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tags/tag83.xml" ContentType="application/vnd.openxmlformats-officedocument.presentationml.tags+xml"/>
  <Override PartName="/ppt/tags/tag84.xml" ContentType="application/vnd.openxmlformats-officedocument.presentationml.tags+xml"/>
  <Override PartName="/ppt/notesSlides/notesSlide1.xml" ContentType="application/vnd.openxmlformats-officedocument.presentationml.notesSlide+xml"/>
  <Override PartName="/ppt/tags/tag85.xml" ContentType="application/vnd.openxmlformats-officedocument.presentationml.tags+xml"/>
  <Override PartName="/ppt/tags/tag86.xml" ContentType="application/vnd.openxmlformats-officedocument.presentationml.tags+xml"/>
  <Override PartName="/ppt/notesSlides/notesSlide2.xml" ContentType="application/vnd.openxmlformats-officedocument.presentationml.notesSlide+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notesSlides/notesSlide3.xml" ContentType="application/vnd.openxmlformats-officedocument.presentationml.notesSlide+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notesSlides/notesSlide4.xml" ContentType="application/vnd.openxmlformats-officedocument.presentationml.notesSlide+xml"/>
  <Override PartName="/ppt/charts/chart1.xml" ContentType="application/vnd.openxmlformats-officedocument.drawingml.chart+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notesSlides/notesSlide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notesSlides/notesSlide6.xml" ContentType="application/vnd.openxmlformats-officedocument.presentationml.notesSlide+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notesSlides/notesSlide7.xml" ContentType="application/vnd.openxmlformats-officedocument.presentationml.notesSlide+xml"/>
  <Override PartName="/ppt/charts/chart8.xml" ContentType="application/vnd.openxmlformats-officedocument.drawingml.chart+xml"/>
  <Override PartName="/ppt/charts/chart9.xml" ContentType="application/vnd.openxmlformats-officedocument.drawingml.chart+xml"/>
  <Override PartName="/ppt/tags/tag332.xml" ContentType="application/vnd.openxmlformats-officedocument.presentationml.tags+xml"/>
  <Override PartName="/ppt/notesSlides/notesSlide8.xml" ContentType="application/vnd.openxmlformats-officedocument.presentationml.notesSlide+xml"/>
  <Override PartName="/ppt/tags/tag333.xml" ContentType="application/vnd.openxmlformats-officedocument.presentationml.tags+xml"/>
  <Override PartName="/ppt/notesSlides/notesSlide9.xml" ContentType="application/vnd.openxmlformats-officedocument.presentationml.notesSlide+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notesSlides/notesSlide10.xml" ContentType="application/vnd.openxmlformats-officedocument.presentationml.notesSlide+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notesSlides/notesSlide11.xml" ContentType="application/vnd.openxmlformats-officedocument.presentationml.notesSlide+xml"/>
  <Override PartName="/ppt/charts/chart10.xml" ContentType="application/vnd.openxmlformats-officedocument.drawingml.chart+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notesSlides/notesSlide12.xml" ContentType="application/vnd.openxmlformats-officedocument.presentationml.notesSlide+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notesSlides/notesSlide13.xml" ContentType="application/vnd.openxmlformats-officedocument.presentationml.notesSlide+xml"/>
  <Override PartName="/ppt/charts/chart11.xml" ContentType="application/vnd.openxmlformats-officedocument.drawingml.chart+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saveSubsetFonts="1" autoCompressPictures="0">
  <p:sldMasterIdLst>
    <p:sldMasterId id="2147485117" r:id="rId1"/>
  </p:sldMasterIdLst>
  <p:notesMasterIdLst>
    <p:notesMasterId r:id="rId25"/>
  </p:notesMasterIdLst>
  <p:handoutMasterIdLst>
    <p:handoutMasterId r:id="rId26"/>
  </p:handoutMasterIdLst>
  <p:sldIdLst>
    <p:sldId id="256" r:id="rId2"/>
    <p:sldId id="262" r:id="rId3"/>
    <p:sldId id="288" r:id="rId4"/>
    <p:sldId id="264" r:id="rId5"/>
    <p:sldId id="286" r:id="rId6"/>
    <p:sldId id="287" r:id="rId7"/>
    <p:sldId id="266" r:id="rId8"/>
    <p:sldId id="282" r:id="rId9"/>
    <p:sldId id="281" r:id="rId10"/>
    <p:sldId id="280" r:id="rId11"/>
    <p:sldId id="283" r:id="rId12"/>
    <p:sldId id="284" r:id="rId13"/>
    <p:sldId id="285" r:id="rId14"/>
    <p:sldId id="267" r:id="rId15"/>
    <p:sldId id="268" r:id="rId16"/>
    <p:sldId id="274" r:id="rId17"/>
    <p:sldId id="272" r:id="rId18"/>
    <p:sldId id="276" r:id="rId19"/>
    <p:sldId id="278" r:id="rId20"/>
    <p:sldId id="273" r:id="rId21"/>
    <p:sldId id="257" r:id="rId22"/>
    <p:sldId id="261" r:id="rId23"/>
    <p:sldId id="260" r:id="rId24"/>
  </p:sldIdLst>
  <p:sldSz cx="12192000" cy="6858000"/>
  <p:notesSz cx="6950075" cy="9236075"/>
  <p:custShowLst>
    <p:custShow name="Format Guide Workshop" id="0">
      <p:sldLst/>
    </p:custShow>
  </p:custShowLst>
  <p:custDataLst>
    <p:tags r:id="rId2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F2F2F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6323" autoAdjust="0"/>
  </p:normalViewPr>
  <p:slideViewPr>
    <p:cSldViewPr snapToGrid="0">
      <p:cViewPr>
        <p:scale>
          <a:sx n="83" d="100"/>
          <a:sy n="83" d="100"/>
        </p:scale>
        <p:origin x="77" y="125"/>
      </p:cViewPr>
      <p:guideLst>
        <p:guide orient="horz" pos="2160"/>
        <p:guide pos="3840"/>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0"/>
    </p:cViewPr>
  </p:sorterViewPr>
  <p:notesViewPr>
    <p:cSldViewPr snapToGrid="0">
      <p:cViewPr>
        <p:scale>
          <a:sx n="75" d="100"/>
          <a:sy n="75" d="100"/>
        </p:scale>
        <p:origin x="2574" y="444"/>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handoutMaster" Target="handoutMasters/handout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gs" Target="tags/tag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3560983448497505E-3"/>
          <c:y val="2.5717111770524232E-2"/>
          <c:w val="0.98328780331030052"/>
          <c:h val="0.94856577645895146"/>
        </c:manualLayout>
      </c:layout>
      <c:scatterChart>
        <c:scatterStyle val="lineMarker"/>
        <c:varyColors val="0"/>
        <c:ser>
          <c:idx val="0"/>
          <c:order val="0"/>
          <c:spPr>
            <a:ln>
              <a:noFill/>
            </a:ln>
          </c:spPr>
          <c:marker>
            <c:symbol val="circle"/>
            <c:size val="9"/>
            <c:spPr>
              <a:solidFill>
                <a:schemeClr val="tx2"/>
              </a:solidFill>
              <a:ln w="9525">
                <a:solidFill>
                  <a:schemeClr val="tx2"/>
                </a:solidFill>
                <a:prstDash val="solid"/>
              </a:ln>
            </c:spPr>
          </c:marker>
          <c:xVal>
            <c:numRef>
              <c:f>Sheet1!$A$1:$A$40</c:f>
              <c:numCache>
                <c:formatCode>General</c:formatCode>
                <c:ptCount val="40"/>
                <c:pt idx="0">
                  <c:v>3.8904510000000001</c:v>
                </c:pt>
                <c:pt idx="1">
                  <c:v>6.4565419999999998</c:v>
                </c:pt>
                <c:pt idx="2">
                  <c:v>8.7096359999999997</c:v>
                </c:pt>
                <c:pt idx="3">
                  <c:v>12.58925</c:v>
                </c:pt>
                <c:pt idx="4">
                  <c:v>19.498449999999998</c:v>
                </c:pt>
                <c:pt idx="5">
                  <c:v>27.3</c:v>
                </c:pt>
                <c:pt idx="6">
                  <c:v>38.904510000000002</c:v>
                </c:pt>
                <c:pt idx="7">
                  <c:v>58.884369999999997</c:v>
                </c:pt>
                <c:pt idx="8">
                  <c:v>81.283050000000003</c:v>
                </c:pt>
                <c:pt idx="9">
                  <c:v>107.1519</c:v>
                </c:pt>
                <c:pt idx="10">
                  <c:v>131.82570000000001</c:v>
                </c:pt>
                <c:pt idx="11">
                  <c:v>165.95869999999999</c:v>
                </c:pt>
                <c:pt idx="12">
                  <c:v>199.52619999999999</c:v>
                </c:pt>
                <c:pt idx="13">
                  <c:v>234.4229</c:v>
                </c:pt>
                <c:pt idx="14">
                  <c:v>281.8383</c:v>
                </c:pt>
                <c:pt idx="15">
                  <c:v>331.1311</c:v>
                </c:pt>
                <c:pt idx="16">
                  <c:v>389.04509999999999</c:v>
                </c:pt>
                <c:pt idx="17">
                  <c:v>446.68360000000001</c:v>
                </c:pt>
                <c:pt idx="18">
                  <c:v>524.8075</c:v>
                </c:pt>
                <c:pt idx="19">
                  <c:v>616.59500000000003</c:v>
                </c:pt>
                <c:pt idx="20">
                  <c:v>717.79430000000002</c:v>
                </c:pt>
                <c:pt idx="21">
                  <c:v>822.24260000000004</c:v>
                </c:pt>
                <c:pt idx="22">
                  <c:v>1000</c:v>
                </c:pt>
                <c:pt idx="23">
                  <c:v>1158.777</c:v>
                </c:pt>
                <c:pt idx="24">
                  <c:v>1412.538</c:v>
                </c:pt>
                <c:pt idx="25">
                  <c:v>1887.991</c:v>
                </c:pt>
                <c:pt idx="26">
                  <c:v>2344.2289999999998</c:v>
                </c:pt>
                <c:pt idx="27">
                  <c:v>3061.9630000000002</c:v>
                </c:pt>
                <c:pt idx="28">
                  <c:v>3990.2489999999998</c:v>
                </c:pt>
                <c:pt idx="29">
                  <c:v>5236.0039999999999</c:v>
                </c:pt>
                <c:pt idx="30">
                  <c:v>6622.165</c:v>
                </c:pt>
                <c:pt idx="31">
                  <c:v>8892.0110000000004</c:v>
                </c:pt>
                <c:pt idx="32">
                  <c:v>14689.26</c:v>
                </c:pt>
                <c:pt idx="33">
                  <c:v>20417.38</c:v>
                </c:pt>
                <c:pt idx="34">
                  <c:v>37153.519999999997</c:v>
                </c:pt>
                <c:pt idx="35">
                  <c:v>64565.42</c:v>
                </c:pt>
                <c:pt idx="36">
                  <c:v>87096.36</c:v>
                </c:pt>
                <c:pt idx="37">
                  <c:v>131825.70000000001</c:v>
                </c:pt>
                <c:pt idx="38">
                  <c:v>177827.9</c:v>
                </c:pt>
                <c:pt idx="39">
                  <c:v>225000</c:v>
                </c:pt>
              </c:numCache>
            </c:numRef>
          </c:xVal>
          <c:yVal>
            <c:numRef>
              <c:f>Sheet1!$B$1:$B$40</c:f>
              <c:numCache>
                <c:formatCode>General</c:formatCode>
                <c:ptCount val="40"/>
                <c:pt idx="0">
                  <c:v>74.131020000000007</c:v>
                </c:pt>
                <c:pt idx="1">
                  <c:v>54.954090000000001</c:v>
                </c:pt>
                <c:pt idx="2">
                  <c:v>37.411059999999999</c:v>
                </c:pt>
                <c:pt idx="3">
                  <c:v>27.7332</c:v>
                </c:pt>
                <c:pt idx="4">
                  <c:v>22.855989999999998</c:v>
                </c:pt>
                <c:pt idx="5">
                  <c:v>17.701090000000001</c:v>
                </c:pt>
                <c:pt idx="6">
                  <c:v>16.255490000000002</c:v>
                </c:pt>
                <c:pt idx="7">
                  <c:v>13.677289999999999</c:v>
                </c:pt>
                <c:pt idx="8">
                  <c:v>12.5603</c:v>
                </c:pt>
                <c:pt idx="9">
                  <c:v>11.776059999999999</c:v>
                </c:pt>
                <c:pt idx="10">
                  <c:v>9.5060479999999998</c:v>
                </c:pt>
                <c:pt idx="11">
                  <c:v>7.0469309999999998</c:v>
                </c:pt>
                <c:pt idx="12">
                  <c:v>6.3386969999999998</c:v>
                </c:pt>
                <c:pt idx="13">
                  <c:v>7.0469309999999998</c:v>
                </c:pt>
                <c:pt idx="14">
                  <c:v>7.8523560000000003</c:v>
                </c:pt>
                <c:pt idx="15">
                  <c:v>7.516229</c:v>
                </c:pt>
                <c:pt idx="16">
                  <c:v>7.0469309999999998</c:v>
                </c:pt>
                <c:pt idx="17">
                  <c:v>6.7452800000000002</c:v>
                </c:pt>
                <c:pt idx="18">
                  <c:v>6.3386969999999998</c:v>
                </c:pt>
                <c:pt idx="19">
                  <c:v>5.6363770000000004</c:v>
                </c:pt>
                <c:pt idx="20">
                  <c:v>5.8884369999999997</c:v>
                </c:pt>
                <c:pt idx="21">
                  <c:v>6.6069339999999999</c:v>
                </c:pt>
                <c:pt idx="22">
                  <c:v>6.0673630000000003</c:v>
                </c:pt>
                <c:pt idx="23">
                  <c:v>5.1999599999999999</c:v>
                </c:pt>
                <c:pt idx="24">
                  <c:v>5.1168180000000003</c:v>
                </c:pt>
                <c:pt idx="25">
                  <c:v>5.1168180000000003</c:v>
                </c:pt>
                <c:pt idx="26">
                  <c:v>4.6665939999999999</c:v>
                </c:pt>
                <c:pt idx="27">
                  <c:v>4.1304749999999997</c:v>
                </c:pt>
                <c:pt idx="28">
                  <c:v>4.0477590000000001</c:v>
                </c:pt>
                <c:pt idx="29">
                  <c:v>4.3151910000000004</c:v>
                </c:pt>
                <c:pt idx="30">
                  <c:v>4.4258839999999999</c:v>
                </c:pt>
                <c:pt idx="31">
                  <c:v>3.9264489999999999</c:v>
                </c:pt>
                <c:pt idx="32">
                  <c:v>4.1879359999999997</c:v>
                </c:pt>
                <c:pt idx="33">
                  <c:v>2.128139</c:v>
                </c:pt>
                <c:pt idx="34">
                  <c:v>1.717908</c:v>
                </c:pt>
                <c:pt idx="35">
                  <c:v>0.90573300000000001</c:v>
                </c:pt>
                <c:pt idx="36">
                  <c:v>0.60255999999999998</c:v>
                </c:pt>
                <c:pt idx="37">
                  <c:v>0.71449600000000002</c:v>
                </c:pt>
                <c:pt idx="38">
                  <c:v>0.67142900000000005</c:v>
                </c:pt>
                <c:pt idx="39">
                  <c:v>0.65</c:v>
                </c:pt>
              </c:numCache>
            </c:numRef>
          </c:yVal>
          <c:smooth val="0"/>
        </c:ser>
        <c:dLbls>
          <c:showLegendKey val="0"/>
          <c:showVal val="0"/>
          <c:showCatName val="0"/>
          <c:showSerName val="0"/>
          <c:showPercent val="0"/>
          <c:showBubbleSize val="0"/>
        </c:dLbls>
        <c:axId val="1249042720"/>
        <c:axId val="1249030960"/>
      </c:scatterChart>
      <c:valAx>
        <c:axId val="1249042720"/>
        <c:scaling>
          <c:logBase val="10"/>
          <c:orientation val="minMax"/>
          <c:max val="1000000"/>
          <c:min val="1"/>
        </c:scaling>
        <c:delete val="0"/>
        <c:axPos val="b"/>
        <c:majorGridlines>
          <c:spPr>
            <a:ln>
              <a:noFill/>
            </a:ln>
          </c:spPr>
        </c:majorGridlines>
        <c:numFmt formatCode="General" sourceLinked="1"/>
        <c:majorTickMark val="none"/>
        <c:minorTickMark val="none"/>
        <c:tickLblPos val="none"/>
        <c:spPr>
          <a:ln w="9525">
            <a:solidFill>
              <a:srgbClr val="7F7F7F"/>
            </a:solidFill>
            <a:prstDash val="solid"/>
          </a:ln>
        </c:spPr>
        <c:crossAx val="1249030960"/>
        <c:crosses val="min"/>
        <c:crossBetween val="midCat"/>
        <c:majorUnit val="10"/>
      </c:valAx>
      <c:valAx>
        <c:axId val="1249030960"/>
        <c:scaling>
          <c:logBase val="10"/>
          <c:orientation val="minMax"/>
          <c:max val="100"/>
          <c:min val="0.1"/>
        </c:scaling>
        <c:delete val="0"/>
        <c:axPos val="l"/>
        <c:majorGridlines>
          <c:spPr>
            <a:ln>
              <a:noFill/>
            </a:ln>
          </c:spPr>
        </c:majorGridlines>
        <c:numFmt formatCode="General" sourceLinked="1"/>
        <c:majorTickMark val="none"/>
        <c:minorTickMark val="none"/>
        <c:tickLblPos val="none"/>
        <c:spPr>
          <a:ln w="9525">
            <a:solidFill>
              <a:srgbClr val="7F7F7F"/>
            </a:solidFill>
            <a:prstDash val="solid"/>
          </a:ln>
        </c:spPr>
        <c:crossAx val="1249042720"/>
        <c:crosses val="min"/>
        <c:crossBetween val="midCat"/>
        <c:majorUnit val="10"/>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347079037800699E-3"/>
          <c:y val="2.6831785345717233E-2"/>
          <c:w val="0.98213058419243993"/>
          <c:h val="0.94633642930856543"/>
        </c:manualLayout>
      </c:layout>
      <c:barChart>
        <c:barDir val="col"/>
        <c:grouping val="stacked"/>
        <c:varyColors val="0"/>
        <c:ser>
          <c:idx val="0"/>
          <c:order val="0"/>
          <c:spPr>
            <a:solidFill>
              <a:srgbClr val="29BA74"/>
            </a:solidFill>
            <a:ln>
              <a:noFill/>
            </a:ln>
          </c:spPr>
          <c:invertIfNegative val="0"/>
          <c:dLbls>
            <c:dLbl>
              <c:idx val="1"/>
              <c:layout>
                <c:manualLayout>
                  <c:x val="0"/>
                  <c:y val="-0.44220846233230132"/>
                </c:manualLayout>
              </c:layout>
              <c:numFmt formatCode="#,##0&quot;%&quot;;&quot;-&quot;#,##0&quot;%&quot;" sourceLinked="0"/>
              <c:spPr>
                <a:noFill/>
                <a:ln>
                  <a:noFill/>
                </a:ln>
              </c:spPr>
              <c:txPr>
                <a:bodyPr wrap="none"/>
                <a:lstStyle/>
                <a:p>
                  <a:pPr>
                    <a:defRPr sz="16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Lst>
            </c:dLbl>
            <c:dLbl>
              <c:idx val="2"/>
              <c:layout>
                <c:manualLayout>
                  <c:x val="0"/>
                  <c:y val="-0.29411764705882354"/>
                </c:manualLayout>
              </c:layout>
              <c:numFmt formatCode="#,##0&quot;%&quot;;&quot;-&quot;#,##0&quot;%&quot;" sourceLinked="0"/>
              <c:spPr>
                <a:noFill/>
                <a:ln>
                  <a:noFill/>
                </a:ln>
              </c:spPr>
              <c:txPr>
                <a:bodyPr wrap="none"/>
                <a:lstStyle/>
                <a:p>
                  <a:pPr>
                    <a:defRPr sz="16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Lst>
            </c:dLbl>
            <c:dLbl>
              <c:idx val="3"/>
              <c:layout>
                <c:manualLayout>
                  <c:x val="0"/>
                  <c:y val="-0.24509803921568626"/>
                </c:manualLayout>
              </c:layout>
              <c:numFmt formatCode="#,##0&quot;%&quot;;&quot;-&quot;#,##0&quot;%&quot;" sourceLinked="0"/>
              <c:spPr>
                <a:noFill/>
                <a:ln>
                  <a:noFill/>
                </a:ln>
              </c:spPr>
              <c:txPr>
                <a:bodyPr wrap="none"/>
                <a:lstStyle/>
                <a:p>
                  <a:pPr>
                    <a:defRPr sz="16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Lst>
            </c:dLbl>
            <c:dLbl>
              <c:idx val="4"/>
              <c:layout>
                <c:manualLayout>
                  <c:x val="0"/>
                  <c:y val="-0.24509803921568626"/>
                </c:manualLayout>
              </c:layout>
              <c:numFmt formatCode="#,##0&quot;%&quot;;&quot;-&quot;#,##0&quot;%&quot;" sourceLinked="0"/>
              <c:spPr>
                <a:noFill/>
                <a:ln>
                  <a:noFill/>
                </a:ln>
              </c:spPr>
              <c:txPr>
                <a:bodyPr wrap="none"/>
                <a:lstStyle/>
                <a:p>
                  <a:pPr>
                    <a:defRPr sz="16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96</c:v>
                </c:pt>
                <c:pt idx="1">
                  <c:v>80</c:v>
                </c:pt>
                <c:pt idx="2">
                  <c:v>50</c:v>
                </c:pt>
                <c:pt idx="3">
                  <c:v>40</c:v>
                </c:pt>
                <c:pt idx="4">
                  <c:v>40</c:v>
                </c:pt>
              </c:numCache>
            </c:numRef>
          </c:val>
        </c:ser>
        <c:dLbls>
          <c:showLegendKey val="0"/>
          <c:showVal val="0"/>
          <c:showCatName val="0"/>
          <c:showSerName val="0"/>
          <c:showPercent val="0"/>
          <c:showBubbleSize val="0"/>
        </c:dLbls>
        <c:gapWidth val="60"/>
        <c:overlap val="100"/>
        <c:axId val="-1893515184"/>
        <c:axId val="-1893522240"/>
      </c:barChart>
      <c:catAx>
        <c:axId val="-1893515184"/>
        <c:scaling>
          <c:orientation val="minMax"/>
        </c:scaling>
        <c:delete val="0"/>
        <c:axPos val="b"/>
        <c:majorGridlines>
          <c:spPr>
            <a:ln>
              <a:noFill/>
            </a:ln>
          </c:spPr>
        </c:majorGridlines>
        <c:majorTickMark val="none"/>
        <c:minorTickMark val="none"/>
        <c:tickLblPos val="none"/>
        <c:spPr>
          <a:ln w="9525">
            <a:solidFill>
              <a:srgbClr val="7F7F7F"/>
            </a:solidFill>
            <a:prstDash val="solid"/>
          </a:ln>
        </c:spPr>
        <c:crossAx val="-1893522240"/>
        <c:crosses val="min"/>
        <c:auto val="0"/>
        <c:lblAlgn val="ctr"/>
        <c:lblOffset val="100"/>
        <c:noMultiLvlLbl val="0"/>
      </c:catAx>
      <c:valAx>
        <c:axId val="-1893522240"/>
        <c:scaling>
          <c:orientation val="minMax"/>
          <c:max val="96"/>
          <c:min val="0"/>
        </c:scaling>
        <c:delete val="1"/>
        <c:axPos val="l"/>
        <c:numFmt formatCode="General" sourceLinked="1"/>
        <c:majorTickMark val="out"/>
        <c:minorTickMark val="none"/>
        <c:tickLblPos val="nextTo"/>
        <c:crossAx val="-1893515184"/>
        <c:crosses val="min"/>
        <c:crossBetween val="between"/>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309320460453024E-2"/>
          <c:y val="2.009273570324575E-2"/>
          <c:w val="0.96138135907909394"/>
          <c:h val="0.95981452859350846"/>
        </c:manualLayout>
      </c:layout>
      <c:barChart>
        <c:barDir val="bar"/>
        <c:grouping val="stacked"/>
        <c:varyColors val="0"/>
        <c:ser>
          <c:idx val="0"/>
          <c:order val="0"/>
          <c:spPr>
            <a:noFill/>
            <a:ln>
              <a:noFill/>
            </a:ln>
          </c:spPr>
          <c:invertIfNegative val="0"/>
          <c:dPt>
            <c:idx val="0"/>
            <c:invertIfNegative val="0"/>
            <c:bubble3D val="0"/>
            <c:spPr>
              <a:solidFill>
                <a:schemeClr val="accent1"/>
              </a:solidFill>
              <a:ln w="9525">
                <a:solidFill>
                  <a:srgbClr val="808080"/>
                </a:solidFill>
                <a:prstDash val="solid"/>
              </a:ln>
            </c:spPr>
          </c:dPt>
          <c:dPt>
            <c:idx val="15"/>
            <c:invertIfNegative val="0"/>
            <c:bubble3D val="0"/>
            <c:spPr>
              <a:solidFill>
                <a:schemeClr val="accent1"/>
              </a:solidFill>
              <a:ln w="9525">
                <a:solidFill>
                  <a:srgbClr val="808080"/>
                </a:solidFill>
                <a:prstDash val="solid"/>
              </a:ln>
            </c:spPr>
          </c:dPt>
          <c:val>
            <c:numRef>
              <c:f>Sheet1!$A$1:$P$1</c:f>
              <c:numCache>
                <c:formatCode>General</c:formatCode>
                <c:ptCount val="16"/>
                <c:pt idx="0">
                  <c:v>10975.5</c:v>
                </c:pt>
                <c:pt idx="1">
                  <c:v>10975.5</c:v>
                </c:pt>
                <c:pt idx="2">
                  <c:v>17210.599999999999</c:v>
                </c:pt>
                <c:pt idx="3">
                  <c:v>21609.699999999997</c:v>
                </c:pt>
                <c:pt idx="4">
                  <c:v>24623.499999999996</c:v>
                </c:pt>
                <c:pt idx="5">
                  <c:v>26945.699999999997</c:v>
                </c:pt>
                <c:pt idx="6">
                  <c:v>28290.299999999996</c:v>
                </c:pt>
                <c:pt idx="7">
                  <c:v>29302.899999999994</c:v>
                </c:pt>
                <c:pt idx="8">
                  <c:v>30063.699999999993</c:v>
                </c:pt>
                <c:pt idx="9">
                  <c:v>30787.599999999995</c:v>
                </c:pt>
                <c:pt idx="10">
                  <c:v>31502.599999999995</c:v>
                </c:pt>
                <c:pt idx="11">
                  <c:v>32217.099999999995</c:v>
                </c:pt>
                <c:pt idx="12">
                  <c:v>32910.729999999996</c:v>
                </c:pt>
                <c:pt idx="13">
                  <c:v>33558.929999999993</c:v>
                </c:pt>
                <c:pt idx="14">
                  <c:v>34085.929999999993</c:v>
                </c:pt>
                <c:pt idx="15">
                  <c:v>43287.029999999992</c:v>
                </c:pt>
              </c:numCache>
            </c:numRef>
          </c:val>
        </c:ser>
        <c:ser>
          <c:idx val="1"/>
          <c:order val="1"/>
          <c:spPr>
            <a:solidFill>
              <a:schemeClr val="accent1"/>
            </a:solidFill>
            <a:ln w="9525">
              <a:solidFill>
                <a:srgbClr val="808080"/>
              </a:solidFill>
              <a:prstDash val="solid"/>
            </a:ln>
          </c:spPr>
          <c:invertIfNegative val="0"/>
          <c:val>
            <c:numRef>
              <c:f>Sheet1!$A$2:$P$2</c:f>
              <c:numCache>
                <c:formatCode>General</c:formatCode>
                <c:ptCount val="16"/>
                <c:pt idx="1">
                  <c:v>6235.0999999999985</c:v>
                </c:pt>
                <c:pt idx="2">
                  <c:v>4399.0999999999985</c:v>
                </c:pt>
                <c:pt idx="3">
                  <c:v>3013.7999999999993</c:v>
                </c:pt>
                <c:pt idx="4">
                  <c:v>2322.2000000000007</c:v>
                </c:pt>
                <c:pt idx="5">
                  <c:v>1344.5999999999985</c:v>
                </c:pt>
                <c:pt idx="6">
                  <c:v>1012.5999999999985</c:v>
                </c:pt>
                <c:pt idx="7">
                  <c:v>760.79999999999927</c:v>
                </c:pt>
                <c:pt idx="8">
                  <c:v>723.90000000000146</c:v>
                </c:pt>
                <c:pt idx="9">
                  <c:v>715</c:v>
                </c:pt>
                <c:pt idx="10">
                  <c:v>714.5</c:v>
                </c:pt>
                <c:pt idx="11">
                  <c:v>693.63000000000102</c:v>
                </c:pt>
                <c:pt idx="12">
                  <c:v>648.19999999999709</c:v>
                </c:pt>
                <c:pt idx="13">
                  <c:v>527</c:v>
                </c:pt>
                <c:pt idx="14">
                  <c:v>9201.0999999999985</c:v>
                </c:pt>
              </c:numCache>
            </c:numRef>
          </c:val>
        </c:ser>
        <c:dLbls>
          <c:showLegendKey val="0"/>
          <c:showVal val="0"/>
          <c:showCatName val="0"/>
          <c:showSerName val="0"/>
          <c:showPercent val="0"/>
          <c:showBubbleSize val="0"/>
        </c:dLbls>
        <c:gapWidth val="60"/>
        <c:overlap val="100"/>
        <c:axId val="1153048464"/>
        <c:axId val="1153044152"/>
      </c:barChart>
      <c:catAx>
        <c:axId val="1153048464"/>
        <c:scaling>
          <c:orientation val="maxMin"/>
        </c:scaling>
        <c:delete val="0"/>
        <c:axPos val="l"/>
        <c:majorGridlines>
          <c:spPr>
            <a:ln>
              <a:noFill/>
            </a:ln>
          </c:spPr>
        </c:majorGridlines>
        <c:majorTickMark val="out"/>
        <c:minorTickMark val="none"/>
        <c:tickLblPos val="none"/>
        <c:spPr>
          <a:ln w="9525">
            <a:solidFill>
              <a:srgbClr val="7F7F7F"/>
            </a:solidFill>
            <a:prstDash val="solid"/>
          </a:ln>
        </c:spPr>
        <c:txPr>
          <a:bodyPr wrap="none"/>
          <a:lstStyle/>
          <a:p>
            <a:pPr>
              <a:defRPr sz="900">
                <a:solidFill>
                  <a:schemeClr val="tx1"/>
                </a:solidFill>
                <a:latin typeface="+mn-lt"/>
                <a:ea typeface="+mn-ea"/>
                <a:cs typeface="+mn-cs"/>
                <a:sym typeface="+mn-lt"/>
              </a:defRPr>
            </a:pPr>
            <a:endParaRPr lang="en-US"/>
          </a:p>
        </c:txPr>
        <c:crossAx val="1153044152"/>
        <c:crosses val="min"/>
        <c:auto val="0"/>
        <c:lblAlgn val="ctr"/>
        <c:lblOffset val="100"/>
        <c:noMultiLvlLbl val="0"/>
      </c:catAx>
      <c:valAx>
        <c:axId val="1153044152"/>
        <c:scaling>
          <c:orientation val="minMax"/>
          <c:max val="50000"/>
          <c:min val="0"/>
        </c:scaling>
        <c:delete val="0"/>
        <c:axPos val="b"/>
        <c:majorGridlines>
          <c:spPr>
            <a:ln>
              <a:noFill/>
            </a:ln>
          </c:spPr>
        </c:majorGridlines>
        <c:numFmt formatCode="General" sourceLinked="1"/>
        <c:majorTickMark val="out"/>
        <c:minorTickMark val="none"/>
        <c:tickLblPos val="none"/>
        <c:spPr>
          <a:ln w="9525">
            <a:solidFill>
              <a:srgbClr val="7F7F7F"/>
            </a:solidFill>
            <a:prstDash val="solid"/>
          </a:ln>
        </c:spPr>
        <c:txPr>
          <a:bodyPr wrap="none"/>
          <a:lstStyle/>
          <a:p>
            <a:pPr>
              <a:defRPr sz="1000">
                <a:solidFill>
                  <a:schemeClr val="tx1"/>
                </a:solidFill>
                <a:latin typeface="+mn-lt"/>
                <a:ea typeface="+mn-ea"/>
                <a:cs typeface="+mn-cs"/>
                <a:sym typeface="+mn-lt"/>
              </a:defRPr>
            </a:pPr>
            <a:endParaRPr lang="en-US"/>
          </a:p>
        </c:txPr>
        <c:crossAx val="1153048464"/>
        <c:crosses val="max"/>
        <c:crossBetween val="between"/>
        <c:majorUnit val="10000"/>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13821138211382E-2"/>
          <c:y val="3.7142857142857144E-2"/>
          <c:w val="0.95772357723577239"/>
          <c:h val="0.92571428571428571"/>
        </c:manualLayout>
      </c:layout>
      <c:scatterChart>
        <c:scatterStyle val="lineMarker"/>
        <c:varyColors val="0"/>
        <c:ser>
          <c:idx val="1"/>
          <c:order val="0"/>
          <c:spPr>
            <a:ln>
              <a:noFill/>
            </a:ln>
          </c:spPr>
          <c:marker>
            <c:symbol val="square"/>
            <c:size val="6"/>
            <c:spPr>
              <a:solidFill>
                <a:schemeClr val="tx2"/>
              </a:solidFill>
              <a:ln w="9525">
                <a:solidFill>
                  <a:schemeClr val="tx2"/>
                </a:solidFill>
                <a:prstDash val="solid"/>
              </a:ln>
            </c:spPr>
          </c:marker>
          <c:trendline>
            <c:spPr>
              <a:ln w="19050">
                <a:solidFill>
                  <a:srgbClr val="29BA74"/>
                </a:solidFill>
                <a:prstDash val="solid"/>
              </a:ln>
            </c:spPr>
            <c:trendlineType val="linear"/>
            <c:forward val="31"/>
            <c:dispRSqr val="0"/>
            <c:dispEq val="0"/>
          </c:trendline>
          <c:xVal>
            <c:numRef>
              <c:f>Sheet1!$A$1:$A$74</c:f>
              <c:numCache>
                <c:formatCode>General</c:formatCode>
                <c:ptCount val="74"/>
                <c:pt idx="0">
                  <c:v>15706</c:v>
                </c:pt>
                <c:pt idx="1">
                  <c:v>15887</c:v>
                </c:pt>
                <c:pt idx="2">
                  <c:v>15979</c:v>
                </c:pt>
                <c:pt idx="3">
                  <c:v>16040</c:v>
                </c:pt>
                <c:pt idx="4">
                  <c:v>16071</c:v>
                </c:pt>
                <c:pt idx="5">
                  <c:v>16071</c:v>
                </c:pt>
                <c:pt idx="6">
                  <c:v>16130</c:v>
                </c:pt>
                <c:pt idx="7">
                  <c:v>16191</c:v>
                </c:pt>
                <c:pt idx="8">
                  <c:v>16191</c:v>
                </c:pt>
                <c:pt idx="9">
                  <c:v>16344</c:v>
                </c:pt>
                <c:pt idx="10">
                  <c:v>16526</c:v>
                </c:pt>
                <c:pt idx="11">
                  <c:v>16556</c:v>
                </c:pt>
                <c:pt idx="12">
                  <c:v>16617</c:v>
                </c:pt>
                <c:pt idx="13">
                  <c:v>16617</c:v>
                </c:pt>
                <c:pt idx="14">
                  <c:v>16648</c:v>
                </c:pt>
                <c:pt idx="15">
                  <c:v>16648</c:v>
                </c:pt>
                <c:pt idx="16">
                  <c:v>16648</c:v>
                </c:pt>
                <c:pt idx="17">
                  <c:v>16679</c:v>
                </c:pt>
                <c:pt idx="18">
                  <c:v>16679</c:v>
                </c:pt>
                <c:pt idx="19">
                  <c:v>16709</c:v>
                </c:pt>
                <c:pt idx="20">
                  <c:v>16740</c:v>
                </c:pt>
                <c:pt idx="21">
                  <c:v>16770</c:v>
                </c:pt>
                <c:pt idx="22">
                  <c:v>16770</c:v>
                </c:pt>
                <c:pt idx="23">
                  <c:v>16770</c:v>
                </c:pt>
                <c:pt idx="24">
                  <c:v>16770</c:v>
                </c:pt>
                <c:pt idx="25">
                  <c:v>16770</c:v>
                </c:pt>
                <c:pt idx="26">
                  <c:v>16832</c:v>
                </c:pt>
                <c:pt idx="27">
                  <c:v>16832</c:v>
                </c:pt>
                <c:pt idx="28">
                  <c:v>16892</c:v>
                </c:pt>
                <c:pt idx="29">
                  <c:v>16892</c:v>
                </c:pt>
                <c:pt idx="30">
                  <c:v>16922</c:v>
                </c:pt>
                <c:pt idx="31">
                  <c:v>16983</c:v>
                </c:pt>
                <c:pt idx="32">
                  <c:v>17014</c:v>
                </c:pt>
                <c:pt idx="33">
                  <c:v>17014</c:v>
                </c:pt>
                <c:pt idx="34">
                  <c:v>17014</c:v>
                </c:pt>
                <c:pt idx="35">
                  <c:v>17045</c:v>
                </c:pt>
                <c:pt idx="36">
                  <c:v>17045</c:v>
                </c:pt>
                <c:pt idx="37">
                  <c:v>17106</c:v>
                </c:pt>
                <c:pt idx="38">
                  <c:v>17136</c:v>
                </c:pt>
                <c:pt idx="39">
                  <c:v>17198</c:v>
                </c:pt>
                <c:pt idx="40">
                  <c:v>17226</c:v>
                </c:pt>
                <c:pt idx="41">
                  <c:v>17226</c:v>
                </c:pt>
              </c:numCache>
            </c:numRef>
          </c:xVal>
          <c:yVal>
            <c:numRef>
              <c:f>Sheet1!$C$1:$C$74</c:f>
              <c:numCache>
                <c:formatCode>General</c:formatCode>
                <c:ptCount val="74"/>
                <c:pt idx="0">
                  <c:v>120</c:v>
                </c:pt>
                <c:pt idx="1">
                  <c:v>85</c:v>
                </c:pt>
                <c:pt idx="2">
                  <c:v>98</c:v>
                </c:pt>
                <c:pt idx="3">
                  <c:v>113</c:v>
                </c:pt>
                <c:pt idx="4">
                  <c:v>98</c:v>
                </c:pt>
                <c:pt idx="5">
                  <c:v>112</c:v>
                </c:pt>
                <c:pt idx="6">
                  <c:v>93</c:v>
                </c:pt>
                <c:pt idx="7">
                  <c:v>89</c:v>
                </c:pt>
                <c:pt idx="8">
                  <c:v>71</c:v>
                </c:pt>
                <c:pt idx="9">
                  <c:v>59</c:v>
                </c:pt>
                <c:pt idx="10">
                  <c:v>89.5</c:v>
                </c:pt>
                <c:pt idx="11">
                  <c:v>58.4</c:v>
                </c:pt>
                <c:pt idx="12">
                  <c:v>74.8</c:v>
                </c:pt>
                <c:pt idx="13">
                  <c:v>57.1</c:v>
                </c:pt>
                <c:pt idx="14">
                  <c:v>91.3</c:v>
                </c:pt>
                <c:pt idx="15">
                  <c:v>76.599999999999994</c:v>
                </c:pt>
                <c:pt idx="16">
                  <c:v>49</c:v>
                </c:pt>
                <c:pt idx="17">
                  <c:v>79</c:v>
                </c:pt>
                <c:pt idx="18">
                  <c:v>75.400000000000006</c:v>
                </c:pt>
                <c:pt idx="19">
                  <c:v>82.6</c:v>
                </c:pt>
                <c:pt idx="20">
                  <c:v>68.599999999999994</c:v>
                </c:pt>
                <c:pt idx="21">
                  <c:v>86.6</c:v>
                </c:pt>
                <c:pt idx="22">
                  <c:v>85.3</c:v>
                </c:pt>
                <c:pt idx="23">
                  <c:v>75.8</c:v>
                </c:pt>
                <c:pt idx="24">
                  <c:v>75.3</c:v>
                </c:pt>
                <c:pt idx="25">
                  <c:v>68.599999999999994</c:v>
                </c:pt>
                <c:pt idx="26">
                  <c:v>48.5</c:v>
                </c:pt>
                <c:pt idx="27">
                  <c:v>48</c:v>
                </c:pt>
                <c:pt idx="28">
                  <c:v>73.3</c:v>
                </c:pt>
                <c:pt idx="29">
                  <c:v>35.44</c:v>
                </c:pt>
                <c:pt idx="30">
                  <c:v>29.9</c:v>
                </c:pt>
                <c:pt idx="31">
                  <c:v>46.2</c:v>
                </c:pt>
                <c:pt idx="32">
                  <c:v>71.8</c:v>
                </c:pt>
                <c:pt idx="33">
                  <c:v>44.2</c:v>
                </c:pt>
                <c:pt idx="34">
                  <c:v>29.1</c:v>
                </c:pt>
                <c:pt idx="35">
                  <c:v>24.2</c:v>
                </c:pt>
                <c:pt idx="36">
                  <c:v>54.4</c:v>
                </c:pt>
                <c:pt idx="37">
                  <c:v>48</c:v>
                </c:pt>
                <c:pt idx="38">
                  <c:v>66.099999999999994</c:v>
                </c:pt>
                <c:pt idx="39">
                  <c:v>64.5</c:v>
                </c:pt>
                <c:pt idx="40">
                  <c:v>67.2</c:v>
                </c:pt>
                <c:pt idx="41">
                  <c:v>69.900000000000006</c:v>
                </c:pt>
              </c:numCache>
            </c:numRef>
          </c:yVal>
          <c:smooth val="0"/>
        </c:ser>
        <c:ser>
          <c:idx val="2"/>
          <c:order val="1"/>
          <c:spPr>
            <a:ln>
              <a:noFill/>
            </a:ln>
          </c:spPr>
          <c:marker>
            <c:symbol val="triangle"/>
            <c:size val="6"/>
            <c:spPr>
              <a:solidFill>
                <a:srgbClr val="D4DF33"/>
              </a:solidFill>
              <a:ln w="9525">
                <a:solidFill>
                  <a:srgbClr val="D4DF33"/>
                </a:solidFill>
                <a:prstDash val="solid"/>
              </a:ln>
            </c:spPr>
          </c:marker>
          <c:trendline>
            <c:spPr>
              <a:ln w="19050">
                <a:solidFill>
                  <a:srgbClr val="D4DF33"/>
                </a:solidFill>
                <a:prstDash val="solid"/>
              </a:ln>
            </c:spPr>
            <c:trendlineType val="linear"/>
            <c:forward val="59"/>
            <c:backward val="31"/>
            <c:dispRSqr val="0"/>
            <c:dispEq val="0"/>
          </c:trendline>
          <c:xVal>
            <c:numRef>
              <c:f>Sheet1!$A$1:$A$74</c:f>
              <c:numCache>
                <c:formatCode>General</c:formatCode>
                <c:ptCount val="74"/>
                <c:pt idx="42">
                  <c:v>15737</c:v>
                </c:pt>
                <c:pt idx="43">
                  <c:v>15857</c:v>
                </c:pt>
                <c:pt idx="44">
                  <c:v>15918</c:v>
                </c:pt>
                <c:pt idx="45">
                  <c:v>16071</c:v>
                </c:pt>
                <c:pt idx="46">
                  <c:v>16130</c:v>
                </c:pt>
                <c:pt idx="47">
                  <c:v>16191</c:v>
                </c:pt>
                <c:pt idx="48">
                  <c:v>16283</c:v>
                </c:pt>
                <c:pt idx="49">
                  <c:v>16436</c:v>
                </c:pt>
                <c:pt idx="50">
                  <c:v>16495</c:v>
                </c:pt>
                <c:pt idx="51">
                  <c:v>16526</c:v>
                </c:pt>
                <c:pt idx="52">
                  <c:v>16617</c:v>
                </c:pt>
                <c:pt idx="53">
                  <c:v>16648</c:v>
                </c:pt>
                <c:pt idx="54">
                  <c:v>16801</c:v>
                </c:pt>
                <c:pt idx="55">
                  <c:v>16801</c:v>
                </c:pt>
                <c:pt idx="56">
                  <c:v>16861</c:v>
                </c:pt>
                <c:pt idx="57">
                  <c:v>16861</c:v>
                </c:pt>
                <c:pt idx="58">
                  <c:v>16892</c:v>
                </c:pt>
                <c:pt idx="59">
                  <c:v>16983</c:v>
                </c:pt>
                <c:pt idx="60">
                  <c:v>17106</c:v>
                </c:pt>
                <c:pt idx="61">
                  <c:v>17136</c:v>
                </c:pt>
                <c:pt idx="62">
                  <c:v>17198</c:v>
                </c:pt>
              </c:numCache>
            </c:numRef>
          </c:xVal>
          <c:yVal>
            <c:numRef>
              <c:f>Sheet1!$D$1:$D$74</c:f>
              <c:numCache>
                <c:formatCode>General</c:formatCode>
                <c:ptCount val="74"/>
                <c:pt idx="42">
                  <c:v>73.599999999999994</c:v>
                </c:pt>
                <c:pt idx="43">
                  <c:v>57.7</c:v>
                </c:pt>
                <c:pt idx="44">
                  <c:v>51.1</c:v>
                </c:pt>
                <c:pt idx="45">
                  <c:v>66.099999999999994</c:v>
                </c:pt>
                <c:pt idx="46">
                  <c:v>57.2</c:v>
                </c:pt>
                <c:pt idx="47">
                  <c:v>54</c:v>
                </c:pt>
                <c:pt idx="48">
                  <c:v>46.5</c:v>
                </c:pt>
                <c:pt idx="49">
                  <c:v>69.400000000000006</c:v>
                </c:pt>
                <c:pt idx="50">
                  <c:v>52.1</c:v>
                </c:pt>
                <c:pt idx="51">
                  <c:v>60.7</c:v>
                </c:pt>
                <c:pt idx="52">
                  <c:v>41.8</c:v>
                </c:pt>
                <c:pt idx="53">
                  <c:v>51.2</c:v>
                </c:pt>
                <c:pt idx="54">
                  <c:v>50</c:v>
                </c:pt>
                <c:pt idx="55">
                  <c:v>28</c:v>
                </c:pt>
                <c:pt idx="56">
                  <c:v>37.700000000000003</c:v>
                </c:pt>
                <c:pt idx="57">
                  <c:v>57.2</c:v>
                </c:pt>
                <c:pt idx="58">
                  <c:v>37.1</c:v>
                </c:pt>
                <c:pt idx="59">
                  <c:v>51</c:v>
                </c:pt>
                <c:pt idx="60">
                  <c:v>46</c:v>
                </c:pt>
                <c:pt idx="61">
                  <c:v>60</c:v>
                </c:pt>
                <c:pt idx="62">
                  <c:v>54</c:v>
                </c:pt>
              </c:numCache>
            </c:numRef>
          </c:yVal>
          <c:smooth val="0"/>
        </c:ser>
        <c:ser>
          <c:idx val="3"/>
          <c:order val="2"/>
          <c:spPr>
            <a:ln>
              <a:noFill/>
            </a:ln>
          </c:spPr>
          <c:marker>
            <c:symbol val="diamond"/>
            <c:size val="6"/>
            <c:spPr>
              <a:solidFill>
                <a:srgbClr val="30C1D7"/>
              </a:solidFill>
              <a:ln w="9525">
                <a:solidFill>
                  <a:srgbClr val="30C1D7"/>
                </a:solidFill>
                <a:prstDash val="solid"/>
              </a:ln>
            </c:spPr>
          </c:marker>
          <c:trendline>
            <c:spPr>
              <a:ln w="19050">
                <a:solidFill>
                  <a:srgbClr val="30C1D7"/>
                </a:solidFill>
                <a:prstDash val="solid"/>
              </a:ln>
            </c:spPr>
            <c:trendlineType val="linear"/>
            <c:backward val="31"/>
            <c:dispRSqr val="0"/>
            <c:dispEq val="0"/>
          </c:trendline>
          <c:xVal>
            <c:numRef>
              <c:f>Sheet1!$A$1:$A$74</c:f>
              <c:numCache>
                <c:formatCode>General</c:formatCode>
                <c:ptCount val="74"/>
                <c:pt idx="63">
                  <c:v>15737</c:v>
                </c:pt>
                <c:pt idx="64">
                  <c:v>15737</c:v>
                </c:pt>
                <c:pt idx="65">
                  <c:v>16191</c:v>
                </c:pt>
                <c:pt idx="66">
                  <c:v>16467</c:v>
                </c:pt>
                <c:pt idx="67">
                  <c:v>16467</c:v>
                </c:pt>
                <c:pt idx="68">
                  <c:v>16467</c:v>
                </c:pt>
                <c:pt idx="69">
                  <c:v>16983</c:v>
                </c:pt>
                <c:pt idx="70">
                  <c:v>17045</c:v>
                </c:pt>
                <c:pt idx="71">
                  <c:v>17106</c:v>
                </c:pt>
                <c:pt idx="72">
                  <c:v>17136</c:v>
                </c:pt>
                <c:pt idx="73">
                  <c:v>17257</c:v>
                </c:pt>
              </c:numCache>
            </c:numRef>
          </c:xVal>
          <c:yVal>
            <c:numRef>
              <c:f>Sheet1!$E$1:$E$74</c:f>
              <c:numCache>
                <c:formatCode>General</c:formatCode>
                <c:ptCount val="74"/>
                <c:pt idx="63">
                  <c:v>211.1</c:v>
                </c:pt>
                <c:pt idx="64">
                  <c:v>184.8</c:v>
                </c:pt>
                <c:pt idx="65">
                  <c:v>232.3</c:v>
                </c:pt>
                <c:pt idx="66">
                  <c:v>150.69999999999999</c:v>
                </c:pt>
                <c:pt idx="67">
                  <c:v>143.80000000000001</c:v>
                </c:pt>
                <c:pt idx="68">
                  <c:v>108.7</c:v>
                </c:pt>
                <c:pt idx="69">
                  <c:v>76.8</c:v>
                </c:pt>
                <c:pt idx="70">
                  <c:v>67.400000000000006</c:v>
                </c:pt>
                <c:pt idx="71">
                  <c:v>52.7</c:v>
                </c:pt>
                <c:pt idx="72">
                  <c:v>57.85</c:v>
                </c:pt>
                <c:pt idx="73">
                  <c:v>64</c:v>
                </c:pt>
              </c:numCache>
            </c:numRef>
          </c:yVal>
          <c:smooth val="0"/>
        </c:ser>
        <c:dLbls>
          <c:showLegendKey val="0"/>
          <c:showVal val="0"/>
          <c:showCatName val="0"/>
          <c:showSerName val="0"/>
          <c:showPercent val="0"/>
          <c:showBubbleSize val="0"/>
        </c:dLbls>
        <c:axId val="1321354424"/>
        <c:axId val="1321350896"/>
      </c:scatterChart>
      <c:valAx>
        <c:axId val="1321354424"/>
        <c:scaling>
          <c:orientation val="minMax"/>
          <c:max val="17532"/>
          <c:min val="15706"/>
        </c:scaling>
        <c:delete val="0"/>
        <c:axPos val="b"/>
        <c:majorGridlines>
          <c:spPr>
            <a:ln>
              <a:noFill/>
            </a:ln>
          </c:spPr>
        </c:majorGridlines>
        <c:numFmt formatCode="General" sourceLinked="1"/>
        <c:majorTickMark val="none"/>
        <c:minorTickMark val="none"/>
        <c:tickLblPos val="none"/>
        <c:spPr>
          <a:ln w="9525">
            <a:solidFill>
              <a:srgbClr val="7F7F7F"/>
            </a:solidFill>
            <a:prstDash val="solid"/>
          </a:ln>
        </c:spPr>
        <c:crossAx val="1321350896"/>
        <c:crosses val="min"/>
        <c:crossBetween val="midCat"/>
      </c:valAx>
      <c:valAx>
        <c:axId val="1321350896"/>
        <c:scaling>
          <c:orientation val="minMax"/>
          <c:max val="300"/>
          <c:min val="0"/>
        </c:scaling>
        <c:delete val="0"/>
        <c:axPos val="l"/>
        <c:majorGridlines>
          <c:spPr>
            <a:ln w="9525">
              <a:solidFill>
                <a:srgbClr val="C8C8C8"/>
              </a:solidFill>
              <a:prstDash val="solid"/>
            </a:ln>
          </c:spPr>
        </c:majorGridlines>
        <c:numFmt formatCode="General" sourceLinked="1"/>
        <c:majorTickMark val="out"/>
        <c:minorTickMark val="none"/>
        <c:tickLblPos val="none"/>
        <c:spPr>
          <a:ln w="9525">
            <a:solidFill>
              <a:srgbClr val="FFFFFF"/>
            </a:solidFill>
            <a:prstDash val="solid"/>
          </a:ln>
        </c:spPr>
        <c:txPr>
          <a:bodyPr wrap="none"/>
          <a:lstStyle/>
          <a:p>
            <a:pPr>
              <a:defRPr sz="1200">
                <a:solidFill>
                  <a:schemeClr val="tx1"/>
                </a:solidFill>
                <a:latin typeface="+mn-lt"/>
                <a:ea typeface="+mn-ea"/>
                <a:cs typeface="+mn-cs"/>
                <a:sym typeface="+mn-lt"/>
              </a:defRPr>
            </a:pPr>
            <a:endParaRPr lang="en-US"/>
          </a:p>
        </c:txPr>
        <c:crossAx val="1321354424"/>
        <c:crosses val="min"/>
        <c:crossBetween val="midCat"/>
        <c:majorUnit val="100"/>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883534136546186E-2"/>
          <c:y val="3.7142857142857144E-2"/>
          <c:w val="0.95823293172690771"/>
          <c:h val="0.92571428571428571"/>
        </c:manualLayout>
      </c:layout>
      <c:scatterChart>
        <c:scatterStyle val="lineMarker"/>
        <c:varyColors val="0"/>
        <c:ser>
          <c:idx val="0"/>
          <c:order val="0"/>
          <c:spPr>
            <a:ln>
              <a:noFill/>
            </a:ln>
          </c:spPr>
          <c:marker>
            <c:symbol val="circle"/>
            <c:size val="14"/>
            <c:spPr>
              <a:solidFill>
                <a:schemeClr val="tx2"/>
              </a:solidFill>
              <a:ln w="9525">
                <a:solidFill>
                  <a:schemeClr val="tx2"/>
                </a:solidFill>
                <a:prstDash val="solid"/>
              </a:ln>
            </c:spPr>
          </c:marker>
          <c:xVal>
            <c:numRef>
              <c:f>Sheet1!$A$1:$A$21</c:f>
              <c:numCache>
                <c:formatCode>General</c:formatCode>
                <c:ptCount val="21"/>
                <c:pt idx="0">
                  <c:v>2014.51</c:v>
                </c:pt>
                <c:pt idx="1">
                  <c:v>2013.14</c:v>
                </c:pt>
                <c:pt idx="2">
                  <c:v>2012.23</c:v>
                </c:pt>
                <c:pt idx="3">
                  <c:v>2010.42</c:v>
                </c:pt>
              </c:numCache>
            </c:numRef>
          </c:xVal>
          <c:yVal>
            <c:numRef>
              <c:f>Sheet1!$B$1:$B$21</c:f>
              <c:numCache>
                <c:formatCode>General</c:formatCode>
                <c:ptCount val="21"/>
                <c:pt idx="0">
                  <c:v>357</c:v>
                </c:pt>
                <c:pt idx="1">
                  <c:v>540</c:v>
                </c:pt>
                <c:pt idx="2">
                  <c:v>687</c:v>
                </c:pt>
                <c:pt idx="3">
                  <c:v>933</c:v>
                </c:pt>
              </c:numCache>
            </c:numRef>
          </c:yVal>
          <c:smooth val="0"/>
        </c:ser>
        <c:ser>
          <c:idx val="1"/>
          <c:order val="1"/>
          <c:spPr>
            <a:ln>
              <a:noFill/>
            </a:ln>
          </c:spPr>
          <c:marker>
            <c:symbol val="circle"/>
            <c:size val="14"/>
            <c:spPr>
              <a:solidFill>
                <a:srgbClr val="D4DF33"/>
              </a:solidFill>
              <a:ln w="9525">
                <a:solidFill>
                  <a:srgbClr val="D4DF33"/>
                </a:solidFill>
                <a:prstDash val="solid"/>
              </a:ln>
            </c:spPr>
          </c:marker>
          <c:xVal>
            <c:numRef>
              <c:f>Sheet1!$A$1:$A$21</c:f>
              <c:numCache>
                <c:formatCode>General</c:formatCode>
                <c:ptCount val="21"/>
                <c:pt idx="4">
                  <c:v>2014.51</c:v>
                </c:pt>
                <c:pt idx="5">
                  <c:v>2016.08</c:v>
                </c:pt>
                <c:pt idx="6">
                  <c:v>2019.74</c:v>
                </c:pt>
              </c:numCache>
            </c:numRef>
          </c:xVal>
          <c:yVal>
            <c:numRef>
              <c:f>Sheet1!$C$1:$C$21</c:f>
              <c:numCache>
                <c:formatCode>General</c:formatCode>
                <c:ptCount val="21"/>
                <c:pt idx="4">
                  <c:v>287</c:v>
                </c:pt>
                <c:pt idx="5">
                  <c:v>177</c:v>
                </c:pt>
                <c:pt idx="6">
                  <c:v>120</c:v>
                </c:pt>
              </c:numCache>
            </c:numRef>
          </c:yVal>
          <c:smooth val="0"/>
        </c:ser>
        <c:ser>
          <c:idx val="2"/>
          <c:order val="2"/>
          <c:spPr>
            <a:ln>
              <a:noFill/>
            </a:ln>
          </c:spPr>
          <c:marker>
            <c:symbol val="circle"/>
            <c:size val="14"/>
            <c:spPr>
              <a:solidFill>
                <a:schemeClr val="accent5"/>
              </a:solidFill>
              <a:ln w="9525">
                <a:solidFill>
                  <a:schemeClr val="accent5"/>
                </a:solidFill>
                <a:prstDash val="solid"/>
              </a:ln>
            </c:spPr>
          </c:marker>
          <c:xVal>
            <c:numRef>
              <c:f>Sheet1!$A$1:$A$21</c:f>
              <c:numCache>
                <c:formatCode>General</c:formatCode>
                <c:ptCount val="21"/>
                <c:pt idx="7">
                  <c:v>2016.45</c:v>
                </c:pt>
              </c:numCache>
            </c:numRef>
          </c:xVal>
          <c:yVal>
            <c:numRef>
              <c:f>Sheet1!$D$1:$D$21</c:f>
              <c:numCache>
                <c:formatCode>General</c:formatCode>
                <c:ptCount val="21"/>
                <c:pt idx="7">
                  <c:v>170</c:v>
                </c:pt>
              </c:numCache>
            </c:numRef>
          </c:yVal>
          <c:smooth val="0"/>
        </c:ser>
        <c:ser>
          <c:idx val="3"/>
          <c:order val="3"/>
          <c:spPr>
            <a:ln>
              <a:noFill/>
            </a:ln>
          </c:spPr>
          <c:marker>
            <c:symbol val="plus"/>
            <c:size val="14"/>
            <c:spPr>
              <a:noFill/>
              <a:ln w="9525">
                <a:solidFill>
                  <a:srgbClr val="7F7F7F"/>
                </a:solidFill>
                <a:prstDash val="solid"/>
              </a:ln>
            </c:spPr>
          </c:marker>
          <c:xVal>
            <c:numRef>
              <c:f>Sheet1!$A$1:$A$21</c:f>
              <c:numCache>
                <c:formatCode>General</c:formatCode>
                <c:ptCount val="21"/>
                <c:pt idx="8">
                  <c:v>2019.75</c:v>
                </c:pt>
                <c:pt idx="9">
                  <c:v>2019.75</c:v>
                </c:pt>
                <c:pt idx="10">
                  <c:v>2019.75</c:v>
                </c:pt>
                <c:pt idx="11">
                  <c:v>2019.75</c:v>
                </c:pt>
                <c:pt idx="12">
                  <c:v>2019.75</c:v>
                </c:pt>
                <c:pt idx="13">
                  <c:v>2015.09</c:v>
                </c:pt>
                <c:pt idx="14">
                  <c:v>2010.38</c:v>
                </c:pt>
                <c:pt idx="15">
                  <c:v>2010.4</c:v>
                </c:pt>
                <c:pt idx="16">
                  <c:v>2010.4</c:v>
                </c:pt>
                <c:pt idx="17">
                  <c:v>2010.44</c:v>
                </c:pt>
                <c:pt idx="18">
                  <c:v>2015.11</c:v>
                </c:pt>
                <c:pt idx="19">
                  <c:v>2015.11</c:v>
                </c:pt>
                <c:pt idx="20">
                  <c:v>2015.11</c:v>
                </c:pt>
              </c:numCache>
            </c:numRef>
          </c:xVal>
          <c:yVal>
            <c:numRef>
              <c:f>Sheet1!$E$1:$E$21</c:f>
              <c:numCache>
                <c:formatCode>General</c:formatCode>
                <c:ptCount val="21"/>
                <c:pt idx="8">
                  <c:v>225</c:v>
                </c:pt>
                <c:pt idx="9">
                  <c:v>317</c:v>
                </c:pt>
                <c:pt idx="10">
                  <c:v>400</c:v>
                </c:pt>
                <c:pt idx="11">
                  <c:v>440</c:v>
                </c:pt>
                <c:pt idx="12">
                  <c:v>500</c:v>
                </c:pt>
                <c:pt idx="13">
                  <c:v>477</c:v>
                </c:pt>
                <c:pt idx="14">
                  <c:v>600</c:v>
                </c:pt>
                <c:pt idx="15">
                  <c:v>637</c:v>
                </c:pt>
                <c:pt idx="16">
                  <c:v>873</c:v>
                </c:pt>
                <c:pt idx="17">
                  <c:v>1105</c:v>
                </c:pt>
                <c:pt idx="18">
                  <c:v>600</c:v>
                </c:pt>
                <c:pt idx="19">
                  <c:v>577</c:v>
                </c:pt>
                <c:pt idx="20">
                  <c:v>547</c:v>
                </c:pt>
              </c:numCache>
            </c:numRef>
          </c:yVal>
          <c:smooth val="0"/>
        </c:ser>
        <c:dLbls>
          <c:showLegendKey val="0"/>
          <c:showVal val="0"/>
          <c:showCatName val="0"/>
          <c:showSerName val="0"/>
          <c:showPercent val="0"/>
          <c:showBubbleSize val="0"/>
        </c:dLbls>
        <c:axId val="-1839624056"/>
        <c:axId val="-1839624448"/>
      </c:scatterChart>
      <c:valAx>
        <c:axId val="-1839624056"/>
        <c:scaling>
          <c:orientation val="minMax"/>
          <c:max val="2020"/>
          <c:min val="2010"/>
        </c:scaling>
        <c:delete val="0"/>
        <c:axPos val="b"/>
        <c:majorGridlines>
          <c:spPr>
            <a:ln>
              <a:noFill/>
            </a:ln>
          </c:spPr>
        </c:majorGridlines>
        <c:numFmt formatCode="General" sourceLinked="1"/>
        <c:majorTickMark val="out"/>
        <c:minorTickMark val="none"/>
        <c:tickLblPos val="none"/>
        <c:spPr>
          <a:ln w="9525">
            <a:solidFill>
              <a:srgbClr val="7F7F7F"/>
            </a:solidFill>
            <a:prstDash val="solid"/>
          </a:ln>
        </c:spPr>
        <c:txPr>
          <a:bodyPr wrap="none"/>
          <a:lstStyle/>
          <a:p>
            <a:pPr>
              <a:defRPr sz="1200">
                <a:solidFill>
                  <a:schemeClr val="tx1"/>
                </a:solidFill>
                <a:latin typeface="+mn-lt"/>
                <a:ea typeface="+mn-ea"/>
                <a:cs typeface="+mn-cs"/>
                <a:sym typeface="+mn-lt"/>
              </a:defRPr>
            </a:pPr>
            <a:endParaRPr lang="en-US"/>
          </a:p>
        </c:txPr>
        <c:crossAx val="-1839624448"/>
        <c:crosses val="min"/>
        <c:crossBetween val="midCat"/>
        <c:majorUnit val="2"/>
      </c:valAx>
      <c:valAx>
        <c:axId val="-1839624448"/>
        <c:scaling>
          <c:orientation val="minMax"/>
          <c:max val="1500"/>
          <c:min val="0"/>
        </c:scaling>
        <c:delete val="0"/>
        <c:axPos val="l"/>
        <c:majorGridlines>
          <c:spPr>
            <a:ln w="9525">
              <a:solidFill>
                <a:srgbClr val="C8C8C8"/>
              </a:solidFill>
              <a:prstDash val="solid"/>
            </a:ln>
          </c:spPr>
        </c:majorGridlines>
        <c:numFmt formatCode="General" sourceLinked="1"/>
        <c:majorTickMark val="out"/>
        <c:minorTickMark val="none"/>
        <c:tickLblPos val="none"/>
        <c:spPr>
          <a:ln w="9525">
            <a:solidFill>
              <a:srgbClr val="FFFFFF"/>
            </a:solidFill>
            <a:prstDash val="solid"/>
          </a:ln>
        </c:spPr>
        <c:txPr>
          <a:bodyPr wrap="none"/>
          <a:lstStyle/>
          <a:p>
            <a:pPr>
              <a:defRPr sz="1200">
                <a:solidFill>
                  <a:schemeClr val="tx1"/>
                </a:solidFill>
                <a:latin typeface="+mn-lt"/>
                <a:ea typeface="+mn-ea"/>
                <a:cs typeface="+mn-cs"/>
                <a:sym typeface="+mn-lt"/>
              </a:defRPr>
            </a:pPr>
            <a:endParaRPr lang="en-US"/>
          </a:p>
        </c:txPr>
        <c:crossAx val="-1839624056"/>
        <c:crosses val="min"/>
        <c:crossBetween val="midCat"/>
        <c:majorUnit val="500"/>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174041297935103E-2"/>
          <c:y val="2.914798206278027E-2"/>
          <c:w val="0.96165191740412981"/>
          <c:h val="0.9417040358744394"/>
        </c:manualLayout>
      </c:layout>
      <c:scatterChart>
        <c:scatterStyle val="lineMarker"/>
        <c:varyColors val="0"/>
        <c:ser>
          <c:idx val="0"/>
          <c:order val="0"/>
          <c:spPr>
            <a:ln w="19050">
              <a:solidFill>
                <a:srgbClr val="6E6F73"/>
              </a:solidFill>
              <a:prstDash val="solid"/>
            </a:ln>
          </c:spPr>
          <c:marker>
            <c:symbol val="circle"/>
            <c:size val="6"/>
            <c:spPr>
              <a:solidFill>
                <a:schemeClr val="tx2"/>
              </a:solidFill>
              <a:ln w="9525">
                <a:solidFill>
                  <a:schemeClr val="tx2"/>
                </a:solidFill>
                <a:prstDash val="solid"/>
              </a:ln>
            </c:spPr>
          </c:marker>
          <c:dPt>
            <c:idx val="0"/>
            <c:marker>
              <c:symbol val="none"/>
            </c:marker>
            <c:bubble3D val="0"/>
          </c:dPt>
          <c:dPt>
            <c:idx val="1"/>
            <c:marker>
              <c:symbol val="none"/>
            </c:marker>
            <c:bubble3D val="0"/>
          </c:dPt>
          <c:dPt>
            <c:idx val="2"/>
            <c:marker>
              <c:symbol val="none"/>
            </c:marker>
            <c:bubble3D val="0"/>
          </c:dPt>
          <c:dPt>
            <c:idx val="3"/>
            <c:marker>
              <c:symbol val="none"/>
            </c:marker>
            <c:bubble3D val="0"/>
          </c:dPt>
          <c:dPt>
            <c:idx val="4"/>
            <c:marker>
              <c:symbol val="none"/>
            </c:marker>
            <c:bubble3D val="0"/>
          </c:dPt>
          <c:dPt>
            <c:idx val="5"/>
            <c:marker>
              <c:symbol val="none"/>
            </c:marker>
            <c:bubble3D val="0"/>
          </c:dPt>
          <c:dPt>
            <c:idx val="6"/>
            <c:marker>
              <c:symbol val="none"/>
            </c:marker>
            <c:bubble3D val="0"/>
          </c:dPt>
          <c:dPt>
            <c:idx val="7"/>
            <c:marker>
              <c:symbol val="none"/>
            </c:marker>
            <c:bubble3D val="0"/>
          </c:dPt>
          <c:dPt>
            <c:idx val="8"/>
            <c:marker>
              <c:symbol val="none"/>
            </c:marker>
            <c:bubble3D val="0"/>
          </c:dPt>
          <c:dPt>
            <c:idx val="9"/>
            <c:marker>
              <c:symbol val="none"/>
            </c:marker>
            <c:bubble3D val="0"/>
          </c:dPt>
          <c:dPt>
            <c:idx val="10"/>
            <c:marker>
              <c:symbol val="none"/>
            </c:marker>
            <c:bubble3D val="0"/>
          </c:dPt>
          <c:dPt>
            <c:idx val="11"/>
            <c:marker>
              <c:symbol val="none"/>
            </c:marker>
            <c:bubble3D val="0"/>
          </c:dPt>
          <c:dPt>
            <c:idx val="12"/>
            <c:marker>
              <c:symbol val="none"/>
            </c:marker>
            <c:bubble3D val="0"/>
          </c:dPt>
          <c:dPt>
            <c:idx val="13"/>
            <c:marker>
              <c:symbol val="none"/>
            </c:marker>
            <c:bubble3D val="0"/>
          </c:dPt>
          <c:dPt>
            <c:idx val="14"/>
            <c:marker>
              <c:symbol val="none"/>
            </c:marker>
            <c:bubble3D val="0"/>
          </c:dPt>
          <c:dPt>
            <c:idx val="15"/>
            <c:marker>
              <c:symbol val="none"/>
            </c:marker>
            <c:bubble3D val="0"/>
          </c:dPt>
          <c:dPt>
            <c:idx val="16"/>
            <c:marker>
              <c:symbol val="none"/>
            </c:marker>
            <c:bubble3D val="0"/>
          </c:dPt>
          <c:dPt>
            <c:idx val="17"/>
            <c:marker>
              <c:symbol val="none"/>
            </c:marker>
            <c:bubble3D val="0"/>
          </c:dPt>
          <c:dPt>
            <c:idx val="18"/>
            <c:marker>
              <c:symbol val="none"/>
            </c:marker>
            <c:bubble3D val="0"/>
          </c:dPt>
          <c:dPt>
            <c:idx val="19"/>
            <c:marker>
              <c:symbol val="none"/>
            </c:marker>
            <c:bubble3D val="0"/>
          </c:dPt>
          <c:dPt>
            <c:idx val="20"/>
            <c:marker>
              <c:symbol val="none"/>
            </c:marker>
            <c:bubble3D val="0"/>
          </c:dPt>
          <c:dPt>
            <c:idx val="21"/>
            <c:marker>
              <c:symbol val="none"/>
            </c:marker>
            <c:bubble3D val="0"/>
          </c:dPt>
          <c:dPt>
            <c:idx val="22"/>
            <c:marker>
              <c:symbol val="none"/>
            </c:marker>
            <c:bubble3D val="0"/>
          </c:dPt>
          <c:dPt>
            <c:idx val="23"/>
            <c:marker>
              <c:symbol val="none"/>
            </c:marker>
            <c:bubble3D val="0"/>
          </c:dPt>
          <c:dPt>
            <c:idx val="24"/>
            <c:marker>
              <c:symbol val="none"/>
            </c:marker>
            <c:bubble3D val="0"/>
          </c:dPt>
          <c:dPt>
            <c:idx val="25"/>
            <c:marker>
              <c:symbol val="none"/>
            </c:marker>
            <c:bubble3D val="0"/>
          </c:dPt>
          <c:dPt>
            <c:idx val="26"/>
            <c:marker>
              <c:symbol val="none"/>
            </c:marker>
            <c:bubble3D val="0"/>
          </c:dPt>
          <c:dPt>
            <c:idx val="27"/>
            <c:marker>
              <c:symbol val="none"/>
            </c:marker>
            <c:bubble3D val="0"/>
          </c:dPt>
          <c:dPt>
            <c:idx val="28"/>
            <c:marker>
              <c:symbol val="none"/>
            </c:marker>
            <c:bubble3D val="0"/>
          </c:dPt>
          <c:dPt>
            <c:idx val="29"/>
            <c:marker>
              <c:symbol val="none"/>
            </c:marker>
            <c:bubble3D val="0"/>
          </c:dPt>
          <c:dPt>
            <c:idx val="30"/>
            <c:marker>
              <c:symbol val="none"/>
            </c:marker>
            <c:bubble3D val="0"/>
          </c:dPt>
          <c:dPt>
            <c:idx val="31"/>
            <c:marker>
              <c:symbol val="none"/>
            </c:marker>
            <c:bubble3D val="0"/>
          </c:dPt>
          <c:dPt>
            <c:idx val="32"/>
            <c:marker>
              <c:symbol val="none"/>
            </c:marker>
            <c:bubble3D val="0"/>
          </c:dPt>
          <c:dPt>
            <c:idx val="33"/>
            <c:marker>
              <c:symbol val="none"/>
            </c:marker>
            <c:bubble3D val="0"/>
          </c:dPt>
          <c:dPt>
            <c:idx val="34"/>
            <c:marker>
              <c:symbol val="none"/>
            </c:marker>
            <c:bubble3D val="0"/>
          </c:dPt>
          <c:dPt>
            <c:idx val="35"/>
            <c:marker>
              <c:symbol val="none"/>
            </c:marker>
            <c:bubble3D val="0"/>
          </c:dPt>
          <c:dPt>
            <c:idx val="36"/>
            <c:marker>
              <c:symbol val="none"/>
            </c:marker>
            <c:bubble3D val="0"/>
          </c:dPt>
          <c:dPt>
            <c:idx val="37"/>
            <c:marker>
              <c:symbol val="none"/>
            </c:marker>
            <c:bubble3D val="0"/>
          </c:dPt>
          <c:dPt>
            <c:idx val="38"/>
            <c:marker>
              <c:symbol val="none"/>
            </c:marker>
            <c:bubble3D val="0"/>
          </c:dPt>
          <c:dPt>
            <c:idx val="39"/>
            <c:marker>
              <c:symbol val="none"/>
            </c:marker>
            <c:bubble3D val="0"/>
          </c:dPt>
          <c:dPt>
            <c:idx val="40"/>
            <c:marker>
              <c:symbol val="none"/>
            </c:marker>
            <c:bubble3D val="0"/>
          </c:dPt>
          <c:dPt>
            <c:idx val="41"/>
            <c:marker>
              <c:symbol val="none"/>
            </c:marker>
            <c:bubble3D val="0"/>
          </c:dPt>
          <c:dPt>
            <c:idx val="42"/>
            <c:marker>
              <c:symbol val="none"/>
            </c:marker>
            <c:bubble3D val="0"/>
          </c:dPt>
          <c:dPt>
            <c:idx val="43"/>
            <c:marker>
              <c:symbol val="none"/>
            </c:marker>
            <c:bubble3D val="0"/>
          </c:dPt>
          <c:dPt>
            <c:idx val="44"/>
            <c:marker>
              <c:symbol val="none"/>
            </c:marker>
            <c:bubble3D val="0"/>
          </c:dPt>
          <c:dPt>
            <c:idx val="45"/>
            <c:marker>
              <c:symbol val="none"/>
            </c:marker>
            <c:bubble3D val="0"/>
          </c:dPt>
          <c:dPt>
            <c:idx val="46"/>
            <c:marker>
              <c:symbol val="none"/>
            </c:marker>
            <c:bubble3D val="0"/>
          </c:dPt>
          <c:dPt>
            <c:idx val="47"/>
            <c:marker>
              <c:symbol val="none"/>
            </c:marker>
            <c:bubble3D val="0"/>
          </c:dPt>
          <c:dPt>
            <c:idx val="48"/>
            <c:marker>
              <c:symbol val="none"/>
            </c:marker>
            <c:bubble3D val="0"/>
          </c:dPt>
          <c:dPt>
            <c:idx val="49"/>
            <c:marker>
              <c:symbol val="none"/>
            </c:marker>
            <c:bubble3D val="0"/>
          </c:dPt>
          <c:dPt>
            <c:idx val="50"/>
            <c:marker>
              <c:symbol val="none"/>
            </c:marker>
            <c:bubble3D val="0"/>
          </c:dPt>
          <c:dPt>
            <c:idx val="51"/>
            <c:marker>
              <c:symbol val="none"/>
            </c:marker>
            <c:bubble3D val="0"/>
          </c:dPt>
          <c:dPt>
            <c:idx val="52"/>
            <c:marker>
              <c:symbol val="none"/>
            </c:marker>
            <c:bubble3D val="0"/>
          </c:dPt>
          <c:dPt>
            <c:idx val="53"/>
            <c:marker>
              <c:symbol val="none"/>
            </c:marker>
            <c:bubble3D val="0"/>
          </c:dPt>
          <c:dPt>
            <c:idx val="54"/>
            <c:marker>
              <c:symbol val="none"/>
            </c:marker>
            <c:bubble3D val="0"/>
          </c:dPt>
          <c:dPt>
            <c:idx val="55"/>
            <c:marker>
              <c:symbol val="none"/>
            </c:marker>
            <c:bubble3D val="0"/>
          </c:dPt>
          <c:dPt>
            <c:idx val="56"/>
            <c:marker>
              <c:symbol val="none"/>
            </c:marker>
            <c:bubble3D val="0"/>
          </c:dPt>
          <c:dPt>
            <c:idx val="57"/>
            <c:marker>
              <c:symbol val="none"/>
            </c:marker>
            <c:bubble3D val="0"/>
          </c:dPt>
          <c:dPt>
            <c:idx val="58"/>
            <c:marker>
              <c:symbol val="none"/>
            </c:marker>
            <c:bubble3D val="0"/>
          </c:dPt>
          <c:dPt>
            <c:idx val="59"/>
            <c:marker>
              <c:symbol val="none"/>
            </c:marker>
            <c:bubble3D val="0"/>
          </c:dPt>
          <c:dPt>
            <c:idx val="60"/>
            <c:marker>
              <c:symbol val="none"/>
            </c:marker>
            <c:bubble3D val="0"/>
          </c:dPt>
          <c:dPt>
            <c:idx val="61"/>
            <c:marker>
              <c:symbol val="none"/>
            </c:marker>
            <c:bubble3D val="0"/>
          </c:dPt>
          <c:dPt>
            <c:idx val="62"/>
            <c:marker>
              <c:symbol val="none"/>
            </c:marker>
            <c:bubble3D val="0"/>
          </c:dPt>
          <c:dPt>
            <c:idx val="63"/>
            <c:marker>
              <c:symbol val="none"/>
            </c:marker>
            <c:bubble3D val="0"/>
          </c:dPt>
          <c:dPt>
            <c:idx val="64"/>
            <c:marker>
              <c:symbol val="none"/>
            </c:marker>
            <c:bubble3D val="0"/>
          </c:dPt>
          <c:dPt>
            <c:idx val="65"/>
            <c:marker>
              <c:symbol val="none"/>
            </c:marker>
            <c:bubble3D val="0"/>
          </c:dPt>
          <c:dPt>
            <c:idx val="66"/>
            <c:marker>
              <c:symbol val="none"/>
            </c:marker>
            <c:bubble3D val="0"/>
          </c:dPt>
          <c:dPt>
            <c:idx val="67"/>
            <c:marker>
              <c:symbol val="none"/>
            </c:marker>
            <c:bubble3D val="0"/>
          </c:dPt>
          <c:dPt>
            <c:idx val="68"/>
            <c:marker>
              <c:symbol val="none"/>
            </c:marker>
            <c:bubble3D val="0"/>
          </c:dPt>
          <c:dPt>
            <c:idx val="69"/>
            <c:marker>
              <c:symbol val="none"/>
            </c:marker>
            <c:bubble3D val="0"/>
          </c:dPt>
          <c:dPt>
            <c:idx val="70"/>
            <c:marker>
              <c:symbol val="none"/>
            </c:marker>
            <c:bubble3D val="0"/>
          </c:dPt>
          <c:dPt>
            <c:idx val="71"/>
            <c:marker>
              <c:symbol val="none"/>
            </c:marker>
            <c:bubble3D val="0"/>
          </c:dPt>
          <c:dPt>
            <c:idx val="72"/>
            <c:marker>
              <c:symbol val="none"/>
            </c:marker>
            <c:bubble3D val="0"/>
          </c:dPt>
          <c:xVal>
            <c:numRef>
              <c:f>Sheet1!$A$1:$BU$1</c:f>
              <c:numCache>
                <c:formatCode>General</c:formatCode>
                <c:ptCount val="73"/>
                <c:pt idx="0">
                  <c:v>800</c:v>
                </c:pt>
                <c:pt idx="1">
                  <c:v>825</c:v>
                </c:pt>
                <c:pt idx="2">
                  <c:v>850</c:v>
                </c:pt>
                <c:pt idx="3">
                  <c:v>875</c:v>
                </c:pt>
                <c:pt idx="4">
                  <c:v>900</c:v>
                </c:pt>
                <c:pt idx="5">
                  <c:v>925</c:v>
                </c:pt>
                <c:pt idx="6">
                  <c:v>950</c:v>
                </c:pt>
                <c:pt idx="7">
                  <c:v>975</c:v>
                </c:pt>
                <c:pt idx="8">
                  <c:v>1000</c:v>
                </c:pt>
                <c:pt idx="9">
                  <c:v>1025</c:v>
                </c:pt>
                <c:pt idx="10">
                  <c:v>1050</c:v>
                </c:pt>
                <c:pt idx="11">
                  <c:v>1075</c:v>
                </c:pt>
                <c:pt idx="12">
                  <c:v>1100</c:v>
                </c:pt>
                <c:pt idx="13">
                  <c:v>1125</c:v>
                </c:pt>
                <c:pt idx="14">
                  <c:v>1150</c:v>
                </c:pt>
                <c:pt idx="15">
                  <c:v>1175</c:v>
                </c:pt>
                <c:pt idx="16">
                  <c:v>1200</c:v>
                </c:pt>
                <c:pt idx="17">
                  <c:v>1225</c:v>
                </c:pt>
                <c:pt idx="18">
                  <c:v>1250</c:v>
                </c:pt>
                <c:pt idx="19">
                  <c:v>1275</c:v>
                </c:pt>
                <c:pt idx="20">
                  <c:v>1300</c:v>
                </c:pt>
                <c:pt idx="21">
                  <c:v>1325</c:v>
                </c:pt>
                <c:pt idx="22">
                  <c:v>1350</c:v>
                </c:pt>
                <c:pt idx="23">
                  <c:v>1375</c:v>
                </c:pt>
                <c:pt idx="24">
                  <c:v>1400</c:v>
                </c:pt>
                <c:pt idx="25">
                  <c:v>1425</c:v>
                </c:pt>
                <c:pt idx="26">
                  <c:v>1450</c:v>
                </c:pt>
                <c:pt idx="27">
                  <c:v>1475</c:v>
                </c:pt>
                <c:pt idx="28">
                  <c:v>1500</c:v>
                </c:pt>
                <c:pt idx="29">
                  <c:v>1525</c:v>
                </c:pt>
                <c:pt idx="30">
                  <c:v>1550</c:v>
                </c:pt>
                <c:pt idx="31">
                  <c:v>1575</c:v>
                </c:pt>
                <c:pt idx="32">
                  <c:v>1600</c:v>
                </c:pt>
                <c:pt idx="33">
                  <c:v>1625</c:v>
                </c:pt>
                <c:pt idx="34">
                  <c:v>1650</c:v>
                </c:pt>
                <c:pt idx="35">
                  <c:v>1675</c:v>
                </c:pt>
                <c:pt idx="36">
                  <c:v>1700</c:v>
                </c:pt>
                <c:pt idx="37">
                  <c:v>1725</c:v>
                </c:pt>
                <c:pt idx="38">
                  <c:v>1750</c:v>
                </c:pt>
                <c:pt idx="39">
                  <c:v>1775</c:v>
                </c:pt>
                <c:pt idx="40">
                  <c:v>1800</c:v>
                </c:pt>
                <c:pt idx="41">
                  <c:v>1825</c:v>
                </c:pt>
                <c:pt idx="42">
                  <c:v>1850</c:v>
                </c:pt>
                <c:pt idx="43">
                  <c:v>1875</c:v>
                </c:pt>
                <c:pt idx="44">
                  <c:v>1900</c:v>
                </c:pt>
                <c:pt idx="45">
                  <c:v>1925</c:v>
                </c:pt>
                <c:pt idx="46">
                  <c:v>1950</c:v>
                </c:pt>
                <c:pt idx="47">
                  <c:v>1975</c:v>
                </c:pt>
                <c:pt idx="48">
                  <c:v>2000</c:v>
                </c:pt>
                <c:pt idx="49">
                  <c:v>2025</c:v>
                </c:pt>
                <c:pt idx="50">
                  <c:v>2050</c:v>
                </c:pt>
                <c:pt idx="51">
                  <c:v>2075</c:v>
                </c:pt>
                <c:pt idx="52">
                  <c:v>2100</c:v>
                </c:pt>
                <c:pt idx="53">
                  <c:v>2125</c:v>
                </c:pt>
                <c:pt idx="54">
                  <c:v>2150</c:v>
                </c:pt>
                <c:pt idx="55">
                  <c:v>2175</c:v>
                </c:pt>
                <c:pt idx="56">
                  <c:v>2200</c:v>
                </c:pt>
                <c:pt idx="57">
                  <c:v>2225</c:v>
                </c:pt>
                <c:pt idx="58">
                  <c:v>2250</c:v>
                </c:pt>
                <c:pt idx="59">
                  <c:v>2275</c:v>
                </c:pt>
                <c:pt idx="60">
                  <c:v>2300</c:v>
                </c:pt>
                <c:pt idx="61">
                  <c:v>2325</c:v>
                </c:pt>
                <c:pt idx="62">
                  <c:v>2350</c:v>
                </c:pt>
                <c:pt idx="63">
                  <c:v>2375</c:v>
                </c:pt>
                <c:pt idx="64">
                  <c:v>2400</c:v>
                </c:pt>
                <c:pt idx="65">
                  <c:v>2425</c:v>
                </c:pt>
                <c:pt idx="66">
                  <c:v>2450</c:v>
                </c:pt>
                <c:pt idx="67">
                  <c:v>2475</c:v>
                </c:pt>
                <c:pt idx="68">
                  <c:v>2500</c:v>
                </c:pt>
                <c:pt idx="69">
                  <c:v>2525</c:v>
                </c:pt>
                <c:pt idx="70">
                  <c:v>2550</c:v>
                </c:pt>
                <c:pt idx="71">
                  <c:v>2575</c:v>
                </c:pt>
                <c:pt idx="72">
                  <c:v>2600</c:v>
                </c:pt>
              </c:numCache>
            </c:numRef>
          </c:xVal>
          <c:yVal>
            <c:numRef>
              <c:f>Sheet1!$A$2:$BU$2</c:f>
              <c:numCache>
                <c:formatCode>General</c:formatCode>
                <c:ptCount val="73"/>
                <c:pt idx="25">
                  <c:v>0.24973543216537605</c:v>
                </c:pt>
                <c:pt idx="26">
                  <c:v>0.24542964885217991</c:v>
                </c:pt>
                <c:pt idx="27">
                  <c:v>0.24126982429536331</c:v>
                </c:pt>
                <c:pt idx="28">
                  <c:v>0.23724866055710725</c:v>
                </c:pt>
                <c:pt idx="29">
                  <c:v>0.23335933825289237</c:v>
                </c:pt>
                <c:pt idx="30">
                  <c:v>0.22959547795849092</c:v>
                </c:pt>
                <c:pt idx="31">
                  <c:v>0.22595110529248308</c:v>
                </c:pt>
                <c:pt idx="32">
                  <c:v>0.22242061927228804</c:v>
                </c:pt>
                <c:pt idx="33">
                  <c:v>0.2189987635911759</c:v>
                </c:pt>
                <c:pt idx="34">
                  <c:v>0.21568060050646112</c:v>
                </c:pt>
                <c:pt idx="35">
                  <c:v>0.21246148706606616</c:v>
                </c:pt>
                <c:pt idx="36">
                  <c:v>0.2093370534327417</c:v>
                </c:pt>
                <c:pt idx="37">
                  <c:v>0.20630318309313672</c:v>
                </c:pt>
                <c:pt idx="38">
                  <c:v>0.20335599476323477</c:v>
                </c:pt>
                <c:pt idx="39">
                  <c:v>0.20049182582290753</c:v>
                </c:pt>
                <c:pt idx="40">
                  <c:v>0.19770721713092274</c:v>
                </c:pt>
                <c:pt idx="41">
                  <c:v>0.19499889908803336</c:v>
                </c:pt>
                <c:pt idx="42">
                  <c:v>0.19236377883008693</c:v>
                </c:pt>
                <c:pt idx="43">
                  <c:v>0.1897989284456858</c:v>
                </c:pt>
                <c:pt idx="44">
                  <c:v>0.18730157412403203</c:v>
                </c:pt>
                <c:pt idx="45">
                  <c:v>0.18486908614839528</c:v>
                </c:pt>
                <c:pt idx="46">
                  <c:v>0.18249896965931328</c:v>
                </c:pt>
                <c:pt idx="47">
                  <c:v>0.18018885611932195</c:v>
                </c:pt>
                <c:pt idx="48">
                  <c:v>0.17793649541783044</c:v>
                </c:pt>
                <c:pt idx="49">
                  <c:v>0.17573974856082017</c:v>
                </c:pt>
                <c:pt idx="50">
                  <c:v>0.1735965808954443</c:v>
                </c:pt>
                <c:pt idx="51">
                  <c:v>0.17150505582441486</c:v>
                </c:pt>
                <c:pt idx="52">
                  <c:v>0.16946332896936234</c:v>
                </c:pt>
                <c:pt idx="53">
                  <c:v>0.16746964274619336</c:v>
                </c:pt>
                <c:pt idx="54">
                  <c:v>0.16552232131891204</c:v>
                </c:pt>
                <c:pt idx="55">
                  <c:v>0.16361976590145327</c:v>
                </c:pt>
                <c:pt idx="56">
                  <c:v>0.16176045037984582</c:v>
                </c:pt>
                <c:pt idx="57">
                  <c:v>0.15994291722951048</c:v>
                </c:pt>
                <c:pt idx="58">
                  <c:v>0.15816577370473814</c:v>
                </c:pt>
                <c:pt idx="59">
                  <c:v>0.15642768827941136</c:v>
                </c:pt>
                <c:pt idx="60">
                  <c:v>0.15472738731985253</c:v>
                </c:pt>
                <c:pt idx="61">
                  <c:v>0.15306365197232724</c:v>
                </c:pt>
                <c:pt idx="62">
                  <c:v>0.15143531524921741</c:v>
                </c:pt>
                <c:pt idx="63">
                  <c:v>0.14984125929922562</c:v>
                </c:pt>
                <c:pt idx="64">
                  <c:v>0.14828041284819202</c:v>
                </c:pt>
                <c:pt idx="65">
                  <c:v>0.14675174879821068</c:v>
                </c:pt>
                <c:pt idx="66">
                  <c:v>0.14525428197373913</c:v>
                </c:pt>
                <c:pt idx="67">
                  <c:v>0.14378706700430743</c:v>
                </c:pt>
                <c:pt idx="68">
                  <c:v>0.14234919633426435</c:v>
                </c:pt>
                <c:pt idx="69">
                  <c:v>0.14093979835075679</c:v>
                </c:pt>
                <c:pt idx="70">
                  <c:v>0.13955803562182778</c:v>
                </c:pt>
                <c:pt idx="71">
                  <c:v>0.13820310323714982</c:v>
                </c:pt>
                <c:pt idx="72">
                  <c:v>0.13687422724448495</c:v>
                </c:pt>
              </c:numCache>
            </c:numRef>
          </c:yVal>
          <c:smooth val="0"/>
        </c:ser>
        <c:ser>
          <c:idx val="1"/>
          <c:order val="1"/>
          <c:spPr>
            <a:ln w="19050">
              <a:solidFill>
                <a:srgbClr val="6E6F73"/>
              </a:solidFill>
              <a:prstDash val="lgDash"/>
            </a:ln>
          </c:spPr>
          <c:marker>
            <c:symbol val="square"/>
            <c:size val="6"/>
            <c:spPr>
              <a:solidFill>
                <a:srgbClr val="3D6E81"/>
              </a:solidFill>
              <a:ln w="9525">
                <a:solidFill>
                  <a:srgbClr val="3D6E81"/>
                </a:solidFill>
                <a:prstDash val="solid"/>
              </a:ln>
            </c:spPr>
          </c:marker>
          <c:dPt>
            <c:idx val="0"/>
            <c:marker>
              <c:symbol val="none"/>
            </c:marker>
            <c:bubble3D val="0"/>
          </c:dPt>
          <c:dPt>
            <c:idx val="1"/>
            <c:marker>
              <c:symbol val="none"/>
            </c:marker>
            <c:bubble3D val="0"/>
          </c:dPt>
          <c:dPt>
            <c:idx val="2"/>
            <c:marker>
              <c:symbol val="none"/>
            </c:marker>
            <c:bubble3D val="0"/>
          </c:dPt>
          <c:dPt>
            <c:idx val="3"/>
            <c:marker>
              <c:symbol val="none"/>
            </c:marker>
            <c:bubble3D val="0"/>
          </c:dPt>
          <c:dPt>
            <c:idx val="4"/>
            <c:marker>
              <c:symbol val="none"/>
            </c:marker>
            <c:bubble3D val="0"/>
          </c:dPt>
          <c:dPt>
            <c:idx val="5"/>
            <c:marker>
              <c:symbol val="none"/>
            </c:marker>
            <c:bubble3D val="0"/>
          </c:dPt>
          <c:dPt>
            <c:idx val="6"/>
            <c:marker>
              <c:symbol val="none"/>
            </c:marker>
            <c:bubble3D val="0"/>
          </c:dPt>
          <c:dPt>
            <c:idx val="7"/>
            <c:marker>
              <c:symbol val="none"/>
            </c:marker>
            <c:bubble3D val="0"/>
          </c:dPt>
          <c:dPt>
            <c:idx val="8"/>
            <c:marker>
              <c:symbol val="none"/>
            </c:marker>
            <c:bubble3D val="0"/>
          </c:dPt>
          <c:dPt>
            <c:idx val="9"/>
            <c:marker>
              <c:symbol val="none"/>
            </c:marker>
            <c:bubble3D val="0"/>
          </c:dPt>
          <c:dPt>
            <c:idx val="10"/>
            <c:marker>
              <c:symbol val="none"/>
            </c:marker>
            <c:bubble3D val="0"/>
          </c:dPt>
          <c:dPt>
            <c:idx val="11"/>
            <c:marker>
              <c:symbol val="none"/>
            </c:marker>
            <c:bubble3D val="0"/>
          </c:dPt>
          <c:dPt>
            <c:idx val="12"/>
            <c:marker>
              <c:symbol val="none"/>
            </c:marker>
            <c:bubble3D val="0"/>
          </c:dPt>
          <c:dPt>
            <c:idx val="13"/>
            <c:marker>
              <c:symbol val="none"/>
            </c:marker>
            <c:bubble3D val="0"/>
          </c:dPt>
          <c:dPt>
            <c:idx val="14"/>
            <c:marker>
              <c:symbol val="none"/>
            </c:marker>
            <c:bubble3D val="0"/>
          </c:dPt>
          <c:dPt>
            <c:idx val="15"/>
            <c:marker>
              <c:symbol val="none"/>
            </c:marker>
            <c:bubble3D val="0"/>
          </c:dPt>
          <c:dPt>
            <c:idx val="16"/>
            <c:marker>
              <c:symbol val="none"/>
            </c:marker>
            <c:bubble3D val="0"/>
          </c:dPt>
          <c:dPt>
            <c:idx val="17"/>
            <c:marker>
              <c:symbol val="none"/>
            </c:marker>
            <c:bubble3D val="0"/>
          </c:dPt>
          <c:dPt>
            <c:idx val="18"/>
            <c:marker>
              <c:symbol val="none"/>
            </c:marker>
            <c:bubble3D val="0"/>
          </c:dPt>
          <c:dPt>
            <c:idx val="19"/>
            <c:marker>
              <c:symbol val="none"/>
            </c:marker>
            <c:bubble3D val="0"/>
          </c:dPt>
          <c:dPt>
            <c:idx val="20"/>
            <c:marker>
              <c:symbol val="none"/>
            </c:marker>
            <c:bubble3D val="0"/>
          </c:dPt>
          <c:dPt>
            <c:idx val="21"/>
            <c:marker>
              <c:symbol val="none"/>
            </c:marker>
            <c:bubble3D val="0"/>
          </c:dPt>
          <c:dPt>
            <c:idx val="22"/>
            <c:marker>
              <c:symbol val="none"/>
            </c:marker>
            <c:bubble3D val="0"/>
          </c:dPt>
          <c:dPt>
            <c:idx val="23"/>
            <c:marker>
              <c:symbol val="none"/>
            </c:marker>
            <c:bubble3D val="0"/>
          </c:dPt>
          <c:dPt>
            <c:idx val="24"/>
            <c:marker>
              <c:symbol val="none"/>
            </c:marker>
            <c:bubble3D val="0"/>
          </c:dPt>
          <c:dPt>
            <c:idx val="25"/>
            <c:marker>
              <c:symbol val="none"/>
            </c:marker>
            <c:bubble3D val="0"/>
          </c:dPt>
          <c:dPt>
            <c:idx val="26"/>
            <c:marker>
              <c:symbol val="none"/>
            </c:marker>
            <c:bubble3D val="0"/>
          </c:dPt>
          <c:dPt>
            <c:idx val="27"/>
            <c:marker>
              <c:symbol val="none"/>
            </c:marker>
            <c:bubble3D val="0"/>
          </c:dPt>
          <c:dPt>
            <c:idx val="28"/>
            <c:marker>
              <c:symbol val="none"/>
            </c:marker>
            <c:bubble3D val="0"/>
          </c:dPt>
          <c:dPt>
            <c:idx val="29"/>
            <c:marker>
              <c:symbol val="none"/>
            </c:marker>
            <c:bubble3D val="0"/>
          </c:dPt>
          <c:dPt>
            <c:idx val="30"/>
            <c:marker>
              <c:symbol val="none"/>
            </c:marker>
            <c:bubble3D val="0"/>
          </c:dPt>
          <c:dPt>
            <c:idx val="31"/>
            <c:marker>
              <c:symbol val="none"/>
            </c:marker>
            <c:bubble3D val="0"/>
          </c:dPt>
          <c:dPt>
            <c:idx val="32"/>
            <c:marker>
              <c:symbol val="none"/>
            </c:marker>
            <c:bubble3D val="0"/>
          </c:dPt>
          <c:dPt>
            <c:idx val="33"/>
            <c:marker>
              <c:symbol val="none"/>
            </c:marker>
            <c:bubble3D val="0"/>
          </c:dPt>
          <c:dPt>
            <c:idx val="34"/>
            <c:marker>
              <c:symbol val="none"/>
            </c:marker>
            <c:bubble3D val="0"/>
          </c:dPt>
          <c:dPt>
            <c:idx val="35"/>
            <c:marker>
              <c:symbol val="none"/>
            </c:marker>
            <c:bubble3D val="0"/>
          </c:dPt>
          <c:dPt>
            <c:idx val="36"/>
            <c:marker>
              <c:symbol val="none"/>
            </c:marker>
            <c:bubble3D val="0"/>
          </c:dPt>
          <c:dPt>
            <c:idx val="37"/>
            <c:marker>
              <c:symbol val="none"/>
            </c:marker>
            <c:bubble3D val="0"/>
          </c:dPt>
          <c:dPt>
            <c:idx val="38"/>
            <c:marker>
              <c:symbol val="none"/>
            </c:marker>
            <c:bubble3D val="0"/>
          </c:dPt>
          <c:dPt>
            <c:idx val="39"/>
            <c:marker>
              <c:symbol val="none"/>
            </c:marker>
            <c:bubble3D val="0"/>
          </c:dPt>
          <c:dPt>
            <c:idx val="40"/>
            <c:marker>
              <c:symbol val="none"/>
            </c:marker>
            <c:bubble3D val="0"/>
          </c:dPt>
          <c:dPt>
            <c:idx val="41"/>
            <c:marker>
              <c:symbol val="none"/>
            </c:marker>
            <c:bubble3D val="0"/>
          </c:dPt>
          <c:dPt>
            <c:idx val="42"/>
            <c:marker>
              <c:symbol val="none"/>
            </c:marker>
            <c:bubble3D val="0"/>
          </c:dPt>
          <c:dPt>
            <c:idx val="43"/>
            <c:marker>
              <c:symbol val="none"/>
            </c:marker>
            <c:bubble3D val="0"/>
          </c:dPt>
          <c:dPt>
            <c:idx val="44"/>
            <c:marker>
              <c:symbol val="none"/>
            </c:marker>
            <c:bubble3D val="0"/>
          </c:dPt>
          <c:dPt>
            <c:idx val="45"/>
            <c:marker>
              <c:symbol val="none"/>
            </c:marker>
            <c:bubble3D val="0"/>
          </c:dPt>
          <c:dPt>
            <c:idx val="46"/>
            <c:marker>
              <c:symbol val="none"/>
            </c:marker>
            <c:bubble3D val="0"/>
          </c:dPt>
          <c:dPt>
            <c:idx val="47"/>
            <c:marker>
              <c:symbol val="none"/>
            </c:marker>
            <c:bubble3D val="0"/>
          </c:dPt>
          <c:dPt>
            <c:idx val="48"/>
            <c:marker>
              <c:symbol val="none"/>
            </c:marker>
            <c:bubble3D val="0"/>
          </c:dPt>
          <c:dPt>
            <c:idx val="49"/>
            <c:marker>
              <c:symbol val="none"/>
            </c:marker>
            <c:bubble3D val="0"/>
          </c:dPt>
          <c:dPt>
            <c:idx val="50"/>
            <c:marker>
              <c:symbol val="none"/>
            </c:marker>
            <c:bubble3D val="0"/>
          </c:dPt>
          <c:dPt>
            <c:idx val="51"/>
            <c:marker>
              <c:symbol val="none"/>
            </c:marker>
            <c:bubble3D val="0"/>
          </c:dPt>
          <c:dPt>
            <c:idx val="52"/>
            <c:marker>
              <c:symbol val="none"/>
            </c:marker>
            <c:bubble3D val="0"/>
          </c:dPt>
          <c:dPt>
            <c:idx val="53"/>
            <c:marker>
              <c:symbol val="none"/>
            </c:marker>
            <c:bubble3D val="0"/>
          </c:dPt>
          <c:dPt>
            <c:idx val="54"/>
            <c:marker>
              <c:symbol val="none"/>
            </c:marker>
            <c:bubble3D val="0"/>
          </c:dPt>
          <c:dPt>
            <c:idx val="55"/>
            <c:marker>
              <c:symbol val="none"/>
            </c:marker>
            <c:bubble3D val="0"/>
          </c:dPt>
          <c:dPt>
            <c:idx val="56"/>
            <c:marker>
              <c:symbol val="none"/>
            </c:marker>
            <c:bubble3D val="0"/>
          </c:dPt>
          <c:dPt>
            <c:idx val="57"/>
            <c:marker>
              <c:symbol val="none"/>
            </c:marker>
            <c:bubble3D val="0"/>
          </c:dPt>
          <c:dPt>
            <c:idx val="58"/>
            <c:marker>
              <c:symbol val="none"/>
            </c:marker>
            <c:bubble3D val="0"/>
          </c:dPt>
          <c:dPt>
            <c:idx val="59"/>
            <c:marker>
              <c:symbol val="none"/>
            </c:marker>
            <c:bubble3D val="0"/>
          </c:dPt>
          <c:dPt>
            <c:idx val="60"/>
            <c:marker>
              <c:symbol val="none"/>
            </c:marker>
            <c:bubble3D val="0"/>
          </c:dPt>
          <c:dPt>
            <c:idx val="61"/>
            <c:marker>
              <c:symbol val="none"/>
            </c:marker>
            <c:bubble3D val="0"/>
          </c:dPt>
          <c:dPt>
            <c:idx val="62"/>
            <c:marker>
              <c:symbol val="none"/>
            </c:marker>
            <c:bubble3D val="0"/>
          </c:dPt>
          <c:dPt>
            <c:idx val="63"/>
            <c:marker>
              <c:symbol val="none"/>
            </c:marker>
            <c:bubble3D val="0"/>
          </c:dPt>
          <c:dPt>
            <c:idx val="64"/>
            <c:marker>
              <c:symbol val="none"/>
            </c:marker>
            <c:bubble3D val="0"/>
          </c:dPt>
          <c:dPt>
            <c:idx val="65"/>
            <c:marker>
              <c:symbol val="none"/>
            </c:marker>
            <c:bubble3D val="0"/>
          </c:dPt>
          <c:dPt>
            <c:idx val="66"/>
            <c:marker>
              <c:symbol val="none"/>
            </c:marker>
            <c:bubble3D val="0"/>
          </c:dPt>
          <c:dPt>
            <c:idx val="67"/>
            <c:marker>
              <c:symbol val="none"/>
            </c:marker>
            <c:bubble3D val="0"/>
          </c:dPt>
          <c:dPt>
            <c:idx val="68"/>
            <c:marker>
              <c:symbol val="none"/>
            </c:marker>
            <c:bubble3D val="0"/>
          </c:dPt>
          <c:dPt>
            <c:idx val="69"/>
            <c:marker>
              <c:symbol val="none"/>
            </c:marker>
            <c:bubble3D val="0"/>
          </c:dPt>
          <c:dPt>
            <c:idx val="70"/>
            <c:marker>
              <c:symbol val="none"/>
            </c:marker>
            <c:bubble3D val="0"/>
          </c:dPt>
          <c:dPt>
            <c:idx val="71"/>
            <c:marker>
              <c:symbol val="none"/>
            </c:marker>
            <c:bubble3D val="0"/>
          </c:dPt>
          <c:dPt>
            <c:idx val="72"/>
            <c:marker>
              <c:symbol val="none"/>
            </c:marker>
            <c:bubble3D val="0"/>
          </c:dPt>
          <c:xVal>
            <c:numRef>
              <c:f>Sheet1!$A$1:$BU$1</c:f>
              <c:numCache>
                <c:formatCode>General</c:formatCode>
                <c:ptCount val="73"/>
                <c:pt idx="0">
                  <c:v>800</c:v>
                </c:pt>
                <c:pt idx="1">
                  <c:v>825</c:v>
                </c:pt>
                <c:pt idx="2">
                  <c:v>850</c:v>
                </c:pt>
                <c:pt idx="3">
                  <c:v>875</c:v>
                </c:pt>
                <c:pt idx="4">
                  <c:v>900</c:v>
                </c:pt>
                <c:pt idx="5">
                  <c:v>925</c:v>
                </c:pt>
                <c:pt idx="6">
                  <c:v>950</c:v>
                </c:pt>
                <c:pt idx="7">
                  <c:v>975</c:v>
                </c:pt>
                <c:pt idx="8">
                  <c:v>1000</c:v>
                </c:pt>
                <c:pt idx="9">
                  <c:v>1025</c:v>
                </c:pt>
                <c:pt idx="10">
                  <c:v>1050</c:v>
                </c:pt>
                <c:pt idx="11">
                  <c:v>1075</c:v>
                </c:pt>
                <c:pt idx="12">
                  <c:v>1100</c:v>
                </c:pt>
                <c:pt idx="13">
                  <c:v>1125</c:v>
                </c:pt>
                <c:pt idx="14">
                  <c:v>1150</c:v>
                </c:pt>
                <c:pt idx="15">
                  <c:v>1175</c:v>
                </c:pt>
                <c:pt idx="16">
                  <c:v>1200</c:v>
                </c:pt>
                <c:pt idx="17">
                  <c:v>1225</c:v>
                </c:pt>
                <c:pt idx="18">
                  <c:v>1250</c:v>
                </c:pt>
                <c:pt idx="19">
                  <c:v>1275</c:v>
                </c:pt>
                <c:pt idx="20">
                  <c:v>1300</c:v>
                </c:pt>
                <c:pt idx="21">
                  <c:v>1325</c:v>
                </c:pt>
                <c:pt idx="22">
                  <c:v>1350</c:v>
                </c:pt>
                <c:pt idx="23">
                  <c:v>1375</c:v>
                </c:pt>
                <c:pt idx="24">
                  <c:v>1400</c:v>
                </c:pt>
                <c:pt idx="25">
                  <c:v>1425</c:v>
                </c:pt>
                <c:pt idx="26">
                  <c:v>1450</c:v>
                </c:pt>
                <c:pt idx="27">
                  <c:v>1475</c:v>
                </c:pt>
                <c:pt idx="28">
                  <c:v>1500</c:v>
                </c:pt>
                <c:pt idx="29">
                  <c:v>1525</c:v>
                </c:pt>
                <c:pt idx="30">
                  <c:v>1550</c:v>
                </c:pt>
                <c:pt idx="31">
                  <c:v>1575</c:v>
                </c:pt>
                <c:pt idx="32">
                  <c:v>1600</c:v>
                </c:pt>
                <c:pt idx="33">
                  <c:v>1625</c:v>
                </c:pt>
                <c:pt idx="34">
                  <c:v>1650</c:v>
                </c:pt>
                <c:pt idx="35">
                  <c:v>1675</c:v>
                </c:pt>
                <c:pt idx="36">
                  <c:v>1700</c:v>
                </c:pt>
                <c:pt idx="37">
                  <c:v>1725</c:v>
                </c:pt>
                <c:pt idx="38">
                  <c:v>1750</c:v>
                </c:pt>
                <c:pt idx="39">
                  <c:v>1775</c:v>
                </c:pt>
                <c:pt idx="40">
                  <c:v>1800</c:v>
                </c:pt>
                <c:pt idx="41">
                  <c:v>1825</c:v>
                </c:pt>
                <c:pt idx="42">
                  <c:v>1850</c:v>
                </c:pt>
                <c:pt idx="43">
                  <c:v>1875</c:v>
                </c:pt>
                <c:pt idx="44">
                  <c:v>1900</c:v>
                </c:pt>
                <c:pt idx="45">
                  <c:v>1925</c:v>
                </c:pt>
                <c:pt idx="46">
                  <c:v>1950</c:v>
                </c:pt>
                <c:pt idx="47">
                  <c:v>1975</c:v>
                </c:pt>
                <c:pt idx="48">
                  <c:v>2000</c:v>
                </c:pt>
                <c:pt idx="49">
                  <c:v>2025</c:v>
                </c:pt>
                <c:pt idx="50">
                  <c:v>2050</c:v>
                </c:pt>
                <c:pt idx="51">
                  <c:v>2075</c:v>
                </c:pt>
                <c:pt idx="52">
                  <c:v>2100</c:v>
                </c:pt>
                <c:pt idx="53">
                  <c:v>2125</c:v>
                </c:pt>
                <c:pt idx="54">
                  <c:v>2150</c:v>
                </c:pt>
                <c:pt idx="55">
                  <c:v>2175</c:v>
                </c:pt>
                <c:pt idx="56">
                  <c:v>2200</c:v>
                </c:pt>
                <c:pt idx="57">
                  <c:v>2225</c:v>
                </c:pt>
                <c:pt idx="58">
                  <c:v>2250</c:v>
                </c:pt>
                <c:pt idx="59">
                  <c:v>2275</c:v>
                </c:pt>
                <c:pt idx="60">
                  <c:v>2300</c:v>
                </c:pt>
                <c:pt idx="61">
                  <c:v>2325</c:v>
                </c:pt>
                <c:pt idx="62">
                  <c:v>2350</c:v>
                </c:pt>
                <c:pt idx="63">
                  <c:v>2375</c:v>
                </c:pt>
                <c:pt idx="64">
                  <c:v>2400</c:v>
                </c:pt>
                <c:pt idx="65">
                  <c:v>2425</c:v>
                </c:pt>
                <c:pt idx="66">
                  <c:v>2450</c:v>
                </c:pt>
                <c:pt idx="67">
                  <c:v>2475</c:v>
                </c:pt>
                <c:pt idx="68">
                  <c:v>2500</c:v>
                </c:pt>
                <c:pt idx="69">
                  <c:v>2525</c:v>
                </c:pt>
                <c:pt idx="70">
                  <c:v>2550</c:v>
                </c:pt>
                <c:pt idx="71">
                  <c:v>2575</c:v>
                </c:pt>
                <c:pt idx="72">
                  <c:v>2600</c:v>
                </c:pt>
              </c:numCache>
            </c:numRef>
          </c:xVal>
          <c:yVal>
            <c:numRef>
              <c:f>Sheet1!$A$3:$BU$3</c:f>
              <c:numCache>
                <c:formatCode>General</c:formatCode>
                <c:ptCount val="73"/>
                <c:pt idx="0">
                  <c:v>0.23009029579891868</c:v>
                </c:pt>
                <c:pt idx="1">
                  <c:v>0.22311786259289082</c:v>
                </c:pt>
                <c:pt idx="2">
                  <c:v>0.21655557251662935</c:v>
                </c:pt>
                <c:pt idx="3">
                  <c:v>0.21036827044472564</c:v>
                </c:pt>
                <c:pt idx="4">
                  <c:v>0.20452470737681661</c:v>
                </c:pt>
                <c:pt idx="5">
                  <c:v>0.19899701258284858</c:v>
                </c:pt>
                <c:pt idx="6">
                  <c:v>0.19376024909382625</c:v>
                </c:pt>
                <c:pt idx="7">
                  <c:v>0.18879203757859994</c:v>
                </c:pt>
                <c:pt idx="8">
                  <c:v>0.18407223663913494</c:v>
                </c:pt>
                <c:pt idx="9">
                  <c:v>0.17958266989183894</c:v>
                </c:pt>
                <c:pt idx="10">
                  <c:v>0.1753068920372714</c:v>
                </c:pt>
                <c:pt idx="11">
                  <c:v>0.17122998757128832</c:v>
                </c:pt>
                <c:pt idx="12">
                  <c:v>0.16733839694466809</c:v>
                </c:pt>
                <c:pt idx="13">
                  <c:v>0.16361976590145325</c:v>
                </c:pt>
                <c:pt idx="14">
                  <c:v>0.16006281446881299</c:v>
                </c:pt>
                <c:pt idx="15">
                  <c:v>0.15665722267160423</c:v>
                </c:pt>
                <c:pt idx="16">
                  <c:v>0.15339353053261245</c:v>
                </c:pt>
                <c:pt idx="17">
                  <c:v>0.15026305031766118</c:v>
                </c:pt>
                <c:pt idx="18">
                  <c:v>0.14725778931130795</c:v>
                </c:pt>
                <c:pt idx="19">
                  <c:v>0.14437038167775287</c:v>
                </c:pt>
                <c:pt idx="20">
                  <c:v>0.14159402818394995</c:v>
                </c:pt>
                <c:pt idx="21">
                  <c:v>0.13892244274651691</c:v>
                </c:pt>
                <c:pt idx="22">
                  <c:v>0.13634980491787771</c:v>
                </c:pt>
                <c:pt idx="23">
                  <c:v>0.13387071755573451</c:v>
                </c:pt>
                <c:pt idx="24">
                  <c:v>0.13148016902795354</c:v>
                </c:pt>
                <c:pt idx="25">
                  <c:v>0.12917349939588416</c:v>
                </c:pt>
                <c:pt idx="26">
                  <c:v>0.12694637009595514</c:v>
                </c:pt>
                <c:pt idx="27">
                  <c:v>0.12479473670449827</c:v>
                </c:pt>
                <c:pt idx="28">
                  <c:v>0.12271482442608997</c:v>
                </c:pt>
                <c:pt idx="29">
                  <c:v>0.12070310599287537</c:v>
                </c:pt>
                <c:pt idx="30">
                  <c:v>0.11875628170266772</c:v>
                </c:pt>
                <c:pt idx="31">
                  <c:v>0.11687126135818092</c:v>
                </c:pt>
                <c:pt idx="32">
                  <c:v>0.11504514789945934</c:v>
                </c:pt>
                <c:pt idx="33">
                  <c:v>0.11327522254715995</c:v>
                </c:pt>
                <c:pt idx="34">
                  <c:v>0.11155893129644541</c:v>
                </c:pt>
                <c:pt idx="35">
                  <c:v>0.10989387262037906</c:v>
                </c:pt>
                <c:pt idx="36">
                  <c:v>0.10827778625831468</c:v>
                </c:pt>
                <c:pt idx="37">
                  <c:v>0.10670854297920865</c:v>
                </c:pt>
                <c:pt idx="38">
                  <c:v>0.10518413522236282</c:v>
                </c:pt>
                <c:pt idx="39">
                  <c:v>0.1037026685290901</c:v>
                </c:pt>
                <c:pt idx="40">
                  <c:v>0.1022623536884083</c:v>
                </c:pt>
                <c:pt idx="41">
                  <c:v>0.10086149952829312</c:v>
                </c:pt>
                <c:pt idx="42">
                  <c:v>9.9498506291424288E-2</c:v>
                </c:pt>
                <c:pt idx="43">
                  <c:v>9.8171859540871972E-2</c:v>
                </c:pt>
                <c:pt idx="44">
                  <c:v>9.6880124546913124E-2</c:v>
                </c:pt>
                <c:pt idx="45">
                  <c:v>9.5621941111238937E-2</c:v>
                </c:pt>
                <c:pt idx="46">
                  <c:v>9.4396018789299971E-2</c:v>
                </c:pt>
                <c:pt idx="47">
                  <c:v>9.3201132475511358E-2</c:v>
                </c:pt>
                <c:pt idx="48">
                  <c:v>9.203611831956747E-2</c:v>
                </c:pt>
                <c:pt idx="49">
                  <c:v>9.0899869945251816E-2</c:v>
                </c:pt>
                <c:pt idx="50">
                  <c:v>8.9791334945919468E-2</c:v>
                </c:pt>
                <c:pt idx="51">
                  <c:v>8.8709511633318028E-2</c:v>
                </c:pt>
                <c:pt idx="52">
                  <c:v>8.76534460186357E-2</c:v>
                </c:pt>
                <c:pt idx="53">
                  <c:v>8.6622229006651744E-2</c:v>
                </c:pt>
                <c:pt idx="54">
                  <c:v>8.5614993785644161E-2</c:v>
                </c:pt>
                <c:pt idx="55">
                  <c:v>8.4630913397303428E-2</c:v>
                </c:pt>
                <c:pt idx="56">
                  <c:v>8.3669198472334047E-2</c:v>
                </c:pt>
                <c:pt idx="57">
                  <c:v>8.2729095118712334E-2</c:v>
                </c:pt>
                <c:pt idx="58">
                  <c:v>8.1809882950726623E-2</c:v>
                </c:pt>
                <c:pt idx="59">
                  <c:v>8.0910873247971402E-2</c:v>
                </c:pt>
                <c:pt idx="60">
                  <c:v>8.0031407234406493E-2</c:v>
                </c:pt>
                <c:pt idx="61">
                  <c:v>7.9170854468445129E-2</c:v>
                </c:pt>
                <c:pt idx="62">
                  <c:v>7.8328611335802115E-2</c:v>
                </c:pt>
                <c:pt idx="63">
                  <c:v>7.7504099637530494E-2</c:v>
                </c:pt>
                <c:pt idx="64">
                  <c:v>7.6696765266306227E-2</c:v>
                </c:pt>
                <c:pt idx="65">
                  <c:v>7.5906076964591729E-2</c:v>
                </c:pt>
                <c:pt idx="66">
                  <c:v>7.5131525158830592E-2</c:v>
                </c:pt>
                <c:pt idx="67">
                  <c:v>7.4372620864296954E-2</c:v>
                </c:pt>
                <c:pt idx="68">
                  <c:v>7.3628894655653976E-2</c:v>
                </c:pt>
                <c:pt idx="69">
                  <c:v>7.2899895698667297E-2</c:v>
                </c:pt>
                <c:pt idx="70">
                  <c:v>7.2185190838876437E-2</c:v>
                </c:pt>
                <c:pt idx="71">
                  <c:v>7.148436374335336E-2</c:v>
                </c:pt>
                <c:pt idx="72">
                  <c:v>7.0797014091974975E-2</c:v>
                </c:pt>
              </c:numCache>
            </c:numRef>
          </c:yVal>
          <c:smooth val="0"/>
        </c:ser>
        <c:dLbls>
          <c:showLegendKey val="0"/>
          <c:showVal val="0"/>
          <c:showCatName val="0"/>
          <c:showSerName val="0"/>
          <c:showPercent val="0"/>
          <c:showBubbleSize val="0"/>
        </c:dLbls>
        <c:axId val="1249027040"/>
        <c:axId val="1249021160"/>
      </c:scatterChart>
      <c:valAx>
        <c:axId val="1249027040"/>
        <c:scaling>
          <c:orientation val="minMax"/>
          <c:max val="2600"/>
          <c:min val="800"/>
        </c:scaling>
        <c:delete val="0"/>
        <c:axPos val="b"/>
        <c:majorGridlines>
          <c:spPr>
            <a:ln>
              <a:noFill/>
            </a:ln>
          </c:spPr>
        </c:majorGridlines>
        <c:numFmt formatCode="General" sourceLinked="1"/>
        <c:majorTickMark val="none"/>
        <c:minorTickMark val="none"/>
        <c:tickLblPos val="none"/>
        <c:spPr>
          <a:ln w="9525">
            <a:solidFill>
              <a:srgbClr val="7F7F7F"/>
            </a:solidFill>
            <a:prstDash val="solid"/>
          </a:ln>
        </c:spPr>
        <c:crossAx val="1249021160"/>
        <c:crosses val="min"/>
        <c:crossBetween val="midCat"/>
      </c:valAx>
      <c:valAx>
        <c:axId val="1249021160"/>
        <c:scaling>
          <c:orientation val="minMax"/>
          <c:max val="0.24973543216537605"/>
          <c:min val="0"/>
        </c:scaling>
        <c:delete val="0"/>
        <c:axPos val="l"/>
        <c:majorGridlines>
          <c:spPr>
            <a:ln>
              <a:noFill/>
            </a:ln>
          </c:spPr>
        </c:majorGridlines>
        <c:numFmt formatCode="General" sourceLinked="1"/>
        <c:majorTickMark val="none"/>
        <c:minorTickMark val="none"/>
        <c:tickLblPos val="none"/>
        <c:spPr>
          <a:ln w="9525">
            <a:solidFill>
              <a:srgbClr val="FFFFFF"/>
            </a:solidFill>
            <a:prstDash val="solid"/>
          </a:ln>
        </c:spPr>
        <c:crossAx val="1249027040"/>
        <c:crosses val="min"/>
        <c:crossBetween val="midCat"/>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174041297935103E-2"/>
          <c:y val="2.914798206278027E-2"/>
          <c:w val="0.96165191740412981"/>
          <c:h val="0.9417040358744394"/>
        </c:manualLayout>
      </c:layout>
      <c:bubbleChart>
        <c:varyColors val="0"/>
        <c:ser>
          <c:idx val="0"/>
          <c:order val="0"/>
          <c:spPr>
            <a:solidFill>
              <a:srgbClr val="2FC77E"/>
            </a:solidFill>
            <a:ln>
              <a:noFill/>
            </a:ln>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spPr>
              <a:solidFill>
                <a:srgbClr val="A6A6A6"/>
              </a:solidFill>
              <a:ln>
                <a:noFill/>
              </a:ln>
            </c:spPr>
          </c:dPt>
          <c:dPt>
            <c:idx val="6"/>
            <c:invertIfNegative val="0"/>
            <c:bubble3D val="0"/>
            <c:spPr>
              <a:solidFill>
                <a:srgbClr val="A6A6A6"/>
              </a:solidFill>
              <a:ln>
                <a:noFill/>
              </a:ln>
            </c:spPr>
          </c:dPt>
          <c:dPt>
            <c:idx val="7"/>
            <c:invertIfNegative val="0"/>
            <c:bubble3D val="0"/>
          </c:dPt>
          <c:dPt>
            <c:idx val="8"/>
            <c:invertIfNegative val="0"/>
            <c:bubble3D val="0"/>
          </c:dPt>
          <c:dPt>
            <c:idx val="9"/>
            <c:invertIfNegative val="0"/>
            <c:bubble3D val="0"/>
            <c:spPr>
              <a:solidFill>
                <a:srgbClr val="A6A6A6"/>
              </a:solidFill>
              <a:ln>
                <a:noFill/>
              </a:ln>
            </c:spPr>
          </c:dPt>
          <c:dPt>
            <c:idx val="10"/>
            <c:invertIfNegative val="0"/>
            <c:bubble3D val="0"/>
          </c:dPt>
          <c:dPt>
            <c:idx val="11"/>
            <c:invertIfNegative val="0"/>
            <c:bubble3D val="0"/>
            <c:spPr>
              <a:solidFill>
                <a:srgbClr val="A6A6A6"/>
              </a:solidFill>
              <a:ln>
                <a:noFill/>
              </a:ln>
            </c:spPr>
          </c:dPt>
          <c:dPt>
            <c:idx val="12"/>
            <c:invertIfNegative val="0"/>
            <c:bubble3D val="0"/>
          </c:dPt>
          <c:dPt>
            <c:idx val="13"/>
            <c:invertIfNegative val="0"/>
            <c:bubble3D val="0"/>
          </c:dPt>
          <c:dPt>
            <c:idx val="14"/>
            <c:invertIfNegative val="0"/>
            <c:bubble3D val="0"/>
          </c:dPt>
          <c:dPt>
            <c:idx val="15"/>
            <c:invertIfNegative val="0"/>
            <c:bubble3D val="0"/>
            <c:spPr>
              <a:solidFill>
                <a:srgbClr val="A6A6A6"/>
              </a:solidFill>
              <a:ln>
                <a:noFill/>
              </a:ln>
            </c:spPr>
          </c:dPt>
          <c:dPt>
            <c:idx val="16"/>
            <c:invertIfNegative val="0"/>
            <c:bubble3D val="0"/>
          </c:dPt>
          <c:dPt>
            <c:idx val="17"/>
            <c:invertIfNegative val="0"/>
            <c:bubble3D val="0"/>
            <c:spPr>
              <a:solidFill>
                <a:srgbClr val="A6A6A6"/>
              </a:solidFill>
              <a:ln>
                <a:noFill/>
              </a:ln>
            </c:spPr>
          </c:dPt>
          <c:dPt>
            <c:idx val="18"/>
            <c:invertIfNegative val="0"/>
            <c:bubble3D val="0"/>
            <c:spPr>
              <a:solidFill>
                <a:srgbClr val="A6A6A6"/>
              </a:solidFill>
              <a:ln>
                <a:noFill/>
              </a:ln>
            </c:spPr>
          </c:dPt>
          <c:dPt>
            <c:idx val="19"/>
            <c:invertIfNegative val="0"/>
            <c:bubble3D val="0"/>
            <c:spPr>
              <a:solidFill>
                <a:srgbClr val="A6A6A6"/>
              </a:solidFill>
              <a:ln>
                <a:noFill/>
              </a:ln>
            </c:spPr>
          </c:dPt>
          <c:xVal>
            <c:numRef>
              <c:f>Sheet1!$A$1:$A$20</c:f>
              <c:numCache>
                <c:formatCode>General</c:formatCode>
                <c:ptCount val="20"/>
                <c:pt idx="0">
                  <c:v>1310</c:v>
                </c:pt>
                <c:pt idx="1">
                  <c:v>2040.35</c:v>
                </c:pt>
                <c:pt idx="2">
                  <c:v>1857.85</c:v>
                </c:pt>
                <c:pt idx="3">
                  <c:v>1704.55</c:v>
                </c:pt>
                <c:pt idx="4">
                  <c:v>1503.8</c:v>
                </c:pt>
                <c:pt idx="5">
                  <c:v>1938.1499999999999</c:v>
                </c:pt>
                <c:pt idx="6">
                  <c:v>2197.2999999999997</c:v>
                </c:pt>
                <c:pt idx="7">
                  <c:v>1240</c:v>
                </c:pt>
                <c:pt idx="8">
                  <c:v>1981.9499999999998</c:v>
                </c:pt>
                <c:pt idx="9">
                  <c:v>2474.6999999999998</c:v>
                </c:pt>
                <c:pt idx="10">
                  <c:v>2040.35</c:v>
                </c:pt>
                <c:pt idx="11">
                  <c:v>1460</c:v>
                </c:pt>
                <c:pt idx="12">
                  <c:v>2263</c:v>
                </c:pt>
                <c:pt idx="13">
                  <c:v>2263</c:v>
                </c:pt>
                <c:pt idx="14">
                  <c:v>2190</c:v>
                </c:pt>
                <c:pt idx="15">
                  <c:v>1140</c:v>
                </c:pt>
                <c:pt idx="16">
                  <c:v>1130</c:v>
                </c:pt>
                <c:pt idx="17">
                  <c:v>1300</c:v>
                </c:pt>
                <c:pt idx="18">
                  <c:v>1650</c:v>
                </c:pt>
                <c:pt idx="19">
                  <c:v>1100</c:v>
                </c:pt>
              </c:numCache>
            </c:numRef>
          </c:xVal>
          <c:yVal>
            <c:numRef>
              <c:f>Sheet1!$B$1:$B$20</c:f>
              <c:numCache>
                <c:formatCode>General</c:formatCode>
                <c:ptCount val="20"/>
                <c:pt idx="0">
                  <c:v>0.29509999999999997</c:v>
                </c:pt>
                <c:pt idx="1">
                  <c:v>0.23089999999999999</c:v>
                </c:pt>
                <c:pt idx="2">
                  <c:v>0.245</c:v>
                </c:pt>
                <c:pt idx="3">
                  <c:v>0.16239999999999999</c:v>
                </c:pt>
                <c:pt idx="4">
                  <c:v>0.20457240000000002</c:v>
                </c:pt>
                <c:pt idx="5">
                  <c:v>6.4886399999999997E-2</c:v>
                </c:pt>
                <c:pt idx="6">
                  <c:v>7.2005879999999994E-2</c:v>
                </c:pt>
                <c:pt idx="7">
                  <c:v>0.21249999999999999</c:v>
                </c:pt>
                <c:pt idx="8">
                  <c:v>0.17834748</c:v>
                </c:pt>
                <c:pt idx="9">
                  <c:v>8.5884359999999993E-2</c:v>
                </c:pt>
                <c:pt idx="10">
                  <c:v>0.13600000000000001</c:v>
                </c:pt>
                <c:pt idx="11">
                  <c:v>9.0931079999999997E-2</c:v>
                </c:pt>
                <c:pt idx="12">
                  <c:v>0.15338424000000001</c:v>
                </c:pt>
                <c:pt idx="13">
                  <c:v>0.20499999999999999</c:v>
                </c:pt>
                <c:pt idx="14">
                  <c:v>0.10489968000000001</c:v>
                </c:pt>
                <c:pt idx="15">
                  <c:v>0.18509999999999999</c:v>
                </c:pt>
                <c:pt idx="16">
                  <c:v>0.19570000000000001</c:v>
                </c:pt>
                <c:pt idx="17">
                  <c:v>0.1273</c:v>
                </c:pt>
                <c:pt idx="18">
                  <c:v>0.1303</c:v>
                </c:pt>
                <c:pt idx="19">
                  <c:v>0.17499999999999999</c:v>
                </c:pt>
              </c:numCache>
            </c:numRef>
          </c:yVal>
          <c:bubbleSize>
            <c:numRef>
              <c:f>Sheet1!$C$1:$C$20</c:f>
              <c:numCache>
                <c:formatCode>General</c:formatCode>
                <c:ptCount val="20"/>
                <c:pt idx="0">
                  <c:v>73</c:v>
                </c:pt>
                <c:pt idx="1">
                  <c:v>44.4</c:v>
                </c:pt>
                <c:pt idx="2">
                  <c:v>51.9</c:v>
                </c:pt>
                <c:pt idx="3">
                  <c:v>92.4</c:v>
                </c:pt>
                <c:pt idx="4">
                  <c:v>167.3</c:v>
                </c:pt>
                <c:pt idx="5">
                  <c:v>629.70000000000005</c:v>
                </c:pt>
                <c:pt idx="6">
                  <c:v>136.19999999999999</c:v>
                </c:pt>
                <c:pt idx="7">
                  <c:v>58.6</c:v>
                </c:pt>
                <c:pt idx="8">
                  <c:v>39.805191978859</c:v>
                </c:pt>
                <c:pt idx="9">
                  <c:v>33.246381936887914</c:v>
                </c:pt>
                <c:pt idx="10">
                  <c:v>31.135500544069632</c:v>
                </c:pt>
                <c:pt idx="11">
                  <c:v>60.235508316493075</c:v>
                </c:pt>
                <c:pt idx="12">
                  <c:v>43.820219178082198</c:v>
                </c:pt>
                <c:pt idx="13">
                  <c:v>43.820219178082198</c:v>
                </c:pt>
                <c:pt idx="14">
                  <c:v>57.621863013698629</c:v>
                </c:pt>
                <c:pt idx="15">
                  <c:v>22</c:v>
                </c:pt>
                <c:pt idx="16">
                  <c:v>15</c:v>
                </c:pt>
                <c:pt idx="17">
                  <c:v>15.5</c:v>
                </c:pt>
                <c:pt idx="18">
                  <c:v>19.100000000000001</c:v>
                </c:pt>
                <c:pt idx="19">
                  <c:v>1</c:v>
                </c:pt>
              </c:numCache>
            </c:numRef>
          </c:bubbleSize>
          <c:bubble3D val="0"/>
        </c:ser>
        <c:dLbls>
          <c:showLegendKey val="0"/>
          <c:showVal val="0"/>
          <c:showCatName val="0"/>
          <c:showSerName val="0"/>
          <c:showPercent val="0"/>
          <c:showBubbleSize val="0"/>
        </c:dLbls>
        <c:bubbleScale val="109"/>
        <c:showNegBubbles val="0"/>
        <c:axId val="1249021552"/>
        <c:axId val="1249023904"/>
      </c:bubbleChart>
      <c:valAx>
        <c:axId val="1249021552"/>
        <c:scaling>
          <c:orientation val="minMax"/>
          <c:max val="2600"/>
          <c:min val="800"/>
        </c:scaling>
        <c:delete val="0"/>
        <c:axPos val="b"/>
        <c:majorGridlines>
          <c:spPr>
            <a:ln>
              <a:noFill/>
            </a:ln>
          </c:spPr>
        </c:majorGridlines>
        <c:numFmt formatCode="General" sourceLinked="1"/>
        <c:majorTickMark val="none"/>
        <c:minorTickMark val="none"/>
        <c:tickLblPos val="none"/>
        <c:spPr>
          <a:ln w="9525">
            <a:solidFill>
              <a:srgbClr val="7F7F7F"/>
            </a:solidFill>
            <a:prstDash val="solid"/>
          </a:ln>
        </c:spPr>
        <c:crossAx val="1249023904"/>
        <c:crosses val="min"/>
        <c:crossBetween val="midCat"/>
        <c:majorUnit val="200"/>
      </c:valAx>
      <c:valAx>
        <c:axId val="1249023904"/>
        <c:scaling>
          <c:orientation val="minMax"/>
          <c:max val="0.30000000000000004"/>
          <c:min val="0"/>
        </c:scaling>
        <c:delete val="0"/>
        <c:axPos val="l"/>
        <c:majorGridlines>
          <c:spPr>
            <a:ln>
              <a:noFill/>
            </a:ln>
          </c:spPr>
        </c:majorGridlines>
        <c:numFmt formatCode="General" sourceLinked="1"/>
        <c:majorTickMark val="none"/>
        <c:minorTickMark val="none"/>
        <c:tickLblPos val="none"/>
        <c:spPr>
          <a:ln w="9525">
            <a:solidFill>
              <a:srgbClr val="FFFFFF"/>
            </a:solidFill>
            <a:prstDash val="solid"/>
          </a:ln>
        </c:spPr>
        <c:crossAx val="1249021552"/>
        <c:crosses val="min"/>
        <c:crossBetween val="midCat"/>
        <c:majorUnit val="0.05"/>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181113980081151E-2"/>
          <c:y val="2.914798206278027E-2"/>
          <c:w val="0.96163777203983769"/>
          <c:h val="0.9417040358744394"/>
        </c:manualLayout>
      </c:layout>
      <c:scatterChart>
        <c:scatterStyle val="lineMarker"/>
        <c:varyColors val="0"/>
        <c:ser>
          <c:idx val="0"/>
          <c:order val="0"/>
          <c:spPr>
            <a:ln w="19050">
              <a:solidFill>
                <a:srgbClr val="6E6F73"/>
              </a:solidFill>
              <a:prstDash val="solid"/>
            </a:ln>
          </c:spPr>
          <c:marker>
            <c:symbol val="circle"/>
            <c:size val="6"/>
            <c:spPr>
              <a:solidFill>
                <a:schemeClr val="tx2"/>
              </a:solidFill>
              <a:ln w="9525">
                <a:solidFill>
                  <a:schemeClr val="tx2"/>
                </a:solidFill>
                <a:prstDash val="solid"/>
              </a:ln>
            </c:spPr>
          </c:marker>
          <c:dPt>
            <c:idx val="0"/>
            <c:marker>
              <c:symbol val="none"/>
            </c:marker>
            <c:bubble3D val="0"/>
          </c:dPt>
          <c:dPt>
            <c:idx val="1"/>
            <c:marker>
              <c:symbol val="none"/>
            </c:marker>
            <c:bubble3D val="0"/>
          </c:dPt>
          <c:dPt>
            <c:idx val="2"/>
            <c:marker>
              <c:symbol val="none"/>
            </c:marker>
            <c:bubble3D val="0"/>
          </c:dPt>
          <c:dPt>
            <c:idx val="3"/>
            <c:marker>
              <c:symbol val="none"/>
            </c:marker>
            <c:bubble3D val="0"/>
          </c:dPt>
          <c:dPt>
            <c:idx val="4"/>
            <c:marker>
              <c:symbol val="none"/>
            </c:marker>
            <c:bubble3D val="0"/>
          </c:dPt>
          <c:dPt>
            <c:idx val="5"/>
            <c:marker>
              <c:symbol val="none"/>
            </c:marker>
            <c:bubble3D val="0"/>
          </c:dPt>
          <c:dPt>
            <c:idx val="6"/>
            <c:marker>
              <c:symbol val="none"/>
            </c:marker>
            <c:bubble3D val="0"/>
          </c:dPt>
          <c:dPt>
            <c:idx val="7"/>
            <c:marker>
              <c:symbol val="none"/>
            </c:marker>
            <c:bubble3D val="0"/>
          </c:dPt>
          <c:dPt>
            <c:idx val="8"/>
            <c:marker>
              <c:symbol val="none"/>
            </c:marker>
            <c:bubble3D val="0"/>
          </c:dPt>
          <c:dPt>
            <c:idx val="9"/>
            <c:marker>
              <c:symbol val="none"/>
            </c:marker>
            <c:bubble3D val="0"/>
          </c:dPt>
          <c:dPt>
            <c:idx val="10"/>
            <c:marker>
              <c:symbol val="none"/>
            </c:marker>
            <c:bubble3D val="0"/>
          </c:dPt>
          <c:dPt>
            <c:idx val="11"/>
            <c:marker>
              <c:symbol val="none"/>
            </c:marker>
            <c:bubble3D val="0"/>
          </c:dPt>
          <c:dPt>
            <c:idx val="12"/>
            <c:marker>
              <c:symbol val="none"/>
            </c:marker>
            <c:bubble3D val="0"/>
          </c:dPt>
          <c:dPt>
            <c:idx val="13"/>
            <c:marker>
              <c:symbol val="none"/>
            </c:marker>
            <c:bubble3D val="0"/>
          </c:dPt>
          <c:dPt>
            <c:idx val="14"/>
            <c:marker>
              <c:symbol val="none"/>
            </c:marker>
            <c:bubble3D val="0"/>
          </c:dPt>
          <c:dPt>
            <c:idx val="15"/>
            <c:marker>
              <c:symbol val="none"/>
            </c:marker>
            <c:bubble3D val="0"/>
          </c:dPt>
          <c:dPt>
            <c:idx val="16"/>
            <c:marker>
              <c:symbol val="none"/>
            </c:marker>
            <c:bubble3D val="0"/>
          </c:dPt>
          <c:dPt>
            <c:idx val="17"/>
            <c:marker>
              <c:symbol val="none"/>
            </c:marker>
            <c:bubble3D val="0"/>
          </c:dPt>
          <c:dPt>
            <c:idx val="18"/>
            <c:marker>
              <c:symbol val="none"/>
            </c:marker>
            <c:bubble3D val="0"/>
          </c:dPt>
          <c:dPt>
            <c:idx val="19"/>
            <c:marker>
              <c:symbol val="none"/>
            </c:marker>
            <c:bubble3D val="0"/>
          </c:dPt>
          <c:dPt>
            <c:idx val="20"/>
            <c:marker>
              <c:symbol val="none"/>
            </c:marker>
            <c:bubble3D val="0"/>
          </c:dPt>
          <c:dPt>
            <c:idx val="21"/>
            <c:marker>
              <c:symbol val="none"/>
            </c:marker>
            <c:bubble3D val="0"/>
          </c:dPt>
          <c:dPt>
            <c:idx val="22"/>
            <c:marker>
              <c:symbol val="none"/>
            </c:marker>
            <c:bubble3D val="0"/>
          </c:dPt>
          <c:dPt>
            <c:idx val="23"/>
            <c:marker>
              <c:symbol val="none"/>
            </c:marker>
            <c:bubble3D val="0"/>
          </c:dPt>
          <c:dPt>
            <c:idx val="24"/>
            <c:marker>
              <c:symbol val="none"/>
            </c:marker>
            <c:bubble3D val="0"/>
          </c:dPt>
          <c:dPt>
            <c:idx val="25"/>
            <c:marker>
              <c:symbol val="none"/>
            </c:marker>
            <c:bubble3D val="0"/>
          </c:dPt>
          <c:dPt>
            <c:idx val="26"/>
            <c:marker>
              <c:symbol val="none"/>
            </c:marker>
            <c:bubble3D val="0"/>
          </c:dPt>
          <c:dPt>
            <c:idx val="27"/>
            <c:marker>
              <c:symbol val="none"/>
            </c:marker>
            <c:bubble3D val="0"/>
          </c:dPt>
          <c:dPt>
            <c:idx val="28"/>
            <c:marker>
              <c:symbol val="none"/>
            </c:marker>
            <c:bubble3D val="0"/>
          </c:dPt>
          <c:dPt>
            <c:idx val="29"/>
            <c:marker>
              <c:symbol val="none"/>
            </c:marker>
            <c:bubble3D val="0"/>
          </c:dPt>
          <c:dPt>
            <c:idx val="30"/>
            <c:marker>
              <c:symbol val="none"/>
            </c:marker>
            <c:bubble3D val="0"/>
          </c:dPt>
          <c:dPt>
            <c:idx val="31"/>
            <c:marker>
              <c:symbol val="none"/>
            </c:marker>
            <c:bubble3D val="0"/>
          </c:dPt>
          <c:dPt>
            <c:idx val="32"/>
            <c:marker>
              <c:symbol val="none"/>
            </c:marker>
            <c:bubble3D val="0"/>
          </c:dPt>
          <c:dPt>
            <c:idx val="33"/>
            <c:marker>
              <c:symbol val="none"/>
            </c:marker>
            <c:bubble3D val="0"/>
          </c:dPt>
          <c:dPt>
            <c:idx val="34"/>
            <c:marker>
              <c:symbol val="none"/>
            </c:marker>
            <c:bubble3D val="0"/>
          </c:dPt>
          <c:dPt>
            <c:idx val="35"/>
            <c:marker>
              <c:symbol val="none"/>
            </c:marker>
            <c:bubble3D val="0"/>
          </c:dPt>
          <c:dPt>
            <c:idx val="36"/>
            <c:marker>
              <c:symbol val="none"/>
            </c:marker>
            <c:bubble3D val="0"/>
          </c:dPt>
          <c:dPt>
            <c:idx val="37"/>
            <c:marker>
              <c:symbol val="none"/>
            </c:marker>
            <c:bubble3D val="0"/>
          </c:dPt>
          <c:dPt>
            <c:idx val="38"/>
            <c:marker>
              <c:symbol val="none"/>
            </c:marker>
            <c:bubble3D val="0"/>
          </c:dPt>
          <c:dPt>
            <c:idx val="39"/>
            <c:marker>
              <c:symbol val="none"/>
            </c:marker>
            <c:bubble3D val="0"/>
          </c:dPt>
          <c:dPt>
            <c:idx val="40"/>
            <c:marker>
              <c:symbol val="none"/>
            </c:marker>
            <c:bubble3D val="0"/>
          </c:dPt>
          <c:dPt>
            <c:idx val="41"/>
            <c:marker>
              <c:symbol val="none"/>
            </c:marker>
            <c:bubble3D val="0"/>
          </c:dPt>
          <c:dPt>
            <c:idx val="42"/>
            <c:marker>
              <c:symbol val="none"/>
            </c:marker>
            <c:bubble3D val="0"/>
          </c:dPt>
          <c:dPt>
            <c:idx val="43"/>
            <c:marker>
              <c:symbol val="none"/>
            </c:marker>
            <c:bubble3D val="0"/>
          </c:dPt>
          <c:dPt>
            <c:idx val="44"/>
            <c:marker>
              <c:symbol val="none"/>
            </c:marker>
            <c:bubble3D val="0"/>
          </c:dPt>
          <c:dPt>
            <c:idx val="45"/>
            <c:marker>
              <c:symbol val="none"/>
            </c:marker>
            <c:bubble3D val="0"/>
          </c:dPt>
          <c:dPt>
            <c:idx val="46"/>
            <c:marker>
              <c:symbol val="none"/>
            </c:marker>
            <c:bubble3D val="0"/>
          </c:dPt>
          <c:dPt>
            <c:idx val="47"/>
            <c:marker>
              <c:symbol val="none"/>
            </c:marker>
            <c:bubble3D val="0"/>
          </c:dPt>
          <c:dPt>
            <c:idx val="48"/>
            <c:marker>
              <c:symbol val="none"/>
            </c:marker>
            <c:bubble3D val="0"/>
          </c:dPt>
          <c:dPt>
            <c:idx val="49"/>
            <c:marker>
              <c:symbol val="none"/>
            </c:marker>
            <c:bubble3D val="0"/>
          </c:dPt>
          <c:dPt>
            <c:idx val="50"/>
            <c:marker>
              <c:symbol val="none"/>
            </c:marker>
            <c:bubble3D val="0"/>
          </c:dPt>
          <c:dPt>
            <c:idx val="51"/>
            <c:marker>
              <c:symbol val="none"/>
            </c:marker>
            <c:bubble3D val="0"/>
          </c:dPt>
          <c:dPt>
            <c:idx val="52"/>
            <c:marker>
              <c:symbol val="none"/>
            </c:marker>
            <c:bubble3D val="0"/>
          </c:dPt>
          <c:dPt>
            <c:idx val="53"/>
            <c:marker>
              <c:symbol val="none"/>
            </c:marker>
            <c:bubble3D val="0"/>
          </c:dPt>
          <c:dPt>
            <c:idx val="54"/>
            <c:marker>
              <c:symbol val="none"/>
            </c:marker>
            <c:bubble3D val="0"/>
          </c:dPt>
          <c:dPt>
            <c:idx val="55"/>
            <c:marker>
              <c:symbol val="none"/>
            </c:marker>
            <c:bubble3D val="0"/>
          </c:dPt>
          <c:dPt>
            <c:idx val="56"/>
            <c:marker>
              <c:symbol val="none"/>
            </c:marker>
            <c:bubble3D val="0"/>
          </c:dPt>
          <c:dPt>
            <c:idx val="57"/>
            <c:marker>
              <c:symbol val="none"/>
            </c:marker>
            <c:bubble3D val="0"/>
          </c:dPt>
          <c:dPt>
            <c:idx val="58"/>
            <c:marker>
              <c:symbol val="none"/>
            </c:marker>
            <c:bubble3D val="0"/>
          </c:dPt>
          <c:dPt>
            <c:idx val="59"/>
            <c:marker>
              <c:symbol val="none"/>
            </c:marker>
            <c:bubble3D val="0"/>
          </c:dPt>
          <c:dPt>
            <c:idx val="60"/>
            <c:marker>
              <c:symbol val="none"/>
            </c:marker>
            <c:bubble3D val="0"/>
          </c:dPt>
          <c:dPt>
            <c:idx val="61"/>
            <c:marker>
              <c:symbol val="none"/>
            </c:marker>
            <c:bubble3D val="0"/>
          </c:dPt>
          <c:dPt>
            <c:idx val="62"/>
            <c:marker>
              <c:symbol val="none"/>
            </c:marker>
            <c:bubble3D val="0"/>
          </c:dPt>
          <c:dPt>
            <c:idx val="63"/>
            <c:marker>
              <c:symbol val="none"/>
            </c:marker>
            <c:bubble3D val="0"/>
          </c:dPt>
          <c:dPt>
            <c:idx val="64"/>
            <c:marker>
              <c:symbol val="none"/>
            </c:marker>
            <c:bubble3D val="0"/>
          </c:dPt>
          <c:dPt>
            <c:idx val="65"/>
            <c:marker>
              <c:symbol val="none"/>
            </c:marker>
            <c:bubble3D val="0"/>
          </c:dPt>
          <c:dPt>
            <c:idx val="66"/>
            <c:marker>
              <c:symbol val="none"/>
            </c:marker>
            <c:bubble3D val="0"/>
          </c:dPt>
          <c:dPt>
            <c:idx val="67"/>
            <c:marker>
              <c:symbol val="none"/>
            </c:marker>
            <c:bubble3D val="0"/>
          </c:dPt>
          <c:dPt>
            <c:idx val="68"/>
            <c:marker>
              <c:symbol val="none"/>
            </c:marker>
            <c:bubble3D val="0"/>
          </c:dPt>
          <c:dPt>
            <c:idx val="69"/>
            <c:marker>
              <c:symbol val="none"/>
            </c:marker>
            <c:bubble3D val="0"/>
          </c:dPt>
          <c:dPt>
            <c:idx val="70"/>
            <c:marker>
              <c:symbol val="none"/>
            </c:marker>
            <c:bubble3D val="0"/>
          </c:dPt>
          <c:dPt>
            <c:idx val="71"/>
            <c:marker>
              <c:symbol val="none"/>
            </c:marker>
            <c:bubble3D val="0"/>
          </c:dPt>
          <c:dPt>
            <c:idx val="72"/>
            <c:marker>
              <c:symbol val="none"/>
            </c:marker>
            <c:bubble3D val="0"/>
          </c:dPt>
          <c:xVal>
            <c:numRef>
              <c:f>Sheet1!$A$1:$BU$1</c:f>
              <c:numCache>
                <c:formatCode>General</c:formatCode>
                <c:ptCount val="73"/>
                <c:pt idx="0">
                  <c:v>800</c:v>
                </c:pt>
                <c:pt idx="1">
                  <c:v>825</c:v>
                </c:pt>
                <c:pt idx="2">
                  <c:v>850</c:v>
                </c:pt>
                <c:pt idx="3">
                  <c:v>875</c:v>
                </c:pt>
                <c:pt idx="4">
                  <c:v>900</c:v>
                </c:pt>
                <c:pt idx="5">
                  <c:v>925</c:v>
                </c:pt>
                <c:pt idx="6">
                  <c:v>950</c:v>
                </c:pt>
                <c:pt idx="7">
                  <c:v>975</c:v>
                </c:pt>
                <c:pt idx="8">
                  <c:v>1000</c:v>
                </c:pt>
                <c:pt idx="9">
                  <c:v>1025</c:v>
                </c:pt>
                <c:pt idx="10">
                  <c:v>1050</c:v>
                </c:pt>
                <c:pt idx="11">
                  <c:v>1075</c:v>
                </c:pt>
                <c:pt idx="12">
                  <c:v>1100</c:v>
                </c:pt>
                <c:pt idx="13">
                  <c:v>1125</c:v>
                </c:pt>
                <c:pt idx="14">
                  <c:v>1150</c:v>
                </c:pt>
                <c:pt idx="15">
                  <c:v>1175</c:v>
                </c:pt>
                <c:pt idx="16">
                  <c:v>1200</c:v>
                </c:pt>
                <c:pt idx="17">
                  <c:v>1225</c:v>
                </c:pt>
                <c:pt idx="18">
                  <c:v>1250</c:v>
                </c:pt>
                <c:pt idx="19">
                  <c:v>1275</c:v>
                </c:pt>
                <c:pt idx="20">
                  <c:v>1300</c:v>
                </c:pt>
                <c:pt idx="21">
                  <c:v>1325</c:v>
                </c:pt>
                <c:pt idx="22">
                  <c:v>1350</c:v>
                </c:pt>
                <c:pt idx="23">
                  <c:v>1375</c:v>
                </c:pt>
                <c:pt idx="24">
                  <c:v>1400</c:v>
                </c:pt>
                <c:pt idx="25">
                  <c:v>1425</c:v>
                </c:pt>
                <c:pt idx="26">
                  <c:v>1450</c:v>
                </c:pt>
                <c:pt idx="27">
                  <c:v>1475</c:v>
                </c:pt>
                <c:pt idx="28">
                  <c:v>1500</c:v>
                </c:pt>
                <c:pt idx="29">
                  <c:v>1525</c:v>
                </c:pt>
                <c:pt idx="30">
                  <c:v>1550</c:v>
                </c:pt>
                <c:pt idx="31">
                  <c:v>1575</c:v>
                </c:pt>
                <c:pt idx="32">
                  <c:v>1600</c:v>
                </c:pt>
                <c:pt idx="33">
                  <c:v>1625</c:v>
                </c:pt>
                <c:pt idx="34">
                  <c:v>1650</c:v>
                </c:pt>
                <c:pt idx="35">
                  <c:v>1675</c:v>
                </c:pt>
                <c:pt idx="36">
                  <c:v>1700</c:v>
                </c:pt>
                <c:pt idx="37">
                  <c:v>1725</c:v>
                </c:pt>
                <c:pt idx="38">
                  <c:v>1750</c:v>
                </c:pt>
                <c:pt idx="39">
                  <c:v>1775</c:v>
                </c:pt>
                <c:pt idx="40">
                  <c:v>1800</c:v>
                </c:pt>
                <c:pt idx="41">
                  <c:v>1825</c:v>
                </c:pt>
                <c:pt idx="42">
                  <c:v>1850</c:v>
                </c:pt>
                <c:pt idx="43">
                  <c:v>1875</c:v>
                </c:pt>
                <c:pt idx="44">
                  <c:v>1900</c:v>
                </c:pt>
                <c:pt idx="45">
                  <c:v>1925</c:v>
                </c:pt>
                <c:pt idx="46">
                  <c:v>1950</c:v>
                </c:pt>
                <c:pt idx="47">
                  <c:v>1975</c:v>
                </c:pt>
                <c:pt idx="48">
                  <c:v>2000</c:v>
                </c:pt>
                <c:pt idx="49">
                  <c:v>2025</c:v>
                </c:pt>
                <c:pt idx="50">
                  <c:v>2050</c:v>
                </c:pt>
                <c:pt idx="51">
                  <c:v>2075</c:v>
                </c:pt>
                <c:pt idx="52">
                  <c:v>2100</c:v>
                </c:pt>
                <c:pt idx="53">
                  <c:v>2125</c:v>
                </c:pt>
                <c:pt idx="54">
                  <c:v>2150</c:v>
                </c:pt>
                <c:pt idx="55">
                  <c:v>2175</c:v>
                </c:pt>
                <c:pt idx="56">
                  <c:v>2200</c:v>
                </c:pt>
                <c:pt idx="57">
                  <c:v>2225</c:v>
                </c:pt>
                <c:pt idx="58">
                  <c:v>2250</c:v>
                </c:pt>
                <c:pt idx="59">
                  <c:v>2275</c:v>
                </c:pt>
                <c:pt idx="60">
                  <c:v>2300</c:v>
                </c:pt>
                <c:pt idx="61">
                  <c:v>2325</c:v>
                </c:pt>
                <c:pt idx="62">
                  <c:v>2350</c:v>
                </c:pt>
                <c:pt idx="63">
                  <c:v>2375</c:v>
                </c:pt>
                <c:pt idx="64">
                  <c:v>2400</c:v>
                </c:pt>
                <c:pt idx="65">
                  <c:v>2425</c:v>
                </c:pt>
                <c:pt idx="66">
                  <c:v>2450</c:v>
                </c:pt>
                <c:pt idx="67">
                  <c:v>2475</c:v>
                </c:pt>
                <c:pt idx="68">
                  <c:v>2500</c:v>
                </c:pt>
                <c:pt idx="69">
                  <c:v>2525</c:v>
                </c:pt>
                <c:pt idx="70">
                  <c:v>2550</c:v>
                </c:pt>
                <c:pt idx="71">
                  <c:v>2575</c:v>
                </c:pt>
                <c:pt idx="72">
                  <c:v>2600</c:v>
                </c:pt>
              </c:numCache>
            </c:numRef>
          </c:xVal>
          <c:yVal>
            <c:numRef>
              <c:f>Sheet1!$A$2:$BU$2</c:f>
              <c:numCache>
                <c:formatCode>General</c:formatCode>
                <c:ptCount val="73"/>
                <c:pt idx="0">
                  <c:v>0.21475094274565742</c:v>
                </c:pt>
                <c:pt idx="1">
                  <c:v>0.20824333842003143</c:v>
                </c:pt>
                <c:pt idx="2">
                  <c:v>0.20211853434885405</c:v>
                </c:pt>
                <c:pt idx="3">
                  <c:v>0.19634371908174392</c:v>
                </c:pt>
                <c:pt idx="4">
                  <c:v>0.19088972688502884</c:v>
                </c:pt>
                <c:pt idx="5">
                  <c:v>0.18573054507732531</c:v>
                </c:pt>
                <c:pt idx="6">
                  <c:v>0.18084289915423782</c:v>
                </c:pt>
                <c:pt idx="7">
                  <c:v>0.17620590174002659</c:v>
                </c:pt>
                <c:pt idx="8">
                  <c:v>0.17180075419652593</c:v>
                </c:pt>
                <c:pt idx="9">
                  <c:v>0.16761049189904967</c:v>
                </c:pt>
                <c:pt idx="10">
                  <c:v>0.16361976590145327</c:v>
                </c:pt>
                <c:pt idx="11">
                  <c:v>0.15981465506653575</c:v>
                </c:pt>
                <c:pt idx="12">
                  <c:v>0.15618250381502355</c:v>
                </c:pt>
                <c:pt idx="13">
                  <c:v>0.15271178150802303</c:v>
                </c:pt>
                <c:pt idx="14">
                  <c:v>0.1493919601708921</c:v>
                </c:pt>
                <c:pt idx="15">
                  <c:v>0.14621340782683059</c:v>
                </c:pt>
                <c:pt idx="16">
                  <c:v>0.14316729516377161</c:v>
                </c:pt>
                <c:pt idx="17">
                  <c:v>0.14024551362981708</c:v>
                </c:pt>
                <c:pt idx="18">
                  <c:v>0.13744060335722075</c:v>
                </c:pt>
                <c:pt idx="19">
                  <c:v>0.13474568956590269</c:v>
                </c:pt>
                <c:pt idx="20">
                  <c:v>0.13215442630501995</c:v>
                </c:pt>
                <c:pt idx="21">
                  <c:v>0.12966094656341579</c:v>
                </c:pt>
                <c:pt idx="22">
                  <c:v>0.12725981792335253</c:v>
                </c:pt>
                <c:pt idx="23">
                  <c:v>0.12494600305201886</c:v>
                </c:pt>
                <c:pt idx="24">
                  <c:v>0.12271482442608996</c:v>
                </c:pt>
                <c:pt idx="25">
                  <c:v>0.12056193276949187</c:v>
                </c:pt>
                <c:pt idx="26">
                  <c:v>0.11848327875622477</c:v>
                </c:pt>
                <c:pt idx="27">
                  <c:v>0.11647508759086504</c:v>
                </c:pt>
                <c:pt idx="28">
                  <c:v>0.11453383613101729</c:v>
                </c:pt>
                <c:pt idx="29">
                  <c:v>0.112656232260017</c:v>
                </c:pt>
                <c:pt idx="30">
                  <c:v>0.1108391962558232</c:v>
                </c:pt>
                <c:pt idx="31">
                  <c:v>0.10907984393430217</c:v>
                </c:pt>
                <c:pt idx="32">
                  <c:v>0.10737547137282871</c:v>
                </c:pt>
                <c:pt idx="33">
                  <c:v>0.10572354104401595</c:v>
                </c:pt>
                <c:pt idx="34">
                  <c:v>0.10412166921001571</c:v>
                </c:pt>
                <c:pt idx="35">
                  <c:v>0.10256761444568711</c:v>
                </c:pt>
                <c:pt idx="36">
                  <c:v>0.10105926717442702</c:v>
                </c:pt>
                <c:pt idx="37">
                  <c:v>9.959464011392806E-2</c:v>
                </c:pt>
                <c:pt idx="38">
                  <c:v>9.8171859540871959E-2</c:v>
                </c:pt>
                <c:pt idx="39">
                  <c:v>9.6789157293817416E-2</c:v>
                </c:pt>
                <c:pt idx="40">
                  <c:v>9.5444863442514419E-2</c:v>
                </c:pt>
                <c:pt idx="41">
                  <c:v>9.4137399559740237E-2</c:v>
                </c:pt>
                <c:pt idx="42">
                  <c:v>9.2865272538662655E-2</c:v>
                </c:pt>
                <c:pt idx="43">
                  <c:v>9.1627068904813827E-2</c:v>
                </c:pt>
                <c:pt idx="44">
                  <c:v>9.0421449577118909E-2</c:v>
                </c:pt>
                <c:pt idx="45">
                  <c:v>8.9247145037156334E-2</c:v>
                </c:pt>
                <c:pt idx="46">
                  <c:v>8.8102950870013297E-2</c:v>
                </c:pt>
                <c:pt idx="47">
                  <c:v>8.6987723643810591E-2</c:v>
                </c:pt>
                <c:pt idx="48">
                  <c:v>8.5900377098262967E-2</c:v>
                </c:pt>
                <c:pt idx="49">
                  <c:v>8.4839878615568354E-2</c:v>
                </c:pt>
                <c:pt idx="50">
                  <c:v>8.3805245949524834E-2</c:v>
                </c:pt>
                <c:pt idx="51">
                  <c:v>8.2795544191096818E-2</c:v>
                </c:pt>
                <c:pt idx="52">
                  <c:v>8.1809882950726637E-2</c:v>
                </c:pt>
                <c:pt idx="53">
                  <c:v>8.0847413739541615E-2</c:v>
                </c:pt>
                <c:pt idx="54">
                  <c:v>7.9907327533267875E-2</c:v>
                </c:pt>
                <c:pt idx="55">
                  <c:v>7.8988852504149859E-2</c:v>
                </c:pt>
                <c:pt idx="56">
                  <c:v>7.8091251907511774E-2</c:v>
                </c:pt>
                <c:pt idx="57">
                  <c:v>7.7213822110798164E-2</c:v>
                </c:pt>
                <c:pt idx="58">
                  <c:v>7.6355890754011516E-2</c:v>
                </c:pt>
                <c:pt idx="59">
                  <c:v>7.5516815031439963E-2</c:v>
                </c:pt>
                <c:pt idx="60">
                  <c:v>7.4695980085446048E-2</c:v>
                </c:pt>
                <c:pt idx="61">
                  <c:v>7.3892797503882113E-2</c:v>
                </c:pt>
                <c:pt idx="62">
                  <c:v>7.3106703913415297E-2</c:v>
                </c:pt>
                <c:pt idx="63">
                  <c:v>7.2337159661695113E-2</c:v>
                </c:pt>
                <c:pt idx="64">
                  <c:v>7.1583647581885804E-2</c:v>
                </c:pt>
                <c:pt idx="65">
                  <c:v>7.0845671833618951E-2</c:v>
                </c:pt>
                <c:pt idx="66">
                  <c:v>7.0122756814908538E-2</c:v>
                </c:pt>
                <c:pt idx="67">
                  <c:v>6.941444614001048E-2</c:v>
                </c:pt>
                <c:pt idx="68">
                  <c:v>6.8720301678610374E-2</c:v>
                </c:pt>
                <c:pt idx="69">
                  <c:v>6.8039902652089479E-2</c:v>
                </c:pt>
                <c:pt idx="70">
                  <c:v>6.7372844782951344E-2</c:v>
                </c:pt>
                <c:pt idx="71">
                  <c:v>6.6718739493796475E-2</c:v>
                </c:pt>
                <c:pt idx="72">
                  <c:v>6.6077213152509973E-2</c:v>
                </c:pt>
              </c:numCache>
            </c:numRef>
          </c:yVal>
          <c:smooth val="0"/>
        </c:ser>
        <c:ser>
          <c:idx val="1"/>
          <c:order val="1"/>
          <c:spPr>
            <a:ln w="19050">
              <a:solidFill>
                <a:srgbClr val="6E6F73"/>
              </a:solidFill>
              <a:prstDash val="lgDash"/>
            </a:ln>
          </c:spPr>
          <c:marker>
            <c:symbol val="square"/>
            <c:size val="6"/>
            <c:spPr>
              <a:solidFill>
                <a:srgbClr val="3D6E81"/>
              </a:solidFill>
              <a:ln w="9525">
                <a:solidFill>
                  <a:srgbClr val="3D6E81"/>
                </a:solidFill>
                <a:prstDash val="solid"/>
              </a:ln>
            </c:spPr>
          </c:marker>
          <c:dPt>
            <c:idx val="0"/>
            <c:marker>
              <c:symbol val="none"/>
            </c:marker>
            <c:bubble3D val="0"/>
          </c:dPt>
          <c:dPt>
            <c:idx val="1"/>
            <c:marker>
              <c:symbol val="none"/>
            </c:marker>
            <c:bubble3D val="0"/>
          </c:dPt>
          <c:dPt>
            <c:idx val="2"/>
            <c:marker>
              <c:symbol val="none"/>
            </c:marker>
            <c:bubble3D val="0"/>
          </c:dPt>
          <c:dPt>
            <c:idx val="3"/>
            <c:marker>
              <c:symbol val="none"/>
            </c:marker>
            <c:bubble3D val="0"/>
          </c:dPt>
          <c:dPt>
            <c:idx val="4"/>
            <c:marker>
              <c:symbol val="none"/>
            </c:marker>
            <c:bubble3D val="0"/>
          </c:dPt>
          <c:dPt>
            <c:idx val="5"/>
            <c:marker>
              <c:symbol val="none"/>
            </c:marker>
            <c:bubble3D val="0"/>
          </c:dPt>
          <c:dPt>
            <c:idx val="6"/>
            <c:marker>
              <c:symbol val="none"/>
            </c:marker>
            <c:bubble3D val="0"/>
          </c:dPt>
          <c:dPt>
            <c:idx val="7"/>
            <c:marker>
              <c:symbol val="none"/>
            </c:marker>
            <c:bubble3D val="0"/>
          </c:dPt>
          <c:dPt>
            <c:idx val="8"/>
            <c:marker>
              <c:symbol val="none"/>
            </c:marker>
            <c:bubble3D val="0"/>
          </c:dPt>
          <c:dPt>
            <c:idx val="9"/>
            <c:marker>
              <c:symbol val="none"/>
            </c:marker>
            <c:bubble3D val="0"/>
          </c:dPt>
          <c:dPt>
            <c:idx val="10"/>
            <c:marker>
              <c:symbol val="none"/>
            </c:marker>
            <c:bubble3D val="0"/>
          </c:dPt>
          <c:dPt>
            <c:idx val="11"/>
            <c:marker>
              <c:symbol val="none"/>
            </c:marker>
            <c:bubble3D val="0"/>
          </c:dPt>
          <c:dPt>
            <c:idx val="12"/>
            <c:marker>
              <c:symbol val="none"/>
            </c:marker>
            <c:bubble3D val="0"/>
          </c:dPt>
          <c:dPt>
            <c:idx val="13"/>
            <c:marker>
              <c:symbol val="none"/>
            </c:marker>
            <c:bubble3D val="0"/>
          </c:dPt>
          <c:dPt>
            <c:idx val="14"/>
            <c:marker>
              <c:symbol val="none"/>
            </c:marker>
            <c:bubble3D val="0"/>
          </c:dPt>
          <c:dPt>
            <c:idx val="15"/>
            <c:marker>
              <c:symbol val="none"/>
            </c:marker>
            <c:bubble3D val="0"/>
          </c:dPt>
          <c:dPt>
            <c:idx val="16"/>
            <c:marker>
              <c:symbol val="none"/>
            </c:marker>
            <c:bubble3D val="0"/>
          </c:dPt>
          <c:dPt>
            <c:idx val="17"/>
            <c:marker>
              <c:symbol val="none"/>
            </c:marker>
            <c:bubble3D val="0"/>
          </c:dPt>
          <c:dPt>
            <c:idx val="18"/>
            <c:marker>
              <c:symbol val="none"/>
            </c:marker>
            <c:bubble3D val="0"/>
          </c:dPt>
          <c:dPt>
            <c:idx val="19"/>
            <c:marker>
              <c:symbol val="none"/>
            </c:marker>
            <c:bubble3D val="0"/>
          </c:dPt>
          <c:dPt>
            <c:idx val="20"/>
            <c:marker>
              <c:symbol val="none"/>
            </c:marker>
            <c:bubble3D val="0"/>
          </c:dPt>
          <c:dPt>
            <c:idx val="21"/>
            <c:marker>
              <c:symbol val="none"/>
            </c:marker>
            <c:bubble3D val="0"/>
          </c:dPt>
          <c:dPt>
            <c:idx val="22"/>
            <c:marker>
              <c:symbol val="none"/>
            </c:marker>
            <c:bubble3D val="0"/>
          </c:dPt>
          <c:dPt>
            <c:idx val="23"/>
            <c:marker>
              <c:symbol val="none"/>
            </c:marker>
            <c:bubble3D val="0"/>
          </c:dPt>
          <c:dPt>
            <c:idx val="24"/>
            <c:marker>
              <c:symbol val="none"/>
            </c:marker>
            <c:bubble3D val="0"/>
          </c:dPt>
          <c:dPt>
            <c:idx val="25"/>
            <c:marker>
              <c:symbol val="none"/>
            </c:marker>
            <c:bubble3D val="0"/>
          </c:dPt>
          <c:dPt>
            <c:idx val="26"/>
            <c:marker>
              <c:symbol val="none"/>
            </c:marker>
            <c:bubble3D val="0"/>
          </c:dPt>
          <c:dPt>
            <c:idx val="27"/>
            <c:marker>
              <c:symbol val="none"/>
            </c:marker>
            <c:bubble3D val="0"/>
          </c:dPt>
          <c:dPt>
            <c:idx val="28"/>
            <c:marker>
              <c:symbol val="none"/>
            </c:marker>
            <c:bubble3D val="0"/>
          </c:dPt>
          <c:dPt>
            <c:idx val="29"/>
            <c:marker>
              <c:symbol val="none"/>
            </c:marker>
            <c:bubble3D val="0"/>
          </c:dPt>
          <c:dPt>
            <c:idx val="30"/>
            <c:marker>
              <c:symbol val="none"/>
            </c:marker>
            <c:bubble3D val="0"/>
          </c:dPt>
          <c:dPt>
            <c:idx val="31"/>
            <c:marker>
              <c:symbol val="none"/>
            </c:marker>
            <c:bubble3D val="0"/>
          </c:dPt>
          <c:dPt>
            <c:idx val="32"/>
            <c:marker>
              <c:symbol val="none"/>
            </c:marker>
            <c:bubble3D val="0"/>
          </c:dPt>
          <c:dPt>
            <c:idx val="33"/>
            <c:marker>
              <c:symbol val="none"/>
            </c:marker>
            <c:bubble3D val="0"/>
          </c:dPt>
          <c:dPt>
            <c:idx val="34"/>
            <c:marker>
              <c:symbol val="none"/>
            </c:marker>
            <c:bubble3D val="0"/>
          </c:dPt>
          <c:dPt>
            <c:idx val="35"/>
            <c:marker>
              <c:symbol val="none"/>
            </c:marker>
            <c:bubble3D val="0"/>
          </c:dPt>
          <c:dPt>
            <c:idx val="36"/>
            <c:marker>
              <c:symbol val="none"/>
            </c:marker>
            <c:bubble3D val="0"/>
          </c:dPt>
          <c:dPt>
            <c:idx val="37"/>
            <c:marker>
              <c:symbol val="none"/>
            </c:marker>
            <c:bubble3D val="0"/>
          </c:dPt>
          <c:dPt>
            <c:idx val="38"/>
            <c:marker>
              <c:symbol val="none"/>
            </c:marker>
            <c:bubble3D val="0"/>
          </c:dPt>
          <c:dPt>
            <c:idx val="39"/>
            <c:marker>
              <c:symbol val="none"/>
            </c:marker>
            <c:bubble3D val="0"/>
          </c:dPt>
          <c:dPt>
            <c:idx val="40"/>
            <c:marker>
              <c:symbol val="none"/>
            </c:marker>
            <c:bubble3D val="0"/>
          </c:dPt>
          <c:dPt>
            <c:idx val="41"/>
            <c:marker>
              <c:symbol val="none"/>
            </c:marker>
            <c:bubble3D val="0"/>
          </c:dPt>
          <c:dPt>
            <c:idx val="42"/>
            <c:marker>
              <c:symbol val="none"/>
            </c:marker>
            <c:bubble3D val="0"/>
          </c:dPt>
          <c:dPt>
            <c:idx val="43"/>
            <c:marker>
              <c:symbol val="none"/>
            </c:marker>
            <c:bubble3D val="0"/>
          </c:dPt>
          <c:dPt>
            <c:idx val="44"/>
            <c:marker>
              <c:symbol val="none"/>
            </c:marker>
            <c:bubble3D val="0"/>
          </c:dPt>
          <c:dPt>
            <c:idx val="45"/>
            <c:marker>
              <c:symbol val="none"/>
            </c:marker>
            <c:bubble3D val="0"/>
          </c:dPt>
          <c:dPt>
            <c:idx val="46"/>
            <c:marker>
              <c:symbol val="none"/>
            </c:marker>
            <c:bubble3D val="0"/>
          </c:dPt>
          <c:dPt>
            <c:idx val="47"/>
            <c:marker>
              <c:symbol val="none"/>
            </c:marker>
            <c:bubble3D val="0"/>
          </c:dPt>
          <c:dPt>
            <c:idx val="48"/>
            <c:marker>
              <c:symbol val="none"/>
            </c:marker>
            <c:bubble3D val="0"/>
          </c:dPt>
          <c:dPt>
            <c:idx val="49"/>
            <c:marker>
              <c:symbol val="none"/>
            </c:marker>
            <c:bubble3D val="0"/>
          </c:dPt>
          <c:dPt>
            <c:idx val="50"/>
            <c:marker>
              <c:symbol val="none"/>
            </c:marker>
            <c:bubble3D val="0"/>
          </c:dPt>
          <c:dPt>
            <c:idx val="51"/>
            <c:marker>
              <c:symbol val="none"/>
            </c:marker>
            <c:bubble3D val="0"/>
          </c:dPt>
          <c:dPt>
            <c:idx val="52"/>
            <c:marker>
              <c:symbol val="none"/>
            </c:marker>
            <c:bubble3D val="0"/>
          </c:dPt>
          <c:dPt>
            <c:idx val="53"/>
            <c:marker>
              <c:symbol val="none"/>
            </c:marker>
            <c:bubble3D val="0"/>
          </c:dPt>
          <c:dPt>
            <c:idx val="54"/>
            <c:marker>
              <c:symbol val="none"/>
            </c:marker>
            <c:bubble3D val="0"/>
          </c:dPt>
          <c:dPt>
            <c:idx val="55"/>
            <c:marker>
              <c:symbol val="none"/>
            </c:marker>
            <c:bubble3D val="0"/>
          </c:dPt>
          <c:dPt>
            <c:idx val="56"/>
            <c:marker>
              <c:symbol val="none"/>
            </c:marker>
            <c:bubble3D val="0"/>
          </c:dPt>
          <c:dPt>
            <c:idx val="57"/>
            <c:marker>
              <c:symbol val="none"/>
            </c:marker>
            <c:bubble3D val="0"/>
          </c:dPt>
          <c:dPt>
            <c:idx val="58"/>
            <c:marker>
              <c:symbol val="none"/>
            </c:marker>
            <c:bubble3D val="0"/>
          </c:dPt>
          <c:dPt>
            <c:idx val="59"/>
            <c:marker>
              <c:symbol val="none"/>
            </c:marker>
            <c:bubble3D val="0"/>
          </c:dPt>
          <c:dPt>
            <c:idx val="60"/>
            <c:marker>
              <c:symbol val="none"/>
            </c:marker>
            <c:bubble3D val="0"/>
          </c:dPt>
          <c:dPt>
            <c:idx val="61"/>
            <c:marker>
              <c:symbol val="none"/>
            </c:marker>
            <c:bubble3D val="0"/>
          </c:dPt>
          <c:dPt>
            <c:idx val="62"/>
            <c:marker>
              <c:symbol val="none"/>
            </c:marker>
            <c:bubble3D val="0"/>
          </c:dPt>
          <c:dPt>
            <c:idx val="63"/>
            <c:marker>
              <c:symbol val="none"/>
            </c:marker>
            <c:bubble3D val="0"/>
          </c:dPt>
          <c:dPt>
            <c:idx val="64"/>
            <c:marker>
              <c:symbol val="none"/>
            </c:marker>
            <c:bubble3D val="0"/>
          </c:dPt>
          <c:dPt>
            <c:idx val="65"/>
            <c:marker>
              <c:symbol val="none"/>
            </c:marker>
            <c:bubble3D val="0"/>
          </c:dPt>
          <c:dPt>
            <c:idx val="66"/>
            <c:marker>
              <c:symbol val="none"/>
            </c:marker>
            <c:bubble3D val="0"/>
          </c:dPt>
          <c:dPt>
            <c:idx val="67"/>
            <c:marker>
              <c:symbol val="none"/>
            </c:marker>
            <c:bubble3D val="0"/>
          </c:dPt>
          <c:dPt>
            <c:idx val="68"/>
            <c:marker>
              <c:symbol val="none"/>
            </c:marker>
            <c:bubble3D val="0"/>
          </c:dPt>
          <c:dPt>
            <c:idx val="69"/>
            <c:marker>
              <c:symbol val="none"/>
            </c:marker>
            <c:bubble3D val="0"/>
          </c:dPt>
          <c:dPt>
            <c:idx val="70"/>
            <c:marker>
              <c:symbol val="none"/>
            </c:marker>
            <c:bubble3D val="0"/>
          </c:dPt>
          <c:dPt>
            <c:idx val="71"/>
            <c:marker>
              <c:symbol val="none"/>
            </c:marker>
            <c:bubble3D val="0"/>
          </c:dPt>
          <c:dPt>
            <c:idx val="72"/>
            <c:marker>
              <c:symbol val="none"/>
            </c:marker>
            <c:bubble3D val="0"/>
          </c:dPt>
          <c:xVal>
            <c:numRef>
              <c:f>Sheet1!$A$1:$BU$1</c:f>
              <c:numCache>
                <c:formatCode>General</c:formatCode>
                <c:ptCount val="73"/>
                <c:pt idx="0">
                  <c:v>800</c:v>
                </c:pt>
                <c:pt idx="1">
                  <c:v>825</c:v>
                </c:pt>
                <c:pt idx="2">
                  <c:v>850</c:v>
                </c:pt>
                <c:pt idx="3">
                  <c:v>875</c:v>
                </c:pt>
                <c:pt idx="4">
                  <c:v>900</c:v>
                </c:pt>
                <c:pt idx="5">
                  <c:v>925</c:v>
                </c:pt>
                <c:pt idx="6">
                  <c:v>950</c:v>
                </c:pt>
                <c:pt idx="7">
                  <c:v>975</c:v>
                </c:pt>
                <c:pt idx="8">
                  <c:v>1000</c:v>
                </c:pt>
                <c:pt idx="9">
                  <c:v>1025</c:v>
                </c:pt>
                <c:pt idx="10">
                  <c:v>1050</c:v>
                </c:pt>
                <c:pt idx="11">
                  <c:v>1075</c:v>
                </c:pt>
                <c:pt idx="12">
                  <c:v>1100</c:v>
                </c:pt>
                <c:pt idx="13">
                  <c:v>1125</c:v>
                </c:pt>
                <c:pt idx="14">
                  <c:v>1150</c:v>
                </c:pt>
                <c:pt idx="15">
                  <c:v>1175</c:v>
                </c:pt>
                <c:pt idx="16">
                  <c:v>1200</c:v>
                </c:pt>
                <c:pt idx="17">
                  <c:v>1225</c:v>
                </c:pt>
                <c:pt idx="18">
                  <c:v>1250</c:v>
                </c:pt>
                <c:pt idx="19">
                  <c:v>1275</c:v>
                </c:pt>
                <c:pt idx="20">
                  <c:v>1300</c:v>
                </c:pt>
                <c:pt idx="21">
                  <c:v>1325</c:v>
                </c:pt>
                <c:pt idx="22">
                  <c:v>1350</c:v>
                </c:pt>
                <c:pt idx="23">
                  <c:v>1375</c:v>
                </c:pt>
                <c:pt idx="24">
                  <c:v>1400</c:v>
                </c:pt>
                <c:pt idx="25">
                  <c:v>1425</c:v>
                </c:pt>
                <c:pt idx="26">
                  <c:v>1450</c:v>
                </c:pt>
                <c:pt idx="27">
                  <c:v>1475</c:v>
                </c:pt>
                <c:pt idx="28">
                  <c:v>1500</c:v>
                </c:pt>
                <c:pt idx="29">
                  <c:v>1525</c:v>
                </c:pt>
                <c:pt idx="30">
                  <c:v>1550</c:v>
                </c:pt>
                <c:pt idx="31">
                  <c:v>1575</c:v>
                </c:pt>
                <c:pt idx="32">
                  <c:v>1600</c:v>
                </c:pt>
                <c:pt idx="33">
                  <c:v>1625</c:v>
                </c:pt>
                <c:pt idx="34">
                  <c:v>1650</c:v>
                </c:pt>
                <c:pt idx="35">
                  <c:v>1675</c:v>
                </c:pt>
                <c:pt idx="36">
                  <c:v>1700</c:v>
                </c:pt>
                <c:pt idx="37">
                  <c:v>1725</c:v>
                </c:pt>
                <c:pt idx="38">
                  <c:v>1750</c:v>
                </c:pt>
                <c:pt idx="39">
                  <c:v>1775</c:v>
                </c:pt>
                <c:pt idx="40">
                  <c:v>1800</c:v>
                </c:pt>
                <c:pt idx="41">
                  <c:v>1825</c:v>
                </c:pt>
                <c:pt idx="42">
                  <c:v>1850</c:v>
                </c:pt>
                <c:pt idx="43">
                  <c:v>1875</c:v>
                </c:pt>
                <c:pt idx="44">
                  <c:v>1900</c:v>
                </c:pt>
                <c:pt idx="45">
                  <c:v>1925</c:v>
                </c:pt>
                <c:pt idx="46">
                  <c:v>1950</c:v>
                </c:pt>
                <c:pt idx="47">
                  <c:v>1975</c:v>
                </c:pt>
                <c:pt idx="48">
                  <c:v>2000</c:v>
                </c:pt>
                <c:pt idx="49">
                  <c:v>2025</c:v>
                </c:pt>
                <c:pt idx="50">
                  <c:v>2050</c:v>
                </c:pt>
                <c:pt idx="51">
                  <c:v>2075</c:v>
                </c:pt>
                <c:pt idx="52">
                  <c:v>2100</c:v>
                </c:pt>
                <c:pt idx="53">
                  <c:v>2125</c:v>
                </c:pt>
                <c:pt idx="54">
                  <c:v>2150</c:v>
                </c:pt>
                <c:pt idx="55">
                  <c:v>2175</c:v>
                </c:pt>
                <c:pt idx="56">
                  <c:v>2200</c:v>
                </c:pt>
                <c:pt idx="57">
                  <c:v>2225</c:v>
                </c:pt>
                <c:pt idx="58">
                  <c:v>2250</c:v>
                </c:pt>
                <c:pt idx="59">
                  <c:v>2275</c:v>
                </c:pt>
                <c:pt idx="60">
                  <c:v>2300</c:v>
                </c:pt>
                <c:pt idx="61">
                  <c:v>2325</c:v>
                </c:pt>
                <c:pt idx="62">
                  <c:v>2350</c:v>
                </c:pt>
                <c:pt idx="63">
                  <c:v>2375</c:v>
                </c:pt>
                <c:pt idx="64">
                  <c:v>2400</c:v>
                </c:pt>
                <c:pt idx="65">
                  <c:v>2425</c:v>
                </c:pt>
                <c:pt idx="66">
                  <c:v>2450</c:v>
                </c:pt>
                <c:pt idx="67">
                  <c:v>2475</c:v>
                </c:pt>
                <c:pt idx="68">
                  <c:v>2500</c:v>
                </c:pt>
                <c:pt idx="69">
                  <c:v>2525</c:v>
                </c:pt>
                <c:pt idx="70">
                  <c:v>2550</c:v>
                </c:pt>
                <c:pt idx="71">
                  <c:v>2575</c:v>
                </c:pt>
                <c:pt idx="72">
                  <c:v>2600</c:v>
                </c:pt>
              </c:numCache>
            </c:numRef>
          </c:xVal>
          <c:yVal>
            <c:numRef>
              <c:f>Sheet1!$A$3:$BU$3</c:f>
              <c:numCache>
                <c:formatCode>General</c:formatCode>
                <c:ptCount val="73"/>
                <c:pt idx="0">
                  <c:v>0.15339353053261245</c:v>
                </c:pt>
                <c:pt idx="1">
                  <c:v>0.14874524172859388</c:v>
                </c:pt>
                <c:pt idx="2">
                  <c:v>0.1443703816777529</c:v>
                </c:pt>
                <c:pt idx="3">
                  <c:v>0.14024551362981708</c:v>
                </c:pt>
                <c:pt idx="4">
                  <c:v>0.13634980491787774</c:v>
                </c:pt>
                <c:pt idx="5">
                  <c:v>0.13266467505523238</c:v>
                </c:pt>
                <c:pt idx="6">
                  <c:v>0.12917349939588416</c:v>
                </c:pt>
                <c:pt idx="7">
                  <c:v>0.12586135838573329</c:v>
                </c:pt>
                <c:pt idx="8">
                  <c:v>0.12271482442608997</c:v>
                </c:pt>
                <c:pt idx="9">
                  <c:v>0.11972177992789264</c:v>
                </c:pt>
                <c:pt idx="10">
                  <c:v>0.11687126135818093</c:v>
                </c:pt>
                <c:pt idx="11">
                  <c:v>0.11415332504752554</c:v>
                </c:pt>
                <c:pt idx="12">
                  <c:v>0.1115589312964454</c:v>
                </c:pt>
                <c:pt idx="13">
                  <c:v>0.10907984393430217</c:v>
                </c:pt>
                <c:pt idx="14">
                  <c:v>0.10670854297920865</c:v>
                </c:pt>
                <c:pt idx="15">
                  <c:v>0.10443814844773615</c:v>
                </c:pt>
                <c:pt idx="16">
                  <c:v>0.1022623536884083</c:v>
                </c:pt>
                <c:pt idx="17">
                  <c:v>0.10017536687844078</c:v>
                </c:pt>
                <c:pt idx="18">
                  <c:v>9.8171859540871972E-2</c:v>
                </c:pt>
                <c:pt idx="19">
                  <c:v>9.6246921118501916E-2</c:v>
                </c:pt>
                <c:pt idx="20">
                  <c:v>9.4396018789299971E-2</c:v>
                </c:pt>
                <c:pt idx="21">
                  <c:v>9.2614961831011269E-2</c:v>
                </c:pt>
                <c:pt idx="22">
                  <c:v>9.0899869945251816E-2</c:v>
                </c:pt>
                <c:pt idx="23">
                  <c:v>8.9247145037156334E-2</c:v>
                </c:pt>
                <c:pt idx="24">
                  <c:v>8.7653446018635686E-2</c:v>
                </c:pt>
                <c:pt idx="25">
                  <c:v>8.611566626392278E-2</c:v>
                </c:pt>
                <c:pt idx="26">
                  <c:v>8.4630913397303414E-2</c:v>
                </c:pt>
                <c:pt idx="27">
                  <c:v>8.3196491136332179E-2</c:v>
                </c:pt>
                <c:pt idx="28">
                  <c:v>8.1809882950726651E-2</c:v>
                </c:pt>
                <c:pt idx="29">
                  <c:v>8.0468737328583576E-2</c:v>
                </c:pt>
                <c:pt idx="30">
                  <c:v>7.9170854468445143E-2</c:v>
                </c:pt>
                <c:pt idx="31">
                  <c:v>7.791417423878727E-2</c:v>
                </c:pt>
                <c:pt idx="32">
                  <c:v>7.6696765266306227E-2</c:v>
                </c:pt>
                <c:pt idx="33">
                  <c:v>7.5516815031439977E-2</c:v>
                </c:pt>
                <c:pt idx="34">
                  <c:v>7.437262086429694E-2</c:v>
                </c:pt>
                <c:pt idx="35">
                  <c:v>7.3262581746919367E-2</c:v>
                </c:pt>
                <c:pt idx="36">
                  <c:v>7.2185190838876451E-2</c:v>
                </c:pt>
                <c:pt idx="37">
                  <c:v>7.1139028652805761E-2</c:v>
                </c:pt>
                <c:pt idx="38">
                  <c:v>7.0122756814908538E-2</c:v>
                </c:pt>
                <c:pt idx="39">
                  <c:v>6.9135112352726735E-2</c:v>
                </c:pt>
                <c:pt idx="40">
                  <c:v>6.8174902458938869E-2</c:v>
                </c:pt>
                <c:pt idx="41">
                  <c:v>6.7240999685528741E-2</c:v>
                </c:pt>
                <c:pt idx="42">
                  <c:v>6.6332337527616192E-2</c:v>
                </c:pt>
                <c:pt idx="43">
                  <c:v>6.5447906360581315E-2</c:v>
                </c:pt>
                <c:pt idx="44">
                  <c:v>6.4586749697942078E-2</c:v>
                </c:pt>
                <c:pt idx="45">
                  <c:v>6.3747960740825962E-2</c:v>
                </c:pt>
                <c:pt idx="46">
                  <c:v>6.2930679192866643E-2</c:v>
                </c:pt>
                <c:pt idx="47">
                  <c:v>6.213408831700757E-2</c:v>
                </c:pt>
                <c:pt idx="48">
                  <c:v>6.1357412213044984E-2</c:v>
                </c:pt>
                <c:pt idx="49">
                  <c:v>6.0599913296834548E-2</c:v>
                </c:pt>
                <c:pt idx="50">
                  <c:v>5.9860889963946319E-2</c:v>
                </c:pt>
                <c:pt idx="51">
                  <c:v>5.9139674422212019E-2</c:v>
                </c:pt>
                <c:pt idx="52">
                  <c:v>5.8435630679090467E-2</c:v>
                </c:pt>
                <c:pt idx="53">
                  <c:v>5.7748152671101158E-2</c:v>
                </c:pt>
                <c:pt idx="54">
                  <c:v>5.7076662523762769E-2</c:v>
                </c:pt>
                <c:pt idx="55">
                  <c:v>5.6420608931535617E-2</c:v>
                </c:pt>
                <c:pt idx="56">
                  <c:v>5.5779465648222698E-2</c:v>
                </c:pt>
                <c:pt idx="57">
                  <c:v>5.5152730079141551E-2</c:v>
                </c:pt>
                <c:pt idx="58">
                  <c:v>5.4539921967151087E-2</c:v>
                </c:pt>
                <c:pt idx="59">
                  <c:v>5.394058216531427E-2</c:v>
                </c:pt>
                <c:pt idx="60">
                  <c:v>5.3354271489604324E-2</c:v>
                </c:pt>
                <c:pt idx="61">
                  <c:v>5.2780569645630084E-2</c:v>
                </c:pt>
                <c:pt idx="62">
                  <c:v>5.2219074223868074E-2</c:v>
                </c:pt>
                <c:pt idx="63">
                  <c:v>5.1669399758353662E-2</c:v>
                </c:pt>
                <c:pt idx="64">
                  <c:v>5.1131176844204151E-2</c:v>
                </c:pt>
                <c:pt idx="65">
                  <c:v>5.0604051309727824E-2</c:v>
                </c:pt>
                <c:pt idx="66">
                  <c:v>5.008768343922039E-2</c:v>
                </c:pt>
                <c:pt idx="67">
                  <c:v>4.9581747242864634E-2</c:v>
                </c:pt>
                <c:pt idx="68">
                  <c:v>4.9085929770435986E-2</c:v>
                </c:pt>
                <c:pt idx="69">
                  <c:v>4.85999304657782E-2</c:v>
                </c:pt>
                <c:pt idx="70">
                  <c:v>4.8123460559250958E-2</c:v>
                </c:pt>
                <c:pt idx="71">
                  <c:v>4.7656242495568907E-2</c:v>
                </c:pt>
                <c:pt idx="72">
                  <c:v>4.7198009394649985E-2</c:v>
                </c:pt>
              </c:numCache>
            </c:numRef>
          </c:yVal>
          <c:smooth val="0"/>
        </c:ser>
        <c:dLbls>
          <c:showLegendKey val="0"/>
          <c:showVal val="0"/>
          <c:showCatName val="0"/>
          <c:showSerName val="0"/>
          <c:showPercent val="0"/>
          <c:showBubbleSize val="0"/>
        </c:dLbls>
        <c:axId val="1249025080"/>
        <c:axId val="1249019984"/>
      </c:scatterChart>
      <c:valAx>
        <c:axId val="1249025080"/>
        <c:scaling>
          <c:orientation val="minMax"/>
          <c:max val="2600"/>
          <c:min val="800"/>
        </c:scaling>
        <c:delete val="0"/>
        <c:axPos val="b"/>
        <c:majorGridlines>
          <c:spPr>
            <a:ln>
              <a:noFill/>
            </a:ln>
          </c:spPr>
        </c:majorGridlines>
        <c:numFmt formatCode="General" sourceLinked="1"/>
        <c:majorTickMark val="none"/>
        <c:minorTickMark val="none"/>
        <c:tickLblPos val="none"/>
        <c:spPr>
          <a:ln w="9525">
            <a:solidFill>
              <a:srgbClr val="7F7F7F"/>
            </a:solidFill>
            <a:prstDash val="solid"/>
          </a:ln>
        </c:spPr>
        <c:crossAx val="1249019984"/>
        <c:crosses val="min"/>
        <c:crossBetween val="midCat"/>
      </c:valAx>
      <c:valAx>
        <c:axId val="1249019984"/>
        <c:scaling>
          <c:orientation val="minMax"/>
          <c:max val="0.25"/>
          <c:min val="0"/>
        </c:scaling>
        <c:delete val="0"/>
        <c:axPos val="l"/>
        <c:majorGridlines>
          <c:spPr>
            <a:ln>
              <a:noFill/>
            </a:ln>
          </c:spPr>
        </c:majorGridlines>
        <c:numFmt formatCode="General" sourceLinked="1"/>
        <c:majorTickMark val="none"/>
        <c:minorTickMark val="none"/>
        <c:tickLblPos val="none"/>
        <c:spPr>
          <a:ln w="9525">
            <a:solidFill>
              <a:srgbClr val="FFFFFF"/>
            </a:solidFill>
            <a:prstDash val="solid"/>
          </a:ln>
        </c:spPr>
        <c:crossAx val="1249025080"/>
        <c:crosses val="min"/>
        <c:crossBetween val="midCat"/>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181113980081151E-2"/>
          <c:y val="2.914798206278027E-2"/>
          <c:w val="0.96163777203983769"/>
          <c:h val="0.9417040358744394"/>
        </c:manualLayout>
      </c:layout>
      <c:bubbleChart>
        <c:varyColors val="0"/>
        <c:ser>
          <c:idx val="0"/>
          <c:order val="0"/>
          <c:spPr>
            <a:solidFill>
              <a:srgbClr val="2FC77E"/>
            </a:solidFill>
            <a:ln>
              <a:noFill/>
            </a:ln>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spPr>
              <a:solidFill>
                <a:srgbClr val="A6A6A6"/>
              </a:solidFill>
              <a:ln>
                <a:noFill/>
              </a:ln>
            </c:spPr>
          </c:dPt>
          <c:dPt>
            <c:idx val="6"/>
            <c:invertIfNegative val="0"/>
            <c:bubble3D val="0"/>
          </c:dPt>
          <c:dPt>
            <c:idx val="7"/>
            <c:invertIfNegative val="0"/>
            <c:bubble3D val="0"/>
          </c:dPt>
          <c:dPt>
            <c:idx val="8"/>
            <c:invertIfNegative val="0"/>
            <c:bubble3D val="0"/>
          </c:dPt>
          <c:dPt>
            <c:idx val="9"/>
            <c:invertIfNegative val="0"/>
            <c:bubble3D val="0"/>
          </c:dPt>
          <c:dPt>
            <c:idx val="10"/>
            <c:invertIfNegative val="0"/>
            <c:bubble3D val="0"/>
          </c:dPt>
          <c:dPt>
            <c:idx val="11"/>
            <c:invertIfNegative val="0"/>
            <c:bubble3D val="0"/>
            <c:spPr>
              <a:solidFill>
                <a:srgbClr val="A6A6A6"/>
              </a:solidFill>
              <a:ln>
                <a:noFill/>
              </a:ln>
            </c:spPr>
          </c:dPt>
          <c:xVal>
            <c:numRef>
              <c:f>Sheet1!$A$1:$A$20</c:f>
              <c:numCache>
                <c:formatCode>General</c:formatCode>
                <c:ptCount val="20"/>
                <c:pt idx="0">
                  <c:v>1310</c:v>
                </c:pt>
                <c:pt idx="1">
                  <c:v>2040.35</c:v>
                </c:pt>
                <c:pt idx="2">
                  <c:v>1857.85</c:v>
                </c:pt>
                <c:pt idx="3">
                  <c:v>1704.55</c:v>
                </c:pt>
                <c:pt idx="4">
                  <c:v>1503.8</c:v>
                </c:pt>
                <c:pt idx="5">
                  <c:v>1938.1499999999999</c:v>
                </c:pt>
                <c:pt idx="6">
                  <c:v>2197.2999999999997</c:v>
                </c:pt>
                <c:pt idx="7">
                  <c:v>1240</c:v>
                </c:pt>
                <c:pt idx="8">
                  <c:v>1981.9499999999998</c:v>
                </c:pt>
                <c:pt idx="9">
                  <c:v>2474.6999999999998</c:v>
                </c:pt>
                <c:pt idx="10">
                  <c:v>2040.35</c:v>
                </c:pt>
                <c:pt idx="11">
                  <c:v>1460</c:v>
                </c:pt>
                <c:pt idx="12">
                  <c:v>2263</c:v>
                </c:pt>
                <c:pt idx="13">
                  <c:v>2263</c:v>
                </c:pt>
                <c:pt idx="14">
                  <c:v>2190</c:v>
                </c:pt>
                <c:pt idx="15">
                  <c:v>1140</c:v>
                </c:pt>
                <c:pt idx="16">
                  <c:v>1130</c:v>
                </c:pt>
                <c:pt idx="17">
                  <c:v>1300</c:v>
                </c:pt>
                <c:pt idx="18">
                  <c:v>1650</c:v>
                </c:pt>
                <c:pt idx="19">
                  <c:v>1100</c:v>
                </c:pt>
              </c:numCache>
            </c:numRef>
          </c:xVal>
          <c:yVal>
            <c:numRef>
              <c:f>Sheet1!$B$1:$B$20</c:f>
              <c:numCache>
                <c:formatCode>General</c:formatCode>
                <c:ptCount val="20"/>
                <c:pt idx="0">
                  <c:v>0.29509999999999997</c:v>
                </c:pt>
                <c:pt idx="1">
                  <c:v>0.23089999999999999</c:v>
                </c:pt>
                <c:pt idx="2">
                  <c:v>0.245</c:v>
                </c:pt>
                <c:pt idx="3">
                  <c:v>0.16239999999999999</c:v>
                </c:pt>
                <c:pt idx="4">
                  <c:v>0.20457240000000002</c:v>
                </c:pt>
                <c:pt idx="5">
                  <c:v>6.4886399999999997E-2</c:v>
                </c:pt>
                <c:pt idx="6">
                  <c:v>7.2005879999999994E-2</c:v>
                </c:pt>
                <c:pt idx="7">
                  <c:v>0.21249999999999999</c:v>
                </c:pt>
                <c:pt idx="8">
                  <c:v>0.17834748</c:v>
                </c:pt>
                <c:pt idx="9">
                  <c:v>8.5884359999999993E-2</c:v>
                </c:pt>
                <c:pt idx="10">
                  <c:v>0.13600000000000001</c:v>
                </c:pt>
                <c:pt idx="11">
                  <c:v>9.0931079999999997E-2</c:v>
                </c:pt>
                <c:pt idx="12">
                  <c:v>0.15338424000000001</c:v>
                </c:pt>
                <c:pt idx="13">
                  <c:v>0.20499999999999999</c:v>
                </c:pt>
                <c:pt idx="14">
                  <c:v>0.10489968000000001</c:v>
                </c:pt>
                <c:pt idx="15">
                  <c:v>0.18509999999999999</c:v>
                </c:pt>
                <c:pt idx="16">
                  <c:v>0.19570000000000001</c:v>
                </c:pt>
                <c:pt idx="17">
                  <c:v>0.1273</c:v>
                </c:pt>
                <c:pt idx="18">
                  <c:v>0.1303</c:v>
                </c:pt>
                <c:pt idx="19">
                  <c:v>0.17499999999999999</c:v>
                </c:pt>
              </c:numCache>
            </c:numRef>
          </c:yVal>
          <c:bubbleSize>
            <c:numRef>
              <c:f>Sheet1!$C$1:$C$20</c:f>
              <c:numCache>
                <c:formatCode>General</c:formatCode>
                <c:ptCount val="20"/>
                <c:pt idx="0">
                  <c:v>81.738</c:v>
                </c:pt>
                <c:pt idx="1">
                  <c:v>38.665999999999997</c:v>
                </c:pt>
                <c:pt idx="2">
                  <c:v>51.587000000000003</c:v>
                </c:pt>
                <c:pt idx="3">
                  <c:v>82.537999999999997</c:v>
                </c:pt>
                <c:pt idx="4">
                  <c:v>159</c:v>
                </c:pt>
                <c:pt idx="5">
                  <c:v>658</c:v>
                </c:pt>
                <c:pt idx="6">
                  <c:v>143</c:v>
                </c:pt>
                <c:pt idx="7">
                  <c:v>58.023000000000003</c:v>
                </c:pt>
                <c:pt idx="8">
                  <c:v>33.741</c:v>
                </c:pt>
                <c:pt idx="9">
                  <c:v>34.768000000000001</c:v>
                </c:pt>
                <c:pt idx="10">
                  <c:v>43</c:v>
                </c:pt>
                <c:pt idx="11">
                  <c:v>80</c:v>
                </c:pt>
                <c:pt idx="12">
                  <c:v>47.252000000000002</c:v>
                </c:pt>
                <c:pt idx="13">
                  <c:v>47.252000000000002</c:v>
                </c:pt>
                <c:pt idx="14">
                  <c:v>69.62</c:v>
                </c:pt>
                <c:pt idx="15">
                  <c:v>24.872</c:v>
                </c:pt>
                <c:pt idx="16">
                  <c:v>18.46</c:v>
                </c:pt>
                <c:pt idx="17">
                  <c:v>10.058</c:v>
                </c:pt>
                <c:pt idx="18">
                  <c:v>8.5220000000000002</c:v>
                </c:pt>
                <c:pt idx="19">
                  <c:v>1</c:v>
                </c:pt>
              </c:numCache>
            </c:numRef>
          </c:bubbleSize>
          <c:bubble3D val="0"/>
        </c:ser>
        <c:dLbls>
          <c:showLegendKey val="0"/>
          <c:showVal val="0"/>
          <c:showCatName val="0"/>
          <c:showSerName val="0"/>
          <c:showPercent val="0"/>
          <c:showBubbleSize val="0"/>
        </c:dLbls>
        <c:bubbleScale val="109"/>
        <c:showNegBubbles val="0"/>
        <c:axId val="1249021944"/>
        <c:axId val="1249022336"/>
      </c:bubbleChart>
      <c:valAx>
        <c:axId val="1249021944"/>
        <c:scaling>
          <c:orientation val="minMax"/>
          <c:max val="2600"/>
          <c:min val="800"/>
        </c:scaling>
        <c:delete val="0"/>
        <c:axPos val="b"/>
        <c:majorGridlines>
          <c:spPr>
            <a:ln>
              <a:noFill/>
            </a:ln>
          </c:spPr>
        </c:majorGridlines>
        <c:numFmt formatCode="General" sourceLinked="1"/>
        <c:majorTickMark val="none"/>
        <c:minorTickMark val="none"/>
        <c:tickLblPos val="none"/>
        <c:spPr>
          <a:ln w="9525">
            <a:solidFill>
              <a:srgbClr val="7F7F7F"/>
            </a:solidFill>
            <a:prstDash val="solid"/>
          </a:ln>
        </c:spPr>
        <c:crossAx val="1249022336"/>
        <c:crosses val="min"/>
        <c:crossBetween val="midCat"/>
        <c:majorUnit val="200"/>
      </c:valAx>
      <c:valAx>
        <c:axId val="1249022336"/>
        <c:scaling>
          <c:orientation val="minMax"/>
          <c:max val="0.30000000000000004"/>
          <c:min val="0"/>
        </c:scaling>
        <c:delete val="0"/>
        <c:axPos val="l"/>
        <c:majorGridlines>
          <c:spPr>
            <a:ln>
              <a:noFill/>
            </a:ln>
          </c:spPr>
        </c:majorGridlines>
        <c:numFmt formatCode="General" sourceLinked="1"/>
        <c:majorTickMark val="none"/>
        <c:minorTickMark val="none"/>
        <c:tickLblPos val="none"/>
        <c:spPr>
          <a:ln w="9525">
            <a:solidFill>
              <a:srgbClr val="FFFFFF"/>
            </a:solidFill>
            <a:prstDash val="solid"/>
          </a:ln>
        </c:spPr>
        <c:crossAx val="1249021944"/>
        <c:crosses val="min"/>
        <c:crossBetween val="midCat"/>
        <c:majorUnit val="0.05"/>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146807645384302E-2"/>
          <c:y val="3.2766225582860742E-2"/>
          <c:w val="0.95770638470923142"/>
          <c:h val="0.93446754883427852"/>
        </c:manualLayout>
      </c:layout>
      <c:scatterChart>
        <c:scatterStyle val="lineMarker"/>
        <c:varyColors val="0"/>
        <c:ser>
          <c:idx val="0"/>
          <c:order val="0"/>
          <c:spPr>
            <a:ln w="28575">
              <a:solidFill>
                <a:srgbClr val="9A9A9A"/>
              </a:solidFill>
              <a:prstDash val="solid"/>
            </a:ln>
          </c:spPr>
          <c:marker>
            <c:symbol val="none"/>
          </c:marker>
          <c:xVal>
            <c:numRef>
              <c:f>Sheet1!$A$1:$AE$1</c:f>
              <c:numCache>
                <c:formatCode>General</c:formatCode>
                <c:ptCount val="31"/>
                <c:pt idx="0">
                  <c:v>5.5</c:v>
                </c:pt>
                <c:pt idx="1">
                  <c:v>5.6</c:v>
                </c:pt>
                <c:pt idx="2">
                  <c:v>5.7</c:v>
                </c:pt>
                <c:pt idx="3">
                  <c:v>5.8</c:v>
                </c:pt>
                <c:pt idx="4">
                  <c:v>5.9</c:v>
                </c:pt>
                <c:pt idx="5">
                  <c:v>6</c:v>
                </c:pt>
                <c:pt idx="6">
                  <c:v>6.1</c:v>
                </c:pt>
                <c:pt idx="7">
                  <c:v>6.2</c:v>
                </c:pt>
                <c:pt idx="8">
                  <c:v>6.3</c:v>
                </c:pt>
                <c:pt idx="9">
                  <c:v>6.4</c:v>
                </c:pt>
                <c:pt idx="10">
                  <c:v>6.5</c:v>
                </c:pt>
                <c:pt idx="11">
                  <c:v>6.6</c:v>
                </c:pt>
                <c:pt idx="12">
                  <c:v>6.7</c:v>
                </c:pt>
                <c:pt idx="13">
                  <c:v>6.8</c:v>
                </c:pt>
                <c:pt idx="14">
                  <c:v>6.9</c:v>
                </c:pt>
                <c:pt idx="15">
                  <c:v>6.9999999999999902</c:v>
                </c:pt>
                <c:pt idx="16">
                  <c:v>7.0999999999999899</c:v>
                </c:pt>
                <c:pt idx="17">
                  <c:v>7.1999999999999904</c:v>
                </c:pt>
                <c:pt idx="18">
                  <c:v>7.2999999999999901</c:v>
                </c:pt>
                <c:pt idx="19">
                  <c:v>7.3999999999999897</c:v>
                </c:pt>
                <c:pt idx="20">
                  <c:v>7.4999999999999902</c:v>
                </c:pt>
                <c:pt idx="21">
                  <c:v>7.5999999999999899</c:v>
                </c:pt>
                <c:pt idx="22">
                  <c:v>7.6999999999999904</c:v>
                </c:pt>
                <c:pt idx="23">
                  <c:v>7.7999999999999901</c:v>
                </c:pt>
                <c:pt idx="24">
                  <c:v>7.8999999999999897</c:v>
                </c:pt>
                <c:pt idx="25">
                  <c:v>7.9999999999999902</c:v>
                </c:pt>
                <c:pt idx="26">
                  <c:v>8.0999999999999908</c:v>
                </c:pt>
                <c:pt idx="27">
                  <c:v>8.1999999999999904</c:v>
                </c:pt>
                <c:pt idx="28">
                  <c:v>8.2999999999999901</c:v>
                </c:pt>
                <c:pt idx="29">
                  <c:v>8.3999999999999897</c:v>
                </c:pt>
                <c:pt idx="30">
                  <c:v>8.4999999999999893</c:v>
                </c:pt>
              </c:numCache>
            </c:numRef>
          </c:xVal>
          <c:yVal>
            <c:numRef>
              <c:f>Sheet1!$A$2:$AE$2</c:f>
              <c:numCache>
                <c:formatCode>General</c:formatCode>
                <c:ptCount val="31"/>
                <c:pt idx="1">
                  <c:v>18.3</c:v>
                </c:pt>
                <c:pt idx="2">
                  <c:v>19.3</c:v>
                </c:pt>
                <c:pt idx="3">
                  <c:v>20</c:v>
                </c:pt>
                <c:pt idx="4">
                  <c:v>20.9</c:v>
                </c:pt>
                <c:pt idx="5">
                  <c:v>21.7</c:v>
                </c:pt>
                <c:pt idx="6">
                  <c:v>22.2</c:v>
                </c:pt>
                <c:pt idx="7">
                  <c:v>23.2</c:v>
                </c:pt>
                <c:pt idx="8">
                  <c:v>23.9</c:v>
                </c:pt>
                <c:pt idx="9">
                  <c:v>24.7</c:v>
                </c:pt>
                <c:pt idx="10">
                  <c:v>25.4</c:v>
                </c:pt>
                <c:pt idx="11">
                  <c:v>26.1</c:v>
                </c:pt>
                <c:pt idx="12">
                  <c:v>27</c:v>
                </c:pt>
                <c:pt idx="13">
                  <c:v>27.7</c:v>
                </c:pt>
                <c:pt idx="14">
                  <c:v>28.6</c:v>
                </c:pt>
                <c:pt idx="15">
                  <c:v>29.2</c:v>
                </c:pt>
                <c:pt idx="16">
                  <c:v>30</c:v>
                </c:pt>
                <c:pt idx="17">
                  <c:v>30.7</c:v>
                </c:pt>
                <c:pt idx="18">
                  <c:v>31.3</c:v>
                </c:pt>
                <c:pt idx="19">
                  <c:v>32</c:v>
                </c:pt>
                <c:pt idx="20">
                  <c:v>32.799999999999997</c:v>
                </c:pt>
                <c:pt idx="21">
                  <c:v>33.700000000000003</c:v>
                </c:pt>
                <c:pt idx="22">
                  <c:v>34.5</c:v>
                </c:pt>
                <c:pt idx="23">
                  <c:v>35.299999999999997</c:v>
                </c:pt>
                <c:pt idx="24">
                  <c:v>36.1</c:v>
                </c:pt>
                <c:pt idx="25">
                  <c:v>36.9</c:v>
                </c:pt>
                <c:pt idx="26">
                  <c:v>37.4</c:v>
                </c:pt>
                <c:pt idx="27">
                  <c:v>38.200000000000003</c:v>
                </c:pt>
                <c:pt idx="28">
                  <c:v>39</c:v>
                </c:pt>
                <c:pt idx="29">
                  <c:v>39.799999999999997</c:v>
                </c:pt>
                <c:pt idx="30">
                  <c:v>40.6</c:v>
                </c:pt>
              </c:numCache>
            </c:numRef>
          </c:yVal>
          <c:smooth val="0"/>
        </c:ser>
        <c:ser>
          <c:idx val="1"/>
          <c:order val="1"/>
          <c:spPr>
            <a:ln w="28575">
              <a:solidFill>
                <a:srgbClr val="29BA74"/>
              </a:solidFill>
              <a:prstDash val="solid"/>
            </a:ln>
          </c:spPr>
          <c:marker>
            <c:symbol val="none"/>
          </c:marker>
          <c:xVal>
            <c:numRef>
              <c:f>Sheet1!$A$1:$AE$1</c:f>
              <c:numCache>
                <c:formatCode>General</c:formatCode>
                <c:ptCount val="31"/>
                <c:pt idx="0">
                  <c:v>5.5</c:v>
                </c:pt>
                <c:pt idx="1">
                  <c:v>5.6</c:v>
                </c:pt>
                <c:pt idx="2">
                  <c:v>5.7</c:v>
                </c:pt>
                <c:pt idx="3">
                  <c:v>5.8</c:v>
                </c:pt>
                <c:pt idx="4">
                  <c:v>5.9</c:v>
                </c:pt>
                <c:pt idx="5">
                  <c:v>6</c:v>
                </c:pt>
                <c:pt idx="6">
                  <c:v>6.1</c:v>
                </c:pt>
                <c:pt idx="7">
                  <c:v>6.2</c:v>
                </c:pt>
                <c:pt idx="8">
                  <c:v>6.3</c:v>
                </c:pt>
                <c:pt idx="9">
                  <c:v>6.4</c:v>
                </c:pt>
                <c:pt idx="10">
                  <c:v>6.5</c:v>
                </c:pt>
                <c:pt idx="11">
                  <c:v>6.6</c:v>
                </c:pt>
                <c:pt idx="12">
                  <c:v>6.7</c:v>
                </c:pt>
                <c:pt idx="13">
                  <c:v>6.8</c:v>
                </c:pt>
                <c:pt idx="14">
                  <c:v>6.9</c:v>
                </c:pt>
                <c:pt idx="15">
                  <c:v>6.9999999999999902</c:v>
                </c:pt>
                <c:pt idx="16">
                  <c:v>7.0999999999999899</c:v>
                </c:pt>
                <c:pt idx="17">
                  <c:v>7.1999999999999904</c:v>
                </c:pt>
                <c:pt idx="18">
                  <c:v>7.2999999999999901</c:v>
                </c:pt>
                <c:pt idx="19">
                  <c:v>7.3999999999999897</c:v>
                </c:pt>
                <c:pt idx="20">
                  <c:v>7.4999999999999902</c:v>
                </c:pt>
                <c:pt idx="21">
                  <c:v>7.5999999999999899</c:v>
                </c:pt>
                <c:pt idx="22">
                  <c:v>7.6999999999999904</c:v>
                </c:pt>
                <c:pt idx="23">
                  <c:v>7.7999999999999901</c:v>
                </c:pt>
                <c:pt idx="24">
                  <c:v>7.8999999999999897</c:v>
                </c:pt>
                <c:pt idx="25">
                  <c:v>7.9999999999999902</c:v>
                </c:pt>
                <c:pt idx="26">
                  <c:v>8.0999999999999908</c:v>
                </c:pt>
                <c:pt idx="27">
                  <c:v>8.1999999999999904</c:v>
                </c:pt>
                <c:pt idx="28">
                  <c:v>8.2999999999999901</c:v>
                </c:pt>
                <c:pt idx="29">
                  <c:v>8.3999999999999897</c:v>
                </c:pt>
                <c:pt idx="30">
                  <c:v>8.4999999999999893</c:v>
                </c:pt>
              </c:numCache>
            </c:numRef>
          </c:xVal>
          <c:yVal>
            <c:numRef>
              <c:f>Sheet1!$A$3:$AE$3</c:f>
              <c:numCache>
                <c:formatCode>General</c:formatCode>
                <c:ptCount val="31"/>
                <c:pt idx="1">
                  <c:v>25.2</c:v>
                </c:pt>
                <c:pt idx="2">
                  <c:v>26</c:v>
                </c:pt>
                <c:pt idx="3">
                  <c:v>27.1</c:v>
                </c:pt>
                <c:pt idx="4">
                  <c:v>28</c:v>
                </c:pt>
                <c:pt idx="5">
                  <c:v>28.9</c:v>
                </c:pt>
                <c:pt idx="6">
                  <c:v>29.9</c:v>
                </c:pt>
                <c:pt idx="7">
                  <c:v>30.7</c:v>
                </c:pt>
                <c:pt idx="8">
                  <c:v>31.7</c:v>
                </c:pt>
                <c:pt idx="9">
                  <c:v>32.5</c:v>
                </c:pt>
                <c:pt idx="10">
                  <c:v>33.299999999999997</c:v>
                </c:pt>
                <c:pt idx="11">
                  <c:v>34.200000000000003</c:v>
                </c:pt>
                <c:pt idx="12">
                  <c:v>35.1</c:v>
                </c:pt>
                <c:pt idx="13">
                  <c:v>36</c:v>
                </c:pt>
                <c:pt idx="14">
                  <c:v>36.6</c:v>
                </c:pt>
                <c:pt idx="15">
                  <c:v>37.5</c:v>
                </c:pt>
                <c:pt idx="16">
                  <c:v>38.200000000000003</c:v>
                </c:pt>
                <c:pt idx="17">
                  <c:v>39</c:v>
                </c:pt>
                <c:pt idx="18">
                  <c:v>39.799999999999997</c:v>
                </c:pt>
                <c:pt idx="19">
                  <c:v>40.5</c:v>
                </c:pt>
                <c:pt idx="20">
                  <c:v>41.2</c:v>
                </c:pt>
                <c:pt idx="21">
                  <c:v>41.9</c:v>
                </c:pt>
                <c:pt idx="22">
                  <c:v>42.7</c:v>
                </c:pt>
                <c:pt idx="23">
                  <c:v>43.5</c:v>
                </c:pt>
                <c:pt idx="24">
                  <c:v>44</c:v>
                </c:pt>
                <c:pt idx="25">
                  <c:v>44.6</c:v>
                </c:pt>
                <c:pt idx="26">
                  <c:v>45.3</c:v>
                </c:pt>
                <c:pt idx="27">
                  <c:v>45.9</c:v>
                </c:pt>
                <c:pt idx="28">
                  <c:v>46.6</c:v>
                </c:pt>
                <c:pt idx="29">
                  <c:v>47.1</c:v>
                </c:pt>
                <c:pt idx="30">
                  <c:v>47.8</c:v>
                </c:pt>
              </c:numCache>
            </c:numRef>
          </c:yVal>
          <c:smooth val="0"/>
        </c:ser>
        <c:ser>
          <c:idx val="2"/>
          <c:order val="2"/>
          <c:spPr>
            <a:ln w="28575">
              <a:solidFill>
                <a:srgbClr val="295E7E"/>
              </a:solidFill>
              <a:prstDash val="solid"/>
            </a:ln>
          </c:spPr>
          <c:marker>
            <c:symbol val="none"/>
          </c:marker>
          <c:xVal>
            <c:numRef>
              <c:f>Sheet1!$A$1:$AE$1</c:f>
              <c:numCache>
                <c:formatCode>General</c:formatCode>
                <c:ptCount val="31"/>
                <c:pt idx="0">
                  <c:v>5.5</c:v>
                </c:pt>
                <c:pt idx="1">
                  <c:v>5.6</c:v>
                </c:pt>
                <c:pt idx="2">
                  <c:v>5.7</c:v>
                </c:pt>
                <c:pt idx="3">
                  <c:v>5.8</c:v>
                </c:pt>
                <c:pt idx="4">
                  <c:v>5.9</c:v>
                </c:pt>
                <c:pt idx="5">
                  <c:v>6</c:v>
                </c:pt>
                <c:pt idx="6">
                  <c:v>6.1</c:v>
                </c:pt>
                <c:pt idx="7">
                  <c:v>6.2</c:v>
                </c:pt>
                <c:pt idx="8">
                  <c:v>6.3</c:v>
                </c:pt>
                <c:pt idx="9">
                  <c:v>6.4</c:v>
                </c:pt>
                <c:pt idx="10">
                  <c:v>6.5</c:v>
                </c:pt>
                <c:pt idx="11">
                  <c:v>6.6</c:v>
                </c:pt>
                <c:pt idx="12">
                  <c:v>6.7</c:v>
                </c:pt>
                <c:pt idx="13">
                  <c:v>6.8</c:v>
                </c:pt>
                <c:pt idx="14">
                  <c:v>6.9</c:v>
                </c:pt>
                <c:pt idx="15">
                  <c:v>6.9999999999999902</c:v>
                </c:pt>
                <c:pt idx="16">
                  <c:v>7.0999999999999899</c:v>
                </c:pt>
                <c:pt idx="17">
                  <c:v>7.1999999999999904</c:v>
                </c:pt>
                <c:pt idx="18">
                  <c:v>7.2999999999999901</c:v>
                </c:pt>
                <c:pt idx="19">
                  <c:v>7.3999999999999897</c:v>
                </c:pt>
                <c:pt idx="20">
                  <c:v>7.4999999999999902</c:v>
                </c:pt>
                <c:pt idx="21">
                  <c:v>7.5999999999999899</c:v>
                </c:pt>
                <c:pt idx="22">
                  <c:v>7.6999999999999904</c:v>
                </c:pt>
                <c:pt idx="23">
                  <c:v>7.7999999999999901</c:v>
                </c:pt>
                <c:pt idx="24">
                  <c:v>7.8999999999999897</c:v>
                </c:pt>
                <c:pt idx="25">
                  <c:v>7.9999999999999902</c:v>
                </c:pt>
                <c:pt idx="26">
                  <c:v>8.0999999999999908</c:v>
                </c:pt>
                <c:pt idx="27">
                  <c:v>8.1999999999999904</c:v>
                </c:pt>
                <c:pt idx="28">
                  <c:v>8.2999999999999901</c:v>
                </c:pt>
                <c:pt idx="29">
                  <c:v>8.3999999999999897</c:v>
                </c:pt>
                <c:pt idx="30">
                  <c:v>8.4999999999999893</c:v>
                </c:pt>
              </c:numCache>
            </c:numRef>
          </c:xVal>
          <c:yVal>
            <c:numRef>
              <c:f>Sheet1!$A$4:$AE$4</c:f>
              <c:numCache>
                <c:formatCode>General</c:formatCode>
                <c:ptCount val="31"/>
                <c:pt idx="1">
                  <c:v>33.200000000000003</c:v>
                </c:pt>
                <c:pt idx="2">
                  <c:v>34</c:v>
                </c:pt>
                <c:pt idx="3">
                  <c:v>35.299999999999997</c:v>
                </c:pt>
                <c:pt idx="4">
                  <c:v>36</c:v>
                </c:pt>
                <c:pt idx="5">
                  <c:v>36.9</c:v>
                </c:pt>
                <c:pt idx="6">
                  <c:v>37.9</c:v>
                </c:pt>
                <c:pt idx="7">
                  <c:v>38.799999999999997</c:v>
                </c:pt>
                <c:pt idx="8">
                  <c:v>39.700000000000003</c:v>
                </c:pt>
                <c:pt idx="9">
                  <c:v>40.6</c:v>
                </c:pt>
                <c:pt idx="10">
                  <c:v>41.3</c:v>
                </c:pt>
                <c:pt idx="11">
                  <c:v>42.4</c:v>
                </c:pt>
                <c:pt idx="12">
                  <c:v>43</c:v>
                </c:pt>
                <c:pt idx="13">
                  <c:v>44</c:v>
                </c:pt>
                <c:pt idx="14">
                  <c:v>44.8</c:v>
                </c:pt>
                <c:pt idx="15">
                  <c:v>45.5</c:v>
                </c:pt>
                <c:pt idx="16">
                  <c:v>46.1</c:v>
                </c:pt>
                <c:pt idx="17">
                  <c:v>47</c:v>
                </c:pt>
                <c:pt idx="18">
                  <c:v>47.5</c:v>
                </c:pt>
                <c:pt idx="19">
                  <c:v>48.2</c:v>
                </c:pt>
                <c:pt idx="20">
                  <c:v>49.2</c:v>
                </c:pt>
              </c:numCache>
            </c:numRef>
          </c:yVal>
          <c:smooth val="0"/>
        </c:ser>
        <c:dLbls>
          <c:showLegendKey val="0"/>
          <c:showVal val="0"/>
          <c:showCatName val="0"/>
          <c:showSerName val="0"/>
          <c:showPercent val="0"/>
          <c:showBubbleSize val="0"/>
        </c:dLbls>
        <c:axId val="1249036840"/>
        <c:axId val="1249034096"/>
      </c:scatterChart>
      <c:valAx>
        <c:axId val="1249036840"/>
        <c:scaling>
          <c:orientation val="minMax"/>
          <c:max val="9"/>
          <c:min val="5"/>
        </c:scaling>
        <c:delete val="0"/>
        <c:axPos val="b"/>
        <c:majorGridlines>
          <c:spPr>
            <a:ln>
              <a:noFill/>
            </a:ln>
          </c:spPr>
        </c:majorGridlines>
        <c:numFmt formatCode="General" sourceLinked="1"/>
        <c:majorTickMark val="out"/>
        <c:minorTickMark val="none"/>
        <c:tickLblPos val="none"/>
        <c:spPr>
          <a:ln w="9525">
            <a:solidFill>
              <a:srgbClr val="7F7F7F"/>
            </a:solidFill>
            <a:prstDash val="solid"/>
          </a:ln>
        </c:spPr>
        <c:txPr>
          <a:bodyPr wrap="none"/>
          <a:lstStyle/>
          <a:p>
            <a:pPr>
              <a:defRPr sz="1400">
                <a:solidFill>
                  <a:schemeClr val="tx1"/>
                </a:solidFill>
                <a:latin typeface="+mn-lt"/>
                <a:ea typeface="+mn-ea"/>
                <a:cs typeface="+mn-cs"/>
                <a:sym typeface="+mn-lt"/>
              </a:defRPr>
            </a:pPr>
            <a:endParaRPr lang="en-US"/>
          </a:p>
        </c:txPr>
        <c:crossAx val="1249034096"/>
        <c:crosses val="min"/>
        <c:crossBetween val="midCat"/>
        <c:majorUnit val="1"/>
      </c:valAx>
      <c:valAx>
        <c:axId val="1249034096"/>
        <c:scaling>
          <c:orientation val="minMax"/>
          <c:max val="50"/>
          <c:min val="0"/>
        </c:scaling>
        <c:delete val="0"/>
        <c:axPos val="l"/>
        <c:majorGridlines>
          <c:spPr>
            <a:ln w="9525">
              <a:solidFill>
                <a:srgbClr val="C8C8C8"/>
              </a:solidFill>
              <a:prstDash val="solid"/>
            </a:ln>
          </c:spPr>
        </c:majorGridlines>
        <c:numFmt formatCode="General" sourceLinked="1"/>
        <c:majorTickMark val="out"/>
        <c:minorTickMark val="none"/>
        <c:tickLblPos val="none"/>
        <c:spPr>
          <a:ln w="9525">
            <a:solidFill>
              <a:srgbClr val="7F7F7F"/>
            </a:solidFill>
            <a:prstDash val="solid"/>
          </a:ln>
        </c:spPr>
        <c:txPr>
          <a:bodyPr wrap="none"/>
          <a:lstStyle/>
          <a:p>
            <a:pPr>
              <a:defRPr sz="1400">
                <a:solidFill>
                  <a:schemeClr val="tx1"/>
                </a:solidFill>
                <a:latin typeface="+mn-lt"/>
                <a:ea typeface="+mn-ea"/>
                <a:cs typeface="+mn-cs"/>
                <a:sym typeface="+mn-lt"/>
              </a:defRPr>
            </a:pPr>
            <a:endParaRPr lang="en-US"/>
          </a:p>
        </c:txPr>
        <c:crossAx val="1249036840"/>
        <c:crosses val="min"/>
        <c:crossBetween val="midCat"/>
        <c:majorUnit val="10"/>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13821138211382E-2"/>
          <c:y val="3.2766225582860742E-2"/>
          <c:w val="0.95772357723577239"/>
          <c:h val="0.93446754883427852"/>
        </c:manualLayout>
      </c:layout>
      <c:scatterChart>
        <c:scatterStyle val="lineMarker"/>
        <c:varyColors val="0"/>
        <c:ser>
          <c:idx val="0"/>
          <c:order val="0"/>
          <c:spPr>
            <a:ln>
              <a:noFill/>
            </a:ln>
          </c:spPr>
          <c:marker>
            <c:symbol val="circle"/>
            <c:size val="7"/>
            <c:spPr>
              <a:solidFill>
                <a:srgbClr val="6E6F73"/>
              </a:solidFill>
              <a:ln w="9525">
                <a:solidFill>
                  <a:srgbClr val="6E6F73"/>
                </a:solidFill>
                <a:prstDash val="solid"/>
              </a:ln>
            </c:spPr>
          </c:marker>
          <c:trendline>
            <c:spPr>
              <a:ln w="9525">
                <a:solidFill>
                  <a:srgbClr val="7F7F7F"/>
                </a:solidFill>
                <a:prstDash val="solid"/>
              </a:ln>
            </c:spPr>
            <c:trendlineType val="linear"/>
            <c:dispRSqr val="0"/>
            <c:dispEq val="0"/>
          </c:trendline>
          <c:xVal>
            <c:numRef>
              <c:f>Sheet1!$A$1:$A$32</c:f>
              <c:numCache>
                <c:formatCode>General</c:formatCode>
                <c:ptCount val="32"/>
                <c:pt idx="0">
                  <c:v>1</c:v>
                </c:pt>
                <c:pt idx="1">
                  <c:v>5.5</c:v>
                </c:pt>
                <c:pt idx="2">
                  <c:v>6</c:v>
                </c:pt>
                <c:pt idx="3">
                  <c:v>6.2</c:v>
                </c:pt>
                <c:pt idx="4">
                  <c:v>6.5</c:v>
                </c:pt>
                <c:pt idx="5">
                  <c:v>7.2</c:v>
                </c:pt>
                <c:pt idx="6">
                  <c:v>7.2</c:v>
                </c:pt>
                <c:pt idx="7">
                  <c:v>7.8</c:v>
                </c:pt>
                <c:pt idx="8">
                  <c:v>7.8</c:v>
                </c:pt>
                <c:pt idx="9">
                  <c:v>8.8000000000000007</c:v>
                </c:pt>
                <c:pt idx="10">
                  <c:v>9</c:v>
                </c:pt>
                <c:pt idx="11">
                  <c:v>9.1999999999999993</c:v>
                </c:pt>
                <c:pt idx="12">
                  <c:v>9.8000000000000007</c:v>
                </c:pt>
                <c:pt idx="13">
                  <c:v>10</c:v>
                </c:pt>
                <c:pt idx="14">
                  <c:v>10.8</c:v>
                </c:pt>
                <c:pt idx="15">
                  <c:v>11.2</c:v>
                </c:pt>
                <c:pt idx="16">
                  <c:v>11.8</c:v>
                </c:pt>
                <c:pt idx="17">
                  <c:v>12.5</c:v>
                </c:pt>
              </c:numCache>
            </c:numRef>
          </c:xVal>
          <c:yVal>
            <c:numRef>
              <c:f>Sheet1!$B$1:$B$32</c:f>
              <c:numCache>
                <c:formatCode>General</c:formatCode>
                <c:ptCount val="32"/>
                <c:pt idx="0">
                  <c:v>32.729408545970045</c:v>
                </c:pt>
                <c:pt idx="1">
                  <c:v>33.87928511252813</c:v>
                </c:pt>
                <c:pt idx="2">
                  <c:v>35.911553393567139</c:v>
                </c:pt>
                <c:pt idx="3">
                  <c:v>37.545456730700351</c:v>
                </c:pt>
                <c:pt idx="4">
                  <c:v>38.045586894330746</c:v>
                </c:pt>
                <c:pt idx="5">
                  <c:v>38.702279497375102</c:v>
                </c:pt>
                <c:pt idx="6">
                  <c:v>40.038279150247469</c:v>
                </c:pt>
                <c:pt idx="7">
                  <c:v>40.270948394199188</c:v>
                </c:pt>
                <c:pt idx="8">
                  <c:v>41.748289115967687</c:v>
                </c:pt>
                <c:pt idx="9">
                  <c:v>42.020533855415003</c:v>
                </c:pt>
                <c:pt idx="10">
                  <c:v>42.198406203294326</c:v>
                </c:pt>
                <c:pt idx="11">
                  <c:v>42.969041390014105</c:v>
                </c:pt>
                <c:pt idx="12">
                  <c:v>43.637910985204819</c:v>
                </c:pt>
                <c:pt idx="13">
                  <c:v>44.697316905834761</c:v>
                </c:pt>
                <c:pt idx="14">
                  <c:v>45.544058835929569</c:v>
                </c:pt>
                <c:pt idx="15">
                  <c:v>46.016790458845534</c:v>
                </c:pt>
                <c:pt idx="16">
                  <c:v>47.597636315585355</c:v>
                </c:pt>
                <c:pt idx="17">
                  <c:v>47.517180618201934</c:v>
                </c:pt>
              </c:numCache>
            </c:numRef>
          </c:yVal>
          <c:smooth val="0"/>
        </c:ser>
        <c:ser>
          <c:idx val="1"/>
          <c:order val="1"/>
          <c:spPr>
            <a:ln>
              <a:noFill/>
            </a:ln>
          </c:spPr>
          <c:marker>
            <c:symbol val="square"/>
            <c:size val="7"/>
            <c:spPr>
              <a:solidFill>
                <a:srgbClr val="29BA74"/>
              </a:solidFill>
              <a:ln w="9525">
                <a:solidFill>
                  <a:srgbClr val="29BA74"/>
                </a:solidFill>
                <a:prstDash val="solid"/>
              </a:ln>
            </c:spPr>
          </c:marker>
          <c:trendline>
            <c:spPr>
              <a:ln w="9525">
                <a:solidFill>
                  <a:srgbClr val="29BA74"/>
                </a:solidFill>
                <a:prstDash val="solid"/>
              </a:ln>
            </c:spPr>
            <c:trendlineType val="linear"/>
            <c:forward val="0.69999999999999929"/>
            <c:dispRSqr val="0"/>
            <c:dispEq val="0"/>
          </c:trendline>
          <c:xVal>
            <c:numRef>
              <c:f>Sheet1!$A$1:$A$32</c:f>
              <c:numCache>
                <c:formatCode>General</c:formatCode>
                <c:ptCount val="32"/>
                <c:pt idx="18">
                  <c:v>1</c:v>
                </c:pt>
                <c:pt idx="19">
                  <c:v>3</c:v>
                </c:pt>
                <c:pt idx="20">
                  <c:v>5.3</c:v>
                </c:pt>
                <c:pt idx="21">
                  <c:v>9</c:v>
                </c:pt>
                <c:pt idx="22">
                  <c:v>10.3</c:v>
                </c:pt>
                <c:pt idx="23">
                  <c:v>10.8</c:v>
                </c:pt>
                <c:pt idx="24">
                  <c:v>11.2</c:v>
                </c:pt>
                <c:pt idx="25">
                  <c:v>11.8</c:v>
                </c:pt>
              </c:numCache>
            </c:numRef>
          </c:xVal>
          <c:yVal>
            <c:numRef>
              <c:f>Sheet1!$C$1:$C$32</c:f>
              <c:numCache>
                <c:formatCode>General</c:formatCode>
                <c:ptCount val="32"/>
                <c:pt idx="18">
                  <c:v>15.774985208239036</c:v>
                </c:pt>
                <c:pt idx="19">
                  <c:v>16.199456619103234</c:v>
                </c:pt>
                <c:pt idx="20">
                  <c:v>16.795706330477696</c:v>
                </c:pt>
                <c:pt idx="21">
                  <c:v>18.013853880104243</c:v>
                </c:pt>
                <c:pt idx="22">
                  <c:v>18.340896190155991</c:v>
                </c:pt>
                <c:pt idx="23">
                  <c:v>19.449010816235202</c:v>
                </c:pt>
                <c:pt idx="24">
                  <c:v>20.827630481964999</c:v>
                </c:pt>
                <c:pt idx="25">
                  <c:v>22.516330788195042</c:v>
                </c:pt>
              </c:numCache>
            </c:numRef>
          </c:yVal>
          <c:smooth val="0"/>
        </c:ser>
        <c:ser>
          <c:idx val="2"/>
          <c:order val="2"/>
          <c:spPr>
            <a:ln>
              <a:noFill/>
            </a:ln>
          </c:spPr>
          <c:marker>
            <c:symbol val="triangle"/>
            <c:size val="7"/>
            <c:spPr>
              <a:solidFill>
                <a:srgbClr val="295E7E"/>
              </a:solidFill>
              <a:ln w="9525">
                <a:solidFill>
                  <a:srgbClr val="295E7E"/>
                </a:solidFill>
                <a:prstDash val="solid"/>
              </a:ln>
            </c:spPr>
          </c:marker>
          <c:trendline>
            <c:spPr>
              <a:ln w="9525">
                <a:solidFill>
                  <a:srgbClr val="295E7E"/>
                </a:solidFill>
                <a:prstDash val="solid"/>
              </a:ln>
            </c:spPr>
            <c:trendlineType val="linear"/>
            <c:forward val="0.69999999999999929"/>
            <c:backward val="6.5"/>
            <c:dispRSqr val="0"/>
            <c:dispEq val="0"/>
          </c:trendline>
          <c:xVal>
            <c:numRef>
              <c:f>Sheet1!$A$1:$A$32</c:f>
              <c:numCache>
                <c:formatCode>General</c:formatCode>
                <c:ptCount val="32"/>
                <c:pt idx="26">
                  <c:v>7.5</c:v>
                </c:pt>
                <c:pt idx="27">
                  <c:v>8</c:v>
                </c:pt>
                <c:pt idx="28">
                  <c:v>10</c:v>
                </c:pt>
                <c:pt idx="29">
                  <c:v>10.5</c:v>
                </c:pt>
                <c:pt idx="30">
                  <c:v>11</c:v>
                </c:pt>
                <c:pt idx="31">
                  <c:v>11.8</c:v>
                </c:pt>
              </c:numCache>
            </c:numRef>
          </c:xVal>
          <c:yVal>
            <c:numRef>
              <c:f>Sheet1!$D$1:$D$32</c:f>
              <c:numCache>
                <c:formatCode>General</c:formatCode>
                <c:ptCount val="32"/>
                <c:pt idx="26">
                  <c:v>3.5274717048649076</c:v>
                </c:pt>
                <c:pt idx="27">
                  <c:v>5.938100227607424</c:v>
                </c:pt>
                <c:pt idx="28">
                  <c:v>9.295933239105679</c:v>
                </c:pt>
                <c:pt idx="29">
                  <c:v>10.978545451230188</c:v>
                </c:pt>
                <c:pt idx="30">
                  <c:v>11.782668080533162</c:v>
                </c:pt>
                <c:pt idx="31">
                  <c:v>12.057957586528683</c:v>
                </c:pt>
              </c:numCache>
            </c:numRef>
          </c:yVal>
          <c:smooth val="0"/>
        </c:ser>
        <c:dLbls>
          <c:showLegendKey val="0"/>
          <c:showVal val="0"/>
          <c:showCatName val="0"/>
          <c:showSerName val="0"/>
          <c:showPercent val="0"/>
          <c:showBubbleSize val="0"/>
        </c:dLbls>
        <c:axId val="1249036448"/>
        <c:axId val="1249035272"/>
      </c:scatterChart>
      <c:valAx>
        <c:axId val="1249036448"/>
        <c:scaling>
          <c:orientation val="minMax"/>
          <c:max val="13"/>
          <c:min val="0"/>
        </c:scaling>
        <c:delete val="0"/>
        <c:axPos val="b"/>
        <c:majorGridlines>
          <c:spPr>
            <a:ln>
              <a:noFill/>
            </a:ln>
          </c:spPr>
        </c:majorGridlines>
        <c:numFmt formatCode="General" sourceLinked="1"/>
        <c:majorTickMark val="out"/>
        <c:minorTickMark val="none"/>
        <c:tickLblPos val="none"/>
        <c:spPr>
          <a:ln w="9525">
            <a:solidFill>
              <a:srgbClr val="7F7F7F"/>
            </a:solidFill>
            <a:prstDash val="solid"/>
          </a:ln>
        </c:spPr>
        <c:txPr>
          <a:bodyPr wrap="none"/>
          <a:lstStyle/>
          <a:p>
            <a:pPr>
              <a:defRPr sz="1400">
                <a:solidFill>
                  <a:schemeClr val="tx1"/>
                </a:solidFill>
                <a:latin typeface="+mn-lt"/>
                <a:ea typeface="+mn-ea"/>
                <a:cs typeface="+mn-cs"/>
                <a:sym typeface="+mn-lt"/>
              </a:defRPr>
            </a:pPr>
            <a:endParaRPr lang="en-US"/>
          </a:p>
        </c:txPr>
        <c:crossAx val="1249035272"/>
        <c:crosses val="min"/>
        <c:crossBetween val="midCat"/>
        <c:majorUnit val="1"/>
      </c:valAx>
      <c:valAx>
        <c:axId val="1249035272"/>
        <c:scaling>
          <c:orientation val="minMax"/>
          <c:max val="50"/>
          <c:min val="0"/>
        </c:scaling>
        <c:delete val="0"/>
        <c:axPos val="l"/>
        <c:majorGridlines>
          <c:spPr>
            <a:ln w="9525">
              <a:solidFill>
                <a:srgbClr val="C8C8C8"/>
              </a:solidFill>
              <a:prstDash val="solid"/>
            </a:ln>
          </c:spPr>
        </c:majorGridlines>
        <c:numFmt formatCode="General" sourceLinked="1"/>
        <c:majorTickMark val="out"/>
        <c:minorTickMark val="none"/>
        <c:tickLblPos val="none"/>
        <c:spPr>
          <a:ln w="9525">
            <a:solidFill>
              <a:srgbClr val="7F7F7F"/>
            </a:solidFill>
            <a:prstDash val="solid"/>
          </a:ln>
        </c:spPr>
        <c:txPr>
          <a:bodyPr wrap="none"/>
          <a:lstStyle/>
          <a:p>
            <a:pPr>
              <a:defRPr sz="1400">
                <a:solidFill>
                  <a:schemeClr val="tx1"/>
                </a:solidFill>
                <a:latin typeface="+mn-lt"/>
                <a:ea typeface="+mn-ea"/>
                <a:cs typeface="+mn-cs"/>
                <a:sym typeface="+mn-lt"/>
              </a:defRPr>
            </a:pPr>
            <a:endParaRPr lang="en-US"/>
          </a:p>
        </c:txPr>
        <c:crossAx val="1249036448"/>
        <c:crosses val="min"/>
        <c:crossBetween val="midCat"/>
        <c:majorUnit val="10"/>
      </c:valAx>
    </c:plotArea>
    <c:plotVisOnly val="0"/>
    <c:dispBlanksAs val="gap"/>
    <c:showDLblsOverMax val="1"/>
  </c:chart>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2.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2" y="3"/>
            <a:ext cx="3011699" cy="463408"/>
          </a:xfrm>
          <a:prstGeom prst="rect">
            <a:avLst/>
          </a:prstGeom>
        </p:spPr>
        <p:txBody>
          <a:bodyPr vert="horz" lIns="92492" tIns="46246" rIns="92492" bIns="46246" rtlCol="0"/>
          <a:lstStyle>
            <a:lvl1pPr algn="l">
              <a:defRPr sz="1200"/>
            </a:lvl1pPr>
          </a:lstStyle>
          <a:p>
            <a:endParaRPr lang="en-US" sz="800" dirty="0"/>
          </a:p>
        </p:txBody>
      </p:sp>
      <p:sp>
        <p:nvSpPr>
          <p:cNvPr id="3" name="Date Placeholder 2"/>
          <p:cNvSpPr>
            <a:spLocks noGrp="1"/>
          </p:cNvSpPr>
          <p:nvPr>
            <p:ph type="dt" sz="quarter" idx="1"/>
          </p:nvPr>
        </p:nvSpPr>
        <p:spPr>
          <a:xfrm>
            <a:off x="3936770" y="3"/>
            <a:ext cx="3011699" cy="463408"/>
          </a:xfrm>
          <a:prstGeom prst="rect">
            <a:avLst/>
          </a:prstGeom>
        </p:spPr>
        <p:txBody>
          <a:bodyPr vert="horz" lIns="92492" tIns="46246" rIns="92492" bIns="46246" rtlCol="0"/>
          <a:lstStyle>
            <a:lvl1pPr algn="r">
              <a:defRPr sz="1200"/>
            </a:lvl1pPr>
          </a:lstStyle>
          <a:p>
            <a:fld id="{57691E93-EF64-46CC-85E2-BBB5BEDB9501}" type="datetimeFigureOut">
              <a:rPr lang="en-US" sz="800"/>
              <a:t>11/12/2019</a:t>
            </a:fld>
            <a:endParaRPr lang="en-US" sz="800" dirty="0"/>
          </a:p>
        </p:txBody>
      </p:sp>
      <p:sp>
        <p:nvSpPr>
          <p:cNvPr id="4" name="Footer Placeholder 3"/>
          <p:cNvSpPr>
            <a:spLocks noGrp="1"/>
          </p:cNvSpPr>
          <p:nvPr>
            <p:ph type="ftr" sz="quarter" idx="2"/>
          </p:nvPr>
        </p:nvSpPr>
        <p:spPr>
          <a:xfrm>
            <a:off x="2" y="8772671"/>
            <a:ext cx="3011699" cy="463407"/>
          </a:xfrm>
          <a:prstGeom prst="rect">
            <a:avLst/>
          </a:prstGeom>
        </p:spPr>
        <p:txBody>
          <a:bodyPr vert="horz" lIns="92492" tIns="46246" rIns="92492" bIns="46246" rtlCol="0" anchor="b"/>
          <a:lstStyle>
            <a:lvl1pPr algn="l">
              <a:defRPr sz="1200"/>
            </a:lvl1pPr>
          </a:lstStyle>
          <a:p>
            <a:endParaRPr lang="en-US" sz="800" dirty="0"/>
          </a:p>
        </p:txBody>
      </p:sp>
      <p:sp>
        <p:nvSpPr>
          <p:cNvPr id="5" name="Slide Number Placeholder 4"/>
          <p:cNvSpPr>
            <a:spLocks noGrp="1"/>
          </p:cNvSpPr>
          <p:nvPr>
            <p:ph type="sldNum" sz="quarter" idx="3"/>
          </p:nvPr>
        </p:nvSpPr>
        <p:spPr>
          <a:xfrm>
            <a:off x="3936770" y="8772671"/>
            <a:ext cx="3011699" cy="463407"/>
          </a:xfrm>
          <a:prstGeom prst="rect">
            <a:avLst/>
          </a:prstGeom>
        </p:spPr>
        <p:txBody>
          <a:bodyPr vert="horz" lIns="92492" tIns="46246" rIns="92492" bIns="46246" rtlCol="0" anchor="b"/>
          <a:lstStyle>
            <a:lvl1pPr algn="r">
              <a:defRPr sz="1200"/>
            </a:lvl1pPr>
          </a:lstStyle>
          <a:p>
            <a:fld id="{3DCECA85-2A7A-423F-89EA-6868CB52DF19}" type="slidenum">
              <a:rPr lang="en-US" sz="800"/>
              <a:t>‹#›</a:t>
            </a:fld>
            <a:endParaRPr lang="en-US" sz="800" dirty="0"/>
          </a:p>
        </p:txBody>
      </p:sp>
    </p:spTree>
    <p:extLst>
      <p:ext uri="{BB962C8B-B14F-4D97-AF65-F5344CB8AC3E}">
        <p14:creationId xmlns:p14="http://schemas.microsoft.com/office/powerpoint/2010/main" val="170937759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5" name="Rectangle 54"/>
          <p:cNvSpPr/>
          <p:nvPr/>
        </p:nvSpPr>
        <p:spPr>
          <a:xfrm>
            <a:off x="0" y="4410720"/>
            <a:ext cx="6948467" cy="482535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2492" tIns="46246" rIns="92492" bIns="46246" rtlCol="0" anchor="ctr"/>
          <a:lstStyle/>
          <a:p>
            <a:pPr algn="ctr"/>
            <a:endParaRPr lang="en-US" dirty="0"/>
          </a:p>
        </p:txBody>
      </p:sp>
      <p:sp>
        <p:nvSpPr>
          <p:cNvPr id="2" name="Header Placeholder 1"/>
          <p:cNvSpPr>
            <a:spLocks noGrp="1"/>
          </p:cNvSpPr>
          <p:nvPr>
            <p:ph type="hdr" sz="quarter"/>
          </p:nvPr>
        </p:nvSpPr>
        <p:spPr>
          <a:xfrm>
            <a:off x="82427" y="3"/>
            <a:ext cx="2929274" cy="463408"/>
          </a:xfrm>
          <a:prstGeom prst="rect">
            <a:avLst/>
          </a:prstGeom>
        </p:spPr>
        <p:txBody>
          <a:bodyPr vert="horz" lIns="92492" tIns="46246" rIns="92492" bIns="46246" rtlCol="0"/>
          <a:lstStyle>
            <a:lvl1pPr algn="l">
              <a:defRPr sz="1400"/>
            </a:lvl1pPr>
          </a:lstStyle>
          <a:p>
            <a:endParaRPr lang="en-US" dirty="0"/>
          </a:p>
        </p:txBody>
      </p:sp>
      <p:sp>
        <p:nvSpPr>
          <p:cNvPr id="4" name="Slide Image Placeholder 3"/>
          <p:cNvSpPr>
            <a:spLocks noGrp="1" noRot="1" noChangeAspect="1"/>
          </p:cNvSpPr>
          <p:nvPr>
            <p:ph type="sldImg" idx="2"/>
          </p:nvPr>
        </p:nvSpPr>
        <p:spPr>
          <a:xfrm>
            <a:off x="156103" y="575009"/>
            <a:ext cx="6620256" cy="3724113"/>
          </a:xfrm>
          <a:prstGeom prst="rect">
            <a:avLst/>
          </a:prstGeom>
          <a:noFill/>
          <a:ln w="9525">
            <a:solidFill>
              <a:schemeClr val="bg2"/>
            </a:solidFill>
          </a:ln>
        </p:spPr>
        <p:txBody>
          <a:bodyPr vert="horz" lIns="92492" tIns="46246" rIns="92492" bIns="46246" rtlCol="0" anchor="ctr"/>
          <a:lstStyle/>
          <a:p>
            <a:endParaRPr lang="en-US" dirty="0"/>
          </a:p>
        </p:txBody>
      </p:sp>
      <p:sp>
        <p:nvSpPr>
          <p:cNvPr id="6" name="Footer Placeholder 5"/>
          <p:cNvSpPr>
            <a:spLocks noGrp="1"/>
          </p:cNvSpPr>
          <p:nvPr>
            <p:ph type="ftr" sz="quarter" idx="4"/>
          </p:nvPr>
        </p:nvSpPr>
        <p:spPr>
          <a:xfrm>
            <a:off x="82427" y="8744096"/>
            <a:ext cx="2929274" cy="463407"/>
          </a:xfrm>
          <a:prstGeom prst="rect">
            <a:avLst/>
          </a:prstGeom>
        </p:spPr>
        <p:txBody>
          <a:bodyPr vert="horz" lIns="92492" tIns="46246" rIns="92492" bIns="46246" rtlCol="0" anchor="b"/>
          <a:lstStyle>
            <a:lvl1pPr algn="l">
              <a:defRPr sz="1400"/>
            </a:lvl1pPr>
          </a:lstStyle>
          <a:p>
            <a:endParaRPr lang="en-US" dirty="0"/>
          </a:p>
        </p:txBody>
      </p:sp>
      <p:sp>
        <p:nvSpPr>
          <p:cNvPr id="7" name="Slide Number Placeholder 6"/>
          <p:cNvSpPr>
            <a:spLocks noGrp="1"/>
          </p:cNvSpPr>
          <p:nvPr>
            <p:ph type="sldNum" sz="quarter" idx="5"/>
          </p:nvPr>
        </p:nvSpPr>
        <p:spPr>
          <a:xfrm>
            <a:off x="3936770" y="8744096"/>
            <a:ext cx="2919957" cy="463407"/>
          </a:xfrm>
          <a:prstGeom prst="rect">
            <a:avLst/>
          </a:prstGeom>
        </p:spPr>
        <p:txBody>
          <a:bodyPr vert="horz" lIns="92492" tIns="46246" rIns="92492" bIns="46246" rtlCol="0" anchor="b"/>
          <a:lstStyle>
            <a:lvl1pPr algn="r">
              <a:defRPr sz="1400"/>
            </a:lvl1pPr>
          </a:lstStyle>
          <a:p>
            <a:r>
              <a:rPr lang="en-US" dirty="0"/>
              <a:t>Notes view: </a:t>
            </a:r>
            <a:fld id="{128CEAFE-FA94-43E5-B0FF-D47E1CCDD1B4}" type="slidenum">
              <a:rPr lang="en-US" smtClean="0"/>
              <a:pPr/>
              <a:t>‹#›</a:t>
            </a:fld>
            <a:endParaRPr lang="en-US" dirty="0"/>
          </a:p>
        </p:txBody>
      </p:sp>
      <p:sp>
        <p:nvSpPr>
          <p:cNvPr id="5" name="Notes Placeholder 4"/>
          <p:cNvSpPr>
            <a:spLocks noGrp="1"/>
          </p:cNvSpPr>
          <p:nvPr>
            <p:ph type="body" sz="quarter" idx="3"/>
          </p:nvPr>
        </p:nvSpPr>
        <p:spPr>
          <a:xfrm>
            <a:off x="259519" y="4714653"/>
            <a:ext cx="6413424" cy="3768947"/>
          </a:xfrm>
          <a:prstGeom prst="rect">
            <a:avLst/>
          </a:prstGeom>
        </p:spPr>
        <p:txBody>
          <a:bodyPr vert="horz" lIns="92492" tIns="46246" rIns="92492" bIns="46246" rtlCol="0"/>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Date Placeholder 7"/>
          <p:cNvSpPr>
            <a:spLocks noGrp="1"/>
          </p:cNvSpPr>
          <p:nvPr>
            <p:ph type="dt" idx="1"/>
          </p:nvPr>
        </p:nvSpPr>
        <p:spPr>
          <a:xfrm>
            <a:off x="3937000" y="0"/>
            <a:ext cx="3011488" cy="463550"/>
          </a:xfrm>
          <a:prstGeom prst="rect">
            <a:avLst/>
          </a:prstGeom>
        </p:spPr>
        <p:txBody>
          <a:bodyPr vert="horz" lIns="91440" tIns="45720" rIns="91440" bIns="45720" rtlCol="0"/>
          <a:lstStyle>
            <a:lvl1pPr algn="r">
              <a:defRPr sz="1200"/>
            </a:lvl1pPr>
          </a:lstStyle>
          <a:p>
            <a:fld id="{F2C7CF5F-7CF3-4DF3-838A-EE34544862CC}" type="datetimeFigureOut">
              <a:rPr lang="en-US" smtClean="0"/>
              <a:t>11/12/2019</a:t>
            </a:fld>
            <a:endParaRPr lang="en-US"/>
          </a:p>
        </p:txBody>
      </p:sp>
    </p:spTree>
    <p:extLst>
      <p:ext uri="{BB962C8B-B14F-4D97-AF65-F5344CB8AC3E}">
        <p14:creationId xmlns:p14="http://schemas.microsoft.com/office/powerpoint/2010/main" val="4173362221"/>
      </p:ext>
    </p:extLst>
  </p:cSld>
  <p:clrMap bg1="lt1" tx1="dk1" bg2="lt2" tx2="dk2" accent1="accent1" accent2="accent2" accent3="accent3" accent4="accent4" accent5="accent5" accent6="accent6" hlink="hlink" folHlink="folHlink"/>
  <p:notesStyle>
    <a:lvl1pPr marL="0" indent="0" algn="l" defTabSz="914400" rtl="0" eaLnBrk="1" latinLnBrk="0" hangingPunct="1">
      <a:spcAft>
        <a:spcPts val="600"/>
      </a:spcAft>
      <a:buFont typeface="Arial" panose="020B0604020202020204" pitchFamily="34" charset="0"/>
      <a:buChar char="​"/>
      <a:defRPr sz="1200" kern="1200">
        <a:solidFill>
          <a:schemeClr val="tx1"/>
        </a:solidFill>
        <a:latin typeface="+mn-lt"/>
        <a:ea typeface="+mn-ea"/>
        <a:cs typeface="+mn-cs"/>
      </a:defRPr>
    </a:lvl1pPr>
    <a:lvl2pPr marL="114300" indent="-114300" algn="l" defTabSz="914400" rtl="0" eaLnBrk="1" latinLnBrk="0" hangingPunct="1">
      <a:spcAft>
        <a:spcPts val="600"/>
      </a:spcAft>
      <a:buFont typeface="Arial" panose="020B0604020202020204" pitchFamily="34" charset="0"/>
      <a:buChar char="•"/>
      <a:defRPr sz="1200" kern="1200">
        <a:solidFill>
          <a:schemeClr val="tx1"/>
        </a:solidFill>
        <a:latin typeface="+mn-lt"/>
        <a:ea typeface="+mn-ea"/>
        <a:cs typeface="+mn-cs"/>
      </a:defRPr>
    </a:lvl2pPr>
    <a:lvl3pPr marL="228600" indent="-114300" algn="l" defTabSz="914400" rtl="0" eaLnBrk="1" latinLnBrk="0" hangingPunct="1">
      <a:spcAft>
        <a:spcPts val="600"/>
      </a:spcAft>
      <a:buClr>
        <a:schemeClr val="tx2"/>
      </a:buClr>
      <a:buFont typeface="Arial" panose="020B0604020202020204" pitchFamily="34" charset="0"/>
      <a:buChar char="•"/>
      <a:defRPr sz="1200" kern="1200">
        <a:solidFill>
          <a:schemeClr val="tx1"/>
        </a:solidFill>
        <a:latin typeface="+mn-lt"/>
        <a:ea typeface="+mn-ea"/>
        <a:cs typeface="+mn-cs"/>
      </a:defRPr>
    </a:lvl3pPr>
    <a:lvl4pPr marL="514350" indent="-114300" algn="l" defTabSz="914400" rtl="0" eaLnBrk="1" latinLnBrk="0" hangingPunct="1">
      <a:spcAft>
        <a:spcPts val="600"/>
      </a:spcAft>
      <a:buFont typeface="Arial" panose="020B0604020202020204" pitchFamily="34" charset="0"/>
      <a:buChar char="•"/>
      <a:defRPr sz="1000" kern="1200">
        <a:solidFill>
          <a:schemeClr val="tx1"/>
        </a:solidFill>
        <a:latin typeface="+mn-lt"/>
        <a:ea typeface="+mn-ea"/>
        <a:cs typeface="+mn-cs"/>
      </a:defRPr>
    </a:lvl4pPr>
    <a:lvl5pPr marL="685800" indent="-114300" algn="l" defTabSz="914400" rtl="0" eaLnBrk="1" latinLnBrk="0" hangingPunct="1">
      <a:spcAft>
        <a:spcPts val="600"/>
      </a:spcAft>
      <a:buClr>
        <a:schemeClr val="tx2"/>
      </a:buClr>
      <a:buFont typeface="Arial" panose="020B0604020202020204" pitchFamily="34" charset="0"/>
      <a:buChar char="•"/>
      <a:defRPr sz="1000" i="1"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mod="1">
    <p:ext uri="{620B2872-D7B9-4A21-9093-7833F8D536E1}">
      <p15:sldGuideLst xmlns:p15="http://schemas.microsoft.com/office/powerpoint/2012/main">
        <p15:guide id="1" orient="horz" pos="2910" userDrawn="1">
          <p15:clr>
            <a:srgbClr val="F26B43"/>
          </p15:clr>
        </p15:guide>
        <p15:guide id="2" pos="2189"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r>
              <a:rPr lang="en-US"/>
              <a:t>Notes view: </a:t>
            </a:r>
            <a:fld id="{128CEAFE-FA94-43E5-B0FF-D47E1CCDD1B4}" type="slidenum">
              <a:rPr lang="en-US" smtClean="0"/>
              <a:pPr/>
              <a:t>0</a:t>
            </a:fld>
            <a:endParaRPr lang="en-US" dirty="0"/>
          </a:p>
        </p:txBody>
      </p:sp>
    </p:spTree>
    <p:extLst>
      <p:ext uri="{BB962C8B-B14F-4D97-AF65-F5344CB8AC3E}">
        <p14:creationId xmlns:p14="http://schemas.microsoft.com/office/powerpoint/2010/main" val="2851818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a:t>Notes view: </a:t>
            </a:r>
            <a:fld id="{128CEAFE-FA94-43E5-B0FF-D47E1CCDD1B4}" type="slidenum">
              <a:rPr lang="en-US" smtClean="0"/>
              <a:pPr/>
              <a:t>15</a:t>
            </a:fld>
            <a:endParaRPr lang="en-US" dirty="0"/>
          </a:p>
        </p:txBody>
      </p:sp>
    </p:spTree>
    <p:extLst>
      <p:ext uri="{BB962C8B-B14F-4D97-AF65-F5344CB8AC3E}">
        <p14:creationId xmlns:p14="http://schemas.microsoft.com/office/powerpoint/2010/main" val="34852476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a:solidFill>
                  <a:srgbClr val="6E6F73"/>
                </a:solidFill>
              </a:rPr>
              <a:t>Notes view: </a:t>
            </a:r>
            <a:fld id="{128CEAFE-FA94-43E5-B0FF-D47E1CCDD1B4}" type="slidenum">
              <a:rPr lang="en-US" smtClean="0">
                <a:solidFill>
                  <a:srgbClr val="6E6F73"/>
                </a:solidFill>
              </a:rPr>
              <a:pPr/>
              <a:t>16</a:t>
            </a:fld>
            <a:endParaRPr lang="en-US">
              <a:solidFill>
                <a:srgbClr val="6E6F73"/>
              </a:solidFill>
            </a:endParaRPr>
          </a:p>
        </p:txBody>
      </p:sp>
    </p:spTree>
    <p:extLst>
      <p:ext uri="{BB962C8B-B14F-4D97-AF65-F5344CB8AC3E}">
        <p14:creationId xmlns:p14="http://schemas.microsoft.com/office/powerpoint/2010/main" val="401453056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a:t>Notes view: </a:t>
            </a:r>
            <a:fld id="{128CEAFE-FA94-43E5-B0FF-D47E1CCDD1B4}" type="slidenum">
              <a:rPr lang="en-US" smtClean="0"/>
              <a:pPr/>
              <a:t>19</a:t>
            </a:fld>
            <a:endParaRPr lang="en-US"/>
          </a:p>
        </p:txBody>
      </p:sp>
    </p:spTree>
    <p:extLst>
      <p:ext uri="{BB962C8B-B14F-4D97-AF65-F5344CB8AC3E}">
        <p14:creationId xmlns:p14="http://schemas.microsoft.com/office/powerpoint/2010/main" val="4350229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a:t>Notes view: </a:t>
            </a:r>
            <a:fld id="{128CEAFE-FA94-43E5-B0FF-D47E1CCDD1B4}" type="slidenum">
              <a:rPr lang="en-US" smtClean="0"/>
              <a:pPr/>
              <a:t>20</a:t>
            </a:fld>
            <a:endParaRPr lang="en-US" dirty="0"/>
          </a:p>
        </p:txBody>
      </p:sp>
    </p:spTree>
    <p:extLst>
      <p:ext uri="{BB962C8B-B14F-4D97-AF65-F5344CB8AC3E}">
        <p14:creationId xmlns:p14="http://schemas.microsoft.com/office/powerpoint/2010/main" val="7566013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r>
              <a:rPr lang="en-US"/>
              <a:t>Notes view: </a:t>
            </a:r>
            <a:fld id="{128CEAFE-FA94-43E5-B0FF-D47E1CCDD1B4}" type="slidenum">
              <a:rPr lang="en-US" smtClean="0"/>
              <a:pPr/>
              <a:t>22</a:t>
            </a:fld>
            <a:endParaRPr lang="en-US" dirty="0"/>
          </a:p>
        </p:txBody>
      </p:sp>
    </p:spTree>
    <p:extLst>
      <p:ext uri="{BB962C8B-B14F-4D97-AF65-F5344CB8AC3E}">
        <p14:creationId xmlns:p14="http://schemas.microsoft.com/office/powerpoint/2010/main" val="339254547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a:t>Notes view: </a:t>
            </a:r>
            <a:fld id="{128CEAFE-FA94-43E5-B0FF-D47E1CCDD1B4}" type="slidenum">
              <a:rPr lang="en-US" smtClean="0"/>
              <a:pPr/>
              <a:t>1</a:t>
            </a:fld>
            <a:endParaRPr lang="en-US" dirty="0"/>
          </a:p>
        </p:txBody>
      </p:sp>
    </p:spTree>
    <p:extLst>
      <p:ext uri="{BB962C8B-B14F-4D97-AF65-F5344CB8AC3E}">
        <p14:creationId xmlns:p14="http://schemas.microsoft.com/office/powerpoint/2010/main" val="25167151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a:t>Notes view: </a:t>
            </a:r>
            <a:fld id="{128CEAFE-FA94-43E5-B0FF-D47E1CCDD1B4}" type="slidenum">
              <a:rPr lang="en-US" smtClean="0"/>
              <a:pPr/>
              <a:t>5</a:t>
            </a:fld>
            <a:endParaRPr lang="en-US" dirty="0"/>
          </a:p>
        </p:txBody>
      </p:sp>
    </p:spTree>
    <p:extLst>
      <p:ext uri="{BB962C8B-B14F-4D97-AF65-F5344CB8AC3E}">
        <p14:creationId xmlns:p14="http://schemas.microsoft.com/office/powerpoint/2010/main" val="17269026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smtClean="0">
                <a:solidFill>
                  <a:srgbClr val="6E6F73"/>
                </a:solidFill>
              </a:rPr>
              <a:t>Notes view: </a:t>
            </a:r>
            <a:fld id="{128CEAFE-FA94-43E5-B0FF-D47E1CCDD1B4}" type="slidenum">
              <a:rPr lang="en-US" smtClean="0">
                <a:solidFill>
                  <a:srgbClr val="6E6F73"/>
                </a:solidFill>
              </a:rPr>
              <a:pPr/>
              <a:t>7</a:t>
            </a:fld>
            <a:endParaRPr lang="en-US" dirty="0">
              <a:solidFill>
                <a:srgbClr val="6E6F73"/>
              </a:solidFill>
            </a:endParaRPr>
          </a:p>
        </p:txBody>
      </p:sp>
    </p:spTree>
    <p:extLst>
      <p:ext uri="{BB962C8B-B14F-4D97-AF65-F5344CB8AC3E}">
        <p14:creationId xmlns:p14="http://schemas.microsoft.com/office/powerpoint/2010/main" val="33868755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a:solidFill>
                  <a:srgbClr val="6E6F73"/>
                </a:solidFill>
              </a:rPr>
              <a:t>Notes view: </a:t>
            </a:r>
            <a:fld id="{128CEAFE-FA94-43E5-B0FF-D47E1CCDD1B4}" type="slidenum">
              <a:rPr lang="en-US" smtClean="0">
                <a:solidFill>
                  <a:srgbClr val="6E6F73"/>
                </a:solidFill>
              </a:rPr>
              <a:pPr/>
              <a:t>8</a:t>
            </a:fld>
            <a:endParaRPr lang="en-US">
              <a:solidFill>
                <a:srgbClr val="6E6F73"/>
              </a:solidFill>
            </a:endParaRPr>
          </a:p>
        </p:txBody>
      </p:sp>
    </p:spTree>
    <p:extLst>
      <p:ext uri="{BB962C8B-B14F-4D97-AF65-F5344CB8AC3E}">
        <p14:creationId xmlns:p14="http://schemas.microsoft.com/office/powerpoint/2010/main" val="286085728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0B1C575A-FA3C-4170-BDE2-E20A38399392}" type="slidenum">
              <a:rPr lang="en-US" smtClean="0">
                <a:solidFill>
                  <a:srgbClr val="6E6F73"/>
                </a:solidFill>
              </a:rPr>
              <a:pPr/>
              <a:t>9</a:t>
            </a:fld>
            <a:endParaRPr lang="en-US" dirty="0">
              <a:solidFill>
                <a:srgbClr val="6E6F73"/>
              </a:solidFill>
            </a:endParaRPr>
          </a:p>
        </p:txBody>
      </p:sp>
    </p:spTree>
    <p:extLst>
      <p:ext uri="{BB962C8B-B14F-4D97-AF65-F5344CB8AC3E}">
        <p14:creationId xmlns:p14="http://schemas.microsoft.com/office/powerpoint/2010/main" val="38307454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a:solidFill>
                  <a:srgbClr val="6E6F73"/>
                </a:solidFill>
              </a:rPr>
              <a:t>Notes view: </a:t>
            </a:r>
            <a:fld id="{128CEAFE-FA94-43E5-B0FF-D47E1CCDD1B4}" type="slidenum">
              <a:rPr lang="en-US" smtClean="0">
                <a:solidFill>
                  <a:srgbClr val="6E6F73"/>
                </a:solidFill>
              </a:rPr>
              <a:pPr/>
              <a:t>10</a:t>
            </a:fld>
            <a:endParaRPr lang="en-US">
              <a:solidFill>
                <a:srgbClr val="6E6F73"/>
              </a:solidFill>
            </a:endParaRPr>
          </a:p>
        </p:txBody>
      </p:sp>
    </p:spTree>
    <p:extLst>
      <p:ext uri="{BB962C8B-B14F-4D97-AF65-F5344CB8AC3E}">
        <p14:creationId xmlns:p14="http://schemas.microsoft.com/office/powerpoint/2010/main" val="144692366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smtClean="0"/>
              <a:t>Notes view: </a:t>
            </a:r>
            <a:fld id="{128CEAFE-FA94-43E5-B0FF-D47E1CCDD1B4}" type="slidenum">
              <a:rPr lang="en-US" smtClean="0"/>
              <a:pPr/>
              <a:t>11</a:t>
            </a:fld>
            <a:endParaRPr lang="en-US"/>
          </a:p>
        </p:txBody>
      </p:sp>
    </p:spTree>
    <p:extLst>
      <p:ext uri="{BB962C8B-B14F-4D97-AF65-F5344CB8AC3E}">
        <p14:creationId xmlns:p14="http://schemas.microsoft.com/office/powerpoint/2010/main" val="3956060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5575" y="574675"/>
            <a:ext cx="6621463"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a:t>Notes view: </a:t>
            </a:r>
            <a:fld id="{128CEAFE-FA94-43E5-B0FF-D47E1CCDD1B4}" type="slidenum">
              <a:rPr lang="en-US" smtClean="0"/>
              <a:pPr/>
              <a:t>12</a:t>
            </a:fld>
            <a:endParaRPr lang="en-US" dirty="0"/>
          </a:p>
        </p:txBody>
      </p:sp>
    </p:spTree>
    <p:extLst>
      <p:ext uri="{BB962C8B-B14F-4D97-AF65-F5344CB8AC3E}">
        <p14:creationId xmlns:p14="http://schemas.microsoft.com/office/powerpoint/2010/main" val="4134632272"/>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tags" Target="../tags/tag4.xml"/><Relationship Id="rId7" Type="http://schemas.openxmlformats.org/officeDocument/2006/relationships/oleObject" Target="../embeddings/oleObject2.bin"/><Relationship Id="rId2" Type="http://schemas.openxmlformats.org/officeDocument/2006/relationships/tags" Target="../tags/tag3.xml"/><Relationship Id="rId1" Type="http://schemas.openxmlformats.org/officeDocument/2006/relationships/vmlDrawing" Target="../drawings/vmlDrawing2.vml"/><Relationship Id="rId6" Type="http://schemas.openxmlformats.org/officeDocument/2006/relationships/slideMaster" Target="../slideMasters/slideMaster1.xml"/><Relationship Id="rId5" Type="http://schemas.openxmlformats.org/officeDocument/2006/relationships/tags" Target="../tags/tag6.xml"/><Relationship Id="rId10" Type="http://schemas.openxmlformats.org/officeDocument/2006/relationships/image" Target="../media/image4.jpg"/><Relationship Id="rId4" Type="http://schemas.openxmlformats.org/officeDocument/2006/relationships/tags" Target="../tags/tag5.xml"/><Relationship Id="rId9"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13.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1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15.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14.xml.rels><?xml version="1.0" encoding="UTF-8" standalone="yes"?>
<Relationships xmlns="http://schemas.openxmlformats.org/package/2006/relationships"><Relationship Id="rId3" Type="http://schemas.openxmlformats.org/officeDocument/2006/relationships/tags" Target="../tags/tag18.xml"/><Relationship Id="rId7" Type="http://schemas.openxmlformats.org/officeDocument/2006/relationships/image" Target="../media/image8.png"/><Relationship Id="rId2" Type="http://schemas.openxmlformats.org/officeDocument/2006/relationships/tags" Target="../tags/tag17.xml"/><Relationship Id="rId1" Type="http://schemas.openxmlformats.org/officeDocument/2006/relationships/vmlDrawing" Target="../drawings/vmlDrawing3.vml"/><Relationship Id="rId6" Type="http://schemas.openxmlformats.org/officeDocument/2006/relationships/image" Target="../media/image7.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19.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20.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2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2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23.xml"/></Relationships>
</file>

<file path=ppt/slideLayouts/_rels/slideLayout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20.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4.xml"/></Relationships>
</file>

<file path=ppt/slideLayouts/_rels/slideLayout2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5.xml"/></Relationships>
</file>

<file path=ppt/slideLayouts/_rels/slideLayout2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6.xml"/><Relationship Id="rId1" Type="http://schemas.openxmlformats.org/officeDocument/2006/relationships/vmlDrawing" Target="../drawings/vmlDrawing4.vml"/><Relationship Id="rId6" Type="http://schemas.openxmlformats.org/officeDocument/2006/relationships/image" Target="../media/image9.png"/><Relationship Id="rId5" Type="http://schemas.openxmlformats.org/officeDocument/2006/relationships/image" Target="../media/image7.emf"/><Relationship Id="rId4" Type="http://schemas.openxmlformats.org/officeDocument/2006/relationships/oleObject" Target="../embeddings/oleObject4.bin"/></Relationships>
</file>

<file path=ppt/slideLayouts/_rels/slideLayout2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7.xml"/></Relationships>
</file>

<file path=ppt/slideLayouts/_rels/slideLayout24.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8.xml"/></Relationships>
</file>

<file path=ppt/slideLayouts/_rels/slideLayout2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9.xml"/></Relationships>
</file>

<file path=ppt/slideLayouts/_rels/slideLayout2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0.xml"/></Relationships>
</file>

<file path=ppt/slideLayouts/_rels/slideLayout27.xml.rels><?xml version="1.0" encoding="UTF-8" standalone="yes"?>
<Relationships xmlns="http://schemas.openxmlformats.org/package/2006/relationships"><Relationship Id="rId8" Type="http://schemas.openxmlformats.org/officeDocument/2006/relationships/image" Target="../media/image4.jpg"/><Relationship Id="rId3" Type="http://schemas.openxmlformats.org/officeDocument/2006/relationships/tags" Target="../tags/tag32.xml"/><Relationship Id="rId7" Type="http://schemas.openxmlformats.org/officeDocument/2006/relationships/image" Target="../media/image2.emf"/><Relationship Id="rId2" Type="http://schemas.openxmlformats.org/officeDocument/2006/relationships/tags" Target="../tags/tag31.xml"/><Relationship Id="rId1" Type="http://schemas.openxmlformats.org/officeDocument/2006/relationships/vmlDrawing" Target="../drawings/vmlDrawing5.vml"/><Relationship Id="rId6" Type="http://schemas.openxmlformats.org/officeDocument/2006/relationships/oleObject" Target="../embeddings/oleObject5.bin"/><Relationship Id="rId5" Type="http://schemas.openxmlformats.org/officeDocument/2006/relationships/slideMaster" Target="../slideMasters/slideMaster1.xml"/><Relationship Id="rId4" Type="http://schemas.openxmlformats.org/officeDocument/2006/relationships/tags" Target="../tags/tag33.xml"/></Relationships>
</file>

<file path=ppt/slideLayouts/_rels/slideLayout28.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4.xml"/></Relationships>
</file>

<file path=ppt/slideLayouts/_rels/slideLayout29.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tags" Target="../tags/tag36.xml"/><Relationship Id="rId7" Type="http://schemas.openxmlformats.org/officeDocument/2006/relationships/oleObject" Target="../embeddings/oleObject6.bin"/><Relationship Id="rId2" Type="http://schemas.openxmlformats.org/officeDocument/2006/relationships/tags" Target="../tags/tag35.xml"/><Relationship Id="rId1" Type="http://schemas.openxmlformats.org/officeDocument/2006/relationships/vmlDrawing" Target="../drawings/vmlDrawing6.vml"/><Relationship Id="rId6" Type="http://schemas.openxmlformats.org/officeDocument/2006/relationships/slideMaster" Target="../slideMasters/slideMaster1.xml"/><Relationship Id="rId5" Type="http://schemas.openxmlformats.org/officeDocument/2006/relationships/tags" Target="../tags/tag38.xml"/><Relationship Id="rId10" Type="http://schemas.openxmlformats.org/officeDocument/2006/relationships/image" Target="../media/image4.jpg"/><Relationship Id="rId4" Type="http://schemas.openxmlformats.org/officeDocument/2006/relationships/tags" Target="../tags/tag37.xml"/><Relationship Id="rId9"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40.xml"/></Relationships>
</file>

<file path=ppt/slideLayouts/_rels/slideLayout3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4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4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4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44.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45.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46.xml"/></Relationships>
</file>

<file path=ppt/slideLayouts/_rels/slideLayout4.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8.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47.xml"/></Relationships>
</file>

<file path=ppt/slideLayouts/_rels/slideLayout41.xml.rels><?xml version="1.0" encoding="UTF-8" standalone="yes"?>
<Relationships xmlns="http://schemas.openxmlformats.org/package/2006/relationships"><Relationship Id="rId3" Type="http://schemas.openxmlformats.org/officeDocument/2006/relationships/tags" Target="../tags/tag49.xml"/><Relationship Id="rId7" Type="http://schemas.openxmlformats.org/officeDocument/2006/relationships/image" Target="../media/image5.png"/><Relationship Id="rId2" Type="http://schemas.openxmlformats.org/officeDocument/2006/relationships/tags" Target="../tags/tag48.xml"/><Relationship Id="rId1" Type="http://schemas.openxmlformats.org/officeDocument/2006/relationships/vmlDrawing" Target="../drawings/vmlDrawing7.vml"/><Relationship Id="rId6" Type="http://schemas.openxmlformats.org/officeDocument/2006/relationships/image" Target="../media/image7.emf"/><Relationship Id="rId5" Type="http://schemas.openxmlformats.org/officeDocument/2006/relationships/oleObject" Target="../embeddings/oleObject7.bin"/><Relationship Id="rId4"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50.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Master" Target="../slideMasters/slideMaster1.xml"/><Relationship Id="rId1" Type="http://schemas.openxmlformats.org/officeDocument/2006/relationships/tags" Target="../tags/tag5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5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5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54.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55.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56.xml"/></Relationships>
</file>

<file path=ppt/slideLayouts/_rels/slideLayout49.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57.xml"/></Relationships>
</file>

<file path=ppt/slideLayouts/_rels/slideLayout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9.xml"/></Relationships>
</file>

<file path=ppt/slideLayouts/_rels/slideLayout50.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58.xml"/></Relationships>
</file>

<file path=ppt/slideLayouts/_rels/slideLayout5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59.xml"/><Relationship Id="rId1" Type="http://schemas.openxmlformats.org/officeDocument/2006/relationships/vmlDrawing" Target="../drawings/vmlDrawing8.vml"/><Relationship Id="rId6" Type="http://schemas.openxmlformats.org/officeDocument/2006/relationships/image" Target="../media/image9.png"/><Relationship Id="rId5" Type="http://schemas.openxmlformats.org/officeDocument/2006/relationships/image" Target="../media/image2.emf"/><Relationship Id="rId4" Type="http://schemas.openxmlformats.org/officeDocument/2006/relationships/oleObject" Target="../embeddings/oleObject8.bin"/></Relationships>
</file>

<file path=ppt/slideLayouts/_rels/slideLayout5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60.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61.xml"/></Relationships>
</file>

<file path=ppt/slideLayouts/_rels/slideLayout54.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62.xml"/></Relationships>
</file>

<file path=ppt/slideLayouts/_rels/slideLayout5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63.xml"/></Relationships>
</file>

<file path=ppt/slideLayouts/_rels/slideLayout5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64.xml"/></Relationships>
</file>

<file path=ppt/slideLayouts/_rels/slideLayout57.xml.rels><?xml version="1.0" encoding="UTF-8" standalone="yes"?>
<Relationships xmlns="http://schemas.openxmlformats.org/package/2006/relationships"><Relationship Id="rId8" Type="http://schemas.openxmlformats.org/officeDocument/2006/relationships/image" Target="../media/image4.jpg"/><Relationship Id="rId3" Type="http://schemas.openxmlformats.org/officeDocument/2006/relationships/tags" Target="../tags/tag66.xml"/><Relationship Id="rId7" Type="http://schemas.openxmlformats.org/officeDocument/2006/relationships/image" Target="../media/image2.emf"/><Relationship Id="rId2" Type="http://schemas.openxmlformats.org/officeDocument/2006/relationships/tags" Target="../tags/tag65.xml"/><Relationship Id="rId1" Type="http://schemas.openxmlformats.org/officeDocument/2006/relationships/vmlDrawing" Target="../drawings/vmlDrawing9.vml"/><Relationship Id="rId6" Type="http://schemas.openxmlformats.org/officeDocument/2006/relationships/oleObject" Target="../embeddings/oleObject9.bin"/><Relationship Id="rId5" Type="http://schemas.openxmlformats.org/officeDocument/2006/relationships/slideMaster" Target="../slideMasters/slideMaster1.xml"/><Relationship Id="rId4" Type="http://schemas.openxmlformats.org/officeDocument/2006/relationships/tags" Target="../tags/tag67.xml"/></Relationships>
</file>

<file path=ppt/slideLayouts/_rels/slideLayout58.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68.xml"/></Relationships>
</file>

<file path=ppt/slideLayouts/_rels/slideLayout59.xml.rels><?xml version="1.0" encoding="UTF-8" standalone="yes"?>
<Relationships xmlns="http://schemas.openxmlformats.org/package/2006/relationships"><Relationship Id="rId3" Type="http://schemas.openxmlformats.org/officeDocument/2006/relationships/tags" Target="../tags/tag70.xml"/><Relationship Id="rId2" Type="http://schemas.openxmlformats.org/officeDocument/2006/relationships/tags" Target="../tags/tag69.xml"/><Relationship Id="rId1" Type="http://schemas.openxmlformats.org/officeDocument/2006/relationships/vmlDrawing" Target="../drawings/vmlDrawing10.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71.xml"/><Relationship Id="rId1" Type="http://schemas.openxmlformats.org/officeDocument/2006/relationships/vmlDrawing" Target="../drawings/vmlDrawing11.vml"/><Relationship Id="rId5" Type="http://schemas.openxmlformats.org/officeDocument/2006/relationships/image" Target="../media/image1.emf"/><Relationship Id="rId4" Type="http://schemas.openxmlformats.org/officeDocument/2006/relationships/oleObject" Target="../embeddings/oleObject11.bin"/></Relationships>
</file>

<file path=ppt/slideLayouts/_rels/slideLayout6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72.xml"/><Relationship Id="rId1" Type="http://schemas.openxmlformats.org/officeDocument/2006/relationships/vmlDrawing" Target="../drawings/vmlDrawing12.vml"/><Relationship Id="rId5" Type="http://schemas.openxmlformats.org/officeDocument/2006/relationships/image" Target="../media/image1.emf"/><Relationship Id="rId4" Type="http://schemas.openxmlformats.org/officeDocument/2006/relationships/oleObject" Target="../embeddings/oleObject12.bin"/></Relationships>
</file>

<file path=ppt/slideLayouts/_rels/slideLayout62.xml.rels><?xml version="1.0" encoding="UTF-8" standalone="yes"?>
<Relationships xmlns="http://schemas.openxmlformats.org/package/2006/relationships"><Relationship Id="rId3" Type="http://schemas.openxmlformats.org/officeDocument/2006/relationships/tags" Target="../tags/tag74.xml"/><Relationship Id="rId7" Type="http://schemas.openxmlformats.org/officeDocument/2006/relationships/image" Target="../media/image3.png"/><Relationship Id="rId2" Type="http://schemas.openxmlformats.org/officeDocument/2006/relationships/tags" Target="../tags/tag73.xml"/><Relationship Id="rId1" Type="http://schemas.openxmlformats.org/officeDocument/2006/relationships/vmlDrawing" Target="../drawings/vmlDrawing13.vml"/><Relationship Id="rId6" Type="http://schemas.openxmlformats.org/officeDocument/2006/relationships/image" Target="../media/image1.emf"/><Relationship Id="rId5" Type="http://schemas.openxmlformats.org/officeDocument/2006/relationships/oleObject" Target="../embeddings/oleObject13.bin"/><Relationship Id="rId4"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tags" Target="../tags/tag76.xml"/><Relationship Id="rId2" Type="http://schemas.openxmlformats.org/officeDocument/2006/relationships/tags" Target="../tags/tag75.xml"/><Relationship Id="rId1" Type="http://schemas.openxmlformats.org/officeDocument/2006/relationships/vmlDrawing" Target="../drawings/vmlDrawing14.vml"/><Relationship Id="rId6" Type="http://schemas.openxmlformats.org/officeDocument/2006/relationships/image" Target="../media/image1.emf"/><Relationship Id="rId5" Type="http://schemas.openxmlformats.org/officeDocument/2006/relationships/oleObject" Target="../embeddings/oleObject14.bin"/><Relationship Id="rId4"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77.xml"/><Relationship Id="rId1" Type="http://schemas.openxmlformats.org/officeDocument/2006/relationships/vmlDrawing" Target="../drawings/vmlDrawing15.vml"/><Relationship Id="rId5" Type="http://schemas.openxmlformats.org/officeDocument/2006/relationships/image" Target="../media/image1.emf"/><Relationship Id="rId4" Type="http://schemas.openxmlformats.org/officeDocument/2006/relationships/oleObject" Target="../embeddings/oleObject15.bin"/></Relationships>
</file>

<file path=ppt/slideLayouts/_rels/slideLayout6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78.xml"/><Relationship Id="rId1" Type="http://schemas.openxmlformats.org/officeDocument/2006/relationships/vmlDrawing" Target="../drawings/vmlDrawing16.vml"/><Relationship Id="rId5" Type="http://schemas.openxmlformats.org/officeDocument/2006/relationships/image" Target="../media/image1.emf"/><Relationship Id="rId4" Type="http://schemas.openxmlformats.org/officeDocument/2006/relationships/oleObject" Target="../embeddings/oleObject16.bin"/></Relationships>
</file>

<file path=ppt/slideLayouts/_rels/slideLayout66.xml.rels><?xml version="1.0" encoding="UTF-8" standalone="yes"?>
<Relationships xmlns="http://schemas.openxmlformats.org/package/2006/relationships"><Relationship Id="rId3" Type="http://schemas.openxmlformats.org/officeDocument/2006/relationships/tags" Target="../tags/tag80.xml"/><Relationship Id="rId7" Type="http://schemas.openxmlformats.org/officeDocument/2006/relationships/image" Target="../media/image3.png"/><Relationship Id="rId2" Type="http://schemas.openxmlformats.org/officeDocument/2006/relationships/tags" Target="../tags/tag79.xml"/><Relationship Id="rId1" Type="http://schemas.openxmlformats.org/officeDocument/2006/relationships/vmlDrawing" Target="../drawings/vmlDrawing17.vml"/><Relationship Id="rId6" Type="http://schemas.openxmlformats.org/officeDocument/2006/relationships/image" Target="../media/image1.emf"/><Relationship Id="rId5" Type="http://schemas.openxmlformats.org/officeDocument/2006/relationships/oleObject" Target="../embeddings/oleObject17.bin"/><Relationship Id="rId4"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81.xml"/><Relationship Id="rId1" Type="http://schemas.openxmlformats.org/officeDocument/2006/relationships/vmlDrawing" Target="../drawings/vmlDrawing18.vml"/><Relationship Id="rId6" Type="http://schemas.openxmlformats.org/officeDocument/2006/relationships/image" Target="../media/image5.png"/><Relationship Id="rId5" Type="http://schemas.openxmlformats.org/officeDocument/2006/relationships/image" Target="../media/image1.emf"/><Relationship Id="rId4" Type="http://schemas.openxmlformats.org/officeDocument/2006/relationships/oleObject" Target="../embeddings/oleObject18.bin"/></Relationships>
</file>

<file path=ppt/slideLayouts/_rels/slideLayout6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82.xml"/><Relationship Id="rId1" Type="http://schemas.openxmlformats.org/officeDocument/2006/relationships/vmlDrawing" Target="../drawings/vmlDrawing19.vml"/><Relationship Id="rId5" Type="http://schemas.openxmlformats.org/officeDocument/2006/relationships/image" Target="../media/image10.emf"/><Relationship Id="rId4" Type="http://schemas.openxmlformats.org/officeDocument/2006/relationships/oleObject" Target="../embeddings/oleObject19.bin"/></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10.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1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1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ext uri="{D42A27DB-BD31-4B8C-83A1-F6EECF244321}">
                <p14:modId xmlns:p14="http://schemas.microsoft.com/office/powerpoint/2010/main" val="3985612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215" name="think-cell Slide" r:id="rId7" imgW="384" imgH="384" progId="TCLayout.ActiveDocument.1">
                  <p:embed/>
                </p:oleObj>
              </mc:Choice>
              <mc:Fallback>
                <p:oleObj name="think-cell Slide" r:id="rId7" imgW="384" imgH="384"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93000"/>
              </a:lnSpc>
              <a:spcBef>
                <a:spcPct val="0"/>
              </a:spcBef>
              <a:spcAft>
                <a:spcPct val="0"/>
              </a:spcAft>
            </a:pPr>
            <a:endParaRPr lang="en-US" sz="5400" b="0" i="0" baseline="0" dirty="0">
              <a:solidFill>
                <a:srgbClr val="FFFFFF"/>
              </a:solidFill>
              <a:latin typeface="Trebuchet MS" panose="020B0603020202020204" pitchFamily="34" charset="0"/>
              <a:ea typeface="+mj-ea"/>
              <a:cs typeface="+mj-cs"/>
              <a:sym typeface="Trebuchet MS" panose="020B0603020202020204" pitchFamily="34" charset="0"/>
            </a:endParaRPr>
          </a:p>
        </p:txBody>
      </p:sp>
      <p:sp>
        <p:nvSpPr>
          <p:cNvPr id="14" name="Rectangle 13"/>
          <p:cNvSpPr/>
          <p:nvPr userDrawn="1"/>
        </p:nvSpPr>
        <p:spPr>
          <a:xfrm>
            <a:off x="0" y="5279183"/>
            <a:ext cx="12192000" cy="1578817"/>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dirty="0">
              <a:solidFill>
                <a:schemeClr val="bg1"/>
              </a:solidFill>
              <a:latin typeface="+mn-lt"/>
              <a:sym typeface="Trebuchet MS" panose="020B0603020202020204" pitchFamily="34" charset="0"/>
            </a:endParaRPr>
          </a:p>
        </p:txBody>
      </p:sp>
      <p:pic>
        <p:nvPicPr>
          <p:cNvPr id="18" name="Picture 17"/>
          <p:cNvPicPr>
            <a:picLocks noChangeAspect="1"/>
          </p:cNvPicPr>
          <p:nvPr userDrawn="1"/>
        </p:nvPicPr>
        <p:blipFill rotWithShape="1">
          <a:blip r:embed="rId9">
            <a:extLst>
              <a:ext uri="{28A0092B-C50C-407E-A947-70E740481C1C}">
                <a14:useLocalDpi xmlns:a14="http://schemas.microsoft.com/office/drawing/2010/main" val="0"/>
              </a:ext>
            </a:extLst>
          </a:blip>
          <a:srcRect l="1731" t="8741" r="102" b="27"/>
          <a:stretch/>
        </p:blipFill>
        <p:spPr>
          <a:xfrm rot="16200000" flipH="1">
            <a:off x="8471921" y="1973272"/>
            <a:ext cx="580573" cy="6858000"/>
          </a:xfrm>
          <a:prstGeom prst="rect">
            <a:avLst/>
          </a:prstGeom>
        </p:spPr>
      </p:pic>
      <p:pic>
        <p:nvPicPr>
          <p:cNvPr id="15" name="TitleAndEndImages"/>
          <p:cNvPicPr>
            <a:picLocks noChangeAspect="1"/>
          </p:cNvPicPr>
          <p:nvPr userDrawn="1">
            <p:custDataLst>
              <p:tags r:id="rId4"/>
            </p:custDataLst>
          </p:nvPr>
        </p:nvPicPr>
        <p:blipFill rotWithShape="1">
          <a:blip r:embed="rId10">
            <a:extLst>
              <a:ext uri="{28A0092B-C50C-407E-A947-70E740481C1C}">
                <a14:useLocalDpi xmlns:a14="http://schemas.microsoft.com/office/drawing/2010/main" val="0"/>
              </a:ext>
            </a:extLst>
          </a:blip>
          <a:srcRect b="23056"/>
          <a:stretch/>
        </p:blipFill>
        <p:spPr>
          <a:xfrm flipH="1">
            <a:off x="0" y="0"/>
            <a:ext cx="12192000" cy="5276850"/>
          </a:xfrm>
          <a:prstGeom prst="rect">
            <a:avLst/>
          </a:prstGeom>
        </p:spPr>
      </p:pic>
      <p:sp>
        <p:nvSpPr>
          <p:cNvPr id="20" name="Picture Placeholder 8"/>
          <p:cNvSpPr>
            <a:spLocks noGrp="1"/>
          </p:cNvSpPr>
          <p:nvPr>
            <p:ph type="pic" sz="quarter" idx="13" hasCustomPrompt="1"/>
          </p:nvPr>
        </p:nvSpPr>
        <p:spPr>
          <a:xfrm>
            <a:off x="9366561" y="5570642"/>
            <a:ext cx="1867935" cy="896833"/>
          </a:xfrm>
          <a:prstGeom prst="rect">
            <a:avLst/>
          </a:prstGeom>
        </p:spPr>
        <p:txBody>
          <a:bodyPr anchor="b"/>
          <a:lstStyle>
            <a:lvl1pPr algn="ctr">
              <a:defRPr sz="1600">
                <a:solidFill>
                  <a:schemeClr val="tx1"/>
                </a:solidFill>
                <a:latin typeface="Trebuchet MS" panose="020B0603020202020204" pitchFamily="34" charset="0"/>
                <a:sym typeface="Trebuchet MS" panose="020B0603020202020204" pitchFamily="34" charset="0"/>
              </a:defRPr>
            </a:lvl1pPr>
          </a:lstStyle>
          <a:p>
            <a:r>
              <a:rPr lang="en-US" dirty="0"/>
              <a:t>Logo</a:t>
            </a:r>
          </a:p>
        </p:txBody>
      </p:sp>
      <p:sp>
        <p:nvSpPr>
          <p:cNvPr id="21" name="Rectangle 20"/>
          <p:cNvSpPr/>
          <p:nvPr userDrawn="1"/>
        </p:nvSpPr>
        <p:spPr bwMode="black">
          <a:xfrm>
            <a:off x="630936" y="626200"/>
            <a:ext cx="8125200" cy="5529600"/>
          </a:xfrm>
          <a:prstGeom prst="rect">
            <a:avLst/>
          </a:prstGeom>
          <a:gradFill flip="none" rotWithShape="1">
            <a:gsLst>
              <a:gs pos="0">
                <a:schemeClr val="accent1">
                  <a:alpha val="90000"/>
                </a:schemeClr>
              </a:gs>
              <a:gs pos="100000">
                <a:schemeClr val="tx2">
                  <a:alpha val="90000"/>
                </a:schemeClr>
              </a:gs>
            </a:gsLst>
            <a:lin ang="189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lnSpc>
                <a:spcPct val="95000"/>
              </a:lnSpc>
            </a:pPr>
            <a:endParaRPr lang="en-US" sz="2000" dirty="0">
              <a:solidFill>
                <a:prstClr val="white"/>
              </a:solidFill>
              <a:latin typeface="+mn-lt"/>
              <a:sym typeface="Trebuchet MS" panose="020B0603020202020204" pitchFamily="34" charset="0"/>
            </a:endParaRPr>
          </a:p>
        </p:txBody>
      </p:sp>
      <p:sp>
        <p:nvSpPr>
          <p:cNvPr id="22" name="Text Placeholder 6"/>
          <p:cNvSpPr>
            <a:spLocks noGrp="1"/>
          </p:cNvSpPr>
          <p:nvPr>
            <p:ph type="body" sz="quarter" idx="12" hasCustomPrompt="1"/>
          </p:nvPr>
        </p:nvSpPr>
        <p:spPr bwMode="black">
          <a:xfrm>
            <a:off x="1117415" y="6207842"/>
            <a:ext cx="6868800" cy="327148"/>
          </a:xfrm>
          <a:prstGeom prst="rect">
            <a:avLst/>
          </a:prstGeom>
          <a:noFill/>
        </p:spPr>
        <p:txBody>
          <a:bodyPr anchor="ctr"/>
          <a:lstStyle>
            <a:lvl1pPr algn="l">
              <a:lnSpc>
                <a:spcPct val="110000"/>
              </a:lnSpc>
              <a:buNone/>
              <a:defRPr sz="1200" b="1" cap="all" baseline="0">
                <a:solidFill>
                  <a:schemeClr val="accent5"/>
                </a:solidFill>
                <a:latin typeface="+mn-lt"/>
                <a:sym typeface="Trebuchet MS" panose="020B0603020202020204" pitchFamily="34" charset="0"/>
              </a:defRPr>
            </a:lvl1pPr>
            <a:lvl2pPr algn="ctr">
              <a:buNone/>
              <a:defRPr/>
            </a:lvl2pPr>
            <a:lvl3pPr marL="0" indent="0" algn="ctr">
              <a:buNone/>
              <a:defRPr/>
            </a:lvl3pPr>
            <a:lvl4pPr marL="228600" indent="0" algn="ctr">
              <a:buNone/>
              <a:defRPr/>
            </a:lvl4pPr>
            <a:lvl5pPr marL="457200" indent="0" algn="ctr">
              <a:buNone/>
              <a:defRPr/>
            </a:lvl5pPr>
          </a:lstStyle>
          <a:p>
            <a:pPr lvl="0"/>
            <a:r>
              <a:rPr lang="en-US" dirty="0"/>
              <a:t>Click to edit date/place</a:t>
            </a:r>
          </a:p>
        </p:txBody>
      </p:sp>
      <p:sp>
        <p:nvSpPr>
          <p:cNvPr id="26" name="Subtitle 2"/>
          <p:cNvSpPr>
            <a:spLocks noGrp="1"/>
          </p:cNvSpPr>
          <p:nvPr>
            <p:ph type="subTitle" idx="1" hasCustomPrompt="1"/>
          </p:nvPr>
        </p:nvSpPr>
        <p:spPr bwMode="white">
          <a:xfrm>
            <a:off x="1117415" y="5495706"/>
            <a:ext cx="6868800" cy="436195"/>
          </a:xfrm>
          <a:prstGeom prst="rect">
            <a:avLst/>
          </a:prstGeom>
        </p:spPr>
        <p:txBody>
          <a:bodyPr anchor="ctr"/>
          <a:lstStyle>
            <a:lvl1pPr marL="0" indent="0" algn="l">
              <a:lnSpc>
                <a:spcPct val="110000"/>
              </a:lnSpc>
              <a:buNone/>
              <a:defRPr sz="1600" baseline="0">
                <a:solidFill>
                  <a:schemeClr val="bg1"/>
                </a:solidFill>
                <a:latin typeface="+mn-lt"/>
                <a:sym typeface="Trebuchet MS" panose="020B0603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Subtitle in sentence case</a:t>
            </a:r>
          </a:p>
        </p:txBody>
      </p:sp>
      <p:sp>
        <p:nvSpPr>
          <p:cNvPr id="27" name="Title 1"/>
          <p:cNvSpPr>
            <a:spLocks noGrp="1"/>
          </p:cNvSpPr>
          <p:nvPr>
            <p:ph type="ctrTitle" hasCustomPrompt="1"/>
          </p:nvPr>
        </p:nvSpPr>
        <p:spPr bwMode="ltGray">
          <a:xfrm>
            <a:off x="1117415" y="1886242"/>
            <a:ext cx="6868800" cy="3138423"/>
          </a:xfrm>
          <a:prstGeom prst="rect">
            <a:avLst/>
          </a:prstGeom>
        </p:spPr>
        <p:txBody>
          <a:bodyPr anchor="b">
            <a:normAutofit/>
          </a:bodyPr>
          <a:lstStyle>
            <a:lvl1pPr algn="l">
              <a:lnSpc>
                <a:spcPct val="93000"/>
              </a:lnSpc>
              <a:defRPr sz="5400" baseline="0">
                <a:solidFill>
                  <a:schemeClr val="bg1"/>
                </a:solidFill>
                <a:latin typeface="+mj-lt"/>
                <a:sym typeface="Trebuchet MS" panose="020B0603020202020204" pitchFamily="34" charset="0"/>
              </a:defRPr>
            </a:lvl1pPr>
          </a:lstStyle>
          <a:p>
            <a:r>
              <a:rPr lang="en-US" dirty="0"/>
              <a:t>Title in Title Case</a:t>
            </a:r>
          </a:p>
        </p:txBody>
      </p:sp>
      <p:sp>
        <p:nvSpPr>
          <p:cNvPr id="33" name="Freeform 32"/>
          <p:cNvSpPr>
            <a:spLocks noChangeAspect="1"/>
          </p:cNvSpPr>
          <p:nvPr userDrawn="1">
            <p:custDataLst>
              <p:tags r:id="rId5"/>
            </p:custDataLst>
          </p:nvPr>
        </p:nvSpPr>
        <p:spPr bwMode="auto">
          <a:xfrm>
            <a:off x="1117415" y="1112679"/>
            <a:ext cx="2327644" cy="486479"/>
          </a:xfrm>
          <a:custGeom>
            <a:avLst/>
            <a:gdLst>
              <a:gd name="connsiteX0" fmla="*/ 8982072 w 11499847"/>
              <a:gd name="connsiteY0" fmla="*/ 1919288 h 2403475"/>
              <a:gd name="connsiteX1" fmla="*/ 8982072 w 11499847"/>
              <a:gd name="connsiteY1" fmla="*/ 2105026 h 2403475"/>
              <a:gd name="connsiteX2" fmla="*/ 9098233 w 11499847"/>
              <a:gd name="connsiteY2" fmla="*/ 2105026 h 2403475"/>
              <a:gd name="connsiteX3" fmla="*/ 9164880 w 11499847"/>
              <a:gd name="connsiteY3" fmla="*/ 2080233 h 2403475"/>
              <a:gd name="connsiteX4" fmla="*/ 9191622 w 11499847"/>
              <a:gd name="connsiteY4" fmla="*/ 2011737 h 2403475"/>
              <a:gd name="connsiteX5" fmla="*/ 9164880 w 11499847"/>
              <a:gd name="connsiteY5" fmla="*/ 1944501 h 2403475"/>
              <a:gd name="connsiteX6" fmla="*/ 9098233 w 11499847"/>
              <a:gd name="connsiteY6" fmla="*/ 1919288 h 2403475"/>
              <a:gd name="connsiteX7" fmla="*/ 8982072 w 11499847"/>
              <a:gd name="connsiteY7" fmla="*/ 1919288 h 2403475"/>
              <a:gd name="connsiteX8" fmla="*/ 7280272 w 11499847"/>
              <a:gd name="connsiteY8" fmla="*/ 1919288 h 2403475"/>
              <a:gd name="connsiteX9" fmla="*/ 7280272 w 11499847"/>
              <a:gd name="connsiteY9" fmla="*/ 2097088 h 2403475"/>
              <a:gd name="connsiteX10" fmla="*/ 7404503 w 11499847"/>
              <a:gd name="connsiteY10" fmla="*/ 2097088 h 2403475"/>
              <a:gd name="connsiteX11" fmla="*/ 7469027 w 11499847"/>
              <a:gd name="connsiteY11" fmla="*/ 2073423 h 2403475"/>
              <a:gd name="connsiteX12" fmla="*/ 7494585 w 11499847"/>
              <a:gd name="connsiteY12" fmla="*/ 2008502 h 2403475"/>
              <a:gd name="connsiteX13" fmla="*/ 7469027 w 11499847"/>
              <a:gd name="connsiteY13" fmla="*/ 1943581 h 2403475"/>
              <a:gd name="connsiteX14" fmla="*/ 7404503 w 11499847"/>
              <a:gd name="connsiteY14" fmla="*/ 1919288 h 2403475"/>
              <a:gd name="connsiteX15" fmla="*/ 7280272 w 11499847"/>
              <a:gd name="connsiteY15" fmla="*/ 1919288 h 2403475"/>
              <a:gd name="connsiteX16" fmla="*/ 7945015 w 11499847"/>
              <a:gd name="connsiteY16" fmla="*/ 1909763 h 2403475"/>
              <a:gd name="connsiteX17" fmla="*/ 7813574 w 11499847"/>
              <a:gd name="connsiteY17" fmla="*/ 1965330 h 2403475"/>
              <a:gd name="connsiteX18" fmla="*/ 7759697 w 11499847"/>
              <a:gd name="connsiteY18" fmla="*/ 2100368 h 2403475"/>
              <a:gd name="connsiteX19" fmla="*/ 7813574 w 11499847"/>
              <a:gd name="connsiteY19" fmla="*/ 2235406 h 2403475"/>
              <a:gd name="connsiteX20" fmla="*/ 7945015 w 11499847"/>
              <a:gd name="connsiteY20" fmla="*/ 2290763 h 2403475"/>
              <a:gd name="connsiteX21" fmla="*/ 8077086 w 11499847"/>
              <a:gd name="connsiteY21" fmla="*/ 2235825 h 2403475"/>
              <a:gd name="connsiteX22" fmla="*/ 8131172 w 11499847"/>
              <a:gd name="connsiteY22" fmla="*/ 2100368 h 2403475"/>
              <a:gd name="connsiteX23" fmla="*/ 8076876 w 11499847"/>
              <a:gd name="connsiteY23" fmla="*/ 1965330 h 2403475"/>
              <a:gd name="connsiteX24" fmla="*/ 7945015 w 11499847"/>
              <a:gd name="connsiteY24" fmla="*/ 1909763 h 2403475"/>
              <a:gd name="connsiteX25" fmla="*/ 8899522 w 11499847"/>
              <a:gd name="connsiteY25" fmla="*/ 1844675 h 2403475"/>
              <a:gd name="connsiteX26" fmla="*/ 9098598 w 11499847"/>
              <a:gd name="connsiteY26" fmla="*/ 1844675 h 2403475"/>
              <a:gd name="connsiteX27" fmla="*/ 9228521 w 11499847"/>
              <a:gd name="connsiteY27" fmla="*/ 1892741 h 2403475"/>
              <a:gd name="connsiteX28" fmla="*/ 9277347 w 11499847"/>
              <a:gd name="connsiteY28" fmla="*/ 2011236 h 2403475"/>
              <a:gd name="connsiteX29" fmla="*/ 9228521 w 11499847"/>
              <a:gd name="connsiteY29" fmla="*/ 2129521 h 2403475"/>
              <a:gd name="connsiteX30" fmla="*/ 9098598 w 11499847"/>
              <a:gd name="connsiteY30" fmla="*/ 2177796 h 2403475"/>
              <a:gd name="connsiteX31" fmla="*/ 8982086 w 11499847"/>
              <a:gd name="connsiteY31" fmla="*/ 2177796 h 2403475"/>
              <a:gd name="connsiteX32" fmla="*/ 8982086 w 11499847"/>
              <a:gd name="connsiteY32" fmla="*/ 2355850 h 2403475"/>
              <a:gd name="connsiteX33" fmla="*/ 8899522 w 11499847"/>
              <a:gd name="connsiteY33" fmla="*/ 2355850 h 2403475"/>
              <a:gd name="connsiteX34" fmla="*/ 8899522 w 11499847"/>
              <a:gd name="connsiteY34" fmla="*/ 1844675 h 2403475"/>
              <a:gd name="connsiteX35" fmla="*/ 8324847 w 11499847"/>
              <a:gd name="connsiteY35" fmla="*/ 1844675 h 2403475"/>
              <a:gd name="connsiteX36" fmla="*/ 8407608 w 11499847"/>
              <a:gd name="connsiteY36" fmla="*/ 1844675 h 2403475"/>
              <a:gd name="connsiteX37" fmla="*/ 8407608 w 11499847"/>
              <a:gd name="connsiteY37" fmla="*/ 2158090 h 2403475"/>
              <a:gd name="connsiteX38" fmla="*/ 8443017 w 11499847"/>
              <a:gd name="connsiteY38" fmla="*/ 2252595 h 2403475"/>
              <a:gd name="connsiteX39" fmla="*/ 8537931 w 11499847"/>
              <a:gd name="connsiteY39" fmla="*/ 2291066 h 2403475"/>
              <a:gd name="connsiteX40" fmla="*/ 8631797 w 11499847"/>
              <a:gd name="connsiteY40" fmla="*/ 2252595 h 2403475"/>
              <a:gd name="connsiteX41" fmla="*/ 8667415 w 11499847"/>
              <a:gd name="connsiteY41" fmla="*/ 2158090 h 2403475"/>
              <a:gd name="connsiteX42" fmla="*/ 8667415 w 11499847"/>
              <a:gd name="connsiteY42" fmla="*/ 1844675 h 2403475"/>
              <a:gd name="connsiteX43" fmla="*/ 8748710 w 11499847"/>
              <a:gd name="connsiteY43" fmla="*/ 1844675 h 2403475"/>
              <a:gd name="connsiteX44" fmla="*/ 8748710 w 11499847"/>
              <a:gd name="connsiteY44" fmla="*/ 2158717 h 2403475"/>
              <a:gd name="connsiteX45" fmla="*/ 8688577 w 11499847"/>
              <a:gd name="connsiteY45" fmla="*/ 2307793 h 2403475"/>
              <a:gd name="connsiteX46" fmla="*/ 8537093 w 11499847"/>
              <a:gd name="connsiteY46" fmla="*/ 2366963 h 2403475"/>
              <a:gd name="connsiteX47" fmla="*/ 8385399 w 11499847"/>
              <a:gd name="connsiteY47" fmla="*/ 2307793 h 2403475"/>
              <a:gd name="connsiteX48" fmla="*/ 8324847 w 11499847"/>
              <a:gd name="connsiteY48" fmla="*/ 2158717 h 2403475"/>
              <a:gd name="connsiteX49" fmla="*/ 8324847 w 11499847"/>
              <a:gd name="connsiteY49" fmla="*/ 1844675 h 2403475"/>
              <a:gd name="connsiteX50" fmla="*/ 7197722 w 11499847"/>
              <a:gd name="connsiteY50" fmla="*/ 1844675 h 2403475"/>
              <a:gd name="connsiteX51" fmla="*/ 7404196 w 11499847"/>
              <a:gd name="connsiteY51" fmla="*/ 1844675 h 2403475"/>
              <a:gd name="connsiteX52" fmla="*/ 7531336 w 11499847"/>
              <a:gd name="connsiteY52" fmla="*/ 1891906 h 2403475"/>
              <a:gd name="connsiteX53" fmla="*/ 7578727 w 11499847"/>
              <a:gd name="connsiteY53" fmla="*/ 2008937 h 2403475"/>
              <a:gd name="connsiteX54" fmla="*/ 7548455 w 11499847"/>
              <a:gd name="connsiteY54" fmla="*/ 2106950 h 2403475"/>
              <a:gd name="connsiteX55" fmla="*/ 7464947 w 11499847"/>
              <a:gd name="connsiteY55" fmla="*/ 2161495 h 2403475"/>
              <a:gd name="connsiteX56" fmla="*/ 7525699 w 11499847"/>
              <a:gd name="connsiteY56" fmla="*/ 2258673 h 2403475"/>
              <a:gd name="connsiteX57" fmla="*/ 7586660 w 11499847"/>
              <a:gd name="connsiteY57" fmla="*/ 2355850 h 2403475"/>
              <a:gd name="connsiteX58" fmla="*/ 7491044 w 11499847"/>
              <a:gd name="connsiteY58" fmla="*/ 2355850 h 2403475"/>
              <a:gd name="connsiteX59" fmla="*/ 7434676 w 11499847"/>
              <a:gd name="connsiteY59" fmla="*/ 2263479 h 2403475"/>
              <a:gd name="connsiteX60" fmla="*/ 7378099 w 11499847"/>
              <a:gd name="connsiteY60" fmla="*/ 2171108 h 2403475"/>
              <a:gd name="connsiteX61" fmla="*/ 7280395 w 11499847"/>
              <a:gd name="connsiteY61" fmla="*/ 2171108 h 2403475"/>
              <a:gd name="connsiteX62" fmla="*/ 7280395 w 11499847"/>
              <a:gd name="connsiteY62" fmla="*/ 2355850 h 2403475"/>
              <a:gd name="connsiteX63" fmla="*/ 7197722 w 11499847"/>
              <a:gd name="connsiteY63" fmla="*/ 2355850 h 2403475"/>
              <a:gd name="connsiteX64" fmla="*/ 7197722 w 11499847"/>
              <a:gd name="connsiteY64" fmla="*/ 1844675 h 2403475"/>
              <a:gd name="connsiteX65" fmla="*/ 7945016 w 11499847"/>
              <a:gd name="connsiteY65" fmla="*/ 1833563 h 2403475"/>
              <a:gd name="connsiteX66" fmla="*/ 8136527 w 11499847"/>
              <a:gd name="connsiteY66" fmla="*/ 1911974 h 2403475"/>
              <a:gd name="connsiteX67" fmla="*/ 8215310 w 11499847"/>
              <a:gd name="connsiteY67" fmla="*/ 2100368 h 2403475"/>
              <a:gd name="connsiteX68" fmla="*/ 8136527 w 11499847"/>
              <a:gd name="connsiteY68" fmla="*/ 2288762 h 2403475"/>
              <a:gd name="connsiteX69" fmla="*/ 7945016 w 11499847"/>
              <a:gd name="connsiteY69" fmla="*/ 2366963 h 2403475"/>
              <a:gd name="connsiteX70" fmla="*/ 7754134 w 11499847"/>
              <a:gd name="connsiteY70" fmla="*/ 2288762 h 2403475"/>
              <a:gd name="connsiteX71" fmla="*/ 7675560 w 11499847"/>
              <a:gd name="connsiteY71" fmla="*/ 2100368 h 2403475"/>
              <a:gd name="connsiteX72" fmla="*/ 7754134 w 11499847"/>
              <a:gd name="connsiteY72" fmla="*/ 1911974 h 2403475"/>
              <a:gd name="connsiteX73" fmla="*/ 7945016 w 11499847"/>
              <a:gd name="connsiteY73" fmla="*/ 1833563 h 2403475"/>
              <a:gd name="connsiteX74" fmla="*/ 6834872 w 11499847"/>
              <a:gd name="connsiteY74" fmla="*/ 1833563 h 2403475"/>
              <a:gd name="connsiteX75" fmla="*/ 6921875 w 11499847"/>
              <a:gd name="connsiteY75" fmla="*/ 1845482 h 2403475"/>
              <a:gd name="connsiteX76" fmla="*/ 6996090 w 11499847"/>
              <a:gd name="connsiteY76" fmla="*/ 1881028 h 2403475"/>
              <a:gd name="connsiteX77" fmla="*/ 6974496 w 11499847"/>
              <a:gd name="connsiteY77" fmla="*/ 1914692 h 2403475"/>
              <a:gd name="connsiteX78" fmla="*/ 6952903 w 11499847"/>
              <a:gd name="connsiteY78" fmla="*/ 1948356 h 2403475"/>
              <a:gd name="connsiteX79" fmla="*/ 6897556 w 11499847"/>
              <a:gd name="connsiteY79" fmla="*/ 1919501 h 2403475"/>
              <a:gd name="connsiteX80" fmla="*/ 6834243 w 11499847"/>
              <a:gd name="connsiteY80" fmla="*/ 1910301 h 2403475"/>
              <a:gd name="connsiteX81" fmla="*/ 6703424 w 11499847"/>
              <a:gd name="connsiteY81" fmla="*/ 1965084 h 2403475"/>
              <a:gd name="connsiteX82" fmla="*/ 6650384 w 11499847"/>
              <a:gd name="connsiteY82" fmla="*/ 2100368 h 2403475"/>
              <a:gd name="connsiteX83" fmla="*/ 6701957 w 11499847"/>
              <a:gd name="connsiteY83" fmla="*/ 2236070 h 2403475"/>
              <a:gd name="connsiteX84" fmla="*/ 6831308 w 11499847"/>
              <a:gd name="connsiteY84" fmla="*/ 2291062 h 2403475"/>
              <a:gd name="connsiteX85" fmla="*/ 6945984 w 11499847"/>
              <a:gd name="connsiteY85" fmla="*/ 2250498 h 2403475"/>
              <a:gd name="connsiteX86" fmla="*/ 6999863 w 11499847"/>
              <a:gd name="connsiteY86" fmla="*/ 2148460 h 2403475"/>
              <a:gd name="connsiteX87" fmla="*/ 6825438 w 11499847"/>
              <a:gd name="connsiteY87" fmla="*/ 2148460 h 2403475"/>
              <a:gd name="connsiteX88" fmla="*/ 6849128 w 11499847"/>
              <a:gd name="connsiteY88" fmla="*/ 2111241 h 2403475"/>
              <a:gd name="connsiteX89" fmla="*/ 6873028 w 11499847"/>
              <a:gd name="connsiteY89" fmla="*/ 2074022 h 2403475"/>
              <a:gd name="connsiteX90" fmla="*/ 7078061 w 11499847"/>
              <a:gd name="connsiteY90" fmla="*/ 2074022 h 2403475"/>
              <a:gd name="connsiteX91" fmla="*/ 7080787 w 11499847"/>
              <a:gd name="connsiteY91" fmla="*/ 2090540 h 2403475"/>
              <a:gd name="connsiteX92" fmla="*/ 7081835 w 11499847"/>
              <a:gd name="connsiteY92" fmla="*/ 2110613 h 2403475"/>
              <a:gd name="connsiteX93" fmla="*/ 7011813 w 11499847"/>
              <a:gd name="connsiteY93" fmla="*/ 2293362 h 2403475"/>
              <a:gd name="connsiteX94" fmla="*/ 6830470 w 11499847"/>
              <a:gd name="connsiteY94" fmla="*/ 2366963 h 2403475"/>
              <a:gd name="connsiteX95" fmla="*/ 6642417 w 11499847"/>
              <a:gd name="connsiteY95" fmla="*/ 2289389 h 2403475"/>
              <a:gd name="connsiteX96" fmla="*/ 6565897 w 11499847"/>
              <a:gd name="connsiteY96" fmla="*/ 2100368 h 2403475"/>
              <a:gd name="connsiteX97" fmla="*/ 6644514 w 11499847"/>
              <a:gd name="connsiteY97" fmla="*/ 1911346 h 2403475"/>
              <a:gd name="connsiteX98" fmla="*/ 6834872 w 11499847"/>
              <a:gd name="connsiteY98" fmla="*/ 1833563 h 2403475"/>
              <a:gd name="connsiteX99" fmla="*/ 501650 w 11499847"/>
              <a:gd name="connsiteY99" fmla="*/ 1403350 h 2403475"/>
              <a:gd name="connsiteX100" fmla="*/ 501650 w 11499847"/>
              <a:gd name="connsiteY100" fmla="*/ 1925638 h 2403475"/>
              <a:gd name="connsiteX101" fmla="*/ 842112 w 11499847"/>
              <a:gd name="connsiteY101" fmla="*/ 1925638 h 2403475"/>
              <a:gd name="connsiteX102" fmla="*/ 1182574 w 11499847"/>
              <a:gd name="connsiteY102" fmla="*/ 1925638 h 2403475"/>
              <a:gd name="connsiteX103" fmla="*/ 1375900 w 11499847"/>
              <a:gd name="connsiteY103" fmla="*/ 1849684 h 2403475"/>
              <a:gd name="connsiteX104" fmla="*/ 1455738 w 11499847"/>
              <a:gd name="connsiteY104" fmla="*/ 1662720 h 2403475"/>
              <a:gd name="connsiteX105" fmla="*/ 1375900 w 11499847"/>
              <a:gd name="connsiteY105" fmla="*/ 1477635 h 2403475"/>
              <a:gd name="connsiteX106" fmla="*/ 1182574 w 11499847"/>
              <a:gd name="connsiteY106" fmla="*/ 1403350 h 2403475"/>
              <a:gd name="connsiteX107" fmla="*/ 501650 w 11499847"/>
              <a:gd name="connsiteY107" fmla="*/ 1403350 h 2403475"/>
              <a:gd name="connsiteX108" fmla="*/ 7349808 w 11499847"/>
              <a:gd name="connsiteY108" fmla="*/ 1012825 h 2403475"/>
              <a:gd name="connsiteX109" fmla="*/ 7218292 w 11499847"/>
              <a:gd name="connsiteY109" fmla="*/ 1067952 h 2403475"/>
              <a:gd name="connsiteX110" fmla="*/ 7164385 w 11499847"/>
              <a:gd name="connsiteY110" fmla="*/ 1202427 h 2403475"/>
              <a:gd name="connsiteX111" fmla="*/ 7218292 w 11499847"/>
              <a:gd name="connsiteY111" fmla="*/ 1336903 h 2403475"/>
              <a:gd name="connsiteX112" fmla="*/ 7349808 w 11499847"/>
              <a:gd name="connsiteY112" fmla="*/ 1392238 h 2403475"/>
              <a:gd name="connsiteX113" fmla="*/ 7481953 w 11499847"/>
              <a:gd name="connsiteY113" fmla="*/ 1337320 h 2403475"/>
              <a:gd name="connsiteX114" fmla="*/ 7535860 w 11499847"/>
              <a:gd name="connsiteY114" fmla="*/ 1202427 h 2403475"/>
              <a:gd name="connsiteX115" fmla="*/ 7481534 w 11499847"/>
              <a:gd name="connsiteY115" fmla="*/ 1067952 h 2403475"/>
              <a:gd name="connsiteX116" fmla="*/ 7349808 w 11499847"/>
              <a:gd name="connsiteY116" fmla="*/ 1012825 h 2403475"/>
              <a:gd name="connsiteX117" fmla="*/ 10448922 w 11499847"/>
              <a:gd name="connsiteY117" fmla="*/ 946150 h 2403475"/>
              <a:gd name="connsiteX118" fmla="*/ 10552110 w 11499847"/>
              <a:gd name="connsiteY118" fmla="*/ 946150 h 2403475"/>
              <a:gd name="connsiteX119" fmla="*/ 10671172 w 11499847"/>
              <a:gd name="connsiteY119" fmla="*/ 1139825 h 2403475"/>
              <a:gd name="connsiteX120" fmla="*/ 10790235 w 11499847"/>
              <a:gd name="connsiteY120" fmla="*/ 1333501 h 2403475"/>
              <a:gd name="connsiteX121" fmla="*/ 10790235 w 11499847"/>
              <a:gd name="connsiteY121" fmla="*/ 946150 h 2403475"/>
              <a:gd name="connsiteX122" fmla="*/ 10869610 w 11499847"/>
              <a:gd name="connsiteY122" fmla="*/ 946150 h 2403475"/>
              <a:gd name="connsiteX123" fmla="*/ 10869610 w 11499847"/>
              <a:gd name="connsiteY123" fmla="*/ 1458913 h 2403475"/>
              <a:gd name="connsiteX124" fmla="*/ 10772772 w 11499847"/>
              <a:gd name="connsiteY124" fmla="*/ 1458913 h 2403475"/>
              <a:gd name="connsiteX125" fmla="*/ 10650535 w 11499847"/>
              <a:gd name="connsiteY125" fmla="*/ 1260475 h 2403475"/>
              <a:gd name="connsiteX126" fmla="*/ 10528297 w 11499847"/>
              <a:gd name="connsiteY126" fmla="*/ 1062038 h 2403475"/>
              <a:gd name="connsiteX127" fmla="*/ 10528297 w 11499847"/>
              <a:gd name="connsiteY127" fmla="*/ 1458913 h 2403475"/>
              <a:gd name="connsiteX128" fmla="*/ 10448922 w 11499847"/>
              <a:gd name="connsiteY128" fmla="*/ 1458913 h 2403475"/>
              <a:gd name="connsiteX129" fmla="*/ 10185397 w 11499847"/>
              <a:gd name="connsiteY129" fmla="*/ 946150 h 2403475"/>
              <a:gd name="connsiteX130" fmla="*/ 10267947 w 11499847"/>
              <a:gd name="connsiteY130" fmla="*/ 946150 h 2403475"/>
              <a:gd name="connsiteX131" fmla="*/ 10267947 w 11499847"/>
              <a:gd name="connsiteY131" fmla="*/ 1458913 h 2403475"/>
              <a:gd name="connsiteX132" fmla="*/ 10185397 w 11499847"/>
              <a:gd name="connsiteY132" fmla="*/ 1458913 h 2403475"/>
              <a:gd name="connsiteX133" fmla="*/ 9656760 w 11499847"/>
              <a:gd name="connsiteY133" fmla="*/ 946150 h 2403475"/>
              <a:gd name="connsiteX134" fmla="*/ 10059985 w 11499847"/>
              <a:gd name="connsiteY134" fmla="*/ 946150 h 2403475"/>
              <a:gd name="connsiteX135" fmla="*/ 10059985 w 11499847"/>
              <a:gd name="connsiteY135" fmla="*/ 1022350 h 2403475"/>
              <a:gd name="connsiteX136" fmla="*/ 9899648 w 11499847"/>
              <a:gd name="connsiteY136" fmla="*/ 1022350 h 2403475"/>
              <a:gd name="connsiteX137" fmla="*/ 9899648 w 11499847"/>
              <a:gd name="connsiteY137" fmla="*/ 1458913 h 2403475"/>
              <a:gd name="connsiteX138" fmla="*/ 9817098 w 11499847"/>
              <a:gd name="connsiteY138" fmla="*/ 1458913 h 2403475"/>
              <a:gd name="connsiteX139" fmla="*/ 9817098 w 11499847"/>
              <a:gd name="connsiteY139" fmla="*/ 1022350 h 2403475"/>
              <a:gd name="connsiteX140" fmla="*/ 9656760 w 11499847"/>
              <a:gd name="connsiteY140" fmla="*/ 1022350 h 2403475"/>
              <a:gd name="connsiteX141" fmla="*/ 9336085 w 11499847"/>
              <a:gd name="connsiteY141" fmla="*/ 946150 h 2403475"/>
              <a:gd name="connsiteX142" fmla="*/ 9418635 w 11499847"/>
              <a:gd name="connsiteY142" fmla="*/ 946150 h 2403475"/>
              <a:gd name="connsiteX143" fmla="*/ 9418635 w 11499847"/>
              <a:gd name="connsiteY143" fmla="*/ 1382713 h 2403475"/>
              <a:gd name="connsiteX144" fmla="*/ 9671048 w 11499847"/>
              <a:gd name="connsiteY144" fmla="*/ 1382713 h 2403475"/>
              <a:gd name="connsiteX145" fmla="*/ 9671048 w 11499847"/>
              <a:gd name="connsiteY145" fmla="*/ 1458913 h 2403475"/>
              <a:gd name="connsiteX146" fmla="*/ 9336085 w 11499847"/>
              <a:gd name="connsiteY146" fmla="*/ 1458913 h 2403475"/>
              <a:gd name="connsiteX147" fmla="*/ 8766172 w 11499847"/>
              <a:gd name="connsiteY147" fmla="*/ 946150 h 2403475"/>
              <a:gd name="connsiteX148" fmla="*/ 8848414 w 11499847"/>
              <a:gd name="connsiteY148" fmla="*/ 946150 h 2403475"/>
              <a:gd name="connsiteX149" fmla="*/ 8848414 w 11499847"/>
              <a:gd name="connsiteY149" fmla="*/ 1260391 h 2403475"/>
              <a:gd name="connsiteX150" fmla="*/ 8883900 w 11499847"/>
              <a:gd name="connsiteY150" fmla="*/ 1355146 h 2403475"/>
              <a:gd name="connsiteX151" fmla="*/ 8978249 w 11499847"/>
              <a:gd name="connsiteY151" fmla="*/ 1393718 h 2403475"/>
              <a:gd name="connsiteX152" fmla="*/ 9071972 w 11499847"/>
              <a:gd name="connsiteY152" fmla="*/ 1355146 h 2403475"/>
              <a:gd name="connsiteX153" fmla="*/ 9107457 w 11499847"/>
              <a:gd name="connsiteY153" fmla="*/ 1260391 h 2403475"/>
              <a:gd name="connsiteX154" fmla="*/ 9107457 w 11499847"/>
              <a:gd name="connsiteY154" fmla="*/ 946150 h 2403475"/>
              <a:gd name="connsiteX155" fmla="*/ 9188447 w 11499847"/>
              <a:gd name="connsiteY155" fmla="*/ 946150 h 2403475"/>
              <a:gd name="connsiteX156" fmla="*/ 9188447 w 11499847"/>
              <a:gd name="connsiteY156" fmla="*/ 1261230 h 2403475"/>
              <a:gd name="connsiteX157" fmla="*/ 9128539 w 11499847"/>
              <a:gd name="connsiteY157" fmla="*/ 1410489 h 2403475"/>
              <a:gd name="connsiteX158" fmla="*/ 8977623 w 11499847"/>
              <a:gd name="connsiteY158" fmla="*/ 1470025 h 2403475"/>
              <a:gd name="connsiteX159" fmla="*/ 8826497 w 11499847"/>
              <a:gd name="connsiteY159" fmla="*/ 1410489 h 2403475"/>
              <a:gd name="connsiteX160" fmla="*/ 8766172 w 11499847"/>
              <a:gd name="connsiteY160" fmla="*/ 1261230 h 2403475"/>
              <a:gd name="connsiteX161" fmla="*/ 8766172 w 11499847"/>
              <a:gd name="connsiteY161" fmla="*/ 946150 h 2403475"/>
              <a:gd name="connsiteX162" fmla="*/ 7737472 w 11499847"/>
              <a:gd name="connsiteY162" fmla="*/ 946150 h 2403475"/>
              <a:gd name="connsiteX163" fmla="*/ 7839072 w 11499847"/>
              <a:gd name="connsiteY163" fmla="*/ 946150 h 2403475"/>
              <a:gd name="connsiteX164" fmla="*/ 7958134 w 11499847"/>
              <a:gd name="connsiteY164" fmla="*/ 1139825 h 2403475"/>
              <a:gd name="connsiteX165" fmla="*/ 8077197 w 11499847"/>
              <a:gd name="connsiteY165" fmla="*/ 1333501 h 2403475"/>
              <a:gd name="connsiteX166" fmla="*/ 8077197 w 11499847"/>
              <a:gd name="connsiteY166" fmla="*/ 946150 h 2403475"/>
              <a:gd name="connsiteX167" fmla="*/ 8156572 w 11499847"/>
              <a:gd name="connsiteY167" fmla="*/ 946150 h 2403475"/>
              <a:gd name="connsiteX168" fmla="*/ 8156572 w 11499847"/>
              <a:gd name="connsiteY168" fmla="*/ 1458913 h 2403475"/>
              <a:gd name="connsiteX169" fmla="*/ 8061322 w 11499847"/>
              <a:gd name="connsiteY169" fmla="*/ 1458913 h 2403475"/>
              <a:gd name="connsiteX170" fmla="*/ 7939084 w 11499847"/>
              <a:gd name="connsiteY170" fmla="*/ 1260475 h 2403475"/>
              <a:gd name="connsiteX171" fmla="*/ 7815259 w 11499847"/>
              <a:gd name="connsiteY171" fmla="*/ 1062038 h 2403475"/>
              <a:gd name="connsiteX172" fmla="*/ 7815259 w 11499847"/>
              <a:gd name="connsiteY172" fmla="*/ 1458913 h 2403475"/>
              <a:gd name="connsiteX173" fmla="*/ 7737472 w 11499847"/>
              <a:gd name="connsiteY173" fmla="*/ 1458913 h 2403475"/>
              <a:gd name="connsiteX174" fmla="*/ 11253544 w 11499847"/>
              <a:gd name="connsiteY174" fmla="*/ 936625 h 2403475"/>
              <a:gd name="connsiteX175" fmla="*/ 11340315 w 11499847"/>
              <a:gd name="connsiteY175" fmla="*/ 948334 h 2403475"/>
              <a:gd name="connsiteX176" fmla="*/ 11414331 w 11499847"/>
              <a:gd name="connsiteY176" fmla="*/ 984090 h 2403475"/>
              <a:gd name="connsiteX177" fmla="*/ 11392795 w 11499847"/>
              <a:gd name="connsiteY177" fmla="*/ 1017545 h 2403475"/>
              <a:gd name="connsiteX178" fmla="*/ 11371260 w 11499847"/>
              <a:gd name="connsiteY178" fmla="*/ 1051209 h 2403475"/>
              <a:gd name="connsiteX179" fmla="*/ 11316270 w 11499847"/>
              <a:gd name="connsiteY179" fmla="*/ 1022354 h 2403475"/>
              <a:gd name="connsiteX180" fmla="*/ 11252917 w 11499847"/>
              <a:gd name="connsiteY180" fmla="*/ 1013363 h 2403475"/>
              <a:gd name="connsiteX181" fmla="*/ 11122657 w 11499847"/>
              <a:gd name="connsiteY181" fmla="*/ 1067936 h 2403475"/>
              <a:gd name="connsiteX182" fmla="*/ 11069549 w 11499847"/>
              <a:gd name="connsiteY182" fmla="*/ 1203221 h 2403475"/>
              <a:gd name="connsiteX183" fmla="*/ 11120984 w 11499847"/>
              <a:gd name="connsiteY183" fmla="*/ 1338923 h 2403475"/>
              <a:gd name="connsiteX184" fmla="*/ 11249990 w 11499847"/>
              <a:gd name="connsiteY184" fmla="*/ 1394124 h 2403475"/>
              <a:gd name="connsiteX185" fmla="*/ 11364360 w 11499847"/>
              <a:gd name="connsiteY185" fmla="*/ 1353350 h 2403475"/>
              <a:gd name="connsiteX186" fmla="*/ 11418095 w 11499847"/>
              <a:gd name="connsiteY186" fmla="*/ 1251521 h 2403475"/>
              <a:gd name="connsiteX187" fmla="*/ 11244136 w 11499847"/>
              <a:gd name="connsiteY187" fmla="*/ 1251521 h 2403475"/>
              <a:gd name="connsiteX188" fmla="*/ 11267971 w 11499847"/>
              <a:gd name="connsiteY188" fmla="*/ 1214303 h 2403475"/>
              <a:gd name="connsiteX189" fmla="*/ 11291598 w 11499847"/>
              <a:gd name="connsiteY189" fmla="*/ 1177084 h 2403475"/>
              <a:gd name="connsiteX190" fmla="*/ 11496083 w 11499847"/>
              <a:gd name="connsiteY190" fmla="*/ 1177084 h 2403475"/>
              <a:gd name="connsiteX191" fmla="*/ 11498802 w 11499847"/>
              <a:gd name="connsiteY191" fmla="*/ 1193393 h 2403475"/>
              <a:gd name="connsiteX192" fmla="*/ 11499847 w 11499847"/>
              <a:gd name="connsiteY192" fmla="*/ 1213466 h 2403475"/>
              <a:gd name="connsiteX193" fmla="*/ 11430222 w 11499847"/>
              <a:gd name="connsiteY193" fmla="*/ 1396215 h 2403475"/>
              <a:gd name="connsiteX194" fmla="*/ 11249154 w 11499847"/>
              <a:gd name="connsiteY194" fmla="*/ 1470025 h 2403475"/>
              <a:gd name="connsiteX195" fmla="*/ 11061813 w 11499847"/>
              <a:gd name="connsiteY195" fmla="*/ 1392242 h 2403475"/>
              <a:gd name="connsiteX196" fmla="*/ 10985497 w 11499847"/>
              <a:gd name="connsiteY196" fmla="*/ 1203221 h 2403475"/>
              <a:gd name="connsiteX197" fmla="*/ 11063695 w 11499847"/>
              <a:gd name="connsiteY197" fmla="*/ 1014408 h 2403475"/>
              <a:gd name="connsiteX198" fmla="*/ 11253544 w 11499847"/>
              <a:gd name="connsiteY198" fmla="*/ 936625 h 2403475"/>
              <a:gd name="connsiteX199" fmla="*/ 8471697 w 11499847"/>
              <a:gd name="connsiteY199" fmla="*/ 936625 h 2403475"/>
              <a:gd name="connsiteX200" fmla="*/ 8556850 w 11499847"/>
              <a:gd name="connsiteY200" fmla="*/ 949798 h 2403475"/>
              <a:gd name="connsiteX201" fmla="*/ 8626729 w 11499847"/>
              <a:gd name="connsiteY201" fmla="*/ 984717 h 2403475"/>
              <a:gd name="connsiteX202" fmla="*/ 8606225 w 11499847"/>
              <a:gd name="connsiteY202" fmla="*/ 1017336 h 2403475"/>
              <a:gd name="connsiteX203" fmla="*/ 8585722 w 11499847"/>
              <a:gd name="connsiteY203" fmla="*/ 1049745 h 2403475"/>
              <a:gd name="connsiteX204" fmla="*/ 8528605 w 11499847"/>
              <a:gd name="connsiteY204" fmla="*/ 1021099 h 2403475"/>
              <a:gd name="connsiteX205" fmla="*/ 8471070 w 11499847"/>
              <a:gd name="connsiteY205" fmla="*/ 1011063 h 2403475"/>
              <a:gd name="connsiteX206" fmla="*/ 8404328 w 11499847"/>
              <a:gd name="connsiteY206" fmla="*/ 1032181 h 2403475"/>
              <a:gd name="connsiteX207" fmla="*/ 8382570 w 11499847"/>
              <a:gd name="connsiteY207" fmla="*/ 1084246 h 2403475"/>
              <a:gd name="connsiteX208" fmla="*/ 8412697 w 11499847"/>
              <a:gd name="connsiteY208" fmla="*/ 1135474 h 2403475"/>
              <a:gd name="connsiteX209" fmla="*/ 8493038 w 11499847"/>
              <a:gd name="connsiteY209" fmla="*/ 1165165 h 2403475"/>
              <a:gd name="connsiteX210" fmla="*/ 8600786 w 11499847"/>
              <a:gd name="connsiteY210" fmla="*/ 1212421 h 2403475"/>
              <a:gd name="connsiteX211" fmla="*/ 8648697 w 11499847"/>
              <a:gd name="connsiteY211" fmla="*/ 1314250 h 2403475"/>
              <a:gd name="connsiteX212" fmla="*/ 8601413 w 11499847"/>
              <a:gd name="connsiteY212" fmla="*/ 1425906 h 2403475"/>
              <a:gd name="connsiteX213" fmla="*/ 8468140 w 11499847"/>
              <a:gd name="connsiteY213" fmla="*/ 1470025 h 2403475"/>
              <a:gd name="connsiteX214" fmla="*/ 8363531 w 11499847"/>
              <a:gd name="connsiteY214" fmla="*/ 1452461 h 2403475"/>
              <a:gd name="connsiteX215" fmla="*/ 8286747 w 11499847"/>
              <a:gd name="connsiteY215" fmla="*/ 1411479 h 2403475"/>
              <a:gd name="connsiteX216" fmla="*/ 8307251 w 11499847"/>
              <a:gd name="connsiteY216" fmla="*/ 1379069 h 2403475"/>
              <a:gd name="connsiteX217" fmla="*/ 8327754 w 11499847"/>
              <a:gd name="connsiteY217" fmla="*/ 1346450 h 2403475"/>
              <a:gd name="connsiteX218" fmla="*/ 8395541 w 11499847"/>
              <a:gd name="connsiteY218" fmla="*/ 1381578 h 2403475"/>
              <a:gd name="connsiteX219" fmla="*/ 8468768 w 11499847"/>
              <a:gd name="connsiteY219" fmla="*/ 1395378 h 2403475"/>
              <a:gd name="connsiteX220" fmla="*/ 8541367 w 11499847"/>
              <a:gd name="connsiteY220" fmla="*/ 1373633 h 2403475"/>
              <a:gd name="connsiteX221" fmla="*/ 8566055 w 11499847"/>
              <a:gd name="connsiteY221" fmla="*/ 1319477 h 2403475"/>
              <a:gd name="connsiteX222" fmla="*/ 8535509 w 11499847"/>
              <a:gd name="connsiteY222" fmla="*/ 1268458 h 2403475"/>
              <a:gd name="connsiteX223" fmla="*/ 8455587 w 11499847"/>
              <a:gd name="connsiteY223" fmla="*/ 1238348 h 2403475"/>
              <a:gd name="connsiteX224" fmla="*/ 8347630 w 11499847"/>
              <a:gd name="connsiteY224" fmla="*/ 1191511 h 2403475"/>
              <a:gd name="connsiteX225" fmla="*/ 8299928 w 11499847"/>
              <a:gd name="connsiteY225" fmla="*/ 1089264 h 2403475"/>
              <a:gd name="connsiteX226" fmla="*/ 8345329 w 11499847"/>
              <a:gd name="connsiteY226" fmla="*/ 979489 h 2403475"/>
              <a:gd name="connsiteX227" fmla="*/ 8471697 w 11499847"/>
              <a:gd name="connsiteY227" fmla="*/ 936625 h 2403475"/>
              <a:gd name="connsiteX228" fmla="*/ 7349808 w 11499847"/>
              <a:gd name="connsiteY228" fmla="*/ 936625 h 2403475"/>
              <a:gd name="connsiteX229" fmla="*/ 7541183 w 11499847"/>
              <a:gd name="connsiteY229" fmla="*/ 1014826 h 2403475"/>
              <a:gd name="connsiteX230" fmla="*/ 7619997 w 11499847"/>
              <a:gd name="connsiteY230" fmla="*/ 1203221 h 2403475"/>
              <a:gd name="connsiteX231" fmla="*/ 7541183 w 11499847"/>
              <a:gd name="connsiteY231" fmla="*/ 1391615 h 2403475"/>
              <a:gd name="connsiteX232" fmla="*/ 7349808 w 11499847"/>
              <a:gd name="connsiteY232" fmla="*/ 1470025 h 2403475"/>
              <a:gd name="connsiteX233" fmla="*/ 7158642 w 11499847"/>
              <a:gd name="connsiteY233" fmla="*/ 1391615 h 2403475"/>
              <a:gd name="connsiteX234" fmla="*/ 7080247 w 11499847"/>
              <a:gd name="connsiteY234" fmla="*/ 1203221 h 2403475"/>
              <a:gd name="connsiteX235" fmla="*/ 7158642 w 11499847"/>
              <a:gd name="connsiteY235" fmla="*/ 1014826 h 2403475"/>
              <a:gd name="connsiteX236" fmla="*/ 7349808 w 11499847"/>
              <a:gd name="connsiteY236" fmla="*/ 936625 h 2403475"/>
              <a:gd name="connsiteX237" fmla="*/ 6837427 w 11499847"/>
              <a:gd name="connsiteY237" fmla="*/ 936625 h 2403475"/>
              <a:gd name="connsiteX238" fmla="*/ 6932756 w 11499847"/>
              <a:gd name="connsiteY238" fmla="*/ 951680 h 2403475"/>
              <a:gd name="connsiteX239" fmla="*/ 7008810 w 11499847"/>
              <a:gd name="connsiteY239" fmla="*/ 993499 h 2403475"/>
              <a:gd name="connsiteX240" fmla="*/ 6987439 w 11499847"/>
              <a:gd name="connsiteY240" fmla="*/ 1026745 h 2403475"/>
              <a:gd name="connsiteX241" fmla="*/ 6966278 w 11499847"/>
              <a:gd name="connsiteY241" fmla="*/ 1059991 h 2403475"/>
              <a:gd name="connsiteX242" fmla="*/ 6904891 w 11499847"/>
              <a:gd name="connsiteY242" fmla="*/ 1024863 h 2403475"/>
              <a:gd name="connsiteX243" fmla="*/ 6833027 w 11499847"/>
              <a:gd name="connsiteY243" fmla="*/ 1012526 h 2403475"/>
              <a:gd name="connsiteX244" fmla="*/ 6703338 w 11499847"/>
              <a:gd name="connsiteY244" fmla="*/ 1067727 h 2403475"/>
              <a:gd name="connsiteX245" fmla="*/ 6649912 w 11499847"/>
              <a:gd name="connsiteY245" fmla="*/ 1203221 h 2403475"/>
              <a:gd name="connsiteX246" fmla="*/ 6703338 w 11499847"/>
              <a:gd name="connsiteY246" fmla="*/ 1338923 h 2403475"/>
              <a:gd name="connsiteX247" fmla="*/ 6833027 w 11499847"/>
              <a:gd name="connsiteY247" fmla="*/ 1393915 h 2403475"/>
              <a:gd name="connsiteX248" fmla="*/ 6904891 w 11499847"/>
              <a:gd name="connsiteY248" fmla="*/ 1381787 h 2403475"/>
              <a:gd name="connsiteX249" fmla="*/ 6966278 w 11499847"/>
              <a:gd name="connsiteY249" fmla="*/ 1346450 h 2403475"/>
              <a:gd name="connsiteX250" fmla="*/ 6987439 w 11499847"/>
              <a:gd name="connsiteY250" fmla="*/ 1379696 h 2403475"/>
              <a:gd name="connsiteX251" fmla="*/ 7008810 w 11499847"/>
              <a:gd name="connsiteY251" fmla="*/ 1412942 h 2403475"/>
              <a:gd name="connsiteX252" fmla="*/ 6932756 w 11499847"/>
              <a:gd name="connsiteY252" fmla="*/ 1454970 h 2403475"/>
              <a:gd name="connsiteX253" fmla="*/ 6837427 w 11499847"/>
              <a:gd name="connsiteY253" fmla="*/ 1470025 h 2403475"/>
              <a:gd name="connsiteX254" fmla="*/ 6644674 w 11499847"/>
              <a:gd name="connsiteY254" fmla="*/ 1392242 h 2403475"/>
              <a:gd name="connsiteX255" fmla="*/ 6565897 w 11499847"/>
              <a:gd name="connsiteY255" fmla="*/ 1203221 h 2403475"/>
              <a:gd name="connsiteX256" fmla="*/ 6644674 w 11499847"/>
              <a:gd name="connsiteY256" fmla="*/ 1014408 h 2403475"/>
              <a:gd name="connsiteX257" fmla="*/ 6837427 w 11499847"/>
              <a:gd name="connsiteY257" fmla="*/ 936625 h 2403475"/>
              <a:gd name="connsiteX258" fmla="*/ 501650 w 11499847"/>
              <a:gd name="connsiteY258" fmla="*/ 477838 h 2403475"/>
              <a:gd name="connsiteX259" fmla="*/ 501650 w 11499847"/>
              <a:gd name="connsiteY259" fmla="*/ 981076 h 2403475"/>
              <a:gd name="connsiteX260" fmla="*/ 786010 w 11499847"/>
              <a:gd name="connsiteY260" fmla="*/ 981076 h 2403475"/>
              <a:gd name="connsiteX261" fmla="*/ 1070579 w 11499847"/>
              <a:gd name="connsiteY261" fmla="*/ 981076 h 2403475"/>
              <a:gd name="connsiteX262" fmla="*/ 1253188 w 11499847"/>
              <a:gd name="connsiteY262" fmla="*/ 908588 h 2403475"/>
              <a:gd name="connsiteX263" fmla="*/ 1327150 w 11499847"/>
              <a:gd name="connsiteY263" fmla="*/ 727681 h 2403475"/>
              <a:gd name="connsiteX264" fmla="*/ 1253188 w 11499847"/>
              <a:gd name="connsiteY264" fmla="*/ 548446 h 2403475"/>
              <a:gd name="connsiteX265" fmla="*/ 1070579 w 11499847"/>
              <a:gd name="connsiteY265" fmla="*/ 477838 h 2403475"/>
              <a:gd name="connsiteX266" fmla="*/ 501650 w 11499847"/>
              <a:gd name="connsiteY266" fmla="*/ 477838 h 2403475"/>
              <a:gd name="connsiteX267" fmla="*/ 6675435 w 11499847"/>
              <a:gd name="connsiteY267" fmla="*/ 336550 h 2403475"/>
              <a:gd name="connsiteX268" fmla="*/ 6675435 w 11499847"/>
              <a:gd name="connsiteY268" fmla="*/ 487363 h 2403475"/>
              <a:gd name="connsiteX269" fmla="*/ 6808467 w 11499847"/>
              <a:gd name="connsiteY269" fmla="*/ 487363 h 2403475"/>
              <a:gd name="connsiteX270" fmla="*/ 6865570 w 11499847"/>
              <a:gd name="connsiteY270" fmla="*/ 465370 h 2403475"/>
              <a:gd name="connsiteX271" fmla="*/ 6888160 w 11499847"/>
              <a:gd name="connsiteY271" fmla="*/ 411957 h 2403475"/>
              <a:gd name="connsiteX272" fmla="*/ 6865570 w 11499847"/>
              <a:gd name="connsiteY272" fmla="*/ 358334 h 2403475"/>
              <a:gd name="connsiteX273" fmla="*/ 6808467 w 11499847"/>
              <a:gd name="connsiteY273" fmla="*/ 336550 h 2403475"/>
              <a:gd name="connsiteX274" fmla="*/ 6675435 w 11499847"/>
              <a:gd name="connsiteY274" fmla="*/ 336550 h 2403475"/>
              <a:gd name="connsiteX275" fmla="*/ 6675435 w 11499847"/>
              <a:gd name="connsiteY275" fmla="*/ 122238 h 2403475"/>
              <a:gd name="connsiteX276" fmla="*/ 6675435 w 11499847"/>
              <a:gd name="connsiteY276" fmla="*/ 265113 h 2403475"/>
              <a:gd name="connsiteX277" fmla="*/ 6795279 w 11499847"/>
              <a:gd name="connsiteY277" fmla="*/ 265113 h 2403475"/>
              <a:gd name="connsiteX278" fmla="*/ 6848404 w 11499847"/>
              <a:gd name="connsiteY278" fmla="*/ 244673 h 2403475"/>
              <a:gd name="connsiteX279" fmla="*/ 6869110 w 11499847"/>
              <a:gd name="connsiteY279" fmla="*/ 193571 h 2403475"/>
              <a:gd name="connsiteX280" fmla="*/ 6848404 w 11499847"/>
              <a:gd name="connsiteY280" fmla="*/ 142679 h 2403475"/>
              <a:gd name="connsiteX281" fmla="*/ 6795279 w 11499847"/>
              <a:gd name="connsiteY281" fmla="*/ 122238 h 2403475"/>
              <a:gd name="connsiteX282" fmla="*/ 6675435 w 11499847"/>
              <a:gd name="connsiteY282" fmla="*/ 122238 h 2403475"/>
              <a:gd name="connsiteX283" fmla="*/ 8850791 w 11499847"/>
              <a:gd name="connsiteY283" fmla="*/ 114300 h 2403475"/>
              <a:gd name="connsiteX284" fmla="*/ 8719837 w 11499847"/>
              <a:gd name="connsiteY284" fmla="*/ 169657 h 2403475"/>
              <a:gd name="connsiteX285" fmla="*/ 8666160 w 11499847"/>
              <a:gd name="connsiteY285" fmla="*/ 304905 h 2403475"/>
              <a:gd name="connsiteX286" fmla="*/ 8719837 w 11499847"/>
              <a:gd name="connsiteY286" fmla="*/ 439943 h 2403475"/>
              <a:gd name="connsiteX287" fmla="*/ 8850791 w 11499847"/>
              <a:gd name="connsiteY287" fmla="*/ 495300 h 2403475"/>
              <a:gd name="connsiteX288" fmla="*/ 8982163 w 11499847"/>
              <a:gd name="connsiteY288" fmla="*/ 440153 h 2403475"/>
              <a:gd name="connsiteX289" fmla="*/ 9036048 w 11499847"/>
              <a:gd name="connsiteY289" fmla="*/ 304905 h 2403475"/>
              <a:gd name="connsiteX290" fmla="*/ 8981954 w 11499847"/>
              <a:gd name="connsiteY290" fmla="*/ 169657 h 2403475"/>
              <a:gd name="connsiteX291" fmla="*/ 8850791 w 11499847"/>
              <a:gd name="connsiteY291" fmla="*/ 114300 h 2403475"/>
              <a:gd name="connsiteX292" fmla="*/ 7335415 w 11499847"/>
              <a:gd name="connsiteY292" fmla="*/ 114300 h 2403475"/>
              <a:gd name="connsiteX293" fmla="*/ 7203974 w 11499847"/>
              <a:gd name="connsiteY293" fmla="*/ 169657 h 2403475"/>
              <a:gd name="connsiteX294" fmla="*/ 7150097 w 11499847"/>
              <a:gd name="connsiteY294" fmla="*/ 304905 h 2403475"/>
              <a:gd name="connsiteX295" fmla="*/ 7203974 w 11499847"/>
              <a:gd name="connsiteY295" fmla="*/ 439943 h 2403475"/>
              <a:gd name="connsiteX296" fmla="*/ 7335415 w 11499847"/>
              <a:gd name="connsiteY296" fmla="*/ 495300 h 2403475"/>
              <a:gd name="connsiteX297" fmla="*/ 7467486 w 11499847"/>
              <a:gd name="connsiteY297" fmla="*/ 440153 h 2403475"/>
              <a:gd name="connsiteX298" fmla="*/ 7521572 w 11499847"/>
              <a:gd name="connsiteY298" fmla="*/ 304905 h 2403475"/>
              <a:gd name="connsiteX299" fmla="*/ 7467067 w 11499847"/>
              <a:gd name="connsiteY299" fmla="*/ 169657 h 2403475"/>
              <a:gd name="connsiteX300" fmla="*/ 7335415 w 11499847"/>
              <a:gd name="connsiteY300" fmla="*/ 114300 h 2403475"/>
              <a:gd name="connsiteX301" fmla="*/ 9237660 w 11499847"/>
              <a:gd name="connsiteY301" fmla="*/ 49213 h 2403475"/>
              <a:gd name="connsiteX302" fmla="*/ 9339260 w 11499847"/>
              <a:gd name="connsiteY302" fmla="*/ 49213 h 2403475"/>
              <a:gd name="connsiteX303" fmla="*/ 9458322 w 11499847"/>
              <a:gd name="connsiteY303" fmla="*/ 242888 h 2403475"/>
              <a:gd name="connsiteX304" fmla="*/ 9578972 w 11499847"/>
              <a:gd name="connsiteY304" fmla="*/ 436563 h 2403475"/>
              <a:gd name="connsiteX305" fmla="*/ 9578972 w 11499847"/>
              <a:gd name="connsiteY305" fmla="*/ 49213 h 2403475"/>
              <a:gd name="connsiteX306" fmla="*/ 9656760 w 11499847"/>
              <a:gd name="connsiteY306" fmla="*/ 49213 h 2403475"/>
              <a:gd name="connsiteX307" fmla="*/ 9656760 w 11499847"/>
              <a:gd name="connsiteY307" fmla="*/ 560388 h 2403475"/>
              <a:gd name="connsiteX308" fmla="*/ 9561510 w 11499847"/>
              <a:gd name="connsiteY308" fmla="*/ 560388 h 2403475"/>
              <a:gd name="connsiteX309" fmla="*/ 9439272 w 11499847"/>
              <a:gd name="connsiteY309" fmla="*/ 363538 h 2403475"/>
              <a:gd name="connsiteX310" fmla="*/ 9317035 w 11499847"/>
              <a:gd name="connsiteY310" fmla="*/ 165101 h 2403475"/>
              <a:gd name="connsiteX311" fmla="*/ 9317035 w 11499847"/>
              <a:gd name="connsiteY311" fmla="*/ 560388 h 2403475"/>
              <a:gd name="connsiteX312" fmla="*/ 9237660 w 11499847"/>
              <a:gd name="connsiteY312" fmla="*/ 560388 h 2403475"/>
              <a:gd name="connsiteX313" fmla="*/ 8126410 w 11499847"/>
              <a:gd name="connsiteY313" fmla="*/ 49213 h 2403475"/>
              <a:gd name="connsiteX314" fmla="*/ 8529635 w 11499847"/>
              <a:gd name="connsiteY314" fmla="*/ 49213 h 2403475"/>
              <a:gd name="connsiteX315" fmla="*/ 8529635 w 11499847"/>
              <a:gd name="connsiteY315" fmla="*/ 125413 h 2403475"/>
              <a:gd name="connsiteX316" fmla="*/ 8369298 w 11499847"/>
              <a:gd name="connsiteY316" fmla="*/ 125413 h 2403475"/>
              <a:gd name="connsiteX317" fmla="*/ 8369298 w 11499847"/>
              <a:gd name="connsiteY317" fmla="*/ 560388 h 2403475"/>
              <a:gd name="connsiteX318" fmla="*/ 8285160 w 11499847"/>
              <a:gd name="connsiteY318" fmla="*/ 560388 h 2403475"/>
              <a:gd name="connsiteX319" fmla="*/ 8285160 w 11499847"/>
              <a:gd name="connsiteY319" fmla="*/ 125413 h 2403475"/>
              <a:gd name="connsiteX320" fmla="*/ 8126410 w 11499847"/>
              <a:gd name="connsiteY320" fmla="*/ 125413 h 2403475"/>
              <a:gd name="connsiteX321" fmla="*/ 6592885 w 11499847"/>
              <a:gd name="connsiteY321" fmla="*/ 49213 h 2403475"/>
              <a:gd name="connsiteX322" fmla="*/ 6795851 w 11499847"/>
              <a:gd name="connsiteY322" fmla="*/ 49213 h 2403475"/>
              <a:gd name="connsiteX323" fmla="*/ 6907775 w 11499847"/>
              <a:gd name="connsiteY323" fmla="*/ 87875 h 2403475"/>
              <a:gd name="connsiteX324" fmla="*/ 6952670 w 11499847"/>
              <a:gd name="connsiteY324" fmla="*/ 185680 h 2403475"/>
              <a:gd name="connsiteX325" fmla="*/ 6936382 w 11499847"/>
              <a:gd name="connsiteY325" fmla="*/ 245658 h 2403475"/>
              <a:gd name="connsiteX326" fmla="*/ 6892114 w 11499847"/>
              <a:gd name="connsiteY326" fmla="*/ 288709 h 2403475"/>
              <a:gd name="connsiteX327" fmla="*/ 6950791 w 11499847"/>
              <a:gd name="connsiteY327" fmla="*/ 339492 h 2403475"/>
              <a:gd name="connsiteX328" fmla="*/ 6972298 w 11499847"/>
              <a:gd name="connsiteY328" fmla="*/ 412845 h 2403475"/>
              <a:gd name="connsiteX329" fmla="*/ 6926359 w 11499847"/>
              <a:gd name="connsiteY329" fmla="*/ 517546 h 2403475"/>
              <a:gd name="connsiteX330" fmla="*/ 6808798 w 11499847"/>
              <a:gd name="connsiteY330" fmla="*/ 560388 h 2403475"/>
              <a:gd name="connsiteX331" fmla="*/ 6592885 w 11499847"/>
              <a:gd name="connsiteY331" fmla="*/ 560388 h 2403475"/>
              <a:gd name="connsiteX332" fmla="*/ 6592885 w 11499847"/>
              <a:gd name="connsiteY332" fmla="*/ 49213 h 2403475"/>
              <a:gd name="connsiteX333" fmla="*/ 8850790 w 11499847"/>
              <a:gd name="connsiteY333" fmla="*/ 38100 h 2403475"/>
              <a:gd name="connsiteX334" fmla="*/ 9041603 w 11499847"/>
              <a:gd name="connsiteY334" fmla="*/ 116301 h 2403475"/>
              <a:gd name="connsiteX335" fmla="*/ 9120185 w 11499847"/>
              <a:gd name="connsiteY335" fmla="*/ 304905 h 2403475"/>
              <a:gd name="connsiteX336" fmla="*/ 9041603 w 11499847"/>
              <a:gd name="connsiteY336" fmla="*/ 493090 h 2403475"/>
              <a:gd name="connsiteX337" fmla="*/ 8850790 w 11499847"/>
              <a:gd name="connsiteY337" fmla="*/ 571500 h 2403475"/>
              <a:gd name="connsiteX338" fmla="*/ 8660186 w 11499847"/>
              <a:gd name="connsiteY338" fmla="*/ 493090 h 2403475"/>
              <a:gd name="connsiteX339" fmla="*/ 8582022 w 11499847"/>
              <a:gd name="connsiteY339" fmla="*/ 304905 h 2403475"/>
              <a:gd name="connsiteX340" fmla="*/ 8660186 w 11499847"/>
              <a:gd name="connsiteY340" fmla="*/ 116301 h 2403475"/>
              <a:gd name="connsiteX341" fmla="*/ 8850790 w 11499847"/>
              <a:gd name="connsiteY341" fmla="*/ 38100 h 2403475"/>
              <a:gd name="connsiteX342" fmla="*/ 7870035 w 11499847"/>
              <a:gd name="connsiteY342" fmla="*/ 38100 h 2403475"/>
              <a:gd name="connsiteX343" fmla="*/ 7871499 w 11499847"/>
              <a:gd name="connsiteY343" fmla="*/ 38100 h 2403475"/>
              <a:gd name="connsiteX344" fmla="*/ 7955187 w 11499847"/>
              <a:gd name="connsiteY344" fmla="*/ 51273 h 2403475"/>
              <a:gd name="connsiteX345" fmla="*/ 8025067 w 11499847"/>
              <a:gd name="connsiteY345" fmla="*/ 86401 h 2403475"/>
              <a:gd name="connsiteX346" fmla="*/ 8004563 w 11499847"/>
              <a:gd name="connsiteY346" fmla="*/ 118811 h 2403475"/>
              <a:gd name="connsiteX347" fmla="*/ 7984060 w 11499847"/>
              <a:gd name="connsiteY347" fmla="*/ 151429 h 2403475"/>
              <a:gd name="connsiteX348" fmla="*/ 7926943 w 11499847"/>
              <a:gd name="connsiteY348" fmla="*/ 122574 h 2403475"/>
              <a:gd name="connsiteX349" fmla="*/ 7869198 w 11499847"/>
              <a:gd name="connsiteY349" fmla="*/ 112538 h 2403475"/>
              <a:gd name="connsiteX350" fmla="*/ 7802666 w 11499847"/>
              <a:gd name="connsiteY350" fmla="*/ 133865 h 2403475"/>
              <a:gd name="connsiteX351" fmla="*/ 7780907 w 11499847"/>
              <a:gd name="connsiteY351" fmla="*/ 185721 h 2403475"/>
              <a:gd name="connsiteX352" fmla="*/ 7811035 w 11499847"/>
              <a:gd name="connsiteY352" fmla="*/ 236949 h 2403475"/>
              <a:gd name="connsiteX353" fmla="*/ 7891166 w 11499847"/>
              <a:gd name="connsiteY353" fmla="*/ 266849 h 2403475"/>
              <a:gd name="connsiteX354" fmla="*/ 7998914 w 11499847"/>
              <a:gd name="connsiteY354" fmla="*/ 313896 h 2403475"/>
              <a:gd name="connsiteX355" fmla="*/ 8047035 w 11499847"/>
              <a:gd name="connsiteY355" fmla="*/ 415934 h 2403475"/>
              <a:gd name="connsiteX356" fmla="*/ 7999751 w 11499847"/>
              <a:gd name="connsiteY356" fmla="*/ 527381 h 2403475"/>
              <a:gd name="connsiteX357" fmla="*/ 7866478 w 11499847"/>
              <a:gd name="connsiteY357" fmla="*/ 571500 h 2403475"/>
              <a:gd name="connsiteX358" fmla="*/ 7761659 w 11499847"/>
              <a:gd name="connsiteY358" fmla="*/ 554145 h 2403475"/>
              <a:gd name="connsiteX359" fmla="*/ 7685085 w 11499847"/>
              <a:gd name="connsiteY359" fmla="*/ 512954 h 2403475"/>
              <a:gd name="connsiteX360" fmla="*/ 7725883 w 11499847"/>
              <a:gd name="connsiteY360" fmla="*/ 447925 h 2403475"/>
              <a:gd name="connsiteX361" fmla="*/ 7793879 w 11499847"/>
              <a:gd name="connsiteY361" fmla="*/ 483053 h 2403475"/>
              <a:gd name="connsiteX362" fmla="*/ 7867106 w 11499847"/>
              <a:gd name="connsiteY362" fmla="*/ 497063 h 2403475"/>
              <a:gd name="connsiteX363" fmla="*/ 7939496 w 11499847"/>
              <a:gd name="connsiteY363" fmla="*/ 475108 h 2403475"/>
              <a:gd name="connsiteX364" fmla="*/ 7964393 w 11499847"/>
              <a:gd name="connsiteY364" fmla="*/ 420952 h 2403475"/>
              <a:gd name="connsiteX365" fmla="*/ 7933847 w 11499847"/>
              <a:gd name="connsiteY365" fmla="*/ 369933 h 2403475"/>
              <a:gd name="connsiteX366" fmla="*/ 7853925 w 11499847"/>
              <a:gd name="connsiteY366" fmla="*/ 339823 h 2403475"/>
              <a:gd name="connsiteX367" fmla="*/ 7745968 w 11499847"/>
              <a:gd name="connsiteY367" fmla="*/ 292986 h 2403475"/>
              <a:gd name="connsiteX368" fmla="*/ 7698266 w 11499847"/>
              <a:gd name="connsiteY368" fmla="*/ 190739 h 2403475"/>
              <a:gd name="connsiteX369" fmla="*/ 7743666 w 11499847"/>
              <a:gd name="connsiteY369" fmla="*/ 80964 h 2403475"/>
              <a:gd name="connsiteX370" fmla="*/ 7870035 w 11499847"/>
              <a:gd name="connsiteY370" fmla="*/ 38100 h 2403475"/>
              <a:gd name="connsiteX371" fmla="*/ 7334624 w 11499847"/>
              <a:gd name="connsiteY371" fmla="*/ 38100 h 2403475"/>
              <a:gd name="connsiteX372" fmla="*/ 7525363 w 11499847"/>
              <a:gd name="connsiteY372" fmla="*/ 116301 h 2403475"/>
              <a:gd name="connsiteX373" fmla="*/ 7604123 w 11499847"/>
              <a:gd name="connsiteY373" fmla="*/ 304905 h 2403475"/>
              <a:gd name="connsiteX374" fmla="*/ 7525363 w 11499847"/>
              <a:gd name="connsiteY374" fmla="*/ 493090 h 2403475"/>
              <a:gd name="connsiteX375" fmla="*/ 7334624 w 11499847"/>
              <a:gd name="connsiteY375" fmla="*/ 571500 h 2403475"/>
              <a:gd name="connsiteX376" fmla="*/ 7144094 w 11499847"/>
              <a:gd name="connsiteY376" fmla="*/ 493090 h 2403475"/>
              <a:gd name="connsiteX377" fmla="*/ 7065960 w 11499847"/>
              <a:gd name="connsiteY377" fmla="*/ 304905 h 2403475"/>
              <a:gd name="connsiteX378" fmla="*/ 7144094 w 11499847"/>
              <a:gd name="connsiteY378" fmla="*/ 116301 h 2403475"/>
              <a:gd name="connsiteX379" fmla="*/ 7334624 w 11499847"/>
              <a:gd name="connsiteY379" fmla="*/ 38100 h 2403475"/>
              <a:gd name="connsiteX380" fmla="*/ 2766077 w 11499847"/>
              <a:gd name="connsiteY380" fmla="*/ 0 h 2403475"/>
              <a:gd name="connsiteX381" fmla="*/ 3146531 w 11499847"/>
              <a:gd name="connsiteY381" fmla="*/ 51449 h 2403475"/>
              <a:gd name="connsiteX382" fmla="*/ 3467375 w 11499847"/>
              <a:gd name="connsiteY382" fmla="*/ 204124 h 2403475"/>
              <a:gd name="connsiteX383" fmla="*/ 3340627 w 11499847"/>
              <a:gd name="connsiteY383" fmla="*/ 403228 h 2403475"/>
              <a:gd name="connsiteX384" fmla="*/ 3213880 w 11499847"/>
              <a:gd name="connsiteY384" fmla="*/ 602542 h 2403475"/>
              <a:gd name="connsiteX385" fmla="*/ 3009743 w 11499847"/>
              <a:gd name="connsiteY385" fmla="*/ 496716 h 2403475"/>
              <a:gd name="connsiteX386" fmla="*/ 2766077 w 11499847"/>
              <a:gd name="connsiteY386" fmla="*/ 457606 h 2403475"/>
              <a:gd name="connsiteX387" fmla="*/ 2232314 w 11499847"/>
              <a:gd name="connsiteY387" fmla="*/ 681180 h 2403475"/>
              <a:gd name="connsiteX388" fmla="*/ 2012073 w 11499847"/>
              <a:gd name="connsiteY388" fmla="*/ 1198391 h 2403475"/>
              <a:gd name="connsiteX389" fmla="*/ 2232314 w 11499847"/>
              <a:gd name="connsiteY389" fmla="*/ 1721250 h 2403475"/>
              <a:gd name="connsiteX390" fmla="*/ 2766077 w 11499847"/>
              <a:gd name="connsiteY390" fmla="*/ 1942732 h 2403475"/>
              <a:gd name="connsiteX391" fmla="*/ 3050111 w 11499847"/>
              <a:gd name="connsiteY391" fmla="*/ 1886682 h 2403475"/>
              <a:gd name="connsiteX392" fmla="*/ 3289594 w 11499847"/>
              <a:gd name="connsiteY392" fmla="*/ 1722086 h 2403475"/>
              <a:gd name="connsiteX393" fmla="*/ 3543925 w 11499847"/>
              <a:gd name="connsiteY393" fmla="*/ 1095493 h 2403475"/>
              <a:gd name="connsiteX394" fmla="*/ 3921866 w 11499847"/>
              <a:gd name="connsiteY394" fmla="*/ 345714 h 2403475"/>
              <a:gd name="connsiteX395" fmla="*/ 4300646 w 11499847"/>
              <a:gd name="connsiteY395" fmla="*/ 92441 h 2403475"/>
              <a:gd name="connsiteX396" fmla="*/ 4787977 w 11499847"/>
              <a:gd name="connsiteY396" fmla="*/ 0 h 2403475"/>
              <a:gd name="connsiteX397" fmla="*/ 5168221 w 11499847"/>
              <a:gd name="connsiteY397" fmla="*/ 54796 h 2403475"/>
              <a:gd name="connsiteX398" fmla="*/ 5489275 w 11499847"/>
              <a:gd name="connsiteY398" fmla="*/ 210607 h 2403475"/>
              <a:gd name="connsiteX399" fmla="*/ 5364200 w 11499847"/>
              <a:gd name="connsiteY399" fmla="*/ 409921 h 2403475"/>
              <a:gd name="connsiteX400" fmla="*/ 5239125 w 11499847"/>
              <a:gd name="connsiteY400" fmla="*/ 609025 h 2403475"/>
              <a:gd name="connsiteX401" fmla="*/ 5031643 w 11499847"/>
              <a:gd name="connsiteY401" fmla="*/ 500480 h 2403475"/>
              <a:gd name="connsiteX402" fmla="*/ 4784631 w 11499847"/>
              <a:gd name="connsiteY402" fmla="*/ 460952 h 2403475"/>
              <a:gd name="connsiteX403" fmla="*/ 4264462 w 11499847"/>
              <a:gd name="connsiteY403" fmla="*/ 679089 h 2403475"/>
              <a:gd name="connsiteX404" fmla="*/ 4050287 w 11499847"/>
              <a:gd name="connsiteY404" fmla="*/ 1198391 h 2403475"/>
              <a:gd name="connsiteX405" fmla="*/ 4262370 w 11499847"/>
              <a:gd name="connsiteY405" fmla="*/ 1725223 h 2403475"/>
              <a:gd name="connsiteX406" fmla="*/ 4778147 w 11499847"/>
              <a:gd name="connsiteY406" fmla="*/ 1945870 h 2403475"/>
              <a:gd name="connsiteX407" fmla="*/ 5191438 w 11499847"/>
              <a:gd name="connsiteY407" fmla="*/ 1804280 h 2403475"/>
              <a:gd name="connsiteX408" fmla="*/ 5426737 w 11499847"/>
              <a:gd name="connsiteY408" fmla="*/ 1445390 h 2403475"/>
              <a:gd name="connsiteX409" fmla="*/ 4708917 w 11499847"/>
              <a:gd name="connsiteY409" fmla="*/ 1445390 h 2403475"/>
              <a:gd name="connsiteX410" fmla="*/ 4850515 w 11499847"/>
              <a:gd name="connsiteY410" fmla="*/ 1223279 h 2403475"/>
              <a:gd name="connsiteX411" fmla="*/ 4992113 w 11499847"/>
              <a:gd name="connsiteY411" fmla="*/ 1000960 h 2403475"/>
              <a:gd name="connsiteX412" fmla="*/ 5457901 w 11499847"/>
              <a:gd name="connsiteY412" fmla="*/ 1000960 h 2403475"/>
              <a:gd name="connsiteX413" fmla="*/ 5924108 w 11499847"/>
              <a:gd name="connsiteY413" fmla="*/ 1000960 h 2403475"/>
              <a:gd name="connsiteX414" fmla="*/ 5936030 w 11499847"/>
              <a:gd name="connsiteY414" fmla="*/ 1100094 h 2403475"/>
              <a:gd name="connsiteX415" fmla="*/ 5940422 w 11499847"/>
              <a:gd name="connsiteY415" fmla="*/ 1201738 h 2403475"/>
              <a:gd name="connsiteX416" fmla="*/ 5600963 w 11499847"/>
              <a:gd name="connsiteY416" fmla="*/ 2050860 h 2403475"/>
              <a:gd name="connsiteX417" fmla="*/ 4764970 w 11499847"/>
              <a:gd name="connsiteY417" fmla="*/ 2403475 h 2403475"/>
              <a:gd name="connsiteX418" fmla="*/ 4178290 w 11499847"/>
              <a:gd name="connsiteY418" fmla="*/ 2262513 h 2403475"/>
              <a:gd name="connsiteX419" fmla="*/ 3757265 w 11499847"/>
              <a:gd name="connsiteY419" fmla="*/ 1886682 h 2403475"/>
              <a:gd name="connsiteX420" fmla="*/ 3332469 w 11499847"/>
              <a:gd name="connsiteY420" fmla="*/ 2263558 h 2403475"/>
              <a:gd name="connsiteX421" fmla="*/ 2749555 w 11499847"/>
              <a:gd name="connsiteY421" fmla="*/ 2403475 h 2403475"/>
              <a:gd name="connsiteX422" fmla="*/ 2242563 w 11499847"/>
              <a:gd name="connsiteY422" fmla="*/ 2295766 h 2403475"/>
              <a:gd name="connsiteX423" fmla="*/ 1844121 w 11499847"/>
              <a:gd name="connsiteY423" fmla="*/ 2005266 h 2403475"/>
              <a:gd name="connsiteX424" fmla="*/ 1583096 w 11499847"/>
              <a:gd name="connsiteY424" fmla="*/ 2257493 h 2403475"/>
              <a:gd name="connsiteX425" fmla="*/ 1188838 w 11499847"/>
              <a:gd name="connsiteY425" fmla="*/ 2354117 h 2403475"/>
              <a:gd name="connsiteX426" fmla="*/ 0 w 11499847"/>
              <a:gd name="connsiteY426" fmla="*/ 2354117 h 2403475"/>
              <a:gd name="connsiteX427" fmla="*/ 0 w 11499847"/>
              <a:gd name="connsiteY427" fmla="*/ 1201738 h 2403475"/>
              <a:gd name="connsiteX428" fmla="*/ 0 w 11499847"/>
              <a:gd name="connsiteY428" fmla="*/ 49358 h 2403475"/>
              <a:gd name="connsiteX429" fmla="*/ 538575 w 11499847"/>
              <a:gd name="connsiteY429" fmla="*/ 49358 h 2403475"/>
              <a:gd name="connsiteX430" fmla="*/ 1076940 w 11499847"/>
              <a:gd name="connsiteY430" fmla="*/ 49358 h 2403475"/>
              <a:gd name="connsiteX431" fmla="*/ 1523487 w 11499847"/>
              <a:gd name="connsiteY431" fmla="*/ 176099 h 2403475"/>
              <a:gd name="connsiteX432" fmla="*/ 1774892 w 11499847"/>
              <a:gd name="connsiteY432" fmla="*/ 500480 h 2403475"/>
              <a:gd name="connsiteX433" fmla="*/ 2196549 w 11499847"/>
              <a:gd name="connsiteY433" fmla="*/ 137826 h 2403475"/>
              <a:gd name="connsiteX434" fmla="*/ 2766077 w 11499847"/>
              <a:gd name="connsiteY434" fmla="*/ 0 h 240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499847" h="2403475">
                <a:moveTo>
                  <a:pt x="8982072" y="1919288"/>
                </a:moveTo>
                <a:cubicBezTo>
                  <a:pt x="8982072" y="2105026"/>
                  <a:pt x="8982072" y="2105026"/>
                  <a:pt x="8982072" y="2105026"/>
                </a:cubicBezTo>
                <a:cubicBezTo>
                  <a:pt x="9098233" y="2105026"/>
                  <a:pt x="9098233" y="2105026"/>
                  <a:pt x="9098233" y="2105026"/>
                </a:cubicBezTo>
                <a:cubicBezTo>
                  <a:pt x="9124975" y="2105026"/>
                  <a:pt x="9148166" y="2096202"/>
                  <a:pt x="9164880" y="2080233"/>
                </a:cubicBezTo>
                <a:cubicBezTo>
                  <a:pt x="9181594" y="2064055"/>
                  <a:pt x="9191622" y="2040732"/>
                  <a:pt x="9191622" y="2011737"/>
                </a:cubicBezTo>
                <a:cubicBezTo>
                  <a:pt x="9191622" y="1983792"/>
                  <a:pt x="9181594" y="1960680"/>
                  <a:pt x="9164880" y="1944501"/>
                </a:cubicBezTo>
                <a:cubicBezTo>
                  <a:pt x="9148166" y="1928323"/>
                  <a:pt x="9124975" y="1919288"/>
                  <a:pt x="9098233" y="1919288"/>
                </a:cubicBezTo>
                <a:cubicBezTo>
                  <a:pt x="8982072" y="1919288"/>
                  <a:pt x="8982072" y="1919288"/>
                  <a:pt x="8982072" y="1919288"/>
                </a:cubicBezTo>
                <a:close/>
                <a:moveTo>
                  <a:pt x="7280272" y="1919288"/>
                </a:moveTo>
                <a:cubicBezTo>
                  <a:pt x="7280272" y="2097088"/>
                  <a:pt x="7280272" y="2097088"/>
                  <a:pt x="7280272" y="2097088"/>
                </a:cubicBezTo>
                <a:cubicBezTo>
                  <a:pt x="7404503" y="2097088"/>
                  <a:pt x="7404503" y="2097088"/>
                  <a:pt x="7404503" y="2097088"/>
                </a:cubicBezTo>
                <a:cubicBezTo>
                  <a:pt x="7430689" y="2097088"/>
                  <a:pt x="7453105" y="2088711"/>
                  <a:pt x="7469027" y="2073423"/>
                </a:cubicBezTo>
                <a:cubicBezTo>
                  <a:pt x="7485158" y="2058136"/>
                  <a:pt x="7494585" y="2035937"/>
                  <a:pt x="7494585" y="2008502"/>
                </a:cubicBezTo>
                <a:cubicBezTo>
                  <a:pt x="7494585" y="1981487"/>
                  <a:pt x="7485158" y="1959078"/>
                  <a:pt x="7469027" y="1943581"/>
                </a:cubicBezTo>
                <a:cubicBezTo>
                  <a:pt x="7453105" y="1927874"/>
                  <a:pt x="7430689" y="1919288"/>
                  <a:pt x="7404503" y="1919288"/>
                </a:cubicBezTo>
                <a:cubicBezTo>
                  <a:pt x="7280272" y="1919288"/>
                  <a:pt x="7280272" y="1919288"/>
                  <a:pt x="7280272" y="1919288"/>
                </a:cubicBezTo>
                <a:close/>
                <a:moveTo>
                  <a:pt x="7945015" y="1909763"/>
                </a:moveTo>
                <a:cubicBezTo>
                  <a:pt x="7893445" y="1909763"/>
                  <a:pt x="7847115" y="1930941"/>
                  <a:pt x="7813574" y="1965330"/>
                </a:cubicBezTo>
                <a:cubicBezTo>
                  <a:pt x="7780242" y="1999719"/>
                  <a:pt x="7759697" y="2047317"/>
                  <a:pt x="7759697" y="2100368"/>
                </a:cubicBezTo>
                <a:cubicBezTo>
                  <a:pt x="7759697" y="2153419"/>
                  <a:pt x="7780242" y="2201227"/>
                  <a:pt x="7813574" y="2235406"/>
                </a:cubicBezTo>
                <a:cubicBezTo>
                  <a:pt x="7847115" y="2269795"/>
                  <a:pt x="7893445" y="2290763"/>
                  <a:pt x="7945015" y="2290763"/>
                </a:cubicBezTo>
                <a:cubicBezTo>
                  <a:pt x="7997215" y="2290763"/>
                  <a:pt x="8043544" y="2270004"/>
                  <a:pt x="8077086" y="2235825"/>
                </a:cubicBezTo>
                <a:cubicBezTo>
                  <a:pt x="8110628" y="2201437"/>
                  <a:pt x="8131172" y="2153838"/>
                  <a:pt x="8131172" y="2100368"/>
                </a:cubicBezTo>
                <a:cubicBezTo>
                  <a:pt x="8131172" y="2047317"/>
                  <a:pt x="8110418" y="1999719"/>
                  <a:pt x="8076876" y="1965330"/>
                </a:cubicBezTo>
                <a:cubicBezTo>
                  <a:pt x="8043334" y="1930941"/>
                  <a:pt x="7996796" y="1909763"/>
                  <a:pt x="7945015" y="1909763"/>
                </a:cubicBezTo>
                <a:close/>
                <a:moveTo>
                  <a:pt x="8899522" y="1844675"/>
                </a:moveTo>
                <a:cubicBezTo>
                  <a:pt x="9098598" y="1844675"/>
                  <a:pt x="9098598" y="1844675"/>
                  <a:pt x="9098598" y="1844675"/>
                </a:cubicBezTo>
                <a:cubicBezTo>
                  <a:pt x="9152872" y="1844675"/>
                  <a:pt x="9197507" y="1862857"/>
                  <a:pt x="9228521" y="1892741"/>
                </a:cubicBezTo>
                <a:cubicBezTo>
                  <a:pt x="9259744" y="1922835"/>
                  <a:pt x="9277347" y="1964423"/>
                  <a:pt x="9277347" y="2011236"/>
                </a:cubicBezTo>
                <a:cubicBezTo>
                  <a:pt x="9277347" y="2057839"/>
                  <a:pt x="9259744" y="2099427"/>
                  <a:pt x="9228521" y="2129521"/>
                </a:cubicBezTo>
                <a:cubicBezTo>
                  <a:pt x="9197507" y="2159405"/>
                  <a:pt x="9152872" y="2177796"/>
                  <a:pt x="9098598" y="2177796"/>
                </a:cubicBezTo>
                <a:cubicBezTo>
                  <a:pt x="8982086" y="2177796"/>
                  <a:pt x="8982086" y="2177796"/>
                  <a:pt x="8982086" y="2177796"/>
                </a:cubicBezTo>
                <a:cubicBezTo>
                  <a:pt x="8982086" y="2355850"/>
                  <a:pt x="8982086" y="2355850"/>
                  <a:pt x="8982086" y="2355850"/>
                </a:cubicBezTo>
                <a:cubicBezTo>
                  <a:pt x="8899522" y="2355850"/>
                  <a:pt x="8899522" y="2355850"/>
                  <a:pt x="8899522" y="2355850"/>
                </a:cubicBezTo>
                <a:cubicBezTo>
                  <a:pt x="8899522" y="1844675"/>
                  <a:pt x="8899522" y="1844675"/>
                  <a:pt x="8899522" y="1844675"/>
                </a:cubicBezTo>
                <a:close/>
                <a:moveTo>
                  <a:pt x="8324847" y="1844675"/>
                </a:moveTo>
                <a:cubicBezTo>
                  <a:pt x="8407608" y="1844675"/>
                  <a:pt x="8407608" y="1844675"/>
                  <a:pt x="8407608" y="1844675"/>
                </a:cubicBezTo>
                <a:cubicBezTo>
                  <a:pt x="8407608" y="2158090"/>
                  <a:pt x="8407608" y="2158090"/>
                  <a:pt x="8407608" y="2158090"/>
                </a:cubicBezTo>
                <a:cubicBezTo>
                  <a:pt x="8407608" y="2195307"/>
                  <a:pt x="8420389" y="2228551"/>
                  <a:pt x="8443017" y="2252595"/>
                </a:cubicBezTo>
                <a:cubicBezTo>
                  <a:pt x="8465855" y="2276431"/>
                  <a:pt x="8498331" y="2291066"/>
                  <a:pt x="8537931" y="2291066"/>
                </a:cubicBezTo>
                <a:cubicBezTo>
                  <a:pt x="8576692" y="2291066"/>
                  <a:pt x="8609168" y="2276431"/>
                  <a:pt x="8631797" y="2252595"/>
                </a:cubicBezTo>
                <a:cubicBezTo>
                  <a:pt x="8654425" y="2228551"/>
                  <a:pt x="8667415" y="2195307"/>
                  <a:pt x="8667415" y="2158090"/>
                </a:cubicBezTo>
                <a:cubicBezTo>
                  <a:pt x="8667415" y="1844675"/>
                  <a:pt x="8667415" y="1844675"/>
                  <a:pt x="8667415" y="1844675"/>
                </a:cubicBezTo>
                <a:cubicBezTo>
                  <a:pt x="8748710" y="1844675"/>
                  <a:pt x="8748710" y="1844675"/>
                  <a:pt x="8748710" y="1844675"/>
                </a:cubicBezTo>
                <a:cubicBezTo>
                  <a:pt x="8748710" y="2158717"/>
                  <a:pt x="8748710" y="2158717"/>
                  <a:pt x="8748710" y="2158717"/>
                </a:cubicBezTo>
                <a:cubicBezTo>
                  <a:pt x="8748710" y="2218724"/>
                  <a:pt x="8726291" y="2270785"/>
                  <a:pt x="8688577" y="2307793"/>
                </a:cubicBezTo>
                <a:cubicBezTo>
                  <a:pt x="8650863" y="2345010"/>
                  <a:pt x="8597854" y="2366963"/>
                  <a:pt x="8537093" y="2366963"/>
                </a:cubicBezTo>
                <a:cubicBezTo>
                  <a:pt x="8476331" y="2366963"/>
                  <a:pt x="8423322" y="2345010"/>
                  <a:pt x="8385399" y="2307793"/>
                </a:cubicBezTo>
                <a:cubicBezTo>
                  <a:pt x="8347475" y="2270785"/>
                  <a:pt x="8324847" y="2218724"/>
                  <a:pt x="8324847" y="2158717"/>
                </a:cubicBezTo>
                <a:cubicBezTo>
                  <a:pt x="8324847" y="1844675"/>
                  <a:pt x="8324847" y="1844675"/>
                  <a:pt x="8324847" y="1844675"/>
                </a:cubicBezTo>
                <a:close/>
                <a:moveTo>
                  <a:pt x="7197722" y="1844675"/>
                </a:moveTo>
                <a:cubicBezTo>
                  <a:pt x="7404196" y="1844675"/>
                  <a:pt x="7404196" y="1844675"/>
                  <a:pt x="7404196" y="1844675"/>
                </a:cubicBezTo>
                <a:cubicBezTo>
                  <a:pt x="7457641" y="1844675"/>
                  <a:pt x="7501065" y="1862439"/>
                  <a:pt x="7531336" y="1891906"/>
                </a:cubicBezTo>
                <a:cubicBezTo>
                  <a:pt x="7561608" y="1921581"/>
                  <a:pt x="7578727" y="1962542"/>
                  <a:pt x="7578727" y="2008937"/>
                </a:cubicBezTo>
                <a:cubicBezTo>
                  <a:pt x="7578727" y="2047390"/>
                  <a:pt x="7568080" y="2080827"/>
                  <a:pt x="7548455" y="2106950"/>
                </a:cubicBezTo>
                <a:cubicBezTo>
                  <a:pt x="7529040" y="2133073"/>
                  <a:pt x="7500647" y="2152091"/>
                  <a:pt x="7464947" y="2161495"/>
                </a:cubicBezTo>
                <a:cubicBezTo>
                  <a:pt x="7525699" y="2258673"/>
                  <a:pt x="7525699" y="2258673"/>
                  <a:pt x="7525699" y="2258673"/>
                </a:cubicBezTo>
                <a:cubicBezTo>
                  <a:pt x="7586660" y="2355850"/>
                  <a:pt x="7586660" y="2355850"/>
                  <a:pt x="7586660" y="2355850"/>
                </a:cubicBezTo>
                <a:cubicBezTo>
                  <a:pt x="7491044" y="2355850"/>
                  <a:pt x="7491044" y="2355850"/>
                  <a:pt x="7491044" y="2355850"/>
                </a:cubicBezTo>
                <a:cubicBezTo>
                  <a:pt x="7434676" y="2263479"/>
                  <a:pt x="7434676" y="2263479"/>
                  <a:pt x="7434676" y="2263479"/>
                </a:cubicBezTo>
                <a:cubicBezTo>
                  <a:pt x="7378099" y="2171108"/>
                  <a:pt x="7378099" y="2171108"/>
                  <a:pt x="7378099" y="2171108"/>
                </a:cubicBezTo>
                <a:cubicBezTo>
                  <a:pt x="7280395" y="2171108"/>
                  <a:pt x="7280395" y="2171108"/>
                  <a:pt x="7280395" y="2171108"/>
                </a:cubicBezTo>
                <a:cubicBezTo>
                  <a:pt x="7280395" y="2355850"/>
                  <a:pt x="7280395" y="2355850"/>
                  <a:pt x="7280395" y="2355850"/>
                </a:cubicBezTo>
                <a:cubicBezTo>
                  <a:pt x="7197722" y="2355850"/>
                  <a:pt x="7197722" y="2355850"/>
                  <a:pt x="7197722" y="2355850"/>
                </a:cubicBezTo>
                <a:cubicBezTo>
                  <a:pt x="7197722" y="1844675"/>
                  <a:pt x="7197722" y="1844675"/>
                  <a:pt x="7197722" y="1844675"/>
                </a:cubicBezTo>
                <a:close/>
                <a:moveTo>
                  <a:pt x="7945016" y="1833563"/>
                </a:moveTo>
                <a:cubicBezTo>
                  <a:pt x="8020028" y="1833563"/>
                  <a:pt x="8087706" y="1863673"/>
                  <a:pt x="8136527" y="1911974"/>
                </a:cubicBezTo>
                <a:cubicBezTo>
                  <a:pt x="8185138" y="1960274"/>
                  <a:pt x="8215310" y="2026976"/>
                  <a:pt x="8215310" y="2100368"/>
                </a:cubicBezTo>
                <a:cubicBezTo>
                  <a:pt x="8215310" y="2173760"/>
                  <a:pt x="8185138" y="2240461"/>
                  <a:pt x="8136527" y="2288762"/>
                </a:cubicBezTo>
                <a:cubicBezTo>
                  <a:pt x="8087706" y="2337063"/>
                  <a:pt x="8020028" y="2366963"/>
                  <a:pt x="7945016" y="2366963"/>
                </a:cubicBezTo>
                <a:cubicBezTo>
                  <a:pt x="7870004" y="2366963"/>
                  <a:pt x="7802745" y="2337063"/>
                  <a:pt x="7754134" y="2288762"/>
                </a:cubicBezTo>
                <a:cubicBezTo>
                  <a:pt x="7705523" y="2240461"/>
                  <a:pt x="7675560" y="2173760"/>
                  <a:pt x="7675560" y="2100368"/>
                </a:cubicBezTo>
                <a:cubicBezTo>
                  <a:pt x="7675560" y="2026976"/>
                  <a:pt x="7705523" y="1960274"/>
                  <a:pt x="7754134" y="1911974"/>
                </a:cubicBezTo>
                <a:cubicBezTo>
                  <a:pt x="7802745" y="1863673"/>
                  <a:pt x="7870004" y="1833563"/>
                  <a:pt x="7945016" y="1833563"/>
                </a:cubicBezTo>
                <a:close/>
                <a:moveTo>
                  <a:pt x="6834872" y="1833563"/>
                </a:moveTo>
                <a:cubicBezTo>
                  <a:pt x="6865690" y="1833563"/>
                  <a:pt x="6894831" y="1837536"/>
                  <a:pt x="6921875" y="1845482"/>
                </a:cubicBezTo>
                <a:cubicBezTo>
                  <a:pt x="6948919" y="1853218"/>
                  <a:pt x="6973658" y="1865136"/>
                  <a:pt x="6996090" y="1881028"/>
                </a:cubicBezTo>
                <a:cubicBezTo>
                  <a:pt x="6974496" y="1914692"/>
                  <a:pt x="6974496" y="1914692"/>
                  <a:pt x="6974496" y="1914692"/>
                </a:cubicBezTo>
                <a:cubicBezTo>
                  <a:pt x="6952903" y="1948356"/>
                  <a:pt x="6952903" y="1948356"/>
                  <a:pt x="6952903" y="1948356"/>
                </a:cubicBezTo>
                <a:cubicBezTo>
                  <a:pt x="6935712" y="1935183"/>
                  <a:pt x="6917263" y="1925774"/>
                  <a:pt x="6897556" y="1919501"/>
                </a:cubicBezTo>
                <a:cubicBezTo>
                  <a:pt x="6877850" y="1913228"/>
                  <a:pt x="6856885" y="1910301"/>
                  <a:pt x="6834243" y="1910301"/>
                </a:cubicBezTo>
                <a:cubicBezTo>
                  <a:pt x="6782461" y="1910301"/>
                  <a:pt x="6736548" y="1931001"/>
                  <a:pt x="6703424" y="1965084"/>
                </a:cubicBezTo>
                <a:cubicBezTo>
                  <a:pt x="6670510" y="1999166"/>
                  <a:pt x="6650384" y="2046631"/>
                  <a:pt x="6650384" y="2100368"/>
                </a:cubicBezTo>
                <a:cubicBezTo>
                  <a:pt x="6650384" y="2154105"/>
                  <a:pt x="6669671" y="2201779"/>
                  <a:pt x="6701957" y="2236070"/>
                </a:cubicBezTo>
                <a:cubicBezTo>
                  <a:pt x="6734242" y="2270152"/>
                  <a:pt x="6779526" y="2291062"/>
                  <a:pt x="6831308" y="2291062"/>
                </a:cubicBezTo>
                <a:cubicBezTo>
                  <a:pt x="6878898" y="2291062"/>
                  <a:pt x="6917473" y="2275798"/>
                  <a:pt x="6945984" y="2250498"/>
                </a:cubicBezTo>
                <a:cubicBezTo>
                  <a:pt x="6974496" y="2225197"/>
                  <a:pt x="6992735" y="2189442"/>
                  <a:pt x="6999863" y="2148460"/>
                </a:cubicBezTo>
                <a:cubicBezTo>
                  <a:pt x="6825438" y="2148460"/>
                  <a:pt x="6825438" y="2148460"/>
                  <a:pt x="6825438" y="2148460"/>
                </a:cubicBezTo>
                <a:cubicBezTo>
                  <a:pt x="6849128" y="2111241"/>
                  <a:pt x="6849128" y="2111241"/>
                  <a:pt x="6849128" y="2111241"/>
                </a:cubicBezTo>
                <a:cubicBezTo>
                  <a:pt x="6873028" y="2074022"/>
                  <a:pt x="6873028" y="2074022"/>
                  <a:pt x="6873028" y="2074022"/>
                </a:cubicBezTo>
                <a:cubicBezTo>
                  <a:pt x="7078061" y="2074022"/>
                  <a:pt x="7078061" y="2074022"/>
                  <a:pt x="7078061" y="2074022"/>
                </a:cubicBezTo>
                <a:cubicBezTo>
                  <a:pt x="7079319" y="2078204"/>
                  <a:pt x="7080158" y="2083849"/>
                  <a:pt x="7080787" y="2090540"/>
                </a:cubicBezTo>
                <a:cubicBezTo>
                  <a:pt x="7081415" y="2096813"/>
                  <a:pt x="7081835" y="2103922"/>
                  <a:pt x="7081835" y="2110613"/>
                </a:cubicBezTo>
                <a:cubicBezTo>
                  <a:pt x="7081835" y="2183378"/>
                  <a:pt x="7056258" y="2247361"/>
                  <a:pt x="7011813" y="2293362"/>
                </a:cubicBezTo>
                <a:cubicBezTo>
                  <a:pt x="6967788" y="2339363"/>
                  <a:pt x="6904894" y="2366963"/>
                  <a:pt x="6830470" y="2366963"/>
                </a:cubicBezTo>
                <a:cubicBezTo>
                  <a:pt x="6756255" y="2366963"/>
                  <a:pt x="6690007" y="2337481"/>
                  <a:pt x="6642417" y="2289389"/>
                </a:cubicBezTo>
                <a:cubicBezTo>
                  <a:pt x="6595037" y="2241088"/>
                  <a:pt x="6565897" y="2174387"/>
                  <a:pt x="6565897" y="2100368"/>
                </a:cubicBezTo>
                <a:cubicBezTo>
                  <a:pt x="6565897" y="2026139"/>
                  <a:pt x="6595876" y="1959438"/>
                  <a:pt x="6644514" y="1911346"/>
                </a:cubicBezTo>
                <a:cubicBezTo>
                  <a:pt x="6692942" y="1863255"/>
                  <a:pt x="6760238" y="1833563"/>
                  <a:pt x="6834872" y="1833563"/>
                </a:cubicBezTo>
                <a:close/>
                <a:moveTo>
                  <a:pt x="501650" y="1403350"/>
                </a:moveTo>
                <a:cubicBezTo>
                  <a:pt x="501650" y="1403350"/>
                  <a:pt x="501650" y="1403350"/>
                  <a:pt x="501650" y="1925638"/>
                </a:cubicBezTo>
                <a:cubicBezTo>
                  <a:pt x="501650" y="1925638"/>
                  <a:pt x="501650" y="1925638"/>
                  <a:pt x="842112" y="1925638"/>
                </a:cubicBezTo>
                <a:cubicBezTo>
                  <a:pt x="842112" y="1925638"/>
                  <a:pt x="842112" y="1925638"/>
                  <a:pt x="1182574" y="1925638"/>
                </a:cubicBezTo>
                <a:cubicBezTo>
                  <a:pt x="1258233" y="1925638"/>
                  <a:pt x="1326576" y="1896842"/>
                  <a:pt x="1375900" y="1849684"/>
                </a:cubicBezTo>
                <a:cubicBezTo>
                  <a:pt x="1425224" y="1802317"/>
                  <a:pt x="1455738" y="1736796"/>
                  <a:pt x="1455738" y="1662720"/>
                </a:cubicBezTo>
                <a:cubicBezTo>
                  <a:pt x="1455738" y="1588853"/>
                  <a:pt x="1425224" y="1523958"/>
                  <a:pt x="1375900" y="1477635"/>
                </a:cubicBezTo>
                <a:cubicBezTo>
                  <a:pt x="1326576" y="1431103"/>
                  <a:pt x="1258233" y="1403350"/>
                  <a:pt x="1182574" y="1403350"/>
                </a:cubicBezTo>
                <a:cubicBezTo>
                  <a:pt x="1182574" y="1403350"/>
                  <a:pt x="1182574" y="1403350"/>
                  <a:pt x="501650" y="1403350"/>
                </a:cubicBezTo>
                <a:close/>
                <a:moveTo>
                  <a:pt x="7349808" y="1012825"/>
                </a:moveTo>
                <a:cubicBezTo>
                  <a:pt x="7297999" y="1012825"/>
                  <a:pt x="7251643" y="1033706"/>
                  <a:pt x="7218292" y="1067952"/>
                </a:cubicBezTo>
                <a:cubicBezTo>
                  <a:pt x="7184731" y="1102197"/>
                  <a:pt x="7164385" y="1149598"/>
                  <a:pt x="7164385" y="1202427"/>
                </a:cubicBezTo>
                <a:cubicBezTo>
                  <a:pt x="7164385" y="1255466"/>
                  <a:pt x="7184731" y="1302866"/>
                  <a:pt x="7218292" y="1336903"/>
                </a:cubicBezTo>
                <a:cubicBezTo>
                  <a:pt x="7251643" y="1371148"/>
                  <a:pt x="7297999" y="1392238"/>
                  <a:pt x="7349808" y="1392238"/>
                </a:cubicBezTo>
                <a:cubicBezTo>
                  <a:pt x="7401827" y="1392238"/>
                  <a:pt x="7448393" y="1371357"/>
                  <a:pt x="7481953" y="1337320"/>
                </a:cubicBezTo>
                <a:cubicBezTo>
                  <a:pt x="7515304" y="1303075"/>
                  <a:pt x="7535860" y="1255675"/>
                  <a:pt x="7535860" y="1202427"/>
                </a:cubicBezTo>
                <a:cubicBezTo>
                  <a:pt x="7535860" y="1149598"/>
                  <a:pt x="7515304" y="1102197"/>
                  <a:pt x="7481534" y="1067952"/>
                </a:cubicBezTo>
                <a:cubicBezTo>
                  <a:pt x="7447973" y="1033706"/>
                  <a:pt x="7401408" y="1012825"/>
                  <a:pt x="7349808" y="1012825"/>
                </a:cubicBezTo>
                <a:close/>
                <a:moveTo>
                  <a:pt x="10448922" y="946150"/>
                </a:moveTo>
                <a:lnTo>
                  <a:pt x="10552110" y="946150"/>
                </a:lnTo>
                <a:lnTo>
                  <a:pt x="10671172" y="1139825"/>
                </a:lnTo>
                <a:lnTo>
                  <a:pt x="10790235" y="1333501"/>
                </a:lnTo>
                <a:lnTo>
                  <a:pt x="10790235" y="946150"/>
                </a:lnTo>
                <a:lnTo>
                  <a:pt x="10869610" y="946150"/>
                </a:lnTo>
                <a:lnTo>
                  <a:pt x="10869610" y="1458913"/>
                </a:lnTo>
                <a:lnTo>
                  <a:pt x="10772772" y="1458913"/>
                </a:lnTo>
                <a:lnTo>
                  <a:pt x="10650535" y="1260475"/>
                </a:lnTo>
                <a:lnTo>
                  <a:pt x="10528297" y="1062038"/>
                </a:lnTo>
                <a:lnTo>
                  <a:pt x="10528297" y="1458913"/>
                </a:lnTo>
                <a:lnTo>
                  <a:pt x="10448922" y="1458913"/>
                </a:lnTo>
                <a:close/>
                <a:moveTo>
                  <a:pt x="10185397" y="946150"/>
                </a:moveTo>
                <a:lnTo>
                  <a:pt x="10267947" y="946150"/>
                </a:lnTo>
                <a:lnTo>
                  <a:pt x="10267947" y="1458913"/>
                </a:lnTo>
                <a:lnTo>
                  <a:pt x="10185397" y="1458913"/>
                </a:lnTo>
                <a:close/>
                <a:moveTo>
                  <a:pt x="9656760" y="946150"/>
                </a:moveTo>
                <a:lnTo>
                  <a:pt x="10059985" y="946150"/>
                </a:lnTo>
                <a:lnTo>
                  <a:pt x="10059985" y="1022350"/>
                </a:lnTo>
                <a:lnTo>
                  <a:pt x="9899648" y="1022350"/>
                </a:lnTo>
                <a:lnTo>
                  <a:pt x="9899648" y="1458913"/>
                </a:lnTo>
                <a:lnTo>
                  <a:pt x="9817098" y="1458913"/>
                </a:lnTo>
                <a:lnTo>
                  <a:pt x="9817098" y="1022350"/>
                </a:lnTo>
                <a:lnTo>
                  <a:pt x="9656760" y="1022350"/>
                </a:lnTo>
                <a:close/>
                <a:moveTo>
                  <a:pt x="9336085" y="946150"/>
                </a:moveTo>
                <a:lnTo>
                  <a:pt x="9418635" y="946150"/>
                </a:lnTo>
                <a:lnTo>
                  <a:pt x="9418635" y="1382713"/>
                </a:lnTo>
                <a:lnTo>
                  <a:pt x="9671048" y="1382713"/>
                </a:lnTo>
                <a:lnTo>
                  <a:pt x="9671048" y="1458913"/>
                </a:lnTo>
                <a:lnTo>
                  <a:pt x="9336085" y="1458913"/>
                </a:lnTo>
                <a:close/>
                <a:moveTo>
                  <a:pt x="8766172" y="946150"/>
                </a:moveTo>
                <a:cubicBezTo>
                  <a:pt x="8848414" y="946150"/>
                  <a:pt x="8848414" y="946150"/>
                  <a:pt x="8848414" y="946150"/>
                </a:cubicBezTo>
                <a:cubicBezTo>
                  <a:pt x="8848414" y="1260391"/>
                  <a:pt x="8848414" y="1260391"/>
                  <a:pt x="8848414" y="1260391"/>
                </a:cubicBezTo>
                <a:cubicBezTo>
                  <a:pt x="8848414" y="1297706"/>
                  <a:pt x="8861356" y="1331038"/>
                  <a:pt x="8883900" y="1355146"/>
                </a:cubicBezTo>
                <a:cubicBezTo>
                  <a:pt x="8906443" y="1379044"/>
                  <a:pt x="8939006" y="1393718"/>
                  <a:pt x="8978249" y="1393718"/>
                </a:cubicBezTo>
                <a:cubicBezTo>
                  <a:pt x="9017074" y="1393718"/>
                  <a:pt x="9049219" y="1379044"/>
                  <a:pt x="9071972" y="1355146"/>
                </a:cubicBezTo>
                <a:cubicBezTo>
                  <a:pt x="9094515" y="1331038"/>
                  <a:pt x="9107457" y="1297706"/>
                  <a:pt x="9107457" y="1260391"/>
                </a:cubicBezTo>
                <a:cubicBezTo>
                  <a:pt x="9107457" y="946150"/>
                  <a:pt x="9107457" y="946150"/>
                  <a:pt x="9107457" y="946150"/>
                </a:cubicBezTo>
                <a:cubicBezTo>
                  <a:pt x="9188447" y="946150"/>
                  <a:pt x="9188447" y="946150"/>
                  <a:pt x="9188447" y="946150"/>
                </a:cubicBezTo>
                <a:cubicBezTo>
                  <a:pt x="9188447" y="1261230"/>
                  <a:pt x="9188447" y="1261230"/>
                  <a:pt x="9188447" y="1261230"/>
                </a:cubicBezTo>
                <a:cubicBezTo>
                  <a:pt x="9188447" y="1321185"/>
                  <a:pt x="9166112" y="1373384"/>
                  <a:pt x="9128539" y="1410489"/>
                </a:cubicBezTo>
                <a:cubicBezTo>
                  <a:pt x="9090758" y="1447804"/>
                  <a:pt x="9038156" y="1470025"/>
                  <a:pt x="8977623" y="1470025"/>
                </a:cubicBezTo>
                <a:cubicBezTo>
                  <a:pt x="8917089" y="1470025"/>
                  <a:pt x="8864278" y="1447804"/>
                  <a:pt x="8826497" y="1410489"/>
                </a:cubicBezTo>
                <a:cubicBezTo>
                  <a:pt x="8788716" y="1373384"/>
                  <a:pt x="8766172" y="1321185"/>
                  <a:pt x="8766172" y="1261230"/>
                </a:cubicBezTo>
                <a:cubicBezTo>
                  <a:pt x="8766172" y="946150"/>
                  <a:pt x="8766172" y="946150"/>
                  <a:pt x="8766172" y="946150"/>
                </a:cubicBezTo>
                <a:close/>
                <a:moveTo>
                  <a:pt x="7737472" y="946150"/>
                </a:moveTo>
                <a:lnTo>
                  <a:pt x="7839072" y="946150"/>
                </a:lnTo>
                <a:lnTo>
                  <a:pt x="7958134" y="1139825"/>
                </a:lnTo>
                <a:lnTo>
                  <a:pt x="8077197" y="1333501"/>
                </a:lnTo>
                <a:lnTo>
                  <a:pt x="8077197" y="946150"/>
                </a:lnTo>
                <a:lnTo>
                  <a:pt x="8156572" y="946150"/>
                </a:lnTo>
                <a:lnTo>
                  <a:pt x="8156572" y="1458913"/>
                </a:lnTo>
                <a:lnTo>
                  <a:pt x="8061322" y="1458913"/>
                </a:lnTo>
                <a:lnTo>
                  <a:pt x="7939084" y="1260475"/>
                </a:lnTo>
                <a:lnTo>
                  <a:pt x="7815259" y="1062038"/>
                </a:lnTo>
                <a:lnTo>
                  <a:pt x="7815259" y="1458913"/>
                </a:lnTo>
                <a:lnTo>
                  <a:pt x="7737472" y="1458913"/>
                </a:lnTo>
                <a:close/>
                <a:moveTo>
                  <a:pt x="11253544" y="936625"/>
                </a:moveTo>
                <a:cubicBezTo>
                  <a:pt x="11284280" y="936625"/>
                  <a:pt x="11313343" y="940389"/>
                  <a:pt x="11340315" y="948334"/>
                </a:cubicBezTo>
                <a:cubicBezTo>
                  <a:pt x="11367287" y="956071"/>
                  <a:pt x="11391959" y="967989"/>
                  <a:pt x="11414331" y="984090"/>
                </a:cubicBezTo>
                <a:cubicBezTo>
                  <a:pt x="11392795" y="1017545"/>
                  <a:pt x="11392795" y="1017545"/>
                  <a:pt x="11392795" y="1017545"/>
                </a:cubicBezTo>
                <a:cubicBezTo>
                  <a:pt x="11371260" y="1051209"/>
                  <a:pt x="11371260" y="1051209"/>
                  <a:pt x="11371260" y="1051209"/>
                </a:cubicBezTo>
                <a:cubicBezTo>
                  <a:pt x="11354114" y="1038036"/>
                  <a:pt x="11335715" y="1028627"/>
                  <a:pt x="11316270" y="1022354"/>
                </a:cubicBezTo>
                <a:cubicBezTo>
                  <a:pt x="11296616" y="1016290"/>
                  <a:pt x="11275498" y="1013363"/>
                  <a:pt x="11252917" y="1013363"/>
                </a:cubicBezTo>
                <a:cubicBezTo>
                  <a:pt x="11201273" y="1013363"/>
                  <a:pt x="11155483" y="1034063"/>
                  <a:pt x="11122657" y="1067936"/>
                </a:cubicBezTo>
                <a:cubicBezTo>
                  <a:pt x="11089622" y="1102019"/>
                  <a:pt x="11069549" y="1149692"/>
                  <a:pt x="11069549" y="1203221"/>
                </a:cubicBezTo>
                <a:cubicBezTo>
                  <a:pt x="11069549" y="1256958"/>
                  <a:pt x="11088785" y="1304631"/>
                  <a:pt x="11120984" y="1338923"/>
                </a:cubicBezTo>
                <a:cubicBezTo>
                  <a:pt x="11153393" y="1373214"/>
                  <a:pt x="11198346" y="1394124"/>
                  <a:pt x="11249990" y="1394124"/>
                </a:cubicBezTo>
                <a:cubicBezTo>
                  <a:pt x="11297452" y="1394124"/>
                  <a:pt x="11335924" y="1378860"/>
                  <a:pt x="11364360" y="1353350"/>
                </a:cubicBezTo>
                <a:cubicBezTo>
                  <a:pt x="11392795" y="1328050"/>
                  <a:pt x="11410986" y="1292295"/>
                  <a:pt x="11418095" y="1251521"/>
                </a:cubicBezTo>
                <a:cubicBezTo>
                  <a:pt x="11244136" y="1251521"/>
                  <a:pt x="11244136" y="1251521"/>
                  <a:pt x="11244136" y="1251521"/>
                </a:cubicBezTo>
                <a:cubicBezTo>
                  <a:pt x="11267971" y="1214303"/>
                  <a:pt x="11267971" y="1214303"/>
                  <a:pt x="11267971" y="1214303"/>
                </a:cubicBezTo>
                <a:cubicBezTo>
                  <a:pt x="11291598" y="1177084"/>
                  <a:pt x="11291598" y="1177084"/>
                  <a:pt x="11291598" y="1177084"/>
                </a:cubicBezTo>
                <a:cubicBezTo>
                  <a:pt x="11496083" y="1177084"/>
                  <a:pt x="11496083" y="1177084"/>
                  <a:pt x="11496083" y="1177084"/>
                </a:cubicBezTo>
                <a:cubicBezTo>
                  <a:pt x="11497338" y="1181057"/>
                  <a:pt x="11498174" y="1186911"/>
                  <a:pt x="11498802" y="1193393"/>
                </a:cubicBezTo>
                <a:cubicBezTo>
                  <a:pt x="11499429" y="1199875"/>
                  <a:pt x="11499847" y="1206984"/>
                  <a:pt x="11499847" y="1213466"/>
                </a:cubicBezTo>
                <a:cubicBezTo>
                  <a:pt x="11499847" y="1286231"/>
                  <a:pt x="11474339" y="1350214"/>
                  <a:pt x="11430222" y="1396215"/>
                </a:cubicBezTo>
                <a:cubicBezTo>
                  <a:pt x="11386105" y="1442216"/>
                  <a:pt x="11323379" y="1470025"/>
                  <a:pt x="11249154" y="1470025"/>
                </a:cubicBezTo>
                <a:cubicBezTo>
                  <a:pt x="11175137" y="1470025"/>
                  <a:pt x="11109066" y="1440334"/>
                  <a:pt x="11061813" y="1392242"/>
                </a:cubicBezTo>
                <a:cubicBezTo>
                  <a:pt x="11014351" y="1344150"/>
                  <a:pt x="10985497" y="1277449"/>
                  <a:pt x="10985497" y="1203221"/>
                </a:cubicBezTo>
                <a:cubicBezTo>
                  <a:pt x="10985497" y="1129201"/>
                  <a:pt x="11015187" y="1062500"/>
                  <a:pt x="11063695" y="1014408"/>
                </a:cubicBezTo>
                <a:cubicBezTo>
                  <a:pt x="11111994" y="966317"/>
                  <a:pt x="11179110" y="936625"/>
                  <a:pt x="11253544" y="936625"/>
                </a:cubicBezTo>
                <a:close/>
                <a:moveTo>
                  <a:pt x="8471697" y="936625"/>
                </a:moveTo>
                <a:cubicBezTo>
                  <a:pt x="8502452" y="936625"/>
                  <a:pt x="8530906" y="941434"/>
                  <a:pt x="8556850" y="949798"/>
                </a:cubicBezTo>
                <a:cubicBezTo>
                  <a:pt x="8582793" y="958162"/>
                  <a:pt x="8606225" y="970080"/>
                  <a:pt x="8626729" y="984717"/>
                </a:cubicBezTo>
                <a:cubicBezTo>
                  <a:pt x="8626729" y="984717"/>
                  <a:pt x="8626729" y="984717"/>
                  <a:pt x="8606225" y="1017336"/>
                </a:cubicBezTo>
                <a:cubicBezTo>
                  <a:pt x="8606225" y="1017336"/>
                  <a:pt x="8606225" y="1017336"/>
                  <a:pt x="8585722" y="1049745"/>
                </a:cubicBezTo>
                <a:cubicBezTo>
                  <a:pt x="8566474" y="1037409"/>
                  <a:pt x="8547644" y="1027581"/>
                  <a:pt x="8528605" y="1021099"/>
                </a:cubicBezTo>
                <a:cubicBezTo>
                  <a:pt x="8509775" y="1014617"/>
                  <a:pt x="8490736" y="1011063"/>
                  <a:pt x="8471070" y="1011063"/>
                </a:cubicBezTo>
                <a:cubicBezTo>
                  <a:pt x="8441151" y="1011063"/>
                  <a:pt x="8418974" y="1019217"/>
                  <a:pt x="8404328" y="1032181"/>
                </a:cubicBezTo>
                <a:cubicBezTo>
                  <a:pt x="8389683" y="1045354"/>
                  <a:pt x="8382570" y="1063755"/>
                  <a:pt x="8382570" y="1084246"/>
                </a:cubicBezTo>
                <a:cubicBezTo>
                  <a:pt x="8382570" y="1108292"/>
                  <a:pt x="8393449" y="1123556"/>
                  <a:pt x="8412697" y="1135474"/>
                </a:cubicBezTo>
                <a:cubicBezTo>
                  <a:pt x="8432155" y="1147183"/>
                  <a:pt x="8459772" y="1155338"/>
                  <a:pt x="8493038" y="1165165"/>
                </a:cubicBezTo>
                <a:cubicBezTo>
                  <a:pt x="8532789" y="1177293"/>
                  <a:pt x="8571704" y="1190257"/>
                  <a:pt x="8600786" y="1212421"/>
                </a:cubicBezTo>
                <a:cubicBezTo>
                  <a:pt x="8629658" y="1234585"/>
                  <a:pt x="8648697" y="1265740"/>
                  <a:pt x="8648697" y="1314250"/>
                </a:cubicBezTo>
                <a:cubicBezTo>
                  <a:pt x="8648697" y="1359205"/>
                  <a:pt x="8632169" y="1398097"/>
                  <a:pt x="8601413" y="1425906"/>
                </a:cubicBezTo>
                <a:cubicBezTo>
                  <a:pt x="8570658" y="1453507"/>
                  <a:pt x="8525467" y="1470025"/>
                  <a:pt x="8468140" y="1470025"/>
                </a:cubicBezTo>
                <a:cubicBezTo>
                  <a:pt x="8427552" y="1470025"/>
                  <a:pt x="8393031" y="1463125"/>
                  <a:pt x="8363531" y="1452461"/>
                </a:cubicBezTo>
                <a:cubicBezTo>
                  <a:pt x="8333821" y="1441797"/>
                  <a:pt x="8308715" y="1427161"/>
                  <a:pt x="8286747" y="1411479"/>
                </a:cubicBezTo>
                <a:cubicBezTo>
                  <a:pt x="8286747" y="1411479"/>
                  <a:pt x="8286747" y="1411479"/>
                  <a:pt x="8307251" y="1379069"/>
                </a:cubicBezTo>
                <a:cubicBezTo>
                  <a:pt x="8307251" y="1379069"/>
                  <a:pt x="8307251" y="1379069"/>
                  <a:pt x="8327754" y="1346450"/>
                </a:cubicBezTo>
                <a:cubicBezTo>
                  <a:pt x="8349931" y="1360669"/>
                  <a:pt x="8372318" y="1373005"/>
                  <a:pt x="8395541" y="1381578"/>
                </a:cubicBezTo>
                <a:cubicBezTo>
                  <a:pt x="8418765" y="1390360"/>
                  <a:pt x="8442825" y="1395378"/>
                  <a:pt x="8468768" y="1395378"/>
                </a:cubicBezTo>
                <a:cubicBezTo>
                  <a:pt x="8500569" y="1395378"/>
                  <a:pt x="8525048" y="1387224"/>
                  <a:pt x="8541367" y="1373633"/>
                </a:cubicBezTo>
                <a:cubicBezTo>
                  <a:pt x="8557686" y="1360041"/>
                  <a:pt x="8566055" y="1341014"/>
                  <a:pt x="8566055" y="1319477"/>
                </a:cubicBezTo>
                <a:cubicBezTo>
                  <a:pt x="8566055" y="1295640"/>
                  <a:pt x="8554967" y="1280376"/>
                  <a:pt x="8535509" y="1268458"/>
                </a:cubicBezTo>
                <a:cubicBezTo>
                  <a:pt x="8516261" y="1256540"/>
                  <a:pt x="8488644" y="1248176"/>
                  <a:pt x="8455587" y="1238348"/>
                </a:cubicBezTo>
                <a:cubicBezTo>
                  <a:pt x="8415417" y="1226221"/>
                  <a:pt x="8376502" y="1213466"/>
                  <a:pt x="8347630" y="1191511"/>
                </a:cubicBezTo>
                <a:cubicBezTo>
                  <a:pt x="8318758" y="1169556"/>
                  <a:pt x="8299928" y="1138192"/>
                  <a:pt x="8299928" y="1089264"/>
                </a:cubicBezTo>
                <a:cubicBezTo>
                  <a:pt x="8299928" y="1044727"/>
                  <a:pt x="8315829" y="1006463"/>
                  <a:pt x="8345329" y="979489"/>
                </a:cubicBezTo>
                <a:cubicBezTo>
                  <a:pt x="8374828" y="952516"/>
                  <a:pt x="8417718" y="936625"/>
                  <a:pt x="8471697" y="936625"/>
                </a:cubicBezTo>
                <a:close/>
                <a:moveTo>
                  <a:pt x="7349808" y="936625"/>
                </a:moveTo>
                <a:cubicBezTo>
                  <a:pt x="7424849" y="936625"/>
                  <a:pt x="7492344" y="966526"/>
                  <a:pt x="7541183" y="1014826"/>
                </a:cubicBezTo>
                <a:cubicBezTo>
                  <a:pt x="7590023" y="1063127"/>
                  <a:pt x="7619997" y="1129828"/>
                  <a:pt x="7619997" y="1203221"/>
                </a:cubicBezTo>
                <a:cubicBezTo>
                  <a:pt x="7619997" y="1276613"/>
                  <a:pt x="7590023" y="1343314"/>
                  <a:pt x="7541183" y="1391615"/>
                </a:cubicBezTo>
                <a:cubicBezTo>
                  <a:pt x="7492344" y="1440125"/>
                  <a:pt x="7424849" y="1470025"/>
                  <a:pt x="7349808" y="1470025"/>
                </a:cubicBezTo>
                <a:cubicBezTo>
                  <a:pt x="7274767" y="1470025"/>
                  <a:pt x="7207272" y="1440125"/>
                  <a:pt x="7158642" y="1391615"/>
                </a:cubicBezTo>
                <a:cubicBezTo>
                  <a:pt x="7110012" y="1343314"/>
                  <a:pt x="7080247" y="1276613"/>
                  <a:pt x="7080247" y="1203221"/>
                </a:cubicBezTo>
                <a:cubicBezTo>
                  <a:pt x="7080247" y="1129828"/>
                  <a:pt x="7110012" y="1063127"/>
                  <a:pt x="7158642" y="1014826"/>
                </a:cubicBezTo>
                <a:cubicBezTo>
                  <a:pt x="7207272" y="966526"/>
                  <a:pt x="7274767" y="936625"/>
                  <a:pt x="7349808" y="936625"/>
                </a:cubicBezTo>
                <a:close/>
                <a:moveTo>
                  <a:pt x="6837427" y="936625"/>
                </a:moveTo>
                <a:cubicBezTo>
                  <a:pt x="6874092" y="936625"/>
                  <a:pt x="6904891" y="941852"/>
                  <a:pt x="6932756" y="951680"/>
                </a:cubicBezTo>
                <a:cubicBezTo>
                  <a:pt x="6960412" y="961507"/>
                  <a:pt x="6984925" y="975726"/>
                  <a:pt x="7008810" y="993499"/>
                </a:cubicBezTo>
                <a:cubicBezTo>
                  <a:pt x="7008810" y="993499"/>
                  <a:pt x="7008810" y="993499"/>
                  <a:pt x="6987439" y="1026745"/>
                </a:cubicBezTo>
                <a:cubicBezTo>
                  <a:pt x="6987439" y="1026745"/>
                  <a:pt x="6987439" y="1026745"/>
                  <a:pt x="6966278" y="1059991"/>
                </a:cubicBezTo>
                <a:cubicBezTo>
                  <a:pt x="6946584" y="1044727"/>
                  <a:pt x="6926680" y="1032809"/>
                  <a:pt x="6904891" y="1024863"/>
                </a:cubicBezTo>
                <a:cubicBezTo>
                  <a:pt x="6883101" y="1016708"/>
                  <a:pt x="6859845" y="1012526"/>
                  <a:pt x="6833027" y="1012526"/>
                </a:cubicBezTo>
                <a:cubicBezTo>
                  <a:pt x="6782115" y="1012526"/>
                  <a:pt x="6736441" y="1033436"/>
                  <a:pt x="6703338" y="1067727"/>
                </a:cubicBezTo>
                <a:cubicBezTo>
                  <a:pt x="6670444" y="1102019"/>
                  <a:pt x="6649912" y="1149483"/>
                  <a:pt x="6649912" y="1203221"/>
                </a:cubicBezTo>
                <a:cubicBezTo>
                  <a:pt x="6649912" y="1256958"/>
                  <a:pt x="6670444" y="1304631"/>
                  <a:pt x="6703338" y="1338923"/>
                </a:cubicBezTo>
                <a:cubicBezTo>
                  <a:pt x="6736441" y="1373214"/>
                  <a:pt x="6782115" y="1393915"/>
                  <a:pt x="6833027" y="1393915"/>
                </a:cubicBezTo>
                <a:cubicBezTo>
                  <a:pt x="6859845" y="1393915"/>
                  <a:pt x="6883101" y="1389733"/>
                  <a:pt x="6904891" y="1381787"/>
                </a:cubicBezTo>
                <a:cubicBezTo>
                  <a:pt x="6926680" y="1373633"/>
                  <a:pt x="6946584" y="1361923"/>
                  <a:pt x="6966278" y="1346450"/>
                </a:cubicBezTo>
                <a:cubicBezTo>
                  <a:pt x="6966278" y="1346450"/>
                  <a:pt x="6966278" y="1346450"/>
                  <a:pt x="6987439" y="1379696"/>
                </a:cubicBezTo>
                <a:cubicBezTo>
                  <a:pt x="6987439" y="1379696"/>
                  <a:pt x="6987439" y="1379696"/>
                  <a:pt x="7008810" y="1412942"/>
                </a:cubicBezTo>
                <a:cubicBezTo>
                  <a:pt x="6984925" y="1430924"/>
                  <a:pt x="6960412" y="1445143"/>
                  <a:pt x="6932756" y="1454970"/>
                </a:cubicBezTo>
                <a:cubicBezTo>
                  <a:pt x="6904891" y="1464589"/>
                  <a:pt x="6874092" y="1470025"/>
                  <a:pt x="6837427" y="1470025"/>
                </a:cubicBezTo>
                <a:cubicBezTo>
                  <a:pt x="6761373" y="1470025"/>
                  <a:pt x="6693491" y="1440334"/>
                  <a:pt x="6644674" y="1392242"/>
                </a:cubicBezTo>
                <a:cubicBezTo>
                  <a:pt x="6595648" y="1344150"/>
                  <a:pt x="6565897" y="1277449"/>
                  <a:pt x="6565897" y="1203221"/>
                </a:cubicBezTo>
                <a:cubicBezTo>
                  <a:pt x="6565897" y="1129201"/>
                  <a:pt x="6595648" y="1062500"/>
                  <a:pt x="6644674" y="1014408"/>
                </a:cubicBezTo>
                <a:cubicBezTo>
                  <a:pt x="6693491" y="966107"/>
                  <a:pt x="6761373" y="936625"/>
                  <a:pt x="6837427" y="936625"/>
                </a:cubicBezTo>
                <a:close/>
                <a:moveTo>
                  <a:pt x="501650" y="477838"/>
                </a:moveTo>
                <a:cubicBezTo>
                  <a:pt x="501650" y="477838"/>
                  <a:pt x="501650" y="477838"/>
                  <a:pt x="501650" y="981076"/>
                </a:cubicBezTo>
                <a:cubicBezTo>
                  <a:pt x="501650" y="981076"/>
                  <a:pt x="501650" y="981076"/>
                  <a:pt x="786010" y="981076"/>
                </a:cubicBezTo>
                <a:cubicBezTo>
                  <a:pt x="786010" y="981076"/>
                  <a:pt x="786010" y="981076"/>
                  <a:pt x="1070579" y="981076"/>
                </a:cubicBezTo>
                <a:cubicBezTo>
                  <a:pt x="1142870" y="981076"/>
                  <a:pt x="1207013" y="953710"/>
                  <a:pt x="1253188" y="908588"/>
                </a:cubicBezTo>
                <a:cubicBezTo>
                  <a:pt x="1299153" y="863466"/>
                  <a:pt x="1327150" y="800169"/>
                  <a:pt x="1327150" y="727681"/>
                </a:cubicBezTo>
                <a:cubicBezTo>
                  <a:pt x="1327150" y="655402"/>
                  <a:pt x="1299153" y="592942"/>
                  <a:pt x="1253188" y="548446"/>
                </a:cubicBezTo>
                <a:cubicBezTo>
                  <a:pt x="1207013" y="503951"/>
                  <a:pt x="1142870" y="477838"/>
                  <a:pt x="1070579" y="477838"/>
                </a:cubicBezTo>
                <a:cubicBezTo>
                  <a:pt x="1070579" y="477838"/>
                  <a:pt x="1070579" y="477838"/>
                  <a:pt x="501650" y="477838"/>
                </a:cubicBezTo>
                <a:close/>
                <a:moveTo>
                  <a:pt x="6675435" y="336550"/>
                </a:moveTo>
                <a:cubicBezTo>
                  <a:pt x="6675435" y="487363"/>
                  <a:pt x="6675435" y="487363"/>
                  <a:pt x="6675435" y="487363"/>
                </a:cubicBezTo>
                <a:cubicBezTo>
                  <a:pt x="6808467" y="487363"/>
                  <a:pt x="6808467" y="487363"/>
                  <a:pt x="6808467" y="487363"/>
                </a:cubicBezTo>
                <a:cubicBezTo>
                  <a:pt x="6831475" y="487363"/>
                  <a:pt x="6851346" y="478985"/>
                  <a:pt x="6865570" y="465370"/>
                </a:cubicBezTo>
                <a:cubicBezTo>
                  <a:pt x="6879793" y="451755"/>
                  <a:pt x="6888160" y="432903"/>
                  <a:pt x="6888160" y="411957"/>
                </a:cubicBezTo>
                <a:cubicBezTo>
                  <a:pt x="6888160" y="390801"/>
                  <a:pt x="6879793" y="371949"/>
                  <a:pt x="6865570" y="358334"/>
                </a:cubicBezTo>
                <a:cubicBezTo>
                  <a:pt x="6851346" y="344719"/>
                  <a:pt x="6831475" y="336550"/>
                  <a:pt x="6808467" y="336550"/>
                </a:cubicBezTo>
                <a:cubicBezTo>
                  <a:pt x="6675435" y="336550"/>
                  <a:pt x="6675435" y="336550"/>
                  <a:pt x="6675435" y="336550"/>
                </a:cubicBezTo>
                <a:close/>
                <a:moveTo>
                  <a:pt x="6675435" y="122238"/>
                </a:moveTo>
                <a:cubicBezTo>
                  <a:pt x="6675435" y="265113"/>
                  <a:pt x="6675435" y="265113"/>
                  <a:pt x="6675435" y="265113"/>
                </a:cubicBezTo>
                <a:cubicBezTo>
                  <a:pt x="6795279" y="265113"/>
                  <a:pt x="6795279" y="265113"/>
                  <a:pt x="6795279" y="265113"/>
                </a:cubicBezTo>
                <a:cubicBezTo>
                  <a:pt x="6816822" y="265113"/>
                  <a:pt x="6835228" y="257396"/>
                  <a:pt x="6848404" y="244673"/>
                </a:cubicBezTo>
                <a:cubicBezTo>
                  <a:pt x="6861372" y="231949"/>
                  <a:pt x="6869110" y="214012"/>
                  <a:pt x="6869110" y="193571"/>
                </a:cubicBezTo>
                <a:cubicBezTo>
                  <a:pt x="6869110" y="173131"/>
                  <a:pt x="6861372" y="155402"/>
                  <a:pt x="6848404" y="142679"/>
                </a:cubicBezTo>
                <a:cubicBezTo>
                  <a:pt x="6835228" y="129747"/>
                  <a:pt x="6816822" y="122238"/>
                  <a:pt x="6795279" y="122238"/>
                </a:cubicBezTo>
                <a:cubicBezTo>
                  <a:pt x="6675435" y="122238"/>
                  <a:pt x="6675435" y="122238"/>
                  <a:pt x="6675435" y="122238"/>
                </a:cubicBezTo>
                <a:close/>
                <a:moveTo>
                  <a:pt x="8850791" y="114300"/>
                </a:moveTo>
                <a:cubicBezTo>
                  <a:pt x="8799203" y="114300"/>
                  <a:pt x="8753045" y="135269"/>
                  <a:pt x="8719837" y="169657"/>
                </a:cubicBezTo>
                <a:cubicBezTo>
                  <a:pt x="8686419" y="204046"/>
                  <a:pt x="8666160" y="251645"/>
                  <a:pt x="8666160" y="304905"/>
                </a:cubicBezTo>
                <a:cubicBezTo>
                  <a:pt x="8666160" y="357956"/>
                  <a:pt x="8686419" y="405554"/>
                  <a:pt x="8719837" y="439943"/>
                </a:cubicBezTo>
                <a:cubicBezTo>
                  <a:pt x="8753045" y="474332"/>
                  <a:pt x="8799203" y="495300"/>
                  <a:pt x="8850791" y="495300"/>
                </a:cubicBezTo>
                <a:cubicBezTo>
                  <a:pt x="8902588" y="495300"/>
                  <a:pt x="8948954" y="474541"/>
                  <a:pt x="8982163" y="440153"/>
                </a:cubicBezTo>
                <a:cubicBezTo>
                  <a:pt x="9015580" y="405974"/>
                  <a:pt x="9036048" y="358375"/>
                  <a:pt x="9036048" y="304905"/>
                </a:cubicBezTo>
                <a:cubicBezTo>
                  <a:pt x="9036048" y="251645"/>
                  <a:pt x="9015371" y="204046"/>
                  <a:pt x="8981954" y="169657"/>
                </a:cubicBezTo>
                <a:cubicBezTo>
                  <a:pt x="8948536" y="135269"/>
                  <a:pt x="8902170" y="114300"/>
                  <a:pt x="8850791" y="114300"/>
                </a:cubicBezTo>
                <a:close/>
                <a:moveTo>
                  <a:pt x="7335415" y="114300"/>
                </a:moveTo>
                <a:cubicBezTo>
                  <a:pt x="7283845" y="114300"/>
                  <a:pt x="7237515" y="135269"/>
                  <a:pt x="7203974" y="169657"/>
                </a:cubicBezTo>
                <a:cubicBezTo>
                  <a:pt x="7170642" y="204046"/>
                  <a:pt x="7150097" y="251645"/>
                  <a:pt x="7150097" y="304905"/>
                </a:cubicBezTo>
                <a:cubicBezTo>
                  <a:pt x="7150097" y="357956"/>
                  <a:pt x="7170642" y="405554"/>
                  <a:pt x="7203974" y="439943"/>
                </a:cubicBezTo>
                <a:cubicBezTo>
                  <a:pt x="7237515" y="474332"/>
                  <a:pt x="7283845" y="495300"/>
                  <a:pt x="7335415" y="495300"/>
                </a:cubicBezTo>
                <a:cubicBezTo>
                  <a:pt x="7387405" y="495300"/>
                  <a:pt x="7433944" y="474541"/>
                  <a:pt x="7467486" y="440153"/>
                </a:cubicBezTo>
                <a:cubicBezTo>
                  <a:pt x="7501028" y="405974"/>
                  <a:pt x="7521572" y="358375"/>
                  <a:pt x="7521572" y="304905"/>
                </a:cubicBezTo>
                <a:cubicBezTo>
                  <a:pt x="7521572" y="251645"/>
                  <a:pt x="7500818" y="204046"/>
                  <a:pt x="7467067" y="169657"/>
                </a:cubicBezTo>
                <a:cubicBezTo>
                  <a:pt x="7433525" y="135269"/>
                  <a:pt x="7386986" y="114300"/>
                  <a:pt x="7335415" y="114300"/>
                </a:cubicBezTo>
                <a:close/>
                <a:moveTo>
                  <a:pt x="9237660" y="49213"/>
                </a:moveTo>
                <a:lnTo>
                  <a:pt x="9339260" y="49213"/>
                </a:lnTo>
                <a:lnTo>
                  <a:pt x="9458322" y="242888"/>
                </a:lnTo>
                <a:lnTo>
                  <a:pt x="9578972" y="436563"/>
                </a:lnTo>
                <a:lnTo>
                  <a:pt x="9578972" y="49213"/>
                </a:lnTo>
                <a:lnTo>
                  <a:pt x="9656760" y="49213"/>
                </a:lnTo>
                <a:lnTo>
                  <a:pt x="9656760" y="560388"/>
                </a:lnTo>
                <a:lnTo>
                  <a:pt x="9561510" y="560388"/>
                </a:lnTo>
                <a:lnTo>
                  <a:pt x="9439272" y="363538"/>
                </a:lnTo>
                <a:lnTo>
                  <a:pt x="9317035" y="165101"/>
                </a:lnTo>
                <a:lnTo>
                  <a:pt x="9317035" y="560388"/>
                </a:lnTo>
                <a:lnTo>
                  <a:pt x="9237660" y="560388"/>
                </a:lnTo>
                <a:close/>
                <a:moveTo>
                  <a:pt x="8126410" y="49213"/>
                </a:moveTo>
                <a:lnTo>
                  <a:pt x="8529635" y="49213"/>
                </a:lnTo>
                <a:lnTo>
                  <a:pt x="8529635" y="125413"/>
                </a:lnTo>
                <a:lnTo>
                  <a:pt x="8369298" y="125413"/>
                </a:lnTo>
                <a:lnTo>
                  <a:pt x="8369298" y="560388"/>
                </a:lnTo>
                <a:lnTo>
                  <a:pt x="8285160" y="560388"/>
                </a:lnTo>
                <a:lnTo>
                  <a:pt x="8285160" y="125413"/>
                </a:lnTo>
                <a:lnTo>
                  <a:pt x="8126410" y="125413"/>
                </a:lnTo>
                <a:close/>
                <a:moveTo>
                  <a:pt x="6592885" y="49213"/>
                </a:moveTo>
                <a:cubicBezTo>
                  <a:pt x="6795851" y="49213"/>
                  <a:pt x="6795851" y="49213"/>
                  <a:pt x="6795851" y="49213"/>
                </a:cubicBezTo>
                <a:cubicBezTo>
                  <a:pt x="6840537" y="49213"/>
                  <a:pt x="6879794" y="63633"/>
                  <a:pt x="6907775" y="87875"/>
                </a:cubicBezTo>
                <a:cubicBezTo>
                  <a:pt x="6935756" y="112117"/>
                  <a:pt x="6952670" y="146182"/>
                  <a:pt x="6952670" y="185680"/>
                </a:cubicBezTo>
                <a:cubicBezTo>
                  <a:pt x="6952670" y="208041"/>
                  <a:pt x="6946823" y="228103"/>
                  <a:pt x="6936382" y="245658"/>
                </a:cubicBezTo>
                <a:cubicBezTo>
                  <a:pt x="6925733" y="263004"/>
                  <a:pt x="6910698" y="277633"/>
                  <a:pt x="6892114" y="288709"/>
                </a:cubicBezTo>
                <a:cubicBezTo>
                  <a:pt x="6916963" y="300621"/>
                  <a:pt x="6937009" y="318176"/>
                  <a:pt x="6950791" y="339492"/>
                </a:cubicBezTo>
                <a:cubicBezTo>
                  <a:pt x="6964572" y="360808"/>
                  <a:pt x="6972298" y="385677"/>
                  <a:pt x="6972298" y="412845"/>
                </a:cubicBezTo>
                <a:cubicBezTo>
                  <a:pt x="6972298" y="454015"/>
                  <a:pt x="6955384" y="491005"/>
                  <a:pt x="6926359" y="517546"/>
                </a:cubicBezTo>
                <a:cubicBezTo>
                  <a:pt x="6897543" y="544087"/>
                  <a:pt x="6856616" y="560388"/>
                  <a:pt x="6808798" y="560388"/>
                </a:cubicBezTo>
                <a:cubicBezTo>
                  <a:pt x="6592885" y="560388"/>
                  <a:pt x="6592885" y="560388"/>
                  <a:pt x="6592885" y="560388"/>
                </a:cubicBezTo>
                <a:cubicBezTo>
                  <a:pt x="6592885" y="49213"/>
                  <a:pt x="6592885" y="49213"/>
                  <a:pt x="6592885" y="49213"/>
                </a:cubicBezTo>
                <a:close/>
                <a:moveTo>
                  <a:pt x="8850790" y="38100"/>
                </a:moveTo>
                <a:cubicBezTo>
                  <a:pt x="8925610" y="38100"/>
                  <a:pt x="8992907" y="68001"/>
                  <a:pt x="9041603" y="116301"/>
                </a:cubicBezTo>
                <a:cubicBezTo>
                  <a:pt x="9090299" y="164602"/>
                  <a:pt x="9120185" y="231303"/>
                  <a:pt x="9120185" y="304905"/>
                </a:cubicBezTo>
                <a:cubicBezTo>
                  <a:pt x="9120185" y="378297"/>
                  <a:pt x="9090299" y="444998"/>
                  <a:pt x="9041603" y="493090"/>
                </a:cubicBezTo>
                <a:cubicBezTo>
                  <a:pt x="8992907" y="541600"/>
                  <a:pt x="8925610" y="571500"/>
                  <a:pt x="8850790" y="571500"/>
                </a:cubicBezTo>
                <a:cubicBezTo>
                  <a:pt x="8775761" y="571500"/>
                  <a:pt x="8708673" y="541600"/>
                  <a:pt x="8660186" y="493090"/>
                </a:cubicBezTo>
                <a:cubicBezTo>
                  <a:pt x="8611699" y="444998"/>
                  <a:pt x="8582022" y="378297"/>
                  <a:pt x="8582022" y="304905"/>
                </a:cubicBezTo>
                <a:cubicBezTo>
                  <a:pt x="8582022" y="231303"/>
                  <a:pt x="8611699" y="164602"/>
                  <a:pt x="8660186" y="116301"/>
                </a:cubicBezTo>
                <a:cubicBezTo>
                  <a:pt x="8708673" y="68001"/>
                  <a:pt x="8775761" y="38100"/>
                  <a:pt x="8850790" y="38100"/>
                </a:cubicBezTo>
                <a:close/>
                <a:moveTo>
                  <a:pt x="7870035" y="38100"/>
                </a:moveTo>
                <a:cubicBezTo>
                  <a:pt x="7871499" y="38100"/>
                  <a:pt x="7871499" y="38100"/>
                  <a:pt x="7871499" y="38100"/>
                </a:cubicBezTo>
                <a:cubicBezTo>
                  <a:pt x="7901627" y="38309"/>
                  <a:pt x="7929663" y="42909"/>
                  <a:pt x="7955187" y="51273"/>
                </a:cubicBezTo>
                <a:cubicBezTo>
                  <a:pt x="7981131" y="59637"/>
                  <a:pt x="8004563" y="71764"/>
                  <a:pt x="8025067" y="86401"/>
                </a:cubicBezTo>
                <a:cubicBezTo>
                  <a:pt x="8004563" y="118811"/>
                  <a:pt x="8004563" y="118811"/>
                  <a:pt x="8004563" y="118811"/>
                </a:cubicBezTo>
                <a:cubicBezTo>
                  <a:pt x="7984060" y="151429"/>
                  <a:pt x="7984060" y="151429"/>
                  <a:pt x="7984060" y="151429"/>
                </a:cubicBezTo>
                <a:cubicBezTo>
                  <a:pt x="7964811" y="138884"/>
                  <a:pt x="7945982" y="129265"/>
                  <a:pt x="7926943" y="122574"/>
                </a:cubicBezTo>
                <a:cubicBezTo>
                  <a:pt x="7908113" y="116092"/>
                  <a:pt x="7889074" y="112538"/>
                  <a:pt x="7869198" y="112538"/>
                </a:cubicBezTo>
                <a:cubicBezTo>
                  <a:pt x="7839280" y="112538"/>
                  <a:pt x="7817312" y="120692"/>
                  <a:pt x="7802666" y="133865"/>
                </a:cubicBezTo>
                <a:cubicBezTo>
                  <a:pt x="7788021" y="147038"/>
                  <a:pt x="7780907" y="165230"/>
                  <a:pt x="7780907" y="185721"/>
                </a:cubicBezTo>
                <a:cubicBezTo>
                  <a:pt x="7780907" y="209767"/>
                  <a:pt x="7791787" y="225031"/>
                  <a:pt x="7811035" y="236949"/>
                </a:cubicBezTo>
                <a:cubicBezTo>
                  <a:pt x="7830283" y="248658"/>
                  <a:pt x="7857900" y="257022"/>
                  <a:pt x="7891166" y="266849"/>
                </a:cubicBezTo>
                <a:cubicBezTo>
                  <a:pt x="7931127" y="278977"/>
                  <a:pt x="7970042" y="291941"/>
                  <a:pt x="7998914" y="313896"/>
                </a:cubicBezTo>
                <a:cubicBezTo>
                  <a:pt x="8027996" y="336060"/>
                  <a:pt x="8047035" y="367424"/>
                  <a:pt x="8047035" y="415934"/>
                </a:cubicBezTo>
                <a:cubicBezTo>
                  <a:pt x="8047035" y="460889"/>
                  <a:pt x="8030506" y="499781"/>
                  <a:pt x="7999751" y="527381"/>
                </a:cubicBezTo>
                <a:cubicBezTo>
                  <a:pt x="7968787" y="554982"/>
                  <a:pt x="7923804" y="571500"/>
                  <a:pt x="7866478" y="571500"/>
                </a:cubicBezTo>
                <a:cubicBezTo>
                  <a:pt x="7825890" y="571500"/>
                  <a:pt x="7791368" y="564809"/>
                  <a:pt x="7761659" y="554145"/>
                </a:cubicBezTo>
                <a:cubicBezTo>
                  <a:pt x="7731950" y="543272"/>
                  <a:pt x="7707053" y="528845"/>
                  <a:pt x="7685085" y="512954"/>
                </a:cubicBezTo>
                <a:cubicBezTo>
                  <a:pt x="7725883" y="447925"/>
                  <a:pt x="7725883" y="447925"/>
                  <a:pt x="7725883" y="447925"/>
                </a:cubicBezTo>
                <a:cubicBezTo>
                  <a:pt x="7748269" y="462353"/>
                  <a:pt x="7770656" y="474480"/>
                  <a:pt x="7793879" y="483053"/>
                </a:cubicBezTo>
                <a:cubicBezTo>
                  <a:pt x="7816893" y="491835"/>
                  <a:pt x="7841163" y="497063"/>
                  <a:pt x="7867106" y="497063"/>
                </a:cubicBezTo>
                <a:cubicBezTo>
                  <a:pt x="7898907" y="497063"/>
                  <a:pt x="7923177" y="488699"/>
                  <a:pt x="7939496" y="475108"/>
                </a:cubicBezTo>
                <a:cubicBezTo>
                  <a:pt x="7956024" y="461516"/>
                  <a:pt x="7964393" y="442489"/>
                  <a:pt x="7964393" y="420952"/>
                </a:cubicBezTo>
                <a:cubicBezTo>
                  <a:pt x="7964393" y="397324"/>
                  <a:pt x="7953095" y="381851"/>
                  <a:pt x="7933847" y="369933"/>
                </a:cubicBezTo>
                <a:cubicBezTo>
                  <a:pt x="7914389" y="358224"/>
                  <a:pt x="7886982" y="349860"/>
                  <a:pt x="7853925" y="339823"/>
                </a:cubicBezTo>
                <a:cubicBezTo>
                  <a:pt x="7813755" y="327696"/>
                  <a:pt x="7774840" y="314941"/>
                  <a:pt x="7745968" y="292986"/>
                </a:cubicBezTo>
                <a:cubicBezTo>
                  <a:pt x="7717095" y="271031"/>
                  <a:pt x="7698266" y="239667"/>
                  <a:pt x="7698266" y="190739"/>
                </a:cubicBezTo>
                <a:cubicBezTo>
                  <a:pt x="7698266" y="146202"/>
                  <a:pt x="7714166" y="107938"/>
                  <a:pt x="7743666" y="80964"/>
                </a:cubicBezTo>
                <a:cubicBezTo>
                  <a:pt x="7772957" y="53991"/>
                  <a:pt x="7815847" y="38100"/>
                  <a:pt x="7870035" y="38100"/>
                </a:cubicBezTo>
                <a:close/>
                <a:moveTo>
                  <a:pt x="7334624" y="38100"/>
                </a:moveTo>
                <a:cubicBezTo>
                  <a:pt x="7409415" y="38100"/>
                  <a:pt x="7476894" y="68001"/>
                  <a:pt x="7525363" y="116301"/>
                </a:cubicBezTo>
                <a:cubicBezTo>
                  <a:pt x="7574040" y="164602"/>
                  <a:pt x="7604123" y="231303"/>
                  <a:pt x="7604123" y="304905"/>
                </a:cubicBezTo>
                <a:cubicBezTo>
                  <a:pt x="7604123" y="378297"/>
                  <a:pt x="7574040" y="444998"/>
                  <a:pt x="7525363" y="493090"/>
                </a:cubicBezTo>
                <a:cubicBezTo>
                  <a:pt x="7476894" y="541600"/>
                  <a:pt x="7409415" y="571500"/>
                  <a:pt x="7334624" y="571500"/>
                </a:cubicBezTo>
                <a:cubicBezTo>
                  <a:pt x="7259833" y="571500"/>
                  <a:pt x="7192562" y="541600"/>
                  <a:pt x="7144094" y="493090"/>
                </a:cubicBezTo>
                <a:cubicBezTo>
                  <a:pt x="7095626" y="444998"/>
                  <a:pt x="7065960" y="378297"/>
                  <a:pt x="7065960" y="304905"/>
                </a:cubicBezTo>
                <a:cubicBezTo>
                  <a:pt x="7065960" y="231303"/>
                  <a:pt x="7095626" y="164602"/>
                  <a:pt x="7144094" y="116301"/>
                </a:cubicBezTo>
                <a:cubicBezTo>
                  <a:pt x="7192562" y="68001"/>
                  <a:pt x="7259833" y="38100"/>
                  <a:pt x="7334624" y="38100"/>
                </a:cubicBezTo>
                <a:close/>
                <a:moveTo>
                  <a:pt x="2766077" y="0"/>
                </a:moveTo>
                <a:cubicBezTo>
                  <a:pt x="2901191" y="0"/>
                  <a:pt x="3028777" y="17359"/>
                  <a:pt x="3146531" y="51449"/>
                </a:cubicBezTo>
                <a:cubicBezTo>
                  <a:pt x="3264077" y="85540"/>
                  <a:pt x="3372000" y="136571"/>
                  <a:pt x="3467375" y="204124"/>
                </a:cubicBezTo>
                <a:cubicBezTo>
                  <a:pt x="3467375" y="204124"/>
                  <a:pt x="3467375" y="204124"/>
                  <a:pt x="3340627" y="403228"/>
                </a:cubicBezTo>
                <a:cubicBezTo>
                  <a:pt x="3340627" y="403228"/>
                  <a:pt x="3340627" y="403228"/>
                  <a:pt x="3213880" y="602542"/>
                </a:cubicBezTo>
                <a:cubicBezTo>
                  <a:pt x="3153015" y="556321"/>
                  <a:pt x="3084622" y="520976"/>
                  <a:pt x="3009743" y="496716"/>
                </a:cubicBezTo>
                <a:cubicBezTo>
                  <a:pt x="2934865" y="472455"/>
                  <a:pt x="2853295" y="459279"/>
                  <a:pt x="2766077" y="457606"/>
                </a:cubicBezTo>
                <a:cubicBezTo>
                  <a:pt x="2556923" y="459279"/>
                  <a:pt x="2368473" y="545655"/>
                  <a:pt x="2232314" y="681180"/>
                </a:cubicBezTo>
                <a:cubicBezTo>
                  <a:pt x="2095946" y="816496"/>
                  <a:pt x="2012073" y="1000960"/>
                  <a:pt x="2012073" y="1198391"/>
                </a:cubicBezTo>
                <a:cubicBezTo>
                  <a:pt x="2012073" y="1399378"/>
                  <a:pt x="2095946" y="1585307"/>
                  <a:pt x="2232314" y="1721250"/>
                </a:cubicBezTo>
                <a:cubicBezTo>
                  <a:pt x="2368473" y="1856984"/>
                  <a:pt x="2556923" y="1942732"/>
                  <a:pt x="2766077" y="1942732"/>
                </a:cubicBezTo>
                <a:cubicBezTo>
                  <a:pt x="2868145" y="1942732"/>
                  <a:pt x="2962893" y="1923700"/>
                  <a:pt x="3050111" y="1886682"/>
                </a:cubicBezTo>
                <a:cubicBezTo>
                  <a:pt x="3137328" y="1849664"/>
                  <a:pt x="3217225" y="1794450"/>
                  <a:pt x="3289594" y="1722086"/>
                </a:cubicBezTo>
                <a:cubicBezTo>
                  <a:pt x="3462565" y="1549125"/>
                  <a:pt x="3493101" y="1332661"/>
                  <a:pt x="3543925" y="1095493"/>
                </a:cubicBezTo>
                <a:cubicBezTo>
                  <a:pt x="3595168" y="858533"/>
                  <a:pt x="3666699" y="600869"/>
                  <a:pt x="3921866" y="345714"/>
                </a:cubicBezTo>
                <a:cubicBezTo>
                  <a:pt x="4028953" y="238633"/>
                  <a:pt x="4155701" y="152256"/>
                  <a:pt x="4300646" y="92441"/>
                </a:cubicBezTo>
                <a:cubicBezTo>
                  <a:pt x="4445590" y="32836"/>
                  <a:pt x="4608522" y="0"/>
                  <a:pt x="4787977" y="0"/>
                </a:cubicBezTo>
                <a:cubicBezTo>
                  <a:pt x="4922882" y="0"/>
                  <a:pt x="5050676" y="18823"/>
                  <a:pt x="5168221" y="54796"/>
                </a:cubicBezTo>
                <a:cubicBezTo>
                  <a:pt x="5285976" y="90559"/>
                  <a:pt x="5393900" y="143054"/>
                  <a:pt x="5489275" y="210607"/>
                </a:cubicBezTo>
                <a:cubicBezTo>
                  <a:pt x="5489275" y="210607"/>
                  <a:pt x="5489275" y="210607"/>
                  <a:pt x="5364200" y="409921"/>
                </a:cubicBezTo>
                <a:cubicBezTo>
                  <a:pt x="5364200" y="409921"/>
                  <a:pt x="5364200" y="409921"/>
                  <a:pt x="5239125" y="609025"/>
                </a:cubicBezTo>
                <a:cubicBezTo>
                  <a:pt x="5176588" y="563014"/>
                  <a:pt x="5107357" y="525996"/>
                  <a:pt x="5031643" y="500480"/>
                </a:cubicBezTo>
                <a:cubicBezTo>
                  <a:pt x="4955929" y="474965"/>
                  <a:pt x="4873522" y="460952"/>
                  <a:pt x="4784631" y="460952"/>
                </a:cubicBezTo>
                <a:cubicBezTo>
                  <a:pt x="4580495" y="460952"/>
                  <a:pt x="4396857" y="544818"/>
                  <a:pt x="4264462" y="679089"/>
                </a:cubicBezTo>
                <a:cubicBezTo>
                  <a:pt x="4131857" y="813149"/>
                  <a:pt x="4050287" y="997614"/>
                  <a:pt x="4050287" y="1198391"/>
                </a:cubicBezTo>
                <a:cubicBezTo>
                  <a:pt x="4050287" y="1402724"/>
                  <a:pt x="4131021" y="1589489"/>
                  <a:pt x="4262370" y="1725223"/>
                </a:cubicBezTo>
                <a:cubicBezTo>
                  <a:pt x="4393720" y="1861167"/>
                  <a:pt x="4575477" y="1945870"/>
                  <a:pt x="4778147" y="1945870"/>
                </a:cubicBezTo>
                <a:cubicBezTo>
                  <a:pt x="4939406" y="1945870"/>
                  <a:pt x="5080167" y="1893165"/>
                  <a:pt x="5191438" y="1804280"/>
                </a:cubicBezTo>
                <a:cubicBezTo>
                  <a:pt x="5302499" y="1715394"/>
                  <a:pt x="5384070" y="1590326"/>
                  <a:pt x="5426737" y="1445390"/>
                </a:cubicBezTo>
                <a:cubicBezTo>
                  <a:pt x="5426737" y="1445390"/>
                  <a:pt x="5426737" y="1445390"/>
                  <a:pt x="4708917" y="1445390"/>
                </a:cubicBezTo>
                <a:cubicBezTo>
                  <a:pt x="4708917" y="1445390"/>
                  <a:pt x="4708917" y="1445390"/>
                  <a:pt x="4850515" y="1223279"/>
                </a:cubicBezTo>
                <a:cubicBezTo>
                  <a:pt x="4850515" y="1223279"/>
                  <a:pt x="4850515" y="1223279"/>
                  <a:pt x="4992113" y="1000960"/>
                </a:cubicBezTo>
                <a:cubicBezTo>
                  <a:pt x="4992113" y="1000960"/>
                  <a:pt x="4992113" y="1000960"/>
                  <a:pt x="5457901" y="1000960"/>
                </a:cubicBezTo>
                <a:cubicBezTo>
                  <a:pt x="5457901" y="1000960"/>
                  <a:pt x="5457901" y="1000960"/>
                  <a:pt x="5924108" y="1000960"/>
                </a:cubicBezTo>
                <a:cubicBezTo>
                  <a:pt x="5928919" y="1033796"/>
                  <a:pt x="5933102" y="1066840"/>
                  <a:pt x="5936030" y="1100094"/>
                </a:cubicBezTo>
                <a:cubicBezTo>
                  <a:pt x="5938749" y="1133557"/>
                  <a:pt x="5940422" y="1167229"/>
                  <a:pt x="5940422" y="1201738"/>
                </a:cubicBezTo>
                <a:cubicBezTo>
                  <a:pt x="5940422" y="1532602"/>
                  <a:pt x="5812001" y="1833141"/>
                  <a:pt x="5600963" y="2050860"/>
                </a:cubicBezTo>
                <a:cubicBezTo>
                  <a:pt x="5389717" y="2268578"/>
                  <a:pt x="5095854" y="2403475"/>
                  <a:pt x="4764970" y="2403475"/>
                </a:cubicBezTo>
                <a:cubicBezTo>
                  <a:pt x="4549331" y="2403475"/>
                  <a:pt x="4350006" y="2352653"/>
                  <a:pt x="4178290" y="2262513"/>
                </a:cubicBezTo>
                <a:cubicBezTo>
                  <a:pt x="4006784" y="2172372"/>
                  <a:pt x="3862676" y="2043121"/>
                  <a:pt x="3757265" y="1886682"/>
                </a:cubicBezTo>
                <a:cubicBezTo>
                  <a:pt x="3647040" y="2044794"/>
                  <a:pt x="3502931" y="2173836"/>
                  <a:pt x="3332469" y="2263558"/>
                </a:cubicBezTo>
                <a:cubicBezTo>
                  <a:pt x="3162009" y="2353490"/>
                  <a:pt x="2965403" y="2403475"/>
                  <a:pt x="2749555" y="2403475"/>
                </a:cubicBezTo>
                <a:cubicBezTo>
                  <a:pt x="2566961" y="2403475"/>
                  <a:pt x="2395664" y="2364993"/>
                  <a:pt x="2242563" y="2295766"/>
                </a:cubicBezTo>
                <a:cubicBezTo>
                  <a:pt x="2089461" y="2226540"/>
                  <a:pt x="1954347" y="2126988"/>
                  <a:pt x="1844121" y="2005266"/>
                </a:cubicBezTo>
                <a:cubicBezTo>
                  <a:pt x="1783258" y="2108792"/>
                  <a:pt x="1694366" y="2196214"/>
                  <a:pt x="1583096" y="2257493"/>
                </a:cubicBezTo>
                <a:cubicBezTo>
                  <a:pt x="1472034" y="2318772"/>
                  <a:pt x="1338593" y="2354117"/>
                  <a:pt x="1188838" y="2354117"/>
                </a:cubicBezTo>
                <a:cubicBezTo>
                  <a:pt x="1188838" y="2354117"/>
                  <a:pt x="1188838" y="2354117"/>
                  <a:pt x="0" y="2354117"/>
                </a:cubicBezTo>
                <a:cubicBezTo>
                  <a:pt x="0" y="2354117"/>
                  <a:pt x="0" y="2354117"/>
                  <a:pt x="0" y="1201738"/>
                </a:cubicBezTo>
                <a:cubicBezTo>
                  <a:pt x="0" y="1201738"/>
                  <a:pt x="0" y="1201738"/>
                  <a:pt x="0" y="49358"/>
                </a:cubicBezTo>
                <a:cubicBezTo>
                  <a:pt x="0" y="49358"/>
                  <a:pt x="0" y="49358"/>
                  <a:pt x="538575" y="49358"/>
                </a:cubicBezTo>
                <a:cubicBezTo>
                  <a:pt x="538575" y="49358"/>
                  <a:pt x="538575" y="49358"/>
                  <a:pt x="1076940" y="49358"/>
                </a:cubicBezTo>
                <a:cubicBezTo>
                  <a:pt x="1249702" y="49358"/>
                  <a:pt x="1402804" y="96206"/>
                  <a:pt x="1523487" y="176099"/>
                </a:cubicBezTo>
                <a:cubicBezTo>
                  <a:pt x="1643960" y="255992"/>
                  <a:pt x="1732223" y="368720"/>
                  <a:pt x="1774892" y="500480"/>
                </a:cubicBezTo>
                <a:cubicBezTo>
                  <a:pt x="1883653" y="350524"/>
                  <a:pt x="2027552" y="225457"/>
                  <a:pt x="2196549" y="137826"/>
                </a:cubicBezTo>
                <a:cubicBezTo>
                  <a:pt x="2365129" y="50195"/>
                  <a:pt x="2558596" y="0"/>
                  <a:pt x="27660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Tree>
    <p:extLst>
      <p:ext uri="{BB962C8B-B14F-4D97-AF65-F5344CB8AC3E}">
        <p14:creationId xmlns:p14="http://schemas.microsoft.com/office/powerpoint/2010/main" val="15151835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Green half">
    <p:bg bwMode="grayWhite">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11" name="Picture 10"/>
          <p:cNvPicPr>
            <a:picLocks noChangeAspect="1"/>
          </p:cNvPicPr>
          <p:nvPr userDrawn="1"/>
        </p:nvPicPr>
        <p:blipFill rotWithShape="1">
          <a:blip r:embed="rId3">
            <a:extLst>
              <a:ext uri="{28A0092B-C50C-407E-A947-70E740481C1C}">
                <a14:useLocalDpi xmlns:a14="http://schemas.microsoft.com/office/drawing/2010/main" val="0"/>
              </a:ext>
            </a:extLst>
          </a:blip>
          <a:srcRect l="29398" t="8741" r="101" b="27"/>
          <a:stretch/>
        </p:blipFill>
        <p:spPr bwMode="ltGray">
          <a:xfrm flipH="1">
            <a:off x="5689582" y="0"/>
            <a:ext cx="416951" cy="6858000"/>
          </a:xfrm>
          <a:prstGeom prst="rect">
            <a:avLst/>
          </a:prstGeom>
        </p:spPr>
      </p:pic>
      <p:sp>
        <p:nvSpPr>
          <p:cNvPr id="12" name="Rectangle 11"/>
          <p:cNvSpPr/>
          <p:nvPr userDrawn="1"/>
        </p:nvSpPr>
        <p:spPr>
          <a:xfrm>
            <a:off x="6096000" y="0"/>
            <a:ext cx="6096000" cy="685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dirty="0">
              <a:solidFill>
                <a:schemeClr val="bg1"/>
              </a:solidFill>
              <a:latin typeface="+mn-lt"/>
              <a:sym typeface="Trebuchet MS" panose="020B0603020202020204" pitchFamily="34" charset="0"/>
            </a:endParaRPr>
          </a:p>
        </p:txBody>
      </p:sp>
      <p:sp>
        <p:nvSpPr>
          <p:cNvPr id="13" name="Picture Placeholder 18"/>
          <p:cNvSpPr>
            <a:spLocks noGrp="1"/>
          </p:cNvSpPr>
          <p:nvPr>
            <p:ph type="pic" sz="quarter" idx="14" hasCustomPrompt="1"/>
          </p:nvPr>
        </p:nvSpPr>
        <p:spPr>
          <a:xfrm>
            <a:off x="6092021" y="0"/>
            <a:ext cx="6099977" cy="6858000"/>
          </a:xfrm>
          <a:prstGeom prst="rect">
            <a:avLst/>
          </a:prstGeom>
          <a:noFill/>
        </p:spPr>
        <p:txBody>
          <a:bodyPr lIns="914400" tIns="914400" rIns="914400" bIns="914400"/>
          <a:lstStyle>
            <a:lvl1pPr algn="ctr">
              <a:defRPr sz="1800" baseline="0">
                <a:latin typeface="Trebuchet MS" panose="020B0603020202020204" pitchFamily="34" charset="0"/>
                <a:sym typeface="Trebuchet MS" panose="020B0603020202020204" pitchFamily="34" charset="0"/>
              </a:defRPr>
            </a:lvl1pPr>
          </a:lstStyle>
          <a:p>
            <a:r>
              <a:rPr lang="en-US" dirty="0"/>
              <a:t>Click icon below to insert an image or remove this placeholder to use the whitespace in another way</a:t>
            </a:r>
          </a:p>
        </p:txBody>
      </p:sp>
      <p:sp>
        <p:nvSpPr>
          <p:cNvPr id="14" name="Title 1"/>
          <p:cNvSpPr>
            <a:spLocks noGrp="1"/>
          </p:cNvSpPr>
          <p:nvPr>
            <p:ph type="title" hasCustomPrompt="1"/>
          </p:nvPr>
        </p:nvSpPr>
        <p:spPr bwMode="black">
          <a:xfrm>
            <a:off x="630000" y="1785600"/>
            <a:ext cx="4388400" cy="3286800"/>
          </a:xfrm>
          <a:prstGeom prst="rect">
            <a:avLst/>
          </a:prstGeom>
          <a:noFill/>
        </p:spPr>
        <p:txBody>
          <a:bodyPr wrap="square" lIns="0" tIns="0" rIns="320040" bIns="0" anchor="ctr">
            <a:noAutofit/>
          </a:bodyPr>
          <a:lstStyle>
            <a:lvl1pPr>
              <a:defRPr sz="4400">
                <a:solidFill>
                  <a:schemeClr val="bg1"/>
                </a:solidFill>
                <a:latin typeface="+mj-lt"/>
                <a:sym typeface="Trebuchet MS" panose="020B0603020202020204" pitchFamily="34" charset="0"/>
              </a:defRPr>
            </a:lvl1pPr>
          </a:lstStyle>
          <a:p>
            <a:r>
              <a:rPr lang="en-US" dirty="0"/>
              <a:t>Click to add title</a:t>
            </a:r>
          </a:p>
        </p:txBody>
      </p:sp>
      <p:sp>
        <p:nvSpPr>
          <p:cNvPr id="15" name="TextBox 14"/>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800" kern="1200" dirty="0">
              <a:solidFill>
                <a:schemeClr val="bg1">
                  <a:lumMod val="50000"/>
                </a:schemeClr>
              </a:solidFill>
              <a:latin typeface="+mn-lt"/>
              <a:ea typeface="+mn-ea"/>
              <a:cs typeface="+mn-cs"/>
              <a:sym typeface="Trebuchet MS" panose="020B0603020202020204" pitchFamily="34" charset="0"/>
            </a:endParaRPr>
          </a:p>
        </p:txBody>
      </p:sp>
      <p:sp>
        <p:nvSpPr>
          <p:cNvPr id="16" name="Date Placeholder 2"/>
          <p:cNvSpPr>
            <a:spLocks noGrp="1"/>
          </p:cNvSpPr>
          <p:nvPr>
            <p:ph type="dt" sz="half" idx="15"/>
          </p:nvPr>
        </p:nvSpPr>
        <p:spPr>
          <a:xfrm>
            <a:off x="9677400" y="6405036"/>
            <a:ext cx="1482051" cy="153888"/>
          </a:xfrm>
          <a:prstGeom prst="rect">
            <a:avLst/>
          </a:prstGeom>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21"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7"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19235241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Green two third">
    <p:bg bwMode="grayWhite">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3">
            <a:extLst>
              <a:ext uri="{28A0092B-C50C-407E-A947-70E740481C1C}">
                <a14:useLocalDpi xmlns:a14="http://schemas.microsoft.com/office/drawing/2010/main" val="0"/>
              </a:ext>
            </a:extLst>
          </a:blip>
          <a:srcRect l="29398" t="8741" r="101" b="27"/>
          <a:stretch/>
        </p:blipFill>
        <p:spPr bwMode="ltGray">
          <a:xfrm flipH="1">
            <a:off x="7409849" y="0"/>
            <a:ext cx="416951" cy="6858000"/>
          </a:xfrm>
          <a:prstGeom prst="rect">
            <a:avLst/>
          </a:prstGeom>
        </p:spPr>
      </p:pic>
      <p:sp>
        <p:nvSpPr>
          <p:cNvPr id="10" name="Rectangle 9"/>
          <p:cNvSpPr/>
          <p:nvPr userDrawn="1"/>
        </p:nvSpPr>
        <p:spPr bwMode="gray">
          <a:xfrm>
            <a:off x="7819543" y="0"/>
            <a:ext cx="437245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dirty="0">
              <a:solidFill>
                <a:schemeClr val="bg1"/>
              </a:solidFill>
              <a:latin typeface="+mn-lt"/>
              <a:sym typeface="Trebuchet MS" panose="020B0603020202020204" pitchFamily="34" charset="0"/>
            </a:endParaRPr>
          </a:p>
        </p:txBody>
      </p:sp>
      <p:sp>
        <p:nvSpPr>
          <p:cNvPr id="11" name="Picture Placeholder 5"/>
          <p:cNvSpPr>
            <a:spLocks noGrp="1"/>
          </p:cNvSpPr>
          <p:nvPr>
            <p:ph type="pic" sz="quarter" idx="11" hasCustomPrompt="1"/>
          </p:nvPr>
        </p:nvSpPr>
        <p:spPr>
          <a:xfrm>
            <a:off x="7820025" y="0"/>
            <a:ext cx="4371975" cy="6858000"/>
          </a:xfrm>
          <a:prstGeom prst="rect">
            <a:avLst/>
          </a:prstGeom>
          <a:noFill/>
        </p:spPr>
        <p:txBody>
          <a:bodyPr lIns="182880" tIns="914400" rIns="182880" bIns="914400"/>
          <a:lstStyle>
            <a:lvl1pPr algn="ctr">
              <a:defRPr sz="1600">
                <a:solidFill>
                  <a:schemeClr val="tx1"/>
                </a:solidFill>
                <a:latin typeface="Trebuchet MS" panose="020B0603020202020204" pitchFamily="34" charset="0"/>
                <a:sym typeface="Trebuchet MS" panose="020B0603020202020204" pitchFamily="34" charset="0"/>
              </a:defRPr>
            </a:lvl1pPr>
          </a:lstStyle>
          <a:p>
            <a:r>
              <a:rPr lang="en-US" dirty="0"/>
              <a:t>Click icon below to insert an image or remove this placeholder to use the whitespace in another way</a:t>
            </a:r>
          </a:p>
        </p:txBody>
      </p:sp>
      <p:sp>
        <p:nvSpPr>
          <p:cNvPr id="12" name="Date Placeholder 2"/>
          <p:cNvSpPr>
            <a:spLocks noGrp="1"/>
          </p:cNvSpPr>
          <p:nvPr>
            <p:ph type="dt" sz="half" idx="12"/>
          </p:nvPr>
        </p:nvSpPr>
        <p:spPr>
          <a:xfrm>
            <a:off x="9677400" y="6405036"/>
            <a:ext cx="1482051" cy="153888"/>
          </a:xfrm>
          <a:prstGeom prst="rect">
            <a:avLst/>
          </a:prstGeom>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15" name="Copyright"/>
          <p:cNvSpPr txBox="1"/>
          <p:nvPr userDrawn="1"/>
        </p:nvSpPr>
        <p:spPr>
          <a:xfrm rot="16200000">
            <a:off x="9486900" y="3916394"/>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4" name="Title 1"/>
          <p:cNvSpPr>
            <a:spLocks noGrp="1"/>
          </p:cNvSpPr>
          <p:nvPr>
            <p:ph type="title" hasCustomPrompt="1"/>
          </p:nvPr>
        </p:nvSpPr>
        <p:spPr bwMode="blackWhite">
          <a:xfrm>
            <a:off x="630000" y="1804650"/>
            <a:ext cx="6247552" cy="3286800"/>
          </a:xfrm>
          <a:prstGeom prst="rect">
            <a:avLst/>
          </a:prstGeom>
        </p:spPr>
        <p:txBody>
          <a:bodyPr anchor="ctr">
            <a:noAutofit/>
          </a:bodyPr>
          <a:lstStyle>
            <a:lvl1pPr>
              <a:defRPr sz="4400">
                <a:solidFill>
                  <a:schemeClr val="bg1"/>
                </a:solidFill>
                <a:latin typeface="+mj-lt"/>
                <a:sym typeface="Trebuchet MS" panose="020B0603020202020204" pitchFamily="34" charset="0"/>
              </a:defRPr>
            </a:lvl1pPr>
          </a:lstStyle>
          <a:p>
            <a:r>
              <a:rPr lang="en-US" dirty="0"/>
              <a:t>Click to edit title</a:t>
            </a:r>
          </a:p>
        </p:txBody>
      </p:sp>
      <p:sp>
        <p:nvSpPr>
          <p:cNvPr id="13" name="TextBox 12"/>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800" kern="1200" dirty="0">
              <a:solidFill>
                <a:schemeClr val="bg1">
                  <a:lumMod val="50000"/>
                </a:schemeClr>
              </a:solidFill>
              <a:latin typeface="+mn-lt"/>
              <a:ea typeface="+mn-ea"/>
              <a:cs typeface="+mn-cs"/>
              <a:sym typeface="Trebuchet MS" panose="020B0603020202020204" pitchFamily="34" charset="0"/>
            </a:endParaRPr>
          </a:p>
        </p:txBody>
      </p:sp>
      <p:sp>
        <p:nvSpPr>
          <p:cNvPr id="16"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6328090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Left arrow">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16" name="Freeform 14"/>
          <p:cNvSpPr/>
          <p:nvPr userDrawn="1"/>
        </p:nvSpPr>
        <p:spPr bwMode="ltGray">
          <a:xfrm>
            <a:off x="1524" y="131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5" name="Date Placeholder 4"/>
          <p:cNvSpPr>
            <a:spLocks noGrp="1"/>
          </p:cNvSpPr>
          <p:nvPr>
            <p:ph type="dt" sz="half" idx="10"/>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1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2" name="TextBox 11"/>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17" name="Title 2"/>
          <p:cNvSpPr>
            <a:spLocks noGrp="1"/>
          </p:cNvSpPr>
          <p:nvPr>
            <p:ph type="title" hasCustomPrompt="1"/>
          </p:nvPr>
        </p:nvSpPr>
        <p:spPr>
          <a:xfrm>
            <a:off x="630000" y="2764203"/>
            <a:ext cx="2478638" cy="1314311"/>
          </a:xfrm>
          <a:prstGeom prst="rect">
            <a:avLst/>
          </a:prstGeom>
        </p:spPr>
        <p:txBody>
          <a:bodyPr anchor="ctr">
            <a:noAutofit/>
          </a:bodyPr>
          <a:lstStyle>
            <a:lvl1pPr>
              <a:defRPr sz="3200" baseline="0">
                <a:solidFill>
                  <a:schemeClr val="tx2"/>
                </a:solidFill>
                <a:latin typeface="+mj-lt"/>
                <a:sym typeface="Trebuchet MS" panose="020B0603020202020204" pitchFamily="34" charset="0"/>
              </a:defRPr>
            </a:lvl1pPr>
          </a:lstStyle>
          <a:p>
            <a:r>
              <a:rPr lang="en-US" dirty="0">
                <a:solidFill>
                  <a:schemeClr val="tx2"/>
                </a:solidFill>
              </a:rPr>
              <a:t>Click to add title</a:t>
            </a:r>
          </a:p>
        </p:txBody>
      </p:sp>
      <p:sp>
        <p:nvSpPr>
          <p:cNvPr id="10"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pic>
        <p:nvPicPr>
          <p:cNvPr id="9" name="Picture 8"/>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132442" y="3590399"/>
            <a:ext cx="1365250" cy="3382962"/>
          </a:xfrm>
          <a:custGeom>
            <a:avLst/>
            <a:gdLst>
              <a:gd name="connsiteX0" fmla="*/ 919541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264716 h 3382962"/>
              <a:gd name="connsiteX5" fmla="*/ 129871 w 1365250"/>
              <a:gd name="connsiteY5" fmla="*/ 3267601 h 3382962"/>
              <a:gd name="connsiteX6" fmla="*/ 0 w 1365250"/>
              <a:gd name="connsiteY6" fmla="*/ 0 h 3382962"/>
              <a:gd name="connsiteX7" fmla="*/ 909386 w 1365250"/>
              <a:gd name="connsiteY7" fmla="*/ 0 h 3382962"/>
              <a:gd name="connsiteX8" fmla="*/ 0 w 1365250"/>
              <a:gd name="connsiteY8" fmla="*/ 298560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19541" y="0"/>
                </a:moveTo>
                <a:lnTo>
                  <a:pt x="1365250" y="0"/>
                </a:lnTo>
                <a:lnTo>
                  <a:pt x="1365250" y="3382962"/>
                </a:lnTo>
                <a:lnTo>
                  <a:pt x="0" y="3382962"/>
                </a:lnTo>
                <a:lnTo>
                  <a:pt x="0" y="3264716"/>
                </a:lnTo>
                <a:lnTo>
                  <a:pt x="129871" y="3267601"/>
                </a:lnTo>
                <a:close/>
                <a:moveTo>
                  <a:pt x="0" y="0"/>
                </a:moveTo>
                <a:lnTo>
                  <a:pt x="909386" y="0"/>
                </a:lnTo>
                <a:lnTo>
                  <a:pt x="0" y="2985607"/>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72577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Green left arrow">
    <p:bg>
      <p:bgPr>
        <a:solidFill>
          <a:srgbClr val="F2F2F2"/>
        </a:solidFill>
        <a:effectLst/>
      </p:bgPr>
    </p:bg>
    <p:spTree>
      <p:nvGrpSpPr>
        <p:cNvPr id="1" name=""/>
        <p:cNvGrpSpPr/>
        <p:nvPr/>
      </p:nvGrpSpPr>
      <p:grpSpPr>
        <a:xfrm>
          <a:off x="0" y="0"/>
          <a:ext cx="0" cy="0"/>
          <a:chOff x="0" y="0"/>
          <a:chExt cx="0" cy="0"/>
        </a:xfrm>
      </p:grpSpPr>
      <p:sp>
        <p:nvSpPr>
          <p:cNvPr id="16" name="Freeform 14"/>
          <p:cNvSpPr/>
          <p:nvPr userDrawn="1"/>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gradFill>
            <a:gsLst>
              <a:gs pos="0">
                <a:schemeClr val="tx2"/>
              </a:gs>
              <a:gs pos="100000">
                <a:schemeClr val="accent2"/>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3" name="Title 2"/>
          <p:cNvSpPr>
            <a:spLocks noGrp="1"/>
          </p:cNvSpPr>
          <p:nvPr>
            <p:ph type="title" hasCustomPrompt="1"/>
          </p:nvPr>
        </p:nvSpPr>
        <p:spPr>
          <a:xfrm>
            <a:off x="630000" y="2764203"/>
            <a:ext cx="2478638" cy="1314311"/>
          </a:xfrm>
        </p:spPr>
        <p:txBody>
          <a:bodyPr anchor="ctr" anchorCtr="0">
            <a:noAutofit/>
          </a:bodyPr>
          <a:lstStyle>
            <a:lvl1pPr>
              <a:defRPr sz="3200" baseline="0">
                <a:solidFill>
                  <a:srgbClr val="FFFFFF"/>
                </a:solidFill>
                <a:latin typeface="+mj-lt"/>
              </a:defRPr>
            </a:lvl1pPr>
          </a:lstStyle>
          <a:p>
            <a:r>
              <a:rPr lang="en-US" dirty="0"/>
              <a:t>Click to add title</a:t>
            </a:r>
          </a:p>
        </p:txBody>
      </p:sp>
      <p:sp>
        <p:nvSpPr>
          <p:cNvPr id="13" name="Date Placeholder 3"/>
          <p:cNvSpPr>
            <a:spLocks noGrp="1"/>
          </p:cNvSpPr>
          <p:nvPr>
            <p:ph type="dt" sz="half" idx="2"/>
          </p:nvPr>
        </p:nvSpPr>
        <p:spPr>
          <a:xfrm>
            <a:off x="9677400" y="6405036"/>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sym typeface="Trebuchet MS" panose="020B0603020202020204" pitchFamily="34" charset="0"/>
              </a:defRPr>
            </a:lvl1pPr>
          </a:lstStyle>
          <a:p>
            <a:endParaRPr lang="en-US" dirty="0"/>
          </a:p>
        </p:txBody>
      </p:sp>
      <p:sp>
        <p:nvSpPr>
          <p:cNvPr id="14" name="TextBox 13"/>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5"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7"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pic>
        <p:nvPicPr>
          <p:cNvPr id="9" name="Picture 8"/>
          <p:cNvPicPr>
            <a:picLocks noChangeAspect="1"/>
          </p:cNvPicPr>
          <p:nvPr userDrawn="1"/>
        </p:nvPicPr>
        <p:blipFill rotWithShape="1">
          <a:blip r:embed="rId3">
            <a:extLst>
              <a:ext uri="{28A0092B-C50C-407E-A947-70E740481C1C}">
                <a14:useLocalDpi xmlns:a14="http://schemas.microsoft.com/office/drawing/2010/main" val="0"/>
              </a:ext>
            </a:extLst>
          </a:blip>
          <a:srcRect t="6216" b="7716"/>
          <a:stretch/>
        </p:blipFill>
        <p:spPr>
          <a:xfrm rot="120000">
            <a:off x="2174642" y="3402828"/>
            <a:ext cx="2694666" cy="3461745"/>
          </a:xfrm>
          <a:custGeom>
            <a:avLst/>
            <a:gdLst>
              <a:gd name="connsiteX0" fmla="*/ 0 w 2694666"/>
              <a:gd name="connsiteY0" fmla="*/ 0 h 3461745"/>
              <a:gd name="connsiteX1" fmla="*/ 2694666 w 2694666"/>
              <a:gd name="connsiteY1" fmla="*/ 0 h 3461745"/>
              <a:gd name="connsiteX2" fmla="*/ 2694666 w 2694666"/>
              <a:gd name="connsiteY2" fmla="*/ 3461745 h 3461745"/>
              <a:gd name="connsiteX3" fmla="*/ 1325678 w 2694666"/>
              <a:gd name="connsiteY3" fmla="*/ 3461745 h 3461745"/>
              <a:gd name="connsiteX4" fmla="*/ 1671729 w 2694666"/>
              <a:gd name="connsiteY4" fmla="*/ 3449661 h 3461745"/>
              <a:gd name="connsiteX5" fmla="*/ 1894583 w 2694666"/>
              <a:gd name="connsiteY5" fmla="*/ 6023 h 3461745"/>
              <a:gd name="connsiteX6" fmla="*/ 1847153 w 2694666"/>
              <a:gd name="connsiteY6" fmla="*/ 12445 h 3461745"/>
              <a:gd name="connsiteX7" fmla="*/ 1149427 w 2694666"/>
              <a:gd name="connsiteY7" fmla="*/ 3461745 h 3461745"/>
              <a:gd name="connsiteX8" fmla="*/ 0 w 2694666"/>
              <a:gd name="connsiteY8" fmla="*/ 3461745 h 346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4666" h="3461745">
                <a:moveTo>
                  <a:pt x="0" y="0"/>
                </a:moveTo>
                <a:lnTo>
                  <a:pt x="2694666" y="0"/>
                </a:lnTo>
                <a:lnTo>
                  <a:pt x="2694666" y="3461745"/>
                </a:lnTo>
                <a:lnTo>
                  <a:pt x="1325678" y="3461745"/>
                </a:lnTo>
                <a:lnTo>
                  <a:pt x="1671729" y="3449661"/>
                </a:lnTo>
                <a:lnTo>
                  <a:pt x="1894583" y="6023"/>
                </a:lnTo>
                <a:lnTo>
                  <a:pt x="1847153" y="12445"/>
                </a:lnTo>
                <a:lnTo>
                  <a:pt x="1149427" y="3461745"/>
                </a:lnTo>
                <a:lnTo>
                  <a:pt x="0" y="3461745"/>
                </a:lnTo>
                <a:close/>
              </a:path>
            </a:pathLst>
          </a:custGeom>
        </p:spPr>
      </p:pic>
    </p:spTree>
    <p:extLst>
      <p:ext uri="{BB962C8B-B14F-4D97-AF65-F5344CB8AC3E}">
        <p14:creationId xmlns:p14="http://schemas.microsoft.com/office/powerpoint/2010/main" val="36791741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Arrow one third">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ext uri="{D42A27DB-BD31-4B8C-83A1-F6EECF244321}">
                <p14:modId xmlns:p14="http://schemas.microsoft.com/office/powerpoint/2010/main" val="332526878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6177" name="think-cell Slide" r:id="rId5" imgW="324" imgH="324" progId="TCLayout.ActiveDocument.1">
                  <p:embed/>
                </p:oleObj>
              </mc:Choice>
              <mc:Fallback>
                <p:oleObj name="think-cell Slide" r:id="rId5" imgW="324" imgH="324"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5" name="TextBox 4"/>
          <p:cNvSpPr txBox="1"/>
          <p:nvPr/>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800" kern="1200" dirty="0">
              <a:solidFill>
                <a:schemeClr val="bg1"/>
              </a:solidFill>
              <a:latin typeface="+mn-lt"/>
              <a:ea typeface="+mn-ea"/>
              <a:cs typeface="+mn-cs"/>
              <a:sym typeface="Trebuchet MS" panose="020B0603020202020204" pitchFamily="34" charset="0"/>
            </a:endParaRPr>
          </a:p>
        </p:txBody>
      </p:sp>
      <p:sp>
        <p:nvSpPr>
          <p:cNvPr id="8" name="Date Placeholder 7"/>
          <p:cNvSpPr>
            <a:spLocks noGrp="1"/>
          </p:cNvSpPr>
          <p:nvPr>
            <p:ph type="dt" sz="half" idx="11"/>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12"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3" name="Pentagon 3"/>
          <p:cNvSpPr/>
          <p:nvPr userDrawn="1"/>
        </p:nvSpPr>
        <p:spPr bwMode="white">
          <a:xfrm>
            <a:off x="1" y="0"/>
            <a:ext cx="5426920" cy="6858000"/>
          </a:xfrm>
          <a:prstGeom prst="homePlate">
            <a:avLst>
              <a:gd name="adj" fmla="val 1293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14" name="Title 1"/>
          <p:cNvSpPr>
            <a:spLocks noGrp="1"/>
          </p:cNvSpPr>
          <p:nvPr>
            <p:ph type="title" hasCustomPrompt="1"/>
          </p:nvPr>
        </p:nvSpPr>
        <p:spPr>
          <a:xfrm>
            <a:off x="630000" y="1785600"/>
            <a:ext cx="4062235" cy="3286800"/>
          </a:xfrm>
          <a:prstGeom prst="rect">
            <a:avLst/>
          </a:prstGeom>
        </p:spPr>
        <p:txBody>
          <a:bodyPr anchor="ctr">
            <a:noAutofit/>
          </a:bodyPr>
          <a:lstStyle>
            <a:lvl1pPr>
              <a:defRPr sz="4400" b="0">
                <a:solidFill>
                  <a:schemeClr val="tx2"/>
                </a:solidFill>
                <a:latin typeface="+mj-lt"/>
                <a:sym typeface="Trebuchet MS" panose="020B0603020202020204" pitchFamily="34" charset="0"/>
              </a:defRPr>
            </a:lvl1pPr>
          </a:lstStyle>
          <a:p>
            <a:r>
              <a:rPr lang="en-US" dirty="0"/>
              <a:t>Click to add title</a:t>
            </a:r>
          </a:p>
        </p:txBody>
      </p:sp>
      <p:sp>
        <p:nvSpPr>
          <p:cNvPr id="10" name="FooterSimple" hidden="1"/>
          <p:cNvSpPr txBox="1"/>
          <p:nvPr userDrawn="1">
            <p:custDataLst>
              <p:tags r:id="rId3"/>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pic>
        <p:nvPicPr>
          <p:cNvPr id="15" name="Picture 14"/>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4581525" y="3394392"/>
            <a:ext cx="1298575" cy="3571875"/>
          </a:xfrm>
          <a:custGeom>
            <a:avLst/>
            <a:gdLst>
              <a:gd name="connsiteX0" fmla="*/ 0 w 1298575"/>
              <a:gd name="connsiteY0" fmla="*/ 0 h 3571875"/>
              <a:gd name="connsiteX1" fmla="*/ 1298575 w 1298575"/>
              <a:gd name="connsiteY1" fmla="*/ 0 h 3571875"/>
              <a:gd name="connsiteX2" fmla="*/ 1298575 w 1298575"/>
              <a:gd name="connsiteY2" fmla="*/ 3571875 h 3571875"/>
              <a:gd name="connsiteX3" fmla="*/ 0 w 1298575"/>
              <a:gd name="connsiteY3" fmla="*/ 3571875 h 3571875"/>
              <a:gd name="connsiteX4" fmla="*/ 0 w 1298575"/>
              <a:gd name="connsiteY4" fmla="*/ 3465683 h 3571875"/>
              <a:gd name="connsiteX5" fmla="*/ 139700 w 1298575"/>
              <a:gd name="connsiteY5" fmla="*/ 3466783 h 3571875"/>
              <a:gd name="connsiteX6" fmla="*/ 841375 w 1298575"/>
              <a:gd name="connsiteY6" fmla="*/ 21908 h 3571875"/>
              <a:gd name="connsiteX7" fmla="*/ 0 w 1298575"/>
              <a:gd name="connsiteY7" fmla="*/ 2642743 h 357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8575" h="3571875">
                <a:moveTo>
                  <a:pt x="0" y="0"/>
                </a:moveTo>
                <a:lnTo>
                  <a:pt x="1298575" y="0"/>
                </a:lnTo>
                <a:lnTo>
                  <a:pt x="1298575" y="3571875"/>
                </a:lnTo>
                <a:lnTo>
                  <a:pt x="0" y="3571875"/>
                </a:lnTo>
                <a:lnTo>
                  <a:pt x="0" y="3465683"/>
                </a:lnTo>
                <a:lnTo>
                  <a:pt x="139700" y="3466783"/>
                </a:lnTo>
                <a:lnTo>
                  <a:pt x="841375" y="21908"/>
                </a:lnTo>
                <a:lnTo>
                  <a:pt x="0" y="2642743"/>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092082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Green arrow one third">
    <p:bg>
      <p:bgPr>
        <a:solidFill>
          <a:srgbClr val="F2F2F2"/>
        </a:solidFill>
        <a:effectLst/>
      </p:bgPr>
    </p:bg>
    <p:spTree>
      <p:nvGrpSpPr>
        <p:cNvPr id="1" name=""/>
        <p:cNvGrpSpPr/>
        <p:nvPr/>
      </p:nvGrpSpPr>
      <p:grpSpPr>
        <a:xfrm>
          <a:off x="0" y="0"/>
          <a:ext cx="0" cy="0"/>
          <a:chOff x="0" y="0"/>
          <a:chExt cx="0" cy="0"/>
        </a:xfrm>
      </p:grpSpPr>
      <p:sp>
        <p:nvSpPr>
          <p:cNvPr id="13" name="Pentagon 3"/>
          <p:cNvSpPr/>
          <p:nvPr userDrawn="1"/>
        </p:nvSpPr>
        <p:spPr bwMode="white">
          <a:xfrm>
            <a:off x="1" y="0"/>
            <a:ext cx="5426920" cy="6858000"/>
          </a:xfrm>
          <a:prstGeom prst="homePlate">
            <a:avLst>
              <a:gd name="adj" fmla="val 12939"/>
            </a:avLst>
          </a:prstGeom>
          <a:gradFill>
            <a:gsLst>
              <a:gs pos="0">
                <a:schemeClr val="tx2"/>
              </a:gs>
              <a:gs pos="100000">
                <a:schemeClr val="accent2"/>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14" name="Title 1"/>
          <p:cNvSpPr>
            <a:spLocks noGrp="1"/>
          </p:cNvSpPr>
          <p:nvPr>
            <p:ph type="title" hasCustomPrompt="1"/>
          </p:nvPr>
        </p:nvSpPr>
        <p:spPr>
          <a:xfrm>
            <a:off x="630000" y="1785600"/>
            <a:ext cx="4062235" cy="3286800"/>
          </a:xfrm>
          <a:prstGeom prst="rect">
            <a:avLst/>
          </a:prstGeom>
        </p:spPr>
        <p:txBody>
          <a:bodyPr anchor="ctr">
            <a:noAutofit/>
          </a:bodyPr>
          <a:lstStyle>
            <a:lvl1pPr>
              <a:defRPr sz="4400" b="0">
                <a:solidFill>
                  <a:srgbClr val="FFFFFF"/>
                </a:solidFill>
                <a:latin typeface="+mj-lt"/>
                <a:sym typeface="Trebuchet MS" panose="020B0603020202020204" pitchFamily="34" charset="0"/>
              </a:defRPr>
            </a:lvl1pPr>
          </a:lstStyle>
          <a:p>
            <a:r>
              <a:rPr lang="en-US" dirty="0"/>
              <a:t>Click to add title</a:t>
            </a:r>
          </a:p>
        </p:txBody>
      </p:sp>
      <p:sp>
        <p:nvSpPr>
          <p:cNvPr id="11" name="Date Placeholder 3"/>
          <p:cNvSpPr>
            <a:spLocks noGrp="1"/>
          </p:cNvSpPr>
          <p:nvPr>
            <p:ph type="dt" sz="half" idx="2"/>
          </p:nvPr>
        </p:nvSpPr>
        <p:spPr>
          <a:xfrm>
            <a:off x="9677400" y="6405036"/>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sym typeface="Trebuchet MS" panose="020B0603020202020204" pitchFamily="34" charset="0"/>
              </a:defRPr>
            </a:lvl1pPr>
          </a:lstStyle>
          <a:p>
            <a:endParaRPr lang="en-US" dirty="0"/>
          </a:p>
        </p:txBody>
      </p:sp>
      <p:sp>
        <p:nvSpPr>
          <p:cNvPr id="16" name="TextBox 15"/>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7"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8"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pic>
        <p:nvPicPr>
          <p:cNvPr id="9" name="Picture 8"/>
          <p:cNvPicPr>
            <a:picLocks noChangeAspect="1"/>
          </p:cNvPicPr>
          <p:nvPr userDrawn="1"/>
        </p:nvPicPr>
        <p:blipFill rotWithShape="1">
          <a:blip r:embed="rId3">
            <a:extLst>
              <a:ext uri="{28A0092B-C50C-407E-A947-70E740481C1C}">
                <a14:useLocalDpi xmlns:a14="http://schemas.microsoft.com/office/drawing/2010/main" val="0"/>
              </a:ext>
            </a:extLst>
          </a:blip>
          <a:srcRect t="7562" b="6867"/>
          <a:stretch/>
        </p:blipFill>
        <p:spPr>
          <a:xfrm>
            <a:off x="3578059" y="3416300"/>
            <a:ext cx="2694666" cy="3441700"/>
          </a:xfrm>
          <a:custGeom>
            <a:avLst/>
            <a:gdLst>
              <a:gd name="connsiteX0" fmla="*/ 2040063 w 2694666"/>
              <a:gd name="connsiteY0" fmla="*/ 0 h 3441700"/>
              <a:gd name="connsiteX1" fmla="*/ 2694666 w 2694666"/>
              <a:gd name="connsiteY1" fmla="*/ 0 h 3441700"/>
              <a:gd name="connsiteX2" fmla="*/ 2694666 w 2694666"/>
              <a:gd name="connsiteY2" fmla="*/ 3441700 h 3441700"/>
              <a:gd name="connsiteX3" fmla="*/ 1510783 w 2694666"/>
              <a:gd name="connsiteY3" fmla="*/ 3441700 h 3441700"/>
              <a:gd name="connsiteX4" fmla="*/ 1816742 w 2694666"/>
              <a:gd name="connsiteY4" fmla="*/ 365420 h 3441700"/>
              <a:gd name="connsiteX5" fmla="*/ 2022641 w 2694666"/>
              <a:gd name="connsiteY5" fmla="*/ 379413 h 3441700"/>
              <a:gd name="connsiteX6" fmla="*/ 0 w 2694666"/>
              <a:gd name="connsiteY6" fmla="*/ 0 h 3441700"/>
              <a:gd name="connsiteX7" fmla="*/ 1846270 w 2694666"/>
              <a:gd name="connsiteY7" fmla="*/ 0 h 3441700"/>
              <a:gd name="connsiteX8" fmla="*/ 1848810 w 2694666"/>
              <a:gd name="connsiteY8" fmla="*/ 12700 h 3441700"/>
              <a:gd name="connsiteX9" fmla="*/ 1777372 w 2694666"/>
              <a:gd name="connsiteY9" fmla="*/ 362744 h 3441700"/>
              <a:gd name="connsiteX10" fmla="*/ 1780172 w 2694666"/>
              <a:gd name="connsiteY10" fmla="*/ 362934 h 3441700"/>
              <a:gd name="connsiteX11" fmla="*/ 1144340 w 2694666"/>
              <a:gd name="connsiteY11" fmla="*/ 3441700 h 3441700"/>
              <a:gd name="connsiteX12" fmla="*/ 0 w 2694666"/>
              <a:gd name="connsiteY12" fmla="*/ 3441700 h 34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4666" h="3441700">
                <a:moveTo>
                  <a:pt x="2040063" y="0"/>
                </a:moveTo>
                <a:lnTo>
                  <a:pt x="2694666" y="0"/>
                </a:lnTo>
                <a:lnTo>
                  <a:pt x="2694666" y="3441700"/>
                </a:lnTo>
                <a:lnTo>
                  <a:pt x="1510783" y="3441700"/>
                </a:lnTo>
                <a:lnTo>
                  <a:pt x="1816742" y="365420"/>
                </a:lnTo>
                <a:lnTo>
                  <a:pt x="2022641" y="379413"/>
                </a:lnTo>
                <a:close/>
                <a:moveTo>
                  <a:pt x="0" y="0"/>
                </a:moveTo>
                <a:lnTo>
                  <a:pt x="1846270" y="0"/>
                </a:lnTo>
                <a:lnTo>
                  <a:pt x="1848810" y="12700"/>
                </a:lnTo>
                <a:lnTo>
                  <a:pt x="1777372" y="362744"/>
                </a:lnTo>
                <a:lnTo>
                  <a:pt x="1780172" y="362934"/>
                </a:lnTo>
                <a:lnTo>
                  <a:pt x="1144340" y="3441700"/>
                </a:lnTo>
                <a:lnTo>
                  <a:pt x="0" y="3441700"/>
                </a:lnTo>
                <a:close/>
              </a:path>
            </a:pathLst>
          </a:custGeom>
        </p:spPr>
      </p:pic>
    </p:spTree>
    <p:extLst>
      <p:ext uri="{BB962C8B-B14F-4D97-AF65-F5344CB8AC3E}">
        <p14:creationId xmlns:p14="http://schemas.microsoft.com/office/powerpoint/2010/main" val="29741921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Arrow half">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8" name="Date Placeholder 7"/>
          <p:cNvSpPr>
            <a:spLocks noGrp="1"/>
          </p:cNvSpPr>
          <p:nvPr>
            <p:ph type="dt" sz="half" idx="16"/>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18"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5" name="TextBox 14"/>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14" name="Pentagon 8"/>
          <p:cNvSpPr/>
          <p:nvPr userDrawn="1"/>
        </p:nvSpPr>
        <p:spPr bwMode="white">
          <a:xfrm>
            <a:off x="0" y="0"/>
            <a:ext cx="6363546" cy="6858000"/>
          </a:xfrm>
          <a:prstGeom prst="homePlate">
            <a:avLst>
              <a:gd name="adj" fmla="val 1293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16" name="Title 2"/>
          <p:cNvSpPr>
            <a:spLocks noGrp="1"/>
          </p:cNvSpPr>
          <p:nvPr>
            <p:ph type="title" hasCustomPrompt="1"/>
          </p:nvPr>
        </p:nvSpPr>
        <p:spPr>
          <a:xfrm>
            <a:off x="630000" y="622800"/>
            <a:ext cx="4673646" cy="47089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400" b="0" i="0" u="none" kern="1200" spc="0">
                <a:solidFill>
                  <a:schemeClr val="tx2">
                    <a:lumMod val="100000"/>
                  </a:schemeClr>
                </a:solidFill>
                <a:latin typeface="+mj-lt"/>
                <a:sym typeface="Trebuchet MS" panose="020B0603020202020204" pitchFamily="34" charset="0"/>
              </a:defRPr>
            </a:lvl1pPr>
          </a:lstStyle>
          <a:p>
            <a:pPr lvl="0"/>
            <a:r>
              <a:rPr lang="en-US" dirty="0"/>
              <a:t>Click to add title</a:t>
            </a:r>
          </a:p>
        </p:txBody>
      </p:sp>
      <p:sp>
        <p:nvSpPr>
          <p:cNvPr id="10"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pic>
        <p:nvPicPr>
          <p:cNvPr id="9" name="Picture 8"/>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397806" y="3589606"/>
            <a:ext cx="1365250" cy="3382962"/>
          </a:xfrm>
          <a:custGeom>
            <a:avLst/>
            <a:gdLst>
              <a:gd name="connsiteX0" fmla="*/ 920598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320782 h 3382962"/>
              <a:gd name="connsiteX5" fmla="*/ 126694 w 1365250"/>
              <a:gd name="connsiteY5" fmla="*/ 3320782 h 3382962"/>
              <a:gd name="connsiteX6" fmla="*/ 0 w 1365250"/>
              <a:gd name="connsiteY6" fmla="*/ 0 h 3382962"/>
              <a:gd name="connsiteX7" fmla="*/ 908172 w 1365250"/>
              <a:gd name="connsiteY7" fmla="*/ 0 h 3382962"/>
              <a:gd name="connsiteX8" fmla="*/ 0 w 1365250"/>
              <a:gd name="connsiteY8" fmla="*/ 289035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20598" y="0"/>
                </a:moveTo>
                <a:lnTo>
                  <a:pt x="1365250" y="0"/>
                </a:lnTo>
                <a:lnTo>
                  <a:pt x="1365250" y="3382962"/>
                </a:lnTo>
                <a:lnTo>
                  <a:pt x="0" y="3382962"/>
                </a:lnTo>
                <a:lnTo>
                  <a:pt x="0" y="3320782"/>
                </a:lnTo>
                <a:lnTo>
                  <a:pt x="126694" y="3320782"/>
                </a:lnTo>
                <a:close/>
                <a:moveTo>
                  <a:pt x="0" y="0"/>
                </a:moveTo>
                <a:lnTo>
                  <a:pt x="908172" y="0"/>
                </a:lnTo>
                <a:lnTo>
                  <a:pt x="0" y="2890357"/>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928717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mod="1">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Green arrow half">
    <p:bg>
      <p:bgPr>
        <a:solidFill>
          <a:srgbClr val="F2F2F2"/>
        </a:solidFill>
        <a:effectLst/>
      </p:bgPr>
    </p:bg>
    <p:spTree>
      <p:nvGrpSpPr>
        <p:cNvPr id="1" name=""/>
        <p:cNvGrpSpPr/>
        <p:nvPr/>
      </p:nvGrpSpPr>
      <p:grpSpPr>
        <a:xfrm>
          <a:off x="0" y="0"/>
          <a:ext cx="0" cy="0"/>
          <a:chOff x="0" y="0"/>
          <a:chExt cx="0" cy="0"/>
        </a:xfrm>
      </p:grpSpPr>
      <p:sp>
        <p:nvSpPr>
          <p:cNvPr id="14" name="Pentagon 8"/>
          <p:cNvSpPr/>
          <p:nvPr userDrawn="1"/>
        </p:nvSpPr>
        <p:spPr bwMode="white">
          <a:xfrm>
            <a:off x="0" y="0"/>
            <a:ext cx="6363546" cy="6858000"/>
          </a:xfrm>
          <a:prstGeom prst="homePlate">
            <a:avLst>
              <a:gd name="adj" fmla="val 12939"/>
            </a:avLst>
          </a:prstGeom>
          <a:gradFill>
            <a:gsLst>
              <a:gs pos="0">
                <a:schemeClr val="tx2"/>
              </a:gs>
              <a:gs pos="100000">
                <a:schemeClr val="accent2"/>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16" name="Title 2"/>
          <p:cNvSpPr>
            <a:spLocks noGrp="1"/>
          </p:cNvSpPr>
          <p:nvPr>
            <p:ph type="title" hasCustomPrompt="1"/>
          </p:nvPr>
        </p:nvSpPr>
        <p:spPr>
          <a:xfrm>
            <a:off x="630000" y="622800"/>
            <a:ext cx="4673646" cy="47089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400" b="0" i="0" u="none" kern="1200" spc="0">
                <a:solidFill>
                  <a:srgbClr val="FFFFFF"/>
                </a:solidFill>
                <a:latin typeface="+mj-lt"/>
                <a:sym typeface="Trebuchet MS" panose="020B0603020202020204" pitchFamily="34" charset="0"/>
              </a:defRPr>
            </a:lvl1pPr>
          </a:lstStyle>
          <a:p>
            <a:pPr lvl="0"/>
            <a:r>
              <a:rPr lang="en-US" dirty="0"/>
              <a:t>Click to add title</a:t>
            </a:r>
          </a:p>
        </p:txBody>
      </p:sp>
      <p:sp>
        <p:nvSpPr>
          <p:cNvPr id="12" name="Date Placeholder 3"/>
          <p:cNvSpPr>
            <a:spLocks noGrp="1"/>
          </p:cNvSpPr>
          <p:nvPr>
            <p:ph type="dt" sz="half" idx="2"/>
          </p:nvPr>
        </p:nvSpPr>
        <p:spPr>
          <a:xfrm>
            <a:off x="9677400" y="6405036"/>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sym typeface="Trebuchet MS" panose="020B0603020202020204" pitchFamily="34" charset="0"/>
              </a:defRPr>
            </a:lvl1pPr>
          </a:lstStyle>
          <a:p>
            <a:endParaRPr lang="en-US" dirty="0"/>
          </a:p>
        </p:txBody>
      </p:sp>
      <p:sp>
        <p:nvSpPr>
          <p:cNvPr id="13" name="TextBox 12"/>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20"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pic>
        <p:nvPicPr>
          <p:cNvPr id="9" name="Picture 8"/>
          <p:cNvPicPr>
            <a:picLocks noChangeAspect="1"/>
          </p:cNvPicPr>
          <p:nvPr userDrawn="1"/>
        </p:nvPicPr>
        <p:blipFill rotWithShape="1">
          <a:blip r:embed="rId3">
            <a:extLst>
              <a:ext uri="{28A0092B-C50C-407E-A947-70E740481C1C}">
                <a14:useLocalDpi xmlns:a14="http://schemas.microsoft.com/office/drawing/2010/main" val="0"/>
              </a:ext>
            </a:extLst>
          </a:blip>
          <a:srcRect t="9052" b="6867"/>
          <a:stretch/>
        </p:blipFill>
        <p:spPr>
          <a:xfrm rot="120000">
            <a:off x="4460172" y="3407803"/>
            <a:ext cx="2694666" cy="3456551"/>
          </a:xfrm>
          <a:custGeom>
            <a:avLst/>
            <a:gdLst>
              <a:gd name="connsiteX0" fmla="*/ 2136534 w 2694666"/>
              <a:gd name="connsiteY0" fmla="*/ 0 h 3456551"/>
              <a:gd name="connsiteX1" fmla="*/ 2694666 w 2694666"/>
              <a:gd name="connsiteY1" fmla="*/ 0 h 3456551"/>
              <a:gd name="connsiteX2" fmla="*/ 2694666 w 2694666"/>
              <a:gd name="connsiteY2" fmla="*/ 3456551 h 3456551"/>
              <a:gd name="connsiteX3" fmla="*/ 1957033 w 2694666"/>
              <a:gd name="connsiteY3" fmla="*/ 3456551 h 3456551"/>
              <a:gd name="connsiteX4" fmla="*/ 1856842 w 2694666"/>
              <a:gd name="connsiteY4" fmla="*/ 432620 h 3456551"/>
              <a:gd name="connsiteX5" fmla="*/ 1914577 w 2694666"/>
              <a:gd name="connsiteY5" fmla="*/ 426057 h 3456551"/>
              <a:gd name="connsiteX6" fmla="*/ 0 w 2694666"/>
              <a:gd name="connsiteY6" fmla="*/ 0 h 3456551"/>
              <a:gd name="connsiteX7" fmla="*/ 1841687 w 2694666"/>
              <a:gd name="connsiteY7" fmla="*/ 0 h 3456551"/>
              <a:gd name="connsiteX8" fmla="*/ 1142595 w 2694666"/>
              <a:gd name="connsiteY8" fmla="*/ 3456551 h 3456551"/>
              <a:gd name="connsiteX9" fmla="*/ 0 w 2694666"/>
              <a:gd name="connsiteY9"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4666" h="3456551">
                <a:moveTo>
                  <a:pt x="2136534" y="0"/>
                </a:moveTo>
                <a:lnTo>
                  <a:pt x="2694666" y="0"/>
                </a:lnTo>
                <a:lnTo>
                  <a:pt x="2694666" y="3456551"/>
                </a:lnTo>
                <a:lnTo>
                  <a:pt x="1957033" y="3456551"/>
                </a:lnTo>
                <a:lnTo>
                  <a:pt x="1856842" y="432620"/>
                </a:lnTo>
                <a:lnTo>
                  <a:pt x="1914577" y="426057"/>
                </a:lnTo>
                <a:close/>
                <a:moveTo>
                  <a:pt x="0" y="0"/>
                </a:moveTo>
                <a:lnTo>
                  <a:pt x="1841687" y="0"/>
                </a:lnTo>
                <a:lnTo>
                  <a:pt x="1142595" y="3456551"/>
                </a:lnTo>
                <a:lnTo>
                  <a:pt x="0" y="3456551"/>
                </a:lnTo>
                <a:close/>
              </a:path>
            </a:pathLst>
          </a:custGeom>
        </p:spPr>
      </p:pic>
    </p:spTree>
    <p:extLst>
      <p:ext uri="{BB962C8B-B14F-4D97-AF65-F5344CB8AC3E}">
        <p14:creationId xmlns:p14="http://schemas.microsoft.com/office/powerpoint/2010/main" val="24380786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mod="1">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Arrow two third">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12" name="Freeform 18"/>
          <p:cNvSpPr/>
          <p:nvPr userDrawn="1"/>
        </p:nvSpPr>
        <p:spPr bwMode="white">
          <a:xfrm>
            <a:off x="0"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dirty="0">
              <a:solidFill>
                <a:schemeClr val="bg1"/>
              </a:solidFill>
              <a:latin typeface="+mn-lt"/>
              <a:sym typeface="Trebuchet MS" panose="020B0603020202020204" pitchFamily="34" charset="0"/>
            </a:endParaRPr>
          </a:p>
        </p:txBody>
      </p:sp>
      <p:sp>
        <p:nvSpPr>
          <p:cNvPr id="13" name="Date Placeholder 4"/>
          <p:cNvSpPr>
            <a:spLocks noGrp="1"/>
          </p:cNvSpPr>
          <p:nvPr>
            <p:ph type="dt" sz="half" idx="10"/>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5" name="TextBox 14"/>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11" name="Title 3"/>
          <p:cNvSpPr>
            <a:spLocks noGrp="1"/>
          </p:cNvSpPr>
          <p:nvPr>
            <p:ph type="title" hasCustomPrompt="1"/>
          </p:nvPr>
        </p:nvSpPr>
        <p:spPr>
          <a:xfrm>
            <a:off x="630000" y="622800"/>
            <a:ext cx="6256800" cy="47089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400" b="0" i="0" u="none" kern="1200" spc="0">
                <a:solidFill>
                  <a:schemeClr val="tx2">
                    <a:lumMod val="100000"/>
                  </a:schemeClr>
                </a:solidFill>
                <a:latin typeface="+mj-lt"/>
                <a:sym typeface="Trebuchet MS" panose="020B0603020202020204" pitchFamily="34" charset="0"/>
              </a:defRPr>
            </a:lvl1pPr>
          </a:lstStyle>
          <a:p>
            <a:pPr lvl="0"/>
            <a:r>
              <a:rPr lang="en-US" dirty="0"/>
              <a:t>Click to add title</a:t>
            </a:r>
          </a:p>
        </p:txBody>
      </p:sp>
      <p:sp>
        <p:nvSpPr>
          <p:cNvPr id="14"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pic>
        <p:nvPicPr>
          <p:cNvPr id="16" name="Picture 15"/>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7490339" y="3589606"/>
            <a:ext cx="1365250" cy="3382962"/>
          </a:xfrm>
          <a:custGeom>
            <a:avLst/>
            <a:gdLst>
              <a:gd name="connsiteX0" fmla="*/ 911531 w 1365250"/>
              <a:gd name="connsiteY0" fmla="*/ 0 h 3382962"/>
              <a:gd name="connsiteX1" fmla="*/ 1365250 w 1365250"/>
              <a:gd name="connsiteY1" fmla="*/ 0 h 3382962"/>
              <a:gd name="connsiteX2" fmla="*/ 1365250 w 1365250"/>
              <a:gd name="connsiteY2" fmla="*/ 3382962 h 3382962"/>
              <a:gd name="connsiteX3" fmla="*/ 107988 w 1365250"/>
              <a:gd name="connsiteY3" fmla="*/ 3382962 h 3382962"/>
              <a:gd name="connsiteX4" fmla="*/ 111422 w 1365250"/>
              <a:gd name="connsiteY4" fmla="*/ 3368118 h 3382962"/>
              <a:gd name="connsiteX5" fmla="*/ 129661 w 1365250"/>
              <a:gd name="connsiteY5" fmla="*/ 3368407 h 3382962"/>
              <a:gd name="connsiteX6" fmla="*/ 890411 w 1365250"/>
              <a:gd name="connsiteY6" fmla="*/ 0 h 3382962"/>
              <a:gd name="connsiteX7" fmla="*/ 897808 w 1365250"/>
              <a:gd name="connsiteY7" fmla="*/ 0 h 3382962"/>
              <a:gd name="connsiteX8" fmla="*/ 870584 w 1365250"/>
              <a:gd name="connsiteY8" fmla="*/ 85726 h 3382962"/>
              <a:gd name="connsiteX9" fmla="*/ 0 w 1365250"/>
              <a:gd name="connsiteY9" fmla="*/ 0 h 3382962"/>
              <a:gd name="connsiteX10" fmla="*/ 852736 w 1365250"/>
              <a:gd name="connsiteY10" fmla="*/ 0 h 3382962"/>
              <a:gd name="connsiteX11" fmla="*/ 0 w 1365250"/>
              <a:gd name="connsiteY11" fmla="*/ 1883543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250" h="3382962">
                <a:moveTo>
                  <a:pt x="911531" y="0"/>
                </a:moveTo>
                <a:lnTo>
                  <a:pt x="1365250" y="0"/>
                </a:lnTo>
                <a:lnTo>
                  <a:pt x="1365250" y="3382962"/>
                </a:lnTo>
                <a:lnTo>
                  <a:pt x="107988" y="3382962"/>
                </a:lnTo>
                <a:lnTo>
                  <a:pt x="111422" y="3368118"/>
                </a:lnTo>
                <a:lnTo>
                  <a:pt x="129661" y="3368407"/>
                </a:lnTo>
                <a:close/>
                <a:moveTo>
                  <a:pt x="890411" y="0"/>
                </a:moveTo>
                <a:lnTo>
                  <a:pt x="897808" y="0"/>
                </a:lnTo>
                <a:lnTo>
                  <a:pt x="870584" y="85726"/>
                </a:lnTo>
                <a:close/>
                <a:moveTo>
                  <a:pt x="0" y="0"/>
                </a:moveTo>
                <a:lnTo>
                  <a:pt x="852736" y="0"/>
                </a:lnTo>
                <a:lnTo>
                  <a:pt x="0" y="1883543"/>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002801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Green arrow two third">
    <p:bg>
      <p:bgPr>
        <a:solidFill>
          <a:srgbClr val="F2F2F2"/>
        </a:solidFill>
        <a:effectLst/>
      </p:bgPr>
    </p:bg>
    <p:spTree>
      <p:nvGrpSpPr>
        <p:cNvPr id="1" name=""/>
        <p:cNvGrpSpPr/>
        <p:nvPr/>
      </p:nvGrpSpPr>
      <p:grpSpPr>
        <a:xfrm>
          <a:off x="0" y="0"/>
          <a:ext cx="0" cy="0"/>
          <a:chOff x="0" y="0"/>
          <a:chExt cx="0" cy="0"/>
        </a:xfrm>
      </p:grpSpPr>
      <p:sp>
        <p:nvSpPr>
          <p:cNvPr id="12" name="Freeform 18"/>
          <p:cNvSpPr/>
          <p:nvPr userDrawn="1"/>
        </p:nvSpPr>
        <p:spPr bwMode="white">
          <a:xfrm>
            <a:off x="0"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gradFill>
            <a:gsLst>
              <a:gs pos="0">
                <a:schemeClr val="tx2"/>
              </a:gs>
              <a:gs pos="100000">
                <a:schemeClr val="accent2"/>
              </a:gs>
            </a:gsLst>
            <a:lin ang="8100000" scaled="1"/>
          </a:gra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dirty="0">
              <a:solidFill>
                <a:schemeClr val="bg1"/>
              </a:solidFill>
              <a:latin typeface="+mn-lt"/>
              <a:sym typeface="Trebuchet MS" panose="020B0603020202020204" pitchFamily="34" charset="0"/>
            </a:endParaRPr>
          </a:p>
        </p:txBody>
      </p:sp>
      <p:sp>
        <p:nvSpPr>
          <p:cNvPr id="11" name="Title 3"/>
          <p:cNvSpPr>
            <a:spLocks noGrp="1"/>
          </p:cNvSpPr>
          <p:nvPr>
            <p:ph type="title" hasCustomPrompt="1"/>
          </p:nvPr>
        </p:nvSpPr>
        <p:spPr>
          <a:xfrm>
            <a:off x="630000" y="622800"/>
            <a:ext cx="6256800" cy="47089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400" b="0" i="0" u="none" kern="1200" spc="0">
                <a:solidFill>
                  <a:srgbClr val="FFFFFF"/>
                </a:solidFill>
                <a:latin typeface="+mj-lt"/>
                <a:sym typeface="Trebuchet MS" panose="020B0603020202020204" pitchFamily="34" charset="0"/>
              </a:defRPr>
            </a:lvl1pPr>
          </a:lstStyle>
          <a:p>
            <a:pPr lvl="0"/>
            <a:r>
              <a:rPr lang="en-US" dirty="0"/>
              <a:t>Click to add title</a:t>
            </a:r>
          </a:p>
        </p:txBody>
      </p:sp>
      <p:sp>
        <p:nvSpPr>
          <p:cNvPr id="17" name="Date Placeholder 3"/>
          <p:cNvSpPr>
            <a:spLocks noGrp="1"/>
          </p:cNvSpPr>
          <p:nvPr>
            <p:ph type="dt" sz="half" idx="2"/>
          </p:nvPr>
        </p:nvSpPr>
        <p:spPr>
          <a:xfrm>
            <a:off x="9677400" y="6405036"/>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sym typeface="Trebuchet MS" panose="020B0603020202020204" pitchFamily="34" charset="0"/>
              </a:defRPr>
            </a:lvl1pPr>
          </a:lstStyle>
          <a:p>
            <a:endParaRPr lang="en-US" dirty="0"/>
          </a:p>
        </p:txBody>
      </p:sp>
      <p:sp>
        <p:nvSpPr>
          <p:cNvPr id="18" name="TextBox 17"/>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20"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pic>
        <p:nvPicPr>
          <p:cNvPr id="9" name="Picture 8"/>
          <p:cNvPicPr>
            <a:picLocks noChangeAspect="1"/>
          </p:cNvPicPr>
          <p:nvPr userDrawn="1"/>
        </p:nvPicPr>
        <p:blipFill rotWithShape="1">
          <a:blip r:embed="rId3">
            <a:extLst>
              <a:ext uri="{28A0092B-C50C-407E-A947-70E740481C1C}">
                <a14:useLocalDpi xmlns:a14="http://schemas.microsoft.com/office/drawing/2010/main" val="0"/>
              </a:ext>
            </a:extLst>
          </a:blip>
          <a:srcRect t="9052" b="6867"/>
          <a:stretch/>
        </p:blipFill>
        <p:spPr>
          <a:xfrm rot="120000">
            <a:off x="6567628" y="3407803"/>
            <a:ext cx="2694666" cy="3456551"/>
          </a:xfrm>
          <a:custGeom>
            <a:avLst/>
            <a:gdLst>
              <a:gd name="connsiteX0" fmla="*/ 2068299 w 2694666"/>
              <a:gd name="connsiteY0" fmla="*/ 0 h 3456551"/>
              <a:gd name="connsiteX1" fmla="*/ 2694666 w 2694666"/>
              <a:gd name="connsiteY1" fmla="*/ 0 h 3456551"/>
              <a:gd name="connsiteX2" fmla="*/ 2694666 w 2694666"/>
              <a:gd name="connsiteY2" fmla="*/ 3456551 h 3456551"/>
              <a:gd name="connsiteX3" fmla="*/ 1434992 w 2694666"/>
              <a:gd name="connsiteY3" fmla="*/ 3456551 h 3456551"/>
              <a:gd name="connsiteX4" fmla="*/ 0 w 2694666"/>
              <a:gd name="connsiteY4" fmla="*/ 0 h 3456551"/>
              <a:gd name="connsiteX5" fmla="*/ 1825478 w 2694666"/>
              <a:gd name="connsiteY5" fmla="*/ 0 h 3456551"/>
              <a:gd name="connsiteX6" fmla="*/ 1138791 w 2694666"/>
              <a:gd name="connsiteY6" fmla="*/ 3456551 h 3456551"/>
              <a:gd name="connsiteX7" fmla="*/ 0 w 2694666"/>
              <a:gd name="connsiteY7"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4666" h="3456551">
                <a:moveTo>
                  <a:pt x="2068299" y="0"/>
                </a:moveTo>
                <a:lnTo>
                  <a:pt x="2694666" y="0"/>
                </a:lnTo>
                <a:lnTo>
                  <a:pt x="2694666" y="3456551"/>
                </a:lnTo>
                <a:lnTo>
                  <a:pt x="1434992" y="3456551"/>
                </a:lnTo>
                <a:close/>
                <a:moveTo>
                  <a:pt x="0" y="0"/>
                </a:moveTo>
                <a:lnTo>
                  <a:pt x="1825478" y="0"/>
                </a:lnTo>
                <a:lnTo>
                  <a:pt x="1138791" y="3456551"/>
                </a:lnTo>
                <a:lnTo>
                  <a:pt x="0" y="3456551"/>
                </a:lnTo>
                <a:close/>
              </a:path>
            </a:pathLst>
          </a:custGeom>
        </p:spPr>
      </p:pic>
    </p:spTree>
    <p:extLst>
      <p:ext uri="{BB962C8B-B14F-4D97-AF65-F5344CB8AC3E}">
        <p14:creationId xmlns:p14="http://schemas.microsoft.com/office/powerpoint/2010/main" val="336986575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2"/>
        </a:solid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a:xfrm>
            <a:off x="9677400" y="6405036"/>
            <a:ext cx="1482051" cy="153888"/>
          </a:xfrm>
          <a:prstGeom prst="rect">
            <a:avLst/>
          </a:prstGeom>
        </p:spPr>
        <p:txBody>
          <a:bodyPr/>
          <a:lstStyle>
            <a:lvl1pPr>
              <a:defRPr>
                <a:latin typeface="+mn-lt"/>
                <a:sym typeface="Trebuchet MS" panose="020B0603020202020204" pitchFamily="34" charset="0"/>
              </a:defRPr>
            </a:lvl1pPr>
          </a:lstStyle>
          <a:p>
            <a:endParaRPr lang="en-US" dirty="0"/>
          </a:p>
        </p:txBody>
      </p:sp>
      <p:sp>
        <p:nvSpPr>
          <p:cNvPr id="7"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6"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
        <p:nvSpPr>
          <p:cNvPr id="5" name="Title 4"/>
          <p:cNvSpPr>
            <a:spLocks noGrp="1"/>
          </p:cNvSpPr>
          <p:nvPr>
            <p:ph type="title" hasCustomPrompt="1"/>
          </p:nvPr>
        </p:nvSpPr>
        <p:spPr>
          <a:xfrm>
            <a:off x="630000" y="622800"/>
            <a:ext cx="10933200" cy="47089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400" b="0" i="0" u="none" kern="1200" spc="0">
                <a:solidFill>
                  <a:schemeClr val="tx2">
                    <a:lumMod val="100000"/>
                  </a:schemeClr>
                </a:solidFill>
                <a:latin typeface="+mj-lt"/>
                <a:sym typeface="Trebuchet MS" panose="020B0603020202020204" pitchFamily="34" charset="0"/>
              </a:defRPr>
            </a:lvl1pPr>
          </a:lstStyle>
          <a:p>
            <a:pPr lvl="0"/>
            <a:r>
              <a:rPr lang="en-US" dirty="0"/>
              <a:t>Click to add title</a:t>
            </a:r>
          </a:p>
        </p:txBody>
      </p:sp>
    </p:spTree>
    <p:extLst>
      <p:ext uri="{BB962C8B-B14F-4D97-AF65-F5344CB8AC3E}">
        <p14:creationId xmlns:p14="http://schemas.microsoft.com/office/powerpoint/2010/main" val="16573120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Big statement green">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3" name="TextBox 2"/>
          <p:cNvSpPr txBox="1"/>
          <p:nvPr/>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4" name="Date Placeholder 3"/>
          <p:cNvSpPr>
            <a:spLocks noGrp="1"/>
          </p:cNvSpPr>
          <p:nvPr>
            <p:ph type="dt" sz="half" idx="10"/>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8" name="Title 1"/>
          <p:cNvSpPr>
            <a:spLocks noGrp="1"/>
          </p:cNvSpPr>
          <p:nvPr>
            <p:ph type="title" hasCustomPrompt="1"/>
          </p:nvPr>
        </p:nvSpPr>
        <p:spPr>
          <a:xfrm>
            <a:off x="630000" y="3826333"/>
            <a:ext cx="10933200" cy="1606550"/>
          </a:xfrm>
        </p:spPr>
        <p:txBody>
          <a:bodyPr anchor="b">
            <a:noAutofit/>
          </a:bodyPr>
          <a:lstStyle>
            <a:lvl1pPr marL="0" algn="l" defTabSz="914400" rtl="0" eaLnBrk="1" fontAlgn="auto" latinLnBrk="0" hangingPunct="1">
              <a:lnSpc>
                <a:spcPts val="6000"/>
              </a:lnSpc>
              <a:spcBef>
                <a:spcPts val="0"/>
              </a:spcBef>
              <a:spcAft>
                <a:spcPts val="0"/>
              </a:spcAft>
              <a:defRPr lang="en-US" sz="5400" kern="1200" baseline="0" dirty="0">
                <a:solidFill>
                  <a:schemeClr val="bg1"/>
                </a:solidFill>
                <a:latin typeface="+mj-lt"/>
                <a:ea typeface="+mn-ea"/>
                <a:cs typeface="Arial" panose="020B0604020202020204" pitchFamily="34" charset="0"/>
                <a:sym typeface="Trebuchet MS" panose="020B0603020202020204" pitchFamily="34" charset="0"/>
              </a:defRPr>
            </a:lvl1pPr>
          </a:lstStyle>
          <a:p>
            <a:r>
              <a:rPr lang="en-US" dirty="0"/>
              <a:t>Click to add big statement text</a:t>
            </a:r>
          </a:p>
        </p:txBody>
      </p:sp>
      <p:sp>
        <p:nvSpPr>
          <p:cNvPr id="10"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2705580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g statement icon">
    <p:bg>
      <p:bgPr>
        <a:solidFill>
          <a:schemeClr val="bg1">
            <a:lumMod val="95000"/>
          </a:schemeClr>
        </a:solid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a:xfrm>
            <a:off x="9677400" y="6405036"/>
            <a:ext cx="1482051" cy="153888"/>
          </a:xfrm>
          <a:prstGeom prst="rect">
            <a:avLst/>
          </a:prstGeom>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6" name="Rectangle 5"/>
          <p:cNvSpPr/>
          <p:nvPr userDrawn="1"/>
        </p:nvSpPr>
        <p:spPr bwMode="white">
          <a:xfrm>
            <a:off x="630000" y="625475"/>
            <a:ext cx="932688" cy="932688"/>
          </a:xfrm>
          <a:prstGeom prst="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dirty="0">
              <a:solidFill>
                <a:schemeClr val="bg1"/>
              </a:solidFill>
              <a:latin typeface="+mn-lt"/>
              <a:sym typeface="Trebuchet MS" panose="020B0603020202020204" pitchFamily="34" charset="0"/>
            </a:endParaRPr>
          </a:p>
        </p:txBody>
      </p:sp>
      <p:sp>
        <p:nvSpPr>
          <p:cNvPr id="7" name="Title 1"/>
          <p:cNvSpPr>
            <a:spLocks noGrp="1"/>
          </p:cNvSpPr>
          <p:nvPr>
            <p:ph type="title" hasCustomPrompt="1"/>
          </p:nvPr>
        </p:nvSpPr>
        <p:spPr>
          <a:xfrm>
            <a:off x="630000" y="3826333"/>
            <a:ext cx="10933200" cy="1606550"/>
          </a:xfrm>
          <a:prstGeom prst="rect">
            <a:avLst/>
          </a:prstGeom>
        </p:spPr>
        <p:txBody>
          <a:bodyPr anchor="b">
            <a:noAutofit/>
          </a:bodyPr>
          <a:lstStyle>
            <a:lvl1pPr marL="0" algn="l" defTabSz="914400" rtl="0" eaLnBrk="1" fontAlgn="auto" latinLnBrk="0" hangingPunct="1">
              <a:lnSpc>
                <a:spcPts val="6000"/>
              </a:lnSpc>
              <a:spcBef>
                <a:spcPts val="0"/>
              </a:spcBef>
              <a:spcAft>
                <a:spcPts val="0"/>
              </a:spcAft>
              <a:defRPr lang="en-US" sz="5400" kern="1200" baseline="0" dirty="0">
                <a:solidFill>
                  <a:schemeClr val="accent4"/>
                </a:solidFill>
                <a:latin typeface="+mj-lt"/>
                <a:ea typeface="+mn-ea"/>
                <a:cs typeface="Arial" panose="020B0604020202020204" pitchFamily="34" charset="0"/>
                <a:sym typeface="Trebuchet MS" panose="020B0603020202020204" pitchFamily="34" charset="0"/>
              </a:defRPr>
            </a:lvl1pPr>
          </a:lstStyle>
          <a:p>
            <a:r>
              <a:rPr lang="en-US" dirty="0"/>
              <a:t>Click to add big statement text</a:t>
            </a:r>
          </a:p>
        </p:txBody>
      </p:sp>
      <p:sp>
        <p:nvSpPr>
          <p:cNvPr id="10"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33796626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Quote">
    <p:bg>
      <p:bgPr>
        <a:solidFill>
          <a:schemeClr val="accent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ext uri="{D42A27DB-BD31-4B8C-83A1-F6EECF244321}">
                <p14:modId xmlns:p14="http://schemas.microsoft.com/office/powerpoint/2010/main" val="84261971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8224" name="think-cell Slide" r:id="rId4" imgW="324" imgH="324" progId="TCLayout.ActiveDocument.1">
                  <p:embed/>
                </p:oleObj>
              </mc:Choice>
              <mc:Fallback>
                <p:oleObj name="think-cell Slide" r:id="rId4" imgW="324" imgH="324"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6" name="TextBox 5"/>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pic>
        <p:nvPicPr>
          <p:cNvPr id="7" name="Picture 6"/>
          <p:cNvPicPr>
            <a:picLocks noChangeAspect="1"/>
          </p:cNvPicPr>
          <p:nvPr userDrawn="1"/>
        </p:nvPicPr>
        <p:blipFill rotWithShape="1">
          <a:blip r:embed="rId6">
            <a:extLst>
              <a:ext uri="{28A0092B-C50C-407E-A947-70E740481C1C}">
                <a14:useLocalDpi xmlns:a14="http://schemas.microsoft.com/office/drawing/2010/main" val="0"/>
              </a:ext>
            </a:extLst>
          </a:blip>
          <a:srcRect r="3634" b="1258"/>
          <a:stretch/>
        </p:blipFill>
        <p:spPr>
          <a:xfrm rot="16200000" flipH="1">
            <a:off x="6797461" y="101443"/>
            <a:ext cx="769257" cy="10019821"/>
          </a:xfrm>
          <a:custGeom>
            <a:avLst/>
            <a:gdLst>
              <a:gd name="connsiteX0" fmla="*/ 0 w 769257"/>
              <a:gd name="connsiteY0" fmla="*/ 0 h 10019821"/>
              <a:gd name="connsiteX1" fmla="*/ 0 w 769257"/>
              <a:gd name="connsiteY1" fmla="*/ 4631160 h 10019821"/>
              <a:gd name="connsiteX2" fmla="*/ 216750 w 769257"/>
              <a:gd name="connsiteY2" fmla="*/ 999646 h 10019821"/>
              <a:gd name="connsiteX3" fmla="*/ 197800 w 769257"/>
              <a:gd name="connsiteY3" fmla="*/ 10019821 h 10019821"/>
              <a:gd name="connsiteX4" fmla="*/ 769257 w 769257"/>
              <a:gd name="connsiteY4" fmla="*/ 10019821 h 10019821"/>
              <a:gd name="connsiteX5" fmla="*/ 769257 w 769257"/>
              <a:gd name="connsiteY5" fmla="*/ 0 h 10019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9257" h="10019821">
                <a:moveTo>
                  <a:pt x="0" y="0"/>
                </a:moveTo>
                <a:lnTo>
                  <a:pt x="0" y="4631160"/>
                </a:lnTo>
                <a:lnTo>
                  <a:pt x="216750" y="999646"/>
                </a:lnTo>
                <a:lnTo>
                  <a:pt x="197800" y="10019821"/>
                </a:lnTo>
                <a:lnTo>
                  <a:pt x="769257" y="10019821"/>
                </a:lnTo>
                <a:lnTo>
                  <a:pt x="769257" y="0"/>
                </a:lnTo>
                <a:close/>
              </a:path>
            </a:pathLst>
          </a:custGeom>
        </p:spPr>
      </p:pic>
      <p:sp>
        <p:nvSpPr>
          <p:cNvPr id="59" name="Freeform 58"/>
          <p:cNvSpPr>
            <a:spLocks/>
          </p:cNvSpPr>
          <p:nvPr/>
        </p:nvSpPr>
        <p:spPr bwMode="white">
          <a:xfrm flipH="1">
            <a:off x="0" y="0"/>
            <a:ext cx="12192000" cy="5867335"/>
          </a:xfrm>
          <a:custGeom>
            <a:avLst/>
            <a:gdLst>
              <a:gd name="connsiteX0" fmla="*/ 12192000 w 12192000"/>
              <a:gd name="connsiteY0" fmla="*/ 0 h 5867335"/>
              <a:gd name="connsiteX1" fmla="*/ 0 w 12192000"/>
              <a:gd name="connsiteY1" fmla="*/ 0 h 5867335"/>
              <a:gd name="connsiteX2" fmla="*/ 0 w 12192000"/>
              <a:gd name="connsiteY2" fmla="*/ 4945992 h 5867335"/>
              <a:gd name="connsiteX3" fmla="*/ 9041587 w 12192000"/>
              <a:gd name="connsiteY3" fmla="*/ 4945992 h 5867335"/>
              <a:gd name="connsiteX4" fmla="*/ 9974275 w 12192000"/>
              <a:gd name="connsiteY4" fmla="*/ 5867335 h 5867335"/>
              <a:gd name="connsiteX5" fmla="*/ 9974275 w 12192000"/>
              <a:gd name="connsiteY5" fmla="*/ 4945992 h 5867335"/>
              <a:gd name="connsiteX6" fmla="*/ 12192000 w 12192000"/>
              <a:gd name="connsiteY6" fmla="*/ 4945992 h 586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5867335">
                <a:moveTo>
                  <a:pt x="12192000" y="0"/>
                </a:moveTo>
                <a:lnTo>
                  <a:pt x="0" y="0"/>
                </a:lnTo>
                <a:lnTo>
                  <a:pt x="0" y="4945992"/>
                </a:lnTo>
                <a:lnTo>
                  <a:pt x="9041587" y="4945992"/>
                </a:lnTo>
                <a:lnTo>
                  <a:pt x="9974275" y="5867335"/>
                </a:lnTo>
                <a:lnTo>
                  <a:pt x="9974275" y="4945992"/>
                </a:lnTo>
                <a:lnTo>
                  <a:pt x="12192000" y="4945992"/>
                </a:lnTo>
                <a:close/>
              </a:path>
            </a:pathLst>
          </a:custGeom>
          <a:solidFill>
            <a:schemeClr val="tx2"/>
          </a:solidFill>
          <a:ln>
            <a:noFill/>
          </a:ln>
          <a:effectLst/>
        </p:spPr>
        <p:txBody>
          <a:bodyPr vert="horz" wrap="square" lIns="91440" tIns="45720" rIns="91440" bIns="45720" numCol="1" anchor="t" anchorCtr="0" compatLnSpc="1">
            <a:prstTxWarp prst="textNoShape">
              <a:avLst/>
            </a:prstTxWarp>
            <a:noAutofit/>
          </a:bodyPr>
          <a:lstStyle/>
          <a:p>
            <a:endParaRPr lang="en-US" dirty="0">
              <a:latin typeface="+mn-lt"/>
              <a:sym typeface="Trebuchet MS" panose="020B0603020202020204" pitchFamily="34" charset="0"/>
            </a:endParaRPr>
          </a:p>
        </p:txBody>
      </p:sp>
    </p:spTree>
    <p:extLst>
      <p:ext uri="{BB962C8B-B14F-4D97-AF65-F5344CB8AC3E}">
        <p14:creationId xmlns:p14="http://schemas.microsoft.com/office/powerpoint/2010/main" val="12021792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Special gray">
    <p:bg>
      <p:bgPr>
        <a:solidFill>
          <a:schemeClr val="tx1">
            <a:lumMod val="50000"/>
          </a:schemeClr>
        </a:solidFill>
        <a:effectLst/>
      </p:bgPr>
    </p:bg>
    <p:spTree>
      <p:nvGrpSpPr>
        <p:cNvPr id="1" name=""/>
        <p:cNvGrpSpPr/>
        <p:nvPr/>
      </p:nvGrpSpPr>
      <p:grpSpPr>
        <a:xfrm>
          <a:off x="0" y="0"/>
          <a:ext cx="0" cy="0"/>
          <a:chOff x="0" y="0"/>
          <a:chExt cx="0" cy="0"/>
        </a:xfrm>
      </p:grpSpPr>
      <p:sp>
        <p:nvSpPr>
          <p:cNvPr id="5" name="TextBox 4"/>
          <p:cNvSpPr txBox="1"/>
          <p:nvPr userDrawn="1"/>
        </p:nvSpPr>
        <p:spPr bwMode="white">
          <a:xfrm>
            <a:off x="11167872" y="6404400"/>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2" name="Date Placeholder 1"/>
          <p:cNvSpPr>
            <a:spLocks noGrp="1"/>
          </p:cNvSpPr>
          <p:nvPr>
            <p:ph type="dt" sz="half" idx="14"/>
          </p:nvPr>
        </p:nvSpPr>
        <p:spPr bwMode="white">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11"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4" name="Title 3"/>
          <p:cNvSpPr>
            <a:spLocks noGrp="1"/>
          </p:cNvSpPr>
          <p:nvPr>
            <p:ph type="title" hasCustomPrompt="1"/>
          </p:nvPr>
        </p:nvSpPr>
        <p:spPr>
          <a:xfrm>
            <a:off x="630000" y="622800"/>
            <a:ext cx="10933200" cy="470898"/>
          </a:xfrm>
        </p:spPr>
        <p:txBody>
          <a:bodyPr/>
          <a:lstStyle>
            <a:lvl1pPr>
              <a:defRPr sz="3400">
                <a:solidFill>
                  <a:schemeClr val="bg1"/>
                </a:solidFill>
                <a:latin typeface="+mj-lt"/>
                <a:sym typeface="Trebuchet MS" panose="020B0603020202020204" pitchFamily="34" charset="0"/>
              </a:defRPr>
            </a:lvl1pPr>
          </a:lstStyle>
          <a:p>
            <a:r>
              <a:rPr lang="en-US" dirty="0"/>
              <a:t>Click to add title</a:t>
            </a:r>
          </a:p>
        </p:txBody>
      </p:sp>
      <p:sp>
        <p:nvSpPr>
          <p:cNvPr id="8"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18300739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bg2"/>
        </a:solidFill>
        <a:effectLst/>
      </p:bgPr>
    </p:bg>
    <p:spTree>
      <p:nvGrpSpPr>
        <p:cNvPr id="1" name=""/>
        <p:cNvGrpSpPr/>
        <p:nvPr/>
      </p:nvGrpSpPr>
      <p:grpSpPr>
        <a:xfrm>
          <a:off x="0" y="0"/>
          <a:ext cx="0" cy="0"/>
          <a:chOff x="0" y="0"/>
          <a:chExt cx="0" cy="0"/>
        </a:xfrm>
      </p:grpSpPr>
      <p:sp>
        <p:nvSpPr>
          <p:cNvPr id="5" name="Date Placeholder 4"/>
          <p:cNvSpPr>
            <a:spLocks noGrp="1"/>
          </p:cNvSpPr>
          <p:nvPr>
            <p:ph type="dt" sz="half" idx="12"/>
          </p:nvPr>
        </p:nvSpPr>
        <p:spPr>
          <a:xfrm>
            <a:off x="9677400" y="6405036"/>
            <a:ext cx="1482051" cy="153888"/>
          </a:xfrm>
          <a:prstGeom prst="rect">
            <a:avLst/>
          </a:prstGeom>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7"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6"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30142520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Blank green">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7" name="TextBox 6"/>
          <p:cNvSpPr txBox="1"/>
          <p:nvPr userDrawn="1"/>
        </p:nvSpPr>
        <p:spPr bwMode="white">
          <a:xfrm>
            <a:off x="11167872" y="6404400"/>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2" name="Date Placeholder 1"/>
          <p:cNvSpPr>
            <a:spLocks noGrp="1"/>
          </p:cNvSpPr>
          <p:nvPr>
            <p:ph type="dt" sz="half" idx="12"/>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8"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29023109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sclaimer">
    <p:bg>
      <p:bgPr>
        <a:solidFill>
          <a:schemeClr val="bg2"/>
        </a:solidFill>
        <a:effectLst/>
      </p:bgPr>
    </p:bg>
    <p:spTree>
      <p:nvGrpSpPr>
        <p:cNvPr id="1" name=""/>
        <p:cNvGrpSpPr/>
        <p:nvPr/>
      </p:nvGrpSpPr>
      <p:grpSpPr>
        <a:xfrm>
          <a:off x="0" y="0"/>
          <a:ext cx="0" cy="0"/>
          <a:chOff x="0" y="0"/>
          <a:chExt cx="0" cy="0"/>
        </a:xfrm>
      </p:grpSpPr>
      <p:sp>
        <p:nvSpPr>
          <p:cNvPr id="6" name="Rectangle 5"/>
          <p:cNvSpPr/>
          <p:nvPr/>
        </p:nvSpPr>
        <p:spPr>
          <a:xfrm>
            <a:off x="5021826" y="1664256"/>
            <a:ext cx="6209072" cy="3323987"/>
          </a:xfrm>
          <a:prstGeom prst="rect">
            <a:avLst/>
          </a:prstGeom>
        </p:spPr>
        <p:txBody>
          <a:bodyPr wrap="square" lIns="0" tIns="0" rIns="0" bIns="0" anchor="ctr">
            <a:spAutoFit/>
          </a:bodyPr>
          <a:lstStyle/>
          <a:p>
            <a:pPr indent="0">
              <a:lnSpc>
                <a:spcPct val="100000"/>
              </a:lnSpc>
            </a:pPr>
            <a:r>
              <a:rPr lang="en-US" sz="900" b="0" dirty="0">
                <a:latin typeface="+mn-lt"/>
                <a:sym typeface="Trebuchet MS" panose="020B0603020202020204" pitchFamily="34" charset="0"/>
              </a:rPr>
              <a:t>The services and materials provided by Boston Consulting Group (BCG) are subject to BCG's Standard Terms </a:t>
            </a:r>
            <a:br>
              <a:rPr lang="en-US" sz="900" b="0" dirty="0">
                <a:latin typeface="+mn-lt"/>
                <a:sym typeface="Trebuchet MS" panose="020B0603020202020204" pitchFamily="34" charset="0"/>
              </a:rPr>
            </a:br>
            <a:r>
              <a:rPr lang="en-US" sz="900" b="0" dirty="0">
                <a:latin typeface="+mn-lt"/>
                <a:sym typeface="Trebuchet MS" panose="020B0603020202020204" pitchFamily="34" charset="0"/>
              </a:rPr>
              <a:t>(a copy of which is available upon request) or such other agreement as may have been previously executed by BCG. BCG does not provide legal, accounting, or tax advice. The Client is responsible for obtaining independent advice concerning these matters. This advice may affect the guidance given by BCG. Further, BCG has made no undertaking </a:t>
            </a:r>
            <a:br>
              <a:rPr lang="en-US" sz="900" b="0" dirty="0">
                <a:latin typeface="+mn-lt"/>
                <a:sym typeface="Trebuchet MS" panose="020B0603020202020204" pitchFamily="34" charset="0"/>
              </a:rPr>
            </a:br>
            <a:r>
              <a:rPr lang="en-US" sz="900" b="0" dirty="0">
                <a:latin typeface="+mn-lt"/>
                <a:sym typeface="Trebuchet MS" panose="020B0603020202020204" pitchFamily="34" charset="0"/>
              </a:rPr>
              <a:t>to update these materials after the date hereof, notwithstanding that such information may become outdated </a:t>
            </a:r>
            <a:br>
              <a:rPr lang="en-US" sz="900" b="0" dirty="0">
                <a:latin typeface="+mn-lt"/>
                <a:sym typeface="Trebuchet MS" panose="020B0603020202020204" pitchFamily="34" charset="0"/>
              </a:rPr>
            </a:br>
            <a:r>
              <a:rPr lang="en-US" sz="900" b="0" dirty="0">
                <a:latin typeface="+mn-lt"/>
                <a:sym typeface="Trebuchet MS" panose="020B0603020202020204" pitchFamily="34" charset="0"/>
              </a:rPr>
              <a:t>or inaccurate.</a:t>
            </a:r>
          </a:p>
          <a:p>
            <a:pPr indent="0">
              <a:lnSpc>
                <a:spcPct val="100000"/>
              </a:lnSpc>
            </a:pPr>
            <a:r>
              <a:rPr lang="en-US" sz="900" b="0" dirty="0">
                <a:latin typeface="+mn-lt"/>
                <a:sym typeface="Trebuchet MS" panose="020B0603020202020204" pitchFamily="34" charset="0"/>
              </a:rPr>
              <a:t> </a:t>
            </a:r>
          </a:p>
          <a:p>
            <a:pPr indent="0">
              <a:lnSpc>
                <a:spcPct val="100000"/>
              </a:lnSpc>
            </a:pPr>
            <a:r>
              <a:rPr lang="en-US" sz="900" b="0" dirty="0">
                <a:latin typeface="+mn-lt"/>
                <a:sym typeface="Trebuchet MS" panose="020B0603020202020204" pitchFamily="34" charset="0"/>
              </a:rPr>
              <a:t>The materials contained in this presentation are designed for the sole use by the board of directors or senior management of the Client and solely for the limited purposes described in the presentation. The materials shall not be copied or given to any person or entity other than the Client (“Third Party”) without the prior written consent of BCG. These materials serve only as the focus for discussion; they are incomplete without the accompanying oral commentary and may not be relied on as a stand-alone document. Further, Third Parties may not, and it is unreasonable for any Third Party to, rely on these materials for any purpose whatsoever. To the fullest extent permitted by law (and except to the extent otherwise agreed in a signed writing by BCG), BCG shall have no liability whatsoever to any Third Party, and any Third Party hereby waives any rights and claims it may have at any time against BCG with regard to the services, this presentation, or other materials, including the accuracy or completeness thereof. Receipt and review of this document shall be deemed agreement with and consideration for the foregoing.</a:t>
            </a:r>
          </a:p>
          <a:p>
            <a:pPr indent="0">
              <a:lnSpc>
                <a:spcPct val="100000"/>
              </a:lnSpc>
            </a:pPr>
            <a:endParaRPr lang="en-US" sz="900" b="0" dirty="0">
              <a:latin typeface="+mn-lt"/>
              <a:sym typeface="Trebuchet MS" panose="020B0603020202020204"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900" b="0" dirty="0">
                <a:latin typeface="+mn-lt"/>
                <a:sym typeface="Trebuchet MS" panose="020B0603020202020204" pitchFamily="34" charset="0"/>
              </a:rPr>
              <a:t>BCG does not provide fairness opinions or valuations of market transactions, and these materials should not be relied on or construed as such. Further, the financial evaluations, projected market and financial information, and conclusions contained in these materials are based upon standard valuation methodologies, are not definitive forecasts, and are not guaranteed by BCG. BCG has used public and/or confidential data and assumptions provided to BCG by the Client. BCG has not independently verified the data and assumptions used in these analyses. Changes in the underlying data or operating assumptions will clearly impact the analyses and conclusions.</a:t>
            </a:r>
          </a:p>
        </p:txBody>
      </p:sp>
      <p:sp>
        <p:nvSpPr>
          <p:cNvPr id="7" name="Title 6"/>
          <p:cNvSpPr txBox="1">
            <a:spLocks/>
          </p:cNvSpPr>
          <p:nvPr/>
        </p:nvSpPr>
        <p:spPr>
          <a:xfrm>
            <a:off x="639044" y="2973076"/>
            <a:ext cx="3199529" cy="706347"/>
          </a:xfrm>
          <a:prstGeom prst="rect">
            <a:avLst/>
          </a:prstGeom>
        </p:spPr>
        <p:txBody>
          <a:bodyPr vert="horz" wrap="square" lIns="0" tIns="0" rIns="0" bIns="0" rtlCol="0" anchor="ctr">
            <a:sp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r>
              <a:rPr lang="en-US" sz="5100" dirty="0">
                <a:gradFill>
                  <a:gsLst>
                    <a:gs pos="100000">
                      <a:schemeClr val="tx2"/>
                    </a:gs>
                    <a:gs pos="2000">
                      <a:schemeClr val="accent2"/>
                    </a:gs>
                  </a:gsLst>
                  <a:lin ang="2700000" scaled="0"/>
                </a:gradFill>
                <a:latin typeface="+mn-lt"/>
                <a:sym typeface="Trebuchet MS" panose="020B0603020202020204" pitchFamily="34" charset="0"/>
              </a:rPr>
              <a:t>Disclaimer</a:t>
            </a:r>
          </a:p>
        </p:txBody>
      </p:sp>
      <p:cxnSp>
        <p:nvCxnSpPr>
          <p:cNvPr id="9" name="Straight Connector 8"/>
          <p:cNvCxnSpPr/>
          <p:nvPr/>
        </p:nvCxnSpPr>
        <p:spPr>
          <a:xfrm>
            <a:off x="4367898" y="1630185"/>
            <a:ext cx="0" cy="3392129"/>
          </a:xfrm>
          <a:prstGeom prst="line">
            <a:avLst/>
          </a:prstGeom>
          <a:ln w="9525">
            <a:solidFill>
              <a:schemeClr val="tx2"/>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2" name="Date Placeholder 1"/>
          <p:cNvSpPr>
            <a:spLocks noGrp="1"/>
          </p:cNvSpPr>
          <p:nvPr>
            <p:ph type="dt" sz="half" idx="10"/>
          </p:nvPr>
        </p:nvSpPr>
        <p:spPr>
          <a:xfrm>
            <a:off x="9677400" y="6405036"/>
            <a:ext cx="1482051" cy="153888"/>
          </a:xfrm>
          <a:prstGeom prst="rect">
            <a:avLst/>
          </a:prstGeom>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10"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1"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8249069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blank" preserve="1">
  <p:cSld name="En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ext uri="{D42A27DB-BD31-4B8C-83A1-F6EECF244321}">
                <p14:modId xmlns:p14="http://schemas.microsoft.com/office/powerpoint/2010/main" val="73536932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0197" name="think-cell Slide" r:id="rId6" imgW="384" imgH="384" progId="TCLayout.ActiveDocument.1">
                  <p:embed/>
                </p:oleObj>
              </mc:Choice>
              <mc:Fallback>
                <p:oleObj name="think-cell Slide" r:id="rId6" imgW="384" imgH="384" progId="TCLayout.ActiveDocument.1">
                  <p:embed/>
                  <p:pic>
                    <p:nvPicPr>
                      <p:cNvPr id="0" name=""/>
                      <p:cNvPicPr/>
                      <p:nvPr/>
                    </p:nvPicPr>
                    <p:blipFill>
                      <a:blip r:embed="rId7"/>
                      <a:stretch>
                        <a:fillRect/>
                      </a:stretch>
                    </p:blipFill>
                    <p:spPr>
                      <a:xfrm>
                        <a:off x="1588" y="1588"/>
                        <a:ext cx="1587" cy="1587"/>
                      </a:xfrm>
                      <a:prstGeom prst="rect">
                        <a:avLst/>
                      </a:prstGeom>
                    </p:spPr>
                  </p:pic>
                </p:oleObj>
              </mc:Fallback>
            </mc:AlternateContent>
          </a:graphicData>
        </a:graphic>
      </p:graphicFrame>
      <p:pic>
        <p:nvPicPr>
          <p:cNvPr id="9" name="TitleAndEndImages"/>
          <p:cNvPicPr>
            <a:picLocks noChangeAspect="1"/>
          </p:cNvPicPr>
          <p:nvPr userDrawn="1">
            <p:custDataLst>
              <p:tags r:id="rId3"/>
            </p:custDataLst>
          </p:nvPr>
        </p:nvPicPr>
        <p:blipFill>
          <a:blip r:embed="rId8">
            <a:extLst>
              <a:ext uri="{28A0092B-C50C-407E-A947-70E740481C1C}">
                <a14:useLocalDpi xmlns:a14="http://schemas.microsoft.com/office/drawing/2010/main" val="0"/>
              </a:ext>
            </a:extLst>
          </a:blip>
          <a:stretch>
            <a:fillRect/>
          </a:stretch>
        </p:blipFill>
        <p:spPr>
          <a:xfrm flipH="1">
            <a:off x="0" y="0"/>
            <a:ext cx="12192000" cy="6858000"/>
          </a:xfrm>
          <a:prstGeom prst="rect">
            <a:avLst/>
          </a:prstGeom>
        </p:spPr>
      </p:pic>
      <p:sp>
        <p:nvSpPr>
          <p:cNvPr id="8" name="Rectangle 7"/>
          <p:cNvSpPr/>
          <p:nvPr userDrawn="1"/>
        </p:nvSpPr>
        <p:spPr bwMode="black">
          <a:xfrm>
            <a:off x="630936" y="626200"/>
            <a:ext cx="8125200" cy="5529600"/>
          </a:xfrm>
          <a:prstGeom prst="rect">
            <a:avLst/>
          </a:prstGeom>
          <a:gradFill flip="none" rotWithShape="1">
            <a:gsLst>
              <a:gs pos="0">
                <a:schemeClr val="accent1">
                  <a:alpha val="90000"/>
                </a:schemeClr>
              </a:gs>
              <a:gs pos="100000">
                <a:schemeClr val="tx2">
                  <a:alpha val="90000"/>
                </a:schemeClr>
              </a:gs>
            </a:gsLst>
            <a:lin ang="189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lnSpc>
                <a:spcPct val="95000"/>
              </a:lnSpc>
            </a:pPr>
            <a:endParaRPr lang="en-US" sz="2000" dirty="0">
              <a:solidFill>
                <a:prstClr val="white"/>
              </a:solidFill>
              <a:latin typeface="+mn-lt"/>
              <a:sym typeface="Trebuchet MS" panose="020B0603020202020204" pitchFamily="34" charset="0"/>
            </a:endParaRPr>
          </a:p>
        </p:txBody>
      </p:sp>
      <p:sp>
        <p:nvSpPr>
          <p:cNvPr id="15" name="TextBox 14"/>
          <p:cNvSpPr txBox="1"/>
          <p:nvPr/>
        </p:nvSpPr>
        <p:spPr bwMode="white">
          <a:xfrm>
            <a:off x="924979" y="5715178"/>
            <a:ext cx="840801" cy="170110"/>
          </a:xfrm>
          <a:prstGeom prst="rect">
            <a:avLst/>
          </a:prstGeom>
          <a:noFill/>
        </p:spPr>
        <p:txBody>
          <a:bodyPr wrap="none" lIns="0" tIns="0" rIns="0" bIns="0" rtlCol="0" anchor="b">
            <a:noAutofit/>
          </a:bodyPr>
          <a:lstStyle/>
          <a:p>
            <a:pPr>
              <a:lnSpc>
                <a:spcPct val="90000"/>
              </a:lnSpc>
              <a:spcAft>
                <a:spcPts val="600"/>
              </a:spcAft>
            </a:pPr>
            <a:r>
              <a:rPr lang="en-US" sz="1200" dirty="0">
                <a:solidFill>
                  <a:schemeClr val="bg1"/>
                </a:solidFill>
                <a:latin typeface="+mn-lt"/>
                <a:sym typeface="Trebuchet MS" panose="020B0603020202020204" pitchFamily="34" charset="0"/>
              </a:rPr>
              <a:t>bcg.com</a:t>
            </a:r>
          </a:p>
        </p:txBody>
      </p:sp>
      <p:sp>
        <p:nvSpPr>
          <p:cNvPr id="7" name="Freeform 6"/>
          <p:cNvSpPr>
            <a:spLocks noChangeAspect="1"/>
          </p:cNvSpPr>
          <p:nvPr userDrawn="1">
            <p:custDataLst>
              <p:tags r:id="rId4"/>
            </p:custDataLst>
          </p:nvPr>
        </p:nvSpPr>
        <p:spPr bwMode="auto">
          <a:xfrm>
            <a:off x="2676858" y="2969513"/>
            <a:ext cx="4033357" cy="842974"/>
          </a:xfrm>
          <a:custGeom>
            <a:avLst/>
            <a:gdLst>
              <a:gd name="connsiteX0" fmla="*/ 8982072 w 11499847"/>
              <a:gd name="connsiteY0" fmla="*/ 1919288 h 2403475"/>
              <a:gd name="connsiteX1" fmla="*/ 8982072 w 11499847"/>
              <a:gd name="connsiteY1" fmla="*/ 2105026 h 2403475"/>
              <a:gd name="connsiteX2" fmla="*/ 9098233 w 11499847"/>
              <a:gd name="connsiteY2" fmla="*/ 2105026 h 2403475"/>
              <a:gd name="connsiteX3" fmla="*/ 9164880 w 11499847"/>
              <a:gd name="connsiteY3" fmla="*/ 2080233 h 2403475"/>
              <a:gd name="connsiteX4" fmla="*/ 9191622 w 11499847"/>
              <a:gd name="connsiteY4" fmla="*/ 2011737 h 2403475"/>
              <a:gd name="connsiteX5" fmla="*/ 9164880 w 11499847"/>
              <a:gd name="connsiteY5" fmla="*/ 1944501 h 2403475"/>
              <a:gd name="connsiteX6" fmla="*/ 9098233 w 11499847"/>
              <a:gd name="connsiteY6" fmla="*/ 1919288 h 2403475"/>
              <a:gd name="connsiteX7" fmla="*/ 8982072 w 11499847"/>
              <a:gd name="connsiteY7" fmla="*/ 1919288 h 2403475"/>
              <a:gd name="connsiteX8" fmla="*/ 7280272 w 11499847"/>
              <a:gd name="connsiteY8" fmla="*/ 1919288 h 2403475"/>
              <a:gd name="connsiteX9" fmla="*/ 7280272 w 11499847"/>
              <a:gd name="connsiteY9" fmla="*/ 2097088 h 2403475"/>
              <a:gd name="connsiteX10" fmla="*/ 7404503 w 11499847"/>
              <a:gd name="connsiteY10" fmla="*/ 2097088 h 2403475"/>
              <a:gd name="connsiteX11" fmla="*/ 7469027 w 11499847"/>
              <a:gd name="connsiteY11" fmla="*/ 2073423 h 2403475"/>
              <a:gd name="connsiteX12" fmla="*/ 7494585 w 11499847"/>
              <a:gd name="connsiteY12" fmla="*/ 2008502 h 2403475"/>
              <a:gd name="connsiteX13" fmla="*/ 7469027 w 11499847"/>
              <a:gd name="connsiteY13" fmla="*/ 1943581 h 2403475"/>
              <a:gd name="connsiteX14" fmla="*/ 7404503 w 11499847"/>
              <a:gd name="connsiteY14" fmla="*/ 1919288 h 2403475"/>
              <a:gd name="connsiteX15" fmla="*/ 7280272 w 11499847"/>
              <a:gd name="connsiteY15" fmla="*/ 1919288 h 2403475"/>
              <a:gd name="connsiteX16" fmla="*/ 7945015 w 11499847"/>
              <a:gd name="connsiteY16" fmla="*/ 1909763 h 2403475"/>
              <a:gd name="connsiteX17" fmla="*/ 7813574 w 11499847"/>
              <a:gd name="connsiteY17" fmla="*/ 1965330 h 2403475"/>
              <a:gd name="connsiteX18" fmla="*/ 7759697 w 11499847"/>
              <a:gd name="connsiteY18" fmla="*/ 2100368 h 2403475"/>
              <a:gd name="connsiteX19" fmla="*/ 7813574 w 11499847"/>
              <a:gd name="connsiteY19" fmla="*/ 2235406 h 2403475"/>
              <a:gd name="connsiteX20" fmla="*/ 7945015 w 11499847"/>
              <a:gd name="connsiteY20" fmla="*/ 2290763 h 2403475"/>
              <a:gd name="connsiteX21" fmla="*/ 8077086 w 11499847"/>
              <a:gd name="connsiteY21" fmla="*/ 2235825 h 2403475"/>
              <a:gd name="connsiteX22" fmla="*/ 8131172 w 11499847"/>
              <a:gd name="connsiteY22" fmla="*/ 2100368 h 2403475"/>
              <a:gd name="connsiteX23" fmla="*/ 8076876 w 11499847"/>
              <a:gd name="connsiteY23" fmla="*/ 1965330 h 2403475"/>
              <a:gd name="connsiteX24" fmla="*/ 7945015 w 11499847"/>
              <a:gd name="connsiteY24" fmla="*/ 1909763 h 2403475"/>
              <a:gd name="connsiteX25" fmla="*/ 8899522 w 11499847"/>
              <a:gd name="connsiteY25" fmla="*/ 1844675 h 2403475"/>
              <a:gd name="connsiteX26" fmla="*/ 9098598 w 11499847"/>
              <a:gd name="connsiteY26" fmla="*/ 1844675 h 2403475"/>
              <a:gd name="connsiteX27" fmla="*/ 9228521 w 11499847"/>
              <a:gd name="connsiteY27" fmla="*/ 1892741 h 2403475"/>
              <a:gd name="connsiteX28" fmla="*/ 9277347 w 11499847"/>
              <a:gd name="connsiteY28" fmla="*/ 2011236 h 2403475"/>
              <a:gd name="connsiteX29" fmla="*/ 9228521 w 11499847"/>
              <a:gd name="connsiteY29" fmla="*/ 2129521 h 2403475"/>
              <a:gd name="connsiteX30" fmla="*/ 9098598 w 11499847"/>
              <a:gd name="connsiteY30" fmla="*/ 2177796 h 2403475"/>
              <a:gd name="connsiteX31" fmla="*/ 8982086 w 11499847"/>
              <a:gd name="connsiteY31" fmla="*/ 2177796 h 2403475"/>
              <a:gd name="connsiteX32" fmla="*/ 8982086 w 11499847"/>
              <a:gd name="connsiteY32" fmla="*/ 2355850 h 2403475"/>
              <a:gd name="connsiteX33" fmla="*/ 8899522 w 11499847"/>
              <a:gd name="connsiteY33" fmla="*/ 2355850 h 2403475"/>
              <a:gd name="connsiteX34" fmla="*/ 8899522 w 11499847"/>
              <a:gd name="connsiteY34" fmla="*/ 1844675 h 2403475"/>
              <a:gd name="connsiteX35" fmla="*/ 8324847 w 11499847"/>
              <a:gd name="connsiteY35" fmla="*/ 1844675 h 2403475"/>
              <a:gd name="connsiteX36" fmla="*/ 8407608 w 11499847"/>
              <a:gd name="connsiteY36" fmla="*/ 1844675 h 2403475"/>
              <a:gd name="connsiteX37" fmla="*/ 8407608 w 11499847"/>
              <a:gd name="connsiteY37" fmla="*/ 2158090 h 2403475"/>
              <a:gd name="connsiteX38" fmla="*/ 8443017 w 11499847"/>
              <a:gd name="connsiteY38" fmla="*/ 2252595 h 2403475"/>
              <a:gd name="connsiteX39" fmla="*/ 8537931 w 11499847"/>
              <a:gd name="connsiteY39" fmla="*/ 2291066 h 2403475"/>
              <a:gd name="connsiteX40" fmla="*/ 8631797 w 11499847"/>
              <a:gd name="connsiteY40" fmla="*/ 2252595 h 2403475"/>
              <a:gd name="connsiteX41" fmla="*/ 8667415 w 11499847"/>
              <a:gd name="connsiteY41" fmla="*/ 2158090 h 2403475"/>
              <a:gd name="connsiteX42" fmla="*/ 8667415 w 11499847"/>
              <a:gd name="connsiteY42" fmla="*/ 1844675 h 2403475"/>
              <a:gd name="connsiteX43" fmla="*/ 8748710 w 11499847"/>
              <a:gd name="connsiteY43" fmla="*/ 1844675 h 2403475"/>
              <a:gd name="connsiteX44" fmla="*/ 8748710 w 11499847"/>
              <a:gd name="connsiteY44" fmla="*/ 2158717 h 2403475"/>
              <a:gd name="connsiteX45" fmla="*/ 8688577 w 11499847"/>
              <a:gd name="connsiteY45" fmla="*/ 2307793 h 2403475"/>
              <a:gd name="connsiteX46" fmla="*/ 8537093 w 11499847"/>
              <a:gd name="connsiteY46" fmla="*/ 2366963 h 2403475"/>
              <a:gd name="connsiteX47" fmla="*/ 8385399 w 11499847"/>
              <a:gd name="connsiteY47" fmla="*/ 2307793 h 2403475"/>
              <a:gd name="connsiteX48" fmla="*/ 8324847 w 11499847"/>
              <a:gd name="connsiteY48" fmla="*/ 2158717 h 2403475"/>
              <a:gd name="connsiteX49" fmla="*/ 8324847 w 11499847"/>
              <a:gd name="connsiteY49" fmla="*/ 1844675 h 2403475"/>
              <a:gd name="connsiteX50" fmla="*/ 7197722 w 11499847"/>
              <a:gd name="connsiteY50" fmla="*/ 1844675 h 2403475"/>
              <a:gd name="connsiteX51" fmla="*/ 7404196 w 11499847"/>
              <a:gd name="connsiteY51" fmla="*/ 1844675 h 2403475"/>
              <a:gd name="connsiteX52" fmla="*/ 7531336 w 11499847"/>
              <a:gd name="connsiteY52" fmla="*/ 1891906 h 2403475"/>
              <a:gd name="connsiteX53" fmla="*/ 7578727 w 11499847"/>
              <a:gd name="connsiteY53" fmla="*/ 2008937 h 2403475"/>
              <a:gd name="connsiteX54" fmla="*/ 7548455 w 11499847"/>
              <a:gd name="connsiteY54" fmla="*/ 2106950 h 2403475"/>
              <a:gd name="connsiteX55" fmla="*/ 7464947 w 11499847"/>
              <a:gd name="connsiteY55" fmla="*/ 2161495 h 2403475"/>
              <a:gd name="connsiteX56" fmla="*/ 7525699 w 11499847"/>
              <a:gd name="connsiteY56" fmla="*/ 2258673 h 2403475"/>
              <a:gd name="connsiteX57" fmla="*/ 7586660 w 11499847"/>
              <a:gd name="connsiteY57" fmla="*/ 2355850 h 2403475"/>
              <a:gd name="connsiteX58" fmla="*/ 7491044 w 11499847"/>
              <a:gd name="connsiteY58" fmla="*/ 2355850 h 2403475"/>
              <a:gd name="connsiteX59" fmla="*/ 7434676 w 11499847"/>
              <a:gd name="connsiteY59" fmla="*/ 2263479 h 2403475"/>
              <a:gd name="connsiteX60" fmla="*/ 7378099 w 11499847"/>
              <a:gd name="connsiteY60" fmla="*/ 2171108 h 2403475"/>
              <a:gd name="connsiteX61" fmla="*/ 7280395 w 11499847"/>
              <a:gd name="connsiteY61" fmla="*/ 2171108 h 2403475"/>
              <a:gd name="connsiteX62" fmla="*/ 7280395 w 11499847"/>
              <a:gd name="connsiteY62" fmla="*/ 2355850 h 2403475"/>
              <a:gd name="connsiteX63" fmla="*/ 7197722 w 11499847"/>
              <a:gd name="connsiteY63" fmla="*/ 2355850 h 2403475"/>
              <a:gd name="connsiteX64" fmla="*/ 7197722 w 11499847"/>
              <a:gd name="connsiteY64" fmla="*/ 1844675 h 2403475"/>
              <a:gd name="connsiteX65" fmla="*/ 7945016 w 11499847"/>
              <a:gd name="connsiteY65" fmla="*/ 1833563 h 2403475"/>
              <a:gd name="connsiteX66" fmla="*/ 8136527 w 11499847"/>
              <a:gd name="connsiteY66" fmla="*/ 1911974 h 2403475"/>
              <a:gd name="connsiteX67" fmla="*/ 8215310 w 11499847"/>
              <a:gd name="connsiteY67" fmla="*/ 2100368 h 2403475"/>
              <a:gd name="connsiteX68" fmla="*/ 8136527 w 11499847"/>
              <a:gd name="connsiteY68" fmla="*/ 2288762 h 2403475"/>
              <a:gd name="connsiteX69" fmla="*/ 7945016 w 11499847"/>
              <a:gd name="connsiteY69" fmla="*/ 2366963 h 2403475"/>
              <a:gd name="connsiteX70" fmla="*/ 7754134 w 11499847"/>
              <a:gd name="connsiteY70" fmla="*/ 2288762 h 2403475"/>
              <a:gd name="connsiteX71" fmla="*/ 7675560 w 11499847"/>
              <a:gd name="connsiteY71" fmla="*/ 2100368 h 2403475"/>
              <a:gd name="connsiteX72" fmla="*/ 7754134 w 11499847"/>
              <a:gd name="connsiteY72" fmla="*/ 1911974 h 2403475"/>
              <a:gd name="connsiteX73" fmla="*/ 7945016 w 11499847"/>
              <a:gd name="connsiteY73" fmla="*/ 1833563 h 2403475"/>
              <a:gd name="connsiteX74" fmla="*/ 6834872 w 11499847"/>
              <a:gd name="connsiteY74" fmla="*/ 1833563 h 2403475"/>
              <a:gd name="connsiteX75" fmla="*/ 6921875 w 11499847"/>
              <a:gd name="connsiteY75" fmla="*/ 1845482 h 2403475"/>
              <a:gd name="connsiteX76" fmla="*/ 6996090 w 11499847"/>
              <a:gd name="connsiteY76" fmla="*/ 1881028 h 2403475"/>
              <a:gd name="connsiteX77" fmla="*/ 6974496 w 11499847"/>
              <a:gd name="connsiteY77" fmla="*/ 1914692 h 2403475"/>
              <a:gd name="connsiteX78" fmla="*/ 6952903 w 11499847"/>
              <a:gd name="connsiteY78" fmla="*/ 1948356 h 2403475"/>
              <a:gd name="connsiteX79" fmla="*/ 6897556 w 11499847"/>
              <a:gd name="connsiteY79" fmla="*/ 1919501 h 2403475"/>
              <a:gd name="connsiteX80" fmla="*/ 6834243 w 11499847"/>
              <a:gd name="connsiteY80" fmla="*/ 1910301 h 2403475"/>
              <a:gd name="connsiteX81" fmla="*/ 6703424 w 11499847"/>
              <a:gd name="connsiteY81" fmla="*/ 1965084 h 2403475"/>
              <a:gd name="connsiteX82" fmla="*/ 6650384 w 11499847"/>
              <a:gd name="connsiteY82" fmla="*/ 2100368 h 2403475"/>
              <a:gd name="connsiteX83" fmla="*/ 6701957 w 11499847"/>
              <a:gd name="connsiteY83" fmla="*/ 2236070 h 2403475"/>
              <a:gd name="connsiteX84" fmla="*/ 6831308 w 11499847"/>
              <a:gd name="connsiteY84" fmla="*/ 2291062 h 2403475"/>
              <a:gd name="connsiteX85" fmla="*/ 6945984 w 11499847"/>
              <a:gd name="connsiteY85" fmla="*/ 2250498 h 2403475"/>
              <a:gd name="connsiteX86" fmla="*/ 6999863 w 11499847"/>
              <a:gd name="connsiteY86" fmla="*/ 2148460 h 2403475"/>
              <a:gd name="connsiteX87" fmla="*/ 6825438 w 11499847"/>
              <a:gd name="connsiteY87" fmla="*/ 2148460 h 2403475"/>
              <a:gd name="connsiteX88" fmla="*/ 6849128 w 11499847"/>
              <a:gd name="connsiteY88" fmla="*/ 2111241 h 2403475"/>
              <a:gd name="connsiteX89" fmla="*/ 6873028 w 11499847"/>
              <a:gd name="connsiteY89" fmla="*/ 2074022 h 2403475"/>
              <a:gd name="connsiteX90" fmla="*/ 7078061 w 11499847"/>
              <a:gd name="connsiteY90" fmla="*/ 2074022 h 2403475"/>
              <a:gd name="connsiteX91" fmla="*/ 7080787 w 11499847"/>
              <a:gd name="connsiteY91" fmla="*/ 2090540 h 2403475"/>
              <a:gd name="connsiteX92" fmla="*/ 7081835 w 11499847"/>
              <a:gd name="connsiteY92" fmla="*/ 2110613 h 2403475"/>
              <a:gd name="connsiteX93" fmla="*/ 7011813 w 11499847"/>
              <a:gd name="connsiteY93" fmla="*/ 2293362 h 2403475"/>
              <a:gd name="connsiteX94" fmla="*/ 6830470 w 11499847"/>
              <a:gd name="connsiteY94" fmla="*/ 2366963 h 2403475"/>
              <a:gd name="connsiteX95" fmla="*/ 6642417 w 11499847"/>
              <a:gd name="connsiteY95" fmla="*/ 2289389 h 2403475"/>
              <a:gd name="connsiteX96" fmla="*/ 6565897 w 11499847"/>
              <a:gd name="connsiteY96" fmla="*/ 2100368 h 2403475"/>
              <a:gd name="connsiteX97" fmla="*/ 6644514 w 11499847"/>
              <a:gd name="connsiteY97" fmla="*/ 1911346 h 2403475"/>
              <a:gd name="connsiteX98" fmla="*/ 6834872 w 11499847"/>
              <a:gd name="connsiteY98" fmla="*/ 1833563 h 2403475"/>
              <a:gd name="connsiteX99" fmla="*/ 501650 w 11499847"/>
              <a:gd name="connsiteY99" fmla="*/ 1403350 h 2403475"/>
              <a:gd name="connsiteX100" fmla="*/ 501650 w 11499847"/>
              <a:gd name="connsiteY100" fmla="*/ 1925638 h 2403475"/>
              <a:gd name="connsiteX101" fmla="*/ 842112 w 11499847"/>
              <a:gd name="connsiteY101" fmla="*/ 1925638 h 2403475"/>
              <a:gd name="connsiteX102" fmla="*/ 1182574 w 11499847"/>
              <a:gd name="connsiteY102" fmla="*/ 1925638 h 2403475"/>
              <a:gd name="connsiteX103" fmla="*/ 1375900 w 11499847"/>
              <a:gd name="connsiteY103" fmla="*/ 1849684 h 2403475"/>
              <a:gd name="connsiteX104" fmla="*/ 1455738 w 11499847"/>
              <a:gd name="connsiteY104" fmla="*/ 1662720 h 2403475"/>
              <a:gd name="connsiteX105" fmla="*/ 1375900 w 11499847"/>
              <a:gd name="connsiteY105" fmla="*/ 1477635 h 2403475"/>
              <a:gd name="connsiteX106" fmla="*/ 1182574 w 11499847"/>
              <a:gd name="connsiteY106" fmla="*/ 1403350 h 2403475"/>
              <a:gd name="connsiteX107" fmla="*/ 501650 w 11499847"/>
              <a:gd name="connsiteY107" fmla="*/ 1403350 h 2403475"/>
              <a:gd name="connsiteX108" fmla="*/ 7349808 w 11499847"/>
              <a:gd name="connsiteY108" fmla="*/ 1012825 h 2403475"/>
              <a:gd name="connsiteX109" fmla="*/ 7218292 w 11499847"/>
              <a:gd name="connsiteY109" fmla="*/ 1067952 h 2403475"/>
              <a:gd name="connsiteX110" fmla="*/ 7164385 w 11499847"/>
              <a:gd name="connsiteY110" fmla="*/ 1202427 h 2403475"/>
              <a:gd name="connsiteX111" fmla="*/ 7218292 w 11499847"/>
              <a:gd name="connsiteY111" fmla="*/ 1336903 h 2403475"/>
              <a:gd name="connsiteX112" fmla="*/ 7349808 w 11499847"/>
              <a:gd name="connsiteY112" fmla="*/ 1392238 h 2403475"/>
              <a:gd name="connsiteX113" fmla="*/ 7481953 w 11499847"/>
              <a:gd name="connsiteY113" fmla="*/ 1337320 h 2403475"/>
              <a:gd name="connsiteX114" fmla="*/ 7535860 w 11499847"/>
              <a:gd name="connsiteY114" fmla="*/ 1202427 h 2403475"/>
              <a:gd name="connsiteX115" fmla="*/ 7481534 w 11499847"/>
              <a:gd name="connsiteY115" fmla="*/ 1067952 h 2403475"/>
              <a:gd name="connsiteX116" fmla="*/ 7349808 w 11499847"/>
              <a:gd name="connsiteY116" fmla="*/ 1012825 h 2403475"/>
              <a:gd name="connsiteX117" fmla="*/ 10448922 w 11499847"/>
              <a:gd name="connsiteY117" fmla="*/ 946150 h 2403475"/>
              <a:gd name="connsiteX118" fmla="*/ 10552110 w 11499847"/>
              <a:gd name="connsiteY118" fmla="*/ 946150 h 2403475"/>
              <a:gd name="connsiteX119" fmla="*/ 10671172 w 11499847"/>
              <a:gd name="connsiteY119" fmla="*/ 1139825 h 2403475"/>
              <a:gd name="connsiteX120" fmla="*/ 10790235 w 11499847"/>
              <a:gd name="connsiteY120" fmla="*/ 1333501 h 2403475"/>
              <a:gd name="connsiteX121" fmla="*/ 10790235 w 11499847"/>
              <a:gd name="connsiteY121" fmla="*/ 946150 h 2403475"/>
              <a:gd name="connsiteX122" fmla="*/ 10869610 w 11499847"/>
              <a:gd name="connsiteY122" fmla="*/ 946150 h 2403475"/>
              <a:gd name="connsiteX123" fmla="*/ 10869610 w 11499847"/>
              <a:gd name="connsiteY123" fmla="*/ 1458913 h 2403475"/>
              <a:gd name="connsiteX124" fmla="*/ 10772772 w 11499847"/>
              <a:gd name="connsiteY124" fmla="*/ 1458913 h 2403475"/>
              <a:gd name="connsiteX125" fmla="*/ 10650535 w 11499847"/>
              <a:gd name="connsiteY125" fmla="*/ 1260475 h 2403475"/>
              <a:gd name="connsiteX126" fmla="*/ 10528297 w 11499847"/>
              <a:gd name="connsiteY126" fmla="*/ 1062038 h 2403475"/>
              <a:gd name="connsiteX127" fmla="*/ 10528297 w 11499847"/>
              <a:gd name="connsiteY127" fmla="*/ 1458913 h 2403475"/>
              <a:gd name="connsiteX128" fmla="*/ 10448922 w 11499847"/>
              <a:gd name="connsiteY128" fmla="*/ 1458913 h 2403475"/>
              <a:gd name="connsiteX129" fmla="*/ 10185397 w 11499847"/>
              <a:gd name="connsiteY129" fmla="*/ 946150 h 2403475"/>
              <a:gd name="connsiteX130" fmla="*/ 10267947 w 11499847"/>
              <a:gd name="connsiteY130" fmla="*/ 946150 h 2403475"/>
              <a:gd name="connsiteX131" fmla="*/ 10267947 w 11499847"/>
              <a:gd name="connsiteY131" fmla="*/ 1458913 h 2403475"/>
              <a:gd name="connsiteX132" fmla="*/ 10185397 w 11499847"/>
              <a:gd name="connsiteY132" fmla="*/ 1458913 h 2403475"/>
              <a:gd name="connsiteX133" fmla="*/ 9656760 w 11499847"/>
              <a:gd name="connsiteY133" fmla="*/ 946150 h 2403475"/>
              <a:gd name="connsiteX134" fmla="*/ 10059985 w 11499847"/>
              <a:gd name="connsiteY134" fmla="*/ 946150 h 2403475"/>
              <a:gd name="connsiteX135" fmla="*/ 10059985 w 11499847"/>
              <a:gd name="connsiteY135" fmla="*/ 1022350 h 2403475"/>
              <a:gd name="connsiteX136" fmla="*/ 9899648 w 11499847"/>
              <a:gd name="connsiteY136" fmla="*/ 1022350 h 2403475"/>
              <a:gd name="connsiteX137" fmla="*/ 9899648 w 11499847"/>
              <a:gd name="connsiteY137" fmla="*/ 1458913 h 2403475"/>
              <a:gd name="connsiteX138" fmla="*/ 9817098 w 11499847"/>
              <a:gd name="connsiteY138" fmla="*/ 1458913 h 2403475"/>
              <a:gd name="connsiteX139" fmla="*/ 9817098 w 11499847"/>
              <a:gd name="connsiteY139" fmla="*/ 1022350 h 2403475"/>
              <a:gd name="connsiteX140" fmla="*/ 9656760 w 11499847"/>
              <a:gd name="connsiteY140" fmla="*/ 1022350 h 2403475"/>
              <a:gd name="connsiteX141" fmla="*/ 9336085 w 11499847"/>
              <a:gd name="connsiteY141" fmla="*/ 946150 h 2403475"/>
              <a:gd name="connsiteX142" fmla="*/ 9418635 w 11499847"/>
              <a:gd name="connsiteY142" fmla="*/ 946150 h 2403475"/>
              <a:gd name="connsiteX143" fmla="*/ 9418635 w 11499847"/>
              <a:gd name="connsiteY143" fmla="*/ 1382713 h 2403475"/>
              <a:gd name="connsiteX144" fmla="*/ 9671048 w 11499847"/>
              <a:gd name="connsiteY144" fmla="*/ 1382713 h 2403475"/>
              <a:gd name="connsiteX145" fmla="*/ 9671048 w 11499847"/>
              <a:gd name="connsiteY145" fmla="*/ 1458913 h 2403475"/>
              <a:gd name="connsiteX146" fmla="*/ 9336085 w 11499847"/>
              <a:gd name="connsiteY146" fmla="*/ 1458913 h 2403475"/>
              <a:gd name="connsiteX147" fmla="*/ 8766172 w 11499847"/>
              <a:gd name="connsiteY147" fmla="*/ 946150 h 2403475"/>
              <a:gd name="connsiteX148" fmla="*/ 8848414 w 11499847"/>
              <a:gd name="connsiteY148" fmla="*/ 946150 h 2403475"/>
              <a:gd name="connsiteX149" fmla="*/ 8848414 w 11499847"/>
              <a:gd name="connsiteY149" fmla="*/ 1260391 h 2403475"/>
              <a:gd name="connsiteX150" fmla="*/ 8883900 w 11499847"/>
              <a:gd name="connsiteY150" fmla="*/ 1355146 h 2403475"/>
              <a:gd name="connsiteX151" fmla="*/ 8978249 w 11499847"/>
              <a:gd name="connsiteY151" fmla="*/ 1393718 h 2403475"/>
              <a:gd name="connsiteX152" fmla="*/ 9071972 w 11499847"/>
              <a:gd name="connsiteY152" fmla="*/ 1355146 h 2403475"/>
              <a:gd name="connsiteX153" fmla="*/ 9107457 w 11499847"/>
              <a:gd name="connsiteY153" fmla="*/ 1260391 h 2403475"/>
              <a:gd name="connsiteX154" fmla="*/ 9107457 w 11499847"/>
              <a:gd name="connsiteY154" fmla="*/ 946150 h 2403475"/>
              <a:gd name="connsiteX155" fmla="*/ 9188447 w 11499847"/>
              <a:gd name="connsiteY155" fmla="*/ 946150 h 2403475"/>
              <a:gd name="connsiteX156" fmla="*/ 9188447 w 11499847"/>
              <a:gd name="connsiteY156" fmla="*/ 1261230 h 2403475"/>
              <a:gd name="connsiteX157" fmla="*/ 9128539 w 11499847"/>
              <a:gd name="connsiteY157" fmla="*/ 1410489 h 2403475"/>
              <a:gd name="connsiteX158" fmla="*/ 8977623 w 11499847"/>
              <a:gd name="connsiteY158" fmla="*/ 1470025 h 2403475"/>
              <a:gd name="connsiteX159" fmla="*/ 8826497 w 11499847"/>
              <a:gd name="connsiteY159" fmla="*/ 1410489 h 2403475"/>
              <a:gd name="connsiteX160" fmla="*/ 8766172 w 11499847"/>
              <a:gd name="connsiteY160" fmla="*/ 1261230 h 2403475"/>
              <a:gd name="connsiteX161" fmla="*/ 8766172 w 11499847"/>
              <a:gd name="connsiteY161" fmla="*/ 946150 h 2403475"/>
              <a:gd name="connsiteX162" fmla="*/ 7737472 w 11499847"/>
              <a:gd name="connsiteY162" fmla="*/ 946150 h 2403475"/>
              <a:gd name="connsiteX163" fmla="*/ 7839072 w 11499847"/>
              <a:gd name="connsiteY163" fmla="*/ 946150 h 2403475"/>
              <a:gd name="connsiteX164" fmla="*/ 7958134 w 11499847"/>
              <a:gd name="connsiteY164" fmla="*/ 1139825 h 2403475"/>
              <a:gd name="connsiteX165" fmla="*/ 8077197 w 11499847"/>
              <a:gd name="connsiteY165" fmla="*/ 1333501 h 2403475"/>
              <a:gd name="connsiteX166" fmla="*/ 8077197 w 11499847"/>
              <a:gd name="connsiteY166" fmla="*/ 946150 h 2403475"/>
              <a:gd name="connsiteX167" fmla="*/ 8156572 w 11499847"/>
              <a:gd name="connsiteY167" fmla="*/ 946150 h 2403475"/>
              <a:gd name="connsiteX168" fmla="*/ 8156572 w 11499847"/>
              <a:gd name="connsiteY168" fmla="*/ 1458913 h 2403475"/>
              <a:gd name="connsiteX169" fmla="*/ 8061322 w 11499847"/>
              <a:gd name="connsiteY169" fmla="*/ 1458913 h 2403475"/>
              <a:gd name="connsiteX170" fmla="*/ 7939084 w 11499847"/>
              <a:gd name="connsiteY170" fmla="*/ 1260475 h 2403475"/>
              <a:gd name="connsiteX171" fmla="*/ 7815259 w 11499847"/>
              <a:gd name="connsiteY171" fmla="*/ 1062038 h 2403475"/>
              <a:gd name="connsiteX172" fmla="*/ 7815259 w 11499847"/>
              <a:gd name="connsiteY172" fmla="*/ 1458913 h 2403475"/>
              <a:gd name="connsiteX173" fmla="*/ 7737472 w 11499847"/>
              <a:gd name="connsiteY173" fmla="*/ 1458913 h 2403475"/>
              <a:gd name="connsiteX174" fmla="*/ 11253544 w 11499847"/>
              <a:gd name="connsiteY174" fmla="*/ 936625 h 2403475"/>
              <a:gd name="connsiteX175" fmla="*/ 11340315 w 11499847"/>
              <a:gd name="connsiteY175" fmla="*/ 948334 h 2403475"/>
              <a:gd name="connsiteX176" fmla="*/ 11414331 w 11499847"/>
              <a:gd name="connsiteY176" fmla="*/ 984090 h 2403475"/>
              <a:gd name="connsiteX177" fmla="*/ 11392795 w 11499847"/>
              <a:gd name="connsiteY177" fmla="*/ 1017545 h 2403475"/>
              <a:gd name="connsiteX178" fmla="*/ 11371260 w 11499847"/>
              <a:gd name="connsiteY178" fmla="*/ 1051209 h 2403475"/>
              <a:gd name="connsiteX179" fmla="*/ 11316270 w 11499847"/>
              <a:gd name="connsiteY179" fmla="*/ 1022354 h 2403475"/>
              <a:gd name="connsiteX180" fmla="*/ 11252917 w 11499847"/>
              <a:gd name="connsiteY180" fmla="*/ 1013363 h 2403475"/>
              <a:gd name="connsiteX181" fmla="*/ 11122657 w 11499847"/>
              <a:gd name="connsiteY181" fmla="*/ 1067936 h 2403475"/>
              <a:gd name="connsiteX182" fmla="*/ 11069549 w 11499847"/>
              <a:gd name="connsiteY182" fmla="*/ 1203221 h 2403475"/>
              <a:gd name="connsiteX183" fmla="*/ 11120984 w 11499847"/>
              <a:gd name="connsiteY183" fmla="*/ 1338923 h 2403475"/>
              <a:gd name="connsiteX184" fmla="*/ 11249990 w 11499847"/>
              <a:gd name="connsiteY184" fmla="*/ 1394124 h 2403475"/>
              <a:gd name="connsiteX185" fmla="*/ 11364360 w 11499847"/>
              <a:gd name="connsiteY185" fmla="*/ 1353350 h 2403475"/>
              <a:gd name="connsiteX186" fmla="*/ 11418095 w 11499847"/>
              <a:gd name="connsiteY186" fmla="*/ 1251521 h 2403475"/>
              <a:gd name="connsiteX187" fmla="*/ 11244136 w 11499847"/>
              <a:gd name="connsiteY187" fmla="*/ 1251521 h 2403475"/>
              <a:gd name="connsiteX188" fmla="*/ 11267971 w 11499847"/>
              <a:gd name="connsiteY188" fmla="*/ 1214303 h 2403475"/>
              <a:gd name="connsiteX189" fmla="*/ 11291598 w 11499847"/>
              <a:gd name="connsiteY189" fmla="*/ 1177084 h 2403475"/>
              <a:gd name="connsiteX190" fmla="*/ 11496083 w 11499847"/>
              <a:gd name="connsiteY190" fmla="*/ 1177084 h 2403475"/>
              <a:gd name="connsiteX191" fmla="*/ 11498802 w 11499847"/>
              <a:gd name="connsiteY191" fmla="*/ 1193393 h 2403475"/>
              <a:gd name="connsiteX192" fmla="*/ 11499847 w 11499847"/>
              <a:gd name="connsiteY192" fmla="*/ 1213466 h 2403475"/>
              <a:gd name="connsiteX193" fmla="*/ 11430222 w 11499847"/>
              <a:gd name="connsiteY193" fmla="*/ 1396215 h 2403475"/>
              <a:gd name="connsiteX194" fmla="*/ 11249154 w 11499847"/>
              <a:gd name="connsiteY194" fmla="*/ 1470025 h 2403475"/>
              <a:gd name="connsiteX195" fmla="*/ 11061813 w 11499847"/>
              <a:gd name="connsiteY195" fmla="*/ 1392242 h 2403475"/>
              <a:gd name="connsiteX196" fmla="*/ 10985497 w 11499847"/>
              <a:gd name="connsiteY196" fmla="*/ 1203221 h 2403475"/>
              <a:gd name="connsiteX197" fmla="*/ 11063695 w 11499847"/>
              <a:gd name="connsiteY197" fmla="*/ 1014408 h 2403475"/>
              <a:gd name="connsiteX198" fmla="*/ 11253544 w 11499847"/>
              <a:gd name="connsiteY198" fmla="*/ 936625 h 2403475"/>
              <a:gd name="connsiteX199" fmla="*/ 8471697 w 11499847"/>
              <a:gd name="connsiteY199" fmla="*/ 936625 h 2403475"/>
              <a:gd name="connsiteX200" fmla="*/ 8556850 w 11499847"/>
              <a:gd name="connsiteY200" fmla="*/ 949798 h 2403475"/>
              <a:gd name="connsiteX201" fmla="*/ 8626729 w 11499847"/>
              <a:gd name="connsiteY201" fmla="*/ 984717 h 2403475"/>
              <a:gd name="connsiteX202" fmla="*/ 8606225 w 11499847"/>
              <a:gd name="connsiteY202" fmla="*/ 1017336 h 2403475"/>
              <a:gd name="connsiteX203" fmla="*/ 8585722 w 11499847"/>
              <a:gd name="connsiteY203" fmla="*/ 1049745 h 2403475"/>
              <a:gd name="connsiteX204" fmla="*/ 8528605 w 11499847"/>
              <a:gd name="connsiteY204" fmla="*/ 1021099 h 2403475"/>
              <a:gd name="connsiteX205" fmla="*/ 8471070 w 11499847"/>
              <a:gd name="connsiteY205" fmla="*/ 1011063 h 2403475"/>
              <a:gd name="connsiteX206" fmla="*/ 8404328 w 11499847"/>
              <a:gd name="connsiteY206" fmla="*/ 1032181 h 2403475"/>
              <a:gd name="connsiteX207" fmla="*/ 8382570 w 11499847"/>
              <a:gd name="connsiteY207" fmla="*/ 1084246 h 2403475"/>
              <a:gd name="connsiteX208" fmla="*/ 8412697 w 11499847"/>
              <a:gd name="connsiteY208" fmla="*/ 1135474 h 2403475"/>
              <a:gd name="connsiteX209" fmla="*/ 8493038 w 11499847"/>
              <a:gd name="connsiteY209" fmla="*/ 1165165 h 2403475"/>
              <a:gd name="connsiteX210" fmla="*/ 8600786 w 11499847"/>
              <a:gd name="connsiteY210" fmla="*/ 1212421 h 2403475"/>
              <a:gd name="connsiteX211" fmla="*/ 8648697 w 11499847"/>
              <a:gd name="connsiteY211" fmla="*/ 1314250 h 2403475"/>
              <a:gd name="connsiteX212" fmla="*/ 8601413 w 11499847"/>
              <a:gd name="connsiteY212" fmla="*/ 1425906 h 2403475"/>
              <a:gd name="connsiteX213" fmla="*/ 8468140 w 11499847"/>
              <a:gd name="connsiteY213" fmla="*/ 1470025 h 2403475"/>
              <a:gd name="connsiteX214" fmla="*/ 8363531 w 11499847"/>
              <a:gd name="connsiteY214" fmla="*/ 1452461 h 2403475"/>
              <a:gd name="connsiteX215" fmla="*/ 8286747 w 11499847"/>
              <a:gd name="connsiteY215" fmla="*/ 1411479 h 2403475"/>
              <a:gd name="connsiteX216" fmla="*/ 8307251 w 11499847"/>
              <a:gd name="connsiteY216" fmla="*/ 1379069 h 2403475"/>
              <a:gd name="connsiteX217" fmla="*/ 8327754 w 11499847"/>
              <a:gd name="connsiteY217" fmla="*/ 1346450 h 2403475"/>
              <a:gd name="connsiteX218" fmla="*/ 8395541 w 11499847"/>
              <a:gd name="connsiteY218" fmla="*/ 1381578 h 2403475"/>
              <a:gd name="connsiteX219" fmla="*/ 8468768 w 11499847"/>
              <a:gd name="connsiteY219" fmla="*/ 1395378 h 2403475"/>
              <a:gd name="connsiteX220" fmla="*/ 8541367 w 11499847"/>
              <a:gd name="connsiteY220" fmla="*/ 1373633 h 2403475"/>
              <a:gd name="connsiteX221" fmla="*/ 8566055 w 11499847"/>
              <a:gd name="connsiteY221" fmla="*/ 1319477 h 2403475"/>
              <a:gd name="connsiteX222" fmla="*/ 8535509 w 11499847"/>
              <a:gd name="connsiteY222" fmla="*/ 1268458 h 2403475"/>
              <a:gd name="connsiteX223" fmla="*/ 8455587 w 11499847"/>
              <a:gd name="connsiteY223" fmla="*/ 1238348 h 2403475"/>
              <a:gd name="connsiteX224" fmla="*/ 8347630 w 11499847"/>
              <a:gd name="connsiteY224" fmla="*/ 1191511 h 2403475"/>
              <a:gd name="connsiteX225" fmla="*/ 8299928 w 11499847"/>
              <a:gd name="connsiteY225" fmla="*/ 1089264 h 2403475"/>
              <a:gd name="connsiteX226" fmla="*/ 8345329 w 11499847"/>
              <a:gd name="connsiteY226" fmla="*/ 979489 h 2403475"/>
              <a:gd name="connsiteX227" fmla="*/ 8471697 w 11499847"/>
              <a:gd name="connsiteY227" fmla="*/ 936625 h 2403475"/>
              <a:gd name="connsiteX228" fmla="*/ 7349808 w 11499847"/>
              <a:gd name="connsiteY228" fmla="*/ 936625 h 2403475"/>
              <a:gd name="connsiteX229" fmla="*/ 7541183 w 11499847"/>
              <a:gd name="connsiteY229" fmla="*/ 1014826 h 2403475"/>
              <a:gd name="connsiteX230" fmla="*/ 7619997 w 11499847"/>
              <a:gd name="connsiteY230" fmla="*/ 1203221 h 2403475"/>
              <a:gd name="connsiteX231" fmla="*/ 7541183 w 11499847"/>
              <a:gd name="connsiteY231" fmla="*/ 1391615 h 2403475"/>
              <a:gd name="connsiteX232" fmla="*/ 7349808 w 11499847"/>
              <a:gd name="connsiteY232" fmla="*/ 1470025 h 2403475"/>
              <a:gd name="connsiteX233" fmla="*/ 7158642 w 11499847"/>
              <a:gd name="connsiteY233" fmla="*/ 1391615 h 2403475"/>
              <a:gd name="connsiteX234" fmla="*/ 7080247 w 11499847"/>
              <a:gd name="connsiteY234" fmla="*/ 1203221 h 2403475"/>
              <a:gd name="connsiteX235" fmla="*/ 7158642 w 11499847"/>
              <a:gd name="connsiteY235" fmla="*/ 1014826 h 2403475"/>
              <a:gd name="connsiteX236" fmla="*/ 7349808 w 11499847"/>
              <a:gd name="connsiteY236" fmla="*/ 936625 h 2403475"/>
              <a:gd name="connsiteX237" fmla="*/ 6837427 w 11499847"/>
              <a:gd name="connsiteY237" fmla="*/ 936625 h 2403475"/>
              <a:gd name="connsiteX238" fmla="*/ 6932756 w 11499847"/>
              <a:gd name="connsiteY238" fmla="*/ 951680 h 2403475"/>
              <a:gd name="connsiteX239" fmla="*/ 7008810 w 11499847"/>
              <a:gd name="connsiteY239" fmla="*/ 993499 h 2403475"/>
              <a:gd name="connsiteX240" fmla="*/ 6987439 w 11499847"/>
              <a:gd name="connsiteY240" fmla="*/ 1026745 h 2403475"/>
              <a:gd name="connsiteX241" fmla="*/ 6966278 w 11499847"/>
              <a:gd name="connsiteY241" fmla="*/ 1059991 h 2403475"/>
              <a:gd name="connsiteX242" fmla="*/ 6904891 w 11499847"/>
              <a:gd name="connsiteY242" fmla="*/ 1024863 h 2403475"/>
              <a:gd name="connsiteX243" fmla="*/ 6833027 w 11499847"/>
              <a:gd name="connsiteY243" fmla="*/ 1012526 h 2403475"/>
              <a:gd name="connsiteX244" fmla="*/ 6703338 w 11499847"/>
              <a:gd name="connsiteY244" fmla="*/ 1067727 h 2403475"/>
              <a:gd name="connsiteX245" fmla="*/ 6649912 w 11499847"/>
              <a:gd name="connsiteY245" fmla="*/ 1203221 h 2403475"/>
              <a:gd name="connsiteX246" fmla="*/ 6703338 w 11499847"/>
              <a:gd name="connsiteY246" fmla="*/ 1338923 h 2403475"/>
              <a:gd name="connsiteX247" fmla="*/ 6833027 w 11499847"/>
              <a:gd name="connsiteY247" fmla="*/ 1393915 h 2403475"/>
              <a:gd name="connsiteX248" fmla="*/ 6904891 w 11499847"/>
              <a:gd name="connsiteY248" fmla="*/ 1381787 h 2403475"/>
              <a:gd name="connsiteX249" fmla="*/ 6966278 w 11499847"/>
              <a:gd name="connsiteY249" fmla="*/ 1346450 h 2403475"/>
              <a:gd name="connsiteX250" fmla="*/ 6987439 w 11499847"/>
              <a:gd name="connsiteY250" fmla="*/ 1379696 h 2403475"/>
              <a:gd name="connsiteX251" fmla="*/ 7008810 w 11499847"/>
              <a:gd name="connsiteY251" fmla="*/ 1412942 h 2403475"/>
              <a:gd name="connsiteX252" fmla="*/ 6932756 w 11499847"/>
              <a:gd name="connsiteY252" fmla="*/ 1454970 h 2403475"/>
              <a:gd name="connsiteX253" fmla="*/ 6837427 w 11499847"/>
              <a:gd name="connsiteY253" fmla="*/ 1470025 h 2403475"/>
              <a:gd name="connsiteX254" fmla="*/ 6644674 w 11499847"/>
              <a:gd name="connsiteY254" fmla="*/ 1392242 h 2403475"/>
              <a:gd name="connsiteX255" fmla="*/ 6565897 w 11499847"/>
              <a:gd name="connsiteY255" fmla="*/ 1203221 h 2403475"/>
              <a:gd name="connsiteX256" fmla="*/ 6644674 w 11499847"/>
              <a:gd name="connsiteY256" fmla="*/ 1014408 h 2403475"/>
              <a:gd name="connsiteX257" fmla="*/ 6837427 w 11499847"/>
              <a:gd name="connsiteY257" fmla="*/ 936625 h 2403475"/>
              <a:gd name="connsiteX258" fmla="*/ 501650 w 11499847"/>
              <a:gd name="connsiteY258" fmla="*/ 477838 h 2403475"/>
              <a:gd name="connsiteX259" fmla="*/ 501650 w 11499847"/>
              <a:gd name="connsiteY259" fmla="*/ 981076 h 2403475"/>
              <a:gd name="connsiteX260" fmla="*/ 786010 w 11499847"/>
              <a:gd name="connsiteY260" fmla="*/ 981076 h 2403475"/>
              <a:gd name="connsiteX261" fmla="*/ 1070579 w 11499847"/>
              <a:gd name="connsiteY261" fmla="*/ 981076 h 2403475"/>
              <a:gd name="connsiteX262" fmla="*/ 1253188 w 11499847"/>
              <a:gd name="connsiteY262" fmla="*/ 908588 h 2403475"/>
              <a:gd name="connsiteX263" fmla="*/ 1327150 w 11499847"/>
              <a:gd name="connsiteY263" fmla="*/ 727681 h 2403475"/>
              <a:gd name="connsiteX264" fmla="*/ 1253188 w 11499847"/>
              <a:gd name="connsiteY264" fmla="*/ 548446 h 2403475"/>
              <a:gd name="connsiteX265" fmla="*/ 1070579 w 11499847"/>
              <a:gd name="connsiteY265" fmla="*/ 477838 h 2403475"/>
              <a:gd name="connsiteX266" fmla="*/ 501650 w 11499847"/>
              <a:gd name="connsiteY266" fmla="*/ 477838 h 2403475"/>
              <a:gd name="connsiteX267" fmla="*/ 6675435 w 11499847"/>
              <a:gd name="connsiteY267" fmla="*/ 336550 h 2403475"/>
              <a:gd name="connsiteX268" fmla="*/ 6675435 w 11499847"/>
              <a:gd name="connsiteY268" fmla="*/ 487363 h 2403475"/>
              <a:gd name="connsiteX269" fmla="*/ 6808467 w 11499847"/>
              <a:gd name="connsiteY269" fmla="*/ 487363 h 2403475"/>
              <a:gd name="connsiteX270" fmla="*/ 6865570 w 11499847"/>
              <a:gd name="connsiteY270" fmla="*/ 465370 h 2403475"/>
              <a:gd name="connsiteX271" fmla="*/ 6888160 w 11499847"/>
              <a:gd name="connsiteY271" fmla="*/ 411957 h 2403475"/>
              <a:gd name="connsiteX272" fmla="*/ 6865570 w 11499847"/>
              <a:gd name="connsiteY272" fmla="*/ 358334 h 2403475"/>
              <a:gd name="connsiteX273" fmla="*/ 6808467 w 11499847"/>
              <a:gd name="connsiteY273" fmla="*/ 336550 h 2403475"/>
              <a:gd name="connsiteX274" fmla="*/ 6675435 w 11499847"/>
              <a:gd name="connsiteY274" fmla="*/ 336550 h 2403475"/>
              <a:gd name="connsiteX275" fmla="*/ 6675435 w 11499847"/>
              <a:gd name="connsiteY275" fmla="*/ 122238 h 2403475"/>
              <a:gd name="connsiteX276" fmla="*/ 6675435 w 11499847"/>
              <a:gd name="connsiteY276" fmla="*/ 265113 h 2403475"/>
              <a:gd name="connsiteX277" fmla="*/ 6795279 w 11499847"/>
              <a:gd name="connsiteY277" fmla="*/ 265113 h 2403475"/>
              <a:gd name="connsiteX278" fmla="*/ 6848404 w 11499847"/>
              <a:gd name="connsiteY278" fmla="*/ 244673 h 2403475"/>
              <a:gd name="connsiteX279" fmla="*/ 6869110 w 11499847"/>
              <a:gd name="connsiteY279" fmla="*/ 193571 h 2403475"/>
              <a:gd name="connsiteX280" fmla="*/ 6848404 w 11499847"/>
              <a:gd name="connsiteY280" fmla="*/ 142679 h 2403475"/>
              <a:gd name="connsiteX281" fmla="*/ 6795279 w 11499847"/>
              <a:gd name="connsiteY281" fmla="*/ 122238 h 2403475"/>
              <a:gd name="connsiteX282" fmla="*/ 6675435 w 11499847"/>
              <a:gd name="connsiteY282" fmla="*/ 122238 h 2403475"/>
              <a:gd name="connsiteX283" fmla="*/ 8850791 w 11499847"/>
              <a:gd name="connsiteY283" fmla="*/ 114300 h 2403475"/>
              <a:gd name="connsiteX284" fmla="*/ 8719837 w 11499847"/>
              <a:gd name="connsiteY284" fmla="*/ 169657 h 2403475"/>
              <a:gd name="connsiteX285" fmla="*/ 8666160 w 11499847"/>
              <a:gd name="connsiteY285" fmla="*/ 304905 h 2403475"/>
              <a:gd name="connsiteX286" fmla="*/ 8719837 w 11499847"/>
              <a:gd name="connsiteY286" fmla="*/ 439943 h 2403475"/>
              <a:gd name="connsiteX287" fmla="*/ 8850791 w 11499847"/>
              <a:gd name="connsiteY287" fmla="*/ 495300 h 2403475"/>
              <a:gd name="connsiteX288" fmla="*/ 8982163 w 11499847"/>
              <a:gd name="connsiteY288" fmla="*/ 440153 h 2403475"/>
              <a:gd name="connsiteX289" fmla="*/ 9036048 w 11499847"/>
              <a:gd name="connsiteY289" fmla="*/ 304905 h 2403475"/>
              <a:gd name="connsiteX290" fmla="*/ 8981954 w 11499847"/>
              <a:gd name="connsiteY290" fmla="*/ 169657 h 2403475"/>
              <a:gd name="connsiteX291" fmla="*/ 8850791 w 11499847"/>
              <a:gd name="connsiteY291" fmla="*/ 114300 h 2403475"/>
              <a:gd name="connsiteX292" fmla="*/ 7335415 w 11499847"/>
              <a:gd name="connsiteY292" fmla="*/ 114300 h 2403475"/>
              <a:gd name="connsiteX293" fmla="*/ 7203974 w 11499847"/>
              <a:gd name="connsiteY293" fmla="*/ 169657 h 2403475"/>
              <a:gd name="connsiteX294" fmla="*/ 7150097 w 11499847"/>
              <a:gd name="connsiteY294" fmla="*/ 304905 h 2403475"/>
              <a:gd name="connsiteX295" fmla="*/ 7203974 w 11499847"/>
              <a:gd name="connsiteY295" fmla="*/ 439943 h 2403475"/>
              <a:gd name="connsiteX296" fmla="*/ 7335415 w 11499847"/>
              <a:gd name="connsiteY296" fmla="*/ 495300 h 2403475"/>
              <a:gd name="connsiteX297" fmla="*/ 7467486 w 11499847"/>
              <a:gd name="connsiteY297" fmla="*/ 440153 h 2403475"/>
              <a:gd name="connsiteX298" fmla="*/ 7521572 w 11499847"/>
              <a:gd name="connsiteY298" fmla="*/ 304905 h 2403475"/>
              <a:gd name="connsiteX299" fmla="*/ 7467067 w 11499847"/>
              <a:gd name="connsiteY299" fmla="*/ 169657 h 2403475"/>
              <a:gd name="connsiteX300" fmla="*/ 7335415 w 11499847"/>
              <a:gd name="connsiteY300" fmla="*/ 114300 h 2403475"/>
              <a:gd name="connsiteX301" fmla="*/ 9237660 w 11499847"/>
              <a:gd name="connsiteY301" fmla="*/ 49213 h 2403475"/>
              <a:gd name="connsiteX302" fmla="*/ 9339260 w 11499847"/>
              <a:gd name="connsiteY302" fmla="*/ 49213 h 2403475"/>
              <a:gd name="connsiteX303" fmla="*/ 9458322 w 11499847"/>
              <a:gd name="connsiteY303" fmla="*/ 242888 h 2403475"/>
              <a:gd name="connsiteX304" fmla="*/ 9578972 w 11499847"/>
              <a:gd name="connsiteY304" fmla="*/ 436563 h 2403475"/>
              <a:gd name="connsiteX305" fmla="*/ 9578972 w 11499847"/>
              <a:gd name="connsiteY305" fmla="*/ 49213 h 2403475"/>
              <a:gd name="connsiteX306" fmla="*/ 9656760 w 11499847"/>
              <a:gd name="connsiteY306" fmla="*/ 49213 h 2403475"/>
              <a:gd name="connsiteX307" fmla="*/ 9656760 w 11499847"/>
              <a:gd name="connsiteY307" fmla="*/ 560388 h 2403475"/>
              <a:gd name="connsiteX308" fmla="*/ 9561510 w 11499847"/>
              <a:gd name="connsiteY308" fmla="*/ 560388 h 2403475"/>
              <a:gd name="connsiteX309" fmla="*/ 9439272 w 11499847"/>
              <a:gd name="connsiteY309" fmla="*/ 363538 h 2403475"/>
              <a:gd name="connsiteX310" fmla="*/ 9317035 w 11499847"/>
              <a:gd name="connsiteY310" fmla="*/ 165101 h 2403475"/>
              <a:gd name="connsiteX311" fmla="*/ 9317035 w 11499847"/>
              <a:gd name="connsiteY311" fmla="*/ 560388 h 2403475"/>
              <a:gd name="connsiteX312" fmla="*/ 9237660 w 11499847"/>
              <a:gd name="connsiteY312" fmla="*/ 560388 h 2403475"/>
              <a:gd name="connsiteX313" fmla="*/ 8126410 w 11499847"/>
              <a:gd name="connsiteY313" fmla="*/ 49213 h 2403475"/>
              <a:gd name="connsiteX314" fmla="*/ 8529635 w 11499847"/>
              <a:gd name="connsiteY314" fmla="*/ 49213 h 2403475"/>
              <a:gd name="connsiteX315" fmla="*/ 8529635 w 11499847"/>
              <a:gd name="connsiteY315" fmla="*/ 125413 h 2403475"/>
              <a:gd name="connsiteX316" fmla="*/ 8369298 w 11499847"/>
              <a:gd name="connsiteY316" fmla="*/ 125413 h 2403475"/>
              <a:gd name="connsiteX317" fmla="*/ 8369298 w 11499847"/>
              <a:gd name="connsiteY317" fmla="*/ 560388 h 2403475"/>
              <a:gd name="connsiteX318" fmla="*/ 8285160 w 11499847"/>
              <a:gd name="connsiteY318" fmla="*/ 560388 h 2403475"/>
              <a:gd name="connsiteX319" fmla="*/ 8285160 w 11499847"/>
              <a:gd name="connsiteY319" fmla="*/ 125413 h 2403475"/>
              <a:gd name="connsiteX320" fmla="*/ 8126410 w 11499847"/>
              <a:gd name="connsiteY320" fmla="*/ 125413 h 2403475"/>
              <a:gd name="connsiteX321" fmla="*/ 6592885 w 11499847"/>
              <a:gd name="connsiteY321" fmla="*/ 49213 h 2403475"/>
              <a:gd name="connsiteX322" fmla="*/ 6795851 w 11499847"/>
              <a:gd name="connsiteY322" fmla="*/ 49213 h 2403475"/>
              <a:gd name="connsiteX323" fmla="*/ 6907775 w 11499847"/>
              <a:gd name="connsiteY323" fmla="*/ 87875 h 2403475"/>
              <a:gd name="connsiteX324" fmla="*/ 6952670 w 11499847"/>
              <a:gd name="connsiteY324" fmla="*/ 185680 h 2403475"/>
              <a:gd name="connsiteX325" fmla="*/ 6936382 w 11499847"/>
              <a:gd name="connsiteY325" fmla="*/ 245658 h 2403475"/>
              <a:gd name="connsiteX326" fmla="*/ 6892114 w 11499847"/>
              <a:gd name="connsiteY326" fmla="*/ 288709 h 2403475"/>
              <a:gd name="connsiteX327" fmla="*/ 6950791 w 11499847"/>
              <a:gd name="connsiteY327" fmla="*/ 339492 h 2403475"/>
              <a:gd name="connsiteX328" fmla="*/ 6972298 w 11499847"/>
              <a:gd name="connsiteY328" fmla="*/ 412845 h 2403475"/>
              <a:gd name="connsiteX329" fmla="*/ 6926359 w 11499847"/>
              <a:gd name="connsiteY329" fmla="*/ 517546 h 2403475"/>
              <a:gd name="connsiteX330" fmla="*/ 6808798 w 11499847"/>
              <a:gd name="connsiteY330" fmla="*/ 560388 h 2403475"/>
              <a:gd name="connsiteX331" fmla="*/ 6592885 w 11499847"/>
              <a:gd name="connsiteY331" fmla="*/ 560388 h 2403475"/>
              <a:gd name="connsiteX332" fmla="*/ 6592885 w 11499847"/>
              <a:gd name="connsiteY332" fmla="*/ 49213 h 2403475"/>
              <a:gd name="connsiteX333" fmla="*/ 8850790 w 11499847"/>
              <a:gd name="connsiteY333" fmla="*/ 38100 h 2403475"/>
              <a:gd name="connsiteX334" fmla="*/ 9041603 w 11499847"/>
              <a:gd name="connsiteY334" fmla="*/ 116301 h 2403475"/>
              <a:gd name="connsiteX335" fmla="*/ 9120185 w 11499847"/>
              <a:gd name="connsiteY335" fmla="*/ 304905 h 2403475"/>
              <a:gd name="connsiteX336" fmla="*/ 9041603 w 11499847"/>
              <a:gd name="connsiteY336" fmla="*/ 493090 h 2403475"/>
              <a:gd name="connsiteX337" fmla="*/ 8850790 w 11499847"/>
              <a:gd name="connsiteY337" fmla="*/ 571500 h 2403475"/>
              <a:gd name="connsiteX338" fmla="*/ 8660186 w 11499847"/>
              <a:gd name="connsiteY338" fmla="*/ 493090 h 2403475"/>
              <a:gd name="connsiteX339" fmla="*/ 8582022 w 11499847"/>
              <a:gd name="connsiteY339" fmla="*/ 304905 h 2403475"/>
              <a:gd name="connsiteX340" fmla="*/ 8660186 w 11499847"/>
              <a:gd name="connsiteY340" fmla="*/ 116301 h 2403475"/>
              <a:gd name="connsiteX341" fmla="*/ 8850790 w 11499847"/>
              <a:gd name="connsiteY341" fmla="*/ 38100 h 2403475"/>
              <a:gd name="connsiteX342" fmla="*/ 7870035 w 11499847"/>
              <a:gd name="connsiteY342" fmla="*/ 38100 h 2403475"/>
              <a:gd name="connsiteX343" fmla="*/ 7871499 w 11499847"/>
              <a:gd name="connsiteY343" fmla="*/ 38100 h 2403475"/>
              <a:gd name="connsiteX344" fmla="*/ 7955187 w 11499847"/>
              <a:gd name="connsiteY344" fmla="*/ 51273 h 2403475"/>
              <a:gd name="connsiteX345" fmla="*/ 8025067 w 11499847"/>
              <a:gd name="connsiteY345" fmla="*/ 86401 h 2403475"/>
              <a:gd name="connsiteX346" fmla="*/ 8004563 w 11499847"/>
              <a:gd name="connsiteY346" fmla="*/ 118811 h 2403475"/>
              <a:gd name="connsiteX347" fmla="*/ 7984060 w 11499847"/>
              <a:gd name="connsiteY347" fmla="*/ 151429 h 2403475"/>
              <a:gd name="connsiteX348" fmla="*/ 7926943 w 11499847"/>
              <a:gd name="connsiteY348" fmla="*/ 122574 h 2403475"/>
              <a:gd name="connsiteX349" fmla="*/ 7869198 w 11499847"/>
              <a:gd name="connsiteY349" fmla="*/ 112538 h 2403475"/>
              <a:gd name="connsiteX350" fmla="*/ 7802666 w 11499847"/>
              <a:gd name="connsiteY350" fmla="*/ 133865 h 2403475"/>
              <a:gd name="connsiteX351" fmla="*/ 7780907 w 11499847"/>
              <a:gd name="connsiteY351" fmla="*/ 185721 h 2403475"/>
              <a:gd name="connsiteX352" fmla="*/ 7811035 w 11499847"/>
              <a:gd name="connsiteY352" fmla="*/ 236949 h 2403475"/>
              <a:gd name="connsiteX353" fmla="*/ 7891166 w 11499847"/>
              <a:gd name="connsiteY353" fmla="*/ 266849 h 2403475"/>
              <a:gd name="connsiteX354" fmla="*/ 7998914 w 11499847"/>
              <a:gd name="connsiteY354" fmla="*/ 313896 h 2403475"/>
              <a:gd name="connsiteX355" fmla="*/ 8047035 w 11499847"/>
              <a:gd name="connsiteY355" fmla="*/ 415934 h 2403475"/>
              <a:gd name="connsiteX356" fmla="*/ 7999751 w 11499847"/>
              <a:gd name="connsiteY356" fmla="*/ 527381 h 2403475"/>
              <a:gd name="connsiteX357" fmla="*/ 7866478 w 11499847"/>
              <a:gd name="connsiteY357" fmla="*/ 571500 h 2403475"/>
              <a:gd name="connsiteX358" fmla="*/ 7761659 w 11499847"/>
              <a:gd name="connsiteY358" fmla="*/ 554145 h 2403475"/>
              <a:gd name="connsiteX359" fmla="*/ 7685085 w 11499847"/>
              <a:gd name="connsiteY359" fmla="*/ 512954 h 2403475"/>
              <a:gd name="connsiteX360" fmla="*/ 7725883 w 11499847"/>
              <a:gd name="connsiteY360" fmla="*/ 447925 h 2403475"/>
              <a:gd name="connsiteX361" fmla="*/ 7793879 w 11499847"/>
              <a:gd name="connsiteY361" fmla="*/ 483053 h 2403475"/>
              <a:gd name="connsiteX362" fmla="*/ 7867106 w 11499847"/>
              <a:gd name="connsiteY362" fmla="*/ 497063 h 2403475"/>
              <a:gd name="connsiteX363" fmla="*/ 7939496 w 11499847"/>
              <a:gd name="connsiteY363" fmla="*/ 475108 h 2403475"/>
              <a:gd name="connsiteX364" fmla="*/ 7964393 w 11499847"/>
              <a:gd name="connsiteY364" fmla="*/ 420952 h 2403475"/>
              <a:gd name="connsiteX365" fmla="*/ 7933847 w 11499847"/>
              <a:gd name="connsiteY365" fmla="*/ 369933 h 2403475"/>
              <a:gd name="connsiteX366" fmla="*/ 7853925 w 11499847"/>
              <a:gd name="connsiteY366" fmla="*/ 339823 h 2403475"/>
              <a:gd name="connsiteX367" fmla="*/ 7745968 w 11499847"/>
              <a:gd name="connsiteY367" fmla="*/ 292986 h 2403475"/>
              <a:gd name="connsiteX368" fmla="*/ 7698266 w 11499847"/>
              <a:gd name="connsiteY368" fmla="*/ 190739 h 2403475"/>
              <a:gd name="connsiteX369" fmla="*/ 7743666 w 11499847"/>
              <a:gd name="connsiteY369" fmla="*/ 80964 h 2403475"/>
              <a:gd name="connsiteX370" fmla="*/ 7870035 w 11499847"/>
              <a:gd name="connsiteY370" fmla="*/ 38100 h 2403475"/>
              <a:gd name="connsiteX371" fmla="*/ 7334624 w 11499847"/>
              <a:gd name="connsiteY371" fmla="*/ 38100 h 2403475"/>
              <a:gd name="connsiteX372" fmla="*/ 7525363 w 11499847"/>
              <a:gd name="connsiteY372" fmla="*/ 116301 h 2403475"/>
              <a:gd name="connsiteX373" fmla="*/ 7604123 w 11499847"/>
              <a:gd name="connsiteY373" fmla="*/ 304905 h 2403475"/>
              <a:gd name="connsiteX374" fmla="*/ 7525363 w 11499847"/>
              <a:gd name="connsiteY374" fmla="*/ 493090 h 2403475"/>
              <a:gd name="connsiteX375" fmla="*/ 7334624 w 11499847"/>
              <a:gd name="connsiteY375" fmla="*/ 571500 h 2403475"/>
              <a:gd name="connsiteX376" fmla="*/ 7144094 w 11499847"/>
              <a:gd name="connsiteY376" fmla="*/ 493090 h 2403475"/>
              <a:gd name="connsiteX377" fmla="*/ 7065960 w 11499847"/>
              <a:gd name="connsiteY377" fmla="*/ 304905 h 2403475"/>
              <a:gd name="connsiteX378" fmla="*/ 7144094 w 11499847"/>
              <a:gd name="connsiteY378" fmla="*/ 116301 h 2403475"/>
              <a:gd name="connsiteX379" fmla="*/ 7334624 w 11499847"/>
              <a:gd name="connsiteY379" fmla="*/ 38100 h 2403475"/>
              <a:gd name="connsiteX380" fmla="*/ 2766077 w 11499847"/>
              <a:gd name="connsiteY380" fmla="*/ 0 h 2403475"/>
              <a:gd name="connsiteX381" fmla="*/ 3146531 w 11499847"/>
              <a:gd name="connsiteY381" fmla="*/ 51449 h 2403475"/>
              <a:gd name="connsiteX382" fmla="*/ 3467375 w 11499847"/>
              <a:gd name="connsiteY382" fmla="*/ 204124 h 2403475"/>
              <a:gd name="connsiteX383" fmla="*/ 3340627 w 11499847"/>
              <a:gd name="connsiteY383" fmla="*/ 403228 h 2403475"/>
              <a:gd name="connsiteX384" fmla="*/ 3213880 w 11499847"/>
              <a:gd name="connsiteY384" fmla="*/ 602542 h 2403475"/>
              <a:gd name="connsiteX385" fmla="*/ 3009743 w 11499847"/>
              <a:gd name="connsiteY385" fmla="*/ 496716 h 2403475"/>
              <a:gd name="connsiteX386" fmla="*/ 2766077 w 11499847"/>
              <a:gd name="connsiteY386" fmla="*/ 457606 h 2403475"/>
              <a:gd name="connsiteX387" fmla="*/ 2232314 w 11499847"/>
              <a:gd name="connsiteY387" fmla="*/ 681180 h 2403475"/>
              <a:gd name="connsiteX388" fmla="*/ 2012073 w 11499847"/>
              <a:gd name="connsiteY388" fmla="*/ 1198391 h 2403475"/>
              <a:gd name="connsiteX389" fmla="*/ 2232314 w 11499847"/>
              <a:gd name="connsiteY389" fmla="*/ 1721250 h 2403475"/>
              <a:gd name="connsiteX390" fmla="*/ 2766077 w 11499847"/>
              <a:gd name="connsiteY390" fmla="*/ 1942732 h 2403475"/>
              <a:gd name="connsiteX391" fmla="*/ 3050111 w 11499847"/>
              <a:gd name="connsiteY391" fmla="*/ 1886682 h 2403475"/>
              <a:gd name="connsiteX392" fmla="*/ 3289594 w 11499847"/>
              <a:gd name="connsiteY392" fmla="*/ 1722086 h 2403475"/>
              <a:gd name="connsiteX393" fmla="*/ 3543925 w 11499847"/>
              <a:gd name="connsiteY393" fmla="*/ 1095493 h 2403475"/>
              <a:gd name="connsiteX394" fmla="*/ 3921866 w 11499847"/>
              <a:gd name="connsiteY394" fmla="*/ 345714 h 2403475"/>
              <a:gd name="connsiteX395" fmla="*/ 4300646 w 11499847"/>
              <a:gd name="connsiteY395" fmla="*/ 92441 h 2403475"/>
              <a:gd name="connsiteX396" fmla="*/ 4787977 w 11499847"/>
              <a:gd name="connsiteY396" fmla="*/ 0 h 2403475"/>
              <a:gd name="connsiteX397" fmla="*/ 5168221 w 11499847"/>
              <a:gd name="connsiteY397" fmla="*/ 54796 h 2403475"/>
              <a:gd name="connsiteX398" fmla="*/ 5489275 w 11499847"/>
              <a:gd name="connsiteY398" fmla="*/ 210607 h 2403475"/>
              <a:gd name="connsiteX399" fmla="*/ 5364200 w 11499847"/>
              <a:gd name="connsiteY399" fmla="*/ 409921 h 2403475"/>
              <a:gd name="connsiteX400" fmla="*/ 5239125 w 11499847"/>
              <a:gd name="connsiteY400" fmla="*/ 609025 h 2403475"/>
              <a:gd name="connsiteX401" fmla="*/ 5031643 w 11499847"/>
              <a:gd name="connsiteY401" fmla="*/ 500480 h 2403475"/>
              <a:gd name="connsiteX402" fmla="*/ 4784631 w 11499847"/>
              <a:gd name="connsiteY402" fmla="*/ 460952 h 2403475"/>
              <a:gd name="connsiteX403" fmla="*/ 4264462 w 11499847"/>
              <a:gd name="connsiteY403" fmla="*/ 679089 h 2403475"/>
              <a:gd name="connsiteX404" fmla="*/ 4050287 w 11499847"/>
              <a:gd name="connsiteY404" fmla="*/ 1198391 h 2403475"/>
              <a:gd name="connsiteX405" fmla="*/ 4262370 w 11499847"/>
              <a:gd name="connsiteY405" fmla="*/ 1725223 h 2403475"/>
              <a:gd name="connsiteX406" fmla="*/ 4778147 w 11499847"/>
              <a:gd name="connsiteY406" fmla="*/ 1945870 h 2403475"/>
              <a:gd name="connsiteX407" fmla="*/ 5191438 w 11499847"/>
              <a:gd name="connsiteY407" fmla="*/ 1804280 h 2403475"/>
              <a:gd name="connsiteX408" fmla="*/ 5426737 w 11499847"/>
              <a:gd name="connsiteY408" fmla="*/ 1445390 h 2403475"/>
              <a:gd name="connsiteX409" fmla="*/ 4708917 w 11499847"/>
              <a:gd name="connsiteY409" fmla="*/ 1445390 h 2403475"/>
              <a:gd name="connsiteX410" fmla="*/ 4850515 w 11499847"/>
              <a:gd name="connsiteY410" fmla="*/ 1223279 h 2403475"/>
              <a:gd name="connsiteX411" fmla="*/ 4992113 w 11499847"/>
              <a:gd name="connsiteY411" fmla="*/ 1000960 h 2403475"/>
              <a:gd name="connsiteX412" fmla="*/ 5457901 w 11499847"/>
              <a:gd name="connsiteY412" fmla="*/ 1000960 h 2403475"/>
              <a:gd name="connsiteX413" fmla="*/ 5924108 w 11499847"/>
              <a:gd name="connsiteY413" fmla="*/ 1000960 h 2403475"/>
              <a:gd name="connsiteX414" fmla="*/ 5936030 w 11499847"/>
              <a:gd name="connsiteY414" fmla="*/ 1100094 h 2403475"/>
              <a:gd name="connsiteX415" fmla="*/ 5940422 w 11499847"/>
              <a:gd name="connsiteY415" fmla="*/ 1201738 h 2403475"/>
              <a:gd name="connsiteX416" fmla="*/ 5600963 w 11499847"/>
              <a:gd name="connsiteY416" fmla="*/ 2050860 h 2403475"/>
              <a:gd name="connsiteX417" fmla="*/ 4764970 w 11499847"/>
              <a:gd name="connsiteY417" fmla="*/ 2403475 h 2403475"/>
              <a:gd name="connsiteX418" fmla="*/ 4178290 w 11499847"/>
              <a:gd name="connsiteY418" fmla="*/ 2262513 h 2403475"/>
              <a:gd name="connsiteX419" fmla="*/ 3757265 w 11499847"/>
              <a:gd name="connsiteY419" fmla="*/ 1886682 h 2403475"/>
              <a:gd name="connsiteX420" fmla="*/ 3332469 w 11499847"/>
              <a:gd name="connsiteY420" fmla="*/ 2263558 h 2403475"/>
              <a:gd name="connsiteX421" fmla="*/ 2749555 w 11499847"/>
              <a:gd name="connsiteY421" fmla="*/ 2403475 h 2403475"/>
              <a:gd name="connsiteX422" fmla="*/ 2242563 w 11499847"/>
              <a:gd name="connsiteY422" fmla="*/ 2295766 h 2403475"/>
              <a:gd name="connsiteX423" fmla="*/ 1844121 w 11499847"/>
              <a:gd name="connsiteY423" fmla="*/ 2005266 h 2403475"/>
              <a:gd name="connsiteX424" fmla="*/ 1583096 w 11499847"/>
              <a:gd name="connsiteY424" fmla="*/ 2257493 h 2403475"/>
              <a:gd name="connsiteX425" fmla="*/ 1188838 w 11499847"/>
              <a:gd name="connsiteY425" fmla="*/ 2354117 h 2403475"/>
              <a:gd name="connsiteX426" fmla="*/ 0 w 11499847"/>
              <a:gd name="connsiteY426" fmla="*/ 2354117 h 2403475"/>
              <a:gd name="connsiteX427" fmla="*/ 0 w 11499847"/>
              <a:gd name="connsiteY427" fmla="*/ 1201738 h 2403475"/>
              <a:gd name="connsiteX428" fmla="*/ 0 w 11499847"/>
              <a:gd name="connsiteY428" fmla="*/ 49358 h 2403475"/>
              <a:gd name="connsiteX429" fmla="*/ 538575 w 11499847"/>
              <a:gd name="connsiteY429" fmla="*/ 49358 h 2403475"/>
              <a:gd name="connsiteX430" fmla="*/ 1076940 w 11499847"/>
              <a:gd name="connsiteY430" fmla="*/ 49358 h 2403475"/>
              <a:gd name="connsiteX431" fmla="*/ 1523487 w 11499847"/>
              <a:gd name="connsiteY431" fmla="*/ 176099 h 2403475"/>
              <a:gd name="connsiteX432" fmla="*/ 1774892 w 11499847"/>
              <a:gd name="connsiteY432" fmla="*/ 500480 h 2403475"/>
              <a:gd name="connsiteX433" fmla="*/ 2196549 w 11499847"/>
              <a:gd name="connsiteY433" fmla="*/ 137826 h 2403475"/>
              <a:gd name="connsiteX434" fmla="*/ 2766077 w 11499847"/>
              <a:gd name="connsiteY434" fmla="*/ 0 h 240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499847" h="2403475">
                <a:moveTo>
                  <a:pt x="8982072" y="1919288"/>
                </a:moveTo>
                <a:cubicBezTo>
                  <a:pt x="8982072" y="2105026"/>
                  <a:pt x="8982072" y="2105026"/>
                  <a:pt x="8982072" y="2105026"/>
                </a:cubicBezTo>
                <a:cubicBezTo>
                  <a:pt x="9098233" y="2105026"/>
                  <a:pt x="9098233" y="2105026"/>
                  <a:pt x="9098233" y="2105026"/>
                </a:cubicBezTo>
                <a:cubicBezTo>
                  <a:pt x="9124975" y="2105026"/>
                  <a:pt x="9148166" y="2096202"/>
                  <a:pt x="9164880" y="2080233"/>
                </a:cubicBezTo>
                <a:cubicBezTo>
                  <a:pt x="9181594" y="2064055"/>
                  <a:pt x="9191622" y="2040732"/>
                  <a:pt x="9191622" y="2011737"/>
                </a:cubicBezTo>
                <a:cubicBezTo>
                  <a:pt x="9191622" y="1983792"/>
                  <a:pt x="9181594" y="1960680"/>
                  <a:pt x="9164880" y="1944501"/>
                </a:cubicBezTo>
                <a:cubicBezTo>
                  <a:pt x="9148166" y="1928323"/>
                  <a:pt x="9124975" y="1919288"/>
                  <a:pt x="9098233" y="1919288"/>
                </a:cubicBezTo>
                <a:cubicBezTo>
                  <a:pt x="8982072" y="1919288"/>
                  <a:pt x="8982072" y="1919288"/>
                  <a:pt x="8982072" y="1919288"/>
                </a:cubicBezTo>
                <a:close/>
                <a:moveTo>
                  <a:pt x="7280272" y="1919288"/>
                </a:moveTo>
                <a:cubicBezTo>
                  <a:pt x="7280272" y="2097088"/>
                  <a:pt x="7280272" y="2097088"/>
                  <a:pt x="7280272" y="2097088"/>
                </a:cubicBezTo>
                <a:cubicBezTo>
                  <a:pt x="7404503" y="2097088"/>
                  <a:pt x="7404503" y="2097088"/>
                  <a:pt x="7404503" y="2097088"/>
                </a:cubicBezTo>
                <a:cubicBezTo>
                  <a:pt x="7430689" y="2097088"/>
                  <a:pt x="7453105" y="2088711"/>
                  <a:pt x="7469027" y="2073423"/>
                </a:cubicBezTo>
                <a:cubicBezTo>
                  <a:pt x="7485158" y="2058136"/>
                  <a:pt x="7494585" y="2035937"/>
                  <a:pt x="7494585" y="2008502"/>
                </a:cubicBezTo>
                <a:cubicBezTo>
                  <a:pt x="7494585" y="1981487"/>
                  <a:pt x="7485158" y="1959078"/>
                  <a:pt x="7469027" y="1943581"/>
                </a:cubicBezTo>
                <a:cubicBezTo>
                  <a:pt x="7453105" y="1927874"/>
                  <a:pt x="7430689" y="1919288"/>
                  <a:pt x="7404503" y="1919288"/>
                </a:cubicBezTo>
                <a:cubicBezTo>
                  <a:pt x="7280272" y="1919288"/>
                  <a:pt x="7280272" y="1919288"/>
                  <a:pt x="7280272" y="1919288"/>
                </a:cubicBezTo>
                <a:close/>
                <a:moveTo>
                  <a:pt x="7945015" y="1909763"/>
                </a:moveTo>
                <a:cubicBezTo>
                  <a:pt x="7893445" y="1909763"/>
                  <a:pt x="7847115" y="1930941"/>
                  <a:pt x="7813574" y="1965330"/>
                </a:cubicBezTo>
                <a:cubicBezTo>
                  <a:pt x="7780242" y="1999719"/>
                  <a:pt x="7759697" y="2047317"/>
                  <a:pt x="7759697" y="2100368"/>
                </a:cubicBezTo>
                <a:cubicBezTo>
                  <a:pt x="7759697" y="2153419"/>
                  <a:pt x="7780242" y="2201227"/>
                  <a:pt x="7813574" y="2235406"/>
                </a:cubicBezTo>
                <a:cubicBezTo>
                  <a:pt x="7847115" y="2269795"/>
                  <a:pt x="7893445" y="2290763"/>
                  <a:pt x="7945015" y="2290763"/>
                </a:cubicBezTo>
                <a:cubicBezTo>
                  <a:pt x="7997215" y="2290763"/>
                  <a:pt x="8043544" y="2270004"/>
                  <a:pt x="8077086" y="2235825"/>
                </a:cubicBezTo>
                <a:cubicBezTo>
                  <a:pt x="8110628" y="2201437"/>
                  <a:pt x="8131172" y="2153838"/>
                  <a:pt x="8131172" y="2100368"/>
                </a:cubicBezTo>
                <a:cubicBezTo>
                  <a:pt x="8131172" y="2047317"/>
                  <a:pt x="8110418" y="1999719"/>
                  <a:pt x="8076876" y="1965330"/>
                </a:cubicBezTo>
                <a:cubicBezTo>
                  <a:pt x="8043334" y="1930941"/>
                  <a:pt x="7996796" y="1909763"/>
                  <a:pt x="7945015" y="1909763"/>
                </a:cubicBezTo>
                <a:close/>
                <a:moveTo>
                  <a:pt x="8899522" y="1844675"/>
                </a:moveTo>
                <a:cubicBezTo>
                  <a:pt x="9098598" y="1844675"/>
                  <a:pt x="9098598" y="1844675"/>
                  <a:pt x="9098598" y="1844675"/>
                </a:cubicBezTo>
                <a:cubicBezTo>
                  <a:pt x="9152872" y="1844675"/>
                  <a:pt x="9197507" y="1862857"/>
                  <a:pt x="9228521" y="1892741"/>
                </a:cubicBezTo>
                <a:cubicBezTo>
                  <a:pt x="9259744" y="1922835"/>
                  <a:pt x="9277347" y="1964423"/>
                  <a:pt x="9277347" y="2011236"/>
                </a:cubicBezTo>
                <a:cubicBezTo>
                  <a:pt x="9277347" y="2057839"/>
                  <a:pt x="9259744" y="2099427"/>
                  <a:pt x="9228521" y="2129521"/>
                </a:cubicBezTo>
                <a:cubicBezTo>
                  <a:pt x="9197507" y="2159405"/>
                  <a:pt x="9152872" y="2177796"/>
                  <a:pt x="9098598" y="2177796"/>
                </a:cubicBezTo>
                <a:cubicBezTo>
                  <a:pt x="8982086" y="2177796"/>
                  <a:pt x="8982086" y="2177796"/>
                  <a:pt x="8982086" y="2177796"/>
                </a:cubicBezTo>
                <a:cubicBezTo>
                  <a:pt x="8982086" y="2355850"/>
                  <a:pt x="8982086" y="2355850"/>
                  <a:pt x="8982086" y="2355850"/>
                </a:cubicBezTo>
                <a:cubicBezTo>
                  <a:pt x="8899522" y="2355850"/>
                  <a:pt x="8899522" y="2355850"/>
                  <a:pt x="8899522" y="2355850"/>
                </a:cubicBezTo>
                <a:cubicBezTo>
                  <a:pt x="8899522" y="1844675"/>
                  <a:pt x="8899522" y="1844675"/>
                  <a:pt x="8899522" y="1844675"/>
                </a:cubicBezTo>
                <a:close/>
                <a:moveTo>
                  <a:pt x="8324847" y="1844675"/>
                </a:moveTo>
                <a:cubicBezTo>
                  <a:pt x="8407608" y="1844675"/>
                  <a:pt x="8407608" y="1844675"/>
                  <a:pt x="8407608" y="1844675"/>
                </a:cubicBezTo>
                <a:cubicBezTo>
                  <a:pt x="8407608" y="2158090"/>
                  <a:pt x="8407608" y="2158090"/>
                  <a:pt x="8407608" y="2158090"/>
                </a:cubicBezTo>
                <a:cubicBezTo>
                  <a:pt x="8407608" y="2195307"/>
                  <a:pt x="8420389" y="2228551"/>
                  <a:pt x="8443017" y="2252595"/>
                </a:cubicBezTo>
                <a:cubicBezTo>
                  <a:pt x="8465855" y="2276431"/>
                  <a:pt x="8498331" y="2291066"/>
                  <a:pt x="8537931" y="2291066"/>
                </a:cubicBezTo>
                <a:cubicBezTo>
                  <a:pt x="8576692" y="2291066"/>
                  <a:pt x="8609168" y="2276431"/>
                  <a:pt x="8631797" y="2252595"/>
                </a:cubicBezTo>
                <a:cubicBezTo>
                  <a:pt x="8654425" y="2228551"/>
                  <a:pt x="8667415" y="2195307"/>
                  <a:pt x="8667415" y="2158090"/>
                </a:cubicBezTo>
                <a:cubicBezTo>
                  <a:pt x="8667415" y="1844675"/>
                  <a:pt x="8667415" y="1844675"/>
                  <a:pt x="8667415" y="1844675"/>
                </a:cubicBezTo>
                <a:cubicBezTo>
                  <a:pt x="8748710" y="1844675"/>
                  <a:pt x="8748710" y="1844675"/>
                  <a:pt x="8748710" y="1844675"/>
                </a:cubicBezTo>
                <a:cubicBezTo>
                  <a:pt x="8748710" y="2158717"/>
                  <a:pt x="8748710" y="2158717"/>
                  <a:pt x="8748710" y="2158717"/>
                </a:cubicBezTo>
                <a:cubicBezTo>
                  <a:pt x="8748710" y="2218724"/>
                  <a:pt x="8726291" y="2270785"/>
                  <a:pt x="8688577" y="2307793"/>
                </a:cubicBezTo>
                <a:cubicBezTo>
                  <a:pt x="8650863" y="2345010"/>
                  <a:pt x="8597854" y="2366963"/>
                  <a:pt x="8537093" y="2366963"/>
                </a:cubicBezTo>
                <a:cubicBezTo>
                  <a:pt x="8476331" y="2366963"/>
                  <a:pt x="8423322" y="2345010"/>
                  <a:pt x="8385399" y="2307793"/>
                </a:cubicBezTo>
                <a:cubicBezTo>
                  <a:pt x="8347475" y="2270785"/>
                  <a:pt x="8324847" y="2218724"/>
                  <a:pt x="8324847" y="2158717"/>
                </a:cubicBezTo>
                <a:cubicBezTo>
                  <a:pt x="8324847" y="1844675"/>
                  <a:pt x="8324847" y="1844675"/>
                  <a:pt x="8324847" y="1844675"/>
                </a:cubicBezTo>
                <a:close/>
                <a:moveTo>
                  <a:pt x="7197722" y="1844675"/>
                </a:moveTo>
                <a:cubicBezTo>
                  <a:pt x="7404196" y="1844675"/>
                  <a:pt x="7404196" y="1844675"/>
                  <a:pt x="7404196" y="1844675"/>
                </a:cubicBezTo>
                <a:cubicBezTo>
                  <a:pt x="7457641" y="1844675"/>
                  <a:pt x="7501065" y="1862439"/>
                  <a:pt x="7531336" y="1891906"/>
                </a:cubicBezTo>
                <a:cubicBezTo>
                  <a:pt x="7561608" y="1921581"/>
                  <a:pt x="7578727" y="1962542"/>
                  <a:pt x="7578727" y="2008937"/>
                </a:cubicBezTo>
                <a:cubicBezTo>
                  <a:pt x="7578727" y="2047390"/>
                  <a:pt x="7568080" y="2080827"/>
                  <a:pt x="7548455" y="2106950"/>
                </a:cubicBezTo>
                <a:cubicBezTo>
                  <a:pt x="7529040" y="2133073"/>
                  <a:pt x="7500647" y="2152091"/>
                  <a:pt x="7464947" y="2161495"/>
                </a:cubicBezTo>
                <a:cubicBezTo>
                  <a:pt x="7525699" y="2258673"/>
                  <a:pt x="7525699" y="2258673"/>
                  <a:pt x="7525699" y="2258673"/>
                </a:cubicBezTo>
                <a:cubicBezTo>
                  <a:pt x="7586660" y="2355850"/>
                  <a:pt x="7586660" y="2355850"/>
                  <a:pt x="7586660" y="2355850"/>
                </a:cubicBezTo>
                <a:cubicBezTo>
                  <a:pt x="7491044" y="2355850"/>
                  <a:pt x="7491044" y="2355850"/>
                  <a:pt x="7491044" y="2355850"/>
                </a:cubicBezTo>
                <a:cubicBezTo>
                  <a:pt x="7434676" y="2263479"/>
                  <a:pt x="7434676" y="2263479"/>
                  <a:pt x="7434676" y="2263479"/>
                </a:cubicBezTo>
                <a:cubicBezTo>
                  <a:pt x="7378099" y="2171108"/>
                  <a:pt x="7378099" y="2171108"/>
                  <a:pt x="7378099" y="2171108"/>
                </a:cubicBezTo>
                <a:cubicBezTo>
                  <a:pt x="7280395" y="2171108"/>
                  <a:pt x="7280395" y="2171108"/>
                  <a:pt x="7280395" y="2171108"/>
                </a:cubicBezTo>
                <a:cubicBezTo>
                  <a:pt x="7280395" y="2355850"/>
                  <a:pt x="7280395" y="2355850"/>
                  <a:pt x="7280395" y="2355850"/>
                </a:cubicBezTo>
                <a:cubicBezTo>
                  <a:pt x="7197722" y="2355850"/>
                  <a:pt x="7197722" y="2355850"/>
                  <a:pt x="7197722" y="2355850"/>
                </a:cubicBezTo>
                <a:cubicBezTo>
                  <a:pt x="7197722" y="1844675"/>
                  <a:pt x="7197722" y="1844675"/>
                  <a:pt x="7197722" y="1844675"/>
                </a:cubicBezTo>
                <a:close/>
                <a:moveTo>
                  <a:pt x="7945016" y="1833563"/>
                </a:moveTo>
                <a:cubicBezTo>
                  <a:pt x="8020028" y="1833563"/>
                  <a:pt x="8087706" y="1863673"/>
                  <a:pt x="8136527" y="1911974"/>
                </a:cubicBezTo>
                <a:cubicBezTo>
                  <a:pt x="8185138" y="1960274"/>
                  <a:pt x="8215310" y="2026976"/>
                  <a:pt x="8215310" y="2100368"/>
                </a:cubicBezTo>
                <a:cubicBezTo>
                  <a:pt x="8215310" y="2173760"/>
                  <a:pt x="8185138" y="2240461"/>
                  <a:pt x="8136527" y="2288762"/>
                </a:cubicBezTo>
                <a:cubicBezTo>
                  <a:pt x="8087706" y="2337063"/>
                  <a:pt x="8020028" y="2366963"/>
                  <a:pt x="7945016" y="2366963"/>
                </a:cubicBezTo>
                <a:cubicBezTo>
                  <a:pt x="7870004" y="2366963"/>
                  <a:pt x="7802745" y="2337063"/>
                  <a:pt x="7754134" y="2288762"/>
                </a:cubicBezTo>
                <a:cubicBezTo>
                  <a:pt x="7705523" y="2240461"/>
                  <a:pt x="7675560" y="2173760"/>
                  <a:pt x="7675560" y="2100368"/>
                </a:cubicBezTo>
                <a:cubicBezTo>
                  <a:pt x="7675560" y="2026976"/>
                  <a:pt x="7705523" y="1960274"/>
                  <a:pt x="7754134" y="1911974"/>
                </a:cubicBezTo>
                <a:cubicBezTo>
                  <a:pt x="7802745" y="1863673"/>
                  <a:pt x="7870004" y="1833563"/>
                  <a:pt x="7945016" y="1833563"/>
                </a:cubicBezTo>
                <a:close/>
                <a:moveTo>
                  <a:pt x="6834872" y="1833563"/>
                </a:moveTo>
                <a:cubicBezTo>
                  <a:pt x="6865690" y="1833563"/>
                  <a:pt x="6894831" y="1837536"/>
                  <a:pt x="6921875" y="1845482"/>
                </a:cubicBezTo>
                <a:cubicBezTo>
                  <a:pt x="6948919" y="1853218"/>
                  <a:pt x="6973658" y="1865136"/>
                  <a:pt x="6996090" y="1881028"/>
                </a:cubicBezTo>
                <a:cubicBezTo>
                  <a:pt x="6974496" y="1914692"/>
                  <a:pt x="6974496" y="1914692"/>
                  <a:pt x="6974496" y="1914692"/>
                </a:cubicBezTo>
                <a:cubicBezTo>
                  <a:pt x="6952903" y="1948356"/>
                  <a:pt x="6952903" y="1948356"/>
                  <a:pt x="6952903" y="1948356"/>
                </a:cubicBezTo>
                <a:cubicBezTo>
                  <a:pt x="6935712" y="1935183"/>
                  <a:pt x="6917263" y="1925774"/>
                  <a:pt x="6897556" y="1919501"/>
                </a:cubicBezTo>
                <a:cubicBezTo>
                  <a:pt x="6877850" y="1913228"/>
                  <a:pt x="6856885" y="1910301"/>
                  <a:pt x="6834243" y="1910301"/>
                </a:cubicBezTo>
                <a:cubicBezTo>
                  <a:pt x="6782461" y="1910301"/>
                  <a:pt x="6736548" y="1931001"/>
                  <a:pt x="6703424" y="1965084"/>
                </a:cubicBezTo>
                <a:cubicBezTo>
                  <a:pt x="6670510" y="1999166"/>
                  <a:pt x="6650384" y="2046631"/>
                  <a:pt x="6650384" y="2100368"/>
                </a:cubicBezTo>
                <a:cubicBezTo>
                  <a:pt x="6650384" y="2154105"/>
                  <a:pt x="6669671" y="2201779"/>
                  <a:pt x="6701957" y="2236070"/>
                </a:cubicBezTo>
                <a:cubicBezTo>
                  <a:pt x="6734242" y="2270152"/>
                  <a:pt x="6779526" y="2291062"/>
                  <a:pt x="6831308" y="2291062"/>
                </a:cubicBezTo>
                <a:cubicBezTo>
                  <a:pt x="6878898" y="2291062"/>
                  <a:pt x="6917473" y="2275798"/>
                  <a:pt x="6945984" y="2250498"/>
                </a:cubicBezTo>
                <a:cubicBezTo>
                  <a:pt x="6974496" y="2225197"/>
                  <a:pt x="6992735" y="2189442"/>
                  <a:pt x="6999863" y="2148460"/>
                </a:cubicBezTo>
                <a:cubicBezTo>
                  <a:pt x="6825438" y="2148460"/>
                  <a:pt x="6825438" y="2148460"/>
                  <a:pt x="6825438" y="2148460"/>
                </a:cubicBezTo>
                <a:cubicBezTo>
                  <a:pt x="6849128" y="2111241"/>
                  <a:pt x="6849128" y="2111241"/>
                  <a:pt x="6849128" y="2111241"/>
                </a:cubicBezTo>
                <a:cubicBezTo>
                  <a:pt x="6873028" y="2074022"/>
                  <a:pt x="6873028" y="2074022"/>
                  <a:pt x="6873028" y="2074022"/>
                </a:cubicBezTo>
                <a:cubicBezTo>
                  <a:pt x="7078061" y="2074022"/>
                  <a:pt x="7078061" y="2074022"/>
                  <a:pt x="7078061" y="2074022"/>
                </a:cubicBezTo>
                <a:cubicBezTo>
                  <a:pt x="7079319" y="2078204"/>
                  <a:pt x="7080158" y="2083849"/>
                  <a:pt x="7080787" y="2090540"/>
                </a:cubicBezTo>
                <a:cubicBezTo>
                  <a:pt x="7081415" y="2096813"/>
                  <a:pt x="7081835" y="2103922"/>
                  <a:pt x="7081835" y="2110613"/>
                </a:cubicBezTo>
                <a:cubicBezTo>
                  <a:pt x="7081835" y="2183378"/>
                  <a:pt x="7056258" y="2247361"/>
                  <a:pt x="7011813" y="2293362"/>
                </a:cubicBezTo>
                <a:cubicBezTo>
                  <a:pt x="6967788" y="2339363"/>
                  <a:pt x="6904894" y="2366963"/>
                  <a:pt x="6830470" y="2366963"/>
                </a:cubicBezTo>
                <a:cubicBezTo>
                  <a:pt x="6756255" y="2366963"/>
                  <a:pt x="6690007" y="2337481"/>
                  <a:pt x="6642417" y="2289389"/>
                </a:cubicBezTo>
                <a:cubicBezTo>
                  <a:pt x="6595037" y="2241088"/>
                  <a:pt x="6565897" y="2174387"/>
                  <a:pt x="6565897" y="2100368"/>
                </a:cubicBezTo>
                <a:cubicBezTo>
                  <a:pt x="6565897" y="2026139"/>
                  <a:pt x="6595876" y="1959438"/>
                  <a:pt x="6644514" y="1911346"/>
                </a:cubicBezTo>
                <a:cubicBezTo>
                  <a:pt x="6692942" y="1863255"/>
                  <a:pt x="6760238" y="1833563"/>
                  <a:pt x="6834872" y="1833563"/>
                </a:cubicBezTo>
                <a:close/>
                <a:moveTo>
                  <a:pt x="501650" y="1403350"/>
                </a:moveTo>
                <a:cubicBezTo>
                  <a:pt x="501650" y="1403350"/>
                  <a:pt x="501650" y="1403350"/>
                  <a:pt x="501650" y="1925638"/>
                </a:cubicBezTo>
                <a:cubicBezTo>
                  <a:pt x="501650" y="1925638"/>
                  <a:pt x="501650" y="1925638"/>
                  <a:pt x="842112" y="1925638"/>
                </a:cubicBezTo>
                <a:cubicBezTo>
                  <a:pt x="842112" y="1925638"/>
                  <a:pt x="842112" y="1925638"/>
                  <a:pt x="1182574" y="1925638"/>
                </a:cubicBezTo>
                <a:cubicBezTo>
                  <a:pt x="1258233" y="1925638"/>
                  <a:pt x="1326576" y="1896842"/>
                  <a:pt x="1375900" y="1849684"/>
                </a:cubicBezTo>
                <a:cubicBezTo>
                  <a:pt x="1425224" y="1802317"/>
                  <a:pt x="1455738" y="1736796"/>
                  <a:pt x="1455738" y="1662720"/>
                </a:cubicBezTo>
                <a:cubicBezTo>
                  <a:pt x="1455738" y="1588853"/>
                  <a:pt x="1425224" y="1523958"/>
                  <a:pt x="1375900" y="1477635"/>
                </a:cubicBezTo>
                <a:cubicBezTo>
                  <a:pt x="1326576" y="1431103"/>
                  <a:pt x="1258233" y="1403350"/>
                  <a:pt x="1182574" y="1403350"/>
                </a:cubicBezTo>
                <a:cubicBezTo>
                  <a:pt x="1182574" y="1403350"/>
                  <a:pt x="1182574" y="1403350"/>
                  <a:pt x="501650" y="1403350"/>
                </a:cubicBezTo>
                <a:close/>
                <a:moveTo>
                  <a:pt x="7349808" y="1012825"/>
                </a:moveTo>
                <a:cubicBezTo>
                  <a:pt x="7297999" y="1012825"/>
                  <a:pt x="7251643" y="1033706"/>
                  <a:pt x="7218292" y="1067952"/>
                </a:cubicBezTo>
                <a:cubicBezTo>
                  <a:pt x="7184731" y="1102197"/>
                  <a:pt x="7164385" y="1149598"/>
                  <a:pt x="7164385" y="1202427"/>
                </a:cubicBezTo>
                <a:cubicBezTo>
                  <a:pt x="7164385" y="1255466"/>
                  <a:pt x="7184731" y="1302866"/>
                  <a:pt x="7218292" y="1336903"/>
                </a:cubicBezTo>
                <a:cubicBezTo>
                  <a:pt x="7251643" y="1371148"/>
                  <a:pt x="7297999" y="1392238"/>
                  <a:pt x="7349808" y="1392238"/>
                </a:cubicBezTo>
                <a:cubicBezTo>
                  <a:pt x="7401827" y="1392238"/>
                  <a:pt x="7448393" y="1371357"/>
                  <a:pt x="7481953" y="1337320"/>
                </a:cubicBezTo>
                <a:cubicBezTo>
                  <a:pt x="7515304" y="1303075"/>
                  <a:pt x="7535860" y="1255675"/>
                  <a:pt x="7535860" y="1202427"/>
                </a:cubicBezTo>
                <a:cubicBezTo>
                  <a:pt x="7535860" y="1149598"/>
                  <a:pt x="7515304" y="1102197"/>
                  <a:pt x="7481534" y="1067952"/>
                </a:cubicBezTo>
                <a:cubicBezTo>
                  <a:pt x="7447973" y="1033706"/>
                  <a:pt x="7401408" y="1012825"/>
                  <a:pt x="7349808" y="1012825"/>
                </a:cubicBezTo>
                <a:close/>
                <a:moveTo>
                  <a:pt x="10448922" y="946150"/>
                </a:moveTo>
                <a:lnTo>
                  <a:pt x="10552110" y="946150"/>
                </a:lnTo>
                <a:lnTo>
                  <a:pt x="10671172" y="1139825"/>
                </a:lnTo>
                <a:lnTo>
                  <a:pt x="10790235" y="1333501"/>
                </a:lnTo>
                <a:lnTo>
                  <a:pt x="10790235" y="946150"/>
                </a:lnTo>
                <a:lnTo>
                  <a:pt x="10869610" y="946150"/>
                </a:lnTo>
                <a:lnTo>
                  <a:pt x="10869610" y="1458913"/>
                </a:lnTo>
                <a:lnTo>
                  <a:pt x="10772772" y="1458913"/>
                </a:lnTo>
                <a:lnTo>
                  <a:pt x="10650535" y="1260475"/>
                </a:lnTo>
                <a:lnTo>
                  <a:pt x="10528297" y="1062038"/>
                </a:lnTo>
                <a:lnTo>
                  <a:pt x="10528297" y="1458913"/>
                </a:lnTo>
                <a:lnTo>
                  <a:pt x="10448922" y="1458913"/>
                </a:lnTo>
                <a:close/>
                <a:moveTo>
                  <a:pt x="10185397" y="946150"/>
                </a:moveTo>
                <a:lnTo>
                  <a:pt x="10267947" y="946150"/>
                </a:lnTo>
                <a:lnTo>
                  <a:pt x="10267947" y="1458913"/>
                </a:lnTo>
                <a:lnTo>
                  <a:pt x="10185397" y="1458913"/>
                </a:lnTo>
                <a:close/>
                <a:moveTo>
                  <a:pt x="9656760" y="946150"/>
                </a:moveTo>
                <a:lnTo>
                  <a:pt x="10059985" y="946150"/>
                </a:lnTo>
                <a:lnTo>
                  <a:pt x="10059985" y="1022350"/>
                </a:lnTo>
                <a:lnTo>
                  <a:pt x="9899648" y="1022350"/>
                </a:lnTo>
                <a:lnTo>
                  <a:pt x="9899648" y="1458913"/>
                </a:lnTo>
                <a:lnTo>
                  <a:pt x="9817098" y="1458913"/>
                </a:lnTo>
                <a:lnTo>
                  <a:pt x="9817098" y="1022350"/>
                </a:lnTo>
                <a:lnTo>
                  <a:pt x="9656760" y="1022350"/>
                </a:lnTo>
                <a:close/>
                <a:moveTo>
                  <a:pt x="9336085" y="946150"/>
                </a:moveTo>
                <a:lnTo>
                  <a:pt x="9418635" y="946150"/>
                </a:lnTo>
                <a:lnTo>
                  <a:pt x="9418635" y="1382713"/>
                </a:lnTo>
                <a:lnTo>
                  <a:pt x="9671048" y="1382713"/>
                </a:lnTo>
                <a:lnTo>
                  <a:pt x="9671048" y="1458913"/>
                </a:lnTo>
                <a:lnTo>
                  <a:pt x="9336085" y="1458913"/>
                </a:lnTo>
                <a:close/>
                <a:moveTo>
                  <a:pt x="8766172" y="946150"/>
                </a:moveTo>
                <a:cubicBezTo>
                  <a:pt x="8848414" y="946150"/>
                  <a:pt x="8848414" y="946150"/>
                  <a:pt x="8848414" y="946150"/>
                </a:cubicBezTo>
                <a:cubicBezTo>
                  <a:pt x="8848414" y="1260391"/>
                  <a:pt x="8848414" y="1260391"/>
                  <a:pt x="8848414" y="1260391"/>
                </a:cubicBezTo>
                <a:cubicBezTo>
                  <a:pt x="8848414" y="1297706"/>
                  <a:pt x="8861356" y="1331038"/>
                  <a:pt x="8883900" y="1355146"/>
                </a:cubicBezTo>
                <a:cubicBezTo>
                  <a:pt x="8906443" y="1379044"/>
                  <a:pt x="8939006" y="1393718"/>
                  <a:pt x="8978249" y="1393718"/>
                </a:cubicBezTo>
                <a:cubicBezTo>
                  <a:pt x="9017074" y="1393718"/>
                  <a:pt x="9049219" y="1379044"/>
                  <a:pt x="9071972" y="1355146"/>
                </a:cubicBezTo>
                <a:cubicBezTo>
                  <a:pt x="9094515" y="1331038"/>
                  <a:pt x="9107457" y="1297706"/>
                  <a:pt x="9107457" y="1260391"/>
                </a:cubicBezTo>
                <a:cubicBezTo>
                  <a:pt x="9107457" y="946150"/>
                  <a:pt x="9107457" y="946150"/>
                  <a:pt x="9107457" y="946150"/>
                </a:cubicBezTo>
                <a:cubicBezTo>
                  <a:pt x="9188447" y="946150"/>
                  <a:pt x="9188447" y="946150"/>
                  <a:pt x="9188447" y="946150"/>
                </a:cubicBezTo>
                <a:cubicBezTo>
                  <a:pt x="9188447" y="1261230"/>
                  <a:pt x="9188447" y="1261230"/>
                  <a:pt x="9188447" y="1261230"/>
                </a:cubicBezTo>
                <a:cubicBezTo>
                  <a:pt x="9188447" y="1321185"/>
                  <a:pt x="9166112" y="1373384"/>
                  <a:pt x="9128539" y="1410489"/>
                </a:cubicBezTo>
                <a:cubicBezTo>
                  <a:pt x="9090758" y="1447804"/>
                  <a:pt x="9038156" y="1470025"/>
                  <a:pt x="8977623" y="1470025"/>
                </a:cubicBezTo>
                <a:cubicBezTo>
                  <a:pt x="8917089" y="1470025"/>
                  <a:pt x="8864278" y="1447804"/>
                  <a:pt x="8826497" y="1410489"/>
                </a:cubicBezTo>
                <a:cubicBezTo>
                  <a:pt x="8788716" y="1373384"/>
                  <a:pt x="8766172" y="1321185"/>
                  <a:pt x="8766172" y="1261230"/>
                </a:cubicBezTo>
                <a:cubicBezTo>
                  <a:pt x="8766172" y="946150"/>
                  <a:pt x="8766172" y="946150"/>
                  <a:pt x="8766172" y="946150"/>
                </a:cubicBezTo>
                <a:close/>
                <a:moveTo>
                  <a:pt x="7737472" y="946150"/>
                </a:moveTo>
                <a:lnTo>
                  <a:pt x="7839072" y="946150"/>
                </a:lnTo>
                <a:lnTo>
                  <a:pt x="7958134" y="1139825"/>
                </a:lnTo>
                <a:lnTo>
                  <a:pt x="8077197" y="1333501"/>
                </a:lnTo>
                <a:lnTo>
                  <a:pt x="8077197" y="946150"/>
                </a:lnTo>
                <a:lnTo>
                  <a:pt x="8156572" y="946150"/>
                </a:lnTo>
                <a:lnTo>
                  <a:pt x="8156572" y="1458913"/>
                </a:lnTo>
                <a:lnTo>
                  <a:pt x="8061322" y="1458913"/>
                </a:lnTo>
                <a:lnTo>
                  <a:pt x="7939084" y="1260475"/>
                </a:lnTo>
                <a:lnTo>
                  <a:pt x="7815259" y="1062038"/>
                </a:lnTo>
                <a:lnTo>
                  <a:pt x="7815259" y="1458913"/>
                </a:lnTo>
                <a:lnTo>
                  <a:pt x="7737472" y="1458913"/>
                </a:lnTo>
                <a:close/>
                <a:moveTo>
                  <a:pt x="11253544" y="936625"/>
                </a:moveTo>
                <a:cubicBezTo>
                  <a:pt x="11284280" y="936625"/>
                  <a:pt x="11313343" y="940389"/>
                  <a:pt x="11340315" y="948334"/>
                </a:cubicBezTo>
                <a:cubicBezTo>
                  <a:pt x="11367287" y="956071"/>
                  <a:pt x="11391959" y="967989"/>
                  <a:pt x="11414331" y="984090"/>
                </a:cubicBezTo>
                <a:cubicBezTo>
                  <a:pt x="11392795" y="1017545"/>
                  <a:pt x="11392795" y="1017545"/>
                  <a:pt x="11392795" y="1017545"/>
                </a:cubicBezTo>
                <a:cubicBezTo>
                  <a:pt x="11371260" y="1051209"/>
                  <a:pt x="11371260" y="1051209"/>
                  <a:pt x="11371260" y="1051209"/>
                </a:cubicBezTo>
                <a:cubicBezTo>
                  <a:pt x="11354114" y="1038036"/>
                  <a:pt x="11335715" y="1028627"/>
                  <a:pt x="11316270" y="1022354"/>
                </a:cubicBezTo>
                <a:cubicBezTo>
                  <a:pt x="11296616" y="1016290"/>
                  <a:pt x="11275498" y="1013363"/>
                  <a:pt x="11252917" y="1013363"/>
                </a:cubicBezTo>
                <a:cubicBezTo>
                  <a:pt x="11201273" y="1013363"/>
                  <a:pt x="11155483" y="1034063"/>
                  <a:pt x="11122657" y="1067936"/>
                </a:cubicBezTo>
                <a:cubicBezTo>
                  <a:pt x="11089622" y="1102019"/>
                  <a:pt x="11069549" y="1149692"/>
                  <a:pt x="11069549" y="1203221"/>
                </a:cubicBezTo>
                <a:cubicBezTo>
                  <a:pt x="11069549" y="1256958"/>
                  <a:pt x="11088785" y="1304631"/>
                  <a:pt x="11120984" y="1338923"/>
                </a:cubicBezTo>
                <a:cubicBezTo>
                  <a:pt x="11153393" y="1373214"/>
                  <a:pt x="11198346" y="1394124"/>
                  <a:pt x="11249990" y="1394124"/>
                </a:cubicBezTo>
                <a:cubicBezTo>
                  <a:pt x="11297452" y="1394124"/>
                  <a:pt x="11335924" y="1378860"/>
                  <a:pt x="11364360" y="1353350"/>
                </a:cubicBezTo>
                <a:cubicBezTo>
                  <a:pt x="11392795" y="1328050"/>
                  <a:pt x="11410986" y="1292295"/>
                  <a:pt x="11418095" y="1251521"/>
                </a:cubicBezTo>
                <a:cubicBezTo>
                  <a:pt x="11244136" y="1251521"/>
                  <a:pt x="11244136" y="1251521"/>
                  <a:pt x="11244136" y="1251521"/>
                </a:cubicBezTo>
                <a:cubicBezTo>
                  <a:pt x="11267971" y="1214303"/>
                  <a:pt x="11267971" y="1214303"/>
                  <a:pt x="11267971" y="1214303"/>
                </a:cubicBezTo>
                <a:cubicBezTo>
                  <a:pt x="11291598" y="1177084"/>
                  <a:pt x="11291598" y="1177084"/>
                  <a:pt x="11291598" y="1177084"/>
                </a:cubicBezTo>
                <a:cubicBezTo>
                  <a:pt x="11496083" y="1177084"/>
                  <a:pt x="11496083" y="1177084"/>
                  <a:pt x="11496083" y="1177084"/>
                </a:cubicBezTo>
                <a:cubicBezTo>
                  <a:pt x="11497338" y="1181057"/>
                  <a:pt x="11498174" y="1186911"/>
                  <a:pt x="11498802" y="1193393"/>
                </a:cubicBezTo>
                <a:cubicBezTo>
                  <a:pt x="11499429" y="1199875"/>
                  <a:pt x="11499847" y="1206984"/>
                  <a:pt x="11499847" y="1213466"/>
                </a:cubicBezTo>
                <a:cubicBezTo>
                  <a:pt x="11499847" y="1286231"/>
                  <a:pt x="11474339" y="1350214"/>
                  <a:pt x="11430222" y="1396215"/>
                </a:cubicBezTo>
                <a:cubicBezTo>
                  <a:pt x="11386105" y="1442216"/>
                  <a:pt x="11323379" y="1470025"/>
                  <a:pt x="11249154" y="1470025"/>
                </a:cubicBezTo>
                <a:cubicBezTo>
                  <a:pt x="11175137" y="1470025"/>
                  <a:pt x="11109066" y="1440334"/>
                  <a:pt x="11061813" y="1392242"/>
                </a:cubicBezTo>
                <a:cubicBezTo>
                  <a:pt x="11014351" y="1344150"/>
                  <a:pt x="10985497" y="1277449"/>
                  <a:pt x="10985497" y="1203221"/>
                </a:cubicBezTo>
                <a:cubicBezTo>
                  <a:pt x="10985497" y="1129201"/>
                  <a:pt x="11015187" y="1062500"/>
                  <a:pt x="11063695" y="1014408"/>
                </a:cubicBezTo>
                <a:cubicBezTo>
                  <a:pt x="11111994" y="966317"/>
                  <a:pt x="11179110" y="936625"/>
                  <a:pt x="11253544" y="936625"/>
                </a:cubicBezTo>
                <a:close/>
                <a:moveTo>
                  <a:pt x="8471697" y="936625"/>
                </a:moveTo>
                <a:cubicBezTo>
                  <a:pt x="8502452" y="936625"/>
                  <a:pt x="8530906" y="941434"/>
                  <a:pt x="8556850" y="949798"/>
                </a:cubicBezTo>
                <a:cubicBezTo>
                  <a:pt x="8582793" y="958162"/>
                  <a:pt x="8606225" y="970080"/>
                  <a:pt x="8626729" y="984717"/>
                </a:cubicBezTo>
                <a:cubicBezTo>
                  <a:pt x="8626729" y="984717"/>
                  <a:pt x="8626729" y="984717"/>
                  <a:pt x="8606225" y="1017336"/>
                </a:cubicBezTo>
                <a:cubicBezTo>
                  <a:pt x="8606225" y="1017336"/>
                  <a:pt x="8606225" y="1017336"/>
                  <a:pt x="8585722" y="1049745"/>
                </a:cubicBezTo>
                <a:cubicBezTo>
                  <a:pt x="8566474" y="1037409"/>
                  <a:pt x="8547644" y="1027581"/>
                  <a:pt x="8528605" y="1021099"/>
                </a:cubicBezTo>
                <a:cubicBezTo>
                  <a:pt x="8509775" y="1014617"/>
                  <a:pt x="8490736" y="1011063"/>
                  <a:pt x="8471070" y="1011063"/>
                </a:cubicBezTo>
                <a:cubicBezTo>
                  <a:pt x="8441151" y="1011063"/>
                  <a:pt x="8418974" y="1019217"/>
                  <a:pt x="8404328" y="1032181"/>
                </a:cubicBezTo>
                <a:cubicBezTo>
                  <a:pt x="8389683" y="1045354"/>
                  <a:pt x="8382570" y="1063755"/>
                  <a:pt x="8382570" y="1084246"/>
                </a:cubicBezTo>
                <a:cubicBezTo>
                  <a:pt x="8382570" y="1108292"/>
                  <a:pt x="8393449" y="1123556"/>
                  <a:pt x="8412697" y="1135474"/>
                </a:cubicBezTo>
                <a:cubicBezTo>
                  <a:pt x="8432155" y="1147183"/>
                  <a:pt x="8459772" y="1155338"/>
                  <a:pt x="8493038" y="1165165"/>
                </a:cubicBezTo>
                <a:cubicBezTo>
                  <a:pt x="8532789" y="1177293"/>
                  <a:pt x="8571704" y="1190257"/>
                  <a:pt x="8600786" y="1212421"/>
                </a:cubicBezTo>
                <a:cubicBezTo>
                  <a:pt x="8629658" y="1234585"/>
                  <a:pt x="8648697" y="1265740"/>
                  <a:pt x="8648697" y="1314250"/>
                </a:cubicBezTo>
                <a:cubicBezTo>
                  <a:pt x="8648697" y="1359205"/>
                  <a:pt x="8632169" y="1398097"/>
                  <a:pt x="8601413" y="1425906"/>
                </a:cubicBezTo>
                <a:cubicBezTo>
                  <a:pt x="8570658" y="1453507"/>
                  <a:pt x="8525467" y="1470025"/>
                  <a:pt x="8468140" y="1470025"/>
                </a:cubicBezTo>
                <a:cubicBezTo>
                  <a:pt x="8427552" y="1470025"/>
                  <a:pt x="8393031" y="1463125"/>
                  <a:pt x="8363531" y="1452461"/>
                </a:cubicBezTo>
                <a:cubicBezTo>
                  <a:pt x="8333821" y="1441797"/>
                  <a:pt x="8308715" y="1427161"/>
                  <a:pt x="8286747" y="1411479"/>
                </a:cubicBezTo>
                <a:cubicBezTo>
                  <a:pt x="8286747" y="1411479"/>
                  <a:pt x="8286747" y="1411479"/>
                  <a:pt x="8307251" y="1379069"/>
                </a:cubicBezTo>
                <a:cubicBezTo>
                  <a:pt x="8307251" y="1379069"/>
                  <a:pt x="8307251" y="1379069"/>
                  <a:pt x="8327754" y="1346450"/>
                </a:cubicBezTo>
                <a:cubicBezTo>
                  <a:pt x="8349931" y="1360669"/>
                  <a:pt x="8372318" y="1373005"/>
                  <a:pt x="8395541" y="1381578"/>
                </a:cubicBezTo>
                <a:cubicBezTo>
                  <a:pt x="8418765" y="1390360"/>
                  <a:pt x="8442825" y="1395378"/>
                  <a:pt x="8468768" y="1395378"/>
                </a:cubicBezTo>
                <a:cubicBezTo>
                  <a:pt x="8500569" y="1395378"/>
                  <a:pt x="8525048" y="1387224"/>
                  <a:pt x="8541367" y="1373633"/>
                </a:cubicBezTo>
                <a:cubicBezTo>
                  <a:pt x="8557686" y="1360041"/>
                  <a:pt x="8566055" y="1341014"/>
                  <a:pt x="8566055" y="1319477"/>
                </a:cubicBezTo>
                <a:cubicBezTo>
                  <a:pt x="8566055" y="1295640"/>
                  <a:pt x="8554967" y="1280376"/>
                  <a:pt x="8535509" y="1268458"/>
                </a:cubicBezTo>
                <a:cubicBezTo>
                  <a:pt x="8516261" y="1256540"/>
                  <a:pt x="8488644" y="1248176"/>
                  <a:pt x="8455587" y="1238348"/>
                </a:cubicBezTo>
                <a:cubicBezTo>
                  <a:pt x="8415417" y="1226221"/>
                  <a:pt x="8376502" y="1213466"/>
                  <a:pt x="8347630" y="1191511"/>
                </a:cubicBezTo>
                <a:cubicBezTo>
                  <a:pt x="8318758" y="1169556"/>
                  <a:pt x="8299928" y="1138192"/>
                  <a:pt x="8299928" y="1089264"/>
                </a:cubicBezTo>
                <a:cubicBezTo>
                  <a:pt x="8299928" y="1044727"/>
                  <a:pt x="8315829" y="1006463"/>
                  <a:pt x="8345329" y="979489"/>
                </a:cubicBezTo>
                <a:cubicBezTo>
                  <a:pt x="8374828" y="952516"/>
                  <a:pt x="8417718" y="936625"/>
                  <a:pt x="8471697" y="936625"/>
                </a:cubicBezTo>
                <a:close/>
                <a:moveTo>
                  <a:pt x="7349808" y="936625"/>
                </a:moveTo>
                <a:cubicBezTo>
                  <a:pt x="7424849" y="936625"/>
                  <a:pt x="7492344" y="966526"/>
                  <a:pt x="7541183" y="1014826"/>
                </a:cubicBezTo>
                <a:cubicBezTo>
                  <a:pt x="7590023" y="1063127"/>
                  <a:pt x="7619997" y="1129828"/>
                  <a:pt x="7619997" y="1203221"/>
                </a:cubicBezTo>
                <a:cubicBezTo>
                  <a:pt x="7619997" y="1276613"/>
                  <a:pt x="7590023" y="1343314"/>
                  <a:pt x="7541183" y="1391615"/>
                </a:cubicBezTo>
                <a:cubicBezTo>
                  <a:pt x="7492344" y="1440125"/>
                  <a:pt x="7424849" y="1470025"/>
                  <a:pt x="7349808" y="1470025"/>
                </a:cubicBezTo>
                <a:cubicBezTo>
                  <a:pt x="7274767" y="1470025"/>
                  <a:pt x="7207272" y="1440125"/>
                  <a:pt x="7158642" y="1391615"/>
                </a:cubicBezTo>
                <a:cubicBezTo>
                  <a:pt x="7110012" y="1343314"/>
                  <a:pt x="7080247" y="1276613"/>
                  <a:pt x="7080247" y="1203221"/>
                </a:cubicBezTo>
                <a:cubicBezTo>
                  <a:pt x="7080247" y="1129828"/>
                  <a:pt x="7110012" y="1063127"/>
                  <a:pt x="7158642" y="1014826"/>
                </a:cubicBezTo>
                <a:cubicBezTo>
                  <a:pt x="7207272" y="966526"/>
                  <a:pt x="7274767" y="936625"/>
                  <a:pt x="7349808" y="936625"/>
                </a:cubicBezTo>
                <a:close/>
                <a:moveTo>
                  <a:pt x="6837427" y="936625"/>
                </a:moveTo>
                <a:cubicBezTo>
                  <a:pt x="6874092" y="936625"/>
                  <a:pt x="6904891" y="941852"/>
                  <a:pt x="6932756" y="951680"/>
                </a:cubicBezTo>
                <a:cubicBezTo>
                  <a:pt x="6960412" y="961507"/>
                  <a:pt x="6984925" y="975726"/>
                  <a:pt x="7008810" y="993499"/>
                </a:cubicBezTo>
                <a:cubicBezTo>
                  <a:pt x="7008810" y="993499"/>
                  <a:pt x="7008810" y="993499"/>
                  <a:pt x="6987439" y="1026745"/>
                </a:cubicBezTo>
                <a:cubicBezTo>
                  <a:pt x="6987439" y="1026745"/>
                  <a:pt x="6987439" y="1026745"/>
                  <a:pt x="6966278" y="1059991"/>
                </a:cubicBezTo>
                <a:cubicBezTo>
                  <a:pt x="6946584" y="1044727"/>
                  <a:pt x="6926680" y="1032809"/>
                  <a:pt x="6904891" y="1024863"/>
                </a:cubicBezTo>
                <a:cubicBezTo>
                  <a:pt x="6883101" y="1016708"/>
                  <a:pt x="6859845" y="1012526"/>
                  <a:pt x="6833027" y="1012526"/>
                </a:cubicBezTo>
                <a:cubicBezTo>
                  <a:pt x="6782115" y="1012526"/>
                  <a:pt x="6736441" y="1033436"/>
                  <a:pt x="6703338" y="1067727"/>
                </a:cubicBezTo>
                <a:cubicBezTo>
                  <a:pt x="6670444" y="1102019"/>
                  <a:pt x="6649912" y="1149483"/>
                  <a:pt x="6649912" y="1203221"/>
                </a:cubicBezTo>
                <a:cubicBezTo>
                  <a:pt x="6649912" y="1256958"/>
                  <a:pt x="6670444" y="1304631"/>
                  <a:pt x="6703338" y="1338923"/>
                </a:cubicBezTo>
                <a:cubicBezTo>
                  <a:pt x="6736441" y="1373214"/>
                  <a:pt x="6782115" y="1393915"/>
                  <a:pt x="6833027" y="1393915"/>
                </a:cubicBezTo>
                <a:cubicBezTo>
                  <a:pt x="6859845" y="1393915"/>
                  <a:pt x="6883101" y="1389733"/>
                  <a:pt x="6904891" y="1381787"/>
                </a:cubicBezTo>
                <a:cubicBezTo>
                  <a:pt x="6926680" y="1373633"/>
                  <a:pt x="6946584" y="1361923"/>
                  <a:pt x="6966278" y="1346450"/>
                </a:cubicBezTo>
                <a:cubicBezTo>
                  <a:pt x="6966278" y="1346450"/>
                  <a:pt x="6966278" y="1346450"/>
                  <a:pt x="6987439" y="1379696"/>
                </a:cubicBezTo>
                <a:cubicBezTo>
                  <a:pt x="6987439" y="1379696"/>
                  <a:pt x="6987439" y="1379696"/>
                  <a:pt x="7008810" y="1412942"/>
                </a:cubicBezTo>
                <a:cubicBezTo>
                  <a:pt x="6984925" y="1430924"/>
                  <a:pt x="6960412" y="1445143"/>
                  <a:pt x="6932756" y="1454970"/>
                </a:cubicBezTo>
                <a:cubicBezTo>
                  <a:pt x="6904891" y="1464589"/>
                  <a:pt x="6874092" y="1470025"/>
                  <a:pt x="6837427" y="1470025"/>
                </a:cubicBezTo>
                <a:cubicBezTo>
                  <a:pt x="6761373" y="1470025"/>
                  <a:pt x="6693491" y="1440334"/>
                  <a:pt x="6644674" y="1392242"/>
                </a:cubicBezTo>
                <a:cubicBezTo>
                  <a:pt x="6595648" y="1344150"/>
                  <a:pt x="6565897" y="1277449"/>
                  <a:pt x="6565897" y="1203221"/>
                </a:cubicBezTo>
                <a:cubicBezTo>
                  <a:pt x="6565897" y="1129201"/>
                  <a:pt x="6595648" y="1062500"/>
                  <a:pt x="6644674" y="1014408"/>
                </a:cubicBezTo>
                <a:cubicBezTo>
                  <a:pt x="6693491" y="966107"/>
                  <a:pt x="6761373" y="936625"/>
                  <a:pt x="6837427" y="936625"/>
                </a:cubicBezTo>
                <a:close/>
                <a:moveTo>
                  <a:pt x="501650" y="477838"/>
                </a:moveTo>
                <a:cubicBezTo>
                  <a:pt x="501650" y="477838"/>
                  <a:pt x="501650" y="477838"/>
                  <a:pt x="501650" y="981076"/>
                </a:cubicBezTo>
                <a:cubicBezTo>
                  <a:pt x="501650" y="981076"/>
                  <a:pt x="501650" y="981076"/>
                  <a:pt x="786010" y="981076"/>
                </a:cubicBezTo>
                <a:cubicBezTo>
                  <a:pt x="786010" y="981076"/>
                  <a:pt x="786010" y="981076"/>
                  <a:pt x="1070579" y="981076"/>
                </a:cubicBezTo>
                <a:cubicBezTo>
                  <a:pt x="1142870" y="981076"/>
                  <a:pt x="1207013" y="953710"/>
                  <a:pt x="1253188" y="908588"/>
                </a:cubicBezTo>
                <a:cubicBezTo>
                  <a:pt x="1299153" y="863466"/>
                  <a:pt x="1327150" y="800169"/>
                  <a:pt x="1327150" y="727681"/>
                </a:cubicBezTo>
                <a:cubicBezTo>
                  <a:pt x="1327150" y="655402"/>
                  <a:pt x="1299153" y="592942"/>
                  <a:pt x="1253188" y="548446"/>
                </a:cubicBezTo>
                <a:cubicBezTo>
                  <a:pt x="1207013" y="503951"/>
                  <a:pt x="1142870" y="477838"/>
                  <a:pt x="1070579" y="477838"/>
                </a:cubicBezTo>
                <a:cubicBezTo>
                  <a:pt x="1070579" y="477838"/>
                  <a:pt x="1070579" y="477838"/>
                  <a:pt x="501650" y="477838"/>
                </a:cubicBezTo>
                <a:close/>
                <a:moveTo>
                  <a:pt x="6675435" y="336550"/>
                </a:moveTo>
                <a:cubicBezTo>
                  <a:pt x="6675435" y="487363"/>
                  <a:pt x="6675435" y="487363"/>
                  <a:pt x="6675435" y="487363"/>
                </a:cubicBezTo>
                <a:cubicBezTo>
                  <a:pt x="6808467" y="487363"/>
                  <a:pt x="6808467" y="487363"/>
                  <a:pt x="6808467" y="487363"/>
                </a:cubicBezTo>
                <a:cubicBezTo>
                  <a:pt x="6831475" y="487363"/>
                  <a:pt x="6851346" y="478985"/>
                  <a:pt x="6865570" y="465370"/>
                </a:cubicBezTo>
                <a:cubicBezTo>
                  <a:pt x="6879793" y="451755"/>
                  <a:pt x="6888160" y="432903"/>
                  <a:pt x="6888160" y="411957"/>
                </a:cubicBezTo>
                <a:cubicBezTo>
                  <a:pt x="6888160" y="390801"/>
                  <a:pt x="6879793" y="371949"/>
                  <a:pt x="6865570" y="358334"/>
                </a:cubicBezTo>
                <a:cubicBezTo>
                  <a:pt x="6851346" y="344719"/>
                  <a:pt x="6831475" y="336550"/>
                  <a:pt x="6808467" y="336550"/>
                </a:cubicBezTo>
                <a:cubicBezTo>
                  <a:pt x="6675435" y="336550"/>
                  <a:pt x="6675435" y="336550"/>
                  <a:pt x="6675435" y="336550"/>
                </a:cubicBezTo>
                <a:close/>
                <a:moveTo>
                  <a:pt x="6675435" y="122238"/>
                </a:moveTo>
                <a:cubicBezTo>
                  <a:pt x="6675435" y="265113"/>
                  <a:pt x="6675435" y="265113"/>
                  <a:pt x="6675435" y="265113"/>
                </a:cubicBezTo>
                <a:cubicBezTo>
                  <a:pt x="6795279" y="265113"/>
                  <a:pt x="6795279" y="265113"/>
                  <a:pt x="6795279" y="265113"/>
                </a:cubicBezTo>
                <a:cubicBezTo>
                  <a:pt x="6816822" y="265113"/>
                  <a:pt x="6835228" y="257396"/>
                  <a:pt x="6848404" y="244673"/>
                </a:cubicBezTo>
                <a:cubicBezTo>
                  <a:pt x="6861372" y="231949"/>
                  <a:pt x="6869110" y="214012"/>
                  <a:pt x="6869110" y="193571"/>
                </a:cubicBezTo>
                <a:cubicBezTo>
                  <a:pt x="6869110" y="173131"/>
                  <a:pt x="6861372" y="155402"/>
                  <a:pt x="6848404" y="142679"/>
                </a:cubicBezTo>
                <a:cubicBezTo>
                  <a:pt x="6835228" y="129747"/>
                  <a:pt x="6816822" y="122238"/>
                  <a:pt x="6795279" y="122238"/>
                </a:cubicBezTo>
                <a:cubicBezTo>
                  <a:pt x="6675435" y="122238"/>
                  <a:pt x="6675435" y="122238"/>
                  <a:pt x="6675435" y="122238"/>
                </a:cubicBezTo>
                <a:close/>
                <a:moveTo>
                  <a:pt x="8850791" y="114300"/>
                </a:moveTo>
                <a:cubicBezTo>
                  <a:pt x="8799203" y="114300"/>
                  <a:pt x="8753045" y="135269"/>
                  <a:pt x="8719837" y="169657"/>
                </a:cubicBezTo>
                <a:cubicBezTo>
                  <a:pt x="8686419" y="204046"/>
                  <a:pt x="8666160" y="251645"/>
                  <a:pt x="8666160" y="304905"/>
                </a:cubicBezTo>
                <a:cubicBezTo>
                  <a:pt x="8666160" y="357956"/>
                  <a:pt x="8686419" y="405554"/>
                  <a:pt x="8719837" y="439943"/>
                </a:cubicBezTo>
                <a:cubicBezTo>
                  <a:pt x="8753045" y="474332"/>
                  <a:pt x="8799203" y="495300"/>
                  <a:pt x="8850791" y="495300"/>
                </a:cubicBezTo>
                <a:cubicBezTo>
                  <a:pt x="8902588" y="495300"/>
                  <a:pt x="8948954" y="474541"/>
                  <a:pt x="8982163" y="440153"/>
                </a:cubicBezTo>
                <a:cubicBezTo>
                  <a:pt x="9015580" y="405974"/>
                  <a:pt x="9036048" y="358375"/>
                  <a:pt x="9036048" y="304905"/>
                </a:cubicBezTo>
                <a:cubicBezTo>
                  <a:pt x="9036048" y="251645"/>
                  <a:pt x="9015371" y="204046"/>
                  <a:pt x="8981954" y="169657"/>
                </a:cubicBezTo>
                <a:cubicBezTo>
                  <a:pt x="8948536" y="135269"/>
                  <a:pt x="8902170" y="114300"/>
                  <a:pt x="8850791" y="114300"/>
                </a:cubicBezTo>
                <a:close/>
                <a:moveTo>
                  <a:pt x="7335415" y="114300"/>
                </a:moveTo>
                <a:cubicBezTo>
                  <a:pt x="7283845" y="114300"/>
                  <a:pt x="7237515" y="135269"/>
                  <a:pt x="7203974" y="169657"/>
                </a:cubicBezTo>
                <a:cubicBezTo>
                  <a:pt x="7170642" y="204046"/>
                  <a:pt x="7150097" y="251645"/>
                  <a:pt x="7150097" y="304905"/>
                </a:cubicBezTo>
                <a:cubicBezTo>
                  <a:pt x="7150097" y="357956"/>
                  <a:pt x="7170642" y="405554"/>
                  <a:pt x="7203974" y="439943"/>
                </a:cubicBezTo>
                <a:cubicBezTo>
                  <a:pt x="7237515" y="474332"/>
                  <a:pt x="7283845" y="495300"/>
                  <a:pt x="7335415" y="495300"/>
                </a:cubicBezTo>
                <a:cubicBezTo>
                  <a:pt x="7387405" y="495300"/>
                  <a:pt x="7433944" y="474541"/>
                  <a:pt x="7467486" y="440153"/>
                </a:cubicBezTo>
                <a:cubicBezTo>
                  <a:pt x="7501028" y="405974"/>
                  <a:pt x="7521572" y="358375"/>
                  <a:pt x="7521572" y="304905"/>
                </a:cubicBezTo>
                <a:cubicBezTo>
                  <a:pt x="7521572" y="251645"/>
                  <a:pt x="7500818" y="204046"/>
                  <a:pt x="7467067" y="169657"/>
                </a:cubicBezTo>
                <a:cubicBezTo>
                  <a:pt x="7433525" y="135269"/>
                  <a:pt x="7386986" y="114300"/>
                  <a:pt x="7335415" y="114300"/>
                </a:cubicBezTo>
                <a:close/>
                <a:moveTo>
                  <a:pt x="9237660" y="49213"/>
                </a:moveTo>
                <a:lnTo>
                  <a:pt x="9339260" y="49213"/>
                </a:lnTo>
                <a:lnTo>
                  <a:pt x="9458322" y="242888"/>
                </a:lnTo>
                <a:lnTo>
                  <a:pt x="9578972" y="436563"/>
                </a:lnTo>
                <a:lnTo>
                  <a:pt x="9578972" y="49213"/>
                </a:lnTo>
                <a:lnTo>
                  <a:pt x="9656760" y="49213"/>
                </a:lnTo>
                <a:lnTo>
                  <a:pt x="9656760" y="560388"/>
                </a:lnTo>
                <a:lnTo>
                  <a:pt x="9561510" y="560388"/>
                </a:lnTo>
                <a:lnTo>
                  <a:pt x="9439272" y="363538"/>
                </a:lnTo>
                <a:lnTo>
                  <a:pt x="9317035" y="165101"/>
                </a:lnTo>
                <a:lnTo>
                  <a:pt x="9317035" y="560388"/>
                </a:lnTo>
                <a:lnTo>
                  <a:pt x="9237660" y="560388"/>
                </a:lnTo>
                <a:close/>
                <a:moveTo>
                  <a:pt x="8126410" y="49213"/>
                </a:moveTo>
                <a:lnTo>
                  <a:pt x="8529635" y="49213"/>
                </a:lnTo>
                <a:lnTo>
                  <a:pt x="8529635" y="125413"/>
                </a:lnTo>
                <a:lnTo>
                  <a:pt x="8369298" y="125413"/>
                </a:lnTo>
                <a:lnTo>
                  <a:pt x="8369298" y="560388"/>
                </a:lnTo>
                <a:lnTo>
                  <a:pt x="8285160" y="560388"/>
                </a:lnTo>
                <a:lnTo>
                  <a:pt x="8285160" y="125413"/>
                </a:lnTo>
                <a:lnTo>
                  <a:pt x="8126410" y="125413"/>
                </a:lnTo>
                <a:close/>
                <a:moveTo>
                  <a:pt x="6592885" y="49213"/>
                </a:moveTo>
                <a:cubicBezTo>
                  <a:pt x="6795851" y="49213"/>
                  <a:pt x="6795851" y="49213"/>
                  <a:pt x="6795851" y="49213"/>
                </a:cubicBezTo>
                <a:cubicBezTo>
                  <a:pt x="6840537" y="49213"/>
                  <a:pt x="6879794" y="63633"/>
                  <a:pt x="6907775" y="87875"/>
                </a:cubicBezTo>
                <a:cubicBezTo>
                  <a:pt x="6935756" y="112117"/>
                  <a:pt x="6952670" y="146182"/>
                  <a:pt x="6952670" y="185680"/>
                </a:cubicBezTo>
                <a:cubicBezTo>
                  <a:pt x="6952670" y="208041"/>
                  <a:pt x="6946823" y="228103"/>
                  <a:pt x="6936382" y="245658"/>
                </a:cubicBezTo>
                <a:cubicBezTo>
                  <a:pt x="6925733" y="263004"/>
                  <a:pt x="6910698" y="277633"/>
                  <a:pt x="6892114" y="288709"/>
                </a:cubicBezTo>
                <a:cubicBezTo>
                  <a:pt x="6916963" y="300621"/>
                  <a:pt x="6937009" y="318176"/>
                  <a:pt x="6950791" y="339492"/>
                </a:cubicBezTo>
                <a:cubicBezTo>
                  <a:pt x="6964572" y="360808"/>
                  <a:pt x="6972298" y="385677"/>
                  <a:pt x="6972298" y="412845"/>
                </a:cubicBezTo>
                <a:cubicBezTo>
                  <a:pt x="6972298" y="454015"/>
                  <a:pt x="6955384" y="491005"/>
                  <a:pt x="6926359" y="517546"/>
                </a:cubicBezTo>
                <a:cubicBezTo>
                  <a:pt x="6897543" y="544087"/>
                  <a:pt x="6856616" y="560388"/>
                  <a:pt x="6808798" y="560388"/>
                </a:cubicBezTo>
                <a:cubicBezTo>
                  <a:pt x="6592885" y="560388"/>
                  <a:pt x="6592885" y="560388"/>
                  <a:pt x="6592885" y="560388"/>
                </a:cubicBezTo>
                <a:cubicBezTo>
                  <a:pt x="6592885" y="49213"/>
                  <a:pt x="6592885" y="49213"/>
                  <a:pt x="6592885" y="49213"/>
                </a:cubicBezTo>
                <a:close/>
                <a:moveTo>
                  <a:pt x="8850790" y="38100"/>
                </a:moveTo>
                <a:cubicBezTo>
                  <a:pt x="8925610" y="38100"/>
                  <a:pt x="8992907" y="68001"/>
                  <a:pt x="9041603" y="116301"/>
                </a:cubicBezTo>
                <a:cubicBezTo>
                  <a:pt x="9090299" y="164602"/>
                  <a:pt x="9120185" y="231303"/>
                  <a:pt x="9120185" y="304905"/>
                </a:cubicBezTo>
                <a:cubicBezTo>
                  <a:pt x="9120185" y="378297"/>
                  <a:pt x="9090299" y="444998"/>
                  <a:pt x="9041603" y="493090"/>
                </a:cubicBezTo>
                <a:cubicBezTo>
                  <a:pt x="8992907" y="541600"/>
                  <a:pt x="8925610" y="571500"/>
                  <a:pt x="8850790" y="571500"/>
                </a:cubicBezTo>
                <a:cubicBezTo>
                  <a:pt x="8775761" y="571500"/>
                  <a:pt x="8708673" y="541600"/>
                  <a:pt x="8660186" y="493090"/>
                </a:cubicBezTo>
                <a:cubicBezTo>
                  <a:pt x="8611699" y="444998"/>
                  <a:pt x="8582022" y="378297"/>
                  <a:pt x="8582022" y="304905"/>
                </a:cubicBezTo>
                <a:cubicBezTo>
                  <a:pt x="8582022" y="231303"/>
                  <a:pt x="8611699" y="164602"/>
                  <a:pt x="8660186" y="116301"/>
                </a:cubicBezTo>
                <a:cubicBezTo>
                  <a:pt x="8708673" y="68001"/>
                  <a:pt x="8775761" y="38100"/>
                  <a:pt x="8850790" y="38100"/>
                </a:cubicBezTo>
                <a:close/>
                <a:moveTo>
                  <a:pt x="7870035" y="38100"/>
                </a:moveTo>
                <a:cubicBezTo>
                  <a:pt x="7871499" y="38100"/>
                  <a:pt x="7871499" y="38100"/>
                  <a:pt x="7871499" y="38100"/>
                </a:cubicBezTo>
                <a:cubicBezTo>
                  <a:pt x="7901627" y="38309"/>
                  <a:pt x="7929663" y="42909"/>
                  <a:pt x="7955187" y="51273"/>
                </a:cubicBezTo>
                <a:cubicBezTo>
                  <a:pt x="7981131" y="59637"/>
                  <a:pt x="8004563" y="71764"/>
                  <a:pt x="8025067" y="86401"/>
                </a:cubicBezTo>
                <a:cubicBezTo>
                  <a:pt x="8004563" y="118811"/>
                  <a:pt x="8004563" y="118811"/>
                  <a:pt x="8004563" y="118811"/>
                </a:cubicBezTo>
                <a:cubicBezTo>
                  <a:pt x="7984060" y="151429"/>
                  <a:pt x="7984060" y="151429"/>
                  <a:pt x="7984060" y="151429"/>
                </a:cubicBezTo>
                <a:cubicBezTo>
                  <a:pt x="7964811" y="138884"/>
                  <a:pt x="7945982" y="129265"/>
                  <a:pt x="7926943" y="122574"/>
                </a:cubicBezTo>
                <a:cubicBezTo>
                  <a:pt x="7908113" y="116092"/>
                  <a:pt x="7889074" y="112538"/>
                  <a:pt x="7869198" y="112538"/>
                </a:cubicBezTo>
                <a:cubicBezTo>
                  <a:pt x="7839280" y="112538"/>
                  <a:pt x="7817312" y="120692"/>
                  <a:pt x="7802666" y="133865"/>
                </a:cubicBezTo>
                <a:cubicBezTo>
                  <a:pt x="7788021" y="147038"/>
                  <a:pt x="7780907" y="165230"/>
                  <a:pt x="7780907" y="185721"/>
                </a:cubicBezTo>
                <a:cubicBezTo>
                  <a:pt x="7780907" y="209767"/>
                  <a:pt x="7791787" y="225031"/>
                  <a:pt x="7811035" y="236949"/>
                </a:cubicBezTo>
                <a:cubicBezTo>
                  <a:pt x="7830283" y="248658"/>
                  <a:pt x="7857900" y="257022"/>
                  <a:pt x="7891166" y="266849"/>
                </a:cubicBezTo>
                <a:cubicBezTo>
                  <a:pt x="7931127" y="278977"/>
                  <a:pt x="7970042" y="291941"/>
                  <a:pt x="7998914" y="313896"/>
                </a:cubicBezTo>
                <a:cubicBezTo>
                  <a:pt x="8027996" y="336060"/>
                  <a:pt x="8047035" y="367424"/>
                  <a:pt x="8047035" y="415934"/>
                </a:cubicBezTo>
                <a:cubicBezTo>
                  <a:pt x="8047035" y="460889"/>
                  <a:pt x="8030506" y="499781"/>
                  <a:pt x="7999751" y="527381"/>
                </a:cubicBezTo>
                <a:cubicBezTo>
                  <a:pt x="7968787" y="554982"/>
                  <a:pt x="7923804" y="571500"/>
                  <a:pt x="7866478" y="571500"/>
                </a:cubicBezTo>
                <a:cubicBezTo>
                  <a:pt x="7825890" y="571500"/>
                  <a:pt x="7791368" y="564809"/>
                  <a:pt x="7761659" y="554145"/>
                </a:cubicBezTo>
                <a:cubicBezTo>
                  <a:pt x="7731950" y="543272"/>
                  <a:pt x="7707053" y="528845"/>
                  <a:pt x="7685085" y="512954"/>
                </a:cubicBezTo>
                <a:cubicBezTo>
                  <a:pt x="7725883" y="447925"/>
                  <a:pt x="7725883" y="447925"/>
                  <a:pt x="7725883" y="447925"/>
                </a:cubicBezTo>
                <a:cubicBezTo>
                  <a:pt x="7748269" y="462353"/>
                  <a:pt x="7770656" y="474480"/>
                  <a:pt x="7793879" y="483053"/>
                </a:cubicBezTo>
                <a:cubicBezTo>
                  <a:pt x="7816893" y="491835"/>
                  <a:pt x="7841163" y="497063"/>
                  <a:pt x="7867106" y="497063"/>
                </a:cubicBezTo>
                <a:cubicBezTo>
                  <a:pt x="7898907" y="497063"/>
                  <a:pt x="7923177" y="488699"/>
                  <a:pt x="7939496" y="475108"/>
                </a:cubicBezTo>
                <a:cubicBezTo>
                  <a:pt x="7956024" y="461516"/>
                  <a:pt x="7964393" y="442489"/>
                  <a:pt x="7964393" y="420952"/>
                </a:cubicBezTo>
                <a:cubicBezTo>
                  <a:pt x="7964393" y="397324"/>
                  <a:pt x="7953095" y="381851"/>
                  <a:pt x="7933847" y="369933"/>
                </a:cubicBezTo>
                <a:cubicBezTo>
                  <a:pt x="7914389" y="358224"/>
                  <a:pt x="7886982" y="349860"/>
                  <a:pt x="7853925" y="339823"/>
                </a:cubicBezTo>
                <a:cubicBezTo>
                  <a:pt x="7813755" y="327696"/>
                  <a:pt x="7774840" y="314941"/>
                  <a:pt x="7745968" y="292986"/>
                </a:cubicBezTo>
                <a:cubicBezTo>
                  <a:pt x="7717095" y="271031"/>
                  <a:pt x="7698266" y="239667"/>
                  <a:pt x="7698266" y="190739"/>
                </a:cubicBezTo>
                <a:cubicBezTo>
                  <a:pt x="7698266" y="146202"/>
                  <a:pt x="7714166" y="107938"/>
                  <a:pt x="7743666" y="80964"/>
                </a:cubicBezTo>
                <a:cubicBezTo>
                  <a:pt x="7772957" y="53991"/>
                  <a:pt x="7815847" y="38100"/>
                  <a:pt x="7870035" y="38100"/>
                </a:cubicBezTo>
                <a:close/>
                <a:moveTo>
                  <a:pt x="7334624" y="38100"/>
                </a:moveTo>
                <a:cubicBezTo>
                  <a:pt x="7409415" y="38100"/>
                  <a:pt x="7476894" y="68001"/>
                  <a:pt x="7525363" y="116301"/>
                </a:cubicBezTo>
                <a:cubicBezTo>
                  <a:pt x="7574040" y="164602"/>
                  <a:pt x="7604123" y="231303"/>
                  <a:pt x="7604123" y="304905"/>
                </a:cubicBezTo>
                <a:cubicBezTo>
                  <a:pt x="7604123" y="378297"/>
                  <a:pt x="7574040" y="444998"/>
                  <a:pt x="7525363" y="493090"/>
                </a:cubicBezTo>
                <a:cubicBezTo>
                  <a:pt x="7476894" y="541600"/>
                  <a:pt x="7409415" y="571500"/>
                  <a:pt x="7334624" y="571500"/>
                </a:cubicBezTo>
                <a:cubicBezTo>
                  <a:pt x="7259833" y="571500"/>
                  <a:pt x="7192562" y="541600"/>
                  <a:pt x="7144094" y="493090"/>
                </a:cubicBezTo>
                <a:cubicBezTo>
                  <a:pt x="7095626" y="444998"/>
                  <a:pt x="7065960" y="378297"/>
                  <a:pt x="7065960" y="304905"/>
                </a:cubicBezTo>
                <a:cubicBezTo>
                  <a:pt x="7065960" y="231303"/>
                  <a:pt x="7095626" y="164602"/>
                  <a:pt x="7144094" y="116301"/>
                </a:cubicBezTo>
                <a:cubicBezTo>
                  <a:pt x="7192562" y="68001"/>
                  <a:pt x="7259833" y="38100"/>
                  <a:pt x="7334624" y="38100"/>
                </a:cubicBezTo>
                <a:close/>
                <a:moveTo>
                  <a:pt x="2766077" y="0"/>
                </a:moveTo>
                <a:cubicBezTo>
                  <a:pt x="2901191" y="0"/>
                  <a:pt x="3028777" y="17359"/>
                  <a:pt x="3146531" y="51449"/>
                </a:cubicBezTo>
                <a:cubicBezTo>
                  <a:pt x="3264077" y="85540"/>
                  <a:pt x="3372000" y="136571"/>
                  <a:pt x="3467375" y="204124"/>
                </a:cubicBezTo>
                <a:cubicBezTo>
                  <a:pt x="3467375" y="204124"/>
                  <a:pt x="3467375" y="204124"/>
                  <a:pt x="3340627" y="403228"/>
                </a:cubicBezTo>
                <a:cubicBezTo>
                  <a:pt x="3340627" y="403228"/>
                  <a:pt x="3340627" y="403228"/>
                  <a:pt x="3213880" y="602542"/>
                </a:cubicBezTo>
                <a:cubicBezTo>
                  <a:pt x="3153015" y="556321"/>
                  <a:pt x="3084622" y="520976"/>
                  <a:pt x="3009743" y="496716"/>
                </a:cubicBezTo>
                <a:cubicBezTo>
                  <a:pt x="2934865" y="472455"/>
                  <a:pt x="2853295" y="459279"/>
                  <a:pt x="2766077" y="457606"/>
                </a:cubicBezTo>
                <a:cubicBezTo>
                  <a:pt x="2556923" y="459279"/>
                  <a:pt x="2368473" y="545655"/>
                  <a:pt x="2232314" y="681180"/>
                </a:cubicBezTo>
                <a:cubicBezTo>
                  <a:pt x="2095946" y="816496"/>
                  <a:pt x="2012073" y="1000960"/>
                  <a:pt x="2012073" y="1198391"/>
                </a:cubicBezTo>
                <a:cubicBezTo>
                  <a:pt x="2012073" y="1399378"/>
                  <a:pt x="2095946" y="1585307"/>
                  <a:pt x="2232314" y="1721250"/>
                </a:cubicBezTo>
                <a:cubicBezTo>
                  <a:pt x="2368473" y="1856984"/>
                  <a:pt x="2556923" y="1942732"/>
                  <a:pt x="2766077" y="1942732"/>
                </a:cubicBezTo>
                <a:cubicBezTo>
                  <a:pt x="2868145" y="1942732"/>
                  <a:pt x="2962893" y="1923700"/>
                  <a:pt x="3050111" y="1886682"/>
                </a:cubicBezTo>
                <a:cubicBezTo>
                  <a:pt x="3137328" y="1849664"/>
                  <a:pt x="3217225" y="1794450"/>
                  <a:pt x="3289594" y="1722086"/>
                </a:cubicBezTo>
                <a:cubicBezTo>
                  <a:pt x="3462565" y="1549125"/>
                  <a:pt x="3493101" y="1332661"/>
                  <a:pt x="3543925" y="1095493"/>
                </a:cubicBezTo>
                <a:cubicBezTo>
                  <a:pt x="3595168" y="858533"/>
                  <a:pt x="3666699" y="600869"/>
                  <a:pt x="3921866" y="345714"/>
                </a:cubicBezTo>
                <a:cubicBezTo>
                  <a:pt x="4028953" y="238633"/>
                  <a:pt x="4155701" y="152256"/>
                  <a:pt x="4300646" y="92441"/>
                </a:cubicBezTo>
                <a:cubicBezTo>
                  <a:pt x="4445590" y="32836"/>
                  <a:pt x="4608522" y="0"/>
                  <a:pt x="4787977" y="0"/>
                </a:cubicBezTo>
                <a:cubicBezTo>
                  <a:pt x="4922882" y="0"/>
                  <a:pt x="5050676" y="18823"/>
                  <a:pt x="5168221" y="54796"/>
                </a:cubicBezTo>
                <a:cubicBezTo>
                  <a:pt x="5285976" y="90559"/>
                  <a:pt x="5393900" y="143054"/>
                  <a:pt x="5489275" y="210607"/>
                </a:cubicBezTo>
                <a:cubicBezTo>
                  <a:pt x="5489275" y="210607"/>
                  <a:pt x="5489275" y="210607"/>
                  <a:pt x="5364200" y="409921"/>
                </a:cubicBezTo>
                <a:cubicBezTo>
                  <a:pt x="5364200" y="409921"/>
                  <a:pt x="5364200" y="409921"/>
                  <a:pt x="5239125" y="609025"/>
                </a:cubicBezTo>
                <a:cubicBezTo>
                  <a:pt x="5176588" y="563014"/>
                  <a:pt x="5107357" y="525996"/>
                  <a:pt x="5031643" y="500480"/>
                </a:cubicBezTo>
                <a:cubicBezTo>
                  <a:pt x="4955929" y="474965"/>
                  <a:pt x="4873522" y="460952"/>
                  <a:pt x="4784631" y="460952"/>
                </a:cubicBezTo>
                <a:cubicBezTo>
                  <a:pt x="4580495" y="460952"/>
                  <a:pt x="4396857" y="544818"/>
                  <a:pt x="4264462" y="679089"/>
                </a:cubicBezTo>
                <a:cubicBezTo>
                  <a:pt x="4131857" y="813149"/>
                  <a:pt x="4050287" y="997614"/>
                  <a:pt x="4050287" y="1198391"/>
                </a:cubicBezTo>
                <a:cubicBezTo>
                  <a:pt x="4050287" y="1402724"/>
                  <a:pt x="4131021" y="1589489"/>
                  <a:pt x="4262370" y="1725223"/>
                </a:cubicBezTo>
                <a:cubicBezTo>
                  <a:pt x="4393720" y="1861167"/>
                  <a:pt x="4575477" y="1945870"/>
                  <a:pt x="4778147" y="1945870"/>
                </a:cubicBezTo>
                <a:cubicBezTo>
                  <a:pt x="4939406" y="1945870"/>
                  <a:pt x="5080167" y="1893165"/>
                  <a:pt x="5191438" y="1804280"/>
                </a:cubicBezTo>
                <a:cubicBezTo>
                  <a:pt x="5302499" y="1715394"/>
                  <a:pt x="5384070" y="1590326"/>
                  <a:pt x="5426737" y="1445390"/>
                </a:cubicBezTo>
                <a:cubicBezTo>
                  <a:pt x="5426737" y="1445390"/>
                  <a:pt x="5426737" y="1445390"/>
                  <a:pt x="4708917" y="1445390"/>
                </a:cubicBezTo>
                <a:cubicBezTo>
                  <a:pt x="4708917" y="1445390"/>
                  <a:pt x="4708917" y="1445390"/>
                  <a:pt x="4850515" y="1223279"/>
                </a:cubicBezTo>
                <a:cubicBezTo>
                  <a:pt x="4850515" y="1223279"/>
                  <a:pt x="4850515" y="1223279"/>
                  <a:pt x="4992113" y="1000960"/>
                </a:cubicBezTo>
                <a:cubicBezTo>
                  <a:pt x="4992113" y="1000960"/>
                  <a:pt x="4992113" y="1000960"/>
                  <a:pt x="5457901" y="1000960"/>
                </a:cubicBezTo>
                <a:cubicBezTo>
                  <a:pt x="5457901" y="1000960"/>
                  <a:pt x="5457901" y="1000960"/>
                  <a:pt x="5924108" y="1000960"/>
                </a:cubicBezTo>
                <a:cubicBezTo>
                  <a:pt x="5928919" y="1033796"/>
                  <a:pt x="5933102" y="1066840"/>
                  <a:pt x="5936030" y="1100094"/>
                </a:cubicBezTo>
                <a:cubicBezTo>
                  <a:pt x="5938749" y="1133557"/>
                  <a:pt x="5940422" y="1167229"/>
                  <a:pt x="5940422" y="1201738"/>
                </a:cubicBezTo>
                <a:cubicBezTo>
                  <a:pt x="5940422" y="1532602"/>
                  <a:pt x="5812001" y="1833141"/>
                  <a:pt x="5600963" y="2050860"/>
                </a:cubicBezTo>
                <a:cubicBezTo>
                  <a:pt x="5389717" y="2268578"/>
                  <a:pt x="5095854" y="2403475"/>
                  <a:pt x="4764970" y="2403475"/>
                </a:cubicBezTo>
                <a:cubicBezTo>
                  <a:pt x="4549331" y="2403475"/>
                  <a:pt x="4350006" y="2352653"/>
                  <a:pt x="4178290" y="2262513"/>
                </a:cubicBezTo>
                <a:cubicBezTo>
                  <a:pt x="4006784" y="2172372"/>
                  <a:pt x="3862676" y="2043121"/>
                  <a:pt x="3757265" y="1886682"/>
                </a:cubicBezTo>
                <a:cubicBezTo>
                  <a:pt x="3647040" y="2044794"/>
                  <a:pt x="3502931" y="2173836"/>
                  <a:pt x="3332469" y="2263558"/>
                </a:cubicBezTo>
                <a:cubicBezTo>
                  <a:pt x="3162009" y="2353490"/>
                  <a:pt x="2965403" y="2403475"/>
                  <a:pt x="2749555" y="2403475"/>
                </a:cubicBezTo>
                <a:cubicBezTo>
                  <a:pt x="2566961" y="2403475"/>
                  <a:pt x="2395664" y="2364993"/>
                  <a:pt x="2242563" y="2295766"/>
                </a:cubicBezTo>
                <a:cubicBezTo>
                  <a:pt x="2089461" y="2226540"/>
                  <a:pt x="1954347" y="2126988"/>
                  <a:pt x="1844121" y="2005266"/>
                </a:cubicBezTo>
                <a:cubicBezTo>
                  <a:pt x="1783258" y="2108792"/>
                  <a:pt x="1694366" y="2196214"/>
                  <a:pt x="1583096" y="2257493"/>
                </a:cubicBezTo>
                <a:cubicBezTo>
                  <a:pt x="1472034" y="2318772"/>
                  <a:pt x="1338593" y="2354117"/>
                  <a:pt x="1188838" y="2354117"/>
                </a:cubicBezTo>
                <a:cubicBezTo>
                  <a:pt x="1188838" y="2354117"/>
                  <a:pt x="1188838" y="2354117"/>
                  <a:pt x="0" y="2354117"/>
                </a:cubicBezTo>
                <a:cubicBezTo>
                  <a:pt x="0" y="2354117"/>
                  <a:pt x="0" y="2354117"/>
                  <a:pt x="0" y="1201738"/>
                </a:cubicBezTo>
                <a:cubicBezTo>
                  <a:pt x="0" y="1201738"/>
                  <a:pt x="0" y="1201738"/>
                  <a:pt x="0" y="49358"/>
                </a:cubicBezTo>
                <a:cubicBezTo>
                  <a:pt x="0" y="49358"/>
                  <a:pt x="0" y="49358"/>
                  <a:pt x="538575" y="49358"/>
                </a:cubicBezTo>
                <a:cubicBezTo>
                  <a:pt x="538575" y="49358"/>
                  <a:pt x="538575" y="49358"/>
                  <a:pt x="1076940" y="49358"/>
                </a:cubicBezTo>
                <a:cubicBezTo>
                  <a:pt x="1249702" y="49358"/>
                  <a:pt x="1402804" y="96206"/>
                  <a:pt x="1523487" y="176099"/>
                </a:cubicBezTo>
                <a:cubicBezTo>
                  <a:pt x="1643960" y="255992"/>
                  <a:pt x="1732223" y="368720"/>
                  <a:pt x="1774892" y="500480"/>
                </a:cubicBezTo>
                <a:cubicBezTo>
                  <a:pt x="1883653" y="350524"/>
                  <a:pt x="2027552" y="225457"/>
                  <a:pt x="2196549" y="137826"/>
                </a:cubicBezTo>
                <a:cubicBezTo>
                  <a:pt x="2365129" y="50195"/>
                  <a:pt x="2558596" y="0"/>
                  <a:pt x="27660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Tree>
    <p:extLst>
      <p:ext uri="{BB962C8B-B14F-4D97-AF65-F5344CB8AC3E}">
        <p14:creationId xmlns:p14="http://schemas.microsoft.com/office/powerpoint/2010/main" val="36612475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Layout guide">
    <p:spTree>
      <p:nvGrpSpPr>
        <p:cNvPr id="1" name=""/>
        <p:cNvGrpSpPr/>
        <p:nvPr/>
      </p:nvGrpSpPr>
      <p:grpSpPr>
        <a:xfrm>
          <a:off x="0" y="0"/>
          <a:ext cx="0" cy="0"/>
          <a:chOff x="0" y="0"/>
          <a:chExt cx="0" cy="0"/>
        </a:xfrm>
      </p:grpSpPr>
      <p:grpSp>
        <p:nvGrpSpPr>
          <p:cNvPr id="49" name="Group 48"/>
          <p:cNvGrpSpPr/>
          <p:nvPr userDrawn="1"/>
        </p:nvGrpSpPr>
        <p:grpSpPr>
          <a:xfrm>
            <a:off x="-600" y="-1"/>
            <a:ext cx="12193800" cy="6858001"/>
            <a:chOff x="-600" y="-1"/>
            <a:chExt cx="12193800" cy="6858001"/>
          </a:xfrm>
        </p:grpSpPr>
        <p:sp>
          <p:nvSpPr>
            <p:cNvPr id="50" name="No fly zone"/>
            <p:cNvSpPr/>
            <p:nvPr/>
          </p:nvSpPr>
          <p:spPr>
            <a:xfrm>
              <a:off x="0" y="-1"/>
              <a:ext cx="12193200" cy="6858000"/>
            </a:xfrm>
            <a:custGeom>
              <a:avLst/>
              <a:gdLst>
                <a:gd name="connsiteX0" fmla="*/ 630001 w 12193200"/>
                <a:gd name="connsiteY0" fmla="*/ 622800 h 6858000"/>
                <a:gd name="connsiteX1" fmla="*/ 630001 w 12193200"/>
                <a:gd name="connsiteY1" fmla="*/ 6160597 h 6858000"/>
                <a:gd name="connsiteX2" fmla="*/ 11562000 w 12193200"/>
                <a:gd name="connsiteY2" fmla="*/ 6160597 h 6858000"/>
                <a:gd name="connsiteX3" fmla="*/ 11562000 w 12193200"/>
                <a:gd name="connsiteY3" fmla="*/ 622800 h 6858000"/>
                <a:gd name="connsiteX4" fmla="*/ 0 w 12193200"/>
                <a:gd name="connsiteY4" fmla="*/ 0 h 6858000"/>
                <a:gd name="connsiteX5" fmla="*/ 12193200 w 12193200"/>
                <a:gd name="connsiteY5" fmla="*/ 0 h 6858000"/>
                <a:gd name="connsiteX6" fmla="*/ 12193200 w 12193200"/>
                <a:gd name="connsiteY6" fmla="*/ 622800 h 6858000"/>
                <a:gd name="connsiteX7" fmla="*/ 12192000 w 12193200"/>
                <a:gd name="connsiteY7" fmla="*/ 622800 h 6858000"/>
                <a:gd name="connsiteX8" fmla="*/ 12192000 w 12193200"/>
                <a:gd name="connsiteY8" fmla="*/ 6160597 h 6858000"/>
                <a:gd name="connsiteX9" fmla="*/ 12193200 w 12193200"/>
                <a:gd name="connsiteY9" fmla="*/ 6160597 h 6858000"/>
                <a:gd name="connsiteX10" fmla="*/ 12193200 w 12193200"/>
                <a:gd name="connsiteY10" fmla="*/ 6858000 h 6858000"/>
                <a:gd name="connsiteX11" fmla="*/ 12192000 w 12193200"/>
                <a:gd name="connsiteY11" fmla="*/ 6858000 h 6858000"/>
                <a:gd name="connsiteX12" fmla="*/ 11562000 w 12193200"/>
                <a:gd name="connsiteY12" fmla="*/ 6858000 h 6858000"/>
                <a:gd name="connsiteX13" fmla="*/ 630001 w 12193200"/>
                <a:gd name="connsiteY13" fmla="*/ 6858000 h 6858000"/>
                <a:gd name="connsiteX14" fmla="*/ 1 w 12193200"/>
                <a:gd name="connsiteY14" fmla="*/ 6858000 h 6858000"/>
                <a:gd name="connsiteX15" fmla="*/ 1 w 12193200"/>
                <a:gd name="connsiteY15" fmla="*/ 6160597 h 6858000"/>
                <a:gd name="connsiteX16" fmla="*/ 1 w 12193200"/>
                <a:gd name="connsiteY16" fmla="*/ 622800 h 6858000"/>
                <a:gd name="connsiteX17" fmla="*/ 0 w 12193200"/>
                <a:gd name="connsiteY17" fmla="*/ 622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3200" h="6858000">
                  <a:moveTo>
                    <a:pt x="630001" y="622800"/>
                  </a:moveTo>
                  <a:lnTo>
                    <a:pt x="630001" y="6160597"/>
                  </a:lnTo>
                  <a:lnTo>
                    <a:pt x="11562000" y="6160597"/>
                  </a:lnTo>
                  <a:lnTo>
                    <a:pt x="11562000" y="622800"/>
                  </a:lnTo>
                  <a:close/>
                  <a:moveTo>
                    <a:pt x="0" y="0"/>
                  </a:moveTo>
                  <a:lnTo>
                    <a:pt x="12193200" y="0"/>
                  </a:lnTo>
                  <a:lnTo>
                    <a:pt x="12193200" y="622800"/>
                  </a:lnTo>
                  <a:lnTo>
                    <a:pt x="12192000" y="622800"/>
                  </a:lnTo>
                  <a:lnTo>
                    <a:pt x="12192000" y="6160597"/>
                  </a:lnTo>
                  <a:lnTo>
                    <a:pt x="12193200" y="6160597"/>
                  </a:lnTo>
                  <a:lnTo>
                    <a:pt x="12193200" y="6858000"/>
                  </a:lnTo>
                  <a:lnTo>
                    <a:pt x="12192000" y="6858000"/>
                  </a:lnTo>
                  <a:lnTo>
                    <a:pt x="11562000" y="6858000"/>
                  </a:lnTo>
                  <a:lnTo>
                    <a:pt x="630001" y="6858000"/>
                  </a:lnTo>
                  <a:lnTo>
                    <a:pt x="1" y="6858000"/>
                  </a:lnTo>
                  <a:lnTo>
                    <a:pt x="1" y="6160597"/>
                  </a:lnTo>
                  <a:lnTo>
                    <a:pt x="1" y="622800"/>
                  </a:lnTo>
                  <a:lnTo>
                    <a:pt x="0" y="622800"/>
                  </a:lnTo>
                  <a:close/>
                </a:path>
              </a:pathLst>
            </a:custGeom>
            <a:solidFill>
              <a:srgbClr val="FFEFEF">
                <a:alpha val="4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latin typeface="+mn-lt"/>
              </a:endParaRPr>
            </a:p>
          </p:txBody>
        </p:sp>
        <p:grpSp>
          <p:nvGrpSpPr>
            <p:cNvPr id="51" name="Baselines / anchors"/>
            <p:cNvGrpSpPr/>
            <p:nvPr userDrawn="1"/>
          </p:nvGrpSpPr>
          <p:grpSpPr>
            <a:xfrm>
              <a:off x="-600" y="622800"/>
              <a:ext cx="12193200" cy="5536800"/>
              <a:chOff x="12623800" y="622800"/>
              <a:chExt cx="11176000" cy="5536800"/>
            </a:xfrm>
          </p:grpSpPr>
          <p:cxnSp>
            <p:nvCxnSpPr>
              <p:cNvPr id="77" name="Straight Connector 76"/>
              <p:cNvCxnSpPr/>
              <p:nvPr/>
            </p:nvCxnSpPr>
            <p:spPr>
              <a:xfrm>
                <a:off x="12623800" y="622800"/>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12623800" y="914211"/>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12623800" y="1205622"/>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12623800" y="1497600"/>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12623800" y="1788444"/>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12623800" y="2079855"/>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12623800" y="2371266"/>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12623800" y="2662677"/>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12623800" y="2954088"/>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623800" y="3245499"/>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12623800" y="3536910"/>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12623800" y="3828321"/>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2623800" y="4119732"/>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12623800" y="4411143"/>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12623800" y="4702554"/>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12623800" y="4993965"/>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12623800" y="5285376"/>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12623800" y="5576787"/>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12623800" y="5868198"/>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12623800" y="6159600"/>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grpSp>
        <p:grpSp>
          <p:nvGrpSpPr>
            <p:cNvPr id="52" name="Gutter space"/>
            <p:cNvGrpSpPr/>
            <p:nvPr userDrawn="1"/>
          </p:nvGrpSpPr>
          <p:grpSpPr>
            <a:xfrm>
              <a:off x="1277000" y="623550"/>
              <a:ext cx="9638000" cy="5537047"/>
              <a:chOff x="1277000" y="623550"/>
              <a:chExt cx="9638000" cy="5537047"/>
            </a:xfrm>
          </p:grpSpPr>
          <p:sp>
            <p:nvSpPr>
              <p:cNvPr id="66" name="Rectangle 34"/>
              <p:cNvSpPr>
                <a:spLocks noChangeArrowheads="1"/>
              </p:cNvSpPr>
              <p:nvPr/>
            </p:nvSpPr>
            <p:spPr bwMode="auto">
              <a:xfrm>
                <a:off x="688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67" name="Rectangle 35"/>
              <p:cNvSpPr>
                <a:spLocks noChangeArrowheads="1"/>
              </p:cNvSpPr>
              <p:nvPr/>
            </p:nvSpPr>
            <p:spPr bwMode="auto">
              <a:xfrm>
                <a:off x="875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68" name="Rectangle 36"/>
              <p:cNvSpPr>
                <a:spLocks noChangeArrowheads="1"/>
              </p:cNvSpPr>
              <p:nvPr/>
            </p:nvSpPr>
            <p:spPr bwMode="auto">
              <a:xfrm>
                <a:off x="782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69" name="Rectangle 37"/>
              <p:cNvSpPr>
                <a:spLocks noChangeArrowheads="1"/>
              </p:cNvSpPr>
              <p:nvPr/>
            </p:nvSpPr>
            <p:spPr bwMode="auto">
              <a:xfrm>
                <a:off x="969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70" name="Rectangle 38"/>
              <p:cNvSpPr>
                <a:spLocks noChangeArrowheads="1"/>
              </p:cNvSpPr>
              <p:nvPr/>
            </p:nvSpPr>
            <p:spPr bwMode="auto">
              <a:xfrm>
                <a:off x="1062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71" name="Rectangle 39"/>
              <p:cNvSpPr>
                <a:spLocks noChangeArrowheads="1"/>
              </p:cNvSpPr>
              <p:nvPr/>
            </p:nvSpPr>
            <p:spPr bwMode="auto">
              <a:xfrm>
                <a:off x="595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72" name="Rectangle 40"/>
              <p:cNvSpPr>
                <a:spLocks noChangeArrowheads="1"/>
              </p:cNvSpPr>
              <p:nvPr/>
            </p:nvSpPr>
            <p:spPr bwMode="auto">
              <a:xfrm>
                <a:off x="127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73" name="Rectangle 41"/>
              <p:cNvSpPr>
                <a:spLocks noChangeArrowheads="1"/>
              </p:cNvSpPr>
              <p:nvPr/>
            </p:nvSpPr>
            <p:spPr bwMode="auto">
              <a:xfrm>
                <a:off x="221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74" name="Rectangle 42"/>
              <p:cNvSpPr>
                <a:spLocks noChangeArrowheads="1"/>
              </p:cNvSpPr>
              <p:nvPr/>
            </p:nvSpPr>
            <p:spPr bwMode="auto">
              <a:xfrm>
                <a:off x="314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75" name="Rectangle 43"/>
              <p:cNvSpPr>
                <a:spLocks noChangeArrowheads="1"/>
              </p:cNvSpPr>
              <p:nvPr/>
            </p:nvSpPr>
            <p:spPr bwMode="auto">
              <a:xfrm>
                <a:off x="408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76" name="Rectangle 44"/>
              <p:cNvSpPr>
                <a:spLocks noChangeArrowheads="1"/>
              </p:cNvSpPr>
              <p:nvPr/>
            </p:nvSpPr>
            <p:spPr bwMode="auto">
              <a:xfrm>
                <a:off x="501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grpSp>
        <p:sp>
          <p:nvSpPr>
            <p:cNvPr id="53" name="Slide edges"/>
            <p:cNvSpPr>
              <a:spLocks/>
            </p:cNvSpPr>
            <p:nvPr/>
          </p:nvSpPr>
          <p:spPr bwMode="auto">
            <a:xfrm>
              <a:off x="-600" y="0"/>
              <a:ext cx="12193200" cy="6858000"/>
            </a:xfrm>
            <a:custGeom>
              <a:avLst/>
              <a:gdLst>
                <a:gd name="T0" fmla="*/ 6024 w 6026"/>
                <a:gd name="T1" fmla="*/ 3394 h 3396"/>
                <a:gd name="T2" fmla="*/ 6024 w 6026"/>
                <a:gd name="T3" fmla="*/ 3391 h 3396"/>
                <a:gd name="T4" fmla="*/ 5 w 6026"/>
                <a:gd name="T5" fmla="*/ 3391 h 3396"/>
                <a:gd name="T6" fmla="*/ 5 w 6026"/>
                <a:gd name="T7" fmla="*/ 5 h 3396"/>
                <a:gd name="T8" fmla="*/ 6021 w 6026"/>
                <a:gd name="T9" fmla="*/ 5 h 3396"/>
                <a:gd name="T10" fmla="*/ 6021 w 6026"/>
                <a:gd name="T11" fmla="*/ 3394 h 3396"/>
                <a:gd name="T12" fmla="*/ 6024 w 6026"/>
                <a:gd name="T13" fmla="*/ 3394 h 3396"/>
                <a:gd name="T14" fmla="*/ 6024 w 6026"/>
                <a:gd name="T15" fmla="*/ 3391 h 3396"/>
                <a:gd name="T16" fmla="*/ 6024 w 6026"/>
                <a:gd name="T17" fmla="*/ 3394 h 3396"/>
                <a:gd name="T18" fmla="*/ 6026 w 6026"/>
                <a:gd name="T19" fmla="*/ 3394 h 3396"/>
                <a:gd name="T20" fmla="*/ 6026 w 6026"/>
                <a:gd name="T21" fmla="*/ 0 h 3396"/>
                <a:gd name="T22" fmla="*/ 0 w 6026"/>
                <a:gd name="T23" fmla="*/ 0 h 3396"/>
                <a:gd name="T24" fmla="*/ 0 w 6026"/>
                <a:gd name="T25" fmla="*/ 3396 h 3396"/>
                <a:gd name="T26" fmla="*/ 6026 w 6026"/>
                <a:gd name="T27" fmla="*/ 3396 h 3396"/>
                <a:gd name="T28" fmla="*/ 6026 w 6026"/>
                <a:gd name="T29" fmla="*/ 3394 h 3396"/>
                <a:gd name="T30" fmla="*/ 6024 w 6026"/>
                <a:gd name="T31" fmla="*/ 3394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26" h="3396">
                  <a:moveTo>
                    <a:pt x="6024" y="3394"/>
                  </a:moveTo>
                  <a:lnTo>
                    <a:pt x="6024" y="3391"/>
                  </a:lnTo>
                  <a:lnTo>
                    <a:pt x="5" y="3391"/>
                  </a:lnTo>
                  <a:lnTo>
                    <a:pt x="5" y="5"/>
                  </a:lnTo>
                  <a:lnTo>
                    <a:pt x="6021" y="5"/>
                  </a:lnTo>
                  <a:lnTo>
                    <a:pt x="6021" y="3394"/>
                  </a:lnTo>
                  <a:lnTo>
                    <a:pt x="6024" y="3394"/>
                  </a:lnTo>
                  <a:lnTo>
                    <a:pt x="6024" y="3391"/>
                  </a:lnTo>
                  <a:lnTo>
                    <a:pt x="6024" y="3394"/>
                  </a:lnTo>
                  <a:lnTo>
                    <a:pt x="6026" y="3394"/>
                  </a:lnTo>
                  <a:lnTo>
                    <a:pt x="6026" y="0"/>
                  </a:lnTo>
                  <a:lnTo>
                    <a:pt x="0" y="0"/>
                  </a:lnTo>
                  <a:lnTo>
                    <a:pt x="0" y="3396"/>
                  </a:lnTo>
                  <a:lnTo>
                    <a:pt x="6026" y="3396"/>
                  </a:lnTo>
                  <a:lnTo>
                    <a:pt x="6026" y="3394"/>
                  </a:lnTo>
                  <a:lnTo>
                    <a:pt x="6024" y="339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75757"/>
                </a:solidFill>
                <a:effectLst/>
                <a:uLnTx/>
                <a:uFillTx/>
                <a:latin typeface="+mn-lt"/>
                <a:ea typeface="+mn-ea"/>
                <a:cs typeface="+mn-cs"/>
              </a:endParaRPr>
            </a:p>
          </p:txBody>
        </p:sp>
        <p:sp>
          <p:nvSpPr>
            <p:cNvPr id="54" name="Footnote measure"/>
            <p:cNvSpPr>
              <a:spLocks noChangeArrowheads="1"/>
            </p:cNvSpPr>
            <p:nvPr/>
          </p:nvSpPr>
          <p:spPr bwMode="auto">
            <a:xfrm>
              <a:off x="629400" y="6159600"/>
              <a:ext cx="10933200" cy="378584"/>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57" name="Whitespace measure"/>
            <p:cNvSpPr>
              <a:spLocks noChangeArrowheads="1"/>
            </p:cNvSpPr>
            <p:nvPr/>
          </p:nvSpPr>
          <p:spPr bwMode="auto">
            <a:xfrm>
              <a:off x="629400" y="1497600"/>
              <a:ext cx="10932229" cy="583200"/>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grpSp>
          <p:nvGrpSpPr>
            <p:cNvPr id="58" name="Five column measure"/>
            <p:cNvGrpSpPr/>
            <p:nvPr userDrawn="1"/>
          </p:nvGrpSpPr>
          <p:grpSpPr>
            <a:xfrm>
              <a:off x="629400" y="5975122"/>
              <a:ext cx="10933200" cy="79536"/>
              <a:chOff x="629400" y="5975122"/>
              <a:chExt cx="10933200" cy="79536"/>
            </a:xfrm>
          </p:grpSpPr>
          <p:sp>
            <p:nvSpPr>
              <p:cNvPr id="61" name="Rectangle 5"/>
              <p:cNvSpPr>
                <a:spLocks noChangeArrowheads="1"/>
              </p:cNvSpPr>
              <p:nvPr/>
            </p:nvSpPr>
            <p:spPr bwMode="auto">
              <a:xfrm>
                <a:off x="2880128" y="5975122"/>
                <a:ext cx="1930288"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62" name="Rectangle 7"/>
              <p:cNvSpPr>
                <a:spLocks noChangeArrowheads="1"/>
              </p:cNvSpPr>
              <p:nvPr/>
            </p:nvSpPr>
            <p:spPr bwMode="auto">
              <a:xfrm>
                <a:off x="9626194"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63" name="Rectangle 9"/>
              <p:cNvSpPr>
                <a:spLocks noChangeArrowheads="1"/>
              </p:cNvSpPr>
              <p:nvPr/>
            </p:nvSpPr>
            <p:spPr bwMode="auto">
              <a:xfrm>
                <a:off x="7372407"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64" name="Rectangle 11"/>
              <p:cNvSpPr>
                <a:spLocks noChangeArrowheads="1"/>
              </p:cNvSpPr>
              <p:nvPr/>
            </p:nvSpPr>
            <p:spPr bwMode="auto">
              <a:xfrm>
                <a:off x="5127797" y="5975122"/>
                <a:ext cx="1927229"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65" name="Rectangle 13"/>
              <p:cNvSpPr>
                <a:spLocks noChangeArrowheads="1"/>
              </p:cNvSpPr>
              <p:nvPr/>
            </p:nvSpPr>
            <p:spPr bwMode="auto">
              <a:xfrm>
                <a:off x="629400" y="5975122"/>
                <a:ext cx="1933347"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grpSp>
        <p:sp>
          <p:nvSpPr>
            <p:cNvPr id="59" name="Live area"/>
            <p:cNvSpPr/>
            <p:nvPr/>
          </p:nvSpPr>
          <p:spPr>
            <a:xfrm>
              <a:off x="629400" y="2080801"/>
              <a:ext cx="10933200" cy="4078800"/>
            </a:xfrm>
            <a:custGeom>
              <a:avLst/>
              <a:gdLst>
                <a:gd name="connsiteX0" fmla="*/ 0 w 10931999"/>
                <a:gd name="connsiteY0" fmla="*/ 0 h 5537797"/>
                <a:gd name="connsiteX1" fmla="*/ 10931999 w 10931999"/>
                <a:gd name="connsiteY1" fmla="*/ 0 h 5537797"/>
                <a:gd name="connsiteX2" fmla="*/ 10931999 w 10931999"/>
                <a:gd name="connsiteY2" fmla="*/ 5537797 h 5537797"/>
                <a:gd name="connsiteX3" fmla="*/ 0 w 10931999"/>
                <a:gd name="connsiteY3" fmla="*/ 5537797 h 5537797"/>
              </a:gdLst>
              <a:ahLst/>
              <a:cxnLst>
                <a:cxn ang="0">
                  <a:pos x="connsiteX0" y="connsiteY0"/>
                </a:cxn>
                <a:cxn ang="0">
                  <a:pos x="connsiteX1" y="connsiteY1"/>
                </a:cxn>
                <a:cxn ang="0">
                  <a:pos x="connsiteX2" y="connsiteY2"/>
                </a:cxn>
                <a:cxn ang="0">
                  <a:pos x="connsiteX3" y="connsiteY3"/>
                </a:cxn>
              </a:cxnLst>
              <a:rect l="l" t="t" r="r" b="b"/>
              <a:pathLst>
                <a:path w="10931999" h="5537797">
                  <a:moveTo>
                    <a:pt x="0" y="0"/>
                  </a:moveTo>
                  <a:lnTo>
                    <a:pt x="10931999" y="0"/>
                  </a:lnTo>
                  <a:lnTo>
                    <a:pt x="10931999" y="5537797"/>
                  </a:lnTo>
                  <a:lnTo>
                    <a:pt x="0" y="5537797"/>
                  </a:lnTo>
                  <a:close/>
                </a:path>
              </a:pathLst>
            </a:custGeom>
            <a:noFill/>
            <a:ln w="9525">
              <a:solidFill>
                <a:srgbClr val="E71C57">
                  <a:alpha val="35000"/>
                </a:srgb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dirty="0">
                <a:solidFill>
                  <a:schemeClr val="bg1"/>
                </a:solidFill>
                <a:latin typeface="+mn-lt"/>
              </a:endParaRPr>
            </a:p>
          </p:txBody>
        </p:sp>
        <p:sp>
          <p:nvSpPr>
            <p:cNvPr id="60" name="Footnote example"/>
            <p:cNvSpPr txBox="1"/>
            <p:nvPr/>
          </p:nvSpPr>
          <p:spPr>
            <a:xfrm>
              <a:off x="630000" y="6144442"/>
              <a:ext cx="9030914" cy="415498"/>
            </a:xfrm>
            <a:prstGeom prst="rect">
              <a:avLst/>
            </a:prstGeom>
            <a:noFill/>
          </p:spPr>
          <p:txBody>
            <a:bodyPr wrap="square" lIns="0" tIns="0" rIns="0" bIns="0" rtlCol="0" anchor="b">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bg1">
                      <a:lumMod val="50000"/>
                    </a:schemeClr>
                  </a:solidFill>
                  <a:effectLst/>
                  <a:uLnTx/>
                  <a:uFillTx/>
                  <a:latin typeface="+mn-lt"/>
                  <a:ea typeface="+mn-ea"/>
                  <a:cs typeface="+mn-cs"/>
                  <a:sym typeface="Trebuchet MS" panose="020B0603020202020204" pitchFamily="34" charset="0"/>
                </a:rPr>
                <a:t>1. xxxx  2. xxxx  3. List footnotes in numerical order. Footnote numbers are not bracketed. Use 10pt font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bg1">
                      <a:lumMod val="50000"/>
                    </a:schemeClr>
                  </a:solidFill>
                  <a:effectLst/>
                  <a:uLnTx/>
                  <a:uFillTx/>
                  <a:latin typeface="+mn-lt"/>
                  <a:ea typeface="+mn-ea"/>
                  <a:cs typeface="+mn-cs"/>
                  <a:sym typeface="Trebuchet MS" panose="020B0603020202020204" pitchFamily="34" charset="0"/>
                </a:rPr>
                <a:t>Note: Do not put a period at the end of the note or the source</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bg1">
                      <a:lumMod val="50000"/>
                    </a:schemeClr>
                  </a:solidFill>
                  <a:effectLst/>
                  <a:uLnTx/>
                  <a:uFillTx/>
                  <a:latin typeface="+mn-lt"/>
                  <a:ea typeface="+mn-ea"/>
                  <a:cs typeface="+mn-cs"/>
                  <a:sym typeface="Trebuchet MS" panose="020B0603020202020204" pitchFamily="34" charset="0"/>
                </a:rPr>
                <a:t>Source: Include a source for every chart that you use. Separate sources with a semicolon; BCG-related sources go at the end</a:t>
              </a:r>
            </a:p>
          </p:txBody>
        </p:sp>
      </p:grpSp>
      <p:sp>
        <p:nvSpPr>
          <p:cNvPr id="2" name="Date Placeholder 1"/>
          <p:cNvSpPr>
            <a:spLocks noGrp="1"/>
          </p:cNvSpPr>
          <p:nvPr>
            <p:ph type="dt" sz="half" idx="10"/>
          </p:nvPr>
        </p:nvSpPr>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56"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55"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36959937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D. Title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ext uri="{D42A27DB-BD31-4B8C-83A1-F6EECF244321}">
                <p14:modId xmlns:p14="http://schemas.microsoft.com/office/powerpoint/2010/main" val="366548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3239" name="think-cell Slide" r:id="rId7" imgW="384" imgH="384" progId="TCLayout.ActiveDocument.1">
                  <p:embed/>
                </p:oleObj>
              </mc:Choice>
              <mc:Fallback>
                <p:oleObj name="think-cell Slide" r:id="rId7" imgW="384" imgH="384"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2" name="Rectangle 1" hidden="1"/>
          <p:cNvSpPr/>
          <p:nvPr userDrawn="1">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93000"/>
              </a:lnSpc>
              <a:spcBef>
                <a:spcPct val="0"/>
              </a:spcBef>
              <a:spcAft>
                <a:spcPct val="0"/>
              </a:spcAft>
            </a:pPr>
            <a:endParaRPr lang="en-US" sz="5400" b="0" i="0" baseline="0" dirty="0">
              <a:solidFill>
                <a:srgbClr val="FFFFFF"/>
              </a:solidFill>
              <a:latin typeface="Trebuchet MS" panose="020B0603020202020204" pitchFamily="34" charset="0"/>
              <a:ea typeface="+mj-ea"/>
              <a:cs typeface="+mj-cs"/>
              <a:sym typeface="Trebuchet MS" panose="020B0603020202020204" pitchFamily="34" charset="0"/>
            </a:endParaRPr>
          </a:p>
        </p:txBody>
      </p:sp>
      <p:sp>
        <p:nvSpPr>
          <p:cNvPr id="14" name="Rectangle 13"/>
          <p:cNvSpPr/>
          <p:nvPr userDrawn="1"/>
        </p:nvSpPr>
        <p:spPr>
          <a:xfrm>
            <a:off x="0" y="5279183"/>
            <a:ext cx="12192000" cy="1578817"/>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dirty="0">
              <a:solidFill>
                <a:schemeClr val="bg1"/>
              </a:solidFill>
              <a:latin typeface="+mn-lt"/>
              <a:sym typeface="Trebuchet MS" panose="020B0603020202020204" pitchFamily="34" charset="0"/>
            </a:endParaRPr>
          </a:p>
        </p:txBody>
      </p:sp>
      <p:pic>
        <p:nvPicPr>
          <p:cNvPr id="18" name="Picture 17"/>
          <p:cNvPicPr>
            <a:picLocks noChangeAspect="1"/>
          </p:cNvPicPr>
          <p:nvPr userDrawn="1"/>
        </p:nvPicPr>
        <p:blipFill rotWithShape="1">
          <a:blip r:embed="rId9">
            <a:extLst>
              <a:ext uri="{28A0092B-C50C-407E-A947-70E740481C1C}">
                <a14:useLocalDpi xmlns:a14="http://schemas.microsoft.com/office/drawing/2010/main" val="0"/>
              </a:ext>
            </a:extLst>
          </a:blip>
          <a:srcRect l="1731" t="8741" r="102" b="27"/>
          <a:stretch/>
        </p:blipFill>
        <p:spPr>
          <a:xfrm rot="16200000" flipH="1">
            <a:off x="8471921" y="1973272"/>
            <a:ext cx="580573" cy="6858000"/>
          </a:xfrm>
          <a:prstGeom prst="rect">
            <a:avLst/>
          </a:prstGeom>
        </p:spPr>
      </p:pic>
      <p:pic>
        <p:nvPicPr>
          <p:cNvPr id="15" name="TitleAndEndImages"/>
          <p:cNvPicPr>
            <a:picLocks noChangeAspect="1"/>
          </p:cNvPicPr>
          <p:nvPr userDrawn="1">
            <p:custDataLst>
              <p:tags r:id="rId4"/>
            </p:custDataLst>
          </p:nvPr>
        </p:nvPicPr>
        <p:blipFill rotWithShape="1">
          <a:blip r:embed="rId10">
            <a:extLst>
              <a:ext uri="{28A0092B-C50C-407E-A947-70E740481C1C}">
                <a14:useLocalDpi xmlns:a14="http://schemas.microsoft.com/office/drawing/2010/main" val="0"/>
              </a:ext>
            </a:extLst>
          </a:blip>
          <a:srcRect b="23056"/>
          <a:stretch/>
        </p:blipFill>
        <p:spPr>
          <a:xfrm flipH="1">
            <a:off x="0" y="0"/>
            <a:ext cx="12192000" cy="5276850"/>
          </a:xfrm>
          <a:prstGeom prst="rect">
            <a:avLst/>
          </a:prstGeom>
        </p:spPr>
      </p:pic>
      <p:sp>
        <p:nvSpPr>
          <p:cNvPr id="20" name="Picture Placeholder 8"/>
          <p:cNvSpPr>
            <a:spLocks noGrp="1"/>
          </p:cNvSpPr>
          <p:nvPr>
            <p:ph type="pic" sz="quarter" idx="13" hasCustomPrompt="1"/>
          </p:nvPr>
        </p:nvSpPr>
        <p:spPr>
          <a:xfrm>
            <a:off x="9366561" y="5570642"/>
            <a:ext cx="1867935" cy="896833"/>
          </a:xfrm>
          <a:prstGeom prst="rect">
            <a:avLst/>
          </a:prstGeom>
        </p:spPr>
        <p:txBody>
          <a:bodyPr anchor="b"/>
          <a:lstStyle>
            <a:lvl1pPr algn="ctr">
              <a:defRPr sz="1600">
                <a:solidFill>
                  <a:schemeClr val="tx1"/>
                </a:solidFill>
                <a:latin typeface="Trebuchet MS" panose="020B0603020202020204" pitchFamily="34" charset="0"/>
                <a:sym typeface="Trebuchet MS" panose="020B0603020202020204" pitchFamily="34" charset="0"/>
              </a:defRPr>
            </a:lvl1pPr>
          </a:lstStyle>
          <a:p>
            <a:r>
              <a:rPr lang="en-US" dirty="0"/>
              <a:t>Logo</a:t>
            </a:r>
          </a:p>
        </p:txBody>
      </p:sp>
      <p:sp>
        <p:nvSpPr>
          <p:cNvPr id="21" name="Rectangle 20"/>
          <p:cNvSpPr/>
          <p:nvPr userDrawn="1"/>
        </p:nvSpPr>
        <p:spPr bwMode="black">
          <a:xfrm>
            <a:off x="630936" y="626200"/>
            <a:ext cx="8125200" cy="5529600"/>
          </a:xfrm>
          <a:prstGeom prst="rect">
            <a:avLst/>
          </a:prstGeom>
          <a:gradFill flip="none" rotWithShape="1">
            <a:gsLst>
              <a:gs pos="0">
                <a:schemeClr val="accent1">
                  <a:alpha val="90000"/>
                </a:schemeClr>
              </a:gs>
              <a:gs pos="100000">
                <a:schemeClr val="tx2">
                  <a:alpha val="90000"/>
                </a:schemeClr>
              </a:gs>
            </a:gsLst>
            <a:lin ang="189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lnSpc>
                <a:spcPct val="95000"/>
              </a:lnSpc>
            </a:pPr>
            <a:endParaRPr lang="en-US" sz="2000" dirty="0">
              <a:solidFill>
                <a:prstClr val="white"/>
              </a:solidFill>
              <a:latin typeface="+mn-lt"/>
              <a:sym typeface="Trebuchet MS" panose="020B0603020202020204" pitchFamily="34" charset="0"/>
            </a:endParaRPr>
          </a:p>
        </p:txBody>
      </p:sp>
      <p:sp>
        <p:nvSpPr>
          <p:cNvPr id="22" name="Text Placeholder 6"/>
          <p:cNvSpPr>
            <a:spLocks noGrp="1"/>
          </p:cNvSpPr>
          <p:nvPr>
            <p:ph type="body" sz="quarter" idx="12" hasCustomPrompt="1"/>
          </p:nvPr>
        </p:nvSpPr>
        <p:spPr bwMode="black">
          <a:xfrm>
            <a:off x="1117415" y="6207842"/>
            <a:ext cx="6868800" cy="327148"/>
          </a:xfrm>
          <a:prstGeom prst="rect">
            <a:avLst/>
          </a:prstGeom>
          <a:noFill/>
        </p:spPr>
        <p:txBody>
          <a:bodyPr anchor="ctr"/>
          <a:lstStyle>
            <a:lvl1pPr algn="l">
              <a:lnSpc>
                <a:spcPct val="110000"/>
              </a:lnSpc>
              <a:buNone/>
              <a:defRPr sz="1200" b="1" cap="all" baseline="0">
                <a:solidFill>
                  <a:schemeClr val="accent5"/>
                </a:solidFill>
                <a:latin typeface="+mn-lt"/>
                <a:sym typeface="Trebuchet MS" panose="020B0603020202020204" pitchFamily="34" charset="0"/>
              </a:defRPr>
            </a:lvl1pPr>
            <a:lvl2pPr algn="ctr">
              <a:buNone/>
              <a:defRPr/>
            </a:lvl2pPr>
            <a:lvl3pPr marL="0" indent="0" algn="ctr">
              <a:buNone/>
              <a:defRPr/>
            </a:lvl3pPr>
            <a:lvl4pPr marL="228600" indent="0" algn="ctr">
              <a:buNone/>
              <a:defRPr/>
            </a:lvl4pPr>
            <a:lvl5pPr marL="457200" indent="0" algn="ctr">
              <a:buNone/>
              <a:defRPr/>
            </a:lvl5pPr>
          </a:lstStyle>
          <a:p>
            <a:pPr lvl="0"/>
            <a:r>
              <a:rPr lang="en-US" dirty="0"/>
              <a:t>Click to edit date/place</a:t>
            </a:r>
          </a:p>
        </p:txBody>
      </p:sp>
      <p:sp>
        <p:nvSpPr>
          <p:cNvPr id="26" name="Subtitle 2"/>
          <p:cNvSpPr>
            <a:spLocks noGrp="1"/>
          </p:cNvSpPr>
          <p:nvPr>
            <p:ph type="subTitle" idx="1" hasCustomPrompt="1"/>
          </p:nvPr>
        </p:nvSpPr>
        <p:spPr bwMode="white">
          <a:xfrm>
            <a:off x="1117415" y="5495706"/>
            <a:ext cx="6868800" cy="436195"/>
          </a:xfrm>
          <a:prstGeom prst="rect">
            <a:avLst/>
          </a:prstGeom>
        </p:spPr>
        <p:txBody>
          <a:bodyPr anchor="ctr"/>
          <a:lstStyle>
            <a:lvl1pPr marL="0" indent="0" algn="l">
              <a:lnSpc>
                <a:spcPct val="110000"/>
              </a:lnSpc>
              <a:buNone/>
              <a:defRPr sz="1600">
                <a:solidFill>
                  <a:schemeClr val="bg1"/>
                </a:solidFill>
                <a:latin typeface="+mn-lt"/>
                <a:sym typeface="Trebuchet MS" panose="020B0603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Subtitle in sentence case</a:t>
            </a:r>
          </a:p>
        </p:txBody>
      </p:sp>
      <p:sp>
        <p:nvSpPr>
          <p:cNvPr id="27" name="Title 1"/>
          <p:cNvSpPr>
            <a:spLocks noGrp="1"/>
          </p:cNvSpPr>
          <p:nvPr>
            <p:ph type="ctrTitle" hasCustomPrompt="1"/>
          </p:nvPr>
        </p:nvSpPr>
        <p:spPr bwMode="ltGray">
          <a:xfrm>
            <a:off x="1117415" y="1886242"/>
            <a:ext cx="6868800" cy="3138423"/>
          </a:xfrm>
        </p:spPr>
        <p:txBody>
          <a:bodyPr anchor="b">
            <a:normAutofit/>
          </a:bodyPr>
          <a:lstStyle>
            <a:lvl1pPr algn="l">
              <a:lnSpc>
                <a:spcPct val="93000"/>
              </a:lnSpc>
              <a:defRPr sz="5400">
                <a:solidFill>
                  <a:schemeClr val="bg1"/>
                </a:solidFill>
                <a:latin typeface="+mj-lt"/>
                <a:sym typeface="Trebuchet MS" panose="020B0603020202020204" pitchFamily="34" charset="0"/>
              </a:defRPr>
            </a:lvl1pPr>
          </a:lstStyle>
          <a:p>
            <a:r>
              <a:rPr lang="en-US" dirty="0"/>
              <a:t>Title in Title Case</a:t>
            </a:r>
          </a:p>
        </p:txBody>
      </p:sp>
      <p:sp>
        <p:nvSpPr>
          <p:cNvPr id="13" name="Freeform 12"/>
          <p:cNvSpPr>
            <a:spLocks noChangeAspect="1"/>
          </p:cNvSpPr>
          <p:nvPr userDrawn="1">
            <p:custDataLst>
              <p:tags r:id="rId5"/>
            </p:custDataLst>
          </p:nvPr>
        </p:nvSpPr>
        <p:spPr bwMode="auto">
          <a:xfrm>
            <a:off x="1117415" y="1112679"/>
            <a:ext cx="2327644" cy="486479"/>
          </a:xfrm>
          <a:custGeom>
            <a:avLst/>
            <a:gdLst>
              <a:gd name="connsiteX0" fmla="*/ 8982072 w 11499847"/>
              <a:gd name="connsiteY0" fmla="*/ 1919288 h 2403475"/>
              <a:gd name="connsiteX1" fmla="*/ 8982072 w 11499847"/>
              <a:gd name="connsiteY1" fmla="*/ 2105026 h 2403475"/>
              <a:gd name="connsiteX2" fmla="*/ 9098233 w 11499847"/>
              <a:gd name="connsiteY2" fmla="*/ 2105026 h 2403475"/>
              <a:gd name="connsiteX3" fmla="*/ 9164880 w 11499847"/>
              <a:gd name="connsiteY3" fmla="*/ 2080233 h 2403475"/>
              <a:gd name="connsiteX4" fmla="*/ 9191622 w 11499847"/>
              <a:gd name="connsiteY4" fmla="*/ 2011737 h 2403475"/>
              <a:gd name="connsiteX5" fmla="*/ 9164880 w 11499847"/>
              <a:gd name="connsiteY5" fmla="*/ 1944501 h 2403475"/>
              <a:gd name="connsiteX6" fmla="*/ 9098233 w 11499847"/>
              <a:gd name="connsiteY6" fmla="*/ 1919288 h 2403475"/>
              <a:gd name="connsiteX7" fmla="*/ 8982072 w 11499847"/>
              <a:gd name="connsiteY7" fmla="*/ 1919288 h 2403475"/>
              <a:gd name="connsiteX8" fmla="*/ 7280272 w 11499847"/>
              <a:gd name="connsiteY8" fmla="*/ 1919288 h 2403475"/>
              <a:gd name="connsiteX9" fmla="*/ 7280272 w 11499847"/>
              <a:gd name="connsiteY9" fmla="*/ 2097088 h 2403475"/>
              <a:gd name="connsiteX10" fmla="*/ 7404503 w 11499847"/>
              <a:gd name="connsiteY10" fmla="*/ 2097088 h 2403475"/>
              <a:gd name="connsiteX11" fmla="*/ 7469027 w 11499847"/>
              <a:gd name="connsiteY11" fmla="*/ 2073423 h 2403475"/>
              <a:gd name="connsiteX12" fmla="*/ 7494585 w 11499847"/>
              <a:gd name="connsiteY12" fmla="*/ 2008502 h 2403475"/>
              <a:gd name="connsiteX13" fmla="*/ 7469027 w 11499847"/>
              <a:gd name="connsiteY13" fmla="*/ 1943581 h 2403475"/>
              <a:gd name="connsiteX14" fmla="*/ 7404503 w 11499847"/>
              <a:gd name="connsiteY14" fmla="*/ 1919288 h 2403475"/>
              <a:gd name="connsiteX15" fmla="*/ 7280272 w 11499847"/>
              <a:gd name="connsiteY15" fmla="*/ 1919288 h 2403475"/>
              <a:gd name="connsiteX16" fmla="*/ 7945015 w 11499847"/>
              <a:gd name="connsiteY16" fmla="*/ 1909763 h 2403475"/>
              <a:gd name="connsiteX17" fmla="*/ 7813574 w 11499847"/>
              <a:gd name="connsiteY17" fmla="*/ 1965330 h 2403475"/>
              <a:gd name="connsiteX18" fmla="*/ 7759697 w 11499847"/>
              <a:gd name="connsiteY18" fmla="*/ 2100368 h 2403475"/>
              <a:gd name="connsiteX19" fmla="*/ 7813574 w 11499847"/>
              <a:gd name="connsiteY19" fmla="*/ 2235406 h 2403475"/>
              <a:gd name="connsiteX20" fmla="*/ 7945015 w 11499847"/>
              <a:gd name="connsiteY20" fmla="*/ 2290763 h 2403475"/>
              <a:gd name="connsiteX21" fmla="*/ 8077086 w 11499847"/>
              <a:gd name="connsiteY21" fmla="*/ 2235825 h 2403475"/>
              <a:gd name="connsiteX22" fmla="*/ 8131172 w 11499847"/>
              <a:gd name="connsiteY22" fmla="*/ 2100368 h 2403475"/>
              <a:gd name="connsiteX23" fmla="*/ 8076876 w 11499847"/>
              <a:gd name="connsiteY23" fmla="*/ 1965330 h 2403475"/>
              <a:gd name="connsiteX24" fmla="*/ 7945015 w 11499847"/>
              <a:gd name="connsiteY24" fmla="*/ 1909763 h 2403475"/>
              <a:gd name="connsiteX25" fmla="*/ 8899522 w 11499847"/>
              <a:gd name="connsiteY25" fmla="*/ 1844675 h 2403475"/>
              <a:gd name="connsiteX26" fmla="*/ 9098598 w 11499847"/>
              <a:gd name="connsiteY26" fmla="*/ 1844675 h 2403475"/>
              <a:gd name="connsiteX27" fmla="*/ 9228521 w 11499847"/>
              <a:gd name="connsiteY27" fmla="*/ 1892741 h 2403475"/>
              <a:gd name="connsiteX28" fmla="*/ 9277347 w 11499847"/>
              <a:gd name="connsiteY28" fmla="*/ 2011236 h 2403475"/>
              <a:gd name="connsiteX29" fmla="*/ 9228521 w 11499847"/>
              <a:gd name="connsiteY29" fmla="*/ 2129521 h 2403475"/>
              <a:gd name="connsiteX30" fmla="*/ 9098598 w 11499847"/>
              <a:gd name="connsiteY30" fmla="*/ 2177796 h 2403475"/>
              <a:gd name="connsiteX31" fmla="*/ 8982086 w 11499847"/>
              <a:gd name="connsiteY31" fmla="*/ 2177796 h 2403475"/>
              <a:gd name="connsiteX32" fmla="*/ 8982086 w 11499847"/>
              <a:gd name="connsiteY32" fmla="*/ 2355850 h 2403475"/>
              <a:gd name="connsiteX33" fmla="*/ 8899522 w 11499847"/>
              <a:gd name="connsiteY33" fmla="*/ 2355850 h 2403475"/>
              <a:gd name="connsiteX34" fmla="*/ 8899522 w 11499847"/>
              <a:gd name="connsiteY34" fmla="*/ 1844675 h 2403475"/>
              <a:gd name="connsiteX35" fmla="*/ 8324847 w 11499847"/>
              <a:gd name="connsiteY35" fmla="*/ 1844675 h 2403475"/>
              <a:gd name="connsiteX36" fmla="*/ 8407608 w 11499847"/>
              <a:gd name="connsiteY36" fmla="*/ 1844675 h 2403475"/>
              <a:gd name="connsiteX37" fmla="*/ 8407608 w 11499847"/>
              <a:gd name="connsiteY37" fmla="*/ 2158090 h 2403475"/>
              <a:gd name="connsiteX38" fmla="*/ 8443017 w 11499847"/>
              <a:gd name="connsiteY38" fmla="*/ 2252595 h 2403475"/>
              <a:gd name="connsiteX39" fmla="*/ 8537931 w 11499847"/>
              <a:gd name="connsiteY39" fmla="*/ 2291066 h 2403475"/>
              <a:gd name="connsiteX40" fmla="*/ 8631797 w 11499847"/>
              <a:gd name="connsiteY40" fmla="*/ 2252595 h 2403475"/>
              <a:gd name="connsiteX41" fmla="*/ 8667415 w 11499847"/>
              <a:gd name="connsiteY41" fmla="*/ 2158090 h 2403475"/>
              <a:gd name="connsiteX42" fmla="*/ 8667415 w 11499847"/>
              <a:gd name="connsiteY42" fmla="*/ 1844675 h 2403475"/>
              <a:gd name="connsiteX43" fmla="*/ 8748710 w 11499847"/>
              <a:gd name="connsiteY43" fmla="*/ 1844675 h 2403475"/>
              <a:gd name="connsiteX44" fmla="*/ 8748710 w 11499847"/>
              <a:gd name="connsiteY44" fmla="*/ 2158717 h 2403475"/>
              <a:gd name="connsiteX45" fmla="*/ 8688577 w 11499847"/>
              <a:gd name="connsiteY45" fmla="*/ 2307793 h 2403475"/>
              <a:gd name="connsiteX46" fmla="*/ 8537093 w 11499847"/>
              <a:gd name="connsiteY46" fmla="*/ 2366963 h 2403475"/>
              <a:gd name="connsiteX47" fmla="*/ 8385399 w 11499847"/>
              <a:gd name="connsiteY47" fmla="*/ 2307793 h 2403475"/>
              <a:gd name="connsiteX48" fmla="*/ 8324847 w 11499847"/>
              <a:gd name="connsiteY48" fmla="*/ 2158717 h 2403475"/>
              <a:gd name="connsiteX49" fmla="*/ 8324847 w 11499847"/>
              <a:gd name="connsiteY49" fmla="*/ 1844675 h 2403475"/>
              <a:gd name="connsiteX50" fmla="*/ 7197722 w 11499847"/>
              <a:gd name="connsiteY50" fmla="*/ 1844675 h 2403475"/>
              <a:gd name="connsiteX51" fmla="*/ 7404196 w 11499847"/>
              <a:gd name="connsiteY51" fmla="*/ 1844675 h 2403475"/>
              <a:gd name="connsiteX52" fmla="*/ 7531336 w 11499847"/>
              <a:gd name="connsiteY52" fmla="*/ 1891906 h 2403475"/>
              <a:gd name="connsiteX53" fmla="*/ 7578727 w 11499847"/>
              <a:gd name="connsiteY53" fmla="*/ 2008937 h 2403475"/>
              <a:gd name="connsiteX54" fmla="*/ 7548455 w 11499847"/>
              <a:gd name="connsiteY54" fmla="*/ 2106950 h 2403475"/>
              <a:gd name="connsiteX55" fmla="*/ 7464947 w 11499847"/>
              <a:gd name="connsiteY55" fmla="*/ 2161495 h 2403475"/>
              <a:gd name="connsiteX56" fmla="*/ 7525699 w 11499847"/>
              <a:gd name="connsiteY56" fmla="*/ 2258673 h 2403475"/>
              <a:gd name="connsiteX57" fmla="*/ 7586660 w 11499847"/>
              <a:gd name="connsiteY57" fmla="*/ 2355850 h 2403475"/>
              <a:gd name="connsiteX58" fmla="*/ 7491044 w 11499847"/>
              <a:gd name="connsiteY58" fmla="*/ 2355850 h 2403475"/>
              <a:gd name="connsiteX59" fmla="*/ 7434676 w 11499847"/>
              <a:gd name="connsiteY59" fmla="*/ 2263479 h 2403475"/>
              <a:gd name="connsiteX60" fmla="*/ 7378099 w 11499847"/>
              <a:gd name="connsiteY60" fmla="*/ 2171108 h 2403475"/>
              <a:gd name="connsiteX61" fmla="*/ 7280395 w 11499847"/>
              <a:gd name="connsiteY61" fmla="*/ 2171108 h 2403475"/>
              <a:gd name="connsiteX62" fmla="*/ 7280395 w 11499847"/>
              <a:gd name="connsiteY62" fmla="*/ 2355850 h 2403475"/>
              <a:gd name="connsiteX63" fmla="*/ 7197722 w 11499847"/>
              <a:gd name="connsiteY63" fmla="*/ 2355850 h 2403475"/>
              <a:gd name="connsiteX64" fmla="*/ 7197722 w 11499847"/>
              <a:gd name="connsiteY64" fmla="*/ 1844675 h 2403475"/>
              <a:gd name="connsiteX65" fmla="*/ 7945016 w 11499847"/>
              <a:gd name="connsiteY65" fmla="*/ 1833563 h 2403475"/>
              <a:gd name="connsiteX66" fmla="*/ 8136527 w 11499847"/>
              <a:gd name="connsiteY66" fmla="*/ 1911974 h 2403475"/>
              <a:gd name="connsiteX67" fmla="*/ 8215310 w 11499847"/>
              <a:gd name="connsiteY67" fmla="*/ 2100368 h 2403475"/>
              <a:gd name="connsiteX68" fmla="*/ 8136527 w 11499847"/>
              <a:gd name="connsiteY68" fmla="*/ 2288762 h 2403475"/>
              <a:gd name="connsiteX69" fmla="*/ 7945016 w 11499847"/>
              <a:gd name="connsiteY69" fmla="*/ 2366963 h 2403475"/>
              <a:gd name="connsiteX70" fmla="*/ 7754134 w 11499847"/>
              <a:gd name="connsiteY70" fmla="*/ 2288762 h 2403475"/>
              <a:gd name="connsiteX71" fmla="*/ 7675560 w 11499847"/>
              <a:gd name="connsiteY71" fmla="*/ 2100368 h 2403475"/>
              <a:gd name="connsiteX72" fmla="*/ 7754134 w 11499847"/>
              <a:gd name="connsiteY72" fmla="*/ 1911974 h 2403475"/>
              <a:gd name="connsiteX73" fmla="*/ 7945016 w 11499847"/>
              <a:gd name="connsiteY73" fmla="*/ 1833563 h 2403475"/>
              <a:gd name="connsiteX74" fmla="*/ 6834872 w 11499847"/>
              <a:gd name="connsiteY74" fmla="*/ 1833563 h 2403475"/>
              <a:gd name="connsiteX75" fmla="*/ 6921875 w 11499847"/>
              <a:gd name="connsiteY75" fmla="*/ 1845482 h 2403475"/>
              <a:gd name="connsiteX76" fmla="*/ 6996090 w 11499847"/>
              <a:gd name="connsiteY76" fmla="*/ 1881028 h 2403475"/>
              <a:gd name="connsiteX77" fmla="*/ 6974496 w 11499847"/>
              <a:gd name="connsiteY77" fmla="*/ 1914692 h 2403475"/>
              <a:gd name="connsiteX78" fmla="*/ 6952903 w 11499847"/>
              <a:gd name="connsiteY78" fmla="*/ 1948356 h 2403475"/>
              <a:gd name="connsiteX79" fmla="*/ 6897556 w 11499847"/>
              <a:gd name="connsiteY79" fmla="*/ 1919501 h 2403475"/>
              <a:gd name="connsiteX80" fmla="*/ 6834243 w 11499847"/>
              <a:gd name="connsiteY80" fmla="*/ 1910301 h 2403475"/>
              <a:gd name="connsiteX81" fmla="*/ 6703424 w 11499847"/>
              <a:gd name="connsiteY81" fmla="*/ 1965084 h 2403475"/>
              <a:gd name="connsiteX82" fmla="*/ 6650384 w 11499847"/>
              <a:gd name="connsiteY82" fmla="*/ 2100368 h 2403475"/>
              <a:gd name="connsiteX83" fmla="*/ 6701957 w 11499847"/>
              <a:gd name="connsiteY83" fmla="*/ 2236070 h 2403475"/>
              <a:gd name="connsiteX84" fmla="*/ 6831308 w 11499847"/>
              <a:gd name="connsiteY84" fmla="*/ 2291062 h 2403475"/>
              <a:gd name="connsiteX85" fmla="*/ 6945984 w 11499847"/>
              <a:gd name="connsiteY85" fmla="*/ 2250498 h 2403475"/>
              <a:gd name="connsiteX86" fmla="*/ 6999863 w 11499847"/>
              <a:gd name="connsiteY86" fmla="*/ 2148460 h 2403475"/>
              <a:gd name="connsiteX87" fmla="*/ 6825438 w 11499847"/>
              <a:gd name="connsiteY87" fmla="*/ 2148460 h 2403475"/>
              <a:gd name="connsiteX88" fmla="*/ 6849128 w 11499847"/>
              <a:gd name="connsiteY88" fmla="*/ 2111241 h 2403475"/>
              <a:gd name="connsiteX89" fmla="*/ 6873028 w 11499847"/>
              <a:gd name="connsiteY89" fmla="*/ 2074022 h 2403475"/>
              <a:gd name="connsiteX90" fmla="*/ 7078061 w 11499847"/>
              <a:gd name="connsiteY90" fmla="*/ 2074022 h 2403475"/>
              <a:gd name="connsiteX91" fmla="*/ 7080787 w 11499847"/>
              <a:gd name="connsiteY91" fmla="*/ 2090540 h 2403475"/>
              <a:gd name="connsiteX92" fmla="*/ 7081835 w 11499847"/>
              <a:gd name="connsiteY92" fmla="*/ 2110613 h 2403475"/>
              <a:gd name="connsiteX93" fmla="*/ 7011813 w 11499847"/>
              <a:gd name="connsiteY93" fmla="*/ 2293362 h 2403475"/>
              <a:gd name="connsiteX94" fmla="*/ 6830470 w 11499847"/>
              <a:gd name="connsiteY94" fmla="*/ 2366963 h 2403475"/>
              <a:gd name="connsiteX95" fmla="*/ 6642417 w 11499847"/>
              <a:gd name="connsiteY95" fmla="*/ 2289389 h 2403475"/>
              <a:gd name="connsiteX96" fmla="*/ 6565897 w 11499847"/>
              <a:gd name="connsiteY96" fmla="*/ 2100368 h 2403475"/>
              <a:gd name="connsiteX97" fmla="*/ 6644514 w 11499847"/>
              <a:gd name="connsiteY97" fmla="*/ 1911346 h 2403475"/>
              <a:gd name="connsiteX98" fmla="*/ 6834872 w 11499847"/>
              <a:gd name="connsiteY98" fmla="*/ 1833563 h 2403475"/>
              <a:gd name="connsiteX99" fmla="*/ 501650 w 11499847"/>
              <a:gd name="connsiteY99" fmla="*/ 1403350 h 2403475"/>
              <a:gd name="connsiteX100" fmla="*/ 501650 w 11499847"/>
              <a:gd name="connsiteY100" fmla="*/ 1925638 h 2403475"/>
              <a:gd name="connsiteX101" fmla="*/ 842112 w 11499847"/>
              <a:gd name="connsiteY101" fmla="*/ 1925638 h 2403475"/>
              <a:gd name="connsiteX102" fmla="*/ 1182574 w 11499847"/>
              <a:gd name="connsiteY102" fmla="*/ 1925638 h 2403475"/>
              <a:gd name="connsiteX103" fmla="*/ 1375900 w 11499847"/>
              <a:gd name="connsiteY103" fmla="*/ 1849684 h 2403475"/>
              <a:gd name="connsiteX104" fmla="*/ 1455738 w 11499847"/>
              <a:gd name="connsiteY104" fmla="*/ 1662720 h 2403475"/>
              <a:gd name="connsiteX105" fmla="*/ 1375900 w 11499847"/>
              <a:gd name="connsiteY105" fmla="*/ 1477635 h 2403475"/>
              <a:gd name="connsiteX106" fmla="*/ 1182574 w 11499847"/>
              <a:gd name="connsiteY106" fmla="*/ 1403350 h 2403475"/>
              <a:gd name="connsiteX107" fmla="*/ 501650 w 11499847"/>
              <a:gd name="connsiteY107" fmla="*/ 1403350 h 2403475"/>
              <a:gd name="connsiteX108" fmla="*/ 7349808 w 11499847"/>
              <a:gd name="connsiteY108" fmla="*/ 1012825 h 2403475"/>
              <a:gd name="connsiteX109" fmla="*/ 7218292 w 11499847"/>
              <a:gd name="connsiteY109" fmla="*/ 1067952 h 2403475"/>
              <a:gd name="connsiteX110" fmla="*/ 7164385 w 11499847"/>
              <a:gd name="connsiteY110" fmla="*/ 1202427 h 2403475"/>
              <a:gd name="connsiteX111" fmla="*/ 7218292 w 11499847"/>
              <a:gd name="connsiteY111" fmla="*/ 1336903 h 2403475"/>
              <a:gd name="connsiteX112" fmla="*/ 7349808 w 11499847"/>
              <a:gd name="connsiteY112" fmla="*/ 1392238 h 2403475"/>
              <a:gd name="connsiteX113" fmla="*/ 7481953 w 11499847"/>
              <a:gd name="connsiteY113" fmla="*/ 1337320 h 2403475"/>
              <a:gd name="connsiteX114" fmla="*/ 7535860 w 11499847"/>
              <a:gd name="connsiteY114" fmla="*/ 1202427 h 2403475"/>
              <a:gd name="connsiteX115" fmla="*/ 7481534 w 11499847"/>
              <a:gd name="connsiteY115" fmla="*/ 1067952 h 2403475"/>
              <a:gd name="connsiteX116" fmla="*/ 7349808 w 11499847"/>
              <a:gd name="connsiteY116" fmla="*/ 1012825 h 2403475"/>
              <a:gd name="connsiteX117" fmla="*/ 10448922 w 11499847"/>
              <a:gd name="connsiteY117" fmla="*/ 946150 h 2403475"/>
              <a:gd name="connsiteX118" fmla="*/ 10552110 w 11499847"/>
              <a:gd name="connsiteY118" fmla="*/ 946150 h 2403475"/>
              <a:gd name="connsiteX119" fmla="*/ 10671172 w 11499847"/>
              <a:gd name="connsiteY119" fmla="*/ 1139825 h 2403475"/>
              <a:gd name="connsiteX120" fmla="*/ 10790235 w 11499847"/>
              <a:gd name="connsiteY120" fmla="*/ 1333501 h 2403475"/>
              <a:gd name="connsiteX121" fmla="*/ 10790235 w 11499847"/>
              <a:gd name="connsiteY121" fmla="*/ 946150 h 2403475"/>
              <a:gd name="connsiteX122" fmla="*/ 10869610 w 11499847"/>
              <a:gd name="connsiteY122" fmla="*/ 946150 h 2403475"/>
              <a:gd name="connsiteX123" fmla="*/ 10869610 w 11499847"/>
              <a:gd name="connsiteY123" fmla="*/ 1458913 h 2403475"/>
              <a:gd name="connsiteX124" fmla="*/ 10772772 w 11499847"/>
              <a:gd name="connsiteY124" fmla="*/ 1458913 h 2403475"/>
              <a:gd name="connsiteX125" fmla="*/ 10650535 w 11499847"/>
              <a:gd name="connsiteY125" fmla="*/ 1260475 h 2403475"/>
              <a:gd name="connsiteX126" fmla="*/ 10528297 w 11499847"/>
              <a:gd name="connsiteY126" fmla="*/ 1062038 h 2403475"/>
              <a:gd name="connsiteX127" fmla="*/ 10528297 w 11499847"/>
              <a:gd name="connsiteY127" fmla="*/ 1458913 h 2403475"/>
              <a:gd name="connsiteX128" fmla="*/ 10448922 w 11499847"/>
              <a:gd name="connsiteY128" fmla="*/ 1458913 h 2403475"/>
              <a:gd name="connsiteX129" fmla="*/ 10185397 w 11499847"/>
              <a:gd name="connsiteY129" fmla="*/ 946150 h 2403475"/>
              <a:gd name="connsiteX130" fmla="*/ 10267947 w 11499847"/>
              <a:gd name="connsiteY130" fmla="*/ 946150 h 2403475"/>
              <a:gd name="connsiteX131" fmla="*/ 10267947 w 11499847"/>
              <a:gd name="connsiteY131" fmla="*/ 1458913 h 2403475"/>
              <a:gd name="connsiteX132" fmla="*/ 10185397 w 11499847"/>
              <a:gd name="connsiteY132" fmla="*/ 1458913 h 2403475"/>
              <a:gd name="connsiteX133" fmla="*/ 9656760 w 11499847"/>
              <a:gd name="connsiteY133" fmla="*/ 946150 h 2403475"/>
              <a:gd name="connsiteX134" fmla="*/ 10059985 w 11499847"/>
              <a:gd name="connsiteY134" fmla="*/ 946150 h 2403475"/>
              <a:gd name="connsiteX135" fmla="*/ 10059985 w 11499847"/>
              <a:gd name="connsiteY135" fmla="*/ 1022350 h 2403475"/>
              <a:gd name="connsiteX136" fmla="*/ 9899648 w 11499847"/>
              <a:gd name="connsiteY136" fmla="*/ 1022350 h 2403475"/>
              <a:gd name="connsiteX137" fmla="*/ 9899648 w 11499847"/>
              <a:gd name="connsiteY137" fmla="*/ 1458913 h 2403475"/>
              <a:gd name="connsiteX138" fmla="*/ 9817098 w 11499847"/>
              <a:gd name="connsiteY138" fmla="*/ 1458913 h 2403475"/>
              <a:gd name="connsiteX139" fmla="*/ 9817098 w 11499847"/>
              <a:gd name="connsiteY139" fmla="*/ 1022350 h 2403475"/>
              <a:gd name="connsiteX140" fmla="*/ 9656760 w 11499847"/>
              <a:gd name="connsiteY140" fmla="*/ 1022350 h 2403475"/>
              <a:gd name="connsiteX141" fmla="*/ 9336085 w 11499847"/>
              <a:gd name="connsiteY141" fmla="*/ 946150 h 2403475"/>
              <a:gd name="connsiteX142" fmla="*/ 9418635 w 11499847"/>
              <a:gd name="connsiteY142" fmla="*/ 946150 h 2403475"/>
              <a:gd name="connsiteX143" fmla="*/ 9418635 w 11499847"/>
              <a:gd name="connsiteY143" fmla="*/ 1382713 h 2403475"/>
              <a:gd name="connsiteX144" fmla="*/ 9671048 w 11499847"/>
              <a:gd name="connsiteY144" fmla="*/ 1382713 h 2403475"/>
              <a:gd name="connsiteX145" fmla="*/ 9671048 w 11499847"/>
              <a:gd name="connsiteY145" fmla="*/ 1458913 h 2403475"/>
              <a:gd name="connsiteX146" fmla="*/ 9336085 w 11499847"/>
              <a:gd name="connsiteY146" fmla="*/ 1458913 h 2403475"/>
              <a:gd name="connsiteX147" fmla="*/ 8766172 w 11499847"/>
              <a:gd name="connsiteY147" fmla="*/ 946150 h 2403475"/>
              <a:gd name="connsiteX148" fmla="*/ 8848414 w 11499847"/>
              <a:gd name="connsiteY148" fmla="*/ 946150 h 2403475"/>
              <a:gd name="connsiteX149" fmla="*/ 8848414 w 11499847"/>
              <a:gd name="connsiteY149" fmla="*/ 1260391 h 2403475"/>
              <a:gd name="connsiteX150" fmla="*/ 8883900 w 11499847"/>
              <a:gd name="connsiteY150" fmla="*/ 1355146 h 2403475"/>
              <a:gd name="connsiteX151" fmla="*/ 8978249 w 11499847"/>
              <a:gd name="connsiteY151" fmla="*/ 1393718 h 2403475"/>
              <a:gd name="connsiteX152" fmla="*/ 9071972 w 11499847"/>
              <a:gd name="connsiteY152" fmla="*/ 1355146 h 2403475"/>
              <a:gd name="connsiteX153" fmla="*/ 9107457 w 11499847"/>
              <a:gd name="connsiteY153" fmla="*/ 1260391 h 2403475"/>
              <a:gd name="connsiteX154" fmla="*/ 9107457 w 11499847"/>
              <a:gd name="connsiteY154" fmla="*/ 946150 h 2403475"/>
              <a:gd name="connsiteX155" fmla="*/ 9188447 w 11499847"/>
              <a:gd name="connsiteY155" fmla="*/ 946150 h 2403475"/>
              <a:gd name="connsiteX156" fmla="*/ 9188447 w 11499847"/>
              <a:gd name="connsiteY156" fmla="*/ 1261230 h 2403475"/>
              <a:gd name="connsiteX157" fmla="*/ 9128539 w 11499847"/>
              <a:gd name="connsiteY157" fmla="*/ 1410489 h 2403475"/>
              <a:gd name="connsiteX158" fmla="*/ 8977623 w 11499847"/>
              <a:gd name="connsiteY158" fmla="*/ 1470025 h 2403475"/>
              <a:gd name="connsiteX159" fmla="*/ 8826497 w 11499847"/>
              <a:gd name="connsiteY159" fmla="*/ 1410489 h 2403475"/>
              <a:gd name="connsiteX160" fmla="*/ 8766172 w 11499847"/>
              <a:gd name="connsiteY160" fmla="*/ 1261230 h 2403475"/>
              <a:gd name="connsiteX161" fmla="*/ 8766172 w 11499847"/>
              <a:gd name="connsiteY161" fmla="*/ 946150 h 2403475"/>
              <a:gd name="connsiteX162" fmla="*/ 7737472 w 11499847"/>
              <a:gd name="connsiteY162" fmla="*/ 946150 h 2403475"/>
              <a:gd name="connsiteX163" fmla="*/ 7839072 w 11499847"/>
              <a:gd name="connsiteY163" fmla="*/ 946150 h 2403475"/>
              <a:gd name="connsiteX164" fmla="*/ 7958134 w 11499847"/>
              <a:gd name="connsiteY164" fmla="*/ 1139825 h 2403475"/>
              <a:gd name="connsiteX165" fmla="*/ 8077197 w 11499847"/>
              <a:gd name="connsiteY165" fmla="*/ 1333501 h 2403475"/>
              <a:gd name="connsiteX166" fmla="*/ 8077197 w 11499847"/>
              <a:gd name="connsiteY166" fmla="*/ 946150 h 2403475"/>
              <a:gd name="connsiteX167" fmla="*/ 8156572 w 11499847"/>
              <a:gd name="connsiteY167" fmla="*/ 946150 h 2403475"/>
              <a:gd name="connsiteX168" fmla="*/ 8156572 w 11499847"/>
              <a:gd name="connsiteY168" fmla="*/ 1458913 h 2403475"/>
              <a:gd name="connsiteX169" fmla="*/ 8061322 w 11499847"/>
              <a:gd name="connsiteY169" fmla="*/ 1458913 h 2403475"/>
              <a:gd name="connsiteX170" fmla="*/ 7939084 w 11499847"/>
              <a:gd name="connsiteY170" fmla="*/ 1260475 h 2403475"/>
              <a:gd name="connsiteX171" fmla="*/ 7815259 w 11499847"/>
              <a:gd name="connsiteY171" fmla="*/ 1062038 h 2403475"/>
              <a:gd name="connsiteX172" fmla="*/ 7815259 w 11499847"/>
              <a:gd name="connsiteY172" fmla="*/ 1458913 h 2403475"/>
              <a:gd name="connsiteX173" fmla="*/ 7737472 w 11499847"/>
              <a:gd name="connsiteY173" fmla="*/ 1458913 h 2403475"/>
              <a:gd name="connsiteX174" fmla="*/ 11253544 w 11499847"/>
              <a:gd name="connsiteY174" fmla="*/ 936625 h 2403475"/>
              <a:gd name="connsiteX175" fmla="*/ 11340315 w 11499847"/>
              <a:gd name="connsiteY175" fmla="*/ 948334 h 2403475"/>
              <a:gd name="connsiteX176" fmla="*/ 11414331 w 11499847"/>
              <a:gd name="connsiteY176" fmla="*/ 984090 h 2403475"/>
              <a:gd name="connsiteX177" fmla="*/ 11392795 w 11499847"/>
              <a:gd name="connsiteY177" fmla="*/ 1017545 h 2403475"/>
              <a:gd name="connsiteX178" fmla="*/ 11371260 w 11499847"/>
              <a:gd name="connsiteY178" fmla="*/ 1051209 h 2403475"/>
              <a:gd name="connsiteX179" fmla="*/ 11316270 w 11499847"/>
              <a:gd name="connsiteY179" fmla="*/ 1022354 h 2403475"/>
              <a:gd name="connsiteX180" fmla="*/ 11252917 w 11499847"/>
              <a:gd name="connsiteY180" fmla="*/ 1013363 h 2403475"/>
              <a:gd name="connsiteX181" fmla="*/ 11122657 w 11499847"/>
              <a:gd name="connsiteY181" fmla="*/ 1067936 h 2403475"/>
              <a:gd name="connsiteX182" fmla="*/ 11069549 w 11499847"/>
              <a:gd name="connsiteY182" fmla="*/ 1203221 h 2403475"/>
              <a:gd name="connsiteX183" fmla="*/ 11120984 w 11499847"/>
              <a:gd name="connsiteY183" fmla="*/ 1338923 h 2403475"/>
              <a:gd name="connsiteX184" fmla="*/ 11249990 w 11499847"/>
              <a:gd name="connsiteY184" fmla="*/ 1394124 h 2403475"/>
              <a:gd name="connsiteX185" fmla="*/ 11364360 w 11499847"/>
              <a:gd name="connsiteY185" fmla="*/ 1353350 h 2403475"/>
              <a:gd name="connsiteX186" fmla="*/ 11418095 w 11499847"/>
              <a:gd name="connsiteY186" fmla="*/ 1251521 h 2403475"/>
              <a:gd name="connsiteX187" fmla="*/ 11244136 w 11499847"/>
              <a:gd name="connsiteY187" fmla="*/ 1251521 h 2403475"/>
              <a:gd name="connsiteX188" fmla="*/ 11267971 w 11499847"/>
              <a:gd name="connsiteY188" fmla="*/ 1214303 h 2403475"/>
              <a:gd name="connsiteX189" fmla="*/ 11291598 w 11499847"/>
              <a:gd name="connsiteY189" fmla="*/ 1177084 h 2403475"/>
              <a:gd name="connsiteX190" fmla="*/ 11496083 w 11499847"/>
              <a:gd name="connsiteY190" fmla="*/ 1177084 h 2403475"/>
              <a:gd name="connsiteX191" fmla="*/ 11498802 w 11499847"/>
              <a:gd name="connsiteY191" fmla="*/ 1193393 h 2403475"/>
              <a:gd name="connsiteX192" fmla="*/ 11499847 w 11499847"/>
              <a:gd name="connsiteY192" fmla="*/ 1213466 h 2403475"/>
              <a:gd name="connsiteX193" fmla="*/ 11430222 w 11499847"/>
              <a:gd name="connsiteY193" fmla="*/ 1396215 h 2403475"/>
              <a:gd name="connsiteX194" fmla="*/ 11249154 w 11499847"/>
              <a:gd name="connsiteY194" fmla="*/ 1470025 h 2403475"/>
              <a:gd name="connsiteX195" fmla="*/ 11061813 w 11499847"/>
              <a:gd name="connsiteY195" fmla="*/ 1392242 h 2403475"/>
              <a:gd name="connsiteX196" fmla="*/ 10985497 w 11499847"/>
              <a:gd name="connsiteY196" fmla="*/ 1203221 h 2403475"/>
              <a:gd name="connsiteX197" fmla="*/ 11063695 w 11499847"/>
              <a:gd name="connsiteY197" fmla="*/ 1014408 h 2403475"/>
              <a:gd name="connsiteX198" fmla="*/ 11253544 w 11499847"/>
              <a:gd name="connsiteY198" fmla="*/ 936625 h 2403475"/>
              <a:gd name="connsiteX199" fmla="*/ 8471697 w 11499847"/>
              <a:gd name="connsiteY199" fmla="*/ 936625 h 2403475"/>
              <a:gd name="connsiteX200" fmla="*/ 8556850 w 11499847"/>
              <a:gd name="connsiteY200" fmla="*/ 949798 h 2403475"/>
              <a:gd name="connsiteX201" fmla="*/ 8626729 w 11499847"/>
              <a:gd name="connsiteY201" fmla="*/ 984717 h 2403475"/>
              <a:gd name="connsiteX202" fmla="*/ 8606225 w 11499847"/>
              <a:gd name="connsiteY202" fmla="*/ 1017336 h 2403475"/>
              <a:gd name="connsiteX203" fmla="*/ 8585722 w 11499847"/>
              <a:gd name="connsiteY203" fmla="*/ 1049745 h 2403475"/>
              <a:gd name="connsiteX204" fmla="*/ 8528605 w 11499847"/>
              <a:gd name="connsiteY204" fmla="*/ 1021099 h 2403475"/>
              <a:gd name="connsiteX205" fmla="*/ 8471070 w 11499847"/>
              <a:gd name="connsiteY205" fmla="*/ 1011063 h 2403475"/>
              <a:gd name="connsiteX206" fmla="*/ 8404328 w 11499847"/>
              <a:gd name="connsiteY206" fmla="*/ 1032181 h 2403475"/>
              <a:gd name="connsiteX207" fmla="*/ 8382570 w 11499847"/>
              <a:gd name="connsiteY207" fmla="*/ 1084246 h 2403475"/>
              <a:gd name="connsiteX208" fmla="*/ 8412697 w 11499847"/>
              <a:gd name="connsiteY208" fmla="*/ 1135474 h 2403475"/>
              <a:gd name="connsiteX209" fmla="*/ 8493038 w 11499847"/>
              <a:gd name="connsiteY209" fmla="*/ 1165165 h 2403475"/>
              <a:gd name="connsiteX210" fmla="*/ 8600786 w 11499847"/>
              <a:gd name="connsiteY210" fmla="*/ 1212421 h 2403475"/>
              <a:gd name="connsiteX211" fmla="*/ 8648697 w 11499847"/>
              <a:gd name="connsiteY211" fmla="*/ 1314250 h 2403475"/>
              <a:gd name="connsiteX212" fmla="*/ 8601413 w 11499847"/>
              <a:gd name="connsiteY212" fmla="*/ 1425906 h 2403475"/>
              <a:gd name="connsiteX213" fmla="*/ 8468140 w 11499847"/>
              <a:gd name="connsiteY213" fmla="*/ 1470025 h 2403475"/>
              <a:gd name="connsiteX214" fmla="*/ 8363531 w 11499847"/>
              <a:gd name="connsiteY214" fmla="*/ 1452461 h 2403475"/>
              <a:gd name="connsiteX215" fmla="*/ 8286747 w 11499847"/>
              <a:gd name="connsiteY215" fmla="*/ 1411479 h 2403475"/>
              <a:gd name="connsiteX216" fmla="*/ 8307251 w 11499847"/>
              <a:gd name="connsiteY216" fmla="*/ 1379069 h 2403475"/>
              <a:gd name="connsiteX217" fmla="*/ 8327754 w 11499847"/>
              <a:gd name="connsiteY217" fmla="*/ 1346450 h 2403475"/>
              <a:gd name="connsiteX218" fmla="*/ 8395541 w 11499847"/>
              <a:gd name="connsiteY218" fmla="*/ 1381578 h 2403475"/>
              <a:gd name="connsiteX219" fmla="*/ 8468768 w 11499847"/>
              <a:gd name="connsiteY219" fmla="*/ 1395378 h 2403475"/>
              <a:gd name="connsiteX220" fmla="*/ 8541367 w 11499847"/>
              <a:gd name="connsiteY220" fmla="*/ 1373633 h 2403475"/>
              <a:gd name="connsiteX221" fmla="*/ 8566055 w 11499847"/>
              <a:gd name="connsiteY221" fmla="*/ 1319477 h 2403475"/>
              <a:gd name="connsiteX222" fmla="*/ 8535509 w 11499847"/>
              <a:gd name="connsiteY222" fmla="*/ 1268458 h 2403475"/>
              <a:gd name="connsiteX223" fmla="*/ 8455587 w 11499847"/>
              <a:gd name="connsiteY223" fmla="*/ 1238348 h 2403475"/>
              <a:gd name="connsiteX224" fmla="*/ 8347630 w 11499847"/>
              <a:gd name="connsiteY224" fmla="*/ 1191511 h 2403475"/>
              <a:gd name="connsiteX225" fmla="*/ 8299928 w 11499847"/>
              <a:gd name="connsiteY225" fmla="*/ 1089264 h 2403475"/>
              <a:gd name="connsiteX226" fmla="*/ 8345329 w 11499847"/>
              <a:gd name="connsiteY226" fmla="*/ 979489 h 2403475"/>
              <a:gd name="connsiteX227" fmla="*/ 8471697 w 11499847"/>
              <a:gd name="connsiteY227" fmla="*/ 936625 h 2403475"/>
              <a:gd name="connsiteX228" fmla="*/ 7349808 w 11499847"/>
              <a:gd name="connsiteY228" fmla="*/ 936625 h 2403475"/>
              <a:gd name="connsiteX229" fmla="*/ 7541183 w 11499847"/>
              <a:gd name="connsiteY229" fmla="*/ 1014826 h 2403475"/>
              <a:gd name="connsiteX230" fmla="*/ 7619997 w 11499847"/>
              <a:gd name="connsiteY230" fmla="*/ 1203221 h 2403475"/>
              <a:gd name="connsiteX231" fmla="*/ 7541183 w 11499847"/>
              <a:gd name="connsiteY231" fmla="*/ 1391615 h 2403475"/>
              <a:gd name="connsiteX232" fmla="*/ 7349808 w 11499847"/>
              <a:gd name="connsiteY232" fmla="*/ 1470025 h 2403475"/>
              <a:gd name="connsiteX233" fmla="*/ 7158642 w 11499847"/>
              <a:gd name="connsiteY233" fmla="*/ 1391615 h 2403475"/>
              <a:gd name="connsiteX234" fmla="*/ 7080247 w 11499847"/>
              <a:gd name="connsiteY234" fmla="*/ 1203221 h 2403475"/>
              <a:gd name="connsiteX235" fmla="*/ 7158642 w 11499847"/>
              <a:gd name="connsiteY235" fmla="*/ 1014826 h 2403475"/>
              <a:gd name="connsiteX236" fmla="*/ 7349808 w 11499847"/>
              <a:gd name="connsiteY236" fmla="*/ 936625 h 2403475"/>
              <a:gd name="connsiteX237" fmla="*/ 6837427 w 11499847"/>
              <a:gd name="connsiteY237" fmla="*/ 936625 h 2403475"/>
              <a:gd name="connsiteX238" fmla="*/ 6932756 w 11499847"/>
              <a:gd name="connsiteY238" fmla="*/ 951680 h 2403475"/>
              <a:gd name="connsiteX239" fmla="*/ 7008810 w 11499847"/>
              <a:gd name="connsiteY239" fmla="*/ 993499 h 2403475"/>
              <a:gd name="connsiteX240" fmla="*/ 6987439 w 11499847"/>
              <a:gd name="connsiteY240" fmla="*/ 1026745 h 2403475"/>
              <a:gd name="connsiteX241" fmla="*/ 6966278 w 11499847"/>
              <a:gd name="connsiteY241" fmla="*/ 1059991 h 2403475"/>
              <a:gd name="connsiteX242" fmla="*/ 6904891 w 11499847"/>
              <a:gd name="connsiteY242" fmla="*/ 1024863 h 2403475"/>
              <a:gd name="connsiteX243" fmla="*/ 6833027 w 11499847"/>
              <a:gd name="connsiteY243" fmla="*/ 1012526 h 2403475"/>
              <a:gd name="connsiteX244" fmla="*/ 6703338 w 11499847"/>
              <a:gd name="connsiteY244" fmla="*/ 1067727 h 2403475"/>
              <a:gd name="connsiteX245" fmla="*/ 6649912 w 11499847"/>
              <a:gd name="connsiteY245" fmla="*/ 1203221 h 2403475"/>
              <a:gd name="connsiteX246" fmla="*/ 6703338 w 11499847"/>
              <a:gd name="connsiteY246" fmla="*/ 1338923 h 2403475"/>
              <a:gd name="connsiteX247" fmla="*/ 6833027 w 11499847"/>
              <a:gd name="connsiteY247" fmla="*/ 1393915 h 2403475"/>
              <a:gd name="connsiteX248" fmla="*/ 6904891 w 11499847"/>
              <a:gd name="connsiteY248" fmla="*/ 1381787 h 2403475"/>
              <a:gd name="connsiteX249" fmla="*/ 6966278 w 11499847"/>
              <a:gd name="connsiteY249" fmla="*/ 1346450 h 2403475"/>
              <a:gd name="connsiteX250" fmla="*/ 6987439 w 11499847"/>
              <a:gd name="connsiteY250" fmla="*/ 1379696 h 2403475"/>
              <a:gd name="connsiteX251" fmla="*/ 7008810 w 11499847"/>
              <a:gd name="connsiteY251" fmla="*/ 1412942 h 2403475"/>
              <a:gd name="connsiteX252" fmla="*/ 6932756 w 11499847"/>
              <a:gd name="connsiteY252" fmla="*/ 1454970 h 2403475"/>
              <a:gd name="connsiteX253" fmla="*/ 6837427 w 11499847"/>
              <a:gd name="connsiteY253" fmla="*/ 1470025 h 2403475"/>
              <a:gd name="connsiteX254" fmla="*/ 6644674 w 11499847"/>
              <a:gd name="connsiteY254" fmla="*/ 1392242 h 2403475"/>
              <a:gd name="connsiteX255" fmla="*/ 6565897 w 11499847"/>
              <a:gd name="connsiteY255" fmla="*/ 1203221 h 2403475"/>
              <a:gd name="connsiteX256" fmla="*/ 6644674 w 11499847"/>
              <a:gd name="connsiteY256" fmla="*/ 1014408 h 2403475"/>
              <a:gd name="connsiteX257" fmla="*/ 6837427 w 11499847"/>
              <a:gd name="connsiteY257" fmla="*/ 936625 h 2403475"/>
              <a:gd name="connsiteX258" fmla="*/ 501650 w 11499847"/>
              <a:gd name="connsiteY258" fmla="*/ 477838 h 2403475"/>
              <a:gd name="connsiteX259" fmla="*/ 501650 w 11499847"/>
              <a:gd name="connsiteY259" fmla="*/ 981076 h 2403475"/>
              <a:gd name="connsiteX260" fmla="*/ 786010 w 11499847"/>
              <a:gd name="connsiteY260" fmla="*/ 981076 h 2403475"/>
              <a:gd name="connsiteX261" fmla="*/ 1070579 w 11499847"/>
              <a:gd name="connsiteY261" fmla="*/ 981076 h 2403475"/>
              <a:gd name="connsiteX262" fmla="*/ 1253188 w 11499847"/>
              <a:gd name="connsiteY262" fmla="*/ 908588 h 2403475"/>
              <a:gd name="connsiteX263" fmla="*/ 1327150 w 11499847"/>
              <a:gd name="connsiteY263" fmla="*/ 727681 h 2403475"/>
              <a:gd name="connsiteX264" fmla="*/ 1253188 w 11499847"/>
              <a:gd name="connsiteY264" fmla="*/ 548446 h 2403475"/>
              <a:gd name="connsiteX265" fmla="*/ 1070579 w 11499847"/>
              <a:gd name="connsiteY265" fmla="*/ 477838 h 2403475"/>
              <a:gd name="connsiteX266" fmla="*/ 501650 w 11499847"/>
              <a:gd name="connsiteY266" fmla="*/ 477838 h 2403475"/>
              <a:gd name="connsiteX267" fmla="*/ 6675435 w 11499847"/>
              <a:gd name="connsiteY267" fmla="*/ 336550 h 2403475"/>
              <a:gd name="connsiteX268" fmla="*/ 6675435 w 11499847"/>
              <a:gd name="connsiteY268" fmla="*/ 487363 h 2403475"/>
              <a:gd name="connsiteX269" fmla="*/ 6808467 w 11499847"/>
              <a:gd name="connsiteY269" fmla="*/ 487363 h 2403475"/>
              <a:gd name="connsiteX270" fmla="*/ 6865570 w 11499847"/>
              <a:gd name="connsiteY270" fmla="*/ 465370 h 2403475"/>
              <a:gd name="connsiteX271" fmla="*/ 6888160 w 11499847"/>
              <a:gd name="connsiteY271" fmla="*/ 411957 h 2403475"/>
              <a:gd name="connsiteX272" fmla="*/ 6865570 w 11499847"/>
              <a:gd name="connsiteY272" fmla="*/ 358334 h 2403475"/>
              <a:gd name="connsiteX273" fmla="*/ 6808467 w 11499847"/>
              <a:gd name="connsiteY273" fmla="*/ 336550 h 2403475"/>
              <a:gd name="connsiteX274" fmla="*/ 6675435 w 11499847"/>
              <a:gd name="connsiteY274" fmla="*/ 336550 h 2403475"/>
              <a:gd name="connsiteX275" fmla="*/ 6675435 w 11499847"/>
              <a:gd name="connsiteY275" fmla="*/ 122238 h 2403475"/>
              <a:gd name="connsiteX276" fmla="*/ 6675435 w 11499847"/>
              <a:gd name="connsiteY276" fmla="*/ 265113 h 2403475"/>
              <a:gd name="connsiteX277" fmla="*/ 6795279 w 11499847"/>
              <a:gd name="connsiteY277" fmla="*/ 265113 h 2403475"/>
              <a:gd name="connsiteX278" fmla="*/ 6848404 w 11499847"/>
              <a:gd name="connsiteY278" fmla="*/ 244673 h 2403475"/>
              <a:gd name="connsiteX279" fmla="*/ 6869110 w 11499847"/>
              <a:gd name="connsiteY279" fmla="*/ 193571 h 2403475"/>
              <a:gd name="connsiteX280" fmla="*/ 6848404 w 11499847"/>
              <a:gd name="connsiteY280" fmla="*/ 142679 h 2403475"/>
              <a:gd name="connsiteX281" fmla="*/ 6795279 w 11499847"/>
              <a:gd name="connsiteY281" fmla="*/ 122238 h 2403475"/>
              <a:gd name="connsiteX282" fmla="*/ 6675435 w 11499847"/>
              <a:gd name="connsiteY282" fmla="*/ 122238 h 2403475"/>
              <a:gd name="connsiteX283" fmla="*/ 8850791 w 11499847"/>
              <a:gd name="connsiteY283" fmla="*/ 114300 h 2403475"/>
              <a:gd name="connsiteX284" fmla="*/ 8719837 w 11499847"/>
              <a:gd name="connsiteY284" fmla="*/ 169657 h 2403475"/>
              <a:gd name="connsiteX285" fmla="*/ 8666160 w 11499847"/>
              <a:gd name="connsiteY285" fmla="*/ 304905 h 2403475"/>
              <a:gd name="connsiteX286" fmla="*/ 8719837 w 11499847"/>
              <a:gd name="connsiteY286" fmla="*/ 439943 h 2403475"/>
              <a:gd name="connsiteX287" fmla="*/ 8850791 w 11499847"/>
              <a:gd name="connsiteY287" fmla="*/ 495300 h 2403475"/>
              <a:gd name="connsiteX288" fmla="*/ 8982163 w 11499847"/>
              <a:gd name="connsiteY288" fmla="*/ 440153 h 2403475"/>
              <a:gd name="connsiteX289" fmla="*/ 9036048 w 11499847"/>
              <a:gd name="connsiteY289" fmla="*/ 304905 h 2403475"/>
              <a:gd name="connsiteX290" fmla="*/ 8981954 w 11499847"/>
              <a:gd name="connsiteY290" fmla="*/ 169657 h 2403475"/>
              <a:gd name="connsiteX291" fmla="*/ 8850791 w 11499847"/>
              <a:gd name="connsiteY291" fmla="*/ 114300 h 2403475"/>
              <a:gd name="connsiteX292" fmla="*/ 7335415 w 11499847"/>
              <a:gd name="connsiteY292" fmla="*/ 114300 h 2403475"/>
              <a:gd name="connsiteX293" fmla="*/ 7203974 w 11499847"/>
              <a:gd name="connsiteY293" fmla="*/ 169657 h 2403475"/>
              <a:gd name="connsiteX294" fmla="*/ 7150097 w 11499847"/>
              <a:gd name="connsiteY294" fmla="*/ 304905 h 2403475"/>
              <a:gd name="connsiteX295" fmla="*/ 7203974 w 11499847"/>
              <a:gd name="connsiteY295" fmla="*/ 439943 h 2403475"/>
              <a:gd name="connsiteX296" fmla="*/ 7335415 w 11499847"/>
              <a:gd name="connsiteY296" fmla="*/ 495300 h 2403475"/>
              <a:gd name="connsiteX297" fmla="*/ 7467486 w 11499847"/>
              <a:gd name="connsiteY297" fmla="*/ 440153 h 2403475"/>
              <a:gd name="connsiteX298" fmla="*/ 7521572 w 11499847"/>
              <a:gd name="connsiteY298" fmla="*/ 304905 h 2403475"/>
              <a:gd name="connsiteX299" fmla="*/ 7467067 w 11499847"/>
              <a:gd name="connsiteY299" fmla="*/ 169657 h 2403475"/>
              <a:gd name="connsiteX300" fmla="*/ 7335415 w 11499847"/>
              <a:gd name="connsiteY300" fmla="*/ 114300 h 2403475"/>
              <a:gd name="connsiteX301" fmla="*/ 9237660 w 11499847"/>
              <a:gd name="connsiteY301" fmla="*/ 49213 h 2403475"/>
              <a:gd name="connsiteX302" fmla="*/ 9339260 w 11499847"/>
              <a:gd name="connsiteY302" fmla="*/ 49213 h 2403475"/>
              <a:gd name="connsiteX303" fmla="*/ 9458322 w 11499847"/>
              <a:gd name="connsiteY303" fmla="*/ 242888 h 2403475"/>
              <a:gd name="connsiteX304" fmla="*/ 9578972 w 11499847"/>
              <a:gd name="connsiteY304" fmla="*/ 436563 h 2403475"/>
              <a:gd name="connsiteX305" fmla="*/ 9578972 w 11499847"/>
              <a:gd name="connsiteY305" fmla="*/ 49213 h 2403475"/>
              <a:gd name="connsiteX306" fmla="*/ 9656760 w 11499847"/>
              <a:gd name="connsiteY306" fmla="*/ 49213 h 2403475"/>
              <a:gd name="connsiteX307" fmla="*/ 9656760 w 11499847"/>
              <a:gd name="connsiteY307" fmla="*/ 560388 h 2403475"/>
              <a:gd name="connsiteX308" fmla="*/ 9561510 w 11499847"/>
              <a:gd name="connsiteY308" fmla="*/ 560388 h 2403475"/>
              <a:gd name="connsiteX309" fmla="*/ 9439272 w 11499847"/>
              <a:gd name="connsiteY309" fmla="*/ 363538 h 2403475"/>
              <a:gd name="connsiteX310" fmla="*/ 9317035 w 11499847"/>
              <a:gd name="connsiteY310" fmla="*/ 165101 h 2403475"/>
              <a:gd name="connsiteX311" fmla="*/ 9317035 w 11499847"/>
              <a:gd name="connsiteY311" fmla="*/ 560388 h 2403475"/>
              <a:gd name="connsiteX312" fmla="*/ 9237660 w 11499847"/>
              <a:gd name="connsiteY312" fmla="*/ 560388 h 2403475"/>
              <a:gd name="connsiteX313" fmla="*/ 8126410 w 11499847"/>
              <a:gd name="connsiteY313" fmla="*/ 49213 h 2403475"/>
              <a:gd name="connsiteX314" fmla="*/ 8529635 w 11499847"/>
              <a:gd name="connsiteY314" fmla="*/ 49213 h 2403475"/>
              <a:gd name="connsiteX315" fmla="*/ 8529635 w 11499847"/>
              <a:gd name="connsiteY315" fmla="*/ 125413 h 2403475"/>
              <a:gd name="connsiteX316" fmla="*/ 8369298 w 11499847"/>
              <a:gd name="connsiteY316" fmla="*/ 125413 h 2403475"/>
              <a:gd name="connsiteX317" fmla="*/ 8369298 w 11499847"/>
              <a:gd name="connsiteY317" fmla="*/ 560388 h 2403475"/>
              <a:gd name="connsiteX318" fmla="*/ 8285160 w 11499847"/>
              <a:gd name="connsiteY318" fmla="*/ 560388 h 2403475"/>
              <a:gd name="connsiteX319" fmla="*/ 8285160 w 11499847"/>
              <a:gd name="connsiteY319" fmla="*/ 125413 h 2403475"/>
              <a:gd name="connsiteX320" fmla="*/ 8126410 w 11499847"/>
              <a:gd name="connsiteY320" fmla="*/ 125413 h 2403475"/>
              <a:gd name="connsiteX321" fmla="*/ 6592885 w 11499847"/>
              <a:gd name="connsiteY321" fmla="*/ 49213 h 2403475"/>
              <a:gd name="connsiteX322" fmla="*/ 6795851 w 11499847"/>
              <a:gd name="connsiteY322" fmla="*/ 49213 h 2403475"/>
              <a:gd name="connsiteX323" fmla="*/ 6907775 w 11499847"/>
              <a:gd name="connsiteY323" fmla="*/ 87875 h 2403475"/>
              <a:gd name="connsiteX324" fmla="*/ 6952670 w 11499847"/>
              <a:gd name="connsiteY324" fmla="*/ 185680 h 2403475"/>
              <a:gd name="connsiteX325" fmla="*/ 6936382 w 11499847"/>
              <a:gd name="connsiteY325" fmla="*/ 245658 h 2403475"/>
              <a:gd name="connsiteX326" fmla="*/ 6892114 w 11499847"/>
              <a:gd name="connsiteY326" fmla="*/ 288709 h 2403475"/>
              <a:gd name="connsiteX327" fmla="*/ 6950791 w 11499847"/>
              <a:gd name="connsiteY327" fmla="*/ 339492 h 2403475"/>
              <a:gd name="connsiteX328" fmla="*/ 6972298 w 11499847"/>
              <a:gd name="connsiteY328" fmla="*/ 412845 h 2403475"/>
              <a:gd name="connsiteX329" fmla="*/ 6926359 w 11499847"/>
              <a:gd name="connsiteY329" fmla="*/ 517546 h 2403475"/>
              <a:gd name="connsiteX330" fmla="*/ 6808798 w 11499847"/>
              <a:gd name="connsiteY330" fmla="*/ 560388 h 2403475"/>
              <a:gd name="connsiteX331" fmla="*/ 6592885 w 11499847"/>
              <a:gd name="connsiteY331" fmla="*/ 560388 h 2403475"/>
              <a:gd name="connsiteX332" fmla="*/ 6592885 w 11499847"/>
              <a:gd name="connsiteY332" fmla="*/ 49213 h 2403475"/>
              <a:gd name="connsiteX333" fmla="*/ 8850790 w 11499847"/>
              <a:gd name="connsiteY333" fmla="*/ 38100 h 2403475"/>
              <a:gd name="connsiteX334" fmla="*/ 9041603 w 11499847"/>
              <a:gd name="connsiteY334" fmla="*/ 116301 h 2403475"/>
              <a:gd name="connsiteX335" fmla="*/ 9120185 w 11499847"/>
              <a:gd name="connsiteY335" fmla="*/ 304905 h 2403475"/>
              <a:gd name="connsiteX336" fmla="*/ 9041603 w 11499847"/>
              <a:gd name="connsiteY336" fmla="*/ 493090 h 2403475"/>
              <a:gd name="connsiteX337" fmla="*/ 8850790 w 11499847"/>
              <a:gd name="connsiteY337" fmla="*/ 571500 h 2403475"/>
              <a:gd name="connsiteX338" fmla="*/ 8660186 w 11499847"/>
              <a:gd name="connsiteY338" fmla="*/ 493090 h 2403475"/>
              <a:gd name="connsiteX339" fmla="*/ 8582022 w 11499847"/>
              <a:gd name="connsiteY339" fmla="*/ 304905 h 2403475"/>
              <a:gd name="connsiteX340" fmla="*/ 8660186 w 11499847"/>
              <a:gd name="connsiteY340" fmla="*/ 116301 h 2403475"/>
              <a:gd name="connsiteX341" fmla="*/ 8850790 w 11499847"/>
              <a:gd name="connsiteY341" fmla="*/ 38100 h 2403475"/>
              <a:gd name="connsiteX342" fmla="*/ 7870035 w 11499847"/>
              <a:gd name="connsiteY342" fmla="*/ 38100 h 2403475"/>
              <a:gd name="connsiteX343" fmla="*/ 7871499 w 11499847"/>
              <a:gd name="connsiteY343" fmla="*/ 38100 h 2403475"/>
              <a:gd name="connsiteX344" fmla="*/ 7955187 w 11499847"/>
              <a:gd name="connsiteY344" fmla="*/ 51273 h 2403475"/>
              <a:gd name="connsiteX345" fmla="*/ 8025067 w 11499847"/>
              <a:gd name="connsiteY345" fmla="*/ 86401 h 2403475"/>
              <a:gd name="connsiteX346" fmla="*/ 8004563 w 11499847"/>
              <a:gd name="connsiteY346" fmla="*/ 118811 h 2403475"/>
              <a:gd name="connsiteX347" fmla="*/ 7984060 w 11499847"/>
              <a:gd name="connsiteY347" fmla="*/ 151429 h 2403475"/>
              <a:gd name="connsiteX348" fmla="*/ 7926943 w 11499847"/>
              <a:gd name="connsiteY348" fmla="*/ 122574 h 2403475"/>
              <a:gd name="connsiteX349" fmla="*/ 7869198 w 11499847"/>
              <a:gd name="connsiteY349" fmla="*/ 112538 h 2403475"/>
              <a:gd name="connsiteX350" fmla="*/ 7802666 w 11499847"/>
              <a:gd name="connsiteY350" fmla="*/ 133865 h 2403475"/>
              <a:gd name="connsiteX351" fmla="*/ 7780907 w 11499847"/>
              <a:gd name="connsiteY351" fmla="*/ 185721 h 2403475"/>
              <a:gd name="connsiteX352" fmla="*/ 7811035 w 11499847"/>
              <a:gd name="connsiteY352" fmla="*/ 236949 h 2403475"/>
              <a:gd name="connsiteX353" fmla="*/ 7891166 w 11499847"/>
              <a:gd name="connsiteY353" fmla="*/ 266849 h 2403475"/>
              <a:gd name="connsiteX354" fmla="*/ 7998914 w 11499847"/>
              <a:gd name="connsiteY354" fmla="*/ 313896 h 2403475"/>
              <a:gd name="connsiteX355" fmla="*/ 8047035 w 11499847"/>
              <a:gd name="connsiteY355" fmla="*/ 415934 h 2403475"/>
              <a:gd name="connsiteX356" fmla="*/ 7999751 w 11499847"/>
              <a:gd name="connsiteY356" fmla="*/ 527381 h 2403475"/>
              <a:gd name="connsiteX357" fmla="*/ 7866478 w 11499847"/>
              <a:gd name="connsiteY357" fmla="*/ 571500 h 2403475"/>
              <a:gd name="connsiteX358" fmla="*/ 7761659 w 11499847"/>
              <a:gd name="connsiteY358" fmla="*/ 554145 h 2403475"/>
              <a:gd name="connsiteX359" fmla="*/ 7685085 w 11499847"/>
              <a:gd name="connsiteY359" fmla="*/ 512954 h 2403475"/>
              <a:gd name="connsiteX360" fmla="*/ 7725883 w 11499847"/>
              <a:gd name="connsiteY360" fmla="*/ 447925 h 2403475"/>
              <a:gd name="connsiteX361" fmla="*/ 7793879 w 11499847"/>
              <a:gd name="connsiteY361" fmla="*/ 483053 h 2403475"/>
              <a:gd name="connsiteX362" fmla="*/ 7867106 w 11499847"/>
              <a:gd name="connsiteY362" fmla="*/ 497063 h 2403475"/>
              <a:gd name="connsiteX363" fmla="*/ 7939496 w 11499847"/>
              <a:gd name="connsiteY363" fmla="*/ 475108 h 2403475"/>
              <a:gd name="connsiteX364" fmla="*/ 7964393 w 11499847"/>
              <a:gd name="connsiteY364" fmla="*/ 420952 h 2403475"/>
              <a:gd name="connsiteX365" fmla="*/ 7933847 w 11499847"/>
              <a:gd name="connsiteY365" fmla="*/ 369933 h 2403475"/>
              <a:gd name="connsiteX366" fmla="*/ 7853925 w 11499847"/>
              <a:gd name="connsiteY366" fmla="*/ 339823 h 2403475"/>
              <a:gd name="connsiteX367" fmla="*/ 7745968 w 11499847"/>
              <a:gd name="connsiteY367" fmla="*/ 292986 h 2403475"/>
              <a:gd name="connsiteX368" fmla="*/ 7698266 w 11499847"/>
              <a:gd name="connsiteY368" fmla="*/ 190739 h 2403475"/>
              <a:gd name="connsiteX369" fmla="*/ 7743666 w 11499847"/>
              <a:gd name="connsiteY369" fmla="*/ 80964 h 2403475"/>
              <a:gd name="connsiteX370" fmla="*/ 7870035 w 11499847"/>
              <a:gd name="connsiteY370" fmla="*/ 38100 h 2403475"/>
              <a:gd name="connsiteX371" fmla="*/ 7334624 w 11499847"/>
              <a:gd name="connsiteY371" fmla="*/ 38100 h 2403475"/>
              <a:gd name="connsiteX372" fmla="*/ 7525363 w 11499847"/>
              <a:gd name="connsiteY372" fmla="*/ 116301 h 2403475"/>
              <a:gd name="connsiteX373" fmla="*/ 7604123 w 11499847"/>
              <a:gd name="connsiteY373" fmla="*/ 304905 h 2403475"/>
              <a:gd name="connsiteX374" fmla="*/ 7525363 w 11499847"/>
              <a:gd name="connsiteY374" fmla="*/ 493090 h 2403475"/>
              <a:gd name="connsiteX375" fmla="*/ 7334624 w 11499847"/>
              <a:gd name="connsiteY375" fmla="*/ 571500 h 2403475"/>
              <a:gd name="connsiteX376" fmla="*/ 7144094 w 11499847"/>
              <a:gd name="connsiteY376" fmla="*/ 493090 h 2403475"/>
              <a:gd name="connsiteX377" fmla="*/ 7065960 w 11499847"/>
              <a:gd name="connsiteY377" fmla="*/ 304905 h 2403475"/>
              <a:gd name="connsiteX378" fmla="*/ 7144094 w 11499847"/>
              <a:gd name="connsiteY378" fmla="*/ 116301 h 2403475"/>
              <a:gd name="connsiteX379" fmla="*/ 7334624 w 11499847"/>
              <a:gd name="connsiteY379" fmla="*/ 38100 h 2403475"/>
              <a:gd name="connsiteX380" fmla="*/ 2766077 w 11499847"/>
              <a:gd name="connsiteY380" fmla="*/ 0 h 2403475"/>
              <a:gd name="connsiteX381" fmla="*/ 3146531 w 11499847"/>
              <a:gd name="connsiteY381" fmla="*/ 51449 h 2403475"/>
              <a:gd name="connsiteX382" fmla="*/ 3467375 w 11499847"/>
              <a:gd name="connsiteY382" fmla="*/ 204124 h 2403475"/>
              <a:gd name="connsiteX383" fmla="*/ 3340627 w 11499847"/>
              <a:gd name="connsiteY383" fmla="*/ 403228 h 2403475"/>
              <a:gd name="connsiteX384" fmla="*/ 3213880 w 11499847"/>
              <a:gd name="connsiteY384" fmla="*/ 602542 h 2403475"/>
              <a:gd name="connsiteX385" fmla="*/ 3009743 w 11499847"/>
              <a:gd name="connsiteY385" fmla="*/ 496716 h 2403475"/>
              <a:gd name="connsiteX386" fmla="*/ 2766077 w 11499847"/>
              <a:gd name="connsiteY386" fmla="*/ 457606 h 2403475"/>
              <a:gd name="connsiteX387" fmla="*/ 2232314 w 11499847"/>
              <a:gd name="connsiteY387" fmla="*/ 681180 h 2403475"/>
              <a:gd name="connsiteX388" fmla="*/ 2012073 w 11499847"/>
              <a:gd name="connsiteY388" fmla="*/ 1198391 h 2403475"/>
              <a:gd name="connsiteX389" fmla="*/ 2232314 w 11499847"/>
              <a:gd name="connsiteY389" fmla="*/ 1721250 h 2403475"/>
              <a:gd name="connsiteX390" fmla="*/ 2766077 w 11499847"/>
              <a:gd name="connsiteY390" fmla="*/ 1942732 h 2403475"/>
              <a:gd name="connsiteX391" fmla="*/ 3050111 w 11499847"/>
              <a:gd name="connsiteY391" fmla="*/ 1886682 h 2403475"/>
              <a:gd name="connsiteX392" fmla="*/ 3289594 w 11499847"/>
              <a:gd name="connsiteY392" fmla="*/ 1722086 h 2403475"/>
              <a:gd name="connsiteX393" fmla="*/ 3543925 w 11499847"/>
              <a:gd name="connsiteY393" fmla="*/ 1095493 h 2403475"/>
              <a:gd name="connsiteX394" fmla="*/ 3921866 w 11499847"/>
              <a:gd name="connsiteY394" fmla="*/ 345714 h 2403475"/>
              <a:gd name="connsiteX395" fmla="*/ 4300646 w 11499847"/>
              <a:gd name="connsiteY395" fmla="*/ 92441 h 2403475"/>
              <a:gd name="connsiteX396" fmla="*/ 4787977 w 11499847"/>
              <a:gd name="connsiteY396" fmla="*/ 0 h 2403475"/>
              <a:gd name="connsiteX397" fmla="*/ 5168221 w 11499847"/>
              <a:gd name="connsiteY397" fmla="*/ 54796 h 2403475"/>
              <a:gd name="connsiteX398" fmla="*/ 5489275 w 11499847"/>
              <a:gd name="connsiteY398" fmla="*/ 210607 h 2403475"/>
              <a:gd name="connsiteX399" fmla="*/ 5364200 w 11499847"/>
              <a:gd name="connsiteY399" fmla="*/ 409921 h 2403475"/>
              <a:gd name="connsiteX400" fmla="*/ 5239125 w 11499847"/>
              <a:gd name="connsiteY400" fmla="*/ 609025 h 2403475"/>
              <a:gd name="connsiteX401" fmla="*/ 5031643 w 11499847"/>
              <a:gd name="connsiteY401" fmla="*/ 500480 h 2403475"/>
              <a:gd name="connsiteX402" fmla="*/ 4784631 w 11499847"/>
              <a:gd name="connsiteY402" fmla="*/ 460952 h 2403475"/>
              <a:gd name="connsiteX403" fmla="*/ 4264462 w 11499847"/>
              <a:gd name="connsiteY403" fmla="*/ 679089 h 2403475"/>
              <a:gd name="connsiteX404" fmla="*/ 4050287 w 11499847"/>
              <a:gd name="connsiteY404" fmla="*/ 1198391 h 2403475"/>
              <a:gd name="connsiteX405" fmla="*/ 4262370 w 11499847"/>
              <a:gd name="connsiteY405" fmla="*/ 1725223 h 2403475"/>
              <a:gd name="connsiteX406" fmla="*/ 4778147 w 11499847"/>
              <a:gd name="connsiteY406" fmla="*/ 1945870 h 2403475"/>
              <a:gd name="connsiteX407" fmla="*/ 5191438 w 11499847"/>
              <a:gd name="connsiteY407" fmla="*/ 1804280 h 2403475"/>
              <a:gd name="connsiteX408" fmla="*/ 5426737 w 11499847"/>
              <a:gd name="connsiteY408" fmla="*/ 1445390 h 2403475"/>
              <a:gd name="connsiteX409" fmla="*/ 4708917 w 11499847"/>
              <a:gd name="connsiteY409" fmla="*/ 1445390 h 2403475"/>
              <a:gd name="connsiteX410" fmla="*/ 4850515 w 11499847"/>
              <a:gd name="connsiteY410" fmla="*/ 1223279 h 2403475"/>
              <a:gd name="connsiteX411" fmla="*/ 4992113 w 11499847"/>
              <a:gd name="connsiteY411" fmla="*/ 1000960 h 2403475"/>
              <a:gd name="connsiteX412" fmla="*/ 5457901 w 11499847"/>
              <a:gd name="connsiteY412" fmla="*/ 1000960 h 2403475"/>
              <a:gd name="connsiteX413" fmla="*/ 5924108 w 11499847"/>
              <a:gd name="connsiteY413" fmla="*/ 1000960 h 2403475"/>
              <a:gd name="connsiteX414" fmla="*/ 5936030 w 11499847"/>
              <a:gd name="connsiteY414" fmla="*/ 1100094 h 2403475"/>
              <a:gd name="connsiteX415" fmla="*/ 5940422 w 11499847"/>
              <a:gd name="connsiteY415" fmla="*/ 1201738 h 2403475"/>
              <a:gd name="connsiteX416" fmla="*/ 5600963 w 11499847"/>
              <a:gd name="connsiteY416" fmla="*/ 2050860 h 2403475"/>
              <a:gd name="connsiteX417" fmla="*/ 4764970 w 11499847"/>
              <a:gd name="connsiteY417" fmla="*/ 2403475 h 2403475"/>
              <a:gd name="connsiteX418" fmla="*/ 4178290 w 11499847"/>
              <a:gd name="connsiteY418" fmla="*/ 2262513 h 2403475"/>
              <a:gd name="connsiteX419" fmla="*/ 3757265 w 11499847"/>
              <a:gd name="connsiteY419" fmla="*/ 1886682 h 2403475"/>
              <a:gd name="connsiteX420" fmla="*/ 3332469 w 11499847"/>
              <a:gd name="connsiteY420" fmla="*/ 2263558 h 2403475"/>
              <a:gd name="connsiteX421" fmla="*/ 2749555 w 11499847"/>
              <a:gd name="connsiteY421" fmla="*/ 2403475 h 2403475"/>
              <a:gd name="connsiteX422" fmla="*/ 2242563 w 11499847"/>
              <a:gd name="connsiteY422" fmla="*/ 2295766 h 2403475"/>
              <a:gd name="connsiteX423" fmla="*/ 1844121 w 11499847"/>
              <a:gd name="connsiteY423" fmla="*/ 2005266 h 2403475"/>
              <a:gd name="connsiteX424" fmla="*/ 1583096 w 11499847"/>
              <a:gd name="connsiteY424" fmla="*/ 2257493 h 2403475"/>
              <a:gd name="connsiteX425" fmla="*/ 1188838 w 11499847"/>
              <a:gd name="connsiteY425" fmla="*/ 2354117 h 2403475"/>
              <a:gd name="connsiteX426" fmla="*/ 0 w 11499847"/>
              <a:gd name="connsiteY426" fmla="*/ 2354117 h 2403475"/>
              <a:gd name="connsiteX427" fmla="*/ 0 w 11499847"/>
              <a:gd name="connsiteY427" fmla="*/ 1201738 h 2403475"/>
              <a:gd name="connsiteX428" fmla="*/ 0 w 11499847"/>
              <a:gd name="connsiteY428" fmla="*/ 49358 h 2403475"/>
              <a:gd name="connsiteX429" fmla="*/ 538575 w 11499847"/>
              <a:gd name="connsiteY429" fmla="*/ 49358 h 2403475"/>
              <a:gd name="connsiteX430" fmla="*/ 1076940 w 11499847"/>
              <a:gd name="connsiteY430" fmla="*/ 49358 h 2403475"/>
              <a:gd name="connsiteX431" fmla="*/ 1523487 w 11499847"/>
              <a:gd name="connsiteY431" fmla="*/ 176099 h 2403475"/>
              <a:gd name="connsiteX432" fmla="*/ 1774892 w 11499847"/>
              <a:gd name="connsiteY432" fmla="*/ 500480 h 2403475"/>
              <a:gd name="connsiteX433" fmla="*/ 2196549 w 11499847"/>
              <a:gd name="connsiteY433" fmla="*/ 137826 h 2403475"/>
              <a:gd name="connsiteX434" fmla="*/ 2766077 w 11499847"/>
              <a:gd name="connsiteY434" fmla="*/ 0 h 240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499847" h="2403475">
                <a:moveTo>
                  <a:pt x="8982072" y="1919288"/>
                </a:moveTo>
                <a:cubicBezTo>
                  <a:pt x="8982072" y="2105026"/>
                  <a:pt x="8982072" y="2105026"/>
                  <a:pt x="8982072" y="2105026"/>
                </a:cubicBezTo>
                <a:cubicBezTo>
                  <a:pt x="9098233" y="2105026"/>
                  <a:pt x="9098233" y="2105026"/>
                  <a:pt x="9098233" y="2105026"/>
                </a:cubicBezTo>
                <a:cubicBezTo>
                  <a:pt x="9124975" y="2105026"/>
                  <a:pt x="9148166" y="2096202"/>
                  <a:pt x="9164880" y="2080233"/>
                </a:cubicBezTo>
                <a:cubicBezTo>
                  <a:pt x="9181594" y="2064055"/>
                  <a:pt x="9191622" y="2040732"/>
                  <a:pt x="9191622" y="2011737"/>
                </a:cubicBezTo>
                <a:cubicBezTo>
                  <a:pt x="9191622" y="1983792"/>
                  <a:pt x="9181594" y="1960680"/>
                  <a:pt x="9164880" y="1944501"/>
                </a:cubicBezTo>
                <a:cubicBezTo>
                  <a:pt x="9148166" y="1928323"/>
                  <a:pt x="9124975" y="1919288"/>
                  <a:pt x="9098233" y="1919288"/>
                </a:cubicBezTo>
                <a:cubicBezTo>
                  <a:pt x="8982072" y="1919288"/>
                  <a:pt x="8982072" y="1919288"/>
                  <a:pt x="8982072" y="1919288"/>
                </a:cubicBezTo>
                <a:close/>
                <a:moveTo>
                  <a:pt x="7280272" y="1919288"/>
                </a:moveTo>
                <a:cubicBezTo>
                  <a:pt x="7280272" y="2097088"/>
                  <a:pt x="7280272" y="2097088"/>
                  <a:pt x="7280272" y="2097088"/>
                </a:cubicBezTo>
                <a:cubicBezTo>
                  <a:pt x="7404503" y="2097088"/>
                  <a:pt x="7404503" y="2097088"/>
                  <a:pt x="7404503" y="2097088"/>
                </a:cubicBezTo>
                <a:cubicBezTo>
                  <a:pt x="7430689" y="2097088"/>
                  <a:pt x="7453105" y="2088711"/>
                  <a:pt x="7469027" y="2073423"/>
                </a:cubicBezTo>
                <a:cubicBezTo>
                  <a:pt x="7485158" y="2058136"/>
                  <a:pt x="7494585" y="2035937"/>
                  <a:pt x="7494585" y="2008502"/>
                </a:cubicBezTo>
                <a:cubicBezTo>
                  <a:pt x="7494585" y="1981487"/>
                  <a:pt x="7485158" y="1959078"/>
                  <a:pt x="7469027" y="1943581"/>
                </a:cubicBezTo>
                <a:cubicBezTo>
                  <a:pt x="7453105" y="1927874"/>
                  <a:pt x="7430689" y="1919288"/>
                  <a:pt x="7404503" y="1919288"/>
                </a:cubicBezTo>
                <a:cubicBezTo>
                  <a:pt x="7280272" y="1919288"/>
                  <a:pt x="7280272" y="1919288"/>
                  <a:pt x="7280272" y="1919288"/>
                </a:cubicBezTo>
                <a:close/>
                <a:moveTo>
                  <a:pt x="7945015" y="1909763"/>
                </a:moveTo>
                <a:cubicBezTo>
                  <a:pt x="7893445" y="1909763"/>
                  <a:pt x="7847115" y="1930941"/>
                  <a:pt x="7813574" y="1965330"/>
                </a:cubicBezTo>
                <a:cubicBezTo>
                  <a:pt x="7780242" y="1999719"/>
                  <a:pt x="7759697" y="2047317"/>
                  <a:pt x="7759697" y="2100368"/>
                </a:cubicBezTo>
                <a:cubicBezTo>
                  <a:pt x="7759697" y="2153419"/>
                  <a:pt x="7780242" y="2201227"/>
                  <a:pt x="7813574" y="2235406"/>
                </a:cubicBezTo>
                <a:cubicBezTo>
                  <a:pt x="7847115" y="2269795"/>
                  <a:pt x="7893445" y="2290763"/>
                  <a:pt x="7945015" y="2290763"/>
                </a:cubicBezTo>
                <a:cubicBezTo>
                  <a:pt x="7997215" y="2290763"/>
                  <a:pt x="8043544" y="2270004"/>
                  <a:pt x="8077086" y="2235825"/>
                </a:cubicBezTo>
                <a:cubicBezTo>
                  <a:pt x="8110628" y="2201437"/>
                  <a:pt x="8131172" y="2153838"/>
                  <a:pt x="8131172" y="2100368"/>
                </a:cubicBezTo>
                <a:cubicBezTo>
                  <a:pt x="8131172" y="2047317"/>
                  <a:pt x="8110418" y="1999719"/>
                  <a:pt x="8076876" y="1965330"/>
                </a:cubicBezTo>
                <a:cubicBezTo>
                  <a:pt x="8043334" y="1930941"/>
                  <a:pt x="7996796" y="1909763"/>
                  <a:pt x="7945015" y="1909763"/>
                </a:cubicBezTo>
                <a:close/>
                <a:moveTo>
                  <a:pt x="8899522" y="1844675"/>
                </a:moveTo>
                <a:cubicBezTo>
                  <a:pt x="9098598" y="1844675"/>
                  <a:pt x="9098598" y="1844675"/>
                  <a:pt x="9098598" y="1844675"/>
                </a:cubicBezTo>
                <a:cubicBezTo>
                  <a:pt x="9152872" y="1844675"/>
                  <a:pt x="9197507" y="1862857"/>
                  <a:pt x="9228521" y="1892741"/>
                </a:cubicBezTo>
                <a:cubicBezTo>
                  <a:pt x="9259744" y="1922835"/>
                  <a:pt x="9277347" y="1964423"/>
                  <a:pt x="9277347" y="2011236"/>
                </a:cubicBezTo>
                <a:cubicBezTo>
                  <a:pt x="9277347" y="2057839"/>
                  <a:pt x="9259744" y="2099427"/>
                  <a:pt x="9228521" y="2129521"/>
                </a:cubicBezTo>
                <a:cubicBezTo>
                  <a:pt x="9197507" y="2159405"/>
                  <a:pt x="9152872" y="2177796"/>
                  <a:pt x="9098598" y="2177796"/>
                </a:cubicBezTo>
                <a:cubicBezTo>
                  <a:pt x="8982086" y="2177796"/>
                  <a:pt x="8982086" y="2177796"/>
                  <a:pt x="8982086" y="2177796"/>
                </a:cubicBezTo>
                <a:cubicBezTo>
                  <a:pt x="8982086" y="2355850"/>
                  <a:pt x="8982086" y="2355850"/>
                  <a:pt x="8982086" y="2355850"/>
                </a:cubicBezTo>
                <a:cubicBezTo>
                  <a:pt x="8899522" y="2355850"/>
                  <a:pt x="8899522" y="2355850"/>
                  <a:pt x="8899522" y="2355850"/>
                </a:cubicBezTo>
                <a:cubicBezTo>
                  <a:pt x="8899522" y="1844675"/>
                  <a:pt x="8899522" y="1844675"/>
                  <a:pt x="8899522" y="1844675"/>
                </a:cubicBezTo>
                <a:close/>
                <a:moveTo>
                  <a:pt x="8324847" y="1844675"/>
                </a:moveTo>
                <a:cubicBezTo>
                  <a:pt x="8407608" y="1844675"/>
                  <a:pt x="8407608" y="1844675"/>
                  <a:pt x="8407608" y="1844675"/>
                </a:cubicBezTo>
                <a:cubicBezTo>
                  <a:pt x="8407608" y="2158090"/>
                  <a:pt x="8407608" y="2158090"/>
                  <a:pt x="8407608" y="2158090"/>
                </a:cubicBezTo>
                <a:cubicBezTo>
                  <a:pt x="8407608" y="2195307"/>
                  <a:pt x="8420389" y="2228551"/>
                  <a:pt x="8443017" y="2252595"/>
                </a:cubicBezTo>
                <a:cubicBezTo>
                  <a:pt x="8465855" y="2276431"/>
                  <a:pt x="8498331" y="2291066"/>
                  <a:pt x="8537931" y="2291066"/>
                </a:cubicBezTo>
                <a:cubicBezTo>
                  <a:pt x="8576692" y="2291066"/>
                  <a:pt x="8609168" y="2276431"/>
                  <a:pt x="8631797" y="2252595"/>
                </a:cubicBezTo>
                <a:cubicBezTo>
                  <a:pt x="8654425" y="2228551"/>
                  <a:pt x="8667415" y="2195307"/>
                  <a:pt x="8667415" y="2158090"/>
                </a:cubicBezTo>
                <a:cubicBezTo>
                  <a:pt x="8667415" y="1844675"/>
                  <a:pt x="8667415" y="1844675"/>
                  <a:pt x="8667415" y="1844675"/>
                </a:cubicBezTo>
                <a:cubicBezTo>
                  <a:pt x="8748710" y="1844675"/>
                  <a:pt x="8748710" y="1844675"/>
                  <a:pt x="8748710" y="1844675"/>
                </a:cubicBezTo>
                <a:cubicBezTo>
                  <a:pt x="8748710" y="2158717"/>
                  <a:pt x="8748710" y="2158717"/>
                  <a:pt x="8748710" y="2158717"/>
                </a:cubicBezTo>
                <a:cubicBezTo>
                  <a:pt x="8748710" y="2218724"/>
                  <a:pt x="8726291" y="2270785"/>
                  <a:pt x="8688577" y="2307793"/>
                </a:cubicBezTo>
                <a:cubicBezTo>
                  <a:pt x="8650863" y="2345010"/>
                  <a:pt x="8597854" y="2366963"/>
                  <a:pt x="8537093" y="2366963"/>
                </a:cubicBezTo>
                <a:cubicBezTo>
                  <a:pt x="8476331" y="2366963"/>
                  <a:pt x="8423322" y="2345010"/>
                  <a:pt x="8385399" y="2307793"/>
                </a:cubicBezTo>
                <a:cubicBezTo>
                  <a:pt x="8347475" y="2270785"/>
                  <a:pt x="8324847" y="2218724"/>
                  <a:pt x="8324847" y="2158717"/>
                </a:cubicBezTo>
                <a:cubicBezTo>
                  <a:pt x="8324847" y="1844675"/>
                  <a:pt x="8324847" y="1844675"/>
                  <a:pt x="8324847" y="1844675"/>
                </a:cubicBezTo>
                <a:close/>
                <a:moveTo>
                  <a:pt x="7197722" y="1844675"/>
                </a:moveTo>
                <a:cubicBezTo>
                  <a:pt x="7404196" y="1844675"/>
                  <a:pt x="7404196" y="1844675"/>
                  <a:pt x="7404196" y="1844675"/>
                </a:cubicBezTo>
                <a:cubicBezTo>
                  <a:pt x="7457641" y="1844675"/>
                  <a:pt x="7501065" y="1862439"/>
                  <a:pt x="7531336" y="1891906"/>
                </a:cubicBezTo>
                <a:cubicBezTo>
                  <a:pt x="7561608" y="1921581"/>
                  <a:pt x="7578727" y="1962542"/>
                  <a:pt x="7578727" y="2008937"/>
                </a:cubicBezTo>
                <a:cubicBezTo>
                  <a:pt x="7578727" y="2047390"/>
                  <a:pt x="7568080" y="2080827"/>
                  <a:pt x="7548455" y="2106950"/>
                </a:cubicBezTo>
                <a:cubicBezTo>
                  <a:pt x="7529040" y="2133073"/>
                  <a:pt x="7500647" y="2152091"/>
                  <a:pt x="7464947" y="2161495"/>
                </a:cubicBezTo>
                <a:cubicBezTo>
                  <a:pt x="7525699" y="2258673"/>
                  <a:pt x="7525699" y="2258673"/>
                  <a:pt x="7525699" y="2258673"/>
                </a:cubicBezTo>
                <a:cubicBezTo>
                  <a:pt x="7586660" y="2355850"/>
                  <a:pt x="7586660" y="2355850"/>
                  <a:pt x="7586660" y="2355850"/>
                </a:cubicBezTo>
                <a:cubicBezTo>
                  <a:pt x="7491044" y="2355850"/>
                  <a:pt x="7491044" y="2355850"/>
                  <a:pt x="7491044" y="2355850"/>
                </a:cubicBezTo>
                <a:cubicBezTo>
                  <a:pt x="7434676" y="2263479"/>
                  <a:pt x="7434676" y="2263479"/>
                  <a:pt x="7434676" y="2263479"/>
                </a:cubicBezTo>
                <a:cubicBezTo>
                  <a:pt x="7378099" y="2171108"/>
                  <a:pt x="7378099" y="2171108"/>
                  <a:pt x="7378099" y="2171108"/>
                </a:cubicBezTo>
                <a:cubicBezTo>
                  <a:pt x="7280395" y="2171108"/>
                  <a:pt x="7280395" y="2171108"/>
                  <a:pt x="7280395" y="2171108"/>
                </a:cubicBezTo>
                <a:cubicBezTo>
                  <a:pt x="7280395" y="2355850"/>
                  <a:pt x="7280395" y="2355850"/>
                  <a:pt x="7280395" y="2355850"/>
                </a:cubicBezTo>
                <a:cubicBezTo>
                  <a:pt x="7197722" y="2355850"/>
                  <a:pt x="7197722" y="2355850"/>
                  <a:pt x="7197722" y="2355850"/>
                </a:cubicBezTo>
                <a:cubicBezTo>
                  <a:pt x="7197722" y="1844675"/>
                  <a:pt x="7197722" y="1844675"/>
                  <a:pt x="7197722" y="1844675"/>
                </a:cubicBezTo>
                <a:close/>
                <a:moveTo>
                  <a:pt x="7945016" y="1833563"/>
                </a:moveTo>
                <a:cubicBezTo>
                  <a:pt x="8020028" y="1833563"/>
                  <a:pt x="8087706" y="1863673"/>
                  <a:pt x="8136527" y="1911974"/>
                </a:cubicBezTo>
                <a:cubicBezTo>
                  <a:pt x="8185138" y="1960274"/>
                  <a:pt x="8215310" y="2026976"/>
                  <a:pt x="8215310" y="2100368"/>
                </a:cubicBezTo>
                <a:cubicBezTo>
                  <a:pt x="8215310" y="2173760"/>
                  <a:pt x="8185138" y="2240461"/>
                  <a:pt x="8136527" y="2288762"/>
                </a:cubicBezTo>
                <a:cubicBezTo>
                  <a:pt x="8087706" y="2337063"/>
                  <a:pt x="8020028" y="2366963"/>
                  <a:pt x="7945016" y="2366963"/>
                </a:cubicBezTo>
                <a:cubicBezTo>
                  <a:pt x="7870004" y="2366963"/>
                  <a:pt x="7802745" y="2337063"/>
                  <a:pt x="7754134" y="2288762"/>
                </a:cubicBezTo>
                <a:cubicBezTo>
                  <a:pt x="7705523" y="2240461"/>
                  <a:pt x="7675560" y="2173760"/>
                  <a:pt x="7675560" y="2100368"/>
                </a:cubicBezTo>
                <a:cubicBezTo>
                  <a:pt x="7675560" y="2026976"/>
                  <a:pt x="7705523" y="1960274"/>
                  <a:pt x="7754134" y="1911974"/>
                </a:cubicBezTo>
                <a:cubicBezTo>
                  <a:pt x="7802745" y="1863673"/>
                  <a:pt x="7870004" y="1833563"/>
                  <a:pt x="7945016" y="1833563"/>
                </a:cubicBezTo>
                <a:close/>
                <a:moveTo>
                  <a:pt x="6834872" y="1833563"/>
                </a:moveTo>
                <a:cubicBezTo>
                  <a:pt x="6865690" y="1833563"/>
                  <a:pt x="6894831" y="1837536"/>
                  <a:pt x="6921875" y="1845482"/>
                </a:cubicBezTo>
                <a:cubicBezTo>
                  <a:pt x="6948919" y="1853218"/>
                  <a:pt x="6973658" y="1865136"/>
                  <a:pt x="6996090" y="1881028"/>
                </a:cubicBezTo>
                <a:cubicBezTo>
                  <a:pt x="6974496" y="1914692"/>
                  <a:pt x="6974496" y="1914692"/>
                  <a:pt x="6974496" y="1914692"/>
                </a:cubicBezTo>
                <a:cubicBezTo>
                  <a:pt x="6952903" y="1948356"/>
                  <a:pt x="6952903" y="1948356"/>
                  <a:pt x="6952903" y="1948356"/>
                </a:cubicBezTo>
                <a:cubicBezTo>
                  <a:pt x="6935712" y="1935183"/>
                  <a:pt x="6917263" y="1925774"/>
                  <a:pt x="6897556" y="1919501"/>
                </a:cubicBezTo>
                <a:cubicBezTo>
                  <a:pt x="6877850" y="1913228"/>
                  <a:pt x="6856885" y="1910301"/>
                  <a:pt x="6834243" y="1910301"/>
                </a:cubicBezTo>
                <a:cubicBezTo>
                  <a:pt x="6782461" y="1910301"/>
                  <a:pt x="6736548" y="1931001"/>
                  <a:pt x="6703424" y="1965084"/>
                </a:cubicBezTo>
                <a:cubicBezTo>
                  <a:pt x="6670510" y="1999166"/>
                  <a:pt x="6650384" y="2046631"/>
                  <a:pt x="6650384" y="2100368"/>
                </a:cubicBezTo>
                <a:cubicBezTo>
                  <a:pt x="6650384" y="2154105"/>
                  <a:pt x="6669671" y="2201779"/>
                  <a:pt x="6701957" y="2236070"/>
                </a:cubicBezTo>
                <a:cubicBezTo>
                  <a:pt x="6734242" y="2270152"/>
                  <a:pt x="6779526" y="2291062"/>
                  <a:pt x="6831308" y="2291062"/>
                </a:cubicBezTo>
                <a:cubicBezTo>
                  <a:pt x="6878898" y="2291062"/>
                  <a:pt x="6917473" y="2275798"/>
                  <a:pt x="6945984" y="2250498"/>
                </a:cubicBezTo>
                <a:cubicBezTo>
                  <a:pt x="6974496" y="2225197"/>
                  <a:pt x="6992735" y="2189442"/>
                  <a:pt x="6999863" y="2148460"/>
                </a:cubicBezTo>
                <a:cubicBezTo>
                  <a:pt x="6825438" y="2148460"/>
                  <a:pt x="6825438" y="2148460"/>
                  <a:pt x="6825438" y="2148460"/>
                </a:cubicBezTo>
                <a:cubicBezTo>
                  <a:pt x="6849128" y="2111241"/>
                  <a:pt x="6849128" y="2111241"/>
                  <a:pt x="6849128" y="2111241"/>
                </a:cubicBezTo>
                <a:cubicBezTo>
                  <a:pt x="6873028" y="2074022"/>
                  <a:pt x="6873028" y="2074022"/>
                  <a:pt x="6873028" y="2074022"/>
                </a:cubicBezTo>
                <a:cubicBezTo>
                  <a:pt x="7078061" y="2074022"/>
                  <a:pt x="7078061" y="2074022"/>
                  <a:pt x="7078061" y="2074022"/>
                </a:cubicBezTo>
                <a:cubicBezTo>
                  <a:pt x="7079319" y="2078204"/>
                  <a:pt x="7080158" y="2083849"/>
                  <a:pt x="7080787" y="2090540"/>
                </a:cubicBezTo>
                <a:cubicBezTo>
                  <a:pt x="7081415" y="2096813"/>
                  <a:pt x="7081835" y="2103922"/>
                  <a:pt x="7081835" y="2110613"/>
                </a:cubicBezTo>
                <a:cubicBezTo>
                  <a:pt x="7081835" y="2183378"/>
                  <a:pt x="7056258" y="2247361"/>
                  <a:pt x="7011813" y="2293362"/>
                </a:cubicBezTo>
                <a:cubicBezTo>
                  <a:pt x="6967788" y="2339363"/>
                  <a:pt x="6904894" y="2366963"/>
                  <a:pt x="6830470" y="2366963"/>
                </a:cubicBezTo>
                <a:cubicBezTo>
                  <a:pt x="6756255" y="2366963"/>
                  <a:pt x="6690007" y="2337481"/>
                  <a:pt x="6642417" y="2289389"/>
                </a:cubicBezTo>
                <a:cubicBezTo>
                  <a:pt x="6595037" y="2241088"/>
                  <a:pt x="6565897" y="2174387"/>
                  <a:pt x="6565897" y="2100368"/>
                </a:cubicBezTo>
                <a:cubicBezTo>
                  <a:pt x="6565897" y="2026139"/>
                  <a:pt x="6595876" y="1959438"/>
                  <a:pt x="6644514" y="1911346"/>
                </a:cubicBezTo>
                <a:cubicBezTo>
                  <a:pt x="6692942" y="1863255"/>
                  <a:pt x="6760238" y="1833563"/>
                  <a:pt x="6834872" y="1833563"/>
                </a:cubicBezTo>
                <a:close/>
                <a:moveTo>
                  <a:pt x="501650" y="1403350"/>
                </a:moveTo>
                <a:cubicBezTo>
                  <a:pt x="501650" y="1403350"/>
                  <a:pt x="501650" y="1403350"/>
                  <a:pt x="501650" y="1925638"/>
                </a:cubicBezTo>
                <a:cubicBezTo>
                  <a:pt x="501650" y="1925638"/>
                  <a:pt x="501650" y="1925638"/>
                  <a:pt x="842112" y="1925638"/>
                </a:cubicBezTo>
                <a:cubicBezTo>
                  <a:pt x="842112" y="1925638"/>
                  <a:pt x="842112" y="1925638"/>
                  <a:pt x="1182574" y="1925638"/>
                </a:cubicBezTo>
                <a:cubicBezTo>
                  <a:pt x="1258233" y="1925638"/>
                  <a:pt x="1326576" y="1896842"/>
                  <a:pt x="1375900" y="1849684"/>
                </a:cubicBezTo>
                <a:cubicBezTo>
                  <a:pt x="1425224" y="1802317"/>
                  <a:pt x="1455738" y="1736796"/>
                  <a:pt x="1455738" y="1662720"/>
                </a:cubicBezTo>
                <a:cubicBezTo>
                  <a:pt x="1455738" y="1588853"/>
                  <a:pt x="1425224" y="1523958"/>
                  <a:pt x="1375900" y="1477635"/>
                </a:cubicBezTo>
                <a:cubicBezTo>
                  <a:pt x="1326576" y="1431103"/>
                  <a:pt x="1258233" y="1403350"/>
                  <a:pt x="1182574" y="1403350"/>
                </a:cubicBezTo>
                <a:cubicBezTo>
                  <a:pt x="1182574" y="1403350"/>
                  <a:pt x="1182574" y="1403350"/>
                  <a:pt x="501650" y="1403350"/>
                </a:cubicBezTo>
                <a:close/>
                <a:moveTo>
                  <a:pt x="7349808" y="1012825"/>
                </a:moveTo>
                <a:cubicBezTo>
                  <a:pt x="7297999" y="1012825"/>
                  <a:pt x="7251643" y="1033706"/>
                  <a:pt x="7218292" y="1067952"/>
                </a:cubicBezTo>
                <a:cubicBezTo>
                  <a:pt x="7184731" y="1102197"/>
                  <a:pt x="7164385" y="1149598"/>
                  <a:pt x="7164385" y="1202427"/>
                </a:cubicBezTo>
                <a:cubicBezTo>
                  <a:pt x="7164385" y="1255466"/>
                  <a:pt x="7184731" y="1302866"/>
                  <a:pt x="7218292" y="1336903"/>
                </a:cubicBezTo>
                <a:cubicBezTo>
                  <a:pt x="7251643" y="1371148"/>
                  <a:pt x="7297999" y="1392238"/>
                  <a:pt x="7349808" y="1392238"/>
                </a:cubicBezTo>
                <a:cubicBezTo>
                  <a:pt x="7401827" y="1392238"/>
                  <a:pt x="7448393" y="1371357"/>
                  <a:pt x="7481953" y="1337320"/>
                </a:cubicBezTo>
                <a:cubicBezTo>
                  <a:pt x="7515304" y="1303075"/>
                  <a:pt x="7535860" y="1255675"/>
                  <a:pt x="7535860" y="1202427"/>
                </a:cubicBezTo>
                <a:cubicBezTo>
                  <a:pt x="7535860" y="1149598"/>
                  <a:pt x="7515304" y="1102197"/>
                  <a:pt x="7481534" y="1067952"/>
                </a:cubicBezTo>
                <a:cubicBezTo>
                  <a:pt x="7447973" y="1033706"/>
                  <a:pt x="7401408" y="1012825"/>
                  <a:pt x="7349808" y="1012825"/>
                </a:cubicBezTo>
                <a:close/>
                <a:moveTo>
                  <a:pt x="10448922" y="946150"/>
                </a:moveTo>
                <a:lnTo>
                  <a:pt x="10552110" y="946150"/>
                </a:lnTo>
                <a:lnTo>
                  <a:pt x="10671172" y="1139825"/>
                </a:lnTo>
                <a:lnTo>
                  <a:pt x="10790235" y="1333501"/>
                </a:lnTo>
                <a:lnTo>
                  <a:pt x="10790235" y="946150"/>
                </a:lnTo>
                <a:lnTo>
                  <a:pt x="10869610" y="946150"/>
                </a:lnTo>
                <a:lnTo>
                  <a:pt x="10869610" y="1458913"/>
                </a:lnTo>
                <a:lnTo>
                  <a:pt x="10772772" y="1458913"/>
                </a:lnTo>
                <a:lnTo>
                  <a:pt x="10650535" y="1260475"/>
                </a:lnTo>
                <a:lnTo>
                  <a:pt x="10528297" y="1062038"/>
                </a:lnTo>
                <a:lnTo>
                  <a:pt x="10528297" y="1458913"/>
                </a:lnTo>
                <a:lnTo>
                  <a:pt x="10448922" y="1458913"/>
                </a:lnTo>
                <a:close/>
                <a:moveTo>
                  <a:pt x="10185397" y="946150"/>
                </a:moveTo>
                <a:lnTo>
                  <a:pt x="10267947" y="946150"/>
                </a:lnTo>
                <a:lnTo>
                  <a:pt x="10267947" y="1458913"/>
                </a:lnTo>
                <a:lnTo>
                  <a:pt x="10185397" y="1458913"/>
                </a:lnTo>
                <a:close/>
                <a:moveTo>
                  <a:pt x="9656760" y="946150"/>
                </a:moveTo>
                <a:lnTo>
                  <a:pt x="10059985" y="946150"/>
                </a:lnTo>
                <a:lnTo>
                  <a:pt x="10059985" y="1022350"/>
                </a:lnTo>
                <a:lnTo>
                  <a:pt x="9899648" y="1022350"/>
                </a:lnTo>
                <a:lnTo>
                  <a:pt x="9899648" y="1458913"/>
                </a:lnTo>
                <a:lnTo>
                  <a:pt x="9817098" y="1458913"/>
                </a:lnTo>
                <a:lnTo>
                  <a:pt x="9817098" y="1022350"/>
                </a:lnTo>
                <a:lnTo>
                  <a:pt x="9656760" y="1022350"/>
                </a:lnTo>
                <a:close/>
                <a:moveTo>
                  <a:pt x="9336085" y="946150"/>
                </a:moveTo>
                <a:lnTo>
                  <a:pt x="9418635" y="946150"/>
                </a:lnTo>
                <a:lnTo>
                  <a:pt x="9418635" y="1382713"/>
                </a:lnTo>
                <a:lnTo>
                  <a:pt x="9671048" y="1382713"/>
                </a:lnTo>
                <a:lnTo>
                  <a:pt x="9671048" y="1458913"/>
                </a:lnTo>
                <a:lnTo>
                  <a:pt x="9336085" y="1458913"/>
                </a:lnTo>
                <a:close/>
                <a:moveTo>
                  <a:pt x="8766172" y="946150"/>
                </a:moveTo>
                <a:cubicBezTo>
                  <a:pt x="8848414" y="946150"/>
                  <a:pt x="8848414" y="946150"/>
                  <a:pt x="8848414" y="946150"/>
                </a:cubicBezTo>
                <a:cubicBezTo>
                  <a:pt x="8848414" y="1260391"/>
                  <a:pt x="8848414" y="1260391"/>
                  <a:pt x="8848414" y="1260391"/>
                </a:cubicBezTo>
                <a:cubicBezTo>
                  <a:pt x="8848414" y="1297706"/>
                  <a:pt x="8861356" y="1331038"/>
                  <a:pt x="8883900" y="1355146"/>
                </a:cubicBezTo>
                <a:cubicBezTo>
                  <a:pt x="8906443" y="1379044"/>
                  <a:pt x="8939006" y="1393718"/>
                  <a:pt x="8978249" y="1393718"/>
                </a:cubicBezTo>
                <a:cubicBezTo>
                  <a:pt x="9017074" y="1393718"/>
                  <a:pt x="9049219" y="1379044"/>
                  <a:pt x="9071972" y="1355146"/>
                </a:cubicBezTo>
                <a:cubicBezTo>
                  <a:pt x="9094515" y="1331038"/>
                  <a:pt x="9107457" y="1297706"/>
                  <a:pt x="9107457" y="1260391"/>
                </a:cubicBezTo>
                <a:cubicBezTo>
                  <a:pt x="9107457" y="946150"/>
                  <a:pt x="9107457" y="946150"/>
                  <a:pt x="9107457" y="946150"/>
                </a:cubicBezTo>
                <a:cubicBezTo>
                  <a:pt x="9188447" y="946150"/>
                  <a:pt x="9188447" y="946150"/>
                  <a:pt x="9188447" y="946150"/>
                </a:cubicBezTo>
                <a:cubicBezTo>
                  <a:pt x="9188447" y="1261230"/>
                  <a:pt x="9188447" y="1261230"/>
                  <a:pt x="9188447" y="1261230"/>
                </a:cubicBezTo>
                <a:cubicBezTo>
                  <a:pt x="9188447" y="1321185"/>
                  <a:pt x="9166112" y="1373384"/>
                  <a:pt x="9128539" y="1410489"/>
                </a:cubicBezTo>
                <a:cubicBezTo>
                  <a:pt x="9090758" y="1447804"/>
                  <a:pt x="9038156" y="1470025"/>
                  <a:pt x="8977623" y="1470025"/>
                </a:cubicBezTo>
                <a:cubicBezTo>
                  <a:pt x="8917089" y="1470025"/>
                  <a:pt x="8864278" y="1447804"/>
                  <a:pt x="8826497" y="1410489"/>
                </a:cubicBezTo>
                <a:cubicBezTo>
                  <a:pt x="8788716" y="1373384"/>
                  <a:pt x="8766172" y="1321185"/>
                  <a:pt x="8766172" y="1261230"/>
                </a:cubicBezTo>
                <a:cubicBezTo>
                  <a:pt x="8766172" y="946150"/>
                  <a:pt x="8766172" y="946150"/>
                  <a:pt x="8766172" y="946150"/>
                </a:cubicBezTo>
                <a:close/>
                <a:moveTo>
                  <a:pt x="7737472" y="946150"/>
                </a:moveTo>
                <a:lnTo>
                  <a:pt x="7839072" y="946150"/>
                </a:lnTo>
                <a:lnTo>
                  <a:pt x="7958134" y="1139825"/>
                </a:lnTo>
                <a:lnTo>
                  <a:pt x="8077197" y="1333501"/>
                </a:lnTo>
                <a:lnTo>
                  <a:pt x="8077197" y="946150"/>
                </a:lnTo>
                <a:lnTo>
                  <a:pt x="8156572" y="946150"/>
                </a:lnTo>
                <a:lnTo>
                  <a:pt x="8156572" y="1458913"/>
                </a:lnTo>
                <a:lnTo>
                  <a:pt x="8061322" y="1458913"/>
                </a:lnTo>
                <a:lnTo>
                  <a:pt x="7939084" y="1260475"/>
                </a:lnTo>
                <a:lnTo>
                  <a:pt x="7815259" y="1062038"/>
                </a:lnTo>
                <a:lnTo>
                  <a:pt x="7815259" y="1458913"/>
                </a:lnTo>
                <a:lnTo>
                  <a:pt x="7737472" y="1458913"/>
                </a:lnTo>
                <a:close/>
                <a:moveTo>
                  <a:pt x="11253544" y="936625"/>
                </a:moveTo>
                <a:cubicBezTo>
                  <a:pt x="11284280" y="936625"/>
                  <a:pt x="11313343" y="940389"/>
                  <a:pt x="11340315" y="948334"/>
                </a:cubicBezTo>
                <a:cubicBezTo>
                  <a:pt x="11367287" y="956071"/>
                  <a:pt x="11391959" y="967989"/>
                  <a:pt x="11414331" y="984090"/>
                </a:cubicBezTo>
                <a:cubicBezTo>
                  <a:pt x="11392795" y="1017545"/>
                  <a:pt x="11392795" y="1017545"/>
                  <a:pt x="11392795" y="1017545"/>
                </a:cubicBezTo>
                <a:cubicBezTo>
                  <a:pt x="11371260" y="1051209"/>
                  <a:pt x="11371260" y="1051209"/>
                  <a:pt x="11371260" y="1051209"/>
                </a:cubicBezTo>
                <a:cubicBezTo>
                  <a:pt x="11354114" y="1038036"/>
                  <a:pt x="11335715" y="1028627"/>
                  <a:pt x="11316270" y="1022354"/>
                </a:cubicBezTo>
                <a:cubicBezTo>
                  <a:pt x="11296616" y="1016290"/>
                  <a:pt x="11275498" y="1013363"/>
                  <a:pt x="11252917" y="1013363"/>
                </a:cubicBezTo>
                <a:cubicBezTo>
                  <a:pt x="11201273" y="1013363"/>
                  <a:pt x="11155483" y="1034063"/>
                  <a:pt x="11122657" y="1067936"/>
                </a:cubicBezTo>
                <a:cubicBezTo>
                  <a:pt x="11089622" y="1102019"/>
                  <a:pt x="11069549" y="1149692"/>
                  <a:pt x="11069549" y="1203221"/>
                </a:cubicBezTo>
                <a:cubicBezTo>
                  <a:pt x="11069549" y="1256958"/>
                  <a:pt x="11088785" y="1304631"/>
                  <a:pt x="11120984" y="1338923"/>
                </a:cubicBezTo>
                <a:cubicBezTo>
                  <a:pt x="11153393" y="1373214"/>
                  <a:pt x="11198346" y="1394124"/>
                  <a:pt x="11249990" y="1394124"/>
                </a:cubicBezTo>
                <a:cubicBezTo>
                  <a:pt x="11297452" y="1394124"/>
                  <a:pt x="11335924" y="1378860"/>
                  <a:pt x="11364360" y="1353350"/>
                </a:cubicBezTo>
                <a:cubicBezTo>
                  <a:pt x="11392795" y="1328050"/>
                  <a:pt x="11410986" y="1292295"/>
                  <a:pt x="11418095" y="1251521"/>
                </a:cubicBezTo>
                <a:cubicBezTo>
                  <a:pt x="11244136" y="1251521"/>
                  <a:pt x="11244136" y="1251521"/>
                  <a:pt x="11244136" y="1251521"/>
                </a:cubicBezTo>
                <a:cubicBezTo>
                  <a:pt x="11267971" y="1214303"/>
                  <a:pt x="11267971" y="1214303"/>
                  <a:pt x="11267971" y="1214303"/>
                </a:cubicBezTo>
                <a:cubicBezTo>
                  <a:pt x="11291598" y="1177084"/>
                  <a:pt x="11291598" y="1177084"/>
                  <a:pt x="11291598" y="1177084"/>
                </a:cubicBezTo>
                <a:cubicBezTo>
                  <a:pt x="11496083" y="1177084"/>
                  <a:pt x="11496083" y="1177084"/>
                  <a:pt x="11496083" y="1177084"/>
                </a:cubicBezTo>
                <a:cubicBezTo>
                  <a:pt x="11497338" y="1181057"/>
                  <a:pt x="11498174" y="1186911"/>
                  <a:pt x="11498802" y="1193393"/>
                </a:cubicBezTo>
                <a:cubicBezTo>
                  <a:pt x="11499429" y="1199875"/>
                  <a:pt x="11499847" y="1206984"/>
                  <a:pt x="11499847" y="1213466"/>
                </a:cubicBezTo>
                <a:cubicBezTo>
                  <a:pt x="11499847" y="1286231"/>
                  <a:pt x="11474339" y="1350214"/>
                  <a:pt x="11430222" y="1396215"/>
                </a:cubicBezTo>
                <a:cubicBezTo>
                  <a:pt x="11386105" y="1442216"/>
                  <a:pt x="11323379" y="1470025"/>
                  <a:pt x="11249154" y="1470025"/>
                </a:cubicBezTo>
                <a:cubicBezTo>
                  <a:pt x="11175137" y="1470025"/>
                  <a:pt x="11109066" y="1440334"/>
                  <a:pt x="11061813" y="1392242"/>
                </a:cubicBezTo>
                <a:cubicBezTo>
                  <a:pt x="11014351" y="1344150"/>
                  <a:pt x="10985497" y="1277449"/>
                  <a:pt x="10985497" y="1203221"/>
                </a:cubicBezTo>
                <a:cubicBezTo>
                  <a:pt x="10985497" y="1129201"/>
                  <a:pt x="11015187" y="1062500"/>
                  <a:pt x="11063695" y="1014408"/>
                </a:cubicBezTo>
                <a:cubicBezTo>
                  <a:pt x="11111994" y="966317"/>
                  <a:pt x="11179110" y="936625"/>
                  <a:pt x="11253544" y="936625"/>
                </a:cubicBezTo>
                <a:close/>
                <a:moveTo>
                  <a:pt x="8471697" y="936625"/>
                </a:moveTo>
                <a:cubicBezTo>
                  <a:pt x="8502452" y="936625"/>
                  <a:pt x="8530906" y="941434"/>
                  <a:pt x="8556850" y="949798"/>
                </a:cubicBezTo>
                <a:cubicBezTo>
                  <a:pt x="8582793" y="958162"/>
                  <a:pt x="8606225" y="970080"/>
                  <a:pt x="8626729" y="984717"/>
                </a:cubicBezTo>
                <a:cubicBezTo>
                  <a:pt x="8626729" y="984717"/>
                  <a:pt x="8626729" y="984717"/>
                  <a:pt x="8606225" y="1017336"/>
                </a:cubicBezTo>
                <a:cubicBezTo>
                  <a:pt x="8606225" y="1017336"/>
                  <a:pt x="8606225" y="1017336"/>
                  <a:pt x="8585722" y="1049745"/>
                </a:cubicBezTo>
                <a:cubicBezTo>
                  <a:pt x="8566474" y="1037409"/>
                  <a:pt x="8547644" y="1027581"/>
                  <a:pt x="8528605" y="1021099"/>
                </a:cubicBezTo>
                <a:cubicBezTo>
                  <a:pt x="8509775" y="1014617"/>
                  <a:pt x="8490736" y="1011063"/>
                  <a:pt x="8471070" y="1011063"/>
                </a:cubicBezTo>
                <a:cubicBezTo>
                  <a:pt x="8441151" y="1011063"/>
                  <a:pt x="8418974" y="1019217"/>
                  <a:pt x="8404328" y="1032181"/>
                </a:cubicBezTo>
                <a:cubicBezTo>
                  <a:pt x="8389683" y="1045354"/>
                  <a:pt x="8382570" y="1063755"/>
                  <a:pt x="8382570" y="1084246"/>
                </a:cubicBezTo>
                <a:cubicBezTo>
                  <a:pt x="8382570" y="1108292"/>
                  <a:pt x="8393449" y="1123556"/>
                  <a:pt x="8412697" y="1135474"/>
                </a:cubicBezTo>
                <a:cubicBezTo>
                  <a:pt x="8432155" y="1147183"/>
                  <a:pt x="8459772" y="1155338"/>
                  <a:pt x="8493038" y="1165165"/>
                </a:cubicBezTo>
                <a:cubicBezTo>
                  <a:pt x="8532789" y="1177293"/>
                  <a:pt x="8571704" y="1190257"/>
                  <a:pt x="8600786" y="1212421"/>
                </a:cubicBezTo>
                <a:cubicBezTo>
                  <a:pt x="8629658" y="1234585"/>
                  <a:pt x="8648697" y="1265740"/>
                  <a:pt x="8648697" y="1314250"/>
                </a:cubicBezTo>
                <a:cubicBezTo>
                  <a:pt x="8648697" y="1359205"/>
                  <a:pt x="8632169" y="1398097"/>
                  <a:pt x="8601413" y="1425906"/>
                </a:cubicBezTo>
                <a:cubicBezTo>
                  <a:pt x="8570658" y="1453507"/>
                  <a:pt x="8525467" y="1470025"/>
                  <a:pt x="8468140" y="1470025"/>
                </a:cubicBezTo>
                <a:cubicBezTo>
                  <a:pt x="8427552" y="1470025"/>
                  <a:pt x="8393031" y="1463125"/>
                  <a:pt x="8363531" y="1452461"/>
                </a:cubicBezTo>
                <a:cubicBezTo>
                  <a:pt x="8333821" y="1441797"/>
                  <a:pt x="8308715" y="1427161"/>
                  <a:pt x="8286747" y="1411479"/>
                </a:cubicBezTo>
                <a:cubicBezTo>
                  <a:pt x="8286747" y="1411479"/>
                  <a:pt x="8286747" y="1411479"/>
                  <a:pt x="8307251" y="1379069"/>
                </a:cubicBezTo>
                <a:cubicBezTo>
                  <a:pt x="8307251" y="1379069"/>
                  <a:pt x="8307251" y="1379069"/>
                  <a:pt x="8327754" y="1346450"/>
                </a:cubicBezTo>
                <a:cubicBezTo>
                  <a:pt x="8349931" y="1360669"/>
                  <a:pt x="8372318" y="1373005"/>
                  <a:pt x="8395541" y="1381578"/>
                </a:cubicBezTo>
                <a:cubicBezTo>
                  <a:pt x="8418765" y="1390360"/>
                  <a:pt x="8442825" y="1395378"/>
                  <a:pt x="8468768" y="1395378"/>
                </a:cubicBezTo>
                <a:cubicBezTo>
                  <a:pt x="8500569" y="1395378"/>
                  <a:pt x="8525048" y="1387224"/>
                  <a:pt x="8541367" y="1373633"/>
                </a:cubicBezTo>
                <a:cubicBezTo>
                  <a:pt x="8557686" y="1360041"/>
                  <a:pt x="8566055" y="1341014"/>
                  <a:pt x="8566055" y="1319477"/>
                </a:cubicBezTo>
                <a:cubicBezTo>
                  <a:pt x="8566055" y="1295640"/>
                  <a:pt x="8554967" y="1280376"/>
                  <a:pt x="8535509" y="1268458"/>
                </a:cubicBezTo>
                <a:cubicBezTo>
                  <a:pt x="8516261" y="1256540"/>
                  <a:pt x="8488644" y="1248176"/>
                  <a:pt x="8455587" y="1238348"/>
                </a:cubicBezTo>
                <a:cubicBezTo>
                  <a:pt x="8415417" y="1226221"/>
                  <a:pt x="8376502" y="1213466"/>
                  <a:pt x="8347630" y="1191511"/>
                </a:cubicBezTo>
                <a:cubicBezTo>
                  <a:pt x="8318758" y="1169556"/>
                  <a:pt x="8299928" y="1138192"/>
                  <a:pt x="8299928" y="1089264"/>
                </a:cubicBezTo>
                <a:cubicBezTo>
                  <a:pt x="8299928" y="1044727"/>
                  <a:pt x="8315829" y="1006463"/>
                  <a:pt x="8345329" y="979489"/>
                </a:cubicBezTo>
                <a:cubicBezTo>
                  <a:pt x="8374828" y="952516"/>
                  <a:pt x="8417718" y="936625"/>
                  <a:pt x="8471697" y="936625"/>
                </a:cubicBezTo>
                <a:close/>
                <a:moveTo>
                  <a:pt x="7349808" y="936625"/>
                </a:moveTo>
                <a:cubicBezTo>
                  <a:pt x="7424849" y="936625"/>
                  <a:pt x="7492344" y="966526"/>
                  <a:pt x="7541183" y="1014826"/>
                </a:cubicBezTo>
                <a:cubicBezTo>
                  <a:pt x="7590023" y="1063127"/>
                  <a:pt x="7619997" y="1129828"/>
                  <a:pt x="7619997" y="1203221"/>
                </a:cubicBezTo>
                <a:cubicBezTo>
                  <a:pt x="7619997" y="1276613"/>
                  <a:pt x="7590023" y="1343314"/>
                  <a:pt x="7541183" y="1391615"/>
                </a:cubicBezTo>
                <a:cubicBezTo>
                  <a:pt x="7492344" y="1440125"/>
                  <a:pt x="7424849" y="1470025"/>
                  <a:pt x="7349808" y="1470025"/>
                </a:cubicBezTo>
                <a:cubicBezTo>
                  <a:pt x="7274767" y="1470025"/>
                  <a:pt x="7207272" y="1440125"/>
                  <a:pt x="7158642" y="1391615"/>
                </a:cubicBezTo>
                <a:cubicBezTo>
                  <a:pt x="7110012" y="1343314"/>
                  <a:pt x="7080247" y="1276613"/>
                  <a:pt x="7080247" y="1203221"/>
                </a:cubicBezTo>
                <a:cubicBezTo>
                  <a:pt x="7080247" y="1129828"/>
                  <a:pt x="7110012" y="1063127"/>
                  <a:pt x="7158642" y="1014826"/>
                </a:cubicBezTo>
                <a:cubicBezTo>
                  <a:pt x="7207272" y="966526"/>
                  <a:pt x="7274767" y="936625"/>
                  <a:pt x="7349808" y="936625"/>
                </a:cubicBezTo>
                <a:close/>
                <a:moveTo>
                  <a:pt x="6837427" y="936625"/>
                </a:moveTo>
                <a:cubicBezTo>
                  <a:pt x="6874092" y="936625"/>
                  <a:pt x="6904891" y="941852"/>
                  <a:pt x="6932756" y="951680"/>
                </a:cubicBezTo>
                <a:cubicBezTo>
                  <a:pt x="6960412" y="961507"/>
                  <a:pt x="6984925" y="975726"/>
                  <a:pt x="7008810" y="993499"/>
                </a:cubicBezTo>
                <a:cubicBezTo>
                  <a:pt x="7008810" y="993499"/>
                  <a:pt x="7008810" y="993499"/>
                  <a:pt x="6987439" y="1026745"/>
                </a:cubicBezTo>
                <a:cubicBezTo>
                  <a:pt x="6987439" y="1026745"/>
                  <a:pt x="6987439" y="1026745"/>
                  <a:pt x="6966278" y="1059991"/>
                </a:cubicBezTo>
                <a:cubicBezTo>
                  <a:pt x="6946584" y="1044727"/>
                  <a:pt x="6926680" y="1032809"/>
                  <a:pt x="6904891" y="1024863"/>
                </a:cubicBezTo>
                <a:cubicBezTo>
                  <a:pt x="6883101" y="1016708"/>
                  <a:pt x="6859845" y="1012526"/>
                  <a:pt x="6833027" y="1012526"/>
                </a:cubicBezTo>
                <a:cubicBezTo>
                  <a:pt x="6782115" y="1012526"/>
                  <a:pt x="6736441" y="1033436"/>
                  <a:pt x="6703338" y="1067727"/>
                </a:cubicBezTo>
                <a:cubicBezTo>
                  <a:pt x="6670444" y="1102019"/>
                  <a:pt x="6649912" y="1149483"/>
                  <a:pt x="6649912" y="1203221"/>
                </a:cubicBezTo>
                <a:cubicBezTo>
                  <a:pt x="6649912" y="1256958"/>
                  <a:pt x="6670444" y="1304631"/>
                  <a:pt x="6703338" y="1338923"/>
                </a:cubicBezTo>
                <a:cubicBezTo>
                  <a:pt x="6736441" y="1373214"/>
                  <a:pt x="6782115" y="1393915"/>
                  <a:pt x="6833027" y="1393915"/>
                </a:cubicBezTo>
                <a:cubicBezTo>
                  <a:pt x="6859845" y="1393915"/>
                  <a:pt x="6883101" y="1389733"/>
                  <a:pt x="6904891" y="1381787"/>
                </a:cubicBezTo>
                <a:cubicBezTo>
                  <a:pt x="6926680" y="1373633"/>
                  <a:pt x="6946584" y="1361923"/>
                  <a:pt x="6966278" y="1346450"/>
                </a:cubicBezTo>
                <a:cubicBezTo>
                  <a:pt x="6966278" y="1346450"/>
                  <a:pt x="6966278" y="1346450"/>
                  <a:pt x="6987439" y="1379696"/>
                </a:cubicBezTo>
                <a:cubicBezTo>
                  <a:pt x="6987439" y="1379696"/>
                  <a:pt x="6987439" y="1379696"/>
                  <a:pt x="7008810" y="1412942"/>
                </a:cubicBezTo>
                <a:cubicBezTo>
                  <a:pt x="6984925" y="1430924"/>
                  <a:pt x="6960412" y="1445143"/>
                  <a:pt x="6932756" y="1454970"/>
                </a:cubicBezTo>
                <a:cubicBezTo>
                  <a:pt x="6904891" y="1464589"/>
                  <a:pt x="6874092" y="1470025"/>
                  <a:pt x="6837427" y="1470025"/>
                </a:cubicBezTo>
                <a:cubicBezTo>
                  <a:pt x="6761373" y="1470025"/>
                  <a:pt x="6693491" y="1440334"/>
                  <a:pt x="6644674" y="1392242"/>
                </a:cubicBezTo>
                <a:cubicBezTo>
                  <a:pt x="6595648" y="1344150"/>
                  <a:pt x="6565897" y="1277449"/>
                  <a:pt x="6565897" y="1203221"/>
                </a:cubicBezTo>
                <a:cubicBezTo>
                  <a:pt x="6565897" y="1129201"/>
                  <a:pt x="6595648" y="1062500"/>
                  <a:pt x="6644674" y="1014408"/>
                </a:cubicBezTo>
                <a:cubicBezTo>
                  <a:pt x="6693491" y="966107"/>
                  <a:pt x="6761373" y="936625"/>
                  <a:pt x="6837427" y="936625"/>
                </a:cubicBezTo>
                <a:close/>
                <a:moveTo>
                  <a:pt x="501650" y="477838"/>
                </a:moveTo>
                <a:cubicBezTo>
                  <a:pt x="501650" y="477838"/>
                  <a:pt x="501650" y="477838"/>
                  <a:pt x="501650" y="981076"/>
                </a:cubicBezTo>
                <a:cubicBezTo>
                  <a:pt x="501650" y="981076"/>
                  <a:pt x="501650" y="981076"/>
                  <a:pt x="786010" y="981076"/>
                </a:cubicBezTo>
                <a:cubicBezTo>
                  <a:pt x="786010" y="981076"/>
                  <a:pt x="786010" y="981076"/>
                  <a:pt x="1070579" y="981076"/>
                </a:cubicBezTo>
                <a:cubicBezTo>
                  <a:pt x="1142870" y="981076"/>
                  <a:pt x="1207013" y="953710"/>
                  <a:pt x="1253188" y="908588"/>
                </a:cubicBezTo>
                <a:cubicBezTo>
                  <a:pt x="1299153" y="863466"/>
                  <a:pt x="1327150" y="800169"/>
                  <a:pt x="1327150" y="727681"/>
                </a:cubicBezTo>
                <a:cubicBezTo>
                  <a:pt x="1327150" y="655402"/>
                  <a:pt x="1299153" y="592942"/>
                  <a:pt x="1253188" y="548446"/>
                </a:cubicBezTo>
                <a:cubicBezTo>
                  <a:pt x="1207013" y="503951"/>
                  <a:pt x="1142870" y="477838"/>
                  <a:pt x="1070579" y="477838"/>
                </a:cubicBezTo>
                <a:cubicBezTo>
                  <a:pt x="1070579" y="477838"/>
                  <a:pt x="1070579" y="477838"/>
                  <a:pt x="501650" y="477838"/>
                </a:cubicBezTo>
                <a:close/>
                <a:moveTo>
                  <a:pt x="6675435" y="336550"/>
                </a:moveTo>
                <a:cubicBezTo>
                  <a:pt x="6675435" y="487363"/>
                  <a:pt x="6675435" y="487363"/>
                  <a:pt x="6675435" y="487363"/>
                </a:cubicBezTo>
                <a:cubicBezTo>
                  <a:pt x="6808467" y="487363"/>
                  <a:pt x="6808467" y="487363"/>
                  <a:pt x="6808467" y="487363"/>
                </a:cubicBezTo>
                <a:cubicBezTo>
                  <a:pt x="6831475" y="487363"/>
                  <a:pt x="6851346" y="478985"/>
                  <a:pt x="6865570" y="465370"/>
                </a:cubicBezTo>
                <a:cubicBezTo>
                  <a:pt x="6879793" y="451755"/>
                  <a:pt x="6888160" y="432903"/>
                  <a:pt x="6888160" y="411957"/>
                </a:cubicBezTo>
                <a:cubicBezTo>
                  <a:pt x="6888160" y="390801"/>
                  <a:pt x="6879793" y="371949"/>
                  <a:pt x="6865570" y="358334"/>
                </a:cubicBezTo>
                <a:cubicBezTo>
                  <a:pt x="6851346" y="344719"/>
                  <a:pt x="6831475" y="336550"/>
                  <a:pt x="6808467" y="336550"/>
                </a:cubicBezTo>
                <a:cubicBezTo>
                  <a:pt x="6675435" y="336550"/>
                  <a:pt x="6675435" y="336550"/>
                  <a:pt x="6675435" y="336550"/>
                </a:cubicBezTo>
                <a:close/>
                <a:moveTo>
                  <a:pt x="6675435" y="122238"/>
                </a:moveTo>
                <a:cubicBezTo>
                  <a:pt x="6675435" y="265113"/>
                  <a:pt x="6675435" y="265113"/>
                  <a:pt x="6675435" y="265113"/>
                </a:cubicBezTo>
                <a:cubicBezTo>
                  <a:pt x="6795279" y="265113"/>
                  <a:pt x="6795279" y="265113"/>
                  <a:pt x="6795279" y="265113"/>
                </a:cubicBezTo>
                <a:cubicBezTo>
                  <a:pt x="6816822" y="265113"/>
                  <a:pt x="6835228" y="257396"/>
                  <a:pt x="6848404" y="244673"/>
                </a:cubicBezTo>
                <a:cubicBezTo>
                  <a:pt x="6861372" y="231949"/>
                  <a:pt x="6869110" y="214012"/>
                  <a:pt x="6869110" y="193571"/>
                </a:cubicBezTo>
                <a:cubicBezTo>
                  <a:pt x="6869110" y="173131"/>
                  <a:pt x="6861372" y="155402"/>
                  <a:pt x="6848404" y="142679"/>
                </a:cubicBezTo>
                <a:cubicBezTo>
                  <a:pt x="6835228" y="129747"/>
                  <a:pt x="6816822" y="122238"/>
                  <a:pt x="6795279" y="122238"/>
                </a:cubicBezTo>
                <a:cubicBezTo>
                  <a:pt x="6675435" y="122238"/>
                  <a:pt x="6675435" y="122238"/>
                  <a:pt x="6675435" y="122238"/>
                </a:cubicBezTo>
                <a:close/>
                <a:moveTo>
                  <a:pt x="8850791" y="114300"/>
                </a:moveTo>
                <a:cubicBezTo>
                  <a:pt x="8799203" y="114300"/>
                  <a:pt x="8753045" y="135269"/>
                  <a:pt x="8719837" y="169657"/>
                </a:cubicBezTo>
                <a:cubicBezTo>
                  <a:pt x="8686419" y="204046"/>
                  <a:pt x="8666160" y="251645"/>
                  <a:pt x="8666160" y="304905"/>
                </a:cubicBezTo>
                <a:cubicBezTo>
                  <a:pt x="8666160" y="357956"/>
                  <a:pt x="8686419" y="405554"/>
                  <a:pt x="8719837" y="439943"/>
                </a:cubicBezTo>
                <a:cubicBezTo>
                  <a:pt x="8753045" y="474332"/>
                  <a:pt x="8799203" y="495300"/>
                  <a:pt x="8850791" y="495300"/>
                </a:cubicBezTo>
                <a:cubicBezTo>
                  <a:pt x="8902588" y="495300"/>
                  <a:pt x="8948954" y="474541"/>
                  <a:pt x="8982163" y="440153"/>
                </a:cubicBezTo>
                <a:cubicBezTo>
                  <a:pt x="9015580" y="405974"/>
                  <a:pt x="9036048" y="358375"/>
                  <a:pt x="9036048" y="304905"/>
                </a:cubicBezTo>
                <a:cubicBezTo>
                  <a:pt x="9036048" y="251645"/>
                  <a:pt x="9015371" y="204046"/>
                  <a:pt x="8981954" y="169657"/>
                </a:cubicBezTo>
                <a:cubicBezTo>
                  <a:pt x="8948536" y="135269"/>
                  <a:pt x="8902170" y="114300"/>
                  <a:pt x="8850791" y="114300"/>
                </a:cubicBezTo>
                <a:close/>
                <a:moveTo>
                  <a:pt x="7335415" y="114300"/>
                </a:moveTo>
                <a:cubicBezTo>
                  <a:pt x="7283845" y="114300"/>
                  <a:pt x="7237515" y="135269"/>
                  <a:pt x="7203974" y="169657"/>
                </a:cubicBezTo>
                <a:cubicBezTo>
                  <a:pt x="7170642" y="204046"/>
                  <a:pt x="7150097" y="251645"/>
                  <a:pt x="7150097" y="304905"/>
                </a:cubicBezTo>
                <a:cubicBezTo>
                  <a:pt x="7150097" y="357956"/>
                  <a:pt x="7170642" y="405554"/>
                  <a:pt x="7203974" y="439943"/>
                </a:cubicBezTo>
                <a:cubicBezTo>
                  <a:pt x="7237515" y="474332"/>
                  <a:pt x="7283845" y="495300"/>
                  <a:pt x="7335415" y="495300"/>
                </a:cubicBezTo>
                <a:cubicBezTo>
                  <a:pt x="7387405" y="495300"/>
                  <a:pt x="7433944" y="474541"/>
                  <a:pt x="7467486" y="440153"/>
                </a:cubicBezTo>
                <a:cubicBezTo>
                  <a:pt x="7501028" y="405974"/>
                  <a:pt x="7521572" y="358375"/>
                  <a:pt x="7521572" y="304905"/>
                </a:cubicBezTo>
                <a:cubicBezTo>
                  <a:pt x="7521572" y="251645"/>
                  <a:pt x="7500818" y="204046"/>
                  <a:pt x="7467067" y="169657"/>
                </a:cubicBezTo>
                <a:cubicBezTo>
                  <a:pt x="7433525" y="135269"/>
                  <a:pt x="7386986" y="114300"/>
                  <a:pt x="7335415" y="114300"/>
                </a:cubicBezTo>
                <a:close/>
                <a:moveTo>
                  <a:pt x="9237660" y="49213"/>
                </a:moveTo>
                <a:lnTo>
                  <a:pt x="9339260" y="49213"/>
                </a:lnTo>
                <a:lnTo>
                  <a:pt x="9458322" y="242888"/>
                </a:lnTo>
                <a:lnTo>
                  <a:pt x="9578972" y="436563"/>
                </a:lnTo>
                <a:lnTo>
                  <a:pt x="9578972" y="49213"/>
                </a:lnTo>
                <a:lnTo>
                  <a:pt x="9656760" y="49213"/>
                </a:lnTo>
                <a:lnTo>
                  <a:pt x="9656760" y="560388"/>
                </a:lnTo>
                <a:lnTo>
                  <a:pt x="9561510" y="560388"/>
                </a:lnTo>
                <a:lnTo>
                  <a:pt x="9439272" y="363538"/>
                </a:lnTo>
                <a:lnTo>
                  <a:pt x="9317035" y="165101"/>
                </a:lnTo>
                <a:lnTo>
                  <a:pt x="9317035" y="560388"/>
                </a:lnTo>
                <a:lnTo>
                  <a:pt x="9237660" y="560388"/>
                </a:lnTo>
                <a:close/>
                <a:moveTo>
                  <a:pt x="8126410" y="49213"/>
                </a:moveTo>
                <a:lnTo>
                  <a:pt x="8529635" y="49213"/>
                </a:lnTo>
                <a:lnTo>
                  <a:pt x="8529635" y="125413"/>
                </a:lnTo>
                <a:lnTo>
                  <a:pt x="8369298" y="125413"/>
                </a:lnTo>
                <a:lnTo>
                  <a:pt x="8369298" y="560388"/>
                </a:lnTo>
                <a:lnTo>
                  <a:pt x="8285160" y="560388"/>
                </a:lnTo>
                <a:lnTo>
                  <a:pt x="8285160" y="125413"/>
                </a:lnTo>
                <a:lnTo>
                  <a:pt x="8126410" y="125413"/>
                </a:lnTo>
                <a:close/>
                <a:moveTo>
                  <a:pt x="6592885" y="49213"/>
                </a:moveTo>
                <a:cubicBezTo>
                  <a:pt x="6795851" y="49213"/>
                  <a:pt x="6795851" y="49213"/>
                  <a:pt x="6795851" y="49213"/>
                </a:cubicBezTo>
                <a:cubicBezTo>
                  <a:pt x="6840537" y="49213"/>
                  <a:pt x="6879794" y="63633"/>
                  <a:pt x="6907775" y="87875"/>
                </a:cubicBezTo>
                <a:cubicBezTo>
                  <a:pt x="6935756" y="112117"/>
                  <a:pt x="6952670" y="146182"/>
                  <a:pt x="6952670" y="185680"/>
                </a:cubicBezTo>
                <a:cubicBezTo>
                  <a:pt x="6952670" y="208041"/>
                  <a:pt x="6946823" y="228103"/>
                  <a:pt x="6936382" y="245658"/>
                </a:cubicBezTo>
                <a:cubicBezTo>
                  <a:pt x="6925733" y="263004"/>
                  <a:pt x="6910698" y="277633"/>
                  <a:pt x="6892114" y="288709"/>
                </a:cubicBezTo>
                <a:cubicBezTo>
                  <a:pt x="6916963" y="300621"/>
                  <a:pt x="6937009" y="318176"/>
                  <a:pt x="6950791" y="339492"/>
                </a:cubicBezTo>
                <a:cubicBezTo>
                  <a:pt x="6964572" y="360808"/>
                  <a:pt x="6972298" y="385677"/>
                  <a:pt x="6972298" y="412845"/>
                </a:cubicBezTo>
                <a:cubicBezTo>
                  <a:pt x="6972298" y="454015"/>
                  <a:pt x="6955384" y="491005"/>
                  <a:pt x="6926359" y="517546"/>
                </a:cubicBezTo>
                <a:cubicBezTo>
                  <a:pt x="6897543" y="544087"/>
                  <a:pt x="6856616" y="560388"/>
                  <a:pt x="6808798" y="560388"/>
                </a:cubicBezTo>
                <a:cubicBezTo>
                  <a:pt x="6592885" y="560388"/>
                  <a:pt x="6592885" y="560388"/>
                  <a:pt x="6592885" y="560388"/>
                </a:cubicBezTo>
                <a:cubicBezTo>
                  <a:pt x="6592885" y="49213"/>
                  <a:pt x="6592885" y="49213"/>
                  <a:pt x="6592885" y="49213"/>
                </a:cubicBezTo>
                <a:close/>
                <a:moveTo>
                  <a:pt x="8850790" y="38100"/>
                </a:moveTo>
                <a:cubicBezTo>
                  <a:pt x="8925610" y="38100"/>
                  <a:pt x="8992907" y="68001"/>
                  <a:pt x="9041603" y="116301"/>
                </a:cubicBezTo>
                <a:cubicBezTo>
                  <a:pt x="9090299" y="164602"/>
                  <a:pt x="9120185" y="231303"/>
                  <a:pt x="9120185" y="304905"/>
                </a:cubicBezTo>
                <a:cubicBezTo>
                  <a:pt x="9120185" y="378297"/>
                  <a:pt x="9090299" y="444998"/>
                  <a:pt x="9041603" y="493090"/>
                </a:cubicBezTo>
                <a:cubicBezTo>
                  <a:pt x="8992907" y="541600"/>
                  <a:pt x="8925610" y="571500"/>
                  <a:pt x="8850790" y="571500"/>
                </a:cubicBezTo>
                <a:cubicBezTo>
                  <a:pt x="8775761" y="571500"/>
                  <a:pt x="8708673" y="541600"/>
                  <a:pt x="8660186" y="493090"/>
                </a:cubicBezTo>
                <a:cubicBezTo>
                  <a:pt x="8611699" y="444998"/>
                  <a:pt x="8582022" y="378297"/>
                  <a:pt x="8582022" y="304905"/>
                </a:cubicBezTo>
                <a:cubicBezTo>
                  <a:pt x="8582022" y="231303"/>
                  <a:pt x="8611699" y="164602"/>
                  <a:pt x="8660186" y="116301"/>
                </a:cubicBezTo>
                <a:cubicBezTo>
                  <a:pt x="8708673" y="68001"/>
                  <a:pt x="8775761" y="38100"/>
                  <a:pt x="8850790" y="38100"/>
                </a:cubicBezTo>
                <a:close/>
                <a:moveTo>
                  <a:pt x="7870035" y="38100"/>
                </a:moveTo>
                <a:cubicBezTo>
                  <a:pt x="7871499" y="38100"/>
                  <a:pt x="7871499" y="38100"/>
                  <a:pt x="7871499" y="38100"/>
                </a:cubicBezTo>
                <a:cubicBezTo>
                  <a:pt x="7901627" y="38309"/>
                  <a:pt x="7929663" y="42909"/>
                  <a:pt x="7955187" y="51273"/>
                </a:cubicBezTo>
                <a:cubicBezTo>
                  <a:pt x="7981131" y="59637"/>
                  <a:pt x="8004563" y="71764"/>
                  <a:pt x="8025067" y="86401"/>
                </a:cubicBezTo>
                <a:cubicBezTo>
                  <a:pt x="8004563" y="118811"/>
                  <a:pt x="8004563" y="118811"/>
                  <a:pt x="8004563" y="118811"/>
                </a:cubicBezTo>
                <a:cubicBezTo>
                  <a:pt x="7984060" y="151429"/>
                  <a:pt x="7984060" y="151429"/>
                  <a:pt x="7984060" y="151429"/>
                </a:cubicBezTo>
                <a:cubicBezTo>
                  <a:pt x="7964811" y="138884"/>
                  <a:pt x="7945982" y="129265"/>
                  <a:pt x="7926943" y="122574"/>
                </a:cubicBezTo>
                <a:cubicBezTo>
                  <a:pt x="7908113" y="116092"/>
                  <a:pt x="7889074" y="112538"/>
                  <a:pt x="7869198" y="112538"/>
                </a:cubicBezTo>
                <a:cubicBezTo>
                  <a:pt x="7839280" y="112538"/>
                  <a:pt x="7817312" y="120692"/>
                  <a:pt x="7802666" y="133865"/>
                </a:cubicBezTo>
                <a:cubicBezTo>
                  <a:pt x="7788021" y="147038"/>
                  <a:pt x="7780907" y="165230"/>
                  <a:pt x="7780907" y="185721"/>
                </a:cubicBezTo>
                <a:cubicBezTo>
                  <a:pt x="7780907" y="209767"/>
                  <a:pt x="7791787" y="225031"/>
                  <a:pt x="7811035" y="236949"/>
                </a:cubicBezTo>
                <a:cubicBezTo>
                  <a:pt x="7830283" y="248658"/>
                  <a:pt x="7857900" y="257022"/>
                  <a:pt x="7891166" y="266849"/>
                </a:cubicBezTo>
                <a:cubicBezTo>
                  <a:pt x="7931127" y="278977"/>
                  <a:pt x="7970042" y="291941"/>
                  <a:pt x="7998914" y="313896"/>
                </a:cubicBezTo>
                <a:cubicBezTo>
                  <a:pt x="8027996" y="336060"/>
                  <a:pt x="8047035" y="367424"/>
                  <a:pt x="8047035" y="415934"/>
                </a:cubicBezTo>
                <a:cubicBezTo>
                  <a:pt x="8047035" y="460889"/>
                  <a:pt x="8030506" y="499781"/>
                  <a:pt x="7999751" y="527381"/>
                </a:cubicBezTo>
                <a:cubicBezTo>
                  <a:pt x="7968787" y="554982"/>
                  <a:pt x="7923804" y="571500"/>
                  <a:pt x="7866478" y="571500"/>
                </a:cubicBezTo>
                <a:cubicBezTo>
                  <a:pt x="7825890" y="571500"/>
                  <a:pt x="7791368" y="564809"/>
                  <a:pt x="7761659" y="554145"/>
                </a:cubicBezTo>
                <a:cubicBezTo>
                  <a:pt x="7731950" y="543272"/>
                  <a:pt x="7707053" y="528845"/>
                  <a:pt x="7685085" y="512954"/>
                </a:cubicBezTo>
                <a:cubicBezTo>
                  <a:pt x="7725883" y="447925"/>
                  <a:pt x="7725883" y="447925"/>
                  <a:pt x="7725883" y="447925"/>
                </a:cubicBezTo>
                <a:cubicBezTo>
                  <a:pt x="7748269" y="462353"/>
                  <a:pt x="7770656" y="474480"/>
                  <a:pt x="7793879" y="483053"/>
                </a:cubicBezTo>
                <a:cubicBezTo>
                  <a:pt x="7816893" y="491835"/>
                  <a:pt x="7841163" y="497063"/>
                  <a:pt x="7867106" y="497063"/>
                </a:cubicBezTo>
                <a:cubicBezTo>
                  <a:pt x="7898907" y="497063"/>
                  <a:pt x="7923177" y="488699"/>
                  <a:pt x="7939496" y="475108"/>
                </a:cubicBezTo>
                <a:cubicBezTo>
                  <a:pt x="7956024" y="461516"/>
                  <a:pt x="7964393" y="442489"/>
                  <a:pt x="7964393" y="420952"/>
                </a:cubicBezTo>
                <a:cubicBezTo>
                  <a:pt x="7964393" y="397324"/>
                  <a:pt x="7953095" y="381851"/>
                  <a:pt x="7933847" y="369933"/>
                </a:cubicBezTo>
                <a:cubicBezTo>
                  <a:pt x="7914389" y="358224"/>
                  <a:pt x="7886982" y="349860"/>
                  <a:pt x="7853925" y="339823"/>
                </a:cubicBezTo>
                <a:cubicBezTo>
                  <a:pt x="7813755" y="327696"/>
                  <a:pt x="7774840" y="314941"/>
                  <a:pt x="7745968" y="292986"/>
                </a:cubicBezTo>
                <a:cubicBezTo>
                  <a:pt x="7717095" y="271031"/>
                  <a:pt x="7698266" y="239667"/>
                  <a:pt x="7698266" y="190739"/>
                </a:cubicBezTo>
                <a:cubicBezTo>
                  <a:pt x="7698266" y="146202"/>
                  <a:pt x="7714166" y="107938"/>
                  <a:pt x="7743666" y="80964"/>
                </a:cubicBezTo>
                <a:cubicBezTo>
                  <a:pt x="7772957" y="53991"/>
                  <a:pt x="7815847" y="38100"/>
                  <a:pt x="7870035" y="38100"/>
                </a:cubicBezTo>
                <a:close/>
                <a:moveTo>
                  <a:pt x="7334624" y="38100"/>
                </a:moveTo>
                <a:cubicBezTo>
                  <a:pt x="7409415" y="38100"/>
                  <a:pt x="7476894" y="68001"/>
                  <a:pt x="7525363" y="116301"/>
                </a:cubicBezTo>
                <a:cubicBezTo>
                  <a:pt x="7574040" y="164602"/>
                  <a:pt x="7604123" y="231303"/>
                  <a:pt x="7604123" y="304905"/>
                </a:cubicBezTo>
                <a:cubicBezTo>
                  <a:pt x="7604123" y="378297"/>
                  <a:pt x="7574040" y="444998"/>
                  <a:pt x="7525363" y="493090"/>
                </a:cubicBezTo>
                <a:cubicBezTo>
                  <a:pt x="7476894" y="541600"/>
                  <a:pt x="7409415" y="571500"/>
                  <a:pt x="7334624" y="571500"/>
                </a:cubicBezTo>
                <a:cubicBezTo>
                  <a:pt x="7259833" y="571500"/>
                  <a:pt x="7192562" y="541600"/>
                  <a:pt x="7144094" y="493090"/>
                </a:cubicBezTo>
                <a:cubicBezTo>
                  <a:pt x="7095626" y="444998"/>
                  <a:pt x="7065960" y="378297"/>
                  <a:pt x="7065960" y="304905"/>
                </a:cubicBezTo>
                <a:cubicBezTo>
                  <a:pt x="7065960" y="231303"/>
                  <a:pt x="7095626" y="164602"/>
                  <a:pt x="7144094" y="116301"/>
                </a:cubicBezTo>
                <a:cubicBezTo>
                  <a:pt x="7192562" y="68001"/>
                  <a:pt x="7259833" y="38100"/>
                  <a:pt x="7334624" y="38100"/>
                </a:cubicBezTo>
                <a:close/>
                <a:moveTo>
                  <a:pt x="2766077" y="0"/>
                </a:moveTo>
                <a:cubicBezTo>
                  <a:pt x="2901191" y="0"/>
                  <a:pt x="3028777" y="17359"/>
                  <a:pt x="3146531" y="51449"/>
                </a:cubicBezTo>
                <a:cubicBezTo>
                  <a:pt x="3264077" y="85540"/>
                  <a:pt x="3372000" y="136571"/>
                  <a:pt x="3467375" y="204124"/>
                </a:cubicBezTo>
                <a:cubicBezTo>
                  <a:pt x="3467375" y="204124"/>
                  <a:pt x="3467375" y="204124"/>
                  <a:pt x="3340627" y="403228"/>
                </a:cubicBezTo>
                <a:cubicBezTo>
                  <a:pt x="3340627" y="403228"/>
                  <a:pt x="3340627" y="403228"/>
                  <a:pt x="3213880" y="602542"/>
                </a:cubicBezTo>
                <a:cubicBezTo>
                  <a:pt x="3153015" y="556321"/>
                  <a:pt x="3084622" y="520976"/>
                  <a:pt x="3009743" y="496716"/>
                </a:cubicBezTo>
                <a:cubicBezTo>
                  <a:pt x="2934865" y="472455"/>
                  <a:pt x="2853295" y="459279"/>
                  <a:pt x="2766077" y="457606"/>
                </a:cubicBezTo>
                <a:cubicBezTo>
                  <a:pt x="2556923" y="459279"/>
                  <a:pt x="2368473" y="545655"/>
                  <a:pt x="2232314" y="681180"/>
                </a:cubicBezTo>
                <a:cubicBezTo>
                  <a:pt x="2095946" y="816496"/>
                  <a:pt x="2012073" y="1000960"/>
                  <a:pt x="2012073" y="1198391"/>
                </a:cubicBezTo>
                <a:cubicBezTo>
                  <a:pt x="2012073" y="1399378"/>
                  <a:pt x="2095946" y="1585307"/>
                  <a:pt x="2232314" y="1721250"/>
                </a:cubicBezTo>
                <a:cubicBezTo>
                  <a:pt x="2368473" y="1856984"/>
                  <a:pt x="2556923" y="1942732"/>
                  <a:pt x="2766077" y="1942732"/>
                </a:cubicBezTo>
                <a:cubicBezTo>
                  <a:pt x="2868145" y="1942732"/>
                  <a:pt x="2962893" y="1923700"/>
                  <a:pt x="3050111" y="1886682"/>
                </a:cubicBezTo>
                <a:cubicBezTo>
                  <a:pt x="3137328" y="1849664"/>
                  <a:pt x="3217225" y="1794450"/>
                  <a:pt x="3289594" y="1722086"/>
                </a:cubicBezTo>
                <a:cubicBezTo>
                  <a:pt x="3462565" y="1549125"/>
                  <a:pt x="3493101" y="1332661"/>
                  <a:pt x="3543925" y="1095493"/>
                </a:cubicBezTo>
                <a:cubicBezTo>
                  <a:pt x="3595168" y="858533"/>
                  <a:pt x="3666699" y="600869"/>
                  <a:pt x="3921866" y="345714"/>
                </a:cubicBezTo>
                <a:cubicBezTo>
                  <a:pt x="4028953" y="238633"/>
                  <a:pt x="4155701" y="152256"/>
                  <a:pt x="4300646" y="92441"/>
                </a:cubicBezTo>
                <a:cubicBezTo>
                  <a:pt x="4445590" y="32836"/>
                  <a:pt x="4608522" y="0"/>
                  <a:pt x="4787977" y="0"/>
                </a:cubicBezTo>
                <a:cubicBezTo>
                  <a:pt x="4922882" y="0"/>
                  <a:pt x="5050676" y="18823"/>
                  <a:pt x="5168221" y="54796"/>
                </a:cubicBezTo>
                <a:cubicBezTo>
                  <a:pt x="5285976" y="90559"/>
                  <a:pt x="5393900" y="143054"/>
                  <a:pt x="5489275" y="210607"/>
                </a:cubicBezTo>
                <a:cubicBezTo>
                  <a:pt x="5489275" y="210607"/>
                  <a:pt x="5489275" y="210607"/>
                  <a:pt x="5364200" y="409921"/>
                </a:cubicBezTo>
                <a:cubicBezTo>
                  <a:pt x="5364200" y="409921"/>
                  <a:pt x="5364200" y="409921"/>
                  <a:pt x="5239125" y="609025"/>
                </a:cubicBezTo>
                <a:cubicBezTo>
                  <a:pt x="5176588" y="563014"/>
                  <a:pt x="5107357" y="525996"/>
                  <a:pt x="5031643" y="500480"/>
                </a:cubicBezTo>
                <a:cubicBezTo>
                  <a:pt x="4955929" y="474965"/>
                  <a:pt x="4873522" y="460952"/>
                  <a:pt x="4784631" y="460952"/>
                </a:cubicBezTo>
                <a:cubicBezTo>
                  <a:pt x="4580495" y="460952"/>
                  <a:pt x="4396857" y="544818"/>
                  <a:pt x="4264462" y="679089"/>
                </a:cubicBezTo>
                <a:cubicBezTo>
                  <a:pt x="4131857" y="813149"/>
                  <a:pt x="4050287" y="997614"/>
                  <a:pt x="4050287" y="1198391"/>
                </a:cubicBezTo>
                <a:cubicBezTo>
                  <a:pt x="4050287" y="1402724"/>
                  <a:pt x="4131021" y="1589489"/>
                  <a:pt x="4262370" y="1725223"/>
                </a:cubicBezTo>
                <a:cubicBezTo>
                  <a:pt x="4393720" y="1861167"/>
                  <a:pt x="4575477" y="1945870"/>
                  <a:pt x="4778147" y="1945870"/>
                </a:cubicBezTo>
                <a:cubicBezTo>
                  <a:pt x="4939406" y="1945870"/>
                  <a:pt x="5080167" y="1893165"/>
                  <a:pt x="5191438" y="1804280"/>
                </a:cubicBezTo>
                <a:cubicBezTo>
                  <a:pt x="5302499" y="1715394"/>
                  <a:pt x="5384070" y="1590326"/>
                  <a:pt x="5426737" y="1445390"/>
                </a:cubicBezTo>
                <a:cubicBezTo>
                  <a:pt x="5426737" y="1445390"/>
                  <a:pt x="5426737" y="1445390"/>
                  <a:pt x="4708917" y="1445390"/>
                </a:cubicBezTo>
                <a:cubicBezTo>
                  <a:pt x="4708917" y="1445390"/>
                  <a:pt x="4708917" y="1445390"/>
                  <a:pt x="4850515" y="1223279"/>
                </a:cubicBezTo>
                <a:cubicBezTo>
                  <a:pt x="4850515" y="1223279"/>
                  <a:pt x="4850515" y="1223279"/>
                  <a:pt x="4992113" y="1000960"/>
                </a:cubicBezTo>
                <a:cubicBezTo>
                  <a:pt x="4992113" y="1000960"/>
                  <a:pt x="4992113" y="1000960"/>
                  <a:pt x="5457901" y="1000960"/>
                </a:cubicBezTo>
                <a:cubicBezTo>
                  <a:pt x="5457901" y="1000960"/>
                  <a:pt x="5457901" y="1000960"/>
                  <a:pt x="5924108" y="1000960"/>
                </a:cubicBezTo>
                <a:cubicBezTo>
                  <a:pt x="5928919" y="1033796"/>
                  <a:pt x="5933102" y="1066840"/>
                  <a:pt x="5936030" y="1100094"/>
                </a:cubicBezTo>
                <a:cubicBezTo>
                  <a:pt x="5938749" y="1133557"/>
                  <a:pt x="5940422" y="1167229"/>
                  <a:pt x="5940422" y="1201738"/>
                </a:cubicBezTo>
                <a:cubicBezTo>
                  <a:pt x="5940422" y="1532602"/>
                  <a:pt x="5812001" y="1833141"/>
                  <a:pt x="5600963" y="2050860"/>
                </a:cubicBezTo>
                <a:cubicBezTo>
                  <a:pt x="5389717" y="2268578"/>
                  <a:pt x="5095854" y="2403475"/>
                  <a:pt x="4764970" y="2403475"/>
                </a:cubicBezTo>
                <a:cubicBezTo>
                  <a:pt x="4549331" y="2403475"/>
                  <a:pt x="4350006" y="2352653"/>
                  <a:pt x="4178290" y="2262513"/>
                </a:cubicBezTo>
                <a:cubicBezTo>
                  <a:pt x="4006784" y="2172372"/>
                  <a:pt x="3862676" y="2043121"/>
                  <a:pt x="3757265" y="1886682"/>
                </a:cubicBezTo>
                <a:cubicBezTo>
                  <a:pt x="3647040" y="2044794"/>
                  <a:pt x="3502931" y="2173836"/>
                  <a:pt x="3332469" y="2263558"/>
                </a:cubicBezTo>
                <a:cubicBezTo>
                  <a:pt x="3162009" y="2353490"/>
                  <a:pt x="2965403" y="2403475"/>
                  <a:pt x="2749555" y="2403475"/>
                </a:cubicBezTo>
                <a:cubicBezTo>
                  <a:pt x="2566961" y="2403475"/>
                  <a:pt x="2395664" y="2364993"/>
                  <a:pt x="2242563" y="2295766"/>
                </a:cubicBezTo>
                <a:cubicBezTo>
                  <a:pt x="2089461" y="2226540"/>
                  <a:pt x="1954347" y="2126988"/>
                  <a:pt x="1844121" y="2005266"/>
                </a:cubicBezTo>
                <a:cubicBezTo>
                  <a:pt x="1783258" y="2108792"/>
                  <a:pt x="1694366" y="2196214"/>
                  <a:pt x="1583096" y="2257493"/>
                </a:cubicBezTo>
                <a:cubicBezTo>
                  <a:pt x="1472034" y="2318772"/>
                  <a:pt x="1338593" y="2354117"/>
                  <a:pt x="1188838" y="2354117"/>
                </a:cubicBezTo>
                <a:cubicBezTo>
                  <a:pt x="1188838" y="2354117"/>
                  <a:pt x="1188838" y="2354117"/>
                  <a:pt x="0" y="2354117"/>
                </a:cubicBezTo>
                <a:cubicBezTo>
                  <a:pt x="0" y="2354117"/>
                  <a:pt x="0" y="2354117"/>
                  <a:pt x="0" y="1201738"/>
                </a:cubicBezTo>
                <a:cubicBezTo>
                  <a:pt x="0" y="1201738"/>
                  <a:pt x="0" y="1201738"/>
                  <a:pt x="0" y="49358"/>
                </a:cubicBezTo>
                <a:cubicBezTo>
                  <a:pt x="0" y="49358"/>
                  <a:pt x="0" y="49358"/>
                  <a:pt x="538575" y="49358"/>
                </a:cubicBezTo>
                <a:cubicBezTo>
                  <a:pt x="538575" y="49358"/>
                  <a:pt x="538575" y="49358"/>
                  <a:pt x="1076940" y="49358"/>
                </a:cubicBezTo>
                <a:cubicBezTo>
                  <a:pt x="1249702" y="49358"/>
                  <a:pt x="1402804" y="96206"/>
                  <a:pt x="1523487" y="176099"/>
                </a:cubicBezTo>
                <a:cubicBezTo>
                  <a:pt x="1643960" y="255992"/>
                  <a:pt x="1732223" y="368720"/>
                  <a:pt x="1774892" y="500480"/>
                </a:cubicBezTo>
                <a:cubicBezTo>
                  <a:pt x="1883653" y="350524"/>
                  <a:pt x="2027552" y="225457"/>
                  <a:pt x="2196549" y="137826"/>
                </a:cubicBezTo>
                <a:cubicBezTo>
                  <a:pt x="2365129" y="50195"/>
                  <a:pt x="2558596" y="0"/>
                  <a:pt x="27660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Tree>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mod="1">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Text">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FCE4FFF-81B3-4CDA-B0A1-3363FFB22A6A}"/>
              </a:ext>
            </a:extLst>
          </p:cNvPr>
          <p:cNvSpPr>
            <a:spLocks noGrp="1"/>
          </p:cNvSpPr>
          <p:nvPr>
            <p:ph type="title" hasCustomPrompt="1"/>
          </p:nvPr>
        </p:nvSpPr>
        <p:spPr>
          <a:xfrm>
            <a:off x="630000" y="622800"/>
            <a:ext cx="10933350" cy="470898"/>
          </a:xfrm>
        </p:spPr>
        <p:txBody>
          <a:bodyPr/>
          <a:lstStyle>
            <a:lvl1pPr>
              <a:defRPr sz="3400"/>
            </a:lvl1pPr>
          </a:lstStyle>
          <a:p>
            <a:r>
              <a:rPr lang="en-US" dirty="0"/>
              <a:t>Click to add title</a:t>
            </a:r>
          </a:p>
        </p:txBody>
      </p:sp>
      <p:sp>
        <p:nvSpPr>
          <p:cNvPr id="8" name="Text Placeholder 7">
            <a:extLst>
              <a:ext uri="{FF2B5EF4-FFF2-40B4-BE49-F238E27FC236}">
                <a16:creationId xmlns:a16="http://schemas.microsoft.com/office/drawing/2014/main" xmlns="" id="{1F54B2F8-C51F-4566-BAC0-8A0C8E575488}"/>
              </a:ext>
            </a:extLst>
          </p:cNvPr>
          <p:cNvSpPr>
            <a:spLocks noGrp="1"/>
          </p:cNvSpPr>
          <p:nvPr>
            <p:ph type="body" sz="quarter" idx="10"/>
          </p:nvPr>
        </p:nvSpPr>
        <p:spPr>
          <a:xfrm>
            <a:off x="629399" y="2085628"/>
            <a:ext cx="10933801" cy="4089131"/>
          </a:xfrm>
        </p:spPr>
        <p:txBody>
          <a:bodyPr/>
          <a:lstStyle>
            <a:lvl1pPr>
              <a:lnSpc>
                <a:spcPct val="100000"/>
              </a:lnSpc>
              <a:spcBef>
                <a:spcPts val="0"/>
              </a:spcBef>
              <a:spcAft>
                <a:spcPts val="0"/>
              </a:spcAft>
              <a:defRPr sz="2000"/>
            </a:lvl1pPr>
            <a:lvl2pPr>
              <a:lnSpc>
                <a:spcPct val="100000"/>
              </a:lnSpc>
              <a:spcBef>
                <a:spcPts val="0"/>
              </a:spcBef>
              <a:spcAft>
                <a:spcPts val="0"/>
              </a:spcAft>
              <a:defRPr sz="2000"/>
            </a:lvl2pPr>
            <a:lvl3pPr>
              <a:lnSpc>
                <a:spcPct val="100000"/>
              </a:lnSpc>
              <a:spcBef>
                <a:spcPts val="0"/>
              </a:spcBef>
              <a:spcAft>
                <a:spcPts val="0"/>
              </a:spcAft>
              <a:defRPr sz="2000"/>
            </a:lvl3pPr>
            <a:lvl4pPr>
              <a:lnSpc>
                <a:spcPct val="100000"/>
              </a:lnSpc>
              <a:spcBef>
                <a:spcPts val="0"/>
              </a:spcBef>
              <a:spcAft>
                <a:spcPts val="0"/>
              </a:spcAft>
              <a:defRPr sz="2800"/>
            </a:lvl4pPr>
            <a:lvl5pPr>
              <a:lnSpc>
                <a:spcPct val="100000"/>
              </a:lnSpc>
              <a:spcBef>
                <a:spcPts val="0"/>
              </a:spcBef>
              <a:spcAft>
                <a:spcPts val="0"/>
              </a:spcAft>
              <a:defRPr sz="2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27300034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D. Title Only">
    <p:spTree>
      <p:nvGrpSpPr>
        <p:cNvPr id="1" name=""/>
        <p:cNvGrpSpPr/>
        <p:nvPr/>
      </p:nvGrpSpPr>
      <p:grpSpPr>
        <a:xfrm>
          <a:off x="0" y="0"/>
          <a:ext cx="0" cy="0"/>
          <a:chOff x="0" y="0"/>
          <a:chExt cx="0" cy="0"/>
        </a:xfrm>
      </p:grpSpPr>
      <p:sp>
        <p:nvSpPr>
          <p:cNvPr id="57" name="Date Placeholder 56"/>
          <p:cNvSpPr>
            <a:spLocks noGrp="1"/>
          </p:cNvSpPr>
          <p:nvPr>
            <p:ph type="dt" sz="half" idx="14"/>
          </p:nvPr>
        </p:nvSpPr>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7"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8" name="Title 7"/>
          <p:cNvSpPr>
            <a:spLocks noGrp="1"/>
          </p:cNvSpPr>
          <p:nvPr>
            <p:ph type="title" hasCustomPrompt="1"/>
          </p:nvPr>
        </p:nvSpPr>
        <p:spPr>
          <a:xfrm>
            <a:off x="630000" y="622800"/>
            <a:ext cx="10933350" cy="332399"/>
          </a:xfrm>
        </p:spPr>
        <p:txBody>
          <a:bodyPr/>
          <a:lstStyle>
            <a:lvl1pPr>
              <a:defRPr>
                <a:latin typeface="+mj-lt"/>
                <a:sym typeface="Trebuchet MS" panose="020B0603020202020204" pitchFamily="34" charset="0"/>
              </a:defRPr>
            </a:lvl1pPr>
          </a:lstStyle>
          <a:p>
            <a:r>
              <a:rPr lang="en-US" dirty="0"/>
              <a:t>Click to add title</a:t>
            </a:r>
          </a:p>
        </p:txBody>
      </p:sp>
      <p:sp>
        <p:nvSpPr>
          <p:cNvPr id="10"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22206985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mod="1">
    <p:ext uri="{DCECCB84-F9BA-43D5-87BE-67443E8EF086}">
      <p15:sldGuideLst xmlns:p15="http://schemas.microsoft.com/office/powerpoint/2012/main">
        <p15:guide id="1" orient="horz" pos="4320"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D. Title an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B083126-25E7-42D8-B799-608CFD4DF6C3}"/>
              </a:ext>
            </a:extLst>
          </p:cNvPr>
          <p:cNvSpPr>
            <a:spLocks noGrp="1"/>
          </p:cNvSpPr>
          <p:nvPr>
            <p:ph type="title" hasCustomPrompt="1"/>
          </p:nvPr>
        </p:nvSpPr>
        <p:spPr/>
        <p:txBody>
          <a:bodyPr/>
          <a:lstStyle/>
          <a:p>
            <a:r>
              <a:rPr lang="en-US" dirty="0"/>
              <a:t>Click to add title</a:t>
            </a:r>
          </a:p>
        </p:txBody>
      </p:sp>
      <p:sp>
        <p:nvSpPr>
          <p:cNvPr id="6" name="Text Placeholder 5">
            <a:extLst>
              <a:ext uri="{FF2B5EF4-FFF2-40B4-BE49-F238E27FC236}">
                <a16:creationId xmlns:a16="http://schemas.microsoft.com/office/drawing/2014/main" xmlns="" id="{FAD1DA01-0E73-44DE-A132-B4FF1E70A315}"/>
              </a:ext>
            </a:extLst>
          </p:cNvPr>
          <p:cNvSpPr>
            <a:spLocks noGrp="1"/>
          </p:cNvSpPr>
          <p:nvPr>
            <p:ph type="body" sz="quarter" idx="10"/>
          </p:nvPr>
        </p:nvSpPr>
        <p:spPr>
          <a:xfrm>
            <a:off x="629400" y="2085628"/>
            <a:ext cx="10933950" cy="4072976"/>
          </a:xfrm>
        </p:spPr>
        <p:txBody>
          <a:bodyPr/>
          <a:lstStyle>
            <a:lvl1pPr>
              <a:lnSpc>
                <a:spcPct val="100000"/>
              </a:lnSpc>
              <a:spcBef>
                <a:spcPts val="0"/>
              </a:spcBef>
              <a:spcAft>
                <a:spcPts val="0"/>
              </a:spcAft>
              <a:defRPr/>
            </a:lvl1pPr>
            <a:lvl2pPr>
              <a:lnSpc>
                <a:spcPct val="100000"/>
              </a:lnSpc>
              <a:spcBef>
                <a:spcPts val="0"/>
              </a:spcBef>
              <a:spcAft>
                <a:spcPts val="0"/>
              </a:spcAft>
              <a:defRPr/>
            </a:lvl2pPr>
            <a:lvl3pPr>
              <a:lnSpc>
                <a:spcPct val="100000"/>
              </a:lnSpc>
              <a:spcBef>
                <a:spcPts val="0"/>
              </a:spcBef>
              <a:spcAft>
                <a:spcPts val="0"/>
              </a:spcAft>
              <a:defRPr/>
            </a:lvl3pPr>
            <a:lvl4pPr>
              <a:lnSpc>
                <a:spcPct val="100000"/>
              </a:lnSpc>
              <a:spcBef>
                <a:spcPts val="0"/>
              </a:spcBef>
              <a:spcAft>
                <a:spcPts val="0"/>
              </a:spcAft>
              <a:defRPr/>
            </a:lvl4pPr>
            <a:lvl5pPr>
              <a:lnSpc>
                <a:spcPct val="100000"/>
              </a:lnSpc>
              <a:spcBef>
                <a:spcPts val="0"/>
              </a:spcBef>
              <a:spcAft>
                <a:spcPts val="0"/>
              </a:spcAf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4043400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D. Gray slice heading">
    <p:bg>
      <p:bgPr>
        <a:solidFill>
          <a:schemeClr val="bg1"/>
        </a:solidFill>
        <a:effectLst/>
      </p:bgPr>
    </p:bg>
    <p:spTree>
      <p:nvGrpSpPr>
        <p:cNvPr id="1" name=""/>
        <p:cNvGrpSpPr/>
        <p:nvPr/>
      </p:nvGrpSpPr>
      <p:grpSpPr>
        <a:xfrm>
          <a:off x="0" y="0"/>
          <a:ext cx="0" cy="0"/>
          <a:chOff x="0" y="0"/>
          <a:chExt cx="0" cy="0"/>
        </a:xfrm>
      </p:grpSpPr>
      <p:sp>
        <p:nvSpPr>
          <p:cNvPr id="4" name="Date Placeholder 3"/>
          <p:cNvSpPr>
            <a:spLocks noGrp="1"/>
          </p:cNvSpPr>
          <p:nvPr>
            <p:ph type="dt" sz="half" idx="14"/>
          </p:nvPr>
        </p:nvSpPr>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11"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7" name="Rectangle 6"/>
          <p:cNvSpPr/>
          <p:nvPr userDrawn="1"/>
        </p:nvSpPr>
        <p:spPr bwMode="white">
          <a:xfrm>
            <a:off x="1" y="-1309"/>
            <a:ext cx="4694400" cy="6859309"/>
          </a:xfrm>
          <a:prstGeom prst="rect">
            <a:avLst/>
          </a:prstGeom>
          <a:solidFill>
            <a:srgbClr val="F2F2F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lnSpc>
                <a:spcPct val="90000"/>
              </a:lnSpc>
              <a:spcAft>
                <a:spcPts val="1000"/>
              </a:spcAft>
            </a:pPr>
            <a:endParaRPr lang="en-US" sz="1200" dirty="0">
              <a:solidFill>
                <a:schemeClr val="bg1"/>
              </a:solidFill>
              <a:latin typeface="+mn-lt"/>
              <a:sym typeface="Trebuchet MS" panose="020B0603020202020204" pitchFamily="34" charset="0"/>
            </a:endParaRPr>
          </a:p>
        </p:txBody>
      </p:sp>
      <p:sp>
        <p:nvSpPr>
          <p:cNvPr id="8" name="Subtitle 2"/>
          <p:cNvSpPr>
            <a:spLocks noGrp="1"/>
          </p:cNvSpPr>
          <p:nvPr>
            <p:ph type="subTitle" idx="13" hasCustomPrompt="1"/>
          </p:nvPr>
        </p:nvSpPr>
        <p:spPr>
          <a:xfrm>
            <a:off x="630000" y="2158987"/>
            <a:ext cx="3744000" cy="541687"/>
          </a:xfrm>
          <a:prstGeom prst="rect">
            <a:avLst/>
          </a:prstGeom>
        </p:spPr>
        <p:txBody>
          <a:bodyPr>
            <a:noAutofit/>
          </a:bodyPr>
          <a:lstStyle>
            <a:lvl1pPr marL="0" indent="0" algn="l">
              <a:buNone/>
              <a:defRPr sz="1600">
                <a:solidFill>
                  <a:schemeClr val="tx2"/>
                </a:solidFill>
                <a:latin typeface="+mn-lt"/>
                <a:sym typeface="Trebuchet MS" panose="020B0603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9" name="Title 4"/>
          <p:cNvSpPr>
            <a:spLocks noGrp="1"/>
          </p:cNvSpPr>
          <p:nvPr>
            <p:ph type="title" hasCustomPrompt="1"/>
          </p:nvPr>
        </p:nvSpPr>
        <p:spPr>
          <a:xfrm>
            <a:off x="630000" y="1227048"/>
            <a:ext cx="3744000" cy="664797"/>
          </a:xfrm>
        </p:spPr>
        <p:txBody>
          <a:bodyPr anchor="t">
            <a:noAutofit/>
          </a:bodyPr>
          <a:lstStyle>
            <a:lvl1pPr>
              <a:defRPr sz="2400">
                <a:solidFill>
                  <a:schemeClr val="tx2"/>
                </a:solidFill>
                <a:latin typeface="+mj-lt"/>
                <a:sym typeface="Trebuchet MS" panose="020B0603020202020204" pitchFamily="34" charset="0"/>
              </a:defRPr>
            </a:lvl1pPr>
          </a:lstStyle>
          <a:p>
            <a:r>
              <a:rPr lang="en-US" dirty="0"/>
              <a:t>Click to add title</a:t>
            </a:r>
          </a:p>
        </p:txBody>
      </p:sp>
      <p:sp>
        <p:nvSpPr>
          <p:cNvPr id="10"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39007530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 Section header box">
    <p:spTree>
      <p:nvGrpSpPr>
        <p:cNvPr id="1" name=""/>
        <p:cNvGrpSpPr/>
        <p:nvPr/>
      </p:nvGrpSpPr>
      <p:grpSpPr>
        <a:xfrm>
          <a:off x="0" y="0"/>
          <a:ext cx="0" cy="0"/>
          <a:chOff x="0" y="0"/>
          <a:chExt cx="0" cy="0"/>
        </a:xfrm>
      </p:grpSpPr>
      <p:sp>
        <p:nvSpPr>
          <p:cNvPr id="9" name="Date Placeholder 8"/>
          <p:cNvSpPr>
            <a:spLocks noGrp="1"/>
          </p:cNvSpPr>
          <p:nvPr>
            <p:ph type="dt" sz="half" idx="10"/>
          </p:nvPr>
        </p:nvSpPr>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12"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8" name="Title 1"/>
          <p:cNvSpPr>
            <a:spLocks noGrp="1"/>
          </p:cNvSpPr>
          <p:nvPr>
            <p:ph type="title" hasCustomPrompt="1"/>
          </p:nvPr>
        </p:nvSpPr>
        <p:spPr bwMode="blackWhite">
          <a:xfrm>
            <a:off x="1284742" y="2668041"/>
            <a:ext cx="9620491" cy="3201026"/>
          </a:xfrm>
          <a:prstGeom prst="rect">
            <a:avLst/>
          </a:prstGeom>
          <a:ln w="9525">
            <a:noFill/>
          </a:ln>
          <a:extLst>
            <a:ext uri="{91240B29-F687-4F45-9708-019B960494DF}">
              <a14:hiddenLine xmlns:a14="http://schemas.microsoft.com/office/drawing/2010/main" w="9525">
                <a:solidFill>
                  <a:schemeClr val="bg1"/>
                </a:solidFill>
              </a14:hiddenLine>
            </a:ext>
          </a:extLst>
        </p:spPr>
        <p:txBody>
          <a:bodyPr lIns="274320" tIns="274320" rIns="274320" bIns="137160" anchor="b">
            <a:noAutofit/>
          </a:bodyPr>
          <a:lstStyle>
            <a:lvl1pPr marL="0" algn="l" defTabSz="914400" rtl="0" eaLnBrk="1" fontAlgn="auto" latinLnBrk="0" hangingPunct="1">
              <a:lnSpc>
                <a:spcPts val="6000"/>
              </a:lnSpc>
              <a:spcBef>
                <a:spcPts val="0"/>
              </a:spcBef>
              <a:spcAft>
                <a:spcPts val="0"/>
              </a:spcAft>
              <a:defRPr lang="en-US" sz="5400" kern="1200" baseline="0" dirty="0">
                <a:solidFill>
                  <a:schemeClr val="tx2"/>
                </a:solidFill>
                <a:latin typeface="+mj-lt"/>
                <a:ea typeface="+mn-ea"/>
                <a:cs typeface="Arial" panose="020B0604020202020204" pitchFamily="34" charset="0"/>
                <a:sym typeface="Trebuchet MS" panose="020B0603020202020204" pitchFamily="34" charset="0"/>
              </a:defRPr>
            </a:lvl1pPr>
          </a:lstStyle>
          <a:p>
            <a:r>
              <a:rPr lang="en-US" dirty="0"/>
              <a:t>Click to add section title</a:t>
            </a:r>
          </a:p>
        </p:txBody>
      </p:sp>
      <p:sp>
        <p:nvSpPr>
          <p:cNvPr id="11" name="Rectangle 10"/>
          <p:cNvSpPr/>
          <p:nvPr userDrawn="1"/>
        </p:nvSpPr>
        <p:spPr bwMode="white">
          <a:xfrm>
            <a:off x="1280693" y="1424081"/>
            <a:ext cx="951721" cy="951721"/>
          </a:xfrm>
          <a:prstGeom prst="rect">
            <a:avLst/>
          </a:prstGeom>
          <a:noFill/>
          <a:ln>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dirty="0">
              <a:solidFill>
                <a:schemeClr val="bg1"/>
              </a:solidFill>
              <a:latin typeface="+mn-lt"/>
              <a:sym typeface="Trebuchet MS" panose="020B0603020202020204" pitchFamily="34" charset="0"/>
            </a:endParaRPr>
          </a:p>
        </p:txBody>
      </p:sp>
      <p:sp>
        <p:nvSpPr>
          <p:cNvPr id="10"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28199047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D. Section header line">
    <p:bg bwMode="blackWhite">
      <p:bgPr>
        <a:solidFill>
          <a:schemeClr val="bg1"/>
        </a:solidFill>
        <a:effectLst/>
      </p:bgPr>
    </p:bg>
    <p:spTree>
      <p:nvGrpSpPr>
        <p:cNvPr id="1" name=""/>
        <p:cNvGrpSpPr/>
        <p:nvPr/>
      </p:nvGrpSpPr>
      <p:grpSpPr>
        <a:xfrm>
          <a:off x="0" y="0"/>
          <a:ext cx="0" cy="0"/>
          <a:chOff x="0" y="0"/>
          <a:chExt cx="0" cy="0"/>
        </a:xfrm>
      </p:grpSpPr>
      <p:sp>
        <p:nvSpPr>
          <p:cNvPr id="9" name="Date Placeholder 8"/>
          <p:cNvSpPr>
            <a:spLocks noGrp="1"/>
          </p:cNvSpPr>
          <p:nvPr>
            <p:ph type="dt" sz="half" idx="10"/>
          </p:nvPr>
        </p:nvSpPr>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7" name="Title 1"/>
          <p:cNvSpPr>
            <a:spLocks noGrp="1"/>
          </p:cNvSpPr>
          <p:nvPr>
            <p:ph type="title" hasCustomPrompt="1"/>
          </p:nvPr>
        </p:nvSpPr>
        <p:spPr bwMode="blackWhite">
          <a:xfrm>
            <a:off x="630000" y="3826800"/>
            <a:ext cx="10936800" cy="2041200"/>
          </a:xfrm>
        </p:spPr>
        <p:txBody>
          <a:bodyPr anchor="t">
            <a:noAutofit/>
          </a:bodyPr>
          <a:lstStyle>
            <a:lvl1pPr>
              <a:defRPr sz="5400">
                <a:solidFill>
                  <a:schemeClr val="tx2"/>
                </a:solidFill>
                <a:latin typeface="+mj-lt"/>
                <a:sym typeface="Trebuchet MS" panose="020B0603020202020204" pitchFamily="34" charset="0"/>
              </a:defRPr>
            </a:lvl1pPr>
          </a:lstStyle>
          <a:p>
            <a:r>
              <a:rPr lang="en-US" dirty="0"/>
              <a:t>Click to add section title</a:t>
            </a:r>
          </a:p>
        </p:txBody>
      </p:sp>
      <p:cxnSp>
        <p:nvCxnSpPr>
          <p:cNvPr id="10" name="Straight Connector 9"/>
          <p:cNvCxnSpPr/>
          <p:nvPr userDrawn="1"/>
        </p:nvCxnSpPr>
        <p:spPr bwMode="white">
          <a:xfrm>
            <a:off x="630000" y="3680016"/>
            <a:ext cx="11558587" cy="0"/>
          </a:xfrm>
          <a:prstGeom prst="line">
            <a:avLst/>
          </a:prstGeom>
          <a:ln w="19050" cmpd="sng">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05239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D. White one third">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3">
            <a:extLst>
              <a:ext uri="{28A0092B-C50C-407E-A947-70E740481C1C}">
                <a14:useLocalDpi xmlns:a14="http://schemas.microsoft.com/office/drawing/2010/main" val="0"/>
              </a:ext>
            </a:extLst>
          </a:blip>
          <a:srcRect l="29398" t="8741" r="101" b="27"/>
          <a:stretch/>
        </p:blipFill>
        <p:spPr bwMode="ltGray">
          <a:xfrm flipV="1">
            <a:off x="4064994" y="0"/>
            <a:ext cx="416951" cy="6858000"/>
          </a:xfrm>
          <a:prstGeom prst="rect">
            <a:avLst/>
          </a:prstGeom>
        </p:spPr>
      </p:pic>
      <p:sp>
        <p:nvSpPr>
          <p:cNvPr id="18" name="Date Placeholder 1"/>
          <p:cNvSpPr>
            <a:spLocks noGrp="1"/>
          </p:cNvSpPr>
          <p:nvPr>
            <p:ph type="dt" sz="half" idx="31"/>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20" name="TextBox 19"/>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22"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24" name="Rectangle 23"/>
          <p:cNvSpPr/>
          <p:nvPr userDrawn="1"/>
        </p:nvSpPr>
        <p:spPr bwMode="white">
          <a:xfrm>
            <a:off x="0" y="0"/>
            <a:ext cx="4079508"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dirty="0">
              <a:solidFill>
                <a:schemeClr val="bg1"/>
              </a:solidFill>
              <a:latin typeface="+mn-lt"/>
              <a:sym typeface="Trebuchet MS" panose="020B0603020202020204" pitchFamily="34" charset="0"/>
            </a:endParaRPr>
          </a:p>
        </p:txBody>
      </p:sp>
      <p:sp>
        <p:nvSpPr>
          <p:cNvPr id="25" name="Title 4"/>
          <p:cNvSpPr>
            <a:spLocks noGrp="1"/>
          </p:cNvSpPr>
          <p:nvPr>
            <p:ph type="title" hasCustomPrompt="1"/>
          </p:nvPr>
        </p:nvSpPr>
        <p:spPr>
          <a:xfrm>
            <a:off x="630000" y="2681103"/>
            <a:ext cx="3127881" cy="1495794"/>
          </a:xfrm>
          <a:prstGeom prst="rect">
            <a:avLst/>
          </a:prstGeom>
        </p:spPr>
        <p:txBody>
          <a:bodyPr anchor="ctr">
            <a:noAutofit/>
          </a:bodyPr>
          <a:lstStyle>
            <a:lvl1pPr>
              <a:defRPr sz="2400">
                <a:solidFill>
                  <a:schemeClr val="tx2"/>
                </a:solidFill>
                <a:latin typeface="+mj-lt"/>
                <a:sym typeface="Trebuchet MS" panose="020B0603020202020204" pitchFamily="34" charset="0"/>
              </a:defRPr>
            </a:lvl1pPr>
          </a:lstStyle>
          <a:p>
            <a:r>
              <a:rPr lang="en-US" dirty="0"/>
              <a:t>Click to add title</a:t>
            </a:r>
          </a:p>
        </p:txBody>
      </p:sp>
      <p:sp>
        <p:nvSpPr>
          <p:cNvPr id="12"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25223664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D. Green highlight">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3">
            <a:extLst>
              <a:ext uri="{28A0092B-C50C-407E-A947-70E740481C1C}">
                <a14:useLocalDpi xmlns:a14="http://schemas.microsoft.com/office/drawing/2010/main" val="0"/>
              </a:ext>
            </a:extLst>
          </a:blip>
          <a:srcRect l="29398" t="8741" r="101" b="27"/>
          <a:stretch/>
        </p:blipFill>
        <p:spPr bwMode="ltGray">
          <a:xfrm flipV="1">
            <a:off x="7165606" y="0"/>
            <a:ext cx="416951" cy="6858000"/>
          </a:xfrm>
          <a:prstGeom prst="rect">
            <a:avLst/>
          </a:prstGeom>
        </p:spPr>
      </p:pic>
      <p:sp>
        <p:nvSpPr>
          <p:cNvPr id="14" name="Rectangle 13"/>
          <p:cNvSpPr/>
          <p:nvPr userDrawn="1"/>
        </p:nvSpPr>
        <p:spPr bwMode="white">
          <a:xfrm>
            <a:off x="0" y="0"/>
            <a:ext cx="7171956"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dirty="0">
              <a:solidFill>
                <a:schemeClr val="bg1"/>
              </a:solidFill>
              <a:latin typeface="+mn-lt"/>
              <a:sym typeface="Trebuchet MS" panose="020B0603020202020204" pitchFamily="34" charset="0"/>
            </a:endParaRPr>
          </a:p>
        </p:txBody>
      </p:sp>
      <p:sp>
        <p:nvSpPr>
          <p:cNvPr id="18" name="Date Placeholder 2"/>
          <p:cNvSpPr>
            <a:spLocks noGrp="1"/>
          </p:cNvSpPr>
          <p:nvPr>
            <p:ph type="dt" sz="half" idx="10"/>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19" name="TextBox 18"/>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21"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2" name="Title 1"/>
          <p:cNvSpPr>
            <a:spLocks noGrp="1"/>
          </p:cNvSpPr>
          <p:nvPr>
            <p:ph type="title" hasCustomPrompt="1"/>
          </p:nvPr>
        </p:nvSpPr>
        <p:spPr>
          <a:xfrm>
            <a:off x="630000" y="622800"/>
            <a:ext cx="6276529" cy="332399"/>
          </a:xfrm>
          <a:prstGeom prst="rect">
            <a:avLst/>
          </a:prstGeom>
        </p:spPr>
        <p:txBody>
          <a:bodyPr/>
          <a:lstStyle>
            <a:lvl1pPr>
              <a:defRPr>
                <a:latin typeface="+mj-lt"/>
                <a:sym typeface="Trebuchet MS" panose="020B0603020202020204" pitchFamily="34" charset="0"/>
              </a:defRPr>
            </a:lvl1pPr>
          </a:lstStyle>
          <a:p>
            <a:r>
              <a:rPr lang="en-US" dirty="0"/>
              <a:t>Click to add title</a:t>
            </a:r>
          </a:p>
        </p:txBody>
      </p:sp>
      <p:sp>
        <p:nvSpPr>
          <p:cNvPr id="12"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34829456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D. Four column green">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16" name="Picture 15"/>
          <p:cNvPicPr>
            <a:picLocks noChangeAspect="1"/>
          </p:cNvPicPr>
          <p:nvPr userDrawn="1"/>
        </p:nvPicPr>
        <p:blipFill rotWithShape="1">
          <a:blip r:embed="rId3">
            <a:extLst>
              <a:ext uri="{28A0092B-C50C-407E-A947-70E740481C1C}">
                <a14:useLocalDpi xmlns:a14="http://schemas.microsoft.com/office/drawing/2010/main" val="0"/>
              </a:ext>
            </a:extLst>
          </a:blip>
          <a:srcRect l="29398" t="8741" r="101" b="27"/>
          <a:stretch/>
        </p:blipFill>
        <p:spPr bwMode="ltGray">
          <a:xfrm flipV="1">
            <a:off x="9029246" y="0"/>
            <a:ext cx="416951" cy="6858000"/>
          </a:xfrm>
          <a:prstGeom prst="rect">
            <a:avLst/>
          </a:prstGeom>
        </p:spPr>
      </p:pic>
      <p:sp>
        <p:nvSpPr>
          <p:cNvPr id="10" name="Rectangle 9"/>
          <p:cNvSpPr/>
          <p:nvPr userDrawn="1"/>
        </p:nvSpPr>
        <p:spPr bwMode="white">
          <a:xfrm>
            <a:off x="0" y="0"/>
            <a:ext cx="903427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dirty="0">
              <a:solidFill>
                <a:schemeClr val="bg1"/>
              </a:solidFill>
              <a:latin typeface="+mn-lt"/>
              <a:sym typeface="Trebuchet MS" panose="020B0603020202020204" pitchFamily="34" charset="0"/>
            </a:endParaRPr>
          </a:p>
        </p:txBody>
      </p:sp>
      <p:sp>
        <p:nvSpPr>
          <p:cNvPr id="13" name="Date Placeholder 4"/>
          <p:cNvSpPr>
            <a:spLocks noGrp="1"/>
          </p:cNvSpPr>
          <p:nvPr>
            <p:ph type="dt" sz="half" idx="10"/>
          </p:nvPr>
        </p:nvSpPr>
        <p:spPr>
          <a:xfrm>
            <a:off x="9677400" y="6405036"/>
            <a:ext cx="1482051" cy="153888"/>
          </a:xfr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22"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5" name="TextBox 14"/>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2" name="Title 1"/>
          <p:cNvSpPr>
            <a:spLocks noGrp="1"/>
          </p:cNvSpPr>
          <p:nvPr>
            <p:ph type="title" hasCustomPrompt="1"/>
          </p:nvPr>
        </p:nvSpPr>
        <p:spPr>
          <a:xfrm>
            <a:off x="630000" y="622800"/>
            <a:ext cx="8101584" cy="332399"/>
          </a:xfrm>
          <a:prstGeom prst="rect">
            <a:avLst/>
          </a:prstGeom>
        </p:spPr>
        <p:txBody>
          <a:bodyPr/>
          <a:lstStyle>
            <a:lvl1pPr>
              <a:defRPr>
                <a:latin typeface="+mj-lt"/>
                <a:sym typeface="Trebuchet MS" panose="020B0603020202020204" pitchFamily="34" charset="0"/>
              </a:defRPr>
            </a:lvl1pPr>
          </a:lstStyle>
          <a:p>
            <a:r>
              <a:rPr lang="en-US" dirty="0"/>
              <a:t>Click to add title</a:t>
            </a:r>
          </a:p>
        </p:txBody>
      </p:sp>
      <p:sp>
        <p:nvSpPr>
          <p:cNvPr id="12"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37939225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D. Green one third">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23" name="Picture 22"/>
          <p:cNvPicPr>
            <a:picLocks noChangeAspect="1"/>
          </p:cNvPicPr>
          <p:nvPr userDrawn="1"/>
        </p:nvPicPr>
        <p:blipFill rotWithShape="1">
          <a:blip r:embed="rId3">
            <a:extLst>
              <a:ext uri="{28A0092B-C50C-407E-A947-70E740481C1C}">
                <a14:useLocalDpi xmlns:a14="http://schemas.microsoft.com/office/drawing/2010/main" val="0"/>
              </a:ext>
            </a:extLst>
          </a:blip>
          <a:srcRect l="29398" t="8741" r="101" b="27"/>
          <a:stretch/>
        </p:blipFill>
        <p:spPr bwMode="ltGray">
          <a:xfrm flipH="1">
            <a:off x="3671068" y="0"/>
            <a:ext cx="416951" cy="6858000"/>
          </a:xfrm>
          <a:prstGeom prst="rect">
            <a:avLst/>
          </a:prstGeom>
        </p:spPr>
      </p:pic>
      <p:sp>
        <p:nvSpPr>
          <p:cNvPr id="24" name="Title 4"/>
          <p:cNvSpPr>
            <a:spLocks noGrp="1"/>
          </p:cNvSpPr>
          <p:nvPr>
            <p:ph type="title" hasCustomPrompt="1"/>
          </p:nvPr>
        </p:nvSpPr>
        <p:spPr>
          <a:xfrm>
            <a:off x="630000" y="2681103"/>
            <a:ext cx="3127881" cy="1495794"/>
          </a:xfrm>
          <a:prstGeom prst="rect">
            <a:avLst/>
          </a:prstGeom>
        </p:spPr>
        <p:txBody>
          <a:bodyPr anchor="ctr">
            <a:noAutofit/>
          </a:bodyPr>
          <a:lstStyle>
            <a:lvl1pPr>
              <a:defRPr sz="2400">
                <a:solidFill>
                  <a:schemeClr val="bg1"/>
                </a:solidFill>
                <a:latin typeface="+mj-lt"/>
                <a:sym typeface="Trebuchet MS" panose="020B0603020202020204" pitchFamily="34" charset="0"/>
              </a:defRPr>
            </a:lvl1pPr>
          </a:lstStyle>
          <a:p>
            <a:r>
              <a:rPr lang="en-US" dirty="0"/>
              <a:t>Click to add title</a:t>
            </a:r>
          </a:p>
        </p:txBody>
      </p:sp>
      <p:sp>
        <p:nvSpPr>
          <p:cNvPr id="26" name="Rectangle 25"/>
          <p:cNvSpPr/>
          <p:nvPr userDrawn="1"/>
        </p:nvSpPr>
        <p:spPr bwMode="ltGray">
          <a:xfrm>
            <a:off x="4080763" y="-1309"/>
            <a:ext cx="8111237" cy="68593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dirty="0">
              <a:solidFill>
                <a:schemeClr val="bg1"/>
              </a:solidFill>
              <a:latin typeface="+mn-lt"/>
              <a:sym typeface="Trebuchet MS" panose="020B0603020202020204" pitchFamily="34" charset="0"/>
            </a:endParaRPr>
          </a:p>
        </p:txBody>
      </p:sp>
      <p:sp>
        <p:nvSpPr>
          <p:cNvPr id="25" name="Date Placeholder 1"/>
          <p:cNvSpPr>
            <a:spLocks noGrp="1"/>
          </p:cNvSpPr>
          <p:nvPr>
            <p:ph type="dt" sz="half" idx="29"/>
          </p:nvPr>
        </p:nvSpPr>
        <p:spPr>
          <a:xfrm>
            <a:off x="9677400" y="6405036"/>
            <a:ext cx="1482051" cy="153888"/>
          </a:xfrm>
          <a:prstGeom prst="rect">
            <a:avLst/>
          </a:prstGeom>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2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28" name="TextBox 27"/>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1"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30604520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D. Green half">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3">
            <a:extLst>
              <a:ext uri="{28A0092B-C50C-407E-A947-70E740481C1C}">
                <a14:useLocalDpi xmlns:a14="http://schemas.microsoft.com/office/drawing/2010/main" val="0"/>
              </a:ext>
            </a:extLst>
          </a:blip>
          <a:srcRect l="29398" t="8741" r="101" b="27"/>
          <a:stretch/>
        </p:blipFill>
        <p:spPr bwMode="ltGray">
          <a:xfrm flipH="1">
            <a:off x="5689582" y="0"/>
            <a:ext cx="416951" cy="6858000"/>
          </a:xfrm>
          <a:prstGeom prst="rect">
            <a:avLst/>
          </a:prstGeom>
        </p:spPr>
      </p:pic>
      <p:sp>
        <p:nvSpPr>
          <p:cNvPr id="11" name="Rectangle 10"/>
          <p:cNvSpPr/>
          <p:nvPr userDrawn="1"/>
        </p:nvSpPr>
        <p:spPr>
          <a:xfrm>
            <a:off x="6096000" y="0"/>
            <a:ext cx="6096000" cy="6858000"/>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dirty="0">
              <a:solidFill>
                <a:schemeClr val="bg1"/>
              </a:solidFill>
              <a:latin typeface="+mn-lt"/>
              <a:sym typeface="Trebuchet MS" panose="020B0603020202020204" pitchFamily="34" charset="0"/>
            </a:endParaRPr>
          </a:p>
        </p:txBody>
      </p:sp>
      <p:sp>
        <p:nvSpPr>
          <p:cNvPr id="12" name="Picture Placeholder 18"/>
          <p:cNvSpPr>
            <a:spLocks noGrp="1"/>
          </p:cNvSpPr>
          <p:nvPr>
            <p:ph type="pic" sz="quarter" idx="14" hasCustomPrompt="1"/>
          </p:nvPr>
        </p:nvSpPr>
        <p:spPr>
          <a:xfrm>
            <a:off x="6092021" y="0"/>
            <a:ext cx="6099977" cy="6858000"/>
          </a:xfrm>
          <a:prstGeom prst="rect">
            <a:avLst/>
          </a:prstGeom>
          <a:noFill/>
        </p:spPr>
        <p:txBody>
          <a:bodyPr lIns="914400" tIns="914400" rIns="914400" bIns="914400"/>
          <a:lstStyle>
            <a:lvl1pPr algn="ctr">
              <a:defRPr sz="1800" baseline="0">
                <a:latin typeface="Trebuchet MS" panose="020B0603020202020204" pitchFamily="34" charset="0"/>
                <a:sym typeface="Trebuchet MS" panose="020B0603020202020204" pitchFamily="34" charset="0"/>
              </a:defRPr>
            </a:lvl1pPr>
          </a:lstStyle>
          <a:p>
            <a:r>
              <a:rPr lang="en-US" dirty="0"/>
              <a:t>Click icon below to insert an image or remove this placeholder to use the whitespace in another way</a:t>
            </a:r>
          </a:p>
        </p:txBody>
      </p:sp>
      <p:sp>
        <p:nvSpPr>
          <p:cNvPr id="13" name="Title 1"/>
          <p:cNvSpPr>
            <a:spLocks noGrp="1"/>
          </p:cNvSpPr>
          <p:nvPr>
            <p:ph type="title" hasCustomPrompt="1"/>
          </p:nvPr>
        </p:nvSpPr>
        <p:spPr bwMode="blackWhite">
          <a:xfrm>
            <a:off x="630000" y="1785600"/>
            <a:ext cx="4388400" cy="3286800"/>
          </a:xfrm>
          <a:prstGeom prst="rect">
            <a:avLst/>
          </a:prstGeom>
          <a:noFill/>
        </p:spPr>
        <p:txBody>
          <a:bodyPr wrap="square" lIns="0" tIns="0" rIns="320040" bIns="0" anchor="ctr">
            <a:noAutofit/>
          </a:bodyPr>
          <a:lstStyle>
            <a:lvl1pPr>
              <a:defRPr sz="4400">
                <a:solidFill>
                  <a:schemeClr val="bg1"/>
                </a:solidFill>
                <a:latin typeface="+mj-lt"/>
                <a:sym typeface="Trebuchet MS" panose="020B0603020202020204" pitchFamily="34" charset="0"/>
              </a:defRPr>
            </a:lvl1pPr>
          </a:lstStyle>
          <a:p>
            <a:r>
              <a:rPr lang="en-US" dirty="0"/>
              <a:t>Click to add title</a:t>
            </a:r>
          </a:p>
        </p:txBody>
      </p:sp>
      <p:sp>
        <p:nvSpPr>
          <p:cNvPr id="14" name="TextBox 13"/>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800" kern="1200" dirty="0">
              <a:solidFill>
                <a:schemeClr val="bg1">
                  <a:lumMod val="50000"/>
                </a:schemeClr>
              </a:solidFill>
              <a:latin typeface="+mn-lt"/>
              <a:ea typeface="+mn-ea"/>
              <a:cs typeface="+mn-cs"/>
              <a:sym typeface="Trebuchet MS" panose="020B0603020202020204" pitchFamily="34" charset="0"/>
            </a:endParaRPr>
          </a:p>
        </p:txBody>
      </p:sp>
      <p:sp>
        <p:nvSpPr>
          <p:cNvPr id="15" name="Date Placeholder 2"/>
          <p:cNvSpPr>
            <a:spLocks noGrp="1"/>
          </p:cNvSpPr>
          <p:nvPr>
            <p:ph type="dt" sz="half" idx="15"/>
          </p:nvPr>
        </p:nvSpPr>
        <p:spPr>
          <a:xfrm>
            <a:off x="9677400" y="6405036"/>
            <a:ext cx="1482051" cy="153888"/>
          </a:xfrm>
          <a:prstGeom prst="rect">
            <a:avLst/>
          </a:prstGeom>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17"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8"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19301659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Gray slice heading">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bwMode="ltGray">
          <a:xfrm>
            <a:off x="1" y="-1309"/>
            <a:ext cx="4694400" cy="6859309"/>
          </a:xfrm>
          <a:prstGeom prst="rect">
            <a:avLst/>
          </a:prstGeom>
          <a:solidFill>
            <a:srgbClr val="F2F2F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lnSpc>
                <a:spcPct val="90000"/>
              </a:lnSpc>
              <a:spcAft>
                <a:spcPts val="1000"/>
              </a:spcAft>
            </a:pPr>
            <a:endParaRPr lang="en-US" sz="1200" dirty="0">
              <a:solidFill>
                <a:schemeClr val="bg1"/>
              </a:solidFill>
              <a:latin typeface="+mn-lt"/>
            </a:endParaRPr>
          </a:p>
        </p:txBody>
      </p:sp>
      <p:sp>
        <p:nvSpPr>
          <p:cNvPr id="3" name="Date Placeholder 2"/>
          <p:cNvSpPr>
            <a:spLocks noGrp="1"/>
          </p:cNvSpPr>
          <p:nvPr>
            <p:ph type="dt" sz="half" idx="10"/>
          </p:nvPr>
        </p:nvSpPr>
        <p:spPr>
          <a:xfrm>
            <a:off x="9677400" y="6405036"/>
            <a:ext cx="1482051" cy="153888"/>
          </a:xfrm>
          <a:prstGeom prst="rect">
            <a:avLst/>
          </a:prstGeom>
        </p:spPr>
        <p:txBody>
          <a:bodyPr/>
          <a:lstStyle>
            <a:lvl1pPr>
              <a:defRPr>
                <a:latin typeface="+mn-lt"/>
                <a:sym typeface="Trebuchet MS" panose="020B0603020202020204" pitchFamily="34" charset="0"/>
              </a:defRPr>
            </a:lvl1pPr>
          </a:lstStyle>
          <a:p>
            <a:endParaRPr lang="en-US" dirty="0"/>
          </a:p>
        </p:txBody>
      </p:sp>
      <p:sp>
        <p:nvSpPr>
          <p:cNvPr id="9" name="Title 1"/>
          <p:cNvSpPr>
            <a:spLocks noGrp="1"/>
          </p:cNvSpPr>
          <p:nvPr>
            <p:ph type="title" hasCustomPrompt="1"/>
          </p:nvPr>
        </p:nvSpPr>
        <p:spPr bwMode="ltGray">
          <a:xfrm>
            <a:off x="630000" y="1544274"/>
            <a:ext cx="3452400" cy="1495794"/>
          </a:xfrm>
          <a:noFill/>
        </p:spPr>
        <p:txBody>
          <a:bodyPr wrap="square" lIns="0" tIns="0" rIns="320040" bIns="0" anchor="b">
            <a:noAutofit/>
          </a:bodyPr>
          <a:lstStyle>
            <a:lvl1pPr>
              <a:defRPr sz="3200">
                <a:solidFill>
                  <a:schemeClr val="tx2"/>
                </a:solidFill>
                <a:latin typeface="+mj-lt"/>
              </a:defRPr>
            </a:lvl1pPr>
          </a:lstStyle>
          <a:p>
            <a:r>
              <a:rPr lang="en-US" dirty="0"/>
              <a:t>Click to add title</a:t>
            </a:r>
          </a:p>
        </p:txBody>
      </p:sp>
      <p:sp>
        <p:nvSpPr>
          <p:cNvPr id="10"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
        <p:nvSpPr>
          <p:cNvPr id="11"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20527104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D. Green two third">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3">
            <a:extLst>
              <a:ext uri="{28A0092B-C50C-407E-A947-70E740481C1C}">
                <a14:useLocalDpi xmlns:a14="http://schemas.microsoft.com/office/drawing/2010/main" val="0"/>
              </a:ext>
            </a:extLst>
          </a:blip>
          <a:srcRect l="29398" t="8741" r="101" b="27"/>
          <a:stretch/>
        </p:blipFill>
        <p:spPr bwMode="ltGray">
          <a:xfrm flipH="1">
            <a:off x="7409849" y="0"/>
            <a:ext cx="416951" cy="6858000"/>
          </a:xfrm>
          <a:prstGeom prst="rect">
            <a:avLst/>
          </a:prstGeom>
        </p:spPr>
      </p:pic>
      <p:sp>
        <p:nvSpPr>
          <p:cNvPr id="11" name="Rectangle 10"/>
          <p:cNvSpPr/>
          <p:nvPr userDrawn="1"/>
        </p:nvSpPr>
        <p:spPr bwMode="gray">
          <a:xfrm>
            <a:off x="7819543" y="0"/>
            <a:ext cx="4372457"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dirty="0">
              <a:solidFill>
                <a:schemeClr val="bg1"/>
              </a:solidFill>
              <a:latin typeface="+mn-lt"/>
              <a:sym typeface="Trebuchet MS" panose="020B0603020202020204" pitchFamily="34" charset="0"/>
            </a:endParaRPr>
          </a:p>
        </p:txBody>
      </p:sp>
      <p:sp>
        <p:nvSpPr>
          <p:cNvPr id="12" name="Picture Placeholder 5"/>
          <p:cNvSpPr>
            <a:spLocks noGrp="1"/>
          </p:cNvSpPr>
          <p:nvPr>
            <p:ph type="pic" sz="quarter" idx="11" hasCustomPrompt="1"/>
          </p:nvPr>
        </p:nvSpPr>
        <p:spPr>
          <a:xfrm>
            <a:off x="7820025" y="0"/>
            <a:ext cx="4371975" cy="6858000"/>
          </a:xfrm>
          <a:prstGeom prst="rect">
            <a:avLst/>
          </a:prstGeom>
          <a:noFill/>
        </p:spPr>
        <p:txBody>
          <a:bodyPr lIns="182880" tIns="914400" rIns="182880" bIns="914400"/>
          <a:lstStyle>
            <a:lvl1pPr algn="ctr">
              <a:defRPr sz="1600">
                <a:solidFill>
                  <a:schemeClr val="tx1"/>
                </a:solidFill>
                <a:latin typeface="Trebuchet MS" panose="020B0603020202020204" pitchFamily="34" charset="0"/>
                <a:sym typeface="Trebuchet MS" panose="020B0603020202020204" pitchFamily="34" charset="0"/>
              </a:defRPr>
            </a:lvl1pPr>
          </a:lstStyle>
          <a:p>
            <a:r>
              <a:rPr lang="en-US" dirty="0"/>
              <a:t>Click icon below to insert an image or remove this placeholder to use the whitespace in another way</a:t>
            </a:r>
          </a:p>
        </p:txBody>
      </p:sp>
      <p:sp>
        <p:nvSpPr>
          <p:cNvPr id="13" name="Date Placeholder 2"/>
          <p:cNvSpPr>
            <a:spLocks noGrp="1"/>
          </p:cNvSpPr>
          <p:nvPr>
            <p:ph type="dt" sz="half" idx="12"/>
          </p:nvPr>
        </p:nvSpPr>
        <p:spPr>
          <a:xfrm>
            <a:off x="9677400" y="6405036"/>
            <a:ext cx="1482051" cy="153888"/>
          </a:xfrm>
          <a:prstGeom prst="rect">
            <a:avLst/>
          </a:prstGeom>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5" name="Title 1"/>
          <p:cNvSpPr>
            <a:spLocks noGrp="1"/>
          </p:cNvSpPr>
          <p:nvPr>
            <p:ph type="title" hasCustomPrompt="1"/>
          </p:nvPr>
        </p:nvSpPr>
        <p:spPr bwMode="black">
          <a:xfrm>
            <a:off x="630936" y="1785600"/>
            <a:ext cx="6247552" cy="3286800"/>
          </a:xfrm>
          <a:prstGeom prst="rect">
            <a:avLst/>
          </a:prstGeom>
        </p:spPr>
        <p:txBody>
          <a:bodyPr anchor="ctr">
            <a:noAutofit/>
          </a:bodyPr>
          <a:lstStyle>
            <a:lvl1pPr>
              <a:defRPr sz="4400">
                <a:solidFill>
                  <a:schemeClr val="bg1"/>
                </a:solidFill>
                <a:latin typeface="+mj-lt"/>
                <a:sym typeface="Trebuchet MS" panose="020B0603020202020204" pitchFamily="34" charset="0"/>
              </a:defRPr>
            </a:lvl1pPr>
          </a:lstStyle>
          <a:p>
            <a:r>
              <a:rPr lang="en-US" dirty="0"/>
              <a:t>Click to add title</a:t>
            </a:r>
          </a:p>
        </p:txBody>
      </p:sp>
      <p:sp>
        <p:nvSpPr>
          <p:cNvPr id="14" name="TextBox 13"/>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800" kern="1200" dirty="0">
              <a:solidFill>
                <a:schemeClr val="bg1">
                  <a:lumMod val="50000"/>
                </a:schemeClr>
              </a:solidFill>
              <a:latin typeface="+mn-lt"/>
              <a:ea typeface="+mn-ea"/>
              <a:cs typeface="+mn-cs"/>
              <a:sym typeface="Trebuchet MS" panose="020B0603020202020204" pitchFamily="34" charset="0"/>
            </a:endParaRPr>
          </a:p>
        </p:txBody>
      </p:sp>
      <p:sp>
        <p:nvSpPr>
          <p:cNvPr id="16"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32905789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D. Left arrow">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ext uri="{D42A27DB-BD31-4B8C-83A1-F6EECF244321}">
                <p14:modId xmlns:p14="http://schemas.microsoft.com/office/powerpoint/2010/main" val="427957162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7201" name="think-cell Slide" r:id="rId5" imgW="324" imgH="324" progId="TCLayout.ActiveDocument.1">
                  <p:embed/>
                </p:oleObj>
              </mc:Choice>
              <mc:Fallback>
                <p:oleObj name="think-cell Slide" r:id="rId5" imgW="324" imgH="324"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10" name="Freeform 14"/>
          <p:cNvSpPr/>
          <p:nvPr userDrawn="1"/>
        </p:nvSpPr>
        <p:spPr bwMode="ltGray">
          <a:xfrm>
            <a:off x="1524" y="131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13" name="Date Placeholder 4"/>
          <p:cNvSpPr>
            <a:spLocks noGrp="1"/>
          </p:cNvSpPr>
          <p:nvPr>
            <p:ph type="dt" sz="half" idx="10"/>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11"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8" name="TextBox 17"/>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20" name="Title 2"/>
          <p:cNvSpPr>
            <a:spLocks noGrp="1"/>
          </p:cNvSpPr>
          <p:nvPr>
            <p:ph type="title" hasCustomPrompt="1"/>
          </p:nvPr>
        </p:nvSpPr>
        <p:spPr>
          <a:xfrm>
            <a:off x="630000" y="2764203"/>
            <a:ext cx="2478638" cy="1314311"/>
          </a:xfrm>
          <a:prstGeom prst="rect">
            <a:avLst/>
          </a:prstGeom>
        </p:spPr>
        <p:txBody>
          <a:bodyPr anchor="ctr">
            <a:noAutofit/>
          </a:bodyPr>
          <a:lstStyle>
            <a:lvl1pPr>
              <a:defRPr sz="2400">
                <a:solidFill>
                  <a:schemeClr val="tx2"/>
                </a:solidFill>
                <a:latin typeface="+mj-lt"/>
                <a:sym typeface="Trebuchet MS" panose="020B0603020202020204" pitchFamily="34" charset="0"/>
              </a:defRPr>
            </a:lvl1pPr>
          </a:lstStyle>
          <a:p>
            <a:r>
              <a:rPr lang="en-US" dirty="0">
                <a:solidFill>
                  <a:schemeClr val="tx2"/>
                </a:solidFill>
              </a:rPr>
              <a:t>Click to add title</a:t>
            </a:r>
          </a:p>
        </p:txBody>
      </p:sp>
      <p:sp>
        <p:nvSpPr>
          <p:cNvPr id="14" name="FooterSimple" hidden="1"/>
          <p:cNvSpPr txBox="1"/>
          <p:nvPr userDrawn="1">
            <p:custDataLst>
              <p:tags r:id="rId3"/>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pic>
        <p:nvPicPr>
          <p:cNvPr id="12" name="Picture 11"/>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3132442" y="3590399"/>
            <a:ext cx="1365250" cy="3382962"/>
          </a:xfrm>
          <a:custGeom>
            <a:avLst/>
            <a:gdLst>
              <a:gd name="connsiteX0" fmla="*/ 919541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264716 h 3382962"/>
              <a:gd name="connsiteX5" fmla="*/ 129871 w 1365250"/>
              <a:gd name="connsiteY5" fmla="*/ 3267601 h 3382962"/>
              <a:gd name="connsiteX6" fmla="*/ 0 w 1365250"/>
              <a:gd name="connsiteY6" fmla="*/ 0 h 3382962"/>
              <a:gd name="connsiteX7" fmla="*/ 909386 w 1365250"/>
              <a:gd name="connsiteY7" fmla="*/ 0 h 3382962"/>
              <a:gd name="connsiteX8" fmla="*/ 0 w 1365250"/>
              <a:gd name="connsiteY8" fmla="*/ 298560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19541" y="0"/>
                </a:moveTo>
                <a:lnTo>
                  <a:pt x="1365250" y="0"/>
                </a:lnTo>
                <a:lnTo>
                  <a:pt x="1365250" y="3382962"/>
                </a:lnTo>
                <a:lnTo>
                  <a:pt x="0" y="3382962"/>
                </a:lnTo>
                <a:lnTo>
                  <a:pt x="0" y="3264716"/>
                </a:lnTo>
                <a:lnTo>
                  <a:pt x="129871" y="3267601"/>
                </a:lnTo>
                <a:close/>
                <a:moveTo>
                  <a:pt x="0" y="0"/>
                </a:moveTo>
                <a:lnTo>
                  <a:pt x="909386" y="0"/>
                </a:lnTo>
                <a:lnTo>
                  <a:pt x="0" y="2985607"/>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42321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D. Green left arrow">
    <p:bg>
      <p:bgPr>
        <a:solidFill>
          <a:schemeClr val="bg1"/>
        </a:solidFill>
        <a:effectLst/>
      </p:bgPr>
    </p:bg>
    <p:spTree>
      <p:nvGrpSpPr>
        <p:cNvPr id="1" name=""/>
        <p:cNvGrpSpPr/>
        <p:nvPr/>
      </p:nvGrpSpPr>
      <p:grpSpPr>
        <a:xfrm>
          <a:off x="0" y="0"/>
          <a:ext cx="0" cy="0"/>
          <a:chOff x="0" y="0"/>
          <a:chExt cx="0" cy="0"/>
        </a:xfrm>
      </p:grpSpPr>
      <p:sp>
        <p:nvSpPr>
          <p:cNvPr id="10" name="Freeform 14"/>
          <p:cNvSpPr/>
          <p:nvPr userDrawn="1"/>
        </p:nvSpPr>
        <p:spPr bwMode="ltGray">
          <a:xfrm>
            <a:off x="1524" y="131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gradFill>
            <a:gsLst>
              <a:gs pos="0">
                <a:schemeClr val="tx2"/>
              </a:gs>
              <a:gs pos="100000">
                <a:schemeClr val="accent2"/>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5" name="Title 4"/>
          <p:cNvSpPr>
            <a:spLocks noGrp="1"/>
          </p:cNvSpPr>
          <p:nvPr>
            <p:ph type="title" hasCustomPrompt="1"/>
          </p:nvPr>
        </p:nvSpPr>
        <p:spPr>
          <a:xfrm>
            <a:off x="630000" y="2764203"/>
            <a:ext cx="2478638" cy="1314311"/>
          </a:xfrm>
        </p:spPr>
        <p:txBody>
          <a:bodyPr anchor="ctr" anchorCtr="0">
            <a:noAutofit/>
          </a:bodyPr>
          <a:lstStyle>
            <a:lvl1pPr>
              <a:defRPr>
                <a:solidFill>
                  <a:srgbClr val="FFFFFF"/>
                </a:solidFill>
                <a:latin typeface="+mj-lt"/>
              </a:defRPr>
            </a:lvl1pPr>
          </a:lstStyle>
          <a:p>
            <a:r>
              <a:rPr lang="en-US" dirty="0"/>
              <a:t>Click to add title</a:t>
            </a:r>
          </a:p>
        </p:txBody>
      </p:sp>
      <p:sp>
        <p:nvSpPr>
          <p:cNvPr id="15" name="Date Placeholder 3"/>
          <p:cNvSpPr>
            <a:spLocks noGrp="1"/>
          </p:cNvSpPr>
          <p:nvPr>
            <p:ph type="dt" sz="half" idx="2"/>
          </p:nvPr>
        </p:nvSpPr>
        <p:spPr>
          <a:xfrm>
            <a:off x="9677400" y="6405036"/>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sym typeface="Trebuchet MS" panose="020B0603020202020204" pitchFamily="34" charset="0"/>
              </a:defRPr>
            </a:lvl1pPr>
          </a:lstStyle>
          <a:p>
            <a:endParaRPr lang="en-US" dirty="0"/>
          </a:p>
        </p:txBody>
      </p:sp>
      <p:sp>
        <p:nvSpPr>
          <p:cNvPr id="16" name="TextBox 15"/>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7"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9"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pic>
        <p:nvPicPr>
          <p:cNvPr id="9" name="Picture 8"/>
          <p:cNvPicPr>
            <a:picLocks noChangeAspect="1"/>
          </p:cNvPicPr>
          <p:nvPr userDrawn="1"/>
        </p:nvPicPr>
        <p:blipFill rotWithShape="1">
          <a:blip r:embed="rId3">
            <a:extLst>
              <a:ext uri="{28A0092B-C50C-407E-A947-70E740481C1C}">
                <a14:useLocalDpi xmlns:a14="http://schemas.microsoft.com/office/drawing/2010/main" val="0"/>
              </a:ext>
            </a:extLst>
          </a:blip>
          <a:srcRect t="6216" b="7716"/>
          <a:stretch/>
        </p:blipFill>
        <p:spPr>
          <a:xfrm rot="120000">
            <a:off x="2174642" y="3402828"/>
            <a:ext cx="2694666" cy="3461745"/>
          </a:xfrm>
          <a:custGeom>
            <a:avLst/>
            <a:gdLst>
              <a:gd name="connsiteX0" fmla="*/ 0 w 2694666"/>
              <a:gd name="connsiteY0" fmla="*/ 0 h 3461745"/>
              <a:gd name="connsiteX1" fmla="*/ 2694666 w 2694666"/>
              <a:gd name="connsiteY1" fmla="*/ 0 h 3461745"/>
              <a:gd name="connsiteX2" fmla="*/ 2694666 w 2694666"/>
              <a:gd name="connsiteY2" fmla="*/ 3461745 h 3461745"/>
              <a:gd name="connsiteX3" fmla="*/ 1325678 w 2694666"/>
              <a:gd name="connsiteY3" fmla="*/ 3461745 h 3461745"/>
              <a:gd name="connsiteX4" fmla="*/ 1671729 w 2694666"/>
              <a:gd name="connsiteY4" fmla="*/ 3449661 h 3461745"/>
              <a:gd name="connsiteX5" fmla="*/ 1894583 w 2694666"/>
              <a:gd name="connsiteY5" fmla="*/ 6023 h 3461745"/>
              <a:gd name="connsiteX6" fmla="*/ 1847153 w 2694666"/>
              <a:gd name="connsiteY6" fmla="*/ 12445 h 3461745"/>
              <a:gd name="connsiteX7" fmla="*/ 1149427 w 2694666"/>
              <a:gd name="connsiteY7" fmla="*/ 3461745 h 3461745"/>
              <a:gd name="connsiteX8" fmla="*/ 0 w 2694666"/>
              <a:gd name="connsiteY8" fmla="*/ 3461745 h 346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4666" h="3461745">
                <a:moveTo>
                  <a:pt x="0" y="0"/>
                </a:moveTo>
                <a:lnTo>
                  <a:pt x="2694666" y="0"/>
                </a:lnTo>
                <a:lnTo>
                  <a:pt x="2694666" y="3461745"/>
                </a:lnTo>
                <a:lnTo>
                  <a:pt x="1325678" y="3461745"/>
                </a:lnTo>
                <a:lnTo>
                  <a:pt x="1671729" y="3449661"/>
                </a:lnTo>
                <a:lnTo>
                  <a:pt x="1894583" y="6023"/>
                </a:lnTo>
                <a:lnTo>
                  <a:pt x="1847153" y="12445"/>
                </a:lnTo>
                <a:lnTo>
                  <a:pt x="1149427" y="3461745"/>
                </a:lnTo>
                <a:lnTo>
                  <a:pt x="0" y="3461745"/>
                </a:lnTo>
                <a:close/>
              </a:path>
            </a:pathLst>
          </a:custGeom>
        </p:spPr>
      </p:pic>
    </p:spTree>
    <p:extLst>
      <p:ext uri="{BB962C8B-B14F-4D97-AF65-F5344CB8AC3E}">
        <p14:creationId xmlns:p14="http://schemas.microsoft.com/office/powerpoint/2010/main" val="39979161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D. Arrow one third">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9" name="TextBox 8"/>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800" kern="1200" dirty="0">
              <a:solidFill>
                <a:schemeClr val="bg1"/>
              </a:solidFill>
              <a:latin typeface="+mn-lt"/>
              <a:ea typeface="+mn-ea"/>
              <a:cs typeface="+mn-cs"/>
              <a:sym typeface="Trebuchet MS" panose="020B0603020202020204" pitchFamily="34" charset="0"/>
            </a:endParaRPr>
          </a:p>
        </p:txBody>
      </p:sp>
      <p:sp>
        <p:nvSpPr>
          <p:cNvPr id="10" name="Date Placeholder 7"/>
          <p:cNvSpPr>
            <a:spLocks noGrp="1"/>
          </p:cNvSpPr>
          <p:nvPr>
            <p:ph type="dt" sz="half" idx="11"/>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17"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9" name="Pentagon 3"/>
          <p:cNvSpPr/>
          <p:nvPr userDrawn="1"/>
        </p:nvSpPr>
        <p:spPr bwMode="white">
          <a:xfrm>
            <a:off x="1" y="0"/>
            <a:ext cx="5426920" cy="6858000"/>
          </a:xfrm>
          <a:prstGeom prst="homePlate">
            <a:avLst>
              <a:gd name="adj" fmla="val 1293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20" name="Title 1"/>
          <p:cNvSpPr>
            <a:spLocks noGrp="1"/>
          </p:cNvSpPr>
          <p:nvPr>
            <p:ph type="title" hasCustomPrompt="1"/>
          </p:nvPr>
        </p:nvSpPr>
        <p:spPr>
          <a:xfrm>
            <a:off x="630000" y="1785600"/>
            <a:ext cx="4062235" cy="3286800"/>
          </a:xfrm>
          <a:prstGeom prst="rect">
            <a:avLst/>
          </a:prstGeom>
        </p:spPr>
        <p:txBody>
          <a:bodyPr anchor="ctr">
            <a:noAutofit/>
          </a:bodyPr>
          <a:lstStyle>
            <a:lvl1pPr>
              <a:defRPr sz="4400" b="0">
                <a:solidFill>
                  <a:schemeClr val="tx2"/>
                </a:solidFill>
                <a:latin typeface="+mj-lt"/>
                <a:sym typeface="Trebuchet MS" panose="020B0603020202020204" pitchFamily="34" charset="0"/>
              </a:defRPr>
            </a:lvl1pPr>
          </a:lstStyle>
          <a:p>
            <a:r>
              <a:rPr lang="en-US" dirty="0"/>
              <a:t>Click to add title</a:t>
            </a:r>
          </a:p>
        </p:txBody>
      </p:sp>
      <p:sp>
        <p:nvSpPr>
          <p:cNvPr id="12"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pic>
        <p:nvPicPr>
          <p:cNvPr id="11" name="Picture 10"/>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581525" y="3394392"/>
            <a:ext cx="1298575" cy="3571875"/>
          </a:xfrm>
          <a:custGeom>
            <a:avLst/>
            <a:gdLst>
              <a:gd name="connsiteX0" fmla="*/ 0 w 1298575"/>
              <a:gd name="connsiteY0" fmla="*/ 0 h 3571875"/>
              <a:gd name="connsiteX1" fmla="*/ 1298575 w 1298575"/>
              <a:gd name="connsiteY1" fmla="*/ 0 h 3571875"/>
              <a:gd name="connsiteX2" fmla="*/ 1298575 w 1298575"/>
              <a:gd name="connsiteY2" fmla="*/ 3571875 h 3571875"/>
              <a:gd name="connsiteX3" fmla="*/ 0 w 1298575"/>
              <a:gd name="connsiteY3" fmla="*/ 3571875 h 3571875"/>
              <a:gd name="connsiteX4" fmla="*/ 0 w 1298575"/>
              <a:gd name="connsiteY4" fmla="*/ 3465683 h 3571875"/>
              <a:gd name="connsiteX5" fmla="*/ 139700 w 1298575"/>
              <a:gd name="connsiteY5" fmla="*/ 3466783 h 3571875"/>
              <a:gd name="connsiteX6" fmla="*/ 841375 w 1298575"/>
              <a:gd name="connsiteY6" fmla="*/ 21908 h 3571875"/>
              <a:gd name="connsiteX7" fmla="*/ 0 w 1298575"/>
              <a:gd name="connsiteY7" fmla="*/ 2642743 h 357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8575" h="3571875">
                <a:moveTo>
                  <a:pt x="0" y="0"/>
                </a:moveTo>
                <a:lnTo>
                  <a:pt x="1298575" y="0"/>
                </a:lnTo>
                <a:lnTo>
                  <a:pt x="1298575" y="3571875"/>
                </a:lnTo>
                <a:lnTo>
                  <a:pt x="0" y="3571875"/>
                </a:lnTo>
                <a:lnTo>
                  <a:pt x="0" y="3465683"/>
                </a:lnTo>
                <a:lnTo>
                  <a:pt x="139700" y="3466783"/>
                </a:lnTo>
                <a:lnTo>
                  <a:pt x="841375" y="21908"/>
                </a:lnTo>
                <a:lnTo>
                  <a:pt x="0" y="2642743"/>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76992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D. Green arrow one third">
    <p:bg>
      <p:bgPr>
        <a:solidFill>
          <a:schemeClr val="bg1"/>
        </a:solidFill>
        <a:effectLst/>
      </p:bgPr>
    </p:bg>
    <p:spTree>
      <p:nvGrpSpPr>
        <p:cNvPr id="1" name=""/>
        <p:cNvGrpSpPr/>
        <p:nvPr/>
      </p:nvGrpSpPr>
      <p:grpSpPr>
        <a:xfrm>
          <a:off x="0" y="0"/>
          <a:ext cx="0" cy="0"/>
          <a:chOff x="0" y="0"/>
          <a:chExt cx="0" cy="0"/>
        </a:xfrm>
      </p:grpSpPr>
      <p:sp>
        <p:nvSpPr>
          <p:cNvPr id="19" name="Pentagon 3"/>
          <p:cNvSpPr/>
          <p:nvPr userDrawn="1"/>
        </p:nvSpPr>
        <p:spPr bwMode="white">
          <a:xfrm>
            <a:off x="1" y="0"/>
            <a:ext cx="5426920" cy="6858000"/>
          </a:xfrm>
          <a:prstGeom prst="homePlate">
            <a:avLst>
              <a:gd name="adj" fmla="val 12939"/>
            </a:avLst>
          </a:prstGeom>
          <a:gradFill>
            <a:gsLst>
              <a:gs pos="0">
                <a:schemeClr val="tx2"/>
              </a:gs>
              <a:gs pos="100000">
                <a:schemeClr val="accent2"/>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20" name="Title 1"/>
          <p:cNvSpPr>
            <a:spLocks noGrp="1"/>
          </p:cNvSpPr>
          <p:nvPr>
            <p:ph type="title" hasCustomPrompt="1"/>
          </p:nvPr>
        </p:nvSpPr>
        <p:spPr>
          <a:xfrm>
            <a:off x="630000" y="1785600"/>
            <a:ext cx="4062235" cy="3286800"/>
          </a:xfrm>
          <a:prstGeom prst="rect">
            <a:avLst/>
          </a:prstGeom>
        </p:spPr>
        <p:txBody>
          <a:bodyPr anchor="ctr">
            <a:noAutofit/>
          </a:bodyPr>
          <a:lstStyle>
            <a:lvl1pPr>
              <a:defRPr sz="4400" b="0">
                <a:solidFill>
                  <a:srgbClr val="FFFFFF"/>
                </a:solidFill>
                <a:latin typeface="+mj-lt"/>
                <a:sym typeface="Trebuchet MS" panose="020B0603020202020204" pitchFamily="34" charset="0"/>
              </a:defRPr>
            </a:lvl1pPr>
          </a:lstStyle>
          <a:p>
            <a:r>
              <a:rPr lang="en-US" dirty="0"/>
              <a:t>Click to add title</a:t>
            </a:r>
          </a:p>
        </p:txBody>
      </p:sp>
      <p:sp>
        <p:nvSpPr>
          <p:cNvPr id="13" name="Date Placeholder 3"/>
          <p:cNvSpPr>
            <a:spLocks noGrp="1"/>
          </p:cNvSpPr>
          <p:nvPr>
            <p:ph type="dt" sz="half" idx="2"/>
          </p:nvPr>
        </p:nvSpPr>
        <p:spPr>
          <a:xfrm>
            <a:off x="9677400" y="6405036"/>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sym typeface="Trebuchet MS" panose="020B0603020202020204" pitchFamily="34" charset="0"/>
              </a:defRPr>
            </a:lvl1pPr>
          </a:lstStyle>
          <a:p>
            <a:endParaRPr lang="en-US" dirty="0"/>
          </a:p>
        </p:txBody>
      </p:sp>
      <p:sp>
        <p:nvSpPr>
          <p:cNvPr id="14" name="TextBox 13"/>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5"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6"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pic>
        <p:nvPicPr>
          <p:cNvPr id="9" name="Picture 8"/>
          <p:cNvPicPr>
            <a:picLocks noChangeAspect="1"/>
          </p:cNvPicPr>
          <p:nvPr userDrawn="1"/>
        </p:nvPicPr>
        <p:blipFill rotWithShape="1">
          <a:blip r:embed="rId3">
            <a:extLst>
              <a:ext uri="{28A0092B-C50C-407E-A947-70E740481C1C}">
                <a14:useLocalDpi xmlns:a14="http://schemas.microsoft.com/office/drawing/2010/main" val="0"/>
              </a:ext>
            </a:extLst>
          </a:blip>
          <a:srcRect t="7562" b="6867"/>
          <a:stretch/>
        </p:blipFill>
        <p:spPr>
          <a:xfrm>
            <a:off x="3578059" y="3416300"/>
            <a:ext cx="2694666" cy="3441700"/>
          </a:xfrm>
          <a:custGeom>
            <a:avLst/>
            <a:gdLst>
              <a:gd name="connsiteX0" fmla="*/ 2040063 w 2694666"/>
              <a:gd name="connsiteY0" fmla="*/ 0 h 3441700"/>
              <a:gd name="connsiteX1" fmla="*/ 2694666 w 2694666"/>
              <a:gd name="connsiteY1" fmla="*/ 0 h 3441700"/>
              <a:gd name="connsiteX2" fmla="*/ 2694666 w 2694666"/>
              <a:gd name="connsiteY2" fmla="*/ 3441700 h 3441700"/>
              <a:gd name="connsiteX3" fmla="*/ 1510783 w 2694666"/>
              <a:gd name="connsiteY3" fmla="*/ 3441700 h 3441700"/>
              <a:gd name="connsiteX4" fmla="*/ 1816742 w 2694666"/>
              <a:gd name="connsiteY4" fmla="*/ 365420 h 3441700"/>
              <a:gd name="connsiteX5" fmla="*/ 2022641 w 2694666"/>
              <a:gd name="connsiteY5" fmla="*/ 379413 h 3441700"/>
              <a:gd name="connsiteX6" fmla="*/ 0 w 2694666"/>
              <a:gd name="connsiteY6" fmla="*/ 0 h 3441700"/>
              <a:gd name="connsiteX7" fmla="*/ 1846270 w 2694666"/>
              <a:gd name="connsiteY7" fmla="*/ 0 h 3441700"/>
              <a:gd name="connsiteX8" fmla="*/ 1848810 w 2694666"/>
              <a:gd name="connsiteY8" fmla="*/ 12700 h 3441700"/>
              <a:gd name="connsiteX9" fmla="*/ 1777372 w 2694666"/>
              <a:gd name="connsiteY9" fmla="*/ 362744 h 3441700"/>
              <a:gd name="connsiteX10" fmla="*/ 1780172 w 2694666"/>
              <a:gd name="connsiteY10" fmla="*/ 362934 h 3441700"/>
              <a:gd name="connsiteX11" fmla="*/ 1144340 w 2694666"/>
              <a:gd name="connsiteY11" fmla="*/ 3441700 h 3441700"/>
              <a:gd name="connsiteX12" fmla="*/ 0 w 2694666"/>
              <a:gd name="connsiteY12" fmla="*/ 3441700 h 34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4666" h="3441700">
                <a:moveTo>
                  <a:pt x="2040063" y="0"/>
                </a:moveTo>
                <a:lnTo>
                  <a:pt x="2694666" y="0"/>
                </a:lnTo>
                <a:lnTo>
                  <a:pt x="2694666" y="3441700"/>
                </a:lnTo>
                <a:lnTo>
                  <a:pt x="1510783" y="3441700"/>
                </a:lnTo>
                <a:lnTo>
                  <a:pt x="1816742" y="365420"/>
                </a:lnTo>
                <a:lnTo>
                  <a:pt x="2022641" y="379413"/>
                </a:lnTo>
                <a:close/>
                <a:moveTo>
                  <a:pt x="0" y="0"/>
                </a:moveTo>
                <a:lnTo>
                  <a:pt x="1846270" y="0"/>
                </a:lnTo>
                <a:lnTo>
                  <a:pt x="1848810" y="12700"/>
                </a:lnTo>
                <a:lnTo>
                  <a:pt x="1777372" y="362744"/>
                </a:lnTo>
                <a:lnTo>
                  <a:pt x="1780172" y="362934"/>
                </a:lnTo>
                <a:lnTo>
                  <a:pt x="1144340" y="3441700"/>
                </a:lnTo>
                <a:lnTo>
                  <a:pt x="0" y="3441700"/>
                </a:lnTo>
                <a:close/>
              </a:path>
            </a:pathLst>
          </a:custGeom>
        </p:spPr>
      </p:pic>
    </p:spTree>
    <p:extLst>
      <p:ext uri="{BB962C8B-B14F-4D97-AF65-F5344CB8AC3E}">
        <p14:creationId xmlns:p14="http://schemas.microsoft.com/office/powerpoint/2010/main" val="5893568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D. Arrow half">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9" name="Pentagon 8"/>
          <p:cNvSpPr/>
          <p:nvPr/>
        </p:nvSpPr>
        <p:spPr bwMode="white">
          <a:xfrm>
            <a:off x="0" y="0"/>
            <a:ext cx="6363546" cy="6858000"/>
          </a:xfrm>
          <a:prstGeom prst="homePlate">
            <a:avLst>
              <a:gd name="adj" fmla="val 1293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3" name="Title 2"/>
          <p:cNvSpPr>
            <a:spLocks noGrp="1"/>
          </p:cNvSpPr>
          <p:nvPr>
            <p:ph type="title" hasCustomPrompt="1"/>
          </p:nvPr>
        </p:nvSpPr>
        <p:spPr>
          <a:xfrm>
            <a:off x="630000" y="622800"/>
            <a:ext cx="4747822" cy="332399"/>
          </a:xfrm>
          <a:prstGeom prst="rect">
            <a:avLst/>
          </a:prstGeom>
        </p:spPr>
        <p:txBody>
          <a:bodyPr/>
          <a:lstStyle>
            <a:lvl1pPr>
              <a:defRPr>
                <a:latin typeface="+mj-lt"/>
                <a:sym typeface="Trebuchet MS" panose="020B0603020202020204" pitchFamily="34" charset="0"/>
              </a:defRPr>
            </a:lvl1pPr>
          </a:lstStyle>
          <a:p>
            <a:r>
              <a:rPr lang="en-US" dirty="0"/>
              <a:t>Click to add title</a:t>
            </a:r>
          </a:p>
        </p:txBody>
      </p:sp>
      <p:sp>
        <p:nvSpPr>
          <p:cNvPr id="13" name="Date Placeholder 4"/>
          <p:cNvSpPr>
            <a:spLocks noGrp="1"/>
          </p:cNvSpPr>
          <p:nvPr>
            <p:ph type="dt" sz="half" idx="10"/>
          </p:nvPr>
        </p:nvSpPr>
        <p:spPr>
          <a:xfrm>
            <a:off x="9677400" y="6405036"/>
            <a:ext cx="1482051" cy="153888"/>
          </a:xfr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18"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6" name="TextBox 15"/>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12"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pic>
        <p:nvPicPr>
          <p:cNvPr id="10" name="Picture 9"/>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397806" y="3589606"/>
            <a:ext cx="1365250" cy="3382962"/>
          </a:xfrm>
          <a:custGeom>
            <a:avLst/>
            <a:gdLst>
              <a:gd name="connsiteX0" fmla="*/ 920598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320782 h 3382962"/>
              <a:gd name="connsiteX5" fmla="*/ 126694 w 1365250"/>
              <a:gd name="connsiteY5" fmla="*/ 3320782 h 3382962"/>
              <a:gd name="connsiteX6" fmla="*/ 0 w 1365250"/>
              <a:gd name="connsiteY6" fmla="*/ 0 h 3382962"/>
              <a:gd name="connsiteX7" fmla="*/ 908172 w 1365250"/>
              <a:gd name="connsiteY7" fmla="*/ 0 h 3382962"/>
              <a:gd name="connsiteX8" fmla="*/ 0 w 1365250"/>
              <a:gd name="connsiteY8" fmla="*/ 289035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20598" y="0"/>
                </a:moveTo>
                <a:lnTo>
                  <a:pt x="1365250" y="0"/>
                </a:lnTo>
                <a:lnTo>
                  <a:pt x="1365250" y="3382962"/>
                </a:lnTo>
                <a:lnTo>
                  <a:pt x="0" y="3382962"/>
                </a:lnTo>
                <a:lnTo>
                  <a:pt x="0" y="3320782"/>
                </a:lnTo>
                <a:lnTo>
                  <a:pt x="126694" y="3320782"/>
                </a:lnTo>
                <a:close/>
                <a:moveTo>
                  <a:pt x="0" y="0"/>
                </a:moveTo>
                <a:lnTo>
                  <a:pt x="908172" y="0"/>
                </a:lnTo>
                <a:lnTo>
                  <a:pt x="0" y="2890357"/>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698095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D. Green arrow half">
    <p:bg>
      <p:bgPr>
        <a:solidFill>
          <a:schemeClr val="bg1"/>
        </a:solidFill>
        <a:effectLst/>
      </p:bgPr>
    </p:bg>
    <p:spTree>
      <p:nvGrpSpPr>
        <p:cNvPr id="1" name=""/>
        <p:cNvGrpSpPr/>
        <p:nvPr/>
      </p:nvGrpSpPr>
      <p:grpSpPr>
        <a:xfrm>
          <a:off x="0" y="0"/>
          <a:ext cx="0" cy="0"/>
          <a:chOff x="0" y="0"/>
          <a:chExt cx="0" cy="0"/>
        </a:xfrm>
      </p:grpSpPr>
      <p:sp>
        <p:nvSpPr>
          <p:cNvPr id="9" name="Pentagon 8"/>
          <p:cNvSpPr/>
          <p:nvPr/>
        </p:nvSpPr>
        <p:spPr bwMode="white">
          <a:xfrm>
            <a:off x="0" y="0"/>
            <a:ext cx="6363546" cy="6858000"/>
          </a:xfrm>
          <a:prstGeom prst="homePlate">
            <a:avLst>
              <a:gd name="adj" fmla="val 12939"/>
            </a:avLst>
          </a:prstGeom>
          <a:gradFill>
            <a:gsLst>
              <a:gs pos="0">
                <a:schemeClr val="tx2"/>
              </a:gs>
              <a:gs pos="100000">
                <a:schemeClr val="accent2"/>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3" name="Title 2"/>
          <p:cNvSpPr>
            <a:spLocks noGrp="1"/>
          </p:cNvSpPr>
          <p:nvPr>
            <p:ph type="title" hasCustomPrompt="1"/>
          </p:nvPr>
        </p:nvSpPr>
        <p:spPr>
          <a:xfrm>
            <a:off x="630000" y="622800"/>
            <a:ext cx="4747822" cy="332399"/>
          </a:xfrm>
          <a:prstGeom prst="rect">
            <a:avLst/>
          </a:prstGeom>
        </p:spPr>
        <p:txBody>
          <a:bodyPr/>
          <a:lstStyle>
            <a:lvl1pPr>
              <a:defRPr>
                <a:solidFill>
                  <a:srgbClr val="FFFFFF"/>
                </a:solidFill>
                <a:latin typeface="+mj-lt"/>
                <a:sym typeface="Trebuchet MS" panose="020B0603020202020204" pitchFamily="34" charset="0"/>
              </a:defRPr>
            </a:lvl1pPr>
          </a:lstStyle>
          <a:p>
            <a:r>
              <a:rPr lang="en-US" dirty="0"/>
              <a:t>Click to add title</a:t>
            </a:r>
          </a:p>
        </p:txBody>
      </p:sp>
      <p:sp>
        <p:nvSpPr>
          <p:cNvPr id="11" name="Date Placeholder 3"/>
          <p:cNvSpPr>
            <a:spLocks noGrp="1"/>
          </p:cNvSpPr>
          <p:nvPr>
            <p:ph type="dt" sz="half" idx="2"/>
          </p:nvPr>
        </p:nvSpPr>
        <p:spPr>
          <a:xfrm>
            <a:off x="9677400" y="6405036"/>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sym typeface="Trebuchet MS" panose="020B0603020202020204" pitchFamily="34" charset="0"/>
              </a:defRPr>
            </a:lvl1pPr>
          </a:lstStyle>
          <a:p>
            <a:endParaRPr lang="en-US" dirty="0"/>
          </a:p>
        </p:txBody>
      </p:sp>
      <p:sp>
        <p:nvSpPr>
          <p:cNvPr id="14" name="TextBox 13"/>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5"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7"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pic>
        <p:nvPicPr>
          <p:cNvPr id="10" name="Picture 9"/>
          <p:cNvPicPr>
            <a:picLocks noChangeAspect="1"/>
          </p:cNvPicPr>
          <p:nvPr userDrawn="1"/>
        </p:nvPicPr>
        <p:blipFill rotWithShape="1">
          <a:blip r:embed="rId3">
            <a:extLst>
              <a:ext uri="{28A0092B-C50C-407E-A947-70E740481C1C}">
                <a14:useLocalDpi xmlns:a14="http://schemas.microsoft.com/office/drawing/2010/main" val="0"/>
              </a:ext>
            </a:extLst>
          </a:blip>
          <a:srcRect t="9052" b="6867"/>
          <a:stretch/>
        </p:blipFill>
        <p:spPr>
          <a:xfrm rot="120000">
            <a:off x="4460172" y="3407803"/>
            <a:ext cx="2694666" cy="3456551"/>
          </a:xfrm>
          <a:custGeom>
            <a:avLst/>
            <a:gdLst>
              <a:gd name="connsiteX0" fmla="*/ 2136534 w 2694666"/>
              <a:gd name="connsiteY0" fmla="*/ 0 h 3456551"/>
              <a:gd name="connsiteX1" fmla="*/ 2694666 w 2694666"/>
              <a:gd name="connsiteY1" fmla="*/ 0 h 3456551"/>
              <a:gd name="connsiteX2" fmla="*/ 2694666 w 2694666"/>
              <a:gd name="connsiteY2" fmla="*/ 3456551 h 3456551"/>
              <a:gd name="connsiteX3" fmla="*/ 1957033 w 2694666"/>
              <a:gd name="connsiteY3" fmla="*/ 3456551 h 3456551"/>
              <a:gd name="connsiteX4" fmla="*/ 1856842 w 2694666"/>
              <a:gd name="connsiteY4" fmla="*/ 432620 h 3456551"/>
              <a:gd name="connsiteX5" fmla="*/ 1914577 w 2694666"/>
              <a:gd name="connsiteY5" fmla="*/ 426057 h 3456551"/>
              <a:gd name="connsiteX6" fmla="*/ 0 w 2694666"/>
              <a:gd name="connsiteY6" fmla="*/ 0 h 3456551"/>
              <a:gd name="connsiteX7" fmla="*/ 1841687 w 2694666"/>
              <a:gd name="connsiteY7" fmla="*/ 0 h 3456551"/>
              <a:gd name="connsiteX8" fmla="*/ 1142595 w 2694666"/>
              <a:gd name="connsiteY8" fmla="*/ 3456551 h 3456551"/>
              <a:gd name="connsiteX9" fmla="*/ 0 w 2694666"/>
              <a:gd name="connsiteY9"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4666" h="3456551">
                <a:moveTo>
                  <a:pt x="2136534" y="0"/>
                </a:moveTo>
                <a:lnTo>
                  <a:pt x="2694666" y="0"/>
                </a:lnTo>
                <a:lnTo>
                  <a:pt x="2694666" y="3456551"/>
                </a:lnTo>
                <a:lnTo>
                  <a:pt x="1957033" y="3456551"/>
                </a:lnTo>
                <a:lnTo>
                  <a:pt x="1856842" y="432620"/>
                </a:lnTo>
                <a:lnTo>
                  <a:pt x="1914577" y="426057"/>
                </a:lnTo>
                <a:close/>
                <a:moveTo>
                  <a:pt x="0" y="0"/>
                </a:moveTo>
                <a:lnTo>
                  <a:pt x="1841687" y="0"/>
                </a:lnTo>
                <a:lnTo>
                  <a:pt x="1142595" y="3456551"/>
                </a:lnTo>
                <a:lnTo>
                  <a:pt x="0" y="3456551"/>
                </a:lnTo>
                <a:close/>
              </a:path>
            </a:pathLst>
          </a:custGeom>
        </p:spPr>
      </p:pic>
    </p:spTree>
    <p:extLst>
      <p:ext uri="{BB962C8B-B14F-4D97-AF65-F5344CB8AC3E}">
        <p14:creationId xmlns:p14="http://schemas.microsoft.com/office/powerpoint/2010/main" val="19690273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D. Arrow two third">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12" name="Freeform 18"/>
          <p:cNvSpPr/>
          <p:nvPr userDrawn="1"/>
        </p:nvSpPr>
        <p:spPr bwMode="white">
          <a:xfrm>
            <a:off x="0"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dirty="0">
              <a:solidFill>
                <a:schemeClr val="bg1"/>
              </a:solidFill>
              <a:latin typeface="+mn-lt"/>
              <a:sym typeface="Trebuchet MS" panose="020B0603020202020204" pitchFamily="34" charset="0"/>
            </a:endParaRPr>
          </a:p>
        </p:txBody>
      </p:sp>
      <p:sp>
        <p:nvSpPr>
          <p:cNvPr id="13" name="Date Placeholder 4"/>
          <p:cNvSpPr>
            <a:spLocks noGrp="1"/>
          </p:cNvSpPr>
          <p:nvPr>
            <p:ph type="dt" sz="half" idx="10"/>
          </p:nvPr>
        </p:nvSpPr>
        <p:spPr>
          <a:xfrm>
            <a:off x="9677400" y="6405036"/>
            <a:ext cx="1482051" cy="153888"/>
          </a:xfr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5" name="TextBox 14"/>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2" name="Title 1"/>
          <p:cNvSpPr>
            <a:spLocks noGrp="1"/>
          </p:cNvSpPr>
          <p:nvPr>
            <p:ph type="title" hasCustomPrompt="1"/>
          </p:nvPr>
        </p:nvSpPr>
        <p:spPr>
          <a:xfrm>
            <a:off x="630000" y="622800"/>
            <a:ext cx="6254496" cy="332399"/>
          </a:xfrm>
          <a:prstGeom prst="rect">
            <a:avLst/>
          </a:prstGeom>
        </p:spPr>
        <p:txBody>
          <a:bodyPr/>
          <a:lstStyle>
            <a:lvl1pPr>
              <a:defRPr>
                <a:latin typeface="+mj-lt"/>
                <a:sym typeface="Trebuchet MS" panose="020B0603020202020204" pitchFamily="34" charset="0"/>
              </a:defRPr>
            </a:lvl1pPr>
          </a:lstStyle>
          <a:p>
            <a:r>
              <a:rPr lang="en-US" dirty="0"/>
              <a:t>Click to add title</a:t>
            </a:r>
          </a:p>
        </p:txBody>
      </p:sp>
      <p:sp>
        <p:nvSpPr>
          <p:cNvPr id="14"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pic>
        <p:nvPicPr>
          <p:cNvPr id="11" name="Picture 10"/>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7490339" y="3589606"/>
            <a:ext cx="1365250" cy="3382962"/>
          </a:xfrm>
          <a:custGeom>
            <a:avLst/>
            <a:gdLst>
              <a:gd name="connsiteX0" fmla="*/ 911531 w 1365250"/>
              <a:gd name="connsiteY0" fmla="*/ 0 h 3382962"/>
              <a:gd name="connsiteX1" fmla="*/ 1365250 w 1365250"/>
              <a:gd name="connsiteY1" fmla="*/ 0 h 3382962"/>
              <a:gd name="connsiteX2" fmla="*/ 1365250 w 1365250"/>
              <a:gd name="connsiteY2" fmla="*/ 3382962 h 3382962"/>
              <a:gd name="connsiteX3" fmla="*/ 107988 w 1365250"/>
              <a:gd name="connsiteY3" fmla="*/ 3382962 h 3382962"/>
              <a:gd name="connsiteX4" fmla="*/ 111422 w 1365250"/>
              <a:gd name="connsiteY4" fmla="*/ 3368118 h 3382962"/>
              <a:gd name="connsiteX5" fmla="*/ 129661 w 1365250"/>
              <a:gd name="connsiteY5" fmla="*/ 3368407 h 3382962"/>
              <a:gd name="connsiteX6" fmla="*/ 890411 w 1365250"/>
              <a:gd name="connsiteY6" fmla="*/ 0 h 3382962"/>
              <a:gd name="connsiteX7" fmla="*/ 897808 w 1365250"/>
              <a:gd name="connsiteY7" fmla="*/ 0 h 3382962"/>
              <a:gd name="connsiteX8" fmla="*/ 870584 w 1365250"/>
              <a:gd name="connsiteY8" fmla="*/ 85726 h 3382962"/>
              <a:gd name="connsiteX9" fmla="*/ 0 w 1365250"/>
              <a:gd name="connsiteY9" fmla="*/ 0 h 3382962"/>
              <a:gd name="connsiteX10" fmla="*/ 852736 w 1365250"/>
              <a:gd name="connsiteY10" fmla="*/ 0 h 3382962"/>
              <a:gd name="connsiteX11" fmla="*/ 0 w 1365250"/>
              <a:gd name="connsiteY11" fmla="*/ 1883543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250" h="3382962">
                <a:moveTo>
                  <a:pt x="911531" y="0"/>
                </a:moveTo>
                <a:lnTo>
                  <a:pt x="1365250" y="0"/>
                </a:lnTo>
                <a:lnTo>
                  <a:pt x="1365250" y="3382962"/>
                </a:lnTo>
                <a:lnTo>
                  <a:pt x="107988" y="3382962"/>
                </a:lnTo>
                <a:lnTo>
                  <a:pt x="111422" y="3368118"/>
                </a:lnTo>
                <a:lnTo>
                  <a:pt x="129661" y="3368407"/>
                </a:lnTo>
                <a:close/>
                <a:moveTo>
                  <a:pt x="890411" y="0"/>
                </a:moveTo>
                <a:lnTo>
                  <a:pt x="897808" y="0"/>
                </a:lnTo>
                <a:lnTo>
                  <a:pt x="870584" y="85726"/>
                </a:lnTo>
                <a:close/>
                <a:moveTo>
                  <a:pt x="0" y="0"/>
                </a:moveTo>
                <a:lnTo>
                  <a:pt x="852736" y="0"/>
                </a:lnTo>
                <a:lnTo>
                  <a:pt x="0" y="1883543"/>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56836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D. Green arrow two third">
    <p:bg>
      <p:bgPr>
        <a:solidFill>
          <a:schemeClr val="bg1"/>
        </a:solidFill>
        <a:effectLst/>
      </p:bgPr>
    </p:bg>
    <p:spTree>
      <p:nvGrpSpPr>
        <p:cNvPr id="1" name=""/>
        <p:cNvGrpSpPr/>
        <p:nvPr/>
      </p:nvGrpSpPr>
      <p:grpSpPr>
        <a:xfrm>
          <a:off x="0" y="0"/>
          <a:ext cx="0" cy="0"/>
          <a:chOff x="0" y="0"/>
          <a:chExt cx="0" cy="0"/>
        </a:xfrm>
      </p:grpSpPr>
      <p:sp>
        <p:nvSpPr>
          <p:cNvPr id="12" name="Freeform 18"/>
          <p:cNvSpPr/>
          <p:nvPr userDrawn="1"/>
        </p:nvSpPr>
        <p:spPr bwMode="white">
          <a:xfrm>
            <a:off x="0"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gradFill>
            <a:gsLst>
              <a:gs pos="0">
                <a:schemeClr val="tx2"/>
              </a:gs>
              <a:gs pos="100000">
                <a:schemeClr val="accent2"/>
              </a:gs>
            </a:gsLst>
            <a:lin ang="8100000" scaled="1"/>
          </a:gra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dirty="0">
              <a:solidFill>
                <a:schemeClr val="bg1"/>
              </a:solidFill>
              <a:latin typeface="+mn-lt"/>
              <a:sym typeface="Trebuchet MS" panose="020B0603020202020204" pitchFamily="34" charset="0"/>
            </a:endParaRPr>
          </a:p>
        </p:txBody>
      </p:sp>
      <p:sp>
        <p:nvSpPr>
          <p:cNvPr id="2" name="Title 1"/>
          <p:cNvSpPr>
            <a:spLocks noGrp="1"/>
          </p:cNvSpPr>
          <p:nvPr>
            <p:ph type="title" hasCustomPrompt="1"/>
          </p:nvPr>
        </p:nvSpPr>
        <p:spPr>
          <a:xfrm>
            <a:off x="630000" y="622800"/>
            <a:ext cx="6254496" cy="332399"/>
          </a:xfrm>
          <a:prstGeom prst="rect">
            <a:avLst/>
          </a:prstGeom>
        </p:spPr>
        <p:txBody>
          <a:bodyPr/>
          <a:lstStyle>
            <a:lvl1pPr>
              <a:defRPr>
                <a:solidFill>
                  <a:srgbClr val="FFFFFF"/>
                </a:solidFill>
                <a:latin typeface="+mj-lt"/>
                <a:sym typeface="Trebuchet MS" panose="020B0603020202020204" pitchFamily="34" charset="0"/>
              </a:defRPr>
            </a:lvl1pPr>
          </a:lstStyle>
          <a:p>
            <a:r>
              <a:rPr lang="en-US" dirty="0"/>
              <a:t>Click to add title</a:t>
            </a:r>
          </a:p>
        </p:txBody>
      </p:sp>
      <p:sp>
        <p:nvSpPr>
          <p:cNvPr id="17" name="Date Placeholder 3"/>
          <p:cNvSpPr>
            <a:spLocks noGrp="1"/>
          </p:cNvSpPr>
          <p:nvPr>
            <p:ph type="dt" sz="half" idx="2"/>
          </p:nvPr>
        </p:nvSpPr>
        <p:spPr>
          <a:xfrm>
            <a:off x="9677400" y="6405036"/>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sym typeface="Trebuchet MS" panose="020B0603020202020204" pitchFamily="34" charset="0"/>
              </a:defRPr>
            </a:lvl1pPr>
          </a:lstStyle>
          <a:p>
            <a:endParaRPr lang="en-US" dirty="0"/>
          </a:p>
        </p:txBody>
      </p:sp>
      <p:sp>
        <p:nvSpPr>
          <p:cNvPr id="18" name="TextBox 17"/>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20"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pic>
        <p:nvPicPr>
          <p:cNvPr id="9" name="Picture 8"/>
          <p:cNvPicPr>
            <a:picLocks noChangeAspect="1"/>
          </p:cNvPicPr>
          <p:nvPr userDrawn="1"/>
        </p:nvPicPr>
        <p:blipFill rotWithShape="1">
          <a:blip r:embed="rId3">
            <a:extLst>
              <a:ext uri="{28A0092B-C50C-407E-A947-70E740481C1C}">
                <a14:useLocalDpi xmlns:a14="http://schemas.microsoft.com/office/drawing/2010/main" val="0"/>
              </a:ext>
            </a:extLst>
          </a:blip>
          <a:srcRect t="9052" b="6867"/>
          <a:stretch/>
        </p:blipFill>
        <p:spPr>
          <a:xfrm rot="120000">
            <a:off x="6567628" y="3407803"/>
            <a:ext cx="2694666" cy="3456551"/>
          </a:xfrm>
          <a:custGeom>
            <a:avLst/>
            <a:gdLst>
              <a:gd name="connsiteX0" fmla="*/ 2068299 w 2694666"/>
              <a:gd name="connsiteY0" fmla="*/ 0 h 3456551"/>
              <a:gd name="connsiteX1" fmla="*/ 2694666 w 2694666"/>
              <a:gd name="connsiteY1" fmla="*/ 0 h 3456551"/>
              <a:gd name="connsiteX2" fmla="*/ 2694666 w 2694666"/>
              <a:gd name="connsiteY2" fmla="*/ 3456551 h 3456551"/>
              <a:gd name="connsiteX3" fmla="*/ 1434992 w 2694666"/>
              <a:gd name="connsiteY3" fmla="*/ 3456551 h 3456551"/>
              <a:gd name="connsiteX4" fmla="*/ 0 w 2694666"/>
              <a:gd name="connsiteY4" fmla="*/ 0 h 3456551"/>
              <a:gd name="connsiteX5" fmla="*/ 1825478 w 2694666"/>
              <a:gd name="connsiteY5" fmla="*/ 0 h 3456551"/>
              <a:gd name="connsiteX6" fmla="*/ 1138791 w 2694666"/>
              <a:gd name="connsiteY6" fmla="*/ 3456551 h 3456551"/>
              <a:gd name="connsiteX7" fmla="*/ 0 w 2694666"/>
              <a:gd name="connsiteY7"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4666" h="3456551">
                <a:moveTo>
                  <a:pt x="2068299" y="0"/>
                </a:moveTo>
                <a:lnTo>
                  <a:pt x="2694666" y="0"/>
                </a:lnTo>
                <a:lnTo>
                  <a:pt x="2694666" y="3456551"/>
                </a:lnTo>
                <a:lnTo>
                  <a:pt x="1434992" y="3456551"/>
                </a:lnTo>
                <a:close/>
                <a:moveTo>
                  <a:pt x="0" y="0"/>
                </a:moveTo>
                <a:lnTo>
                  <a:pt x="1825478" y="0"/>
                </a:lnTo>
                <a:lnTo>
                  <a:pt x="1138791" y="3456551"/>
                </a:lnTo>
                <a:lnTo>
                  <a:pt x="0" y="3456551"/>
                </a:lnTo>
                <a:close/>
              </a:path>
            </a:pathLst>
          </a:custGeom>
        </p:spPr>
      </p:pic>
    </p:spTree>
    <p:extLst>
      <p:ext uri="{BB962C8B-B14F-4D97-AF65-F5344CB8AC3E}">
        <p14:creationId xmlns:p14="http://schemas.microsoft.com/office/powerpoint/2010/main" val="39849398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D. Big statement green">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7" name="Date Placeholder 4"/>
          <p:cNvSpPr>
            <a:spLocks noGrp="1"/>
          </p:cNvSpPr>
          <p:nvPr>
            <p:ph type="dt" sz="half" idx="10"/>
          </p:nvPr>
        </p:nvSpPr>
        <p:spPr>
          <a:xfrm>
            <a:off x="9677400" y="6405036"/>
            <a:ext cx="1482051" cy="153888"/>
          </a:xfr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0" name="TextBox 9"/>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11" name="Title 1"/>
          <p:cNvSpPr>
            <a:spLocks noGrp="1"/>
          </p:cNvSpPr>
          <p:nvPr>
            <p:ph type="title" hasCustomPrompt="1"/>
          </p:nvPr>
        </p:nvSpPr>
        <p:spPr>
          <a:xfrm>
            <a:off x="630000" y="3826333"/>
            <a:ext cx="10933200" cy="1606550"/>
          </a:xfrm>
        </p:spPr>
        <p:txBody>
          <a:bodyPr anchor="b">
            <a:noAutofit/>
          </a:bodyPr>
          <a:lstStyle>
            <a:lvl1pPr marL="0" algn="l" defTabSz="914400" rtl="0" eaLnBrk="1" fontAlgn="auto" latinLnBrk="0" hangingPunct="1">
              <a:lnSpc>
                <a:spcPts val="6000"/>
              </a:lnSpc>
              <a:spcBef>
                <a:spcPts val="0"/>
              </a:spcBef>
              <a:spcAft>
                <a:spcPts val="0"/>
              </a:spcAft>
              <a:defRPr lang="en-US" sz="5400" kern="1200" baseline="0" dirty="0">
                <a:solidFill>
                  <a:schemeClr val="bg1"/>
                </a:solidFill>
                <a:latin typeface="+mj-lt"/>
                <a:ea typeface="+mn-ea"/>
                <a:cs typeface="Arial" panose="020B0604020202020204" pitchFamily="34" charset="0"/>
                <a:sym typeface="Trebuchet MS" panose="020B0603020202020204" pitchFamily="34" charset="0"/>
              </a:defRPr>
            </a:lvl1pPr>
          </a:lstStyle>
          <a:p>
            <a:r>
              <a:rPr lang="en-US" dirty="0"/>
              <a:t>Click to add big statement text</a:t>
            </a:r>
          </a:p>
        </p:txBody>
      </p:sp>
      <p:sp>
        <p:nvSpPr>
          <p:cNvPr id="8"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5850758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p:cSld name="Section header box">
    <p:bg bwMode="grayWhite">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White">
          <a:xfrm>
            <a:off x="1284742" y="2668041"/>
            <a:ext cx="9620491" cy="3201026"/>
          </a:xfrm>
          <a:prstGeom prst="rect">
            <a:avLst/>
          </a:prstGeom>
          <a:ln w="9525">
            <a:solidFill>
              <a:schemeClr val="bg1"/>
            </a:solidFill>
          </a:ln>
          <a:extLst/>
        </p:spPr>
        <p:txBody>
          <a:bodyPr lIns="274320" tIns="274320" rIns="274320" bIns="137160" anchor="b">
            <a:noAutofit/>
          </a:bodyPr>
          <a:lstStyle>
            <a:lvl1pPr marL="0" algn="l" defTabSz="914400" rtl="0" eaLnBrk="1" fontAlgn="auto" latinLnBrk="0" hangingPunct="1">
              <a:lnSpc>
                <a:spcPts val="6000"/>
              </a:lnSpc>
              <a:spcBef>
                <a:spcPts val="0"/>
              </a:spcBef>
              <a:spcAft>
                <a:spcPts val="0"/>
              </a:spcAft>
              <a:defRPr lang="en-US" sz="5400" kern="1200" baseline="0" dirty="0">
                <a:solidFill>
                  <a:schemeClr val="bg1"/>
                </a:solidFill>
                <a:latin typeface="+mj-lt"/>
                <a:ea typeface="+mn-ea"/>
                <a:cs typeface="Arial" panose="020B0604020202020204" pitchFamily="34" charset="0"/>
                <a:sym typeface="Trebuchet MS" panose="020B0603020202020204" pitchFamily="34" charset="0"/>
              </a:defRPr>
            </a:lvl1pPr>
          </a:lstStyle>
          <a:p>
            <a:r>
              <a:rPr lang="en-US" dirty="0"/>
              <a:t>Click to add big statement text</a:t>
            </a:r>
          </a:p>
        </p:txBody>
      </p:sp>
      <p:sp>
        <p:nvSpPr>
          <p:cNvPr id="4" name="TextBox 3"/>
          <p:cNvSpPr txBox="1"/>
          <p:nvPr/>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3" name="Date Placeholder 2"/>
          <p:cNvSpPr>
            <a:spLocks noGrp="1"/>
          </p:cNvSpPr>
          <p:nvPr>
            <p:ph type="dt" sz="half" idx="10"/>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12"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59" name="Rectangle 58"/>
          <p:cNvSpPr/>
          <p:nvPr userDrawn="1"/>
        </p:nvSpPr>
        <p:spPr bwMode="white">
          <a:xfrm>
            <a:off x="1284743" y="1428131"/>
            <a:ext cx="947672" cy="947672"/>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dirty="0">
              <a:solidFill>
                <a:schemeClr val="bg1"/>
              </a:solidFill>
              <a:latin typeface="+mn-lt"/>
              <a:sym typeface="Trebuchet MS" panose="020B0603020202020204" pitchFamily="34" charset="0"/>
            </a:endParaRPr>
          </a:p>
        </p:txBody>
      </p:sp>
      <p:sp>
        <p:nvSpPr>
          <p:cNvPr id="9"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7123234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D. Big statement icon">
    <p:bg>
      <p:bgPr>
        <a:solidFill>
          <a:schemeClr val="bg1"/>
        </a:solidFill>
        <a:effectLst/>
      </p:bgPr>
    </p:bg>
    <p:spTree>
      <p:nvGrpSpPr>
        <p:cNvPr id="1" name=""/>
        <p:cNvGrpSpPr/>
        <p:nvPr/>
      </p:nvGrpSpPr>
      <p:grpSpPr>
        <a:xfrm>
          <a:off x="0" y="0"/>
          <a:ext cx="0" cy="0"/>
          <a:chOff x="0" y="0"/>
          <a:chExt cx="0" cy="0"/>
        </a:xfrm>
      </p:grpSpPr>
      <p:sp>
        <p:nvSpPr>
          <p:cNvPr id="8" name="Date Placeholder 7"/>
          <p:cNvSpPr>
            <a:spLocks noGrp="1"/>
          </p:cNvSpPr>
          <p:nvPr>
            <p:ph type="dt" sz="half" idx="10"/>
          </p:nvPr>
        </p:nvSpPr>
        <p:spPr/>
        <p:txBody>
          <a:bodyPr/>
          <a:lstStyle>
            <a:lvl1pPr>
              <a:defRPr>
                <a:latin typeface="+mn-lt"/>
                <a:sym typeface="Trebuchet MS" panose="020B0603020202020204" pitchFamily="34" charset="0"/>
              </a:defRPr>
            </a:lvl1pPr>
          </a:lstStyle>
          <a:p>
            <a:endParaRPr lang="en-US" dirty="0"/>
          </a:p>
        </p:txBody>
      </p:sp>
      <p:sp>
        <p:nvSpPr>
          <p:cNvPr id="11"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6" name="Rectangle 5"/>
          <p:cNvSpPr/>
          <p:nvPr userDrawn="1"/>
        </p:nvSpPr>
        <p:spPr bwMode="white">
          <a:xfrm>
            <a:off x="630000" y="625475"/>
            <a:ext cx="932688" cy="932688"/>
          </a:xfrm>
          <a:prstGeom prst="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dirty="0">
              <a:solidFill>
                <a:schemeClr val="bg1"/>
              </a:solidFill>
              <a:latin typeface="+mn-lt"/>
              <a:sym typeface="Trebuchet MS" panose="020B0603020202020204" pitchFamily="34" charset="0"/>
            </a:endParaRPr>
          </a:p>
        </p:txBody>
      </p:sp>
      <p:sp>
        <p:nvSpPr>
          <p:cNvPr id="7" name="Title 1"/>
          <p:cNvSpPr>
            <a:spLocks noGrp="1"/>
          </p:cNvSpPr>
          <p:nvPr>
            <p:ph type="title" hasCustomPrompt="1"/>
          </p:nvPr>
        </p:nvSpPr>
        <p:spPr>
          <a:xfrm>
            <a:off x="630000" y="3826333"/>
            <a:ext cx="10933200" cy="1606550"/>
          </a:xfrm>
          <a:prstGeom prst="rect">
            <a:avLst/>
          </a:prstGeom>
        </p:spPr>
        <p:txBody>
          <a:bodyPr anchor="b">
            <a:noAutofit/>
          </a:bodyPr>
          <a:lstStyle>
            <a:lvl1pPr marL="0" algn="l" defTabSz="914400" rtl="0" eaLnBrk="1" fontAlgn="auto" latinLnBrk="0" hangingPunct="1">
              <a:lnSpc>
                <a:spcPts val="6000"/>
              </a:lnSpc>
              <a:spcBef>
                <a:spcPts val="0"/>
              </a:spcBef>
              <a:spcAft>
                <a:spcPts val="0"/>
              </a:spcAft>
              <a:defRPr lang="en-US" sz="5400" kern="1200" baseline="0" dirty="0">
                <a:solidFill>
                  <a:schemeClr val="accent4"/>
                </a:solidFill>
                <a:latin typeface="+mj-lt"/>
                <a:ea typeface="+mn-ea"/>
                <a:cs typeface="Arial" panose="020B0604020202020204" pitchFamily="34" charset="0"/>
                <a:sym typeface="Trebuchet MS" panose="020B0603020202020204" pitchFamily="34" charset="0"/>
              </a:defRPr>
            </a:lvl1pPr>
          </a:lstStyle>
          <a:p>
            <a:r>
              <a:rPr lang="en-US" dirty="0"/>
              <a:t>Click to add big statement text</a:t>
            </a:r>
          </a:p>
        </p:txBody>
      </p:sp>
      <p:sp>
        <p:nvSpPr>
          <p:cNvPr id="9"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39361921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D. Quote">
    <p:bg>
      <p:bgPr>
        <a:solidFill>
          <a:schemeClr val="accent1"/>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ext uri="{D42A27DB-BD31-4B8C-83A1-F6EECF244321}">
                <p14:modId xmlns:p14="http://schemas.microsoft.com/office/powerpoint/2010/main" val="406658069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9246" name="think-cell Slide" r:id="rId4" imgW="384" imgH="384" progId="TCLayout.ActiveDocument.1">
                  <p:embed/>
                </p:oleObj>
              </mc:Choice>
              <mc:Fallback>
                <p:oleObj name="think-cell Slide" r:id="rId4" imgW="384" imgH="384"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6" name="TextBox 5"/>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2" name="Date Placeholder 1"/>
          <p:cNvSpPr>
            <a:spLocks noGrp="1"/>
          </p:cNvSpPr>
          <p:nvPr>
            <p:ph type="dt" sz="half" idx="10"/>
          </p:nvPr>
        </p:nvSpPr>
        <p:spPr/>
        <p:txBody>
          <a:bodyPr/>
          <a:lstStyle>
            <a:lvl1pPr>
              <a:defRPr>
                <a:solidFill>
                  <a:schemeClr val="bg1"/>
                </a:solidFill>
                <a:latin typeface="+mn-lt"/>
                <a:sym typeface="Trebuchet MS" panose="020B0603020202020204" pitchFamily="34" charset="0"/>
              </a:defRPr>
            </a:lvl1pPr>
          </a:lstStyle>
          <a:p>
            <a:endParaRPr lang="en-US" dirty="0"/>
          </a:p>
        </p:txBody>
      </p:sp>
      <p:pic>
        <p:nvPicPr>
          <p:cNvPr id="7" name="Picture 6"/>
          <p:cNvPicPr>
            <a:picLocks noChangeAspect="1"/>
          </p:cNvPicPr>
          <p:nvPr userDrawn="1"/>
        </p:nvPicPr>
        <p:blipFill rotWithShape="1">
          <a:blip r:embed="rId6">
            <a:extLst>
              <a:ext uri="{28A0092B-C50C-407E-A947-70E740481C1C}">
                <a14:useLocalDpi xmlns:a14="http://schemas.microsoft.com/office/drawing/2010/main" val="0"/>
              </a:ext>
            </a:extLst>
          </a:blip>
          <a:srcRect r="3634" b="1258"/>
          <a:stretch/>
        </p:blipFill>
        <p:spPr>
          <a:xfrm rot="16200000" flipH="1">
            <a:off x="6797461" y="101443"/>
            <a:ext cx="769257" cy="10019821"/>
          </a:xfrm>
          <a:custGeom>
            <a:avLst/>
            <a:gdLst>
              <a:gd name="connsiteX0" fmla="*/ 0 w 769257"/>
              <a:gd name="connsiteY0" fmla="*/ 0 h 10019821"/>
              <a:gd name="connsiteX1" fmla="*/ 0 w 769257"/>
              <a:gd name="connsiteY1" fmla="*/ 4631160 h 10019821"/>
              <a:gd name="connsiteX2" fmla="*/ 216750 w 769257"/>
              <a:gd name="connsiteY2" fmla="*/ 999646 h 10019821"/>
              <a:gd name="connsiteX3" fmla="*/ 197800 w 769257"/>
              <a:gd name="connsiteY3" fmla="*/ 10019821 h 10019821"/>
              <a:gd name="connsiteX4" fmla="*/ 769257 w 769257"/>
              <a:gd name="connsiteY4" fmla="*/ 10019821 h 10019821"/>
              <a:gd name="connsiteX5" fmla="*/ 769257 w 769257"/>
              <a:gd name="connsiteY5" fmla="*/ 0 h 10019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9257" h="10019821">
                <a:moveTo>
                  <a:pt x="0" y="0"/>
                </a:moveTo>
                <a:lnTo>
                  <a:pt x="0" y="4631160"/>
                </a:lnTo>
                <a:lnTo>
                  <a:pt x="216750" y="999646"/>
                </a:lnTo>
                <a:lnTo>
                  <a:pt x="197800" y="10019821"/>
                </a:lnTo>
                <a:lnTo>
                  <a:pt x="769257" y="10019821"/>
                </a:lnTo>
                <a:lnTo>
                  <a:pt x="769257" y="0"/>
                </a:lnTo>
                <a:close/>
              </a:path>
            </a:pathLst>
          </a:custGeom>
        </p:spPr>
      </p:pic>
      <p:sp>
        <p:nvSpPr>
          <p:cNvPr id="59" name="Freeform 58"/>
          <p:cNvSpPr>
            <a:spLocks/>
          </p:cNvSpPr>
          <p:nvPr/>
        </p:nvSpPr>
        <p:spPr bwMode="white">
          <a:xfrm flipH="1">
            <a:off x="0" y="0"/>
            <a:ext cx="12192000" cy="5867335"/>
          </a:xfrm>
          <a:custGeom>
            <a:avLst/>
            <a:gdLst>
              <a:gd name="connsiteX0" fmla="*/ 12192000 w 12192000"/>
              <a:gd name="connsiteY0" fmla="*/ 0 h 5867335"/>
              <a:gd name="connsiteX1" fmla="*/ 0 w 12192000"/>
              <a:gd name="connsiteY1" fmla="*/ 0 h 5867335"/>
              <a:gd name="connsiteX2" fmla="*/ 0 w 12192000"/>
              <a:gd name="connsiteY2" fmla="*/ 4945992 h 5867335"/>
              <a:gd name="connsiteX3" fmla="*/ 9041587 w 12192000"/>
              <a:gd name="connsiteY3" fmla="*/ 4945992 h 5867335"/>
              <a:gd name="connsiteX4" fmla="*/ 9974275 w 12192000"/>
              <a:gd name="connsiteY4" fmla="*/ 5867335 h 5867335"/>
              <a:gd name="connsiteX5" fmla="*/ 9974275 w 12192000"/>
              <a:gd name="connsiteY5" fmla="*/ 4945992 h 5867335"/>
              <a:gd name="connsiteX6" fmla="*/ 12192000 w 12192000"/>
              <a:gd name="connsiteY6" fmla="*/ 4945992 h 586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5867335">
                <a:moveTo>
                  <a:pt x="12192000" y="0"/>
                </a:moveTo>
                <a:lnTo>
                  <a:pt x="0" y="0"/>
                </a:lnTo>
                <a:lnTo>
                  <a:pt x="0" y="4945992"/>
                </a:lnTo>
                <a:lnTo>
                  <a:pt x="9041587" y="4945992"/>
                </a:lnTo>
                <a:lnTo>
                  <a:pt x="9974275" y="5867335"/>
                </a:lnTo>
                <a:lnTo>
                  <a:pt x="9974275" y="4945992"/>
                </a:lnTo>
                <a:lnTo>
                  <a:pt x="12192000" y="4945992"/>
                </a:lnTo>
                <a:close/>
              </a:path>
            </a:pathLst>
          </a:custGeom>
          <a:solidFill>
            <a:schemeClr val="tx2"/>
          </a:solidFill>
          <a:ln>
            <a:noFill/>
          </a:ln>
          <a:effectLst/>
        </p:spPr>
        <p:txBody>
          <a:bodyPr vert="horz" wrap="square" lIns="91440" tIns="45720" rIns="91440" bIns="45720" numCol="1" anchor="t" anchorCtr="0" compatLnSpc="1">
            <a:prstTxWarp prst="textNoShape">
              <a:avLst/>
            </a:prstTxWarp>
            <a:noAutofit/>
          </a:bodyPr>
          <a:lstStyle/>
          <a:p>
            <a:endParaRPr lang="en-US" dirty="0">
              <a:latin typeface="+mn-lt"/>
              <a:sym typeface="Trebuchet MS" panose="020B0603020202020204" pitchFamily="34" charset="0"/>
            </a:endParaRPr>
          </a:p>
        </p:txBody>
      </p:sp>
    </p:spTree>
    <p:extLst>
      <p:ext uri="{BB962C8B-B14F-4D97-AF65-F5344CB8AC3E}">
        <p14:creationId xmlns:p14="http://schemas.microsoft.com/office/powerpoint/2010/main" val="37419413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D. Special gray">
    <p:bg>
      <p:bgPr>
        <a:solidFill>
          <a:schemeClr val="tx1">
            <a:lumMod val="50000"/>
          </a:schemeClr>
        </a:solidFill>
        <a:effectLst/>
      </p:bgPr>
    </p:bg>
    <p:spTree>
      <p:nvGrpSpPr>
        <p:cNvPr id="1" name=""/>
        <p:cNvGrpSpPr/>
        <p:nvPr/>
      </p:nvGrpSpPr>
      <p:grpSpPr>
        <a:xfrm>
          <a:off x="0" y="0"/>
          <a:ext cx="0" cy="0"/>
          <a:chOff x="0" y="0"/>
          <a:chExt cx="0" cy="0"/>
        </a:xfrm>
      </p:grpSpPr>
      <p:sp>
        <p:nvSpPr>
          <p:cNvPr id="5" name="TextBox 4"/>
          <p:cNvSpPr txBox="1"/>
          <p:nvPr/>
        </p:nvSpPr>
        <p:spPr bwMode="white">
          <a:xfrm>
            <a:off x="11167872" y="6404400"/>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3" name="Date Placeholder 2"/>
          <p:cNvSpPr>
            <a:spLocks noGrp="1"/>
          </p:cNvSpPr>
          <p:nvPr>
            <p:ph type="dt" sz="half" idx="10"/>
          </p:nvPr>
        </p:nvSpPr>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11"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2" name="Title 1"/>
          <p:cNvSpPr>
            <a:spLocks noGrp="1"/>
          </p:cNvSpPr>
          <p:nvPr>
            <p:ph type="title" hasCustomPrompt="1"/>
          </p:nvPr>
        </p:nvSpPr>
        <p:spPr>
          <a:xfrm>
            <a:off x="630000" y="622800"/>
            <a:ext cx="10933200" cy="332399"/>
          </a:xfrm>
        </p:spPr>
        <p:txBody>
          <a:bodyPr/>
          <a:lstStyle>
            <a:lvl1pPr>
              <a:defRPr>
                <a:solidFill>
                  <a:schemeClr val="bg1"/>
                </a:solidFill>
                <a:latin typeface="+mj-lt"/>
                <a:sym typeface="Trebuchet MS" panose="020B0603020202020204" pitchFamily="34" charset="0"/>
              </a:defRPr>
            </a:lvl1pPr>
          </a:lstStyle>
          <a:p>
            <a:r>
              <a:rPr lang="en-US" dirty="0"/>
              <a:t>Click to add title</a:t>
            </a:r>
          </a:p>
        </p:txBody>
      </p:sp>
      <p:sp>
        <p:nvSpPr>
          <p:cNvPr id="8"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25483755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D. Table of contents">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13" name="Freeform 12"/>
          <p:cNvSpPr/>
          <p:nvPr/>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17" name="Freeform 12"/>
          <p:cNvSpPr/>
          <p:nvPr userDrawn="1"/>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dirty="0">
              <a:solidFill>
                <a:prstClr val="white"/>
              </a:solidFill>
              <a:latin typeface="+mn-lt"/>
              <a:sym typeface="Trebuchet MS" panose="020B0603020202020204" pitchFamily="34" charset="0"/>
            </a:endParaRPr>
          </a:p>
        </p:txBody>
      </p:sp>
      <p:sp>
        <p:nvSpPr>
          <p:cNvPr id="20" name="TextBox 19"/>
          <p:cNvSpPr txBox="1"/>
          <p:nvPr userDrawn="1"/>
        </p:nvSpPr>
        <p:spPr>
          <a:xfrm>
            <a:off x="630000" y="2577934"/>
            <a:ext cx="2819400" cy="1761764"/>
          </a:xfrm>
          <a:prstGeom prst="rect">
            <a:avLst/>
          </a:prstGeom>
          <a:noFill/>
        </p:spPr>
        <p:txBody>
          <a:bodyPr wrap="square" lIns="0" tIns="0" rIns="0" bIns="0" rtlCol="0" anchor="ctr">
            <a:spAutoFit/>
          </a:bodyPr>
          <a:lstStyle/>
          <a:p>
            <a:pPr marL="0" indent="0">
              <a:lnSpc>
                <a:spcPct val="106000"/>
              </a:lnSpc>
              <a:spcAft>
                <a:spcPts val="700"/>
              </a:spcAft>
              <a:buFontTx/>
              <a:buNone/>
            </a:pPr>
            <a:r>
              <a:rPr lang="en-US" sz="5400" dirty="0">
                <a:solidFill>
                  <a:schemeClr val="tx2"/>
                </a:solidFill>
                <a:latin typeface="+mn-lt"/>
                <a:sym typeface="Trebuchet MS" panose="020B0603020202020204" pitchFamily="34" charset="0"/>
              </a:rPr>
              <a:t>Table of contents</a:t>
            </a:r>
          </a:p>
        </p:txBody>
      </p:sp>
      <p:sp>
        <p:nvSpPr>
          <p:cNvPr id="15" name="Date Placeholder 4"/>
          <p:cNvSpPr>
            <a:spLocks noGrp="1"/>
          </p:cNvSpPr>
          <p:nvPr>
            <p:ph type="dt" sz="half" idx="10"/>
          </p:nvPr>
        </p:nvSpPr>
        <p:spPr>
          <a:xfrm>
            <a:off x="9677400" y="6405036"/>
            <a:ext cx="1482051" cy="153888"/>
          </a:xfr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24"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9" name="TextBox 18"/>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14"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pic>
        <p:nvPicPr>
          <p:cNvPr id="10" name="Picture 9"/>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108638" y="3586748"/>
            <a:ext cx="1365250" cy="3382962"/>
          </a:xfrm>
          <a:custGeom>
            <a:avLst/>
            <a:gdLst>
              <a:gd name="connsiteX0" fmla="*/ 942801 w 1365250"/>
              <a:gd name="connsiteY0" fmla="*/ 0 h 3382962"/>
              <a:gd name="connsiteX1" fmla="*/ 1365250 w 1365250"/>
              <a:gd name="connsiteY1" fmla="*/ 0 h 3382962"/>
              <a:gd name="connsiteX2" fmla="*/ 1365250 w 1365250"/>
              <a:gd name="connsiteY2" fmla="*/ 3382962 h 3382962"/>
              <a:gd name="connsiteX3" fmla="*/ 128720 w 1365250"/>
              <a:gd name="connsiteY3" fmla="*/ 3382962 h 3382962"/>
              <a:gd name="connsiteX4" fmla="*/ 0 w 1365250"/>
              <a:gd name="connsiteY4" fmla="*/ 0 h 3382962"/>
              <a:gd name="connsiteX5" fmla="*/ 929501 w 1365250"/>
              <a:gd name="connsiteY5" fmla="*/ 0 h 3382962"/>
              <a:gd name="connsiteX6" fmla="*/ 0 w 1365250"/>
              <a:gd name="connsiteY6" fmla="*/ 2860398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5250" h="3382962">
                <a:moveTo>
                  <a:pt x="942801" y="0"/>
                </a:moveTo>
                <a:lnTo>
                  <a:pt x="1365250" y="0"/>
                </a:lnTo>
                <a:lnTo>
                  <a:pt x="1365250" y="3382962"/>
                </a:lnTo>
                <a:lnTo>
                  <a:pt x="128720" y="3382962"/>
                </a:lnTo>
                <a:close/>
                <a:moveTo>
                  <a:pt x="0" y="0"/>
                </a:moveTo>
                <a:lnTo>
                  <a:pt x="929501" y="0"/>
                </a:lnTo>
                <a:lnTo>
                  <a:pt x="0" y="2860398"/>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239090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p:cSld name="D. Blank green">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6" name="Date Placeholder 4"/>
          <p:cNvSpPr>
            <a:spLocks noGrp="1"/>
          </p:cNvSpPr>
          <p:nvPr>
            <p:ph type="dt" sz="half" idx="10"/>
          </p:nvPr>
        </p:nvSpPr>
        <p:spPr>
          <a:xfrm>
            <a:off x="9677400" y="6405036"/>
            <a:ext cx="1482051" cy="153888"/>
          </a:xfr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1" name="TextBox 10"/>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8"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16408276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D. Blank">
    <p:bg>
      <p:bgPr>
        <a:solidFill>
          <a:schemeClr val="bg1"/>
        </a:solidFill>
        <a:effectLst/>
      </p:bgPr>
    </p:bg>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lvl1pPr>
              <a:defRPr>
                <a:latin typeface="+mn-lt"/>
                <a:sym typeface="Trebuchet MS" panose="020B0603020202020204" pitchFamily="34" charset="0"/>
              </a:defRPr>
            </a:lvl1pPr>
          </a:lstStyle>
          <a:p>
            <a:endParaRPr lang="en-US" dirty="0"/>
          </a:p>
        </p:txBody>
      </p:sp>
      <p:sp>
        <p:nvSpPr>
          <p:cNvPr id="5"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6"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15711853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D. Disclaimer">
    <p:spTree>
      <p:nvGrpSpPr>
        <p:cNvPr id="1" name=""/>
        <p:cNvGrpSpPr/>
        <p:nvPr/>
      </p:nvGrpSpPr>
      <p:grpSpPr>
        <a:xfrm>
          <a:off x="0" y="0"/>
          <a:ext cx="0" cy="0"/>
          <a:chOff x="0" y="0"/>
          <a:chExt cx="0" cy="0"/>
        </a:xfrm>
      </p:grpSpPr>
      <p:sp>
        <p:nvSpPr>
          <p:cNvPr id="6" name="Rectangle 5"/>
          <p:cNvSpPr/>
          <p:nvPr/>
        </p:nvSpPr>
        <p:spPr>
          <a:xfrm>
            <a:off x="5021826" y="1664256"/>
            <a:ext cx="6209072" cy="3323987"/>
          </a:xfrm>
          <a:prstGeom prst="rect">
            <a:avLst/>
          </a:prstGeom>
        </p:spPr>
        <p:txBody>
          <a:bodyPr wrap="square" lIns="0" tIns="0" rIns="0" bIns="0" anchor="ctr">
            <a:spAutoFit/>
          </a:bodyPr>
          <a:lstStyle/>
          <a:p>
            <a:pPr indent="0">
              <a:lnSpc>
                <a:spcPct val="100000"/>
              </a:lnSpc>
            </a:pPr>
            <a:r>
              <a:rPr lang="en-US" sz="900" b="0" dirty="0">
                <a:latin typeface="+mn-lt"/>
                <a:sym typeface="Trebuchet MS" panose="020B0603020202020204" pitchFamily="34" charset="0"/>
              </a:rPr>
              <a:t>The services and materials provided by Boston Consulting Group (BCG) are subject to BCG's Standard Terms </a:t>
            </a:r>
            <a:br>
              <a:rPr lang="en-US" sz="900" b="0" dirty="0">
                <a:latin typeface="+mn-lt"/>
                <a:sym typeface="Trebuchet MS" panose="020B0603020202020204" pitchFamily="34" charset="0"/>
              </a:rPr>
            </a:br>
            <a:r>
              <a:rPr lang="en-US" sz="900" b="0" dirty="0">
                <a:latin typeface="+mn-lt"/>
                <a:sym typeface="Trebuchet MS" panose="020B0603020202020204" pitchFamily="34" charset="0"/>
              </a:rPr>
              <a:t>(a copy of which is available upon request) or such other agreement as may have been previously executed by BCG. BCG does not provide legal, accounting, or tax advice. The Client is responsible for obtaining independent advice concerning these matters. This advice may affect the guidance given by BCG. Further, BCG has made no undertaking </a:t>
            </a:r>
            <a:br>
              <a:rPr lang="en-US" sz="900" b="0" dirty="0">
                <a:latin typeface="+mn-lt"/>
                <a:sym typeface="Trebuchet MS" panose="020B0603020202020204" pitchFamily="34" charset="0"/>
              </a:rPr>
            </a:br>
            <a:r>
              <a:rPr lang="en-US" sz="900" b="0" dirty="0">
                <a:latin typeface="+mn-lt"/>
                <a:sym typeface="Trebuchet MS" panose="020B0603020202020204" pitchFamily="34" charset="0"/>
              </a:rPr>
              <a:t>to update these materials after the date hereof, notwithstanding that such information may become outdated </a:t>
            </a:r>
            <a:br>
              <a:rPr lang="en-US" sz="900" b="0" dirty="0">
                <a:latin typeface="+mn-lt"/>
                <a:sym typeface="Trebuchet MS" panose="020B0603020202020204" pitchFamily="34" charset="0"/>
              </a:rPr>
            </a:br>
            <a:r>
              <a:rPr lang="en-US" sz="900" b="0" dirty="0">
                <a:latin typeface="+mn-lt"/>
                <a:sym typeface="Trebuchet MS" panose="020B0603020202020204" pitchFamily="34" charset="0"/>
              </a:rPr>
              <a:t>or inaccurate.</a:t>
            </a:r>
          </a:p>
          <a:p>
            <a:pPr indent="0">
              <a:lnSpc>
                <a:spcPct val="100000"/>
              </a:lnSpc>
            </a:pPr>
            <a:r>
              <a:rPr lang="en-US" sz="900" b="0" dirty="0">
                <a:latin typeface="+mn-lt"/>
                <a:sym typeface="Trebuchet MS" panose="020B0603020202020204" pitchFamily="34" charset="0"/>
              </a:rPr>
              <a:t> </a:t>
            </a:r>
          </a:p>
          <a:p>
            <a:pPr indent="0">
              <a:lnSpc>
                <a:spcPct val="100000"/>
              </a:lnSpc>
            </a:pPr>
            <a:r>
              <a:rPr lang="en-US" sz="900" b="0" dirty="0">
                <a:latin typeface="+mn-lt"/>
                <a:sym typeface="Trebuchet MS" panose="020B0603020202020204" pitchFamily="34" charset="0"/>
              </a:rPr>
              <a:t>The materials contained in this presentation are designed for the sole use by the board of directors or senior management of the Client and solely for the limited purposes described in the presentation. The materials shall not be copied or given to any person or entity other than the Client (“Third Party”) without the prior written consent of BCG. These materials serve only as the focus for discussion; they are incomplete without the accompanying oral commentary and may not be relied on as a stand-alone document. Further, Third Parties may not, and it is unreasonable for any Third Party to, rely on these materials for any purpose whatsoever. To the fullest extent permitted by law (and except to the extent otherwise agreed in a signed writing by BCG), BCG shall have no liability whatsoever to any Third Party, and any Third Party hereby waives any rights and claims it may have at any time against BCG with regard to the services, this presentation, or other materials, including the accuracy or completeness thereof. Receipt and review </a:t>
            </a:r>
            <a:br>
              <a:rPr lang="en-US" sz="900" b="0" dirty="0">
                <a:latin typeface="+mn-lt"/>
                <a:sym typeface="Trebuchet MS" panose="020B0603020202020204" pitchFamily="34" charset="0"/>
              </a:rPr>
            </a:br>
            <a:r>
              <a:rPr lang="en-US" sz="900" b="0" dirty="0">
                <a:latin typeface="+mn-lt"/>
                <a:sym typeface="Trebuchet MS" panose="020B0603020202020204" pitchFamily="34" charset="0"/>
              </a:rPr>
              <a:t>of this document shall be deemed agreement with and consideration for the foregoing.</a:t>
            </a:r>
          </a:p>
          <a:p>
            <a:pPr indent="0">
              <a:lnSpc>
                <a:spcPct val="100000"/>
              </a:lnSpc>
            </a:pPr>
            <a:endParaRPr lang="en-US" sz="900" b="0" dirty="0">
              <a:latin typeface="+mn-lt"/>
              <a:sym typeface="Trebuchet MS" panose="020B0603020202020204"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900" b="0" dirty="0">
                <a:latin typeface="+mn-lt"/>
                <a:sym typeface="Trebuchet MS" panose="020B0603020202020204" pitchFamily="34" charset="0"/>
              </a:rPr>
              <a:t>BCG does not provide fairness opinions or valuations of market transactions, and these materials should not be relied </a:t>
            </a:r>
            <a:br>
              <a:rPr lang="en-US" sz="900" b="0" dirty="0">
                <a:latin typeface="+mn-lt"/>
                <a:sym typeface="Trebuchet MS" panose="020B0603020202020204" pitchFamily="34" charset="0"/>
              </a:rPr>
            </a:br>
            <a:r>
              <a:rPr lang="en-US" sz="900" b="0" dirty="0">
                <a:latin typeface="+mn-lt"/>
                <a:sym typeface="Trebuchet MS" panose="020B0603020202020204" pitchFamily="34" charset="0"/>
              </a:rPr>
              <a:t>on or construed as such. Further, the financial evaluations, projected market and financial information, and conclusions contained in these materials are based upon standard valuation methodologies, are not definitive forecasts, and are not guaranteed by BCG. BCG has used public and/or confidential data and assumptions provided to BCG by the Client. BCG has not independently verified the data and assumptions used in these analyses. Changes in the underlying data </a:t>
            </a:r>
            <a:br>
              <a:rPr lang="en-US" sz="900" b="0" dirty="0">
                <a:latin typeface="+mn-lt"/>
                <a:sym typeface="Trebuchet MS" panose="020B0603020202020204" pitchFamily="34" charset="0"/>
              </a:rPr>
            </a:br>
            <a:r>
              <a:rPr lang="en-US" sz="900" b="0" dirty="0">
                <a:latin typeface="+mn-lt"/>
                <a:sym typeface="Trebuchet MS" panose="020B0603020202020204" pitchFamily="34" charset="0"/>
              </a:rPr>
              <a:t>or operating assumptions will clearly impact the analyses and conclusions.</a:t>
            </a:r>
          </a:p>
        </p:txBody>
      </p:sp>
      <p:sp>
        <p:nvSpPr>
          <p:cNvPr id="7" name="Title 6"/>
          <p:cNvSpPr txBox="1">
            <a:spLocks/>
          </p:cNvSpPr>
          <p:nvPr/>
        </p:nvSpPr>
        <p:spPr>
          <a:xfrm>
            <a:off x="639044" y="2973076"/>
            <a:ext cx="3199529" cy="706347"/>
          </a:xfrm>
          <a:prstGeom prst="rect">
            <a:avLst/>
          </a:prstGeom>
        </p:spPr>
        <p:txBody>
          <a:bodyPr vert="horz" wrap="square" lIns="0" tIns="0" rIns="0" bIns="0" rtlCol="0" anchor="ctr">
            <a:sp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r>
              <a:rPr lang="en-US" sz="5100" dirty="0">
                <a:gradFill>
                  <a:gsLst>
                    <a:gs pos="100000">
                      <a:schemeClr val="tx2"/>
                    </a:gs>
                    <a:gs pos="2000">
                      <a:schemeClr val="accent2"/>
                    </a:gs>
                  </a:gsLst>
                  <a:lin ang="2700000" scaled="0"/>
                </a:gradFill>
                <a:latin typeface="+mn-lt"/>
                <a:sym typeface="Trebuchet MS" panose="020B0603020202020204" pitchFamily="34" charset="0"/>
              </a:rPr>
              <a:t>Disclaimer</a:t>
            </a:r>
          </a:p>
        </p:txBody>
      </p:sp>
      <p:cxnSp>
        <p:nvCxnSpPr>
          <p:cNvPr id="9" name="Straight Connector 8"/>
          <p:cNvCxnSpPr/>
          <p:nvPr/>
        </p:nvCxnSpPr>
        <p:spPr>
          <a:xfrm>
            <a:off x="4367898" y="1630185"/>
            <a:ext cx="0" cy="3392129"/>
          </a:xfrm>
          <a:prstGeom prst="line">
            <a:avLst/>
          </a:prstGeom>
          <a:ln w="9525">
            <a:solidFill>
              <a:schemeClr val="tx2"/>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4" name="Date Placeholder 3"/>
          <p:cNvSpPr>
            <a:spLocks noGrp="1"/>
          </p:cNvSpPr>
          <p:nvPr>
            <p:ph type="dt" sz="half" idx="10"/>
          </p:nvPr>
        </p:nvSpPr>
        <p:spPr/>
        <p:txBody>
          <a:bodyPr/>
          <a:lstStyle>
            <a:lvl1pPr>
              <a:defRPr>
                <a:latin typeface="+mn-lt"/>
                <a:sym typeface="Trebuchet MS" panose="020B0603020202020204" pitchFamily="34" charset="0"/>
              </a:defRPr>
            </a:lvl1pPr>
          </a:lstStyle>
          <a:p>
            <a:endParaRPr lang="en-US" dirty="0"/>
          </a:p>
        </p:txBody>
      </p:sp>
      <p:sp>
        <p:nvSpPr>
          <p:cNvPr id="10"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1"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24132211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blank" preserve="1">
  <p:cSld name="D. En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ext uri="{D42A27DB-BD31-4B8C-83A1-F6EECF244321}">
                <p14:modId xmlns:p14="http://schemas.microsoft.com/office/powerpoint/2010/main" val="38753822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1219" name="think-cell Slide" r:id="rId6" imgW="384" imgH="384" progId="TCLayout.ActiveDocument.1">
                  <p:embed/>
                </p:oleObj>
              </mc:Choice>
              <mc:Fallback>
                <p:oleObj name="think-cell Slide" r:id="rId6" imgW="384" imgH="384" progId="TCLayout.ActiveDocument.1">
                  <p:embed/>
                  <p:pic>
                    <p:nvPicPr>
                      <p:cNvPr id="0" name=""/>
                      <p:cNvPicPr/>
                      <p:nvPr/>
                    </p:nvPicPr>
                    <p:blipFill>
                      <a:blip r:embed="rId7"/>
                      <a:stretch>
                        <a:fillRect/>
                      </a:stretch>
                    </p:blipFill>
                    <p:spPr>
                      <a:xfrm>
                        <a:off x="1588" y="1588"/>
                        <a:ext cx="1587" cy="1587"/>
                      </a:xfrm>
                      <a:prstGeom prst="rect">
                        <a:avLst/>
                      </a:prstGeom>
                    </p:spPr>
                  </p:pic>
                </p:oleObj>
              </mc:Fallback>
            </mc:AlternateContent>
          </a:graphicData>
        </a:graphic>
      </p:graphicFrame>
      <p:pic>
        <p:nvPicPr>
          <p:cNvPr id="9" name="TitleAndEndImages"/>
          <p:cNvPicPr>
            <a:picLocks noChangeAspect="1"/>
          </p:cNvPicPr>
          <p:nvPr userDrawn="1">
            <p:custDataLst>
              <p:tags r:id="rId3"/>
            </p:custDataLst>
          </p:nvPr>
        </p:nvPicPr>
        <p:blipFill>
          <a:blip r:embed="rId8">
            <a:extLst>
              <a:ext uri="{28A0092B-C50C-407E-A947-70E740481C1C}">
                <a14:useLocalDpi xmlns:a14="http://schemas.microsoft.com/office/drawing/2010/main" val="0"/>
              </a:ext>
            </a:extLst>
          </a:blip>
          <a:stretch>
            <a:fillRect/>
          </a:stretch>
        </p:blipFill>
        <p:spPr>
          <a:xfrm flipH="1">
            <a:off x="0" y="0"/>
            <a:ext cx="12192000" cy="6858000"/>
          </a:xfrm>
          <a:prstGeom prst="rect">
            <a:avLst/>
          </a:prstGeom>
        </p:spPr>
      </p:pic>
      <p:sp>
        <p:nvSpPr>
          <p:cNvPr id="8" name="Rectangle 7"/>
          <p:cNvSpPr/>
          <p:nvPr userDrawn="1"/>
        </p:nvSpPr>
        <p:spPr bwMode="black">
          <a:xfrm>
            <a:off x="630936" y="626200"/>
            <a:ext cx="8125200" cy="5529600"/>
          </a:xfrm>
          <a:prstGeom prst="rect">
            <a:avLst/>
          </a:prstGeom>
          <a:gradFill flip="none" rotWithShape="1">
            <a:gsLst>
              <a:gs pos="0">
                <a:schemeClr val="accent1">
                  <a:alpha val="90000"/>
                </a:schemeClr>
              </a:gs>
              <a:gs pos="100000">
                <a:schemeClr val="tx2">
                  <a:alpha val="90000"/>
                </a:schemeClr>
              </a:gs>
            </a:gsLst>
            <a:lin ang="189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lnSpc>
                <a:spcPct val="95000"/>
              </a:lnSpc>
            </a:pPr>
            <a:endParaRPr lang="en-US" sz="2000" dirty="0">
              <a:solidFill>
                <a:prstClr val="white"/>
              </a:solidFill>
              <a:latin typeface="+mn-lt"/>
              <a:sym typeface="Trebuchet MS" panose="020B0603020202020204" pitchFamily="34" charset="0"/>
            </a:endParaRPr>
          </a:p>
        </p:txBody>
      </p:sp>
      <p:sp>
        <p:nvSpPr>
          <p:cNvPr id="15" name="TextBox 14"/>
          <p:cNvSpPr txBox="1"/>
          <p:nvPr/>
        </p:nvSpPr>
        <p:spPr bwMode="white">
          <a:xfrm>
            <a:off x="924979" y="5715178"/>
            <a:ext cx="840801" cy="170110"/>
          </a:xfrm>
          <a:prstGeom prst="rect">
            <a:avLst/>
          </a:prstGeom>
          <a:noFill/>
        </p:spPr>
        <p:txBody>
          <a:bodyPr wrap="none" lIns="0" tIns="0" rIns="0" bIns="0" rtlCol="0" anchor="b">
            <a:noAutofit/>
          </a:bodyPr>
          <a:lstStyle/>
          <a:p>
            <a:pPr>
              <a:lnSpc>
                <a:spcPct val="90000"/>
              </a:lnSpc>
              <a:spcAft>
                <a:spcPts val="600"/>
              </a:spcAft>
            </a:pPr>
            <a:r>
              <a:rPr lang="en-US" sz="1200" dirty="0">
                <a:solidFill>
                  <a:schemeClr val="bg1"/>
                </a:solidFill>
                <a:latin typeface="+mn-lt"/>
                <a:sym typeface="Trebuchet MS" panose="020B0603020202020204" pitchFamily="34" charset="0"/>
              </a:rPr>
              <a:t>bcg.com</a:t>
            </a:r>
          </a:p>
        </p:txBody>
      </p:sp>
      <p:sp>
        <p:nvSpPr>
          <p:cNvPr id="10" name="Freeform 9"/>
          <p:cNvSpPr>
            <a:spLocks noChangeAspect="1"/>
          </p:cNvSpPr>
          <p:nvPr userDrawn="1">
            <p:custDataLst>
              <p:tags r:id="rId4"/>
            </p:custDataLst>
          </p:nvPr>
        </p:nvSpPr>
        <p:spPr bwMode="auto">
          <a:xfrm>
            <a:off x="2676857" y="2969513"/>
            <a:ext cx="4033357" cy="842974"/>
          </a:xfrm>
          <a:custGeom>
            <a:avLst/>
            <a:gdLst>
              <a:gd name="connsiteX0" fmla="*/ 8982072 w 11499847"/>
              <a:gd name="connsiteY0" fmla="*/ 1919288 h 2403475"/>
              <a:gd name="connsiteX1" fmla="*/ 8982072 w 11499847"/>
              <a:gd name="connsiteY1" fmla="*/ 2105026 h 2403475"/>
              <a:gd name="connsiteX2" fmla="*/ 9098233 w 11499847"/>
              <a:gd name="connsiteY2" fmla="*/ 2105026 h 2403475"/>
              <a:gd name="connsiteX3" fmla="*/ 9164880 w 11499847"/>
              <a:gd name="connsiteY3" fmla="*/ 2080233 h 2403475"/>
              <a:gd name="connsiteX4" fmla="*/ 9191622 w 11499847"/>
              <a:gd name="connsiteY4" fmla="*/ 2011737 h 2403475"/>
              <a:gd name="connsiteX5" fmla="*/ 9164880 w 11499847"/>
              <a:gd name="connsiteY5" fmla="*/ 1944501 h 2403475"/>
              <a:gd name="connsiteX6" fmla="*/ 9098233 w 11499847"/>
              <a:gd name="connsiteY6" fmla="*/ 1919288 h 2403475"/>
              <a:gd name="connsiteX7" fmla="*/ 8982072 w 11499847"/>
              <a:gd name="connsiteY7" fmla="*/ 1919288 h 2403475"/>
              <a:gd name="connsiteX8" fmla="*/ 7280272 w 11499847"/>
              <a:gd name="connsiteY8" fmla="*/ 1919288 h 2403475"/>
              <a:gd name="connsiteX9" fmla="*/ 7280272 w 11499847"/>
              <a:gd name="connsiteY9" fmla="*/ 2097088 h 2403475"/>
              <a:gd name="connsiteX10" fmla="*/ 7404503 w 11499847"/>
              <a:gd name="connsiteY10" fmla="*/ 2097088 h 2403475"/>
              <a:gd name="connsiteX11" fmla="*/ 7469027 w 11499847"/>
              <a:gd name="connsiteY11" fmla="*/ 2073423 h 2403475"/>
              <a:gd name="connsiteX12" fmla="*/ 7494585 w 11499847"/>
              <a:gd name="connsiteY12" fmla="*/ 2008502 h 2403475"/>
              <a:gd name="connsiteX13" fmla="*/ 7469027 w 11499847"/>
              <a:gd name="connsiteY13" fmla="*/ 1943581 h 2403475"/>
              <a:gd name="connsiteX14" fmla="*/ 7404503 w 11499847"/>
              <a:gd name="connsiteY14" fmla="*/ 1919288 h 2403475"/>
              <a:gd name="connsiteX15" fmla="*/ 7280272 w 11499847"/>
              <a:gd name="connsiteY15" fmla="*/ 1919288 h 2403475"/>
              <a:gd name="connsiteX16" fmla="*/ 7945015 w 11499847"/>
              <a:gd name="connsiteY16" fmla="*/ 1909763 h 2403475"/>
              <a:gd name="connsiteX17" fmla="*/ 7813574 w 11499847"/>
              <a:gd name="connsiteY17" fmla="*/ 1965330 h 2403475"/>
              <a:gd name="connsiteX18" fmla="*/ 7759697 w 11499847"/>
              <a:gd name="connsiteY18" fmla="*/ 2100368 h 2403475"/>
              <a:gd name="connsiteX19" fmla="*/ 7813574 w 11499847"/>
              <a:gd name="connsiteY19" fmla="*/ 2235406 h 2403475"/>
              <a:gd name="connsiteX20" fmla="*/ 7945015 w 11499847"/>
              <a:gd name="connsiteY20" fmla="*/ 2290763 h 2403475"/>
              <a:gd name="connsiteX21" fmla="*/ 8077086 w 11499847"/>
              <a:gd name="connsiteY21" fmla="*/ 2235825 h 2403475"/>
              <a:gd name="connsiteX22" fmla="*/ 8131172 w 11499847"/>
              <a:gd name="connsiteY22" fmla="*/ 2100368 h 2403475"/>
              <a:gd name="connsiteX23" fmla="*/ 8076876 w 11499847"/>
              <a:gd name="connsiteY23" fmla="*/ 1965330 h 2403475"/>
              <a:gd name="connsiteX24" fmla="*/ 7945015 w 11499847"/>
              <a:gd name="connsiteY24" fmla="*/ 1909763 h 2403475"/>
              <a:gd name="connsiteX25" fmla="*/ 8899522 w 11499847"/>
              <a:gd name="connsiteY25" fmla="*/ 1844675 h 2403475"/>
              <a:gd name="connsiteX26" fmla="*/ 9098598 w 11499847"/>
              <a:gd name="connsiteY26" fmla="*/ 1844675 h 2403475"/>
              <a:gd name="connsiteX27" fmla="*/ 9228521 w 11499847"/>
              <a:gd name="connsiteY27" fmla="*/ 1892741 h 2403475"/>
              <a:gd name="connsiteX28" fmla="*/ 9277347 w 11499847"/>
              <a:gd name="connsiteY28" fmla="*/ 2011236 h 2403475"/>
              <a:gd name="connsiteX29" fmla="*/ 9228521 w 11499847"/>
              <a:gd name="connsiteY29" fmla="*/ 2129521 h 2403475"/>
              <a:gd name="connsiteX30" fmla="*/ 9098598 w 11499847"/>
              <a:gd name="connsiteY30" fmla="*/ 2177796 h 2403475"/>
              <a:gd name="connsiteX31" fmla="*/ 8982086 w 11499847"/>
              <a:gd name="connsiteY31" fmla="*/ 2177796 h 2403475"/>
              <a:gd name="connsiteX32" fmla="*/ 8982086 w 11499847"/>
              <a:gd name="connsiteY32" fmla="*/ 2355850 h 2403475"/>
              <a:gd name="connsiteX33" fmla="*/ 8899522 w 11499847"/>
              <a:gd name="connsiteY33" fmla="*/ 2355850 h 2403475"/>
              <a:gd name="connsiteX34" fmla="*/ 8899522 w 11499847"/>
              <a:gd name="connsiteY34" fmla="*/ 1844675 h 2403475"/>
              <a:gd name="connsiteX35" fmla="*/ 8324847 w 11499847"/>
              <a:gd name="connsiteY35" fmla="*/ 1844675 h 2403475"/>
              <a:gd name="connsiteX36" fmla="*/ 8407608 w 11499847"/>
              <a:gd name="connsiteY36" fmla="*/ 1844675 h 2403475"/>
              <a:gd name="connsiteX37" fmla="*/ 8407608 w 11499847"/>
              <a:gd name="connsiteY37" fmla="*/ 2158090 h 2403475"/>
              <a:gd name="connsiteX38" fmla="*/ 8443017 w 11499847"/>
              <a:gd name="connsiteY38" fmla="*/ 2252595 h 2403475"/>
              <a:gd name="connsiteX39" fmla="*/ 8537931 w 11499847"/>
              <a:gd name="connsiteY39" fmla="*/ 2291066 h 2403475"/>
              <a:gd name="connsiteX40" fmla="*/ 8631797 w 11499847"/>
              <a:gd name="connsiteY40" fmla="*/ 2252595 h 2403475"/>
              <a:gd name="connsiteX41" fmla="*/ 8667415 w 11499847"/>
              <a:gd name="connsiteY41" fmla="*/ 2158090 h 2403475"/>
              <a:gd name="connsiteX42" fmla="*/ 8667415 w 11499847"/>
              <a:gd name="connsiteY42" fmla="*/ 1844675 h 2403475"/>
              <a:gd name="connsiteX43" fmla="*/ 8748710 w 11499847"/>
              <a:gd name="connsiteY43" fmla="*/ 1844675 h 2403475"/>
              <a:gd name="connsiteX44" fmla="*/ 8748710 w 11499847"/>
              <a:gd name="connsiteY44" fmla="*/ 2158717 h 2403475"/>
              <a:gd name="connsiteX45" fmla="*/ 8688577 w 11499847"/>
              <a:gd name="connsiteY45" fmla="*/ 2307793 h 2403475"/>
              <a:gd name="connsiteX46" fmla="*/ 8537093 w 11499847"/>
              <a:gd name="connsiteY46" fmla="*/ 2366963 h 2403475"/>
              <a:gd name="connsiteX47" fmla="*/ 8385399 w 11499847"/>
              <a:gd name="connsiteY47" fmla="*/ 2307793 h 2403475"/>
              <a:gd name="connsiteX48" fmla="*/ 8324847 w 11499847"/>
              <a:gd name="connsiteY48" fmla="*/ 2158717 h 2403475"/>
              <a:gd name="connsiteX49" fmla="*/ 8324847 w 11499847"/>
              <a:gd name="connsiteY49" fmla="*/ 1844675 h 2403475"/>
              <a:gd name="connsiteX50" fmla="*/ 7197722 w 11499847"/>
              <a:gd name="connsiteY50" fmla="*/ 1844675 h 2403475"/>
              <a:gd name="connsiteX51" fmla="*/ 7404196 w 11499847"/>
              <a:gd name="connsiteY51" fmla="*/ 1844675 h 2403475"/>
              <a:gd name="connsiteX52" fmla="*/ 7531336 w 11499847"/>
              <a:gd name="connsiteY52" fmla="*/ 1891906 h 2403475"/>
              <a:gd name="connsiteX53" fmla="*/ 7578727 w 11499847"/>
              <a:gd name="connsiteY53" fmla="*/ 2008937 h 2403475"/>
              <a:gd name="connsiteX54" fmla="*/ 7548455 w 11499847"/>
              <a:gd name="connsiteY54" fmla="*/ 2106950 h 2403475"/>
              <a:gd name="connsiteX55" fmla="*/ 7464947 w 11499847"/>
              <a:gd name="connsiteY55" fmla="*/ 2161495 h 2403475"/>
              <a:gd name="connsiteX56" fmla="*/ 7525699 w 11499847"/>
              <a:gd name="connsiteY56" fmla="*/ 2258673 h 2403475"/>
              <a:gd name="connsiteX57" fmla="*/ 7586660 w 11499847"/>
              <a:gd name="connsiteY57" fmla="*/ 2355850 h 2403475"/>
              <a:gd name="connsiteX58" fmla="*/ 7491044 w 11499847"/>
              <a:gd name="connsiteY58" fmla="*/ 2355850 h 2403475"/>
              <a:gd name="connsiteX59" fmla="*/ 7434676 w 11499847"/>
              <a:gd name="connsiteY59" fmla="*/ 2263479 h 2403475"/>
              <a:gd name="connsiteX60" fmla="*/ 7378099 w 11499847"/>
              <a:gd name="connsiteY60" fmla="*/ 2171108 h 2403475"/>
              <a:gd name="connsiteX61" fmla="*/ 7280395 w 11499847"/>
              <a:gd name="connsiteY61" fmla="*/ 2171108 h 2403475"/>
              <a:gd name="connsiteX62" fmla="*/ 7280395 w 11499847"/>
              <a:gd name="connsiteY62" fmla="*/ 2355850 h 2403475"/>
              <a:gd name="connsiteX63" fmla="*/ 7197722 w 11499847"/>
              <a:gd name="connsiteY63" fmla="*/ 2355850 h 2403475"/>
              <a:gd name="connsiteX64" fmla="*/ 7197722 w 11499847"/>
              <a:gd name="connsiteY64" fmla="*/ 1844675 h 2403475"/>
              <a:gd name="connsiteX65" fmla="*/ 7945016 w 11499847"/>
              <a:gd name="connsiteY65" fmla="*/ 1833563 h 2403475"/>
              <a:gd name="connsiteX66" fmla="*/ 8136527 w 11499847"/>
              <a:gd name="connsiteY66" fmla="*/ 1911974 h 2403475"/>
              <a:gd name="connsiteX67" fmla="*/ 8215310 w 11499847"/>
              <a:gd name="connsiteY67" fmla="*/ 2100368 h 2403475"/>
              <a:gd name="connsiteX68" fmla="*/ 8136527 w 11499847"/>
              <a:gd name="connsiteY68" fmla="*/ 2288762 h 2403475"/>
              <a:gd name="connsiteX69" fmla="*/ 7945016 w 11499847"/>
              <a:gd name="connsiteY69" fmla="*/ 2366963 h 2403475"/>
              <a:gd name="connsiteX70" fmla="*/ 7754134 w 11499847"/>
              <a:gd name="connsiteY70" fmla="*/ 2288762 h 2403475"/>
              <a:gd name="connsiteX71" fmla="*/ 7675560 w 11499847"/>
              <a:gd name="connsiteY71" fmla="*/ 2100368 h 2403475"/>
              <a:gd name="connsiteX72" fmla="*/ 7754134 w 11499847"/>
              <a:gd name="connsiteY72" fmla="*/ 1911974 h 2403475"/>
              <a:gd name="connsiteX73" fmla="*/ 7945016 w 11499847"/>
              <a:gd name="connsiteY73" fmla="*/ 1833563 h 2403475"/>
              <a:gd name="connsiteX74" fmla="*/ 6834872 w 11499847"/>
              <a:gd name="connsiteY74" fmla="*/ 1833563 h 2403475"/>
              <a:gd name="connsiteX75" fmla="*/ 6921875 w 11499847"/>
              <a:gd name="connsiteY75" fmla="*/ 1845482 h 2403475"/>
              <a:gd name="connsiteX76" fmla="*/ 6996090 w 11499847"/>
              <a:gd name="connsiteY76" fmla="*/ 1881028 h 2403475"/>
              <a:gd name="connsiteX77" fmla="*/ 6974496 w 11499847"/>
              <a:gd name="connsiteY77" fmla="*/ 1914692 h 2403475"/>
              <a:gd name="connsiteX78" fmla="*/ 6952903 w 11499847"/>
              <a:gd name="connsiteY78" fmla="*/ 1948356 h 2403475"/>
              <a:gd name="connsiteX79" fmla="*/ 6897556 w 11499847"/>
              <a:gd name="connsiteY79" fmla="*/ 1919501 h 2403475"/>
              <a:gd name="connsiteX80" fmla="*/ 6834243 w 11499847"/>
              <a:gd name="connsiteY80" fmla="*/ 1910301 h 2403475"/>
              <a:gd name="connsiteX81" fmla="*/ 6703424 w 11499847"/>
              <a:gd name="connsiteY81" fmla="*/ 1965084 h 2403475"/>
              <a:gd name="connsiteX82" fmla="*/ 6650384 w 11499847"/>
              <a:gd name="connsiteY82" fmla="*/ 2100368 h 2403475"/>
              <a:gd name="connsiteX83" fmla="*/ 6701957 w 11499847"/>
              <a:gd name="connsiteY83" fmla="*/ 2236070 h 2403475"/>
              <a:gd name="connsiteX84" fmla="*/ 6831308 w 11499847"/>
              <a:gd name="connsiteY84" fmla="*/ 2291062 h 2403475"/>
              <a:gd name="connsiteX85" fmla="*/ 6945984 w 11499847"/>
              <a:gd name="connsiteY85" fmla="*/ 2250498 h 2403475"/>
              <a:gd name="connsiteX86" fmla="*/ 6999863 w 11499847"/>
              <a:gd name="connsiteY86" fmla="*/ 2148460 h 2403475"/>
              <a:gd name="connsiteX87" fmla="*/ 6825438 w 11499847"/>
              <a:gd name="connsiteY87" fmla="*/ 2148460 h 2403475"/>
              <a:gd name="connsiteX88" fmla="*/ 6849128 w 11499847"/>
              <a:gd name="connsiteY88" fmla="*/ 2111241 h 2403475"/>
              <a:gd name="connsiteX89" fmla="*/ 6873028 w 11499847"/>
              <a:gd name="connsiteY89" fmla="*/ 2074022 h 2403475"/>
              <a:gd name="connsiteX90" fmla="*/ 7078061 w 11499847"/>
              <a:gd name="connsiteY90" fmla="*/ 2074022 h 2403475"/>
              <a:gd name="connsiteX91" fmla="*/ 7080787 w 11499847"/>
              <a:gd name="connsiteY91" fmla="*/ 2090540 h 2403475"/>
              <a:gd name="connsiteX92" fmla="*/ 7081835 w 11499847"/>
              <a:gd name="connsiteY92" fmla="*/ 2110613 h 2403475"/>
              <a:gd name="connsiteX93" fmla="*/ 7011813 w 11499847"/>
              <a:gd name="connsiteY93" fmla="*/ 2293362 h 2403475"/>
              <a:gd name="connsiteX94" fmla="*/ 6830470 w 11499847"/>
              <a:gd name="connsiteY94" fmla="*/ 2366963 h 2403475"/>
              <a:gd name="connsiteX95" fmla="*/ 6642417 w 11499847"/>
              <a:gd name="connsiteY95" fmla="*/ 2289389 h 2403475"/>
              <a:gd name="connsiteX96" fmla="*/ 6565897 w 11499847"/>
              <a:gd name="connsiteY96" fmla="*/ 2100368 h 2403475"/>
              <a:gd name="connsiteX97" fmla="*/ 6644514 w 11499847"/>
              <a:gd name="connsiteY97" fmla="*/ 1911346 h 2403475"/>
              <a:gd name="connsiteX98" fmla="*/ 6834872 w 11499847"/>
              <a:gd name="connsiteY98" fmla="*/ 1833563 h 2403475"/>
              <a:gd name="connsiteX99" fmla="*/ 501650 w 11499847"/>
              <a:gd name="connsiteY99" fmla="*/ 1403350 h 2403475"/>
              <a:gd name="connsiteX100" fmla="*/ 501650 w 11499847"/>
              <a:gd name="connsiteY100" fmla="*/ 1925638 h 2403475"/>
              <a:gd name="connsiteX101" fmla="*/ 842112 w 11499847"/>
              <a:gd name="connsiteY101" fmla="*/ 1925638 h 2403475"/>
              <a:gd name="connsiteX102" fmla="*/ 1182574 w 11499847"/>
              <a:gd name="connsiteY102" fmla="*/ 1925638 h 2403475"/>
              <a:gd name="connsiteX103" fmla="*/ 1375900 w 11499847"/>
              <a:gd name="connsiteY103" fmla="*/ 1849684 h 2403475"/>
              <a:gd name="connsiteX104" fmla="*/ 1455738 w 11499847"/>
              <a:gd name="connsiteY104" fmla="*/ 1662720 h 2403475"/>
              <a:gd name="connsiteX105" fmla="*/ 1375900 w 11499847"/>
              <a:gd name="connsiteY105" fmla="*/ 1477635 h 2403475"/>
              <a:gd name="connsiteX106" fmla="*/ 1182574 w 11499847"/>
              <a:gd name="connsiteY106" fmla="*/ 1403350 h 2403475"/>
              <a:gd name="connsiteX107" fmla="*/ 501650 w 11499847"/>
              <a:gd name="connsiteY107" fmla="*/ 1403350 h 2403475"/>
              <a:gd name="connsiteX108" fmla="*/ 7349808 w 11499847"/>
              <a:gd name="connsiteY108" fmla="*/ 1012825 h 2403475"/>
              <a:gd name="connsiteX109" fmla="*/ 7218292 w 11499847"/>
              <a:gd name="connsiteY109" fmla="*/ 1067952 h 2403475"/>
              <a:gd name="connsiteX110" fmla="*/ 7164385 w 11499847"/>
              <a:gd name="connsiteY110" fmla="*/ 1202427 h 2403475"/>
              <a:gd name="connsiteX111" fmla="*/ 7218292 w 11499847"/>
              <a:gd name="connsiteY111" fmla="*/ 1336903 h 2403475"/>
              <a:gd name="connsiteX112" fmla="*/ 7349808 w 11499847"/>
              <a:gd name="connsiteY112" fmla="*/ 1392238 h 2403475"/>
              <a:gd name="connsiteX113" fmla="*/ 7481953 w 11499847"/>
              <a:gd name="connsiteY113" fmla="*/ 1337320 h 2403475"/>
              <a:gd name="connsiteX114" fmla="*/ 7535860 w 11499847"/>
              <a:gd name="connsiteY114" fmla="*/ 1202427 h 2403475"/>
              <a:gd name="connsiteX115" fmla="*/ 7481534 w 11499847"/>
              <a:gd name="connsiteY115" fmla="*/ 1067952 h 2403475"/>
              <a:gd name="connsiteX116" fmla="*/ 7349808 w 11499847"/>
              <a:gd name="connsiteY116" fmla="*/ 1012825 h 2403475"/>
              <a:gd name="connsiteX117" fmla="*/ 10448922 w 11499847"/>
              <a:gd name="connsiteY117" fmla="*/ 946150 h 2403475"/>
              <a:gd name="connsiteX118" fmla="*/ 10552110 w 11499847"/>
              <a:gd name="connsiteY118" fmla="*/ 946150 h 2403475"/>
              <a:gd name="connsiteX119" fmla="*/ 10671172 w 11499847"/>
              <a:gd name="connsiteY119" fmla="*/ 1139825 h 2403475"/>
              <a:gd name="connsiteX120" fmla="*/ 10790235 w 11499847"/>
              <a:gd name="connsiteY120" fmla="*/ 1333501 h 2403475"/>
              <a:gd name="connsiteX121" fmla="*/ 10790235 w 11499847"/>
              <a:gd name="connsiteY121" fmla="*/ 946150 h 2403475"/>
              <a:gd name="connsiteX122" fmla="*/ 10869610 w 11499847"/>
              <a:gd name="connsiteY122" fmla="*/ 946150 h 2403475"/>
              <a:gd name="connsiteX123" fmla="*/ 10869610 w 11499847"/>
              <a:gd name="connsiteY123" fmla="*/ 1458913 h 2403475"/>
              <a:gd name="connsiteX124" fmla="*/ 10772772 w 11499847"/>
              <a:gd name="connsiteY124" fmla="*/ 1458913 h 2403475"/>
              <a:gd name="connsiteX125" fmla="*/ 10650535 w 11499847"/>
              <a:gd name="connsiteY125" fmla="*/ 1260475 h 2403475"/>
              <a:gd name="connsiteX126" fmla="*/ 10528297 w 11499847"/>
              <a:gd name="connsiteY126" fmla="*/ 1062038 h 2403475"/>
              <a:gd name="connsiteX127" fmla="*/ 10528297 w 11499847"/>
              <a:gd name="connsiteY127" fmla="*/ 1458913 h 2403475"/>
              <a:gd name="connsiteX128" fmla="*/ 10448922 w 11499847"/>
              <a:gd name="connsiteY128" fmla="*/ 1458913 h 2403475"/>
              <a:gd name="connsiteX129" fmla="*/ 10185397 w 11499847"/>
              <a:gd name="connsiteY129" fmla="*/ 946150 h 2403475"/>
              <a:gd name="connsiteX130" fmla="*/ 10267947 w 11499847"/>
              <a:gd name="connsiteY130" fmla="*/ 946150 h 2403475"/>
              <a:gd name="connsiteX131" fmla="*/ 10267947 w 11499847"/>
              <a:gd name="connsiteY131" fmla="*/ 1458913 h 2403475"/>
              <a:gd name="connsiteX132" fmla="*/ 10185397 w 11499847"/>
              <a:gd name="connsiteY132" fmla="*/ 1458913 h 2403475"/>
              <a:gd name="connsiteX133" fmla="*/ 9656760 w 11499847"/>
              <a:gd name="connsiteY133" fmla="*/ 946150 h 2403475"/>
              <a:gd name="connsiteX134" fmla="*/ 10059985 w 11499847"/>
              <a:gd name="connsiteY134" fmla="*/ 946150 h 2403475"/>
              <a:gd name="connsiteX135" fmla="*/ 10059985 w 11499847"/>
              <a:gd name="connsiteY135" fmla="*/ 1022350 h 2403475"/>
              <a:gd name="connsiteX136" fmla="*/ 9899648 w 11499847"/>
              <a:gd name="connsiteY136" fmla="*/ 1022350 h 2403475"/>
              <a:gd name="connsiteX137" fmla="*/ 9899648 w 11499847"/>
              <a:gd name="connsiteY137" fmla="*/ 1458913 h 2403475"/>
              <a:gd name="connsiteX138" fmla="*/ 9817098 w 11499847"/>
              <a:gd name="connsiteY138" fmla="*/ 1458913 h 2403475"/>
              <a:gd name="connsiteX139" fmla="*/ 9817098 w 11499847"/>
              <a:gd name="connsiteY139" fmla="*/ 1022350 h 2403475"/>
              <a:gd name="connsiteX140" fmla="*/ 9656760 w 11499847"/>
              <a:gd name="connsiteY140" fmla="*/ 1022350 h 2403475"/>
              <a:gd name="connsiteX141" fmla="*/ 9336085 w 11499847"/>
              <a:gd name="connsiteY141" fmla="*/ 946150 h 2403475"/>
              <a:gd name="connsiteX142" fmla="*/ 9418635 w 11499847"/>
              <a:gd name="connsiteY142" fmla="*/ 946150 h 2403475"/>
              <a:gd name="connsiteX143" fmla="*/ 9418635 w 11499847"/>
              <a:gd name="connsiteY143" fmla="*/ 1382713 h 2403475"/>
              <a:gd name="connsiteX144" fmla="*/ 9671048 w 11499847"/>
              <a:gd name="connsiteY144" fmla="*/ 1382713 h 2403475"/>
              <a:gd name="connsiteX145" fmla="*/ 9671048 w 11499847"/>
              <a:gd name="connsiteY145" fmla="*/ 1458913 h 2403475"/>
              <a:gd name="connsiteX146" fmla="*/ 9336085 w 11499847"/>
              <a:gd name="connsiteY146" fmla="*/ 1458913 h 2403475"/>
              <a:gd name="connsiteX147" fmla="*/ 8766172 w 11499847"/>
              <a:gd name="connsiteY147" fmla="*/ 946150 h 2403475"/>
              <a:gd name="connsiteX148" fmla="*/ 8848414 w 11499847"/>
              <a:gd name="connsiteY148" fmla="*/ 946150 h 2403475"/>
              <a:gd name="connsiteX149" fmla="*/ 8848414 w 11499847"/>
              <a:gd name="connsiteY149" fmla="*/ 1260391 h 2403475"/>
              <a:gd name="connsiteX150" fmla="*/ 8883900 w 11499847"/>
              <a:gd name="connsiteY150" fmla="*/ 1355146 h 2403475"/>
              <a:gd name="connsiteX151" fmla="*/ 8978249 w 11499847"/>
              <a:gd name="connsiteY151" fmla="*/ 1393718 h 2403475"/>
              <a:gd name="connsiteX152" fmla="*/ 9071972 w 11499847"/>
              <a:gd name="connsiteY152" fmla="*/ 1355146 h 2403475"/>
              <a:gd name="connsiteX153" fmla="*/ 9107457 w 11499847"/>
              <a:gd name="connsiteY153" fmla="*/ 1260391 h 2403475"/>
              <a:gd name="connsiteX154" fmla="*/ 9107457 w 11499847"/>
              <a:gd name="connsiteY154" fmla="*/ 946150 h 2403475"/>
              <a:gd name="connsiteX155" fmla="*/ 9188447 w 11499847"/>
              <a:gd name="connsiteY155" fmla="*/ 946150 h 2403475"/>
              <a:gd name="connsiteX156" fmla="*/ 9188447 w 11499847"/>
              <a:gd name="connsiteY156" fmla="*/ 1261230 h 2403475"/>
              <a:gd name="connsiteX157" fmla="*/ 9128539 w 11499847"/>
              <a:gd name="connsiteY157" fmla="*/ 1410489 h 2403475"/>
              <a:gd name="connsiteX158" fmla="*/ 8977623 w 11499847"/>
              <a:gd name="connsiteY158" fmla="*/ 1470025 h 2403475"/>
              <a:gd name="connsiteX159" fmla="*/ 8826497 w 11499847"/>
              <a:gd name="connsiteY159" fmla="*/ 1410489 h 2403475"/>
              <a:gd name="connsiteX160" fmla="*/ 8766172 w 11499847"/>
              <a:gd name="connsiteY160" fmla="*/ 1261230 h 2403475"/>
              <a:gd name="connsiteX161" fmla="*/ 8766172 w 11499847"/>
              <a:gd name="connsiteY161" fmla="*/ 946150 h 2403475"/>
              <a:gd name="connsiteX162" fmla="*/ 7737472 w 11499847"/>
              <a:gd name="connsiteY162" fmla="*/ 946150 h 2403475"/>
              <a:gd name="connsiteX163" fmla="*/ 7839072 w 11499847"/>
              <a:gd name="connsiteY163" fmla="*/ 946150 h 2403475"/>
              <a:gd name="connsiteX164" fmla="*/ 7958134 w 11499847"/>
              <a:gd name="connsiteY164" fmla="*/ 1139825 h 2403475"/>
              <a:gd name="connsiteX165" fmla="*/ 8077197 w 11499847"/>
              <a:gd name="connsiteY165" fmla="*/ 1333501 h 2403475"/>
              <a:gd name="connsiteX166" fmla="*/ 8077197 w 11499847"/>
              <a:gd name="connsiteY166" fmla="*/ 946150 h 2403475"/>
              <a:gd name="connsiteX167" fmla="*/ 8156572 w 11499847"/>
              <a:gd name="connsiteY167" fmla="*/ 946150 h 2403475"/>
              <a:gd name="connsiteX168" fmla="*/ 8156572 w 11499847"/>
              <a:gd name="connsiteY168" fmla="*/ 1458913 h 2403475"/>
              <a:gd name="connsiteX169" fmla="*/ 8061322 w 11499847"/>
              <a:gd name="connsiteY169" fmla="*/ 1458913 h 2403475"/>
              <a:gd name="connsiteX170" fmla="*/ 7939084 w 11499847"/>
              <a:gd name="connsiteY170" fmla="*/ 1260475 h 2403475"/>
              <a:gd name="connsiteX171" fmla="*/ 7815259 w 11499847"/>
              <a:gd name="connsiteY171" fmla="*/ 1062038 h 2403475"/>
              <a:gd name="connsiteX172" fmla="*/ 7815259 w 11499847"/>
              <a:gd name="connsiteY172" fmla="*/ 1458913 h 2403475"/>
              <a:gd name="connsiteX173" fmla="*/ 7737472 w 11499847"/>
              <a:gd name="connsiteY173" fmla="*/ 1458913 h 2403475"/>
              <a:gd name="connsiteX174" fmla="*/ 11253544 w 11499847"/>
              <a:gd name="connsiteY174" fmla="*/ 936625 h 2403475"/>
              <a:gd name="connsiteX175" fmla="*/ 11340315 w 11499847"/>
              <a:gd name="connsiteY175" fmla="*/ 948334 h 2403475"/>
              <a:gd name="connsiteX176" fmla="*/ 11414331 w 11499847"/>
              <a:gd name="connsiteY176" fmla="*/ 984090 h 2403475"/>
              <a:gd name="connsiteX177" fmla="*/ 11392795 w 11499847"/>
              <a:gd name="connsiteY177" fmla="*/ 1017545 h 2403475"/>
              <a:gd name="connsiteX178" fmla="*/ 11371260 w 11499847"/>
              <a:gd name="connsiteY178" fmla="*/ 1051209 h 2403475"/>
              <a:gd name="connsiteX179" fmla="*/ 11316270 w 11499847"/>
              <a:gd name="connsiteY179" fmla="*/ 1022354 h 2403475"/>
              <a:gd name="connsiteX180" fmla="*/ 11252917 w 11499847"/>
              <a:gd name="connsiteY180" fmla="*/ 1013363 h 2403475"/>
              <a:gd name="connsiteX181" fmla="*/ 11122657 w 11499847"/>
              <a:gd name="connsiteY181" fmla="*/ 1067936 h 2403475"/>
              <a:gd name="connsiteX182" fmla="*/ 11069549 w 11499847"/>
              <a:gd name="connsiteY182" fmla="*/ 1203221 h 2403475"/>
              <a:gd name="connsiteX183" fmla="*/ 11120984 w 11499847"/>
              <a:gd name="connsiteY183" fmla="*/ 1338923 h 2403475"/>
              <a:gd name="connsiteX184" fmla="*/ 11249990 w 11499847"/>
              <a:gd name="connsiteY184" fmla="*/ 1394124 h 2403475"/>
              <a:gd name="connsiteX185" fmla="*/ 11364360 w 11499847"/>
              <a:gd name="connsiteY185" fmla="*/ 1353350 h 2403475"/>
              <a:gd name="connsiteX186" fmla="*/ 11418095 w 11499847"/>
              <a:gd name="connsiteY186" fmla="*/ 1251521 h 2403475"/>
              <a:gd name="connsiteX187" fmla="*/ 11244136 w 11499847"/>
              <a:gd name="connsiteY187" fmla="*/ 1251521 h 2403475"/>
              <a:gd name="connsiteX188" fmla="*/ 11267971 w 11499847"/>
              <a:gd name="connsiteY188" fmla="*/ 1214303 h 2403475"/>
              <a:gd name="connsiteX189" fmla="*/ 11291598 w 11499847"/>
              <a:gd name="connsiteY189" fmla="*/ 1177084 h 2403475"/>
              <a:gd name="connsiteX190" fmla="*/ 11496083 w 11499847"/>
              <a:gd name="connsiteY190" fmla="*/ 1177084 h 2403475"/>
              <a:gd name="connsiteX191" fmla="*/ 11498802 w 11499847"/>
              <a:gd name="connsiteY191" fmla="*/ 1193393 h 2403475"/>
              <a:gd name="connsiteX192" fmla="*/ 11499847 w 11499847"/>
              <a:gd name="connsiteY192" fmla="*/ 1213466 h 2403475"/>
              <a:gd name="connsiteX193" fmla="*/ 11430222 w 11499847"/>
              <a:gd name="connsiteY193" fmla="*/ 1396215 h 2403475"/>
              <a:gd name="connsiteX194" fmla="*/ 11249154 w 11499847"/>
              <a:gd name="connsiteY194" fmla="*/ 1470025 h 2403475"/>
              <a:gd name="connsiteX195" fmla="*/ 11061813 w 11499847"/>
              <a:gd name="connsiteY195" fmla="*/ 1392242 h 2403475"/>
              <a:gd name="connsiteX196" fmla="*/ 10985497 w 11499847"/>
              <a:gd name="connsiteY196" fmla="*/ 1203221 h 2403475"/>
              <a:gd name="connsiteX197" fmla="*/ 11063695 w 11499847"/>
              <a:gd name="connsiteY197" fmla="*/ 1014408 h 2403475"/>
              <a:gd name="connsiteX198" fmla="*/ 11253544 w 11499847"/>
              <a:gd name="connsiteY198" fmla="*/ 936625 h 2403475"/>
              <a:gd name="connsiteX199" fmla="*/ 8471697 w 11499847"/>
              <a:gd name="connsiteY199" fmla="*/ 936625 h 2403475"/>
              <a:gd name="connsiteX200" fmla="*/ 8556850 w 11499847"/>
              <a:gd name="connsiteY200" fmla="*/ 949798 h 2403475"/>
              <a:gd name="connsiteX201" fmla="*/ 8626729 w 11499847"/>
              <a:gd name="connsiteY201" fmla="*/ 984717 h 2403475"/>
              <a:gd name="connsiteX202" fmla="*/ 8606225 w 11499847"/>
              <a:gd name="connsiteY202" fmla="*/ 1017336 h 2403475"/>
              <a:gd name="connsiteX203" fmla="*/ 8585722 w 11499847"/>
              <a:gd name="connsiteY203" fmla="*/ 1049745 h 2403475"/>
              <a:gd name="connsiteX204" fmla="*/ 8528605 w 11499847"/>
              <a:gd name="connsiteY204" fmla="*/ 1021099 h 2403475"/>
              <a:gd name="connsiteX205" fmla="*/ 8471070 w 11499847"/>
              <a:gd name="connsiteY205" fmla="*/ 1011063 h 2403475"/>
              <a:gd name="connsiteX206" fmla="*/ 8404328 w 11499847"/>
              <a:gd name="connsiteY206" fmla="*/ 1032181 h 2403475"/>
              <a:gd name="connsiteX207" fmla="*/ 8382570 w 11499847"/>
              <a:gd name="connsiteY207" fmla="*/ 1084246 h 2403475"/>
              <a:gd name="connsiteX208" fmla="*/ 8412697 w 11499847"/>
              <a:gd name="connsiteY208" fmla="*/ 1135474 h 2403475"/>
              <a:gd name="connsiteX209" fmla="*/ 8493038 w 11499847"/>
              <a:gd name="connsiteY209" fmla="*/ 1165165 h 2403475"/>
              <a:gd name="connsiteX210" fmla="*/ 8600786 w 11499847"/>
              <a:gd name="connsiteY210" fmla="*/ 1212421 h 2403475"/>
              <a:gd name="connsiteX211" fmla="*/ 8648697 w 11499847"/>
              <a:gd name="connsiteY211" fmla="*/ 1314250 h 2403475"/>
              <a:gd name="connsiteX212" fmla="*/ 8601413 w 11499847"/>
              <a:gd name="connsiteY212" fmla="*/ 1425906 h 2403475"/>
              <a:gd name="connsiteX213" fmla="*/ 8468140 w 11499847"/>
              <a:gd name="connsiteY213" fmla="*/ 1470025 h 2403475"/>
              <a:gd name="connsiteX214" fmla="*/ 8363531 w 11499847"/>
              <a:gd name="connsiteY214" fmla="*/ 1452461 h 2403475"/>
              <a:gd name="connsiteX215" fmla="*/ 8286747 w 11499847"/>
              <a:gd name="connsiteY215" fmla="*/ 1411479 h 2403475"/>
              <a:gd name="connsiteX216" fmla="*/ 8307251 w 11499847"/>
              <a:gd name="connsiteY216" fmla="*/ 1379069 h 2403475"/>
              <a:gd name="connsiteX217" fmla="*/ 8327754 w 11499847"/>
              <a:gd name="connsiteY217" fmla="*/ 1346450 h 2403475"/>
              <a:gd name="connsiteX218" fmla="*/ 8395541 w 11499847"/>
              <a:gd name="connsiteY218" fmla="*/ 1381578 h 2403475"/>
              <a:gd name="connsiteX219" fmla="*/ 8468768 w 11499847"/>
              <a:gd name="connsiteY219" fmla="*/ 1395378 h 2403475"/>
              <a:gd name="connsiteX220" fmla="*/ 8541367 w 11499847"/>
              <a:gd name="connsiteY220" fmla="*/ 1373633 h 2403475"/>
              <a:gd name="connsiteX221" fmla="*/ 8566055 w 11499847"/>
              <a:gd name="connsiteY221" fmla="*/ 1319477 h 2403475"/>
              <a:gd name="connsiteX222" fmla="*/ 8535509 w 11499847"/>
              <a:gd name="connsiteY222" fmla="*/ 1268458 h 2403475"/>
              <a:gd name="connsiteX223" fmla="*/ 8455587 w 11499847"/>
              <a:gd name="connsiteY223" fmla="*/ 1238348 h 2403475"/>
              <a:gd name="connsiteX224" fmla="*/ 8347630 w 11499847"/>
              <a:gd name="connsiteY224" fmla="*/ 1191511 h 2403475"/>
              <a:gd name="connsiteX225" fmla="*/ 8299928 w 11499847"/>
              <a:gd name="connsiteY225" fmla="*/ 1089264 h 2403475"/>
              <a:gd name="connsiteX226" fmla="*/ 8345329 w 11499847"/>
              <a:gd name="connsiteY226" fmla="*/ 979489 h 2403475"/>
              <a:gd name="connsiteX227" fmla="*/ 8471697 w 11499847"/>
              <a:gd name="connsiteY227" fmla="*/ 936625 h 2403475"/>
              <a:gd name="connsiteX228" fmla="*/ 7349808 w 11499847"/>
              <a:gd name="connsiteY228" fmla="*/ 936625 h 2403475"/>
              <a:gd name="connsiteX229" fmla="*/ 7541183 w 11499847"/>
              <a:gd name="connsiteY229" fmla="*/ 1014826 h 2403475"/>
              <a:gd name="connsiteX230" fmla="*/ 7619997 w 11499847"/>
              <a:gd name="connsiteY230" fmla="*/ 1203221 h 2403475"/>
              <a:gd name="connsiteX231" fmla="*/ 7541183 w 11499847"/>
              <a:gd name="connsiteY231" fmla="*/ 1391615 h 2403475"/>
              <a:gd name="connsiteX232" fmla="*/ 7349808 w 11499847"/>
              <a:gd name="connsiteY232" fmla="*/ 1470025 h 2403475"/>
              <a:gd name="connsiteX233" fmla="*/ 7158642 w 11499847"/>
              <a:gd name="connsiteY233" fmla="*/ 1391615 h 2403475"/>
              <a:gd name="connsiteX234" fmla="*/ 7080247 w 11499847"/>
              <a:gd name="connsiteY234" fmla="*/ 1203221 h 2403475"/>
              <a:gd name="connsiteX235" fmla="*/ 7158642 w 11499847"/>
              <a:gd name="connsiteY235" fmla="*/ 1014826 h 2403475"/>
              <a:gd name="connsiteX236" fmla="*/ 7349808 w 11499847"/>
              <a:gd name="connsiteY236" fmla="*/ 936625 h 2403475"/>
              <a:gd name="connsiteX237" fmla="*/ 6837427 w 11499847"/>
              <a:gd name="connsiteY237" fmla="*/ 936625 h 2403475"/>
              <a:gd name="connsiteX238" fmla="*/ 6932756 w 11499847"/>
              <a:gd name="connsiteY238" fmla="*/ 951680 h 2403475"/>
              <a:gd name="connsiteX239" fmla="*/ 7008810 w 11499847"/>
              <a:gd name="connsiteY239" fmla="*/ 993499 h 2403475"/>
              <a:gd name="connsiteX240" fmla="*/ 6987439 w 11499847"/>
              <a:gd name="connsiteY240" fmla="*/ 1026745 h 2403475"/>
              <a:gd name="connsiteX241" fmla="*/ 6966278 w 11499847"/>
              <a:gd name="connsiteY241" fmla="*/ 1059991 h 2403475"/>
              <a:gd name="connsiteX242" fmla="*/ 6904891 w 11499847"/>
              <a:gd name="connsiteY242" fmla="*/ 1024863 h 2403475"/>
              <a:gd name="connsiteX243" fmla="*/ 6833027 w 11499847"/>
              <a:gd name="connsiteY243" fmla="*/ 1012526 h 2403475"/>
              <a:gd name="connsiteX244" fmla="*/ 6703338 w 11499847"/>
              <a:gd name="connsiteY244" fmla="*/ 1067727 h 2403475"/>
              <a:gd name="connsiteX245" fmla="*/ 6649912 w 11499847"/>
              <a:gd name="connsiteY245" fmla="*/ 1203221 h 2403475"/>
              <a:gd name="connsiteX246" fmla="*/ 6703338 w 11499847"/>
              <a:gd name="connsiteY246" fmla="*/ 1338923 h 2403475"/>
              <a:gd name="connsiteX247" fmla="*/ 6833027 w 11499847"/>
              <a:gd name="connsiteY247" fmla="*/ 1393915 h 2403475"/>
              <a:gd name="connsiteX248" fmla="*/ 6904891 w 11499847"/>
              <a:gd name="connsiteY248" fmla="*/ 1381787 h 2403475"/>
              <a:gd name="connsiteX249" fmla="*/ 6966278 w 11499847"/>
              <a:gd name="connsiteY249" fmla="*/ 1346450 h 2403475"/>
              <a:gd name="connsiteX250" fmla="*/ 6987439 w 11499847"/>
              <a:gd name="connsiteY250" fmla="*/ 1379696 h 2403475"/>
              <a:gd name="connsiteX251" fmla="*/ 7008810 w 11499847"/>
              <a:gd name="connsiteY251" fmla="*/ 1412942 h 2403475"/>
              <a:gd name="connsiteX252" fmla="*/ 6932756 w 11499847"/>
              <a:gd name="connsiteY252" fmla="*/ 1454970 h 2403475"/>
              <a:gd name="connsiteX253" fmla="*/ 6837427 w 11499847"/>
              <a:gd name="connsiteY253" fmla="*/ 1470025 h 2403475"/>
              <a:gd name="connsiteX254" fmla="*/ 6644674 w 11499847"/>
              <a:gd name="connsiteY254" fmla="*/ 1392242 h 2403475"/>
              <a:gd name="connsiteX255" fmla="*/ 6565897 w 11499847"/>
              <a:gd name="connsiteY255" fmla="*/ 1203221 h 2403475"/>
              <a:gd name="connsiteX256" fmla="*/ 6644674 w 11499847"/>
              <a:gd name="connsiteY256" fmla="*/ 1014408 h 2403475"/>
              <a:gd name="connsiteX257" fmla="*/ 6837427 w 11499847"/>
              <a:gd name="connsiteY257" fmla="*/ 936625 h 2403475"/>
              <a:gd name="connsiteX258" fmla="*/ 501650 w 11499847"/>
              <a:gd name="connsiteY258" fmla="*/ 477838 h 2403475"/>
              <a:gd name="connsiteX259" fmla="*/ 501650 w 11499847"/>
              <a:gd name="connsiteY259" fmla="*/ 981076 h 2403475"/>
              <a:gd name="connsiteX260" fmla="*/ 786010 w 11499847"/>
              <a:gd name="connsiteY260" fmla="*/ 981076 h 2403475"/>
              <a:gd name="connsiteX261" fmla="*/ 1070579 w 11499847"/>
              <a:gd name="connsiteY261" fmla="*/ 981076 h 2403475"/>
              <a:gd name="connsiteX262" fmla="*/ 1253188 w 11499847"/>
              <a:gd name="connsiteY262" fmla="*/ 908588 h 2403475"/>
              <a:gd name="connsiteX263" fmla="*/ 1327150 w 11499847"/>
              <a:gd name="connsiteY263" fmla="*/ 727681 h 2403475"/>
              <a:gd name="connsiteX264" fmla="*/ 1253188 w 11499847"/>
              <a:gd name="connsiteY264" fmla="*/ 548446 h 2403475"/>
              <a:gd name="connsiteX265" fmla="*/ 1070579 w 11499847"/>
              <a:gd name="connsiteY265" fmla="*/ 477838 h 2403475"/>
              <a:gd name="connsiteX266" fmla="*/ 501650 w 11499847"/>
              <a:gd name="connsiteY266" fmla="*/ 477838 h 2403475"/>
              <a:gd name="connsiteX267" fmla="*/ 6675435 w 11499847"/>
              <a:gd name="connsiteY267" fmla="*/ 336550 h 2403475"/>
              <a:gd name="connsiteX268" fmla="*/ 6675435 w 11499847"/>
              <a:gd name="connsiteY268" fmla="*/ 487363 h 2403475"/>
              <a:gd name="connsiteX269" fmla="*/ 6808467 w 11499847"/>
              <a:gd name="connsiteY269" fmla="*/ 487363 h 2403475"/>
              <a:gd name="connsiteX270" fmla="*/ 6865570 w 11499847"/>
              <a:gd name="connsiteY270" fmla="*/ 465370 h 2403475"/>
              <a:gd name="connsiteX271" fmla="*/ 6888160 w 11499847"/>
              <a:gd name="connsiteY271" fmla="*/ 411957 h 2403475"/>
              <a:gd name="connsiteX272" fmla="*/ 6865570 w 11499847"/>
              <a:gd name="connsiteY272" fmla="*/ 358334 h 2403475"/>
              <a:gd name="connsiteX273" fmla="*/ 6808467 w 11499847"/>
              <a:gd name="connsiteY273" fmla="*/ 336550 h 2403475"/>
              <a:gd name="connsiteX274" fmla="*/ 6675435 w 11499847"/>
              <a:gd name="connsiteY274" fmla="*/ 336550 h 2403475"/>
              <a:gd name="connsiteX275" fmla="*/ 6675435 w 11499847"/>
              <a:gd name="connsiteY275" fmla="*/ 122238 h 2403475"/>
              <a:gd name="connsiteX276" fmla="*/ 6675435 w 11499847"/>
              <a:gd name="connsiteY276" fmla="*/ 265113 h 2403475"/>
              <a:gd name="connsiteX277" fmla="*/ 6795279 w 11499847"/>
              <a:gd name="connsiteY277" fmla="*/ 265113 h 2403475"/>
              <a:gd name="connsiteX278" fmla="*/ 6848404 w 11499847"/>
              <a:gd name="connsiteY278" fmla="*/ 244673 h 2403475"/>
              <a:gd name="connsiteX279" fmla="*/ 6869110 w 11499847"/>
              <a:gd name="connsiteY279" fmla="*/ 193571 h 2403475"/>
              <a:gd name="connsiteX280" fmla="*/ 6848404 w 11499847"/>
              <a:gd name="connsiteY280" fmla="*/ 142679 h 2403475"/>
              <a:gd name="connsiteX281" fmla="*/ 6795279 w 11499847"/>
              <a:gd name="connsiteY281" fmla="*/ 122238 h 2403475"/>
              <a:gd name="connsiteX282" fmla="*/ 6675435 w 11499847"/>
              <a:gd name="connsiteY282" fmla="*/ 122238 h 2403475"/>
              <a:gd name="connsiteX283" fmla="*/ 8850791 w 11499847"/>
              <a:gd name="connsiteY283" fmla="*/ 114300 h 2403475"/>
              <a:gd name="connsiteX284" fmla="*/ 8719837 w 11499847"/>
              <a:gd name="connsiteY284" fmla="*/ 169657 h 2403475"/>
              <a:gd name="connsiteX285" fmla="*/ 8666160 w 11499847"/>
              <a:gd name="connsiteY285" fmla="*/ 304905 h 2403475"/>
              <a:gd name="connsiteX286" fmla="*/ 8719837 w 11499847"/>
              <a:gd name="connsiteY286" fmla="*/ 439943 h 2403475"/>
              <a:gd name="connsiteX287" fmla="*/ 8850791 w 11499847"/>
              <a:gd name="connsiteY287" fmla="*/ 495300 h 2403475"/>
              <a:gd name="connsiteX288" fmla="*/ 8982163 w 11499847"/>
              <a:gd name="connsiteY288" fmla="*/ 440153 h 2403475"/>
              <a:gd name="connsiteX289" fmla="*/ 9036048 w 11499847"/>
              <a:gd name="connsiteY289" fmla="*/ 304905 h 2403475"/>
              <a:gd name="connsiteX290" fmla="*/ 8981954 w 11499847"/>
              <a:gd name="connsiteY290" fmla="*/ 169657 h 2403475"/>
              <a:gd name="connsiteX291" fmla="*/ 8850791 w 11499847"/>
              <a:gd name="connsiteY291" fmla="*/ 114300 h 2403475"/>
              <a:gd name="connsiteX292" fmla="*/ 7335415 w 11499847"/>
              <a:gd name="connsiteY292" fmla="*/ 114300 h 2403475"/>
              <a:gd name="connsiteX293" fmla="*/ 7203974 w 11499847"/>
              <a:gd name="connsiteY293" fmla="*/ 169657 h 2403475"/>
              <a:gd name="connsiteX294" fmla="*/ 7150097 w 11499847"/>
              <a:gd name="connsiteY294" fmla="*/ 304905 h 2403475"/>
              <a:gd name="connsiteX295" fmla="*/ 7203974 w 11499847"/>
              <a:gd name="connsiteY295" fmla="*/ 439943 h 2403475"/>
              <a:gd name="connsiteX296" fmla="*/ 7335415 w 11499847"/>
              <a:gd name="connsiteY296" fmla="*/ 495300 h 2403475"/>
              <a:gd name="connsiteX297" fmla="*/ 7467486 w 11499847"/>
              <a:gd name="connsiteY297" fmla="*/ 440153 h 2403475"/>
              <a:gd name="connsiteX298" fmla="*/ 7521572 w 11499847"/>
              <a:gd name="connsiteY298" fmla="*/ 304905 h 2403475"/>
              <a:gd name="connsiteX299" fmla="*/ 7467067 w 11499847"/>
              <a:gd name="connsiteY299" fmla="*/ 169657 h 2403475"/>
              <a:gd name="connsiteX300" fmla="*/ 7335415 w 11499847"/>
              <a:gd name="connsiteY300" fmla="*/ 114300 h 2403475"/>
              <a:gd name="connsiteX301" fmla="*/ 9237660 w 11499847"/>
              <a:gd name="connsiteY301" fmla="*/ 49213 h 2403475"/>
              <a:gd name="connsiteX302" fmla="*/ 9339260 w 11499847"/>
              <a:gd name="connsiteY302" fmla="*/ 49213 h 2403475"/>
              <a:gd name="connsiteX303" fmla="*/ 9458322 w 11499847"/>
              <a:gd name="connsiteY303" fmla="*/ 242888 h 2403475"/>
              <a:gd name="connsiteX304" fmla="*/ 9578972 w 11499847"/>
              <a:gd name="connsiteY304" fmla="*/ 436563 h 2403475"/>
              <a:gd name="connsiteX305" fmla="*/ 9578972 w 11499847"/>
              <a:gd name="connsiteY305" fmla="*/ 49213 h 2403475"/>
              <a:gd name="connsiteX306" fmla="*/ 9656760 w 11499847"/>
              <a:gd name="connsiteY306" fmla="*/ 49213 h 2403475"/>
              <a:gd name="connsiteX307" fmla="*/ 9656760 w 11499847"/>
              <a:gd name="connsiteY307" fmla="*/ 560388 h 2403475"/>
              <a:gd name="connsiteX308" fmla="*/ 9561510 w 11499847"/>
              <a:gd name="connsiteY308" fmla="*/ 560388 h 2403475"/>
              <a:gd name="connsiteX309" fmla="*/ 9439272 w 11499847"/>
              <a:gd name="connsiteY309" fmla="*/ 363538 h 2403475"/>
              <a:gd name="connsiteX310" fmla="*/ 9317035 w 11499847"/>
              <a:gd name="connsiteY310" fmla="*/ 165101 h 2403475"/>
              <a:gd name="connsiteX311" fmla="*/ 9317035 w 11499847"/>
              <a:gd name="connsiteY311" fmla="*/ 560388 h 2403475"/>
              <a:gd name="connsiteX312" fmla="*/ 9237660 w 11499847"/>
              <a:gd name="connsiteY312" fmla="*/ 560388 h 2403475"/>
              <a:gd name="connsiteX313" fmla="*/ 8126410 w 11499847"/>
              <a:gd name="connsiteY313" fmla="*/ 49213 h 2403475"/>
              <a:gd name="connsiteX314" fmla="*/ 8529635 w 11499847"/>
              <a:gd name="connsiteY314" fmla="*/ 49213 h 2403475"/>
              <a:gd name="connsiteX315" fmla="*/ 8529635 w 11499847"/>
              <a:gd name="connsiteY315" fmla="*/ 125413 h 2403475"/>
              <a:gd name="connsiteX316" fmla="*/ 8369298 w 11499847"/>
              <a:gd name="connsiteY316" fmla="*/ 125413 h 2403475"/>
              <a:gd name="connsiteX317" fmla="*/ 8369298 w 11499847"/>
              <a:gd name="connsiteY317" fmla="*/ 560388 h 2403475"/>
              <a:gd name="connsiteX318" fmla="*/ 8285160 w 11499847"/>
              <a:gd name="connsiteY318" fmla="*/ 560388 h 2403475"/>
              <a:gd name="connsiteX319" fmla="*/ 8285160 w 11499847"/>
              <a:gd name="connsiteY319" fmla="*/ 125413 h 2403475"/>
              <a:gd name="connsiteX320" fmla="*/ 8126410 w 11499847"/>
              <a:gd name="connsiteY320" fmla="*/ 125413 h 2403475"/>
              <a:gd name="connsiteX321" fmla="*/ 6592885 w 11499847"/>
              <a:gd name="connsiteY321" fmla="*/ 49213 h 2403475"/>
              <a:gd name="connsiteX322" fmla="*/ 6795851 w 11499847"/>
              <a:gd name="connsiteY322" fmla="*/ 49213 h 2403475"/>
              <a:gd name="connsiteX323" fmla="*/ 6907775 w 11499847"/>
              <a:gd name="connsiteY323" fmla="*/ 87875 h 2403475"/>
              <a:gd name="connsiteX324" fmla="*/ 6952670 w 11499847"/>
              <a:gd name="connsiteY324" fmla="*/ 185680 h 2403475"/>
              <a:gd name="connsiteX325" fmla="*/ 6936382 w 11499847"/>
              <a:gd name="connsiteY325" fmla="*/ 245658 h 2403475"/>
              <a:gd name="connsiteX326" fmla="*/ 6892114 w 11499847"/>
              <a:gd name="connsiteY326" fmla="*/ 288709 h 2403475"/>
              <a:gd name="connsiteX327" fmla="*/ 6950791 w 11499847"/>
              <a:gd name="connsiteY327" fmla="*/ 339492 h 2403475"/>
              <a:gd name="connsiteX328" fmla="*/ 6972298 w 11499847"/>
              <a:gd name="connsiteY328" fmla="*/ 412845 h 2403475"/>
              <a:gd name="connsiteX329" fmla="*/ 6926359 w 11499847"/>
              <a:gd name="connsiteY329" fmla="*/ 517546 h 2403475"/>
              <a:gd name="connsiteX330" fmla="*/ 6808798 w 11499847"/>
              <a:gd name="connsiteY330" fmla="*/ 560388 h 2403475"/>
              <a:gd name="connsiteX331" fmla="*/ 6592885 w 11499847"/>
              <a:gd name="connsiteY331" fmla="*/ 560388 h 2403475"/>
              <a:gd name="connsiteX332" fmla="*/ 6592885 w 11499847"/>
              <a:gd name="connsiteY332" fmla="*/ 49213 h 2403475"/>
              <a:gd name="connsiteX333" fmla="*/ 8850790 w 11499847"/>
              <a:gd name="connsiteY333" fmla="*/ 38100 h 2403475"/>
              <a:gd name="connsiteX334" fmla="*/ 9041603 w 11499847"/>
              <a:gd name="connsiteY334" fmla="*/ 116301 h 2403475"/>
              <a:gd name="connsiteX335" fmla="*/ 9120185 w 11499847"/>
              <a:gd name="connsiteY335" fmla="*/ 304905 h 2403475"/>
              <a:gd name="connsiteX336" fmla="*/ 9041603 w 11499847"/>
              <a:gd name="connsiteY336" fmla="*/ 493090 h 2403475"/>
              <a:gd name="connsiteX337" fmla="*/ 8850790 w 11499847"/>
              <a:gd name="connsiteY337" fmla="*/ 571500 h 2403475"/>
              <a:gd name="connsiteX338" fmla="*/ 8660186 w 11499847"/>
              <a:gd name="connsiteY338" fmla="*/ 493090 h 2403475"/>
              <a:gd name="connsiteX339" fmla="*/ 8582022 w 11499847"/>
              <a:gd name="connsiteY339" fmla="*/ 304905 h 2403475"/>
              <a:gd name="connsiteX340" fmla="*/ 8660186 w 11499847"/>
              <a:gd name="connsiteY340" fmla="*/ 116301 h 2403475"/>
              <a:gd name="connsiteX341" fmla="*/ 8850790 w 11499847"/>
              <a:gd name="connsiteY341" fmla="*/ 38100 h 2403475"/>
              <a:gd name="connsiteX342" fmla="*/ 7870035 w 11499847"/>
              <a:gd name="connsiteY342" fmla="*/ 38100 h 2403475"/>
              <a:gd name="connsiteX343" fmla="*/ 7871499 w 11499847"/>
              <a:gd name="connsiteY343" fmla="*/ 38100 h 2403475"/>
              <a:gd name="connsiteX344" fmla="*/ 7955187 w 11499847"/>
              <a:gd name="connsiteY344" fmla="*/ 51273 h 2403475"/>
              <a:gd name="connsiteX345" fmla="*/ 8025067 w 11499847"/>
              <a:gd name="connsiteY345" fmla="*/ 86401 h 2403475"/>
              <a:gd name="connsiteX346" fmla="*/ 8004563 w 11499847"/>
              <a:gd name="connsiteY346" fmla="*/ 118811 h 2403475"/>
              <a:gd name="connsiteX347" fmla="*/ 7984060 w 11499847"/>
              <a:gd name="connsiteY347" fmla="*/ 151429 h 2403475"/>
              <a:gd name="connsiteX348" fmla="*/ 7926943 w 11499847"/>
              <a:gd name="connsiteY348" fmla="*/ 122574 h 2403475"/>
              <a:gd name="connsiteX349" fmla="*/ 7869198 w 11499847"/>
              <a:gd name="connsiteY349" fmla="*/ 112538 h 2403475"/>
              <a:gd name="connsiteX350" fmla="*/ 7802666 w 11499847"/>
              <a:gd name="connsiteY350" fmla="*/ 133865 h 2403475"/>
              <a:gd name="connsiteX351" fmla="*/ 7780907 w 11499847"/>
              <a:gd name="connsiteY351" fmla="*/ 185721 h 2403475"/>
              <a:gd name="connsiteX352" fmla="*/ 7811035 w 11499847"/>
              <a:gd name="connsiteY352" fmla="*/ 236949 h 2403475"/>
              <a:gd name="connsiteX353" fmla="*/ 7891166 w 11499847"/>
              <a:gd name="connsiteY353" fmla="*/ 266849 h 2403475"/>
              <a:gd name="connsiteX354" fmla="*/ 7998914 w 11499847"/>
              <a:gd name="connsiteY354" fmla="*/ 313896 h 2403475"/>
              <a:gd name="connsiteX355" fmla="*/ 8047035 w 11499847"/>
              <a:gd name="connsiteY355" fmla="*/ 415934 h 2403475"/>
              <a:gd name="connsiteX356" fmla="*/ 7999751 w 11499847"/>
              <a:gd name="connsiteY356" fmla="*/ 527381 h 2403475"/>
              <a:gd name="connsiteX357" fmla="*/ 7866478 w 11499847"/>
              <a:gd name="connsiteY357" fmla="*/ 571500 h 2403475"/>
              <a:gd name="connsiteX358" fmla="*/ 7761659 w 11499847"/>
              <a:gd name="connsiteY358" fmla="*/ 554145 h 2403475"/>
              <a:gd name="connsiteX359" fmla="*/ 7685085 w 11499847"/>
              <a:gd name="connsiteY359" fmla="*/ 512954 h 2403475"/>
              <a:gd name="connsiteX360" fmla="*/ 7725883 w 11499847"/>
              <a:gd name="connsiteY360" fmla="*/ 447925 h 2403475"/>
              <a:gd name="connsiteX361" fmla="*/ 7793879 w 11499847"/>
              <a:gd name="connsiteY361" fmla="*/ 483053 h 2403475"/>
              <a:gd name="connsiteX362" fmla="*/ 7867106 w 11499847"/>
              <a:gd name="connsiteY362" fmla="*/ 497063 h 2403475"/>
              <a:gd name="connsiteX363" fmla="*/ 7939496 w 11499847"/>
              <a:gd name="connsiteY363" fmla="*/ 475108 h 2403475"/>
              <a:gd name="connsiteX364" fmla="*/ 7964393 w 11499847"/>
              <a:gd name="connsiteY364" fmla="*/ 420952 h 2403475"/>
              <a:gd name="connsiteX365" fmla="*/ 7933847 w 11499847"/>
              <a:gd name="connsiteY365" fmla="*/ 369933 h 2403475"/>
              <a:gd name="connsiteX366" fmla="*/ 7853925 w 11499847"/>
              <a:gd name="connsiteY366" fmla="*/ 339823 h 2403475"/>
              <a:gd name="connsiteX367" fmla="*/ 7745968 w 11499847"/>
              <a:gd name="connsiteY367" fmla="*/ 292986 h 2403475"/>
              <a:gd name="connsiteX368" fmla="*/ 7698266 w 11499847"/>
              <a:gd name="connsiteY368" fmla="*/ 190739 h 2403475"/>
              <a:gd name="connsiteX369" fmla="*/ 7743666 w 11499847"/>
              <a:gd name="connsiteY369" fmla="*/ 80964 h 2403475"/>
              <a:gd name="connsiteX370" fmla="*/ 7870035 w 11499847"/>
              <a:gd name="connsiteY370" fmla="*/ 38100 h 2403475"/>
              <a:gd name="connsiteX371" fmla="*/ 7334624 w 11499847"/>
              <a:gd name="connsiteY371" fmla="*/ 38100 h 2403475"/>
              <a:gd name="connsiteX372" fmla="*/ 7525363 w 11499847"/>
              <a:gd name="connsiteY372" fmla="*/ 116301 h 2403475"/>
              <a:gd name="connsiteX373" fmla="*/ 7604123 w 11499847"/>
              <a:gd name="connsiteY373" fmla="*/ 304905 h 2403475"/>
              <a:gd name="connsiteX374" fmla="*/ 7525363 w 11499847"/>
              <a:gd name="connsiteY374" fmla="*/ 493090 h 2403475"/>
              <a:gd name="connsiteX375" fmla="*/ 7334624 w 11499847"/>
              <a:gd name="connsiteY375" fmla="*/ 571500 h 2403475"/>
              <a:gd name="connsiteX376" fmla="*/ 7144094 w 11499847"/>
              <a:gd name="connsiteY376" fmla="*/ 493090 h 2403475"/>
              <a:gd name="connsiteX377" fmla="*/ 7065960 w 11499847"/>
              <a:gd name="connsiteY377" fmla="*/ 304905 h 2403475"/>
              <a:gd name="connsiteX378" fmla="*/ 7144094 w 11499847"/>
              <a:gd name="connsiteY378" fmla="*/ 116301 h 2403475"/>
              <a:gd name="connsiteX379" fmla="*/ 7334624 w 11499847"/>
              <a:gd name="connsiteY379" fmla="*/ 38100 h 2403475"/>
              <a:gd name="connsiteX380" fmla="*/ 2766077 w 11499847"/>
              <a:gd name="connsiteY380" fmla="*/ 0 h 2403475"/>
              <a:gd name="connsiteX381" fmla="*/ 3146531 w 11499847"/>
              <a:gd name="connsiteY381" fmla="*/ 51449 h 2403475"/>
              <a:gd name="connsiteX382" fmla="*/ 3467375 w 11499847"/>
              <a:gd name="connsiteY382" fmla="*/ 204124 h 2403475"/>
              <a:gd name="connsiteX383" fmla="*/ 3340627 w 11499847"/>
              <a:gd name="connsiteY383" fmla="*/ 403228 h 2403475"/>
              <a:gd name="connsiteX384" fmla="*/ 3213880 w 11499847"/>
              <a:gd name="connsiteY384" fmla="*/ 602542 h 2403475"/>
              <a:gd name="connsiteX385" fmla="*/ 3009743 w 11499847"/>
              <a:gd name="connsiteY385" fmla="*/ 496716 h 2403475"/>
              <a:gd name="connsiteX386" fmla="*/ 2766077 w 11499847"/>
              <a:gd name="connsiteY386" fmla="*/ 457606 h 2403475"/>
              <a:gd name="connsiteX387" fmla="*/ 2232314 w 11499847"/>
              <a:gd name="connsiteY387" fmla="*/ 681180 h 2403475"/>
              <a:gd name="connsiteX388" fmla="*/ 2012073 w 11499847"/>
              <a:gd name="connsiteY388" fmla="*/ 1198391 h 2403475"/>
              <a:gd name="connsiteX389" fmla="*/ 2232314 w 11499847"/>
              <a:gd name="connsiteY389" fmla="*/ 1721250 h 2403475"/>
              <a:gd name="connsiteX390" fmla="*/ 2766077 w 11499847"/>
              <a:gd name="connsiteY390" fmla="*/ 1942732 h 2403475"/>
              <a:gd name="connsiteX391" fmla="*/ 3050111 w 11499847"/>
              <a:gd name="connsiteY391" fmla="*/ 1886682 h 2403475"/>
              <a:gd name="connsiteX392" fmla="*/ 3289594 w 11499847"/>
              <a:gd name="connsiteY392" fmla="*/ 1722086 h 2403475"/>
              <a:gd name="connsiteX393" fmla="*/ 3543925 w 11499847"/>
              <a:gd name="connsiteY393" fmla="*/ 1095493 h 2403475"/>
              <a:gd name="connsiteX394" fmla="*/ 3921866 w 11499847"/>
              <a:gd name="connsiteY394" fmla="*/ 345714 h 2403475"/>
              <a:gd name="connsiteX395" fmla="*/ 4300646 w 11499847"/>
              <a:gd name="connsiteY395" fmla="*/ 92441 h 2403475"/>
              <a:gd name="connsiteX396" fmla="*/ 4787977 w 11499847"/>
              <a:gd name="connsiteY396" fmla="*/ 0 h 2403475"/>
              <a:gd name="connsiteX397" fmla="*/ 5168221 w 11499847"/>
              <a:gd name="connsiteY397" fmla="*/ 54796 h 2403475"/>
              <a:gd name="connsiteX398" fmla="*/ 5489275 w 11499847"/>
              <a:gd name="connsiteY398" fmla="*/ 210607 h 2403475"/>
              <a:gd name="connsiteX399" fmla="*/ 5364200 w 11499847"/>
              <a:gd name="connsiteY399" fmla="*/ 409921 h 2403475"/>
              <a:gd name="connsiteX400" fmla="*/ 5239125 w 11499847"/>
              <a:gd name="connsiteY400" fmla="*/ 609025 h 2403475"/>
              <a:gd name="connsiteX401" fmla="*/ 5031643 w 11499847"/>
              <a:gd name="connsiteY401" fmla="*/ 500480 h 2403475"/>
              <a:gd name="connsiteX402" fmla="*/ 4784631 w 11499847"/>
              <a:gd name="connsiteY402" fmla="*/ 460952 h 2403475"/>
              <a:gd name="connsiteX403" fmla="*/ 4264462 w 11499847"/>
              <a:gd name="connsiteY403" fmla="*/ 679089 h 2403475"/>
              <a:gd name="connsiteX404" fmla="*/ 4050287 w 11499847"/>
              <a:gd name="connsiteY404" fmla="*/ 1198391 h 2403475"/>
              <a:gd name="connsiteX405" fmla="*/ 4262370 w 11499847"/>
              <a:gd name="connsiteY405" fmla="*/ 1725223 h 2403475"/>
              <a:gd name="connsiteX406" fmla="*/ 4778147 w 11499847"/>
              <a:gd name="connsiteY406" fmla="*/ 1945870 h 2403475"/>
              <a:gd name="connsiteX407" fmla="*/ 5191438 w 11499847"/>
              <a:gd name="connsiteY407" fmla="*/ 1804280 h 2403475"/>
              <a:gd name="connsiteX408" fmla="*/ 5426737 w 11499847"/>
              <a:gd name="connsiteY408" fmla="*/ 1445390 h 2403475"/>
              <a:gd name="connsiteX409" fmla="*/ 4708917 w 11499847"/>
              <a:gd name="connsiteY409" fmla="*/ 1445390 h 2403475"/>
              <a:gd name="connsiteX410" fmla="*/ 4850515 w 11499847"/>
              <a:gd name="connsiteY410" fmla="*/ 1223279 h 2403475"/>
              <a:gd name="connsiteX411" fmla="*/ 4992113 w 11499847"/>
              <a:gd name="connsiteY411" fmla="*/ 1000960 h 2403475"/>
              <a:gd name="connsiteX412" fmla="*/ 5457901 w 11499847"/>
              <a:gd name="connsiteY412" fmla="*/ 1000960 h 2403475"/>
              <a:gd name="connsiteX413" fmla="*/ 5924108 w 11499847"/>
              <a:gd name="connsiteY413" fmla="*/ 1000960 h 2403475"/>
              <a:gd name="connsiteX414" fmla="*/ 5936030 w 11499847"/>
              <a:gd name="connsiteY414" fmla="*/ 1100094 h 2403475"/>
              <a:gd name="connsiteX415" fmla="*/ 5940422 w 11499847"/>
              <a:gd name="connsiteY415" fmla="*/ 1201738 h 2403475"/>
              <a:gd name="connsiteX416" fmla="*/ 5600963 w 11499847"/>
              <a:gd name="connsiteY416" fmla="*/ 2050860 h 2403475"/>
              <a:gd name="connsiteX417" fmla="*/ 4764970 w 11499847"/>
              <a:gd name="connsiteY417" fmla="*/ 2403475 h 2403475"/>
              <a:gd name="connsiteX418" fmla="*/ 4178290 w 11499847"/>
              <a:gd name="connsiteY418" fmla="*/ 2262513 h 2403475"/>
              <a:gd name="connsiteX419" fmla="*/ 3757265 w 11499847"/>
              <a:gd name="connsiteY419" fmla="*/ 1886682 h 2403475"/>
              <a:gd name="connsiteX420" fmla="*/ 3332469 w 11499847"/>
              <a:gd name="connsiteY420" fmla="*/ 2263558 h 2403475"/>
              <a:gd name="connsiteX421" fmla="*/ 2749555 w 11499847"/>
              <a:gd name="connsiteY421" fmla="*/ 2403475 h 2403475"/>
              <a:gd name="connsiteX422" fmla="*/ 2242563 w 11499847"/>
              <a:gd name="connsiteY422" fmla="*/ 2295766 h 2403475"/>
              <a:gd name="connsiteX423" fmla="*/ 1844121 w 11499847"/>
              <a:gd name="connsiteY423" fmla="*/ 2005266 h 2403475"/>
              <a:gd name="connsiteX424" fmla="*/ 1583096 w 11499847"/>
              <a:gd name="connsiteY424" fmla="*/ 2257493 h 2403475"/>
              <a:gd name="connsiteX425" fmla="*/ 1188838 w 11499847"/>
              <a:gd name="connsiteY425" fmla="*/ 2354117 h 2403475"/>
              <a:gd name="connsiteX426" fmla="*/ 0 w 11499847"/>
              <a:gd name="connsiteY426" fmla="*/ 2354117 h 2403475"/>
              <a:gd name="connsiteX427" fmla="*/ 0 w 11499847"/>
              <a:gd name="connsiteY427" fmla="*/ 1201738 h 2403475"/>
              <a:gd name="connsiteX428" fmla="*/ 0 w 11499847"/>
              <a:gd name="connsiteY428" fmla="*/ 49358 h 2403475"/>
              <a:gd name="connsiteX429" fmla="*/ 538575 w 11499847"/>
              <a:gd name="connsiteY429" fmla="*/ 49358 h 2403475"/>
              <a:gd name="connsiteX430" fmla="*/ 1076940 w 11499847"/>
              <a:gd name="connsiteY430" fmla="*/ 49358 h 2403475"/>
              <a:gd name="connsiteX431" fmla="*/ 1523487 w 11499847"/>
              <a:gd name="connsiteY431" fmla="*/ 176099 h 2403475"/>
              <a:gd name="connsiteX432" fmla="*/ 1774892 w 11499847"/>
              <a:gd name="connsiteY432" fmla="*/ 500480 h 2403475"/>
              <a:gd name="connsiteX433" fmla="*/ 2196549 w 11499847"/>
              <a:gd name="connsiteY433" fmla="*/ 137826 h 2403475"/>
              <a:gd name="connsiteX434" fmla="*/ 2766077 w 11499847"/>
              <a:gd name="connsiteY434" fmla="*/ 0 h 240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499847" h="2403475">
                <a:moveTo>
                  <a:pt x="8982072" y="1919288"/>
                </a:moveTo>
                <a:cubicBezTo>
                  <a:pt x="8982072" y="2105026"/>
                  <a:pt x="8982072" y="2105026"/>
                  <a:pt x="8982072" y="2105026"/>
                </a:cubicBezTo>
                <a:cubicBezTo>
                  <a:pt x="9098233" y="2105026"/>
                  <a:pt x="9098233" y="2105026"/>
                  <a:pt x="9098233" y="2105026"/>
                </a:cubicBezTo>
                <a:cubicBezTo>
                  <a:pt x="9124975" y="2105026"/>
                  <a:pt x="9148166" y="2096202"/>
                  <a:pt x="9164880" y="2080233"/>
                </a:cubicBezTo>
                <a:cubicBezTo>
                  <a:pt x="9181594" y="2064055"/>
                  <a:pt x="9191622" y="2040732"/>
                  <a:pt x="9191622" y="2011737"/>
                </a:cubicBezTo>
                <a:cubicBezTo>
                  <a:pt x="9191622" y="1983792"/>
                  <a:pt x="9181594" y="1960680"/>
                  <a:pt x="9164880" y="1944501"/>
                </a:cubicBezTo>
                <a:cubicBezTo>
                  <a:pt x="9148166" y="1928323"/>
                  <a:pt x="9124975" y="1919288"/>
                  <a:pt x="9098233" y="1919288"/>
                </a:cubicBezTo>
                <a:cubicBezTo>
                  <a:pt x="8982072" y="1919288"/>
                  <a:pt x="8982072" y="1919288"/>
                  <a:pt x="8982072" y="1919288"/>
                </a:cubicBezTo>
                <a:close/>
                <a:moveTo>
                  <a:pt x="7280272" y="1919288"/>
                </a:moveTo>
                <a:cubicBezTo>
                  <a:pt x="7280272" y="2097088"/>
                  <a:pt x="7280272" y="2097088"/>
                  <a:pt x="7280272" y="2097088"/>
                </a:cubicBezTo>
                <a:cubicBezTo>
                  <a:pt x="7404503" y="2097088"/>
                  <a:pt x="7404503" y="2097088"/>
                  <a:pt x="7404503" y="2097088"/>
                </a:cubicBezTo>
                <a:cubicBezTo>
                  <a:pt x="7430689" y="2097088"/>
                  <a:pt x="7453105" y="2088711"/>
                  <a:pt x="7469027" y="2073423"/>
                </a:cubicBezTo>
                <a:cubicBezTo>
                  <a:pt x="7485158" y="2058136"/>
                  <a:pt x="7494585" y="2035937"/>
                  <a:pt x="7494585" y="2008502"/>
                </a:cubicBezTo>
                <a:cubicBezTo>
                  <a:pt x="7494585" y="1981487"/>
                  <a:pt x="7485158" y="1959078"/>
                  <a:pt x="7469027" y="1943581"/>
                </a:cubicBezTo>
                <a:cubicBezTo>
                  <a:pt x="7453105" y="1927874"/>
                  <a:pt x="7430689" y="1919288"/>
                  <a:pt x="7404503" y="1919288"/>
                </a:cubicBezTo>
                <a:cubicBezTo>
                  <a:pt x="7280272" y="1919288"/>
                  <a:pt x="7280272" y="1919288"/>
                  <a:pt x="7280272" y="1919288"/>
                </a:cubicBezTo>
                <a:close/>
                <a:moveTo>
                  <a:pt x="7945015" y="1909763"/>
                </a:moveTo>
                <a:cubicBezTo>
                  <a:pt x="7893445" y="1909763"/>
                  <a:pt x="7847115" y="1930941"/>
                  <a:pt x="7813574" y="1965330"/>
                </a:cubicBezTo>
                <a:cubicBezTo>
                  <a:pt x="7780242" y="1999719"/>
                  <a:pt x="7759697" y="2047317"/>
                  <a:pt x="7759697" y="2100368"/>
                </a:cubicBezTo>
                <a:cubicBezTo>
                  <a:pt x="7759697" y="2153419"/>
                  <a:pt x="7780242" y="2201227"/>
                  <a:pt x="7813574" y="2235406"/>
                </a:cubicBezTo>
                <a:cubicBezTo>
                  <a:pt x="7847115" y="2269795"/>
                  <a:pt x="7893445" y="2290763"/>
                  <a:pt x="7945015" y="2290763"/>
                </a:cubicBezTo>
                <a:cubicBezTo>
                  <a:pt x="7997215" y="2290763"/>
                  <a:pt x="8043544" y="2270004"/>
                  <a:pt x="8077086" y="2235825"/>
                </a:cubicBezTo>
                <a:cubicBezTo>
                  <a:pt x="8110628" y="2201437"/>
                  <a:pt x="8131172" y="2153838"/>
                  <a:pt x="8131172" y="2100368"/>
                </a:cubicBezTo>
                <a:cubicBezTo>
                  <a:pt x="8131172" y="2047317"/>
                  <a:pt x="8110418" y="1999719"/>
                  <a:pt x="8076876" y="1965330"/>
                </a:cubicBezTo>
                <a:cubicBezTo>
                  <a:pt x="8043334" y="1930941"/>
                  <a:pt x="7996796" y="1909763"/>
                  <a:pt x="7945015" y="1909763"/>
                </a:cubicBezTo>
                <a:close/>
                <a:moveTo>
                  <a:pt x="8899522" y="1844675"/>
                </a:moveTo>
                <a:cubicBezTo>
                  <a:pt x="9098598" y="1844675"/>
                  <a:pt x="9098598" y="1844675"/>
                  <a:pt x="9098598" y="1844675"/>
                </a:cubicBezTo>
                <a:cubicBezTo>
                  <a:pt x="9152872" y="1844675"/>
                  <a:pt x="9197507" y="1862857"/>
                  <a:pt x="9228521" y="1892741"/>
                </a:cubicBezTo>
                <a:cubicBezTo>
                  <a:pt x="9259744" y="1922835"/>
                  <a:pt x="9277347" y="1964423"/>
                  <a:pt x="9277347" y="2011236"/>
                </a:cubicBezTo>
                <a:cubicBezTo>
                  <a:pt x="9277347" y="2057839"/>
                  <a:pt x="9259744" y="2099427"/>
                  <a:pt x="9228521" y="2129521"/>
                </a:cubicBezTo>
                <a:cubicBezTo>
                  <a:pt x="9197507" y="2159405"/>
                  <a:pt x="9152872" y="2177796"/>
                  <a:pt x="9098598" y="2177796"/>
                </a:cubicBezTo>
                <a:cubicBezTo>
                  <a:pt x="8982086" y="2177796"/>
                  <a:pt x="8982086" y="2177796"/>
                  <a:pt x="8982086" y="2177796"/>
                </a:cubicBezTo>
                <a:cubicBezTo>
                  <a:pt x="8982086" y="2355850"/>
                  <a:pt x="8982086" y="2355850"/>
                  <a:pt x="8982086" y="2355850"/>
                </a:cubicBezTo>
                <a:cubicBezTo>
                  <a:pt x="8899522" y="2355850"/>
                  <a:pt x="8899522" y="2355850"/>
                  <a:pt x="8899522" y="2355850"/>
                </a:cubicBezTo>
                <a:cubicBezTo>
                  <a:pt x="8899522" y="1844675"/>
                  <a:pt x="8899522" y="1844675"/>
                  <a:pt x="8899522" y="1844675"/>
                </a:cubicBezTo>
                <a:close/>
                <a:moveTo>
                  <a:pt x="8324847" y="1844675"/>
                </a:moveTo>
                <a:cubicBezTo>
                  <a:pt x="8407608" y="1844675"/>
                  <a:pt x="8407608" y="1844675"/>
                  <a:pt x="8407608" y="1844675"/>
                </a:cubicBezTo>
                <a:cubicBezTo>
                  <a:pt x="8407608" y="2158090"/>
                  <a:pt x="8407608" y="2158090"/>
                  <a:pt x="8407608" y="2158090"/>
                </a:cubicBezTo>
                <a:cubicBezTo>
                  <a:pt x="8407608" y="2195307"/>
                  <a:pt x="8420389" y="2228551"/>
                  <a:pt x="8443017" y="2252595"/>
                </a:cubicBezTo>
                <a:cubicBezTo>
                  <a:pt x="8465855" y="2276431"/>
                  <a:pt x="8498331" y="2291066"/>
                  <a:pt x="8537931" y="2291066"/>
                </a:cubicBezTo>
                <a:cubicBezTo>
                  <a:pt x="8576692" y="2291066"/>
                  <a:pt x="8609168" y="2276431"/>
                  <a:pt x="8631797" y="2252595"/>
                </a:cubicBezTo>
                <a:cubicBezTo>
                  <a:pt x="8654425" y="2228551"/>
                  <a:pt x="8667415" y="2195307"/>
                  <a:pt x="8667415" y="2158090"/>
                </a:cubicBezTo>
                <a:cubicBezTo>
                  <a:pt x="8667415" y="1844675"/>
                  <a:pt x="8667415" y="1844675"/>
                  <a:pt x="8667415" y="1844675"/>
                </a:cubicBezTo>
                <a:cubicBezTo>
                  <a:pt x="8748710" y="1844675"/>
                  <a:pt x="8748710" y="1844675"/>
                  <a:pt x="8748710" y="1844675"/>
                </a:cubicBezTo>
                <a:cubicBezTo>
                  <a:pt x="8748710" y="2158717"/>
                  <a:pt x="8748710" y="2158717"/>
                  <a:pt x="8748710" y="2158717"/>
                </a:cubicBezTo>
                <a:cubicBezTo>
                  <a:pt x="8748710" y="2218724"/>
                  <a:pt x="8726291" y="2270785"/>
                  <a:pt x="8688577" y="2307793"/>
                </a:cubicBezTo>
                <a:cubicBezTo>
                  <a:pt x="8650863" y="2345010"/>
                  <a:pt x="8597854" y="2366963"/>
                  <a:pt x="8537093" y="2366963"/>
                </a:cubicBezTo>
                <a:cubicBezTo>
                  <a:pt x="8476331" y="2366963"/>
                  <a:pt x="8423322" y="2345010"/>
                  <a:pt x="8385399" y="2307793"/>
                </a:cubicBezTo>
                <a:cubicBezTo>
                  <a:pt x="8347475" y="2270785"/>
                  <a:pt x="8324847" y="2218724"/>
                  <a:pt x="8324847" y="2158717"/>
                </a:cubicBezTo>
                <a:cubicBezTo>
                  <a:pt x="8324847" y="1844675"/>
                  <a:pt x="8324847" y="1844675"/>
                  <a:pt x="8324847" y="1844675"/>
                </a:cubicBezTo>
                <a:close/>
                <a:moveTo>
                  <a:pt x="7197722" y="1844675"/>
                </a:moveTo>
                <a:cubicBezTo>
                  <a:pt x="7404196" y="1844675"/>
                  <a:pt x="7404196" y="1844675"/>
                  <a:pt x="7404196" y="1844675"/>
                </a:cubicBezTo>
                <a:cubicBezTo>
                  <a:pt x="7457641" y="1844675"/>
                  <a:pt x="7501065" y="1862439"/>
                  <a:pt x="7531336" y="1891906"/>
                </a:cubicBezTo>
                <a:cubicBezTo>
                  <a:pt x="7561608" y="1921581"/>
                  <a:pt x="7578727" y="1962542"/>
                  <a:pt x="7578727" y="2008937"/>
                </a:cubicBezTo>
                <a:cubicBezTo>
                  <a:pt x="7578727" y="2047390"/>
                  <a:pt x="7568080" y="2080827"/>
                  <a:pt x="7548455" y="2106950"/>
                </a:cubicBezTo>
                <a:cubicBezTo>
                  <a:pt x="7529040" y="2133073"/>
                  <a:pt x="7500647" y="2152091"/>
                  <a:pt x="7464947" y="2161495"/>
                </a:cubicBezTo>
                <a:cubicBezTo>
                  <a:pt x="7525699" y="2258673"/>
                  <a:pt x="7525699" y="2258673"/>
                  <a:pt x="7525699" y="2258673"/>
                </a:cubicBezTo>
                <a:cubicBezTo>
                  <a:pt x="7586660" y="2355850"/>
                  <a:pt x="7586660" y="2355850"/>
                  <a:pt x="7586660" y="2355850"/>
                </a:cubicBezTo>
                <a:cubicBezTo>
                  <a:pt x="7491044" y="2355850"/>
                  <a:pt x="7491044" y="2355850"/>
                  <a:pt x="7491044" y="2355850"/>
                </a:cubicBezTo>
                <a:cubicBezTo>
                  <a:pt x="7434676" y="2263479"/>
                  <a:pt x="7434676" y="2263479"/>
                  <a:pt x="7434676" y="2263479"/>
                </a:cubicBezTo>
                <a:cubicBezTo>
                  <a:pt x="7378099" y="2171108"/>
                  <a:pt x="7378099" y="2171108"/>
                  <a:pt x="7378099" y="2171108"/>
                </a:cubicBezTo>
                <a:cubicBezTo>
                  <a:pt x="7280395" y="2171108"/>
                  <a:pt x="7280395" y="2171108"/>
                  <a:pt x="7280395" y="2171108"/>
                </a:cubicBezTo>
                <a:cubicBezTo>
                  <a:pt x="7280395" y="2355850"/>
                  <a:pt x="7280395" y="2355850"/>
                  <a:pt x="7280395" y="2355850"/>
                </a:cubicBezTo>
                <a:cubicBezTo>
                  <a:pt x="7197722" y="2355850"/>
                  <a:pt x="7197722" y="2355850"/>
                  <a:pt x="7197722" y="2355850"/>
                </a:cubicBezTo>
                <a:cubicBezTo>
                  <a:pt x="7197722" y="1844675"/>
                  <a:pt x="7197722" y="1844675"/>
                  <a:pt x="7197722" y="1844675"/>
                </a:cubicBezTo>
                <a:close/>
                <a:moveTo>
                  <a:pt x="7945016" y="1833563"/>
                </a:moveTo>
                <a:cubicBezTo>
                  <a:pt x="8020028" y="1833563"/>
                  <a:pt x="8087706" y="1863673"/>
                  <a:pt x="8136527" y="1911974"/>
                </a:cubicBezTo>
                <a:cubicBezTo>
                  <a:pt x="8185138" y="1960274"/>
                  <a:pt x="8215310" y="2026976"/>
                  <a:pt x="8215310" y="2100368"/>
                </a:cubicBezTo>
                <a:cubicBezTo>
                  <a:pt x="8215310" y="2173760"/>
                  <a:pt x="8185138" y="2240461"/>
                  <a:pt x="8136527" y="2288762"/>
                </a:cubicBezTo>
                <a:cubicBezTo>
                  <a:pt x="8087706" y="2337063"/>
                  <a:pt x="8020028" y="2366963"/>
                  <a:pt x="7945016" y="2366963"/>
                </a:cubicBezTo>
                <a:cubicBezTo>
                  <a:pt x="7870004" y="2366963"/>
                  <a:pt x="7802745" y="2337063"/>
                  <a:pt x="7754134" y="2288762"/>
                </a:cubicBezTo>
                <a:cubicBezTo>
                  <a:pt x="7705523" y="2240461"/>
                  <a:pt x="7675560" y="2173760"/>
                  <a:pt x="7675560" y="2100368"/>
                </a:cubicBezTo>
                <a:cubicBezTo>
                  <a:pt x="7675560" y="2026976"/>
                  <a:pt x="7705523" y="1960274"/>
                  <a:pt x="7754134" y="1911974"/>
                </a:cubicBezTo>
                <a:cubicBezTo>
                  <a:pt x="7802745" y="1863673"/>
                  <a:pt x="7870004" y="1833563"/>
                  <a:pt x="7945016" y="1833563"/>
                </a:cubicBezTo>
                <a:close/>
                <a:moveTo>
                  <a:pt x="6834872" y="1833563"/>
                </a:moveTo>
                <a:cubicBezTo>
                  <a:pt x="6865690" y="1833563"/>
                  <a:pt x="6894831" y="1837536"/>
                  <a:pt x="6921875" y="1845482"/>
                </a:cubicBezTo>
                <a:cubicBezTo>
                  <a:pt x="6948919" y="1853218"/>
                  <a:pt x="6973658" y="1865136"/>
                  <a:pt x="6996090" y="1881028"/>
                </a:cubicBezTo>
                <a:cubicBezTo>
                  <a:pt x="6974496" y="1914692"/>
                  <a:pt x="6974496" y="1914692"/>
                  <a:pt x="6974496" y="1914692"/>
                </a:cubicBezTo>
                <a:cubicBezTo>
                  <a:pt x="6952903" y="1948356"/>
                  <a:pt x="6952903" y="1948356"/>
                  <a:pt x="6952903" y="1948356"/>
                </a:cubicBezTo>
                <a:cubicBezTo>
                  <a:pt x="6935712" y="1935183"/>
                  <a:pt x="6917263" y="1925774"/>
                  <a:pt x="6897556" y="1919501"/>
                </a:cubicBezTo>
                <a:cubicBezTo>
                  <a:pt x="6877850" y="1913228"/>
                  <a:pt x="6856885" y="1910301"/>
                  <a:pt x="6834243" y="1910301"/>
                </a:cubicBezTo>
                <a:cubicBezTo>
                  <a:pt x="6782461" y="1910301"/>
                  <a:pt x="6736548" y="1931001"/>
                  <a:pt x="6703424" y="1965084"/>
                </a:cubicBezTo>
                <a:cubicBezTo>
                  <a:pt x="6670510" y="1999166"/>
                  <a:pt x="6650384" y="2046631"/>
                  <a:pt x="6650384" y="2100368"/>
                </a:cubicBezTo>
                <a:cubicBezTo>
                  <a:pt x="6650384" y="2154105"/>
                  <a:pt x="6669671" y="2201779"/>
                  <a:pt x="6701957" y="2236070"/>
                </a:cubicBezTo>
                <a:cubicBezTo>
                  <a:pt x="6734242" y="2270152"/>
                  <a:pt x="6779526" y="2291062"/>
                  <a:pt x="6831308" y="2291062"/>
                </a:cubicBezTo>
                <a:cubicBezTo>
                  <a:pt x="6878898" y="2291062"/>
                  <a:pt x="6917473" y="2275798"/>
                  <a:pt x="6945984" y="2250498"/>
                </a:cubicBezTo>
                <a:cubicBezTo>
                  <a:pt x="6974496" y="2225197"/>
                  <a:pt x="6992735" y="2189442"/>
                  <a:pt x="6999863" y="2148460"/>
                </a:cubicBezTo>
                <a:cubicBezTo>
                  <a:pt x="6825438" y="2148460"/>
                  <a:pt x="6825438" y="2148460"/>
                  <a:pt x="6825438" y="2148460"/>
                </a:cubicBezTo>
                <a:cubicBezTo>
                  <a:pt x="6849128" y="2111241"/>
                  <a:pt x="6849128" y="2111241"/>
                  <a:pt x="6849128" y="2111241"/>
                </a:cubicBezTo>
                <a:cubicBezTo>
                  <a:pt x="6873028" y="2074022"/>
                  <a:pt x="6873028" y="2074022"/>
                  <a:pt x="6873028" y="2074022"/>
                </a:cubicBezTo>
                <a:cubicBezTo>
                  <a:pt x="7078061" y="2074022"/>
                  <a:pt x="7078061" y="2074022"/>
                  <a:pt x="7078061" y="2074022"/>
                </a:cubicBezTo>
                <a:cubicBezTo>
                  <a:pt x="7079319" y="2078204"/>
                  <a:pt x="7080158" y="2083849"/>
                  <a:pt x="7080787" y="2090540"/>
                </a:cubicBezTo>
                <a:cubicBezTo>
                  <a:pt x="7081415" y="2096813"/>
                  <a:pt x="7081835" y="2103922"/>
                  <a:pt x="7081835" y="2110613"/>
                </a:cubicBezTo>
                <a:cubicBezTo>
                  <a:pt x="7081835" y="2183378"/>
                  <a:pt x="7056258" y="2247361"/>
                  <a:pt x="7011813" y="2293362"/>
                </a:cubicBezTo>
                <a:cubicBezTo>
                  <a:pt x="6967788" y="2339363"/>
                  <a:pt x="6904894" y="2366963"/>
                  <a:pt x="6830470" y="2366963"/>
                </a:cubicBezTo>
                <a:cubicBezTo>
                  <a:pt x="6756255" y="2366963"/>
                  <a:pt x="6690007" y="2337481"/>
                  <a:pt x="6642417" y="2289389"/>
                </a:cubicBezTo>
                <a:cubicBezTo>
                  <a:pt x="6595037" y="2241088"/>
                  <a:pt x="6565897" y="2174387"/>
                  <a:pt x="6565897" y="2100368"/>
                </a:cubicBezTo>
                <a:cubicBezTo>
                  <a:pt x="6565897" y="2026139"/>
                  <a:pt x="6595876" y="1959438"/>
                  <a:pt x="6644514" y="1911346"/>
                </a:cubicBezTo>
                <a:cubicBezTo>
                  <a:pt x="6692942" y="1863255"/>
                  <a:pt x="6760238" y="1833563"/>
                  <a:pt x="6834872" y="1833563"/>
                </a:cubicBezTo>
                <a:close/>
                <a:moveTo>
                  <a:pt x="501650" y="1403350"/>
                </a:moveTo>
                <a:cubicBezTo>
                  <a:pt x="501650" y="1403350"/>
                  <a:pt x="501650" y="1403350"/>
                  <a:pt x="501650" y="1925638"/>
                </a:cubicBezTo>
                <a:cubicBezTo>
                  <a:pt x="501650" y="1925638"/>
                  <a:pt x="501650" y="1925638"/>
                  <a:pt x="842112" y="1925638"/>
                </a:cubicBezTo>
                <a:cubicBezTo>
                  <a:pt x="842112" y="1925638"/>
                  <a:pt x="842112" y="1925638"/>
                  <a:pt x="1182574" y="1925638"/>
                </a:cubicBezTo>
                <a:cubicBezTo>
                  <a:pt x="1258233" y="1925638"/>
                  <a:pt x="1326576" y="1896842"/>
                  <a:pt x="1375900" y="1849684"/>
                </a:cubicBezTo>
                <a:cubicBezTo>
                  <a:pt x="1425224" y="1802317"/>
                  <a:pt x="1455738" y="1736796"/>
                  <a:pt x="1455738" y="1662720"/>
                </a:cubicBezTo>
                <a:cubicBezTo>
                  <a:pt x="1455738" y="1588853"/>
                  <a:pt x="1425224" y="1523958"/>
                  <a:pt x="1375900" y="1477635"/>
                </a:cubicBezTo>
                <a:cubicBezTo>
                  <a:pt x="1326576" y="1431103"/>
                  <a:pt x="1258233" y="1403350"/>
                  <a:pt x="1182574" y="1403350"/>
                </a:cubicBezTo>
                <a:cubicBezTo>
                  <a:pt x="1182574" y="1403350"/>
                  <a:pt x="1182574" y="1403350"/>
                  <a:pt x="501650" y="1403350"/>
                </a:cubicBezTo>
                <a:close/>
                <a:moveTo>
                  <a:pt x="7349808" y="1012825"/>
                </a:moveTo>
                <a:cubicBezTo>
                  <a:pt x="7297999" y="1012825"/>
                  <a:pt x="7251643" y="1033706"/>
                  <a:pt x="7218292" y="1067952"/>
                </a:cubicBezTo>
                <a:cubicBezTo>
                  <a:pt x="7184731" y="1102197"/>
                  <a:pt x="7164385" y="1149598"/>
                  <a:pt x="7164385" y="1202427"/>
                </a:cubicBezTo>
                <a:cubicBezTo>
                  <a:pt x="7164385" y="1255466"/>
                  <a:pt x="7184731" y="1302866"/>
                  <a:pt x="7218292" y="1336903"/>
                </a:cubicBezTo>
                <a:cubicBezTo>
                  <a:pt x="7251643" y="1371148"/>
                  <a:pt x="7297999" y="1392238"/>
                  <a:pt x="7349808" y="1392238"/>
                </a:cubicBezTo>
                <a:cubicBezTo>
                  <a:pt x="7401827" y="1392238"/>
                  <a:pt x="7448393" y="1371357"/>
                  <a:pt x="7481953" y="1337320"/>
                </a:cubicBezTo>
                <a:cubicBezTo>
                  <a:pt x="7515304" y="1303075"/>
                  <a:pt x="7535860" y="1255675"/>
                  <a:pt x="7535860" y="1202427"/>
                </a:cubicBezTo>
                <a:cubicBezTo>
                  <a:pt x="7535860" y="1149598"/>
                  <a:pt x="7515304" y="1102197"/>
                  <a:pt x="7481534" y="1067952"/>
                </a:cubicBezTo>
                <a:cubicBezTo>
                  <a:pt x="7447973" y="1033706"/>
                  <a:pt x="7401408" y="1012825"/>
                  <a:pt x="7349808" y="1012825"/>
                </a:cubicBezTo>
                <a:close/>
                <a:moveTo>
                  <a:pt x="10448922" y="946150"/>
                </a:moveTo>
                <a:lnTo>
                  <a:pt x="10552110" y="946150"/>
                </a:lnTo>
                <a:lnTo>
                  <a:pt x="10671172" y="1139825"/>
                </a:lnTo>
                <a:lnTo>
                  <a:pt x="10790235" y="1333501"/>
                </a:lnTo>
                <a:lnTo>
                  <a:pt x="10790235" y="946150"/>
                </a:lnTo>
                <a:lnTo>
                  <a:pt x="10869610" y="946150"/>
                </a:lnTo>
                <a:lnTo>
                  <a:pt x="10869610" y="1458913"/>
                </a:lnTo>
                <a:lnTo>
                  <a:pt x="10772772" y="1458913"/>
                </a:lnTo>
                <a:lnTo>
                  <a:pt x="10650535" y="1260475"/>
                </a:lnTo>
                <a:lnTo>
                  <a:pt x="10528297" y="1062038"/>
                </a:lnTo>
                <a:lnTo>
                  <a:pt x="10528297" y="1458913"/>
                </a:lnTo>
                <a:lnTo>
                  <a:pt x="10448922" y="1458913"/>
                </a:lnTo>
                <a:close/>
                <a:moveTo>
                  <a:pt x="10185397" y="946150"/>
                </a:moveTo>
                <a:lnTo>
                  <a:pt x="10267947" y="946150"/>
                </a:lnTo>
                <a:lnTo>
                  <a:pt x="10267947" y="1458913"/>
                </a:lnTo>
                <a:lnTo>
                  <a:pt x="10185397" y="1458913"/>
                </a:lnTo>
                <a:close/>
                <a:moveTo>
                  <a:pt x="9656760" y="946150"/>
                </a:moveTo>
                <a:lnTo>
                  <a:pt x="10059985" y="946150"/>
                </a:lnTo>
                <a:lnTo>
                  <a:pt x="10059985" y="1022350"/>
                </a:lnTo>
                <a:lnTo>
                  <a:pt x="9899648" y="1022350"/>
                </a:lnTo>
                <a:lnTo>
                  <a:pt x="9899648" y="1458913"/>
                </a:lnTo>
                <a:lnTo>
                  <a:pt x="9817098" y="1458913"/>
                </a:lnTo>
                <a:lnTo>
                  <a:pt x="9817098" y="1022350"/>
                </a:lnTo>
                <a:lnTo>
                  <a:pt x="9656760" y="1022350"/>
                </a:lnTo>
                <a:close/>
                <a:moveTo>
                  <a:pt x="9336085" y="946150"/>
                </a:moveTo>
                <a:lnTo>
                  <a:pt x="9418635" y="946150"/>
                </a:lnTo>
                <a:lnTo>
                  <a:pt x="9418635" y="1382713"/>
                </a:lnTo>
                <a:lnTo>
                  <a:pt x="9671048" y="1382713"/>
                </a:lnTo>
                <a:lnTo>
                  <a:pt x="9671048" y="1458913"/>
                </a:lnTo>
                <a:lnTo>
                  <a:pt x="9336085" y="1458913"/>
                </a:lnTo>
                <a:close/>
                <a:moveTo>
                  <a:pt x="8766172" y="946150"/>
                </a:moveTo>
                <a:cubicBezTo>
                  <a:pt x="8848414" y="946150"/>
                  <a:pt x="8848414" y="946150"/>
                  <a:pt x="8848414" y="946150"/>
                </a:cubicBezTo>
                <a:cubicBezTo>
                  <a:pt x="8848414" y="1260391"/>
                  <a:pt x="8848414" y="1260391"/>
                  <a:pt x="8848414" y="1260391"/>
                </a:cubicBezTo>
                <a:cubicBezTo>
                  <a:pt x="8848414" y="1297706"/>
                  <a:pt x="8861356" y="1331038"/>
                  <a:pt x="8883900" y="1355146"/>
                </a:cubicBezTo>
                <a:cubicBezTo>
                  <a:pt x="8906443" y="1379044"/>
                  <a:pt x="8939006" y="1393718"/>
                  <a:pt x="8978249" y="1393718"/>
                </a:cubicBezTo>
                <a:cubicBezTo>
                  <a:pt x="9017074" y="1393718"/>
                  <a:pt x="9049219" y="1379044"/>
                  <a:pt x="9071972" y="1355146"/>
                </a:cubicBezTo>
                <a:cubicBezTo>
                  <a:pt x="9094515" y="1331038"/>
                  <a:pt x="9107457" y="1297706"/>
                  <a:pt x="9107457" y="1260391"/>
                </a:cubicBezTo>
                <a:cubicBezTo>
                  <a:pt x="9107457" y="946150"/>
                  <a:pt x="9107457" y="946150"/>
                  <a:pt x="9107457" y="946150"/>
                </a:cubicBezTo>
                <a:cubicBezTo>
                  <a:pt x="9188447" y="946150"/>
                  <a:pt x="9188447" y="946150"/>
                  <a:pt x="9188447" y="946150"/>
                </a:cubicBezTo>
                <a:cubicBezTo>
                  <a:pt x="9188447" y="1261230"/>
                  <a:pt x="9188447" y="1261230"/>
                  <a:pt x="9188447" y="1261230"/>
                </a:cubicBezTo>
                <a:cubicBezTo>
                  <a:pt x="9188447" y="1321185"/>
                  <a:pt x="9166112" y="1373384"/>
                  <a:pt x="9128539" y="1410489"/>
                </a:cubicBezTo>
                <a:cubicBezTo>
                  <a:pt x="9090758" y="1447804"/>
                  <a:pt x="9038156" y="1470025"/>
                  <a:pt x="8977623" y="1470025"/>
                </a:cubicBezTo>
                <a:cubicBezTo>
                  <a:pt x="8917089" y="1470025"/>
                  <a:pt x="8864278" y="1447804"/>
                  <a:pt x="8826497" y="1410489"/>
                </a:cubicBezTo>
                <a:cubicBezTo>
                  <a:pt x="8788716" y="1373384"/>
                  <a:pt x="8766172" y="1321185"/>
                  <a:pt x="8766172" y="1261230"/>
                </a:cubicBezTo>
                <a:cubicBezTo>
                  <a:pt x="8766172" y="946150"/>
                  <a:pt x="8766172" y="946150"/>
                  <a:pt x="8766172" y="946150"/>
                </a:cubicBezTo>
                <a:close/>
                <a:moveTo>
                  <a:pt x="7737472" y="946150"/>
                </a:moveTo>
                <a:lnTo>
                  <a:pt x="7839072" y="946150"/>
                </a:lnTo>
                <a:lnTo>
                  <a:pt x="7958134" y="1139825"/>
                </a:lnTo>
                <a:lnTo>
                  <a:pt x="8077197" y="1333501"/>
                </a:lnTo>
                <a:lnTo>
                  <a:pt x="8077197" y="946150"/>
                </a:lnTo>
                <a:lnTo>
                  <a:pt x="8156572" y="946150"/>
                </a:lnTo>
                <a:lnTo>
                  <a:pt x="8156572" y="1458913"/>
                </a:lnTo>
                <a:lnTo>
                  <a:pt x="8061322" y="1458913"/>
                </a:lnTo>
                <a:lnTo>
                  <a:pt x="7939084" y="1260475"/>
                </a:lnTo>
                <a:lnTo>
                  <a:pt x="7815259" y="1062038"/>
                </a:lnTo>
                <a:lnTo>
                  <a:pt x="7815259" y="1458913"/>
                </a:lnTo>
                <a:lnTo>
                  <a:pt x="7737472" y="1458913"/>
                </a:lnTo>
                <a:close/>
                <a:moveTo>
                  <a:pt x="11253544" y="936625"/>
                </a:moveTo>
                <a:cubicBezTo>
                  <a:pt x="11284280" y="936625"/>
                  <a:pt x="11313343" y="940389"/>
                  <a:pt x="11340315" y="948334"/>
                </a:cubicBezTo>
                <a:cubicBezTo>
                  <a:pt x="11367287" y="956071"/>
                  <a:pt x="11391959" y="967989"/>
                  <a:pt x="11414331" y="984090"/>
                </a:cubicBezTo>
                <a:cubicBezTo>
                  <a:pt x="11392795" y="1017545"/>
                  <a:pt x="11392795" y="1017545"/>
                  <a:pt x="11392795" y="1017545"/>
                </a:cubicBezTo>
                <a:cubicBezTo>
                  <a:pt x="11371260" y="1051209"/>
                  <a:pt x="11371260" y="1051209"/>
                  <a:pt x="11371260" y="1051209"/>
                </a:cubicBezTo>
                <a:cubicBezTo>
                  <a:pt x="11354114" y="1038036"/>
                  <a:pt x="11335715" y="1028627"/>
                  <a:pt x="11316270" y="1022354"/>
                </a:cubicBezTo>
                <a:cubicBezTo>
                  <a:pt x="11296616" y="1016290"/>
                  <a:pt x="11275498" y="1013363"/>
                  <a:pt x="11252917" y="1013363"/>
                </a:cubicBezTo>
                <a:cubicBezTo>
                  <a:pt x="11201273" y="1013363"/>
                  <a:pt x="11155483" y="1034063"/>
                  <a:pt x="11122657" y="1067936"/>
                </a:cubicBezTo>
                <a:cubicBezTo>
                  <a:pt x="11089622" y="1102019"/>
                  <a:pt x="11069549" y="1149692"/>
                  <a:pt x="11069549" y="1203221"/>
                </a:cubicBezTo>
                <a:cubicBezTo>
                  <a:pt x="11069549" y="1256958"/>
                  <a:pt x="11088785" y="1304631"/>
                  <a:pt x="11120984" y="1338923"/>
                </a:cubicBezTo>
                <a:cubicBezTo>
                  <a:pt x="11153393" y="1373214"/>
                  <a:pt x="11198346" y="1394124"/>
                  <a:pt x="11249990" y="1394124"/>
                </a:cubicBezTo>
                <a:cubicBezTo>
                  <a:pt x="11297452" y="1394124"/>
                  <a:pt x="11335924" y="1378860"/>
                  <a:pt x="11364360" y="1353350"/>
                </a:cubicBezTo>
                <a:cubicBezTo>
                  <a:pt x="11392795" y="1328050"/>
                  <a:pt x="11410986" y="1292295"/>
                  <a:pt x="11418095" y="1251521"/>
                </a:cubicBezTo>
                <a:cubicBezTo>
                  <a:pt x="11244136" y="1251521"/>
                  <a:pt x="11244136" y="1251521"/>
                  <a:pt x="11244136" y="1251521"/>
                </a:cubicBezTo>
                <a:cubicBezTo>
                  <a:pt x="11267971" y="1214303"/>
                  <a:pt x="11267971" y="1214303"/>
                  <a:pt x="11267971" y="1214303"/>
                </a:cubicBezTo>
                <a:cubicBezTo>
                  <a:pt x="11291598" y="1177084"/>
                  <a:pt x="11291598" y="1177084"/>
                  <a:pt x="11291598" y="1177084"/>
                </a:cubicBezTo>
                <a:cubicBezTo>
                  <a:pt x="11496083" y="1177084"/>
                  <a:pt x="11496083" y="1177084"/>
                  <a:pt x="11496083" y="1177084"/>
                </a:cubicBezTo>
                <a:cubicBezTo>
                  <a:pt x="11497338" y="1181057"/>
                  <a:pt x="11498174" y="1186911"/>
                  <a:pt x="11498802" y="1193393"/>
                </a:cubicBezTo>
                <a:cubicBezTo>
                  <a:pt x="11499429" y="1199875"/>
                  <a:pt x="11499847" y="1206984"/>
                  <a:pt x="11499847" y="1213466"/>
                </a:cubicBezTo>
                <a:cubicBezTo>
                  <a:pt x="11499847" y="1286231"/>
                  <a:pt x="11474339" y="1350214"/>
                  <a:pt x="11430222" y="1396215"/>
                </a:cubicBezTo>
                <a:cubicBezTo>
                  <a:pt x="11386105" y="1442216"/>
                  <a:pt x="11323379" y="1470025"/>
                  <a:pt x="11249154" y="1470025"/>
                </a:cubicBezTo>
                <a:cubicBezTo>
                  <a:pt x="11175137" y="1470025"/>
                  <a:pt x="11109066" y="1440334"/>
                  <a:pt x="11061813" y="1392242"/>
                </a:cubicBezTo>
                <a:cubicBezTo>
                  <a:pt x="11014351" y="1344150"/>
                  <a:pt x="10985497" y="1277449"/>
                  <a:pt x="10985497" y="1203221"/>
                </a:cubicBezTo>
                <a:cubicBezTo>
                  <a:pt x="10985497" y="1129201"/>
                  <a:pt x="11015187" y="1062500"/>
                  <a:pt x="11063695" y="1014408"/>
                </a:cubicBezTo>
                <a:cubicBezTo>
                  <a:pt x="11111994" y="966317"/>
                  <a:pt x="11179110" y="936625"/>
                  <a:pt x="11253544" y="936625"/>
                </a:cubicBezTo>
                <a:close/>
                <a:moveTo>
                  <a:pt x="8471697" y="936625"/>
                </a:moveTo>
                <a:cubicBezTo>
                  <a:pt x="8502452" y="936625"/>
                  <a:pt x="8530906" y="941434"/>
                  <a:pt x="8556850" y="949798"/>
                </a:cubicBezTo>
                <a:cubicBezTo>
                  <a:pt x="8582793" y="958162"/>
                  <a:pt x="8606225" y="970080"/>
                  <a:pt x="8626729" y="984717"/>
                </a:cubicBezTo>
                <a:cubicBezTo>
                  <a:pt x="8626729" y="984717"/>
                  <a:pt x="8626729" y="984717"/>
                  <a:pt x="8606225" y="1017336"/>
                </a:cubicBezTo>
                <a:cubicBezTo>
                  <a:pt x="8606225" y="1017336"/>
                  <a:pt x="8606225" y="1017336"/>
                  <a:pt x="8585722" y="1049745"/>
                </a:cubicBezTo>
                <a:cubicBezTo>
                  <a:pt x="8566474" y="1037409"/>
                  <a:pt x="8547644" y="1027581"/>
                  <a:pt x="8528605" y="1021099"/>
                </a:cubicBezTo>
                <a:cubicBezTo>
                  <a:pt x="8509775" y="1014617"/>
                  <a:pt x="8490736" y="1011063"/>
                  <a:pt x="8471070" y="1011063"/>
                </a:cubicBezTo>
                <a:cubicBezTo>
                  <a:pt x="8441151" y="1011063"/>
                  <a:pt x="8418974" y="1019217"/>
                  <a:pt x="8404328" y="1032181"/>
                </a:cubicBezTo>
                <a:cubicBezTo>
                  <a:pt x="8389683" y="1045354"/>
                  <a:pt x="8382570" y="1063755"/>
                  <a:pt x="8382570" y="1084246"/>
                </a:cubicBezTo>
                <a:cubicBezTo>
                  <a:pt x="8382570" y="1108292"/>
                  <a:pt x="8393449" y="1123556"/>
                  <a:pt x="8412697" y="1135474"/>
                </a:cubicBezTo>
                <a:cubicBezTo>
                  <a:pt x="8432155" y="1147183"/>
                  <a:pt x="8459772" y="1155338"/>
                  <a:pt x="8493038" y="1165165"/>
                </a:cubicBezTo>
                <a:cubicBezTo>
                  <a:pt x="8532789" y="1177293"/>
                  <a:pt x="8571704" y="1190257"/>
                  <a:pt x="8600786" y="1212421"/>
                </a:cubicBezTo>
                <a:cubicBezTo>
                  <a:pt x="8629658" y="1234585"/>
                  <a:pt x="8648697" y="1265740"/>
                  <a:pt x="8648697" y="1314250"/>
                </a:cubicBezTo>
                <a:cubicBezTo>
                  <a:pt x="8648697" y="1359205"/>
                  <a:pt x="8632169" y="1398097"/>
                  <a:pt x="8601413" y="1425906"/>
                </a:cubicBezTo>
                <a:cubicBezTo>
                  <a:pt x="8570658" y="1453507"/>
                  <a:pt x="8525467" y="1470025"/>
                  <a:pt x="8468140" y="1470025"/>
                </a:cubicBezTo>
                <a:cubicBezTo>
                  <a:pt x="8427552" y="1470025"/>
                  <a:pt x="8393031" y="1463125"/>
                  <a:pt x="8363531" y="1452461"/>
                </a:cubicBezTo>
                <a:cubicBezTo>
                  <a:pt x="8333821" y="1441797"/>
                  <a:pt x="8308715" y="1427161"/>
                  <a:pt x="8286747" y="1411479"/>
                </a:cubicBezTo>
                <a:cubicBezTo>
                  <a:pt x="8286747" y="1411479"/>
                  <a:pt x="8286747" y="1411479"/>
                  <a:pt x="8307251" y="1379069"/>
                </a:cubicBezTo>
                <a:cubicBezTo>
                  <a:pt x="8307251" y="1379069"/>
                  <a:pt x="8307251" y="1379069"/>
                  <a:pt x="8327754" y="1346450"/>
                </a:cubicBezTo>
                <a:cubicBezTo>
                  <a:pt x="8349931" y="1360669"/>
                  <a:pt x="8372318" y="1373005"/>
                  <a:pt x="8395541" y="1381578"/>
                </a:cubicBezTo>
                <a:cubicBezTo>
                  <a:pt x="8418765" y="1390360"/>
                  <a:pt x="8442825" y="1395378"/>
                  <a:pt x="8468768" y="1395378"/>
                </a:cubicBezTo>
                <a:cubicBezTo>
                  <a:pt x="8500569" y="1395378"/>
                  <a:pt x="8525048" y="1387224"/>
                  <a:pt x="8541367" y="1373633"/>
                </a:cubicBezTo>
                <a:cubicBezTo>
                  <a:pt x="8557686" y="1360041"/>
                  <a:pt x="8566055" y="1341014"/>
                  <a:pt x="8566055" y="1319477"/>
                </a:cubicBezTo>
                <a:cubicBezTo>
                  <a:pt x="8566055" y="1295640"/>
                  <a:pt x="8554967" y="1280376"/>
                  <a:pt x="8535509" y="1268458"/>
                </a:cubicBezTo>
                <a:cubicBezTo>
                  <a:pt x="8516261" y="1256540"/>
                  <a:pt x="8488644" y="1248176"/>
                  <a:pt x="8455587" y="1238348"/>
                </a:cubicBezTo>
                <a:cubicBezTo>
                  <a:pt x="8415417" y="1226221"/>
                  <a:pt x="8376502" y="1213466"/>
                  <a:pt x="8347630" y="1191511"/>
                </a:cubicBezTo>
                <a:cubicBezTo>
                  <a:pt x="8318758" y="1169556"/>
                  <a:pt x="8299928" y="1138192"/>
                  <a:pt x="8299928" y="1089264"/>
                </a:cubicBezTo>
                <a:cubicBezTo>
                  <a:pt x="8299928" y="1044727"/>
                  <a:pt x="8315829" y="1006463"/>
                  <a:pt x="8345329" y="979489"/>
                </a:cubicBezTo>
                <a:cubicBezTo>
                  <a:pt x="8374828" y="952516"/>
                  <a:pt x="8417718" y="936625"/>
                  <a:pt x="8471697" y="936625"/>
                </a:cubicBezTo>
                <a:close/>
                <a:moveTo>
                  <a:pt x="7349808" y="936625"/>
                </a:moveTo>
                <a:cubicBezTo>
                  <a:pt x="7424849" y="936625"/>
                  <a:pt x="7492344" y="966526"/>
                  <a:pt x="7541183" y="1014826"/>
                </a:cubicBezTo>
                <a:cubicBezTo>
                  <a:pt x="7590023" y="1063127"/>
                  <a:pt x="7619997" y="1129828"/>
                  <a:pt x="7619997" y="1203221"/>
                </a:cubicBezTo>
                <a:cubicBezTo>
                  <a:pt x="7619997" y="1276613"/>
                  <a:pt x="7590023" y="1343314"/>
                  <a:pt x="7541183" y="1391615"/>
                </a:cubicBezTo>
                <a:cubicBezTo>
                  <a:pt x="7492344" y="1440125"/>
                  <a:pt x="7424849" y="1470025"/>
                  <a:pt x="7349808" y="1470025"/>
                </a:cubicBezTo>
                <a:cubicBezTo>
                  <a:pt x="7274767" y="1470025"/>
                  <a:pt x="7207272" y="1440125"/>
                  <a:pt x="7158642" y="1391615"/>
                </a:cubicBezTo>
                <a:cubicBezTo>
                  <a:pt x="7110012" y="1343314"/>
                  <a:pt x="7080247" y="1276613"/>
                  <a:pt x="7080247" y="1203221"/>
                </a:cubicBezTo>
                <a:cubicBezTo>
                  <a:pt x="7080247" y="1129828"/>
                  <a:pt x="7110012" y="1063127"/>
                  <a:pt x="7158642" y="1014826"/>
                </a:cubicBezTo>
                <a:cubicBezTo>
                  <a:pt x="7207272" y="966526"/>
                  <a:pt x="7274767" y="936625"/>
                  <a:pt x="7349808" y="936625"/>
                </a:cubicBezTo>
                <a:close/>
                <a:moveTo>
                  <a:pt x="6837427" y="936625"/>
                </a:moveTo>
                <a:cubicBezTo>
                  <a:pt x="6874092" y="936625"/>
                  <a:pt x="6904891" y="941852"/>
                  <a:pt x="6932756" y="951680"/>
                </a:cubicBezTo>
                <a:cubicBezTo>
                  <a:pt x="6960412" y="961507"/>
                  <a:pt x="6984925" y="975726"/>
                  <a:pt x="7008810" y="993499"/>
                </a:cubicBezTo>
                <a:cubicBezTo>
                  <a:pt x="7008810" y="993499"/>
                  <a:pt x="7008810" y="993499"/>
                  <a:pt x="6987439" y="1026745"/>
                </a:cubicBezTo>
                <a:cubicBezTo>
                  <a:pt x="6987439" y="1026745"/>
                  <a:pt x="6987439" y="1026745"/>
                  <a:pt x="6966278" y="1059991"/>
                </a:cubicBezTo>
                <a:cubicBezTo>
                  <a:pt x="6946584" y="1044727"/>
                  <a:pt x="6926680" y="1032809"/>
                  <a:pt x="6904891" y="1024863"/>
                </a:cubicBezTo>
                <a:cubicBezTo>
                  <a:pt x="6883101" y="1016708"/>
                  <a:pt x="6859845" y="1012526"/>
                  <a:pt x="6833027" y="1012526"/>
                </a:cubicBezTo>
                <a:cubicBezTo>
                  <a:pt x="6782115" y="1012526"/>
                  <a:pt x="6736441" y="1033436"/>
                  <a:pt x="6703338" y="1067727"/>
                </a:cubicBezTo>
                <a:cubicBezTo>
                  <a:pt x="6670444" y="1102019"/>
                  <a:pt x="6649912" y="1149483"/>
                  <a:pt x="6649912" y="1203221"/>
                </a:cubicBezTo>
                <a:cubicBezTo>
                  <a:pt x="6649912" y="1256958"/>
                  <a:pt x="6670444" y="1304631"/>
                  <a:pt x="6703338" y="1338923"/>
                </a:cubicBezTo>
                <a:cubicBezTo>
                  <a:pt x="6736441" y="1373214"/>
                  <a:pt x="6782115" y="1393915"/>
                  <a:pt x="6833027" y="1393915"/>
                </a:cubicBezTo>
                <a:cubicBezTo>
                  <a:pt x="6859845" y="1393915"/>
                  <a:pt x="6883101" y="1389733"/>
                  <a:pt x="6904891" y="1381787"/>
                </a:cubicBezTo>
                <a:cubicBezTo>
                  <a:pt x="6926680" y="1373633"/>
                  <a:pt x="6946584" y="1361923"/>
                  <a:pt x="6966278" y="1346450"/>
                </a:cubicBezTo>
                <a:cubicBezTo>
                  <a:pt x="6966278" y="1346450"/>
                  <a:pt x="6966278" y="1346450"/>
                  <a:pt x="6987439" y="1379696"/>
                </a:cubicBezTo>
                <a:cubicBezTo>
                  <a:pt x="6987439" y="1379696"/>
                  <a:pt x="6987439" y="1379696"/>
                  <a:pt x="7008810" y="1412942"/>
                </a:cubicBezTo>
                <a:cubicBezTo>
                  <a:pt x="6984925" y="1430924"/>
                  <a:pt x="6960412" y="1445143"/>
                  <a:pt x="6932756" y="1454970"/>
                </a:cubicBezTo>
                <a:cubicBezTo>
                  <a:pt x="6904891" y="1464589"/>
                  <a:pt x="6874092" y="1470025"/>
                  <a:pt x="6837427" y="1470025"/>
                </a:cubicBezTo>
                <a:cubicBezTo>
                  <a:pt x="6761373" y="1470025"/>
                  <a:pt x="6693491" y="1440334"/>
                  <a:pt x="6644674" y="1392242"/>
                </a:cubicBezTo>
                <a:cubicBezTo>
                  <a:pt x="6595648" y="1344150"/>
                  <a:pt x="6565897" y="1277449"/>
                  <a:pt x="6565897" y="1203221"/>
                </a:cubicBezTo>
                <a:cubicBezTo>
                  <a:pt x="6565897" y="1129201"/>
                  <a:pt x="6595648" y="1062500"/>
                  <a:pt x="6644674" y="1014408"/>
                </a:cubicBezTo>
                <a:cubicBezTo>
                  <a:pt x="6693491" y="966107"/>
                  <a:pt x="6761373" y="936625"/>
                  <a:pt x="6837427" y="936625"/>
                </a:cubicBezTo>
                <a:close/>
                <a:moveTo>
                  <a:pt x="501650" y="477838"/>
                </a:moveTo>
                <a:cubicBezTo>
                  <a:pt x="501650" y="477838"/>
                  <a:pt x="501650" y="477838"/>
                  <a:pt x="501650" y="981076"/>
                </a:cubicBezTo>
                <a:cubicBezTo>
                  <a:pt x="501650" y="981076"/>
                  <a:pt x="501650" y="981076"/>
                  <a:pt x="786010" y="981076"/>
                </a:cubicBezTo>
                <a:cubicBezTo>
                  <a:pt x="786010" y="981076"/>
                  <a:pt x="786010" y="981076"/>
                  <a:pt x="1070579" y="981076"/>
                </a:cubicBezTo>
                <a:cubicBezTo>
                  <a:pt x="1142870" y="981076"/>
                  <a:pt x="1207013" y="953710"/>
                  <a:pt x="1253188" y="908588"/>
                </a:cubicBezTo>
                <a:cubicBezTo>
                  <a:pt x="1299153" y="863466"/>
                  <a:pt x="1327150" y="800169"/>
                  <a:pt x="1327150" y="727681"/>
                </a:cubicBezTo>
                <a:cubicBezTo>
                  <a:pt x="1327150" y="655402"/>
                  <a:pt x="1299153" y="592942"/>
                  <a:pt x="1253188" y="548446"/>
                </a:cubicBezTo>
                <a:cubicBezTo>
                  <a:pt x="1207013" y="503951"/>
                  <a:pt x="1142870" y="477838"/>
                  <a:pt x="1070579" y="477838"/>
                </a:cubicBezTo>
                <a:cubicBezTo>
                  <a:pt x="1070579" y="477838"/>
                  <a:pt x="1070579" y="477838"/>
                  <a:pt x="501650" y="477838"/>
                </a:cubicBezTo>
                <a:close/>
                <a:moveTo>
                  <a:pt x="6675435" y="336550"/>
                </a:moveTo>
                <a:cubicBezTo>
                  <a:pt x="6675435" y="487363"/>
                  <a:pt x="6675435" y="487363"/>
                  <a:pt x="6675435" y="487363"/>
                </a:cubicBezTo>
                <a:cubicBezTo>
                  <a:pt x="6808467" y="487363"/>
                  <a:pt x="6808467" y="487363"/>
                  <a:pt x="6808467" y="487363"/>
                </a:cubicBezTo>
                <a:cubicBezTo>
                  <a:pt x="6831475" y="487363"/>
                  <a:pt x="6851346" y="478985"/>
                  <a:pt x="6865570" y="465370"/>
                </a:cubicBezTo>
                <a:cubicBezTo>
                  <a:pt x="6879793" y="451755"/>
                  <a:pt x="6888160" y="432903"/>
                  <a:pt x="6888160" y="411957"/>
                </a:cubicBezTo>
                <a:cubicBezTo>
                  <a:pt x="6888160" y="390801"/>
                  <a:pt x="6879793" y="371949"/>
                  <a:pt x="6865570" y="358334"/>
                </a:cubicBezTo>
                <a:cubicBezTo>
                  <a:pt x="6851346" y="344719"/>
                  <a:pt x="6831475" y="336550"/>
                  <a:pt x="6808467" y="336550"/>
                </a:cubicBezTo>
                <a:cubicBezTo>
                  <a:pt x="6675435" y="336550"/>
                  <a:pt x="6675435" y="336550"/>
                  <a:pt x="6675435" y="336550"/>
                </a:cubicBezTo>
                <a:close/>
                <a:moveTo>
                  <a:pt x="6675435" y="122238"/>
                </a:moveTo>
                <a:cubicBezTo>
                  <a:pt x="6675435" y="265113"/>
                  <a:pt x="6675435" y="265113"/>
                  <a:pt x="6675435" y="265113"/>
                </a:cubicBezTo>
                <a:cubicBezTo>
                  <a:pt x="6795279" y="265113"/>
                  <a:pt x="6795279" y="265113"/>
                  <a:pt x="6795279" y="265113"/>
                </a:cubicBezTo>
                <a:cubicBezTo>
                  <a:pt x="6816822" y="265113"/>
                  <a:pt x="6835228" y="257396"/>
                  <a:pt x="6848404" y="244673"/>
                </a:cubicBezTo>
                <a:cubicBezTo>
                  <a:pt x="6861372" y="231949"/>
                  <a:pt x="6869110" y="214012"/>
                  <a:pt x="6869110" y="193571"/>
                </a:cubicBezTo>
                <a:cubicBezTo>
                  <a:pt x="6869110" y="173131"/>
                  <a:pt x="6861372" y="155402"/>
                  <a:pt x="6848404" y="142679"/>
                </a:cubicBezTo>
                <a:cubicBezTo>
                  <a:pt x="6835228" y="129747"/>
                  <a:pt x="6816822" y="122238"/>
                  <a:pt x="6795279" y="122238"/>
                </a:cubicBezTo>
                <a:cubicBezTo>
                  <a:pt x="6675435" y="122238"/>
                  <a:pt x="6675435" y="122238"/>
                  <a:pt x="6675435" y="122238"/>
                </a:cubicBezTo>
                <a:close/>
                <a:moveTo>
                  <a:pt x="8850791" y="114300"/>
                </a:moveTo>
                <a:cubicBezTo>
                  <a:pt x="8799203" y="114300"/>
                  <a:pt x="8753045" y="135269"/>
                  <a:pt x="8719837" y="169657"/>
                </a:cubicBezTo>
                <a:cubicBezTo>
                  <a:pt x="8686419" y="204046"/>
                  <a:pt x="8666160" y="251645"/>
                  <a:pt x="8666160" y="304905"/>
                </a:cubicBezTo>
                <a:cubicBezTo>
                  <a:pt x="8666160" y="357956"/>
                  <a:pt x="8686419" y="405554"/>
                  <a:pt x="8719837" y="439943"/>
                </a:cubicBezTo>
                <a:cubicBezTo>
                  <a:pt x="8753045" y="474332"/>
                  <a:pt x="8799203" y="495300"/>
                  <a:pt x="8850791" y="495300"/>
                </a:cubicBezTo>
                <a:cubicBezTo>
                  <a:pt x="8902588" y="495300"/>
                  <a:pt x="8948954" y="474541"/>
                  <a:pt x="8982163" y="440153"/>
                </a:cubicBezTo>
                <a:cubicBezTo>
                  <a:pt x="9015580" y="405974"/>
                  <a:pt x="9036048" y="358375"/>
                  <a:pt x="9036048" y="304905"/>
                </a:cubicBezTo>
                <a:cubicBezTo>
                  <a:pt x="9036048" y="251645"/>
                  <a:pt x="9015371" y="204046"/>
                  <a:pt x="8981954" y="169657"/>
                </a:cubicBezTo>
                <a:cubicBezTo>
                  <a:pt x="8948536" y="135269"/>
                  <a:pt x="8902170" y="114300"/>
                  <a:pt x="8850791" y="114300"/>
                </a:cubicBezTo>
                <a:close/>
                <a:moveTo>
                  <a:pt x="7335415" y="114300"/>
                </a:moveTo>
                <a:cubicBezTo>
                  <a:pt x="7283845" y="114300"/>
                  <a:pt x="7237515" y="135269"/>
                  <a:pt x="7203974" y="169657"/>
                </a:cubicBezTo>
                <a:cubicBezTo>
                  <a:pt x="7170642" y="204046"/>
                  <a:pt x="7150097" y="251645"/>
                  <a:pt x="7150097" y="304905"/>
                </a:cubicBezTo>
                <a:cubicBezTo>
                  <a:pt x="7150097" y="357956"/>
                  <a:pt x="7170642" y="405554"/>
                  <a:pt x="7203974" y="439943"/>
                </a:cubicBezTo>
                <a:cubicBezTo>
                  <a:pt x="7237515" y="474332"/>
                  <a:pt x="7283845" y="495300"/>
                  <a:pt x="7335415" y="495300"/>
                </a:cubicBezTo>
                <a:cubicBezTo>
                  <a:pt x="7387405" y="495300"/>
                  <a:pt x="7433944" y="474541"/>
                  <a:pt x="7467486" y="440153"/>
                </a:cubicBezTo>
                <a:cubicBezTo>
                  <a:pt x="7501028" y="405974"/>
                  <a:pt x="7521572" y="358375"/>
                  <a:pt x="7521572" y="304905"/>
                </a:cubicBezTo>
                <a:cubicBezTo>
                  <a:pt x="7521572" y="251645"/>
                  <a:pt x="7500818" y="204046"/>
                  <a:pt x="7467067" y="169657"/>
                </a:cubicBezTo>
                <a:cubicBezTo>
                  <a:pt x="7433525" y="135269"/>
                  <a:pt x="7386986" y="114300"/>
                  <a:pt x="7335415" y="114300"/>
                </a:cubicBezTo>
                <a:close/>
                <a:moveTo>
                  <a:pt x="9237660" y="49213"/>
                </a:moveTo>
                <a:lnTo>
                  <a:pt x="9339260" y="49213"/>
                </a:lnTo>
                <a:lnTo>
                  <a:pt x="9458322" y="242888"/>
                </a:lnTo>
                <a:lnTo>
                  <a:pt x="9578972" y="436563"/>
                </a:lnTo>
                <a:lnTo>
                  <a:pt x="9578972" y="49213"/>
                </a:lnTo>
                <a:lnTo>
                  <a:pt x="9656760" y="49213"/>
                </a:lnTo>
                <a:lnTo>
                  <a:pt x="9656760" y="560388"/>
                </a:lnTo>
                <a:lnTo>
                  <a:pt x="9561510" y="560388"/>
                </a:lnTo>
                <a:lnTo>
                  <a:pt x="9439272" y="363538"/>
                </a:lnTo>
                <a:lnTo>
                  <a:pt x="9317035" y="165101"/>
                </a:lnTo>
                <a:lnTo>
                  <a:pt x="9317035" y="560388"/>
                </a:lnTo>
                <a:lnTo>
                  <a:pt x="9237660" y="560388"/>
                </a:lnTo>
                <a:close/>
                <a:moveTo>
                  <a:pt x="8126410" y="49213"/>
                </a:moveTo>
                <a:lnTo>
                  <a:pt x="8529635" y="49213"/>
                </a:lnTo>
                <a:lnTo>
                  <a:pt x="8529635" y="125413"/>
                </a:lnTo>
                <a:lnTo>
                  <a:pt x="8369298" y="125413"/>
                </a:lnTo>
                <a:lnTo>
                  <a:pt x="8369298" y="560388"/>
                </a:lnTo>
                <a:lnTo>
                  <a:pt x="8285160" y="560388"/>
                </a:lnTo>
                <a:lnTo>
                  <a:pt x="8285160" y="125413"/>
                </a:lnTo>
                <a:lnTo>
                  <a:pt x="8126410" y="125413"/>
                </a:lnTo>
                <a:close/>
                <a:moveTo>
                  <a:pt x="6592885" y="49213"/>
                </a:moveTo>
                <a:cubicBezTo>
                  <a:pt x="6795851" y="49213"/>
                  <a:pt x="6795851" y="49213"/>
                  <a:pt x="6795851" y="49213"/>
                </a:cubicBezTo>
                <a:cubicBezTo>
                  <a:pt x="6840537" y="49213"/>
                  <a:pt x="6879794" y="63633"/>
                  <a:pt x="6907775" y="87875"/>
                </a:cubicBezTo>
                <a:cubicBezTo>
                  <a:pt x="6935756" y="112117"/>
                  <a:pt x="6952670" y="146182"/>
                  <a:pt x="6952670" y="185680"/>
                </a:cubicBezTo>
                <a:cubicBezTo>
                  <a:pt x="6952670" y="208041"/>
                  <a:pt x="6946823" y="228103"/>
                  <a:pt x="6936382" y="245658"/>
                </a:cubicBezTo>
                <a:cubicBezTo>
                  <a:pt x="6925733" y="263004"/>
                  <a:pt x="6910698" y="277633"/>
                  <a:pt x="6892114" y="288709"/>
                </a:cubicBezTo>
                <a:cubicBezTo>
                  <a:pt x="6916963" y="300621"/>
                  <a:pt x="6937009" y="318176"/>
                  <a:pt x="6950791" y="339492"/>
                </a:cubicBezTo>
                <a:cubicBezTo>
                  <a:pt x="6964572" y="360808"/>
                  <a:pt x="6972298" y="385677"/>
                  <a:pt x="6972298" y="412845"/>
                </a:cubicBezTo>
                <a:cubicBezTo>
                  <a:pt x="6972298" y="454015"/>
                  <a:pt x="6955384" y="491005"/>
                  <a:pt x="6926359" y="517546"/>
                </a:cubicBezTo>
                <a:cubicBezTo>
                  <a:pt x="6897543" y="544087"/>
                  <a:pt x="6856616" y="560388"/>
                  <a:pt x="6808798" y="560388"/>
                </a:cubicBezTo>
                <a:cubicBezTo>
                  <a:pt x="6592885" y="560388"/>
                  <a:pt x="6592885" y="560388"/>
                  <a:pt x="6592885" y="560388"/>
                </a:cubicBezTo>
                <a:cubicBezTo>
                  <a:pt x="6592885" y="49213"/>
                  <a:pt x="6592885" y="49213"/>
                  <a:pt x="6592885" y="49213"/>
                </a:cubicBezTo>
                <a:close/>
                <a:moveTo>
                  <a:pt x="8850790" y="38100"/>
                </a:moveTo>
                <a:cubicBezTo>
                  <a:pt x="8925610" y="38100"/>
                  <a:pt x="8992907" y="68001"/>
                  <a:pt x="9041603" y="116301"/>
                </a:cubicBezTo>
                <a:cubicBezTo>
                  <a:pt x="9090299" y="164602"/>
                  <a:pt x="9120185" y="231303"/>
                  <a:pt x="9120185" y="304905"/>
                </a:cubicBezTo>
                <a:cubicBezTo>
                  <a:pt x="9120185" y="378297"/>
                  <a:pt x="9090299" y="444998"/>
                  <a:pt x="9041603" y="493090"/>
                </a:cubicBezTo>
                <a:cubicBezTo>
                  <a:pt x="8992907" y="541600"/>
                  <a:pt x="8925610" y="571500"/>
                  <a:pt x="8850790" y="571500"/>
                </a:cubicBezTo>
                <a:cubicBezTo>
                  <a:pt x="8775761" y="571500"/>
                  <a:pt x="8708673" y="541600"/>
                  <a:pt x="8660186" y="493090"/>
                </a:cubicBezTo>
                <a:cubicBezTo>
                  <a:pt x="8611699" y="444998"/>
                  <a:pt x="8582022" y="378297"/>
                  <a:pt x="8582022" y="304905"/>
                </a:cubicBezTo>
                <a:cubicBezTo>
                  <a:pt x="8582022" y="231303"/>
                  <a:pt x="8611699" y="164602"/>
                  <a:pt x="8660186" y="116301"/>
                </a:cubicBezTo>
                <a:cubicBezTo>
                  <a:pt x="8708673" y="68001"/>
                  <a:pt x="8775761" y="38100"/>
                  <a:pt x="8850790" y="38100"/>
                </a:cubicBezTo>
                <a:close/>
                <a:moveTo>
                  <a:pt x="7870035" y="38100"/>
                </a:moveTo>
                <a:cubicBezTo>
                  <a:pt x="7871499" y="38100"/>
                  <a:pt x="7871499" y="38100"/>
                  <a:pt x="7871499" y="38100"/>
                </a:cubicBezTo>
                <a:cubicBezTo>
                  <a:pt x="7901627" y="38309"/>
                  <a:pt x="7929663" y="42909"/>
                  <a:pt x="7955187" y="51273"/>
                </a:cubicBezTo>
                <a:cubicBezTo>
                  <a:pt x="7981131" y="59637"/>
                  <a:pt x="8004563" y="71764"/>
                  <a:pt x="8025067" y="86401"/>
                </a:cubicBezTo>
                <a:cubicBezTo>
                  <a:pt x="8004563" y="118811"/>
                  <a:pt x="8004563" y="118811"/>
                  <a:pt x="8004563" y="118811"/>
                </a:cubicBezTo>
                <a:cubicBezTo>
                  <a:pt x="7984060" y="151429"/>
                  <a:pt x="7984060" y="151429"/>
                  <a:pt x="7984060" y="151429"/>
                </a:cubicBezTo>
                <a:cubicBezTo>
                  <a:pt x="7964811" y="138884"/>
                  <a:pt x="7945982" y="129265"/>
                  <a:pt x="7926943" y="122574"/>
                </a:cubicBezTo>
                <a:cubicBezTo>
                  <a:pt x="7908113" y="116092"/>
                  <a:pt x="7889074" y="112538"/>
                  <a:pt x="7869198" y="112538"/>
                </a:cubicBezTo>
                <a:cubicBezTo>
                  <a:pt x="7839280" y="112538"/>
                  <a:pt x="7817312" y="120692"/>
                  <a:pt x="7802666" y="133865"/>
                </a:cubicBezTo>
                <a:cubicBezTo>
                  <a:pt x="7788021" y="147038"/>
                  <a:pt x="7780907" y="165230"/>
                  <a:pt x="7780907" y="185721"/>
                </a:cubicBezTo>
                <a:cubicBezTo>
                  <a:pt x="7780907" y="209767"/>
                  <a:pt x="7791787" y="225031"/>
                  <a:pt x="7811035" y="236949"/>
                </a:cubicBezTo>
                <a:cubicBezTo>
                  <a:pt x="7830283" y="248658"/>
                  <a:pt x="7857900" y="257022"/>
                  <a:pt x="7891166" y="266849"/>
                </a:cubicBezTo>
                <a:cubicBezTo>
                  <a:pt x="7931127" y="278977"/>
                  <a:pt x="7970042" y="291941"/>
                  <a:pt x="7998914" y="313896"/>
                </a:cubicBezTo>
                <a:cubicBezTo>
                  <a:pt x="8027996" y="336060"/>
                  <a:pt x="8047035" y="367424"/>
                  <a:pt x="8047035" y="415934"/>
                </a:cubicBezTo>
                <a:cubicBezTo>
                  <a:pt x="8047035" y="460889"/>
                  <a:pt x="8030506" y="499781"/>
                  <a:pt x="7999751" y="527381"/>
                </a:cubicBezTo>
                <a:cubicBezTo>
                  <a:pt x="7968787" y="554982"/>
                  <a:pt x="7923804" y="571500"/>
                  <a:pt x="7866478" y="571500"/>
                </a:cubicBezTo>
                <a:cubicBezTo>
                  <a:pt x="7825890" y="571500"/>
                  <a:pt x="7791368" y="564809"/>
                  <a:pt x="7761659" y="554145"/>
                </a:cubicBezTo>
                <a:cubicBezTo>
                  <a:pt x="7731950" y="543272"/>
                  <a:pt x="7707053" y="528845"/>
                  <a:pt x="7685085" y="512954"/>
                </a:cubicBezTo>
                <a:cubicBezTo>
                  <a:pt x="7725883" y="447925"/>
                  <a:pt x="7725883" y="447925"/>
                  <a:pt x="7725883" y="447925"/>
                </a:cubicBezTo>
                <a:cubicBezTo>
                  <a:pt x="7748269" y="462353"/>
                  <a:pt x="7770656" y="474480"/>
                  <a:pt x="7793879" y="483053"/>
                </a:cubicBezTo>
                <a:cubicBezTo>
                  <a:pt x="7816893" y="491835"/>
                  <a:pt x="7841163" y="497063"/>
                  <a:pt x="7867106" y="497063"/>
                </a:cubicBezTo>
                <a:cubicBezTo>
                  <a:pt x="7898907" y="497063"/>
                  <a:pt x="7923177" y="488699"/>
                  <a:pt x="7939496" y="475108"/>
                </a:cubicBezTo>
                <a:cubicBezTo>
                  <a:pt x="7956024" y="461516"/>
                  <a:pt x="7964393" y="442489"/>
                  <a:pt x="7964393" y="420952"/>
                </a:cubicBezTo>
                <a:cubicBezTo>
                  <a:pt x="7964393" y="397324"/>
                  <a:pt x="7953095" y="381851"/>
                  <a:pt x="7933847" y="369933"/>
                </a:cubicBezTo>
                <a:cubicBezTo>
                  <a:pt x="7914389" y="358224"/>
                  <a:pt x="7886982" y="349860"/>
                  <a:pt x="7853925" y="339823"/>
                </a:cubicBezTo>
                <a:cubicBezTo>
                  <a:pt x="7813755" y="327696"/>
                  <a:pt x="7774840" y="314941"/>
                  <a:pt x="7745968" y="292986"/>
                </a:cubicBezTo>
                <a:cubicBezTo>
                  <a:pt x="7717095" y="271031"/>
                  <a:pt x="7698266" y="239667"/>
                  <a:pt x="7698266" y="190739"/>
                </a:cubicBezTo>
                <a:cubicBezTo>
                  <a:pt x="7698266" y="146202"/>
                  <a:pt x="7714166" y="107938"/>
                  <a:pt x="7743666" y="80964"/>
                </a:cubicBezTo>
                <a:cubicBezTo>
                  <a:pt x="7772957" y="53991"/>
                  <a:pt x="7815847" y="38100"/>
                  <a:pt x="7870035" y="38100"/>
                </a:cubicBezTo>
                <a:close/>
                <a:moveTo>
                  <a:pt x="7334624" y="38100"/>
                </a:moveTo>
                <a:cubicBezTo>
                  <a:pt x="7409415" y="38100"/>
                  <a:pt x="7476894" y="68001"/>
                  <a:pt x="7525363" y="116301"/>
                </a:cubicBezTo>
                <a:cubicBezTo>
                  <a:pt x="7574040" y="164602"/>
                  <a:pt x="7604123" y="231303"/>
                  <a:pt x="7604123" y="304905"/>
                </a:cubicBezTo>
                <a:cubicBezTo>
                  <a:pt x="7604123" y="378297"/>
                  <a:pt x="7574040" y="444998"/>
                  <a:pt x="7525363" y="493090"/>
                </a:cubicBezTo>
                <a:cubicBezTo>
                  <a:pt x="7476894" y="541600"/>
                  <a:pt x="7409415" y="571500"/>
                  <a:pt x="7334624" y="571500"/>
                </a:cubicBezTo>
                <a:cubicBezTo>
                  <a:pt x="7259833" y="571500"/>
                  <a:pt x="7192562" y="541600"/>
                  <a:pt x="7144094" y="493090"/>
                </a:cubicBezTo>
                <a:cubicBezTo>
                  <a:pt x="7095626" y="444998"/>
                  <a:pt x="7065960" y="378297"/>
                  <a:pt x="7065960" y="304905"/>
                </a:cubicBezTo>
                <a:cubicBezTo>
                  <a:pt x="7065960" y="231303"/>
                  <a:pt x="7095626" y="164602"/>
                  <a:pt x="7144094" y="116301"/>
                </a:cubicBezTo>
                <a:cubicBezTo>
                  <a:pt x="7192562" y="68001"/>
                  <a:pt x="7259833" y="38100"/>
                  <a:pt x="7334624" y="38100"/>
                </a:cubicBezTo>
                <a:close/>
                <a:moveTo>
                  <a:pt x="2766077" y="0"/>
                </a:moveTo>
                <a:cubicBezTo>
                  <a:pt x="2901191" y="0"/>
                  <a:pt x="3028777" y="17359"/>
                  <a:pt x="3146531" y="51449"/>
                </a:cubicBezTo>
                <a:cubicBezTo>
                  <a:pt x="3264077" y="85540"/>
                  <a:pt x="3372000" y="136571"/>
                  <a:pt x="3467375" y="204124"/>
                </a:cubicBezTo>
                <a:cubicBezTo>
                  <a:pt x="3467375" y="204124"/>
                  <a:pt x="3467375" y="204124"/>
                  <a:pt x="3340627" y="403228"/>
                </a:cubicBezTo>
                <a:cubicBezTo>
                  <a:pt x="3340627" y="403228"/>
                  <a:pt x="3340627" y="403228"/>
                  <a:pt x="3213880" y="602542"/>
                </a:cubicBezTo>
                <a:cubicBezTo>
                  <a:pt x="3153015" y="556321"/>
                  <a:pt x="3084622" y="520976"/>
                  <a:pt x="3009743" y="496716"/>
                </a:cubicBezTo>
                <a:cubicBezTo>
                  <a:pt x="2934865" y="472455"/>
                  <a:pt x="2853295" y="459279"/>
                  <a:pt x="2766077" y="457606"/>
                </a:cubicBezTo>
                <a:cubicBezTo>
                  <a:pt x="2556923" y="459279"/>
                  <a:pt x="2368473" y="545655"/>
                  <a:pt x="2232314" y="681180"/>
                </a:cubicBezTo>
                <a:cubicBezTo>
                  <a:pt x="2095946" y="816496"/>
                  <a:pt x="2012073" y="1000960"/>
                  <a:pt x="2012073" y="1198391"/>
                </a:cubicBezTo>
                <a:cubicBezTo>
                  <a:pt x="2012073" y="1399378"/>
                  <a:pt x="2095946" y="1585307"/>
                  <a:pt x="2232314" y="1721250"/>
                </a:cubicBezTo>
                <a:cubicBezTo>
                  <a:pt x="2368473" y="1856984"/>
                  <a:pt x="2556923" y="1942732"/>
                  <a:pt x="2766077" y="1942732"/>
                </a:cubicBezTo>
                <a:cubicBezTo>
                  <a:pt x="2868145" y="1942732"/>
                  <a:pt x="2962893" y="1923700"/>
                  <a:pt x="3050111" y="1886682"/>
                </a:cubicBezTo>
                <a:cubicBezTo>
                  <a:pt x="3137328" y="1849664"/>
                  <a:pt x="3217225" y="1794450"/>
                  <a:pt x="3289594" y="1722086"/>
                </a:cubicBezTo>
                <a:cubicBezTo>
                  <a:pt x="3462565" y="1549125"/>
                  <a:pt x="3493101" y="1332661"/>
                  <a:pt x="3543925" y="1095493"/>
                </a:cubicBezTo>
                <a:cubicBezTo>
                  <a:pt x="3595168" y="858533"/>
                  <a:pt x="3666699" y="600869"/>
                  <a:pt x="3921866" y="345714"/>
                </a:cubicBezTo>
                <a:cubicBezTo>
                  <a:pt x="4028953" y="238633"/>
                  <a:pt x="4155701" y="152256"/>
                  <a:pt x="4300646" y="92441"/>
                </a:cubicBezTo>
                <a:cubicBezTo>
                  <a:pt x="4445590" y="32836"/>
                  <a:pt x="4608522" y="0"/>
                  <a:pt x="4787977" y="0"/>
                </a:cubicBezTo>
                <a:cubicBezTo>
                  <a:pt x="4922882" y="0"/>
                  <a:pt x="5050676" y="18823"/>
                  <a:pt x="5168221" y="54796"/>
                </a:cubicBezTo>
                <a:cubicBezTo>
                  <a:pt x="5285976" y="90559"/>
                  <a:pt x="5393900" y="143054"/>
                  <a:pt x="5489275" y="210607"/>
                </a:cubicBezTo>
                <a:cubicBezTo>
                  <a:pt x="5489275" y="210607"/>
                  <a:pt x="5489275" y="210607"/>
                  <a:pt x="5364200" y="409921"/>
                </a:cubicBezTo>
                <a:cubicBezTo>
                  <a:pt x="5364200" y="409921"/>
                  <a:pt x="5364200" y="409921"/>
                  <a:pt x="5239125" y="609025"/>
                </a:cubicBezTo>
                <a:cubicBezTo>
                  <a:pt x="5176588" y="563014"/>
                  <a:pt x="5107357" y="525996"/>
                  <a:pt x="5031643" y="500480"/>
                </a:cubicBezTo>
                <a:cubicBezTo>
                  <a:pt x="4955929" y="474965"/>
                  <a:pt x="4873522" y="460952"/>
                  <a:pt x="4784631" y="460952"/>
                </a:cubicBezTo>
                <a:cubicBezTo>
                  <a:pt x="4580495" y="460952"/>
                  <a:pt x="4396857" y="544818"/>
                  <a:pt x="4264462" y="679089"/>
                </a:cubicBezTo>
                <a:cubicBezTo>
                  <a:pt x="4131857" y="813149"/>
                  <a:pt x="4050287" y="997614"/>
                  <a:pt x="4050287" y="1198391"/>
                </a:cubicBezTo>
                <a:cubicBezTo>
                  <a:pt x="4050287" y="1402724"/>
                  <a:pt x="4131021" y="1589489"/>
                  <a:pt x="4262370" y="1725223"/>
                </a:cubicBezTo>
                <a:cubicBezTo>
                  <a:pt x="4393720" y="1861167"/>
                  <a:pt x="4575477" y="1945870"/>
                  <a:pt x="4778147" y="1945870"/>
                </a:cubicBezTo>
                <a:cubicBezTo>
                  <a:pt x="4939406" y="1945870"/>
                  <a:pt x="5080167" y="1893165"/>
                  <a:pt x="5191438" y="1804280"/>
                </a:cubicBezTo>
                <a:cubicBezTo>
                  <a:pt x="5302499" y="1715394"/>
                  <a:pt x="5384070" y="1590326"/>
                  <a:pt x="5426737" y="1445390"/>
                </a:cubicBezTo>
                <a:cubicBezTo>
                  <a:pt x="5426737" y="1445390"/>
                  <a:pt x="5426737" y="1445390"/>
                  <a:pt x="4708917" y="1445390"/>
                </a:cubicBezTo>
                <a:cubicBezTo>
                  <a:pt x="4708917" y="1445390"/>
                  <a:pt x="4708917" y="1445390"/>
                  <a:pt x="4850515" y="1223279"/>
                </a:cubicBezTo>
                <a:cubicBezTo>
                  <a:pt x="4850515" y="1223279"/>
                  <a:pt x="4850515" y="1223279"/>
                  <a:pt x="4992113" y="1000960"/>
                </a:cubicBezTo>
                <a:cubicBezTo>
                  <a:pt x="4992113" y="1000960"/>
                  <a:pt x="4992113" y="1000960"/>
                  <a:pt x="5457901" y="1000960"/>
                </a:cubicBezTo>
                <a:cubicBezTo>
                  <a:pt x="5457901" y="1000960"/>
                  <a:pt x="5457901" y="1000960"/>
                  <a:pt x="5924108" y="1000960"/>
                </a:cubicBezTo>
                <a:cubicBezTo>
                  <a:pt x="5928919" y="1033796"/>
                  <a:pt x="5933102" y="1066840"/>
                  <a:pt x="5936030" y="1100094"/>
                </a:cubicBezTo>
                <a:cubicBezTo>
                  <a:pt x="5938749" y="1133557"/>
                  <a:pt x="5940422" y="1167229"/>
                  <a:pt x="5940422" y="1201738"/>
                </a:cubicBezTo>
                <a:cubicBezTo>
                  <a:pt x="5940422" y="1532602"/>
                  <a:pt x="5812001" y="1833141"/>
                  <a:pt x="5600963" y="2050860"/>
                </a:cubicBezTo>
                <a:cubicBezTo>
                  <a:pt x="5389717" y="2268578"/>
                  <a:pt x="5095854" y="2403475"/>
                  <a:pt x="4764970" y="2403475"/>
                </a:cubicBezTo>
                <a:cubicBezTo>
                  <a:pt x="4549331" y="2403475"/>
                  <a:pt x="4350006" y="2352653"/>
                  <a:pt x="4178290" y="2262513"/>
                </a:cubicBezTo>
                <a:cubicBezTo>
                  <a:pt x="4006784" y="2172372"/>
                  <a:pt x="3862676" y="2043121"/>
                  <a:pt x="3757265" y="1886682"/>
                </a:cubicBezTo>
                <a:cubicBezTo>
                  <a:pt x="3647040" y="2044794"/>
                  <a:pt x="3502931" y="2173836"/>
                  <a:pt x="3332469" y="2263558"/>
                </a:cubicBezTo>
                <a:cubicBezTo>
                  <a:pt x="3162009" y="2353490"/>
                  <a:pt x="2965403" y="2403475"/>
                  <a:pt x="2749555" y="2403475"/>
                </a:cubicBezTo>
                <a:cubicBezTo>
                  <a:pt x="2566961" y="2403475"/>
                  <a:pt x="2395664" y="2364993"/>
                  <a:pt x="2242563" y="2295766"/>
                </a:cubicBezTo>
                <a:cubicBezTo>
                  <a:pt x="2089461" y="2226540"/>
                  <a:pt x="1954347" y="2126988"/>
                  <a:pt x="1844121" y="2005266"/>
                </a:cubicBezTo>
                <a:cubicBezTo>
                  <a:pt x="1783258" y="2108792"/>
                  <a:pt x="1694366" y="2196214"/>
                  <a:pt x="1583096" y="2257493"/>
                </a:cubicBezTo>
                <a:cubicBezTo>
                  <a:pt x="1472034" y="2318772"/>
                  <a:pt x="1338593" y="2354117"/>
                  <a:pt x="1188838" y="2354117"/>
                </a:cubicBezTo>
                <a:cubicBezTo>
                  <a:pt x="1188838" y="2354117"/>
                  <a:pt x="1188838" y="2354117"/>
                  <a:pt x="0" y="2354117"/>
                </a:cubicBezTo>
                <a:cubicBezTo>
                  <a:pt x="0" y="2354117"/>
                  <a:pt x="0" y="2354117"/>
                  <a:pt x="0" y="1201738"/>
                </a:cubicBezTo>
                <a:cubicBezTo>
                  <a:pt x="0" y="1201738"/>
                  <a:pt x="0" y="1201738"/>
                  <a:pt x="0" y="49358"/>
                </a:cubicBezTo>
                <a:cubicBezTo>
                  <a:pt x="0" y="49358"/>
                  <a:pt x="0" y="49358"/>
                  <a:pt x="538575" y="49358"/>
                </a:cubicBezTo>
                <a:cubicBezTo>
                  <a:pt x="538575" y="49358"/>
                  <a:pt x="538575" y="49358"/>
                  <a:pt x="1076940" y="49358"/>
                </a:cubicBezTo>
                <a:cubicBezTo>
                  <a:pt x="1249702" y="49358"/>
                  <a:pt x="1402804" y="96206"/>
                  <a:pt x="1523487" y="176099"/>
                </a:cubicBezTo>
                <a:cubicBezTo>
                  <a:pt x="1643960" y="255992"/>
                  <a:pt x="1732223" y="368720"/>
                  <a:pt x="1774892" y="500480"/>
                </a:cubicBezTo>
                <a:cubicBezTo>
                  <a:pt x="1883653" y="350524"/>
                  <a:pt x="2027552" y="225457"/>
                  <a:pt x="2196549" y="137826"/>
                </a:cubicBezTo>
                <a:cubicBezTo>
                  <a:pt x="2365129" y="50195"/>
                  <a:pt x="2558596" y="0"/>
                  <a:pt x="27660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Tree>
    <p:extLst>
      <p:ext uri="{BB962C8B-B14F-4D97-AF65-F5344CB8AC3E}">
        <p14:creationId xmlns:p14="http://schemas.microsoft.com/office/powerpoint/2010/main" val="235162189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D. Layout guide">
    <p:spTree>
      <p:nvGrpSpPr>
        <p:cNvPr id="1" name=""/>
        <p:cNvGrpSpPr/>
        <p:nvPr/>
      </p:nvGrpSpPr>
      <p:grpSpPr>
        <a:xfrm>
          <a:off x="0" y="0"/>
          <a:ext cx="0" cy="0"/>
          <a:chOff x="0" y="0"/>
          <a:chExt cx="0" cy="0"/>
        </a:xfrm>
      </p:grpSpPr>
      <p:grpSp>
        <p:nvGrpSpPr>
          <p:cNvPr id="144" name="Group 143"/>
          <p:cNvGrpSpPr/>
          <p:nvPr userDrawn="1"/>
        </p:nvGrpSpPr>
        <p:grpSpPr>
          <a:xfrm>
            <a:off x="-600" y="-1"/>
            <a:ext cx="12193800" cy="6858001"/>
            <a:chOff x="-600" y="-1"/>
            <a:chExt cx="12193800" cy="6858001"/>
          </a:xfrm>
        </p:grpSpPr>
        <p:sp>
          <p:nvSpPr>
            <p:cNvPr id="145" name="No fly zone"/>
            <p:cNvSpPr/>
            <p:nvPr/>
          </p:nvSpPr>
          <p:spPr>
            <a:xfrm>
              <a:off x="0" y="-1"/>
              <a:ext cx="12193200" cy="6858000"/>
            </a:xfrm>
            <a:custGeom>
              <a:avLst/>
              <a:gdLst>
                <a:gd name="connsiteX0" fmla="*/ 630001 w 12193200"/>
                <a:gd name="connsiteY0" fmla="*/ 622800 h 6858000"/>
                <a:gd name="connsiteX1" fmla="*/ 630001 w 12193200"/>
                <a:gd name="connsiteY1" fmla="*/ 6160597 h 6858000"/>
                <a:gd name="connsiteX2" fmla="*/ 11562000 w 12193200"/>
                <a:gd name="connsiteY2" fmla="*/ 6160597 h 6858000"/>
                <a:gd name="connsiteX3" fmla="*/ 11562000 w 12193200"/>
                <a:gd name="connsiteY3" fmla="*/ 622800 h 6858000"/>
                <a:gd name="connsiteX4" fmla="*/ 0 w 12193200"/>
                <a:gd name="connsiteY4" fmla="*/ 0 h 6858000"/>
                <a:gd name="connsiteX5" fmla="*/ 12193200 w 12193200"/>
                <a:gd name="connsiteY5" fmla="*/ 0 h 6858000"/>
                <a:gd name="connsiteX6" fmla="*/ 12193200 w 12193200"/>
                <a:gd name="connsiteY6" fmla="*/ 622800 h 6858000"/>
                <a:gd name="connsiteX7" fmla="*/ 12192000 w 12193200"/>
                <a:gd name="connsiteY7" fmla="*/ 622800 h 6858000"/>
                <a:gd name="connsiteX8" fmla="*/ 12192000 w 12193200"/>
                <a:gd name="connsiteY8" fmla="*/ 6160597 h 6858000"/>
                <a:gd name="connsiteX9" fmla="*/ 12193200 w 12193200"/>
                <a:gd name="connsiteY9" fmla="*/ 6160597 h 6858000"/>
                <a:gd name="connsiteX10" fmla="*/ 12193200 w 12193200"/>
                <a:gd name="connsiteY10" fmla="*/ 6858000 h 6858000"/>
                <a:gd name="connsiteX11" fmla="*/ 12192000 w 12193200"/>
                <a:gd name="connsiteY11" fmla="*/ 6858000 h 6858000"/>
                <a:gd name="connsiteX12" fmla="*/ 11562000 w 12193200"/>
                <a:gd name="connsiteY12" fmla="*/ 6858000 h 6858000"/>
                <a:gd name="connsiteX13" fmla="*/ 630001 w 12193200"/>
                <a:gd name="connsiteY13" fmla="*/ 6858000 h 6858000"/>
                <a:gd name="connsiteX14" fmla="*/ 1 w 12193200"/>
                <a:gd name="connsiteY14" fmla="*/ 6858000 h 6858000"/>
                <a:gd name="connsiteX15" fmla="*/ 1 w 12193200"/>
                <a:gd name="connsiteY15" fmla="*/ 6160597 h 6858000"/>
                <a:gd name="connsiteX16" fmla="*/ 1 w 12193200"/>
                <a:gd name="connsiteY16" fmla="*/ 622800 h 6858000"/>
                <a:gd name="connsiteX17" fmla="*/ 0 w 12193200"/>
                <a:gd name="connsiteY17" fmla="*/ 622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3200" h="6858000">
                  <a:moveTo>
                    <a:pt x="630001" y="622800"/>
                  </a:moveTo>
                  <a:lnTo>
                    <a:pt x="630001" y="6160597"/>
                  </a:lnTo>
                  <a:lnTo>
                    <a:pt x="11562000" y="6160597"/>
                  </a:lnTo>
                  <a:lnTo>
                    <a:pt x="11562000" y="622800"/>
                  </a:lnTo>
                  <a:close/>
                  <a:moveTo>
                    <a:pt x="0" y="0"/>
                  </a:moveTo>
                  <a:lnTo>
                    <a:pt x="12193200" y="0"/>
                  </a:lnTo>
                  <a:lnTo>
                    <a:pt x="12193200" y="622800"/>
                  </a:lnTo>
                  <a:lnTo>
                    <a:pt x="12192000" y="622800"/>
                  </a:lnTo>
                  <a:lnTo>
                    <a:pt x="12192000" y="6160597"/>
                  </a:lnTo>
                  <a:lnTo>
                    <a:pt x="12193200" y="6160597"/>
                  </a:lnTo>
                  <a:lnTo>
                    <a:pt x="12193200" y="6858000"/>
                  </a:lnTo>
                  <a:lnTo>
                    <a:pt x="12192000" y="6858000"/>
                  </a:lnTo>
                  <a:lnTo>
                    <a:pt x="11562000" y="6858000"/>
                  </a:lnTo>
                  <a:lnTo>
                    <a:pt x="630001" y="6858000"/>
                  </a:lnTo>
                  <a:lnTo>
                    <a:pt x="1" y="6858000"/>
                  </a:lnTo>
                  <a:lnTo>
                    <a:pt x="1" y="6160597"/>
                  </a:lnTo>
                  <a:lnTo>
                    <a:pt x="1" y="622800"/>
                  </a:lnTo>
                  <a:lnTo>
                    <a:pt x="0" y="622800"/>
                  </a:lnTo>
                  <a:close/>
                </a:path>
              </a:pathLst>
            </a:custGeom>
            <a:solidFill>
              <a:srgbClr val="FFEFEF">
                <a:alpha val="4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latin typeface="+mn-lt"/>
              </a:endParaRPr>
            </a:p>
          </p:txBody>
        </p:sp>
        <p:grpSp>
          <p:nvGrpSpPr>
            <p:cNvPr id="146" name="Baselines / anchors"/>
            <p:cNvGrpSpPr/>
            <p:nvPr userDrawn="1"/>
          </p:nvGrpSpPr>
          <p:grpSpPr>
            <a:xfrm>
              <a:off x="-600" y="622800"/>
              <a:ext cx="12193200" cy="5536800"/>
              <a:chOff x="12623800" y="622800"/>
              <a:chExt cx="11176000" cy="5536800"/>
            </a:xfrm>
          </p:grpSpPr>
          <p:cxnSp>
            <p:nvCxnSpPr>
              <p:cNvPr id="170" name="Straight Connector 169"/>
              <p:cNvCxnSpPr/>
              <p:nvPr/>
            </p:nvCxnSpPr>
            <p:spPr>
              <a:xfrm>
                <a:off x="12623800" y="622800"/>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12623800" y="914211"/>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12623800" y="1205622"/>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12623800" y="1497600"/>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12623800" y="1788444"/>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12623800" y="2079855"/>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12623800" y="2371266"/>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a:off x="12623800" y="2662677"/>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a:off x="12623800" y="2954088"/>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12623800" y="3245499"/>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12623800" y="3536910"/>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12623800" y="3828321"/>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12623800" y="4119732"/>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a:off x="12623800" y="4411143"/>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12623800" y="4702554"/>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a:off x="12623800" y="4993965"/>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a:off x="12623800" y="5285376"/>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12623800" y="5576787"/>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12623800" y="5868198"/>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12623800" y="6159600"/>
                <a:ext cx="11176000"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grpSp>
        <p:grpSp>
          <p:nvGrpSpPr>
            <p:cNvPr id="147" name="Gutter space"/>
            <p:cNvGrpSpPr/>
            <p:nvPr userDrawn="1"/>
          </p:nvGrpSpPr>
          <p:grpSpPr>
            <a:xfrm>
              <a:off x="1277000" y="623550"/>
              <a:ext cx="9638000" cy="5537047"/>
              <a:chOff x="1277000" y="623550"/>
              <a:chExt cx="9638000" cy="5537047"/>
            </a:xfrm>
          </p:grpSpPr>
          <p:sp>
            <p:nvSpPr>
              <p:cNvPr id="159" name="Rectangle 34"/>
              <p:cNvSpPr>
                <a:spLocks noChangeArrowheads="1"/>
              </p:cNvSpPr>
              <p:nvPr/>
            </p:nvSpPr>
            <p:spPr bwMode="auto">
              <a:xfrm>
                <a:off x="688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60" name="Rectangle 35"/>
              <p:cNvSpPr>
                <a:spLocks noChangeArrowheads="1"/>
              </p:cNvSpPr>
              <p:nvPr/>
            </p:nvSpPr>
            <p:spPr bwMode="auto">
              <a:xfrm>
                <a:off x="875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61" name="Rectangle 36"/>
              <p:cNvSpPr>
                <a:spLocks noChangeArrowheads="1"/>
              </p:cNvSpPr>
              <p:nvPr/>
            </p:nvSpPr>
            <p:spPr bwMode="auto">
              <a:xfrm>
                <a:off x="782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62" name="Rectangle 37"/>
              <p:cNvSpPr>
                <a:spLocks noChangeArrowheads="1"/>
              </p:cNvSpPr>
              <p:nvPr/>
            </p:nvSpPr>
            <p:spPr bwMode="auto">
              <a:xfrm>
                <a:off x="969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63" name="Rectangle 38"/>
              <p:cNvSpPr>
                <a:spLocks noChangeArrowheads="1"/>
              </p:cNvSpPr>
              <p:nvPr/>
            </p:nvSpPr>
            <p:spPr bwMode="auto">
              <a:xfrm>
                <a:off x="1062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64" name="Rectangle 39"/>
              <p:cNvSpPr>
                <a:spLocks noChangeArrowheads="1"/>
              </p:cNvSpPr>
              <p:nvPr/>
            </p:nvSpPr>
            <p:spPr bwMode="auto">
              <a:xfrm>
                <a:off x="595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65" name="Rectangle 40"/>
              <p:cNvSpPr>
                <a:spLocks noChangeArrowheads="1"/>
              </p:cNvSpPr>
              <p:nvPr/>
            </p:nvSpPr>
            <p:spPr bwMode="auto">
              <a:xfrm>
                <a:off x="127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66" name="Rectangle 41"/>
              <p:cNvSpPr>
                <a:spLocks noChangeArrowheads="1"/>
              </p:cNvSpPr>
              <p:nvPr/>
            </p:nvSpPr>
            <p:spPr bwMode="auto">
              <a:xfrm>
                <a:off x="221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67" name="Rectangle 42"/>
              <p:cNvSpPr>
                <a:spLocks noChangeArrowheads="1"/>
              </p:cNvSpPr>
              <p:nvPr/>
            </p:nvSpPr>
            <p:spPr bwMode="auto">
              <a:xfrm>
                <a:off x="314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68" name="Rectangle 43"/>
              <p:cNvSpPr>
                <a:spLocks noChangeArrowheads="1"/>
              </p:cNvSpPr>
              <p:nvPr/>
            </p:nvSpPr>
            <p:spPr bwMode="auto">
              <a:xfrm>
                <a:off x="408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69" name="Rectangle 44"/>
              <p:cNvSpPr>
                <a:spLocks noChangeArrowheads="1"/>
              </p:cNvSpPr>
              <p:nvPr/>
            </p:nvSpPr>
            <p:spPr bwMode="auto">
              <a:xfrm>
                <a:off x="501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grpSp>
        <p:sp>
          <p:nvSpPr>
            <p:cNvPr id="148" name="Slide edges"/>
            <p:cNvSpPr>
              <a:spLocks/>
            </p:cNvSpPr>
            <p:nvPr/>
          </p:nvSpPr>
          <p:spPr bwMode="auto">
            <a:xfrm>
              <a:off x="-600" y="0"/>
              <a:ext cx="12193200" cy="6858000"/>
            </a:xfrm>
            <a:custGeom>
              <a:avLst/>
              <a:gdLst>
                <a:gd name="T0" fmla="*/ 6024 w 6026"/>
                <a:gd name="T1" fmla="*/ 3394 h 3396"/>
                <a:gd name="T2" fmla="*/ 6024 w 6026"/>
                <a:gd name="T3" fmla="*/ 3391 h 3396"/>
                <a:gd name="T4" fmla="*/ 5 w 6026"/>
                <a:gd name="T5" fmla="*/ 3391 h 3396"/>
                <a:gd name="T6" fmla="*/ 5 w 6026"/>
                <a:gd name="T7" fmla="*/ 5 h 3396"/>
                <a:gd name="T8" fmla="*/ 6021 w 6026"/>
                <a:gd name="T9" fmla="*/ 5 h 3396"/>
                <a:gd name="T10" fmla="*/ 6021 w 6026"/>
                <a:gd name="T11" fmla="*/ 3394 h 3396"/>
                <a:gd name="T12" fmla="*/ 6024 w 6026"/>
                <a:gd name="T13" fmla="*/ 3394 h 3396"/>
                <a:gd name="T14" fmla="*/ 6024 w 6026"/>
                <a:gd name="T15" fmla="*/ 3391 h 3396"/>
                <a:gd name="T16" fmla="*/ 6024 w 6026"/>
                <a:gd name="T17" fmla="*/ 3394 h 3396"/>
                <a:gd name="T18" fmla="*/ 6026 w 6026"/>
                <a:gd name="T19" fmla="*/ 3394 h 3396"/>
                <a:gd name="T20" fmla="*/ 6026 w 6026"/>
                <a:gd name="T21" fmla="*/ 0 h 3396"/>
                <a:gd name="T22" fmla="*/ 0 w 6026"/>
                <a:gd name="T23" fmla="*/ 0 h 3396"/>
                <a:gd name="T24" fmla="*/ 0 w 6026"/>
                <a:gd name="T25" fmla="*/ 3396 h 3396"/>
                <a:gd name="T26" fmla="*/ 6026 w 6026"/>
                <a:gd name="T27" fmla="*/ 3396 h 3396"/>
                <a:gd name="T28" fmla="*/ 6026 w 6026"/>
                <a:gd name="T29" fmla="*/ 3394 h 3396"/>
                <a:gd name="T30" fmla="*/ 6024 w 6026"/>
                <a:gd name="T31" fmla="*/ 3394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26" h="3396">
                  <a:moveTo>
                    <a:pt x="6024" y="3394"/>
                  </a:moveTo>
                  <a:lnTo>
                    <a:pt x="6024" y="3391"/>
                  </a:lnTo>
                  <a:lnTo>
                    <a:pt x="5" y="3391"/>
                  </a:lnTo>
                  <a:lnTo>
                    <a:pt x="5" y="5"/>
                  </a:lnTo>
                  <a:lnTo>
                    <a:pt x="6021" y="5"/>
                  </a:lnTo>
                  <a:lnTo>
                    <a:pt x="6021" y="3394"/>
                  </a:lnTo>
                  <a:lnTo>
                    <a:pt x="6024" y="3394"/>
                  </a:lnTo>
                  <a:lnTo>
                    <a:pt x="6024" y="3391"/>
                  </a:lnTo>
                  <a:lnTo>
                    <a:pt x="6024" y="3394"/>
                  </a:lnTo>
                  <a:lnTo>
                    <a:pt x="6026" y="3394"/>
                  </a:lnTo>
                  <a:lnTo>
                    <a:pt x="6026" y="0"/>
                  </a:lnTo>
                  <a:lnTo>
                    <a:pt x="0" y="0"/>
                  </a:lnTo>
                  <a:lnTo>
                    <a:pt x="0" y="3396"/>
                  </a:lnTo>
                  <a:lnTo>
                    <a:pt x="6026" y="3396"/>
                  </a:lnTo>
                  <a:lnTo>
                    <a:pt x="6026" y="3394"/>
                  </a:lnTo>
                  <a:lnTo>
                    <a:pt x="6024" y="339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75757"/>
                </a:solidFill>
                <a:effectLst/>
                <a:uLnTx/>
                <a:uFillTx/>
                <a:latin typeface="+mn-lt"/>
                <a:ea typeface="+mn-ea"/>
                <a:cs typeface="+mn-cs"/>
              </a:endParaRPr>
            </a:p>
          </p:txBody>
        </p:sp>
        <p:sp>
          <p:nvSpPr>
            <p:cNvPr id="149" name="Footnote measure"/>
            <p:cNvSpPr>
              <a:spLocks noChangeArrowheads="1"/>
            </p:cNvSpPr>
            <p:nvPr/>
          </p:nvSpPr>
          <p:spPr bwMode="auto">
            <a:xfrm>
              <a:off x="629400" y="6159600"/>
              <a:ext cx="10933200" cy="378584"/>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50" name="Whitespace measure"/>
            <p:cNvSpPr>
              <a:spLocks noChangeArrowheads="1"/>
            </p:cNvSpPr>
            <p:nvPr/>
          </p:nvSpPr>
          <p:spPr bwMode="auto">
            <a:xfrm>
              <a:off x="629400" y="1497600"/>
              <a:ext cx="10932229" cy="583200"/>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grpSp>
          <p:nvGrpSpPr>
            <p:cNvPr id="151" name="Five column measure"/>
            <p:cNvGrpSpPr/>
            <p:nvPr userDrawn="1"/>
          </p:nvGrpSpPr>
          <p:grpSpPr>
            <a:xfrm>
              <a:off x="629400" y="5975122"/>
              <a:ext cx="10933200" cy="79536"/>
              <a:chOff x="629400" y="5975122"/>
              <a:chExt cx="10933200" cy="79536"/>
            </a:xfrm>
          </p:grpSpPr>
          <p:sp>
            <p:nvSpPr>
              <p:cNvPr id="154" name="Rectangle 5"/>
              <p:cNvSpPr>
                <a:spLocks noChangeArrowheads="1"/>
              </p:cNvSpPr>
              <p:nvPr/>
            </p:nvSpPr>
            <p:spPr bwMode="auto">
              <a:xfrm>
                <a:off x="2880128" y="5975122"/>
                <a:ext cx="1930288"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55" name="Rectangle 7"/>
              <p:cNvSpPr>
                <a:spLocks noChangeArrowheads="1"/>
              </p:cNvSpPr>
              <p:nvPr/>
            </p:nvSpPr>
            <p:spPr bwMode="auto">
              <a:xfrm>
                <a:off x="9626194"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56" name="Rectangle 9"/>
              <p:cNvSpPr>
                <a:spLocks noChangeArrowheads="1"/>
              </p:cNvSpPr>
              <p:nvPr/>
            </p:nvSpPr>
            <p:spPr bwMode="auto">
              <a:xfrm>
                <a:off x="7372407"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57" name="Rectangle 11"/>
              <p:cNvSpPr>
                <a:spLocks noChangeArrowheads="1"/>
              </p:cNvSpPr>
              <p:nvPr/>
            </p:nvSpPr>
            <p:spPr bwMode="auto">
              <a:xfrm>
                <a:off x="5127797" y="5975122"/>
                <a:ext cx="1927229"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158" name="Rectangle 13"/>
              <p:cNvSpPr>
                <a:spLocks noChangeArrowheads="1"/>
              </p:cNvSpPr>
              <p:nvPr/>
            </p:nvSpPr>
            <p:spPr bwMode="auto">
              <a:xfrm>
                <a:off x="629400" y="5975122"/>
                <a:ext cx="1933347"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grpSp>
        <p:sp>
          <p:nvSpPr>
            <p:cNvPr id="152" name="Live area"/>
            <p:cNvSpPr/>
            <p:nvPr/>
          </p:nvSpPr>
          <p:spPr>
            <a:xfrm>
              <a:off x="629400" y="2080801"/>
              <a:ext cx="10933200" cy="4078800"/>
            </a:xfrm>
            <a:custGeom>
              <a:avLst/>
              <a:gdLst>
                <a:gd name="connsiteX0" fmla="*/ 0 w 10931999"/>
                <a:gd name="connsiteY0" fmla="*/ 0 h 5537797"/>
                <a:gd name="connsiteX1" fmla="*/ 10931999 w 10931999"/>
                <a:gd name="connsiteY1" fmla="*/ 0 h 5537797"/>
                <a:gd name="connsiteX2" fmla="*/ 10931999 w 10931999"/>
                <a:gd name="connsiteY2" fmla="*/ 5537797 h 5537797"/>
                <a:gd name="connsiteX3" fmla="*/ 0 w 10931999"/>
                <a:gd name="connsiteY3" fmla="*/ 5537797 h 5537797"/>
              </a:gdLst>
              <a:ahLst/>
              <a:cxnLst>
                <a:cxn ang="0">
                  <a:pos x="connsiteX0" y="connsiteY0"/>
                </a:cxn>
                <a:cxn ang="0">
                  <a:pos x="connsiteX1" y="connsiteY1"/>
                </a:cxn>
                <a:cxn ang="0">
                  <a:pos x="connsiteX2" y="connsiteY2"/>
                </a:cxn>
                <a:cxn ang="0">
                  <a:pos x="connsiteX3" y="connsiteY3"/>
                </a:cxn>
              </a:cxnLst>
              <a:rect l="l" t="t" r="r" b="b"/>
              <a:pathLst>
                <a:path w="10931999" h="5537797">
                  <a:moveTo>
                    <a:pt x="0" y="0"/>
                  </a:moveTo>
                  <a:lnTo>
                    <a:pt x="10931999" y="0"/>
                  </a:lnTo>
                  <a:lnTo>
                    <a:pt x="10931999" y="5537797"/>
                  </a:lnTo>
                  <a:lnTo>
                    <a:pt x="0" y="5537797"/>
                  </a:lnTo>
                  <a:close/>
                </a:path>
              </a:pathLst>
            </a:custGeom>
            <a:noFill/>
            <a:ln w="9525">
              <a:solidFill>
                <a:srgbClr val="E71C57">
                  <a:alpha val="35000"/>
                </a:srgb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dirty="0">
                <a:solidFill>
                  <a:schemeClr val="bg1"/>
                </a:solidFill>
                <a:latin typeface="+mn-lt"/>
              </a:endParaRPr>
            </a:p>
          </p:txBody>
        </p:sp>
        <p:sp>
          <p:nvSpPr>
            <p:cNvPr id="153" name="Footnote example"/>
            <p:cNvSpPr txBox="1"/>
            <p:nvPr/>
          </p:nvSpPr>
          <p:spPr>
            <a:xfrm>
              <a:off x="630000" y="6144442"/>
              <a:ext cx="9030914" cy="415498"/>
            </a:xfrm>
            <a:prstGeom prst="rect">
              <a:avLst/>
            </a:prstGeom>
            <a:noFill/>
          </p:spPr>
          <p:txBody>
            <a:bodyPr wrap="square" lIns="0" tIns="0" rIns="0" bIns="0" rtlCol="0" anchor="b">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bg1">
                      <a:lumMod val="50000"/>
                    </a:schemeClr>
                  </a:solidFill>
                  <a:effectLst/>
                  <a:uLnTx/>
                  <a:uFillTx/>
                  <a:latin typeface="+mn-lt"/>
                  <a:ea typeface="+mn-ea"/>
                  <a:cs typeface="+mn-cs"/>
                  <a:sym typeface="Trebuchet MS" panose="020B0603020202020204" pitchFamily="34" charset="0"/>
                </a:rPr>
                <a:t>1. xxxx  2. xxxx  3. List footnotes in numerical order. Footnote numbers are not bracketed. Use 10pt font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bg1">
                      <a:lumMod val="50000"/>
                    </a:schemeClr>
                  </a:solidFill>
                  <a:effectLst/>
                  <a:uLnTx/>
                  <a:uFillTx/>
                  <a:latin typeface="+mn-lt"/>
                  <a:ea typeface="+mn-ea"/>
                  <a:cs typeface="+mn-cs"/>
                  <a:sym typeface="Trebuchet MS" panose="020B0603020202020204" pitchFamily="34" charset="0"/>
                </a:rPr>
                <a:t>Note: Do not put a period at the end of the note or the source</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bg1">
                      <a:lumMod val="50000"/>
                    </a:schemeClr>
                  </a:solidFill>
                  <a:effectLst/>
                  <a:uLnTx/>
                  <a:uFillTx/>
                  <a:latin typeface="+mn-lt"/>
                  <a:ea typeface="+mn-ea"/>
                  <a:cs typeface="+mn-cs"/>
                  <a:sym typeface="Trebuchet MS" panose="020B0603020202020204" pitchFamily="34" charset="0"/>
                </a:rPr>
                <a:t>Source: Include a source for every chart that you use. Separate sources with a semicolon; BCG-related sources go at the end</a:t>
              </a:r>
            </a:p>
          </p:txBody>
        </p:sp>
      </p:grpSp>
      <p:sp>
        <p:nvSpPr>
          <p:cNvPr id="2" name="Date Placeholder 1"/>
          <p:cNvSpPr>
            <a:spLocks noGrp="1"/>
          </p:cNvSpPr>
          <p:nvPr>
            <p:ph type="dt" sz="half" idx="10"/>
          </p:nvPr>
        </p:nvSpPr>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56"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55"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38187540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Agenda Section Header Overview">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75956" name="think-cell Slide" r:id="rId5" imgW="270" imgH="270" progId="TCLayout.ActiveDocument.1">
                  <p:embed/>
                </p:oleObj>
              </mc:Choice>
              <mc:Fallback>
                <p:oleObj name="think-cell Slide" r:id="rId5" imgW="270" imgH="270" progId="TCLayout.ActiveDocument.1">
                  <p:embed/>
                  <p:pic>
                    <p:nvPicPr>
                      <p:cNvPr id="3" name="Object 2" hidden="1"/>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7" name="TextBox 6"/>
          <p:cNvSpPr txBox="1"/>
          <p:nvPr userDrawn="1"/>
        </p:nvSpPr>
        <p:spPr bwMode="white">
          <a:xfrm>
            <a:off x="11167872" y="6404400"/>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Trebuchet MS" panose="020B0603020202020204" pitchFamily="34" charset="0"/>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Trebuchet MS" panose="020B0603020202020204" pitchFamily="34" charset="0"/>
              <a:ea typeface="+mn-ea"/>
              <a:cs typeface="+mn-cs"/>
              <a:sym typeface="Trebuchet MS" panose="020B0603020202020204" pitchFamily="34" charset="0"/>
            </a:endParaRPr>
          </a:p>
        </p:txBody>
      </p:sp>
      <p:sp>
        <p:nvSpPr>
          <p:cNvPr id="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Trebuchet MS" panose="020B0603020202020204" pitchFamily="34" charset="0"/>
                <a:sym typeface="Trebuchet MS" panose="020B0603020202020204" pitchFamily="34" charset="0"/>
              </a:rPr>
              <a:t>Copyright © 2019 by Boston Consulting Group. All rights reserved.</a:t>
            </a:r>
            <a:endParaRPr lang="en-US" sz="700" dirty="0">
              <a:solidFill>
                <a:schemeClr val="bg1"/>
              </a:solidFill>
              <a:latin typeface="Trebuchet MS" panose="020B0603020202020204" pitchFamily="34" charset="0"/>
              <a:sym typeface="Trebuchet MS" panose="020B0603020202020204" pitchFamily="34" charset="0"/>
            </a:endParaRPr>
          </a:p>
        </p:txBody>
      </p:sp>
      <p:sp>
        <p:nvSpPr>
          <p:cNvPr id="11" name="Rectangle 10"/>
          <p:cNvSpPr/>
          <p:nvPr userDrawn="1"/>
        </p:nvSpPr>
        <p:spPr bwMode="invGray">
          <a:xfrm>
            <a:off x="1388145" y="4691187"/>
            <a:ext cx="929337" cy="995874"/>
          </a:xfrm>
          <a:prstGeom prst="rect">
            <a:avLst/>
          </a:prstGeom>
          <a:noFill/>
          <a:ln w="952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lnSpc>
                <a:spcPct val="95000"/>
              </a:lnSpc>
              <a:spcBef>
                <a:spcPts val="0"/>
              </a:spcBef>
              <a:spcAft>
                <a:spcPts val="0"/>
              </a:spcAft>
            </a:pPr>
            <a:endParaRPr lang="en-US" sz="2000" dirty="0">
              <a:solidFill>
                <a:prstClr val="white"/>
              </a:solidFill>
              <a:latin typeface="Trebuchet MS" panose="020B0603020202020204" pitchFamily="34" charset="0"/>
            </a:endParaRPr>
          </a:p>
        </p:txBody>
      </p:sp>
      <p:sp>
        <p:nvSpPr>
          <p:cNvPr id="12" name="Rectangle 11"/>
          <p:cNvSpPr/>
          <p:nvPr userDrawn="1">
            <p:custDataLst>
              <p:tags r:id="rId3"/>
            </p:custDataLst>
          </p:nvPr>
        </p:nvSpPr>
        <p:spPr>
          <a:xfrm>
            <a:off x="2509482" y="4691187"/>
            <a:ext cx="1570152" cy="1468176"/>
          </a:xfrm>
          <a:prstGeom prst="rect">
            <a:avLst/>
          </a:prstGeom>
          <a:noFill/>
          <a:ln w="9525" cmpd="sng">
            <a:solidFill>
              <a:srgbClr val="FFFFFF"/>
            </a:solidFill>
            <a:prstDash val="solid"/>
            <a:miter lim="800000"/>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80000" rIns="182880" bIns="182880" numCol="1" spcCol="0" rtlCol="0" fromWordArt="0" anchor="t" anchorCtr="0" forceAA="0" compatLnSpc="1">
            <a:prstTxWarp prst="textNoShape">
              <a:avLst/>
            </a:prstTxWarp>
            <a:noAutofit/>
          </a:bodyPr>
          <a:lstStyle/>
          <a:p>
            <a:pPr>
              <a:lnSpc>
                <a:spcPct val="95000"/>
              </a:lnSpc>
            </a:pPr>
            <a:endParaRPr lang="en-US" sz="1200" dirty="0">
              <a:solidFill>
                <a:srgbClr val="FFFFFF"/>
              </a:solidFill>
              <a:latin typeface="Trebuchet MS" panose="020B0603020202020204" pitchFamily="34" charset="0"/>
            </a:endParaRPr>
          </a:p>
        </p:txBody>
      </p:sp>
      <p:sp>
        <p:nvSpPr>
          <p:cNvPr id="2" name="TextBox 1"/>
          <p:cNvSpPr txBox="1"/>
          <p:nvPr userDrawn="1"/>
        </p:nvSpPr>
        <p:spPr>
          <a:xfrm>
            <a:off x="630000" y="907199"/>
            <a:ext cx="3448800" cy="3488400"/>
          </a:xfrm>
          <a:prstGeom prst="rect">
            <a:avLst/>
          </a:prstGeom>
          <a:noFill/>
          <a:ln>
            <a:solidFill>
              <a:schemeClr val="bg1"/>
            </a:solidFill>
          </a:ln>
        </p:spPr>
        <p:txBody>
          <a:bodyPr wrap="square" lIns="612000" tIns="468000" rIns="0" bIns="0" rtlCol="0" anchor="t">
            <a:spAutoFit/>
          </a:bodyPr>
          <a:lstStyle/>
          <a:p>
            <a:pPr>
              <a:lnSpc>
                <a:spcPct val="90000"/>
              </a:lnSpc>
              <a:spcAft>
                <a:spcPts val="600"/>
              </a:spcAft>
            </a:pPr>
            <a:endParaRPr lang="en-US" sz="5400" dirty="0">
              <a:solidFill>
                <a:schemeClr val="bg1"/>
              </a:solidFill>
            </a:endParaRPr>
          </a:p>
        </p:txBody>
      </p:sp>
      <p:sp>
        <p:nvSpPr>
          <p:cNvPr id="10" name="TextBox 1"/>
          <p:cNvSpPr txBox="1"/>
          <p:nvPr userDrawn="1"/>
        </p:nvSpPr>
        <p:spPr>
          <a:xfrm>
            <a:off x="1109949" y="1115416"/>
            <a:ext cx="2488182" cy="896399"/>
          </a:xfrm>
          <a:prstGeom prst="rect">
            <a:avLst/>
          </a:prstGeom>
          <a:noFill/>
        </p:spPr>
        <p:txBody>
          <a:bodyPr wrap="none" rtlCol="0">
            <a:spAutoFit/>
          </a:bodyPr>
          <a:lstStyle/>
          <a:p>
            <a:pPr algn="ctr" fontAlgn="auto">
              <a:lnSpc>
                <a:spcPct val="95000"/>
              </a:lnSpc>
              <a:spcBef>
                <a:spcPts val="0"/>
              </a:spcBef>
              <a:spcAft>
                <a:spcPts val="0"/>
              </a:spcAft>
            </a:pPr>
            <a:r>
              <a:rPr lang="en-US" sz="5400" dirty="0">
                <a:solidFill>
                  <a:schemeClr val="bg1"/>
                </a:solidFill>
                <a:latin typeface="+mj-lt"/>
              </a:rPr>
              <a:t>Agenda</a:t>
            </a:r>
          </a:p>
        </p:txBody>
      </p:sp>
    </p:spTree>
    <p:extLst>
      <p:ext uri="{BB962C8B-B14F-4D97-AF65-F5344CB8AC3E}">
        <p14:creationId xmlns:p14="http://schemas.microsoft.com/office/powerpoint/2010/main" val="25703140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Section header line">
    <p:bg bwMode="blackWhite">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sp>
        <p:nvSpPr>
          <p:cNvPr id="5" name="TextBox 4"/>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4" name="Date Placeholder 3"/>
          <p:cNvSpPr>
            <a:spLocks noGrp="1"/>
          </p:cNvSpPr>
          <p:nvPr>
            <p:ph type="dt" sz="half" idx="10"/>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147" name="Title 1"/>
          <p:cNvSpPr>
            <a:spLocks noGrp="1"/>
          </p:cNvSpPr>
          <p:nvPr>
            <p:ph type="title" hasCustomPrompt="1"/>
          </p:nvPr>
        </p:nvSpPr>
        <p:spPr bwMode="blackWhite">
          <a:xfrm>
            <a:off x="630000" y="3826800"/>
            <a:ext cx="10936800" cy="2041200"/>
          </a:xfrm>
        </p:spPr>
        <p:txBody>
          <a:bodyPr anchor="t">
            <a:noAutofit/>
          </a:bodyPr>
          <a:lstStyle>
            <a:lvl1pPr>
              <a:defRPr sz="5400">
                <a:solidFill>
                  <a:schemeClr val="bg1"/>
                </a:solidFill>
                <a:latin typeface="+mj-lt"/>
                <a:sym typeface="Trebuchet MS" panose="020B0603020202020204" pitchFamily="34" charset="0"/>
              </a:defRPr>
            </a:lvl1pPr>
          </a:lstStyle>
          <a:p>
            <a:r>
              <a:rPr lang="en-US" dirty="0"/>
              <a:t>Click to add big statement text</a:t>
            </a:r>
          </a:p>
        </p:txBody>
      </p:sp>
      <p:cxnSp>
        <p:nvCxnSpPr>
          <p:cNvPr id="148" name="Straight Connector 147"/>
          <p:cNvCxnSpPr/>
          <p:nvPr userDrawn="1"/>
        </p:nvCxnSpPr>
        <p:spPr bwMode="white">
          <a:xfrm>
            <a:off x="618898" y="3680016"/>
            <a:ext cx="11576304" cy="0"/>
          </a:xfrm>
          <a:prstGeom prst="line">
            <a:avLst/>
          </a:prstGeom>
          <a:ln w="19050" cmpd="sng">
            <a:solidFill>
              <a:schemeClr val="bg1"/>
            </a:solidFill>
            <a:miter lim="800000"/>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050585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Agenda Section Header">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ext uri="{D42A27DB-BD31-4B8C-83A1-F6EECF244321}">
                <p14:modId xmlns:p14="http://schemas.microsoft.com/office/powerpoint/2010/main" val="196349202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76980" name="think-cell Slide" r:id="rId4" imgW="270" imgH="270" progId="TCLayout.ActiveDocument.1">
                  <p:embed/>
                </p:oleObj>
              </mc:Choice>
              <mc:Fallback>
                <p:oleObj name="think-cell Slide" r:id="rId4" imgW="270" imgH="270" progId="TCLayout.ActiveDocument.1">
                  <p:embed/>
                  <p:pic>
                    <p:nvPicPr>
                      <p:cNvPr id="3" name="Object 2"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7" name="TextBox 6"/>
          <p:cNvSpPr txBox="1"/>
          <p:nvPr userDrawn="1"/>
        </p:nvSpPr>
        <p:spPr bwMode="white">
          <a:xfrm>
            <a:off x="11167872" y="6404400"/>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Trebuchet MS" panose="020B0603020202020204" pitchFamily="34" charset="0"/>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Trebuchet MS" panose="020B0603020202020204" pitchFamily="34" charset="0"/>
              <a:ea typeface="+mn-ea"/>
              <a:cs typeface="+mn-cs"/>
              <a:sym typeface="Trebuchet MS" panose="020B0603020202020204" pitchFamily="34" charset="0"/>
            </a:endParaRPr>
          </a:p>
        </p:txBody>
      </p:sp>
      <p:sp>
        <p:nvSpPr>
          <p:cNvPr id="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Trebuchet MS" panose="020B0603020202020204" pitchFamily="34" charset="0"/>
                <a:sym typeface="Trebuchet MS" panose="020B0603020202020204" pitchFamily="34" charset="0"/>
              </a:rPr>
              <a:t>Copyright © 2019 by Boston Consulting Group. All rights reserved.</a:t>
            </a:r>
            <a:endParaRPr lang="en-US" sz="700" dirty="0">
              <a:solidFill>
                <a:schemeClr val="bg1"/>
              </a:solidFill>
              <a:latin typeface="Trebuchet MS" panose="020B0603020202020204" pitchFamily="34" charset="0"/>
              <a:sym typeface="Trebuchet MS" panose="020B0603020202020204" pitchFamily="34" charset="0"/>
            </a:endParaRPr>
          </a:p>
        </p:txBody>
      </p:sp>
      <p:sp>
        <p:nvSpPr>
          <p:cNvPr id="10" name="Rectangle 9"/>
          <p:cNvSpPr/>
          <p:nvPr userDrawn="1"/>
        </p:nvSpPr>
        <p:spPr bwMode="white">
          <a:xfrm>
            <a:off x="1284743" y="1428131"/>
            <a:ext cx="947672" cy="947672"/>
          </a:xfrm>
          <a:prstGeom prst="rect">
            <a:avLst/>
          </a:prstGeom>
          <a:noFill/>
          <a:ln w="952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dirty="0">
              <a:solidFill>
                <a:schemeClr val="bg1"/>
              </a:solidFill>
              <a:latin typeface="Trebuchet MS" panose="020B0603020202020204" pitchFamily="34" charset="0"/>
              <a:sym typeface="Trebuchet MS" panose="020B0603020202020204" pitchFamily="34" charset="0"/>
            </a:endParaRPr>
          </a:p>
        </p:txBody>
      </p:sp>
      <p:sp>
        <p:nvSpPr>
          <p:cNvPr id="13" name="Rectangle 12"/>
          <p:cNvSpPr/>
          <p:nvPr userDrawn="1"/>
        </p:nvSpPr>
        <p:spPr>
          <a:xfrm>
            <a:off x="1285200" y="2667600"/>
            <a:ext cx="9619200" cy="3200400"/>
          </a:xfrm>
          <a:prstGeom prst="rect">
            <a:avLst/>
          </a:prstGeom>
          <a:noFill/>
          <a:ln w="952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spcBef>
                <a:spcPts val="0"/>
              </a:spcBef>
              <a:spcAft>
                <a:spcPts val="0"/>
              </a:spcAft>
            </a:pPr>
            <a:endParaRPr lang="en-US" sz="2000" dirty="0">
              <a:solidFill>
                <a:prstClr val="white"/>
              </a:solidFill>
              <a:latin typeface="Trebuchet MS" panose="020B0603020202020204" pitchFamily="34" charset="0"/>
            </a:endParaRPr>
          </a:p>
        </p:txBody>
      </p:sp>
    </p:spTree>
    <p:extLst>
      <p:ext uri="{BB962C8B-B14F-4D97-AF65-F5344CB8AC3E}">
        <p14:creationId xmlns:p14="http://schemas.microsoft.com/office/powerpoint/2010/main" val="3729285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Agenda Full Width Overview">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78004" name="think-cell Slide" r:id="rId4" imgW="270" imgH="270" progId="TCLayout.ActiveDocument.1">
                  <p:embed/>
                </p:oleObj>
              </mc:Choice>
              <mc:Fallback>
                <p:oleObj name="think-cell Slide" r:id="rId4" imgW="270" imgH="270" progId="TCLayout.ActiveDocument.1">
                  <p:embed/>
                  <p:pic>
                    <p:nvPicPr>
                      <p:cNvPr id="3" name="Object 2"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7" name="TextBox 6"/>
          <p:cNvSpPr txBox="1"/>
          <p:nvPr userDrawn="1"/>
        </p:nvSpPr>
        <p:spPr bwMode="white">
          <a:xfrm>
            <a:off x="11167872" y="6404400"/>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Trebuchet MS" panose="020B0603020202020204" pitchFamily="34" charset="0"/>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Trebuchet MS" panose="020B0603020202020204" pitchFamily="34" charset="0"/>
              <a:ea typeface="+mn-ea"/>
              <a:cs typeface="+mn-cs"/>
              <a:sym typeface="Trebuchet MS" panose="020B0603020202020204" pitchFamily="34" charset="0"/>
            </a:endParaRPr>
          </a:p>
        </p:txBody>
      </p:sp>
      <p:sp>
        <p:nvSpPr>
          <p:cNvPr id="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Trebuchet MS" panose="020B0603020202020204" pitchFamily="34" charset="0"/>
                <a:sym typeface="Trebuchet MS" panose="020B0603020202020204" pitchFamily="34" charset="0"/>
              </a:rPr>
              <a:t>Copyright © 2019 by Boston Consulting Group. All rights reserved.</a:t>
            </a:r>
            <a:endParaRPr lang="en-US" sz="700" dirty="0">
              <a:solidFill>
                <a:schemeClr val="bg1"/>
              </a:solidFill>
              <a:latin typeface="Trebuchet MS" panose="020B0603020202020204" pitchFamily="34" charset="0"/>
              <a:sym typeface="Trebuchet MS" panose="020B0603020202020204" pitchFamily="34" charset="0"/>
            </a:endParaRPr>
          </a:p>
        </p:txBody>
      </p:sp>
      <p:sp>
        <p:nvSpPr>
          <p:cNvPr id="10" name="Title 1"/>
          <p:cNvSpPr txBox="1">
            <a:spLocks/>
          </p:cNvSpPr>
          <p:nvPr userDrawn="1"/>
        </p:nvSpPr>
        <p:spPr>
          <a:xfrm>
            <a:off x="630000" y="622800"/>
            <a:ext cx="7189998" cy="470898"/>
          </a:xfrm>
          <a:prstGeom prst="rect">
            <a:avLst/>
          </a:prstGeom>
        </p:spPr>
        <p:txBody>
          <a:bodyPr vert="horz" wrap="square" lIns="0" tIns="0" rIns="0" bIns="0" rtlCol="0" anchor="t" anchorCtr="0">
            <a:spAutoFit/>
          </a:bodyPr>
          <a:lstStyle>
            <a:lvl1pPr marL="0" indent="0" algn="l" defTabSz="914400" rtl="0" eaLnBrk="1" latinLnBrk="0" hangingPunct="1">
              <a:lnSpc>
                <a:spcPct val="90000"/>
              </a:lnSpc>
              <a:spcBef>
                <a:spcPct val="0"/>
              </a:spcBef>
              <a:spcAft>
                <a:spcPts val="0"/>
              </a:spcAft>
              <a:buNone/>
              <a:defRPr sz="3400" b="0" i="0" u="none" kern="1200" spc="0">
                <a:solidFill>
                  <a:schemeClr val="tx2">
                    <a:lumMod val="100000"/>
                  </a:schemeClr>
                </a:solidFill>
                <a:latin typeface="Trebuchet MS" panose="020B0603020202020204" pitchFamily="34" charset="0"/>
                <a:ea typeface="+mj-ea"/>
                <a:cs typeface="+mj-cs"/>
                <a:sym typeface="Trebuchet MS" panose="020B0603020202020204" pitchFamily="34" charset="0"/>
              </a:defRPr>
            </a:lvl1pPr>
          </a:lstStyle>
          <a:p>
            <a:r>
              <a:rPr lang="en-US" dirty="0">
                <a:solidFill>
                  <a:schemeClr val="bg1"/>
                </a:solidFill>
              </a:rPr>
              <a:t>Agenda</a:t>
            </a:r>
          </a:p>
        </p:txBody>
      </p:sp>
      <p:cxnSp>
        <p:nvCxnSpPr>
          <p:cNvPr id="13" name="Straight Connector 12"/>
          <p:cNvCxnSpPr/>
          <p:nvPr userDrawn="1"/>
        </p:nvCxnSpPr>
        <p:spPr bwMode="white">
          <a:xfrm>
            <a:off x="618898" y="1206000"/>
            <a:ext cx="11576304" cy="0"/>
          </a:xfrm>
          <a:prstGeom prst="line">
            <a:avLst/>
          </a:prstGeom>
          <a:ln w="9525" cmpd="sng">
            <a:solidFill>
              <a:schemeClr val="bg1"/>
            </a:solidFill>
            <a:miter lim="800000"/>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60771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Agenda Two-Thirds">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79028"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1588" y="1588"/>
                        <a:ext cx="1587" cy="1587"/>
                      </a:xfrm>
                      <a:prstGeom prst="rect">
                        <a:avLst/>
                      </a:prstGeom>
                    </p:spPr>
                  </p:pic>
                </p:oleObj>
              </mc:Fallback>
            </mc:AlternateContent>
          </a:graphicData>
        </a:graphic>
      </p:graphicFrame>
      <p:pic>
        <p:nvPicPr>
          <p:cNvPr id="10" name="Picture 9"/>
          <p:cNvPicPr>
            <a:picLocks noChangeAspect="1"/>
          </p:cNvPicPr>
          <p:nvPr userDrawn="1"/>
        </p:nvPicPr>
        <p:blipFill rotWithShape="1">
          <a:blip r:embed="rId7">
            <a:extLst>
              <a:ext uri="{28A0092B-C50C-407E-A947-70E740481C1C}">
                <a14:useLocalDpi xmlns:a14="http://schemas.microsoft.com/office/drawing/2010/main" val="0"/>
              </a:ext>
            </a:extLst>
          </a:blip>
          <a:srcRect l="29398" t="8741" r="101" b="27"/>
          <a:stretch/>
        </p:blipFill>
        <p:spPr bwMode="ltGray">
          <a:xfrm flipH="1">
            <a:off x="3671068" y="0"/>
            <a:ext cx="416951" cy="6858000"/>
          </a:xfrm>
          <a:prstGeom prst="rect">
            <a:avLst/>
          </a:prstGeom>
        </p:spPr>
      </p:pic>
      <p:sp>
        <p:nvSpPr>
          <p:cNvPr id="13" name="Rectangle 12"/>
          <p:cNvSpPr/>
          <p:nvPr userDrawn="1"/>
        </p:nvSpPr>
        <p:spPr bwMode="white">
          <a:xfrm>
            <a:off x="4080763" y="-1309"/>
            <a:ext cx="8111237" cy="685930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dirty="0">
              <a:solidFill>
                <a:schemeClr val="bg1"/>
              </a:solidFill>
              <a:latin typeface="+mn-lt"/>
              <a:sym typeface="Trebuchet MS" panose="020B0603020202020204" pitchFamily="34" charset="0"/>
            </a:endParaRPr>
          </a:p>
        </p:txBody>
      </p:sp>
      <p:sp>
        <p:nvSpPr>
          <p:cNvPr id="16"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5" name="TextBox 14"/>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4" name="FooterSimple" hidden="1"/>
          <p:cNvSpPr txBox="1"/>
          <p:nvPr userDrawn="1">
            <p:custDataLst>
              <p:tags r:id="rId3"/>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
        <p:nvSpPr>
          <p:cNvPr id="17" name="TextBox 16"/>
          <p:cNvSpPr txBox="1"/>
          <p:nvPr userDrawn="1"/>
        </p:nvSpPr>
        <p:spPr>
          <a:xfrm>
            <a:off x="630000" y="3207715"/>
            <a:ext cx="1547143" cy="443198"/>
          </a:xfrm>
          <a:prstGeom prst="rect">
            <a:avLst/>
          </a:prstGeom>
          <a:noFill/>
        </p:spPr>
        <p:txBody>
          <a:bodyPr wrap="square" lIns="0" tIns="0" rIns="0" bIns="0" rtlCol="0" anchor="t">
            <a:spAutoFit/>
          </a:bodyPr>
          <a:lstStyle/>
          <a:p>
            <a:pPr>
              <a:lnSpc>
                <a:spcPct val="90000"/>
              </a:lnSpc>
              <a:spcAft>
                <a:spcPts val="600"/>
              </a:spcAft>
            </a:pPr>
            <a:r>
              <a:rPr lang="en-US" sz="3200" dirty="0">
                <a:solidFill>
                  <a:schemeClr val="bg1"/>
                </a:solidFill>
              </a:rPr>
              <a:t>Agenda</a:t>
            </a:r>
          </a:p>
        </p:txBody>
      </p:sp>
    </p:spTree>
    <p:extLst>
      <p:ext uri="{BB962C8B-B14F-4D97-AF65-F5344CB8AC3E}">
        <p14:creationId xmlns:p14="http://schemas.microsoft.com/office/powerpoint/2010/main" val="22701909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Agenda D. Section Header Overview">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0052"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5"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Trebuchet MS" panose="020B0603020202020204" pitchFamily="34" charset="0"/>
                <a:sym typeface="Trebuchet MS" panose="020B0603020202020204" pitchFamily="34" charset="0"/>
              </a:rPr>
              <a:t>Copyright © 2019 by Boston Consulting Group. All rights reserved.</a:t>
            </a:r>
            <a:endParaRPr lang="en-US" sz="700" dirty="0">
              <a:solidFill>
                <a:schemeClr val="bg1">
                  <a:lumMod val="50000"/>
                </a:schemeClr>
              </a:solidFill>
              <a:latin typeface="Trebuchet MS" panose="020B0603020202020204" pitchFamily="34" charset="0"/>
              <a:sym typeface="Trebuchet MS" panose="020B0603020202020204" pitchFamily="34" charset="0"/>
            </a:endParaRPr>
          </a:p>
        </p:txBody>
      </p:sp>
      <p:sp>
        <p:nvSpPr>
          <p:cNvPr id="8" name="Rectangle 7"/>
          <p:cNvSpPr/>
          <p:nvPr userDrawn="1"/>
        </p:nvSpPr>
        <p:spPr bwMode="invGray">
          <a:xfrm>
            <a:off x="1388145" y="4691187"/>
            <a:ext cx="929337" cy="995874"/>
          </a:xfrm>
          <a:prstGeom prst="rect">
            <a:avLst/>
          </a:prstGeom>
          <a:noFill/>
          <a:ln w="952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lnSpc>
                <a:spcPct val="95000"/>
              </a:lnSpc>
              <a:spcBef>
                <a:spcPts val="0"/>
              </a:spcBef>
              <a:spcAft>
                <a:spcPts val="0"/>
              </a:spcAft>
            </a:pPr>
            <a:endParaRPr lang="en-US" sz="2000" dirty="0">
              <a:solidFill>
                <a:prstClr val="white"/>
              </a:solidFill>
              <a:latin typeface="Trebuchet MS" panose="020B0603020202020204" pitchFamily="34" charset="0"/>
            </a:endParaRPr>
          </a:p>
        </p:txBody>
      </p:sp>
      <p:sp>
        <p:nvSpPr>
          <p:cNvPr id="10" name="Rectangle 9"/>
          <p:cNvSpPr/>
          <p:nvPr userDrawn="1">
            <p:custDataLst>
              <p:tags r:id="rId3"/>
            </p:custDataLst>
          </p:nvPr>
        </p:nvSpPr>
        <p:spPr>
          <a:xfrm>
            <a:off x="2509482" y="4691187"/>
            <a:ext cx="1570152" cy="1468176"/>
          </a:xfrm>
          <a:prstGeom prst="rect">
            <a:avLst/>
          </a:prstGeom>
          <a:noFill/>
          <a:ln w="9525" cmpd="sng">
            <a:solidFill>
              <a:schemeClr val="accent4"/>
            </a:solidFill>
            <a:prstDash val="solid"/>
            <a:miter lim="800000"/>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80000" rIns="182880" bIns="182880" numCol="1" spcCol="0" rtlCol="0" fromWordArt="0" anchor="t" anchorCtr="0" forceAA="0" compatLnSpc="1">
            <a:prstTxWarp prst="textNoShape">
              <a:avLst/>
            </a:prstTxWarp>
            <a:noAutofit/>
          </a:bodyPr>
          <a:lstStyle/>
          <a:p>
            <a:pPr>
              <a:lnSpc>
                <a:spcPct val="95000"/>
              </a:lnSpc>
            </a:pPr>
            <a:endParaRPr lang="en-US" sz="1200" dirty="0">
              <a:solidFill>
                <a:srgbClr val="FFFFFF"/>
              </a:solidFill>
              <a:latin typeface="Trebuchet MS" panose="020B0603020202020204" pitchFamily="34" charset="0"/>
            </a:endParaRPr>
          </a:p>
        </p:txBody>
      </p:sp>
      <p:sp>
        <p:nvSpPr>
          <p:cNvPr id="11" name="TextBox 10"/>
          <p:cNvSpPr txBox="1"/>
          <p:nvPr userDrawn="1"/>
        </p:nvSpPr>
        <p:spPr>
          <a:xfrm>
            <a:off x="630000" y="907198"/>
            <a:ext cx="3448800" cy="3488400"/>
          </a:xfrm>
          <a:prstGeom prst="rect">
            <a:avLst/>
          </a:prstGeom>
          <a:noFill/>
          <a:ln>
            <a:solidFill>
              <a:schemeClr val="accent4"/>
            </a:solidFill>
          </a:ln>
        </p:spPr>
        <p:txBody>
          <a:bodyPr wrap="square" lIns="612000" tIns="468000" rIns="0" bIns="0" rtlCol="0" anchor="t">
            <a:spAutoFit/>
          </a:bodyPr>
          <a:lstStyle/>
          <a:p>
            <a:pPr>
              <a:lnSpc>
                <a:spcPct val="90000"/>
              </a:lnSpc>
              <a:spcAft>
                <a:spcPts val="600"/>
              </a:spcAft>
            </a:pPr>
            <a:endParaRPr lang="en-US" sz="5400" dirty="0">
              <a:solidFill>
                <a:schemeClr val="accent4"/>
              </a:solidFill>
            </a:endParaRPr>
          </a:p>
        </p:txBody>
      </p:sp>
      <p:sp>
        <p:nvSpPr>
          <p:cNvPr id="9" name="TextBox 1"/>
          <p:cNvSpPr txBox="1"/>
          <p:nvPr userDrawn="1"/>
        </p:nvSpPr>
        <p:spPr>
          <a:xfrm>
            <a:off x="1109949" y="1115416"/>
            <a:ext cx="2488182" cy="896399"/>
          </a:xfrm>
          <a:prstGeom prst="rect">
            <a:avLst/>
          </a:prstGeom>
          <a:noFill/>
        </p:spPr>
        <p:txBody>
          <a:bodyPr wrap="none" rtlCol="0">
            <a:spAutoFit/>
          </a:bodyPr>
          <a:lstStyle>
            <a:defPPr>
              <a:defRPr lang="en-US"/>
            </a:defPPr>
            <a:lvl1pPr algn="ctr" fontAlgn="auto">
              <a:lnSpc>
                <a:spcPct val="95000"/>
              </a:lnSpc>
              <a:spcBef>
                <a:spcPts val="0"/>
              </a:spcBef>
              <a:spcAft>
                <a:spcPts val="0"/>
              </a:spcAft>
              <a:defRPr sz="5400">
                <a:solidFill>
                  <a:schemeClr val="accent4"/>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dirty="0"/>
              <a:t>Agenda</a:t>
            </a:r>
          </a:p>
        </p:txBody>
      </p:sp>
    </p:spTree>
    <p:extLst>
      <p:ext uri="{BB962C8B-B14F-4D97-AF65-F5344CB8AC3E}">
        <p14:creationId xmlns:p14="http://schemas.microsoft.com/office/powerpoint/2010/main" val="18655767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Agenda D. Section Header">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ext uri="{D42A27DB-BD31-4B8C-83A1-F6EECF244321}">
                <p14:modId xmlns:p14="http://schemas.microsoft.com/office/powerpoint/2010/main" val="244006171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1076"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5"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Trebuchet MS" panose="020B0603020202020204" pitchFamily="34" charset="0"/>
                <a:sym typeface="Trebuchet MS" panose="020B0603020202020204" pitchFamily="34" charset="0"/>
              </a:rPr>
              <a:t>Copyright © 2019 by Boston Consulting Group. All rights reserved.</a:t>
            </a:r>
            <a:endParaRPr lang="en-US" sz="700" dirty="0">
              <a:solidFill>
                <a:schemeClr val="bg1">
                  <a:lumMod val="50000"/>
                </a:schemeClr>
              </a:solidFill>
              <a:latin typeface="Trebuchet MS" panose="020B0603020202020204" pitchFamily="34" charset="0"/>
              <a:sym typeface="Trebuchet MS" panose="020B0603020202020204" pitchFamily="34" charset="0"/>
            </a:endParaRPr>
          </a:p>
        </p:txBody>
      </p:sp>
      <p:sp>
        <p:nvSpPr>
          <p:cNvPr id="8" name="Rectangle 7"/>
          <p:cNvSpPr/>
          <p:nvPr userDrawn="1"/>
        </p:nvSpPr>
        <p:spPr bwMode="white">
          <a:xfrm>
            <a:off x="1284743" y="1428131"/>
            <a:ext cx="947672" cy="947672"/>
          </a:xfrm>
          <a:prstGeom prst="rect">
            <a:avLst/>
          </a:prstGeom>
          <a:noFill/>
          <a:ln w="952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dirty="0">
              <a:solidFill>
                <a:schemeClr val="bg1"/>
              </a:solidFill>
              <a:latin typeface="Trebuchet MS" panose="020B0603020202020204" pitchFamily="34" charset="0"/>
              <a:sym typeface="Trebuchet MS" panose="020B0603020202020204" pitchFamily="34" charset="0"/>
            </a:endParaRPr>
          </a:p>
        </p:txBody>
      </p:sp>
      <p:sp>
        <p:nvSpPr>
          <p:cNvPr id="10" name="Rectangle 9"/>
          <p:cNvSpPr/>
          <p:nvPr userDrawn="1"/>
        </p:nvSpPr>
        <p:spPr>
          <a:xfrm>
            <a:off x="1285200" y="2667600"/>
            <a:ext cx="9619200" cy="3200400"/>
          </a:xfrm>
          <a:prstGeom prst="rect">
            <a:avLst/>
          </a:prstGeom>
          <a:noFill/>
          <a:ln w="952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spcBef>
                <a:spcPts val="0"/>
              </a:spcBef>
              <a:spcAft>
                <a:spcPts val="0"/>
              </a:spcAft>
            </a:pPr>
            <a:endParaRPr lang="en-US" sz="2000" dirty="0">
              <a:solidFill>
                <a:prstClr val="white"/>
              </a:solidFill>
              <a:latin typeface="Trebuchet MS" panose="020B0603020202020204" pitchFamily="34" charset="0"/>
            </a:endParaRPr>
          </a:p>
        </p:txBody>
      </p:sp>
    </p:spTree>
    <p:extLst>
      <p:ext uri="{BB962C8B-B14F-4D97-AF65-F5344CB8AC3E}">
        <p14:creationId xmlns:p14="http://schemas.microsoft.com/office/powerpoint/2010/main" val="32061407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Agenda D. Full Width Overview">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2100"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5"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Trebuchet MS" panose="020B0603020202020204" pitchFamily="34" charset="0"/>
                <a:sym typeface="Trebuchet MS" panose="020B0603020202020204" pitchFamily="34" charset="0"/>
              </a:rPr>
              <a:t>Copyright © 2019 by Boston Consulting Group. All rights reserved.</a:t>
            </a:r>
            <a:endParaRPr lang="en-US" sz="700" dirty="0">
              <a:solidFill>
                <a:schemeClr val="bg1">
                  <a:lumMod val="50000"/>
                </a:schemeClr>
              </a:solidFill>
              <a:latin typeface="Trebuchet MS" panose="020B0603020202020204" pitchFamily="34" charset="0"/>
              <a:sym typeface="Trebuchet MS" panose="020B0603020202020204" pitchFamily="34" charset="0"/>
            </a:endParaRPr>
          </a:p>
        </p:txBody>
      </p:sp>
      <p:sp>
        <p:nvSpPr>
          <p:cNvPr id="7" name="Title 1"/>
          <p:cNvSpPr txBox="1">
            <a:spLocks/>
          </p:cNvSpPr>
          <p:nvPr userDrawn="1"/>
        </p:nvSpPr>
        <p:spPr>
          <a:xfrm>
            <a:off x="630000" y="622800"/>
            <a:ext cx="7189998" cy="470898"/>
          </a:xfrm>
          <a:prstGeom prst="rect">
            <a:avLst/>
          </a:prstGeom>
        </p:spPr>
        <p:txBody>
          <a:bodyPr vert="horz" wrap="square" lIns="0" tIns="0" rIns="0" bIns="0" rtlCol="0" anchor="t" anchorCtr="0">
            <a:spAutoFit/>
          </a:bodyPr>
          <a:lstStyle>
            <a:lvl1pPr marL="0" indent="0" algn="l" defTabSz="914400" rtl="0" eaLnBrk="1" latinLnBrk="0" hangingPunct="1">
              <a:lnSpc>
                <a:spcPct val="90000"/>
              </a:lnSpc>
              <a:spcBef>
                <a:spcPct val="0"/>
              </a:spcBef>
              <a:spcAft>
                <a:spcPts val="0"/>
              </a:spcAft>
              <a:buNone/>
              <a:defRPr sz="3400" b="0" i="0" u="none" kern="1200" spc="0">
                <a:solidFill>
                  <a:schemeClr val="tx2">
                    <a:lumMod val="100000"/>
                  </a:schemeClr>
                </a:solidFill>
                <a:latin typeface="Trebuchet MS" panose="020B0603020202020204" pitchFamily="34" charset="0"/>
                <a:ea typeface="+mj-ea"/>
                <a:cs typeface="+mj-cs"/>
                <a:sym typeface="Trebuchet MS" panose="020B0603020202020204" pitchFamily="34" charset="0"/>
              </a:defRPr>
            </a:lvl1pPr>
          </a:lstStyle>
          <a:p>
            <a:r>
              <a:rPr lang="en-US" dirty="0">
                <a:solidFill>
                  <a:schemeClr val="accent4"/>
                </a:solidFill>
              </a:rPr>
              <a:t>Agenda</a:t>
            </a:r>
          </a:p>
        </p:txBody>
      </p:sp>
      <p:cxnSp>
        <p:nvCxnSpPr>
          <p:cNvPr id="9" name="Straight Connector 8"/>
          <p:cNvCxnSpPr/>
          <p:nvPr userDrawn="1"/>
        </p:nvCxnSpPr>
        <p:spPr bwMode="white">
          <a:xfrm>
            <a:off x="618898" y="1206000"/>
            <a:ext cx="11576304" cy="0"/>
          </a:xfrm>
          <a:prstGeom prst="line">
            <a:avLst/>
          </a:prstGeom>
          <a:ln w="9525" cmpd="sng">
            <a:solidFill>
              <a:schemeClr val="accent4"/>
            </a:solidFill>
            <a:miter lim="800000"/>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043396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Agenda D. Two-Thirds">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3124"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1588" y="1588"/>
                        <a:ext cx="1587" cy="1587"/>
                      </a:xfrm>
                      <a:prstGeom prst="rect">
                        <a:avLst/>
                      </a:prstGeom>
                    </p:spPr>
                  </p:pic>
                </p:oleObj>
              </mc:Fallback>
            </mc:AlternateContent>
          </a:graphicData>
        </a:graphic>
      </p:graphicFrame>
      <p:pic>
        <p:nvPicPr>
          <p:cNvPr id="23" name="Picture 22"/>
          <p:cNvPicPr>
            <a:picLocks noChangeAspect="1"/>
          </p:cNvPicPr>
          <p:nvPr userDrawn="1"/>
        </p:nvPicPr>
        <p:blipFill rotWithShape="1">
          <a:blip r:embed="rId7">
            <a:extLst>
              <a:ext uri="{28A0092B-C50C-407E-A947-70E740481C1C}">
                <a14:useLocalDpi xmlns:a14="http://schemas.microsoft.com/office/drawing/2010/main" val="0"/>
              </a:ext>
            </a:extLst>
          </a:blip>
          <a:srcRect l="29398" t="8741" r="101" b="27"/>
          <a:stretch/>
        </p:blipFill>
        <p:spPr bwMode="ltGray">
          <a:xfrm flipH="1">
            <a:off x="3671068" y="0"/>
            <a:ext cx="416951" cy="6858000"/>
          </a:xfrm>
          <a:prstGeom prst="rect">
            <a:avLst/>
          </a:prstGeom>
        </p:spPr>
      </p:pic>
      <p:sp>
        <p:nvSpPr>
          <p:cNvPr id="26" name="Rectangle 25"/>
          <p:cNvSpPr/>
          <p:nvPr userDrawn="1"/>
        </p:nvSpPr>
        <p:spPr bwMode="ltGray">
          <a:xfrm>
            <a:off x="4080763" y="-1309"/>
            <a:ext cx="8111237" cy="68593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dirty="0">
              <a:solidFill>
                <a:schemeClr val="bg1"/>
              </a:solidFill>
              <a:latin typeface="+mn-lt"/>
              <a:sym typeface="Trebuchet MS" panose="020B0603020202020204" pitchFamily="34" charset="0"/>
            </a:endParaRPr>
          </a:p>
        </p:txBody>
      </p:sp>
      <p:sp>
        <p:nvSpPr>
          <p:cNvPr id="29"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28" name="TextBox 27"/>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1" name="FooterSimple" hidden="1"/>
          <p:cNvSpPr txBox="1"/>
          <p:nvPr userDrawn="1">
            <p:custDataLst>
              <p:tags r:id="rId3"/>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
        <p:nvSpPr>
          <p:cNvPr id="10" name="TextBox 9"/>
          <p:cNvSpPr txBox="1"/>
          <p:nvPr userDrawn="1"/>
        </p:nvSpPr>
        <p:spPr>
          <a:xfrm>
            <a:off x="630000" y="3262145"/>
            <a:ext cx="1161047" cy="332399"/>
          </a:xfrm>
          <a:prstGeom prst="rect">
            <a:avLst/>
          </a:prstGeom>
          <a:noFill/>
        </p:spPr>
        <p:txBody>
          <a:bodyPr wrap="square" lIns="0" tIns="0" rIns="0" bIns="0" rtlCol="0" anchor="t">
            <a:spAutoFit/>
          </a:bodyPr>
          <a:lstStyle/>
          <a:p>
            <a:pPr>
              <a:lnSpc>
                <a:spcPct val="90000"/>
              </a:lnSpc>
              <a:spcAft>
                <a:spcPts val="600"/>
              </a:spcAft>
            </a:pPr>
            <a:r>
              <a:rPr lang="en-US" sz="2400" dirty="0">
                <a:solidFill>
                  <a:schemeClr val="bg1"/>
                </a:solidFill>
              </a:rPr>
              <a:t>Agenda</a:t>
            </a:r>
          </a:p>
        </p:txBody>
      </p:sp>
    </p:spTree>
    <p:extLst>
      <p:ext uri="{BB962C8B-B14F-4D97-AF65-F5344CB8AC3E}">
        <p14:creationId xmlns:p14="http://schemas.microsoft.com/office/powerpoint/2010/main" val="17847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Agenda D. Table of Contents">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4148"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3" name="Freeform 12"/>
          <p:cNvSpPr/>
          <p:nvPr/>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dirty="0">
              <a:solidFill>
                <a:prstClr val="white"/>
              </a:solidFill>
              <a:latin typeface="Trebuchet MS" panose="020B0603020202020204" pitchFamily="34" charset="0"/>
              <a:sym typeface="Trebuchet MS" panose="020B0603020202020204" pitchFamily="34" charset="0"/>
            </a:endParaRPr>
          </a:p>
        </p:txBody>
      </p:sp>
      <p:sp>
        <p:nvSpPr>
          <p:cNvPr id="17" name="Freeform 12"/>
          <p:cNvSpPr/>
          <p:nvPr userDrawn="1"/>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dirty="0">
              <a:solidFill>
                <a:prstClr val="white"/>
              </a:solidFill>
              <a:latin typeface="Trebuchet MS" panose="020B0603020202020204" pitchFamily="34" charset="0"/>
              <a:sym typeface="Trebuchet MS" panose="020B0603020202020204" pitchFamily="34" charset="0"/>
            </a:endParaRPr>
          </a:p>
        </p:txBody>
      </p:sp>
      <p:sp>
        <p:nvSpPr>
          <p:cNvPr id="20" name="TextBox 19"/>
          <p:cNvSpPr txBox="1"/>
          <p:nvPr userDrawn="1"/>
        </p:nvSpPr>
        <p:spPr>
          <a:xfrm>
            <a:off x="630000" y="2577934"/>
            <a:ext cx="2819400" cy="1761764"/>
          </a:xfrm>
          <a:prstGeom prst="rect">
            <a:avLst/>
          </a:prstGeom>
          <a:noFill/>
        </p:spPr>
        <p:txBody>
          <a:bodyPr wrap="square" lIns="0" tIns="0" rIns="0" bIns="0" rtlCol="0" anchor="ctr">
            <a:spAutoFit/>
          </a:bodyPr>
          <a:lstStyle/>
          <a:p>
            <a:pPr marL="0" indent="0">
              <a:lnSpc>
                <a:spcPct val="106000"/>
              </a:lnSpc>
              <a:spcAft>
                <a:spcPts val="700"/>
              </a:spcAft>
              <a:buFontTx/>
              <a:buNone/>
            </a:pPr>
            <a:r>
              <a:rPr lang="en-US" sz="5400" dirty="0">
                <a:solidFill>
                  <a:schemeClr val="tx2"/>
                </a:solidFill>
                <a:latin typeface="Trebuchet MS" panose="020B0603020202020204" pitchFamily="34" charset="0"/>
                <a:sym typeface="Trebuchet MS" panose="020B0603020202020204" pitchFamily="34" charset="0"/>
              </a:rPr>
              <a:t>Table of contents</a:t>
            </a:r>
          </a:p>
        </p:txBody>
      </p:sp>
      <p:sp>
        <p:nvSpPr>
          <p:cNvPr id="24"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Trebuchet MS" panose="020B0603020202020204" pitchFamily="34" charset="0"/>
                <a:sym typeface="Trebuchet MS" panose="020B0603020202020204" pitchFamily="34" charset="0"/>
              </a:rPr>
              <a:t>Copyright © 2019 by Boston Consulting Group. All rights reserved.</a:t>
            </a:r>
            <a:endParaRPr lang="en-US" sz="700" dirty="0">
              <a:solidFill>
                <a:schemeClr val="bg1"/>
              </a:solidFill>
              <a:latin typeface="Trebuchet MS" panose="020B0603020202020204" pitchFamily="34" charset="0"/>
              <a:sym typeface="Trebuchet MS" panose="020B0603020202020204" pitchFamily="34" charset="0"/>
            </a:endParaRPr>
          </a:p>
        </p:txBody>
      </p:sp>
      <p:sp>
        <p:nvSpPr>
          <p:cNvPr id="19" name="TextBox 18"/>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Trebuchet MS" panose="020B0603020202020204" pitchFamily="34" charset="0"/>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Trebuchet MS" panose="020B0603020202020204" pitchFamily="34" charset="0"/>
              <a:ea typeface="+mn-ea"/>
              <a:cs typeface="+mn-cs"/>
              <a:sym typeface="Trebuchet MS" panose="020B0603020202020204" pitchFamily="34" charset="0"/>
            </a:endParaRPr>
          </a:p>
        </p:txBody>
      </p:sp>
      <p:pic>
        <p:nvPicPr>
          <p:cNvPr id="9" name="Picture 8"/>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3108638" y="3586748"/>
            <a:ext cx="1365250" cy="3382962"/>
          </a:xfrm>
          <a:custGeom>
            <a:avLst/>
            <a:gdLst>
              <a:gd name="connsiteX0" fmla="*/ 942801 w 1365250"/>
              <a:gd name="connsiteY0" fmla="*/ 0 h 3382962"/>
              <a:gd name="connsiteX1" fmla="*/ 1365250 w 1365250"/>
              <a:gd name="connsiteY1" fmla="*/ 0 h 3382962"/>
              <a:gd name="connsiteX2" fmla="*/ 1365250 w 1365250"/>
              <a:gd name="connsiteY2" fmla="*/ 3382962 h 3382962"/>
              <a:gd name="connsiteX3" fmla="*/ 128720 w 1365250"/>
              <a:gd name="connsiteY3" fmla="*/ 3382962 h 3382962"/>
              <a:gd name="connsiteX4" fmla="*/ 0 w 1365250"/>
              <a:gd name="connsiteY4" fmla="*/ 0 h 3382962"/>
              <a:gd name="connsiteX5" fmla="*/ 929501 w 1365250"/>
              <a:gd name="connsiteY5" fmla="*/ 0 h 3382962"/>
              <a:gd name="connsiteX6" fmla="*/ 0 w 1365250"/>
              <a:gd name="connsiteY6" fmla="*/ 2860398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5250" h="3382962">
                <a:moveTo>
                  <a:pt x="942801" y="0"/>
                </a:moveTo>
                <a:lnTo>
                  <a:pt x="1365250" y="0"/>
                </a:lnTo>
                <a:lnTo>
                  <a:pt x="1365250" y="3382962"/>
                </a:lnTo>
                <a:lnTo>
                  <a:pt x="128720" y="3382962"/>
                </a:lnTo>
                <a:close/>
                <a:moveTo>
                  <a:pt x="0" y="0"/>
                </a:moveTo>
                <a:lnTo>
                  <a:pt x="929501" y="0"/>
                </a:lnTo>
                <a:lnTo>
                  <a:pt x="0" y="2860398"/>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336578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3675" name="think-cell Slide" r:id="rId4" imgW="216" imgH="216" progId="TCLayout.ActiveDocument.1">
                  <p:embed/>
                </p:oleObj>
              </mc:Choice>
              <mc:Fallback>
                <p:oleObj name="think-cell Slide" r:id="rId4" imgW="216" imgH="216"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886556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White one third">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16" name="Picture 15"/>
          <p:cNvPicPr>
            <a:picLocks noChangeAspect="1"/>
          </p:cNvPicPr>
          <p:nvPr userDrawn="1"/>
        </p:nvPicPr>
        <p:blipFill rotWithShape="1">
          <a:blip r:embed="rId3">
            <a:extLst>
              <a:ext uri="{28A0092B-C50C-407E-A947-70E740481C1C}">
                <a14:useLocalDpi xmlns:a14="http://schemas.microsoft.com/office/drawing/2010/main" val="0"/>
              </a:ext>
            </a:extLst>
          </a:blip>
          <a:srcRect l="29398" t="8741" r="101" b="27"/>
          <a:stretch/>
        </p:blipFill>
        <p:spPr bwMode="ltGray">
          <a:xfrm flipV="1">
            <a:off x="4064994" y="0"/>
            <a:ext cx="416951" cy="6858000"/>
          </a:xfrm>
          <a:prstGeom prst="rect">
            <a:avLst/>
          </a:prstGeom>
        </p:spPr>
      </p:pic>
      <p:sp>
        <p:nvSpPr>
          <p:cNvPr id="17" name="Date Placeholder 1"/>
          <p:cNvSpPr>
            <a:spLocks noGrp="1"/>
          </p:cNvSpPr>
          <p:nvPr>
            <p:ph type="dt" sz="half" idx="31"/>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25"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20" name="TextBox 19"/>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26" name="Rectangle 25"/>
          <p:cNvSpPr/>
          <p:nvPr userDrawn="1"/>
        </p:nvSpPr>
        <p:spPr bwMode="white">
          <a:xfrm>
            <a:off x="0" y="0"/>
            <a:ext cx="4079508"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dirty="0">
              <a:solidFill>
                <a:schemeClr val="bg1"/>
              </a:solidFill>
              <a:latin typeface="+mn-lt"/>
              <a:sym typeface="Trebuchet MS" panose="020B0603020202020204" pitchFamily="34" charset="0"/>
            </a:endParaRPr>
          </a:p>
        </p:txBody>
      </p:sp>
      <p:sp>
        <p:nvSpPr>
          <p:cNvPr id="27" name="Title 4"/>
          <p:cNvSpPr>
            <a:spLocks noGrp="1"/>
          </p:cNvSpPr>
          <p:nvPr>
            <p:ph type="title" hasCustomPrompt="1"/>
          </p:nvPr>
        </p:nvSpPr>
        <p:spPr>
          <a:xfrm>
            <a:off x="630000" y="2681103"/>
            <a:ext cx="3127881" cy="1495794"/>
          </a:xfrm>
          <a:prstGeom prst="rect">
            <a:avLst/>
          </a:prstGeom>
        </p:spPr>
        <p:txBody>
          <a:bodyPr anchor="ctr">
            <a:noAutofit/>
          </a:bodyPr>
          <a:lstStyle>
            <a:lvl1pPr>
              <a:defRPr sz="3200">
                <a:solidFill>
                  <a:schemeClr val="tx2"/>
                </a:solidFill>
                <a:latin typeface="+mj-lt"/>
                <a:sym typeface="Trebuchet MS" panose="020B0603020202020204" pitchFamily="34" charset="0"/>
              </a:defRPr>
            </a:lvl1pPr>
          </a:lstStyle>
          <a:p>
            <a:r>
              <a:rPr lang="en-US" dirty="0"/>
              <a:t>Click to add title</a:t>
            </a:r>
          </a:p>
        </p:txBody>
      </p:sp>
      <p:sp>
        <p:nvSpPr>
          <p:cNvPr id="11"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38842776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Green highlight">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3">
            <a:extLst>
              <a:ext uri="{28A0092B-C50C-407E-A947-70E740481C1C}">
                <a14:useLocalDpi xmlns:a14="http://schemas.microsoft.com/office/drawing/2010/main" val="0"/>
              </a:ext>
            </a:extLst>
          </a:blip>
          <a:srcRect l="29398" t="8741" r="101" b="27"/>
          <a:stretch/>
        </p:blipFill>
        <p:spPr bwMode="ltGray">
          <a:xfrm flipV="1">
            <a:off x="7165606" y="0"/>
            <a:ext cx="416951" cy="6858000"/>
          </a:xfrm>
          <a:prstGeom prst="rect">
            <a:avLst/>
          </a:prstGeom>
        </p:spPr>
      </p:pic>
      <p:sp>
        <p:nvSpPr>
          <p:cNvPr id="13" name="Rectangle 12"/>
          <p:cNvSpPr/>
          <p:nvPr userDrawn="1"/>
        </p:nvSpPr>
        <p:spPr bwMode="white">
          <a:xfrm>
            <a:off x="0" y="0"/>
            <a:ext cx="7171956"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dirty="0">
              <a:solidFill>
                <a:schemeClr val="bg1"/>
              </a:solidFill>
              <a:latin typeface="+mn-lt"/>
              <a:sym typeface="Trebuchet MS" panose="020B0603020202020204" pitchFamily="34" charset="0"/>
            </a:endParaRPr>
          </a:p>
        </p:txBody>
      </p:sp>
      <p:sp>
        <p:nvSpPr>
          <p:cNvPr id="16" name="Date Placeholder 2"/>
          <p:cNvSpPr>
            <a:spLocks noGrp="1"/>
          </p:cNvSpPr>
          <p:nvPr>
            <p:ph type="dt" sz="half" idx="10"/>
          </p:nvPr>
        </p:nvSpPr>
        <p:spPr>
          <a:xfrm>
            <a:off x="9677400" y="6405036"/>
            <a:ext cx="1482051" cy="153888"/>
          </a:xfrm>
          <a:prstGeom prst="rect">
            <a:avLst/>
          </a:prstGeom>
        </p:spPr>
        <p:txBody>
          <a:bodyPr/>
          <a:lstStyle>
            <a:lvl1pPr>
              <a:defRPr>
                <a:solidFill>
                  <a:schemeClr val="bg1"/>
                </a:solidFill>
                <a:latin typeface="+mn-lt"/>
                <a:sym typeface="Trebuchet MS" panose="020B0603020202020204" pitchFamily="34" charset="0"/>
              </a:defRPr>
            </a:lvl1pPr>
          </a:lstStyle>
          <a:p>
            <a:endParaRPr lang="en-US" dirty="0"/>
          </a:p>
        </p:txBody>
      </p:sp>
      <p:sp>
        <p:nvSpPr>
          <p:cNvPr id="20"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Copyright © 2019 by Boston Consulting Group. All rights reserved.</a:t>
            </a:r>
            <a:endParaRPr lang="en-US" sz="700" dirty="0">
              <a:solidFill>
                <a:schemeClr val="bg1"/>
              </a:solidFill>
              <a:latin typeface="+mn-lt"/>
              <a:sym typeface="Trebuchet MS" panose="020B0603020202020204" pitchFamily="34" charset="0"/>
            </a:endParaRPr>
          </a:p>
        </p:txBody>
      </p:sp>
      <p:sp>
        <p:nvSpPr>
          <p:cNvPr id="17" name="TextBox 16"/>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solidFill>
              <a:latin typeface="+mn-lt"/>
              <a:ea typeface="+mn-ea"/>
              <a:cs typeface="+mn-cs"/>
              <a:sym typeface="Trebuchet MS" panose="020B0603020202020204" pitchFamily="34" charset="0"/>
            </a:endParaRPr>
          </a:p>
        </p:txBody>
      </p:sp>
      <p:sp>
        <p:nvSpPr>
          <p:cNvPr id="23" name="Title 3"/>
          <p:cNvSpPr>
            <a:spLocks noGrp="1"/>
          </p:cNvSpPr>
          <p:nvPr>
            <p:ph type="title" hasCustomPrompt="1"/>
          </p:nvPr>
        </p:nvSpPr>
        <p:spPr>
          <a:xfrm>
            <a:off x="630000" y="622800"/>
            <a:ext cx="6256800" cy="47089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400" b="0" i="0" u="none" kern="1200" spc="0">
                <a:solidFill>
                  <a:schemeClr val="tx2">
                    <a:lumMod val="100000"/>
                  </a:schemeClr>
                </a:solidFill>
                <a:latin typeface="+mj-lt"/>
                <a:sym typeface="Trebuchet MS" panose="020B0603020202020204" pitchFamily="34" charset="0"/>
              </a:defRPr>
            </a:lvl1pPr>
          </a:lstStyle>
          <a:p>
            <a:pPr lvl="0"/>
            <a:r>
              <a:rPr lang="en-US" dirty="0"/>
              <a:t>Click to add title</a:t>
            </a:r>
          </a:p>
        </p:txBody>
      </p:sp>
      <p:sp>
        <p:nvSpPr>
          <p:cNvPr id="11"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solidFill>
                <a:latin typeface="+mn-lt"/>
                <a:sym typeface="Trebuchet MS" panose="020B0603020202020204" pitchFamily="34" charset="0"/>
              </a:rPr>
              <a:t>PYC Conference - Plenary - Policy - Joel Kwong v2.pptx</a:t>
            </a:r>
            <a:endParaRPr lang="en-US" sz="700" dirty="0">
              <a:solidFill>
                <a:schemeClr val="bg1"/>
              </a:solidFill>
              <a:latin typeface="+mn-lt"/>
              <a:sym typeface="Trebuchet MS" panose="020B0603020202020204" pitchFamily="34" charset="0"/>
            </a:endParaRPr>
          </a:p>
        </p:txBody>
      </p:sp>
    </p:spTree>
    <p:extLst>
      <p:ext uri="{BB962C8B-B14F-4D97-AF65-F5344CB8AC3E}">
        <p14:creationId xmlns:p14="http://schemas.microsoft.com/office/powerpoint/2010/main" val="35922638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Green one third">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3">
            <a:extLst>
              <a:ext uri="{28A0092B-C50C-407E-A947-70E740481C1C}">
                <a14:useLocalDpi xmlns:a14="http://schemas.microsoft.com/office/drawing/2010/main" val="0"/>
              </a:ext>
            </a:extLst>
          </a:blip>
          <a:srcRect l="29398" t="8741" r="101" b="27"/>
          <a:stretch/>
        </p:blipFill>
        <p:spPr bwMode="ltGray">
          <a:xfrm flipH="1">
            <a:off x="3671068" y="0"/>
            <a:ext cx="416951" cy="6858000"/>
          </a:xfrm>
          <a:prstGeom prst="rect">
            <a:avLst/>
          </a:prstGeom>
        </p:spPr>
      </p:pic>
      <p:sp>
        <p:nvSpPr>
          <p:cNvPr id="11" name="Title 4"/>
          <p:cNvSpPr>
            <a:spLocks noGrp="1"/>
          </p:cNvSpPr>
          <p:nvPr>
            <p:ph type="title" hasCustomPrompt="1"/>
          </p:nvPr>
        </p:nvSpPr>
        <p:spPr>
          <a:xfrm>
            <a:off x="630000" y="2681103"/>
            <a:ext cx="3127881" cy="1495794"/>
          </a:xfrm>
          <a:prstGeom prst="rect">
            <a:avLst/>
          </a:prstGeom>
        </p:spPr>
        <p:txBody>
          <a:bodyPr anchor="ctr">
            <a:noAutofit/>
          </a:bodyPr>
          <a:lstStyle>
            <a:lvl1pPr>
              <a:defRPr sz="3200">
                <a:solidFill>
                  <a:schemeClr val="bg1"/>
                </a:solidFill>
                <a:latin typeface="+mj-lt"/>
                <a:sym typeface="Trebuchet MS" panose="020B0603020202020204" pitchFamily="34" charset="0"/>
              </a:defRPr>
            </a:lvl1pPr>
          </a:lstStyle>
          <a:p>
            <a:r>
              <a:rPr lang="en-US" dirty="0"/>
              <a:t>Click to add title</a:t>
            </a:r>
          </a:p>
        </p:txBody>
      </p:sp>
      <p:sp>
        <p:nvSpPr>
          <p:cNvPr id="13" name="Rectangle 12"/>
          <p:cNvSpPr/>
          <p:nvPr userDrawn="1"/>
        </p:nvSpPr>
        <p:spPr bwMode="white">
          <a:xfrm>
            <a:off x="4080763" y="-1309"/>
            <a:ext cx="8111237" cy="685930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dirty="0">
              <a:solidFill>
                <a:schemeClr val="bg1"/>
              </a:solidFill>
              <a:latin typeface="+mn-lt"/>
              <a:sym typeface="Trebuchet MS" panose="020B0603020202020204" pitchFamily="34" charset="0"/>
            </a:endParaRPr>
          </a:p>
        </p:txBody>
      </p:sp>
      <p:sp>
        <p:nvSpPr>
          <p:cNvPr id="16" name="Copyright"/>
          <p:cNvSpPr txBox="1"/>
          <p:nvPr userDrawn="1"/>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Copyright © 2019 by Boston Consulting Group. All rights reserved.</a:t>
            </a:r>
            <a:endParaRPr lang="en-US" sz="700" dirty="0">
              <a:solidFill>
                <a:schemeClr val="bg1">
                  <a:lumMod val="50000"/>
                </a:schemeClr>
              </a:solidFill>
              <a:latin typeface="+mn-lt"/>
              <a:sym typeface="Trebuchet MS" panose="020B0603020202020204" pitchFamily="34" charset="0"/>
            </a:endParaRPr>
          </a:p>
        </p:txBody>
      </p:sp>
      <p:sp>
        <p:nvSpPr>
          <p:cNvPr id="12" name="Date Placeholder 1"/>
          <p:cNvSpPr>
            <a:spLocks noGrp="1"/>
          </p:cNvSpPr>
          <p:nvPr>
            <p:ph type="dt" sz="half" idx="29"/>
          </p:nvPr>
        </p:nvSpPr>
        <p:spPr>
          <a:xfrm>
            <a:off x="9677400" y="6405036"/>
            <a:ext cx="1482051" cy="153888"/>
          </a:xfrm>
          <a:prstGeom prst="rect">
            <a:avLst/>
          </a:prstGeom>
        </p:spPr>
        <p:txBody>
          <a:bodyPr/>
          <a:lstStyle>
            <a:lvl1pPr>
              <a:defRPr>
                <a:solidFill>
                  <a:schemeClr val="bg1">
                    <a:lumMod val="50000"/>
                  </a:schemeClr>
                </a:solidFill>
                <a:latin typeface="+mn-lt"/>
                <a:sym typeface="Trebuchet MS" panose="020B0603020202020204" pitchFamily="34" charset="0"/>
              </a:defRPr>
            </a:lvl1pPr>
          </a:lstStyle>
          <a:p>
            <a:endParaRPr lang="en-US" dirty="0"/>
          </a:p>
        </p:txBody>
      </p:sp>
      <p:sp>
        <p:nvSpPr>
          <p:cNvPr id="15" name="TextBox 14"/>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14" name="FooterSimple" hidden="1"/>
          <p:cNvSpPr txBox="1"/>
          <p:nvPr userDrawn="1">
            <p:custDataLst>
              <p:tags r:id="rId1"/>
            </p:custDataLst>
          </p:nvPr>
        </p:nvSpPr>
        <p:spPr>
          <a:xfrm rot="16200000">
            <a:off x="10561320" y="5117885"/>
            <a:ext cx="2743200" cy="96950"/>
          </a:xfrm>
          <a:prstGeom prst="rect">
            <a:avLst/>
          </a:prstGeom>
          <a:noFill/>
        </p:spPr>
        <p:txBody>
          <a:bodyPr wrap="square" lIns="0" tIns="0" rIns="0" bIns="0" rtlCol="0" anchor="b">
            <a:spAutoFit/>
          </a:bodyPr>
          <a:lstStyle/>
          <a:p>
            <a:pPr>
              <a:lnSpc>
                <a:spcPct val="90000"/>
              </a:lnSpc>
              <a:spcAft>
                <a:spcPts val="600"/>
              </a:spcAft>
            </a:pPr>
            <a:r>
              <a:rPr lang="en-US" sz="700" smtClean="0">
                <a:solidFill>
                  <a:schemeClr val="bg1">
                    <a:lumMod val="50000"/>
                  </a:schemeClr>
                </a:solidFill>
                <a:latin typeface="+mn-lt"/>
                <a:sym typeface="Trebuchet MS" panose="020B0603020202020204" pitchFamily="34" charset="0"/>
              </a:rPr>
              <a:t>PYC Conference - Plenary - Policy - Joel Kwong v2.pptx</a:t>
            </a:r>
            <a:endParaRPr lang="en-US" sz="700" dirty="0">
              <a:solidFill>
                <a:schemeClr val="bg1">
                  <a:lumMod val="50000"/>
                </a:schemeClr>
              </a:solidFill>
              <a:latin typeface="+mn-lt"/>
              <a:sym typeface="Trebuchet MS" panose="020B0603020202020204" pitchFamily="34" charset="0"/>
            </a:endParaRPr>
          </a:p>
        </p:txBody>
      </p:sp>
    </p:spTree>
    <p:extLst>
      <p:ext uri="{BB962C8B-B14F-4D97-AF65-F5344CB8AC3E}">
        <p14:creationId xmlns:p14="http://schemas.microsoft.com/office/powerpoint/2010/main" val="16514967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71"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image" Target="../media/image1.emf"/><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oleObject" Target="../embeddings/oleObject1.bin"/><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vmlDrawing" Target="../drawings/vmlDrawing1.v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71"/>
            </p:custDataLst>
            <p:extLst>
              <p:ext uri="{D42A27DB-BD31-4B8C-83A1-F6EECF244321}">
                <p14:modId xmlns:p14="http://schemas.microsoft.com/office/powerpoint/2010/main" val="119414176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600" name="think-cell Slide" r:id="rId72" imgW="270" imgH="270" progId="TCLayout.ActiveDocument.1">
                  <p:embed/>
                </p:oleObj>
              </mc:Choice>
              <mc:Fallback>
                <p:oleObj name="think-cell Slide" r:id="rId72" imgW="270" imgH="270" progId="TCLayout.ActiveDocument.1">
                  <p:embed/>
                  <p:pic>
                    <p:nvPicPr>
                      <p:cNvPr id="0" name=""/>
                      <p:cNvPicPr/>
                      <p:nvPr/>
                    </p:nvPicPr>
                    <p:blipFill>
                      <a:blip r:embed="rId73"/>
                      <a:stretch>
                        <a:fillRect/>
                      </a:stretch>
                    </p:blipFill>
                    <p:spPr>
                      <a:xfrm>
                        <a:off x="1588" y="1588"/>
                        <a:ext cx="1587" cy="1587"/>
                      </a:xfrm>
                      <a:prstGeom prst="rect">
                        <a:avLst/>
                      </a:prstGeom>
                    </p:spPr>
                  </p:pic>
                </p:oleObj>
              </mc:Fallback>
            </mc:AlternateContent>
          </a:graphicData>
        </a:graphic>
      </p:graphicFrame>
      <p:sp>
        <p:nvSpPr>
          <p:cNvPr id="11" name="Date Placeholder 3"/>
          <p:cNvSpPr>
            <a:spLocks noGrp="1"/>
          </p:cNvSpPr>
          <p:nvPr>
            <p:ph type="dt" sz="half" idx="2"/>
          </p:nvPr>
        </p:nvSpPr>
        <p:spPr>
          <a:xfrm>
            <a:off x="9677400" y="6405036"/>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sym typeface="Trebuchet MS" panose="020B0603020202020204" pitchFamily="34" charset="0"/>
              </a:defRPr>
            </a:lvl1pPr>
          </a:lstStyle>
          <a:p>
            <a:endParaRPr lang="en-US" dirty="0"/>
          </a:p>
        </p:txBody>
      </p:sp>
      <p:sp>
        <p:nvSpPr>
          <p:cNvPr id="12" name="TextBox 11"/>
          <p:cNvSpPr txBox="1"/>
          <p:nvPr userDrawn="1"/>
        </p:nvSpPr>
        <p:spPr>
          <a:xfrm>
            <a:off x="11167872" y="6405036"/>
            <a:ext cx="381000" cy="153888"/>
          </a:xfrm>
          <a:prstGeom prst="rect">
            <a:avLst/>
          </a:prstGeom>
          <a:noFill/>
        </p:spPr>
        <p:txBody>
          <a:bodyPr wrap="square" lIns="0" tIns="0" rIns="0" bIns="0" rtlCol="0" anchor="b">
            <a:spAutoFit/>
          </a:bodyPr>
          <a:lstStyle/>
          <a:p>
            <a:pPr marL="0" marR="0" indent="0" algn="r" defTabSz="914400" rtl="0" eaLnBrk="1" fontAlgn="auto" latinLnBrk="0" hangingPunct="1">
              <a:lnSpc>
                <a:spcPct val="100000"/>
              </a:lnSpc>
              <a:spcBef>
                <a:spcPts val="0"/>
              </a:spcBef>
              <a:spcAft>
                <a:spcPts val="0"/>
              </a:spcAft>
              <a:buClrTx/>
              <a:buSzTx/>
              <a:buFontTx/>
              <a:buNone/>
              <a:tabLst/>
              <a:defRPr/>
            </a:pPr>
            <a:fld id="{DFCF27A5-1A5B-48D3-A060-2758FFBB1ADD}" type="slidenum">
              <a:rPr lang="en-US" sz="1000" kern="1200" smtClean="0">
                <a:solidFill>
                  <a:schemeClr val="bg1">
                    <a:lumMod val="50000"/>
                  </a:schemeClr>
                </a:solidFill>
                <a:latin typeface="+mn-lt"/>
                <a:ea typeface="+mn-ea"/>
                <a:cs typeface="+mn-cs"/>
                <a:sym typeface="Trebuchet MS" panose="020B0603020202020204" pitchFamily="34" charset="0"/>
              </a:rPr>
              <a:pPr marL="0" marR="0" indent="0" algn="r" defTabSz="914400" rtl="0" eaLnBrk="1" fontAlgn="auto" latinLnBrk="0" hangingPunct="1">
                <a:lnSpc>
                  <a:spcPct val="100000"/>
                </a:lnSpc>
                <a:spcBef>
                  <a:spcPts val="0"/>
                </a:spcBef>
                <a:spcAft>
                  <a:spcPts val="0"/>
                </a:spcAft>
                <a:buClrTx/>
                <a:buSzTx/>
                <a:buFontTx/>
                <a:buNone/>
                <a:tabLst/>
                <a:defRPr/>
              </a:pPr>
              <a:t>‹#›</a:t>
            </a:fld>
            <a:endParaRPr lang="en-US" sz="1000" kern="1200" dirty="0">
              <a:solidFill>
                <a:schemeClr val="bg1">
                  <a:lumMod val="50000"/>
                </a:schemeClr>
              </a:solidFill>
              <a:latin typeface="+mn-lt"/>
              <a:ea typeface="+mn-ea"/>
              <a:cs typeface="+mn-cs"/>
              <a:sym typeface="Trebuchet MS" panose="020B0603020202020204" pitchFamily="34" charset="0"/>
            </a:endParaRPr>
          </a:p>
        </p:txBody>
      </p:sp>
      <p:sp>
        <p:nvSpPr>
          <p:cNvPr id="9" name="Title Placeholder 1"/>
          <p:cNvSpPr>
            <a:spLocks noGrp="1"/>
          </p:cNvSpPr>
          <p:nvPr>
            <p:ph type="title"/>
          </p:nvPr>
        </p:nvSpPr>
        <p:spPr>
          <a:xfrm>
            <a:off x="630000" y="622800"/>
            <a:ext cx="10933350" cy="332399"/>
          </a:xfrm>
          <a:prstGeom prst="rect">
            <a:avLst/>
          </a:prstGeom>
        </p:spPr>
        <p:txBody>
          <a:bodyPr vert="horz" wrap="square" lIns="0" tIns="0" rIns="0" bIns="0" rtlCol="0" anchor="t">
            <a:spAutoFit/>
          </a:bodyPr>
          <a:lstStyle/>
          <a:p>
            <a:r>
              <a:rPr lang="en-US" dirty="0"/>
              <a:t>Click to add title</a:t>
            </a:r>
          </a:p>
        </p:txBody>
      </p:sp>
      <p:sp>
        <p:nvSpPr>
          <p:cNvPr id="4" name="Text Placeholder 3"/>
          <p:cNvSpPr>
            <a:spLocks noGrp="1"/>
          </p:cNvSpPr>
          <p:nvPr>
            <p:ph type="body" idx="1"/>
          </p:nvPr>
        </p:nvSpPr>
        <p:spPr>
          <a:xfrm>
            <a:off x="630000" y="1825625"/>
            <a:ext cx="10933350" cy="4351338"/>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Level six</a:t>
            </a:r>
          </a:p>
          <a:p>
            <a:pPr lvl="6"/>
            <a:r>
              <a:rPr lang="en-US" dirty="0"/>
              <a:t>Level seven</a:t>
            </a:r>
          </a:p>
          <a:p>
            <a:pPr lvl="7"/>
            <a:r>
              <a:rPr lang="en-US" dirty="0"/>
              <a:t>Level eight</a:t>
            </a:r>
          </a:p>
          <a:p>
            <a:pPr lvl="8"/>
            <a:r>
              <a:rPr lang="en-US" dirty="0"/>
              <a:t>Level nine</a:t>
            </a:r>
          </a:p>
        </p:txBody>
      </p:sp>
    </p:spTree>
    <p:extLst>
      <p:ext uri="{BB962C8B-B14F-4D97-AF65-F5344CB8AC3E}">
        <p14:creationId xmlns:p14="http://schemas.microsoft.com/office/powerpoint/2010/main" val="835336367"/>
      </p:ext>
    </p:extLst>
  </p:cSld>
  <p:clrMap bg1="lt1" tx1="dk1" bg2="lt2" tx2="dk2" accent1="accent1" accent2="accent2" accent3="accent3" accent4="accent4" accent5="accent5" accent6="accent6" hlink="hlink" folHlink="folHlink"/>
  <p:sldLayoutIdLst>
    <p:sldLayoutId id="2147485115" r:id="rId1"/>
    <p:sldLayoutId id="2147485086" r:id="rId2"/>
    <p:sldLayoutId id="2147485183" r:id="rId3"/>
    <p:sldLayoutId id="2147485158" r:id="rId4"/>
    <p:sldLayoutId id="2147485113" r:id="rId5"/>
    <p:sldLayoutId id="2147485114" r:id="rId6"/>
    <p:sldLayoutId id="2147485154" r:id="rId7"/>
    <p:sldLayoutId id="2147485162" r:id="rId8"/>
    <p:sldLayoutId id="2147485149" r:id="rId9"/>
    <p:sldLayoutId id="2147485087" r:id="rId10"/>
    <p:sldLayoutId id="2147485112" r:id="rId11"/>
    <p:sldLayoutId id="2147485155" r:id="rId12"/>
    <p:sldLayoutId id="2147485164" r:id="rId13"/>
    <p:sldLayoutId id="2147485109" r:id="rId14"/>
    <p:sldLayoutId id="2147485165" r:id="rId15"/>
    <p:sldLayoutId id="2147485110" r:id="rId16"/>
    <p:sldLayoutId id="2147485166" r:id="rId17"/>
    <p:sldLayoutId id="2147485156" r:id="rId18"/>
    <p:sldLayoutId id="2147485167" r:id="rId19"/>
    <p:sldLayoutId id="2147485108" r:id="rId20"/>
    <p:sldLayoutId id="2147485107" r:id="rId21"/>
    <p:sldLayoutId id="2147485106" r:id="rId22"/>
    <p:sldLayoutId id="2147485090" r:id="rId23"/>
    <p:sldLayoutId id="2147485091" r:id="rId24"/>
    <p:sldLayoutId id="2147485092" r:id="rId25"/>
    <p:sldLayoutId id="2147485093" r:id="rId26"/>
    <p:sldLayoutId id="2147485116" r:id="rId27"/>
    <p:sldLayoutId id="2147485161" r:id="rId28"/>
    <p:sldLayoutId id="2147485159" r:id="rId29"/>
    <p:sldLayoutId id="2147485119" r:id="rId30"/>
    <p:sldLayoutId id="2147485184" r:id="rId31"/>
    <p:sldLayoutId id="2147485137" r:id="rId32"/>
    <p:sldLayoutId id="2147485120" r:id="rId33"/>
    <p:sldLayoutId id="2147485121" r:id="rId34"/>
    <p:sldLayoutId id="2147485141" r:id="rId35"/>
    <p:sldLayoutId id="2147485163" r:id="rId36"/>
    <p:sldLayoutId id="2147485139" r:id="rId37"/>
    <p:sldLayoutId id="2147485140" r:id="rId38"/>
    <p:sldLayoutId id="2147485122" r:id="rId39"/>
    <p:sldLayoutId id="2147485123" r:id="rId40"/>
    <p:sldLayoutId id="2147485151" r:id="rId41"/>
    <p:sldLayoutId id="2147485168" r:id="rId42"/>
    <p:sldLayoutId id="2147485127" r:id="rId43"/>
    <p:sldLayoutId id="2147485169" r:id="rId44"/>
    <p:sldLayoutId id="2147485126" r:id="rId45"/>
    <p:sldLayoutId id="2147485170" r:id="rId46"/>
    <p:sldLayoutId id="2147485153" r:id="rId47"/>
    <p:sldLayoutId id="2147485171" r:id="rId48"/>
    <p:sldLayoutId id="2147485128" r:id="rId49"/>
    <p:sldLayoutId id="2147485129" r:id="rId50"/>
    <p:sldLayoutId id="2147485130" r:id="rId51"/>
    <p:sldLayoutId id="2147485131" r:id="rId52"/>
    <p:sldLayoutId id="2147485145" r:id="rId53"/>
    <p:sldLayoutId id="2147485133" r:id="rId54"/>
    <p:sldLayoutId id="2147485144" r:id="rId55"/>
    <p:sldLayoutId id="2147485134" r:id="rId56"/>
    <p:sldLayoutId id="2147485146" r:id="rId57"/>
    <p:sldLayoutId id="2147485160" r:id="rId58"/>
    <p:sldLayoutId id="2147485172" r:id="rId59"/>
    <p:sldLayoutId id="2147485173" r:id="rId60"/>
    <p:sldLayoutId id="2147485174" r:id="rId61"/>
    <p:sldLayoutId id="2147485175" r:id="rId62"/>
    <p:sldLayoutId id="2147485176" r:id="rId63"/>
    <p:sldLayoutId id="2147485177" r:id="rId64"/>
    <p:sldLayoutId id="2147485178" r:id="rId65"/>
    <p:sldLayoutId id="2147485179" r:id="rId66"/>
    <p:sldLayoutId id="2147485180" r:id="rId67"/>
    <p:sldLayoutId id="2147485185" r:id="rId68"/>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sldNum="0" hdr="0" ftr="0" dt="0"/>
  <p:txStyles>
    <p:titleStyle>
      <a:lvl1pPr algn="l" defTabSz="914400" rtl="0" eaLnBrk="1" latinLnBrk="0" hangingPunct="1">
        <a:lnSpc>
          <a:spcPct val="90000"/>
        </a:lnSpc>
        <a:spcBef>
          <a:spcPct val="0"/>
        </a:spcBef>
        <a:buNone/>
        <a:defRPr sz="2400" kern="1200">
          <a:solidFill>
            <a:schemeClr val="tx2"/>
          </a:solidFill>
          <a:latin typeface="+mj-lt"/>
          <a:ea typeface="+mj-ea"/>
          <a:cs typeface="+mj-cs"/>
          <a:sym typeface="Trebuchet MS" panose="020B0603020202020204" pitchFamily="34" charset="0"/>
        </a:defRPr>
      </a:lvl1pPr>
    </p:titleStyle>
    <p:body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311" userDrawn="1">
          <p15:clr>
            <a:srgbClr val="F26B43"/>
          </p15:clr>
        </p15:guide>
        <p15:guide id="2" pos="396" userDrawn="1">
          <p15:clr>
            <a:srgbClr val="F26B43"/>
          </p15:clr>
        </p15:guide>
        <p15:guide id="3" pos="7284" userDrawn="1">
          <p15:clr>
            <a:srgbClr val="F26B43"/>
          </p15:clr>
        </p15:guide>
        <p15:guide id="4" orient="horz" pos="3881"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tags" Target="../tags/tag84.xml"/><Relationship Id="rId7" Type="http://schemas.openxmlformats.org/officeDocument/2006/relationships/image" Target="../media/image2.emf"/><Relationship Id="rId2" Type="http://schemas.openxmlformats.org/officeDocument/2006/relationships/tags" Target="../tags/tag83.xml"/><Relationship Id="rId1" Type="http://schemas.openxmlformats.org/officeDocument/2006/relationships/vmlDrawing" Target="../drawings/vmlDrawing20.vml"/><Relationship Id="rId6" Type="http://schemas.openxmlformats.org/officeDocument/2006/relationships/oleObject" Target="../embeddings/oleObject20.bin"/><Relationship Id="rId5" Type="http://schemas.openxmlformats.org/officeDocument/2006/relationships/notesSlide" Target="../notesSlides/notesSlide1.xml"/><Relationship Id="rId4"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6" Type="http://schemas.openxmlformats.org/officeDocument/2006/relationships/tags" Target="../tags/tag207.xml"/><Relationship Id="rId21" Type="http://schemas.openxmlformats.org/officeDocument/2006/relationships/tags" Target="../tags/tag202.xml"/><Relationship Id="rId42" Type="http://schemas.openxmlformats.org/officeDocument/2006/relationships/tags" Target="../tags/tag223.xml"/><Relationship Id="rId47" Type="http://schemas.openxmlformats.org/officeDocument/2006/relationships/tags" Target="../tags/tag228.xml"/><Relationship Id="rId63" Type="http://schemas.openxmlformats.org/officeDocument/2006/relationships/tags" Target="../tags/tag244.xml"/><Relationship Id="rId68" Type="http://schemas.openxmlformats.org/officeDocument/2006/relationships/tags" Target="../tags/tag249.xml"/><Relationship Id="rId84" Type="http://schemas.openxmlformats.org/officeDocument/2006/relationships/tags" Target="../tags/tag265.xml"/><Relationship Id="rId89" Type="http://schemas.openxmlformats.org/officeDocument/2006/relationships/tags" Target="../tags/tag270.xml"/><Relationship Id="rId112" Type="http://schemas.openxmlformats.org/officeDocument/2006/relationships/chart" Target="../charts/chart7.xml"/><Relationship Id="rId2" Type="http://schemas.openxmlformats.org/officeDocument/2006/relationships/tags" Target="../tags/tag183.xml"/><Relationship Id="rId16" Type="http://schemas.openxmlformats.org/officeDocument/2006/relationships/tags" Target="../tags/tag197.xml"/><Relationship Id="rId29" Type="http://schemas.openxmlformats.org/officeDocument/2006/relationships/tags" Target="../tags/tag210.xml"/><Relationship Id="rId107" Type="http://schemas.openxmlformats.org/officeDocument/2006/relationships/oleObject" Target="../embeddings/oleObject29.bin"/><Relationship Id="rId11" Type="http://schemas.openxmlformats.org/officeDocument/2006/relationships/tags" Target="../tags/tag192.xml"/><Relationship Id="rId24" Type="http://schemas.openxmlformats.org/officeDocument/2006/relationships/tags" Target="../tags/tag205.xml"/><Relationship Id="rId32" Type="http://schemas.openxmlformats.org/officeDocument/2006/relationships/tags" Target="../tags/tag213.xml"/><Relationship Id="rId37" Type="http://schemas.openxmlformats.org/officeDocument/2006/relationships/tags" Target="../tags/tag218.xml"/><Relationship Id="rId40" Type="http://schemas.openxmlformats.org/officeDocument/2006/relationships/tags" Target="../tags/tag221.xml"/><Relationship Id="rId45" Type="http://schemas.openxmlformats.org/officeDocument/2006/relationships/tags" Target="../tags/tag226.xml"/><Relationship Id="rId53" Type="http://schemas.openxmlformats.org/officeDocument/2006/relationships/tags" Target="../tags/tag234.xml"/><Relationship Id="rId58" Type="http://schemas.openxmlformats.org/officeDocument/2006/relationships/tags" Target="../tags/tag239.xml"/><Relationship Id="rId66" Type="http://schemas.openxmlformats.org/officeDocument/2006/relationships/tags" Target="../tags/tag247.xml"/><Relationship Id="rId74" Type="http://schemas.openxmlformats.org/officeDocument/2006/relationships/tags" Target="../tags/tag255.xml"/><Relationship Id="rId79" Type="http://schemas.openxmlformats.org/officeDocument/2006/relationships/tags" Target="../tags/tag260.xml"/><Relationship Id="rId87" Type="http://schemas.openxmlformats.org/officeDocument/2006/relationships/tags" Target="../tags/tag268.xml"/><Relationship Id="rId102" Type="http://schemas.openxmlformats.org/officeDocument/2006/relationships/tags" Target="../tags/tag283.xml"/><Relationship Id="rId110" Type="http://schemas.openxmlformats.org/officeDocument/2006/relationships/chart" Target="../charts/chart5.xml"/><Relationship Id="rId5" Type="http://schemas.openxmlformats.org/officeDocument/2006/relationships/tags" Target="../tags/tag186.xml"/><Relationship Id="rId61" Type="http://schemas.openxmlformats.org/officeDocument/2006/relationships/tags" Target="../tags/tag242.xml"/><Relationship Id="rId82" Type="http://schemas.openxmlformats.org/officeDocument/2006/relationships/tags" Target="../tags/tag263.xml"/><Relationship Id="rId90" Type="http://schemas.openxmlformats.org/officeDocument/2006/relationships/tags" Target="../tags/tag271.xml"/><Relationship Id="rId95" Type="http://schemas.openxmlformats.org/officeDocument/2006/relationships/tags" Target="../tags/tag276.xml"/><Relationship Id="rId19" Type="http://schemas.openxmlformats.org/officeDocument/2006/relationships/tags" Target="../tags/tag200.xml"/><Relationship Id="rId14" Type="http://schemas.openxmlformats.org/officeDocument/2006/relationships/tags" Target="../tags/tag195.xml"/><Relationship Id="rId22" Type="http://schemas.openxmlformats.org/officeDocument/2006/relationships/tags" Target="../tags/tag203.xml"/><Relationship Id="rId27" Type="http://schemas.openxmlformats.org/officeDocument/2006/relationships/tags" Target="../tags/tag208.xml"/><Relationship Id="rId30" Type="http://schemas.openxmlformats.org/officeDocument/2006/relationships/tags" Target="../tags/tag211.xml"/><Relationship Id="rId35" Type="http://schemas.openxmlformats.org/officeDocument/2006/relationships/tags" Target="../tags/tag216.xml"/><Relationship Id="rId43" Type="http://schemas.openxmlformats.org/officeDocument/2006/relationships/tags" Target="../tags/tag224.xml"/><Relationship Id="rId48" Type="http://schemas.openxmlformats.org/officeDocument/2006/relationships/tags" Target="../tags/tag229.xml"/><Relationship Id="rId56" Type="http://schemas.openxmlformats.org/officeDocument/2006/relationships/tags" Target="../tags/tag237.xml"/><Relationship Id="rId64" Type="http://schemas.openxmlformats.org/officeDocument/2006/relationships/tags" Target="../tags/tag245.xml"/><Relationship Id="rId69" Type="http://schemas.openxmlformats.org/officeDocument/2006/relationships/tags" Target="../tags/tag250.xml"/><Relationship Id="rId77" Type="http://schemas.openxmlformats.org/officeDocument/2006/relationships/tags" Target="../tags/tag258.xml"/><Relationship Id="rId100" Type="http://schemas.openxmlformats.org/officeDocument/2006/relationships/tags" Target="../tags/tag281.xml"/><Relationship Id="rId105" Type="http://schemas.openxmlformats.org/officeDocument/2006/relationships/slideLayout" Target="../slideLayouts/slideLayout68.xml"/><Relationship Id="rId8" Type="http://schemas.openxmlformats.org/officeDocument/2006/relationships/tags" Target="../tags/tag189.xml"/><Relationship Id="rId51" Type="http://schemas.openxmlformats.org/officeDocument/2006/relationships/tags" Target="../tags/tag232.xml"/><Relationship Id="rId72" Type="http://schemas.openxmlformats.org/officeDocument/2006/relationships/tags" Target="../tags/tag253.xml"/><Relationship Id="rId80" Type="http://schemas.openxmlformats.org/officeDocument/2006/relationships/tags" Target="../tags/tag261.xml"/><Relationship Id="rId85" Type="http://schemas.openxmlformats.org/officeDocument/2006/relationships/tags" Target="../tags/tag266.xml"/><Relationship Id="rId93" Type="http://schemas.openxmlformats.org/officeDocument/2006/relationships/tags" Target="../tags/tag274.xml"/><Relationship Id="rId98" Type="http://schemas.openxmlformats.org/officeDocument/2006/relationships/tags" Target="../tags/tag279.xml"/><Relationship Id="rId3" Type="http://schemas.openxmlformats.org/officeDocument/2006/relationships/tags" Target="../tags/tag184.xml"/><Relationship Id="rId12" Type="http://schemas.openxmlformats.org/officeDocument/2006/relationships/tags" Target="../tags/tag193.xml"/><Relationship Id="rId17" Type="http://schemas.openxmlformats.org/officeDocument/2006/relationships/tags" Target="../tags/tag198.xml"/><Relationship Id="rId25" Type="http://schemas.openxmlformats.org/officeDocument/2006/relationships/tags" Target="../tags/tag206.xml"/><Relationship Id="rId33" Type="http://schemas.openxmlformats.org/officeDocument/2006/relationships/tags" Target="../tags/tag214.xml"/><Relationship Id="rId38" Type="http://schemas.openxmlformats.org/officeDocument/2006/relationships/tags" Target="../tags/tag219.xml"/><Relationship Id="rId46" Type="http://schemas.openxmlformats.org/officeDocument/2006/relationships/tags" Target="../tags/tag227.xml"/><Relationship Id="rId59" Type="http://schemas.openxmlformats.org/officeDocument/2006/relationships/tags" Target="../tags/tag240.xml"/><Relationship Id="rId67" Type="http://schemas.openxmlformats.org/officeDocument/2006/relationships/tags" Target="../tags/tag248.xml"/><Relationship Id="rId103" Type="http://schemas.openxmlformats.org/officeDocument/2006/relationships/tags" Target="../tags/tag284.xml"/><Relationship Id="rId108" Type="http://schemas.openxmlformats.org/officeDocument/2006/relationships/image" Target="../media/image13.emf"/><Relationship Id="rId20" Type="http://schemas.openxmlformats.org/officeDocument/2006/relationships/tags" Target="../tags/tag201.xml"/><Relationship Id="rId41" Type="http://schemas.openxmlformats.org/officeDocument/2006/relationships/tags" Target="../tags/tag222.xml"/><Relationship Id="rId54" Type="http://schemas.openxmlformats.org/officeDocument/2006/relationships/tags" Target="../tags/tag235.xml"/><Relationship Id="rId62" Type="http://schemas.openxmlformats.org/officeDocument/2006/relationships/tags" Target="../tags/tag243.xml"/><Relationship Id="rId70" Type="http://schemas.openxmlformats.org/officeDocument/2006/relationships/tags" Target="../tags/tag251.xml"/><Relationship Id="rId75" Type="http://schemas.openxmlformats.org/officeDocument/2006/relationships/tags" Target="../tags/tag256.xml"/><Relationship Id="rId83" Type="http://schemas.openxmlformats.org/officeDocument/2006/relationships/tags" Target="../tags/tag264.xml"/><Relationship Id="rId88" Type="http://schemas.openxmlformats.org/officeDocument/2006/relationships/tags" Target="../tags/tag269.xml"/><Relationship Id="rId91" Type="http://schemas.openxmlformats.org/officeDocument/2006/relationships/tags" Target="../tags/tag272.xml"/><Relationship Id="rId96" Type="http://schemas.openxmlformats.org/officeDocument/2006/relationships/tags" Target="../tags/tag277.xml"/><Relationship Id="rId111" Type="http://schemas.openxmlformats.org/officeDocument/2006/relationships/chart" Target="../charts/chart6.xml"/><Relationship Id="rId1" Type="http://schemas.openxmlformats.org/officeDocument/2006/relationships/vmlDrawing" Target="../drawings/vmlDrawing29.vml"/><Relationship Id="rId6" Type="http://schemas.openxmlformats.org/officeDocument/2006/relationships/tags" Target="../tags/tag187.xml"/><Relationship Id="rId15" Type="http://schemas.openxmlformats.org/officeDocument/2006/relationships/tags" Target="../tags/tag196.xml"/><Relationship Id="rId23" Type="http://schemas.openxmlformats.org/officeDocument/2006/relationships/tags" Target="../tags/tag204.xml"/><Relationship Id="rId28" Type="http://schemas.openxmlformats.org/officeDocument/2006/relationships/tags" Target="../tags/tag209.xml"/><Relationship Id="rId36" Type="http://schemas.openxmlformats.org/officeDocument/2006/relationships/tags" Target="../tags/tag217.xml"/><Relationship Id="rId49" Type="http://schemas.openxmlformats.org/officeDocument/2006/relationships/tags" Target="../tags/tag230.xml"/><Relationship Id="rId57" Type="http://schemas.openxmlformats.org/officeDocument/2006/relationships/tags" Target="../tags/tag238.xml"/><Relationship Id="rId106" Type="http://schemas.openxmlformats.org/officeDocument/2006/relationships/notesSlide" Target="../notesSlides/notesSlide6.xml"/><Relationship Id="rId10" Type="http://schemas.openxmlformats.org/officeDocument/2006/relationships/tags" Target="../tags/tag191.xml"/><Relationship Id="rId31" Type="http://schemas.openxmlformats.org/officeDocument/2006/relationships/tags" Target="../tags/tag212.xml"/><Relationship Id="rId44" Type="http://schemas.openxmlformats.org/officeDocument/2006/relationships/tags" Target="../tags/tag225.xml"/><Relationship Id="rId52" Type="http://schemas.openxmlformats.org/officeDocument/2006/relationships/tags" Target="../tags/tag233.xml"/><Relationship Id="rId60" Type="http://schemas.openxmlformats.org/officeDocument/2006/relationships/tags" Target="../tags/tag241.xml"/><Relationship Id="rId65" Type="http://schemas.openxmlformats.org/officeDocument/2006/relationships/tags" Target="../tags/tag246.xml"/><Relationship Id="rId73" Type="http://schemas.openxmlformats.org/officeDocument/2006/relationships/tags" Target="../tags/tag254.xml"/><Relationship Id="rId78" Type="http://schemas.openxmlformats.org/officeDocument/2006/relationships/tags" Target="../tags/tag259.xml"/><Relationship Id="rId81" Type="http://schemas.openxmlformats.org/officeDocument/2006/relationships/tags" Target="../tags/tag262.xml"/><Relationship Id="rId86" Type="http://schemas.openxmlformats.org/officeDocument/2006/relationships/tags" Target="../tags/tag267.xml"/><Relationship Id="rId94" Type="http://schemas.openxmlformats.org/officeDocument/2006/relationships/tags" Target="../tags/tag275.xml"/><Relationship Id="rId99" Type="http://schemas.openxmlformats.org/officeDocument/2006/relationships/tags" Target="../tags/tag280.xml"/><Relationship Id="rId101" Type="http://schemas.openxmlformats.org/officeDocument/2006/relationships/tags" Target="../tags/tag282.xml"/><Relationship Id="rId4" Type="http://schemas.openxmlformats.org/officeDocument/2006/relationships/tags" Target="../tags/tag185.xml"/><Relationship Id="rId9" Type="http://schemas.openxmlformats.org/officeDocument/2006/relationships/tags" Target="../tags/tag190.xml"/><Relationship Id="rId13" Type="http://schemas.openxmlformats.org/officeDocument/2006/relationships/tags" Target="../tags/tag194.xml"/><Relationship Id="rId18" Type="http://schemas.openxmlformats.org/officeDocument/2006/relationships/tags" Target="../tags/tag199.xml"/><Relationship Id="rId39" Type="http://schemas.openxmlformats.org/officeDocument/2006/relationships/tags" Target="../tags/tag220.xml"/><Relationship Id="rId109" Type="http://schemas.openxmlformats.org/officeDocument/2006/relationships/chart" Target="../charts/chart4.xml"/><Relationship Id="rId34" Type="http://schemas.openxmlformats.org/officeDocument/2006/relationships/tags" Target="../tags/tag215.xml"/><Relationship Id="rId50" Type="http://schemas.openxmlformats.org/officeDocument/2006/relationships/tags" Target="../tags/tag231.xml"/><Relationship Id="rId55" Type="http://schemas.openxmlformats.org/officeDocument/2006/relationships/tags" Target="../tags/tag236.xml"/><Relationship Id="rId76" Type="http://schemas.openxmlformats.org/officeDocument/2006/relationships/tags" Target="../tags/tag257.xml"/><Relationship Id="rId97" Type="http://schemas.openxmlformats.org/officeDocument/2006/relationships/tags" Target="../tags/tag278.xml"/><Relationship Id="rId104" Type="http://schemas.openxmlformats.org/officeDocument/2006/relationships/tags" Target="../tags/tag285.xml"/><Relationship Id="rId7" Type="http://schemas.openxmlformats.org/officeDocument/2006/relationships/tags" Target="../tags/tag188.xml"/><Relationship Id="rId71" Type="http://schemas.openxmlformats.org/officeDocument/2006/relationships/tags" Target="../tags/tag252.xml"/><Relationship Id="rId92" Type="http://schemas.openxmlformats.org/officeDocument/2006/relationships/tags" Target="../tags/tag273.xml"/></Relationships>
</file>

<file path=ppt/slides/_rels/slide11.xml.rels><?xml version="1.0" encoding="UTF-8" standalone="yes"?>
<Relationships xmlns="http://schemas.openxmlformats.org/package/2006/relationships"><Relationship Id="rId13" Type="http://schemas.openxmlformats.org/officeDocument/2006/relationships/tags" Target="../tags/tag297.xml"/><Relationship Id="rId18" Type="http://schemas.openxmlformats.org/officeDocument/2006/relationships/tags" Target="../tags/tag302.xml"/><Relationship Id="rId26" Type="http://schemas.openxmlformats.org/officeDocument/2006/relationships/tags" Target="../tags/tag310.xml"/><Relationship Id="rId39" Type="http://schemas.openxmlformats.org/officeDocument/2006/relationships/tags" Target="../tags/tag323.xml"/><Relationship Id="rId3" Type="http://schemas.openxmlformats.org/officeDocument/2006/relationships/tags" Target="../tags/tag287.xml"/><Relationship Id="rId21" Type="http://schemas.openxmlformats.org/officeDocument/2006/relationships/tags" Target="../tags/tag305.xml"/><Relationship Id="rId34" Type="http://schemas.openxmlformats.org/officeDocument/2006/relationships/tags" Target="../tags/tag318.xml"/><Relationship Id="rId42" Type="http://schemas.openxmlformats.org/officeDocument/2006/relationships/tags" Target="../tags/tag326.xml"/><Relationship Id="rId47" Type="http://schemas.openxmlformats.org/officeDocument/2006/relationships/tags" Target="../tags/tag331.xml"/><Relationship Id="rId50" Type="http://schemas.openxmlformats.org/officeDocument/2006/relationships/oleObject" Target="../embeddings/oleObject30.bin"/><Relationship Id="rId7" Type="http://schemas.openxmlformats.org/officeDocument/2006/relationships/tags" Target="../tags/tag291.xml"/><Relationship Id="rId12" Type="http://schemas.openxmlformats.org/officeDocument/2006/relationships/tags" Target="../tags/tag296.xml"/><Relationship Id="rId17" Type="http://schemas.openxmlformats.org/officeDocument/2006/relationships/tags" Target="../tags/tag301.xml"/><Relationship Id="rId25" Type="http://schemas.openxmlformats.org/officeDocument/2006/relationships/tags" Target="../tags/tag309.xml"/><Relationship Id="rId33" Type="http://schemas.openxmlformats.org/officeDocument/2006/relationships/tags" Target="../tags/tag317.xml"/><Relationship Id="rId38" Type="http://schemas.openxmlformats.org/officeDocument/2006/relationships/tags" Target="../tags/tag322.xml"/><Relationship Id="rId46" Type="http://schemas.openxmlformats.org/officeDocument/2006/relationships/tags" Target="../tags/tag330.xml"/><Relationship Id="rId2" Type="http://schemas.openxmlformats.org/officeDocument/2006/relationships/tags" Target="../tags/tag286.xml"/><Relationship Id="rId16" Type="http://schemas.openxmlformats.org/officeDocument/2006/relationships/tags" Target="../tags/tag300.xml"/><Relationship Id="rId20" Type="http://schemas.openxmlformats.org/officeDocument/2006/relationships/tags" Target="../tags/tag304.xml"/><Relationship Id="rId29" Type="http://schemas.openxmlformats.org/officeDocument/2006/relationships/tags" Target="../tags/tag313.xml"/><Relationship Id="rId41" Type="http://schemas.openxmlformats.org/officeDocument/2006/relationships/tags" Target="../tags/tag325.xml"/><Relationship Id="rId1" Type="http://schemas.openxmlformats.org/officeDocument/2006/relationships/vmlDrawing" Target="../drawings/vmlDrawing30.vml"/><Relationship Id="rId6" Type="http://schemas.openxmlformats.org/officeDocument/2006/relationships/tags" Target="../tags/tag290.xml"/><Relationship Id="rId11" Type="http://schemas.openxmlformats.org/officeDocument/2006/relationships/tags" Target="../tags/tag295.xml"/><Relationship Id="rId24" Type="http://schemas.openxmlformats.org/officeDocument/2006/relationships/tags" Target="../tags/tag308.xml"/><Relationship Id="rId32" Type="http://schemas.openxmlformats.org/officeDocument/2006/relationships/tags" Target="../tags/tag316.xml"/><Relationship Id="rId37" Type="http://schemas.openxmlformats.org/officeDocument/2006/relationships/tags" Target="../tags/tag321.xml"/><Relationship Id="rId40" Type="http://schemas.openxmlformats.org/officeDocument/2006/relationships/tags" Target="../tags/tag324.xml"/><Relationship Id="rId45" Type="http://schemas.openxmlformats.org/officeDocument/2006/relationships/tags" Target="../tags/tag329.xml"/><Relationship Id="rId53" Type="http://schemas.openxmlformats.org/officeDocument/2006/relationships/chart" Target="../charts/chart9.xml"/><Relationship Id="rId5" Type="http://schemas.openxmlformats.org/officeDocument/2006/relationships/tags" Target="../tags/tag289.xml"/><Relationship Id="rId15" Type="http://schemas.openxmlformats.org/officeDocument/2006/relationships/tags" Target="../tags/tag299.xml"/><Relationship Id="rId23" Type="http://schemas.openxmlformats.org/officeDocument/2006/relationships/tags" Target="../tags/tag307.xml"/><Relationship Id="rId28" Type="http://schemas.openxmlformats.org/officeDocument/2006/relationships/tags" Target="../tags/tag312.xml"/><Relationship Id="rId36" Type="http://schemas.openxmlformats.org/officeDocument/2006/relationships/tags" Target="../tags/tag320.xml"/><Relationship Id="rId49" Type="http://schemas.openxmlformats.org/officeDocument/2006/relationships/notesSlide" Target="../notesSlides/notesSlide7.xml"/><Relationship Id="rId10" Type="http://schemas.openxmlformats.org/officeDocument/2006/relationships/tags" Target="../tags/tag294.xml"/><Relationship Id="rId19" Type="http://schemas.openxmlformats.org/officeDocument/2006/relationships/tags" Target="../tags/tag303.xml"/><Relationship Id="rId31" Type="http://schemas.openxmlformats.org/officeDocument/2006/relationships/tags" Target="../tags/tag315.xml"/><Relationship Id="rId44" Type="http://schemas.openxmlformats.org/officeDocument/2006/relationships/tags" Target="../tags/tag328.xml"/><Relationship Id="rId52" Type="http://schemas.openxmlformats.org/officeDocument/2006/relationships/chart" Target="../charts/chart8.xml"/><Relationship Id="rId4" Type="http://schemas.openxmlformats.org/officeDocument/2006/relationships/tags" Target="../tags/tag288.xml"/><Relationship Id="rId9" Type="http://schemas.openxmlformats.org/officeDocument/2006/relationships/tags" Target="../tags/tag293.xml"/><Relationship Id="rId14" Type="http://schemas.openxmlformats.org/officeDocument/2006/relationships/tags" Target="../tags/tag298.xml"/><Relationship Id="rId22" Type="http://schemas.openxmlformats.org/officeDocument/2006/relationships/tags" Target="../tags/tag306.xml"/><Relationship Id="rId27" Type="http://schemas.openxmlformats.org/officeDocument/2006/relationships/tags" Target="../tags/tag311.xml"/><Relationship Id="rId30" Type="http://schemas.openxmlformats.org/officeDocument/2006/relationships/tags" Target="../tags/tag314.xml"/><Relationship Id="rId35" Type="http://schemas.openxmlformats.org/officeDocument/2006/relationships/tags" Target="../tags/tag319.xml"/><Relationship Id="rId43" Type="http://schemas.openxmlformats.org/officeDocument/2006/relationships/tags" Target="../tags/tag327.xml"/><Relationship Id="rId48" Type="http://schemas.openxmlformats.org/officeDocument/2006/relationships/slideLayout" Target="../slideLayouts/slideLayout30.xml"/><Relationship Id="rId8" Type="http://schemas.openxmlformats.org/officeDocument/2006/relationships/tags" Target="../tags/tag292.xml"/><Relationship Id="rId51" Type="http://schemas.openxmlformats.org/officeDocument/2006/relationships/image" Target="../media/image10.emf"/></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30.xml"/><Relationship Id="rId1" Type="http://schemas.openxmlformats.org/officeDocument/2006/relationships/tags" Target="../tags/tag332.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30.xml"/><Relationship Id="rId1" Type="http://schemas.openxmlformats.org/officeDocument/2006/relationships/tags" Target="../tags/tag333.xml"/></Relationships>
</file>

<file path=ppt/slides/_rels/slide14.xml.rels><?xml version="1.0" encoding="UTF-8" standalone="yes"?>
<Relationships xmlns="http://schemas.openxmlformats.org/package/2006/relationships"><Relationship Id="rId3" Type="http://schemas.openxmlformats.org/officeDocument/2006/relationships/tags" Target="../tags/tag335.xml"/><Relationship Id="rId2" Type="http://schemas.openxmlformats.org/officeDocument/2006/relationships/tags" Target="../tags/tag334.xml"/><Relationship Id="rId1" Type="http://schemas.openxmlformats.org/officeDocument/2006/relationships/vmlDrawing" Target="../drawings/vmlDrawing31.vml"/><Relationship Id="rId6" Type="http://schemas.openxmlformats.org/officeDocument/2006/relationships/image" Target="../media/image11.emf"/><Relationship Id="rId5" Type="http://schemas.openxmlformats.org/officeDocument/2006/relationships/oleObject" Target="../embeddings/oleObject31.bin"/><Relationship Id="rId4"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tags" Target="../tags/tag337.xml"/><Relationship Id="rId7" Type="http://schemas.openxmlformats.org/officeDocument/2006/relationships/image" Target="../media/image14.png"/><Relationship Id="rId2" Type="http://schemas.openxmlformats.org/officeDocument/2006/relationships/tags" Target="../tags/tag336.xml"/><Relationship Id="rId1" Type="http://schemas.openxmlformats.org/officeDocument/2006/relationships/vmlDrawing" Target="../drawings/vmlDrawing32.vml"/><Relationship Id="rId6" Type="http://schemas.openxmlformats.org/officeDocument/2006/relationships/image" Target="../media/image11.emf"/><Relationship Id="rId5" Type="http://schemas.openxmlformats.org/officeDocument/2006/relationships/oleObject" Target="../embeddings/oleObject32.bin"/><Relationship Id="rId4"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image" Target="../media/image11.emf"/><Relationship Id="rId3" Type="http://schemas.openxmlformats.org/officeDocument/2006/relationships/tags" Target="../tags/tag339.xml"/><Relationship Id="rId7" Type="http://schemas.openxmlformats.org/officeDocument/2006/relationships/oleObject" Target="../embeddings/oleObject33.bin"/><Relationship Id="rId2" Type="http://schemas.openxmlformats.org/officeDocument/2006/relationships/tags" Target="../tags/tag338.xml"/><Relationship Id="rId1" Type="http://schemas.openxmlformats.org/officeDocument/2006/relationships/vmlDrawing" Target="../drawings/vmlDrawing33.vml"/><Relationship Id="rId6" Type="http://schemas.openxmlformats.org/officeDocument/2006/relationships/notesSlide" Target="../notesSlides/notesSlide10.xml"/><Relationship Id="rId5" Type="http://schemas.openxmlformats.org/officeDocument/2006/relationships/slideLayout" Target="../slideLayouts/slideLayout9.xml"/><Relationship Id="rId4" Type="http://schemas.openxmlformats.org/officeDocument/2006/relationships/tags" Target="../tags/tag340.xml"/></Relationships>
</file>

<file path=ppt/slides/_rels/slide17.xml.rels><?xml version="1.0" encoding="UTF-8" standalone="yes"?>
<Relationships xmlns="http://schemas.openxmlformats.org/package/2006/relationships"><Relationship Id="rId8" Type="http://schemas.openxmlformats.org/officeDocument/2006/relationships/notesSlide" Target="../notesSlides/notesSlide11.xml"/><Relationship Id="rId3" Type="http://schemas.openxmlformats.org/officeDocument/2006/relationships/tags" Target="../tags/tag342.xml"/><Relationship Id="rId7" Type="http://schemas.openxmlformats.org/officeDocument/2006/relationships/slideLayout" Target="../slideLayouts/slideLayout30.xml"/><Relationship Id="rId12" Type="http://schemas.openxmlformats.org/officeDocument/2006/relationships/image" Target="../media/image16.png"/><Relationship Id="rId2" Type="http://schemas.openxmlformats.org/officeDocument/2006/relationships/tags" Target="../tags/tag341.xml"/><Relationship Id="rId1" Type="http://schemas.openxmlformats.org/officeDocument/2006/relationships/vmlDrawing" Target="../drawings/vmlDrawing34.vml"/><Relationship Id="rId6" Type="http://schemas.openxmlformats.org/officeDocument/2006/relationships/tags" Target="../tags/tag345.xml"/><Relationship Id="rId11" Type="http://schemas.openxmlformats.org/officeDocument/2006/relationships/chart" Target="../charts/chart10.xml"/><Relationship Id="rId5" Type="http://schemas.openxmlformats.org/officeDocument/2006/relationships/tags" Target="../tags/tag344.xml"/><Relationship Id="rId10" Type="http://schemas.openxmlformats.org/officeDocument/2006/relationships/image" Target="../media/image10.emf"/><Relationship Id="rId4" Type="http://schemas.openxmlformats.org/officeDocument/2006/relationships/tags" Target="../tags/tag343.xml"/><Relationship Id="rId9" Type="http://schemas.openxmlformats.org/officeDocument/2006/relationships/oleObject" Target="../embeddings/oleObject34.bin"/></Relationships>
</file>

<file path=ppt/slides/_rels/slide18.xml.rels><?xml version="1.0" encoding="UTF-8" standalone="yes"?>
<Relationships xmlns="http://schemas.openxmlformats.org/package/2006/relationships"><Relationship Id="rId8" Type="http://schemas.openxmlformats.org/officeDocument/2006/relationships/image" Target="../media/image19.jpeg"/><Relationship Id="rId13" Type="http://schemas.openxmlformats.org/officeDocument/2006/relationships/image" Target="../media/image24.gif"/><Relationship Id="rId18" Type="http://schemas.openxmlformats.org/officeDocument/2006/relationships/image" Target="../media/image29.jpeg"/><Relationship Id="rId3" Type="http://schemas.openxmlformats.org/officeDocument/2006/relationships/tags" Target="../tags/tag347.xml"/><Relationship Id="rId21" Type="http://schemas.openxmlformats.org/officeDocument/2006/relationships/image" Target="../media/image32.jpeg"/><Relationship Id="rId7" Type="http://schemas.openxmlformats.org/officeDocument/2006/relationships/image" Target="../media/image18.png"/><Relationship Id="rId12" Type="http://schemas.openxmlformats.org/officeDocument/2006/relationships/image" Target="../media/image23.png"/><Relationship Id="rId17" Type="http://schemas.openxmlformats.org/officeDocument/2006/relationships/image" Target="../media/image28.png"/><Relationship Id="rId2" Type="http://schemas.openxmlformats.org/officeDocument/2006/relationships/tags" Target="../tags/tag346.xml"/><Relationship Id="rId16" Type="http://schemas.openxmlformats.org/officeDocument/2006/relationships/image" Target="../media/image27.jpeg"/><Relationship Id="rId20" Type="http://schemas.openxmlformats.org/officeDocument/2006/relationships/image" Target="../media/image31.png"/><Relationship Id="rId1" Type="http://schemas.openxmlformats.org/officeDocument/2006/relationships/vmlDrawing" Target="../drawings/vmlDrawing35.vml"/><Relationship Id="rId6" Type="http://schemas.openxmlformats.org/officeDocument/2006/relationships/image" Target="../media/image17.emf"/><Relationship Id="rId11" Type="http://schemas.openxmlformats.org/officeDocument/2006/relationships/image" Target="../media/image22.png"/><Relationship Id="rId5" Type="http://schemas.openxmlformats.org/officeDocument/2006/relationships/oleObject" Target="../embeddings/oleObject35.bin"/><Relationship Id="rId15" Type="http://schemas.openxmlformats.org/officeDocument/2006/relationships/image" Target="../media/image26.png"/><Relationship Id="rId10" Type="http://schemas.openxmlformats.org/officeDocument/2006/relationships/image" Target="../media/image21.jpeg"/><Relationship Id="rId19" Type="http://schemas.openxmlformats.org/officeDocument/2006/relationships/image" Target="../media/image30.jpeg"/><Relationship Id="rId4" Type="http://schemas.openxmlformats.org/officeDocument/2006/relationships/slideLayout" Target="../slideLayouts/slideLayout10.xml"/><Relationship Id="rId9" Type="http://schemas.openxmlformats.org/officeDocument/2006/relationships/image" Target="../media/image20.jpeg"/><Relationship Id="rId14" Type="http://schemas.openxmlformats.org/officeDocument/2006/relationships/image" Target="../media/image25.png"/><Relationship Id="rId22" Type="http://schemas.openxmlformats.org/officeDocument/2006/relationships/image" Target="../media/image33.png"/></Relationships>
</file>

<file path=ppt/slides/_rels/slide19.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9.png"/><Relationship Id="rId3" Type="http://schemas.openxmlformats.org/officeDocument/2006/relationships/tags" Target="../tags/tag349.xml"/><Relationship Id="rId7" Type="http://schemas.openxmlformats.org/officeDocument/2006/relationships/image" Target="../media/image34.png"/><Relationship Id="rId12" Type="http://schemas.openxmlformats.org/officeDocument/2006/relationships/image" Target="../media/image38.png"/><Relationship Id="rId2" Type="http://schemas.openxmlformats.org/officeDocument/2006/relationships/tags" Target="../tags/tag348.xml"/><Relationship Id="rId1" Type="http://schemas.openxmlformats.org/officeDocument/2006/relationships/vmlDrawing" Target="../drawings/vmlDrawing36.vml"/><Relationship Id="rId6" Type="http://schemas.openxmlformats.org/officeDocument/2006/relationships/image" Target="../media/image11.emf"/><Relationship Id="rId11" Type="http://schemas.openxmlformats.org/officeDocument/2006/relationships/image" Target="../media/image37.png"/><Relationship Id="rId5" Type="http://schemas.openxmlformats.org/officeDocument/2006/relationships/oleObject" Target="../embeddings/oleObject36.bin"/><Relationship Id="rId10" Type="http://schemas.openxmlformats.org/officeDocument/2006/relationships/image" Target="../media/image36.png"/><Relationship Id="rId4" Type="http://schemas.openxmlformats.org/officeDocument/2006/relationships/slideLayout" Target="../slideLayouts/slideLayout30.xml"/><Relationship Id="rId9" Type="http://schemas.openxmlformats.org/officeDocument/2006/relationships/image" Target="../media/image35.png"/></Relationships>
</file>

<file path=ppt/slides/_rels/slide2.xml.rels><?xml version="1.0" encoding="UTF-8" standalone="yes"?>
<Relationships xmlns="http://schemas.openxmlformats.org/package/2006/relationships"><Relationship Id="rId3" Type="http://schemas.openxmlformats.org/officeDocument/2006/relationships/tags" Target="../tags/tag86.xml"/><Relationship Id="rId7" Type="http://schemas.openxmlformats.org/officeDocument/2006/relationships/image" Target="../media/image11.emf"/><Relationship Id="rId2" Type="http://schemas.openxmlformats.org/officeDocument/2006/relationships/tags" Target="../tags/tag85.xml"/><Relationship Id="rId1" Type="http://schemas.openxmlformats.org/officeDocument/2006/relationships/vmlDrawing" Target="../drawings/vmlDrawing21.vml"/><Relationship Id="rId6" Type="http://schemas.openxmlformats.org/officeDocument/2006/relationships/oleObject" Target="../embeddings/oleObject21.bin"/><Relationship Id="rId5" Type="http://schemas.openxmlformats.org/officeDocument/2006/relationships/notesSlide" Target="../notesSlides/notesSlide2.xml"/><Relationship Id="rId4"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2.xml"/><Relationship Id="rId7" Type="http://schemas.openxmlformats.org/officeDocument/2006/relationships/image" Target="../media/image43.jpeg"/><Relationship Id="rId2" Type="http://schemas.openxmlformats.org/officeDocument/2006/relationships/slideLayout" Target="../slideLayouts/slideLayout30.xml"/><Relationship Id="rId1" Type="http://schemas.openxmlformats.org/officeDocument/2006/relationships/tags" Target="../tags/tag350.xml"/><Relationship Id="rId6" Type="http://schemas.openxmlformats.org/officeDocument/2006/relationships/image" Target="../media/image42.jpeg"/><Relationship Id="rId5" Type="http://schemas.openxmlformats.org/officeDocument/2006/relationships/image" Target="../media/image41.png"/><Relationship Id="rId4" Type="http://schemas.openxmlformats.org/officeDocument/2006/relationships/image" Target="../media/image40.gif"/></Relationships>
</file>

<file path=ppt/slides/_rels/slide21.xml.rels><?xml version="1.0" encoding="UTF-8" standalone="yes"?>
<Relationships xmlns="http://schemas.openxmlformats.org/package/2006/relationships"><Relationship Id="rId13" Type="http://schemas.openxmlformats.org/officeDocument/2006/relationships/tags" Target="../tags/tag362.xml"/><Relationship Id="rId18" Type="http://schemas.openxmlformats.org/officeDocument/2006/relationships/tags" Target="../tags/tag367.xml"/><Relationship Id="rId26" Type="http://schemas.openxmlformats.org/officeDocument/2006/relationships/tags" Target="../tags/tag375.xml"/><Relationship Id="rId39" Type="http://schemas.openxmlformats.org/officeDocument/2006/relationships/tags" Target="../tags/tag388.xml"/><Relationship Id="rId21" Type="http://schemas.openxmlformats.org/officeDocument/2006/relationships/tags" Target="../tags/tag370.xml"/><Relationship Id="rId34" Type="http://schemas.openxmlformats.org/officeDocument/2006/relationships/tags" Target="../tags/tag383.xml"/><Relationship Id="rId42" Type="http://schemas.openxmlformats.org/officeDocument/2006/relationships/tags" Target="../tags/tag391.xml"/><Relationship Id="rId47" Type="http://schemas.openxmlformats.org/officeDocument/2006/relationships/tags" Target="../tags/tag396.xml"/><Relationship Id="rId50" Type="http://schemas.openxmlformats.org/officeDocument/2006/relationships/tags" Target="../tags/tag399.xml"/><Relationship Id="rId55" Type="http://schemas.openxmlformats.org/officeDocument/2006/relationships/tags" Target="../tags/tag404.xml"/><Relationship Id="rId63" Type="http://schemas.openxmlformats.org/officeDocument/2006/relationships/image" Target="../media/image44.png"/><Relationship Id="rId7" Type="http://schemas.openxmlformats.org/officeDocument/2006/relationships/tags" Target="../tags/tag356.xml"/><Relationship Id="rId2" Type="http://schemas.openxmlformats.org/officeDocument/2006/relationships/tags" Target="../tags/tag351.xml"/><Relationship Id="rId16" Type="http://schemas.openxmlformats.org/officeDocument/2006/relationships/tags" Target="../tags/tag365.xml"/><Relationship Id="rId20" Type="http://schemas.openxmlformats.org/officeDocument/2006/relationships/tags" Target="../tags/tag369.xml"/><Relationship Id="rId29" Type="http://schemas.openxmlformats.org/officeDocument/2006/relationships/tags" Target="../tags/tag378.xml"/><Relationship Id="rId41" Type="http://schemas.openxmlformats.org/officeDocument/2006/relationships/tags" Target="../tags/tag390.xml"/><Relationship Id="rId54" Type="http://schemas.openxmlformats.org/officeDocument/2006/relationships/tags" Target="../tags/tag403.xml"/><Relationship Id="rId62" Type="http://schemas.openxmlformats.org/officeDocument/2006/relationships/image" Target="../media/image11.emf"/><Relationship Id="rId1" Type="http://schemas.openxmlformats.org/officeDocument/2006/relationships/vmlDrawing" Target="../drawings/vmlDrawing37.vml"/><Relationship Id="rId6" Type="http://schemas.openxmlformats.org/officeDocument/2006/relationships/tags" Target="../tags/tag355.xml"/><Relationship Id="rId11" Type="http://schemas.openxmlformats.org/officeDocument/2006/relationships/tags" Target="../tags/tag360.xml"/><Relationship Id="rId24" Type="http://schemas.openxmlformats.org/officeDocument/2006/relationships/tags" Target="../tags/tag373.xml"/><Relationship Id="rId32" Type="http://schemas.openxmlformats.org/officeDocument/2006/relationships/tags" Target="../tags/tag381.xml"/><Relationship Id="rId37" Type="http://schemas.openxmlformats.org/officeDocument/2006/relationships/tags" Target="../tags/tag386.xml"/><Relationship Id="rId40" Type="http://schemas.openxmlformats.org/officeDocument/2006/relationships/tags" Target="../tags/tag389.xml"/><Relationship Id="rId45" Type="http://schemas.openxmlformats.org/officeDocument/2006/relationships/tags" Target="../tags/tag394.xml"/><Relationship Id="rId53" Type="http://schemas.openxmlformats.org/officeDocument/2006/relationships/tags" Target="../tags/tag402.xml"/><Relationship Id="rId58" Type="http://schemas.openxmlformats.org/officeDocument/2006/relationships/tags" Target="../tags/tag407.xml"/><Relationship Id="rId5" Type="http://schemas.openxmlformats.org/officeDocument/2006/relationships/tags" Target="../tags/tag354.xml"/><Relationship Id="rId15" Type="http://schemas.openxmlformats.org/officeDocument/2006/relationships/tags" Target="../tags/tag364.xml"/><Relationship Id="rId23" Type="http://schemas.openxmlformats.org/officeDocument/2006/relationships/tags" Target="../tags/tag372.xml"/><Relationship Id="rId28" Type="http://schemas.openxmlformats.org/officeDocument/2006/relationships/tags" Target="../tags/tag377.xml"/><Relationship Id="rId36" Type="http://schemas.openxmlformats.org/officeDocument/2006/relationships/tags" Target="../tags/tag385.xml"/><Relationship Id="rId49" Type="http://schemas.openxmlformats.org/officeDocument/2006/relationships/tags" Target="../tags/tag398.xml"/><Relationship Id="rId57" Type="http://schemas.openxmlformats.org/officeDocument/2006/relationships/tags" Target="../tags/tag406.xml"/><Relationship Id="rId61" Type="http://schemas.openxmlformats.org/officeDocument/2006/relationships/oleObject" Target="../embeddings/oleObject37.bin"/><Relationship Id="rId10" Type="http://schemas.openxmlformats.org/officeDocument/2006/relationships/tags" Target="../tags/tag359.xml"/><Relationship Id="rId19" Type="http://schemas.openxmlformats.org/officeDocument/2006/relationships/tags" Target="../tags/tag368.xml"/><Relationship Id="rId31" Type="http://schemas.openxmlformats.org/officeDocument/2006/relationships/tags" Target="../tags/tag380.xml"/><Relationship Id="rId44" Type="http://schemas.openxmlformats.org/officeDocument/2006/relationships/tags" Target="../tags/tag393.xml"/><Relationship Id="rId52" Type="http://schemas.openxmlformats.org/officeDocument/2006/relationships/tags" Target="../tags/tag401.xml"/><Relationship Id="rId60" Type="http://schemas.openxmlformats.org/officeDocument/2006/relationships/notesSlide" Target="../notesSlides/notesSlide13.xml"/><Relationship Id="rId4" Type="http://schemas.openxmlformats.org/officeDocument/2006/relationships/tags" Target="../tags/tag353.xml"/><Relationship Id="rId9" Type="http://schemas.openxmlformats.org/officeDocument/2006/relationships/tags" Target="../tags/tag358.xml"/><Relationship Id="rId14" Type="http://schemas.openxmlformats.org/officeDocument/2006/relationships/tags" Target="../tags/tag363.xml"/><Relationship Id="rId22" Type="http://schemas.openxmlformats.org/officeDocument/2006/relationships/tags" Target="../tags/tag371.xml"/><Relationship Id="rId27" Type="http://schemas.openxmlformats.org/officeDocument/2006/relationships/tags" Target="../tags/tag376.xml"/><Relationship Id="rId30" Type="http://schemas.openxmlformats.org/officeDocument/2006/relationships/tags" Target="../tags/tag379.xml"/><Relationship Id="rId35" Type="http://schemas.openxmlformats.org/officeDocument/2006/relationships/tags" Target="../tags/tag384.xml"/><Relationship Id="rId43" Type="http://schemas.openxmlformats.org/officeDocument/2006/relationships/tags" Target="../tags/tag392.xml"/><Relationship Id="rId48" Type="http://schemas.openxmlformats.org/officeDocument/2006/relationships/tags" Target="../tags/tag397.xml"/><Relationship Id="rId56" Type="http://schemas.openxmlformats.org/officeDocument/2006/relationships/tags" Target="../tags/tag405.xml"/><Relationship Id="rId64" Type="http://schemas.openxmlformats.org/officeDocument/2006/relationships/chart" Target="../charts/chart11.xml"/><Relationship Id="rId8" Type="http://schemas.openxmlformats.org/officeDocument/2006/relationships/tags" Target="../tags/tag357.xml"/><Relationship Id="rId51" Type="http://schemas.openxmlformats.org/officeDocument/2006/relationships/tags" Target="../tags/tag400.xml"/><Relationship Id="rId3" Type="http://schemas.openxmlformats.org/officeDocument/2006/relationships/tags" Target="../tags/tag352.xml"/><Relationship Id="rId12" Type="http://schemas.openxmlformats.org/officeDocument/2006/relationships/tags" Target="../tags/tag361.xml"/><Relationship Id="rId17" Type="http://schemas.openxmlformats.org/officeDocument/2006/relationships/tags" Target="../tags/tag366.xml"/><Relationship Id="rId25" Type="http://schemas.openxmlformats.org/officeDocument/2006/relationships/tags" Target="../tags/tag374.xml"/><Relationship Id="rId33" Type="http://schemas.openxmlformats.org/officeDocument/2006/relationships/tags" Target="../tags/tag382.xml"/><Relationship Id="rId38" Type="http://schemas.openxmlformats.org/officeDocument/2006/relationships/tags" Target="../tags/tag387.xml"/><Relationship Id="rId46" Type="http://schemas.openxmlformats.org/officeDocument/2006/relationships/tags" Target="../tags/tag395.xml"/><Relationship Id="rId59"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3" Type="http://schemas.openxmlformats.org/officeDocument/2006/relationships/tags" Target="../tags/tag88.xml"/><Relationship Id="rId7" Type="http://schemas.openxmlformats.org/officeDocument/2006/relationships/image" Target="../media/image11.emf"/><Relationship Id="rId2" Type="http://schemas.openxmlformats.org/officeDocument/2006/relationships/tags" Target="../tags/tag87.xml"/><Relationship Id="rId1" Type="http://schemas.openxmlformats.org/officeDocument/2006/relationships/vmlDrawing" Target="../drawings/vmlDrawing22.vml"/><Relationship Id="rId6" Type="http://schemas.openxmlformats.org/officeDocument/2006/relationships/oleObject" Target="../embeddings/oleObject22.bin"/><Relationship Id="rId5" Type="http://schemas.openxmlformats.org/officeDocument/2006/relationships/slideLayout" Target="../slideLayouts/slideLayout2.xml"/><Relationship Id="rId4" Type="http://schemas.openxmlformats.org/officeDocument/2006/relationships/tags" Target="../tags/tag89.xml"/></Relationships>
</file>

<file path=ppt/slides/_rels/slide4.xml.rels><?xml version="1.0" encoding="UTF-8" standalone="yes"?>
<Relationships xmlns="http://schemas.openxmlformats.org/package/2006/relationships"><Relationship Id="rId8" Type="http://schemas.openxmlformats.org/officeDocument/2006/relationships/oleObject" Target="../embeddings/oleObject23.bin"/><Relationship Id="rId3" Type="http://schemas.openxmlformats.org/officeDocument/2006/relationships/tags" Target="../tags/tag91.xml"/><Relationship Id="rId7" Type="http://schemas.openxmlformats.org/officeDocument/2006/relationships/slideLayout" Target="../slideLayouts/slideLayout2.xml"/><Relationship Id="rId2" Type="http://schemas.openxmlformats.org/officeDocument/2006/relationships/tags" Target="../tags/tag90.xml"/><Relationship Id="rId1" Type="http://schemas.openxmlformats.org/officeDocument/2006/relationships/vmlDrawing" Target="../drawings/vmlDrawing23.vml"/><Relationship Id="rId6" Type="http://schemas.openxmlformats.org/officeDocument/2006/relationships/tags" Target="../tags/tag94.xml"/><Relationship Id="rId5" Type="http://schemas.openxmlformats.org/officeDocument/2006/relationships/tags" Target="../tags/tag93.xml"/><Relationship Id="rId4" Type="http://schemas.openxmlformats.org/officeDocument/2006/relationships/tags" Target="../tags/tag92.xml"/><Relationship Id="rId9" Type="http://schemas.openxmlformats.org/officeDocument/2006/relationships/image" Target="../media/image11.emf"/></Relationships>
</file>

<file path=ppt/slides/_rels/slide5.xml.rels><?xml version="1.0" encoding="UTF-8" standalone="yes"?>
<Relationships xmlns="http://schemas.openxmlformats.org/package/2006/relationships"><Relationship Id="rId3" Type="http://schemas.openxmlformats.org/officeDocument/2006/relationships/tags" Target="../tags/tag96.xml"/><Relationship Id="rId2" Type="http://schemas.openxmlformats.org/officeDocument/2006/relationships/tags" Target="../tags/tag95.xml"/><Relationship Id="rId1" Type="http://schemas.openxmlformats.org/officeDocument/2006/relationships/vmlDrawing" Target="../drawings/vmlDrawing24.vml"/><Relationship Id="rId6" Type="http://schemas.openxmlformats.org/officeDocument/2006/relationships/image" Target="../media/image11.emf"/><Relationship Id="rId5" Type="http://schemas.openxmlformats.org/officeDocument/2006/relationships/oleObject" Target="../embeddings/oleObject24.bin"/><Relationship Id="rId4"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11.emf"/><Relationship Id="rId3" Type="http://schemas.openxmlformats.org/officeDocument/2006/relationships/tags" Target="../tags/tag98.xml"/><Relationship Id="rId7" Type="http://schemas.openxmlformats.org/officeDocument/2006/relationships/oleObject" Target="../embeddings/oleObject25.bin"/><Relationship Id="rId2" Type="http://schemas.openxmlformats.org/officeDocument/2006/relationships/tags" Target="../tags/tag97.xml"/><Relationship Id="rId1" Type="http://schemas.openxmlformats.org/officeDocument/2006/relationships/vmlDrawing" Target="../drawings/vmlDrawing25.vml"/><Relationship Id="rId6" Type="http://schemas.openxmlformats.org/officeDocument/2006/relationships/notesSlide" Target="../notesSlides/notesSlide3.xml"/><Relationship Id="rId5" Type="http://schemas.openxmlformats.org/officeDocument/2006/relationships/slideLayout" Target="../slideLayouts/slideLayout9.xml"/><Relationship Id="rId4" Type="http://schemas.openxmlformats.org/officeDocument/2006/relationships/tags" Target="../tags/tag99.xml"/></Relationships>
</file>

<file path=ppt/slides/_rels/slide7.xml.rels><?xml version="1.0" encoding="UTF-8" standalone="yes"?>
<Relationships xmlns="http://schemas.openxmlformats.org/package/2006/relationships"><Relationship Id="rId3" Type="http://schemas.openxmlformats.org/officeDocument/2006/relationships/tags" Target="../tags/tag101.xml"/><Relationship Id="rId7" Type="http://schemas.openxmlformats.org/officeDocument/2006/relationships/image" Target="../media/image11.emf"/><Relationship Id="rId2" Type="http://schemas.openxmlformats.org/officeDocument/2006/relationships/tags" Target="../tags/tag100.xml"/><Relationship Id="rId1" Type="http://schemas.openxmlformats.org/officeDocument/2006/relationships/vmlDrawing" Target="../drawings/vmlDrawing26.vml"/><Relationship Id="rId6" Type="http://schemas.openxmlformats.org/officeDocument/2006/relationships/oleObject" Target="../embeddings/oleObject26.bin"/><Relationship Id="rId5" Type="http://schemas.openxmlformats.org/officeDocument/2006/relationships/slideLayout" Target="../slideLayouts/slideLayout2.xml"/><Relationship Id="rId4" Type="http://schemas.openxmlformats.org/officeDocument/2006/relationships/tags" Target="../tags/tag102.xml"/></Relationships>
</file>

<file path=ppt/slides/_rels/slide8.xml.rels><?xml version="1.0" encoding="UTF-8" standalone="yes"?>
<Relationships xmlns="http://schemas.openxmlformats.org/package/2006/relationships"><Relationship Id="rId8" Type="http://schemas.openxmlformats.org/officeDocument/2006/relationships/tags" Target="../tags/tag109.xml"/><Relationship Id="rId13" Type="http://schemas.openxmlformats.org/officeDocument/2006/relationships/tags" Target="../tags/tag114.xml"/><Relationship Id="rId18" Type="http://schemas.openxmlformats.org/officeDocument/2006/relationships/tags" Target="../tags/tag119.xml"/><Relationship Id="rId26" Type="http://schemas.openxmlformats.org/officeDocument/2006/relationships/tags" Target="../tags/tag127.xml"/><Relationship Id="rId3" Type="http://schemas.openxmlformats.org/officeDocument/2006/relationships/tags" Target="../tags/tag104.xml"/><Relationship Id="rId21" Type="http://schemas.openxmlformats.org/officeDocument/2006/relationships/tags" Target="../tags/tag122.xml"/><Relationship Id="rId7" Type="http://schemas.openxmlformats.org/officeDocument/2006/relationships/tags" Target="../tags/tag108.xml"/><Relationship Id="rId12" Type="http://schemas.openxmlformats.org/officeDocument/2006/relationships/tags" Target="../tags/tag113.xml"/><Relationship Id="rId17" Type="http://schemas.openxmlformats.org/officeDocument/2006/relationships/tags" Target="../tags/tag118.xml"/><Relationship Id="rId25" Type="http://schemas.openxmlformats.org/officeDocument/2006/relationships/tags" Target="../tags/tag126.xml"/><Relationship Id="rId33" Type="http://schemas.openxmlformats.org/officeDocument/2006/relationships/chart" Target="../charts/chart1.xml"/><Relationship Id="rId2" Type="http://schemas.openxmlformats.org/officeDocument/2006/relationships/tags" Target="../tags/tag103.xml"/><Relationship Id="rId16" Type="http://schemas.openxmlformats.org/officeDocument/2006/relationships/tags" Target="../tags/tag117.xml"/><Relationship Id="rId20" Type="http://schemas.openxmlformats.org/officeDocument/2006/relationships/tags" Target="../tags/tag121.xml"/><Relationship Id="rId29" Type="http://schemas.openxmlformats.org/officeDocument/2006/relationships/slideLayout" Target="../slideLayouts/slideLayout30.xml"/><Relationship Id="rId1" Type="http://schemas.openxmlformats.org/officeDocument/2006/relationships/vmlDrawing" Target="../drawings/vmlDrawing27.vml"/><Relationship Id="rId6" Type="http://schemas.openxmlformats.org/officeDocument/2006/relationships/tags" Target="../tags/tag107.xml"/><Relationship Id="rId11" Type="http://schemas.openxmlformats.org/officeDocument/2006/relationships/tags" Target="../tags/tag112.xml"/><Relationship Id="rId24" Type="http://schemas.openxmlformats.org/officeDocument/2006/relationships/tags" Target="../tags/tag125.xml"/><Relationship Id="rId32" Type="http://schemas.openxmlformats.org/officeDocument/2006/relationships/image" Target="../media/image12.emf"/><Relationship Id="rId5" Type="http://schemas.openxmlformats.org/officeDocument/2006/relationships/tags" Target="../tags/tag106.xml"/><Relationship Id="rId15" Type="http://schemas.openxmlformats.org/officeDocument/2006/relationships/tags" Target="../tags/tag116.xml"/><Relationship Id="rId23" Type="http://schemas.openxmlformats.org/officeDocument/2006/relationships/tags" Target="../tags/tag124.xml"/><Relationship Id="rId28" Type="http://schemas.openxmlformats.org/officeDocument/2006/relationships/tags" Target="../tags/tag129.xml"/><Relationship Id="rId10" Type="http://schemas.openxmlformats.org/officeDocument/2006/relationships/tags" Target="../tags/tag111.xml"/><Relationship Id="rId19" Type="http://schemas.openxmlformats.org/officeDocument/2006/relationships/tags" Target="../tags/tag120.xml"/><Relationship Id="rId31" Type="http://schemas.openxmlformats.org/officeDocument/2006/relationships/oleObject" Target="../embeddings/oleObject27.bin"/><Relationship Id="rId4" Type="http://schemas.openxmlformats.org/officeDocument/2006/relationships/tags" Target="../tags/tag105.xml"/><Relationship Id="rId9" Type="http://schemas.openxmlformats.org/officeDocument/2006/relationships/tags" Target="../tags/tag110.xml"/><Relationship Id="rId14" Type="http://schemas.openxmlformats.org/officeDocument/2006/relationships/tags" Target="../tags/tag115.xml"/><Relationship Id="rId22" Type="http://schemas.openxmlformats.org/officeDocument/2006/relationships/tags" Target="../tags/tag123.xml"/><Relationship Id="rId27" Type="http://schemas.openxmlformats.org/officeDocument/2006/relationships/tags" Target="../tags/tag128.xml"/><Relationship Id="rId30" Type="http://schemas.openxmlformats.org/officeDocument/2006/relationships/notesSlide" Target="../notesSlides/notesSlide4.xml"/></Relationships>
</file>

<file path=ppt/slides/_rels/slide9.xml.rels><?xml version="1.0" encoding="UTF-8" standalone="yes"?>
<Relationships xmlns="http://schemas.openxmlformats.org/package/2006/relationships"><Relationship Id="rId13" Type="http://schemas.openxmlformats.org/officeDocument/2006/relationships/tags" Target="../tags/tag141.xml"/><Relationship Id="rId18" Type="http://schemas.openxmlformats.org/officeDocument/2006/relationships/tags" Target="../tags/tag146.xml"/><Relationship Id="rId26" Type="http://schemas.openxmlformats.org/officeDocument/2006/relationships/tags" Target="../tags/tag154.xml"/><Relationship Id="rId39" Type="http://schemas.openxmlformats.org/officeDocument/2006/relationships/tags" Target="../tags/tag167.xml"/><Relationship Id="rId21" Type="http://schemas.openxmlformats.org/officeDocument/2006/relationships/tags" Target="../tags/tag149.xml"/><Relationship Id="rId34" Type="http://schemas.openxmlformats.org/officeDocument/2006/relationships/tags" Target="../tags/tag162.xml"/><Relationship Id="rId42" Type="http://schemas.openxmlformats.org/officeDocument/2006/relationships/tags" Target="../tags/tag170.xml"/><Relationship Id="rId47" Type="http://schemas.openxmlformats.org/officeDocument/2006/relationships/tags" Target="../tags/tag175.xml"/><Relationship Id="rId50" Type="http://schemas.openxmlformats.org/officeDocument/2006/relationships/tags" Target="../tags/tag178.xml"/><Relationship Id="rId55" Type="http://schemas.openxmlformats.org/officeDocument/2006/relationships/slideLayout" Target="../slideLayouts/slideLayout30.xml"/><Relationship Id="rId7" Type="http://schemas.openxmlformats.org/officeDocument/2006/relationships/tags" Target="../tags/tag135.xml"/><Relationship Id="rId12" Type="http://schemas.openxmlformats.org/officeDocument/2006/relationships/tags" Target="../tags/tag140.xml"/><Relationship Id="rId17" Type="http://schemas.openxmlformats.org/officeDocument/2006/relationships/tags" Target="../tags/tag145.xml"/><Relationship Id="rId25" Type="http://schemas.openxmlformats.org/officeDocument/2006/relationships/tags" Target="../tags/tag153.xml"/><Relationship Id="rId33" Type="http://schemas.openxmlformats.org/officeDocument/2006/relationships/tags" Target="../tags/tag161.xml"/><Relationship Id="rId38" Type="http://schemas.openxmlformats.org/officeDocument/2006/relationships/tags" Target="../tags/tag166.xml"/><Relationship Id="rId46" Type="http://schemas.openxmlformats.org/officeDocument/2006/relationships/tags" Target="../tags/tag174.xml"/><Relationship Id="rId59" Type="http://schemas.openxmlformats.org/officeDocument/2006/relationships/chart" Target="../charts/chart2.xml"/><Relationship Id="rId2" Type="http://schemas.openxmlformats.org/officeDocument/2006/relationships/tags" Target="../tags/tag130.xml"/><Relationship Id="rId16" Type="http://schemas.openxmlformats.org/officeDocument/2006/relationships/tags" Target="../tags/tag144.xml"/><Relationship Id="rId20" Type="http://schemas.openxmlformats.org/officeDocument/2006/relationships/tags" Target="../tags/tag148.xml"/><Relationship Id="rId29" Type="http://schemas.openxmlformats.org/officeDocument/2006/relationships/tags" Target="../tags/tag157.xml"/><Relationship Id="rId41" Type="http://schemas.openxmlformats.org/officeDocument/2006/relationships/tags" Target="../tags/tag169.xml"/><Relationship Id="rId54" Type="http://schemas.openxmlformats.org/officeDocument/2006/relationships/tags" Target="../tags/tag182.xml"/><Relationship Id="rId1" Type="http://schemas.openxmlformats.org/officeDocument/2006/relationships/vmlDrawing" Target="../drawings/vmlDrawing28.vml"/><Relationship Id="rId6" Type="http://schemas.openxmlformats.org/officeDocument/2006/relationships/tags" Target="../tags/tag134.xml"/><Relationship Id="rId11" Type="http://schemas.openxmlformats.org/officeDocument/2006/relationships/tags" Target="../tags/tag139.xml"/><Relationship Id="rId24" Type="http://schemas.openxmlformats.org/officeDocument/2006/relationships/tags" Target="../tags/tag152.xml"/><Relationship Id="rId32" Type="http://schemas.openxmlformats.org/officeDocument/2006/relationships/tags" Target="../tags/tag160.xml"/><Relationship Id="rId37" Type="http://schemas.openxmlformats.org/officeDocument/2006/relationships/tags" Target="../tags/tag165.xml"/><Relationship Id="rId40" Type="http://schemas.openxmlformats.org/officeDocument/2006/relationships/tags" Target="../tags/tag168.xml"/><Relationship Id="rId45" Type="http://schemas.openxmlformats.org/officeDocument/2006/relationships/tags" Target="../tags/tag173.xml"/><Relationship Id="rId53" Type="http://schemas.openxmlformats.org/officeDocument/2006/relationships/tags" Target="../tags/tag181.xml"/><Relationship Id="rId58" Type="http://schemas.openxmlformats.org/officeDocument/2006/relationships/image" Target="../media/image10.emf"/><Relationship Id="rId5" Type="http://schemas.openxmlformats.org/officeDocument/2006/relationships/tags" Target="../tags/tag133.xml"/><Relationship Id="rId15" Type="http://schemas.openxmlformats.org/officeDocument/2006/relationships/tags" Target="../tags/tag143.xml"/><Relationship Id="rId23" Type="http://schemas.openxmlformats.org/officeDocument/2006/relationships/tags" Target="../tags/tag151.xml"/><Relationship Id="rId28" Type="http://schemas.openxmlformats.org/officeDocument/2006/relationships/tags" Target="../tags/tag156.xml"/><Relationship Id="rId36" Type="http://schemas.openxmlformats.org/officeDocument/2006/relationships/tags" Target="../tags/tag164.xml"/><Relationship Id="rId49" Type="http://schemas.openxmlformats.org/officeDocument/2006/relationships/tags" Target="../tags/tag177.xml"/><Relationship Id="rId57" Type="http://schemas.openxmlformats.org/officeDocument/2006/relationships/oleObject" Target="../embeddings/oleObject28.bin"/><Relationship Id="rId10" Type="http://schemas.openxmlformats.org/officeDocument/2006/relationships/tags" Target="../tags/tag138.xml"/><Relationship Id="rId19" Type="http://schemas.openxmlformats.org/officeDocument/2006/relationships/tags" Target="../tags/tag147.xml"/><Relationship Id="rId31" Type="http://schemas.openxmlformats.org/officeDocument/2006/relationships/tags" Target="../tags/tag159.xml"/><Relationship Id="rId44" Type="http://schemas.openxmlformats.org/officeDocument/2006/relationships/tags" Target="../tags/tag172.xml"/><Relationship Id="rId52" Type="http://schemas.openxmlformats.org/officeDocument/2006/relationships/tags" Target="../tags/tag180.xml"/><Relationship Id="rId60" Type="http://schemas.openxmlformats.org/officeDocument/2006/relationships/chart" Target="../charts/chart3.xml"/><Relationship Id="rId4" Type="http://schemas.openxmlformats.org/officeDocument/2006/relationships/tags" Target="../tags/tag132.xml"/><Relationship Id="rId9" Type="http://schemas.openxmlformats.org/officeDocument/2006/relationships/tags" Target="../tags/tag137.xml"/><Relationship Id="rId14" Type="http://schemas.openxmlformats.org/officeDocument/2006/relationships/tags" Target="../tags/tag142.xml"/><Relationship Id="rId22" Type="http://schemas.openxmlformats.org/officeDocument/2006/relationships/tags" Target="../tags/tag150.xml"/><Relationship Id="rId27" Type="http://schemas.openxmlformats.org/officeDocument/2006/relationships/tags" Target="../tags/tag155.xml"/><Relationship Id="rId30" Type="http://schemas.openxmlformats.org/officeDocument/2006/relationships/tags" Target="../tags/tag158.xml"/><Relationship Id="rId35" Type="http://schemas.openxmlformats.org/officeDocument/2006/relationships/tags" Target="../tags/tag163.xml"/><Relationship Id="rId43" Type="http://schemas.openxmlformats.org/officeDocument/2006/relationships/tags" Target="../tags/tag171.xml"/><Relationship Id="rId48" Type="http://schemas.openxmlformats.org/officeDocument/2006/relationships/tags" Target="../tags/tag176.xml"/><Relationship Id="rId56" Type="http://schemas.openxmlformats.org/officeDocument/2006/relationships/notesSlide" Target="../notesSlides/notesSlide5.xml"/><Relationship Id="rId8" Type="http://schemas.openxmlformats.org/officeDocument/2006/relationships/tags" Target="../tags/tag136.xml"/><Relationship Id="rId51" Type="http://schemas.openxmlformats.org/officeDocument/2006/relationships/tags" Target="../tags/tag179.xml"/><Relationship Id="rId3" Type="http://schemas.openxmlformats.org/officeDocument/2006/relationships/tags" Target="../tags/tag13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2"/>
            </p:custDataLst>
            <p:extLst>
              <p:ext uri="{D42A27DB-BD31-4B8C-83A1-F6EECF244321}">
                <p14:modId xmlns:p14="http://schemas.microsoft.com/office/powerpoint/2010/main" val="12455292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259" name="think-cell Slide" r:id="rId6" imgW="384" imgH="384" progId="TCLayout.ActiveDocument.1">
                  <p:embed/>
                </p:oleObj>
              </mc:Choice>
              <mc:Fallback>
                <p:oleObj name="think-cell Slide" r:id="rId6" imgW="384" imgH="384"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3000"/>
              </a:lnSpc>
              <a:spcBef>
                <a:spcPct val="0"/>
              </a:spcBef>
              <a:spcAft>
                <a:spcPct val="0"/>
              </a:spcAft>
            </a:pPr>
            <a:endParaRPr lang="en-US" sz="42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13" name="Text Placeholder 12"/>
          <p:cNvSpPr>
            <a:spLocks noGrp="1"/>
          </p:cNvSpPr>
          <p:nvPr>
            <p:ph type="body" sz="quarter" idx="12"/>
          </p:nvPr>
        </p:nvSpPr>
        <p:spPr/>
        <p:txBody>
          <a:bodyPr/>
          <a:lstStyle/>
          <a:p>
            <a:r>
              <a:rPr lang="en-US" dirty="0" smtClean="0"/>
              <a:t>13 November 2019</a:t>
            </a:r>
            <a:endParaRPr lang="en-US" dirty="0"/>
          </a:p>
        </p:txBody>
      </p:sp>
      <p:sp>
        <p:nvSpPr>
          <p:cNvPr id="12" name="Subtitle 11"/>
          <p:cNvSpPr>
            <a:spLocks noGrp="1"/>
          </p:cNvSpPr>
          <p:nvPr>
            <p:ph type="subTitle" idx="1"/>
          </p:nvPr>
        </p:nvSpPr>
        <p:spPr/>
        <p:txBody>
          <a:bodyPr/>
          <a:lstStyle/>
          <a:p>
            <a:r>
              <a:rPr lang="en-US" dirty="0" smtClean="0"/>
              <a:t>Policy Deep Dive</a:t>
            </a:r>
            <a:endParaRPr lang="en-US" dirty="0"/>
          </a:p>
        </p:txBody>
      </p:sp>
      <p:sp>
        <p:nvSpPr>
          <p:cNvPr id="11" name="Title 10"/>
          <p:cNvSpPr>
            <a:spLocks noGrp="1"/>
          </p:cNvSpPr>
          <p:nvPr>
            <p:ph type="ctrTitle"/>
          </p:nvPr>
        </p:nvSpPr>
        <p:spPr/>
        <p:txBody>
          <a:bodyPr>
            <a:normAutofit/>
          </a:bodyPr>
          <a:lstStyle/>
          <a:p>
            <a:r>
              <a:rPr lang="en-US" sz="4200" dirty="0" smtClean="0"/>
              <a:t>The Role of New, Renewable and Clean Energy in Achieving SDG7: Policy, Investment, Technology</a:t>
            </a:r>
            <a:endParaRPr lang="en-US" sz="4200" dirty="0"/>
          </a:p>
        </p:txBody>
      </p:sp>
    </p:spTree>
    <p:extLst>
      <p:ext uri="{BB962C8B-B14F-4D97-AF65-F5344CB8AC3E}">
        <p14:creationId xmlns:p14="http://schemas.microsoft.com/office/powerpoint/2010/main" val="19061963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1" name="Object 80" hidden="1"/>
          <p:cNvGraphicFramePr>
            <a:graphicFrameLocks noChangeAspect="1"/>
          </p:cNvGraphicFramePr>
          <p:nvPr>
            <p:custDataLst>
              <p:tags r:id="rId2"/>
            </p:custDataLst>
            <p:extLst/>
          </p:nvPr>
        </p:nvGraphicFramePr>
        <p:xfrm>
          <a:off x="1144588" y="1589"/>
          <a:ext cx="1587" cy="1587"/>
        </p:xfrm>
        <a:graphic>
          <a:graphicData uri="http://schemas.openxmlformats.org/presentationml/2006/ole">
            <mc:AlternateContent xmlns:mc="http://schemas.openxmlformats.org/markup-compatibility/2006">
              <mc:Choice xmlns:v="urn:schemas-microsoft-com:vml" Requires="v">
                <p:oleObj spid="_x0000_s116748" name="think-cell Slide" r:id="rId107" imgW="360" imgH="360" progId="TCLayout.ActiveDocument.1">
                  <p:embed/>
                </p:oleObj>
              </mc:Choice>
              <mc:Fallback>
                <p:oleObj name="think-cell Slide" r:id="rId107" imgW="360" imgH="360" progId="TCLayout.ActiveDocument.1">
                  <p:embed/>
                  <p:pic>
                    <p:nvPicPr>
                      <p:cNvPr id="0" name=""/>
                      <p:cNvPicPr>
                        <a:picLocks noChangeAspect="1" noChangeArrowheads="1"/>
                      </p:cNvPicPr>
                      <p:nvPr/>
                    </p:nvPicPr>
                    <p:blipFill>
                      <a:blip r:embed="rId108">
                        <a:extLst>
                          <a:ext uri="{28A0092B-C50C-407E-A947-70E740481C1C}">
                            <a14:useLocalDpi xmlns:a14="http://schemas.microsoft.com/office/drawing/2010/main" val="0"/>
                          </a:ext>
                        </a:extLst>
                      </a:blip>
                      <a:srcRect/>
                      <a:stretch>
                        <a:fillRect/>
                      </a:stretch>
                    </p:blipFill>
                    <p:spPr bwMode="auto">
                      <a:xfrm>
                        <a:off x="1144588" y="1589"/>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0" name="Rectangle 79" hidden="1"/>
          <p:cNvSpPr/>
          <p:nvPr>
            <p:custDataLst>
              <p:tags r:id="rId3"/>
            </p:custDataLst>
          </p:nvPr>
        </p:nvSpPr>
        <p:spPr bwMode="gray">
          <a:xfrm>
            <a:off x="1143000" y="0"/>
            <a:ext cx="158750" cy="158750"/>
          </a:xfrm>
          <a:prstGeom prst="rect">
            <a:avLst/>
          </a:prstGeom>
          <a:solidFill>
            <a:schemeClr val="accent1"/>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110000"/>
              </a:lnSpc>
              <a:spcBef>
                <a:spcPct val="0"/>
              </a:spcBef>
              <a:spcAft>
                <a:spcPct val="0"/>
              </a:spcAft>
            </a:pPr>
            <a:endParaRPr lang="en-US" sz="800" dirty="0">
              <a:solidFill>
                <a:srgbClr val="000000"/>
              </a:solidFill>
              <a:sym typeface="+mn-lt"/>
            </a:endParaRPr>
          </a:p>
        </p:txBody>
      </p:sp>
      <p:sp>
        <p:nvSpPr>
          <p:cNvPr id="154" name="ee4pFootnotes"/>
          <p:cNvSpPr>
            <a:spLocks noChangeArrowheads="1"/>
          </p:cNvSpPr>
          <p:nvPr/>
        </p:nvSpPr>
        <p:spPr bwMode="auto">
          <a:xfrm>
            <a:off x="630000" y="6211519"/>
            <a:ext cx="10714940" cy="276999"/>
          </a:xfrm>
          <a:prstGeom prst="rect">
            <a:avLst/>
          </a:prstGeom>
          <a:noFill/>
          <a:ln w="9525" algn="ctr">
            <a:noFill/>
            <a:miter lim="800000"/>
            <a:headEnd type="none" w="lg" len="lg"/>
            <a:tailEnd type="none" w="lg" len="lg"/>
          </a:ln>
        </p:spPr>
        <p:txBody>
          <a:bodyPr vert="horz" wrap="square" lIns="0" tIns="0" rIns="0" bIns="0" anchor="b" anchorCtr="0">
            <a:spAutoFit/>
          </a:bodyPr>
          <a:lstStyle/>
          <a:p>
            <a:pPr>
              <a:lnSpc>
                <a:spcPct val="90000"/>
              </a:lnSpc>
            </a:pPr>
            <a:endParaRPr lang="en-US" sz="1000" dirty="0">
              <a:solidFill>
                <a:srgbClr val="A6A6A6">
                  <a:lumMod val="100000"/>
                </a:srgbClr>
              </a:solidFill>
              <a:cs typeface="Arial" pitchFamily="34" charset="0"/>
            </a:endParaRPr>
          </a:p>
          <a:p>
            <a:pPr>
              <a:lnSpc>
                <a:spcPct val="90000"/>
              </a:lnSpc>
            </a:pPr>
            <a:r>
              <a:rPr lang="en-US" sz="1000" dirty="0">
                <a:solidFill>
                  <a:srgbClr val="A6A6A6">
                    <a:lumMod val="100000"/>
                  </a:srgbClr>
                </a:solidFill>
                <a:cs typeface="Arial" pitchFamily="34" charset="0"/>
              </a:rPr>
              <a:t>1. For a residential PV+storage system; 1h storage capacity (e.g,. 4 kWp PV and 4 kWh storage</a:t>
            </a:r>
            <a:r>
              <a:rPr lang="en-US" sz="1000" dirty="0" smtClean="0">
                <a:solidFill>
                  <a:srgbClr val="A6A6A6">
                    <a:lumMod val="100000"/>
                  </a:srgbClr>
                </a:solidFill>
                <a:cs typeface="Arial" pitchFamily="34" charset="0"/>
              </a:rPr>
              <a:t>) Source</a:t>
            </a:r>
            <a:r>
              <a:rPr lang="en-US" sz="1000" dirty="0">
                <a:solidFill>
                  <a:srgbClr val="A6A6A6">
                    <a:lumMod val="100000"/>
                  </a:srgbClr>
                </a:solidFill>
                <a:cs typeface="Arial" pitchFamily="34" charset="0"/>
              </a:rPr>
              <a:t>: BCG PV market model, Eurostat, Enerdata, EIA, ENTSO-E, Cigre, SNL</a:t>
            </a:r>
          </a:p>
        </p:txBody>
      </p:sp>
      <p:graphicFrame>
        <p:nvGraphicFramePr>
          <p:cNvPr id="134" name="Chart 133"/>
          <p:cNvGraphicFramePr/>
          <p:nvPr>
            <p:custDataLst>
              <p:tags r:id="rId4"/>
            </p:custDataLst>
          </p:nvPr>
        </p:nvGraphicFramePr>
        <p:xfrm>
          <a:off x="6615113" y="2136775"/>
          <a:ext cx="4305300" cy="2832100"/>
        </p:xfrm>
        <a:graphic>
          <a:graphicData uri="http://schemas.openxmlformats.org/drawingml/2006/chart">
            <c:chart xmlns:c="http://schemas.openxmlformats.org/drawingml/2006/chart" xmlns:r="http://schemas.openxmlformats.org/officeDocument/2006/relationships" r:id="rId109"/>
          </a:graphicData>
        </a:graphic>
      </p:graphicFrame>
      <p:cxnSp>
        <p:nvCxnSpPr>
          <p:cNvPr id="12" name="Straight Connector 11"/>
          <p:cNvCxnSpPr/>
          <p:nvPr>
            <p:custDataLst>
              <p:tags r:id="rId5"/>
            </p:custDataLst>
          </p:nvPr>
        </p:nvCxnSpPr>
        <p:spPr bwMode="gray">
          <a:xfrm>
            <a:off x="6697663" y="3997325"/>
            <a:ext cx="4140200"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custDataLst>
              <p:tags r:id="rId6"/>
            </p:custDataLst>
          </p:nvPr>
        </p:nvCxnSpPr>
        <p:spPr bwMode="gray">
          <a:xfrm>
            <a:off x="6697663" y="2219325"/>
            <a:ext cx="4140200"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custDataLst>
              <p:tags r:id="rId7"/>
            </p:custDataLst>
          </p:nvPr>
        </p:nvCxnSpPr>
        <p:spPr bwMode="gray">
          <a:xfrm>
            <a:off x="6697663" y="4441825"/>
            <a:ext cx="4140200"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custDataLst>
              <p:tags r:id="rId8"/>
            </p:custDataLst>
          </p:nvPr>
        </p:nvCxnSpPr>
        <p:spPr bwMode="gray">
          <a:xfrm>
            <a:off x="6697663" y="3108325"/>
            <a:ext cx="4140200"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custDataLst>
              <p:tags r:id="rId9"/>
            </p:custDataLst>
          </p:nvPr>
        </p:nvCxnSpPr>
        <p:spPr bwMode="gray">
          <a:xfrm>
            <a:off x="6697663" y="2663825"/>
            <a:ext cx="4140200"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custDataLst>
              <p:tags r:id="rId10"/>
            </p:custDataLst>
          </p:nvPr>
        </p:nvCxnSpPr>
        <p:spPr bwMode="gray">
          <a:xfrm>
            <a:off x="6697663" y="3552825"/>
            <a:ext cx="4140200"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graphicFrame>
        <p:nvGraphicFramePr>
          <p:cNvPr id="158" name="Chart 157"/>
          <p:cNvGraphicFramePr/>
          <p:nvPr>
            <p:custDataLst>
              <p:tags r:id="rId11"/>
            </p:custDataLst>
          </p:nvPr>
        </p:nvGraphicFramePr>
        <p:xfrm>
          <a:off x="6615113" y="2136775"/>
          <a:ext cx="4305300" cy="2832100"/>
        </p:xfrm>
        <a:graphic>
          <a:graphicData uri="http://schemas.openxmlformats.org/drawingml/2006/chart">
            <c:chart xmlns:c="http://schemas.openxmlformats.org/drawingml/2006/chart" xmlns:r="http://schemas.openxmlformats.org/officeDocument/2006/relationships" r:id="rId110"/>
          </a:graphicData>
        </a:graphic>
      </p:graphicFrame>
      <p:sp>
        <p:nvSpPr>
          <p:cNvPr id="235" name="Text Placeholder 22"/>
          <p:cNvSpPr>
            <a:spLocks noGrp="1"/>
          </p:cNvSpPr>
          <p:nvPr>
            <p:custDataLst>
              <p:tags r:id="rId12"/>
            </p:custDataLst>
          </p:nvPr>
        </p:nvSpPr>
        <p:spPr bwMode="gray">
          <a:xfrm>
            <a:off x="6430963" y="2603499"/>
            <a:ext cx="200025" cy="122238"/>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51FC2B8D-F6A9-4DE0-8A97-B15829BB7A11}" type="datetime'''''0''''.''''''''''''''''''''''''''2''''''''5'''''''">
              <a:rPr lang="en-US" sz="800" b="0">
                <a:solidFill>
                  <a:srgbClr val="575757"/>
                </a:solidFill>
              </a:rPr>
              <a:pPr algn="r">
                <a:spcBef>
                  <a:spcPct val="0"/>
                </a:spcBef>
                <a:spcAft>
                  <a:spcPct val="0"/>
                </a:spcAft>
              </a:pPr>
              <a:t>0.25</a:t>
            </a:fld>
            <a:endParaRPr lang="en-US" sz="800" b="0" dirty="0">
              <a:solidFill>
                <a:srgbClr val="575757"/>
              </a:solidFill>
              <a:sym typeface="+mn-lt"/>
            </a:endParaRPr>
          </a:p>
        </p:txBody>
      </p:sp>
      <p:sp>
        <p:nvSpPr>
          <p:cNvPr id="180" name="Text Placeholder 44"/>
          <p:cNvSpPr>
            <a:spLocks noGrp="1"/>
          </p:cNvSpPr>
          <p:nvPr>
            <p:custDataLst>
              <p:tags r:id="rId13"/>
            </p:custDataLst>
          </p:nvPr>
        </p:nvSpPr>
        <p:spPr bwMode="gray">
          <a:xfrm>
            <a:off x="6430963" y="2159000"/>
            <a:ext cx="200025" cy="122237"/>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E414CE74-0A9F-466D-AA02-F91155D15142}" type="datetime'''''0.3''''''''''''''''0'''''''''''''''''''''''''''''''">
              <a:rPr lang="en-US" sz="800" b="0">
                <a:solidFill>
                  <a:srgbClr val="575757"/>
                </a:solidFill>
                <a:sym typeface="+mn-lt"/>
              </a:rPr>
              <a:pPr algn="r">
                <a:spcBef>
                  <a:spcPct val="0"/>
                </a:spcBef>
                <a:spcAft>
                  <a:spcPct val="0"/>
                </a:spcAft>
              </a:pPr>
              <a:t>0.30</a:t>
            </a:fld>
            <a:endParaRPr lang="en-US" sz="800" b="0" dirty="0">
              <a:solidFill>
                <a:srgbClr val="575757"/>
              </a:solidFill>
              <a:sym typeface="+mn-lt"/>
            </a:endParaRPr>
          </a:p>
        </p:txBody>
      </p:sp>
      <p:sp>
        <p:nvSpPr>
          <p:cNvPr id="225" name="Text Placeholder 7"/>
          <p:cNvSpPr>
            <a:spLocks noGrp="1"/>
          </p:cNvSpPr>
          <p:nvPr>
            <p:custDataLst>
              <p:tags r:id="rId14"/>
            </p:custDataLst>
          </p:nvPr>
        </p:nvSpPr>
        <p:spPr bwMode="gray">
          <a:xfrm>
            <a:off x="8410575" y="4919662"/>
            <a:ext cx="254000" cy="122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marL="0" indent="0" algn="l" rtl="0" eaLnBrk="1" fontAlgn="base" hangingPunct="1">
              <a:lnSpc>
                <a:spcPct val="100000"/>
              </a:lnSpc>
              <a:spcBef>
                <a:spcPts val="384"/>
              </a:spcBef>
              <a:spcAft>
                <a:spcPct val="0"/>
              </a:spcAft>
              <a:buNone/>
              <a:defRPr>
                <a:solidFill>
                  <a:schemeClr val="tx1"/>
                </a:solidFill>
                <a:latin typeface="+mn-lt"/>
                <a:ea typeface="+mn-ea"/>
                <a:cs typeface="Arial" pitchFamily="34" charset="0"/>
              </a:defRPr>
            </a:lvl1pPr>
            <a:lvl2pPr marL="179388"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2pPr>
            <a:lvl3pPr marL="358775"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3pPr>
            <a:lvl4pPr marL="538163"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4pPr>
            <a:lvl5pPr marL="717550"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spcBef>
                <a:spcPct val="0"/>
              </a:spcBef>
            </a:pPr>
            <a:fld id="{4E139321-46AC-4AEF-BEA2-41C458F1C726}" type="datetime'''''''''''''''''''''1'',''600'''''''''''''''">
              <a:rPr lang="en-US" sz="800">
                <a:solidFill>
                  <a:srgbClr val="575757"/>
                </a:solidFill>
              </a:rPr>
              <a:pPr algn="ctr">
                <a:spcBef>
                  <a:spcPct val="0"/>
                </a:spcBef>
              </a:pPr>
              <a:t>1,600</a:t>
            </a:fld>
            <a:endParaRPr lang="en-US" sz="800" dirty="0">
              <a:solidFill>
                <a:srgbClr val="575757"/>
              </a:solidFill>
              <a:sym typeface="+mn-lt"/>
            </a:endParaRPr>
          </a:p>
        </p:txBody>
      </p:sp>
      <p:sp>
        <p:nvSpPr>
          <p:cNvPr id="232" name="Text Placeholder 8"/>
          <p:cNvSpPr>
            <a:spLocks noGrp="1"/>
          </p:cNvSpPr>
          <p:nvPr>
            <p:custDataLst>
              <p:tags r:id="rId15"/>
            </p:custDataLst>
          </p:nvPr>
        </p:nvSpPr>
        <p:spPr bwMode="gray">
          <a:xfrm>
            <a:off x="8870950" y="4919662"/>
            <a:ext cx="254000" cy="122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marL="0" indent="0" algn="l" rtl="0" eaLnBrk="1" fontAlgn="base" hangingPunct="1">
              <a:lnSpc>
                <a:spcPct val="100000"/>
              </a:lnSpc>
              <a:spcBef>
                <a:spcPts val="384"/>
              </a:spcBef>
              <a:spcAft>
                <a:spcPct val="0"/>
              </a:spcAft>
              <a:buNone/>
              <a:defRPr>
                <a:solidFill>
                  <a:schemeClr val="tx1"/>
                </a:solidFill>
                <a:latin typeface="+mn-lt"/>
                <a:ea typeface="+mn-ea"/>
                <a:cs typeface="Arial" pitchFamily="34" charset="0"/>
              </a:defRPr>
            </a:lvl1pPr>
            <a:lvl2pPr marL="179388"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2pPr>
            <a:lvl3pPr marL="358775"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3pPr>
            <a:lvl4pPr marL="538163"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4pPr>
            <a:lvl5pPr marL="717550"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spcBef>
                <a:spcPct val="0"/>
              </a:spcBef>
            </a:pPr>
            <a:fld id="{6E45DC05-58D7-4285-AC02-0759798F6FB5}" type="datetime'''''''''1'',''''''80''''''''''''''''''''''''''''0'''''''''''''">
              <a:rPr lang="en-US" sz="800">
                <a:solidFill>
                  <a:srgbClr val="575757"/>
                </a:solidFill>
              </a:rPr>
              <a:pPr algn="ctr">
                <a:spcBef>
                  <a:spcPct val="0"/>
                </a:spcBef>
              </a:pPr>
              <a:t>1,800</a:t>
            </a:fld>
            <a:endParaRPr lang="en-US" sz="800" dirty="0">
              <a:solidFill>
                <a:srgbClr val="575757"/>
              </a:solidFill>
              <a:sym typeface="+mn-lt"/>
            </a:endParaRPr>
          </a:p>
        </p:txBody>
      </p:sp>
      <p:sp>
        <p:nvSpPr>
          <p:cNvPr id="234" name="Text Placeholder 3"/>
          <p:cNvSpPr>
            <a:spLocks noGrp="1"/>
          </p:cNvSpPr>
          <p:nvPr>
            <p:custDataLst>
              <p:tags r:id="rId16"/>
            </p:custDataLst>
          </p:nvPr>
        </p:nvSpPr>
        <p:spPr bwMode="gray">
          <a:xfrm>
            <a:off x="6616700" y="4919662"/>
            <a:ext cx="161925" cy="122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marL="0" indent="0" algn="l" rtl="0" eaLnBrk="1" fontAlgn="base" hangingPunct="1">
              <a:lnSpc>
                <a:spcPct val="100000"/>
              </a:lnSpc>
              <a:spcBef>
                <a:spcPts val="384"/>
              </a:spcBef>
              <a:spcAft>
                <a:spcPct val="0"/>
              </a:spcAft>
              <a:buNone/>
              <a:defRPr>
                <a:solidFill>
                  <a:schemeClr val="tx1"/>
                </a:solidFill>
                <a:latin typeface="+mn-lt"/>
                <a:ea typeface="+mn-ea"/>
                <a:cs typeface="Arial" pitchFamily="34" charset="0"/>
              </a:defRPr>
            </a:lvl1pPr>
            <a:lvl2pPr marL="179388"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2pPr>
            <a:lvl3pPr marL="358775"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3pPr>
            <a:lvl4pPr marL="538163"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4pPr>
            <a:lvl5pPr marL="717550"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spcBef>
                <a:spcPct val="0"/>
              </a:spcBef>
            </a:pPr>
            <a:fld id="{91C6064C-6217-406C-BC91-1A7B53308427}" type="datetime'''''''''''''''''8''''''''''''''''''0''''''''''''''''''0'">
              <a:rPr lang="en-US" sz="800">
                <a:solidFill>
                  <a:srgbClr val="575757"/>
                </a:solidFill>
              </a:rPr>
              <a:pPr algn="ctr">
                <a:spcBef>
                  <a:spcPct val="0"/>
                </a:spcBef>
              </a:pPr>
              <a:t>800</a:t>
            </a:fld>
            <a:endParaRPr lang="en-US" sz="800" dirty="0">
              <a:solidFill>
                <a:srgbClr val="575757"/>
              </a:solidFill>
              <a:sym typeface="+mn-lt"/>
            </a:endParaRPr>
          </a:p>
        </p:txBody>
      </p:sp>
      <p:sp>
        <p:nvSpPr>
          <p:cNvPr id="231" name="Text Placeholder 6"/>
          <p:cNvSpPr>
            <a:spLocks noGrp="1"/>
          </p:cNvSpPr>
          <p:nvPr>
            <p:custDataLst>
              <p:tags r:id="rId17"/>
            </p:custDataLst>
          </p:nvPr>
        </p:nvSpPr>
        <p:spPr bwMode="gray">
          <a:xfrm>
            <a:off x="7950200" y="4919662"/>
            <a:ext cx="254000" cy="122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marL="0" indent="0" algn="l" rtl="0" eaLnBrk="1" fontAlgn="base" hangingPunct="1">
              <a:lnSpc>
                <a:spcPct val="100000"/>
              </a:lnSpc>
              <a:spcBef>
                <a:spcPts val="384"/>
              </a:spcBef>
              <a:spcAft>
                <a:spcPct val="0"/>
              </a:spcAft>
              <a:buNone/>
              <a:defRPr>
                <a:solidFill>
                  <a:schemeClr val="tx1"/>
                </a:solidFill>
                <a:latin typeface="+mn-lt"/>
                <a:ea typeface="+mn-ea"/>
                <a:cs typeface="Arial" pitchFamily="34" charset="0"/>
              </a:defRPr>
            </a:lvl1pPr>
            <a:lvl2pPr marL="179388"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2pPr>
            <a:lvl3pPr marL="358775"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3pPr>
            <a:lvl4pPr marL="538163"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4pPr>
            <a:lvl5pPr marL="717550"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spcBef>
                <a:spcPct val="0"/>
              </a:spcBef>
            </a:pPr>
            <a:fld id="{9E6D0ED3-3429-4CA0-BFAA-FD8281FC4EC6}" type="datetime'''''''''''''1'''''',''''''''''''''4''''''''''''''''''''''00'''">
              <a:rPr lang="en-US" sz="800">
                <a:solidFill>
                  <a:srgbClr val="575757"/>
                </a:solidFill>
              </a:rPr>
              <a:pPr algn="ctr">
                <a:spcBef>
                  <a:spcPct val="0"/>
                </a:spcBef>
              </a:pPr>
              <a:t>1,400</a:t>
            </a:fld>
            <a:endParaRPr lang="en-US" sz="800" dirty="0">
              <a:solidFill>
                <a:srgbClr val="575757"/>
              </a:solidFill>
              <a:sym typeface="+mn-lt"/>
            </a:endParaRPr>
          </a:p>
        </p:txBody>
      </p:sp>
      <p:sp>
        <p:nvSpPr>
          <p:cNvPr id="224" name="Text Placeholder 5"/>
          <p:cNvSpPr>
            <a:spLocks noGrp="1"/>
          </p:cNvSpPr>
          <p:nvPr>
            <p:custDataLst>
              <p:tags r:id="rId18"/>
            </p:custDataLst>
          </p:nvPr>
        </p:nvSpPr>
        <p:spPr bwMode="gray">
          <a:xfrm>
            <a:off x="7491413" y="4919662"/>
            <a:ext cx="254000" cy="122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marL="0" indent="0" algn="l" rtl="0" eaLnBrk="1" fontAlgn="base" hangingPunct="1">
              <a:lnSpc>
                <a:spcPct val="100000"/>
              </a:lnSpc>
              <a:spcBef>
                <a:spcPts val="384"/>
              </a:spcBef>
              <a:spcAft>
                <a:spcPct val="0"/>
              </a:spcAft>
              <a:buNone/>
              <a:defRPr>
                <a:solidFill>
                  <a:schemeClr val="tx1"/>
                </a:solidFill>
                <a:latin typeface="+mn-lt"/>
                <a:ea typeface="+mn-ea"/>
                <a:cs typeface="Arial" pitchFamily="34" charset="0"/>
              </a:defRPr>
            </a:lvl1pPr>
            <a:lvl2pPr marL="179388"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2pPr>
            <a:lvl3pPr marL="358775"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3pPr>
            <a:lvl4pPr marL="538163"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4pPr>
            <a:lvl5pPr marL="717550"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spcBef>
                <a:spcPct val="0"/>
              </a:spcBef>
            </a:pPr>
            <a:fld id="{18B8C1A6-7DA4-4FE8-A2A6-FF571C4CE90A}" type="datetime'''''''1'',''''2''''''''''''''''''0''''''''''''0'''''''''">
              <a:rPr lang="en-US" sz="800">
                <a:solidFill>
                  <a:srgbClr val="575757"/>
                </a:solidFill>
              </a:rPr>
              <a:pPr algn="ctr">
                <a:spcBef>
                  <a:spcPct val="0"/>
                </a:spcBef>
              </a:pPr>
              <a:t>1,200</a:t>
            </a:fld>
            <a:endParaRPr lang="en-US" sz="800" dirty="0">
              <a:solidFill>
                <a:srgbClr val="575757"/>
              </a:solidFill>
              <a:sym typeface="+mn-lt"/>
            </a:endParaRPr>
          </a:p>
        </p:txBody>
      </p:sp>
      <p:sp>
        <p:nvSpPr>
          <p:cNvPr id="229" name="Text Placeholder 4"/>
          <p:cNvSpPr>
            <a:spLocks noGrp="1"/>
          </p:cNvSpPr>
          <p:nvPr>
            <p:custDataLst>
              <p:tags r:id="rId19"/>
            </p:custDataLst>
          </p:nvPr>
        </p:nvSpPr>
        <p:spPr bwMode="gray">
          <a:xfrm>
            <a:off x="7031038" y="4919662"/>
            <a:ext cx="254000" cy="122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marL="0" indent="0" algn="l" rtl="0" eaLnBrk="1" fontAlgn="base" hangingPunct="1">
              <a:lnSpc>
                <a:spcPct val="100000"/>
              </a:lnSpc>
              <a:spcBef>
                <a:spcPts val="384"/>
              </a:spcBef>
              <a:spcAft>
                <a:spcPct val="0"/>
              </a:spcAft>
              <a:buNone/>
              <a:defRPr>
                <a:solidFill>
                  <a:schemeClr val="tx1"/>
                </a:solidFill>
                <a:latin typeface="+mn-lt"/>
                <a:ea typeface="+mn-ea"/>
                <a:cs typeface="Arial" pitchFamily="34" charset="0"/>
              </a:defRPr>
            </a:lvl1pPr>
            <a:lvl2pPr marL="179388"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2pPr>
            <a:lvl3pPr marL="358775"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3pPr>
            <a:lvl4pPr marL="538163"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4pPr>
            <a:lvl5pPr marL="717550"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spcBef>
                <a:spcPct val="0"/>
              </a:spcBef>
            </a:pPr>
            <a:fld id="{0AE741BD-B778-49F8-8CE3-3731FC989B24}" type="datetime'''''''''''''''1'''''''''''''',''''''''''''''''''''''''000'''''">
              <a:rPr lang="en-US" sz="800">
                <a:solidFill>
                  <a:srgbClr val="575757"/>
                </a:solidFill>
              </a:rPr>
              <a:pPr algn="ctr">
                <a:spcBef>
                  <a:spcPct val="0"/>
                </a:spcBef>
              </a:pPr>
              <a:t>1,000</a:t>
            </a:fld>
            <a:endParaRPr lang="en-US" sz="800" dirty="0">
              <a:solidFill>
                <a:srgbClr val="575757"/>
              </a:solidFill>
              <a:sym typeface="+mn-lt"/>
            </a:endParaRPr>
          </a:p>
        </p:txBody>
      </p:sp>
      <p:sp>
        <p:nvSpPr>
          <p:cNvPr id="226" name="Text Placeholder 9"/>
          <p:cNvSpPr>
            <a:spLocks noGrp="1"/>
          </p:cNvSpPr>
          <p:nvPr>
            <p:custDataLst>
              <p:tags r:id="rId20"/>
            </p:custDataLst>
          </p:nvPr>
        </p:nvSpPr>
        <p:spPr bwMode="gray">
          <a:xfrm>
            <a:off x="9331325" y="4919662"/>
            <a:ext cx="254000" cy="122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marL="0" indent="0" algn="l" rtl="0" eaLnBrk="1" fontAlgn="base" hangingPunct="1">
              <a:lnSpc>
                <a:spcPct val="100000"/>
              </a:lnSpc>
              <a:spcBef>
                <a:spcPts val="384"/>
              </a:spcBef>
              <a:spcAft>
                <a:spcPct val="0"/>
              </a:spcAft>
              <a:buNone/>
              <a:defRPr>
                <a:solidFill>
                  <a:schemeClr val="tx1"/>
                </a:solidFill>
                <a:latin typeface="+mn-lt"/>
                <a:ea typeface="+mn-ea"/>
                <a:cs typeface="Arial" pitchFamily="34" charset="0"/>
              </a:defRPr>
            </a:lvl1pPr>
            <a:lvl2pPr marL="179388"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2pPr>
            <a:lvl3pPr marL="358775"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3pPr>
            <a:lvl4pPr marL="538163"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4pPr>
            <a:lvl5pPr marL="717550"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spcBef>
                <a:spcPct val="0"/>
              </a:spcBef>
            </a:pPr>
            <a:fld id="{6E91B204-916C-4CC3-BECF-A88EF773C41E}" type="datetime'''2'''''''''''''',0''0''''''''''''''''0'''">
              <a:rPr lang="en-US" sz="800">
                <a:solidFill>
                  <a:srgbClr val="575757"/>
                </a:solidFill>
              </a:rPr>
              <a:pPr algn="ctr">
                <a:spcBef>
                  <a:spcPct val="0"/>
                </a:spcBef>
              </a:pPr>
              <a:t>2,000</a:t>
            </a:fld>
            <a:endParaRPr lang="en-US" sz="800" dirty="0">
              <a:solidFill>
                <a:srgbClr val="575757"/>
              </a:solidFill>
              <a:sym typeface="+mn-lt"/>
            </a:endParaRPr>
          </a:p>
        </p:txBody>
      </p:sp>
      <p:sp>
        <p:nvSpPr>
          <p:cNvPr id="233" name="Text Placeholder 10"/>
          <p:cNvSpPr>
            <a:spLocks noGrp="1"/>
          </p:cNvSpPr>
          <p:nvPr>
            <p:custDataLst>
              <p:tags r:id="rId21"/>
            </p:custDataLst>
          </p:nvPr>
        </p:nvSpPr>
        <p:spPr bwMode="gray">
          <a:xfrm>
            <a:off x="9790113" y="4919662"/>
            <a:ext cx="254000" cy="122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marL="0" indent="0" algn="l" rtl="0" eaLnBrk="1" fontAlgn="base" hangingPunct="1">
              <a:lnSpc>
                <a:spcPct val="100000"/>
              </a:lnSpc>
              <a:spcBef>
                <a:spcPts val="384"/>
              </a:spcBef>
              <a:spcAft>
                <a:spcPct val="0"/>
              </a:spcAft>
              <a:buNone/>
              <a:defRPr>
                <a:solidFill>
                  <a:schemeClr val="tx1"/>
                </a:solidFill>
                <a:latin typeface="+mn-lt"/>
                <a:ea typeface="+mn-ea"/>
                <a:cs typeface="Arial" pitchFamily="34" charset="0"/>
              </a:defRPr>
            </a:lvl1pPr>
            <a:lvl2pPr marL="179388"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2pPr>
            <a:lvl3pPr marL="358775"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3pPr>
            <a:lvl4pPr marL="538163"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4pPr>
            <a:lvl5pPr marL="717550"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spcBef>
                <a:spcPct val="0"/>
              </a:spcBef>
            </a:pPr>
            <a:fld id="{21689E64-DFA5-42DD-AE3D-2F96CDF00BF2}" type="datetime'''''''2'''',''''''''''''''''''2''0''''''''''''''''''''0'">
              <a:rPr lang="en-US" sz="800">
                <a:solidFill>
                  <a:srgbClr val="575757"/>
                </a:solidFill>
              </a:rPr>
              <a:pPr algn="ctr">
                <a:spcBef>
                  <a:spcPct val="0"/>
                </a:spcBef>
              </a:pPr>
              <a:t>2,200</a:t>
            </a:fld>
            <a:endParaRPr lang="en-US" sz="800" dirty="0">
              <a:solidFill>
                <a:srgbClr val="575757"/>
              </a:solidFill>
              <a:sym typeface="+mn-lt"/>
            </a:endParaRPr>
          </a:p>
        </p:txBody>
      </p:sp>
      <p:sp>
        <p:nvSpPr>
          <p:cNvPr id="227" name="Text Placeholder 11"/>
          <p:cNvSpPr>
            <a:spLocks noGrp="1"/>
          </p:cNvSpPr>
          <p:nvPr>
            <p:custDataLst>
              <p:tags r:id="rId22"/>
            </p:custDataLst>
          </p:nvPr>
        </p:nvSpPr>
        <p:spPr bwMode="gray">
          <a:xfrm>
            <a:off x="10250488" y="4919662"/>
            <a:ext cx="254000" cy="122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marL="0" indent="0" algn="l" rtl="0" eaLnBrk="1" fontAlgn="base" hangingPunct="1">
              <a:lnSpc>
                <a:spcPct val="100000"/>
              </a:lnSpc>
              <a:spcBef>
                <a:spcPts val="384"/>
              </a:spcBef>
              <a:spcAft>
                <a:spcPct val="0"/>
              </a:spcAft>
              <a:buNone/>
              <a:defRPr>
                <a:solidFill>
                  <a:schemeClr val="tx1"/>
                </a:solidFill>
                <a:latin typeface="+mn-lt"/>
                <a:ea typeface="+mn-ea"/>
                <a:cs typeface="Arial" pitchFamily="34" charset="0"/>
              </a:defRPr>
            </a:lvl1pPr>
            <a:lvl2pPr marL="179388"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2pPr>
            <a:lvl3pPr marL="358775"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3pPr>
            <a:lvl4pPr marL="538163"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4pPr>
            <a:lvl5pPr marL="717550"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spcBef>
                <a:spcPct val="0"/>
              </a:spcBef>
            </a:pPr>
            <a:fld id="{6D422D37-28D7-4C29-9783-6E66E159009C}" type="datetime'''''''''2'',''''''''''''''''4''''0''''''0'''''">
              <a:rPr lang="en-US" sz="800">
                <a:solidFill>
                  <a:srgbClr val="575757"/>
                </a:solidFill>
              </a:rPr>
              <a:pPr algn="ctr">
                <a:spcBef>
                  <a:spcPct val="0"/>
                </a:spcBef>
              </a:pPr>
              <a:t>2,400</a:t>
            </a:fld>
            <a:endParaRPr lang="en-US" sz="800" dirty="0">
              <a:solidFill>
                <a:srgbClr val="575757"/>
              </a:solidFill>
              <a:sym typeface="+mn-lt"/>
            </a:endParaRPr>
          </a:p>
        </p:txBody>
      </p:sp>
      <p:sp>
        <p:nvSpPr>
          <p:cNvPr id="236" name="Text Placeholder 12"/>
          <p:cNvSpPr>
            <a:spLocks noGrp="1"/>
          </p:cNvSpPr>
          <p:nvPr>
            <p:custDataLst>
              <p:tags r:id="rId23"/>
            </p:custDataLst>
          </p:nvPr>
        </p:nvSpPr>
        <p:spPr bwMode="gray">
          <a:xfrm>
            <a:off x="10710863" y="4919662"/>
            <a:ext cx="254000" cy="122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marL="0" indent="0" algn="l" rtl="0" eaLnBrk="1" fontAlgn="base" hangingPunct="1">
              <a:lnSpc>
                <a:spcPct val="100000"/>
              </a:lnSpc>
              <a:spcBef>
                <a:spcPts val="384"/>
              </a:spcBef>
              <a:spcAft>
                <a:spcPct val="0"/>
              </a:spcAft>
              <a:buNone/>
              <a:defRPr>
                <a:solidFill>
                  <a:schemeClr val="tx1"/>
                </a:solidFill>
                <a:latin typeface="+mn-lt"/>
                <a:ea typeface="+mn-ea"/>
                <a:cs typeface="Arial" pitchFamily="34" charset="0"/>
              </a:defRPr>
            </a:lvl1pPr>
            <a:lvl2pPr marL="179388"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2pPr>
            <a:lvl3pPr marL="358775"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3pPr>
            <a:lvl4pPr marL="538163"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4pPr>
            <a:lvl5pPr marL="717550"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spcBef>
                <a:spcPct val="0"/>
              </a:spcBef>
            </a:pPr>
            <a:fld id="{ACD62993-86AF-44AB-9023-7E9911146908}" type="datetime'''2'''''''''',6''''''''''''''''''''0''''''''''''0'''">
              <a:rPr lang="en-US" sz="800">
                <a:solidFill>
                  <a:srgbClr val="575757"/>
                </a:solidFill>
              </a:rPr>
              <a:pPr algn="ctr">
                <a:spcBef>
                  <a:spcPct val="0"/>
                </a:spcBef>
              </a:pPr>
              <a:t>2,600</a:t>
            </a:fld>
            <a:endParaRPr lang="en-US" sz="800" dirty="0">
              <a:solidFill>
                <a:srgbClr val="575757"/>
              </a:solidFill>
              <a:sym typeface="+mn-lt"/>
            </a:endParaRPr>
          </a:p>
        </p:txBody>
      </p:sp>
      <p:sp>
        <p:nvSpPr>
          <p:cNvPr id="237" name="Text Placeholder 15"/>
          <p:cNvSpPr>
            <a:spLocks noGrp="1"/>
          </p:cNvSpPr>
          <p:nvPr>
            <p:custDataLst>
              <p:tags r:id="rId24"/>
            </p:custDataLst>
          </p:nvPr>
        </p:nvSpPr>
        <p:spPr bwMode="gray">
          <a:xfrm>
            <a:off x="6430963" y="4826000"/>
            <a:ext cx="200025" cy="122237"/>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EE4799FD-6A0A-4D2B-8F6A-6845A68A8D29}" type="datetime'0''''.''''''''''''''''''''''''''0''''0'''">
              <a:rPr lang="en-US" sz="800" b="0">
                <a:solidFill>
                  <a:srgbClr val="575757"/>
                </a:solidFill>
              </a:rPr>
              <a:pPr algn="r">
                <a:spcBef>
                  <a:spcPct val="0"/>
                </a:spcBef>
                <a:spcAft>
                  <a:spcPct val="0"/>
                </a:spcAft>
              </a:pPr>
              <a:t>0.00</a:t>
            </a:fld>
            <a:endParaRPr lang="en-US" sz="800" b="0" dirty="0">
              <a:solidFill>
                <a:srgbClr val="575757"/>
              </a:solidFill>
              <a:latin typeface="Arial"/>
              <a:sym typeface="Arial"/>
            </a:endParaRPr>
          </a:p>
        </p:txBody>
      </p:sp>
      <p:sp>
        <p:nvSpPr>
          <p:cNvPr id="228" name="Text Placeholder 16"/>
          <p:cNvSpPr>
            <a:spLocks noGrp="1"/>
          </p:cNvSpPr>
          <p:nvPr>
            <p:custDataLst>
              <p:tags r:id="rId25"/>
            </p:custDataLst>
          </p:nvPr>
        </p:nvSpPr>
        <p:spPr bwMode="gray">
          <a:xfrm>
            <a:off x="6430963" y="4381499"/>
            <a:ext cx="200025" cy="122238"/>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29645574-699F-432F-94AA-4CA0C750B45C}" type="datetime'''''0''.''''''''''''0''''''''5'''''''''''''''''">
              <a:rPr lang="en-US" sz="800" b="0">
                <a:solidFill>
                  <a:srgbClr val="575757"/>
                </a:solidFill>
              </a:rPr>
              <a:pPr algn="r">
                <a:spcBef>
                  <a:spcPct val="0"/>
                </a:spcBef>
                <a:spcAft>
                  <a:spcPct val="0"/>
                </a:spcAft>
              </a:pPr>
              <a:t>0.05</a:t>
            </a:fld>
            <a:endParaRPr lang="en-US" sz="800" b="0" dirty="0">
              <a:solidFill>
                <a:srgbClr val="575757"/>
              </a:solidFill>
              <a:sym typeface="+mn-lt"/>
            </a:endParaRPr>
          </a:p>
        </p:txBody>
      </p:sp>
      <p:sp>
        <p:nvSpPr>
          <p:cNvPr id="222" name="Text Placeholder 17"/>
          <p:cNvSpPr>
            <a:spLocks noGrp="1"/>
          </p:cNvSpPr>
          <p:nvPr>
            <p:custDataLst>
              <p:tags r:id="rId26"/>
            </p:custDataLst>
          </p:nvPr>
        </p:nvSpPr>
        <p:spPr bwMode="gray">
          <a:xfrm>
            <a:off x="6430963" y="3936999"/>
            <a:ext cx="200025" cy="122238"/>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D7081FC8-A0B2-4961-8488-D6FE150E727C}" type="datetime'''''0''''''''''''''''''''''''''''''.''''''''1''0'''''''''">
              <a:rPr lang="en-US" sz="800" b="0">
                <a:solidFill>
                  <a:srgbClr val="575757"/>
                </a:solidFill>
              </a:rPr>
              <a:pPr algn="r">
                <a:spcBef>
                  <a:spcPct val="0"/>
                </a:spcBef>
                <a:spcAft>
                  <a:spcPct val="0"/>
                </a:spcAft>
              </a:pPr>
              <a:t>0.10</a:t>
            </a:fld>
            <a:endParaRPr lang="en-US" sz="800" b="0" dirty="0">
              <a:solidFill>
                <a:srgbClr val="575757"/>
              </a:solidFill>
              <a:sym typeface="+mn-lt"/>
            </a:endParaRPr>
          </a:p>
        </p:txBody>
      </p:sp>
      <p:sp>
        <p:nvSpPr>
          <p:cNvPr id="223" name="Text Placeholder 18"/>
          <p:cNvSpPr>
            <a:spLocks noGrp="1"/>
          </p:cNvSpPr>
          <p:nvPr>
            <p:custDataLst>
              <p:tags r:id="rId27"/>
            </p:custDataLst>
          </p:nvPr>
        </p:nvSpPr>
        <p:spPr bwMode="gray">
          <a:xfrm>
            <a:off x="6430963" y="3492500"/>
            <a:ext cx="200025" cy="122237"/>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BE612E43-B44D-4FED-ADEF-F370021D6744}" type="datetime'0''''''''''''''.''''''''''''1''''''''''''''''''5'''''">
              <a:rPr lang="en-US" sz="800" b="0">
                <a:solidFill>
                  <a:srgbClr val="575757"/>
                </a:solidFill>
              </a:rPr>
              <a:pPr algn="r">
                <a:spcBef>
                  <a:spcPct val="0"/>
                </a:spcBef>
                <a:spcAft>
                  <a:spcPct val="0"/>
                </a:spcAft>
              </a:pPr>
              <a:t>0.15</a:t>
            </a:fld>
            <a:endParaRPr lang="en-US" sz="800" b="0" dirty="0">
              <a:solidFill>
                <a:srgbClr val="575757"/>
              </a:solidFill>
              <a:sym typeface="+mn-lt"/>
            </a:endParaRPr>
          </a:p>
        </p:txBody>
      </p:sp>
      <p:sp>
        <p:nvSpPr>
          <p:cNvPr id="230" name="Text Placeholder 19"/>
          <p:cNvSpPr>
            <a:spLocks noGrp="1"/>
          </p:cNvSpPr>
          <p:nvPr>
            <p:custDataLst>
              <p:tags r:id="rId28"/>
            </p:custDataLst>
          </p:nvPr>
        </p:nvSpPr>
        <p:spPr bwMode="gray">
          <a:xfrm>
            <a:off x="6430963" y="3047999"/>
            <a:ext cx="200025" cy="122238"/>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760B9BC4-A9CE-40CB-85F2-302B9249665E}" type="datetime'''''''''''''''''''''0''''''''''.''''''''''2''''''0'''''">
              <a:rPr lang="en-US" sz="800" b="0">
                <a:solidFill>
                  <a:srgbClr val="575757"/>
                </a:solidFill>
              </a:rPr>
              <a:pPr algn="r">
                <a:spcBef>
                  <a:spcPct val="0"/>
                </a:spcBef>
                <a:spcAft>
                  <a:spcPct val="0"/>
                </a:spcAft>
              </a:pPr>
              <a:t>0.20</a:t>
            </a:fld>
            <a:endParaRPr lang="en-US" sz="800" b="0" dirty="0">
              <a:solidFill>
                <a:srgbClr val="575757"/>
              </a:solidFill>
              <a:sym typeface="+mn-lt"/>
            </a:endParaRPr>
          </a:p>
        </p:txBody>
      </p:sp>
      <p:sp>
        <p:nvSpPr>
          <p:cNvPr id="241" name="Rectangle 45"/>
          <p:cNvSpPr>
            <a:spLocks noChangeArrowheads="1"/>
          </p:cNvSpPr>
          <p:nvPr>
            <p:custDataLst>
              <p:tags r:id="rId29"/>
            </p:custDataLst>
          </p:nvPr>
        </p:nvSpPr>
        <p:spPr bwMode="gray">
          <a:xfrm>
            <a:off x="7639050" y="2392362"/>
            <a:ext cx="463550" cy="122238"/>
          </a:xfrm>
          <a:prstGeom prst="rect">
            <a:avLst/>
          </a:prstGeom>
          <a:noFill/>
          <a:ln w="9525" algn="ctr">
            <a:noFill/>
            <a:miter lim="800000"/>
            <a:headEnd/>
            <a:tailEnd/>
          </a:ln>
          <a:extLst>
            <a:ext uri="{909E8E84-426E-40DD-AFC4-6F175D3DCCD1}">
              <a14:hiddenFill xmlns:a14="http://schemas.microsoft.com/office/drawing/2010/main">
                <a:solidFill>
                  <a:schemeClr val="accent1"/>
                </a:solidFill>
              </a14:hiddenFill>
            </a:ext>
          </a:extLst>
        </p:spPr>
        <p:txBody>
          <a:bodyPr wrap="none" lIns="12700" tIns="0" rIns="12700" bIns="0" anchor="ctr"/>
          <a:lstStyle/>
          <a:p>
            <a:pPr algn="ctr"/>
            <a:fld id="{82491E13-9908-4B03-AF78-DE06B97EC2D5}" type="datetime'''Germa''''''''''n''''y'''' '''''''''''''''''">
              <a:rPr lang="en-US" sz="800">
                <a:solidFill>
                  <a:srgbClr val="575757"/>
                </a:solidFill>
              </a:rPr>
              <a:pPr algn="ctr"/>
              <a:t>Germany </a:t>
            </a:fld>
            <a:endParaRPr lang="en-US" sz="800" dirty="0">
              <a:solidFill>
                <a:srgbClr val="575757"/>
              </a:solidFill>
              <a:sym typeface="+mn-lt"/>
            </a:endParaRPr>
          </a:p>
        </p:txBody>
      </p:sp>
      <p:sp>
        <p:nvSpPr>
          <p:cNvPr id="107" name="Text Placeholder 12"/>
          <p:cNvSpPr>
            <a:spLocks noGrp="1"/>
          </p:cNvSpPr>
          <p:nvPr>
            <p:custDataLst>
              <p:tags r:id="rId30"/>
            </p:custDataLst>
          </p:nvPr>
        </p:nvSpPr>
        <p:spPr bwMode="gray">
          <a:xfrm>
            <a:off x="7099300" y="3359149"/>
            <a:ext cx="579438"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vert="horz" wrap="none" lIns="12700" tIns="0" rIns="12700" bIns="0" numCol="1" spcCol="0" rtl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spcBef>
                <a:spcPct val="0"/>
              </a:spcBef>
              <a:spcAft>
                <a:spcPct val="0"/>
              </a:spcAft>
              <a:buFont typeface="Arial" pitchFamily="34" charset="0"/>
              <a:buNone/>
            </a:pPr>
            <a:fld id="{58221D6E-3EA9-41DF-89CE-1917043C6177}" type="datetime'''''''''''''''''''''''Lu''''x''em''''b''''ou''''r''g'''''''">
              <a:rPr lang="en-US" altLang="en-US" sz="800">
                <a:solidFill>
                  <a:srgbClr val="575757"/>
                </a:solidFill>
              </a:rPr>
              <a:pPr marL="0" lvl="1" indent="0">
                <a:spcBef>
                  <a:spcPct val="0"/>
                </a:spcBef>
                <a:spcAft>
                  <a:spcPct val="0"/>
                </a:spcAft>
                <a:buFont typeface="Arial" pitchFamily="34" charset="0"/>
                <a:buNone/>
              </a:pPr>
              <a:t>Luxembourg</a:t>
            </a:fld>
            <a:endParaRPr lang="en-US" sz="800" dirty="0">
              <a:solidFill>
                <a:srgbClr val="575757"/>
              </a:solidFill>
              <a:sym typeface="+mn-lt"/>
            </a:endParaRPr>
          </a:p>
        </p:txBody>
      </p:sp>
      <p:sp>
        <p:nvSpPr>
          <p:cNvPr id="238" name="Rectangle 40"/>
          <p:cNvSpPr>
            <a:spLocks noChangeArrowheads="1"/>
          </p:cNvSpPr>
          <p:nvPr>
            <p:custDataLst>
              <p:tags r:id="rId31"/>
            </p:custDataLst>
          </p:nvPr>
        </p:nvSpPr>
        <p:spPr bwMode="gray">
          <a:xfrm>
            <a:off x="8169275" y="3006724"/>
            <a:ext cx="295275" cy="122238"/>
          </a:xfrm>
          <a:prstGeom prst="rect">
            <a:avLst/>
          </a:prstGeom>
          <a:noFill/>
          <a:ln w="9525" algn="ctr">
            <a:noFill/>
            <a:miter lim="800000"/>
            <a:headEnd/>
            <a:tailEnd/>
          </a:ln>
          <a:extLst>
            <a:ext uri="{909E8E84-426E-40DD-AFC4-6F175D3DCCD1}">
              <a14:hiddenFill xmlns:a14="http://schemas.microsoft.com/office/drawing/2010/main">
                <a:solidFill>
                  <a:schemeClr val="accent1"/>
                </a:solidFill>
              </a14:hiddenFill>
            </a:ext>
          </a:extLst>
        </p:spPr>
        <p:txBody>
          <a:bodyPr wrap="none" lIns="12700" tIns="0" rIns="12700" bIns="0" anchor="ctr"/>
          <a:lstStyle/>
          <a:p>
            <a:pPr algn="ctr"/>
            <a:fld id="{E78CA416-77E9-47B1-86A7-B05B304B4968}" type="datetime'''''J''''ap''''''''''''a''''''''''''''''''''n'''''''''''''''">
              <a:rPr lang="en-US" sz="800">
                <a:solidFill>
                  <a:schemeClr val="bg1"/>
                </a:solidFill>
              </a:rPr>
              <a:pPr algn="ctr"/>
              <a:t>Japan</a:t>
            </a:fld>
            <a:endParaRPr lang="en-US" sz="800" dirty="0">
              <a:solidFill>
                <a:schemeClr val="bg1"/>
              </a:solidFill>
              <a:sym typeface="+mn-lt"/>
            </a:endParaRPr>
          </a:p>
        </p:txBody>
      </p:sp>
      <p:sp>
        <p:nvSpPr>
          <p:cNvPr id="247" name="Rectangle 18"/>
          <p:cNvSpPr>
            <a:spLocks noChangeArrowheads="1"/>
          </p:cNvSpPr>
          <p:nvPr>
            <p:custDataLst>
              <p:tags r:id="rId32"/>
            </p:custDataLst>
          </p:nvPr>
        </p:nvSpPr>
        <p:spPr bwMode="gray">
          <a:xfrm>
            <a:off x="6616700" y="5122863"/>
            <a:ext cx="3567113" cy="152400"/>
          </a:xfrm>
          <a:prstGeom prst="rect">
            <a:avLst/>
          </a:prstGeom>
          <a:noFill/>
          <a:ln w="9525" algn="ctr">
            <a:noFill/>
            <a:miter lim="800000"/>
            <a:headEnd/>
            <a:tailEnd/>
          </a:ln>
        </p:spPr>
        <p:txBody>
          <a:bodyPr wrap="none" lIns="0" tIns="0" rIns="0" bIns="0"/>
          <a:lstStyle/>
          <a:p>
            <a:r>
              <a:rPr lang="en-US" sz="1000" dirty="0">
                <a:solidFill>
                  <a:srgbClr val="575757"/>
                </a:solidFill>
                <a:sym typeface="+mn-lt"/>
              </a:rPr>
              <a:t>Solar irradiation on optimally inclined plane [in kWh/m</a:t>
            </a:r>
            <a:r>
              <a:rPr lang="en-US" sz="1000" baseline="30000" dirty="0">
                <a:solidFill>
                  <a:srgbClr val="575757"/>
                </a:solidFill>
                <a:sym typeface="+mn-lt"/>
              </a:rPr>
              <a:t>2</a:t>
            </a:r>
            <a:r>
              <a:rPr lang="en-US" sz="1000" dirty="0">
                <a:solidFill>
                  <a:srgbClr val="575757"/>
                </a:solidFill>
                <a:sym typeface="+mn-lt"/>
              </a:rPr>
              <a:t>/year]</a:t>
            </a:r>
          </a:p>
        </p:txBody>
      </p:sp>
      <p:sp useBgFill="1">
        <p:nvSpPr>
          <p:cNvPr id="252" name="Rectangle 32"/>
          <p:cNvSpPr>
            <a:spLocks noChangeArrowheads="1"/>
          </p:cNvSpPr>
          <p:nvPr>
            <p:custDataLst>
              <p:tags r:id="rId33"/>
            </p:custDataLst>
          </p:nvPr>
        </p:nvSpPr>
        <p:spPr bwMode="gray">
          <a:xfrm>
            <a:off x="10394950" y="4214813"/>
            <a:ext cx="309563" cy="244475"/>
          </a:xfrm>
          <a:prstGeom prst="rect">
            <a:avLst/>
          </a:prstGeom>
          <a:ln w="9525" algn="ctr">
            <a:noFill/>
            <a:miter lim="800000"/>
            <a:headEnd/>
            <a:tailEnd/>
          </a:ln>
          <a:extLst/>
        </p:spPr>
        <p:txBody>
          <a:bodyPr wrap="none" lIns="12700" tIns="0" rIns="12700" bIns="0" anchor="ctr"/>
          <a:lstStyle/>
          <a:p>
            <a:pPr algn="ctr"/>
            <a:fld id="{35B67EA0-7EEC-4BE8-B8BF-57C08FDB41D4}" type="datetime'So''u''''''''''t''''h'' ''&#10;A''f''''''''''''r''''ic''''''a'''''">
              <a:rPr lang="en-US" sz="800">
                <a:solidFill>
                  <a:srgbClr val="575757"/>
                </a:solidFill>
              </a:rPr>
              <a:pPr algn="ctr"/>
              <a:t>South 
Africa</a:t>
            </a:fld>
            <a:endParaRPr lang="en-US" sz="800" dirty="0">
              <a:solidFill>
                <a:srgbClr val="575757"/>
              </a:solidFill>
              <a:sym typeface="+mn-lt"/>
            </a:endParaRPr>
          </a:p>
        </p:txBody>
      </p:sp>
      <p:sp>
        <p:nvSpPr>
          <p:cNvPr id="243" name="Text Placeholder 13"/>
          <p:cNvSpPr>
            <a:spLocks noGrp="1"/>
          </p:cNvSpPr>
          <p:nvPr>
            <p:custDataLst>
              <p:tags r:id="rId34"/>
            </p:custDataLst>
          </p:nvPr>
        </p:nvSpPr>
        <p:spPr bwMode="gray">
          <a:xfrm>
            <a:off x="8728075" y="3667124"/>
            <a:ext cx="414338" cy="122238"/>
          </a:xfrm>
          <a:prstGeom prst="rect">
            <a:avLst/>
          </a:prstGeom>
          <a:noFill/>
          <a:effectLst/>
          <a:extLst>
            <a:ext uri="{909E8E84-426E-40DD-AFC4-6F175D3DCCD1}">
              <a14:hiddenFill xmlns:a14="http://schemas.microsoft.com/office/drawing/2010/main">
                <a:solidFill>
                  <a:srgbClr val="FFFFFF"/>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9CA61052-7644-4FD4-AF7C-060752B32D75}" type="datetime'''''''''R''''''o''m''''''a''''''''n''i''''a'''">
              <a:rPr lang="en-US" sz="800" b="0">
                <a:solidFill>
                  <a:srgbClr val="575757"/>
                </a:solidFill>
              </a:rPr>
              <a:pPr>
                <a:spcBef>
                  <a:spcPct val="0"/>
                </a:spcBef>
                <a:spcAft>
                  <a:spcPct val="0"/>
                </a:spcAft>
              </a:pPr>
              <a:t>Romania</a:t>
            </a:fld>
            <a:endParaRPr lang="en-US" sz="800" b="0" dirty="0">
              <a:solidFill>
                <a:srgbClr val="575757"/>
              </a:solidFill>
              <a:latin typeface="Arial"/>
              <a:sym typeface="Arial"/>
            </a:endParaRPr>
          </a:p>
        </p:txBody>
      </p:sp>
      <p:sp>
        <p:nvSpPr>
          <p:cNvPr id="251" name="Rectangle 31"/>
          <p:cNvSpPr>
            <a:spLocks noChangeArrowheads="1"/>
          </p:cNvSpPr>
          <p:nvPr>
            <p:custDataLst>
              <p:tags r:id="rId35"/>
            </p:custDataLst>
          </p:nvPr>
        </p:nvSpPr>
        <p:spPr bwMode="gray">
          <a:xfrm>
            <a:off x="9640888" y="3616324"/>
            <a:ext cx="336550" cy="122238"/>
          </a:xfrm>
          <a:prstGeom prst="rect">
            <a:avLst/>
          </a:prstGeom>
          <a:noFill/>
          <a:ln w="9525" algn="ctr">
            <a:noFill/>
            <a:miter lim="800000"/>
            <a:headEnd/>
            <a:tailEnd/>
          </a:ln>
          <a:extLst>
            <a:ext uri="{909E8E84-426E-40DD-AFC4-6F175D3DCCD1}">
              <a14:hiddenFill xmlns:a14="http://schemas.microsoft.com/office/drawing/2010/main">
                <a:solidFill>
                  <a:srgbClr val="FFFFFF"/>
                </a:solidFill>
              </a14:hiddenFill>
            </a:ext>
          </a:extLst>
        </p:spPr>
        <p:txBody>
          <a:bodyPr wrap="none" lIns="12700" tIns="0" rIns="12700" bIns="0" anchor="ctr"/>
          <a:lstStyle/>
          <a:p>
            <a:pPr algn="ctr"/>
            <a:fld id="{AC334065-5230-479A-A17A-0637CA2EA3EE}" type="datetime'''''''''Tu''''''''''r''''''''''''k''e''''''''''y'''''">
              <a:rPr lang="en-US" sz="800">
                <a:solidFill>
                  <a:srgbClr val="000000"/>
                </a:solidFill>
              </a:rPr>
              <a:pPr algn="ctr"/>
              <a:t>Turkey</a:t>
            </a:fld>
            <a:endParaRPr lang="en-US" sz="800" dirty="0">
              <a:solidFill>
                <a:srgbClr val="000000"/>
              </a:solidFill>
              <a:sym typeface="+mn-lt"/>
            </a:endParaRPr>
          </a:p>
        </p:txBody>
      </p:sp>
      <p:sp>
        <p:nvSpPr>
          <p:cNvPr id="257" name="Rectangle 44"/>
          <p:cNvSpPr>
            <a:spLocks noChangeArrowheads="1"/>
          </p:cNvSpPr>
          <p:nvPr>
            <p:custDataLst>
              <p:tags r:id="rId36"/>
            </p:custDataLst>
          </p:nvPr>
        </p:nvSpPr>
        <p:spPr bwMode="gray">
          <a:xfrm>
            <a:off x="9415463" y="2938462"/>
            <a:ext cx="269875" cy="122238"/>
          </a:xfrm>
          <a:prstGeom prst="rect">
            <a:avLst/>
          </a:prstGeom>
          <a:noFill/>
          <a:ln w="9525" algn="ctr">
            <a:noFill/>
            <a:miter lim="800000"/>
            <a:headEnd/>
            <a:tailEnd/>
          </a:ln>
          <a:extLst>
            <a:ext uri="{909E8E84-426E-40DD-AFC4-6F175D3DCCD1}">
              <a14:hiddenFill xmlns:a14="http://schemas.microsoft.com/office/drawing/2010/main">
                <a:solidFill>
                  <a:srgbClr val="FFFFFF"/>
                </a:solidFill>
              </a14:hiddenFill>
            </a:ext>
          </a:extLst>
        </p:spPr>
        <p:txBody>
          <a:bodyPr wrap="none" lIns="12700" tIns="0" rIns="12700" bIns="0" anchor="ctr"/>
          <a:lstStyle/>
          <a:p>
            <a:pPr algn="ctr"/>
            <a:fld id="{3EE4D655-A6AC-42FB-B962-6BB8B350E28F}" type="datetime'''S''''''''''''''''''''''''p''a''''''''''i''''n'''''''''''''">
              <a:rPr lang="en-US" sz="800">
                <a:solidFill>
                  <a:srgbClr val="575757"/>
                </a:solidFill>
              </a:rPr>
              <a:pPr algn="ctr"/>
              <a:t>Spain</a:t>
            </a:fld>
            <a:endParaRPr lang="en-US" sz="800" dirty="0">
              <a:solidFill>
                <a:srgbClr val="575757"/>
              </a:solidFill>
              <a:sym typeface="+mn-lt"/>
            </a:endParaRPr>
          </a:p>
        </p:txBody>
      </p:sp>
      <p:sp>
        <p:nvSpPr>
          <p:cNvPr id="239" name="Rectangle 42"/>
          <p:cNvSpPr>
            <a:spLocks noChangeArrowheads="1"/>
          </p:cNvSpPr>
          <p:nvPr>
            <p:custDataLst>
              <p:tags r:id="rId37"/>
            </p:custDataLst>
          </p:nvPr>
        </p:nvSpPr>
        <p:spPr bwMode="gray">
          <a:xfrm>
            <a:off x="9017000" y="2819399"/>
            <a:ext cx="228600" cy="122238"/>
          </a:xfrm>
          <a:prstGeom prst="rect">
            <a:avLst/>
          </a:prstGeom>
          <a:noFill/>
          <a:ln w="9525" algn="ctr">
            <a:noFill/>
            <a:miter lim="800000"/>
            <a:headEnd/>
            <a:tailEnd/>
          </a:ln>
          <a:extLst>
            <a:ext uri="{909E8E84-426E-40DD-AFC4-6F175D3DCCD1}">
              <a14:hiddenFill xmlns:a14="http://schemas.microsoft.com/office/drawing/2010/main">
                <a:solidFill>
                  <a:schemeClr val="accent1"/>
                </a:solidFill>
              </a14:hiddenFill>
            </a:ext>
          </a:extLst>
        </p:spPr>
        <p:txBody>
          <a:bodyPr wrap="none" lIns="12700" tIns="0" rIns="12700" bIns="0" anchor="ctr"/>
          <a:lstStyle/>
          <a:p>
            <a:pPr algn="ctr"/>
            <a:fld id="{9D420C0E-579C-456E-B284-43D623556074}" type="datetime'''It''''''''''''''''''''al''''y'''''''''''''''''''''">
              <a:rPr lang="en-US" sz="800">
                <a:solidFill>
                  <a:srgbClr val="575757"/>
                </a:solidFill>
              </a:rPr>
              <a:pPr algn="ctr"/>
              <a:t>Italy</a:t>
            </a:fld>
            <a:endParaRPr lang="en-US" sz="800" dirty="0">
              <a:solidFill>
                <a:srgbClr val="575757"/>
              </a:solidFill>
              <a:sym typeface="+mn-lt"/>
            </a:endParaRPr>
          </a:p>
        </p:txBody>
      </p:sp>
      <p:sp useBgFill="1">
        <p:nvSpPr>
          <p:cNvPr id="245" name="Text Placeholder 9"/>
          <p:cNvSpPr>
            <a:spLocks noGrp="1"/>
          </p:cNvSpPr>
          <p:nvPr>
            <p:custDataLst>
              <p:tags r:id="rId38"/>
            </p:custDataLst>
          </p:nvPr>
        </p:nvSpPr>
        <p:spPr bwMode="gray">
          <a:xfrm>
            <a:off x="10012363" y="3894137"/>
            <a:ext cx="285750" cy="122238"/>
          </a:xfrm>
          <a:prstGeom prst="rect">
            <a:avLst/>
          </a:prstGeom>
          <a:effectLs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0F944FEE-FCB8-459C-BE01-96055F4EDED1}" type="datetime'''T''''''''''''e''''xa''''''s'''''''''''''''''''''''''''''''''">
              <a:rPr lang="en-US" sz="800" b="0">
                <a:solidFill>
                  <a:srgbClr val="575757"/>
                </a:solidFill>
              </a:rPr>
              <a:pPr>
                <a:spcBef>
                  <a:spcPct val="0"/>
                </a:spcBef>
                <a:spcAft>
                  <a:spcPct val="0"/>
                </a:spcAft>
              </a:pPr>
              <a:t>Texas</a:t>
            </a:fld>
            <a:endParaRPr lang="en-US" sz="800" b="0" dirty="0">
              <a:solidFill>
                <a:srgbClr val="575757"/>
              </a:solidFill>
              <a:latin typeface="Arial"/>
              <a:sym typeface="Arial"/>
            </a:endParaRPr>
          </a:p>
        </p:txBody>
      </p:sp>
      <p:sp>
        <p:nvSpPr>
          <p:cNvPr id="240" name="Text Placeholder 3"/>
          <p:cNvSpPr>
            <a:spLocks noGrp="1"/>
          </p:cNvSpPr>
          <p:nvPr>
            <p:custDataLst>
              <p:tags r:id="rId39"/>
            </p:custDataLst>
          </p:nvPr>
        </p:nvSpPr>
        <p:spPr bwMode="gray">
          <a:xfrm>
            <a:off x="8921750" y="3382962"/>
            <a:ext cx="334963"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7D29DF41-D4D8-45D6-ADC0-BF8E562D9753}" type="datetime'F''''ran''c''''''''''''''e'''''''''''''''''''''''''">
              <a:rPr lang="en-US" sz="800" b="0">
                <a:solidFill>
                  <a:srgbClr val="575757"/>
                </a:solidFill>
              </a:rPr>
              <a:pPr>
                <a:spcBef>
                  <a:spcPct val="0"/>
                </a:spcBef>
                <a:spcAft>
                  <a:spcPct val="0"/>
                </a:spcAft>
              </a:pPr>
              <a:t>France</a:t>
            </a:fld>
            <a:endParaRPr lang="en-US" sz="800" b="0" dirty="0">
              <a:solidFill>
                <a:srgbClr val="575757"/>
              </a:solidFill>
              <a:latin typeface="Arial"/>
              <a:sym typeface="Arial"/>
            </a:endParaRPr>
          </a:p>
        </p:txBody>
      </p:sp>
      <p:sp>
        <p:nvSpPr>
          <p:cNvPr id="256" name="Text Placeholder 2"/>
          <p:cNvSpPr>
            <a:spLocks noGrp="1"/>
          </p:cNvSpPr>
          <p:nvPr>
            <p:custDataLst>
              <p:tags r:id="rId40"/>
            </p:custDataLst>
          </p:nvPr>
        </p:nvSpPr>
        <p:spPr bwMode="gray">
          <a:xfrm>
            <a:off x="9175750" y="4249737"/>
            <a:ext cx="279400" cy="122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12700" tIns="0" rIns="12700" bIns="0" numCol="1" anchor="ctr" anchorCtr="0" compatLnSpc="1">
            <a:prstTxWarp prst="textNoShape">
              <a:avLst/>
            </a:prstTxWarp>
            <a:noAutofit/>
          </a:bodyPr>
          <a:lstStyle>
            <a:lvl1pPr marL="0" indent="0" algn="l" rtl="0" eaLnBrk="1" fontAlgn="base" hangingPunct="1">
              <a:lnSpc>
                <a:spcPct val="100000"/>
              </a:lnSpc>
              <a:spcBef>
                <a:spcPts val="384"/>
              </a:spcBef>
              <a:spcAft>
                <a:spcPct val="0"/>
              </a:spcAft>
              <a:buNone/>
              <a:defRPr>
                <a:solidFill>
                  <a:schemeClr val="tx1"/>
                </a:solidFill>
                <a:latin typeface="+mn-lt"/>
                <a:ea typeface="+mn-ea"/>
                <a:cs typeface="Arial" pitchFamily="34" charset="0"/>
              </a:defRPr>
            </a:lvl1pPr>
            <a:lvl2pPr marL="179388"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2pPr>
            <a:lvl3pPr marL="358775"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3pPr>
            <a:lvl4pPr marL="538163"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4pPr>
            <a:lvl5pPr marL="717550" indent="-177800" algn="l" rtl="0" eaLnBrk="1" fontAlgn="base" hangingPunct="1">
              <a:lnSpc>
                <a:spcPct val="100000"/>
              </a:lnSpc>
              <a:spcBef>
                <a:spcPts val="384"/>
              </a:spcBef>
              <a:spcAft>
                <a:spcPct val="0"/>
              </a:spcAft>
              <a:buClr>
                <a:schemeClr val="tx1"/>
              </a:buClr>
              <a:buChar char="•"/>
              <a:defRPr>
                <a:solidFill>
                  <a:schemeClr val="tx1"/>
                </a:solidFill>
                <a:latin typeface="+mn-lt"/>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spcBef>
                <a:spcPct val="0"/>
              </a:spcBef>
            </a:pPr>
            <a:fld id="{F233AA42-98D0-4C03-994E-C6FD3B867CE8}" type="datetime'''''''''''''''''''''''''''Ch''''''''''''''''''''''''i''na'''''">
              <a:rPr lang="en-US" sz="800">
                <a:solidFill>
                  <a:prstClr val="white"/>
                </a:solidFill>
              </a:rPr>
              <a:pPr algn="ctr">
                <a:spcBef>
                  <a:spcPct val="0"/>
                </a:spcBef>
              </a:pPr>
              <a:t>China</a:t>
            </a:fld>
            <a:endParaRPr lang="en-US" sz="800" dirty="0">
              <a:solidFill>
                <a:prstClr val="white"/>
              </a:solidFill>
              <a:latin typeface="Arial"/>
              <a:sym typeface="Arial"/>
            </a:endParaRPr>
          </a:p>
        </p:txBody>
      </p:sp>
      <p:sp>
        <p:nvSpPr>
          <p:cNvPr id="255" name="Rectangle 39"/>
          <p:cNvSpPr>
            <a:spLocks noChangeArrowheads="1"/>
          </p:cNvSpPr>
          <p:nvPr>
            <p:custDataLst>
              <p:tags r:id="rId41"/>
            </p:custDataLst>
          </p:nvPr>
        </p:nvSpPr>
        <p:spPr bwMode="gray">
          <a:xfrm>
            <a:off x="9788525" y="4186237"/>
            <a:ext cx="249238" cy="122238"/>
          </a:xfrm>
          <a:prstGeom prst="rect">
            <a:avLst/>
          </a:prstGeom>
          <a:noFill/>
          <a:ln w="9525" algn="ctr">
            <a:noFill/>
            <a:miter lim="800000"/>
            <a:headEnd/>
            <a:tailEnd/>
          </a:ln>
          <a:extLst>
            <a:ext uri="{909E8E84-426E-40DD-AFC4-6F175D3DCCD1}">
              <a14:hiddenFill xmlns:a14="http://schemas.microsoft.com/office/drawing/2010/main">
                <a:solidFill>
                  <a:schemeClr val="accent1"/>
                </a:solidFill>
              </a14:hiddenFill>
            </a:ext>
          </a:extLst>
        </p:spPr>
        <p:txBody>
          <a:bodyPr wrap="none" lIns="12700" tIns="0" rIns="12700" bIns="0" anchor="ctr"/>
          <a:lstStyle/>
          <a:p>
            <a:pPr algn="ctr"/>
            <a:fld id="{7B38DFC7-B674-4BD7-AC3F-68D7F7680E3E}" type="datetime'''''''''''''''I''''n''''''''''d''''''''''''''''''i''''a'">
              <a:rPr lang="en-US" sz="800">
                <a:solidFill>
                  <a:prstClr val="white"/>
                </a:solidFill>
              </a:rPr>
              <a:pPr algn="ctr"/>
              <a:t>India</a:t>
            </a:fld>
            <a:endParaRPr lang="en-US" sz="800" dirty="0">
              <a:solidFill>
                <a:prstClr val="white"/>
              </a:solidFill>
              <a:sym typeface="+mn-lt"/>
            </a:endParaRPr>
          </a:p>
        </p:txBody>
      </p:sp>
      <p:sp useBgFill="1">
        <p:nvSpPr>
          <p:cNvPr id="244" name="Text Placeholder 11"/>
          <p:cNvSpPr>
            <a:spLocks noGrp="1"/>
          </p:cNvSpPr>
          <p:nvPr>
            <p:custDataLst>
              <p:tags r:id="rId42"/>
            </p:custDataLst>
          </p:nvPr>
        </p:nvSpPr>
        <p:spPr bwMode="gray">
          <a:xfrm>
            <a:off x="6815138" y="3086099"/>
            <a:ext cx="574675" cy="122238"/>
          </a:xfrm>
          <a:prstGeom prst="rect">
            <a:avLst/>
          </a:prstGeom>
          <a:effec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C73DD6BD-68A1-4536-92BF-19FA9F7A341B}" type="datetime'''''''Net''h''''''e''r''l''''''''a''''''''''nds'''''''''''">
              <a:rPr lang="en-US" sz="800" b="0">
                <a:solidFill>
                  <a:srgbClr val="575757"/>
                </a:solidFill>
              </a:rPr>
              <a:pPr>
                <a:spcBef>
                  <a:spcPct val="0"/>
                </a:spcBef>
                <a:spcAft>
                  <a:spcPct val="0"/>
                </a:spcAft>
              </a:pPr>
              <a:t>Netherlands</a:t>
            </a:fld>
            <a:endParaRPr lang="en-US" sz="800" b="0" dirty="0">
              <a:solidFill>
                <a:srgbClr val="575757"/>
              </a:solidFill>
              <a:latin typeface="Arial"/>
              <a:sym typeface="Arial"/>
            </a:endParaRPr>
          </a:p>
        </p:txBody>
      </p:sp>
      <p:sp>
        <p:nvSpPr>
          <p:cNvPr id="254" name="Rectangle 34"/>
          <p:cNvSpPr>
            <a:spLocks noChangeArrowheads="1"/>
          </p:cNvSpPr>
          <p:nvPr>
            <p:custDataLst>
              <p:tags r:id="rId43"/>
            </p:custDataLst>
          </p:nvPr>
        </p:nvSpPr>
        <p:spPr bwMode="gray">
          <a:xfrm>
            <a:off x="7635875" y="2936874"/>
            <a:ext cx="150813" cy="122238"/>
          </a:xfrm>
          <a:prstGeom prst="rect">
            <a:avLst/>
          </a:prstGeom>
          <a:noFill/>
          <a:ln w="9525" algn="ctr">
            <a:noFill/>
            <a:miter lim="800000"/>
            <a:headEnd/>
            <a:tailEnd/>
          </a:ln>
          <a:extLst>
            <a:ext uri="{909E8E84-426E-40DD-AFC4-6F175D3DCCD1}">
              <a14:hiddenFill xmlns:a14="http://schemas.microsoft.com/office/drawing/2010/main">
                <a:solidFill>
                  <a:schemeClr val="accent1"/>
                </a:solidFill>
              </a14:hiddenFill>
            </a:ext>
          </a:extLst>
        </p:spPr>
        <p:txBody>
          <a:bodyPr wrap="none" lIns="12700" tIns="0" rIns="12700" bIns="0" anchor="ctr"/>
          <a:lstStyle/>
          <a:p>
            <a:pPr algn="ctr"/>
            <a:fld id="{73A4718D-AACE-4271-A686-91770181FFC3}" type="datetime'''''''''''''''''''''''''''''''''''U''K'''''''''''''''''">
              <a:rPr lang="en-US" sz="800">
                <a:solidFill>
                  <a:schemeClr val="bg1"/>
                </a:solidFill>
              </a:rPr>
              <a:pPr algn="ctr"/>
              <a:t>UK</a:t>
            </a:fld>
            <a:endParaRPr lang="en-US" sz="800" dirty="0">
              <a:solidFill>
                <a:schemeClr val="bg1"/>
              </a:solidFill>
              <a:sym typeface="+mn-lt"/>
            </a:endParaRPr>
          </a:p>
        </p:txBody>
      </p:sp>
      <p:sp>
        <p:nvSpPr>
          <p:cNvPr id="253" name="Text Placeholder 6"/>
          <p:cNvSpPr>
            <a:spLocks noGrp="1"/>
          </p:cNvSpPr>
          <p:nvPr>
            <p:custDataLst>
              <p:tags r:id="rId44"/>
            </p:custDataLst>
          </p:nvPr>
        </p:nvSpPr>
        <p:spPr bwMode="gray">
          <a:xfrm>
            <a:off x="9517063" y="3240088"/>
            <a:ext cx="428625" cy="122237"/>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59B0E13F-D87D-4804-821E-B4FF20DB7279}" type="datetime'''''A''''''''''u''''''''''s''''''''''tr''''a''''''lia'''''''''">
              <a:rPr lang="en-US" sz="800" b="0">
                <a:solidFill>
                  <a:srgbClr val="575757"/>
                </a:solidFill>
              </a:rPr>
              <a:pPr>
                <a:spcBef>
                  <a:spcPct val="0"/>
                </a:spcBef>
                <a:spcAft>
                  <a:spcPct val="0"/>
                </a:spcAft>
              </a:pPr>
              <a:t>Australia</a:t>
            </a:fld>
            <a:endParaRPr lang="en-US" sz="800" b="0" dirty="0">
              <a:solidFill>
                <a:srgbClr val="575757"/>
              </a:solidFill>
              <a:latin typeface="Arial"/>
              <a:sym typeface="Arial"/>
            </a:endParaRPr>
          </a:p>
        </p:txBody>
      </p:sp>
      <p:sp>
        <p:nvSpPr>
          <p:cNvPr id="250" name="Rectangle 30"/>
          <p:cNvSpPr>
            <a:spLocks noChangeArrowheads="1"/>
          </p:cNvSpPr>
          <p:nvPr>
            <p:custDataLst>
              <p:tags r:id="rId45"/>
            </p:custDataLst>
          </p:nvPr>
        </p:nvSpPr>
        <p:spPr bwMode="gray">
          <a:xfrm>
            <a:off x="8334375" y="4017962"/>
            <a:ext cx="571500" cy="122238"/>
          </a:xfrm>
          <a:prstGeom prst="rect">
            <a:avLst/>
          </a:prstGeom>
          <a:noFill/>
          <a:ln w="9525" algn="ctr">
            <a:noFill/>
            <a:miter lim="800000"/>
            <a:headEnd/>
            <a:tailEnd/>
          </a:ln>
          <a:extLst>
            <a:ext uri="{909E8E84-426E-40DD-AFC4-6F175D3DCCD1}">
              <a14:hiddenFill xmlns:a14="http://schemas.microsoft.com/office/drawing/2010/main">
                <a:solidFill>
                  <a:schemeClr val="accent1"/>
                </a:solidFill>
              </a14:hiddenFill>
            </a:ext>
          </a:extLst>
        </p:spPr>
        <p:txBody>
          <a:bodyPr wrap="none" lIns="12700" tIns="0" rIns="12700" bIns="0" anchor="ctr"/>
          <a:lstStyle/>
          <a:p>
            <a:pPr algn="ctr"/>
            <a:fld id="{8D50AE5D-E2D1-4E3E-859B-61C360D5B77E}" type="datetime'S''''o''ut''''''h'''' ''''''''Ko''r''''''e''''''''''''''a'''">
              <a:rPr lang="en-US" sz="800">
                <a:solidFill>
                  <a:srgbClr val="575757"/>
                </a:solidFill>
              </a:rPr>
              <a:pPr algn="ctr"/>
              <a:t>South Korea</a:t>
            </a:fld>
            <a:endParaRPr lang="en-US" sz="800" dirty="0">
              <a:solidFill>
                <a:srgbClr val="575757"/>
              </a:solidFill>
              <a:sym typeface="+mn-lt"/>
            </a:endParaRPr>
          </a:p>
        </p:txBody>
      </p:sp>
      <p:sp>
        <p:nvSpPr>
          <p:cNvPr id="248" name="Text Placeholder 23"/>
          <p:cNvSpPr>
            <a:spLocks noGrp="1"/>
          </p:cNvSpPr>
          <p:nvPr>
            <p:custDataLst>
              <p:tags r:id="rId46"/>
            </p:custDataLst>
          </p:nvPr>
        </p:nvSpPr>
        <p:spPr bwMode="gray">
          <a:xfrm>
            <a:off x="9705975" y="2838449"/>
            <a:ext cx="715963"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5DC0D19D-0B82-4858-9117-28E64F37E9D7}" type="datetime'''''''''C''a''''''''''li''''''''fo''''''rn''i''a ''p''e''ak'">
              <a:rPr lang="en-US" sz="800" b="0">
                <a:solidFill>
                  <a:srgbClr val="575757"/>
                </a:solidFill>
              </a:rPr>
              <a:pPr>
                <a:spcBef>
                  <a:spcPct val="0"/>
                </a:spcBef>
                <a:spcAft>
                  <a:spcPct val="0"/>
                </a:spcAft>
              </a:pPr>
              <a:t>California peak</a:t>
            </a:fld>
            <a:endParaRPr lang="en-US" sz="800" b="0" dirty="0">
              <a:solidFill>
                <a:srgbClr val="575757"/>
              </a:solidFill>
              <a:latin typeface="Arial"/>
              <a:sym typeface="Arial"/>
            </a:endParaRPr>
          </a:p>
        </p:txBody>
      </p:sp>
      <p:sp useBgFill="1">
        <p:nvSpPr>
          <p:cNvPr id="249" name="Text Placeholder 8"/>
          <p:cNvSpPr>
            <a:spLocks noGrp="1"/>
          </p:cNvSpPr>
          <p:nvPr>
            <p:custDataLst>
              <p:tags r:id="rId47"/>
            </p:custDataLst>
          </p:nvPr>
        </p:nvSpPr>
        <p:spPr bwMode="gray">
          <a:xfrm>
            <a:off x="10166350" y="3462337"/>
            <a:ext cx="468313" cy="122238"/>
          </a:xfrm>
          <a:prstGeom prst="rect">
            <a:avLst/>
          </a:prstGeom>
          <a:effec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A17B2F88-63A2-40C1-9CAB-718A5557EC2C}" type="datetime'''C''''''''ali''''f''o''''''''r''''n''''''''i''''a'''''''''''">
              <a:rPr lang="en-US" sz="800" b="0">
                <a:solidFill>
                  <a:srgbClr val="575757"/>
                </a:solidFill>
              </a:rPr>
              <a:pPr>
                <a:spcBef>
                  <a:spcPct val="0"/>
                </a:spcBef>
                <a:spcAft>
                  <a:spcPct val="0"/>
                </a:spcAft>
              </a:pPr>
              <a:t>California</a:t>
            </a:fld>
            <a:endParaRPr lang="en-US" sz="800" b="0" dirty="0">
              <a:solidFill>
                <a:srgbClr val="575757"/>
              </a:solidFill>
              <a:latin typeface="Arial"/>
              <a:sym typeface="Arial"/>
            </a:endParaRPr>
          </a:p>
        </p:txBody>
      </p:sp>
      <p:sp>
        <p:nvSpPr>
          <p:cNvPr id="246" name="Text Placeholder 10"/>
          <p:cNvSpPr>
            <a:spLocks noGrp="1"/>
          </p:cNvSpPr>
          <p:nvPr>
            <p:custDataLst>
              <p:tags r:id="rId48"/>
            </p:custDataLst>
          </p:nvPr>
        </p:nvSpPr>
        <p:spPr bwMode="gray">
          <a:xfrm>
            <a:off x="7558088" y="3179762"/>
            <a:ext cx="374650" cy="122238"/>
          </a:xfrm>
          <a:prstGeom prst="rect">
            <a:avLst/>
          </a:prstGeom>
          <a:noFill/>
          <a:effectLst/>
          <a:extLst>
            <a:ext uri="{909E8E84-426E-40DD-AFC4-6F175D3DCCD1}">
              <a14:hiddenFill xmlns:a14="http://schemas.microsoft.com/office/drawing/2010/main">
                <a:solidFill>
                  <a:srgbClr val="FFFFFF"/>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F3D1D364-D00A-4234-9F0A-B142A1FD5614}" type="datetime'''''''''''''''''''''S''''''''''''''w''e''de''''''''''n'''''">
              <a:rPr lang="en-US" sz="800" b="0">
                <a:solidFill>
                  <a:srgbClr val="575757"/>
                </a:solidFill>
              </a:rPr>
              <a:pPr>
                <a:spcBef>
                  <a:spcPct val="0"/>
                </a:spcBef>
                <a:spcAft>
                  <a:spcPct val="0"/>
                </a:spcAft>
              </a:pPr>
              <a:t>Sweden</a:t>
            </a:fld>
            <a:endParaRPr lang="en-US" sz="800" b="0" dirty="0">
              <a:solidFill>
                <a:srgbClr val="575757"/>
              </a:solidFill>
              <a:latin typeface="Arial"/>
              <a:sym typeface="Arial"/>
            </a:endParaRPr>
          </a:p>
        </p:txBody>
      </p:sp>
      <p:sp>
        <p:nvSpPr>
          <p:cNvPr id="242" name="Text Placeholder 12"/>
          <p:cNvSpPr>
            <a:spLocks noGrp="1"/>
          </p:cNvSpPr>
          <p:nvPr>
            <p:custDataLst>
              <p:tags r:id="rId49"/>
            </p:custDataLst>
          </p:nvPr>
        </p:nvSpPr>
        <p:spPr bwMode="gray">
          <a:xfrm>
            <a:off x="7488238" y="3822699"/>
            <a:ext cx="719138"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7D2783DF-A4C2-4330-A6BA-8E4FCB88A1D3}" type="datetime'Cze''''''ch ''''R''''''''''''e''''''''''p''ub''''''li''c'''''">
              <a:rPr lang="en-US" sz="800" b="0">
                <a:solidFill>
                  <a:srgbClr val="575757"/>
                </a:solidFill>
              </a:rPr>
              <a:pPr>
                <a:spcBef>
                  <a:spcPct val="0"/>
                </a:spcBef>
                <a:spcAft>
                  <a:spcPct val="0"/>
                </a:spcAft>
              </a:pPr>
              <a:t>Czech Republic</a:t>
            </a:fld>
            <a:endParaRPr lang="en-US" sz="800" b="0" dirty="0">
              <a:solidFill>
                <a:srgbClr val="575757"/>
              </a:solidFill>
              <a:latin typeface="Arial"/>
              <a:sym typeface="Arial"/>
            </a:endParaRPr>
          </a:p>
        </p:txBody>
      </p:sp>
      <p:graphicFrame>
        <p:nvGraphicFramePr>
          <p:cNvPr id="156" name="Chart 155"/>
          <p:cNvGraphicFramePr/>
          <p:nvPr>
            <p:custDataLst>
              <p:tags r:id="rId50"/>
            </p:custDataLst>
          </p:nvPr>
        </p:nvGraphicFramePr>
        <p:xfrm>
          <a:off x="790575" y="2136775"/>
          <a:ext cx="4303713" cy="2832100"/>
        </p:xfrm>
        <a:graphic>
          <a:graphicData uri="http://schemas.openxmlformats.org/drawingml/2006/chart">
            <c:chart xmlns:c="http://schemas.openxmlformats.org/drawingml/2006/chart" xmlns:r="http://schemas.openxmlformats.org/officeDocument/2006/relationships" r:id="rId111"/>
          </a:graphicData>
        </a:graphic>
      </p:graphicFrame>
      <p:cxnSp>
        <p:nvCxnSpPr>
          <p:cNvPr id="19" name="Straight Connector 18"/>
          <p:cNvCxnSpPr/>
          <p:nvPr>
            <p:custDataLst>
              <p:tags r:id="rId51"/>
            </p:custDataLst>
          </p:nvPr>
        </p:nvCxnSpPr>
        <p:spPr bwMode="gray">
          <a:xfrm>
            <a:off x="873125" y="3997325"/>
            <a:ext cx="4138613"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custDataLst>
              <p:tags r:id="rId52"/>
            </p:custDataLst>
          </p:nvPr>
        </p:nvCxnSpPr>
        <p:spPr bwMode="gray">
          <a:xfrm>
            <a:off x="873125" y="4441825"/>
            <a:ext cx="4138613"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custDataLst>
              <p:tags r:id="rId53"/>
            </p:custDataLst>
          </p:nvPr>
        </p:nvCxnSpPr>
        <p:spPr bwMode="gray">
          <a:xfrm>
            <a:off x="873125" y="2663825"/>
            <a:ext cx="4138613"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custDataLst>
              <p:tags r:id="rId54"/>
            </p:custDataLst>
          </p:nvPr>
        </p:nvCxnSpPr>
        <p:spPr bwMode="gray">
          <a:xfrm>
            <a:off x="873125" y="3108325"/>
            <a:ext cx="4138613"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custDataLst>
              <p:tags r:id="rId55"/>
            </p:custDataLst>
          </p:nvPr>
        </p:nvCxnSpPr>
        <p:spPr bwMode="gray">
          <a:xfrm>
            <a:off x="873125" y="2219325"/>
            <a:ext cx="4138613"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custDataLst>
              <p:tags r:id="rId56"/>
            </p:custDataLst>
          </p:nvPr>
        </p:nvCxnSpPr>
        <p:spPr bwMode="gray">
          <a:xfrm>
            <a:off x="873125" y="3552825"/>
            <a:ext cx="4138613" cy="0"/>
          </a:xfrm>
          <a:prstGeom prst="line">
            <a:avLst/>
          </a:prstGeom>
          <a:ln w="3175">
            <a:solidFill>
              <a:srgbClr val="DADADA"/>
            </a:solidFill>
            <a:miter lim="800000"/>
            <a:headEnd type="none"/>
            <a:tailEnd type="none"/>
          </a:ln>
        </p:spPr>
        <p:style>
          <a:lnRef idx="1">
            <a:schemeClr val="accent1"/>
          </a:lnRef>
          <a:fillRef idx="0">
            <a:schemeClr val="accent1"/>
          </a:fillRef>
          <a:effectRef idx="0">
            <a:schemeClr val="accent1"/>
          </a:effectRef>
          <a:fontRef idx="minor">
            <a:schemeClr val="tx1"/>
          </a:fontRef>
        </p:style>
      </p:cxnSp>
      <p:graphicFrame>
        <p:nvGraphicFramePr>
          <p:cNvPr id="159" name="Chart 158"/>
          <p:cNvGraphicFramePr/>
          <p:nvPr>
            <p:custDataLst>
              <p:tags r:id="rId57"/>
            </p:custDataLst>
          </p:nvPr>
        </p:nvGraphicFramePr>
        <p:xfrm>
          <a:off x="790575" y="2136775"/>
          <a:ext cx="4303713" cy="2832100"/>
        </p:xfrm>
        <a:graphic>
          <a:graphicData uri="http://schemas.openxmlformats.org/drawingml/2006/chart">
            <c:chart xmlns:c="http://schemas.openxmlformats.org/drawingml/2006/chart" xmlns:r="http://schemas.openxmlformats.org/officeDocument/2006/relationships" r:id="rId112"/>
          </a:graphicData>
        </a:graphic>
      </p:graphicFrame>
      <p:sp>
        <p:nvSpPr>
          <p:cNvPr id="117" name="Text Placeholder 13"/>
          <p:cNvSpPr>
            <a:spLocks noGrp="1"/>
          </p:cNvSpPr>
          <p:nvPr>
            <p:custDataLst>
              <p:tags r:id="rId58"/>
            </p:custDataLst>
          </p:nvPr>
        </p:nvSpPr>
        <p:spPr bwMode="gray">
          <a:xfrm>
            <a:off x="1665288" y="4919662"/>
            <a:ext cx="254000" cy="122238"/>
          </a:xfrm>
          <a:prstGeom prst="rect">
            <a:avLst/>
          </a:prstGeom>
          <a:noFill/>
          <a:effectLst/>
        </p:spPr>
        <p:txBody>
          <a:bodyPr wrap="none" lIns="0" tIns="0" rIns="0" bIns="0" numCol="1" spc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D1C5F47A-F7F5-4ACE-9E8A-B79F37FCBC02}" type="datetime'''1'''',2''''''''''0''''''''''''''''''''''''''''''''0'''''''">
              <a:rPr lang="en-US" sz="800" b="0">
                <a:solidFill>
                  <a:srgbClr val="575757"/>
                </a:solidFill>
                <a:sym typeface="+mn-lt"/>
              </a:rPr>
              <a:pPr algn="ctr">
                <a:spcBef>
                  <a:spcPct val="0"/>
                </a:spcBef>
                <a:spcAft>
                  <a:spcPct val="0"/>
                </a:spcAft>
              </a:pPr>
              <a:t>1,200</a:t>
            </a:fld>
            <a:endParaRPr lang="en-US" sz="800" b="0" dirty="0">
              <a:solidFill>
                <a:srgbClr val="575757"/>
              </a:solidFill>
              <a:sym typeface="+mn-lt"/>
            </a:endParaRPr>
          </a:p>
        </p:txBody>
      </p:sp>
      <p:sp>
        <p:nvSpPr>
          <p:cNvPr id="152" name="Text Placeholder 43"/>
          <p:cNvSpPr>
            <a:spLocks noGrp="1"/>
          </p:cNvSpPr>
          <p:nvPr>
            <p:custDataLst>
              <p:tags r:id="rId59"/>
            </p:custDataLst>
          </p:nvPr>
        </p:nvSpPr>
        <p:spPr bwMode="gray">
          <a:xfrm>
            <a:off x="606425" y="2159000"/>
            <a:ext cx="200025" cy="122237"/>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6B4832BE-645C-47ED-9302-5D302F017E9C}" type="datetime'''''0''''''.''''''''''30'''''''''''''''''''''''''''''''">
              <a:rPr lang="en-US" sz="800" b="0">
                <a:solidFill>
                  <a:srgbClr val="575757"/>
                </a:solidFill>
                <a:sym typeface="+mn-lt"/>
              </a:rPr>
              <a:pPr algn="r">
                <a:spcBef>
                  <a:spcPct val="0"/>
                </a:spcBef>
                <a:spcAft>
                  <a:spcPct val="0"/>
                </a:spcAft>
              </a:pPr>
              <a:t>0.30</a:t>
            </a:fld>
            <a:endParaRPr lang="en-US" sz="800" b="0" dirty="0">
              <a:solidFill>
                <a:srgbClr val="575757"/>
              </a:solidFill>
              <a:sym typeface="+mn-lt"/>
            </a:endParaRPr>
          </a:p>
        </p:txBody>
      </p:sp>
      <p:sp>
        <p:nvSpPr>
          <p:cNvPr id="115" name="Text Placeholder 11"/>
          <p:cNvSpPr>
            <a:spLocks noGrp="1"/>
          </p:cNvSpPr>
          <p:nvPr>
            <p:custDataLst>
              <p:tags r:id="rId60"/>
            </p:custDataLst>
          </p:nvPr>
        </p:nvSpPr>
        <p:spPr bwMode="gray">
          <a:xfrm>
            <a:off x="792163" y="4919662"/>
            <a:ext cx="161925" cy="122238"/>
          </a:xfrm>
          <a:prstGeom prst="rect">
            <a:avLst/>
          </a:prstGeom>
          <a:noFill/>
          <a:effectLst/>
        </p:spPr>
        <p:txBody>
          <a:bodyPr wrap="none" lIns="0" tIns="0" rIns="0" bIns="0" numCol="1" spc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9CE8BED1-5F8A-46B2-8881-545BCE05BDA1}" type="datetime'''''''''''''''''''''''''80''''''0'''''">
              <a:rPr lang="en-US" sz="800" b="0">
                <a:solidFill>
                  <a:srgbClr val="575757"/>
                </a:solidFill>
                <a:sym typeface="+mn-lt"/>
              </a:rPr>
              <a:pPr algn="ctr">
                <a:spcBef>
                  <a:spcPct val="0"/>
                </a:spcBef>
                <a:spcAft>
                  <a:spcPct val="0"/>
                </a:spcAft>
              </a:pPr>
              <a:t>800</a:t>
            </a:fld>
            <a:endParaRPr lang="en-US" sz="800" b="0" dirty="0">
              <a:solidFill>
                <a:srgbClr val="575757"/>
              </a:solidFill>
              <a:sym typeface="+mn-lt"/>
            </a:endParaRPr>
          </a:p>
        </p:txBody>
      </p:sp>
      <p:sp>
        <p:nvSpPr>
          <p:cNvPr id="137" name="Text Placeholder 19"/>
          <p:cNvSpPr>
            <a:spLocks noGrp="1"/>
          </p:cNvSpPr>
          <p:nvPr>
            <p:custDataLst>
              <p:tags r:id="rId61"/>
            </p:custDataLst>
          </p:nvPr>
        </p:nvSpPr>
        <p:spPr bwMode="gray">
          <a:xfrm>
            <a:off x="606425" y="3047999"/>
            <a:ext cx="200025" cy="122238"/>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F29EB70F-2460-4FDC-9E8C-4F2DC6E21571}" type="datetime'''0''.''''''''''''''''''''''''''2''''''''''''''''0'''''''''">
              <a:rPr lang="en-US" sz="800" b="0">
                <a:solidFill>
                  <a:srgbClr val="575757"/>
                </a:solidFill>
              </a:rPr>
              <a:pPr algn="r">
                <a:spcBef>
                  <a:spcPct val="0"/>
                </a:spcBef>
                <a:spcAft>
                  <a:spcPct val="0"/>
                </a:spcAft>
              </a:pPr>
              <a:t>0.20</a:t>
            </a:fld>
            <a:endParaRPr lang="en-US" sz="800" b="0" dirty="0">
              <a:solidFill>
                <a:srgbClr val="575757"/>
              </a:solidFill>
              <a:sym typeface="+mn-lt"/>
            </a:endParaRPr>
          </a:p>
        </p:txBody>
      </p:sp>
      <p:sp>
        <p:nvSpPr>
          <p:cNvPr id="116" name="Text Placeholder 12"/>
          <p:cNvSpPr>
            <a:spLocks noGrp="1"/>
          </p:cNvSpPr>
          <p:nvPr>
            <p:custDataLst>
              <p:tags r:id="rId62"/>
            </p:custDataLst>
          </p:nvPr>
        </p:nvSpPr>
        <p:spPr bwMode="gray">
          <a:xfrm>
            <a:off x="1206500" y="4919662"/>
            <a:ext cx="254000" cy="122238"/>
          </a:xfrm>
          <a:prstGeom prst="rect">
            <a:avLst/>
          </a:prstGeom>
          <a:noFill/>
          <a:effectLst/>
        </p:spPr>
        <p:txBody>
          <a:bodyPr wrap="none" lIns="0" tIns="0" rIns="0" bIns="0" numCol="1" spc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D52A4EAF-1005-4700-8AFF-B6A9C50BCB83}" type="datetime'''1'''''',''''''''''''''0''''''''''''''''''0''0'''''''">
              <a:rPr lang="en-US" sz="800" b="0">
                <a:solidFill>
                  <a:srgbClr val="575757"/>
                </a:solidFill>
                <a:sym typeface="+mn-lt"/>
              </a:rPr>
              <a:pPr algn="ctr">
                <a:spcBef>
                  <a:spcPct val="0"/>
                </a:spcBef>
                <a:spcAft>
                  <a:spcPct val="0"/>
                </a:spcAft>
              </a:pPr>
              <a:t>1,000</a:t>
            </a:fld>
            <a:endParaRPr lang="en-US" sz="800" b="0" dirty="0">
              <a:solidFill>
                <a:srgbClr val="575757"/>
              </a:solidFill>
              <a:sym typeface="+mn-lt"/>
            </a:endParaRPr>
          </a:p>
        </p:txBody>
      </p:sp>
      <p:sp>
        <p:nvSpPr>
          <p:cNvPr id="120" name="Text Placeholder 16"/>
          <p:cNvSpPr>
            <a:spLocks noGrp="1"/>
          </p:cNvSpPr>
          <p:nvPr>
            <p:custDataLst>
              <p:tags r:id="rId63"/>
            </p:custDataLst>
          </p:nvPr>
        </p:nvSpPr>
        <p:spPr bwMode="gray">
          <a:xfrm>
            <a:off x="3044825" y="4919662"/>
            <a:ext cx="254000" cy="122238"/>
          </a:xfrm>
          <a:prstGeom prst="rect">
            <a:avLst/>
          </a:prstGeom>
          <a:noFill/>
          <a:effectLst/>
        </p:spPr>
        <p:txBody>
          <a:bodyPr wrap="none" lIns="0" tIns="0" rIns="0" bIns="0" numCol="1" spc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4CBBDE5B-B683-4CC4-9AC2-7ECC0C74780C}" type="datetime'''''''1'',''''8''''''''''''''''''''''''''''''0''''''''0'''''''">
              <a:rPr lang="en-US" sz="800" b="0">
                <a:solidFill>
                  <a:srgbClr val="575757"/>
                </a:solidFill>
                <a:sym typeface="+mn-lt"/>
              </a:rPr>
              <a:pPr algn="ctr">
                <a:spcBef>
                  <a:spcPct val="0"/>
                </a:spcBef>
                <a:spcAft>
                  <a:spcPct val="0"/>
                </a:spcAft>
              </a:pPr>
              <a:t>1,800</a:t>
            </a:fld>
            <a:endParaRPr lang="en-US" sz="800" b="0" dirty="0">
              <a:solidFill>
                <a:srgbClr val="575757"/>
              </a:solidFill>
              <a:sym typeface="+mn-lt"/>
            </a:endParaRPr>
          </a:p>
        </p:txBody>
      </p:sp>
      <p:sp>
        <p:nvSpPr>
          <p:cNvPr id="122" name="Text Placeholder 18"/>
          <p:cNvSpPr>
            <a:spLocks noGrp="1"/>
          </p:cNvSpPr>
          <p:nvPr>
            <p:custDataLst>
              <p:tags r:id="rId64"/>
            </p:custDataLst>
          </p:nvPr>
        </p:nvSpPr>
        <p:spPr bwMode="gray">
          <a:xfrm>
            <a:off x="3965575" y="4919662"/>
            <a:ext cx="254000" cy="122238"/>
          </a:xfrm>
          <a:prstGeom prst="rect">
            <a:avLst/>
          </a:prstGeom>
          <a:noFill/>
          <a:effectLst/>
        </p:spPr>
        <p:txBody>
          <a:bodyPr wrap="none" lIns="0" tIns="0" rIns="0" bIns="0" numCol="1" spc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E65DAD21-7FB2-4306-9711-7DB5BC6EBFB5}" type="datetime'2'''''''''''''''''''''',2''00'''''''''''''''''''">
              <a:rPr lang="en-US" sz="800" b="0">
                <a:solidFill>
                  <a:srgbClr val="575757"/>
                </a:solidFill>
                <a:sym typeface="+mn-lt"/>
              </a:rPr>
              <a:pPr algn="ctr">
                <a:spcBef>
                  <a:spcPct val="0"/>
                </a:spcBef>
                <a:spcAft>
                  <a:spcPct val="0"/>
                </a:spcAft>
              </a:pPr>
              <a:t>2,200</a:t>
            </a:fld>
            <a:endParaRPr lang="en-US" sz="800" b="0" dirty="0">
              <a:solidFill>
                <a:srgbClr val="575757"/>
              </a:solidFill>
              <a:sym typeface="+mn-lt"/>
            </a:endParaRPr>
          </a:p>
        </p:txBody>
      </p:sp>
      <p:sp>
        <p:nvSpPr>
          <p:cNvPr id="118" name="Text Placeholder 14"/>
          <p:cNvSpPr>
            <a:spLocks noGrp="1"/>
          </p:cNvSpPr>
          <p:nvPr>
            <p:custDataLst>
              <p:tags r:id="rId65"/>
            </p:custDataLst>
          </p:nvPr>
        </p:nvSpPr>
        <p:spPr bwMode="gray">
          <a:xfrm>
            <a:off x="2125663" y="4919662"/>
            <a:ext cx="254000" cy="122238"/>
          </a:xfrm>
          <a:prstGeom prst="rect">
            <a:avLst/>
          </a:prstGeom>
          <a:noFill/>
          <a:effectLst/>
        </p:spPr>
        <p:txBody>
          <a:bodyPr wrap="none" lIns="0" tIns="0" rIns="0" bIns="0" numCol="1" spc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1A31D67E-E8BA-43E9-A19B-8C288B934173}" type="datetime'''1'''''''''',''''''''4''''''''0''''''0'''''''''''''''">
              <a:rPr lang="en-US" sz="800" b="0">
                <a:solidFill>
                  <a:srgbClr val="575757"/>
                </a:solidFill>
                <a:sym typeface="+mn-lt"/>
              </a:rPr>
              <a:pPr algn="ctr">
                <a:spcBef>
                  <a:spcPct val="0"/>
                </a:spcBef>
                <a:spcAft>
                  <a:spcPct val="0"/>
                </a:spcAft>
              </a:pPr>
              <a:t>1,400</a:t>
            </a:fld>
            <a:endParaRPr lang="en-US" sz="800" b="0" dirty="0">
              <a:solidFill>
                <a:srgbClr val="575757"/>
              </a:solidFill>
              <a:sym typeface="+mn-lt"/>
            </a:endParaRPr>
          </a:p>
        </p:txBody>
      </p:sp>
      <p:sp>
        <p:nvSpPr>
          <p:cNvPr id="119" name="Text Placeholder 15"/>
          <p:cNvSpPr>
            <a:spLocks noGrp="1"/>
          </p:cNvSpPr>
          <p:nvPr>
            <p:custDataLst>
              <p:tags r:id="rId66"/>
            </p:custDataLst>
          </p:nvPr>
        </p:nvSpPr>
        <p:spPr bwMode="gray">
          <a:xfrm>
            <a:off x="2586038" y="4919662"/>
            <a:ext cx="254000" cy="122238"/>
          </a:xfrm>
          <a:prstGeom prst="rect">
            <a:avLst/>
          </a:prstGeom>
          <a:noFill/>
          <a:effectLst/>
        </p:spPr>
        <p:txBody>
          <a:bodyPr wrap="none" lIns="0" tIns="0" rIns="0" bIns="0" numCol="1" spc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7A3B65C5-99AA-4D5B-BD3D-A5FACB8E44FA}" type="datetime'1'''''''''''''''''''''''''''''',6''''''''''''''00'''''''">
              <a:rPr lang="en-US" sz="800" b="0">
                <a:solidFill>
                  <a:srgbClr val="575757"/>
                </a:solidFill>
                <a:sym typeface="+mn-lt"/>
              </a:rPr>
              <a:pPr algn="ctr">
                <a:spcBef>
                  <a:spcPct val="0"/>
                </a:spcBef>
                <a:spcAft>
                  <a:spcPct val="0"/>
                </a:spcAft>
              </a:pPr>
              <a:t>1,600</a:t>
            </a:fld>
            <a:endParaRPr lang="en-US" sz="800" b="0" dirty="0">
              <a:solidFill>
                <a:srgbClr val="575757"/>
              </a:solidFill>
              <a:sym typeface="+mn-lt"/>
            </a:endParaRPr>
          </a:p>
        </p:txBody>
      </p:sp>
      <p:sp>
        <p:nvSpPr>
          <p:cNvPr id="121" name="Text Placeholder 17"/>
          <p:cNvSpPr>
            <a:spLocks noGrp="1"/>
          </p:cNvSpPr>
          <p:nvPr>
            <p:custDataLst>
              <p:tags r:id="rId67"/>
            </p:custDataLst>
          </p:nvPr>
        </p:nvSpPr>
        <p:spPr bwMode="gray">
          <a:xfrm>
            <a:off x="3505200" y="4919662"/>
            <a:ext cx="254000" cy="122238"/>
          </a:xfrm>
          <a:prstGeom prst="rect">
            <a:avLst/>
          </a:prstGeom>
          <a:noFill/>
          <a:effectLst/>
        </p:spPr>
        <p:txBody>
          <a:bodyPr wrap="none" lIns="0" tIns="0" rIns="0" bIns="0" numCol="1" spc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EB040B6D-2D4A-4AB1-B8A8-C8772586CBD3}" type="datetime'''''''''''''''''''2'''''',''''''''''''0''0''''0'">
              <a:rPr lang="en-US" sz="800" b="0">
                <a:solidFill>
                  <a:srgbClr val="575757"/>
                </a:solidFill>
                <a:sym typeface="+mn-lt"/>
              </a:rPr>
              <a:pPr algn="ctr">
                <a:spcBef>
                  <a:spcPct val="0"/>
                </a:spcBef>
                <a:spcAft>
                  <a:spcPct val="0"/>
                </a:spcAft>
              </a:pPr>
              <a:t>2,000</a:t>
            </a:fld>
            <a:endParaRPr lang="en-US" sz="800" b="0" dirty="0">
              <a:solidFill>
                <a:srgbClr val="575757"/>
              </a:solidFill>
              <a:sym typeface="+mn-lt"/>
            </a:endParaRPr>
          </a:p>
        </p:txBody>
      </p:sp>
      <p:sp>
        <p:nvSpPr>
          <p:cNvPr id="123" name="Text Placeholder 19"/>
          <p:cNvSpPr>
            <a:spLocks noGrp="1"/>
          </p:cNvSpPr>
          <p:nvPr>
            <p:custDataLst>
              <p:tags r:id="rId68"/>
            </p:custDataLst>
          </p:nvPr>
        </p:nvSpPr>
        <p:spPr bwMode="gray">
          <a:xfrm>
            <a:off x="4424363" y="4919662"/>
            <a:ext cx="254000" cy="122238"/>
          </a:xfrm>
          <a:prstGeom prst="rect">
            <a:avLst/>
          </a:prstGeom>
          <a:noFill/>
          <a:effectLst/>
        </p:spPr>
        <p:txBody>
          <a:bodyPr wrap="none" lIns="0" tIns="0" rIns="0" bIns="0" numCol="1" spc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37FC7599-ED66-42BD-A3BF-7A8430F035B9}" type="datetime'''''''''''''''2'''''''''''''''''',''''''''4''''''''0''0'''''''">
              <a:rPr lang="en-US" sz="800" b="0">
                <a:solidFill>
                  <a:srgbClr val="575757"/>
                </a:solidFill>
                <a:sym typeface="+mn-lt"/>
              </a:rPr>
              <a:pPr algn="ctr">
                <a:spcBef>
                  <a:spcPct val="0"/>
                </a:spcBef>
                <a:spcAft>
                  <a:spcPct val="0"/>
                </a:spcAft>
              </a:pPr>
              <a:t>2,400</a:t>
            </a:fld>
            <a:endParaRPr lang="en-US" sz="800" b="0" dirty="0">
              <a:solidFill>
                <a:srgbClr val="575757"/>
              </a:solidFill>
              <a:sym typeface="+mn-lt"/>
            </a:endParaRPr>
          </a:p>
        </p:txBody>
      </p:sp>
      <p:sp>
        <p:nvSpPr>
          <p:cNvPr id="124" name="Text Placeholder 20"/>
          <p:cNvSpPr>
            <a:spLocks noGrp="1"/>
          </p:cNvSpPr>
          <p:nvPr>
            <p:custDataLst>
              <p:tags r:id="rId69"/>
            </p:custDataLst>
          </p:nvPr>
        </p:nvSpPr>
        <p:spPr bwMode="gray">
          <a:xfrm>
            <a:off x="4884738" y="4919662"/>
            <a:ext cx="254000" cy="122238"/>
          </a:xfrm>
          <a:prstGeom prst="rect">
            <a:avLst/>
          </a:prstGeom>
          <a:noFill/>
          <a:effectLst/>
        </p:spPr>
        <p:txBody>
          <a:bodyPr wrap="none" lIns="0" tIns="0" rIns="0" bIns="0" numCol="1" spc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D8881574-34E7-4E82-8665-976828C90EC3}" type="datetime'2,''''''''''''''''''''''''''6''''''''0''''''''0'''''''''''''">
              <a:rPr lang="en-US" sz="800" b="0">
                <a:solidFill>
                  <a:srgbClr val="575757"/>
                </a:solidFill>
                <a:sym typeface="+mn-lt"/>
              </a:rPr>
              <a:pPr algn="ctr">
                <a:spcBef>
                  <a:spcPct val="0"/>
                </a:spcBef>
                <a:spcAft>
                  <a:spcPct val="0"/>
                </a:spcAft>
              </a:pPr>
              <a:t>2,600</a:t>
            </a:fld>
            <a:endParaRPr lang="en-US" sz="800" b="0" dirty="0">
              <a:solidFill>
                <a:srgbClr val="575757"/>
              </a:solidFill>
              <a:sym typeface="+mn-lt"/>
            </a:endParaRPr>
          </a:p>
        </p:txBody>
      </p:sp>
      <p:sp>
        <p:nvSpPr>
          <p:cNvPr id="133" name="Text Placeholder 15"/>
          <p:cNvSpPr>
            <a:spLocks noGrp="1"/>
          </p:cNvSpPr>
          <p:nvPr>
            <p:custDataLst>
              <p:tags r:id="rId70"/>
            </p:custDataLst>
          </p:nvPr>
        </p:nvSpPr>
        <p:spPr bwMode="gray">
          <a:xfrm>
            <a:off x="606425" y="4826000"/>
            <a:ext cx="200025" cy="122237"/>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B136EC1B-BE44-4FFA-9D5A-3D12CC0E3422}" type="datetime'''''''''''''''''0''''''''''.''''''0''''''''''0'''''''''">
              <a:rPr lang="en-US" sz="800" b="0">
                <a:solidFill>
                  <a:srgbClr val="575757"/>
                </a:solidFill>
              </a:rPr>
              <a:pPr algn="r">
                <a:spcBef>
                  <a:spcPct val="0"/>
                </a:spcBef>
                <a:spcAft>
                  <a:spcPct val="0"/>
                </a:spcAft>
              </a:pPr>
              <a:t>0.00</a:t>
            </a:fld>
            <a:endParaRPr lang="en-US" sz="800" b="0" dirty="0">
              <a:solidFill>
                <a:srgbClr val="575757"/>
              </a:solidFill>
              <a:latin typeface="Arial"/>
              <a:sym typeface="Arial"/>
            </a:endParaRPr>
          </a:p>
        </p:txBody>
      </p:sp>
      <p:sp>
        <p:nvSpPr>
          <p:cNvPr id="135" name="Text Placeholder 17"/>
          <p:cNvSpPr>
            <a:spLocks noGrp="1"/>
          </p:cNvSpPr>
          <p:nvPr>
            <p:custDataLst>
              <p:tags r:id="rId71"/>
            </p:custDataLst>
          </p:nvPr>
        </p:nvSpPr>
        <p:spPr bwMode="gray">
          <a:xfrm>
            <a:off x="606425" y="3936999"/>
            <a:ext cx="200025" cy="122238"/>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931EA1B5-9703-4166-8937-F411932DA814}" type="datetime'''''0''''''.''''''1''''''''''''''''''0'">
              <a:rPr lang="en-US" sz="800" b="0">
                <a:solidFill>
                  <a:srgbClr val="575757"/>
                </a:solidFill>
              </a:rPr>
              <a:pPr algn="r">
                <a:spcBef>
                  <a:spcPct val="0"/>
                </a:spcBef>
                <a:spcAft>
                  <a:spcPct val="0"/>
                </a:spcAft>
              </a:pPr>
              <a:t>0.10</a:t>
            </a:fld>
            <a:endParaRPr lang="en-US" sz="800" b="0" dirty="0">
              <a:solidFill>
                <a:srgbClr val="575757"/>
              </a:solidFill>
              <a:sym typeface="+mn-lt"/>
            </a:endParaRPr>
          </a:p>
        </p:txBody>
      </p:sp>
      <p:sp>
        <p:nvSpPr>
          <p:cNvPr id="125" name="Text Placeholder 21"/>
          <p:cNvSpPr>
            <a:spLocks noGrp="1"/>
          </p:cNvSpPr>
          <p:nvPr>
            <p:custDataLst>
              <p:tags r:id="rId72"/>
            </p:custDataLst>
          </p:nvPr>
        </p:nvSpPr>
        <p:spPr bwMode="gray">
          <a:xfrm>
            <a:off x="606425" y="4381499"/>
            <a:ext cx="200025" cy="122238"/>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308C4A30-F755-48D7-9CED-503D8CEB62B2}" type="datetime'0''''''''''''''''''''''.''''''0''''''''''5'''''''''''''">
              <a:rPr lang="en-US" sz="800" b="0">
                <a:solidFill>
                  <a:srgbClr val="575757"/>
                </a:solidFill>
                <a:sym typeface="+mn-lt"/>
              </a:rPr>
              <a:pPr algn="r">
                <a:spcBef>
                  <a:spcPct val="0"/>
                </a:spcBef>
                <a:spcAft>
                  <a:spcPct val="0"/>
                </a:spcAft>
              </a:pPr>
              <a:t>0.05</a:t>
            </a:fld>
            <a:endParaRPr lang="en-US" sz="800" b="0" dirty="0">
              <a:solidFill>
                <a:srgbClr val="575757"/>
              </a:solidFill>
              <a:sym typeface="+mn-lt"/>
            </a:endParaRPr>
          </a:p>
        </p:txBody>
      </p:sp>
      <p:sp>
        <p:nvSpPr>
          <p:cNvPr id="126" name="Text Placeholder 22"/>
          <p:cNvSpPr>
            <a:spLocks noGrp="1"/>
          </p:cNvSpPr>
          <p:nvPr>
            <p:custDataLst>
              <p:tags r:id="rId73"/>
            </p:custDataLst>
          </p:nvPr>
        </p:nvSpPr>
        <p:spPr bwMode="gray">
          <a:xfrm>
            <a:off x="606425" y="3492500"/>
            <a:ext cx="200025" cy="122237"/>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1BDD3AF9-DC9C-4758-8442-4D8BD5FD1AAE}" type="datetime'''''0.1''''''''''''''''''''''5'''''''''''''''''">
              <a:rPr lang="en-US" sz="800" b="0">
                <a:solidFill>
                  <a:srgbClr val="575757"/>
                </a:solidFill>
                <a:sym typeface="+mn-lt"/>
              </a:rPr>
              <a:pPr algn="r">
                <a:spcBef>
                  <a:spcPct val="0"/>
                </a:spcBef>
                <a:spcAft>
                  <a:spcPct val="0"/>
                </a:spcAft>
              </a:pPr>
              <a:t>0.15</a:t>
            </a:fld>
            <a:endParaRPr lang="en-US" sz="800" b="0" dirty="0">
              <a:solidFill>
                <a:srgbClr val="575757"/>
              </a:solidFill>
              <a:sym typeface="+mn-lt"/>
            </a:endParaRPr>
          </a:p>
        </p:txBody>
      </p:sp>
      <p:sp>
        <p:nvSpPr>
          <p:cNvPr id="127" name="Text Placeholder 23"/>
          <p:cNvSpPr>
            <a:spLocks noGrp="1"/>
          </p:cNvSpPr>
          <p:nvPr>
            <p:custDataLst>
              <p:tags r:id="rId74"/>
            </p:custDataLst>
          </p:nvPr>
        </p:nvSpPr>
        <p:spPr bwMode="gray">
          <a:xfrm>
            <a:off x="606425" y="2603499"/>
            <a:ext cx="200025" cy="122238"/>
          </a:xfrm>
          <a:prstGeom prst="rect">
            <a:avLst/>
          </a:prstGeom>
          <a:noFill/>
          <a:effectLst/>
        </p:spPr>
        <p:txBody>
          <a:bodyPr wrap="none" lIns="0" tIns="0" rIns="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AFC1F267-AF07-4642-812A-FFEC35044623}" type="datetime'''''''''''0''''''''''''''''''''''.2''''5'''''''''''''''''''">
              <a:rPr lang="en-US" sz="800" b="0">
                <a:solidFill>
                  <a:srgbClr val="575757"/>
                </a:solidFill>
                <a:sym typeface="+mn-lt"/>
              </a:rPr>
              <a:pPr algn="r">
                <a:spcBef>
                  <a:spcPct val="0"/>
                </a:spcBef>
                <a:spcAft>
                  <a:spcPct val="0"/>
                </a:spcAft>
              </a:pPr>
              <a:t>0.25</a:t>
            </a:fld>
            <a:endParaRPr lang="en-US" sz="800" b="0" dirty="0">
              <a:solidFill>
                <a:srgbClr val="575757"/>
              </a:solidFill>
              <a:sym typeface="+mn-lt"/>
            </a:endParaRPr>
          </a:p>
        </p:txBody>
      </p:sp>
      <p:sp>
        <p:nvSpPr>
          <p:cNvPr id="138" name="Text Placeholder 29"/>
          <p:cNvSpPr>
            <a:spLocks noGrp="1"/>
          </p:cNvSpPr>
          <p:nvPr>
            <p:custDataLst>
              <p:tags r:id="rId75"/>
            </p:custDataLst>
          </p:nvPr>
        </p:nvSpPr>
        <p:spPr bwMode="gray">
          <a:xfrm>
            <a:off x="3349625" y="4249737"/>
            <a:ext cx="279400"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EC2F3421-A10A-4531-BA11-D91FE4825C29}" type="datetime'''C''''''''''''''''h''''''''''i''''n''''''a'''''''''''''''">
              <a:rPr lang="en-US" sz="800" b="0">
                <a:solidFill>
                  <a:prstClr val="white"/>
                </a:solidFill>
                <a:sym typeface="+mn-lt"/>
              </a:rPr>
              <a:pPr algn="ctr">
                <a:spcBef>
                  <a:spcPct val="0"/>
                </a:spcBef>
                <a:spcAft>
                  <a:spcPct val="0"/>
                </a:spcAft>
              </a:pPr>
              <a:t>China</a:t>
            </a:fld>
            <a:endParaRPr lang="en-US" sz="800" b="0" dirty="0">
              <a:solidFill>
                <a:prstClr val="white"/>
              </a:solidFill>
              <a:sym typeface="+mn-lt"/>
            </a:endParaRPr>
          </a:p>
        </p:txBody>
      </p:sp>
      <p:sp>
        <p:nvSpPr>
          <p:cNvPr id="139" name="Text Placeholder 30"/>
          <p:cNvSpPr>
            <a:spLocks noGrp="1"/>
          </p:cNvSpPr>
          <p:nvPr>
            <p:custDataLst>
              <p:tags r:id="rId76"/>
            </p:custDataLst>
          </p:nvPr>
        </p:nvSpPr>
        <p:spPr bwMode="gray">
          <a:xfrm>
            <a:off x="3962400" y="4186237"/>
            <a:ext cx="249238"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724B6F5C-7482-4E97-BEC9-49CF7DA19331}" type="datetime'''''''''''''''''''I''n''d''''''''''''''i''''''''''''''''a'''">
              <a:rPr lang="en-US" sz="800" b="0">
                <a:solidFill>
                  <a:prstClr val="white"/>
                </a:solidFill>
                <a:sym typeface="+mn-lt"/>
              </a:rPr>
              <a:pPr algn="ctr">
                <a:spcBef>
                  <a:spcPct val="0"/>
                </a:spcBef>
                <a:spcAft>
                  <a:spcPct val="0"/>
                </a:spcAft>
              </a:pPr>
              <a:t>India</a:t>
            </a:fld>
            <a:endParaRPr lang="en-US" sz="800" b="0" dirty="0">
              <a:solidFill>
                <a:prstClr val="white"/>
              </a:solidFill>
              <a:sym typeface="+mn-lt"/>
            </a:endParaRPr>
          </a:p>
        </p:txBody>
      </p:sp>
      <p:sp>
        <p:nvSpPr>
          <p:cNvPr id="105" name="Text Placeholder 12"/>
          <p:cNvSpPr>
            <a:spLocks noGrp="1"/>
          </p:cNvSpPr>
          <p:nvPr>
            <p:custDataLst>
              <p:tags r:id="rId77"/>
            </p:custDataLst>
          </p:nvPr>
        </p:nvSpPr>
        <p:spPr bwMode="gray">
          <a:xfrm>
            <a:off x="1274763" y="3359149"/>
            <a:ext cx="579438" cy="122238"/>
          </a:xfrm>
          <a:prstGeom prst="rect">
            <a:avLst/>
          </a:prstGeom>
          <a:noFill/>
          <a:effectLst/>
          <a:extLst>
            <a:ext uri="{909E8E84-426E-40DD-AFC4-6F175D3DCCD1}">
              <a14:hiddenFill xmlns:a14="http://schemas.microsoft.com/office/drawing/2010/main">
                <a:solidFill>
                  <a:srgbClr val="FFFFFF"/>
                </a:solidFill>
              </a14:hiddenFill>
            </a:ext>
          </a:extLst>
        </p:spPr>
        <p:txBody>
          <a:bodyPr vert="horz" wrap="none" lIns="12700" tIns="0" rIns="12700" bIns="0" numCol="1" spcCol="0" rtl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spcBef>
                <a:spcPct val="0"/>
              </a:spcBef>
              <a:spcAft>
                <a:spcPct val="0"/>
              </a:spcAft>
              <a:buFont typeface="Arial" pitchFamily="34" charset="0"/>
              <a:buNone/>
            </a:pPr>
            <a:fld id="{87F890E1-FE9A-4ABD-965C-282E989A2434}" type="datetime'L''''u''xe''mb''''''o''''''''u''r''g'''''">
              <a:rPr lang="en-US" altLang="en-US" sz="800">
                <a:solidFill>
                  <a:srgbClr val="575757"/>
                </a:solidFill>
              </a:rPr>
              <a:pPr marL="0" lvl="1" indent="0">
                <a:spcBef>
                  <a:spcPct val="0"/>
                </a:spcBef>
                <a:spcAft>
                  <a:spcPct val="0"/>
                </a:spcAft>
                <a:buFont typeface="Arial" pitchFamily="34" charset="0"/>
                <a:buNone/>
              </a:pPr>
              <a:t>Luxembourg</a:t>
            </a:fld>
            <a:endParaRPr lang="en-US" sz="800" dirty="0">
              <a:solidFill>
                <a:srgbClr val="575757"/>
              </a:solidFill>
              <a:sym typeface="+mn-lt"/>
            </a:endParaRPr>
          </a:p>
        </p:txBody>
      </p:sp>
      <p:sp>
        <p:nvSpPr>
          <p:cNvPr id="128" name="Text Placeholder 24"/>
          <p:cNvSpPr>
            <a:spLocks noGrp="1"/>
          </p:cNvSpPr>
          <p:nvPr>
            <p:custDataLst>
              <p:tags r:id="rId78"/>
            </p:custDataLst>
          </p:nvPr>
        </p:nvSpPr>
        <p:spPr bwMode="gray">
          <a:xfrm>
            <a:off x="1814513" y="2395537"/>
            <a:ext cx="463550"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D0A58BD6-A4F5-4B79-B3D5-2453BC25A7A0}" type="datetime'''''G''''''''er''''''''''''m''an''''''y'''''''' '''''''">
              <a:rPr lang="en-US" sz="800" b="0">
                <a:solidFill>
                  <a:srgbClr val="575757"/>
                </a:solidFill>
                <a:sym typeface="+mn-lt"/>
              </a:rPr>
              <a:pPr>
                <a:spcBef>
                  <a:spcPct val="0"/>
                </a:spcBef>
                <a:spcAft>
                  <a:spcPct val="0"/>
                </a:spcAft>
              </a:pPr>
              <a:t>Germany </a:t>
            </a:fld>
            <a:endParaRPr lang="en-US" sz="800" b="0" dirty="0">
              <a:solidFill>
                <a:srgbClr val="575757"/>
              </a:solidFill>
              <a:sym typeface="+mn-lt"/>
            </a:endParaRPr>
          </a:p>
        </p:txBody>
      </p:sp>
      <p:sp>
        <p:nvSpPr>
          <p:cNvPr id="150" name="Text Placeholder 41"/>
          <p:cNvSpPr>
            <a:spLocks noGrp="1"/>
          </p:cNvSpPr>
          <p:nvPr>
            <p:custDataLst>
              <p:tags r:id="rId79"/>
            </p:custDataLst>
          </p:nvPr>
        </p:nvSpPr>
        <p:spPr bwMode="gray">
          <a:xfrm>
            <a:off x="1663700" y="3811587"/>
            <a:ext cx="719138" cy="122238"/>
          </a:xfrm>
          <a:prstGeom prst="rect">
            <a:avLst/>
          </a:prstGeom>
          <a:noFill/>
          <a:effectLst/>
          <a:extLst>
            <a:ext uri="{909E8E84-426E-40DD-AFC4-6F175D3DCCD1}">
              <a14:hiddenFill xmlns:a14="http://schemas.microsoft.com/office/drawing/2010/main">
                <a:solidFill>
                  <a:srgbClr val="FFFFFF"/>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F8B8E34B-7A32-492C-83CD-186089446382}" type="datetime'''''''''C''''zec''''h'''' R''''''''e''''pu''bli''c'''''''">
              <a:rPr lang="en-US" sz="800" b="0">
                <a:solidFill>
                  <a:srgbClr val="575757"/>
                </a:solidFill>
                <a:sym typeface="+mn-lt"/>
              </a:rPr>
              <a:pPr>
                <a:spcBef>
                  <a:spcPct val="0"/>
                </a:spcBef>
                <a:spcAft>
                  <a:spcPct val="0"/>
                </a:spcAft>
              </a:pPr>
              <a:t>Czech Republic</a:t>
            </a:fld>
            <a:endParaRPr lang="en-US" sz="800" b="0" dirty="0">
              <a:solidFill>
                <a:srgbClr val="575757"/>
              </a:solidFill>
              <a:sym typeface="+mn-lt"/>
            </a:endParaRPr>
          </a:p>
        </p:txBody>
      </p:sp>
      <p:sp>
        <p:nvSpPr>
          <p:cNvPr id="63" name="Rectangle 18"/>
          <p:cNvSpPr>
            <a:spLocks noChangeArrowheads="1"/>
          </p:cNvSpPr>
          <p:nvPr>
            <p:custDataLst>
              <p:tags r:id="rId80"/>
            </p:custDataLst>
          </p:nvPr>
        </p:nvSpPr>
        <p:spPr bwMode="gray">
          <a:xfrm>
            <a:off x="792163" y="5122863"/>
            <a:ext cx="3567113" cy="152400"/>
          </a:xfrm>
          <a:prstGeom prst="rect">
            <a:avLst/>
          </a:prstGeom>
          <a:noFill/>
          <a:ln w="9525" algn="ctr">
            <a:noFill/>
            <a:miter lim="800000"/>
            <a:headEnd/>
            <a:tailEnd/>
          </a:ln>
        </p:spPr>
        <p:txBody>
          <a:bodyPr wrap="none" lIns="0" tIns="0" rIns="0" bIns="0"/>
          <a:lstStyle/>
          <a:p>
            <a:r>
              <a:rPr lang="en-US" sz="1000" dirty="0">
                <a:solidFill>
                  <a:srgbClr val="575757"/>
                </a:solidFill>
                <a:sym typeface="+mn-lt"/>
              </a:rPr>
              <a:t>Solar irradiation on optimally inclined plane [in kWh/m</a:t>
            </a:r>
            <a:r>
              <a:rPr lang="en-US" sz="1000" baseline="30000" dirty="0">
                <a:solidFill>
                  <a:srgbClr val="575757"/>
                </a:solidFill>
                <a:sym typeface="+mn-lt"/>
              </a:rPr>
              <a:t>2</a:t>
            </a:r>
            <a:r>
              <a:rPr lang="en-US" sz="1000" dirty="0">
                <a:solidFill>
                  <a:srgbClr val="575757"/>
                </a:solidFill>
                <a:sym typeface="+mn-lt"/>
              </a:rPr>
              <a:t>/year]</a:t>
            </a:r>
          </a:p>
        </p:txBody>
      </p:sp>
      <p:sp useBgFill="1">
        <p:nvSpPr>
          <p:cNvPr id="141" name="Text Placeholder 32"/>
          <p:cNvSpPr>
            <a:spLocks noGrp="1"/>
          </p:cNvSpPr>
          <p:nvPr>
            <p:custDataLst>
              <p:tags r:id="rId81"/>
            </p:custDataLst>
          </p:nvPr>
        </p:nvSpPr>
        <p:spPr bwMode="gray">
          <a:xfrm>
            <a:off x="3376613" y="3086099"/>
            <a:ext cx="428625" cy="122238"/>
          </a:xfrm>
          <a:prstGeom prst="rect">
            <a:avLst/>
          </a:prstGeom>
          <a:effectLs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090FF68A-4B25-4CC7-B5F5-F1F667E9A7BC}" type="datetime'''''''A''''''''''''''u''''s''tr''a''li''''''''''''a'''">
              <a:rPr lang="en-US" sz="800" b="0">
                <a:solidFill>
                  <a:srgbClr val="575757"/>
                </a:solidFill>
                <a:sym typeface="+mn-lt"/>
              </a:rPr>
              <a:pPr>
                <a:spcBef>
                  <a:spcPct val="0"/>
                </a:spcBef>
                <a:spcAft>
                  <a:spcPct val="0"/>
                </a:spcAft>
              </a:pPr>
              <a:t>Australia</a:t>
            </a:fld>
            <a:endParaRPr lang="en-US" sz="800" b="0" dirty="0">
              <a:solidFill>
                <a:srgbClr val="575757"/>
              </a:solidFill>
              <a:sym typeface="+mn-lt"/>
            </a:endParaRPr>
          </a:p>
        </p:txBody>
      </p:sp>
      <p:sp>
        <p:nvSpPr>
          <p:cNvPr id="129" name="Text Placeholder 25"/>
          <p:cNvSpPr>
            <a:spLocks noGrp="1"/>
          </p:cNvSpPr>
          <p:nvPr>
            <p:custDataLst>
              <p:tags r:id="rId82"/>
            </p:custDataLst>
          </p:nvPr>
        </p:nvSpPr>
        <p:spPr bwMode="gray">
          <a:xfrm>
            <a:off x="3821113" y="2773362"/>
            <a:ext cx="269875"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0792872E-7271-40FF-976E-89FA78952E22}" type="datetime'''''''''''''''''''''''''S''''''''''''''''''''''''''p''''ain'''">
              <a:rPr lang="en-US" sz="800" b="0">
                <a:solidFill>
                  <a:srgbClr val="575757"/>
                </a:solidFill>
                <a:sym typeface="+mn-lt"/>
              </a:rPr>
              <a:pPr>
                <a:spcBef>
                  <a:spcPct val="0"/>
                </a:spcBef>
                <a:spcAft>
                  <a:spcPct val="0"/>
                </a:spcAft>
              </a:pPr>
              <a:t>Spain</a:t>
            </a:fld>
            <a:endParaRPr lang="en-US" sz="800" b="0" dirty="0">
              <a:solidFill>
                <a:srgbClr val="575757"/>
              </a:solidFill>
              <a:sym typeface="+mn-lt"/>
            </a:endParaRPr>
          </a:p>
        </p:txBody>
      </p:sp>
      <p:sp useBgFill="1">
        <p:nvSpPr>
          <p:cNvPr id="130" name="Text Placeholder 26"/>
          <p:cNvSpPr>
            <a:spLocks noGrp="1"/>
          </p:cNvSpPr>
          <p:nvPr>
            <p:custDataLst>
              <p:tags r:id="rId83"/>
            </p:custDataLst>
          </p:nvPr>
        </p:nvSpPr>
        <p:spPr bwMode="gray">
          <a:xfrm>
            <a:off x="3414713" y="2647949"/>
            <a:ext cx="228600" cy="122238"/>
          </a:xfrm>
          <a:prstGeom prst="rect">
            <a:avLst/>
          </a:prstGeom>
          <a:effec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8F468964-605F-482B-8BC6-20B83C485270}" type="datetime'''''I''''''tal''''''''''y'''''''''''''''''''''''''''''''''''''">
              <a:rPr lang="en-US" sz="800" b="0">
                <a:solidFill>
                  <a:srgbClr val="575757"/>
                </a:solidFill>
                <a:sym typeface="+mn-lt"/>
              </a:rPr>
              <a:pPr>
                <a:spcBef>
                  <a:spcPct val="0"/>
                </a:spcBef>
                <a:spcAft>
                  <a:spcPct val="0"/>
                </a:spcAft>
              </a:pPr>
              <a:t>Italy</a:t>
            </a:fld>
            <a:endParaRPr lang="en-US" sz="800" b="0" dirty="0">
              <a:solidFill>
                <a:srgbClr val="575757"/>
              </a:solidFill>
              <a:sym typeface="+mn-lt"/>
            </a:endParaRPr>
          </a:p>
        </p:txBody>
      </p:sp>
      <p:sp>
        <p:nvSpPr>
          <p:cNvPr id="131" name="Text Placeholder 27"/>
          <p:cNvSpPr>
            <a:spLocks noGrp="1"/>
          </p:cNvSpPr>
          <p:nvPr>
            <p:custDataLst>
              <p:tags r:id="rId84"/>
            </p:custDataLst>
          </p:nvPr>
        </p:nvSpPr>
        <p:spPr bwMode="gray">
          <a:xfrm>
            <a:off x="3086100" y="3382962"/>
            <a:ext cx="334963"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64F8EAEF-71B0-4912-914B-EBE4AC3597B9}" type="datetime'F''''''''r''''''''a''''''''''''''n''''''''''''c''''''e'">
              <a:rPr lang="en-US" sz="800" b="0">
                <a:solidFill>
                  <a:srgbClr val="575757"/>
                </a:solidFill>
                <a:sym typeface="+mn-lt"/>
              </a:rPr>
              <a:pPr>
                <a:spcBef>
                  <a:spcPct val="0"/>
                </a:spcBef>
                <a:spcAft>
                  <a:spcPct val="0"/>
                </a:spcAft>
              </a:pPr>
              <a:t>France</a:t>
            </a:fld>
            <a:endParaRPr lang="en-US" sz="800" b="0" dirty="0">
              <a:solidFill>
                <a:srgbClr val="575757"/>
              </a:solidFill>
              <a:sym typeface="+mn-lt"/>
            </a:endParaRPr>
          </a:p>
        </p:txBody>
      </p:sp>
      <p:sp>
        <p:nvSpPr>
          <p:cNvPr id="146" name="Text Placeholder 37"/>
          <p:cNvSpPr>
            <a:spLocks noGrp="1"/>
          </p:cNvSpPr>
          <p:nvPr>
            <p:custDataLst>
              <p:tags r:id="rId85"/>
            </p:custDataLst>
          </p:nvPr>
        </p:nvSpPr>
        <p:spPr bwMode="gray">
          <a:xfrm>
            <a:off x="3879850" y="3168649"/>
            <a:ext cx="715963"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5C542F59-C60C-461B-9DDB-F405F1422536}" type="datetime'''''Ca''''l''''''if''''''''''''o''rn''ia ''''''pe''a''''''''k'">
              <a:rPr lang="en-US" sz="800" b="0">
                <a:solidFill>
                  <a:srgbClr val="575757"/>
                </a:solidFill>
                <a:sym typeface="+mn-lt"/>
              </a:rPr>
              <a:pPr>
                <a:spcBef>
                  <a:spcPct val="0"/>
                </a:spcBef>
                <a:spcAft>
                  <a:spcPct val="0"/>
                </a:spcAft>
              </a:pPr>
              <a:t>California peak</a:t>
            </a:fld>
            <a:endParaRPr lang="en-US" sz="800" b="0" dirty="0">
              <a:solidFill>
                <a:srgbClr val="575757"/>
              </a:solidFill>
              <a:sym typeface="+mn-lt"/>
            </a:endParaRPr>
          </a:p>
        </p:txBody>
      </p:sp>
      <p:sp>
        <p:nvSpPr>
          <p:cNvPr id="132" name="Text Placeholder 28"/>
          <p:cNvSpPr>
            <a:spLocks noGrp="1"/>
          </p:cNvSpPr>
          <p:nvPr>
            <p:custDataLst>
              <p:tags r:id="rId86"/>
            </p:custDataLst>
          </p:nvPr>
        </p:nvSpPr>
        <p:spPr bwMode="gray">
          <a:xfrm>
            <a:off x="2343150" y="3006724"/>
            <a:ext cx="295275"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E8350218-4217-4069-B3D2-4035D6FE65B1}" type="datetime'''''''''J''a''''''p''''''''''''a''''''''n'''''''''">
              <a:rPr lang="en-US" sz="800" b="0">
                <a:solidFill>
                  <a:schemeClr val="bg1"/>
                </a:solidFill>
                <a:sym typeface="+mn-lt"/>
              </a:rPr>
              <a:pPr algn="ctr">
                <a:spcBef>
                  <a:spcPct val="0"/>
                </a:spcBef>
                <a:spcAft>
                  <a:spcPct val="0"/>
                </a:spcAft>
              </a:pPr>
              <a:t>Japan</a:t>
            </a:fld>
            <a:endParaRPr lang="en-US" sz="800" b="0" dirty="0">
              <a:solidFill>
                <a:schemeClr val="bg1"/>
              </a:solidFill>
              <a:sym typeface="+mn-lt"/>
            </a:endParaRPr>
          </a:p>
        </p:txBody>
      </p:sp>
      <p:sp useBgFill="1">
        <p:nvSpPr>
          <p:cNvPr id="145" name="Text Placeholder 36"/>
          <p:cNvSpPr>
            <a:spLocks noGrp="1"/>
          </p:cNvSpPr>
          <p:nvPr>
            <p:custDataLst>
              <p:tags r:id="rId87"/>
            </p:custDataLst>
          </p:nvPr>
        </p:nvSpPr>
        <p:spPr bwMode="gray">
          <a:xfrm>
            <a:off x="4341813" y="3462337"/>
            <a:ext cx="468313" cy="122238"/>
          </a:xfrm>
          <a:prstGeom prst="rect">
            <a:avLst/>
          </a:prstGeom>
          <a:effec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5D0836A1-64C7-4003-9E2D-844D5423043B}" type="datetime'''''''''C''''a''lif''''''''''''or''n''''ia'''''''''''''''''">
              <a:rPr lang="en-US" sz="800" b="0">
                <a:solidFill>
                  <a:srgbClr val="575757"/>
                </a:solidFill>
                <a:sym typeface="+mn-lt"/>
              </a:rPr>
              <a:pPr>
                <a:spcBef>
                  <a:spcPct val="0"/>
                </a:spcBef>
                <a:spcAft>
                  <a:spcPct val="0"/>
                </a:spcAft>
              </a:pPr>
              <a:t>California</a:t>
            </a:fld>
            <a:endParaRPr lang="en-US" sz="800" b="0" dirty="0">
              <a:solidFill>
                <a:srgbClr val="575757"/>
              </a:solidFill>
              <a:sym typeface="+mn-lt"/>
            </a:endParaRPr>
          </a:p>
        </p:txBody>
      </p:sp>
      <p:sp useBgFill="1">
        <p:nvSpPr>
          <p:cNvPr id="140" name="Text Placeholder 31"/>
          <p:cNvSpPr>
            <a:spLocks noGrp="1"/>
          </p:cNvSpPr>
          <p:nvPr>
            <p:custDataLst>
              <p:tags r:id="rId88"/>
            </p:custDataLst>
          </p:nvPr>
        </p:nvSpPr>
        <p:spPr bwMode="gray">
          <a:xfrm>
            <a:off x="1809750" y="2936874"/>
            <a:ext cx="150813" cy="122238"/>
          </a:xfrm>
          <a:prstGeom prst="rect">
            <a:avLst/>
          </a:prstGeom>
          <a:noFill/>
          <a:effec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DC7F6353-6EAF-48D3-9565-689FBCB60E08}" type="datetime'''''''''''''''''''''''''''''''''''''''''''''U''''K'''">
              <a:rPr lang="en-US" sz="800" b="0">
                <a:solidFill>
                  <a:schemeClr val="bg1"/>
                </a:solidFill>
                <a:sym typeface="+mn-lt"/>
              </a:rPr>
              <a:pPr algn="ctr">
                <a:spcBef>
                  <a:spcPct val="0"/>
                </a:spcBef>
                <a:spcAft>
                  <a:spcPct val="0"/>
                </a:spcAft>
              </a:pPr>
              <a:t>UK</a:t>
            </a:fld>
            <a:endParaRPr lang="en-US" sz="800" b="0" dirty="0">
              <a:solidFill>
                <a:schemeClr val="bg1"/>
              </a:solidFill>
              <a:sym typeface="+mn-lt"/>
            </a:endParaRPr>
          </a:p>
        </p:txBody>
      </p:sp>
      <p:sp useBgFill="1">
        <p:nvSpPr>
          <p:cNvPr id="142" name="Text Placeholder 33"/>
          <p:cNvSpPr>
            <a:spLocks noGrp="1"/>
          </p:cNvSpPr>
          <p:nvPr>
            <p:custDataLst>
              <p:tags r:id="rId89"/>
            </p:custDataLst>
          </p:nvPr>
        </p:nvSpPr>
        <p:spPr bwMode="gray">
          <a:xfrm>
            <a:off x="4570413" y="4214813"/>
            <a:ext cx="309563" cy="244475"/>
          </a:xfrm>
          <a:prstGeom prst="rect">
            <a:avLst/>
          </a:prstGeom>
          <a:effectLs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88D6558B-1AB8-42F8-8BE9-8C423521DCDA}" type="datetime'''S''''''o''''''''u''th'''' &#10;''''Afr''''i''''''''c''''''a'''">
              <a:rPr lang="en-US" sz="800" b="0">
                <a:solidFill>
                  <a:srgbClr val="575757"/>
                </a:solidFill>
                <a:sym typeface="+mn-lt"/>
              </a:rPr>
              <a:pPr>
                <a:spcBef>
                  <a:spcPct val="0"/>
                </a:spcBef>
                <a:spcAft>
                  <a:spcPct val="0"/>
                </a:spcAft>
              </a:pPr>
              <a:t>South 
Africa</a:t>
            </a:fld>
            <a:endParaRPr lang="en-US" sz="800" b="0" dirty="0">
              <a:solidFill>
                <a:srgbClr val="575757"/>
              </a:solidFill>
              <a:sym typeface="+mn-lt"/>
            </a:endParaRPr>
          </a:p>
        </p:txBody>
      </p:sp>
      <p:sp useBgFill="1">
        <p:nvSpPr>
          <p:cNvPr id="147" name="Text Placeholder 38"/>
          <p:cNvSpPr>
            <a:spLocks noGrp="1"/>
          </p:cNvSpPr>
          <p:nvPr>
            <p:custDataLst>
              <p:tags r:id="rId90"/>
            </p:custDataLst>
          </p:nvPr>
        </p:nvSpPr>
        <p:spPr bwMode="gray">
          <a:xfrm>
            <a:off x="4192588" y="3894137"/>
            <a:ext cx="285750" cy="122238"/>
          </a:xfrm>
          <a:prstGeom prst="rect">
            <a:avLst/>
          </a:prstGeom>
          <a:effectLs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BA008582-4629-440C-BE88-6F75984F2A13}" type="datetime'''T''''''''''e''x''''''a''''''''''''''''''''''''s'''''''''">
              <a:rPr lang="en-US" sz="800" b="0">
                <a:solidFill>
                  <a:srgbClr val="575757"/>
                </a:solidFill>
                <a:sym typeface="+mn-lt"/>
              </a:rPr>
              <a:pPr>
                <a:spcBef>
                  <a:spcPct val="0"/>
                </a:spcBef>
                <a:spcAft>
                  <a:spcPct val="0"/>
                </a:spcAft>
              </a:pPr>
              <a:t>Texas</a:t>
            </a:fld>
            <a:endParaRPr lang="en-US" sz="800" b="0" dirty="0">
              <a:solidFill>
                <a:srgbClr val="575757"/>
              </a:solidFill>
              <a:sym typeface="+mn-lt"/>
            </a:endParaRPr>
          </a:p>
        </p:txBody>
      </p:sp>
      <p:sp>
        <p:nvSpPr>
          <p:cNvPr id="144" name="Text Placeholder 35"/>
          <p:cNvSpPr>
            <a:spLocks noGrp="1"/>
          </p:cNvSpPr>
          <p:nvPr>
            <p:custDataLst>
              <p:tags r:id="rId91"/>
            </p:custDataLst>
          </p:nvPr>
        </p:nvSpPr>
        <p:spPr bwMode="gray">
          <a:xfrm>
            <a:off x="2522538" y="4017962"/>
            <a:ext cx="571500" cy="122238"/>
          </a:xfrm>
          <a:prstGeom prst="rect">
            <a:avLst/>
          </a:prstGeom>
          <a:noFill/>
          <a:effectLst/>
          <a:extLst>
            <a:ext uri="{909E8E84-426E-40DD-AFC4-6F175D3DCCD1}">
              <a14:hiddenFill xmlns:a14="http://schemas.microsoft.com/office/drawing/2010/main">
                <a:solidFill>
                  <a:srgbClr val="FFFFFF"/>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3F76BB40-29FF-43BB-A829-7B842D51F099}" type="datetime'S''''''ou''''''t''''h K''''o''''''''''r''''''''e''''''a'''''">
              <a:rPr lang="en-US" sz="800" b="0">
                <a:solidFill>
                  <a:srgbClr val="575757"/>
                </a:solidFill>
                <a:sym typeface="+mn-lt"/>
              </a:rPr>
              <a:pPr>
                <a:spcBef>
                  <a:spcPct val="0"/>
                </a:spcBef>
                <a:spcAft>
                  <a:spcPct val="0"/>
                </a:spcAft>
              </a:pPr>
              <a:t>South Korea</a:t>
            </a:fld>
            <a:endParaRPr lang="en-US" sz="800" b="0" dirty="0">
              <a:solidFill>
                <a:srgbClr val="575757"/>
              </a:solidFill>
              <a:sym typeface="+mn-lt"/>
            </a:endParaRPr>
          </a:p>
        </p:txBody>
      </p:sp>
      <p:sp>
        <p:nvSpPr>
          <p:cNvPr id="148" name="Text Placeholder 39"/>
          <p:cNvSpPr>
            <a:spLocks noGrp="1"/>
          </p:cNvSpPr>
          <p:nvPr>
            <p:custDataLst>
              <p:tags r:id="rId92"/>
            </p:custDataLst>
          </p:nvPr>
        </p:nvSpPr>
        <p:spPr bwMode="gray">
          <a:xfrm>
            <a:off x="1735138" y="3179762"/>
            <a:ext cx="374650"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D609A542-6B61-4FFE-BD70-F15F053F8460}" type="datetime'''''S''w''''''''''''''''''''''e''''''''d''''''''e''n'''''">
              <a:rPr lang="en-US" sz="800" b="0">
                <a:solidFill>
                  <a:srgbClr val="575757"/>
                </a:solidFill>
                <a:sym typeface="+mn-lt"/>
              </a:rPr>
              <a:pPr>
                <a:spcBef>
                  <a:spcPct val="0"/>
                </a:spcBef>
                <a:spcAft>
                  <a:spcPct val="0"/>
                </a:spcAft>
              </a:pPr>
              <a:t>Sweden</a:t>
            </a:fld>
            <a:endParaRPr lang="en-US" sz="800" b="0" dirty="0">
              <a:solidFill>
                <a:srgbClr val="575757"/>
              </a:solidFill>
              <a:sym typeface="+mn-lt"/>
            </a:endParaRPr>
          </a:p>
        </p:txBody>
      </p:sp>
      <p:sp useBgFill="1">
        <p:nvSpPr>
          <p:cNvPr id="149" name="Text Placeholder 40"/>
          <p:cNvSpPr>
            <a:spLocks noGrp="1"/>
          </p:cNvSpPr>
          <p:nvPr>
            <p:custDataLst>
              <p:tags r:id="rId93"/>
            </p:custDataLst>
          </p:nvPr>
        </p:nvSpPr>
        <p:spPr bwMode="gray">
          <a:xfrm>
            <a:off x="985838" y="3086099"/>
            <a:ext cx="574675" cy="122238"/>
          </a:xfrm>
          <a:prstGeom prst="rect">
            <a:avLst/>
          </a:prstGeom>
          <a:effec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B3145CA9-EF77-4A57-9F81-9C0EE30AE407}" type="datetime'''''Ne''''''''''''''''''t''herl''a''''''''''''n''d''s'''''">
              <a:rPr lang="en-US" sz="800" b="0">
                <a:solidFill>
                  <a:srgbClr val="575757"/>
                </a:solidFill>
                <a:sym typeface="+mn-lt"/>
              </a:rPr>
              <a:pPr>
                <a:spcBef>
                  <a:spcPct val="0"/>
                </a:spcBef>
                <a:spcAft>
                  <a:spcPct val="0"/>
                </a:spcAft>
              </a:pPr>
              <a:t>Netherlands</a:t>
            </a:fld>
            <a:endParaRPr lang="en-US" sz="800" b="0" dirty="0">
              <a:solidFill>
                <a:srgbClr val="575757"/>
              </a:solidFill>
              <a:sym typeface="+mn-lt"/>
            </a:endParaRPr>
          </a:p>
        </p:txBody>
      </p:sp>
      <p:sp>
        <p:nvSpPr>
          <p:cNvPr id="151" name="Text Placeholder 42"/>
          <p:cNvSpPr>
            <a:spLocks noGrp="1"/>
          </p:cNvSpPr>
          <p:nvPr>
            <p:custDataLst>
              <p:tags r:id="rId94"/>
            </p:custDataLst>
          </p:nvPr>
        </p:nvSpPr>
        <p:spPr bwMode="gray">
          <a:xfrm>
            <a:off x="2881313" y="3667124"/>
            <a:ext cx="414338"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1C17DF55-ECE8-4558-82EA-ED855A110784}" type="datetime'R''''''''o''''''ma''''''''''''''''''''''n''i''a'''">
              <a:rPr lang="en-US" sz="800" b="0">
                <a:solidFill>
                  <a:srgbClr val="575757"/>
                </a:solidFill>
                <a:sym typeface="+mn-lt"/>
              </a:rPr>
              <a:pPr>
                <a:spcBef>
                  <a:spcPct val="0"/>
                </a:spcBef>
                <a:spcAft>
                  <a:spcPct val="0"/>
                </a:spcAft>
              </a:pPr>
              <a:t>Romania</a:t>
            </a:fld>
            <a:endParaRPr lang="en-US" sz="800" b="0" dirty="0">
              <a:solidFill>
                <a:srgbClr val="575757"/>
              </a:solidFill>
              <a:sym typeface="+mn-lt"/>
            </a:endParaRPr>
          </a:p>
        </p:txBody>
      </p:sp>
      <p:sp>
        <p:nvSpPr>
          <p:cNvPr id="143" name="Text Placeholder 34"/>
          <p:cNvSpPr>
            <a:spLocks noGrp="1"/>
          </p:cNvSpPr>
          <p:nvPr>
            <p:custDataLst>
              <p:tags r:id="rId95"/>
            </p:custDataLst>
          </p:nvPr>
        </p:nvSpPr>
        <p:spPr bwMode="gray">
          <a:xfrm>
            <a:off x="3825875" y="3616324"/>
            <a:ext cx="336550" cy="122238"/>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2700" tIns="0" rIns="12700" bIns="0" numCol="1" spc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9405A3A5-2134-4D38-B8A2-57323B38CDA8}" type="datetime'''''T''''''''''''''''ur''''''''k''''''''e''y'''''''''''''">
              <a:rPr lang="en-US" sz="800" b="0">
                <a:solidFill>
                  <a:srgbClr val="575757"/>
                </a:solidFill>
                <a:sym typeface="+mn-lt"/>
              </a:rPr>
              <a:pPr>
                <a:spcBef>
                  <a:spcPct val="0"/>
                </a:spcBef>
                <a:spcAft>
                  <a:spcPct val="0"/>
                </a:spcAft>
              </a:pPr>
              <a:t>Turkey</a:t>
            </a:fld>
            <a:endParaRPr lang="en-US" sz="800" b="0" dirty="0">
              <a:solidFill>
                <a:srgbClr val="575757"/>
              </a:solidFill>
              <a:sym typeface="+mn-lt"/>
            </a:endParaRPr>
          </a:p>
        </p:txBody>
      </p:sp>
      <p:sp>
        <p:nvSpPr>
          <p:cNvPr id="2" name="Title 1"/>
          <p:cNvSpPr>
            <a:spLocks noGrp="1"/>
          </p:cNvSpPr>
          <p:nvPr>
            <p:ph type="title"/>
          </p:nvPr>
        </p:nvSpPr>
        <p:spPr/>
        <p:txBody>
          <a:bodyPr wrap="square">
            <a:spAutoFit/>
          </a:bodyPr>
          <a:lstStyle/>
          <a:p>
            <a:pPr>
              <a:buSzPts val="2400"/>
            </a:pPr>
            <a:r>
              <a:rPr lang="en-US" dirty="0" smtClean="0"/>
              <a:t>Residential grid parity is a reality – storage the "next big thing"</a:t>
            </a:r>
            <a:endParaRPr lang="en-US" dirty="0"/>
          </a:p>
        </p:txBody>
      </p:sp>
      <p:sp>
        <p:nvSpPr>
          <p:cNvPr id="36" name="Text Box 50"/>
          <p:cNvSpPr txBox="1">
            <a:spLocks noChangeArrowheads="1"/>
          </p:cNvSpPr>
          <p:nvPr/>
        </p:nvSpPr>
        <p:spPr bwMode="auto">
          <a:xfrm>
            <a:off x="6616700" y="5429346"/>
            <a:ext cx="4360434" cy="153888"/>
          </a:xfrm>
          <a:prstGeom prst="rect">
            <a:avLst/>
          </a:prstGeom>
          <a:noFill/>
          <a:ln w="9525" algn="ctr">
            <a:noFill/>
            <a:miter lim="800000"/>
            <a:headEnd type="none" w="lg" len="lg"/>
            <a:tailEnd type="none" w="lg" len="lg"/>
          </a:ln>
        </p:spPr>
        <p:txBody>
          <a:bodyPr wrap="square" lIns="0" tIns="0" rIns="0" bIns="0">
            <a:spAutoFit/>
          </a:bodyPr>
          <a:lstStyle/>
          <a:p>
            <a:pPr fontAlgn="base">
              <a:spcBef>
                <a:spcPct val="0"/>
              </a:spcBef>
              <a:spcAft>
                <a:spcPct val="0"/>
              </a:spcAft>
            </a:pPr>
            <a:r>
              <a:rPr lang="en-US" sz="1000" dirty="0">
                <a:solidFill>
                  <a:srgbClr val="575757"/>
                </a:solidFill>
              </a:rPr>
              <a:t>Iso-LCOE curve at </a:t>
            </a:r>
            <a:r>
              <a:rPr lang="en-US" sz="1000" dirty="0" smtClean="0">
                <a:solidFill>
                  <a:srgbClr val="575757"/>
                </a:solidFill>
              </a:rPr>
              <a:t>a </a:t>
            </a:r>
            <a:r>
              <a:rPr lang="en-US" sz="1000" b="1" dirty="0" smtClean="0">
                <a:solidFill>
                  <a:srgbClr val="575757"/>
                </a:solidFill>
              </a:rPr>
              <a:t>PV+storage system </a:t>
            </a:r>
            <a:r>
              <a:rPr lang="en-US" sz="1000" dirty="0" smtClean="0">
                <a:solidFill>
                  <a:srgbClr val="575757"/>
                </a:solidFill>
              </a:rPr>
              <a:t>price</a:t>
            </a:r>
            <a:r>
              <a:rPr lang="en-US" sz="1000" baseline="30000" dirty="0" smtClean="0">
                <a:solidFill>
                  <a:srgbClr val="575757"/>
                </a:solidFill>
              </a:rPr>
              <a:t>1</a:t>
            </a:r>
            <a:r>
              <a:rPr lang="en-US" sz="1000" dirty="0" smtClean="0">
                <a:solidFill>
                  <a:srgbClr val="575757"/>
                </a:solidFill>
              </a:rPr>
              <a:t> of</a:t>
            </a:r>
            <a:endParaRPr lang="en-US" sz="1000" dirty="0">
              <a:solidFill>
                <a:srgbClr val="575757"/>
              </a:solidFill>
            </a:endParaRPr>
          </a:p>
        </p:txBody>
      </p:sp>
      <p:sp>
        <p:nvSpPr>
          <p:cNvPr id="41" name="Rectangle 40"/>
          <p:cNvSpPr/>
          <p:nvPr/>
        </p:nvSpPr>
        <p:spPr>
          <a:xfrm>
            <a:off x="6439049" y="1769213"/>
            <a:ext cx="3670301" cy="153888"/>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p>
            <a:r>
              <a:rPr lang="en-US" sz="1000" dirty="0">
                <a:solidFill>
                  <a:srgbClr val="575757"/>
                </a:solidFill>
                <a:cs typeface="Arial" pitchFamily="34" charset="0"/>
              </a:rPr>
              <a:t>Average electricity price for house-holds in 2015 in €Ct/kWh</a:t>
            </a:r>
          </a:p>
        </p:txBody>
      </p:sp>
      <p:sp>
        <p:nvSpPr>
          <p:cNvPr id="43" name="Rectangle 42"/>
          <p:cNvSpPr/>
          <p:nvPr/>
        </p:nvSpPr>
        <p:spPr>
          <a:xfrm>
            <a:off x="602457" y="1756740"/>
            <a:ext cx="3752170" cy="153888"/>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p>
            <a:r>
              <a:rPr lang="en-US" sz="1000" dirty="0">
                <a:solidFill>
                  <a:srgbClr val="575757"/>
                </a:solidFill>
                <a:cs typeface="Arial" pitchFamily="34" charset="0"/>
              </a:rPr>
              <a:t>Average electricity price for house-holds in 2015 in €Ct/kWh</a:t>
            </a:r>
            <a:endParaRPr lang="en-US" sz="1000" baseline="30000" dirty="0">
              <a:solidFill>
                <a:srgbClr val="575757"/>
              </a:solidFill>
              <a:cs typeface="Arial" pitchFamily="34" charset="0"/>
            </a:endParaRPr>
          </a:p>
        </p:txBody>
      </p:sp>
      <p:sp>
        <p:nvSpPr>
          <p:cNvPr id="44" name="Text Box 50"/>
          <p:cNvSpPr txBox="1">
            <a:spLocks noChangeArrowheads="1"/>
          </p:cNvSpPr>
          <p:nvPr/>
        </p:nvSpPr>
        <p:spPr bwMode="auto">
          <a:xfrm>
            <a:off x="789686" y="5439506"/>
            <a:ext cx="4440952" cy="153888"/>
          </a:xfrm>
          <a:prstGeom prst="rect">
            <a:avLst/>
          </a:prstGeom>
          <a:noFill/>
          <a:ln w="9525" algn="ctr">
            <a:noFill/>
            <a:miter lim="800000"/>
            <a:headEnd type="none" w="lg" len="lg"/>
            <a:tailEnd type="none" w="lg" len="lg"/>
          </a:ln>
        </p:spPr>
        <p:txBody>
          <a:bodyPr wrap="square" lIns="0" tIns="0" rIns="0" bIns="0">
            <a:spAutoFit/>
          </a:bodyPr>
          <a:lstStyle/>
          <a:p>
            <a:pPr fontAlgn="base">
              <a:spcBef>
                <a:spcPct val="0"/>
              </a:spcBef>
              <a:spcAft>
                <a:spcPct val="0"/>
              </a:spcAft>
            </a:pPr>
            <a:r>
              <a:rPr lang="en-US" sz="1000" dirty="0">
                <a:solidFill>
                  <a:srgbClr val="575757"/>
                </a:solidFill>
              </a:rPr>
              <a:t>Iso-LCOE curve at </a:t>
            </a:r>
            <a:r>
              <a:rPr lang="en-US" sz="1000" dirty="0" smtClean="0">
                <a:solidFill>
                  <a:srgbClr val="575757"/>
                </a:solidFill>
              </a:rPr>
              <a:t>a PV system price </a:t>
            </a:r>
            <a:r>
              <a:rPr lang="en-US" sz="1000" dirty="0">
                <a:solidFill>
                  <a:srgbClr val="575757"/>
                </a:solidFill>
              </a:rPr>
              <a:t>of</a:t>
            </a:r>
          </a:p>
        </p:txBody>
      </p:sp>
      <p:sp>
        <p:nvSpPr>
          <p:cNvPr id="87" name="ColumnHeader"/>
          <p:cNvSpPr>
            <a:spLocks noChangeArrowheads="1"/>
          </p:cNvSpPr>
          <p:nvPr/>
        </p:nvSpPr>
        <p:spPr bwMode="gray">
          <a:xfrm>
            <a:off x="602457" y="1233315"/>
            <a:ext cx="4113212" cy="430887"/>
          </a:xfrm>
          <a:prstGeom prst="rect">
            <a:avLst/>
          </a:prstGeom>
          <a:noFill/>
          <a:ln w="9525" algn="ctr">
            <a:noFill/>
            <a:miter lim="800000"/>
            <a:headEnd type="none" w="lg" len="lg"/>
            <a:tailEnd type="none" w="lg" len="lg"/>
          </a:ln>
          <a:effectLst>
            <a:outerShdw dist="25400" dir="5400000" sx="99000" sy="99000" algn="ctr" rotWithShape="0">
              <a:srgbClr val="808080"/>
            </a:outerShdw>
          </a:effectLst>
          <a:extLst>
            <a:ext uri="{909E8E84-426E-40DD-AFC4-6F175D3DCCD1}">
              <a14:hiddenFill xmlns:a14="http://schemas.microsoft.com/office/drawing/2010/main">
                <a:solidFill>
                  <a:schemeClr val="bg1"/>
                </a:solidFill>
              </a14:hiddenFill>
            </a:ext>
          </a:extLst>
        </p:spPr>
        <p:txBody>
          <a:bodyPr lIns="0" tIns="0" rIns="0" bIns="0" anchor="b">
            <a:spAutoFit/>
          </a:bodyPr>
          <a:lstStyle/>
          <a:p>
            <a:r>
              <a:rPr lang="en-US" sz="1400" dirty="0">
                <a:solidFill>
                  <a:srgbClr val="575757"/>
                </a:solidFill>
                <a:cs typeface="Arial" pitchFamily="34" charset="0"/>
              </a:rPr>
              <a:t>Residential grid parity of PV standalone </a:t>
            </a:r>
            <a:r>
              <a:rPr lang="en-US" sz="1400" dirty="0" smtClean="0">
                <a:solidFill>
                  <a:srgbClr val="575757"/>
                </a:solidFill>
                <a:cs typeface="Arial" pitchFamily="34" charset="0"/>
              </a:rPr>
              <a:t/>
            </a:r>
            <a:br>
              <a:rPr lang="en-US" sz="1400" dirty="0" smtClean="0">
                <a:solidFill>
                  <a:srgbClr val="575757"/>
                </a:solidFill>
                <a:cs typeface="Arial" pitchFamily="34" charset="0"/>
              </a:rPr>
            </a:br>
            <a:r>
              <a:rPr lang="en-US" sz="1400" dirty="0" smtClean="0">
                <a:solidFill>
                  <a:srgbClr val="575757"/>
                </a:solidFill>
                <a:cs typeface="Arial" pitchFamily="34" charset="0"/>
              </a:rPr>
              <a:t>already </a:t>
            </a:r>
            <a:r>
              <a:rPr lang="en-US" sz="1400" dirty="0">
                <a:solidFill>
                  <a:srgbClr val="575757"/>
                </a:solidFill>
                <a:cs typeface="Arial" pitchFamily="34" charset="0"/>
              </a:rPr>
              <a:t>reached in many countries</a:t>
            </a:r>
          </a:p>
        </p:txBody>
      </p:sp>
      <p:sp>
        <p:nvSpPr>
          <p:cNvPr id="89" name="ColumnHeader"/>
          <p:cNvSpPr>
            <a:spLocks noChangeArrowheads="1"/>
          </p:cNvSpPr>
          <p:nvPr/>
        </p:nvSpPr>
        <p:spPr bwMode="gray">
          <a:xfrm>
            <a:off x="6439049" y="1245788"/>
            <a:ext cx="5058705" cy="430887"/>
          </a:xfrm>
          <a:prstGeom prst="rect">
            <a:avLst/>
          </a:prstGeom>
          <a:noFill/>
          <a:ln w="9525" algn="ctr">
            <a:noFill/>
            <a:miter lim="800000"/>
            <a:headEnd type="none" w="lg" len="lg"/>
            <a:tailEnd type="none" w="lg" len="lg"/>
          </a:ln>
          <a:effectLst>
            <a:outerShdw dist="25400" dir="5400000" sx="99000" sy="99000" algn="ctr" rotWithShape="0">
              <a:srgbClr val="808080"/>
            </a:outerShdw>
          </a:effectLst>
          <a:extLst>
            <a:ext uri="{909E8E84-426E-40DD-AFC4-6F175D3DCCD1}">
              <a14:hiddenFill xmlns:a14="http://schemas.microsoft.com/office/drawing/2010/main">
                <a:solidFill>
                  <a:schemeClr val="bg1"/>
                </a:solidFill>
              </a14:hiddenFill>
            </a:ext>
          </a:extLst>
        </p:spPr>
        <p:txBody>
          <a:bodyPr wrap="square" lIns="0" tIns="0" rIns="0" bIns="0" anchor="b">
            <a:spAutoFit/>
          </a:bodyPr>
          <a:lstStyle/>
          <a:p>
            <a:r>
              <a:rPr lang="en-US" sz="1400" dirty="0">
                <a:solidFill>
                  <a:srgbClr val="575757"/>
                </a:solidFill>
                <a:cs typeface="Arial" pitchFamily="34" charset="0"/>
              </a:rPr>
              <a:t>Starting 2014, PV+storage systems </a:t>
            </a:r>
            <a:r>
              <a:rPr lang="en-US" sz="1400" dirty="0" smtClean="0">
                <a:solidFill>
                  <a:srgbClr val="575757"/>
                </a:solidFill>
                <a:cs typeface="Arial" pitchFamily="34" charset="0"/>
              </a:rPr>
              <a:t/>
            </a:r>
            <a:br>
              <a:rPr lang="en-US" sz="1400" dirty="0" smtClean="0">
                <a:solidFill>
                  <a:srgbClr val="575757"/>
                </a:solidFill>
                <a:cs typeface="Arial" pitchFamily="34" charset="0"/>
              </a:rPr>
            </a:br>
            <a:r>
              <a:rPr lang="en-US" sz="1400" dirty="0" smtClean="0">
                <a:solidFill>
                  <a:srgbClr val="575757"/>
                </a:solidFill>
                <a:cs typeface="Arial" pitchFamily="34" charset="0"/>
              </a:rPr>
              <a:t>become </a:t>
            </a:r>
            <a:r>
              <a:rPr lang="en-US" sz="1400" dirty="0">
                <a:solidFill>
                  <a:srgbClr val="575757"/>
                </a:solidFill>
                <a:cs typeface="Arial" pitchFamily="34" charset="0"/>
              </a:rPr>
              <a:t>an attractive business case</a:t>
            </a:r>
          </a:p>
        </p:txBody>
      </p:sp>
      <p:sp>
        <p:nvSpPr>
          <p:cNvPr id="209" name="Oval 48"/>
          <p:cNvSpPr>
            <a:spLocks noChangeArrowheads="1"/>
          </p:cNvSpPr>
          <p:nvPr/>
        </p:nvSpPr>
        <p:spPr bwMode="auto">
          <a:xfrm>
            <a:off x="3988059" y="5940003"/>
            <a:ext cx="250825" cy="252000"/>
          </a:xfrm>
          <a:prstGeom prst="ellipse">
            <a:avLst/>
          </a:prstGeom>
          <a:noFill/>
          <a:ln w="9525" cap="flat" cmpd="sng" algn="ctr">
            <a:solidFill>
              <a:srgbClr val="9A9A9A"/>
            </a:solidFill>
            <a:prstDash val="solid"/>
            <a:round/>
            <a:headEnd type="none" w="lg" len="lg"/>
            <a:tailEnd type="none" w="lg" len="lg"/>
          </a:ln>
        </p:spPr>
        <p:txBody>
          <a:bodyPr wrap="none" lIns="73152" tIns="73152" rIns="73152" bIns="73152" anchor="ctr"/>
          <a:lstStyle/>
          <a:p>
            <a:pPr>
              <a:tabLst>
                <a:tab pos="271463" algn="l"/>
              </a:tabLst>
            </a:pPr>
            <a:r>
              <a:rPr lang="en-US" sz="1000" dirty="0">
                <a:solidFill>
                  <a:srgbClr val="575757"/>
                </a:solidFill>
              </a:rPr>
              <a:t>      	Peak demand in GW (2015)</a:t>
            </a:r>
          </a:p>
        </p:txBody>
      </p:sp>
      <p:sp>
        <p:nvSpPr>
          <p:cNvPr id="210" name="Oval 49"/>
          <p:cNvSpPr>
            <a:spLocks noChangeArrowheads="1"/>
          </p:cNvSpPr>
          <p:nvPr/>
        </p:nvSpPr>
        <p:spPr bwMode="auto">
          <a:xfrm>
            <a:off x="6156584" y="5940003"/>
            <a:ext cx="250825" cy="252000"/>
          </a:xfrm>
          <a:prstGeom prst="ellipse">
            <a:avLst/>
          </a:prstGeom>
          <a:solidFill>
            <a:srgbClr val="29BA74"/>
          </a:solidFill>
          <a:ln w="9525" algn="ctr">
            <a:noFill/>
            <a:round/>
            <a:headEnd type="none" w="lg" len="lg"/>
            <a:tailEnd type="none" w="lg" len="lg"/>
          </a:ln>
          <a:extLst>
            <a:ext uri="{91240B29-F687-4F45-9708-019B960494DF}">
              <a14:hiddenLine xmlns:a14="http://schemas.microsoft.com/office/drawing/2010/main" w="9525" algn="ctr">
                <a:solidFill>
                  <a:schemeClr val="bg2"/>
                </a:solidFill>
                <a:round/>
                <a:headEnd type="none" w="lg" len="lg"/>
                <a:tailEnd type="none" w="lg" len="lg"/>
              </a14:hiddenLine>
            </a:ext>
          </a:extLst>
        </p:spPr>
        <p:txBody>
          <a:bodyPr wrap="none" lIns="73152" tIns="73152" rIns="73152" bIns="73152" anchor="ctr"/>
          <a:lstStyle/>
          <a:p>
            <a:pPr>
              <a:tabLst>
                <a:tab pos="271463" algn="l"/>
              </a:tabLst>
            </a:pPr>
            <a:r>
              <a:rPr lang="en-US" sz="1000" dirty="0">
                <a:solidFill>
                  <a:srgbClr val="575757"/>
                </a:solidFill>
              </a:rPr>
              <a:t>     	Residential grid parity by 2020 </a:t>
            </a:r>
            <a:br>
              <a:rPr lang="en-US" sz="1000" dirty="0">
                <a:solidFill>
                  <a:srgbClr val="575757"/>
                </a:solidFill>
              </a:rPr>
            </a:br>
            <a:r>
              <a:rPr lang="en-US" sz="1000" dirty="0">
                <a:solidFill>
                  <a:srgbClr val="575757"/>
                </a:solidFill>
              </a:rPr>
              <a:t>	at current electricity prices</a:t>
            </a:r>
          </a:p>
        </p:txBody>
      </p:sp>
      <p:cxnSp>
        <p:nvCxnSpPr>
          <p:cNvPr id="212" name="Straight Arrow Connector 211"/>
          <p:cNvCxnSpPr>
            <a:stCxn id="209" idx="3"/>
            <a:endCxn id="209" idx="7"/>
          </p:cNvCxnSpPr>
          <p:nvPr/>
        </p:nvCxnSpPr>
        <p:spPr bwMode="auto">
          <a:xfrm flipV="1">
            <a:off x="4024791" y="5976908"/>
            <a:ext cx="177361" cy="178190"/>
          </a:xfrm>
          <a:prstGeom prst="straightConnector1">
            <a:avLst/>
          </a:prstGeom>
          <a:solidFill>
            <a:schemeClr val="tx2"/>
          </a:solidFill>
          <a:ln w="9525" cap="flat" cmpd="sng" algn="ctr">
            <a:solidFill>
              <a:srgbClr val="808080"/>
            </a:solidFill>
            <a:prstDash val="solid"/>
            <a:round/>
            <a:headEnd type="stealth" w="sm" len="sm"/>
            <a:tailEnd type="stealth" w="sm" len="sm"/>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 name="Straight Connector 8"/>
          <p:cNvCxnSpPr/>
          <p:nvPr>
            <p:custDataLst>
              <p:tags r:id="rId96"/>
            </p:custDataLst>
          </p:nvPr>
        </p:nvCxnSpPr>
        <p:spPr bwMode="gray">
          <a:xfrm>
            <a:off x="3117850" y="5465763"/>
            <a:ext cx="285750" cy="0"/>
          </a:xfrm>
          <a:prstGeom prst="line">
            <a:avLst/>
          </a:prstGeom>
          <a:ln w="19050">
            <a:solidFill>
              <a:srgbClr val="6E6F73"/>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custDataLst>
              <p:tags r:id="rId97"/>
            </p:custDataLst>
          </p:nvPr>
        </p:nvCxnSpPr>
        <p:spPr bwMode="gray">
          <a:xfrm>
            <a:off x="3117850" y="5668963"/>
            <a:ext cx="285750" cy="0"/>
          </a:xfrm>
          <a:prstGeom prst="line">
            <a:avLst/>
          </a:prstGeom>
          <a:ln w="19050">
            <a:solidFill>
              <a:srgbClr val="6E6F73"/>
            </a:solidFill>
            <a:prstDash val="lgDash"/>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113" name="Text Placeholder 3"/>
          <p:cNvSpPr>
            <a:spLocks noGrp="1"/>
          </p:cNvSpPr>
          <p:nvPr>
            <p:custDataLst>
              <p:tags r:id="rId98"/>
            </p:custDataLst>
          </p:nvPr>
        </p:nvSpPr>
        <p:spPr bwMode="gray">
          <a:xfrm>
            <a:off x="3454400" y="5597525"/>
            <a:ext cx="9652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nSpc>
                <a:spcPct val="100000"/>
              </a:lnSpc>
              <a:spcBef>
                <a:spcPct val="0"/>
              </a:spcBef>
              <a:spcAft>
                <a:spcPct val="0"/>
              </a:spcAft>
            </a:pPr>
            <a:fld id="{5749A401-BBE7-443F-A5E0-05110D847EB2}" type="datetime'''''1'''''''''''''''''''''''''''''''''''''''''''''''''''">
              <a:rPr altLang="en-US" sz="1000" smtClean="0">
                <a:solidFill>
                  <a:srgbClr val="575757"/>
                </a:solidFill>
                <a:latin typeface="Trebuchet MS"/>
                <a:sym typeface="+mn-lt"/>
              </a:rPr>
              <a:pPr>
                <a:lnSpc>
                  <a:spcPct val="100000"/>
                </a:lnSpc>
                <a:spcBef>
                  <a:spcPct val="0"/>
                </a:spcBef>
                <a:spcAft>
                  <a:spcPct val="0"/>
                </a:spcAft>
              </a:pPr>
              <a:t>1</a:t>
            </a:fld>
            <a:r>
              <a:rPr altLang="en-US" sz="1000" dirty="0" smtClean="0">
                <a:solidFill>
                  <a:srgbClr val="575757"/>
                </a:solidFill>
                <a:latin typeface="Trebuchet MS"/>
                <a:sym typeface="+mn-lt"/>
              </a:rPr>
              <a:t>.0  €/Wp (2020)</a:t>
            </a:r>
            <a:endParaRPr sz="1000" dirty="0">
              <a:solidFill>
                <a:srgbClr val="575757"/>
              </a:solidFill>
              <a:latin typeface="Trebuchet MS"/>
              <a:sym typeface="+mn-lt"/>
            </a:endParaRPr>
          </a:p>
        </p:txBody>
      </p:sp>
      <p:sp>
        <p:nvSpPr>
          <p:cNvPr id="114" name="Text Placeholder 3"/>
          <p:cNvSpPr>
            <a:spLocks noGrp="1"/>
          </p:cNvSpPr>
          <p:nvPr>
            <p:custDataLst>
              <p:tags r:id="rId99"/>
            </p:custDataLst>
          </p:nvPr>
        </p:nvSpPr>
        <p:spPr bwMode="gray">
          <a:xfrm>
            <a:off x="3473450" y="5394325"/>
            <a:ext cx="927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gn="ctr">
              <a:lnSpc>
                <a:spcPct val="100000"/>
              </a:lnSpc>
              <a:spcBef>
                <a:spcPct val="0"/>
              </a:spcBef>
              <a:spcAft>
                <a:spcPct val="0"/>
              </a:spcAft>
            </a:pPr>
            <a:fld id="{62AFF589-AA0C-4A30-A7C7-80EC7E0E45D1}" type="datetime'''''''''''''''''''''''''''''''''''1''''''.''''''''''''''4'''''">
              <a:rPr altLang="en-US" sz="1000" smtClean="0">
                <a:solidFill>
                  <a:srgbClr val="575757"/>
                </a:solidFill>
              </a:rPr>
              <a:pPr algn="ctr">
                <a:lnSpc>
                  <a:spcPct val="100000"/>
                </a:lnSpc>
                <a:spcBef>
                  <a:spcPct val="0"/>
                </a:spcBef>
                <a:spcAft>
                  <a:spcPct val="0"/>
                </a:spcAft>
              </a:pPr>
              <a:t>1.4</a:t>
            </a:fld>
            <a:r>
              <a:rPr altLang="en-US" sz="1000" dirty="0" smtClean="0">
                <a:solidFill>
                  <a:srgbClr val="575757"/>
                </a:solidFill>
                <a:latin typeface="Trebuchet MS"/>
                <a:sym typeface="+mn-lt"/>
              </a:rPr>
              <a:t> €/Wp (2015)</a:t>
            </a:r>
            <a:endParaRPr sz="1000" dirty="0">
              <a:solidFill>
                <a:srgbClr val="575757"/>
              </a:solidFill>
              <a:latin typeface="Trebuchet MS"/>
              <a:sym typeface="+mn-lt"/>
            </a:endParaRPr>
          </a:p>
        </p:txBody>
      </p:sp>
      <p:cxnSp>
        <p:nvCxnSpPr>
          <p:cNvPr id="24" name="Straight Connector 23"/>
          <p:cNvCxnSpPr/>
          <p:nvPr>
            <p:custDataLst>
              <p:tags r:id="rId100"/>
            </p:custDataLst>
          </p:nvPr>
        </p:nvCxnSpPr>
        <p:spPr bwMode="gray">
          <a:xfrm>
            <a:off x="9525000" y="5465763"/>
            <a:ext cx="285750" cy="0"/>
          </a:xfrm>
          <a:prstGeom prst="line">
            <a:avLst/>
          </a:prstGeom>
          <a:ln w="19050">
            <a:solidFill>
              <a:srgbClr val="6E6F73"/>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custDataLst>
              <p:tags r:id="rId101"/>
            </p:custDataLst>
          </p:nvPr>
        </p:nvCxnSpPr>
        <p:spPr bwMode="gray">
          <a:xfrm>
            <a:off x="9525000" y="5668963"/>
            <a:ext cx="285750" cy="0"/>
          </a:xfrm>
          <a:prstGeom prst="line">
            <a:avLst/>
          </a:prstGeom>
          <a:ln w="19050">
            <a:solidFill>
              <a:srgbClr val="6E6F73"/>
            </a:solidFill>
            <a:prstDash val="lgDash"/>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153" name="Text Placeholder 3"/>
          <p:cNvSpPr>
            <a:spLocks noGrp="1"/>
          </p:cNvSpPr>
          <p:nvPr>
            <p:custDataLst>
              <p:tags r:id="rId102"/>
            </p:custDataLst>
          </p:nvPr>
        </p:nvSpPr>
        <p:spPr bwMode="gray">
          <a:xfrm>
            <a:off x="9861550" y="5394325"/>
            <a:ext cx="927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nSpc>
                <a:spcPct val="100000"/>
              </a:lnSpc>
              <a:spcBef>
                <a:spcPct val="0"/>
              </a:spcBef>
              <a:spcAft>
                <a:spcPct val="0"/>
              </a:spcAft>
            </a:pPr>
            <a:fld id="{5395E40A-2AE3-4B9C-89E0-1051C41AC528}" type="datetime'''''''''''2'''''',''''''''''''''''''''''''''9'''''''''">
              <a:rPr altLang="en-US" sz="1000" smtClean="0">
                <a:solidFill>
                  <a:srgbClr val="575757"/>
                </a:solidFill>
                <a:latin typeface="Trebuchet MS"/>
                <a:sym typeface="+mn-lt"/>
              </a:rPr>
              <a:pPr>
                <a:lnSpc>
                  <a:spcPct val="100000"/>
                </a:lnSpc>
                <a:spcBef>
                  <a:spcPct val="0"/>
                </a:spcBef>
                <a:spcAft>
                  <a:spcPct val="0"/>
                </a:spcAft>
              </a:pPr>
              <a:t>2,9</a:t>
            </a:fld>
            <a:r>
              <a:rPr altLang="en-US" sz="1000" dirty="0" smtClean="0">
                <a:solidFill>
                  <a:srgbClr val="575757"/>
                </a:solidFill>
                <a:latin typeface="Trebuchet MS"/>
                <a:sym typeface="+mn-lt"/>
              </a:rPr>
              <a:t> €/Wp (2015)</a:t>
            </a:r>
            <a:endParaRPr sz="1000" dirty="0">
              <a:solidFill>
                <a:srgbClr val="575757"/>
              </a:solidFill>
              <a:latin typeface="Trebuchet MS"/>
              <a:sym typeface="+mn-lt"/>
            </a:endParaRPr>
          </a:p>
        </p:txBody>
      </p:sp>
      <p:sp>
        <p:nvSpPr>
          <p:cNvPr id="136" name="Text Placeholder 3"/>
          <p:cNvSpPr>
            <a:spLocks noGrp="1"/>
          </p:cNvSpPr>
          <p:nvPr>
            <p:custDataLst>
              <p:tags r:id="rId103"/>
            </p:custDataLst>
          </p:nvPr>
        </p:nvSpPr>
        <p:spPr bwMode="gray">
          <a:xfrm>
            <a:off x="9861550" y="5597525"/>
            <a:ext cx="927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nSpc>
                <a:spcPct val="100000"/>
              </a:lnSpc>
              <a:spcBef>
                <a:spcPct val="0"/>
              </a:spcBef>
              <a:spcAft>
                <a:spcPct val="0"/>
              </a:spcAft>
            </a:pPr>
            <a:fld id="{62FB7B58-D2FE-4D86-B5AB-E07C5A8B902E}" type="datetime'''''''''''''1'''''''''',''''''''''''''''''''''''''''''''''''5'">
              <a:rPr altLang="en-US" sz="1000" smtClean="0">
                <a:solidFill>
                  <a:srgbClr val="575757"/>
                </a:solidFill>
                <a:latin typeface="Trebuchet MS"/>
                <a:sym typeface="+mn-lt"/>
              </a:rPr>
              <a:pPr>
                <a:lnSpc>
                  <a:spcPct val="100000"/>
                </a:lnSpc>
                <a:spcBef>
                  <a:spcPct val="0"/>
                </a:spcBef>
                <a:spcAft>
                  <a:spcPct val="0"/>
                </a:spcAft>
              </a:pPr>
              <a:t>1,5</a:t>
            </a:fld>
            <a:r>
              <a:rPr altLang="en-US" sz="1000" dirty="0" smtClean="0">
                <a:solidFill>
                  <a:srgbClr val="575757"/>
                </a:solidFill>
                <a:latin typeface="Trebuchet MS"/>
                <a:sym typeface="+mn-lt"/>
              </a:rPr>
              <a:t> €/Wp (2020)</a:t>
            </a:r>
            <a:endParaRPr sz="1000" dirty="0">
              <a:solidFill>
                <a:srgbClr val="575757"/>
              </a:solidFill>
              <a:latin typeface="Trebuchet MS"/>
              <a:sym typeface="+mn-lt"/>
            </a:endParaRPr>
          </a:p>
        </p:txBody>
      </p:sp>
      <p:sp>
        <p:nvSpPr>
          <p:cNvPr id="155" name="NavigationTriangle"/>
          <p:cNvSpPr/>
          <p:nvPr/>
        </p:nvSpPr>
        <p:spPr>
          <a:xfrm rot="16200000">
            <a:off x="11116165" y="-21446"/>
            <a:ext cx="1054387" cy="1097280"/>
          </a:xfrm>
          <a:prstGeom prst="triangle">
            <a:avLst>
              <a:gd name="adj" fmla="val 100000"/>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smtClean="0">
              <a:solidFill>
                <a:srgbClr val="FFFFFF"/>
              </a:solidFill>
            </a:endParaRPr>
          </a:p>
        </p:txBody>
      </p:sp>
      <p:sp>
        <p:nvSpPr>
          <p:cNvPr id="157" name="NavigationIcon"/>
          <p:cNvSpPr>
            <a:spLocks noChangeAspect="1" noChangeArrowheads="1"/>
          </p:cNvSpPr>
          <p:nvPr>
            <p:custDataLst>
              <p:tags r:id="rId104"/>
            </p:custDataLst>
          </p:nvPr>
        </p:nvSpPr>
        <p:spPr bwMode="auto">
          <a:xfrm>
            <a:off x="11690544" y="132877"/>
            <a:ext cx="365760" cy="365760"/>
          </a:xfrm>
          <a:prstGeom prst="ellipse">
            <a:avLst/>
          </a:prstGeom>
          <a:solidFill>
            <a:schemeClr val="bg1">
              <a:lumMod val="100000"/>
            </a:schemeClr>
          </a:solidFill>
          <a:ln>
            <a:noFill/>
          </a:ln>
        </p:spPr>
        <p:txBody>
          <a:bodyPr vert="horz" wrap="square" lIns="0" tIns="0" rIns="0" bIns="0" numCol="1" anchor="ctr" anchorCtr="0" compatLnSpc="1">
            <a:prstTxWarp prst="textNoShape">
              <a:avLst/>
            </a:prstTxWarp>
          </a:bodyPr>
          <a:lstStyle/>
          <a:p>
            <a:pPr algn="ctr"/>
            <a:r>
              <a:rPr lang="en-US" sz="1600" dirty="0">
                <a:solidFill>
                  <a:srgbClr val="575757"/>
                </a:solidFill>
              </a:rPr>
              <a:t>2</a:t>
            </a:r>
          </a:p>
        </p:txBody>
      </p:sp>
    </p:spTree>
    <p:extLst>
      <p:ext uri="{BB962C8B-B14F-4D97-AF65-F5344CB8AC3E}">
        <p14:creationId xmlns:p14="http://schemas.microsoft.com/office/powerpoint/2010/main" val="1350901808"/>
      </p:ext>
    </p:extLst>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p:cNvGraphicFramePr>
            <a:graphicFrameLocks noChangeAspect="1"/>
          </p:cNvGraphicFramePr>
          <p:nvPr>
            <p:custDataLst>
              <p:tags r:id="rId3"/>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7772" name="think-cell Slide" r:id="rId50" imgW="270" imgH="270" progId="TCLayout.ActiveDocument.1">
                  <p:embed/>
                </p:oleObj>
              </mc:Choice>
              <mc:Fallback>
                <p:oleObj name="think-cell Slide" r:id="rId50" imgW="270" imgH="270" progId="TCLayout.ActiveDocument.1">
                  <p:embed/>
                  <p:pic>
                    <p:nvPicPr>
                      <p:cNvPr id="0" name=""/>
                      <p:cNvPicPr/>
                      <p:nvPr/>
                    </p:nvPicPr>
                    <p:blipFill>
                      <a:blip r:embed="rId51"/>
                      <a:stretch>
                        <a:fillRect/>
                      </a:stretch>
                    </p:blipFill>
                    <p:spPr>
                      <a:xfrm>
                        <a:off x="1588" y="1588"/>
                        <a:ext cx="1587" cy="1587"/>
                      </a:xfrm>
                      <a:prstGeom prst="rect">
                        <a:avLst/>
                      </a:prstGeom>
                    </p:spPr>
                  </p:pic>
                </p:oleObj>
              </mc:Fallback>
            </mc:AlternateContent>
          </a:graphicData>
        </a:graphic>
      </p:graphicFrame>
      <p:sp>
        <p:nvSpPr>
          <p:cNvPr id="7" name="Rectangle 6" hidden="1"/>
          <p:cNvSpPr/>
          <p:nvPr>
            <p:custDataLst>
              <p:tags r:id="rId4"/>
            </p:custDataLst>
          </p:nvPr>
        </p:nvSpPr>
        <p:spPr bwMode="gray">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spcBef>
                <a:spcPct val="0"/>
              </a:spcBef>
              <a:spcAft>
                <a:spcPct val="0"/>
              </a:spcAft>
            </a:pPr>
            <a:endParaRPr lang="en-US" sz="1400" dirty="0" err="1" smtClean="0">
              <a:solidFill>
                <a:srgbClr val="FFFFFF"/>
              </a:solidFill>
              <a:latin typeface="Trebuchet MS" panose="020B0603020202020204" pitchFamily="34" charset="0"/>
              <a:sym typeface="Trebuchet MS" panose="020B0603020202020204" pitchFamily="34" charset="0"/>
            </a:endParaRPr>
          </a:p>
        </p:txBody>
      </p:sp>
      <p:sp>
        <p:nvSpPr>
          <p:cNvPr id="2" name="Title 1"/>
          <p:cNvSpPr>
            <a:spLocks noGrp="1"/>
          </p:cNvSpPr>
          <p:nvPr>
            <p:ph type="title"/>
          </p:nvPr>
        </p:nvSpPr>
        <p:spPr>
          <a:ln cap="rnd">
            <a:noFill/>
          </a:ln>
        </p:spPr>
        <p:txBody>
          <a:bodyPr/>
          <a:lstStyle/>
          <a:p>
            <a:r>
              <a:rPr lang="en-US" dirty="0"/>
              <a:t>Innovation is driving efficiency and cost reduction</a:t>
            </a:r>
            <a:endParaRPr lang="en-US" dirty="0">
              <a:latin typeface="+mj-lt"/>
            </a:endParaRPr>
          </a:p>
        </p:txBody>
      </p:sp>
      <p:graphicFrame>
        <p:nvGraphicFramePr>
          <p:cNvPr id="69" name="Chart 68"/>
          <p:cNvGraphicFramePr/>
          <p:nvPr>
            <p:custDataLst>
              <p:tags r:id="rId5"/>
            </p:custDataLst>
          </p:nvPr>
        </p:nvGraphicFramePr>
        <p:xfrm>
          <a:off x="993775" y="2119313"/>
          <a:ext cx="3903663" cy="2519362"/>
        </p:xfrm>
        <a:graphic>
          <a:graphicData uri="http://schemas.openxmlformats.org/drawingml/2006/chart">
            <c:chart xmlns:c="http://schemas.openxmlformats.org/drawingml/2006/chart" xmlns:r="http://schemas.openxmlformats.org/officeDocument/2006/relationships" r:id="rId52"/>
          </a:graphicData>
        </a:graphic>
      </p:graphicFrame>
      <p:sp>
        <p:nvSpPr>
          <p:cNvPr id="62" name="Text Placeholder 3"/>
          <p:cNvSpPr>
            <a:spLocks noGrp="1"/>
          </p:cNvSpPr>
          <p:nvPr>
            <p:custDataLst>
              <p:tags r:id="rId6"/>
            </p:custDataLst>
          </p:nvPr>
        </p:nvSpPr>
        <p:spPr bwMode="gray">
          <a:xfrm>
            <a:off x="712788" y="3036888"/>
            <a:ext cx="187325"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AA1E7EC9-FA54-4B14-A465-189004452147}" type="datetime'''''''''''3''''''''''''''''''''''''''''''''''''0'''''''">
              <a:rPr altLang="en-US" sz="1400">
                <a:solidFill>
                  <a:srgbClr val="575757"/>
                </a:solidFill>
                <a:sym typeface="+mn-lt"/>
              </a:rPr>
              <a:pPr algn="r">
                <a:lnSpc>
                  <a:spcPct val="100000"/>
                </a:lnSpc>
                <a:spcBef>
                  <a:spcPct val="0"/>
                </a:spcBef>
                <a:spcAft>
                  <a:spcPct val="0"/>
                </a:spcAft>
              </a:pPr>
              <a:t>30</a:t>
            </a:fld>
            <a:endParaRPr sz="1400" dirty="0">
              <a:solidFill>
                <a:srgbClr val="575757"/>
              </a:solidFill>
              <a:sym typeface="+mn-lt"/>
            </a:endParaRPr>
          </a:p>
        </p:txBody>
      </p:sp>
      <p:sp>
        <p:nvSpPr>
          <p:cNvPr id="21" name="Text Placeholder 3"/>
          <p:cNvSpPr>
            <a:spLocks noGrp="1"/>
          </p:cNvSpPr>
          <p:nvPr>
            <p:custDataLst>
              <p:tags r:id="rId7"/>
            </p:custDataLst>
          </p:nvPr>
        </p:nvSpPr>
        <p:spPr bwMode="gray">
          <a:xfrm>
            <a:off x="712788" y="2566988"/>
            <a:ext cx="187325"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F9FDE43F-101B-4D12-9397-27BF032FA19D}" type="datetime'''''4''''''''''''''''''''''''''0'''''''''''''''''''''''''">
              <a:rPr altLang="en-US" sz="1400">
                <a:solidFill>
                  <a:srgbClr val="575757"/>
                </a:solidFill>
                <a:sym typeface="+mn-lt"/>
              </a:rPr>
              <a:pPr algn="r">
                <a:lnSpc>
                  <a:spcPct val="100000"/>
                </a:lnSpc>
                <a:spcBef>
                  <a:spcPct val="0"/>
                </a:spcBef>
                <a:spcAft>
                  <a:spcPct val="0"/>
                </a:spcAft>
              </a:pPr>
              <a:t>40</a:t>
            </a:fld>
            <a:endParaRPr sz="1400" dirty="0">
              <a:solidFill>
                <a:srgbClr val="575757"/>
              </a:solidFill>
              <a:sym typeface="+mn-lt"/>
            </a:endParaRPr>
          </a:p>
        </p:txBody>
      </p:sp>
      <p:sp>
        <p:nvSpPr>
          <p:cNvPr id="17" name="Text Placeholder 3"/>
          <p:cNvSpPr>
            <a:spLocks noGrp="1"/>
          </p:cNvSpPr>
          <p:nvPr>
            <p:custDataLst>
              <p:tags r:id="rId8"/>
            </p:custDataLst>
          </p:nvPr>
        </p:nvSpPr>
        <p:spPr bwMode="gray">
          <a:xfrm>
            <a:off x="806450" y="4449763"/>
            <a:ext cx="93663"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964464DE-D5DE-448C-A92C-7B5931380879}" type="datetime'''''''''''''''''''''''0'''''''''''''''''''''''''">
              <a:rPr altLang="en-US" sz="1400">
                <a:solidFill>
                  <a:srgbClr val="575757"/>
                </a:solidFill>
                <a:sym typeface="+mn-lt"/>
              </a:rPr>
              <a:pPr algn="r">
                <a:lnSpc>
                  <a:spcPct val="100000"/>
                </a:lnSpc>
                <a:spcBef>
                  <a:spcPct val="0"/>
                </a:spcBef>
                <a:spcAft>
                  <a:spcPct val="0"/>
                </a:spcAft>
              </a:pPr>
              <a:t>0</a:t>
            </a:fld>
            <a:endParaRPr sz="1400" dirty="0">
              <a:solidFill>
                <a:srgbClr val="575757"/>
              </a:solidFill>
              <a:sym typeface="+mn-lt"/>
            </a:endParaRPr>
          </a:p>
        </p:txBody>
      </p:sp>
      <p:sp>
        <p:nvSpPr>
          <p:cNvPr id="61" name="Text Placeholder 3"/>
          <p:cNvSpPr>
            <a:spLocks noGrp="1"/>
          </p:cNvSpPr>
          <p:nvPr>
            <p:custDataLst>
              <p:tags r:id="rId9"/>
            </p:custDataLst>
          </p:nvPr>
        </p:nvSpPr>
        <p:spPr bwMode="gray">
          <a:xfrm>
            <a:off x="712788" y="3978275"/>
            <a:ext cx="187325"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FF479BFB-E287-444E-9A28-419B6D96576C}" type="datetime'''''''''1''''0'''''''''''''''''''''''''''''">
              <a:rPr altLang="en-US" sz="1400">
                <a:solidFill>
                  <a:srgbClr val="575757"/>
                </a:solidFill>
                <a:sym typeface="+mn-lt"/>
              </a:rPr>
              <a:pPr algn="r">
                <a:lnSpc>
                  <a:spcPct val="100000"/>
                </a:lnSpc>
                <a:spcBef>
                  <a:spcPct val="0"/>
                </a:spcBef>
                <a:spcAft>
                  <a:spcPct val="0"/>
                </a:spcAft>
              </a:pPr>
              <a:t>10</a:t>
            </a:fld>
            <a:endParaRPr sz="1400" dirty="0">
              <a:solidFill>
                <a:srgbClr val="575757"/>
              </a:solidFill>
              <a:sym typeface="+mn-lt"/>
            </a:endParaRPr>
          </a:p>
        </p:txBody>
      </p:sp>
      <p:sp>
        <p:nvSpPr>
          <p:cNvPr id="63" name="Text Placeholder 3"/>
          <p:cNvSpPr>
            <a:spLocks noGrp="1"/>
          </p:cNvSpPr>
          <p:nvPr>
            <p:custDataLst>
              <p:tags r:id="rId10"/>
            </p:custDataLst>
          </p:nvPr>
        </p:nvSpPr>
        <p:spPr bwMode="gray">
          <a:xfrm>
            <a:off x="712788" y="2095500"/>
            <a:ext cx="187325"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68F6207E-9480-4BDA-A9BE-DEA1B10F526A}" type="datetime'''''''''''''''''''''''''''''''''5''''''''''''''''''''''''0'''">
              <a:rPr altLang="en-US" sz="1400">
                <a:solidFill>
                  <a:srgbClr val="575757"/>
                </a:solidFill>
                <a:sym typeface="+mn-lt"/>
              </a:rPr>
              <a:pPr algn="r">
                <a:lnSpc>
                  <a:spcPct val="100000"/>
                </a:lnSpc>
                <a:spcBef>
                  <a:spcPct val="0"/>
                </a:spcBef>
                <a:spcAft>
                  <a:spcPct val="0"/>
                </a:spcAft>
              </a:pPr>
              <a:t>50</a:t>
            </a:fld>
            <a:endParaRPr sz="1400" dirty="0">
              <a:solidFill>
                <a:srgbClr val="575757"/>
              </a:solidFill>
              <a:sym typeface="+mn-lt"/>
            </a:endParaRPr>
          </a:p>
        </p:txBody>
      </p:sp>
      <p:sp>
        <p:nvSpPr>
          <p:cNvPr id="65" name="Text Placeholder 3"/>
          <p:cNvSpPr>
            <a:spLocks noGrp="1"/>
          </p:cNvSpPr>
          <p:nvPr>
            <p:custDataLst>
              <p:tags r:id="rId11"/>
            </p:custDataLst>
          </p:nvPr>
        </p:nvSpPr>
        <p:spPr bwMode="gray">
          <a:xfrm>
            <a:off x="1885951" y="4673601"/>
            <a:ext cx="252413" cy="2127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CDDE270D-D5FD-4509-A030-BD764A35C08A}" type="datetime'''''''6'''''''''''''''''''''''''''''''''',''''''''''0'''''''">
              <a:rPr lang="en-US" altLang="en-US" sz="1400" smtClean="0">
                <a:sym typeface="+mn-lt"/>
              </a:rPr>
              <a:pPr algn="ctr">
                <a:lnSpc>
                  <a:spcPct val="100000"/>
                </a:lnSpc>
                <a:spcBef>
                  <a:spcPct val="0"/>
                </a:spcBef>
                <a:spcAft>
                  <a:spcPct val="0"/>
                </a:spcAft>
              </a:pPr>
              <a:t>6,0</a:t>
            </a:fld>
            <a:endParaRPr lang="en-US" sz="1400" dirty="0">
              <a:sym typeface="+mn-lt"/>
            </a:endParaRPr>
          </a:p>
        </p:txBody>
      </p:sp>
      <p:sp>
        <p:nvSpPr>
          <p:cNvPr id="20" name="Text Placeholder 3"/>
          <p:cNvSpPr>
            <a:spLocks noGrp="1"/>
          </p:cNvSpPr>
          <p:nvPr>
            <p:custDataLst>
              <p:tags r:id="rId12"/>
            </p:custDataLst>
          </p:nvPr>
        </p:nvSpPr>
        <p:spPr bwMode="gray">
          <a:xfrm>
            <a:off x="712788" y="3508375"/>
            <a:ext cx="187325"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91B4346B-6122-444F-8DB6-A3BD21E0009C}" type="datetime'''''''''''''''''2''''''''''''0'''''''''''''''">
              <a:rPr altLang="en-US" sz="1400">
                <a:solidFill>
                  <a:srgbClr val="575757"/>
                </a:solidFill>
                <a:sym typeface="+mn-lt"/>
              </a:rPr>
              <a:pPr algn="r">
                <a:lnSpc>
                  <a:spcPct val="100000"/>
                </a:lnSpc>
                <a:spcBef>
                  <a:spcPct val="0"/>
                </a:spcBef>
                <a:spcAft>
                  <a:spcPct val="0"/>
                </a:spcAft>
              </a:pPr>
              <a:t>20</a:t>
            </a:fld>
            <a:endParaRPr sz="1400" dirty="0">
              <a:solidFill>
                <a:srgbClr val="575757"/>
              </a:solidFill>
              <a:sym typeface="+mn-lt"/>
            </a:endParaRPr>
          </a:p>
        </p:txBody>
      </p:sp>
      <p:sp>
        <p:nvSpPr>
          <p:cNvPr id="64" name="Text Placeholder 3"/>
          <p:cNvSpPr>
            <a:spLocks noGrp="1"/>
          </p:cNvSpPr>
          <p:nvPr>
            <p:custDataLst>
              <p:tags r:id="rId13"/>
            </p:custDataLst>
          </p:nvPr>
        </p:nvSpPr>
        <p:spPr bwMode="gray">
          <a:xfrm>
            <a:off x="950914" y="4673601"/>
            <a:ext cx="252413" cy="2127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58C1BC82-9BA7-4824-8EE8-C71FB91EFBA0}" type="datetime'''5'''''',''''''''''''''0'''''''''">
              <a:rPr lang="en-US" altLang="en-US" sz="1400" smtClean="0">
                <a:sym typeface="+mn-lt"/>
              </a:rPr>
              <a:pPr algn="ctr">
                <a:lnSpc>
                  <a:spcPct val="100000"/>
                </a:lnSpc>
                <a:spcBef>
                  <a:spcPct val="0"/>
                </a:spcBef>
                <a:spcAft>
                  <a:spcPct val="0"/>
                </a:spcAft>
              </a:pPr>
              <a:t>5,0</a:t>
            </a:fld>
            <a:endParaRPr lang="en-US" sz="1400" dirty="0">
              <a:sym typeface="+mn-lt"/>
            </a:endParaRPr>
          </a:p>
        </p:txBody>
      </p:sp>
      <p:sp>
        <p:nvSpPr>
          <p:cNvPr id="66" name="Text Placeholder 3"/>
          <p:cNvSpPr>
            <a:spLocks noGrp="1"/>
          </p:cNvSpPr>
          <p:nvPr>
            <p:custDataLst>
              <p:tags r:id="rId14"/>
            </p:custDataLst>
          </p:nvPr>
        </p:nvSpPr>
        <p:spPr bwMode="gray">
          <a:xfrm>
            <a:off x="2820989" y="4673601"/>
            <a:ext cx="252413" cy="2127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E0D7EB37-06B9-48AC-9DD5-9DA1F1006DC8}" type="datetime'''''7'''',''''''''''''0'''''''''">
              <a:rPr lang="en-US" altLang="en-US" sz="1400" smtClean="0">
                <a:sym typeface="+mn-lt"/>
              </a:rPr>
              <a:pPr algn="ctr">
                <a:lnSpc>
                  <a:spcPct val="100000"/>
                </a:lnSpc>
                <a:spcBef>
                  <a:spcPct val="0"/>
                </a:spcBef>
                <a:spcAft>
                  <a:spcPct val="0"/>
                </a:spcAft>
              </a:pPr>
              <a:t>7,0</a:t>
            </a:fld>
            <a:endParaRPr lang="en-US" sz="1400" dirty="0">
              <a:sym typeface="+mn-lt"/>
            </a:endParaRPr>
          </a:p>
        </p:txBody>
      </p:sp>
      <p:sp>
        <p:nvSpPr>
          <p:cNvPr id="67" name="Text Placeholder 3"/>
          <p:cNvSpPr>
            <a:spLocks noGrp="1"/>
          </p:cNvSpPr>
          <p:nvPr>
            <p:custDataLst>
              <p:tags r:id="rId15"/>
            </p:custDataLst>
          </p:nvPr>
        </p:nvSpPr>
        <p:spPr bwMode="gray">
          <a:xfrm>
            <a:off x="3754439" y="4673601"/>
            <a:ext cx="252413" cy="2127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9E0EC88E-0E29-4727-8CE7-9518281D3B8D}" type="datetime'8,''0'''''''''''''''''''''''">
              <a:rPr lang="en-US" altLang="en-US" sz="1400" smtClean="0">
                <a:sym typeface="+mn-lt"/>
              </a:rPr>
              <a:pPr algn="ctr">
                <a:lnSpc>
                  <a:spcPct val="100000"/>
                </a:lnSpc>
                <a:spcBef>
                  <a:spcPct val="0"/>
                </a:spcBef>
                <a:spcAft>
                  <a:spcPct val="0"/>
                </a:spcAft>
              </a:pPr>
              <a:t>8,0</a:t>
            </a:fld>
            <a:endParaRPr lang="en-US" sz="1400" dirty="0">
              <a:sym typeface="+mn-lt"/>
            </a:endParaRPr>
          </a:p>
        </p:txBody>
      </p:sp>
      <p:sp>
        <p:nvSpPr>
          <p:cNvPr id="68" name="Text Placeholder 3"/>
          <p:cNvSpPr>
            <a:spLocks noGrp="1"/>
          </p:cNvSpPr>
          <p:nvPr>
            <p:custDataLst>
              <p:tags r:id="rId16"/>
            </p:custDataLst>
          </p:nvPr>
        </p:nvSpPr>
        <p:spPr bwMode="gray">
          <a:xfrm>
            <a:off x="4689476" y="4673601"/>
            <a:ext cx="252413" cy="2127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196A28D7-8AD1-4128-8EED-BD5CE6C1E06B}" type="datetime'''''9'''''''''''''''''''',''''''''0'''''''''''''''''''''''">
              <a:rPr lang="en-US" altLang="en-US" sz="1400" smtClean="0">
                <a:sym typeface="+mn-lt"/>
              </a:rPr>
              <a:pPr algn="ctr">
                <a:lnSpc>
                  <a:spcPct val="100000"/>
                </a:lnSpc>
                <a:spcBef>
                  <a:spcPct val="0"/>
                </a:spcBef>
                <a:spcAft>
                  <a:spcPct val="0"/>
                </a:spcAft>
              </a:pPr>
              <a:t>9,0</a:t>
            </a:fld>
            <a:endParaRPr lang="en-US" sz="1400" dirty="0">
              <a:sym typeface="+mn-lt"/>
            </a:endParaRPr>
          </a:p>
        </p:txBody>
      </p:sp>
      <p:sp>
        <p:nvSpPr>
          <p:cNvPr id="8" name="Text Placeholder 3"/>
          <p:cNvSpPr>
            <a:spLocks noGrp="1"/>
          </p:cNvSpPr>
          <p:nvPr>
            <p:custDataLst>
              <p:tags r:id="rId17"/>
            </p:custDataLst>
          </p:nvPr>
        </p:nvSpPr>
        <p:spPr bwMode="gray">
          <a:xfrm>
            <a:off x="3533775" y="5029200"/>
            <a:ext cx="1408113"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r>
              <a:rPr altLang="en-US" sz="1400" dirty="0" smtClean="0">
                <a:solidFill>
                  <a:srgbClr val="575757"/>
                </a:solidFill>
                <a:sym typeface="+mn-lt"/>
              </a:rPr>
              <a:t>Wind speed (m/s)</a:t>
            </a:r>
            <a:endParaRPr sz="1400" dirty="0">
              <a:solidFill>
                <a:srgbClr val="575757"/>
              </a:solidFill>
              <a:sym typeface="+mn-lt"/>
            </a:endParaRPr>
          </a:p>
        </p:txBody>
      </p:sp>
      <p:sp>
        <p:nvSpPr>
          <p:cNvPr id="9" name="Text Placeholder 3"/>
          <p:cNvSpPr>
            <a:spLocks noGrp="1"/>
          </p:cNvSpPr>
          <p:nvPr>
            <p:custDataLst>
              <p:tags r:id="rId18"/>
            </p:custDataLst>
          </p:nvPr>
        </p:nvSpPr>
        <p:spPr bwMode="gray">
          <a:xfrm>
            <a:off x="712788" y="1739900"/>
            <a:ext cx="107315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buFont typeface="Arial" panose="020B0604020202020204" pitchFamily="34" charset="0"/>
              <a:buNone/>
            </a:pPr>
            <a:r>
              <a:rPr sz="1400" dirty="0" smtClean="0">
                <a:solidFill>
                  <a:srgbClr val="575757"/>
                </a:solidFill>
                <a:sym typeface="+mn-lt"/>
              </a:rPr>
              <a:t>Efficiency (%)</a:t>
            </a:r>
            <a:endParaRPr sz="1400" dirty="0">
              <a:solidFill>
                <a:srgbClr val="575757"/>
              </a:solidFill>
              <a:sym typeface="+mn-lt"/>
            </a:endParaRPr>
          </a:p>
        </p:txBody>
      </p:sp>
      <p:cxnSp>
        <p:nvCxnSpPr>
          <p:cNvPr id="12" name="Straight Arrow Connector 11"/>
          <p:cNvCxnSpPr/>
          <p:nvPr/>
        </p:nvCxnSpPr>
        <p:spPr>
          <a:xfrm flipV="1">
            <a:off x="4448175" y="2528888"/>
            <a:ext cx="0" cy="443620"/>
          </a:xfrm>
          <a:prstGeom prst="straightConnector1">
            <a:avLst/>
          </a:prstGeom>
          <a:ln w="9525" cap="rnd">
            <a:solidFill>
              <a:schemeClr val="tx1">
                <a:lumMod val="60000"/>
                <a:lumOff val="40000"/>
              </a:schemeClr>
            </a:solidFill>
            <a:prstDash val="solid"/>
            <a:round/>
            <a:tailEnd type="arrow" w="med" len="med"/>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V="1">
            <a:off x="1484313" y="3371850"/>
            <a:ext cx="0" cy="443620"/>
          </a:xfrm>
          <a:prstGeom prst="straightConnector1">
            <a:avLst/>
          </a:prstGeom>
          <a:ln w="9525" cap="rnd">
            <a:solidFill>
              <a:schemeClr val="tx1">
                <a:lumMod val="60000"/>
                <a:lumOff val="40000"/>
              </a:schemeClr>
            </a:solidFill>
            <a:prstDash val="solid"/>
            <a:round/>
            <a:tailEnd type="arrow" w="med" len="med"/>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3956050" y="2024063"/>
            <a:ext cx="992473" cy="31342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r>
              <a:rPr lang="en-US" sz="1200" dirty="0" smtClean="0">
                <a:solidFill>
                  <a:srgbClr val="575757"/>
                </a:solidFill>
              </a:rPr>
              <a:t>100M tower</a:t>
            </a:r>
          </a:p>
        </p:txBody>
      </p:sp>
      <p:sp>
        <p:nvSpPr>
          <p:cNvPr id="25" name="Rectangle 24"/>
          <p:cNvSpPr/>
          <p:nvPr/>
        </p:nvSpPr>
        <p:spPr>
          <a:xfrm>
            <a:off x="3816350" y="2873375"/>
            <a:ext cx="992473" cy="31342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r>
              <a:rPr lang="en-US" sz="1200" dirty="0" smtClean="0">
                <a:solidFill>
                  <a:srgbClr val="575757"/>
                </a:solidFill>
              </a:rPr>
              <a:t>50M tower</a:t>
            </a:r>
          </a:p>
        </p:txBody>
      </p:sp>
      <p:cxnSp>
        <p:nvCxnSpPr>
          <p:cNvPr id="15" name="Straight Connector 14"/>
          <p:cNvCxnSpPr/>
          <p:nvPr>
            <p:custDataLst>
              <p:tags r:id="rId19"/>
            </p:custDataLst>
          </p:nvPr>
        </p:nvCxnSpPr>
        <p:spPr bwMode="gray">
          <a:xfrm>
            <a:off x="949325" y="5661025"/>
            <a:ext cx="328613" cy="0"/>
          </a:xfrm>
          <a:prstGeom prst="line">
            <a:avLst/>
          </a:prstGeom>
          <a:ln w="28575" cap="rnd">
            <a:solidFill>
              <a:srgbClr val="295E7E"/>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custDataLst>
              <p:tags r:id="rId20"/>
            </p:custDataLst>
          </p:nvPr>
        </p:nvCxnSpPr>
        <p:spPr bwMode="gray">
          <a:xfrm>
            <a:off x="949325" y="5924550"/>
            <a:ext cx="328613" cy="0"/>
          </a:xfrm>
          <a:prstGeom prst="line">
            <a:avLst/>
          </a:prstGeom>
          <a:ln w="28575" cap="rnd">
            <a:solidFill>
              <a:srgbClr val="29BA74"/>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custDataLst>
              <p:tags r:id="rId21"/>
            </p:custDataLst>
          </p:nvPr>
        </p:nvCxnSpPr>
        <p:spPr bwMode="gray">
          <a:xfrm>
            <a:off x="2967038" y="5661025"/>
            <a:ext cx="328613" cy="0"/>
          </a:xfrm>
          <a:prstGeom prst="line">
            <a:avLst/>
          </a:prstGeom>
          <a:ln w="28575" cap="rnd">
            <a:solidFill>
              <a:srgbClr val="9A9A9A"/>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sp>
        <p:nvSpPr>
          <p:cNvPr id="56" name="Text Placeholder 3"/>
          <p:cNvSpPr>
            <a:spLocks noGrp="1"/>
          </p:cNvSpPr>
          <p:nvPr>
            <p:custDataLst>
              <p:tags r:id="rId22"/>
            </p:custDataLst>
          </p:nvPr>
        </p:nvSpPr>
        <p:spPr bwMode="gray">
          <a:xfrm>
            <a:off x="1328738" y="5562600"/>
            <a:ext cx="153670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fld id="{D5DCB44E-A2AA-4E2C-B43F-9782A54CD9AC}" type="datetime'''''''''''1''''0''''''''0'' ''''M'''''''' ''to''''w''''er'''''">
              <a:rPr altLang="en-US" sz="1400" smtClean="0">
                <a:solidFill>
                  <a:srgbClr val="575757"/>
                </a:solidFill>
                <a:sym typeface="+mn-lt"/>
              </a:rPr>
              <a:pPr>
                <a:lnSpc>
                  <a:spcPct val="100000"/>
                </a:lnSpc>
                <a:spcBef>
                  <a:spcPct val="0"/>
                </a:spcBef>
                <a:spcAft>
                  <a:spcPct val="0"/>
                </a:spcAft>
              </a:pPr>
              <a:t>100 M tower</a:t>
            </a:fld>
            <a:r>
              <a:rPr altLang="en-US" sz="1400" dirty="0" smtClean="0">
                <a:solidFill>
                  <a:srgbClr val="575757"/>
                </a:solidFill>
                <a:sym typeface="+mn-lt"/>
              </a:rPr>
              <a:t> (2013)</a:t>
            </a:r>
            <a:endParaRPr sz="1400" dirty="0">
              <a:solidFill>
                <a:srgbClr val="575757"/>
              </a:solidFill>
              <a:sym typeface="+mn-lt"/>
            </a:endParaRPr>
          </a:p>
        </p:txBody>
      </p:sp>
      <p:sp>
        <p:nvSpPr>
          <p:cNvPr id="58" name="Text Placeholder 3"/>
          <p:cNvSpPr>
            <a:spLocks noGrp="1"/>
          </p:cNvSpPr>
          <p:nvPr>
            <p:custDataLst>
              <p:tags r:id="rId23"/>
            </p:custDataLst>
          </p:nvPr>
        </p:nvSpPr>
        <p:spPr bwMode="gray">
          <a:xfrm>
            <a:off x="3346450" y="5562600"/>
            <a:ext cx="139700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r>
              <a:rPr altLang="en-US" sz="1400" dirty="0" smtClean="0">
                <a:solidFill>
                  <a:srgbClr val="575757"/>
                </a:solidFill>
                <a:sym typeface="+mn-lt"/>
              </a:rPr>
              <a:t>50M Tower (2003)</a:t>
            </a:r>
            <a:endParaRPr sz="1400" dirty="0">
              <a:solidFill>
                <a:srgbClr val="575757"/>
              </a:solidFill>
              <a:sym typeface="+mn-lt"/>
            </a:endParaRPr>
          </a:p>
        </p:txBody>
      </p:sp>
      <p:sp>
        <p:nvSpPr>
          <p:cNvPr id="57" name="Text Placeholder 3"/>
          <p:cNvSpPr>
            <a:spLocks noGrp="1"/>
          </p:cNvSpPr>
          <p:nvPr>
            <p:custDataLst>
              <p:tags r:id="rId24"/>
            </p:custDataLst>
          </p:nvPr>
        </p:nvSpPr>
        <p:spPr bwMode="gray">
          <a:xfrm>
            <a:off x="1328738" y="5826125"/>
            <a:ext cx="139700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r>
              <a:rPr altLang="en-US" sz="1400" dirty="0" smtClean="0">
                <a:solidFill>
                  <a:srgbClr val="575757"/>
                </a:solidFill>
                <a:sym typeface="+mn-lt"/>
              </a:rPr>
              <a:t>50M Tower (2013)</a:t>
            </a:r>
            <a:endParaRPr sz="1400" dirty="0">
              <a:solidFill>
                <a:srgbClr val="575757"/>
              </a:solidFill>
              <a:sym typeface="+mn-lt"/>
            </a:endParaRPr>
          </a:p>
        </p:txBody>
      </p:sp>
      <p:cxnSp>
        <p:nvCxnSpPr>
          <p:cNvPr id="74" name="Straight Arrow Connector 73"/>
          <p:cNvCxnSpPr/>
          <p:nvPr/>
        </p:nvCxnSpPr>
        <p:spPr>
          <a:xfrm flipV="1">
            <a:off x="3816350" y="2111375"/>
            <a:ext cx="0" cy="443620"/>
          </a:xfrm>
          <a:prstGeom prst="straightConnector1">
            <a:avLst/>
          </a:prstGeom>
          <a:ln w="9525" cap="rnd">
            <a:solidFill>
              <a:schemeClr val="tx1">
                <a:lumMod val="60000"/>
                <a:lumOff val="40000"/>
              </a:schemeClr>
            </a:solidFill>
            <a:prstDash val="solid"/>
            <a:round/>
            <a:tailEnd type="arrow" w="med" len="med"/>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flipV="1">
            <a:off x="1355725" y="2917825"/>
            <a:ext cx="0" cy="443620"/>
          </a:xfrm>
          <a:prstGeom prst="straightConnector1">
            <a:avLst/>
          </a:prstGeom>
          <a:ln w="9525" cap="rnd">
            <a:solidFill>
              <a:schemeClr val="tx1">
                <a:lumMod val="60000"/>
                <a:lumOff val="40000"/>
              </a:schemeClr>
            </a:solidFill>
            <a:prstDash val="solid"/>
            <a:round/>
            <a:tailEnd type="arrow" w="med" len="med"/>
          </a:ln>
        </p:spPr>
        <p:style>
          <a:lnRef idx="1">
            <a:schemeClr val="accent1"/>
          </a:lnRef>
          <a:fillRef idx="0">
            <a:schemeClr val="accent1"/>
          </a:fillRef>
          <a:effectRef idx="0">
            <a:schemeClr val="accent1"/>
          </a:effectRef>
          <a:fontRef idx="minor">
            <a:schemeClr val="tx1"/>
          </a:fontRef>
        </p:style>
      </p:cxnSp>
      <p:graphicFrame>
        <p:nvGraphicFramePr>
          <p:cNvPr id="70" name="Chart 69"/>
          <p:cNvGraphicFramePr/>
          <p:nvPr>
            <p:custDataLst>
              <p:tags r:id="rId25"/>
            </p:custDataLst>
          </p:nvPr>
        </p:nvGraphicFramePr>
        <p:xfrm>
          <a:off x="6810375" y="2119313"/>
          <a:ext cx="3905250" cy="2519362"/>
        </p:xfrm>
        <a:graphic>
          <a:graphicData uri="http://schemas.openxmlformats.org/drawingml/2006/chart">
            <c:chart xmlns:c="http://schemas.openxmlformats.org/drawingml/2006/chart" xmlns:r="http://schemas.openxmlformats.org/officeDocument/2006/relationships" r:id="rId53"/>
          </a:graphicData>
        </a:graphic>
      </p:graphicFrame>
      <p:sp>
        <p:nvSpPr>
          <p:cNvPr id="266" name="Text Placeholder 3"/>
          <p:cNvSpPr>
            <a:spLocks noGrp="1"/>
          </p:cNvSpPr>
          <p:nvPr>
            <p:custDataLst>
              <p:tags r:id="rId26"/>
            </p:custDataLst>
          </p:nvPr>
        </p:nvSpPr>
        <p:spPr bwMode="gray">
          <a:xfrm>
            <a:off x="6705600" y="4673600"/>
            <a:ext cx="37465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r>
              <a:rPr sz="1400" dirty="0" smtClean="0">
                <a:solidFill>
                  <a:srgbClr val="575757"/>
                </a:solidFill>
                <a:sym typeface="+mn-lt"/>
              </a:rPr>
              <a:t>1993</a:t>
            </a:r>
            <a:endParaRPr sz="1400" dirty="0">
              <a:solidFill>
                <a:srgbClr val="575757"/>
              </a:solidFill>
              <a:sym typeface="+mn-lt"/>
            </a:endParaRPr>
          </a:p>
        </p:txBody>
      </p:sp>
      <p:sp>
        <p:nvSpPr>
          <p:cNvPr id="377" name="Text Placeholder 3"/>
          <p:cNvSpPr>
            <a:spLocks noGrp="1"/>
          </p:cNvSpPr>
          <p:nvPr>
            <p:custDataLst>
              <p:tags r:id="rId27"/>
            </p:custDataLst>
          </p:nvPr>
        </p:nvSpPr>
        <p:spPr bwMode="gray">
          <a:xfrm>
            <a:off x="7280275" y="4673600"/>
            <a:ext cx="37465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r>
              <a:rPr sz="1400" dirty="0" smtClean="0">
                <a:solidFill>
                  <a:srgbClr val="575757"/>
                </a:solidFill>
                <a:sym typeface="+mn-lt"/>
              </a:rPr>
              <a:t>1997</a:t>
            </a:r>
            <a:endParaRPr sz="1400" dirty="0">
              <a:solidFill>
                <a:srgbClr val="575757"/>
              </a:solidFill>
              <a:sym typeface="+mn-lt"/>
            </a:endParaRPr>
          </a:p>
        </p:txBody>
      </p:sp>
      <p:sp>
        <p:nvSpPr>
          <p:cNvPr id="272" name="Text Placeholder 3"/>
          <p:cNvSpPr>
            <a:spLocks noGrp="1"/>
          </p:cNvSpPr>
          <p:nvPr>
            <p:custDataLst>
              <p:tags r:id="rId28"/>
            </p:custDataLst>
          </p:nvPr>
        </p:nvSpPr>
        <p:spPr bwMode="gray">
          <a:xfrm>
            <a:off x="6623050" y="4449763"/>
            <a:ext cx="93663"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2EE9BB37-C34D-476A-B4C0-596CEEC62131}" type="datetime'''''''''''''''''''''''''''''''''''''''''''''''''''''''''0'">
              <a:rPr altLang="en-US" sz="1400">
                <a:solidFill>
                  <a:srgbClr val="575757"/>
                </a:solidFill>
                <a:sym typeface="+mn-lt"/>
              </a:rPr>
              <a:pPr algn="r">
                <a:lnSpc>
                  <a:spcPct val="100000"/>
                </a:lnSpc>
                <a:spcBef>
                  <a:spcPct val="0"/>
                </a:spcBef>
                <a:spcAft>
                  <a:spcPct val="0"/>
                </a:spcAft>
              </a:pPr>
              <a:t>0</a:t>
            </a:fld>
            <a:endParaRPr sz="1400" dirty="0">
              <a:solidFill>
                <a:srgbClr val="575757"/>
              </a:solidFill>
              <a:sym typeface="+mn-lt"/>
            </a:endParaRPr>
          </a:p>
        </p:txBody>
      </p:sp>
      <p:sp>
        <p:nvSpPr>
          <p:cNvPr id="379" name="Text Placeholder 3"/>
          <p:cNvSpPr>
            <a:spLocks noGrp="1"/>
          </p:cNvSpPr>
          <p:nvPr>
            <p:custDataLst>
              <p:tags r:id="rId29"/>
            </p:custDataLst>
          </p:nvPr>
        </p:nvSpPr>
        <p:spPr bwMode="gray">
          <a:xfrm>
            <a:off x="8431213" y="4673600"/>
            <a:ext cx="37465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r>
              <a:rPr sz="1400" dirty="0" smtClean="0">
                <a:solidFill>
                  <a:srgbClr val="575757"/>
                </a:solidFill>
                <a:sym typeface="+mn-lt"/>
              </a:rPr>
              <a:t>2005</a:t>
            </a:r>
            <a:endParaRPr sz="1400" dirty="0">
              <a:solidFill>
                <a:srgbClr val="575757"/>
              </a:solidFill>
              <a:sym typeface="+mn-lt"/>
            </a:endParaRPr>
          </a:p>
        </p:txBody>
      </p:sp>
      <p:sp>
        <p:nvSpPr>
          <p:cNvPr id="378" name="Text Placeholder 3"/>
          <p:cNvSpPr>
            <a:spLocks noGrp="1"/>
          </p:cNvSpPr>
          <p:nvPr>
            <p:custDataLst>
              <p:tags r:id="rId30"/>
            </p:custDataLst>
          </p:nvPr>
        </p:nvSpPr>
        <p:spPr bwMode="gray">
          <a:xfrm>
            <a:off x="7856538" y="4673600"/>
            <a:ext cx="37465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r>
              <a:rPr sz="1400" dirty="0" smtClean="0">
                <a:solidFill>
                  <a:srgbClr val="575757"/>
                </a:solidFill>
                <a:sym typeface="+mn-lt"/>
              </a:rPr>
              <a:t>2001</a:t>
            </a:r>
            <a:endParaRPr sz="1400" dirty="0">
              <a:solidFill>
                <a:srgbClr val="575757"/>
              </a:solidFill>
              <a:sym typeface="+mn-lt"/>
            </a:endParaRPr>
          </a:p>
        </p:txBody>
      </p:sp>
      <p:sp>
        <p:nvSpPr>
          <p:cNvPr id="380" name="Text Placeholder 3"/>
          <p:cNvSpPr>
            <a:spLocks noGrp="1"/>
          </p:cNvSpPr>
          <p:nvPr>
            <p:custDataLst>
              <p:tags r:id="rId31"/>
            </p:custDataLst>
          </p:nvPr>
        </p:nvSpPr>
        <p:spPr bwMode="gray">
          <a:xfrm>
            <a:off x="9007475" y="4673600"/>
            <a:ext cx="37465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r>
              <a:rPr sz="1400" dirty="0" smtClean="0">
                <a:solidFill>
                  <a:srgbClr val="575757"/>
                </a:solidFill>
                <a:sym typeface="+mn-lt"/>
              </a:rPr>
              <a:t>2009</a:t>
            </a:r>
            <a:endParaRPr sz="1400" dirty="0">
              <a:solidFill>
                <a:srgbClr val="575757"/>
              </a:solidFill>
              <a:sym typeface="+mn-lt"/>
            </a:endParaRPr>
          </a:p>
        </p:txBody>
      </p:sp>
      <p:sp>
        <p:nvSpPr>
          <p:cNvPr id="381" name="Text Placeholder 3"/>
          <p:cNvSpPr>
            <a:spLocks noGrp="1"/>
          </p:cNvSpPr>
          <p:nvPr>
            <p:custDataLst>
              <p:tags r:id="rId32"/>
            </p:custDataLst>
          </p:nvPr>
        </p:nvSpPr>
        <p:spPr bwMode="gray">
          <a:xfrm>
            <a:off x="10158413" y="4673600"/>
            <a:ext cx="37465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r>
              <a:rPr sz="1400" dirty="0" smtClean="0">
                <a:solidFill>
                  <a:srgbClr val="575757"/>
                </a:solidFill>
                <a:sym typeface="+mn-lt"/>
              </a:rPr>
              <a:t>2017</a:t>
            </a:r>
            <a:endParaRPr sz="1400" dirty="0">
              <a:solidFill>
                <a:srgbClr val="575757"/>
              </a:solidFill>
              <a:sym typeface="+mn-lt"/>
            </a:endParaRPr>
          </a:p>
        </p:txBody>
      </p:sp>
      <p:sp>
        <p:nvSpPr>
          <p:cNvPr id="278" name="Text Placeholder 3"/>
          <p:cNvSpPr>
            <a:spLocks noGrp="1"/>
          </p:cNvSpPr>
          <p:nvPr>
            <p:custDataLst>
              <p:tags r:id="rId33"/>
            </p:custDataLst>
          </p:nvPr>
        </p:nvSpPr>
        <p:spPr bwMode="gray">
          <a:xfrm>
            <a:off x="9582150" y="4673600"/>
            <a:ext cx="37465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r>
              <a:rPr altLang="en-US" sz="1400" dirty="0" smtClean="0">
                <a:solidFill>
                  <a:srgbClr val="575757"/>
                </a:solidFill>
                <a:sym typeface="+mn-lt"/>
              </a:rPr>
              <a:t>2013</a:t>
            </a:r>
            <a:endParaRPr sz="1400" dirty="0">
              <a:solidFill>
                <a:srgbClr val="575757"/>
              </a:solidFill>
              <a:sym typeface="+mn-lt"/>
            </a:endParaRPr>
          </a:p>
        </p:txBody>
      </p:sp>
      <p:sp>
        <p:nvSpPr>
          <p:cNvPr id="55" name="Text Placeholder 3"/>
          <p:cNvSpPr>
            <a:spLocks noGrp="1"/>
          </p:cNvSpPr>
          <p:nvPr>
            <p:custDataLst>
              <p:tags r:id="rId34"/>
            </p:custDataLst>
          </p:nvPr>
        </p:nvSpPr>
        <p:spPr bwMode="gray">
          <a:xfrm>
            <a:off x="6529388" y="3978275"/>
            <a:ext cx="187325"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E4170C08-EBE1-4DAF-A08D-0E7DEB283263}" type="datetime'''''''''''''''''''''''''''1''''''''''''''''''''0'''''">
              <a:rPr altLang="en-US" sz="1400">
                <a:solidFill>
                  <a:srgbClr val="575757"/>
                </a:solidFill>
                <a:sym typeface="+mn-lt"/>
              </a:rPr>
              <a:pPr algn="r">
                <a:lnSpc>
                  <a:spcPct val="100000"/>
                </a:lnSpc>
                <a:spcBef>
                  <a:spcPct val="0"/>
                </a:spcBef>
                <a:spcAft>
                  <a:spcPct val="0"/>
                </a:spcAft>
              </a:pPr>
              <a:t>10</a:t>
            </a:fld>
            <a:endParaRPr sz="1400" dirty="0">
              <a:solidFill>
                <a:srgbClr val="575757"/>
              </a:solidFill>
              <a:sym typeface="+mn-lt"/>
            </a:endParaRPr>
          </a:p>
        </p:txBody>
      </p:sp>
      <p:sp>
        <p:nvSpPr>
          <p:cNvPr id="280" name="Text Placeholder 3"/>
          <p:cNvSpPr>
            <a:spLocks noGrp="1"/>
          </p:cNvSpPr>
          <p:nvPr>
            <p:custDataLst>
              <p:tags r:id="rId35"/>
            </p:custDataLst>
          </p:nvPr>
        </p:nvSpPr>
        <p:spPr bwMode="gray">
          <a:xfrm>
            <a:off x="6529388" y="3508375"/>
            <a:ext cx="187325"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AFC36C18-BDF7-4328-B2BA-A6D914D88F4D}" type="datetime'''''''''''''''''''''''2''''''''''''0'">
              <a:rPr altLang="en-US" sz="1400">
                <a:solidFill>
                  <a:srgbClr val="575757"/>
                </a:solidFill>
                <a:sym typeface="+mn-lt"/>
              </a:rPr>
              <a:pPr algn="r">
                <a:lnSpc>
                  <a:spcPct val="100000"/>
                </a:lnSpc>
                <a:spcBef>
                  <a:spcPct val="0"/>
                </a:spcBef>
                <a:spcAft>
                  <a:spcPct val="0"/>
                </a:spcAft>
              </a:pPr>
              <a:t>20</a:t>
            </a:fld>
            <a:endParaRPr sz="1400" dirty="0">
              <a:solidFill>
                <a:srgbClr val="575757"/>
              </a:solidFill>
              <a:sym typeface="+mn-lt"/>
            </a:endParaRPr>
          </a:p>
        </p:txBody>
      </p:sp>
      <p:sp>
        <p:nvSpPr>
          <p:cNvPr id="59" name="Text Placeholder 3"/>
          <p:cNvSpPr>
            <a:spLocks noGrp="1"/>
          </p:cNvSpPr>
          <p:nvPr>
            <p:custDataLst>
              <p:tags r:id="rId36"/>
            </p:custDataLst>
          </p:nvPr>
        </p:nvSpPr>
        <p:spPr bwMode="gray">
          <a:xfrm>
            <a:off x="6529388" y="3036888"/>
            <a:ext cx="187325"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43FC55C4-9B46-4D39-9F1E-023C7B021CDF}" type="datetime'''''''3''''''''0'''''''''''''''''''''">
              <a:rPr altLang="en-US" sz="1400">
                <a:solidFill>
                  <a:srgbClr val="575757"/>
                </a:solidFill>
                <a:sym typeface="+mn-lt"/>
              </a:rPr>
              <a:pPr algn="r">
                <a:lnSpc>
                  <a:spcPct val="100000"/>
                </a:lnSpc>
                <a:spcBef>
                  <a:spcPct val="0"/>
                </a:spcBef>
                <a:spcAft>
                  <a:spcPct val="0"/>
                </a:spcAft>
              </a:pPr>
              <a:t>30</a:t>
            </a:fld>
            <a:endParaRPr sz="1400" dirty="0">
              <a:solidFill>
                <a:srgbClr val="575757"/>
              </a:solidFill>
              <a:sym typeface="+mn-lt"/>
            </a:endParaRPr>
          </a:p>
        </p:txBody>
      </p:sp>
      <p:sp>
        <p:nvSpPr>
          <p:cNvPr id="281" name="Text Placeholder 3"/>
          <p:cNvSpPr>
            <a:spLocks noGrp="1"/>
          </p:cNvSpPr>
          <p:nvPr>
            <p:custDataLst>
              <p:tags r:id="rId37"/>
            </p:custDataLst>
          </p:nvPr>
        </p:nvSpPr>
        <p:spPr bwMode="gray">
          <a:xfrm>
            <a:off x="6529388" y="2566988"/>
            <a:ext cx="187325"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AD2007CB-B2F8-434B-ACC7-788DDFD48021}" type="datetime'''''''''40'">
              <a:rPr altLang="en-US" sz="1400">
                <a:solidFill>
                  <a:srgbClr val="575757"/>
                </a:solidFill>
                <a:sym typeface="+mn-lt"/>
              </a:rPr>
              <a:pPr algn="r">
                <a:lnSpc>
                  <a:spcPct val="100000"/>
                </a:lnSpc>
                <a:spcBef>
                  <a:spcPct val="0"/>
                </a:spcBef>
                <a:spcAft>
                  <a:spcPct val="0"/>
                </a:spcAft>
              </a:pPr>
              <a:t>40</a:t>
            </a:fld>
            <a:endParaRPr sz="1400" dirty="0">
              <a:solidFill>
                <a:srgbClr val="575757"/>
              </a:solidFill>
              <a:sym typeface="+mn-lt"/>
            </a:endParaRPr>
          </a:p>
        </p:txBody>
      </p:sp>
      <p:sp>
        <p:nvSpPr>
          <p:cNvPr id="60" name="Text Placeholder 3"/>
          <p:cNvSpPr>
            <a:spLocks noGrp="1"/>
          </p:cNvSpPr>
          <p:nvPr>
            <p:custDataLst>
              <p:tags r:id="rId38"/>
            </p:custDataLst>
          </p:nvPr>
        </p:nvSpPr>
        <p:spPr bwMode="gray">
          <a:xfrm>
            <a:off x="6529388" y="2095500"/>
            <a:ext cx="187325"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F955ADE3-3873-4957-8EFF-5FBD3FD26883}" type="datetime'''''''''5''''''''''0'''''''''''''''''''''''''">
              <a:rPr altLang="en-US" sz="1400">
                <a:solidFill>
                  <a:srgbClr val="575757"/>
                </a:solidFill>
                <a:sym typeface="+mn-lt"/>
              </a:rPr>
              <a:pPr algn="r">
                <a:lnSpc>
                  <a:spcPct val="100000"/>
                </a:lnSpc>
                <a:spcBef>
                  <a:spcPct val="0"/>
                </a:spcBef>
                <a:spcAft>
                  <a:spcPct val="0"/>
                </a:spcAft>
              </a:pPr>
              <a:t>50</a:t>
            </a:fld>
            <a:endParaRPr sz="1400" dirty="0">
              <a:solidFill>
                <a:srgbClr val="575757"/>
              </a:solidFill>
              <a:sym typeface="+mn-lt"/>
            </a:endParaRPr>
          </a:p>
        </p:txBody>
      </p:sp>
      <p:cxnSp>
        <p:nvCxnSpPr>
          <p:cNvPr id="390" name="Straight Connector 389"/>
          <p:cNvCxnSpPr/>
          <p:nvPr>
            <p:custDataLst>
              <p:tags r:id="rId39"/>
            </p:custDataLst>
          </p:nvPr>
        </p:nvCxnSpPr>
        <p:spPr bwMode="gray">
          <a:xfrm flipV="1">
            <a:off x="9021763" y="4321175"/>
            <a:ext cx="125413" cy="77788"/>
          </a:xfrm>
          <a:prstGeom prst="line">
            <a:avLst/>
          </a:prstGeom>
          <a:ln w="9525" cap="rnd">
            <a:solidFill>
              <a:srgbClr val="7F7F7F"/>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sp>
        <p:nvSpPr>
          <p:cNvPr id="276" name="Text Placeholder 3"/>
          <p:cNvSpPr>
            <a:spLocks noGrp="1"/>
          </p:cNvSpPr>
          <p:nvPr>
            <p:custDataLst>
              <p:tags r:id="rId40"/>
            </p:custDataLst>
          </p:nvPr>
        </p:nvSpPr>
        <p:spPr bwMode="gray">
          <a:xfrm>
            <a:off x="6529388" y="1739900"/>
            <a:ext cx="107315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r>
              <a:rPr sz="1400" dirty="0" smtClean="0">
                <a:solidFill>
                  <a:srgbClr val="575757"/>
                </a:solidFill>
                <a:sym typeface="+mn-lt"/>
              </a:rPr>
              <a:t>Efficiency (%)</a:t>
            </a:r>
            <a:endParaRPr sz="1400" dirty="0">
              <a:solidFill>
                <a:srgbClr val="575757"/>
              </a:solidFill>
              <a:sym typeface="+mn-lt"/>
            </a:endParaRPr>
          </a:p>
        </p:txBody>
      </p:sp>
      <p:sp>
        <p:nvSpPr>
          <p:cNvPr id="335" name="Oval 334"/>
          <p:cNvSpPr/>
          <p:nvPr>
            <p:custDataLst>
              <p:tags r:id="rId41"/>
            </p:custDataLst>
          </p:nvPr>
        </p:nvSpPr>
        <p:spPr bwMode="gray">
          <a:xfrm>
            <a:off x="7234238" y="5424488"/>
            <a:ext cx="88900" cy="88900"/>
          </a:xfrm>
          <a:prstGeom prst="ellipse">
            <a:avLst/>
          </a:prstGeom>
          <a:solidFill>
            <a:srgbClr val="6E6F73"/>
          </a:solidFill>
          <a:ln w="9525" cap="rnd" cmpd="sng" algn="ctr">
            <a:solidFill>
              <a:srgbClr val="6E6F7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1200" dirty="0" err="1" smtClean="0">
              <a:solidFill>
                <a:srgbClr val="FFFFFF"/>
              </a:solidFill>
            </a:endParaRPr>
          </a:p>
        </p:txBody>
      </p:sp>
      <p:sp>
        <p:nvSpPr>
          <p:cNvPr id="336" name="Rectangle 335"/>
          <p:cNvSpPr/>
          <p:nvPr>
            <p:custDataLst>
              <p:tags r:id="rId42"/>
            </p:custDataLst>
          </p:nvPr>
        </p:nvSpPr>
        <p:spPr bwMode="gray">
          <a:xfrm>
            <a:off x="7234238" y="5688013"/>
            <a:ext cx="88900" cy="8890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1200" dirty="0" err="1" smtClean="0">
              <a:solidFill>
                <a:srgbClr val="FFFFFF"/>
              </a:solidFill>
            </a:endParaRPr>
          </a:p>
        </p:txBody>
      </p:sp>
      <p:sp>
        <p:nvSpPr>
          <p:cNvPr id="337" name="Isosceles Triangle 336"/>
          <p:cNvSpPr/>
          <p:nvPr>
            <p:custDataLst>
              <p:tags r:id="rId43"/>
            </p:custDataLst>
          </p:nvPr>
        </p:nvSpPr>
        <p:spPr bwMode="gray">
          <a:xfrm>
            <a:off x="7234238" y="5951538"/>
            <a:ext cx="88900" cy="88900"/>
          </a:xfrm>
          <a:prstGeom prst="triangle">
            <a:avLst/>
          </a:prstGeom>
          <a:solidFill>
            <a:srgbClr val="295E7E"/>
          </a:solidFill>
          <a:ln w="9525" cap="rnd" cmpd="sng" algn="ctr">
            <a:solidFill>
              <a:srgbClr val="295E7E"/>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1200" dirty="0" err="1" smtClean="0">
              <a:solidFill>
                <a:srgbClr val="FFFFFF"/>
              </a:solidFill>
            </a:endParaRPr>
          </a:p>
        </p:txBody>
      </p:sp>
      <p:sp>
        <p:nvSpPr>
          <p:cNvPr id="332" name="Text Placeholder 3"/>
          <p:cNvSpPr>
            <a:spLocks noGrp="1"/>
          </p:cNvSpPr>
          <p:nvPr>
            <p:custDataLst>
              <p:tags r:id="rId44"/>
            </p:custDataLst>
          </p:nvPr>
        </p:nvSpPr>
        <p:spPr bwMode="gray">
          <a:xfrm>
            <a:off x="7454900" y="5370513"/>
            <a:ext cx="3106738"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fld id="{6C9075BD-D7DC-458E-B3D9-8E3127E1E73E}" type="datetime'''Multi-jun''''cti''''on c''''oncentrator solar'' cells'' '">
              <a:rPr altLang="en-US" sz="1400">
                <a:solidFill>
                  <a:srgbClr val="575757"/>
                </a:solidFill>
                <a:sym typeface="+mn-lt"/>
              </a:rPr>
              <a:pPr>
                <a:lnSpc>
                  <a:spcPct val="100000"/>
                </a:lnSpc>
                <a:spcBef>
                  <a:spcPct val="0"/>
                </a:spcBef>
                <a:spcAft>
                  <a:spcPct val="0"/>
                </a:spcAft>
              </a:pPr>
              <a:t>Multi-junction concentrator solar cells </a:t>
            </a:fld>
            <a:endParaRPr sz="1400" dirty="0">
              <a:solidFill>
                <a:srgbClr val="575757"/>
              </a:solidFill>
              <a:sym typeface="+mn-lt"/>
            </a:endParaRPr>
          </a:p>
        </p:txBody>
      </p:sp>
      <p:sp>
        <p:nvSpPr>
          <p:cNvPr id="333" name="Text Placeholder 3"/>
          <p:cNvSpPr>
            <a:spLocks noGrp="1"/>
          </p:cNvSpPr>
          <p:nvPr>
            <p:custDataLst>
              <p:tags r:id="rId45"/>
            </p:custDataLst>
          </p:nvPr>
        </p:nvSpPr>
        <p:spPr bwMode="gray">
          <a:xfrm>
            <a:off x="7454900" y="5634038"/>
            <a:ext cx="1208088"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fld id="{95A16076-50C6-49D4-81E1-AD1DBAB5924F}" type="datetime'''Thi''n'''' ''''f''''il''''m ''Cd''''''''''T''''e'' '''">
              <a:rPr altLang="en-US" sz="1400">
                <a:solidFill>
                  <a:srgbClr val="575757"/>
                </a:solidFill>
                <a:sym typeface="+mn-lt"/>
              </a:rPr>
              <a:pPr>
                <a:lnSpc>
                  <a:spcPct val="100000"/>
                </a:lnSpc>
                <a:spcBef>
                  <a:spcPct val="0"/>
                </a:spcBef>
                <a:spcAft>
                  <a:spcPct val="0"/>
                </a:spcAft>
              </a:pPr>
              <a:t>Thin film CdTe </a:t>
            </a:fld>
            <a:endParaRPr sz="1400" dirty="0">
              <a:solidFill>
                <a:srgbClr val="575757"/>
              </a:solidFill>
              <a:sym typeface="+mn-lt"/>
            </a:endParaRPr>
          </a:p>
        </p:txBody>
      </p:sp>
      <p:sp>
        <p:nvSpPr>
          <p:cNvPr id="334" name="Text Placeholder 3"/>
          <p:cNvSpPr>
            <a:spLocks noGrp="1"/>
          </p:cNvSpPr>
          <p:nvPr>
            <p:custDataLst>
              <p:tags r:id="rId46"/>
            </p:custDataLst>
          </p:nvPr>
        </p:nvSpPr>
        <p:spPr bwMode="gray">
          <a:xfrm>
            <a:off x="7454900" y="5897563"/>
            <a:ext cx="151130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fld id="{8F020F3F-B579-487B-A145-D459E9278855}" type="datetime'''Or''gani''c'' ''''so''''l''ar ''c''''''''''el''l''s '''">
              <a:rPr altLang="en-US" sz="1400">
                <a:solidFill>
                  <a:srgbClr val="575757"/>
                </a:solidFill>
                <a:sym typeface="+mn-lt"/>
              </a:rPr>
              <a:pPr>
                <a:lnSpc>
                  <a:spcPct val="100000"/>
                </a:lnSpc>
                <a:spcBef>
                  <a:spcPct val="0"/>
                </a:spcBef>
                <a:spcAft>
                  <a:spcPct val="0"/>
                </a:spcAft>
              </a:pPr>
              <a:t>Organic solar cells </a:t>
            </a:fld>
            <a:endParaRPr sz="1400" dirty="0">
              <a:solidFill>
                <a:srgbClr val="575757"/>
              </a:solidFill>
              <a:sym typeface="+mn-lt"/>
            </a:endParaRPr>
          </a:p>
        </p:txBody>
      </p:sp>
      <p:sp>
        <p:nvSpPr>
          <p:cNvPr id="391" name="ee4pFootnotes"/>
          <p:cNvSpPr>
            <a:spLocks noChangeArrowheads="1"/>
          </p:cNvSpPr>
          <p:nvPr/>
        </p:nvSpPr>
        <p:spPr bwMode="auto">
          <a:xfrm>
            <a:off x="629999" y="6472398"/>
            <a:ext cx="7182000" cy="153888"/>
          </a:xfrm>
          <a:prstGeom prst="rect">
            <a:avLst/>
          </a:prstGeom>
          <a:noFill/>
          <a:ln w="9525" algn="ctr">
            <a:noFill/>
            <a:miter lim="800000"/>
            <a:headEnd type="none" w="lg" len="lg"/>
            <a:tailEnd type="none" w="lg" len="lg"/>
          </a:ln>
        </p:spPr>
        <p:txBody>
          <a:bodyPr vert="horz" wrap="square" lIns="0" tIns="0" rIns="0" bIns="0" anchor="b" anchorCtr="0">
            <a:spAutoFit/>
          </a:bodyPr>
          <a:lstStyle/>
          <a:p>
            <a:r>
              <a:rPr lang="en-US" sz="1000" dirty="0">
                <a:solidFill>
                  <a:prstClr val="white">
                    <a:lumMod val="50000"/>
                  </a:prstClr>
                </a:solidFill>
                <a:cs typeface="Arial" pitchFamily="34" charset="0"/>
              </a:rPr>
              <a:t>Source: IBA, </a:t>
            </a:r>
            <a:r>
              <a:rPr lang="en-US" sz="1000" dirty="0" err="1">
                <a:solidFill>
                  <a:prstClr val="white">
                    <a:lumMod val="50000"/>
                  </a:prstClr>
                </a:solidFill>
                <a:cs typeface="Arial" pitchFamily="34" charset="0"/>
              </a:rPr>
              <a:t>Fraunhofer</a:t>
            </a:r>
            <a:endParaRPr lang="en-US" sz="1000" dirty="0">
              <a:solidFill>
                <a:prstClr val="white">
                  <a:lumMod val="50000"/>
                </a:prstClr>
              </a:solidFill>
              <a:cs typeface="Arial" pitchFamily="34" charset="0"/>
            </a:endParaRPr>
          </a:p>
        </p:txBody>
      </p:sp>
      <p:sp>
        <p:nvSpPr>
          <p:cNvPr id="53" name="ee4pHeader1"/>
          <p:cNvSpPr txBox="1"/>
          <p:nvPr/>
        </p:nvSpPr>
        <p:spPr>
          <a:xfrm>
            <a:off x="630000" y="959168"/>
            <a:ext cx="4995640" cy="658368"/>
          </a:xfrm>
          <a:prstGeom prst="rect">
            <a:avLst/>
          </a:prstGeom>
          <a:noFill/>
          <a:ln cap="rnd">
            <a:noFill/>
          </a:ln>
        </p:spPr>
        <p:txBody>
          <a:bodyPr wrap="square" lIns="0" tIns="0" rIns="0" bIns="0" rtlCol="0" anchor="b" anchorCtr="0">
            <a:noAutofit/>
          </a:bodyPr>
          <a:lstStyle/>
          <a:p>
            <a:pPr marL="0" lvl="3"/>
            <a:r>
              <a:rPr lang="en-US" sz="1600" dirty="0" smtClean="0">
                <a:solidFill>
                  <a:srgbClr val="29BA74"/>
                </a:solidFill>
              </a:rPr>
              <a:t>Wind efficiency</a:t>
            </a:r>
            <a:endParaRPr lang="en-US" sz="1600" dirty="0">
              <a:solidFill>
                <a:srgbClr val="29BA74"/>
              </a:solidFill>
            </a:endParaRPr>
          </a:p>
        </p:txBody>
      </p:sp>
      <p:sp>
        <p:nvSpPr>
          <p:cNvPr id="54" name="ee4pHeader2"/>
          <p:cNvSpPr txBox="1"/>
          <p:nvPr/>
        </p:nvSpPr>
        <p:spPr>
          <a:xfrm>
            <a:off x="6567560" y="959168"/>
            <a:ext cx="4995640" cy="658368"/>
          </a:xfrm>
          <a:prstGeom prst="rect">
            <a:avLst/>
          </a:prstGeom>
          <a:noFill/>
          <a:ln cap="rnd">
            <a:noFill/>
          </a:ln>
        </p:spPr>
        <p:txBody>
          <a:bodyPr wrap="square" lIns="0" tIns="0" rIns="0" bIns="0" rtlCol="0" anchor="b" anchorCtr="0">
            <a:noAutofit/>
          </a:bodyPr>
          <a:lstStyle/>
          <a:p>
            <a:pPr marL="0" lvl="3"/>
            <a:r>
              <a:rPr lang="en-US" sz="1600" dirty="0" smtClean="0">
                <a:solidFill>
                  <a:srgbClr val="29BA74"/>
                </a:solidFill>
              </a:rPr>
              <a:t>Solar efficiency</a:t>
            </a:r>
            <a:endParaRPr lang="en-US" sz="1600" dirty="0">
              <a:solidFill>
                <a:srgbClr val="29BA74"/>
              </a:solidFill>
            </a:endParaRPr>
          </a:p>
        </p:txBody>
      </p:sp>
      <p:sp>
        <p:nvSpPr>
          <p:cNvPr id="71" name="NavigationTriangle"/>
          <p:cNvSpPr/>
          <p:nvPr/>
        </p:nvSpPr>
        <p:spPr>
          <a:xfrm rot="16200000">
            <a:off x="11116165" y="-21446"/>
            <a:ext cx="1054387" cy="1097280"/>
          </a:xfrm>
          <a:prstGeom prst="triangle">
            <a:avLst>
              <a:gd name="adj" fmla="val 100000"/>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smtClean="0">
              <a:solidFill>
                <a:srgbClr val="FFFFFF"/>
              </a:solidFill>
            </a:endParaRPr>
          </a:p>
        </p:txBody>
      </p:sp>
      <p:sp>
        <p:nvSpPr>
          <p:cNvPr id="72" name="NavigationIcon"/>
          <p:cNvSpPr>
            <a:spLocks noChangeAspect="1" noChangeArrowheads="1"/>
          </p:cNvSpPr>
          <p:nvPr>
            <p:custDataLst>
              <p:tags r:id="rId47"/>
            </p:custDataLst>
          </p:nvPr>
        </p:nvSpPr>
        <p:spPr bwMode="auto">
          <a:xfrm>
            <a:off x="11690544" y="132877"/>
            <a:ext cx="365760" cy="365760"/>
          </a:xfrm>
          <a:prstGeom prst="ellipse">
            <a:avLst/>
          </a:prstGeom>
          <a:solidFill>
            <a:schemeClr val="bg1">
              <a:lumMod val="100000"/>
            </a:schemeClr>
          </a:solidFill>
          <a:ln>
            <a:noFill/>
          </a:ln>
        </p:spPr>
        <p:txBody>
          <a:bodyPr vert="horz" wrap="square" lIns="0" tIns="0" rIns="0" bIns="0" numCol="1" anchor="ctr" anchorCtr="0" compatLnSpc="1">
            <a:prstTxWarp prst="textNoShape">
              <a:avLst/>
            </a:prstTxWarp>
          </a:bodyPr>
          <a:lstStyle/>
          <a:p>
            <a:pPr algn="ctr"/>
            <a:r>
              <a:rPr lang="en-US" sz="1600" dirty="0">
                <a:solidFill>
                  <a:srgbClr val="575757"/>
                </a:solidFill>
              </a:rPr>
              <a:t>2</a:t>
            </a:r>
          </a:p>
        </p:txBody>
      </p:sp>
    </p:spTree>
    <p:custDataLst>
      <p:tags r:id="rId2"/>
    </p:custDataLst>
    <p:extLst>
      <p:ext uri="{BB962C8B-B14F-4D97-AF65-F5344CB8AC3E}">
        <p14:creationId xmlns:p14="http://schemas.microsoft.com/office/powerpoint/2010/main" val="4282107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30000" y="622800"/>
            <a:ext cx="10933350" cy="664797"/>
          </a:xfrm>
        </p:spPr>
        <p:txBody>
          <a:bodyPr/>
          <a:lstStyle/>
          <a:p>
            <a:r>
              <a:rPr lang="en-SG" dirty="0" smtClean="0"/>
              <a:t>67 </a:t>
            </a:r>
            <a:r>
              <a:rPr lang="en-SG" dirty="0"/>
              <a:t>jurisdictions—representing about half </a:t>
            </a:r>
            <a:r>
              <a:rPr lang="en-SG" dirty="0" smtClean="0"/>
              <a:t>of the </a:t>
            </a:r>
            <a:r>
              <a:rPr lang="en-SG" dirty="0"/>
              <a:t>global economy and more than a quarter of </a:t>
            </a:r>
            <a:r>
              <a:rPr lang="en-SG" dirty="0" smtClean="0"/>
              <a:t>global GHG </a:t>
            </a:r>
            <a:r>
              <a:rPr lang="en-SG" dirty="0"/>
              <a:t>emissions—are putting a price on carbon</a:t>
            </a:r>
            <a:endParaRPr lang="en-US" dirty="0"/>
          </a:p>
        </p:txBody>
      </p:sp>
      <p:grpSp>
        <p:nvGrpSpPr>
          <p:cNvPr id="3" name="Group 2"/>
          <p:cNvGrpSpPr/>
          <p:nvPr/>
        </p:nvGrpSpPr>
        <p:grpSpPr>
          <a:xfrm>
            <a:off x="302621" y="1332621"/>
            <a:ext cx="10873380" cy="4330386"/>
            <a:chOff x="2900364" y="1494681"/>
            <a:chExt cx="6357936" cy="2697113"/>
          </a:xfrm>
        </p:grpSpPr>
        <p:sp>
          <p:nvSpPr>
            <p:cNvPr id="4" name="Freeform 817">
              <a:extLst>
                <a:ext uri="{FF2B5EF4-FFF2-40B4-BE49-F238E27FC236}">
                  <a16:creationId xmlns="" xmlns:a16="http://schemas.microsoft.com/office/drawing/2014/main" id="{AF89BA01-4BD8-4AC9-A47B-709A69AFC47C}"/>
                </a:ext>
              </a:extLst>
            </p:cNvPr>
            <p:cNvSpPr>
              <a:spLocks/>
            </p:cNvSpPr>
            <p:nvPr/>
          </p:nvSpPr>
          <p:spPr bwMode="auto">
            <a:xfrm>
              <a:off x="4830338" y="2815794"/>
              <a:ext cx="2553" cy="3830"/>
            </a:xfrm>
            <a:custGeom>
              <a:avLst/>
              <a:gdLst>
                <a:gd name="T0" fmla="*/ 2 w 2"/>
                <a:gd name="T1" fmla="*/ 3 h 3"/>
                <a:gd name="T2" fmla="*/ 2 w 2"/>
                <a:gd name="T3" fmla="*/ 3 h 3"/>
                <a:gd name="T4" fmla="*/ 2 w 2"/>
                <a:gd name="T5" fmla="*/ 3 h 3"/>
                <a:gd name="T6" fmla="*/ 1 w 2"/>
                <a:gd name="T7" fmla="*/ 3 h 3"/>
                <a:gd name="T8" fmla="*/ 1 w 2"/>
                <a:gd name="T9" fmla="*/ 3 h 3"/>
                <a:gd name="T10" fmla="*/ 2 w 2"/>
                <a:gd name="T11" fmla="*/ 3 h 3"/>
                <a:gd name="T12" fmla="*/ 2 w 2"/>
                <a:gd name="T13" fmla="*/ 2 h 3"/>
                <a:gd name="T14" fmla="*/ 1 w 2"/>
                <a:gd name="T15" fmla="*/ 2 h 3"/>
                <a:gd name="T16" fmla="*/ 0 w 2"/>
                <a:gd name="T17" fmla="*/ 1 h 3"/>
                <a:gd name="T18" fmla="*/ 0 w 2"/>
                <a:gd name="T19" fmla="*/ 1 h 3"/>
                <a:gd name="T20" fmla="*/ 0 w 2"/>
                <a:gd name="T21" fmla="*/ 1 h 3"/>
                <a:gd name="T22" fmla="*/ 0 w 2"/>
                <a:gd name="T23" fmla="*/ 1 h 3"/>
                <a:gd name="T24" fmla="*/ 0 w 2"/>
                <a:gd name="T25" fmla="*/ 1 h 3"/>
                <a:gd name="T26" fmla="*/ 0 w 2"/>
                <a:gd name="T27" fmla="*/ 1 h 3"/>
                <a:gd name="T28" fmla="*/ 0 w 2"/>
                <a:gd name="T29" fmla="*/ 1 h 3"/>
                <a:gd name="T30" fmla="*/ 0 w 2"/>
                <a:gd name="T31" fmla="*/ 0 h 3"/>
                <a:gd name="T32" fmla="*/ 0 w 2"/>
                <a:gd name="T33" fmla="*/ 0 h 3"/>
                <a:gd name="T34" fmla="*/ 0 w 2"/>
                <a:gd name="T35" fmla="*/ 0 h 3"/>
                <a:gd name="T36" fmla="*/ 0 w 2"/>
                <a:gd name="T37" fmla="*/ 0 h 3"/>
                <a:gd name="T38" fmla="*/ 1 w 2"/>
                <a:gd name="T39" fmla="*/ 1 h 3"/>
                <a:gd name="T40" fmla="*/ 1 w 2"/>
                <a:gd name="T41" fmla="*/ 1 h 3"/>
                <a:gd name="T42" fmla="*/ 2 w 2"/>
                <a:gd name="T43" fmla="*/ 1 h 3"/>
                <a:gd name="T44" fmla="*/ 2 w 2"/>
                <a:gd name="T45" fmla="*/ 1 h 3"/>
                <a:gd name="T46" fmla="*/ 2 w 2"/>
                <a:gd name="T47" fmla="*/ 2 h 3"/>
                <a:gd name="T48" fmla="*/ 2 w 2"/>
                <a:gd name="T49" fmla="*/ 2 h 3"/>
                <a:gd name="T50" fmla="*/ 2 w 2"/>
                <a:gd name="T5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3">
                  <a:moveTo>
                    <a:pt x="2" y="3"/>
                  </a:moveTo>
                  <a:lnTo>
                    <a:pt x="2" y="3"/>
                  </a:lnTo>
                  <a:lnTo>
                    <a:pt x="2" y="3"/>
                  </a:lnTo>
                  <a:lnTo>
                    <a:pt x="1" y="3"/>
                  </a:lnTo>
                  <a:lnTo>
                    <a:pt x="1" y="3"/>
                  </a:lnTo>
                  <a:lnTo>
                    <a:pt x="2" y="3"/>
                  </a:lnTo>
                  <a:lnTo>
                    <a:pt x="2" y="2"/>
                  </a:lnTo>
                  <a:lnTo>
                    <a:pt x="1" y="2"/>
                  </a:lnTo>
                  <a:lnTo>
                    <a:pt x="0" y="1"/>
                  </a:lnTo>
                  <a:lnTo>
                    <a:pt x="0" y="1"/>
                  </a:lnTo>
                  <a:lnTo>
                    <a:pt x="0" y="1"/>
                  </a:lnTo>
                  <a:lnTo>
                    <a:pt x="0" y="1"/>
                  </a:lnTo>
                  <a:lnTo>
                    <a:pt x="0" y="1"/>
                  </a:lnTo>
                  <a:lnTo>
                    <a:pt x="0" y="1"/>
                  </a:lnTo>
                  <a:lnTo>
                    <a:pt x="0" y="1"/>
                  </a:lnTo>
                  <a:lnTo>
                    <a:pt x="0" y="0"/>
                  </a:lnTo>
                  <a:lnTo>
                    <a:pt x="0" y="0"/>
                  </a:lnTo>
                  <a:lnTo>
                    <a:pt x="0" y="0"/>
                  </a:lnTo>
                  <a:lnTo>
                    <a:pt x="0" y="0"/>
                  </a:lnTo>
                  <a:lnTo>
                    <a:pt x="1" y="1"/>
                  </a:lnTo>
                  <a:lnTo>
                    <a:pt x="1" y="1"/>
                  </a:lnTo>
                  <a:lnTo>
                    <a:pt x="2" y="1"/>
                  </a:lnTo>
                  <a:lnTo>
                    <a:pt x="2" y="1"/>
                  </a:lnTo>
                  <a:lnTo>
                    <a:pt x="2" y="2"/>
                  </a:lnTo>
                  <a:lnTo>
                    <a:pt x="2" y="2"/>
                  </a:lnTo>
                  <a:lnTo>
                    <a:pt x="2"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 name="Freeform 818">
              <a:extLst>
                <a:ext uri="{FF2B5EF4-FFF2-40B4-BE49-F238E27FC236}">
                  <a16:creationId xmlns="" xmlns:a16="http://schemas.microsoft.com/office/drawing/2014/main" id="{C79E4AC6-705D-4DA6-8BC2-A896CEC3B9D0}"/>
                </a:ext>
              </a:extLst>
            </p:cNvPr>
            <p:cNvSpPr>
              <a:spLocks/>
            </p:cNvSpPr>
            <p:nvPr/>
          </p:nvSpPr>
          <p:spPr bwMode="auto">
            <a:xfrm>
              <a:off x="7088356" y="2292455"/>
              <a:ext cx="225930" cy="185084"/>
            </a:xfrm>
            <a:custGeom>
              <a:avLst/>
              <a:gdLst>
                <a:gd name="T0" fmla="*/ 170 w 177"/>
                <a:gd name="T1" fmla="*/ 21 h 145"/>
                <a:gd name="T2" fmla="*/ 168 w 177"/>
                <a:gd name="T3" fmla="*/ 26 h 145"/>
                <a:gd name="T4" fmla="*/ 158 w 177"/>
                <a:gd name="T5" fmla="*/ 26 h 145"/>
                <a:gd name="T6" fmla="*/ 149 w 177"/>
                <a:gd name="T7" fmla="*/ 27 h 145"/>
                <a:gd name="T8" fmla="*/ 140 w 177"/>
                <a:gd name="T9" fmla="*/ 32 h 145"/>
                <a:gd name="T10" fmla="*/ 133 w 177"/>
                <a:gd name="T11" fmla="*/ 38 h 145"/>
                <a:gd name="T12" fmla="*/ 139 w 177"/>
                <a:gd name="T13" fmla="*/ 45 h 145"/>
                <a:gd name="T14" fmla="*/ 143 w 177"/>
                <a:gd name="T15" fmla="*/ 53 h 145"/>
                <a:gd name="T16" fmla="*/ 137 w 177"/>
                <a:gd name="T17" fmla="*/ 62 h 145"/>
                <a:gd name="T18" fmla="*/ 139 w 177"/>
                <a:gd name="T19" fmla="*/ 69 h 145"/>
                <a:gd name="T20" fmla="*/ 128 w 177"/>
                <a:gd name="T21" fmla="*/ 72 h 145"/>
                <a:gd name="T22" fmla="*/ 127 w 177"/>
                <a:gd name="T23" fmla="*/ 76 h 145"/>
                <a:gd name="T24" fmla="*/ 129 w 177"/>
                <a:gd name="T25" fmla="*/ 84 h 145"/>
                <a:gd name="T26" fmla="*/ 122 w 177"/>
                <a:gd name="T27" fmla="*/ 90 h 145"/>
                <a:gd name="T28" fmla="*/ 122 w 177"/>
                <a:gd name="T29" fmla="*/ 100 h 145"/>
                <a:gd name="T30" fmla="*/ 117 w 177"/>
                <a:gd name="T31" fmla="*/ 109 h 145"/>
                <a:gd name="T32" fmla="*/ 113 w 177"/>
                <a:gd name="T33" fmla="*/ 108 h 145"/>
                <a:gd name="T34" fmla="*/ 103 w 177"/>
                <a:gd name="T35" fmla="*/ 110 h 145"/>
                <a:gd name="T36" fmla="*/ 102 w 177"/>
                <a:gd name="T37" fmla="*/ 115 h 145"/>
                <a:gd name="T38" fmla="*/ 93 w 177"/>
                <a:gd name="T39" fmla="*/ 115 h 145"/>
                <a:gd name="T40" fmla="*/ 88 w 177"/>
                <a:gd name="T41" fmla="*/ 127 h 145"/>
                <a:gd name="T42" fmla="*/ 85 w 177"/>
                <a:gd name="T43" fmla="*/ 138 h 145"/>
                <a:gd name="T44" fmla="*/ 68 w 177"/>
                <a:gd name="T45" fmla="*/ 141 h 145"/>
                <a:gd name="T46" fmla="*/ 50 w 177"/>
                <a:gd name="T47" fmla="*/ 143 h 145"/>
                <a:gd name="T48" fmla="*/ 37 w 177"/>
                <a:gd name="T49" fmla="*/ 144 h 145"/>
                <a:gd name="T50" fmla="*/ 23 w 177"/>
                <a:gd name="T51" fmla="*/ 139 h 145"/>
                <a:gd name="T52" fmla="*/ 21 w 177"/>
                <a:gd name="T53" fmla="*/ 131 h 145"/>
                <a:gd name="T54" fmla="*/ 25 w 177"/>
                <a:gd name="T55" fmla="*/ 117 h 145"/>
                <a:gd name="T56" fmla="*/ 12 w 177"/>
                <a:gd name="T57" fmla="*/ 111 h 145"/>
                <a:gd name="T58" fmla="*/ 10 w 177"/>
                <a:gd name="T59" fmla="*/ 101 h 145"/>
                <a:gd name="T60" fmla="*/ 4 w 177"/>
                <a:gd name="T61" fmla="*/ 84 h 145"/>
                <a:gd name="T62" fmla="*/ 2 w 177"/>
                <a:gd name="T63" fmla="*/ 79 h 145"/>
                <a:gd name="T64" fmla="*/ 3 w 177"/>
                <a:gd name="T65" fmla="*/ 67 h 145"/>
                <a:gd name="T66" fmla="*/ 3 w 177"/>
                <a:gd name="T67" fmla="*/ 61 h 145"/>
                <a:gd name="T68" fmla="*/ 4 w 177"/>
                <a:gd name="T69" fmla="*/ 52 h 145"/>
                <a:gd name="T70" fmla="*/ 10 w 177"/>
                <a:gd name="T71" fmla="*/ 49 h 145"/>
                <a:gd name="T72" fmla="*/ 19 w 177"/>
                <a:gd name="T73" fmla="*/ 53 h 145"/>
                <a:gd name="T74" fmla="*/ 29 w 177"/>
                <a:gd name="T75" fmla="*/ 48 h 145"/>
                <a:gd name="T76" fmla="*/ 33 w 177"/>
                <a:gd name="T77" fmla="*/ 40 h 145"/>
                <a:gd name="T78" fmla="*/ 43 w 177"/>
                <a:gd name="T79" fmla="*/ 37 h 145"/>
                <a:gd name="T80" fmla="*/ 46 w 177"/>
                <a:gd name="T81" fmla="*/ 25 h 145"/>
                <a:gd name="T82" fmla="*/ 56 w 177"/>
                <a:gd name="T83" fmla="*/ 16 h 145"/>
                <a:gd name="T84" fmla="*/ 67 w 177"/>
                <a:gd name="T85" fmla="*/ 19 h 145"/>
                <a:gd name="T86" fmla="*/ 76 w 177"/>
                <a:gd name="T87" fmla="*/ 20 h 145"/>
                <a:gd name="T88" fmla="*/ 86 w 177"/>
                <a:gd name="T89" fmla="*/ 24 h 145"/>
                <a:gd name="T90" fmla="*/ 93 w 177"/>
                <a:gd name="T91" fmla="*/ 21 h 145"/>
                <a:gd name="T92" fmla="*/ 100 w 177"/>
                <a:gd name="T93" fmla="*/ 19 h 145"/>
                <a:gd name="T94" fmla="*/ 104 w 177"/>
                <a:gd name="T95" fmla="*/ 19 h 145"/>
                <a:gd name="T96" fmla="*/ 110 w 177"/>
                <a:gd name="T97" fmla="*/ 14 h 145"/>
                <a:gd name="T98" fmla="*/ 113 w 177"/>
                <a:gd name="T99" fmla="*/ 10 h 145"/>
                <a:gd name="T100" fmla="*/ 116 w 177"/>
                <a:gd name="T101" fmla="*/ 3 h 145"/>
                <a:gd name="T102" fmla="*/ 124 w 177"/>
                <a:gd name="T103" fmla="*/ 3 h 145"/>
                <a:gd name="T104" fmla="*/ 131 w 177"/>
                <a:gd name="T105" fmla="*/ 10 h 145"/>
                <a:gd name="T106" fmla="*/ 131 w 177"/>
                <a:gd name="T107" fmla="*/ 20 h 145"/>
                <a:gd name="T108" fmla="*/ 138 w 177"/>
                <a:gd name="T109" fmla="*/ 30 h 145"/>
                <a:gd name="T110" fmla="*/ 149 w 177"/>
                <a:gd name="T111" fmla="*/ 20 h 145"/>
                <a:gd name="T112" fmla="*/ 161 w 177"/>
                <a:gd name="T113" fmla="*/ 19 h 145"/>
                <a:gd name="T114" fmla="*/ 167 w 177"/>
                <a:gd name="T115" fmla="*/ 1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7" h="145">
                  <a:moveTo>
                    <a:pt x="177" y="20"/>
                  </a:moveTo>
                  <a:lnTo>
                    <a:pt x="175" y="20"/>
                  </a:lnTo>
                  <a:lnTo>
                    <a:pt x="175" y="21"/>
                  </a:lnTo>
                  <a:lnTo>
                    <a:pt x="175" y="20"/>
                  </a:lnTo>
                  <a:lnTo>
                    <a:pt x="174" y="19"/>
                  </a:lnTo>
                  <a:lnTo>
                    <a:pt x="174" y="20"/>
                  </a:lnTo>
                  <a:lnTo>
                    <a:pt x="173" y="20"/>
                  </a:lnTo>
                  <a:lnTo>
                    <a:pt x="172" y="20"/>
                  </a:lnTo>
                  <a:lnTo>
                    <a:pt x="171" y="20"/>
                  </a:lnTo>
                  <a:lnTo>
                    <a:pt x="171" y="21"/>
                  </a:lnTo>
                  <a:lnTo>
                    <a:pt x="170" y="21"/>
                  </a:lnTo>
                  <a:lnTo>
                    <a:pt x="171" y="23"/>
                  </a:lnTo>
                  <a:lnTo>
                    <a:pt x="172" y="23"/>
                  </a:lnTo>
                  <a:lnTo>
                    <a:pt x="172" y="24"/>
                  </a:lnTo>
                  <a:lnTo>
                    <a:pt x="173" y="24"/>
                  </a:lnTo>
                  <a:lnTo>
                    <a:pt x="173" y="25"/>
                  </a:lnTo>
                  <a:lnTo>
                    <a:pt x="172" y="24"/>
                  </a:lnTo>
                  <a:lnTo>
                    <a:pt x="171" y="24"/>
                  </a:lnTo>
                  <a:lnTo>
                    <a:pt x="171" y="25"/>
                  </a:lnTo>
                  <a:lnTo>
                    <a:pt x="170" y="25"/>
                  </a:lnTo>
                  <a:lnTo>
                    <a:pt x="170" y="26"/>
                  </a:lnTo>
                  <a:lnTo>
                    <a:pt x="168" y="26"/>
                  </a:lnTo>
                  <a:lnTo>
                    <a:pt x="167" y="26"/>
                  </a:lnTo>
                  <a:lnTo>
                    <a:pt x="168" y="27"/>
                  </a:lnTo>
                  <a:lnTo>
                    <a:pt x="167" y="27"/>
                  </a:lnTo>
                  <a:lnTo>
                    <a:pt x="166" y="27"/>
                  </a:lnTo>
                  <a:lnTo>
                    <a:pt x="165" y="26"/>
                  </a:lnTo>
                  <a:lnTo>
                    <a:pt x="164" y="26"/>
                  </a:lnTo>
                  <a:lnTo>
                    <a:pt x="163" y="26"/>
                  </a:lnTo>
                  <a:lnTo>
                    <a:pt x="161" y="26"/>
                  </a:lnTo>
                  <a:lnTo>
                    <a:pt x="160" y="26"/>
                  </a:lnTo>
                  <a:lnTo>
                    <a:pt x="159" y="26"/>
                  </a:lnTo>
                  <a:lnTo>
                    <a:pt x="158" y="26"/>
                  </a:lnTo>
                  <a:lnTo>
                    <a:pt x="157" y="26"/>
                  </a:lnTo>
                  <a:lnTo>
                    <a:pt x="156" y="26"/>
                  </a:lnTo>
                  <a:lnTo>
                    <a:pt x="154" y="26"/>
                  </a:lnTo>
                  <a:lnTo>
                    <a:pt x="153" y="26"/>
                  </a:lnTo>
                  <a:lnTo>
                    <a:pt x="153" y="27"/>
                  </a:lnTo>
                  <a:lnTo>
                    <a:pt x="153" y="26"/>
                  </a:lnTo>
                  <a:lnTo>
                    <a:pt x="152" y="26"/>
                  </a:lnTo>
                  <a:lnTo>
                    <a:pt x="152" y="27"/>
                  </a:lnTo>
                  <a:lnTo>
                    <a:pt x="151" y="27"/>
                  </a:lnTo>
                  <a:lnTo>
                    <a:pt x="150" y="27"/>
                  </a:lnTo>
                  <a:lnTo>
                    <a:pt x="149" y="27"/>
                  </a:lnTo>
                  <a:lnTo>
                    <a:pt x="147" y="27"/>
                  </a:lnTo>
                  <a:lnTo>
                    <a:pt x="146" y="28"/>
                  </a:lnTo>
                  <a:lnTo>
                    <a:pt x="145" y="28"/>
                  </a:lnTo>
                  <a:lnTo>
                    <a:pt x="144" y="28"/>
                  </a:lnTo>
                  <a:lnTo>
                    <a:pt x="143" y="28"/>
                  </a:lnTo>
                  <a:lnTo>
                    <a:pt x="143" y="30"/>
                  </a:lnTo>
                  <a:lnTo>
                    <a:pt x="144" y="30"/>
                  </a:lnTo>
                  <a:lnTo>
                    <a:pt x="143" y="30"/>
                  </a:lnTo>
                  <a:lnTo>
                    <a:pt x="142" y="30"/>
                  </a:lnTo>
                  <a:lnTo>
                    <a:pt x="142" y="31"/>
                  </a:lnTo>
                  <a:lnTo>
                    <a:pt x="140" y="32"/>
                  </a:lnTo>
                  <a:lnTo>
                    <a:pt x="139" y="32"/>
                  </a:lnTo>
                  <a:lnTo>
                    <a:pt x="139" y="33"/>
                  </a:lnTo>
                  <a:lnTo>
                    <a:pt x="139" y="34"/>
                  </a:lnTo>
                  <a:lnTo>
                    <a:pt x="138" y="33"/>
                  </a:lnTo>
                  <a:lnTo>
                    <a:pt x="137" y="33"/>
                  </a:lnTo>
                  <a:lnTo>
                    <a:pt x="137" y="34"/>
                  </a:lnTo>
                  <a:lnTo>
                    <a:pt x="137" y="35"/>
                  </a:lnTo>
                  <a:lnTo>
                    <a:pt x="136" y="35"/>
                  </a:lnTo>
                  <a:lnTo>
                    <a:pt x="135" y="37"/>
                  </a:lnTo>
                  <a:lnTo>
                    <a:pt x="135" y="38"/>
                  </a:lnTo>
                  <a:lnTo>
                    <a:pt x="133" y="38"/>
                  </a:lnTo>
                  <a:lnTo>
                    <a:pt x="133" y="39"/>
                  </a:lnTo>
                  <a:lnTo>
                    <a:pt x="132" y="39"/>
                  </a:lnTo>
                  <a:lnTo>
                    <a:pt x="132" y="40"/>
                  </a:lnTo>
                  <a:lnTo>
                    <a:pt x="133" y="40"/>
                  </a:lnTo>
                  <a:lnTo>
                    <a:pt x="135" y="40"/>
                  </a:lnTo>
                  <a:lnTo>
                    <a:pt x="135" y="41"/>
                  </a:lnTo>
                  <a:lnTo>
                    <a:pt x="136" y="41"/>
                  </a:lnTo>
                  <a:lnTo>
                    <a:pt x="137" y="42"/>
                  </a:lnTo>
                  <a:lnTo>
                    <a:pt x="138" y="44"/>
                  </a:lnTo>
                  <a:lnTo>
                    <a:pt x="138" y="45"/>
                  </a:lnTo>
                  <a:lnTo>
                    <a:pt x="139" y="45"/>
                  </a:lnTo>
                  <a:lnTo>
                    <a:pt x="138" y="46"/>
                  </a:lnTo>
                  <a:lnTo>
                    <a:pt x="139" y="46"/>
                  </a:lnTo>
                  <a:lnTo>
                    <a:pt x="139" y="47"/>
                  </a:lnTo>
                  <a:lnTo>
                    <a:pt x="140" y="47"/>
                  </a:lnTo>
                  <a:lnTo>
                    <a:pt x="140" y="48"/>
                  </a:lnTo>
                  <a:lnTo>
                    <a:pt x="142" y="49"/>
                  </a:lnTo>
                  <a:lnTo>
                    <a:pt x="140" y="51"/>
                  </a:lnTo>
                  <a:lnTo>
                    <a:pt x="140" y="52"/>
                  </a:lnTo>
                  <a:lnTo>
                    <a:pt x="142" y="52"/>
                  </a:lnTo>
                  <a:lnTo>
                    <a:pt x="142" y="53"/>
                  </a:lnTo>
                  <a:lnTo>
                    <a:pt x="143" y="53"/>
                  </a:lnTo>
                  <a:lnTo>
                    <a:pt x="142" y="54"/>
                  </a:lnTo>
                  <a:lnTo>
                    <a:pt x="140" y="54"/>
                  </a:lnTo>
                  <a:lnTo>
                    <a:pt x="142" y="55"/>
                  </a:lnTo>
                  <a:lnTo>
                    <a:pt x="142" y="56"/>
                  </a:lnTo>
                  <a:lnTo>
                    <a:pt x="140" y="56"/>
                  </a:lnTo>
                  <a:lnTo>
                    <a:pt x="139" y="58"/>
                  </a:lnTo>
                  <a:lnTo>
                    <a:pt x="139" y="59"/>
                  </a:lnTo>
                  <a:lnTo>
                    <a:pt x="138" y="59"/>
                  </a:lnTo>
                  <a:lnTo>
                    <a:pt x="138" y="60"/>
                  </a:lnTo>
                  <a:lnTo>
                    <a:pt x="137" y="61"/>
                  </a:lnTo>
                  <a:lnTo>
                    <a:pt x="137" y="62"/>
                  </a:lnTo>
                  <a:lnTo>
                    <a:pt x="137" y="63"/>
                  </a:lnTo>
                  <a:lnTo>
                    <a:pt x="137" y="62"/>
                  </a:lnTo>
                  <a:lnTo>
                    <a:pt x="136" y="62"/>
                  </a:lnTo>
                  <a:lnTo>
                    <a:pt x="136" y="63"/>
                  </a:lnTo>
                  <a:lnTo>
                    <a:pt x="136" y="65"/>
                  </a:lnTo>
                  <a:lnTo>
                    <a:pt x="137" y="65"/>
                  </a:lnTo>
                  <a:lnTo>
                    <a:pt x="138" y="66"/>
                  </a:lnTo>
                  <a:lnTo>
                    <a:pt x="139" y="67"/>
                  </a:lnTo>
                  <a:lnTo>
                    <a:pt x="138" y="67"/>
                  </a:lnTo>
                  <a:lnTo>
                    <a:pt x="139" y="68"/>
                  </a:lnTo>
                  <a:lnTo>
                    <a:pt x="139" y="69"/>
                  </a:lnTo>
                  <a:lnTo>
                    <a:pt x="139" y="70"/>
                  </a:lnTo>
                  <a:lnTo>
                    <a:pt x="138" y="72"/>
                  </a:lnTo>
                  <a:lnTo>
                    <a:pt x="137" y="72"/>
                  </a:lnTo>
                  <a:lnTo>
                    <a:pt x="137" y="73"/>
                  </a:lnTo>
                  <a:lnTo>
                    <a:pt x="136" y="73"/>
                  </a:lnTo>
                  <a:lnTo>
                    <a:pt x="133" y="73"/>
                  </a:lnTo>
                  <a:lnTo>
                    <a:pt x="132" y="73"/>
                  </a:lnTo>
                  <a:lnTo>
                    <a:pt x="131" y="73"/>
                  </a:lnTo>
                  <a:lnTo>
                    <a:pt x="130" y="73"/>
                  </a:lnTo>
                  <a:lnTo>
                    <a:pt x="129" y="72"/>
                  </a:lnTo>
                  <a:lnTo>
                    <a:pt x="128" y="72"/>
                  </a:lnTo>
                  <a:lnTo>
                    <a:pt x="125" y="70"/>
                  </a:lnTo>
                  <a:lnTo>
                    <a:pt x="124" y="70"/>
                  </a:lnTo>
                  <a:lnTo>
                    <a:pt x="124" y="72"/>
                  </a:lnTo>
                  <a:lnTo>
                    <a:pt x="123" y="72"/>
                  </a:lnTo>
                  <a:lnTo>
                    <a:pt x="124" y="72"/>
                  </a:lnTo>
                  <a:lnTo>
                    <a:pt x="123" y="73"/>
                  </a:lnTo>
                  <a:lnTo>
                    <a:pt x="124" y="73"/>
                  </a:lnTo>
                  <a:lnTo>
                    <a:pt x="124" y="74"/>
                  </a:lnTo>
                  <a:lnTo>
                    <a:pt x="125" y="75"/>
                  </a:lnTo>
                  <a:lnTo>
                    <a:pt x="125" y="76"/>
                  </a:lnTo>
                  <a:lnTo>
                    <a:pt x="127" y="76"/>
                  </a:lnTo>
                  <a:lnTo>
                    <a:pt x="128" y="76"/>
                  </a:lnTo>
                  <a:lnTo>
                    <a:pt x="128" y="77"/>
                  </a:lnTo>
                  <a:lnTo>
                    <a:pt x="129" y="77"/>
                  </a:lnTo>
                  <a:lnTo>
                    <a:pt x="129" y="79"/>
                  </a:lnTo>
                  <a:lnTo>
                    <a:pt x="129" y="80"/>
                  </a:lnTo>
                  <a:lnTo>
                    <a:pt x="130" y="80"/>
                  </a:lnTo>
                  <a:lnTo>
                    <a:pt x="130" y="81"/>
                  </a:lnTo>
                  <a:lnTo>
                    <a:pt x="131" y="81"/>
                  </a:lnTo>
                  <a:lnTo>
                    <a:pt x="131" y="82"/>
                  </a:lnTo>
                  <a:lnTo>
                    <a:pt x="130" y="84"/>
                  </a:lnTo>
                  <a:lnTo>
                    <a:pt x="129" y="84"/>
                  </a:lnTo>
                  <a:lnTo>
                    <a:pt x="129" y="86"/>
                  </a:lnTo>
                  <a:lnTo>
                    <a:pt x="128" y="86"/>
                  </a:lnTo>
                  <a:lnTo>
                    <a:pt x="127" y="86"/>
                  </a:lnTo>
                  <a:lnTo>
                    <a:pt x="125" y="86"/>
                  </a:lnTo>
                  <a:lnTo>
                    <a:pt x="124" y="87"/>
                  </a:lnTo>
                  <a:lnTo>
                    <a:pt x="124" y="86"/>
                  </a:lnTo>
                  <a:lnTo>
                    <a:pt x="123" y="87"/>
                  </a:lnTo>
                  <a:lnTo>
                    <a:pt x="122" y="87"/>
                  </a:lnTo>
                  <a:lnTo>
                    <a:pt x="122" y="88"/>
                  </a:lnTo>
                  <a:lnTo>
                    <a:pt x="122" y="89"/>
                  </a:lnTo>
                  <a:lnTo>
                    <a:pt x="122" y="90"/>
                  </a:lnTo>
                  <a:lnTo>
                    <a:pt x="122" y="91"/>
                  </a:lnTo>
                  <a:lnTo>
                    <a:pt x="121" y="91"/>
                  </a:lnTo>
                  <a:lnTo>
                    <a:pt x="122" y="91"/>
                  </a:lnTo>
                  <a:lnTo>
                    <a:pt x="122" y="93"/>
                  </a:lnTo>
                  <a:lnTo>
                    <a:pt x="122" y="94"/>
                  </a:lnTo>
                  <a:lnTo>
                    <a:pt x="122" y="95"/>
                  </a:lnTo>
                  <a:lnTo>
                    <a:pt x="121" y="95"/>
                  </a:lnTo>
                  <a:lnTo>
                    <a:pt x="121" y="96"/>
                  </a:lnTo>
                  <a:lnTo>
                    <a:pt x="121" y="97"/>
                  </a:lnTo>
                  <a:lnTo>
                    <a:pt x="122" y="98"/>
                  </a:lnTo>
                  <a:lnTo>
                    <a:pt x="122" y="100"/>
                  </a:lnTo>
                  <a:lnTo>
                    <a:pt x="122" y="101"/>
                  </a:lnTo>
                  <a:lnTo>
                    <a:pt x="122" y="103"/>
                  </a:lnTo>
                  <a:lnTo>
                    <a:pt x="123" y="104"/>
                  </a:lnTo>
                  <a:lnTo>
                    <a:pt x="122" y="105"/>
                  </a:lnTo>
                  <a:lnTo>
                    <a:pt x="121" y="108"/>
                  </a:lnTo>
                  <a:lnTo>
                    <a:pt x="121" y="109"/>
                  </a:lnTo>
                  <a:lnTo>
                    <a:pt x="120" y="109"/>
                  </a:lnTo>
                  <a:lnTo>
                    <a:pt x="118" y="109"/>
                  </a:lnTo>
                  <a:lnTo>
                    <a:pt x="118" y="110"/>
                  </a:lnTo>
                  <a:lnTo>
                    <a:pt x="117" y="110"/>
                  </a:lnTo>
                  <a:lnTo>
                    <a:pt x="117" y="109"/>
                  </a:lnTo>
                  <a:lnTo>
                    <a:pt x="116" y="109"/>
                  </a:lnTo>
                  <a:lnTo>
                    <a:pt x="116" y="108"/>
                  </a:lnTo>
                  <a:lnTo>
                    <a:pt x="116" y="107"/>
                  </a:lnTo>
                  <a:lnTo>
                    <a:pt x="115" y="107"/>
                  </a:lnTo>
                  <a:lnTo>
                    <a:pt x="114" y="107"/>
                  </a:lnTo>
                  <a:lnTo>
                    <a:pt x="113" y="107"/>
                  </a:lnTo>
                  <a:lnTo>
                    <a:pt x="111" y="107"/>
                  </a:lnTo>
                  <a:lnTo>
                    <a:pt x="113" y="107"/>
                  </a:lnTo>
                  <a:lnTo>
                    <a:pt x="114" y="107"/>
                  </a:lnTo>
                  <a:lnTo>
                    <a:pt x="114" y="108"/>
                  </a:lnTo>
                  <a:lnTo>
                    <a:pt x="113" y="108"/>
                  </a:lnTo>
                  <a:lnTo>
                    <a:pt x="111" y="107"/>
                  </a:lnTo>
                  <a:lnTo>
                    <a:pt x="110" y="107"/>
                  </a:lnTo>
                  <a:lnTo>
                    <a:pt x="109" y="107"/>
                  </a:lnTo>
                  <a:lnTo>
                    <a:pt x="108" y="107"/>
                  </a:lnTo>
                  <a:lnTo>
                    <a:pt x="108" y="108"/>
                  </a:lnTo>
                  <a:lnTo>
                    <a:pt x="107" y="108"/>
                  </a:lnTo>
                  <a:lnTo>
                    <a:pt x="107" y="109"/>
                  </a:lnTo>
                  <a:lnTo>
                    <a:pt x="106" y="109"/>
                  </a:lnTo>
                  <a:lnTo>
                    <a:pt x="104" y="109"/>
                  </a:lnTo>
                  <a:lnTo>
                    <a:pt x="104" y="110"/>
                  </a:lnTo>
                  <a:lnTo>
                    <a:pt x="103" y="110"/>
                  </a:lnTo>
                  <a:lnTo>
                    <a:pt x="103" y="111"/>
                  </a:lnTo>
                  <a:lnTo>
                    <a:pt x="102" y="111"/>
                  </a:lnTo>
                  <a:lnTo>
                    <a:pt x="101" y="111"/>
                  </a:lnTo>
                  <a:lnTo>
                    <a:pt x="102" y="111"/>
                  </a:lnTo>
                  <a:lnTo>
                    <a:pt x="102" y="112"/>
                  </a:lnTo>
                  <a:lnTo>
                    <a:pt x="103" y="112"/>
                  </a:lnTo>
                  <a:lnTo>
                    <a:pt x="104" y="112"/>
                  </a:lnTo>
                  <a:lnTo>
                    <a:pt x="104" y="113"/>
                  </a:lnTo>
                  <a:lnTo>
                    <a:pt x="103" y="113"/>
                  </a:lnTo>
                  <a:lnTo>
                    <a:pt x="103" y="115"/>
                  </a:lnTo>
                  <a:lnTo>
                    <a:pt x="102" y="115"/>
                  </a:lnTo>
                  <a:lnTo>
                    <a:pt x="101" y="115"/>
                  </a:lnTo>
                  <a:lnTo>
                    <a:pt x="101" y="116"/>
                  </a:lnTo>
                  <a:lnTo>
                    <a:pt x="100" y="116"/>
                  </a:lnTo>
                  <a:lnTo>
                    <a:pt x="99" y="116"/>
                  </a:lnTo>
                  <a:lnTo>
                    <a:pt x="97" y="116"/>
                  </a:lnTo>
                  <a:lnTo>
                    <a:pt x="96" y="116"/>
                  </a:lnTo>
                  <a:lnTo>
                    <a:pt x="96" y="115"/>
                  </a:lnTo>
                  <a:lnTo>
                    <a:pt x="95" y="116"/>
                  </a:lnTo>
                  <a:lnTo>
                    <a:pt x="95" y="115"/>
                  </a:lnTo>
                  <a:lnTo>
                    <a:pt x="94" y="113"/>
                  </a:lnTo>
                  <a:lnTo>
                    <a:pt x="93" y="115"/>
                  </a:lnTo>
                  <a:lnTo>
                    <a:pt x="92" y="115"/>
                  </a:lnTo>
                  <a:lnTo>
                    <a:pt x="92" y="116"/>
                  </a:lnTo>
                  <a:lnTo>
                    <a:pt x="90" y="116"/>
                  </a:lnTo>
                  <a:lnTo>
                    <a:pt x="90" y="118"/>
                  </a:lnTo>
                  <a:lnTo>
                    <a:pt x="89" y="119"/>
                  </a:lnTo>
                  <a:lnTo>
                    <a:pt x="87" y="119"/>
                  </a:lnTo>
                  <a:lnTo>
                    <a:pt x="87" y="120"/>
                  </a:lnTo>
                  <a:lnTo>
                    <a:pt x="87" y="125"/>
                  </a:lnTo>
                  <a:lnTo>
                    <a:pt x="87" y="126"/>
                  </a:lnTo>
                  <a:lnTo>
                    <a:pt x="87" y="127"/>
                  </a:lnTo>
                  <a:lnTo>
                    <a:pt x="88" y="127"/>
                  </a:lnTo>
                  <a:lnTo>
                    <a:pt x="88" y="130"/>
                  </a:lnTo>
                  <a:lnTo>
                    <a:pt x="88" y="131"/>
                  </a:lnTo>
                  <a:lnTo>
                    <a:pt x="88" y="133"/>
                  </a:lnTo>
                  <a:lnTo>
                    <a:pt x="88" y="134"/>
                  </a:lnTo>
                  <a:lnTo>
                    <a:pt x="89" y="134"/>
                  </a:lnTo>
                  <a:lnTo>
                    <a:pt x="89" y="136"/>
                  </a:lnTo>
                  <a:lnTo>
                    <a:pt x="89" y="137"/>
                  </a:lnTo>
                  <a:lnTo>
                    <a:pt x="88" y="138"/>
                  </a:lnTo>
                  <a:lnTo>
                    <a:pt x="87" y="138"/>
                  </a:lnTo>
                  <a:lnTo>
                    <a:pt x="86" y="138"/>
                  </a:lnTo>
                  <a:lnTo>
                    <a:pt x="85" y="138"/>
                  </a:lnTo>
                  <a:lnTo>
                    <a:pt x="83" y="139"/>
                  </a:lnTo>
                  <a:lnTo>
                    <a:pt x="82" y="139"/>
                  </a:lnTo>
                  <a:lnTo>
                    <a:pt x="81" y="139"/>
                  </a:lnTo>
                  <a:lnTo>
                    <a:pt x="80" y="140"/>
                  </a:lnTo>
                  <a:lnTo>
                    <a:pt x="79" y="140"/>
                  </a:lnTo>
                  <a:lnTo>
                    <a:pt x="78" y="140"/>
                  </a:lnTo>
                  <a:lnTo>
                    <a:pt x="76" y="141"/>
                  </a:lnTo>
                  <a:lnTo>
                    <a:pt x="75" y="141"/>
                  </a:lnTo>
                  <a:lnTo>
                    <a:pt x="73" y="143"/>
                  </a:lnTo>
                  <a:lnTo>
                    <a:pt x="71" y="141"/>
                  </a:lnTo>
                  <a:lnTo>
                    <a:pt x="68" y="141"/>
                  </a:lnTo>
                  <a:lnTo>
                    <a:pt x="66" y="141"/>
                  </a:lnTo>
                  <a:lnTo>
                    <a:pt x="63" y="143"/>
                  </a:lnTo>
                  <a:lnTo>
                    <a:pt x="61" y="143"/>
                  </a:lnTo>
                  <a:lnTo>
                    <a:pt x="61" y="144"/>
                  </a:lnTo>
                  <a:lnTo>
                    <a:pt x="61" y="145"/>
                  </a:lnTo>
                  <a:lnTo>
                    <a:pt x="59" y="144"/>
                  </a:lnTo>
                  <a:lnTo>
                    <a:pt x="57" y="144"/>
                  </a:lnTo>
                  <a:lnTo>
                    <a:pt x="53" y="143"/>
                  </a:lnTo>
                  <a:lnTo>
                    <a:pt x="52" y="143"/>
                  </a:lnTo>
                  <a:lnTo>
                    <a:pt x="51" y="143"/>
                  </a:lnTo>
                  <a:lnTo>
                    <a:pt x="50" y="143"/>
                  </a:lnTo>
                  <a:lnTo>
                    <a:pt x="49" y="144"/>
                  </a:lnTo>
                  <a:lnTo>
                    <a:pt x="47" y="144"/>
                  </a:lnTo>
                  <a:lnTo>
                    <a:pt x="46" y="144"/>
                  </a:lnTo>
                  <a:lnTo>
                    <a:pt x="45" y="144"/>
                  </a:lnTo>
                  <a:lnTo>
                    <a:pt x="44" y="144"/>
                  </a:lnTo>
                  <a:lnTo>
                    <a:pt x="43" y="144"/>
                  </a:lnTo>
                  <a:lnTo>
                    <a:pt x="42" y="144"/>
                  </a:lnTo>
                  <a:lnTo>
                    <a:pt x="40" y="144"/>
                  </a:lnTo>
                  <a:lnTo>
                    <a:pt x="39" y="144"/>
                  </a:lnTo>
                  <a:lnTo>
                    <a:pt x="38" y="144"/>
                  </a:lnTo>
                  <a:lnTo>
                    <a:pt x="37" y="144"/>
                  </a:lnTo>
                  <a:lnTo>
                    <a:pt x="36" y="143"/>
                  </a:lnTo>
                  <a:lnTo>
                    <a:pt x="35" y="143"/>
                  </a:lnTo>
                  <a:lnTo>
                    <a:pt x="33" y="143"/>
                  </a:lnTo>
                  <a:lnTo>
                    <a:pt x="32" y="141"/>
                  </a:lnTo>
                  <a:lnTo>
                    <a:pt x="31" y="141"/>
                  </a:lnTo>
                  <a:lnTo>
                    <a:pt x="30" y="141"/>
                  </a:lnTo>
                  <a:lnTo>
                    <a:pt x="28" y="141"/>
                  </a:lnTo>
                  <a:lnTo>
                    <a:pt x="26" y="140"/>
                  </a:lnTo>
                  <a:lnTo>
                    <a:pt x="25" y="140"/>
                  </a:lnTo>
                  <a:lnTo>
                    <a:pt x="24" y="140"/>
                  </a:lnTo>
                  <a:lnTo>
                    <a:pt x="23" y="139"/>
                  </a:lnTo>
                  <a:lnTo>
                    <a:pt x="22" y="139"/>
                  </a:lnTo>
                  <a:lnTo>
                    <a:pt x="21" y="139"/>
                  </a:lnTo>
                  <a:lnTo>
                    <a:pt x="19" y="138"/>
                  </a:lnTo>
                  <a:lnTo>
                    <a:pt x="18" y="138"/>
                  </a:lnTo>
                  <a:lnTo>
                    <a:pt x="17" y="138"/>
                  </a:lnTo>
                  <a:lnTo>
                    <a:pt x="17" y="137"/>
                  </a:lnTo>
                  <a:lnTo>
                    <a:pt x="16" y="137"/>
                  </a:lnTo>
                  <a:lnTo>
                    <a:pt x="17" y="136"/>
                  </a:lnTo>
                  <a:lnTo>
                    <a:pt x="17" y="134"/>
                  </a:lnTo>
                  <a:lnTo>
                    <a:pt x="19" y="132"/>
                  </a:lnTo>
                  <a:lnTo>
                    <a:pt x="21" y="131"/>
                  </a:lnTo>
                  <a:lnTo>
                    <a:pt x="21" y="130"/>
                  </a:lnTo>
                  <a:lnTo>
                    <a:pt x="22" y="129"/>
                  </a:lnTo>
                  <a:lnTo>
                    <a:pt x="23" y="127"/>
                  </a:lnTo>
                  <a:lnTo>
                    <a:pt x="24" y="125"/>
                  </a:lnTo>
                  <a:lnTo>
                    <a:pt x="25" y="123"/>
                  </a:lnTo>
                  <a:lnTo>
                    <a:pt x="26" y="122"/>
                  </a:lnTo>
                  <a:lnTo>
                    <a:pt x="26" y="120"/>
                  </a:lnTo>
                  <a:lnTo>
                    <a:pt x="26" y="119"/>
                  </a:lnTo>
                  <a:lnTo>
                    <a:pt x="26" y="118"/>
                  </a:lnTo>
                  <a:lnTo>
                    <a:pt x="25" y="118"/>
                  </a:lnTo>
                  <a:lnTo>
                    <a:pt x="25" y="117"/>
                  </a:lnTo>
                  <a:lnTo>
                    <a:pt x="25" y="116"/>
                  </a:lnTo>
                  <a:lnTo>
                    <a:pt x="24" y="116"/>
                  </a:lnTo>
                  <a:lnTo>
                    <a:pt x="24" y="115"/>
                  </a:lnTo>
                  <a:lnTo>
                    <a:pt x="24" y="113"/>
                  </a:lnTo>
                  <a:lnTo>
                    <a:pt x="23" y="113"/>
                  </a:lnTo>
                  <a:lnTo>
                    <a:pt x="22" y="112"/>
                  </a:lnTo>
                  <a:lnTo>
                    <a:pt x="21" y="112"/>
                  </a:lnTo>
                  <a:lnTo>
                    <a:pt x="18" y="112"/>
                  </a:lnTo>
                  <a:lnTo>
                    <a:pt x="16" y="112"/>
                  </a:lnTo>
                  <a:lnTo>
                    <a:pt x="14" y="111"/>
                  </a:lnTo>
                  <a:lnTo>
                    <a:pt x="12" y="111"/>
                  </a:lnTo>
                  <a:lnTo>
                    <a:pt x="11" y="111"/>
                  </a:lnTo>
                  <a:lnTo>
                    <a:pt x="11" y="110"/>
                  </a:lnTo>
                  <a:lnTo>
                    <a:pt x="10" y="109"/>
                  </a:lnTo>
                  <a:lnTo>
                    <a:pt x="10" y="108"/>
                  </a:lnTo>
                  <a:lnTo>
                    <a:pt x="10" y="107"/>
                  </a:lnTo>
                  <a:lnTo>
                    <a:pt x="10" y="105"/>
                  </a:lnTo>
                  <a:lnTo>
                    <a:pt x="10" y="104"/>
                  </a:lnTo>
                  <a:lnTo>
                    <a:pt x="10" y="103"/>
                  </a:lnTo>
                  <a:lnTo>
                    <a:pt x="9" y="103"/>
                  </a:lnTo>
                  <a:lnTo>
                    <a:pt x="10" y="102"/>
                  </a:lnTo>
                  <a:lnTo>
                    <a:pt x="10" y="101"/>
                  </a:lnTo>
                  <a:lnTo>
                    <a:pt x="9" y="100"/>
                  </a:lnTo>
                  <a:lnTo>
                    <a:pt x="9" y="97"/>
                  </a:lnTo>
                  <a:lnTo>
                    <a:pt x="8" y="95"/>
                  </a:lnTo>
                  <a:lnTo>
                    <a:pt x="7" y="94"/>
                  </a:lnTo>
                  <a:lnTo>
                    <a:pt x="5" y="91"/>
                  </a:lnTo>
                  <a:lnTo>
                    <a:pt x="5" y="90"/>
                  </a:lnTo>
                  <a:lnTo>
                    <a:pt x="4" y="89"/>
                  </a:lnTo>
                  <a:lnTo>
                    <a:pt x="4" y="88"/>
                  </a:lnTo>
                  <a:lnTo>
                    <a:pt x="3" y="87"/>
                  </a:lnTo>
                  <a:lnTo>
                    <a:pt x="3" y="86"/>
                  </a:lnTo>
                  <a:lnTo>
                    <a:pt x="4" y="84"/>
                  </a:lnTo>
                  <a:lnTo>
                    <a:pt x="4" y="83"/>
                  </a:lnTo>
                  <a:lnTo>
                    <a:pt x="4" y="82"/>
                  </a:lnTo>
                  <a:lnTo>
                    <a:pt x="5" y="82"/>
                  </a:lnTo>
                  <a:lnTo>
                    <a:pt x="5" y="81"/>
                  </a:lnTo>
                  <a:lnTo>
                    <a:pt x="5" y="80"/>
                  </a:lnTo>
                  <a:lnTo>
                    <a:pt x="7" y="80"/>
                  </a:lnTo>
                  <a:lnTo>
                    <a:pt x="7" y="79"/>
                  </a:lnTo>
                  <a:lnTo>
                    <a:pt x="5" y="79"/>
                  </a:lnTo>
                  <a:lnTo>
                    <a:pt x="4" y="79"/>
                  </a:lnTo>
                  <a:lnTo>
                    <a:pt x="3" y="79"/>
                  </a:lnTo>
                  <a:lnTo>
                    <a:pt x="2" y="79"/>
                  </a:lnTo>
                  <a:lnTo>
                    <a:pt x="1" y="77"/>
                  </a:lnTo>
                  <a:lnTo>
                    <a:pt x="1" y="76"/>
                  </a:lnTo>
                  <a:lnTo>
                    <a:pt x="1" y="75"/>
                  </a:lnTo>
                  <a:lnTo>
                    <a:pt x="1" y="74"/>
                  </a:lnTo>
                  <a:lnTo>
                    <a:pt x="0" y="72"/>
                  </a:lnTo>
                  <a:lnTo>
                    <a:pt x="0" y="70"/>
                  </a:lnTo>
                  <a:lnTo>
                    <a:pt x="0" y="69"/>
                  </a:lnTo>
                  <a:lnTo>
                    <a:pt x="0" y="68"/>
                  </a:lnTo>
                  <a:lnTo>
                    <a:pt x="1" y="67"/>
                  </a:lnTo>
                  <a:lnTo>
                    <a:pt x="2" y="67"/>
                  </a:lnTo>
                  <a:lnTo>
                    <a:pt x="3" y="67"/>
                  </a:lnTo>
                  <a:lnTo>
                    <a:pt x="4" y="67"/>
                  </a:lnTo>
                  <a:lnTo>
                    <a:pt x="3" y="66"/>
                  </a:lnTo>
                  <a:lnTo>
                    <a:pt x="2" y="65"/>
                  </a:lnTo>
                  <a:lnTo>
                    <a:pt x="1" y="65"/>
                  </a:lnTo>
                  <a:lnTo>
                    <a:pt x="1" y="63"/>
                  </a:lnTo>
                  <a:lnTo>
                    <a:pt x="2" y="63"/>
                  </a:lnTo>
                  <a:lnTo>
                    <a:pt x="2" y="62"/>
                  </a:lnTo>
                  <a:lnTo>
                    <a:pt x="3" y="62"/>
                  </a:lnTo>
                  <a:lnTo>
                    <a:pt x="3" y="61"/>
                  </a:lnTo>
                  <a:lnTo>
                    <a:pt x="4" y="61"/>
                  </a:lnTo>
                  <a:lnTo>
                    <a:pt x="3" y="61"/>
                  </a:lnTo>
                  <a:lnTo>
                    <a:pt x="3" y="60"/>
                  </a:lnTo>
                  <a:lnTo>
                    <a:pt x="4" y="60"/>
                  </a:lnTo>
                  <a:lnTo>
                    <a:pt x="4" y="59"/>
                  </a:lnTo>
                  <a:lnTo>
                    <a:pt x="4" y="58"/>
                  </a:lnTo>
                  <a:lnTo>
                    <a:pt x="4" y="56"/>
                  </a:lnTo>
                  <a:lnTo>
                    <a:pt x="4" y="55"/>
                  </a:lnTo>
                  <a:lnTo>
                    <a:pt x="4" y="54"/>
                  </a:lnTo>
                  <a:lnTo>
                    <a:pt x="4" y="53"/>
                  </a:lnTo>
                  <a:lnTo>
                    <a:pt x="4" y="52"/>
                  </a:lnTo>
                  <a:lnTo>
                    <a:pt x="3" y="52"/>
                  </a:lnTo>
                  <a:lnTo>
                    <a:pt x="4" y="52"/>
                  </a:lnTo>
                  <a:lnTo>
                    <a:pt x="4" y="51"/>
                  </a:lnTo>
                  <a:lnTo>
                    <a:pt x="4" y="49"/>
                  </a:lnTo>
                  <a:lnTo>
                    <a:pt x="4" y="48"/>
                  </a:lnTo>
                  <a:lnTo>
                    <a:pt x="5" y="48"/>
                  </a:lnTo>
                  <a:lnTo>
                    <a:pt x="5" y="47"/>
                  </a:lnTo>
                  <a:lnTo>
                    <a:pt x="4" y="46"/>
                  </a:lnTo>
                  <a:lnTo>
                    <a:pt x="5" y="46"/>
                  </a:lnTo>
                  <a:lnTo>
                    <a:pt x="7" y="47"/>
                  </a:lnTo>
                  <a:lnTo>
                    <a:pt x="8" y="48"/>
                  </a:lnTo>
                  <a:lnTo>
                    <a:pt x="9" y="48"/>
                  </a:lnTo>
                  <a:lnTo>
                    <a:pt x="10" y="49"/>
                  </a:lnTo>
                  <a:lnTo>
                    <a:pt x="11" y="49"/>
                  </a:lnTo>
                  <a:lnTo>
                    <a:pt x="12" y="49"/>
                  </a:lnTo>
                  <a:lnTo>
                    <a:pt x="14" y="48"/>
                  </a:lnTo>
                  <a:lnTo>
                    <a:pt x="15" y="48"/>
                  </a:lnTo>
                  <a:lnTo>
                    <a:pt x="15" y="49"/>
                  </a:lnTo>
                  <a:lnTo>
                    <a:pt x="17" y="51"/>
                  </a:lnTo>
                  <a:lnTo>
                    <a:pt x="18" y="51"/>
                  </a:lnTo>
                  <a:lnTo>
                    <a:pt x="18" y="52"/>
                  </a:lnTo>
                  <a:lnTo>
                    <a:pt x="19" y="53"/>
                  </a:lnTo>
                  <a:lnTo>
                    <a:pt x="19" y="54"/>
                  </a:lnTo>
                  <a:lnTo>
                    <a:pt x="19" y="53"/>
                  </a:lnTo>
                  <a:lnTo>
                    <a:pt x="21" y="52"/>
                  </a:lnTo>
                  <a:lnTo>
                    <a:pt x="22" y="52"/>
                  </a:lnTo>
                  <a:lnTo>
                    <a:pt x="23" y="52"/>
                  </a:lnTo>
                  <a:lnTo>
                    <a:pt x="23" y="53"/>
                  </a:lnTo>
                  <a:lnTo>
                    <a:pt x="24" y="52"/>
                  </a:lnTo>
                  <a:lnTo>
                    <a:pt x="25" y="52"/>
                  </a:lnTo>
                  <a:lnTo>
                    <a:pt x="25" y="51"/>
                  </a:lnTo>
                  <a:lnTo>
                    <a:pt x="26" y="51"/>
                  </a:lnTo>
                  <a:lnTo>
                    <a:pt x="28" y="49"/>
                  </a:lnTo>
                  <a:lnTo>
                    <a:pt x="29" y="49"/>
                  </a:lnTo>
                  <a:lnTo>
                    <a:pt x="29" y="48"/>
                  </a:lnTo>
                  <a:lnTo>
                    <a:pt x="29" y="47"/>
                  </a:lnTo>
                  <a:lnTo>
                    <a:pt x="29" y="46"/>
                  </a:lnTo>
                  <a:lnTo>
                    <a:pt x="30" y="45"/>
                  </a:lnTo>
                  <a:lnTo>
                    <a:pt x="29" y="45"/>
                  </a:lnTo>
                  <a:lnTo>
                    <a:pt x="29" y="44"/>
                  </a:lnTo>
                  <a:lnTo>
                    <a:pt x="28" y="44"/>
                  </a:lnTo>
                  <a:lnTo>
                    <a:pt x="28" y="42"/>
                  </a:lnTo>
                  <a:lnTo>
                    <a:pt x="31" y="42"/>
                  </a:lnTo>
                  <a:lnTo>
                    <a:pt x="32" y="42"/>
                  </a:lnTo>
                  <a:lnTo>
                    <a:pt x="33" y="41"/>
                  </a:lnTo>
                  <a:lnTo>
                    <a:pt x="33" y="40"/>
                  </a:lnTo>
                  <a:lnTo>
                    <a:pt x="35" y="40"/>
                  </a:lnTo>
                  <a:lnTo>
                    <a:pt x="36" y="40"/>
                  </a:lnTo>
                  <a:lnTo>
                    <a:pt x="37" y="40"/>
                  </a:lnTo>
                  <a:lnTo>
                    <a:pt x="38" y="40"/>
                  </a:lnTo>
                  <a:lnTo>
                    <a:pt x="38" y="39"/>
                  </a:lnTo>
                  <a:lnTo>
                    <a:pt x="38" y="40"/>
                  </a:lnTo>
                  <a:lnTo>
                    <a:pt x="39" y="40"/>
                  </a:lnTo>
                  <a:lnTo>
                    <a:pt x="39" y="39"/>
                  </a:lnTo>
                  <a:lnTo>
                    <a:pt x="40" y="38"/>
                  </a:lnTo>
                  <a:lnTo>
                    <a:pt x="42" y="38"/>
                  </a:lnTo>
                  <a:lnTo>
                    <a:pt x="43" y="37"/>
                  </a:lnTo>
                  <a:lnTo>
                    <a:pt x="44" y="37"/>
                  </a:lnTo>
                  <a:lnTo>
                    <a:pt x="44" y="35"/>
                  </a:lnTo>
                  <a:lnTo>
                    <a:pt x="45" y="35"/>
                  </a:lnTo>
                  <a:lnTo>
                    <a:pt x="45" y="34"/>
                  </a:lnTo>
                  <a:lnTo>
                    <a:pt x="45" y="33"/>
                  </a:lnTo>
                  <a:lnTo>
                    <a:pt x="45" y="32"/>
                  </a:lnTo>
                  <a:lnTo>
                    <a:pt x="45" y="31"/>
                  </a:lnTo>
                  <a:lnTo>
                    <a:pt x="45" y="30"/>
                  </a:lnTo>
                  <a:lnTo>
                    <a:pt x="45" y="26"/>
                  </a:lnTo>
                  <a:lnTo>
                    <a:pt x="46" y="26"/>
                  </a:lnTo>
                  <a:lnTo>
                    <a:pt x="46" y="25"/>
                  </a:lnTo>
                  <a:lnTo>
                    <a:pt x="45" y="24"/>
                  </a:lnTo>
                  <a:lnTo>
                    <a:pt x="45" y="23"/>
                  </a:lnTo>
                  <a:lnTo>
                    <a:pt x="47" y="21"/>
                  </a:lnTo>
                  <a:lnTo>
                    <a:pt x="49" y="20"/>
                  </a:lnTo>
                  <a:lnTo>
                    <a:pt x="54" y="20"/>
                  </a:lnTo>
                  <a:lnTo>
                    <a:pt x="54" y="19"/>
                  </a:lnTo>
                  <a:lnTo>
                    <a:pt x="56" y="19"/>
                  </a:lnTo>
                  <a:lnTo>
                    <a:pt x="56" y="18"/>
                  </a:lnTo>
                  <a:lnTo>
                    <a:pt x="54" y="17"/>
                  </a:lnTo>
                  <a:lnTo>
                    <a:pt x="56" y="17"/>
                  </a:lnTo>
                  <a:lnTo>
                    <a:pt x="56" y="16"/>
                  </a:lnTo>
                  <a:lnTo>
                    <a:pt x="57" y="16"/>
                  </a:lnTo>
                  <a:lnTo>
                    <a:pt x="58" y="16"/>
                  </a:lnTo>
                  <a:lnTo>
                    <a:pt x="58" y="17"/>
                  </a:lnTo>
                  <a:lnTo>
                    <a:pt x="61" y="17"/>
                  </a:lnTo>
                  <a:lnTo>
                    <a:pt x="61" y="18"/>
                  </a:lnTo>
                  <a:lnTo>
                    <a:pt x="63" y="18"/>
                  </a:lnTo>
                  <a:lnTo>
                    <a:pt x="64" y="18"/>
                  </a:lnTo>
                  <a:lnTo>
                    <a:pt x="64" y="19"/>
                  </a:lnTo>
                  <a:lnTo>
                    <a:pt x="65" y="19"/>
                  </a:lnTo>
                  <a:lnTo>
                    <a:pt x="66" y="19"/>
                  </a:lnTo>
                  <a:lnTo>
                    <a:pt x="67" y="19"/>
                  </a:lnTo>
                  <a:lnTo>
                    <a:pt x="67" y="18"/>
                  </a:lnTo>
                  <a:lnTo>
                    <a:pt x="68" y="18"/>
                  </a:lnTo>
                  <a:lnTo>
                    <a:pt x="68" y="19"/>
                  </a:lnTo>
                  <a:lnTo>
                    <a:pt x="69" y="19"/>
                  </a:lnTo>
                  <a:lnTo>
                    <a:pt x="69" y="18"/>
                  </a:lnTo>
                  <a:lnTo>
                    <a:pt x="72" y="18"/>
                  </a:lnTo>
                  <a:lnTo>
                    <a:pt x="73" y="18"/>
                  </a:lnTo>
                  <a:lnTo>
                    <a:pt x="74" y="19"/>
                  </a:lnTo>
                  <a:lnTo>
                    <a:pt x="75" y="19"/>
                  </a:lnTo>
                  <a:lnTo>
                    <a:pt x="75" y="20"/>
                  </a:lnTo>
                  <a:lnTo>
                    <a:pt x="76" y="20"/>
                  </a:lnTo>
                  <a:lnTo>
                    <a:pt x="76" y="21"/>
                  </a:lnTo>
                  <a:lnTo>
                    <a:pt x="78" y="21"/>
                  </a:lnTo>
                  <a:lnTo>
                    <a:pt x="79" y="21"/>
                  </a:lnTo>
                  <a:lnTo>
                    <a:pt x="79" y="20"/>
                  </a:lnTo>
                  <a:lnTo>
                    <a:pt x="80" y="20"/>
                  </a:lnTo>
                  <a:lnTo>
                    <a:pt x="81" y="20"/>
                  </a:lnTo>
                  <a:lnTo>
                    <a:pt x="82" y="20"/>
                  </a:lnTo>
                  <a:lnTo>
                    <a:pt x="83" y="20"/>
                  </a:lnTo>
                  <a:lnTo>
                    <a:pt x="83" y="21"/>
                  </a:lnTo>
                  <a:lnTo>
                    <a:pt x="85" y="23"/>
                  </a:lnTo>
                  <a:lnTo>
                    <a:pt x="86" y="24"/>
                  </a:lnTo>
                  <a:lnTo>
                    <a:pt x="87" y="24"/>
                  </a:lnTo>
                  <a:lnTo>
                    <a:pt x="87" y="25"/>
                  </a:lnTo>
                  <a:lnTo>
                    <a:pt x="88" y="25"/>
                  </a:lnTo>
                  <a:lnTo>
                    <a:pt x="89" y="25"/>
                  </a:lnTo>
                  <a:lnTo>
                    <a:pt x="89" y="24"/>
                  </a:lnTo>
                  <a:lnTo>
                    <a:pt x="90" y="24"/>
                  </a:lnTo>
                  <a:lnTo>
                    <a:pt x="92" y="24"/>
                  </a:lnTo>
                  <a:lnTo>
                    <a:pt x="90" y="23"/>
                  </a:lnTo>
                  <a:lnTo>
                    <a:pt x="92" y="23"/>
                  </a:lnTo>
                  <a:lnTo>
                    <a:pt x="93" y="23"/>
                  </a:lnTo>
                  <a:lnTo>
                    <a:pt x="93" y="21"/>
                  </a:lnTo>
                  <a:lnTo>
                    <a:pt x="94" y="21"/>
                  </a:lnTo>
                  <a:lnTo>
                    <a:pt x="95" y="21"/>
                  </a:lnTo>
                  <a:lnTo>
                    <a:pt x="95" y="20"/>
                  </a:lnTo>
                  <a:lnTo>
                    <a:pt x="96" y="20"/>
                  </a:lnTo>
                  <a:lnTo>
                    <a:pt x="97" y="20"/>
                  </a:lnTo>
                  <a:lnTo>
                    <a:pt x="97" y="19"/>
                  </a:lnTo>
                  <a:lnTo>
                    <a:pt x="99" y="20"/>
                  </a:lnTo>
                  <a:lnTo>
                    <a:pt x="99" y="19"/>
                  </a:lnTo>
                  <a:lnTo>
                    <a:pt x="97" y="19"/>
                  </a:lnTo>
                  <a:lnTo>
                    <a:pt x="99" y="19"/>
                  </a:lnTo>
                  <a:lnTo>
                    <a:pt x="100" y="19"/>
                  </a:lnTo>
                  <a:lnTo>
                    <a:pt x="100" y="20"/>
                  </a:lnTo>
                  <a:lnTo>
                    <a:pt x="101" y="20"/>
                  </a:lnTo>
                  <a:lnTo>
                    <a:pt x="101" y="21"/>
                  </a:lnTo>
                  <a:lnTo>
                    <a:pt x="102" y="21"/>
                  </a:lnTo>
                  <a:lnTo>
                    <a:pt x="103" y="23"/>
                  </a:lnTo>
                  <a:lnTo>
                    <a:pt x="104" y="23"/>
                  </a:lnTo>
                  <a:lnTo>
                    <a:pt x="104" y="21"/>
                  </a:lnTo>
                  <a:lnTo>
                    <a:pt x="106" y="21"/>
                  </a:lnTo>
                  <a:lnTo>
                    <a:pt x="106" y="20"/>
                  </a:lnTo>
                  <a:lnTo>
                    <a:pt x="104" y="20"/>
                  </a:lnTo>
                  <a:lnTo>
                    <a:pt x="104" y="19"/>
                  </a:lnTo>
                  <a:lnTo>
                    <a:pt x="104" y="18"/>
                  </a:lnTo>
                  <a:lnTo>
                    <a:pt x="103" y="17"/>
                  </a:lnTo>
                  <a:lnTo>
                    <a:pt x="104" y="17"/>
                  </a:lnTo>
                  <a:lnTo>
                    <a:pt x="104" y="16"/>
                  </a:lnTo>
                  <a:lnTo>
                    <a:pt x="106" y="14"/>
                  </a:lnTo>
                  <a:lnTo>
                    <a:pt x="107" y="16"/>
                  </a:lnTo>
                  <a:lnTo>
                    <a:pt x="108" y="14"/>
                  </a:lnTo>
                  <a:lnTo>
                    <a:pt x="109" y="14"/>
                  </a:lnTo>
                  <a:lnTo>
                    <a:pt x="109" y="16"/>
                  </a:lnTo>
                  <a:lnTo>
                    <a:pt x="109" y="14"/>
                  </a:lnTo>
                  <a:lnTo>
                    <a:pt x="110" y="14"/>
                  </a:lnTo>
                  <a:lnTo>
                    <a:pt x="110" y="16"/>
                  </a:lnTo>
                  <a:lnTo>
                    <a:pt x="111" y="16"/>
                  </a:lnTo>
                  <a:lnTo>
                    <a:pt x="113" y="16"/>
                  </a:lnTo>
                  <a:lnTo>
                    <a:pt x="114" y="16"/>
                  </a:lnTo>
                  <a:lnTo>
                    <a:pt x="114" y="14"/>
                  </a:lnTo>
                  <a:lnTo>
                    <a:pt x="115" y="14"/>
                  </a:lnTo>
                  <a:lnTo>
                    <a:pt x="115" y="13"/>
                  </a:lnTo>
                  <a:lnTo>
                    <a:pt x="114" y="12"/>
                  </a:lnTo>
                  <a:lnTo>
                    <a:pt x="114" y="11"/>
                  </a:lnTo>
                  <a:lnTo>
                    <a:pt x="113" y="11"/>
                  </a:lnTo>
                  <a:lnTo>
                    <a:pt x="113" y="10"/>
                  </a:lnTo>
                  <a:lnTo>
                    <a:pt x="114" y="10"/>
                  </a:lnTo>
                  <a:lnTo>
                    <a:pt x="113" y="10"/>
                  </a:lnTo>
                  <a:lnTo>
                    <a:pt x="113" y="9"/>
                  </a:lnTo>
                  <a:lnTo>
                    <a:pt x="114" y="9"/>
                  </a:lnTo>
                  <a:lnTo>
                    <a:pt x="114" y="7"/>
                  </a:lnTo>
                  <a:lnTo>
                    <a:pt x="115" y="7"/>
                  </a:lnTo>
                  <a:lnTo>
                    <a:pt x="115" y="6"/>
                  </a:lnTo>
                  <a:lnTo>
                    <a:pt x="115" y="5"/>
                  </a:lnTo>
                  <a:lnTo>
                    <a:pt x="116" y="5"/>
                  </a:lnTo>
                  <a:lnTo>
                    <a:pt x="116" y="4"/>
                  </a:lnTo>
                  <a:lnTo>
                    <a:pt x="116" y="3"/>
                  </a:lnTo>
                  <a:lnTo>
                    <a:pt x="117" y="3"/>
                  </a:lnTo>
                  <a:lnTo>
                    <a:pt x="116" y="2"/>
                  </a:lnTo>
                  <a:lnTo>
                    <a:pt x="117" y="2"/>
                  </a:lnTo>
                  <a:lnTo>
                    <a:pt x="118" y="2"/>
                  </a:lnTo>
                  <a:lnTo>
                    <a:pt x="120" y="2"/>
                  </a:lnTo>
                  <a:lnTo>
                    <a:pt x="120" y="0"/>
                  </a:lnTo>
                  <a:lnTo>
                    <a:pt x="121" y="0"/>
                  </a:lnTo>
                  <a:lnTo>
                    <a:pt x="121" y="2"/>
                  </a:lnTo>
                  <a:lnTo>
                    <a:pt x="122" y="2"/>
                  </a:lnTo>
                  <a:lnTo>
                    <a:pt x="123" y="3"/>
                  </a:lnTo>
                  <a:lnTo>
                    <a:pt x="124" y="3"/>
                  </a:lnTo>
                  <a:lnTo>
                    <a:pt x="125" y="4"/>
                  </a:lnTo>
                  <a:lnTo>
                    <a:pt x="127" y="4"/>
                  </a:lnTo>
                  <a:lnTo>
                    <a:pt x="127" y="5"/>
                  </a:lnTo>
                  <a:lnTo>
                    <a:pt x="127" y="6"/>
                  </a:lnTo>
                  <a:lnTo>
                    <a:pt x="127" y="7"/>
                  </a:lnTo>
                  <a:lnTo>
                    <a:pt x="127" y="9"/>
                  </a:lnTo>
                  <a:lnTo>
                    <a:pt x="127" y="10"/>
                  </a:lnTo>
                  <a:lnTo>
                    <a:pt x="128" y="10"/>
                  </a:lnTo>
                  <a:lnTo>
                    <a:pt x="129" y="10"/>
                  </a:lnTo>
                  <a:lnTo>
                    <a:pt x="130" y="10"/>
                  </a:lnTo>
                  <a:lnTo>
                    <a:pt x="131" y="10"/>
                  </a:lnTo>
                  <a:lnTo>
                    <a:pt x="131" y="11"/>
                  </a:lnTo>
                  <a:lnTo>
                    <a:pt x="131" y="12"/>
                  </a:lnTo>
                  <a:lnTo>
                    <a:pt x="130" y="12"/>
                  </a:lnTo>
                  <a:lnTo>
                    <a:pt x="131" y="13"/>
                  </a:lnTo>
                  <a:lnTo>
                    <a:pt x="131" y="14"/>
                  </a:lnTo>
                  <a:lnTo>
                    <a:pt x="131" y="16"/>
                  </a:lnTo>
                  <a:lnTo>
                    <a:pt x="131" y="17"/>
                  </a:lnTo>
                  <a:lnTo>
                    <a:pt x="131" y="18"/>
                  </a:lnTo>
                  <a:lnTo>
                    <a:pt x="132" y="19"/>
                  </a:lnTo>
                  <a:lnTo>
                    <a:pt x="132" y="20"/>
                  </a:lnTo>
                  <a:lnTo>
                    <a:pt x="131" y="20"/>
                  </a:lnTo>
                  <a:lnTo>
                    <a:pt x="132" y="21"/>
                  </a:lnTo>
                  <a:lnTo>
                    <a:pt x="132" y="23"/>
                  </a:lnTo>
                  <a:lnTo>
                    <a:pt x="132" y="24"/>
                  </a:lnTo>
                  <a:lnTo>
                    <a:pt x="132" y="25"/>
                  </a:lnTo>
                  <a:lnTo>
                    <a:pt x="133" y="25"/>
                  </a:lnTo>
                  <a:lnTo>
                    <a:pt x="135" y="26"/>
                  </a:lnTo>
                  <a:lnTo>
                    <a:pt x="135" y="27"/>
                  </a:lnTo>
                  <a:lnTo>
                    <a:pt x="135" y="28"/>
                  </a:lnTo>
                  <a:lnTo>
                    <a:pt x="136" y="28"/>
                  </a:lnTo>
                  <a:lnTo>
                    <a:pt x="137" y="30"/>
                  </a:lnTo>
                  <a:lnTo>
                    <a:pt x="138" y="30"/>
                  </a:lnTo>
                  <a:lnTo>
                    <a:pt x="139" y="28"/>
                  </a:lnTo>
                  <a:lnTo>
                    <a:pt x="142" y="26"/>
                  </a:lnTo>
                  <a:lnTo>
                    <a:pt x="143" y="26"/>
                  </a:lnTo>
                  <a:lnTo>
                    <a:pt x="143" y="25"/>
                  </a:lnTo>
                  <a:lnTo>
                    <a:pt x="144" y="24"/>
                  </a:lnTo>
                  <a:lnTo>
                    <a:pt x="145" y="24"/>
                  </a:lnTo>
                  <a:lnTo>
                    <a:pt x="146" y="24"/>
                  </a:lnTo>
                  <a:lnTo>
                    <a:pt x="149" y="24"/>
                  </a:lnTo>
                  <a:lnTo>
                    <a:pt x="149" y="23"/>
                  </a:lnTo>
                  <a:lnTo>
                    <a:pt x="149" y="21"/>
                  </a:lnTo>
                  <a:lnTo>
                    <a:pt x="149" y="20"/>
                  </a:lnTo>
                  <a:lnTo>
                    <a:pt x="150" y="20"/>
                  </a:lnTo>
                  <a:lnTo>
                    <a:pt x="151" y="20"/>
                  </a:lnTo>
                  <a:lnTo>
                    <a:pt x="151" y="19"/>
                  </a:lnTo>
                  <a:lnTo>
                    <a:pt x="152" y="19"/>
                  </a:lnTo>
                  <a:lnTo>
                    <a:pt x="153" y="18"/>
                  </a:lnTo>
                  <a:lnTo>
                    <a:pt x="154" y="17"/>
                  </a:lnTo>
                  <a:lnTo>
                    <a:pt x="156" y="17"/>
                  </a:lnTo>
                  <a:lnTo>
                    <a:pt x="157" y="17"/>
                  </a:lnTo>
                  <a:lnTo>
                    <a:pt x="159" y="17"/>
                  </a:lnTo>
                  <a:lnTo>
                    <a:pt x="160" y="18"/>
                  </a:lnTo>
                  <a:lnTo>
                    <a:pt x="161" y="19"/>
                  </a:lnTo>
                  <a:lnTo>
                    <a:pt x="160" y="19"/>
                  </a:lnTo>
                  <a:lnTo>
                    <a:pt x="159" y="20"/>
                  </a:lnTo>
                  <a:lnTo>
                    <a:pt x="160" y="20"/>
                  </a:lnTo>
                  <a:lnTo>
                    <a:pt x="161" y="20"/>
                  </a:lnTo>
                  <a:lnTo>
                    <a:pt x="163" y="20"/>
                  </a:lnTo>
                  <a:lnTo>
                    <a:pt x="164" y="20"/>
                  </a:lnTo>
                  <a:lnTo>
                    <a:pt x="164" y="19"/>
                  </a:lnTo>
                  <a:lnTo>
                    <a:pt x="165" y="19"/>
                  </a:lnTo>
                  <a:lnTo>
                    <a:pt x="166" y="19"/>
                  </a:lnTo>
                  <a:lnTo>
                    <a:pt x="167" y="19"/>
                  </a:lnTo>
                  <a:lnTo>
                    <a:pt x="167" y="18"/>
                  </a:lnTo>
                  <a:lnTo>
                    <a:pt x="168" y="18"/>
                  </a:lnTo>
                  <a:lnTo>
                    <a:pt x="170" y="18"/>
                  </a:lnTo>
                  <a:lnTo>
                    <a:pt x="171" y="18"/>
                  </a:lnTo>
                  <a:lnTo>
                    <a:pt x="172" y="18"/>
                  </a:lnTo>
                  <a:lnTo>
                    <a:pt x="173" y="18"/>
                  </a:lnTo>
                  <a:lnTo>
                    <a:pt x="174" y="19"/>
                  </a:lnTo>
                  <a:lnTo>
                    <a:pt x="175" y="19"/>
                  </a:lnTo>
                  <a:lnTo>
                    <a:pt x="177" y="2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 name="Freeform 819">
              <a:extLst>
                <a:ext uri="{FF2B5EF4-FFF2-40B4-BE49-F238E27FC236}">
                  <a16:creationId xmlns="" xmlns:a16="http://schemas.microsoft.com/office/drawing/2014/main" id="{379C8572-EB19-4190-A741-45A5C356977E}"/>
                </a:ext>
              </a:extLst>
            </p:cNvPr>
            <p:cNvSpPr>
              <a:spLocks noEditPoints="1"/>
            </p:cNvSpPr>
            <p:nvPr/>
          </p:nvSpPr>
          <p:spPr bwMode="auto">
            <a:xfrm>
              <a:off x="6273989" y="3159156"/>
              <a:ext cx="219547" cy="275711"/>
            </a:xfrm>
            <a:custGeom>
              <a:avLst/>
              <a:gdLst>
                <a:gd name="T0" fmla="*/ 36 w 172"/>
                <a:gd name="T1" fmla="*/ 24 h 216"/>
                <a:gd name="T2" fmla="*/ 51 w 172"/>
                <a:gd name="T3" fmla="*/ 24 h 216"/>
                <a:gd name="T4" fmla="*/ 66 w 172"/>
                <a:gd name="T5" fmla="*/ 24 h 216"/>
                <a:gd name="T6" fmla="*/ 72 w 172"/>
                <a:gd name="T7" fmla="*/ 29 h 216"/>
                <a:gd name="T8" fmla="*/ 74 w 172"/>
                <a:gd name="T9" fmla="*/ 41 h 216"/>
                <a:gd name="T10" fmla="*/ 78 w 172"/>
                <a:gd name="T11" fmla="*/ 50 h 216"/>
                <a:gd name="T12" fmla="*/ 83 w 172"/>
                <a:gd name="T13" fmla="*/ 57 h 216"/>
                <a:gd name="T14" fmla="*/ 94 w 172"/>
                <a:gd name="T15" fmla="*/ 57 h 216"/>
                <a:gd name="T16" fmla="*/ 108 w 172"/>
                <a:gd name="T17" fmla="*/ 57 h 216"/>
                <a:gd name="T18" fmla="*/ 111 w 172"/>
                <a:gd name="T19" fmla="*/ 43 h 216"/>
                <a:gd name="T20" fmla="*/ 122 w 172"/>
                <a:gd name="T21" fmla="*/ 41 h 216"/>
                <a:gd name="T22" fmla="*/ 128 w 172"/>
                <a:gd name="T23" fmla="*/ 46 h 216"/>
                <a:gd name="T24" fmla="*/ 142 w 172"/>
                <a:gd name="T25" fmla="*/ 46 h 216"/>
                <a:gd name="T26" fmla="*/ 143 w 172"/>
                <a:gd name="T27" fmla="*/ 59 h 216"/>
                <a:gd name="T28" fmla="*/ 143 w 172"/>
                <a:gd name="T29" fmla="*/ 69 h 216"/>
                <a:gd name="T30" fmla="*/ 144 w 172"/>
                <a:gd name="T31" fmla="*/ 84 h 216"/>
                <a:gd name="T32" fmla="*/ 148 w 172"/>
                <a:gd name="T33" fmla="*/ 96 h 216"/>
                <a:gd name="T34" fmla="*/ 148 w 172"/>
                <a:gd name="T35" fmla="*/ 105 h 216"/>
                <a:gd name="T36" fmla="*/ 157 w 172"/>
                <a:gd name="T37" fmla="*/ 106 h 216"/>
                <a:gd name="T38" fmla="*/ 170 w 172"/>
                <a:gd name="T39" fmla="*/ 104 h 216"/>
                <a:gd name="T40" fmla="*/ 171 w 172"/>
                <a:gd name="T41" fmla="*/ 115 h 216"/>
                <a:gd name="T42" fmla="*/ 171 w 172"/>
                <a:gd name="T43" fmla="*/ 130 h 216"/>
                <a:gd name="T44" fmla="*/ 162 w 172"/>
                <a:gd name="T45" fmla="*/ 137 h 216"/>
                <a:gd name="T46" fmla="*/ 143 w 172"/>
                <a:gd name="T47" fmla="*/ 139 h 216"/>
                <a:gd name="T48" fmla="*/ 143 w 172"/>
                <a:gd name="T49" fmla="*/ 165 h 216"/>
                <a:gd name="T50" fmla="*/ 142 w 172"/>
                <a:gd name="T51" fmla="*/ 186 h 216"/>
                <a:gd name="T52" fmla="*/ 144 w 172"/>
                <a:gd name="T53" fmla="*/ 194 h 216"/>
                <a:gd name="T54" fmla="*/ 151 w 172"/>
                <a:gd name="T55" fmla="*/ 200 h 216"/>
                <a:gd name="T56" fmla="*/ 161 w 172"/>
                <a:gd name="T57" fmla="*/ 209 h 216"/>
                <a:gd name="T58" fmla="*/ 133 w 172"/>
                <a:gd name="T59" fmla="*/ 215 h 216"/>
                <a:gd name="T60" fmla="*/ 123 w 172"/>
                <a:gd name="T61" fmla="*/ 215 h 216"/>
                <a:gd name="T62" fmla="*/ 109 w 172"/>
                <a:gd name="T63" fmla="*/ 214 h 216"/>
                <a:gd name="T64" fmla="*/ 94 w 172"/>
                <a:gd name="T65" fmla="*/ 209 h 216"/>
                <a:gd name="T66" fmla="*/ 74 w 172"/>
                <a:gd name="T67" fmla="*/ 206 h 216"/>
                <a:gd name="T68" fmla="*/ 35 w 172"/>
                <a:gd name="T69" fmla="*/ 206 h 216"/>
                <a:gd name="T70" fmla="*/ 23 w 172"/>
                <a:gd name="T71" fmla="*/ 200 h 216"/>
                <a:gd name="T72" fmla="*/ 15 w 172"/>
                <a:gd name="T73" fmla="*/ 202 h 216"/>
                <a:gd name="T74" fmla="*/ 2 w 172"/>
                <a:gd name="T75" fmla="*/ 203 h 216"/>
                <a:gd name="T76" fmla="*/ 2 w 172"/>
                <a:gd name="T77" fmla="*/ 193 h 216"/>
                <a:gd name="T78" fmla="*/ 3 w 172"/>
                <a:gd name="T79" fmla="*/ 179 h 216"/>
                <a:gd name="T80" fmla="*/ 7 w 172"/>
                <a:gd name="T81" fmla="*/ 169 h 216"/>
                <a:gd name="T82" fmla="*/ 9 w 172"/>
                <a:gd name="T83" fmla="*/ 159 h 216"/>
                <a:gd name="T84" fmla="*/ 12 w 172"/>
                <a:gd name="T85" fmla="*/ 151 h 216"/>
                <a:gd name="T86" fmla="*/ 16 w 172"/>
                <a:gd name="T87" fmla="*/ 139 h 216"/>
                <a:gd name="T88" fmla="*/ 23 w 172"/>
                <a:gd name="T89" fmla="*/ 130 h 216"/>
                <a:gd name="T90" fmla="*/ 30 w 172"/>
                <a:gd name="T91" fmla="*/ 120 h 216"/>
                <a:gd name="T92" fmla="*/ 31 w 172"/>
                <a:gd name="T93" fmla="*/ 103 h 216"/>
                <a:gd name="T94" fmla="*/ 24 w 172"/>
                <a:gd name="T95" fmla="*/ 90 h 216"/>
                <a:gd name="T96" fmla="*/ 21 w 172"/>
                <a:gd name="T97" fmla="*/ 76 h 216"/>
                <a:gd name="T98" fmla="*/ 22 w 172"/>
                <a:gd name="T99" fmla="*/ 73 h 216"/>
                <a:gd name="T100" fmla="*/ 24 w 172"/>
                <a:gd name="T101" fmla="*/ 67 h 216"/>
                <a:gd name="T102" fmla="*/ 19 w 172"/>
                <a:gd name="T103" fmla="*/ 47 h 216"/>
                <a:gd name="T104" fmla="*/ 10 w 172"/>
                <a:gd name="T105" fmla="*/ 29 h 216"/>
                <a:gd name="T106" fmla="*/ 21 w 172"/>
                <a:gd name="T107" fmla="*/ 24 h 216"/>
                <a:gd name="T108" fmla="*/ 19 w 172"/>
                <a:gd name="T109" fmla="*/ 1 h 216"/>
                <a:gd name="T110" fmla="*/ 14 w 172"/>
                <a:gd name="T111" fmla="*/ 11 h 216"/>
                <a:gd name="T112" fmla="*/ 9 w 172"/>
                <a:gd name="T113" fmla="*/ 22 h 216"/>
                <a:gd name="T114" fmla="*/ 8 w 172"/>
                <a:gd name="T115" fmla="*/ 10 h 216"/>
                <a:gd name="T116" fmla="*/ 9 w 172"/>
                <a:gd name="T117"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216">
                  <a:moveTo>
                    <a:pt x="1" y="195"/>
                  </a:moveTo>
                  <a:lnTo>
                    <a:pt x="0" y="195"/>
                  </a:lnTo>
                  <a:lnTo>
                    <a:pt x="0" y="194"/>
                  </a:lnTo>
                  <a:lnTo>
                    <a:pt x="0" y="193"/>
                  </a:lnTo>
                  <a:lnTo>
                    <a:pt x="0" y="192"/>
                  </a:lnTo>
                  <a:lnTo>
                    <a:pt x="1" y="192"/>
                  </a:lnTo>
                  <a:lnTo>
                    <a:pt x="1" y="193"/>
                  </a:lnTo>
                  <a:lnTo>
                    <a:pt x="1" y="194"/>
                  </a:lnTo>
                  <a:lnTo>
                    <a:pt x="1" y="195"/>
                  </a:lnTo>
                  <a:close/>
                  <a:moveTo>
                    <a:pt x="34" y="24"/>
                  </a:moveTo>
                  <a:lnTo>
                    <a:pt x="35" y="24"/>
                  </a:lnTo>
                  <a:lnTo>
                    <a:pt x="36" y="24"/>
                  </a:lnTo>
                  <a:lnTo>
                    <a:pt x="37" y="24"/>
                  </a:lnTo>
                  <a:lnTo>
                    <a:pt x="38" y="24"/>
                  </a:lnTo>
                  <a:lnTo>
                    <a:pt x="40" y="24"/>
                  </a:lnTo>
                  <a:lnTo>
                    <a:pt x="41" y="24"/>
                  </a:lnTo>
                  <a:lnTo>
                    <a:pt x="42" y="24"/>
                  </a:lnTo>
                  <a:lnTo>
                    <a:pt x="44" y="24"/>
                  </a:lnTo>
                  <a:lnTo>
                    <a:pt x="45" y="24"/>
                  </a:lnTo>
                  <a:lnTo>
                    <a:pt x="47" y="24"/>
                  </a:lnTo>
                  <a:lnTo>
                    <a:pt x="48" y="24"/>
                  </a:lnTo>
                  <a:lnTo>
                    <a:pt x="49" y="24"/>
                  </a:lnTo>
                  <a:lnTo>
                    <a:pt x="50" y="24"/>
                  </a:lnTo>
                  <a:lnTo>
                    <a:pt x="51" y="24"/>
                  </a:lnTo>
                  <a:lnTo>
                    <a:pt x="52" y="24"/>
                  </a:lnTo>
                  <a:lnTo>
                    <a:pt x="54" y="24"/>
                  </a:lnTo>
                  <a:lnTo>
                    <a:pt x="56" y="24"/>
                  </a:lnTo>
                  <a:lnTo>
                    <a:pt x="57" y="24"/>
                  </a:lnTo>
                  <a:lnTo>
                    <a:pt x="58" y="24"/>
                  </a:lnTo>
                  <a:lnTo>
                    <a:pt x="59" y="24"/>
                  </a:lnTo>
                  <a:lnTo>
                    <a:pt x="61" y="24"/>
                  </a:lnTo>
                  <a:lnTo>
                    <a:pt x="62" y="24"/>
                  </a:lnTo>
                  <a:lnTo>
                    <a:pt x="63" y="24"/>
                  </a:lnTo>
                  <a:lnTo>
                    <a:pt x="64" y="24"/>
                  </a:lnTo>
                  <a:lnTo>
                    <a:pt x="65" y="24"/>
                  </a:lnTo>
                  <a:lnTo>
                    <a:pt x="66" y="24"/>
                  </a:lnTo>
                  <a:lnTo>
                    <a:pt x="67" y="24"/>
                  </a:lnTo>
                  <a:lnTo>
                    <a:pt x="69" y="24"/>
                  </a:lnTo>
                  <a:lnTo>
                    <a:pt x="70" y="24"/>
                  </a:lnTo>
                  <a:lnTo>
                    <a:pt x="70" y="25"/>
                  </a:lnTo>
                  <a:lnTo>
                    <a:pt x="70" y="26"/>
                  </a:lnTo>
                  <a:lnTo>
                    <a:pt x="70" y="27"/>
                  </a:lnTo>
                  <a:lnTo>
                    <a:pt x="71" y="27"/>
                  </a:lnTo>
                  <a:lnTo>
                    <a:pt x="70" y="27"/>
                  </a:lnTo>
                  <a:lnTo>
                    <a:pt x="71" y="27"/>
                  </a:lnTo>
                  <a:lnTo>
                    <a:pt x="71" y="28"/>
                  </a:lnTo>
                  <a:lnTo>
                    <a:pt x="72" y="28"/>
                  </a:lnTo>
                  <a:lnTo>
                    <a:pt x="72" y="29"/>
                  </a:lnTo>
                  <a:lnTo>
                    <a:pt x="72" y="31"/>
                  </a:lnTo>
                  <a:lnTo>
                    <a:pt x="71" y="32"/>
                  </a:lnTo>
                  <a:lnTo>
                    <a:pt x="72" y="32"/>
                  </a:lnTo>
                  <a:lnTo>
                    <a:pt x="72" y="33"/>
                  </a:lnTo>
                  <a:lnTo>
                    <a:pt x="72" y="34"/>
                  </a:lnTo>
                  <a:lnTo>
                    <a:pt x="72" y="35"/>
                  </a:lnTo>
                  <a:lnTo>
                    <a:pt x="72" y="36"/>
                  </a:lnTo>
                  <a:lnTo>
                    <a:pt x="73" y="38"/>
                  </a:lnTo>
                  <a:lnTo>
                    <a:pt x="73" y="39"/>
                  </a:lnTo>
                  <a:lnTo>
                    <a:pt x="74" y="39"/>
                  </a:lnTo>
                  <a:lnTo>
                    <a:pt x="74" y="40"/>
                  </a:lnTo>
                  <a:lnTo>
                    <a:pt x="74" y="41"/>
                  </a:lnTo>
                  <a:lnTo>
                    <a:pt x="76" y="41"/>
                  </a:lnTo>
                  <a:lnTo>
                    <a:pt x="76" y="42"/>
                  </a:lnTo>
                  <a:lnTo>
                    <a:pt x="74" y="42"/>
                  </a:lnTo>
                  <a:lnTo>
                    <a:pt x="74" y="43"/>
                  </a:lnTo>
                  <a:lnTo>
                    <a:pt x="74" y="45"/>
                  </a:lnTo>
                  <a:lnTo>
                    <a:pt x="76" y="45"/>
                  </a:lnTo>
                  <a:lnTo>
                    <a:pt x="76" y="46"/>
                  </a:lnTo>
                  <a:lnTo>
                    <a:pt x="77" y="47"/>
                  </a:lnTo>
                  <a:lnTo>
                    <a:pt x="77" y="48"/>
                  </a:lnTo>
                  <a:lnTo>
                    <a:pt x="78" y="48"/>
                  </a:lnTo>
                  <a:lnTo>
                    <a:pt x="78" y="49"/>
                  </a:lnTo>
                  <a:lnTo>
                    <a:pt x="78" y="50"/>
                  </a:lnTo>
                  <a:lnTo>
                    <a:pt x="79" y="50"/>
                  </a:lnTo>
                  <a:lnTo>
                    <a:pt x="79" y="52"/>
                  </a:lnTo>
                  <a:lnTo>
                    <a:pt x="79" y="53"/>
                  </a:lnTo>
                  <a:lnTo>
                    <a:pt x="80" y="53"/>
                  </a:lnTo>
                  <a:lnTo>
                    <a:pt x="80" y="54"/>
                  </a:lnTo>
                  <a:lnTo>
                    <a:pt x="80" y="55"/>
                  </a:lnTo>
                  <a:lnTo>
                    <a:pt x="81" y="55"/>
                  </a:lnTo>
                  <a:lnTo>
                    <a:pt x="81" y="56"/>
                  </a:lnTo>
                  <a:lnTo>
                    <a:pt x="83" y="56"/>
                  </a:lnTo>
                  <a:lnTo>
                    <a:pt x="81" y="56"/>
                  </a:lnTo>
                  <a:lnTo>
                    <a:pt x="83" y="56"/>
                  </a:lnTo>
                  <a:lnTo>
                    <a:pt x="83" y="57"/>
                  </a:lnTo>
                  <a:lnTo>
                    <a:pt x="83" y="59"/>
                  </a:lnTo>
                  <a:lnTo>
                    <a:pt x="84" y="59"/>
                  </a:lnTo>
                  <a:lnTo>
                    <a:pt x="85" y="59"/>
                  </a:lnTo>
                  <a:lnTo>
                    <a:pt x="86" y="59"/>
                  </a:lnTo>
                  <a:lnTo>
                    <a:pt x="87" y="59"/>
                  </a:lnTo>
                  <a:lnTo>
                    <a:pt x="88" y="59"/>
                  </a:lnTo>
                  <a:lnTo>
                    <a:pt x="90" y="59"/>
                  </a:lnTo>
                  <a:lnTo>
                    <a:pt x="91" y="59"/>
                  </a:lnTo>
                  <a:lnTo>
                    <a:pt x="91" y="57"/>
                  </a:lnTo>
                  <a:lnTo>
                    <a:pt x="92" y="57"/>
                  </a:lnTo>
                  <a:lnTo>
                    <a:pt x="93" y="57"/>
                  </a:lnTo>
                  <a:lnTo>
                    <a:pt x="94" y="57"/>
                  </a:lnTo>
                  <a:lnTo>
                    <a:pt x="95" y="57"/>
                  </a:lnTo>
                  <a:lnTo>
                    <a:pt x="97" y="57"/>
                  </a:lnTo>
                  <a:lnTo>
                    <a:pt x="97" y="56"/>
                  </a:lnTo>
                  <a:lnTo>
                    <a:pt x="98" y="56"/>
                  </a:lnTo>
                  <a:lnTo>
                    <a:pt x="99" y="56"/>
                  </a:lnTo>
                  <a:lnTo>
                    <a:pt x="100" y="56"/>
                  </a:lnTo>
                  <a:lnTo>
                    <a:pt x="100" y="57"/>
                  </a:lnTo>
                  <a:lnTo>
                    <a:pt x="101" y="57"/>
                  </a:lnTo>
                  <a:lnTo>
                    <a:pt x="102" y="57"/>
                  </a:lnTo>
                  <a:lnTo>
                    <a:pt x="105" y="57"/>
                  </a:lnTo>
                  <a:lnTo>
                    <a:pt x="106" y="57"/>
                  </a:lnTo>
                  <a:lnTo>
                    <a:pt x="108" y="57"/>
                  </a:lnTo>
                  <a:lnTo>
                    <a:pt x="108" y="56"/>
                  </a:lnTo>
                  <a:lnTo>
                    <a:pt x="108" y="55"/>
                  </a:lnTo>
                  <a:lnTo>
                    <a:pt x="108" y="54"/>
                  </a:lnTo>
                  <a:lnTo>
                    <a:pt x="108" y="53"/>
                  </a:lnTo>
                  <a:lnTo>
                    <a:pt x="108" y="52"/>
                  </a:lnTo>
                  <a:lnTo>
                    <a:pt x="108" y="50"/>
                  </a:lnTo>
                  <a:lnTo>
                    <a:pt x="109" y="50"/>
                  </a:lnTo>
                  <a:lnTo>
                    <a:pt x="109" y="49"/>
                  </a:lnTo>
                  <a:lnTo>
                    <a:pt x="111" y="49"/>
                  </a:lnTo>
                  <a:lnTo>
                    <a:pt x="111" y="48"/>
                  </a:lnTo>
                  <a:lnTo>
                    <a:pt x="111" y="47"/>
                  </a:lnTo>
                  <a:lnTo>
                    <a:pt x="111" y="43"/>
                  </a:lnTo>
                  <a:lnTo>
                    <a:pt x="111" y="42"/>
                  </a:lnTo>
                  <a:lnTo>
                    <a:pt x="111" y="41"/>
                  </a:lnTo>
                  <a:lnTo>
                    <a:pt x="112" y="41"/>
                  </a:lnTo>
                  <a:lnTo>
                    <a:pt x="113" y="41"/>
                  </a:lnTo>
                  <a:lnTo>
                    <a:pt x="114" y="41"/>
                  </a:lnTo>
                  <a:lnTo>
                    <a:pt x="115" y="41"/>
                  </a:lnTo>
                  <a:lnTo>
                    <a:pt x="116" y="41"/>
                  </a:lnTo>
                  <a:lnTo>
                    <a:pt x="118" y="41"/>
                  </a:lnTo>
                  <a:lnTo>
                    <a:pt x="119" y="41"/>
                  </a:lnTo>
                  <a:lnTo>
                    <a:pt x="120" y="41"/>
                  </a:lnTo>
                  <a:lnTo>
                    <a:pt x="121" y="41"/>
                  </a:lnTo>
                  <a:lnTo>
                    <a:pt x="122" y="41"/>
                  </a:lnTo>
                  <a:lnTo>
                    <a:pt x="122" y="40"/>
                  </a:lnTo>
                  <a:lnTo>
                    <a:pt x="123" y="40"/>
                  </a:lnTo>
                  <a:lnTo>
                    <a:pt x="125" y="40"/>
                  </a:lnTo>
                  <a:lnTo>
                    <a:pt x="126" y="40"/>
                  </a:lnTo>
                  <a:lnTo>
                    <a:pt x="126" y="41"/>
                  </a:lnTo>
                  <a:lnTo>
                    <a:pt x="126" y="42"/>
                  </a:lnTo>
                  <a:lnTo>
                    <a:pt x="125" y="43"/>
                  </a:lnTo>
                  <a:lnTo>
                    <a:pt x="125" y="45"/>
                  </a:lnTo>
                  <a:lnTo>
                    <a:pt x="125" y="46"/>
                  </a:lnTo>
                  <a:lnTo>
                    <a:pt x="126" y="46"/>
                  </a:lnTo>
                  <a:lnTo>
                    <a:pt x="127" y="46"/>
                  </a:lnTo>
                  <a:lnTo>
                    <a:pt x="128" y="46"/>
                  </a:lnTo>
                  <a:lnTo>
                    <a:pt x="129" y="46"/>
                  </a:lnTo>
                  <a:lnTo>
                    <a:pt x="130" y="46"/>
                  </a:lnTo>
                  <a:lnTo>
                    <a:pt x="131" y="46"/>
                  </a:lnTo>
                  <a:lnTo>
                    <a:pt x="133" y="46"/>
                  </a:lnTo>
                  <a:lnTo>
                    <a:pt x="134" y="46"/>
                  </a:lnTo>
                  <a:lnTo>
                    <a:pt x="135" y="46"/>
                  </a:lnTo>
                  <a:lnTo>
                    <a:pt x="136" y="46"/>
                  </a:lnTo>
                  <a:lnTo>
                    <a:pt x="137" y="46"/>
                  </a:lnTo>
                  <a:lnTo>
                    <a:pt x="138" y="46"/>
                  </a:lnTo>
                  <a:lnTo>
                    <a:pt x="140" y="46"/>
                  </a:lnTo>
                  <a:lnTo>
                    <a:pt x="141" y="46"/>
                  </a:lnTo>
                  <a:lnTo>
                    <a:pt x="142" y="46"/>
                  </a:lnTo>
                  <a:lnTo>
                    <a:pt x="143" y="47"/>
                  </a:lnTo>
                  <a:lnTo>
                    <a:pt x="143" y="48"/>
                  </a:lnTo>
                  <a:lnTo>
                    <a:pt x="143" y="49"/>
                  </a:lnTo>
                  <a:lnTo>
                    <a:pt x="143" y="50"/>
                  </a:lnTo>
                  <a:lnTo>
                    <a:pt x="143" y="52"/>
                  </a:lnTo>
                  <a:lnTo>
                    <a:pt x="142" y="53"/>
                  </a:lnTo>
                  <a:lnTo>
                    <a:pt x="142" y="54"/>
                  </a:lnTo>
                  <a:lnTo>
                    <a:pt x="142" y="55"/>
                  </a:lnTo>
                  <a:lnTo>
                    <a:pt x="142" y="56"/>
                  </a:lnTo>
                  <a:lnTo>
                    <a:pt x="142" y="57"/>
                  </a:lnTo>
                  <a:lnTo>
                    <a:pt x="142" y="59"/>
                  </a:lnTo>
                  <a:lnTo>
                    <a:pt x="143" y="59"/>
                  </a:lnTo>
                  <a:lnTo>
                    <a:pt x="143" y="60"/>
                  </a:lnTo>
                  <a:lnTo>
                    <a:pt x="143" y="61"/>
                  </a:lnTo>
                  <a:lnTo>
                    <a:pt x="143" y="62"/>
                  </a:lnTo>
                  <a:lnTo>
                    <a:pt x="144" y="62"/>
                  </a:lnTo>
                  <a:lnTo>
                    <a:pt x="143" y="62"/>
                  </a:lnTo>
                  <a:lnTo>
                    <a:pt x="143" y="63"/>
                  </a:lnTo>
                  <a:lnTo>
                    <a:pt x="144" y="63"/>
                  </a:lnTo>
                  <a:lnTo>
                    <a:pt x="144" y="64"/>
                  </a:lnTo>
                  <a:lnTo>
                    <a:pt x="144" y="66"/>
                  </a:lnTo>
                  <a:lnTo>
                    <a:pt x="144" y="67"/>
                  </a:lnTo>
                  <a:lnTo>
                    <a:pt x="143" y="68"/>
                  </a:lnTo>
                  <a:lnTo>
                    <a:pt x="143" y="69"/>
                  </a:lnTo>
                  <a:lnTo>
                    <a:pt x="143" y="70"/>
                  </a:lnTo>
                  <a:lnTo>
                    <a:pt x="143" y="71"/>
                  </a:lnTo>
                  <a:lnTo>
                    <a:pt x="143" y="73"/>
                  </a:lnTo>
                  <a:lnTo>
                    <a:pt x="143" y="75"/>
                  </a:lnTo>
                  <a:lnTo>
                    <a:pt x="143" y="76"/>
                  </a:lnTo>
                  <a:lnTo>
                    <a:pt x="143" y="77"/>
                  </a:lnTo>
                  <a:lnTo>
                    <a:pt x="142" y="78"/>
                  </a:lnTo>
                  <a:lnTo>
                    <a:pt x="142" y="80"/>
                  </a:lnTo>
                  <a:lnTo>
                    <a:pt x="142" y="81"/>
                  </a:lnTo>
                  <a:lnTo>
                    <a:pt x="142" y="82"/>
                  </a:lnTo>
                  <a:lnTo>
                    <a:pt x="143" y="83"/>
                  </a:lnTo>
                  <a:lnTo>
                    <a:pt x="144" y="84"/>
                  </a:lnTo>
                  <a:lnTo>
                    <a:pt x="144" y="85"/>
                  </a:lnTo>
                  <a:lnTo>
                    <a:pt x="145" y="87"/>
                  </a:lnTo>
                  <a:lnTo>
                    <a:pt x="147" y="88"/>
                  </a:lnTo>
                  <a:lnTo>
                    <a:pt x="147" y="89"/>
                  </a:lnTo>
                  <a:lnTo>
                    <a:pt x="148" y="90"/>
                  </a:lnTo>
                  <a:lnTo>
                    <a:pt x="148" y="91"/>
                  </a:lnTo>
                  <a:lnTo>
                    <a:pt x="148" y="92"/>
                  </a:lnTo>
                  <a:lnTo>
                    <a:pt x="148" y="94"/>
                  </a:lnTo>
                  <a:lnTo>
                    <a:pt x="149" y="94"/>
                  </a:lnTo>
                  <a:lnTo>
                    <a:pt x="149" y="95"/>
                  </a:lnTo>
                  <a:lnTo>
                    <a:pt x="149" y="96"/>
                  </a:lnTo>
                  <a:lnTo>
                    <a:pt x="148" y="96"/>
                  </a:lnTo>
                  <a:lnTo>
                    <a:pt x="148" y="97"/>
                  </a:lnTo>
                  <a:lnTo>
                    <a:pt x="149" y="97"/>
                  </a:lnTo>
                  <a:lnTo>
                    <a:pt x="149" y="98"/>
                  </a:lnTo>
                  <a:lnTo>
                    <a:pt x="149" y="99"/>
                  </a:lnTo>
                  <a:lnTo>
                    <a:pt x="149" y="101"/>
                  </a:lnTo>
                  <a:lnTo>
                    <a:pt x="149" y="102"/>
                  </a:lnTo>
                  <a:lnTo>
                    <a:pt x="148" y="102"/>
                  </a:lnTo>
                  <a:lnTo>
                    <a:pt x="147" y="102"/>
                  </a:lnTo>
                  <a:lnTo>
                    <a:pt x="147" y="103"/>
                  </a:lnTo>
                  <a:lnTo>
                    <a:pt x="147" y="104"/>
                  </a:lnTo>
                  <a:lnTo>
                    <a:pt x="147" y="105"/>
                  </a:lnTo>
                  <a:lnTo>
                    <a:pt x="148" y="105"/>
                  </a:lnTo>
                  <a:lnTo>
                    <a:pt x="148" y="106"/>
                  </a:lnTo>
                  <a:lnTo>
                    <a:pt x="148" y="108"/>
                  </a:lnTo>
                  <a:lnTo>
                    <a:pt x="148" y="109"/>
                  </a:lnTo>
                  <a:lnTo>
                    <a:pt x="149" y="108"/>
                  </a:lnTo>
                  <a:lnTo>
                    <a:pt x="150" y="108"/>
                  </a:lnTo>
                  <a:lnTo>
                    <a:pt x="151" y="106"/>
                  </a:lnTo>
                  <a:lnTo>
                    <a:pt x="151" y="105"/>
                  </a:lnTo>
                  <a:lnTo>
                    <a:pt x="152" y="106"/>
                  </a:lnTo>
                  <a:lnTo>
                    <a:pt x="154" y="106"/>
                  </a:lnTo>
                  <a:lnTo>
                    <a:pt x="155" y="106"/>
                  </a:lnTo>
                  <a:lnTo>
                    <a:pt x="156" y="105"/>
                  </a:lnTo>
                  <a:lnTo>
                    <a:pt x="157" y="106"/>
                  </a:lnTo>
                  <a:lnTo>
                    <a:pt x="158" y="106"/>
                  </a:lnTo>
                  <a:lnTo>
                    <a:pt x="159" y="106"/>
                  </a:lnTo>
                  <a:lnTo>
                    <a:pt x="161" y="106"/>
                  </a:lnTo>
                  <a:lnTo>
                    <a:pt x="163" y="105"/>
                  </a:lnTo>
                  <a:lnTo>
                    <a:pt x="163" y="104"/>
                  </a:lnTo>
                  <a:lnTo>
                    <a:pt x="164" y="104"/>
                  </a:lnTo>
                  <a:lnTo>
                    <a:pt x="165" y="104"/>
                  </a:lnTo>
                  <a:lnTo>
                    <a:pt x="166" y="104"/>
                  </a:lnTo>
                  <a:lnTo>
                    <a:pt x="168" y="105"/>
                  </a:lnTo>
                  <a:lnTo>
                    <a:pt x="169" y="105"/>
                  </a:lnTo>
                  <a:lnTo>
                    <a:pt x="170" y="105"/>
                  </a:lnTo>
                  <a:lnTo>
                    <a:pt x="170" y="104"/>
                  </a:lnTo>
                  <a:lnTo>
                    <a:pt x="171" y="104"/>
                  </a:lnTo>
                  <a:lnTo>
                    <a:pt x="171" y="103"/>
                  </a:lnTo>
                  <a:lnTo>
                    <a:pt x="172" y="104"/>
                  </a:lnTo>
                  <a:lnTo>
                    <a:pt x="172" y="105"/>
                  </a:lnTo>
                  <a:lnTo>
                    <a:pt x="172" y="106"/>
                  </a:lnTo>
                  <a:lnTo>
                    <a:pt x="172" y="109"/>
                  </a:lnTo>
                  <a:lnTo>
                    <a:pt x="172" y="110"/>
                  </a:lnTo>
                  <a:lnTo>
                    <a:pt x="172" y="111"/>
                  </a:lnTo>
                  <a:lnTo>
                    <a:pt x="172" y="112"/>
                  </a:lnTo>
                  <a:lnTo>
                    <a:pt x="172" y="113"/>
                  </a:lnTo>
                  <a:lnTo>
                    <a:pt x="171" y="113"/>
                  </a:lnTo>
                  <a:lnTo>
                    <a:pt x="171" y="115"/>
                  </a:lnTo>
                  <a:lnTo>
                    <a:pt x="171" y="116"/>
                  </a:lnTo>
                  <a:lnTo>
                    <a:pt x="171" y="117"/>
                  </a:lnTo>
                  <a:lnTo>
                    <a:pt x="171" y="118"/>
                  </a:lnTo>
                  <a:lnTo>
                    <a:pt x="171" y="119"/>
                  </a:lnTo>
                  <a:lnTo>
                    <a:pt x="171" y="120"/>
                  </a:lnTo>
                  <a:lnTo>
                    <a:pt x="171" y="123"/>
                  </a:lnTo>
                  <a:lnTo>
                    <a:pt x="171" y="124"/>
                  </a:lnTo>
                  <a:lnTo>
                    <a:pt x="172" y="125"/>
                  </a:lnTo>
                  <a:lnTo>
                    <a:pt x="172" y="126"/>
                  </a:lnTo>
                  <a:lnTo>
                    <a:pt x="172" y="127"/>
                  </a:lnTo>
                  <a:lnTo>
                    <a:pt x="171" y="129"/>
                  </a:lnTo>
                  <a:lnTo>
                    <a:pt x="171" y="130"/>
                  </a:lnTo>
                  <a:lnTo>
                    <a:pt x="170" y="131"/>
                  </a:lnTo>
                  <a:lnTo>
                    <a:pt x="170" y="132"/>
                  </a:lnTo>
                  <a:lnTo>
                    <a:pt x="170" y="133"/>
                  </a:lnTo>
                  <a:lnTo>
                    <a:pt x="170" y="134"/>
                  </a:lnTo>
                  <a:lnTo>
                    <a:pt x="171" y="134"/>
                  </a:lnTo>
                  <a:lnTo>
                    <a:pt x="171" y="136"/>
                  </a:lnTo>
                  <a:lnTo>
                    <a:pt x="171" y="137"/>
                  </a:lnTo>
                  <a:lnTo>
                    <a:pt x="169" y="137"/>
                  </a:lnTo>
                  <a:lnTo>
                    <a:pt x="168" y="137"/>
                  </a:lnTo>
                  <a:lnTo>
                    <a:pt x="165" y="137"/>
                  </a:lnTo>
                  <a:lnTo>
                    <a:pt x="164" y="137"/>
                  </a:lnTo>
                  <a:lnTo>
                    <a:pt x="162" y="137"/>
                  </a:lnTo>
                  <a:lnTo>
                    <a:pt x="161" y="137"/>
                  </a:lnTo>
                  <a:lnTo>
                    <a:pt x="159" y="137"/>
                  </a:lnTo>
                  <a:lnTo>
                    <a:pt x="157" y="137"/>
                  </a:lnTo>
                  <a:lnTo>
                    <a:pt x="156" y="137"/>
                  </a:lnTo>
                  <a:lnTo>
                    <a:pt x="154" y="137"/>
                  </a:lnTo>
                  <a:lnTo>
                    <a:pt x="152" y="137"/>
                  </a:lnTo>
                  <a:lnTo>
                    <a:pt x="150" y="137"/>
                  </a:lnTo>
                  <a:lnTo>
                    <a:pt x="149" y="137"/>
                  </a:lnTo>
                  <a:lnTo>
                    <a:pt x="147" y="137"/>
                  </a:lnTo>
                  <a:lnTo>
                    <a:pt x="145" y="137"/>
                  </a:lnTo>
                  <a:lnTo>
                    <a:pt x="143" y="137"/>
                  </a:lnTo>
                  <a:lnTo>
                    <a:pt x="143" y="139"/>
                  </a:lnTo>
                  <a:lnTo>
                    <a:pt x="143" y="141"/>
                  </a:lnTo>
                  <a:lnTo>
                    <a:pt x="143" y="144"/>
                  </a:lnTo>
                  <a:lnTo>
                    <a:pt x="143" y="146"/>
                  </a:lnTo>
                  <a:lnTo>
                    <a:pt x="143" y="147"/>
                  </a:lnTo>
                  <a:lnTo>
                    <a:pt x="143" y="148"/>
                  </a:lnTo>
                  <a:lnTo>
                    <a:pt x="143" y="151"/>
                  </a:lnTo>
                  <a:lnTo>
                    <a:pt x="143" y="153"/>
                  </a:lnTo>
                  <a:lnTo>
                    <a:pt x="143" y="155"/>
                  </a:lnTo>
                  <a:lnTo>
                    <a:pt x="143" y="158"/>
                  </a:lnTo>
                  <a:lnTo>
                    <a:pt x="143" y="160"/>
                  </a:lnTo>
                  <a:lnTo>
                    <a:pt x="143" y="162"/>
                  </a:lnTo>
                  <a:lnTo>
                    <a:pt x="143" y="165"/>
                  </a:lnTo>
                  <a:lnTo>
                    <a:pt x="143" y="167"/>
                  </a:lnTo>
                  <a:lnTo>
                    <a:pt x="143" y="169"/>
                  </a:lnTo>
                  <a:lnTo>
                    <a:pt x="143" y="172"/>
                  </a:lnTo>
                  <a:lnTo>
                    <a:pt x="142" y="174"/>
                  </a:lnTo>
                  <a:lnTo>
                    <a:pt x="142" y="175"/>
                  </a:lnTo>
                  <a:lnTo>
                    <a:pt x="142" y="176"/>
                  </a:lnTo>
                  <a:lnTo>
                    <a:pt x="142" y="179"/>
                  </a:lnTo>
                  <a:lnTo>
                    <a:pt x="142" y="180"/>
                  </a:lnTo>
                  <a:lnTo>
                    <a:pt x="142" y="181"/>
                  </a:lnTo>
                  <a:lnTo>
                    <a:pt x="142" y="183"/>
                  </a:lnTo>
                  <a:lnTo>
                    <a:pt x="142" y="185"/>
                  </a:lnTo>
                  <a:lnTo>
                    <a:pt x="142" y="186"/>
                  </a:lnTo>
                  <a:lnTo>
                    <a:pt x="142" y="187"/>
                  </a:lnTo>
                  <a:lnTo>
                    <a:pt x="143" y="187"/>
                  </a:lnTo>
                  <a:lnTo>
                    <a:pt x="143" y="188"/>
                  </a:lnTo>
                  <a:lnTo>
                    <a:pt x="143" y="189"/>
                  </a:lnTo>
                  <a:lnTo>
                    <a:pt x="144" y="190"/>
                  </a:lnTo>
                  <a:lnTo>
                    <a:pt x="143" y="190"/>
                  </a:lnTo>
                  <a:lnTo>
                    <a:pt x="143" y="192"/>
                  </a:lnTo>
                  <a:lnTo>
                    <a:pt x="144" y="192"/>
                  </a:lnTo>
                  <a:lnTo>
                    <a:pt x="144" y="193"/>
                  </a:lnTo>
                  <a:lnTo>
                    <a:pt x="143" y="193"/>
                  </a:lnTo>
                  <a:lnTo>
                    <a:pt x="144" y="193"/>
                  </a:lnTo>
                  <a:lnTo>
                    <a:pt x="144" y="194"/>
                  </a:lnTo>
                  <a:lnTo>
                    <a:pt x="145" y="194"/>
                  </a:lnTo>
                  <a:lnTo>
                    <a:pt x="145" y="195"/>
                  </a:lnTo>
                  <a:lnTo>
                    <a:pt x="145" y="194"/>
                  </a:lnTo>
                  <a:lnTo>
                    <a:pt x="147" y="194"/>
                  </a:lnTo>
                  <a:lnTo>
                    <a:pt x="147" y="195"/>
                  </a:lnTo>
                  <a:lnTo>
                    <a:pt x="148" y="195"/>
                  </a:lnTo>
                  <a:lnTo>
                    <a:pt x="148" y="196"/>
                  </a:lnTo>
                  <a:lnTo>
                    <a:pt x="149" y="197"/>
                  </a:lnTo>
                  <a:lnTo>
                    <a:pt x="149" y="199"/>
                  </a:lnTo>
                  <a:lnTo>
                    <a:pt x="150" y="199"/>
                  </a:lnTo>
                  <a:lnTo>
                    <a:pt x="150" y="200"/>
                  </a:lnTo>
                  <a:lnTo>
                    <a:pt x="151" y="200"/>
                  </a:lnTo>
                  <a:lnTo>
                    <a:pt x="151" y="201"/>
                  </a:lnTo>
                  <a:lnTo>
                    <a:pt x="152" y="201"/>
                  </a:lnTo>
                  <a:lnTo>
                    <a:pt x="152" y="202"/>
                  </a:lnTo>
                  <a:lnTo>
                    <a:pt x="154" y="203"/>
                  </a:lnTo>
                  <a:lnTo>
                    <a:pt x="155" y="204"/>
                  </a:lnTo>
                  <a:lnTo>
                    <a:pt x="156" y="204"/>
                  </a:lnTo>
                  <a:lnTo>
                    <a:pt x="156" y="206"/>
                  </a:lnTo>
                  <a:lnTo>
                    <a:pt x="157" y="207"/>
                  </a:lnTo>
                  <a:lnTo>
                    <a:pt x="158" y="207"/>
                  </a:lnTo>
                  <a:lnTo>
                    <a:pt x="158" y="208"/>
                  </a:lnTo>
                  <a:lnTo>
                    <a:pt x="159" y="208"/>
                  </a:lnTo>
                  <a:lnTo>
                    <a:pt x="161" y="209"/>
                  </a:lnTo>
                  <a:lnTo>
                    <a:pt x="161" y="210"/>
                  </a:lnTo>
                  <a:lnTo>
                    <a:pt x="159" y="210"/>
                  </a:lnTo>
                  <a:lnTo>
                    <a:pt x="157" y="210"/>
                  </a:lnTo>
                  <a:lnTo>
                    <a:pt x="154" y="211"/>
                  </a:lnTo>
                  <a:lnTo>
                    <a:pt x="151" y="211"/>
                  </a:lnTo>
                  <a:lnTo>
                    <a:pt x="148" y="213"/>
                  </a:lnTo>
                  <a:lnTo>
                    <a:pt x="144" y="214"/>
                  </a:lnTo>
                  <a:lnTo>
                    <a:pt x="141" y="214"/>
                  </a:lnTo>
                  <a:lnTo>
                    <a:pt x="137" y="215"/>
                  </a:lnTo>
                  <a:lnTo>
                    <a:pt x="134" y="216"/>
                  </a:lnTo>
                  <a:lnTo>
                    <a:pt x="133" y="216"/>
                  </a:lnTo>
                  <a:lnTo>
                    <a:pt x="133" y="215"/>
                  </a:lnTo>
                  <a:lnTo>
                    <a:pt x="131" y="215"/>
                  </a:lnTo>
                  <a:lnTo>
                    <a:pt x="130" y="215"/>
                  </a:lnTo>
                  <a:lnTo>
                    <a:pt x="129" y="215"/>
                  </a:lnTo>
                  <a:lnTo>
                    <a:pt x="128" y="215"/>
                  </a:lnTo>
                  <a:lnTo>
                    <a:pt x="127" y="215"/>
                  </a:lnTo>
                  <a:lnTo>
                    <a:pt x="127" y="216"/>
                  </a:lnTo>
                  <a:lnTo>
                    <a:pt x="126" y="216"/>
                  </a:lnTo>
                  <a:lnTo>
                    <a:pt x="125" y="216"/>
                  </a:lnTo>
                  <a:lnTo>
                    <a:pt x="125" y="215"/>
                  </a:lnTo>
                  <a:lnTo>
                    <a:pt x="125" y="216"/>
                  </a:lnTo>
                  <a:lnTo>
                    <a:pt x="123" y="216"/>
                  </a:lnTo>
                  <a:lnTo>
                    <a:pt x="123" y="215"/>
                  </a:lnTo>
                  <a:lnTo>
                    <a:pt x="122" y="215"/>
                  </a:lnTo>
                  <a:lnTo>
                    <a:pt x="121" y="215"/>
                  </a:lnTo>
                  <a:lnTo>
                    <a:pt x="121" y="214"/>
                  </a:lnTo>
                  <a:lnTo>
                    <a:pt x="120" y="214"/>
                  </a:lnTo>
                  <a:lnTo>
                    <a:pt x="119" y="214"/>
                  </a:lnTo>
                  <a:lnTo>
                    <a:pt x="118" y="214"/>
                  </a:lnTo>
                  <a:lnTo>
                    <a:pt x="116" y="214"/>
                  </a:lnTo>
                  <a:lnTo>
                    <a:pt x="115" y="214"/>
                  </a:lnTo>
                  <a:lnTo>
                    <a:pt x="114" y="214"/>
                  </a:lnTo>
                  <a:lnTo>
                    <a:pt x="112" y="214"/>
                  </a:lnTo>
                  <a:lnTo>
                    <a:pt x="111" y="214"/>
                  </a:lnTo>
                  <a:lnTo>
                    <a:pt x="109" y="214"/>
                  </a:lnTo>
                  <a:lnTo>
                    <a:pt x="109" y="213"/>
                  </a:lnTo>
                  <a:lnTo>
                    <a:pt x="108" y="214"/>
                  </a:lnTo>
                  <a:lnTo>
                    <a:pt x="106" y="214"/>
                  </a:lnTo>
                  <a:lnTo>
                    <a:pt x="104" y="213"/>
                  </a:lnTo>
                  <a:lnTo>
                    <a:pt x="102" y="213"/>
                  </a:lnTo>
                  <a:lnTo>
                    <a:pt x="101" y="213"/>
                  </a:lnTo>
                  <a:lnTo>
                    <a:pt x="99" y="213"/>
                  </a:lnTo>
                  <a:lnTo>
                    <a:pt x="98" y="211"/>
                  </a:lnTo>
                  <a:lnTo>
                    <a:pt x="97" y="211"/>
                  </a:lnTo>
                  <a:lnTo>
                    <a:pt x="95" y="210"/>
                  </a:lnTo>
                  <a:lnTo>
                    <a:pt x="95" y="209"/>
                  </a:lnTo>
                  <a:lnTo>
                    <a:pt x="94" y="209"/>
                  </a:lnTo>
                  <a:lnTo>
                    <a:pt x="94" y="208"/>
                  </a:lnTo>
                  <a:lnTo>
                    <a:pt x="94" y="207"/>
                  </a:lnTo>
                  <a:lnTo>
                    <a:pt x="93" y="207"/>
                  </a:lnTo>
                  <a:lnTo>
                    <a:pt x="93" y="206"/>
                  </a:lnTo>
                  <a:lnTo>
                    <a:pt x="92" y="206"/>
                  </a:lnTo>
                  <a:lnTo>
                    <a:pt x="88" y="206"/>
                  </a:lnTo>
                  <a:lnTo>
                    <a:pt x="87" y="206"/>
                  </a:lnTo>
                  <a:lnTo>
                    <a:pt x="85" y="206"/>
                  </a:lnTo>
                  <a:lnTo>
                    <a:pt x="81" y="206"/>
                  </a:lnTo>
                  <a:lnTo>
                    <a:pt x="78" y="206"/>
                  </a:lnTo>
                  <a:lnTo>
                    <a:pt x="77" y="206"/>
                  </a:lnTo>
                  <a:lnTo>
                    <a:pt x="74" y="206"/>
                  </a:lnTo>
                  <a:lnTo>
                    <a:pt x="71" y="206"/>
                  </a:lnTo>
                  <a:lnTo>
                    <a:pt x="67" y="206"/>
                  </a:lnTo>
                  <a:lnTo>
                    <a:pt x="64" y="206"/>
                  </a:lnTo>
                  <a:lnTo>
                    <a:pt x="61" y="206"/>
                  </a:lnTo>
                  <a:lnTo>
                    <a:pt x="57" y="206"/>
                  </a:lnTo>
                  <a:lnTo>
                    <a:pt x="54" y="206"/>
                  </a:lnTo>
                  <a:lnTo>
                    <a:pt x="50" y="206"/>
                  </a:lnTo>
                  <a:lnTo>
                    <a:pt x="47" y="206"/>
                  </a:lnTo>
                  <a:lnTo>
                    <a:pt x="43" y="206"/>
                  </a:lnTo>
                  <a:lnTo>
                    <a:pt x="40" y="206"/>
                  </a:lnTo>
                  <a:lnTo>
                    <a:pt x="36" y="206"/>
                  </a:lnTo>
                  <a:lnTo>
                    <a:pt x="35" y="206"/>
                  </a:lnTo>
                  <a:lnTo>
                    <a:pt x="35" y="207"/>
                  </a:lnTo>
                  <a:lnTo>
                    <a:pt x="34" y="207"/>
                  </a:lnTo>
                  <a:lnTo>
                    <a:pt x="33" y="207"/>
                  </a:lnTo>
                  <a:lnTo>
                    <a:pt x="31" y="207"/>
                  </a:lnTo>
                  <a:lnTo>
                    <a:pt x="30" y="206"/>
                  </a:lnTo>
                  <a:lnTo>
                    <a:pt x="29" y="204"/>
                  </a:lnTo>
                  <a:lnTo>
                    <a:pt x="28" y="203"/>
                  </a:lnTo>
                  <a:lnTo>
                    <a:pt x="27" y="202"/>
                  </a:lnTo>
                  <a:lnTo>
                    <a:pt x="26" y="202"/>
                  </a:lnTo>
                  <a:lnTo>
                    <a:pt x="26" y="201"/>
                  </a:lnTo>
                  <a:lnTo>
                    <a:pt x="24" y="200"/>
                  </a:lnTo>
                  <a:lnTo>
                    <a:pt x="23" y="200"/>
                  </a:lnTo>
                  <a:lnTo>
                    <a:pt x="22" y="200"/>
                  </a:lnTo>
                  <a:lnTo>
                    <a:pt x="21" y="200"/>
                  </a:lnTo>
                  <a:lnTo>
                    <a:pt x="21" y="199"/>
                  </a:lnTo>
                  <a:lnTo>
                    <a:pt x="21" y="200"/>
                  </a:lnTo>
                  <a:lnTo>
                    <a:pt x="21" y="199"/>
                  </a:lnTo>
                  <a:lnTo>
                    <a:pt x="20" y="199"/>
                  </a:lnTo>
                  <a:lnTo>
                    <a:pt x="19" y="200"/>
                  </a:lnTo>
                  <a:lnTo>
                    <a:pt x="17" y="200"/>
                  </a:lnTo>
                  <a:lnTo>
                    <a:pt x="16" y="200"/>
                  </a:lnTo>
                  <a:lnTo>
                    <a:pt x="16" y="201"/>
                  </a:lnTo>
                  <a:lnTo>
                    <a:pt x="15" y="201"/>
                  </a:lnTo>
                  <a:lnTo>
                    <a:pt x="15" y="202"/>
                  </a:lnTo>
                  <a:lnTo>
                    <a:pt x="14" y="202"/>
                  </a:lnTo>
                  <a:lnTo>
                    <a:pt x="13" y="203"/>
                  </a:lnTo>
                  <a:lnTo>
                    <a:pt x="12" y="203"/>
                  </a:lnTo>
                  <a:lnTo>
                    <a:pt x="10" y="203"/>
                  </a:lnTo>
                  <a:lnTo>
                    <a:pt x="9" y="203"/>
                  </a:lnTo>
                  <a:lnTo>
                    <a:pt x="8" y="203"/>
                  </a:lnTo>
                  <a:lnTo>
                    <a:pt x="7" y="203"/>
                  </a:lnTo>
                  <a:lnTo>
                    <a:pt x="7" y="202"/>
                  </a:lnTo>
                  <a:lnTo>
                    <a:pt x="6" y="202"/>
                  </a:lnTo>
                  <a:lnTo>
                    <a:pt x="5" y="202"/>
                  </a:lnTo>
                  <a:lnTo>
                    <a:pt x="3" y="202"/>
                  </a:lnTo>
                  <a:lnTo>
                    <a:pt x="2" y="203"/>
                  </a:lnTo>
                  <a:lnTo>
                    <a:pt x="2" y="204"/>
                  </a:lnTo>
                  <a:lnTo>
                    <a:pt x="1" y="204"/>
                  </a:lnTo>
                  <a:lnTo>
                    <a:pt x="1" y="203"/>
                  </a:lnTo>
                  <a:lnTo>
                    <a:pt x="1" y="202"/>
                  </a:lnTo>
                  <a:lnTo>
                    <a:pt x="1" y="200"/>
                  </a:lnTo>
                  <a:lnTo>
                    <a:pt x="1" y="199"/>
                  </a:lnTo>
                  <a:lnTo>
                    <a:pt x="1" y="197"/>
                  </a:lnTo>
                  <a:lnTo>
                    <a:pt x="1" y="196"/>
                  </a:lnTo>
                  <a:lnTo>
                    <a:pt x="1" y="197"/>
                  </a:lnTo>
                  <a:lnTo>
                    <a:pt x="2" y="196"/>
                  </a:lnTo>
                  <a:lnTo>
                    <a:pt x="2" y="195"/>
                  </a:lnTo>
                  <a:lnTo>
                    <a:pt x="2" y="193"/>
                  </a:lnTo>
                  <a:lnTo>
                    <a:pt x="2" y="192"/>
                  </a:lnTo>
                  <a:lnTo>
                    <a:pt x="1" y="186"/>
                  </a:lnTo>
                  <a:lnTo>
                    <a:pt x="1" y="185"/>
                  </a:lnTo>
                  <a:lnTo>
                    <a:pt x="2" y="185"/>
                  </a:lnTo>
                  <a:lnTo>
                    <a:pt x="1" y="183"/>
                  </a:lnTo>
                  <a:lnTo>
                    <a:pt x="1" y="182"/>
                  </a:lnTo>
                  <a:lnTo>
                    <a:pt x="1" y="181"/>
                  </a:lnTo>
                  <a:lnTo>
                    <a:pt x="1" y="180"/>
                  </a:lnTo>
                  <a:lnTo>
                    <a:pt x="2" y="180"/>
                  </a:lnTo>
                  <a:lnTo>
                    <a:pt x="2" y="181"/>
                  </a:lnTo>
                  <a:lnTo>
                    <a:pt x="3" y="180"/>
                  </a:lnTo>
                  <a:lnTo>
                    <a:pt x="3" y="179"/>
                  </a:lnTo>
                  <a:lnTo>
                    <a:pt x="5" y="178"/>
                  </a:lnTo>
                  <a:lnTo>
                    <a:pt x="5" y="176"/>
                  </a:lnTo>
                  <a:lnTo>
                    <a:pt x="6" y="175"/>
                  </a:lnTo>
                  <a:lnTo>
                    <a:pt x="5" y="175"/>
                  </a:lnTo>
                  <a:lnTo>
                    <a:pt x="5" y="174"/>
                  </a:lnTo>
                  <a:lnTo>
                    <a:pt x="6" y="174"/>
                  </a:lnTo>
                  <a:lnTo>
                    <a:pt x="6" y="172"/>
                  </a:lnTo>
                  <a:lnTo>
                    <a:pt x="6" y="171"/>
                  </a:lnTo>
                  <a:lnTo>
                    <a:pt x="7" y="171"/>
                  </a:lnTo>
                  <a:lnTo>
                    <a:pt x="7" y="169"/>
                  </a:lnTo>
                  <a:lnTo>
                    <a:pt x="6" y="169"/>
                  </a:lnTo>
                  <a:lnTo>
                    <a:pt x="7" y="169"/>
                  </a:lnTo>
                  <a:lnTo>
                    <a:pt x="7" y="168"/>
                  </a:lnTo>
                  <a:lnTo>
                    <a:pt x="7" y="167"/>
                  </a:lnTo>
                  <a:lnTo>
                    <a:pt x="8" y="167"/>
                  </a:lnTo>
                  <a:lnTo>
                    <a:pt x="8" y="166"/>
                  </a:lnTo>
                  <a:lnTo>
                    <a:pt x="8" y="165"/>
                  </a:lnTo>
                  <a:lnTo>
                    <a:pt x="8" y="166"/>
                  </a:lnTo>
                  <a:lnTo>
                    <a:pt x="8" y="165"/>
                  </a:lnTo>
                  <a:lnTo>
                    <a:pt x="8" y="164"/>
                  </a:lnTo>
                  <a:lnTo>
                    <a:pt x="9" y="162"/>
                  </a:lnTo>
                  <a:lnTo>
                    <a:pt x="9" y="161"/>
                  </a:lnTo>
                  <a:lnTo>
                    <a:pt x="9" y="160"/>
                  </a:lnTo>
                  <a:lnTo>
                    <a:pt x="9" y="159"/>
                  </a:lnTo>
                  <a:lnTo>
                    <a:pt x="9" y="158"/>
                  </a:lnTo>
                  <a:lnTo>
                    <a:pt x="9" y="157"/>
                  </a:lnTo>
                  <a:lnTo>
                    <a:pt x="9" y="155"/>
                  </a:lnTo>
                  <a:lnTo>
                    <a:pt x="10" y="154"/>
                  </a:lnTo>
                  <a:lnTo>
                    <a:pt x="9" y="154"/>
                  </a:lnTo>
                  <a:lnTo>
                    <a:pt x="9" y="153"/>
                  </a:lnTo>
                  <a:lnTo>
                    <a:pt x="10" y="153"/>
                  </a:lnTo>
                  <a:lnTo>
                    <a:pt x="10" y="152"/>
                  </a:lnTo>
                  <a:lnTo>
                    <a:pt x="10" y="151"/>
                  </a:lnTo>
                  <a:lnTo>
                    <a:pt x="12" y="151"/>
                  </a:lnTo>
                  <a:lnTo>
                    <a:pt x="12" y="150"/>
                  </a:lnTo>
                  <a:lnTo>
                    <a:pt x="12" y="151"/>
                  </a:lnTo>
                  <a:lnTo>
                    <a:pt x="12" y="150"/>
                  </a:lnTo>
                  <a:lnTo>
                    <a:pt x="13" y="147"/>
                  </a:lnTo>
                  <a:lnTo>
                    <a:pt x="13" y="146"/>
                  </a:lnTo>
                  <a:lnTo>
                    <a:pt x="13" y="145"/>
                  </a:lnTo>
                  <a:lnTo>
                    <a:pt x="13" y="144"/>
                  </a:lnTo>
                  <a:lnTo>
                    <a:pt x="13" y="143"/>
                  </a:lnTo>
                  <a:lnTo>
                    <a:pt x="14" y="143"/>
                  </a:lnTo>
                  <a:lnTo>
                    <a:pt x="14" y="141"/>
                  </a:lnTo>
                  <a:lnTo>
                    <a:pt x="14" y="140"/>
                  </a:lnTo>
                  <a:lnTo>
                    <a:pt x="15" y="140"/>
                  </a:lnTo>
                  <a:lnTo>
                    <a:pt x="15" y="139"/>
                  </a:lnTo>
                  <a:lnTo>
                    <a:pt x="16" y="139"/>
                  </a:lnTo>
                  <a:lnTo>
                    <a:pt x="16" y="138"/>
                  </a:lnTo>
                  <a:lnTo>
                    <a:pt x="17" y="138"/>
                  </a:lnTo>
                  <a:lnTo>
                    <a:pt x="17" y="137"/>
                  </a:lnTo>
                  <a:lnTo>
                    <a:pt x="19" y="137"/>
                  </a:lnTo>
                  <a:lnTo>
                    <a:pt x="19" y="136"/>
                  </a:lnTo>
                  <a:lnTo>
                    <a:pt x="19" y="134"/>
                  </a:lnTo>
                  <a:lnTo>
                    <a:pt x="19" y="133"/>
                  </a:lnTo>
                  <a:lnTo>
                    <a:pt x="20" y="132"/>
                  </a:lnTo>
                  <a:lnTo>
                    <a:pt x="21" y="131"/>
                  </a:lnTo>
                  <a:lnTo>
                    <a:pt x="21" y="130"/>
                  </a:lnTo>
                  <a:lnTo>
                    <a:pt x="22" y="130"/>
                  </a:lnTo>
                  <a:lnTo>
                    <a:pt x="23" y="130"/>
                  </a:lnTo>
                  <a:lnTo>
                    <a:pt x="24" y="130"/>
                  </a:lnTo>
                  <a:lnTo>
                    <a:pt x="26" y="129"/>
                  </a:lnTo>
                  <a:lnTo>
                    <a:pt x="26" y="127"/>
                  </a:lnTo>
                  <a:lnTo>
                    <a:pt x="27" y="126"/>
                  </a:lnTo>
                  <a:lnTo>
                    <a:pt x="27" y="125"/>
                  </a:lnTo>
                  <a:lnTo>
                    <a:pt x="27" y="126"/>
                  </a:lnTo>
                  <a:lnTo>
                    <a:pt x="28" y="125"/>
                  </a:lnTo>
                  <a:lnTo>
                    <a:pt x="28" y="123"/>
                  </a:lnTo>
                  <a:lnTo>
                    <a:pt x="29" y="123"/>
                  </a:lnTo>
                  <a:lnTo>
                    <a:pt x="29" y="122"/>
                  </a:lnTo>
                  <a:lnTo>
                    <a:pt x="29" y="120"/>
                  </a:lnTo>
                  <a:lnTo>
                    <a:pt x="30" y="120"/>
                  </a:lnTo>
                  <a:lnTo>
                    <a:pt x="30" y="119"/>
                  </a:lnTo>
                  <a:lnTo>
                    <a:pt x="30" y="118"/>
                  </a:lnTo>
                  <a:lnTo>
                    <a:pt x="30" y="117"/>
                  </a:lnTo>
                  <a:lnTo>
                    <a:pt x="30" y="115"/>
                  </a:lnTo>
                  <a:lnTo>
                    <a:pt x="30" y="112"/>
                  </a:lnTo>
                  <a:lnTo>
                    <a:pt x="30" y="111"/>
                  </a:lnTo>
                  <a:lnTo>
                    <a:pt x="30" y="110"/>
                  </a:lnTo>
                  <a:lnTo>
                    <a:pt x="30" y="109"/>
                  </a:lnTo>
                  <a:lnTo>
                    <a:pt x="31" y="106"/>
                  </a:lnTo>
                  <a:lnTo>
                    <a:pt x="31" y="105"/>
                  </a:lnTo>
                  <a:lnTo>
                    <a:pt x="31" y="104"/>
                  </a:lnTo>
                  <a:lnTo>
                    <a:pt x="31" y="103"/>
                  </a:lnTo>
                  <a:lnTo>
                    <a:pt x="30" y="102"/>
                  </a:lnTo>
                  <a:lnTo>
                    <a:pt x="29" y="101"/>
                  </a:lnTo>
                  <a:lnTo>
                    <a:pt x="30" y="101"/>
                  </a:lnTo>
                  <a:lnTo>
                    <a:pt x="30" y="99"/>
                  </a:lnTo>
                  <a:lnTo>
                    <a:pt x="29" y="98"/>
                  </a:lnTo>
                  <a:lnTo>
                    <a:pt x="28" y="97"/>
                  </a:lnTo>
                  <a:lnTo>
                    <a:pt x="27" y="96"/>
                  </a:lnTo>
                  <a:lnTo>
                    <a:pt x="27" y="95"/>
                  </a:lnTo>
                  <a:lnTo>
                    <a:pt x="27" y="94"/>
                  </a:lnTo>
                  <a:lnTo>
                    <a:pt x="26" y="92"/>
                  </a:lnTo>
                  <a:lnTo>
                    <a:pt x="26" y="91"/>
                  </a:lnTo>
                  <a:lnTo>
                    <a:pt x="24" y="90"/>
                  </a:lnTo>
                  <a:lnTo>
                    <a:pt x="24" y="89"/>
                  </a:lnTo>
                  <a:lnTo>
                    <a:pt x="24" y="88"/>
                  </a:lnTo>
                  <a:lnTo>
                    <a:pt x="24" y="87"/>
                  </a:lnTo>
                  <a:lnTo>
                    <a:pt x="23" y="85"/>
                  </a:lnTo>
                  <a:lnTo>
                    <a:pt x="22" y="84"/>
                  </a:lnTo>
                  <a:lnTo>
                    <a:pt x="23" y="83"/>
                  </a:lnTo>
                  <a:lnTo>
                    <a:pt x="22" y="82"/>
                  </a:lnTo>
                  <a:lnTo>
                    <a:pt x="22" y="81"/>
                  </a:lnTo>
                  <a:lnTo>
                    <a:pt x="22" y="80"/>
                  </a:lnTo>
                  <a:lnTo>
                    <a:pt x="22" y="78"/>
                  </a:lnTo>
                  <a:lnTo>
                    <a:pt x="21" y="78"/>
                  </a:lnTo>
                  <a:lnTo>
                    <a:pt x="21" y="76"/>
                  </a:lnTo>
                  <a:lnTo>
                    <a:pt x="20" y="75"/>
                  </a:lnTo>
                  <a:lnTo>
                    <a:pt x="20" y="74"/>
                  </a:lnTo>
                  <a:lnTo>
                    <a:pt x="20" y="73"/>
                  </a:lnTo>
                  <a:lnTo>
                    <a:pt x="21" y="71"/>
                  </a:lnTo>
                  <a:lnTo>
                    <a:pt x="22" y="71"/>
                  </a:lnTo>
                  <a:lnTo>
                    <a:pt x="21" y="71"/>
                  </a:lnTo>
                  <a:lnTo>
                    <a:pt x="21" y="73"/>
                  </a:lnTo>
                  <a:lnTo>
                    <a:pt x="20" y="74"/>
                  </a:lnTo>
                  <a:lnTo>
                    <a:pt x="20" y="75"/>
                  </a:lnTo>
                  <a:lnTo>
                    <a:pt x="20" y="74"/>
                  </a:lnTo>
                  <a:lnTo>
                    <a:pt x="21" y="73"/>
                  </a:lnTo>
                  <a:lnTo>
                    <a:pt x="22" y="73"/>
                  </a:lnTo>
                  <a:lnTo>
                    <a:pt x="22" y="71"/>
                  </a:lnTo>
                  <a:lnTo>
                    <a:pt x="22" y="70"/>
                  </a:lnTo>
                  <a:lnTo>
                    <a:pt x="23" y="69"/>
                  </a:lnTo>
                  <a:lnTo>
                    <a:pt x="23" y="70"/>
                  </a:lnTo>
                  <a:lnTo>
                    <a:pt x="22" y="70"/>
                  </a:lnTo>
                  <a:lnTo>
                    <a:pt x="23" y="70"/>
                  </a:lnTo>
                  <a:lnTo>
                    <a:pt x="23" y="69"/>
                  </a:lnTo>
                  <a:lnTo>
                    <a:pt x="24" y="69"/>
                  </a:lnTo>
                  <a:lnTo>
                    <a:pt x="26" y="69"/>
                  </a:lnTo>
                  <a:lnTo>
                    <a:pt x="26" y="68"/>
                  </a:lnTo>
                  <a:lnTo>
                    <a:pt x="26" y="67"/>
                  </a:lnTo>
                  <a:lnTo>
                    <a:pt x="24" y="67"/>
                  </a:lnTo>
                  <a:lnTo>
                    <a:pt x="24" y="66"/>
                  </a:lnTo>
                  <a:lnTo>
                    <a:pt x="24" y="64"/>
                  </a:lnTo>
                  <a:lnTo>
                    <a:pt x="26" y="64"/>
                  </a:lnTo>
                  <a:lnTo>
                    <a:pt x="26" y="63"/>
                  </a:lnTo>
                  <a:lnTo>
                    <a:pt x="24" y="62"/>
                  </a:lnTo>
                  <a:lnTo>
                    <a:pt x="23" y="60"/>
                  </a:lnTo>
                  <a:lnTo>
                    <a:pt x="23" y="59"/>
                  </a:lnTo>
                  <a:lnTo>
                    <a:pt x="22" y="57"/>
                  </a:lnTo>
                  <a:lnTo>
                    <a:pt x="22" y="55"/>
                  </a:lnTo>
                  <a:lnTo>
                    <a:pt x="20" y="50"/>
                  </a:lnTo>
                  <a:lnTo>
                    <a:pt x="19" y="48"/>
                  </a:lnTo>
                  <a:lnTo>
                    <a:pt x="19" y="47"/>
                  </a:lnTo>
                  <a:lnTo>
                    <a:pt x="19" y="46"/>
                  </a:lnTo>
                  <a:lnTo>
                    <a:pt x="17" y="46"/>
                  </a:lnTo>
                  <a:lnTo>
                    <a:pt x="17" y="45"/>
                  </a:lnTo>
                  <a:lnTo>
                    <a:pt x="17" y="41"/>
                  </a:lnTo>
                  <a:lnTo>
                    <a:pt x="17" y="40"/>
                  </a:lnTo>
                  <a:lnTo>
                    <a:pt x="16" y="39"/>
                  </a:lnTo>
                  <a:lnTo>
                    <a:pt x="15" y="38"/>
                  </a:lnTo>
                  <a:lnTo>
                    <a:pt x="14" y="35"/>
                  </a:lnTo>
                  <a:lnTo>
                    <a:pt x="13" y="33"/>
                  </a:lnTo>
                  <a:lnTo>
                    <a:pt x="12" y="32"/>
                  </a:lnTo>
                  <a:lnTo>
                    <a:pt x="12" y="31"/>
                  </a:lnTo>
                  <a:lnTo>
                    <a:pt x="10" y="29"/>
                  </a:lnTo>
                  <a:lnTo>
                    <a:pt x="10" y="28"/>
                  </a:lnTo>
                  <a:lnTo>
                    <a:pt x="10" y="27"/>
                  </a:lnTo>
                  <a:lnTo>
                    <a:pt x="12" y="27"/>
                  </a:lnTo>
                  <a:lnTo>
                    <a:pt x="13" y="27"/>
                  </a:lnTo>
                  <a:lnTo>
                    <a:pt x="14" y="27"/>
                  </a:lnTo>
                  <a:lnTo>
                    <a:pt x="15" y="26"/>
                  </a:lnTo>
                  <a:lnTo>
                    <a:pt x="16" y="26"/>
                  </a:lnTo>
                  <a:lnTo>
                    <a:pt x="17" y="26"/>
                  </a:lnTo>
                  <a:lnTo>
                    <a:pt x="19" y="26"/>
                  </a:lnTo>
                  <a:lnTo>
                    <a:pt x="20" y="25"/>
                  </a:lnTo>
                  <a:lnTo>
                    <a:pt x="20" y="24"/>
                  </a:lnTo>
                  <a:lnTo>
                    <a:pt x="21" y="24"/>
                  </a:lnTo>
                  <a:lnTo>
                    <a:pt x="22" y="24"/>
                  </a:lnTo>
                  <a:lnTo>
                    <a:pt x="23" y="24"/>
                  </a:lnTo>
                  <a:lnTo>
                    <a:pt x="24" y="24"/>
                  </a:lnTo>
                  <a:lnTo>
                    <a:pt x="26" y="24"/>
                  </a:lnTo>
                  <a:lnTo>
                    <a:pt x="27" y="24"/>
                  </a:lnTo>
                  <a:lnTo>
                    <a:pt x="28" y="24"/>
                  </a:lnTo>
                  <a:lnTo>
                    <a:pt x="29" y="24"/>
                  </a:lnTo>
                  <a:lnTo>
                    <a:pt x="31" y="24"/>
                  </a:lnTo>
                  <a:lnTo>
                    <a:pt x="34" y="24"/>
                  </a:lnTo>
                  <a:close/>
                  <a:moveTo>
                    <a:pt x="17" y="0"/>
                  </a:moveTo>
                  <a:lnTo>
                    <a:pt x="19" y="0"/>
                  </a:lnTo>
                  <a:lnTo>
                    <a:pt x="19" y="1"/>
                  </a:lnTo>
                  <a:lnTo>
                    <a:pt x="20" y="3"/>
                  </a:lnTo>
                  <a:lnTo>
                    <a:pt x="21" y="4"/>
                  </a:lnTo>
                  <a:lnTo>
                    <a:pt x="21" y="5"/>
                  </a:lnTo>
                  <a:lnTo>
                    <a:pt x="17" y="5"/>
                  </a:lnTo>
                  <a:lnTo>
                    <a:pt x="17" y="6"/>
                  </a:lnTo>
                  <a:lnTo>
                    <a:pt x="17" y="7"/>
                  </a:lnTo>
                  <a:lnTo>
                    <a:pt x="16" y="7"/>
                  </a:lnTo>
                  <a:lnTo>
                    <a:pt x="16" y="8"/>
                  </a:lnTo>
                  <a:lnTo>
                    <a:pt x="15" y="8"/>
                  </a:lnTo>
                  <a:lnTo>
                    <a:pt x="15" y="10"/>
                  </a:lnTo>
                  <a:lnTo>
                    <a:pt x="14" y="10"/>
                  </a:lnTo>
                  <a:lnTo>
                    <a:pt x="14" y="11"/>
                  </a:lnTo>
                  <a:lnTo>
                    <a:pt x="13" y="11"/>
                  </a:lnTo>
                  <a:lnTo>
                    <a:pt x="13" y="12"/>
                  </a:lnTo>
                  <a:lnTo>
                    <a:pt x="14" y="12"/>
                  </a:lnTo>
                  <a:lnTo>
                    <a:pt x="14" y="13"/>
                  </a:lnTo>
                  <a:lnTo>
                    <a:pt x="14" y="15"/>
                  </a:lnTo>
                  <a:lnTo>
                    <a:pt x="14" y="17"/>
                  </a:lnTo>
                  <a:lnTo>
                    <a:pt x="14" y="19"/>
                  </a:lnTo>
                  <a:lnTo>
                    <a:pt x="13" y="20"/>
                  </a:lnTo>
                  <a:lnTo>
                    <a:pt x="13" y="21"/>
                  </a:lnTo>
                  <a:lnTo>
                    <a:pt x="10" y="21"/>
                  </a:lnTo>
                  <a:lnTo>
                    <a:pt x="9" y="21"/>
                  </a:lnTo>
                  <a:lnTo>
                    <a:pt x="9" y="22"/>
                  </a:lnTo>
                  <a:lnTo>
                    <a:pt x="8" y="20"/>
                  </a:lnTo>
                  <a:lnTo>
                    <a:pt x="8" y="19"/>
                  </a:lnTo>
                  <a:lnTo>
                    <a:pt x="9" y="19"/>
                  </a:lnTo>
                  <a:lnTo>
                    <a:pt x="9" y="18"/>
                  </a:lnTo>
                  <a:lnTo>
                    <a:pt x="9" y="17"/>
                  </a:lnTo>
                  <a:lnTo>
                    <a:pt x="8" y="15"/>
                  </a:lnTo>
                  <a:lnTo>
                    <a:pt x="8" y="14"/>
                  </a:lnTo>
                  <a:lnTo>
                    <a:pt x="8" y="13"/>
                  </a:lnTo>
                  <a:lnTo>
                    <a:pt x="7" y="12"/>
                  </a:lnTo>
                  <a:lnTo>
                    <a:pt x="7" y="11"/>
                  </a:lnTo>
                  <a:lnTo>
                    <a:pt x="8" y="11"/>
                  </a:lnTo>
                  <a:lnTo>
                    <a:pt x="8" y="10"/>
                  </a:lnTo>
                  <a:lnTo>
                    <a:pt x="8" y="11"/>
                  </a:lnTo>
                  <a:lnTo>
                    <a:pt x="7" y="11"/>
                  </a:lnTo>
                  <a:lnTo>
                    <a:pt x="7" y="10"/>
                  </a:lnTo>
                  <a:lnTo>
                    <a:pt x="7" y="11"/>
                  </a:lnTo>
                  <a:lnTo>
                    <a:pt x="7" y="10"/>
                  </a:lnTo>
                  <a:lnTo>
                    <a:pt x="7" y="11"/>
                  </a:lnTo>
                  <a:lnTo>
                    <a:pt x="7" y="10"/>
                  </a:lnTo>
                  <a:lnTo>
                    <a:pt x="8" y="8"/>
                  </a:lnTo>
                  <a:lnTo>
                    <a:pt x="8" y="7"/>
                  </a:lnTo>
                  <a:lnTo>
                    <a:pt x="9" y="6"/>
                  </a:lnTo>
                  <a:lnTo>
                    <a:pt x="9" y="7"/>
                  </a:lnTo>
                  <a:lnTo>
                    <a:pt x="9" y="6"/>
                  </a:lnTo>
                  <a:lnTo>
                    <a:pt x="10" y="6"/>
                  </a:lnTo>
                  <a:lnTo>
                    <a:pt x="12" y="5"/>
                  </a:lnTo>
                  <a:lnTo>
                    <a:pt x="12" y="4"/>
                  </a:lnTo>
                  <a:lnTo>
                    <a:pt x="13" y="4"/>
                  </a:lnTo>
                  <a:lnTo>
                    <a:pt x="15" y="3"/>
                  </a:lnTo>
                  <a:lnTo>
                    <a:pt x="15" y="1"/>
                  </a:lnTo>
                  <a:lnTo>
                    <a:pt x="16" y="1"/>
                  </a:lnTo>
                  <a:lnTo>
                    <a:pt x="16" y="0"/>
                  </a:lnTo>
                  <a:lnTo>
                    <a:pt x="17"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 name="Freeform 820">
              <a:extLst>
                <a:ext uri="{FF2B5EF4-FFF2-40B4-BE49-F238E27FC236}">
                  <a16:creationId xmlns="" xmlns:a16="http://schemas.microsoft.com/office/drawing/2014/main" id="{A74552C0-BA2D-4CE8-A8C8-F510ED4B9771}"/>
                </a:ext>
              </a:extLst>
            </p:cNvPr>
            <p:cNvSpPr>
              <a:spLocks noEditPoints="1"/>
            </p:cNvSpPr>
            <p:nvPr/>
          </p:nvSpPr>
          <p:spPr bwMode="auto">
            <a:xfrm>
              <a:off x="4956705" y="2694532"/>
              <a:ext cx="7659" cy="8935"/>
            </a:xfrm>
            <a:custGeom>
              <a:avLst/>
              <a:gdLst>
                <a:gd name="T0" fmla="*/ 4 w 6"/>
                <a:gd name="T1" fmla="*/ 6 h 7"/>
                <a:gd name="T2" fmla="*/ 4 w 6"/>
                <a:gd name="T3" fmla="*/ 7 h 7"/>
                <a:gd name="T4" fmla="*/ 4 w 6"/>
                <a:gd name="T5" fmla="*/ 7 h 7"/>
                <a:gd name="T6" fmla="*/ 4 w 6"/>
                <a:gd name="T7" fmla="*/ 7 h 7"/>
                <a:gd name="T8" fmla="*/ 3 w 6"/>
                <a:gd name="T9" fmla="*/ 7 h 7"/>
                <a:gd name="T10" fmla="*/ 3 w 6"/>
                <a:gd name="T11" fmla="*/ 7 h 7"/>
                <a:gd name="T12" fmla="*/ 3 w 6"/>
                <a:gd name="T13" fmla="*/ 7 h 7"/>
                <a:gd name="T14" fmla="*/ 3 w 6"/>
                <a:gd name="T15" fmla="*/ 7 h 7"/>
                <a:gd name="T16" fmla="*/ 3 w 6"/>
                <a:gd name="T17" fmla="*/ 6 h 7"/>
                <a:gd name="T18" fmla="*/ 3 w 6"/>
                <a:gd name="T19" fmla="*/ 6 h 7"/>
                <a:gd name="T20" fmla="*/ 3 w 6"/>
                <a:gd name="T21" fmla="*/ 6 h 7"/>
                <a:gd name="T22" fmla="*/ 4 w 6"/>
                <a:gd name="T23" fmla="*/ 6 h 7"/>
                <a:gd name="T24" fmla="*/ 4 w 6"/>
                <a:gd name="T25" fmla="*/ 6 h 7"/>
                <a:gd name="T26" fmla="*/ 4 w 6"/>
                <a:gd name="T27" fmla="*/ 6 h 7"/>
                <a:gd name="T28" fmla="*/ 4 w 6"/>
                <a:gd name="T29" fmla="*/ 6 h 7"/>
                <a:gd name="T30" fmla="*/ 4 w 6"/>
                <a:gd name="T31" fmla="*/ 5 h 7"/>
                <a:gd name="T32" fmla="*/ 6 w 6"/>
                <a:gd name="T33" fmla="*/ 5 h 7"/>
                <a:gd name="T34" fmla="*/ 6 w 6"/>
                <a:gd name="T35" fmla="*/ 5 h 7"/>
                <a:gd name="T36" fmla="*/ 6 w 6"/>
                <a:gd name="T37" fmla="*/ 5 h 7"/>
                <a:gd name="T38" fmla="*/ 6 w 6"/>
                <a:gd name="T39" fmla="*/ 5 h 7"/>
                <a:gd name="T40" fmla="*/ 6 w 6"/>
                <a:gd name="T41" fmla="*/ 6 h 7"/>
                <a:gd name="T42" fmla="*/ 6 w 6"/>
                <a:gd name="T43" fmla="*/ 6 h 7"/>
                <a:gd name="T44" fmla="*/ 6 w 6"/>
                <a:gd name="T45" fmla="*/ 6 h 7"/>
                <a:gd name="T46" fmla="*/ 4 w 6"/>
                <a:gd name="T47" fmla="*/ 6 h 7"/>
                <a:gd name="T48" fmla="*/ 0 w 6"/>
                <a:gd name="T49" fmla="*/ 0 h 7"/>
                <a:gd name="T50" fmla="*/ 0 w 6"/>
                <a:gd name="T51" fmla="*/ 0 h 7"/>
                <a:gd name="T52" fmla="*/ 0 w 6"/>
                <a:gd name="T53" fmla="*/ 0 h 7"/>
                <a:gd name="T54" fmla="*/ 0 w 6"/>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7">
                  <a:moveTo>
                    <a:pt x="4" y="6"/>
                  </a:moveTo>
                  <a:lnTo>
                    <a:pt x="4" y="7"/>
                  </a:lnTo>
                  <a:lnTo>
                    <a:pt x="4" y="7"/>
                  </a:lnTo>
                  <a:lnTo>
                    <a:pt x="4" y="7"/>
                  </a:lnTo>
                  <a:lnTo>
                    <a:pt x="3" y="7"/>
                  </a:lnTo>
                  <a:lnTo>
                    <a:pt x="3" y="7"/>
                  </a:lnTo>
                  <a:lnTo>
                    <a:pt x="3" y="7"/>
                  </a:lnTo>
                  <a:lnTo>
                    <a:pt x="3" y="7"/>
                  </a:lnTo>
                  <a:lnTo>
                    <a:pt x="3" y="6"/>
                  </a:lnTo>
                  <a:lnTo>
                    <a:pt x="3" y="6"/>
                  </a:lnTo>
                  <a:lnTo>
                    <a:pt x="3" y="6"/>
                  </a:lnTo>
                  <a:lnTo>
                    <a:pt x="4" y="6"/>
                  </a:lnTo>
                  <a:lnTo>
                    <a:pt x="4" y="6"/>
                  </a:lnTo>
                  <a:lnTo>
                    <a:pt x="4" y="6"/>
                  </a:lnTo>
                  <a:lnTo>
                    <a:pt x="4" y="6"/>
                  </a:lnTo>
                  <a:lnTo>
                    <a:pt x="4" y="5"/>
                  </a:lnTo>
                  <a:lnTo>
                    <a:pt x="6" y="5"/>
                  </a:lnTo>
                  <a:lnTo>
                    <a:pt x="6" y="5"/>
                  </a:lnTo>
                  <a:lnTo>
                    <a:pt x="6" y="5"/>
                  </a:lnTo>
                  <a:lnTo>
                    <a:pt x="6" y="5"/>
                  </a:lnTo>
                  <a:lnTo>
                    <a:pt x="6" y="6"/>
                  </a:lnTo>
                  <a:lnTo>
                    <a:pt x="6" y="6"/>
                  </a:lnTo>
                  <a:lnTo>
                    <a:pt x="6" y="6"/>
                  </a:lnTo>
                  <a:lnTo>
                    <a:pt x="4" y="6"/>
                  </a:lnTo>
                  <a:close/>
                  <a:moveTo>
                    <a:pt x="0" y="0"/>
                  </a:move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8" name="Freeform 821">
              <a:extLst>
                <a:ext uri="{FF2B5EF4-FFF2-40B4-BE49-F238E27FC236}">
                  <a16:creationId xmlns="" xmlns:a16="http://schemas.microsoft.com/office/drawing/2014/main" id="{65A5F672-84D9-4804-B27A-299667F29218}"/>
                </a:ext>
              </a:extLst>
            </p:cNvPr>
            <p:cNvSpPr>
              <a:spLocks/>
            </p:cNvSpPr>
            <p:nvPr/>
          </p:nvSpPr>
          <p:spPr bwMode="auto">
            <a:xfrm>
              <a:off x="6091458" y="2209486"/>
              <a:ext cx="6383" cy="5106"/>
            </a:xfrm>
            <a:custGeom>
              <a:avLst/>
              <a:gdLst>
                <a:gd name="T0" fmla="*/ 3 w 5"/>
                <a:gd name="T1" fmla="*/ 2 h 4"/>
                <a:gd name="T2" fmla="*/ 3 w 5"/>
                <a:gd name="T3" fmla="*/ 2 h 4"/>
                <a:gd name="T4" fmla="*/ 3 w 5"/>
                <a:gd name="T5" fmla="*/ 2 h 4"/>
                <a:gd name="T6" fmla="*/ 3 w 5"/>
                <a:gd name="T7" fmla="*/ 2 h 4"/>
                <a:gd name="T8" fmla="*/ 3 w 5"/>
                <a:gd name="T9" fmla="*/ 2 h 4"/>
                <a:gd name="T10" fmla="*/ 3 w 5"/>
                <a:gd name="T11" fmla="*/ 2 h 4"/>
                <a:gd name="T12" fmla="*/ 3 w 5"/>
                <a:gd name="T13" fmla="*/ 2 h 4"/>
                <a:gd name="T14" fmla="*/ 3 w 5"/>
                <a:gd name="T15" fmla="*/ 2 h 4"/>
                <a:gd name="T16" fmla="*/ 3 w 5"/>
                <a:gd name="T17" fmla="*/ 2 h 4"/>
                <a:gd name="T18" fmla="*/ 3 w 5"/>
                <a:gd name="T19" fmla="*/ 4 h 4"/>
                <a:gd name="T20" fmla="*/ 2 w 5"/>
                <a:gd name="T21" fmla="*/ 4 h 4"/>
                <a:gd name="T22" fmla="*/ 2 w 5"/>
                <a:gd name="T23" fmla="*/ 4 h 4"/>
                <a:gd name="T24" fmla="*/ 2 w 5"/>
                <a:gd name="T25" fmla="*/ 4 h 4"/>
                <a:gd name="T26" fmla="*/ 2 w 5"/>
                <a:gd name="T27" fmla="*/ 4 h 4"/>
                <a:gd name="T28" fmla="*/ 1 w 5"/>
                <a:gd name="T29" fmla="*/ 4 h 4"/>
                <a:gd name="T30" fmla="*/ 1 w 5"/>
                <a:gd name="T31" fmla="*/ 4 h 4"/>
                <a:gd name="T32" fmla="*/ 1 w 5"/>
                <a:gd name="T33" fmla="*/ 4 h 4"/>
                <a:gd name="T34" fmla="*/ 1 w 5"/>
                <a:gd name="T35" fmla="*/ 4 h 4"/>
                <a:gd name="T36" fmla="*/ 0 w 5"/>
                <a:gd name="T37" fmla="*/ 4 h 4"/>
                <a:gd name="T38" fmla="*/ 0 w 5"/>
                <a:gd name="T39" fmla="*/ 4 h 4"/>
                <a:gd name="T40" fmla="*/ 0 w 5"/>
                <a:gd name="T41" fmla="*/ 2 h 4"/>
                <a:gd name="T42" fmla="*/ 0 w 5"/>
                <a:gd name="T43" fmla="*/ 2 h 4"/>
                <a:gd name="T44" fmla="*/ 0 w 5"/>
                <a:gd name="T45" fmla="*/ 2 h 4"/>
                <a:gd name="T46" fmla="*/ 1 w 5"/>
                <a:gd name="T47" fmla="*/ 2 h 4"/>
                <a:gd name="T48" fmla="*/ 1 w 5"/>
                <a:gd name="T49" fmla="*/ 2 h 4"/>
                <a:gd name="T50" fmla="*/ 0 w 5"/>
                <a:gd name="T51" fmla="*/ 2 h 4"/>
                <a:gd name="T52" fmla="*/ 0 w 5"/>
                <a:gd name="T53" fmla="*/ 2 h 4"/>
                <a:gd name="T54" fmla="*/ 0 w 5"/>
                <a:gd name="T55" fmla="*/ 2 h 4"/>
                <a:gd name="T56" fmla="*/ 0 w 5"/>
                <a:gd name="T57" fmla="*/ 1 h 4"/>
                <a:gd name="T58" fmla="*/ 0 w 5"/>
                <a:gd name="T59" fmla="*/ 1 h 4"/>
                <a:gd name="T60" fmla="*/ 0 w 5"/>
                <a:gd name="T61" fmla="*/ 1 h 4"/>
                <a:gd name="T62" fmla="*/ 0 w 5"/>
                <a:gd name="T63" fmla="*/ 1 h 4"/>
                <a:gd name="T64" fmla="*/ 0 w 5"/>
                <a:gd name="T65" fmla="*/ 1 h 4"/>
                <a:gd name="T66" fmla="*/ 0 w 5"/>
                <a:gd name="T67" fmla="*/ 1 h 4"/>
                <a:gd name="T68" fmla="*/ 1 w 5"/>
                <a:gd name="T69" fmla="*/ 1 h 4"/>
                <a:gd name="T70" fmla="*/ 1 w 5"/>
                <a:gd name="T71" fmla="*/ 0 h 4"/>
                <a:gd name="T72" fmla="*/ 1 w 5"/>
                <a:gd name="T73" fmla="*/ 0 h 4"/>
                <a:gd name="T74" fmla="*/ 1 w 5"/>
                <a:gd name="T75" fmla="*/ 0 h 4"/>
                <a:gd name="T76" fmla="*/ 2 w 5"/>
                <a:gd name="T77" fmla="*/ 0 h 4"/>
                <a:gd name="T78" fmla="*/ 2 w 5"/>
                <a:gd name="T79" fmla="*/ 1 h 4"/>
                <a:gd name="T80" fmla="*/ 2 w 5"/>
                <a:gd name="T81" fmla="*/ 1 h 4"/>
                <a:gd name="T82" fmla="*/ 5 w 5"/>
                <a:gd name="T83" fmla="*/ 1 h 4"/>
                <a:gd name="T84" fmla="*/ 3 w 5"/>
                <a:gd name="T85" fmla="*/ 1 h 4"/>
                <a:gd name="T86" fmla="*/ 5 w 5"/>
                <a:gd name="T87" fmla="*/ 1 h 4"/>
                <a:gd name="T88" fmla="*/ 5 w 5"/>
                <a:gd name="T89" fmla="*/ 1 h 4"/>
                <a:gd name="T90" fmla="*/ 5 w 5"/>
                <a:gd name="T91" fmla="*/ 1 h 4"/>
                <a:gd name="T92" fmla="*/ 5 w 5"/>
                <a:gd name="T93" fmla="*/ 1 h 4"/>
                <a:gd name="T94" fmla="*/ 5 w 5"/>
                <a:gd name="T95" fmla="*/ 1 h 4"/>
                <a:gd name="T96" fmla="*/ 5 w 5"/>
                <a:gd name="T97" fmla="*/ 2 h 4"/>
                <a:gd name="T98" fmla="*/ 3 w 5"/>
                <a:gd name="T99" fmla="*/ 2 h 4"/>
                <a:gd name="T100" fmla="*/ 3 w 5"/>
                <a:gd name="T10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 h="4">
                  <a:moveTo>
                    <a:pt x="3" y="2"/>
                  </a:moveTo>
                  <a:lnTo>
                    <a:pt x="3" y="2"/>
                  </a:lnTo>
                  <a:lnTo>
                    <a:pt x="3" y="2"/>
                  </a:lnTo>
                  <a:lnTo>
                    <a:pt x="3" y="2"/>
                  </a:lnTo>
                  <a:lnTo>
                    <a:pt x="3" y="2"/>
                  </a:lnTo>
                  <a:lnTo>
                    <a:pt x="3" y="2"/>
                  </a:lnTo>
                  <a:lnTo>
                    <a:pt x="3" y="2"/>
                  </a:lnTo>
                  <a:lnTo>
                    <a:pt x="3" y="2"/>
                  </a:lnTo>
                  <a:lnTo>
                    <a:pt x="3" y="2"/>
                  </a:lnTo>
                  <a:lnTo>
                    <a:pt x="3" y="4"/>
                  </a:lnTo>
                  <a:lnTo>
                    <a:pt x="2" y="4"/>
                  </a:lnTo>
                  <a:lnTo>
                    <a:pt x="2" y="4"/>
                  </a:lnTo>
                  <a:lnTo>
                    <a:pt x="2" y="4"/>
                  </a:lnTo>
                  <a:lnTo>
                    <a:pt x="2" y="4"/>
                  </a:lnTo>
                  <a:lnTo>
                    <a:pt x="1" y="4"/>
                  </a:lnTo>
                  <a:lnTo>
                    <a:pt x="1" y="4"/>
                  </a:lnTo>
                  <a:lnTo>
                    <a:pt x="1" y="4"/>
                  </a:lnTo>
                  <a:lnTo>
                    <a:pt x="1" y="4"/>
                  </a:lnTo>
                  <a:lnTo>
                    <a:pt x="0" y="4"/>
                  </a:lnTo>
                  <a:lnTo>
                    <a:pt x="0" y="4"/>
                  </a:lnTo>
                  <a:lnTo>
                    <a:pt x="0" y="2"/>
                  </a:lnTo>
                  <a:lnTo>
                    <a:pt x="0" y="2"/>
                  </a:lnTo>
                  <a:lnTo>
                    <a:pt x="0" y="2"/>
                  </a:lnTo>
                  <a:lnTo>
                    <a:pt x="1" y="2"/>
                  </a:lnTo>
                  <a:lnTo>
                    <a:pt x="1" y="2"/>
                  </a:lnTo>
                  <a:lnTo>
                    <a:pt x="0" y="2"/>
                  </a:lnTo>
                  <a:lnTo>
                    <a:pt x="0" y="2"/>
                  </a:lnTo>
                  <a:lnTo>
                    <a:pt x="0" y="2"/>
                  </a:lnTo>
                  <a:lnTo>
                    <a:pt x="0" y="1"/>
                  </a:lnTo>
                  <a:lnTo>
                    <a:pt x="0" y="1"/>
                  </a:lnTo>
                  <a:lnTo>
                    <a:pt x="0" y="1"/>
                  </a:lnTo>
                  <a:lnTo>
                    <a:pt x="0" y="1"/>
                  </a:lnTo>
                  <a:lnTo>
                    <a:pt x="0" y="1"/>
                  </a:lnTo>
                  <a:lnTo>
                    <a:pt x="0" y="1"/>
                  </a:lnTo>
                  <a:lnTo>
                    <a:pt x="1" y="1"/>
                  </a:lnTo>
                  <a:lnTo>
                    <a:pt x="1" y="0"/>
                  </a:lnTo>
                  <a:lnTo>
                    <a:pt x="1" y="0"/>
                  </a:lnTo>
                  <a:lnTo>
                    <a:pt x="1" y="0"/>
                  </a:lnTo>
                  <a:lnTo>
                    <a:pt x="2" y="0"/>
                  </a:lnTo>
                  <a:lnTo>
                    <a:pt x="2" y="1"/>
                  </a:lnTo>
                  <a:lnTo>
                    <a:pt x="2" y="1"/>
                  </a:lnTo>
                  <a:lnTo>
                    <a:pt x="5" y="1"/>
                  </a:lnTo>
                  <a:lnTo>
                    <a:pt x="3" y="1"/>
                  </a:lnTo>
                  <a:lnTo>
                    <a:pt x="5" y="1"/>
                  </a:lnTo>
                  <a:lnTo>
                    <a:pt x="5" y="1"/>
                  </a:lnTo>
                  <a:lnTo>
                    <a:pt x="5" y="1"/>
                  </a:lnTo>
                  <a:lnTo>
                    <a:pt x="5" y="1"/>
                  </a:lnTo>
                  <a:lnTo>
                    <a:pt x="5" y="1"/>
                  </a:lnTo>
                  <a:lnTo>
                    <a:pt x="5" y="2"/>
                  </a:lnTo>
                  <a:lnTo>
                    <a:pt x="3"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9" name="Freeform 822">
              <a:extLst>
                <a:ext uri="{FF2B5EF4-FFF2-40B4-BE49-F238E27FC236}">
                  <a16:creationId xmlns="" xmlns:a16="http://schemas.microsoft.com/office/drawing/2014/main" id="{0EB94BA0-00B8-4552-924A-C33C338CA314}"/>
                </a:ext>
              </a:extLst>
            </p:cNvPr>
            <p:cNvSpPr>
              <a:spLocks noEditPoints="1"/>
            </p:cNvSpPr>
            <p:nvPr/>
          </p:nvSpPr>
          <p:spPr bwMode="auto">
            <a:xfrm>
              <a:off x="6963265" y="2543913"/>
              <a:ext cx="81692" cy="68928"/>
            </a:xfrm>
            <a:custGeom>
              <a:avLst/>
              <a:gdLst>
                <a:gd name="T0" fmla="*/ 31 w 64"/>
                <a:gd name="T1" fmla="*/ 30 h 54"/>
                <a:gd name="T2" fmla="*/ 28 w 64"/>
                <a:gd name="T3" fmla="*/ 30 h 54"/>
                <a:gd name="T4" fmla="*/ 31 w 64"/>
                <a:gd name="T5" fmla="*/ 30 h 54"/>
                <a:gd name="T6" fmla="*/ 35 w 64"/>
                <a:gd name="T7" fmla="*/ 27 h 54"/>
                <a:gd name="T8" fmla="*/ 35 w 64"/>
                <a:gd name="T9" fmla="*/ 27 h 54"/>
                <a:gd name="T10" fmla="*/ 14 w 64"/>
                <a:gd name="T11" fmla="*/ 27 h 54"/>
                <a:gd name="T12" fmla="*/ 37 w 64"/>
                <a:gd name="T13" fmla="*/ 26 h 54"/>
                <a:gd name="T14" fmla="*/ 23 w 64"/>
                <a:gd name="T15" fmla="*/ 28 h 54"/>
                <a:gd name="T16" fmla="*/ 24 w 64"/>
                <a:gd name="T17" fmla="*/ 26 h 54"/>
                <a:gd name="T18" fmla="*/ 37 w 64"/>
                <a:gd name="T19" fmla="*/ 26 h 54"/>
                <a:gd name="T20" fmla="*/ 10 w 64"/>
                <a:gd name="T21" fmla="*/ 25 h 54"/>
                <a:gd name="T22" fmla="*/ 62 w 64"/>
                <a:gd name="T23" fmla="*/ 12 h 54"/>
                <a:gd name="T24" fmla="*/ 59 w 64"/>
                <a:gd name="T25" fmla="*/ 4 h 54"/>
                <a:gd name="T26" fmla="*/ 62 w 64"/>
                <a:gd name="T27" fmla="*/ 7 h 54"/>
                <a:gd name="T28" fmla="*/ 63 w 64"/>
                <a:gd name="T29" fmla="*/ 11 h 54"/>
                <a:gd name="T30" fmla="*/ 64 w 64"/>
                <a:gd name="T31" fmla="*/ 17 h 54"/>
                <a:gd name="T32" fmla="*/ 62 w 64"/>
                <a:gd name="T33" fmla="*/ 20 h 54"/>
                <a:gd name="T34" fmla="*/ 59 w 64"/>
                <a:gd name="T35" fmla="*/ 19 h 54"/>
                <a:gd name="T36" fmla="*/ 57 w 64"/>
                <a:gd name="T37" fmla="*/ 19 h 54"/>
                <a:gd name="T38" fmla="*/ 57 w 64"/>
                <a:gd name="T39" fmla="*/ 25 h 54"/>
                <a:gd name="T40" fmla="*/ 58 w 64"/>
                <a:gd name="T41" fmla="*/ 30 h 54"/>
                <a:gd name="T42" fmla="*/ 58 w 64"/>
                <a:gd name="T43" fmla="*/ 33 h 54"/>
                <a:gd name="T44" fmla="*/ 53 w 64"/>
                <a:gd name="T45" fmla="*/ 34 h 54"/>
                <a:gd name="T46" fmla="*/ 53 w 64"/>
                <a:gd name="T47" fmla="*/ 38 h 54"/>
                <a:gd name="T48" fmla="*/ 52 w 64"/>
                <a:gd name="T49" fmla="*/ 45 h 54"/>
                <a:gd name="T50" fmla="*/ 51 w 64"/>
                <a:gd name="T51" fmla="*/ 54 h 54"/>
                <a:gd name="T52" fmla="*/ 43 w 64"/>
                <a:gd name="T53" fmla="*/ 54 h 54"/>
                <a:gd name="T54" fmla="*/ 34 w 64"/>
                <a:gd name="T55" fmla="*/ 52 h 54"/>
                <a:gd name="T56" fmla="*/ 23 w 64"/>
                <a:gd name="T57" fmla="*/ 51 h 54"/>
                <a:gd name="T58" fmla="*/ 14 w 64"/>
                <a:gd name="T59" fmla="*/ 48 h 54"/>
                <a:gd name="T60" fmla="*/ 10 w 64"/>
                <a:gd name="T61" fmla="*/ 44 h 54"/>
                <a:gd name="T62" fmla="*/ 6 w 64"/>
                <a:gd name="T63" fmla="*/ 39 h 54"/>
                <a:gd name="T64" fmla="*/ 2 w 64"/>
                <a:gd name="T65" fmla="*/ 33 h 54"/>
                <a:gd name="T66" fmla="*/ 0 w 64"/>
                <a:gd name="T67" fmla="*/ 28 h 54"/>
                <a:gd name="T68" fmla="*/ 1 w 64"/>
                <a:gd name="T69" fmla="*/ 28 h 54"/>
                <a:gd name="T70" fmla="*/ 3 w 64"/>
                <a:gd name="T71" fmla="*/ 30 h 54"/>
                <a:gd name="T72" fmla="*/ 6 w 64"/>
                <a:gd name="T73" fmla="*/ 33 h 54"/>
                <a:gd name="T74" fmla="*/ 12 w 64"/>
                <a:gd name="T75" fmla="*/ 33 h 54"/>
                <a:gd name="T76" fmla="*/ 14 w 64"/>
                <a:gd name="T77" fmla="*/ 30 h 54"/>
                <a:gd name="T78" fmla="*/ 19 w 64"/>
                <a:gd name="T79" fmla="*/ 31 h 54"/>
                <a:gd name="T80" fmla="*/ 22 w 64"/>
                <a:gd name="T81" fmla="*/ 31 h 54"/>
                <a:gd name="T82" fmla="*/ 26 w 64"/>
                <a:gd name="T83" fmla="*/ 31 h 54"/>
                <a:gd name="T84" fmla="*/ 30 w 64"/>
                <a:gd name="T85" fmla="*/ 32 h 54"/>
                <a:gd name="T86" fmla="*/ 35 w 64"/>
                <a:gd name="T87" fmla="*/ 30 h 54"/>
                <a:gd name="T88" fmla="*/ 39 w 64"/>
                <a:gd name="T89" fmla="*/ 26 h 54"/>
                <a:gd name="T90" fmla="*/ 41 w 64"/>
                <a:gd name="T91" fmla="*/ 26 h 54"/>
                <a:gd name="T92" fmla="*/ 39 w 64"/>
                <a:gd name="T93" fmla="*/ 24 h 54"/>
                <a:gd name="T94" fmla="*/ 39 w 64"/>
                <a:gd name="T95" fmla="*/ 25 h 54"/>
                <a:gd name="T96" fmla="*/ 42 w 64"/>
                <a:gd name="T97" fmla="*/ 21 h 54"/>
                <a:gd name="T98" fmla="*/ 42 w 64"/>
                <a:gd name="T99" fmla="*/ 20 h 54"/>
                <a:gd name="T100" fmla="*/ 45 w 64"/>
                <a:gd name="T101" fmla="*/ 18 h 54"/>
                <a:gd name="T102" fmla="*/ 50 w 64"/>
                <a:gd name="T103" fmla="*/ 13 h 54"/>
                <a:gd name="T104" fmla="*/ 50 w 64"/>
                <a:gd name="T105" fmla="*/ 11 h 54"/>
                <a:gd name="T106" fmla="*/ 51 w 64"/>
                <a:gd name="T107" fmla="*/ 9 h 54"/>
                <a:gd name="T108" fmla="*/ 53 w 64"/>
                <a:gd name="T109" fmla="*/ 7 h 54"/>
                <a:gd name="T110" fmla="*/ 57 w 64"/>
                <a:gd name="T111" fmla="*/ 5 h 54"/>
                <a:gd name="T112" fmla="*/ 58 w 64"/>
                <a:gd name="T113" fmla="*/ 2 h 54"/>
                <a:gd name="T114" fmla="*/ 62 w 64"/>
                <a:gd name="T115"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54">
                  <a:moveTo>
                    <a:pt x="31" y="30"/>
                  </a:moveTo>
                  <a:lnTo>
                    <a:pt x="33" y="30"/>
                  </a:lnTo>
                  <a:lnTo>
                    <a:pt x="33" y="31"/>
                  </a:lnTo>
                  <a:lnTo>
                    <a:pt x="31" y="31"/>
                  </a:lnTo>
                  <a:lnTo>
                    <a:pt x="31" y="30"/>
                  </a:lnTo>
                  <a:lnTo>
                    <a:pt x="31" y="31"/>
                  </a:lnTo>
                  <a:lnTo>
                    <a:pt x="30" y="31"/>
                  </a:lnTo>
                  <a:lnTo>
                    <a:pt x="29" y="31"/>
                  </a:lnTo>
                  <a:lnTo>
                    <a:pt x="28" y="31"/>
                  </a:lnTo>
                  <a:lnTo>
                    <a:pt x="28" y="30"/>
                  </a:lnTo>
                  <a:lnTo>
                    <a:pt x="29" y="30"/>
                  </a:lnTo>
                  <a:lnTo>
                    <a:pt x="30" y="30"/>
                  </a:lnTo>
                  <a:lnTo>
                    <a:pt x="30" y="28"/>
                  </a:lnTo>
                  <a:lnTo>
                    <a:pt x="31" y="28"/>
                  </a:lnTo>
                  <a:lnTo>
                    <a:pt x="31" y="30"/>
                  </a:lnTo>
                  <a:close/>
                  <a:moveTo>
                    <a:pt x="36" y="28"/>
                  </a:moveTo>
                  <a:lnTo>
                    <a:pt x="36" y="30"/>
                  </a:lnTo>
                  <a:lnTo>
                    <a:pt x="36" y="28"/>
                  </a:lnTo>
                  <a:lnTo>
                    <a:pt x="35" y="28"/>
                  </a:lnTo>
                  <a:lnTo>
                    <a:pt x="35" y="27"/>
                  </a:lnTo>
                  <a:lnTo>
                    <a:pt x="35" y="28"/>
                  </a:lnTo>
                  <a:lnTo>
                    <a:pt x="36" y="28"/>
                  </a:lnTo>
                  <a:close/>
                  <a:moveTo>
                    <a:pt x="36" y="28"/>
                  </a:moveTo>
                  <a:lnTo>
                    <a:pt x="36" y="27"/>
                  </a:lnTo>
                  <a:lnTo>
                    <a:pt x="35" y="27"/>
                  </a:lnTo>
                  <a:lnTo>
                    <a:pt x="36" y="27"/>
                  </a:lnTo>
                  <a:lnTo>
                    <a:pt x="37" y="28"/>
                  </a:lnTo>
                  <a:lnTo>
                    <a:pt x="36" y="28"/>
                  </a:lnTo>
                  <a:close/>
                  <a:moveTo>
                    <a:pt x="14" y="28"/>
                  </a:moveTo>
                  <a:lnTo>
                    <a:pt x="14" y="27"/>
                  </a:lnTo>
                  <a:lnTo>
                    <a:pt x="15" y="27"/>
                  </a:lnTo>
                  <a:lnTo>
                    <a:pt x="15" y="28"/>
                  </a:lnTo>
                  <a:lnTo>
                    <a:pt x="14" y="28"/>
                  </a:lnTo>
                  <a:close/>
                  <a:moveTo>
                    <a:pt x="37" y="27"/>
                  </a:moveTo>
                  <a:lnTo>
                    <a:pt x="37" y="26"/>
                  </a:lnTo>
                  <a:lnTo>
                    <a:pt x="37" y="27"/>
                  </a:lnTo>
                  <a:close/>
                  <a:moveTo>
                    <a:pt x="26" y="27"/>
                  </a:moveTo>
                  <a:lnTo>
                    <a:pt x="24" y="27"/>
                  </a:lnTo>
                  <a:lnTo>
                    <a:pt x="24" y="28"/>
                  </a:lnTo>
                  <a:lnTo>
                    <a:pt x="23" y="28"/>
                  </a:lnTo>
                  <a:lnTo>
                    <a:pt x="22" y="28"/>
                  </a:lnTo>
                  <a:lnTo>
                    <a:pt x="23" y="28"/>
                  </a:lnTo>
                  <a:lnTo>
                    <a:pt x="23" y="27"/>
                  </a:lnTo>
                  <a:lnTo>
                    <a:pt x="24" y="27"/>
                  </a:lnTo>
                  <a:lnTo>
                    <a:pt x="24" y="26"/>
                  </a:lnTo>
                  <a:lnTo>
                    <a:pt x="26" y="26"/>
                  </a:lnTo>
                  <a:lnTo>
                    <a:pt x="26" y="27"/>
                  </a:lnTo>
                  <a:close/>
                  <a:moveTo>
                    <a:pt x="39" y="26"/>
                  </a:moveTo>
                  <a:lnTo>
                    <a:pt x="38" y="26"/>
                  </a:lnTo>
                  <a:lnTo>
                    <a:pt x="37" y="26"/>
                  </a:lnTo>
                  <a:lnTo>
                    <a:pt x="37" y="25"/>
                  </a:lnTo>
                  <a:lnTo>
                    <a:pt x="38" y="25"/>
                  </a:lnTo>
                  <a:lnTo>
                    <a:pt x="38" y="26"/>
                  </a:lnTo>
                  <a:lnTo>
                    <a:pt x="39" y="26"/>
                  </a:lnTo>
                  <a:close/>
                  <a:moveTo>
                    <a:pt x="10" y="25"/>
                  </a:moveTo>
                  <a:lnTo>
                    <a:pt x="9" y="25"/>
                  </a:lnTo>
                  <a:lnTo>
                    <a:pt x="9" y="24"/>
                  </a:lnTo>
                  <a:lnTo>
                    <a:pt x="10" y="25"/>
                  </a:lnTo>
                  <a:close/>
                  <a:moveTo>
                    <a:pt x="63" y="13"/>
                  </a:moveTo>
                  <a:lnTo>
                    <a:pt x="62" y="12"/>
                  </a:lnTo>
                  <a:lnTo>
                    <a:pt x="63" y="12"/>
                  </a:lnTo>
                  <a:lnTo>
                    <a:pt x="63" y="13"/>
                  </a:lnTo>
                  <a:close/>
                  <a:moveTo>
                    <a:pt x="59" y="2"/>
                  </a:moveTo>
                  <a:lnTo>
                    <a:pt x="59" y="3"/>
                  </a:lnTo>
                  <a:lnTo>
                    <a:pt x="59" y="4"/>
                  </a:lnTo>
                  <a:lnTo>
                    <a:pt x="60" y="5"/>
                  </a:lnTo>
                  <a:lnTo>
                    <a:pt x="59" y="5"/>
                  </a:lnTo>
                  <a:lnTo>
                    <a:pt x="60" y="6"/>
                  </a:lnTo>
                  <a:lnTo>
                    <a:pt x="60" y="7"/>
                  </a:lnTo>
                  <a:lnTo>
                    <a:pt x="62" y="7"/>
                  </a:lnTo>
                  <a:lnTo>
                    <a:pt x="63" y="7"/>
                  </a:lnTo>
                  <a:lnTo>
                    <a:pt x="63" y="9"/>
                  </a:lnTo>
                  <a:lnTo>
                    <a:pt x="63" y="10"/>
                  </a:lnTo>
                  <a:lnTo>
                    <a:pt x="64" y="11"/>
                  </a:lnTo>
                  <a:lnTo>
                    <a:pt x="63" y="11"/>
                  </a:lnTo>
                  <a:lnTo>
                    <a:pt x="64" y="11"/>
                  </a:lnTo>
                  <a:lnTo>
                    <a:pt x="64" y="12"/>
                  </a:lnTo>
                  <a:lnTo>
                    <a:pt x="64" y="13"/>
                  </a:lnTo>
                  <a:lnTo>
                    <a:pt x="64" y="16"/>
                  </a:lnTo>
                  <a:lnTo>
                    <a:pt x="64" y="17"/>
                  </a:lnTo>
                  <a:lnTo>
                    <a:pt x="64" y="18"/>
                  </a:lnTo>
                  <a:lnTo>
                    <a:pt x="64" y="19"/>
                  </a:lnTo>
                  <a:lnTo>
                    <a:pt x="63" y="19"/>
                  </a:lnTo>
                  <a:lnTo>
                    <a:pt x="62" y="19"/>
                  </a:lnTo>
                  <a:lnTo>
                    <a:pt x="62" y="20"/>
                  </a:lnTo>
                  <a:lnTo>
                    <a:pt x="62" y="21"/>
                  </a:lnTo>
                  <a:lnTo>
                    <a:pt x="60" y="21"/>
                  </a:lnTo>
                  <a:lnTo>
                    <a:pt x="60" y="20"/>
                  </a:lnTo>
                  <a:lnTo>
                    <a:pt x="59" y="20"/>
                  </a:lnTo>
                  <a:lnTo>
                    <a:pt x="59" y="19"/>
                  </a:lnTo>
                  <a:lnTo>
                    <a:pt x="59" y="18"/>
                  </a:lnTo>
                  <a:lnTo>
                    <a:pt x="58" y="17"/>
                  </a:lnTo>
                  <a:lnTo>
                    <a:pt x="58" y="18"/>
                  </a:lnTo>
                  <a:lnTo>
                    <a:pt x="57" y="18"/>
                  </a:lnTo>
                  <a:lnTo>
                    <a:pt x="57" y="19"/>
                  </a:lnTo>
                  <a:lnTo>
                    <a:pt x="57" y="20"/>
                  </a:lnTo>
                  <a:lnTo>
                    <a:pt x="57" y="21"/>
                  </a:lnTo>
                  <a:lnTo>
                    <a:pt x="57" y="23"/>
                  </a:lnTo>
                  <a:lnTo>
                    <a:pt x="57" y="24"/>
                  </a:lnTo>
                  <a:lnTo>
                    <a:pt x="57" y="25"/>
                  </a:lnTo>
                  <a:lnTo>
                    <a:pt x="57" y="26"/>
                  </a:lnTo>
                  <a:lnTo>
                    <a:pt x="57" y="27"/>
                  </a:lnTo>
                  <a:lnTo>
                    <a:pt x="57" y="28"/>
                  </a:lnTo>
                  <a:lnTo>
                    <a:pt x="57" y="30"/>
                  </a:lnTo>
                  <a:lnTo>
                    <a:pt x="58" y="30"/>
                  </a:lnTo>
                  <a:lnTo>
                    <a:pt x="59" y="30"/>
                  </a:lnTo>
                  <a:lnTo>
                    <a:pt x="60" y="31"/>
                  </a:lnTo>
                  <a:lnTo>
                    <a:pt x="60" y="32"/>
                  </a:lnTo>
                  <a:lnTo>
                    <a:pt x="59" y="32"/>
                  </a:lnTo>
                  <a:lnTo>
                    <a:pt x="58" y="33"/>
                  </a:lnTo>
                  <a:lnTo>
                    <a:pt x="57" y="32"/>
                  </a:lnTo>
                  <a:lnTo>
                    <a:pt x="56" y="32"/>
                  </a:lnTo>
                  <a:lnTo>
                    <a:pt x="55" y="33"/>
                  </a:lnTo>
                  <a:lnTo>
                    <a:pt x="53" y="33"/>
                  </a:lnTo>
                  <a:lnTo>
                    <a:pt x="53" y="34"/>
                  </a:lnTo>
                  <a:lnTo>
                    <a:pt x="55" y="34"/>
                  </a:lnTo>
                  <a:lnTo>
                    <a:pt x="55" y="35"/>
                  </a:lnTo>
                  <a:lnTo>
                    <a:pt x="55" y="37"/>
                  </a:lnTo>
                  <a:lnTo>
                    <a:pt x="55" y="38"/>
                  </a:lnTo>
                  <a:lnTo>
                    <a:pt x="53" y="38"/>
                  </a:lnTo>
                  <a:lnTo>
                    <a:pt x="53" y="40"/>
                  </a:lnTo>
                  <a:lnTo>
                    <a:pt x="53" y="41"/>
                  </a:lnTo>
                  <a:lnTo>
                    <a:pt x="52" y="41"/>
                  </a:lnTo>
                  <a:lnTo>
                    <a:pt x="52" y="44"/>
                  </a:lnTo>
                  <a:lnTo>
                    <a:pt x="52" y="45"/>
                  </a:lnTo>
                  <a:lnTo>
                    <a:pt x="51" y="47"/>
                  </a:lnTo>
                  <a:lnTo>
                    <a:pt x="51" y="48"/>
                  </a:lnTo>
                  <a:lnTo>
                    <a:pt x="51" y="51"/>
                  </a:lnTo>
                  <a:lnTo>
                    <a:pt x="51" y="53"/>
                  </a:lnTo>
                  <a:lnTo>
                    <a:pt x="51" y="54"/>
                  </a:lnTo>
                  <a:lnTo>
                    <a:pt x="50" y="54"/>
                  </a:lnTo>
                  <a:lnTo>
                    <a:pt x="49" y="54"/>
                  </a:lnTo>
                  <a:lnTo>
                    <a:pt x="46" y="54"/>
                  </a:lnTo>
                  <a:lnTo>
                    <a:pt x="44" y="54"/>
                  </a:lnTo>
                  <a:lnTo>
                    <a:pt x="43" y="54"/>
                  </a:lnTo>
                  <a:lnTo>
                    <a:pt x="41" y="53"/>
                  </a:lnTo>
                  <a:lnTo>
                    <a:pt x="39" y="53"/>
                  </a:lnTo>
                  <a:lnTo>
                    <a:pt x="37" y="53"/>
                  </a:lnTo>
                  <a:lnTo>
                    <a:pt x="35" y="53"/>
                  </a:lnTo>
                  <a:lnTo>
                    <a:pt x="34" y="52"/>
                  </a:lnTo>
                  <a:lnTo>
                    <a:pt x="31" y="52"/>
                  </a:lnTo>
                  <a:lnTo>
                    <a:pt x="29" y="52"/>
                  </a:lnTo>
                  <a:lnTo>
                    <a:pt x="28" y="52"/>
                  </a:lnTo>
                  <a:lnTo>
                    <a:pt x="26" y="51"/>
                  </a:lnTo>
                  <a:lnTo>
                    <a:pt x="23" y="51"/>
                  </a:lnTo>
                  <a:lnTo>
                    <a:pt x="22" y="51"/>
                  </a:lnTo>
                  <a:lnTo>
                    <a:pt x="20" y="51"/>
                  </a:lnTo>
                  <a:lnTo>
                    <a:pt x="17" y="49"/>
                  </a:lnTo>
                  <a:lnTo>
                    <a:pt x="15" y="49"/>
                  </a:lnTo>
                  <a:lnTo>
                    <a:pt x="14" y="48"/>
                  </a:lnTo>
                  <a:lnTo>
                    <a:pt x="14" y="47"/>
                  </a:lnTo>
                  <a:lnTo>
                    <a:pt x="13" y="46"/>
                  </a:lnTo>
                  <a:lnTo>
                    <a:pt x="12" y="46"/>
                  </a:lnTo>
                  <a:lnTo>
                    <a:pt x="12" y="45"/>
                  </a:lnTo>
                  <a:lnTo>
                    <a:pt x="10" y="44"/>
                  </a:lnTo>
                  <a:lnTo>
                    <a:pt x="9" y="42"/>
                  </a:lnTo>
                  <a:lnTo>
                    <a:pt x="8" y="41"/>
                  </a:lnTo>
                  <a:lnTo>
                    <a:pt x="8" y="40"/>
                  </a:lnTo>
                  <a:lnTo>
                    <a:pt x="7" y="39"/>
                  </a:lnTo>
                  <a:lnTo>
                    <a:pt x="6" y="39"/>
                  </a:lnTo>
                  <a:lnTo>
                    <a:pt x="6" y="38"/>
                  </a:lnTo>
                  <a:lnTo>
                    <a:pt x="5" y="37"/>
                  </a:lnTo>
                  <a:lnTo>
                    <a:pt x="3" y="35"/>
                  </a:lnTo>
                  <a:lnTo>
                    <a:pt x="3" y="34"/>
                  </a:lnTo>
                  <a:lnTo>
                    <a:pt x="2" y="33"/>
                  </a:lnTo>
                  <a:lnTo>
                    <a:pt x="1" y="33"/>
                  </a:lnTo>
                  <a:lnTo>
                    <a:pt x="1" y="32"/>
                  </a:lnTo>
                  <a:lnTo>
                    <a:pt x="0" y="31"/>
                  </a:lnTo>
                  <a:lnTo>
                    <a:pt x="0" y="30"/>
                  </a:lnTo>
                  <a:lnTo>
                    <a:pt x="0" y="28"/>
                  </a:lnTo>
                  <a:lnTo>
                    <a:pt x="0" y="27"/>
                  </a:lnTo>
                  <a:lnTo>
                    <a:pt x="1" y="27"/>
                  </a:lnTo>
                  <a:lnTo>
                    <a:pt x="1" y="28"/>
                  </a:lnTo>
                  <a:lnTo>
                    <a:pt x="1" y="30"/>
                  </a:lnTo>
                  <a:lnTo>
                    <a:pt x="1" y="28"/>
                  </a:lnTo>
                  <a:lnTo>
                    <a:pt x="1" y="30"/>
                  </a:lnTo>
                  <a:lnTo>
                    <a:pt x="2" y="30"/>
                  </a:lnTo>
                  <a:lnTo>
                    <a:pt x="2" y="28"/>
                  </a:lnTo>
                  <a:lnTo>
                    <a:pt x="3" y="28"/>
                  </a:lnTo>
                  <a:lnTo>
                    <a:pt x="3" y="30"/>
                  </a:lnTo>
                  <a:lnTo>
                    <a:pt x="3" y="31"/>
                  </a:lnTo>
                  <a:lnTo>
                    <a:pt x="3" y="32"/>
                  </a:lnTo>
                  <a:lnTo>
                    <a:pt x="3" y="33"/>
                  </a:lnTo>
                  <a:lnTo>
                    <a:pt x="5" y="33"/>
                  </a:lnTo>
                  <a:lnTo>
                    <a:pt x="6" y="33"/>
                  </a:lnTo>
                  <a:lnTo>
                    <a:pt x="7" y="33"/>
                  </a:lnTo>
                  <a:lnTo>
                    <a:pt x="8" y="33"/>
                  </a:lnTo>
                  <a:lnTo>
                    <a:pt x="9" y="33"/>
                  </a:lnTo>
                  <a:lnTo>
                    <a:pt x="10" y="33"/>
                  </a:lnTo>
                  <a:lnTo>
                    <a:pt x="12" y="33"/>
                  </a:lnTo>
                  <a:lnTo>
                    <a:pt x="12" y="32"/>
                  </a:lnTo>
                  <a:lnTo>
                    <a:pt x="13" y="32"/>
                  </a:lnTo>
                  <a:lnTo>
                    <a:pt x="13" y="31"/>
                  </a:lnTo>
                  <a:lnTo>
                    <a:pt x="14" y="31"/>
                  </a:lnTo>
                  <a:lnTo>
                    <a:pt x="14" y="30"/>
                  </a:lnTo>
                  <a:lnTo>
                    <a:pt x="15" y="30"/>
                  </a:lnTo>
                  <a:lnTo>
                    <a:pt x="15" y="31"/>
                  </a:lnTo>
                  <a:lnTo>
                    <a:pt x="16" y="31"/>
                  </a:lnTo>
                  <a:lnTo>
                    <a:pt x="17" y="31"/>
                  </a:lnTo>
                  <a:lnTo>
                    <a:pt x="19" y="31"/>
                  </a:lnTo>
                  <a:lnTo>
                    <a:pt x="20" y="31"/>
                  </a:lnTo>
                  <a:lnTo>
                    <a:pt x="20" y="30"/>
                  </a:lnTo>
                  <a:lnTo>
                    <a:pt x="20" y="31"/>
                  </a:lnTo>
                  <a:lnTo>
                    <a:pt x="21" y="31"/>
                  </a:lnTo>
                  <a:lnTo>
                    <a:pt x="22" y="31"/>
                  </a:lnTo>
                  <a:lnTo>
                    <a:pt x="22" y="30"/>
                  </a:lnTo>
                  <a:lnTo>
                    <a:pt x="22" y="31"/>
                  </a:lnTo>
                  <a:lnTo>
                    <a:pt x="23" y="31"/>
                  </a:lnTo>
                  <a:lnTo>
                    <a:pt x="24" y="31"/>
                  </a:lnTo>
                  <a:lnTo>
                    <a:pt x="26" y="31"/>
                  </a:lnTo>
                  <a:lnTo>
                    <a:pt x="27" y="31"/>
                  </a:lnTo>
                  <a:lnTo>
                    <a:pt x="27" y="32"/>
                  </a:lnTo>
                  <a:lnTo>
                    <a:pt x="28" y="32"/>
                  </a:lnTo>
                  <a:lnTo>
                    <a:pt x="29" y="32"/>
                  </a:lnTo>
                  <a:lnTo>
                    <a:pt x="30" y="32"/>
                  </a:lnTo>
                  <a:lnTo>
                    <a:pt x="31" y="32"/>
                  </a:lnTo>
                  <a:lnTo>
                    <a:pt x="33" y="31"/>
                  </a:lnTo>
                  <a:lnTo>
                    <a:pt x="34" y="31"/>
                  </a:lnTo>
                  <a:lnTo>
                    <a:pt x="35" y="31"/>
                  </a:lnTo>
                  <a:lnTo>
                    <a:pt x="35" y="30"/>
                  </a:lnTo>
                  <a:lnTo>
                    <a:pt x="36" y="30"/>
                  </a:lnTo>
                  <a:lnTo>
                    <a:pt x="37" y="28"/>
                  </a:lnTo>
                  <a:lnTo>
                    <a:pt x="38" y="28"/>
                  </a:lnTo>
                  <a:lnTo>
                    <a:pt x="39" y="27"/>
                  </a:lnTo>
                  <a:lnTo>
                    <a:pt x="39" y="26"/>
                  </a:lnTo>
                  <a:lnTo>
                    <a:pt x="41" y="26"/>
                  </a:lnTo>
                  <a:lnTo>
                    <a:pt x="39" y="26"/>
                  </a:lnTo>
                  <a:lnTo>
                    <a:pt x="39" y="25"/>
                  </a:lnTo>
                  <a:lnTo>
                    <a:pt x="41" y="25"/>
                  </a:lnTo>
                  <a:lnTo>
                    <a:pt x="41" y="26"/>
                  </a:lnTo>
                  <a:lnTo>
                    <a:pt x="41" y="25"/>
                  </a:lnTo>
                  <a:lnTo>
                    <a:pt x="39" y="25"/>
                  </a:lnTo>
                  <a:lnTo>
                    <a:pt x="38" y="25"/>
                  </a:lnTo>
                  <a:lnTo>
                    <a:pt x="38" y="24"/>
                  </a:lnTo>
                  <a:lnTo>
                    <a:pt x="39" y="24"/>
                  </a:lnTo>
                  <a:lnTo>
                    <a:pt x="38" y="24"/>
                  </a:lnTo>
                  <a:lnTo>
                    <a:pt x="39" y="24"/>
                  </a:lnTo>
                  <a:lnTo>
                    <a:pt x="39" y="25"/>
                  </a:lnTo>
                  <a:lnTo>
                    <a:pt x="41" y="25"/>
                  </a:lnTo>
                  <a:lnTo>
                    <a:pt x="39" y="25"/>
                  </a:lnTo>
                  <a:lnTo>
                    <a:pt x="41" y="25"/>
                  </a:lnTo>
                  <a:lnTo>
                    <a:pt x="41" y="24"/>
                  </a:lnTo>
                  <a:lnTo>
                    <a:pt x="41" y="23"/>
                  </a:lnTo>
                  <a:lnTo>
                    <a:pt x="42" y="23"/>
                  </a:lnTo>
                  <a:lnTo>
                    <a:pt x="42" y="21"/>
                  </a:lnTo>
                  <a:lnTo>
                    <a:pt x="41" y="21"/>
                  </a:lnTo>
                  <a:lnTo>
                    <a:pt x="42" y="21"/>
                  </a:lnTo>
                  <a:lnTo>
                    <a:pt x="41" y="21"/>
                  </a:lnTo>
                  <a:lnTo>
                    <a:pt x="41" y="20"/>
                  </a:lnTo>
                  <a:lnTo>
                    <a:pt x="42" y="20"/>
                  </a:lnTo>
                  <a:lnTo>
                    <a:pt x="43" y="20"/>
                  </a:lnTo>
                  <a:lnTo>
                    <a:pt x="43" y="19"/>
                  </a:lnTo>
                  <a:lnTo>
                    <a:pt x="44" y="19"/>
                  </a:lnTo>
                  <a:lnTo>
                    <a:pt x="44" y="18"/>
                  </a:lnTo>
                  <a:lnTo>
                    <a:pt x="45" y="18"/>
                  </a:lnTo>
                  <a:lnTo>
                    <a:pt x="45" y="17"/>
                  </a:lnTo>
                  <a:lnTo>
                    <a:pt x="46" y="17"/>
                  </a:lnTo>
                  <a:lnTo>
                    <a:pt x="48" y="16"/>
                  </a:lnTo>
                  <a:lnTo>
                    <a:pt x="49" y="13"/>
                  </a:lnTo>
                  <a:lnTo>
                    <a:pt x="50" y="13"/>
                  </a:lnTo>
                  <a:lnTo>
                    <a:pt x="49" y="14"/>
                  </a:lnTo>
                  <a:lnTo>
                    <a:pt x="50" y="13"/>
                  </a:lnTo>
                  <a:lnTo>
                    <a:pt x="49" y="12"/>
                  </a:lnTo>
                  <a:lnTo>
                    <a:pt x="50" y="12"/>
                  </a:lnTo>
                  <a:lnTo>
                    <a:pt x="50" y="11"/>
                  </a:lnTo>
                  <a:lnTo>
                    <a:pt x="51" y="11"/>
                  </a:lnTo>
                  <a:lnTo>
                    <a:pt x="51" y="10"/>
                  </a:lnTo>
                  <a:lnTo>
                    <a:pt x="51" y="11"/>
                  </a:lnTo>
                  <a:lnTo>
                    <a:pt x="51" y="10"/>
                  </a:lnTo>
                  <a:lnTo>
                    <a:pt x="51" y="9"/>
                  </a:lnTo>
                  <a:lnTo>
                    <a:pt x="52" y="9"/>
                  </a:lnTo>
                  <a:lnTo>
                    <a:pt x="52" y="7"/>
                  </a:lnTo>
                  <a:lnTo>
                    <a:pt x="52" y="9"/>
                  </a:lnTo>
                  <a:lnTo>
                    <a:pt x="53" y="9"/>
                  </a:lnTo>
                  <a:lnTo>
                    <a:pt x="53" y="7"/>
                  </a:lnTo>
                  <a:lnTo>
                    <a:pt x="55" y="6"/>
                  </a:lnTo>
                  <a:lnTo>
                    <a:pt x="56" y="6"/>
                  </a:lnTo>
                  <a:lnTo>
                    <a:pt x="56" y="5"/>
                  </a:lnTo>
                  <a:lnTo>
                    <a:pt x="57" y="4"/>
                  </a:lnTo>
                  <a:lnTo>
                    <a:pt x="57" y="5"/>
                  </a:lnTo>
                  <a:lnTo>
                    <a:pt x="57" y="4"/>
                  </a:lnTo>
                  <a:lnTo>
                    <a:pt x="58" y="3"/>
                  </a:lnTo>
                  <a:lnTo>
                    <a:pt x="58" y="2"/>
                  </a:lnTo>
                  <a:lnTo>
                    <a:pt x="58" y="3"/>
                  </a:lnTo>
                  <a:lnTo>
                    <a:pt x="58" y="2"/>
                  </a:lnTo>
                  <a:lnTo>
                    <a:pt x="58" y="0"/>
                  </a:lnTo>
                  <a:lnTo>
                    <a:pt x="59" y="0"/>
                  </a:lnTo>
                  <a:lnTo>
                    <a:pt x="59" y="2"/>
                  </a:lnTo>
                  <a:close/>
                  <a:moveTo>
                    <a:pt x="62" y="12"/>
                  </a:moveTo>
                  <a:lnTo>
                    <a:pt x="62" y="13"/>
                  </a:lnTo>
                  <a:lnTo>
                    <a:pt x="63" y="13"/>
                  </a:lnTo>
                  <a:lnTo>
                    <a:pt x="63" y="12"/>
                  </a:lnTo>
                  <a:lnTo>
                    <a:pt x="62" y="1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0" name="Freeform 823">
              <a:extLst>
                <a:ext uri="{FF2B5EF4-FFF2-40B4-BE49-F238E27FC236}">
                  <a16:creationId xmlns="" xmlns:a16="http://schemas.microsoft.com/office/drawing/2014/main" id="{3EF762F2-B45B-4D3A-9A3F-9B04BC33E8F6}"/>
                </a:ext>
              </a:extLst>
            </p:cNvPr>
            <p:cNvSpPr>
              <a:spLocks noEditPoints="1"/>
            </p:cNvSpPr>
            <p:nvPr/>
          </p:nvSpPr>
          <p:spPr bwMode="auto">
            <a:xfrm>
              <a:off x="4867355" y="3511453"/>
              <a:ext cx="274434" cy="663748"/>
            </a:xfrm>
            <a:custGeom>
              <a:avLst/>
              <a:gdLst>
                <a:gd name="T0" fmla="*/ 193 w 215"/>
                <a:gd name="T1" fmla="*/ 515 h 520"/>
                <a:gd name="T2" fmla="*/ 132 w 215"/>
                <a:gd name="T3" fmla="*/ 492 h 520"/>
                <a:gd name="T4" fmla="*/ 165 w 215"/>
                <a:gd name="T5" fmla="*/ 510 h 520"/>
                <a:gd name="T6" fmla="*/ 164 w 215"/>
                <a:gd name="T7" fmla="*/ 519 h 520"/>
                <a:gd name="T8" fmla="*/ 133 w 215"/>
                <a:gd name="T9" fmla="*/ 488 h 520"/>
                <a:gd name="T10" fmla="*/ 138 w 215"/>
                <a:gd name="T11" fmla="*/ 271 h 520"/>
                <a:gd name="T12" fmla="*/ 64 w 215"/>
                <a:gd name="T13" fmla="*/ 17 h 520"/>
                <a:gd name="T14" fmla="*/ 90 w 215"/>
                <a:gd name="T15" fmla="*/ 9 h 520"/>
                <a:gd name="T16" fmla="*/ 108 w 215"/>
                <a:gd name="T17" fmla="*/ 28 h 520"/>
                <a:gd name="T18" fmla="*/ 135 w 215"/>
                <a:gd name="T19" fmla="*/ 42 h 520"/>
                <a:gd name="T20" fmla="*/ 158 w 215"/>
                <a:gd name="T21" fmla="*/ 61 h 520"/>
                <a:gd name="T22" fmla="*/ 154 w 215"/>
                <a:gd name="T23" fmla="*/ 80 h 520"/>
                <a:gd name="T24" fmla="*/ 175 w 215"/>
                <a:gd name="T25" fmla="*/ 89 h 520"/>
                <a:gd name="T26" fmla="*/ 193 w 215"/>
                <a:gd name="T27" fmla="*/ 82 h 520"/>
                <a:gd name="T28" fmla="*/ 204 w 215"/>
                <a:gd name="T29" fmla="*/ 60 h 520"/>
                <a:gd name="T30" fmla="*/ 213 w 215"/>
                <a:gd name="T31" fmla="*/ 67 h 520"/>
                <a:gd name="T32" fmla="*/ 211 w 215"/>
                <a:gd name="T33" fmla="*/ 87 h 520"/>
                <a:gd name="T34" fmla="*/ 198 w 215"/>
                <a:gd name="T35" fmla="*/ 96 h 520"/>
                <a:gd name="T36" fmla="*/ 185 w 215"/>
                <a:gd name="T37" fmla="*/ 113 h 520"/>
                <a:gd name="T38" fmla="*/ 168 w 215"/>
                <a:gd name="T39" fmla="*/ 138 h 520"/>
                <a:gd name="T40" fmla="*/ 169 w 215"/>
                <a:gd name="T41" fmla="*/ 166 h 520"/>
                <a:gd name="T42" fmla="*/ 171 w 215"/>
                <a:gd name="T43" fmla="*/ 194 h 520"/>
                <a:gd name="T44" fmla="*/ 186 w 215"/>
                <a:gd name="T45" fmla="*/ 209 h 520"/>
                <a:gd name="T46" fmla="*/ 202 w 215"/>
                <a:gd name="T47" fmla="*/ 237 h 520"/>
                <a:gd name="T48" fmla="*/ 170 w 215"/>
                <a:gd name="T49" fmla="*/ 268 h 520"/>
                <a:gd name="T50" fmla="*/ 136 w 215"/>
                <a:gd name="T51" fmla="*/ 274 h 520"/>
                <a:gd name="T52" fmla="*/ 140 w 215"/>
                <a:gd name="T53" fmla="*/ 289 h 520"/>
                <a:gd name="T54" fmla="*/ 132 w 215"/>
                <a:gd name="T55" fmla="*/ 305 h 520"/>
                <a:gd name="T56" fmla="*/ 108 w 215"/>
                <a:gd name="T57" fmla="*/ 302 h 520"/>
                <a:gd name="T58" fmla="*/ 122 w 215"/>
                <a:gd name="T59" fmla="*/ 326 h 520"/>
                <a:gd name="T60" fmla="*/ 132 w 215"/>
                <a:gd name="T61" fmla="*/ 332 h 520"/>
                <a:gd name="T62" fmla="*/ 126 w 215"/>
                <a:gd name="T63" fmla="*/ 333 h 520"/>
                <a:gd name="T64" fmla="*/ 121 w 215"/>
                <a:gd name="T65" fmla="*/ 354 h 520"/>
                <a:gd name="T66" fmla="*/ 120 w 215"/>
                <a:gd name="T67" fmla="*/ 367 h 520"/>
                <a:gd name="T68" fmla="*/ 104 w 215"/>
                <a:gd name="T69" fmla="*/ 377 h 520"/>
                <a:gd name="T70" fmla="*/ 121 w 215"/>
                <a:gd name="T71" fmla="*/ 397 h 520"/>
                <a:gd name="T72" fmla="*/ 133 w 215"/>
                <a:gd name="T73" fmla="*/ 410 h 520"/>
                <a:gd name="T74" fmla="*/ 119 w 215"/>
                <a:gd name="T75" fmla="*/ 426 h 520"/>
                <a:gd name="T76" fmla="*/ 116 w 215"/>
                <a:gd name="T77" fmla="*/ 445 h 520"/>
                <a:gd name="T78" fmla="*/ 112 w 215"/>
                <a:gd name="T79" fmla="*/ 444 h 520"/>
                <a:gd name="T80" fmla="*/ 113 w 215"/>
                <a:gd name="T81" fmla="*/ 463 h 520"/>
                <a:gd name="T82" fmla="*/ 127 w 215"/>
                <a:gd name="T83" fmla="*/ 478 h 520"/>
                <a:gd name="T84" fmla="*/ 74 w 215"/>
                <a:gd name="T85" fmla="*/ 467 h 520"/>
                <a:gd name="T86" fmla="*/ 59 w 215"/>
                <a:gd name="T87" fmla="*/ 452 h 520"/>
                <a:gd name="T88" fmla="*/ 50 w 215"/>
                <a:gd name="T89" fmla="*/ 430 h 520"/>
                <a:gd name="T90" fmla="*/ 51 w 215"/>
                <a:gd name="T91" fmla="*/ 404 h 520"/>
                <a:gd name="T92" fmla="*/ 51 w 215"/>
                <a:gd name="T93" fmla="*/ 384 h 520"/>
                <a:gd name="T94" fmla="*/ 43 w 215"/>
                <a:gd name="T95" fmla="*/ 365 h 520"/>
                <a:gd name="T96" fmla="*/ 40 w 215"/>
                <a:gd name="T97" fmla="*/ 353 h 520"/>
                <a:gd name="T98" fmla="*/ 29 w 215"/>
                <a:gd name="T99" fmla="*/ 334 h 520"/>
                <a:gd name="T100" fmla="*/ 24 w 215"/>
                <a:gd name="T101" fmla="*/ 312 h 520"/>
                <a:gd name="T102" fmla="*/ 19 w 215"/>
                <a:gd name="T103" fmla="*/ 291 h 520"/>
                <a:gd name="T104" fmla="*/ 24 w 215"/>
                <a:gd name="T105" fmla="*/ 267 h 520"/>
                <a:gd name="T106" fmla="*/ 13 w 215"/>
                <a:gd name="T107" fmla="*/ 240 h 520"/>
                <a:gd name="T108" fmla="*/ 19 w 215"/>
                <a:gd name="T109" fmla="*/ 222 h 520"/>
                <a:gd name="T110" fmla="*/ 20 w 215"/>
                <a:gd name="T111" fmla="*/ 197 h 520"/>
                <a:gd name="T112" fmla="*/ 10 w 215"/>
                <a:gd name="T113" fmla="*/ 171 h 520"/>
                <a:gd name="T114" fmla="*/ 0 w 215"/>
                <a:gd name="T115" fmla="*/ 149 h 520"/>
                <a:gd name="T116" fmla="*/ 5 w 215"/>
                <a:gd name="T117" fmla="*/ 129 h 520"/>
                <a:gd name="T118" fmla="*/ 6 w 215"/>
                <a:gd name="T119" fmla="*/ 101 h 520"/>
                <a:gd name="T120" fmla="*/ 19 w 215"/>
                <a:gd name="T121" fmla="*/ 82 h 520"/>
                <a:gd name="T122" fmla="*/ 10 w 215"/>
                <a:gd name="T123" fmla="*/ 49 h 520"/>
                <a:gd name="T124" fmla="*/ 26 w 215"/>
                <a:gd name="T125" fmla="*/ 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520">
                  <a:moveTo>
                    <a:pt x="141" y="517"/>
                  </a:moveTo>
                  <a:lnTo>
                    <a:pt x="141" y="516"/>
                  </a:lnTo>
                  <a:lnTo>
                    <a:pt x="141" y="515"/>
                  </a:lnTo>
                  <a:lnTo>
                    <a:pt x="141" y="516"/>
                  </a:lnTo>
                  <a:lnTo>
                    <a:pt x="142" y="516"/>
                  </a:lnTo>
                  <a:lnTo>
                    <a:pt x="142" y="517"/>
                  </a:lnTo>
                  <a:lnTo>
                    <a:pt x="141" y="517"/>
                  </a:lnTo>
                  <a:close/>
                  <a:moveTo>
                    <a:pt x="190" y="514"/>
                  </a:moveTo>
                  <a:lnTo>
                    <a:pt x="191" y="514"/>
                  </a:lnTo>
                  <a:lnTo>
                    <a:pt x="191" y="515"/>
                  </a:lnTo>
                  <a:lnTo>
                    <a:pt x="191" y="514"/>
                  </a:lnTo>
                  <a:lnTo>
                    <a:pt x="192" y="514"/>
                  </a:lnTo>
                  <a:lnTo>
                    <a:pt x="192" y="515"/>
                  </a:lnTo>
                  <a:lnTo>
                    <a:pt x="192" y="514"/>
                  </a:lnTo>
                  <a:lnTo>
                    <a:pt x="192" y="515"/>
                  </a:lnTo>
                  <a:lnTo>
                    <a:pt x="193" y="515"/>
                  </a:lnTo>
                  <a:lnTo>
                    <a:pt x="193" y="514"/>
                  </a:lnTo>
                  <a:lnTo>
                    <a:pt x="193" y="515"/>
                  </a:lnTo>
                  <a:lnTo>
                    <a:pt x="194" y="515"/>
                  </a:lnTo>
                  <a:lnTo>
                    <a:pt x="196" y="514"/>
                  </a:lnTo>
                  <a:lnTo>
                    <a:pt x="196" y="515"/>
                  </a:lnTo>
                  <a:lnTo>
                    <a:pt x="196" y="514"/>
                  </a:lnTo>
                  <a:lnTo>
                    <a:pt x="197" y="514"/>
                  </a:lnTo>
                  <a:lnTo>
                    <a:pt x="197" y="515"/>
                  </a:lnTo>
                  <a:lnTo>
                    <a:pt x="196" y="515"/>
                  </a:lnTo>
                  <a:lnTo>
                    <a:pt x="196" y="516"/>
                  </a:lnTo>
                  <a:lnTo>
                    <a:pt x="194" y="516"/>
                  </a:lnTo>
                  <a:lnTo>
                    <a:pt x="194" y="515"/>
                  </a:lnTo>
                  <a:lnTo>
                    <a:pt x="193" y="515"/>
                  </a:lnTo>
                  <a:lnTo>
                    <a:pt x="193" y="516"/>
                  </a:lnTo>
                  <a:lnTo>
                    <a:pt x="192" y="516"/>
                  </a:lnTo>
                  <a:lnTo>
                    <a:pt x="192" y="515"/>
                  </a:lnTo>
                  <a:lnTo>
                    <a:pt x="191" y="515"/>
                  </a:lnTo>
                  <a:lnTo>
                    <a:pt x="190" y="516"/>
                  </a:lnTo>
                  <a:lnTo>
                    <a:pt x="189" y="516"/>
                  </a:lnTo>
                  <a:lnTo>
                    <a:pt x="190" y="516"/>
                  </a:lnTo>
                  <a:lnTo>
                    <a:pt x="189" y="516"/>
                  </a:lnTo>
                  <a:lnTo>
                    <a:pt x="189" y="517"/>
                  </a:lnTo>
                  <a:lnTo>
                    <a:pt x="187" y="517"/>
                  </a:lnTo>
                  <a:lnTo>
                    <a:pt x="187" y="516"/>
                  </a:lnTo>
                  <a:lnTo>
                    <a:pt x="186" y="516"/>
                  </a:lnTo>
                  <a:lnTo>
                    <a:pt x="186" y="515"/>
                  </a:lnTo>
                  <a:lnTo>
                    <a:pt x="187" y="515"/>
                  </a:lnTo>
                  <a:lnTo>
                    <a:pt x="189" y="515"/>
                  </a:lnTo>
                  <a:lnTo>
                    <a:pt x="187" y="515"/>
                  </a:lnTo>
                  <a:lnTo>
                    <a:pt x="187" y="514"/>
                  </a:lnTo>
                  <a:lnTo>
                    <a:pt x="189" y="515"/>
                  </a:lnTo>
                  <a:lnTo>
                    <a:pt x="190" y="515"/>
                  </a:lnTo>
                  <a:lnTo>
                    <a:pt x="190" y="514"/>
                  </a:lnTo>
                  <a:close/>
                  <a:moveTo>
                    <a:pt x="133" y="488"/>
                  </a:moveTo>
                  <a:lnTo>
                    <a:pt x="134" y="489"/>
                  </a:lnTo>
                  <a:lnTo>
                    <a:pt x="134" y="491"/>
                  </a:lnTo>
                  <a:lnTo>
                    <a:pt x="134" y="489"/>
                  </a:lnTo>
                  <a:lnTo>
                    <a:pt x="133" y="488"/>
                  </a:lnTo>
                  <a:lnTo>
                    <a:pt x="132" y="489"/>
                  </a:lnTo>
                  <a:lnTo>
                    <a:pt x="130" y="491"/>
                  </a:lnTo>
                  <a:lnTo>
                    <a:pt x="130" y="492"/>
                  </a:lnTo>
                  <a:lnTo>
                    <a:pt x="132" y="492"/>
                  </a:lnTo>
                  <a:lnTo>
                    <a:pt x="132" y="493"/>
                  </a:lnTo>
                  <a:lnTo>
                    <a:pt x="133" y="493"/>
                  </a:lnTo>
                  <a:lnTo>
                    <a:pt x="134" y="493"/>
                  </a:lnTo>
                  <a:lnTo>
                    <a:pt x="135" y="493"/>
                  </a:lnTo>
                  <a:lnTo>
                    <a:pt x="136" y="493"/>
                  </a:lnTo>
                  <a:lnTo>
                    <a:pt x="137" y="494"/>
                  </a:lnTo>
                  <a:lnTo>
                    <a:pt x="138" y="495"/>
                  </a:lnTo>
                  <a:lnTo>
                    <a:pt x="138" y="496"/>
                  </a:lnTo>
                  <a:lnTo>
                    <a:pt x="140" y="498"/>
                  </a:lnTo>
                  <a:lnTo>
                    <a:pt x="141" y="498"/>
                  </a:lnTo>
                  <a:lnTo>
                    <a:pt x="143" y="500"/>
                  </a:lnTo>
                  <a:lnTo>
                    <a:pt x="144" y="500"/>
                  </a:lnTo>
                  <a:lnTo>
                    <a:pt x="144" y="501"/>
                  </a:lnTo>
                  <a:lnTo>
                    <a:pt x="145" y="501"/>
                  </a:lnTo>
                  <a:lnTo>
                    <a:pt x="147" y="501"/>
                  </a:lnTo>
                  <a:lnTo>
                    <a:pt x="147" y="502"/>
                  </a:lnTo>
                  <a:lnTo>
                    <a:pt x="151" y="505"/>
                  </a:lnTo>
                  <a:lnTo>
                    <a:pt x="154" y="506"/>
                  </a:lnTo>
                  <a:lnTo>
                    <a:pt x="155" y="506"/>
                  </a:lnTo>
                  <a:lnTo>
                    <a:pt x="156" y="506"/>
                  </a:lnTo>
                  <a:lnTo>
                    <a:pt x="156" y="507"/>
                  </a:lnTo>
                  <a:lnTo>
                    <a:pt x="157" y="507"/>
                  </a:lnTo>
                  <a:lnTo>
                    <a:pt x="158" y="507"/>
                  </a:lnTo>
                  <a:lnTo>
                    <a:pt x="159" y="508"/>
                  </a:lnTo>
                  <a:lnTo>
                    <a:pt x="161" y="509"/>
                  </a:lnTo>
                  <a:lnTo>
                    <a:pt x="162" y="509"/>
                  </a:lnTo>
                  <a:lnTo>
                    <a:pt x="163" y="510"/>
                  </a:lnTo>
                  <a:lnTo>
                    <a:pt x="164" y="510"/>
                  </a:lnTo>
                  <a:lnTo>
                    <a:pt x="165" y="510"/>
                  </a:lnTo>
                  <a:lnTo>
                    <a:pt x="166" y="512"/>
                  </a:lnTo>
                  <a:lnTo>
                    <a:pt x="171" y="513"/>
                  </a:lnTo>
                  <a:lnTo>
                    <a:pt x="172" y="513"/>
                  </a:lnTo>
                  <a:lnTo>
                    <a:pt x="173" y="514"/>
                  </a:lnTo>
                  <a:lnTo>
                    <a:pt x="177" y="513"/>
                  </a:lnTo>
                  <a:lnTo>
                    <a:pt x="178" y="513"/>
                  </a:lnTo>
                  <a:lnTo>
                    <a:pt x="180" y="513"/>
                  </a:lnTo>
                  <a:lnTo>
                    <a:pt x="180" y="514"/>
                  </a:lnTo>
                  <a:lnTo>
                    <a:pt x="180" y="515"/>
                  </a:lnTo>
                  <a:lnTo>
                    <a:pt x="180" y="516"/>
                  </a:lnTo>
                  <a:lnTo>
                    <a:pt x="179" y="516"/>
                  </a:lnTo>
                  <a:lnTo>
                    <a:pt x="179" y="517"/>
                  </a:lnTo>
                  <a:lnTo>
                    <a:pt x="178" y="517"/>
                  </a:lnTo>
                  <a:lnTo>
                    <a:pt x="177" y="517"/>
                  </a:lnTo>
                  <a:lnTo>
                    <a:pt x="177" y="519"/>
                  </a:lnTo>
                  <a:lnTo>
                    <a:pt x="176" y="519"/>
                  </a:lnTo>
                  <a:lnTo>
                    <a:pt x="176" y="517"/>
                  </a:lnTo>
                  <a:lnTo>
                    <a:pt x="175" y="517"/>
                  </a:lnTo>
                  <a:lnTo>
                    <a:pt x="173" y="517"/>
                  </a:lnTo>
                  <a:lnTo>
                    <a:pt x="172" y="517"/>
                  </a:lnTo>
                  <a:lnTo>
                    <a:pt x="172" y="519"/>
                  </a:lnTo>
                  <a:lnTo>
                    <a:pt x="171" y="519"/>
                  </a:lnTo>
                  <a:lnTo>
                    <a:pt x="170" y="519"/>
                  </a:lnTo>
                  <a:lnTo>
                    <a:pt x="169" y="519"/>
                  </a:lnTo>
                  <a:lnTo>
                    <a:pt x="169" y="520"/>
                  </a:lnTo>
                  <a:lnTo>
                    <a:pt x="168" y="520"/>
                  </a:lnTo>
                  <a:lnTo>
                    <a:pt x="166" y="520"/>
                  </a:lnTo>
                  <a:lnTo>
                    <a:pt x="165" y="519"/>
                  </a:lnTo>
                  <a:lnTo>
                    <a:pt x="164" y="519"/>
                  </a:lnTo>
                  <a:lnTo>
                    <a:pt x="163" y="517"/>
                  </a:lnTo>
                  <a:lnTo>
                    <a:pt x="161" y="517"/>
                  </a:lnTo>
                  <a:lnTo>
                    <a:pt x="159" y="517"/>
                  </a:lnTo>
                  <a:lnTo>
                    <a:pt x="156" y="517"/>
                  </a:lnTo>
                  <a:lnTo>
                    <a:pt x="154" y="516"/>
                  </a:lnTo>
                  <a:lnTo>
                    <a:pt x="152" y="516"/>
                  </a:lnTo>
                  <a:lnTo>
                    <a:pt x="149" y="516"/>
                  </a:lnTo>
                  <a:lnTo>
                    <a:pt x="148" y="516"/>
                  </a:lnTo>
                  <a:lnTo>
                    <a:pt x="147" y="516"/>
                  </a:lnTo>
                  <a:lnTo>
                    <a:pt x="145" y="516"/>
                  </a:lnTo>
                  <a:lnTo>
                    <a:pt x="144" y="515"/>
                  </a:lnTo>
                  <a:lnTo>
                    <a:pt x="144" y="516"/>
                  </a:lnTo>
                  <a:lnTo>
                    <a:pt x="142" y="516"/>
                  </a:lnTo>
                  <a:lnTo>
                    <a:pt x="141" y="516"/>
                  </a:lnTo>
                  <a:lnTo>
                    <a:pt x="141" y="515"/>
                  </a:lnTo>
                  <a:lnTo>
                    <a:pt x="138" y="512"/>
                  </a:lnTo>
                  <a:lnTo>
                    <a:pt x="137" y="507"/>
                  </a:lnTo>
                  <a:lnTo>
                    <a:pt x="135" y="503"/>
                  </a:lnTo>
                  <a:lnTo>
                    <a:pt x="134" y="499"/>
                  </a:lnTo>
                  <a:lnTo>
                    <a:pt x="132" y="495"/>
                  </a:lnTo>
                  <a:lnTo>
                    <a:pt x="130" y="491"/>
                  </a:lnTo>
                  <a:lnTo>
                    <a:pt x="128" y="487"/>
                  </a:lnTo>
                  <a:lnTo>
                    <a:pt x="127" y="484"/>
                  </a:lnTo>
                  <a:lnTo>
                    <a:pt x="128" y="484"/>
                  </a:lnTo>
                  <a:lnTo>
                    <a:pt x="129" y="485"/>
                  </a:lnTo>
                  <a:lnTo>
                    <a:pt x="130" y="486"/>
                  </a:lnTo>
                  <a:lnTo>
                    <a:pt x="132" y="487"/>
                  </a:lnTo>
                  <a:lnTo>
                    <a:pt x="133" y="487"/>
                  </a:lnTo>
                  <a:lnTo>
                    <a:pt x="133" y="488"/>
                  </a:lnTo>
                  <a:close/>
                  <a:moveTo>
                    <a:pt x="145" y="295"/>
                  </a:moveTo>
                  <a:lnTo>
                    <a:pt x="145" y="296"/>
                  </a:lnTo>
                  <a:lnTo>
                    <a:pt x="144" y="296"/>
                  </a:lnTo>
                  <a:lnTo>
                    <a:pt x="143" y="296"/>
                  </a:lnTo>
                  <a:lnTo>
                    <a:pt x="143" y="295"/>
                  </a:lnTo>
                  <a:lnTo>
                    <a:pt x="143" y="293"/>
                  </a:lnTo>
                  <a:lnTo>
                    <a:pt x="144" y="293"/>
                  </a:lnTo>
                  <a:lnTo>
                    <a:pt x="145" y="293"/>
                  </a:lnTo>
                  <a:lnTo>
                    <a:pt x="145" y="295"/>
                  </a:lnTo>
                  <a:close/>
                  <a:moveTo>
                    <a:pt x="145" y="292"/>
                  </a:moveTo>
                  <a:lnTo>
                    <a:pt x="144" y="292"/>
                  </a:lnTo>
                  <a:lnTo>
                    <a:pt x="144" y="291"/>
                  </a:lnTo>
                  <a:lnTo>
                    <a:pt x="143" y="290"/>
                  </a:lnTo>
                  <a:lnTo>
                    <a:pt x="144" y="290"/>
                  </a:lnTo>
                  <a:lnTo>
                    <a:pt x="145" y="291"/>
                  </a:lnTo>
                  <a:lnTo>
                    <a:pt x="145" y="292"/>
                  </a:lnTo>
                  <a:close/>
                  <a:moveTo>
                    <a:pt x="142" y="274"/>
                  </a:moveTo>
                  <a:lnTo>
                    <a:pt x="142" y="275"/>
                  </a:lnTo>
                  <a:lnTo>
                    <a:pt x="143" y="275"/>
                  </a:lnTo>
                  <a:lnTo>
                    <a:pt x="143" y="276"/>
                  </a:lnTo>
                  <a:lnTo>
                    <a:pt x="142" y="276"/>
                  </a:lnTo>
                  <a:lnTo>
                    <a:pt x="142" y="275"/>
                  </a:lnTo>
                  <a:lnTo>
                    <a:pt x="141" y="275"/>
                  </a:lnTo>
                  <a:lnTo>
                    <a:pt x="140" y="274"/>
                  </a:lnTo>
                  <a:lnTo>
                    <a:pt x="142" y="274"/>
                  </a:lnTo>
                  <a:close/>
                  <a:moveTo>
                    <a:pt x="141" y="272"/>
                  </a:moveTo>
                  <a:lnTo>
                    <a:pt x="140" y="272"/>
                  </a:lnTo>
                  <a:lnTo>
                    <a:pt x="138" y="272"/>
                  </a:lnTo>
                  <a:lnTo>
                    <a:pt x="138" y="271"/>
                  </a:lnTo>
                  <a:lnTo>
                    <a:pt x="140" y="271"/>
                  </a:lnTo>
                  <a:lnTo>
                    <a:pt x="141" y="272"/>
                  </a:lnTo>
                  <a:close/>
                  <a:moveTo>
                    <a:pt x="41" y="2"/>
                  </a:moveTo>
                  <a:lnTo>
                    <a:pt x="43" y="4"/>
                  </a:lnTo>
                  <a:lnTo>
                    <a:pt x="44" y="4"/>
                  </a:lnTo>
                  <a:lnTo>
                    <a:pt x="45" y="4"/>
                  </a:lnTo>
                  <a:lnTo>
                    <a:pt x="47" y="4"/>
                  </a:lnTo>
                  <a:lnTo>
                    <a:pt x="48" y="4"/>
                  </a:lnTo>
                  <a:lnTo>
                    <a:pt x="51" y="4"/>
                  </a:lnTo>
                  <a:lnTo>
                    <a:pt x="54" y="4"/>
                  </a:lnTo>
                  <a:lnTo>
                    <a:pt x="57" y="5"/>
                  </a:lnTo>
                  <a:lnTo>
                    <a:pt x="58" y="5"/>
                  </a:lnTo>
                  <a:lnTo>
                    <a:pt x="59" y="5"/>
                  </a:lnTo>
                  <a:lnTo>
                    <a:pt x="59" y="7"/>
                  </a:lnTo>
                  <a:lnTo>
                    <a:pt x="61" y="7"/>
                  </a:lnTo>
                  <a:lnTo>
                    <a:pt x="61" y="8"/>
                  </a:lnTo>
                  <a:lnTo>
                    <a:pt x="61" y="9"/>
                  </a:lnTo>
                  <a:lnTo>
                    <a:pt x="62" y="9"/>
                  </a:lnTo>
                  <a:lnTo>
                    <a:pt x="61" y="9"/>
                  </a:lnTo>
                  <a:lnTo>
                    <a:pt x="61" y="10"/>
                  </a:lnTo>
                  <a:lnTo>
                    <a:pt x="62" y="10"/>
                  </a:lnTo>
                  <a:lnTo>
                    <a:pt x="62" y="11"/>
                  </a:lnTo>
                  <a:lnTo>
                    <a:pt x="63" y="11"/>
                  </a:lnTo>
                  <a:lnTo>
                    <a:pt x="63" y="12"/>
                  </a:lnTo>
                  <a:lnTo>
                    <a:pt x="63" y="14"/>
                  </a:lnTo>
                  <a:lnTo>
                    <a:pt x="63" y="15"/>
                  </a:lnTo>
                  <a:lnTo>
                    <a:pt x="64" y="15"/>
                  </a:lnTo>
                  <a:lnTo>
                    <a:pt x="64" y="16"/>
                  </a:lnTo>
                  <a:lnTo>
                    <a:pt x="64" y="17"/>
                  </a:lnTo>
                  <a:lnTo>
                    <a:pt x="65" y="17"/>
                  </a:lnTo>
                  <a:lnTo>
                    <a:pt x="64" y="17"/>
                  </a:lnTo>
                  <a:lnTo>
                    <a:pt x="65" y="15"/>
                  </a:lnTo>
                  <a:lnTo>
                    <a:pt x="65" y="14"/>
                  </a:lnTo>
                  <a:lnTo>
                    <a:pt x="65" y="11"/>
                  </a:lnTo>
                  <a:lnTo>
                    <a:pt x="66" y="10"/>
                  </a:lnTo>
                  <a:lnTo>
                    <a:pt x="66" y="7"/>
                  </a:lnTo>
                  <a:lnTo>
                    <a:pt x="68" y="7"/>
                  </a:lnTo>
                  <a:lnTo>
                    <a:pt x="68" y="5"/>
                  </a:lnTo>
                  <a:lnTo>
                    <a:pt x="68" y="4"/>
                  </a:lnTo>
                  <a:lnTo>
                    <a:pt x="69" y="4"/>
                  </a:lnTo>
                  <a:lnTo>
                    <a:pt x="69" y="3"/>
                  </a:lnTo>
                  <a:lnTo>
                    <a:pt x="70" y="3"/>
                  </a:lnTo>
                  <a:lnTo>
                    <a:pt x="71" y="3"/>
                  </a:lnTo>
                  <a:lnTo>
                    <a:pt x="71" y="4"/>
                  </a:lnTo>
                  <a:lnTo>
                    <a:pt x="72" y="3"/>
                  </a:lnTo>
                  <a:lnTo>
                    <a:pt x="77" y="3"/>
                  </a:lnTo>
                  <a:lnTo>
                    <a:pt x="81" y="3"/>
                  </a:lnTo>
                  <a:lnTo>
                    <a:pt x="83" y="3"/>
                  </a:lnTo>
                  <a:lnTo>
                    <a:pt x="84" y="3"/>
                  </a:lnTo>
                  <a:lnTo>
                    <a:pt x="84" y="4"/>
                  </a:lnTo>
                  <a:lnTo>
                    <a:pt x="85" y="5"/>
                  </a:lnTo>
                  <a:lnTo>
                    <a:pt x="86" y="5"/>
                  </a:lnTo>
                  <a:lnTo>
                    <a:pt x="86" y="7"/>
                  </a:lnTo>
                  <a:lnTo>
                    <a:pt x="87" y="7"/>
                  </a:lnTo>
                  <a:lnTo>
                    <a:pt x="87" y="8"/>
                  </a:lnTo>
                  <a:lnTo>
                    <a:pt x="88" y="8"/>
                  </a:lnTo>
                  <a:lnTo>
                    <a:pt x="88" y="9"/>
                  </a:lnTo>
                  <a:lnTo>
                    <a:pt x="90" y="9"/>
                  </a:lnTo>
                  <a:lnTo>
                    <a:pt x="90" y="10"/>
                  </a:lnTo>
                  <a:lnTo>
                    <a:pt x="91" y="10"/>
                  </a:lnTo>
                  <a:lnTo>
                    <a:pt x="92" y="10"/>
                  </a:lnTo>
                  <a:lnTo>
                    <a:pt x="92" y="11"/>
                  </a:lnTo>
                  <a:lnTo>
                    <a:pt x="93" y="11"/>
                  </a:lnTo>
                  <a:lnTo>
                    <a:pt x="93" y="12"/>
                  </a:lnTo>
                  <a:lnTo>
                    <a:pt x="92" y="12"/>
                  </a:lnTo>
                  <a:lnTo>
                    <a:pt x="93" y="12"/>
                  </a:lnTo>
                  <a:lnTo>
                    <a:pt x="93" y="14"/>
                  </a:lnTo>
                  <a:lnTo>
                    <a:pt x="93" y="15"/>
                  </a:lnTo>
                  <a:lnTo>
                    <a:pt x="94" y="15"/>
                  </a:lnTo>
                  <a:lnTo>
                    <a:pt x="94" y="16"/>
                  </a:lnTo>
                  <a:lnTo>
                    <a:pt x="95" y="16"/>
                  </a:lnTo>
                  <a:lnTo>
                    <a:pt x="95" y="17"/>
                  </a:lnTo>
                  <a:lnTo>
                    <a:pt x="97" y="17"/>
                  </a:lnTo>
                  <a:lnTo>
                    <a:pt x="97" y="18"/>
                  </a:lnTo>
                  <a:lnTo>
                    <a:pt x="97" y="19"/>
                  </a:lnTo>
                  <a:lnTo>
                    <a:pt x="99" y="21"/>
                  </a:lnTo>
                  <a:lnTo>
                    <a:pt x="100" y="22"/>
                  </a:lnTo>
                  <a:lnTo>
                    <a:pt x="100" y="23"/>
                  </a:lnTo>
                  <a:lnTo>
                    <a:pt x="101" y="23"/>
                  </a:lnTo>
                  <a:lnTo>
                    <a:pt x="102" y="23"/>
                  </a:lnTo>
                  <a:lnTo>
                    <a:pt x="104" y="24"/>
                  </a:lnTo>
                  <a:lnTo>
                    <a:pt x="104" y="25"/>
                  </a:lnTo>
                  <a:lnTo>
                    <a:pt x="105" y="25"/>
                  </a:lnTo>
                  <a:lnTo>
                    <a:pt x="106" y="26"/>
                  </a:lnTo>
                  <a:lnTo>
                    <a:pt x="107" y="26"/>
                  </a:lnTo>
                  <a:lnTo>
                    <a:pt x="107" y="28"/>
                  </a:lnTo>
                  <a:lnTo>
                    <a:pt x="108" y="28"/>
                  </a:lnTo>
                  <a:lnTo>
                    <a:pt x="109" y="28"/>
                  </a:lnTo>
                  <a:lnTo>
                    <a:pt x="109" y="29"/>
                  </a:lnTo>
                  <a:lnTo>
                    <a:pt x="109" y="30"/>
                  </a:lnTo>
                  <a:lnTo>
                    <a:pt x="111" y="30"/>
                  </a:lnTo>
                  <a:lnTo>
                    <a:pt x="111" y="31"/>
                  </a:lnTo>
                  <a:lnTo>
                    <a:pt x="112" y="31"/>
                  </a:lnTo>
                  <a:lnTo>
                    <a:pt x="112" y="32"/>
                  </a:lnTo>
                  <a:lnTo>
                    <a:pt x="112" y="31"/>
                  </a:lnTo>
                  <a:lnTo>
                    <a:pt x="113" y="32"/>
                  </a:lnTo>
                  <a:lnTo>
                    <a:pt x="114" y="32"/>
                  </a:lnTo>
                  <a:lnTo>
                    <a:pt x="115" y="32"/>
                  </a:lnTo>
                  <a:lnTo>
                    <a:pt x="115" y="33"/>
                  </a:lnTo>
                  <a:lnTo>
                    <a:pt x="116" y="33"/>
                  </a:lnTo>
                  <a:lnTo>
                    <a:pt x="118" y="33"/>
                  </a:lnTo>
                  <a:lnTo>
                    <a:pt x="119" y="33"/>
                  </a:lnTo>
                  <a:lnTo>
                    <a:pt x="119" y="35"/>
                  </a:lnTo>
                  <a:lnTo>
                    <a:pt x="120" y="35"/>
                  </a:lnTo>
                  <a:lnTo>
                    <a:pt x="121" y="35"/>
                  </a:lnTo>
                  <a:lnTo>
                    <a:pt x="122" y="35"/>
                  </a:lnTo>
                  <a:lnTo>
                    <a:pt x="123" y="35"/>
                  </a:lnTo>
                  <a:lnTo>
                    <a:pt x="125" y="35"/>
                  </a:lnTo>
                  <a:lnTo>
                    <a:pt x="130" y="38"/>
                  </a:lnTo>
                  <a:lnTo>
                    <a:pt x="130" y="39"/>
                  </a:lnTo>
                  <a:lnTo>
                    <a:pt x="132" y="39"/>
                  </a:lnTo>
                  <a:lnTo>
                    <a:pt x="133" y="39"/>
                  </a:lnTo>
                  <a:lnTo>
                    <a:pt x="133" y="40"/>
                  </a:lnTo>
                  <a:lnTo>
                    <a:pt x="134" y="40"/>
                  </a:lnTo>
                  <a:lnTo>
                    <a:pt x="134" y="42"/>
                  </a:lnTo>
                  <a:lnTo>
                    <a:pt x="135" y="42"/>
                  </a:lnTo>
                  <a:lnTo>
                    <a:pt x="135" y="43"/>
                  </a:lnTo>
                  <a:lnTo>
                    <a:pt x="136" y="43"/>
                  </a:lnTo>
                  <a:lnTo>
                    <a:pt x="137" y="43"/>
                  </a:lnTo>
                  <a:lnTo>
                    <a:pt x="137" y="44"/>
                  </a:lnTo>
                  <a:lnTo>
                    <a:pt x="138" y="44"/>
                  </a:lnTo>
                  <a:lnTo>
                    <a:pt x="140" y="45"/>
                  </a:lnTo>
                  <a:lnTo>
                    <a:pt x="143" y="47"/>
                  </a:lnTo>
                  <a:lnTo>
                    <a:pt x="144" y="47"/>
                  </a:lnTo>
                  <a:lnTo>
                    <a:pt x="148" y="49"/>
                  </a:lnTo>
                  <a:lnTo>
                    <a:pt x="149" y="50"/>
                  </a:lnTo>
                  <a:lnTo>
                    <a:pt x="150" y="50"/>
                  </a:lnTo>
                  <a:lnTo>
                    <a:pt x="151" y="50"/>
                  </a:lnTo>
                  <a:lnTo>
                    <a:pt x="152" y="51"/>
                  </a:lnTo>
                  <a:lnTo>
                    <a:pt x="154" y="51"/>
                  </a:lnTo>
                  <a:lnTo>
                    <a:pt x="155" y="51"/>
                  </a:lnTo>
                  <a:lnTo>
                    <a:pt x="155" y="52"/>
                  </a:lnTo>
                  <a:lnTo>
                    <a:pt x="156" y="52"/>
                  </a:lnTo>
                  <a:lnTo>
                    <a:pt x="157" y="53"/>
                  </a:lnTo>
                  <a:lnTo>
                    <a:pt x="158" y="53"/>
                  </a:lnTo>
                  <a:lnTo>
                    <a:pt x="158" y="54"/>
                  </a:lnTo>
                  <a:lnTo>
                    <a:pt x="159" y="54"/>
                  </a:lnTo>
                  <a:lnTo>
                    <a:pt x="159" y="56"/>
                  </a:lnTo>
                  <a:lnTo>
                    <a:pt x="159" y="57"/>
                  </a:lnTo>
                  <a:lnTo>
                    <a:pt x="161" y="57"/>
                  </a:lnTo>
                  <a:lnTo>
                    <a:pt x="161" y="58"/>
                  </a:lnTo>
                  <a:lnTo>
                    <a:pt x="161" y="59"/>
                  </a:lnTo>
                  <a:lnTo>
                    <a:pt x="161" y="60"/>
                  </a:lnTo>
                  <a:lnTo>
                    <a:pt x="159" y="60"/>
                  </a:lnTo>
                  <a:lnTo>
                    <a:pt x="158" y="61"/>
                  </a:lnTo>
                  <a:lnTo>
                    <a:pt x="159" y="61"/>
                  </a:lnTo>
                  <a:lnTo>
                    <a:pt x="158" y="62"/>
                  </a:lnTo>
                  <a:lnTo>
                    <a:pt x="158" y="64"/>
                  </a:lnTo>
                  <a:lnTo>
                    <a:pt x="157" y="64"/>
                  </a:lnTo>
                  <a:lnTo>
                    <a:pt x="157" y="65"/>
                  </a:lnTo>
                  <a:lnTo>
                    <a:pt x="158" y="65"/>
                  </a:lnTo>
                  <a:lnTo>
                    <a:pt x="157" y="65"/>
                  </a:lnTo>
                  <a:lnTo>
                    <a:pt x="157" y="66"/>
                  </a:lnTo>
                  <a:lnTo>
                    <a:pt x="158" y="66"/>
                  </a:lnTo>
                  <a:lnTo>
                    <a:pt x="156" y="67"/>
                  </a:lnTo>
                  <a:lnTo>
                    <a:pt x="156" y="68"/>
                  </a:lnTo>
                  <a:lnTo>
                    <a:pt x="155" y="68"/>
                  </a:lnTo>
                  <a:lnTo>
                    <a:pt x="155" y="69"/>
                  </a:lnTo>
                  <a:lnTo>
                    <a:pt x="155" y="71"/>
                  </a:lnTo>
                  <a:lnTo>
                    <a:pt x="154" y="71"/>
                  </a:lnTo>
                  <a:lnTo>
                    <a:pt x="155" y="71"/>
                  </a:lnTo>
                  <a:lnTo>
                    <a:pt x="155" y="72"/>
                  </a:lnTo>
                  <a:lnTo>
                    <a:pt x="154" y="73"/>
                  </a:lnTo>
                  <a:lnTo>
                    <a:pt x="155" y="73"/>
                  </a:lnTo>
                  <a:lnTo>
                    <a:pt x="154" y="74"/>
                  </a:lnTo>
                  <a:lnTo>
                    <a:pt x="154" y="75"/>
                  </a:lnTo>
                  <a:lnTo>
                    <a:pt x="155" y="75"/>
                  </a:lnTo>
                  <a:lnTo>
                    <a:pt x="155" y="76"/>
                  </a:lnTo>
                  <a:lnTo>
                    <a:pt x="154" y="76"/>
                  </a:lnTo>
                  <a:lnTo>
                    <a:pt x="154" y="78"/>
                  </a:lnTo>
                  <a:lnTo>
                    <a:pt x="154" y="79"/>
                  </a:lnTo>
                  <a:lnTo>
                    <a:pt x="152" y="79"/>
                  </a:lnTo>
                  <a:lnTo>
                    <a:pt x="152" y="80"/>
                  </a:lnTo>
                  <a:lnTo>
                    <a:pt x="154" y="80"/>
                  </a:lnTo>
                  <a:lnTo>
                    <a:pt x="152" y="80"/>
                  </a:lnTo>
                  <a:lnTo>
                    <a:pt x="152" y="81"/>
                  </a:lnTo>
                  <a:lnTo>
                    <a:pt x="151" y="81"/>
                  </a:lnTo>
                  <a:lnTo>
                    <a:pt x="151" y="82"/>
                  </a:lnTo>
                  <a:lnTo>
                    <a:pt x="151" y="83"/>
                  </a:lnTo>
                  <a:lnTo>
                    <a:pt x="151" y="82"/>
                  </a:lnTo>
                  <a:lnTo>
                    <a:pt x="150" y="82"/>
                  </a:lnTo>
                  <a:lnTo>
                    <a:pt x="150" y="83"/>
                  </a:lnTo>
                  <a:lnTo>
                    <a:pt x="150" y="85"/>
                  </a:lnTo>
                  <a:lnTo>
                    <a:pt x="149" y="85"/>
                  </a:lnTo>
                  <a:lnTo>
                    <a:pt x="150" y="86"/>
                  </a:lnTo>
                  <a:lnTo>
                    <a:pt x="150" y="87"/>
                  </a:lnTo>
                  <a:lnTo>
                    <a:pt x="151" y="86"/>
                  </a:lnTo>
                  <a:lnTo>
                    <a:pt x="155" y="86"/>
                  </a:lnTo>
                  <a:lnTo>
                    <a:pt x="157" y="86"/>
                  </a:lnTo>
                  <a:lnTo>
                    <a:pt x="158" y="86"/>
                  </a:lnTo>
                  <a:lnTo>
                    <a:pt x="159" y="86"/>
                  </a:lnTo>
                  <a:lnTo>
                    <a:pt x="159" y="87"/>
                  </a:lnTo>
                  <a:lnTo>
                    <a:pt x="161" y="87"/>
                  </a:lnTo>
                  <a:lnTo>
                    <a:pt x="163" y="87"/>
                  </a:lnTo>
                  <a:lnTo>
                    <a:pt x="165" y="88"/>
                  </a:lnTo>
                  <a:lnTo>
                    <a:pt x="168" y="88"/>
                  </a:lnTo>
                  <a:lnTo>
                    <a:pt x="168" y="89"/>
                  </a:lnTo>
                  <a:lnTo>
                    <a:pt x="169" y="89"/>
                  </a:lnTo>
                  <a:lnTo>
                    <a:pt x="170" y="89"/>
                  </a:lnTo>
                  <a:lnTo>
                    <a:pt x="171" y="89"/>
                  </a:lnTo>
                  <a:lnTo>
                    <a:pt x="172" y="89"/>
                  </a:lnTo>
                  <a:lnTo>
                    <a:pt x="173" y="88"/>
                  </a:lnTo>
                  <a:lnTo>
                    <a:pt x="175" y="89"/>
                  </a:lnTo>
                  <a:lnTo>
                    <a:pt x="176" y="90"/>
                  </a:lnTo>
                  <a:lnTo>
                    <a:pt x="176" y="89"/>
                  </a:lnTo>
                  <a:lnTo>
                    <a:pt x="177" y="89"/>
                  </a:lnTo>
                  <a:lnTo>
                    <a:pt x="178" y="89"/>
                  </a:lnTo>
                  <a:lnTo>
                    <a:pt x="179" y="89"/>
                  </a:lnTo>
                  <a:lnTo>
                    <a:pt x="179" y="90"/>
                  </a:lnTo>
                  <a:lnTo>
                    <a:pt x="180" y="90"/>
                  </a:lnTo>
                  <a:lnTo>
                    <a:pt x="180" y="92"/>
                  </a:lnTo>
                  <a:lnTo>
                    <a:pt x="182" y="92"/>
                  </a:lnTo>
                  <a:lnTo>
                    <a:pt x="182" y="90"/>
                  </a:lnTo>
                  <a:lnTo>
                    <a:pt x="182" y="89"/>
                  </a:lnTo>
                  <a:lnTo>
                    <a:pt x="182" y="88"/>
                  </a:lnTo>
                  <a:lnTo>
                    <a:pt x="183" y="88"/>
                  </a:lnTo>
                  <a:lnTo>
                    <a:pt x="184" y="87"/>
                  </a:lnTo>
                  <a:lnTo>
                    <a:pt x="185" y="87"/>
                  </a:lnTo>
                  <a:lnTo>
                    <a:pt x="186" y="87"/>
                  </a:lnTo>
                  <a:lnTo>
                    <a:pt x="187" y="87"/>
                  </a:lnTo>
                  <a:lnTo>
                    <a:pt x="187" y="88"/>
                  </a:lnTo>
                  <a:lnTo>
                    <a:pt x="189" y="88"/>
                  </a:lnTo>
                  <a:lnTo>
                    <a:pt x="190" y="89"/>
                  </a:lnTo>
                  <a:lnTo>
                    <a:pt x="190" y="88"/>
                  </a:lnTo>
                  <a:lnTo>
                    <a:pt x="191" y="88"/>
                  </a:lnTo>
                  <a:lnTo>
                    <a:pt x="191" y="87"/>
                  </a:lnTo>
                  <a:lnTo>
                    <a:pt x="191" y="86"/>
                  </a:lnTo>
                  <a:lnTo>
                    <a:pt x="191" y="85"/>
                  </a:lnTo>
                  <a:lnTo>
                    <a:pt x="191" y="83"/>
                  </a:lnTo>
                  <a:lnTo>
                    <a:pt x="192" y="83"/>
                  </a:lnTo>
                  <a:lnTo>
                    <a:pt x="192" y="82"/>
                  </a:lnTo>
                  <a:lnTo>
                    <a:pt x="193" y="82"/>
                  </a:lnTo>
                  <a:lnTo>
                    <a:pt x="193" y="81"/>
                  </a:lnTo>
                  <a:lnTo>
                    <a:pt x="194" y="81"/>
                  </a:lnTo>
                  <a:lnTo>
                    <a:pt x="196" y="81"/>
                  </a:lnTo>
                  <a:lnTo>
                    <a:pt x="197" y="81"/>
                  </a:lnTo>
                  <a:lnTo>
                    <a:pt x="197" y="80"/>
                  </a:lnTo>
                  <a:lnTo>
                    <a:pt x="198" y="79"/>
                  </a:lnTo>
                  <a:lnTo>
                    <a:pt x="199" y="79"/>
                  </a:lnTo>
                  <a:lnTo>
                    <a:pt x="199" y="78"/>
                  </a:lnTo>
                  <a:lnTo>
                    <a:pt x="199" y="76"/>
                  </a:lnTo>
                  <a:lnTo>
                    <a:pt x="200" y="76"/>
                  </a:lnTo>
                  <a:lnTo>
                    <a:pt x="200" y="75"/>
                  </a:lnTo>
                  <a:lnTo>
                    <a:pt x="200" y="74"/>
                  </a:lnTo>
                  <a:lnTo>
                    <a:pt x="201" y="74"/>
                  </a:lnTo>
                  <a:lnTo>
                    <a:pt x="201" y="73"/>
                  </a:lnTo>
                  <a:lnTo>
                    <a:pt x="201" y="72"/>
                  </a:lnTo>
                  <a:lnTo>
                    <a:pt x="201" y="71"/>
                  </a:lnTo>
                  <a:lnTo>
                    <a:pt x="201" y="69"/>
                  </a:lnTo>
                  <a:lnTo>
                    <a:pt x="201" y="68"/>
                  </a:lnTo>
                  <a:lnTo>
                    <a:pt x="201" y="67"/>
                  </a:lnTo>
                  <a:lnTo>
                    <a:pt x="201" y="66"/>
                  </a:lnTo>
                  <a:lnTo>
                    <a:pt x="201" y="65"/>
                  </a:lnTo>
                  <a:lnTo>
                    <a:pt x="201" y="64"/>
                  </a:lnTo>
                  <a:lnTo>
                    <a:pt x="201" y="62"/>
                  </a:lnTo>
                  <a:lnTo>
                    <a:pt x="201" y="61"/>
                  </a:lnTo>
                  <a:lnTo>
                    <a:pt x="201" y="60"/>
                  </a:lnTo>
                  <a:lnTo>
                    <a:pt x="201" y="59"/>
                  </a:lnTo>
                  <a:lnTo>
                    <a:pt x="202" y="59"/>
                  </a:lnTo>
                  <a:lnTo>
                    <a:pt x="202" y="60"/>
                  </a:lnTo>
                  <a:lnTo>
                    <a:pt x="204" y="60"/>
                  </a:lnTo>
                  <a:lnTo>
                    <a:pt x="204" y="61"/>
                  </a:lnTo>
                  <a:lnTo>
                    <a:pt x="204" y="60"/>
                  </a:lnTo>
                  <a:lnTo>
                    <a:pt x="204" y="59"/>
                  </a:lnTo>
                  <a:lnTo>
                    <a:pt x="205" y="59"/>
                  </a:lnTo>
                  <a:lnTo>
                    <a:pt x="206" y="59"/>
                  </a:lnTo>
                  <a:lnTo>
                    <a:pt x="206" y="60"/>
                  </a:lnTo>
                  <a:lnTo>
                    <a:pt x="206" y="59"/>
                  </a:lnTo>
                  <a:lnTo>
                    <a:pt x="207" y="59"/>
                  </a:lnTo>
                  <a:lnTo>
                    <a:pt x="206" y="59"/>
                  </a:lnTo>
                  <a:lnTo>
                    <a:pt x="207" y="59"/>
                  </a:lnTo>
                  <a:lnTo>
                    <a:pt x="207" y="58"/>
                  </a:lnTo>
                  <a:lnTo>
                    <a:pt x="208" y="58"/>
                  </a:lnTo>
                  <a:lnTo>
                    <a:pt x="208" y="59"/>
                  </a:lnTo>
                  <a:lnTo>
                    <a:pt x="207" y="59"/>
                  </a:lnTo>
                  <a:lnTo>
                    <a:pt x="208" y="59"/>
                  </a:lnTo>
                  <a:lnTo>
                    <a:pt x="208" y="60"/>
                  </a:lnTo>
                  <a:lnTo>
                    <a:pt x="208" y="59"/>
                  </a:lnTo>
                  <a:lnTo>
                    <a:pt x="209" y="59"/>
                  </a:lnTo>
                  <a:lnTo>
                    <a:pt x="209" y="60"/>
                  </a:lnTo>
                  <a:lnTo>
                    <a:pt x="211" y="60"/>
                  </a:lnTo>
                  <a:lnTo>
                    <a:pt x="211" y="61"/>
                  </a:lnTo>
                  <a:lnTo>
                    <a:pt x="212" y="61"/>
                  </a:lnTo>
                  <a:lnTo>
                    <a:pt x="211" y="61"/>
                  </a:lnTo>
                  <a:lnTo>
                    <a:pt x="212" y="62"/>
                  </a:lnTo>
                  <a:lnTo>
                    <a:pt x="212" y="64"/>
                  </a:lnTo>
                  <a:lnTo>
                    <a:pt x="212" y="65"/>
                  </a:lnTo>
                  <a:lnTo>
                    <a:pt x="212" y="66"/>
                  </a:lnTo>
                  <a:lnTo>
                    <a:pt x="213" y="66"/>
                  </a:lnTo>
                  <a:lnTo>
                    <a:pt x="213" y="67"/>
                  </a:lnTo>
                  <a:lnTo>
                    <a:pt x="214" y="67"/>
                  </a:lnTo>
                  <a:lnTo>
                    <a:pt x="214" y="68"/>
                  </a:lnTo>
                  <a:lnTo>
                    <a:pt x="215" y="69"/>
                  </a:lnTo>
                  <a:lnTo>
                    <a:pt x="215" y="71"/>
                  </a:lnTo>
                  <a:lnTo>
                    <a:pt x="214" y="72"/>
                  </a:lnTo>
                  <a:lnTo>
                    <a:pt x="215" y="73"/>
                  </a:lnTo>
                  <a:lnTo>
                    <a:pt x="215" y="74"/>
                  </a:lnTo>
                  <a:lnTo>
                    <a:pt x="214" y="74"/>
                  </a:lnTo>
                  <a:lnTo>
                    <a:pt x="215" y="75"/>
                  </a:lnTo>
                  <a:lnTo>
                    <a:pt x="214" y="75"/>
                  </a:lnTo>
                  <a:lnTo>
                    <a:pt x="215" y="76"/>
                  </a:lnTo>
                  <a:lnTo>
                    <a:pt x="215" y="78"/>
                  </a:lnTo>
                  <a:lnTo>
                    <a:pt x="214" y="78"/>
                  </a:lnTo>
                  <a:lnTo>
                    <a:pt x="215" y="78"/>
                  </a:lnTo>
                  <a:lnTo>
                    <a:pt x="215" y="79"/>
                  </a:lnTo>
                  <a:lnTo>
                    <a:pt x="215" y="80"/>
                  </a:lnTo>
                  <a:lnTo>
                    <a:pt x="215" y="81"/>
                  </a:lnTo>
                  <a:lnTo>
                    <a:pt x="215" y="82"/>
                  </a:lnTo>
                  <a:lnTo>
                    <a:pt x="214" y="82"/>
                  </a:lnTo>
                  <a:lnTo>
                    <a:pt x="215" y="83"/>
                  </a:lnTo>
                  <a:lnTo>
                    <a:pt x="214" y="83"/>
                  </a:lnTo>
                  <a:lnTo>
                    <a:pt x="214" y="85"/>
                  </a:lnTo>
                  <a:lnTo>
                    <a:pt x="214" y="83"/>
                  </a:lnTo>
                  <a:lnTo>
                    <a:pt x="214" y="85"/>
                  </a:lnTo>
                  <a:lnTo>
                    <a:pt x="213" y="85"/>
                  </a:lnTo>
                  <a:lnTo>
                    <a:pt x="212" y="85"/>
                  </a:lnTo>
                  <a:lnTo>
                    <a:pt x="212" y="86"/>
                  </a:lnTo>
                  <a:lnTo>
                    <a:pt x="212" y="87"/>
                  </a:lnTo>
                  <a:lnTo>
                    <a:pt x="211" y="87"/>
                  </a:lnTo>
                  <a:lnTo>
                    <a:pt x="211" y="86"/>
                  </a:lnTo>
                  <a:lnTo>
                    <a:pt x="209" y="86"/>
                  </a:lnTo>
                  <a:lnTo>
                    <a:pt x="209" y="87"/>
                  </a:lnTo>
                  <a:lnTo>
                    <a:pt x="209" y="88"/>
                  </a:lnTo>
                  <a:lnTo>
                    <a:pt x="209" y="89"/>
                  </a:lnTo>
                  <a:lnTo>
                    <a:pt x="208" y="89"/>
                  </a:lnTo>
                  <a:lnTo>
                    <a:pt x="208" y="88"/>
                  </a:lnTo>
                  <a:lnTo>
                    <a:pt x="208" y="89"/>
                  </a:lnTo>
                  <a:lnTo>
                    <a:pt x="207" y="88"/>
                  </a:lnTo>
                  <a:lnTo>
                    <a:pt x="206" y="88"/>
                  </a:lnTo>
                  <a:lnTo>
                    <a:pt x="207" y="89"/>
                  </a:lnTo>
                  <a:lnTo>
                    <a:pt x="206" y="89"/>
                  </a:lnTo>
                  <a:lnTo>
                    <a:pt x="205" y="89"/>
                  </a:lnTo>
                  <a:lnTo>
                    <a:pt x="205" y="90"/>
                  </a:lnTo>
                  <a:lnTo>
                    <a:pt x="204" y="90"/>
                  </a:lnTo>
                  <a:lnTo>
                    <a:pt x="202" y="90"/>
                  </a:lnTo>
                  <a:lnTo>
                    <a:pt x="201" y="90"/>
                  </a:lnTo>
                  <a:lnTo>
                    <a:pt x="201" y="92"/>
                  </a:lnTo>
                  <a:lnTo>
                    <a:pt x="201" y="93"/>
                  </a:lnTo>
                  <a:lnTo>
                    <a:pt x="201" y="94"/>
                  </a:lnTo>
                  <a:lnTo>
                    <a:pt x="200" y="94"/>
                  </a:lnTo>
                  <a:lnTo>
                    <a:pt x="199" y="94"/>
                  </a:lnTo>
                  <a:lnTo>
                    <a:pt x="199" y="95"/>
                  </a:lnTo>
                  <a:lnTo>
                    <a:pt x="200" y="95"/>
                  </a:lnTo>
                  <a:lnTo>
                    <a:pt x="199" y="95"/>
                  </a:lnTo>
                  <a:lnTo>
                    <a:pt x="199" y="96"/>
                  </a:lnTo>
                  <a:lnTo>
                    <a:pt x="198" y="96"/>
                  </a:lnTo>
                  <a:lnTo>
                    <a:pt x="198" y="95"/>
                  </a:lnTo>
                  <a:lnTo>
                    <a:pt x="198" y="96"/>
                  </a:lnTo>
                  <a:lnTo>
                    <a:pt x="197" y="96"/>
                  </a:lnTo>
                  <a:lnTo>
                    <a:pt x="196" y="96"/>
                  </a:lnTo>
                  <a:lnTo>
                    <a:pt x="196" y="97"/>
                  </a:lnTo>
                  <a:lnTo>
                    <a:pt x="196" y="99"/>
                  </a:lnTo>
                  <a:lnTo>
                    <a:pt x="194" y="99"/>
                  </a:lnTo>
                  <a:lnTo>
                    <a:pt x="193" y="99"/>
                  </a:lnTo>
                  <a:lnTo>
                    <a:pt x="193" y="100"/>
                  </a:lnTo>
                  <a:lnTo>
                    <a:pt x="192" y="100"/>
                  </a:lnTo>
                  <a:lnTo>
                    <a:pt x="192" y="101"/>
                  </a:lnTo>
                  <a:lnTo>
                    <a:pt x="191" y="101"/>
                  </a:lnTo>
                  <a:lnTo>
                    <a:pt x="191" y="102"/>
                  </a:lnTo>
                  <a:lnTo>
                    <a:pt x="192" y="102"/>
                  </a:lnTo>
                  <a:lnTo>
                    <a:pt x="192" y="103"/>
                  </a:lnTo>
                  <a:lnTo>
                    <a:pt x="192" y="104"/>
                  </a:lnTo>
                  <a:lnTo>
                    <a:pt x="192" y="103"/>
                  </a:lnTo>
                  <a:lnTo>
                    <a:pt x="191" y="103"/>
                  </a:lnTo>
                  <a:lnTo>
                    <a:pt x="190" y="103"/>
                  </a:lnTo>
                  <a:lnTo>
                    <a:pt x="189" y="103"/>
                  </a:lnTo>
                  <a:lnTo>
                    <a:pt x="190" y="104"/>
                  </a:lnTo>
                  <a:lnTo>
                    <a:pt x="190" y="106"/>
                  </a:lnTo>
                  <a:lnTo>
                    <a:pt x="189" y="106"/>
                  </a:lnTo>
                  <a:lnTo>
                    <a:pt x="187" y="106"/>
                  </a:lnTo>
                  <a:lnTo>
                    <a:pt x="187" y="107"/>
                  </a:lnTo>
                  <a:lnTo>
                    <a:pt x="187" y="108"/>
                  </a:lnTo>
                  <a:lnTo>
                    <a:pt x="186" y="109"/>
                  </a:lnTo>
                  <a:lnTo>
                    <a:pt x="186" y="110"/>
                  </a:lnTo>
                  <a:lnTo>
                    <a:pt x="185" y="110"/>
                  </a:lnTo>
                  <a:lnTo>
                    <a:pt x="185" y="111"/>
                  </a:lnTo>
                  <a:lnTo>
                    <a:pt x="185" y="113"/>
                  </a:lnTo>
                  <a:lnTo>
                    <a:pt x="184" y="113"/>
                  </a:lnTo>
                  <a:lnTo>
                    <a:pt x="184" y="114"/>
                  </a:lnTo>
                  <a:lnTo>
                    <a:pt x="184" y="115"/>
                  </a:lnTo>
                  <a:lnTo>
                    <a:pt x="183" y="115"/>
                  </a:lnTo>
                  <a:lnTo>
                    <a:pt x="182" y="115"/>
                  </a:lnTo>
                  <a:lnTo>
                    <a:pt x="182" y="116"/>
                  </a:lnTo>
                  <a:lnTo>
                    <a:pt x="180" y="116"/>
                  </a:lnTo>
                  <a:lnTo>
                    <a:pt x="180" y="117"/>
                  </a:lnTo>
                  <a:lnTo>
                    <a:pt x="180" y="118"/>
                  </a:lnTo>
                  <a:lnTo>
                    <a:pt x="180" y="120"/>
                  </a:lnTo>
                  <a:lnTo>
                    <a:pt x="179" y="120"/>
                  </a:lnTo>
                  <a:lnTo>
                    <a:pt x="179" y="121"/>
                  </a:lnTo>
                  <a:lnTo>
                    <a:pt x="178" y="122"/>
                  </a:lnTo>
                  <a:lnTo>
                    <a:pt x="178" y="123"/>
                  </a:lnTo>
                  <a:lnTo>
                    <a:pt x="177" y="123"/>
                  </a:lnTo>
                  <a:lnTo>
                    <a:pt x="177" y="124"/>
                  </a:lnTo>
                  <a:lnTo>
                    <a:pt x="176" y="125"/>
                  </a:lnTo>
                  <a:lnTo>
                    <a:pt x="175" y="125"/>
                  </a:lnTo>
                  <a:lnTo>
                    <a:pt x="175" y="127"/>
                  </a:lnTo>
                  <a:lnTo>
                    <a:pt x="173" y="127"/>
                  </a:lnTo>
                  <a:lnTo>
                    <a:pt x="173" y="129"/>
                  </a:lnTo>
                  <a:lnTo>
                    <a:pt x="172" y="130"/>
                  </a:lnTo>
                  <a:lnTo>
                    <a:pt x="171" y="131"/>
                  </a:lnTo>
                  <a:lnTo>
                    <a:pt x="171" y="132"/>
                  </a:lnTo>
                  <a:lnTo>
                    <a:pt x="170" y="132"/>
                  </a:lnTo>
                  <a:lnTo>
                    <a:pt x="170" y="134"/>
                  </a:lnTo>
                  <a:lnTo>
                    <a:pt x="170" y="135"/>
                  </a:lnTo>
                  <a:lnTo>
                    <a:pt x="168" y="137"/>
                  </a:lnTo>
                  <a:lnTo>
                    <a:pt x="168" y="138"/>
                  </a:lnTo>
                  <a:lnTo>
                    <a:pt x="168" y="139"/>
                  </a:lnTo>
                  <a:lnTo>
                    <a:pt x="169" y="139"/>
                  </a:lnTo>
                  <a:lnTo>
                    <a:pt x="169" y="141"/>
                  </a:lnTo>
                  <a:lnTo>
                    <a:pt x="169" y="142"/>
                  </a:lnTo>
                  <a:lnTo>
                    <a:pt x="170" y="142"/>
                  </a:lnTo>
                  <a:lnTo>
                    <a:pt x="170" y="143"/>
                  </a:lnTo>
                  <a:lnTo>
                    <a:pt x="170" y="144"/>
                  </a:lnTo>
                  <a:lnTo>
                    <a:pt x="169" y="144"/>
                  </a:lnTo>
                  <a:lnTo>
                    <a:pt x="169" y="145"/>
                  </a:lnTo>
                  <a:lnTo>
                    <a:pt x="169" y="146"/>
                  </a:lnTo>
                  <a:lnTo>
                    <a:pt x="169" y="148"/>
                  </a:lnTo>
                  <a:lnTo>
                    <a:pt x="169" y="149"/>
                  </a:lnTo>
                  <a:lnTo>
                    <a:pt x="169" y="150"/>
                  </a:lnTo>
                  <a:lnTo>
                    <a:pt x="169" y="151"/>
                  </a:lnTo>
                  <a:lnTo>
                    <a:pt x="168" y="152"/>
                  </a:lnTo>
                  <a:lnTo>
                    <a:pt x="168" y="153"/>
                  </a:lnTo>
                  <a:lnTo>
                    <a:pt x="169" y="153"/>
                  </a:lnTo>
                  <a:lnTo>
                    <a:pt x="169" y="155"/>
                  </a:lnTo>
                  <a:lnTo>
                    <a:pt x="169" y="156"/>
                  </a:lnTo>
                  <a:lnTo>
                    <a:pt x="169" y="158"/>
                  </a:lnTo>
                  <a:lnTo>
                    <a:pt x="168" y="158"/>
                  </a:lnTo>
                  <a:lnTo>
                    <a:pt x="166" y="159"/>
                  </a:lnTo>
                  <a:lnTo>
                    <a:pt x="168" y="159"/>
                  </a:lnTo>
                  <a:lnTo>
                    <a:pt x="168" y="160"/>
                  </a:lnTo>
                  <a:lnTo>
                    <a:pt x="168" y="162"/>
                  </a:lnTo>
                  <a:lnTo>
                    <a:pt x="168" y="163"/>
                  </a:lnTo>
                  <a:lnTo>
                    <a:pt x="168" y="164"/>
                  </a:lnTo>
                  <a:lnTo>
                    <a:pt x="169" y="165"/>
                  </a:lnTo>
                  <a:lnTo>
                    <a:pt x="169" y="166"/>
                  </a:lnTo>
                  <a:lnTo>
                    <a:pt x="169" y="167"/>
                  </a:lnTo>
                  <a:lnTo>
                    <a:pt x="169" y="169"/>
                  </a:lnTo>
                  <a:lnTo>
                    <a:pt x="169" y="170"/>
                  </a:lnTo>
                  <a:lnTo>
                    <a:pt x="169" y="171"/>
                  </a:lnTo>
                  <a:lnTo>
                    <a:pt x="169" y="172"/>
                  </a:lnTo>
                  <a:lnTo>
                    <a:pt x="170" y="174"/>
                  </a:lnTo>
                  <a:lnTo>
                    <a:pt x="170" y="176"/>
                  </a:lnTo>
                  <a:lnTo>
                    <a:pt x="171" y="176"/>
                  </a:lnTo>
                  <a:lnTo>
                    <a:pt x="170" y="177"/>
                  </a:lnTo>
                  <a:lnTo>
                    <a:pt x="171" y="177"/>
                  </a:lnTo>
                  <a:lnTo>
                    <a:pt x="171" y="178"/>
                  </a:lnTo>
                  <a:lnTo>
                    <a:pt x="170" y="178"/>
                  </a:lnTo>
                  <a:lnTo>
                    <a:pt x="168" y="178"/>
                  </a:lnTo>
                  <a:lnTo>
                    <a:pt x="168" y="179"/>
                  </a:lnTo>
                  <a:lnTo>
                    <a:pt x="168" y="180"/>
                  </a:lnTo>
                  <a:lnTo>
                    <a:pt x="168" y="181"/>
                  </a:lnTo>
                  <a:lnTo>
                    <a:pt x="168" y="183"/>
                  </a:lnTo>
                  <a:lnTo>
                    <a:pt x="168" y="184"/>
                  </a:lnTo>
                  <a:lnTo>
                    <a:pt x="166" y="185"/>
                  </a:lnTo>
                  <a:lnTo>
                    <a:pt x="168" y="185"/>
                  </a:lnTo>
                  <a:lnTo>
                    <a:pt x="168" y="186"/>
                  </a:lnTo>
                  <a:lnTo>
                    <a:pt x="168" y="187"/>
                  </a:lnTo>
                  <a:lnTo>
                    <a:pt x="168" y="188"/>
                  </a:lnTo>
                  <a:lnTo>
                    <a:pt x="168" y="190"/>
                  </a:lnTo>
                  <a:lnTo>
                    <a:pt x="169" y="191"/>
                  </a:lnTo>
                  <a:lnTo>
                    <a:pt x="170" y="192"/>
                  </a:lnTo>
                  <a:lnTo>
                    <a:pt x="170" y="193"/>
                  </a:lnTo>
                  <a:lnTo>
                    <a:pt x="171" y="193"/>
                  </a:lnTo>
                  <a:lnTo>
                    <a:pt x="171" y="194"/>
                  </a:lnTo>
                  <a:lnTo>
                    <a:pt x="171" y="195"/>
                  </a:lnTo>
                  <a:lnTo>
                    <a:pt x="171" y="197"/>
                  </a:lnTo>
                  <a:lnTo>
                    <a:pt x="170" y="197"/>
                  </a:lnTo>
                  <a:lnTo>
                    <a:pt x="169" y="197"/>
                  </a:lnTo>
                  <a:lnTo>
                    <a:pt x="169" y="198"/>
                  </a:lnTo>
                  <a:lnTo>
                    <a:pt x="170" y="198"/>
                  </a:lnTo>
                  <a:lnTo>
                    <a:pt x="171" y="199"/>
                  </a:lnTo>
                  <a:lnTo>
                    <a:pt x="170" y="199"/>
                  </a:lnTo>
                  <a:lnTo>
                    <a:pt x="170" y="200"/>
                  </a:lnTo>
                  <a:lnTo>
                    <a:pt x="171" y="200"/>
                  </a:lnTo>
                  <a:lnTo>
                    <a:pt x="171" y="201"/>
                  </a:lnTo>
                  <a:lnTo>
                    <a:pt x="172" y="201"/>
                  </a:lnTo>
                  <a:lnTo>
                    <a:pt x="172" y="202"/>
                  </a:lnTo>
                  <a:lnTo>
                    <a:pt x="173" y="202"/>
                  </a:lnTo>
                  <a:lnTo>
                    <a:pt x="173" y="204"/>
                  </a:lnTo>
                  <a:lnTo>
                    <a:pt x="175" y="204"/>
                  </a:lnTo>
                  <a:lnTo>
                    <a:pt x="176" y="205"/>
                  </a:lnTo>
                  <a:lnTo>
                    <a:pt x="177" y="205"/>
                  </a:lnTo>
                  <a:lnTo>
                    <a:pt x="178" y="205"/>
                  </a:lnTo>
                  <a:lnTo>
                    <a:pt x="178" y="206"/>
                  </a:lnTo>
                  <a:lnTo>
                    <a:pt x="179" y="206"/>
                  </a:lnTo>
                  <a:lnTo>
                    <a:pt x="180" y="206"/>
                  </a:lnTo>
                  <a:lnTo>
                    <a:pt x="180" y="207"/>
                  </a:lnTo>
                  <a:lnTo>
                    <a:pt x="182" y="207"/>
                  </a:lnTo>
                  <a:lnTo>
                    <a:pt x="183" y="207"/>
                  </a:lnTo>
                  <a:lnTo>
                    <a:pt x="184" y="208"/>
                  </a:lnTo>
                  <a:lnTo>
                    <a:pt x="185" y="208"/>
                  </a:lnTo>
                  <a:lnTo>
                    <a:pt x="185" y="209"/>
                  </a:lnTo>
                  <a:lnTo>
                    <a:pt x="186" y="209"/>
                  </a:lnTo>
                  <a:lnTo>
                    <a:pt x="187" y="211"/>
                  </a:lnTo>
                  <a:lnTo>
                    <a:pt x="189" y="212"/>
                  </a:lnTo>
                  <a:lnTo>
                    <a:pt x="190" y="213"/>
                  </a:lnTo>
                  <a:lnTo>
                    <a:pt x="191" y="214"/>
                  </a:lnTo>
                  <a:lnTo>
                    <a:pt x="191" y="215"/>
                  </a:lnTo>
                  <a:lnTo>
                    <a:pt x="192" y="215"/>
                  </a:lnTo>
                  <a:lnTo>
                    <a:pt x="191" y="216"/>
                  </a:lnTo>
                  <a:lnTo>
                    <a:pt x="191" y="218"/>
                  </a:lnTo>
                  <a:lnTo>
                    <a:pt x="190" y="220"/>
                  </a:lnTo>
                  <a:lnTo>
                    <a:pt x="190" y="221"/>
                  </a:lnTo>
                  <a:lnTo>
                    <a:pt x="190" y="222"/>
                  </a:lnTo>
                  <a:lnTo>
                    <a:pt x="190" y="223"/>
                  </a:lnTo>
                  <a:lnTo>
                    <a:pt x="190" y="225"/>
                  </a:lnTo>
                  <a:lnTo>
                    <a:pt x="191" y="225"/>
                  </a:lnTo>
                  <a:lnTo>
                    <a:pt x="191" y="226"/>
                  </a:lnTo>
                  <a:lnTo>
                    <a:pt x="192" y="226"/>
                  </a:lnTo>
                  <a:lnTo>
                    <a:pt x="192" y="227"/>
                  </a:lnTo>
                  <a:lnTo>
                    <a:pt x="194" y="229"/>
                  </a:lnTo>
                  <a:lnTo>
                    <a:pt x="196" y="229"/>
                  </a:lnTo>
                  <a:lnTo>
                    <a:pt x="197" y="229"/>
                  </a:lnTo>
                  <a:lnTo>
                    <a:pt x="197" y="230"/>
                  </a:lnTo>
                  <a:lnTo>
                    <a:pt x="198" y="230"/>
                  </a:lnTo>
                  <a:lnTo>
                    <a:pt x="198" y="229"/>
                  </a:lnTo>
                  <a:lnTo>
                    <a:pt x="199" y="229"/>
                  </a:lnTo>
                  <a:lnTo>
                    <a:pt x="200" y="230"/>
                  </a:lnTo>
                  <a:lnTo>
                    <a:pt x="200" y="233"/>
                  </a:lnTo>
                  <a:lnTo>
                    <a:pt x="201" y="234"/>
                  </a:lnTo>
                  <a:lnTo>
                    <a:pt x="201" y="236"/>
                  </a:lnTo>
                  <a:lnTo>
                    <a:pt x="202" y="237"/>
                  </a:lnTo>
                  <a:lnTo>
                    <a:pt x="202" y="239"/>
                  </a:lnTo>
                  <a:lnTo>
                    <a:pt x="201" y="241"/>
                  </a:lnTo>
                  <a:lnTo>
                    <a:pt x="200" y="243"/>
                  </a:lnTo>
                  <a:lnTo>
                    <a:pt x="199" y="246"/>
                  </a:lnTo>
                  <a:lnTo>
                    <a:pt x="199" y="247"/>
                  </a:lnTo>
                  <a:lnTo>
                    <a:pt x="198" y="249"/>
                  </a:lnTo>
                  <a:lnTo>
                    <a:pt x="197" y="250"/>
                  </a:lnTo>
                  <a:lnTo>
                    <a:pt x="196" y="251"/>
                  </a:lnTo>
                  <a:lnTo>
                    <a:pt x="194" y="253"/>
                  </a:lnTo>
                  <a:lnTo>
                    <a:pt x="194" y="254"/>
                  </a:lnTo>
                  <a:lnTo>
                    <a:pt x="194" y="255"/>
                  </a:lnTo>
                  <a:lnTo>
                    <a:pt x="194" y="256"/>
                  </a:lnTo>
                  <a:lnTo>
                    <a:pt x="194" y="257"/>
                  </a:lnTo>
                  <a:lnTo>
                    <a:pt x="194" y="258"/>
                  </a:lnTo>
                  <a:lnTo>
                    <a:pt x="193" y="260"/>
                  </a:lnTo>
                  <a:lnTo>
                    <a:pt x="192" y="260"/>
                  </a:lnTo>
                  <a:lnTo>
                    <a:pt x="191" y="261"/>
                  </a:lnTo>
                  <a:lnTo>
                    <a:pt x="190" y="262"/>
                  </a:lnTo>
                  <a:lnTo>
                    <a:pt x="189" y="262"/>
                  </a:lnTo>
                  <a:lnTo>
                    <a:pt x="189" y="263"/>
                  </a:lnTo>
                  <a:lnTo>
                    <a:pt x="186" y="263"/>
                  </a:lnTo>
                  <a:lnTo>
                    <a:pt x="185" y="264"/>
                  </a:lnTo>
                  <a:lnTo>
                    <a:pt x="184" y="264"/>
                  </a:lnTo>
                  <a:lnTo>
                    <a:pt x="183" y="264"/>
                  </a:lnTo>
                  <a:lnTo>
                    <a:pt x="182" y="265"/>
                  </a:lnTo>
                  <a:lnTo>
                    <a:pt x="178" y="267"/>
                  </a:lnTo>
                  <a:lnTo>
                    <a:pt x="177" y="267"/>
                  </a:lnTo>
                  <a:lnTo>
                    <a:pt x="173" y="268"/>
                  </a:lnTo>
                  <a:lnTo>
                    <a:pt x="170" y="268"/>
                  </a:lnTo>
                  <a:lnTo>
                    <a:pt x="169" y="269"/>
                  </a:lnTo>
                  <a:lnTo>
                    <a:pt x="168" y="269"/>
                  </a:lnTo>
                  <a:lnTo>
                    <a:pt x="162" y="270"/>
                  </a:lnTo>
                  <a:lnTo>
                    <a:pt x="159" y="270"/>
                  </a:lnTo>
                  <a:lnTo>
                    <a:pt x="157" y="271"/>
                  </a:lnTo>
                  <a:lnTo>
                    <a:pt x="155" y="271"/>
                  </a:lnTo>
                  <a:lnTo>
                    <a:pt x="154" y="271"/>
                  </a:lnTo>
                  <a:lnTo>
                    <a:pt x="152" y="271"/>
                  </a:lnTo>
                  <a:lnTo>
                    <a:pt x="151" y="271"/>
                  </a:lnTo>
                  <a:lnTo>
                    <a:pt x="149" y="271"/>
                  </a:lnTo>
                  <a:lnTo>
                    <a:pt x="148" y="271"/>
                  </a:lnTo>
                  <a:lnTo>
                    <a:pt x="147" y="271"/>
                  </a:lnTo>
                  <a:lnTo>
                    <a:pt x="147" y="272"/>
                  </a:lnTo>
                  <a:lnTo>
                    <a:pt x="144" y="271"/>
                  </a:lnTo>
                  <a:lnTo>
                    <a:pt x="143" y="271"/>
                  </a:lnTo>
                  <a:lnTo>
                    <a:pt x="142" y="271"/>
                  </a:lnTo>
                  <a:lnTo>
                    <a:pt x="140" y="271"/>
                  </a:lnTo>
                  <a:lnTo>
                    <a:pt x="140" y="270"/>
                  </a:lnTo>
                  <a:lnTo>
                    <a:pt x="138" y="270"/>
                  </a:lnTo>
                  <a:lnTo>
                    <a:pt x="138" y="269"/>
                  </a:lnTo>
                  <a:lnTo>
                    <a:pt x="137" y="269"/>
                  </a:lnTo>
                  <a:lnTo>
                    <a:pt x="135" y="269"/>
                  </a:lnTo>
                  <a:lnTo>
                    <a:pt x="135" y="268"/>
                  </a:lnTo>
                  <a:lnTo>
                    <a:pt x="135" y="269"/>
                  </a:lnTo>
                  <a:lnTo>
                    <a:pt x="135" y="270"/>
                  </a:lnTo>
                  <a:lnTo>
                    <a:pt x="136" y="270"/>
                  </a:lnTo>
                  <a:lnTo>
                    <a:pt x="136" y="271"/>
                  </a:lnTo>
                  <a:lnTo>
                    <a:pt x="136" y="272"/>
                  </a:lnTo>
                  <a:lnTo>
                    <a:pt x="136" y="274"/>
                  </a:lnTo>
                  <a:lnTo>
                    <a:pt x="136" y="275"/>
                  </a:lnTo>
                  <a:lnTo>
                    <a:pt x="137" y="275"/>
                  </a:lnTo>
                  <a:lnTo>
                    <a:pt x="137" y="276"/>
                  </a:lnTo>
                  <a:lnTo>
                    <a:pt x="138" y="276"/>
                  </a:lnTo>
                  <a:lnTo>
                    <a:pt x="137" y="276"/>
                  </a:lnTo>
                  <a:lnTo>
                    <a:pt x="138" y="276"/>
                  </a:lnTo>
                  <a:lnTo>
                    <a:pt x="140" y="276"/>
                  </a:lnTo>
                  <a:lnTo>
                    <a:pt x="141" y="277"/>
                  </a:lnTo>
                  <a:lnTo>
                    <a:pt x="142" y="277"/>
                  </a:lnTo>
                  <a:lnTo>
                    <a:pt x="142" y="278"/>
                  </a:lnTo>
                  <a:lnTo>
                    <a:pt x="141" y="278"/>
                  </a:lnTo>
                  <a:lnTo>
                    <a:pt x="140" y="277"/>
                  </a:lnTo>
                  <a:lnTo>
                    <a:pt x="138" y="277"/>
                  </a:lnTo>
                  <a:lnTo>
                    <a:pt x="137" y="277"/>
                  </a:lnTo>
                  <a:lnTo>
                    <a:pt x="138" y="277"/>
                  </a:lnTo>
                  <a:lnTo>
                    <a:pt x="140" y="278"/>
                  </a:lnTo>
                  <a:lnTo>
                    <a:pt x="141" y="278"/>
                  </a:lnTo>
                  <a:lnTo>
                    <a:pt x="142" y="279"/>
                  </a:lnTo>
                  <a:lnTo>
                    <a:pt x="141" y="279"/>
                  </a:lnTo>
                  <a:lnTo>
                    <a:pt x="142" y="281"/>
                  </a:lnTo>
                  <a:lnTo>
                    <a:pt x="142" y="283"/>
                  </a:lnTo>
                  <a:lnTo>
                    <a:pt x="142" y="284"/>
                  </a:lnTo>
                  <a:lnTo>
                    <a:pt x="142" y="285"/>
                  </a:lnTo>
                  <a:lnTo>
                    <a:pt x="141" y="285"/>
                  </a:lnTo>
                  <a:lnTo>
                    <a:pt x="140" y="284"/>
                  </a:lnTo>
                  <a:lnTo>
                    <a:pt x="140" y="285"/>
                  </a:lnTo>
                  <a:lnTo>
                    <a:pt x="140" y="286"/>
                  </a:lnTo>
                  <a:lnTo>
                    <a:pt x="140" y="288"/>
                  </a:lnTo>
                  <a:lnTo>
                    <a:pt x="140" y="289"/>
                  </a:lnTo>
                  <a:lnTo>
                    <a:pt x="141" y="289"/>
                  </a:lnTo>
                  <a:lnTo>
                    <a:pt x="141" y="290"/>
                  </a:lnTo>
                  <a:lnTo>
                    <a:pt x="141" y="291"/>
                  </a:lnTo>
                  <a:lnTo>
                    <a:pt x="140" y="291"/>
                  </a:lnTo>
                  <a:lnTo>
                    <a:pt x="140" y="292"/>
                  </a:lnTo>
                  <a:lnTo>
                    <a:pt x="140" y="293"/>
                  </a:lnTo>
                  <a:lnTo>
                    <a:pt x="141" y="295"/>
                  </a:lnTo>
                  <a:lnTo>
                    <a:pt x="142" y="295"/>
                  </a:lnTo>
                  <a:lnTo>
                    <a:pt x="142" y="296"/>
                  </a:lnTo>
                  <a:lnTo>
                    <a:pt x="143" y="296"/>
                  </a:lnTo>
                  <a:lnTo>
                    <a:pt x="143" y="297"/>
                  </a:lnTo>
                  <a:lnTo>
                    <a:pt x="142" y="297"/>
                  </a:lnTo>
                  <a:lnTo>
                    <a:pt x="143" y="297"/>
                  </a:lnTo>
                  <a:lnTo>
                    <a:pt x="143" y="298"/>
                  </a:lnTo>
                  <a:lnTo>
                    <a:pt x="144" y="297"/>
                  </a:lnTo>
                  <a:lnTo>
                    <a:pt x="144" y="298"/>
                  </a:lnTo>
                  <a:lnTo>
                    <a:pt x="144" y="299"/>
                  </a:lnTo>
                  <a:lnTo>
                    <a:pt x="144" y="300"/>
                  </a:lnTo>
                  <a:lnTo>
                    <a:pt x="143" y="302"/>
                  </a:lnTo>
                  <a:lnTo>
                    <a:pt x="142" y="302"/>
                  </a:lnTo>
                  <a:lnTo>
                    <a:pt x="141" y="303"/>
                  </a:lnTo>
                  <a:lnTo>
                    <a:pt x="140" y="303"/>
                  </a:lnTo>
                  <a:lnTo>
                    <a:pt x="140" y="304"/>
                  </a:lnTo>
                  <a:lnTo>
                    <a:pt x="138" y="304"/>
                  </a:lnTo>
                  <a:lnTo>
                    <a:pt x="137" y="304"/>
                  </a:lnTo>
                  <a:lnTo>
                    <a:pt x="137" y="305"/>
                  </a:lnTo>
                  <a:lnTo>
                    <a:pt x="135" y="305"/>
                  </a:lnTo>
                  <a:lnTo>
                    <a:pt x="133" y="305"/>
                  </a:lnTo>
                  <a:lnTo>
                    <a:pt x="132" y="305"/>
                  </a:lnTo>
                  <a:lnTo>
                    <a:pt x="130" y="305"/>
                  </a:lnTo>
                  <a:lnTo>
                    <a:pt x="128" y="305"/>
                  </a:lnTo>
                  <a:lnTo>
                    <a:pt x="127" y="305"/>
                  </a:lnTo>
                  <a:lnTo>
                    <a:pt x="126" y="305"/>
                  </a:lnTo>
                  <a:lnTo>
                    <a:pt x="125" y="305"/>
                  </a:lnTo>
                  <a:lnTo>
                    <a:pt x="123" y="304"/>
                  </a:lnTo>
                  <a:lnTo>
                    <a:pt x="122" y="304"/>
                  </a:lnTo>
                  <a:lnTo>
                    <a:pt x="122" y="303"/>
                  </a:lnTo>
                  <a:lnTo>
                    <a:pt x="121" y="303"/>
                  </a:lnTo>
                  <a:lnTo>
                    <a:pt x="121" y="304"/>
                  </a:lnTo>
                  <a:lnTo>
                    <a:pt x="121" y="303"/>
                  </a:lnTo>
                  <a:lnTo>
                    <a:pt x="118" y="302"/>
                  </a:lnTo>
                  <a:lnTo>
                    <a:pt x="115" y="302"/>
                  </a:lnTo>
                  <a:lnTo>
                    <a:pt x="114" y="300"/>
                  </a:lnTo>
                  <a:lnTo>
                    <a:pt x="113" y="300"/>
                  </a:lnTo>
                  <a:lnTo>
                    <a:pt x="112" y="300"/>
                  </a:lnTo>
                  <a:lnTo>
                    <a:pt x="111" y="300"/>
                  </a:lnTo>
                  <a:lnTo>
                    <a:pt x="112" y="300"/>
                  </a:lnTo>
                  <a:lnTo>
                    <a:pt x="113" y="300"/>
                  </a:lnTo>
                  <a:lnTo>
                    <a:pt x="112" y="299"/>
                  </a:lnTo>
                  <a:lnTo>
                    <a:pt x="111" y="298"/>
                  </a:lnTo>
                  <a:lnTo>
                    <a:pt x="109" y="298"/>
                  </a:lnTo>
                  <a:lnTo>
                    <a:pt x="109" y="299"/>
                  </a:lnTo>
                  <a:lnTo>
                    <a:pt x="111" y="299"/>
                  </a:lnTo>
                  <a:lnTo>
                    <a:pt x="109" y="299"/>
                  </a:lnTo>
                  <a:lnTo>
                    <a:pt x="108" y="299"/>
                  </a:lnTo>
                  <a:lnTo>
                    <a:pt x="108" y="300"/>
                  </a:lnTo>
                  <a:lnTo>
                    <a:pt x="107" y="300"/>
                  </a:lnTo>
                  <a:lnTo>
                    <a:pt x="108" y="302"/>
                  </a:lnTo>
                  <a:lnTo>
                    <a:pt x="107" y="302"/>
                  </a:lnTo>
                  <a:lnTo>
                    <a:pt x="107" y="303"/>
                  </a:lnTo>
                  <a:lnTo>
                    <a:pt x="108" y="303"/>
                  </a:lnTo>
                  <a:lnTo>
                    <a:pt x="109" y="306"/>
                  </a:lnTo>
                  <a:lnTo>
                    <a:pt x="109" y="307"/>
                  </a:lnTo>
                  <a:lnTo>
                    <a:pt x="111" y="309"/>
                  </a:lnTo>
                  <a:lnTo>
                    <a:pt x="111" y="310"/>
                  </a:lnTo>
                  <a:lnTo>
                    <a:pt x="112" y="310"/>
                  </a:lnTo>
                  <a:lnTo>
                    <a:pt x="112" y="311"/>
                  </a:lnTo>
                  <a:lnTo>
                    <a:pt x="113" y="311"/>
                  </a:lnTo>
                  <a:lnTo>
                    <a:pt x="113" y="312"/>
                  </a:lnTo>
                  <a:lnTo>
                    <a:pt x="113" y="313"/>
                  </a:lnTo>
                  <a:lnTo>
                    <a:pt x="113" y="314"/>
                  </a:lnTo>
                  <a:lnTo>
                    <a:pt x="114" y="316"/>
                  </a:lnTo>
                  <a:lnTo>
                    <a:pt x="114" y="317"/>
                  </a:lnTo>
                  <a:lnTo>
                    <a:pt x="113" y="318"/>
                  </a:lnTo>
                  <a:lnTo>
                    <a:pt x="114" y="319"/>
                  </a:lnTo>
                  <a:lnTo>
                    <a:pt x="115" y="320"/>
                  </a:lnTo>
                  <a:lnTo>
                    <a:pt x="116" y="321"/>
                  </a:lnTo>
                  <a:lnTo>
                    <a:pt x="118" y="321"/>
                  </a:lnTo>
                  <a:lnTo>
                    <a:pt x="118" y="323"/>
                  </a:lnTo>
                  <a:lnTo>
                    <a:pt x="119" y="323"/>
                  </a:lnTo>
                  <a:lnTo>
                    <a:pt x="120" y="323"/>
                  </a:lnTo>
                  <a:lnTo>
                    <a:pt x="121" y="323"/>
                  </a:lnTo>
                  <a:lnTo>
                    <a:pt x="122" y="323"/>
                  </a:lnTo>
                  <a:lnTo>
                    <a:pt x="122" y="324"/>
                  </a:lnTo>
                  <a:lnTo>
                    <a:pt x="121" y="325"/>
                  </a:lnTo>
                  <a:lnTo>
                    <a:pt x="121" y="326"/>
                  </a:lnTo>
                  <a:lnTo>
                    <a:pt x="122" y="326"/>
                  </a:lnTo>
                  <a:lnTo>
                    <a:pt x="123" y="326"/>
                  </a:lnTo>
                  <a:lnTo>
                    <a:pt x="125" y="326"/>
                  </a:lnTo>
                  <a:lnTo>
                    <a:pt x="125" y="325"/>
                  </a:lnTo>
                  <a:lnTo>
                    <a:pt x="128" y="326"/>
                  </a:lnTo>
                  <a:lnTo>
                    <a:pt x="128" y="325"/>
                  </a:lnTo>
                  <a:lnTo>
                    <a:pt x="128" y="324"/>
                  </a:lnTo>
                  <a:lnTo>
                    <a:pt x="128" y="323"/>
                  </a:lnTo>
                  <a:lnTo>
                    <a:pt x="127" y="323"/>
                  </a:lnTo>
                  <a:lnTo>
                    <a:pt x="126" y="323"/>
                  </a:lnTo>
                  <a:lnTo>
                    <a:pt x="125" y="323"/>
                  </a:lnTo>
                  <a:lnTo>
                    <a:pt x="123" y="323"/>
                  </a:lnTo>
                  <a:lnTo>
                    <a:pt x="125" y="323"/>
                  </a:lnTo>
                  <a:lnTo>
                    <a:pt x="126" y="323"/>
                  </a:lnTo>
                  <a:lnTo>
                    <a:pt x="127" y="321"/>
                  </a:lnTo>
                  <a:lnTo>
                    <a:pt x="128" y="320"/>
                  </a:lnTo>
                  <a:lnTo>
                    <a:pt x="129" y="320"/>
                  </a:lnTo>
                  <a:lnTo>
                    <a:pt x="130" y="320"/>
                  </a:lnTo>
                  <a:lnTo>
                    <a:pt x="132" y="320"/>
                  </a:lnTo>
                  <a:lnTo>
                    <a:pt x="132" y="321"/>
                  </a:lnTo>
                  <a:lnTo>
                    <a:pt x="133" y="321"/>
                  </a:lnTo>
                  <a:lnTo>
                    <a:pt x="133" y="323"/>
                  </a:lnTo>
                  <a:lnTo>
                    <a:pt x="134" y="324"/>
                  </a:lnTo>
                  <a:lnTo>
                    <a:pt x="134" y="326"/>
                  </a:lnTo>
                  <a:lnTo>
                    <a:pt x="135" y="328"/>
                  </a:lnTo>
                  <a:lnTo>
                    <a:pt x="135" y="330"/>
                  </a:lnTo>
                  <a:lnTo>
                    <a:pt x="135" y="331"/>
                  </a:lnTo>
                  <a:lnTo>
                    <a:pt x="135" y="332"/>
                  </a:lnTo>
                  <a:lnTo>
                    <a:pt x="134" y="332"/>
                  </a:lnTo>
                  <a:lnTo>
                    <a:pt x="132" y="332"/>
                  </a:lnTo>
                  <a:lnTo>
                    <a:pt x="130" y="332"/>
                  </a:lnTo>
                  <a:lnTo>
                    <a:pt x="130" y="333"/>
                  </a:lnTo>
                  <a:lnTo>
                    <a:pt x="129" y="332"/>
                  </a:lnTo>
                  <a:lnTo>
                    <a:pt x="128" y="332"/>
                  </a:lnTo>
                  <a:lnTo>
                    <a:pt x="128" y="331"/>
                  </a:lnTo>
                  <a:lnTo>
                    <a:pt x="127" y="331"/>
                  </a:lnTo>
                  <a:lnTo>
                    <a:pt x="127" y="330"/>
                  </a:lnTo>
                  <a:lnTo>
                    <a:pt x="128" y="328"/>
                  </a:lnTo>
                  <a:lnTo>
                    <a:pt x="127" y="328"/>
                  </a:lnTo>
                  <a:lnTo>
                    <a:pt x="126" y="328"/>
                  </a:lnTo>
                  <a:lnTo>
                    <a:pt x="126" y="327"/>
                  </a:lnTo>
                  <a:lnTo>
                    <a:pt x="125" y="327"/>
                  </a:lnTo>
                  <a:lnTo>
                    <a:pt x="123" y="327"/>
                  </a:lnTo>
                  <a:lnTo>
                    <a:pt x="122" y="327"/>
                  </a:lnTo>
                  <a:lnTo>
                    <a:pt x="121" y="327"/>
                  </a:lnTo>
                  <a:lnTo>
                    <a:pt x="120" y="327"/>
                  </a:lnTo>
                  <a:lnTo>
                    <a:pt x="120" y="328"/>
                  </a:lnTo>
                  <a:lnTo>
                    <a:pt x="119" y="328"/>
                  </a:lnTo>
                  <a:lnTo>
                    <a:pt x="119" y="330"/>
                  </a:lnTo>
                  <a:lnTo>
                    <a:pt x="118" y="330"/>
                  </a:lnTo>
                  <a:lnTo>
                    <a:pt x="118" y="331"/>
                  </a:lnTo>
                  <a:lnTo>
                    <a:pt x="119" y="331"/>
                  </a:lnTo>
                  <a:lnTo>
                    <a:pt x="119" y="332"/>
                  </a:lnTo>
                  <a:lnTo>
                    <a:pt x="120" y="332"/>
                  </a:lnTo>
                  <a:lnTo>
                    <a:pt x="122" y="332"/>
                  </a:lnTo>
                  <a:lnTo>
                    <a:pt x="122" y="333"/>
                  </a:lnTo>
                  <a:lnTo>
                    <a:pt x="123" y="333"/>
                  </a:lnTo>
                  <a:lnTo>
                    <a:pt x="125" y="333"/>
                  </a:lnTo>
                  <a:lnTo>
                    <a:pt x="126" y="333"/>
                  </a:lnTo>
                  <a:lnTo>
                    <a:pt x="126" y="334"/>
                  </a:lnTo>
                  <a:lnTo>
                    <a:pt x="127" y="334"/>
                  </a:lnTo>
                  <a:lnTo>
                    <a:pt x="128" y="334"/>
                  </a:lnTo>
                  <a:lnTo>
                    <a:pt x="127" y="335"/>
                  </a:lnTo>
                  <a:lnTo>
                    <a:pt x="125" y="337"/>
                  </a:lnTo>
                  <a:lnTo>
                    <a:pt x="122" y="337"/>
                  </a:lnTo>
                  <a:lnTo>
                    <a:pt x="121" y="338"/>
                  </a:lnTo>
                  <a:lnTo>
                    <a:pt x="121" y="339"/>
                  </a:lnTo>
                  <a:lnTo>
                    <a:pt x="120" y="339"/>
                  </a:lnTo>
                  <a:lnTo>
                    <a:pt x="120" y="340"/>
                  </a:lnTo>
                  <a:lnTo>
                    <a:pt x="120" y="341"/>
                  </a:lnTo>
                  <a:lnTo>
                    <a:pt x="120" y="342"/>
                  </a:lnTo>
                  <a:lnTo>
                    <a:pt x="119" y="342"/>
                  </a:lnTo>
                  <a:lnTo>
                    <a:pt x="119" y="344"/>
                  </a:lnTo>
                  <a:lnTo>
                    <a:pt x="119" y="345"/>
                  </a:lnTo>
                  <a:lnTo>
                    <a:pt x="118" y="345"/>
                  </a:lnTo>
                  <a:lnTo>
                    <a:pt x="119" y="346"/>
                  </a:lnTo>
                  <a:lnTo>
                    <a:pt x="119" y="347"/>
                  </a:lnTo>
                  <a:lnTo>
                    <a:pt x="120" y="348"/>
                  </a:lnTo>
                  <a:lnTo>
                    <a:pt x="120" y="349"/>
                  </a:lnTo>
                  <a:lnTo>
                    <a:pt x="121" y="349"/>
                  </a:lnTo>
                  <a:lnTo>
                    <a:pt x="121" y="351"/>
                  </a:lnTo>
                  <a:lnTo>
                    <a:pt x="122" y="351"/>
                  </a:lnTo>
                  <a:lnTo>
                    <a:pt x="121" y="351"/>
                  </a:lnTo>
                  <a:lnTo>
                    <a:pt x="121" y="352"/>
                  </a:lnTo>
                  <a:lnTo>
                    <a:pt x="122" y="352"/>
                  </a:lnTo>
                  <a:lnTo>
                    <a:pt x="121" y="352"/>
                  </a:lnTo>
                  <a:lnTo>
                    <a:pt x="121" y="353"/>
                  </a:lnTo>
                  <a:lnTo>
                    <a:pt x="121" y="354"/>
                  </a:lnTo>
                  <a:lnTo>
                    <a:pt x="122" y="354"/>
                  </a:lnTo>
                  <a:lnTo>
                    <a:pt x="122" y="355"/>
                  </a:lnTo>
                  <a:lnTo>
                    <a:pt x="123" y="355"/>
                  </a:lnTo>
                  <a:lnTo>
                    <a:pt x="122" y="356"/>
                  </a:lnTo>
                  <a:lnTo>
                    <a:pt x="122" y="358"/>
                  </a:lnTo>
                  <a:lnTo>
                    <a:pt x="123" y="358"/>
                  </a:lnTo>
                  <a:lnTo>
                    <a:pt x="122" y="358"/>
                  </a:lnTo>
                  <a:lnTo>
                    <a:pt x="122" y="359"/>
                  </a:lnTo>
                  <a:lnTo>
                    <a:pt x="122" y="358"/>
                  </a:lnTo>
                  <a:lnTo>
                    <a:pt x="122" y="359"/>
                  </a:lnTo>
                  <a:lnTo>
                    <a:pt x="121" y="359"/>
                  </a:lnTo>
                  <a:lnTo>
                    <a:pt x="122" y="359"/>
                  </a:lnTo>
                  <a:lnTo>
                    <a:pt x="122" y="360"/>
                  </a:lnTo>
                  <a:lnTo>
                    <a:pt x="122" y="359"/>
                  </a:lnTo>
                  <a:lnTo>
                    <a:pt x="121" y="359"/>
                  </a:lnTo>
                  <a:lnTo>
                    <a:pt x="121" y="360"/>
                  </a:lnTo>
                  <a:lnTo>
                    <a:pt x="120" y="360"/>
                  </a:lnTo>
                  <a:lnTo>
                    <a:pt x="119" y="360"/>
                  </a:lnTo>
                  <a:lnTo>
                    <a:pt x="119" y="361"/>
                  </a:lnTo>
                  <a:lnTo>
                    <a:pt x="119" y="362"/>
                  </a:lnTo>
                  <a:lnTo>
                    <a:pt x="119" y="363"/>
                  </a:lnTo>
                  <a:lnTo>
                    <a:pt x="120" y="363"/>
                  </a:lnTo>
                  <a:lnTo>
                    <a:pt x="121" y="363"/>
                  </a:lnTo>
                  <a:lnTo>
                    <a:pt x="121" y="365"/>
                  </a:lnTo>
                  <a:lnTo>
                    <a:pt x="122" y="365"/>
                  </a:lnTo>
                  <a:lnTo>
                    <a:pt x="121" y="365"/>
                  </a:lnTo>
                  <a:lnTo>
                    <a:pt x="121" y="366"/>
                  </a:lnTo>
                  <a:lnTo>
                    <a:pt x="121" y="367"/>
                  </a:lnTo>
                  <a:lnTo>
                    <a:pt x="120" y="367"/>
                  </a:lnTo>
                  <a:lnTo>
                    <a:pt x="120" y="366"/>
                  </a:lnTo>
                  <a:lnTo>
                    <a:pt x="119" y="366"/>
                  </a:lnTo>
                  <a:lnTo>
                    <a:pt x="118" y="366"/>
                  </a:lnTo>
                  <a:lnTo>
                    <a:pt x="118" y="367"/>
                  </a:lnTo>
                  <a:lnTo>
                    <a:pt x="116" y="366"/>
                  </a:lnTo>
                  <a:lnTo>
                    <a:pt x="115" y="366"/>
                  </a:lnTo>
                  <a:lnTo>
                    <a:pt x="114" y="366"/>
                  </a:lnTo>
                  <a:lnTo>
                    <a:pt x="113" y="366"/>
                  </a:lnTo>
                  <a:lnTo>
                    <a:pt x="113" y="367"/>
                  </a:lnTo>
                  <a:lnTo>
                    <a:pt x="112" y="367"/>
                  </a:lnTo>
                  <a:lnTo>
                    <a:pt x="111" y="367"/>
                  </a:lnTo>
                  <a:lnTo>
                    <a:pt x="111" y="368"/>
                  </a:lnTo>
                  <a:lnTo>
                    <a:pt x="112" y="368"/>
                  </a:lnTo>
                  <a:lnTo>
                    <a:pt x="109" y="368"/>
                  </a:lnTo>
                  <a:lnTo>
                    <a:pt x="111" y="368"/>
                  </a:lnTo>
                  <a:lnTo>
                    <a:pt x="111" y="369"/>
                  </a:lnTo>
                  <a:lnTo>
                    <a:pt x="109" y="369"/>
                  </a:lnTo>
                  <a:lnTo>
                    <a:pt x="107" y="369"/>
                  </a:lnTo>
                  <a:lnTo>
                    <a:pt x="106" y="369"/>
                  </a:lnTo>
                  <a:lnTo>
                    <a:pt x="106" y="370"/>
                  </a:lnTo>
                  <a:lnTo>
                    <a:pt x="105" y="370"/>
                  </a:lnTo>
                  <a:lnTo>
                    <a:pt x="105" y="372"/>
                  </a:lnTo>
                  <a:lnTo>
                    <a:pt x="105" y="373"/>
                  </a:lnTo>
                  <a:lnTo>
                    <a:pt x="104" y="373"/>
                  </a:lnTo>
                  <a:lnTo>
                    <a:pt x="104" y="374"/>
                  </a:lnTo>
                  <a:lnTo>
                    <a:pt x="104" y="375"/>
                  </a:lnTo>
                  <a:lnTo>
                    <a:pt x="102" y="375"/>
                  </a:lnTo>
                  <a:lnTo>
                    <a:pt x="102" y="376"/>
                  </a:lnTo>
                  <a:lnTo>
                    <a:pt x="104" y="377"/>
                  </a:lnTo>
                  <a:lnTo>
                    <a:pt x="102" y="377"/>
                  </a:lnTo>
                  <a:lnTo>
                    <a:pt x="104" y="377"/>
                  </a:lnTo>
                  <a:lnTo>
                    <a:pt x="104" y="379"/>
                  </a:lnTo>
                  <a:lnTo>
                    <a:pt x="102" y="377"/>
                  </a:lnTo>
                  <a:lnTo>
                    <a:pt x="102" y="379"/>
                  </a:lnTo>
                  <a:lnTo>
                    <a:pt x="102" y="380"/>
                  </a:lnTo>
                  <a:lnTo>
                    <a:pt x="101" y="380"/>
                  </a:lnTo>
                  <a:lnTo>
                    <a:pt x="102" y="381"/>
                  </a:lnTo>
                  <a:lnTo>
                    <a:pt x="101" y="381"/>
                  </a:lnTo>
                  <a:lnTo>
                    <a:pt x="101" y="382"/>
                  </a:lnTo>
                  <a:lnTo>
                    <a:pt x="101" y="383"/>
                  </a:lnTo>
                  <a:lnTo>
                    <a:pt x="102" y="383"/>
                  </a:lnTo>
                  <a:lnTo>
                    <a:pt x="104" y="387"/>
                  </a:lnTo>
                  <a:lnTo>
                    <a:pt x="105" y="388"/>
                  </a:lnTo>
                  <a:lnTo>
                    <a:pt x="107" y="390"/>
                  </a:lnTo>
                  <a:lnTo>
                    <a:pt x="108" y="391"/>
                  </a:lnTo>
                  <a:lnTo>
                    <a:pt x="109" y="391"/>
                  </a:lnTo>
                  <a:lnTo>
                    <a:pt x="111" y="391"/>
                  </a:lnTo>
                  <a:lnTo>
                    <a:pt x="111" y="393"/>
                  </a:lnTo>
                  <a:lnTo>
                    <a:pt x="112" y="393"/>
                  </a:lnTo>
                  <a:lnTo>
                    <a:pt x="113" y="394"/>
                  </a:lnTo>
                  <a:lnTo>
                    <a:pt x="114" y="395"/>
                  </a:lnTo>
                  <a:lnTo>
                    <a:pt x="115" y="395"/>
                  </a:lnTo>
                  <a:lnTo>
                    <a:pt x="116" y="396"/>
                  </a:lnTo>
                  <a:lnTo>
                    <a:pt x="116" y="397"/>
                  </a:lnTo>
                  <a:lnTo>
                    <a:pt x="118" y="397"/>
                  </a:lnTo>
                  <a:lnTo>
                    <a:pt x="119" y="397"/>
                  </a:lnTo>
                  <a:lnTo>
                    <a:pt x="120" y="397"/>
                  </a:lnTo>
                  <a:lnTo>
                    <a:pt x="121" y="397"/>
                  </a:lnTo>
                  <a:lnTo>
                    <a:pt x="122" y="397"/>
                  </a:lnTo>
                  <a:lnTo>
                    <a:pt x="123" y="397"/>
                  </a:lnTo>
                  <a:lnTo>
                    <a:pt x="125" y="398"/>
                  </a:lnTo>
                  <a:lnTo>
                    <a:pt x="126" y="398"/>
                  </a:lnTo>
                  <a:lnTo>
                    <a:pt x="127" y="397"/>
                  </a:lnTo>
                  <a:lnTo>
                    <a:pt x="128" y="398"/>
                  </a:lnTo>
                  <a:lnTo>
                    <a:pt x="129" y="398"/>
                  </a:lnTo>
                  <a:lnTo>
                    <a:pt x="129" y="400"/>
                  </a:lnTo>
                  <a:lnTo>
                    <a:pt x="130" y="400"/>
                  </a:lnTo>
                  <a:lnTo>
                    <a:pt x="132" y="401"/>
                  </a:lnTo>
                  <a:lnTo>
                    <a:pt x="132" y="402"/>
                  </a:lnTo>
                  <a:lnTo>
                    <a:pt x="132" y="403"/>
                  </a:lnTo>
                  <a:lnTo>
                    <a:pt x="133" y="404"/>
                  </a:lnTo>
                  <a:lnTo>
                    <a:pt x="133" y="405"/>
                  </a:lnTo>
                  <a:lnTo>
                    <a:pt x="133" y="407"/>
                  </a:lnTo>
                  <a:lnTo>
                    <a:pt x="133" y="408"/>
                  </a:lnTo>
                  <a:lnTo>
                    <a:pt x="132" y="408"/>
                  </a:lnTo>
                  <a:lnTo>
                    <a:pt x="130" y="408"/>
                  </a:lnTo>
                  <a:lnTo>
                    <a:pt x="129" y="409"/>
                  </a:lnTo>
                  <a:lnTo>
                    <a:pt x="128" y="409"/>
                  </a:lnTo>
                  <a:lnTo>
                    <a:pt x="128" y="410"/>
                  </a:lnTo>
                  <a:lnTo>
                    <a:pt x="127" y="410"/>
                  </a:lnTo>
                  <a:lnTo>
                    <a:pt x="126" y="410"/>
                  </a:lnTo>
                  <a:lnTo>
                    <a:pt x="127" y="410"/>
                  </a:lnTo>
                  <a:lnTo>
                    <a:pt x="128" y="410"/>
                  </a:lnTo>
                  <a:lnTo>
                    <a:pt x="129" y="409"/>
                  </a:lnTo>
                  <a:lnTo>
                    <a:pt x="130" y="409"/>
                  </a:lnTo>
                  <a:lnTo>
                    <a:pt x="132" y="409"/>
                  </a:lnTo>
                  <a:lnTo>
                    <a:pt x="133" y="410"/>
                  </a:lnTo>
                  <a:lnTo>
                    <a:pt x="134" y="410"/>
                  </a:lnTo>
                  <a:lnTo>
                    <a:pt x="134" y="411"/>
                  </a:lnTo>
                  <a:lnTo>
                    <a:pt x="133" y="411"/>
                  </a:lnTo>
                  <a:lnTo>
                    <a:pt x="132" y="411"/>
                  </a:lnTo>
                  <a:lnTo>
                    <a:pt x="132" y="412"/>
                  </a:lnTo>
                  <a:lnTo>
                    <a:pt x="133" y="412"/>
                  </a:lnTo>
                  <a:lnTo>
                    <a:pt x="133" y="414"/>
                  </a:lnTo>
                  <a:lnTo>
                    <a:pt x="134" y="414"/>
                  </a:lnTo>
                  <a:lnTo>
                    <a:pt x="133" y="414"/>
                  </a:lnTo>
                  <a:lnTo>
                    <a:pt x="132" y="414"/>
                  </a:lnTo>
                  <a:lnTo>
                    <a:pt x="130" y="414"/>
                  </a:lnTo>
                  <a:lnTo>
                    <a:pt x="130" y="415"/>
                  </a:lnTo>
                  <a:lnTo>
                    <a:pt x="129" y="416"/>
                  </a:lnTo>
                  <a:lnTo>
                    <a:pt x="129" y="417"/>
                  </a:lnTo>
                  <a:lnTo>
                    <a:pt x="128" y="417"/>
                  </a:lnTo>
                  <a:lnTo>
                    <a:pt x="128" y="418"/>
                  </a:lnTo>
                  <a:lnTo>
                    <a:pt x="127" y="418"/>
                  </a:lnTo>
                  <a:lnTo>
                    <a:pt x="126" y="418"/>
                  </a:lnTo>
                  <a:lnTo>
                    <a:pt x="126" y="419"/>
                  </a:lnTo>
                  <a:lnTo>
                    <a:pt x="125" y="419"/>
                  </a:lnTo>
                  <a:lnTo>
                    <a:pt x="125" y="421"/>
                  </a:lnTo>
                  <a:lnTo>
                    <a:pt x="125" y="422"/>
                  </a:lnTo>
                  <a:lnTo>
                    <a:pt x="123" y="422"/>
                  </a:lnTo>
                  <a:lnTo>
                    <a:pt x="122" y="422"/>
                  </a:lnTo>
                  <a:lnTo>
                    <a:pt x="121" y="423"/>
                  </a:lnTo>
                  <a:lnTo>
                    <a:pt x="121" y="424"/>
                  </a:lnTo>
                  <a:lnTo>
                    <a:pt x="121" y="425"/>
                  </a:lnTo>
                  <a:lnTo>
                    <a:pt x="120" y="425"/>
                  </a:lnTo>
                  <a:lnTo>
                    <a:pt x="119" y="426"/>
                  </a:lnTo>
                  <a:lnTo>
                    <a:pt x="118" y="428"/>
                  </a:lnTo>
                  <a:lnTo>
                    <a:pt x="118" y="429"/>
                  </a:lnTo>
                  <a:lnTo>
                    <a:pt x="118" y="430"/>
                  </a:lnTo>
                  <a:lnTo>
                    <a:pt x="119" y="430"/>
                  </a:lnTo>
                  <a:lnTo>
                    <a:pt x="118" y="430"/>
                  </a:lnTo>
                  <a:lnTo>
                    <a:pt x="118" y="431"/>
                  </a:lnTo>
                  <a:lnTo>
                    <a:pt x="118" y="432"/>
                  </a:lnTo>
                  <a:lnTo>
                    <a:pt x="118" y="433"/>
                  </a:lnTo>
                  <a:lnTo>
                    <a:pt x="116" y="433"/>
                  </a:lnTo>
                  <a:lnTo>
                    <a:pt x="118" y="433"/>
                  </a:lnTo>
                  <a:lnTo>
                    <a:pt x="119" y="433"/>
                  </a:lnTo>
                  <a:lnTo>
                    <a:pt x="119" y="432"/>
                  </a:lnTo>
                  <a:lnTo>
                    <a:pt x="118" y="432"/>
                  </a:lnTo>
                  <a:lnTo>
                    <a:pt x="119" y="432"/>
                  </a:lnTo>
                  <a:lnTo>
                    <a:pt x="118" y="431"/>
                  </a:lnTo>
                  <a:lnTo>
                    <a:pt x="119" y="431"/>
                  </a:lnTo>
                  <a:lnTo>
                    <a:pt x="119" y="432"/>
                  </a:lnTo>
                  <a:lnTo>
                    <a:pt x="119" y="433"/>
                  </a:lnTo>
                  <a:lnTo>
                    <a:pt x="119" y="435"/>
                  </a:lnTo>
                  <a:lnTo>
                    <a:pt x="119" y="436"/>
                  </a:lnTo>
                  <a:lnTo>
                    <a:pt x="120" y="437"/>
                  </a:lnTo>
                  <a:lnTo>
                    <a:pt x="120" y="438"/>
                  </a:lnTo>
                  <a:lnTo>
                    <a:pt x="120" y="439"/>
                  </a:lnTo>
                  <a:lnTo>
                    <a:pt x="120" y="440"/>
                  </a:lnTo>
                  <a:lnTo>
                    <a:pt x="120" y="442"/>
                  </a:lnTo>
                  <a:lnTo>
                    <a:pt x="120" y="443"/>
                  </a:lnTo>
                  <a:lnTo>
                    <a:pt x="119" y="444"/>
                  </a:lnTo>
                  <a:lnTo>
                    <a:pt x="118" y="444"/>
                  </a:lnTo>
                  <a:lnTo>
                    <a:pt x="116" y="445"/>
                  </a:lnTo>
                  <a:lnTo>
                    <a:pt x="115" y="445"/>
                  </a:lnTo>
                  <a:lnTo>
                    <a:pt x="114" y="445"/>
                  </a:lnTo>
                  <a:lnTo>
                    <a:pt x="114" y="444"/>
                  </a:lnTo>
                  <a:lnTo>
                    <a:pt x="113" y="444"/>
                  </a:lnTo>
                  <a:lnTo>
                    <a:pt x="113" y="443"/>
                  </a:lnTo>
                  <a:lnTo>
                    <a:pt x="112" y="443"/>
                  </a:lnTo>
                  <a:lnTo>
                    <a:pt x="112" y="442"/>
                  </a:lnTo>
                  <a:lnTo>
                    <a:pt x="111" y="442"/>
                  </a:lnTo>
                  <a:lnTo>
                    <a:pt x="111" y="440"/>
                  </a:lnTo>
                  <a:lnTo>
                    <a:pt x="109" y="440"/>
                  </a:lnTo>
                  <a:lnTo>
                    <a:pt x="109" y="439"/>
                  </a:lnTo>
                  <a:lnTo>
                    <a:pt x="108" y="439"/>
                  </a:lnTo>
                  <a:lnTo>
                    <a:pt x="107" y="439"/>
                  </a:lnTo>
                  <a:lnTo>
                    <a:pt x="108" y="439"/>
                  </a:lnTo>
                  <a:lnTo>
                    <a:pt x="109" y="439"/>
                  </a:lnTo>
                  <a:lnTo>
                    <a:pt x="109" y="440"/>
                  </a:lnTo>
                  <a:lnTo>
                    <a:pt x="111" y="440"/>
                  </a:lnTo>
                  <a:lnTo>
                    <a:pt x="111" y="442"/>
                  </a:lnTo>
                  <a:lnTo>
                    <a:pt x="111" y="443"/>
                  </a:lnTo>
                  <a:lnTo>
                    <a:pt x="109" y="443"/>
                  </a:lnTo>
                  <a:lnTo>
                    <a:pt x="108" y="443"/>
                  </a:lnTo>
                  <a:lnTo>
                    <a:pt x="107" y="443"/>
                  </a:lnTo>
                  <a:lnTo>
                    <a:pt x="106" y="443"/>
                  </a:lnTo>
                  <a:lnTo>
                    <a:pt x="107" y="443"/>
                  </a:lnTo>
                  <a:lnTo>
                    <a:pt x="108" y="443"/>
                  </a:lnTo>
                  <a:lnTo>
                    <a:pt x="109" y="443"/>
                  </a:lnTo>
                  <a:lnTo>
                    <a:pt x="111" y="443"/>
                  </a:lnTo>
                  <a:lnTo>
                    <a:pt x="112" y="443"/>
                  </a:lnTo>
                  <a:lnTo>
                    <a:pt x="112" y="444"/>
                  </a:lnTo>
                  <a:lnTo>
                    <a:pt x="113" y="444"/>
                  </a:lnTo>
                  <a:lnTo>
                    <a:pt x="113" y="445"/>
                  </a:lnTo>
                  <a:lnTo>
                    <a:pt x="114" y="445"/>
                  </a:lnTo>
                  <a:lnTo>
                    <a:pt x="115" y="445"/>
                  </a:lnTo>
                  <a:lnTo>
                    <a:pt x="114" y="445"/>
                  </a:lnTo>
                  <a:lnTo>
                    <a:pt x="114" y="446"/>
                  </a:lnTo>
                  <a:lnTo>
                    <a:pt x="112" y="446"/>
                  </a:lnTo>
                  <a:lnTo>
                    <a:pt x="111" y="447"/>
                  </a:lnTo>
                  <a:lnTo>
                    <a:pt x="109" y="447"/>
                  </a:lnTo>
                  <a:lnTo>
                    <a:pt x="109" y="449"/>
                  </a:lnTo>
                  <a:lnTo>
                    <a:pt x="108" y="450"/>
                  </a:lnTo>
                  <a:lnTo>
                    <a:pt x="108" y="451"/>
                  </a:lnTo>
                  <a:lnTo>
                    <a:pt x="108" y="452"/>
                  </a:lnTo>
                  <a:lnTo>
                    <a:pt x="108" y="453"/>
                  </a:lnTo>
                  <a:lnTo>
                    <a:pt x="108" y="454"/>
                  </a:lnTo>
                  <a:lnTo>
                    <a:pt x="109" y="454"/>
                  </a:lnTo>
                  <a:lnTo>
                    <a:pt x="109" y="456"/>
                  </a:lnTo>
                  <a:lnTo>
                    <a:pt x="109" y="457"/>
                  </a:lnTo>
                  <a:lnTo>
                    <a:pt x="108" y="458"/>
                  </a:lnTo>
                  <a:lnTo>
                    <a:pt x="107" y="459"/>
                  </a:lnTo>
                  <a:lnTo>
                    <a:pt x="108" y="459"/>
                  </a:lnTo>
                  <a:lnTo>
                    <a:pt x="108" y="458"/>
                  </a:lnTo>
                  <a:lnTo>
                    <a:pt x="109" y="458"/>
                  </a:lnTo>
                  <a:lnTo>
                    <a:pt x="111" y="458"/>
                  </a:lnTo>
                  <a:lnTo>
                    <a:pt x="111" y="459"/>
                  </a:lnTo>
                  <a:lnTo>
                    <a:pt x="112" y="460"/>
                  </a:lnTo>
                  <a:lnTo>
                    <a:pt x="112" y="461"/>
                  </a:lnTo>
                  <a:lnTo>
                    <a:pt x="113" y="461"/>
                  </a:lnTo>
                  <a:lnTo>
                    <a:pt x="113" y="463"/>
                  </a:lnTo>
                  <a:lnTo>
                    <a:pt x="115" y="466"/>
                  </a:lnTo>
                  <a:lnTo>
                    <a:pt x="116" y="466"/>
                  </a:lnTo>
                  <a:lnTo>
                    <a:pt x="116" y="467"/>
                  </a:lnTo>
                  <a:lnTo>
                    <a:pt x="115" y="467"/>
                  </a:lnTo>
                  <a:lnTo>
                    <a:pt x="114" y="467"/>
                  </a:lnTo>
                  <a:lnTo>
                    <a:pt x="112" y="467"/>
                  </a:lnTo>
                  <a:lnTo>
                    <a:pt x="111" y="466"/>
                  </a:lnTo>
                  <a:lnTo>
                    <a:pt x="111" y="467"/>
                  </a:lnTo>
                  <a:lnTo>
                    <a:pt x="109" y="467"/>
                  </a:lnTo>
                  <a:lnTo>
                    <a:pt x="108" y="467"/>
                  </a:lnTo>
                  <a:lnTo>
                    <a:pt x="111" y="467"/>
                  </a:lnTo>
                  <a:lnTo>
                    <a:pt x="112" y="467"/>
                  </a:lnTo>
                  <a:lnTo>
                    <a:pt x="113" y="467"/>
                  </a:lnTo>
                  <a:lnTo>
                    <a:pt x="114" y="467"/>
                  </a:lnTo>
                  <a:lnTo>
                    <a:pt x="114" y="468"/>
                  </a:lnTo>
                  <a:lnTo>
                    <a:pt x="115" y="468"/>
                  </a:lnTo>
                  <a:lnTo>
                    <a:pt x="115" y="467"/>
                  </a:lnTo>
                  <a:lnTo>
                    <a:pt x="116" y="467"/>
                  </a:lnTo>
                  <a:lnTo>
                    <a:pt x="116" y="468"/>
                  </a:lnTo>
                  <a:lnTo>
                    <a:pt x="118" y="470"/>
                  </a:lnTo>
                  <a:lnTo>
                    <a:pt x="119" y="471"/>
                  </a:lnTo>
                  <a:lnTo>
                    <a:pt x="121" y="472"/>
                  </a:lnTo>
                  <a:lnTo>
                    <a:pt x="122" y="473"/>
                  </a:lnTo>
                  <a:lnTo>
                    <a:pt x="125" y="475"/>
                  </a:lnTo>
                  <a:lnTo>
                    <a:pt x="127" y="478"/>
                  </a:lnTo>
                  <a:lnTo>
                    <a:pt x="128" y="478"/>
                  </a:lnTo>
                  <a:lnTo>
                    <a:pt x="128" y="479"/>
                  </a:lnTo>
                  <a:lnTo>
                    <a:pt x="127" y="479"/>
                  </a:lnTo>
                  <a:lnTo>
                    <a:pt x="127" y="478"/>
                  </a:lnTo>
                  <a:lnTo>
                    <a:pt x="126" y="478"/>
                  </a:lnTo>
                  <a:lnTo>
                    <a:pt x="125" y="478"/>
                  </a:lnTo>
                  <a:lnTo>
                    <a:pt x="122" y="477"/>
                  </a:lnTo>
                  <a:lnTo>
                    <a:pt x="121" y="477"/>
                  </a:lnTo>
                  <a:lnTo>
                    <a:pt x="119" y="477"/>
                  </a:lnTo>
                  <a:lnTo>
                    <a:pt x="116" y="475"/>
                  </a:lnTo>
                  <a:lnTo>
                    <a:pt x="113" y="475"/>
                  </a:lnTo>
                  <a:lnTo>
                    <a:pt x="111" y="474"/>
                  </a:lnTo>
                  <a:lnTo>
                    <a:pt x="108" y="474"/>
                  </a:lnTo>
                  <a:lnTo>
                    <a:pt x="107" y="473"/>
                  </a:lnTo>
                  <a:lnTo>
                    <a:pt x="106" y="473"/>
                  </a:lnTo>
                  <a:lnTo>
                    <a:pt x="104" y="473"/>
                  </a:lnTo>
                  <a:lnTo>
                    <a:pt x="100" y="473"/>
                  </a:lnTo>
                  <a:lnTo>
                    <a:pt x="98" y="473"/>
                  </a:lnTo>
                  <a:lnTo>
                    <a:pt x="95" y="473"/>
                  </a:lnTo>
                  <a:lnTo>
                    <a:pt x="92" y="473"/>
                  </a:lnTo>
                  <a:lnTo>
                    <a:pt x="90" y="473"/>
                  </a:lnTo>
                  <a:lnTo>
                    <a:pt x="87" y="473"/>
                  </a:lnTo>
                  <a:lnTo>
                    <a:pt x="84" y="473"/>
                  </a:lnTo>
                  <a:lnTo>
                    <a:pt x="83" y="473"/>
                  </a:lnTo>
                  <a:lnTo>
                    <a:pt x="83" y="472"/>
                  </a:lnTo>
                  <a:lnTo>
                    <a:pt x="81" y="472"/>
                  </a:lnTo>
                  <a:lnTo>
                    <a:pt x="81" y="471"/>
                  </a:lnTo>
                  <a:lnTo>
                    <a:pt x="80" y="470"/>
                  </a:lnTo>
                  <a:lnTo>
                    <a:pt x="79" y="470"/>
                  </a:lnTo>
                  <a:lnTo>
                    <a:pt x="78" y="470"/>
                  </a:lnTo>
                  <a:lnTo>
                    <a:pt x="77" y="468"/>
                  </a:lnTo>
                  <a:lnTo>
                    <a:pt x="76" y="467"/>
                  </a:lnTo>
                  <a:lnTo>
                    <a:pt x="74" y="467"/>
                  </a:lnTo>
                  <a:lnTo>
                    <a:pt x="74" y="466"/>
                  </a:lnTo>
                  <a:lnTo>
                    <a:pt x="74" y="465"/>
                  </a:lnTo>
                  <a:lnTo>
                    <a:pt x="74" y="464"/>
                  </a:lnTo>
                  <a:lnTo>
                    <a:pt x="74" y="463"/>
                  </a:lnTo>
                  <a:lnTo>
                    <a:pt x="74" y="461"/>
                  </a:lnTo>
                  <a:lnTo>
                    <a:pt x="73" y="461"/>
                  </a:lnTo>
                  <a:lnTo>
                    <a:pt x="72" y="460"/>
                  </a:lnTo>
                  <a:lnTo>
                    <a:pt x="72" y="459"/>
                  </a:lnTo>
                  <a:lnTo>
                    <a:pt x="72" y="458"/>
                  </a:lnTo>
                  <a:lnTo>
                    <a:pt x="72" y="457"/>
                  </a:lnTo>
                  <a:lnTo>
                    <a:pt x="72" y="456"/>
                  </a:lnTo>
                  <a:lnTo>
                    <a:pt x="71" y="456"/>
                  </a:lnTo>
                  <a:lnTo>
                    <a:pt x="71" y="454"/>
                  </a:lnTo>
                  <a:lnTo>
                    <a:pt x="70" y="454"/>
                  </a:lnTo>
                  <a:lnTo>
                    <a:pt x="70" y="453"/>
                  </a:lnTo>
                  <a:lnTo>
                    <a:pt x="70" y="452"/>
                  </a:lnTo>
                  <a:lnTo>
                    <a:pt x="69" y="452"/>
                  </a:lnTo>
                  <a:lnTo>
                    <a:pt x="68" y="452"/>
                  </a:lnTo>
                  <a:lnTo>
                    <a:pt x="66" y="452"/>
                  </a:lnTo>
                  <a:lnTo>
                    <a:pt x="66" y="453"/>
                  </a:lnTo>
                  <a:lnTo>
                    <a:pt x="65" y="453"/>
                  </a:lnTo>
                  <a:lnTo>
                    <a:pt x="65" y="452"/>
                  </a:lnTo>
                  <a:lnTo>
                    <a:pt x="64" y="452"/>
                  </a:lnTo>
                  <a:lnTo>
                    <a:pt x="63" y="453"/>
                  </a:lnTo>
                  <a:lnTo>
                    <a:pt x="62" y="454"/>
                  </a:lnTo>
                  <a:lnTo>
                    <a:pt x="61" y="454"/>
                  </a:lnTo>
                  <a:lnTo>
                    <a:pt x="59" y="454"/>
                  </a:lnTo>
                  <a:lnTo>
                    <a:pt x="59" y="453"/>
                  </a:lnTo>
                  <a:lnTo>
                    <a:pt x="59" y="452"/>
                  </a:lnTo>
                  <a:lnTo>
                    <a:pt x="58" y="452"/>
                  </a:lnTo>
                  <a:lnTo>
                    <a:pt x="58" y="451"/>
                  </a:lnTo>
                  <a:lnTo>
                    <a:pt x="57" y="451"/>
                  </a:lnTo>
                  <a:lnTo>
                    <a:pt x="57" y="450"/>
                  </a:lnTo>
                  <a:lnTo>
                    <a:pt x="57" y="449"/>
                  </a:lnTo>
                  <a:lnTo>
                    <a:pt x="56" y="447"/>
                  </a:lnTo>
                  <a:lnTo>
                    <a:pt x="55" y="446"/>
                  </a:lnTo>
                  <a:lnTo>
                    <a:pt x="54" y="446"/>
                  </a:lnTo>
                  <a:lnTo>
                    <a:pt x="52" y="445"/>
                  </a:lnTo>
                  <a:lnTo>
                    <a:pt x="51" y="445"/>
                  </a:lnTo>
                  <a:lnTo>
                    <a:pt x="51" y="444"/>
                  </a:lnTo>
                  <a:lnTo>
                    <a:pt x="52" y="443"/>
                  </a:lnTo>
                  <a:lnTo>
                    <a:pt x="51" y="443"/>
                  </a:lnTo>
                  <a:lnTo>
                    <a:pt x="50" y="442"/>
                  </a:lnTo>
                  <a:lnTo>
                    <a:pt x="50" y="440"/>
                  </a:lnTo>
                  <a:lnTo>
                    <a:pt x="51" y="439"/>
                  </a:lnTo>
                  <a:lnTo>
                    <a:pt x="50" y="439"/>
                  </a:lnTo>
                  <a:lnTo>
                    <a:pt x="49" y="438"/>
                  </a:lnTo>
                  <a:lnTo>
                    <a:pt x="49" y="437"/>
                  </a:lnTo>
                  <a:lnTo>
                    <a:pt x="48" y="436"/>
                  </a:lnTo>
                  <a:lnTo>
                    <a:pt x="48" y="435"/>
                  </a:lnTo>
                  <a:lnTo>
                    <a:pt x="48" y="433"/>
                  </a:lnTo>
                  <a:lnTo>
                    <a:pt x="48" y="432"/>
                  </a:lnTo>
                  <a:lnTo>
                    <a:pt x="51" y="432"/>
                  </a:lnTo>
                  <a:lnTo>
                    <a:pt x="52" y="432"/>
                  </a:lnTo>
                  <a:lnTo>
                    <a:pt x="52" y="431"/>
                  </a:lnTo>
                  <a:lnTo>
                    <a:pt x="51" y="431"/>
                  </a:lnTo>
                  <a:lnTo>
                    <a:pt x="50" y="431"/>
                  </a:lnTo>
                  <a:lnTo>
                    <a:pt x="50" y="430"/>
                  </a:lnTo>
                  <a:lnTo>
                    <a:pt x="51" y="430"/>
                  </a:lnTo>
                  <a:lnTo>
                    <a:pt x="51" y="429"/>
                  </a:lnTo>
                  <a:lnTo>
                    <a:pt x="51" y="428"/>
                  </a:lnTo>
                  <a:lnTo>
                    <a:pt x="51" y="426"/>
                  </a:lnTo>
                  <a:lnTo>
                    <a:pt x="52" y="426"/>
                  </a:lnTo>
                  <a:lnTo>
                    <a:pt x="54" y="426"/>
                  </a:lnTo>
                  <a:lnTo>
                    <a:pt x="55" y="426"/>
                  </a:lnTo>
                  <a:lnTo>
                    <a:pt x="55" y="425"/>
                  </a:lnTo>
                  <a:lnTo>
                    <a:pt x="56" y="424"/>
                  </a:lnTo>
                  <a:lnTo>
                    <a:pt x="55" y="424"/>
                  </a:lnTo>
                  <a:lnTo>
                    <a:pt x="55" y="423"/>
                  </a:lnTo>
                  <a:lnTo>
                    <a:pt x="55" y="422"/>
                  </a:lnTo>
                  <a:lnTo>
                    <a:pt x="54" y="421"/>
                  </a:lnTo>
                  <a:lnTo>
                    <a:pt x="54" y="419"/>
                  </a:lnTo>
                  <a:lnTo>
                    <a:pt x="54" y="418"/>
                  </a:lnTo>
                  <a:lnTo>
                    <a:pt x="55" y="418"/>
                  </a:lnTo>
                  <a:lnTo>
                    <a:pt x="56" y="417"/>
                  </a:lnTo>
                  <a:lnTo>
                    <a:pt x="56" y="416"/>
                  </a:lnTo>
                  <a:lnTo>
                    <a:pt x="55" y="414"/>
                  </a:lnTo>
                  <a:lnTo>
                    <a:pt x="54" y="414"/>
                  </a:lnTo>
                  <a:lnTo>
                    <a:pt x="54" y="412"/>
                  </a:lnTo>
                  <a:lnTo>
                    <a:pt x="52" y="412"/>
                  </a:lnTo>
                  <a:lnTo>
                    <a:pt x="51" y="411"/>
                  </a:lnTo>
                  <a:lnTo>
                    <a:pt x="51" y="410"/>
                  </a:lnTo>
                  <a:lnTo>
                    <a:pt x="51" y="409"/>
                  </a:lnTo>
                  <a:lnTo>
                    <a:pt x="51" y="408"/>
                  </a:lnTo>
                  <a:lnTo>
                    <a:pt x="51" y="407"/>
                  </a:lnTo>
                  <a:lnTo>
                    <a:pt x="51" y="405"/>
                  </a:lnTo>
                  <a:lnTo>
                    <a:pt x="51" y="404"/>
                  </a:lnTo>
                  <a:lnTo>
                    <a:pt x="50" y="404"/>
                  </a:lnTo>
                  <a:lnTo>
                    <a:pt x="50" y="403"/>
                  </a:lnTo>
                  <a:lnTo>
                    <a:pt x="51" y="403"/>
                  </a:lnTo>
                  <a:lnTo>
                    <a:pt x="52" y="403"/>
                  </a:lnTo>
                  <a:lnTo>
                    <a:pt x="54" y="402"/>
                  </a:lnTo>
                  <a:lnTo>
                    <a:pt x="54" y="401"/>
                  </a:lnTo>
                  <a:lnTo>
                    <a:pt x="52" y="400"/>
                  </a:lnTo>
                  <a:lnTo>
                    <a:pt x="54" y="400"/>
                  </a:lnTo>
                  <a:lnTo>
                    <a:pt x="55" y="401"/>
                  </a:lnTo>
                  <a:lnTo>
                    <a:pt x="55" y="400"/>
                  </a:lnTo>
                  <a:lnTo>
                    <a:pt x="55" y="398"/>
                  </a:lnTo>
                  <a:lnTo>
                    <a:pt x="54" y="398"/>
                  </a:lnTo>
                  <a:lnTo>
                    <a:pt x="52" y="398"/>
                  </a:lnTo>
                  <a:lnTo>
                    <a:pt x="52" y="397"/>
                  </a:lnTo>
                  <a:lnTo>
                    <a:pt x="54" y="397"/>
                  </a:lnTo>
                  <a:lnTo>
                    <a:pt x="54" y="396"/>
                  </a:lnTo>
                  <a:lnTo>
                    <a:pt x="52" y="396"/>
                  </a:lnTo>
                  <a:lnTo>
                    <a:pt x="52" y="395"/>
                  </a:lnTo>
                  <a:lnTo>
                    <a:pt x="52" y="394"/>
                  </a:lnTo>
                  <a:lnTo>
                    <a:pt x="54" y="394"/>
                  </a:lnTo>
                  <a:lnTo>
                    <a:pt x="54" y="393"/>
                  </a:lnTo>
                  <a:lnTo>
                    <a:pt x="55" y="393"/>
                  </a:lnTo>
                  <a:lnTo>
                    <a:pt x="55" y="391"/>
                  </a:lnTo>
                  <a:lnTo>
                    <a:pt x="54" y="390"/>
                  </a:lnTo>
                  <a:lnTo>
                    <a:pt x="54" y="389"/>
                  </a:lnTo>
                  <a:lnTo>
                    <a:pt x="52" y="387"/>
                  </a:lnTo>
                  <a:lnTo>
                    <a:pt x="51" y="387"/>
                  </a:lnTo>
                  <a:lnTo>
                    <a:pt x="51" y="386"/>
                  </a:lnTo>
                  <a:lnTo>
                    <a:pt x="51" y="384"/>
                  </a:lnTo>
                  <a:lnTo>
                    <a:pt x="50" y="384"/>
                  </a:lnTo>
                  <a:lnTo>
                    <a:pt x="49" y="383"/>
                  </a:lnTo>
                  <a:lnTo>
                    <a:pt x="50" y="383"/>
                  </a:lnTo>
                  <a:lnTo>
                    <a:pt x="50" y="382"/>
                  </a:lnTo>
                  <a:lnTo>
                    <a:pt x="51" y="381"/>
                  </a:lnTo>
                  <a:lnTo>
                    <a:pt x="51" y="380"/>
                  </a:lnTo>
                  <a:lnTo>
                    <a:pt x="50" y="380"/>
                  </a:lnTo>
                  <a:lnTo>
                    <a:pt x="50" y="379"/>
                  </a:lnTo>
                  <a:lnTo>
                    <a:pt x="49" y="379"/>
                  </a:lnTo>
                  <a:lnTo>
                    <a:pt x="49" y="377"/>
                  </a:lnTo>
                  <a:lnTo>
                    <a:pt x="48" y="377"/>
                  </a:lnTo>
                  <a:lnTo>
                    <a:pt x="48" y="376"/>
                  </a:lnTo>
                  <a:lnTo>
                    <a:pt x="48" y="375"/>
                  </a:lnTo>
                  <a:lnTo>
                    <a:pt x="48" y="374"/>
                  </a:lnTo>
                  <a:lnTo>
                    <a:pt x="49" y="374"/>
                  </a:lnTo>
                  <a:lnTo>
                    <a:pt x="50" y="374"/>
                  </a:lnTo>
                  <a:lnTo>
                    <a:pt x="50" y="373"/>
                  </a:lnTo>
                  <a:lnTo>
                    <a:pt x="50" y="372"/>
                  </a:lnTo>
                  <a:lnTo>
                    <a:pt x="51" y="372"/>
                  </a:lnTo>
                  <a:lnTo>
                    <a:pt x="51" y="370"/>
                  </a:lnTo>
                  <a:lnTo>
                    <a:pt x="51" y="369"/>
                  </a:lnTo>
                  <a:lnTo>
                    <a:pt x="50" y="369"/>
                  </a:lnTo>
                  <a:lnTo>
                    <a:pt x="50" y="368"/>
                  </a:lnTo>
                  <a:lnTo>
                    <a:pt x="49" y="368"/>
                  </a:lnTo>
                  <a:lnTo>
                    <a:pt x="48" y="367"/>
                  </a:lnTo>
                  <a:lnTo>
                    <a:pt x="47" y="366"/>
                  </a:lnTo>
                  <a:lnTo>
                    <a:pt x="45" y="366"/>
                  </a:lnTo>
                  <a:lnTo>
                    <a:pt x="44" y="365"/>
                  </a:lnTo>
                  <a:lnTo>
                    <a:pt x="43" y="365"/>
                  </a:lnTo>
                  <a:lnTo>
                    <a:pt x="42" y="365"/>
                  </a:lnTo>
                  <a:lnTo>
                    <a:pt x="41" y="365"/>
                  </a:lnTo>
                  <a:lnTo>
                    <a:pt x="40" y="365"/>
                  </a:lnTo>
                  <a:lnTo>
                    <a:pt x="40" y="363"/>
                  </a:lnTo>
                  <a:lnTo>
                    <a:pt x="38" y="362"/>
                  </a:lnTo>
                  <a:lnTo>
                    <a:pt x="40" y="362"/>
                  </a:lnTo>
                  <a:lnTo>
                    <a:pt x="42" y="362"/>
                  </a:lnTo>
                  <a:lnTo>
                    <a:pt x="43" y="362"/>
                  </a:lnTo>
                  <a:lnTo>
                    <a:pt x="44" y="362"/>
                  </a:lnTo>
                  <a:lnTo>
                    <a:pt x="45" y="362"/>
                  </a:lnTo>
                  <a:lnTo>
                    <a:pt x="47" y="361"/>
                  </a:lnTo>
                  <a:lnTo>
                    <a:pt x="47" y="362"/>
                  </a:lnTo>
                  <a:lnTo>
                    <a:pt x="48" y="362"/>
                  </a:lnTo>
                  <a:lnTo>
                    <a:pt x="49" y="362"/>
                  </a:lnTo>
                  <a:lnTo>
                    <a:pt x="49" y="361"/>
                  </a:lnTo>
                  <a:lnTo>
                    <a:pt x="49" y="360"/>
                  </a:lnTo>
                  <a:lnTo>
                    <a:pt x="49" y="359"/>
                  </a:lnTo>
                  <a:lnTo>
                    <a:pt x="50" y="359"/>
                  </a:lnTo>
                  <a:lnTo>
                    <a:pt x="49" y="358"/>
                  </a:lnTo>
                  <a:lnTo>
                    <a:pt x="49" y="356"/>
                  </a:lnTo>
                  <a:lnTo>
                    <a:pt x="48" y="356"/>
                  </a:lnTo>
                  <a:lnTo>
                    <a:pt x="47" y="356"/>
                  </a:lnTo>
                  <a:lnTo>
                    <a:pt x="45" y="356"/>
                  </a:lnTo>
                  <a:lnTo>
                    <a:pt x="42" y="356"/>
                  </a:lnTo>
                  <a:lnTo>
                    <a:pt x="41" y="356"/>
                  </a:lnTo>
                  <a:lnTo>
                    <a:pt x="40" y="356"/>
                  </a:lnTo>
                  <a:lnTo>
                    <a:pt x="40" y="355"/>
                  </a:lnTo>
                  <a:lnTo>
                    <a:pt x="40" y="354"/>
                  </a:lnTo>
                  <a:lnTo>
                    <a:pt x="40" y="353"/>
                  </a:lnTo>
                  <a:lnTo>
                    <a:pt x="38" y="353"/>
                  </a:lnTo>
                  <a:lnTo>
                    <a:pt x="38" y="352"/>
                  </a:lnTo>
                  <a:lnTo>
                    <a:pt x="40" y="351"/>
                  </a:lnTo>
                  <a:lnTo>
                    <a:pt x="40" y="349"/>
                  </a:lnTo>
                  <a:lnTo>
                    <a:pt x="38" y="348"/>
                  </a:lnTo>
                  <a:lnTo>
                    <a:pt x="38" y="347"/>
                  </a:lnTo>
                  <a:lnTo>
                    <a:pt x="37" y="347"/>
                  </a:lnTo>
                  <a:lnTo>
                    <a:pt x="37" y="346"/>
                  </a:lnTo>
                  <a:lnTo>
                    <a:pt x="37" y="347"/>
                  </a:lnTo>
                  <a:lnTo>
                    <a:pt x="37" y="346"/>
                  </a:lnTo>
                  <a:lnTo>
                    <a:pt x="37" y="345"/>
                  </a:lnTo>
                  <a:lnTo>
                    <a:pt x="37" y="344"/>
                  </a:lnTo>
                  <a:lnTo>
                    <a:pt x="36" y="344"/>
                  </a:lnTo>
                  <a:lnTo>
                    <a:pt x="36" y="342"/>
                  </a:lnTo>
                  <a:lnTo>
                    <a:pt x="35" y="342"/>
                  </a:lnTo>
                  <a:lnTo>
                    <a:pt x="35" y="341"/>
                  </a:lnTo>
                  <a:lnTo>
                    <a:pt x="34" y="341"/>
                  </a:lnTo>
                  <a:lnTo>
                    <a:pt x="34" y="340"/>
                  </a:lnTo>
                  <a:lnTo>
                    <a:pt x="34" y="339"/>
                  </a:lnTo>
                  <a:lnTo>
                    <a:pt x="35" y="339"/>
                  </a:lnTo>
                  <a:lnTo>
                    <a:pt x="35" y="338"/>
                  </a:lnTo>
                  <a:lnTo>
                    <a:pt x="35" y="337"/>
                  </a:lnTo>
                  <a:lnTo>
                    <a:pt x="34" y="337"/>
                  </a:lnTo>
                  <a:lnTo>
                    <a:pt x="33" y="337"/>
                  </a:lnTo>
                  <a:lnTo>
                    <a:pt x="31" y="337"/>
                  </a:lnTo>
                  <a:lnTo>
                    <a:pt x="30" y="337"/>
                  </a:lnTo>
                  <a:lnTo>
                    <a:pt x="30" y="335"/>
                  </a:lnTo>
                  <a:lnTo>
                    <a:pt x="29" y="335"/>
                  </a:lnTo>
                  <a:lnTo>
                    <a:pt x="29" y="334"/>
                  </a:lnTo>
                  <a:lnTo>
                    <a:pt x="28" y="333"/>
                  </a:lnTo>
                  <a:lnTo>
                    <a:pt x="28" y="332"/>
                  </a:lnTo>
                  <a:lnTo>
                    <a:pt x="28" y="330"/>
                  </a:lnTo>
                  <a:lnTo>
                    <a:pt x="27" y="330"/>
                  </a:lnTo>
                  <a:lnTo>
                    <a:pt x="27" y="328"/>
                  </a:lnTo>
                  <a:lnTo>
                    <a:pt x="27" y="327"/>
                  </a:lnTo>
                  <a:lnTo>
                    <a:pt x="28" y="326"/>
                  </a:lnTo>
                  <a:lnTo>
                    <a:pt x="27" y="326"/>
                  </a:lnTo>
                  <a:lnTo>
                    <a:pt x="27" y="325"/>
                  </a:lnTo>
                  <a:lnTo>
                    <a:pt x="27" y="324"/>
                  </a:lnTo>
                  <a:lnTo>
                    <a:pt x="26" y="324"/>
                  </a:lnTo>
                  <a:lnTo>
                    <a:pt x="26" y="323"/>
                  </a:lnTo>
                  <a:lnTo>
                    <a:pt x="26" y="321"/>
                  </a:lnTo>
                  <a:lnTo>
                    <a:pt x="26" y="320"/>
                  </a:lnTo>
                  <a:lnTo>
                    <a:pt x="27" y="320"/>
                  </a:lnTo>
                  <a:lnTo>
                    <a:pt x="27" y="321"/>
                  </a:lnTo>
                  <a:lnTo>
                    <a:pt x="28" y="321"/>
                  </a:lnTo>
                  <a:lnTo>
                    <a:pt x="29" y="321"/>
                  </a:lnTo>
                  <a:lnTo>
                    <a:pt x="29" y="320"/>
                  </a:lnTo>
                  <a:lnTo>
                    <a:pt x="29" y="319"/>
                  </a:lnTo>
                  <a:lnTo>
                    <a:pt x="28" y="319"/>
                  </a:lnTo>
                  <a:lnTo>
                    <a:pt x="28" y="318"/>
                  </a:lnTo>
                  <a:lnTo>
                    <a:pt x="28" y="317"/>
                  </a:lnTo>
                  <a:lnTo>
                    <a:pt x="27" y="317"/>
                  </a:lnTo>
                  <a:lnTo>
                    <a:pt x="27" y="316"/>
                  </a:lnTo>
                  <a:lnTo>
                    <a:pt x="26" y="316"/>
                  </a:lnTo>
                  <a:lnTo>
                    <a:pt x="26" y="314"/>
                  </a:lnTo>
                  <a:lnTo>
                    <a:pt x="24" y="313"/>
                  </a:lnTo>
                  <a:lnTo>
                    <a:pt x="24" y="312"/>
                  </a:lnTo>
                  <a:lnTo>
                    <a:pt x="26" y="312"/>
                  </a:lnTo>
                  <a:lnTo>
                    <a:pt x="24" y="312"/>
                  </a:lnTo>
                  <a:lnTo>
                    <a:pt x="24" y="311"/>
                  </a:lnTo>
                  <a:lnTo>
                    <a:pt x="24" y="310"/>
                  </a:lnTo>
                  <a:lnTo>
                    <a:pt x="23" y="310"/>
                  </a:lnTo>
                  <a:lnTo>
                    <a:pt x="23" y="309"/>
                  </a:lnTo>
                  <a:lnTo>
                    <a:pt x="23" y="307"/>
                  </a:lnTo>
                  <a:lnTo>
                    <a:pt x="23" y="306"/>
                  </a:lnTo>
                  <a:lnTo>
                    <a:pt x="23" y="305"/>
                  </a:lnTo>
                  <a:lnTo>
                    <a:pt x="23" y="304"/>
                  </a:lnTo>
                  <a:lnTo>
                    <a:pt x="22" y="304"/>
                  </a:lnTo>
                  <a:lnTo>
                    <a:pt x="22" y="303"/>
                  </a:lnTo>
                  <a:lnTo>
                    <a:pt x="22" y="302"/>
                  </a:lnTo>
                  <a:lnTo>
                    <a:pt x="21" y="300"/>
                  </a:lnTo>
                  <a:lnTo>
                    <a:pt x="20" y="299"/>
                  </a:lnTo>
                  <a:lnTo>
                    <a:pt x="20" y="298"/>
                  </a:lnTo>
                  <a:lnTo>
                    <a:pt x="21" y="298"/>
                  </a:lnTo>
                  <a:lnTo>
                    <a:pt x="21" y="297"/>
                  </a:lnTo>
                  <a:lnTo>
                    <a:pt x="20" y="297"/>
                  </a:lnTo>
                  <a:lnTo>
                    <a:pt x="20" y="296"/>
                  </a:lnTo>
                  <a:lnTo>
                    <a:pt x="20" y="295"/>
                  </a:lnTo>
                  <a:lnTo>
                    <a:pt x="20" y="293"/>
                  </a:lnTo>
                  <a:lnTo>
                    <a:pt x="21" y="293"/>
                  </a:lnTo>
                  <a:lnTo>
                    <a:pt x="21" y="295"/>
                  </a:lnTo>
                  <a:lnTo>
                    <a:pt x="21" y="293"/>
                  </a:lnTo>
                  <a:lnTo>
                    <a:pt x="21" y="292"/>
                  </a:lnTo>
                  <a:lnTo>
                    <a:pt x="20" y="292"/>
                  </a:lnTo>
                  <a:lnTo>
                    <a:pt x="20" y="291"/>
                  </a:lnTo>
                  <a:lnTo>
                    <a:pt x="19" y="291"/>
                  </a:lnTo>
                  <a:lnTo>
                    <a:pt x="19" y="290"/>
                  </a:lnTo>
                  <a:lnTo>
                    <a:pt x="19" y="289"/>
                  </a:lnTo>
                  <a:lnTo>
                    <a:pt x="20" y="289"/>
                  </a:lnTo>
                  <a:lnTo>
                    <a:pt x="20" y="288"/>
                  </a:lnTo>
                  <a:lnTo>
                    <a:pt x="20" y="286"/>
                  </a:lnTo>
                  <a:lnTo>
                    <a:pt x="20" y="285"/>
                  </a:lnTo>
                  <a:lnTo>
                    <a:pt x="19" y="285"/>
                  </a:lnTo>
                  <a:lnTo>
                    <a:pt x="19" y="284"/>
                  </a:lnTo>
                  <a:lnTo>
                    <a:pt x="19" y="283"/>
                  </a:lnTo>
                  <a:lnTo>
                    <a:pt x="19" y="282"/>
                  </a:lnTo>
                  <a:lnTo>
                    <a:pt x="17" y="282"/>
                  </a:lnTo>
                  <a:lnTo>
                    <a:pt x="17" y="281"/>
                  </a:lnTo>
                  <a:lnTo>
                    <a:pt x="19" y="281"/>
                  </a:lnTo>
                  <a:lnTo>
                    <a:pt x="19" y="282"/>
                  </a:lnTo>
                  <a:lnTo>
                    <a:pt x="20" y="282"/>
                  </a:lnTo>
                  <a:lnTo>
                    <a:pt x="20" y="281"/>
                  </a:lnTo>
                  <a:lnTo>
                    <a:pt x="20" y="279"/>
                  </a:lnTo>
                  <a:lnTo>
                    <a:pt x="20" y="278"/>
                  </a:lnTo>
                  <a:lnTo>
                    <a:pt x="20" y="277"/>
                  </a:lnTo>
                  <a:lnTo>
                    <a:pt x="20" y="276"/>
                  </a:lnTo>
                  <a:lnTo>
                    <a:pt x="20" y="274"/>
                  </a:lnTo>
                  <a:lnTo>
                    <a:pt x="19" y="272"/>
                  </a:lnTo>
                  <a:lnTo>
                    <a:pt x="19" y="271"/>
                  </a:lnTo>
                  <a:lnTo>
                    <a:pt x="19" y="270"/>
                  </a:lnTo>
                  <a:lnTo>
                    <a:pt x="20" y="269"/>
                  </a:lnTo>
                  <a:lnTo>
                    <a:pt x="21" y="269"/>
                  </a:lnTo>
                  <a:lnTo>
                    <a:pt x="22" y="268"/>
                  </a:lnTo>
                  <a:lnTo>
                    <a:pt x="23" y="268"/>
                  </a:lnTo>
                  <a:lnTo>
                    <a:pt x="24" y="267"/>
                  </a:lnTo>
                  <a:lnTo>
                    <a:pt x="24" y="265"/>
                  </a:lnTo>
                  <a:lnTo>
                    <a:pt x="24" y="264"/>
                  </a:lnTo>
                  <a:lnTo>
                    <a:pt x="23" y="264"/>
                  </a:lnTo>
                  <a:lnTo>
                    <a:pt x="23" y="263"/>
                  </a:lnTo>
                  <a:lnTo>
                    <a:pt x="22" y="263"/>
                  </a:lnTo>
                  <a:lnTo>
                    <a:pt x="21" y="260"/>
                  </a:lnTo>
                  <a:lnTo>
                    <a:pt x="21" y="258"/>
                  </a:lnTo>
                  <a:lnTo>
                    <a:pt x="20" y="258"/>
                  </a:lnTo>
                  <a:lnTo>
                    <a:pt x="20" y="257"/>
                  </a:lnTo>
                  <a:lnTo>
                    <a:pt x="20" y="256"/>
                  </a:lnTo>
                  <a:lnTo>
                    <a:pt x="19" y="256"/>
                  </a:lnTo>
                  <a:lnTo>
                    <a:pt x="19" y="255"/>
                  </a:lnTo>
                  <a:lnTo>
                    <a:pt x="19" y="254"/>
                  </a:lnTo>
                  <a:lnTo>
                    <a:pt x="17" y="254"/>
                  </a:lnTo>
                  <a:lnTo>
                    <a:pt x="16" y="251"/>
                  </a:lnTo>
                  <a:lnTo>
                    <a:pt x="16" y="250"/>
                  </a:lnTo>
                  <a:lnTo>
                    <a:pt x="16" y="249"/>
                  </a:lnTo>
                  <a:lnTo>
                    <a:pt x="16" y="248"/>
                  </a:lnTo>
                  <a:lnTo>
                    <a:pt x="16" y="247"/>
                  </a:lnTo>
                  <a:lnTo>
                    <a:pt x="15" y="247"/>
                  </a:lnTo>
                  <a:lnTo>
                    <a:pt x="14" y="246"/>
                  </a:lnTo>
                  <a:lnTo>
                    <a:pt x="14" y="244"/>
                  </a:lnTo>
                  <a:lnTo>
                    <a:pt x="15" y="243"/>
                  </a:lnTo>
                  <a:lnTo>
                    <a:pt x="14" y="243"/>
                  </a:lnTo>
                  <a:lnTo>
                    <a:pt x="14" y="242"/>
                  </a:lnTo>
                  <a:lnTo>
                    <a:pt x="15" y="242"/>
                  </a:lnTo>
                  <a:lnTo>
                    <a:pt x="14" y="241"/>
                  </a:lnTo>
                  <a:lnTo>
                    <a:pt x="14" y="240"/>
                  </a:lnTo>
                  <a:lnTo>
                    <a:pt x="13" y="240"/>
                  </a:lnTo>
                  <a:lnTo>
                    <a:pt x="14" y="240"/>
                  </a:lnTo>
                  <a:lnTo>
                    <a:pt x="14" y="239"/>
                  </a:lnTo>
                  <a:lnTo>
                    <a:pt x="13" y="239"/>
                  </a:lnTo>
                  <a:lnTo>
                    <a:pt x="13" y="237"/>
                  </a:lnTo>
                  <a:lnTo>
                    <a:pt x="13" y="236"/>
                  </a:lnTo>
                  <a:lnTo>
                    <a:pt x="13" y="235"/>
                  </a:lnTo>
                  <a:lnTo>
                    <a:pt x="14" y="235"/>
                  </a:lnTo>
                  <a:lnTo>
                    <a:pt x="13" y="234"/>
                  </a:lnTo>
                  <a:lnTo>
                    <a:pt x="13" y="233"/>
                  </a:lnTo>
                  <a:lnTo>
                    <a:pt x="13" y="232"/>
                  </a:lnTo>
                  <a:lnTo>
                    <a:pt x="14" y="232"/>
                  </a:lnTo>
                  <a:lnTo>
                    <a:pt x="14" y="230"/>
                  </a:lnTo>
                  <a:lnTo>
                    <a:pt x="15" y="230"/>
                  </a:lnTo>
                  <a:lnTo>
                    <a:pt x="15" y="232"/>
                  </a:lnTo>
                  <a:lnTo>
                    <a:pt x="16" y="232"/>
                  </a:lnTo>
                  <a:lnTo>
                    <a:pt x="17" y="230"/>
                  </a:lnTo>
                  <a:lnTo>
                    <a:pt x="16" y="230"/>
                  </a:lnTo>
                  <a:lnTo>
                    <a:pt x="16" y="229"/>
                  </a:lnTo>
                  <a:lnTo>
                    <a:pt x="16" y="228"/>
                  </a:lnTo>
                  <a:lnTo>
                    <a:pt x="17" y="228"/>
                  </a:lnTo>
                  <a:lnTo>
                    <a:pt x="17" y="227"/>
                  </a:lnTo>
                  <a:lnTo>
                    <a:pt x="19" y="227"/>
                  </a:lnTo>
                  <a:lnTo>
                    <a:pt x="20" y="227"/>
                  </a:lnTo>
                  <a:lnTo>
                    <a:pt x="20" y="226"/>
                  </a:lnTo>
                  <a:lnTo>
                    <a:pt x="20" y="225"/>
                  </a:lnTo>
                  <a:lnTo>
                    <a:pt x="19" y="223"/>
                  </a:lnTo>
                  <a:lnTo>
                    <a:pt x="20" y="223"/>
                  </a:lnTo>
                  <a:lnTo>
                    <a:pt x="19" y="223"/>
                  </a:lnTo>
                  <a:lnTo>
                    <a:pt x="19" y="222"/>
                  </a:lnTo>
                  <a:lnTo>
                    <a:pt x="20" y="221"/>
                  </a:lnTo>
                  <a:lnTo>
                    <a:pt x="19" y="221"/>
                  </a:lnTo>
                  <a:lnTo>
                    <a:pt x="17" y="219"/>
                  </a:lnTo>
                  <a:lnTo>
                    <a:pt x="17" y="218"/>
                  </a:lnTo>
                  <a:lnTo>
                    <a:pt x="17" y="216"/>
                  </a:lnTo>
                  <a:lnTo>
                    <a:pt x="16" y="215"/>
                  </a:lnTo>
                  <a:lnTo>
                    <a:pt x="16" y="214"/>
                  </a:lnTo>
                  <a:lnTo>
                    <a:pt x="16" y="213"/>
                  </a:lnTo>
                  <a:lnTo>
                    <a:pt x="15" y="213"/>
                  </a:lnTo>
                  <a:lnTo>
                    <a:pt x="14" y="213"/>
                  </a:lnTo>
                  <a:lnTo>
                    <a:pt x="14" y="212"/>
                  </a:lnTo>
                  <a:lnTo>
                    <a:pt x="16" y="211"/>
                  </a:lnTo>
                  <a:lnTo>
                    <a:pt x="16" y="209"/>
                  </a:lnTo>
                  <a:lnTo>
                    <a:pt x="16" y="208"/>
                  </a:lnTo>
                  <a:lnTo>
                    <a:pt x="16" y="206"/>
                  </a:lnTo>
                  <a:lnTo>
                    <a:pt x="16" y="205"/>
                  </a:lnTo>
                  <a:lnTo>
                    <a:pt x="15" y="205"/>
                  </a:lnTo>
                  <a:lnTo>
                    <a:pt x="16" y="205"/>
                  </a:lnTo>
                  <a:lnTo>
                    <a:pt x="16" y="204"/>
                  </a:lnTo>
                  <a:lnTo>
                    <a:pt x="16" y="202"/>
                  </a:lnTo>
                  <a:lnTo>
                    <a:pt x="16" y="201"/>
                  </a:lnTo>
                  <a:lnTo>
                    <a:pt x="17" y="201"/>
                  </a:lnTo>
                  <a:lnTo>
                    <a:pt x="17" y="200"/>
                  </a:lnTo>
                  <a:lnTo>
                    <a:pt x="17" y="199"/>
                  </a:lnTo>
                  <a:lnTo>
                    <a:pt x="17" y="198"/>
                  </a:lnTo>
                  <a:lnTo>
                    <a:pt x="17" y="197"/>
                  </a:lnTo>
                  <a:lnTo>
                    <a:pt x="19" y="197"/>
                  </a:lnTo>
                  <a:lnTo>
                    <a:pt x="20" y="198"/>
                  </a:lnTo>
                  <a:lnTo>
                    <a:pt x="20" y="197"/>
                  </a:lnTo>
                  <a:lnTo>
                    <a:pt x="20" y="195"/>
                  </a:lnTo>
                  <a:lnTo>
                    <a:pt x="20" y="194"/>
                  </a:lnTo>
                  <a:lnTo>
                    <a:pt x="19" y="193"/>
                  </a:lnTo>
                  <a:lnTo>
                    <a:pt x="19" y="192"/>
                  </a:lnTo>
                  <a:lnTo>
                    <a:pt x="19" y="191"/>
                  </a:lnTo>
                  <a:lnTo>
                    <a:pt x="17" y="191"/>
                  </a:lnTo>
                  <a:lnTo>
                    <a:pt x="17" y="190"/>
                  </a:lnTo>
                  <a:lnTo>
                    <a:pt x="17" y="188"/>
                  </a:lnTo>
                  <a:lnTo>
                    <a:pt x="17" y="187"/>
                  </a:lnTo>
                  <a:lnTo>
                    <a:pt x="17" y="186"/>
                  </a:lnTo>
                  <a:lnTo>
                    <a:pt x="17" y="185"/>
                  </a:lnTo>
                  <a:lnTo>
                    <a:pt x="17" y="184"/>
                  </a:lnTo>
                  <a:lnTo>
                    <a:pt x="17" y="183"/>
                  </a:lnTo>
                  <a:lnTo>
                    <a:pt x="17" y="181"/>
                  </a:lnTo>
                  <a:lnTo>
                    <a:pt x="16" y="181"/>
                  </a:lnTo>
                  <a:lnTo>
                    <a:pt x="16" y="180"/>
                  </a:lnTo>
                  <a:lnTo>
                    <a:pt x="15" y="180"/>
                  </a:lnTo>
                  <a:lnTo>
                    <a:pt x="15" y="181"/>
                  </a:lnTo>
                  <a:lnTo>
                    <a:pt x="14" y="181"/>
                  </a:lnTo>
                  <a:lnTo>
                    <a:pt x="14" y="180"/>
                  </a:lnTo>
                  <a:lnTo>
                    <a:pt x="13" y="180"/>
                  </a:lnTo>
                  <a:lnTo>
                    <a:pt x="13" y="179"/>
                  </a:lnTo>
                  <a:lnTo>
                    <a:pt x="13" y="178"/>
                  </a:lnTo>
                  <a:lnTo>
                    <a:pt x="13" y="177"/>
                  </a:lnTo>
                  <a:lnTo>
                    <a:pt x="13" y="176"/>
                  </a:lnTo>
                  <a:lnTo>
                    <a:pt x="13" y="174"/>
                  </a:lnTo>
                  <a:lnTo>
                    <a:pt x="12" y="174"/>
                  </a:lnTo>
                  <a:lnTo>
                    <a:pt x="10" y="173"/>
                  </a:lnTo>
                  <a:lnTo>
                    <a:pt x="10" y="171"/>
                  </a:lnTo>
                  <a:lnTo>
                    <a:pt x="9" y="171"/>
                  </a:lnTo>
                  <a:lnTo>
                    <a:pt x="9" y="170"/>
                  </a:lnTo>
                  <a:lnTo>
                    <a:pt x="10" y="170"/>
                  </a:lnTo>
                  <a:lnTo>
                    <a:pt x="9" y="170"/>
                  </a:lnTo>
                  <a:lnTo>
                    <a:pt x="9" y="169"/>
                  </a:lnTo>
                  <a:lnTo>
                    <a:pt x="8" y="167"/>
                  </a:lnTo>
                  <a:lnTo>
                    <a:pt x="8" y="166"/>
                  </a:lnTo>
                  <a:lnTo>
                    <a:pt x="7" y="165"/>
                  </a:lnTo>
                  <a:lnTo>
                    <a:pt x="7" y="164"/>
                  </a:lnTo>
                  <a:lnTo>
                    <a:pt x="6" y="164"/>
                  </a:lnTo>
                  <a:lnTo>
                    <a:pt x="6" y="163"/>
                  </a:lnTo>
                  <a:lnTo>
                    <a:pt x="6" y="162"/>
                  </a:lnTo>
                  <a:lnTo>
                    <a:pt x="5" y="162"/>
                  </a:lnTo>
                  <a:lnTo>
                    <a:pt x="6" y="162"/>
                  </a:lnTo>
                  <a:lnTo>
                    <a:pt x="7" y="162"/>
                  </a:lnTo>
                  <a:lnTo>
                    <a:pt x="7" y="160"/>
                  </a:lnTo>
                  <a:lnTo>
                    <a:pt x="6" y="159"/>
                  </a:lnTo>
                  <a:lnTo>
                    <a:pt x="5" y="159"/>
                  </a:lnTo>
                  <a:lnTo>
                    <a:pt x="4" y="159"/>
                  </a:lnTo>
                  <a:lnTo>
                    <a:pt x="4" y="158"/>
                  </a:lnTo>
                  <a:lnTo>
                    <a:pt x="4" y="157"/>
                  </a:lnTo>
                  <a:lnTo>
                    <a:pt x="2" y="157"/>
                  </a:lnTo>
                  <a:lnTo>
                    <a:pt x="2" y="156"/>
                  </a:lnTo>
                  <a:lnTo>
                    <a:pt x="1" y="155"/>
                  </a:lnTo>
                  <a:lnTo>
                    <a:pt x="1" y="153"/>
                  </a:lnTo>
                  <a:lnTo>
                    <a:pt x="1" y="152"/>
                  </a:lnTo>
                  <a:lnTo>
                    <a:pt x="1" y="151"/>
                  </a:lnTo>
                  <a:lnTo>
                    <a:pt x="0" y="150"/>
                  </a:lnTo>
                  <a:lnTo>
                    <a:pt x="0" y="149"/>
                  </a:lnTo>
                  <a:lnTo>
                    <a:pt x="0" y="148"/>
                  </a:lnTo>
                  <a:lnTo>
                    <a:pt x="1" y="146"/>
                  </a:lnTo>
                  <a:lnTo>
                    <a:pt x="1" y="148"/>
                  </a:lnTo>
                  <a:lnTo>
                    <a:pt x="2" y="148"/>
                  </a:lnTo>
                  <a:lnTo>
                    <a:pt x="2" y="146"/>
                  </a:lnTo>
                  <a:lnTo>
                    <a:pt x="2" y="145"/>
                  </a:lnTo>
                  <a:lnTo>
                    <a:pt x="4" y="146"/>
                  </a:lnTo>
                  <a:lnTo>
                    <a:pt x="4" y="145"/>
                  </a:lnTo>
                  <a:lnTo>
                    <a:pt x="2" y="145"/>
                  </a:lnTo>
                  <a:lnTo>
                    <a:pt x="2" y="144"/>
                  </a:lnTo>
                  <a:lnTo>
                    <a:pt x="2" y="142"/>
                  </a:lnTo>
                  <a:lnTo>
                    <a:pt x="2" y="141"/>
                  </a:lnTo>
                  <a:lnTo>
                    <a:pt x="2" y="139"/>
                  </a:lnTo>
                  <a:lnTo>
                    <a:pt x="2" y="138"/>
                  </a:lnTo>
                  <a:lnTo>
                    <a:pt x="2" y="137"/>
                  </a:lnTo>
                  <a:lnTo>
                    <a:pt x="4" y="137"/>
                  </a:lnTo>
                  <a:lnTo>
                    <a:pt x="4" y="136"/>
                  </a:lnTo>
                  <a:lnTo>
                    <a:pt x="2" y="136"/>
                  </a:lnTo>
                  <a:lnTo>
                    <a:pt x="2" y="135"/>
                  </a:lnTo>
                  <a:lnTo>
                    <a:pt x="4" y="135"/>
                  </a:lnTo>
                  <a:lnTo>
                    <a:pt x="5" y="136"/>
                  </a:lnTo>
                  <a:lnTo>
                    <a:pt x="6" y="135"/>
                  </a:lnTo>
                  <a:lnTo>
                    <a:pt x="6" y="134"/>
                  </a:lnTo>
                  <a:lnTo>
                    <a:pt x="6" y="132"/>
                  </a:lnTo>
                  <a:lnTo>
                    <a:pt x="7" y="132"/>
                  </a:lnTo>
                  <a:lnTo>
                    <a:pt x="6" y="131"/>
                  </a:lnTo>
                  <a:lnTo>
                    <a:pt x="5" y="131"/>
                  </a:lnTo>
                  <a:lnTo>
                    <a:pt x="5" y="130"/>
                  </a:lnTo>
                  <a:lnTo>
                    <a:pt x="5" y="129"/>
                  </a:lnTo>
                  <a:lnTo>
                    <a:pt x="5" y="127"/>
                  </a:lnTo>
                  <a:lnTo>
                    <a:pt x="5" y="125"/>
                  </a:lnTo>
                  <a:lnTo>
                    <a:pt x="4" y="125"/>
                  </a:lnTo>
                  <a:lnTo>
                    <a:pt x="4" y="124"/>
                  </a:lnTo>
                  <a:lnTo>
                    <a:pt x="4" y="123"/>
                  </a:lnTo>
                  <a:lnTo>
                    <a:pt x="2" y="121"/>
                  </a:lnTo>
                  <a:lnTo>
                    <a:pt x="2" y="120"/>
                  </a:lnTo>
                  <a:lnTo>
                    <a:pt x="1" y="120"/>
                  </a:lnTo>
                  <a:lnTo>
                    <a:pt x="1" y="118"/>
                  </a:lnTo>
                  <a:lnTo>
                    <a:pt x="1" y="117"/>
                  </a:lnTo>
                  <a:lnTo>
                    <a:pt x="2" y="117"/>
                  </a:lnTo>
                  <a:lnTo>
                    <a:pt x="2" y="116"/>
                  </a:lnTo>
                  <a:lnTo>
                    <a:pt x="4" y="116"/>
                  </a:lnTo>
                  <a:lnTo>
                    <a:pt x="4" y="115"/>
                  </a:lnTo>
                  <a:lnTo>
                    <a:pt x="4" y="114"/>
                  </a:lnTo>
                  <a:lnTo>
                    <a:pt x="4" y="113"/>
                  </a:lnTo>
                  <a:lnTo>
                    <a:pt x="4" y="111"/>
                  </a:lnTo>
                  <a:lnTo>
                    <a:pt x="5" y="110"/>
                  </a:lnTo>
                  <a:lnTo>
                    <a:pt x="4" y="110"/>
                  </a:lnTo>
                  <a:lnTo>
                    <a:pt x="4" y="109"/>
                  </a:lnTo>
                  <a:lnTo>
                    <a:pt x="4" y="108"/>
                  </a:lnTo>
                  <a:lnTo>
                    <a:pt x="4" y="107"/>
                  </a:lnTo>
                  <a:lnTo>
                    <a:pt x="5" y="107"/>
                  </a:lnTo>
                  <a:lnTo>
                    <a:pt x="4" y="104"/>
                  </a:lnTo>
                  <a:lnTo>
                    <a:pt x="5" y="104"/>
                  </a:lnTo>
                  <a:lnTo>
                    <a:pt x="5" y="103"/>
                  </a:lnTo>
                  <a:lnTo>
                    <a:pt x="6" y="103"/>
                  </a:lnTo>
                  <a:lnTo>
                    <a:pt x="6" y="102"/>
                  </a:lnTo>
                  <a:lnTo>
                    <a:pt x="6" y="101"/>
                  </a:lnTo>
                  <a:lnTo>
                    <a:pt x="7" y="101"/>
                  </a:lnTo>
                  <a:lnTo>
                    <a:pt x="7" y="100"/>
                  </a:lnTo>
                  <a:lnTo>
                    <a:pt x="8" y="99"/>
                  </a:lnTo>
                  <a:lnTo>
                    <a:pt x="8" y="97"/>
                  </a:lnTo>
                  <a:lnTo>
                    <a:pt x="9" y="97"/>
                  </a:lnTo>
                  <a:lnTo>
                    <a:pt x="9" y="96"/>
                  </a:lnTo>
                  <a:lnTo>
                    <a:pt x="9" y="94"/>
                  </a:lnTo>
                  <a:lnTo>
                    <a:pt x="9" y="93"/>
                  </a:lnTo>
                  <a:lnTo>
                    <a:pt x="10" y="93"/>
                  </a:lnTo>
                  <a:lnTo>
                    <a:pt x="9" y="93"/>
                  </a:lnTo>
                  <a:lnTo>
                    <a:pt x="9" y="92"/>
                  </a:lnTo>
                  <a:lnTo>
                    <a:pt x="10" y="92"/>
                  </a:lnTo>
                  <a:lnTo>
                    <a:pt x="10" y="90"/>
                  </a:lnTo>
                  <a:lnTo>
                    <a:pt x="10" y="89"/>
                  </a:lnTo>
                  <a:lnTo>
                    <a:pt x="10" y="88"/>
                  </a:lnTo>
                  <a:lnTo>
                    <a:pt x="12" y="88"/>
                  </a:lnTo>
                  <a:lnTo>
                    <a:pt x="12" y="87"/>
                  </a:lnTo>
                  <a:lnTo>
                    <a:pt x="12" y="86"/>
                  </a:lnTo>
                  <a:lnTo>
                    <a:pt x="12" y="85"/>
                  </a:lnTo>
                  <a:lnTo>
                    <a:pt x="12" y="83"/>
                  </a:lnTo>
                  <a:lnTo>
                    <a:pt x="13" y="83"/>
                  </a:lnTo>
                  <a:lnTo>
                    <a:pt x="14" y="83"/>
                  </a:lnTo>
                  <a:lnTo>
                    <a:pt x="14" y="85"/>
                  </a:lnTo>
                  <a:lnTo>
                    <a:pt x="15" y="85"/>
                  </a:lnTo>
                  <a:lnTo>
                    <a:pt x="15" y="83"/>
                  </a:lnTo>
                  <a:lnTo>
                    <a:pt x="16" y="83"/>
                  </a:lnTo>
                  <a:lnTo>
                    <a:pt x="17" y="83"/>
                  </a:lnTo>
                  <a:lnTo>
                    <a:pt x="17" y="82"/>
                  </a:lnTo>
                  <a:lnTo>
                    <a:pt x="19" y="82"/>
                  </a:lnTo>
                  <a:lnTo>
                    <a:pt x="19" y="81"/>
                  </a:lnTo>
                  <a:lnTo>
                    <a:pt x="19" y="80"/>
                  </a:lnTo>
                  <a:lnTo>
                    <a:pt x="15" y="76"/>
                  </a:lnTo>
                  <a:lnTo>
                    <a:pt x="15" y="75"/>
                  </a:lnTo>
                  <a:lnTo>
                    <a:pt x="14" y="75"/>
                  </a:lnTo>
                  <a:lnTo>
                    <a:pt x="14" y="74"/>
                  </a:lnTo>
                  <a:lnTo>
                    <a:pt x="14" y="73"/>
                  </a:lnTo>
                  <a:lnTo>
                    <a:pt x="14" y="72"/>
                  </a:lnTo>
                  <a:lnTo>
                    <a:pt x="14" y="71"/>
                  </a:lnTo>
                  <a:lnTo>
                    <a:pt x="15" y="69"/>
                  </a:lnTo>
                  <a:lnTo>
                    <a:pt x="15" y="68"/>
                  </a:lnTo>
                  <a:lnTo>
                    <a:pt x="15" y="67"/>
                  </a:lnTo>
                  <a:lnTo>
                    <a:pt x="14" y="64"/>
                  </a:lnTo>
                  <a:lnTo>
                    <a:pt x="13" y="62"/>
                  </a:lnTo>
                  <a:lnTo>
                    <a:pt x="13" y="61"/>
                  </a:lnTo>
                  <a:lnTo>
                    <a:pt x="12" y="60"/>
                  </a:lnTo>
                  <a:lnTo>
                    <a:pt x="12" y="59"/>
                  </a:lnTo>
                  <a:lnTo>
                    <a:pt x="12" y="58"/>
                  </a:lnTo>
                  <a:lnTo>
                    <a:pt x="12" y="57"/>
                  </a:lnTo>
                  <a:lnTo>
                    <a:pt x="12" y="56"/>
                  </a:lnTo>
                  <a:lnTo>
                    <a:pt x="12" y="53"/>
                  </a:lnTo>
                  <a:lnTo>
                    <a:pt x="13" y="53"/>
                  </a:lnTo>
                  <a:lnTo>
                    <a:pt x="14" y="52"/>
                  </a:lnTo>
                  <a:lnTo>
                    <a:pt x="13" y="52"/>
                  </a:lnTo>
                  <a:lnTo>
                    <a:pt x="13" y="51"/>
                  </a:lnTo>
                  <a:lnTo>
                    <a:pt x="13" y="50"/>
                  </a:lnTo>
                  <a:lnTo>
                    <a:pt x="12" y="50"/>
                  </a:lnTo>
                  <a:lnTo>
                    <a:pt x="12" y="49"/>
                  </a:lnTo>
                  <a:lnTo>
                    <a:pt x="10" y="49"/>
                  </a:lnTo>
                  <a:lnTo>
                    <a:pt x="10" y="47"/>
                  </a:lnTo>
                  <a:lnTo>
                    <a:pt x="10" y="46"/>
                  </a:lnTo>
                  <a:lnTo>
                    <a:pt x="10" y="45"/>
                  </a:lnTo>
                  <a:lnTo>
                    <a:pt x="10" y="44"/>
                  </a:lnTo>
                  <a:lnTo>
                    <a:pt x="12" y="44"/>
                  </a:lnTo>
                  <a:lnTo>
                    <a:pt x="12" y="45"/>
                  </a:lnTo>
                  <a:lnTo>
                    <a:pt x="12" y="44"/>
                  </a:lnTo>
                  <a:lnTo>
                    <a:pt x="12" y="43"/>
                  </a:lnTo>
                  <a:lnTo>
                    <a:pt x="13" y="43"/>
                  </a:lnTo>
                  <a:lnTo>
                    <a:pt x="14" y="42"/>
                  </a:lnTo>
                  <a:lnTo>
                    <a:pt x="14" y="40"/>
                  </a:lnTo>
                  <a:lnTo>
                    <a:pt x="15" y="40"/>
                  </a:lnTo>
                  <a:lnTo>
                    <a:pt x="16" y="39"/>
                  </a:lnTo>
                  <a:lnTo>
                    <a:pt x="17" y="39"/>
                  </a:lnTo>
                  <a:lnTo>
                    <a:pt x="19" y="38"/>
                  </a:lnTo>
                  <a:lnTo>
                    <a:pt x="20" y="38"/>
                  </a:lnTo>
                  <a:lnTo>
                    <a:pt x="22" y="37"/>
                  </a:lnTo>
                  <a:lnTo>
                    <a:pt x="23" y="36"/>
                  </a:lnTo>
                  <a:lnTo>
                    <a:pt x="24" y="36"/>
                  </a:lnTo>
                  <a:lnTo>
                    <a:pt x="26" y="35"/>
                  </a:lnTo>
                  <a:lnTo>
                    <a:pt x="26" y="33"/>
                  </a:lnTo>
                  <a:lnTo>
                    <a:pt x="26" y="32"/>
                  </a:lnTo>
                  <a:lnTo>
                    <a:pt x="27" y="30"/>
                  </a:lnTo>
                  <a:lnTo>
                    <a:pt x="27" y="26"/>
                  </a:lnTo>
                  <a:lnTo>
                    <a:pt x="28" y="23"/>
                  </a:lnTo>
                  <a:lnTo>
                    <a:pt x="28" y="21"/>
                  </a:lnTo>
                  <a:lnTo>
                    <a:pt x="28" y="19"/>
                  </a:lnTo>
                  <a:lnTo>
                    <a:pt x="28" y="18"/>
                  </a:lnTo>
                  <a:lnTo>
                    <a:pt x="26" y="16"/>
                  </a:lnTo>
                  <a:lnTo>
                    <a:pt x="26" y="15"/>
                  </a:lnTo>
                  <a:lnTo>
                    <a:pt x="27" y="14"/>
                  </a:lnTo>
                  <a:lnTo>
                    <a:pt x="28" y="14"/>
                  </a:lnTo>
                  <a:lnTo>
                    <a:pt x="28" y="12"/>
                  </a:lnTo>
                  <a:lnTo>
                    <a:pt x="27" y="11"/>
                  </a:lnTo>
                  <a:lnTo>
                    <a:pt x="28" y="11"/>
                  </a:lnTo>
                  <a:lnTo>
                    <a:pt x="28" y="10"/>
                  </a:lnTo>
                  <a:lnTo>
                    <a:pt x="29" y="10"/>
                  </a:lnTo>
                  <a:lnTo>
                    <a:pt x="30" y="10"/>
                  </a:lnTo>
                  <a:lnTo>
                    <a:pt x="30" y="9"/>
                  </a:lnTo>
                  <a:lnTo>
                    <a:pt x="30" y="7"/>
                  </a:lnTo>
                  <a:lnTo>
                    <a:pt x="31" y="7"/>
                  </a:lnTo>
                  <a:lnTo>
                    <a:pt x="33" y="7"/>
                  </a:lnTo>
                  <a:lnTo>
                    <a:pt x="33" y="5"/>
                  </a:lnTo>
                  <a:lnTo>
                    <a:pt x="34" y="5"/>
                  </a:lnTo>
                  <a:lnTo>
                    <a:pt x="35" y="5"/>
                  </a:lnTo>
                  <a:lnTo>
                    <a:pt x="36" y="4"/>
                  </a:lnTo>
                  <a:lnTo>
                    <a:pt x="36" y="2"/>
                  </a:lnTo>
                  <a:lnTo>
                    <a:pt x="37" y="0"/>
                  </a:lnTo>
                  <a:lnTo>
                    <a:pt x="38" y="0"/>
                  </a:lnTo>
                  <a:lnTo>
                    <a:pt x="38" y="1"/>
                  </a:lnTo>
                  <a:lnTo>
                    <a:pt x="40" y="1"/>
                  </a:lnTo>
                  <a:lnTo>
                    <a:pt x="40" y="2"/>
                  </a:lnTo>
                  <a:lnTo>
                    <a:pt x="4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1" name="Freeform 824">
              <a:extLst>
                <a:ext uri="{FF2B5EF4-FFF2-40B4-BE49-F238E27FC236}">
                  <a16:creationId xmlns="" xmlns:a16="http://schemas.microsoft.com/office/drawing/2014/main" id="{7B7C31EE-9A90-41B3-BA28-5549A9BFD2A2}"/>
                </a:ext>
              </a:extLst>
            </p:cNvPr>
            <p:cNvSpPr>
              <a:spLocks noEditPoints="1"/>
            </p:cNvSpPr>
            <p:nvPr/>
          </p:nvSpPr>
          <p:spPr bwMode="auto">
            <a:xfrm>
              <a:off x="6776905" y="2236292"/>
              <a:ext cx="59993" cy="49781"/>
            </a:xfrm>
            <a:custGeom>
              <a:avLst/>
              <a:gdLst>
                <a:gd name="T0" fmla="*/ 27 w 47"/>
                <a:gd name="T1" fmla="*/ 11 h 39"/>
                <a:gd name="T2" fmla="*/ 20 w 47"/>
                <a:gd name="T3" fmla="*/ 0 h 39"/>
                <a:gd name="T4" fmla="*/ 23 w 47"/>
                <a:gd name="T5" fmla="*/ 2 h 39"/>
                <a:gd name="T6" fmla="*/ 21 w 47"/>
                <a:gd name="T7" fmla="*/ 5 h 39"/>
                <a:gd name="T8" fmla="*/ 23 w 47"/>
                <a:gd name="T9" fmla="*/ 5 h 39"/>
                <a:gd name="T10" fmla="*/ 26 w 47"/>
                <a:gd name="T11" fmla="*/ 5 h 39"/>
                <a:gd name="T12" fmla="*/ 27 w 47"/>
                <a:gd name="T13" fmla="*/ 7 h 39"/>
                <a:gd name="T14" fmla="*/ 28 w 47"/>
                <a:gd name="T15" fmla="*/ 8 h 39"/>
                <a:gd name="T16" fmla="*/ 27 w 47"/>
                <a:gd name="T17" fmla="*/ 12 h 39"/>
                <a:gd name="T18" fmla="*/ 28 w 47"/>
                <a:gd name="T19" fmla="*/ 13 h 39"/>
                <a:gd name="T20" fmla="*/ 34 w 47"/>
                <a:gd name="T21" fmla="*/ 16 h 39"/>
                <a:gd name="T22" fmla="*/ 35 w 47"/>
                <a:gd name="T23" fmla="*/ 18 h 39"/>
                <a:gd name="T24" fmla="*/ 35 w 47"/>
                <a:gd name="T25" fmla="*/ 20 h 39"/>
                <a:gd name="T26" fmla="*/ 31 w 47"/>
                <a:gd name="T27" fmla="*/ 21 h 39"/>
                <a:gd name="T28" fmla="*/ 34 w 47"/>
                <a:gd name="T29" fmla="*/ 23 h 39"/>
                <a:gd name="T30" fmla="*/ 38 w 47"/>
                <a:gd name="T31" fmla="*/ 26 h 39"/>
                <a:gd name="T32" fmla="*/ 40 w 47"/>
                <a:gd name="T33" fmla="*/ 27 h 39"/>
                <a:gd name="T34" fmla="*/ 44 w 47"/>
                <a:gd name="T35" fmla="*/ 28 h 39"/>
                <a:gd name="T36" fmla="*/ 45 w 47"/>
                <a:gd name="T37" fmla="*/ 28 h 39"/>
                <a:gd name="T38" fmla="*/ 45 w 47"/>
                <a:gd name="T39" fmla="*/ 29 h 39"/>
                <a:gd name="T40" fmla="*/ 45 w 47"/>
                <a:gd name="T41" fmla="*/ 32 h 39"/>
                <a:gd name="T42" fmla="*/ 46 w 47"/>
                <a:gd name="T43" fmla="*/ 33 h 39"/>
                <a:gd name="T44" fmla="*/ 45 w 47"/>
                <a:gd name="T45" fmla="*/ 34 h 39"/>
                <a:gd name="T46" fmla="*/ 46 w 47"/>
                <a:gd name="T47" fmla="*/ 35 h 39"/>
                <a:gd name="T48" fmla="*/ 46 w 47"/>
                <a:gd name="T49" fmla="*/ 37 h 39"/>
                <a:gd name="T50" fmla="*/ 45 w 47"/>
                <a:gd name="T51" fmla="*/ 37 h 39"/>
                <a:gd name="T52" fmla="*/ 41 w 47"/>
                <a:gd name="T53" fmla="*/ 39 h 39"/>
                <a:gd name="T54" fmla="*/ 38 w 47"/>
                <a:gd name="T55" fmla="*/ 34 h 39"/>
                <a:gd name="T56" fmla="*/ 38 w 47"/>
                <a:gd name="T57" fmla="*/ 32 h 39"/>
                <a:gd name="T58" fmla="*/ 35 w 47"/>
                <a:gd name="T59" fmla="*/ 30 h 39"/>
                <a:gd name="T60" fmla="*/ 35 w 47"/>
                <a:gd name="T61" fmla="*/ 28 h 39"/>
                <a:gd name="T62" fmla="*/ 32 w 47"/>
                <a:gd name="T63" fmla="*/ 28 h 39"/>
                <a:gd name="T64" fmla="*/ 31 w 47"/>
                <a:gd name="T65" fmla="*/ 29 h 39"/>
                <a:gd name="T66" fmla="*/ 28 w 47"/>
                <a:gd name="T67" fmla="*/ 28 h 39"/>
                <a:gd name="T68" fmla="*/ 26 w 47"/>
                <a:gd name="T69" fmla="*/ 27 h 39"/>
                <a:gd name="T70" fmla="*/ 25 w 47"/>
                <a:gd name="T71" fmla="*/ 25 h 39"/>
                <a:gd name="T72" fmla="*/ 21 w 47"/>
                <a:gd name="T73" fmla="*/ 26 h 39"/>
                <a:gd name="T74" fmla="*/ 20 w 47"/>
                <a:gd name="T75" fmla="*/ 25 h 39"/>
                <a:gd name="T76" fmla="*/ 19 w 47"/>
                <a:gd name="T77" fmla="*/ 23 h 39"/>
                <a:gd name="T78" fmla="*/ 17 w 47"/>
                <a:gd name="T79" fmla="*/ 21 h 39"/>
                <a:gd name="T80" fmla="*/ 12 w 47"/>
                <a:gd name="T81" fmla="*/ 21 h 39"/>
                <a:gd name="T82" fmla="*/ 11 w 47"/>
                <a:gd name="T83" fmla="*/ 21 h 39"/>
                <a:gd name="T84" fmla="*/ 6 w 47"/>
                <a:gd name="T85" fmla="*/ 19 h 39"/>
                <a:gd name="T86" fmla="*/ 6 w 47"/>
                <a:gd name="T87" fmla="*/ 16 h 39"/>
                <a:gd name="T88" fmla="*/ 5 w 47"/>
                <a:gd name="T89" fmla="*/ 14 h 39"/>
                <a:gd name="T90" fmla="*/ 5 w 47"/>
                <a:gd name="T91" fmla="*/ 13 h 39"/>
                <a:gd name="T92" fmla="*/ 5 w 47"/>
                <a:gd name="T93" fmla="*/ 13 h 39"/>
                <a:gd name="T94" fmla="*/ 5 w 47"/>
                <a:gd name="T95" fmla="*/ 11 h 39"/>
                <a:gd name="T96" fmla="*/ 4 w 47"/>
                <a:gd name="T97" fmla="*/ 7 h 39"/>
                <a:gd name="T98" fmla="*/ 0 w 47"/>
                <a:gd name="T99" fmla="*/ 5 h 39"/>
                <a:gd name="T100" fmla="*/ 2 w 47"/>
                <a:gd name="T101" fmla="*/ 4 h 39"/>
                <a:gd name="T102" fmla="*/ 6 w 47"/>
                <a:gd name="T103" fmla="*/ 2 h 39"/>
                <a:gd name="T104" fmla="*/ 9 w 47"/>
                <a:gd name="T105" fmla="*/ 2 h 39"/>
                <a:gd name="T106" fmla="*/ 10 w 47"/>
                <a:gd name="T107" fmla="*/ 1 h 39"/>
                <a:gd name="T108" fmla="*/ 11 w 47"/>
                <a:gd name="T109" fmla="*/ 2 h 39"/>
                <a:gd name="T110" fmla="*/ 13 w 47"/>
                <a:gd name="T111" fmla="*/ 2 h 39"/>
                <a:gd name="T112" fmla="*/ 14 w 47"/>
                <a:gd name="T113" fmla="*/ 2 h 39"/>
                <a:gd name="T114" fmla="*/ 18 w 47"/>
                <a:gd name="T115" fmla="*/ 2 h 39"/>
                <a:gd name="T116" fmla="*/ 19 w 47"/>
                <a:gd name="T117" fmla="*/ 1 h 39"/>
                <a:gd name="T118" fmla="*/ 20 w 47"/>
                <a:gd name="T119" fmla="*/ 5 h 39"/>
                <a:gd name="T120" fmla="*/ 23 w 47"/>
                <a:gd name="T121" fmla="*/ 6 h 39"/>
                <a:gd name="T122" fmla="*/ 23 w 47"/>
                <a:gd name="T123"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39">
                  <a:moveTo>
                    <a:pt x="28" y="11"/>
                  </a:moveTo>
                  <a:lnTo>
                    <a:pt x="28" y="12"/>
                  </a:lnTo>
                  <a:lnTo>
                    <a:pt x="28" y="12"/>
                  </a:lnTo>
                  <a:lnTo>
                    <a:pt x="27" y="12"/>
                  </a:lnTo>
                  <a:lnTo>
                    <a:pt x="27" y="11"/>
                  </a:lnTo>
                  <a:lnTo>
                    <a:pt x="27" y="11"/>
                  </a:lnTo>
                  <a:lnTo>
                    <a:pt x="27" y="11"/>
                  </a:lnTo>
                  <a:lnTo>
                    <a:pt x="28" y="11"/>
                  </a:lnTo>
                  <a:lnTo>
                    <a:pt x="28" y="11"/>
                  </a:lnTo>
                  <a:lnTo>
                    <a:pt x="28" y="11"/>
                  </a:lnTo>
                  <a:lnTo>
                    <a:pt x="28" y="11"/>
                  </a:lnTo>
                  <a:lnTo>
                    <a:pt x="28" y="11"/>
                  </a:lnTo>
                  <a:lnTo>
                    <a:pt x="28" y="11"/>
                  </a:lnTo>
                  <a:close/>
                  <a:moveTo>
                    <a:pt x="20" y="0"/>
                  </a:moveTo>
                  <a:lnTo>
                    <a:pt x="20" y="1"/>
                  </a:lnTo>
                  <a:lnTo>
                    <a:pt x="20" y="2"/>
                  </a:lnTo>
                  <a:lnTo>
                    <a:pt x="20" y="2"/>
                  </a:lnTo>
                  <a:lnTo>
                    <a:pt x="20" y="2"/>
                  </a:lnTo>
                  <a:lnTo>
                    <a:pt x="21" y="2"/>
                  </a:lnTo>
                  <a:lnTo>
                    <a:pt x="21" y="2"/>
                  </a:lnTo>
                  <a:lnTo>
                    <a:pt x="23" y="2"/>
                  </a:lnTo>
                  <a:lnTo>
                    <a:pt x="23" y="2"/>
                  </a:lnTo>
                  <a:lnTo>
                    <a:pt x="23" y="4"/>
                  </a:lnTo>
                  <a:lnTo>
                    <a:pt x="23" y="4"/>
                  </a:lnTo>
                  <a:lnTo>
                    <a:pt x="21" y="4"/>
                  </a:lnTo>
                  <a:lnTo>
                    <a:pt x="21" y="4"/>
                  </a:lnTo>
                  <a:lnTo>
                    <a:pt x="21" y="5"/>
                  </a:lnTo>
                  <a:lnTo>
                    <a:pt x="21" y="5"/>
                  </a:lnTo>
                  <a:lnTo>
                    <a:pt x="21" y="5"/>
                  </a:lnTo>
                  <a:lnTo>
                    <a:pt x="21" y="5"/>
                  </a:lnTo>
                  <a:lnTo>
                    <a:pt x="21" y="4"/>
                  </a:lnTo>
                  <a:lnTo>
                    <a:pt x="23" y="4"/>
                  </a:lnTo>
                  <a:lnTo>
                    <a:pt x="23" y="5"/>
                  </a:lnTo>
                  <a:lnTo>
                    <a:pt x="23" y="5"/>
                  </a:lnTo>
                  <a:lnTo>
                    <a:pt x="23" y="5"/>
                  </a:lnTo>
                  <a:lnTo>
                    <a:pt x="24" y="5"/>
                  </a:lnTo>
                  <a:lnTo>
                    <a:pt x="24" y="5"/>
                  </a:lnTo>
                  <a:lnTo>
                    <a:pt x="25" y="5"/>
                  </a:lnTo>
                  <a:lnTo>
                    <a:pt x="25" y="5"/>
                  </a:lnTo>
                  <a:lnTo>
                    <a:pt x="25" y="5"/>
                  </a:lnTo>
                  <a:lnTo>
                    <a:pt x="26" y="5"/>
                  </a:lnTo>
                  <a:lnTo>
                    <a:pt x="26" y="5"/>
                  </a:lnTo>
                  <a:lnTo>
                    <a:pt x="26" y="5"/>
                  </a:lnTo>
                  <a:lnTo>
                    <a:pt x="26" y="6"/>
                  </a:lnTo>
                  <a:lnTo>
                    <a:pt x="26" y="6"/>
                  </a:lnTo>
                  <a:lnTo>
                    <a:pt x="26" y="6"/>
                  </a:lnTo>
                  <a:lnTo>
                    <a:pt x="26" y="6"/>
                  </a:lnTo>
                  <a:lnTo>
                    <a:pt x="27" y="6"/>
                  </a:lnTo>
                  <a:lnTo>
                    <a:pt x="27" y="7"/>
                  </a:lnTo>
                  <a:lnTo>
                    <a:pt x="28" y="7"/>
                  </a:lnTo>
                  <a:lnTo>
                    <a:pt x="28" y="7"/>
                  </a:lnTo>
                  <a:lnTo>
                    <a:pt x="28" y="7"/>
                  </a:lnTo>
                  <a:lnTo>
                    <a:pt x="28" y="7"/>
                  </a:lnTo>
                  <a:lnTo>
                    <a:pt x="28" y="8"/>
                  </a:lnTo>
                  <a:lnTo>
                    <a:pt x="28" y="8"/>
                  </a:lnTo>
                  <a:lnTo>
                    <a:pt x="28" y="8"/>
                  </a:lnTo>
                  <a:lnTo>
                    <a:pt x="27" y="9"/>
                  </a:lnTo>
                  <a:lnTo>
                    <a:pt x="27" y="9"/>
                  </a:lnTo>
                  <a:lnTo>
                    <a:pt x="26" y="9"/>
                  </a:lnTo>
                  <a:lnTo>
                    <a:pt x="26" y="11"/>
                  </a:lnTo>
                  <a:lnTo>
                    <a:pt x="26" y="11"/>
                  </a:lnTo>
                  <a:lnTo>
                    <a:pt x="26" y="11"/>
                  </a:lnTo>
                  <a:lnTo>
                    <a:pt x="27" y="12"/>
                  </a:lnTo>
                  <a:lnTo>
                    <a:pt x="27" y="12"/>
                  </a:lnTo>
                  <a:lnTo>
                    <a:pt x="27" y="12"/>
                  </a:lnTo>
                  <a:lnTo>
                    <a:pt x="27" y="12"/>
                  </a:lnTo>
                  <a:lnTo>
                    <a:pt x="27" y="12"/>
                  </a:lnTo>
                  <a:lnTo>
                    <a:pt x="27" y="13"/>
                  </a:lnTo>
                  <a:lnTo>
                    <a:pt x="28" y="13"/>
                  </a:lnTo>
                  <a:lnTo>
                    <a:pt x="28" y="13"/>
                  </a:lnTo>
                  <a:lnTo>
                    <a:pt x="28" y="13"/>
                  </a:lnTo>
                  <a:lnTo>
                    <a:pt x="28" y="13"/>
                  </a:lnTo>
                  <a:lnTo>
                    <a:pt x="30" y="14"/>
                  </a:lnTo>
                  <a:lnTo>
                    <a:pt x="30" y="14"/>
                  </a:lnTo>
                  <a:lnTo>
                    <a:pt x="33" y="16"/>
                  </a:lnTo>
                  <a:lnTo>
                    <a:pt x="33" y="16"/>
                  </a:lnTo>
                  <a:lnTo>
                    <a:pt x="34" y="16"/>
                  </a:lnTo>
                  <a:lnTo>
                    <a:pt x="34" y="16"/>
                  </a:lnTo>
                  <a:lnTo>
                    <a:pt x="34" y="16"/>
                  </a:lnTo>
                  <a:lnTo>
                    <a:pt x="34" y="16"/>
                  </a:lnTo>
                  <a:lnTo>
                    <a:pt x="34" y="16"/>
                  </a:lnTo>
                  <a:lnTo>
                    <a:pt x="35" y="16"/>
                  </a:lnTo>
                  <a:lnTo>
                    <a:pt x="35" y="16"/>
                  </a:lnTo>
                  <a:lnTo>
                    <a:pt x="35" y="18"/>
                  </a:lnTo>
                  <a:lnTo>
                    <a:pt x="35" y="18"/>
                  </a:lnTo>
                  <a:lnTo>
                    <a:pt x="35" y="18"/>
                  </a:lnTo>
                  <a:lnTo>
                    <a:pt x="35" y="18"/>
                  </a:lnTo>
                  <a:lnTo>
                    <a:pt x="35" y="19"/>
                  </a:lnTo>
                  <a:lnTo>
                    <a:pt x="35" y="19"/>
                  </a:lnTo>
                  <a:lnTo>
                    <a:pt x="35" y="20"/>
                  </a:lnTo>
                  <a:lnTo>
                    <a:pt x="35" y="20"/>
                  </a:lnTo>
                  <a:lnTo>
                    <a:pt x="35" y="20"/>
                  </a:lnTo>
                  <a:lnTo>
                    <a:pt x="35" y="20"/>
                  </a:lnTo>
                  <a:lnTo>
                    <a:pt x="35" y="21"/>
                  </a:lnTo>
                  <a:lnTo>
                    <a:pt x="34" y="21"/>
                  </a:lnTo>
                  <a:lnTo>
                    <a:pt x="34" y="21"/>
                  </a:lnTo>
                  <a:lnTo>
                    <a:pt x="32" y="21"/>
                  </a:lnTo>
                  <a:lnTo>
                    <a:pt x="31" y="21"/>
                  </a:lnTo>
                  <a:lnTo>
                    <a:pt x="31" y="21"/>
                  </a:lnTo>
                  <a:lnTo>
                    <a:pt x="31" y="21"/>
                  </a:lnTo>
                  <a:lnTo>
                    <a:pt x="32" y="21"/>
                  </a:lnTo>
                  <a:lnTo>
                    <a:pt x="33" y="22"/>
                  </a:lnTo>
                  <a:lnTo>
                    <a:pt x="33" y="22"/>
                  </a:lnTo>
                  <a:lnTo>
                    <a:pt x="33" y="22"/>
                  </a:lnTo>
                  <a:lnTo>
                    <a:pt x="34" y="23"/>
                  </a:lnTo>
                  <a:lnTo>
                    <a:pt x="34" y="23"/>
                  </a:lnTo>
                  <a:lnTo>
                    <a:pt x="35" y="23"/>
                  </a:lnTo>
                  <a:lnTo>
                    <a:pt x="35" y="25"/>
                  </a:lnTo>
                  <a:lnTo>
                    <a:pt x="37" y="25"/>
                  </a:lnTo>
                  <a:lnTo>
                    <a:pt x="37" y="25"/>
                  </a:lnTo>
                  <a:lnTo>
                    <a:pt x="38" y="25"/>
                  </a:lnTo>
                  <a:lnTo>
                    <a:pt x="38" y="26"/>
                  </a:lnTo>
                  <a:lnTo>
                    <a:pt x="39" y="26"/>
                  </a:lnTo>
                  <a:lnTo>
                    <a:pt x="39" y="26"/>
                  </a:lnTo>
                  <a:lnTo>
                    <a:pt x="39" y="27"/>
                  </a:lnTo>
                  <a:lnTo>
                    <a:pt x="39" y="27"/>
                  </a:lnTo>
                  <a:lnTo>
                    <a:pt x="40" y="27"/>
                  </a:lnTo>
                  <a:lnTo>
                    <a:pt x="40" y="27"/>
                  </a:lnTo>
                  <a:lnTo>
                    <a:pt x="40" y="27"/>
                  </a:lnTo>
                  <a:lnTo>
                    <a:pt x="41" y="27"/>
                  </a:lnTo>
                  <a:lnTo>
                    <a:pt x="41" y="27"/>
                  </a:lnTo>
                  <a:lnTo>
                    <a:pt x="42" y="27"/>
                  </a:lnTo>
                  <a:lnTo>
                    <a:pt x="42" y="27"/>
                  </a:lnTo>
                  <a:lnTo>
                    <a:pt x="42" y="27"/>
                  </a:lnTo>
                  <a:lnTo>
                    <a:pt x="42" y="28"/>
                  </a:lnTo>
                  <a:lnTo>
                    <a:pt x="44" y="28"/>
                  </a:lnTo>
                  <a:lnTo>
                    <a:pt x="44" y="28"/>
                  </a:lnTo>
                  <a:lnTo>
                    <a:pt x="44" y="28"/>
                  </a:lnTo>
                  <a:lnTo>
                    <a:pt x="45" y="28"/>
                  </a:lnTo>
                  <a:lnTo>
                    <a:pt x="45" y="28"/>
                  </a:lnTo>
                  <a:lnTo>
                    <a:pt x="45" y="28"/>
                  </a:lnTo>
                  <a:lnTo>
                    <a:pt x="45" y="28"/>
                  </a:lnTo>
                  <a:lnTo>
                    <a:pt x="45" y="28"/>
                  </a:lnTo>
                  <a:lnTo>
                    <a:pt x="45" y="28"/>
                  </a:lnTo>
                  <a:lnTo>
                    <a:pt x="45" y="29"/>
                  </a:lnTo>
                  <a:lnTo>
                    <a:pt x="45" y="29"/>
                  </a:lnTo>
                  <a:lnTo>
                    <a:pt x="45" y="29"/>
                  </a:lnTo>
                  <a:lnTo>
                    <a:pt x="45" y="29"/>
                  </a:lnTo>
                  <a:lnTo>
                    <a:pt x="45" y="29"/>
                  </a:lnTo>
                  <a:lnTo>
                    <a:pt x="45" y="29"/>
                  </a:lnTo>
                  <a:lnTo>
                    <a:pt x="44" y="29"/>
                  </a:lnTo>
                  <a:lnTo>
                    <a:pt x="42" y="29"/>
                  </a:lnTo>
                  <a:lnTo>
                    <a:pt x="42" y="30"/>
                  </a:lnTo>
                  <a:lnTo>
                    <a:pt x="44" y="30"/>
                  </a:lnTo>
                  <a:lnTo>
                    <a:pt x="44" y="32"/>
                  </a:lnTo>
                  <a:lnTo>
                    <a:pt x="45" y="32"/>
                  </a:lnTo>
                  <a:lnTo>
                    <a:pt x="45" y="32"/>
                  </a:lnTo>
                  <a:lnTo>
                    <a:pt x="45" y="32"/>
                  </a:lnTo>
                  <a:lnTo>
                    <a:pt x="45" y="32"/>
                  </a:lnTo>
                  <a:lnTo>
                    <a:pt x="45" y="33"/>
                  </a:lnTo>
                  <a:lnTo>
                    <a:pt x="46" y="33"/>
                  </a:lnTo>
                  <a:lnTo>
                    <a:pt x="46" y="33"/>
                  </a:lnTo>
                  <a:lnTo>
                    <a:pt x="46" y="33"/>
                  </a:lnTo>
                  <a:lnTo>
                    <a:pt x="46" y="33"/>
                  </a:lnTo>
                  <a:lnTo>
                    <a:pt x="46" y="33"/>
                  </a:lnTo>
                  <a:lnTo>
                    <a:pt x="47" y="33"/>
                  </a:lnTo>
                  <a:lnTo>
                    <a:pt x="46" y="33"/>
                  </a:lnTo>
                  <a:lnTo>
                    <a:pt x="46" y="34"/>
                  </a:lnTo>
                  <a:lnTo>
                    <a:pt x="46" y="34"/>
                  </a:lnTo>
                  <a:lnTo>
                    <a:pt x="46" y="34"/>
                  </a:lnTo>
                  <a:lnTo>
                    <a:pt x="45" y="34"/>
                  </a:lnTo>
                  <a:lnTo>
                    <a:pt x="44" y="33"/>
                  </a:lnTo>
                  <a:lnTo>
                    <a:pt x="44" y="34"/>
                  </a:lnTo>
                  <a:lnTo>
                    <a:pt x="44" y="34"/>
                  </a:lnTo>
                  <a:lnTo>
                    <a:pt x="45" y="34"/>
                  </a:lnTo>
                  <a:lnTo>
                    <a:pt x="45" y="35"/>
                  </a:lnTo>
                  <a:lnTo>
                    <a:pt x="45" y="35"/>
                  </a:lnTo>
                  <a:lnTo>
                    <a:pt x="46" y="35"/>
                  </a:lnTo>
                  <a:lnTo>
                    <a:pt x="46" y="36"/>
                  </a:lnTo>
                  <a:lnTo>
                    <a:pt x="46" y="36"/>
                  </a:lnTo>
                  <a:lnTo>
                    <a:pt x="46" y="36"/>
                  </a:lnTo>
                  <a:lnTo>
                    <a:pt x="46" y="36"/>
                  </a:lnTo>
                  <a:lnTo>
                    <a:pt x="46" y="37"/>
                  </a:lnTo>
                  <a:lnTo>
                    <a:pt x="46" y="37"/>
                  </a:lnTo>
                  <a:lnTo>
                    <a:pt x="46" y="37"/>
                  </a:lnTo>
                  <a:lnTo>
                    <a:pt x="46" y="37"/>
                  </a:lnTo>
                  <a:lnTo>
                    <a:pt x="46" y="37"/>
                  </a:lnTo>
                  <a:lnTo>
                    <a:pt x="46" y="39"/>
                  </a:lnTo>
                  <a:lnTo>
                    <a:pt x="46" y="39"/>
                  </a:lnTo>
                  <a:lnTo>
                    <a:pt x="45" y="37"/>
                  </a:lnTo>
                  <a:lnTo>
                    <a:pt x="45" y="37"/>
                  </a:lnTo>
                  <a:lnTo>
                    <a:pt x="45" y="37"/>
                  </a:lnTo>
                  <a:lnTo>
                    <a:pt x="44" y="37"/>
                  </a:lnTo>
                  <a:lnTo>
                    <a:pt x="44" y="37"/>
                  </a:lnTo>
                  <a:lnTo>
                    <a:pt x="44" y="39"/>
                  </a:lnTo>
                  <a:lnTo>
                    <a:pt x="44" y="39"/>
                  </a:lnTo>
                  <a:lnTo>
                    <a:pt x="42" y="39"/>
                  </a:lnTo>
                  <a:lnTo>
                    <a:pt x="42" y="39"/>
                  </a:lnTo>
                  <a:lnTo>
                    <a:pt x="41" y="39"/>
                  </a:lnTo>
                  <a:lnTo>
                    <a:pt x="40" y="37"/>
                  </a:lnTo>
                  <a:lnTo>
                    <a:pt x="40" y="35"/>
                  </a:lnTo>
                  <a:lnTo>
                    <a:pt x="39" y="35"/>
                  </a:lnTo>
                  <a:lnTo>
                    <a:pt x="39" y="35"/>
                  </a:lnTo>
                  <a:lnTo>
                    <a:pt x="39" y="34"/>
                  </a:lnTo>
                  <a:lnTo>
                    <a:pt x="38" y="34"/>
                  </a:lnTo>
                  <a:lnTo>
                    <a:pt x="38" y="34"/>
                  </a:lnTo>
                  <a:lnTo>
                    <a:pt x="39" y="33"/>
                  </a:lnTo>
                  <a:lnTo>
                    <a:pt x="39" y="33"/>
                  </a:lnTo>
                  <a:lnTo>
                    <a:pt x="39" y="33"/>
                  </a:lnTo>
                  <a:lnTo>
                    <a:pt x="39" y="33"/>
                  </a:lnTo>
                  <a:lnTo>
                    <a:pt x="39" y="33"/>
                  </a:lnTo>
                  <a:lnTo>
                    <a:pt x="38" y="33"/>
                  </a:lnTo>
                  <a:lnTo>
                    <a:pt x="38" y="32"/>
                  </a:lnTo>
                  <a:lnTo>
                    <a:pt x="37" y="32"/>
                  </a:lnTo>
                  <a:lnTo>
                    <a:pt x="37" y="32"/>
                  </a:lnTo>
                  <a:lnTo>
                    <a:pt x="37" y="32"/>
                  </a:lnTo>
                  <a:lnTo>
                    <a:pt x="37" y="32"/>
                  </a:lnTo>
                  <a:lnTo>
                    <a:pt x="35" y="32"/>
                  </a:lnTo>
                  <a:lnTo>
                    <a:pt x="35" y="32"/>
                  </a:lnTo>
                  <a:lnTo>
                    <a:pt x="35" y="30"/>
                  </a:lnTo>
                  <a:lnTo>
                    <a:pt x="35" y="30"/>
                  </a:lnTo>
                  <a:lnTo>
                    <a:pt x="35" y="30"/>
                  </a:lnTo>
                  <a:lnTo>
                    <a:pt x="35" y="29"/>
                  </a:lnTo>
                  <a:lnTo>
                    <a:pt x="35" y="29"/>
                  </a:lnTo>
                  <a:lnTo>
                    <a:pt x="35" y="29"/>
                  </a:lnTo>
                  <a:lnTo>
                    <a:pt x="35" y="29"/>
                  </a:lnTo>
                  <a:lnTo>
                    <a:pt x="35" y="28"/>
                  </a:lnTo>
                  <a:lnTo>
                    <a:pt x="35" y="28"/>
                  </a:lnTo>
                  <a:lnTo>
                    <a:pt x="35" y="28"/>
                  </a:lnTo>
                  <a:lnTo>
                    <a:pt x="34" y="28"/>
                  </a:lnTo>
                  <a:lnTo>
                    <a:pt x="34" y="28"/>
                  </a:lnTo>
                  <a:lnTo>
                    <a:pt x="34" y="28"/>
                  </a:lnTo>
                  <a:lnTo>
                    <a:pt x="34" y="28"/>
                  </a:lnTo>
                  <a:lnTo>
                    <a:pt x="32" y="28"/>
                  </a:lnTo>
                  <a:lnTo>
                    <a:pt x="32" y="28"/>
                  </a:lnTo>
                  <a:lnTo>
                    <a:pt x="31" y="29"/>
                  </a:lnTo>
                  <a:lnTo>
                    <a:pt x="31" y="29"/>
                  </a:lnTo>
                  <a:lnTo>
                    <a:pt x="31" y="29"/>
                  </a:lnTo>
                  <a:lnTo>
                    <a:pt x="31" y="29"/>
                  </a:lnTo>
                  <a:lnTo>
                    <a:pt x="31" y="29"/>
                  </a:lnTo>
                  <a:lnTo>
                    <a:pt x="31" y="29"/>
                  </a:lnTo>
                  <a:lnTo>
                    <a:pt x="31" y="29"/>
                  </a:lnTo>
                  <a:lnTo>
                    <a:pt x="30" y="28"/>
                  </a:lnTo>
                  <a:lnTo>
                    <a:pt x="30" y="28"/>
                  </a:lnTo>
                  <a:lnTo>
                    <a:pt x="30" y="28"/>
                  </a:lnTo>
                  <a:lnTo>
                    <a:pt x="28" y="28"/>
                  </a:lnTo>
                  <a:lnTo>
                    <a:pt x="28" y="28"/>
                  </a:lnTo>
                  <a:lnTo>
                    <a:pt x="28" y="28"/>
                  </a:lnTo>
                  <a:lnTo>
                    <a:pt x="28" y="27"/>
                  </a:lnTo>
                  <a:lnTo>
                    <a:pt x="28" y="27"/>
                  </a:lnTo>
                  <a:lnTo>
                    <a:pt x="27" y="27"/>
                  </a:lnTo>
                  <a:lnTo>
                    <a:pt x="27" y="28"/>
                  </a:lnTo>
                  <a:lnTo>
                    <a:pt x="27" y="28"/>
                  </a:lnTo>
                  <a:lnTo>
                    <a:pt x="27" y="28"/>
                  </a:lnTo>
                  <a:lnTo>
                    <a:pt x="26" y="27"/>
                  </a:lnTo>
                  <a:lnTo>
                    <a:pt x="26" y="27"/>
                  </a:lnTo>
                  <a:lnTo>
                    <a:pt x="26" y="27"/>
                  </a:lnTo>
                  <a:lnTo>
                    <a:pt x="26" y="26"/>
                  </a:lnTo>
                  <a:lnTo>
                    <a:pt x="26" y="26"/>
                  </a:lnTo>
                  <a:lnTo>
                    <a:pt x="25" y="25"/>
                  </a:lnTo>
                  <a:lnTo>
                    <a:pt x="25" y="25"/>
                  </a:lnTo>
                  <a:lnTo>
                    <a:pt x="25" y="25"/>
                  </a:lnTo>
                  <a:lnTo>
                    <a:pt x="24" y="25"/>
                  </a:lnTo>
                  <a:lnTo>
                    <a:pt x="24" y="25"/>
                  </a:lnTo>
                  <a:lnTo>
                    <a:pt x="24" y="25"/>
                  </a:lnTo>
                  <a:lnTo>
                    <a:pt x="24" y="26"/>
                  </a:lnTo>
                  <a:lnTo>
                    <a:pt x="23" y="26"/>
                  </a:lnTo>
                  <a:lnTo>
                    <a:pt x="23" y="26"/>
                  </a:lnTo>
                  <a:lnTo>
                    <a:pt x="21" y="26"/>
                  </a:lnTo>
                  <a:lnTo>
                    <a:pt x="21" y="26"/>
                  </a:lnTo>
                  <a:lnTo>
                    <a:pt x="21" y="26"/>
                  </a:lnTo>
                  <a:lnTo>
                    <a:pt x="20" y="25"/>
                  </a:lnTo>
                  <a:lnTo>
                    <a:pt x="20" y="25"/>
                  </a:lnTo>
                  <a:lnTo>
                    <a:pt x="20" y="25"/>
                  </a:lnTo>
                  <a:lnTo>
                    <a:pt x="20" y="25"/>
                  </a:lnTo>
                  <a:lnTo>
                    <a:pt x="20" y="25"/>
                  </a:lnTo>
                  <a:lnTo>
                    <a:pt x="20" y="25"/>
                  </a:lnTo>
                  <a:lnTo>
                    <a:pt x="19" y="23"/>
                  </a:lnTo>
                  <a:lnTo>
                    <a:pt x="19" y="23"/>
                  </a:lnTo>
                  <a:lnTo>
                    <a:pt x="19" y="23"/>
                  </a:lnTo>
                  <a:lnTo>
                    <a:pt x="19" y="23"/>
                  </a:lnTo>
                  <a:lnTo>
                    <a:pt x="19" y="23"/>
                  </a:lnTo>
                  <a:lnTo>
                    <a:pt x="19" y="23"/>
                  </a:lnTo>
                  <a:lnTo>
                    <a:pt x="18" y="23"/>
                  </a:lnTo>
                  <a:lnTo>
                    <a:pt x="18" y="23"/>
                  </a:lnTo>
                  <a:lnTo>
                    <a:pt x="18" y="22"/>
                  </a:lnTo>
                  <a:lnTo>
                    <a:pt x="18" y="22"/>
                  </a:lnTo>
                  <a:lnTo>
                    <a:pt x="18" y="22"/>
                  </a:lnTo>
                  <a:lnTo>
                    <a:pt x="18" y="22"/>
                  </a:lnTo>
                  <a:lnTo>
                    <a:pt x="17" y="21"/>
                  </a:lnTo>
                  <a:lnTo>
                    <a:pt x="16" y="21"/>
                  </a:lnTo>
                  <a:lnTo>
                    <a:pt x="14" y="20"/>
                  </a:lnTo>
                  <a:lnTo>
                    <a:pt x="14" y="20"/>
                  </a:lnTo>
                  <a:lnTo>
                    <a:pt x="14" y="20"/>
                  </a:lnTo>
                  <a:lnTo>
                    <a:pt x="13" y="20"/>
                  </a:lnTo>
                  <a:lnTo>
                    <a:pt x="13" y="20"/>
                  </a:lnTo>
                  <a:lnTo>
                    <a:pt x="12" y="21"/>
                  </a:lnTo>
                  <a:lnTo>
                    <a:pt x="12" y="21"/>
                  </a:lnTo>
                  <a:lnTo>
                    <a:pt x="12" y="21"/>
                  </a:lnTo>
                  <a:lnTo>
                    <a:pt x="12" y="20"/>
                  </a:lnTo>
                  <a:lnTo>
                    <a:pt x="12" y="20"/>
                  </a:lnTo>
                  <a:lnTo>
                    <a:pt x="12" y="20"/>
                  </a:lnTo>
                  <a:lnTo>
                    <a:pt x="11" y="21"/>
                  </a:lnTo>
                  <a:lnTo>
                    <a:pt x="11" y="21"/>
                  </a:lnTo>
                  <a:lnTo>
                    <a:pt x="10" y="21"/>
                  </a:lnTo>
                  <a:lnTo>
                    <a:pt x="7" y="20"/>
                  </a:lnTo>
                  <a:lnTo>
                    <a:pt x="6" y="20"/>
                  </a:lnTo>
                  <a:lnTo>
                    <a:pt x="6" y="19"/>
                  </a:lnTo>
                  <a:lnTo>
                    <a:pt x="6" y="19"/>
                  </a:lnTo>
                  <a:lnTo>
                    <a:pt x="6" y="19"/>
                  </a:lnTo>
                  <a:lnTo>
                    <a:pt x="6" y="19"/>
                  </a:lnTo>
                  <a:lnTo>
                    <a:pt x="6" y="19"/>
                  </a:lnTo>
                  <a:lnTo>
                    <a:pt x="6" y="18"/>
                  </a:lnTo>
                  <a:lnTo>
                    <a:pt x="6" y="18"/>
                  </a:lnTo>
                  <a:lnTo>
                    <a:pt x="6" y="18"/>
                  </a:lnTo>
                  <a:lnTo>
                    <a:pt x="6" y="18"/>
                  </a:lnTo>
                  <a:lnTo>
                    <a:pt x="6" y="18"/>
                  </a:lnTo>
                  <a:lnTo>
                    <a:pt x="6" y="16"/>
                  </a:lnTo>
                  <a:lnTo>
                    <a:pt x="5" y="16"/>
                  </a:lnTo>
                  <a:lnTo>
                    <a:pt x="5" y="15"/>
                  </a:lnTo>
                  <a:lnTo>
                    <a:pt x="4" y="15"/>
                  </a:lnTo>
                  <a:lnTo>
                    <a:pt x="4" y="15"/>
                  </a:lnTo>
                  <a:lnTo>
                    <a:pt x="5" y="15"/>
                  </a:lnTo>
                  <a:lnTo>
                    <a:pt x="5" y="14"/>
                  </a:lnTo>
                  <a:lnTo>
                    <a:pt x="5" y="14"/>
                  </a:lnTo>
                  <a:lnTo>
                    <a:pt x="5" y="14"/>
                  </a:lnTo>
                  <a:lnTo>
                    <a:pt x="4" y="14"/>
                  </a:lnTo>
                  <a:lnTo>
                    <a:pt x="4" y="14"/>
                  </a:lnTo>
                  <a:lnTo>
                    <a:pt x="4" y="13"/>
                  </a:lnTo>
                  <a:lnTo>
                    <a:pt x="4" y="13"/>
                  </a:lnTo>
                  <a:lnTo>
                    <a:pt x="4" y="13"/>
                  </a:lnTo>
                  <a:lnTo>
                    <a:pt x="5" y="13"/>
                  </a:lnTo>
                  <a:lnTo>
                    <a:pt x="4" y="13"/>
                  </a:lnTo>
                  <a:lnTo>
                    <a:pt x="4" y="13"/>
                  </a:lnTo>
                  <a:lnTo>
                    <a:pt x="4" y="13"/>
                  </a:lnTo>
                  <a:lnTo>
                    <a:pt x="4" y="13"/>
                  </a:lnTo>
                  <a:lnTo>
                    <a:pt x="5" y="13"/>
                  </a:lnTo>
                  <a:lnTo>
                    <a:pt x="5" y="13"/>
                  </a:lnTo>
                  <a:lnTo>
                    <a:pt x="5" y="13"/>
                  </a:lnTo>
                  <a:lnTo>
                    <a:pt x="5" y="12"/>
                  </a:lnTo>
                  <a:lnTo>
                    <a:pt x="5" y="12"/>
                  </a:lnTo>
                  <a:lnTo>
                    <a:pt x="5" y="12"/>
                  </a:lnTo>
                  <a:lnTo>
                    <a:pt x="5" y="11"/>
                  </a:lnTo>
                  <a:lnTo>
                    <a:pt x="5" y="11"/>
                  </a:lnTo>
                  <a:lnTo>
                    <a:pt x="5" y="11"/>
                  </a:lnTo>
                  <a:lnTo>
                    <a:pt x="5" y="11"/>
                  </a:lnTo>
                  <a:lnTo>
                    <a:pt x="5" y="9"/>
                  </a:lnTo>
                  <a:lnTo>
                    <a:pt x="5" y="9"/>
                  </a:lnTo>
                  <a:lnTo>
                    <a:pt x="5" y="8"/>
                  </a:lnTo>
                  <a:lnTo>
                    <a:pt x="4" y="8"/>
                  </a:lnTo>
                  <a:lnTo>
                    <a:pt x="4" y="7"/>
                  </a:lnTo>
                  <a:lnTo>
                    <a:pt x="4" y="7"/>
                  </a:lnTo>
                  <a:lnTo>
                    <a:pt x="4" y="7"/>
                  </a:lnTo>
                  <a:lnTo>
                    <a:pt x="4" y="7"/>
                  </a:lnTo>
                  <a:lnTo>
                    <a:pt x="3" y="6"/>
                  </a:lnTo>
                  <a:lnTo>
                    <a:pt x="3" y="6"/>
                  </a:lnTo>
                  <a:lnTo>
                    <a:pt x="3" y="6"/>
                  </a:lnTo>
                  <a:lnTo>
                    <a:pt x="2" y="5"/>
                  </a:lnTo>
                  <a:lnTo>
                    <a:pt x="2" y="5"/>
                  </a:lnTo>
                  <a:lnTo>
                    <a:pt x="0" y="5"/>
                  </a:lnTo>
                  <a:lnTo>
                    <a:pt x="0" y="5"/>
                  </a:lnTo>
                  <a:lnTo>
                    <a:pt x="0" y="4"/>
                  </a:lnTo>
                  <a:lnTo>
                    <a:pt x="0" y="4"/>
                  </a:lnTo>
                  <a:lnTo>
                    <a:pt x="0" y="4"/>
                  </a:lnTo>
                  <a:lnTo>
                    <a:pt x="0" y="4"/>
                  </a:lnTo>
                  <a:lnTo>
                    <a:pt x="0" y="4"/>
                  </a:lnTo>
                  <a:lnTo>
                    <a:pt x="2" y="4"/>
                  </a:lnTo>
                  <a:lnTo>
                    <a:pt x="2" y="4"/>
                  </a:lnTo>
                  <a:lnTo>
                    <a:pt x="4" y="4"/>
                  </a:lnTo>
                  <a:lnTo>
                    <a:pt x="4" y="4"/>
                  </a:lnTo>
                  <a:lnTo>
                    <a:pt x="5" y="4"/>
                  </a:lnTo>
                  <a:lnTo>
                    <a:pt x="5" y="2"/>
                  </a:lnTo>
                  <a:lnTo>
                    <a:pt x="5" y="2"/>
                  </a:lnTo>
                  <a:lnTo>
                    <a:pt x="6" y="2"/>
                  </a:lnTo>
                  <a:lnTo>
                    <a:pt x="7" y="2"/>
                  </a:lnTo>
                  <a:lnTo>
                    <a:pt x="7" y="2"/>
                  </a:lnTo>
                  <a:lnTo>
                    <a:pt x="7" y="2"/>
                  </a:lnTo>
                  <a:lnTo>
                    <a:pt x="7" y="2"/>
                  </a:lnTo>
                  <a:lnTo>
                    <a:pt x="7" y="2"/>
                  </a:lnTo>
                  <a:lnTo>
                    <a:pt x="9" y="2"/>
                  </a:lnTo>
                  <a:lnTo>
                    <a:pt x="9" y="2"/>
                  </a:lnTo>
                  <a:lnTo>
                    <a:pt x="9" y="2"/>
                  </a:lnTo>
                  <a:lnTo>
                    <a:pt x="10" y="2"/>
                  </a:lnTo>
                  <a:lnTo>
                    <a:pt x="10" y="2"/>
                  </a:lnTo>
                  <a:lnTo>
                    <a:pt x="10" y="1"/>
                  </a:lnTo>
                  <a:lnTo>
                    <a:pt x="10" y="1"/>
                  </a:lnTo>
                  <a:lnTo>
                    <a:pt x="10" y="1"/>
                  </a:lnTo>
                  <a:lnTo>
                    <a:pt x="10" y="1"/>
                  </a:lnTo>
                  <a:lnTo>
                    <a:pt x="10" y="1"/>
                  </a:lnTo>
                  <a:lnTo>
                    <a:pt x="11" y="2"/>
                  </a:lnTo>
                  <a:lnTo>
                    <a:pt x="11" y="2"/>
                  </a:lnTo>
                  <a:lnTo>
                    <a:pt x="11" y="2"/>
                  </a:lnTo>
                  <a:lnTo>
                    <a:pt x="11" y="2"/>
                  </a:lnTo>
                  <a:lnTo>
                    <a:pt x="11" y="2"/>
                  </a:lnTo>
                  <a:lnTo>
                    <a:pt x="11" y="2"/>
                  </a:lnTo>
                  <a:lnTo>
                    <a:pt x="12" y="2"/>
                  </a:lnTo>
                  <a:lnTo>
                    <a:pt x="12" y="2"/>
                  </a:lnTo>
                  <a:lnTo>
                    <a:pt x="12" y="2"/>
                  </a:lnTo>
                  <a:lnTo>
                    <a:pt x="13" y="2"/>
                  </a:lnTo>
                  <a:lnTo>
                    <a:pt x="13" y="2"/>
                  </a:lnTo>
                  <a:lnTo>
                    <a:pt x="13" y="2"/>
                  </a:lnTo>
                  <a:lnTo>
                    <a:pt x="13" y="2"/>
                  </a:lnTo>
                  <a:lnTo>
                    <a:pt x="13" y="2"/>
                  </a:lnTo>
                  <a:lnTo>
                    <a:pt x="13" y="2"/>
                  </a:lnTo>
                  <a:lnTo>
                    <a:pt x="14" y="2"/>
                  </a:lnTo>
                  <a:lnTo>
                    <a:pt x="14" y="2"/>
                  </a:lnTo>
                  <a:lnTo>
                    <a:pt x="14" y="2"/>
                  </a:lnTo>
                  <a:lnTo>
                    <a:pt x="14" y="2"/>
                  </a:lnTo>
                  <a:lnTo>
                    <a:pt x="14" y="2"/>
                  </a:lnTo>
                  <a:lnTo>
                    <a:pt x="14" y="2"/>
                  </a:lnTo>
                  <a:lnTo>
                    <a:pt x="14" y="1"/>
                  </a:lnTo>
                  <a:lnTo>
                    <a:pt x="14" y="1"/>
                  </a:lnTo>
                  <a:lnTo>
                    <a:pt x="16" y="1"/>
                  </a:lnTo>
                  <a:lnTo>
                    <a:pt x="16" y="2"/>
                  </a:lnTo>
                  <a:lnTo>
                    <a:pt x="18" y="2"/>
                  </a:lnTo>
                  <a:lnTo>
                    <a:pt x="18" y="2"/>
                  </a:lnTo>
                  <a:lnTo>
                    <a:pt x="18" y="1"/>
                  </a:lnTo>
                  <a:lnTo>
                    <a:pt x="18" y="1"/>
                  </a:lnTo>
                  <a:lnTo>
                    <a:pt x="18" y="1"/>
                  </a:lnTo>
                  <a:lnTo>
                    <a:pt x="18" y="1"/>
                  </a:lnTo>
                  <a:lnTo>
                    <a:pt x="17" y="1"/>
                  </a:lnTo>
                  <a:lnTo>
                    <a:pt x="18" y="1"/>
                  </a:lnTo>
                  <a:lnTo>
                    <a:pt x="19" y="1"/>
                  </a:lnTo>
                  <a:lnTo>
                    <a:pt x="19" y="1"/>
                  </a:lnTo>
                  <a:lnTo>
                    <a:pt x="19" y="1"/>
                  </a:lnTo>
                  <a:lnTo>
                    <a:pt x="19" y="1"/>
                  </a:lnTo>
                  <a:lnTo>
                    <a:pt x="20" y="0"/>
                  </a:lnTo>
                  <a:close/>
                  <a:moveTo>
                    <a:pt x="20" y="5"/>
                  </a:moveTo>
                  <a:lnTo>
                    <a:pt x="20" y="5"/>
                  </a:lnTo>
                  <a:lnTo>
                    <a:pt x="20" y="5"/>
                  </a:lnTo>
                  <a:lnTo>
                    <a:pt x="20" y="4"/>
                  </a:lnTo>
                  <a:lnTo>
                    <a:pt x="20" y="4"/>
                  </a:lnTo>
                  <a:lnTo>
                    <a:pt x="20" y="4"/>
                  </a:lnTo>
                  <a:lnTo>
                    <a:pt x="20" y="5"/>
                  </a:lnTo>
                  <a:lnTo>
                    <a:pt x="20" y="5"/>
                  </a:lnTo>
                  <a:lnTo>
                    <a:pt x="20" y="5"/>
                  </a:lnTo>
                  <a:close/>
                  <a:moveTo>
                    <a:pt x="23" y="6"/>
                  </a:moveTo>
                  <a:lnTo>
                    <a:pt x="24" y="6"/>
                  </a:lnTo>
                  <a:lnTo>
                    <a:pt x="24" y="6"/>
                  </a:lnTo>
                  <a:lnTo>
                    <a:pt x="23" y="5"/>
                  </a:lnTo>
                  <a:lnTo>
                    <a:pt x="23" y="5"/>
                  </a:lnTo>
                  <a:lnTo>
                    <a:pt x="23" y="5"/>
                  </a:lnTo>
                  <a:lnTo>
                    <a:pt x="23" y="5"/>
                  </a:lnTo>
                  <a:lnTo>
                    <a:pt x="23" y="5"/>
                  </a:lnTo>
                  <a:lnTo>
                    <a:pt x="23" y="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2" name="Freeform 825">
              <a:extLst>
                <a:ext uri="{FF2B5EF4-FFF2-40B4-BE49-F238E27FC236}">
                  <a16:creationId xmlns="" xmlns:a16="http://schemas.microsoft.com/office/drawing/2014/main" id="{A9FE0BE3-E4FE-41F3-A001-3A4E79F05177}"/>
                </a:ext>
              </a:extLst>
            </p:cNvPr>
            <p:cNvSpPr>
              <a:spLocks noEditPoints="1"/>
            </p:cNvSpPr>
            <p:nvPr/>
          </p:nvSpPr>
          <p:spPr bwMode="auto">
            <a:xfrm>
              <a:off x="3040772" y="3293182"/>
              <a:ext cx="62546" cy="71481"/>
            </a:xfrm>
            <a:custGeom>
              <a:avLst/>
              <a:gdLst>
                <a:gd name="T0" fmla="*/ 49 w 49"/>
                <a:gd name="T1" fmla="*/ 55 h 56"/>
                <a:gd name="T2" fmla="*/ 49 w 49"/>
                <a:gd name="T3" fmla="*/ 56 h 56"/>
                <a:gd name="T4" fmla="*/ 49 w 49"/>
                <a:gd name="T5" fmla="*/ 55 h 56"/>
                <a:gd name="T6" fmla="*/ 49 w 49"/>
                <a:gd name="T7" fmla="*/ 55 h 56"/>
                <a:gd name="T8" fmla="*/ 49 w 49"/>
                <a:gd name="T9" fmla="*/ 55 h 56"/>
                <a:gd name="T10" fmla="*/ 14 w 49"/>
                <a:gd name="T11" fmla="*/ 52 h 56"/>
                <a:gd name="T12" fmla="*/ 15 w 49"/>
                <a:gd name="T13" fmla="*/ 52 h 56"/>
                <a:gd name="T14" fmla="*/ 15 w 49"/>
                <a:gd name="T15" fmla="*/ 52 h 56"/>
                <a:gd name="T16" fmla="*/ 15 w 49"/>
                <a:gd name="T17" fmla="*/ 52 h 56"/>
                <a:gd name="T18" fmla="*/ 15 w 49"/>
                <a:gd name="T19" fmla="*/ 52 h 56"/>
                <a:gd name="T20" fmla="*/ 15 w 49"/>
                <a:gd name="T21" fmla="*/ 52 h 56"/>
                <a:gd name="T22" fmla="*/ 14 w 49"/>
                <a:gd name="T23" fmla="*/ 52 h 56"/>
                <a:gd name="T24" fmla="*/ 14 w 49"/>
                <a:gd name="T25" fmla="*/ 52 h 56"/>
                <a:gd name="T26" fmla="*/ 14 w 49"/>
                <a:gd name="T27" fmla="*/ 52 h 56"/>
                <a:gd name="T28" fmla="*/ 13 w 49"/>
                <a:gd name="T29" fmla="*/ 53 h 56"/>
                <a:gd name="T30" fmla="*/ 13 w 49"/>
                <a:gd name="T31" fmla="*/ 53 h 56"/>
                <a:gd name="T32" fmla="*/ 13 w 49"/>
                <a:gd name="T33" fmla="*/ 53 h 56"/>
                <a:gd name="T34" fmla="*/ 13 w 49"/>
                <a:gd name="T35" fmla="*/ 53 h 56"/>
                <a:gd name="T36" fmla="*/ 11 w 49"/>
                <a:gd name="T37" fmla="*/ 53 h 56"/>
                <a:gd name="T38" fmla="*/ 11 w 49"/>
                <a:gd name="T39" fmla="*/ 53 h 56"/>
                <a:gd name="T40" fmla="*/ 11 w 49"/>
                <a:gd name="T41" fmla="*/ 52 h 56"/>
                <a:gd name="T42" fmla="*/ 13 w 49"/>
                <a:gd name="T43" fmla="*/ 52 h 56"/>
                <a:gd name="T44" fmla="*/ 13 w 49"/>
                <a:gd name="T45" fmla="*/ 52 h 56"/>
                <a:gd name="T46" fmla="*/ 13 w 49"/>
                <a:gd name="T47" fmla="*/ 52 h 56"/>
                <a:gd name="T48" fmla="*/ 13 w 49"/>
                <a:gd name="T49" fmla="*/ 52 h 56"/>
                <a:gd name="T50" fmla="*/ 14 w 49"/>
                <a:gd name="T51" fmla="*/ 52 h 56"/>
                <a:gd name="T52" fmla="*/ 14 w 49"/>
                <a:gd name="T53" fmla="*/ 52 h 56"/>
                <a:gd name="T54" fmla="*/ 30 w 49"/>
                <a:gd name="T55" fmla="*/ 52 h 56"/>
                <a:gd name="T56" fmla="*/ 30 w 49"/>
                <a:gd name="T57" fmla="*/ 52 h 56"/>
                <a:gd name="T58" fmla="*/ 30 w 49"/>
                <a:gd name="T59" fmla="*/ 52 h 56"/>
                <a:gd name="T60" fmla="*/ 30 w 49"/>
                <a:gd name="T61" fmla="*/ 52 h 56"/>
                <a:gd name="T62" fmla="*/ 30 w 49"/>
                <a:gd name="T63" fmla="*/ 52 h 56"/>
                <a:gd name="T64" fmla="*/ 30 w 49"/>
                <a:gd name="T65" fmla="*/ 52 h 56"/>
                <a:gd name="T66" fmla="*/ 30 w 49"/>
                <a:gd name="T67" fmla="*/ 52 h 56"/>
                <a:gd name="T68" fmla="*/ 30 w 49"/>
                <a:gd name="T69" fmla="*/ 52 h 56"/>
                <a:gd name="T70" fmla="*/ 30 w 49"/>
                <a:gd name="T71" fmla="*/ 52 h 56"/>
                <a:gd name="T72" fmla="*/ 30 w 49"/>
                <a:gd name="T73" fmla="*/ 52 h 56"/>
                <a:gd name="T74" fmla="*/ 29 w 49"/>
                <a:gd name="T75" fmla="*/ 52 h 56"/>
                <a:gd name="T76" fmla="*/ 29 w 49"/>
                <a:gd name="T77" fmla="*/ 52 h 56"/>
                <a:gd name="T78" fmla="*/ 29 w 49"/>
                <a:gd name="T79" fmla="*/ 52 h 56"/>
                <a:gd name="T80" fmla="*/ 29 w 49"/>
                <a:gd name="T81" fmla="*/ 52 h 56"/>
                <a:gd name="T82" fmla="*/ 29 w 49"/>
                <a:gd name="T83" fmla="*/ 52 h 56"/>
                <a:gd name="T84" fmla="*/ 29 w 49"/>
                <a:gd name="T85" fmla="*/ 50 h 56"/>
                <a:gd name="T86" fmla="*/ 30 w 49"/>
                <a:gd name="T87" fmla="*/ 50 h 56"/>
                <a:gd name="T88" fmla="*/ 30 w 49"/>
                <a:gd name="T89" fmla="*/ 50 h 56"/>
                <a:gd name="T90" fmla="*/ 30 w 49"/>
                <a:gd name="T91" fmla="*/ 50 h 56"/>
                <a:gd name="T92" fmla="*/ 30 w 49"/>
                <a:gd name="T93" fmla="*/ 52 h 56"/>
                <a:gd name="T94" fmla="*/ 28 w 49"/>
                <a:gd name="T95" fmla="*/ 50 h 56"/>
                <a:gd name="T96" fmla="*/ 28 w 49"/>
                <a:gd name="T97" fmla="*/ 50 h 56"/>
                <a:gd name="T98" fmla="*/ 28 w 49"/>
                <a:gd name="T99" fmla="*/ 50 h 56"/>
                <a:gd name="T100" fmla="*/ 27 w 49"/>
                <a:gd name="T101" fmla="*/ 50 h 56"/>
                <a:gd name="T102" fmla="*/ 27 w 49"/>
                <a:gd name="T103" fmla="*/ 50 h 56"/>
                <a:gd name="T104" fmla="*/ 27 w 49"/>
                <a:gd name="T105" fmla="*/ 50 h 56"/>
                <a:gd name="T106" fmla="*/ 28 w 49"/>
                <a:gd name="T107" fmla="*/ 50 h 56"/>
                <a:gd name="T108" fmla="*/ 28 w 49"/>
                <a:gd name="T109" fmla="*/ 50 h 56"/>
                <a:gd name="T110" fmla="*/ 28 w 49"/>
                <a:gd name="T111" fmla="*/ 50 h 56"/>
                <a:gd name="T112" fmla="*/ 0 w 49"/>
                <a:gd name="T113" fmla="*/ 0 h 56"/>
                <a:gd name="T114" fmla="*/ 0 w 49"/>
                <a:gd name="T115" fmla="*/ 1 h 56"/>
                <a:gd name="T116" fmla="*/ 0 w 49"/>
                <a:gd name="T117" fmla="*/ 0 h 56"/>
                <a:gd name="T118" fmla="*/ 0 w 49"/>
                <a:gd name="T119" fmla="*/ 0 h 56"/>
                <a:gd name="T120" fmla="*/ 0 w 49"/>
                <a:gd name="T121" fmla="*/ 0 h 56"/>
                <a:gd name="T122" fmla="*/ 0 w 49"/>
                <a:gd name="T1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56">
                  <a:moveTo>
                    <a:pt x="49" y="55"/>
                  </a:moveTo>
                  <a:lnTo>
                    <a:pt x="49" y="56"/>
                  </a:lnTo>
                  <a:lnTo>
                    <a:pt x="49" y="55"/>
                  </a:lnTo>
                  <a:lnTo>
                    <a:pt x="49" y="55"/>
                  </a:lnTo>
                  <a:lnTo>
                    <a:pt x="49" y="55"/>
                  </a:lnTo>
                  <a:close/>
                  <a:moveTo>
                    <a:pt x="14" y="52"/>
                  </a:moveTo>
                  <a:lnTo>
                    <a:pt x="15" y="52"/>
                  </a:lnTo>
                  <a:lnTo>
                    <a:pt x="15" y="52"/>
                  </a:lnTo>
                  <a:lnTo>
                    <a:pt x="15" y="52"/>
                  </a:lnTo>
                  <a:lnTo>
                    <a:pt x="15" y="52"/>
                  </a:lnTo>
                  <a:lnTo>
                    <a:pt x="15" y="52"/>
                  </a:lnTo>
                  <a:lnTo>
                    <a:pt x="14" y="52"/>
                  </a:lnTo>
                  <a:lnTo>
                    <a:pt x="14" y="52"/>
                  </a:lnTo>
                  <a:lnTo>
                    <a:pt x="14" y="52"/>
                  </a:lnTo>
                  <a:lnTo>
                    <a:pt x="13" y="53"/>
                  </a:lnTo>
                  <a:lnTo>
                    <a:pt x="13" y="53"/>
                  </a:lnTo>
                  <a:lnTo>
                    <a:pt x="13" y="53"/>
                  </a:lnTo>
                  <a:lnTo>
                    <a:pt x="13" y="53"/>
                  </a:lnTo>
                  <a:lnTo>
                    <a:pt x="11" y="53"/>
                  </a:lnTo>
                  <a:lnTo>
                    <a:pt x="11" y="53"/>
                  </a:lnTo>
                  <a:lnTo>
                    <a:pt x="11" y="52"/>
                  </a:lnTo>
                  <a:lnTo>
                    <a:pt x="13" y="52"/>
                  </a:lnTo>
                  <a:lnTo>
                    <a:pt x="13" y="52"/>
                  </a:lnTo>
                  <a:lnTo>
                    <a:pt x="13" y="52"/>
                  </a:lnTo>
                  <a:lnTo>
                    <a:pt x="13" y="52"/>
                  </a:lnTo>
                  <a:lnTo>
                    <a:pt x="14" y="52"/>
                  </a:lnTo>
                  <a:lnTo>
                    <a:pt x="14" y="52"/>
                  </a:lnTo>
                  <a:close/>
                  <a:moveTo>
                    <a:pt x="30" y="52"/>
                  </a:moveTo>
                  <a:lnTo>
                    <a:pt x="30" y="52"/>
                  </a:lnTo>
                  <a:lnTo>
                    <a:pt x="30" y="52"/>
                  </a:lnTo>
                  <a:lnTo>
                    <a:pt x="30" y="52"/>
                  </a:lnTo>
                  <a:lnTo>
                    <a:pt x="30" y="52"/>
                  </a:lnTo>
                  <a:lnTo>
                    <a:pt x="30" y="52"/>
                  </a:lnTo>
                  <a:lnTo>
                    <a:pt x="30" y="52"/>
                  </a:lnTo>
                  <a:lnTo>
                    <a:pt x="30" y="52"/>
                  </a:lnTo>
                  <a:lnTo>
                    <a:pt x="30" y="52"/>
                  </a:lnTo>
                  <a:lnTo>
                    <a:pt x="30" y="52"/>
                  </a:lnTo>
                  <a:lnTo>
                    <a:pt x="29" y="52"/>
                  </a:lnTo>
                  <a:lnTo>
                    <a:pt x="29" y="52"/>
                  </a:lnTo>
                  <a:lnTo>
                    <a:pt x="29" y="52"/>
                  </a:lnTo>
                  <a:lnTo>
                    <a:pt x="29" y="52"/>
                  </a:lnTo>
                  <a:lnTo>
                    <a:pt x="29" y="52"/>
                  </a:lnTo>
                  <a:lnTo>
                    <a:pt x="29" y="50"/>
                  </a:lnTo>
                  <a:lnTo>
                    <a:pt x="30" y="50"/>
                  </a:lnTo>
                  <a:lnTo>
                    <a:pt x="30" y="50"/>
                  </a:lnTo>
                  <a:lnTo>
                    <a:pt x="30" y="50"/>
                  </a:lnTo>
                  <a:lnTo>
                    <a:pt x="30" y="52"/>
                  </a:lnTo>
                  <a:close/>
                  <a:moveTo>
                    <a:pt x="28" y="50"/>
                  </a:moveTo>
                  <a:lnTo>
                    <a:pt x="28" y="50"/>
                  </a:lnTo>
                  <a:lnTo>
                    <a:pt x="28" y="50"/>
                  </a:lnTo>
                  <a:lnTo>
                    <a:pt x="27" y="50"/>
                  </a:lnTo>
                  <a:lnTo>
                    <a:pt x="27" y="50"/>
                  </a:lnTo>
                  <a:lnTo>
                    <a:pt x="27" y="50"/>
                  </a:lnTo>
                  <a:lnTo>
                    <a:pt x="28" y="50"/>
                  </a:lnTo>
                  <a:lnTo>
                    <a:pt x="28" y="50"/>
                  </a:lnTo>
                  <a:lnTo>
                    <a:pt x="28" y="50"/>
                  </a:lnTo>
                  <a:close/>
                  <a:moveTo>
                    <a:pt x="0" y="0"/>
                  </a:moveTo>
                  <a:lnTo>
                    <a:pt x="0" y="1"/>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3" name="Rectangle 827">
              <a:extLst>
                <a:ext uri="{FF2B5EF4-FFF2-40B4-BE49-F238E27FC236}">
                  <a16:creationId xmlns="" xmlns:a16="http://schemas.microsoft.com/office/drawing/2014/main" id="{F9494F85-0E2A-48C3-A869-49BB23862EBB}"/>
                </a:ext>
              </a:extLst>
            </p:cNvPr>
            <p:cNvSpPr>
              <a:spLocks noChangeArrowheads="1"/>
            </p:cNvSpPr>
            <p:nvPr/>
          </p:nvSpPr>
          <p:spPr bwMode="auto">
            <a:xfrm>
              <a:off x="8253743" y="3321264"/>
              <a:ext cx="1277" cy="1277"/>
            </a:xfrm>
            <a:prstGeom prst="rect">
              <a:avLst/>
            </a:prstGeom>
            <a:solidFill>
              <a:srgbClr val="CCCCCC"/>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4" name="Freeform 828">
              <a:extLst>
                <a:ext uri="{FF2B5EF4-FFF2-40B4-BE49-F238E27FC236}">
                  <a16:creationId xmlns="" xmlns:a16="http://schemas.microsoft.com/office/drawing/2014/main" id="{0E37D527-E87D-4E3F-AD03-63205D49FFDD}"/>
                </a:ext>
              </a:extLst>
            </p:cNvPr>
            <p:cNvSpPr>
              <a:spLocks noEditPoints="1"/>
            </p:cNvSpPr>
            <p:nvPr/>
          </p:nvSpPr>
          <p:spPr bwMode="auto">
            <a:xfrm>
              <a:off x="6771800" y="3415720"/>
              <a:ext cx="583332" cy="654813"/>
            </a:xfrm>
            <a:custGeom>
              <a:avLst/>
              <a:gdLst>
                <a:gd name="T0" fmla="*/ 298 w 457"/>
                <a:gd name="T1" fmla="*/ 511 h 513"/>
                <a:gd name="T2" fmla="*/ 286 w 457"/>
                <a:gd name="T3" fmla="*/ 507 h 513"/>
                <a:gd name="T4" fmla="*/ 285 w 457"/>
                <a:gd name="T5" fmla="*/ 507 h 513"/>
                <a:gd name="T6" fmla="*/ 297 w 457"/>
                <a:gd name="T7" fmla="*/ 505 h 513"/>
                <a:gd name="T8" fmla="*/ 295 w 457"/>
                <a:gd name="T9" fmla="*/ 501 h 513"/>
                <a:gd name="T10" fmla="*/ 293 w 457"/>
                <a:gd name="T11" fmla="*/ 504 h 513"/>
                <a:gd name="T12" fmla="*/ 293 w 457"/>
                <a:gd name="T13" fmla="*/ 501 h 513"/>
                <a:gd name="T14" fmla="*/ 294 w 457"/>
                <a:gd name="T15" fmla="*/ 501 h 513"/>
                <a:gd name="T16" fmla="*/ 292 w 457"/>
                <a:gd name="T17" fmla="*/ 503 h 513"/>
                <a:gd name="T18" fmla="*/ 297 w 457"/>
                <a:gd name="T19" fmla="*/ 500 h 513"/>
                <a:gd name="T20" fmla="*/ 297 w 457"/>
                <a:gd name="T21" fmla="*/ 500 h 513"/>
                <a:gd name="T22" fmla="*/ 291 w 457"/>
                <a:gd name="T23" fmla="*/ 500 h 513"/>
                <a:gd name="T24" fmla="*/ 293 w 457"/>
                <a:gd name="T25" fmla="*/ 500 h 513"/>
                <a:gd name="T26" fmla="*/ 292 w 457"/>
                <a:gd name="T27" fmla="*/ 501 h 513"/>
                <a:gd name="T28" fmla="*/ 290 w 457"/>
                <a:gd name="T29" fmla="*/ 504 h 513"/>
                <a:gd name="T30" fmla="*/ 292 w 457"/>
                <a:gd name="T31" fmla="*/ 504 h 513"/>
                <a:gd name="T32" fmla="*/ 295 w 457"/>
                <a:gd name="T33" fmla="*/ 503 h 513"/>
                <a:gd name="T34" fmla="*/ 298 w 457"/>
                <a:gd name="T35" fmla="*/ 503 h 513"/>
                <a:gd name="T36" fmla="*/ 297 w 457"/>
                <a:gd name="T37" fmla="*/ 504 h 513"/>
                <a:gd name="T38" fmla="*/ 295 w 457"/>
                <a:gd name="T39" fmla="*/ 505 h 513"/>
                <a:gd name="T40" fmla="*/ 293 w 457"/>
                <a:gd name="T41" fmla="*/ 506 h 513"/>
                <a:gd name="T42" fmla="*/ 294 w 457"/>
                <a:gd name="T43" fmla="*/ 505 h 513"/>
                <a:gd name="T44" fmla="*/ 294 w 457"/>
                <a:gd name="T45" fmla="*/ 506 h 513"/>
                <a:gd name="T46" fmla="*/ 297 w 457"/>
                <a:gd name="T47" fmla="*/ 506 h 513"/>
                <a:gd name="T48" fmla="*/ 297 w 457"/>
                <a:gd name="T49" fmla="*/ 507 h 513"/>
                <a:gd name="T50" fmla="*/ 299 w 457"/>
                <a:gd name="T51" fmla="*/ 506 h 513"/>
                <a:gd name="T52" fmla="*/ 302 w 457"/>
                <a:gd name="T53" fmla="*/ 505 h 513"/>
                <a:gd name="T54" fmla="*/ 306 w 457"/>
                <a:gd name="T55" fmla="*/ 504 h 513"/>
                <a:gd name="T56" fmla="*/ 308 w 457"/>
                <a:gd name="T57" fmla="*/ 506 h 513"/>
                <a:gd name="T58" fmla="*/ 305 w 457"/>
                <a:gd name="T59" fmla="*/ 508 h 513"/>
                <a:gd name="T60" fmla="*/ 305 w 457"/>
                <a:gd name="T61" fmla="*/ 508 h 513"/>
                <a:gd name="T62" fmla="*/ 304 w 457"/>
                <a:gd name="T63" fmla="*/ 508 h 513"/>
                <a:gd name="T64" fmla="*/ 299 w 457"/>
                <a:gd name="T65" fmla="*/ 507 h 513"/>
                <a:gd name="T66" fmla="*/ 298 w 457"/>
                <a:gd name="T67" fmla="*/ 510 h 513"/>
                <a:gd name="T68" fmla="*/ 297 w 457"/>
                <a:gd name="T69" fmla="*/ 508 h 513"/>
                <a:gd name="T70" fmla="*/ 299 w 457"/>
                <a:gd name="T71" fmla="*/ 511 h 513"/>
                <a:gd name="T72" fmla="*/ 302 w 457"/>
                <a:gd name="T73" fmla="*/ 511 h 513"/>
                <a:gd name="T74" fmla="*/ 301 w 457"/>
                <a:gd name="T75" fmla="*/ 513 h 513"/>
                <a:gd name="T76" fmla="*/ 297 w 457"/>
                <a:gd name="T77" fmla="*/ 513 h 513"/>
                <a:gd name="T78" fmla="*/ 295 w 457"/>
                <a:gd name="T79" fmla="*/ 512 h 513"/>
                <a:gd name="T80" fmla="*/ 292 w 457"/>
                <a:gd name="T81" fmla="*/ 511 h 513"/>
                <a:gd name="T82" fmla="*/ 290 w 457"/>
                <a:gd name="T83" fmla="*/ 512 h 513"/>
                <a:gd name="T84" fmla="*/ 288 w 457"/>
                <a:gd name="T85" fmla="*/ 511 h 513"/>
                <a:gd name="T86" fmla="*/ 285 w 457"/>
                <a:gd name="T87" fmla="*/ 513 h 513"/>
                <a:gd name="T88" fmla="*/ 285 w 457"/>
                <a:gd name="T89" fmla="*/ 510 h 513"/>
                <a:gd name="T90" fmla="*/ 287 w 457"/>
                <a:gd name="T91" fmla="*/ 507 h 513"/>
                <a:gd name="T92" fmla="*/ 286 w 457"/>
                <a:gd name="T93" fmla="*/ 506 h 513"/>
                <a:gd name="T94" fmla="*/ 287 w 457"/>
                <a:gd name="T95" fmla="*/ 504 h 513"/>
                <a:gd name="T96" fmla="*/ 287 w 457"/>
                <a:gd name="T97" fmla="*/ 504 h 513"/>
                <a:gd name="T98" fmla="*/ 288 w 457"/>
                <a:gd name="T99" fmla="*/ 500 h 513"/>
                <a:gd name="T100" fmla="*/ 291 w 457"/>
                <a:gd name="T101" fmla="*/ 498 h 513"/>
                <a:gd name="T102" fmla="*/ 293 w 457"/>
                <a:gd name="T103" fmla="*/ 498 h 513"/>
                <a:gd name="T104" fmla="*/ 288 w 457"/>
                <a:gd name="T105" fmla="*/ 497 h 513"/>
                <a:gd name="T106" fmla="*/ 291 w 457"/>
                <a:gd name="T107" fmla="*/ 497 h 513"/>
                <a:gd name="T108" fmla="*/ 89 w 457"/>
                <a:gd name="T109" fmla="*/ 463 h 513"/>
                <a:gd name="T110" fmla="*/ 92 w 457"/>
                <a:gd name="T111" fmla="*/ 463 h 513"/>
                <a:gd name="T112" fmla="*/ 73 w 457"/>
                <a:gd name="T113" fmla="*/ 457 h 513"/>
                <a:gd name="T114" fmla="*/ 451 w 457"/>
                <a:gd name="T115" fmla="*/ 342 h 513"/>
                <a:gd name="T116" fmla="*/ 456 w 457"/>
                <a:gd name="T117" fmla="*/ 328 h 513"/>
                <a:gd name="T118" fmla="*/ 0 w 457"/>
                <a:gd name="T119" fmla="*/ 84 h 513"/>
                <a:gd name="T120" fmla="*/ 38 w 457"/>
                <a:gd name="T12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513">
                  <a:moveTo>
                    <a:pt x="299" y="511"/>
                  </a:moveTo>
                  <a:lnTo>
                    <a:pt x="299" y="512"/>
                  </a:lnTo>
                  <a:lnTo>
                    <a:pt x="299" y="511"/>
                  </a:lnTo>
                  <a:lnTo>
                    <a:pt x="298" y="511"/>
                  </a:lnTo>
                  <a:lnTo>
                    <a:pt x="298" y="510"/>
                  </a:lnTo>
                  <a:lnTo>
                    <a:pt x="299" y="511"/>
                  </a:lnTo>
                  <a:close/>
                  <a:moveTo>
                    <a:pt x="285" y="507"/>
                  </a:moveTo>
                  <a:lnTo>
                    <a:pt x="286" y="507"/>
                  </a:lnTo>
                  <a:lnTo>
                    <a:pt x="285" y="508"/>
                  </a:lnTo>
                  <a:lnTo>
                    <a:pt x="284" y="508"/>
                  </a:lnTo>
                  <a:lnTo>
                    <a:pt x="284" y="507"/>
                  </a:lnTo>
                  <a:lnTo>
                    <a:pt x="285" y="507"/>
                  </a:lnTo>
                  <a:close/>
                  <a:moveTo>
                    <a:pt x="297" y="505"/>
                  </a:moveTo>
                  <a:lnTo>
                    <a:pt x="297" y="506"/>
                  </a:lnTo>
                  <a:lnTo>
                    <a:pt x="295" y="506"/>
                  </a:lnTo>
                  <a:lnTo>
                    <a:pt x="297" y="505"/>
                  </a:lnTo>
                  <a:lnTo>
                    <a:pt x="298" y="505"/>
                  </a:lnTo>
                  <a:lnTo>
                    <a:pt x="297" y="505"/>
                  </a:lnTo>
                  <a:close/>
                  <a:moveTo>
                    <a:pt x="294" y="501"/>
                  </a:moveTo>
                  <a:lnTo>
                    <a:pt x="295" y="501"/>
                  </a:lnTo>
                  <a:lnTo>
                    <a:pt x="295" y="503"/>
                  </a:lnTo>
                  <a:lnTo>
                    <a:pt x="294" y="503"/>
                  </a:lnTo>
                  <a:lnTo>
                    <a:pt x="294" y="504"/>
                  </a:lnTo>
                  <a:lnTo>
                    <a:pt x="293" y="504"/>
                  </a:lnTo>
                  <a:lnTo>
                    <a:pt x="292" y="504"/>
                  </a:lnTo>
                  <a:lnTo>
                    <a:pt x="292" y="503"/>
                  </a:lnTo>
                  <a:lnTo>
                    <a:pt x="293" y="503"/>
                  </a:lnTo>
                  <a:lnTo>
                    <a:pt x="293" y="501"/>
                  </a:lnTo>
                  <a:lnTo>
                    <a:pt x="294" y="501"/>
                  </a:lnTo>
                  <a:lnTo>
                    <a:pt x="295" y="500"/>
                  </a:lnTo>
                  <a:lnTo>
                    <a:pt x="295" y="501"/>
                  </a:lnTo>
                  <a:lnTo>
                    <a:pt x="294" y="501"/>
                  </a:lnTo>
                  <a:close/>
                  <a:moveTo>
                    <a:pt x="293" y="500"/>
                  </a:moveTo>
                  <a:lnTo>
                    <a:pt x="294" y="500"/>
                  </a:lnTo>
                  <a:lnTo>
                    <a:pt x="293" y="501"/>
                  </a:lnTo>
                  <a:lnTo>
                    <a:pt x="292" y="503"/>
                  </a:lnTo>
                  <a:lnTo>
                    <a:pt x="292" y="501"/>
                  </a:lnTo>
                  <a:lnTo>
                    <a:pt x="293" y="501"/>
                  </a:lnTo>
                  <a:lnTo>
                    <a:pt x="293" y="500"/>
                  </a:lnTo>
                  <a:close/>
                  <a:moveTo>
                    <a:pt x="297" y="500"/>
                  </a:moveTo>
                  <a:lnTo>
                    <a:pt x="295" y="500"/>
                  </a:lnTo>
                  <a:lnTo>
                    <a:pt x="297" y="500"/>
                  </a:lnTo>
                  <a:lnTo>
                    <a:pt x="298" y="500"/>
                  </a:lnTo>
                  <a:lnTo>
                    <a:pt x="297" y="500"/>
                  </a:lnTo>
                  <a:close/>
                  <a:moveTo>
                    <a:pt x="291" y="499"/>
                  </a:moveTo>
                  <a:lnTo>
                    <a:pt x="290" y="501"/>
                  </a:lnTo>
                  <a:lnTo>
                    <a:pt x="290" y="500"/>
                  </a:lnTo>
                  <a:lnTo>
                    <a:pt x="291" y="500"/>
                  </a:lnTo>
                  <a:lnTo>
                    <a:pt x="292" y="499"/>
                  </a:lnTo>
                  <a:lnTo>
                    <a:pt x="293" y="499"/>
                  </a:lnTo>
                  <a:lnTo>
                    <a:pt x="292" y="499"/>
                  </a:lnTo>
                  <a:lnTo>
                    <a:pt x="293" y="500"/>
                  </a:lnTo>
                  <a:lnTo>
                    <a:pt x="293" y="499"/>
                  </a:lnTo>
                  <a:lnTo>
                    <a:pt x="293" y="500"/>
                  </a:lnTo>
                  <a:lnTo>
                    <a:pt x="292" y="500"/>
                  </a:lnTo>
                  <a:lnTo>
                    <a:pt x="292" y="501"/>
                  </a:lnTo>
                  <a:lnTo>
                    <a:pt x="291" y="501"/>
                  </a:lnTo>
                  <a:lnTo>
                    <a:pt x="292" y="501"/>
                  </a:lnTo>
                  <a:lnTo>
                    <a:pt x="291" y="503"/>
                  </a:lnTo>
                  <a:lnTo>
                    <a:pt x="290" y="504"/>
                  </a:lnTo>
                  <a:lnTo>
                    <a:pt x="291" y="504"/>
                  </a:lnTo>
                  <a:lnTo>
                    <a:pt x="291" y="503"/>
                  </a:lnTo>
                  <a:lnTo>
                    <a:pt x="292" y="503"/>
                  </a:lnTo>
                  <a:lnTo>
                    <a:pt x="292" y="504"/>
                  </a:lnTo>
                  <a:lnTo>
                    <a:pt x="292" y="505"/>
                  </a:lnTo>
                  <a:lnTo>
                    <a:pt x="292" y="504"/>
                  </a:lnTo>
                  <a:lnTo>
                    <a:pt x="294" y="504"/>
                  </a:lnTo>
                  <a:lnTo>
                    <a:pt x="295" y="503"/>
                  </a:lnTo>
                  <a:lnTo>
                    <a:pt x="295" y="504"/>
                  </a:lnTo>
                  <a:lnTo>
                    <a:pt x="297" y="503"/>
                  </a:lnTo>
                  <a:lnTo>
                    <a:pt x="298" y="501"/>
                  </a:lnTo>
                  <a:lnTo>
                    <a:pt x="298" y="503"/>
                  </a:lnTo>
                  <a:lnTo>
                    <a:pt x="297" y="503"/>
                  </a:lnTo>
                  <a:lnTo>
                    <a:pt x="297" y="504"/>
                  </a:lnTo>
                  <a:lnTo>
                    <a:pt x="298" y="504"/>
                  </a:lnTo>
                  <a:lnTo>
                    <a:pt x="297" y="504"/>
                  </a:lnTo>
                  <a:lnTo>
                    <a:pt x="298" y="504"/>
                  </a:lnTo>
                  <a:lnTo>
                    <a:pt x="298" y="505"/>
                  </a:lnTo>
                  <a:lnTo>
                    <a:pt x="297" y="505"/>
                  </a:lnTo>
                  <a:lnTo>
                    <a:pt x="295" y="505"/>
                  </a:lnTo>
                  <a:lnTo>
                    <a:pt x="294" y="504"/>
                  </a:lnTo>
                  <a:lnTo>
                    <a:pt x="293" y="505"/>
                  </a:lnTo>
                  <a:lnTo>
                    <a:pt x="292" y="505"/>
                  </a:lnTo>
                  <a:lnTo>
                    <a:pt x="293" y="506"/>
                  </a:lnTo>
                  <a:lnTo>
                    <a:pt x="293" y="505"/>
                  </a:lnTo>
                  <a:lnTo>
                    <a:pt x="294" y="505"/>
                  </a:lnTo>
                  <a:lnTo>
                    <a:pt x="295" y="505"/>
                  </a:lnTo>
                  <a:lnTo>
                    <a:pt x="294" y="505"/>
                  </a:lnTo>
                  <a:lnTo>
                    <a:pt x="293" y="505"/>
                  </a:lnTo>
                  <a:lnTo>
                    <a:pt x="294" y="506"/>
                  </a:lnTo>
                  <a:lnTo>
                    <a:pt x="295" y="506"/>
                  </a:lnTo>
                  <a:lnTo>
                    <a:pt x="294" y="506"/>
                  </a:lnTo>
                  <a:lnTo>
                    <a:pt x="293" y="507"/>
                  </a:lnTo>
                  <a:lnTo>
                    <a:pt x="294" y="507"/>
                  </a:lnTo>
                  <a:lnTo>
                    <a:pt x="295" y="506"/>
                  </a:lnTo>
                  <a:lnTo>
                    <a:pt x="297" y="506"/>
                  </a:lnTo>
                  <a:lnTo>
                    <a:pt x="298" y="506"/>
                  </a:lnTo>
                  <a:lnTo>
                    <a:pt x="297" y="507"/>
                  </a:lnTo>
                  <a:lnTo>
                    <a:pt x="295" y="507"/>
                  </a:lnTo>
                  <a:lnTo>
                    <a:pt x="297" y="507"/>
                  </a:lnTo>
                  <a:lnTo>
                    <a:pt x="298" y="507"/>
                  </a:lnTo>
                  <a:lnTo>
                    <a:pt x="298" y="506"/>
                  </a:lnTo>
                  <a:lnTo>
                    <a:pt x="298" y="507"/>
                  </a:lnTo>
                  <a:lnTo>
                    <a:pt x="299" y="506"/>
                  </a:lnTo>
                  <a:lnTo>
                    <a:pt x="300" y="506"/>
                  </a:lnTo>
                  <a:lnTo>
                    <a:pt x="300" y="505"/>
                  </a:lnTo>
                  <a:lnTo>
                    <a:pt x="301" y="505"/>
                  </a:lnTo>
                  <a:lnTo>
                    <a:pt x="302" y="505"/>
                  </a:lnTo>
                  <a:lnTo>
                    <a:pt x="304" y="505"/>
                  </a:lnTo>
                  <a:lnTo>
                    <a:pt x="305" y="505"/>
                  </a:lnTo>
                  <a:lnTo>
                    <a:pt x="305" y="504"/>
                  </a:lnTo>
                  <a:lnTo>
                    <a:pt x="306" y="504"/>
                  </a:lnTo>
                  <a:lnTo>
                    <a:pt x="307" y="504"/>
                  </a:lnTo>
                  <a:lnTo>
                    <a:pt x="308" y="504"/>
                  </a:lnTo>
                  <a:lnTo>
                    <a:pt x="308" y="505"/>
                  </a:lnTo>
                  <a:lnTo>
                    <a:pt x="308" y="506"/>
                  </a:lnTo>
                  <a:lnTo>
                    <a:pt x="307" y="506"/>
                  </a:lnTo>
                  <a:lnTo>
                    <a:pt x="307" y="507"/>
                  </a:lnTo>
                  <a:lnTo>
                    <a:pt x="306" y="508"/>
                  </a:lnTo>
                  <a:lnTo>
                    <a:pt x="305" y="508"/>
                  </a:lnTo>
                  <a:lnTo>
                    <a:pt x="305" y="507"/>
                  </a:lnTo>
                  <a:lnTo>
                    <a:pt x="305" y="508"/>
                  </a:lnTo>
                  <a:lnTo>
                    <a:pt x="304" y="508"/>
                  </a:lnTo>
                  <a:lnTo>
                    <a:pt x="305" y="508"/>
                  </a:lnTo>
                  <a:lnTo>
                    <a:pt x="306" y="510"/>
                  </a:lnTo>
                  <a:lnTo>
                    <a:pt x="305" y="510"/>
                  </a:lnTo>
                  <a:lnTo>
                    <a:pt x="304" y="510"/>
                  </a:lnTo>
                  <a:lnTo>
                    <a:pt x="304" y="508"/>
                  </a:lnTo>
                  <a:lnTo>
                    <a:pt x="302" y="507"/>
                  </a:lnTo>
                  <a:lnTo>
                    <a:pt x="301" y="508"/>
                  </a:lnTo>
                  <a:lnTo>
                    <a:pt x="300" y="508"/>
                  </a:lnTo>
                  <a:lnTo>
                    <a:pt x="299" y="507"/>
                  </a:lnTo>
                  <a:lnTo>
                    <a:pt x="298" y="508"/>
                  </a:lnTo>
                  <a:lnTo>
                    <a:pt x="299" y="508"/>
                  </a:lnTo>
                  <a:lnTo>
                    <a:pt x="299" y="510"/>
                  </a:lnTo>
                  <a:lnTo>
                    <a:pt x="298" y="510"/>
                  </a:lnTo>
                  <a:lnTo>
                    <a:pt x="298" y="508"/>
                  </a:lnTo>
                  <a:lnTo>
                    <a:pt x="298" y="510"/>
                  </a:lnTo>
                  <a:lnTo>
                    <a:pt x="297" y="510"/>
                  </a:lnTo>
                  <a:lnTo>
                    <a:pt x="297" y="508"/>
                  </a:lnTo>
                  <a:lnTo>
                    <a:pt x="297" y="510"/>
                  </a:lnTo>
                  <a:lnTo>
                    <a:pt x="297" y="511"/>
                  </a:lnTo>
                  <a:lnTo>
                    <a:pt x="298" y="511"/>
                  </a:lnTo>
                  <a:lnTo>
                    <a:pt x="299" y="511"/>
                  </a:lnTo>
                  <a:lnTo>
                    <a:pt x="300" y="512"/>
                  </a:lnTo>
                  <a:lnTo>
                    <a:pt x="300" y="511"/>
                  </a:lnTo>
                  <a:lnTo>
                    <a:pt x="301" y="511"/>
                  </a:lnTo>
                  <a:lnTo>
                    <a:pt x="302" y="511"/>
                  </a:lnTo>
                  <a:lnTo>
                    <a:pt x="302" y="512"/>
                  </a:lnTo>
                  <a:lnTo>
                    <a:pt x="301" y="512"/>
                  </a:lnTo>
                  <a:lnTo>
                    <a:pt x="302" y="513"/>
                  </a:lnTo>
                  <a:lnTo>
                    <a:pt x="301" y="513"/>
                  </a:lnTo>
                  <a:lnTo>
                    <a:pt x="300" y="513"/>
                  </a:lnTo>
                  <a:lnTo>
                    <a:pt x="299" y="513"/>
                  </a:lnTo>
                  <a:lnTo>
                    <a:pt x="298" y="513"/>
                  </a:lnTo>
                  <a:lnTo>
                    <a:pt x="297" y="513"/>
                  </a:lnTo>
                  <a:lnTo>
                    <a:pt x="297" y="512"/>
                  </a:lnTo>
                  <a:lnTo>
                    <a:pt x="297" y="511"/>
                  </a:lnTo>
                  <a:lnTo>
                    <a:pt x="295" y="511"/>
                  </a:lnTo>
                  <a:lnTo>
                    <a:pt x="295" y="512"/>
                  </a:lnTo>
                  <a:lnTo>
                    <a:pt x="294" y="513"/>
                  </a:lnTo>
                  <a:lnTo>
                    <a:pt x="293" y="512"/>
                  </a:lnTo>
                  <a:lnTo>
                    <a:pt x="292" y="512"/>
                  </a:lnTo>
                  <a:lnTo>
                    <a:pt x="292" y="511"/>
                  </a:lnTo>
                  <a:lnTo>
                    <a:pt x="291" y="511"/>
                  </a:lnTo>
                  <a:lnTo>
                    <a:pt x="290" y="510"/>
                  </a:lnTo>
                  <a:lnTo>
                    <a:pt x="290" y="511"/>
                  </a:lnTo>
                  <a:lnTo>
                    <a:pt x="290" y="512"/>
                  </a:lnTo>
                  <a:lnTo>
                    <a:pt x="290" y="511"/>
                  </a:lnTo>
                  <a:lnTo>
                    <a:pt x="288" y="511"/>
                  </a:lnTo>
                  <a:lnTo>
                    <a:pt x="288" y="512"/>
                  </a:lnTo>
                  <a:lnTo>
                    <a:pt x="288" y="511"/>
                  </a:lnTo>
                  <a:lnTo>
                    <a:pt x="287" y="512"/>
                  </a:lnTo>
                  <a:lnTo>
                    <a:pt x="287" y="513"/>
                  </a:lnTo>
                  <a:lnTo>
                    <a:pt x="286" y="513"/>
                  </a:lnTo>
                  <a:lnTo>
                    <a:pt x="285" y="513"/>
                  </a:lnTo>
                  <a:lnTo>
                    <a:pt x="284" y="513"/>
                  </a:lnTo>
                  <a:lnTo>
                    <a:pt x="284" y="512"/>
                  </a:lnTo>
                  <a:lnTo>
                    <a:pt x="285" y="511"/>
                  </a:lnTo>
                  <a:lnTo>
                    <a:pt x="285" y="510"/>
                  </a:lnTo>
                  <a:lnTo>
                    <a:pt x="286" y="510"/>
                  </a:lnTo>
                  <a:lnTo>
                    <a:pt x="286" y="508"/>
                  </a:lnTo>
                  <a:lnTo>
                    <a:pt x="286" y="507"/>
                  </a:lnTo>
                  <a:lnTo>
                    <a:pt x="287" y="507"/>
                  </a:lnTo>
                  <a:lnTo>
                    <a:pt x="286" y="507"/>
                  </a:lnTo>
                  <a:lnTo>
                    <a:pt x="286" y="506"/>
                  </a:lnTo>
                  <a:lnTo>
                    <a:pt x="286" y="505"/>
                  </a:lnTo>
                  <a:lnTo>
                    <a:pt x="286" y="506"/>
                  </a:lnTo>
                  <a:lnTo>
                    <a:pt x="287" y="505"/>
                  </a:lnTo>
                  <a:lnTo>
                    <a:pt x="288" y="505"/>
                  </a:lnTo>
                  <a:lnTo>
                    <a:pt x="287" y="505"/>
                  </a:lnTo>
                  <a:lnTo>
                    <a:pt x="287" y="504"/>
                  </a:lnTo>
                  <a:lnTo>
                    <a:pt x="286" y="504"/>
                  </a:lnTo>
                  <a:lnTo>
                    <a:pt x="287" y="504"/>
                  </a:lnTo>
                  <a:lnTo>
                    <a:pt x="286" y="504"/>
                  </a:lnTo>
                  <a:lnTo>
                    <a:pt x="287" y="504"/>
                  </a:lnTo>
                  <a:lnTo>
                    <a:pt x="287" y="503"/>
                  </a:lnTo>
                  <a:lnTo>
                    <a:pt x="288" y="503"/>
                  </a:lnTo>
                  <a:lnTo>
                    <a:pt x="288" y="501"/>
                  </a:lnTo>
                  <a:lnTo>
                    <a:pt x="288" y="500"/>
                  </a:lnTo>
                  <a:lnTo>
                    <a:pt x="290" y="500"/>
                  </a:lnTo>
                  <a:lnTo>
                    <a:pt x="290" y="499"/>
                  </a:lnTo>
                  <a:lnTo>
                    <a:pt x="291" y="499"/>
                  </a:lnTo>
                  <a:lnTo>
                    <a:pt x="291" y="498"/>
                  </a:lnTo>
                  <a:lnTo>
                    <a:pt x="292" y="498"/>
                  </a:lnTo>
                  <a:lnTo>
                    <a:pt x="292" y="497"/>
                  </a:lnTo>
                  <a:lnTo>
                    <a:pt x="293" y="497"/>
                  </a:lnTo>
                  <a:lnTo>
                    <a:pt x="293" y="498"/>
                  </a:lnTo>
                  <a:lnTo>
                    <a:pt x="291" y="499"/>
                  </a:lnTo>
                  <a:close/>
                  <a:moveTo>
                    <a:pt x="288" y="497"/>
                  </a:moveTo>
                  <a:lnTo>
                    <a:pt x="287" y="497"/>
                  </a:lnTo>
                  <a:lnTo>
                    <a:pt x="288" y="497"/>
                  </a:lnTo>
                  <a:close/>
                  <a:moveTo>
                    <a:pt x="290" y="497"/>
                  </a:moveTo>
                  <a:lnTo>
                    <a:pt x="290" y="496"/>
                  </a:lnTo>
                  <a:lnTo>
                    <a:pt x="291" y="496"/>
                  </a:lnTo>
                  <a:lnTo>
                    <a:pt x="291" y="497"/>
                  </a:lnTo>
                  <a:lnTo>
                    <a:pt x="290" y="497"/>
                  </a:lnTo>
                  <a:close/>
                  <a:moveTo>
                    <a:pt x="92" y="463"/>
                  </a:moveTo>
                  <a:lnTo>
                    <a:pt x="91" y="463"/>
                  </a:lnTo>
                  <a:lnTo>
                    <a:pt x="89" y="463"/>
                  </a:lnTo>
                  <a:lnTo>
                    <a:pt x="89" y="462"/>
                  </a:lnTo>
                  <a:lnTo>
                    <a:pt x="91" y="462"/>
                  </a:lnTo>
                  <a:lnTo>
                    <a:pt x="92" y="462"/>
                  </a:lnTo>
                  <a:lnTo>
                    <a:pt x="92" y="463"/>
                  </a:lnTo>
                  <a:close/>
                  <a:moveTo>
                    <a:pt x="73" y="458"/>
                  </a:moveTo>
                  <a:lnTo>
                    <a:pt x="72" y="458"/>
                  </a:lnTo>
                  <a:lnTo>
                    <a:pt x="72" y="457"/>
                  </a:lnTo>
                  <a:lnTo>
                    <a:pt x="73" y="457"/>
                  </a:lnTo>
                  <a:lnTo>
                    <a:pt x="73" y="458"/>
                  </a:lnTo>
                  <a:close/>
                  <a:moveTo>
                    <a:pt x="452" y="343"/>
                  </a:moveTo>
                  <a:lnTo>
                    <a:pt x="451" y="343"/>
                  </a:lnTo>
                  <a:lnTo>
                    <a:pt x="451" y="342"/>
                  </a:lnTo>
                  <a:lnTo>
                    <a:pt x="452" y="342"/>
                  </a:lnTo>
                  <a:lnTo>
                    <a:pt x="452" y="343"/>
                  </a:lnTo>
                  <a:close/>
                  <a:moveTo>
                    <a:pt x="456" y="329"/>
                  </a:moveTo>
                  <a:lnTo>
                    <a:pt x="456" y="328"/>
                  </a:lnTo>
                  <a:lnTo>
                    <a:pt x="457" y="329"/>
                  </a:lnTo>
                  <a:lnTo>
                    <a:pt x="456" y="329"/>
                  </a:lnTo>
                  <a:close/>
                  <a:moveTo>
                    <a:pt x="0" y="83"/>
                  </a:moveTo>
                  <a:lnTo>
                    <a:pt x="0" y="84"/>
                  </a:lnTo>
                  <a:lnTo>
                    <a:pt x="0" y="83"/>
                  </a:lnTo>
                  <a:lnTo>
                    <a:pt x="0" y="84"/>
                  </a:lnTo>
                  <a:lnTo>
                    <a:pt x="0" y="83"/>
                  </a:lnTo>
                  <a:close/>
                  <a:moveTo>
                    <a:pt x="38" y="0"/>
                  </a:moveTo>
                  <a:lnTo>
                    <a:pt x="37" y="0"/>
                  </a:lnTo>
                  <a:lnTo>
                    <a:pt x="3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5" name="Freeform 829">
              <a:extLst>
                <a:ext uri="{FF2B5EF4-FFF2-40B4-BE49-F238E27FC236}">
                  <a16:creationId xmlns="" xmlns:a16="http://schemas.microsoft.com/office/drawing/2014/main" id="{E0E9E211-4CF6-4258-9237-20102B0FA89F}"/>
                </a:ext>
              </a:extLst>
            </p:cNvPr>
            <p:cNvSpPr>
              <a:spLocks noEditPoints="1"/>
            </p:cNvSpPr>
            <p:nvPr/>
          </p:nvSpPr>
          <p:spPr bwMode="auto">
            <a:xfrm>
              <a:off x="4982234" y="2712403"/>
              <a:ext cx="2553" cy="15317"/>
            </a:xfrm>
            <a:custGeom>
              <a:avLst/>
              <a:gdLst>
                <a:gd name="T0" fmla="*/ 1 w 2"/>
                <a:gd name="T1" fmla="*/ 10 h 12"/>
                <a:gd name="T2" fmla="*/ 1 w 2"/>
                <a:gd name="T3" fmla="*/ 10 h 12"/>
                <a:gd name="T4" fmla="*/ 1 w 2"/>
                <a:gd name="T5" fmla="*/ 10 h 12"/>
                <a:gd name="T6" fmla="*/ 2 w 2"/>
                <a:gd name="T7" fmla="*/ 10 h 12"/>
                <a:gd name="T8" fmla="*/ 2 w 2"/>
                <a:gd name="T9" fmla="*/ 10 h 12"/>
                <a:gd name="T10" fmla="*/ 2 w 2"/>
                <a:gd name="T11" fmla="*/ 10 h 12"/>
                <a:gd name="T12" fmla="*/ 2 w 2"/>
                <a:gd name="T13" fmla="*/ 10 h 12"/>
                <a:gd name="T14" fmla="*/ 2 w 2"/>
                <a:gd name="T15" fmla="*/ 10 h 12"/>
                <a:gd name="T16" fmla="*/ 2 w 2"/>
                <a:gd name="T17" fmla="*/ 10 h 12"/>
                <a:gd name="T18" fmla="*/ 2 w 2"/>
                <a:gd name="T19" fmla="*/ 10 h 12"/>
                <a:gd name="T20" fmla="*/ 2 w 2"/>
                <a:gd name="T21" fmla="*/ 11 h 12"/>
                <a:gd name="T22" fmla="*/ 2 w 2"/>
                <a:gd name="T23" fmla="*/ 11 h 12"/>
                <a:gd name="T24" fmla="*/ 2 w 2"/>
                <a:gd name="T25" fmla="*/ 11 h 12"/>
                <a:gd name="T26" fmla="*/ 2 w 2"/>
                <a:gd name="T27" fmla="*/ 11 h 12"/>
                <a:gd name="T28" fmla="*/ 2 w 2"/>
                <a:gd name="T29" fmla="*/ 11 h 12"/>
                <a:gd name="T30" fmla="*/ 2 w 2"/>
                <a:gd name="T31" fmla="*/ 11 h 12"/>
                <a:gd name="T32" fmla="*/ 1 w 2"/>
                <a:gd name="T33" fmla="*/ 11 h 12"/>
                <a:gd name="T34" fmla="*/ 1 w 2"/>
                <a:gd name="T35" fmla="*/ 12 h 12"/>
                <a:gd name="T36" fmla="*/ 1 w 2"/>
                <a:gd name="T37" fmla="*/ 12 h 12"/>
                <a:gd name="T38" fmla="*/ 1 w 2"/>
                <a:gd name="T39" fmla="*/ 11 h 12"/>
                <a:gd name="T40" fmla="*/ 0 w 2"/>
                <a:gd name="T41" fmla="*/ 12 h 12"/>
                <a:gd name="T42" fmla="*/ 0 w 2"/>
                <a:gd name="T43" fmla="*/ 12 h 12"/>
                <a:gd name="T44" fmla="*/ 0 w 2"/>
                <a:gd name="T45" fmla="*/ 11 h 12"/>
                <a:gd name="T46" fmla="*/ 0 w 2"/>
                <a:gd name="T47" fmla="*/ 11 h 12"/>
                <a:gd name="T48" fmla="*/ 0 w 2"/>
                <a:gd name="T49" fmla="*/ 11 h 12"/>
                <a:gd name="T50" fmla="*/ 0 w 2"/>
                <a:gd name="T51" fmla="*/ 10 h 12"/>
                <a:gd name="T52" fmla="*/ 0 w 2"/>
                <a:gd name="T53" fmla="*/ 10 h 12"/>
                <a:gd name="T54" fmla="*/ 0 w 2"/>
                <a:gd name="T55" fmla="*/ 10 h 12"/>
                <a:gd name="T56" fmla="*/ 0 w 2"/>
                <a:gd name="T57" fmla="*/ 10 h 12"/>
                <a:gd name="T58" fmla="*/ 1 w 2"/>
                <a:gd name="T59" fmla="*/ 8 h 12"/>
                <a:gd name="T60" fmla="*/ 1 w 2"/>
                <a:gd name="T61" fmla="*/ 10 h 12"/>
                <a:gd name="T62" fmla="*/ 1 w 2"/>
                <a:gd name="T63" fmla="*/ 0 h 12"/>
                <a:gd name="T64" fmla="*/ 1 w 2"/>
                <a:gd name="T65" fmla="*/ 0 h 12"/>
                <a:gd name="T66" fmla="*/ 2 w 2"/>
                <a:gd name="T67" fmla="*/ 0 h 12"/>
                <a:gd name="T68" fmla="*/ 2 w 2"/>
                <a:gd name="T69" fmla="*/ 1 h 12"/>
                <a:gd name="T70" fmla="*/ 2 w 2"/>
                <a:gd name="T71" fmla="*/ 1 h 12"/>
                <a:gd name="T72" fmla="*/ 2 w 2"/>
                <a:gd name="T73" fmla="*/ 3 h 12"/>
                <a:gd name="T74" fmla="*/ 2 w 2"/>
                <a:gd name="T75" fmla="*/ 3 h 12"/>
                <a:gd name="T76" fmla="*/ 2 w 2"/>
                <a:gd name="T77" fmla="*/ 3 h 12"/>
                <a:gd name="T78" fmla="*/ 1 w 2"/>
                <a:gd name="T79" fmla="*/ 3 h 12"/>
                <a:gd name="T80" fmla="*/ 1 w 2"/>
                <a:gd name="T81" fmla="*/ 3 h 12"/>
                <a:gd name="T82" fmla="*/ 1 w 2"/>
                <a:gd name="T83" fmla="*/ 1 h 12"/>
                <a:gd name="T84" fmla="*/ 1 w 2"/>
                <a:gd name="T85" fmla="*/ 1 h 12"/>
                <a:gd name="T86" fmla="*/ 1 w 2"/>
                <a:gd name="T87" fmla="*/ 0 h 12"/>
                <a:gd name="T88" fmla="*/ 1 w 2"/>
                <a:gd name="T89" fmla="*/ 0 h 12"/>
                <a:gd name="T90" fmla="*/ 1 w 2"/>
                <a:gd name="T91" fmla="*/ 0 h 12"/>
                <a:gd name="T92" fmla="*/ 1 w 2"/>
                <a:gd name="T93" fmla="*/ 1 h 12"/>
                <a:gd name="T94" fmla="*/ 1 w 2"/>
                <a:gd name="T95" fmla="*/ 1 h 12"/>
                <a:gd name="T96" fmla="*/ 1 w 2"/>
                <a:gd name="T97" fmla="*/ 1 h 12"/>
                <a:gd name="T98" fmla="*/ 1 w 2"/>
                <a:gd name="T99" fmla="*/ 1 h 12"/>
                <a:gd name="T100" fmla="*/ 1 w 2"/>
                <a:gd name="T101" fmla="*/ 0 h 12"/>
                <a:gd name="T102" fmla="*/ 1 w 2"/>
                <a:gd name="T103" fmla="*/ 0 h 12"/>
                <a:gd name="T104" fmla="*/ 1 w 2"/>
                <a:gd name="T105" fmla="*/ 0 h 12"/>
                <a:gd name="T106" fmla="*/ 1 w 2"/>
                <a:gd name="T10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 h="12">
                  <a:moveTo>
                    <a:pt x="1" y="10"/>
                  </a:moveTo>
                  <a:lnTo>
                    <a:pt x="1" y="10"/>
                  </a:lnTo>
                  <a:lnTo>
                    <a:pt x="1" y="10"/>
                  </a:lnTo>
                  <a:lnTo>
                    <a:pt x="1" y="10"/>
                  </a:lnTo>
                  <a:lnTo>
                    <a:pt x="1" y="10"/>
                  </a:lnTo>
                  <a:lnTo>
                    <a:pt x="1"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1"/>
                  </a:lnTo>
                  <a:lnTo>
                    <a:pt x="2" y="11"/>
                  </a:lnTo>
                  <a:lnTo>
                    <a:pt x="2" y="11"/>
                  </a:lnTo>
                  <a:lnTo>
                    <a:pt x="2" y="11"/>
                  </a:lnTo>
                  <a:lnTo>
                    <a:pt x="2" y="11"/>
                  </a:lnTo>
                  <a:lnTo>
                    <a:pt x="2" y="11"/>
                  </a:lnTo>
                  <a:lnTo>
                    <a:pt x="2" y="11"/>
                  </a:lnTo>
                  <a:lnTo>
                    <a:pt x="2" y="11"/>
                  </a:lnTo>
                  <a:lnTo>
                    <a:pt x="2" y="11"/>
                  </a:lnTo>
                  <a:lnTo>
                    <a:pt x="2" y="11"/>
                  </a:lnTo>
                  <a:lnTo>
                    <a:pt x="2" y="11"/>
                  </a:lnTo>
                  <a:lnTo>
                    <a:pt x="2" y="11"/>
                  </a:lnTo>
                  <a:lnTo>
                    <a:pt x="1" y="11"/>
                  </a:lnTo>
                  <a:lnTo>
                    <a:pt x="1" y="11"/>
                  </a:lnTo>
                  <a:lnTo>
                    <a:pt x="1" y="12"/>
                  </a:lnTo>
                  <a:lnTo>
                    <a:pt x="1" y="12"/>
                  </a:lnTo>
                  <a:lnTo>
                    <a:pt x="1" y="12"/>
                  </a:lnTo>
                  <a:lnTo>
                    <a:pt x="1" y="12"/>
                  </a:lnTo>
                  <a:lnTo>
                    <a:pt x="1" y="11"/>
                  </a:lnTo>
                  <a:lnTo>
                    <a:pt x="1" y="11"/>
                  </a:lnTo>
                  <a:lnTo>
                    <a:pt x="1" y="12"/>
                  </a:lnTo>
                  <a:lnTo>
                    <a:pt x="0" y="12"/>
                  </a:lnTo>
                  <a:lnTo>
                    <a:pt x="0" y="12"/>
                  </a:lnTo>
                  <a:lnTo>
                    <a:pt x="0" y="12"/>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1" y="8"/>
                  </a:lnTo>
                  <a:lnTo>
                    <a:pt x="1" y="8"/>
                  </a:lnTo>
                  <a:lnTo>
                    <a:pt x="1" y="10"/>
                  </a:lnTo>
                  <a:lnTo>
                    <a:pt x="1" y="10"/>
                  </a:lnTo>
                  <a:close/>
                  <a:moveTo>
                    <a:pt x="1" y="0"/>
                  </a:moveTo>
                  <a:lnTo>
                    <a:pt x="1" y="0"/>
                  </a:lnTo>
                  <a:lnTo>
                    <a:pt x="1" y="0"/>
                  </a:lnTo>
                  <a:lnTo>
                    <a:pt x="2" y="0"/>
                  </a:lnTo>
                  <a:lnTo>
                    <a:pt x="2" y="0"/>
                  </a:lnTo>
                  <a:lnTo>
                    <a:pt x="2" y="1"/>
                  </a:lnTo>
                  <a:lnTo>
                    <a:pt x="2" y="1"/>
                  </a:lnTo>
                  <a:lnTo>
                    <a:pt x="2" y="1"/>
                  </a:lnTo>
                  <a:lnTo>
                    <a:pt x="2" y="1"/>
                  </a:lnTo>
                  <a:lnTo>
                    <a:pt x="2" y="3"/>
                  </a:lnTo>
                  <a:lnTo>
                    <a:pt x="2" y="3"/>
                  </a:lnTo>
                  <a:lnTo>
                    <a:pt x="2" y="3"/>
                  </a:lnTo>
                  <a:lnTo>
                    <a:pt x="2" y="3"/>
                  </a:lnTo>
                  <a:lnTo>
                    <a:pt x="2" y="3"/>
                  </a:lnTo>
                  <a:lnTo>
                    <a:pt x="2" y="3"/>
                  </a:lnTo>
                  <a:lnTo>
                    <a:pt x="2" y="3"/>
                  </a:lnTo>
                  <a:lnTo>
                    <a:pt x="1" y="3"/>
                  </a:lnTo>
                  <a:lnTo>
                    <a:pt x="1" y="3"/>
                  </a:lnTo>
                  <a:lnTo>
                    <a:pt x="1" y="3"/>
                  </a:lnTo>
                  <a:lnTo>
                    <a:pt x="1" y="3"/>
                  </a:lnTo>
                  <a:lnTo>
                    <a:pt x="1" y="1"/>
                  </a:lnTo>
                  <a:lnTo>
                    <a:pt x="1" y="1"/>
                  </a:lnTo>
                  <a:lnTo>
                    <a:pt x="1" y="1"/>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6" name="Freeform 830">
              <a:extLst>
                <a:ext uri="{FF2B5EF4-FFF2-40B4-BE49-F238E27FC236}">
                  <a16:creationId xmlns="" xmlns:a16="http://schemas.microsoft.com/office/drawing/2014/main" id="{39F435A6-CBB2-4871-97FC-7A1BDEFD7D99}"/>
                </a:ext>
              </a:extLst>
            </p:cNvPr>
            <p:cNvSpPr>
              <a:spLocks noEditPoints="1"/>
            </p:cNvSpPr>
            <p:nvPr/>
          </p:nvSpPr>
          <p:spPr bwMode="auto">
            <a:xfrm>
              <a:off x="8004838" y="3257442"/>
              <a:ext cx="768415" cy="911377"/>
            </a:xfrm>
            <a:custGeom>
              <a:avLst/>
              <a:gdLst>
                <a:gd name="T0" fmla="*/ 343 w 602"/>
                <a:gd name="T1" fmla="*/ 497 h 714"/>
                <a:gd name="T2" fmla="*/ 373 w 602"/>
                <a:gd name="T3" fmla="*/ 512 h 714"/>
                <a:gd name="T4" fmla="*/ 352 w 602"/>
                <a:gd name="T5" fmla="*/ 532 h 714"/>
                <a:gd name="T6" fmla="*/ 331 w 602"/>
                <a:gd name="T7" fmla="*/ 543 h 714"/>
                <a:gd name="T8" fmla="*/ 329 w 602"/>
                <a:gd name="T9" fmla="*/ 525 h 714"/>
                <a:gd name="T10" fmla="*/ 387 w 602"/>
                <a:gd name="T11" fmla="*/ 492 h 714"/>
                <a:gd name="T12" fmla="*/ 337 w 602"/>
                <a:gd name="T13" fmla="*/ 484 h 714"/>
                <a:gd name="T14" fmla="*/ 273 w 602"/>
                <a:gd name="T15" fmla="*/ 425 h 714"/>
                <a:gd name="T16" fmla="*/ 552 w 602"/>
                <a:gd name="T17" fmla="*/ 289 h 714"/>
                <a:gd name="T18" fmla="*/ 557 w 602"/>
                <a:gd name="T19" fmla="*/ 261 h 714"/>
                <a:gd name="T20" fmla="*/ 536 w 602"/>
                <a:gd name="T21" fmla="*/ 197 h 714"/>
                <a:gd name="T22" fmla="*/ 493 w 602"/>
                <a:gd name="T23" fmla="*/ 141 h 714"/>
                <a:gd name="T24" fmla="*/ 373 w 602"/>
                <a:gd name="T25" fmla="*/ 103 h 714"/>
                <a:gd name="T26" fmla="*/ 273 w 602"/>
                <a:gd name="T27" fmla="*/ 89 h 714"/>
                <a:gd name="T28" fmla="*/ 371 w 602"/>
                <a:gd name="T29" fmla="*/ 71 h 714"/>
                <a:gd name="T30" fmla="*/ 334 w 602"/>
                <a:gd name="T31" fmla="*/ 38 h 714"/>
                <a:gd name="T32" fmla="*/ 300 w 602"/>
                <a:gd name="T33" fmla="*/ 33 h 714"/>
                <a:gd name="T34" fmla="*/ 322 w 602"/>
                <a:gd name="T35" fmla="*/ 31 h 714"/>
                <a:gd name="T36" fmla="*/ 469 w 602"/>
                <a:gd name="T37" fmla="*/ 69 h 714"/>
                <a:gd name="T38" fmla="*/ 490 w 602"/>
                <a:gd name="T39" fmla="*/ 118 h 714"/>
                <a:gd name="T40" fmla="*/ 506 w 602"/>
                <a:gd name="T41" fmla="*/ 166 h 714"/>
                <a:gd name="T42" fmla="*/ 524 w 602"/>
                <a:gd name="T43" fmla="*/ 194 h 714"/>
                <a:gd name="T44" fmla="*/ 538 w 602"/>
                <a:gd name="T45" fmla="*/ 211 h 714"/>
                <a:gd name="T46" fmla="*/ 556 w 602"/>
                <a:gd name="T47" fmla="*/ 257 h 714"/>
                <a:gd name="T48" fmla="*/ 542 w 602"/>
                <a:gd name="T49" fmla="*/ 315 h 714"/>
                <a:gd name="T50" fmla="*/ 502 w 602"/>
                <a:gd name="T51" fmla="*/ 371 h 714"/>
                <a:gd name="T52" fmla="*/ 470 w 602"/>
                <a:gd name="T53" fmla="*/ 400 h 714"/>
                <a:gd name="T54" fmla="*/ 431 w 602"/>
                <a:gd name="T55" fmla="*/ 448 h 714"/>
                <a:gd name="T56" fmla="*/ 366 w 602"/>
                <a:gd name="T57" fmla="*/ 464 h 714"/>
                <a:gd name="T58" fmla="*/ 338 w 602"/>
                <a:gd name="T59" fmla="*/ 468 h 714"/>
                <a:gd name="T60" fmla="*/ 310 w 602"/>
                <a:gd name="T61" fmla="*/ 425 h 714"/>
                <a:gd name="T62" fmla="*/ 305 w 602"/>
                <a:gd name="T63" fmla="*/ 407 h 714"/>
                <a:gd name="T64" fmla="*/ 295 w 602"/>
                <a:gd name="T65" fmla="*/ 397 h 714"/>
                <a:gd name="T66" fmla="*/ 295 w 602"/>
                <a:gd name="T67" fmla="*/ 387 h 714"/>
                <a:gd name="T68" fmla="*/ 265 w 602"/>
                <a:gd name="T69" fmla="*/ 401 h 714"/>
                <a:gd name="T70" fmla="*/ 263 w 602"/>
                <a:gd name="T71" fmla="*/ 366 h 714"/>
                <a:gd name="T72" fmla="*/ 166 w 602"/>
                <a:gd name="T73" fmla="*/ 365 h 714"/>
                <a:gd name="T74" fmla="*/ 95 w 602"/>
                <a:gd name="T75" fmla="*/ 389 h 714"/>
                <a:gd name="T76" fmla="*/ 33 w 602"/>
                <a:gd name="T77" fmla="*/ 407 h 714"/>
                <a:gd name="T78" fmla="*/ 11 w 602"/>
                <a:gd name="T79" fmla="*/ 384 h 714"/>
                <a:gd name="T80" fmla="*/ 24 w 602"/>
                <a:gd name="T81" fmla="*/ 307 h 714"/>
                <a:gd name="T82" fmla="*/ 23 w 602"/>
                <a:gd name="T83" fmla="*/ 271 h 714"/>
                <a:gd name="T84" fmla="*/ 25 w 602"/>
                <a:gd name="T85" fmla="*/ 250 h 714"/>
                <a:gd name="T86" fmla="*/ 44 w 602"/>
                <a:gd name="T87" fmla="*/ 208 h 714"/>
                <a:gd name="T88" fmla="*/ 107 w 602"/>
                <a:gd name="T89" fmla="*/ 175 h 714"/>
                <a:gd name="T90" fmla="*/ 166 w 602"/>
                <a:gd name="T91" fmla="*/ 125 h 714"/>
                <a:gd name="T92" fmla="*/ 189 w 602"/>
                <a:gd name="T93" fmla="*/ 120 h 714"/>
                <a:gd name="T94" fmla="*/ 203 w 602"/>
                <a:gd name="T95" fmla="*/ 113 h 714"/>
                <a:gd name="T96" fmla="*/ 210 w 602"/>
                <a:gd name="T97" fmla="*/ 96 h 714"/>
                <a:gd name="T98" fmla="*/ 218 w 602"/>
                <a:gd name="T99" fmla="*/ 82 h 714"/>
                <a:gd name="T100" fmla="*/ 231 w 602"/>
                <a:gd name="T101" fmla="*/ 76 h 714"/>
                <a:gd name="T102" fmla="*/ 252 w 602"/>
                <a:gd name="T103" fmla="*/ 91 h 714"/>
                <a:gd name="T104" fmla="*/ 274 w 602"/>
                <a:gd name="T105" fmla="*/ 94 h 714"/>
                <a:gd name="T106" fmla="*/ 291 w 602"/>
                <a:gd name="T107" fmla="*/ 54 h 714"/>
                <a:gd name="T108" fmla="*/ 320 w 602"/>
                <a:gd name="T109" fmla="*/ 45 h 714"/>
                <a:gd name="T110" fmla="*/ 324 w 602"/>
                <a:gd name="T111" fmla="*/ 35 h 714"/>
                <a:gd name="T112" fmla="*/ 358 w 602"/>
                <a:gd name="T113" fmla="*/ 48 h 714"/>
                <a:gd name="T114" fmla="*/ 372 w 602"/>
                <a:gd name="T115" fmla="*/ 45 h 714"/>
                <a:gd name="T116" fmla="*/ 367 w 602"/>
                <a:gd name="T117" fmla="*/ 63 h 714"/>
                <a:gd name="T118" fmla="*/ 372 w 602"/>
                <a:gd name="T119" fmla="*/ 105 h 714"/>
                <a:gd name="T120" fmla="*/ 430 w 602"/>
                <a:gd name="T121" fmla="*/ 113 h 714"/>
                <a:gd name="T122" fmla="*/ 446 w 602"/>
                <a:gd name="T123" fmla="*/ 52 h 714"/>
                <a:gd name="T124" fmla="*/ 456 w 602"/>
                <a:gd name="T125" fmla="*/ 13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 h="714">
                  <a:moveTo>
                    <a:pt x="337" y="714"/>
                  </a:moveTo>
                  <a:lnTo>
                    <a:pt x="337" y="713"/>
                  </a:lnTo>
                  <a:lnTo>
                    <a:pt x="338" y="713"/>
                  </a:lnTo>
                  <a:lnTo>
                    <a:pt x="338" y="712"/>
                  </a:lnTo>
                  <a:lnTo>
                    <a:pt x="339" y="712"/>
                  </a:lnTo>
                  <a:lnTo>
                    <a:pt x="341" y="711"/>
                  </a:lnTo>
                  <a:lnTo>
                    <a:pt x="342" y="711"/>
                  </a:lnTo>
                  <a:lnTo>
                    <a:pt x="342" y="709"/>
                  </a:lnTo>
                  <a:lnTo>
                    <a:pt x="343" y="709"/>
                  </a:lnTo>
                  <a:lnTo>
                    <a:pt x="342" y="709"/>
                  </a:lnTo>
                  <a:lnTo>
                    <a:pt x="342" y="711"/>
                  </a:lnTo>
                  <a:lnTo>
                    <a:pt x="341" y="712"/>
                  </a:lnTo>
                  <a:lnTo>
                    <a:pt x="339" y="712"/>
                  </a:lnTo>
                  <a:lnTo>
                    <a:pt x="339" y="713"/>
                  </a:lnTo>
                  <a:lnTo>
                    <a:pt x="338" y="713"/>
                  </a:lnTo>
                  <a:lnTo>
                    <a:pt x="337" y="714"/>
                  </a:lnTo>
                  <a:close/>
                  <a:moveTo>
                    <a:pt x="343" y="539"/>
                  </a:moveTo>
                  <a:lnTo>
                    <a:pt x="343" y="540"/>
                  </a:lnTo>
                  <a:lnTo>
                    <a:pt x="342" y="540"/>
                  </a:lnTo>
                  <a:lnTo>
                    <a:pt x="342" y="541"/>
                  </a:lnTo>
                  <a:lnTo>
                    <a:pt x="341" y="541"/>
                  </a:lnTo>
                  <a:lnTo>
                    <a:pt x="341" y="540"/>
                  </a:lnTo>
                  <a:lnTo>
                    <a:pt x="339" y="540"/>
                  </a:lnTo>
                  <a:lnTo>
                    <a:pt x="339" y="541"/>
                  </a:lnTo>
                  <a:lnTo>
                    <a:pt x="339" y="540"/>
                  </a:lnTo>
                  <a:lnTo>
                    <a:pt x="341" y="540"/>
                  </a:lnTo>
                  <a:lnTo>
                    <a:pt x="341" y="539"/>
                  </a:lnTo>
                  <a:lnTo>
                    <a:pt x="342" y="539"/>
                  </a:lnTo>
                  <a:lnTo>
                    <a:pt x="342" y="538"/>
                  </a:lnTo>
                  <a:lnTo>
                    <a:pt x="343" y="538"/>
                  </a:lnTo>
                  <a:lnTo>
                    <a:pt x="343" y="539"/>
                  </a:lnTo>
                  <a:close/>
                  <a:moveTo>
                    <a:pt x="345" y="537"/>
                  </a:moveTo>
                  <a:lnTo>
                    <a:pt x="345" y="538"/>
                  </a:lnTo>
                  <a:lnTo>
                    <a:pt x="345" y="537"/>
                  </a:lnTo>
                  <a:lnTo>
                    <a:pt x="344" y="537"/>
                  </a:lnTo>
                  <a:lnTo>
                    <a:pt x="344" y="538"/>
                  </a:lnTo>
                  <a:lnTo>
                    <a:pt x="344" y="537"/>
                  </a:lnTo>
                  <a:lnTo>
                    <a:pt x="345" y="537"/>
                  </a:lnTo>
                  <a:lnTo>
                    <a:pt x="344" y="537"/>
                  </a:lnTo>
                  <a:lnTo>
                    <a:pt x="344" y="536"/>
                  </a:lnTo>
                  <a:lnTo>
                    <a:pt x="345" y="536"/>
                  </a:lnTo>
                  <a:lnTo>
                    <a:pt x="346" y="534"/>
                  </a:lnTo>
                  <a:lnTo>
                    <a:pt x="346" y="536"/>
                  </a:lnTo>
                  <a:lnTo>
                    <a:pt x="345" y="536"/>
                  </a:lnTo>
                  <a:lnTo>
                    <a:pt x="345" y="537"/>
                  </a:lnTo>
                  <a:close/>
                  <a:moveTo>
                    <a:pt x="362" y="527"/>
                  </a:moveTo>
                  <a:lnTo>
                    <a:pt x="360" y="529"/>
                  </a:lnTo>
                  <a:lnTo>
                    <a:pt x="359" y="529"/>
                  </a:lnTo>
                  <a:lnTo>
                    <a:pt x="358" y="530"/>
                  </a:lnTo>
                  <a:lnTo>
                    <a:pt x="358" y="529"/>
                  </a:lnTo>
                  <a:lnTo>
                    <a:pt x="359" y="529"/>
                  </a:lnTo>
                  <a:lnTo>
                    <a:pt x="359" y="527"/>
                  </a:lnTo>
                  <a:lnTo>
                    <a:pt x="360" y="527"/>
                  </a:lnTo>
                  <a:lnTo>
                    <a:pt x="362" y="527"/>
                  </a:lnTo>
                  <a:lnTo>
                    <a:pt x="360" y="527"/>
                  </a:lnTo>
                  <a:lnTo>
                    <a:pt x="362" y="527"/>
                  </a:lnTo>
                  <a:close/>
                  <a:moveTo>
                    <a:pt x="366" y="524"/>
                  </a:moveTo>
                  <a:lnTo>
                    <a:pt x="366" y="523"/>
                  </a:lnTo>
                  <a:lnTo>
                    <a:pt x="365" y="523"/>
                  </a:lnTo>
                  <a:lnTo>
                    <a:pt x="366" y="523"/>
                  </a:lnTo>
                  <a:lnTo>
                    <a:pt x="366" y="524"/>
                  </a:lnTo>
                  <a:close/>
                  <a:moveTo>
                    <a:pt x="337" y="498"/>
                  </a:moveTo>
                  <a:lnTo>
                    <a:pt x="337" y="497"/>
                  </a:lnTo>
                  <a:lnTo>
                    <a:pt x="338" y="498"/>
                  </a:lnTo>
                  <a:lnTo>
                    <a:pt x="339" y="498"/>
                  </a:lnTo>
                  <a:lnTo>
                    <a:pt x="341" y="498"/>
                  </a:lnTo>
                  <a:lnTo>
                    <a:pt x="341" y="499"/>
                  </a:lnTo>
                  <a:lnTo>
                    <a:pt x="342" y="499"/>
                  </a:lnTo>
                  <a:lnTo>
                    <a:pt x="343" y="499"/>
                  </a:lnTo>
                  <a:lnTo>
                    <a:pt x="343" y="498"/>
                  </a:lnTo>
                  <a:lnTo>
                    <a:pt x="343" y="497"/>
                  </a:lnTo>
                  <a:lnTo>
                    <a:pt x="343" y="498"/>
                  </a:lnTo>
                  <a:lnTo>
                    <a:pt x="344" y="498"/>
                  </a:lnTo>
                  <a:lnTo>
                    <a:pt x="343" y="498"/>
                  </a:lnTo>
                  <a:lnTo>
                    <a:pt x="343" y="499"/>
                  </a:lnTo>
                  <a:lnTo>
                    <a:pt x="344" y="499"/>
                  </a:lnTo>
                  <a:lnTo>
                    <a:pt x="344" y="501"/>
                  </a:lnTo>
                  <a:lnTo>
                    <a:pt x="345" y="499"/>
                  </a:lnTo>
                  <a:lnTo>
                    <a:pt x="345" y="501"/>
                  </a:lnTo>
                  <a:lnTo>
                    <a:pt x="346" y="501"/>
                  </a:lnTo>
                  <a:lnTo>
                    <a:pt x="348" y="501"/>
                  </a:lnTo>
                  <a:lnTo>
                    <a:pt x="348" y="502"/>
                  </a:lnTo>
                  <a:lnTo>
                    <a:pt x="348" y="503"/>
                  </a:lnTo>
                  <a:lnTo>
                    <a:pt x="349" y="503"/>
                  </a:lnTo>
                  <a:lnTo>
                    <a:pt x="350" y="503"/>
                  </a:lnTo>
                  <a:lnTo>
                    <a:pt x="350" y="504"/>
                  </a:lnTo>
                  <a:lnTo>
                    <a:pt x="351" y="504"/>
                  </a:lnTo>
                  <a:lnTo>
                    <a:pt x="353" y="505"/>
                  </a:lnTo>
                  <a:lnTo>
                    <a:pt x="355" y="504"/>
                  </a:lnTo>
                  <a:lnTo>
                    <a:pt x="356" y="504"/>
                  </a:lnTo>
                  <a:lnTo>
                    <a:pt x="356" y="505"/>
                  </a:lnTo>
                  <a:lnTo>
                    <a:pt x="356" y="504"/>
                  </a:lnTo>
                  <a:lnTo>
                    <a:pt x="357" y="504"/>
                  </a:lnTo>
                  <a:lnTo>
                    <a:pt x="358" y="504"/>
                  </a:lnTo>
                  <a:lnTo>
                    <a:pt x="358" y="503"/>
                  </a:lnTo>
                  <a:lnTo>
                    <a:pt x="359" y="503"/>
                  </a:lnTo>
                  <a:lnTo>
                    <a:pt x="359" y="504"/>
                  </a:lnTo>
                  <a:lnTo>
                    <a:pt x="359" y="505"/>
                  </a:lnTo>
                  <a:lnTo>
                    <a:pt x="359" y="504"/>
                  </a:lnTo>
                  <a:lnTo>
                    <a:pt x="360" y="504"/>
                  </a:lnTo>
                  <a:lnTo>
                    <a:pt x="360" y="505"/>
                  </a:lnTo>
                  <a:lnTo>
                    <a:pt x="360" y="504"/>
                  </a:lnTo>
                  <a:lnTo>
                    <a:pt x="359" y="504"/>
                  </a:lnTo>
                  <a:lnTo>
                    <a:pt x="360" y="503"/>
                  </a:lnTo>
                  <a:lnTo>
                    <a:pt x="362" y="503"/>
                  </a:lnTo>
                  <a:lnTo>
                    <a:pt x="363" y="502"/>
                  </a:lnTo>
                  <a:lnTo>
                    <a:pt x="364" y="502"/>
                  </a:lnTo>
                  <a:lnTo>
                    <a:pt x="365" y="502"/>
                  </a:lnTo>
                  <a:lnTo>
                    <a:pt x="366" y="502"/>
                  </a:lnTo>
                  <a:lnTo>
                    <a:pt x="367" y="502"/>
                  </a:lnTo>
                  <a:lnTo>
                    <a:pt x="369" y="502"/>
                  </a:lnTo>
                  <a:lnTo>
                    <a:pt x="370" y="502"/>
                  </a:lnTo>
                  <a:lnTo>
                    <a:pt x="372" y="501"/>
                  </a:lnTo>
                  <a:lnTo>
                    <a:pt x="372" y="499"/>
                  </a:lnTo>
                  <a:lnTo>
                    <a:pt x="373" y="499"/>
                  </a:lnTo>
                  <a:lnTo>
                    <a:pt x="373" y="501"/>
                  </a:lnTo>
                  <a:lnTo>
                    <a:pt x="374" y="499"/>
                  </a:lnTo>
                  <a:lnTo>
                    <a:pt x="374" y="501"/>
                  </a:lnTo>
                  <a:lnTo>
                    <a:pt x="376" y="501"/>
                  </a:lnTo>
                  <a:lnTo>
                    <a:pt x="376" y="499"/>
                  </a:lnTo>
                  <a:lnTo>
                    <a:pt x="377" y="499"/>
                  </a:lnTo>
                  <a:lnTo>
                    <a:pt x="378" y="498"/>
                  </a:lnTo>
                  <a:lnTo>
                    <a:pt x="379" y="498"/>
                  </a:lnTo>
                  <a:lnTo>
                    <a:pt x="379" y="499"/>
                  </a:lnTo>
                  <a:lnTo>
                    <a:pt x="380" y="499"/>
                  </a:lnTo>
                  <a:lnTo>
                    <a:pt x="380" y="501"/>
                  </a:lnTo>
                  <a:lnTo>
                    <a:pt x="380" y="502"/>
                  </a:lnTo>
                  <a:lnTo>
                    <a:pt x="379" y="503"/>
                  </a:lnTo>
                  <a:lnTo>
                    <a:pt x="378" y="504"/>
                  </a:lnTo>
                  <a:lnTo>
                    <a:pt x="378" y="505"/>
                  </a:lnTo>
                  <a:lnTo>
                    <a:pt x="377" y="505"/>
                  </a:lnTo>
                  <a:lnTo>
                    <a:pt x="377" y="506"/>
                  </a:lnTo>
                  <a:lnTo>
                    <a:pt x="376" y="506"/>
                  </a:lnTo>
                  <a:lnTo>
                    <a:pt x="376" y="508"/>
                  </a:lnTo>
                  <a:lnTo>
                    <a:pt x="377" y="506"/>
                  </a:lnTo>
                  <a:lnTo>
                    <a:pt x="378" y="506"/>
                  </a:lnTo>
                  <a:lnTo>
                    <a:pt x="377" y="508"/>
                  </a:lnTo>
                  <a:lnTo>
                    <a:pt x="374" y="509"/>
                  </a:lnTo>
                  <a:lnTo>
                    <a:pt x="374" y="510"/>
                  </a:lnTo>
                  <a:lnTo>
                    <a:pt x="374" y="511"/>
                  </a:lnTo>
                  <a:lnTo>
                    <a:pt x="373" y="511"/>
                  </a:lnTo>
                  <a:lnTo>
                    <a:pt x="373" y="512"/>
                  </a:lnTo>
                  <a:lnTo>
                    <a:pt x="372" y="512"/>
                  </a:lnTo>
                  <a:lnTo>
                    <a:pt x="372" y="513"/>
                  </a:lnTo>
                  <a:lnTo>
                    <a:pt x="372" y="515"/>
                  </a:lnTo>
                  <a:lnTo>
                    <a:pt x="371" y="515"/>
                  </a:lnTo>
                  <a:lnTo>
                    <a:pt x="371" y="516"/>
                  </a:lnTo>
                  <a:lnTo>
                    <a:pt x="371" y="517"/>
                  </a:lnTo>
                  <a:lnTo>
                    <a:pt x="370" y="517"/>
                  </a:lnTo>
                  <a:lnTo>
                    <a:pt x="370" y="518"/>
                  </a:lnTo>
                  <a:lnTo>
                    <a:pt x="369" y="518"/>
                  </a:lnTo>
                  <a:lnTo>
                    <a:pt x="369" y="519"/>
                  </a:lnTo>
                  <a:lnTo>
                    <a:pt x="369" y="520"/>
                  </a:lnTo>
                  <a:lnTo>
                    <a:pt x="367" y="520"/>
                  </a:lnTo>
                  <a:lnTo>
                    <a:pt x="369" y="520"/>
                  </a:lnTo>
                  <a:lnTo>
                    <a:pt x="367" y="522"/>
                  </a:lnTo>
                  <a:lnTo>
                    <a:pt x="366" y="522"/>
                  </a:lnTo>
                  <a:lnTo>
                    <a:pt x="367" y="522"/>
                  </a:lnTo>
                  <a:lnTo>
                    <a:pt x="367" y="520"/>
                  </a:lnTo>
                  <a:lnTo>
                    <a:pt x="369" y="520"/>
                  </a:lnTo>
                  <a:lnTo>
                    <a:pt x="369" y="519"/>
                  </a:lnTo>
                  <a:lnTo>
                    <a:pt x="367" y="519"/>
                  </a:lnTo>
                  <a:lnTo>
                    <a:pt x="367" y="518"/>
                  </a:lnTo>
                  <a:lnTo>
                    <a:pt x="369" y="518"/>
                  </a:lnTo>
                  <a:lnTo>
                    <a:pt x="369" y="517"/>
                  </a:lnTo>
                  <a:lnTo>
                    <a:pt x="369" y="518"/>
                  </a:lnTo>
                  <a:lnTo>
                    <a:pt x="367" y="518"/>
                  </a:lnTo>
                  <a:lnTo>
                    <a:pt x="366" y="518"/>
                  </a:lnTo>
                  <a:lnTo>
                    <a:pt x="366" y="519"/>
                  </a:lnTo>
                  <a:lnTo>
                    <a:pt x="367" y="519"/>
                  </a:lnTo>
                  <a:lnTo>
                    <a:pt x="366" y="519"/>
                  </a:lnTo>
                  <a:lnTo>
                    <a:pt x="365" y="519"/>
                  </a:lnTo>
                  <a:lnTo>
                    <a:pt x="365" y="520"/>
                  </a:lnTo>
                  <a:lnTo>
                    <a:pt x="364" y="520"/>
                  </a:lnTo>
                  <a:lnTo>
                    <a:pt x="364" y="522"/>
                  </a:lnTo>
                  <a:lnTo>
                    <a:pt x="363" y="522"/>
                  </a:lnTo>
                  <a:lnTo>
                    <a:pt x="362" y="523"/>
                  </a:lnTo>
                  <a:lnTo>
                    <a:pt x="363" y="523"/>
                  </a:lnTo>
                  <a:lnTo>
                    <a:pt x="362" y="524"/>
                  </a:lnTo>
                  <a:lnTo>
                    <a:pt x="362" y="525"/>
                  </a:lnTo>
                  <a:lnTo>
                    <a:pt x="360" y="525"/>
                  </a:lnTo>
                  <a:lnTo>
                    <a:pt x="360" y="526"/>
                  </a:lnTo>
                  <a:lnTo>
                    <a:pt x="359" y="526"/>
                  </a:lnTo>
                  <a:lnTo>
                    <a:pt x="358" y="526"/>
                  </a:lnTo>
                  <a:lnTo>
                    <a:pt x="358" y="527"/>
                  </a:lnTo>
                  <a:lnTo>
                    <a:pt x="358" y="529"/>
                  </a:lnTo>
                  <a:lnTo>
                    <a:pt x="357" y="529"/>
                  </a:lnTo>
                  <a:lnTo>
                    <a:pt x="357" y="530"/>
                  </a:lnTo>
                  <a:lnTo>
                    <a:pt x="356" y="530"/>
                  </a:lnTo>
                  <a:lnTo>
                    <a:pt x="356" y="531"/>
                  </a:lnTo>
                  <a:lnTo>
                    <a:pt x="355" y="531"/>
                  </a:lnTo>
                  <a:lnTo>
                    <a:pt x="355" y="532"/>
                  </a:lnTo>
                  <a:lnTo>
                    <a:pt x="356" y="532"/>
                  </a:lnTo>
                  <a:lnTo>
                    <a:pt x="355" y="531"/>
                  </a:lnTo>
                  <a:lnTo>
                    <a:pt x="356" y="531"/>
                  </a:lnTo>
                  <a:lnTo>
                    <a:pt x="356" y="532"/>
                  </a:lnTo>
                  <a:lnTo>
                    <a:pt x="356" y="533"/>
                  </a:lnTo>
                  <a:lnTo>
                    <a:pt x="355" y="533"/>
                  </a:lnTo>
                  <a:lnTo>
                    <a:pt x="353" y="534"/>
                  </a:lnTo>
                  <a:lnTo>
                    <a:pt x="353" y="536"/>
                  </a:lnTo>
                  <a:lnTo>
                    <a:pt x="353" y="537"/>
                  </a:lnTo>
                  <a:lnTo>
                    <a:pt x="352" y="537"/>
                  </a:lnTo>
                  <a:lnTo>
                    <a:pt x="352" y="536"/>
                  </a:lnTo>
                  <a:lnTo>
                    <a:pt x="351" y="536"/>
                  </a:lnTo>
                  <a:lnTo>
                    <a:pt x="351" y="537"/>
                  </a:lnTo>
                  <a:lnTo>
                    <a:pt x="350" y="537"/>
                  </a:lnTo>
                  <a:lnTo>
                    <a:pt x="350" y="536"/>
                  </a:lnTo>
                  <a:lnTo>
                    <a:pt x="351" y="536"/>
                  </a:lnTo>
                  <a:lnTo>
                    <a:pt x="350" y="534"/>
                  </a:lnTo>
                  <a:lnTo>
                    <a:pt x="350" y="533"/>
                  </a:lnTo>
                  <a:lnTo>
                    <a:pt x="351" y="533"/>
                  </a:lnTo>
                  <a:lnTo>
                    <a:pt x="351" y="532"/>
                  </a:lnTo>
                  <a:lnTo>
                    <a:pt x="352" y="532"/>
                  </a:lnTo>
                  <a:lnTo>
                    <a:pt x="352" y="533"/>
                  </a:lnTo>
                  <a:lnTo>
                    <a:pt x="351" y="533"/>
                  </a:lnTo>
                  <a:lnTo>
                    <a:pt x="351" y="534"/>
                  </a:lnTo>
                  <a:lnTo>
                    <a:pt x="352" y="534"/>
                  </a:lnTo>
                  <a:lnTo>
                    <a:pt x="353" y="534"/>
                  </a:lnTo>
                  <a:lnTo>
                    <a:pt x="353" y="533"/>
                  </a:lnTo>
                  <a:lnTo>
                    <a:pt x="353" y="532"/>
                  </a:lnTo>
                  <a:lnTo>
                    <a:pt x="355" y="532"/>
                  </a:lnTo>
                  <a:lnTo>
                    <a:pt x="353" y="532"/>
                  </a:lnTo>
                  <a:lnTo>
                    <a:pt x="352" y="532"/>
                  </a:lnTo>
                  <a:lnTo>
                    <a:pt x="352" y="531"/>
                  </a:lnTo>
                  <a:lnTo>
                    <a:pt x="351" y="531"/>
                  </a:lnTo>
                  <a:lnTo>
                    <a:pt x="350" y="531"/>
                  </a:lnTo>
                  <a:lnTo>
                    <a:pt x="350" y="532"/>
                  </a:lnTo>
                  <a:lnTo>
                    <a:pt x="350" y="533"/>
                  </a:lnTo>
                  <a:lnTo>
                    <a:pt x="349" y="533"/>
                  </a:lnTo>
                  <a:lnTo>
                    <a:pt x="349" y="534"/>
                  </a:lnTo>
                  <a:lnTo>
                    <a:pt x="348" y="534"/>
                  </a:lnTo>
                  <a:lnTo>
                    <a:pt x="348" y="533"/>
                  </a:lnTo>
                  <a:lnTo>
                    <a:pt x="349" y="533"/>
                  </a:lnTo>
                  <a:lnTo>
                    <a:pt x="349" y="532"/>
                  </a:lnTo>
                  <a:lnTo>
                    <a:pt x="350" y="532"/>
                  </a:lnTo>
                  <a:lnTo>
                    <a:pt x="349" y="532"/>
                  </a:lnTo>
                  <a:lnTo>
                    <a:pt x="349" y="531"/>
                  </a:lnTo>
                  <a:lnTo>
                    <a:pt x="349" y="530"/>
                  </a:lnTo>
                  <a:lnTo>
                    <a:pt x="348" y="530"/>
                  </a:lnTo>
                  <a:lnTo>
                    <a:pt x="348" y="531"/>
                  </a:lnTo>
                  <a:lnTo>
                    <a:pt x="348" y="532"/>
                  </a:lnTo>
                  <a:lnTo>
                    <a:pt x="348" y="533"/>
                  </a:lnTo>
                  <a:lnTo>
                    <a:pt x="346" y="533"/>
                  </a:lnTo>
                  <a:lnTo>
                    <a:pt x="346" y="534"/>
                  </a:lnTo>
                  <a:lnTo>
                    <a:pt x="345" y="533"/>
                  </a:lnTo>
                  <a:lnTo>
                    <a:pt x="345" y="534"/>
                  </a:lnTo>
                  <a:lnTo>
                    <a:pt x="345" y="536"/>
                  </a:lnTo>
                  <a:lnTo>
                    <a:pt x="344" y="536"/>
                  </a:lnTo>
                  <a:lnTo>
                    <a:pt x="344" y="537"/>
                  </a:lnTo>
                  <a:lnTo>
                    <a:pt x="343" y="537"/>
                  </a:lnTo>
                  <a:lnTo>
                    <a:pt x="343" y="538"/>
                  </a:lnTo>
                  <a:lnTo>
                    <a:pt x="342" y="538"/>
                  </a:lnTo>
                  <a:lnTo>
                    <a:pt x="342" y="537"/>
                  </a:lnTo>
                  <a:lnTo>
                    <a:pt x="341" y="537"/>
                  </a:lnTo>
                  <a:lnTo>
                    <a:pt x="342" y="537"/>
                  </a:lnTo>
                  <a:lnTo>
                    <a:pt x="342" y="536"/>
                  </a:lnTo>
                  <a:lnTo>
                    <a:pt x="342" y="537"/>
                  </a:lnTo>
                  <a:lnTo>
                    <a:pt x="341" y="537"/>
                  </a:lnTo>
                  <a:lnTo>
                    <a:pt x="342" y="536"/>
                  </a:lnTo>
                  <a:lnTo>
                    <a:pt x="341" y="536"/>
                  </a:lnTo>
                  <a:lnTo>
                    <a:pt x="341" y="537"/>
                  </a:lnTo>
                  <a:lnTo>
                    <a:pt x="339" y="537"/>
                  </a:lnTo>
                  <a:lnTo>
                    <a:pt x="341" y="538"/>
                  </a:lnTo>
                  <a:lnTo>
                    <a:pt x="339" y="538"/>
                  </a:lnTo>
                  <a:lnTo>
                    <a:pt x="339" y="539"/>
                  </a:lnTo>
                  <a:lnTo>
                    <a:pt x="339" y="538"/>
                  </a:lnTo>
                  <a:lnTo>
                    <a:pt x="338" y="539"/>
                  </a:lnTo>
                  <a:lnTo>
                    <a:pt x="339" y="539"/>
                  </a:lnTo>
                  <a:lnTo>
                    <a:pt x="338" y="539"/>
                  </a:lnTo>
                  <a:lnTo>
                    <a:pt x="338" y="540"/>
                  </a:lnTo>
                  <a:lnTo>
                    <a:pt x="337" y="540"/>
                  </a:lnTo>
                  <a:lnTo>
                    <a:pt x="337" y="541"/>
                  </a:lnTo>
                  <a:lnTo>
                    <a:pt x="337" y="540"/>
                  </a:lnTo>
                  <a:lnTo>
                    <a:pt x="337" y="541"/>
                  </a:lnTo>
                  <a:lnTo>
                    <a:pt x="336" y="541"/>
                  </a:lnTo>
                  <a:lnTo>
                    <a:pt x="335" y="543"/>
                  </a:lnTo>
                  <a:lnTo>
                    <a:pt x="336" y="543"/>
                  </a:lnTo>
                  <a:lnTo>
                    <a:pt x="335" y="543"/>
                  </a:lnTo>
                  <a:lnTo>
                    <a:pt x="334" y="544"/>
                  </a:lnTo>
                  <a:lnTo>
                    <a:pt x="334" y="543"/>
                  </a:lnTo>
                  <a:lnTo>
                    <a:pt x="332" y="543"/>
                  </a:lnTo>
                  <a:lnTo>
                    <a:pt x="332" y="544"/>
                  </a:lnTo>
                  <a:lnTo>
                    <a:pt x="332" y="543"/>
                  </a:lnTo>
                  <a:lnTo>
                    <a:pt x="331" y="543"/>
                  </a:lnTo>
                  <a:lnTo>
                    <a:pt x="331" y="541"/>
                  </a:lnTo>
                  <a:lnTo>
                    <a:pt x="332" y="541"/>
                  </a:lnTo>
                  <a:lnTo>
                    <a:pt x="331" y="540"/>
                  </a:lnTo>
                  <a:lnTo>
                    <a:pt x="331" y="541"/>
                  </a:lnTo>
                  <a:lnTo>
                    <a:pt x="330" y="541"/>
                  </a:lnTo>
                  <a:lnTo>
                    <a:pt x="329" y="541"/>
                  </a:lnTo>
                  <a:lnTo>
                    <a:pt x="328" y="541"/>
                  </a:lnTo>
                  <a:lnTo>
                    <a:pt x="327" y="541"/>
                  </a:lnTo>
                  <a:lnTo>
                    <a:pt x="325" y="541"/>
                  </a:lnTo>
                  <a:lnTo>
                    <a:pt x="325" y="543"/>
                  </a:lnTo>
                  <a:lnTo>
                    <a:pt x="325" y="541"/>
                  </a:lnTo>
                  <a:lnTo>
                    <a:pt x="324" y="543"/>
                  </a:lnTo>
                  <a:lnTo>
                    <a:pt x="325" y="541"/>
                  </a:lnTo>
                  <a:lnTo>
                    <a:pt x="325" y="540"/>
                  </a:lnTo>
                  <a:lnTo>
                    <a:pt x="325" y="539"/>
                  </a:lnTo>
                  <a:lnTo>
                    <a:pt x="327" y="539"/>
                  </a:lnTo>
                  <a:lnTo>
                    <a:pt x="328" y="539"/>
                  </a:lnTo>
                  <a:lnTo>
                    <a:pt x="328" y="540"/>
                  </a:lnTo>
                  <a:lnTo>
                    <a:pt x="328" y="539"/>
                  </a:lnTo>
                  <a:lnTo>
                    <a:pt x="329" y="539"/>
                  </a:lnTo>
                  <a:lnTo>
                    <a:pt x="329" y="538"/>
                  </a:lnTo>
                  <a:lnTo>
                    <a:pt x="328" y="539"/>
                  </a:lnTo>
                  <a:lnTo>
                    <a:pt x="328" y="538"/>
                  </a:lnTo>
                  <a:lnTo>
                    <a:pt x="327" y="538"/>
                  </a:lnTo>
                  <a:lnTo>
                    <a:pt x="327" y="539"/>
                  </a:lnTo>
                  <a:lnTo>
                    <a:pt x="327" y="538"/>
                  </a:lnTo>
                  <a:lnTo>
                    <a:pt x="327" y="537"/>
                  </a:lnTo>
                  <a:lnTo>
                    <a:pt x="325" y="538"/>
                  </a:lnTo>
                  <a:lnTo>
                    <a:pt x="324" y="538"/>
                  </a:lnTo>
                  <a:lnTo>
                    <a:pt x="324" y="537"/>
                  </a:lnTo>
                  <a:lnTo>
                    <a:pt x="325" y="537"/>
                  </a:lnTo>
                  <a:lnTo>
                    <a:pt x="324" y="537"/>
                  </a:lnTo>
                  <a:lnTo>
                    <a:pt x="324" y="536"/>
                  </a:lnTo>
                  <a:lnTo>
                    <a:pt x="325" y="536"/>
                  </a:lnTo>
                  <a:lnTo>
                    <a:pt x="324" y="536"/>
                  </a:lnTo>
                  <a:lnTo>
                    <a:pt x="325" y="536"/>
                  </a:lnTo>
                  <a:lnTo>
                    <a:pt x="324" y="536"/>
                  </a:lnTo>
                  <a:lnTo>
                    <a:pt x="324" y="534"/>
                  </a:lnTo>
                  <a:lnTo>
                    <a:pt x="325" y="534"/>
                  </a:lnTo>
                  <a:lnTo>
                    <a:pt x="324" y="534"/>
                  </a:lnTo>
                  <a:lnTo>
                    <a:pt x="325" y="533"/>
                  </a:lnTo>
                  <a:lnTo>
                    <a:pt x="324" y="533"/>
                  </a:lnTo>
                  <a:lnTo>
                    <a:pt x="324" y="532"/>
                  </a:lnTo>
                  <a:lnTo>
                    <a:pt x="324" y="531"/>
                  </a:lnTo>
                  <a:lnTo>
                    <a:pt x="324" y="530"/>
                  </a:lnTo>
                  <a:lnTo>
                    <a:pt x="324" y="529"/>
                  </a:lnTo>
                  <a:lnTo>
                    <a:pt x="325" y="529"/>
                  </a:lnTo>
                  <a:lnTo>
                    <a:pt x="324" y="529"/>
                  </a:lnTo>
                  <a:lnTo>
                    <a:pt x="325" y="527"/>
                  </a:lnTo>
                  <a:lnTo>
                    <a:pt x="324" y="527"/>
                  </a:lnTo>
                  <a:lnTo>
                    <a:pt x="325" y="527"/>
                  </a:lnTo>
                  <a:lnTo>
                    <a:pt x="324" y="527"/>
                  </a:lnTo>
                  <a:lnTo>
                    <a:pt x="325" y="526"/>
                  </a:lnTo>
                  <a:lnTo>
                    <a:pt x="325" y="525"/>
                  </a:lnTo>
                  <a:lnTo>
                    <a:pt x="327" y="525"/>
                  </a:lnTo>
                  <a:lnTo>
                    <a:pt x="327" y="524"/>
                  </a:lnTo>
                  <a:lnTo>
                    <a:pt x="327" y="523"/>
                  </a:lnTo>
                  <a:lnTo>
                    <a:pt x="328" y="522"/>
                  </a:lnTo>
                  <a:lnTo>
                    <a:pt x="328" y="520"/>
                  </a:lnTo>
                  <a:lnTo>
                    <a:pt x="328" y="522"/>
                  </a:lnTo>
                  <a:lnTo>
                    <a:pt x="328" y="523"/>
                  </a:lnTo>
                  <a:lnTo>
                    <a:pt x="329" y="523"/>
                  </a:lnTo>
                  <a:lnTo>
                    <a:pt x="328" y="523"/>
                  </a:lnTo>
                  <a:lnTo>
                    <a:pt x="329" y="523"/>
                  </a:lnTo>
                  <a:lnTo>
                    <a:pt x="329" y="524"/>
                  </a:lnTo>
                  <a:lnTo>
                    <a:pt x="329" y="525"/>
                  </a:lnTo>
                  <a:lnTo>
                    <a:pt x="328" y="525"/>
                  </a:lnTo>
                  <a:lnTo>
                    <a:pt x="328" y="526"/>
                  </a:lnTo>
                  <a:lnTo>
                    <a:pt x="329" y="525"/>
                  </a:lnTo>
                  <a:lnTo>
                    <a:pt x="329" y="524"/>
                  </a:lnTo>
                  <a:lnTo>
                    <a:pt x="329" y="525"/>
                  </a:lnTo>
                  <a:lnTo>
                    <a:pt x="330" y="524"/>
                  </a:lnTo>
                  <a:lnTo>
                    <a:pt x="331" y="523"/>
                  </a:lnTo>
                  <a:lnTo>
                    <a:pt x="330" y="523"/>
                  </a:lnTo>
                  <a:lnTo>
                    <a:pt x="330" y="524"/>
                  </a:lnTo>
                  <a:lnTo>
                    <a:pt x="330" y="523"/>
                  </a:lnTo>
                  <a:lnTo>
                    <a:pt x="330" y="522"/>
                  </a:lnTo>
                  <a:lnTo>
                    <a:pt x="330" y="520"/>
                  </a:lnTo>
                  <a:lnTo>
                    <a:pt x="329" y="520"/>
                  </a:lnTo>
                  <a:lnTo>
                    <a:pt x="329" y="522"/>
                  </a:lnTo>
                  <a:lnTo>
                    <a:pt x="328" y="520"/>
                  </a:lnTo>
                  <a:lnTo>
                    <a:pt x="329" y="519"/>
                  </a:lnTo>
                  <a:lnTo>
                    <a:pt x="330" y="518"/>
                  </a:lnTo>
                  <a:lnTo>
                    <a:pt x="330" y="517"/>
                  </a:lnTo>
                  <a:lnTo>
                    <a:pt x="330" y="516"/>
                  </a:lnTo>
                  <a:lnTo>
                    <a:pt x="330" y="515"/>
                  </a:lnTo>
                  <a:lnTo>
                    <a:pt x="330" y="513"/>
                  </a:lnTo>
                  <a:lnTo>
                    <a:pt x="329" y="513"/>
                  </a:lnTo>
                  <a:lnTo>
                    <a:pt x="329" y="512"/>
                  </a:lnTo>
                  <a:lnTo>
                    <a:pt x="330" y="512"/>
                  </a:lnTo>
                  <a:lnTo>
                    <a:pt x="330" y="511"/>
                  </a:lnTo>
                  <a:lnTo>
                    <a:pt x="330" y="510"/>
                  </a:lnTo>
                  <a:lnTo>
                    <a:pt x="330" y="509"/>
                  </a:lnTo>
                  <a:lnTo>
                    <a:pt x="331" y="508"/>
                  </a:lnTo>
                  <a:lnTo>
                    <a:pt x="331" y="506"/>
                  </a:lnTo>
                  <a:lnTo>
                    <a:pt x="331" y="505"/>
                  </a:lnTo>
                  <a:lnTo>
                    <a:pt x="332" y="504"/>
                  </a:lnTo>
                  <a:lnTo>
                    <a:pt x="331" y="504"/>
                  </a:lnTo>
                  <a:lnTo>
                    <a:pt x="332" y="503"/>
                  </a:lnTo>
                  <a:lnTo>
                    <a:pt x="332" y="502"/>
                  </a:lnTo>
                  <a:lnTo>
                    <a:pt x="334" y="502"/>
                  </a:lnTo>
                  <a:lnTo>
                    <a:pt x="334" y="501"/>
                  </a:lnTo>
                  <a:lnTo>
                    <a:pt x="335" y="501"/>
                  </a:lnTo>
                  <a:lnTo>
                    <a:pt x="335" y="499"/>
                  </a:lnTo>
                  <a:lnTo>
                    <a:pt x="336" y="499"/>
                  </a:lnTo>
                  <a:lnTo>
                    <a:pt x="336" y="497"/>
                  </a:lnTo>
                  <a:lnTo>
                    <a:pt x="337" y="497"/>
                  </a:lnTo>
                  <a:lnTo>
                    <a:pt x="337" y="496"/>
                  </a:lnTo>
                  <a:lnTo>
                    <a:pt x="337" y="497"/>
                  </a:lnTo>
                  <a:lnTo>
                    <a:pt x="337" y="498"/>
                  </a:lnTo>
                  <a:close/>
                  <a:moveTo>
                    <a:pt x="341" y="497"/>
                  </a:moveTo>
                  <a:lnTo>
                    <a:pt x="339" y="497"/>
                  </a:lnTo>
                  <a:lnTo>
                    <a:pt x="339" y="498"/>
                  </a:lnTo>
                  <a:lnTo>
                    <a:pt x="338" y="498"/>
                  </a:lnTo>
                  <a:lnTo>
                    <a:pt x="338" y="497"/>
                  </a:lnTo>
                  <a:lnTo>
                    <a:pt x="339" y="497"/>
                  </a:lnTo>
                  <a:lnTo>
                    <a:pt x="339" y="496"/>
                  </a:lnTo>
                  <a:lnTo>
                    <a:pt x="341" y="496"/>
                  </a:lnTo>
                  <a:lnTo>
                    <a:pt x="341" y="497"/>
                  </a:lnTo>
                  <a:close/>
                  <a:moveTo>
                    <a:pt x="382" y="496"/>
                  </a:moveTo>
                  <a:lnTo>
                    <a:pt x="381" y="496"/>
                  </a:lnTo>
                  <a:lnTo>
                    <a:pt x="382" y="496"/>
                  </a:lnTo>
                  <a:lnTo>
                    <a:pt x="381" y="495"/>
                  </a:lnTo>
                  <a:lnTo>
                    <a:pt x="382" y="495"/>
                  </a:lnTo>
                  <a:lnTo>
                    <a:pt x="384" y="494"/>
                  </a:lnTo>
                  <a:lnTo>
                    <a:pt x="384" y="495"/>
                  </a:lnTo>
                  <a:lnTo>
                    <a:pt x="382" y="495"/>
                  </a:lnTo>
                  <a:lnTo>
                    <a:pt x="382" y="496"/>
                  </a:lnTo>
                  <a:close/>
                  <a:moveTo>
                    <a:pt x="341" y="494"/>
                  </a:moveTo>
                  <a:lnTo>
                    <a:pt x="339" y="495"/>
                  </a:lnTo>
                  <a:lnTo>
                    <a:pt x="338" y="496"/>
                  </a:lnTo>
                  <a:lnTo>
                    <a:pt x="338" y="495"/>
                  </a:lnTo>
                  <a:lnTo>
                    <a:pt x="338" y="494"/>
                  </a:lnTo>
                  <a:lnTo>
                    <a:pt x="339" y="494"/>
                  </a:lnTo>
                  <a:lnTo>
                    <a:pt x="341" y="492"/>
                  </a:lnTo>
                  <a:lnTo>
                    <a:pt x="341" y="494"/>
                  </a:lnTo>
                  <a:close/>
                  <a:moveTo>
                    <a:pt x="342" y="494"/>
                  </a:moveTo>
                  <a:lnTo>
                    <a:pt x="341" y="494"/>
                  </a:lnTo>
                  <a:lnTo>
                    <a:pt x="342" y="492"/>
                  </a:lnTo>
                  <a:lnTo>
                    <a:pt x="343" y="492"/>
                  </a:lnTo>
                  <a:lnTo>
                    <a:pt x="342" y="494"/>
                  </a:lnTo>
                  <a:close/>
                  <a:moveTo>
                    <a:pt x="387" y="492"/>
                  </a:moveTo>
                  <a:lnTo>
                    <a:pt x="387" y="494"/>
                  </a:lnTo>
                  <a:lnTo>
                    <a:pt x="386" y="494"/>
                  </a:lnTo>
                  <a:lnTo>
                    <a:pt x="385" y="494"/>
                  </a:lnTo>
                  <a:lnTo>
                    <a:pt x="385" y="495"/>
                  </a:lnTo>
                  <a:lnTo>
                    <a:pt x="385" y="494"/>
                  </a:lnTo>
                  <a:lnTo>
                    <a:pt x="386" y="494"/>
                  </a:lnTo>
                  <a:lnTo>
                    <a:pt x="385" y="494"/>
                  </a:lnTo>
                  <a:lnTo>
                    <a:pt x="384" y="494"/>
                  </a:lnTo>
                  <a:lnTo>
                    <a:pt x="382" y="494"/>
                  </a:lnTo>
                  <a:lnTo>
                    <a:pt x="381" y="494"/>
                  </a:lnTo>
                  <a:lnTo>
                    <a:pt x="381" y="492"/>
                  </a:lnTo>
                  <a:lnTo>
                    <a:pt x="382" y="492"/>
                  </a:lnTo>
                  <a:lnTo>
                    <a:pt x="384" y="492"/>
                  </a:lnTo>
                  <a:lnTo>
                    <a:pt x="385" y="492"/>
                  </a:lnTo>
                  <a:lnTo>
                    <a:pt x="385" y="491"/>
                  </a:lnTo>
                  <a:lnTo>
                    <a:pt x="386" y="491"/>
                  </a:lnTo>
                  <a:lnTo>
                    <a:pt x="387" y="491"/>
                  </a:lnTo>
                  <a:lnTo>
                    <a:pt x="387" y="492"/>
                  </a:lnTo>
                  <a:close/>
                  <a:moveTo>
                    <a:pt x="387" y="482"/>
                  </a:moveTo>
                  <a:lnTo>
                    <a:pt x="388" y="484"/>
                  </a:lnTo>
                  <a:lnTo>
                    <a:pt x="388" y="485"/>
                  </a:lnTo>
                  <a:lnTo>
                    <a:pt x="389" y="485"/>
                  </a:lnTo>
                  <a:lnTo>
                    <a:pt x="389" y="487"/>
                  </a:lnTo>
                  <a:lnTo>
                    <a:pt x="388" y="488"/>
                  </a:lnTo>
                  <a:lnTo>
                    <a:pt x="387" y="488"/>
                  </a:lnTo>
                  <a:lnTo>
                    <a:pt x="387" y="489"/>
                  </a:lnTo>
                  <a:lnTo>
                    <a:pt x="388" y="488"/>
                  </a:lnTo>
                  <a:lnTo>
                    <a:pt x="388" y="489"/>
                  </a:lnTo>
                  <a:lnTo>
                    <a:pt x="387" y="489"/>
                  </a:lnTo>
                  <a:lnTo>
                    <a:pt x="387" y="490"/>
                  </a:lnTo>
                  <a:lnTo>
                    <a:pt x="386" y="490"/>
                  </a:lnTo>
                  <a:lnTo>
                    <a:pt x="385" y="490"/>
                  </a:lnTo>
                  <a:lnTo>
                    <a:pt x="385" y="491"/>
                  </a:lnTo>
                  <a:lnTo>
                    <a:pt x="384" y="490"/>
                  </a:lnTo>
                  <a:lnTo>
                    <a:pt x="385" y="490"/>
                  </a:lnTo>
                  <a:lnTo>
                    <a:pt x="384" y="489"/>
                  </a:lnTo>
                  <a:lnTo>
                    <a:pt x="385" y="489"/>
                  </a:lnTo>
                  <a:lnTo>
                    <a:pt x="385" y="488"/>
                  </a:lnTo>
                  <a:lnTo>
                    <a:pt x="384" y="488"/>
                  </a:lnTo>
                  <a:lnTo>
                    <a:pt x="385" y="487"/>
                  </a:lnTo>
                  <a:lnTo>
                    <a:pt x="384" y="487"/>
                  </a:lnTo>
                  <a:lnTo>
                    <a:pt x="385" y="487"/>
                  </a:lnTo>
                  <a:lnTo>
                    <a:pt x="385" y="485"/>
                  </a:lnTo>
                  <a:lnTo>
                    <a:pt x="385" y="484"/>
                  </a:lnTo>
                  <a:lnTo>
                    <a:pt x="384" y="485"/>
                  </a:lnTo>
                  <a:lnTo>
                    <a:pt x="384" y="484"/>
                  </a:lnTo>
                  <a:lnTo>
                    <a:pt x="385" y="484"/>
                  </a:lnTo>
                  <a:lnTo>
                    <a:pt x="386" y="483"/>
                  </a:lnTo>
                  <a:lnTo>
                    <a:pt x="386" y="482"/>
                  </a:lnTo>
                  <a:lnTo>
                    <a:pt x="386" y="483"/>
                  </a:lnTo>
                  <a:lnTo>
                    <a:pt x="387" y="482"/>
                  </a:lnTo>
                  <a:close/>
                  <a:moveTo>
                    <a:pt x="335" y="488"/>
                  </a:moveTo>
                  <a:lnTo>
                    <a:pt x="334" y="488"/>
                  </a:lnTo>
                  <a:lnTo>
                    <a:pt x="331" y="489"/>
                  </a:lnTo>
                  <a:lnTo>
                    <a:pt x="331" y="488"/>
                  </a:lnTo>
                  <a:lnTo>
                    <a:pt x="332" y="488"/>
                  </a:lnTo>
                  <a:lnTo>
                    <a:pt x="332" y="487"/>
                  </a:lnTo>
                  <a:lnTo>
                    <a:pt x="332" y="485"/>
                  </a:lnTo>
                  <a:lnTo>
                    <a:pt x="334" y="484"/>
                  </a:lnTo>
                  <a:lnTo>
                    <a:pt x="334" y="483"/>
                  </a:lnTo>
                  <a:lnTo>
                    <a:pt x="335" y="483"/>
                  </a:lnTo>
                  <a:lnTo>
                    <a:pt x="335" y="482"/>
                  </a:lnTo>
                  <a:lnTo>
                    <a:pt x="336" y="482"/>
                  </a:lnTo>
                  <a:lnTo>
                    <a:pt x="336" y="481"/>
                  </a:lnTo>
                  <a:lnTo>
                    <a:pt x="337" y="481"/>
                  </a:lnTo>
                  <a:lnTo>
                    <a:pt x="337" y="480"/>
                  </a:lnTo>
                  <a:lnTo>
                    <a:pt x="338" y="480"/>
                  </a:lnTo>
                  <a:lnTo>
                    <a:pt x="338" y="481"/>
                  </a:lnTo>
                  <a:lnTo>
                    <a:pt x="338" y="482"/>
                  </a:lnTo>
                  <a:lnTo>
                    <a:pt x="337" y="483"/>
                  </a:lnTo>
                  <a:lnTo>
                    <a:pt x="337" y="484"/>
                  </a:lnTo>
                  <a:lnTo>
                    <a:pt x="336" y="484"/>
                  </a:lnTo>
                  <a:lnTo>
                    <a:pt x="336" y="485"/>
                  </a:lnTo>
                  <a:lnTo>
                    <a:pt x="337" y="485"/>
                  </a:lnTo>
                  <a:lnTo>
                    <a:pt x="336" y="485"/>
                  </a:lnTo>
                  <a:lnTo>
                    <a:pt x="336" y="487"/>
                  </a:lnTo>
                  <a:lnTo>
                    <a:pt x="335" y="487"/>
                  </a:lnTo>
                  <a:lnTo>
                    <a:pt x="335" y="488"/>
                  </a:lnTo>
                  <a:close/>
                  <a:moveTo>
                    <a:pt x="378" y="467"/>
                  </a:moveTo>
                  <a:lnTo>
                    <a:pt x="379" y="467"/>
                  </a:lnTo>
                  <a:lnTo>
                    <a:pt x="380" y="467"/>
                  </a:lnTo>
                  <a:lnTo>
                    <a:pt x="379" y="467"/>
                  </a:lnTo>
                  <a:lnTo>
                    <a:pt x="378" y="468"/>
                  </a:lnTo>
                  <a:lnTo>
                    <a:pt x="378" y="467"/>
                  </a:lnTo>
                  <a:lnTo>
                    <a:pt x="377" y="467"/>
                  </a:lnTo>
                  <a:lnTo>
                    <a:pt x="378" y="467"/>
                  </a:lnTo>
                  <a:close/>
                  <a:moveTo>
                    <a:pt x="365" y="463"/>
                  </a:moveTo>
                  <a:lnTo>
                    <a:pt x="364" y="464"/>
                  </a:lnTo>
                  <a:lnTo>
                    <a:pt x="364" y="463"/>
                  </a:lnTo>
                  <a:lnTo>
                    <a:pt x="363" y="463"/>
                  </a:lnTo>
                  <a:lnTo>
                    <a:pt x="362" y="463"/>
                  </a:lnTo>
                  <a:lnTo>
                    <a:pt x="363" y="463"/>
                  </a:lnTo>
                  <a:lnTo>
                    <a:pt x="363" y="462"/>
                  </a:lnTo>
                  <a:lnTo>
                    <a:pt x="364" y="462"/>
                  </a:lnTo>
                  <a:lnTo>
                    <a:pt x="365" y="462"/>
                  </a:lnTo>
                  <a:lnTo>
                    <a:pt x="365" y="463"/>
                  </a:lnTo>
                  <a:close/>
                  <a:moveTo>
                    <a:pt x="366" y="460"/>
                  </a:moveTo>
                  <a:lnTo>
                    <a:pt x="367" y="460"/>
                  </a:lnTo>
                  <a:lnTo>
                    <a:pt x="369" y="460"/>
                  </a:lnTo>
                  <a:lnTo>
                    <a:pt x="369" y="461"/>
                  </a:lnTo>
                  <a:lnTo>
                    <a:pt x="367" y="461"/>
                  </a:lnTo>
                  <a:lnTo>
                    <a:pt x="366" y="461"/>
                  </a:lnTo>
                  <a:lnTo>
                    <a:pt x="366" y="462"/>
                  </a:lnTo>
                  <a:lnTo>
                    <a:pt x="365" y="462"/>
                  </a:lnTo>
                  <a:lnTo>
                    <a:pt x="365" y="461"/>
                  </a:lnTo>
                  <a:lnTo>
                    <a:pt x="366" y="460"/>
                  </a:lnTo>
                  <a:close/>
                  <a:moveTo>
                    <a:pt x="288" y="417"/>
                  </a:moveTo>
                  <a:lnTo>
                    <a:pt x="288" y="418"/>
                  </a:lnTo>
                  <a:lnTo>
                    <a:pt x="287" y="418"/>
                  </a:lnTo>
                  <a:lnTo>
                    <a:pt x="288" y="418"/>
                  </a:lnTo>
                  <a:lnTo>
                    <a:pt x="287" y="419"/>
                  </a:lnTo>
                  <a:lnTo>
                    <a:pt x="288" y="419"/>
                  </a:lnTo>
                  <a:lnTo>
                    <a:pt x="289" y="419"/>
                  </a:lnTo>
                  <a:lnTo>
                    <a:pt x="289" y="420"/>
                  </a:lnTo>
                  <a:lnTo>
                    <a:pt x="288" y="420"/>
                  </a:lnTo>
                  <a:lnTo>
                    <a:pt x="289" y="420"/>
                  </a:lnTo>
                  <a:lnTo>
                    <a:pt x="291" y="420"/>
                  </a:lnTo>
                  <a:lnTo>
                    <a:pt x="291" y="419"/>
                  </a:lnTo>
                  <a:lnTo>
                    <a:pt x="292" y="419"/>
                  </a:lnTo>
                  <a:lnTo>
                    <a:pt x="293" y="419"/>
                  </a:lnTo>
                  <a:lnTo>
                    <a:pt x="293" y="420"/>
                  </a:lnTo>
                  <a:lnTo>
                    <a:pt x="293" y="421"/>
                  </a:lnTo>
                  <a:lnTo>
                    <a:pt x="292" y="421"/>
                  </a:lnTo>
                  <a:lnTo>
                    <a:pt x="292" y="422"/>
                  </a:lnTo>
                  <a:lnTo>
                    <a:pt x="291" y="422"/>
                  </a:lnTo>
                  <a:lnTo>
                    <a:pt x="291" y="421"/>
                  </a:lnTo>
                  <a:lnTo>
                    <a:pt x="289" y="421"/>
                  </a:lnTo>
                  <a:lnTo>
                    <a:pt x="288" y="421"/>
                  </a:lnTo>
                  <a:lnTo>
                    <a:pt x="286" y="421"/>
                  </a:lnTo>
                  <a:lnTo>
                    <a:pt x="286" y="422"/>
                  </a:lnTo>
                  <a:lnTo>
                    <a:pt x="285" y="422"/>
                  </a:lnTo>
                  <a:lnTo>
                    <a:pt x="285" y="424"/>
                  </a:lnTo>
                  <a:lnTo>
                    <a:pt x="284" y="424"/>
                  </a:lnTo>
                  <a:lnTo>
                    <a:pt x="282" y="425"/>
                  </a:lnTo>
                  <a:lnTo>
                    <a:pt x="281" y="424"/>
                  </a:lnTo>
                  <a:lnTo>
                    <a:pt x="280" y="424"/>
                  </a:lnTo>
                  <a:lnTo>
                    <a:pt x="279" y="424"/>
                  </a:lnTo>
                  <a:lnTo>
                    <a:pt x="278" y="424"/>
                  </a:lnTo>
                  <a:lnTo>
                    <a:pt x="277" y="424"/>
                  </a:lnTo>
                  <a:lnTo>
                    <a:pt x="275" y="424"/>
                  </a:lnTo>
                  <a:lnTo>
                    <a:pt x="274" y="424"/>
                  </a:lnTo>
                  <a:lnTo>
                    <a:pt x="273" y="425"/>
                  </a:lnTo>
                  <a:lnTo>
                    <a:pt x="273" y="424"/>
                  </a:lnTo>
                  <a:lnTo>
                    <a:pt x="273" y="422"/>
                  </a:lnTo>
                  <a:lnTo>
                    <a:pt x="272" y="422"/>
                  </a:lnTo>
                  <a:lnTo>
                    <a:pt x="272" y="421"/>
                  </a:lnTo>
                  <a:lnTo>
                    <a:pt x="272" y="420"/>
                  </a:lnTo>
                  <a:lnTo>
                    <a:pt x="273" y="420"/>
                  </a:lnTo>
                  <a:lnTo>
                    <a:pt x="273" y="419"/>
                  </a:lnTo>
                  <a:lnTo>
                    <a:pt x="274" y="419"/>
                  </a:lnTo>
                  <a:lnTo>
                    <a:pt x="275" y="419"/>
                  </a:lnTo>
                  <a:lnTo>
                    <a:pt x="277" y="419"/>
                  </a:lnTo>
                  <a:lnTo>
                    <a:pt x="280" y="418"/>
                  </a:lnTo>
                  <a:lnTo>
                    <a:pt x="281" y="418"/>
                  </a:lnTo>
                  <a:lnTo>
                    <a:pt x="284" y="418"/>
                  </a:lnTo>
                  <a:lnTo>
                    <a:pt x="284" y="417"/>
                  </a:lnTo>
                  <a:lnTo>
                    <a:pt x="285" y="417"/>
                  </a:lnTo>
                  <a:lnTo>
                    <a:pt x="286" y="418"/>
                  </a:lnTo>
                  <a:lnTo>
                    <a:pt x="286" y="417"/>
                  </a:lnTo>
                  <a:lnTo>
                    <a:pt x="287" y="417"/>
                  </a:lnTo>
                  <a:lnTo>
                    <a:pt x="288" y="417"/>
                  </a:lnTo>
                  <a:close/>
                  <a:moveTo>
                    <a:pt x="277" y="411"/>
                  </a:moveTo>
                  <a:lnTo>
                    <a:pt x="275" y="411"/>
                  </a:lnTo>
                  <a:lnTo>
                    <a:pt x="275" y="410"/>
                  </a:lnTo>
                  <a:lnTo>
                    <a:pt x="277" y="410"/>
                  </a:lnTo>
                  <a:lnTo>
                    <a:pt x="277" y="411"/>
                  </a:lnTo>
                  <a:close/>
                  <a:moveTo>
                    <a:pt x="273" y="408"/>
                  </a:moveTo>
                  <a:lnTo>
                    <a:pt x="273" y="407"/>
                  </a:lnTo>
                  <a:lnTo>
                    <a:pt x="273" y="406"/>
                  </a:lnTo>
                  <a:lnTo>
                    <a:pt x="273" y="407"/>
                  </a:lnTo>
                  <a:lnTo>
                    <a:pt x="273" y="408"/>
                  </a:lnTo>
                  <a:close/>
                  <a:moveTo>
                    <a:pt x="293" y="400"/>
                  </a:moveTo>
                  <a:lnTo>
                    <a:pt x="293" y="399"/>
                  </a:lnTo>
                  <a:lnTo>
                    <a:pt x="293" y="400"/>
                  </a:lnTo>
                  <a:close/>
                  <a:moveTo>
                    <a:pt x="260" y="389"/>
                  </a:moveTo>
                  <a:lnTo>
                    <a:pt x="260" y="387"/>
                  </a:lnTo>
                  <a:lnTo>
                    <a:pt x="261" y="387"/>
                  </a:lnTo>
                  <a:lnTo>
                    <a:pt x="260" y="387"/>
                  </a:lnTo>
                  <a:lnTo>
                    <a:pt x="260" y="389"/>
                  </a:lnTo>
                  <a:close/>
                  <a:moveTo>
                    <a:pt x="258" y="365"/>
                  </a:moveTo>
                  <a:lnTo>
                    <a:pt x="257" y="365"/>
                  </a:lnTo>
                  <a:lnTo>
                    <a:pt x="258" y="364"/>
                  </a:lnTo>
                  <a:lnTo>
                    <a:pt x="259" y="364"/>
                  </a:lnTo>
                  <a:lnTo>
                    <a:pt x="258" y="364"/>
                  </a:lnTo>
                  <a:lnTo>
                    <a:pt x="258" y="365"/>
                  </a:lnTo>
                  <a:close/>
                  <a:moveTo>
                    <a:pt x="21" y="363"/>
                  </a:moveTo>
                  <a:lnTo>
                    <a:pt x="21" y="364"/>
                  </a:lnTo>
                  <a:lnTo>
                    <a:pt x="21" y="363"/>
                  </a:lnTo>
                  <a:close/>
                  <a:moveTo>
                    <a:pt x="19" y="361"/>
                  </a:moveTo>
                  <a:lnTo>
                    <a:pt x="18" y="361"/>
                  </a:lnTo>
                  <a:lnTo>
                    <a:pt x="19" y="361"/>
                  </a:lnTo>
                  <a:lnTo>
                    <a:pt x="19" y="359"/>
                  </a:lnTo>
                  <a:lnTo>
                    <a:pt x="19" y="361"/>
                  </a:lnTo>
                  <a:close/>
                  <a:moveTo>
                    <a:pt x="602" y="352"/>
                  </a:moveTo>
                  <a:lnTo>
                    <a:pt x="602" y="354"/>
                  </a:lnTo>
                  <a:lnTo>
                    <a:pt x="601" y="354"/>
                  </a:lnTo>
                  <a:lnTo>
                    <a:pt x="602" y="354"/>
                  </a:lnTo>
                  <a:lnTo>
                    <a:pt x="602" y="352"/>
                  </a:lnTo>
                  <a:close/>
                  <a:moveTo>
                    <a:pt x="12" y="305"/>
                  </a:moveTo>
                  <a:lnTo>
                    <a:pt x="12" y="303"/>
                  </a:lnTo>
                  <a:lnTo>
                    <a:pt x="14" y="303"/>
                  </a:lnTo>
                  <a:lnTo>
                    <a:pt x="12" y="303"/>
                  </a:lnTo>
                  <a:lnTo>
                    <a:pt x="12" y="305"/>
                  </a:lnTo>
                  <a:close/>
                  <a:moveTo>
                    <a:pt x="554" y="287"/>
                  </a:moveTo>
                  <a:lnTo>
                    <a:pt x="555" y="287"/>
                  </a:lnTo>
                  <a:lnTo>
                    <a:pt x="554" y="288"/>
                  </a:lnTo>
                  <a:lnTo>
                    <a:pt x="554" y="289"/>
                  </a:lnTo>
                  <a:lnTo>
                    <a:pt x="551" y="292"/>
                  </a:lnTo>
                  <a:lnTo>
                    <a:pt x="551" y="293"/>
                  </a:lnTo>
                  <a:lnTo>
                    <a:pt x="551" y="292"/>
                  </a:lnTo>
                  <a:lnTo>
                    <a:pt x="551" y="291"/>
                  </a:lnTo>
                  <a:lnTo>
                    <a:pt x="551" y="289"/>
                  </a:lnTo>
                  <a:lnTo>
                    <a:pt x="552" y="289"/>
                  </a:lnTo>
                  <a:lnTo>
                    <a:pt x="552" y="288"/>
                  </a:lnTo>
                  <a:lnTo>
                    <a:pt x="552" y="287"/>
                  </a:lnTo>
                  <a:lnTo>
                    <a:pt x="554" y="287"/>
                  </a:lnTo>
                  <a:close/>
                  <a:moveTo>
                    <a:pt x="554" y="287"/>
                  </a:moveTo>
                  <a:lnTo>
                    <a:pt x="552" y="286"/>
                  </a:lnTo>
                  <a:lnTo>
                    <a:pt x="554" y="286"/>
                  </a:lnTo>
                  <a:lnTo>
                    <a:pt x="554" y="285"/>
                  </a:lnTo>
                  <a:lnTo>
                    <a:pt x="554" y="284"/>
                  </a:lnTo>
                  <a:lnTo>
                    <a:pt x="554" y="282"/>
                  </a:lnTo>
                  <a:lnTo>
                    <a:pt x="554" y="281"/>
                  </a:lnTo>
                  <a:lnTo>
                    <a:pt x="555" y="281"/>
                  </a:lnTo>
                  <a:lnTo>
                    <a:pt x="556" y="281"/>
                  </a:lnTo>
                  <a:lnTo>
                    <a:pt x="555" y="282"/>
                  </a:lnTo>
                  <a:lnTo>
                    <a:pt x="554" y="284"/>
                  </a:lnTo>
                  <a:lnTo>
                    <a:pt x="554" y="285"/>
                  </a:lnTo>
                  <a:lnTo>
                    <a:pt x="554" y="286"/>
                  </a:lnTo>
                  <a:lnTo>
                    <a:pt x="554" y="287"/>
                  </a:lnTo>
                  <a:close/>
                  <a:moveTo>
                    <a:pt x="15" y="257"/>
                  </a:moveTo>
                  <a:lnTo>
                    <a:pt x="15" y="258"/>
                  </a:lnTo>
                  <a:lnTo>
                    <a:pt x="15" y="259"/>
                  </a:lnTo>
                  <a:lnTo>
                    <a:pt x="15" y="260"/>
                  </a:lnTo>
                  <a:lnTo>
                    <a:pt x="15" y="261"/>
                  </a:lnTo>
                  <a:lnTo>
                    <a:pt x="15" y="263"/>
                  </a:lnTo>
                  <a:lnTo>
                    <a:pt x="15" y="264"/>
                  </a:lnTo>
                  <a:lnTo>
                    <a:pt x="15" y="265"/>
                  </a:lnTo>
                  <a:lnTo>
                    <a:pt x="15" y="264"/>
                  </a:lnTo>
                  <a:lnTo>
                    <a:pt x="15" y="265"/>
                  </a:lnTo>
                  <a:lnTo>
                    <a:pt x="16" y="265"/>
                  </a:lnTo>
                  <a:lnTo>
                    <a:pt x="16" y="266"/>
                  </a:lnTo>
                  <a:lnTo>
                    <a:pt x="16" y="267"/>
                  </a:lnTo>
                  <a:lnTo>
                    <a:pt x="15" y="267"/>
                  </a:lnTo>
                  <a:lnTo>
                    <a:pt x="15" y="266"/>
                  </a:lnTo>
                  <a:lnTo>
                    <a:pt x="15" y="265"/>
                  </a:lnTo>
                  <a:lnTo>
                    <a:pt x="14" y="264"/>
                  </a:lnTo>
                  <a:lnTo>
                    <a:pt x="14" y="263"/>
                  </a:lnTo>
                  <a:lnTo>
                    <a:pt x="14" y="261"/>
                  </a:lnTo>
                  <a:lnTo>
                    <a:pt x="14" y="260"/>
                  </a:lnTo>
                  <a:lnTo>
                    <a:pt x="14" y="259"/>
                  </a:lnTo>
                  <a:lnTo>
                    <a:pt x="14" y="258"/>
                  </a:lnTo>
                  <a:lnTo>
                    <a:pt x="14" y="257"/>
                  </a:lnTo>
                  <a:lnTo>
                    <a:pt x="15" y="257"/>
                  </a:lnTo>
                  <a:close/>
                  <a:moveTo>
                    <a:pt x="558" y="255"/>
                  </a:moveTo>
                  <a:lnTo>
                    <a:pt x="557" y="255"/>
                  </a:lnTo>
                  <a:lnTo>
                    <a:pt x="557" y="253"/>
                  </a:lnTo>
                  <a:lnTo>
                    <a:pt x="558" y="255"/>
                  </a:lnTo>
                  <a:close/>
                  <a:moveTo>
                    <a:pt x="17" y="253"/>
                  </a:moveTo>
                  <a:lnTo>
                    <a:pt x="16" y="253"/>
                  </a:lnTo>
                  <a:lnTo>
                    <a:pt x="17" y="252"/>
                  </a:lnTo>
                  <a:lnTo>
                    <a:pt x="17" y="251"/>
                  </a:lnTo>
                  <a:lnTo>
                    <a:pt x="17" y="250"/>
                  </a:lnTo>
                  <a:lnTo>
                    <a:pt x="18" y="250"/>
                  </a:lnTo>
                  <a:lnTo>
                    <a:pt x="18" y="251"/>
                  </a:lnTo>
                  <a:lnTo>
                    <a:pt x="17" y="251"/>
                  </a:lnTo>
                  <a:lnTo>
                    <a:pt x="17" y="252"/>
                  </a:lnTo>
                  <a:lnTo>
                    <a:pt x="17" y="253"/>
                  </a:lnTo>
                  <a:close/>
                  <a:moveTo>
                    <a:pt x="18" y="249"/>
                  </a:moveTo>
                  <a:lnTo>
                    <a:pt x="19" y="246"/>
                  </a:lnTo>
                  <a:lnTo>
                    <a:pt x="19" y="245"/>
                  </a:lnTo>
                  <a:lnTo>
                    <a:pt x="19" y="246"/>
                  </a:lnTo>
                  <a:lnTo>
                    <a:pt x="18" y="248"/>
                  </a:lnTo>
                  <a:lnTo>
                    <a:pt x="19" y="249"/>
                  </a:lnTo>
                  <a:lnTo>
                    <a:pt x="18" y="249"/>
                  </a:lnTo>
                  <a:close/>
                  <a:moveTo>
                    <a:pt x="564" y="245"/>
                  </a:moveTo>
                  <a:lnTo>
                    <a:pt x="564" y="248"/>
                  </a:lnTo>
                  <a:lnTo>
                    <a:pt x="564" y="249"/>
                  </a:lnTo>
                  <a:lnTo>
                    <a:pt x="564" y="250"/>
                  </a:lnTo>
                  <a:lnTo>
                    <a:pt x="564" y="251"/>
                  </a:lnTo>
                  <a:lnTo>
                    <a:pt x="562" y="253"/>
                  </a:lnTo>
                  <a:lnTo>
                    <a:pt x="559" y="257"/>
                  </a:lnTo>
                  <a:lnTo>
                    <a:pt x="557" y="260"/>
                  </a:lnTo>
                  <a:lnTo>
                    <a:pt x="557" y="261"/>
                  </a:lnTo>
                  <a:lnTo>
                    <a:pt x="556" y="261"/>
                  </a:lnTo>
                  <a:lnTo>
                    <a:pt x="556" y="260"/>
                  </a:lnTo>
                  <a:lnTo>
                    <a:pt x="556" y="259"/>
                  </a:lnTo>
                  <a:lnTo>
                    <a:pt x="556" y="258"/>
                  </a:lnTo>
                  <a:lnTo>
                    <a:pt x="557" y="258"/>
                  </a:lnTo>
                  <a:lnTo>
                    <a:pt x="557" y="257"/>
                  </a:lnTo>
                  <a:lnTo>
                    <a:pt x="557" y="256"/>
                  </a:lnTo>
                  <a:lnTo>
                    <a:pt x="558" y="256"/>
                  </a:lnTo>
                  <a:lnTo>
                    <a:pt x="558" y="255"/>
                  </a:lnTo>
                  <a:lnTo>
                    <a:pt x="559" y="253"/>
                  </a:lnTo>
                  <a:lnTo>
                    <a:pt x="558" y="253"/>
                  </a:lnTo>
                  <a:lnTo>
                    <a:pt x="558" y="252"/>
                  </a:lnTo>
                  <a:lnTo>
                    <a:pt x="559" y="252"/>
                  </a:lnTo>
                  <a:lnTo>
                    <a:pt x="561" y="251"/>
                  </a:lnTo>
                  <a:lnTo>
                    <a:pt x="562" y="251"/>
                  </a:lnTo>
                  <a:lnTo>
                    <a:pt x="562" y="250"/>
                  </a:lnTo>
                  <a:lnTo>
                    <a:pt x="563" y="250"/>
                  </a:lnTo>
                  <a:lnTo>
                    <a:pt x="563" y="249"/>
                  </a:lnTo>
                  <a:lnTo>
                    <a:pt x="563" y="248"/>
                  </a:lnTo>
                  <a:lnTo>
                    <a:pt x="563" y="246"/>
                  </a:lnTo>
                  <a:lnTo>
                    <a:pt x="562" y="246"/>
                  </a:lnTo>
                  <a:lnTo>
                    <a:pt x="563" y="245"/>
                  </a:lnTo>
                  <a:lnTo>
                    <a:pt x="564" y="245"/>
                  </a:lnTo>
                  <a:lnTo>
                    <a:pt x="564" y="244"/>
                  </a:lnTo>
                  <a:lnTo>
                    <a:pt x="564" y="245"/>
                  </a:lnTo>
                  <a:close/>
                  <a:moveTo>
                    <a:pt x="542" y="231"/>
                  </a:moveTo>
                  <a:lnTo>
                    <a:pt x="542" y="230"/>
                  </a:lnTo>
                  <a:lnTo>
                    <a:pt x="542" y="231"/>
                  </a:lnTo>
                  <a:close/>
                  <a:moveTo>
                    <a:pt x="540" y="225"/>
                  </a:moveTo>
                  <a:lnTo>
                    <a:pt x="540" y="224"/>
                  </a:lnTo>
                  <a:lnTo>
                    <a:pt x="540" y="225"/>
                  </a:lnTo>
                  <a:lnTo>
                    <a:pt x="541" y="225"/>
                  </a:lnTo>
                  <a:lnTo>
                    <a:pt x="541" y="227"/>
                  </a:lnTo>
                  <a:lnTo>
                    <a:pt x="541" y="225"/>
                  </a:lnTo>
                  <a:lnTo>
                    <a:pt x="542" y="225"/>
                  </a:lnTo>
                  <a:lnTo>
                    <a:pt x="541" y="227"/>
                  </a:lnTo>
                  <a:lnTo>
                    <a:pt x="541" y="228"/>
                  </a:lnTo>
                  <a:lnTo>
                    <a:pt x="542" y="228"/>
                  </a:lnTo>
                  <a:lnTo>
                    <a:pt x="542" y="229"/>
                  </a:lnTo>
                  <a:lnTo>
                    <a:pt x="542" y="230"/>
                  </a:lnTo>
                  <a:lnTo>
                    <a:pt x="541" y="230"/>
                  </a:lnTo>
                  <a:lnTo>
                    <a:pt x="540" y="230"/>
                  </a:lnTo>
                  <a:lnTo>
                    <a:pt x="540" y="229"/>
                  </a:lnTo>
                  <a:lnTo>
                    <a:pt x="540" y="228"/>
                  </a:lnTo>
                  <a:lnTo>
                    <a:pt x="538" y="228"/>
                  </a:lnTo>
                  <a:lnTo>
                    <a:pt x="538" y="227"/>
                  </a:lnTo>
                  <a:lnTo>
                    <a:pt x="538" y="225"/>
                  </a:lnTo>
                  <a:lnTo>
                    <a:pt x="538" y="224"/>
                  </a:lnTo>
                  <a:lnTo>
                    <a:pt x="540" y="225"/>
                  </a:lnTo>
                  <a:close/>
                  <a:moveTo>
                    <a:pt x="526" y="209"/>
                  </a:moveTo>
                  <a:lnTo>
                    <a:pt x="524" y="209"/>
                  </a:lnTo>
                  <a:lnTo>
                    <a:pt x="526" y="208"/>
                  </a:lnTo>
                  <a:lnTo>
                    <a:pt x="526" y="207"/>
                  </a:lnTo>
                  <a:lnTo>
                    <a:pt x="526" y="208"/>
                  </a:lnTo>
                  <a:lnTo>
                    <a:pt x="526" y="209"/>
                  </a:lnTo>
                  <a:close/>
                  <a:moveTo>
                    <a:pt x="537" y="207"/>
                  </a:moveTo>
                  <a:lnTo>
                    <a:pt x="536" y="207"/>
                  </a:lnTo>
                  <a:lnTo>
                    <a:pt x="536" y="208"/>
                  </a:lnTo>
                  <a:lnTo>
                    <a:pt x="536" y="207"/>
                  </a:lnTo>
                  <a:lnTo>
                    <a:pt x="536" y="206"/>
                  </a:lnTo>
                  <a:lnTo>
                    <a:pt x="537" y="206"/>
                  </a:lnTo>
                  <a:lnTo>
                    <a:pt x="537" y="207"/>
                  </a:lnTo>
                  <a:close/>
                  <a:moveTo>
                    <a:pt x="528" y="206"/>
                  </a:moveTo>
                  <a:lnTo>
                    <a:pt x="528" y="204"/>
                  </a:lnTo>
                  <a:lnTo>
                    <a:pt x="528" y="203"/>
                  </a:lnTo>
                  <a:lnTo>
                    <a:pt x="529" y="203"/>
                  </a:lnTo>
                  <a:lnTo>
                    <a:pt x="529" y="202"/>
                  </a:lnTo>
                  <a:lnTo>
                    <a:pt x="529" y="203"/>
                  </a:lnTo>
                  <a:lnTo>
                    <a:pt x="529" y="204"/>
                  </a:lnTo>
                  <a:lnTo>
                    <a:pt x="528" y="206"/>
                  </a:lnTo>
                  <a:close/>
                  <a:moveTo>
                    <a:pt x="536" y="197"/>
                  </a:moveTo>
                  <a:lnTo>
                    <a:pt x="536" y="199"/>
                  </a:lnTo>
                  <a:lnTo>
                    <a:pt x="536" y="197"/>
                  </a:lnTo>
                  <a:close/>
                  <a:moveTo>
                    <a:pt x="536" y="196"/>
                  </a:moveTo>
                  <a:lnTo>
                    <a:pt x="536" y="197"/>
                  </a:lnTo>
                  <a:lnTo>
                    <a:pt x="535" y="196"/>
                  </a:lnTo>
                  <a:lnTo>
                    <a:pt x="536" y="196"/>
                  </a:lnTo>
                  <a:close/>
                  <a:moveTo>
                    <a:pt x="61" y="183"/>
                  </a:moveTo>
                  <a:lnTo>
                    <a:pt x="61" y="185"/>
                  </a:lnTo>
                  <a:lnTo>
                    <a:pt x="61" y="183"/>
                  </a:lnTo>
                  <a:lnTo>
                    <a:pt x="60" y="183"/>
                  </a:lnTo>
                  <a:lnTo>
                    <a:pt x="60" y="185"/>
                  </a:lnTo>
                  <a:lnTo>
                    <a:pt x="60" y="183"/>
                  </a:lnTo>
                  <a:lnTo>
                    <a:pt x="61" y="182"/>
                  </a:lnTo>
                  <a:lnTo>
                    <a:pt x="62" y="181"/>
                  </a:lnTo>
                  <a:lnTo>
                    <a:pt x="62" y="182"/>
                  </a:lnTo>
                  <a:lnTo>
                    <a:pt x="62" y="183"/>
                  </a:lnTo>
                  <a:lnTo>
                    <a:pt x="61" y="183"/>
                  </a:lnTo>
                  <a:close/>
                  <a:moveTo>
                    <a:pt x="523" y="178"/>
                  </a:moveTo>
                  <a:lnTo>
                    <a:pt x="523" y="179"/>
                  </a:lnTo>
                  <a:lnTo>
                    <a:pt x="523" y="178"/>
                  </a:lnTo>
                  <a:lnTo>
                    <a:pt x="524" y="176"/>
                  </a:lnTo>
                  <a:lnTo>
                    <a:pt x="524" y="178"/>
                  </a:lnTo>
                  <a:lnTo>
                    <a:pt x="523" y="178"/>
                  </a:lnTo>
                  <a:close/>
                  <a:moveTo>
                    <a:pt x="523" y="174"/>
                  </a:moveTo>
                  <a:lnTo>
                    <a:pt x="524" y="175"/>
                  </a:lnTo>
                  <a:lnTo>
                    <a:pt x="523" y="175"/>
                  </a:lnTo>
                  <a:lnTo>
                    <a:pt x="522" y="175"/>
                  </a:lnTo>
                  <a:lnTo>
                    <a:pt x="523" y="175"/>
                  </a:lnTo>
                  <a:lnTo>
                    <a:pt x="522" y="175"/>
                  </a:lnTo>
                  <a:lnTo>
                    <a:pt x="522" y="174"/>
                  </a:lnTo>
                  <a:lnTo>
                    <a:pt x="523" y="174"/>
                  </a:lnTo>
                  <a:lnTo>
                    <a:pt x="522" y="174"/>
                  </a:lnTo>
                  <a:lnTo>
                    <a:pt x="523" y="174"/>
                  </a:lnTo>
                  <a:lnTo>
                    <a:pt x="523" y="173"/>
                  </a:lnTo>
                  <a:lnTo>
                    <a:pt x="523" y="174"/>
                  </a:lnTo>
                  <a:close/>
                  <a:moveTo>
                    <a:pt x="523" y="171"/>
                  </a:moveTo>
                  <a:lnTo>
                    <a:pt x="523" y="172"/>
                  </a:lnTo>
                  <a:lnTo>
                    <a:pt x="523" y="173"/>
                  </a:lnTo>
                  <a:lnTo>
                    <a:pt x="522" y="173"/>
                  </a:lnTo>
                  <a:lnTo>
                    <a:pt x="522" y="172"/>
                  </a:lnTo>
                  <a:lnTo>
                    <a:pt x="523" y="172"/>
                  </a:lnTo>
                  <a:lnTo>
                    <a:pt x="522" y="172"/>
                  </a:lnTo>
                  <a:lnTo>
                    <a:pt x="523" y="172"/>
                  </a:lnTo>
                  <a:lnTo>
                    <a:pt x="523" y="171"/>
                  </a:lnTo>
                  <a:close/>
                  <a:moveTo>
                    <a:pt x="517" y="171"/>
                  </a:moveTo>
                  <a:lnTo>
                    <a:pt x="516" y="171"/>
                  </a:lnTo>
                  <a:lnTo>
                    <a:pt x="516" y="169"/>
                  </a:lnTo>
                  <a:lnTo>
                    <a:pt x="517" y="169"/>
                  </a:lnTo>
                  <a:lnTo>
                    <a:pt x="517" y="171"/>
                  </a:lnTo>
                  <a:close/>
                  <a:moveTo>
                    <a:pt x="499" y="157"/>
                  </a:moveTo>
                  <a:lnTo>
                    <a:pt x="498" y="157"/>
                  </a:lnTo>
                  <a:lnTo>
                    <a:pt x="498" y="158"/>
                  </a:lnTo>
                  <a:lnTo>
                    <a:pt x="497" y="157"/>
                  </a:lnTo>
                  <a:lnTo>
                    <a:pt x="498" y="157"/>
                  </a:lnTo>
                  <a:lnTo>
                    <a:pt x="499" y="157"/>
                  </a:lnTo>
                  <a:close/>
                  <a:moveTo>
                    <a:pt x="497" y="151"/>
                  </a:moveTo>
                  <a:lnTo>
                    <a:pt x="495" y="151"/>
                  </a:lnTo>
                  <a:lnTo>
                    <a:pt x="495" y="150"/>
                  </a:lnTo>
                  <a:lnTo>
                    <a:pt x="497" y="150"/>
                  </a:lnTo>
                  <a:lnTo>
                    <a:pt x="497" y="151"/>
                  </a:lnTo>
                  <a:close/>
                  <a:moveTo>
                    <a:pt x="493" y="143"/>
                  </a:moveTo>
                  <a:lnTo>
                    <a:pt x="493" y="144"/>
                  </a:lnTo>
                  <a:lnTo>
                    <a:pt x="493" y="145"/>
                  </a:lnTo>
                  <a:lnTo>
                    <a:pt x="493" y="146"/>
                  </a:lnTo>
                  <a:lnTo>
                    <a:pt x="492" y="146"/>
                  </a:lnTo>
                  <a:lnTo>
                    <a:pt x="492" y="145"/>
                  </a:lnTo>
                  <a:lnTo>
                    <a:pt x="492" y="144"/>
                  </a:lnTo>
                  <a:lnTo>
                    <a:pt x="491" y="144"/>
                  </a:lnTo>
                  <a:lnTo>
                    <a:pt x="491" y="143"/>
                  </a:lnTo>
                  <a:lnTo>
                    <a:pt x="492" y="143"/>
                  </a:lnTo>
                  <a:lnTo>
                    <a:pt x="493" y="141"/>
                  </a:lnTo>
                  <a:lnTo>
                    <a:pt x="493" y="143"/>
                  </a:lnTo>
                  <a:close/>
                  <a:moveTo>
                    <a:pt x="405" y="124"/>
                  </a:moveTo>
                  <a:lnTo>
                    <a:pt x="403" y="124"/>
                  </a:lnTo>
                  <a:lnTo>
                    <a:pt x="403" y="125"/>
                  </a:lnTo>
                  <a:lnTo>
                    <a:pt x="403" y="124"/>
                  </a:lnTo>
                  <a:lnTo>
                    <a:pt x="402" y="124"/>
                  </a:lnTo>
                  <a:lnTo>
                    <a:pt x="402" y="125"/>
                  </a:lnTo>
                  <a:lnTo>
                    <a:pt x="402" y="124"/>
                  </a:lnTo>
                  <a:lnTo>
                    <a:pt x="403" y="124"/>
                  </a:lnTo>
                  <a:lnTo>
                    <a:pt x="403" y="123"/>
                  </a:lnTo>
                  <a:lnTo>
                    <a:pt x="405" y="123"/>
                  </a:lnTo>
                  <a:lnTo>
                    <a:pt x="405" y="124"/>
                  </a:lnTo>
                  <a:close/>
                  <a:moveTo>
                    <a:pt x="399" y="120"/>
                  </a:moveTo>
                  <a:lnTo>
                    <a:pt x="399" y="119"/>
                  </a:lnTo>
                  <a:lnTo>
                    <a:pt x="400" y="119"/>
                  </a:lnTo>
                  <a:lnTo>
                    <a:pt x="400" y="120"/>
                  </a:lnTo>
                  <a:lnTo>
                    <a:pt x="399" y="120"/>
                  </a:lnTo>
                  <a:close/>
                  <a:moveTo>
                    <a:pt x="408" y="115"/>
                  </a:moveTo>
                  <a:lnTo>
                    <a:pt x="408" y="113"/>
                  </a:lnTo>
                  <a:lnTo>
                    <a:pt x="408" y="115"/>
                  </a:lnTo>
                  <a:lnTo>
                    <a:pt x="408" y="116"/>
                  </a:lnTo>
                  <a:lnTo>
                    <a:pt x="408" y="115"/>
                  </a:lnTo>
                  <a:lnTo>
                    <a:pt x="407" y="115"/>
                  </a:lnTo>
                  <a:lnTo>
                    <a:pt x="407" y="116"/>
                  </a:lnTo>
                  <a:lnTo>
                    <a:pt x="406" y="115"/>
                  </a:lnTo>
                  <a:lnTo>
                    <a:pt x="405" y="115"/>
                  </a:lnTo>
                  <a:lnTo>
                    <a:pt x="405" y="116"/>
                  </a:lnTo>
                  <a:lnTo>
                    <a:pt x="406" y="116"/>
                  </a:lnTo>
                  <a:lnTo>
                    <a:pt x="405" y="116"/>
                  </a:lnTo>
                  <a:lnTo>
                    <a:pt x="405" y="117"/>
                  </a:lnTo>
                  <a:lnTo>
                    <a:pt x="403" y="117"/>
                  </a:lnTo>
                  <a:lnTo>
                    <a:pt x="403" y="118"/>
                  </a:lnTo>
                  <a:lnTo>
                    <a:pt x="403" y="117"/>
                  </a:lnTo>
                  <a:lnTo>
                    <a:pt x="403" y="118"/>
                  </a:lnTo>
                  <a:lnTo>
                    <a:pt x="402" y="118"/>
                  </a:lnTo>
                  <a:lnTo>
                    <a:pt x="401" y="118"/>
                  </a:lnTo>
                  <a:lnTo>
                    <a:pt x="400" y="118"/>
                  </a:lnTo>
                  <a:lnTo>
                    <a:pt x="400" y="117"/>
                  </a:lnTo>
                  <a:lnTo>
                    <a:pt x="400" y="118"/>
                  </a:lnTo>
                  <a:lnTo>
                    <a:pt x="400" y="119"/>
                  </a:lnTo>
                  <a:lnTo>
                    <a:pt x="400" y="118"/>
                  </a:lnTo>
                  <a:lnTo>
                    <a:pt x="400" y="117"/>
                  </a:lnTo>
                  <a:lnTo>
                    <a:pt x="401" y="116"/>
                  </a:lnTo>
                  <a:lnTo>
                    <a:pt x="401" y="115"/>
                  </a:lnTo>
                  <a:lnTo>
                    <a:pt x="402" y="115"/>
                  </a:lnTo>
                  <a:lnTo>
                    <a:pt x="403" y="115"/>
                  </a:lnTo>
                  <a:lnTo>
                    <a:pt x="406" y="113"/>
                  </a:lnTo>
                  <a:lnTo>
                    <a:pt x="407" y="113"/>
                  </a:lnTo>
                  <a:lnTo>
                    <a:pt x="408" y="113"/>
                  </a:lnTo>
                  <a:lnTo>
                    <a:pt x="408" y="115"/>
                  </a:lnTo>
                  <a:close/>
                  <a:moveTo>
                    <a:pt x="369" y="103"/>
                  </a:moveTo>
                  <a:lnTo>
                    <a:pt x="367" y="103"/>
                  </a:lnTo>
                  <a:lnTo>
                    <a:pt x="367" y="102"/>
                  </a:lnTo>
                  <a:lnTo>
                    <a:pt x="369" y="102"/>
                  </a:lnTo>
                  <a:lnTo>
                    <a:pt x="369" y="103"/>
                  </a:lnTo>
                  <a:close/>
                  <a:moveTo>
                    <a:pt x="371" y="102"/>
                  </a:moveTo>
                  <a:lnTo>
                    <a:pt x="370" y="102"/>
                  </a:lnTo>
                  <a:lnTo>
                    <a:pt x="370" y="103"/>
                  </a:lnTo>
                  <a:lnTo>
                    <a:pt x="369" y="103"/>
                  </a:lnTo>
                  <a:lnTo>
                    <a:pt x="370" y="103"/>
                  </a:lnTo>
                  <a:lnTo>
                    <a:pt x="370" y="102"/>
                  </a:lnTo>
                  <a:lnTo>
                    <a:pt x="371" y="102"/>
                  </a:lnTo>
                  <a:close/>
                  <a:moveTo>
                    <a:pt x="373" y="101"/>
                  </a:moveTo>
                  <a:lnTo>
                    <a:pt x="373" y="102"/>
                  </a:lnTo>
                  <a:lnTo>
                    <a:pt x="374" y="101"/>
                  </a:lnTo>
                  <a:lnTo>
                    <a:pt x="374" y="102"/>
                  </a:lnTo>
                  <a:lnTo>
                    <a:pt x="374" y="103"/>
                  </a:lnTo>
                  <a:lnTo>
                    <a:pt x="374" y="104"/>
                  </a:lnTo>
                  <a:lnTo>
                    <a:pt x="373" y="104"/>
                  </a:lnTo>
                  <a:lnTo>
                    <a:pt x="372" y="103"/>
                  </a:lnTo>
                  <a:lnTo>
                    <a:pt x="373" y="103"/>
                  </a:lnTo>
                  <a:lnTo>
                    <a:pt x="372" y="103"/>
                  </a:lnTo>
                  <a:lnTo>
                    <a:pt x="372" y="102"/>
                  </a:lnTo>
                  <a:lnTo>
                    <a:pt x="373" y="102"/>
                  </a:lnTo>
                  <a:lnTo>
                    <a:pt x="373" y="101"/>
                  </a:lnTo>
                  <a:close/>
                  <a:moveTo>
                    <a:pt x="367" y="101"/>
                  </a:moveTo>
                  <a:lnTo>
                    <a:pt x="366" y="101"/>
                  </a:lnTo>
                  <a:lnTo>
                    <a:pt x="366" y="102"/>
                  </a:lnTo>
                  <a:lnTo>
                    <a:pt x="366" y="101"/>
                  </a:lnTo>
                  <a:lnTo>
                    <a:pt x="366" y="99"/>
                  </a:lnTo>
                  <a:lnTo>
                    <a:pt x="367" y="99"/>
                  </a:lnTo>
                  <a:lnTo>
                    <a:pt x="366" y="99"/>
                  </a:lnTo>
                  <a:lnTo>
                    <a:pt x="367" y="99"/>
                  </a:lnTo>
                  <a:lnTo>
                    <a:pt x="369" y="99"/>
                  </a:lnTo>
                  <a:lnTo>
                    <a:pt x="367" y="101"/>
                  </a:lnTo>
                  <a:close/>
                  <a:moveTo>
                    <a:pt x="371" y="101"/>
                  </a:moveTo>
                  <a:lnTo>
                    <a:pt x="371" y="99"/>
                  </a:lnTo>
                  <a:lnTo>
                    <a:pt x="372" y="99"/>
                  </a:lnTo>
                  <a:lnTo>
                    <a:pt x="372" y="101"/>
                  </a:lnTo>
                  <a:lnTo>
                    <a:pt x="371" y="101"/>
                  </a:lnTo>
                  <a:close/>
                  <a:moveTo>
                    <a:pt x="201" y="96"/>
                  </a:moveTo>
                  <a:lnTo>
                    <a:pt x="200" y="96"/>
                  </a:lnTo>
                  <a:lnTo>
                    <a:pt x="199" y="96"/>
                  </a:lnTo>
                  <a:lnTo>
                    <a:pt x="200" y="96"/>
                  </a:lnTo>
                  <a:lnTo>
                    <a:pt x="201" y="95"/>
                  </a:lnTo>
                  <a:lnTo>
                    <a:pt x="201" y="96"/>
                  </a:lnTo>
                  <a:close/>
                  <a:moveTo>
                    <a:pt x="202" y="95"/>
                  </a:moveTo>
                  <a:lnTo>
                    <a:pt x="202" y="96"/>
                  </a:lnTo>
                  <a:lnTo>
                    <a:pt x="203" y="97"/>
                  </a:lnTo>
                  <a:lnTo>
                    <a:pt x="202" y="98"/>
                  </a:lnTo>
                  <a:lnTo>
                    <a:pt x="201" y="98"/>
                  </a:lnTo>
                  <a:lnTo>
                    <a:pt x="201" y="97"/>
                  </a:lnTo>
                  <a:lnTo>
                    <a:pt x="202" y="98"/>
                  </a:lnTo>
                  <a:lnTo>
                    <a:pt x="202" y="97"/>
                  </a:lnTo>
                  <a:lnTo>
                    <a:pt x="201" y="97"/>
                  </a:lnTo>
                  <a:lnTo>
                    <a:pt x="201" y="96"/>
                  </a:lnTo>
                  <a:lnTo>
                    <a:pt x="202" y="96"/>
                  </a:lnTo>
                  <a:lnTo>
                    <a:pt x="201" y="96"/>
                  </a:lnTo>
                  <a:lnTo>
                    <a:pt x="202" y="96"/>
                  </a:lnTo>
                  <a:lnTo>
                    <a:pt x="202" y="95"/>
                  </a:lnTo>
                  <a:close/>
                  <a:moveTo>
                    <a:pt x="253" y="94"/>
                  </a:moveTo>
                  <a:lnTo>
                    <a:pt x="252" y="94"/>
                  </a:lnTo>
                  <a:lnTo>
                    <a:pt x="252" y="92"/>
                  </a:lnTo>
                  <a:lnTo>
                    <a:pt x="252" y="91"/>
                  </a:lnTo>
                  <a:lnTo>
                    <a:pt x="252" y="92"/>
                  </a:lnTo>
                  <a:lnTo>
                    <a:pt x="253" y="92"/>
                  </a:lnTo>
                  <a:lnTo>
                    <a:pt x="253" y="94"/>
                  </a:lnTo>
                  <a:close/>
                  <a:moveTo>
                    <a:pt x="208" y="90"/>
                  </a:moveTo>
                  <a:lnTo>
                    <a:pt x="208" y="91"/>
                  </a:lnTo>
                  <a:lnTo>
                    <a:pt x="207" y="91"/>
                  </a:lnTo>
                  <a:lnTo>
                    <a:pt x="208" y="90"/>
                  </a:lnTo>
                  <a:close/>
                  <a:moveTo>
                    <a:pt x="257" y="91"/>
                  </a:moveTo>
                  <a:lnTo>
                    <a:pt x="256" y="91"/>
                  </a:lnTo>
                  <a:lnTo>
                    <a:pt x="256" y="90"/>
                  </a:lnTo>
                  <a:lnTo>
                    <a:pt x="256" y="89"/>
                  </a:lnTo>
                  <a:lnTo>
                    <a:pt x="257" y="90"/>
                  </a:lnTo>
                  <a:lnTo>
                    <a:pt x="257" y="91"/>
                  </a:lnTo>
                  <a:close/>
                  <a:moveTo>
                    <a:pt x="358" y="89"/>
                  </a:moveTo>
                  <a:lnTo>
                    <a:pt x="358" y="90"/>
                  </a:lnTo>
                  <a:lnTo>
                    <a:pt x="358" y="89"/>
                  </a:lnTo>
                  <a:lnTo>
                    <a:pt x="357" y="89"/>
                  </a:lnTo>
                  <a:lnTo>
                    <a:pt x="357" y="90"/>
                  </a:lnTo>
                  <a:lnTo>
                    <a:pt x="357" y="89"/>
                  </a:lnTo>
                  <a:lnTo>
                    <a:pt x="358" y="89"/>
                  </a:lnTo>
                  <a:close/>
                  <a:moveTo>
                    <a:pt x="273" y="89"/>
                  </a:moveTo>
                  <a:lnTo>
                    <a:pt x="273" y="88"/>
                  </a:lnTo>
                  <a:lnTo>
                    <a:pt x="273" y="89"/>
                  </a:lnTo>
                  <a:close/>
                  <a:moveTo>
                    <a:pt x="273" y="90"/>
                  </a:moveTo>
                  <a:lnTo>
                    <a:pt x="272" y="90"/>
                  </a:lnTo>
                  <a:lnTo>
                    <a:pt x="272" y="89"/>
                  </a:lnTo>
                  <a:lnTo>
                    <a:pt x="272" y="88"/>
                  </a:lnTo>
                  <a:lnTo>
                    <a:pt x="273" y="89"/>
                  </a:lnTo>
                  <a:lnTo>
                    <a:pt x="273" y="90"/>
                  </a:lnTo>
                  <a:close/>
                  <a:moveTo>
                    <a:pt x="213" y="83"/>
                  </a:moveTo>
                  <a:lnTo>
                    <a:pt x="213" y="84"/>
                  </a:lnTo>
                  <a:lnTo>
                    <a:pt x="213" y="85"/>
                  </a:lnTo>
                  <a:lnTo>
                    <a:pt x="211" y="85"/>
                  </a:lnTo>
                  <a:lnTo>
                    <a:pt x="211" y="84"/>
                  </a:lnTo>
                  <a:lnTo>
                    <a:pt x="213" y="83"/>
                  </a:lnTo>
                  <a:lnTo>
                    <a:pt x="211" y="83"/>
                  </a:lnTo>
                  <a:lnTo>
                    <a:pt x="213" y="83"/>
                  </a:lnTo>
                  <a:lnTo>
                    <a:pt x="213" y="82"/>
                  </a:lnTo>
                  <a:lnTo>
                    <a:pt x="213" y="83"/>
                  </a:lnTo>
                  <a:close/>
                  <a:moveTo>
                    <a:pt x="234" y="74"/>
                  </a:moveTo>
                  <a:lnTo>
                    <a:pt x="232" y="74"/>
                  </a:lnTo>
                  <a:lnTo>
                    <a:pt x="234" y="74"/>
                  </a:lnTo>
                  <a:close/>
                  <a:moveTo>
                    <a:pt x="374" y="73"/>
                  </a:moveTo>
                  <a:lnTo>
                    <a:pt x="376" y="73"/>
                  </a:lnTo>
                  <a:lnTo>
                    <a:pt x="374" y="73"/>
                  </a:lnTo>
                  <a:close/>
                  <a:moveTo>
                    <a:pt x="367" y="71"/>
                  </a:moveTo>
                  <a:lnTo>
                    <a:pt x="367" y="73"/>
                  </a:lnTo>
                  <a:lnTo>
                    <a:pt x="366" y="73"/>
                  </a:lnTo>
                  <a:lnTo>
                    <a:pt x="366" y="71"/>
                  </a:lnTo>
                  <a:lnTo>
                    <a:pt x="366" y="73"/>
                  </a:lnTo>
                  <a:lnTo>
                    <a:pt x="365" y="73"/>
                  </a:lnTo>
                  <a:lnTo>
                    <a:pt x="365" y="71"/>
                  </a:lnTo>
                  <a:lnTo>
                    <a:pt x="366" y="71"/>
                  </a:lnTo>
                  <a:lnTo>
                    <a:pt x="366" y="70"/>
                  </a:lnTo>
                  <a:lnTo>
                    <a:pt x="367" y="70"/>
                  </a:lnTo>
                  <a:lnTo>
                    <a:pt x="369" y="70"/>
                  </a:lnTo>
                  <a:lnTo>
                    <a:pt x="367" y="70"/>
                  </a:lnTo>
                  <a:lnTo>
                    <a:pt x="369" y="71"/>
                  </a:lnTo>
                  <a:lnTo>
                    <a:pt x="367" y="71"/>
                  </a:lnTo>
                  <a:close/>
                  <a:moveTo>
                    <a:pt x="374" y="70"/>
                  </a:moveTo>
                  <a:lnTo>
                    <a:pt x="373" y="71"/>
                  </a:lnTo>
                  <a:lnTo>
                    <a:pt x="374" y="71"/>
                  </a:lnTo>
                  <a:lnTo>
                    <a:pt x="373" y="71"/>
                  </a:lnTo>
                  <a:lnTo>
                    <a:pt x="373" y="73"/>
                  </a:lnTo>
                  <a:lnTo>
                    <a:pt x="374" y="73"/>
                  </a:lnTo>
                  <a:lnTo>
                    <a:pt x="376" y="73"/>
                  </a:lnTo>
                  <a:lnTo>
                    <a:pt x="376" y="71"/>
                  </a:lnTo>
                  <a:lnTo>
                    <a:pt x="377" y="71"/>
                  </a:lnTo>
                  <a:lnTo>
                    <a:pt x="377" y="73"/>
                  </a:lnTo>
                  <a:lnTo>
                    <a:pt x="376" y="73"/>
                  </a:lnTo>
                  <a:lnTo>
                    <a:pt x="376" y="74"/>
                  </a:lnTo>
                  <a:lnTo>
                    <a:pt x="374" y="74"/>
                  </a:lnTo>
                  <a:lnTo>
                    <a:pt x="374" y="75"/>
                  </a:lnTo>
                  <a:lnTo>
                    <a:pt x="374" y="76"/>
                  </a:lnTo>
                  <a:lnTo>
                    <a:pt x="373" y="76"/>
                  </a:lnTo>
                  <a:lnTo>
                    <a:pt x="373" y="77"/>
                  </a:lnTo>
                  <a:lnTo>
                    <a:pt x="373" y="78"/>
                  </a:lnTo>
                  <a:lnTo>
                    <a:pt x="374" y="77"/>
                  </a:lnTo>
                  <a:lnTo>
                    <a:pt x="374" y="78"/>
                  </a:lnTo>
                  <a:lnTo>
                    <a:pt x="376" y="78"/>
                  </a:lnTo>
                  <a:lnTo>
                    <a:pt x="376" y="77"/>
                  </a:lnTo>
                  <a:lnTo>
                    <a:pt x="377" y="77"/>
                  </a:lnTo>
                  <a:lnTo>
                    <a:pt x="377" y="78"/>
                  </a:lnTo>
                  <a:lnTo>
                    <a:pt x="376" y="78"/>
                  </a:lnTo>
                  <a:lnTo>
                    <a:pt x="376" y="80"/>
                  </a:lnTo>
                  <a:lnTo>
                    <a:pt x="374" y="80"/>
                  </a:lnTo>
                  <a:lnTo>
                    <a:pt x="373" y="80"/>
                  </a:lnTo>
                  <a:lnTo>
                    <a:pt x="372" y="80"/>
                  </a:lnTo>
                  <a:lnTo>
                    <a:pt x="370" y="78"/>
                  </a:lnTo>
                  <a:lnTo>
                    <a:pt x="369" y="78"/>
                  </a:lnTo>
                  <a:lnTo>
                    <a:pt x="367" y="78"/>
                  </a:lnTo>
                  <a:lnTo>
                    <a:pt x="369" y="78"/>
                  </a:lnTo>
                  <a:lnTo>
                    <a:pt x="369" y="77"/>
                  </a:lnTo>
                  <a:lnTo>
                    <a:pt x="369" y="76"/>
                  </a:lnTo>
                  <a:lnTo>
                    <a:pt x="369" y="75"/>
                  </a:lnTo>
                  <a:lnTo>
                    <a:pt x="370" y="74"/>
                  </a:lnTo>
                  <a:lnTo>
                    <a:pt x="370" y="73"/>
                  </a:lnTo>
                  <a:lnTo>
                    <a:pt x="371" y="73"/>
                  </a:lnTo>
                  <a:lnTo>
                    <a:pt x="371" y="71"/>
                  </a:lnTo>
                  <a:lnTo>
                    <a:pt x="371" y="73"/>
                  </a:lnTo>
                  <a:lnTo>
                    <a:pt x="372" y="73"/>
                  </a:lnTo>
                  <a:lnTo>
                    <a:pt x="372" y="71"/>
                  </a:lnTo>
                  <a:lnTo>
                    <a:pt x="372" y="70"/>
                  </a:lnTo>
                  <a:lnTo>
                    <a:pt x="373" y="70"/>
                  </a:lnTo>
                  <a:lnTo>
                    <a:pt x="374" y="70"/>
                  </a:lnTo>
                  <a:close/>
                  <a:moveTo>
                    <a:pt x="367" y="67"/>
                  </a:moveTo>
                  <a:lnTo>
                    <a:pt x="366" y="67"/>
                  </a:lnTo>
                  <a:lnTo>
                    <a:pt x="366" y="68"/>
                  </a:lnTo>
                  <a:lnTo>
                    <a:pt x="366" y="67"/>
                  </a:lnTo>
                  <a:lnTo>
                    <a:pt x="366" y="66"/>
                  </a:lnTo>
                  <a:lnTo>
                    <a:pt x="367" y="66"/>
                  </a:lnTo>
                  <a:lnTo>
                    <a:pt x="367" y="67"/>
                  </a:lnTo>
                  <a:close/>
                  <a:moveTo>
                    <a:pt x="379" y="46"/>
                  </a:moveTo>
                  <a:lnTo>
                    <a:pt x="378" y="46"/>
                  </a:lnTo>
                  <a:lnTo>
                    <a:pt x="379" y="45"/>
                  </a:lnTo>
                  <a:lnTo>
                    <a:pt x="379" y="46"/>
                  </a:lnTo>
                  <a:close/>
                  <a:moveTo>
                    <a:pt x="317" y="46"/>
                  </a:moveTo>
                  <a:lnTo>
                    <a:pt x="316" y="46"/>
                  </a:lnTo>
                  <a:lnTo>
                    <a:pt x="317" y="45"/>
                  </a:lnTo>
                  <a:lnTo>
                    <a:pt x="317" y="46"/>
                  </a:lnTo>
                  <a:close/>
                  <a:moveTo>
                    <a:pt x="352" y="46"/>
                  </a:moveTo>
                  <a:lnTo>
                    <a:pt x="352" y="45"/>
                  </a:lnTo>
                  <a:lnTo>
                    <a:pt x="351" y="45"/>
                  </a:lnTo>
                  <a:lnTo>
                    <a:pt x="352" y="45"/>
                  </a:lnTo>
                  <a:lnTo>
                    <a:pt x="352" y="46"/>
                  </a:lnTo>
                  <a:close/>
                  <a:moveTo>
                    <a:pt x="353" y="45"/>
                  </a:moveTo>
                  <a:lnTo>
                    <a:pt x="352" y="45"/>
                  </a:lnTo>
                  <a:lnTo>
                    <a:pt x="352" y="43"/>
                  </a:lnTo>
                  <a:lnTo>
                    <a:pt x="353" y="43"/>
                  </a:lnTo>
                  <a:lnTo>
                    <a:pt x="353" y="45"/>
                  </a:lnTo>
                  <a:close/>
                  <a:moveTo>
                    <a:pt x="372" y="43"/>
                  </a:moveTo>
                  <a:lnTo>
                    <a:pt x="371" y="45"/>
                  </a:lnTo>
                  <a:lnTo>
                    <a:pt x="370" y="45"/>
                  </a:lnTo>
                  <a:lnTo>
                    <a:pt x="370" y="43"/>
                  </a:lnTo>
                  <a:lnTo>
                    <a:pt x="370" y="45"/>
                  </a:lnTo>
                  <a:lnTo>
                    <a:pt x="370" y="43"/>
                  </a:lnTo>
                  <a:lnTo>
                    <a:pt x="371" y="43"/>
                  </a:lnTo>
                  <a:lnTo>
                    <a:pt x="371" y="45"/>
                  </a:lnTo>
                  <a:lnTo>
                    <a:pt x="371" y="43"/>
                  </a:lnTo>
                  <a:lnTo>
                    <a:pt x="372" y="43"/>
                  </a:lnTo>
                  <a:close/>
                  <a:moveTo>
                    <a:pt x="355" y="42"/>
                  </a:moveTo>
                  <a:lnTo>
                    <a:pt x="355" y="43"/>
                  </a:lnTo>
                  <a:lnTo>
                    <a:pt x="355" y="42"/>
                  </a:lnTo>
                  <a:lnTo>
                    <a:pt x="356" y="42"/>
                  </a:lnTo>
                  <a:lnTo>
                    <a:pt x="355" y="42"/>
                  </a:lnTo>
                  <a:close/>
                  <a:moveTo>
                    <a:pt x="374" y="42"/>
                  </a:moveTo>
                  <a:lnTo>
                    <a:pt x="374" y="41"/>
                  </a:lnTo>
                  <a:lnTo>
                    <a:pt x="374" y="40"/>
                  </a:lnTo>
                  <a:lnTo>
                    <a:pt x="374" y="41"/>
                  </a:lnTo>
                  <a:lnTo>
                    <a:pt x="374" y="42"/>
                  </a:lnTo>
                  <a:close/>
                  <a:moveTo>
                    <a:pt x="377" y="40"/>
                  </a:moveTo>
                  <a:lnTo>
                    <a:pt x="376" y="40"/>
                  </a:lnTo>
                  <a:lnTo>
                    <a:pt x="377" y="40"/>
                  </a:lnTo>
                  <a:close/>
                  <a:moveTo>
                    <a:pt x="369" y="39"/>
                  </a:moveTo>
                  <a:lnTo>
                    <a:pt x="367" y="39"/>
                  </a:lnTo>
                  <a:lnTo>
                    <a:pt x="369" y="39"/>
                  </a:lnTo>
                  <a:lnTo>
                    <a:pt x="369" y="38"/>
                  </a:lnTo>
                  <a:lnTo>
                    <a:pt x="369" y="39"/>
                  </a:lnTo>
                  <a:close/>
                  <a:moveTo>
                    <a:pt x="321" y="38"/>
                  </a:moveTo>
                  <a:lnTo>
                    <a:pt x="322" y="38"/>
                  </a:lnTo>
                  <a:lnTo>
                    <a:pt x="322" y="39"/>
                  </a:lnTo>
                  <a:lnTo>
                    <a:pt x="321" y="39"/>
                  </a:lnTo>
                  <a:lnTo>
                    <a:pt x="320" y="39"/>
                  </a:lnTo>
                  <a:lnTo>
                    <a:pt x="320" y="38"/>
                  </a:lnTo>
                  <a:lnTo>
                    <a:pt x="321" y="38"/>
                  </a:lnTo>
                  <a:close/>
                  <a:moveTo>
                    <a:pt x="332" y="39"/>
                  </a:moveTo>
                  <a:lnTo>
                    <a:pt x="331" y="39"/>
                  </a:lnTo>
                  <a:lnTo>
                    <a:pt x="331" y="38"/>
                  </a:lnTo>
                  <a:lnTo>
                    <a:pt x="332" y="38"/>
                  </a:lnTo>
                  <a:lnTo>
                    <a:pt x="334" y="38"/>
                  </a:lnTo>
                  <a:lnTo>
                    <a:pt x="332" y="38"/>
                  </a:lnTo>
                  <a:lnTo>
                    <a:pt x="332" y="39"/>
                  </a:lnTo>
                  <a:close/>
                  <a:moveTo>
                    <a:pt x="374" y="36"/>
                  </a:moveTo>
                  <a:lnTo>
                    <a:pt x="373" y="38"/>
                  </a:lnTo>
                  <a:lnTo>
                    <a:pt x="372" y="38"/>
                  </a:lnTo>
                  <a:lnTo>
                    <a:pt x="372" y="39"/>
                  </a:lnTo>
                  <a:lnTo>
                    <a:pt x="372" y="38"/>
                  </a:lnTo>
                  <a:lnTo>
                    <a:pt x="371" y="39"/>
                  </a:lnTo>
                  <a:lnTo>
                    <a:pt x="371" y="38"/>
                  </a:lnTo>
                  <a:lnTo>
                    <a:pt x="372" y="38"/>
                  </a:lnTo>
                  <a:lnTo>
                    <a:pt x="372" y="36"/>
                  </a:lnTo>
                  <a:lnTo>
                    <a:pt x="372" y="38"/>
                  </a:lnTo>
                  <a:lnTo>
                    <a:pt x="373" y="38"/>
                  </a:lnTo>
                  <a:lnTo>
                    <a:pt x="373" y="36"/>
                  </a:lnTo>
                  <a:lnTo>
                    <a:pt x="374" y="36"/>
                  </a:lnTo>
                  <a:lnTo>
                    <a:pt x="374" y="35"/>
                  </a:lnTo>
                  <a:lnTo>
                    <a:pt x="376" y="35"/>
                  </a:lnTo>
                  <a:lnTo>
                    <a:pt x="374" y="36"/>
                  </a:lnTo>
                  <a:close/>
                  <a:moveTo>
                    <a:pt x="334" y="35"/>
                  </a:moveTo>
                  <a:lnTo>
                    <a:pt x="334" y="36"/>
                  </a:lnTo>
                  <a:lnTo>
                    <a:pt x="334" y="35"/>
                  </a:lnTo>
                  <a:lnTo>
                    <a:pt x="332" y="36"/>
                  </a:lnTo>
                  <a:lnTo>
                    <a:pt x="332" y="35"/>
                  </a:lnTo>
                  <a:lnTo>
                    <a:pt x="334" y="35"/>
                  </a:lnTo>
                  <a:close/>
                  <a:moveTo>
                    <a:pt x="291" y="35"/>
                  </a:moveTo>
                  <a:lnTo>
                    <a:pt x="291" y="36"/>
                  </a:lnTo>
                  <a:lnTo>
                    <a:pt x="292" y="36"/>
                  </a:lnTo>
                  <a:lnTo>
                    <a:pt x="292" y="38"/>
                  </a:lnTo>
                  <a:lnTo>
                    <a:pt x="292" y="39"/>
                  </a:lnTo>
                  <a:lnTo>
                    <a:pt x="293" y="39"/>
                  </a:lnTo>
                  <a:lnTo>
                    <a:pt x="294" y="40"/>
                  </a:lnTo>
                  <a:lnTo>
                    <a:pt x="294" y="41"/>
                  </a:lnTo>
                  <a:lnTo>
                    <a:pt x="293" y="41"/>
                  </a:lnTo>
                  <a:lnTo>
                    <a:pt x="292" y="41"/>
                  </a:lnTo>
                  <a:lnTo>
                    <a:pt x="291" y="41"/>
                  </a:lnTo>
                  <a:lnTo>
                    <a:pt x="291" y="40"/>
                  </a:lnTo>
                  <a:lnTo>
                    <a:pt x="289" y="40"/>
                  </a:lnTo>
                  <a:lnTo>
                    <a:pt x="288" y="40"/>
                  </a:lnTo>
                  <a:lnTo>
                    <a:pt x="287" y="41"/>
                  </a:lnTo>
                  <a:lnTo>
                    <a:pt x="286" y="41"/>
                  </a:lnTo>
                  <a:lnTo>
                    <a:pt x="285" y="41"/>
                  </a:lnTo>
                  <a:lnTo>
                    <a:pt x="285" y="40"/>
                  </a:lnTo>
                  <a:lnTo>
                    <a:pt x="286" y="40"/>
                  </a:lnTo>
                  <a:lnTo>
                    <a:pt x="286" y="39"/>
                  </a:lnTo>
                  <a:lnTo>
                    <a:pt x="287" y="39"/>
                  </a:lnTo>
                  <a:lnTo>
                    <a:pt x="288" y="38"/>
                  </a:lnTo>
                  <a:lnTo>
                    <a:pt x="288" y="36"/>
                  </a:lnTo>
                  <a:lnTo>
                    <a:pt x="288" y="35"/>
                  </a:lnTo>
                  <a:lnTo>
                    <a:pt x="287" y="35"/>
                  </a:lnTo>
                  <a:lnTo>
                    <a:pt x="288" y="35"/>
                  </a:lnTo>
                  <a:lnTo>
                    <a:pt x="288" y="34"/>
                  </a:lnTo>
                  <a:lnTo>
                    <a:pt x="289" y="33"/>
                  </a:lnTo>
                  <a:lnTo>
                    <a:pt x="291" y="33"/>
                  </a:lnTo>
                  <a:lnTo>
                    <a:pt x="291" y="34"/>
                  </a:lnTo>
                  <a:lnTo>
                    <a:pt x="291" y="35"/>
                  </a:lnTo>
                  <a:close/>
                  <a:moveTo>
                    <a:pt x="293" y="32"/>
                  </a:moveTo>
                  <a:lnTo>
                    <a:pt x="293" y="33"/>
                  </a:lnTo>
                  <a:lnTo>
                    <a:pt x="293" y="32"/>
                  </a:lnTo>
                  <a:lnTo>
                    <a:pt x="294" y="32"/>
                  </a:lnTo>
                  <a:lnTo>
                    <a:pt x="294" y="33"/>
                  </a:lnTo>
                  <a:lnTo>
                    <a:pt x="293" y="34"/>
                  </a:lnTo>
                  <a:lnTo>
                    <a:pt x="294" y="34"/>
                  </a:lnTo>
                  <a:lnTo>
                    <a:pt x="294" y="33"/>
                  </a:lnTo>
                  <a:lnTo>
                    <a:pt x="295" y="33"/>
                  </a:lnTo>
                  <a:lnTo>
                    <a:pt x="295" y="34"/>
                  </a:lnTo>
                  <a:lnTo>
                    <a:pt x="296" y="34"/>
                  </a:lnTo>
                  <a:lnTo>
                    <a:pt x="298" y="33"/>
                  </a:lnTo>
                  <a:lnTo>
                    <a:pt x="299" y="33"/>
                  </a:lnTo>
                  <a:lnTo>
                    <a:pt x="300" y="33"/>
                  </a:lnTo>
                  <a:lnTo>
                    <a:pt x="300" y="34"/>
                  </a:lnTo>
                  <a:lnTo>
                    <a:pt x="300" y="33"/>
                  </a:lnTo>
                  <a:lnTo>
                    <a:pt x="301" y="33"/>
                  </a:lnTo>
                  <a:lnTo>
                    <a:pt x="301" y="32"/>
                  </a:lnTo>
                  <a:lnTo>
                    <a:pt x="302" y="32"/>
                  </a:lnTo>
                  <a:lnTo>
                    <a:pt x="302" y="33"/>
                  </a:lnTo>
                  <a:lnTo>
                    <a:pt x="302" y="34"/>
                  </a:lnTo>
                  <a:lnTo>
                    <a:pt x="302" y="33"/>
                  </a:lnTo>
                  <a:lnTo>
                    <a:pt x="302" y="32"/>
                  </a:lnTo>
                  <a:lnTo>
                    <a:pt x="303" y="31"/>
                  </a:lnTo>
                  <a:lnTo>
                    <a:pt x="303" y="32"/>
                  </a:lnTo>
                  <a:lnTo>
                    <a:pt x="305" y="32"/>
                  </a:lnTo>
                  <a:lnTo>
                    <a:pt x="306" y="32"/>
                  </a:lnTo>
                  <a:lnTo>
                    <a:pt x="306" y="33"/>
                  </a:lnTo>
                  <a:lnTo>
                    <a:pt x="306" y="34"/>
                  </a:lnTo>
                  <a:lnTo>
                    <a:pt x="307" y="34"/>
                  </a:lnTo>
                  <a:lnTo>
                    <a:pt x="307" y="35"/>
                  </a:lnTo>
                  <a:lnTo>
                    <a:pt x="306" y="35"/>
                  </a:lnTo>
                  <a:lnTo>
                    <a:pt x="306" y="36"/>
                  </a:lnTo>
                  <a:lnTo>
                    <a:pt x="306" y="38"/>
                  </a:lnTo>
                  <a:lnTo>
                    <a:pt x="306" y="36"/>
                  </a:lnTo>
                  <a:lnTo>
                    <a:pt x="306" y="38"/>
                  </a:lnTo>
                  <a:lnTo>
                    <a:pt x="305" y="38"/>
                  </a:lnTo>
                  <a:lnTo>
                    <a:pt x="305" y="36"/>
                  </a:lnTo>
                  <a:lnTo>
                    <a:pt x="305" y="38"/>
                  </a:lnTo>
                  <a:lnTo>
                    <a:pt x="303" y="39"/>
                  </a:lnTo>
                  <a:lnTo>
                    <a:pt x="302" y="39"/>
                  </a:lnTo>
                  <a:lnTo>
                    <a:pt x="302" y="40"/>
                  </a:lnTo>
                  <a:lnTo>
                    <a:pt x="301" y="40"/>
                  </a:lnTo>
                  <a:lnTo>
                    <a:pt x="300" y="41"/>
                  </a:lnTo>
                  <a:lnTo>
                    <a:pt x="299" y="42"/>
                  </a:lnTo>
                  <a:lnTo>
                    <a:pt x="298" y="42"/>
                  </a:lnTo>
                  <a:lnTo>
                    <a:pt x="296" y="41"/>
                  </a:lnTo>
                  <a:lnTo>
                    <a:pt x="295" y="41"/>
                  </a:lnTo>
                  <a:lnTo>
                    <a:pt x="295" y="40"/>
                  </a:lnTo>
                  <a:lnTo>
                    <a:pt x="294" y="40"/>
                  </a:lnTo>
                  <a:lnTo>
                    <a:pt x="293" y="39"/>
                  </a:lnTo>
                  <a:lnTo>
                    <a:pt x="292" y="39"/>
                  </a:lnTo>
                  <a:lnTo>
                    <a:pt x="292" y="38"/>
                  </a:lnTo>
                  <a:lnTo>
                    <a:pt x="292" y="36"/>
                  </a:lnTo>
                  <a:lnTo>
                    <a:pt x="292" y="35"/>
                  </a:lnTo>
                  <a:lnTo>
                    <a:pt x="292" y="34"/>
                  </a:lnTo>
                  <a:lnTo>
                    <a:pt x="292" y="33"/>
                  </a:lnTo>
                  <a:lnTo>
                    <a:pt x="291" y="33"/>
                  </a:lnTo>
                  <a:lnTo>
                    <a:pt x="292" y="33"/>
                  </a:lnTo>
                  <a:lnTo>
                    <a:pt x="291" y="32"/>
                  </a:lnTo>
                  <a:lnTo>
                    <a:pt x="291" y="31"/>
                  </a:lnTo>
                  <a:lnTo>
                    <a:pt x="292" y="31"/>
                  </a:lnTo>
                  <a:lnTo>
                    <a:pt x="293" y="32"/>
                  </a:lnTo>
                  <a:close/>
                  <a:moveTo>
                    <a:pt x="380" y="28"/>
                  </a:moveTo>
                  <a:lnTo>
                    <a:pt x="380" y="29"/>
                  </a:lnTo>
                  <a:lnTo>
                    <a:pt x="379" y="29"/>
                  </a:lnTo>
                  <a:lnTo>
                    <a:pt x="379" y="31"/>
                  </a:lnTo>
                  <a:lnTo>
                    <a:pt x="379" y="32"/>
                  </a:lnTo>
                  <a:lnTo>
                    <a:pt x="378" y="32"/>
                  </a:lnTo>
                  <a:lnTo>
                    <a:pt x="378" y="33"/>
                  </a:lnTo>
                  <a:lnTo>
                    <a:pt x="377" y="34"/>
                  </a:lnTo>
                  <a:lnTo>
                    <a:pt x="376" y="35"/>
                  </a:lnTo>
                  <a:lnTo>
                    <a:pt x="376" y="34"/>
                  </a:lnTo>
                  <a:lnTo>
                    <a:pt x="376" y="35"/>
                  </a:lnTo>
                  <a:lnTo>
                    <a:pt x="376" y="34"/>
                  </a:lnTo>
                  <a:lnTo>
                    <a:pt x="377" y="34"/>
                  </a:lnTo>
                  <a:lnTo>
                    <a:pt x="377" y="33"/>
                  </a:lnTo>
                  <a:lnTo>
                    <a:pt x="377" y="32"/>
                  </a:lnTo>
                  <a:lnTo>
                    <a:pt x="378" y="32"/>
                  </a:lnTo>
                  <a:lnTo>
                    <a:pt x="378" y="31"/>
                  </a:lnTo>
                  <a:lnTo>
                    <a:pt x="379" y="31"/>
                  </a:lnTo>
                  <a:lnTo>
                    <a:pt x="379" y="29"/>
                  </a:lnTo>
                  <a:lnTo>
                    <a:pt x="379" y="28"/>
                  </a:lnTo>
                  <a:lnTo>
                    <a:pt x="380" y="28"/>
                  </a:lnTo>
                  <a:close/>
                  <a:moveTo>
                    <a:pt x="322" y="28"/>
                  </a:moveTo>
                  <a:lnTo>
                    <a:pt x="322" y="29"/>
                  </a:lnTo>
                  <a:lnTo>
                    <a:pt x="322" y="31"/>
                  </a:lnTo>
                  <a:lnTo>
                    <a:pt x="322" y="32"/>
                  </a:lnTo>
                  <a:lnTo>
                    <a:pt x="322" y="33"/>
                  </a:lnTo>
                  <a:lnTo>
                    <a:pt x="321" y="33"/>
                  </a:lnTo>
                  <a:lnTo>
                    <a:pt x="321" y="32"/>
                  </a:lnTo>
                  <a:lnTo>
                    <a:pt x="321" y="31"/>
                  </a:lnTo>
                  <a:lnTo>
                    <a:pt x="321" y="29"/>
                  </a:lnTo>
                  <a:lnTo>
                    <a:pt x="321" y="28"/>
                  </a:lnTo>
                  <a:lnTo>
                    <a:pt x="322" y="28"/>
                  </a:lnTo>
                  <a:lnTo>
                    <a:pt x="322" y="27"/>
                  </a:lnTo>
                  <a:lnTo>
                    <a:pt x="322" y="28"/>
                  </a:lnTo>
                  <a:close/>
                  <a:moveTo>
                    <a:pt x="460" y="24"/>
                  </a:moveTo>
                  <a:lnTo>
                    <a:pt x="462" y="24"/>
                  </a:lnTo>
                  <a:lnTo>
                    <a:pt x="462" y="25"/>
                  </a:lnTo>
                  <a:lnTo>
                    <a:pt x="460" y="25"/>
                  </a:lnTo>
                  <a:lnTo>
                    <a:pt x="460" y="26"/>
                  </a:lnTo>
                  <a:lnTo>
                    <a:pt x="460" y="27"/>
                  </a:lnTo>
                  <a:lnTo>
                    <a:pt x="459" y="27"/>
                  </a:lnTo>
                  <a:lnTo>
                    <a:pt x="460" y="27"/>
                  </a:lnTo>
                  <a:lnTo>
                    <a:pt x="460" y="26"/>
                  </a:lnTo>
                  <a:lnTo>
                    <a:pt x="462" y="26"/>
                  </a:lnTo>
                  <a:lnTo>
                    <a:pt x="462" y="27"/>
                  </a:lnTo>
                  <a:lnTo>
                    <a:pt x="462" y="28"/>
                  </a:lnTo>
                  <a:lnTo>
                    <a:pt x="462" y="27"/>
                  </a:lnTo>
                  <a:lnTo>
                    <a:pt x="463" y="27"/>
                  </a:lnTo>
                  <a:lnTo>
                    <a:pt x="463" y="28"/>
                  </a:lnTo>
                  <a:lnTo>
                    <a:pt x="464" y="29"/>
                  </a:lnTo>
                  <a:lnTo>
                    <a:pt x="464" y="31"/>
                  </a:lnTo>
                  <a:lnTo>
                    <a:pt x="463" y="31"/>
                  </a:lnTo>
                  <a:lnTo>
                    <a:pt x="463" y="32"/>
                  </a:lnTo>
                  <a:lnTo>
                    <a:pt x="464" y="33"/>
                  </a:lnTo>
                  <a:lnTo>
                    <a:pt x="464" y="34"/>
                  </a:lnTo>
                  <a:lnTo>
                    <a:pt x="463" y="35"/>
                  </a:lnTo>
                  <a:lnTo>
                    <a:pt x="463" y="36"/>
                  </a:lnTo>
                  <a:lnTo>
                    <a:pt x="464" y="38"/>
                  </a:lnTo>
                  <a:lnTo>
                    <a:pt x="463" y="40"/>
                  </a:lnTo>
                  <a:lnTo>
                    <a:pt x="463" y="41"/>
                  </a:lnTo>
                  <a:lnTo>
                    <a:pt x="464" y="42"/>
                  </a:lnTo>
                  <a:lnTo>
                    <a:pt x="465" y="42"/>
                  </a:lnTo>
                  <a:lnTo>
                    <a:pt x="466" y="42"/>
                  </a:lnTo>
                  <a:lnTo>
                    <a:pt x="467" y="43"/>
                  </a:lnTo>
                  <a:lnTo>
                    <a:pt x="469" y="43"/>
                  </a:lnTo>
                  <a:lnTo>
                    <a:pt x="467" y="43"/>
                  </a:lnTo>
                  <a:lnTo>
                    <a:pt x="466" y="46"/>
                  </a:lnTo>
                  <a:lnTo>
                    <a:pt x="465" y="46"/>
                  </a:lnTo>
                  <a:lnTo>
                    <a:pt x="465" y="47"/>
                  </a:lnTo>
                  <a:lnTo>
                    <a:pt x="465" y="48"/>
                  </a:lnTo>
                  <a:lnTo>
                    <a:pt x="465" y="49"/>
                  </a:lnTo>
                  <a:lnTo>
                    <a:pt x="466" y="49"/>
                  </a:lnTo>
                  <a:lnTo>
                    <a:pt x="467" y="49"/>
                  </a:lnTo>
                  <a:lnTo>
                    <a:pt x="467" y="50"/>
                  </a:lnTo>
                  <a:lnTo>
                    <a:pt x="467" y="52"/>
                  </a:lnTo>
                  <a:lnTo>
                    <a:pt x="467" y="53"/>
                  </a:lnTo>
                  <a:lnTo>
                    <a:pt x="469" y="53"/>
                  </a:lnTo>
                  <a:lnTo>
                    <a:pt x="470" y="53"/>
                  </a:lnTo>
                  <a:lnTo>
                    <a:pt x="470" y="54"/>
                  </a:lnTo>
                  <a:lnTo>
                    <a:pt x="469" y="54"/>
                  </a:lnTo>
                  <a:lnTo>
                    <a:pt x="469" y="55"/>
                  </a:lnTo>
                  <a:lnTo>
                    <a:pt x="467" y="56"/>
                  </a:lnTo>
                  <a:lnTo>
                    <a:pt x="467" y="57"/>
                  </a:lnTo>
                  <a:lnTo>
                    <a:pt x="469" y="57"/>
                  </a:lnTo>
                  <a:lnTo>
                    <a:pt x="470" y="57"/>
                  </a:lnTo>
                  <a:lnTo>
                    <a:pt x="470" y="56"/>
                  </a:lnTo>
                  <a:lnTo>
                    <a:pt x="470" y="59"/>
                  </a:lnTo>
                  <a:lnTo>
                    <a:pt x="470" y="60"/>
                  </a:lnTo>
                  <a:lnTo>
                    <a:pt x="470" y="61"/>
                  </a:lnTo>
                  <a:lnTo>
                    <a:pt x="470" y="62"/>
                  </a:lnTo>
                  <a:lnTo>
                    <a:pt x="469" y="64"/>
                  </a:lnTo>
                  <a:lnTo>
                    <a:pt x="470" y="66"/>
                  </a:lnTo>
                  <a:lnTo>
                    <a:pt x="470" y="67"/>
                  </a:lnTo>
                  <a:lnTo>
                    <a:pt x="470" y="68"/>
                  </a:lnTo>
                  <a:lnTo>
                    <a:pt x="469" y="69"/>
                  </a:lnTo>
                  <a:lnTo>
                    <a:pt x="469" y="70"/>
                  </a:lnTo>
                  <a:lnTo>
                    <a:pt x="469" y="71"/>
                  </a:lnTo>
                  <a:lnTo>
                    <a:pt x="467" y="71"/>
                  </a:lnTo>
                  <a:lnTo>
                    <a:pt x="469" y="71"/>
                  </a:lnTo>
                  <a:lnTo>
                    <a:pt x="469" y="73"/>
                  </a:lnTo>
                  <a:lnTo>
                    <a:pt x="469" y="74"/>
                  </a:lnTo>
                  <a:lnTo>
                    <a:pt x="469" y="75"/>
                  </a:lnTo>
                  <a:lnTo>
                    <a:pt x="470" y="75"/>
                  </a:lnTo>
                  <a:lnTo>
                    <a:pt x="470" y="76"/>
                  </a:lnTo>
                  <a:lnTo>
                    <a:pt x="470" y="77"/>
                  </a:lnTo>
                  <a:lnTo>
                    <a:pt x="470" y="78"/>
                  </a:lnTo>
                  <a:lnTo>
                    <a:pt x="470" y="81"/>
                  </a:lnTo>
                  <a:lnTo>
                    <a:pt x="470" y="82"/>
                  </a:lnTo>
                  <a:lnTo>
                    <a:pt x="471" y="83"/>
                  </a:lnTo>
                  <a:lnTo>
                    <a:pt x="472" y="83"/>
                  </a:lnTo>
                  <a:lnTo>
                    <a:pt x="473" y="83"/>
                  </a:lnTo>
                  <a:lnTo>
                    <a:pt x="473" y="82"/>
                  </a:lnTo>
                  <a:lnTo>
                    <a:pt x="474" y="82"/>
                  </a:lnTo>
                  <a:lnTo>
                    <a:pt x="476" y="81"/>
                  </a:lnTo>
                  <a:lnTo>
                    <a:pt x="476" y="80"/>
                  </a:lnTo>
                  <a:lnTo>
                    <a:pt x="477" y="80"/>
                  </a:lnTo>
                  <a:lnTo>
                    <a:pt x="478" y="81"/>
                  </a:lnTo>
                  <a:lnTo>
                    <a:pt x="479" y="80"/>
                  </a:lnTo>
                  <a:lnTo>
                    <a:pt x="480" y="78"/>
                  </a:lnTo>
                  <a:lnTo>
                    <a:pt x="480" y="77"/>
                  </a:lnTo>
                  <a:lnTo>
                    <a:pt x="480" y="78"/>
                  </a:lnTo>
                  <a:lnTo>
                    <a:pt x="481" y="78"/>
                  </a:lnTo>
                  <a:lnTo>
                    <a:pt x="481" y="80"/>
                  </a:lnTo>
                  <a:lnTo>
                    <a:pt x="481" y="81"/>
                  </a:lnTo>
                  <a:lnTo>
                    <a:pt x="481" y="82"/>
                  </a:lnTo>
                  <a:lnTo>
                    <a:pt x="481" y="83"/>
                  </a:lnTo>
                  <a:lnTo>
                    <a:pt x="481" y="84"/>
                  </a:lnTo>
                  <a:lnTo>
                    <a:pt x="483" y="84"/>
                  </a:lnTo>
                  <a:lnTo>
                    <a:pt x="484" y="84"/>
                  </a:lnTo>
                  <a:lnTo>
                    <a:pt x="484" y="85"/>
                  </a:lnTo>
                  <a:lnTo>
                    <a:pt x="485" y="85"/>
                  </a:lnTo>
                  <a:lnTo>
                    <a:pt x="485" y="87"/>
                  </a:lnTo>
                  <a:lnTo>
                    <a:pt x="486" y="88"/>
                  </a:lnTo>
                  <a:lnTo>
                    <a:pt x="487" y="88"/>
                  </a:lnTo>
                  <a:lnTo>
                    <a:pt x="487" y="89"/>
                  </a:lnTo>
                  <a:lnTo>
                    <a:pt x="488" y="89"/>
                  </a:lnTo>
                  <a:lnTo>
                    <a:pt x="490" y="90"/>
                  </a:lnTo>
                  <a:lnTo>
                    <a:pt x="488" y="92"/>
                  </a:lnTo>
                  <a:lnTo>
                    <a:pt x="488" y="94"/>
                  </a:lnTo>
                  <a:lnTo>
                    <a:pt x="488" y="95"/>
                  </a:lnTo>
                  <a:lnTo>
                    <a:pt x="490" y="95"/>
                  </a:lnTo>
                  <a:lnTo>
                    <a:pt x="490" y="96"/>
                  </a:lnTo>
                  <a:lnTo>
                    <a:pt x="488" y="96"/>
                  </a:lnTo>
                  <a:lnTo>
                    <a:pt x="488" y="97"/>
                  </a:lnTo>
                  <a:lnTo>
                    <a:pt x="487" y="97"/>
                  </a:lnTo>
                  <a:lnTo>
                    <a:pt x="487" y="98"/>
                  </a:lnTo>
                  <a:lnTo>
                    <a:pt x="487" y="99"/>
                  </a:lnTo>
                  <a:lnTo>
                    <a:pt x="488" y="101"/>
                  </a:lnTo>
                  <a:lnTo>
                    <a:pt x="487" y="101"/>
                  </a:lnTo>
                  <a:lnTo>
                    <a:pt x="487" y="102"/>
                  </a:lnTo>
                  <a:lnTo>
                    <a:pt x="488" y="103"/>
                  </a:lnTo>
                  <a:lnTo>
                    <a:pt x="488" y="104"/>
                  </a:lnTo>
                  <a:lnTo>
                    <a:pt x="487" y="105"/>
                  </a:lnTo>
                  <a:lnTo>
                    <a:pt x="488" y="106"/>
                  </a:lnTo>
                  <a:lnTo>
                    <a:pt x="488" y="108"/>
                  </a:lnTo>
                  <a:lnTo>
                    <a:pt x="488" y="109"/>
                  </a:lnTo>
                  <a:lnTo>
                    <a:pt x="488" y="110"/>
                  </a:lnTo>
                  <a:lnTo>
                    <a:pt x="488" y="111"/>
                  </a:lnTo>
                  <a:lnTo>
                    <a:pt x="487" y="112"/>
                  </a:lnTo>
                  <a:lnTo>
                    <a:pt x="487" y="113"/>
                  </a:lnTo>
                  <a:lnTo>
                    <a:pt x="487" y="115"/>
                  </a:lnTo>
                  <a:lnTo>
                    <a:pt x="487" y="116"/>
                  </a:lnTo>
                  <a:lnTo>
                    <a:pt x="488" y="116"/>
                  </a:lnTo>
                  <a:lnTo>
                    <a:pt x="488" y="117"/>
                  </a:lnTo>
                  <a:lnTo>
                    <a:pt x="488" y="118"/>
                  </a:lnTo>
                  <a:lnTo>
                    <a:pt x="490" y="118"/>
                  </a:lnTo>
                  <a:lnTo>
                    <a:pt x="490" y="119"/>
                  </a:lnTo>
                  <a:lnTo>
                    <a:pt x="491" y="120"/>
                  </a:lnTo>
                  <a:lnTo>
                    <a:pt x="491" y="122"/>
                  </a:lnTo>
                  <a:lnTo>
                    <a:pt x="490" y="122"/>
                  </a:lnTo>
                  <a:lnTo>
                    <a:pt x="491" y="122"/>
                  </a:lnTo>
                  <a:lnTo>
                    <a:pt x="491" y="123"/>
                  </a:lnTo>
                  <a:lnTo>
                    <a:pt x="491" y="122"/>
                  </a:lnTo>
                  <a:lnTo>
                    <a:pt x="492" y="120"/>
                  </a:lnTo>
                  <a:lnTo>
                    <a:pt x="492" y="122"/>
                  </a:lnTo>
                  <a:lnTo>
                    <a:pt x="492" y="120"/>
                  </a:lnTo>
                  <a:lnTo>
                    <a:pt x="493" y="120"/>
                  </a:lnTo>
                  <a:lnTo>
                    <a:pt x="493" y="122"/>
                  </a:lnTo>
                  <a:lnTo>
                    <a:pt x="492" y="122"/>
                  </a:lnTo>
                  <a:lnTo>
                    <a:pt x="492" y="123"/>
                  </a:lnTo>
                  <a:lnTo>
                    <a:pt x="492" y="124"/>
                  </a:lnTo>
                  <a:lnTo>
                    <a:pt x="492" y="125"/>
                  </a:lnTo>
                  <a:lnTo>
                    <a:pt x="492" y="126"/>
                  </a:lnTo>
                  <a:lnTo>
                    <a:pt x="492" y="127"/>
                  </a:lnTo>
                  <a:lnTo>
                    <a:pt x="493" y="129"/>
                  </a:lnTo>
                  <a:lnTo>
                    <a:pt x="493" y="130"/>
                  </a:lnTo>
                  <a:lnTo>
                    <a:pt x="493" y="131"/>
                  </a:lnTo>
                  <a:lnTo>
                    <a:pt x="493" y="132"/>
                  </a:lnTo>
                  <a:lnTo>
                    <a:pt x="493" y="133"/>
                  </a:lnTo>
                  <a:lnTo>
                    <a:pt x="492" y="134"/>
                  </a:lnTo>
                  <a:lnTo>
                    <a:pt x="492" y="136"/>
                  </a:lnTo>
                  <a:lnTo>
                    <a:pt x="492" y="137"/>
                  </a:lnTo>
                  <a:lnTo>
                    <a:pt x="492" y="138"/>
                  </a:lnTo>
                  <a:lnTo>
                    <a:pt x="491" y="139"/>
                  </a:lnTo>
                  <a:lnTo>
                    <a:pt x="490" y="140"/>
                  </a:lnTo>
                  <a:lnTo>
                    <a:pt x="490" y="141"/>
                  </a:lnTo>
                  <a:lnTo>
                    <a:pt x="490" y="143"/>
                  </a:lnTo>
                  <a:lnTo>
                    <a:pt x="491" y="144"/>
                  </a:lnTo>
                  <a:lnTo>
                    <a:pt x="491" y="145"/>
                  </a:lnTo>
                  <a:lnTo>
                    <a:pt x="492" y="145"/>
                  </a:lnTo>
                  <a:lnTo>
                    <a:pt x="491" y="145"/>
                  </a:lnTo>
                  <a:lnTo>
                    <a:pt x="492" y="146"/>
                  </a:lnTo>
                  <a:lnTo>
                    <a:pt x="491" y="147"/>
                  </a:lnTo>
                  <a:lnTo>
                    <a:pt x="492" y="146"/>
                  </a:lnTo>
                  <a:lnTo>
                    <a:pt x="492" y="147"/>
                  </a:lnTo>
                  <a:lnTo>
                    <a:pt x="493" y="147"/>
                  </a:lnTo>
                  <a:lnTo>
                    <a:pt x="493" y="148"/>
                  </a:lnTo>
                  <a:lnTo>
                    <a:pt x="492" y="148"/>
                  </a:lnTo>
                  <a:lnTo>
                    <a:pt x="492" y="150"/>
                  </a:lnTo>
                  <a:lnTo>
                    <a:pt x="491" y="152"/>
                  </a:lnTo>
                  <a:lnTo>
                    <a:pt x="491" y="153"/>
                  </a:lnTo>
                  <a:lnTo>
                    <a:pt x="492" y="153"/>
                  </a:lnTo>
                  <a:lnTo>
                    <a:pt x="492" y="154"/>
                  </a:lnTo>
                  <a:lnTo>
                    <a:pt x="492" y="155"/>
                  </a:lnTo>
                  <a:lnTo>
                    <a:pt x="493" y="155"/>
                  </a:lnTo>
                  <a:lnTo>
                    <a:pt x="494" y="157"/>
                  </a:lnTo>
                  <a:lnTo>
                    <a:pt x="495" y="158"/>
                  </a:lnTo>
                  <a:lnTo>
                    <a:pt x="497" y="157"/>
                  </a:lnTo>
                  <a:lnTo>
                    <a:pt x="497" y="158"/>
                  </a:lnTo>
                  <a:lnTo>
                    <a:pt x="497" y="159"/>
                  </a:lnTo>
                  <a:lnTo>
                    <a:pt x="498" y="159"/>
                  </a:lnTo>
                  <a:lnTo>
                    <a:pt x="499" y="159"/>
                  </a:lnTo>
                  <a:lnTo>
                    <a:pt x="500" y="159"/>
                  </a:lnTo>
                  <a:lnTo>
                    <a:pt x="500" y="158"/>
                  </a:lnTo>
                  <a:lnTo>
                    <a:pt x="500" y="159"/>
                  </a:lnTo>
                  <a:lnTo>
                    <a:pt x="500" y="160"/>
                  </a:lnTo>
                  <a:lnTo>
                    <a:pt x="501" y="161"/>
                  </a:lnTo>
                  <a:lnTo>
                    <a:pt x="502" y="161"/>
                  </a:lnTo>
                  <a:lnTo>
                    <a:pt x="505" y="161"/>
                  </a:lnTo>
                  <a:lnTo>
                    <a:pt x="505" y="160"/>
                  </a:lnTo>
                  <a:lnTo>
                    <a:pt x="505" y="159"/>
                  </a:lnTo>
                  <a:lnTo>
                    <a:pt x="506" y="160"/>
                  </a:lnTo>
                  <a:lnTo>
                    <a:pt x="506" y="161"/>
                  </a:lnTo>
                  <a:lnTo>
                    <a:pt x="506" y="162"/>
                  </a:lnTo>
                  <a:lnTo>
                    <a:pt x="506" y="164"/>
                  </a:lnTo>
                  <a:lnTo>
                    <a:pt x="506" y="165"/>
                  </a:lnTo>
                  <a:lnTo>
                    <a:pt x="506" y="166"/>
                  </a:lnTo>
                  <a:lnTo>
                    <a:pt x="507" y="167"/>
                  </a:lnTo>
                  <a:lnTo>
                    <a:pt x="508" y="167"/>
                  </a:lnTo>
                  <a:lnTo>
                    <a:pt x="508" y="166"/>
                  </a:lnTo>
                  <a:lnTo>
                    <a:pt x="509" y="166"/>
                  </a:lnTo>
                  <a:lnTo>
                    <a:pt x="509" y="167"/>
                  </a:lnTo>
                  <a:lnTo>
                    <a:pt x="509" y="168"/>
                  </a:lnTo>
                  <a:lnTo>
                    <a:pt x="510" y="168"/>
                  </a:lnTo>
                  <a:lnTo>
                    <a:pt x="510" y="169"/>
                  </a:lnTo>
                  <a:lnTo>
                    <a:pt x="512" y="168"/>
                  </a:lnTo>
                  <a:lnTo>
                    <a:pt x="513" y="169"/>
                  </a:lnTo>
                  <a:lnTo>
                    <a:pt x="514" y="169"/>
                  </a:lnTo>
                  <a:lnTo>
                    <a:pt x="514" y="171"/>
                  </a:lnTo>
                  <a:lnTo>
                    <a:pt x="515" y="171"/>
                  </a:lnTo>
                  <a:lnTo>
                    <a:pt x="514" y="171"/>
                  </a:lnTo>
                  <a:lnTo>
                    <a:pt x="514" y="172"/>
                  </a:lnTo>
                  <a:lnTo>
                    <a:pt x="514" y="173"/>
                  </a:lnTo>
                  <a:lnTo>
                    <a:pt x="515" y="173"/>
                  </a:lnTo>
                  <a:lnTo>
                    <a:pt x="516" y="173"/>
                  </a:lnTo>
                  <a:lnTo>
                    <a:pt x="515" y="173"/>
                  </a:lnTo>
                  <a:lnTo>
                    <a:pt x="516" y="173"/>
                  </a:lnTo>
                  <a:lnTo>
                    <a:pt x="516" y="172"/>
                  </a:lnTo>
                  <a:lnTo>
                    <a:pt x="516" y="171"/>
                  </a:lnTo>
                  <a:lnTo>
                    <a:pt x="516" y="172"/>
                  </a:lnTo>
                  <a:lnTo>
                    <a:pt x="517" y="172"/>
                  </a:lnTo>
                  <a:lnTo>
                    <a:pt x="517" y="171"/>
                  </a:lnTo>
                  <a:lnTo>
                    <a:pt x="519" y="172"/>
                  </a:lnTo>
                  <a:lnTo>
                    <a:pt x="517" y="172"/>
                  </a:lnTo>
                  <a:lnTo>
                    <a:pt x="517" y="173"/>
                  </a:lnTo>
                  <a:lnTo>
                    <a:pt x="519" y="173"/>
                  </a:lnTo>
                  <a:lnTo>
                    <a:pt x="519" y="174"/>
                  </a:lnTo>
                  <a:lnTo>
                    <a:pt x="519" y="173"/>
                  </a:lnTo>
                  <a:lnTo>
                    <a:pt x="519" y="174"/>
                  </a:lnTo>
                  <a:lnTo>
                    <a:pt x="520" y="174"/>
                  </a:lnTo>
                  <a:lnTo>
                    <a:pt x="521" y="174"/>
                  </a:lnTo>
                  <a:lnTo>
                    <a:pt x="520" y="175"/>
                  </a:lnTo>
                  <a:lnTo>
                    <a:pt x="521" y="175"/>
                  </a:lnTo>
                  <a:lnTo>
                    <a:pt x="521" y="176"/>
                  </a:lnTo>
                  <a:lnTo>
                    <a:pt x="521" y="178"/>
                  </a:lnTo>
                  <a:lnTo>
                    <a:pt x="521" y="179"/>
                  </a:lnTo>
                  <a:lnTo>
                    <a:pt x="520" y="179"/>
                  </a:lnTo>
                  <a:lnTo>
                    <a:pt x="520" y="178"/>
                  </a:lnTo>
                  <a:lnTo>
                    <a:pt x="519" y="178"/>
                  </a:lnTo>
                  <a:lnTo>
                    <a:pt x="519" y="179"/>
                  </a:lnTo>
                  <a:lnTo>
                    <a:pt x="517" y="179"/>
                  </a:lnTo>
                  <a:lnTo>
                    <a:pt x="517" y="180"/>
                  </a:lnTo>
                  <a:lnTo>
                    <a:pt x="519" y="180"/>
                  </a:lnTo>
                  <a:lnTo>
                    <a:pt x="519" y="181"/>
                  </a:lnTo>
                  <a:lnTo>
                    <a:pt x="517" y="181"/>
                  </a:lnTo>
                  <a:lnTo>
                    <a:pt x="519" y="181"/>
                  </a:lnTo>
                  <a:lnTo>
                    <a:pt x="519" y="182"/>
                  </a:lnTo>
                  <a:lnTo>
                    <a:pt x="520" y="182"/>
                  </a:lnTo>
                  <a:lnTo>
                    <a:pt x="520" y="183"/>
                  </a:lnTo>
                  <a:lnTo>
                    <a:pt x="519" y="183"/>
                  </a:lnTo>
                  <a:lnTo>
                    <a:pt x="519" y="185"/>
                  </a:lnTo>
                  <a:lnTo>
                    <a:pt x="520" y="183"/>
                  </a:lnTo>
                  <a:lnTo>
                    <a:pt x="520" y="185"/>
                  </a:lnTo>
                  <a:lnTo>
                    <a:pt x="521" y="185"/>
                  </a:lnTo>
                  <a:lnTo>
                    <a:pt x="522" y="185"/>
                  </a:lnTo>
                  <a:lnTo>
                    <a:pt x="521" y="185"/>
                  </a:lnTo>
                  <a:lnTo>
                    <a:pt x="521" y="186"/>
                  </a:lnTo>
                  <a:lnTo>
                    <a:pt x="522" y="186"/>
                  </a:lnTo>
                  <a:lnTo>
                    <a:pt x="523" y="186"/>
                  </a:lnTo>
                  <a:lnTo>
                    <a:pt x="523" y="187"/>
                  </a:lnTo>
                  <a:lnTo>
                    <a:pt x="523" y="188"/>
                  </a:lnTo>
                  <a:lnTo>
                    <a:pt x="522" y="189"/>
                  </a:lnTo>
                  <a:lnTo>
                    <a:pt x="522" y="190"/>
                  </a:lnTo>
                  <a:lnTo>
                    <a:pt x="523" y="190"/>
                  </a:lnTo>
                  <a:lnTo>
                    <a:pt x="523" y="192"/>
                  </a:lnTo>
                  <a:lnTo>
                    <a:pt x="523" y="193"/>
                  </a:lnTo>
                  <a:lnTo>
                    <a:pt x="523" y="194"/>
                  </a:lnTo>
                  <a:lnTo>
                    <a:pt x="524" y="194"/>
                  </a:lnTo>
                  <a:lnTo>
                    <a:pt x="524" y="195"/>
                  </a:lnTo>
                  <a:lnTo>
                    <a:pt x="526" y="195"/>
                  </a:lnTo>
                  <a:lnTo>
                    <a:pt x="526" y="194"/>
                  </a:lnTo>
                  <a:lnTo>
                    <a:pt x="526" y="195"/>
                  </a:lnTo>
                  <a:lnTo>
                    <a:pt x="524" y="196"/>
                  </a:lnTo>
                  <a:lnTo>
                    <a:pt x="524" y="197"/>
                  </a:lnTo>
                  <a:lnTo>
                    <a:pt x="523" y="197"/>
                  </a:lnTo>
                  <a:lnTo>
                    <a:pt x="523" y="199"/>
                  </a:lnTo>
                  <a:lnTo>
                    <a:pt x="523" y="200"/>
                  </a:lnTo>
                  <a:lnTo>
                    <a:pt x="524" y="200"/>
                  </a:lnTo>
                  <a:lnTo>
                    <a:pt x="523" y="200"/>
                  </a:lnTo>
                  <a:lnTo>
                    <a:pt x="523" y="201"/>
                  </a:lnTo>
                  <a:lnTo>
                    <a:pt x="524" y="202"/>
                  </a:lnTo>
                  <a:lnTo>
                    <a:pt x="523" y="203"/>
                  </a:lnTo>
                  <a:lnTo>
                    <a:pt x="524" y="204"/>
                  </a:lnTo>
                  <a:lnTo>
                    <a:pt x="523" y="204"/>
                  </a:lnTo>
                  <a:lnTo>
                    <a:pt x="524" y="204"/>
                  </a:lnTo>
                  <a:lnTo>
                    <a:pt x="524" y="206"/>
                  </a:lnTo>
                  <a:lnTo>
                    <a:pt x="524" y="207"/>
                  </a:lnTo>
                  <a:lnTo>
                    <a:pt x="523" y="207"/>
                  </a:lnTo>
                  <a:lnTo>
                    <a:pt x="524" y="207"/>
                  </a:lnTo>
                  <a:lnTo>
                    <a:pt x="524" y="208"/>
                  </a:lnTo>
                  <a:lnTo>
                    <a:pt x="526" y="208"/>
                  </a:lnTo>
                  <a:lnTo>
                    <a:pt x="524" y="209"/>
                  </a:lnTo>
                  <a:lnTo>
                    <a:pt x="524" y="210"/>
                  </a:lnTo>
                  <a:lnTo>
                    <a:pt x="524" y="209"/>
                  </a:lnTo>
                  <a:lnTo>
                    <a:pt x="526" y="209"/>
                  </a:lnTo>
                  <a:lnTo>
                    <a:pt x="527" y="208"/>
                  </a:lnTo>
                  <a:lnTo>
                    <a:pt x="527" y="209"/>
                  </a:lnTo>
                  <a:lnTo>
                    <a:pt x="528" y="210"/>
                  </a:lnTo>
                  <a:lnTo>
                    <a:pt x="528" y="211"/>
                  </a:lnTo>
                  <a:lnTo>
                    <a:pt x="529" y="213"/>
                  </a:lnTo>
                  <a:lnTo>
                    <a:pt x="529" y="210"/>
                  </a:lnTo>
                  <a:lnTo>
                    <a:pt x="528" y="208"/>
                  </a:lnTo>
                  <a:lnTo>
                    <a:pt x="528" y="207"/>
                  </a:lnTo>
                  <a:lnTo>
                    <a:pt x="529" y="208"/>
                  </a:lnTo>
                  <a:lnTo>
                    <a:pt x="529" y="207"/>
                  </a:lnTo>
                  <a:lnTo>
                    <a:pt x="528" y="207"/>
                  </a:lnTo>
                  <a:lnTo>
                    <a:pt x="529" y="207"/>
                  </a:lnTo>
                  <a:lnTo>
                    <a:pt x="529" y="206"/>
                  </a:lnTo>
                  <a:lnTo>
                    <a:pt x="529" y="204"/>
                  </a:lnTo>
                  <a:lnTo>
                    <a:pt x="530" y="204"/>
                  </a:lnTo>
                  <a:lnTo>
                    <a:pt x="531" y="204"/>
                  </a:lnTo>
                  <a:lnTo>
                    <a:pt x="531" y="206"/>
                  </a:lnTo>
                  <a:lnTo>
                    <a:pt x="531" y="207"/>
                  </a:lnTo>
                  <a:lnTo>
                    <a:pt x="531" y="208"/>
                  </a:lnTo>
                  <a:lnTo>
                    <a:pt x="533" y="209"/>
                  </a:lnTo>
                  <a:lnTo>
                    <a:pt x="534" y="209"/>
                  </a:lnTo>
                  <a:lnTo>
                    <a:pt x="535" y="210"/>
                  </a:lnTo>
                  <a:lnTo>
                    <a:pt x="536" y="210"/>
                  </a:lnTo>
                  <a:lnTo>
                    <a:pt x="536" y="211"/>
                  </a:lnTo>
                  <a:lnTo>
                    <a:pt x="536" y="210"/>
                  </a:lnTo>
                  <a:lnTo>
                    <a:pt x="536" y="209"/>
                  </a:lnTo>
                  <a:lnTo>
                    <a:pt x="536" y="208"/>
                  </a:lnTo>
                  <a:lnTo>
                    <a:pt x="537" y="207"/>
                  </a:lnTo>
                  <a:lnTo>
                    <a:pt x="537" y="208"/>
                  </a:lnTo>
                  <a:lnTo>
                    <a:pt x="537" y="207"/>
                  </a:lnTo>
                  <a:lnTo>
                    <a:pt x="538" y="208"/>
                  </a:lnTo>
                  <a:lnTo>
                    <a:pt x="537" y="208"/>
                  </a:lnTo>
                  <a:lnTo>
                    <a:pt x="538" y="208"/>
                  </a:lnTo>
                  <a:lnTo>
                    <a:pt x="538" y="209"/>
                  </a:lnTo>
                  <a:lnTo>
                    <a:pt x="538" y="208"/>
                  </a:lnTo>
                  <a:lnTo>
                    <a:pt x="538" y="209"/>
                  </a:lnTo>
                  <a:lnTo>
                    <a:pt x="540" y="209"/>
                  </a:lnTo>
                  <a:lnTo>
                    <a:pt x="538" y="209"/>
                  </a:lnTo>
                  <a:lnTo>
                    <a:pt x="538" y="210"/>
                  </a:lnTo>
                  <a:lnTo>
                    <a:pt x="537" y="210"/>
                  </a:lnTo>
                  <a:lnTo>
                    <a:pt x="538" y="210"/>
                  </a:lnTo>
                  <a:lnTo>
                    <a:pt x="537" y="210"/>
                  </a:lnTo>
                  <a:lnTo>
                    <a:pt x="538" y="210"/>
                  </a:lnTo>
                  <a:lnTo>
                    <a:pt x="538" y="211"/>
                  </a:lnTo>
                  <a:lnTo>
                    <a:pt x="538" y="210"/>
                  </a:lnTo>
                  <a:lnTo>
                    <a:pt x="540" y="210"/>
                  </a:lnTo>
                  <a:lnTo>
                    <a:pt x="540" y="211"/>
                  </a:lnTo>
                  <a:lnTo>
                    <a:pt x="538" y="211"/>
                  </a:lnTo>
                  <a:lnTo>
                    <a:pt x="538" y="213"/>
                  </a:lnTo>
                  <a:lnTo>
                    <a:pt x="540" y="213"/>
                  </a:lnTo>
                  <a:lnTo>
                    <a:pt x="540" y="214"/>
                  </a:lnTo>
                  <a:lnTo>
                    <a:pt x="538" y="214"/>
                  </a:lnTo>
                  <a:lnTo>
                    <a:pt x="538" y="215"/>
                  </a:lnTo>
                  <a:lnTo>
                    <a:pt x="538" y="216"/>
                  </a:lnTo>
                  <a:lnTo>
                    <a:pt x="537" y="216"/>
                  </a:lnTo>
                  <a:lnTo>
                    <a:pt x="537" y="217"/>
                  </a:lnTo>
                  <a:lnTo>
                    <a:pt x="537" y="218"/>
                  </a:lnTo>
                  <a:lnTo>
                    <a:pt x="536" y="220"/>
                  </a:lnTo>
                  <a:lnTo>
                    <a:pt x="536" y="221"/>
                  </a:lnTo>
                  <a:lnTo>
                    <a:pt x="537" y="221"/>
                  </a:lnTo>
                  <a:lnTo>
                    <a:pt x="537" y="222"/>
                  </a:lnTo>
                  <a:lnTo>
                    <a:pt x="536" y="222"/>
                  </a:lnTo>
                  <a:lnTo>
                    <a:pt x="536" y="223"/>
                  </a:lnTo>
                  <a:lnTo>
                    <a:pt x="536" y="224"/>
                  </a:lnTo>
                  <a:lnTo>
                    <a:pt x="537" y="225"/>
                  </a:lnTo>
                  <a:lnTo>
                    <a:pt x="536" y="225"/>
                  </a:lnTo>
                  <a:lnTo>
                    <a:pt x="536" y="227"/>
                  </a:lnTo>
                  <a:lnTo>
                    <a:pt x="537" y="227"/>
                  </a:lnTo>
                  <a:lnTo>
                    <a:pt x="538" y="227"/>
                  </a:lnTo>
                  <a:lnTo>
                    <a:pt x="538" y="228"/>
                  </a:lnTo>
                  <a:lnTo>
                    <a:pt x="540" y="228"/>
                  </a:lnTo>
                  <a:lnTo>
                    <a:pt x="540" y="229"/>
                  </a:lnTo>
                  <a:lnTo>
                    <a:pt x="540" y="230"/>
                  </a:lnTo>
                  <a:lnTo>
                    <a:pt x="541" y="231"/>
                  </a:lnTo>
                  <a:lnTo>
                    <a:pt x="542" y="231"/>
                  </a:lnTo>
                  <a:lnTo>
                    <a:pt x="542" y="232"/>
                  </a:lnTo>
                  <a:lnTo>
                    <a:pt x="542" y="234"/>
                  </a:lnTo>
                  <a:lnTo>
                    <a:pt x="543" y="234"/>
                  </a:lnTo>
                  <a:lnTo>
                    <a:pt x="543" y="235"/>
                  </a:lnTo>
                  <a:lnTo>
                    <a:pt x="544" y="235"/>
                  </a:lnTo>
                  <a:lnTo>
                    <a:pt x="545" y="235"/>
                  </a:lnTo>
                  <a:lnTo>
                    <a:pt x="545" y="234"/>
                  </a:lnTo>
                  <a:lnTo>
                    <a:pt x="544" y="234"/>
                  </a:lnTo>
                  <a:lnTo>
                    <a:pt x="545" y="234"/>
                  </a:lnTo>
                  <a:lnTo>
                    <a:pt x="547" y="234"/>
                  </a:lnTo>
                  <a:lnTo>
                    <a:pt x="545" y="235"/>
                  </a:lnTo>
                  <a:lnTo>
                    <a:pt x="547" y="235"/>
                  </a:lnTo>
                  <a:lnTo>
                    <a:pt x="547" y="234"/>
                  </a:lnTo>
                  <a:lnTo>
                    <a:pt x="547" y="235"/>
                  </a:lnTo>
                  <a:lnTo>
                    <a:pt x="547" y="236"/>
                  </a:lnTo>
                  <a:lnTo>
                    <a:pt x="548" y="236"/>
                  </a:lnTo>
                  <a:lnTo>
                    <a:pt x="548" y="237"/>
                  </a:lnTo>
                  <a:lnTo>
                    <a:pt x="548" y="241"/>
                  </a:lnTo>
                  <a:lnTo>
                    <a:pt x="549" y="242"/>
                  </a:lnTo>
                  <a:lnTo>
                    <a:pt x="549" y="243"/>
                  </a:lnTo>
                  <a:lnTo>
                    <a:pt x="551" y="245"/>
                  </a:lnTo>
                  <a:lnTo>
                    <a:pt x="552" y="245"/>
                  </a:lnTo>
                  <a:lnTo>
                    <a:pt x="554" y="246"/>
                  </a:lnTo>
                  <a:lnTo>
                    <a:pt x="554" y="248"/>
                  </a:lnTo>
                  <a:lnTo>
                    <a:pt x="552" y="249"/>
                  </a:lnTo>
                  <a:lnTo>
                    <a:pt x="552" y="250"/>
                  </a:lnTo>
                  <a:lnTo>
                    <a:pt x="554" y="251"/>
                  </a:lnTo>
                  <a:lnTo>
                    <a:pt x="554" y="252"/>
                  </a:lnTo>
                  <a:lnTo>
                    <a:pt x="552" y="252"/>
                  </a:lnTo>
                  <a:lnTo>
                    <a:pt x="554" y="252"/>
                  </a:lnTo>
                  <a:lnTo>
                    <a:pt x="554" y="253"/>
                  </a:lnTo>
                  <a:lnTo>
                    <a:pt x="555" y="253"/>
                  </a:lnTo>
                  <a:lnTo>
                    <a:pt x="556" y="253"/>
                  </a:lnTo>
                  <a:lnTo>
                    <a:pt x="557" y="253"/>
                  </a:lnTo>
                  <a:lnTo>
                    <a:pt x="557" y="255"/>
                  </a:lnTo>
                  <a:lnTo>
                    <a:pt x="556" y="256"/>
                  </a:lnTo>
                  <a:lnTo>
                    <a:pt x="556" y="257"/>
                  </a:lnTo>
                  <a:lnTo>
                    <a:pt x="557" y="256"/>
                  </a:lnTo>
                  <a:lnTo>
                    <a:pt x="557" y="257"/>
                  </a:lnTo>
                  <a:lnTo>
                    <a:pt x="556" y="257"/>
                  </a:lnTo>
                  <a:lnTo>
                    <a:pt x="557" y="257"/>
                  </a:lnTo>
                  <a:lnTo>
                    <a:pt x="556" y="258"/>
                  </a:lnTo>
                  <a:lnTo>
                    <a:pt x="555" y="258"/>
                  </a:lnTo>
                  <a:lnTo>
                    <a:pt x="555" y="259"/>
                  </a:lnTo>
                  <a:lnTo>
                    <a:pt x="555" y="260"/>
                  </a:lnTo>
                  <a:lnTo>
                    <a:pt x="555" y="261"/>
                  </a:lnTo>
                  <a:lnTo>
                    <a:pt x="556" y="261"/>
                  </a:lnTo>
                  <a:lnTo>
                    <a:pt x="556" y="263"/>
                  </a:lnTo>
                  <a:lnTo>
                    <a:pt x="556" y="264"/>
                  </a:lnTo>
                  <a:lnTo>
                    <a:pt x="555" y="264"/>
                  </a:lnTo>
                  <a:lnTo>
                    <a:pt x="555" y="265"/>
                  </a:lnTo>
                  <a:lnTo>
                    <a:pt x="556" y="264"/>
                  </a:lnTo>
                  <a:lnTo>
                    <a:pt x="556" y="263"/>
                  </a:lnTo>
                  <a:lnTo>
                    <a:pt x="556" y="264"/>
                  </a:lnTo>
                  <a:lnTo>
                    <a:pt x="557" y="264"/>
                  </a:lnTo>
                  <a:lnTo>
                    <a:pt x="557" y="265"/>
                  </a:lnTo>
                  <a:lnTo>
                    <a:pt x="556" y="266"/>
                  </a:lnTo>
                  <a:lnTo>
                    <a:pt x="556" y="267"/>
                  </a:lnTo>
                  <a:lnTo>
                    <a:pt x="555" y="267"/>
                  </a:lnTo>
                  <a:lnTo>
                    <a:pt x="555" y="268"/>
                  </a:lnTo>
                  <a:lnTo>
                    <a:pt x="554" y="270"/>
                  </a:lnTo>
                  <a:lnTo>
                    <a:pt x="554" y="271"/>
                  </a:lnTo>
                  <a:lnTo>
                    <a:pt x="555" y="271"/>
                  </a:lnTo>
                  <a:lnTo>
                    <a:pt x="554" y="272"/>
                  </a:lnTo>
                  <a:lnTo>
                    <a:pt x="552" y="275"/>
                  </a:lnTo>
                  <a:lnTo>
                    <a:pt x="554" y="275"/>
                  </a:lnTo>
                  <a:lnTo>
                    <a:pt x="552" y="277"/>
                  </a:lnTo>
                  <a:lnTo>
                    <a:pt x="552" y="278"/>
                  </a:lnTo>
                  <a:lnTo>
                    <a:pt x="552" y="279"/>
                  </a:lnTo>
                  <a:lnTo>
                    <a:pt x="551" y="280"/>
                  </a:lnTo>
                  <a:lnTo>
                    <a:pt x="551" y="281"/>
                  </a:lnTo>
                  <a:lnTo>
                    <a:pt x="551" y="282"/>
                  </a:lnTo>
                  <a:lnTo>
                    <a:pt x="550" y="282"/>
                  </a:lnTo>
                  <a:lnTo>
                    <a:pt x="549" y="284"/>
                  </a:lnTo>
                  <a:lnTo>
                    <a:pt x="550" y="284"/>
                  </a:lnTo>
                  <a:lnTo>
                    <a:pt x="549" y="285"/>
                  </a:lnTo>
                  <a:lnTo>
                    <a:pt x="549" y="286"/>
                  </a:lnTo>
                  <a:lnTo>
                    <a:pt x="550" y="287"/>
                  </a:lnTo>
                  <a:lnTo>
                    <a:pt x="549" y="288"/>
                  </a:lnTo>
                  <a:lnTo>
                    <a:pt x="550" y="288"/>
                  </a:lnTo>
                  <a:lnTo>
                    <a:pt x="550" y="289"/>
                  </a:lnTo>
                  <a:lnTo>
                    <a:pt x="550" y="291"/>
                  </a:lnTo>
                  <a:lnTo>
                    <a:pt x="550" y="292"/>
                  </a:lnTo>
                  <a:lnTo>
                    <a:pt x="550" y="293"/>
                  </a:lnTo>
                  <a:lnTo>
                    <a:pt x="550" y="294"/>
                  </a:lnTo>
                  <a:lnTo>
                    <a:pt x="551" y="293"/>
                  </a:lnTo>
                  <a:lnTo>
                    <a:pt x="551" y="294"/>
                  </a:lnTo>
                  <a:lnTo>
                    <a:pt x="550" y="294"/>
                  </a:lnTo>
                  <a:lnTo>
                    <a:pt x="550" y="295"/>
                  </a:lnTo>
                  <a:lnTo>
                    <a:pt x="549" y="296"/>
                  </a:lnTo>
                  <a:lnTo>
                    <a:pt x="550" y="296"/>
                  </a:lnTo>
                  <a:lnTo>
                    <a:pt x="549" y="298"/>
                  </a:lnTo>
                  <a:lnTo>
                    <a:pt x="549" y="299"/>
                  </a:lnTo>
                  <a:lnTo>
                    <a:pt x="550" y="299"/>
                  </a:lnTo>
                  <a:lnTo>
                    <a:pt x="550" y="300"/>
                  </a:lnTo>
                  <a:lnTo>
                    <a:pt x="550" y="301"/>
                  </a:lnTo>
                  <a:lnTo>
                    <a:pt x="550" y="302"/>
                  </a:lnTo>
                  <a:lnTo>
                    <a:pt x="549" y="305"/>
                  </a:lnTo>
                  <a:lnTo>
                    <a:pt x="548" y="306"/>
                  </a:lnTo>
                  <a:lnTo>
                    <a:pt x="548" y="307"/>
                  </a:lnTo>
                  <a:lnTo>
                    <a:pt x="549" y="307"/>
                  </a:lnTo>
                  <a:lnTo>
                    <a:pt x="548" y="307"/>
                  </a:lnTo>
                  <a:lnTo>
                    <a:pt x="548" y="308"/>
                  </a:lnTo>
                  <a:lnTo>
                    <a:pt x="548" y="309"/>
                  </a:lnTo>
                  <a:lnTo>
                    <a:pt x="547" y="309"/>
                  </a:lnTo>
                  <a:lnTo>
                    <a:pt x="547" y="310"/>
                  </a:lnTo>
                  <a:lnTo>
                    <a:pt x="545" y="312"/>
                  </a:lnTo>
                  <a:lnTo>
                    <a:pt x="544" y="313"/>
                  </a:lnTo>
                  <a:lnTo>
                    <a:pt x="543" y="314"/>
                  </a:lnTo>
                  <a:lnTo>
                    <a:pt x="543" y="315"/>
                  </a:lnTo>
                  <a:lnTo>
                    <a:pt x="542" y="315"/>
                  </a:lnTo>
                  <a:lnTo>
                    <a:pt x="542" y="316"/>
                  </a:lnTo>
                  <a:lnTo>
                    <a:pt x="541" y="317"/>
                  </a:lnTo>
                  <a:lnTo>
                    <a:pt x="541" y="319"/>
                  </a:lnTo>
                  <a:lnTo>
                    <a:pt x="540" y="319"/>
                  </a:lnTo>
                  <a:lnTo>
                    <a:pt x="540" y="320"/>
                  </a:lnTo>
                  <a:lnTo>
                    <a:pt x="540" y="321"/>
                  </a:lnTo>
                  <a:lnTo>
                    <a:pt x="538" y="321"/>
                  </a:lnTo>
                  <a:lnTo>
                    <a:pt x="538" y="322"/>
                  </a:lnTo>
                  <a:lnTo>
                    <a:pt x="538" y="323"/>
                  </a:lnTo>
                  <a:lnTo>
                    <a:pt x="537" y="324"/>
                  </a:lnTo>
                  <a:lnTo>
                    <a:pt x="537" y="326"/>
                  </a:lnTo>
                  <a:lnTo>
                    <a:pt x="536" y="326"/>
                  </a:lnTo>
                  <a:lnTo>
                    <a:pt x="536" y="327"/>
                  </a:lnTo>
                  <a:lnTo>
                    <a:pt x="535" y="328"/>
                  </a:lnTo>
                  <a:lnTo>
                    <a:pt x="534" y="329"/>
                  </a:lnTo>
                  <a:lnTo>
                    <a:pt x="534" y="330"/>
                  </a:lnTo>
                  <a:lnTo>
                    <a:pt x="533" y="331"/>
                  </a:lnTo>
                  <a:lnTo>
                    <a:pt x="531" y="333"/>
                  </a:lnTo>
                  <a:lnTo>
                    <a:pt x="531" y="334"/>
                  </a:lnTo>
                  <a:lnTo>
                    <a:pt x="530" y="335"/>
                  </a:lnTo>
                  <a:lnTo>
                    <a:pt x="529" y="336"/>
                  </a:lnTo>
                  <a:lnTo>
                    <a:pt x="528" y="337"/>
                  </a:lnTo>
                  <a:lnTo>
                    <a:pt x="528" y="338"/>
                  </a:lnTo>
                  <a:lnTo>
                    <a:pt x="527" y="340"/>
                  </a:lnTo>
                  <a:lnTo>
                    <a:pt x="527" y="341"/>
                  </a:lnTo>
                  <a:lnTo>
                    <a:pt x="526" y="342"/>
                  </a:lnTo>
                  <a:lnTo>
                    <a:pt x="527" y="342"/>
                  </a:lnTo>
                  <a:lnTo>
                    <a:pt x="527" y="343"/>
                  </a:lnTo>
                  <a:lnTo>
                    <a:pt x="527" y="342"/>
                  </a:lnTo>
                  <a:lnTo>
                    <a:pt x="527" y="343"/>
                  </a:lnTo>
                  <a:lnTo>
                    <a:pt x="526" y="343"/>
                  </a:lnTo>
                  <a:lnTo>
                    <a:pt x="526" y="344"/>
                  </a:lnTo>
                  <a:lnTo>
                    <a:pt x="526" y="345"/>
                  </a:lnTo>
                  <a:lnTo>
                    <a:pt x="524" y="345"/>
                  </a:lnTo>
                  <a:lnTo>
                    <a:pt x="524" y="347"/>
                  </a:lnTo>
                  <a:lnTo>
                    <a:pt x="523" y="347"/>
                  </a:lnTo>
                  <a:lnTo>
                    <a:pt x="523" y="348"/>
                  </a:lnTo>
                  <a:lnTo>
                    <a:pt x="522" y="349"/>
                  </a:lnTo>
                  <a:lnTo>
                    <a:pt x="522" y="350"/>
                  </a:lnTo>
                  <a:lnTo>
                    <a:pt x="521" y="350"/>
                  </a:lnTo>
                  <a:lnTo>
                    <a:pt x="521" y="351"/>
                  </a:lnTo>
                  <a:lnTo>
                    <a:pt x="521" y="352"/>
                  </a:lnTo>
                  <a:lnTo>
                    <a:pt x="520" y="352"/>
                  </a:lnTo>
                  <a:lnTo>
                    <a:pt x="519" y="354"/>
                  </a:lnTo>
                  <a:lnTo>
                    <a:pt x="519" y="355"/>
                  </a:lnTo>
                  <a:lnTo>
                    <a:pt x="517" y="355"/>
                  </a:lnTo>
                  <a:lnTo>
                    <a:pt x="517" y="356"/>
                  </a:lnTo>
                  <a:lnTo>
                    <a:pt x="516" y="356"/>
                  </a:lnTo>
                  <a:lnTo>
                    <a:pt x="516" y="357"/>
                  </a:lnTo>
                  <a:lnTo>
                    <a:pt x="515" y="357"/>
                  </a:lnTo>
                  <a:lnTo>
                    <a:pt x="516" y="357"/>
                  </a:lnTo>
                  <a:lnTo>
                    <a:pt x="515" y="358"/>
                  </a:lnTo>
                  <a:lnTo>
                    <a:pt x="514" y="358"/>
                  </a:lnTo>
                  <a:lnTo>
                    <a:pt x="513" y="359"/>
                  </a:lnTo>
                  <a:lnTo>
                    <a:pt x="512" y="361"/>
                  </a:lnTo>
                  <a:lnTo>
                    <a:pt x="512" y="362"/>
                  </a:lnTo>
                  <a:lnTo>
                    <a:pt x="510" y="362"/>
                  </a:lnTo>
                  <a:lnTo>
                    <a:pt x="510" y="363"/>
                  </a:lnTo>
                  <a:lnTo>
                    <a:pt x="510" y="364"/>
                  </a:lnTo>
                  <a:lnTo>
                    <a:pt x="509" y="364"/>
                  </a:lnTo>
                  <a:lnTo>
                    <a:pt x="509" y="365"/>
                  </a:lnTo>
                  <a:lnTo>
                    <a:pt x="509" y="366"/>
                  </a:lnTo>
                  <a:lnTo>
                    <a:pt x="508" y="366"/>
                  </a:lnTo>
                  <a:lnTo>
                    <a:pt x="508" y="368"/>
                  </a:lnTo>
                  <a:lnTo>
                    <a:pt x="507" y="368"/>
                  </a:lnTo>
                  <a:lnTo>
                    <a:pt x="506" y="369"/>
                  </a:lnTo>
                  <a:lnTo>
                    <a:pt x="505" y="369"/>
                  </a:lnTo>
                  <a:lnTo>
                    <a:pt x="505" y="370"/>
                  </a:lnTo>
                  <a:lnTo>
                    <a:pt x="504" y="370"/>
                  </a:lnTo>
                  <a:lnTo>
                    <a:pt x="502" y="370"/>
                  </a:lnTo>
                  <a:lnTo>
                    <a:pt x="502" y="371"/>
                  </a:lnTo>
                  <a:lnTo>
                    <a:pt x="501" y="371"/>
                  </a:lnTo>
                  <a:lnTo>
                    <a:pt x="500" y="371"/>
                  </a:lnTo>
                  <a:lnTo>
                    <a:pt x="501" y="371"/>
                  </a:lnTo>
                  <a:lnTo>
                    <a:pt x="502" y="371"/>
                  </a:lnTo>
                  <a:lnTo>
                    <a:pt x="502" y="372"/>
                  </a:lnTo>
                  <a:lnTo>
                    <a:pt x="501" y="372"/>
                  </a:lnTo>
                  <a:lnTo>
                    <a:pt x="500" y="372"/>
                  </a:lnTo>
                  <a:lnTo>
                    <a:pt x="499" y="372"/>
                  </a:lnTo>
                  <a:lnTo>
                    <a:pt x="498" y="373"/>
                  </a:lnTo>
                  <a:lnTo>
                    <a:pt x="497" y="373"/>
                  </a:lnTo>
                  <a:lnTo>
                    <a:pt x="495" y="375"/>
                  </a:lnTo>
                  <a:lnTo>
                    <a:pt x="494" y="375"/>
                  </a:lnTo>
                  <a:lnTo>
                    <a:pt x="494" y="376"/>
                  </a:lnTo>
                  <a:lnTo>
                    <a:pt x="493" y="376"/>
                  </a:lnTo>
                  <a:lnTo>
                    <a:pt x="493" y="377"/>
                  </a:lnTo>
                  <a:lnTo>
                    <a:pt x="492" y="377"/>
                  </a:lnTo>
                  <a:lnTo>
                    <a:pt x="492" y="378"/>
                  </a:lnTo>
                  <a:lnTo>
                    <a:pt x="491" y="378"/>
                  </a:lnTo>
                  <a:lnTo>
                    <a:pt x="491" y="379"/>
                  </a:lnTo>
                  <a:lnTo>
                    <a:pt x="490" y="379"/>
                  </a:lnTo>
                  <a:lnTo>
                    <a:pt x="490" y="380"/>
                  </a:lnTo>
                  <a:lnTo>
                    <a:pt x="488" y="380"/>
                  </a:lnTo>
                  <a:lnTo>
                    <a:pt x="488" y="382"/>
                  </a:lnTo>
                  <a:lnTo>
                    <a:pt x="488" y="380"/>
                  </a:lnTo>
                  <a:lnTo>
                    <a:pt x="490" y="380"/>
                  </a:lnTo>
                  <a:lnTo>
                    <a:pt x="488" y="380"/>
                  </a:lnTo>
                  <a:lnTo>
                    <a:pt x="487" y="380"/>
                  </a:lnTo>
                  <a:lnTo>
                    <a:pt x="488" y="382"/>
                  </a:lnTo>
                  <a:lnTo>
                    <a:pt x="487" y="382"/>
                  </a:lnTo>
                  <a:lnTo>
                    <a:pt x="488" y="382"/>
                  </a:lnTo>
                  <a:lnTo>
                    <a:pt x="487" y="382"/>
                  </a:lnTo>
                  <a:lnTo>
                    <a:pt x="487" y="383"/>
                  </a:lnTo>
                  <a:lnTo>
                    <a:pt x="486" y="383"/>
                  </a:lnTo>
                  <a:lnTo>
                    <a:pt x="486" y="384"/>
                  </a:lnTo>
                  <a:lnTo>
                    <a:pt x="485" y="384"/>
                  </a:lnTo>
                  <a:lnTo>
                    <a:pt x="485" y="385"/>
                  </a:lnTo>
                  <a:lnTo>
                    <a:pt x="484" y="385"/>
                  </a:lnTo>
                  <a:lnTo>
                    <a:pt x="484" y="384"/>
                  </a:lnTo>
                  <a:lnTo>
                    <a:pt x="483" y="384"/>
                  </a:lnTo>
                  <a:lnTo>
                    <a:pt x="483" y="385"/>
                  </a:lnTo>
                  <a:lnTo>
                    <a:pt x="484" y="385"/>
                  </a:lnTo>
                  <a:lnTo>
                    <a:pt x="483" y="386"/>
                  </a:lnTo>
                  <a:lnTo>
                    <a:pt x="484" y="386"/>
                  </a:lnTo>
                  <a:lnTo>
                    <a:pt x="484" y="385"/>
                  </a:lnTo>
                  <a:lnTo>
                    <a:pt x="484" y="386"/>
                  </a:lnTo>
                  <a:lnTo>
                    <a:pt x="483" y="387"/>
                  </a:lnTo>
                  <a:lnTo>
                    <a:pt x="483" y="389"/>
                  </a:lnTo>
                  <a:lnTo>
                    <a:pt x="481" y="389"/>
                  </a:lnTo>
                  <a:lnTo>
                    <a:pt x="481" y="390"/>
                  </a:lnTo>
                  <a:lnTo>
                    <a:pt x="480" y="390"/>
                  </a:lnTo>
                  <a:lnTo>
                    <a:pt x="481" y="390"/>
                  </a:lnTo>
                  <a:lnTo>
                    <a:pt x="480" y="391"/>
                  </a:lnTo>
                  <a:lnTo>
                    <a:pt x="480" y="392"/>
                  </a:lnTo>
                  <a:lnTo>
                    <a:pt x="479" y="392"/>
                  </a:lnTo>
                  <a:lnTo>
                    <a:pt x="479" y="391"/>
                  </a:lnTo>
                  <a:lnTo>
                    <a:pt x="479" y="392"/>
                  </a:lnTo>
                  <a:lnTo>
                    <a:pt x="478" y="392"/>
                  </a:lnTo>
                  <a:lnTo>
                    <a:pt x="479" y="392"/>
                  </a:lnTo>
                  <a:lnTo>
                    <a:pt x="478" y="392"/>
                  </a:lnTo>
                  <a:lnTo>
                    <a:pt x="478" y="393"/>
                  </a:lnTo>
                  <a:lnTo>
                    <a:pt x="477" y="394"/>
                  </a:lnTo>
                  <a:lnTo>
                    <a:pt x="476" y="394"/>
                  </a:lnTo>
                  <a:lnTo>
                    <a:pt x="474" y="396"/>
                  </a:lnTo>
                  <a:lnTo>
                    <a:pt x="473" y="397"/>
                  </a:lnTo>
                  <a:lnTo>
                    <a:pt x="472" y="398"/>
                  </a:lnTo>
                  <a:lnTo>
                    <a:pt x="472" y="399"/>
                  </a:lnTo>
                  <a:lnTo>
                    <a:pt x="471" y="399"/>
                  </a:lnTo>
                  <a:lnTo>
                    <a:pt x="471" y="400"/>
                  </a:lnTo>
                  <a:lnTo>
                    <a:pt x="470" y="400"/>
                  </a:lnTo>
                  <a:lnTo>
                    <a:pt x="471" y="400"/>
                  </a:lnTo>
                  <a:lnTo>
                    <a:pt x="470" y="400"/>
                  </a:lnTo>
                  <a:lnTo>
                    <a:pt x="470" y="401"/>
                  </a:lnTo>
                  <a:lnTo>
                    <a:pt x="471" y="401"/>
                  </a:lnTo>
                  <a:lnTo>
                    <a:pt x="470" y="401"/>
                  </a:lnTo>
                  <a:lnTo>
                    <a:pt x="469" y="404"/>
                  </a:lnTo>
                  <a:lnTo>
                    <a:pt x="467" y="404"/>
                  </a:lnTo>
                  <a:lnTo>
                    <a:pt x="467" y="405"/>
                  </a:lnTo>
                  <a:lnTo>
                    <a:pt x="466" y="405"/>
                  </a:lnTo>
                  <a:lnTo>
                    <a:pt x="466" y="406"/>
                  </a:lnTo>
                  <a:lnTo>
                    <a:pt x="466" y="407"/>
                  </a:lnTo>
                  <a:lnTo>
                    <a:pt x="465" y="407"/>
                  </a:lnTo>
                  <a:lnTo>
                    <a:pt x="466" y="407"/>
                  </a:lnTo>
                  <a:lnTo>
                    <a:pt x="466" y="408"/>
                  </a:lnTo>
                  <a:lnTo>
                    <a:pt x="465" y="408"/>
                  </a:lnTo>
                  <a:lnTo>
                    <a:pt x="465" y="410"/>
                  </a:lnTo>
                  <a:lnTo>
                    <a:pt x="465" y="408"/>
                  </a:lnTo>
                  <a:lnTo>
                    <a:pt x="465" y="407"/>
                  </a:lnTo>
                  <a:lnTo>
                    <a:pt x="464" y="408"/>
                  </a:lnTo>
                  <a:lnTo>
                    <a:pt x="464" y="410"/>
                  </a:lnTo>
                  <a:lnTo>
                    <a:pt x="464" y="411"/>
                  </a:lnTo>
                  <a:lnTo>
                    <a:pt x="463" y="411"/>
                  </a:lnTo>
                  <a:lnTo>
                    <a:pt x="462" y="411"/>
                  </a:lnTo>
                  <a:lnTo>
                    <a:pt x="460" y="411"/>
                  </a:lnTo>
                  <a:lnTo>
                    <a:pt x="460" y="412"/>
                  </a:lnTo>
                  <a:lnTo>
                    <a:pt x="459" y="412"/>
                  </a:lnTo>
                  <a:lnTo>
                    <a:pt x="459" y="413"/>
                  </a:lnTo>
                  <a:lnTo>
                    <a:pt x="458" y="413"/>
                  </a:lnTo>
                  <a:lnTo>
                    <a:pt x="458" y="414"/>
                  </a:lnTo>
                  <a:lnTo>
                    <a:pt x="457" y="414"/>
                  </a:lnTo>
                  <a:lnTo>
                    <a:pt x="457" y="415"/>
                  </a:lnTo>
                  <a:lnTo>
                    <a:pt x="456" y="417"/>
                  </a:lnTo>
                  <a:lnTo>
                    <a:pt x="455" y="418"/>
                  </a:lnTo>
                  <a:lnTo>
                    <a:pt x="453" y="419"/>
                  </a:lnTo>
                  <a:lnTo>
                    <a:pt x="452" y="419"/>
                  </a:lnTo>
                  <a:lnTo>
                    <a:pt x="452" y="420"/>
                  </a:lnTo>
                  <a:lnTo>
                    <a:pt x="451" y="421"/>
                  </a:lnTo>
                  <a:lnTo>
                    <a:pt x="450" y="421"/>
                  </a:lnTo>
                  <a:lnTo>
                    <a:pt x="450" y="422"/>
                  </a:lnTo>
                  <a:lnTo>
                    <a:pt x="449" y="424"/>
                  </a:lnTo>
                  <a:lnTo>
                    <a:pt x="449" y="425"/>
                  </a:lnTo>
                  <a:lnTo>
                    <a:pt x="448" y="424"/>
                  </a:lnTo>
                  <a:lnTo>
                    <a:pt x="448" y="425"/>
                  </a:lnTo>
                  <a:lnTo>
                    <a:pt x="448" y="426"/>
                  </a:lnTo>
                  <a:lnTo>
                    <a:pt x="446" y="426"/>
                  </a:lnTo>
                  <a:lnTo>
                    <a:pt x="446" y="427"/>
                  </a:lnTo>
                  <a:lnTo>
                    <a:pt x="446" y="428"/>
                  </a:lnTo>
                  <a:lnTo>
                    <a:pt x="445" y="429"/>
                  </a:lnTo>
                  <a:lnTo>
                    <a:pt x="444" y="429"/>
                  </a:lnTo>
                  <a:lnTo>
                    <a:pt x="444" y="431"/>
                  </a:lnTo>
                  <a:lnTo>
                    <a:pt x="443" y="432"/>
                  </a:lnTo>
                  <a:lnTo>
                    <a:pt x="443" y="433"/>
                  </a:lnTo>
                  <a:lnTo>
                    <a:pt x="442" y="433"/>
                  </a:lnTo>
                  <a:lnTo>
                    <a:pt x="441" y="434"/>
                  </a:lnTo>
                  <a:lnTo>
                    <a:pt x="441" y="435"/>
                  </a:lnTo>
                  <a:lnTo>
                    <a:pt x="440" y="436"/>
                  </a:lnTo>
                  <a:lnTo>
                    <a:pt x="438" y="438"/>
                  </a:lnTo>
                  <a:lnTo>
                    <a:pt x="438" y="439"/>
                  </a:lnTo>
                  <a:lnTo>
                    <a:pt x="437" y="439"/>
                  </a:lnTo>
                  <a:lnTo>
                    <a:pt x="437" y="440"/>
                  </a:lnTo>
                  <a:lnTo>
                    <a:pt x="436" y="440"/>
                  </a:lnTo>
                  <a:lnTo>
                    <a:pt x="436" y="441"/>
                  </a:lnTo>
                  <a:lnTo>
                    <a:pt x="437" y="441"/>
                  </a:lnTo>
                  <a:lnTo>
                    <a:pt x="437" y="442"/>
                  </a:lnTo>
                  <a:lnTo>
                    <a:pt x="437" y="443"/>
                  </a:lnTo>
                  <a:lnTo>
                    <a:pt x="436" y="443"/>
                  </a:lnTo>
                  <a:lnTo>
                    <a:pt x="435" y="443"/>
                  </a:lnTo>
                  <a:lnTo>
                    <a:pt x="435" y="445"/>
                  </a:lnTo>
                  <a:lnTo>
                    <a:pt x="435" y="446"/>
                  </a:lnTo>
                  <a:lnTo>
                    <a:pt x="434" y="446"/>
                  </a:lnTo>
                  <a:lnTo>
                    <a:pt x="434" y="447"/>
                  </a:lnTo>
                  <a:lnTo>
                    <a:pt x="433" y="448"/>
                  </a:lnTo>
                  <a:lnTo>
                    <a:pt x="431" y="448"/>
                  </a:lnTo>
                  <a:lnTo>
                    <a:pt x="431" y="447"/>
                  </a:lnTo>
                  <a:lnTo>
                    <a:pt x="430" y="447"/>
                  </a:lnTo>
                  <a:lnTo>
                    <a:pt x="430" y="448"/>
                  </a:lnTo>
                  <a:lnTo>
                    <a:pt x="429" y="449"/>
                  </a:lnTo>
                  <a:lnTo>
                    <a:pt x="428" y="450"/>
                  </a:lnTo>
                  <a:lnTo>
                    <a:pt x="427" y="450"/>
                  </a:lnTo>
                  <a:lnTo>
                    <a:pt x="426" y="450"/>
                  </a:lnTo>
                  <a:lnTo>
                    <a:pt x="426" y="452"/>
                  </a:lnTo>
                  <a:lnTo>
                    <a:pt x="424" y="452"/>
                  </a:lnTo>
                  <a:lnTo>
                    <a:pt x="423" y="452"/>
                  </a:lnTo>
                  <a:lnTo>
                    <a:pt x="422" y="452"/>
                  </a:lnTo>
                  <a:lnTo>
                    <a:pt x="421" y="452"/>
                  </a:lnTo>
                  <a:lnTo>
                    <a:pt x="420" y="452"/>
                  </a:lnTo>
                  <a:lnTo>
                    <a:pt x="417" y="452"/>
                  </a:lnTo>
                  <a:lnTo>
                    <a:pt x="416" y="452"/>
                  </a:lnTo>
                  <a:lnTo>
                    <a:pt x="415" y="452"/>
                  </a:lnTo>
                  <a:lnTo>
                    <a:pt x="413" y="452"/>
                  </a:lnTo>
                  <a:lnTo>
                    <a:pt x="409" y="452"/>
                  </a:lnTo>
                  <a:lnTo>
                    <a:pt x="407" y="453"/>
                  </a:lnTo>
                  <a:lnTo>
                    <a:pt x="403" y="454"/>
                  </a:lnTo>
                  <a:lnTo>
                    <a:pt x="401" y="455"/>
                  </a:lnTo>
                  <a:lnTo>
                    <a:pt x="398" y="456"/>
                  </a:lnTo>
                  <a:lnTo>
                    <a:pt x="394" y="459"/>
                  </a:lnTo>
                  <a:lnTo>
                    <a:pt x="389" y="461"/>
                  </a:lnTo>
                  <a:lnTo>
                    <a:pt x="387" y="462"/>
                  </a:lnTo>
                  <a:lnTo>
                    <a:pt x="386" y="464"/>
                  </a:lnTo>
                  <a:lnTo>
                    <a:pt x="384" y="464"/>
                  </a:lnTo>
                  <a:lnTo>
                    <a:pt x="384" y="466"/>
                  </a:lnTo>
                  <a:lnTo>
                    <a:pt x="382" y="466"/>
                  </a:lnTo>
                  <a:lnTo>
                    <a:pt x="380" y="466"/>
                  </a:lnTo>
                  <a:lnTo>
                    <a:pt x="379" y="466"/>
                  </a:lnTo>
                  <a:lnTo>
                    <a:pt x="378" y="466"/>
                  </a:lnTo>
                  <a:lnTo>
                    <a:pt x="377" y="467"/>
                  </a:lnTo>
                  <a:lnTo>
                    <a:pt x="377" y="466"/>
                  </a:lnTo>
                  <a:lnTo>
                    <a:pt x="376" y="466"/>
                  </a:lnTo>
                  <a:lnTo>
                    <a:pt x="374" y="466"/>
                  </a:lnTo>
                  <a:lnTo>
                    <a:pt x="373" y="467"/>
                  </a:lnTo>
                  <a:lnTo>
                    <a:pt x="373" y="468"/>
                  </a:lnTo>
                  <a:lnTo>
                    <a:pt x="374" y="468"/>
                  </a:lnTo>
                  <a:lnTo>
                    <a:pt x="373" y="468"/>
                  </a:lnTo>
                  <a:lnTo>
                    <a:pt x="373" y="469"/>
                  </a:lnTo>
                  <a:lnTo>
                    <a:pt x="374" y="469"/>
                  </a:lnTo>
                  <a:lnTo>
                    <a:pt x="376" y="468"/>
                  </a:lnTo>
                  <a:lnTo>
                    <a:pt x="377" y="468"/>
                  </a:lnTo>
                  <a:lnTo>
                    <a:pt x="377" y="469"/>
                  </a:lnTo>
                  <a:lnTo>
                    <a:pt x="376" y="469"/>
                  </a:lnTo>
                  <a:lnTo>
                    <a:pt x="376" y="470"/>
                  </a:lnTo>
                  <a:lnTo>
                    <a:pt x="374" y="470"/>
                  </a:lnTo>
                  <a:lnTo>
                    <a:pt x="374" y="471"/>
                  </a:lnTo>
                  <a:lnTo>
                    <a:pt x="373" y="473"/>
                  </a:lnTo>
                  <a:lnTo>
                    <a:pt x="372" y="473"/>
                  </a:lnTo>
                  <a:lnTo>
                    <a:pt x="372" y="471"/>
                  </a:lnTo>
                  <a:lnTo>
                    <a:pt x="373" y="471"/>
                  </a:lnTo>
                  <a:lnTo>
                    <a:pt x="372" y="471"/>
                  </a:lnTo>
                  <a:lnTo>
                    <a:pt x="372" y="470"/>
                  </a:lnTo>
                  <a:lnTo>
                    <a:pt x="373" y="470"/>
                  </a:lnTo>
                  <a:lnTo>
                    <a:pt x="372" y="469"/>
                  </a:lnTo>
                  <a:lnTo>
                    <a:pt x="372" y="468"/>
                  </a:lnTo>
                  <a:lnTo>
                    <a:pt x="371" y="468"/>
                  </a:lnTo>
                  <a:lnTo>
                    <a:pt x="370" y="469"/>
                  </a:lnTo>
                  <a:lnTo>
                    <a:pt x="369" y="469"/>
                  </a:lnTo>
                  <a:lnTo>
                    <a:pt x="370" y="468"/>
                  </a:lnTo>
                  <a:lnTo>
                    <a:pt x="370" y="467"/>
                  </a:lnTo>
                  <a:lnTo>
                    <a:pt x="369" y="466"/>
                  </a:lnTo>
                  <a:lnTo>
                    <a:pt x="370" y="466"/>
                  </a:lnTo>
                  <a:lnTo>
                    <a:pt x="370" y="464"/>
                  </a:lnTo>
                  <a:lnTo>
                    <a:pt x="369" y="464"/>
                  </a:lnTo>
                  <a:lnTo>
                    <a:pt x="369" y="466"/>
                  </a:lnTo>
                  <a:lnTo>
                    <a:pt x="367" y="466"/>
                  </a:lnTo>
                  <a:lnTo>
                    <a:pt x="366" y="466"/>
                  </a:lnTo>
                  <a:lnTo>
                    <a:pt x="366" y="464"/>
                  </a:lnTo>
                  <a:lnTo>
                    <a:pt x="366" y="463"/>
                  </a:lnTo>
                  <a:lnTo>
                    <a:pt x="365" y="463"/>
                  </a:lnTo>
                  <a:lnTo>
                    <a:pt x="366" y="463"/>
                  </a:lnTo>
                  <a:lnTo>
                    <a:pt x="366" y="462"/>
                  </a:lnTo>
                  <a:lnTo>
                    <a:pt x="367" y="461"/>
                  </a:lnTo>
                  <a:lnTo>
                    <a:pt x="367" y="462"/>
                  </a:lnTo>
                  <a:lnTo>
                    <a:pt x="369" y="461"/>
                  </a:lnTo>
                  <a:lnTo>
                    <a:pt x="369" y="460"/>
                  </a:lnTo>
                  <a:lnTo>
                    <a:pt x="369" y="459"/>
                  </a:lnTo>
                  <a:lnTo>
                    <a:pt x="367" y="459"/>
                  </a:lnTo>
                  <a:lnTo>
                    <a:pt x="366" y="459"/>
                  </a:lnTo>
                  <a:lnTo>
                    <a:pt x="366" y="460"/>
                  </a:lnTo>
                  <a:lnTo>
                    <a:pt x="365" y="460"/>
                  </a:lnTo>
                  <a:lnTo>
                    <a:pt x="365" y="461"/>
                  </a:lnTo>
                  <a:lnTo>
                    <a:pt x="364" y="461"/>
                  </a:lnTo>
                  <a:lnTo>
                    <a:pt x="363" y="461"/>
                  </a:lnTo>
                  <a:lnTo>
                    <a:pt x="363" y="462"/>
                  </a:lnTo>
                  <a:lnTo>
                    <a:pt x="362" y="462"/>
                  </a:lnTo>
                  <a:lnTo>
                    <a:pt x="360" y="463"/>
                  </a:lnTo>
                  <a:lnTo>
                    <a:pt x="359" y="463"/>
                  </a:lnTo>
                  <a:lnTo>
                    <a:pt x="359" y="462"/>
                  </a:lnTo>
                  <a:lnTo>
                    <a:pt x="358" y="461"/>
                  </a:lnTo>
                  <a:lnTo>
                    <a:pt x="358" y="460"/>
                  </a:lnTo>
                  <a:lnTo>
                    <a:pt x="359" y="461"/>
                  </a:lnTo>
                  <a:lnTo>
                    <a:pt x="360" y="461"/>
                  </a:lnTo>
                  <a:lnTo>
                    <a:pt x="362" y="461"/>
                  </a:lnTo>
                  <a:lnTo>
                    <a:pt x="362" y="460"/>
                  </a:lnTo>
                  <a:lnTo>
                    <a:pt x="363" y="460"/>
                  </a:lnTo>
                  <a:lnTo>
                    <a:pt x="363" y="459"/>
                  </a:lnTo>
                  <a:lnTo>
                    <a:pt x="364" y="459"/>
                  </a:lnTo>
                  <a:lnTo>
                    <a:pt x="365" y="457"/>
                  </a:lnTo>
                  <a:lnTo>
                    <a:pt x="366" y="456"/>
                  </a:lnTo>
                  <a:lnTo>
                    <a:pt x="366" y="455"/>
                  </a:lnTo>
                  <a:lnTo>
                    <a:pt x="365" y="455"/>
                  </a:lnTo>
                  <a:lnTo>
                    <a:pt x="365" y="454"/>
                  </a:lnTo>
                  <a:lnTo>
                    <a:pt x="365" y="453"/>
                  </a:lnTo>
                  <a:lnTo>
                    <a:pt x="364" y="453"/>
                  </a:lnTo>
                  <a:lnTo>
                    <a:pt x="363" y="454"/>
                  </a:lnTo>
                  <a:lnTo>
                    <a:pt x="362" y="454"/>
                  </a:lnTo>
                  <a:lnTo>
                    <a:pt x="360" y="455"/>
                  </a:lnTo>
                  <a:lnTo>
                    <a:pt x="359" y="455"/>
                  </a:lnTo>
                  <a:lnTo>
                    <a:pt x="358" y="456"/>
                  </a:lnTo>
                  <a:lnTo>
                    <a:pt x="357" y="456"/>
                  </a:lnTo>
                  <a:lnTo>
                    <a:pt x="356" y="456"/>
                  </a:lnTo>
                  <a:lnTo>
                    <a:pt x="356" y="457"/>
                  </a:lnTo>
                  <a:lnTo>
                    <a:pt x="357" y="457"/>
                  </a:lnTo>
                  <a:lnTo>
                    <a:pt x="358" y="457"/>
                  </a:lnTo>
                  <a:lnTo>
                    <a:pt x="359" y="457"/>
                  </a:lnTo>
                  <a:lnTo>
                    <a:pt x="360" y="457"/>
                  </a:lnTo>
                  <a:lnTo>
                    <a:pt x="359" y="457"/>
                  </a:lnTo>
                  <a:lnTo>
                    <a:pt x="359" y="459"/>
                  </a:lnTo>
                  <a:lnTo>
                    <a:pt x="358" y="459"/>
                  </a:lnTo>
                  <a:lnTo>
                    <a:pt x="358" y="460"/>
                  </a:lnTo>
                  <a:lnTo>
                    <a:pt x="357" y="460"/>
                  </a:lnTo>
                  <a:lnTo>
                    <a:pt x="356" y="460"/>
                  </a:lnTo>
                  <a:lnTo>
                    <a:pt x="355" y="460"/>
                  </a:lnTo>
                  <a:lnTo>
                    <a:pt x="352" y="461"/>
                  </a:lnTo>
                  <a:lnTo>
                    <a:pt x="351" y="461"/>
                  </a:lnTo>
                  <a:lnTo>
                    <a:pt x="351" y="462"/>
                  </a:lnTo>
                  <a:lnTo>
                    <a:pt x="350" y="462"/>
                  </a:lnTo>
                  <a:lnTo>
                    <a:pt x="349" y="462"/>
                  </a:lnTo>
                  <a:lnTo>
                    <a:pt x="348" y="463"/>
                  </a:lnTo>
                  <a:lnTo>
                    <a:pt x="346" y="464"/>
                  </a:lnTo>
                  <a:lnTo>
                    <a:pt x="345" y="464"/>
                  </a:lnTo>
                  <a:lnTo>
                    <a:pt x="345" y="466"/>
                  </a:lnTo>
                  <a:lnTo>
                    <a:pt x="344" y="466"/>
                  </a:lnTo>
                  <a:lnTo>
                    <a:pt x="342" y="467"/>
                  </a:lnTo>
                  <a:lnTo>
                    <a:pt x="341" y="467"/>
                  </a:lnTo>
                  <a:lnTo>
                    <a:pt x="341" y="468"/>
                  </a:lnTo>
                  <a:lnTo>
                    <a:pt x="339" y="468"/>
                  </a:lnTo>
                  <a:lnTo>
                    <a:pt x="338" y="468"/>
                  </a:lnTo>
                  <a:lnTo>
                    <a:pt x="337" y="467"/>
                  </a:lnTo>
                  <a:lnTo>
                    <a:pt x="336" y="467"/>
                  </a:lnTo>
                  <a:lnTo>
                    <a:pt x="335" y="467"/>
                  </a:lnTo>
                  <a:lnTo>
                    <a:pt x="335" y="466"/>
                  </a:lnTo>
                  <a:lnTo>
                    <a:pt x="334" y="464"/>
                  </a:lnTo>
                  <a:lnTo>
                    <a:pt x="332" y="464"/>
                  </a:lnTo>
                  <a:lnTo>
                    <a:pt x="331" y="464"/>
                  </a:lnTo>
                  <a:lnTo>
                    <a:pt x="331" y="463"/>
                  </a:lnTo>
                  <a:lnTo>
                    <a:pt x="330" y="462"/>
                  </a:lnTo>
                  <a:lnTo>
                    <a:pt x="329" y="462"/>
                  </a:lnTo>
                  <a:lnTo>
                    <a:pt x="329" y="461"/>
                  </a:lnTo>
                  <a:lnTo>
                    <a:pt x="328" y="461"/>
                  </a:lnTo>
                  <a:lnTo>
                    <a:pt x="327" y="461"/>
                  </a:lnTo>
                  <a:lnTo>
                    <a:pt x="325" y="461"/>
                  </a:lnTo>
                  <a:lnTo>
                    <a:pt x="324" y="461"/>
                  </a:lnTo>
                  <a:lnTo>
                    <a:pt x="323" y="460"/>
                  </a:lnTo>
                  <a:lnTo>
                    <a:pt x="322" y="460"/>
                  </a:lnTo>
                  <a:lnTo>
                    <a:pt x="321" y="459"/>
                  </a:lnTo>
                  <a:lnTo>
                    <a:pt x="320" y="459"/>
                  </a:lnTo>
                  <a:lnTo>
                    <a:pt x="320" y="460"/>
                  </a:lnTo>
                  <a:lnTo>
                    <a:pt x="318" y="460"/>
                  </a:lnTo>
                  <a:lnTo>
                    <a:pt x="318" y="461"/>
                  </a:lnTo>
                  <a:lnTo>
                    <a:pt x="317" y="461"/>
                  </a:lnTo>
                  <a:lnTo>
                    <a:pt x="316" y="462"/>
                  </a:lnTo>
                  <a:lnTo>
                    <a:pt x="316" y="461"/>
                  </a:lnTo>
                  <a:lnTo>
                    <a:pt x="315" y="461"/>
                  </a:lnTo>
                  <a:lnTo>
                    <a:pt x="315" y="460"/>
                  </a:lnTo>
                  <a:lnTo>
                    <a:pt x="314" y="457"/>
                  </a:lnTo>
                  <a:lnTo>
                    <a:pt x="313" y="456"/>
                  </a:lnTo>
                  <a:lnTo>
                    <a:pt x="312" y="456"/>
                  </a:lnTo>
                  <a:lnTo>
                    <a:pt x="309" y="456"/>
                  </a:lnTo>
                  <a:lnTo>
                    <a:pt x="308" y="456"/>
                  </a:lnTo>
                  <a:lnTo>
                    <a:pt x="308" y="455"/>
                  </a:lnTo>
                  <a:lnTo>
                    <a:pt x="307" y="455"/>
                  </a:lnTo>
                  <a:lnTo>
                    <a:pt x="307" y="454"/>
                  </a:lnTo>
                  <a:lnTo>
                    <a:pt x="306" y="454"/>
                  </a:lnTo>
                  <a:lnTo>
                    <a:pt x="306" y="453"/>
                  </a:lnTo>
                  <a:lnTo>
                    <a:pt x="306" y="452"/>
                  </a:lnTo>
                  <a:lnTo>
                    <a:pt x="306" y="450"/>
                  </a:lnTo>
                  <a:lnTo>
                    <a:pt x="306" y="449"/>
                  </a:lnTo>
                  <a:lnTo>
                    <a:pt x="306" y="448"/>
                  </a:lnTo>
                  <a:lnTo>
                    <a:pt x="305" y="448"/>
                  </a:lnTo>
                  <a:lnTo>
                    <a:pt x="306" y="448"/>
                  </a:lnTo>
                  <a:lnTo>
                    <a:pt x="306" y="447"/>
                  </a:lnTo>
                  <a:lnTo>
                    <a:pt x="305" y="447"/>
                  </a:lnTo>
                  <a:lnTo>
                    <a:pt x="303" y="443"/>
                  </a:lnTo>
                  <a:lnTo>
                    <a:pt x="303" y="442"/>
                  </a:lnTo>
                  <a:lnTo>
                    <a:pt x="305" y="441"/>
                  </a:lnTo>
                  <a:lnTo>
                    <a:pt x="305" y="440"/>
                  </a:lnTo>
                  <a:lnTo>
                    <a:pt x="305" y="439"/>
                  </a:lnTo>
                  <a:lnTo>
                    <a:pt x="306" y="438"/>
                  </a:lnTo>
                  <a:lnTo>
                    <a:pt x="307" y="438"/>
                  </a:lnTo>
                  <a:lnTo>
                    <a:pt x="307" y="436"/>
                  </a:lnTo>
                  <a:lnTo>
                    <a:pt x="308" y="436"/>
                  </a:lnTo>
                  <a:lnTo>
                    <a:pt x="308" y="435"/>
                  </a:lnTo>
                  <a:lnTo>
                    <a:pt x="309" y="433"/>
                  </a:lnTo>
                  <a:lnTo>
                    <a:pt x="309" y="429"/>
                  </a:lnTo>
                  <a:lnTo>
                    <a:pt x="310" y="427"/>
                  </a:lnTo>
                  <a:lnTo>
                    <a:pt x="310" y="425"/>
                  </a:lnTo>
                  <a:lnTo>
                    <a:pt x="309" y="424"/>
                  </a:lnTo>
                  <a:lnTo>
                    <a:pt x="309" y="422"/>
                  </a:lnTo>
                  <a:lnTo>
                    <a:pt x="308" y="420"/>
                  </a:lnTo>
                  <a:lnTo>
                    <a:pt x="308" y="419"/>
                  </a:lnTo>
                  <a:lnTo>
                    <a:pt x="307" y="419"/>
                  </a:lnTo>
                  <a:lnTo>
                    <a:pt x="307" y="418"/>
                  </a:lnTo>
                  <a:lnTo>
                    <a:pt x="306" y="418"/>
                  </a:lnTo>
                  <a:lnTo>
                    <a:pt x="306" y="417"/>
                  </a:lnTo>
                  <a:lnTo>
                    <a:pt x="309" y="421"/>
                  </a:lnTo>
                  <a:lnTo>
                    <a:pt x="309" y="422"/>
                  </a:lnTo>
                  <a:lnTo>
                    <a:pt x="310" y="424"/>
                  </a:lnTo>
                  <a:lnTo>
                    <a:pt x="310" y="425"/>
                  </a:lnTo>
                  <a:lnTo>
                    <a:pt x="310" y="427"/>
                  </a:lnTo>
                  <a:lnTo>
                    <a:pt x="310" y="426"/>
                  </a:lnTo>
                  <a:lnTo>
                    <a:pt x="310" y="425"/>
                  </a:lnTo>
                  <a:lnTo>
                    <a:pt x="310" y="424"/>
                  </a:lnTo>
                  <a:lnTo>
                    <a:pt x="310" y="421"/>
                  </a:lnTo>
                  <a:lnTo>
                    <a:pt x="309" y="421"/>
                  </a:lnTo>
                  <a:lnTo>
                    <a:pt x="309" y="420"/>
                  </a:lnTo>
                  <a:lnTo>
                    <a:pt x="308" y="419"/>
                  </a:lnTo>
                  <a:lnTo>
                    <a:pt x="307" y="418"/>
                  </a:lnTo>
                  <a:lnTo>
                    <a:pt x="307" y="417"/>
                  </a:lnTo>
                  <a:lnTo>
                    <a:pt x="308" y="417"/>
                  </a:lnTo>
                  <a:lnTo>
                    <a:pt x="308" y="415"/>
                  </a:lnTo>
                  <a:lnTo>
                    <a:pt x="309" y="415"/>
                  </a:lnTo>
                  <a:lnTo>
                    <a:pt x="309" y="417"/>
                  </a:lnTo>
                  <a:lnTo>
                    <a:pt x="309" y="418"/>
                  </a:lnTo>
                  <a:lnTo>
                    <a:pt x="308" y="418"/>
                  </a:lnTo>
                  <a:lnTo>
                    <a:pt x="308" y="419"/>
                  </a:lnTo>
                  <a:lnTo>
                    <a:pt x="309" y="419"/>
                  </a:lnTo>
                  <a:lnTo>
                    <a:pt x="310" y="419"/>
                  </a:lnTo>
                  <a:lnTo>
                    <a:pt x="310" y="418"/>
                  </a:lnTo>
                  <a:lnTo>
                    <a:pt x="310" y="417"/>
                  </a:lnTo>
                  <a:lnTo>
                    <a:pt x="310" y="415"/>
                  </a:lnTo>
                  <a:lnTo>
                    <a:pt x="309" y="415"/>
                  </a:lnTo>
                  <a:lnTo>
                    <a:pt x="310" y="415"/>
                  </a:lnTo>
                  <a:lnTo>
                    <a:pt x="312" y="415"/>
                  </a:lnTo>
                  <a:lnTo>
                    <a:pt x="313" y="415"/>
                  </a:lnTo>
                  <a:lnTo>
                    <a:pt x="312" y="414"/>
                  </a:lnTo>
                  <a:lnTo>
                    <a:pt x="313" y="414"/>
                  </a:lnTo>
                  <a:lnTo>
                    <a:pt x="313" y="413"/>
                  </a:lnTo>
                  <a:lnTo>
                    <a:pt x="312" y="414"/>
                  </a:lnTo>
                  <a:lnTo>
                    <a:pt x="312" y="413"/>
                  </a:lnTo>
                  <a:lnTo>
                    <a:pt x="310" y="413"/>
                  </a:lnTo>
                  <a:lnTo>
                    <a:pt x="309" y="413"/>
                  </a:lnTo>
                  <a:lnTo>
                    <a:pt x="309" y="414"/>
                  </a:lnTo>
                  <a:lnTo>
                    <a:pt x="308" y="414"/>
                  </a:lnTo>
                  <a:lnTo>
                    <a:pt x="308" y="413"/>
                  </a:lnTo>
                  <a:lnTo>
                    <a:pt x="307" y="414"/>
                  </a:lnTo>
                  <a:lnTo>
                    <a:pt x="307" y="415"/>
                  </a:lnTo>
                  <a:lnTo>
                    <a:pt x="306" y="415"/>
                  </a:lnTo>
                  <a:lnTo>
                    <a:pt x="305" y="415"/>
                  </a:lnTo>
                  <a:lnTo>
                    <a:pt x="306" y="415"/>
                  </a:lnTo>
                  <a:lnTo>
                    <a:pt x="306" y="417"/>
                  </a:lnTo>
                  <a:lnTo>
                    <a:pt x="306" y="415"/>
                  </a:lnTo>
                  <a:lnTo>
                    <a:pt x="307" y="415"/>
                  </a:lnTo>
                  <a:lnTo>
                    <a:pt x="307" y="417"/>
                  </a:lnTo>
                  <a:lnTo>
                    <a:pt x="306" y="417"/>
                  </a:lnTo>
                  <a:lnTo>
                    <a:pt x="305" y="417"/>
                  </a:lnTo>
                  <a:lnTo>
                    <a:pt x="303" y="415"/>
                  </a:lnTo>
                  <a:lnTo>
                    <a:pt x="303" y="417"/>
                  </a:lnTo>
                  <a:lnTo>
                    <a:pt x="302" y="417"/>
                  </a:lnTo>
                  <a:lnTo>
                    <a:pt x="301" y="417"/>
                  </a:lnTo>
                  <a:lnTo>
                    <a:pt x="300" y="418"/>
                  </a:lnTo>
                  <a:lnTo>
                    <a:pt x="299" y="418"/>
                  </a:lnTo>
                  <a:lnTo>
                    <a:pt x="296" y="418"/>
                  </a:lnTo>
                  <a:lnTo>
                    <a:pt x="295" y="418"/>
                  </a:lnTo>
                  <a:lnTo>
                    <a:pt x="294" y="418"/>
                  </a:lnTo>
                  <a:lnTo>
                    <a:pt x="294" y="417"/>
                  </a:lnTo>
                  <a:lnTo>
                    <a:pt x="295" y="417"/>
                  </a:lnTo>
                  <a:lnTo>
                    <a:pt x="295" y="415"/>
                  </a:lnTo>
                  <a:lnTo>
                    <a:pt x="298" y="415"/>
                  </a:lnTo>
                  <a:lnTo>
                    <a:pt x="299" y="414"/>
                  </a:lnTo>
                  <a:lnTo>
                    <a:pt x="300" y="413"/>
                  </a:lnTo>
                  <a:lnTo>
                    <a:pt x="301" y="413"/>
                  </a:lnTo>
                  <a:lnTo>
                    <a:pt x="301" y="412"/>
                  </a:lnTo>
                  <a:lnTo>
                    <a:pt x="302" y="412"/>
                  </a:lnTo>
                  <a:lnTo>
                    <a:pt x="302" y="411"/>
                  </a:lnTo>
                  <a:lnTo>
                    <a:pt x="302" y="410"/>
                  </a:lnTo>
                  <a:lnTo>
                    <a:pt x="303" y="410"/>
                  </a:lnTo>
                  <a:lnTo>
                    <a:pt x="303" y="408"/>
                  </a:lnTo>
                  <a:lnTo>
                    <a:pt x="305" y="408"/>
                  </a:lnTo>
                  <a:lnTo>
                    <a:pt x="305" y="407"/>
                  </a:lnTo>
                  <a:lnTo>
                    <a:pt x="305" y="406"/>
                  </a:lnTo>
                  <a:lnTo>
                    <a:pt x="306" y="404"/>
                  </a:lnTo>
                  <a:lnTo>
                    <a:pt x="306" y="405"/>
                  </a:lnTo>
                  <a:lnTo>
                    <a:pt x="307" y="404"/>
                  </a:lnTo>
                  <a:lnTo>
                    <a:pt x="306" y="404"/>
                  </a:lnTo>
                  <a:lnTo>
                    <a:pt x="306" y="403"/>
                  </a:lnTo>
                  <a:lnTo>
                    <a:pt x="306" y="401"/>
                  </a:lnTo>
                  <a:lnTo>
                    <a:pt x="306" y="400"/>
                  </a:lnTo>
                  <a:lnTo>
                    <a:pt x="305" y="400"/>
                  </a:lnTo>
                  <a:lnTo>
                    <a:pt x="305" y="399"/>
                  </a:lnTo>
                  <a:lnTo>
                    <a:pt x="306" y="397"/>
                  </a:lnTo>
                  <a:lnTo>
                    <a:pt x="306" y="396"/>
                  </a:lnTo>
                  <a:lnTo>
                    <a:pt x="305" y="396"/>
                  </a:lnTo>
                  <a:lnTo>
                    <a:pt x="306" y="396"/>
                  </a:lnTo>
                  <a:lnTo>
                    <a:pt x="306" y="394"/>
                  </a:lnTo>
                  <a:lnTo>
                    <a:pt x="305" y="393"/>
                  </a:lnTo>
                  <a:lnTo>
                    <a:pt x="305" y="394"/>
                  </a:lnTo>
                  <a:lnTo>
                    <a:pt x="303" y="396"/>
                  </a:lnTo>
                  <a:lnTo>
                    <a:pt x="303" y="397"/>
                  </a:lnTo>
                  <a:lnTo>
                    <a:pt x="302" y="398"/>
                  </a:lnTo>
                  <a:lnTo>
                    <a:pt x="301" y="398"/>
                  </a:lnTo>
                  <a:lnTo>
                    <a:pt x="300" y="400"/>
                  </a:lnTo>
                  <a:lnTo>
                    <a:pt x="299" y="400"/>
                  </a:lnTo>
                  <a:lnTo>
                    <a:pt x="299" y="401"/>
                  </a:lnTo>
                  <a:lnTo>
                    <a:pt x="299" y="403"/>
                  </a:lnTo>
                  <a:lnTo>
                    <a:pt x="298" y="404"/>
                  </a:lnTo>
                  <a:lnTo>
                    <a:pt x="296" y="405"/>
                  </a:lnTo>
                  <a:lnTo>
                    <a:pt x="296" y="406"/>
                  </a:lnTo>
                  <a:lnTo>
                    <a:pt x="295" y="406"/>
                  </a:lnTo>
                  <a:lnTo>
                    <a:pt x="295" y="407"/>
                  </a:lnTo>
                  <a:lnTo>
                    <a:pt x="294" y="407"/>
                  </a:lnTo>
                  <a:lnTo>
                    <a:pt x="294" y="408"/>
                  </a:lnTo>
                  <a:lnTo>
                    <a:pt x="293" y="410"/>
                  </a:lnTo>
                  <a:lnTo>
                    <a:pt x="292" y="411"/>
                  </a:lnTo>
                  <a:lnTo>
                    <a:pt x="292" y="410"/>
                  </a:lnTo>
                  <a:lnTo>
                    <a:pt x="291" y="410"/>
                  </a:lnTo>
                  <a:lnTo>
                    <a:pt x="289" y="410"/>
                  </a:lnTo>
                  <a:lnTo>
                    <a:pt x="288" y="410"/>
                  </a:lnTo>
                  <a:lnTo>
                    <a:pt x="287" y="411"/>
                  </a:lnTo>
                  <a:lnTo>
                    <a:pt x="287" y="410"/>
                  </a:lnTo>
                  <a:lnTo>
                    <a:pt x="286" y="411"/>
                  </a:lnTo>
                  <a:lnTo>
                    <a:pt x="285" y="411"/>
                  </a:lnTo>
                  <a:lnTo>
                    <a:pt x="285" y="412"/>
                  </a:lnTo>
                  <a:lnTo>
                    <a:pt x="284" y="411"/>
                  </a:lnTo>
                  <a:lnTo>
                    <a:pt x="282" y="412"/>
                  </a:lnTo>
                  <a:lnTo>
                    <a:pt x="281" y="412"/>
                  </a:lnTo>
                  <a:lnTo>
                    <a:pt x="280" y="412"/>
                  </a:lnTo>
                  <a:lnTo>
                    <a:pt x="281" y="411"/>
                  </a:lnTo>
                  <a:lnTo>
                    <a:pt x="282" y="410"/>
                  </a:lnTo>
                  <a:lnTo>
                    <a:pt x="284" y="410"/>
                  </a:lnTo>
                  <a:lnTo>
                    <a:pt x="284" y="408"/>
                  </a:lnTo>
                  <a:lnTo>
                    <a:pt x="284" y="407"/>
                  </a:lnTo>
                  <a:lnTo>
                    <a:pt x="285" y="407"/>
                  </a:lnTo>
                  <a:lnTo>
                    <a:pt x="285" y="406"/>
                  </a:lnTo>
                  <a:lnTo>
                    <a:pt x="286" y="406"/>
                  </a:lnTo>
                  <a:lnTo>
                    <a:pt x="287" y="406"/>
                  </a:lnTo>
                  <a:lnTo>
                    <a:pt x="288" y="406"/>
                  </a:lnTo>
                  <a:lnTo>
                    <a:pt x="289" y="406"/>
                  </a:lnTo>
                  <a:lnTo>
                    <a:pt x="289" y="407"/>
                  </a:lnTo>
                  <a:lnTo>
                    <a:pt x="291" y="406"/>
                  </a:lnTo>
                  <a:lnTo>
                    <a:pt x="292" y="406"/>
                  </a:lnTo>
                  <a:lnTo>
                    <a:pt x="292" y="405"/>
                  </a:lnTo>
                  <a:lnTo>
                    <a:pt x="292" y="404"/>
                  </a:lnTo>
                  <a:lnTo>
                    <a:pt x="293" y="404"/>
                  </a:lnTo>
                  <a:lnTo>
                    <a:pt x="293" y="403"/>
                  </a:lnTo>
                  <a:lnTo>
                    <a:pt x="294" y="401"/>
                  </a:lnTo>
                  <a:lnTo>
                    <a:pt x="294" y="400"/>
                  </a:lnTo>
                  <a:lnTo>
                    <a:pt x="294" y="399"/>
                  </a:lnTo>
                  <a:lnTo>
                    <a:pt x="294" y="398"/>
                  </a:lnTo>
                  <a:lnTo>
                    <a:pt x="295" y="398"/>
                  </a:lnTo>
                  <a:lnTo>
                    <a:pt x="295" y="397"/>
                  </a:lnTo>
                  <a:lnTo>
                    <a:pt x="296" y="397"/>
                  </a:lnTo>
                  <a:lnTo>
                    <a:pt x="296" y="396"/>
                  </a:lnTo>
                  <a:lnTo>
                    <a:pt x="296" y="394"/>
                  </a:lnTo>
                  <a:lnTo>
                    <a:pt x="298" y="394"/>
                  </a:lnTo>
                  <a:lnTo>
                    <a:pt x="299" y="393"/>
                  </a:lnTo>
                  <a:lnTo>
                    <a:pt x="299" y="392"/>
                  </a:lnTo>
                  <a:lnTo>
                    <a:pt x="299" y="391"/>
                  </a:lnTo>
                  <a:lnTo>
                    <a:pt x="300" y="391"/>
                  </a:lnTo>
                  <a:lnTo>
                    <a:pt x="301" y="391"/>
                  </a:lnTo>
                  <a:lnTo>
                    <a:pt x="301" y="390"/>
                  </a:lnTo>
                  <a:lnTo>
                    <a:pt x="300" y="390"/>
                  </a:lnTo>
                  <a:lnTo>
                    <a:pt x="301" y="390"/>
                  </a:lnTo>
                  <a:lnTo>
                    <a:pt x="301" y="389"/>
                  </a:lnTo>
                  <a:lnTo>
                    <a:pt x="302" y="389"/>
                  </a:lnTo>
                  <a:lnTo>
                    <a:pt x="303" y="387"/>
                  </a:lnTo>
                  <a:lnTo>
                    <a:pt x="305" y="387"/>
                  </a:lnTo>
                  <a:lnTo>
                    <a:pt x="306" y="386"/>
                  </a:lnTo>
                  <a:lnTo>
                    <a:pt x="306" y="385"/>
                  </a:lnTo>
                  <a:lnTo>
                    <a:pt x="307" y="385"/>
                  </a:lnTo>
                  <a:lnTo>
                    <a:pt x="306" y="385"/>
                  </a:lnTo>
                  <a:lnTo>
                    <a:pt x="306" y="386"/>
                  </a:lnTo>
                  <a:lnTo>
                    <a:pt x="307" y="385"/>
                  </a:lnTo>
                  <a:lnTo>
                    <a:pt x="307" y="384"/>
                  </a:lnTo>
                  <a:lnTo>
                    <a:pt x="307" y="383"/>
                  </a:lnTo>
                  <a:lnTo>
                    <a:pt x="307" y="382"/>
                  </a:lnTo>
                  <a:lnTo>
                    <a:pt x="308" y="382"/>
                  </a:lnTo>
                  <a:lnTo>
                    <a:pt x="308" y="380"/>
                  </a:lnTo>
                  <a:lnTo>
                    <a:pt x="307" y="380"/>
                  </a:lnTo>
                  <a:lnTo>
                    <a:pt x="308" y="380"/>
                  </a:lnTo>
                  <a:lnTo>
                    <a:pt x="308" y="379"/>
                  </a:lnTo>
                  <a:lnTo>
                    <a:pt x="309" y="379"/>
                  </a:lnTo>
                  <a:lnTo>
                    <a:pt x="310" y="378"/>
                  </a:lnTo>
                  <a:lnTo>
                    <a:pt x="312" y="378"/>
                  </a:lnTo>
                  <a:lnTo>
                    <a:pt x="312" y="377"/>
                  </a:lnTo>
                  <a:lnTo>
                    <a:pt x="312" y="376"/>
                  </a:lnTo>
                  <a:lnTo>
                    <a:pt x="312" y="372"/>
                  </a:lnTo>
                  <a:lnTo>
                    <a:pt x="313" y="372"/>
                  </a:lnTo>
                  <a:lnTo>
                    <a:pt x="313" y="371"/>
                  </a:lnTo>
                  <a:lnTo>
                    <a:pt x="312" y="371"/>
                  </a:lnTo>
                  <a:lnTo>
                    <a:pt x="313" y="370"/>
                  </a:lnTo>
                  <a:lnTo>
                    <a:pt x="312" y="370"/>
                  </a:lnTo>
                  <a:lnTo>
                    <a:pt x="312" y="369"/>
                  </a:lnTo>
                  <a:lnTo>
                    <a:pt x="313" y="369"/>
                  </a:lnTo>
                  <a:lnTo>
                    <a:pt x="312" y="369"/>
                  </a:lnTo>
                  <a:lnTo>
                    <a:pt x="312" y="370"/>
                  </a:lnTo>
                  <a:lnTo>
                    <a:pt x="310" y="371"/>
                  </a:lnTo>
                  <a:lnTo>
                    <a:pt x="312" y="371"/>
                  </a:lnTo>
                  <a:lnTo>
                    <a:pt x="312" y="372"/>
                  </a:lnTo>
                  <a:lnTo>
                    <a:pt x="310" y="372"/>
                  </a:lnTo>
                  <a:lnTo>
                    <a:pt x="310" y="373"/>
                  </a:lnTo>
                  <a:lnTo>
                    <a:pt x="309" y="375"/>
                  </a:lnTo>
                  <a:lnTo>
                    <a:pt x="309" y="376"/>
                  </a:lnTo>
                  <a:lnTo>
                    <a:pt x="308" y="376"/>
                  </a:lnTo>
                  <a:lnTo>
                    <a:pt x="308" y="375"/>
                  </a:lnTo>
                  <a:lnTo>
                    <a:pt x="307" y="376"/>
                  </a:lnTo>
                  <a:lnTo>
                    <a:pt x="306" y="376"/>
                  </a:lnTo>
                  <a:lnTo>
                    <a:pt x="306" y="377"/>
                  </a:lnTo>
                  <a:lnTo>
                    <a:pt x="305" y="378"/>
                  </a:lnTo>
                  <a:lnTo>
                    <a:pt x="303" y="378"/>
                  </a:lnTo>
                  <a:lnTo>
                    <a:pt x="303" y="379"/>
                  </a:lnTo>
                  <a:lnTo>
                    <a:pt x="302" y="380"/>
                  </a:lnTo>
                  <a:lnTo>
                    <a:pt x="301" y="380"/>
                  </a:lnTo>
                  <a:lnTo>
                    <a:pt x="301" y="382"/>
                  </a:lnTo>
                  <a:lnTo>
                    <a:pt x="301" y="383"/>
                  </a:lnTo>
                  <a:lnTo>
                    <a:pt x="300" y="383"/>
                  </a:lnTo>
                  <a:lnTo>
                    <a:pt x="300" y="384"/>
                  </a:lnTo>
                  <a:lnTo>
                    <a:pt x="299" y="384"/>
                  </a:lnTo>
                  <a:lnTo>
                    <a:pt x="298" y="385"/>
                  </a:lnTo>
                  <a:lnTo>
                    <a:pt x="298" y="386"/>
                  </a:lnTo>
                  <a:lnTo>
                    <a:pt x="296" y="386"/>
                  </a:lnTo>
                  <a:lnTo>
                    <a:pt x="295" y="387"/>
                  </a:lnTo>
                  <a:lnTo>
                    <a:pt x="294" y="387"/>
                  </a:lnTo>
                  <a:lnTo>
                    <a:pt x="293" y="386"/>
                  </a:lnTo>
                  <a:lnTo>
                    <a:pt x="293" y="387"/>
                  </a:lnTo>
                  <a:lnTo>
                    <a:pt x="292" y="387"/>
                  </a:lnTo>
                  <a:lnTo>
                    <a:pt x="292" y="389"/>
                  </a:lnTo>
                  <a:lnTo>
                    <a:pt x="293" y="387"/>
                  </a:lnTo>
                  <a:lnTo>
                    <a:pt x="292" y="389"/>
                  </a:lnTo>
                  <a:lnTo>
                    <a:pt x="291" y="389"/>
                  </a:lnTo>
                  <a:lnTo>
                    <a:pt x="289" y="389"/>
                  </a:lnTo>
                  <a:lnTo>
                    <a:pt x="289" y="390"/>
                  </a:lnTo>
                  <a:lnTo>
                    <a:pt x="288" y="390"/>
                  </a:lnTo>
                  <a:lnTo>
                    <a:pt x="287" y="390"/>
                  </a:lnTo>
                  <a:lnTo>
                    <a:pt x="287" y="391"/>
                  </a:lnTo>
                  <a:lnTo>
                    <a:pt x="286" y="391"/>
                  </a:lnTo>
                  <a:lnTo>
                    <a:pt x="285" y="392"/>
                  </a:lnTo>
                  <a:lnTo>
                    <a:pt x="284" y="392"/>
                  </a:lnTo>
                  <a:lnTo>
                    <a:pt x="282" y="393"/>
                  </a:lnTo>
                  <a:lnTo>
                    <a:pt x="281" y="394"/>
                  </a:lnTo>
                  <a:lnTo>
                    <a:pt x="281" y="396"/>
                  </a:lnTo>
                  <a:lnTo>
                    <a:pt x="279" y="397"/>
                  </a:lnTo>
                  <a:lnTo>
                    <a:pt x="278" y="397"/>
                  </a:lnTo>
                  <a:lnTo>
                    <a:pt x="278" y="398"/>
                  </a:lnTo>
                  <a:lnTo>
                    <a:pt x="277" y="398"/>
                  </a:lnTo>
                  <a:lnTo>
                    <a:pt x="277" y="399"/>
                  </a:lnTo>
                  <a:lnTo>
                    <a:pt x="277" y="400"/>
                  </a:lnTo>
                  <a:lnTo>
                    <a:pt x="275" y="400"/>
                  </a:lnTo>
                  <a:lnTo>
                    <a:pt x="275" y="399"/>
                  </a:lnTo>
                  <a:lnTo>
                    <a:pt x="274" y="400"/>
                  </a:lnTo>
                  <a:lnTo>
                    <a:pt x="273" y="400"/>
                  </a:lnTo>
                  <a:lnTo>
                    <a:pt x="273" y="401"/>
                  </a:lnTo>
                  <a:lnTo>
                    <a:pt x="273" y="403"/>
                  </a:lnTo>
                  <a:lnTo>
                    <a:pt x="273" y="401"/>
                  </a:lnTo>
                  <a:lnTo>
                    <a:pt x="272" y="401"/>
                  </a:lnTo>
                  <a:lnTo>
                    <a:pt x="272" y="403"/>
                  </a:lnTo>
                  <a:lnTo>
                    <a:pt x="272" y="404"/>
                  </a:lnTo>
                  <a:lnTo>
                    <a:pt x="271" y="404"/>
                  </a:lnTo>
                  <a:lnTo>
                    <a:pt x="270" y="405"/>
                  </a:lnTo>
                  <a:lnTo>
                    <a:pt x="271" y="405"/>
                  </a:lnTo>
                  <a:lnTo>
                    <a:pt x="272" y="405"/>
                  </a:lnTo>
                  <a:lnTo>
                    <a:pt x="272" y="404"/>
                  </a:lnTo>
                  <a:lnTo>
                    <a:pt x="273" y="404"/>
                  </a:lnTo>
                  <a:lnTo>
                    <a:pt x="273" y="405"/>
                  </a:lnTo>
                  <a:lnTo>
                    <a:pt x="272" y="405"/>
                  </a:lnTo>
                  <a:lnTo>
                    <a:pt x="272" y="406"/>
                  </a:lnTo>
                  <a:lnTo>
                    <a:pt x="272" y="407"/>
                  </a:lnTo>
                  <a:lnTo>
                    <a:pt x="271" y="407"/>
                  </a:lnTo>
                  <a:lnTo>
                    <a:pt x="271" y="406"/>
                  </a:lnTo>
                  <a:lnTo>
                    <a:pt x="270" y="406"/>
                  </a:lnTo>
                  <a:lnTo>
                    <a:pt x="270" y="405"/>
                  </a:lnTo>
                  <a:lnTo>
                    <a:pt x="268" y="405"/>
                  </a:lnTo>
                  <a:lnTo>
                    <a:pt x="268" y="406"/>
                  </a:lnTo>
                  <a:lnTo>
                    <a:pt x="267" y="406"/>
                  </a:lnTo>
                  <a:lnTo>
                    <a:pt x="267" y="407"/>
                  </a:lnTo>
                  <a:lnTo>
                    <a:pt x="266" y="407"/>
                  </a:lnTo>
                  <a:lnTo>
                    <a:pt x="266" y="406"/>
                  </a:lnTo>
                  <a:lnTo>
                    <a:pt x="267" y="406"/>
                  </a:lnTo>
                  <a:lnTo>
                    <a:pt x="266" y="404"/>
                  </a:lnTo>
                  <a:lnTo>
                    <a:pt x="266" y="403"/>
                  </a:lnTo>
                  <a:lnTo>
                    <a:pt x="265" y="403"/>
                  </a:lnTo>
                  <a:lnTo>
                    <a:pt x="265" y="401"/>
                  </a:lnTo>
                  <a:lnTo>
                    <a:pt x="265" y="400"/>
                  </a:lnTo>
                  <a:lnTo>
                    <a:pt x="264" y="400"/>
                  </a:lnTo>
                  <a:lnTo>
                    <a:pt x="263" y="401"/>
                  </a:lnTo>
                  <a:lnTo>
                    <a:pt x="264" y="400"/>
                  </a:lnTo>
                  <a:lnTo>
                    <a:pt x="264" y="399"/>
                  </a:lnTo>
                  <a:lnTo>
                    <a:pt x="265" y="399"/>
                  </a:lnTo>
                  <a:lnTo>
                    <a:pt x="265" y="400"/>
                  </a:lnTo>
                  <a:lnTo>
                    <a:pt x="266" y="400"/>
                  </a:lnTo>
                  <a:lnTo>
                    <a:pt x="265" y="400"/>
                  </a:lnTo>
                  <a:lnTo>
                    <a:pt x="266" y="401"/>
                  </a:lnTo>
                  <a:lnTo>
                    <a:pt x="265" y="401"/>
                  </a:lnTo>
                  <a:lnTo>
                    <a:pt x="266" y="401"/>
                  </a:lnTo>
                  <a:lnTo>
                    <a:pt x="267" y="401"/>
                  </a:lnTo>
                  <a:lnTo>
                    <a:pt x="267" y="400"/>
                  </a:lnTo>
                  <a:lnTo>
                    <a:pt x="266" y="400"/>
                  </a:lnTo>
                  <a:lnTo>
                    <a:pt x="266" y="401"/>
                  </a:lnTo>
                  <a:lnTo>
                    <a:pt x="266" y="400"/>
                  </a:lnTo>
                  <a:lnTo>
                    <a:pt x="267" y="400"/>
                  </a:lnTo>
                  <a:lnTo>
                    <a:pt x="267" y="399"/>
                  </a:lnTo>
                  <a:lnTo>
                    <a:pt x="267" y="398"/>
                  </a:lnTo>
                  <a:lnTo>
                    <a:pt x="267" y="396"/>
                  </a:lnTo>
                  <a:lnTo>
                    <a:pt x="268" y="396"/>
                  </a:lnTo>
                  <a:lnTo>
                    <a:pt x="268" y="394"/>
                  </a:lnTo>
                  <a:lnTo>
                    <a:pt x="267" y="394"/>
                  </a:lnTo>
                  <a:lnTo>
                    <a:pt x="267" y="393"/>
                  </a:lnTo>
                  <a:lnTo>
                    <a:pt x="268" y="393"/>
                  </a:lnTo>
                  <a:lnTo>
                    <a:pt x="268" y="392"/>
                  </a:lnTo>
                  <a:lnTo>
                    <a:pt x="268" y="391"/>
                  </a:lnTo>
                  <a:lnTo>
                    <a:pt x="268" y="390"/>
                  </a:lnTo>
                  <a:lnTo>
                    <a:pt x="267" y="389"/>
                  </a:lnTo>
                  <a:lnTo>
                    <a:pt x="267" y="387"/>
                  </a:lnTo>
                  <a:lnTo>
                    <a:pt x="266" y="387"/>
                  </a:lnTo>
                  <a:lnTo>
                    <a:pt x="266" y="386"/>
                  </a:lnTo>
                  <a:lnTo>
                    <a:pt x="266" y="385"/>
                  </a:lnTo>
                  <a:lnTo>
                    <a:pt x="266" y="384"/>
                  </a:lnTo>
                  <a:lnTo>
                    <a:pt x="267" y="384"/>
                  </a:lnTo>
                  <a:lnTo>
                    <a:pt x="267" y="383"/>
                  </a:lnTo>
                  <a:lnTo>
                    <a:pt x="267" y="382"/>
                  </a:lnTo>
                  <a:lnTo>
                    <a:pt x="267" y="380"/>
                  </a:lnTo>
                  <a:lnTo>
                    <a:pt x="266" y="380"/>
                  </a:lnTo>
                  <a:lnTo>
                    <a:pt x="266" y="379"/>
                  </a:lnTo>
                  <a:lnTo>
                    <a:pt x="267" y="379"/>
                  </a:lnTo>
                  <a:lnTo>
                    <a:pt x="267" y="378"/>
                  </a:lnTo>
                  <a:lnTo>
                    <a:pt x="266" y="378"/>
                  </a:lnTo>
                  <a:lnTo>
                    <a:pt x="265" y="378"/>
                  </a:lnTo>
                  <a:lnTo>
                    <a:pt x="265" y="379"/>
                  </a:lnTo>
                  <a:lnTo>
                    <a:pt x="266" y="379"/>
                  </a:lnTo>
                  <a:lnTo>
                    <a:pt x="265" y="379"/>
                  </a:lnTo>
                  <a:lnTo>
                    <a:pt x="264" y="378"/>
                  </a:lnTo>
                  <a:lnTo>
                    <a:pt x="263" y="378"/>
                  </a:lnTo>
                  <a:lnTo>
                    <a:pt x="263" y="379"/>
                  </a:lnTo>
                  <a:lnTo>
                    <a:pt x="263" y="378"/>
                  </a:lnTo>
                  <a:lnTo>
                    <a:pt x="263" y="379"/>
                  </a:lnTo>
                  <a:lnTo>
                    <a:pt x="261" y="379"/>
                  </a:lnTo>
                  <a:lnTo>
                    <a:pt x="261" y="378"/>
                  </a:lnTo>
                  <a:lnTo>
                    <a:pt x="261" y="377"/>
                  </a:lnTo>
                  <a:lnTo>
                    <a:pt x="260" y="377"/>
                  </a:lnTo>
                  <a:lnTo>
                    <a:pt x="260" y="376"/>
                  </a:lnTo>
                  <a:lnTo>
                    <a:pt x="261" y="376"/>
                  </a:lnTo>
                  <a:lnTo>
                    <a:pt x="261" y="375"/>
                  </a:lnTo>
                  <a:lnTo>
                    <a:pt x="260" y="375"/>
                  </a:lnTo>
                  <a:lnTo>
                    <a:pt x="261" y="373"/>
                  </a:lnTo>
                  <a:lnTo>
                    <a:pt x="261" y="372"/>
                  </a:lnTo>
                  <a:lnTo>
                    <a:pt x="261" y="371"/>
                  </a:lnTo>
                  <a:lnTo>
                    <a:pt x="263" y="371"/>
                  </a:lnTo>
                  <a:lnTo>
                    <a:pt x="264" y="371"/>
                  </a:lnTo>
                  <a:lnTo>
                    <a:pt x="264" y="372"/>
                  </a:lnTo>
                  <a:lnTo>
                    <a:pt x="263" y="372"/>
                  </a:lnTo>
                  <a:lnTo>
                    <a:pt x="264" y="372"/>
                  </a:lnTo>
                  <a:lnTo>
                    <a:pt x="264" y="371"/>
                  </a:lnTo>
                  <a:lnTo>
                    <a:pt x="265" y="371"/>
                  </a:lnTo>
                  <a:lnTo>
                    <a:pt x="265" y="370"/>
                  </a:lnTo>
                  <a:lnTo>
                    <a:pt x="265" y="369"/>
                  </a:lnTo>
                  <a:lnTo>
                    <a:pt x="265" y="368"/>
                  </a:lnTo>
                  <a:lnTo>
                    <a:pt x="264" y="368"/>
                  </a:lnTo>
                  <a:lnTo>
                    <a:pt x="263" y="368"/>
                  </a:lnTo>
                  <a:lnTo>
                    <a:pt x="261" y="368"/>
                  </a:lnTo>
                  <a:lnTo>
                    <a:pt x="260" y="369"/>
                  </a:lnTo>
                  <a:lnTo>
                    <a:pt x="260" y="368"/>
                  </a:lnTo>
                  <a:lnTo>
                    <a:pt x="260" y="366"/>
                  </a:lnTo>
                  <a:lnTo>
                    <a:pt x="261" y="366"/>
                  </a:lnTo>
                  <a:lnTo>
                    <a:pt x="263" y="366"/>
                  </a:lnTo>
                  <a:lnTo>
                    <a:pt x="261" y="365"/>
                  </a:lnTo>
                  <a:lnTo>
                    <a:pt x="261" y="364"/>
                  </a:lnTo>
                  <a:lnTo>
                    <a:pt x="260" y="364"/>
                  </a:lnTo>
                  <a:lnTo>
                    <a:pt x="260" y="363"/>
                  </a:lnTo>
                  <a:lnTo>
                    <a:pt x="260" y="362"/>
                  </a:lnTo>
                  <a:lnTo>
                    <a:pt x="259" y="362"/>
                  </a:lnTo>
                  <a:lnTo>
                    <a:pt x="259" y="363"/>
                  </a:lnTo>
                  <a:lnTo>
                    <a:pt x="258" y="363"/>
                  </a:lnTo>
                  <a:lnTo>
                    <a:pt x="258" y="362"/>
                  </a:lnTo>
                  <a:lnTo>
                    <a:pt x="257" y="362"/>
                  </a:lnTo>
                  <a:lnTo>
                    <a:pt x="257" y="363"/>
                  </a:lnTo>
                  <a:lnTo>
                    <a:pt x="256" y="363"/>
                  </a:lnTo>
                  <a:lnTo>
                    <a:pt x="254" y="363"/>
                  </a:lnTo>
                  <a:lnTo>
                    <a:pt x="254" y="364"/>
                  </a:lnTo>
                  <a:lnTo>
                    <a:pt x="254" y="363"/>
                  </a:lnTo>
                  <a:lnTo>
                    <a:pt x="253" y="363"/>
                  </a:lnTo>
                  <a:lnTo>
                    <a:pt x="252" y="363"/>
                  </a:lnTo>
                  <a:lnTo>
                    <a:pt x="252" y="362"/>
                  </a:lnTo>
                  <a:lnTo>
                    <a:pt x="251" y="362"/>
                  </a:lnTo>
                  <a:lnTo>
                    <a:pt x="251" y="361"/>
                  </a:lnTo>
                  <a:lnTo>
                    <a:pt x="250" y="361"/>
                  </a:lnTo>
                  <a:lnTo>
                    <a:pt x="250" y="359"/>
                  </a:lnTo>
                  <a:lnTo>
                    <a:pt x="249" y="359"/>
                  </a:lnTo>
                  <a:lnTo>
                    <a:pt x="248" y="359"/>
                  </a:lnTo>
                  <a:lnTo>
                    <a:pt x="246" y="359"/>
                  </a:lnTo>
                  <a:lnTo>
                    <a:pt x="245" y="359"/>
                  </a:lnTo>
                  <a:lnTo>
                    <a:pt x="245" y="361"/>
                  </a:lnTo>
                  <a:lnTo>
                    <a:pt x="244" y="361"/>
                  </a:lnTo>
                  <a:lnTo>
                    <a:pt x="243" y="361"/>
                  </a:lnTo>
                  <a:lnTo>
                    <a:pt x="242" y="361"/>
                  </a:lnTo>
                  <a:lnTo>
                    <a:pt x="241" y="359"/>
                  </a:lnTo>
                  <a:lnTo>
                    <a:pt x="241" y="358"/>
                  </a:lnTo>
                  <a:lnTo>
                    <a:pt x="238" y="357"/>
                  </a:lnTo>
                  <a:lnTo>
                    <a:pt x="237" y="356"/>
                  </a:lnTo>
                  <a:lnTo>
                    <a:pt x="235" y="354"/>
                  </a:lnTo>
                  <a:lnTo>
                    <a:pt x="232" y="352"/>
                  </a:lnTo>
                  <a:lnTo>
                    <a:pt x="231" y="351"/>
                  </a:lnTo>
                  <a:lnTo>
                    <a:pt x="230" y="351"/>
                  </a:lnTo>
                  <a:lnTo>
                    <a:pt x="230" y="352"/>
                  </a:lnTo>
                  <a:lnTo>
                    <a:pt x="228" y="352"/>
                  </a:lnTo>
                  <a:lnTo>
                    <a:pt x="225" y="354"/>
                  </a:lnTo>
                  <a:lnTo>
                    <a:pt x="224" y="354"/>
                  </a:lnTo>
                  <a:lnTo>
                    <a:pt x="222" y="354"/>
                  </a:lnTo>
                  <a:lnTo>
                    <a:pt x="218" y="354"/>
                  </a:lnTo>
                  <a:lnTo>
                    <a:pt x="217" y="354"/>
                  </a:lnTo>
                  <a:lnTo>
                    <a:pt x="216" y="354"/>
                  </a:lnTo>
                  <a:lnTo>
                    <a:pt x="214" y="354"/>
                  </a:lnTo>
                  <a:lnTo>
                    <a:pt x="211" y="354"/>
                  </a:lnTo>
                  <a:lnTo>
                    <a:pt x="208" y="354"/>
                  </a:lnTo>
                  <a:lnTo>
                    <a:pt x="207" y="355"/>
                  </a:lnTo>
                  <a:lnTo>
                    <a:pt x="206" y="355"/>
                  </a:lnTo>
                  <a:lnTo>
                    <a:pt x="204" y="355"/>
                  </a:lnTo>
                  <a:lnTo>
                    <a:pt x="203" y="355"/>
                  </a:lnTo>
                  <a:lnTo>
                    <a:pt x="202" y="355"/>
                  </a:lnTo>
                  <a:lnTo>
                    <a:pt x="201" y="355"/>
                  </a:lnTo>
                  <a:lnTo>
                    <a:pt x="200" y="356"/>
                  </a:lnTo>
                  <a:lnTo>
                    <a:pt x="197" y="357"/>
                  </a:lnTo>
                  <a:lnTo>
                    <a:pt x="196" y="357"/>
                  </a:lnTo>
                  <a:lnTo>
                    <a:pt x="195" y="357"/>
                  </a:lnTo>
                  <a:lnTo>
                    <a:pt x="188" y="361"/>
                  </a:lnTo>
                  <a:lnTo>
                    <a:pt x="185" y="362"/>
                  </a:lnTo>
                  <a:lnTo>
                    <a:pt x="181" y="362"/>
                  </a:lnTo>
                  <a:lnTo>
                    <a:pt x="179" y="363"/>
                  </a:lnTo>
                  <a:lnTo>
                    <a:pt x="178" y="363"/>
                  </a:lnTo>
                  <a:lnTo>
                    <a:pt x="174" y="364"/>
                  </a:lnTo>
                  <a:lnTo>
                    <a:pt x="172" y="365"/>
                  </a:lnTo>
                  <a:lnTo>
                    <a:pt x="171" y="365"/>
                  </a:lnTo>
                  <a:lnTo>
                    <a:pt x="170" y="365"/>
                  </a:lnTo>
                  <a:lnTo>
                    <a:pt x="168" y="365"/>
                  </a:lnTo>
                  <a:lnTo>
                    <a:pt x="167" y="365"/>
                  </a:lnTo>
                  <a:lnTo>
                    <a:pt x="166" y="365"/>
                  </a:lnTo>
                  <a:lnTo>
                    <a:pt x="163" y="364"/>
                  </a:lnTo>
                  <a:lnTo>
                    <a:pt x="161" y="364"/>
                  </a:lnTo>
                  <a:lnTo>
                    <a:pt x="160" y="364"/>
                  </a:lnTo>
                  <a:lnTo>
                    <a:pt x="159" y="364"/>
                  </a:lnTo>
                  <a:lnTo>
                    <a:pt x="158" y="364"/>
                  </a:lnTo>
                  <a:lnTo>
                    <a:pt x="157" y="364"/>
                  </a:lnTo>
                  <a:lnTo>
                    <a:pt x="156" y="365"/>
                  </a:lnTo>
                  <a:lnTo>
                    <a:pt x="154" y="366"/>
                  </a:lnTo>
                  <a:lnTo>
                    <a:pt x="152" y="368"/>
                  </a:lnTo>
                  <a:lnTo>
                    <a:pt x="150" y="369"/>
                  </a:lnTo>
                  <a:lnTo>
                    <a:pt x="149" y="369"/>
                  </a:lnTo>
                  <a:lnTo>
                    <a:pt x="146" y="370"/>
                  </a:lnTo>
                  <a:lnTo>
                    <a:pt x="145" y="370"/>
                  </a:lnTo>
                  <a:lnTo>
                    <a:pt x="143" y="371"/>
                  </a:lnTo>
                  <a:lnTo>
                    <a:pt x="142" y="371"/>
                  </a:lnTo>
                  <a:lnTo>
                    <a:pt x="142" y="372"/>
                  </a:lnTo>
                  <a:lnTo>
                    <a:pt x="139" y="373"/>
                  </a:lnTo>
                  <a:lnTo>
                    <a:pt x="138" y="373"/>
                  </a:lnTo>
                  <a:lnTo>
                    <a:pt x="137" y="375"/>
                  </a:lnTo>
                  <a:lnTo>
                    <a:pt x="136" y="375"/>
                  </a:lnTo>
                  <a:lnTo>
                    <a:pt x="133" y="375"/>
                  </a:lnTo>
                  <a:lnTo>
                    <a:pt x="131" y="375"/>
                  </a:lnTo>
                  <a:lnTo>
                    <a:pt x="131" y="376"/>
                  </a:lnTo>
                  <a:lnTo>
                    <a:pt x="130" y="376"/>
                  </a:lnTo>
                  <a:lnTo>
                    <a:pt x="129" y="376"/>
                  </a:lnTo>
                  <a:lnTo>
                    <a:pt x="129" y="377"/>
                  </a:lnTo>
                  <a:lnTo>
                    <a:pt x="128" y="377"/>
                  </a:lnTo>
                  <a:lnTo>
                    <a:pt x="128" y="378"/>
                  </a:lnTo>
                  <a:lnTo>
                    <a:pt x="126" y="378"/>
                  </a:lnTo>
                  <a:lnTo>
                    <a:pt x="126" y="379"/>
                  </a:lnTo>
                  <a:lnTo>
                    <a:pt x="125" y="379"/>
                  </a:lnTo>
                  <a:lnTo>
                    <a:pt x="125" y="380"/>
                  </a:lnTo>
                  <a:lnTo>
                    <a:pt x="124" y="382"/>
                  </a:lnTo>
                  <a:lnTo>
                    <a:pt x="124" y="383"/>
                  </a:lnTo>
                  <a:lnTo>
                    <a:pt x="123" y="383"/>
                  </a:lnTo>
                  <a:lnTo>
                    <a:pt x="123" y="384"/>
                  </a:lnTo>
                  <a:lnTo>
                    <a:pt x="122" y="385"/>
                  </a:lnTo>
                  <a:lnTo>
                    <a:pt x="121" y="385"/>
                  </a:lnTo>
                  <a:lnTo>
                    <a:pt x="121" y="386"/>
                  </a:lnTo>
                  <a:lnTo>
                    <a:pt x="120" y="386"/>
                  </a:lnTo>
                  <a:lnTo>
                    <a:pt x="118" y="387"/>
                  </a:lnTo>
                  <a:lnTo>
                    <a:pt x="118" y="389"/>
                  </a:lnTo>
                  <a:lnTo>
                    <a:pt x="117" y="389"/>
                  </a:lnTo>
                  <a:lnTo>
                    <a:pt x="116" y="390"/>
                  </a:lnTo>
                  <a:lnTo>
                    <a:pt x="115" y="390"/>
                  </a:lnTo>
                  <a:lnTo>
                    <a:pt x="114" y="391"/>
                  </a:lnTo>
                  <a:lnTo>
                    <a:pt x="114" y="390"/>
                  </a:lnTo>
                  <a:lnTo>
                    <a:pt x="113" y="390"/>
                  </a:lnTo>
                  <a:lnTo>
                    <a:pt x="111" y="391"/>
                  </a:lnTo>
                  <a:lnTo>
                    <a:pt x="110" y="391"/>
                  </a:lnTo>
                  <a:lnTo>
                    <a:pt x="110" y="392"/>
                  </a:lnTo>
                  <a:lnTo>
                    <a:pt x="109" y="392"/>
                  </a:lnTo>
                  <a:lnTo>
                    <a:pt x="109" y="391"/>
                  </a:lnTo>
                  <a:lnTo>
                    <a:pt x="109" y="390"/>
                  </a:lnTo>
                  <a:lnTo>
                    <a:pt x="108" y="390"/>
                  </a:lnTo>
                  <a:lnTo>
                    <a:pt x="107" y="390"/>
                  </a:lnTo>
                  <a:lnTo>
                    <a:pt x="106" y="390"/>
                  </a:lnTo>
                  <a:lnTo>
                    <a:pt x="104" y="390"/>
                  </a:lnTo>
                  <a:lnTo>
                    <a:pt x="103" y="390"/>
                  </a:lnTo>
                  <a:lnTo>
                    <a:pt x="102" y="390"/>
                  </a:lnTo>
                  <a:lnTo>
                    <a:pt x="102" y="391"/>
                  </a:lnTo>
                  <a:lnTo>
                    <a:pt x="101" y="391"/>
                  </a:lnTo>
                  <a:lnTo>
                    <a:pt x="100" y="391"/>
                  </a:lnTo>
                  <a:lnTo>
                    <a:pt x="99" y="391"/>
                  </a:lnTo>
                  <a:lnTo>
                    <a:pt x="97" y="391"/>
                  </a:lnTo>
                  <a:lnTo>
                    <a:pt x="97" y="392"/>
                  </a:lnTo>
                  <a:lnTo>
                    <a:pt x="96" y="392"/>
                  </a:lnTo>
                  <a:lnTo>
                    <a:pt x="95" y="392"/>
                  </a:lnTo>
                  <a:lnTo>
                    <a:pt x="95" y="391"/>
                  </a:lnTo>
                  <a:lnTo>
                    <a:pt x="95" y="390"/>
                  </a:lnTo>
                  <a:lnTo>
                    <a:pt x="95" y="389"/>
                  </a:lnTo>
                  <a:lnTo>
                    <a:pt x="94" y="389"/>
                  </a:lnTo>
                  <a:lnTo>
                    <a:pt x="93" y="390"/>
                  </a:lnTo>
                  <a:lnTo>
                    <a:pt x="92" y="390"/>
                  </a:lnTo>
                  <a:lnTo>
                    <a:pt x="90" y="390"/>
                  </a:lnTo>
                  <a:lnTo>
                    <a:pt x="89" y="390"/>
                  </a:lnTo>
                  <a:lnTo>
                    <a:pt x="89" y="389"/>
                  </a:lnTo>
                  <a:lnTo>
                    <a:pt x="88" y="389"/>
                  </a:lnTo>
                  <a:lnTo>
                    <a:pt x="86" y="389"/>
                  </a:lnTo>
                  <a:lnTo>
                    <a:pt x="85" y="389"/>
                  </a:lnTo>
                  <a:lnTo>
                    <a:pt x="85" y="390"/>
                  </a:lnTo>
                  <a:lnTo>
                    <a:pt x="83" y="390"/>
                  </a:lnTo>
                  <a:lnTo>
                    <a:pt x="82" y="390"/>
                  </a:lnTo>
                  <a:lnTo>
                    <a:pt x="81" y="390"/>
                  </a:lnTo>
                  <a:lnTo>
                    <a:pt x="80" y="390"/>
                  </a:lnTo>
                  <a:lnTo>
                    <a:pt x="79" y="390"/>
                  </a:lnTo>
                  <a:lnTo>
                    <a:pt x="78" y="390"/>
                  </a:lnTo>
                  <a:lnTo>
                    <a:pt x="75" y="390"/>
                  </a:lnTo>
                  <a:lnTo>
                    <a:pt x="75" y="391"/>
                  </a:lnTo>
                  <a:lnTo>
                    <a:pt x="74" y="391"/>
                  </a:lnTo>
                  <a:lnTo>
                    <a:pt x="73" y="391"/>
                  </a:lnTo>
                  <a:lnTo>
                    <a:pt x="72" y="391"/>
                  </a:lnTo>
                  <a:lnTo>
                    <a:pt x="69" y="391"/>
                  </a:lnTo>
                  <a:lnTo>
                    <a:pt x="68" y="391"/>
                  </a:lnTo>
                  <a:lnTo>
                    <a:pt x="67" y="391"/>
                  </a:lnTo>
                  <a:lnTo>
                    <a:pt x="66" y="391"/>
                  </a:lnTo>
                  <a:lnTo>
                    <a:pt x="65" y="391"/>
                  </a:lnTo>
                  <a:lnTo>
                    <a:pt x="65" y="392"/>
                  </a:lnTo>
                  <a:lnTo>
                    <a:pt x="64" y="392"/>
                  </a:lnTo>
                  <a:lnTo>
                    <a:pt x="62" y="393"/>
                  </a:lnTo>
                  <a:lnTo>
                    <a:pt x="61" y="393"/>
                  </a:lnTo>
                  <a:lnTo>
                    <a:pt x="60" y="394"/>
                  </a:lnTo>
                  <a:lnTo>
                    <a:pt x="60" y="396"/>
                  </a:lnTo>
                  <a:lnTo>
                    <a:pt x="59" y="396"/>
                  </a:lnTo>
                  <a:lnTo>
                    <a:pt x="59" y="397"/>
                  </a:lnTo>
                  <a:lnTo>
                    <a:pt x="58" y="397"/>
                  </a:lnTo>
                  <a:lnTo>
                    <a:pt x="58" y="398"/>
                  </a:lnTo>
                  <a:lnTo>
                    <a:pt x="59" y="398"/>
                  </a:lnTo>
                  <a:lnTo>
                    <a:pt x="58" y="398"/>
                  </a:lnTo>
                  <a:lnTo>
                    <a:pt x="57" y="398"/>
                  </a:lnTo>
                  <a:lnTo>
                    <a:pt x="57" y="399"/>
                  </a:lnTo>
                  <a:lnTo>
                    <a:pt x="55" y="399"/>
                  </a:lnTo>
                  <a:lnTo>
                    <a:pt x="54" y="399"/>
                  </a:lnTo>
                  <a:lnTo>
                    <a:pt x="54" y="400"/>
                  </a:lnTo>
                  <a:lnTo>
                    <a:pt x="53" y="400"/>
                  </a:lnTo>
                  <a:lnTo>
                    <a:pt x="53" y="399"/>
                  </a:lnTo>
                  <a:lnTo>
                    <a:pt x="51" y="399"/>
                  </a:lnTo>
                  <a:lnTo>
                    <a:pt x="50" y="399"/>
                  </a:lnTo>
                  <a:lnTo>
                    <a:pt x="49" y="399"/>
                  </a:lnTo>
                  <a:lnTo>
                    <a:pt x="50" y="399"/>
                  </a:lnTo>
                  <a:lnTo>
                    <a:pt x="50" y="400"/>
                  </a:lnTo>
                  <a:lnTo>
                    <a:pt x="49" y="400"/>
                  </a:lnTo>
                  <a:lnTo>
                    <a:pt x="47" y="400"/>
                  </a:lnTo>
                  <a:lnTo>
                    <a:pt x="46" y="401"/>
                  </a:lnTo>
                  <a:lnTo>
                    <a:pt x="47" y="401"/>
                  </a:lnTo>
                  <a:lnTo>
                    <a:pt x="46" y="401"/>
                  </a:lnTo>
                  <a:lnTo>
                    <a:pt x="45" y="403"/>
                  </a:lnTo>
                  <a:lnTo>
                    <a:pt x="44" y="403"/>
                  </a:lnTo>
                  <a:lnTo>
                    <a:pt x="43" y="403"/>
                  </a:lnTo>
                  <a:lnTo>
                    <a:pt x="42" y="404"/>
                  </a:lnTo>
                  <a:lnTo>
                    <a:pt x="42" y="405"/>
                  </a:lnTo>
                  <a:lnTo>
                    <a:pt x="40" y="405"/>
                  </a:lnTo>
                  <a:lnTo>
                    <a:pt x="40" y="406"/>
                  </a:lnTo>
                  <a:lnTo>
                    <a:pt x="39" y="406"/>
                  </a:lnTo>
                  <a:lnTo>
                    <a:pt x="38" y="406"/>
                  </a:lnTo>
                  <a:lnTo>
                    <a:pt x="37" y="406"/>
                  </a:lnTo>
                  <a:lnTo>
                    <a:pt x="37" y="407"/>
                  </a:lnTo>
                  <a:lnTo>
                    <a:pt x="37" y="408"/>
                  </a:lnTo>
                  <a:lnTo>
                    <a:pt x="37" y="407"/>
                  </a:lnTo>
                  <a:lnTo>
                    <a:pt x="36" y="407"/>
                  </a:lnTo>
                  <a:lnTo>
                    <a:pt x="35" y="407"/>
                  </a:lnTo>
                  <a:lnTo>
                    <a:pt x="33" y="407"/>
                  </a:lnTo>
                  <a:lnTo>
                    <a:pt x="33" y="408"/>
                  </a:lnTo>
                  <a:lnTo>
                    <a:pt x="32" y="408"/>
                  </a:lnTo>
                  <a:lnTo>
                    <a:pt x="33" y="408"/>
                  </a:lnTo>
                  <a:lnTo>
                    <a:pt x="35" y="408"/>
                  </a:lnTo>
                  <a:lnTo>
                    <a:pt x="33" y="410"/>
                  </a:lnTo>
                  <a:lnTo>
                    <a:pt x="32" y="410"/>
                  </a:lnTo>
                  <a:lnTo>
                    <a:pt x="31" y="408"/>
                  </a:lnTo>
                  <a:lnTo>
                    <a:pt x="30" y="408"/>
                  </a:lnTo>
                  <a:lnTo>
                    <a:pt x="29" y="408"/>
                  </a:lnTo>
                  <a:lnTo>
                    <a:pt x="29" y="410"/>
                  </a:lnTo>
                  <a:lnTo>
                    <a:pt x="28" y="408"/>
                  </a:lnTo>
                  <a:lnTo>
                    <a:pt x="26" y="408"/>
                  </a:lnTo>
                  <a:lnTo>
                    <a:pt x="25" y="407"/>
                  </a:lnTo>
                  <a:lnTo>
                    <a:pt x="25" y="408"/>
                  </a:lnTo>
                  <a:lnTo>
                    <a:pt x="25" y="407"/>
                  </a:lnTo>
                  <a:lnTo>
                    <a:pt x="24" y="407"/>
                  </a:lnTo>
                  <a:lnTo>
                    <a:pt x="24" y="408"/>
                  </a:lnTo>
                  <a:lnTo>
                    <a:pt x="24" y="407"/>
                  </a:lnTo>
                  <a:lnTo>
                    <a:pt x="23" y="408"/>
                  </a:lnTo>
                  <a:lnTo>
                    <a:pt x="22" y="408"/>
                  </a:lnTo>
                  <a:lnTo>
                    <a:pt x="21" y="408"/>
                  </a:lnTo>
                  <a:lnTo>
                    <a:pt x="21" y="407"/>
                  </a:lnTo>
                  <a:lnTo>
                    <a:pt x="21" y="408"/>
                  </a:lnTo>
                  <a:lnTo>
                    <a:pt x="19" y="408"/>
                  </a:lnTo>
                  <a:lnTo>
                    <a:pt x="18" y="408"/>
                  </a:lnTo>
                  <a:lnTo>
                    <a:pt x="18" y="407"/>
                  </a:lnTo>
                  <a:lnTo>
                    <a:pt x="18" y="408"/>
                  </a:lnTo>
                  <a:lnTo>
                    <a:pt x="17" y="408"/>
                  </a:lnTo>
                  <a:lnTo>
                    <a:pt x="16" y="408"/>
                  </a:lnTo>
                  <a:lnTo>
                    <a:pt x="15" y="407"/>
                  </a:lnTo>
                  <a:lnTo>
                    <a:pt x="14" y="407"/>
                  </a:lnTo>
                  <a:lnTo>
                    <a:pt x="14" y="406"/>
                  </a:lnTo>
                  <a:lnTo>
                    <a:pt x="15" y="406"/>
                  </a:lnTo>
                  <a:lnTo>
                    <a:pt x="15" y="407"/>
                  </a:lnTo>
                  <a:lnTo>
                    <a:pt x="15" y="406"/>
                  </a:lnTo>
                  <a:lnTo>
                    <a:pt x="15" y="405"/>
                  </a:lnTo>
                  <a:lnTo>
                    <a:pt x="14" y="405"/>
                  </a:lnTo>
                  <a:lnTo>
                    <a:pt x="14" y="406"/>
                  </a:lnTo>
                  <a:lnTo>
                    <a:pt x="12" y="406"/>
                  </a:lnTo>
                  <a:lnTo>
                    <a:pt x="10" y="405"/>
                  </a:lnTo>
                  <a:lnTo>
                    <a:pt x="9" y="405"/>
                  </a:lnTo>
                  <a:lnTo>
                    <a:pt x="9" y="404"/>
                  </a:lnTo>
                  <a:lnTo>
                    <a:pt x="9" y="403"/>
                  </a:lnTo>
                  <a:lnTo>
                    <a:pt x="8" y="400"/>
                  </a:lnTo>
                  <a:lnTo>
                    <a:pt x="7" y="399"/>
                  </a:lnTo>
                  <a:lnTo>
                    <a:pt x="7" y="398"/>
                  </a:lnTo>
                  <a:lnTo>
                    <a:pt x="5" y="398"/>
                  </a:lnTo>
                  <a:lnTo>
                    <a:pt x="4" y="397"/>
                  </a:lnTo>
                  <a:lnTo>
                    <a:pt x="3" y="397"/>
                  </a:lnTo>
                  <a:lnTo>
                    <a:pt x="2" y="397"/>
                  </a:lnTo>
                  <a:lnTo>
                    <a:pt x="1" y="397"/>
                  </a:lnTo>
                  <a:lnTo>
                    <a:pt x="1" y="398"/>
                  </a:lnTo>
                  <a:lnTo>
                    <a:pt x="1" y="397"/>
                  </a:lnTo>
                  <a:lnTo>
                    <a:pt x="0" y="396"/>
                  </a:lnTo>
                  <a:lnTo>
                    <a:pt x="1" y="394"/>
                  </a:lnTo>
                  <a:lnTo>
                    <a:pt x="1" y="393"/>
                  </a:lnTo>
                  <a:lnTo>
                    <a:pt x="1" y="391"/>
                  </a:lnTo>
                  <a:lnTo>
                    <a:pt x="2" y="390"/>
                  </a:lnTo>
                  <a:lnTo>
                    <a:pt x="2" y="389"/>
                  </a:lnTo>
                  <a:lnTo>
                    <a:pt x="2" y="387"/>
                  </a:lnTo>
                  <a:lnTo>
                    <a:pt x="2" y="386"/>
                  </a:lnTo>
                  <a:lnTo>
                    <a:pt x="3" y="386"/>
                  </a:lnTo>
                  <a:lnTo>
                    <a:pt x="3" y="385"/>
                  </a:lnTo>
                  <a:lnTo>
                    <a:pt x="4" y="384"/>
                  </a:lnTo>
                  <a:lnTo>
                    <a:pt x="4" y="385"/>
                  </a:lnTo>
                  <a:lnTo>
                    <a:pt x="5" y="385"/>
                  </a:lnTo>
                  <a:lnTo>
                    <a:pt x="5" y="386"/>
                  </a:lnTo>
                  <a:lnTo>
                    <a:pt x="7" y="386"/>
                  </a:lnTo>
                  <a:lnTo>
                    <a:pt x="8" y="386"/>
                  </a:lnTo>
                  <a:lnTo>
                    <a:pt x="9" y="385"/>
                  </a:lnTo>
                  <a:lnTo>
                    <a:pt x="11" y="384"/>
                  </a:lnTo>
                  <a:lnTo>
                    <a:pt x="12" y="383"/>
                  </a:lnTo>
                  <a:lnTo>
                    <a:pt x="12" y="382"/>
                  </a:lnTo>
                  <a:lnTo>
                    <a:pt x="14" y="380"/>
                  </a:lnTo>
                  <a:lnTo>
                    <a:pt x="15" y="380"/>
                  </a:lnTo>
                  <a:lnTo>
                    <a:pt x="15" y="379"/>
                  </a:lnTo>
                  <a:lnTo>
                    <a:pt x="15" y="380"/>
                  </a:lnTo>
                  <a:lnTo>
                    <a:pt x="15" y="378"/>
                  </a:lnTo>
                  <a:lnTo>
                    <a:pt x="16" y="376"/>
                  </a:lnTo>
                  <a:lnTo>
                    <a:pt x="16" y="375"/>
                  </a:lnTo>
                  <a:lnTo>
                    <a:pt x="16" y="373"/>
                  </a:lnTo>
                  <a:lnTo>
                    <a:pt x="17" y="371"/>
                  </a:lnTo>
                  <a:lnTo>
                    <a:pt x="17" y="370"/>
                  </a:lnTo>
                  <a:lnTo>
                    <a:pt x="18" y="370"/>
                  </a:lnTo>
                  <a:lnTo>
                    <a:pt x="18" y="369"/>
                  </a:lnTo>
                  <a:lnTo>
                    <a:pt x="19" y="368"/>
                  </a:lnTo>
                  <a:lnTo>
                    <a:pt x="18" y="369"/>
                  </a:lnTo>
                  <a:lnTo>
                    <a:pt x="18" y="370"/>
                  </a:lnTo>
                  <a:lnTo>
                    <a:pt x="17" y="370"/>
                  </a:lnTo>
                  <a:lnTo>
                    <a:pt x="17" y="371"/>
                  </a:lnTo>
                  <a:lnTo>
                    <a:pt x="17" y="372"/>
                  </a:lnTo>
                  <a:lnTo>
                    <a:pt x="18" y="372"/>
                  </a:lnTo>
                  <a:lnTo>
                    <a:pt x="18" y="371"/>
                  </a:lnTo>
                  <a:lnTo>
                    <a:pt x="18" y="370"/>
                  </a:lnTo>
                  <a:lnTo>
                    <a:pt x="19" y="370"/>
                  </a:lnTo>
                  <a:lnTo>
                    <a:pt x="19" y="369"/>
                  </a:lnTo>
                  <a:lnTo>
                    <a:pt x="19" y="368"/>
                  </a:lnTo>
                  <a:lnTo>
                    <a:pt x="21" y="366"/>
                  </a:lnTo>
                  <a:lnTo>
                    <a:pt x="19" y="366"/>
                  </a:lnTo>
                  <a:lnTo>
                    <a:pt x="21" y="365"/>
                  </a:lnTo>
                  <a:lnTo>
                    <a:pt x="21" y="364"/>
                  </a:lnTo>
                  <a:lnTo>
                    <a:pt x="22" y="364"/>
                  </a:lnTo>
                  <a:lnTo>
                    <a:pt x="22" y="363"/>
                  </a:lnTo>
                  <a:lnTo>
                    <a:pt x="22" y="362"/>
                  </a:lnTo>
                  <a:lnTo>
                    <a:pt x="22" y="361"/>
                  </a:lnTo>
                  <a:lnTo>
                    <a:pt x="23" y="359"/>
                  </a:lnTo>
                  <a:lnTo>
                    <a:pt x="23" y="356"/>
                  </a:lnTo>
                  <a:lnTo>
                    <a:pt x="24" y="355"/>
                  </a:lnTo>
                  <a:lnTo>
                    <a:pt x="23" y="352"/>
                  </a:lnTo>
                  <a:lnTo>
                    <a:pt x="23" y="351"/>
                  </a:lnTo>
                  <a:lnTo>
                    <a:pt x="23" y="349"/>
                  </a:lnTo>
                  <a:lnTo>
                    <a:pt x="22" y="347"/>
                  </a:lnTo>
                  <a:lnTo>
                    <a:pt x="22" y="344"/>
                  </a:lnTo>
                  <a:lnTo>
                    <a:pt x="22" y="342"/>
                  </a:lnTo>
                  <a:lnTo>
                    <a:pt x="21" y="342"/>
                  </a:lnTo>
                  <a:lnTo>
                    <a:pt x="22" y="341"/>
                  </a:lnTo>
                  <a:lnTo>
                    <a:pt x="22" y="340"/>
                  </a:lnTo>
                  <a:lnTo>
                    <a:pt x="21" y="338"/>
                  </a:lnTo>
                  <a:lnTo>
                    <a:pt x="21" y="336"/>
                  </a:lnTo>
                  <a:lnTo>
                    <a:pt x="22" y="336"/>
                  </a:lnTo>
                  <a:lnTo>
                    <a:pt x="22" y="335"/>
                  </a:lnTo>
                  <a:lnTo>
                    <a:pt x="22" y="334"/>
                  </a:lnTo>
                  <a:lnTo>
                    <a:pt x="22" y="333"/>
                  </a:lnTo>
                  <a:lnTo>
                    <a:pt x="22" y="331"/>
                  </a:lnTo>
                  <a:lnTo>
                    <a:pt x="22" y="330"/>
                  </a:lnTo>
                  <a:lnTo>
                    <a:pt x="22" y="329"/>
                  </a:lnTo>
                  <a:lnTo>
                    <a:pt x="23" y="327"/>
                  </a:lnTo>
                  <a:lnTo>
                    <a:pt x="23" y="326"/>
                  </a:lnTo>
                  <a:lnTo>
                    <a:pt x="23" y="324"/>
                  </a:lnTo>
                  <a:lnTo>
                    <a:pt x="24" y="323"/>
                  </a:lnTo>
                  <a:lnTo>
                    <a:pt x="24" y="322"/>
                  </a:lnTo>
                  <a:lnTo>
                    <a:pt x="25" y="321"/>
                  </a:lnTo>
                  <a:lnTo>
                    <a:pt x="25" y="320"/>
                  </a:lnTo>
                  <a:lnTo>
                    <a:pt x="25" y="319"/>
                  </a:lnTo>
                  <a:lnTo>
                    <a:pt x="25" y="317"/>
                  </a:lnTo>
                  <a:lnTo>
                    <a:pt x="25" y="316"/>
                  </a:lnTo>
                  <a:lnTo>
                    <a:pt x="25" y="314"/>
                  </a:lnTo>
                  <a:lnTo>
                    <a:pt x="23" y="312"/>
                  </a:lnTo>
                  <a:lnTo>
                    <a:pt x="23" y="310"/>
                  </a:lnTo>
                  <a:lnTo>
                    <a:pt x="23" y="309"/>
                  </a:lnTo>
                  <a:lnTo>
                    <a:pt x="23" y="308"/>
                  </a:lnTo>
                  <a:lnTo>
                    <a:pt x="24" y="307"/>
                  </a:lnTo>
                  <a:lnTo>
                    <a:pt x="23" y="305"/>
                  </a:lnTo>
                  <a:lnTo>
                    <a:pt x="23" y="303"/>
                  </a:lnTo>
                  <a:lnTo>
                    <a:pt x="22" y="302"/>
                  </a:lnTo>
                  <a:lnTo>
                    <a:pt x="22" y="301"/>
                  </a:lnTo>
                  <a:lnTo>
                    <a:pt x="22" y="300"/>
                  </a:lnTo>
                  <a:lnTo>
                    <a:pt x="21" y="300"/>
                  </a:lnTo>
                  <a:lnTo>
                    <a:pt x="21" y="299"/>
                  </a:lnTo>
                  <a:lnTo>
                    <a:pt x="21" y="298"/>
                  </a:lnTo>
                  <a:lnTo>
                    <a:pt x="21" y="295"/>
                  </a:lnTo>
                  <a:lnTo>
                    <a:pt x="21" y="294"/>
                  </a:lnTo>
                  <a:lnTo>
                    <a:pt x="21" y="293"/>
                  </a:lnTo>
                  <a:lnTo>
                    <a:pt x="22" y="293"/>
                  </a:lnTo>
                  <a:lnTo>
                    <a:pt x="22" y="292"/>
                  </a:lnTo>
                  <a:lnTo>
                    <a:pt x="22" y="288"/>
                  </a:lnTo>
                  <a:lnTo>
                    <a:pt x="22" y="286"/>
                  </a:lnTo>
                  <a:lnTo>
                    <a:pt x="21" y="284"/>
                  </a:lnTo>
                  <a:lnTo>
                    <a:pt x="19" y="280"/>
                  </a:lnTo>
                  <a:lnTo>
                    <a:pt x="18" y="278"/>
                  </a:lnTo>
                  <a:lnTo>
                    <a:pt x="18" y="275"/>
                  </a:lnTo>
                  <a:lnTo>
                    <a:pt x="17" y="274"/>
                  </a:lnTo>
                  <a:lnTo>
                    <a:pt x="16" y="272"/>
                  </a:lnTo>
                  <a:lnTo>
                    <a:pt x="16" y="271"/>
                  </a:lnTo>
                  <a:lnTo>
                    <a:pt x="16" y="270"/>
                  </a:lnTo>
                  <a:lnTo>
                    <a:pt x="16" y="268"/>
                  </a:lnTo>
                  <a:lnTo>
                    <a:pt x="15" y="268"/>
                  </a:lnTo>
                  <a:lnTo>
                    <a:pt x="15" y="267"/>
                  </a:lnTo>
                  <a:lnTo>
                    <a:pt x="16" y="268"/>
                  </a:lnTo>
                  <a:lnTo>
                    <a:pt x="16" y="267"/>
                  </a:lnTo>
                  <a:lnTo>
                    <a:pt x="16" y="266"/>
                  </a:lnTo>
                  <a:lnTo>
                    <a:pt x="17" y="266"/>
                  </a:lnTo>
                  <a:lnTo>
                    <a:pt x="17" y="265"/>
                  </a:lnTo>
                  <a:lnTo>
                    <a:pt x="17" y="267"/>
                  </a:lnTo>
                  <a:lnTo>
                    <a:pt x="17" y="268"/>
                  </a:lnTo>
                  <a:lnTo>
                    <a:pt x="16" y="270"/>
                  </a:lnTo>
                  <a:lnTo>
                    <a:pt x="16" y="271"/>
                  </a:lnTo>
                  <a:lnTo>
                    <a:pt x="17" y="271"/>
                  </a:lnTo>
                  <a:lnTo>
                    <a:pt x="17" y="270"/>
                  </a:lnTo>
                  <a:lnTo>
                    <a:pt x="17" y="268"/>
                  </a:lnTo>
                  <a:lnTo>
                    <a:pt x="18" y="266"/>
                  </a:lnTo>
                  <a:lnTo>
                    <a:pt x="17" y="266"/>
                  </a:lnTo>
                  <a:lnTo>
                    <a:pt x="18" y="265"/>
                  </a:lnTo>
                  <a:lnTo>
                    <a:pt x="18" y="266"/>
                  </a:lnTo>
                  <a:lnTo>
                    <a:pt x="17" y="268"/>
                  </a:lnTo>
                  <a:lnTo>
                    <a:pt x="18" y="267"/>
                  </a:lnTo>
                  <a:lnTo>
                    <a:pt x="18" y="268"/>
                  </a:lnTo>
                  <a:lnTo>
                    <a:pt x="18" y="270"/>
                  </a:lnTo>
                  <a:lnTo>
                    <a:pt x="18" y="271"/>
                  </a:lnTo>
                  <a:lnTo>
                    <a:pt x="18" y="272"/>
                  </a:lnTo>
                  <a:lnTo>
                    <a:pt x="17" y="273"/>
                  </a:lnTo>
                  <a:lnTo>
                    <a:pt x="18" y="273"/>
                  </a:lnTo>
                  <a:lnTo>
                    <a:pt x="18" y="272"/>
                  </a:lnTo>
                  <a:lnTo>
                    <a:pt x="18" y="271"/>
                  </a:lnTo>
                  <a:lnTo>
                    <a:pt x="18" y="270"/>
                  </a:lnTo>
                  <a:lnTo>
                    <a:pt x="19" y="270"/>
                  </a:lnTo>
                  <a:lnTo>
                    <a:pt x="19" y="271"/>
                  </a:lnTo>
                  <a:lnTo>
                    <a:pt x="19" y="272"/>
                  </a:lnTo>
                  <a:lnTo>
                    <a:pt x="18" y="273"/>
                  </a:lnTo>
                  <a:lnTo>
                    <a:pt x="18" y="274"/>
                  </a:lnTo>
                  <a:lnTo>
                    <a:pt x="19" y="274"/>
                  </a:lnTo>
                  <a:lnTo>
                    <a:pt x="19" y="273"/>
                  </a:lnTo>
                  <a:lnTo>
                    <a:pt x="19" y="272"/>
                  </a:lnTo>
                  <a:lnTo>
                    <a:pt x="19" y="273"/>
                  </a:lnTo>
                  <a:lnTo>
                    <a:pt x="19" y="274"/>
                  </a:lnTo>
                  <a:lnTo>
                    <a:pt x="19" y="275"/>
                  </a:lnTo>
                  <a:lnTo>
                    <a:pt x="19" y="274"/>
                  </a:lnTo>
                  <a:lnTo>
                    <a:pt x="21" y="274"/>
                  </a:lnTo>
                  <a:lnTo>
                    <a:pt x="22" y="274"/>
                  </a:lnTo>
                  <a:lnTo>
                    <a:pt x="23" y="274"/>
                  </a:lnTo>
                  <a:lnTo>
                    <a:pt x="23" y="273"/>
                  </a:lnTo>
                  <a:lnTo>
                    <a:pt x="23" y="272"/>
                  </a:lnTo>
                  <a:lnTo>
                    <a:pt x="23" y="271"/>
                  </a:lnTo>
                  <a:lnTo>
                    <a:pt x="24" y="271"/>
                  </a:lnTo>
                  <a:lnTo>
                    <a:pt x="23" y="270"/>
                  </a:lnTo>
                  <a:lnTo>
                    <a:pt x="23" y="268"/>
                  </a:lnTo>
                  <a:lnTo>
                    <a:pt x="22" y="268"/>
                  </a:lnTo>
                  <a:lnTo>
                    <a:pt x="22" y="267"/>
                  </a:lnTo>
                  <a:lnTo>
                    <a:pt x="21" y="266"/>
                  </a:lnTo>
                  <a:lnTo>
                    <a:pt x="21" y="265"/>
                  </a:lnTo>
                  <a:lnTo>
                    <a:pt x="21" y="264"/>
                  </a:lnTo>
                  <a:lnTo>
                    <a:pt x="21" y="263"/>
                  </a:lnTo>
                  <a:lnTo>
                    <a:pt x="21" y="261"/>
                  </a:lnTo>
                  <a:lnTo>
                    <a:pt x="19" y="261"/>
                  </a:lnTo>
                  <a:lnTo>
                    <a:pt x="19" y="260"/>
                  </a:lnTo>
                  <a:lnTo>
                    <a:pt x="19" y="259"/>
                  </a:lnTo>
                  <a:lnTo>
                    <a:pt x="21" y="259"/>
                  </a:lnTo>
                  <a:lnTo>
                    <a:pt x="21" y="258"/>
                  </a:lnTo>
                  <a:lnTo>
                    <a:pt x="22" y="258"/>
                  </a:lnTo>
                  <a:lnTo>
                    <a:pt x="22" y="257"/>
                  </a:lnTo>
                  <a:lnTo>
                    <a:pt x="22" y="258"/>
                  </a:lnTo>
                  <a:lnTo>
                    <a:pt x="22" y="259"/>
                  </a:lnTo>
                  <a:lnTo>
                    <a:pt x="22" y="260"/>
                  </a:lnTo>
                  <a:lnTo>
                    <a:pt x="23" y="261"/>
                  </a:lnTo>
                  <a:lnTo>
                    <a:pt x="24" y="261"/>
                  </a:lnTo>
                  <a:lnTo>
                    <a:pt x="23" y="263"/>
                  </a:lnTo>
                  <a:lnTo>
                    <a:pt x="23" y="264"/>
                  </a:lnTo>
                  <a:lnTo>
                    <a:pt x="24" y="264"/>
                  </a:lnTo>
                  <a:lnTo>
                    <a:pt x="23" y="264"/>
                  </a:lnTo>
                  <a:lnTo>
                    <a:pt x="23" y="265"/>
                  </a:lnTo>
                  <a:lnTo>
                    <a:pt x="23" y="266"/>
                  </a:lnTo>
                  <a:lnTo>
                    <a:pt x="22" y="267"/>
                  </a:lnTo>
                  <a:lnTo>
                    <a:pt x="22" y="268"/>
                  </a:lnTo>
                  <a:lnTo>
                    <a:pt x="23" y="268"/>
                  </a:lnTo>
                  <a:lnTo>
                    <a:pt x="24" y="267"/>
                  </a:lnTo>
                  <a:lnTo>
                    <a:pt x="24" y="266"/>
                  </a:lnTo>
                  <a:lnTo>
                    <a:pt x="25" y="266"/>
                  </a:lnTo>
                  <a:lnTo>
                    <a:pt x="24" y="265"/>
                  </a:lnTo>
                  <a:lnTo>
                    <a:pt x="25" y="265"/>
                  </a:lnTo>
                  <a:lnTo>
                    <a:pt x="24" y="265"/>
                  </a:lnTo>
                  <a:lnTo>
                    <a:pt x="25" y="264"/>
                  </a:lnTo>
                  <a:lnTo>
                    <a:pt x="25" y="265"/>
                  </a:lnTo>
                  <a:lnTo>
                    <a:pt x="25" y="266"/>
                  </a:lnTo>
                  <a:lnTo>
                    <a:pt x="25" y="267"/>
                  </a:lnTo>
                  <a:lnTo>
                    <a:pt x="25" y="268"/>
                  </a:lnTo>
                  <a:lnTo>
                    <a:pt x="25" y="270"/>
                  </a:lnTo>
                  <a:lnTo>
                    <a:pt x="25" y="271"/>
                  </a:lnTo>
                  <a:lnTo>
                    <a:pt x="25" y="272"/>
                  </a:lnTo>
                  <a:lnTo>
                    <a:pt x="26" y="272"/>
                  </a:lnTo>
                  <a:lnTo>
                    <a:pt x="28" y="271"/>
                  </a:lnTo>
                  <a:lnTo>
                    <a:pt x="29" y="270"/>
                  </a:lnTo>
                  <a:lnTo>
                    <a:pt x="29" y="268"/>
                  </a:lnTo>
                  <a:lnTo>
                    <a:pt x="29" y="267"/>
                  </a:lnTo>
                  <a:lnTo>
                    <a:pt x="29" y="266"/>
                  </a:lnTo>
                  <a:lnTo>
                    <a:pt x="30" y="266"/>
                  </a:lnTo>
                  <a:lnTo>
                    <a:pt x="29" y="266"/>
                  </a:lnTo>
                  <a:lnTo>
                    <a:pt x="29" y="265"/>
                  </a:lnTo>
                  <a:lnTo>
                    <a:pt x="30" y="265"/>
                  </a:lnTo>
                  <a:lnTo>
                    <a:pt x="30" y="264"/>
                  </a:lnTo>
                  <a:lnTo>
                    <a:pt x="31" y="263"/>
                  </a:lnTo>
                  <a:lnTo>
                    <a:pt x="30" y="263"/>
                  </a:lnTo>
                  <a:lnTo>
                    <a:pt x="30" y="261"/>
                  </a:lnTo>
                  <a:lnTo>
                    <a:pt x="29" y="261"/>
                  </a:lnTo>
                  <a:lnTo>
                    <a:pt x="30" y="261"/>
                  </a:lnTo>
                  <a:lnTo>
                    <a:pt x="29" y="260"/>
                  </a:lnTo>
                  <a:lnTo>
                    <a:pt x="29" y="259"/>
                  </a:lnTo>
                  <a:lnTo>
                    <a:pt x="29" y="258"/>
                  </a:lnTo>
                  <a:lnTo>
                    <a:pt x="28" y="257"/>
                  </a:lnTo>
                  <a:lnTo>
                    <a:pt x="28" y="255"/>
                  </a:lnTo>
                  <a:lnTo>
                    <a:pt x="28" y="253"/>
                  </a:lnTo>
                  <a:lnTo>
                    <a:pt x="26" y="252"/>
                  </a:lnTo>
                  <a:lnTo>
                    <a:pt x="26" y="251"/>
                  </a:lnTo>
                  <a:lnTo>
                    <a:pt x="25" y="251"/>
                  </a:lnTo>
                  <a:lnTo>
                    <a:pt x="25" y="250"/>
                  </a:lnTo>
                  <a:lnTo>
                    <a:pt x="25" y="249"/>
                  </a:lnTo>
                  <a:lnTo>
                    <a:pt x="25" y="248"/>
                  </a:lnTo>
                  <a:lnTo>
                    <a:pt x="25" y="246"/>
                  </a:lnTo>
                  <a:lnTo>
                    <a:pt x="25" y="245"/>
                  </a:lnTo>
                  <a:lnTo>
                    <a:pt x="25" y="244"/>
                  </a:lnTo>
                  <a:lnTo>
                    <a:pt x="24" y="242"/>
                  </a:lnTo>
                  <a:lnTo>
                    <a:pt x="24" y="241"/>
                  </a:lnTo>
                  <a:lnTo>
                    <a:pt x="24" y="237"/>
                  </a:lnTo>
                  <a:lnTo>
                    <a:pt x="25" y="237"/>
                  </a:lnTo>
                  <a:lnTo>
                    <a:pt x="25" y="236"/>
                  </a:lnTo>
                  <a:lnTo>
                    <a:pt x="25" y="235"/>
                  </a:lnTo>
                  <a:lnTo>
                    <a:pt x="25" y="234"/>
                  </a:lnTo>
                  <a:lnTo>
                    <a:pt x="26" y="234"/>
                  </a:lnTo>
                  <a:lnTo>
                    <a:pt x="26" y="232"/>
                  </a:lnTo>
                  <a:lnTo>
                    <a:pt x="26" y="231"/>
                  </a:lnTo>
                  <a:lnTo>
                    <a:pt x="28" y="230"/>
                  </a:lnTo>
                  <a:lnTo>
                    <a:pt x="28" y="229"/>
                  </a:lnTo>
                  <a:lnTo>
                    <a:pt x="29" y="228"/>
                  </a:lnTo>
                  <a:lnTo>
                    <a:pt x="30" y="228"/>
                  </a:lnTo>
                  <a:lnTo>
                    <a:pt x="30" y="227"/>
                  </a:lnTo>
                  <a:lnTo>
                    <a:pt x="31" y="227"/>
                  </a:lnTo>
                  <a:lnTo>
                    <a:pt x="31" y="225"/>
                  </a:lnTo>
                  <a:lnTo>
                    <a:pt x="32" y="225"/>
                  </a:lnTo>
                  <a:lnTo>
                    <a:pt x="32" y="224"/>
                  </a:lnTo>
                  <a:lnTo>
                    <a:pt x="32" y="223"/>
                  </a:lnTo>
                  <a:lnTo>
                    <a:pt x="32" y="222"/>
                  </a:lnTo>
                  <a:lnTo>
                    <a:pt x="32" y="221"/>
                  </a:lnTo>
                  <a:lnTo>
                    <a:pt x="32" y="220"/>
                  </a:lnTo>
                  <a:lnTo>
                    <a:pt x="33" y="220"/>
                  </a:lnTo>
                  <a:lnTo>
                    <a:pt x="33" y="218"/>
                  </a:lnTo>
                  <a:lnTo>
                    <a:pt x="33" y="216"/>
                  </a:lnTo>
                  <a:lnTo>
                    <a:pt x="33" y="215"/>
                  </a:lnTo>
                  <a:lnTo>
                    <a:pt x="33" y="214"/>
                  </a:lnTo>
                  <a:lnTo>
                    <a:pt x="32" y="214"/>
                  </a:lnTo>
                  <a:lnTo>
                    <a:pt x="32" y="213"/>
                  </a:lnTo>
                  <a:lnTo>
                    <a:pt x="32" y="211"/>
                  </a:lnTo>
                  <a:lnTo>
                    <a:pt x="32" y="210"/>
                  </a:lnTo>
                  <a:lnTo>
                    <a:pt x="33" y="210"/>
                  </a:lnTo>
                  <a:lnTo>
                    <a:pt x="35" y="209"/>
                  </a:lnTo>
                  <a:lnTo>
                    <a:pt x="35" y="208"/>
                  </a:lnTo>
                  <a:lnTo>
                    <a:pt x="36" y="208"/>
                  </a:lnTo>
                  <a:lnTo>
                    <a:pt x="36" y="207"/>
                  </a:lnTo>
                  <a:lnTo>
                    <a:pt x="37" y="203"/>
                  </a:lnTo>
                  <a:lnTo>
                    <a:pt x="38" y="203"/>
                  </a:lnTo>
                  <a:lnTo>
                    <a:pt x="38" y="202"/>
                  </a:lnTo>
                  <a:lnTo>
                    <a:pt x="38" y="201"/>
                  </a:lnTo>
                  <a:lnTo>
                    <a:pt x="39" y="200"/>
                  </a:lnTo>
                  <a:lnTo>
                    <a:pt x="40" y="200"/>
                  </a:lnTo>
                  <a:lnTo>
                    <a:pt x="40" y="199"/>
                  </a:lnTo>
                  <a:lnTo>
                    <a:pt x="42" y="199"/>
                  </a:lnTo>
                  <a:lnTo>
                    <a:pt x="42" y="200"/>
                  </a:lnTo>
                  <a:lnTo>
                    <a:pt x="42" y="201"/>
                  </a:lnTo>
                  <a:lnTo>
                    <a:pt x="40" y="203"/>
                  </a:lnTo>
                  <a:lnTo>
                    <a:pt x="40" y="204"/>
                  </a:lnTo>
                  <a:lnTo>
                    <a:pt x="39" y="204"/>
                  </a:lnTo>
                  <a:lnTo>
                    <a:pt x="40" y="206"/>
                  </a:lnTo>
                  <a:lnTo>
                    <a:pt x="40" y="207"/>
                  </a:lnTo>
                  <a:lnTo>
                    <a:pt x="39" y="207"/>
                  </a:lnTo>
                  <a:lnTo>
                    <a:pt x="40" y="207"/>
                  </a:lnTo>
                  <a:lnTo>
                    <a:pt x="40" y="208"/>
                  </a:lnTo>
                  <a:lnTo>
                    <a:pt x="39" y="208"/>
                  </a:lnTo>
                  <a:lnTo>
                    <a:pt x="39" y="209"/>
                  </a:lnTo>
                  <a:lnTo>
                    <a:pt x="39" y="210"/>
                  </a:lnTo>
                  <a:lnTo>
                    <a:pt x="40" y="210"/>
                  </a:lnTo>
                  <a:lnTo>
                    <a:pt x="40" y="209"/>
                  </a:lnTo>
                  <a:lnTo>
                    <a:pt x="42" y="209"/>
                  </a:lnTo>
                  <a:lnTo>
                    <a:pt x="43" y="209"/>
                  </a:lnTo>
                  <a:lnTo>
                    <a:pt x="43" y="210"/>
                  </a:lnTo>
                  <a:lnTo>
                    <a:pt x="43" y="209"/>
                  </a:lnTo>
                  <a:lnTo>
                    <a:pt x="43" y="208"/>
                  </a:lnTo>
                  <a:lnTo>
                    <a:pt x="44" y="208"/>
                  </a:lnTo>
                  <a:lnTo>
                    <a:pt x="44" y="207"/>
                  </a:lnTo>
                  <a:lnTo>
                    <a:pt x="45" y="206"/>
                  </a:lnTo>
                  <a:lnTo>
                    <a:pt x="45" y="204"/>
                  </a:lnTo>
                  <a:lnTo>
                    <a:pt x="46" y="204"/>
                  </a:lnTo>
                  <a:lnTo>
                    <a:pt x="46" y="203"/>
                  </a:lnTo>
                  <a:lnTo>
                    <a:pt x="46" y="202"/>
                  </a:lnTo>
                  <a:lnTo>
                    <a:pt x="47" y="201"/>
                  </a:lnTo>
                  <a:lnTo>
                    <a:pt x="49" y="201"/>
                  </a:lnTo>
                  <a:lnTo>
                    <a:pt x="49" y="200"/>
                  </a:lnTo>
                  <a:lnTo>
                    <a:pt x="50" y="199"/>
                  </a:lnTo>
                  <a:lnTo>
                    <a:pt x="51" y="199"/>
                  </a:lnTo>
                  <a:lnTo>
                    <a:pt x="53" y="197"/>
                  </a:lnTo>
                  <a:lnTo>
                    <a:pt x="54" y="197"/>
                  </a:lnTo>
                  <a:lnTo>
                    <a:pt x="54" y="196"/>
                  </a:lnTo>
                  <a:lnTo>
                    <a:pt x="55" y="196"/>
                  </a:lnTo>
                  <a:lnTo>
                    <a:pt x="57" y="195"/>
                  </a:lnTo>
                  <a:lnTo>
                    <a:pt x="60" y="194"/>
                  </a:lnTo>
                  <a:lnTo>
                    <a:pt x="61" y="194"/>
                  </a:lnTo>
                  <a:lnTo>
                    <a:pt x="61" y="193"/>
                  </a:lnTo>
                  <a:lnTo>
                    <a:pt x="62" y="192"/>
                  </a:lnTo>
                  <a:lnTo>
                    <a:pt x="64" y="192"/>
                  </a:lnTo>
                  <a:lnTo>
                    <a:pt x="64" y="190"/>
                  </a:lnTo>
                  <a:lnTo>
                    <a:pt x="66" y="189"/>
                  </a:lnTo>
                  <a:lnTo>
                    <a:pt x="67" y="188"/>
                  </a:lnTo>
                  <a:lnTo>
                    <a:pt x="68" y="187"/>
                  </a:lnTo>
                  <a:lnTo>
                    <a:pt x="69" y="187"/>
                  </a:lnTo>
                  <a:lnTo>
                    <a:pt x="71" y="186"/>
                  </a:lnTo>
                  <a:lnTo>
                    <a:pt x="72" y="186"/>
                  </a:lnTo>
                  <a:lnTo>
                    <a:pt x="72" y="185"/>
                  </a:lnTo>
                  <a:lnTo>
                    <a:pt x="72" y="183"/>
                  </a:lnTo>
                  <a:lnTo>
                    <a:pt x="73" y="183"/>
                  </a:lnTo>
                  <a:lnTo>
                    <a:pt x="74" y="183"/>
                  </a:lnTo>
                  <a:lnTo>
                    <a:pt x="75" y="183"/>
                  </a:lnTo>
                  <a:lnTo>
                    <a:pt x="76" y="183"/>
                  </a:lnTo>
                  <a:lnTo>
                    <a:pt x="76" y="182"/>
                  </a:lnTo>
                  <a:lnTo>
                    <a:pt x="78" y="182"/>
                  </a:lnTo>
                  <a:lnTo>
                    <a:pt x="80" y="181"/>
                  </a:lnTo>
                  <a:lnTo>
                    <a:pt x="81" y="180"/>
                  </a:lnTo>
                  <a:lnTo>
                    <a:pt x="81" y="179"/>
                  </a:lnTo>
                  <a:lnTo>
                    <a:pt x="82" y="179"/>
                  </a:lnTo>
                  <a:lnTo>
                    <a:pt x="81" y="180"/>
                  </a:lnTo>
                  <a:lnTo>
                    <a:pt x="81" y="181"/>
                  </a:lnTo>
                  <a:lnTo>
                    <a:pt x="82" y="181"/>
                  </a:lnTo>
                  <a:lnTo>
                    <a:pt x="83" y="181"/>
                  </a:lnTo>
                  <a:lnTo>
                    <a:pt x="85" y="180"/>
                  </a:lnTo>
                  <a:lnTo>
                    <a:pt x="86" y="180"/>
                  </a:lnTo>
                  <a:lnTo>
                    <a:pt x="87" y="180"/>
                  </a:lnTo>
                  <a:lnTo>
                    <a:pt x="86" y="180"/>
                  </a:lnTo>
                  <a:lnTo>
                    <a:pt x="86" y="181"/>
                  </a:lnTo>
                  <a:lnTo>
                    <a:pt x="87" y="181"/>
                  </a:lnTo>
                  <a:lnTo>
                    <a:pt x="88" y="181"/>
                  </a:lnTo>
                  <a:lnTo>
                    <a:pt x="88" y="182"/>
                  </a:lnTo>
                  <a:lnTo>
                    <a:pt x="89" y="182"/>
                  </a:lnTo>
                  <a:lnTo>
                    <a:pt x="90" y="181"/>
                  </a:lnTo>
                  <a:lnTo>
                    <a:pt x="92" y="181"/>
                  </a:lnTo>
                  <a:lnTo>
                    <a:pt x="93" y="181"/>
                  </a:lnTo>
                  <a:lnTo>
                    <a:pt x="94" y="181"/>
                  </a:lnTo>
                  <a:lnTo>
                    <a:pt x="95" y="180"/>
                  </a:lnTo>
                  <a:lnTo>
                    <a:pt x="96" y="180"/>
                  </a:lnTo>
                  <a:lnTo>
                    <a:pt x="96" y="179"/>
                  </a:lnTo>
                  <a:lnTo>
                    <a:pt x="97" y="179"/>
                  </a:lnTo>
                  <a:lnTo>
                    <a:pt x="97" y="178"/>
                  </a:lnTo>
                  <a:lnTo>
                    <a:pt x="101" y="176"/>
                  </a:lnTo>
                  <a:lnTo>
                    <a:pt x="101" y="175"/>
                  </a:lnTo>
                  <a:lnTo>
                    <a:pt x="101" y="176"/>
                  </a:lnTo>
                  <a:lnTo>
                    <a:pt x="102" y="176"/>
                  </a:lnTo>
                  <a:lnTo>
                    <a:pt x="102" y="175"/>
                  </a:lnTo>
                  <a:lnTo>
                    <a:pt x="103" y="175"/>
                  </a:lnTo>
                  <a:lnTo>
                    <a:pt x="103" y="176"/>
                  </a:lnTo>
                  <a:lnTo>
                    <a:pt x="104" y="175"/>
                  </a:lnTo>
                  <a:lnTo>
                    <a:pt x="107" y="175"/>
                  </a:lnTo>
                  <a:lnTo>
                    <a:pt x="108" y="175"/>
                  </a:lnTo>
                  <a:lnTo>
                    <a:pt x="109" y="175"/>
                  </a:lnTo>
                  <a:lnTo>
                    <a:pt x="110" y="175"/>
                  </a:lnTo>
                  <a:lnTo>
                    <a:pt x="110" y="174"/>
                  </a:lnTo>
                  <a:lnTo>
                    <a:pt x="111" y="173"/>
                  </a:lnTo>
                  <a:lnTo>
                    <a:pt x="113" y="172"/>
                  </a:lnTo>
                  <a:lnTo>
                    <a:pt x="113" y="171"/>
                  </a:lnTo>
                  <a:lnTo>
                    <a:pt x="114" y="171"/>
                  </a:lnTo>
                  <a:lnTo>
                    <a:pt x="114" y="169"/>
                  </a:lnTo>
                  <a:lnTo>
                    <a:pt x="115" y="169"/>
                  </a:lnTo>
                  <a:lnTo>
                    <a:pt x="116" y="171"/>
                  </a:lnTo>
                  <a:lnTo>
                    <a:pt x="116" y="169"/>
                  </a:lnTo>
                  <a:lnTo>
                    <a:pt x="117" y="171"/>
                  </a:lnTo>
                  <a:lnTo>
                    <a:pt x="118" y="171"/>
                  </a:lnTo>
                  <a:lnTo>
                    <a:pt x="120" y="171"/>
                  </a:lnTo>
                  <a:lnTo>
                    <a:pt x="121" y="171"/>
                  </a:lnTo>
                  <a:lnTo>
                    <a:pt x="121" y="172"/>
                  </a:lnTo>
                  <a:lnTo>
                    <a:pt x="122" y="171"/>
                  </a:lnTo>
                  <a:lnTo>
                    <a:pt x="123" y="171"/>
                  </a:lnTo>
                  <a:lnTo>
                    <a:pt x="123" y="169"/>
                  </a:lnTo>
                  <a:lnTo>
                    <a:pt x="124" y="169"/>
                  </a:lnTo>
                  <a:lnTo>
                    <a:pt x="125" y="169"/>
                  </a:lnTo>
                  <a:lnTo>
                    <a:pt x="128" y="169"/>
                  </a:lnTo>
                  <a:lnTo>
                    <a:pt x="130" y="168"/>
                  </a:lnTo>
                  <a:lnTo>
                    <a:pt x="132" y="168"/>
                  </a:lnTo>
                  <a:lnTo>
                    <a:pt x="137" y="167"/>
                  </a:lnTo>
                  <a:lnTo>
                    <a:pt x="139" y="166"/>
                  </a:lnTo>
                  <a:lnTo>
                    <a:pt x="142" y="165"/>
                  </a:lnTo>
                  <a:lnTo>
                    <a:pt x="144" y="162"/>
                  </a:lnTo>
                  <a:lnTo>
                    <a:pt x="145" y="162"/>
                  </a:lnTo>
                  <a:lnTo>
                    <a:pt x="147" y="160"/>
                  </a:lnTo>
                  <a:lnTo>
                    <a:pt x="149" y="158"/>
                  </a:lnTo>
                  <a:lnTo>
                    <a:pt x="151" y="155"/>
                  </a:lnTo>
                  <a:lnTo>
                    <a:pt x="151" y="154"/>
                  </a:lnTo>
                  <a:lnTo>
                    <a:pt x="152" y="154"/>
                  </a:lnTo>
                  <a:lnTo>
                    <a:pt x="152" y="153"/>
                  </a:lnTo>
                  <a:lnTo>
                    <a:pt x="152" y="152"/>
                  </a:lnTo>
                  <a:lnTo>
                    <a:pt x="153" y="152"/>
                  </a:lnTo>
                  <a:lnTo>
                    <a:pt x="153" y="151"/>
                  </a:lnTo>
                  <a:lnTo>
                    <a:pt x="153" y="150"/>
                  </a:lnTo>
                  <a:lnTo>
                    <a:pt x="154" y="150"/>
                  </a:lnTo>
                  <a:lnTo>
                    <a:pt x="156" y="150"/>
                  </a:lnTo>
                  <a:lnTo>
                    <a:pt x="156" y="148"/>
                  </a:lnTo>
                  <a:lnTo>
                    <a:pt x="154" y="147"/>
                  </a:lnTo>
                  <a:lnTo>
                    <a:pt x="156" y="147"/>
                  </a:lnTo>
                  <a:lnTo>
                    <a:pt x="156" y="146"/>
                  </a:lnTo>
                  <a:lnTo>
                    <a:pt x="157" y="146"/>
                  </a:lnTo>
                  <a:lnTo>
                    <a:pt x="158" y="146"/>
                  </a:lnTo>
                  <a:lnTo>
                    <a:pt x="159" y="145"/>
                  </a:lnTo>
                  <a:lnTo>
                    <a:pt x="160" y="144"/>
                  </a:lnTo>
                  <a:lnTo>
                    <a:pt x="161" y="144"/>
                  </a:lnTo>
                  <a:lnTo>
                    <a:pt x="161" y="143"/>
                  </a:lnTo>
                  <a:lnTo>
                    <a:pt x="163" y="143"/>
                  </a:lnTo>
                  <a:lnTo>
                    <a:pt x="163" y="141"/>
                  </a:lnTo>
                  <a:lnTo>
                    <a:pt x="164" y="141"/>
                  </a:lnTo>
                  <a:lnTo>
                    <a:pt x="165" y="140"/>
                  </a:lnTo>
                  <a:lnTo>
                    <a:pt x="165" y="139"/>
                  </a:lnTo>
                  <a:lnTo>
                    <a:pt x="165" y="138"/>
                  </a:lnTo>
                  <a:lnTo>
                    <a:pt x="164" y="138"/>
                  </a:lnTo>
                  <a:lnTo>
                    <a:pt x="163" y="139"/>
                  </a:lnTo>
                  <a:lnTo>
                    <a:pt x="163" y="138"/>
                  </a:lnTo>
                  <a:lnTo>
                    <a:pt x="164" y="137"/>
                  </a:lnTo>
                  <a:lnTo>
                    <a:pt x="164" y="136"/>
                  </a:lnTo>
                  <a:lnTo>
                    <a:pt x="164" y="134"/>
                  </a:lnTo>
                  <a:lnTo>
                    <a:pt x="164" y="133"/>
                  </a:lnTo>
                  <a:lnTo>
                    <a:pt x="164" y="132"/>
                  </a:lnTo>
                  <a:lnTo>
                    <a:pt x="164" y="130"/>
                  </a:lnTo>
                  <a:lnTo>
                    <a:pt x="164" y="129"/>
                  </a:lnTo>
                  <a:lnTo>
                    <a:pt x="165" y="127"/>
                  </a:lnTo>
                  <a:lnTo>
                    <a:pt x="165" y="126"/>
                  </a:lnTo>
                  <a:lnTo>
                    <a:pt x="166" y="125"/>
                  </a:lnTo>
                  <a:lnTo>
                    <a:pt x="166" y="124"/>
                  </a:lnTo>
                  <a:lnTo>
                    <a:pt x="168" y="123"/>
                  </a:lnTo>
                  <a:lnTo>
                    <a:pt x="170" y="122"/>
                  </a:lnTo>
                  <a:lnTo>
                    <a:pt x="170" y="123"/>
                  </a:lnTo>
                  <a:lnTo>
                    <a:pt x="170" y="122"/>
                  </a:lnTo>
                  <a:lnTo>
                    <a:pt x="171" y="122"/>
                  </a:lnTo>
                  <a:lnTo>
                    <a:pt x="171" y="123"/>
                  </a:lnTo>
                  <a:lnTo>
                    <a:pt x="171" y="122"/>
                  </a:lnTo>
                  <a:lnTo>
                    <a:pt x="171" y="120"/>
                  </a:lnTo>
                  <a:lnTo>
                    <a:pt x="171" y="119"/>
                  </a:lnTo>
                  <a:lnTo>
                    <a:pt x="172" y="119"/>
                  </a:lnTo>
                  <a:lnTo>
                    <a:pt x="173" y="119"/>
                  </a:lnTo>
                  <a:lnTo>
                    <a:pt x="174" y="119"/>
                  </a:lnTo>
                  <a:lnTo>
                    <a:pt x="174" y="118"/>
                  </a:lnTo>
                  <a:lnTo>
                    <a:pt x="174" y="117"/>
                  </a:lnTo>
                  <a:lnTo>
                    <a:pt x="174" y="116"/>
                  </a:lnTo>
                  <a:lnTo>
                    <a:pt x="175" y="116"/>
                  </a:lnTo>
                  <a:lnTo>
                    <a:pt x="177" y="115"/>
                  </a:lnTo>
                  <a:lnTo>
                    <a:pt x="177" y="113"/>
                  </a:lnTo>
                  <a:lnTo>
                    <a:pt x="178" y="113"/>
                  </a:lnTo>
                  <a:lnTo>
                    <a:pt x="179" y="113"/>
                  </a:lnTo>
                  <a:lnTo>
                    <a:pt x="178" y="113"/>
                  </a:lnTo>
                  <a:lnTo>
                    <a:pt x="179" y="113"/>
                  </a:lnTo>
                  <a:lnTo>
                    <a:pt x="179" y="115"/>
                  </a:lnTo>
                  <a:lnTo>
                    <a:pt x="178" y="115"/>
                  </a:lnTo>
                  <a:lnTo>
                    <a:pt x="178" y="116"/>
                  </a:lnTo>
                  <a:lnTo>
                    <a:pt x="177" y="116"/>
                  </a:lnTo>
                  <a:lnTo>
                    <a:pt x="178" y="117"/>
                  </a:lnTo>
                  <a:lnTo>
                    <a:pt x="178" y="118"/>
                  </a:lnTo>
                  <a:lnTo>
                    <a:pt x="179" y="118"/>
                  </a:lnTo>
                  <a:lnTo>
                    <a:pt x="179" y="119"/>
                  </a:lnTo>
                  <a:lnTo>
                    <a:pt x="179" y="120"/>
                  </a:lnTo>
                  <a:lnTo>
                    <a:pt x="179" y="122"/>
                  </a:lnTo>
                  <a:lnTo>
                    <a:pt x="180" y="122"/>
                  </a:lnTo>
                  <a:lnTo>
                    <a:pt x="180" y="123"/>
                  </a:lnTo>
                  <a:lnTo>
                    <a:pt x="180" y="124"/>
                  </a:lnTo>
                  <a:lnTo>
                    <a:pt x="180" y="125"/>
                  </a:lnTo>
                  <a:lnTo>
                    <a:pt x="181" y="125"/>
                  </a:lnTo>
                  <a:lnTo>
                    <a:pt x="181" y="126"/>
                  </a:lnTo>
                  <a:lnTo>
                    <a:pt x="181" y="127"/>
                  </a:lnTo>
                  <a:lnTo>
                    <a:pt x="181" y="129"/>
                  </a:lnTo>
                  <a:lnTo>
                    <a:pt x="182" y="129"/>
                  </a:lnTo>
                  <a:lnTo>
                    <a:pt x="182" y="130"/>
                  </a:lnTo>
                  <a:lnTo>
                    <a:pt x="182" y="131"/>
                  </a:lnTo>
                  <a:lnTo>
                    <a:pt x="182" y="132"/>
                  </a:lnTo>
                  <a:lnTo>
                    <a:pt x="184" y="132"/>
                  </a:lnTo>
                  <a:lnTo>
                    <a:pt x="184" y="131"/>
                  </a:lnTo>
                  <a:lnTo>
                    <a:pt x="184" y="130"/>
                  </a:lnTo>
                  <a:lnTo>
                    <a:pt x="184" y="129"/>
                  </a:lnTo>
                  <a:lnTo>
                    <a:pt x="184" y="127"/>
                  </a:lnTo>
                  <a:lnTo>
                    <a:pt x="185" y="127"/>
                  </a:lnTo>
                  <a:lnTo>
                    <a:pt x="185" y="126"/>
                  </a:lnTo>
                  <a:lnTo>
                    <a:pt x="185" y="125"/>
                  </a:lnTo>
                  <a:lnTo>
                    <a:pt x="185" y="124"/>
                  </a:lnTo>
                  <a:lnTo>
                    <a:pt x="185" y="123"/>
                  </a:lnTo>
                  <a:lnTo>
                    <a:pt x="186" y="123"/>
                  </a:lnTo>
                  <a:lnTo>
                    <a:pt x="186" y="124"/>
                  </a:lnTo>
                  <a:lnTo>
                    <a:pt x="187" y="124"/>
                  </a:lnTo>
                  <a:lnTo>
                    <a:pt x="187" y="125"/>
                  </a:lnTo>
                  <a:lnTo>
                    <a:pt x="188" y="125"/>
                  </a:lnTo>
                  <a:lnTo>
                    <a:pt x="188" y="126"/>
                  </a:lnTo>
                  <a:lnTo>
                    <a:pt x="188" y="125"/>
                  </a:lnTo>
                  <a:lnTo>
                    <a:pt x="188" y="124"/>
                  </a:lnTo>
                  <a:lnTo>
                    <a:pt x="187" y="123"/>
                  </a:lnTo>
                  <a:lnTo>
                    <a:pt x="188" y="123"/>
                  </a:lnTo>
                  <a:lnTo>
                    <a:pt x="188" y="122"/>
                  </a:lnTo>
                  <a:lnTo>
                    <a:pt x="189" y="122"/>
                  </a:lnTo>
                  <a:lnTo>
                    <a:pt x="189" y="120"/>
                  </a:lnTo>
                  <a:lnTo>
                    <a:pt x="190" y="120"/>
                  </a:lnTo>
                  <a:lnTo>
                    <a:pt x="190" y="119"/>
                  </a:lnTo>
                  <a:lnTo>
                    <a:pt x="189" y="120"/>
                  </a:lnTo>
                  <a:lnTo>
                    <a:pt x="188" y="120"/>
                  </a:lnTo>
                  <a:lnTo>
                    <a:pt x="188" y="122"/>
                  </a:lnTo>
                  <a:lnTo>
                    <a:pt x="187" y="120"/>
                  </a:lnTo>
                  <a:lnTo>
                    <a:pt x="187" y="119"/>
                  </a:lnTo>
                  <a:lnTo>
                    <a:pt x="187" y="118"/>
                  </a:lnTo>
                  <a:lnTo>
                    <a:pt x="186" y="118"/>
                  </a:lnTo>
                  <a:lnTo>
                    <a:pt x="186" y="117"/>
                  </a:lnTo>
                  <a:lnTo>
                    <a:pt x="185" y="117"/>
                  </a:lnTo>
                  <a:lnTo>
                    <a:pt x="186" y="117"/>
                  </a:lnTo>
                  <a:lnTo>
                    <a:pt x="185" y="117"/>
                  </a:lnTo>
                  <a:lnTo>
                    <a:pt x="186" y="116"/>
                  </a:lnTo>
                  <a:lnTo>
                    <a:pt x="185" y="116"/>
                  </a:lnTo>
                  <a:lnTo>
                    <a:pt x="184" y="115"/>
                  </a:lnTo>
                  <a:lnTo>
                    <a:pt x="185" y="115"/>
                  </a:lnTo>
                  <a:lnTo>
                    <a:pt x="186" y="115"/>
                  </a:lnTo>
                  <a:lnTo>
                    <a:pt x="186" y="116"/>
                  </a:lnTo>
                  <a:lnTo>
                    <a:pt x="187" y="116"/>
                  </a:lnTo>
                  <a:lnTo>
                    <a:pt x="187" y="115"/>
                  </a:lnTo>
                  <a:lnTo>
                    <a:pt x="186" y="115"/>
                  </a:lnTo>
                  <a:lnTo>
                    <a:pt x="187" y="115"/>
                  </a:lnTo>
                  <a:lnTo>
                    <a:pt x="186" y="113"/>
                  </a:lnTo>
                  <a:lnTo>
                    <a:pt x="185" y="113"/>
                  </a:lnTo>
                  <a:lnTo>
                    <a:pt x="186" y="113"/>
                  </a:lnTo>
                  <a:lnTo>
                    <a:pt x="187" y="113"/>
                  </a:lnTo>
                  <a:lnTo>
                    <a:pt x="188" y="113"/>
                  </a:lnTo>
                  <a:lnTo>
                    <a:pt x="187" y="113"/>
                  </a:lnTo>
                  <a:lnTo>
                    <a:pt x="187" y="112"/>
                  </a:lnTo>
                  <a:lnTo>
                    <a:pt x="187" y="113"/>
                  </a:lnTo>
                  <a:lnTo>
                    <a:pt x="188" y="113"/>
                  </a:lnTo>
                  <a:lnTo>
                    <a:pt x="188" y="112"/>
                  </a:lnTo>
                  <a:lnTo>
                    <a:pt x="187" y="112"/>
                  </a:lnTo>
                  <a:lnTo>
                    <a:pt x="187" y="111"/>
                  </a:lnTo>
                  <a:lnTo>
                    <a:pt x="187" y="112"/>
                  </a:lnTo>
                  <a:lnTo>
                    <a:pt x="186" y="112"/>
                  </a:lnTo>
                  <a:lnTo>
                    <a:pt x="186" y="111"/>
                  </a:lnTo>
                  <a:lnTo>
                    <a:pt x="187" y="111"/>
                  </a:lnTo>
                  <a:lnTo>
                    <a:pt x="186" y="110"/>
                  </a:lnTo>
                  <a:lnTo>
                    <a:pt x="187" y="110"/>
                  </a:lnTo>
                  <a:lnTo>
                    <a:pt x="188" y="109"/>
                  </a:lnTo>
                  <a:lnTo>
                    <a:pt x="188" y="110"/>
                  </a:lnTo>
                  <a:lnTo>
                    <a:pt x="188" y="109"/>
                  </a:lnTo>
                  <a:lnTo>
                    <a:pt x="189" y="109"/>
                  </a:lnTo>
                  <a:lnTo>
                    <a:pt x="189" y="110"/>
                  </a:lnTo>
                  <a:lnTo>
                    <a:pt x="189" y="111"/>
                  </a:lnTo>
                  <a:lnTo>
                    <a:pt x="190" y="111"/>
                  </a:lnTo>
                  <a:lnTo>
                    <a:pt x="189" y="111"/>
                  </a:lnTo>
                  <a:lnTo>
                    <a:pt x="188" y="111"/>
                  </a:lnTo>
                  <a:lnTo>
                    <a:pt x="189" y="112"/>
                  </a:lnTo>
                  <a:lnTo>
                    <a:pt x="190" y="112"/>
                  </a:lnTo>
                  <a:lnTo>
                    <a:pt x="189" y="112"/>
                  </a:lnTo>
                  <a:lnTo>
                    <a:pt x="189" y="113"/>
                  </a:lnTo>
                  <a:lnTo>
                    <a:pt x="190" y="113"/>
                  </a:lnTo>
                  <a:lnTo>
                    <a:pt x="190" y="112"/>
                  </a:lnTo>
                  <a:lnTo>
                    <a:pt x="192" y="112"/>
                  </a:lnTo>
                  <a:lnTo>
                    <a:pt x="192" y="113"/>
                  </a:lnTo>
                  <a:lnTo>
                    <a:pt x="192" y="112"/>
                  </a:lnTo>
                  <a:lnTo>
                    <a:pt x="192" y="111"/>
                  </a:lnTo>
                  <a:lnTo>
                    <a:pt x="192" y="110"/>
                  </a:lnTo>
                  <a:lnTo>
                    <a:pt x="192" y="111"/>
                  </a:lnTo>
                  <a:lnTo>
                    <a:pt x="193" y="111"/>
                  </a:lnTo>
                  <a:lnTo>
                    <a:pt x="194" y="111"/>
                  </a:lnTo>
                  <a:lnTo>
                    <a:pt x="194" y="112"/>
                  </a:lnTo>
                  <a:lnTo>
                    <a:pt x="195" y="113"/>
                  </a:lnTo>
                  <a:lnTo>
                    <a:pt x="196" y="113"/>
                  </a:lnTo>
                  <a:lnTo>
                    <a:pt x="197" y="112"/>
                  </a:lnTo>
                  <a:lnTo>
                    <a:pt x="197" y="113"/>
                  </a:lnTo>
                  <a:lnTo>
                    <a:pt x="199" y="113"/>
                  </a:lnTo>
                  <a:lnTo>
                    <a:pt x="200" y="113"/>
                  </a:lnTo>
                  <a:lnTo>
                    <a:pt x="201" y="113"/>
                  </a:lnTo>
                  <a:lnTo>
                    <a:pt x="202" y="113"/>
                  </a:lnTo>
                  <a:lnTo>
                    <a:pt x="203" y="113"/>
                  </a:lnTo>
                  <a:lnTo>
                    <a:pt x="204" y="113"/>
                  </a:lnTo>
                  <a:lnTo>
                    <a:pt x="203" y="113"/>
                  </a:lnTo>
                  <a:lnTo>
                    <a:pt x="202" y="113"/>
                  </a:lnTo>
                  <a:lnTo>
                    <a:pt x="202" y="112"/>
                  </a:lnTo>
                  <a:lnTo>
                    <a:pt x="200" y="112"/>
                  </a:lnTo>
                  <a:lnTo>
                    <a:pt x="199" y="112"/>
                  </a:lnTo>
                  <a:lnTo>
                    <a:pt x="197" y="112"/>
                  </a:lnTo>
                  <a:lnTo>
                    <a:pt x="197" y="111"/>
                  </a:lnTo>
                  <a:lnTo>
                    <a:pt x="197" y="110"/>
                  </a:lnTo>
                  <a:lnTo>
                    <a:pt x="199" y="110"/>
                  </a:lnTo>
                  <a:lnTo>
                    <a:pt x="199" y="109"/>
                  </a:lnTo>
                  <a:lnTo>
                    <a:pt x="199" y="108"/>
                  </a:lnTo>
                  <a:lnTo>
                    <a:pt x="199" y="109"/>
                  </a:lnTo>
                  <a:lnTo>
                    <a:pt x="200" y="109"/>
                  </a:lnTo>
                  <a:lnTo>
                    <a:pt x="200" y="110"/>
                  </a:lnTo>
                  <a:lnTo>
                    <a:pt x="200" y="109"/>
                  </a:lnTo>
                  <a:lnTo>
                    <a:pt x="201" y="109"/>
                  </a:lnTo>
                  <a:lnTo>
                    <a:pt x="201" y="108"/>
                  </a:lnTo>
                  <a:lnTo>
                    <a:pt x="201" y="106"/>
                  </a:lnTo>
                  <a:lnTo>
                    <a:pt x="201" y="105"/>
                  </a:lnTo>
                  <a:lnTo>
                    <a:pt x="202" y="105"/>
                  </a:lnTo>
                  <a:lnTo>
                    <a:pt x="203" y="104"/>
                  </a:lnTo>
                  <a:lnTo>
                    <a:pt x="202" y="104"/>
                  </a:lnTo>
                  <a:lnTo>
                    <a:pt x="201" y="104"/>
                  </a:lnTo>
                  <a:lnTo>
                    <a:pt x="201" y="105"/>
                  </a:lnTo>
                  <a:lnTo>
                    <a:pt x="200" y="106"/>
                  </a:lnTo>
                  <a:lnTo>
                    <a:pt x="200" y="105"/>
                  </a:lnTo>
                  <a:lnTo>
                    <a:pt x="200" y="104"/>
                  </a:lnTo>
                  <a:lnTo>
                    <a:pt x="199" y="104"/>
                  </a:lnTo>
                  <a:lnTo>
                    <a:pt x="199" y="105"/>
                  </a:lnTo>
                  <a:lnTo>
                    <a:pt x="199" y="104"/>
                  </a:lnTo>
                  <a:lnTo>
                    <a:pt x="199" y="103"/>
                  </a:lnTo>
                  <a:lnTo>
                    <a:pt x="199" y="102"/>
                  </a:lnTo>
                  <a:lnTo>
                    <a:pt x="200" y="102"/>
                  </a:lnTo>
                  <a:lnTo>
                    <a:pt x="200" y="101"/>
                  </a:lnTo>
                  <a:lnTo>
                    <a:pt x="200" y="102"/>
                  </a:lnTo>
                  <a:lnTo>
                    <a:pt x="200" y="101"/>
                  </a:lnTo>
                  <a:lnTo>
                    <a:pt x="200" y="99"/>
                  </a:lnTo>
                  <a:lnTo>
                    <a:pt x="199" y="99"/>
                  </a:lnTo>
                  <a:lnTo>
                    <a:pt x="200" y="99"/>
                  </a:lnTo>
                  <a:lnTo>
                    <a:pt x="201" y="98"/>
                  </a:lnTo>
                  <a:lnTo>
                    <a:pt x="202" y="98"/>
                  </a:lnTo>
                  <a:lnTo>
                    <a:pt x="202" y="99"/>
                  </a:lnTo>
                  <a:lnTo>
                    <a:pt x="203" y="99"/>
                  </a:lnTo>
                  <a:lnTo>
                    <a:pt x="203" y="98"/>
                  </a:lnTo>
                  <a:lnTo>
                    <a:pt x="203" y="97"/>
                  </a:lnTo>
                  <a:lnTo>
                    <a:pt x="204" y="97"/>
                  </a:lnTo>
                  <a:lnTo>
                    <a:pt x="204" y="96"/>
                  </a:lnTo>
                  <a:lnTo>
                    <a:pt x="203" y="97"/>
                  </a:lnTo>
                  <a:lnTo>
                    <a:pt x="203" y="96"/>
                  </a:lnTo>
                  <a:lnTo>
                    <a:pt x="204" y="96"/>
                  </a:lnTo>
                  <a:lnTo>
                    <a:pt x="203" y="96"/>
                  </a:lnTo>
                  <a:lnTo>
                    <a:pt x="203" y="95"/>
                  </a:lnTo>
                  <a:lnTo>
                    <a:pt x="204" y="95"/>
                  </a:lnTo>
                  <a:lnTo>
                    <a:pt x="204" y="96"/>
                  </a:lnTo>
                  <a:lnTo>
                    <a:pt x="206" y="96"/>
                  </a:lnTo>
                  <a:lnTo>
                    <a:pt x="204" y="96"/>
                  </a:lnTo>
                  <a:lnTo>
                    <a:pt x="206" y="96"/>
                  </a:lnTo>
                  <a:lnTo>
                    <a:pt x="206" y="97"/>
                  </a:lnTo>
                  <a:lnTo>
                    <a:pt x="207" y="97"/>
                  </a:lnTo>
                  <a:lnTo>
                    <a:pt x="208" y="97"/>
                  </a:lnTo>
                  <a:lnTo>
                    <a:pt x="208" y="98"/>
                  </a:lnTo>
                  <a:lnTo>
                    <a:pt x="208" y="99"/>
                  </a:lnTo>
                  <a:lnTo>
                    <a:pt x="209" y="99"/>
                  </a:lnTo>
                  <a:lnTo>
                    <a:pt x="209" y="98"/>
                  </a:lnTo>
                  <a:lnTo>
                    <a:pt x="210" y="99"/>
                  </a:lnTo>
                  <a:lnTo>
                    <a:pt x="210" y="98"/>
                  </a:lnTo>
                  <a:lnTo>
                    <a:pt x="209" y="98"/>
                  </a:lnTo>
                  <a:lnTo>
                    <a:pt x="209" y="97"/>
                  </a:lnTo>
                  <a:lnTo>
                    <a:pt x="209" y="96"/>
                  </a:lnTo>
                  <a:lnTo>
                    <a:pt x="210" y="96"/>
                  </a:lnTo>
                  <a:lnTo>
                    <a:pt x="209" y="96"/>
                  </a:lnTo>
                  <a:lnTo>
                    <a:pt x="208" y="96"/>
                  </a:lnTo>
                  <a:lnTo>
                    <a:pt x="207" y="96"/>
                  </a:lnTo>
                  <a:lnTo>
                    <a:pt x="207" y="95"/>
                  </a:lnTo>
                  <a:lnTo>
                    <a:pt x="208" y="95"/>
                  </a:lnTo>
                  <a:lnTo>
                    <a:pt x="209" y="95"/>
                  </a:lnTo>
                  <a:lnTo>
                    <a:pt x="209" y="94"/>
                  </a:lnTo>
                  <a:lnTo>
                    <a:pt x="208" y="94"/>
                  </a:lnTo>
                  <a:lnTo>
                    <a:pt x="208" y="95"/>
                  </a:lnTo>
                  <a:lnTo>
                    <a:pt x="207" y="95"/>
                  </a:lnTo>
                  <a:lnTo>
                    <a:pt x="207" y="94"/>
                  </a:lnTo>
                  <a:lnTo>
                    <a:pt x="207" y="92"/>
                  </a:lnTo>
                  <a:lnTo>
                    <a:pt x="208" y="92"/>
                  </a:lnTo>
                  <a:lnTo>
                    <a:pt x="208" y="94"/>
                  </a:lnTo>
                  <a:lnTo>
                    <a:pt x="209" y="92"/>
                  </a:lnTo>
                  <a:lnTo>
                    <a:pt x="209" y="91"/>
                  </a:lnTo>
                  <a:lnTo>
                    <a:pt x="209" y="90"/>
                  </a:lnTo>
                  <a:lnTo>
                    <a:pt x="209" y="91"/>
                  </a:lnTo>
                  <a:lnTo>
                    <a:pt x="210" y="91"/>
                  </a:lnTo>
                  <a:lnTo>
                    <a:pt x="210" y="90"/>
                  </a:lnTo>
                  <a:lnTo>
                    <a:pt x="210" y="91"/>
                  </a:lnTo>
                  <a:lnTo>
                    <a:pt x="210" y="92"/>
                  </a:lnTo>
                  <a:lnTo>
                    <a:pt x="210" y="91"/>
                  </a:lnTo>
                  <a:lnTo>
                    <a:pt x="210" y="92"/>
                  </a:lnTo>
                  <a:lnTo>
                    <a:pt x="210" y="94"/>
                  </a:lnTo>
                  <a:lnTo>
                    <a:pt x="211" y="94"/>
                  </a:lnTo>
                  <a:lnTo>
                    <a:pt x="211" y="92"/>
                  </a:lnTo>
                  <a:lnTo>
                    <a:pt x="211" y="91"/>
                  </a:lnTo>
                  <a:lnTo>
                    <a:pt x="211" y="92"/>
                  </a:lnTo>
                  <a:lnTo>
                    <a:pt x="213" y="92"/>
                  </a:lnTo>
                  <a:lnTo>
                    <a:pt x="213" y="94"/>
                  </a:lnTo>
                  <a:lnTo>
                    <a:pt x="214" y="94"/>
                  </a:lnTo>
                  <a:lnTo>
                    <a:pt x="215" y="94"/>
                  </a:lnTo>
                  <a:lnTo>
                    <a:pt x="215" y="92"/>
                  </a:lnTo>
                  <a:lnTo>
                    <a:pt x="214" y="94"/>
                  </a:lnTo>
                  <a:lnTo>
                    <a:pt x="214" y="92"/>
                  </a:lnTo>
                  <a:lnTo>
                    <a:pt x="214" y="91"/>
                  </a:lnTo>
                  <a:lnTo>
                    <a:pt x="215" y="91"/>
                  </a:lnTo>
                  <a:lnTo>
                    <a:pt x="214" y="91"/>
                  </a:lnTo>
                  <a:lnTo>
                    <a:pt x="213" y="91"/>
                  </a:lnTo>
                  <a:lnTo>
                    <a:pt x="213" y="90"/>
                  </a:lnTo>
                  <a:lnTo>
                    <a:pt x="211" y="90"/>
                  </a:lnTo>
                  <a:lnTo>
                    <a:pt x="213" y="90"/>
                  </a:lnTo>
                  <a:lnTo>
                    <a:pt x="214" y="90"/>
                  </a:lnTo>
                  <a:lnTo>
                    <a:pt x="214" y="89"/>
                  </a:lnTo>
                  <a:lnTo>
                    <a:pt x="213" y="89"/>
                  </a:lnTo>
                  <a:lnTo>
                    <a:pt x="213" y="88"/>
                  </a:lnTo>
                  <a:lnTo>
                    <a:pt x="211" y="88"/>
                  </a:lnTo>
                  <a:lnTo>
                    <a:pt x="211" y="87"/>
                  </a:lnTo>
                  <a:lnTo>
                    <a:pt x="213" y="87"/>
                  </a:lnTo>
                  <a:lnTo>
                    <a:pt x="213" y="85"/>
                  </a:lnTo>
                  <a:lnTo>
                    <a:pt x="214" y="85"/>
                  </a:lnTo>
                  <a:lnTo>
                    <a:pt x="213" y="85"/>
                  </a:lnTo>
                  <a:lnTo>
                    <a:pt x="214" y="84"/>
                  </a:lnTo>
                  <a:lnTo>
                    <a:pt x="215" y="84"/>
                  </a:lnTo>
                  <a:lnTo>
                    <a:pt x="215" y="83"/>
                  </a:lnTo>
                  <a:lnTo>
                    <a:pt x="215" y="84"/>
                  </a:lnTo>
                  <a:lnTo>
                    <a:pt x="215" y="85"/>
                  </a:lnTo>
                  <a:lnTo>
                    <a:pt x="215" y="84"/>
                  </a:lnTo>
                  <a:lnTo>
                    <a:pt x="216" y="84"/>
                  </a:lnTo>
                  <a:lnTo>
                    <a:pt x="216" y="85"/>
                  </a:lnTo>
                  <a:lnTo>
                    <a:pt x="216" y="84"/>
                  </a:lnTo>
                  <a:lnTo>
                    <a:pt x="216" y="83"/>
                  </a:lnTo>
                  <a:lnTo>
                    <a:pt x="217" y="84"/>
                  </a:lnTo>
                  <a:lnTo>
                    <a:pt x="217" y="83"/>
                  </a:lnTo>
                  <a:lnTo>
                    <a:pt x="218" y="83"/>
                  </a:lnTo>
                  <a:lnTo>
                    <a:pt x="217" y="83"/>
                  </a:lnTo>
                  <a:lnTo>
                    <a:pt x="217" y="84"/>
                  </a:lnTo>
                  <a:lnTo>
                    <a:pt x="218" y="84"/>
                  </a:lnTo>
                  <a:lnTo>
                    <a:pt x="218" y="83"/>
                  </a:lnTo>
                  <a:lnTo>
                    <a:pt x="218" y="82"/>
                  </a:lnTo>
                  <a:lnTo>
                    <a:pt x="218" y="81"/>
                  </a:lnTo>
                  <a:lnTo>
                    <a:pt x="218" y="80"/>
                  </a:lnTo>
                  <a:lnTo>
                    <a:pt x="220" y="80"/>
                  </a:lnTo>
                  <a:lnTo>
                    <a:pt x="220" y="78"/>
                  </a:lnTo>
                  <a:lnTo>
                    <a:pt x="220" y="80"/>
                  </a:lnTo>
                  <a:lnTo>
                    <a:pt x="221" y="80"/>
                  </a:lnTo>
                  <a:lnTo>
                    <a:pt x="221" y="81"/>
                  </a:lnTo>
                  <a:lnTo>
                    <a:pt x="220" y="81"/>
                  </a:lnTo>
                  <a:lnTo>
                    <a:pt x="220" y="83"/>
                  </a:lnTo>
                  <a:lnTo>
                    <a:pt x="218" y="84"/>
                  </a:lnTo>
                  <a:lnTo>
                    <a:pt x="218" y="85"/>
                  </a:lnTo>
                  <a:lnTo>
                    <a:pt x="220" y="83"/>
                  </a:lnTo>
                  <a:lnTo>
                    <a:pt x="221" y="82"/>
                  </a:lnTo>
                  <a:lnTo>
                    <a:pt x="221" y="83"/>
                  </a:lnTo>
                  <a:lnTo>
                    <a:pt x="221" y="82"/>
                  </a:lnTo>
                  <a:lnTo>
                    <a:pt x="222" y="82"/>
                  </a:lnTo>
                  <a:lnTo>
                    <a:pt x="222" y="83"/>
                  </a:lnTo>
                  <a:lnTo>
                    <a:pt x="222" y="82"/>
                  </a:lnTo>
                  <a:lnTo>
                    <a:pt x="222" y="83"/>
                  </a:lnTo>
                  <a:lnTo>
                    <a:pt x="222" y="84"/>
                  </a:lnTo>
                  <a:lnTo>
                    <a:pt x="222" y="85"/>
                  </a:lnTo>
                  <a:lnTo>
                    <a:pt x="223" y="85"/>
                  </a:lnTo>
                  <a:lnTo>
                    <a:pt x="223" y="84"/>
                  </a:lnTo>
                  <a:lnTo>
                    <a:pt x="223" y="83"/>
                  </a:lnTo>
                  <a:lnTo>
                    <a:pt x="223" y="84"/>
                  </a:lnTo>
                  <a:lnTo>
                    <a:pt x="224" y="84"/>
                  </a:lnTo>
                  <a:lnTo>
                    <a:pt x="224" y="83"/>
                  </a:lnTo>
                  <a:lnTo>
                    <a:pt x="224" y="82"/>
                  </a:lnTo>
                  <a:lnTo>
                    <a:pt x="224" y="81"/>
                  </a:lnTo>
                  <a:lnTo>
                    <a:pt x="224" y="82"/>
                  </a:lnTo>
                  <a:lnTo>
                    <a:pt x="224" y="81"/>
                  </a:lnTo>
                  <a:lnTo>
                    <a:pt x="225" y="81"/>
                  </a:lnTo>
                  <a:lnTo>
                    <a:pt x="225" y="80"/>
                  </a:lnTo>
                  <a:lnTo>
                    <a:pt x="225" y="78"/>
                  </a:lnTo>
                  <a:lnTo>
                    <a:pt x="227" y="78"/>
                  </a:lnTo>
                  <a:lnTo>
                    <a:pt x="227" y="77"/>
                  </a:lnTo>
                  <a:lnTo>
                    <a:pt x="227" y="76"/>
                  </a:lnTo>
                  <a:lnTo>
                    <a:pt x="225" y="76"/>
                  </a:lnTo>
                  <a:lnTo>
                    <a:pt x="224" y="76"/>
                  </a:lnTo>
                  <a:lnTo>
                    <a:pt x="224" y="75"/>
                  </a:lnTo>
                  <a:lnTo>
                    <a:pt x="225" y="75"/>
                  </a:lnTo>
                  <a:lnTo>
                    <a:pt x="225" y="76"/>
                  </a:lnTo>
                  <a:lnTo>
                    <a:pt x="225" y="75"/>
                  </a:lnTo>
                  <a:lnTo>
                    <a:pt x="227" y="76"/>
                  </a:lnTo>
                  <a:lnTo>
                    <a:pt x="227" y="75"/>
                  </a:lnTo>
                  <a:lnTo>
                    <a:pt x="225" y="75"/>
                  </a:lnTo>
                  <a:lnTo>
                    <a:pt x="225" y="74"/>
                  </a:lnTo>
                  <a:lnTo>
                    <a:pt x="227" y="74"/>
                  </a:lnTo>
                  <a:lnTo>
                    <a:pt x="228" y="74"/>
                  </a:lnTo>
                  <a:lnTo>
                    <a:pt x="228" y="75"/>
                  </a:lnTo>
                  <a:lnTo>
                    <a:pt x="227" y="75"/>
                  </a:lnTo>
                  <a:lnTo>
                    <a:pt x="228" y="75"/>
                  </a:lnTo>
                  <a:lnTo>
                    <a:pt x="227" y="75"/>
                  </a:lnTo>
                  <a:lnTo>
                    <a:pt x="227" y="76"/>
                  </a:lnTo>
                  <a:lnTo>
                    <a:pt x="227" y="75"/>
                  </a:lnTo>
                  <a:lnTo>
                    <a:pt x="228" y="75"/>
                  </a:lnTo>
                  <a:lnTo>
                    <a:pt x="228" y="76"/>
                  </a:lnTo>
                  <a:lnTo>
                    <a:pt x="228" y="77"/>
                  </a:lnTo>
                  <a:lnTo>
                    <a:pt x="228" y="78"/>
                  </a:lnTo>
                  <a:lnTo>
                    <a:pt x="229" y="78"/>
                  </a:lnTo>
                  <a:lnTo>
                    <a:pt x="229" y="77"/>
                  </a:lnTo>
                  <a:lnTo>
                    <a:pt x="229" y="76"/>
                  </a:lnTo>
                  <a:lnTo>
                    <a:pt x="230" y="76"/>
                  </a:lnTo>
                  <a:lnTo>
                    <a:pt x="230" y="75"/>
                  </a:lnTo>
                  <a:lnTo>
                    <a:pt x="231" y="75"/>
                  </a:lnTo>
                  <a:lnTo>
                    <a:pt x="232" y="75"/>
                  </a:lnTo>
                  <a:lnTo>
                    <a:pt x="232" y="74"/>
                  </a:lnTo>
                  <a:lnTo>
                    <a:pt x="234" y="75"/>
                  </a:lnTo>
                  <a:lnTo>
                    <a:pt x="232" y="75"/>
                  </a:lnTo>
                  <a:lnTo>
                    <a:pt x="232" y="76"/>
                  </a:lnTo>
                  <a:lnTo>
                    <a:pt x="231" y="76"/>
                  </a:lnTo>
                  <a:lnTo>
                    <a:pt x="232" y="76"/>
                  </a:lnTo>
                  <a:lnTo>
                    <a:pt x="231" y="77"/>
                  </a:lnTo>
                  <a:lnTo>
                    <a:pt x="232" y="77"/>
                  </a:lnTo>
                  <a:lnTo>
                    <a:pt x="232" y="78"/>
                  </a:lnTo>
                  <a:lnTo>
                    <a:pt x="234" y="78"/>
                  </a:lnTo>
                  <a:lnTo>
                    <a:pt x="234" y="77"/>
                  </a:lnTo>
                  <a:lnTo>
                    <a:pt x="234" y="76"/>
                  </a:lnTo>
                  <a:lnTo>
                    <a:pt x="235" y="76"/>
                  </a:lnTo>
                  <a:lnTo>
                    <a:pt x="235" y="77"/>
                  </a:lnTo>
                  <a:lnTo>
                    <a:pt x="235" y="76"/>
                  </a:lnTo>
                  <a:lnTo>
                    <a:pt x="236" y="76"/>
                  </a:lnTo>
                  <a:lnTo>
                    <a:pt x="236" y="75"/>
                  </a:lnTo>
                  <a:lnTo>
                    <a:pt x="235" y="75"/>
                  </a:lnTo>
                  <a:lnTo>
                    <a:pt x="235" y="76"/>
                  </a:lnTo>
                  <a:lnTo>
                    <a:pt x="235" y="75"/>
                  </a:lnTo>
                  <a:lnTo>
                    <a:pt x="236" y="75"/>
                  </a:lnTo>
                  <a:lnTo>
                    <a:pt x="237" y="75"/>
                  </a:lnTo>
                  <a:lnTo>
                    <a:pt x="236" y="75"/>
                  </a:lnTo>
                  <a:lnTo>
                    <a:pt x="237" y="75"/>
                  </a:lnTo>
                  <a:lnTo>
                    <a:pt x="237" y="74"/>
                  </a:lnTo>
                  <a:lnTo>
                    <a:pt x="236" y="74"/>
                  </a:lnTo>
                  <a:lnTo>
                    <a:pt x="236" y="73"/>
                  </a:lnTo>
                  <a:lnTo>
                    <a:pt x="236" y="71"/>
                  </a:lnTo>
                  <a:lnTo>
                    <a:pt x="237" y="71"/>
                  </a:lnTo>
                  <a:lnTo>
                    <a:pt x="237" y="73"/>
                  </a:lnTo>
                  <a:lnTo>
                    <a:pt x="238" y="73"/>
                  </a:lnTo>
                  <a:lnTo>
                    <a:pt x="238" y="71"/>
                  </a:lnTo>
                  <a:lnTo>
                    <a:pt x="237" y="71"/>
                  </a:lnTo>
                  <a:lnTo>
                    <a:pt x="238" y="71"/>
                  </a:lnTo>
                  <a:lnTo>
                    <a:pt x="239" y="71"/>
                  </a:lnTo>
                  <a:lnTo>
                    <a:pt x="239" y="73"/>
                  </a:lnTo>
                  <a:lnTo>
                    <a:pt x="241" y="73"/>
                  </a:lnTo>
                  <a:lnTo>
                    <a:pt x="239" y="73"/>
                  </a:lnTo>
                  <a:lnTo>
                    <a:pt x="241" y="73"/>
                  </a:lnTo>
                  <a:lnTo>
                    <a:pt x="241" y="74"/>
                  </a:lnTo>
                  <a:lnTo>
                    <a:pt x="239" y="74"/>
                  </a:lnTo>
                  <a:lnTo>
                    <a:pt x="241" y="74"/>
                  </a:lnTo>
                  <a:lnTo>
                    <a:pt x="241" y="75"/>
                  </a:lnTo>
                  <a:lnTo>
                    <a:pt x="242" y="74"/>
                  </a:lnTo>
                  <a:lnTo>
                    <a:pt x="242" y="75"/>
                  </a:lnTo>
                  <a:lnTo>
                    <a:pt x="242" y="74"/>
                  </a:lnTo>
                  <a:lnTo>
                    <a:pt x="243" y="74"/>
                  </a:lnTo>
                  <a:lnTo>
                    <a:pt x="243" y="75"/>
                  </a:lnTo>
                  <a:lnTo>
                    <a:pt x="244" y="75"/>
                  </a:lnTo>
                  <a:lnTo>
                    <a:pt x="244" y="74"/>
                  </a:lnTo>
                  <a:lnTo>
                    <a:pt x="244" y="75"/>
                  </a:lnTo>
                  <a:lnTo>
                    <a:pt x="245" y="75"/>
                  </a:lnTo>
                  <a:lnTo>
                    <a:pt x="245" y="76"/>
                  </a:lnTo>
                  <a:lnTo>
                    <a:pt x="246" y="76"/>
                  </a:lnTo>
                  <a:lnTo>
                    <a:pt x="246" y="77"/>
                  </a:lnTo>
                  <a:lnTo>
                    <a:pt x="248" y="77"/>
                  </a:lnTo>
                  <a:lnTo>
                    <a:pt x="248" y="78"/>
                  </a:lnTo>
                  <a:lnTo>
                    <a:pt x="248" y="80"/>
                  </a:lnTo>
                  <a:lnTo>
                    <a:pt x="249" y="80"/>
                  </a:lnTo>
                  <a:lnTo>
                    <a:pt x="249" y="81"/>
                  </a:lnTo>
                  <a:lnTo>
                    <a:pt x="250" y="81"/>
                  </a:lnTo>
                  <a:lnTo>
                    <a:pt x="250" y="82"/>
                  </a:lnTo>
                  <a:lnTo>
                    <a:pt x="250" y="83"/>
                  </a:lnTo>
                  <a:lnTo>
                    <a:pt x="251" y="83"/>
                  </a:lnTo>
                  <a:lnTo>
                    <a:pt x="251" y="84"/>
                  </a:lnTo>
                  <a:lnTo>
                    <a:pt x="252" y="84"/>
                  </a:lnTo>
                  <a:lnTo>
                    <a:pt x="252" y="85"/>
                  </a:lnTo>
                  <a:lnTo>
                    <a:pt x="253" y="85"/>
                  </a:lnTo>
                  <a:lnTo>
                    <a:pt x="253" y="87"/>
                  </a:lnTo>
                  <a:lnTo>
                    <a:pt x="254" y="87"/>
                  </a:lnTo>
                  <a:lnTo>
                    <a:pt x="253" y="87"/>
                  </a:lnTo>
                  <a:lnTo>
                    <a:pt x="253" y="88"/>
                  </a:lnTo>
                  <a:lnTo>
                    <a:pt x="253" y="89"/>
                  </a:lnTo>
                  <a:lnTo>
                    <a:pt x="252" y="89"/>
                  </a:lnTo>
                  <a:lnTo>
                    <a:pt x="252" y="90"/>
                  </a:lnTo>
                  <a:lnTo>
                    <a:pt x="252" y="91"/>
                  </a:lnTo>
                  <a:lnTo>
                    <a:pt x="252" y="92"/>
                  </a:lnTo>
                  <a:lnTo>
                    <a:pt x="251" y="92"/>
                  </a:lnTo>
                  <a:lnTo>
                    <a:pt x="251" y="94"/>
                  </a:lnTo>
                  <a:lnTo>
                    <a:pt x="251" y="96"/>
                  </a:lnTo>
                  <a:lnTo>
                    <a:pt x="250" y="96"/>
                  </a:lnTo>
                  <a:lnTo>
                    <a:pt x="251" y="97"/>
                  </a:lnTo>
                  <a:lnTo>
                    <a:pt x="250" y="98"/>
                  </a:lnTo>
                  <a:lnTo>
                    <a:pt x="250" y="99"/>
                  </a:lnTo>
                  <a:lnTo>
                    <a:pt x="250" y="98"/>
                  </a:lnTo>
                  <a:lnTo>
                    <a:pt x="251" y="98"/>
                  </a:lnTo>
                  <a:lnTo>
                    <a:pt x="251" y="97"/>
                  </a:lnTo>
                  <a:lnTo>
                    <a:pt x="251" y="96"/>
                  </a:lnTo>
                  <a:lnTo>
                    <a:pt x="251" y="95"/>
                  </a:lnTo>
                  <a:lnTo>
                    <a:pt x="251" y="94"/>
                  </a:lnTo>
                  <a:lnTo>
                    <a:pt x="252" y="94"/>
                  </a:lnTo>
                  <a:lnTo>
                    <a:pt x="252" y="95"/>
                  </a:lnTo>
                  <a:lnTo>
                    <a:pt x="253" y="95"/>
                  </a:lnTo>
                  <a:lnTo>
                    <a:pt x="253" y="96"/>
                  </a:lnTo>
                  <a:lnTo>
                    <a:pt x="253" y="97"/>
                  </a:lnTo>
                  <a:lnTo>
                    <a:pt x="253" y="96"/>
                  </a:lnTo>
                  <a:lnTo>
                    <a:pt x="253" y="95"/>
                  </a:lnTo>
                  <a:lnTo>
                    <a:pt x="253" y="94"/>
                  </a:lnTo>
                  <a:lnTo>
                    <a:pt x="253" y="92"/>
                  </a:lnTo>
                  <a:lnTo>
                    <a:pt x="253" y="91"/>
                  </a:lnTo>
                  <a:lnTo>
                    <a:pt x="254" y="90"/>
                  </a:lnTo>
                  <a:lnTo>
                    <a:pt x="256" y="90"/>
                  </a:lnTo>
                  <a:lnTo>
                    <a:pt x="256" y="91"/>
                  </a:lnTo>
                  <a:lnTo>
                    <a:pt x="256" y="92"/>
                  </a:lnTo>
                  <a:lnTo>
                    <a:pt x="256" y="91"/>
                  </a:lnTo>
                  <a:lnTo>
                    <a:pt x="257" y="92"/>
                  </a:lnTo>
                  <a:lnTo>
                    <a:pt x="257" y="91"/>
                  </a:lnTo>
                  <a:lnTo>
                    <a:pt x="257" y="90"/>
                  </a:lnTo>
                  <a:lnTo>
                    <a:pt x="257" y="89"/>
                  </a:lnTo>
                  <a:lnTo>
                    <a:pt x="257" y="88"/>
                  </a:lnTo>
                  <a:lnTo>
                    <a:pt x="258" y="88"/>
                  </a:lnTo>
                  <a:lnTo>
                    <a:pt x="259" y="88"/>
                  </a:lnTo>
                  <a:lnTo>
                    <a:pt x="260" y="88"/>
                  </a:lnTo>
                  <a:lnTo>
                    <a:pt x="261" y="89"/>
                  </a:lnTo>
                  <a:lnTo>
                    <a:pt x="261" y="88"/>
                  </a:lnTo>
                  <a:lnTo>
                    <a:pt x="261" y="89"/>
                  </a:lnTo>
                  <a:lnTo>
                    <a:pt x="263" y="89"/>
                  </a:lnTo>
                  <a:lnTo>
                    <a:pt x="264" y="89"/>
                  </a:lnTo>
                  <a:lnTo>
                    <a:pt x="265" y="89"/>
                  </a:lnTo>
                  <a:lnTo>
                    <a:pt x="266" y="89"/>
                  </a:lnTo>
                  <a:lnTo>
                    <a:pt x="266" y="90"/>
                  </a:lnTo>
                  <a:lnTo>
                    <a:pt x="267" y="90"/>
                  </a:lnTo>
                  <a:lnTo>
                    <a:pt x="267" y="91"/>
                  </a:lnTo>
                  <a:lnTo>
                    <a:pt x="266" y="91"/>
                  </a:lnTo>
                  <a:lnTo>
                    <a:pt x="266" y="92"/>
                  </a:lnTo>
                  <a:lnTo>
                    <a:pt x="267" y="92"/>
                  </a:lnTo>
                  <a:lnTo>
                    <a:pt x="266" y="94"/>
                  </a:lnTo>
                  <a:lnTo>
                    <a:pt x="266" y="95"/>
                  </a:lnTo>
                  <a:lnTo>
                    <a:pt x="266" y="94"/>
                  </a:lnTo>
                  <a:lnTo>
                    <a:pt x="267" y="94"/>
                  </a:lnTo>
                  <a:lnTo>
                    <a:pt x="266" y="95"/>
                  </a:lnTo>
                  <a:lnTo>
                    <a:pt x="267" y="92"/>
                  </a:lnTo>
                  <a:lnTo>
                    <a:pt x="267" y="91"/>
                  </a:lnTo>
                  <a:lnTo>
                    <a:pt x="267" y="90"/>
                  </a:lnTo>
                  <a:lnTo>
                    <a:pt x="267" y="89"/>
                  </a:lnTo>
                  <a:lnTo>
                    <a:pt x="268" y="89"/>
                  </a:lnTo>
                  <a:lnTo>
                    <a:pt x="270" y="89"/>
                  </a:lnTo>
                  <a:lnTo>
                    <a:pt x="270" y="90"/>
                  </a:lnTo>
                  <a:lnTo>
                    <a:pt x="271" y="90"/>
                  </a:lnTo>
                  <a:lnTo>
                    <a:pt x="271" y="91"/>
                  </a:lnTo>
                  <a:lnTo>
                    <a:pt x="272" y="91"/>
                  </a:lnTo>
                  <a:lnTo>
                    <a:pt x="272" y="92"/>
                  </a:lnTo>
                  <a:lnTo>
                    <a:pt x="272" y="94"/>
                  </a:lnTo>
                  <a:lnTo>
                    <a:pt x="273" y="94"/>
                  </a:lnTo>
                  <a:lnTo>
                    <a:pt x="273" y="95"/>
                  </a:lnTo>
                  <a:lnTo>
                    <a:pt x="274" y="95"/>
                  </a:lnTo>
                  <a:lnTo>
                    <a:pt x="274" y="94"/>
                  </a:lnTo>
                  <a:lnTo>
                    <a:pt x="273" y="92"/>
                  </a:lnTo>
                  <a:lnTo>
                    <a:pt x="273" y="91"/>
                  </a:lnTo>
                  <a:lnTo>
                    <a:pt x="273" y="90"/>
                  </a:lnTo>
                  <a:lnTo>
                    <a:pt x="273" y="89"/>
                  </a:lnTo>
                  <a:lnTo>
                    <a:pt x="274" y="89"/>
                  </a:lnTo>
                  <a:lnTo>
                    <a:pt x="275" y="89"/>
                  </a:lnTo>
                  <a:lnTo>
                    <a:pt x="277" y="89"/>
                  </a:lnTo>
                  <a:lnTo>
                    <a:pt x="277" y="88"/>
                  </a:lnTo>
                  <a:lnTo>
                    <a:pt x="278" y="88"/>
                  </a:lnTo>
                  <a:lnTo>
                    <a:pt x="279" y="87"/>
                  </a:lnTo>
                  <a:lnTo>
                    <a:pt x="278" y="88"/>
                  </a:lnTo>
                  <a:lnTo>
                    <a:pt x="277" y="88"/>
                  </a:lnTo>
                  <a:lnTo>
                    <a:pt x="275" y="88"/>
                  </a:lnTo>
                  <a:lnTo>
                    <a:pt x="274" y="88"/>
                  </a:lnTo>
                  <a:lnTo>
                    <a:pt x="274" y="87"/>
                  </a:lnTo>
                  <a:lnTo>
                    <a:pt x="273" y="87"/>
                  </a:lnTo>
                  <a:lnTo>
                    <a:pt x="273" y="85"/>
                  </a:lnTo>
                  <a:lnTo>
                    <a:pt x="274" y="84"/>
                  </a:lnTo>
                  <a:lnTo>
                    <a:pt x="275" y="84"/>
                  </a:lnTo>
                  <a:lnTo>
                    <a:pt x="277" y="84"/>
                  </a:lnTo>
                  <a:lnTo>
                    <a:pt x="275" y="84"/>
                  </a:lnTo>
                  <a:lnTo>
                    <a:pt x="274" y="84"/>
                  </a:lnTo>
                  <a:lnTo>
                    <a:pt x="273" y="84"/>
                  </a:lnTo>
                  <a:lnTo>
                    <a:pt x="272" y="83"/>
                  </a:lnTo>
                  <a:lnTo>
                    <a:pt x="271" y="82"/>
                  </a:lnTo>
                  <a:lnTo>
                    <a:pt x="271" y="81"/>
                  </a:lnTo>
                  <a:lnTo>
                    <a:pt x="272" y="80"/>
                  </a:lnTo>
                  <a:lnTo>
                    <a:pt x="272" y="78"/>
                  </a:lnTo>
                  <a:lnTo>
                    <a:pt x="273" y="78"/>
                  </a:lnTo>
                  <a:lnTo>
                    <a:pt x="273" y="77"/>
                  </a:lnTo>
                  <a:lnTo>
                    <a:pt x="273" y="76"/>
                  </a:lnTo>
                  <a:lnTo>
                    <a:pt x="274" y="76"/>
                  </a:lnTo>
                  <a:lnTo>
                    <a:pt x="274" y="77"/>
                  </a:lnTo>
                  <a:lnTo>
                    <a:pt x="274" y="76"/>
                  </a:lnTo>
                  <a:lnTo>
                    <a:pt x="274" y="75"/>
                  </a:lnTo>
                  <a:lnTo>
                    <a:pt x="275" y="75"/>
                  </a:lnTo>
                  <a:lnTo>
                    <a:pt x="275" y="76"/>
                  </a:lnTo>
                  <a:lnTo>
                    <a:pt x="277" y="76"/>
                  </a:lnTo>
                  <a:lnTo>
                    <a:pt x="277" y="75"/>
                  </a:lnTo>
                  <a:lnTo>
                    <a:pt x="277" y="74"/>
                  </a:lnTo>
                  <a:lnTo>
                    <a:pt x="277" y="73"/>
                  </a:lnTo>
                  <a:lnTo>
                    <a:pt x="278" y="71"/>
                  </a:lnTo>
                  <a:lnTo>
                    <a:pt x="278" y="70"/>
                  </a:lnTo>
                  <a:lnTo>
                    <a:pt x="279" y="69"/>
                  </a:lnTo>
                  <a:lnTo>
                    <a:pt x="279" y="68"/>
                  </a:lnTo>
                  <a:lnTo>
                    <a:pt x="280" y="67"/>
                  </a:lnTo>
                  <a:lnTo>
                    <a:pt x="280" y="68"/>
                  </a:lnTo>
                  <a:lnTo>
                    <a:pt x="281" y="68"/>
                  </a:lnTo>
                  <a:lnTo>
                    <a:pt x="282" y="68"/>
                  </a:lnTo>
                  <a:lnTo>
                    <a:pt x="282" y="67"/>
                  </a:lnTo>
                  <a:lnTo>
                    <a:pt x="284" y="67"/>
                  </a:lnTo>
                  <a:lnTo>
                    <a:pt x="285" y="66"/>
                  </a:lnTo>
                  <a:lnTo>
                    <a:pt x="285" y="64"/>
                  </a:lnTo>
                  <a:lnTo>
                    <a:pt x="286" y="64"/>
                  </a:lnTo>
                  <a:lnTo>
                    <a:pt x="285" y="64"/>
                  </a:lnTo>
                  <a:lnTo>
                    <a:pt x="285" y="63"/>
                  </a:lnTo>
                  <a:lnTo>
                    <a:pt x="285" y="62"/>
                  </a:lnTo>
                  <a:lnTo>
                    <a:pt x="284" y="62"/>
                  </a:lnTo>
                  <a:lnTo>
                    <a:pt x="284" y="60"/>
                  </a:lnTo>
                  <a:lnTo>
                    <a:pt x="285" y="60"/>
                  </a:lnTo>
                  <a:lnTo>
                    <a:pt x="285" y="59"/>
                  </a:lnTo>
                  <a:lnTo>
                    <a:pt x="285" y="57"/>
                  </a:lnTo>
                  <a:lnTo>
                    <a:pt x="286" y="59"/>
                  </a:lnTo>
                  <a:lnTo>
                    <a:pt x="287" y="59"/>
                  </a:lnTo>
                  <a:lnTo>
                    <a:pt x="287" y="57"/>
                  </a:lnTo>
                  <a:lnTo>
                    <a:pt x="288" y="57"/>
                  </a:lnTo>
                  <a:lnTo>
                    <a:pt x="288" y="56"/>
                  </a:lnTo>
                  <a:lnTo>
                    <a:pt x="288" y="55"/>
                  </a:lnTo>
                  <a:lnTo>
                    <a:pt x="288" y="54"/>
                  </a:lnTo>
                  <a:lnTo>
                    <a:pt x="289" y="54"/>
                  </a:lnTo>
                  <a:lnTo>
                    <a:pt x="291" y="54"/>
                  </a:lnTo>
                  <a:lnTo>
                    <a:pt x="291" y="53"/>
                  </a:lnTo>
                  <a:lnTo>
                    <a:pt x="291" y="54"/>
                  </a:lnTo>
                  <a:lnTo>
                    <a:pt x="291" y="55"/>
                  </a:lnTo>
                  <a:lnTo>
                    <a:pt x="292" y="55"/>
                  </a:lnTo>
                  <a:lnTo>
                    <a:pt x="293" y="55"/>
                  </a:lnTo>
                  <a:lnTo>
                    <a:pt x="292" y="54"/>
                  </a:lnTo>
                  <a:lnTo>
                    <a:pt x="291" y="54"/>
                  </a:lnTo>
                  <a:lnTo>
                    <a:pt x="292" y="54"/>
                  </a:lnTo>
                  <a:lnTo>
                    <a:pt x="292" y="53"/>
                  </a:lnTo>
                  <a:lnTo>
                    <a:pt x="292" y="52"/>
                  </a:lnTo>
                  <a:lnTo>
                    <a:pt x="292" y="50"/>
                  </a:lnTo>
                  <a:lnTo>
                    <a:pt x="292" y="49"/>
                  </a:lnTo>
                  <a:lnTo>
                    <a:pt x="293" y="49"/>
                  </a:lnTo>
                  <a:lnTo>
                    <a:pt x="293" y="50"/>
                  </a:lnTo>
                  <a:lnTo>
                    <a:pt x="294" y="50"/>
                  </a:lnTo>
                  <a:lnTo>
                    <a:pt x="294" y="52"/>
                  </a:lnTo>
                  <a:lnTo>
                    <a:pt x="294" y="53"/>
                  </a:lnTo>
                  <a:lnTo>
                    <a:pt x="295" y="52"/>
                  </a:lnTo>
                  <a:lnTo>
                    <a:pt x="295" y="53"/>
                  </a:lnTo>
                  <a:lnTo>
                    <a:pt x="295" y="54"/>
                  </a:lnTo>
                  <a:lnTo>
                    <a:pt x="295" y="53"/>
                  </a:lnTo>
                  <a:lnTo>
                    <a:pt x="296" y="53"/>
                  </a:lnTo>
                  <a:lnTo>
                    <a:pt x="296" y="54"/>
                  </a:lnTo>
                  <a:lnTo>
                    <a:pt x="296" y="53"/>
                  </a:lnTo>
                  <a:lnTo>
                    <a:pt x="295" y="53"/>
                  </a:lnTo>
                  <a:lnTo>
                    <a:pt x="295" y="52"/>
                  </a:lnTo>
                  <a:lnTo>
                    <a:pt x="296" y="52"/>
                  </a:lnTo>
                  <a:lnTo>
                    <a:pt x="296" y="50"/>
                  </a:lnTo>
                  <a:lnTo>
                    <a:pt x="295" y="50"/>
                  </a:lnTo>
                  <a:lnTo>
                    <a:pt x="295" y="49"/>
                  </a:lnTo>
                  <a:lnTo>
                    <a:pt x="296" y="49"/>
                  </a:lnTo>
                  <a:lnTo>
                    <a:pt x="298" y="49"/>
                  </a:lnTo>
                  <a:lnTo>
                    <a:pt x="299" y="49"/>
                  </a:lnTo>
                  <a:lnTo>
                    <a:pt x="298" y="48"/>
                  </a:lnTo>
                  <a:lnTo>
                    <a:pt x="299" y="48"/>
                  </a:lnTo>
                  <a:lnTo>
                    <a:pt x="299" y="47"/>
                  </a:lnTo>
                  <a:lnTo>
                    <a:pt x="298" y="47"/>
                  </a:lnTo>
                  <a:lnTo>
                    <a:pt x="298" y="46"/>
                  </a:lnTo>
                  <a:lnTo>
                    <a:pt x="299" y="46"/>
                  </a:lnTo>
                  <a:lnTo>
                    <a:pt x="300" y="46"/>
                  </a:lnTo>
                  <a:lnTo>
                    <a:pt x="300" y="47"/>
                  </a:lnTo>
                  <a:lnTo>
                    <a:pt x="301" y="47"/>
                  </a:lnTo>
                  <a:lnTo>
                    <a:pt x="301" y="46"/>
                  </a:lnTo>
                  <a:lnTo>
                    <a:pt x="302" y="46"/>
                  </a:lnTo>
                  <a:lnTo>
                    <a:pt x="302" y="45"/>
                  </a:lnTo>
                  <a:lnTo>
                    <a:pt x="302" y="46"/>
                  </a:lnTo>
                  <a:lnTo>
                    <a:pt x="302" y="47"/>
                  </a:lnTo>
                  <a:lnTo>
                    <a:pt x="303" y="48"/>
                  </a:lnTo>
                  <a:lnTo>
                    <a:pt x="305" y="48"/>
                  </a:lnTo>
                  <a:lnTo>
                    <a:pt x="306" y="48"/>
                  </a:lnTo>
                  <a:lnTo>
                    <a:pt x="307" y="48"/>
                  </a:lnTo>
                  <a:lnTo>
                    <a:pt x="308" y="48"/>
                  </a:lnTo>
                  <a:lnTo>
                    <a:pt x="309" y="48"/>
                  </a:lnTo>
                  <a:lnTo>
                    <a:pt x="310" y="47"/>
                  </a:lnTo>
                  <a:lnTo>
                    <a:pt x="310" y="48"/>
                  </a:lnTo>
                  <a:lnTo>
                    <a:pt x="312" y="48"/>
                  </a:lnTo>
                  <a:lnTo>
                    <a:pt x="313" y="48"/>
                  </a:lnTo>
                  <a:lnTo>
                    <a:pt x="314" y="48"/>
                  </a:lnTo>
                  <a:lnTo>
                    <a:pt x="314" y="47"/>
                  </a:lnTo>
                  <a:lnTo>
                    <a:pt x="315" y="47"/>
                  </a:lnTo>
                  <a:lnTo>
                    <a:pt x="315" y="46"/>
                  </a:lnTo>
                  <a:lnTo>
                    <a:pt x="315" y="47"/>
                  </a:lnTo>
                  <a:lnTo>
                    <a:pt x="316" y="47"/>
                  </a:lnTo>
                  <a:lnTo>
                    <a:pt x="317" y="47"/>
                  </a:lnTo>
                  <a:lnTo>
                    <a:pt x="317" y="48"/>
                  </a:lnTo>
                  <a:lnTo>
                    <a:pt x="317" y="49"/>
                  </a:lnTo>
                  <a:lnTo>
                    <a:pt x="317" y="48"/>
                  </a:lnTo>
                  <a:lnTo>
                    <a:pt x="317" y="47"/>
                  </a:lnTo>
                  <a:lnTo>
                    <a:pt x="318" y="46"/>
                  </a:lnTo>
                  <a:lnTo>
                    <a:pt x="320" y="46"/>
                  </a:lnTo>
                  <a:lnTo>
                    <a:pt x="320" y="45"/>
                  </a:lnTo>
                  <a:lnTo>
                    <a:pt x="321" y="46"/>
                  </a:lnTo>
                  <a:lnTo>
                    <a:pt x="322" y="46"/>
                  </a:lnTo>
                  <a:lnTo>
                    <a:pt x="321" y="45"/>
                  </a:lnTo>
                  <a:lnTo>
                    <a:pt x="321" y="43"/>
                  </a:lnTo>
                  <a:lnTo>
                    <a:pt x="322" y="41"/>
                  </a:lnTo>
                  <a:lnTo>
                    <a:pt x="321" y="41"/>
                  </a:lnTo>
                  <a:lnTo>
                    <a:pt x="321" y="40"/>
                  </a:lnTo>
                  <a:lnTo>
                    <a:pt x="322" y="39"/>
                  </a:lnTo>
                  <a:lnTo>
                    <a:pt x="322" y="38"/>
                  </a:lnTo>
                  <a:lnTo>
                    <a:pt x="321" y="38"/>
                  </a:lnTo>
                  <a:lnTo>
                    <a:pt x="321" y="36"/>
                  </a:lnTo>
                  <a:lnTo>
                    <a:pt x="320" y="35"/>
                  </a:lnTo>
                  <a:lnTo>
                    <a:pt x="318" y="35"/>
                  </a:lnTo>
                  <a:lnTo>
                    <a:pt x="317" y="35"/>
                  </a:lnTo>
                  <a:lnTo>
                    <a:pt x="316" y="35"/>
                  </a:lnTo>
                  <a:lnTo>
                    <a:pt x="315" y="35"/>
                  </a:lnTo>
                  <a:lnTo>
                    <a:pt x="315" y="36"/>
                  </a:lnTo>
                  <a:lnTo>
                    <a:pt x="314" y="36"/>
                  </a:lnTo>
                  <a:lnTo>
                    <a:pt x="314" y="35"/>
                  </a:lnTo>
                  <a:lnTo>
                    <a:pt x="314" y="34"/>
                  </a:lnTo>
                  <a:lnTo>
                    <a:pt x="313" y="34"/>
                  </a:lnTo>
                  <a:lnTo>
                    <a:pt x="313" y="33"/>
                  </a:lnTo>
                  <a:lnTo>
                    <a:pt x="312" y="33"/>
                  </a:lnTo>
                  <a:lnTo>
                    <a:pt x="310" y="33"/>
                  </a:lnTo>
                  <a:lnTo>
                    <a:pt x="310" y="32"/>
                  </a:lnTo>
                  <a:lnTo>
                    <a:pt x="312" y="32"/>
                  </a:lnTo>
                  <a:lnTo>
                    <a:pt x="312" y="31"/>
                  </a:lnTo>
                  <a:lnTo>
                    <a:pt x="312" y="32"/>
                  </a:lnTo>
                  <a:lnTo>
                    <a:pt x="312" y="31"/>
                  </a:lnTo>
                  <a:lnTo>
                    <a:pt x="313" y="31"/>
                  </a:lnTo>
                  <a:lnTo>
                    <a:pt x="313" y="32"/>
                  </a:lnTo>
                  <a:lnTo>
                    <a:pt x="314" y="32"/>
                  </a:lnTo>
                  <a:lnTo>
                    <a:pt x="314" y="31"/>
                  </a:lnTo>
                  <a:lnTo>
                    <a:pt x="313" y="31"/>
                  </a:lnTo>
                  <a:lnTo>
                    <a:pt x="314" y="31"/>
                  </a:lnTo>
                  <a:lnTo>
                    <a:pt x="314" y="29"/>
                  </a:lnTo>
                  <a:lnTo>
                    <a:pt x="314" y="31"/>
                  </a:lnTo>
                  <a:lnTo>
                    <a:pt x="315" y="31"/>
                  </a:lnTo>
                  <a:lnTo>
                    <a:pt x="315" y="32"/>
                  </a:lnTo>
                  <a:lnTo>
                    <a:pt x="315" y="31"/>
                  </a:lnTo>
                  <a:lnTo>
                    <a:pt x="315" y="32"/>
                  </a:lnTo>
                  <a:lnTo>
                    <a:pt x="315" y="33"/>
                  </a:lnTo>
                  <a:lnTo>
                    <a:pt x="315" y="34"/>
                  </a:lnTo>
                  <a:lnTo>
                    <a:pt x="316" y="34"/>
                  </a:lnTo>
                  <a:lnTo>
                    <a:pt x="316" y="33"/>
                  </a:lnTo>
                  <a:lnTo>
                    <a:pt x="316" y="34"/>
                  </a:lnTo>
                  <a:lnTo>
                    <a:pt x="316" y="33"/>
                  </a:lnTo>
                  <a:lnTo>
                    <a:pt x="316" y="32"/>
                  </a:lnTo>
                  <a:lnTo>
                    <a:pt x="316" y="31"/>
                  </a:lnTo>
                  <a:lnTo>
                    <a:pt x="316" y="29"/>
                  </a:lnTo>
                  <a:lnTo>
                    <a:pt x="316" y="31"/>
                  </a:lnTo>
                  <a:lnTo>
                    <a:pt x="317" y="31"/>
                  </a:lnTo>
                  <a:lnTo>
                    <a:pt x="317" y="32"/>
                  </a:lnTo>
                  <a:lnTo>
                    <a:pt x="317" y="31"/>
                  </a:lnTo>
                  <a:lnTo>
                    <a:pt x="318" y="31"/>
                  </a:lnTo>
                  <a:lnTo>
                    <a:pt x="318" y="29"/>
                  </a:lnTo>
                  <a:lnTo>
                    <a:pt x="318" y="31"/>
                  </a:lnTo>
                  <a:lnTo>
                    <a:pt x="318" y="32"/>
                  </a:lnTo>
                  <a:lnTo>
                    <a:pt x="318" y="33"/>
                  </a:lnTo>
                  <a:lnTo>
                    <a:pt x="320" y="32"/>
                  </a:lnTo>
                  <a:lnTo>
                    <a:pt x="320" y="31"/>
                  </a:lnTo>
                  <a:lnTo>
                    <a:pt x="320" y="32"/>
                  </a:lnTo>
                  <a:lnTo>
                    <a:pt x="321" y="32"/>
                  </a:lnTo>
                  <a:lnTo>
                    <a:pt x="321" y="33"/>
                  </a:lnTo>
                  <a:lnTo>
                    <a:pt x="321" y="34"/>
                  </a:lnTo>
                  <a:lnTo>
                    <a:pt x="322" y="34"/>
                  </a:lnTo>
                  <a:lnTo>
                    <a:pt x="322" y="35"/>
                  </a:lnTo>
                  <a:lnTo>
                    <a:pt x="322" y="36"/>
                  </a:lnTo>
                  <a:lnTo>
                    <a:pt x="323" y="36"/>
                  </a:lnTo>
                  <a:lnTo>
                    <a:pt x="323" y="35"/>
                  </a:lnTo>
                  <a:lnTo>
                    <a:pt x="324" y="35"/>
                  </a:lnTo>
                  <a:lnTo>
                    <a:pt x="324" y="34"/>
                  </a:lnTo>
                  <a:lnTo>
                    <a:pt x="325" y="34"/>
                  </a:lnTo>
                  <a:lnTo>
                    <a:pt x="325" y="33"/>
                  </a:lnTo>
                  <a:lnTo>
                    <a:pt x="327" y="33"/>
                  </a:lnTo>
                  <a:lnTo>
                    <a:pt x="327" y="34"/>
                  </a:lnTo>
                  <a:lnTo>
                    <a:pt x="328" y="34"/>
                  </a:lnTo>
                  <a:lnTo>
                    <a:pt x="328" y="35"/>
                  </a:lnTo>
                  <a:lnTo>
                    <a:pt x="328" y="36"/>
                  </a:lnTo>
                  <a:lnTo>
                    <a:pt x="328" y="38"/>
                  </a:lnTo>
                  <a:lnTo>
                    <a:pt x="329" y="39"/>
                  </a:lnTo>
                  <a:lnTo>
                    <a:pt x="330" y="40"/>
                  </a:lnTo>
                  <a:lnTo>
                    <a:pt x="330" y="39"/>
                  </a:lnTo>
                  <a:lnTo>
                    <a:pt x="331" y="39"/>
                  </a:lnTo>
                  <a:lnTo>
                    <a:pt x="331" y="40"/>
                  </a:lnTo>
                  <a:lnTo>
                    <a:pt x="332" y="40"/>
                  </a:lnTo>
                  <a:lnTo>
                    <a:pt x="332" y="39"/>
                  </a:lnTo>
                  <a:lnTo>
                    <a:pt x="332" y="40"/>
                  </a:lnTo>
                  <a:lnTo>
                    <a:pt x="334" y="40"/>
                  </a:lnTo>
                  <a:lnTo>
                    <a:pt x="334" y="41"/>
                  </a:lnTo>
                  <a:lnTo>
                    <a:pt x="335" y="40"/>
                  </a:lnTo>
                  <a:lnTo>
                    <a:pt x="335" y="41"/>
                  </a:lnTo>
                  <a:lnTo>
                    <a:pt x="336" y="41"/>
                  </a:lnTo>
                  <a:lnTo>
                    <a:pt x="336" y="40"/>
                  </a:lnTo>
                  <a:lnTo>
                    <a:pt x="337" y="40"/>
                  </a:lnTo>
                  <a:lnTo>
                    <a:pt x="337" y="39"/>
                  </a:lnTo>
                  <a:lnTo>
                    <a:pt x="338" y="39"/>
                  </a:lnTo>
                  <a:lnTo>
                    <a:pt x="338" y="40"/>
                  </a:lnTo>
                  <a:lnTo>
                    <a:pt x="339" y="40"/>
                  </a:lnTo>
                  <a:lnTo>
                    <a:pt x="339" y="39"/>
                  </a:lnTo>
                  <a:lnTo>
                    <a:pt x="339" y="40"/>
                  </a:lnTo>
                  <a:lnTo>
                    <a:pt x="338" y="40"/>
                  </a:lnTo>
                  <a:lnTo>
                    <a:pt x="338" y="41"/>
                  </a:lnTo>
                  <a:lnTo>
                    <a:pt x="338" y="42"/>
                  </a:lnTo>
                  <a:lnTo>
                    <a:pt x="339" y="42"/>
                  </a:lnTo>
                  <a:lnTo>
                    <a:pt x="341" y="42"/>
                  </a:lnTo>
                  <a:lnTo>
                    <a:pt x="341" y="41"/>
                  </a:lnTo>
                  <a:lnTo>
                    <a:pt x="342" y="42"/>
                  </a:lnTo>
                  <a:lnTo>
                    <a:pt x="341" y="42"/>
                  </a:lnTo>
                  <a:lnTo>
                    <a:pt x="342" y="42"/>
                  </a:lnTo>
                  <a:lnTo>
                    <a:pt x="343" y="42"/>
                  </a:lnTo>
                  <a:lnTo>
                    <a:pt x="343" y="43"/>
                  </a:lnTo>
                  <a:lnTo>
                    <a:pt x="342" y="43"/>
                  </a:lnTo>
                  <a:lnTo>
                    <a:pt x="343" y="43"/>
                  </a:lnTo>
                  <a:lnTo>
                    <a:pt x="343" y="45"/>
                  </a:lnTo>
                  <a:lnTo>
                    <a:pt x="342" y="45"/>
                  </a:lnTo>
                  <a:lnTo>
                    <a:pt x="343" y="45"/>
                  </a:lnTo>
                  <a:lnTo>
                    <a:pt x="343" y="43"/>
                  </a:lnTo>
                  <a:lnTo>
                    <a:pt x="344" y="43"/>
                  </a:lnTo>
                  <a:lnTo>
                    <a:pt x="345" y="45"/>
                  </a:lnTo>
                  <a:lnTo>
                    <a:pt x="346" y="45"/>
                  </a:lnTo>
                  <a:lnTo>
                    <a:pt x="348" y="45"/>
                  </a:lnTo>
                  <a:lnTo>
                    <a:pt x="349" y="45"/>
                  </a:lnTo>
                  <a:lnTo>
                    <a:pt x="350" y="43"/>
                  </a:lnTo>
                  <a:lnTo>
                    <a:pt x="350" y="42"/>
                  </a:lnTo>
                  <a:lnTo>
                    <a:pt x="351" y="42"/>
                  </a:lnTo>
                  <a:lnTo>
                    <a:pt x="351" y="43"/>
                  </a:lnTo>
                  <a:lnTo>
                    <a:pt x="351" y="45"/>
                  </a:lnTo>
                  <a:lnTo>
                    <a:pt x="351" y="46"/>
                  </a:lnTo>
                  <a:lnTo>
                    <a:pt x="352" y="46"/>
                  </a:lnTo>
                  <a:lnTo>
                    <a:pt x="353" y="46"/>
                  </a:lnTo>
                  <a:lnTo>
                    <a:pt x="353" y="47"/>
                  </a:lnTo>
                  <a:lnTo>
                    <a:pt x="355" y="48"/>
                  </a:lnTo>
                  <a:lnTo>
                    <a:pt x="355" y="47"/>
                  </a:lnTo>
                  <a:lnTo>
                    <a:pt x="356" y="47"/>
                  </a:lnTo>
                  <a:lnTo>
                    <a:pt x="356" y="48"/>
                  </a:lnTo>
                  <a:lnTo>
                    <a:pt x="357" y="48"/>
                  </a:lnTo>
                  <a:lnTo>
                    <a:pt x="356" y="48"/>
                  </a:lnTo>
                  <a:lnTo>
                    <a:pt x="356" y="47"/>
                  </a:lnTo>
                  <a:lnTo>
                    <a:pt x="357" y="47"/>
                  </a:lnTo>
                  <a:lnTo>
                    <a:pt x="357" y="48"/>
                  </a:lnTo>
                  <a:lnTo>
                    <a:pt x="358" y="48"/>
                  </a:lnTo>
                  <a:lnTo>
                    <a:pt x="358" y="47"/>
                  </a:lnTo>
                  <a:lnTo>
                    <a:pt x="357" y="47"/>
                  </a:lnTo>
                  <a:lnTo>
                    <a:pt x="358" y="46"/>
                  </a:lnTo>
                  <a:lnTo>
                    <a:pt x="358" y="45"/>
                  </a:lnTo>
                  <a:lnTo>
                    <a:pt x="359" y="45"/>
                  </a:lnTo>
                  <a:lnTo>
                    <a:pt x="359" y="46"/>
                  </a:lnTo>
                  <a:lnTo>
                    <a:pt x="360" y="46"/>
                  </a:lnTo>
                  <a:lnTo>
                    <a:pt x="360" y="45"/>
                  </a:lnTo>
                  <a:lnTo>
                    <a:pt x="362" y="45"/>
                  </a:lnTo>
                  <a:lnTo>
                    <a:pt x="362" y="46"/>
                  </a:lnTo>
                  <a:lnTo>
                    <a:pt x="363" y="45"/>
                  </a:lnTo>
                  <a:lnTo>
                    <a:pt x="364" y="43"/>
                  </a:lnTo>
                  <a:lnTo>
                    <a:pt x="363" y="43"/>
                  </a:lnTo>
                  <a:lnTo>
                    <a:pt x="362" y="45"/>
                  </a:lnTo>
                  <a:lnTo>
                    <a:pt x="362" y="43"/>
                  </a:lnTo>
                  <a:lnTo>
                    <a:pt x="363" y="43"/>
                  </a:lnTo>
                  <a:lnTo>
                    <a:pt x="363" y="42"/>
                  </a:lnTo>
                  <a:lnTo>
                    <a:pt x="364" y="42"/>
                  </a:lnTo>
                  <a:lnTo>
                    <a:pt x="365" y="42"/>
                  </a:lnTo>
                  <a:lnTo>
                    <a:pt x="365" y="41"/>
                  </a:lnTo>
                  <a:lnTo>
                    <a:pt x="366" y="41"/>
                  </a:lnTo>
                  <a:lnTo>
                    <a:pt x="366" y="40"/>
                  </a:lnTo>
                  <a:lnTo>
                    <a:pt x="367" y="40"/>
                  </a:lnTo>
                  <a:lnTo>
                    <a:pt x="367" y="41"/>
                  </a:lnTo>
                  <a:lnTo>
                    <a:pt x="366" y="41"/>
                  </a:lnTo>
                  <a:lnTo>
                    <a:pt x="365" y="42"/>
                  </a:lnTo>
                  <a:lnTo>
                    <a:pt x="365" y="43"/>
                  </a:lnTo>
                  <a:lnTo>
                    <a:pt x="364" y="43"/>
                  </a:lnTo>
                  <a:lnTo>
                    <a:pt x="365" y="43"/>
                  </a:lnTo>
                  <a:lnTo>
                    <a:pt x="366" y="43"/>
                  </a:lnTo>
                  <a:lnTo>
                    <a:pt x="365" y="43"/>
                  </a:lnTo>
                  <a:lnTo>
                    <a:pt x="365" y="45"/>
                  </a:lnTo>
                  <a:lnTo>
                    <a:pt x="364" y="45"/>
                  </a:lnTo>
                  <a:lnTo>
                    <a:pt x="364" y="46"/>
                  </a:lnTo>
                  <a:lnTo>
                    <a:pt x="363" y="46"/>
                  </a:lnTo>
                  <a:lnTo>
                    <a:pt x="363" y="47"/>
                  </a:lnTo>
                  <a:lnTo>
                    <a:pt x="363" y="48"/>
                  </a:lnTo>
                  <a:lnTo>
                    <a:pt x="364" y="48"/>
                  </a:lnTo>
                  <a:lnTo>
                    <a:pt x="364" y="47"/>
                  </a:lnTo>
                  <a:lnTo>
                    <a:pt x="365" y="47"/>
                  </a:lnTo>
                  <a:lnTo>
                    <a:pt x="365" y="46"/>
                  </a:lnTo>
                  <a:lnTo>
                    <a:pt x="366" y="46"/>
                  </a:lnTo>
                  <a:lnTo>
                    <a:pt x="366" y="47"/>
                  </a:lnTo>
                  <a:lnTo>
                    <a:pt x="366" y="46"/>
                  </a:lnTo>
                  <a:lnTo>
                    <a:pt x="367" y="46"/>
                  </a:lnTo>
                  <a:lnTo>
                    <a:pt x="367" y="45"/>
                  </a:lnTo>
                  <a:lnTo>
                    <a:pt x="369" y="45"/>
                  </a:lnTo>
                  <a:lnTo>
                    <a:pt x="367" y="46"/>
                  </a:lnTo>
                  <a:lnTo>
                    <a:pt x="366" y="47"/>
                  </a:lnTo>
                  <a:lnTo>
                    <a:pt x="366" y="48"/>
                  </a:lnTo>
                  <a:lnTo>
                    <a:pt x="367" y="48"/>
                  </a:lnTo>
                  <a:lnTo>
                    <a:pt x="367" y="47"/>
                  </a:lnTo>
                  <a:lnTo>
                    <a:pt x="369" y="47"/>
                  </a:lnTo>
                  <a:lnTo>
                    <a:pt x="369" y="48"/>
                  </a:lnTo>
                  <a:lnTo>
                    <a:pt x="367" y="48"/>
                  </a:lnTo>
                  <a:lnTo>
                    <a:pt x="366" y="49"/>
                  </a:lnTo>
                  <a:lnTo>
                    <a:pt x="366" y="50"/>
                  </a:lnTo>
                  <a:lnTo>
                    <a:pt x="367" y="49"/>
                  </a:lnTo>
                  <a:lnTo>
                    <a:pt x="367" y="50"/>
                  </a:lnTo>
                  <a:lnTo>
                    <a:pt x="369" y="50"/>
                  </a:lnTo>
                  <a:lnTo>
                    <a:pt x="370" y="50"/>
                  </a:lnTo>
                  <a:lnTo>
                    <a:pt x="371" y="50"/>
                  </a:lnTo>
                  <a:lnTo>
                    <a:pt x="371" y="49"/>
                  </a:lnTo>
                  <a:lnTo>
                    <a:pt x="372" y="48"/>
                  </a:lnTo>
                  <a:lnTo>
                    <a:pt x="372" y="47"/>
                  </a:lnTo>
                  <a:lnTo>
                    <a:pt x="371" y="47"/>
                  </a:lnTo>
                  <a:lnTo>
                    <a:pt x="370" y="47"/>
                  </a:lnTo>
                  <a:lnTo>
                    <a:pt x="370" y="46"/>
                  </a:lnTo>
                  <a:lnTo>
                    <a:pt x="371" y="46"/>
                  </a:lnTo>
                  <a:lnTo>
                    <a:pt x="371" y="45"/>
                  </a:lnTo>
                  <a:lnTo>
                    <a:pt x="372" y="45"/>
                  </a:lnTo>
                  <a:lnTo>
                    <a:pt x="372" y="43"/>
                  </a:lnTo>
                  <a:lnTo>
                    <a:pt x="373" y="43"/>
                  </a:lnTo>
                  <a:lnTo>
                    <a:pt x="374" y="42"/>
                  </a:lnTo>
                  <a:lnTo>
                    <a:pt x="374" y="43"/>
                  </a:lnTo>
                  <a:lnTo>
                    <a:pt x="374" y="42"/>
                  </a:lnTo>
                  <a:lnTo>
                    <a:pt x="376" y="42"/>
                  </a:lnTo>
                  <a:lnTo>
                    <a:pt x="374" y="43"/>
                  </a:lnTo>
                  <a:lnTo>
                    <a:pt x="376" y="43"/>
                  </a:lnTo>
                  <a:lnTo>
                    <a:pt x="376" y="45"/>
                  </a:lnTo>
                  <a:lnTo>
                    <a:pt x="376" y="46"/>
                  </a:lnTo>
                  <a:lnTo>
                    <a:pt x="376" y="47"/>
                  </a:lnTo>
                  <a:lnTo>
                    <a:pt x="377" y="47"/>
                  </a:lnTo>
                  <a:lnTo>
                    <a:pt x="377" y="48"/>
                  </a:lnTo>
                  <a:lnTo>
                    <a:pt x="378" y="48"/>
                  </a:lnTo>
                  <a:lnTo>
                    <a:pt x="378" y="47"/>
                  </a:lnTo>
                  <a:lnTo>
                    <a:pt x="377" y="47"/>
                  </a:lnTo>
                  <a:lnTo>
                    <a:pt x="378" y="47"/>
                  </a:lnTo>
                  <a:lnTo>
                    <a:pt x="378" y="46"/>
                  </a:lnTo>
                  <a:lnTo>
                    <a:pt x="378" y="47"/>
                  </a:lnTo>
                  <a:lnTo>
                    <a:pt x="379" y="47"/>
                  </a:lnTo>
                  <a:lnTo>
                    <a:pt x="380" y="48"/>
                  </a:lnTo>
                  <a:lnTo>
                    <a:pt x="380" y="49"/>
                  </a:lnTo>
                  <a:lnTo>
                    <a:pt x="379" y="49"/>
                  </a:lnTo>
                  <a:lnTo>
                    <a:pt x="379" y="50"/>
                  </a:lnTo>
                  <a:lnTo>
                    <a:pt x="378" y="52"/>
                  </a:lnTo>
                  <a:lnTo>
                    <a:pt x="377" y="53"/>
                  </a:lnTo>
                  <a:lnTo>
                    <a:pt x="377" y="52"/>
                  </a:lnTo>
                  <a:lnTo>
                    <a:pt x="378" y="52"/>
                  </a:lnTo>
                  <a:lnTo>
                    <a:pt x="378" y="50"/>
                  </a:lnTo>
                  <a:lnTo>
                    <a:pt x="377" y="52"/>
                  </a:lnTo>
                  <a:lnTo>
                    <a:pt x="377" y="53"/>
                  </a:lnTo>
                  <a:lnTo>
                    <a:pt x="376" y="54"/>
                  </a:lnTo>
                  <a:lnTo>
                    <a:pt x="376" y="55"/>
                  </a:lnTo>
                  <a:lnTo>
                    <a:pt x="374" y="55"/>
                  </a:lnTo>
                  <a:lnTo>
                    <a:pt x="374" y="56"/>
                  </a:lnTo>
                  <a:lnTo>
                    <a:pt x="374" y="55"/>
                  </a:lnTo>
                  <a:lnTo>
                    <a:pt x="373" y="55"/>
                  </a:lnTo>
                  <a:lnTo>
                    <a:pt x="373" y="56"/>
                  </a:lnTo>
                  <a:lnTo>
                    <a:pt x="372" y="56"/>
                  </a:lnTo>
                  <a:lnTo>
                    <a:pt x="372" y="57"/>
                  </a:lnTo>
                  <a:lnTo>
                    <a:pt x="373" y="57"/>
                  </a:lnTo>
                  <a:lnTo>
                    <a:pt x="373" y="59"/>
                  </a:lnTo>
                  <a:lnTo>
                    <a:pt x="374" y="59"/>
                  </a:lnTo>
                  <a:lnTo>
                    <a:pt x="374" y="60"/>
                  </a:lnTo>
                  <a:lnTo>
                    <a:pt x="374" y="59"/>
                  </a:lnTo>
                  <a:lnTo>
                    <a:pt x="374" y="60"/>
                  </a:lnTo>
                  <a:lnTo>
                    <a:pt x="373" y="60"/>
                  </a:lnTo>
                  <a:lnTo>
                    <a:pt x="373" y="59"/>
                  </a:lnTo>
                  <a:lnTo>
                    <a:pt x="372" y="59"/>
                  </a:lnTo>
                  <a:lnTo>
                    <a:pt x="372" y="60"/>
                  </a:lnTo>
                  <a:lnTo>
                    <a:pt x="373" y="60"/>
                  </a:lnTo>
                  <a:lnTo>
                    <a:pt x="373" y="61"/>
                  </a:lnTo>
                  <a:lnTo>
                    <a:pt x="372" y="62"/>
                  </a:lnTo>
                  <a:lnTo>
                    <a:pt x="372" y="63"/>
                  </a:lnTo>
                  <a:lnTo>
                    <a:pt x="371" y="63"/>
                  </a:lnTo>
                  <a:lnTo>
                    <a:pt x="370" y="64"/>
                  </a:lnTo>
                  <a:lnTo>
                    <a:pt x="370" y="63"/>
                  </a:lnTo>
                  <a:lnTo>
                    <a:pt x="371" y="63"/>
                  </a:lnTo>
                  <a:lnTo>
                    <a:pt x="370" y="62"/>
                  </a:lnTo>
                  <a:lnTo>
                    <a:pt x="371" y="62"/>
                  </a:lnTo>
                  <a:lnTo>
                    <a:pt x="370" y="62"/>
                  </a:lnTo>
                  <a:lnTo>
                    <a:pt x="371" y="61"/>
                  </a:lnTo>
                  <a:lnTo>
                    <a:pt x="371" y="60"/>
                  </a:lnTo>
                  <a:lnTo>
                    <a:pt x="370" y="60"/>
                  </a:lnTo>
                  <a:lnTo>
                    <a:pt x="370" y="61"/>
                  </a:lnTo>
                  <a:lnTo>
                    <a:pt x="370" y="62"/>
                  </a:lnTo>
                  <a:lnTo>
                    <a:pt x="369" y="62"/>
                  </a:lnTo>
                  <a:lnTo>
                    <a:pt x="369" y="61"/>
                  </a:lnTo>
                  <a:lnTo>
                    <a:pt x="369" y="62"/>
                  </a:lnTo>
                  <a:lnTo>
                    <a:pt x="369" y="63"/>
                  </a:lnTo>
                  <a:lnTo>
                    <a:pt x="367" y="63"/>
                  </a:lnTo>
                  <a:lnTo>
                    <a:pt x="367" y="62"/>
                  </a:lnTo>
                  <a:lnTo>
                    <a:pt x="367" y="61"/>
                  </a:lnTo>
                  <a:lnTo>
                    <a:pt x="366" y="62"/>
                  </a:lnTo>
                  <a:lnTo>
                    <a:pt x="366" y="63"/>
                  </a:lnTo>
                  <a:lnTo>
                    <a:pt x="366" y="64"/>
                  </a:lnTo>
                  <a:lnTo>
                    <a:pt x="365" y="64"/>
                  </a:lnTo>
                  <a:lnTo>
                    <a:pt x="365" y="63"/>
                  </a:lnTo>
                  <a:lnTo>
                    <a:pt x="364" y="64"/>
                  </a:lnTo>
                  <a:lnTo>
                    <a:pt x="364" y="63"/>
                  </a:lnTo>
                  <a:lnTo>
                    <a:pt x="364" y="64"/>
                  </a:lnTo>
                  <a:lnTo>
                    <a:pt x="363" y="64"/>
                  </a:lnTo>
                  <a:lnTo>
                    <a:pt x="363" y="66"/>
                  </a:lnTo>
                  <a:lnTo>
                    <a:pt x="364" y="66"/>
                  </a:lnTo>
                  <a:lnTo>
                    <a:pt x="364" y="67"/>
                  </a:lnTo>
                  <a:lnTo>
                    <a:pt x="363" y="67"/>
                  </a:lnTo>
                  <a:lnTo>
                    <a:pt x="363" y="68"/>
                  </a:lnTo>
                  <a:lnTo>
                    <a:pt x="363" y="69"/>
                  </a:lnTo>
                  <a:lnTo>
                    <a:pt x="362" y="69"/>
                  </a:lnTo>
                  <a:lnTo>
                    <a:pt x="363" y="69"/>
                  </a:lnTo>
                  <a:lnTo>
                    <a:pt x="363" y="70"/>
                  </a:lnTo>
                  <a:lnTo>
                    <a:pt x="363" y="71"/>
                  </a:lnTo>
                  <a:lnTo>
                    <a:pt x="364" y="71"/>
                  </a:lnTo>
                  <a:lnTo>
                    <a:pt x="365" y="70"/>
                  </a:lnTo>
                  <a:lnTo>
                    <a:pt x="364" y="71"/>
                  </a:lnTo>
                  <a:lnTo>
                    <a:pt x="364" y="73"/>
                  </a:lnTo>
                  <a:lnTo>
                    <a:pt x="364" y="74"/>
                  </a:lnTo>
                  <a:lnTo>
                    <a:pt x="363" y="74"/>
                  </a:lnTo>
                  <a:lnTo>
                    <a:pt x="363" y="75"/>
                  </a:lnTo>
                  <a:lnTo>
                    <a:pt x="362" y="77"/>
                  </a:lnTo>
                  <a:lnTo>
                    <a:pt x="362" y="78"/>
                  </a:lnTo>
                  <a:lnTo>
                    <a:pt x="360" y="78"/>
                  </a:lnTo>
                  <a:lnTo>
                    <a:pt x="360" y="80"/>
                  </a:lnTo>
                  <a:lnTo>
                    <a:pt x="359" y="80"/>
                  </a:lnTo>
                  <a:lnTo>
                    <a:pt x="358" y="82"/>
                  </a:lnTo>
                  <a:lnTo>
                    <a:pt x="357" y="82"/>
                  </a:lnTo>
                  <a:lnTo>
                    <a:pt x="356" y="84"/>
                  </a:lnTo>
                  <a:lnTo>
                    <a:pt x="356" y="85"/>
                  </a:lnTo>
                  <a:lnTo>
                    <a:pt x="355" y="85"/>
                  </a:lnTo>
                  <a:lnTo>
                    <a:pt x="355" y="87"/>
                  </a:lnTo>
                  <a:lnTo>
                    <a:pt x="353" y="87"/>
                  </a:lnTo>
                  <a:lnTo>
                    <a:pt x="353" y="88"/>
                  </a:lnTo>
                  <a:lnTo>
                    <a:pt x="353" y="90"/>
                  </a:lnTo>
                  <a:lnTo>
                    <a:pt x="355" y="91"/>
                  </a:lnTo>
                  <a:lnTo>
                    <a:pt x="356" y="92"/>
                  </a:lnTo>
                  <a:lnTo>
                    <a:pt x="356" y="91"/>
                  </a:lnTo>
                  <a:lnTo>
                    <a:pt x="356" y="92"/>
                  </a:lnTo>
                  <a:lnTo>
                    <a:pt x="357" y="92"/>
                  </a:lnTo>
                  <a:lnTo>
                    <a:pt x="358" y="94"/>
                  </a:lnTo>
                  <a:lnTo>
                    <a:pt x="359" y="95"/>
                  </a:lnTo>
                  <a:lnTo>
                    <a:pt x="360" y="96"/>
                  </a:lnTo>
                  <a:lnTo>
                    <a:pt x="362" y="96"/>
                  </a:lnTo>
                  <a:lnTo>
                    <a:pt x="362" y="97"/>
                  </a:lnTo>
                  <a:lnTo>
                    <a:pt x="363" y="97"/>
                  </a:lnTo>
                  <a:lnTo>
                    <a:pt x="363" y="98"/>
                  </a:lnTo>
                  <a:lnTo>
                    <a:pt x="363" y="99"/>
                  </a:lnTo>
                  <a:lnTo>
                    <a:pt x="364" y="101"/>
                  </a:lnTo>
                  <a:lnTo>
                    <a:pt x="365" y="101"/>
                  </a:lnTo>
                  <a:lnTo>
                    <a:pt x="366" y="102"/>
                  </a:lnTo>
                  <a:lnTo>
                    <a:pt x="366" y="103"/>
                  </a:lnTo>
                  <a:lnTo>
                    <a:pt x="367" y="103"/>
                  </a:lnTo>
                  <a:lnTo>
                    <a:pt x="367" y="102"/>
                  </a:lnTo>
                  <a:lnTo>
                    <a:pt x="367" y="103"/>
                  </a:lnTo>
                  <a:lnTo>
                    <a:pt x="369" y="104"/>
                  </a:lnTo>
                  <a:lnTo>
                    <a:pt x="369" y="105"/>
                  </a:lnTo>
                  <a:lnTo>
                    <a:pt x="369" y="106"/>
                  </a:lnTo>
                  <a:lnTo>
                    <a:pt x="369" y="105"/>
                  </a:lnTo>
                  <a:lnTo>
                    <a:pt x="370" y="105"/>
                  </a:lnTo>
                  <a:lnTo>
                    <a:pt x="371" y="105"/>
                  </a:lnTo>
                  <a:lnTo>
                    <a:pt x="371" y="106"/>
                  </a:lnTo>
                  <a:lnTo>
                    <a:pt x="371" y="105"/>
                  </a:lnTo>
                  <a:lnTo>
                    <a:pt x="372" y="105"/>
                  </a:lnTo>
                  <a:lnTo>
                    <a:pt x="373" y="105"/>
                  </a:lnTo>
                  <a:lnTo>
                    <a:pt x="373" y="106"/>
                  </a:lnTo>
                  <a:lnTo>
                    <a:pt x="374" y="106"/>
                  </a:lnTo>
                  <a:lnTo>
                    <a:pt x="376" y="108"/>
                  </a:lnTo>
                  <a:lnTo>
                    <a:pt x="377" y="109"/>
                  </a:lnTo>
                  <a:lnTo>
                    <a:pt x="378" y="109"/>
                  </a:lnTo>
                  <a:lnTo>
                    <a:pt x="378" y="110"/>
                  </a:lnTo>
                  <a:lnTo>
                    <a:pt x="379" y="110"/>
                  </a:lnTo>
                  <a:lnTo>
                    <a:pt x="380" y="110"/>
                  </a:lnTo>
                  <a:lnTo>
                    <a:pt x="381" y="111"/>
                  </a:lnTo>
                  <a:lnTo>
                    <a:pt x="382" y="112"/>
                  </a:lnTo>
                  <a:lnTo>
                    <a:pt x="382" y="113"/>
                  </a:lnTo>
                  <a:lnTo>
                    <a:pt x="384" y="115"/>
                  </a:lnTo>
                  <a:lnTo>
                    <a:pt x="385" y="116"/>
                  </a:lnTo>
                  <a:lnTo>
                    <a:pt x="385" y="117"/>
                  </a:lnTo>
                  <a:lnTo>
                    <a:pt x="386" y="117"/>
                  </a:lnTo>
                  <a:lnTo>
                    <a:pt x="386" y="118"/>
                  </a:lnTo>
                  <a:lnTo>
                    <a:pt x="387" y="118"/>
                  </a:lnTo>
                  <a:lnTo>
                    <a:pt x="388" y="119"/>
                  </a:lnTo>
                  <a:lnTo>
                    <a:pt x="389" y="119"/>
                  </a:lnTo>
                  <a:lnTo>
                    <a:pt x="391" y="119"/>
                  </a:lnTo>
                  <a:lnTo>
                    <a:pt x="392" y="119"/>
                  </a:lnTo>
                  <a:lnTo>
                    <a:pt x="393" y="119"/>
                  </a:lnTo>
                  <a:lnTo>
                    <a:pt x="393" y="120"/>
                  </a:lnTo>
                  <a:lnTo>
                    <a:pt x="394" y="120"/>
                  </a:lnTo>
                  <a:lnTo>
                    <a:pt x="395" y="120"/>
                  </a:lnTo>
                  <a:lnTo>
                    <a:pt x="396" y="120"/>
                  </a:lnTo>
                  <a:lnTo>
                    <a:pt x="398" y="122"/>
                  </a:lnTo>
                  <a:lnTo>
                    <a:pt x="398" y="123"/>
                  </a:lnTo>
                  <a:lnTo>
                    <a:pt x="399" y="123"/>
                  </a:lnTo>
                  <a:lnTo>
                    <a:pt x="399" y="124"/>
                  </a:lnTo>
                  <a:lnTo>
                    <a:pt x="399" y="125"/>
                  </a:lnTo>
                  <a:lnTo>
                    <a:pt x="399" y="126"/>
                  </a:lnTo>
                  <a:lnTo>
                    <a:pt x="399" y="127"/>
                  </a:lnTo>
                  <a:lnTo>
                    <a:pt x="400" y="129"/>
                  </a:lnTo>
                  <a:lnTo>
                    <a:pt x="401" y="129"/>
                  </a:lnTo>
                  <a:lnTo>
                    <a:pt x="402" y="129"/>
                  </a:lnTo>
                  <a:lnTo>
                    <a:pt x="402" y="130"/>
                  </a:lnTo>
                  <a:lnTo>
                    <a:pt x="403" y="130"/>
                  </a:lnTo>
                  <a:lnTo>
                    <a:pt x="403" y="131"/>
                  </a:lnTo>
                  <a:lnTo>
                    <a:pt x="405" y="131"/>
                  </a:lnTo>
                  <a:lnTo>
                    <a:pt x="406" y="132"/>
                  </a:lnTo>
                  <a:lnTo>
                    <a:pt x="407" y="132"/>
                  </a:lnTo>
                  <a:lnTo>
                    <a:pt x="408" y="132"/>
                  </a:lnTo>
                  <a:lnTo>
                    <a:pt x="408" y="133"/>
                  </a:lnTo>
                  <a:lnTo>
                    <a:pt x="408" y="134"/>
                  </a:lnTo>
                  <a:lnTo>
                    <a:pt x="410" y="134"/>
                  </a:lnTo>
                  <a:lnTo>
                    <a:pt x="412" y="134"/>
                  </a:lnTo>
                  <a:lnTo>
                    <a:pt x="414" y="133"/>
                  </a:lnTo>
                  <a:lnTo>
                    <a:pt x="415" y="133"/>
                  </a:lnTo>
                  <a:lnTo>
                    <a:pt x="416" y="133"/>
                  </a:lnTo>
                  <a:lnTo>
                    <a:pt x="416" y="132"/>
                  </a:lnTo>
                  <a:lnTo>
                    <a:pt x="417" y="132"/>
                  </a:lnTo>
                  <a:lnTo>
                    <a:pt x="419" y="131"/>
                  </a:lnTo>
                  <a:lnTo>
                    <a:pt x="420" y="131"/>
                  </a:lnTo>
                  <a:lnTo>
                    <a:pt x="420" y="130"/>
                  </a:lnTo>
                  <a:lnTo>
                    <a:pt x="421" y="130"/>
                  </a:lnTo>
                  <a:lnTo>
                    <a:pt x="422" y="129"/>
                  </a:lnTo>
                  <a:lnTo>
                    <a:pt x="422" y="127"/>
                  </a:lnTo>
                  <a:lnTo>
                    <a:pt x="422" y="126"/>
                  </a:lnTo>
                  <a:lnTo>
                    <a:pt x="423" y="126"/>
                  </a:lnTo>
                  <a:lnTo>
                    <a:pt x="423" y="125"/>
                  </a:lnTo>
                  <a:lnTo>
                    <a:pt x="423" y="124"/>
                  </a:lnTo>
                  <a:lnTo>
                    <a:pt x="423" y="123"/>
                  </a:lnTo>
                  <a:lnTo>
                    <a:pt x="426" y="120"/>
                  </a:lnTo>
                  <a:lnTo>
                    <a:pt x="427" y="119"/>
                  </a:lnTo>
                  <a:lnTo>
                    <a:pt x="428" y="118"/>
                  </a:lnTo>
                  <a:lnTo>
                    <a:pt x="429" y="117"/>
                  </a:lnTo>
                  <a:lnTo>
                    <a:pt x="429" y="116"/>
                  </a:lnTo>
                  <a:lnTo>
                    <a:pt x="430" y="115"/>
                  </a:lnTo>
                  <a:lnTo>
                    <a:pt x="430" y="113"/>
                  </a:lnTo>
                  <a:lnTo>
                    <a:pt x="430" y="112"/>
                  </a:lnTo>
                  <a:lnTo>
                    <a:pt x="431" y="112"/>
                  </a:lnTo>
                  <a:lnTo>
                    <a:pt x="431" y="111"/>
                  </a:lnTo>
                  <a:lnTo>
                    <a:pt x="431" y="110"/>
                  </a:lnTo>
                  <a:lnTo>
                    <a:pt x="433" y="109"/>
                  </a:lnTo>
                  <a:lnTo>
                    <a:pt x="433" y="108"/>
                  </a:lnTo>
                  <a:lnTo>
                    <a:pt x="433" y="106"/>
                  </a:lnTo>
                  <a:lnTo>
                    <a:pt x="433" y="105"/>
                  </a:lnTo>
                  <a:lnTo>
                    <a:pt x="434" y="105"/>
                  </a:lnTo>
                  <a:lnTo>
                    <a:pt x="434" y="104"/>
                  </a:lnTo>
                  <a:lnTo>
                    <a:pt x="435" y="102"/>
                  </a:lnTo>
                  <a:lnTo>
                    <a:pt x="435" y="98"/>
                  </a:lnTo>
                  <a:lnTo>
                    <a:pt x="437" y="96"/>
                  </a:lnTo>
                  <a:lnTo>
                    <a:pt x="437" y="95"/>
                  </a:lnTo>
                  <a:lnTo>
                    <a:pt x="438" y="95"/>
                  </a:lnTo>
                  <a:lnTo>
                    <a:pt x="437" y="94"/>
                  </a:lnTo>
                  <a:lnTo>
                    <a:pt x="438" y="94"/>
                  </a:lnTo>
                  <a:lnTo>
                    <a:pt x="438" y="92"/>
                  </a:lnTo>
                  <a:lnTo>
                    <a:pt x="440" y="91"/>
                  </a:lnTo>
                  <a:lnTo>
                    <a:pt x="440" y="90"/>
                  </a:lnTo>
                  <a:lnTo>
                    <a:pt x="438" y="90"/>
                  </a:lnTo>
                  <a:lnTo>
                    <a:pt x="440" y="90"/>
                  </a:lnTo>
                  <a:lnTo>
                    <a:pt x="438" y="89"/>
                  </a:lnTo>
                  <a:lnTo>
                    <a:pt x="438" y="85"/>
                  </a:lnTo>
                  <a:lnTo>
                    <a:pt x="438" y="84"/>
                  </a:lnTo>
                  <a:lnTo>
                    <a:pt x="438" y="83"/>
                  </a:lnTo>
                  <a:lnTo>
                    <a:pt x="438" y="82"/>
                  </a:lnTo>
                  <a:lnTo>
                    <a:pt x="440" y="80"/>
                  </a:lnTo>
                  <a:lnTo>
                    <a:pt x="441" y="78"/>
                  </a:lnTo>
                  <a:lnTo>
                    <a:pt x="441" y="77"/>
                  </a:lnTo>
                  <a:lnTo>
                    <a:pt x="441" y="76"/>
                  </a:lnTo>
                  <a:lnTo>
                    <a:pt x="440" y="76"/>
                  </a:lnTo>
                  <a:lnTo>
                    <a:pt x="440" y="75"/>
                  </a:lnTo>
                  <a:lnTo>
                    <a:pt x="440" y="73"/>
                  </a:lnTo>
                  <a:lnTo>
                    <a:pt x="440" y="71"/>
                  </a:lnTo>
                  <a:lnTo>
                    <a:pt x="441" y="68"/>
                  </a:lnTo>
                  <a:lnTo>
                    <a:pt x="442" y="68"/>
                  </a:lnTo>
                  <a:lnTo>
                    <a:pt x="442" y="67"/>
                  </a:lnTo>
                  <a:lnTo>
                    <a:pt x="443" y="66"/>
                  </a:lnTo>
                  <a:lnTo>
                    <a:pt x="443" y="64"/>
                  </a:lnTo>
                  <a:lnTo>
                    <a:pt x="443" y="66"/>
                  </a:lnTo>
                  <a:lnTo>
                    <a:pt x="443" y="64"/>
                  </a:lnTo>
                  <a:lnTo>
                    <a:pt x="444" y="63"/>
                  </a:lnTo>
                  <a:lnTo>
                    <a:pt x="443" y="62"/>
                  </a:lnTo>
                  <a:lnTo>
                    <a:pt x="443" y="61"/>
                  </a:lnTo>
                  <a:lnTo>
                    <a:pt x="443" y="60"/>
                  </a:lnTo>
                  <a:lnTo>
                    <a:pt x="443" y="59"/>
                  </a:lnTo>
                  <a:lnTo>
                    <a:pt x="444" y="59"/>
                  </a:lnTo>
                  <a:lnTo>
                    <a:pt x="444" y="57"/>
                  </a:lnTo>
                  <a:lnTo>
                    <a:pt x="445" y="57"/>
                  </a:lnTo>
                  <a:lnTo>
                    <a:pt x="445" y="56"/>
                  </a:lnTo>
                  <a:lnTo>
                    <a:pt x="446" y="55"/>
                  </a:lnTo>
                  <a:lnTo>
                    <a:pt x="446" y="54"/>
                  </a:lnTo>
                  <a:lnTo>
                    <a:pt x="446" y="55"/>
                  </a:lnTo>
                  <a:lnTo>
                    <a:pt x="446" y="54"/>
                  </a:lnTo>
                  <a:lnTo>
                    <a:pt x="448" y="54"/>
                  </a:lnTo>
                  <a:lnTo>
                    <a:pt x="448" y="55"/>
                  </a:lnTo>
                  <a:lnTo>
                    <a:pt x="448" y="56"/>
                  </a:lnTo>
                  <a:lnTo>
                    <a:pt x="448" y="57"/>
                  </a:lnTo>
                  <a:lnTo>
                    <a:pt x="448" y="56"/>
                  </a:lnTo>
                  <a:lnTo>
                    <a:pt x="448" y="55"/>
                  </a:lnTo>
                  <a:lnTo>
                    <a:pt x="449" y="55"/>
                  </a:lnTo>
                  <a:lnTo>
                    <a:pt x="448" y="55"/>
                  </a:lnTo>
                  <a:lnTo>
                    <a:pt x="448" y="54"/>
                  </a:lnTo>
                  <a:lnTo>
                    <a:pt x="446" y="54"/>
                  </a:lnTo>
                  <a:lnTo>
                    <a:pt x="448" y="54"/>
                  </a:lnTo>
                  <a:lnTo>
                    <a:pt x="448" y="53"/>
                  </a:lnTo>
                  <a:lnTo>
                    <a:pt x="449" y="53"/>
                  </a:lnTo>
                  <a:lnTo>
                    <a:pt x="448" y="53"/>
                  </a:lnTo>
                  <a:lnTo>
                    <a:pt x="446" y="53"/>
                  </a:lnTo>
                  <a:lnTo>
                    <a:pt x="446" y="52"/>
                  </a:lnTo>
                  <a:lnTo>
                    <a:pt x="445" y="52"/>
                  </a:lnTo>
                  <a:lnTo>
                    <a:pt x="446" y="52"/>
                  </a:lnTo>
                  <a:lnTo>
                    <a:pt x="446" y="50"/>
                  </a:lnTo>
                  <a:lnTo>
                    <a:pt x="445" y="50"/>
                  </a:lnTo>
                  <a:lnTo>
                    <a:pt x="445" y="52"/>
                  </a:lnTo>
                  <a:lnTo>
                    <a:pt x="445" y="53"/>
                  </a:lnTo>
                  <a:lnTo>
                    <a:pt x="444" y="53"/>
                  </a:lnTo>
                  <a:lnTo>
                    <a:pt x="444" y="52"/>
                  </a:lnTo>
                  <a:lnTo>
                    <a:pt x="445" y="48"/>
                  </a:lnTo>
                  <a:lnTo>
                    <a:pt x="446" y="48"/>
                  </a:lnTo>
                  <a:lnTo>
                    <a:pt x="446" y="47"/>
                  </a:lnTo>
                  <a:lnTo>
                    <a:pt x="448" y="47"/>
                  </a:lnTo>
                  <a:lnTo>
                    <a:pt x="446" y="47"/>
                  </a:lnTo>
                  <a:lnTo>
                    <a:pt x="448" y="46"/>
                  </a:lnTo>
                  <a:lnTo>
                    <a:pt x="448" y="45"/>
                  </a:lnTo>
                  <a:lnTo>
                    <a:pt x="449" y="43"/>
                  </a:lnTo>
                  <a:lnTo>
                    <a:pt x="450" y="43"/>
                  </a:lnTo>
                  <a:lnTo>
                    <a:pt x="449" y="43"/>
                  </a:lnTo>
                  <a:lnTo>
                    <a:pt x="450" y="45"/>
                  </a:lnTo>
                  <a:lnTo>
                    <a:pt x="449" y="46"/>
                  </a:lnTo>
                  <a:lnTo>
                    <a:pt x="450" y="45"/>
                  </a:lnTo>
                  <a:lnTo>
                    <a:pt x="451" y="45"/>
                  </a:lnTo>
                  <a:lnTo>
                    <a:pt x="451" y="43"/>
                  </a:lnTo>
                  <a:lnTo>
                    <a:pt x="450" y="43"/>
                  </a:lnTo>
                  <a:lnTo>
                    <a:pt x="450" y="42"/>
                  </a:lnTo>
                  <a:lnTo>
                    <a:pt x="451" y="41"/>
                  </a:lnTo>
                  <a:lnTo>
                    <a:pt x="451" y="40"/>
                  </a:lnTo>
                  <a:lnTo>
                    <a:pt x="451" y="39"/>
                  </a:lnTo>
                  <a:lnTo>
                    <a:pt x="453" y="33"/>
                  </a:lnTo>
                  <a:lnTo>
                    <a:pt x="453" y="32"/>
                  </a:lnTo>
                  <a:lnTo>
                    <a:pt x="455" y="32"/>
                  </a:lnTo>
                  <a:lnTo>
                    <a:pt x="455" y="31"/>
                  </a:lnTo>
                  <a:lnTo>
                    <a:pt x="455" y="29"/>
                  </a:lnTo>
                  <a:lnTo>
                    <a:pt x="455" y="27"/>
                  </a:lnTo>
                  <a:lnTo>
                    <a:pt x="456" y="27"/>
                  </a:lnTo>
                  <a:lnTo>
                    <a:pt x="456" y="26"/>
                  </a:lnTo>
                  <a:lnTo>
                    <a:pt x="457" y="26"/>
                  </a:lnTo>
                  <a:lnTo>
                    <a:pt x="458" y="26"/>
                  </a:lnTo>
                  <a:lnTo>
                    <a:pt x="458" y="25"/>
                  </a:lnTo>
                  <a:lnTo>
                    <a:pt x="459" y="25"/>
                  </a:lnTo>
                  <a:lnTo>
                    <a:pt x="459" y="24"/>
                  </a:lnTo>
                  <a:lnTo>
                    <a:pt x="460" y="24"/>
                  </a:lnTo>
                  <a:lnTo>
                    <a:pt x="460" y="22"/>
                  </a:lnTo>
                  <a:lnTo>
                    <a:pt x="460" y="24"/>
                  </a:lnTo>
                  <a:close/>
                  <a:moveTo>
                    <a:pt x="457" y="24"/>
                  </a:moveTo>
                  <a:lnTo>
                    <a:pt x="456" y="24"/>
                  </a:lnTo>
                  <a:lnTo>
                    <a:pt x="455" y="24"/>
                  </a:lnTo>
                  <a:lnTo>
                    <a:pt x="455" y="22"/>
                  </a:lnTo>
                  <a:lnTo>
                    <a:pt x="456" y="22"/>
                  </a:lnTo>
                  <a:lnTo>
                    <a:pt x="456" y="21"/>
                  </a:lnTo>
                  <a:lnTo>
                    <a:pt x="457" y="21"/>
                  </a:lnTo>
                  <a:lnTo>
                    <a:pt x="457" y="22"/>
                  </a:lnTo>
                  <a:lnTo>
                    <a:pt x="457" y="24"/>
                  </a:lnTo>
                  <a:close/>
                  <a:moveTo>
                    <a:pt x="458" y="22"/>
                  </a:moveTo>
                  <a:lnTo>
                    <a:pt x="457" y="22"/>
                  </a:lnTo>
                  <a:lnTo>
                    <a:pt x="457" y="21"/>
                  </a:lnTo>
                  <a:lnTo>
                    <a:pt x="458" y="21"/>
                  </a:lnTo>
                  <a:lnTo>
                    <a:pt x="458" y="22"/>
                  </a:lnTo>
                  <a:close/>
                  <a:moveTo>
                    <a:pt x="458" y="15"/>
                  </a:moveTo>
                  <a:lnTo>
                    <a:pt x="458" y="17"/>
                  </a:lnTo>
                  <a:lnTo>
                    <a:pt x="458" y="15"/>
                  </a:lnTo>
                  <a:lnTo>
                    <a:pt x="457" y="15"/>
                  </a:lnTo>
                  <a:lnTo>
                    <a:pt x="457" y="14"/>
                  </a:lnTo>
                  <a:lnTo>
                    <a:pt x="458" y="14"/>
                  </a:lnTo>
                  <a:lnTo>
                    <a:pt x="459" y="14"/>
                  </a:lnTo>
                  <a:lnTo>
                    <a:pt x="459" y="15"/>
                  </a:lnTo>
                  <a:lnTo>
                    <a:pt x="458" y="15"/>
                  </a:lnTo>
                  <a:close/>
                  <a:moveTo>
                    <a:pt x="457" y="15"/>
                  </a:moveTo>
                  <a:lnTo>
                    <a:pt x="456" y="15"/>
                  </a:lnTo>
                  <a:lnTo>
                    <a:pt x="456" y="14"/>
                  </a:lnTo>
                  <a:lnTo>
                    <a:pt x="456" y="13"/>
                  </a:lnTo>
                  <a:lnTo>
                    <a:pt x="457" y="13"/>
                  </a:lnTo>
                  <a:lnTo>
                    <a:pt x="457" y="14"/>
                  </a:lnTo>
                  <a:lnTo>
                    <a:pt x="457" y="15"/>
                  </a:lnTo>
                  <a:close/>
                  <a:moveTo>
                    <a:pt x="466" y="3"/>
                  </a:moveTo>
                  <a:lnTo>
                    <a:pt x="465" y="3"/>
                  </a:lnTo>
                  <a:lnTo>
                    <a:pt x="464" y="3"/>
                  </a:lnTo>
                  <a:lnTo>
                    <a:pt x="465" y="3"/>
                  </a:lnTo>
                  <a:lnTo>
                    <a:pt x="466" y="1"/>
                  </a:lnTo>
                  <a:lnTo>
                    <a:pt x="466" y="3"/>
                  </a:lnTo>
                  <a:close/>
                  <a:moveTo>
                    <a:pt x="459" y="0"/>
                  </a:moveTo>
                  <a:lnTo>
                    <a:pt x="458" y="0"/>
                  </a:lnTo>
                  <a:lnTo>
                    <a:pt x="459" y="0"/>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7" name="Freeform 831">
              <a:extLst>
                <a:ext uri="{FF2B5EF4-FFF2-40B4-BE49-F238E27FC236}">
                  <a16:creationId xmlns="" xmlns:a16="http://schemas.microsoft.com/office/drawing/2014/main" id="{79803792-047B-4281-8C0D-8961E24A8AE2}"/>
                </a:ext>
              </a:extLst>
            </p:cNvPr>
            <p:cNvSpPr>
              <a:spLocks/>
            </p:cNvSpPr>
            <p:nvPr/>
          </p:nvSpPr>
          <p:spPr bwMode="auto">
            <a:xfrm>
              <a:off x="6219102" y="2084395"/>
              <a:ext cx="118709" cy="51058"/>
            </a:xfrm>
            <a:custGeom>
              <a:avLst/>
              <a:gdLst>
                <a:gd name="T0" fmla="*/ 88 w 93"/>
                <a:gd name="T1" fmla="*/ 9 h 40"/>
                <a:gd name="T2" fmla="*/ 91 w 93"/>
                <a:gd name="T3" fmla="*/ 13 h 40"/>
                <a:gd name="T4" fmla="*/ 92 w 93"/>
                <a:gd name="T5" fmla="*/ 15 h 40"/>
                <a:gd name="T6" fmla="*/ 92 w 93"/>
                <a:gd name="T7" fmla="*/ 19 h 40"/>
                <a:gd name="T8" fmla="*/ 87 w 93"/>
                <a:gd name="T9" fmla="*/ 20 h 40"/>
                <a:gd name="T10" fmla="*/ 84 w 93"/>
                <a:gd name="T11" fmla="*/ 21 h 40"/>
                <a:gd name="T12" fmla="*/ 87 w 93"/>
                <a:gd name="T13" fmla="*/ 23 h 40"/>
                <a:gd name="T14" fmla="*/ 85 w 93"/>
                <a:gd name="T15" fmla="*/ 28 h 40"/>
                <a:gd name="T16" fmla="*/ 86 w 93"/>
                <a:gd name="T17" fmla="*/ 30 h 40"/>
                <a:gd name="T18" fmla="*/ 83 w 93"/>
                <a:gd name="T19" fmla="*/ 30 h 40"/>
                <a:gd name="T20" fmla="*/ 79 w 93"/>
                <a:gd name="T21" fmla="*/ 34 h 40"/>
                <a:gd name="T22" fmla="*/ 80 w 93"/>
                <a:gd name="T23" fmla="*/ 35 h 40"/>
                <a:gd name="T24" fmla="*/ 76 w 93"/>
                <a:gd name="T25" fmla="*/ 36 h 40"/>
                <a:gd name="T26" fmla="*/ 72 w 93"/>
                <a:gd name="T27" fmla="*/ 36 h 40"/>
                <a:gd name="T28" fmla="*/ 66 w 93"/>
                <a:gd name="T29" fmla="*/ 37 h 40"/>
                <a:gd name="T30" fmla="*/ 63 w 93"/>
                <a:gd name="T31" fmla="*/ 40 h 40"/>
                <a:gd name="T32" fmla="*/ 57 w 93"/>
                <a:gd name="T33" fmla="*/ 39 h 40"/>
                <a:gd name="T34" fmla="*/ 51 w 93"/>
                <a:gd name="T35" fmla="*/ 39 h 40"/>
                <a:gd name="T36" fmla="*/ 45 w 93"/>
                <a:gd name="T37" fmla="*/ 37 h 40"/>
                <a:gd name="T38" fmla="*/ 37 w 93"/>
                <a:gd name="T39" fmla="*/ 36 h 40"/>
                <a:gd name="T40" fmla="*/ 34 w 93"/>
                <a:gd name="T41" fmla="*/ 33 h 40"/>
                <a:gd name="T42" fmla="*/ 33 w 93"/>
                <a:gd name="T43" fmla="*/ 30 h 40"/>
                <a:gd name="T44" fmla="*/ 28 w 93"/>
                <a:gd name="T45" fmla="*/ 30 h 40"/>
                <a:gd name="T46" fmla="*/ 23 w 93"/>
                <a:gd name="T47" fmla="*/ 30 h 40"/>
                <a:gd name="T48" fmla="*/ 19 w 93"/>
                <a:gd name="T49" fmla="*/ 33 h 40"/>
                <a:gd name="T50" fmla="*/ 15 w 93"/>
                <a:gd name="T51" fmla="*/ 33 h 40"/>
                <a:gd name="T52" fmla="*/ 10 w 93"/>
                <a:gd name="T53" fmla="*/ 32 h 40"/>
                <a:gd name="T54" fmla="*/ 8 w 93"/>
                <a:gd name="T55" fmla="*/ 33 h 40"/>
                <a:gd name="T56" fmla="*/ 3 w 93"/>
                <a:gd name="T57" fmla="*/ 30 h 40"/>
                <a:gd name="T58" fmla="*/ 1 w 93"/>
                <a:gd name="T59" fmla="*/ 29 h 40"/>
                <a:gd name="T60" fmla="*/ 0 w 93"/>
                <a:gd name="T61" fmla="*/ 25 h 40"/>
                <a:gd name="T62" fmla="*/ 0 w 93"/>
                <a:gd name="T63" fmla="*/ 23 h 40"/>
                <a:gd name="T64" fmla="*/ 2 w 93"/>
                <a:gd name="T65" fmla="*/ 21 h 40"/>
                <a:gd name="T66" fmla="*/ 5 w 93"/>
                <a:gd name="T67" fmla="*/ 22 h 40"/>
                <a:gd name="T68" fmla="*/ 8 w 93"/>
                <a:gd name="T69" fmla="*/ 25 h 40"/>
                <a:gd name="T70" fmla="*/ 8 w 93"/>
                <a:gd name="T71" fmla="*/ 26 h 40"/>
                <a:gd name="T72" fmla="*/ 10 w 93"/>
                <a:gd name="T73" fmla="*/ 21 h 40"/>
                <a:gd name="T74" fmla="*/ 15 w 93"/>
                <a:gd name="T75" fmla="*/ 22 h 40"/>
                <a:gd name="T76" fmla="*/ 19 w 93"/>
                <a:gd name="T77" fmla="*/ 25 h 40"/>
                <a:gd name="T78" fmla="*/ 22 w 93"/>
                <a:gd name="T79" fmla="*/ 22 h 40"/>
                <a:gd name="T80" fmla="*/ 27 w 93"/>
                <a:gd name="T81" fmla="*/ 21 h 40"/>
                <a:gd name="T82" fmla="*/ 33 w 93"/>
                <a:gd name="T83" fmla="*/ 21 h 40"/>
                <a:gd name="T84" fmla="*/ 35 w 93"/>
                <a:gd name="T85" fmla="*/ 20 h 40"/>
                <a:gd name="T86" fmla="*/ 38 w 93"/>
                <a:gd name="T87" fmla="*/ 20 h 40"/>
                <a:gd name="T88" fmla="*/ 41 w 93"/>
                <a:gd name="T89" fmla="*/ 23 h 40"/>
                <a:gd name="T90" fmla="*/ 43 w 93"/>
                <a:gd name="T91" fmla="*/ 20 h 40"/>
                <a:gd name="T92" fmla="*/ 41 w 93"/>
                <a:gd name="T93" fmla="*/ 16 h 40"/>
                <a:gd name="T94" fmla="*/ 40 w 93"/>
                <a:gd name="T95" fmla="*/ 12 h 40"/>
                <a:gd name="T96" fmla="*/ 44 w 93"/>
                <a:gd name="T97" fmla="*/ 11 h 40"/>
                <a:gd name="T98" fmla="*/ 46 w 93"/>
                <a:gd name="T99" fmla="*/ 6 h 40"/>
                <a:gd name="T100" fmla="*/ 50 w 93"/>
                <a:gd name="T101" fmla="*/ 6 h 40"/>
                <a:gd name="T102" fmla="*/ 50 w 93"/>
                <a:gd name="T103" fmla="*/ 4 h 40"/>
                <a:gd name="T104" fmla="*/ 55 w 93"/>
                <a:gd name="T105" fmla="*/ 6 h 40"/>
                <a:gd name="T106" fmla="*/ 59 w 93"/>
                <a:gd name="T107" fmla="*/ 6 h 40"/>
                <a:gd name="T108" fmla="*/ 64 w 93"/>
                <a:gd name="T109" fmla="*/ 4 h 40"/>
                <a:gd name="T110" fmla="*/ 65 w 93"/>
                <a:gd name="T111" fmla="*/ 0 h 40"/>
                <a:gd name="T112" fmla="*/ 69 w 93"/>
                <a:gd name="T113" fmla="*/ 0 h 40"/>
                <a:gd name="T114" fmla="*/ 73 w 93"/>
                <a:gd name="T115" fmla="*/ 2 h 40"/>
                <a:gd name="T116" fmla="*/ 77 w 93"/>
                <a:gd name="T117" fmla="*/ 2 h 40"/>
                <a:gd name="T118" fmla="*/ 83 w 93"/>
                <a:gd name="T119" fmla="*/ 2 h 40"/>
                <a:gd name="T120" fmla="*/ 88 w 93"/>
                <a:gd name="T121"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40">
                  <a:moveTo>
                    <a:pt x="90" y="6"/>
                  </a:moveTo>
                  <a:lnTo>
                    <a:pt x="90" y="7"/>
                  </a:lnTo>
                  <a:lnTo>
                    <a:pt x="88" y="7"/>
                  </a:lnTo>
                  <a:lnTo>
                    <a:pt x="88" y="8"/>
                  </a:lnTo>
                  <a:lnTo>
                    <a:pt x="88" y="9"/>
                  </a:lnTo>
                  <a:lnTo>
                    <a:pt x="90" y="9"/>
                  </a:lnTo>
                  <a:lnTo>
                    <a:pt x="90" y="11"/>
                  </a:lnTo>
                  <a:lnTo>
                    <a:pt x="90" y="12"/>
                  </a:lnTo>
                  <a:lnTo>
                    <a:pt x="91" y="12"/>
                  </a:lnTo>
                  <a:lnTo>
                    <a:pt x="91" y="13"/>
                  </a:lnTo>
                  <a:lnTo>
                    <a:pt x="92" y="13"/>
                  </a:lnTo>
                  <a:lnTo>
                    <a:pt x="92" y="14"/>
                  </a:lnTo>
                  <a:lnTo>
                    <a:pt x="92" y="15"/>
                  </a:lnTo>
                  <a:lnTo>
                    <a:pt x="93" y="15"/>
                  </a:lnTo>
                  <a:lnTo>
                    <a:pt x="92" y="15"/>
                  </a:lnTo>
                  <a:lnTo>
                    <a:pt x="92" y="16"/>
                  </a:lnTo>
                  <a:lnTo>
                    <a:pt x="92" y="18"/>
                  </a:lnTo>
                  <a:lnTo>
                    <a:pt x="91" y="18"/>
                  </a:lnTo>
                  <a:lnTo>
                    <a:pt x="92" y="18"/>
                  </a:lnTo>
                  <a:lnTo>
                    <a:pt x="92" y="19"/>
                  </a:lnTo>
                  <a:lnTo>
                    <a:pt x="92" y="20"/>
                  </a:lnTo>
                  <a:lnTo>
                    <a:pt x="91" y="20"/>
                  </a:lnTo>
                  <a:lnTo>
                    <a:pt x="90" y="20"/>
                  </a:lnTo>
                  <a:lnTo>
                    <a:pt x="88" y="20"/>
                  </a:lnTo>
                  <a:lnTo>
                    <a:pt x="87" y="20"/>
                  </a:lnTo>
                  <a:lnTo>
                    <a:pt x="86" y="19"/>
                  </a:lnTo>
                  <a:lnTo>
                    <a:pt x="85" y="19"/>
                  </a:lnTo>
                  <a:lnTo>
                    <a:pt x="85" y="20"/>
                  </a:lnTo>
                  <a:lnTo>
                    <a:pt x="84" y="20"/>
                  </a:lnTo>
                  <a:lnTo>
                    <a:pt x="84" y="21"/>
                  </a:lnTo>
                  <a:lnTo>
                    <a:pt x="85" y="21"/>
                  </a:lnTo>
                  <a:lnTo>
                    <a:pt x="86" y="21"/>
                  </a:lnTo>
                  <a:lnTo>
                    <a:pt x="87" y="21"/>
                  </a:lnTo>
                  <a:lnTo>
                    <a:pt x="87" y="22"/>
                  </a:lnTo>
                  <a:lnTo>
                    <a:pt x="87" y="23"/>
                  </a:lnTo>
                  <a:lnTo>
                    <a:pt x="86" y="25"/>
                  </a:lnTo>
                  <a:lnTo>
                    <a:pt x="85" y="25"/>
                  </a:lnTo>
                  <a:lnTo>
                    <a:pt x="85" y="26"/>
                  </a:lnTo>
                  <a:lnTo>
                    <a:pt x="85" y="27"/>
                  </a:lnTo>
                  <a:lnTo>
                    <a:pt x="85" y="28"/>
                  </a:lnTo>
                  <a:lnTo>
                    <a:pt x="86" y="28"/>
                  </a:lnTo>
                  <a:lnTo>
                    <a:pt x="86" y="29"/>
                  </a:lnTo>
                  <a:lnTo>
                    <a:pt x="85" y="29"/>
                  </a:lnTo>
                  <a:lnTo>
                    <a:pt x="86" y="29"/>
                  </a:lnTo>
                  <a:lnTo>
                    <a:pt x="86" y="30"/>
                  </a:lnTo>
                  <a:lnTo>
                    <a:pt x="85" y="30"/>
                  </a:lnTo>
                  <a:lnTo>
                    <a:pt x="86" y="30"/>
                  </a:lnTo>
                  <a:lnTo>
                    <a:pt x="85" y="30"/>
                  </a:lnTo>
                  <a:lnTo>
                    <a:pt x="84" y="30"/>
                  </a:lnTo>
                  <a:lnTo>
                    <a:pt x="83" y="30"/>
                  </a:lnTo>
                  <a:lnTo>
                    <a:pt x="83" y="32"/>
                  </a:lnTo>
                  <a:lnTo>
                    <a:pt x="81" y="32"/>
                  </a:lnTo>
                  <a:lnTo>
                    <a:pt x="81" y="33"/>
                  </a:lnTo>
                  <a:lnTo>
                    <a:pt x="80" y="33"/>
                  </a:lnTo>
                  <a:lnTo>
                    <a:pt x="79" y="34"/>
                  </a:lnTo>
                  <a:lnTo>
                    <a:pt x="80" y="34"/>
                  </a:lnTo>
                  <a:lnTo>
                    <a:pt x="79" y="34"/>
                  </a:lnTo>
                  <a:lnTo>
                    <a:pt x="80" y="35"/>
                  </a:lnTo>
                  <a:lnTo>
                    <a:pt x="80" y="36"/>
                  </a:lnTo>
                  <a:lnTo>
                    <a:pt x="80" y="35"/>
                  </a:lnTo>
                  <a:lnTo>
                    <a:pt x="79" y="35"/>
                  </a:lnTo>
                  <a:lnTo>
                    <a:pt x="78" y="35"/>
                  </a:lnTo>
                  <a:lnTo>
                    <a:pt x="77" y="35"/>
                  </a:lnTo>
                  <a:lnTo>
                    <a:pt x="76" y="35"/>
                  </a:lnTo>
                  <a:lnTo>
                    <a:pt x="76" y="36"/>
                  </a:lnTo>
                  <a:lnTo>
                    <a:pt x="76" y="35"/>
                  </a:lnTo>
                  <a:lnTo>
                    <a:pt x="74" y="35"/>
                  </a:lnTo>
                  <a:lnTo>
                    <a:pt x="74" y="36"/>
                  </a:lnTo>
                  <a:lnTo>
                    <a:pt x="73" y="36"/>
                  </a:lnTo>
                  <a:lnTo>
                    <a:pt x="72" y="36"/>
                  </a:lnTo>
                  <a:lnTo>
                    <a:pt x="70" y="36"/>
                  </a:lnTo>
                  <a:lnTo>
                    <a:pt x="69" y="36"/>
                  </a:lnTo>
                  <a:lnTo>
                    <a:pt x="67" y="36"/>
                  </a:lnTo>
                  <a:lnTo>
                    <a:pt x="66" y="36"/>
                  </a:lnTo>
                  <a:lnTo>
                    <a:pt x="66" y="37"/>
                  </a:lnTo>
                  <a:lnTo>
                    <a:pt x="65" y="37"/>
                  </a:lnTo>
                  <a:lnTo>
                    <a:pt x="65" y="39"/>
                  </a:lnTo>
                  <a:lnTo>
                    <a:pt x="64" y="39"/>
                  </a:lnTo>
                  <a:lnTo>
                    <a:pt x="64" y="40"/>
                  </a:lnTo>
                  <a:lnTo>
                    <a:pt x="63" y="40"/>
                  </a:lnTo>
                  <a:lnTo>
                    <a:pt x="62" y="40"/>
                  </a:lnTo>
                  <a:lnTo>
                    <a:pt x="60" y="40"/>
                  </a:lnTo>
                  <a:lnTo>
                    <a:pt x="58" y="40"/>
                  </a:lnTo>
                  <a:lnTo>
                    <a:pt x="57" y="40"/>
                  </a:lnTo>
                  <a:lnTo>
                    <a:pt x="57" y="39"/>
                  </a:lnTo>
                  <a:lnTo>
                    <a:pt x="56" y="39"/>
                  </a:lnTo>
                  <a:lnTo>
                    <a:pt x="55" y="39"/>
                  </a:lnTo>
                  <a:lnTo>
                    <a:pt x="53" y="39"/>
                  </a:lnTo>
                  <a:lnTo>
                    <a:pt x="52" y="39"/>
                  </a:lnTo>
                  <a:lnTo>
                    <a:pt x="51" y="39"/>
                  </a:lnTo>
                  <a:lnTo>
                    <a:pt x="50" y="37"/>
                  </a:lnTo>
                  <a:lnTo>
                    <a:pt x="49" y="37"/>
                  </a:lnTo>
                  <a:lnTo>
                    <a:pt x="48" y="37"/>
                  </a:lnTo>
                  <a:lnTo>
                    <a:pt x="46" y="37"/>
                  </a:lnTo>
                  <a:lnTo>
                    <a:pt x="45" y="37"/>
                  </a:lnTo>
                  <a:lnTo>
                    <a:pt x="44" y="37"/>
                  </a:lnTo>
                  <a:lnTo>
                    <a:pt x="41" y="36"/>
                  </a:lnTo>
                  <a:lnTo>
                    <a:pt x="40" y="36"/>
                  </a:lnTo>
                  <a:lnTo>
                    <a:pt x="38" y="36"/>
                  </a:lnTo>
                  <a:lnTo>
                    <a:pt x="37" y="36"/>
                  </a:lnTo>
                  <a:lnTo>
                    <a:pt x="36" y="35"/>
                  </a:lnTo>
                  <a:lnTo>
                    <a:pt x="35" y="35"/>
                  </a:lnTo>
                  <a:lnTo>
                    <a:pt x="35" y="34"/>
                  </a:lnTo>
                  <a:lnTo>
                    <a:pt x="34" y="34"/>
                  </a:lnTo>
                  <a:lnTo>
                    <a:pt x="34" y="33"/>
                  </a:lnTo>
                  <a:lnTo>
                    <a:pt x="33" y="33"/>
                  </a:lnTo>
                  <a:lnTo>
                    <a:pt x="33" y="32"/>
                  </a:lnTo>
                  <a:lnTo>
                    <a:pt x="31" y="32"/>
                  </a:lnTo>
                  <a:lnTo>
                    <a:pt x="31" y="30"/>
                  </a:lnTo>
                  <a:lnTo>
                    <a:pt x="33" y="30"/>
                  </a:lnTo>
                  <a:lnTo>
                    <a:pt x="33" y="29"/>
                  </a:lnTo>
                  <a:lnTo>
                    <a:pt x="31" y="29"/>
                  </a:lnTo>
                  <a:lnTo>
                    <a:pt x="30" y="30"/>
                  </a:lnTo>
                  <a:lnTo>
                    <a:pt x="29" y="30"/>
                  </a:lnTo>
                  <a:lnTo>
                    <a:pt x="28" y="30"/>
                  </a:lnTo>
                  <a:lnTo>
                    <a:pt x="27" y="32"/>
                  </a:lnTo>
                  <a:lnTo>
                    <a:pt x="27" y="30"/>
                  </a:lnTo>
                  <a:lnTo>
                    <a:pt x="26" y="30"/>
                  </a:lnTo>
                  <a:lnTo>
                    <a:pt x="24" y="30"/>
                  </a:lnTo>
                  <a:lnTo>
                    <a:pt x="23" y="30"/>
                  </a:lnTo>
                  <a:lnTo>
                    <a:pt x="23" y="32"/>
                  </a:lnTo>
                  <a:lnTo>
                    <a:pt x="22" y="30"/>
                  </a:lnTo>
                  <a:lnTo>
                    <a:pt x="21" y="30"/>
                  </a:lnTo>
                  <a:lnTo>
                    <a:pt x="20" y="32"/>
                  </a:lnTo>
                  <a:lnTo>
                    <a:pt x="19" y="33"/>
                  </a:lnTo>
                  <a:lnTo>
                    <a:pt x="19" y="34"/>
                  </a:lnTo>
                  <a:lnTo>
                    <a:pt x="17" y="34"/>
                  </a:lnTo>
                  <a:lnTo>
                    <a:pt x="16" y="34"/>
                  </a:lnTo>
                  <a:lnTo>
                    <a:pt x="15" y="34"/>
                  </a:lnTo>
                  <a:lnTo>
                    <a:pt x="15" y="33"/>
                  </a:lnTo>
                  <a:lnTo>
                    <a:pt x="14" y="33"/>
                  </a:lnTo>
                  <a:lnTo>
                    <a:pt x="13" y="33"/>
                  </a:lnTo>
                  <a:lnTo>
                    <a:pt x="12" y="33"/>
                  </a:lnTo>
                  <a:lnTo>
                    <a:pt x="12" y="32"/>
                  </a:lnTo>
                  <a:lnTo>
                    <a:pt x="10" y="32"/>
                  </a:lnTo>
                  <a:lnTo>
                    <a:pt x="10" y="30"/>
                  </a:lnTo>
                  <a:lnTo>
                    <a:pt x="9" y="30"/>
                  </a:lnTo>
                  <a:lnTo>
                    <a:pt x="9" y="32"/>
                  </a:lnTo>
                  <a:lnTo>
                    <a:pt x="8" y="32"/>
                  </a:lnTo>
                  <a:lnTo>
                    <a:pt x="8" y="33"/>
                  </a:lnTo>
                  <a:lnTo>
                    <a:pt x="7" y="33"/>
                  </a:lnTo>
                  <a:lnTo>
                    <a:pt x="6" y="33"/>
                  </a:lnTo>
                  <a:lnTo>
                    <a:pt x="5" y="32"/>
                  </a:lnTo>
                  <a:lnTo>
                    <a:pt x="3" y="32"/>
                  </a:lnTo>
                  <a:lnTo>
                    <a:pt x="3" y="30"/>
                  </a:lnTo>
                  <a:lnTo>
                    <a:pt x="5" y="30"/>
                  </a:lnTo>
                  <a:lnTo>
                    <a:pt x="3" y="30"/>
                  </a:lnTo>
                  <a:lnTo>
                    <a:pt x="1" y="29"/>
                  </a:lnTo>
                  <a:lnTo>
                    <a:pt x="0" y="29"/>
                  </a:lnTo>
                  <a:lnTo>
                    <a:pt x="1" y="29"/>
                  </a:lnTo>
                  <a:lnTo>
                    <a:pt x="1" y="28"/>
                  </a:lnTo>
                  <a:lnTo>
                    <a:pt x="0" y="28"/>
                  </a:lnTo>
                  <a:lnTo>
                    <a:pt x="0" y="27"/>
                  </a:lnTo>
                  <a:lnTo>
                    <a:pt x="0" y="26"/>
                  </a:lnTo>
                  <a:lnTo>
                    <a:pt x="0" y="25"/>
                  </a:lnTo>
                  <a:lnTo>
                    <a:pt x="1" y="25"/>
                  </a:lnTo>
                  <a:lnTo>
                    <a:pt x="1" y="23"/>
                  </a:lnTo>
                  <a:lnTo>
                    <a:pt x="0" y="23"/>
                  </a:lnTo>
                  <a:lnTo>
                    <a:pt x="0" y="22"/>
                  </a:lnTo>
                  <a:lnTo>
                    <a:pt x="0" y="23"/>
                  </a:lnTo>
                  <a:lnTo>
                    <a:pt x="1" y="22"/>
                  </a:lnTo>
                  <a:lnTo>
                    <a:pt x="1" y="23"/>
                  </a:lnTo>
                  <a:lnTo>
                    <a:pt x="1" y="22"/>
                  </a:lnTo>
                  <a:lnTo>
                    <a:pt x="2" y="22"/>
                  </a:lnTo>
                  <a:lnTo>
                    <a:pt x="2" y="21"/>
                  </a:lnTo>
                  <a:lnTo>
                    <a:pt x="2" y="22"/>
                  </a:lnTo>
                  <a:lnTo>
                    <a:pt x="3" y="22"/>
                  </a:lnTo>
                  <a:lnTo>
                    <a:pt x="2" y="22"/>
                  </a:lnTo>
                  <a:lnTo>
                    <a:pt x="3" y="22"/>
                  </a:lnTo>
                  <a:lnTo>
                    <a:pt x="5" y="22"/>
                  </a:lnTo>
                  <a:lnTo>
                    <a:pt x="5" y="23"/>
                  </a:lnTo>
                  <a:lnTo>
                    <a:pt x="6" y="23"/>
                  </a:lnTo>
                  <a:lnTo>
                    <a:pt x="6" y="25"/>
                  </a:lnTo>
                  <a:lnTo>
                    <a:pt x="7" y="25"/>
                  </a:lnTo>
                  <a:lnTo>
                    <a:pt x="8" y="25"/>
                  </a:lnTo>
                  <a:lnTo>
                    <a:pt x="8" y="26"/>
                  </a:lnTo>
                  <a:lnTo>
                    <a:pt x="7" y="26"/>
                  </a:lnTo>
                  <a:lnTo>
                    <a:pt x="7" y="27"/>
                  </a:lnTo>
                  <a:lnTo>
                    <a:pt x="8" y="27"/>
                  </a:lnTo>
                  <a:lnTo>
                    <a:pt x="8" y="26"/>
                  </a:lnTo>
                  <a:lnTo>
                    <a:pt x="9" y="26"/>
                  </a:lnTo>
                  <a:lnTo>
                    <a:pt x="10" y="25"/>
                  </a:lnTo>
                  <a:lnTo>
                    <a:pt x="10" y="23"/>
                  </a:lnTo>
                  <a:lnTo>
                    <a:pt x="10" y="22"/>
                  </a:lnTo>
                  <a:lnTo>
                    <a:pt x="10" y="21"/>
                  </a:lnTo>
                  <a:lnTo>
                    <a:pt x="10" y="22"/>
                  </a:lnTo>
                  <a:lnTo>
                    <a:pt x="12" y="22"/>
                  </a:lnTo>
                  <a:lnTo>
                    <a:pt x="13" y="22"/>
                  </a:lnTo>
                  <a:lnTo>
                    <a:pt x="14" y="22"/>
                  </a:lnTo>
                  <a:lnTo>
                    <a:pt x="15" y="22"/>
                  </a:lnTo>
                  <a:lnTo>
                    <a:pt x="16" y="22"/>
                  </a:lnTo>
                  <a:lnTo>
                    <a:pt x="16" y="23"/>
                  </a:lnTo>
                  <a:lnTo>
                    <a:pt x="17" y="23"/>
                  </a:lnTo>
                  <a:lnTo>
                    <a:pt x="17" y="25"/>
                  </a:lnTo>
                  <a:lnTo>
                    <a:pt x="19" y="25"/>
                  </a:lnTo>
                  <a:lnTo>
                    <a:pt x="20" y="25"/>
                  </a:lnTo>
                  <a:lnTo>
                    <a:pt x="21" y="25"/>
                  </a:lnTo>
                  <a:lnTo>
                    <a:pt x="21" y="23"/>
                  </a:lnTo>
                  <a:lnTo>
                    <a:pt x="22" y="23"/>
                  </a:lnTo>
                  <a:lnTo>
                    <a:pt x="22" y="22"/>
                  </a:lnTo>
                  <a:lnTo>
                    <a:pt x="23" y="22"/>
                  </a:lnTo>
                  <a:lnTo>
                    <a:pt x="23" y="23"/>
                  </a:lnTo>
                  <a:lnTo>
                    <a:pt x="24" y="22"/>
                  </a:lnTo>
                  <a:lnTo>
                    <a:pt x="26" y="21"/>
                  </a:lnTo>
                  <a:lnTo>
                    <a:pt x="27" y="21"/>
                  </a:lnTo>
                  <a:lnTo>
                    <a:pt x="28" y="22"/>
                  </a:lnTo>
                  <a:lnTo>
                    <a:pt x="28" y="21"/>
                  </a:lnTo>
                  <a:lnTo>
                    <a:pt x="29" y="21"/>
                  </a:lnTo>
                  <a:lnTo>
                    <a:pt x="31" y="21"/>
                  </a:lnTo>
                  <a:lnTo>
                    <a:pt x="33" y="21"/>
                  </a:lnTo>
                  <a:lnTo>
                    <a:pt x="33" y="20"/>
                  </a:lnTo>
                  <a:lnTo>
                    <a:pt x="31" y="20"/>
                  </a:lnTo>
                  <a:lnTo>
                    <a:pt x="33" y="20"/>
                  </a:lnTo>
                  <a:lnTo>
                    <a:pt x="34" y="20"/>
                  </a:lnTo>
                  <a:lnTo>
                    <a:pt x="35" y="20"/>
                  </a:lnTo>
                  <a:lnTo>
                    <a:pt x="35" y="21"/>
                  </a:lnTo>
                  <a:lnTo>
                    <a:pt x="36" y="21"/>
                  </a:lnTo>
                  <a:lnTo>
                    <a:pt x="37" y="21"/>
                  </a:lnTo>
                  <a:lnTo>
                    <a:pt x="37" y="20"/>
                  </a:lnTo>
                  <a:lnTo>
                    <a:pt x="38" y="20"/>
                  </a:lnTo>
                  <a:lnTo>
                    <a:pt x="40" y="20"/>
                  </a:lnTo>
                  <a:lnTo>
                    <a:pt x="40" y="21"/>
                  </a:lnTo>
                  <a:lnTo>
                    <a:pt x="40" y="22"/>
                  </a:lnTo>
                  <a:lnTo>
                    <a:pt x="41" y="22"/>
                  </a:lnTo>
                  <a:lnTo>
                    <a:pt x="41" y="23"/>
                  </a:lnTo>
                  <a:lnTo>
                    <a:pt x="42" y="23"/>
                  </a:lnTo>
                  <a:lnTo>
                    <a:pt x="43" y="23"/>
                  </a:lnTo>
                  <a:lnTo>
                    <a:pt x="43" y="22"/>
                  </a:lnTo>
                  <a:lnTo>
                    <a:pt x="43" y="21"/>
                  </a:lnTo>
                  <a:lnTo>
                    <a:pt x="43" y="20"/>
                  </a:lnTo>
                  <a:lnTo>
                    <a:pt x="42" y="20"/>
                  </a:lnTo>
                  <a:lnTo>
                    <a:pt x="41" y="20"/>
                  </a:lnTo>
                  <a:lnTo>
                    <a:pt x="41" y="19"/>
                  </a:lnTo>
                  <a:lnTo>
                    <a:pt x="42" y="18"/>
                  </a:lnTo>
                  <a:lnTo>
                    <a:pt x="41" y="16"/>
                  </a:lnTo>
                  <a:lnTo>
                    <a:pt x="40" y="15"/>
                  </a:lnTo>
                  <a:lnTo>
                    <a:pt x="38" y="14"/>
                  </a:lnTo>
                  <a:lnTo>
                    <a:pt x="38" y="13"/>
                  </a:lnTo>
                  <a:lnTo>
                    <a:pt x="40" y="13"/>
                  </a:lnTo>
                  <a:lnTo>
                    <a:pt x="40" y="12"/>
                  </a:lnTo>
                  <a:lnTo>
                    <a:pt x="41" y="12"/>
                  </a:lnTo>
                  <a:lnTo>
                    <a:pt x="42" y="12"/>
                  </a:lnTo>
                  <a:lnTo>
                    <a:pt x="42" y="11"/>
                  </a:lnTo>
                  <a:lnTo>
                    <a:pt x="43" y="11"/>
                  </a:lnTo>
                  <a:lnTo>
                    <a:pt x="44" y="11"/>
                  </a:lnTo>
                  <a:lnTo>
                    <a:pt x="45" y="11"/>
                  </a:lnTo>
                  <a:lnTo>
                    <a:pt x="46" y="9"/>
                  </a:lnTo>
                  <a:lnTo>
                    <a:pt x="46" y="8"/>
                  </a:lnTo>
                  <a:lnTo>
                    <a:pt x="46" y="7"/>
                  </a:lnTo>
                  <a:lnTo>
                    <a:pt x="46" y="6"/>
                  </a:lnTo>
                  <a:lnTo>
                    <a:pt x="48" y="6"/>
                  </a:lnTo>
                  <a:lnTo>
                    <a:pt x="49" y="6"/>
                  </a:lnTo>
                  <a:lnTo>
                    <a:pt x="49" y="7"/>
                  </a:lnTo>
                  <a:lnTo>
                    <a:pt x="50" y="7"/>
                  </a:lnTo>
                  <a:lnTo>
                    <a:pt x="50" y="6"/>
                  </a:lnTo>
                  <a:lnTo>
                    <a:pt x="51" y="6"/>
                  </a:lnTo>
                  <a:lnTo>
                    <a:pt x="51" y="5"/>
                  </a:lnTo>
                  <a:lnTo>
                    <a:pt x="50" y="4"/>
                  </a:lnTo>
                  <a:lnTo>
                    <a:pt x="50" y="5"/>
                  </a:lnTo>
                  <a:lnTo>
                    <a:pt x="50" y="4"/>
                  </a:lnTo>
                  <a:lnTo>
                    <a:pt x="51" y="4"/>
                  </a:lnTo>
                  <a:lnTo>
                    <a:pt x="52" y="4"/>
                  </a:lnTo>
                  <a:lnTo>
                    <a:pt x="53" y="5"/>
                  </a:lnTo>
                  <a:lnTo>
                    <a:pt x="53" y="6"/>
                  </a:lnTo>
                  <a:lnTo>
                    <a:pt x="55" y="6"/>
                  </a:lnTo>
                  <a:lnTo>
                    <a:pt x="56" y="6"/>
                  </a:lnTo>
                  <a:lnTo>
                    <a:pt x="57" y="7"/>
                  </a:lnTo>
                  <a:lnTo>
                    <a:pt x="58" y="6"/>
                  </a:lnTo>
                  <a:lnTo>
                    <a:pt x="59" y="5"/>
                  </a:lnTo>
                  <a:lnTo>
                    <a:pt x="59" y="6"/>
                  </a:lnTo>
                  <a:lnTo>
                    <a:pt x="60" y="6"/>
                  </a:lnTo>
                  <a:lnTo>
                    <a:pt x="62" y="6"/>
                  </a:lnTo>
                  <a:lnTo>
                    <a:pt x="62" y="5"/>
                  </a:lnTo>
                  <a:lnTo>
                    <a:pt x="63" y="4"/>
                  </a:lnTo>
                  <a:lnTo>
                    <a:pt x="64" y="4"/>
                  </a:lnTo>
                  <a:lnTo>
                    <a:pt x="65" y="4"/>
                  </a:lnTo>
                  <a:lnTo>
                    <a:pt x="64" y="2"/>
                  </a:lnTo>
                  <a:lnTo>
                    <a:pt x="65" y="2"/>
                  </a:lnTo>
                  <a:lnTo>
                    <a:pt x="65" y="1"/>
                  </a:lnTo>
                  <a:lnTo>
                    <a:pt x="65" y="0"/>
                  </a:lnTo>
                  <a:lnTo>
                    <a:pt x="66" y="0"/>
                  </a:lnTo>
                  <a:lnTo>
                    <a:pt x="66" y="1"/>
                  </a:lnTo>
                  <a:lnTo>
                    <a:pt x="67" y="1"/>
                  </a:lnTo>
                  <a:lnTo>
                    <a:pt x="67" y="0"/>
                  </a:lnTo>
                  <a:lnTo>
                    <a:pt x="69" y="0"/>
                  </a:lnTo>
                  <a:lnTo>
                    <a:pt x="70" y="0"/>
                  </a:lnTo>
                  <a:lnTo>
                    <a:pt x="71" y="0"/>
                  </a:lnTo>
                  <a:lnTo>
                    <a:pt x="71" y="1"/>
                  </a:lnTo>
                  <a:lnTo>
                    <a:pt x="72" y="1"/>
                  </a:lnTo>
                  <a:lnTo>
                    <a:pt x="73" y="2"/>
                  </a:lnTo>
                  <a:lnTo>
                    <a:pt x="74" y="2"/>
                  </a:lnTo>
                  <a:lnTo>
                    <a:pt x="74" y="1"/>
                  </a:lnTo>
                  <a:lnTo>
                    <a:pt x="76" y="1"/>
                  </a:lnTo>
                  <a:lnTo>
                    <a:pt x="76" y="2"/>
                  </a:lnTo>
                  <a:lnTo>
                    <a:pt x="77" y="2"/>
                  </a:lnTo>
                  <a:lnTo>
                    <a:pt x="78" y="4"/>
                  </a:lnTo>
                  <a:lnTo>
                    <a:pt x="79" y="4"/>
                  </a:lnTo>
                  <a:lnTo>
                    <a:pt x="81" y="4"/>
                  </a:lnTo>
                  <a:lnTo>
                    <a:pt x="83" y="4"/>
                  </a:lnTo>
                  <a:lnTo>
                    <a:pt x="83" y="2"/>
                  </a:lnTo>
                  <a:lnTo>
                    <a:pt x="84" y="2"/>
                  </a:lnTo>
                  <a:lnTo>
                    <a:pt x="85" y="4"/>
                  </a:lnTo>
                  <a:lnTo>
                    <a:pt x="86" y="4"/>
                  </a:lnTo>
                  <a:lnTo>
                    <a:pt x="87" y="5"/>
                  </a:lnTo>
                  <a:lnTo>
                    <a:pt x="88" y="4"/>
                  </a:lnTo>
                  <a:lnTo>
                    <a:pt x="88" y="5"/>
                  </a:lnTo>
                  <a:lnTo>
                    <a:pt x="88" y="6"/>
                  </a:lnTo>
                  <a:lnTo>
                    <a:pt x="90" y="6"/>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8" name="Freeform 832">
              <a:extLst>
                <a:ext uri="{FF2B5EF4-FFF2-40B4-BE49-F238E27FC236}">
                  <a16:creationId xmlns="" xmlns:a16="http://schemas.microsoft.com/office/drawing/2014/main" id="{AC0388AC-CFE4-4F9D-AE01-136307878ECC}"/>
                </a:ext>
              </a:extLst>
            </p:cNvPr>
            <p:cNvSpPr>
              <a:spLocks noEditPoints="1"/>
            </p:cNvSpPr>
            <p:nvPr/>
          </p:nvSpPr>
          <p:spPr bwMode="auto">
            <a:xfrm>
              <a:off x="6802434" y="2224803"/>
              <a:ext cx="95733" cy="71481"/>
            </a:xfrm>
            <a:custGeom>
              <a:avLst/>
              <a:gdLst>
                <a:gd name="T0" fmla="*/ 8 w 75"/>
                <a:gd name="T1" fmla="*/ 36 h 56"/>
                <a:gd name="T2" fmla="*/ 15 w 75"/>
                <a:gd name="T3" fmla="*/ 37 h 56"/>
                <a:gd name="T4" fmla="*/ 18 w 75"/>
                <a:gd name="T5" fmla="*/ 42 h 56"/>
                <a:gd name="T6" fmla="*/ 20 w 75"/>
                <a:gd name="T7" fmla="*/ 46 h 56"/>
                <a:gd name="T8" fmla="*/ 13 w 75"/>
                <a:gd name="T9" fmla="*/ 46 h 56"/>
                <a:gd name="T10" fmla="*/ 8 w 75"/>
                <a:gd name="T11" fmla="*/ 42 h 56"/>
                <a:gd name="T12" fmla="*/ 5 w 75"/>
                <a:gd name="T13" fmla="*/ 38 h 56"/>
                <a:gd name="T14" fmla="*/ 3 w 75"/>
                <a:gd name="T15" fmla="*/ 35 h 56"/>
                <a:gd name="T16" fmla="*/ 74 w 75"/>
                <a:gd name="T17" fmla="*/ 24 h 56"/>
                <a:gd name="T18" fmla="*/ 70 w 75"/>
                <a:gd name="T19" fmla="*/ 22 h 56"/>
                <a:gd name="T20" fmla="*/ 0 w 75"/>
                <a:gd name="T21" fmla="*/ 13 h 56"/>
                <a:gd name="T22" fmla="*/ 19 w 75"/>
                <a:gd name="T23" fmla="*/ 1 h 56"/>
                <a:gd name="T24" fmla="*/ 24 w 75"/>
                <a:gd name="T25" fmla="*/ 3 h 56"/>
                <a:gd name="T26" fmla="*/ 27 w 75"/>
                <a:gd name="T27" fmla="*/ 7 h 56"/>
                <a:gd name="T28" fmla="*/ 33 w 75"/>
                <a:gd name="T29" fmla="*/ 11 h 56"/>
                <a:gd name="T30" fmla="*/ 36 w 75"/>
                <a:gd name="T31" fmla="*/ 10 h 56"/>
                <a:gd name="T32" fmla="*/ 39 w 75"/>
                <a:gd name="T33" fmla="*/ 7 h 56"/>
                <a:gd name="T34" fmla="*/ 43 w 75"/>
                <a:gd name="T35" fmla="*/ 2 h 56"/>
                <a:gd name="T36" fmla="*/ 47 w 75"/>
                <a:gd name="T37" fmla="*/ 4 h 56"/>
                <a:gd name="T38" fmla="*/ 51 w 75"/>
                <a:gd name="T39" fmla="*/ 8 h 56"/>
                <a:gd name="T40" fmla="*/ 54 w 75"/>
                <a:gd name="T41" fmla="*/ 13 h 56"/>
                <a:gd name="T42" fmla="*/ 60 w 75"/>
                <a:gd name="T43" fmla="*/ 18 h 56"/>
                <a:gd name="T44" fmla="*/ 64 w 75"/>
                <a:gd name="T45" fmla="*/ 21 h 56"/>
                <a:gd name="T46" fmla="*/ 71 w 75"/>
                <a:gd name="T47" fmla="*/ 23 h 56"/>
                <a:gd name="T48" fmla="*/ 70 w 75"/>
                <a:gd name="T49" fmla="*/ 24 h 56"/>
                <a:gd name="T50" fmla="*/ 64 w 75"/>
                <a:gd name="T51" fmla="*/ 25 h 56"/>
                <a:gd name="T52" fmla="*/ 61 w 75"/>
                <a:gd name="T53" fmla="*/ 30 h 56"/>
                <a:gd name="T54" fmla="*/ 60 w 75"/>
                <a:gd name="T55" fmla="*/ 37 h 56"/>
                <a:gd name="T56" fmla="*/ 61 w 75"/>
                <a:gd name="T57" fmla="*/ 43 h 56"/>
                <a:gd name="T58" fmla="*/ 60 w 75"/>
                <a:gd name="T59" fmla="*/ 45 h 56"/>
                <a:gd name="T60" fmla="*/ 57 w 75"/>
                <a:gd name="T61" fmla="*/ 45 h 56"/>
                <a:gd name="T62" fmla="*/ 57 w 75"/>
                <a:gd name="T63" fmla="*/ 52 h 56"/>
                <a:gd name="T64" fmla="*/ 54 w 75"/>
                <a:gd name="T65" fmla="*/ 53 h 56"/>
                <a:gd name="T66" fmla="*/ 49 w 75"/>
                <a:gd name="T67" fmla="*/ 51 h 56"/>
                <a:gd name="T68" fmla="*/ 48 w 75"/>
                <a:gd name="T69" fmla="*/ 46 h 56"/>
                <a:gd name="T70" fmla="*/ 46 w 75"/>
                <a:gd name="T71" fmla="*/ 41 h 56"/>
                <a:gd name="T72" fmla="*/ 43 w 75"/>
                <a:gd name="T73" fmla="*/ 35 h 56"/>
                <a:gd name="T74" fmla="*/ 36 w 75"/>
                <a:gd name="T75" fmla="*/ 38 h 56"/>
                <a:gd name="T76" fmla="*/ 32 w 75"/>
                <a:gd name="T77" fmla="*/ 43 h 56"/>
                <a:gd name="T78" fmla="*/ 28 w 75"/>
                <a:gd name="T79" fmla="*/ 46 h 56"/>
                <a:gd name="T80" fmla="*/ 26 w 75"/>
                <a:gd name="T81" fmla="*/ 44 h 56"/>
                <a:gd name="T82" fmla="*/ 26 w 75"/>
                <a:gd name="T83" fmla="*/ 43 h 56"/>
                <a:gd name="T84" fmla="*/ 24 w 75"/>
                <a:gd name="T85" fmla="*/ 41 h 56"/>
                <a:gd name="T86" fmla="*/ 25 w 75"/>
                <a:gd name="T87" fmla="*/ 37 h 56"/>
                <a:gd name="T88" fmla="*/ 19 w 75"/>
                <a:gd name="T89" fmla="*/ 36 h 56"/>
                <a:gd name="T90" fmla="*/ 15 w 75"/>
                <a:gd name="T91" fmla="*/ 32 h 56"/>
                <a:gd name="T92" fmla="*/ 14 w 75"/>
                <a:gd name="T93" fmla="*/ 30 h 56"/>
                <a:gd name="T94" fmla="*/ 14 w 75"/>
                <a:gd name="T95" fmla="*/ 25 h 56"/>
                <a:gd name="T96" fmla="*/ 6 w 75"/>
                <a:gd name="T97" fmla="*/ 20 h 56"/>
                <a:gd name="T98" fmla="*/ 7 w 75"/>
                <a:gd name="T99" fmla="*/ 15 h 56"/>
                <a:gd name="T100" fmla="*/ 3 w 75"/>
                <a:gd name="T101" fmla="*/ 13 h 56"/>
                <a:gd name="T102" fmla="*/ 1 w 75"/>
                <a:gd name="T103" fmla="*/ 11 h 56"/>
                <a:gd name="T104" fmla="*/ 4 w 75"/>
                <a:gd name="T105" fmla="*/ 8 h 56"/>
                <a:gd name="T106" fmla="*/ 8 w 75"/>
                <a:gd name="T107" fmla="*/ 10 h 56"/>
                <a:gd name="T108" fmla="*/ 15 w 75"/>
                <a:gd name="T109" fmla="*/ 11 h 56"/>
                <a:gd name="T110" fmla="*/ 20 w 75"/>
                <a:gd name="T111" fmla="*/ 13 h 56"/>
                <a:gd name="T112" fmla="*/ 20 w 75"/>
                <a:gd name="T113" fmla="*/ 8 h 56"/>
                <a:gd name="T114" fmla="*/ 14 w 75"/>
                <a:gd name="T115" fmla="*/ 4 h 56"/>
                <a:gd name="T116" fmla="*/ 15 w 75"/>
                <a:gd name="T117" fmla="*/ 1 h 56"/>
                <a:gd name="T118" fmla="*/ 8 w 75"/>
                <a:gd name="T119" fmla="*/ 2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6">
                  <a:moveTo>
                    <a:pt x="5" y="34"/>
                  </a:moveTo>
                  <a:lnTo>
                    <a:pt x="6" y="35"/>
                  </a:lnTo>
                  <a:lnTo>
                    <a:pt x="6" y="36"/>
                  </a:lnTo>
                  <a:lnTo>
                    <a:pt x="7" y="37"/>
                  </a:lnTo>
                  <a:lnTo>
                    <a:pt x="7" y="36"/>
                  </a:lnTo>
                  <a:lnTo>
                    <a:pt x="8" y="36"/>
                  </a:lnTo>
                  <a:lnTo>
                    <a:pt x="8" y="37"/>
                  </a:lnTo>
                  <a:lnTo>
                    <a:pt x="10" y="37"/>
                  </a:lnTo>
                  <a:lnTo>
                    <a:pt x="11" y="38"/>
                  </a:lnTo>
                  <a:lnTo>
                    <a:pt x="12" y="37"/>
                  </a:lnTo>
                  <a:lnTo>
                    <a:pt x="14" y="37"/>
                  </a:lnTo>
                  <a:lnTo>
                    <a:pt x="15" y="37"/>
                  </a:lnTo>
                  <a:lnTo>
                    <a:pt x="15" y="38"/>
                  </a:lnTo>
                  <a:lnTo>
                    <a:pt x="15" y="39"/>
                  </a:lnTo>
                  <a:lnTo>
                    <a:pt x="15" y="41"/>
                  </a:lnTo>
                  <a:lnTo>
                    <a:pt x="17" y="41"/>
                  </a:lnTo>
                  <a:lnTo>
                    <a:pt x="18" y="41"/>
                  </a:lnTo>
                  <a:lnTo>
                    <a:pt x="18" y="42"/>
                  </a:lnTo>
                  <a:lnTo>
                    <a:pt x="19" y="42"/>
                  </a:lnTo>
                  <a:lnTo>
                    <a:pt x="18" y="43"/>
                  </a:lnTo>
                  <a:lnTo>
                    <a:pt x="19" y="43"/>
                  </a:lnTo>
                  <a:lnTo>
                    <a:pt x="19" y="44"/>
                  </a:lnTo>
                  <a:lnTo>
                    <a:pt x="20" y="44"/>
                  </a:lnTo>
                  <a:lnTo>
                    <a:pt x="20" y="46"/>
                  </a:lnTo>
                  <a:lnTo>
                    <a:pt x="21" y="48"/>
                  </a:lnTo>
                  <a:lnTo>
                    <a:pt x="20" y="48"/>
                  </a:lnTo>
                  <a:lnTo>
                    <a:pt x="17" y="46"/>
                  </a:lnTo>
                  <a:lnTo>
                    <a:pt x="15" y="46"/>
                  </a:lnTo>
                  <a:lnTo>
                    <a:pt x="14" y="46"/>
                  </a:lnTo>
                  <a:lnTo>
                    <a:pt x="13" y="46"/>
                  </a:lnTo>
                  <a:lnTo>
                    <a:pt x="12" y="45"/>
                  </a:lnTo>
                  <a:lnTo>
                    <a:pt x="12" y="44"/>
                  </a:lnTo>
                  <a:lnTo>
                    <a:pt x="11" y="44"/>
                  </a:lnTo>
                  <a:lnTo>
                    <a:pt x="11" y="43"/>
                  </a:lnTo>
                  <a:lnTo>
                    <a:pt x="10" y="43"/>
                  </a:lnTo>
                  <a:lnTo>
                    <a:pt x="8" y="42"/>
                  </a:lnTo>
                  <a:lnTo>
                    <a:pt x="7" y="42"/>
                  </a:lnTo>
                  <a:lnTo>
                    <a:pt x="7" y="41"/>
                  </a:lnTo>
                  <a:lnTo>
                    <a:pt x="6" y="41"/>
                  </a:lnTo>
                  <a:lnTo>
                    <a:pt x="6" y="39"/>
                  </a:lnTo>
                  <a:lnTo>
                    <a:pt x="5" y="39"/>
                  </a:lnTo>
                  <a:lnTo>
                    <a:pt x="5" y="38"/>
                  </a:lnTo>
                  <a:lnTo>
                    <a:pt x="4" y="38"/>
                  </a:lnTo>
                  <a:lnTo>
                    <a:pt x="4" y="36"/>
                  </a:lnTo>
                  <a:lnTo>
                    <a:pt x="3" y="36"/>
                  </a:lnTo>
                  <a:lnTo>
                    <a:pt x="1" y="36"/>
                  </a:lnTo>
                  <a:lnTo>
                    <a:pt x="1" y="35"/>
                  </a:lnTo>
                  <a:lnTo>
                    <a:pt x="3" y="35"/>
                  </a:lnTo>
                  <a:lnTo>
                    <a:pt x="4" y="35"/>
                  </a:lnTo>
                  <a:lnTo>
                    <a:pt x="4" y="34"/>
                  </a:lnTo>
                  <a:lnTo>
                    <a:pt x="5" y="34"/>
                  </a:lnTo>
                  <a:close/>
                  <a:moveTo>
                    <a:pt x="75" y="24"/>
                  </a:moveTo>
                  <a:lnTo>
                    <a:pt x="75" y="25"/>
                  </a:lnTo>
                  <a:lnTo>
                    <a:pt x="74" y="24"/>
                  </a:lnTo>
                  <a:lnTo>
                    <a:pt x="75" y="24"/>
                  </a:lnTo>
                  <a:close/>
                  <a:moveTo>
                    <a:pt x="70" y="22"/>
                  </a:moveTo>
                  <a:lnTo>
                    <a:pt x="71" y="22"/>
                  </a:lnTo>
                  <a:lnTo>
                    <a:pt x="71" y="23"/>
                  </a:lnTo>
                  <a:lnTo>
                    <a:pt x="70" y="23"/>
                  </a:lnTo>
                  <a:lnTo>
                    <a:pt x="70" y="22"/>
                  </a:lnTo>
                  <a:close/>
                  <a:moveTo>
                    <a:pt x="4" y="15"/>
                  </a:moveTo>
                  <a:lnTo>
                    <a:pt x="3" y="15"/>
                  </a:lnTo>
                  <a:lnTo>
                    <a:pt x="3" y="14"/>
                  </a:lnTo>
                  <a:lnTo>
                    <a:pt x="4" y="15"/>
                  </a:lnTo>
                  <a:close/>
                  <a:moveTo>
                    <a:pt x="0" y="14"/>
                  </a:moveTo>
                  <a:lnTo>
                    <a:pt x="0" y="13"/>
                  </a:lnTo>
                  <a:lnTo>
                    <a:pt x="0" y="14"/>
                  </a:lnTo>
                  <a:close/>
                  <a:moveTo>
                    <a:pt x="17" y="0"/>
                  </a:moveTo>
                  <a:lnTo>
                    <a:pt x="18" y="1"/>
                  </a:lnTo>
                  <a:lnTo>
                    <a:pt x="18" y="2"/>
                  </a:lnTo>
                  <a:lnTo>
                    <a:pt x="19" y="2"/>
                  </a:lnTo>
                  <a:lnTo>
                    <a:pt x="19" y="1"/>
                  </a:lnTo>
                  <a:lnTo>
                    <a:pt x="20" y="1"/>
                  </a:lnTo>
                  <a:lnTo>
                    <a:pt x="20" y="2"/>
                  </a:lnTo>
                  <a:lnTo>
                    <a:pt x="21" y="2"/>
                  </a:lnTo>
                  <a:lnTo>
                    <a:pt x="21" y="3"/>
                  </a:lnTo>
                  <a:lnTo>
                    <a:pt x="22" y="3"/>
                  </a:lnTo>
                  <a:lnTo>
                    <a:pt x="24" y="3"/>
                  </a:lnTo>
                  <a:lnTo>
                    <a:pt x="24" y="4"/>
                  </a:lnTo>
                  <a:lnTo>
                    <a:pt x="25" y="4"/>
                  </a:lnTo>
                  <a:lnTo>
                    <a:pt x="25" y="6"/>
                  </a:lnTo>
                  <a:lnTo>
                    <a:pt x="26" y="6"/>
                  </a:lnTo>
                  <a:lnTo>
                    <a:pt x="27" y="6"/>
                  </a:lnTo>
                  <a:lnTo>
                    <a:pt x="27" y="7"/>
                  </a:lnTo>
                  <a:lnTo>
                    <a:pt x="28" y="8"/>
                  </a:lnTo>
                  <a:lnTo>
                    <a:pt x="28" y="9"/>
                  </a:lnTo>
                  <a:lnTo>
                    <a:pt x="29" y="10"/>
                  </a:lnTo>
                  <a:lnTo>
                    <a:pt x="31" y="10"/>
                  </a:lnTo>
                  <a:lnTo>
                    <a:pt x="32" y="10"/>
                  </a:lnTo>
                  <a:lnTo>
                    <a:pt x="33" y="11"/>
                  </a:lnTo>
                  <a:lnTo>
                    <a:pt x="33" y="10"/>
                  </a:lnTo>
                  <a:lnTo>
                    <a:pt x="34" y="10"/>
                  </a:lnTo>
                  <a:lnTo>
                    <a:pt x="34" y="11"/>
                  </a:lnTo>
                  <a:lnTo>
                    <a:pt x="35" y="11"/>
                  </a:lnTo>
                  <a:lnTo>
                    <a:pt x="36" y="11"/>
                  </a:lnTo>
                  <a:lnTo>
                    <a:pt x="36" y="10"/>
                  </a:lnTo>
                  <a:lnTo>
                    <a:pt x="37" y="10"/>
                  </a:lnTo>
                  <a:lnTo>
                    <a:pt x="36" y="10"/>
                  </a:lnTo>
                  <a:lnTo>
                    <a:pt x="36" y="9"/>
                  </a:lnTo>
                  <a:lnTo>
                    <a:pt x="37" y="9"/>
                  </a:lnTo>
                  <a:lnTo>
                    <a:pt x="37" y="8"/>
                  </a:lnTo>
                  <a:lnTo>
                    <a:pt x="39" y="7"/>
                  </a:lnTo>
                  <a:lnTo>
                    <a:pt x="40" y="7"/>
                  </a:lnTo>
                  <a:lnTo>
                    <a:pt x="41" y="6"/>
                  </a:lnTo>
                  <a:lnTo>
                    <a:pt x="42" y="6"/>
                  </a:lnTo>
                  <a:lnTo>
                    <a:pt x="42" y="4"/>
                  </a:lnTo>
                  <a:lnTo>
                    <a:pt x="42" y="3"/>
                  </a:lnTo>
                  <a:lnTo>
                    <a:pt x="43" y="2"/>
                  </a:lnTo>
                  <a:lnTo>
                    <a:pt x="43" y="1"/>
                  </a:lnTo>
                  <a:lnTo>
                    <a:pt x="44" y="1"/>
                  </a:lnTo>
                  <a:lnTo>
                    <a:pt x="44" y="2"/>
                  </a:lnTo>
                  <a:lnTo>
                    <a:pt x="46" y="3"/>
                  </a:lnTo>
                  <a:lnTo>
                    <a:pt x="47" y="3"/>
                  </a:lnTo>
                  <a:lnTo>
                    <a:pt x="47" y="4"/>
                  </a:lnTo>
                  <a:lnTo>
                    <a:pt x="48" y="6"/>
                  </a:lnTo>
                  <a:lnTo>
                    <a:pt x="49" y="6"/>
                  </a:lnTo>
                  <a:lnTo>
                    <a:pt x="49" y="7"/>
                  </a:lnTo>
                  <a:lnTo>
                    <a:pt x="50" y="7"/>
                  </a:lnTo>
                  <a:lnTo>
                    <a:pt x="50" y="8"/>
                  </a:lnTo>
                  <a:lnTo>
                    <a:pt x="51" y="8"/>
                  </a:lnTo>
                  <a:lnTo>
                    <a:pt x="51" y="9"/>
                  </a:lnTo>
                  <a:lnTo>
                    <a:pt x="53" y="9"/>
                  </a:lnTo>
                  <a:lnTo>
                    <a:pt x="53" y="10"/>
                  </a:lnTo>
                  <a:lnTo>
                    <a:pt x="53" y="11"/>
                  </a:lnTo>
                  <a:lnTo>
                    <a:pt x="54" y="11"/>
                  </a:lnTo>
                  <a:lnTo>
                    <a:pt x="54" y="13"/>
                  </a:lnTo>
                  <a:lnTo>
                    <a:pt x="54" y="14"/>
                  </a:lnTo>
                  <a:lnTo>
                    <a:pt x="55" y="14"/>
                  </a:lnTo>
                  <a:lnTo>
                    <a:pt x="57" y="16"/>
                  </a:lnTo>
                  <a:lnTo>
                    <a:pt x="58" y="17"/>
                  </a:lnTo>
                  <a:lnTo>
                    <a:pt x="60" y="17"/>
                  </a:lnTo>
                  <a:lnTo>
                    <a:pt x="60" y="18"/>
                  </a:lnTo>
                  <a:lnTo>
                    <a:pt x="60" y="20"/>
                  </a:lnTo>
                  <a:lnTo>
                    <a:pt x="61" y="20"/>
                  </a:lnTo>
                  <a:lnTo>
                    <a:pt x="61" y="21"/>
                  </a:lnTo>
                  <a:lnTo>
                    <a:pt x="62" y="21"/>
                  </a:lnTo>
                  <a:lnTo>
                    <a:pt x="63" y="21"/>
                  </a:lnTo>
                  <a:lnTo>
                    <a:pt x="64" y="21"/>
                  </a:lnTo>
                  <a:lnTo>
                    <a:pt x="65" y="21"/>
                  </a:lnTo>
                  <a:lnTo>
                    <a:pt x="67" y="21"/>
                  </a:lnTo>
                  <a:lnTo>
                    <a:pt x="68" y="22"/>
                  </a:lnTo>
                  <a:lnTo>
                    <a:pt x="69" y="22"/>
                  </a:lnTo>
                  <a:lnTo>
                    <a:pt x="70" y="23"/>
                  </a:lnTo>
                  <a:lnTo>
                    <a:pt x="71" y="23"/>
                  </a:lnTo>
                  <a:lnTo>
                    <a:pt x="71" y="24"/>
                  </a:lnTo>
                  <a:lnTo>
                    <a:pt x="71" y="25"/>
                  </a:lnTo>
                  <a:lnTo>
                    <a:pt x="72" y="25"/>
                  </a:lnTo>
                  <a:lnTo>
                    <a:pt x="72" y="27"/>
                  </a:lnTo>
                  <a:lnTo>
                    <a:pt x="71" y="25"/>
                  </a:lnTo>
                  <a:lnTo>
                    <a:pt x="70" y="24"/>
                  </a:lnTo>
                  <a:lnTo>
                    <a:pt x="69" y="24"/>
                  </a:lnTo>
                  <a:lnTo>
                    <a:pt x="68" y="24"/>
                  </a:lnTo>
                  <a:lnTo>
                    <a:pt x="67" y="24"/>
                  </a:lnTo>
                  <a:lnTo>
                    <a:pt x="65" y="24"/>
                  </a:lnTo>
                  <a:lnTo>
                    <a:pt x="64" y="24"/>
                  </a:lnTo>
                  <a:lnTo>
                    <a:pt x="64" y="25"/>
                  </a:lnTo>
                  <a:lnTo>
                    <a:pt x="63" y="25"/>
                  </a:lnTo>
                  <a:lnTo>
                    <a:pt x="63" y="27"/>
                  </a:lnTo>
                  <a:lnTo>
                    <a:pt x="62" y="27"/>
                  </a:lnTo>
                  <a:lnTo>
                    <a:pt x="61" y="28"/>
                  </a:lnTo>
                  <a:lnTo>
                    <a:pt x="61" y="29"/>
                  </a:lnTo>
                  <a:lnTo>
                    <a:pt x="61" y="30"/>
                  </a:lnTo>
                  <a:lnTo>
                    <a:pt x="61" y="31"/>
                  </a:lnTo>
                  <a:lnTo>
                    <a:pt x="61" y="32"/>
                  </a:lnTo>
                  <a:lnTo>
                    <a:pt x="61" y="34"/>
                  </a:lnTo>
                  <a:lnTo>
                    <a:pt x="61" y="35"/>
                  </a:lnTo>
                  <a:lnTo>
                    <a:pt x="61" y="36"/>
                  </a:lnTo>
                  <a:lnTo>
                    <a:pt x="60" y="37"/>
                  </a:lnTo>
                  <a:lnTo>
                    <a:pt x="61" y="38"/>
                  </a:lnTo>
                  <a:lnTo>
                    <a:pt x="62" y="39"/>
                  </a:lnTo>
                  <a:lnTo>
                    <a:pt x="62" y="41"/>
                  </a:lnTo>
                  <a:lnTo>
                    <a:pt x="61" y="41"/>
                  </a:lnTo>
                  <a:lnTo>
                    <a:pt x="61" y="42"/>
                  </a:lnTo>
                  <a:lnTo>
                    <a:pt x="61" y="43"/>
                  </a:lnTo>
                  <a:lnTo>
                    <a:pt x="61" y="44"/>
                  </a:lnTo>
                  <a:lnTo>
                    <a:pt x="61" y="45"/>
                  </a:lnTo>
                  <a:lnTo>
                    <a:pt x="60" y="46"/>
                  </a:lnTo>
                  <a:lnTo>
                    <a:pt x="58" y="46"/>
                  </a:lnTo>
                  <a:lnTo>
                    <a:pt x="58" y="45"/>
                  </a:lnTo>
                  <a:lnTo>
                    <a:pt x="60" y="45"/>
                  </a:lnTo>
                  <a:lnTo>
                    <a:pt x="60" y="44"/>
                  </a:lnTo>
                  <a:lnTo>
                    <a:pt x="58" y="44"/>
                  </a:lnTo>
                  <a:lnTo>
                    <a:pt x="58" y="43"/>
                  </a:lnTo>
                  <a:lnTo>
                    <a:pt x="57" y="43"/>
                  </a:lnTo>
                  <a:lnTo>
                    <a:pt x="57" y="44"/>
                  </a:lnTo>
                  <a:lnTo>
                    <a:pt x="57" y="45"/>
                  </a:lnTo>
                  <a:lnTo>
                    <a:pt x="57" y="46"/>
                  </a:lnTo>
                  <a:lnTo>
                    <a:pt x="57" y="48"/>
                  </a:lnTo>
                  <a:lnTo>
                    <a:pt x="56" y="48"/>
                  </a:lnTo>
                  <a:lnTo>
                    <a:pt x="56" y="49"/>
                  </a:lnTo>
                  <a:lnTo>
                    <a:pt x="57" y="50"/>
                  </a:lnTo>
                  <a:lnTo>
                    <a:pt x="57" y="52"/>
                  </a:lnTo>
                  <a:lnTo>
                    <a:pt x="58" y="55"/>
                  </a:lnTo>
                  <a:lnTo>
                    <a:pt x="57" y="55"/>
                  </a:lnTo>
                  <a:lnTo>
                    <a:pt x="56" y="55"/>
                  </a:lnTo>
                  <a:lnTo>
                    <a:pt x="55" y="56"/>
                  </a:lnTo>
                  <a:lnTo>
                    <a:pt x="54" y="55"/>
                  </a:lnTo>
                  <a:lnTo>
                    <a:pt x="54" y="53"/>
                  </a:lnTo>
                  <a:lnTo>
                    <a:pt x="53" y="53"/>
                  </a:lnTo>
                  <a:lnTo>
                    <a:pt x="53" y="52"/>
                  </a:lnTo>
                  <a:lnTo>
                    <a:pt x="51" y="52"/>
                  </a:lnTo>
                  <a:lnTo>
                    <a:pt x="50" y="52"/>
                  </a:lnTo>
                  <a:lnTo>
                    <a:pt x="50" y="51"/>
                  </a:lnTo>
                  <a:lnTo>
                    <a:pt x="49" y="51"/>
                  </a:lnTo>
                  <a:lnTo>
                    <a:pt x="49" y="50"/>
                  </a:lnTo>
                  <a:lnTo>
                    <a:pt x="47" y="49"/>
                  </a:lnTo>
                  <a:lnTo>
                    <a:pt x="46" y="49"/>
                  </a:lnTo>
                  <a:lnTo>
                    <a:pt x="46" y="48"/>
                  </a:lnTo>
                  <a:lnTo>
                    <a:pt x="46" y="46"/>
                  </a:lnTo>
                  <a:lnTo>
                    <a:pt x="48" y="46"/>
                  </a:lnTo>
                  <a:lnTo>
                    <a:pt x="49" y="45"/>
                  </a:lnTo>
                  <a:lnTo>
                    <a:pt x="48" y="44"/>
                  </a:lnTo>
                  <a:lnTo>
                    <a:pt x="47" y="43"/>
                  </a:lnTo>
                  <a:lnTo>
                    <a:pt x="46" y="43"/>
                  </a:lnTo>
                  <a:lnTo>
                    <a:pt x="46" y="42"/>
                  </a:lnTo>
                  <a:lnTo>
                    <a:pt x="46" y="41"/>
                  </a:lnTo>
                  <a:lnTo>
                    <a:pt x="47" y="41"/>
                  </a:lnTo>
                  <a:lnTo>
                    <a:pt x="48" y="39"/>
                  </a:lnTo>
                  <a:lnTo>
                    <a:pt x="48" y="38"/>
                  </a:lnTo>
                  <a:lnTo>
                    <a:pt x="47" y="38"/>
                  </a:lnTo>
                  <a:lnTo>
                    <a:pt x="43" y="36"/>
                  </a:lnTo>
                  <a:lnTo>
                    <a:pt x="43" y="35"/>
                  </a:lnTo>
                  <a:lnTo>
                    <a:pt x="42" y="35"/>
                  </a:lnTo>
                  <a:lnTo>
                    <a:pt x="41" y="35"/>
                  </a:lnTo>
                  <a:lnTo>
                    <a:pt x="40" y="36"/>
                  </a:lnTo>
                  <a:lnTo>
                    <a:pt x="39" y="37"/>
                  </a:lnTo>
                  <a:lnTo>
                    <a:pt x="37" y="37"/>
                  </a:lnTo>
                  <a:lnTo>
                    <a:pt x="36" y="38"/>
                  </a:lnTo>
                  <a:lnTo>
                    <a:pt x="35" y="38"/>
                  </a:lnTo>
                  <a:lnTo>
                    <a:pt x="35" y="39"/>
                  </a:lnTo>
                  <a:lnTo>
                    <a:pt x="34" y="39"/>
                  </a:lnTo>
                  <a:lnTo>
                    <a:pt x="33" y="41"/>
                  </a:lnTo>
                  <a:lnTo>
                    <a:pt x="32" y="42"/>
                  </a:lnTo>
                  <a:lnTo>
                    <a:pt x="32" y="43"/>
                  </a:lnTo>
                  <a:lnTo>
                    <a:pt x="31" y="43"/>
                  </a:lnTo>
                  <a:lnTo>
                    <a:pt x="29" y="43"/>
                  </a:lnTo>
                  <a:lnTo>
                    <a:pt x="29" y="44"/>
                  </a:lnTo>
                  <a:lnTo>
                    <a:pt x="29" y="45"/>
                  </a:lnTo>
                  <a:lnTo>
                    <a:pt x="28" y="45"/>
                  </a:lnTo>
                  <a:lnTo>
                    <a:pt x="28" y="46"/>
                  </a:lnTo>
                  <a:lnTo>
                    <a:pt x="27" y="46"/>
                  </a:lnTo>
                  <a:lnTo>
                    <a:pt x="27" y="48"/>
                  </a:lnTo>
                  <a:lnTo>
                    <a:pt x="26" y="48"/>
                  </a:lnTo>
                  <a:lnTo>
                    <a:pt x="26" y="46"/>
                  </a:lnTo>
                  <a:lnTo>
                    <a:pt x="26" y="45"/>
                  </a:lnTo>
                  <a:lnTo>
                    <a:pt x="26" y="44"/>
                  </a:lnTo>
                  <a:lnTo>
                    <a:pt x="25" y="44"/>
                  </a:lnTo>
                  <a:lnTo>
                    <a:pt x="25" y="43"/>
                  </a:lnTo>
                  <a:lnTo>
                    <a:pt x="24" y="43"/>
                  </a:lnTo>
                  <a:lnTo>
                    <a:pt x="24" y="42"/>
                  </a:lnTo>
                  <a:lnTo>
                    <a:pt x="25" y="43"/>
                  </a:lnTo>
                  <a:lnTo>
                    <a:pt x="26" y="43"/>
                  </a:lnTo>
                  <a:lnTo>
                    <a:pt x="26" y="42"/>
                  </a:lnTo>
                  <a:lnTo>
                    <a:pt x="27" y="42"/>
                  </a:lnTo>
                  <a:lnTo>
                    <a:pt x="26" y="42"/>
                  </a:lnTo>
                  <a:lnTo>
                    <a:pt x="25" y="42"/>
                  </a:lnTo>
                  <a:lnTo>
                    <a:pt x="25" y="41"/>
                  </a:lnTo>
                  <a:lnTo>
                    <a:pt x="24" y="41"/>
                  </a:lnTo>
                  <a:lnTo>
                    <a:pt x="24" y="39"/>
                  </a:lnTo>
                  <a:lnTo>
                    <a:pt x="22" y="39"/>
                  </a:lnTo>
                  <a:lnTo>
                    <a:pt x="22" y="38"/>
                  </a:lnTo>
                  <a:lnTo>
                    <a:pt x="24" y="38"/>
                  </a:lnTo>
                  <a:lnTo>
                    <a:pt x="25" y="38"/>
                  </a:lnTo>
                  <a:lnTo>
                    <a:pt x="25" y="37"/>
                  </a:lnTo>
                  <a:lnTo>
                    <a:pt x="24" y="37"/>
                  </a:lnTo>
                  <a:lnTo>
                    <a:pt x="22" y="37"/>
                  </a:lnTo>
                  <a:lnTo>
                    <a:pt x="22" y="36"/>
                  </a:lnTo>
                  <a:lnTo>
                    <a:pt x="21" y="36"/>
                  </a:lnTo>
                  <a:lnTo>
                    <a:pt x="20" y="36"/>
                  </a:lnTo>
                  <a:lnTo>
                    <a:pt x="19" y="36"/>
                  </a:lnTo>
                  <a:lnTo>
                    <a:pt x="19" y="35"/>
                  </a:lnTo>
                  <a:lnTo>
                    <a:pt x="18" y="35"/>
                  </a:lnTo>
                  <a:lnTo>
                    <a:pt x="18" y="34"/>
                  </a:lnTo>
                  <a:lnTo>
                    <a:pt x="17" y="34"/>
                  </a:lnTo>
                  <a:lnTo>
                    <a:pt x="15" y="34"/>
                  </a:lnTo>
                  <a:lnTo>
                    <a:pt x="15" y="32"/>
                  </a:lnTo>
                  <a:lnTo>
                    <a:pt x="14" y="32"/>
                  </a:lnTo>
                  <a:lnTo>
                    <a:pt x="13" y="31"/>
                  </a:lnTo>
                  <a:lnTo>
                    <a:pt x="12" y="30"/>
                  </a:lnTo>
                  <a:lnTo>
                    <a:pt x="11" y="30"/>
                  </a:lnTo>
                  <a:lnTo>
                    <a:pt x="12" y="30"/>
                  </a:lnTo>
                  <a:lnTo>
                    <a:pt x="14" y="30"/>
                  </a:lnTo>
                  <a:lnTo>
                    <a:pt x="15" y="30"/>
                  </a:lnTo>
                  <a:lnTo>
                    <a:pt x="15" y="29"/>
                  </a:lnTo>
                  <a:lnTo>
                    <a:pt x="15" y="28"/>
                  </a:lnTo>
                  <a:lnTo>
                    <a:pt x="15" y="27"/>
                  </a:lnTo>
                  <a:lnTo>
                    <a:pt x="15" y="25"/>
                  </a:lnTo>
                  <a:lnTo>
                    <a:pt x="14" y="25"/>
                  </a:lnTo>
                  <a:lnTo>
                    <a:pt x="13" y="25"/>
                  </a:lnTo>
                  <a:lnTo>
                    <a:pt x="10" y="23"/>
                  </a:lnTo>
                  <a:lnTo>
                    <a:pt x="8" y="22"/>
                  </a:lnTo>
                  <a:lnTo>
                    <a:pt x="7" y="22"/>
                  </a:lnTo>
                  <a:lnTo>
                    <a:pt x="7" y="21"/>
                  </a:lnTo>
                  <a:lnTo>
                    <a:pt x="6" y="20"/>
                  </a:lnTo>
                  <a:lnTo>
                    <a:pt x="6" y="18"/>
                  </a:lnTo>
                  <a:lnTo>
                    <a:pt x="7" y="18"/>
                  </a:lnTo>
                  <a:lnTo>
                    <a:pt x="8" y="17"/>
                  </a:lnTo>
                  <a:lnTo>
                    <a:pt x="8" y="16"/>
                  </a:lnTo>
                  <a:lnTo>
                    <a:pt x="7" y="16"/>
                  </a:lnTo>
                  <a:lnTo>
                    <a:pt x="7" y="15"/>
                  </a:lnTo>
                  <a:lnTo>
                    <a:pt x="6" y="15"/>
                  </a:lnTo>
                  <a:lnTo>
                    <a:pt x="6" y="14"/>
                  </a:lnTo>
                  <a:lnTo>
                    <a:pt x="5" y="14"/>
                  </a:lnTo>
                  <a:lnTo>
                    <a:pt x="4" y="14"/>
                  </a:lnTo>
                  <a:lnTo>
                    <a:pt x="3" y="14"/>
                  </a:lnTo>
                  <a:lnTo>
                    <a:pt x="3" y="13"/>
                  </a:lnTo>
                  <a:lnTo>
                    <a:pt x="1" y="13"/>
                  </a:lnTo>
                  <a:lnTo>
                    <a:pt x="1" y="14"/>
                  </a:lnTo>
                  <a:lnTo>
                    <a:pt x="1" y="13"/>
                  </a:lnTo>
                  <a:lnTo>
                    <a:pt x="3" y="13"/>
                  </a:lnTo>
                  <a:lnTo>
                    <a:pt x="3" y="11"/>
                  </a:lnTo>
                  <a:lnTo>
                    <a:pt x="1" y="11"/>
                  </a:lnTo>
                  <a:lnTo>
                    <a:pt x="0" y="11"/>
                  </a:lnTo>
                  <a:lnTo>
                    <a:pt x="0" y="10"/>
                  </a:lnTo>
                  <a:lnTo>
                    <a:pt x="0" y="9"/>
                  </a:lnTo>
                  <a:lnTo>
                    <a:pt x="3" y="7"/>
                  </a:lnTo>
                  <a:lnTo>
                    <a:pt x="4" y="7"/>
                  </a:lnTo>
                  <a:lnTo>
                    <a:pt x="4" y="8"/>
                  </a:lnTo>
                  <a:lnTo>
                    <a:pt x="5" y="8"/>
                  </a:lnTo>
                  <a:lnTo>
                    <a:pt x="6" y="8"/>
                  </a:lnTo>
                  <a:lnTo>
                    <a:pt x="8" y="9"/>
                  </a:lnTo>
                  <a:lnTo>
                    <a:pt x="10" y="9"/>
                  </a:lnTo>
                  <a:lnTo>
                    <a:pt x="8" y="9"/>
                  </a:lnTo>
                  <a:lnTo>
                    <a:pt x="8" y="10"/>
                  </a:lnTo>
                  <a:lnTo>
                    <a:pt x="10" y="10"/>
                  </a:lnTo>
                  <a:lnTo>
                    <a:pt x="11" y="11"/>
                  </a:lnTo>
                  <a:lnTo>
                    <a:pt x="12" y="11"/>
                  </a:lnTo>
                  <a:lnTo>
                    <a:pt x="13" y="11"/>
                  </a:lnTo>
                  <a:lnTo>
                    <a:pt x="14" y="11"/>
                  </a:lnTo>
                  <a:lnTo>
                    <a:pt x="15" y="11"/>
                  </a:lnTo>
                  <a:lnTo>
                    <a:pt x="17" y="11"/>
                  </a:lnTo>
                  <a:lnTo>
                    <a:pt x="18" y="13"/>
                  </a:lnTo>
                  <a:lnTo>
                    <a:pt x="19" y="13"/>
                  </a:lnTo>
                  <a:lnTo>
                    <a:pt x="19" y="14"/>
                  </a:lnTo>
                  <a:lnTo>
                    <a:pt x="20" y="14"/>
                  </a:lnTo>
                  <a:lnTo>
                    <a:pt x="20" y="13"/>
                  </a:lnTo>
                  <a:lnTo>
                    <a:pt x="21" y="13"/>
                  </a:lnTo>
                  <a:lnTo>
                    <a:pt x="21" y="11"/>
                  </a:lnTo>
                  <a:lnTo>
                    <a:pt x="21" y="10"/>
                  </a:lnTo>
                  <a:lnTo>
                    <a:pt x="21" y="9"/>
                  </a:lnTo>
                  <a:lnTo>
                    <a:pt x="20" y="9"/>
                  </a:lnTo>
                  <a:lnTo>
                    <a:pt x="20" y="8"/>
                  </a:lnTo>
                  <a:lnTo>
                    <a:pt x="19" y="8"/>
                  </a:lnTo>
                  <a:lnTo>
                    <a:pt x="18" y="8"/>
                  </a:lnTo>
                  <a:lnTo>
                    <a:pt x="17" y="7"/>
                  </a:lnTo>
                  <a:lnTo>
                    <a:pt x="15" y="7"/>
                  </a:lnTo>
                  <a:lnTo>
                    <a:pt x="15" y="6"/>
                  </a:lnTo>
                  <a:lnTo>
                    <a:pt x="14" y="4"/>
                  </a:lnTo>
                  <a:lnTo>
                    <a:pt x="13" y="4"/>
                  </a:lnTo>
                  <a:lnTo>
                    <a:pt x="13" y="3"/>
                  </a:lnTo>
                  <a:lnTo>
                    <a:pt x="13" y="2"/>
                  </a:lnTo>
                  <a:lnTo>
                    <a:pt x="14" y="2"/>
                  </a:lnTo>
                  <a:lnTo>
                    <a:pt x="15" y="2"/>
                  </a:lnTo>
                  <a:lnTo>
                    <a:pt x="15" y="1"/>
                  </a:lnTo>
                  <a:lnTo>
                    <a:pt x="17" y="0"/>
                  </a:lnTo>
                  <a:close/>
                  <a:moveTo>
                    <a:pt x="8" y="21"/>
                  </a:moveTo>
                  <a:lnTo>
                    <a:pt x="8" y="20"/>
                  </a:lnTo>
                  <a:lnTo>
                    <a:pt x="7" y="20"/>
                  </a:lnTo>
                  <a:lnTo>
                    <a:pt x="7" y="21"/>
                  </a:lnTo>
                  <a:lnTo>
                    <a:pt x="8" y="2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9" name="Freeform 833">
              <a:extLst>
                <a:ext uri="{FF2B5EF4-FFF2-40B4-BE49-F238E27FC236}">
                  <a16:creationId xmlns="" xmlns:a16="http://schemas.microsoft.com/office/drawing/2014/main" id="{218879CB-EDD9-43ED-AD0F-706645EBFFCB}"/>
                </a:ext>
              </a:extLst>
            </p:cNvPr>
            <p:cNvSpPr>
              <a:spLocks/>
            </p:cNvSpPr>
            <p:nvPr/>
          </p:nvSpPr>
          <p:spPr bwMode="auto">
            <a:xfrm>
              <a:off x="6584163" y="3118310"/>
              <a:ext cx="33187" cy="42123"/>
            </a:xfrm>
            <a:custGeom>
              <a:avLst/>
              <a:gdLst>
                <a:gd name="T0" fmla="*/ 21 w 26"/>
                <a:gd name="T1" fmla="*/ 4 h 33"/>
                <a:gd name="T2" fmla="*/ 21 w 26"/>
                <a:gd name="T3" fmla="*/ 5 h 33"/>
                <a:gd name="T4" fmla="*/ 21 w 26"/>
                <a:gd name="T5" fmla="*/ 7 h 33"/>
                <a:gd name="T6" fmla="*/ 20 w 26"/>
                <a:gd name="T7" fmla="*/ 8 h 33"/>
                <a:gd name="T8" fmla="*/ 21 w 26"/>
                <a:gd name="T9" fmla="*/ 9 h 33"/>
                <a:gd name="T10" fmla="*/ 22 w 26"/>
                <a:gd name="T11" fmla="*/ 9 h 33"/>
                <a:gd name="T12" fmla="*/ 23 w 26"/>
                <a:gd name="T13" fmla="*/ 10 h 33"/>
                <a:gd name="T14" fmla="*/ 25 w 26"/>
                <a:gd name="T15" fmla="*/ 10 h 33"/>
                <a:gd name="T16" fmla="*/ 26 w 26"/>
                <a:gd name="T17" fmla="*/ 10 h 33"/>
                <a:gd name="T18" fmla="*/ 26 w 26"/>
                <a:gd name="T19" fmla="*/ 11 h 33"/>
                <a:gd name="T20" fmla="*/ 26 w 26"/>
                <a:gd name="T21" fmla="*/ 12 h 33"/>
                <a:gd name="T22" fmla="*/ 26 w 26"/>
                <a:gd name="T23" fmla="*/ 14 h 33"/>
                <a:gd name="T24" fmla="*/ 25 w 26"/>
                <a:gd name="T25" fmla="*/ 15 h 33"/>
                <a:gd name="T26" fmla="*/ 22 w 26"/>
                <a:gd name="T27" fmla="*/ 16 h 33"/>
                <a:gd name="T28" fmla="*/ 22 w 26"/>
                <a:gd name="T29" fmla="*/ 18 h 33"/>
                <a:gd name="T30" fmla="*/ 21 w 26"/>
                <a:gd name="T31" fmla="*/ 18 h 33"/>
                <a:gd name="T32" fmla="*/ 21 w 26"/>
                <a:gd name="T33" fmla="*/ 18 h 33"/>
                <a:gd name="T34" fmla="*/ 20 w 26"/>
                <a:gd name="T35" fmla="*/ 19 h 33"/>
                <a:gd name="T36" fmla="*/ 20 w 26"/>
                <a:gd name="T37" fmla="*/ 22 h 33"/>
                <a:gd name="T38" fmla="*/ 18 w 26"/>
                <a:gd name="T39" fmla="*/ 24 h 33"/>
                <a:gd name="T40" fmla="*/ 15 w 26"/>
                <a:gd name="T41" fmla="*/ 28 h 33"/>
                <a:gd name="T42" fmla="*/ 14 w 26"/>
                <a:gd name="T43" fmla="*/ 31 h 33"/>
                <a:gd name="T44" fmla="*/ 12 w 26"/>
                <a:gd name="T45" fmla="*/ 32 h 33"/>
                <a:gd name="T46" fmla="*/ 11 w 26"/>
                <a:gd name="T47" fmla="*/ 32 h 33"/>
                <a:gd name="T48" fmla="*/ 11 w 26"/>
                <a:gd name="T49" fmla="*/ 33 h 33"/>
                <a:gd name="T50" fmla="*/ 8 w 26"/>
                <a:gd name="T51" fmla="*/ 31 h 33"/>
                <a:gd name="T52" fmla="*/ 7 w 26"/>
                <a:gd name="T53" fmla="*/ 29 h 33"/>
                <a:gd name="T54" fmla="*/ 7 w 26"/>
                <a:gd name="T55" fmla="*/ 28 h 33"/>
                <a:gd name="T56" fmla="*/ 6 w 26"/>
                <a:gd name="T57" fmla="*/ 26 h 33"/>
                <a:gd name="T58" fmla="*/ 6 w 26"/>
                <a:gd name="T59" fmla="*/ 25 h 33"/>
                <a:gd name="T60" fmla="*/ 5 w 26"/>
                <a:gd name="T61" fmla="*/ 22 h 33"/>
                <a:gd name="T62" fmla="*/ 4 w 26"/>
                <a:gd name="T63" fmla="*/ 15 h 33"/>
                <a:gd name="T64" fmla="*/ 4 w 26"/>
                <a:gd name="T65" fmla="*/ 12 h 33"/>
                <a:gd name="T66" fmla="*/ 4 w 26"/>
                <a:gd name="T67" fmla="*/ 11 h 33"/>
                <a:gd name="T68" fmla="*/ 3 w 26"/>
                <a:gd name="T69" fmla="*/ 10 h 33"/>
                <a:gd name="T70" fmla="*/ 1 w 26"/>
                <a:gd name="T71" fmla="*/ 9 h 33"/>
                <a:gd name="T72" fmla="*/ 1 w 26"/>
                <a:gd name="T73" fmla="*/ 8 h 33"/>
                <a:gd name="T74" fmla="*/ 0 w 26"/>
                <a:gd name="T75" fmla="*/ 7 h 33"/>
                <a:gd name="T76" fmla="*/ 3 w 26"/>
                <a:gd name="T77" fmla="*/ 4 h 33"/>
                <a:gd name="T78" fmla="*/ 5 w 26"/>
                <a:gd name="T79" fmla="*/ 4 h 33"/>
                <a:gd name="T80" fmla="*/ 5 w 26"/>
                <a:gd name="T81" fmla="*/ 5 h 33"/>
                <a:gd name="T82" fmla="*/ 5 w 26"/>
                <a:gd name="T83" fmla="*/ 7 h 33"/>
                <a:gd name="T84" fmla="*/ 7 w 26"/>
                <a:gd name="T85" fmla="*/ 8 h 33"/>
                <a:gd name="T86" fmla="*/ 8 w 26"/>
                <a:gd name="T87" fmla="*/ 7 h 33"/>
                <a:gd name="T88" fmla="*/ 11 w 26"/>
                <a:gd name="T89" fmla="*/ 7 h 33"/>
                <a:gd name="T90" fmla="*/ 11 w 26"/>
                <a:gd name="T91" fmla="*/ 7 h 33"/>
                <a:gd name="T92" fmla="*/ 13 w 26"/>
                <a:gd name="T93" fmla="*/ 5 h 33"/>
                <a:gd name="T94" fmla="*/ 13 w 26"/>
                <a:gd name="T95" fmla="*/ 2 h 33"/>
                <a:gd name="T96" fmla="*/ 14 w 26"/>
                <a:gd name="T97" fmla="*/ 0 h 33"/>
                <a:gd name="T98" fmla="*/ 14 w 26"/>
                <a:gd name="T99" fmla="*/ 0 h 33"/>
                <a:gd name="T100" fmla="*/ 16 w 26"/>
                <a:gd name="T101" fmla="*/ 1 h 33"/>
                <a:gd name="T102" fmla="*/ 18 w 26"/>
                <a:gd name="T103" fmla="*/ 0 h 33"/>
                <a:gd name="T104" fmla="*/ 19 w 26"/>
                <a:gd name="T105" fmla="*/ 0 h 33"/>
                <a:gd name="T106" fmla="*/ 20 w 26"/>
                <a:gd name="T107" fmla="*/ 0 h 33"/>
                <a:gd name="T108" fmla="*/ 20 w 26"/>
                <a:gd name="T10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33">
                  <a:moveTo>
                    <a:pt x="22" y="1"/>
                  </a:moveTo>
                  <a:lnTo>
                    <a:pt x="21" y="1"/>
                  </a:lnTo>
                  <a:lnTo>
                    <a:pt x="21" y="2"/>
                  </a:lnTo>
                  <a:lnTo>
                    <a:pt x="21" y="3"/>
                  </a:lnTo>
                  <a:lnTo>
                    <a:pt x="21" y="3"/>
                  </a:lnTo>
                  <a:lnTo>
                    <a:pt x="21" y="4"/>
                  </a:lnTo>
                  <a:lnTo>
                    <a:pt x="21" y="4"/>
                  </a:lnTo>
                  <a:lnTo>
                    <a:pt x="20" y="4"/>
                  </a:lnTo>
                  <a:lnTo>
                    <a:pt x="20" y="4"/>
                  </a:lnTo>
                  <a:lnTo>
                    <a:pt x="20" y="5"/>
                  </a:lnTo>
                  <a:lnTo>
                    <a:pt x="20" y="5"/>
                  </a:lnTo>
                  <a:lnTo>
                    <a:pt x="21" y="5"/>
                  </a:lnTo>
                  <a:lnTo>
                    <a:pt x="21" y="5"/>
                  </a:lnTo>
                  <a:lnTo>
                    <a:pt x="21" y="4"/>
                  </a:lnTo>
                  <a:lnTo>
                    <a:pt x="21" y="4"/>
                  </a:lnTo>
                  <a:lnTo>
                    <a:pt x="21" y="5"/>
                  </a:lnTo>
                  <a:lnTo>
                    <a:pt x="21" y="5"/>
                  </a:lnTo>
                  <a:lnTo>
                    <a:pt x="21" y="7"/>
                  </a:lnTo>
                  <a:lnTo>
                    <a:pt x="21" y="7"/>
                  </a:lnTo>
                  <a:lnTo>
                    <a:pt x="21" y="7"/>
                  </a:lnTo>
                  <a:lnTo>
                    <a:pt x="20" y="8"/>
                  </a:lnTo>
                  <a:lnTo>
                    <a:pt x="20" y="8"/>
                  </a:lnTo>
                  <a:lnTo>
                    <a:pt x="20" y="8"/>
                  </a:lnTo>
                  <a:lnTo>
                    <a:pt x="20" y="8"/>
                  </a:lnTo>
                  <a:lnTo>
                    <a:pt x="21" y="9"/>
                  </a:lnTo>
                  <a:lnTo>
                    <a:pt x="21" y="9"/>
                  </a:lnTo>
                  <a:lnTo>
                    <a:pt x="21" y="9"/>
                  </a:lnTo>
                  <a:lnTo>
                    <a:pt x="21" y="9"/>
                  </a:lnTo>
                  <a:lnTo>
                    <a:pt x="21" y="9"/>
                  </a:lnTo>
                  <a:lnTo>
                    <a:pt x="21" y="9"/>
                  </a:lnTo>
                  <a:lnTo>
                    <a:pt x="21" y="9"/>
                  </a:lnTo>
                  <a:lnTo>
                    <a:pt x="21" y="9"/>
                  </a:lnTo>
                  <a:lnTo>
                    <a:pt x="21" y="9"/>
                  </a:lnTo>
                  <a:lnTo>
                    <a:pt x="21" y="9"/>
                  </a:lnTo>
                  <a:lnTo>
                    <a:pt x="22" y="9"/>
                  </a:lnTo>
                  <a:lnTo>
                    <a:pt x="22" y="9"/>
                  </a:lnTo>
                  <a:lnTo>
                    <a:pt x="22" y="9"/>
                  </a:lnTo>
                  <a:lnTo>
                    <a:pt x="23" y="9"/>
                  </a:lnTo>
                  <a:lnTo>
                    <a:pt x="23" y="9"/>
                  </a:lnTo>
                  <a:lnTo>
                    <a:pt x="23" y="9"/>
                  </a:lnTo>
                  <a:lnTo>
                    <a:pt x="23" y="10"/>
                  </a:lnTo>
                  <a:lnTo>
                    <a:pt x="23" y="10"/>
                  </a:lnTo>
                  <a:lnTo>
                    <a:pt x="23" y="10"/>
                  </a:lnTo>
                  <a:lnTo>
                    <a:pt x="23" y="10"/>
                  </a:lnTo>
                  <a:lnTo>
                    <a:pt x="23" y="10"/>
                  </a:lnTo>
                  <a:lnTo>
                    <a:pt x="23" y="10"/>
                  </a:lnTo>
                  <a:lnTo>
                    <a:pt x="25" y="10"/>
                  </a:lnTo>
                  <a:lnTo>
                    <a:pt x="25" y="10"/>
                  </a:lnTo>
                  <a:lnTo>
                    <a:pt x="25" y="10"/>
                  </a:lnTo>
                  <a:lnTo>
                    <a:pt x="25" y="10"/>
                  </a:lnTo>
                  <a:lnTo>
                    <a:pt x="26" y="10"/>
                  </a:lnTo>
                  <a:lnTo>
                    <a:pt x="26" y="10"/>
                  </a:lnTo>
                  <a:lnTo>
                    <a:pt x="26" y="10"/>
                  </a:lnTo>
                  <a:lnTo>
                    <a:pt x="26" y="10"/>
                  </a:lnTo>
                  <a:lnTo>
                    <a:pt x="26" y="10"/>
                  </a:lnTo>
                  <a:lnTo>
                    <a:pt x="25" y="11"/>
                  </a:lnTo>
                  <a:lnTo>
                    <a:pt x="26" y="11"/>
                  </a:lnTo>
                  <a:lnTo>
                    <a:pt x="26" y="11"/>
                  </a:lnTo>
                  <a:lnTo>
                    <a:pt x="26" y="11"/>
                  </a:lnTo>
                  <a:lnTo>
                    <a:pt x="26" y="11"/>
                  </a:lnTo>
                  <a:lnTo>
                    <a:pt x="26" y="12"/>
                  </a:lnTo>
                  <a:lnTo>
                    <a:pt x="26" y="12"/>
                  </a:lnTo>
                  <a:lnTo>
                    <a:pt x="26" y="12"/>
                  </a:lnTo>
                  <a:lnTo>
                    <a:pt x="26" y="12"/>
                  </a:lnTo>
                  <a:lnTo>
                    <a:pt x="26" y="12"/>
                  </a:lnTo>
                  <a:lnTo>
                    <a:pt x="26" y="12"/>
                  </a:lnTo>
                  <a:lnTo>
                    <a:pt x="26" y="12"/>
                  </a:lnTo>
                  <a:lnTo>
                    <a:pt x="26" y="14"/>
                  </a:lnTo>
                  <a:lnTo>
                    <a:pt x="26" y="14"/>
                  </a:lnTo>
                  <a:lnTo>
                    <a:pt x="26" y="14"/>
                  </a:lnTo>
                  <a:lnTo>
                    <a:pt x="26" y="14"/>
                  </a:lnTo>
                  <a:lnTo>
                    <a:pt x="26" y="14"/>
                  </a:lnTo>
                  <a:lnTo>
                    <a:pt x="26" y="15"/>
                  </a:lnTo>
                  <a:lnTo>
                    <a:pt x="25" y="15"/>
                  </a:lnTo>
                  <a:lnTo>
                    <a:pt x="25" y="15"/>
                  </a:lnTo>
                  <a:lnTo>
                    <a:pt x="25" y="15"/>
                  </a:lnTo>
                  <a:lnTo>
                    <a:pt x="25" y="15"/>
                  </a:lnTo>
                  <a:lnTo>
                    <a:pt x="25" y="15"/>
                  </a:lnTo>
                  <a:lnTo>
                    <a:pt x="25" y="15"/>
                  </a:lnTo>
                  <a:lnTo>
                    <a:pt x="23" y="15"/>
                  </a:lnTo>
                  <a:lnTo>
                    <a:pt x="23" y="15"/>
                  </a:lnTo>
                  <a:lnTo>
                    <a:pt x="23" y="16"/>
                  </a:lnTo>
                  <a:lnTo>
                    <a:pt x="23" y="16"/>
                  </a:lnTo>
                  <a:lnTo>
                    <a:pt x="22" y="16"/>
                  </a:lnTo>
                  <a:lnTo>
                    <a:pt x="22" y="16"/>
                  </a:lnTo>
                  <a:lnTo>
                    <a:pt x="23" y="16"/>
                  </a:lnTo>
                  <a:lnTo>
                    <a:pt x="23" y="17"/>
                  </a:lnTo>
                  <a:lnTo>
                    <a:pt x="22" y="17"/>
                  </a:lnTo>
                  <a:lnTo>
                    <a:pt x="22" y="17"/>
                  </a:lnTo>
                  <a:lnTo>
                    <a:pt x="22" y="18"/>
                  </a:lnTo>
                  <a:lnTo>
                    <a:pt x="22" y="18"/>
                  </a:lnTo>
                  <a:lnTo>
                    <a:pt x="22" y="18"/>
                  </a:lnTo>
                  <a:lnTo>
                    <a:pt x="21" y="18"/>
                  </a:lnTo>
                  <a:lnTo>
                    <a:pt x="21" y="18"/>
                  </a:lnTo>
                  <a:lnTo>
                    <a:pt x="21" y="18"/>
                  </a:lnTo>
                  <a:lnTo>
                    <a:pt x="21" y="18"/>
                  </a:lnTo>
                  <a:lnTo>
                    <a:pt x="21" y="18"/>
                  </a:lnTo>
                  <a:lnTo>
                    <a:pt x="21" y="18"/>
                  </a:lnTo>
                  <a:lnTo>
                    <a:pt x="21" y="18"/>
                  </a:lnTo>
                  <a:lnTo>
                    <a:pt x="21" y="18"/>
                  </a:lnTo>
                  <a:lnTo>
                    <a:pt x="21" y="18"/>
                  </a:lnTo>
                  <a:lnTo>
                    <a:pt x="21" y="18"/>
                  </a:lnTo>
                  <a:lnTo>
                    <a:pt x="21" y="18"/>
                  </a:lnTo>
                  <a:lnTo>
                    <a:pt x="20" y="19"/>
                  </a:lnTo>
                  <a:lnTo>
                    <a:pt x="20" y="19"/>
                  </a:lnTo>
                  <a:lnTo>
                    <a:pt x="20" y="19"/>
                  </a:lnTo>
                  <a:lnTo>
                    <a:pt x="20" y="19"/>
                  </a:lnTo>
                  <a:lnTo>
                    <a:pt x="20" y="19"/>
                  </a:lnTo>
                  <a:lnTo>
                    <a:pt x="20" y="21"/>
                  </a:lnTo>
                  <a:lnTo>
                    <a:pt x="20" y="22"/>
                  </a:lnTo>
                  <a:lnTo>
                    <a:pt x="20" y="22"/>
                  </a:lnTo>
                  <a:lnTo>
                    <a:pt x="20" y="22"/>
                  </a:lnTo>
                  <a:lnTo>
                    <a:pt x="20" y="22"/>
                  </a:lnTo>
                  <a:lnTo>
                    <a:pt x="20" y="22"/>
                  </a:lnTo>
                  <a:lnTo>
                    <a:pt x="20" y="23"/>
                  </a:lnTo>
                  <a:lnTo>
                    <a:pt x="20" y="23"/>
                  </a:lnTo>
                  <a:lnTo>
                    <a:pt x="19" y="23"/>
                  </a:lnTo>
                  <a:lnTo>
                    <a:pt x="19" y="23"/>
                  </a:lnTo>
                  <a:lnTo>
                    <a:pt x="18" y="24"/>
                  </a:lnTo>
                  <a:lnTo>
                    <a:pt x="18" y="24"/>
                  </a:lnTo>
                  <a:lnTo>
                    <a:pt x="18" y="25"/>
                  </a:lnTo>
                  <a:lnTo>
                    <a:pt x="16" y="26"/>
                  </a:lnTo>
                  <a:lnTo>
                    <a:pt x="16" y="26"/>
                  </a:lnTo>
                  <a:lnTo>
                    <a:pt x="16" y="26"/>
                  </a:lnTo>
                  <a:lnTo>
                    <a:pt x="16" y="28"/>
                  </a:lnTo>
                  <a:lnTo>
                    <a:pt x="15" y="28"/>
                  </a:lnTo>
                  <a:lnTo>
                    <a:pt x="15" y="29"/>
                  </a:lnTo>
                  <a:lnTo>
                    <a:pt x="14" y="29"/>
                  </a:lnTo>
                  <a:lnTo>
                    <a:pt x="14" y="30"/>
                  </a:lnTo>
                  <a:lnTo>
                    <a:pt x="14" y="30"/>
                  </a:lnTo>
                  <a:lnTo>
                    <a:pt x="14" y="30"/>
                  </a:lnTo>
                  <a:lnTo>
                    <a:pt x="14" y="31"/>
                  </a:lnTo>
                  <a:lnTo>
                    <a:pt x="13" y="31"/>
                  </a:lnTo>
                  <a:lnTo>
                    <a:pt x="13" y="31"/>
                  </a:lnTo>
                  <a:lnTo>
                    <a:pt x="12" y="32"/>
                  </a:lnTo>
                  <a:lnTo>
                    <a:pt x="12" y="32"/>
                  </a:lnTo>
                  <a:lnTo>
                    <a:pt x="12" y="32"/>
                  </a:lnTo>
                  <a:lnTo>
                    <a:pt x="12" y="32"/>
                  </a:lnTo>
                  <a:lnTo>
                    <a:pt x="12" y="32"/>
                  </a:lnTo>
                  <a:lnTo>
                    <a:pt x="11" y="32"/>
                  </a:lnTo>
                  <a:lnTo>
                    <a:pt x="11" y="32"/>
                  </a:lnTo>
                  <a:lnTo>
                    <a:pt x="11" y="32"/>
                  </a:lnTo>
                  <a:lnTo>
                    <a:pt x="11" y="32"/>
                  </a:lnTo>
                  <a:lnTo>
                    <a:pt x="11" y="32"/>
                  </a:lnTo>
                  <a:lnTo>
                    <a:pt x="11" y="32"/>
                  </a:lnTo>
                  <a:lnTo>
                    <a:pt x="11" y="32"/>
                  </a:lnTo>
                  <a:lnTo>
                    <a:pt x="11" y="33"/>
                  </a:lnTo>
                  <a:lnTo>
                    <a:pt x="11" y="33"/>
                  </a:lnTo>
                  <a:lnTo>
                    <a:pt x="11" y="33"/>
                  </a:lnTo>
                  <a:lnTo>
                    <a:pt x="11" y="33"/>
                  </a:lnTo>
                  <a:lnTo>
                    <a:pt x="10" y="33"/>
                  </a:lnTo>
                  <a:lnTo>
                    <a:pt x="10" y="33"/>
                  </a:lnTo>
                  <a:lnTo>
                    <a:pt x="10" y="32"/>
                  </a:lnTo>
                  <a:lnTo>
                    <a:pt x="10" y="32"/>
                  </a:lnTo>
                  <a:lnTo>
                    <a:pt x="10" y="32"/>
                  </a:lnTo>
                  <a:lnTo>
                    <a:pt x="8" y="31"/>
                  </a:lnTo>
                  <a:lnTo>
                    <a:pt x="8" y="31"/>
                  </a:lnTo>
                  <a:lnTo>
                    <a:pt x="8" y="30"/>
                  </a:lnTo>
                  <a:lnTo>
                    <a:pt x="8" y="30"/>
                  </a:lnTo>
                  <a:lnTo>
                    <a:pt x="7" y="30"/>
                  </a:lnTo>
                  <a:lnTo>
                    <a:pt x="7" y="29"/>
                  </a:lnTo>
                  <a:lnTo>
                    <a:pt x="7" y="29"/>
                  </a:lnTo>
                  <a:lnTo>
                    <a:pt x="7" y="29"/>
                  </a:lnTo>
                  <a:lnTo>
                    <a:pt x="7" y="29"/>
                  </a:lnTo>
                  <a:lnTo>
                    <a:pt x="7" y="29"/>
                  </a:lnTo>
                  <a:lnTo>
                    <a:pt x="7" y="28"/>
                  </a:lnTo>
                  <a:lnTo>
                    <a:pt x="7" y="28"/>
                  </a:lnTo>
                  <a:lnTo>
                    <a:pt x="7" y="28"/>
                  </a:lnTo>
                  <a:lnTo>
                    <a:pt x="7" y="28"/>
                  </a:lnTo>
                  <a:lnTo>
                    <a:pt x="7" y="28"/>
                  </a:lnTo>
                  <a:lnTo>
                    <a:pt x="7" y="26"/>
                  </a:lnTo>
                  <a:lnTo>
                    <a:pt x="6" y="26"/>
                  </a:lnTo>
                  <a:lnTo>
                    <a:pt x="6" y="26"/>
                  </a:lnTo>
                  <a:lnTo>
                    <a:pt x="6" y="26"/>
                  </a:lnTo>
                  <a:lnTo>
                    <a:pt x="6" y="26"/>
                  </a:lnTo>
                  <a:lnTo>
                    <a:pt x="6" y="25"/>
                  </a:lnTo>
                  <a:lnTo>
                    <a:pt x="6" y="25"/>
                  </a:lnTo>
                  <a:lnTo>
                    <a:pt x="6" y="25"/>
                  </a:lnTo>
                  <a:lnTo>
                    <a:pt x="6" y="25"/>
                  </a:lnTo>
                  <a:lnTo>
                    <a:pt x="6" y="25"/>
                  </a:lnTo>
                  <a:lnTo>
                    <a:pt x="6" y="24"/>
                  </a:lnTo>
                  <a:lnTo>
                    <a:pt x="6" y="24"/>
                  </a:lnTo>
                  <a:lnTo>
                    <a:pt x="6" y="24"/>
                  </a:lnTo>
                  <a:lnTo>
                    <a:pt x="6" y="24"/>
                  </a:lnTo>
                  <a:lnTo>
                    <a:pt x="5" y="24"/>
                  </a:lnTo>
                  <a:lnTo>
                    <a:pt x="5" y="22"/>
                  </a:lnTo>
                  <a:lnTo>
                    <a:pt x="5" y="17"/>
                  </a:lnTo>
                  <a:lnTo>
                    <a:pt x="5" y="16"/>
                  </a:lnTo>
                  <a:lnTo>
                    <a:pt x="5" y="16"/>
                  </a:lnTo>
                  <a:lnTo>
                    <a:pt x="4" y="16"/>
                  </a:lnTo>
                  <a:lnTo>
                    <a:pt x="4" y="16"/>
                  </a:lnTo>
                  <a:lnTo>
                    <a:pt x="4" y="15"/>
                  </a:lnTo>
                  <a:lnTo>
                    <a:pt x="4" y="15"/>
                  </a:lnTo>
                  <a:lnTo>
                    <a:pt x="4" y="15"/>
                  </a:lnTo>
                  <a:lnTo>
                    <a:pt x="4" y="15"/>
                  </a:lnTo>
                  <a:lnTo>
                    <a:pt x="4" y="14"/>
                  </a:lnTo>
                  <a:lnTo>
                    <a:pt x="4" y="14"/>
                  </a:lnTo>
                  <a:lnTo>
                    <a:pt x="4" y="12"/>
                  </a:lnTo>
                  <a:lnTo>
                    <a:pt x="4" y="12"/>
                  </a:lnTo>
                  <a:lnTo>
                    <a:pt x="4" y="12"/>
                  </a:lnTo>
                  <a:lnTo>
                    <a:pt x="4" y="12"/>
                  </a:lnTo>
                  <a:lnTo>
                    <a:pt x="4" y="12"/>
                  </a:lnTo>
                  <a:lnTo>
                    <a:pt x="4" y="11"/>
                  </a:lnTo>
                  <a:lnTo>
                    <a:pt x="4" y="11"/>
                  </a:lnTo>
                  <a:lnTo>
                    <a:pt x="4" y="10"/>
                  </a:lnTo>
                  <a:lnTo>
                    <a:pt x="4" y="10"/>
                  </a:lnTo>
                  <a:lnTo>
                    <a:pt x="4" y="10"/>
                  </a:lnTo>
                  <a:lnTo>
                    <a:pt x="3" y="10"/>
                  </a:lnTo>
                  <a:lnTo>
                    <a:pt x="3" y="10"/>
                  </a:lnTo>
                  <a:lnTo>
                    <a:pt x="3" y="10"/>
                  </a:lnTo>
                  <a:lnTo>
                    <a:pt x="3" y="10"/>
                  </a:lnTo>
                  <a:lnTo>
                    <a:pt x="3" y="9"/>
                  </a:lnTo>
                  <a:lnTo>
                    <a:pt x="3" y="9"/>
                  </a:lnTo>
                  <a:lnTo>
                    <a:pt x="1" y="9"/>
                  </a:lnTo>
                  <a:lnTo>
                    <a:pt x="1" y="9"/>
                  </a:lnTo>
                  <a:lnTo>
                    <a:pt x="1" y="9"/>
                  </a:lnTo>
                  <a:lnTo>
                    <a:pt x="1" y="9"/>
                  </a:lnTo>
                  <a:lnTo>
                    <a:pt x="1" y="8"/>
                  </a:lnTo>
                  <a:lnTo>
                    <a:pt x="1" y="8"/>
                  </a:lnTo>
                  <a:lnTo>
                    <a:pt x="1" y="8"/>
                  </a:lnTo>
                  <a:lnTo>
                    <a:pt x="1" y="8"/>
                  </a:lnTo>
                  <a:lnTo>
                    <a:pt x="1" y="8"/>
                  </a:lnTo>
                  <a:lnTo>
                    <a:pt x="0" y="8"/>
                  </a:lnTo>
                  <a:lnTo>
                    <a:pt x="0" y="8"/>
                  </a:lnTo>
                  <a:lnTo>
                    <a:pt x="0" y="7"/>
                  </a:lnTo>
                  <a:lnTo>
                    <a:pt x="0" y="7"/>
                  </a:lnTo>
                  <a:lnTo>
                    <a:pt x="0" y="7"/>
                  </a:lnTo>
                  <a:lnTo>
                    <a:pt x="0" y="7"/>
                  </a:lnTo>
                  <a:lnTo>
                    <a:pt x="1" y="7"/>
                  </a:lnTo>
                  <a:lnTo>
                    <a:pt x="0" y="5"/>
                  </a:lnTo>
                  <a:lnTo>
                    <a:pt x="1" y="4"/>
                  </a:lnTo>
                  <a:lnTo>
                    <a:pt x="1" y="4"/>
                  </a:lnTo>
                  <a:lnTo>
                    <a:pt x="3" y="4"/>
                  </a:lnTo>
                  <a:lnTo>
                    <a:pt x="3" y="4"/>
                  </a:lnTo>
                  <a:lnTo>
                    <a:pt x="4" y="4"/>
                  </a:lnTo>
                  <a:lnTo>
                    <a:pt x="4" y="4"/>
                  </a:lnTo>
                  <a:lnTo>
                    <a:pt x="4" y="4"/>
                  </a:lnTo>
                  <a:lnTo>
                    <a:pt x="5" y="4"/>
                  </a:lnTo>
                  <a:lnTo>
                    <a:pt x="5" y="4"/>
                  </a:lnTo>
                  <a:lnTo>
                    <a:pt x="5" y="4"/>
                  </a:lnTo>
                  <a:lnTo>
                    <a:pt x="5" y="5"/>
                  </a:lnTo>
                  <a:lnTo>
                    <a:pt x="5" y="5"/>
                  </a:lnTo>
                  <a:lnTo>
                    <a:pt x="5" y="5"/>
                  </a:lnTo>
                  <a:lnTo>
                    <a:pt x="5" y="5"/>
                  </a:lnTo>
                  <a:lnTo>
                    <a:pt x="5" y="5"/>
                  </a:lnTo>
                  <a:lnTo>
                    <a:pt x="5" y="5"/>
                  </a:lnTo>
                  <a:lnTo>
                    <a:pt x="5" y="5"/>
                  </a:lnTo>
                  <a:lnTo>
                    <a:pt x="5" y="7"/>
                  </a:lnTo>
                  <a:lnTo>
                    <a:pt x="5" y="7"/>
                  </a:lnTo>
                  <a:lnTo>
                    <a:pt x="5" y="7"/>
                  </a:lnTo>
                  <a:lnTo>
                    <a:pt x="5" y="7"/>
                  </a:lnTo>
                  <a:lnTo>
                    <a:pt x="5" y="7"/>
                  </a:lnTo>
                  <a:lnTo>
                    <a:pt x="5" y="8"/>
                  </a:lnTo>
                  <a:lnTo>
                    <a:pt x="6" y="8"/>
                  </a:lnTo>
                  <a:lnTo>
                    <a:pt x="6" y="7"/>
                  </a:lnTo>
                  <a:lnTo>
                    <a:pt x="6" y="7"/>
                  </a:lnTo>
                  <a:lnTo>
                    <a:pt x="7" y="7"/>
                  </a:lnTo>
                  <a:lnTo>
                    <a:pt x="7" y="8"/>
                  </a:lnTo>
                  <a:lnTo>
                    <a:pt x="7" y="8"/>
                  </a:lnTo>
                  <a:lnTo>
                    <a:pt x="7" y="8"/>
                  </a:lnTo>
                  <a:lnTo>
                    <a:pt x="8" y="7"/>
                  </a:lnTo>
                  <a:lnTo>
                    <a:pt x="8" y="7"/>
                  </a:lnTo>
                  <a:lnTo>
                    <a:pt x="8" y="7"/>
                  </a:lnTo>
                  <a:lnTo>
                    <a:pt x="8" y="7"/>
                  </a:lnTo>
                  <a:lnTo>
                    <a:pt x="8" y="7"/>
                  </a:lnTo>
                  <a:lnTo>
                    <a:pt x="10" y="7"/>
                  </a:lnTo>
                  <a:lnTo>
                    <a:pt x="10" y="7"/>
                  </a:lnTo>
                  <a:lnTo>
                    <a:pt x="10" y="7"/>
                  </a:lnTo>
                  <a:lnTo>
                    <a:pt x="10" y="7"/>
                  </a:lnTo>
                  <a:lnTo>
                    <a:pt x="11" y="7"/>
                  </a:lnTo>
                  <a:lnTo>
                    <a:pt x="11" y="7"/>
                  </a:lnTo>
                  <a:lnTo>
                    <a:pt x="11" y="7"/>
                  </a:lnTo>
                  <a:lnTo>
                    <a:pt x="11" y="7"/>
                  </a:lnTo>
                  <a:lnTo>
                    <a:pt x="11" y="7"/>
                  </a:lnTo>
                  <a:lnTo>
                    <a:pt x="11" y="7"/>
                  </a:lnTo>
                  <a:lnTo>
                    <a:pt x="11" y="7"/>
                  </a:lnTo>
                  <a:lnTo>
                    <a:pt x="12" y="7"/>
                  </a:lnTo>
                  <a:lnTo>
                    <a:pt x="12" y="7"/>
                  </a:lnTo>
                  <a:lnTo>
                    <a:pt x="12" y="7"/>
                  </a:lnTo>
                  <a:lnTo>
                    <a:pt x="12" y="7"/>
                  </a:lnTo>
                  <a:lnTo>
                    <a:pt x="13" y="5"/>
                  </a:lnTo>
                  <a:lnTo>
                    <a:pt x="13" y="5"/>
                  </a:lnTo>
                  <a:lnTo>
                    <a:pt x="13" y="5"/>
                  </a:lnTo>
                  <a:lnTo>
                    <a:pt x="13" y="5"/>
                  </a:lnTo>
                  <a:lnTo>
                    <a:pt x="13" y="4"/>
                  </a:lnTo>
                  <a:lnTo>
                    <a:pt x="13" y="4"/>
                  </a:lnTo>
                  <a:lnTo>
                    <a:pt x="13" y="3"/>
                  </a:lnTo>
                  <a:lnTo>
                    <a:pt x="13" y="2"/>
                  </a:lnTo>
                  <a:lnTo>
                    <a:pt x="13" y="1"/>
                  </a:lnTo>
                  <a:lnTo>
                    <a:pt x="13" y="0"/>
                  </a:lnTo>
                  <a:lnTo>
                    <a:pt x="13" y="0"/>
                  </a:lnTo>
                  <a:lnTo>
                    <a:pt x="13" y="0"/>
                  </a:lnTo>
                  <a:lnTo>
                    <a:pt x="14" y="0"/>
                  </a:lnTo>
                  <a:lnTo>
                    <a:pt x="14" y="0"/>
                  </a:lnTo>
                  <a:lnTo>
                    <a:pt x="14" y="0"/>
                  </a:lnTo>
                  <a:lnTo>
                    <a:pt x="14" y="0"/>
                  </a:lnTo>
                  <a:lnTo>
                    <a:pt x="14" y="0"/>
                  </a:lnTo>
                  <a:lnTo>
                    <a:pt x="14" y="0"/>
                  </a:lnTo>
                  <a:lnTo>
                    <a:pt x="14" y="0"/>
                  </a:lnTo>
                  <a:lnTo>
                    <a:pt x="14" y="0"/>
                  </a:lnTo>
                  <a:lnTo>
                    <a:pt x="14" y="0"/>
                  </a:lnTo>
                  <a:lnTo>
                    <a:pt x="15" y="0"/>
                  </a:lnTo>
                  <a:lnTo>
                    <a:pt x="15" y="1"/>
                  </a:lnTo>
                  <a:lnTo>
                    <a:pt x="15" y="1"/>
                  </a:lnTo>
                  <a:lnTo>
                    <a:pt x="15" y="1"/>
                  </a:lnTo>
                  <a:lnTo>
                    <a:pt x="16" y="1"/>
                  </a:lnTo>
                  <a:lnTo>
                    <a:pt x="16" y="1"/>
                  </a:lnTo>
                  <a:lnTo>
                    <a:pt x="16" y="1"/>
                  </a:lnTo>
                  <a:lnTo>
                    <a:pt x="18" y="0"/>
                  </a:lnTo>
                  <a:lnTo>
                    <a:pt x="18" y="0"/>
                  </a:lnTo>
                  <a:lnTo>
                    <a:pt x="18" y="0"/>
                  </a:lnTo>
                  <a:lnTo>
                    <a:pt x="18" y="0"/>
                  </a:lnTo>
                  <a:lnTo>
                    <a:pt x="18" y="0"/>
                  </a:lnTo>
                  <a:lnTo>
                    <a:pt x="18" y="0"/>
                  </a:lnTo>
                  <a:lnTo>
                    <a:pt x="18" y="0"/>
                  </a:lnTo>
                  <a:lnTo>
                    <a:pt x="19" y="0"/>
                  </a:lnTo>
                  <a:lnTo>
                    <a:pt x="19" y="0"/>
                  </a:lnTo>
                  <a:lnTo>
                    <a:pt x="19" y="0"/>
                  </a:lnTo>
                  <a:lnTo>
                    <a:pt x="19" y="0"/>
                  </a:lnTo>
                  <a:lnTo>
                    <a:pt x="19" y="0"/>
                  </a:lnTo>
                  <a:lnTo>
                    <a:pt x="19" y="0"/>
                  </a:lnTo>
                  <a:lnTo>
                    <a:pt x="19" y="0"/>
                  </a:lnTo>
                  <a:lnTo>
                    <a:pt x="20" y="0"/>
                  </a:lnTo>
                  <a:lnTo>
                    <a:pt x="20" y="0"/>
                  </a:lnTo>
                  <a:lnTo>
                    <a:pt x="20" y="0"/>
                  </a:lnTo>
                  <a:lnTo>
                    <a:pt x="20" y="0"/>
                  </a:lnTo>
                  <a:lnTo>
                    <a:pt x="20" y="0"/>
                  </a:lnTo>
                  <a:lnTo>
                    <a:pt x="20" y="0"/>
                  </a:lnTo>
                  <a:lnTo>
                    <a:pt x="20" y="0"/>
                  </a:lnTo>
                  <a:lnTo>
                    <a:pt x="20" y="0"/>
                  </a:lnTo>
                  <a:lnTo>
                    <a:pt x="21" y="1"/>
                  </a:lnTo>
                  <a:lnTo>
                    <a:pt x="21" y="1"/>
                  </a:lnTo>
                  <a:lnTo>
                    <a:pt x="2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0" name="Freeform 834">
              <a:extLst>
                <a:ext uri="{FF2B5EF4-FFF2-40B4-BE49-F238E27FC236}">
                  <a16:creationId xmlns="" xmlns:a16="http://schemas.microsoft.com/office/drawing/2014/main" id="{AA8AD71A-CECF-4C3D-B980-1EA56B234BC9}"/>
                </a:ext>
              </a:extLst>
            </p:cNvPr>
            <p:cNvSpPr>
              <a:spLocks/>
            </p:cNvSpPr>
            <p:nvPr/>
          </p:nvSpPr>
          <p:spPr bwMode="auto">
            <a:xfrm>
              <a:off x="6108052" y="2035891"/>
              <a:ext cx="58716" cy="38293"/>
            </a:xfrm>
            <a:custGeom>
              <a:avLst/>
              <a:gdLst>
                <a:gd name="T0" fmla="*/ 44 w 46"/>
                <a:gd name="T1" fmla="*/ 12 h 30"/>
                <a:gd name="T2" fmla="*/ 44 w 46"/>
                <a:gd name="T3" fmla="*/ 14 h 30"/>
                <a:gd name="T4" fmla="*/ 44 w 46"/>
                <a:gd name="T5" fmla="*/ 15 h 30"/>
                <a:gd name="T6" fmla="*/ 46 w 46"/>
                <a:gd name="T7" fmla="*/ 16 h 30"/>
                <a:gd name="T8" fmla="*/ 45 w 46"/>
                <a:gd name="T9" fmla="*/ 18 h 30"/>
                <a:gd name="T10" fmla="*/ 43 w 46"/>
                <a:gd name="T11" fmla="*/ 19 h 30"/>
                <a:gd name="T12" fmla="*/ 43 w 46"/>
                <a:gd name="T13" fmla="*/ 21 h 30"/>
                <a:gd name="T14" fmla="*/ 42 w 46"/>
                <a:gd name="T15" fmla="*/ 21 h 30"/>
                <a:gd name="T16" fmla="*/ 39 w 46"/>
                <a:gd name="T17" fmla="*/ 22 h 30"/>
                <a:gd name="T18" fmla="*/ 39 w 46"/>
                <a:gd name="T19" fmla="*/ 23 h 30"/>
                <a:gd name="T20" fmla="*/ 38 w 46"/>
                <a:gd name="T21" fmla="*/ 24 h 30"/>
                <a:gd name="T22" fmla="*/ 38 w 46"/>
                <a:gd name="T23" fmla="*/ 25 h 30"/>
                <a:gd name="T24" fmla="*/ 40 w 46"/>
                <a:gd name="T25" fmla="*/ 26 h 30"/>
                <a:gd name="T26" fmla="*/ 39 w 46"/>
                <a:gd name="T27" fmla="*/ 30 h 30"/>
                <a:gd name="T28" fmla="*/ 36 w 46"/>
                <a:gd name="T29" fmla="*/ 30 h 30"/>
                <a:gd name="T30" fmla="*/ 33 w 46"/>
                <a:gd name="T31" fmla="*/ 28 h 30"/>
                <a:gd name="T32" fmla="*/ 31 w 46"/>
                <a:gd name="T33" fmla="*/ 26 h 30"/>
                <a:gd name="T34" fmla="*/ 29 w 46"/>
                <a:gd name="T35" fmla="*/ 25 h 30"/>
                <a:gd name="T36" fmla="*/ 28 w 46"/>
                <a:gd name="T37" fmla="*/ 23 h 30"/>
                <a:gd name="T38" fmla="*/ 28 w 46"/>
                <a:gd name="T39" fmla="*/ 19 h 30"/>
                <a:gd name="T40" fmla="*/ 25 w 46"/>
                <a:gd name="T41" fmla="*/ 22 h 30"/>
                <a:gd name="T42" fmla="*/ 21 w 46"/>
                <a:gd name="T43" fmla="*/ 23 h 30"/>
                <a:gd name="T44" fmla="*/ 21 w 46"/>
                <a:gd name="T45" fmla="*/ 22 h 30"/>
                <a:gd name="T46" fmla="*/ 19 w 46"/>
                <a:gd name="T47" fmla="*/ 19 h 30"/>
                <a:gd name="T48" fmla="*/ 18 w 46"/>
                <a:gd name="T49" fmla="*/ 17 h 30"/>
                <a:gd name="T50" fmla="*/ 15 w 46"/>
                <a:gd name="T51" fmla="*/ 17 h 30"/>
                <a:gd name="T52" fmla="*/ 14 w 46"/>
                <a:gd name="T53" fmla="*/ 17 h 30"/>
                <a:gd name="T54" fmla="*/ 11 w 46"/>
                <a:gd name="T55" fmla="*/ 15 h 30"/>
                <a:gd name="T56" fmla="*/ 9 w 46"/>
                <a:gd name="T57" fmla="*/ 14 h 30"/>
                <a:gd name="T58" fmla="*/ 7 w 46"/>
                <a:gd name="T59" fmla="*/ 11 h 30"/>
                <a:gd name="T60" fmla="*/ 4 w 46"/>
                <a:gd name="T61" fmla="*/ 11 h 30"/>
                <a:gd name="T62" fmla="*/ 2 w 46"/>
                <a:gd name="T63" fmla="*/ 10 h 30"/>
                <a:gd name="T64" fmla="*/ 0 w 46"/>
                <a:gd name="T65" fmla="*/ 9 h 30"/>
                <a:gd name="T66" fmla="*/ 0 w 46"/>
                <a:gd name="T67" fmla="*/ 5 h 30"/>
                <a:gd name="T68" fmla="*/ 7 w 46"/>
                <a:gd name="T69" fmla="*/ 2 h 30"/>
                <a:gd name="T70" fmla="*/ 10 w 46"/>
                <a:gd name="T71" fmla="*/ 3 h 30"/>
                <a:gd name="T72" fmla="*/ 15 w 46"/>
                <a:gd name="T73" fmla="*/ 3 h 30"/>
                <a:gd name="T74" fmla="*/ 17 w 46"/>
                <a:gd name="T75" fmla="*/ 4 h 30"/>
                <a:gd name="T76" fmla="*/ 19 w 46"/>
                <a:gd name="T77" fmla="*/ 3 h 30"/>
                <a:gd name="T78" fmla="*/ 21 w 46"/>
                <a:gd name="T79" fmla="*/ 3 h 30"/>
                <a:gd name="T80" fmla="*/ 22 w 46"/>
                <a:gd name="T81" fmla="*/ 1 h 30"/>
                <a:gd name="T82" fmla="*/ 23 w 46"/>
                <a:gd name="T83" fmla="*/ 1 h 30"/>
                <a:gd name="T84" fmla="*/ 25 w 46"/>
                <a:gd name="T85" fmla="*/ 0 h 30"/>
                <a:gd name="T86" fmla="*/ 28 w 46"/>
                <a:gd name="T87" fmla="*/ 1 h 30"/>
                <a:gd name="T88" fmla="*/ 30 w 46"/>
                <a:gd name="T89" fmla="*/ 0 h 30"/>
                <a:gd name="T90" fmla="*/ 31 w 46"/>
                <a:gd name="T91" fmla="*/ 2 h 30"/>
                <a:gd name="T92" fmla="*/ 35 w 46"/>
                <a:gd name="T93" fmla="*/ 3 h 30"/>
                <a:gd name="T94" fmla="*/ 37 w 46"/>
                <a:gd name="T95" fmla="*/ 4 h 30"/>
                <a:gd name="T96" fmla="*/ 39 w 46"/>
                <a:gd name="T97" fmla="*/ 4 h 30"/>
                <a:gd name="T98" fmla="*/ 38 w 46"/>
                <a:gd name="T99" fmla="*/ 7 h 30"/>
                <a:gd name="T100" fmla="*/ 37 w 46"/>
                <a:gd name="T101" fmla="*/ 9 h 30"/>
                <a:gd name="T102" fmla="*/ 38 w 46"/>
                <a:gd name="T103" fmla="*/ 11 h 30"/>
                <a:gd name="T104" fmla="*/ 40 w 46"/>
                <a:gd name="T10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30">
                  <a:moveTo>
                    <a:pt x="42" y="11"/>
                  </a:moveTo>
                  <a:lnTo>
                    <a:pt x="43" y="11"/>
                  </a:lnTo>
                  <a:lnTo>
                    <a:pt x="44" y="12"/>
                  </a:lnTo>
                  <a:lnTo>
                    <a:pt x="43" y="12"/>
                  </a:lnTo>
                  <a:lnTo>
                    <a:pt x="44" y="12"/>
                  </a:lnTo>
                  <a:lnTo>
                    <a:pt x="44" y="14"/>
                  </a:lnTo>
                  <a:lnTo>
                    <a:pt x="45" y="14"/>
                  </a:lnTo>
                  <a:lnTo>
                    <a:pt x="44" y="14"/>
                  </a:lnTo>
                  <a:lnTo>
                    <a:pt x="44" y="15"/>
                  </a:lnTo>
                  <a:lnTo>
                    <a:pt x="45" y="15"/>
                  </a:lnTo>
                  <a:lnTo>
                    <a:pt x="45" y="16"/>
                  </a:lnTo>
                  <a:lnTo>
                    <a:pt x="46" y="16"/>
                  </a:lnTo>
                  <a:lnTo>
                    <a:pt x="46" y="17"/>
                  </a:lnTo>
                  <a:lnTo>
                    <a:pt x="46" y="18"/>
                  </a:lnTo>
                  <a:lnTo>
                    <a:pt x="45" y="18"/>
                  </a:lnTo>
                  <a:lnTo>
                    <a:pt x="44" y="18"/>
                  </a:lnTo>
                  <a:lnTo>
                    <a:pt x="44" y="19"/>
                  </a:lnTo>
                  <a:lnTo>
                    <a:pt x="43" y="19"/>
                  </a:lnTo>
                  <a:lnTo>
                    <a:pt x="43" y="21"/>
                  </a:lnTo>
                  <a:lnTo>
                    <a:pt x="43" y="19"/>
                  </a:lnTo>
                  <a:lnTo>
                    <a:pt x="43" y="21"/>
                  </a:lnTo>
                  <a:lnTo>
                    <a:pt x="42" y="21"/>
                  </a:lnTo>
                  <a:lnTo>
                    <a:pt x="42" y="19"/>
                  </a:lnTo>
                  <a:lnTo>
                    <a:pt x="42" y="21"/>
                  </a:lnTo>
                  <a:lnTo>
                    <a:pt x="40" y="21"/>
                  </a:lnTo>
                  <a:lnTo>
                    <a:pt x="40" y="22"/>
                  </a:lnTo>
                  <a:lnTo>
                    <a:pt x="39" y="22"/>
                  </a:lnTo>
                  <a:lnTo>
                    <a:pt x="40" y="22"/>
                  </a:lnTo>
                  <a:lnTo>
                    <a:pt x="39" y="22"/>
                  </a:lnTo>
                  <a:lnTo>
                    <a:pt x="39" y="23"/>
                  </a:lnTo>
                  <a:lnTo>
                    <a:pt x="38" y="24"/>
                  </a:lnTo>
                  <a:lnTo>
                    <a:pt x="39" y="24"/>
                  </a:lnTo>
                  <a:lnTo>
                    <a:pt x="38" y="24"/>
                  </a:lnTo>
                  <a:lnTo>
                    <a:pt x="38" y="25"/>
                  </a:lnTo>
                  <a:lnTo>
                    <a:pt x="39" y="25"/>
                  </a:lnTo>
                  <a:lnTo>
                    <a:pt x="38" y="25"/>
                  </a:lnTo>
                  <a:lnTo>
                    <a:pt x="39" y="25"/>
                  </a:lnTo>
                  <a:lnTo>
                    <a:pt x="39" y="26"/>
                  </a:lnTo>
                  <a:lnTo>
                    <a:pt x="40" y="26"/>
                  </a:lnTo>
                  <a:lnTo>
                    <a:pt x="40" y="28"/>
                  </a:lnTo>
                  <a:lnTo>
                    <a:pt x="40" y="29"/>
                  </a:lnTo>
                  <a:lnTo>
                    <a:pt x="39" y="30"/>
                  </a:lnTo>
                  <a:lnTo>
                    <a:pt x="38" y="30"/>
                  </a:lnTo>
                  <a:lnTo>
                    <a:pt x="37" y="30"/>
                  </a:lnTo>
                  <a:lnTo>
                    <a:pt x="36" y="30"/>
                  </a:lnTo>
                  <a:lnTo>
                    <a:pt x="35" y="29"/>
                  </a:lnTo>
                  <a:lnTo>
                    <a:pt x="33" y="29"/>
                  </a:lnTo>
                  <a:lnTo>
                    <a:pt x="33" y="28"/>
                  </a:lnTo>
                  <a:lnTo>
                    <a:pt x="32" y="28"/>
                  </a:lnTo>
                  <a:lnTo>
                    <a:pt x="31" y="28"/>
                  </a:lnTo>
                  <a:lnTo>
                    <a:pt x="31" y="26"/>
                  </a:lnTo>
                  <a:lnTo>
                    <a:pt x="30" y="26"/>
                  </a:lnTo>
                  <a:lnTo>
                    <a:pt x="30" y="25"/>
                  </a:lnTo>
                  <a:lnTo>
                    <a:pt x="29" y="25"/>
                  </a:lnTo>
                  <a:lnTo>
                    <a:pt x="28" y="25"/>
                  </a:lnTo>
                  <a:lnTo>
                    <a:pt x="28" y="24"/>
                  </a:lnTo>
                  <a:lnTo>
                    <a:pt x="28" y="23"/>
                  </a:lnTo>
                  <a:lnTo>
                    <a:pt x="28" y="22"/>
                  </a:lnTo>
                  <a:lnTo>
                    <a:pt x="28" y="21"/>
                  </a:lnTo>
                  <a:lnTo>
                    <a:pt x="28" y="19"/>
                  </a:lnTo>
                  <a:lnTo>
                    <a:pt x="28" y="21"/>
                  </a:lnTo>
                  <a:lnTo>
                    <a:pt x="25" y="21"/>
                  </a:lnTo>
                  <a:lnTo>
                    <a:pt x="25" y="22"/>
                  </a:lnTo>
                  <a:lnTo>
                    <a:pt x="25" y="23"/>
                  </a:lnTo>
                  <a:lnTo>
                    <a:pt x="23" y="23"/>
                  </a:lnTo>
                  <a:lnTo>
                    <a:pt x="21" y="23"/>
                  </a:lnTo>
                  <a:lnTo>
                    <a:pt x="19" y="23"/>
                  </a:lnTo>
                  <a:lnTo>
                    <a:pt x="19" y="22"/>
                  </a:lnTo>
                  <a:lnTo>
                    <a:pt x="21" y="22"/>
                  </a:lnTo>
                  <a:lnTo>
                    <a:pt x="19" y="22"/>
                  </a:lnTo>
                  <a:lnTo>
                    <a:pt x="19" y="21"/>
                  </a:lnTo>
                  <a:lnTo>
                    <a:pt x="19" y="19"/>
                  </a:lnTo>
                  <a:lnTo>
                    <a:pt x="19" y="18"/>
                  </a:lnTo>
                  <a:lnTo>
                    <a:pt x="18" y="18"/>
                  </a:lnTo>
                  <a:lnTo>
                    <a:pt x="18" y="17"/>
                  </a:lnTo>
                  <a:lnTo>
                    <a:pt x="17" y="17"/>
                  </a:lnTo>
                  <a:lnTo>
                    <a:pt x="16" y="17"/>
                  </a:lnTo>
                  <a:lnTo>
                    <a:pt x="15" y="17"/>
                  </a:lnTo>
                  <a:lnTo>
                    <a:pt x="14" y="17"/>
                  </a:lnTo>
                  <a:lnTo>
                    <a:pt x="14" y="18"/>
                  </a:lnTo>
                  <a:lnTo>
                    <a:pt x="14" y="17"/>
                  </a:lnTo>
                  <a:lnTo>
                    <a:pt x="14" y="16"/>
                  </a:lnTo>
                  <a:lnTo>
                    <a:pt x="12" y="15"/>
                  </a:lnTo>
                  <a:lnTo>
                    <a:pt x="11" y="15"/>
                  </a:lnTo>
                  <a:lnTo>
                    <a:pt x="10" y="15"/>
                  </a:lnTo>
                  <a:lnTo>
                    <a:pt x="9" y="15"/>
                  </a:lnTo>
                  <a:lnTo>
                    <a:pt x="9" y="14"/>
                  </a:lnTo>
                  <a:lnTo>
                    <a:pt x="8" y="12"/>
                  </a:lnTo>
                  <a:lnTo>
                    <a:pt x="8" y="11"/>
                  </a:lnTo>
                  <a:lnTo>
                    <a:pt x="7" y="11"/>
                  </a:lnTo>
                  <a:lnTo>
                    <a:pt x="7" y="10"/>
                  </a:lnTo>
                  <a:lnTo>
                    <a:pt x="5" y="11"/>
                  </a:lnTo>
                  <a:lnTo>
                    <a:pt x="4" y="11"/>
                  </a:lnTo>
                  <a:lnTo>
                    <a:pt x="3" y="11"/>
                  </a:lnTo>
                  <a:lnTo>
                    <a:pt x="2" y="11"/>
                  </a:lnTo>
                  <a:lnTo>
                    <a:pt x="2" y="10"/>
                  </a:lnTo>
                  <a:lnTo>
                    <a:pt x="1" y="10"/>
                  </a:lnTo>
                  <a:lnTo>
                    <a:pt x="1" y="9"/>
                  </a:lnTo>
                  <a:lnTo>
                    <a:pt x="0" y="9"/>
                  </a:lnTo>
                  <a:lnTo>
                    <a:pt x="1" y="8"/>
                  </a:lnTo>
                  <a:lnTo>
                    <a:pt x="0" y="7"/>
                  </a:lnTo>
                  <a:lnTo>
                    <a:pt x="0" y="5"/>
                  </a:lnTo>
                  <a:lnTo>
                    <a:pt x="2" y="4"/>
                  </a:lnTo>
                  <a:lnTo>
                    <a:pt x="4" y="3"/>
                  </a:lnTo>
                  <a:lnTo>
                    <a:pt x="7" y="2"/>
                  </a:lnTo>
                  <a:lnTo>
                    <a:pt x="9" y="2"/>
                  </a:lnTo>
                  <a:lnTo>
                    <a:pt x="9" y="3"/>
                  </a:lnTo>
                  <a:lnTo>
                    <a:pt x="10" y="3"/>
                  </a:lnTo>
                  <a:lnTo>
                    <a:pt x="11" y="3"/>
                  </a:lnTo>
                  <a:lnTo>
                    <a:pt x="12" y="3"/>
                  </a:lnTo>
                  <a:lnTo>
                    <a:pt x="15" y="3"/>
                  </a:lnTo>
                  <a:lnTo>
                    <a:pt x="15" y="4"/>
                  </a:lnTo>
                  <a:lnTo>
                    <a:pt x="16" y="4"/>
                  </a:lnTo>
                  <a:lnTo>
                    <a:pt x="17" y="4"/>
                  </a:lnTo>
                  <a:lnTo>
                    <a:pt x="17" y="3"/>
                  </a:lnTo>
                  <a:lnTo>
                    <a:pt x="18" y="3"/>
                  </a:lnTo>
                  <a:lnTo>
                    <a:pt x="19" y="3"/>
                  </a:lnTo>
                  <a:lnTo>
                    <a:pt x="19" y="2"/>
                  </a:lnTo>
                  <a:lnTo>
                    <a:pt x="21" y="2"/>
                  </a:lnTo>
                  <a:lnTo>
                    <a:pt x="21" y="3"/>
                  </a:lnTo>
                  <a:lnTo>
                    <a:pt x="21" y="2"/>
                  </a:lnTo>
                  <a:lnTo>
                    <a:pt x="22" y="2"/>
                  </a:lnTo>
                  <a:lnTo>
                    <a:pt x="22" y="1"/>
                  </a:lnTo>
                  <a:lnTo>
                    <a:pt x="22" y="0"/>
                  </a:lnTo>
                  <a:lnTo>
                    <a:pt x="23" y="0"/>
                  </a:lnTo>
                  <a:lnTo>
                    <a:pt x="23" y="1"/>
                  </a:lnTo>
                  <a:lnTo>
                    <a:pt x="24" y="1"/>
                  </a:lnTo>
                  <a:lnTo>
                    <a:pt x="25" y="1"/>
                  </a:lnTo>
                  <a:lnTo>
                    <a:pt x="25" y="0"/>
                  </a:lnTo>
                  <a:lnTo>
                    <a:pt x="26" y="0"/>
                  </a:lnTo>
                  <a:lnTo>
                    <a:pt x="26" y="1"/>
                  </a:lnTo>
                  <a:lnTo>
                    <a:pt x="28" y="1"/>
                  </a:lnTo>
                  <a:lnTo>
                    <a:pt x="29" y="1"/>
                  </a:lnTo>
                  <a:lnTo>
                    <a:pt x="29" y="0"/>
                  </a:lnTo>
                  <a:lnTo>
                    <a:pt x="30" y="0"/>
                  </a:lnTo>
                  <a:lnTo>
                    <a:pt x="30" y="1"/>
                  </a:lnTo>
                  <a:lnTo>
                    <a:pt x="30" y="2"/>
                  </a:lnTo>
                  <a:lnTo>
                    <a:pt x="31" y="2"/>
                  </a:lnTo>
                  <a:lnTo>
                    <a:pt x="32" y="3"/>
                  </a:lnTo>
                  <a:lnTo>
                    <a:pt x="33" y="3"/>
                  </a:lnTo>
                  <a:lnTo>
                    <a:pt x="35" y="3"/>
                  </a:lnTo>
                  <a:lnTo>
                    <a:pt x="36" y="3"/>
                  </a:lnTo>
                  <a:lnTo>
                    <a:pt x="36" y="4"/>
                  </a:lnTo>
                  <a:lnTo>
                    <a:pt x="37" y="4"/>
                  </a:lnTo>
                  <a:lnTo>
                    <a:pt x="38" y="4"/>
                  </a:lnTo>
                  <a:lnTo>
                    <a:pt x="38" y="5"/>
                  </a:lnTo>
                  <a:lnTo>
                    <a:pt x="39" y="4"/>
                  </a:lnTo>
                  <a:lnTo>
                    <a:pt x="39" y="5"/>
                  </a:lnTo>
                  <a:lnTo>
                    <a:pt x="39" y="7"/>
                  </a:lnTo>
                  <a:lnTo>
                    <a:pt x="38" y="7"/>
                  </a:lnTo>
                  <a:lnTo>
                    <a:pt x="38" y="8"/>
                  </a:lnTo>
                  <a:lnTo>
                    <a:pt x="38" y="9"/>
                  </a:lnTo>
                  <a:lnTo>
                    <a:pt x="37" y="9"/>
                  </a:lnTo>
                  <a:lnTo>
                    <a:pt x="37" y="10"/>
                  </a:lnTo>
                  <a:lnTo>
                    <a:pt x="38" y="10"/>
                  </a:lnTo>
                  <a:lnTo>
                    <a:pt x="38" y="11"/>
                  </a:lnTo>
                  <a:lnTo>
                    <a:pt x="38" y="10"/>
                  </a:lnTo>
                  <a:lnTo>
                    <a:pt x="39" y="11"/>
                  </a:lnTo>
                  <a:lnTo>
                    <a:pt x="40" y="11"/>
                  </a:lnTo>
                  <a:lnTo>
                    <a:pt x="42" y="11"/>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1" name="Freeform 835">
              <a:extLst>
                <a:ext uri="{FF2B5EF4-FFF2-40B4-BE49-F238E27FC236}">
                  <a16:creationId xmlns="" xmlns:a16="http://schemas.microsoft.com/office/drawing/2014/main" id="{AF1B0DF4-666A-41A0-9A67-6F7DC62495A3}"/>
                </a:ext>
              </a:extLst>
            </p:cNvPr>
            <p:cNvSpPr>
              <a:spLocks/>
            </p:cNvSpPr>
            <p:nvPr/>
          </p:nvSpPr>
          <p:spPr bwMode="auto">
            <a:xfrm>
              <a:off x="6082523" y="2819623"/>
              <a:ext cx="54887" cy="125091"/>
            </a:xfrm>
            <a:custGeom>
              <a:avLst/>
              <a:gdLst>
                <a:gd name="T0" fmla="*/ 37 w 43"/>
                <a:gd name="T1" fmla="*/ 14 h 98"/>
                <a:gd name="T2" fmla="*/ 41 w 43"/>
                <a:gd name="T3" fmla="*/ 20 h 98"/>
                <a:gd name="T4" fmla="*/ 42 w 43"/>
                <a:gd name="T5" fmla="*/ 25 h 98"/>
                <a:gd name="T6" fmla="*/ 42 w 43"/>
                <a:gd name="T7" fmla="*/ 27 h 98"/>
                <a:gd name="T8" fmla="*/ 42 w 43"/>
                <a:gd name="T9" fmla="*/ 31 h 98"/>
                <a:gd name="T10" fmla="*/ 39 w 43"/>
                <a:gd name="T11" fmla="*/ 33 h 98"/>
                <a:gd name="T12" fmla="*/ 41 w 43"/>
                <a:gd name="T13" fmla="*/ 35 h 98"/>
                <a:gd name="T14" fmla="*/ 39 w 43"/>
                <a:gd name="T15" fmla="*/ 39 h 98"/>
                <a:gd name="T16" fmla="*/ 36 w 43"/>
                <a:gd name="T17" fmla="*/ 41 h 98"/>
                <a:gd name="T18" fmla="*/ 35 w 43"/>
                <a:gd name="T19" fmla="*/ 45 h 98"/>
                <a:gd name="T20" fmla="*/ 34 w 43"/>
                <a:gd name="T21" fmla="*/ 46 h 98"/>
                <a:gd name="T22" fmla="*/ 32 w 43"/>
                <a:gd name="T23" fmla="*/ 50 h 98"/>
                <a:gd name="T24" fmla="*/ 29 w 43"/>
                <a:gd name="T25" fmla="*/ 53 h 98"/>
                <a:gd name="T26" fmla="*/ 28 w 43"/>
                <a:gd name="T27" fmla="*/ 55 h 98"/>
                <a:gd name="T28" fmla="*/ 28 w 43"/>
                <a:gd name="T29" fmla="*/ 62 h 98"/>
                <a:gd name="T30" fmla="*/ 27 w 43"/>
                <a:gd name="T31" fmla="*/ 67 h 98"/>
                <a:gd name="T32" fmla="*/ 27 w 43"/>
                <a:gd name="T33" fmla="*/ 71 h 98"/>
                <a:gd name="T34" fmla="*/ 27 w 43"/>
                <a:gd name="T35" fmla="*/ 76 h 98"/>
                <a:gd name="T36" fmla="*/ 28 w 43"/>
                <a:gd name="T37" fmla="*/ 83 h 98"/>
                <a:gd name="T38" fmla="*/ 28 w 43"/>
                <a:gd name="T39" fmla="*/ 85 h 98"/>
                <a:gd name="T40" fmla="*/ 27 w 43"/>
                <a:gd name="T41" fmla="*/ 89 h 98"/>
                <a:gd name="T42" fmla="*/ 27 w 43"/>
                <a:gd name="T43" fmla="*/ 92 h 98"/>
                <a:gd name="T44" fmla="*/ 27 w 43"/>
                <a:gd name="T45" fmla="*/ 96 h 98"/>
                <a:gd name="T46" fmla="*/ 12 w 43"/>
                <a:gd name="T47" fmla="*/ 98 h 98"/>
                <a:gd name="T48" fmla="*/ 13 w 43"/>
                <a:gd name="T49" fmla="*/ 95 h 98"/>
                <a:gd name="T50" fmla="*/ 12 w 43"/>
                <a:gd name="T51" fmla="*/ 91 h 98"/>
                <a:gd name="T52" fmla="*/ 10 w 43"/>
                <a:gd name="T53" fmla="*/ 88 h 98"/>
                <a:gd name="T54" fmla="*/ 12 w 43"/>
                <a:gd name="T55" fmla="*/ 83 h 98"/>
                <a:gd name="T56" fmla="*/ 12 w 43"/>
                <a:gd name="T57" fmla="*/ 76 h 98"/>
                <a:gd name="T58" fmla="*/ 12 w 43"/>
                <a:gd name="T59" fmla="*/ 66 h 98"/>
                <a:gd name="T60" fmla="*/ 12 w 43"/>
                <a:gd name="T61" fmla="*/ 61 h 98"/>
                <a:gd name="T62" fmla="*/ 12 w 43"/>
                <a:gd name="T63" fmla="*/ 54 h 98"/>
                <a:gd name="T64" fmla="*/ 8 w 43"/>
                <a:gd name="T65" fmla="*/ 48 h 98"/>
                <a:gd name="T66" fmla="*/ 8 w 43"/>
                <a:gd name="T67" fmla="*/ 43 h 98"/>
                <a:gd name="T68" fmla="*/ 6 w 43"/>
                <a:gd name="T69" fmla="*/ 38 h 98"/>
                <a:gd name="T70" fmla="*/ 1 w 43"/>
                <a:gd name="T71" fmla="*/ 33 h 98"/>
                <a:gd name="T72" fmla="*/ 0 w 43"/>
                <a:gd name="T73" fmla="*/ 29 h 98"/>
                <a:gd name="T74" fmla="*/ 1 w 43"/>
                <a:gd name="T75" fmla="*/ 25 h 98"/>
                <a:gd name="T76" fmla="*/ 3 w 43"/>
                <a:gd name="T77" fmla="*/ 21 h 98"/>
                <a:gd name="T78" fmla="*/ 5 w 43"/>
                <a:gd name="T79" fmla="*/ 20 h 98"/>
                <a:gd name="T80" fmla="*/ 5 w 43"/>
                <a:gd name="T81" fmla="*/ 19 h 98"/>
                <a:gd name="T82" fmla="*/ 6 w 43"/>
                <a:gd name="T83" fmla="*/ 18 h 98"/>
                <a:gd name="T84" fmla="*/ 8 w 43"/>
                <a:gd name="T85" fmla="*/ 17 h 98"/>
                <a:gd name="T86" fmla="*/ 12 w 43"/>
                <a:gd name="T87" fmla="*/ 15 h 98"/>
                <a:gd name="T88" fmla="*/ 15 w 43"/>
                <a:gd name="T89" fmla="*/ 15 h 98"/>
                <a:gd name="T90" fmla="*/ 20 w 43"/>
                <a:gd name="T91" fmla="*/ 13 h 98"/>
                <a:gd name="T92" fmla="*/ 22 w 43"/>
                <a:gd name="T93" fmla="*/ 10 h 98"/>
                <a:gd name="T94" fmla="*/ 23 w 43"/>
                <a:gd name="T95" fmla="*/ 6 h 98"/>
                <a:gd name="T96" fmla="*/ 22 w 43"/>
                <a:gd name="T97" fmla="*/ 3 h 98"/>
                <a:gd name="T98" fmla="*/ 25 w 43"/>
                <a:gd name="T99" fmla="*/ 1 h 98"/>
                <a:gd name="T100" fmla="*/ 28 w 43"/>
                <a:gd name="T101" fmla="*/ 0 h 98"/>
                <a:gd name="T102" fmla="*/ 30 w 43"/>
                <a:gd name="T103" fmla="*/ 3 h 98"/>
                <a:gd name="T104" fmla="*/ 35 w 43"/>
                <a:gd name="T105" fmla="*/ 6 h 98"/>
                <a:gd name="T106" fmla="*/ 37 w 43"/>
                <a:gd name="T107" fmla="*/ 8 h 98"/>
                <a:gd name="T108" fmla="*/ 39 w 43"/>
                <a:gd name="T109" fmla="*/ 1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98">
                  <a:moveTo>
                    <a:pt x="39" y="12"/>
                  </a:moveTo>
                  <a:lnTo>
                    <a:pt x="38" y="12"/>
                  </a:lnTo>
                  <a:lnTo>
                    <a:pt x="38" y="14"/>
                  </a:lnTo>
                  <a:lnTo>
                    <a:pt x="37" y="14"/>
                  </a:lnTo>
                  <a:lnTo>
                    <a:pt x="37" y="15"/>
                  </a:lnTo>
                  <a:lnTo>
                    <a:pt x="37" y="17"/>
                  </a:lnTo>
                  <a:lnTo>
                    <a:pt x="39" y="20"/>
                  </a:lnTo>
                  <a:lnTo>
                    <a:pt x="41" y="20"/>
                  </a:lnTo>
                  <a:lnTo>
                    <a:pt x="41" y="21"/>
                  </a:lnTo>
                  <a:lnTo>
                    <a:pt x="41" y="22"/>
                  </a:lnTo>
                  <a:lnTo>
                    <a:pt x="42" y="24"/>
                  </a:lnTo>
                  <a:lnTo>
                    <a:pt x="42" y="25"/>
                  </a:lnTo>
                  <a:lnTo>
                    <a:pt x="41" y="25"/>
                  </a:lnTo>
                  <a:lnTo>
                    <a:pt x="41" y="26"/>
                  </a:lnTo>
                  <a:lnTo>
                    <a:pt x="42" y="26"/>
                  </a:lnTo>
                  <a:lnTo>
                    <a:pt x="42" y="27"/>
                  </a:lnTo>
                  <a:lnTo>
                    <a:pt x="43" y="28"/>
                  </a:lnTo>
                  <a:lnTo>
                    <a:pt x="43" y="29"/>
                  </a:lnTo>
                  <a:lnTo>
                    <a:pt x="42" y="29"/>
                  </a:lnTo>
                  <a:lnTo>
                    <a:pt x="42" y="31"/>
                  </a:lnTo>
                  <a:lnTo>
                    <a:pt x="42" y="32"/>
                  </a:lnTo>
                  <a:lnTo>
                    <a:pt x="41" y="32"/>
                  </a:lnTo>
                  <a:lnTo>
                    <a:pt x="39" y="32"/>
                  </a:lnTo>
                  <a:lnTo>
                    <a:pt x="39" y="33"/>
                  </a:lnTo>
                  <a:lnTo>
                    <a:pt x="38" y="34"/>
                  </a:lnTo>
                  <a:lnTo>
                    <a:pt x="39" y="34"/>
                  </a:lnTo>
                  <a:lnTo>
                    <a:pt x="39" y="35"/>
                  </a:lnTo>
                  <a:lnTo>
                    <a:pt x="41" y="35"/>
                  </a:lnTo>
                  <a:lnTo>
                    <a:pt x="41" y="36"/>
                  </a:lnTo>
                  <a:lnTo>
                    <a:pt x="39" y="36"/>
                  </a:lnTo>
                  <a:lnTo>
                    <a:pt x="39" y="38"/>
                  </a:lnTo>
                  <a:lnTo>
                    <a:pt x="39" y="39"/>
                  </a:lnTo>
                  <a:lnTo>
                    <a:pt x="38" y="40"/>
                  </a:lnTo>
                  <a:lnTo>
                    <a:pt x="38" y="41"/>
                  </a:lnTo>
                  <a:lnTo>
                    <a:pt x="37" y="41"/>
                  </a:lnTo>
                  <a:lnTo>
                    <a:pt x="36" y="41"/>
                  </a:lnTo>
                  <a:lnTo>
                    <a:pt x="35" y="41"/>
                  </a:lnTo>
                  <a:lnTo>
                    <a:pt x="35" y="42"/>
                  </a:lnTo>
                  <a:lnTo>
                    <a:pt x="36" y="43"/>
                  </a:lnTo>
                  <a:lnTo>
                    <a:pt x="35" y="45"/>
                  </a:lnTo>
                  <a:lnTo>
                    <a:pt x="34" y="45"/>
                  </a:lnTo>
                  <a:lnTo>
                    <a:pt x="35" y="45"/>
                  </a:lnTo>
                  <a:lnTo>
                    <a:pt x="34" y="45"/>
                  </a:lnTo>
                  <a:lnTo>
                    <a:pt x="34" y="46"/>
                  </a:lnTo>
                  <a:lnTo>
                    <a:pt x="32" y="47"/>
                  </a:lnTo>
                  <a:lnTo>
                    <a:pt x="32" y="48"/>
                  </a:lnTo>
                  <a:lnTo>
                    <a:pt x="32" y="49"/>
                  </a:lnTo>
                  <a:lnTo>
                    <a:pt x="32" y="50"/>
                  </a:lnTo>
                  <a:lnTo>
                    <a:pt x="32" y="53"/>
                  </a:lnTo>
                  <a:lnTo>
                    <a:pt x="31" y="53"/>
                  </a:lnTo>
                  <a:lnTo>
                    <a:pt x="30" y="53"/>
                  </a:lnTo>
                  <a:lnTo>
                    <a:pt x="29" y="53"/>
                  </a:lnTo>
                  <a:lnTo>
                    <a:pt x="29" y="54"/>
                  </a:lnTo>
                  <a:lnTo>
                    <a:pt x="28" y="53"/>
                  </a:lnTo>
                  <a:lnTo>
                    <a:pt x="28" y="54"/>
                  </a:lnTo>
                  <a:lnTo>
                    <a:pt x="28" y="55"/>
                  </a:lnTo>
                  <a:lnTo>
                    <a:pt x="28" y="56"/>
                  </a:lnTo>
                  <a:lnTo>
                    <a:pt x="28" y="57"/>
                  </a:lnTo>
                  <a:lnTo>
                    <a:pt x="27" y="57"/>
                  </a:lnTo>
                  <a:lnTo>
                    <a:pt x="28" y="62"/>
                  </a:lnTo>
                  <a:lnTo>
                    <a:pt x="27" y="63"/>
                  </a:lnTo>
                  <a:lnTo>
                    <a:pt x="27" y="64"/>
                  </a:lnTo>
                  <a:lnTo>
                    <a:pt x="27" y="66"/>
                  </a:lnTo>
                  <a:lnTo>
                    <a:pt x="27" y="67"/>
                  </a:lnTo>
                  <a:lnTo>
                    <a:pt x="27" y="68"/>
                  </a:lnTo>
                  <a:lnTo>
                    <a:pt x="27" y="69"/>
                  </a:lnTo>
                  <a:lnTo>
                    <a:pt x="27" y="70"/>
                  </a:lnTo>
                  <a:lnTo>
                    <a:pt x="27" y="71"/>
                  </a:lnTo>
                  <a:lnTo>
                    <a:pt x="27" y="73"/>
                  </a:lnTo>
                  <a:lnTo>
                    <a:pt x="27" y="74"/>
                  </a:lnTo>
                  <a:lnTo>
                    <a:pt x="27" y="75"/>
                  </a:lnTo>
                  <a:lnTo>
                    <a:pt x="27" y="76"/>
                  </a:lnTo>
                  <a:lnTo>
                    <a:pt x="28" y="77"/>
                  </a:lnTo>
                  <a:lnTo>
                    <a:pt x="28" y="78"/>
                  </a:lnTo>
                  <a:lnTo>
                    <a:pt x="28" y="80"/>
                  </a:lnTo>
                  <a:lnTo>
                    <a:pt x="28" y="83"/>
                  </a:lnTo>
                  <a:lnTo>
                    <a:pt x="28" y="84"/>
                  </a:lnTo>
                  <a:lnTo>
                    <a:pt x="27" y="84"/>
                  </a:lnTo>
                  <a:lnTo>
                    <a:pt x="28" y="84"/>
                  </a:lnTo>
                  <a:lnTo>
                    <a:pt x="28" y="85"/>
                  </a:lnTo>
                  <a:lnTo>
                    <a:pt x="27" y="87"/>
                  </a:lnTo>
                  <a:lnTo>
                    <a:pt x="27" y="88"/>
                  </a:lnTo>
                  <a:lnTo>
                    <a:pt x="28" y="88"/>
                  </a:lnTo>
                  <a:lnTo>
                    <a:pt x="27" y="89"/>
                  </a:lnTo>
                  <a:lnTo>
                    <a:pt x="28" y="90"/>
                  </a:lnTo>
                  <a:lnTo>
                    <a:pt x="28" y="91"/>
                  </a:lnTo>
                  <a:lnTo>
                    <a:pt x="27" y="91"/>
                  </a:lnTo>
                  <a:lnTo>
                    <a:pt x="27" y="92"/>
                  </a:lnTo>
                  <a:lnTo>
                    <a:pt x="28" y="92"/>
                  </a:lnTo>
                  <a:lnTo>
                    <a:pt x="27" y="94"/>
                  </a:lnTo>
                  <a:lnTo>
                    <a:pt x="27" y="95"/>
                  </a:lnTo>
                  <a:lnTo>
                    <a:pt x="27" y="96"/>
                  </a:lnTo>
                  <a:lnTo>
                    <a:pt x="21" y="96"/>
                  </a:lnTo>
                  <a:lnTo>
                    <a:pt x="20" y="97"/>
                  </a:lnTo>
                  <a:lnTo>
                    <a:pt x="15" y="97"/>
                  </a:lnTo>
                  <a:lnTo>
                    <a:pt x="12" y="98"/>
                  </a:lnTo>
                  <a:lnTo>
                    <a:pt x="14" y="97"/>
                  </a:lnTo>
                  <a:lnTo>
                    <a:pt x="14" y="96"/>
                  </a:lnTo>
                  <a:lnTo>
                    <a:pt x="14" y="95"/>
                  </a:lnTo>
                  <a:lnTo>
                    <a:pt x="13" y="95"/>
                  </a:lnTo>
                  <a:lnTo>
                    <a:pt x="13" y="94"/>
                  </a:lnTo>
                  <a:lnTo>
                    <a:pt x="13" y="92"/>
                  </a:lnTo>
                  <a:lnTo>
                    <a:pt x="12" y="92"/>
                  </a:lnTo>
                  <a:lnTo>
                    <a:pt x="12" y="91"/>
                  </a:lnTo>
                  <a:lnTo>
                    <a:pt x="12" y="90"/>
                  </a:lnTo>
                  <a:lnTo>
                    <a:pt x="12" y="89"/>
                  </a:lnTo>
                  <a:lnTo>
                    <a:pt x="12" y="88"/>
                  </a:lnTo>
                  <a:lnTo>
                    <a:pt x="10" y="88"/>
                  </a:lnTo>
                  <a:lnTo>
                    <a:pt x="10" y="87"/>
                  </a:lnTo>
                  <a:lnTo>
                    <a:pt x="10" y="85"/>
                  </a:lnTo>
                  <a:lnTo>
                    <a:pt x="12" y="85"/>
                  </a:lnTo>
                  <a:lnTo>
                    <a:pt x="12" y="83"/>
                  </a:lnTo>
                  <a:lnTo>
                    <a:pt x="12" y="81"/>
                  </a:lnTo>
                  <a:lnTo>
                    <a:pt x="12" y="78"/>
                  </a:lnTo>
                  <a:lnTo>
                    <a:pt x="12" y="77"/>
                  </a:lnTo>
                  <a:lnTo>
                    <a:pt x="12" y="76"/>
                  </a:lnTo>
                  <a:lnTo>
                    <a:pt x="12" y="73"/>
                  </a:lnTo>
                  <a:lnTo>
                    <a:pt x="12" y="70"/>
                  </a:lnTo>
                  <a:lnTo>
                    <a:pt x="12" y="68"/>
                  </a:lnTo>
                  <a:lnTo>
                    <a:pt x="12" y="66"/>
                  </a:lnTo>
                  <a:lnTo>
                    <a:pt x="12" y="64"/>
                  </a:lnTo>
                  <a:lnTo>
                    <a:pt x="12" y="63"/>
                  </a:lnTo>
                  <a:lnTo>
                    <a:pt x="12" y="62"/>
                  </a:lnTo>
                  <a:lnTo>
                    <a:pt x="12" y="61"/>
                  </a:lnTo>
                  <a:lnTo>
                    <a:pt x="12" y="59"/>
                  </a:lnTo>
                  <a:lnTo>
                    <a:pt x="12" y="57"/>
                  </a:lnTo>
                  <a:lnTo>
                    <a:pt x="12" y="55"/>
                  </a:lnTo>
                  <a:lnTo>
                    <a:pt x="12" y="54"/>
                  </a:lnTo>
                  <a:lnTo>
                    <a:pt x="12" y="53"/>
                  </a:lnTo>
                  <a:lnTo>
                    <a:pt x="10" y="52"/>
                  </a:lnTo>
                  <a:lnTo>
                    <a:pt x="9" y="49"/>
                  </a:lnTo>
                  <a:lnTo>
                    <a:pt x="8" y="48"/>
                  </a:lnTo>
                  <a:lnTo>
                    <a:pt x="8" y="47"/>
                  </a:lnTo>
                  <a:lnTo>
                    <a:pt x="8" y="46"/>
                  </a:lnTo>
                  <a:lnTo>
                    <a:pt x="8" y="45"/>
                  </a:lnTo>
                  <a:lnTo>
                    <a:pt x="8" y="43"/>
                  </a:lnTo>
                  <a:lnTo>
                    <a:pt x="8" y="42"/>
                  </a:lnTo>
                  <a:lnTo>
                    <a:pt x="8" y="40"/>
                  </a:lnTo>
                  <a:lnTo>
                    <a:pt x="8" y="39"/>
                  </a:lnTo>
                  <a:lnTo>
                    <a:pt x="6" y="38"/>
                  </a:lnTo>
                  <a:lnTo>
                    <a:pt x="5" y="35"/>
                  </a:lnTo>
                  <a:lnTo>
                    <a:pt x="3" y="35"/>
                  </a:lnTo>
                  <a:lnTo>
                    <a:pt x="2" y="34"/>
                  </a:lnTo>
                  <a:lnTo>
                    <a:pt x="1" y="33"/>
                  </a:lnTo>
                  <a:lnTo>
                    <a:pt x="0" y="33"/>
                  </a:lnTo>
                  <a:lnTo>
                    <a:pt x="0" y="32"/>
                  </a:lnTo>
                  <a:lnTo>
                    <a:pt x="0" y="31"/>
                  </a:lnTo>
                  <a:lnTo>
                    <a:pt x="0" y="29"/>
                  </a:lnTo>
                  <a:lnTo>
                    <a:pt x="0" y="28"/>
                  </a:lnTo>
                  <a:lnTo>
                    <a:pt x="0" y="27"/>
                  </a:lnTo>
                  <a:lnTo>
                    <a:pt x="1" y="26"/>
                  </a:lnTo>
                  <a:lnTo>
                    <a:pt x="1" y="25"/>
                  </a:lnTo>
                  <a:lnTo>
                    <a:pt x="1" y="24"/>
                  </a:lnTo>
                  <a:lnTo>
                    <a:pt x="2" y="22"/>
                  </a:lnTo>
                  <a:lnTo>
                    <a:pt x="2" y="21"/>
                  </a:lnTo>
                  <a:lnTo>
                    <a:pt x="3" y="21"/>
                  </a:lnTo>
                  <a:lnTo>
                    <a:pt x="5" y="21"/>
                  </a:lnTo>
                  <a:lnTo>
                    <a:pt x="5" y="22"/>
                  </a:lnTo>
                  <a:lnTo>
                    <a:pt x="5" y="21"/>
                  </a:lnTo>
                  <a:lnTo>
                    <a:pt x="5" y="20"/>
                  </a:lnTo>
                  <a:lnTo>
                    <a:pt x="3" y="20"/>
                  </a:lnTo>
                  <a:lnTo>
                    <a:pt x="5" y="20"/>
                  </a:lnTo>
                  <a:lnTo>
                    <a:pt x="6" y="20"/>
                  </a:lnTo>
                  <a:lnTo>
                    <a:pt x="5" y="19"/>
                  </a:lnTo>
                  <a:lnTo>
                    <a:pt x="5" y="18"/>
                  </a:lnTo>
                  <a:lnTo>
                    <a:pt x="6" y="18"/>
                  </a:lnTo>
                  <a:lnTo>
                    <a:pt x="6" y="19"/>
                  </a:lnTo>
                  <a:lnTo>
                    <a:pt x="6" y="18"/>
                  </a:lnTo>
                  <a:lnTo>
                    <a:pt x="7" y="19"/>
                  </a:lnTo>
                  <a:lnTo>
                    <a:pt x="7" y="18"/>
                  </a:lnTo>
                  <a:lnTo>
                    <a:pt x="8" y="18"/>
                  </a:lnTo>
                  <a:lnTo>
                    <a:pt x="8" y="17"/>
                  </a:lnTo>
                  <a:lnTo>
                    <a:pt x="8" y="15"/>
                  </a:lnTo>
                  <a:lnTo>
                    <a:pt x="9" y="15"/>
                  </a:lnTo>
                  <a:lnTo>
                    <a:pt x="10" y="15"/>
                  </a:lnTo>
                  <a:lnTo>
                    <a:pt x="12" y="15"/>
                  </a:lnTo>
                  <a:lnTo>
                    <a:pt x="12" y="17"/>
                  </a:lnTo>
                  <a:lnTo>
                    <a:pt x="13" y="15"/>
                  </a:lnTo>
                  <a:lnTo>
                    <a:pt x="14" y="15"/>
                  </a:lnTo>
                  <a:lnTo>
                    <a:pt x="15" y="15"/>
                  </a:lnTo>
                  <a:lnTo>
                    <a:pt x="16" y="15"/>
                  </a:lnTo>
                  <a:lnTo>
                    <a:pt x="17" y="15"/>
                  </a:lnTo>
                  <a:lnTo>
                    <a:pt x="19" y="13"/>
                  </a:lnTo>
                  <a:lnTo>
                    <a:pt x="20" y="13"/>
                  </a:lnTo>
                  <a:lnTo>
                    <a:pt x="21" y="12"/>
                  </a:lnTo>
                  <a:lnTo>
                    <a:pt x="21" y="11"/>
                  </a:lnTo>
                  <a:lnTo>
                    <a:pt x="22" y="11"/>
                  </a:lnTo>
                  <a:lnTo>
                    <a:pt x="22" y="10"/>
                  </a:lnTo>
                  <a:lnTo>
                    <a:pt x="22" y="8"/>
                  </a:lnTo>
                  <a:lnTo>
                    <a:pt x="22" y="7"/>
                  </a:lnTo>
                  <a:lnTo>
                    <a:pt x="23" y="7"/>
                  </a:lnTo>
                  <a:lnTo>
                    <a:pt x="23" y="6"/>
                  </a:lnTo>
                  <a:lnTo>
                    <a:pt x="22" y="6"/>
                  </a:lnTo>
                  <a:lnTo>
                    <a:pt x="22" y="5"/>
                  </a:lnTo>
                  <a:lnTo>
                    <a:pt x="22" y="4"/>
                  </a:lnTo>
                  <a:lnTo>
                    <a:pt x="22" y="3"/>
                  </a:lnTo>
                  <a:lnTo>
                    <a:pt x="23" y="3"/>
                  </a:lnTo>
                  <a:lnTo>
                    <a:pt x="24" y="3"/>
                  </a:lnTo>
                  <a:lnTo>
                    <a:pt x="25" y="3"/>
                  </a:lnTo>
                  <a:lnTo>
                    <a:pt x="25" y="1"/>
                  </a:lnTo>
                  <a:lnTo>
                    <a:pt x="25" y="3"/>
                  </a:lnTo>
                  <a:lnTo>
                    <a:pt x="27" y="3"/>
                  </a:lnTo>
                  <a:lnTo>
                    <a:pt x="27" y="1"/>
                  </a:lnTo>
                  <a:lnTo>
                    <a:pt x="28" y="0"/>
                  </a:lnTo>
                  <a:lnTo>
                    <a:pt x="29" y="0"/>
                  </a:lnTo>
                  <a:lnTo>
                    <a:pt x="29" y="1"/>
                  </a:lnTo>
                  <a:lnTo>
                    <a:pt x="30" y="1"/>
                  </a:lnTo>
                  <a:lnTo>
                    <a:pt x="30" y="3"/>
                  </a:lnTo>
                  <a:lnTo>
                    <a:pt x="31" y="3"/>
                  </a:lnTo>
                  <a:lnTo>
                    <a:pt x="31" y="4"/>
                  </a:lnTo>
                  <a:lnTo>
                    <a:pt x="34" y="6"/>
                  </a:lnTo>
                  <a:lnTo>
                    <a:pt x="35" y="6"/>
                  </a:lnTo>
                  <a:lnTo>
                    <a:pt x="35" y="7"/>
                  </a:lnTo>
                  <a:lnTo>
                    <a:pt x="35" y="8"/>
                  </a:lnTo>
                  <a:lnTo>
                    <a:pt x="36" y="8"/>
                  </a:lnTo>
                  <a:lnTo>
                    <a:pt x="37" y="8"/>
                  </a:lnTo>
                  <a:lnTo>
                    <a:pt x="37" y="10"/>
                  </a:lnTo>
                  <a:lnTo>
                    <a:pt x="38" y="10"/>
                  </a:lnTo>
                  <a:lnTo>
                    <a:pt x="38" y="11"/>
                  </a:lnTo>
                  <a:lnTo>
                    <a:pt x="39" y="1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2" name="Freeform 836">
              <a:extLst>
                <a:ext uri="{FF2B5EF4-FFF2-40B4-BE49-F238E27FC236}">
                  <a16:creationId xmlns="" xmlns:a16="http://schemas.microsoft.com/office/drawing/2014/main" id="{1B998B8A-15DE-4E6D-8B88-4511C4E9EED3}"/>
                </a:ext>
              </a:extLst>
            </p:cNvPr>
            <p:cNvSpPr>
              <a:spLocks/>
            </p:cNvSpPr>
            <p:nvPr/>
          </p:nvSpPr>
          <p:spPr bwMode="auto">
            <a:xfrm>
              <a:off x="5971473" y="2766013"/>
              <a:ext cx="139132" cy="114879"/>
            </a:xfrm>
            <a:custGeom>
              <a:avLst/>
              <a:gdLst>
                <a:gd name="T0" fmla="*/ 81 w 109"/>
                <a:gd name="T1" fmla="*/ 12 h 90"/>
                <a:gd name="T2" fmla="*/ 82 w 109"/>
                <a:gd name="T3" fmla="*/ 18 h 90"/>
                <a:gd name="T4" fmla="*/ 85 w 109"/>
                <a:gd name="T5" fmla="*/ 22 h 90"/>
                <a:gd name="T6" fmla="*/ 90 w 109"/>
                <a:gd name="T7" fmla="*/ 26 h 90"/>
                <a:gd name="T8" fmla="*/ 92 w 109"/>
                <a:gd name="T9" fmla="*/ 27 h 90"/>
                <a:gd name="T10" fmla="*/ 89 w 109"/>
                <a:gd name="T11" fmla="*/ 32 h 90"/>
                <a:gd name="T12" fmla="*/ 95 w 109"/>
                <a:gd name="T13" fmla="*/ 35 h 90"/>
                <a:gd name="T14" fmla="*/ 102 w 109"/>
                <a:gd name="T15" fmla="*/ 39 h 90"/>
                <a:gd name="T16" fmla="*/ 107 w 109"/>
                <a:gd name="T17" fmla="*/ 39 h 90"/>
                <a:gd name="T18" fmla="*/ 107 w 109"/>
                <a:gd name="T19" fmla="*/ 42 h 90"/>
                <a:gd name="T20" fmla="*/ 108 w 109"/>
                <a:gd name="T21" fmla="*/ 48 h 90"/>
                <a:gd name="T22" fmla="*/ 108 w 109"/>
                <a:gd name="T23" fmla="*/ 54 h 90"/>
                <a:gd name="T24" fmla="*/ 101 w 109"/>
                <a:gd name="T25" fmla="*/ 57 h 90"/>
                <a:gd name="T26" fmla="*/ 95 w 109"/>
                <a:gd name="T27" fmla="*/ 57 h 90"/>
                <a:gd name="T28" fmla="*/ 93 w 109"/>
                <a:gd name="T29" fmla="*/ 61 h 90"/>
                <a:gd name="T30" fmla="*/ 90 w 109"/>
                <a:gd name="T31" fmla="*/ 62 h 90"/>
                <a:gd name="T32" fmla="*/ 89 w 109"/>
                <a:gd name="T33" fmla="*/ 63 h 90"/>
                <a:gd name="T34" fmla="*/ 83 w 109"/>
                <a:gd name="T35" fmla="*/ 64 h 90"/>
                <a:gd name="T36" fmla="*/ 72 w 109"/>
                <a:gd name="T37" fmla="*/ 62 h 90"/>
                <a:gd name="T38" fmla="*/ 68 w 109"/>
                <a:gd name="T39" fmla="*/ 66 h 90"/>
                <a:gd name="T40" fmla="*/ 64 w 109"/>
                <a:gd name="T41" fmla="*/ 64 h 90"/>
                <a:gd name="T42" fmla="*/ 52 w 109"/>
                <a:gd name="T43" fmla="*/ 64 h 90"/>
                <a:gd name="T44" fmla="*/ 37 w 109"/>
                <a:gd name="T45" fmla="*/ 64 h 90"/>
                <a:gd name="T46" fmla="*/ 36 w 109"/>
                <a:gd name="T47" fmla="*/ 71 h 90"/>
                <a:gd name="T48" fmla="*/ 37 w 109"/>
                <a:gd name="T49" fmla="*/ 75 h 90"/>
                <a:gd name="T50" fmla="*/ 38 w 109"/>
                <a:gd name="T51" fmla="*/ 80 h 90"/>
                <a:gd name="T52" fmla="*/ 38 w 109"/>
                <a:gd name="T53" fmla="*/ 85 h 90"/>
                <a:gd name="T54" fmla="*/ 37 w 109"/>
                <a:gd name="T55" fmla="*/ 90 h 90"/>
                <a:gd name="T56" fmla="*/ 33 w 109"/>
                <a:gd name="T57" fmla="*/ 83 h 90"/>
                <a:gd name="T58" fmla="*/ 30 w 109"/>
                <a:gd name="T59" fmla="*/ 82 h 90"/>
                <a:gd name="T60" fmla="*/ 25 w 109"/>
                <a:gd name="T61" fmla="*/ 81 h 90"/>
                <a:gd name="T62" fmla="*/ 19 w 109"/>
                <a:gd name="T63" fmla="*/ 83 h 90"/>
                <a:gd name="T64" fmla="*/ 16 w 109"/>
                <a:gd name="T65" fmla="*/ 87 h 90"/>
                <a:gd name="T66" fmla="*/ 12 w 109"/>
                <a:gd name="T67" fmla="*/ 85 h 90"/>
                <a:gd name="T68" fmla="*/ 9 w 109"/>
                <a:gd name="T69" fmla="*/ 84 h 90"/>
                <a:gd name="T70" fmla="*/ 8 w 109"/>
                <a:gd name="T71" fmla="*/ 81 h 90"/>
                <a:gd name="T72" fmla="*/ 7 w 109"/>
                <a:gd name="T73" fmla="*/ 80 h 90"/>
                <a:gd name="T74" fmla="*/ 5 w 109"/>
                <a:gd name="T75" fmla="*/ 77 h 90"/>
                <a:gd name="T76" fmla="*/ 2 w 109"/>
                <a:gd name="T77" fmla="*/ 76 h 90"/>
                <a:gd name="T78" fmla="*/ 0 w 109"/>
                <a:gd name="T79" fmla="*/ 74 h 90"/>
                <a:gd name="T80" fmla="*/ 0 w 109"/>
                <a:gd name="T81" fmla="*/ 70 h 90"/>
                <a:gd name="T82" fmla="*/ 0 w 109"/>
                <a:gd name="T83" fmla="*/ 64 h 90"/>
                <a:gd name="T84" fmla="*/ 3 w 109"/>
                <a:gd name="T85" fmla="*/ 61 h 90"/>
                <a:gd name="T86" fmla="*/ 3 w 109"/>
                <a:gd name="T87" fmla="*/ 54 h 90"/>
                <a:gd name="T88" fmla="*/ 3 w 109"/>
                <a:gd name="T89" fmla="*/ 50 h 90"/>
                <a:gd name="T90" fmla="*/ 8 w 109"/>
                <a:gd name="T91" fmla="*/ 48 h 90"/>
                <a:gd name="T92" fmla="*/ 11 w 109"/>
                <a:gd name="T93" fmla="*/ 48 h 90"/>
                <a:gd name="T94" fmla="*/ 15 w 109"/>
                <a:gd name="T95" fmla="*/ 43 h 90"/>
                <a:gd name="T96" fmla="*/ 15 w 109"/>
                <a:gd name="T97" fmla="*/ 39 h 90"/>
                <a:gd name="T98" fmla="*/ 17 w 109"/>
                <a:gd name="T99" fmla="*/ 36 h 90"/>
                <a:gd name="T100" fmla="*/ 16 w 109"/>
                <a:gd name="T101" fmla="*/ 32 h 90"/>
                <a:gd name="T102" fmla="*/ 19 w 109"/>
                <a:gd name="T103" fmla="*/ 28 h 90"/>
                <a:gd name="T104" fmla="*/ 22 w 109"/>
                <a:gd name="T105" fmla="*/ 25 h 90"/>
                <a:gd name="T106" fmla="*/ 25 w 109"/>
                <a:gd name="T107" fmla="*/ 28 h 90"/>
                <a:gd name="T108" fmla="*/ 31 w 109"/>
                <a:gd name="T109" fmla="*/ 28 h 90"/>
                <a:gd name="T110" fmla="*/ 33 w 109"/>
                <a:gd name="T111" fmla="*/ 22 h 90"/>
                <a:gd name="T112" fmla="*/ 36 w 109"/>
                <a:gd name="T113" fmla="*/ 19 h 90"/>
                <a:gd name="T114" fmla="*/ 42 w 109"/>
                <a:gd name="T115" fmla="*/ 13 h 90"/>
                <a:gd name="T116" fmla="*/ 50 w 109"/>
                <a:gd name="T117" fmla="*/ 10 h 90"/>
                <a:gd name="T118" fmla="*/ 61 w 109"/>
                <a:gd name="T119" fmla="*/ 5 h 90"/>
                <a:gd name="T120" fmla="*/ 72 w 109"/>
                <a:gd name="T1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90">
                  <a:moveTo>
                    <a:pt x="79" y="3"/>
                  </a:moveTo>
                  <a:lnTo>
                    <a:pt x="79" y="4"/>
                  </a:lnTo>
                  <a:lnTo>
                    <a:pt x="79" y="5"/>
                  </a:lnTo>
                  <a:lnTo>
                    <a:pt x="79" y="8"/>
                  </a:lnTo>
                  <a:lnTo>
                    <a:pt x="79" y="10"/>
                  </a:lnTo>
                  <a:lnTo>
                    <a:pt x="81" y="12"/>
                  </a:lnTo>
                  <a:lnTo>
                    <a:pt x="81" y="13"/>
                  </a:lnTo>
                  <a:lnTo>
                    <a:pt x="81" y="14"/>
                  </a:lnTo>
                  <a:lnTo>
                    <a:pt x="81" y="15"/>
                  </a:lnTo>
                  <a:lnTo>
                    <a:pt x="81" y="17"/>
                  </a:lnTo>
                  <a:lnTo>
                    <a:pt x="82" y="17"/>
                  </a:lnTo>
                  <a:lnTo>
                    <a:pt x="82" y="18"/>
                  </a:lnTo>
                  <a:lnTo>
                    <a:pt x="82" y="19"/>
                  </a:lnTo>
                  <a:lnTo>
                    <a:pt x="83" y="19"/>
                  </a:lnTo>
                  <a:lnTo>
                    <a:pt x="83" y="20"/>
                  </a:lnTo>
                  <a:lnTo>
                    <a:pt x="85" y="20"/>
                  </a:lnTo>
                  <a:lnTo>
                    <a:pt x="85" y="21"/>
                  </a:lnTo>
                  <a:lnTo>
                    <a:pt x="85" y="22"/>
                  </a:lnTo>
                  <a:lnTo>
                    <a:pt x="87" y="22"/>
                  </a:lnTo>
                  <a:lnTo>
                    <a:pt x="88" y="22"/>
                  </a:lnTo>
                  <a:lnTo>
                    <a:pt x="88" y="24"/>
                  </a:lnTo>
                  <a:lnTo>
                    <a:pt x="89" y="24"/>
                  </a:lnTo>
                  <a:lnTo>
                    <a:pt x="90" y="25"/>
                  </a:lnTo>
                  <a:lnTo>
                    <a:pt x="90" y="26"/>
                  </a:lnTo>
                  <a:lnTo>
                    <a:pt x="93" y="27"/>
                  </a:lnTo>
                  <a:lnTo>
                    <a:pt x="94" y="27"/>
                  </a:lnTo>
                  <a:lnTo>
                    <a:pt x="93" y="27"/>
                  </a:lnTo>
                  <a:lnTo>
                    <a:pt x="93" y="28"/>
                  </a:lnTo>
                  <a:lnTo>
                    <a:pt x="92" y="28"/>
                  </a:lnTo>
                  <a:lnTo>
                    <a:pt x="92" y="27"/>
                  </a:lnTo>
                  <a:lnTo>
                    <a:pt x="90" y="27"/>
                  </a:lnTo>
                  <a:lnTo>
                    <a:pt x="89" y="27"/>
                  </a:lnTo>
                  <a:lnTo>
                    <a:pt x="89" y="28"/>
                  </a:lnTo>
                  <a:lnTo>
                    <a:pt x="89" y="29"/>
                  </a:lnTo>
                  <a:lnTo>
                    <a:pt x="89" y="31"/>
                  </a:lnTo>
                  <a:lnTo>
                    <a:pt x="89" y="32"/>
                  </a:lnTo>
                  <a:lnTo>
                    <a:pt x="89" y="33"/>
                  </a:lnTo>
                  <a:lnTo>
                    <a:pt x="90" y="33"/>
                  </a:lnTo>
                  <a:lnTo>
                    <a:pt x="92" y="33"/>
                  </a:lnTo>
                  <a:lnTo>
                    <a:pt x="93" y="34"/>
                  </a:lnTo>
                  <a:lnTo>
                    <a:pt x="94" y="35"/>
                  </a:lnTo>
                  <a:lnTo>
                    <a:pt x="95" y="35"/>
                  </a:lnTo>
                  <a:lnTo>
                    <a:pt x="96" y="36"/>
                  </a:lnTo>
                  <a:lnTo>
                    <a:pt x="96" y="38"/>
                  </a:lnTo>
                  <a:lnTo>
                    <a:pt x="97" y="39"/>
                  </a:lnTo>
                  <a:lnTo>
                    <a:pt x="99" y="39"/>
                  </a:lnTo>
                  <a:lnTo>
                    <a:pt x="100" y="39"/>
                  </a:lnTo>
                  <a:lnTo>
                    <a:pt x="102" y="39"/>
                  </a:lnTo>
                  <a:lnTo>
                    <a:pt x="102" y="38"/>
                  </a:lnTo>
                  <a:lnTo>
                    <a:pt x="103" y="38"/>
                  </a:lnTo>
                  <a:lnTo>
                    <a:pt x="104" y="38"/>
                  </a:lnTo>
                  <a:lnTo>
                    <a:pt x="106" y="38"/>
                  </a:lnTo>
                  <a:lnTo>
                    <a:pt x="106" y="39"/>
                  </a:lnTo>
                  <a:lnTo>
                    <a:pt x="107" y="39"/>
                  </a:lnTo>
                  <a:lnTo>
                    <a:pt x="107" y="40"/>
                  </a:lnTo>
                  <a:lnTo>
                    <a:pt x="107" y="41"/>
                  </a:lnTo>
                  <a:lnTo>
                    <a:pt x="108" y="41"/>
                  </a:lnTo>
                  <a:lnTo>
                    <a:pt x="107" y="41"/>
                  </a:lnTo>
                  <a:lnTo>
                    <a:pt x="108" y="42"/>
                  </a:lnTo>
                  <a:lnTo>
                    <a:pt x="107" y="42"/>
                  </a:lnTo>
                  <a:lnTo>
                    <a:pt x="106" y="42"/>
                  </a:lnTo>
                  <a:lnTo>
                    <a:pt x="104" y="42"/>
                  </a:lnTo>
                  <a:lnTo>
                    <a:pt x="104" y="43"/>
                  </a:lnTo>
                  <a:lnTo>
                    <a:pt x="106" y="45"/>
                  </a:lnTo>
                  <a:lnTo>
                    <a:pt x="107" y="47"/>
                  </a:lnTo>
                  <a:lnTo>
                    <a:pt x="108" y="48"/>
                  </a:lnTo>
                  <a:lnTo>
                    <a:pt x="109" y="49"/>
                  </a:lnTo>
                  <a:lnTo>
                    <a:pt x="109" y="50"/>
                  </a:lnTo>
                  <a:lnTo>
                    <a:pt x="109" y="52"/>
                  </a:lnTo>
                  <a:lnTo>
                    <a:pt x="109" y="53"/>
                  </a:lnTo>
                  <a:lnTo>
                    <a:pt x="108" y="53"/>
                  </a:lnTo>
                  <a:lnTo>
                    <a:pt x="108" y="54"/>
                  </a:lnTo>
                  <a:lnTo>
                    <a:pt x="107" y="55"/>
                  </a:lnTo>
                  <a:lnTo>
                    <a:pt x="106" y="55"/>
                  </a:lnTo>
                  <a:lnTo>
                    <a:pt x="104" y="57"/>
                  </a:lnTo>
                  <a:lnTo>
                    <a:pt x="103" y="57"/>
                  </a:lnTo>
                  <a:lnTo>
                    <a:pt x="102" y="57"/>
                  </a:lnTo>
                  <a:lnTo>
                    <a:pt x="101" y="57"/>
                  </a:lnTo>
                  <a:lnTo>
                    <a:pt x="100" y="57"/>
                  </a:lnTo>
                  <a:lnTo>
                    <a:pt x="99" y="59"/>
                  </a:lnTo>
                  <a:lnTo>
                    <a:pt x="99" y="57"/>
                  </a:lnTo>
                  <a:lnTo>
                    <a:pt x="97" y="57"/>
                  </a:lnTo>
                  <a:lnTo>
                    <a:pt x="96" y="57"/>
                  </a:lnTo>
                  <a:lnTo>
                    <a:pt x="95" y="57"/>
                  </a:lnTo>
                  <a:lnTo>
                    <a:pt x="95" y="59"/>
                  </a:lnTo>
                  <a:lnTo>
                    <a:pt x="95" y="60"/>
                  </a:lnTo>
                  <a:lnTo>
                    <a:pt x="94" y="60"/>
                  </a:lnTo>
                  <a:lnTo>
                    <a:pt x="94" y="61"/>
                  </a:lnTo>
                  <a:lnTo>
                    <a:pt x="93" y="60"/>
                  </a:lnTo>
                  <a:lnTo>
                    <a:pt x="93" y="61"/>
                  </a:lnTo>
                  <a:lnTo>
                    <a:pt x="93" y="60"/>
                  </a:lnTo>
                  <a:lnTo>
                    <a:pt x="92" y="60"/>
                  </a:lnTo>
                  <a:lnTo>
                    <a:pt x="92" y="61"/>
                  </a:lnTo>
                  <a:lnTo>
                    <a:pt x="93" y="62"/>
                  </a:lnTo>
                  <a:lnTo>
                    <a:pt x="92" y="62"/>
                  </a:lnTo>
                  <a:lnTo>
                    <a:pt x="90" y="62"/>
                  </a:lnTo>
                  <a:lnTo>
                    <a:pt x="92" y="62"/>
                  </a:lnTo>
                  <a:lnTo>
                    <a:pt x="92" y="63"/>
                  </a:lnTo>
                  <a:lnTo>
                    <a:pt x="92" y="64"/>
                  </a:lnTo>
                  <a:lnTo>
                    <a:pt x="92" y="63"/>
                  </a:lnTo>
                  <a:lnTo>
                    <a:pt x="90" y="63"/>
                  </a:lnTo>
                  <a:lnTo>
                    <a:pt x="89" y="63"/>
                  </a:lnTo>
                  <a:lnTo>
                    <a:pt x="89" y="64"/>
                  </a:lnTo>
                  <a:lnTo>
                    <a:pt x="87" y="64"/>
                  </a:lnTo>
                  <a:lnTo>
                    <a:pt x="86" y="64"/>
                  </a:lnTo>
                  <a:lnTo>
                    <a:pt x="85" y="64"/>
                  </a:lnTo>
                  <a:lnTo>
                    <a:pt x="83" y="66"/>
                  </a:lnTo>
                  <a:lnTo>
                    <a:pt x="83" y="64"/>
                  </a:lnTo>
                  <a:lnTo>
                    <a:pt x="81" y="64"/>
                  </a:lnTo>
                  <a:lnTo>
                    <a:pt x="80" y="64"/>
                  </a:lnTo>
                  <a:lnTo>
                    <a:pt x="76" y="63"/>
                  </a:lnTo>
                  <a:lnTo>
                    <a:pt x="75" y="63"/>
                  </a:lnTo>
                  <a:lnTo>
                    <a:pt x="74" y="62"/>
                  </a:lnTo>
                  <a:lnTo>
                    <a:pt x="72" y="62"/>
                  </a:lnTo>
                  <a:lnTo>
                    <a:pt x="72" y="63"/>
                  </a:lnTo>
                  <a:lnTo>
                    <a:pt x="71" y="63"/>
                  </a:lnTo>
                  <a:lnTo>
                    <a:pt x="69" y="63"/>
                  </a:lnTo>
                  <a:lnTo>
                    <a:pt x="69" y="64"/>
                  </a:lnTo>
                  <a:lnTo>
                    <a:pt x="68" y="64"/>
                  </a:lnTo>
                  <a:lnTo>
                    <a:pt x="68" y="66"/>
                  </a:lnTo>
                  <a:lnTo>
                    <a:pt x="67" y="66"/>
                  </a:lnTo>
                  <a:lnTo>
                    <a:pt x="67" y="64"/>
                  </a:lnTo>
                  <a:lnTo>
                    <a:pt x="66" y="64"/>
                  </a:lnTo>
                  <a:lnTo>
                    <a:pt x="65" y="64"/>
                  </a:lnTo>
                  <a:lnTo>
                    <a:pt x="64" y="66"/>
                  </a:lnTo>
                  <a:lnTo>
                    <a:pt x="64" y="64"/>
                  </a:lnTo>
                  <a:lnTo>
                    <a:pt x="61" y="64"/>
                  </a:lnTo>
                  <a:lnTo>
                    <a:pt x="59" y="64"/>
                  </a:lnTo>
                  <a:lnTo>
                    <a:pt x="58" y="64"/>
                  </a:lnTo>
                  <a:lnTo>
                    <a:pt x="57" y="64"/>
                  </a:lnTo>
                  <a:lnTo>
                    <a:pt x="54" y="64"/>
                  </a:lnTo>
                  <a:lnTo>
                    <a:pt x="52" y="64"/>
                  </a:lnTo>
                  <a:lnTo>
                    <a:pt x="48" y="64"/>
                  </a:lnTo>
                  <a:lnTo>
                    <a:pt x="46" y="64"/>
                  </a:lnTo>
                  <a:lnTo>
                    <a:pt x="43" y="64"/>
                  </a:lnTo>
                  <a:lnTo>
                    <a:pt x="39" y="64"/>
                  </a:lnTo>
                  <a:lnTo>
                    <a:pt x="38" y="64"/>
                  </a:lnTo>
                  <a:lnTo>
                    <a:pt x="37" y="64"/>
                  </a:lnTo>
                  <a:lnTo>
                    <a:pt x="37" y="66"/>
                  </a:lnTo>
                  <a:lnTo>
                    <a:pt x="37" y="67"/>
                  </a:lnTo>
                  <a:lnTo>
                    <a:pt x="36" y="68"/>
                  </a:lnTo>
                  <a:lnTo>
                    <a:pt x="36" y="69"/>
                  </a:lnTo>
                  <a:lnTo>
                    <a:pt x="36" y="70"/>
                  </a:lnTo>
                  <a:lnTo>
                    <a:pt x="36" y="71"/>
                  </a:lnTo>
                  <a:lnTo>
                    <a:pt x="36" y="73"/>
                  </a:lnTo>
                  <a:lnTo>
                    <a:pt x="37" y="73"/>
                  </a:lnTo>
                  <a:lnTo>
                    <a:pt x="37" y="74"/>
                  </a:lnTo>
                  <a:lnTo>
                    <a:pt x="38" y="74"/>
                  </a:lnTo>
                  <a:lnTo>
                    <a:pt x="37" y="74"/>
                  </a:lnTo>
                  <a:lnTo>
                    <a:pt x="37" y="75"/>
                  </a:lnTo>
                  <a:lnTo>
                    <a:pt x="37" y="76"/>
                  </a:lnTo>
                  <a:lnTo>
                    <a:pt x="38" y="76"/>
                  </a:lnTo>
                  <a:lnTo>
                    <a:pt x="38" y="77"/>
                  </a:lnTo>
                  <a:lnTo>
                    <a:pt x="37" y="77"/>
                  </a:lnTo>
                  <a:lnTo>
                    <a:pt x="38" y="78"/>
                  </a:lnTo>
                  <a:lnTo>
                    <a:pt x="38" y="80"/>
                  </a:lnTo>
                  <a:lnTo>
                    <a:pt x="38" y="81"/>
                  </a:lnTo>
                  <a:lnTo>
                    <a:pt x="38" y="82"/>
                  </a:lnTo>
                  <a:lnTo>
                    <a:pt x="38" y="83"/>
                  </a:lnTo>
                  <a:lnTo>
                    <a:pt x="38" y="84"/>
                  </a:lnTo>
                  <a:lnTo>
                    <a:pt x="37" y="84"/>
                  </a:lnTo>
                  <a:lnTo>
                    <a:pt x="38" y="85"/>
                  </a:lnTo>
                  <a:lnTo>
                    <a:pt x="38" y="87"/>
                  </a:lnTo>
                  <a:lnTo>
                    <a:pt x="38" y="88"/>
                  </a:lnTo>
                  <a:lnTo>
                    <a:pt x="39" y="89"/>
                  </a:lnTo>
                  <a:lnTo>
                    <a:pt x="38" y="89"/>
                  </a:lnTo>
                  <a:lnTo>
                    <a:pt x="38" y="90"/>
                  </a:lnTo>
                  <a:lnTo>
                    <a:pt x="37" y="90"/>
                  </a:lnTo>
                  <a:lnTo>
                    <a:pt x="36" y="88"/>
                  </a:lnTo>
                  <a:lnTo>
                    <a:pt x="35" y="87"/>
                  </a:lnTo>
                  <a:lnTo>
                    <a:pt x="35" y="85"/>
                  </a:lnTo>
                  <a:lnTo>
                    <a:pt x="35" y="84"/>
                  </a:lnTo>
                  <a:lnTo>
                    <a:pt x="33" y="84"/>
                  </a:lnTo>
                  <a:lnTo>
                    <a:pt x="33" y="83"/>
                  </a:lnTo>
                  <a:lnTo>
                    <a:pt x="32" y="83"/>
                  </a:lnTo>
                  <a:lnTo>
                    <a:pt x="32" y="82"/>
                  </a:lnTo>
                  <a:lnTo>
                    <a:pt x="31" y="82"/>
                  </a:lnTo>
                  <a:lnTo>
                    <a:pt x="31" y="83"/>
                  </a:lnTo>
                  <a:lnTo>
                    <a:pt x="30" y="83"/>
                  </a:lnTo>
                  <a:lnTo>
                    <a:pt x="30" y="82"/>
                  </a:lnTo>
                  <a:lnTo>
                    <a:pt x="29" y="82"/>
                  </a:lnTo>
                  <a:lnTo>
                    <a:pt x="26" y="82"/>
                  </a:lnTo>
                  <a:lnTo>
                    <a:pt x="25" y="82"/>
                  </a:lnTo>
                  <a:lnTo>
                    <a:pt x="25" y="81"/>
                  </a:lnTo>
                  <a:lnTo>
                    <a:pt x="25" y="82"/>
                  </a:lnTo>
                  <a:lnTo>
                    <a:pt x="25" y="81"/>
                  </a:lnTo>
                  <a:lnTo>
                    <a:pt x="24" y="82"/>
                  </a:lnTo>
                  <a:lnTo>
                    <a:pt x="23" y="82"/>
                  </a:lnTo>
                  <a:lnTo>
                    <a:pt x="22" y="82"/>
                  </a:lnTo>
                  <a:lnTo>
                    <a:pt x="22" y="83"/>
                  </a:lnTo>
                  <a:lnTo>
                    <a:pt x="21" y="83"/>
                  </a:lnTo>
                  <a:lnTo>
                    <a:pt x="19" y="83"/>
                  </a:lnTo>
                  <a:lnTo>
                    <a:pt x="18" y="83"/>
                  </a:lnTo>
                  <a:lnTo>
                    <a:pt x="18" y="84"/>
                  </a:lnTo>
                  <a:lnTo>
                    <a:pt x="17" y="84"/>
                  </a:lnTo>
                  <a:lnTo>
                    <a:pt x="17" y="85"/>
                  </a:lnTo>
                  <a:lnTo>
                    <a:pt x="16" y="85"/>
                  </a:lnTo>
                  <a:lnTo>
                    <a:pt x="16" y="87"/>
                  </a:lnTo>
                  <a:lnTo>
                    <a:pt x="15" y="87"/>
                  </a:lnTo>
                  <a:lnTo>
                    <a:pt x="15" y="85"/>
                  </a:lnTo>
                  <a:lnTo>
                    <a:pt x="14" y="85"/>
                  </a:lnTo>
                  <a:lnTo>
                    <a:pt x="14" y="84"/>
                  </a:lnTo>
                  <a:lnTo>
                    <a:pt x="14" y="85"/>
                  </a:lnTo>
                  <a:lnTo>
                    <a:pt x="12" y="85"/>
                  </a:lnTo>
                  <a:lnTo>
                    <a:pt x="12" y="84"/>
                  </a:lnTo>
                  <a:lnTo>
                    <a:pt x="12" y="85"/>
                  </a:lnTo>
                  <a:lnTo>
                    <a:pt x="11" y="85"/>
                  </a:lnTo>
                  <a:lnTo>
                    <a:pt x="11" y="84"/>
                  </a:lnTo>
                  <a:lnTo>
                    <a:pt x="10" y="84"/>
                  </a:lnTo>
                  <a:lnTo>
                    <a:pt x="9" y="84"/>
                  </a:lnTo>
                  <a:lnTo>
                    <a:pt x="10" y="84"/>
                  </a:lnTo>
                  <a:lnTo>
                    <a:pt x="10" y="83"/>
                  </a:lnTo>
                  <a:lnTo>
                    <a:pt x="9" y="83"/>
                  </a:lnTo>
                  <a:lnTo>
                    <a:pt x="9" y="82"/>
                  </a:lnTo>
                  <a:lnTo>
                    <a:pt x="8" y="82"/>
                  </a:lnTo>
                  <a:lnTo>
                    <a:pt x="8" y="81"/>
                  </a:lnTo>
                  <a:lnTo>
                    <a:pt x="7" y="81"/>
                  </a:lnTo>
                  <a:lnTo>
                    <a:pt x="8" y="81"/>
                  </a:lnTo>
                  <a:lnTo>
                    <a:pt x="8" y="80"/>
                  </a:lnTo>
                  <a:lnTo>
                    <a:pt x="7" y="80"/>
                  </a:lnTo>
                  <a:lnTo>
                    <a:pt x="7" y="78"/>
                  </a:lnTo>
                  <a:lnTo>
                    <a:pt x="7" y="80"/>
                  </a:lnTo>
                  <a:lnTo>
                    <a:pt x="5" y="78"/>
                  </a:lnTo>
                  <a:lnTo>
                    <a:pt x="7" y="78"/>
                  </a:lnTo>
                  <a:lnTo>
                    <a:pt x="5" y="78"/>
                  </a:lnTo>
                  <a:lnTo>
                    <a:pt x="7" y="78"/>
                  </a:lnTo>
                  <a:lnTo>
                    <a:pt x="5" y="78"/>
                  </a:lnTo>
                  <a:lnTo>
                    <a:pt x="5" y="77"/>
                  </a:lnTo>
                  <a:lnTo>
                    <a:pt x="5" y="76"/>
                  </a:lnTo>
                  <a:lnTo>
                    <a:pt x="4" y="76"/>
                  </a:lnTo>
                  <a:lnTo>
                    <a:pt x="4" y="75"/>
                  </a:lnTo>
                  <a:lnTo>
                    <a:pt x="3" y="75"/>
                  </a:lnTo>
                  <a:lnTo>
                    <a:pt x="2" y="75"/>
                  </a:lnTo>
                  <a:lnTo>
                    <a:pt x="2" y="76"/>
                  </a:lnTo>
                  <a:lnTo>
                    <a:pt x="2" y="75"/>
                  </a:lnTo>
                  <a:lnTo>
                    <a:pt x="2" y="76"/>
                  </a:lnTo>
                  <a:lnTo>
                    <a:pt x="1" y="76"/>
                  </a:lnTo>
                  <a:lnTo>
                    <a:pt x="1" y="75"/>
                  </a:lnTo>
                  <a:lnTo>
                    <a:pt x="0" y="75"/>
                  </a:lnTo>
                  <a:lnTo>
                    <a:pt x="0" y="74"/>
                  </a:lnTo>
                  <a:lnTo>
                    <a:pt x="0" y="73"/>
                  </a:lnTo>
                  <a:lnTo>
                    <a:pt x="0" y="71"/>
                  </a:lnTo>
                  <a:lnTo>
                    <a:pt x="1" y="71"/>
                  </a:lnTo>
                  <a:lnTo>
                    <a:pt x="0" y="70"/>
                  </a:lnTo>
                  <a:lnTo>
                    <a:pt x="1" y="70"/>
                  </a:lnTo>
                  <a:lnTo>
                    <a:pt x="0" y="70"/>
                  </a:lnTo>
                  <a:lnTo>
                    <a:pt x="0" y="69"/>
                  </a:lnTo>
                  <a:lnTo>
                    <a:pt x="1" y="69"/>
                  </a:lnTo>
                  <a:lnTo>
                    <a:pt x="1" y="68"/>
                  </a:lnTo>
                  <a:lnTo>
                    <a:pt x="1" y="67"/>
                  </a:lnTo>
                  <a:lnTo>
                    <a:pt x="1" y="66"/>
                  </a:lnTo>
                  <a:lnTo>
                    <a:pt x="0" y="64"/>
                  </a:lnTo>
                  <a:lnTo>
                    <a:pt x="0" y="66"/>
                  </a:lnTo>
                  <a:lnTo>
                    <a:pt x="0" y="64"/>
                  </a:lnTo>
                  <a:lnTo>
                    <a:pt x="0" y="63"/>
                  </a:lnTo>
                  <a:lnTo>
                    <a:pt x="2" y="63"/>
                  </a:lnTo>
                  <a:lnTo>
                    <a:pt x="2" y="62"/>
                  </a:lnTo>
                  <a:lnTo>
                    <a:pt x="3" y="61"/>
                  </a:lnTo>
                  <a:lnTo>
                    <a:pt x="3" y="60"/>
                  </a:lnTo>
                  <a:lnTo>
                    <a:pt x="3" y="59"/>
                  </a:lnTo>
                  <a:lnTo>
                    <a:pt x="4" y="57"/>
                  </a:lnTo>
                  <a:lnTo>
                    <a:pt x="4" y="56"/>
                  </a:lnTo>
                  <a:lnTo>
                    <a:pt x="3" y="55"/>
                  </a:lnTo>
                  <a:lnTo>
                    <a:pt x="3" y="54"/>
                  </a:lnTo>
                  <a:lnTo>
                    <a:pt x="3" y="53"/>
                  </a:lnTo>
                  <a:lnTo>
                    <a:pt x="2" y="52"/>
                  </a:lnTo>
                  <a:lnTo>
                    <a:pt x="1" y="52"/>
                  </a:lnTo>
                  <a:lnTo>
                    <a:pt x="2" y="52"/>
                  </a:lnTo>
                  <a:lnTo>
                    <a:pt x="3" y="52"/>
                  </a:lnTo>
                  <a:lnTo>
                    <a:pt x="3" y="50"/>
                  </a:lnTo>
                  <a:lnTo>
                    <a:pt x="4" y="50"/>
                  </a:lnTo>
                  <a:lnTo>
                    <a:pt x="4" y="49"/>
                  </a:lnTo>
                  <a:lnTo>
                    <a:pt x="5" y="49"/>
                  </a:lnTo>
                  <a:lnTo>
                    <a:pt x="7" y="49"/>
                  </a:lnTo>
                  <a:lnTo>
                    <a:pt x="8" y="49"/>
                  </a:lnTo>
                  <a:lnTo>
                    <a:pt x="8" y="48"/>
                  </a:lnTo>
                  <a:lnTo>
                    <a:pt x="8" y="49"/>
                  </a:lnTo>
                  <a:lnTo>
                    <a:pt x="9" y="49"/>
                  </a:lnTo>
                  <a:lnTo>
                    <a:pt x="9" y="48"/>
                  </a:lnTo>
                  <a:lnTo>
                    <a:pt x="10" y="49"/>
                  </a:lnTo>
                  <a:lnTo>
                    <a:pt x="10" y="48"/>
                  </a:lnTo>
                  <a:lnTo>
                    <a:pt x="11" y="48"/>
                  </a:lnTo>
                  <a:lnTo>
                    <a:pt x="11" y="47"/>
                  </a:lnTo>
                  <a:lnTo>
                    <a:pt x="12" y="47"/>
                  </a:lnTo>
                  <a:lnTo>
                    <a:pt x="12" y="46"/>
                  </a:lnTo>
                  <a:lnTo>
                    <a:pt x="14" y="45"/>
                  </a:lnTo>
                  <a:lnTo>
                    <a:pt x="14" y="43"/>
                  </a:lnTo>
                  <a:lnTo>
                    <a:pt x="15" y="43"/>
                  </a:lnTo>
                  <a:lnTo>
                    <a:pt x="15" y="42"/>
                  </a:lnTo>
                  <a:lnTo>
                    <a:pt x="15" y="41"/>
                  </a:lnTo>
                  <a:lnTo>
                    <a:pt x="16" y="41"/>
                  </a:lnTo>
                  <a:lnTo>
                    <a:pt x="16" y="40"/>
                  </a:lnTo>
                  <a:lnTo>
                    <a:pt x="15" y="40"/>
                  </a:lnTo>
                  <a:lnTo>
                    <a:pt x="15" y="39"/>
                  </a:lnTo>
                  <a:lnTo>
                    <a:pt x="14" y="39"/>
                  </a:lnTo>
                  <a:lnTo>
                    <a:pt x="14" y="38"/>
                  </a:lnTo>
                  <a:lnTo>
                    <a:pt x="15" y="38"/>
                  </a:lnTo>
                  <a:lnTo>
                    <a:pt x="16" y="38"/>
                  </a:lnTo>
                  <a:lnTo>
                    <a:pt x="17" y="38"/>
                  </a:lnTo>
                  <a:lnTo>
                    <a:pt x="17" y="36"/>
                  </a:lnTo>
                  <a:lnTo>
                    <a:pt x="18" y="36"/>
                  </a:lnTo>
                  <a:lnTo>
                    <a:pt x="18" y="35"/>
                  </a:lnTo>
                  <a:lnTo>
                    <a:pt x="18" y="34"/>
                  </a:lnTo>
                  <a:lnTo>
                    <a:pt x="17" y="34"/>
                  </a:lnTo>
                  <a:lnTo>
                    <a:pt x="17" y="33"/>
                  </a:lnTo>
                  <a:lnTo>
                    <a:pt x="16" y="32"/>
                  </a:lnTo>
                  <a:lnTo>
                    <a:pt x="16" y="31"/>
                  </a:lnTo>
                  <a:lnTo>
                    <a:pt x="17" y="31"/>
                  </a:lnTo>
                  <a:lnTo>
                    <a:pt x="18" y="29"/>
                  </a:lnTo>
                  <a:lnTo>
                    <a:pt x="17" y="29"/>
                  </a:lnTo>
                  <a:lnTo>
                    <a:pt x="18" y="28"/>
                  </a:lnTo>
                  <a:lnTo>
                    <a:pt x="19" y="28"/>
                  </a:lnTo>
                  <a:lnTo>
                    <a:pt x="19" y="27"/>
                  </a:lnTo>
                  <a:lnTo>
                    <a:pt x="21" y="26"/>
                  </a:lnTo>
                  <a:lnTo>
                    <a:pt x="22" y="26"/>
                  </a:lnTo>
                  <a:lnTo>
                    <a:pt x="21" y="26"/>
                  </a:lnTo>
                  <a:lnTo>
                    <a:pt x="21" y="25"/>
                  </a:lnTo>
                  <a:lnTo>
                    <a:pt x="22" y="25"/>
                  </a:lnTo>
                  <a:lnTo>
                    <a:pt x="22" y="26"/>
                  </a:lnTo>
                  <a:lnTo>
                    <a:pt x="21" y="27"/>
                  </a:lnTo>
                  <a:lnTo>
                    <a:pt x="22" y="27"/>
                  </a:lnTo>
                  <a:lnTo>
                    <a:pt x="23" y="27"/>
                  </a:lnTo>
                  <a:lnTo>
                    <a:pt x="24" y="27"/>
                  </a:lnTo>
                  <a:lnTo>
                    <a:pt x="25" y="28"/>
                  </a:lnTo>
                  <a:lnTo>
                    <a:pt x="26" y="29"/>
                  </a:lnTo>
                  <a:lnTo>
                    <a:pt x="28" y="31"/>
                  </a:lnTo>
                  <a:lnTo>
                    <a:pt x="29" y="31"/>
                  </a:lnTo>
                  <a:lnTo>
                    <a:pt x="29" y="29"/>
                  </a:lnTo>
                  <a:lnTo>
                    <a:pt x="29" y="28"/>
                  </a:lnTo>
                  <a:lnTo>
                    <a:pt x="31" y="28"/>
                  </a:lnTo>
                  <a:lnTo>
                    <a:pt x="31" y="25"/>
                  </a:lnTo>
                  <a:lnTo>
                    <a:pt x="31" y="24"/>
                  </a:lnTo>
                  <a:lnTo>
                    <a:pt x="31" y="22"/>
                  </a:lnTo>
                  <a:lnTo>
                    <a:pt x="31" y="21"/>
                  </a:lnTo>
                  <a:lnTo>
                    <a:pt x="32" y="22"/>
                  </a:lnTo>
                  <a:lnTo>
                    <a:pt x="33" y="22"/>
                  </a:lnTo>
                  <a:lnTo>
                    <a:pt x="33" y="24"/>
                  </a:lnTo>
                  <a:lnTo>
                    <a:pt x="35" y="22"/>
                  </a:lnTo>
                  <a:lnTo>
                    <a:pt x="36" y="22"/>
                  </a:lnTo>
                  <a:lnTo>
                    <a:pt x="36" y="21"/>
                  </a:lnTo>
                  <a:lnTo>
                    <a:pt x="36" y="20"/>
                  </a:lnTo>
                  <a:lnTo>
                    <a:pt x="36" y="19"/>
                  </a:lnTo>
                  <a:lnTo>
                    <a:pt x="37" y="17"/>
                  </a:lnTo>
                  <a:lnTo>
                    <a:pt x="39" y="15"/>
                  </a:lnTo>
                  <a:lnTo>
                    <a:pt x="39" y="14"/>
                  </a:lnTo>
                  <a:lnTo>
                    <a:pt x="40" y="14"/>
                  </a:lnTo>
                  <a:lnTo>
                    <a:pt x="40" y="13"/>
                  </a:lnTo>
                  <a:lnTo>
                    <a:pt x="42" y="13"/>
                  </a:lnTo>
                  <a:lnTo>
                    <a:pt x="43" y="13"/>
                  </a:lnTo>
                  <a:lnTo>
                    <a:pt x="46" y="14"/>
                  </a:lnTo>
                  <a:lnTo>
                    <a:pt x="47" y="14"/>
                  </a:lnTo>
                  <a:lnTo>
                    <a:pt x="48" y="14"/>
                  </a:lnTo>
                  <a:lnTo>
                    <a:pt x="48" y="10"/>
                  </a:lnTo>
                  <a:lnTo>
                    <a:pt x="50" y="10"/>
                  </a:lnTo>
                  <a:lnTo>
                    <a:pt x="51" y="10"/>
                  </a:lnTo>
                  <a:lnTo>
                    <a:pt x="52" y="10"/>
                  </a:lnTo>
                  <a:lnTo>
                    <a:pt x="53" y="10"/>
                  </a:lnTo>
                  <a:lnTo>
                    <a:pt x="58" y="6"/>
                  </a:lnTo>
                  <a:lnTo>
                    <a:pt x="58" y="5"/>
                  </a:lnTo>
                  <a:lnTo>
                    <a:pt x="61" y="5"/>
                  </a:lnTo>
                  <a:lnTo>
                    <a:pt x="61" y="4"/>
                  </a:lnTo>
                  <a:lnTo>
                    <a:pt x="65" y="1"/>
                  </a:lnTo>
                  <a:lnTo>
                    <a:pt x="66" y="0"/>
                  </a:lnTo>
                  <a:lnTo>
                    <a:pt x="69" y="0"/>
                  </a:lnTo>
                  <a:lnTo>
                    <a:pt x="71" y="1"/>
                  </a:lnTo>
                  <a:lnTo>
                    <a:pt x="72" y="0"/>
                  </a:lnTo>
                  <a:lnTo>
                    <a:pt x="73" y="0"/>
                  </a:lnTo>
                  <a:lnTo>
                    <a:pt x="74" y="0"/>
                  </a:lnTo>
                  <a:lnTo>
                    <a:pt x="75" y="1"/>
                  </a:lnTo>
                  <a:lnTo>
                    <a:pt x="79"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3" name="Freeform 837">
              <a:extLst>
                <a:ext uri="{FF2B5EF4-FFF2-40B4-BE49-F238E27FC236}">
                  <a16:creationId xmlns="" xmlns:a16="http://schemas.microsoft.com/office/drawing/2014/main" id="{F79D42ED-456C-4A05-A33B-BDB73B42BFF1}"/>
                </a:ext>
              </a:extLst>
            </p:cNvPr>
            <p:cNvSpPr>
              <a:spLocks noEditPoints="1"/>
            </p:cNvSpPr>
            <p:nvPr/>
          </p:nvSpPr>
          <p:spPr bwMode="auto">
            <a:xfrm>
              <a:off x="7591273" y="2532425"/>
              <a:ext cx="93180" cy="118709"/>
            </a:xfrm>
            <a:custGeom>
              <a:avLst/>
              <a:gdLst>
                <a:gd name="T0" fmla="*/ 62 w 73"/>
                <a:gd name="T1" fmla="*/ 78 h 93"/>
                <a:gd name="T2" fmla="*/ 23 w 73"/>
                <a:gd name="T3" fmla="*/ 77 h 93"/>
                <a:gd name="T4" fmla="*/ 43 w 73"/>
                <a:gd name="T5" fmla="*/ 76 h 93"/>
                <a:gd name="T6" fmla="*/ 41 w 73"/>
                <a:gd name="T7" fmla="*/ 74 h 93"/>
                <a:gd name="T8" fmla="*/ 43 w 73"/>
                <a:gd name="T9" fmla="*/ 72 h 93"/>
                <a:gd name="T10" fmla="*/ 49 w 73"/>
                <a:gd name="T11" fmla="*/ 69 h 93"/>
                <a:gd name="T12" fmla="*/ 49 w 73"/>
                <a:gd name="T13" fmla="*/ 68 h 93"/>
                <a:gd name="T14" fmla="*/ 43 w 73"/>
                <a:gd name="T15" fmla="*/ 67 h 93"/>
                <a:gd name="T16" fmla="*/ 55 w 73"/>
                <a:gd name="T17" fmla="*/ 64 h 93"/>
                <a:gd name="T18" fmla="*/ 44 w 73"/>
                <a:gd name="T19" fmla="*/ 71 h 93"/>
                <a:gd name="T20" fmla="*/ 42 w 73"/>
                <a:gd name="T21" fmla="*/ 61 h 93"/>
                <a:gd name="T22" fmla="*/ 47 w 73"/>
                <a:gd name="T23" fmla="*/ 71 h 93"/>
                <a:gd name="T24" fmla="*/ 40 w 73"/>
                <a:gd name="T25" fmla="*/ 58 h 93"/>
                <a:gd name="T26" fmla="*/ 40 w 73"/>
                <a:gd name="T27" fmla="*/ 53 h 93"/>
                <a:gd name="T28" fmla="*/ 9 w 73"/>
                <a:gd name="T29" fmla="*/ 6 h 93"/>
                <a:gd name="T30" fmla="*/ 12 w 73"/>
                <a:gd name="T31" fmla="*/ 5 h 93"/>
                <a:gd name="T32" fmla="*/ 19 w 73"/>
                <a:gd name="T33" fmla="*/ 11 h 93"/>
                <a:gd name="T34" fmla="*/ 22 w 73"/>
                <a:gd name="T35" fmla="*/ 9 h 93"/>
                <a:gd name="T36" fmla="*/ 27 w 73"/>
                <a:gd name="T37" fmla="*/ 21 h 93"/>
                <a:gd name="T38" fmla="*/ 44 w 73"/>
                <a:gd name="T39" fmla="*/ 23 h 93"/>
                <a:gd name="T40" fmla="*/ 58 w 73"/>
                <a:gd name="T41" fmla="*/ 25 h 93"/>
                <a:gd name="T42" fmla="*/ 59 w 73"/>
                <a:gd name="T43" fmla="*/ 28 h 93"/>
                <a:gd name="T44" fmla="*/ 56 w 73"/>
                <a:gd name="T45" fmla="*/ 37 h 93"/>
                <a:gd name="T46" fmla="*/ 49 w 73"/>
                <a:gd name="T47" fmla="*/ 42 h 93"/>
                <a:gd name="T48" fmla="*/ 48 w 73"/>
                <a:gd name="T49" fmla="*/ 50 h 93"/>
                <a:gd name="T50" fmla="*/ 54 w 73"/>
                <a:gd name="T51" fmla="*/ 57 h 93"/>
                <a:gd name="T52" fmla="*/ 58 w 73"/>
                <a:gd name="T53" fmla="*/ 47 h 93"/>
                <a:gd name="T54" fmla="*/ 62 w 73"/>
                <a:gd name="T55" fmla="*/ 48 h 93"/>
                <a:gd name="T56" fmla="*/ 66 w 73"/>
                <a:gd name="T57" fmla="*/ 61 h 93"/>
                <a:gd name="T58" fmla="*/ 73 w 73"/>
                <a:gd name="T59" fmla="*/ 84 h 93"/>
                <a:gd name="T60" fmla="*/ 66 w 73"/>
                <a:gd name="T61" fmla="*/ 84 h 93"/>
                <a:gd name="T62" fmla="*/ 68 w 73"/>
                <a:gd name="T63" fmla="*/ 90 h 93"/>
                <a:gd name="T64" fmla="*/ 64 w 73"/>
                <a:gd name="T65" fmla="*/ 78 h 93"/>
                <a:gd name="T66" fmla="*/ 62 w 73"/>
                <a:gd name="T67" fmla="*/ 74 h 93"/>
                <a:gd name="T68" fmla="*/ 59 w 73"/>
                <a:gd name="T69" fmla="*/ 70 h 93"/>
                <a:gd name="T70" fmla="*/ 53 w 73"/>
                <a:gd name="T71" fmla="*/ 61 h 93"/>
                <a:gd name="T72" fmla="*/ 49 w 73"/>
                <a:gd name="T73" fmla="*/ 63 h 93"/>
                <a:gd name="T74" fmla="*/ 42 w 73"/>
                <a:gd name="T75" fmla="*/ 57 h 93"/>
                <a:gd name="T76" fmla="*/ 42 w 73"/>
                <a:gd name="T77" fmla="*/ 49 h 93"/>
                <a:gd name="T78" fmla="*/ 40 w 73"/>
                <a:gd name="T79" fmla="*/ 50 h 93"/>
                <a:gd name="T80" fmla="*/ 41 w 73"/>
                <a:gd name="T81" fmla="*/ 55 h 93"/>
                <a:gd name="T82" fmla="*/ 40 w 73"/>
                <a:gd name="T83" fmla="*/ 62 h 93"/>
                <a:gd name="T84" fmla="*/ 43 w 73"/>
                <a:gd name="T85" fmla="*/ 68 h 93"/>
                <a:gd name="T86" fmla="*/ 41 w 73"/>
                <a:gd name="T87" fmla="*/ 72 h 93"/>
                <a:gd name="T88" fmla="*/ 36 w 73"/>
                <a:gd name="T89" fmla="*/ 74 h 93"/>
                <a:gd name="T90" fmla="*/ 36 w 73"/>
                <a:gd name="T91" fmla="*/ 72 h 93"/>
                <a:gd name="T92" fmla="*/ 34 w 73"/>
                <a:gd name="T93" fmla="*/ 67 h 93"/>
                <a:gd name="T94" fmla="*/ 34 w 73"/>
                <a:gd name="T95" fmla="*/ 72 h 93"/>
                <a:gd name="T96" fmla="*/ 32 w 73"/>
                <a:gd name="T97" fmla="*/ 77 h 93"/>
                <a:gd name="T98" fmla="*/ 29 w 73"/>
                <a:gd name="T99" fmla="*/ 71 h 93"/>
                <a:gd name="T100" fmla="*/ 28 w 73"/>
                <a:gd name="T101" fmla="*/ 70 h 93"/>
                <a:gd name="T102" fmla="*/ 28 w 73"/>
                <a:gd name="T103" fmla="*/ 78 h 93"/>
                <a:gd name="T104" fmla="*/ 27 w 73"/>
                <a:gd name="T105" fmla="*/ 79 h 93"/>
                <a:gd name="T106" fmla="*/ 21 w 73"/>
                <a:gd name="T107" fmla="*/ 69 h 93"/>
                <a:gd name="T108" fmla="*/ 18 w 73"/>
                <a:gd name="T109" fmla="*/ 56 h 93"/>
                <a:gd name="T110" fmla="*/ 12 w 73"/>
                <a:gd name="T111" fmla="*/ 48 h 93"/>
                <a:gd name="T112" fmla="*/ 13 w 73"/>
                <a:gd name="T113" fmla="*/ 37 h 93"/>
                <a:gd name="T114" fmla="*/ 2 w 73"/>
                <a:gd name="T115" fmla="*/ 32 h 93"/>
                <a:gd name="T116" fmla="*/ 7 w 73"/>
                <a:gd name="T117" fmla="*/ 25 h 93"/>
                <a:gd name="T118" fmla="*/ 13 w 73"/>
                <a:gd name="T119" fmla="*/ 21 h 93"/>
                <a:gd name="T120" fmla="*/ 6 w 73"/>
                <a:gd name="T121" fmla="*/ 16 h 93"/>
                <a:gd name="T122" fmla="*/ 1 w 73"/>
                <a:gd name="T123" fmla="*/ 7 h 93"/>
                <a:gd name="T124" fmla="*/ 1 w 73"/>
                <a:gd name="T12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93">
                  <a:moveTo>
                    <a:pt x="63" y="78"/>
                  </a:moveTo>
                  <a:lnTo>
                    <a:pt x="63" y="79"/>
                  </a:lnTo>
                  <a:lnTo>
                    <a:pt x="64" y="79"/>
                  </a:lnTo>
                  <a:lnTo>
                    <a:pt x="63" y="81"/>
                  </a:lnTo>
                  <a:lnTo>
                    <a:pt x="64" y="81"/>
                  </a:lnTo>
                  <a:lnTo>
                    <a:pt x="63" y="82"/>
                  </a:lnTo>
                  <a:lnTo>
                    <a:pt x="62" y="82"/>
                  </a:lnTo>
                  <a:lnTo>
                    <a:pt x="62" y="81"/>
                  </a:lnTo>
                  <a:lnTo>
                    <a:pt x="62" y="79"/>
                  </a:lnTo>
                  <a:lnTo>
                    <a:pt x="62" y="78"/>
                  </a:lnTo>
                  <a:lnTo>
                    <a:pt x="62" y="77"/>
                  </a:lnTo>
                  <a:lnTo>
                    <a:pt x="62" y="78"/>
                  </a:lnTo>
                  <a:lnTo>
                    <a:pt x="62" y="77"/>
                  </a:lnTo>
                  <a:lnTo>
                    <a:pt x="63" y="77"/>
                  </a:lnTo>
                  <a:lnTo>
                    <a:pt x="63" y="78"/>
                  </a:lnTo>
                  <a:close/>
                  <a:moveTo>
                    <a:pt x="25" y="77"/>
                  </a:moveTo>
                  <a:lnTo>
                    <a:pt x="25" y="78"/>
                  </a:lnTo>
                  <a:lnTo>
                    <a:pt x="23" y="77"/>
                  </a:lnTo>
                  <a:lnTo>
                    <a:pt x="23" y="76"/>
                  </a:lnTo>
                  <a:lnTo>
                    <a:pt x="23" y="75"/>
                  </a:lnTo>
                  <a:lnTo>
                    <a:pt x="22" y="75"/>
                  </a:lnTo>
                  <a:lnTo>
                    <a:pt x="23" y="75"/>
                  </a:lnTo>
                  <a:lnTo>
                    <a:pt x="23" y="76"/>
                  </a:lnTo>
                  <a:lnTo>
                    <a:pt x="23" y="77"/>
                  </a:lnTo>
                  <a:lnTo>
                    <a:pt x="25" y="77"/>
                  </a:lnTo>
                  <a:close/>
                  <a:moveTo>
                    <a:pt x="62" y="77"/>
                  </a:moveTo>
                  <a:lnTo>
                    <a:pt x="62" y="78"/>
                  </a:lnTo>
                  <a:lnTo>
                    <a:pt x="61" y="77"/>
                  </a:lnTo>
                  <a:lnTo>
                    <a:pt x="61" y="76"/>
                  </a:lnTo>
                  <a:lnTo>
                    <a:pt x="61" y="75"/>
                  </a:lnTo>
                  <a:lnTo>
                    <a:pt x="62" y="75"/>
                  </a:lnTo>
                  <a:lnTo>
                    <a:pt x="62" y="76"/>
                  </a:lnTo>
                  <a:lnTo>
                    <a:pt x="62" y="77"/>
                  </a:lnTo>
                  <a:close/>
                  <a:moveTo>
                    <a:pt x="44" y="75"/>
                  </a:moveTo>
                  <a:lnTo>
                    <a:pt x="43" y="75"/>
                  </a:lnTo>
                  <a:lnTo>
                    <a:pt x="43" y="76"/>
                  </a:lnTo>
                  <a:lnTo>
                    <a:pt x="43" y="75"/>
                  </a:lnTo>
                  <a:lnTo>
                    <a:pt x="43" y="74"/>
                  </a:lnTo>
                  <a:lnTo>
                    <a:pt x="44" y="74"/>
                  </a:lnTo>
                  <a:lnTo>
                    <a:pt x="44" y="75"/>
                  </a:lnTo>
                  <a:close/>
                  <a:moveTo>
                    <a:pt x="41" y="76"/>
                  </a:moveTo>
                  <a:lnTo>
                    <a:pt x="40" y="75"/>
                  </a:lnTo>
                  <a:lnTo>
                    <a:pt x="41" y="74"/>
                  </a:lnTo>
                  <a:lnTo>
                    <a:pt x="41" y="75"/>
                  </a:lnTo>
                  <a:lnTo>
                    <a:pt x="41" y="76"/>
                  </a:lnTo>
                  <a:close/>
                  <a:moveTo>
                    <a:pt x="41" y="74"/>
                  </a:moveTo>
                  <a:lnTo>
                    <a:pt x="41" y="72"/>
                  </a:lnTo>
                  <a:lnTo>
                    <a:pt x="41" y="74"/>
                  </a:lnTo>
                  <a:close/>
                  <a:moveTo>
                    <a:pt x="42" y="75"/>
                  </a:moveTo>
                  <a:lnTo>
                    <a:pt x="41" y="75"/>
                  </a:lnTo>
                  <a:lnTo>
                    <a:pt x="41" y="74"/>
                  </a:lnTo>
                  <a:lnTo>
                    <a:pt x="41" y="72"/>
                  </a:lnTo>
                  <a:lnTo>
                    <a:pt x="42" y="74"/>
                  </a:lnTo>
                  <a:lnTo>
                    <a:pt x="42" y="75"/>
                  </a:lnTo>
                  <a:close/>
                  <a:moveTo>
                    <a:pt x="43" y="71"/>
                  </a:moveTo>
                  <a:lnTo>
                    <a:pt x="43" y="72"/>
                  </a:lnTo>
                  <a:lnTo>
                    <a:pt x="43" y="74"/>
                  </a:lnTo>
                  <a:lnTo>
                    <a:pt x="42" y="74"/>
                  </a:lnTo>
                  <a:lnTo>
                    <a:pt x="42" y="72"/>
                  </a:lnTo>
                  <a:lnTo>
                    <a:pt x="43" y="72"/>
                  </a:lnTo>
                  <a:lnTo>
                    <a:pt x="42" y="72"/>
                  </a:lnTo>
                  <a:lnTo>
                    <a:pt x="42" y="71"/>
                  </a:lnTo>
                  <a:lnTo>
                    <a:pt x="43" y="71"/>
                  </a:lnTo>
                  <a:close/>
                  <a:moveTo>
                    <a:pt x="48" y="70"/>
                  </a:moveTo>
                  <a:lnTo>
                    <a:pt x="48" y="71"/>
                  </a:lnTo>
                  <a:lnTo>
                    <a:pt x="48" y="70"/>
                  </a:lnTo>
                  <a:close/>
                  <a:moveTo>
                    <a:pt x="49" y="70"/>
                  </a:moveTo>
                  <a:lnTo>
                    <a:pt x="48" y="70"/>
                  </a:lnTo>
                  <a:lnTo>
                    <a:pt x="48" y="69"/>
                  </a:lnTo>
                  <a:lnTo>
                    <a:pt x="49" y="69"/>
                  </a:lnTo>
                  <a:lnTo>
                    <a:pt x="49" y="70"/>
                  </a:lnTo>
                  <a:close/>
                  <a:moveTo>
                    <a:pt x="49" y="69"/>
                  </a:moveTo>
                  <a:lnTo>
                    <a:pt x="48" y="70"/>
                  </a:lnTo>
                  <a:lnTo>
                    <a:pt x="48" y="69"/>
                  </a:lnTo>
                  <a:lnTo>
                    <a:pt x="48" y="68"/>
                  </a:lnTo>
                  <a:lnTo>
                    <a:pt x="49" y="69"/>
                  </a:lnTo>
                  <a:close/>
                  <a:moveTo>
                    <a:pt x="50" y="71"/>
                  </a:moveTo>
                  <a:lnTo>
                    <a:pt x="50" y="72"/>
                  </a:lnTo>
                  <a:lnTo>
                    <a:pt x="49" y="72"/>
                  </a:lnTo>
                  <a:lnTo>
                    <a:pt x="49" y="71"/>
                  </a:lnTo>
                  <a:lnTo>
                    <a:pt x="49" y="70"/>
                  </a:lnTo>
                  <a:lnTo>
                    <a:pt x="50" y="70"/>
                  </a:lnTo>
                  <a:lnTo>
                    <a:pt x="49" y="69"/>
                  </a:lnTo>
                  <a:lnTo>
                    <a:pt x="49" y="68"/>
                  </a:lnTo>
                  <a:lnTo>
                    <a:pt x="50" y="68"/>
                  </a:lnTo>
                  <a:lnTo>
                    <a:pt x="51" y="69"/>
                  </a:lnTo>
                  <a:lnTo>
                    <a:pt x="51" y="70"/>
                  </a:lnTo>
                  <a:lnTo>
                    <a:pt x="51" y="71"/>
                  </a:lnTo>
                  <a:lnTo>
                    <a:pt x="50" y="71"/>
                  </a:lnTo>
                  <a:close/>
                  <a:moveTo>
                    <a:pt x="43" y="67"/>
                  </a:moveTo>
                  <a:lnTo>
                    <a:pt x="43" y="68"/>
                  </a:lnTo>
                  <a:lnTo>
                    <a:pt x="44" y="68"/>
                  </a:lnTo>
                  <a:lnTo>
                    <a:pt x="43" y="68"/>
                  </a:lnTo>
                  <a:lnTo>
                    <a:pt x="43" y="69"/>
                  </a:lnTo>
                  <a:lnTo>
                    <a:pt x="43" y="68"/>
                  </a:lnTo>
                  <a:lnTo>
                    <a:pt x="43" y="67"/>
                  </a:lnTo>
                  <a:close/>
                  <a:moveTo>
                    <a:pt x="43" y="67"/>
                  </a:moveTo>
                  <a:lnTo>
                    <a:pt x="43" y="65"/>
                  </a:lnTo>
                  <a:lnTo>
                    <a:pt x="43" y="67"/>
                  </a:lnTo>
                  <a:close/>
                  <a:moveTo>
                    <a:pt x="50" y="67"/>
                  </a:moveTo>
                  <a:lnTo>
                    <a:pt x="50" y="65"/>
                  </a:lnTo>
                  <a:lnTo>
                    <a:pt x="51" y="65"/>
                  </a:lnTo>
                  <a:lnTo>
                    <a:pt x="50" y="67"/>
                  </a:lnTo>
                  <a:close/>
                  <a:moveTo>
                    <a:pt x="56" y="67"/>
                  </a:moveTo>
                  <a:lnTo>
                    <a:pt x="55" y="67"/>
                  </a:lnTo>
                  <a:lnTo>
                    <a:pt x="54" y="65"/>
                  </a:lnTo>
                  <a:lnTo>
                    <a:pt x="54" y="64"/>
                  </a:lnTo>
                  <a:lnTo>
                    <a:pt x="55" y="64"/>
                  </a:lnTo>
                  <a:lnTo>
                    <a:pt x="56" y="65"/>
                  </a:lnTo>
                  <a:lnTo>
                    <a:pt x="56" y="67"/>
                  </a:lnTo>
                  <a:close/>
                  <a:moveTo>
                    <a:pt x="47" y="71"/>
                  </a:moveTo>
                  <a:lnTo>
                    <a:pt x="46" y="72"/>
                  </a:lnTo>
                  <a:lnTo>
                    <a:pt x="46" y="74"/>
                  </a:lnTo>
                  <a:lnTo>
                    <a:pt x="44" y="74"/>
                  </a:lnTo>
                  <a:lnTo>
                    <a:pt x="44" y="72"/>
                  </a:lnTo>
                  <a:lnTo>
                    <a:pt x="44" y="71"/>
                  </a:lnTo>
                  <a:lnTo>
                    <a:pt x="44" y="72"/>
                  </a:lnTo>
                  <a:lnTo>
                    <a:pt x="44" y="74"/>
                  </a:lnTo>
                  <a:lnTo>
                    <a:pt x="43" y="72"/>
                  </a:lnTo>
                  <a:lnTo>
                    <a:pt x="44" y="71"/>
                  </a:lnTo>
                  <a:lnTo>
                    <a:pt x="43" y="71"/>
                  </a:lnTo>
                  <a:lnTo>
                    <a:pt x="44" y="70"/>
                  </a:lnTo>
                  <a:lnTo>
                    <a:pt x="44" y="69"/>
                  </a:lnTo>
                  <a:lnTo>
                    <a:pt x="44" y="68"/>
                  </a:lnTo>
                  <a:lnTo>
                    <a:pt x="44" y="67"/>
                  </a:lnTo>
                  <a:lnTo>
                    <a:pt x="43" y="67"/>
                  </a:lnTo>
                  <a:lnTo>
                    <a:pt x="43" y="65"/>
                  </a:lnTo>
                  <a:lnTo>
                    <a:pt x="43" y="64"/>
                  </a:lnTo>
                  <a:lnTo>
                    <a:pt x="42" y="64"/>
                  </a:lnTo>
                  <a:lnTo>
                    <a:pt x="42" y="63"/>
                  </a:lnTo>
                  <a:lnTo>
                    <a:pt x="42" y="62"/>
                  </a:lnTo>
                  <a:lnTo>
                    <a:pt x="42" y="61"/>
                  </a:lnTo>
                  <a:lnTo>
                    <a:pt x="43" y="61"/>
                  </a:lnTo>
                  <a:lnTo>
                    <a:pt x="43" y="62"/>
                  </a:lnTo>
                  <a:lnTo>
                    <a:pt x="43" y="63"/>
                  </a:lnTo>
                  <a:lnTo>
                    <a:pt x="44" y="63"/>
                  </a:lnTo>
                  <a:lnTo>
                    <a:pt x="44" y="64"/>
                  </a:lnTo>
                  <a:lnTo>
                    <a:pt x="44" y="65"/>
                  </a:lnTo>
                  <a:lnTo>
                    <a:pt x="46" y="65"/>
                  </a:lnTo>
                  <a:lnTo>
                    <a:pt x="46" y="67"/>
                  </a:lnTo>
                  <a:lnTo>
                    <a:pt x="47" y="67"/>
                  </a:lnTo>
                  <a:lnTo>
                    <a:pt x="47" y="68"/>
                  </a:lnTo>
                  <a:lnTo>
                    <a:pt x="47" y="70"/>
                  </a:lnTo>
                  <a:lnTo>
                    <a:pt x="47" y="71"/>
                  </a:lnTo>
                  <a:close/>
                  <a:moveTo>
                    <a:pt x="42" y="60"/>
                  </a:moveTo>
                  <a:lnTo>
                    <a:pt x="43" y="61"/>
                  </a:lnTo>
                  <a:lnTo>
                    <a:pt x="42" y="61"/>
                  </a:lnTo>
                  <a:lnTo>
                    <a:pt x="41" y="61"/>
                  </a:lnTo>
                  <a:lnTo>
                    <a:pt x="41" y="62"/>
                  </a:lnTo>
                  <a:lnTo>
                    <a:pt x="40" y="61"/>
                  </a:lnTo>
                  <a:lnTo>
                    <a:pt x="40" y="60"/>
                  </a:lnTo>
                  <a:lnTo>
                    <a:pt x="41" y="60"/>
                  </a:lnTo>
                  <a:lnTo>
                    <a:pt x="42" y="60"/>
                  </a:lnTo>
                  <a:close/>
                  <a:moveTo>
                    <a:pt x="42" y="58"/>
                  </a:moveTo>
                  <a:lnTo>
                    <a:pt x="41" y="58"/>
                  </a:lnTo>
                  <a:lnTo>
                    <a:pt x="40" y="58"/>
                  </a:lnTo>
                  <a:lnTo>
                    <a:pt x="41" y="57"/>
                  </a:lnTo>
                  <a:lnTo>
                    <a:pt x="42" y="57"/>
                  </a:lnTo>
                  <a:lnTo>
                    <a:pt x="42" y="58"/>
                  </a:lnTo>
                  <a:close/>
                  <a:moveTo>
                    <a:pt x="40" y="57"/>
                  </a:moveTo>
                  <a:lnTo>
                    <a:pt x="40" y="56"/>
                  </a:lnTo>
                  <a:lnTo>
                    <a:pt x="40" y="57"/>
                  </a:lnTo>
                  <a:close/>
                  <a:moveTo>
                    <a:pt x="40" y="53"/>
                  </a:moveTo>
                  <a:lnTo>
                    <a:pt x="41" y="53"/>
                  </a:lnTo>
                  <a:lnTo>
                    <a:pt x="40" y="53"/>
                  </a:lnTo>
                  <a:lnTo>
                    <a:pt x="39" y="53"/>
                  </a:lnTo>
                  <a:lnTo>
                    <a:pt x="39" y="51"/>
                  </a:lnTo>
                  <a:lnTo>
                    <a:pt x="40" y="53"/>
                  </a:lnTo>
                  <a:close/>
                  <a:moveTo>
                    <a:pt x="4" y="2"/>
                  </a:moveTo>
                  <a:lnTo>
                    <a:pt x="5" y="2"/>
                  </a:lnTo>
                  <a:lnTo>
                    <a:pt x="5" y="4"/>
                  </a:lnTo>
                  <a:lnTo>
                    <a:pt x="6" y="4"/>
                  </a:lnTo>
                  <a:lnTo>
                    <a:pt x="6" y="5"/>
                  </a:lnTo>
                  <a:lnTo>
                    <a:pt x="7" y="5"/>
                  </a:lnTo>
                  <a:lnTo>
                    <a:pt x="7" y="6"/>
                  </a:lnTo>
                  <a:lnTo>
                    <a:pt x="6" y="6"/>
                  </a:lnTo>
                  <a:lnTo>
                    <a:pt x="7" y="6"/>
                  </a:lnTo>
                  <a:lnTo>
                    <a:pt x="8" y="6"/>
                  </a:lnTo>
                  <a:lnTo>
                    <a:pt x="9" y="7"/>
                  </a:lnTo>
                  <a:lnTo>
                    <a:pt x="9" y="6"/>
                  </a:lnTo>
                  <a:lnTo>
                    <a:pt x="11" y="6"/>
                  </a:lnTo>
                  <a:lnTo>
                    <a:pt x="11" y="7"/>
                  </a:lnTo>
                  <a:lnTo>
                    <a:pt x="12" y="6"/>
                  </a:lnTo>
                  <a:lnTo>
                    <a:pt x="11" y="6"/>
                  </a:lnTo>
                  <a:lnTo>
                    <a:pt x="11" y="5"/>
                  </a:lnTo>
                  <a:lnTo>
                    <a:pt x="9" y="5"/>
                  </a:lnTo>
                  <a:lnTo>
                    <a:pt x="9" y="4"/>
                  </a:lnTo>
                  <a:lnTo>
                    <a:pt x="11" y="4"/>
                  </a:lnTo>
                  <a:lnTo>
                    <a:pt x="12" y="4"/>
                  </a:lnTo>
                  <a:lnTo>
                    <a:pt x="12" y="5"/>
                  </a:lnTo>
                  <a:lnTo>
                    <a:pt x="13" y="5"/>
                  </a:lnTo>
                  <a:lnTo>
                    <a:pt x="12" y="5"/>
                  </a:lnTo>
                  <a:lnTo>
                    <a:pt x="12" y="6"/>
                  </a:lnTo>
                  <a:lnTo>
                    <a:pt x="13" y="6"/>
                  </a:lnTo>
                  <a:lnTo>
                    <a:pt x="13" y="7"/>
                  </a:lnTo>
                  <a:lnTo>
                    <a:pt x="13" y="8"/>
                  </a:lnTo>
                  <a:lnTo>
                    <a:pt x="14" y="8"/>
                  </a:lnTo>
                  <a:lnTo>
                    <a:pt x="15" y="8"/>
                  </a:lnTo>
                  <a:lnTo>
                    <a:pt x="15" y="9"/>
                  </a:lnTo>
                  <a:lnTo>
                    <a:pt x="16" y="9"/>
                  </a:lnTo>
                  <a:lnTo>
                    <a:pt x="16" y="11"/>
                  </a:lnTo>
                  <a:lnTo>
                    <a:pt x="18" y="9"/>
                  </a:lnTo>
                  <a:lnTo>
                    <a:pt x="18" y="11"/>
                  </a:lnTo>
                  <a:lnTo>
                    <a:pt x="19" y="11"/>
                  </a:lnTo>
                  <a:lnTo>
                    <a:pt x="20" y="11"/>
                  </a:lnTo>
                  <a:lnTo>
                    <a:pt x="20" y="9"/>
                  </a:lnTo>
                  <a:lnTo>
                    <a:pt x="20" y="8"/>
                  </a:lnTo>
                  <a:lnTo>
                    <a:pt x="19" y="8"/>
                  </a:lnTo>
                  <a:lnTo>
                    <a:pt x="19" y="7"/>
                  </a:lnTo>
                  <a:lnTo>
                    <a:pt x="20" y="7"/>
                  </a:lnTo>
                  <a:lnTo>
                    <a:pt x="21" y="7"/>
                  </a:lnTo>
                  <a:lnTo>
                    <a:pt x="21" y="8"/>
                  </a:lnTo>
                  <a:lnTo>
                    <a:pt x="21" y="7"/>
                  </a:lnTo>
                  <a:lnTo>
                    <a:pt x="21" y="8"/>
                  </a:lnTo>
                  <a:lnTo>
                    <a:pt x="22" y="8"/>
                  </a:lnTo>
                  <a:lnTo>
                    <a:pt x="22" y="9"/>
                  </a:lnTo>
                  <a:lnTo>
                    <a:pt x="22" y="11"/>
                  </a:lnTo>
                  <a:lnTo>
                    <a:pt x="23" y="11"/>
                  </a:lnTo>
                  <a:lnTo>
                    <a:pt x="23" y="12"/>
                  </a:lnTo>
                  <a:lnTo>
                    <a:pt x="23" y="13"/>
                  </a:lnTo>
                  <a:lnTo>
                    <a:pt x="23" y="14"/>
                  </a:lnTo>
                  <a:lnTo>
                    <a:pt x="25" y="15"/>
                  </a:lnTo>
                  <a:lnTo>
                    <a:pt x="25" y="16"/>
                  </a:lnTo>
                  <a:lnTo>
                    <a:pt x="25" y="19"/>
                  </a:lnTo>
                  <a:lnTo>
                    <a:pt x="25" y="20"/>
                  </a:lnTo>
                  <a:lnTo>
                    <a:pt x="25" y="21"/>
                  </a:lnTo>
                  <a:lnTo>
                    <a:pt x="26" y="21"/>
                  </a:lnTo>
                  <a:lnTo>
                    <a:pt x="27" y="21"/>
                  </a:lnTo>
                  <a:lnTo>
                    <a:pt x="29" y="22"/>
                  </a:lnTo>
                  <a:lnTo>
                    <a:pt x="32" y="23"/>
                  </a:lnTo>
                  <a:lnTo>
                    <a:pt x="33" y="23"/>
                  </a:lnTo>
                  <a:lnTo>
                    <a:pt x="34" y="23"/>
                  </a:lnTo>
                  <a:lnTo>
                    <a:pt x="35" y="23"/>
                  </a:lnTo>
                  <a:lnTo>
                    <a:pt x="36" y="23"/>
                  </a:lnTo>
                  <a:lnTo>
                    <a:pt x="37" y="23"/>
                  </a:lnTo>
                  <a:lnTo>
                    <a:pt x="39" y="23"/>
                  </a:lnTo>
                  <a:lnTo>
                    <a:pt x="40" y="23"/>
                  </a:lnTo>
                  <a:lnTo>
                    <a:pt x="41" y="23"/>
                  </a:lnTo>
                  <a:lnTo>
                    <a:pt x="43" y="23"/>
                  </a:lnTo>
                  <a:lnTo>
                    <a:pt x="44" y="23"/>
                  </a:lnTo>
                  <a:lnTo>
                    <a:pt x="44" y="22"/>
                  </a:lnTo>
                  <a:lnTo>
                    <a:pt x="46" y="23"/>
                  </a:lnTo>
                  <a:lnTo>
                    <a:pt x="48" y="23"/>
                  </a:lnTo>
                  <a:lnTo>
                    <a:pt x="49" y="23"/>
                  </a:lnTo>
                  <a:lnTo>
                    <a:pt x="50" y="23"/>
                  </a:lnTo>
                  <a:lnTo>
                    <a:pt x="51" y="23"/>
                  </a:lnTo>
                  <a:lnTo>
                    <a:pt x="53" y="23"/>
                  </a:lnTo>
                  <a:lnTo>
                    <a:pt x="54" y="23"/>
                  </a:lnTo>
                  <a:lnTo>
                    <a:pt x="55" y="23"/>
                  </a:lnTo>
                  <a:lnTo>
                    <a:pt x="56" y="23"/>
                  </a:lnTo>
                  <a:lnTo>
                    <a:pt x="57" y="23"/>
                  </a:lnTo>
                  <a:lnTo>
                    <a:pt x="58" y="25"/>
                  </a:lnTo>
                  <a:lnTo>
                    <a:pt x="59" y="25"/>
                  </a:lnTo>
                  <a:lnTo>
                    <a:pt x="59" y="26"/>
                  </a:lnTo>
                  <a:lnTo>
                    <a:pt x="61" y="26"/>
                  </a:lnTo>
                  <a:lnTo>
                    <a:pt x="62" y="27"/>
                  </a:lnTo>
                  <a:lnTo>
                    <a:pt x="63" y="27"/>
                  </a:lnTo>
                  <a:lnTo>
                    <a:pt x="63" y="28"/>
                  </a:lnTo>
                  <a:lnTo>
                    <a:pt x="62" y="28"/>
                  </a:lnTo>
                  <a:lnTo>
                    <a:pt x="61" y="28"/>
                  </a:lnTo>
                  <a:lnTo>
                    <a:pt x="59" y="28"/>
                  </a:lnTo>
                  <a:lnTo>
                    <a:pt x="59" y="27"/>
                  </a:lnTo>
                  <a:lnTo>
                    <a:pt x="58" y="28"/>
                  </a:lnTo>
                  <a:lnTo>
                    <a:pt x="59" y="28"/>
                  </a:lnTo>
                  <a:lnTo>
                    <a:pt x="59" y="29"/>
                  </a:lnTo>
                  <a:lnTo>
                    <a:pt x="59" y="32"/>
                  </a:lnTo>
                  <a:lnTo>
                    <a:pt x="59" y="33"/>
                  </a:lnTo>
                  <a:lnTo>
                    <a:pt x="58" y="33"/>
                  </a:lnTo>
                  <a:lnTo>
                    <a:pt x="58" y="34"/>
                  </a:lnTo>
                  <a:lnTo>
                    <a:pt x="58" y="35"/>
                  </a:lnTo>
                  <a:lnTo>
                    <a:pt x="58" y="36"/>
                  </a:lnTo>
                  <a:lnTo>
                    <a:pt x="57" y="36"/>
                  </a:lnTo>
                  <a:lnTo>
                    <a:pt x="56" y="36"/>
                  </a:lnTo>
                  <a:lnTo>
                    <a:pt x="57" y="36"/>
                  </a:lnTo>
                  <a:lnTo>
                    <a:pt x="56" y="36"/>
                  </a:lnTo>
                  <a:lnTo>
                    <a:pt x="56" y="37"/>
                  </a:lnTo>
                  <a:lnTo>
                    <a:pt x="56" y="39"/>
                  </a:lnTo>
                  <a:lnTo>
                    <a:pt x="56" y="40"/>
                  </a:lnTo>
                  <a:lnTo>
                    <a:pt x="55" y="39"/>
                  </a:lnTo>
                  <a:lnTo>
                    <a:pt x="54" y="39"/>
                  </a:lnTo>
                  <a:lnTo>
                    <a:pt x="54" y="40"/>
                  </a:lnTo>
                  <a:lnTo>
                    <a:pt x="53" y="39"/>
                  </a:lnTo>
                  <a:lnTo>
                    <a:pt x="53" y="40"/>
                  </a:lnTo>
                  <a:lnTo>
                    <a:pt x="51" y="41"/>
                  </a:lnTo>
                  <a:lnTo>
                    <a:pt x="50" y="40"/>
                  </a:lnTo>
                  <a:lnTo>
                    <a:pt x="49" y="40"/>
                  </a:lnTo>
                  <a:lnTo>
                    <a:pt x="49" y="41"/>
                  </a:lnTo>
                  <a:lnTo>
                    <a:pt x="49" y="42"/>
                  </a:lnTo>
                  <a:lnTo>
                    <a:pt x="48" y="42"/>
                  </a:lnTo>
                  <a:lnTo>
                    <a:pt x="48" y="43"/>
                  </a:lnTo>
                  <a:lnTo>
                    <a:pt x="48" y="44"/>
                  </a:lnTo>
                  <a:lnTo>
                    <a:pt x="48" y="46"/>
                  </a:lnTo>
                  <a:lnTo>
                    <a:pt x="47" y="46"/>
                  </a:lnTo>
                  <a:lnTo>
                    <a:pt x="47" y="47"/>
                  </a:lnTo>
                  <a:lnTo>
                    <a:pt x="48" y="47"/>
                  </a:lnTo>
                  <a:lnTo>
                    <a:pt x="47" y="47"/>
                  </a:lnTo>
                  <a:lnTo>
                    <a:pt x="47" y="48"/>
                  </a:lnTo>
                  <a:lnTo>
                    <a:pt x="48" y="48"/>
                  </a:lnTo>
                  <a:lnTo>
                    <a:pt x="48" y="49"/>
                  </a:lnTo>
                  <a:lnTo>
                    <a:pt x="48" y="50"/>
                  </a:lnTo>
                  <a:lnTo>
                    <a:pt x="49" y="50"/>
                  </a:lnTo>
                  <a:lnTo>
                    <a:pt x="49" y="51"/>
                  </a:lnTo>
                  <a:lnTo>
                    <a:pt x="50" y="51"/>
                  </a:lnTo>
                  <a:lnTo>
                    <a:pt x="50" y="53"/>
                  </a:lnTo>
                  <a:lnTo>
                    <a:pt x="50" y="55"/>
                  </a:lnTo>
                  <a:lnTo>
                    <a:pt x="51" y="56"/>
                  </a:lnTo>
                  <a:lnTo>
                    <a:pt x="51" y="55"/>
                  </a:lnTo>
                  <a:lnTo>
                    <a:pt x="51" y="54"/>
                  </a:lnTo>
                  <a:lnTo>
                    <a:pt x="53" y="54"/>
                  </a:lnTo>
                  <a:lnTo>
                    <a:pt x="53" y="55"/>
                  </a:lnTo>
                  <a:lnTo>
                    <a:pt x="54" y="56"/>
                  </a:lnTo>
                  <a:lnTo>
                    <a:pt x="54" y="57"/>
                  </a:lnTo>
                  <a:lnTo>
                    <a:pt x="55" y="58"/>
                  </a:lnTo>
                  <a:lnTo>
                    <a:pt x="56" y="58"/>
                  </a:lnTo>
                  <a:lnTo>
                    <a:pt x="56" y="57"/>
                  </a:lnTo>
                  <a:lnTo>
                    <a:pt x="57" y="57"/>
                  </a:lnTo>
                  <a:lnTo>
                    <a:pt x="57" y="56"/>
                  </a:lnTo>
                  <a:lnTo>
                    <a:pt x="57" y="55"/>
                  </a:lnTo>
                  <a:lnTo>
                    <a:pt x="56" y="54"/>
                  </a:lnTo>
                  <a:lnTo>
                    <a:pt x="56" y="53"/>
                  </a:lnTo>
                  <a:lnTo>
                    <a:pt x="57" y="51"/>
                  </a:lnTo>
                  <a:lnTo>
                    <a:pt x="58" y="50"/>
                  </a:lnTo>
                  <a:lnTo>
                    <a:pt x="58" y="49"/>
                  </a:lnTo>
                  <a:lnTo>
                    <a:pt x="58" y="47"/>
                  </a:lnTo>
                  <a:lnTo>
                    <a:pt x="57" y="47"/>
                  </a:lnTo>
                  <a:lnTo>
                    <a:pt x="57" y="46"/>
                  </a:lnTo>
                  <a:lnTo>
                    <a:pt x="58" y="46"/>
                  </a:lnTo>
                  <a:lnTo>
                    <a:pt x="58" y="47"/>
                  </a:lnTo>
                  <a:lnTo>
                    <a:pt x="59" y="48"/>
                  </a:lnTo>
                  <a:lnTo>
                    <a:pt x="59" y="47"/>
                  </a:lnTo>
                  <a:lnTo>
                    <a:pt x="61" y="47"/>
                  </a:lnTo>
                  <a:lnTo>
                    <a:pt x="61" y="46"/>
                  </a:lnTo>
                  <a:lnTo>
                    <a:pt x="61" y="47"/>
                  </a:lnTo>
                  <a:lnTo>
                    <a:pt x="62" y="47"/>
                  </a:lnTo>
                  <a:lnTo>
                    <a:pt x="63" y="47"/>
                  </a:lnTo>
                  <a:lnTo>
                    <a:pt x="62" y="48"/>
                  </a:lnTo>
                  <a:lnTo>
                    <a:pt x="63" y="48"/>
                  </a:lnTo>
                  <a:lnTo>
                    <a:pt x="63" y="50"/>
                  </a:lnTo>
                  <a:lnTo>
                    <a:pt x="64" y="50"/>
                  </a:lnTo>
                  <a:lnTo>
                    <a:pt x="64" y="51"/>
                  </a:lnTo>
                  <a:lnTo>
                    <a:pt x="64" y="53"/>
                  </a:lnTo>
                  <a:lnTo>
                    <a:pt x="65" y="54"/>
                  </a:lnTo>
                  <a:lnTo>
                    <a:pt x="64" y="54"/>
                  </a:lnTo>
                  <a:lnTo>
                    <a:pt x="64" y="55"/>
                  </a:lnTo>
                  <a:lnTo>
                    <a:pt x="65" y="57"/>
                  </a:lnTo>
                  <a:lnTo>
                    <a:pt x="65" y="58"/>
                  </a:lnTo>
                  <a:lnTo>
                    <a:pt x="66" y="60"/>
                  </a:lnTo>
                  <a:lnTo>
                    <a:pt x="66" y="61"/>
                  </a:lnTo>
                  <a:lnTo>
                    <a:pt x="68" y="62"/>
                  </a:lnTo>
                  <a:lnTo>
                    <a:pt x="69" y="63"/>
                  </a:lnTo>
                  <a:lnTo>
                    <a:pt x="69" y="64"/>
                  </a:lnTo>
                  <a:lnTo>
                    <a:pt x="69" y="65"/>
                  </a:lnTo>
                  <a:lnTo>
                    <a:pt x="70" y="71"/>
                  </a:lnTo>
                  <a:lnTo>
                    <a:pt x="70" y="72"/>
                  </a:lnTo>
                  <a:lnTo>
                    <a:pt x="71" y="74"/>
                  </a:lnTo>
                  <a:lnTo>
                    <a:pt x="71" y="75"/>
                  </a:lnTo>
                  <a:lnTo>
                    <a:pt x="71" y="77"/>
                  </a:lnTo>
                  <a:lnTo>
                    <a:pt x="72" y="82"/>
                  </a:lnTo>
                  <a:lnTo>
                    <a:pt x="72" y="83"/>
                  </a:lnTo>
                  <a:lnTo>
                    <a:pt x="73" y="84"/>
                  </a:lnTo>
                  <a:lnTo>
                    <a:pt x="73" y="85"/>
                  </a:lnTo>
                  <a:lnTo>
                    <a:pt x="72" y="85"/>
                  </a:lnTo>
                  <a:lnTo>
                    <a:pt x="72" y="84"/>
                  </a:lnTo>
                  <a:lnTo>
                    <a:pt x="71" y="84"/>
                  </a:lnTo>
                  <a:lnTo>
                    <a:pt x="71" y="83"/>
                  </a:lnTo>
                  <a:lnTo>
                    <a:pt x="71" y="84"/>
                  </a:lnTo>
                  <a:lnTo>
                    <a:pt x="70" y="83"/>
                  </a:lnTo>
                  <a:lnTo>
                    <a:pt x="69" y="83"/>
                  </a:lnTo>
                  <a:lnTo>
                    <a:pt x="69" y="82"/>
                  </a:lnTo>
                  <a:lnTo>
                    <a:pt x="68" y="83"/>
                  </a:lnTo>
                  <a:lnTo>
                    <a:pt x="68" y="84"/>
                  </a:lnTo>
                  <a:lnTo>
                    <a:pt x="66" y="84"/>
                  </a:lnTo>
                  <a:lnTo>
                    <a:pt x="66" y="85"/>
                  </a:lnTo>
                  <a:lnTo>
                    <a:pt x="68" y="85"/>
                  </a:lnTo>
                  <a:lnTo>
                    <a:pt x="68" y="86"/>
                  </a:lnTo>
                  <a:lnTo>
                    <a:pt x="68" y="88"/>
                  </a:lnTo>
                  <a:lnTo>
                    <a:pt x="69" y="89"/>
                  </a:lnTo>
                  <a:lnTo>
                    <a:pt x="69" y="90"/>
                  </a:lnTo>
                  <a:lnTo>
                    <a:pt x="69" y="91"/>
                  </a:lnTo>
                  <a:lnTo>
                    <a:pt x="70" y="91"/>
                  </a:lnTo>
                  <a:lnTo>
                    <a:pt x="70" y="92"/>
                  </a:lnTo>
                  <a:lnTo>
                    <a:pt x="70" y="93"/>
                  </a:lnTo>
                  <a:lnTo>
                    <a:pt x="70" y="92"/>
                  </a:lnTo>
                  <a:lnTo>
                    <a:pt x="68" y="90"/>
                  </a:lnTo>
                  <a:lnTo>
                    <a:pt x="68" y="89"/>
                  </a:lnTo>
                  <a:lnTo>
                    <a:pt x="66" y="89"/>
                  </a:lnTo>
                  <a:lnTo>
                    <a:pt x="66" y="88"/>
                  </a:lnTo>
                  <a:lnTo>
                    <a:pt x="65" y="86"/>
                  </a:lnTo>
                  <a:lnTo>
                    <a:pt x="65" y="85"/>
                  </a:lnTo>
                  <a:lnTo>
                    <a:pt x="65" y="84"/>
                  </a:lnTo>
                  <a:lnTo>
                    <a:pt x="64" y="83"/>
                  </a:lnTo>
                  <a:lnTo>
                    <a:pt x="63" y="82"/>
                  </a:lnTo>
                  <a:lnTo>
                    <a:pt x="64" y="82"/>
                  </a:lnTo>
                  <a:lnTo>
                    <a:pt x="64" y="81"/>
                  </a:lnTo>
                  <a:lnTo>
                    <a:pt x="64" y="79"/>
                  </a:lnTo>
                  <a:lnTo>
                    <a:pt x="64" y="78"/>
                  </a:lnTo>
                  <a:lnTo>
                    <a:pt x="64" y="79"/>
                  </a:lnTo>
                  <a:lnTo>
                    <a:pt x="63" y="79"/>
                  </a:lnTo>
                  <a:lnTo>
                    <a:pt x="63" y="78"/>
                  </a:lnTo>
                  <a:lnTo>
                    <a:pt x="63" y="77"/>
                  </a:lnTo>
                  <a:lnTo>
                    <a:pt x="62" y="77"/>
                  </a:lnTo>
                  <a:lnTo>
                    <a:pt x="62" y="76"/>
                  </a:lnTo>
                  <a:lnTo>
                    <a:pt x="63" y="76"/>
                  </a:lnTo>
                  <a:lnTo>
                    <a:pt x="63" y="75"/>
                  </a:lnTo>
                  <a:lnTo>
                    <a:pt x="62" y="75"/>
                  </a:lnTo>
                  <a:lnTo>
                    <a:pt x="62" y="76"/>
                  </a:lnTo>
                  <a:lnTo>
                    <a:pt x="62" y="75"/>
                  </a:lnTo>
                  <a:lnTo>
                    <a:pt x="62" y="74"/>
                  </a:lnTo>
                  <a:lnTo>
                    <a:pt x="61" y="71"/>
                  </a:lnTo>
                  <a:lnTo>
                    <a:pt x="59" y="71"/>
                  </a:lnTo>
                  <a:lnTo>
                    <a:pt x="59" y="70"/>
                  </a:lnTo>
                  <a:lnTo>
                    <a:pt x="61" y="70"/>
                  </a:lnTo>
                  <a:lnTo>
                    <a:pt x="61" y="69"/>
                  </a:lnTo>
                  <a:lnTo>
                    <a:pt x="59" y="69"/>
                  </a:lnTo>
                  <a:lnTo>
                    <a:pt x="61" y="68"/>
                  </a:lnTo>
                  <a:lnTo>
                    <a:pt x="61" y="67"/>
                  </a:lnTo>
                  <a:lnTo>
                    <a:pt x="61" y="68"/>
                  </a:lnTo>
                  <a:lnTo>
                    <a:pt x="59" y="68"/>
                  </a:lnTo>
                  <a:lnTo>
                    <a:pt x="59" y="69"/>
                  </a:lnTo>
                  <a:lnTo>
                    <a:pt x="59" y="70"/>
                  </a:lnTo>
                  <a:lnTo>
                    <a:pt x="59" y="69"/>
                  </a:lnTo>
                  <a:lnTo>
                    <a:pt x="58" y="68"/>
                  </a:lnTo>
                  <a:lnTo>
                    <a:pt x="58" y="67"/>
                  </a:lnTo>
                  <a:lnTo>
                    <a:pt x="57" y="65"/>
                  </a:lnTo>
                  <a:lnTo>
                    <a:pt x="55" y="62"/>
                  </a:lnTo>
                  <a:lnTo>
                    <a:pt x="54" y="62"/>
                  </a:lnTo>
                  <a:lnTo>
                    <a:pt x="54" y="61"/>
                  </a:lnTo>
                  <a:lnTo>
                    <a:pt x="54" y="60"/>
                  </a:lnTo>
                  <a:lnTo>
                    <a:pt x="54" y="61"/>
                  </a:lnTo>
                  <a:lnTo>
                    <a:pt x="53" y="61"/>
                  </a:lnTo>
                  <a:lnTo>
                    <a:pt x="54" y="62"/>
                  </a:lnTo>
                  <a:lnTo>
                    <a:pt x="53" y="61"/>
                  </a:lnTo>
                  <a:lnTo>
                    <a:pt x="53" y="62"/>
                  </a:lnTo>
                  <a:lnTo>
                    <a:pt x="51" y="62"/>
                  </a:lnTo>
                  <a:lnTo>
                    <a:pt x="53" y="62"/>
                  </a:lnTo>
                  <a:lnTo>
                    <a:pt x="51" y="62"/>
                  </a:lnTo>
                  <a:lnTo>
                    <a:pt x="50" y="62"/>
                  </a:lnTo>
                  <a:lnTo>
                    <a:pt x="50" y="63"/>
                  </a:lnTo>
                  <a:lnTo>
                    <a:pt x="51" y="63"/>
                  </a:lnTo>
                  <a:lnTo>
                    <a:pt x="51" y="64"/>
                  </a:lnTo>
                  <a:lnTo>
                    <a:pt x="50" y="64"/>
                  </a:lnTo>
                  <a:lnTo>
                    <a:pt x="50" y="65"/>
                  </a:lnTo>
                  <a:lnTo>
                    <a:pt x="49" y="64"/>
                  </a:lnTo>
                  <a:lnTo>
                    <a:pt x="49" y="63"/>
                  </a:lnTo>
                  <a:lnTo>
                    <a:pt x="48" y="63"/>
                  </a:lnTo>
                  <a:lnTo>
                    <a:pt x="48" y="64"/>
                  </a:lnTo>
                  <a:lnTo>
                    <a:pt x="47" y="64"/>
                  </a:lnTo>
                  <a:lnTo>
                    <a:pt x="47" y="63"/>
                  </a:lnTo>
                  <a:lnTo>
                    <a:pt x="46" y="63"/>
                  </a:lnTo>
                  <a:lnTo>
                    <a:pt x="46" y="62"/>
                  </a:lnTo>
                  <a:lnTo>
                    <a:pt x="44" y="62"/>
                  </a:lnTo>
                  <a:lnTo>
                    <a:pt x="44" y="61"/>
                  </a:lnTo>
                  <a:lnTo>
                    <a:pt x="44" y="60"/>
                  </a:lnTo>
                  <a:lnTo>
                    <a:pt x="43" y="60"/>
                  </a:lnTo>
                  <a:lnTo>
                    <a:pt x="43" y="58"/>
                  </a:lnTo>
                  <a:lnTo>
                    <a:pt x="42" y="57"/>
                  </a:lnTo>
                  <a:lnTo>
                    <a:pt x="42" y="56"/>
                  </a:lnTo>
                  <a:lnTo>
                    <a:pt x="42" y="55"/>
                  </a:lnTo>
                  <a:lnTo>
                    <a:pt x="42" y="54"/>
                  </a:lnTo>
                  <a:lnTo>
                    <a:pt x="41" y="53"/>
                  </a:lnTo>
                  <a:lnTo>
                    <a:pt x="42" y="53"/>
                  </a:lnTo>
                  <a:lnTo>
                    <a:pt x="41" y="53"/>
                  </a:lnTo>
                  <a:lnTo>
                    <a:pt x="41" y="51"/>
                  </a:lnTo>
                  <a:lnTo>
                    <a:pt x="41" y="50"/>
                  </a:lnTo>
                  <a:lnTo>
                    <a:pt x="42" y="50"/>
                  </a:lnTo>
                  <a:lnTo>
                    <a:pt x="42" y="49"/>
                  </a:lnTo>
                  <a:lnTo>
                    <a:pt x="41" y="49"/>
                  </a:lnTo>
                  <a:lnTo>
                    <a:pt x="42" y="49"/>
                  </a:lnTo>
                  <a:lnTo>
                    <a:pt x="41" y="49"/>
                  </a:lnTo>
                  <a:lnTo>
                    <a:pt x="41" y="50"/>
                  </a:lnTo>
                  <a:lnTo>
                    <a:pt x="40" y="49"/>
                  </a:lnTo>
                  <a:lnTo>
                    <a:pt x="40" y="48"/>
                  </a:lnTo>
                  <a:lnTo>
                    <a:pt x="41" y="48"/>
                  </a:lnTo>
                  <a:lnTo>
                    <a:pt x="40" y="48"/>
                  </a:lnTo>
                  <a:lnTo>
                    <a:pt x="40" y="49"/>
                  </a:lnTo>
                  <a:lnTo>
                    <a:pt x="39" y="49"/>
                  </a:lnTo>
                  <a:lnTo>
                    <a:pt x="39" y="48"/>
                  </a:lnTo>
                  <a:lnTo>
                    <a:pt x="39" y="49"/>
                  </a:lnTo>
                  <a:lnTo>
                    <a:pt x="40" y="49"/>
                  </a:lnTo>
                  <a:lnTo>
                    <a:pt x="40" y="50"/>
                  </a:lnTo>
                  <a:lnTo>
                    <a:pt x="40" y="51"/>
                  </a:lnTo>
                  <a:lnTo>
                    <a:pt x="36" y="50"/>
                  </a:lnTo>
                  <a:lnTo>
                    <a:pt x="35" y="50"/>
                  </a:lnTo>
                  <a:lnTo>
                    <a:pt x="36" y="50"/>
                  </a:lnTo>
                  <a:lnTo>
                    <a:pt x="37" y="51"/>
                  </a:lnTo>
                  <a:lnTo>
                    <a:pt x="39" y="53"/>
                  </a:lnTo>
                  <a:lnTo>
                    <a:pt x="40" y="53"/>
                  </a:lnTo>
                  <a:lnTo>
                    <a:pt x="41" y="53"/>
                  </a:lnTo>
                  <a:lnTo>
                    <a:pt x="41" y="54"/>
                  </a:lnTo>
                  <a:lnTo>
                    <a:pt x="41" y="55"/>
                  </a:lnTo>
                  <a:lnTo>
                    <a:pt x="41" y="54"/>
                  </a:lnTo>
                  <a:lnTo>
                    <a:pt x="41" y="55"/>
                  </a:lnTo>
                  <a:lnTo>
                    <a:pt x="41" y="56"/>
                  </a:lnTo>
                  <a:lnTo>
                    <a:pt x="40" y="56"/>
                  </a:lnTo>
                  <a:lnTo>
                    <a:pt x="40" y="57"/>
                  </a:lnTo>
                  <a:lnTo>
                    <a:pt x="40" y="58"/>
                  </a:lnTo>
                  <a:lnTo>
                    <a:pt x="41" y="58"/>
                  </a:lnTo>
                  <a:lnTo>
                    <a:pt x="41" y="60"/>
                  </a:lnTo>
                  <a:lnTo>
                    <a:pt x="40" y="60"/>
                  </a:lnTo>
                  <a:lnTo>
                    <a:pt x="40" y="61"/>
                  </a:lnTo>
                  <a:lnTo>
                    <a:pt x="40" y="62"/>
                  </a:lnTo>
                  <a:lnTo>
                    <a:pt x="40" y="61"/>
                  </a:lnTo>
                  <a:lnTo>
                    <a:pt x="39" y="62"/>
                  </a:lnTo>
                  <a:lnTo>
                    <a:pt x="40" y="62"/>
                  </a:lnTo>
                  <a:lnTo>
                    <a:pt x="41" y="62"/>
                  </a:lnTo>
                  <a:lnTo>
                    <a:pt x="41" y="63"/>
                  </a:lnTo>
                  <a:lnTo>
                    <a:pt x="41" y="64"/>
                  </a:lnTo>
                  <a:lnTo>
                    <a:pt x="41" y="65"/>
                  </a:lnTo>
                  <a:lnTo>
                    <a:pt x="41" y="64"/>
                  </a:lnTo>
                  <a:lnTo>
                    <a:pt x="42" y="64"/>
                  </a:lnTo>
                  <a:lnTo>
                    <a:pt x="42" y="65"/>
                  </a:lnTo>
                  <a:lnTo>
                    <a:pt x="43" y="67"/>
                  </a:lnTo>
                  <a:lnTo>
                    <a:pt x="42" y="65"/>
                  </a:lnTo>
                  <a:lnTo>
                    <a:pt x="42" y="67"/>
                  </a:lnTo>
                  <a:lnTo>
                    <a:pt x="43" y="67"/>
                  </a:lnTo>
                  <a:lnTo>
                    <a:pt x="43" y="68"/>
                  </a:lnTo>
                  <a:lnTo>
                    <a:pt x="43" y="69"/>
                  </a:lnTo>
                  <a:lnTo>
                    <a:pt x="43" y="70"/>
                  </a:lnTo>
                  <a:lnTo>
                    <a:pt x="42" y="70"/>
                  </a:lnTo>
                  <a:lnTo>
                    <a:pt x="42" y="71"/>
                  </a:lnTo>
                  <a:lnTo>
                    <a:pt x="42" y="72"/>
                  </a:lnTo>
                  <a:lnTo>
                    <a:pt x="41" y="72"/>
                  </a:lnTo>
                  <a:lnTo>
                    <a:pt x="41" y="71"/>
                  </a:lnTo>
                  <a:lnTo>
                    <a:pt x="41" y="70"/>
                  </a:lnTo>
                  <a:lnTo>
                    <a:pt x="41" y="69"/>
                  </a:lnTo>
                  <a:lnTo>
                    <a:pt x="41" y="70"/>
                  </a:lnTo>
                  <a:lnTo>
                    <a:pt x="41" y="71"/>
                  </a:lnTo>
                  <a:lnTo>
                    <a:pt x="41" y="72"/>
                  </a:lnTo>
                  <a:lnTo>
                    <a:pt x="40" y="72"/>
                  </a:lnTo>
                  <a:lnTo>
                    <a:pt x="40" y="74"/>
                  </a:lnTo>
                  <a:lnTo>
                    <a:pt x="40" y="75"/>
                  </a:lnTo>
                  <a:lnTo>
                    <a:pt x="40" y="76"/>
                  </a:lnTo>
                  <a:lnTo>
                    <a:pt x="39" y="76"/>
                  </a:lnTo>
                  <a:lnTo>
                    <a:pt x="39" y="77"/>
                  </a:lnTo>
                  <a:lnTo>
                    <a:pt x="37" y="76"/>
                  </a:lnTo>
                  <a:lnTo>
                    <a:pt x="37" y="75"/>
                  </a:lnTo>
                  <a:lnTo>
                    <a:pt x="37" y="76"/>
                  </a:lnTo>
                  <a:lnTo>
                    <a:pt x="36" y="76"/>
                  </a:lnTo>
                  <a:lnTo>
                    <a:pt x="36" y="75"/>
                  </a:lnTo>
                  <a:lnTo>
                    <a:pt x="36" y="74"/>
                  </a:lnTo>
                  <a:lnTo>
                    <a:pt x="36" y="72"/>
                  </a:lnTo>
                  <a:lnTo>
                    <a:pt x="37" y="72"/>
                  </a:lnTo>
                  <a:lnTo>
                    <a:pt x="37" y="71"/>
                  </a:lnTo>
                  <a:lnTo>
                    <a:pt x="39" y="71"/>
                  </a:lnTo>
                  <a:lnTo>
                    <a:pt x="39" y="70"/>
                  </a:lnTo>
                  <a:lnTo>
                    <a:pt x="39" y="71"/>
                  </a:lnTo>
                  <a:lnTo>
                    <a:pt x="37" y="71"/>
                  </a:lnTo>
                  <a:lnTo>
                    <a:pt x="36" y="72"/>
                  </a:lnTo>
                  <a:lnTo>
                    <a:pt x="36" y="74"/>
                  </a:lnTo>
                  <a:lnTo>
                    <a:pt x="35" y="74"/>
                  </a:lnTo>
                  <a:lnTo>
                    <a:pt x="35" y="72"/>
                  </a:lnTo>
                  <a:lnTo>
                    <a:pt x="36" y="72"/>
                  </a:lnTo>
                  <a:lnTo>
                    <a:pt x="36" y="71"/>
                  </a:lnTo>
                  <a:lnTo>
                    <a:pt x="36" y="72"/>
                  </a:lnTo>
                  <a:lnTo>
                    <a:pt x="35" y="72"/>
                  </a:lnTo>
                  <a:lnTo>
                    <a:pt x="35" y="74"/>
                  </a:lnTo>
                  <a:lnTo>
                    <a:pt x="35" y="72"/>
                  </a:lnTo>
                  <a:lnTo>
                    <a:pt x="34" y="72"/>
                  </a:lnTo>
                  <a:lnTo>
                    <a:pt x="34" y="71"/>
                  </a:lnTo>
                  <a:lnTo>
                    <a:pt x="34" y="70"/>
                  </a:lnTo>
                  <a:lnTo>
                    <a:pt x="34" y="69"/>
                  </a:lnTo>
                  <a:lnTo>
                    <a:pt x="33" y="69"/>
                  </a:lnTo>
                  <a:lnTo>
                    <a:pt x="34" y="68"/>
                  </a:lnTo>
                  <a:lnTo>
                    <a:pt x="34" y="67"/>
                  </a:lnTo>
                  <a:lnTo>
                    <a:pt x="34" y="65"/>
                  </a:lnTo>
                  <a:lnTo>
                    <a:pt x="35" y="65"/>
                  </a:lnTo>
                  <a:lnTo>
                    <a:pt x="34" y="65"/>
                  </a:lnTo>
                  <a:lnTo>
                    <a:pt x="34" y="67"/>
                  </a:lnTo>
                  <a:lnTo>
                    <a:pt x="34" y="68"/>
                  </a:lnTo>
                  <a:lnTo>
                    <a:pt x="34" y="67"/>
                  </a:lnTo>
                  <a:lnTo>
                    <a:pt x="33" y="67"/>
                  </a:lnTo>
                  <a:lnTo>
                    <a:pt x="33" y="68"/>
                  </a:lnTo>
                  <a:lnTo>
                    <a:pt x="33" y="69"/>
                  </a:lnTo>
                  <a:lnTo>
                    <a:pt x="33" y="70"/>
                  </a:lnTo>
                  <a:lnTo>
                    <a:pt x="34" y="71"/>
                  </a:lnTo>
                  <a:lnTo>
                    <a:pt x="34" y="72"/>
                  </a:lnTo>
                  <a:lnTo>
                    <a:pt x="33" y="72"/>
                  </a:lnTo>
                  <a:lnTo>
                    <a:pt x="34" y="72"/>
                  </a:lnTo>
                  <a:lnTo>
                    <a:pt x="34" y="74"/>
                  </a:lnTo>
                  <a:lnTo>
                    <a:pt x="34" y="75"/>
                  </a:lnTo>
                  <a:lnTo>
                    <a:pt x="34" y="76"/>
                  </a:lnTo>
                  <a:lnTo>
                    <a:pt x="33" y="76"/>
                  </a:lnTo>
                  <a:lnTo>
                    <a:pt x="32" y="76"/>
                  </a:lnTo>
                  <a:lnTo>
                    <a:pt x="32" y="75"/>
                  </a:lnTo>
                  <a:lnTo>
                    <a:pt x="30" y="75"/>
                  </a:lnTo>
                  <a:lnTo>
                    <a:pt x="30" y="76"/>
                  </a:lnTo>
                  <a:lnTo>
                    <a:pt x="32" y="76"/>
                  </a:lnTo>
                  <a:lnTo>
                    <a:pt x="32" y="77"/>
                  </a:lnTo>
                  <a:lnTo>
                    <a:pt x="30" y="77"/>
                  </a:lnTo>
                  <a:lnTo>
                    <a:pt x="30" y="78"/>
                  </a:lnTo>
                  <a:lnTo>
                    <a:pt x="30" y="77"/>
                  </a:lnTo>
                  <a:lnTo>
                    <a:pt x="29" y="77"/>
                  </a:lnTo>
                  <a:lnTo>
                    <a:pt x="29" y="76"/>
                  </a:lnTo>
                  <a:lnTo>
                    <a:pt x="30" y="76"/>
                  </a:lnTo>
                  <a:lnTo>
                    <a:pt x="30" y="75"/>
                  </a:lnTo>
                  <a:lnTo>
                    <a:pt x="29" y="74"/>
                  </a:lnTo>
                  <a:lnTo>
                    <a:pt x="29" y="72"/>
                  </a:lnTo>
                  <a:lnTo>
                    <a:pt x="30" y="72"/>
                  </a:lnTo>
                  <a:lnTo>
                    <a:pt x="30" y="71"/>
                  </a:lnTo>
                  <a:lnTo>
                    <a:pt x="29" y="71"/>
                  </a:lnTo>
                  <a:lnTo>
                    <a:pt x="29" y="70"/>
                  </a:lnTo>
                  <a:lnTo>
                    <a:pt x="29" y="69"/>
                  </a:lnTo>
                  <a:lnTo>
                    <a:pt x="29" y="68"/>
                  </a:lnTo>
                  <a:lnTo>
                    <a:pt x="29" y="69"/>
                  </a:lnTo>
                  <a:lnTo>
                    <a:pt x="29" y="70"/>
                  </a:lnTo>
                  <a:lnTo>
                    <a:pt x="29" y="71"/>
                  </a:lnTo>
                  <a:lnTo>
                    <a:pt x="29" y="72"/>
                  </a:lnTo>
                  <a:lnTo>
                    <a:pt x="29" y="74"/>
                  </a:lnTo>
                  <a:lnTo>
                    <a:pt x="29" y="72"/>
                  </a:lnTo>
                  <a:lnTo>
                    <a:pt x="28" y="70"/>
                  </a:lnTo>
                  <a:lnTo>
                    <a:pt x="28" y="69"/>
                  </a:lnTo>
                  <a:lnTo>
                    <a:pt x="28" y="70"/>
                  </a:lnTo>
                  <a:lnTo>
                    <a:pt x="28" y="71"/>
                  </a:lnTo>
                  <a:lnTo>
                    <a:pt x="29" y="72"/>
                  </a:lnTo>
                  <a:lnTo>
                    <a:pt x="28" y="72"/>
                  </a:lnTo>
                  <a:lnTo>
                    <a:pt x="28" y="74"/>
                  </a:lnTo>
                  <a:lnTo>
                    <a:pt x="29" y="74"/>
                  </a:lnTo>
                  <a:lnTo>
                    <a:pt x="29" y="75"/>
                  </a:lnTo>
                  <a:lnTo>
                    <a:pt x="29" y="76"/>
                  </a:lnTo>
                  <a:lnTo>
                    <a:pt x="28" y="76"/>
                  </a:lnTo>
                  <a:lnTo>
                    <a:pt x="29" y="76"/>
                  </a:lnTo>
                  <a:lnTo>
                    <a:pt x="29" y="77"/>
                  </a:lnTo>
                  <a:lnTo>
                    <a:pt x="28" y="77"/>
                  </a:lnTo>
                  <a:lnTo>
                    <a:pt x="28" y="78"/>
                  </a:lnTo>
                  <a:lnTo>
                    <a:pt x="28" y="77"/>
                  </a:lnTo>
                  <a:lnTo>
                    <a:pt x="27" y="77"/>
                  </a:lnTo>
                  <a:lnTo>
                    <a:pt x="27" y="76"/>
                  </a:lnTo>
                  <a:lnTo>
                    <a:pt x="27" y="75"/>
                  </a:lnTo>
                  <a:lnTo>
                    <a:pt x="27" y="74"/>
                  </a:lnTo>
                  <a:lnTo>
                    <a:pt x="27" y="75"/>
                  </a:lnTo>
                  <a:lnTo>
                    <a:pt x="27" y="76"/>
                  </a:lnTo>
                  <a:lnTo>
                    <a:pt x="26" y="76"/>
                  </a:lnTo>
                  <a:lnTo>
                    <a:pt x="26" y="77"/>
                  </a:lnTo>
                  <a:lnTo>
                    <a:pt x="27" y="77"/>
                  </a:lnTo>
                  <a:lnTo>
                    <a:pt x="27" y="78"/>
                  </a:lnTo>
                  <a:lnTo>
                    <a:pt x="27" y="79"/>
                  </a:lnTo>
                  <a:lnTo>
                    <a:pt x="26" y="79"/>
                  </a:lnTo>
                  <a:lnTo>
                    <a:pt x="26" y="78"/>
                  </a:lnTo>
                  <a:lnTo>
                    <a:pt x="25" y="77"/>
                  </a:lnTo>
                  <a:lnTo>
                    <a:pt x="25" y="76"/>
                  </a:lnTo>
                  <a:lnTo>
                    <a:pt x="25" y="77"/>
                  </a:lnTo>
                  <a:lnTo>
                    <a:pt x="23" y="76"/>
                  </a:lnTo>
                  <a:lnTo>
                    <a:pt x="23" y="75"/>
                  </a:lnTo>
                  <a:lnTo>
                    <a:pt x="23" y="74"/>
                  </a:lnTo>
                  <a:lnTo>
                    <a:pt x="22" y="72"/>
                  </a:lnTo>
                  <a:lnTo>
                    <a:pt x="22" y="71"/>
                  </a:lnTo>
                  <a:lnTo>
                    <a:pt x="22" y="70"/>
                  </a:lnTo>
                  <a:lnTo>
                    <a:pt x="21" y="69"/>
                  </a:lnTo>
                  <a:lnTo>
                    <a:pt x="21" y="68"/>
                  </a:lnTo>
                  <a:lnTo>
                    <a:pt x="21" y="67"/>
                  </a:lnTo>
                  <a:lnTo>
                    <a:pt x="21" y="65"/>
                  </a:lnTo>
                  <a:lnTo>
                    <a:pt x="20" y="65"/>
                  </a:lnTo>
                  <a:lnTo>
                    <a:pt x="20" y="64"/>
                  </a:lnTo>
                  <a:lnTo>
                    <a:pt x="20" y="63"/>
                  </a:lnTo>
                  <a:lnTo>
                    <a:pt x="19" y="62"/>
                  </a:lnTo>
                  <a:lnTo>
                    <a:pt x="19" y="61"/>
                  </a:lnTo>
                  <a:lnTo>
                    <a:pt x="19" y="60"/>
                  </a:lnTo>
                  <a:lnTo>
                    <a:pt x="18" y="58"/>
                  </a:lnTo>
                  <a:lnTo>
                    <a:pt x="18" y="57"/>
                  </a:lnTo>
                  <a:lnTo>
                    <a:pt x="18" y="56"/>
                  </a:lnTo>
                  <a:lnTo>
                    <a:pt x="19" y="55"/>
                  </a:lnTo>
                  <a:lnTo>
                    <a:pt x="19" y="54"/>
                  </a:lnTo>
                  <a:lnTo>
                    <a:pt x="18" y="54"/>
                  </a:lnTo>
                  <a:lnTo>
                    <a:pt x="16" y="54"/>
                  </a:lnTo>
                  <a:lnTo>
                    <a:pt x="15" y="54"/>
                  </a:lnTo>
                  <a:lnTo>
                    <a:pt x="15" y="53"/>
                  </a:lnTo>
                  <a:lnTo>
                    <a:pt x="15" y="50"/>
                  </a:lnTo>
                  <a:lnTo>
                    <a:pt x="14" y="50"/>
                  </a:lnTo>
                  <a:lnTo>
                    <a:pt x="14" y="49"/>
                  </a:lnTo>
                  <a:lnTo>
                    <a:pt x="13" y="49"/>
                  </a:lnTo>
                  <a:lnTo>
                    <a:pt x="13" y="48"/>
                  </a:lnTo>
                  <a:lnTo>
                    <a:pt x="12" y="48"/>
                  </a:lnTo>
                  <a:lnTo>
                    <a:pt x="12" y="47"/>
                  </a:lnTo>
                  <a:lnTo>
                    <a:pt x="12" y="46"/>
                  </a:lnTo>
                  <a:lnTo>
                    <a:pt x="12" y="44"/>
                  </a:lnTo>
                  <a:lnTo>
                    <a:pt x="13" y="44"/>
                  </a:lnTo>
                  <a:lnTo>
                    <a:pt x="13" y="43"/>
                  </a:lnTo>
                  <a:lnTo>
                    <a:pt x="14" y="43"/>
                  </a:lnTo>
                  <a:lnTo>
                    <a:pt x="14" y="42"/>
                  </a:lnTo>
                  <a:lnTo>
                    <a:pt x="13" y="42"/>
                  </a:lnTo>
                  <a:lnTo>
                    <a:pt x="13" y="41"/>
                  </a:lnTo>
                  <a:lnTo>
                    <a:pt x="13" y="40"/>
                  </a:lnTo>
                  <a:lnTo>
                    <a:pt x="13" y="39"/>
                  </a:lnTo>
                  <a:lnTo>
                    <a:pt x="13" y="37"/>
                  </a:lnTo>
                  <a:lnTo>
                    <a:pt x="13" y="36"/>
                  </a:lnTo>
                  <a:lnTo>
                    <a:pt x="12" y="36"/>
                  </a:lnTo>
                  <a:lnTo>
                    <a:pt x="12" y="37"/>
                  </a:lnTo>
                  <a:lnTo>
                    <a:pt x="11" y="37"/>
                  </a:lnTo>
                  <a:lnTo>
                    <a:pt x="9" y="37"/>
                  </a:lnTo>
                  <a:lnTo>
                    <a:pt x="9" y="36"/>
                  </a:lnTo>
                  <a:lnTo>
                    <a:pt x="8" y="36"/>
                  </a:lnTo>
                  <a:lnTo>
                    <a:pt x="5" y="34"/>
                  </a:lnTo>
                  <a:lnTo>
                    <a:pt x="4" y="34"/>
                  </a:lnTo>
                  <a:lnTo>
                    <a:pt x="4" y="33"/>
                  </a:lnTo>
                  <a:lnTo>
                    <a:pt x="4" y="32"/>
                  </a:lnTo>
                  <a:lnTo>
                    <a:pt x="2" y="32"/>
                  </a:lnTo>
                  <a:lnTo>
                    <a:pt x="2" y="30"/>
                  </a:lnTo>
                  <a:lnTo>
                    <a:pt x="2" y="29"/>
                  </a:lnTo>
                  <a:lnTo>
                    <a:pt x="4" y="29"/>
                  </a:lnTo>
                  <a:lnTo>
                    <a:pt x="4" y="28"/>
                  </a:lnTo>
                  <a:lnTo>
                    <a:pt x="4" y="27"/>
                  </a:lnTo>
                  <a:lnTo>
                    <a:pt x="5" y="27"/>
                  </a:lnTo>
                  <a:lnTo>
                    <a:pt x="5" y="28"/>
                  </a:lnTo>
                  <a:lnTo>
                    <a:pt x="6" y="28"/>
                  </a:lnTo>
                  <a:lnTo>
                    <a:pt x="6" y="27"/>
                  </a:lnTo>
                  <a:lnTo>
                    <a:pt x="7" y="27"/>
                  </a:lnTo>
                  <a:lnTo>
                    <a:pt x="7" y="26"/>
                  </a:lnTo>
                  <a:lnTo>
                    <a:pt x="7" y="25"/>
                  </a:lnTo>
                  <a:lnTo>
                    <a:pt x="7" y="23"/>
                  </a:lnTo>
                  <a:lnTo>
                    <a:pt x="8" y="23"/>
                  </a:lnTo>
                  <a:lnTo>
                    <a:pt x="9" y="23"/>
                  </a:lnTo>
                  <a:lnTo>
                    <a:pt x="11" y="23"/>
                  </a:lnTo>
                  <a:lnTo>
                    <a:pt x="12" y="23"/>
                  </a:lnTo>
                  <a:lnTo>
                    <a:pt x="12" y="22"/>
                  </a:lnTo>
                  <a:lnTo>
                    <a:pt x="12" y="23"/>
                  </a:lnTo>
                  <a:lnTo>
                    <a:pt x="13" y="23"/>
                  </a:lnTo>
                  <a:lnTo>
                    <a:pt x="13" y="22"/>
                  </a:lnTo>
                  <a:lnTo>
                    <a:pt x="14" y="22"/>
                  </a:lnTo>
                  <a:lnTo>
                    <a:pt x="14" y="21"/>
                  </a:lnTo>
                  <a:lnTo>
                    <a:pt x="13" y="21"/>
                  </a:lnTo>
                  <a:lnTo>
                    <a:pt x="12" y="21"/>
                  </a:lnTo>
                  <a:lnTo>
                    <a:pt x="12" y="20"/>
                  </a:lnTo>
                  <a:lnTo>
                    <a:pt x="11" y="20"/>
                  </a:lnTo>
                  <a:lnTo>
                    <a:pt x="11" y="19"/>
                  </a:lnTo>
                  <a:lnTo>
                    <a:pt x="11" y="18"/>
                  </a:lnTo>
                  <a:lnTo>
                    <a:pt x="9" y="18"/>
                  </a:lnTo>
                  <a:lnTo>
                    <a:pt x="9" y="19"/>
                  </a:lnTo>
                  <a:lnTo>
                    <a:pt x="8" y="19"/>
                  </a:lnTo>
                  <a:lnTo>
                    <a:pt x="8" y="18"/>
                  </a:lnTo>
                  <a:lnTo>
                    <a:pt x="7" y="18"/>
                  </a:lnTo>
                  <a:lnTo>
                    <a:pt x="6" y="18"/>
                  </a:lnTo>
                  <a:lnTo>
                    <a:pt x="6" y="16"/>
                  </a:lnTo>
                  <a:lnTo>
                    <a:pt x="5" y="15"/>
                  </a:lnTo>
                  <a:lnTo>
                    <a:pt x="4" y="14"/>
                  </a:lnTo>
                  <a:lnTo>
                    <a:pt x="2" y="13"/>
                  </a:lnTo>
                  <a:lnTo>
                    <a:pt x="1" y="13"/>
                  </a:lnTo>
                  <a:lnTo>
                    <a:pt x="1" y="14"/>
                  </a:lnTo>
                  <a:lnTo>
                    <a:pt x="0" y="13"/>
                  </a:lnTo>
                  <a:lnTo>
                    <a:pt x="0" y="12"/>
                  </a:lnTo>
                  <a:lnTo>
                    <a:pt x="0" y="11"/>
                  </a:lnTo>
                  <a:lnTo>
                    <a:pt x="0" y="9"/>
                  </a:lnTo>
                  <a:lnTo>
                    <a:pt x="0" y="8"/>
                  </a:lnTo>
                  <a:lnTo>
                    <a:pt x="0" y="7"/>
                  </a:lnTo>
                  <a:lnTo>
                    <a:pt x="1" y="7"/>
                  </a:lnTo>
                  <a:lnTo>
                    <a:pt x="2" y="7"/>
                  </a:lnTo>
                  <a:lnTo>
                    <a:pt x="2" y="6"/>
                  </a:lnTo>
                  <a:lnTo>
                    <a:pt x="2" y="5"/>
                  </a:lnTo>
                  <a:lnTo>
                    <a:pt x="4" y="5"/>
                  </a:lnTo>
                  <a:lnTo>
                    <a:pt x="4" y="4"/>
                  </a:lnTo>
                  <a:lnTo>
                    <a:pt x="4" y="2"/>
                  </a:lnTo>
                  <a:lnTo>
                    <a:pt x="2" y="2"/>
                  </a:lnTo>
                  <a:lnTo>
                    <a:pt x="1" y="2"/>
                  </a:lnTo>
                  <a:lnTo>
                    <a:pt x="1" y="4"/>
                  </a:lnTo>
                  <a:lnTo>
                    <a:pt x="1" y="2"/>
                  </a:lnTo>
                  <a:lnTo>
                    <a:pt x="1" y="1"/>
                  </a:lnTo>
                  <a:lnTo>
                    <a:pt x="1" y="0"/>
                  </a:lnTo>
                  <a:lnTo>
                    <a:pt x="2" y="0"/>
                  </a:lnTo>
                  <a:lnTo>
                    <a:pt x="2" y="1"/>
                  </a:lnTo>
                  <a:lnTo>
                    <a:pt x="4" y="1"/>
                  </a:lnTo>
                  <a:lnTo>
                    <a:pt x="4"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4" name="Freeform 838">
              <a:extLst>
                <a:ext uri="{FF2B5EF4-FFF2-40B4-BE49-F238E27FC236}">
                  <a16:creationId xmlns="" xmlns:a16="http://schemas.microsoft.com/office/drawing/2014/main" id="{2A58C45E-F228-45DD-8003-F3FDEC32A5E2}"/>
                </a:ext>
              </a:extLst>
            </p:cNvPr>
            <p:cNvSpPr>
              <a:spLocks/>
            </p:cNvSpPr>
            <p:nvPr/>
          </p:nvSpPr>
          <p:spPr bwMode="auto">
            <a:xfrm>
              <a:off x="6428437" y="2178852"/>
              <a:ext cx="100839" cy="58716"/>
            </a:xfrm>
            <a:custGeom>
              <a:avLst/>
              <a:gdLst>
                <a:gd name="T0" fmla="*/ 79 w 79"/>
                <a:gd name="T1" fmla="*/ 10 h 46"/>
                <a:gd name="T2" fmla="*/ 78 w 79"/>
                <a:gd name="T3" fmla="*/ 14 h 46"/>
                <a:gd name="T4" fmla="*/ 73 w 79"/>
                <a:gd name="T5" fmla="*/ 12 h 46"/>
                <a:gd name="T6" fmla="*/ 71 w 79"/>
                <a:gd name="T7" fmla="*/ 16 h 46"/>
                <a:gd name="T8" fmla="*/ 71 w 79"/>
                <a:gd name="T9" fmla="*/ 21 h 46"/>
                <a:gd name="T10" fmla="*/ 70 w 79"/>
                <a:gd name="T11" fmla="*/ 24 h 46"/>
                <a:gd name="T12" fmla="*/ 68 w 79"/>
                <a:gd name="T13" fmla="*/ 26 h 46"/>
                <a:gd name="T14" fmla="*/ 69 w 79"/>
                <a:gd name="T15" fmla="*/ 28 h 46"/>
                <a:gd name="T16" fmla="*/ 71 w 79"/>
                <a:gd name="T17" fmla="*/ 30 h 46"/>
                <a:gd name="T18" fmla="*/ 73 w 79"/>
                <a:gd name="T19" fmla="*/ 32 h 46"/>
                <a:gd name="T20" fmla="*/ 73 w 79"/>
                <a:gd name="T21" fmla="*/ 35 h 46"/>
                <a:gd name="T22" fmla="*/ 71 w 79"/>
                <a:gd name="T23" fmla="*/ 35 h 46"/>
                <a:gd name="T24" fmla="*/ 68 w 79"/>
                <a:gd name="T25" fmla="*/ 36 h 46"/>
                <a:gd name="T26" fmla="*/ 64 w 79"/>
                <a:gd name="T27" fmla="*/ 33 h 46"/>
                <a:gd name="T28" fmla="*/ 61 w 79"/>
                <a:gd name="T29" fmla="*/ 35 h 46"/>
                <a:gd name="T30" fmla="*/ 57 w 79"/>
                <a:gd name="T31" fmla="*/ 35 h 46"/>
                <a:gd name="T32" fmla="*/ 54 w 79"/>
                <a:gd name="T33" fmla="*/ 37 h 46"/>
                <a:gd name="T34" fmla="*/ 52 w 79"/>
                <a:gd name="T35" fmla="*/ 38 h 46"/>
                <a:gd name="T36" fmla="*/ 51 w 79"/>
                <a:gd name="T37" fmla="*/ 40 h 46"/>
                <a:gd name="T38" fmla="*/ 51 w 79"/>
                <a:gd name="T39" fmla="*/ 43 h 46"/>
                <a:gd name="T40" fmla="*/ 51 w 79"/>
                <a:gd name="T41" fmla="*/ 45 h 46"/>
                <a:gd name="T42" fmla="*/ 47 w 79"/>
                <a:gd name="T43" fmla="*/ 45 h 46"/>
                <a:gd name="T44" fmla="*/ 43 w 79"/>
                <a:gd name="T45" fmla="*/ 46 h 46"/>
                <a:gd name="T46" fmla="*/ 36 w 79"/>
                <a:gd name="T47" fmla="*/ 44 h 46"/>
                <a:gd name="T48" fmla="*/ 34 w 79"/>
                <a:gd name="T49" fmla="*/ 44 h 46"/>
                <a:gd name="T50" fmla="*/ 31 w 79"/>
                <a:gd name="T51" fmla="*/ 42 h 46"/>
                <a:gd name="T52" fmla="*/ 27 w 79"/>
                <a:gd name="T53" fmla="*/ 42 h 46"/>
                <a:gd name="T54" fmla="*/ 24 w 79"/>
                <a:gd name="T55" fmla="*/ 42 h 46"/>
                <a:gd name="T56" fmla="*/ 23 w 79"/>
                <a:gd name="T57" fmla="*/ 43 h 46"/>
                <a:gd name="T58" fmla="*/ 20 w 79"/>
                <a:gd name="T59" fmla="*/ 44 h 46"/>
                <a:gd name="T60" fmla="*/ 15 w 79"/>
                <a:gd name="T61" fmla="*/ 44 h 46"/>
                <a:gd name="T62" fmla="*/ 10 w 79"/>
                <a:gd name="T63" fmla="*/ 45 h 46"/>
                <a:gd name="T64" fmla="*/ 10 w 79"/>
                <a:gd name="T65" fmla="*/ 40 h 46"/>
                <a:gd name="T66" fmla="*/ 10 w 79"/>
                <a:gd name="T67" fmla="*/ 38 h 46"/>
                <a:gd name="T68" fmla="*/ 9 w 79"/>
                <a:gd name="T69" fmla="*/ 35 h 46"/>
                <a:gd name="T70" fmla="*/ 6 w 79"/>
                <a:gd name="T71" fmla="*/ 33 h 46"/>
                <a:gd name="T72" fmla="*/ 2 w 79"/>
                <a:gd name="T73" fmla="*/ 30 h 46"/>
                <a:gd name="T74" fmla="*/ 2 w 79"/>
                <a:gd name="T75" fmla="*/ 25 h 46"/>
                <a:gd name="T76" fmla="*/ 2 w 79"/>
                <a:gd name="T77" fmla="*/ 23 h 46"/>
                <a:gd name="T78" fmla="*/ 5 w 79"/>
                <a:gd name="T79" fmla="*/ 21 h 46"/>
                <a:gd name="T80" fmla="*/ 7 w 79"/>
                <a:gd name="T81" fmla="*/ 18 h 46"/>
                <a:gd name="T82" fmla="*/ 7 w 79"/>
                <a:gd name="T83" fmla="*/ 16 h 46"/>
                <a:gd name="T84" fmla="*/ 5 w 79"/>
                <a:gd name="T85" fmla="*/ 12 h 46"/>
                <a:gd name="T86" fmla="*/ 1 w 79"/>
                <a:gd name="T87" fmla="*/ 9 h 46"/>
                <a:gd name="T88" fmla="*/ 0 w 79"/>
                <a:gd name="T89" fmla="*/ 4 h 46"/>
                <a:gd name="T90" fmla="*/ 2 w 79"/>
                <a:gd name="T91" fmla="*/ 2 h 46"/>
                <a:gd name="T92" fmla="*/ 6 w 79"/>
                <a:gd name="T93" fmla="*/ 2 h 46"/>
                <a:gd name="T94" fmla="*/ 7 w 79"/>
                <a:gd name="T95" fmla="*/ 3 h 46"/>
                <a:gd name="T96" fmla="*/ 7 w 79"/>
                <a:gd name="T97" fmla="*/ 5 h 46"/>
                <a:gd name="T98" fmla="*/ 12 w 79"/>
                <a:gd name="T99" fmla="*/ 5 h 46"/>
                <a:gd name="T100" fmla="*/ 17 w 79"/>
                <a:gd name="T101" fmla="*/ 5 h 46"/>
                <a:gd name="T102" fmla="*/ 26 w 79"/>
                <a:gd name="T103" fmla="*/ 7 h 46"/>
                <a:gd name="T104" fmla="*/ 30 w 79"/>
                <a:gd name="T105" fmla="*/ 8 h 46"/>
                <a:gd name="T106" fmla="*/ 37 w 79"/>
                <a:gd name="T107" fmla="*/ 8 h 46"/>
                <a:gd name="T108" fmla="*/ 41 w 79"/>
                <a:gd name="T109" fmla="*/ 8 h 46"/>
                <a:gd name="T110" fmla="*/ 44 w 79"/>
                <a:gd name="T111" fmla="*/ 7 h 46"/>
                <a:gd name="T112" fmla="*/ 47 w 79"/>
                <a:gd name="T113" fmla="*/ 3 h 46"/>
                <a:gd name="T114" fmla="*/ 52 w 79"/>
                <a:gd name="T115" fmla="*/ 2 h 46"/>
                <a:gd name="T116" fmla="*/ 57 w 79"/>
                <a:gd name="T117" fmla="*/ 1 h 46"/>
                <a:gd name="T118" fmla="*/ 62 w 79"/>
                <a:gd name="T119" fmla="*/ 2 h 46"/>
                <a:gd name="T120" fmla="*/ 66 w 79"/>
                <a:gd name="T121" fmla="*/ 3 h 46"/>
                <a:gd name="T122" fmla="*/ 70 w 79"/>
                <a:gd name="T123" fmla="*/ 4 h 46"/>
                <a:gd name="T124" fmla="*/ 77 w 79"/>
                <a:gd name="T125"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46">
                  <a:moveTo>
                    <a:pt x="78" y="8"/>
                  </a:moveTo>
                  <a:lnTo>
                    <a:pt x="78" y="9"/>
                  </a:lnTo>
                  <a:lnTo>
                    <a:pt x="78" y="10"/>
                  </a:lnTo>
                  <a:lnTo>
                    <a:pt x="79" y="10"/>
                  </a:lnTo>
                  <a:lnTo>
                    <a:pt x="79" y="11"/>
                  </a:lnTo>
                  <a:lnTo>
                    <a:pt x="78" y="11"/>
                  </a:lnTo>
                  <a:lnTo>
                    <a:pt x="78" y="12"/>
                  </a:lnTo>
                  <a:lnTo>
                    <a:pt x="78" y="14"/>
                  </a:lnTo>
                  <a:lnTo>
                    <a:pt x="77" y="12"/>
                  </a:lnTo>
                  <a:lnTo>
                    <a:pt x="76" y="12"/>
                  </a:lnTo>
                  <a:lnTo>
                    <a:pt x="74" y="12"/>
                  </a:lnTo>
                  <a:lnTo>
                    <a:pt x="73" y="12"/>
                  </a:lnTo>
                  <a:lnTo>
                    <a:pt x="72" y="14"/>
                  </a:lnTo>
                  <a:lnTo>
                    <a:pt x="72" y="15"/>
                  </a:lnTo>
                  <a:lnTo>
                    <a:pt x="72" y="16"/>
                  </a:lnTo>
                  <a:lnTo>
                    <a:pt x="71" y="16"/>
                  </a:lnTo>
                  <a:lnTo>
                    <a:pt x="71" y="17"/>
                  </a:lnTo>
                  <a:lnTo>
                    <a:pt x="71" y="18"/>
                  </a:lnTo>
                  <a:lnTo>
                    <a:pt x="71" y="19"/>
                  </a:lnTo>
                  <a:lnTo>
                    <a:pt x="71" y="21"/>
                  </a:lnTo>
                  <a:lnTo>
                    <a:pt x="71" y="22"/>
                  </a:lnTo>
                  <a:lnTo>
                    <a:pt x="71" y="23"/>
                  </a:lnTo>
                  <a:lnTo>
                    <a:pt x="70" y="23"/>
                  </a:lnTo>
                  <a:lnTo>
                    <a:pt x="70" y="24"/>
                  </a:lnTo>
                  <a:lnTo>
                    <a:pt x="69" y="24"/>
                  </a:lnTo>
                  <a:lnTo>
                    <a:pt x="69" y="25"/>
                  </a:lnTo>
                  <a:lnTo>
                    <a:pt x="68" y="25"/>
                  </a:lnTo>
                  <a:lnTo>
                    <a:pt x="68" y="26"/>
                  </a:lnTo>
                  <a:lnTo>
                    <a:pt x="66" y="26"/>
                  </a:lnTo>
                  <a:lnTo>
                    <a:pt x="66" y="28"/>
                  </a:lnTo>
                  <a:lnTo>
                    <a:pt x="68" y="28"/>
                  </a:lnTo>
                  <a:lnTo>
                    <a:pt x="69" y="28"/>
                  </a:lnTo>
                  <a:lnTo>
                    <a:pt x="70" y="28"/>
                  </a:lnTo>
                  <a:lnTo>
                    <a:pt x="70" y="29"/>
                  </a:lnTo>
                  <a:lnTo>
                    <a:pt x="71" y="29"/>
                  </a:lnTo>
                  <a:lnTo>
                    <a:pt x="71" y="30"/>
                  </a:lnTo>
                  <a:lnTo>
                    <a:pt x="71" y="31"/>
                  </a:lnTo>
                  <a:lnTo>
                    <a:pt x="72" y="31"/>
                  </a:lnTo>
                  <a:lnTo>
                    <a:pt x="72" y="32"/>
                  </a:lnTo>
                  <a:lnTo>
                    <a:pt x="73" y="32"/>
                  </a:lnTo>
                  <a:lnTo>
                    <a:pt x="73" y="33"/>
                  </a:lnTo>
                  <a:lnTo>
                    <a:pt x="74" y="33"/>
                  </a:lnTo>
                  <a:lnTo>
                    <a:pt x="74" y="35"/>
                  </a:lnTo>
                  <a:lnTo>
                    <a:pt x="73" y="35"/>
                  </a:lnTo>
                  <a:lnTo>
                    <a:pt x="72" y="35"/>
                  </a:lnTo>
                  <a:lnTo>
                    <a:pt x="72" y="36"/>
                  </a:lnTo>
                  <a:lnTo>
                    <a:pt x="71" y="36"/>
                  </a:lnTo>
                  <a:lnTo>
                    <a:pt x="71" y="35"/>
                  </a:lnTo>
                  <a:lnTo>
                    <a:pt x="70" y="35"/>
                  </a:lnTo>
                  <a:lnTo>
                    <a:pt x="70" y="36"/>
                  </a:lnTo>
                  <a:lnTo>
                    <a:pt x="69" y="36"/>
                  </a:lnTo>
                  <a:lnTo>
                    <a:pt x="68" y="36"/>
                  </a:lnTo>
                  <a:lnTo>
                    <a:pt x="68" y="35"/>
                  </a:lnTo>
                  <a:lnTo>
                    <a:pt x="66" y="35"/>
                  </a:lnTo>
                  <a:lnTo>
                    <a:pt x="65" y="33"/>
                  </a:lnTo>
                  <a:lnTo>
                    <a:pt x="64" y="33"/>
                  </a:lnTo>
                  <a:lnTo>
                    <a:pt x="63" y="33"/>
                  </a:lnTo>
                  <a:lnTo>
                    <a:pt x="62" y="33"/>
                  </a:lnTo>
                  <a:lnTo>
                    <a:pt x="62" y="35"/>
                  </a:lnTo>
                  <a:lnTo>
                    <a:pt x="61" y="35"/>
                  </a:lnTo>
                  <a:lnTo>
                    <a:pt x="59" y="35"/>
                  </a:lnTo>
                  <a:lnTo>
                    <a:pt x="58" y="35"/>
                  </a:lnTo>
                  <a:lnTo>
                    <a:pt x="58" y="36"/>
                  </a:lnTo>
                  <a:lnTo>
                    <a:pt x="57" y="35"/>
                  </a:lnTo>
                  <a:lnTo>
                    <a:pt x="56" y="36"/>
                  </a:lnTo>
                  <a:lnTo>
                    <a:pt x="56" y="37"/>
                  </a:lnTo>
                  <a:lnTo>
                    <a:pt x="55" y="37"/>
                  </a:lnTo>
                  <a:lnTo>
                    <a:pt x="54" y="37"/>
                  </a:lnTo>
                  <a:lnTo>
                    <a:pt x="54" y="38"/>
                  </a:lnTo>
                  <a:lnTo>
                    <a:pt x="54" y="39"/>
                  </a:lnTo>
                  <a:lnTo>
                    <a:pt x="52" y="39"/>
                  </a:lnTo>
                  <a:lnTo>
                    <a:pt x="52" y="38"/>
                  </a:lnTo>
                  <a:lnTo>
                    <a:pt x="51" y="39"/>
                  </a:lnTo>
                  <a:lnTo>
                    <a:pt x="50" y="39"/>
                  </a:lnTo>
                  <a:lnTo>
                    <a:pt x="50" y="40"/>
                  </a:lnTo>
                  <a:lnTo>
                    <a:pt x="51" y="40"/>
                  </a:lnTo>
                  <a:lnTo>
                    <a:pt x="51" y="42"/>
                  </a:lnTo>
                  <a:lnTo>
                    <a:pt x="52" y="42"/>
                  </a:lnTo>
                  <a:lnTo>
                    <a:pt x="52" y="43"/>
                  </a:lnTo>
                  <a:lnTo>
                    <a:pt x="51" y="43"/>
                  </a:lnTo>
                  <a:lnTo>
                    <a:pt x="52" y="43"/>
                  </a:lnTo>
                  <a:lnTo>
                    <a:pt x="52" y="44"/>
                  </a:lnTo>
                  <a:lnTo>
                    <a:pt x="51" y="44"/>
                  </a:lnTo>
                  <a:lnTo>
                    <a:pt x="51" y="45"/>
                  </a:lnTo>
                  <a:lnTo>
                    <a:pt x="50" y="45"/>
                  </a:lnTo>
                  <a:lnTo>
                    <a:pt x="49" y="45"/>
                  </a:lnTo>
                  <a:lnTo>
                    <a:pt x="48" y="45"/>
                  </a:lnTo>
                  <a:lnTo>
                    <a:pt x="47" y="45"/>
                  </a:lnTo>
                  <a:lnTo>
                    <a:pt x="45" y="45"/>
                  </a:lnTo>
                  <a:lnTo>
                    <a:pt x="44" y="45"/>
                  </a:lnTo>
                  <a:lnTo>
                    <a:pt x="44" y="46"/>
                  </a:lnTo>
                  <a:lnTo>
                    <a:pt x="43" y="46"/>
                  </a:lnTo>
                  <a:lnTo>
                    <a:pt x="41" y="46"/>
                  </a:lnTo>
                  <a:lnTo>
                    <a:pt x="40" y="45"/>
                  </a:lnTo>
                  <a:lnTo>
                    <a:pt x="38" y="45"/>
                  </a:lnTo>
                  <a:lnTo>
                    <a:pt x="36" y="44"/>
                  </a:lnTo>
                  <a:lnTo>
                    <a:pt x="35" y="44"/>
                  </a:lnTo>
                  <a:lnTo>
                    <a:pt x="35" y="45"/>
                  </a:lnTo>
                  <a:lnTo>
                    <a:pt x="34" y="45"/>
                  </a:lnTo>
                  <a:lnTo>
                    <a:pt x="34" y="44"/>
                  </a:lnTo>
                  <a:lnTo>
                    <a:pt x="33" y="44"/>
                  </a:lnTo>
                  <a:lnTo>
                    <a:pt x="31" y="44"/>
                  </a:lnTo>
                  <a:lnTo>
                    <a:pt x="31" y="43"/>
                  </a:lnTo>
                  <a:lnTo>
                    <a:pt x="31" y="42"/>
                  </a:lnTo>
                  <a:lnTo>
                    <a:pt x="30" y="42"/>
                  </a:lnTo>
                  <a:lnTo>
                    <a:pt x="29" y="42"/>
                  </a:lnTo>
                  <a:lnTo>
                    <a:pt x="28" y="42"/>
                  </a:lnTo>
                  <a:lnTo>
                    <a:pt x="27" y="42"/>
                  </a:lnTo>
                  <a:lnTo>
                    <a:pt x="27" y="43"/>
                  </a:lnTo>
                  <a:lnTo>
                    <a:pt x="27" y="42"/>
                  </a:lnTo>
                  <a:lnTo>
                    <a:pt x="26" y="42"/>
                  </a:lnTo>
                  <a:lnTo>
                    <a:pt x="24" y="42"/>
                  </a:lnTo>
                  <a:lnTo>
                    <a:pt x="24" y="43"/>
                  </a:lnTo>
                  <a:lnTo>
                    <a:pt x="24" y="44"/>
                  </a:lnTo>
                  <a:lnTo>
                    <a:pt x="23" y="44"/>
                  </a:lnTo>
                  <a:lnTo>
                    <a:pt x="23" y="43"/>
                  </a:lnTo>
                  <a:lnTo>
                    <a:pt x="22" y="43"/>
                  </a:lnTo>
                  <a:lnTo>
                    <a:pt x="22" y="44"/>
                  </a:lnTo>
                  <a:lnTo>
                    <a:pt x="21" y="44"/>
                  </a:lnTo>
                  <a:lnTo>
                    <a:pt x="20" y="44"/>
                  </a:lnTo>
                  <a:lnTo>
                    <a:pt x="19" y="44"/>
                  </a:lnTo>
                  <a:lnTo>
                    <a:pt x="17" y="44"/>
                  </a:lnTo>
                  <a:lnTo>
                    <a:pt x="16" y="44"/>
                  </a:lnTo>
                  <a:lnTo>
                    <a:pt x="15" y="44"/>
                  </a:lnTo>
                  <a:lnTo>
                    <a:pt x="14" y="44"/>
                  </a:lnTo>
                  <a:lnTo>
                    <a:pt x="14" y="45"/>
                  </a:lnTo>
                  <a:lnTo>
                    <a:pt x="13" y="45"/>
                  </a:lnTo>
                  <a:lnTo>
                    <a:pt x="10" y="45"/>
                  </a:lnTo>
                  <a:lnTo>
                    <a:pt x="10" y="44"/>
                  </a:lnTo>
                  <a:lnTo>
                    <a:pt x="10" y="43"/>
                  </a:lnTo>
                  <a:lnTo>
                    <a:pt x="10" y="42"/>
                  </a:lnTo>
                  <a:lnTo>
                    <a:pt x="10" y="40"/>
                  </a:lnTo>
                  <a:lnTo>
                    <a:pt x="10" y="39"/>
                  </a:lnTo>
                  <a:lnTo>
                    <a:pt x="12" y="39"/>
                  </a:lnTo>
                  <a:lnTo>
                    <a:pt x="12" y="38"/>
                  </a:lnTo>
                  <a:lnTo>
                    <a:pt x="10" y="38"/>
                  </a:lnTo>
                  <a:lnTo>
                    <a:pt x="10" y="37"/>
                  </a:lnTo>
                  <a:lnTo>
                    <a:pt x="9" y="37"/>
                  </a:lnTo>
                  <a:lnTo>
                    <a:pt x="9" y="36"/>
                  </a:lnTo>
                  <a:lnTo>
                    <a:pt x="9" y="35"/>
                  </a:lnTo>
                  <a:lnTo>
                    <a:pt x="8" y="35"/>
                  </a:lnTo>
                  <a:lnTo>
                    <a:pt x="8" y="33"/>
                  </a:lnTo>
                  <a:lnTo>
                    <a:pt x="7" y="33"/>
                  </a:lnTo>
                  <a:lnTo>
                    <a:pt x="6" y="33"/>
                  </a:lnTo>
                  <a:lnTo>
                    <a:pt x="5" y="32"/>
                  </a:lnTo>
                  <a:lnTo>
                    <a:pt x="4" y="32"/>
                  </a:lnTo>
                  <a:lnTo>
                    <a:pt x="4" y="31"/>
                  </a:lnTo>
                  <a:lnTo>
                    <a:pt x="2" y="30"/>
                  </a:lnTo>
                  <a:lnTo>
                    <a:pt x="4" y="29"/>
                  </a:lnTo>
                  <a:lnTo>
                    <a:pt x="4" y="28"/>
                  </a:lnTo>
                  <a:lnTo>
                    <a:pt x="4" y="26"/>
                  </a:lnTo>
                  <a:lnTo>
                    <a:pt x="2" y="25"/>
                  </a:lnTo>
                  <a:lnTo>
                    <a:pt x="2" y="24"/>
                  </a:lnTo>
                  <a:lnTo>
                    <a:pt x="2" y="23"/>
                  </a:lnTo>
                  <a:lnTo>
                    <a:pt x="4" y="23"/>
                  </a:lnTo>
                  <a:lnTo>
                    <a:pt x="2" y="23"/>
                  </a:lnTo>
                  <a:lnTo>
                    <a:pt x="2" y="22"/>
                  </a:lnTo>
                  <a:lnTo>
                    <a:pt x="2" y="21"/>
                  </a:lnTo>
                  <a:lnTo>
                    <a:pt x="4" y="21"/>
                  </a:lnTo>
                  <a:lnTo>
                    <a:pt x="5" y="21"/>
                  </a:lnTo>
                  <a:lnTo>
                    <a:pt x="6" y="21"/>
                  </a:lnTo>
                  <a:lnTo>
                    <a:pt x="6" y="19"/>
                  </a:lnTo>
                  <a:lnTo>
                    <a:pt x="7" y="19"/>
                  </a:lnTo>
                  <a:lnTo>
                    <a:pt x="7" y="18"/>
                  </a:lnTo>
                  <a:lnTo>
                    <a:pt x="8" y="18"/>
                  </a:lnTo>
                  <a:lnTo>
                    <a:pt x="8" y="17"/>
                  </a:lnTo>
                  <a:lnTo>
                    <a:pt x="8" y="16"/>
                  </a:lnTo>
                  <a:lnTo>
                    <a:pt x="7" y="16"/>
                  </a:lnTo>
                  <a:lnTo>
                    <a:pt x="7" y="15"/>
                  </a:lnTo>
                  <a:lnTo>
                    <a:pt x="6" y="15"/>
                  </a:lnTo>
                  <a:lnTo>
                    <a:pt x="6" y="14"/>
                  </a:lnTo>
                  <a:lnTo>
                    <a:pt x="5" y="12"/>
                  </a:lnTo>
                  <a:lnTo>
                    <a:pt x="4" y="12"/>
                  </a:lnTo>
                  <a:lnTo>
                    <a:pt x="2" y="11"/>
                  </a:lnTo>
                  <a:lnTo>
                    <a:pt x="1" y="10"/>
                  </a:lnTo>
                  <a:lnTo>
                    <a:pt x="1" y="9"/>
                  </a:lnTo>
                  <a:lnTo>
                    <a:pt x="0" y="8"/>
                  </a:lnTo>
                  <a:lnTo>
                    <a:pt x="0" y="7"/>
                  </a:lnTo>
                  <a:lnTo>
                    <a:pt x="0" y="5"/>
                  </a:lnTo>
                  <a:lnTo>
                    <a:pt x="0" y="4"/>
                  </a:lnTo>
                  <a:lnTo>
                    <a:pt x="0" y="3"/>
                  </a:lnTo>
                  <a:lnTo>
                    <a:pt x="1" y="3"/>
                  </a:lnTo>
                  <a:lnTo>
                    <a:pt x="1" y="2"/>
                  </a:lnTo>
                  <a:lnTo>
                    <a:pt x="2" y="2"/>
                  </a:lnTo>
                  <a:lnTo>
                    <a:pt x="2" y="1"/>
                  </a:lnTo>
                  <a:lnTo>
                    <a:pt x="2" y="0"/>
                  </a:lnTo>
                  <a:lnTo>
                    <a:pt x="4" y="0"/>
                  </a:lnTo>
                  <a:lnTo>
                    <a:pt x="6" y="2"/>
                  </a:lnTo>
                  <a:lnTo>
                    <a:pt x="7" y="2"/>
                  </a:lnTo>
                  <a:lnTo>
                    <a:pt x="8" y="2"/>
                  </a:lnTo>
                  <a:lnTo>
                    <a:pt x="8" y="3"/>
                  </a:lnTo>
                  <a:lnTo>
                    <a:pt x="7" y="3"/>
                  </a:lnTo>
                  <a:lnTo>
                    <a:pt x="6" y="3"/>
                  </a:lnTo>
                  <a:lnTo>
                    <a:pt x="6" y="4"/>
                  </a:lnTo>
                  <a:lnTo>
                    <a:pt x="6" y="5"/>
                  </a:lnTo>
                  <a:lnTo>
                    <a:pt x="7" y="5"/>
                  </a:lnTo>
                  <a:lnTo>
                    <a:pt x="8" y="5"/>
                  </a:lnTo>
                  <a:lnTo>
                    <a:pt x="9" y="5"/>
                  </a:lnTo>
                  <a:lnTo>
                    <a:pt x="10" y="5"/>
                  </a:lnTo>
                  <a:lnTo>
                    <a:pt x="12" y="5"/>
                  </a:lnTo>
                  <a:lnTo>
                    <a:pt x="14" y="5"/>
                  </a:lnTo>
                  <a:lnTo>
                    <a:pt x="15" y="5"/>
                  </a:lnTo>
                  <a:lnTo>
                    <a:pt x="16" y="5"/>
                  </a:lnTo>
                  <a:lnTo>
                    <a:pt x="17" y="5"/>
                  </a:lnTo>
                  <a:lnTo>
                    <a:pt x="17" y="7"/>
                  </a:lnTo>
                  <a:lnTo>
                    <a:pt x="22" y="7"/>
                  </a:lnTo>
                  <a:lnTo>
                    <a:pt x="24" y="7"/>
                  </a:lnTo>
                  <a:lnTo>
                    <a:pt x="26" y="7"/>
                  </a:lnTo>
                  <a:lnTo>
                    <a:pt x="27" y="7"/>
                  </a:lnTo>
                  <a:lnTo>
                    <a:pt x="29" y="7"/>
                  </a:lnTo>
                  <a:lnTo>
                    <a:pt x="29" y="8"/>
                  </a:lnTo>
                  <a:lnTo>
                    <a:pt x="30" y="8"/>
                  </a:lnTo>
                  <a:lnTo>
                    <a:pt x="33" y="8"/>
                  </a:lnTo>
                  <a:lnTo>
                    <a:pt x="34" y="8"/>
                  </a:lnTo>
                  <a:lnTo>
                    <a:pt x="36" y="8"/>
                  </a:lnTo>
                  <a:lnTo>
                    <a:pt x="37" y="8"/>
                  </a:lnTo>
                  <a:lnTo>
                    <a:pt x="37" y="9"/>
                  </a:lnTo>
                  <a:lnTo>
                    <a:pt x="38" y="9"/>
                  </a:lnTo>
                  <a:lnTo>
                    <a:pt x="40" y="9"/>
                  </a:lnTo>
                  <a:lnTo>
                    <a:pt x="41" y="8"/>
                  </a:lnTo>
                  <a:lnTo>
                    <a:pt x="42" y="8"/>
                  </a:lnTo>
                  <a:lnTo>
                    <a:pt x="43" y="8"/>
                  </a:lnTo>
                  <a:lnTo>
                    <a:pt x="43" y="7"/>
                  </a:lnTo>
                  <a:lnTo>
                    <a:pt x="44" y="7"/>
                  </a:lnTo>
                  <a:lnTo>
                    <a:pt x="44" y="5"/>
                  </a:lnTo>
                  <a:lnTo>
                    <a:pt x="45" y="4"/>
                  </a:lnTo>
                  <a:lnTo>
                    <a:pt x="47" y="4"/>
                  </a:lnTo>
                  <a:lnTo>
                    <a:pt x="47" y="3"/>
                  </a:lnTo>
                  <a:lnTo>
                    <a:pt x="48" y="3"/>
                  </a:lnTo>
                  <a:lnTo>
                    <a:pt x="49" y="2"/>
                  </a:lnTo>
                  <a:lnTo>
                    <a:pt x="50" y="2"/>
                  </a:lnTo>
                  <a:lnTo>
                    <a:pt x="52" y="2"/>
                  </a:lnTo>
                  <a:lnTo>
                    <a:pt x="54" y="2"/>
                  </a:lnTo>
                  <a:lnTo>
                    <a:pt x="55" y="2"/>
                  </a:lnTo>
                  <a:lnTo>
                    <a:pt x="56" y="1"/>
                  </a:lnTo>
                  <a:lnTo>
                    <a:pt x="57" y="1"/>
                  </a:lnTo>
                  <a:lnTo>
                    <a:pt x="58" y="1"/>
                  </a:lnTo>
                  <a:lnTo>
                    <a:pt x="61" y="1"/>
                  </a:lnTo>
                  <a:lnTo>
                    <a:pt x="61" y="2"/>
                  </a:lnTo>
                  <a:lnTo>
                    <a:pt x="62" y="2"/>
                  </a:lnTo>
                  <a:lnTo>
                    <a:pt x="62" y="3"/>
                  </a:lnTo>
                  <a:lnTo>
                    <a:pt x="63" y="3"/>
                  </a:lnTo>
                  <a:lnTo>
                    <a:pt x="65" y="3"/>
                  </a:lnTo>
                  <a:lnTo>
                    <a:pt x="66" y="3"/>
                  </a:lnTo>
                  <a:lnTo>
                    <a:pt x="66" y="4"/>
                  </a:lnTo>
                  <a:lnTo>
                    <a:pt x="68" y="4"/>
                  </a:lnTo>
                  <a:lnTo>
                    <a:pt x="69" y="3"/>
                  </a:lnTo>
                  <a:lnTo>
                    <a:pt x="70" y="4"/>
                  </a:lnTo>
                  <a:lnTo>
                    <a:pt x="70" y="5"/>
                  </a:lnTo>
                  <a:lnTo>
                    <a:pt x="71" y="5"/>
                  </a:lnTo>
                  <a:lnTo>
                    <a:pt x="73" y="7"/>
                  </a:lnTo>
                  <a:lnTo>
                    <a:pt x="77" y="8"/>
                  </a:lnTo>
                  <a:lnTo>
                    <a:pt x="78" y="8"/>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5" name="Freeform 839">
              <a:extLst>
                <a:ext uri="{FF2B5EF4-FFF2-40B4-BE49-F238E27FC236}">
                  <a16:creationId xmlns="" xmlns:a16="http://schemas.microsoft.com/office/drawing/2014/main" id="{4097125D-3A07-4E0D-895E-C9FAFAE8B730}"/>
                </a:ext>
              </a:extLst>
            </p:cNvPr>
            <p:cNvSpPr>
              <a:spLocks/>
            </p:cNvSpPr>
            <p:nvPr/>
          </p:nvSpPr>
          <p:spPr bwMode="auto">
            <a:xfrm>
              <a:off x="6939013" y="2540084"/>
              <a:ext cx="5106" cy="8935"/>
            </a:xfrm>
            <a:custGeom>
              <a:avLst/>
              <a:gdLst>
                <a:gd name="T0" fmla="*/ 1 w 4"/>
                <a:gd name="T1" fmla="*/ 0 h 7"/>
                <a:gd name="T2" fmla="*/ 1 w 4"/>
                <a:gd name="T3" fmla="*/ 0 h 7"/>
                <a:gd name="T4" fmla="*/ 1 w 4"/>
                <a:gd name="T5" fmla="*/ 0 h 7"/>
                <a:gd name="T6" fmla="*/ 1 w 4"/>
                <a:gd name="T7" fmla="*/ 0 h 7"/>
                <a:gd name="T8" fmla="*/ 1 w 4"/>
                <a:gd name="T9" fmla="*/ 0 h 7"/>
                <a:gd name="T10" fmla="*/ 1 w 4"/>
                <a:gd name="T11" fmla="*/ 0 h 7"/>
                <a:gd name="T12" fmla="*/ 3 w 4"/>
                <a:gd name="T13" fmla="*/ 0 h 7"/>
                <a:gd name="T14" fmla="*/ 3 w 4"/>
                <a:gd name="T15" fmla="*/ 0 h 7"/>
                <a:gd name="T16" fmla="*/ 3 w 4"/>
                <a:gd name="T17" fmla="*/ 0 h 7"/>
                <a:gd name="T18" fmla="*/ 3 w 4"/>
                <a:gd name="T19" fmla="*/ 0 h 7"/>
                <a:gd name="T20" fmla="*/ 3 w 4"/>
                <a:gd name="T21" fmla="*/ 1 h 7"/>
                <a:gd name="T22" fmla="*/ 3 w 4"/>
                <a:gd name="T23" fmla="*/ 1 h 7"/>
                <a:gd name="T24" fmla="*/ 3 w 4"/>
                <a:gd name="T25" fmla="*/ 1 h 7"/>
                <a:gd name="T26" fmla="*/ 3 w 4"/>
                <a:gd name="T27" fmla="*/ 1 h 7"/>
                <a:gd name="T28" fmla="*/ 3 w 4"/>
                <a:gd name="T29" fmla="*/ 1 h 7"/>
                <a:gd name="T30" fmla="*/ 3 w 4"/>
                <a:gd name="T31" fmla="*/ 1 h 7"/>
                <a:gd name="T32" fmla="*/ 3 w 4"/>
                <a:gd name="T33" fmla="*/ 1 h 7"/>
                <a:gd name="T34" fmla="*/ 3 w 4"/>
                <a:gd name="T35" fmla="*/ 1 h 7"/>
                <a:gd name="T36" fmla="*/ 3 w 4"/>
                <a:gd name="T37" fmla="*/ 1 h 7"/>
                <a:gd name="T38" fmla="*/ 3 w 4"/>
                <a:gd name="T39" fmla="*/ 1 h 7"/>
                <a:gd name="T40" fmla="*/ 3 w 4"/>
                <a:gd name="T41" fmla="*/ 1 h 7"/>
                <a:gd name="T42" fmla="*/ 3 w 4"/>
                <a:gd name="T43" fmla="*/ 1 h 7"/>
                <a:gd name="T44" fmla="*/ 4 w 4"/>
                <a:gd name="T45" fmla="*/ 1 h 7"/>
                <a:gd name="T46" fmla="*/ 4 w 4"/>
                <a:gd name="T47" fmla="*/ 2 h 7"/>
                <a:gd name="T48" fmla="*/ 4 w 4"/>
                <a:gd name="T49" fmla="*/ 2 h 7"/>
                <a:gd name="T50" fmla="*/ 4 w 4"/>
                <a:gd name="T51" fmla="*/ 2 h 7"/>
                <a:gd name="T52" fmla="*/ 4 w 4"/>
                <a:gd name="T53" fmla="*/ 2 h 7"/>
                <a:gd name="T54" fmla="*/ 3 w 4"/>
                <a:gd name="T55" fmla="*/ 2 h 7"/>
                <a:gd name="T56" fmla="*/ 4 w 4"/>
                <a:gd name="T57" fmla="*/ 3 h 7"/>
                <a:gd name="T58" fmla="*/ 4 w 4"/>
                <a:gd name="T59" fmla="*/ 5 h 7"/>
                <a:gd name="T60" fmla="*/ 4 w 4"/>
                <a:gd name="T61" fmla="*/ 7 h 7"/>
                <a:gd name="T62" fmla="*/ 4 w 4"/>
                <a:gd name="T63" fmla="*/ 7 h 7"/>
                <a:gd name="T64" fmla="*/ 3 w 4"/>
                <a:gd name="T65" fmla="*/ 7 h 7"/>
                <a:gd name="T66" fmla="*/ 3 w 4"/>
                <a:gd name="T67" fmla="*/ 7 h 7"/>
                <a:gd name="T68" fmla="*/ 3 w 4"/>
                <a:gd name="T69" fmla="*/ 7 h 7"/>
                <a:gd name="T70" fmla="*/ 3 w 4"/>
                <a:gd name="T71" fmla="*/ 7 h 7"/>
                <a:gd name="T72" fmla="*/ 3 w 4"/>
                <a:gd name="T73" fmla="*/ 6 h 7"/>
                <a:gd name="T74" fmla="*/ 3 w 4"/>
                <a:gd name="T75" fmla="*/ 6 h 7"/>
                <a:gd name="T76" fmla="*/ 1 w 4"/>
                <a:gd name="T77" fmla="*/ 5 h 7"/>
                <a:gd name="T78" fmla="*/ 1 w 4"/>
                <a:gd name="T79" fmla="*/ 5 h 7"/>
                <a:gd name="T80" fmla="*/ 1 w 4"/>
                <a:gd name="T81" fmla="*/ 5 h 7"/>
                <a:gd name="T82" fmla="*/ 1 w 4"/>
                <a:gd name="T83" fmla="*/ 3 h 7"/>
                <a:gd name="T84" fmla="*/ 1 w 4"/>
                <a:gd name="T85" fmla="*/ 3 h 7"/>
                <a:gd name="T86" fmla="*/ 1 w 4"/>
                <a:gd name="T87" fmla="*/ 3 h 7"/>
                <a:gd name="T88" fmla="*/ 1 w 4"/>
                <a:gd name="T89" fmla="*/ 3 h 7"/>
                <a:gd name="T90" fmla="*/ 1 w 4"/>
                <a:gd name="T91" fmla="*/ 2 h 7"/>
                <a:gd name="T92" fmla="*/ 1 w 4"/>
                <a:gd name="T93" fmla="*/ 2 h 7"/>
                <a:gd name="T94" fmla="*/ 1 w 4"/>
                <a:gd name="T95" fmla="*/ 2 h 7"/>
                <a:gd name="T96" fmla="*/ 0 w 4"/>
                <a:gd name="T97" fmla="*/ 1 h 7"/>
                <a:gd name="T98" fmla="*/ 0 w 4"/>
                <a:gd name="T99" fmla="*/ 1 h 7"/>
                <a:gd name="T100" fmla="*/ 1 w 4"/>
                <a:gd name="T101" fmla="*/ 1 h 7"/>
                <a:gd name="T102" fmla="*/ 1 w 4"/>
                <a:gd name="T103" fmla="*/ 0 h 7"/>
                <a:gd name="T104" fmla="*/ 1 w 4"/>
                <a:gd name="T10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 h="7">
                  <a:moveTo>
                    <a:pt x="1" y="0"/>
                  </a:moveTo>
                  <a:lnTo>
                    <a:pt x="1" y="0"/>
                  </a:lnTo>
                  <a:lnTo>
                    <a:pt x="1" y="0"/>
                  </a:lnTo>
                  <a:lnTo>
                    <a:pt x="1" y="0"/>
                  </a:lnTo>
                  <a:lnTo>
                    <a:pt x="1" y="0"/>
                  </a:lnTo>
                  <a:lnTo>
                    <a:pt x="1" y="0"/>
                  </a:lnTo>
                  <a:lnTo>
                    <a:pt x="3" y="0"/>
                  </a:lnTo>
                  <a:lnTo>
                    <a:pt x="3" y="0"/>
                  </a:lnTo>
                  <a:lnTo>
                    <a:pt x="3" y="0"/>
                  </a:lnTo>
                  <a:lnTo>
                    <a:pt x="3" y="0"/>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4" y="1"/>
                  </a:lnTo>
                  <a:lnTo>
                    <a:pt x="4" y="2"/>
                  </a:lnTo>
                  <a:lnTo>
                    <a:pt x="4" y="2"/>
                  </a:lnTo>
                  <a:lnTo>
                    <a:pt x="4" y="2"/>
                  </a:lnTo>
                  <a:lnTo>
                    <a:pt x="4" y="2"/>
                  </a:lnTo>
                  <a:lnTo>
                    <a:pt x="3" y="2"/>
                  </a:lnTo>
                  <a:lnTo>
                    <a:pt x="4" y="3"/>
                  </a:lnTo>
                  <a:lnTo>
                    <a:pt x="4" y="5"/>
                  </a:lnTo>
                  <a:lnTo>
                    <a:pt x="4" y="7"/>
                  </a:lnTo>
                  <a:lnTo>
                    <a:pt x="4" y="7"/>
                  </a:lnTo>
                  <a:lnTo>
                    <a:pt x="3" y="7"/>
                  </a:lnTo>
                  <a:lnTo>
                    <a:pt x="3" y="7"/>
                  </a:lnTo>
                  <a:lnTo>
                    <a:pt x="3" y="7"/>
                  </a:lnTo>
                  <a:lnTo>
                    <a:pt x="3" y="7"/>
                  </a:lnTo>
                  <a:lnTo>
                    <a:pt x="3" y="6"/>
                  </a:lnTo>
                  <a:lnTo>
                    <a:pt x="3" y="6"/>
                  </a:lnTo>
                  <a:lnTo>
                    <a:pt x="1" y="5"/>
                  </a:lnTo>
                  <a:lnTo>
                    <a:pt x="1" y="5"/>
                  </a:lnTo>
                  <a:lnTo>
                    <a:pt x="1" y="5"/>
                  </a:lnTo>
                  <a:lnTo>
                    <a:pt x="1" y="3"/>
                  </a:lnTo>
                  <a:lnTo>
                    <a:pt x="1" y="3"/>
                  </a:lnTo>
                  <a:lnTo>
                    <a:pt x="1" y="3"/>
                  </a:lnTo>
                  <a:lnTo>
                    <a:pt x="1" y="3"/>
                  </a:lnTo>
                  <a:lnTo>
                    <a:pt x="1" y="2"/>
                  </a:lnTo>
                  <a:lnTo>
                    <a:pt x="1" y="2"/>
                  </a:lnTo>
                  <a:lnTo>
                    <a:pt x="1" y="2"/>
                  </a:lnTo>
                  <a:lnTo>
                    <a:pt x="0" y="1"/>
                  </a:lnTo>
                  <a:lnTo>
                    <a:pt x="0" y="1"/>
                  </a:lnTo>
                  <a:lnTo>
                    <a:pt x="1" y="1"/>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6" name="Freeform 840">
              <a:extLst>
                <a:ext uri="{FF2B5EF4-FFF2-40B4-BE49-F238E27FC236}">
                  <a16:creationId xmlns="" xmlns:a16="http://schemas.microsoft.com/office/drawing/2014/main" id="{43DAC563-235A-4DC6-832E-05EC1BBC29C5}"/>
                </a:ext>
              </a:extLst>
            </p:cNvPr>
            <p:cNvSpPr>
              <a:spLocks noEditPoints="1"/>
            </p:cNvSpPr>
            <p:nvPr/>
          </p:nvSpPr>
          <p:spPr bwMode="auto">
            <a:xfrm>
              <a:off x="4686101" y="2526043"/>
              <a:ext cx="116156" cy="122538"/>
            </a:xfrm>
            <a:custGeom>
              <a:avLst/>
              <a:gdLst>
                <a:gd name="T0" fmla="*/ 76 w 91"/>
                <a:gd name="T1" fmla="*/ 95 h 96"/>
                <a:gd name="T2" fmla="*/ 79 w 91"/>
                <a:gd name="T3" fmla="*/ 91 h 96"/>
                <a:gd name="T4" fmla="*/ 85 w 91"/>
                <a:gd name="T5" fmla="*/ 91 h 96"/>
                <a:gd name="T6" fmla="*/ 50 w 91"/>
                <a:gd name="T7" fmla="*/ 75 h 96"/>
                <a:gd name="T8" fmla="*/ 90 w 91"/>
                <a:gd name="T9" fmla="*/ 74 h 96"/>
                <a:gd name="T10" fmla="*/ 80 w 91"/>
                <a:gd name="T11" fmla="*/ 69 h 96"/>
                <a:gd name="T12" fmla="*/ 70 w 91"/>
                <a:gd name="T13" fmla="*/ 69 h 96"/>
                <a:gd name="T14" fmla="*/ 77 w 91"/>
                <a:gd name="T15" fmla="*/ 68 h 96"/>
                <a:gd name="T16" fmla="*/ 72 w 91"/>
                <a:gd name="T17" fmla="*/ 74 h 96"/>
                <a:gd name="T18" fmla="*/ 75 w 91"/>
                <a:gd name="T19" fmla="*/ 72 h 96"/>
                <a:gd name="T20" fmla="*/ 76 w 91"/>
                <a:gd name="T21" fmla="*/ 67 h 96"/>
                <a:gd name="T22" fmla="*/ 70 w 91"/>
                <a:gd name="T23" fmla="*/ 65 h 96"/>
                <a:gd name="T24" fmla="*/ 55 w 91"/>
                <a:gd name="T25" fmla="*/ 56 h 96"/>
                <a:gd name="T26" fmla="*/ 0 w 91"/>
                <a:gd name="T27" fmla="*/ 53 h 96"/>
                <a:gd name="T28" fmla="*/ 51 w 91"/>
                <a:gd name="T29" fmla="*/ 55 h 96"/>
                <a:gd name="T30" fmla="*/ 59 w 91"/>
                <a:gd name="T31" fmla="*/ 55 h 96"/>
                <a:gd name="T32" fmla="*/ 63 w 91"/>
                <a:gd name="T33" fmla="*/ 63 h 96"/>
                <a:gd name="T34" fmla="*/ 59 w 91"/>
                <a:gd name="T35" fmla="*/ 60 h 96"/>
                <a:gd name="T36" fmla="*/ 59 w 91"/>
                <a:gd name="T37" fmla="*/ 55 h 96"/>
                <a:gd name="T38" fmla="*/ 66 w 91"/>
                <a:gd name="T39" fmla="*/ 52 h 96"/>
                <a:gd name="T40" fmla="*/ 71 w 91"/>
                <a:gd name="T41" fmla="*/ 47 h 96"/>
                <a:gd name="T42" fmla="*/ 71 w 91"/>
                <a:gd name="T43" fmla="*/ 46 h 96"/>
                <a:gd name="T44" fmla="*/ 26 w 91"/>
                <a:gd name="T45" fmla="*/ 42 h 96"/>
                <a:gd name="T46" fmla="*/ 43 w 91"/>
                <a:gd name="T47" fmla="*/ 42 h 96"/>
                <a:gd name="T48" fmla="*/ 29 w 91"/>
                <a:gd name="T49" fmla="*/ 44 h 96"/>
                <a:gd name="T50" fmla="*/ 28 w 91"/>
                <a:gd name="T51" fmla="*/ 51 h 96"/>
                <a:gd name="T52" fmla="*/ 26 w 91"/>
                <a:gd name="T53" fmla="*/ 51 h 96"/>
                <a:gd name="T54" fmla="*/ 24 w 91"/>
                <a:gd name="T55" fmla="*/ 48 h 96"/>
                <a:gd name="T56" fmla="*/ 28 w 91"/>
                <a:gd name="T57" fmla="*/ 42 h 96"/>
                <a:gd name="T58" fmla="*/ 24 w 91"/>
                <a:gd name="T59" fmla="*/ 41 h 96"/>
                <a:gd name="T60" fmla="*/ 40 w 91"/>
                <a:gd name="T61" fmla="*/ 38 h 96"/>
                <a:gd name="T62" fmla="*/ 58 w 91"/>
                <a:gd name="T63" fmla="*/ 42 h 96"/>
                <a:gd name="T64" fmla="*/ 56 w 91"/>
                <a:gd name="T65" fmla="*/ 38 h 96"/>
                <a:gd name="T66" fmla="*/ 35 w 91"/>
                <a:gd name="T67" fmla="*/ 31 h 96"/>
                <a:gd name="T68" fmla="*/ 24 w 91"/>
                <a:gd name="T69" fmla="*/ 28 h 96"/>
                <a:gd name="T70" fmla="*/ 28 w 91"/>
                <a:gd name="T71" fmla="*/ 35 h 96"/>
                <a:gd name="T72" fmla="*/ 26 w 91"/>
                <a:gd name="T73" fmla="*/ 41 h 96"/>
                <a:gd name="T74" fmla="*/ 19 w 91"/>
                <a:gd name="T75" fmla="*/ 39 h 96"/>
                <a:gd name="T76" fmla="*/ 20 w 91"/>
                <a:gd name="T77" fmla="*/ 37 h 96"/>
                <a:gd name="T78" fmla="*/ 20 w 91"/>
                <a:gd name="T79" fmla="*/ 35 h 96"/>
                <a:gd name="T80" fmla="*/ 22 w 91"/>
                <a:gd name="T81" fmla="*/ 31 h 96"/>
                <a:gd name="T82" fmla="*/ 27 w 91"/>
                <a:gd name="T83" fmla="*/ 24 h 96"/>
                <a:gd name="T84" fmla="*/ 48 w 91"/>
                <a:gd name="T85" fmla="*/ 26 h 96"/>
                <a:gd name="T86" fmla="*/ 49 w 91"/>
                <a:gd name="T87" fmla="*/ 37 h 96"/>
                <a:gd name="T88" fmla="*/ 50 w 91"/>
                <a:gd name="T89" fmla="*/ 28 h 96"/>
                <a:gd name="T90" fmla="*/ 43 w 91"/>
                <a:gd name="T91" fmla="*/ 24 h 96"/>
                <a:gd name="T92" fmla="*/ 28 w 91"/>
                <a:gd name="T93" fmla="*/ 19 h 96"/>
                <a:gd name="T94" fmla="*/ 38 w 91"/>
                <a:gd name="T95" fmla="*/ 7 h 96"/>
                <a:gd name="T96" fmla="*/ 24 w 91"/>
                <a:gd name="T97" fmla="*/ 4 h 96"/>
                <a:gd name="T98" fmla="*/ 29 w 91"/>
                <a:gd name="T99" fmla="*/ 5 h 96"/>
                <a:gd name="T100" fmla="*/ 18 w 91"/>
                <a:gd name="T101" fmla="*/ 6 h 96"/>
                <a:gd name="T102" fmla="*/ 21 w 91"/>
                <a:gd name="T103" fmla="*/ 5 h 96"/>
                <a:gd name="T104" fmla="*/ 36 w 91"/>
                <a:gd name="T105" fmla="*/ 2 h 96"/>
                <a:gd name="T106" fmla="*/ 41 w 91"/>
                <a:gd name="T107" fmla="*/ 7 h 96"/>
                <a:gd name="T108" fmla="*/ 38 w 91"/>
                <a:gd name="T109" fmla="*/ 14 h 96"/>
                <a:gd name="T110" fmla="*/ 38 w 91"/>
                <a:gd name="T111" fmla="*/ 13 h 96"/>
                <a:gd name="T112" fmla="*/ 38 w 91"/>
                <a:gd name="T113" fmla="*/ 6 h 96"/>
                <a:gd name="T114" fmla="*/ 31 w 91"/>
                <a:gd name="T11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 h="96">
                  <a:moveTo>
                    <a:pt x="85" y="91"/>
                  </a:moveTo>
                  <a:lnTo>
                    <a:pt x="84" y="93"/>
                  </a:lnTo>
                  <a:lnTo>
                    <a:pt x="83" y="95"/>
                  </a:lnTo>
                  <a:lnTo>
                    <a:pt x="82" y="95"/>
                  </a:lnTo>
                  <a:lnTo>
                    <a:pt x="80" y="95"/>
                  </a:lnTo>
                  <a:lnTo>
                    <a:pt x="79" y="95"/>
                  </a:lnTo>
                  <a:lnTo>
                    <a:pt x="78" y="95"/>
                  </a:lnTo>
                  <a:lnTo>
                    <a:pt x="77" y="95"/>
                  </a:lnTo>
                  <a:lnTo>
                    <a:pt x="76" y="95"/>
                  </a:lnTo>
                  <a:lnTo>
                    <a:pt x="76" y="96"/>
                  </a:lnTo>
                  <a:lnTo>
                    <a:pt x="76" y="95"/>
                  </a:lnTo>
                  <a:lnTo>
                    <a:pt x="76" y="94"/>
                  </a:lnTo>
                  <a:lnTo>
                    <a:pt x="77" y="93"/>
                  </a:lnTo>
                  <a:lnTo>
                    <a:pt x="76" y="93"/>
                  </a:lnTo>
                  <a:lnTo>
                    <a:pt x="77" y="93"/>
                  </a:lnTo>
                  <a:lnTo>
                    <a:pt x="78" y="93"/>
                  </a:lnTo>
                  <a:lnTo>
                    <a:pt x="78" y="91"/>
                  </a:lnTo>
                  <a:lnTo>
                    <a:pt x="79" y="91"/>
                  </a:lnTo>
                  <a:lnTo>
                    <a:pt x="80" y="90"/>
                  </a:lnTo>
                  <a:lnTo>
                    <a:pt x="80" y="91"/>
                  </a:lnTo>
                  <a:lnTo>
                    <a:pt x="82" y="93"/>
                  </a:lnTo>
                  <a:lnTo>
                    <a:pt x="82" y="91"/>
                  </a:lnTo>
                  <a:lnTo>
                    <a:pt x="83" y="91"/>
                  </a:lnTo>
                  <a:lnTo>
                    <a:pt x="84" y="91"/>
                  </a:lnTo>
                  <a:lnTo>
                    <a:pt x="84" y="90"/>
                  </a:lnTo>
                  <a:lnTo>
                    <a:pt x="85" y="89"/>
                  </a:lnTo>
                  <a:lnTo>
                    <a:pt x="85" y="91"/>
                  </a:lnTo>
                  <a:close/>
                  <a:moveTo>
                    <a:pt x="85" y="88"/>
                  </a:moveTo>
                  <a:lnTo>
                    <a:pt x="85" y="87"/>
                  </a:lnTo>
                  <a:lnTo>
                    <a:pt x="85" y="86"/>
                  </a:lnTo>
                  <a:lnTo>
                    <a:pt x="86" y="86"/>
                  </a:lnTo>
                  <a:lnTo>
                    <a:pt x="87" y="86"/>
                  </a:lnTo>
                  <a:lnTo>
                    <a:pt x="87" y="87"/>
                  </a:lnTo>
                  <a:lnTo>
                    <a:pt x="86" y="87"/>
                  </a:lnTo>
                  <a:lnTo>
                    <a:pt x="85" y="88"/>
                  </a:lnTo>
                  <a:close/>
                  <a:moveTo>
                    <a:pt x="50" y="75"/>
                  </a:moveTo>
                  <a:lnTo>
                    <a:pt x="50" y="74"/>
                  </a:lnTo>
                  <a:lnTo>
                    <a:pt x="50" y="75"/>
                  </a:lnTo>
                  <a:close/>
                  <a:moveTo>
                    <a:pt x="86" y="72"/>
                  </a:moveTo>
                  <a:lnTo>
                    <a:pt x="87" y="72"/>
                  </a:lnTo>
                  <a:lnTo>
                    <a:pt x="88" y="72"/>
                  </a:lnTo>
                  <a:lnTo>
                    <a:pt x="90" y="73"/>
                  </a:lnTo>
                  <a:lnTo>
                    <a:pt x="91" y="73"/>
                  </a:lnTo>
                  <a:lnTo>
                    <a:pt x="91" y="74"/>
                  </a:lnTo>
                  <a:lnTo>
                    <a:pt x="90" y="74"/>
                  </a:lnTo>
                  <a:lnTo>
                    <a:pt x="90" y="73"/>
                  </a:lnTo>
                  <a:lnTo>
                    <a:pt x="88" y="73"/>
                  </a:lnTo>
                  <a:lnTo>
                    <a:pt x="87" y="73"/>
                  </a:lnTo>
                  <a:lnTo>
                    <a:pt x="86" y="73"/>
                  </a:lnTo>
                  <a:lnTo>
                    <a:pt x="85" y="73"/>
                  </a:lnTo>
                  <a:lnTo>
                    <a:pt x="85" y="72"/>
                  </a:lnTo>
                  <a:lnTo>
                    <a:pt x="86" y="72"/>
                  </a:lnTo>
                  <a:close/>
                  <a:moveTo>
                    <a:pt x="79" y="69"/>
                  </a:moveTo>
                  <a:lnTo>
                    <a:pt x="80" y="69"/>
                  </a:lnTo>
                  <a:lnTo>
                    <a:pt x="79" y="69"/>
                  </a:lnTo>
                  <a:close/>
                  <a:moveTo>
                    <a:pt x="82" y="69"/>
                  </a:moveTo>
                  <a:lnTo>
                    <a:pt x="80" y="69"/>
                  </a:lnTo>
                  <a:lnTo>
                    <a:pt x="80" y="68"/>
                  </a:lnTo>
                  <a:lnTo>
                    <a:pt x="82" y="69"/>
                  </a:lnTo>
                  <a:close/>
                  <a:moveTo>
                    <a:pt x="70" y="69"/>
                  </a:moveTo>
                  <a:lnTo>
                    <a:pt x="69" y="70"/>
                  </a:lnTo>
                  <a:lnTo>
                    <a:pt x="69" y="69"/>
                  </a:lnTo>
                  <a:lnTo>
                    <a:pt x="70" y="69"/>
                  </a:lnTo>
                  <a:lnTo>
                    <a:pt x="70" y="68"/>
                  </a:lnTo>
                  <a:lnTo>
                    <a:pt x="71" y="68"/>
                  </a:lnTo>
                  <a:lnTo>
                    <a:pt x="70" y="68"/>
                  </a:lnTo>
                  <a:lnTo>
                    <a:pt x="70" y="69"/>
                  </a:lnTo>
                  <a:close/>
                  <a:moveTo>
                    <a:pt x="77" y="67"/>
                  </a:moveTo>
                  <a:lnTo>
                    <a:pt x="76" y="68"/>
                  </a:lnTo>
                  <a:lnTo>
                    <a:pt x="76" y="67"/>
                  </a:lnTo>
                  <a:lnTo>
                    <a:pt x="76" y="68"/>
                  </a:lnTo>
                  <a:lnTo>
                    <a:pt x="77" y="68"/>
                  </a:lnTo>
                  <a:lnTo>
                    <a:pt x="76" y="69"/>
                  </a:lnTo>
                  <a:lnTo>
                    <a:pt x="77" y="69"/>
                  </a:lnTo>
                  <a:lnTo>
                    <a:pt x="77" y="70"/>
                  </a:lnTo>
                  <a:lnTo>
                    <a:pt x="76" y="70"/>
                  </a:lnTo>
                  <a:lnTo>
                    <a:pt x="76" y="72"/>
                  </a:lnTo>
                  <a:lnTo>
                    <a:pt x="75" y="72"/>
                  </a:lnTo>
                  <a:lnTo>
                    <a:pt x="75" y="73"/>
                  </a:lnTo>
                  <a:lnTo>
                    <a:pt x="73" y="73"/>
                  </a:lnTo>
                  <a:lnTo>
                    <a:pt x="72" y="74"/>
                  </a:lnTo>
                  <a:lnTo>
                    <a:pt x="71" y="75"/>
                  </a:lnTo>
                  <a:lnTo>
                    <a:pt x="70" y="75"/>
                  </a:lnTo>
                  <a:lnTo>
                    <a:pt x="70" y="76"/>
                  </a:lnTo>
                  <a:lnTo>
                    <a:pt x="70" y="75"/>
                  </a:lnTo>
                  <a:lnTo>
                    <a:pt x="71" y="75"/>
                  </a:lnTo>
                  <a:lnTo>
                    <a:pt x="71" y="74"/>
                  </a:lnTo>
                  <a:lnTo>
                    <a:pt x="72" y="73"/>
                  </a:lnTo>
                  <a:lnTo>
                    <a:pt x="73" y="72"/>
                  </a:lnTo>
                  <a:lnTo>
                    <a:pt x="75" y="72"/>
                  </a:lnTo>
                  <a:lnTo>
                    <a:pt x="76" y="70"/>
                  </a:lnTo>
                  <a:lnTo>
                    <a:pt x="76" y="69"/>
                  </a:lnTo>
                  <a:lnTo>
                    <a:pt x="75" y="69"/>
                  </a:lnTo>
                  <a:lnTo>
                    <a:pt x="73" y="68"/>
                  </a:lnTo>
                  <a:lnTo>
                    <a:pt x="75" y="68"/>
                  </a:lnTo>
                  <a:lnTo>
                    <a:pt x="75" y="67"/>
                  </a:lnTo>
                  <a:lnTo>
                    <a:pt x="76" y="67"/>
                  </a:lnTo>
                  <a:lnTo>
                    <a:pt x="75" y="67"/>
                  </a:lnTo>
                  <a:lnTo>
                    <a:pt x="76" y="67"/>
                  </a:lnTo>
                  <a:lnTo>
                    <a:pt x="77" y="67"/>
                  </a:lnTo>
                  <a:close/>
                  <a:moveTo>
                    <a:pt x="72" y="67"/>
                  </a:moveTo>
                  <a:lnTo>
                    <a:pt x="73" y="67"/>
                  </a:lnTo>
                  <a:lnTo>
                    <a:pt x="75" y="67"/>
                  </a:lnTo>
                  <a:lnTo>
                    <a:pt x="73" y="68"/>
                  </a:lnTo>
                  <a:lnTo>
                    <a:pt x="72" y="68"/>
                  </a:lnTo>
                  <a:lnTo>
                    <a:pt x="71" y="67"/>
                  </a:lnTo>
                  <a:lnTo>
                    <a:pt x="70" y="66"/>
                  </a:lnTo>
                  <a:lnTo>
                    <a:pt x="70" y="65"/>
                  </a:lnTo>
                  <a:lnTo>
                    <a:pt x="71" y="65"/>
                  </a:lnTo>
                  <a:lnTo>
                    <a:pt x="71" y="66"/>
                  </a:lnTo>
                  <a:lnTo>
                    <a:pt x="72" y="66"/>
                  </a:lnTo>
                  <a:lnTo>
                    <a:pt x="72" y="67"/>
                  </a:lnTo>
                  <a:close/>
                  <a:moveTo>
                    <a:pt x="78" y="61"/>
                  </a:moveTo>
                  <a:lnTo>
                    <a:pt x="79" y="61"/>
                  </a:lnTo>
                  <a:lnTo>
                    <a:pt x="78" y="61"/>
                  </a:lnTo>
                  <a:close/>
                  <a:moveTo>
                    <a:pt x="55" y="55"/>
                  </a:moveTo>
                  <a:lnTo>
                    <a:pt x="55" y="56"/>
                  </a:lnTo>
                  <a:lnTo>
                    <a:pt x="54" y="56"/>
                  </a:lnTo>
                  <a:lnTo>
                    <a:pt x="54" y="55"/>
                  </a:lnTo>
                  <a:lnTo>
                    <a:pt x="55" y="55"/>
                  </a:lnTo>
                  <a:close/>
                  <a:moveTo>
                    <a:pt x="1" y="55"/>
                  </a:moveTo>
                  <a:lnTo>
                    <a:pt x="1" y="54"/>
                  </a:lnTo>
                  <a:lnTo>
                    <a:pt x="0" y="54"/>
                  </a:lnTo>
                  <a:lnTo>
                    <a:pt x="1" y="55"/>
                  </a:lnTo>
                  <a:close/>
                  <a:moveTo>
                    <a:pt x="0" y="54"/>
                  </a:moveTo>
                  <a:lnTo>
                    <a:pt x="0" y="53"/>
                  </a:lnTo>
                  <a:lnTo>
                    <a:pt x="0" y="54"/>
                  </a:lnTo>
                  <a:close/>
                  <a:moveTo>
                    <a:pt x="49" y="52"/>
                  </a:moveTo>
                  <a:lnTo>
                    <a:pt x="50" y="52"/>
                  </a:lnTo>
                  <a:lnTo>
                    <a:pt x="50" y="53"/>
                  </a:lnTo>
                  <a:lnTo>
                    <a:pt x="51" y="54"/>
                  </a:lnTo>
                  <a:lnTo>
                    <a:pt x="52" y="55"/>
                  </a:lnTo>
                  <a:lnTo>
                    <a:pt x="54" y="55"/>
                  </a:lnTo>
                  <a:lnTo>
                    <a:pt x="52" y="55"/>
                  </a:lnTo>
                  <a:lnTo>
                    <a:pt x="51" y="55"/>
                  </a:lnTo>
                  <a:lnTo>
                    <a:pt x="51" y="54"/>
                  </a:lnTo>
                  <a:lnTo>
                    <a:pt x="50" y="54"/>
                  </a:lnTo>
                  <a:lnTo>
                    <a:pt x="50" y="53"/>
                  </a:lnTo>
                  <a:lnTo>
                    <a:pt x="49" y="53"/>
                  </a:lnTo>
                  <a:lnTo>
                    <a:pt x="49" y="52"/>
                  </a:lnTo>
                  <a:close/>
                  <a:moveTo>
                    <a:pt x="58" y="52"/>
                  </a:moveTo>
                  <a:lnTo>
                    <a:pt x="59" y="53"/>
                  </a:lnTo>
                  <a:lnTo>
                    <a:pt x="59" y="54"/>
                  </a:lnTo>
                  <a:lnTo>
                    <a:pt x="59" y="55"/>
                  </a:lnTo>
                  <a:lnTo>
                    <a:pt x="61" y="56"/>
                  </a:lnTo>
                  <a:lnTo>
                    <a:pt x="61" y="58"/>
                  </a:lnTo>
                  <a:lnTo>
                    <a:pt x="61" y="59"/>
                  </a:lnTo>
                  <a:lnTo>
                    <a:pt x="61" y="60"/>
                  </a:lnTo>
                  <a:lnTo>
                    <a:pt x="62" y="61"/>
                  </a:lnTo>
                  <a:lnTo>
                    <a:pt x="63" y="61"/>
                  </a:lnTo>
                  <a:lnTo>
                    <a:pt x="64" y="62"/>
                  </a:lnTo>
                  <a:lnTo>
                    <a:pt x="63" y="62"/>
                  </a:lnTo>
                  <a:lnTo>
                    <a:pt x="63" y="63"/>
                  </a:lnTo>
                  <a:lnTo>
                    <a:pt x="64" y="63"/>
                  </a:lnTo>
                  <a:lnTo>
                    <a:pt x="63" y="65"/>
                  </a:lnTo>
                  <a:lnTo>
                    <a:pt x="63" y="63"/>
                  </a:lnTo>
                  <a:lnTo>
                    <a:pt x="63" y="62"/>
                  </a:lnTo>
                  <a:lnTo>
                    <a:pt x="62" y="61"/>
                  </a:lnTo>
                  <a:lnTo>
                    <a:pt x="61" y="61"/>
                  </a:lnTo>
                  <a:lnTo>
                    <a:pt x="59" y="61"/>
                  </a:lnTo>
                  <a:lnTo>
                    <a:pt x="58" y="60"/>
                  </a:lnTo>
                  <a:lnTo>
                    <a:pt x="59" y="60"/>
                  </a:lnTo>
                  <a:lnTo>
                    <a:pt x="59" y="59"/>
                  </a:lnTo>
                  <a:lnTo>
                    <a:pt x="59" y="60"/>
                  </a:lnTo>
                  <a:lnTo>
                    <a:pt x="61" y="61"/>
                  </a:lnTo>
                  <a:lnTo>
                    <a:pt x="59" y="60"/>
                  </a:lnTo>
                  <a:lnTo>
                    <a:pt x="61" y="59"/>
                  </a:lnTo>
                  <a:lnTo>
                    <a:pt x="61" y="58"/>
                  </a:lnTo>
                  <a:lnTo>
                    <a:pt x="61" y="56"/>
                  </a:lnTo>
                  <a:lnTo>
                    <a:pt x="59" y="56"/>
                  </a:lnTo>
                  <a:lnTo>
                    <a:pt x="59" y="55"/>
                  </a:lnTo>
                  <a:lnTo>
                    <a:pt x="59" y="54"/>
                  </a:lnTo>
                  <a:lnTo>
                    <a:pt x="58" y="53"/>
                  </a:lnTo>
                  <a:lnTo>
                    <a:pt x="58" y="52"/>
                  </a:lnTo>
                  <a:lnTo>
                    <a:pt x="58" y="53"/>
                  </a:lnTo>
                  <a:lnTo>
                    <a:pt x="58" y="52"/>
                  </a:lnTo>
                  <a:close/>
                  <a:moveTo>
                    <a:pt x="65" y="52"/>
                  </a:moveTo>
                  <a:lnTo>
                    <a:pt x="64" y="52"/>
                  </a:lnTo>
                  <a:lnTo>
                    <a:pt x="65" y="52"/>
                  </a:lnTo>
                  <a:lnTo>
                    <a:pt x="66" y="52"/>
                  </a:lnTo>
                  <a:lnTo>
                    <a:pt x="65" y="52"/>
                  </a:lnTo>
                  <a:close/>
                  <a:moveTo>
                    <a:pt x="45" y="47"/>
                  </a:moveTo>
                  <a:lnTo>
                    <a:pt x="45" y="46"/>
                  </a:lnTo>
                  <a:lnTo>
                    <a:pt x="44" y="46"/>
                  </a:lnTo>
                  <a:lnTo>
                    <a:pt x="44" y="45"/>
                  </a:lnTo>
                  <a:lnTo>
                    <a:pt x="45" y="45"/>
                  </a:lnTo>
                  <a:lnTo>
                    <a:pt x="45" y="47"/>
                  </a:lnTo>
                  <a:close/>
                  <a:moveTo>
                    <a:pt x="71" y="46"/>
                  </a:moveTo>
                  <a:lnTo>
                    <a:pt x="71" y="47"/>
                  </a:lnTo>
                  <a:lnTo>
                    <a:pt x="70" y="47"/>
                  </a:lnTo>
                  <a:lnTo>
                    <a:pt x="71" y="47"/>
                  </a:lnTo>
                  <a:lnTo>
                    <a:pt x="71" y="46"/>
                  </a:lnTo>
                  <a:lnTo>
                    <a:pt x="71" y="47"/>
                  </a:lnTo>
                  <a:lnTo>
                    <a:pt x="70" y="47"/>
                  </a:lnTo>
                  <a:lnTo>
                    <a:pt x="70" y="46"/>
                  </a:lnTo>
                  <a:lnTo>
                    <a:pt x="70" y="45"/>
                  </a:lnTo>
                  <a:lnTo>
                    <a:pt x="71" y="45"/>
                  </a:lnTo>
                  <a:lnTo>
                    <a:pt x="71" y="46"/>
                  </a:lnTo>
                  <a:close/>
                  <a:moveTo>
                    <a:pt x="26" y="42"/>
                  </a:moveTo>
                  <a:lnTo>
                    <a:pt x="26" y="44"/>
                  </a:lnTo>
                  <a:lnTo>
                    <a:pt x="26" y="42"/>
                  </a:lnTo>
                  <a:lnTo>
                    <a:pt x="24" y="44"/>
                  </a:lnTo>
                  <a:lnTo>
                    <a:pt x="23" y="45"/>
                  </a:lnTo>
                  <a:lnTo>
                    <a:pt x="23" y="44"/>
                  </a:lnTo>
                  <a:lnTo>
                    <a:pt x="24" y="44"/>
                  </a:lnTo>
                  <a:lnTo>
                    <a:pt x="24" y="42"/>
                  </a:lnTo>
                  <a:lnTo>
                    <a:pt x="26" y="42"/>
                  </a:lnTo>
                  <a:close/>
                  <a:moveTo>
                    <a:pt x="23" y="42"/>
                  </a:moveTo>
                  <a:lnTo>
                    <a:pt x="24" y="44"/>
                  </a:lnTo>
                  <a:lnTo>
                    <a:pt x="23" y="44"/>
                  </a:lnTo>
                  <a:lnTo>
                    <a:pt x="23" y="42"/>
                  </a:lnTo>
                  <a:lnTo>
                    <a:pt x="24" y="42"/>
                  </a:lnTo>
                  <a:lnTo>
                    <a:pt x="23" y="42"/>
                  </a:lnTo>
                  <a:close/>
                  <a:moveTo>
                    <a:pt x="44" y="44"/>
                  </a:moveTo>
                  <a:lnTo>
                    <a:pt x="43" y="44"/>
                  </a:lnTo>
                  <a:lnTo>
                    <a:pt x="43" y="42"/>
                  </a:lnTo>
                  <a:lnTo>
                    <a:pt x="44" y="44"/>
                  </a:lnTo>
                  <a:close/>
                  <a:moveTo>
                    <a:pt x="27" y="45"/>
                  </a:moveTo>
                  <a:lnTo>
                    <a:pt x="27" y="46"/>
                  </a:lnTo>
                  <a:lnTo>
                    <a:pt x="26" y="46"/>
                  </a:lnTo>
                  <a:lnTo>
                    <a:pt x="27" y="46"/>
                  </a:lnTo>
                  <a:lnTo>
                    <a:pt x="27" y="45"/>
                  </a:lnTo>
                  <a:lnTo>
                    <a:pt x="28" y="45"/>
                  </a:lnTo>
                  <a:lnTo>
                    <a:pt x="28" y="44"/>
                  </a:lnTo>
                  <a:lnTo>
                    <a:pt x="29" y="44"/>
                  </a:lnTo>
                  <a:lnTo>
                    <a:pt x="29" y="45"/>
                  </a:lnTo>
                  <a:lnTo>
                    <a:pt x="29" y="46"/>
                  </a:lnTo>
                  <a:lnTo>
                    <a:pt x="29" y="47"/>
                  </a:lnTo>
                  <a:lnTo>
                    <a:pt x="29" y="48"/>
                  </a:lnTo>
                  <a:lnTo>
                    <a:pt x="28" y="48"/>
                  </a:lnTo>
                  <a:lnTo>
                    <a:pt x="29" y="48"/>
                  </a:lnTo>
                  <a:lnTo>
                    <a:pt x="29" y="49"/>
                  </a:lnTo>
                  <a:lnTo>
                    <a:pt x="28" y="49"/>
                  </a:lnTo>
                  <a:lnTo>
                    <a:pt x="28" y="51"/>
                  </a:lnTo>
                  <a:lnTo>
                    <a:pt x="27" y="51"/>
                  </a:lnTo>
                  <a:lnTo>
                    <a:pt x="27" y="52"/>
                  </a:lnTo>
                  <a:lnTo>
                    <a:pt x="27" y="51"/>
                  </a:lnTo>
                  <a:lnTo>
                    <a:pt x="26" y="51"/>
                  </a:lnTo>
                  <a:lnTo>
                    <a:pt x="27" y="51"/>
                  </a:lnTo>
                  <a:lnTo>
                    <a:pt x="27" y="49"/>
                  </a:lnTo>
                  <a:lnTo>
                    <a:pt x="28" y="49"/>
                  </a:lnTo>
                  <a:lnTo>
                    <a:pt x="27" y="49"/>
                  </a:lnTo>
                  <a:lnTo>
                    <a:pt x="26" y="51"/>
                  </a:lnTo>
                  <a:lnTo>
                    <a:pt x="27" y="51"/>
                  </a:lnTo>
                  <a:lnTo>
                    <a:pt x="26" y="51"/>
                  </a:lnTo>
                  <a:lnTo>
                    <a:pt x="26" y="49"/>
                  </a:lnTo>
                  <a:lnTo>
                    <a:pt x="27" y="49"/>
                  </a:lnTo>
                  <a:lnTo>
                    <a:pt x="27" y="48"/>
                  </a:lnTo>
                  <a:lnTo>
                    <a:pt x="27" y="49"/>
                  </a:lnTo>
                  <a:lnTo>
                    <a:pt x="26" y="49"/>
                  </a:lnTo>
                  <a:lnTo>
                    <a:pt x="24" y="49"/>
                  </a:lnTo>
                  <a:lnTo>
                    <a:pt x="24" y="48"/>
                  </a:lnTo>
                  <a:lnTo>
                    <a:pt x="24" y="47"/>
                  </a:lnTo>
                  <a:lnTo>
                    <a:pt x="24" y="46"/>
                  </a:lnTo>
                  <a:lnTo>
                    <a:pt x="23" y="45"/>
                  </a:lnTo>
                  <a:lnTo>
                    <a:pt x="24" y="45"/>
                  </a:lnTo>
                  <a:lnTo>
                    <a:pt x="24" y="44"/>
                  </a:lnTo>
                  <a:lnTo>
                    <a:pt x="26" y="44"/>
                  </a:lnTo>
                  <a:lnTo>
                    <a:pt x="26" y="42"/>
                  </a:lnTo>
                  <a:lnTo>
                    <a:pt x="27" y="42"/>
                  </a:lnTo>
                  <a:lnTo>
                    <a:pt x="28" y="42"/>
                  </a:lnTo>
                  <a:lnTo>
                    <a:pt x="28" y="44"/>
                  </a:lnTo>
                  <a:lnTo>
                    <a:pt x="27" y="44"/>
                  </a:lnTo>
                  <a:lnTo>
                    <a:pt x="26" y="44"/>
                  </a:lnTo>
                  <a:lnTo>
                    <a:pt x="27" y="44"/>
                  </a:lnTo>
                  <a:lnTo>
                    <a:pt x="27" y="45"/>
                  </a:lnTo>
                  <a:lnTo>
                    <a:pt x="26" y="45"/>
                  </a:lnTo>
                  <a:lnTo>
                    <a:pt x="27" y="45"/>
                  </a:lnTo>
                  <a:close/>
                  <a:moveTo>
                    <a:pt x="26" y="41"/>
                  </a:moveTo>
                  <a:lnTo>
                    <a:pt x="24" y="41"/>
                  </a:lnTo>
                  <a:lnTo>
                    <a:pt x="26" y="41"/>
                  </a:lnTo>
                  <a:close/>
                  <a:moveTo>
                    <a:pt x="28" y="41"/>
                  </a:moveTo>
                  <a:lnTo>
                    <a:pt x="27" y="41"/>
                  </a:lnTo>
                  <a:lnTo>
                    <a:pt x="26" y="41"/>
                  </a:lnTo>
                  <a:lnTo>
                    <a:pt x="27" y="41"/>
                  </a:lnTo>
                  <a:lnTo>
                    <a:pt x="28" y="41"/>
                  </a:lnTo>
                  <a:close/>
                  <a:moveTo>
                    <a:pt x="41" y="39"/>
                  </a:moveTo>
                  <a:lnTo>
                    <a:pt x="40" y="39"/>
                  </a:lnTo>
                  <a:lnTo>
                    <a:pt x="40" y="38"/>
                  </a:lnTo>
                  <a:lnTo>
                    <a:pt x="41" y="38"/>
                  </a:lnTo>
                  <a:lnTo>
                    <a:pt x="41" y="39"/>
                  </a:lnTo>
                  <a:close/>
                  <a:moveTo>
                    <a:pt x="59" y="44"/>
                  </a:moveTo>
                  <a:lnTo>
                    <a:pt x="59" y="45"/>
                  </a:lnTo>
                  <a:lnTo>
                    <a:pt x="58" y="45"/>
                  </a:lnTo>
                  <a:lnTo>
                    <a:pt x="57" y="45"/>
                  </a:lnTo>
                  <a:lnTo>
                    <a:pt x="57" y="44"/>
                  </a:lnTo>
                  <a:lnTo>
                    <a:pt x="58" y="44"/>
                  </a:lnTo>
                  <a:lnTo>
                    <a:pt x="58" y="42"/>
                  </a:lnTo>
                  <a:lnTo>
                    <a:pt x="57" y="42"/>
                  </a:lnTo>
                  <a:lnTo>
                    <a:pt x="57" y="40"/>
                  </a:lnTo>
                  <a:lnTo>
                    <a:pt x="57" y="39"/>
                  </a:lnTo>
                  <a:lnTo>
                    <a:pt x="56" y="39"/>
                  </a:lnTo>
                  <a:lnTo>
                    <a:pt x="56" y="38"/>
                  </a:lnTo>
                  <a:lnTo>
                    <a:pt x="55" y="37"/>
                  </a:lnTo>
                  <a:lnTo>
                    <a:pt x="55" y="35"/>
                  </a:lnTo>
                  <a:lnTo>
                    <a:pt x="56" y="37"/>
                  </a:lnTo>
                  <a:lnTo>
                    <a:pt x="56" y="38"/>
                  </a:lnTo>
                  <a:lnTo>
                    <a:pt x="57" y="38"/>
                  </a:lnTo>
                  <a:lnTo>
                    <a:pt x="57" y="39"/>
                  </a:lnTo>
                  <a:lnTo>
                    <a:pt x="57" y="40"/>
                  </a:lnTo>
                  <a:lnTo>
                    <a:pt x="58" y="41"/>
                  </a:lnTo>
                  <a:lnTo>
                    <a:pt x="59" y="42"/>
                  </a:lnTo>
                  <a:lnTo>
                    <a:pt x="59" y="44"/>
                  </a:lnTo>
                  <a:close/>
                  <a:moveTo>
                    <a:pt x="34" y="30"/>
                  </a:moveTo>
                  <a:lnTo>
                    <a:pt x="35" y="30"/>
                  </a:lnTo>
                  <a:lnTo>
                    <a:pt x="35" y="31"/>
                  </a:lnTo>
                  <a:lnTo>
                    <a:pt x="33" y="31"/>
                  </a:lnTo>
                  <a:lnTo>
                    <a:pt x="31" y="31"/>
                  </a:lnTo>
                  <a:lnTo>
                    <a:pt x="30" y="31"/>
                  </a:lnTo>
                  <a:lnTo>
                    <a:pt x="31" y="31"/>
                  </a:lnTo>
                  <a:lnTo>
                    <a:pt x="31" y="30"/>
                  </a:lnTo>
                  <a:lnTo>
                    <a:pt x="33" y="30"/>
                  </a:lnTo>
                  <a:lnTo>
                    <a:pt x="34" y="30"/>
                  </a:lnTo>
                  <a:close/>
                  <a:moveTo>
                    <a:pt x="23" y="28"/>
                  </a:moveTo>
                  <a:lnTo>
                    <a:pt x="24" y="28"/>
                  </a:lnTo>
                  <a:lnTo>
                    <a:pt x="26" y="28"/>
                  </a:lnTo>
                  <a:lnTo>
                    <a:pt x="24" y="30"/>
                  </a:lnTo>
                  <a:lnTo>
                    <a:pt x="26" y="30"/>
                  </a:lnTo>
                  <a:lnTo>
                    <a:pt x="24" y="31"/>
                  </a:lnTo>
                  <a:lnTo>
                    <a:pt x="26" y="31"/>
                  </a:lnTo>
                  <a:lnTo>
                    <a:pt x="26" y="33"/>
                  </a:lnTo>
                  <a:lnTo>
                    <a:pt x="27" y="34"/>
                  </a:lnTo>
                  <a:lnTo>
                    <a:pt x="27" y="35"/>
                  </a:lnTo>
                  <a:lnTo>
                    <a:pt x="28" y="35"/>
                  </a:lnTo>
                  <a:lnTo>
                    <a:pt x="28" y="37"/>
                  </a:lnTo>
                  <a:lnTo>
                    <a:pt x="27" y="37"/>
                  </a:lnTo>
                  <a:lnTo>
                    <a:pt x="27" y="38"/>
                  </a:lnTo>
                  <a:lnTo>
                    <a:pt x="28" y="38"/>
                  </a:lnTo>
                  <a:lnTo>
                    <a:pt x="28" y="39"/>
                  </a:lnTo>
                  <a:lnTo>
                    <a:pt x="27" y="39"/>
                  </a:lnTo>
                  <a:lnTo>
                    <a:pt x="27" y="40"/>
                  </a:lnTo>
                  <a:lnTo>
                    <a:pt x="26" y="40"/>
                  </a:lnTo>
                  <a:lnTo>
                    <a:pt x="26" y="41"/>
                  </a:lnTo>
                  <a:lnTo>
                    <a:pt x="24" y="41"/>
                  </a:lnTo>
                  <a:lnTo>
                    <a:pt x="23" y="41"/>
                  </a:lnTo>
                  <a:lnTo>
                    <a:pt x="23" y="42"/>
                  </a:lnTo>
                  <a:lnTo>
                    <a:pt x="22" y="42"/>
                  </a:lnTo>
                  <a:lnTo>
                    <a:pt x="22" y="41"/>
                  </a:lnTo>
                  <a:lnTo>
                    <a:pt x="22" y="40"/>
                  </a:lnTo>
                  <a:lnTo>
                    <a:pt x="22" y="39"/>
                  </a:lnTo>
                  <a:lnTo>
                    <a:pt x="21" y="39"/>
                  </a:lnTo>
                  <a:lnTo>
                    <a:pt x="19" y="39"/>
                  </a:lnTo>
                  <a:lnTo>
                    <a:pt x="19" y="38"/>
                  </a:lnTo>
                  <a:lnTo>
                    <a:pt x="18" y="38"/>
                  </a:lnTo>
                  <a:lnTo>
                    <a:pt x="18" y="37"/>
                  </a:lnTo>
                  <a:lnTo>
                    <a:pt x="19" y="37"/>
                  </a:lnTo>
                  <a:lnTo>
                    <a:pt x="20" y="37"/>
                  </a:lnTo>
                  <a:lnTo>
                    <a:pt x="20" y="35"/>
                  </a:lnTo>
                  <a:lnTo>
                    <a:pt x="20" y="37"/>
                  </a:lnTo>
                  <a:lnTo>
                    <a:pt x="20" y="38"/>
                  </a:lnTo>
                  <a:lnTo>
                    <a:pt x="20" y="37"/>
                  </a:lnTo>
                  <a:lnTo>
                    <a:pt x="21" y="37"/>
                  </a:lnTo>
                  <a:lnTo>
                    <a:pt x="21" y="38"/>
                  </a:lnTo>
                  <a:lnTo>
                    <a:pt x="20" y="38"/>
                  </a:lnTo>
                  <a:lnTo>
                    <a:pt x="21" y="38"/>
                  </a:lnTo>
                  <a:lnTo>
                    <a:pt x="21" y="37"/>
                  </a:lnTo>
                  <a:lnTo>
                    <a:pt x="21" y="38"/>
                  </a:lnTo>
                  <a:lnTo>
                    <a:pt x="21" y="37"/>
                  </a:lnTo>
                  <a:lnTo>
                    <a:pt x="21" y="35"/>
                  </a:lnTo>
                  <a:lnTo>
                    <a:pt x="20" y="35"/>
                  </a:lnTo>
                  <a:lnTo>
                    <a:pt x="21" y="35"/>
                  </a:lnTo>
                  <a:lnTo>
                    <a:pt x="20" y="37"/>
                  </a:lnTo>
                  <a:lnTo>
                    <a:pt x="20" y="35"/>
                  </a:lnTo>
                  <a:lnTo>
                    <a:pt x="20" y="34"/>
                  </a:lnTo>
                  <a:lnTo>
                    <a:pt x="21" y="34"/>
                  </a:lnTo>
                  <a:lnTo>
                    <a:pt x="21" y="33"/>
                  </a:lnTo>
                  <a:lnTo>
                    <a:pt x="22" y="33"/>
                  </a:lnTo>
                  <a:lnTo>
                    <a:pt x="22" y="32"/>
                  </a:lnTo>
                  <a:lnTo>
                    <a:pt x="22" y="31"/>
                  </a:lnTo>
                  <a:lnTo>
                    <a:pt x="22" y="30"/>
                  </a:lnTo>
                  <a:lnTo>
                    <a:pt x="22" y="28"/>
                  </a:lnTo>
                  <a:lnTo>
                    <a:pt x="22" y="27"/>
                  </a:lnTo>
                  <a:lnTo>
                    <a:pt x="23" y="27"/>
                  </a:lnTo>
                  <a:lnTo>
                    <a:pt x="23" y="28"/>
                  </a:lnTo>
                  <a:close/>
                  <a:moveTo>
                    <a:pt x="28" y="24"/>
                  </a:moveTo>
                  <a:lnTo>
                    <a:pt x="28" y="25"/>
                  </a:lnTo>
                  <a:lnTo>
                    <a:pt x="27" y="25"/>
                  </a:lnTo>
                  <a:lnTo>
                    <a:pt x="27" y="24"/>
                  </a:lnTo>
                  <a:lnTo>
                    <a:pt x="28" y="24"/>
                  </a:lnTo>
                  <a:close/>
                  <a:moveTo>
                    <a:pt x="43" y="23"/>
                  </a:moveTo>
                  <a:lnTo>
                    <a:pt x="44" y="23"/>
                  </a:lnTo>
                  <a:lnTo>
                    <a:pt x="43" y="24"/>
                  </a:lnTo>
                  <a:lnTo>
                    <a:pt x="44" y="23"/>
                  </a:lnTo>
                  <a:lnTo>
                    <a:pt x="44" y="24"/>
                  </a:lnTo>
                  <a:lnTo>
                    <a:pt x="45" y="25"/>
                  </a:lnTo>
                  <a:lnTo>
                    <a:pt x="47" y="25"/>
                  </a:lnTo>
                  <a:lnTo>
                    <a:pt x="48" y="26"/>
                  </a:lnTo>
                  <a:lnTo>
                    <a:pt x="49" y="27"/>
                  </a:lnTo>
                  <a:lnTo>
                    <a:pt x="50" y="28"/>
                  </a:lnTo>
                  <a:lnTo>
                    <a:pt x="50" y="30"/>
                  </a:lnTo>
                  <a:lnTo>
                    <a:pt x="50" y="31"/>
                  </a:lnTo>
                  <a:lnTo>
                    <a:pt x="50" y="32"/>
                  </a:lnTo>
                  <a:lnTo>
                    <a:pt x="50" y="33"/>
                  </a:lnTo>
                  <a:lnTo>
                    <a:pt x="49" y="34"/>
                  </a:lnTo>
                  <a:lnTo>
                    <a:pt x="49" y="35"/>
                  </a:lnTo>
                  <a:lnTo>
                    <a:pt x="49" y="37"/>
                  </a:lnTo>
                  <a:lnTo>
                    <a:pt x="48" y="35"/>
                  </a:lnTo>
                  <a:lnTo>
                    <a:pt x="48" y="34"/>
                  </a:lnTo>
                  <a:lnTo>
                    <a:pt x="47" y="34"/>
                  </a:lnTo>
                  <a:lnTo>
                    <a:pt x="49" y="34"/>
                  </a:lnTo>
                  <a:lnTo>
                    <a:pt x="49" y="33"/>
                  </a:lnTo>
                  <a:lnTo>
                    <a:pt x="49" y="32"/>
                  </a:lnTo>
                  <a:lnTo>
                    <a:pt x="50" y="31"/>
                  </a:lnTo>
                  <a:lnTo>
                    <a:pt x="50" y="30"/>
                  </a:lnTo>
                  <a:lnTo>
                    <a:pt x="50" y="28"/>
                  </a:lnTo>
                  <a:lnTo>
                    <a:pt x="49" y="28"/>
                  </a:lnTo>
                  <a:lnTo>
                    <a:pt x="48" y="26"/>
                  </a:lnTo>
                  <a:lnTo>
                    <a:pt x="47" y="26"/>
                  </a:lnTo>
                  <a:lnTo>
                    <a:pt x="47" y="25"/>
                  </a:lnTo>
                  <a:lnTo>
                    <a:pt x="45" y="25"/>
                  </a:lnTo>
                  <a:lnTo>
                    <a:pt x="44" y="24"/>
                  </a:lnTo>
                  <a:lnTo>
                    <a:pt x="43" y="24"/>
                  </a:lnTo>
                  <a:lnTo>
                    <a:pt x="42" y="24"/>
                  </a:lnTo>
                  <a:lnTo>
                    <a:pt x="43" y="24"/>
                  </a:lnTo>
                  <a:lnTo>
                    <a:pt x="43" y="23"/>
                  </a:lnTo>
                  <a:close/>
                  <a:moveTo>
                    <a:pt x="9" y="19"/>
                  </a:moveTo>
                  <a:lnTo>
                    <a:pt x="9" y="20"/>
                  </a:lnTo>
                  <a:lnTo>
                    <a:pt x="8" y="20"/>
                  </a:lnTo>
                  <a:lnTo>
                    <a:pt x="9" y="19"/>
                  </a:lnTo>
                  <a:close/>
                  <a:moveTo>
                    <a:pt x="29" y="19"/>
                  </a:moveTo>
                  <a:lnTo>
                    <a:pt x="29" y="20"/>
                  </a:lnTo>
                  <a:lnTo>
                    <a:pt x="29" y="19"/>
                  </a:lnTo>
                  <a:lnTo>
                    <a:pt x="28" y="19"/>
                  </a:lnTo>
                  <a:lnTo>
                    <a:pt x="28" y="18"/>
                  </a:lnTo>
                  <a:lnTo>
                    <a:pt x="28" y="19"/>
                  </a:lnTo>
                  <a:lnTo>
                    <a:pt x="29" y="19"/>
                  </a:lnTo>
                  <a:close/>
                  <a:moveTo>
                    <a:pt x="34" y="11"/>
                  </a:moveTo>
                  <a:lnTo>
                    <a:pt x="34" y="10"/>
                  </a:lnTo>
                  <a:lnTo>
                    <a:pt x="34" y="11"/>
                  </a:lnTo>
                  <a:close/>
                  <a:moveTo>
                    <a:pt x="38" y="7"/>
                  </a:moveTo>
                  <a:lnTo>
                    <a:pt x="38" y="9"/>
                  </a:lnTo>
                  <a:lnTo>
                    <a:pt x="38" y="7"/>
                  </a:lnTo>
                  <a:close/>
                  <a:moveTo>
                    <a:pt x="30" y="6"/>
                  </a:moveTo>
                  <a:lnTo>
                    <a:pt x="30" y="5"/>
                  </a:lnTo>
                  <a:lnTo>
                    <a:pt x="30" y="6"/>
                  </a:lnTo>
                  <a:lnTo>
                    <a:pt x="30" y="5"/>
                  </a:lnTo>
                  <a:lnTo>
                    <a:pt x="31" y="5"/>
                  </a:lnTo>
                  <a:lnTo>
                    <a:pt x="30" y="6"/>
                  </a:lnTo>
                  <a:close/>
                  <a:moveTo>
                    <a:pt x="22" y="4"/>
                  </a:moveTo>
                  <a:lnTo>
                    <a:pt x="23" y="4"/>
                  </a:lnTo>
                  <a:lnTo>
                    <a:pt x="24" y="4"/>
                  </a:lnTo>
                  <a:lnTo>
                    <a:pt x="26" y="4"/>
                  </a:lnTo>
                  <a:lnTo>
                    <a:pt x="27" y="4"/>
                  </a:lnTo>
                  <a:lnTo>
                    <a:pt x="28" y="4"/>
                  </a:lnTo>
                  <a:lnTo>
                    <a:pt x="29" y="4"/>
                  </a:lnTo>
                  <a:lnTo>
                    <a:pt x="30" y="4"/>
                  </a:lnTo>
                  <a:lnTo>
                    <a:pt x="30" y="3"/>
                  </a:lnTo>
                  <a:lnTo>
                    <a:pt x="30" y="4"/>
                  </a:lnTo>
                  <a:lnTo>
                    <a:pt x="30" y="5"/>
                  </a:lnTo>
                  <a:lnTo>
                    <a:pt x="29" y="5"/>
                  </a:lnTo>
                  <a:lnTo>
                    <a:pt x="28" y="5"/>
                  </a:lnTo>
                  <a:lnTo>
                    <a:pt x="26" y="5"/>
                  </a:lnTo>
                  <a:lnTo>
                    <a:pt x="24" y="5"/>
                  </a:lnTo>
                  <a:lnTo>
                    <a:pt x="22" y="6"/>
                  </a:lnTo>
                  <a:lnTo>
                    <a:pt x="21" y="6"/>
                  </a:lnTo>
                  <a:lnTo>
                    <a:pt x="20" y="6"/>
                  </a:lnTo>
                  <a:lnTo>
                    <a:pt x="20" y="7"/>
                  </a:lnTo>
                  <a:lnTo>
                    <a:pt x="19" y="7"/>
                  </a:lnTo>
                  <a:lnTo>
                    <a:pt x="18" y="6"/>
                  </a:lnTo>
                  <a:lnTo>
                    <a:pt x="16" y="5"/>
                  </a:lnTo>
                  <a:lnTo>
                    <a:pt x="15" y="4"/>
                  </a:lnTo>
                  <a:lnTo>
                    <a:pt x="16" y="4"/>
                  </a:lnTo>
                  <a:lnTo>
                    <a:pt x="18" y="5"/>
                  </a:lnTo>
                  <a:lnTo>
                    <a:pt x="18" y="6"/>
                  </a:lnTo>
                  <a:lnTo>
                    <a:pt x="19" y="6"/>
                  </a:lnTo>
                  <a:lnTo>
                    <a:pt x="20" y="6"/>
                  </a:lnTo>
                  <a:lnTo>
                    <a:pt x="20" y="5"/>
                  </a:lnTo>
                  <a:lnTo>
                    <a:pt x="21" y="5"/>
                  </a:lnTo>
                  <a:lnTo>
                    <a:pt x="21" y="4"/>
                  </a:lnTo>
                  <a:lnTo>
                    <a:pt x="21" y="3"/>
                  </a:lnTo>
                  <a:lnTo>
                    <a:pt x="22" y="3"/>
                  </a:lnTo>
                  <a:lnTo>
                    <a:pt x="22" y="4"/>
                  </a:lnTo>
                  <a:close/>
                  <a:moveTo>
                    <a:pt x="33" y="0"/>
                  </a:moveTo>
                  <a:lnTo>
                    <a:pt x="34" y="0"/>
                  </a:lnTo>
                  <a:lnTo>
                    <a:pt x="35" y="0"/>
                  </a:lnTo>
                  <a:lnTo>
                    <a:pt x="36" y="0"/>
                  </a:lnTo>
                  <a:lnTo>
                    <a:pt x="36" y="2"/>
                  </a:lnTo>
                  <a:lnTo>
                    <a:pt x="38" y="4"/>
                  </a:lnTo>
                  <a:lnTo>
                    <a:pt x="40" y="4"/>
                  </a:lnTo>
                  <a:lnTo>
                    <a:pt x="38" y="4"/>
                  </a:lnTo>
                  <a:lnTo>
                    <a:pt x="38" y="5"/>
                  </a:lnTo>
                  <a:lnTo>
                    <a:pt x="40" y="5"/>
                  </a:lnTo>
                  <a:lnTo>
                    <a:pt x="40" y="6"/>
                  </a:lnTo>
                  <a:lnTo>
                    <a:pt x="41" y="6"/>
                  </a:lnTo>
                  <a:lnTo>
                    <a:pt x="42" y="7"/>
                  </a:lnTo>
                  <a:lnTo>
                    <a:pt x="41" y="7"/>
                  </a:lnTo>
                  <a:lnTo>
                    <a:pt x="41" y="9"/>
                  </a:lnTo>
                  <a:lnTo>
                    <a:pt x="42" y="9"/>
                  </a:lnTo>
                  <a:lnTo>
                    <a:pt x="41" y="10"/>
                  </a:lnTo>
                  <a:lnTo>
                    <a:pt x="41" y="11"/>
                  </a:lnTo>
                  <a:lnTo>
                    <a:pt x="41" y="10"/>
                  </a:lnTo>
                  <a:lnTo>
                    <a:pt x="40" y="11"/>
                  </a:lnTo>
                  <a:lnTo>
                    <a:pt x="38" y="12"/>
                  </a:lnTo>
                  <a:lnTo>
                    <a:pt x="38" y="13"/>
                  </a:lnTo>
                  <a:lnTo>
                    <a:pt x="38" y="14"/>
                  </a:lnTo>
                  <a:lnTo>
                    <a:pt x="38" y="16"/>
                  </a:lnTo>
                  <a:lnTo>
                    <a:pt x="38" y="17"/>
                  </a:lnTo>
                  <a:lnTo>
                    <a:pt x="37" y="17"/>
                  </a:lnTo>
                  <a:lnTo>
                    <a:pt x="36" y="16"/>
                  </a:lnTo>
                  <a:lnTo>
                    <a:pt x="35" y="16"/>
                  </a:lnTo>
                  <a:lnTo>
                    <a:pt x="35" y="14"/>
                  </a:lnTo>
                  <a:lnTo>
                    <a:pt x="36" y="14"/>
                  </a:lnTo>
                  <a:lnTo>
                    <a:pt x="37" y="13"/>
                  </a:lnTo>
                  <a:lnTo>
                    <a:pt x="38" y="13"/>
                  </a:lnTo>
                  <a:lnTo>
                    <a:pt x="38" y="12"/>
                  </a:lnTo>
                  <a:lnTo>
                    <a:pt x="37" y="12"/>
                  </a:lnTo>
                  <a:lnTo>
                    <a:pt x="38" y="12"/>
                  </a:lnTo>
                  <a:lnTo>
                    <a:pt x="38" y="11"/>
                  </a:lnTo>
                  <a:lnTo>
                    <a:pt x="38" y="10"/>
                  </a:lnTo>
                  <a:lnTo>
                    <a:pt x="38" y="9"/>
                  </a:lnTo>
                  <a:lnTo>
                    <a:pt x="40" y="7"/>
                  </a:lnTo>
                  <a:lnTo>
                    <a:pt x="40" y="6"/>
                  </a:lnTo>
                  <a:lnTo>
                    <a:pt x="38" y="6"/>
                  </a:lnTo>
                  <a:lnTo>
                    <a:pt x="37" y="5"/>
                  </a:lnTo>
                  <a:lnTo>
                    <a:pt x="37" y="4"/>
                  </a:lnTo>
                  <a:lnTo>
                    <a:pt x="36" y="3"/>
                  </a:lnTo>
                  <a:lnTo>
                    <a:pt x="36" y="2"/>
                  </a:lnTo>
                  <a:lnTo>
                    <a:pt x="35" y="2"/>
                  </a:lnTo>
                  <a:lnTo>
                    <a:pt x="34" y="2"/>
                  </a:lnTo>
                  <a:lnTo>
                    <a:pt x="33" y="2"/>
                  </a:lnTo>
                  <a:lnTo>
                    <a:pt x="33" y="0"/>
                  </a:lnTo>
                  <a:lnTo>
                    <a:pt x="31" y="0"/>
                  </a:lnTo>
                  <a:lnTo>
                    <a:pt x="30" y="0"/>
                  </a:lnTo>
                  <a:lnTo>
                    <a:pt x="31" y="0"/>
                  </a:lnTo>
                  <a:lnTo>
                    <a:pt x="3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7" name="Rectangle 841">
              <a:extLst>
                <a:ext uri="{FF2B5EF4-FFF2-40B4-BE49-F238E27FC236}">
                  <a16:creationId xmlns="" xmlns:a16="http://schemas.microsoft.com/office/drawing/2014/main" id="{02B70BAF-E0D3-4DF7-8E64-6F848AD556FB}"/>
                </a:ext>
              </a:extLst>
            </p:cNvPr>
            <p:cNvSpPr>
              <a:spLocks noChangeArrowheads="1"/>
            </p:cNvSpPr>
            <p:nvPr/>
          </p:nvSpPr>
          <p:spPr bwMode="auto">
            <a:xfrm>
              <a:off x="4660572" y="2751973"/>
              <a:ext cx="1277" cy="1277"/>
            </a:xfrm>
            <a:prstGeom prst="rect">
              <a:avLst/>
            </a:prstGeom>
            <a:solidFill>
              <a:srgbClr val="CCCCCC"/>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8" name="Freeform 842">
              <a:extLst>
                <a:ext uri="{FF2B5EF4-FFF2-40B4-BE49-F238E27FC236}">
                  <a16:creationId xmlns="" xmlns:a16="http://schemas.microsoft.com/office/drawing/2014/main" id="{F982719E-7188-4EDC-AEFC-BDB69EA1FEEE}"/>
                </a:ext>
              </a:extLst>
            </p:cNvPr>
            <p:cNvSpPr>
              <a:spLocks/>
            </p:cNvSpPr>
            <p:nvPr/>
          </p:nvSpPr>
          <p:spPr bwMode="auto">
            <a:xfrm>
              <a:off x="4965640" y="2708574"/>
              <a:ext cx="1277" cy="1277"/>
            </a:xfrm>
            <a:custGeom>
              <a:avLst/>
              <a:gdLst>
                <a:gd name="T0" fmla="*/ 1 w 1"/>
                <a:gd name="T1" fmla="*/ 1 h 1"/>
                <a:gd name="T2" fmla="*/ 0 w 1"/>
                <a:gd name="T3" fmla="*/ 1 h 1"/>
                <a:gd name="T4" fmla="*/ 0 w 1"/>
                <a:gd name="T5" fmla="*/ 1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 name="T18" fmla="*/ 1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0"/>
                  </a:lnTo>
                  <a:lnTo>
                    <a:pt x="0" y="0"/>
                  </a:lnTo>
                  <a:lnTo>
                    <a:pt x="0" y="0"/>
                  </a:lnTo>
                  <a:lnTo>
                    <a:pt x="0" y="0"/>
                  </a:lnTo>
                  <a:lnTo>
                    <a:pt x="1" y="0"/>
                  </a:lnTo>
                  <a:lnTo>
                    <a:pt x="1" y="0"/>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 name="Freeform 843">
              <a:extLst>
                <a:ext uri="{FF2B5EF4-FFF2-40B4-BE49-F238E27FC236}">
                  <a16:creationId xmlns="" xmlns:a16="http://schemas.microsoft.com/office/drawing/2014/main" id="{B9D32692-DAA0-4085-8F7F-C089F39BE0CF}"/>
                </a:ext>
              </a:extLst>
            </p:cNvPr>
            <p:cNvSpPr>
              <a:spLocks/>
            </p:cNvSpPr>
            <p:nvPr/>
          </p:nvSpPr>
          <p:spPr bwMode="auto">
            <a:xfrm>
              <a:off x="6420779" y="1946540"/>
              <a:ext cx="141685" cy="93180"/>
            </a:xfrm>
            <a:custGeom>
              <a:avLst/>
              <a:gdLst>
                <a:gd name="T0" fmla="*/ 56 w 111"/>
                <a:gd name="T1" fmla="*/ 2 h 73"/>
                <a:gd name="T2" fmla="*/ 62 w 111"/>
                <a:gd name="T3" fmla="*/ 2 h 73"/>
                <a:gd name="T4" fmla="*/ 68 w 111"/>
                <a:gd name="T5" fmla="*/ 5 h 73"/>
                <a:gd name="T6" fmla="*/ 75 w 111"/>
                <a:gd name="T7" fmla="*/ 4 h 73"/>
                <a:gd name="T8" fmla="*/ 83 w 111"/>
                <a:gd name="T9" fmla="*/ 8 h 73"/>
                <a:gd name="T10" fmla="*/ 84 w 111"/>
                <a:gd name="T11" fmla="*/ 14 h 73"/>
                <a:gd name="T12" fmla="*/ 84 w 111"/>
                <a:gd name="T13" fmla="*/ 17 h 73"/>
                <a:gd name="T14" fmla="*/ 86 w 111"/>
                <a:gd name="T15" fmla="*/ 21 h 73"/>
                <a:gd name="T16" fmla="*/ 90 w 111"/>
                <a:gd name="T17" fmla="*/ 26 h 73"/>
                <a:gd name="T18" fmla="*/ 97 w 111"/>
                <a:gd name="T19" fmla="*/ 30 h 73"/>
                <a:gd name="T20" fmla="*/ 101 w 111"/>
                <a:gd name="T21" fmla="*/ 35 h 73"/>
                <a:gd name="T22" fmla="*/ 106 w 111"/>
                <a:gd name="T23" fmla="*/ 37 h 73"/>
                <a:gd name="T24" fmla="*/ 111 w 111"/>
                <a:gd name="T25" fmla="*/ 42 h 73"/>
                <a:gd name="T26" fmla="*/ 106 w 111"/>
                <a:gd name="T27" fmla="*/ 44 h 73"/>
                <a:gd name="T28" fmla="*/ 100 w 111"/>
                <a:gd name="T29" fmla="*/ 44 h 73"/>
                <a:gd name="T30" fmla="*/ 94 w 111"/>
                <a:gd name="T31" fmla="*/ 45 h 73"/>
                <a:gd name="T32" fmla="*/ 98 w 111"/>
                <a:gd name="T33" fmla="*/ 50 h 73"/>
                <a:gd name="T34" fmla="*/ 99 w 111"/>
                <a:gd name="T35" fmla="*/ 54 h 73"/>
                <a:gd name="T36" fmla="*/ 101 w 111"/>
                <a:gd name="T37" fmla="*/ 58 h 73"/>
                <a:gd name="T38" fmla="*/ 97 w 111"/>
                <a:gd name="T39" fmla="*/ 60 h 73"/>
                <a:gd name="T40" fmla="*/ 93 w 111"/>
                <a:gd name="T41" fmla="*/ 63 h 73"/>
                <a:gd name="T42" fmla="*/ 90 w 111"/>
                <a:gd name="T43" fmla="*/ 66 h 73"/>
                <a:gd name="T44" fmla="*/ 90 w 111"/>
                <a:gd name="T45" fmla="*/ 70 h 73"/>
                <a:gd name="T46" fmla="*/ 90 w 111"/>
                <a:gd name="T47" fmla="*/ 73 h 73"/>
                <a:gd name="T48" fmla="*/ 84 w 111"/>
                <a:gd name="T49" fmla="*/ 70 h 73"/>
                <a:gd name="T50" fmla="*/ 79 w 111"/>
                <a:gd name="T51" fmla="*/ 70 h 73"/>
                <a:gd name="T52" fmla="*/ 75 w 111"/>
                <a:gd name="T53" fmla="*/ 70 h 73"/>
                <a:gd name="T54" fmla="*/ 69 w 111"/>
                <a:gd name="T55" fmla="*/ 68 h 73"/>
                <a:gd name="T56" fmla="*/ 64 w 111"/>
                <a:gd name="T57" fmla="*/ 68 h 73"/>
                <a:gd name="T58" fmla="*/ 61 w 111"/>
                <a:gd name="T59" fmla="*/ 68 h 73"/>
                <a:gd name="T60" fmla="*/ 56 w 111"/>
                <a:gd name="T61" fmla="*/ 70 h 73"/>
                <a:gd name="T62" fmla="*/ 51 w 111"/>
                <a:gd name="T63" fmla="*/ 68 h 73"/>
                <a:gd name="T64" fmla="*/ 46 w 111"/>
                <a:gd name="T65" fmla="*/ 66 h 73"/>
                <a:gd name="T66" fmla="*/ 32 w 111"/>
                <a:gd name="T67" fmla="*/ 63 h 73"/>
                <a:gd name="T68" fmla="*/ 19 w 111"/>
                <a:gd name="T69" fmla="*/ 64 h 73"/>
                <a:gd name="T70" fmla="*/ 8 w 111"/>
                <a:gd name="T71" fmla="*/ 67 h 73"/>
                <a:gd name="T72" fmla="*/ 6 w 111"/>
                <a:gd name="T73" fmla="*/ 68 h 73"/>
                <a:gd name="T74" fmla="*/ 6 w 111"/>
                <a:gd name="T75" fmla="*/ 61 h 73"/>
                <a:gd name="T76" fmla="*/ 0 w 111"/>
                <a:gd name="T77" fmla="*/ 57 h 73"/>
                <a:gd name="T78" fmla="*/ 8 w 111"/>
                <a:gd name="T79" fmla="*/ 51 h 73"/>
                <a:gd name="T80" fmla="*/ 7 w 111"/>
                <a:gd name="T81" fmla="*/ 45 h 73"/>
                <a:gd name="T82" fmla="*/ 1 w 111"/>
                <a:gd name="T83" fmla="*/ 36 h 73"/>
                <a:gd name="T84" fmla="*/ 4 w 111"/>
                <a:gd name="T85" fmla="*/ 33 h 73"/>
                <a:gd name="T86" fmla="*/ 10 w 111"/>
                <a:gd name="T87" fmla="*/ 33 h 73"/>
                <a:gd name="T88" fmla="*/ 15 w 111"/>
                <a:gd name="T89" fmla="*/ 30 h 73"/>
                <a:gd name="T90" fmla="*/ 22 w 111"/>
                <a:gd name="T91" fmla="*/ 28 h 73"/>
                <a:gd name="T92" fmla="*/ 26 w 111"/>
                <a:gd name="T93" fmla="*/ 28 h 73"/>
                <a:gd name="T94" fmla="*/ 23 w 111"/>
                <a:gd name="T95" fmla="*/ 24 h 73"/>
                <a:gd name="T96" fmla="*/ 26 w 111"/>
                <a:gd name="T97" fmla="*/ 18 h 73"/>
                <a:gd name="T98" fmla="*/ 30 w 111"/>
                <a:gd name="T99" fmla="*/ 15 h 73"/>
                <a:gd name="T100" fmla="*/ 32 w 111"/>
                <a:gd name="T101" fmla="*/ 12 h 73"/>
                <a:gd name="T102" fmla="*/ 32 w 111"/>
                <a:gd name="T103" fmla="*/ 7 h 73"/>
                <a:gd name="T104" fmla="*/ 39 w 111"/>
                <a:gd name="T105" fmla="*/ 4 h 73"/>
                <a:gd name="T106" fmla="*/ 43 w 111"/>
                <a:gd name="T107"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3">
                  <a:moveTo>
                    <a:pt x="49" y="0"/>
                  </a:moveTo>
                  <a:lnTo>
                    <a:pt x="50" y="1"/>
                  </a:lnTo>
                  <a:lnTo>
                    <a:pt x="51" y="1"/>
                  </a:lnTo>
                  <a:lnTo>
                    <a:pt x="54" y="1"/>
                  </a:lnTo>
                  <a:lnTo>
                    <a:pt x="55" y="1"/>
                  </a:lnTo>
                  <a:lnTo>
                    <a:pt x="55" y="2"/>
                  </a:lnTo>
                  <a:lnTo>
                    <a:pt x="56" y="2"/>
                  </a:lnTo>
                  <a:lnTo>
                    <a:pt x="56" y="3"/>
                  </a:lnTo>
                  <a:lnTo>
                    <a:pt x="57" y="3"/>
                  </a:lnTo>
                  <a:lnTo>
                    <a:pt x="57" y="2"/>
                  </a:lnTo>
                  <a:lnTo>
                    <a:pt x="58" y="2"/>
                  </a:lnTo>
                  <a:lnTo>
                    <a:pt x="60" y="2"/>
                  </a:lnTo>
                  <a:lnTo>
                    <a:pt x="61" y="2"/>
                  </a:lnTo>
                  <a:lnTo>
                    <a:pt x="62" y="2"/>
                  </a:lnTo>
                  <a:lnTo>
                    <a:pt x="63" y="3"/>
                  </a:lnTo>
                  <a:lnTo>
                    <a:pt x="64" y="3"/>
                  </a:lnTo>
                  <a:lnTo>
                    <a:pt x="64" y="4"/>
                  </a:lnTo>
                  <a:lnTo>
                    <a:pt x="64" y="5"/>
                  </a:lnTo>
                  <a:lnTo>
                    <a:pt x="65" y="7"/>
                  </a:lnTo>
                  <a:lnTo>
                    <a:pt x="67" y="5"/>
                  </a:lnTo>
                  <a:lnTo>
                    <a:pt x="68" y="5"/>
                  </a:lnTo>
                  <a:lnTo>
                    <a:pt x="69" y="5"/>
                  </a:lnTo>
                  <a:lnTo>
                    <a:pt x="69" y="4"/>
                  </a:lnTo>
                  <a:lnTo>
                    <a:pt x="70" y="4"/>
                  </a:lnTo>
                  <a:lnTo>
                    <a:pt x="71" y="4"/>
                  </a:lnTo>
                  <a:lnTo>
                    <a:pt x="72" y="4"/>
                  </a:lnTo>
                  <a:lnTo>
                    <a:pt x="74" y="4"/>
                  </a:lnTo>
                  <a:lnTo>
                    <a:pt x="75" y="4"/>
                  </a:lnTo>
                  <a:lnTo>
                    <a:pt x="77" y="5"/>
                  </a:lnTo>
                  <a:lnTo>
                    <a:pt x="78" y="5"/>
                  </a:lnTo>
                  <a:lnTo>
                    <a:pt x="78" y="7"/>
                  </a:lnTo>
                  <a:lnTo>
                    <a:pt x="79" y="7"/>
                  </a:lnTo>
                  <a:lnTo>
                    <a:pt x="80" y="8"/>
                  </a:lnTo>
                  <a:lnTo>
                    <a:pt x="82" y="8"/>
                  </a:lnTo>
                  <a:lnTo>
                    <a:pt x="83" y="8"/>
                  </a:lnTo>
                  <a:lnTo>
                    <a:pt x="83" y="9"/>
                  </a:lnTo>
                  <a:lnTo>
                    <a:pt x="83" y="10"/>
                  </a:lnTo>
                  <a:lnTo>
                    <a:pt x="83" y="11"/>
                  </a:lnTo>
                  <a:lnTo>
                    <a:pt x="82" y="12"/>
                  </a:lnTo>
                  <a:lnTo>
                    <a:pt x="83" y="12"/>
                  </a:lnTo>
                  <a:lnTo>
                    <a:pt x="83" y="14"/>
                  </a:lnTo>
                  <a:lnTo>
                    <a:pt x="84" y="14"/>
                  </a:lnTo>
                  <a:lnTo>
                    <a:pt x="84" y="15"/>
                  </a:lnTo>
                  <a:lnTo>
                    <a:pt x="85" y="15"/>
                  </a:lnTo>
                  <a:lnTo>
                    <a:pt x="84" y="15"/>
                  </a:lnTo>
                  <a:lnTo>
                    <a:pt x="85" y="15"/>
                  </a:lnTo>
                  <a:lnTo>
                    <a:pt x="85" y="16"/>
                  </a:lnTo>
                  <a:lnTo>
                    <a:pt x="84" y="16"/>
                  </a:lnTo>
                  <a:lnTo>
                    <a:pt x="84" y="17"/>
                  </a:lnTo>
                  <a:lnTo>
                    <a:pt x="83" y="18"/>
                  </a:lnTo>
                  <a:lnTo>
                    <a:pt x="84" y="18"/>
                  </a:lnTo>
                  <a:lnTo>
                    <a:pt x="83" y="18"/>
                  </a:lnTo>
                  <a:lnTo>
                    <a:pt x="83" y="19"/>
                  </a:lnTo>
                  <a:lnTo>
                    <a:pt x="83" y="21"/>
                  </a:lnTo>
                  <a:lnTo>
                    <a:pt x="84" y="21"/>
                  </a:lnTo>
                  <a:lnTo>
                    <a:pt x="86" y="21"/>
                  </a:lnTo>
                  <a:lnTo>
                    <a:pt x="86" y="22"/>
                  </a:lnTo>
                  <a:lnTo>
                    <a:pt x="87" y="22"/>
                  </a:lnTo>
                  <a:lnTo>
                    <a:pt x="89" y="23"/>
                  </a:lnTo>
                  <a:lnTo>
                    <a:pt x="87" y="24"/>
                  </a:lnTo>
                  <a:lnTo>
                    <a:pt x="89" y="25"/>
                  </a:lnTo>
                  <a:lnTo>
                    <a:pt x="90" y="25"/>
                  </a:lnTo>
                  <a:lnTo>
                    <a:pt x="90" y="26"/>
                  </a:lnTo>
                  <a:lnTo>
                    <a:pt x="91" y="26"/>
                  </a:lnTo>
                  <a:lnTo>
                    <a:pt x="91" y="28"/>
                  </a:lnTo>
                  <a:lnTo>
                    <a:pt x="91" y="29"/>
                  </a:lnTo>
                  <a:lnTo>
                    <a:pt x="93" y="30"/>
                  </a:lnTo>
                  <a:lnTo>
                    <a:pt x="94" y="30"/>
                  </a:lnTo>
                  <a:lnTo>
                    <a:pt x="96" y="30"/>
                  </a:lnTo>
                  <a:lnTo>
                    <a:pt x="97" y="30"/>
                  </a:lnTo>
                  <a:lnTo>
                    <a:pt x="97" y="31"/>
                  </a:lnTo>
                  <a:lnTo>
                    <a:pt x="98" y="31"/>
                  </a:lnTo>
                  <a:lnTo>
                    <a:pt x="98" y="32"/>
                  </a:lnTo>
                  <a:lnTo>
                    <a:pt x="98" y="33"/>
                  </a:lnTo>
                  <a:lnTo>
                    <a:pt x="98" y="35"/>
                  </a:lnTo>
                  <a:lnTo>
                    <a:pt x="99" y="35"/>
                  </a:lnTo>
                  <a:lnTo>
                    <a:pt x="101" y="35"/>
                  </a:lnTo>
                  <a:lnTo>
                    <a:pt x="103" y="35"/>
                  </a:lnTo>
                  <a:lnTo>
                    <a:pt x="104" y="36"/>
                  </a:lnTo>
                  <a:lnTo>
                    <a:pt x="105" y="36"/>
                  </a:lnTo>
                  <a:lnTo>
                    <a:pt x="106" y="36"/>
                  </a:lnTo>
                  <a:lnTo>
                    <a:pt x="106" y="37"/>
                  </a:lnTo>
                  <a:lnTo>
                    <a:pt x="107" y="37"/>
                  </a:lnTo>
                  <a:lnTo>
                    <a:pt x="106" y="37"/>
                  </a:lnTo>
                  <a:lnTo>
                    <a:pt x="106" y="38"/>
                  </a:lnTo>
                  <a:lnTo>
                    <a:pt x="107" y="39"/>
                  </a:lnTo>
                  <a:lnTo>
                    <a:pt x="108" y="39"/>
                  </a:lnTo>
                  <a:lnTo>
                    <a:pt x="110" y="39"/>
                  </a:lnTo>
                  <a:lnTo>
                    <a:pt x="110" y="40"/>
                  </a:lnTo>
                  <a:lnTo>
                    <a:pt x="110" y="42"/>
                  </a:lnTo>
                  <a:lnTo>
                    <a:pt x="111" y="42"/>
                  </a:lnTo>
                  <a:lnTo>
                    <a:pt x="110" y="42"/>
                  </a:lnTo>
                  <a:lnTo>
                    <a:pt x="108" y="42"/>
                  </a:lnTo>
                  <a:lnTo>
                    <a:pt x="110" y="43"/>
                  </a:lnTo>
                  <a:lnTo>
                    <a:pt x="108" y="43"/>
                  </a:lnTo>
                  <a:lnTo>
                    <a:pt x="107" y="43"/>
                  </a:lnTo>
                  <a:lnTo>
                    <a:pt x="107" y="44"/>
                  </a:lnTo>
                  <a:lnTo>
                    <a:pt x="106" y="44"/>
                  </a:lnTo>
                  <a:lnTo>
                    <a:pt x="106" y="45"/>
                  </a:lnTo>
                  <a:lnTo>
                    <a:pt x="105" y="45"/>
                  </a:lnTo>
                  <a:lnTo>
                    <a:pt x="104" y="45"/>
                  </a:lnTo>
                  <a:lnTo>
                    <a:pt x="103" y="45"/>
                  </a:lnTo>
                  <a:lnTo>
                    <a:pt x="101" y="45"/>
                  </a:lnTo>
                  <a:lnTo>
                    <a:pt x="100" y="45"/>
                  </a:lnTo>
                  <a:lnTo>
                    <a:pt x="100" y="44"/>
                  </a:lnTo>
                  <a:lnTo>
                    <a:pt x="99" y="44"/>
                  </a:lnTo>
                  <a:lnTo>
                    <a:pt x="98" y="44"/>
                  </a:lnTo>
                  <a:lnTo>
                    <a:pt x="97" y="44"/>
                  </a:lnTo>
                  <a:lnTo>
                    <a:pt x="96" y="44"/>
                  </a:lnTo>
                  <a:lnTo>
                    <a:pt x="94" y="45"/>
                  </a:lnTo>
                  <a:lnTo>
                    <a:pt x="96" y="45"/>
                  </a:lnTo>
                  <a:lnTo>
                    <a:pt x="94" y="45"/>
                  </a:lnTo>
                  <a:lnTo>
                    <a:pt x="94" y="46"/>
                  </a:lnTo>
                  <a:lnTo>
                    <a:pt x="94" y="47"/>
                  </a:lnTo>
                  <a:lnTo>
                    <a:pt x="96" y="47"/>
                  </a:lnTo>
                  <a:lnTo>
                    <a:pt x="96" y="49"/>
                  </a:lnTo>
                  <a:lnTo>
                    <a:pt x="97" y="49"/>
                  </a:lnTo>
                  <a:lnTo>
                    <a:pt x="98" y="49"/>
                  </a:lnTo>
                  <a:lnTo>
                    <a:pt x="98" y="50"/>
                  </a:lnTo>
                  <a:lnTo>
                    <a:pt x="98" y="51"/>
                  </a:lnTo>
                  <a:lnTo>
                    <a:pt x="99" y="51"/>
                  </a:lnTo>
                  <a:lnTo>
                    <a:pt x="98" y="51"/>
                  </a:lnTo>
                  <a:lnTo>
                    <a:pt x="98" y="52"/>
                  </a:lnTo>
                  <a:lnTo>
                    <a:pt x="99" y="53"/>
                  </a:lnTo>
                  <a:lnTo>
                    <a:pt x="100" y="53"/>
                  </a:lnTo>
                  <a:lnTo>
                    <a:pt x="99" y="54"/>
                  </a:lnTo>
                  <a:lnTo>
                    <a:pt x="99" y="53"/>
                  </a:lnTo>
                  <a:lnTo>
                    <a:pt x="99" y="54"/>
                  </a:lnTo>
                  <a:lnTo>
                    <a:pt x="99" y="56"/>
                  </a:lnTo>
                  <a:lnTo>
                    <a:pt x="100" y="56"/>
                  </a:lnTo>
                  <a:lnTo>
                    <a:pt x="100" y="57"/>
                  </a:lnTo>
                  <a:lnTo>
                    <a:pt x="100" y="58"/>
                  </a:lnTo>
                  <a:lnTo>
                    <a:pt x="101" y="58"/>
                  </a:lnTo>
                  <a:lnTo>
                    <a:pt x="101" y="59"/>
                  </a:lnTo>
                  <a:lnTo>
                    <a:pt x="103" y="59"/>
                  </a:lnTo>
                  <a:lnTo>
                    <a:pt x="103" y="60"/>
                  </a:lnTo>
                  <a:lnTo>
                    <a:pt x="101" y="60"/>
                  </a:lnTo>
                  <a:lnTo>
                    <a:pt x="99" y="60"/>
                  </a:lnTo>
                  <a:lnTo>
                    <a:pt x="98" y="60"/>
                  </a:lnTo>
                  <a:lnTo>
                    <a:pt x="97" y="60"/>
                  </a:lnTo>
                  <a:lnTo>
                    <a:pt x="97" y="61"/>
                  </a:lnTo>
                  <a:lnTo>
                    <a:pt x="96" y="61"/>
                  </a:lnTo>
                  <a:lnTo>
                    <a:pt x="96" y="60"/>
                  </a:lnTo>
                  <a:lnTo>
                    <a:pt x="94" y="60"/>
                  </a:lnTo>
                  <a:lnTo>
                    <a:pt x="93" y="60"/>
                  </a:lnTo>
                  <a:lnTo>
                    <a:pt x="93" y="61"/>
                  </a:lnTo>
                  <a:lnTo>
                    <a:pt x="93" y="63"/>
                  </a:lnTo>
                  <a:lnTo>
                    <a:pt x="93" y="61"/>
                  </a:lnTo>
                  <a:lnTo>
                    <a:pt x="92" y="63"/>
                  </a:lnTo>
                  <a:lnTo>
                    <a:pt x="92" y="64"/>
                  </a:lnTo>
                  <a:lnTo>
                    <a:pt x="91" y="64"/>
                  </a:lnTo>
                  <a:lnTo>
                    <a:pt x="91" y="65"/>
                  </a:lnTo>
                  <a:lnTo>
                    <a:pt x="90" y="65"/>
                  </a:lnTo>
                  <a:lnTo>
                    <a:pt x="90" y="66"/>
                  </a:lnTo>
                  <a:lnTo>
                    <a:pt x="91" y="66"/>
                  </a:lnTo>
                  <a:lnTo>
                    <a:pt x="90" y="66"/>
                  </a:lnTo>
                  <a:lnTo>
                    <a:pt x="90" y="67"/>
                  </a:lnTo>
                  <a:lnTo>
                    <a:pt x="90" y="68"/>
                  </a:lnTo>
                  <a:lnTo>
                    <a:pt x="90" y="70"/>
                  </a:lnTo>
                  <a:lnTo>
                    <a:pt x="91" y="70"/>
                  </a:lnTo>
                  <a:lnTo>
                    <a:pt x="90" y="70"/>
                  </a:lnTo>
                  <a:lnTo>
                    <a:pt x="91" y="70"/>
                  </a:lnTo>
                  <a:lnTo>
                    <a:pt x="91" y="71"/>
                  </a:lnTo>
                  <a:lnTo>
                    <a:pt x="91" y="70"/>
                  </a:lnTo>
                  <a:lnTo>
                    <a:pt x="91" y="71"/>
                  </a:lnTo>
                  <a:lnTo>
                    <a:pt x="91" y="72"/>
                  </a:lnTo>
                  <a:lnTo>
                    <a:pt x="91" y="73"/>
                  </a:lnTo>
                  <a:lnTo>
                    <a:pt x="90" y="73"/>
                  </a:lnTo>
                  <a:lnTo>
                    <a:pt x="89" y="73"/>
                  </a:lnTo>
                  <a:lnTo>
                    <a:pt x="87" y="72"/>
                  </a:lnTo>
                  <a:lnTo>
                    <a:pt x="87" y="71"/>
                  </a:lnTo>
                  <a:lnTo>
                    <a:pt x="86" y="71"/>
                  </a:lnTo>
                  <a:lnTo>
                    <a:pt x="86" y="70"/>
                  </a:lnTo>
                  <a:lnTo>
                    <a:pt x="85" y="70"/>
                  </a:lnTo>
                  <a:lnTo>
                    <a:pt x="84" y="70"/>
                  </a:lnTo>
                  <a:lnTo>
                    <a:pt x="83" y="70"/>
                  </a:lnTo>
                  <a:lnTo>
                    <a:pt x="83" y="71"/>
                  </a:lnTo>
                  <a:lnTo>
                    <a:pt x="82" y="70"/>
                  </a:lnTo>
                  <a:lnTo>
                    <a:pt x="82" y="71"/>
                  </a:lnTo>
                  <a:lnTo>
                    <a:pt x="80" y="71"/>
                  </a:lnTo>
                  <a:lnTo>
                    <a:pt x="80" y="70"/>
                  </a:lnTo>
                  <a:lnTo>
                    <a:pt x="79" y="70"/>
                  </a:lnTo>
                  <a:lnTo>
                    <a:pt x="78" y="70"/>
                  </a:lnTo>
                  <a:lnTo>
                    <a:pt x="78" y="71"/>
                  </a:lnTo>
                  <a:lnTo>
                    <a:pt x="77" y="71"/>
                  </a:lnTo>
                  <a:lnTo>
                    <a:pt x="76" y="71"/>
                  </a:lnTo>
                  <a:lnTo>
                    <a:pt x="76" y="72"/>
                  </a:lnTo>
                  <a:lnTo>
                    <a:pt x="75" y="71"/>
                  </a:lnTo>
                  <a:lnTo>
                    <a:pt x="75" y="70"/>
                  </a:lnTo>
                  <a:lnTo>
                    <a:pt x="74" y="70"/>
                  </a:lnTo>
                  <a:lnTo>
                    <a:pt x="74" y="68"/>
                  </a:lnTo>
                  <a:lnTo>
                    <a:pt x="72" y="67"/>
                  </a:lnTo>
                  <a:lnTo>
                    <a:pt x="71" y="67"/>
                  </a:lnTo>
                  <a:lnTo>
                    <a:pt x="71" y="68"/>
                  </a:lnTo>
                  <a:lnTo>
                    <a:pt x="70" y="68"/>
                  </a:lnTo>
                  <a:lnTo>
                    <a:pt x="69" y="68"/>
                  </a:lnTo>
                  <a:lnTo>
                    <a:pt x="69" y="70"/>
                  </a:lnTo>
                  <a:lnTo>
                    <a:pt x="69" y="71"/>
                  </a:lnTo>
                  <a:lnTo>
                    <a:pt x="68" y="71"/>
                  </a:lnTo>
                  <a:lnTo>
                    <a:pt x="67" y="70"/>
                  </a:lnTo>
                  <a:lnTo>
                    <a:pt x="67" y="68"/>
                  </a:lnTo>
                  <a:lnTo>
                    <a:pt x="65" y="68"/>
                  </a:lnTo>
                  <a:lnTo>
                    <a:pt x="64" y="68"/>
                  </a:lnTo>
                  <a:lnTo>
                    <a:pt x="64" y="70"/>
                  </a:lnTo>
                  <a:lnTo>
                    <a:pt x="63" y="70"/>
                  </a:lnTo>
                  <a:lnTo>
                    <a:pt x="63" y="68"/>
                  </a:lnTo>
                  <a:lnTo>
                    <a:pt x="62" y="68"/>
                  </a:lnTo>
                  <a:lnTo>
                    <a:pt x="62" y="67"/>
                  </a:lnTo>
                  <a:lnTo>
                    <a:pt x="61" y="67"/>
                  </a:lnTo>
                  <a:lnTo>
                    <a:pt x="61" y="68"/>
                  </a:lnTo>
                  <a:lnTo>
                    <a:pt x="60" y="68"/>
                  </a:lnTo>
                  <a:lnTo>
                    <a:pt x="58" y="68"/>
                  </a:lnTo>
                  <a:lnTo>
                    <a:pt x="57" y="68"/>
                  </a:lnTo>
                  <a:lnTo>
                    <a:pt x="57" y="67"/>
                  </a:lnTo>
                  <a:lnTo>
                    <a:pt x="57" y="68"/>
                  </a:lnTo>
                  <a:lnTo>
                    <a:pt x="57" y="70"/>
                  </a:lnTo>
                  <a:lnTo>
                    <a:pt x="56" y="70"/>
                  </a:lnTo>
                  <a:lnTo>
                    <a:pt x="55" y="70"/>
                  </a:lnTo>
                  <a:lnTo>
                    <a:pt x="56" y="68"/>
                  </a:lnTo>
                  <a:lnTo>
                    <a:pt x="55" y="68"/>
                  </a:lnTo>
                  <a:lnTo>
                    <a:pt x="54" y="67"/>
                  </a:lnTo>
                  <a:lnTo>
                    <a:pt x="53" y="67"/>
                  </a:lnTo>
                  <a:lnTo>
                    <a:pt x="53" y="68"/>
                  </a:lnTo>
                  <a:lnTo>
                    <a:pt x="51" y="68"/>
                  </a:lnTo>
                  <a:lnTo>
                    <a:pt x="50" y="68"/>
                  </a:lnTo>
                  <a:lnTo>
                    <a:pt x="50" y="67"/>
                  </a:lnTo>
                  <a:lnTo>
                    <a:pt x="49" y="67"/>
                  </a:lnTo>
                  <a:lnTo>
                    <a:pt x="49" y="66"/>
                  </a:lnTo>
                  <a:lnTo>
                    <a:pt x="48" y="66"/>
                  </a:lnTo>
                  <a:lnTo>
                    <a:pt x="47" y="66"/>
                  </a:lnTo>
                  <a:lnTo>
                    <a:pt x="46" y="66"/>
                  </a:lnTo>
                  <a:lnTo>
                    <a:pt x="43" y="65"/>
                  </a:lnTo>
                  <a:lnTo>
                    <a:pt x="40" y="65"/>
                  </a:lnTo>
                  <a:lnTo>
                    <a:pt x="40" y="64"/>
                  </a:lnTo>
                  <a:lnTo>
                    <a:pt x="36" y="64"/>
                  </a:lnTo>
                  <a:lnTo>
                    <a:pt x="35" y="64"/>
                  </a:lnTo>
                  <a:lnTo>
                    <a:pt x="34" y="64"/>
                  </a:lnTo>
                  <a:lnTo>
                    <a:pt x="32" y="63"/>
                  </a:lnTo>
                  <a:lnTo>
                    <a:pt x="30" y="64"/>
                  </a:lnTo>
                  <a:lnTo>
                    <a:pt x="29" y="64"/>
                  </a:lnTo>
                  <a:lnTo>
                    <a:pt x="27" y="63"/>
                  </a:lnTo>
                  <a:lnTo>
                    <a:pt x="25" y="63"/>
                  </a:lnTo>
                  <a:lnTo>
                    <a:pt x="23" y="63"/>
                  </a:lnTo>
                  <a:lnTo>
                    <a:pt x="22" y="64"/>
                  </a:lnTo>
                  <a:lnTo>
                    <a:pt x="19" y="64"/>
                  </a:lnTo>
                  <a:lnTo>
                    <a:pt x="15" y="64"/>
                  </a:lnTo>
                  <a:lnTo>
                    <a:pt x="14" y="65"/>
                  </a:lnTo>
                  <a:lnTo>
                    <a:pt x="14" y="66"/>
                  </a:lnTo>
                  <a:lnTo>
                    <a:pt x="13" y="67"/>
                  </a:lnTo>
                  <a:lnTo>
                    <a:pt x="11" y="68"/>
                  </a:lnTo>
                  <a:lnTo>
                    <a:pt x="10" y="67"/>
                  </a:lnTo>
                  <a:lnTo>
                    <a:pt x="8" y="67"/>
                  </a:lnTo>
                  <a:lnTo>
                    <a:pt x="7" y="67"/>
                  </a:lnTo>
                  <a:lnTo>
                    <a:pt x="6" y="67"/>
                  </a:lnTo>
                  <a:lnTo>
                    <a:pt x="6" y="68"/>
                  </a:lnTo>
                  <a:lnTo>
                    <a:pt x="7" y="68"/>
                  </a:lnTo>
                  <a:lnTo>
                    <a:pt x="7" y="70"/>
                  </a:lnTo>
                  <a:lnTo>
                    <a:pt x="6" y="70"/>
                  </a:lnTo>
                  <a:lnTo>
                    <a:pt x="6" y="68"/>
                  </a:lnTo>
                  <a:lnTo>
                    <a:pt x="6" y="67"/>
                  </a:lnTo>
                  <a:lnTo>
                    <a:pt x="6" y="66"/>
                  </a:lnTo>
                  <a:lnTo>
                    <a:pt x="6" y="65"/>
                  </a:lnTo>
                  <a:lnTo>
                    <a:pt x="6" y="64"/>
                  </a:lnTo>
                  <a:lnTo>
                    <a:pt x="6" y="63"/>
                  </a:lnTo>
                  <a:lnTo>
                    <a:pt x="7" y="63"/>
                  </a:lnTo>
                  <a:lnTo>
                    <a:pt x="6" y="61"/>
                  </a:lnTo>
                  <a:lnTo>
                    <a:pt x="6" y="60"/>
                  </a:lnTo>
                  <a:lnTo>
                    <a:pt x="5" y="60"/>
                  </a:lnTo>
                  <a:lnTo>
                    <a:pt x="4" y="59"/>
                  </a:lnTo>
                  <a:lnTo>
                    <a:pt x="3" y="59"/>
                  </a:lnTo>
                  <a:lnTo>
                    <a:pt x="1" y="59"/>
                  </a:lnTo>
                  <a:lnTo>
                    <a:pt x="0" y="58"/>
                  </a:lnTo>
                  <a:lnTo>
                    <a:pt x="0" y="57"/>
                  </a:lnTo>
                  <a:lnTo>
                    <a:pt x="1" y="56"/>
                  </a:lnTo>
                  <a:lnTo>
                    <a:pt x="3" y="54"/>
                  </a:lnTo>
                  <a:lnTo>
                    <a:pt x="3" y="53"/>
                  </a:lnTo>
                  <a:lnTo>
                    <a:pt x="4" y="53"/>
                  </a:lnTo>
                  <a:lnTo>
                    <a:pt x="6" y="52"/>
                  </a:lnTo>
                  <a:lnTo>
                    <a:pt x="7" y="52"/>
                  </a:lnTo>
                  <a:lnTo>
                    <a:pt x="8" y="51"/>
                  </a:lnTo>
                  <a:lnTo>
                    <a:pt x="8" y="50"/>
                  </a:lnTo>
                  <a:lnTo>
                    <a:pt x="7" y="49"/>
                  </a:lnTo>
                  <a:lnTo>
                    <a:pt x="7" y="47"/>
                  </a:lnTo>
                  <a:lnTo>
                    <a:pt x="7" y="46"/>
                  </a:lnTo>
                  <a:lnTo>
                    <a:pt x="6" y="46"/>
                  </a:lnTo>
                  <a:lnTo>
                    <a:pt x="6" y="45"/>
                  </a:lnTo>
                  <a:lnTo>
                    <a:pt x="7" y="45"/>
                  </a:lnTo>
                  <a:lnTo>
                    <a:pt x="6" y="44"/>
                  </a:lnTo>
                  <a:lnTo>
                    <a:pt x="5" y="43"/>
                  </a:lnTo>
                  <a:lnTo>
                    <a:pt x="5" y="42"/>
                  </a:lnTo>
                  <a:lnTo>
                    <a:pt x="4" y="40"/>
                  </a:lnTo>
                  <a:lnTo>
                    <a:pt x="3" y="38"/>
                  </a:lnTo>
                  <a:lnTo>
                    <a:pt x="1" y="37"/>
                  </a:lnTo>
                  <a:lnTo>
                    <a:pt x="1" y="36"/>
                  </a:lnTo>
                  <a:lnTo>
                    <a:pt x="1" y="35"/>
                  </a:lnTo>
                  <a:lnTo>
                    <a:pt x="0" y="35"/>
                  </a:lnTo>
                  <a:lnTo>
                    <a:pt x="0" y="33"/>
                  </a:lnTo>
                  <a:lnTo>
                    <a:pt x="0" y="32"/>
                  </a:lnTo>
                  <a:lnTo>
                    <a:pt x="1" y="33"/>
                  </a:lnTo>
                  <a:lnTo>
                    <a:pt x="3" y="33"/>
                  </a:lnTo>
                  <a:lnTo>
                    <a:pt x="4" y="33"/>
                  </a:lnTo>
                  <a:lnTo>
                    <a:pt x="4" y="32"/>
                  </a:lnTo>
                  <a:lnTo>
                    <a:pt x="4" y="33"/>
                  </a:lnTo>
                  <a:lnTo>
                    <a:pt x="5" y="32"/>
                  </a:lnTo>
                  <a:lnTo>
                    <a:pt x="6" y="32"/>
                  </a:lnTo>
                  <a:lnTo>
                    <a:pt x="7" y="32"/>
                  </a:lnTo>
                  <a:lnTo>
                    <a:pt x="8" y="32"/>
                  </a:lnTo>
                  <a:lnTo>
                    <a:pt x="10" y="33"/>
                  </a:lnTo>
                  <a:lnTo>
                    <a:pt x="11" y="33"/>
                  </a:lnTo>
                  <a:lnTo>
                    <a:pt x="12" y="32"/>
                  </a:lnTo>
                  <a:lnTo>
                    <a:pt x="13" y="32"/>
                  </a:lnTo>
                  <a:lnTo>
                    <a:pt x="14" y="32"/>
                  </a:lnTo>
                  <a:lnTo>
                    <a:pt x="15" y="32"/>
                  </a:lnTo>
                  <a:lnTo>
                    <a:pt x="15" y="31"/>
                  </a:lnTo>
                  <a:lnTo>
                    <a:pt x="15" y="30"/>
                  </a:lnTo>
                  <a:lnTo>
                    <a:pt x="16" y="30"/>
                  </a:lnTo>
                  <a:lnTo>
                    <a:pt x="18" y="30"/>
                  </a:lnTo>
                  <a:lnTo>
                    <a:pt x="19" y="30"/>
                  </a:lnTo>
                  <a:lnTo>
                    <a:pt x="19" y="29"/>
                  </a:lnTo>
                  <a:lnTo>
                    <a:pt x="20" y="28"/>
                  </a:lnTo>
                  <a:lnTo>
                    <a:pt x="21" y="28"/>
                  </a:lnTo>
                  <a:lnTo>
                    <a:pt x="22" y="28"/>
                  </a:lnTo>
                  <a:lnTo>
                    <a:pt x="23" y="29"/>
                  </a:lnTo>
                  <a:lnTo>
                    <a:pt x="23" y="30"/>
                  </a:lnTo>
                  <a:lnTo>
                    <a:pt x="25" y="30"/>
                  </a:lnTo>
                  <a:lnTo>
                    <a:pt x="26" y="30"/>
                  </a:lnTo>
                  <a:lnTo>
                    <a:pt x="26" y="29"/>
                  </a:lnTo>
                  <a:lnTo>
                    <a:pt x="27" y="29"/>
                  </a:lnTo>
                  <a:lnTo>
                    <a:pt x="26" y="28"/>
                  </a:lnTo>
                  <a:lnTo>
                    <a:pt x="25" y="28"/>
                  </a:lnTo>
                  <a:lnTo>
                    <a:pt x="25" y="26"/>
                  </a:lnTo>
                  <a:lnTo>
                    <a:pt x="25" y="28"/>
                  </a:lnTo>
                  <a:lnTo>
                    <a:pt x="23" y="28"/>
                  </a:lnTo>
                  <a:lnTo>
                    <a:pt x="23" y="26"/>
                  </a:lnTo>
                  <a:lnTo>
                    <a:pt x="23" y="25"/>
                  </a:lnTo>
                  <a:lnTo>
                    <a:pt x="23" y="24"/>
                  </a:lnTo>
                  <a:lnTo>
                    <a:pt x="25" y="24"/>
                  </a:lnTo>
                  <a:lnTo>
                    <a:pt x="25" y="23"/>
                  </a:lnTo>
                  <a:lnTo>
                    <a:pt x="25" y="22"/>
                  </a:lnTo>
                  <a:lnTo>
                    <a:pt x="25" y="21"/>
                  </a:lnTo>
                  <a:lnTo>
                    <a:pt x="25" y="19"/>
                  </a:lnTo>
                  <a:lnTo>
                    <a:pt x="25" y="18"/>
                  </a:lnTo>
                  <a:lnTo>
                    <a:pt x="26" y="18"/>
                  </a:lnTo>
                  <a:lnTo>
                    <a:pt x="26" y="17"/>
                  </a:lnTo>
                  <a:lnTo>
                    <a:pt x="27" y="17"/>
                  </a:lnTo>
                  <a:lnTo>
                    <a:pt x="28" y="17"/>
                  </a:lnTo>
                  <a:lnTo>
                    <a:pt x="29" y="17"/>
                  </a:lnTo>
                  <a:lnTo>
                    <a:pt x="29" y="16"/>
                  </a:lnTo>
                  <a:lnTo>
                    <a:pt x="29" y="15"/>
                  </a:lnTo>
                  <a:lnTo>
                    <a:pt x="30" y="15"/>
                  </a:lnTo>
                  <a:lnTo>
                    <a:pt x="32" y="15"/>
                  </a:lnTo>
                  <a:lnTo>
                    <a:pt x="34" y="15"/>
                  </a:lnTo>
                  <a:lnTo>
                    <a:pt x="34" y="14"/>
                  </a:lnTo>
                  <a:lnTo>
                    <a:pt x="35" y="14"/>
                  </a:lnTo>
                  <a:lnTo>
                    <a:pt x="35" y="12"/>
                  </a:lnTo>
                  <a:lnTo>
                    <a:pt x="33" y="12"/>
                  </a:lnTo>
                  <a:lnTo>
                    <a:pt x="32" y="12"/>
                  </a:lnTo>
                  <a:lnTo>
                    <a:pt x="32" y="11"/>
                  </a:lnTo>
                  <a:lnTo>
                    <a:pt x="32" y="10"/>
                  </a:lnTo>
                  <a:lnTo>
                    <a:pt x="32" y="9"/>
                  </a:lnTo>
                  <a:lnTo>
                    <a:pt x="33" y="9"/>
                  </a:lnTo>
                  <a:lnTo>
                    <a:pt x="33" y="8"/>
                  </a:lnTo>
                  <a:lnTo>
                    <a:pt x="33" y="7"/>
                  </a:lnTo>
                  <a:lnTo>
                    <a:pt x="32" y="7"/>
                  </a:lnTo>
                  <a:lnTo>
                    <a:pt x="33" y="7"/>
                  </a:lnTo>
                  <a:lnTo>
                    <a:pt x="34" y="7"/>
                  </a:lnTo>
                  <a:lnTo>
                    <a:pt x="35" y="7"/>
                  </a:lnTo>
                  <a:lnTo>
                    <a:pt x="35" y="5"/>
                  </a:lnTo>
                  <a:lnTo>
                    <a:pt x="36" y="4"/>
                  </a:lnTo>
                  <a:lnTo>
                    <a:pt x="37" y="4"/>
                  </a:lnTo>
                  <a:lnTo>
                    <a:pt x="39" y="4"/>
                  </a:lnTo>
                  <a:lnTo>
                    <a:pt x="40" y="5"/>
                  </a:lnTo>
                  <a:lnTo>
                    <a:pt x="40" y="4"/>
                  </a:lnTo>
                  <a:lnTo>
                    <a:pt x="41" y="4"/>
                  </a:lnTo>
                  <a:lnTo>
                    <a:pt x="42" y="4"/>
                  </a:lnTo>
                  <a:lnTo>
                    <a:pt x="43" y="5"/>
                  </a:lnTo>
                  <a:lnTo>
                    <a:pt x="43" y="4"/>
                  </a:lnTo>
                  <a:lnTo>
                    <a:pt x="43" y="3"/>
                  </a:lnTo>
                  <a:lnTo>
                    <a:pt x="44" y="2"/>
                  </a:lnTo>
                  <a:lnTo>
                    <a:pt x="46" y="1"/>
                  </a:lnTo>
                  <a:lnTo>
                    <a:pt x="47" y="1"/>
                  </a:lnTo>
                  <a:lnTo>
                    <a:pt x="47" y="0"/>
                  </a:lnTo>
                  <a:lnTo>
                    <a:pt x="48" y="0"/>
                  </a:lnTo>
                  <a:lnTo>
                    <a:pt x="49"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0" name="Freeform 844">
              <a:extLst>
                <a:ext uri="{FF2B5EF4-FFF2-40B4-BE49-F238E27FC236}">
                  <a16:creationId xmlns="" xmlns:a16="http://schemas.microsoft.com/office/drawing/2014/main" id="{58D43DF7-C3A1-413E-BF94-E498E22C00CB}"/>
                </a:ext>
              </a:extLst>
            </p:cNvPr>
            <p:cNvSpPr>
              <a:spLocks noEditPoints="1"/>
            </p:cNvSpPr>
            <p:nvPr/>
          </p:nvSpPr>
          <p:spPr bwMode="auto">
            <a:xfrm>
              <a:off x="4497188" y="2695809"/>
              <a:ext cx="30635" cy="53610"/>
            </a:xfrm>
            <a:custGeom>
              <a:avLst/>
              <a:gdLst>
                <a:gd name="T0" fmla="*/ 22 w 24"/>
                <a:gd name="T1" fmla="*/ 20 h 42"/>
                <a:gd name="T2" fmla="*/ 22 w 24"/>
                <a:gd name="T3" fmla="*/ 19 h 42"/>
                <a:gd name="T4" fmla="*/ 19 w 24"/>
                <a:gd name="T5" fmla="*/ 17 h 42"/>
                <a:gd name="T6" fmla="*/ 19 w 24"/>
                <a:gd name="T7" fmla="*/ 17 h 42"/>
                <a:gd name="T8" fmla="*/ 24 w 24"/>
                <a:gd name="T9" fmla="*/ 17 h 42"/>
                <a:gd name="T10" fmla="*/ 21 w 24"/>
                <a:gd name="T11" fmla="*/ 19 h 42"/>
                <a:gd name="T12" fmla="*/ 21 w 24"/>
                <a:gd name="T13" fmla="*/ 20 h 42"/>
                <a:gd name="T14" fmla="*/ 22 w 24"/>
                <a:gd name="T15" fmla="*/ 18 h 42"/>
                <a:gd name="T16" fmla="*/ 24 w 24"/>
                <a:gd name="T17" fmla="*/ 17 h 42"/>
                <a:gd name="T18" fmla="*/ 24 w 24"/>
                <a:gd name="T19" fmla="*/ 16 h 42"/>
                <a:gd name="T20" fmla="*/ 20 w 24"/>
                <a:gd name="T21" fmla="*/ 16 h 42"/>
                <a:gd name="T22" fmla="*/ 20 w 24"/>
                <a:gd name="T23" fmla="*/ 13 h 42"/>
                <a:gd name="T24" fmla="*/ 22 w 24"/>
                <a:gd name="T25" fmla="*/ 7 h 42"/>
                <a:gd name="T26" fmla="*/ 22 w 24"/>
                <a:gd name="T27" fmla="*/ 7 h 42"/>
                <a:gd name="T28" fmla="*/ 22 w 24"/>
                <a:gd name="T29" fmla="*/ 7 h 42"/>
                <a:gd name="T30" fmla="*/ 24 w 24"/>
                <a:gd name="T31" fmla="*/ 7 h 42"/>
                <a:gd name="T32" fmla="*/ 22 w 24"/>
                <a:gd name="T33" fmla="*/ 9 h 42"/>
                <a:gd name="T34" fmla="*/ 22 w 24"/>
                <a:gd name="T35" fmla="*/ 10 h 42"/>
                <a:gd name="T36" fmla="*/ 22 w 24"/>
                <a:gd name="T37" fmla="*/ 9 h 42"/>
                <a:gd name="T38" fmla="*/ 24 w 24"/>
                <a:gd name="T39" fmla="*/ 6 h 42"/>
                <a:gd name="T40" fmla="*/ 24 w 24"/>
                <a:gd name="T41" fmla="*/ 6 h 42"/>
                <a:gd name="T42" fmla="*/ 24 w 24"/>
                <a:gd name="T43" fmla="*/ 5 h 42"/>
                <a:gd name="T44" fmla="*/ 18 w 24"/>
                <a:gd name="T45" fmla="*/ 2 h 42"/>
                <a:gd name="T46" fmla="*/ 17 w 24"/>
                <a:gd name="T47" fmla="*/ 3 h 42"/>
                <a:gd name="T48" fmla="*/ 18 w 24"/>
                <a:gd name="T49" fmla="*/ 4 h 42"/>
                <a:gd name="T50" fmla="*/ 19 w 24"/>
                <a:gd name="T51" fmla="*/ 3 h 42"/>
                <a:gd name="T52" fmla="*/ 21 w 24"/>
                <a:gd name="T53" fmla="*/ 3 h 42"/>
                <a:gd name="T54" fmla="*/ 20 w 24"/>
                <a:gd name="T55" fmla="*/ 4 h 42"/>
                <a:gd name="T56" fmla="*/ 20 w 24"/>
                <a:gd name="T57" fmla="*/ 7 h 42"/>
                <a:gd name="T58" fmla="*/ 18 w 24"/>
                <a:gd name="T59" fmla="*/ 14 h 42"/>
                <a:gd name="T60" fmla="*/ 18 w 24"/>
                <a:gd name="T61" fmla="*/ 17 h 42"/>
                <a:gd name="T62" fmla="*/ 17 w 24"/>
                <a:gd name="T63" fmla="*/ 18 h 42"/>
                <a:gd name="T64" fmla="*/ 15 w 24"/>
                <a:gd name="T65" fmla="*/ 23 h 42"/>
                <a:gd name="T66" fmla="*/ 17 w 24"/>
                <a:gd name="T67" fmla="*/ 25 h 42"/>
                <a:gd name="T68" fmla="*/ 15 w 24"/>
                <a:gd name="T69" fmla="*/ 26 h 42"/>
                <a:gd name="T70" fmla="*/ 15 w 24"/>
                <a:gd name="T71" fmla="*/ 27 h 42"/>
                <a:gd name="T72" fmla="*/ 15 w 24"/>
                <a:gd name="T73" fmla="*/ 28 h 42"/>
                <a:gd name="T74" fmla="*/ 14 w 24"/>
                <a:gd name="T75" fmla="*/ 31 h 42"/>
                <a:gd name="T76" fmla="*/ 14 w 24"/>
                <a:gd name="T77" fmla="*/ 32 h 42"/>
                <a:gd name="T78" fmla="*/ 13 w 24"/>
                <a:gd name="T79" fmla="*/ 32 h 42"/>
                <a:gd name="T80" fmla="*/ 13 w 24"/>
                <a:gd name="T81" fmla="*/ 32 h 42"/>
                <a:gd name="T82" fmla="*/ 13 w 24"/>
                <a:gd name="T83" fmla="*/ 33 h 42"/>
                <a:gd name="T84" fmla="*/ 12 w 24"/>
                <a:gd name="T85" fmla="*/ 34 h 42"/>
                <a:gd name="T86" fmla="*/ 12 w 24"/>
                <a:gd name="T87" fmla="*/ 35 h 42"/>
                <a:gd name="T88" fmla="*/ 11 w 24"/>
                <a:gd name="T89" fmla="*/ 37 h 42"/>
                <a:gd name="T90" fmla="*/ 11 w 24"/>
                <a:gd name="T91" fmla="*/ 35 h 42"/>
                <a:gd name="T92" fmla="*/ 10 w 24"/>
                <a:gd name="T93" fmla="*/ 35 h 42"/>
                <a:gd name="T94" fmla="*/ 8 w 24"/>
                <a:gd name="T95" fmla="*/ 37 h 42"/>
                <a:gd name="T96" fmla="*/ 7 w 24"/>
                <a:gd name="T97" fmla="*/ 38 h 42"/>
                <a:gd name="T98" fmla="*/ 6 w 24"/>
                <a:gd name="T99" fmla="*/ 39 h 42"/>
                <a:gd name="T100" fmla="*/ 5 w 24"/>
                <a:gd name="T101" fmla="*/ 40 h 42"/>
                <a:gd name="T102" fmla="*/ 3 w 24"/>
                <a:gd name="T103" fmla="*/ 42 h 42"/>
                <a:gd name="T104" fmla="*/ 0 w 24"/>
                <a:gd name="T105" fmla="*/ 42 h 42"/>
                <a:gd name="T106" fmla="*/ 5 w 24"/>
                <a:gd name="T107" fmla="*/ 19 h 42"/>
                <a:gd name="T108" fmla="*/ 7 w 24"/>
                <a:gd name="T109" fmla="*/ 9 h 42"/>
                <a:gd name="T110" fmla="*/ 10 w 24"/>
                <a:gd name="T111" fmla="*/ 11 h 42"/>
                <a:gd name="T112" fmla="*/ 11 w 24"/>
                <a:gd name="T113" fmla="*/ 9 h 42"/>
                <a:gd name="T114" fmla="*/ 12 w 24"/>
                <a:gd name="T115" fmla="*/ 6 h 42"/>
                <a:gd name="T116" fmla="*/ 13 w 24"/>
                <a:gd name="T117" fmla="*/ 5 h 42"/>
                <a:gd name="T118" fmla="*/ 14 w 24"/>
                <a:gd name="T119" fmla="*/ 3 h 42"/>
                <a:gd name="T120" fmla="*/ 17 w 24"/>
                <a:gd name="T121"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42">
                  <a:moveTo>
                    <a:pt x="22" y="19"/>
                  </a:moveTo>
                  <a:lnTo>
                    <a:pt x="22" y="20"/>
                  </a:lnTo>
                  <a:lnTo>
                    <a:pt x="22" y="20"/>
                  </a:lnTo>
                  <a:lnTo>
                    <a:pt x="22" y="20"/>
                  </a:lnTo>
                  <a:lnTo>
                    <a:pt x="22" y="20"/>
                  </a:lnTo>
                  <a:lnTo>
                    <a:pt x="22" y="20"/>
                  </a:lnTo>
                  <a:lnTo>
                    <a:pt x="22" y="20"/>
                  </a:lnTo>
                  <a:lnTo>
                    <a:pt x="22" y="20"/>
                  </a:lnTo>
                  <a:lnTo>
                    <a:pt x="22" y="20"/>
                  </a:lnTo>
                  <a:lnTo>
                    <a:pt x="22" y="19"/>
                  </a:lnTo>
                  <a:lnTo>
                    <a:pt x="22" y="19"/>
                  </a:lnTo>
                  <a:lnTo>
                    <a:pt x="22" y="18"/>
                  </a:lnTo>
                  <a:lnTo>
                    <a:pt x="22" y="18"/>
                  </a:lnTo>
                  <a:lnTo>
                    <a:pt x="22" y="19"/>
                  </a:lnTo>
                  <a:lnTo>
                    <a:pt x="24" y="19"/>
                  </a:lnTo>
                  <a:lnTo>
                    <a:pt x="22" y="19"/>
                  </a:lnTo>
                  <a:lnTo>
                    <a:pt x="22" y="19"/>
                  </a:lnTo>
                  <a:close/>
                  <a:moveTo>
                    <a:pt x="20" y="17"/>
                  </a:moveTo>
                  <a:lnTo>
                    <a:pt x="20" y="17"/>
                  </a:lnTo>
                  <a:lnTo>
                    <a:pt x="20" y="17"/>
                  </a:lnTo>
                  <a:lnTo>
                    <a:pt x="20" y="17"/>
                  </a:lnTo>
                  <a:lnTo>
                    <a:pt x="20" y="17"/>
                  </a:lnTo>
                  <a:lnTo>
                    <a:pt x="19" y="17"/>
                  </a:lnTo>
                  <a:lnTo>
                    <a:pt x="19" y="17"/>
                  </a:lnTo>
                  <a:lnTo>
                    <a:pt x="19" y="17"/>
                  </a:lnTo>
                  <a:lnTo>
                    <a:pt x="19" y="17"/>
                  </a:lnTo>
                  <a:lnTo>
                    <a:pt x="19" y="17"/>
                  </a:lnTo>
                  <a:lnTo>
                    <a:pt x="19" y="17"/>
                  </a:lnTo>
                  <a:lnTo>
                    <a:pt x="19" y="17"/>
                  </a:lnTo>
                  <a:lnTo>
                    <a:pt x="19" y="17"/>
                  </a:lnTo>
                  <a:lnTo>
                    <a:pt x="19" y="17"/>
                  </a:lnTo>
                  <a:lnTo>
                    <a:pt x="19" y="17"/>
                  </a:lnTo>
                  <a:lnTo>
                    <a:pt x="19" y="17"/>
                  </a:lnTo>
                  <a:lnTo>
                    <a:pt x="19" y="17"/>
                  </a:lnTo>
                  <a:lnTo>
                    <a:pt x="19" y="17"/>
                  </a:lnTo>
                  <a:lnTo>
                    <a:pt x="20" y="17"/>
                  </a:lnTo>
                  <a:close/>
                  <a:moveTo>
                    <a:pt x="24" y="16"/>
                  </a:moveTo>
                  <a:lnTo>
                    <a:pt x="24" y="17"/>
                  </a:lnTo>
                  <a:lnTo>
                    <a:pt x="24" y="17"/>
                  </a:lnTo>
                  <a:lnTo>
                    <a:pt x="24" y="17"/>
                  </a:lnTo>
                  <a:lnTo>
                    <a:pt x="22" y="18"/>
                  </a:lnTo>
                  <a:lnTo>
                    <a:pt x="22" y="18"/>
                  </a:lnTo>
                  <a:lnTo>
                    <a:pt x="22" y="18"/>
                  </a:lnTo>
                  <a:lnTo>
                    <a:pt x="22" y="18"/>
                  </a:lnTo>
                  <a:lnTo>
                    <a:pt x="22" y="18"/>
                  </a:lnTo>
                  <a:lnTo>
                    <a:pt x="22" y="18"/>
                  </a:lnTo>
                  <a:lnTo>
                    <a:pt x="21" y="18"/>
                  </a:lnTo>
                  <a:lnTo>
                    <a:pt x="21" y="19"/>
                  </a:lnTo>
                  <a:lnTo>
                    <a:pt x="21" y="19"/>
                  </a:lnTo>
                  <a:lnTo>
                    <a:pt x="21" y="19"/>
                  </a:lnTo>
                  <a:lnTo>
                    <a:pt x="21" y="20"/>
                  </a:lnTo>
                  <a:lnTo>
                    <a:pt x="21" y="20"/>
                  </a:lnTo>
                  <a:lnTo>
                    <a:pt x="21" y="20"/>
                  </a:lnTo>
                  <a:lnTo>
                    <a:pt x="21" y="20"/>
                  </a:lnTo>
                  <a:lnTo>
                    <a:pt x="21" y="20"/>
                  </a:lnTo>
                  <a:lnTo>
                    <a:pt x="21" y="20"/>
                  </a:lnTo>
                  <a:lnTo>
                    <a:pt x="21" y="20"/>
                  </a:lnTo>
                  <a:lnTo>
                    <a:pt x="21" y="20"/>
                  </a:lnTo>
                  <a:lnTo>
                    <a:pt x="21" y="19"/>
                  </a:lnTo>
                  <a:lnTo>
                    <a:pt x="21" y="19"/>
                  </a:lnTo>
                  <a:lnTo>
                    <a:pt x="21" y="18"/>
                  </a:lnTo>
                  <a:lnTo>
                    <a:pt x="21" y="18"/>
                  </a:lnTo>
                  <a:lnTo>
                    <a:pt x="22" y="18"/>
                  </a:lnTo>
                  <a:lnTo>
                    <a:pt x="22" y="18"/>
                  </a:lnTo>
                  <a:lnTo>
                    <a:pt x="22" y="17"/>
                  </a:lnTo>
                  <a:lnTo>
                    <a:pt x="22" y="17"/>
                  </a:lnTo>
                  <a:lnTo>
                    <a:pt x="22" y="17"/>
                  </a:lnTo>
                  <a:lnTo>
                    <a:pt x="22" y="17"/>
                  </a:lnTo>
                  <a:lnTo>
                    <a:pt x="24" y="17"/>
                  </a:lnTo>
                  <a:lnTo>
                    <a:pt x="24" y="17"/>
                  </a:lnTo>
                  <a:lnTo>
                    <a:pt x="24" y="17"/>
                  </a:lnTo>
                  <a:lnTo>
                    <a:pt x="24" y="17"/>
                  </a:lnTo>
                  <a:lnTo>
                    <a:pt x="24" y="17"/>
                  </a:lnTo>
                  <a:lnTo>
                    <a:pt x="22" y="17"/>
                  </a:lnTo>
                  <a:lnTo>
                    <a:pt x="22" y="17"/>
                  </a:lnTo>
                  <a:lnTo>
                    <a:pt x="22" y="17"/>
                  </a:lnTo>
                  <a:lnTo>
                    <a:pt x="24" y="16"/>
                  </a:lnTo>
                  <a:lnTo>
                    <a:pt x="24" y="16"/>
                  </a:lnTo>
                  <a:lnTo>
                    <a:pt x="24" y="16"/>
                  </a:lnTo>
                  <a:lnTo>
                    <a:pt x="24" y="16"/>
                  </a:lnTo>
                  <a:close/>
                  <a:moveTo>
                    <a:pt x="20" y="16"/>
                  </a:moveTo>
                  <a:lnTo>
                    <a:pt x="20" y="16"/>
                  </a:lnTo>
                  <a:lnTo>
                    <a:pt x="20" y="16"/>
                  </a:lnTo>
                  <a:lnTo>
                    <a:pt x="20" y="16"/>
                  </a:lnTo>
                  <a:lnTo>
                    <a:pt x="20" y="14"/>
                  </a:lnTo>
                  <a:lnTo>
                    <a:pt x="20" y="14"/>
                  </a:lnTo>
                  <a:lnTo>
                    <a:pt x="20" y="14"/>
                  </a:lnTo>
                  <a:lnTo>
                    <a:pt x="20" y="16"/>
                  </a:lnTo>
                  <a:close/>
                  <a:moveTo>
                    <a:pt x="19" y="14"/>
                  </a:moveTo>
                  <a:lnTo>
                    <a:pt x="19" y="14"/>
                  </a:lnTo>
                  <a:lnTo>
                    <a:pt x="19" y="14"/>
                  </a:lnTo>
                  <a:lnTo>
                    <a:pt x="19" y="14"/>
                  </a:lnTo>
                  <a:lnTo>
                    <a:pt x="19" y="13"/>
                  </a:lnTo>
                  <a:lnTo>
                    <a:pt x="19" y="13"/>
                  </a:lnTo>
                  <a:lnTo>
                    <a:pt x="20" y="13"/>
                  </a:lnTo>
                  <a:lnTo>
                    <a:pt x="20" y="13"/>
                  </a:lnTo>
                  <a:lnTo>
                    <a:pt x="20" y="13"/>
                  </a:lnTo>
                  <a:lnTo>
                    <a:pt x="20" y="13"/>
                  </a:lnTo>
                  <a:lnTo>
                    <a:pt x="19" y="14"/>
                  </a:lnTo>
                  <a:close/>
                  <a:moveTo>
                    <a:pt x="22" y="7"/>
                  </a:moveTo>
                  <a:lnTo>
                    <a:pt x="22" y="7"/>
                  </a:lnTo>
                  <a:lnTo>
                    <a:pt x="22" y="7"/>
                  </a:lnTo>
                  <a:lnTo>
                    <a:pt x="22" y="7"/>
                  </a:lnTo>
                  <a:lnTo>
                    <a:pt x="22" y="7"/>
                  </a:lnTo>
                  <a:lnTo>
                    <a:pt x="22" y="7"/>
                  </a:lnTo>
                  <a:lnTo>
                    <a:pt x="22" y="7"/>
                  </a:lnTo>
                  <a:lnTo>
                    <a:pt x="22" y="7"/>
                  </a:lnTo>
                  <a:lnTo>
                    <a:pt x="22" y="7"/>
                  </a:lnTo>
                  <a:lnTo>
                    <a:pt x="22" y="7"/>
                  </a:lnTo>
                  <a:close/>
                  <a:moveTo>
                    <a:pt x="22" y="7"/>
                  </a:moveTo>
                  <a:lnTo>
                    <a:pt x="22" y="7"/>
                  </a:lnTo>
                  <a:lnTo>
                    <a:pt x="22" y="7"/>
                  </a:lnTo>
                  <a:lnTo>
                    <a:pt x="22" y="7"/>
                  </a:lnTo>
                  <a:lnTo>
                    <a:pt x="22" y="7"/>
                  </a:lnTo>
                  <a:lnTo>
                    <a:pt x="22" y="7"/>
                  </a:lnTo>
                  <a:lnTo>
                    <a:pt x="22" y="7"/>
                  </a:lnTo>
                  <a:lnTo>
                    <a:pt x="22" y="7"/>
                  </a:lnTo>
                  <a:lnTo>
                    <a:pt x="22" y="7"/>
                  </a:lnTo>
                  <a:lnTo>
                    <a:pt x="22" y="7"/>
                  </a:lnTo>
                  <a:lnTo>
                    <a:pt x="22" y="7"/>
                  </a:lnTo>
                  <a:lnTo>
                    <a:pt x="22" y="7"/>
                  </a:lnTo>
                  <a:lnTo>
                    <a:pt x="22" y="7"/>
                  </a:lnTo>
                  <a:lnTo>
                    <a:pt x="22" y="7"/>
                  </a:lnTo>
                  <a:close/>
                  <a:moveTo>
                    <a:pt x="24" y="6"/>
                  </a:moveTo>
                  <a:lnTo>
                    <a:pt x="24" y="6"/>
                  </a:lnTo>
                  <a:lnTo>
                    <a:pt x="24" y="6"/>
                  </a:lnTo>
                  <a:lnTo>
                    <a:pt x="24" y="7"/>
                  </a:lnTo>
                  <a:lnTo>
                    <a:pt x="24" y="7"/>
                  </a:lnTo>
                  <a:lnTo>
                    <a:pt x="24" y="9"/>
                  </a:lnTo>
                  <a:lnTo>
                    <a:pt x="22" y="9"/>
                  </a:lnTo>
                  <a:lnTo>
                    <a:pt x="22" y="9"/>
                  </a:lnTo>
                  <a:lnTo>
                    <a:pt x="22" y="9"/>
                  </a:lnTo>
                  <a:lnTo>
                    <a:pt x="22" y="9"/>
                  </a:lnTo>
                  <a:lnTo>
                    <a:pt x="22" y="9"/>
                  </a:lnTo>
                  <a:lnTo>
                    <a:pt x="22" y="9"/>
                  </a:lnTo>
                  <a:lnTo>
                    <a:pt x="22" y="9"/>
                  </a:lnTo>
                  <a:lnTo>
                    <a:pt x="22" y="9"/>
                  </a:lnTo>
                  <a:lnTo>
                    <a:pt x="22" y="9"/>
                  </a:lnTo>
                  <a:lnTo>
                    <a:pt x="22" y="9"/>
                  </a:lnTo>
                  <a:lnTo>
                    <a:pt x="22" y="9"/>
                  </a:lnTo>
                  <a:lnTo>
                    <a:pt x="22" y="9"/>
                  </a:lnTo>
                  <a:lnTo>
                    <a:pt x="22" y="9"/>
                  </a:lnTo>
                  <a:lnTo>
                    <a:pt x="22" y="10"/>
                  </a:lnTo>
                  <a:lnTo>
                    <a:pt x="22" y="10"/>
                  </a:lnTo>
                  <a:lnTo>
                    <a:pt x="21" y="10"/>
                  </a:lnTo>
                  <a:lnTo>
                    <a:pt x="21" y="10"/>
                  </a:lnTo>
                  <a:lnTo>
                    <a:pt x="21" y="10"/>
                  </a:lnTo>
                  <a:lnTo>
                    <a:pt x="21" y="10"/>
                  </a:lnTo>
                  <a:lnTo>
                    <a:pt x="22" y="10"/>
                  </a:lnTo>
                  <a:lnTo>
                    <a:pt x="22" y="10"/>
                  </a:lnTo>
                  <a:lnTo>
                    <a:pt x="22" y="9"/>
                  </a:lnTo>
                  <a:lnTo>
                    <a:pt x="22" y="9"/>
                  </a:lnTo>
                  <a:lnTo>
                    <a:pt x="22" y="9"/>
                  </a:lnTo>
                  <a:lnTo>
                    <a:pt x="22" y="7"/>
                  </a:lnTo>
                  <a:lnTo>
                    <a:pt x="22" y="7"/>
                  </a:lnTo>
                  <a:lnTo>
                    <a:pt x="22" y="7"/>
                  </a:lnTo>
                  <a:lnTo>
                    <a:pt x="22" y="7"/>
                  </a:lnTo>
                  <a:lnTo>
                    <a:pt x="22" y="7"/>
                  </a:lnTo>
                  <a:lnTo>
                    <a:pt x="22" y="7"/>
                  </a:lnTo>
                  <a:lnTo>
                    <a:pt x="24" y="6"/>
                  </a:lnTo>
                  <a:lnTo>
                    <a:pt x="24" y="6"/>
                  </a:lnTo>
                  <a:lnTo>
                    <a:pt x="24" y="6"/>
                  </a:lnTo>
                  <a:lnTo>
                    <a:pt x="24" y="6"/>
                  </a:lnTo>
                  <a:lnTo>
                    <a:pt x="24" y="6"/>
                  </a:lnTo>
                  <a:close/>
                  <a:moveTo>
                    <a:pt x="24" y="5"/>
                  </a:moveTo>
                  <a:lnTo>
                    <a:pt x="24" y="5"/>
                  </a:lnTo>
                  <a:lnTo>
                    <a:pt x="24" y="6"/>
                  </a:lnTo>
                  <a:lnTo>
                    <a:pt x="24" y="6"/>
                  </a:lnTo>
                  <a:lnTo>
                    <a:pt x="24" y="6"/>
                  </a:lnTo>
                  <a:lnTo>
                    <a:pt x="24" y="5"/>
                  </a:lnTo>
                  <a:lnTo>
                    <a:pt x="24" y="5"/>
                  </a:lnTo>
                  <a:lnTo>
                    <a:pt x="24" y="5"/>
                  </a:lnTo>
                  <a:lnTo>
                    <a:pt x="24" y="5"/>
                  </a:lnTo>
                  <a:lnTo>
                    <a:pt x="24" y="5"/>
                  </a:lnTo>
                  <a:lnTo>
                    <a:pt x="24" y="5"/>
                  </a:lnTo>
                  <a:lnTo>
                    <a:pt x="24" y="5"/>
                  </a:lnTo>
                  <a:lnTo>
                    <a:pt x="24" y="5"/>
                  </a:lnTo>
                  <a:lnTo>
                    <a:pt x="24" y="5"/>
                  </a:lnTo>
                  <a:lnTo>
                    <a:pt x="24" y="5"/>
                  </a:lnTo>
                  <a:close/>
                  <a:moveTo>
                    <a:pt x="17" y="2"/>
                  </a:moveTo>
                  <a:lnTo>
                    <a:pt x="17" y="2"/>
                  </a:lnTo>
                  <a:lnTo>
                    <a:pt x="18" y="2"/>
                  </a:lnTo>
                  <a:lnTo>
                    <a:pt x="18" y="2"/>
                  </a:lnTo>
                  <a:lnTo>
                    <a:pt x="18" y="2"/>
                  </a:lnTo>
                  <a:lnTo>
                    <a:pt x="18" y="2"/>
                  </a:lnTo>
                  <a:lnTo>
                    <a:pt x="19" y="2"/>
                  </a:lnTo>
                  <a:lnTo>
                    <a:pt x="19" y="2"/>
                  </a:lnTo>
                  <a:lnTo>
                    <a:pt x="19" y="2"/>
                  </a:lnTo>
                  <a:lnTo>
                    <a:pt x="19" y="2"/>
                  </a:lnTo>
                  <a:lnTo>
                    <a:pt x="18" y="2"/>
                  </a:lnTo>
                  <a:lnTo>
                    <a:pt x="17" y="3"/>
                  </a:lnTo>
                  <a:lnTo>
                    <a:pt x="17" y="3"/>
                  </a:lnTo>
                  <a:lnTo>
                    <a:pt x="17" y="3"/>
                  </a:lnTo>
                  <a:lnTo>
                    <a:pt x="18" y="3"/>
                  </a:lnTo>
                  <a:lnTo>
                    <a:pt x="18" y="3"/>
                  </a:lnTo>
                  <a:lnTo>
                    <a:pt x="18" y="3"/>
                  </a:lnTo>
                  <a:lnTo>
                    <a:pt x="18" y="3"/>
                  </a:lnTo>
                  <a:lnTo>
                    <a:pt x="18" y="4"/>
                  </a:lnTo>
                  <a:lnTo>
                    <a:pt x="18" y="4"/>
                  </a:lnTo>
                  <a:lnTo>
                    <a:pt x="18" y="4"/>
                  </a:lnTo>
                  <a:lnTo>
                    <a:pt x="18" y="4"/>
                  </a:lnTo>
                  <a:lnTo>
                    <a:pt x="18" y="4"/>
                  </a:lnTo>
                  <a:lnTo>
                    <a:pt x="18" y="4"/>
                  </a:lnTo>
                  <a:lnTo>
                    <a:pt x="18" y="3"/>
                  </a:lnTo>
                  <a:lnTo>
                    <a:pt x="19" y="3"/>
                  </a:lnTo>
                  <a:lnTo>
                    <a:pt x="19" y="3"/>
                  </a:lnTo>
                  <a:lnTo>
                    <a:pt x="19" y="3"/>
                  </a:lnTo>
                  <a:lnTo>
                    <a:pt x="19" y="3"/>
                  </a:lnTo>
                  <a:lnTo>
                    <a:pt x="20" y="4"/>
                  </a:lnTo>
                  <a:lnTo>
                    <a:pt x="20" y="3"/>
                  </a:lnTo>
                  <a:lnTo>
                    <a:pt x="20" y="3"/>
                  </a:lnTo>
                  <a:lnTo>
                    <a:pt x="21" y="3"/>
                  </a:lnTo>
                  <a:lnTo>
                    <a:pt x="21" y="3"/>
                  </a:lnTo>
                  <a:lnTo>
                    <a:pt x="21" y="3"/>
                  </a:lnTo>
                  <a:lnTo>
                    <a:pt x="21" y="3"/>
                  </a:lnTo>
                  <a:lnTo>
                    <a:pt x="21" y="3"/>
                  </a:lnTo>
                  <a:lnTo>
                    <a:pt x="20" y="4"/>
                  </a:lnTo>
                  <a:lnTo>
                    <a:pt x="20" y="4"/>
                  </a:lnTo>
                  <a:lnTo>
                    <a:pt x="20" y="4"/>
                  </a:lnTo>
                  <a:lnTo>
                    <a:pt x="20" y="4"/>
                  </a:lnTo>
                  <a:lnTo>
                    <a:pt x="20" y="4"/>
                  </a:lnTo>
                  <a:lnTo>
                    <a:pt x="20" y="4"/>
                  </a:lnTo>
                  <a:lnTo>
                    <a:pt x="20" y="4"/>
                  </a:lnTo>
                  <a:lnTo>
                    <a:pt x="20" y="4"/>
                  </a:lnTo>
                  <a:lnTo>
                    <a:pt x="21" y="4"/>
                  </a:lnTo>
                  <a:lnTo>
                    <a:pt x="21" y="4"/>
                  </a:lnTo>
                  <a:lnTo>
                    <a:pt x="21" y="4"/>
                  </a:lnTo>
                  <a:lnTo>
                    <a:pt x="21" y="5"/>
                  </a:lnTo>
                  <a:lnTo>
                    <a:pt x="20" y="7"/>
                  </a:lnTo>
                  <a:lnTo>
                    <a:pt x="20" y="7"/>
                  </a:lnTo>
                  <a:lnTo>
                    <a:pt x="20" y="7"/>
                  </a:lnTo>
                  <a:lnTo>
                    <a:pt x="20" y="7"/>
                  </a:lnTo>
                  <a:lnTo>
                    <a:pt x="19" y="10"/>
                  </a:lnTo>
                  <a:lnTo>
                    <a:pt x="19" y="10"/>
                  </a:lnTo>
                  <a:lnTo>
                    <a:pt x="19" y="10"/>
                  </a:lnTo>
                  <a:lnTo>
                    <a:pt x="19" y="11"/>
                  </a:lnTo>
                  <a:lnTo>
                    <a:pt x="19" y="11"/>
                  </a:lnTo>
                  <a:lnTo>
                    <a:pt x="18" y="12"/>
                  </a:lnTo>
                  <a:lnTo>
                    <a:pt x="18" y="13"/>
                  </a:lnTo>
                  <a:lnTo>
                    <a:pt x="18" y="14"/>
                  </a:lnTo>
                  <a:lnTo>
                    <a:pt x="17" y="14"/>
                  </a:lnTo>
                  <a:lnTo>
                    <a:pt x="17" y="14"/>
                  </a:lnTo>
                  <a:lnTo>
                    <a:pt x="17" y="16"/>
                  </a:lnTo>
                  <a:lnTo>
                    <a:pt x="17" y="16"/>
                  </a:lnTo>
                  <a:lnTo>
                    <a:pt x="17" y="16"/>
                  </a:lnTo>
                  <a:lnTo>
                    <a:pt x="18" y="16"/>
                  </a:lnTo>
                  <a:lnTo>
                    <a:pt x="18" y="16"/>
                  </a:lnTo>
                  <a:lnTo>
                    <a:pt x="18" y="17"/>
                  </a:lnTo>
                  <a:lnTo>
                    <a:pt x="18" y="17"/>
                  </a:lnTo>
                  <a:lnTo>
                    <a:pt x="18" y="17"/>
                  </a:lnTo>
                  <a:lnTo>
                    <a:pt x="18" y="17"/>
                  </a:lnTo>
                  <a:lnTo>
                    <a:pt x="18" y="17"/>
                  </a:lnTo>
                  <a:lnTo>
                    <a:pt x="18" y="17"/>
                  </a:lnTo>
                  <a:lnTo>
                    <a:pt x="18" y="17"/>
                  </a:lnTo>
                  <a:lnTo>
                    <a:pt x="17" y="17"/>
                  </a:lnTo>
                  <a:lnTo>
                    <a:pt x="17" y="18"/>
                  </a:lnTo>
                  <a:lnTo>
                    <a:pt x="17" y="19"/>
                  </a:lnTo>
                  <a:lnTo>
                    <a:pt x="17" y="20"/>
                  </a:lnTo>
                  <a:lnTo>
                    <a:pt x="15" y="21"/>
                  </a:lnTo>
                  <a:lnTo>
                    <a:pt x="15" y="21"/>
                  </a:lnTo>
                  <a:lnTo>
                    <a:pt x="15" y="23"/>
                  </a:lnTo>
                  <a:lnTo>
                    <a:pt x="15" y="23"/>
                  </a:lnTo>
                  <a:lnTo>
                    <a:pt x="15" y="23"/>
                  </a:lnTo>
                  <a:lnTo>
                    <a:pt x="15" y="23"/>
                  </a:lnTo>
                  <a:lnTo>
                    <a:pt x="15" y="23"/>
                  </a:lnTo>
                  <a:lnTo>
                    <a:pt x="15" y="23"/>
                  </a:lnTo>
                  <a:lnTo>
                    <a:pt x="17" y="24"/>
                  </a:lnTo>
                  <a:lnTo>
                    <a:pt x="17" y="24"/>
                  </a:lnTo>
                  <a:lnTo>
                    <a:pt x="17" y="24"/>
                  </a:lnTo>
                  <a:lnTo>
                    <a:pt x="17" y="24"/>
                  </a:lnTo>
                  <a:lnTo>
                    <a:pt x="17" y="24"/>
                  </a:lnTo>
                  <a:lnTo>
                    <a:pt x="17" y="25"/>
                  </a:lnTo>
                  <a:lnTo>
                    <a:pt x="17" y="25"/>
                  </a:lnTo>
                  <a:lnTo>
                    <a:pt x="17" y="25"/>
                  </a:lnTo>
                  <a:lnTo>
                    <a:pt x="17" y="25"/>
                  </a:lnTo>
                  <a:lnTo>
                    <a:pt x="17" y="25"/>
                  </a:lnTo>
                  <a:lnTo>
                    <a:pt x="17" y="25"/>
                  </a:lnTo>
                  <a:lnTo>
                    <a:pt x="17" y="26"/>
                  </a:lnTo>
                  <a:lnTo>
                    <a:pt x="15" y="26"/>
                  </a:lnTo>
                  <a:lnTo>
                    <a:pt x="15" y="26"/>
                  </a:lnTo>
                  <a:lnTo>
                    <a:pt x="15" y="26"/>
                  </a:lnTo>
                  <a:lnTo>
                    <a:pt x="15" y="26"/>
                  </a:lnTo>
                  <a:lnTo>
                    <a:pt x="15" y="27"/>
                  </a:lnTo>
                  <a:lnTo>
                    <a:pt x="15" y="27"/>
                  </a:lnTo>
                  <a:lnTo>
                    <a:pt x="15" y="27"/>
                  </a:lnTo>
                  <a:lnTo>
                    <a:pt x="15" y="27"/>
                  </a:lnTo>
                  <a:lnTo>
                    <a:pt x="15" y="27"/>
                  </a:lnTo>
                  <a:lnTo>
                    <a:pt x="15" y="27"/>
                  </a:lnTo>
                  <a:lnTo>
                    <a:pt x="15" y="27"/>
                  </a:lnTo>
                  <a:lnTo>
                    <a:pt x="15" y="27"/>
                  </a:lnTo>
                  <a:lnTo>
                    <a:pt x="15" y="27"/>
                  </a:lnTo>
                  <a:lnTo>
                    <a:pt x="15" y="27"/>
                  </a:lnTo>
                  <a:lnTo>
                    <a:pt x="15" y="27"/>
                  </a:lnTo>
                  <a:lnTo>
                    <a:pt x="15" y="28"/>
                  </a:lnTo>
                  <a:lnTo>
                    <a:pt x="15" y="28"/>
                  </a:lnTo>
                  <a:lnTo>
                    <a:pt x="15" y="28"/>
                  </a:lnTo>
                  <a:lnTo>
                    <a:pt x="15" y="28"/>
                  </a:lnTo>
                  <a:lnTo>
                    <a:pt x="15" y="28"/>
                  </a:lnTo>
                  <a:lnTo>
                    <a:pt x="15" y="28"/>
                  </a:lnTo>
                  <a:lnTo>
                    <a:pt x="15" y="28"/>
                  </a:lnTo>
                  <a:lnTo>
                    <a:pt x="15" y="28"/>
                  </a:lnTo>
                  <a:lnTo>
                    <a:pt x="14" y="30"/>
                  </a:lnTo>
                  <a:lnTo>
                    <a:pt x="14" y="31"/>
                  </a:lnTo>
                  <a:lnTo>
                    <a:pt x="14" y="31"/>
                  </a:lnTo>
                  <a:lnTo>
                    <a:pt x="14" y="31"/>
                  </a:lnTo>
                  <a:lnTo>
                    <a:pt x="14" y="31"/>
                  </a:lnTo>
                  <a:lnTo>
                    <a:pt x="14" y="32"/>
                  </a:lnTo>
                  <a:lnTo>
                    <a:pt x="14" y="32"/>
                  </a:lnTo>
                  <a:lnTo>
                    <a:pt x="14" y="32"/>
                  </a:lnTo>
                  <a:lnTo>
                    <a:pt x="14" y="32"/>
                  </a:lnTo>
                  <a:lnTo>
                    <a:pt x="14" y="32"/>
                  </a:lnTo>
                  <a:lnTo>
                    <a:pt x="14" y="32"/>
                  </a:lnTo>
                  <a:lnTo>
                    <a:pt x="14" y="32"/>
                  </a:lnTo>
                  <a:lnTo>
                    <a:pt x="14" y="31"/>
                  </a:lnTo>
                  <a:lnTo>
                    <a:pt x="14" y="30"/>
                  </a:lnTo>
                  <a:lnTo>
                    <a:pt x="14" y="30"/>
                  </a:lnTo>
                  <a:lnTo>
                    <a:pt x="14" y="30"/>
                  </a:lnTo>
                  <a:lnTo>
                    <a:pt x="14" y="31"/>
                  </a:lnTo>
                  <a:lnTo>
                    <a:pt x="13" y="32"/>
                  </a:lnTo>
                  <a:lnTo>
                    <a:pt x="13" y="32"/>
                  </a:lnTo>
                  <a:lnTo>
                    <a:pt x="14" y="32"/>
                  </a:lnTo>
                  <a:lnTo>
                    <a:pt x="14" y="32"/>
                  </a:lnTo>
                  <a:lnTo>
                    <a:pt x="13" y="32"/>
                  </a:lnTo>
                  <a:lnTo>
                    <a:pt x="13" y="32"/>
                  </a:lnTo>
                  <a:lnTo>
                    <a:pt x="13" y="32"/>
                  </a:lnTo>
                  <a:lnTo>
                    <a:pt x="13" y="32"/>
                  </a:lnTo>
                  <a:lnTo>
                    <a:pt x="13" y="32"/>
                  </a:lnTo>
                  <a:lnTo>
                    <a:pt x="13" y="32"/>
                  </a:lnTo>
                  <a:lnTo>
                    <a:pt x="13" y="32"/>
                  </a:lnTo>
                  <a:lnTo>
                    <a:pt x="13" y="32"/>
                  </a:lnTo>
                  <a:lnTo>
                    <a:pt x="13" y="32"/>
                  </a:lnTo>
                  <a:lnTo>
                    <a:pt x="13" y="32"/>
                  </a:lnTo>
                  <a:lnTo>
                    <a:pt x="13" y="32"/>
                  </a:lnTo>
                  <a:lnTo>
                    <a:pt x="13" y="33"/>
                  </a:lnTo>
                  <a:lnTo>
                    <a:pt x="13" y="33"/>
                  </a:lnTo>
                  <a:lnTo>
                    <a:pt x="13" y="33"/>
                  </a:lnTo>
                  <a:lnTo>
                    <a:pt x="13" y="33"/>
                  </a:lnTo>
                  <a:lnTo>
                    <a:pt x="12" y="33"/>
                  </a:lnTo>
                  <a:lnTo>
                    <a:pt x="12" y="34"/>
                  </a:lnTo>
                  <a:lnTo>
                    <a:pt x="12" y="34"/>
                  </a:lnTo>
                  <a:lnTo>
                    <a:pt x="12" y="34"/>
                  </a:lnTo>
                  <a:lnTo>
                    <a:pt x="12" y="34"/>
                  </a:lnTo>
                  <a:lnTo>
                    <a:pt x="12" y="34"/>
                  </a:lnTo>
                  <a:lnTo>
                    <a:pt x="12" y="34"/>
                  </a:lnTo>
                  <a:lnTo>
                    <a:pt x="12" y="34"/>
                  </a:lnTo>
                  <a:lnTo>
                    <a:pt x="12" y="34"/>
                  </a:lnTo>
                  <a:lnTo>
                    <a:pt x="12" y="34"/>
                  </a:lnTo>
                  <a:lnTo>
                    <a:pt x="12" y="34"/>
                  </a:lnTo>
                  <a:lnTo>
                    <a:pt x="12" y="34"/>
                  </a:lnTo>
                  <a:lnTo>
                    <a:pt x="12" y="35"/>
                  </a:lnTo>
                  <a:lnTo>
                    <a:pt x="12" y="35"/>
                  </a:lnTo>
                  <a:lnTo>
                    <a:pt x="12" y="35"/>
                  </a:lnTo>
                  <a:lnTo>
                    <a:pt x="11" y="35"/>
                  </a:lnTo>
                  <a:lnTo>
                    <a:pt x="11" y="35"/>
                  </a:lnTo>
                  <a:lnTo>
                    <a:pt x="11" y="35"/>
                  </a:lnTo>
                  <a:lnTo>
                    <a:pt x="11" y="35"/>
                  </a:lnTo>
                  <a:lnTo>
                    <a:pt x="11" y="35"/>
                  </a:lnTo>
                  <a:lnTo>
                    <a:pt x="11" y="37"/>
                  </a:lnTo>
                  <a:lnTo>
                    <a:pt x="11" y="37"/>
                  </a:lnTo>
                  <a:lnTo>
                    <a:pt x="11" y="37"/>
                  </a:lnTo>
                  <a:lnTo>
                    <a:pt x="11" y="37"/>
                  </a:lnTo>
                  <a:lnTo>
                    <a:pt x="11" y="37"/>
                  </a:lnTo>
                  <a:lnTo>
                    <a:pt x="11" y="37"/>
                  </a:lnTo>
                  <a:lnTo>
                    <a:pt x="11" y="37"/>
                  </a:lnTo>
                  <a:lnTo>
                    <a:pt x="11" y="37"/>
                  </a:lnTo>
                  <a:lnTo>
                    <a:pt x="11" y="37"/>
                  </a:lnTo>
                  <a:lnTo>
                    <a:pt x="11" y="37"/>
                  </a:lnTo>
                  <a:lnTo>
                    <a:pt x="11" y="35"/>
                  </a:lnTo>
                  <a:lnTo>
                    <a:pt x="11" y="35"/>
                  </a:lnTo>
                  <a:lnTo>
                    <a:pt x="10" y="37"/>
                  </a:lnTo>
                  <a:lnTo>
                    <a:pt x="10" y="37"/>
                  </a:lnTo>
                  <a:lnTo>
                    <a:pt x="10" y="37"/>
                  </a:lnTo>
                  <a:lnTo>
                    <a:pt x="10" y="35"/>
                  </a:lnTo>
                  <a:lnTo>
                    <a:pt x="10" y="35"/>
                  </a:lnTo>
                  <a:lnTo>
                    <a:pt x="10" y="35"/>
                  </a:lnTo>
                  <a:lnTo>
                    <a:pt x="10" y="35"/>
                  </a:lnTo>
                  <a:lnTo>
                    <a:pt x="10" y="35"/>
                  </a:lnTo>
                  <a:lnTo>
                    <a:pt x="10" y="35"/>
                  </a:lnTo>
                  <a:lnTo>
                    <a:pt x="10" y="37"/>
                  </a:lnTo>
                  <a:lnTo>
                    <a:pt x="10" y="37"/>
                  </a:lnTo>
                  <a:lnTo>
                    <a:pt x="10" y="37"/>
                  </a:lnTo>
                  <a:lnTo>
                    <a:pt x="8" y="37"/>
                  </a:lnTo>
                  <a:lnTo>
                    <a:pt x="8" y="37"/>
                  </a:lnTo>
                  <a:lnTo>
                    <a:pt x="8" y="37"/>
                  </a:lnTo>
                  <a:lnTo>
                    <a:pt x="8" y="37"/>
                  </a:lnTo>
                  <a:lnTo>
                    <a:pt x="8" y="37"/>
                  </a:lnTo>
                  <a:lnTo>
                    <a:pt x="8" y="37"/>
                  </a:lnTo>
                  <a:lnTo>
                    <a:pt x="8" y="37"/>
                  </a:lnTo>
                  <a:lnTo>
                    <a:pt x="8" y="38"/>
                  </a:lnTo>
                  <a:lnTo>
                    <a:pt x="7" y="38"/>
                  </a:lnTo>
                  <a:lnTo>
                    <a:pt x="7" y="38"/>
                  </a:lnTo>
                  <a:lnTo>
                    <a:pt x="7" y="38"/>
                  </a:lnTo>
                  <a:lnTo>
                    <a:pt x="7" y="39"/>
                  </a:lnTo>
                  <a:lnTo>
                    <a:pt x="7" y="39"/>
                  </a:lnTo>
                  <a:lnTo>
                    <a:pt x="7" y="39"/>
                  </a:lnTo>
                  <a:lnTo>
                    <a:pt x="7" y="39"/>
                  </a:lnTo>
                  <a:lnTo>
                    <a:pt x="7" y="39"/>
                  </a:lnTo>
                  <a:lnTo>
                    <a:pt x="7" y="39"/>
                  </a:lnTo>
                  <a:lnTo>
                    <a:pt x="6" y="39"/>
                  </a:lnTo>
                  <a:lnTo>
                    <a:pt x="6" y="39"/>
                  </a:lnTo>
                  <a:lnTo>
                    <a:pt x="6" y="39"/>
                  </a:lnTo>
                  <a:lnTo>
                    <a:pt x="6" y="39"/>
                  </a:lnTo>
                  <a:lnTo>
                    <a:pt x="6" y="39"/>
                  </a:lnTo>
                  <a:lnTo>
                    <a:pt x="6" y="40"/>
                  </a:lnTo>
                  <a:lnTo>
                    <a:pt x="6" y="40"/>
                  </a:lnTo>
                  <a:lnTo>
                    <a:pt x="6" y="40"/>
                  </a:lnTo>
                  <a:lnTo>
                    <a:pt x="6" y="40"/>
                  </a:lnTo>
                  <a:lnTo>
                    <a:pt x="5" y="40"/>
                  </a:lnTo>
                  <a:lnTo>
                    <a:pt x="5" y="40"/>
                  </a:lnTo>
                  <a:lnTo>
                    <a:pt x="5" y="40"/>
                  </a:lnTo>
                  <a:lnTo>
                    <a:pt x="5" y="41"/>
                  </a:lnTo>
                  <a:lnTo>
                    <a:pt x="5" y="41"/>
                  </a:lnTo>
                  <a:lnTo>
                    <a:pt x="5" y="42"/>
                  </a:lnTo>
                  <a:lnTo>
                    <a:pt x="5" y="42"/>
                  </a:lnTo>
                  <a:lnTo>
                    <a:pt x="4" y="42"/>
                  </a:lnTo>
                  <a:lnTo>
                    <a:pt x="3" y="42"/>
                  </a:lnTo>
                  <a:lnTo>
                    <a:pt x="3" y="42"/>
                  </a:lnTo>
                  <a:lnTo>
                    <a:pt x="1" y="42"/>
                  </a:lnTo>
                  <a:lnTo>
                    <a:pt x="1" y="42"/>
                  </a:lnTo>
                  <a:lnTo>
                    <a:pt x="1" y="42"/>
                  </a:lnTo>
                  <a:lnTo>
                    <a:pt x="1" y="42"/>
                  </a:lnTo>
                  <a:lnTo>
                    <a:pt x="0" y="42"/>
                  </a:lnTo>
                  <a:lnTo>
                    <a:pt x="0" y="42"/>
                  </a:lnTo>
                  <a:lnTo>
                    <a:pt x="0" y="42"/>
                  </a:lnTo>
                  <a:lnTo>
                    <a:pt x="0" y="42"/>
                  </a:lnTo>
                  <a:lnTo>
                    <a:pt x="0" y="41"/>
                  </a:lnTo>
                  <a:lnTo>
                    <a:pt x="1" y="38"/>
                  </a:lnTo>
                  <a:lnTo>
                    <a:pt x="3" y="34"/>
                  </a:lnTo>
                  <a:lnTo>
                    <a:pt x="3" y="33"/>
                  </a:lnTo>
                  <a:lnTo>
                    <a:pt x="3" y="28"/>
                  </a:lnTo>
                  <a:lnTo>
                    <a:pt x="4" y="24"/>
                  </a:lnTo>
                  <a:lnTo>
                    <a:pt x="5" y="19"/>
                  </a:lnTo>
                  <a:lnTo>
                    <a:pt x="5" y="16"/>
                  </a:lnTo>
                  <a:lnTo>
                    <a:pt x="5" y="12"/>
                  </a:lnTo>
                  <a:lnTo>
                    <a:pt x="5" y="10"/>
                  </a:lnTo>
                  <a:lnTo>
                    <a:pt x="6" y="10"/>
                  </a:lnTo>
                  <a:lnTo>
                    <a:pt x="6" y="10"/>
                  </a:lnTo>
                  <a:lnTo>
                    <a:pt x="7" y="9"/>
                  </a:lnTo>
                  <a:lnTo>
                    <a:pt x="7" y="9"/>
                  </a:lnTo>
                  <a:lnTo>
                    <a:pt x="7" y="9"/>
                  </a:lnTo>
                  <a:lnTo>
                    <a:pt x="7" y="10"/>
                  </a:lnTo>
                  <a:lnTo>
                    <a:pt x="8" y="10"/>
                  </a:lnTo>
                  <a:lnTo>
                    <a:pt x="8" y="10"/>
                  </a:lnTo>
                  <a:lnTo>
                    <a:pt x="8" y="10"/>
                  </a:lnTo>
                  <a:lnTo>
                    <a:pt x="8" y="10"/>
                  </a:lnTo>
                  <a:lnTo>
                    <a:pt x="8" y="10"/>
                  </a:lnTo>
                  <a:lnTo>
                    <a:pt x="8" y="10"/>
                  </a:lnTo>
                  <a:lnTo>
                    <a:pt x="10" y="11"/>
                  </a:lnTo>
                  <a:lnTo>
                    <a:pt x="10" y="11"/>
                  </a:lnTo>
                  <a:lnTo>
                    <a:pt x="10" y="11"/>
                  </a:lnTo>
                  <a:lnTo>
                    <a:pt x="10" y="10"/>
                  </a:lnTo>
                  <a:lnTo>
                    <a:pt x="10" y="10"/>
                  </a:lnTo>
                  <a:lnTo>
                    <a:pt x="11" y="10"/>
                  </a:lnTo>
                  <a:lnTo>
                    <a:pt x="11" y="9"/>
                  </a:lnTo>
                  <a:lnTo>
                    <a:pt x="11" y="9"/>
                  </a:lnTo>
                  <a:lnTo>
                    <a:pt x="11" y="9"/>
                  </a:lnTo>
                  <a:lnTo>
                    <a:pt x="11" y="9"/>
                  </a:lnTo>
                  <a:lnTo>
                    <a:pt x="12" y="9"/>
                  </a:lnTo>
                  <a:lnTo>
                    <a:pt x="12" y="7"/>
                  </a:lnTo>
                  <a:lnTo>
                    <a:pt x="12" y="7"/>
                  </a:lnTo>
                  <a:lnTo>
                    <a:pt x="12" y="7"/>
                  </a:lnTo>
                  <a:lnTo>
                    <a:pt x="12" y="7"/>
                  </a:lnTo>
                  <a:lnTo>
                    <a:pt x="12" y="7"/>
                  </a:lnTo>
                  <a:lnTo>
                    <a:pt x="12" y="6"/>
                  </a:lnTo>
                  <a:lnTo>
                    <a:pt x="12" y="6"/>
                  </a:lnTo>
                  <a:lnTo>
                    <a:pt x="12" y="6"/>
                  </a:lnTo>
                  <a:lnTo>
                    <a:pt x="12" y="6"/>
                  </a:lnTo>
                  <a:lnTo>
                    <a:pt x="13" y="5"/>
                  </a:lnTo>
                  <a:lnTo>
                    <a:pt x="13" y="5"/>
                  </a:lnTo>
                  <a:lnTo>
                    <a:pt x="13" y="5"/>
                  </a:lnTo>
                  <a:lnTo>
                    <a:pt x="13" y="5"/>
                  </a:lnTo>
                  <a:lnTo>
                    <a:pt x="13" y="5"/>
                  </a:lnTo>
                  <a:lnTo>
                    <a:pt x="13" y="5"/>
                  </a:lnTo>
                  <a:lnTo>
                    <a:pt x="14" y="5"/>
                  </a:lnTo>
                  <a:lnTo>
                    <a:pt x="14" y="4"/>
                  </a:lnTo>
                  <a:lnTo>
                    <a:pt x="14" y="4"/>
                  </a:lnTo>
                  <a:lnTo>
                    <a:pt x="14" y="4"/>
                  </a:lnTo>
                  <a:lnTo>
                    <a:pt x="14" y="3"/>
                  </a:lnTo>
                  <a:lnTo>
                    <a:pt x="14" y="3"/>
                  </a:lnTo>
                  <a:lnTo>
                    <a:pt x="14" y="3"/>
                  </a:lnTo>
                  <a:lnTo>
                    <a:pt x="15" y="3"/>
                  </a:lnTo>
                  <a:lnTo>
                    <a:pt x="15" y="2"/>
                  </a:lnTo>
                  <a:lnTo>
                    <a:pt x="15" y="2"/>
                  </a:lnTo>
                  <a:lnTo>
                    <a:pt x="15" y="2"/>
                  </a:lnTo>
                  <a:lnTo>
                    <a:pt x="15" y="2"/>
                  </a:lnTo>
                  <a:lnTo>
                    <a:pt x="15" y="2"/>
                  </a:lnTo>
                  <a:lnTo>
                    <a:pt x="17" y="2"/>
                  </a:lnTo>
                  <a:lnTo>
                    <a:pt x="17" y="2"/>
                  </a:lnTo>
                  <a:lnTo>
                    <a:pt x="17" y="2"/>
                  </a:lnTo>
                  <a:lnTo>
                    <a:pt x="17" y="2"/>
                  </a:lnTo>
                  <a:lnTo>
                    <a:pt x="17" y="0"/>
                  </a:lnTo>
                  <a:lnTo>
                    <a:pt x="17" y="0"/>
                  </a:lnTo>
                  <a:lnTo>
                    <a:pt x="17" y="0"/>
                  </a:lnTo>
                  <a:lnTo>
                    <a:pt x="17"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1" name="Freeform 845">
              <a:extLst>
                <a:ext uri="{FF2B5EF4-FFF2-40B4-BE49-F238E27FC236}">
                  <a16:creationId xmlns="" xmlns:a16="http://schemas.microsoft.com/office/drawing/2014/main" id="{CF6EBF5C-7638-4353-9564-38302A2EF500}"/>
                </a:ext>
              </a:extLst>
            </p:cNvPr>
            <p:cNvSpPr>
              <a:spLocks noEditPoints="1"/>
            </p:cNvSpPr>
            <p:nvPr/>
          </p:nvSpPr>
          <p:spPr bwMode="auto">
            <a:xfrm>
              <a:off x="4968193" y="2416269"/>
              <a:ext cx="5106" cy="3830"/>
            </a:xfrm>
            <a:custGeom>
              <a:avLst/>
              <a:gdLst>
                <a:gd name="T0" fmla="*/ 1 w 4"/>
                <a:gd name="T1" fmla="*/ 1 h 3"/>
                <a:gd name="T2" fmla="*/ 1 w 4"/>
                <a:gd name="T3" fmla="*/ 1 h 3"/>
                <a:gd name="T4" fmla="*/ 1 w 4"/>
                <a:gd name="T5" fmla="*/ 1 h 3"/>
                <a:gd name="T6" fmla="*/ 1 w 4"/>
                <a:gd name="T7" fmla="*/ 1 h 3"/>
                <a:gd name="T8" fmla="*/ 1 w 4"/>
                <a:gd name="T9" fmla="*/ 1 h 3"/>
                <a:gd name="T10" fmla="*/ 1 w 4"/>
                <a:gd name="T11" fmla="*/ 1 h 3"/>
                <a:gd name="T12" fmla="*/ 4 w 4"/>
                <a:gd name="T13" fmla="*/ 0 h 3"/>
                <a:gd name="T14" fmla="*/ 4 w 4"/>
                <a:gd name="T15" fmla="*/ 0 h 3"/>
                <a:gd name="T16" fmla="*/ 4 w 4"/>
                <a:gd name="T17" fmla="*/ 0 h 3"/>
                <a:gd name="T18" fmla="*/ 2 w 4"/>
                <a:gd name="T19" fmla="*/ 0 h 3"/>
                <a:gd name="T20" fmla="*/ 2 w 4"/>
                <a:gd name="T21" fmla="*/ 1 h 3"/>
                <a:gd name="T22" fmla="*/ 2 w 4"/>
                <a:gd name="T23" fmla="*/ 1 h 3"/>
                <a:gd name="T24" fmla="*/ 2 w 4"/>
                <a:gd name="T25" fmla="*/ 1 h 3"/>
                <a:gd name="T26" fmla="*/ 1 w 4"/>
                <a:gd name="T27" fmla="*/ 1 h 3"/>
                <a:gd name="T28" fmla="*/ 1 w 4"/>
                <a:gd name="T29" fmla="*/ 3 h 3"/>
                <a:gd name="T30" fmla="*/ 0 w 4"/>
                <a:gd name="T31" fmla="*/ 3 h 3"/>
                <a:gd name="T32" fmla="*/ 0 w 4"/>
                <a:gd name="T33" fmla="*/ 3 h 3"/>
                <a:gd name="T34" fmla="*/ 0 w 4"/>
                <a:gd name="T35" fmla="*/ 1 h 3"/>
                <a:gd name="T36" fmla="*/ 0 w 4"/>
                <a:gd name="T37" fmla="*/ 1 h 3"/>
                <a:gd name="T38" fmla="*/ 0 w 4"/>
                <a:gd name="T39" fmla="*/ 1 h 3"/>
                <a:gd name="T40" fmla="*/ 0 w 4"/>
                <a:gd name="T41" fmla="*/ 1 h 3"/>
                <a:gd name="T42" fmla="*/ 0 w 4"/>
                <a:gd name="T43" fmla="*/ 1 h 3"/>
                <a:gd name="T44" fmla="*/ 0 w 4"/>
                <a:gd name="T45" fmla="*/ 1 h 3"/>
                <a:gd name="T46" fmla="*/ 0 w 4"/>
                <a:gd name="T47" fmla="*/ 1 h 3"/>
                <a:gd name="T48" fmla="*/ 0 w 4"/>
                <a:gd name="T49" fmla="*/ 3 h 3"/>
                <a:gd name="T50" fmla="*/ 0 w 4"/>
                <a:gd name="T51" fmla="*/ 3 h 3"/>
                <a:gd name="T52" fmla="*/ 0 w 4"/>
                <a:gd name="T53" fmla="*/ 3 h 3"/>
                <a:gd name="T54" fmla="*/ 0 w 4"/>
                <a:gd name="T55" fmla="*/ 3 h 3"/>
                <a:gd name="T56" fmla="*/ 1 w 4"/>
                <a:gd name="T57" fmla="*/ 3 h 3"/>
                <a:gd name="T58" fmla="*/ 1 w 4"/>
                <a:gd name="T59" fmla="*/ 1 h 3"/>
                <a:gd name="T60" fmla="*/ 1 w 4"/>
                <a:gd name="T61" fmla="*/ 1 h 3"/>
                <a:gd name="T62" fmla="*/ 1 w 4"/>
                <a:gd name="T63" fmla="*/ 1 h 3"/>
                <a:gd name="T64" fmla="*/ 1 w 4"/>
                <a:gd name="T65" fmla="*/ 1 h 3"/>
                <a:gd name="T66" fmla="*/ 2 w 4"/>
                <a:gd name="T67" fmla="*/ 1 h 3"/>
                <a:gd name="T68" fmla="*/ 2 w 4"/>
                <a:gd name="T69" fmla="*/ 1 h 3"/>
                <a:gd name="T70" fmla="*/ 2 w 4"/>
                <a:gd name="T71" fmla="*/ 1 h 3"/>
                <a:gd name="T72" fmla="*/ 2 w 4"/>
                <a:gd name="T73" fmla="*/ 1 h 3"/>
                <a:gd name="T74" fmla="*/ 2 w 4"/>
                <a:gd name="T75" fmla="*/ 1 h 3"/>
                <a:gd name="T76" fmla="*/ 2 w 4"/>
                <a:gd name="T77" fmla="*/ 1 h 3"/>
                <a:gd name="T78" fmla="*/ 2 w 4"/>
                <a:gd name="T79" fmla="*/ 1 h 3"/>
                <a:gd name="T80" fmla="*/ 2 w 4"/>
                <a:gd name="T81" fmla="*/ 0 h 3"/>
                <a:gd name="T82" fmla="*/ 4 w 4"/>
                <a:gd name="T8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 h="3">
                  <a:moveTo>
                    <a:pt x="1" y="1"/>
                  </a:moveTo>
                  <a:lnTo>
                    <a:pt x="1" y="1"/>
                  </a:lnTo>
                  <a:lnTo>
                    <a:pt x="1" y="1"/>
                  </a:lnTo>
                  <a:lnTo>
                    <a:pt x="1" y="1"/>
                  </a:lnTo>
                  <a:lnTo>
                    <a:pt x="1" y="1"/>
                  </a:lnTo>
                  <a:lnTo>
                    <a:pt x="1" y="1"/>
                  </a:lnTo>
                  <a:lnTo>
                    <a:pt x="1" y="1"/>
                  </a:lnTo>
                  <a:lnTo>
                    <a:pt x="1" y="1"/>
                  </a:lnTo>
                  <a:lnTo>
                    <a:pt x="1" y="1"/>
                  </a:lnTo>
                  <a:lnTo>
                    <a:pt x="1" y="1"/>
                  </a:lnTo>
                  <a:lnTo>
                    <a:pt x="1" y="1"/>
                  </a:lnTo>
                  <a:lnTo>
                    <a:pt x="1" y="1"/>
                  </a:lnTo>
                  <a:close/>
                  <a:moveTo>
                    <a:pt x="4" y="0"/>
                  </a:moveTo>
                  <a:lnTo>
                    <a:pt x="4" y="0"/>
                  </a:lnTo>
                  <a:lnTo>
                    <a:pt x="4" y="0"/>
                  </a:lnTo>
                  <a:lnTo>
                    <a:pt x="4" y="0"/>
                  </a:lnTo>
                  <a:lnTo>
                    <a:pt x="4" y="0"/>
                  </a:lnTo>
                  <a:lnTo>
                    <a:pt x="4" y="0"/>
                  </a:lnTo>
                  <a:lnTo>
                    <a:pt x="2" y="0"/>
                  </a:lnTo>
                  <a:lnTo>
                    <a:pt x="2" y="0"/>
                  </a:lnTo>
                  <a:lnTo>
                    <a:pt x="2" y="0"/>
                  </a:lnTo>
                  <a:lnTo>
                    <a:pt x="2" y="1"/>
                  </a:lnTo>
                  <a:lnTo>
                    <a:pt x="2" y="1"/>
                  </a:lnTo>
                  <a:lnTo>
                    <a:pt x="2" y="1"/>
                  </a:lnTo>
                  <a:lnTo>
                    <a:pt x="2" y="1"/>
                  </a:lnTo>
                  <a:lnTo>
                    <a:pt x="2" y="1"/>
                  </a:lnTo>
                  <a:lnTo>
                    <a:pt x="2" y="1"/>
                  </a:lnTo>
                  <a:lnTo>
                    <a:pt x="1" y="1"/>
                  </a:lnTo>
                  <a:lnTo>
                    <a:pt x="1" y="1"/>
                  </a:lnTo>
                  <a:lnTo>
                    <a:pt x="1" y="3"/>
                  </a:lnTo>
                  <a:lnTo>
                    <a:pt x="1" y="3"/>
                  </a:lnTo>
                  <a:lnTo>
                    <a:pt x="0" y="3"/>
                  </a:lnTo>
                  <a:lnTo>
                    <a:pt x="0" y="3"/>
                  </a:lnTo>
                  <a:lnTo>
                    <a:pt x="0" y="3"/>
                  </a:lnTo>
                  <a:lnTo>
                    <a:pt x="0" y="3"/>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3"/>
                  </a:lnTo>
                  <a:lnTo>
                    <a:pt x="0" y="3"/>
                  </a:lnTo>
                  <a:lnTo>
                    <a:pt x="0" y="3"/>
                  </a:lnTo>
                  <a:lnTo>
                    <a:pt x="0" y="3"/>
                  </a:lnTo>
                  <a:lnTo>
                    <a:pt x="0" y="3"/>
                  </a:lnTo>
                  <a:lnTo>
                    <a:pt x="0" y="3"/>
                  </a:lnTo>
                  <a:lnTo>
                    <a:pt x="0" y="3"/>
                  </a:lnTo>
                  <a:lnTo>
                    <a:pt x="1" y="3"/>
                  </a:lnTo>
                  <a:lnTo>
                    <a:pt x="1" y="3"/>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2" y="0"/>
                  </a:lnTo>
                  <a:lnTo>
                    <a:pt x="4"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2" name="Freeform 846">
              <a:extLst>
                <a:ext uri="{FF2B5EF4-FFF2-40B4-BE49-F238E27FC236}">
                  <a16:creationId xmlns="" xmlns:a16="http://schemas.microsoft.com/office/drawing/2014/main" id="{38361413-07C3-4BFD-B221-7953759501F2}"/>
                </a:ext>
              </a:extLst>
            </p:cNvPr>
            <p:cNvSpPr>
              <a:spLocks noEditPoints="1"/>
            </p:cNvSpPr>
            <p:nvPr/>
          </p:nvSpPr>
          <p:spPr bwMode="auto">
            <a:xfrm>
              <a:off x="4836720" y="3266377"/>
              <a:ext cx="223377" cy="266776"/>
            </a:xfrm>
            <a:custGeom>
              <a:avLst/>
              <a:gdLst>
                <a:gd name="T0" fmla="*/ 59 w 175"/>
                <a:gd name="T1" fmla="*/ 3 h 209"/>
                <a:gd name="T2" fmla="*/ 58 w 175"/>
                <a:gd name="T3" fmla="*/ 13 h 209"/>
                <a:gd name="T4" fmla="*/ 59 w 175"/>
                <a:gd name="T5" fmla="*/ 24 h 209"/>
                <a:gd name="T6" fmla="*/ 62 w 175"/>
                <a:gd name="T7" fmla="*/ 33 h 209"/>
                <a:gd name="T8" fmla="*/ 67 w 175"/>
                <a:gd name="T9" fmla="*/ 38 h 209"/>
                <a:gd name="T10" fmla="*/ 74 w 175"/>
                <a:gd name="T11" fmla="*/ 43 h 209"/>
                <a:gd name="T12" fmla="*/ 81 w 175"/>
                <a:gd name="T13" fmla="*/ 45 h 209"/>
                <a:gd name="T14" fmla="*/ 92 w 175"/>
                <a:gd name="T15" fmla="*/ 47 h 209"/>
                <a:gd name="T16" fmla="*/ 100 w 175"/>
                <a:gd name="T17" fmla="*/ 54 h 209"/>
                <a:gd name="T18" fmla="*/ 107 w 175"/>
                <a:gd name="T19" fmla="*/ 57 h 209"/>
                <a:gd name="T20" fmla="*/ 118 w 175"/>
                <a:gd name="T21" fmla="*/ 61 h 209"/>
                <a:gd name="T22" fmla="*/ 126 w 175"/>
                <a:gd name="T23" fmla="*/ 64 h 209"/>
                <a:gd name="T24" fmla="*/ 130 w 175"/>
                <a:gd name="T25" fmla="*/ 71 h 209"/>
                <a:gd name="T26" fmla="*/ 133 w 175"/>
                <a:gd name="T27" fmla="*/ 84 h 209"/>
                <a:gd name="T28" fmla="*/ 136 w 175"/>
                <a:gd name="T29" fmla="*/ 99 h 209"/>
                <a:gd name="T30" fmla="*/ 156 w 175"/>
                <a:gd name="T31" fmla="*/ 105 h 209"/>
                <a:gd name="T32" fmla="*/ 160 w 175"/>
                <a:gd name="T33" fmla="*/ 115 h 209"/>
                <a:gd name="T34" fmla="*/ 166 w 175"/>
                <a:gd name="T35" fmla="*/ 123 h 209"/>
                <a:gd name="T36" fmla="*/ 174 w 175"/>
                <a:gd name="T37" fmla="*/ 134 h 209"/>
                <a:gd name="T38" fmla="*/ 173 w 175"/>
                <a:gd name="T39" fmla="*/ 147 h 209"/>
                <a:gd name="T40" fmla="*/ 171 w 175"/>
                <a:gd name="T41" fmla="*/ 161 h 209"/>
                <a:gd name="T42" fmla="*/ 168 w 175"/>
                <a:gd name="T43" fmla="*/ 162 h 209"/>
                <a:gd name="T44" fmla="*/ 157 w 175"/>
                <a:gd name="T45" fmla="*/ 153 h 209"/>
                <a:gd name="T46" fmla="*/ 131 w 175"/>
                <a:gd name="T47" fmla="*/ 154 h 209"/>
                <a:gd name="T48" fmla="*/ 117 w 175"/>
                <a:gd name="T49" fmla="*/ 165 h 209"/>
                <a:gd name="T50" fmla="*/ 114 w 175"/>
                <a:gd name="T51" fmla="*/ 176 h 209"/>
                <a:gd name="T52" fmla="*/ 111 w 175"/>
                <a:gd name="T53" fmla="*/ 196 h 209"/>
                <a:gd name="T54" fmla="*/ 95 w 175"/>
                <a:gd name="T55" fmla="*/ 196 h 209"/>
                <a:gd name="T56" fmla="*/ 89 w 175"/>
                <a:gd name="T57" fmla="*/ 206 h 209"/>
                <a:gd name="T58" fmla="*/ 86 w 175"/>
                <a:gd name="T59" fmla="*/ 203 h 209"/>
                <a:gd name="T60" fmla="*/ 81 w 175"/>
                <a:gd name="T61" fmla="*/ 197 h 209"/>
                <a:gd name="T62" fmla="*/ 62 w 175"/>
                <a:gd name="T63" fmla="*/ 193 h 209"/>
                <a:gd name="T64" fmla="*/ 54 w 175"/>
                <a:gd name="T65" fmla="*/ 201 h 209"/>
                <a:gd name="T66" fmla="*/ 45 w 175"/>
                <a:gd name="T67" fmla="*/ 209 h 209"/>
                <a:gd name="T68" fmla="*/ 38 w 175"/>
                <a:gd name="T69" fmla="*/ 199 h 209"/>
                <a:gd name="T70" fmla="*/ 33 w 175"/>
                <a:gd name="T71" fmla="*/ 185 h 209"/>
                <a:gd name="T72" fmla="*/ 24 w 175"/>
                <a:gd name="T73" fmla="*/ 171 h 209"/>
                <a:gd name="T74" fmla="*/ 25 w 175"/>
                <a:gd name="T75" fmla="*/ 161 h 209"/>
                <a:gd name="T76" fmla="*/ 23 w 175"/>
                <a:gd name="T77" fmla="*/ 152 h 209"/>
                <a:gd name="T78" fmla="*/ 17 w 175"/>
                <a:gd name="T79" fmla="*/ 141 h 209"/>
                <a:gd name="T80" fmla="*/ 14 w 175"/>
                <a:gd name="T81" fmla="*/ 132 h 209"/>
                <a:gd name="T82" fmla="*/ 8 w 175"/>
                <a:gd name="T83" fmla="*/ 122 h 209"/>
                <a:gd name="T84" fmla="*/ 12 w 175"/>
                <a:gd name="T85" fmla="*/ 112 h 209"/>
                <a:gd name="T86" fmla="*/ 15 w 175"/>
                <a:gd name="T87" fmla="*/ 108 h 209"/>
                <a:gd name="T88" fmla="*/ 19 w 175"/>
                <a:gd name="T89" fmla="*/ 104 h 209"/>
                <a:gd name="T90" fmla="*/ 15 w 175"/>
                <a:gd name="T91" fmla="*/ 99 h 209"/>
                <a:gd name="T92" fmla="*/ 9 w 175"/>
                <a:gd name="T93" fmla="*/ 91 h 209"/>
                <a:gd name="T94" fmla="*/ 8 w 175"/>
                <a:gd name="T95" fmla="*/ 83 h 209"/>
                <a:gd name="T96" fmla="*/ 11 w 175"/>
                <a:gd name="T97" fmla="*/ 73 h 209"/>
                <a:gd name="T98" fmla="*/ 10 w 175"/>
                <a:gd name="T99" fmla="*/ 64 h 209"/>
                <a:gd name="T100" fmla="*/ 10 w 175"/>
                <a:gd name="T101" fmla="*/ 52 h 209"/>
                <a:gd name="T102" fmla="*/ 14 w 175"/>
                <a:gd name="T103" fmla="*/ 45 h 209"/>
                <a:gd name="T104" fmla="*/ 0 w 175"/>
                <a:gd name="T105" fmla="*/ 20 h 209"/>
                <a:gd name="T106" fmla="*/ 11 w 175"/>
                <a:gd name="T107" fmla="*/ 22 h 209"/>
                <a:gd name="T108" fmla="*/ 21 w 175"/>
                <a:gd name="T109" fmla="*/ 17 h 209"/>
                <a:gd name="T110" fmla="*/ 30 w 175"/>
                <a:gd name="T111" fmla="*/ 11 h 209"/>
                <a:gd name="T112" fmla="*/ 43 w 175"/>
                <a:gd name="T113" fmla="*/ 4 h 209"/>
                <a:gd name="T114" fmla="*/ 52 w 175"/>
                <a:gd name="T115" fmla="*/ 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5" h="209">
                  <a:moveTo>
                    <a:pt x="15" y="103"/>
                  </a:moveTo>
                  <a:lnTo>
                    <a:pt x="16" y="104"/>
                  </a:lnTo>
                  <a:lnTo>
                    <a:pt x="15" y="103"/>
                  </a:lnTo>
                  <a:lnTo>
                    <a:pt x="14" y="103"/>
                  </a:lnTo>
                  <a:lnTo>
                    <a:pt x="12" y="104"/>
                  </a:lnTo>
                  <a:lnTo>
                    <a:pt x="12" y="103"/>
                  </a:lnTo>
                  <a:lnTo>
                    <a:pt x="12" y="102"/>
                  </a:lnTo>
                  <a:lnTo>
                    <a:pt x="12" y="101"/>
                  </a:lnTo>
                  <a:lnTo>
                    <a:pt x="14" y="102"/>
                  </a:lnTo>
                  <a:lnTo>
                    <a:pt x="15" y="103"/>
                  </a:lnTo>
                  <a:close/>
                  <a:moveTo>
                    <a:pt x="59" y="3"/>
                  </a:moveTo>
                  <a:lnTo>
                    <a:pt x="58" y="4"/>
                  </a:lnTo>
                  <a:lnTo>
                    <a:pt x="58" y="5"/>
                  </a:lnTo>
                  <a:lnTo>
                    <a:pt x="59" y="6"/>
                  </a:lnTo>
                  <a:lnTo>
                    <a:pt x="59" y="7"/>
                  </a:lnTo>
                  <a:lnTo>
                    <a:pt x="59" y="8"/>
                  </a:lnTo>
                  <a:lnTo>
                    <a:pt x="59" y="10"/>
                  </a:lnTo>
                  <a:lnTo>
                    <a:pt x="58" y="11"/>
                  </a:lnTo>
                  <a:lnTo>
                    <a:pt x="58" y="12"/>
                  </a:lnTo>
                  <a:lnTo>
                    <a:pt x="57" y="12"/>
                  </a:lnTo>
                  <a:lnTo>
                    <a:pt x="57" y="13"/>
                  </a:lnTo>
                  <a:lnTo>
                    <a:pt x="58" y="13"/>
                  </a:lnTo>
                  <a:lnTo>
                    <a:pt x="58" y="14"/>
                  </a:lnTo>
                  <a:lnTo>
                    <a:pt x="58" y="15"/>
                  </a:lnTo>
                  <a:lnTo>
                    <a:pt x="58" y="17"/>
                  </a:lnTo>
                  <a:lnTo>
                    <a:pt x="58" y="18"/>
                  </a:lnTo>
                  <a:lnTo>
                    <a:pt x="59" y="18"/>
                  </a:lnTo>
                  <a:lnTo>
                    <a:pt x="59" y="19"/>
                  </a:lnTo>
                  <a:lnTo>
                    <a:pt x="59" y="20"/>
                  </a:lnTo>
                  <a:lnTo>
                    <a:pt x="59" y="21"/>
                  </a:lnTo>
                  <a:lnTo>
                    <a:pt x="59" y="22"/>
                  </a:lnTo>
                  <a:lnTo>
                    <a:pt x="58" y="24"/>
                  </a:lnTo>
                  <a:lnTo>
                    <a:pt x="59" y="24"/>
                  </a:lnTo>
                  <a:lnTo>
                    <a:pt x="59" y="25"/>
                  </a:lnTo>
                  <a:lnTo>
                    <a:pt x="59" y="26"/>
                  </a:lnTo>
                  <a:lnTo>
                    <a:pt x="59" y="27"/>
                  </a:lnTo>
                  <a:lnTo>
                    <a:pt x="60" y="28"/>
                  </a:lnTo>
                  <a:lnTo>
                    <a:pt x="61" y="29"/>
                  </a:lnTo>
                  <a:lnTo>
                    <a:pt x="61" y="31"/>
                  </a:lnTo>
                  <a:lnTo>
                    <a:pt x="62" y="31"/>
                  </a:lnTo>
                  <a:lnTo>
                    <a:pt x="61" y="31"/>
                  </a:lnTo>
                  <a:lnTo>
                    <a:pt x="61" y="32"/>
                  </a:lnTo>
                  <a:lnTo>
                    <a:pt x="61" y="33"/>
                  </a:lnTo>
                  <a:lnTo>
                    <a:pt x="62" y="33"/>
                  </a:lnTo>
                  <a:lnTo>
                    <a:pt x="62" y="32"/>
                  </a:lnTo>
                  <a:lnTo>
                    <a:pt x="62" y="33"/>
                  </a:lnTo>
                  <a:lnTo>
                    <a:pt x="64" y="33"/>
                  </a:lnTo>
                  <a:lnTo>
                    <a:pt x="64" y="34"/>
                  </a:lnTo>
                  <a:lnTo>
                    <a:pt x="64" y="35"/>
                  </a:lnTo>
                  <a:lnTo>
                    <a:pt x="65" y="35"/>
                  </a:lnTo>
                  <a:lnTo>
                    <a:pt x="65" y="36"/>
                  </a:lnTo>
                  <a:lnTo>
                    <a:pt x="66" y="36"/>
                  </a:lnTo>
                  <a:lnTo>
                    <a:pt x="66" y="38"/>
                  </a:lnTo>
                  <a:lnTo>
                    <a:pt x="67" y="36"/>
                  </a:lnTo>
                  <a:lnTo>
                    <a:pt x="67" y="38"/>
                  </a:lnTo>
                  <a:lnTo>
                    <a:pt x="68" y="38"/>
                  </a:lnTo>
                  <a:lnTo>
                    <a:pt x="68" y="39"/>
                  </a:lnTo>
                  <a:lnTo>
                    <a:pt x="69" y="39"/>
                  </a:lnTo>
                  <a:lnTo>
                    <a:pt x="69" y="40"/>
                  </a:lnTo>
                  <a:lnTo>
                    <a:pt x="71" y="40"/>
                  </a:lnTo>
                  <a:lnTo>
                    <a:pt x="72" y="40"/>
                  </a:lnTo>
                  <a:lnTo>
                    <a:pt x="72" y="41"/>
                  </a:lnTo>
                  <a:lnTo>
                    <a:pt x="72" y="42"/>
                  </a:lnTo>
                  <a:lnTo>
                    <a:pt x="73" y="42"/>
                  </a:lnTo>
                  <a:lnTo>
                    <a:pt x="73" y="43"/>
                  </a:lnTo>
                  <a:lnTo>
                    <a:pt x="74" y="43"/>
                  </a:lnTo>
                  <a:lnTo>
                    <a:pt x="74" y="45"/>
                  </a:lnTo>
                  <a:lnTo>
                    <a:pt x="74" y="43"/>
                  </a:lnTo>
                  <a:lnTo>
                    <a:pt x="75" y="43"/>
                  </a:lnTo>
                  <a:lnTo>
                    <a:pt x="75" y="45"/>
                  </a:lnTo>
                  <a:lnTo>
                    <a:pt x="76" y="45"/>
                  </a:lnTo>
                  <a:lnTo>
                    <a:pt x="78" y="45"/>
                  </a:lnTo>
                  <a:lnTo>
                    <a:pt x="79" y="45"/>
                  </a:lnTo>
                  <a:lnTo>
                    <a:pt x="80" y="45"/>
                  </a:lnTo>
                  <a:lnTo>
                    <a:pt x="80" y="46"/>
                  </a:lnTo>
                  <a:lnTo>
                    <a:pt x="80" y="45"/>
                  </a:lnTo>
                  <a:lnTo>
                    <a:pt x="81" y="45"/>
                  </a:lnTo>
                  <a:lnTo>
                    <a:pt x="81" y="43"/>
                  </a:lnTo>
                  <a:lnTo>
                    <a:pt x="83" y="45"/>
                  </a:lnTo>
                  <a:lnTo>
                    <a:pt x="85" y="45"/>
                  </a:lnTo>
                  <a:lnTo>
                    <a:pt x="86" y="46"/>
                  </a:lnTo>
                  <a:lnTo>
                    <a:pt x="87" y="46"/>
                  </a:lnTo>
                  <a:lnTo>
                    <a:pt x="87" y="47"/>
                  </a:lnTo>
                  <a:lnTo>
                    <a:pt x="88" y="47"/>
                  </a:lnTo>
                  <a:lnTo>
                    <a:pt x="88" y="48"/>
                  </a:lnTo>
                  <a:lnTo>
                    <a:pt x="89" y="48"/>
                  </a:lnTo>
                  <a:lnTo>
                    <a:pt x="90" y="47"/>
                  </a:lnTo>
                  <a:lnTo>
                    <a:pt x="92" y="47"/>
                  </a:lnTo>
                  <a:lnTo>
                    <a:pt x="93" y="48"/>
                  </a:lnTo>
                  <a:lnTo>
                    <a:pt x="93" y="49"/>
                  </a:lnTo>
                  <a:lnTo>
                    <a:pt x="93" y="50"/>
                  </a:lnTo>
                  <a:lnTo>
                    <a:pt x="94" y="50"/>
                  </a:lnTo>
                  <a:lnTo>
                    <a:pt x="95" y="52"/>
                  </a:lnTo>
                  <a:lnTo>
                    <a:pt x="96" y="52"/>
                  </a:lnTo>
                  <a:lnTo>
                    <a:pt x="96" y="53"/>
                  </a:lnTo>
                  <a:lnTo>
                    <a:pt x="97" y="53"/>
                  </a:lnTo>
                  <a:lnTo>
                    <a:pt x="97" y="52"/>
                  </a:lnTo>
                  <a:lnTo>
                    <a:pt x="98" y="53"/>
                  </a:lnTo>
                  <a:lnTo>
                    <a:pt x="100" y="54"/>
                  </a:lnTo>
                  <a:lnTo>
                    <a:pt x="101" y="54"/>
                  </a:lnTo>
                  <a:lnTo>
                    <a:pt x="102" y="54"/>
                  </a:lnTo>
                  <a:lnTo>
                    <a:pt x="102" y="55"/>
                  </a:lnTo>
                  <a:lnTo>
                    <a:pt x="103" y="55"/>
                  </a:lnTo>
                  <a:lnTo>
                    <a:pt x="104" y="54"/>
                  </a:lnTo>
                  <a:lnTo>
                    <a:pt x="104" y="55"/>
                  </a:lnTo>
                  <a:lnTo>
                    <a:pt x="104" y="54"/>
                  </a:lnTo>
                  <a:lnTo>
                    <a:pt x="105" y="54"/>
                  </a:lnTo>
                  <a:lnTo>
                    <a:pt x="105" y="55"/>
                  </a:lnTo>
                  <a:lnTo>
                    <a:pt x="105" y="56"/>
                  </a:lnTo>
                  <a:lnTo>
                    <a:pt x="107" y="57"/>
                  </a:lnTo>
                  <a:lnTo>
                    <a:pt x="108" y="59"/>
                  </a:lnTo>
                  <a:lnTo>
                    <a:pt x="109" y="60"/>
                  </a:lnTo>
                  <a:lnTo>
                    <a:pt x="110" y="61"/>
                  </a:lnTo>
                  <a:lnTo>
                    <a:pt x="111" y="61"/>
                  </a:lnTo>
                  <a:lnTo>
                    <a:pt x="112" y="61"/>
                  </a:lnTo>
                  <a:lnTo>
                    <a:pt x="114" y="61"/>
                  </a:lnTo>
                  <a:lnTo>
                    <a:pt x="115" y="61"/>
                  </a:lnTo>
                  <a:lnTo>
                    <a:pt x="116" y="61"/>
                  </a:lnTo>
                  <a:lnTo>
                    <a:pt x="117" y="60"/>
                  </a:lnTo>
                  <a:lnTo>
                    <a:pt x="117" y="61"/>
                  </a:lnTo>
                  <a:lnTo>
                    <a:pt x="118" y="61"/>
                  </a:lnTo>
                  <a:lnTo>
                    <a:pt x="119" y="61"/>
                  </a:lnTo>
                  <a:lnTo>
                    <a:pt x="119" y="60"/>
                  </a:lnTo>
                  <a:lnTo>
                    <a:pt x="121" y="60"/>
                  </a:lnTo>
                  <a:lnTo>
                    <a:pt x="121" y="61"/>
                  </a:lnTo>
                  <a:lnTo>
                    <a:pt x="122" y="61"/>
                  </a:lnTo>
                  <a:lnTo>
                    <a:pt x="123" y="61"/>
                  </a:lnTo>
                  <a:lnTo>
                    <a:pt x="123" y="62"/>
                  </a:lnTo>
                  <a:lnTo>
                    <a:pt x="124" y="62"/>
                  </a:lnTo>
                  <a:lnTo>
                    <a:pt x="125" y="63"/>
                  </a:lnTo>
                  <a:lnTo>
                    <a:pt x="126" y="63"/>
                  </a:lnTo>
                  <a:lnTo>
                    <a:pt x="126" y="64"/>
                  </a:lnTo>
                  <a:lnTo>
                    <a:pt x="128" y="64"/>
                  </a:lnTo>
                  <a:lnTo>
                    <a:pt x="129" y="64"/>
                  </a:lnTo>
                  <a:lnTo>
                    <a:pt x="129" y="66"/>
                  </a:lnTo>
                  <a:lnTo>
                    <a:pt x="129" y="67"/>
                  </a:lnTo>
                  <a:lnTo>
                    <a:pt x="130" y="67"/>
                  </a:lnTo>
                  <a:lnTo>
                    <a:pt x="130" y="68"/>
                  </a:lnTo>
                  <a:lnTo>
                    <a:pt x="130" y="69"/>
                  </a:lnTo>
                  <a:lnTo>
                    <a:pt x="130" y="70"/>
                  </a:lnTo>
                  <a:lnTo>
                    <a:pt x="129" y="70"/>
                  </a:lnTo>
                  <a:lnTo>
                    <a:pt x="129" y="71"/>
                  </a:lnTo>
                  <a:lnTo>
                    <a:pt x="130" y="71"/>
                  </a:lnTo>
                  <a:lnTo>
                    <a:pt x="130" y="73"/>
                  </a:lnTo>
                  <a:lnTo>
                    <a:pt x="131" y="74"/>
                  </a:lnTo>
                  <a:lnTo>
                    <a:pt x="131" y="75"/>
                  </a:lnTo>
                  <a:lnTo>
                    <a:pt x="131" y="76"/>
                  </a:lnTo>
                  <a:lnTo>
                    <a:pt x="131" y="77"/>
                  </a:lnTo>
                  <a:lnTo>
                    <a:pt x="132" y="78"/>
                  </a:lnTo>
                  <a:lnTo>
                    <a:pt x="132" y="80"/>
                  </a:lnTo>
                  <a:lnTo>
                    <a:pt x="132" y="81"/>
                  </a:lnTo>
                  <a:lnTo>
                    <a:pt x="132" y="82"/>
                  </a:lnTo>
                  <a:lnTo>
                    <a:pt x="133" y="83"/>
                  </a:lnTo>
                  <a:lnTo>
                    <a:pt x="133" y="84"/>
                  </a:lnTo>
                  <a:lnTo>
                    <a:pt x="133" y="85"/>
                  </a:lnTo>
                  <a:lnTo>
                    <a:pt x="131" y="85"/>
                  </a:lnTo>
                  <a:lnTo>
                    <a:pt x="129" y="85"/>
                  </a:lnTo>
                  <a:lnTo>
                    <a:pt x="130" y="87"/>
                  </a:lnTo>
                  <a:lnTo>
                    <a:pt x="131" y="88"/>
                  </a:lnTo>
                  <a:lnTo>
                    <a:pt x="132" y="90"/>
                  </a:lnTo>
                  <a:lnTo>
                    <a:pt x="133" y="91"/>
                  </a:lnTo>
                  <a:lnTo>
                    <a:pt x="135" y="92"/>
                  </a:lnTo>
                  <a:lnTo>
                    <a:pt x="135" y="95"/>
                  </a:lnTo>
                  <a:lnTo>
                    <a:pt x="135" y="97"/>
                  </a:lnTo>
                  <a:lnTo>
                    <a:pt x="136" y="99"/>
                  </a:lnTo>
                  <a:lnTo>
                    <a:pt x="136" y="102"/>
                  </a:lnTo>
                  <a:lnTo>
                    <a:pt x="136" y="103"/>
                  </a:lnTo>
                  <a:lnTo>
                    <a:pt x="136" y="104"/>
                  </a:lnTo>
                  <a:lnTo>
                    <a:pt x="137" y="104"/>
                  </a:lnTo>
                  <a:lnTo>
                    <a:pt x="140" y="104"/>
                  </a:lnTo>
                  <a:lnTo>
                    <a:pt x="143" y="104"/>
                  </a:lnTo>
                  <a:lnTo>
                    <a:pt x="145" y="104"/>
                  </a:lnTo>
                  <a:lnTo>
                    <a:pt x="147" y="105"/>
                  </a:lnTo>
                  <a:lnTo>
                    <a:pt x="151" y="105"/>
                  </a:lnTo>
                  <a:lnTo>
                    <a:pt x="153" y="105"/>
                  </a:lnTo>
                  <a:lnTo>
                    <a:pt x="156" y="105"/>
                  </a:lnTo>
                  <a:lnTo>
                    <a:pt x="159" y="105"/>
                  </a:lnTo>
                  <a:lnTo>
                    <a:pt x="160" y="105"/>
                  </a:lnTo>
                  <a:lnTo>
                    <a:pt x="160" y="104"/>
                  </a:lnTo>
                  <a:lnTo>
                    <a:pt x="161" y="104"/>
                  </a:lnTo>
                  <a:lnTo>
                    <a:pt x="161" y="106"/>
                  </a:lnTo>
                  <a:lnTo>
                    <a:pt x="161" y="108"/>
                  </a:lnTo>
                  <a:lnTo>
                    <a:pt x="160" y="110"/>
                  </a:lnTo>
                  <a:lnTo>
                    <a:pt x="160" y="111"/>
                  </a:lnTo>
                  <a:lnTo>
                    <a:pt x="160" y="112"/>
                  </a:lnTo>
                  <a:lnTo>
                    <a:pt x="160" y="113"/>
                  </a:lnTo>
                  <a:lnTo>
                    <a:pt x="160" y="115"/>
                  </a:lnTo>
                  <a:lnTo>
                    <a:pt x="160" y="116"/>
                  </a:lnTo>
                  <a:lnTo>
                    <a:pt x="161" y="117"/>
                  </a:lnTo>
                  <a:lnTo>
                    <a:pt x="161" y="118"/>
                  </a:lnTo>
                  <a:lnTo>
                    <a:pt x="161" y="119"/>
                  </a:lnTo>
                  <a:lnTo>
                    <a:pt x="161" y="120"/>
                  </a:lnTo>
                  <a:lnTo>
                    <a:pt x="162" y="120"/>
                  </a:lnTo>
                  <a:lnTo>
                    <a:pt x="164" y="120"/>
                  </a:lnTo>
                  <a:lnTo>
                    <a:pt x="164" y="122"/>
                  </a:lnTo>
                  <a:lnTo>
                    <a:pt x="165" y="122"/>
                  </a:lnTo>
                  <a:lnTo>
                    <a:pt x="165" y="123"/>
                  </a:lnTo>
                  <a:lnTo>
                    <a:pt x="166" y="123"/>
                  </a:lnTo>
                  <a:lnTo>
                    <a:pt x="167" y="124"/>
                  </a:lnTo>
                  <a:lnTo>
                    <a:pt x="168" y="124"/>
                  </a:lnTo>
                  <a:lnTo>
                    <a:pt x="169" y="124"/>
                  </a:lnTo>
                  <a:lnTo>
                    <a:pt x="171" y="125"/>
                  </a:lnTo>
                  <a:lnTo>
                    <a:pt x="171" y="126"/>
                  </a:lnTo>
                  <a:lnTo>
                    <a:pt x="171" y="127"/>
                  </a:lnTo>
                  <a:lnTo>
                    <a:pt x="172" y="127"/>
                  </a:lnTo>
                  <a:lnTo>
                    <a:pt x="172" y="129"/>
                  </a:lnTo>
                  <a:lnTo>
                    <a:pt x="173" y="132"/>
                  </a:lnTo>
                  <a:lnTo>
                    <a:pt x="174" y="133"/>
                  </a:lnTo>
                  <a:lnTo>
                    <a:pt x="174" y="134"/>
                  </a:lnTo>
                  <a:lnTo>
                    <a:pt x="175" y="134"/>
                  </a:lnTo>
                  <a:lnTo>
                    <a:pt x="175" y="136"/>
                  </a:lnTo>
                  <a:lnTo>
                    <a:pt x="174" y="136"/>
                  </a:lnTo>
                  <a:lnTo>
                    <a:pt x="174" y="137"/>
                  </a:lnTo>
                  <a:lnTo>
                    <a:pt x="174" y="139"/>
                  </a:lnTo>
                  <a:lnTo>
                    <a:pt x="173" y="141"/>
                  </a:lnTo>
                  <a:lnTo>
                    <a:pt x="173" y="144"/>
                  </a:lnTo>
                  <a:lnTo>
                    <a:pt x="172" y="145"/>
                  </a:lnTo>
                  <a:lnTo>
                    <a:pt x="172" y="146"/>
                  </a:lnTo>
                  <a:lnTo>
                    <a:pt x="173" y="146"/>
                  </a:lnTo>
                  <a:lnTo>
                    <a:pt x="173" y="147"/>
                  </a:lnTo>
                  <a:lnTo>
                    <a:pt x="173" y="148"/>
                  </a:lnTo>
                  <a:lnTo>
                    <a:pt x="172" y="148"/>
                  </a:lnTo>
                  <a:lnTo>
                    <a:pt x="172" y="150"/>
                  </a:lnTo>
                  <a:lnTo>
                    <a:pt x="171" y="152"/>
                  </a:lnTo>
                  <a:lnTo>
                    <a:pt x="171" y="154"/>
                  </a:lnTo>
                  <a:lnTo>
                    <a:pt x="169" y="155"/>
                  </a:lnTo>
                  <a:lnTo>
                    <a:pt x="169" y="157"/>
                  </a:lnTo>
                  <a:lnTo>
                    <a:pt x="169" y="158"/>
                  </a:lnTo>
                  <a:lnTo>
                    <a:pt x="168" y="159"/>
                  </a:lnTo>
                  <a:lnTo>
                    <a:pt x="169" y="160"/>
                  </a:lnTo>
                  <a:lnTo>
                    <a:pt x="171" y="161"/>
                  </a:lnTo>
                  <a:lnTo>
                    <a:pt x="173" y="162"/>
                  </a:lnTo>
                  <a:lnTo>
                    <a:pt x="173" y="164"/>
                  </a:lnTo>
                  <a:lnTo>
                    <a:pt x="172" y="164"/>
                  </a:lnTo>
                  <a:lnTo>
                    <a:pt x="171" y="164"/>
                  </a:lnTo>
                  <a:lnTo>
                    <a:pt x="171" y="165"/>
                  </a:lnTo>
                  <a:lnTo>
                    <a:pt x="169" y="165"/>
                  </a:lnTo>
                  <a:lnTo>
                    <a:pt x="169" y="166"/>
                  </a:lnTo>
                  <a:lnTo>
                    <a:pt x="168" y="166"/>
                  </a:lnTo>
                  <a:lnTo>
                    <a:pt x="168" y="165"/>
                  </a:lnTo>
                  <a:lnTo>
                    <a:pt x="168" y="164"/>
                  </a:lnTo>
                  <a:lnTo>
                    <a:pt x="168" y="162"/>
                  </a:lnTo>
                  <a:lnTo>
                    <a:pt x="168" y="161"/>
                  </a:lnTo>
                  <a:lnTo>
                    <a:pt x="168" y="160"/>
                  </a:lnTo>
                  <a:lnTo>
                    <a:pt x="167" y="160"/>
                  </a:lnTo>
                  <a:lnTo>
                    <a:pt x="166" y="159"/>
                  </a:lnTo>
                  <a:lnTo>
                    <a:pt x="165" y="158"/>
                  </a:lnTo>
                  <a:lnTo>
                    <a:pt x="164" y="158"/>
                  </a:lnTo>
                  <a:lnTo>
                    <a:pt x="162" y="157"/>
                  </a:lnTo>
                  <a:lnTo>
                    <a:pt x="160" y="155"/>
                  </a:lnTo>
                  <a:lnTo>
                    <a:pt x="159" y="155"/>
                  </a:lnTo>
                  <a:lnTo>
                    <a:pt x="158" y="154"/>
                  </a:lnTo>
                  <a:lnTo>
                    <a:pt x="157" y="153"/>
                  </a:lnTo>
                  <a:lnTo>
                    <a:pt x="156" y="153"/>
                  </a:lnTo>
                  <a:lnTo>
                    <a:pt x="156" y="152"/>
                  </a:lnTo>
                  <a:lnTo>
                    <a:pt x="154" y="152"/>
                  </a:lnTo>
                  <a:lnTo>
                    <a:pt x="153" y="152"/>
                  </a:lnTo>
                  <a:lnTo>
                    <a:pt x="151" y="152"/>
                  </a:lnTo>
                  <a:lnTo>
                    <a:pt x="149" y="152"/>
                  </a:lnTo>
                  <a:lnTo>
                    <a:pt x="146" y="152"/>
                  </a:lnTo>
                  <a:lnTo>
                    <a:pt x="143" y="152"/>
                  </a:lnTo>
                  <a:lnTo>
                    <a:pt x="140" y="153"/>
                  </a:lnTo>
                  <a:lnTo>
                    <a:pt x="136" y="154"/>
                  </a:lnTo>
                  <a:lnTo>
                    <a:pt x="131" y="154"/>
                  </a:lnTo>
                  <a:lnTo>
                    <a:pt x="126" y="155"/>
                  </a:lnTo>
                  <a:lnTo>
                    <a:pt x="122" y="157"/>
                  </a:lnTo>
                  <a:lnTo>
                    <a:pt x="121" y="158"/>
                  </a:lnTo>
                  <a:lnTo>
                    <a:pt x="119" y="158"/>
                  </a:lnTo>
                  <a:lnTo>
                    <a:pt x="118" y="158"/>
                  </a:lnTo>
                  <a:lnTo>
                    <a:pt x="118" y="159"/>
                  </a:lnTo>
                  <a:lnTo>
                    <a:pt x="118" y="160"/>
                  </a:lnTo>
                  <a:lnTo>
                    <a:pt x="118" y="161"/>
                  </a:lnTo>
                  <a:lnTo>
                    <a:pt x="117" y="162"/>
                  </a:lnTo>
                  <a:lnTo>
                    <a:pt x="117" y="164"/>
                  </a:lnTo>
                  <a:lnTo>
                    <a:pt x="117" y="165"/>
                  </a:lnTo>
                  <a:lnTo>
                    <a:pt x="116" y="166"/>
                  </a:lnTo>
                  <a:lnTo>
                    <a:pt x="116" y="167"/>
                  </a:lnTo>
                  <a:lnTo>
                    <a:pt x="115" y="168"/>
                  </a:lnTo>
                  <a:lnTo>
                    <a:pt x="115" y="169"/>
                  </a:lnTo>
                  <a:lnTo>
                    <a:pt x="114" y="171"/>
                  </a:lnTo>
                  <a:lnTo>
                    <a:pt x="114" y="172"/>
                  </a:lnTo>
                  <a:lnTo>
                    <a:pt x="112" y="172"/>
                  </a:lnTo>
                  <a:lnTo>
                    <a:pt x="112" y="173"/>
                  </a:lnTo>
                  <a:lnTo>
                    <a:pt x="114" y="174"/>
                  </a:lnTo>
                  <a:lnTo>
                    <a:pt x="114" y="175"/>
                  </a:lnTo>
                  <a:lnTo>
                    <a:pt x="114" y="176"/>
                  </a:lnTo>
                  <a:lnTo>
                    <a:pt x="114" y="179"/>
                  </a:lnTo>
                  <a:lnTo>
                    <a:pt x="114" y="180"/>
                  </a:lnTo>
                  <a:lnTo>
                    <a:pt x="114" y="182"/>
                  </a:lnTo>
                  <a:lnTo>
                    <a:pt x="114" y="183"/>
                  </a:lnTo>
                  <a:lnTo>
                    <a:pt x="112" y="186"/>
                  </a:lnTo>
                  <a:lnTo>
                    <a:pt x="112" y="187"/>
                  </a:lnTo>
                  <a:lnTo>
                    <a:pt x="112" y="189"/>
                  </a:lnTo>
                  <a:lnTo>
                    <a:pt x="111" y="190"/>
                  </a:lnTo>
                  <a:lnTo>
                    <a:pt x="111" y="193"/>
                  </a:lnTo>
                  <a:lnTo>
                    <a:pt x="111" y="195"/>
                  </a:lnTo>
                  <a:lnTo>
                    <a:pt x="111" y="196"/>
                  </a:lnTo>
                  <a:lnTo>
                    <a:pt x="110" y="197"/>
                  </a:lnTo>
                  <a:lnTo>
                    <a:pt x="110" y="199"/>
                  </a:lnTo>
                  <a:lnTo>
                    <a:pt x="110" y="197"/>
                  </a:lnTo>
                  <a:lnTo>
                    <a:pt x="109" y="197"/>
                  </a:lnTo>
                  <a:lnTo>
                    <a:pt x="108" y="196"/>
                  </a:lnTo>
                  <a:lnTo>
                    <a:pt x="108" y="195"/>
                  </a:lnTo>
                  <a:lnTo>
                    <a:pt x="107" y="195"/>
                  </a:lnTo>
                  <a:lnTo>
                    <a:pt x="105" y="195"/>
                  </a:lnTo>
                  <a:lnTo>
                    <a:pt x="101" y="195"/>
                  </a:lnTo>
                  <a:lnTo>
                    <a:pt x="96" y="195"/>
                  </a:lnTo>
                  <a:lnTo>
                    <a:pt x="95" y="196"/>
                  </a:lnTo>
                  <a:lnTo>
                    <a:pt x="95" y="195"/>
                  </a:lnTo>
                  <a:lnTo>
                    <a:pt x="94" y="195"/>
                  </a:lnTo>
                  <a:lnTo>
                    <a:pt x="93" y="195"/>
                  </a:lnTo>
                  <a:lnTo>
                    <a:pt x="93" y="196"/>
                  </a:lnTo>
                  <a:lnTo>
                    <a:pt x="92" y="196"/>
                  </a:lnTo>
                  <a:lnTo>
                    <a:pt x="92" y="197"/>
                  </a:lnTo>
                  <a:lnTo>
                    <a:pt x="92" y="199"/>
                  </a:lnTo>
                  <a:lnTo>
                    <a:pt x="90" y="199"/>
                  </a:lnTo>
                  <a:lnTo>
                    <a:pt x="90" y="202"/>
                  </a:lnTo>
                  <a:lnTo>
                    <a:pt x="89" y="203"/>
                  </a:lnTo>
                  <a:lnTo>
                    <a:pt x="89" y="206"/>
                  </a:lnTo>
                  <a:lnTo>
                    <a:pt x="89" y="207"/>
                  </a:lnTo>
                  <a:lnTo>
                    <a:pt x="88" y="209"/>
                  </a:lnTo>
                  <a:lnTo>
                    <a:pt x="89" y="209"/>
                  </a:lnTo>
                  <a:lnTo>
                    <a:pt x="88" y="209"/>
                  </a:lnTo>
                  <a:lnTo>
                    <a:pt x="88" y="208"/>
                  </a:lnTo>
                  <a:lnTo>
                    <a:pt x="88" y="207"/>
                  </a:lnTo>
                  <a:lnTo>
                    <a:pt x="87" y="207"/>
                  </a:lnTo>
                  <a:lnTo>
                    <a:pt x="87" y="206"/>
                  </a:lnTo>
                  <a:lnTo>
                    <a:pt x="87" y="204"/>
                  </a:lnTo>
                  <a:lnTo>
                    <a:pt x="87" y="203"/>
                  </a:lnTo>
                  <a:lnTo>
                    <a:pt x="86" y="203"/>
                  </a:lnTo>
                  <a:lnTo>
                    <a:pt x="86" y="202"/>
                  </a:lnTo>
                  <a:lnTo>
                    <a:pt x="85" y="202"/>
                  </a:lnTo>
                  <a:lnTo>
                    <a:pt x="85" y="201"/>
                  </a:lnTo>
                  <a:lnTo>
                    <a:pt x="86" y="201"/>
                  </a:lnTo>
                  <a:lnTo>
                    <a:pt x="85" y="201"/>
                  </a:lnTo>
                  <a:lnTo>
                    <a:pt x="85" y="200"/>
                  </a:lnTo>
                  <a:lnTo>
                    <a:pt x="85" y="199"/>
                  </a:lnTo>
                  <a:lnTo>
                    <a:pt x="83" y="199"/>
                  </a:lnTo>
                  <a:lnTo>
                    <a:pt x="83" y="197"/>
                  </a:lnTo>
                  <a:lnTo>
                    <a:pt x="82" y="197"/>
                  </a:lnTo>
                  <a:lnTo>
                    <a:pt x="81" y="197"/>
                  </a:lnTo>
                  <a:lnTo>
                    <a:pt x="78" y="196"/>
                  </a:lnTo>
                  <a:lnTo>
                    <a:pt x="75" y="196"/>
                  </a:lnTo>
                  <a:lnTo>
                    <a:pt x="72" y="196"/>
                  </a:lnTo>
                  <a:lnTo>
                    <a:pt x="71" y="196"/>
                  </a:lnTo>
                  <a:lnTo>
                    <a:pt x="69" y="196"/>
                  </a:lnTo>
                  <a:lnTo>
                    <a:pt x="68" y="196"/>
                  </a:lnTo>
                  <a:lnTo>
                    <a:pt x="67" y="196"/>
                  </a:lnTo>
                  <a:lnTo>
                    <a:pt x="65" y="194"/>
                  </a:lnTo>
                  <a:lnTo>
                    <a:pt x="64" y="194"/>
                  </a:lnTo>
                  <a:lnTo>
                    <a:pt x="64" y="193"/>
                  </a:lnTo>
                  <a:lnTo>
                    <a:pt x="62" y="193"/>
                  </a:lnTo>
                  <a:lnTo>
                    <a:pt x="62" y="192"/>
                  </a:lnTo>
                  <a:lnTo>
                    <a:pt x="61" y="192"/>
                  </a:lnTo>
                  <a:lnTo>
                    <a:pt x="60" y="194"/>
                  </a:lnTo>
                  <a:lnTo>
                    <a:pt x="60" y="196"/>
                  </a:lnTo>
                  <a:lnTo>
                    <a:pt x="59" y="197"/>
                  </a:lnTo>
                  <a:lnTo>
                    <a:pt x="58" y="197"/>
                  </a:lnTo>
                  <a:lnTo>
                    <a:pt x="57" y="197"/>
                  </a:lnTo>
                  <a:lnTo>
                    <a:pt x="57" y="199"/>
                  </a:lnTo>
                  <a:lnTo>
                    <a:pt x="55" y="199"/>
                  </a:lnTo>
                  <a:lnTo>
                    <a:pt x="54" y="199"/>
                  </a:lnTo>
                  <a:lnTo>
                    <a:pt x="54" y="201"/>
                  </a:lnTo>
                  <a:lnTo>
                    <a:pt x="54" y="202"/>
                  </a:lnTo>
                  <a:lnTo>
                    <a:pt x="53" y="202"/>
                  </a:lnTo>
                  <a:lnTo>
                    <a:pt x="52" y="202"/>
                  </a:lnTo>
                  <a:lnTo>
                    <a:pt x="52" y="203"/>
                  </a:lnTo>
                  <a:lnTo>
                    <a:pt x="51" y="203"/>
                  </a:lnTo>
                  <a:lnTo>
                    <a:pt x="52" y="204"/>
                  </a:lnTo>
                  <a:lnTo>
                    <a:pt x="52" y="206"/>
                  </a:lnTo>
                  <a:lnTo>
                    <a:pt x="51" y="206"/>
                  </a:lnTo>
                  <a:lnTo>
                    <a:pt x="50" y="207"/>
                  </a:lnTo>
                  <a:lnTo>
                    <a:pt x="50" y="208"/>
                  </a:lnTo>
                  <a:lnTo>
                    <a:pt x="45" y="209"/>
                  </a:lnTo>
                  <a:lnTo>
                    <a:pt x="44" y="209"/>
                  </a:lnTo>
                  <a:lnTo>
                    <a:pt x="41" y="209"/>
                  </a:lnTo>
                  <a:lnTo>
                    <a:pt x="40" y="208"/>
                  </a:lnTo>
                  <a:lnTo>
                    <a:pt x="40" y="207"/>
                  </a:lnTo>
                  <a:lnTo>
                    <a:pt x="40" y="204"/>
                  </a:lnTo>
                  <a:lnTo>
                    <a:pt x="40" y="203"/>
                  </a:lnTo>
                  <a:lnTo>
                    <a:pt x="39" y="203"/>
                  </a:lnTo>
                  <a:lnTo>
                    <a:pt x="39" y="202"/>
                  </a:lnTo>
                  <a:lnTo>
                    <a:pt x="38" y="201"/>
                  </a:lnTo>
                  <a:lnTo>
                    <a:pt x="38" y="200"/>
                  </a:lnTo>
                  <a:lnTo>
                    <a:pt x="38" y="199"/>
                  </a:lnTo>
                  <a:lnTo>
                    <a:pt x="38" y="197"/>
                  </a:lnTo>
                  <a:lnTo>
                    <a:pt x="38" y="196"/>
                  </a:lnTo>
                  <a:lnTo>
                    <a:pt x="37" y="196"/>
                  </a:lnTo>
                  <a:lnTo>
                    <a:pt x="37" y="195"/>
                  </a:lnTo>
                  <a:lnTo>
                    <a:pt x="36" y="195"/>
                  </a:lnTo>
                  <a:lnTo>
                    <a:pt x="36" y="194"/>
                  </a:lnTo>
                  <a:lnTo>
                    <a:pt x="36" y="192"/>
                  </a:lnTo>
                  <a:lnTo>
                    <a:pt x="34" y="190"/>
                  </a:lnTo>
                  <a:lnTo>
                    <a:pt x="33" y="189"/>
                  </a:lnTo>
                  <a:lnTo>
                    <a:pt x="33" y="188"/>
                  </a:lnTo>
                  <a:lnTo>
                    <a:pt x="33" y="185"/>
                  </a:lnTo>
                  <a:lnTo>
                    <a:pt x="33" y="183"/>
                  </a:lnTo>
                  <a:lnTo>
                    <a:pt x="30" y="179"/>
                  </a:lnTo>
                  <a:lnTo>
                    <a:pt x="29" y="178"/>
                  </a:lnTo>
                  <a:lnTo>
                    <a:pt x="28" y="178"/>
                  </a:lnTo>
                  <a:lnTo>
                    <a:pt x="28" y="175"/>
                  </a:lnTo>
                  <a:lnTo>
                    <a:pt x="28" y="174"/>
                  </a:lnTo>
                  <a:lnTo>
                    <a:pt x="29" y="173"/>
                  </a:lnTo>
                  <a:lnTo>
                    <a:pt x="28" y="173"/>
                  </a:lnTo>
                  <a:lnTo>
                    <a:pt x="26" y="172"/>
                  </a:lnTo>
                  <a:lnTo>
                    <a:pt x="25" y="172"/>
                  </a:lnTo>
                  <a:lnTo>
                    <a:pt x="24" y="171"/>
                  </a:lnTo>
                  <a:lnTo>
                    <a:pt x="24" y="169"/>
                  </a:lnTo>
                  <a:lnTo>
                    <a:pt x="24" y="168"/>
                  </a:lnTo>
                  <a:lnTo>
                    <a:pt x="25" y="168"/>
                  </a:lnTo>
                  <a:lnTo>
                    <a:pt x="24" y="167"/>
                  </a:lnTo>
                  <a:lnTo>
                    <a:pt x="24" y="166"/>
                  </a:lnTo>
                  <a:lnTo>
                    <a:pt x="23" y="165"/>
                  </a:lnTo>
                  <a:lnTo>
                    <a:pt x="25" y="164"/>
                  </a:lnTo>
                  <a:lnTo>
                    <a:pt x="26" y="164"/>
                  </a:lnTo>
                  <a:lnTo>
                    <a:pt x="26" y="162"/>
                  </a:lnTo>
                  <a:lnTo>
                    <a:pt x="26" y="161"/>
                  </a:lnTo>
                  <a:lnTo>
                    <a:pt x="25" y="161"/>
                  </a:lnTo>
                  <a:lnTo>
                    <a:pt x="25" y="160"/>
                  </a:lnTo>
                  <a:lnTo>
                    <a:pt x="24" y="160"/>
                  </a:lnTo>
                  <a:lnTo>
                    <a:pt x="24" y="159"/>
                  </a:lnTo>
                  <a:lnTo>
                    <a:pt x="24" y="158"/>
                  </a:lnTo>
                  <a:lnTo>
                    <a:pt x="25" y="157"/>
                  </a:lnTo>
                  <a:lnTo>
                    <a:pt x="25" y="155"/>
                  </a:lnTo>
                  <a:lnTo>
                    <a:pt x="26" y="155"/>
                  </a:lnTo>
                  <a:lnTo>
                    <a:pt x="26" y="154"/>
                  </a:lnTo>
                  <a:lnTo>
                    <a:pt x="26" y="153"/>
                  </a:lnTo>
                  <a:lnTo>
                    <a:pt x="24" y="152"/>
                  </a:lnTo>
                  <a:lnTo>
                    <a:pt x="23" y="152"/>
                  </a:lnTo>
                  <a:lnTo>
                    <a:pt x="23" y="151"/>
                  </a:lnTo>
                  <a:lnTo>
                    <a:pt x="21" y="150"/>
                  </a:lnTo>
                  <a:lnTo>
                    <a:pt x="21" y="148"/>
                  </a:lnTo>
                  <a:lnTo>
                    <a:pt x="19" y="148"/>
                  </a:lnTo>
                  <a:lnTo>
                    <a:pt x="19" y="147"/>
                  </a:lnTo>
                  <a:lnTo>
                    <a:pt x="18" y="147"/>
                  </a:lnTo>
                  <a:lnTo>
                    <a:pt x="18" y="146"/>
                  </a:lnTo>
                  <a:lnTo>
                    <a:pt x="18" y="145"/>
                  </a:lnTo>
                  <a:lnTo>
                    <a:pt x="18" y="144"/>
                  </a:lnTo>
                  <a:lnTo>
                    <a:pt x="18" y="143"/>
                  </a:lnTo>
                  <a:lnTo>
                    <a:pt x="17" y="141"/>
                  </a:lnTo>
                  <a:lnTo>
                    <a:pt x="17" y="140"/>
                  </a:lnTo>
                  <a:lnTo>
                    <a:pt x="17" y="139"/>
                  </a:lnTo>
                  <a:lnTo>
                    <a:pt x="16" y="138"/>
                  </a:lnTo>
                  <a:lnTo>
                    <a:pt x="16" y="137"/>
                  </a:lnTo>
                  <a:lnTo>
                    <a:pt x="16" y="136"/>
                  </a:lnTo>
                  <a:lnTo>
                    <a:pt x="15" y="134"/>
                  </a:lnTo>
                  <a:lnTo>
                    <a:pt x="15" y="133"/>
                  </a:lnTo>
                  <a:lnTo>
                    <a:pt x="16" y="133"/>
                  </a:lnTo>
                  <a:lnTo>
                    <a:pt x="16" y="132"/>
                  </a:lnTo>
                  <a:lnTo>
                    <a:pt x="15" y="132"/>
                  </a:lnTo>
                  <a:lnTo>
                    <a:pt x="14" y="132"/>
                  </a:lnTo>
                  <a:lnTo>
                    <a:pt x="14" y="131"/>
                  </a:lnTo>
                  <a:lnTo>
                    <a:pt x="12" y="131"/>
                  </a:lnTo>
                  <a:lnTo>
                    <a:pt x="12" y="130"/>
                  </a:lnTo>
                  <a:lnTo>
                    <a:pt x="12" y="129"/>
                  </a:lnTo>
                  <a:lnTo>
                    <a:pt x="11" y="127"/>
                  </a:lnTo>
                  <a:lnTo>
                    <a:pt x="10" y="126"/>
                  </a:lnTo>
                  <a:lnTo>
                    <a:pt x="9" y="125"/>
                  </a:lnTo>
                  <a:lnTo>
                    <a:pt x="9" y="124"/>
                  </a:lnTo>
                  <a:lnTo>
                    <a:pt x="9" y="123"/>
                  </a:lnTo>
                  <a:lnTo>
                    <a:pt x="9" y="122"/>
                  </a:lnTo>
                  <a:lnTo>
                    <a:pt x="8" y="122"/>
                  </a:lnTo>
                  <a:lnTo>
                    <a:pt x="8" y="120"/>
                  </a:lnTo>
                  <a:lnTo>
                    <a:pt x="7" y="120"/>
                  </a:lnTo>
                  <a:lnTo>
                    <a:pt x="7" y="119"/>
                  </a:lnTo>
                  <a:lnTo>
                    <a:pt x="8" y="118"/>
                  </a:lnTo>
                  <a:lnTo>
                    <a:pt x="9" y="118"/>
                  </a:lnTo>
                  <a:lnTo>
                    <a:pt x="9" y="117"/>
                  </a:lnTo>
                  <a:lnTo>
                    <a:pt x="10" y="117"/>
                  </a:lnTo>
                  <a:lnTo>
                    <a:pt x="10" y="116"/>
                  </a:lnTo>
                  <a:lnTo>
                    <a:pt x="10" y="115"/>
                  </a:lnTo>
                  <a:lnTo>
                    <a:pt x="12" y="113"/>
                  </a:lnTo>
                  <a:lnTo>
                    <a:pt x="12" y="112"/>
                  </a:lnTo>
                  <a:lnTo>
                    <a:pt x="12" y="111"/>
                  </a:lnTo>
                  <a:lnTo>
                    <a:pt x="14" y="111"/>
                  </a:lnTo>
                  <a:lnTo>
                    <a:pt x="15" y="111"/>
                  </a:lnTo>
                  <a:lnTo>
                    <a:pt x="15" y="110"/>
                  </a:lnTo>
                  <a:lnTo>
                    <a:pt x="14" y="109"/>
                  </a:lnTo>
                  <a:lnTo>
                    <a:pt x="15" y="109"/>
                  </a:lnTo>
                  <a:lnTo>
                    <a:pt x="16" y="109"/>
                  </a:lnTo>
                  <a:lnTo>
                    <a:pt x="17" y="110"/>
                  </a:lnTo>
                  <a:lnTo>
                    <a:pt x="17" y="109"/>
                  </a:lnTo>
                  <a:lnTo>
                    <a:pt x="16" y="108"/>
                  </a:lnTo>
                  <a:lnTo>
                    <a:pt x="15" y="108"/>
                  </a:lnTo>
                  <a:lnTo>
                    <a:pt x="15" y="106"/>
                  </a:lnTo>
                  <a:lnTo>
                    <a:pt x="16" y="106"/>
                  </a:lnTo>
                  <a:lnTo>
                    <a:pt x="17" y="106"/>
                  </a:lnTo>
                  <a:lnTo>
                    <a:pt x="18" y="106"/>
                  </a:lnTo>
                  <a:lnTo>
                    <a:pt x="18" y="105"/>
                  </a:lnTo>
                  <a:lnTo>
                    <a:pt x="19" y="105"/>
                  </a:lnTo>
                  <a:lnTo>
                    <a:pt x="21" y="105"/>
                  </a:lnTo>
                  <a:lnTo>
                    <a:pt x="19" y="105"/>
                  </a:lnTo>
                  <a:lnTo>
                    <a:pt x="19" y="104"/>
                  </a:lnTo>
                  <a:lnTo>
                    <a:pt x="21" y="104"/>
                  </a:lnTo>
                  <a:lnTo>
                    <a:pt x="19" y="104"/>
                  </a:lnTo>
                  <a:lnTo>
                    <a:pt x="19" y="103"/>
                  </a:lnTo>
                  <a:lnTo>
                    <a:pt x="18" y="103"/>
                  </a:lnTo>
                  <a:lnTo>
                    <a:pt x="17" y="103"/>
                  </a:lnTo>
                  <a:lnTo>
                    <a:pt x="16" y="103"/>
                  </a:lnTo>
                  <a:lnTo>
                    <a:pt x="15" y="101"/>
                  </a:lnTo>
                  <a:lnTo>
                    <a:pt x="16" y="101"/>
                  </a:lnTo>
                  <a:lnTo>
                    <a:pt x="17" y="99"/>
                  </a:lnTo>
                  <a:lnTo>
                    <a:pt x="16" y="99"/>
                  </a:lnTo>
                  <a:lnTo>
                    <a:pt x="15" y="99"/>
                  </a:lnTo>
                  <a:lnTo>
                    <a:pt x="15" y="98"/>
                  </a:lnTo>
                  <a:lnTo>
                    <a:pt x="15" y="99"/>
                  </a:lnTo>
                  <a:lnTo>
                    <a:pt x="14" y="98"/>
                  </a:lnTo>
                  <a:lnTo>
                    <a:pt x="14" y="97"/>
                  </a:lnTo>
                  <a:lnTo>
                    <a:pt x="12" y="96"/>
                  </a:lnTo>
                  <a:lnTo>
                    <a:pt x="11" y="96"/>
                  </a:lnTo>
                  <a:lnTo>
                    <a:pt x="11" y="95"/>
                  </a:lnTo>
                  <a:lnTo>
                    <a:pt x="10" y="95"/>
                  </a:lnTo>
                  <a:lnTo>
                    <a:pt x="9" y="94"/>
                  </a:lnTo>
                  <a:lnTo>
                    <a:pt x="9" y="92"/>
                  </a:lnTo>
                  <a:lnTo>
                    <a:pt x="8" y="92"/>
                  </a:lnTo>
                  <a:lnTo>
                    <a:pt x="8" y="91"/>
                  </a:lnTo>
                  <a:lnTo>
                    <a:pt x="9" y="91"/>
                  </a:lnTo>
                  <a:lnTo>
                    <a:pt x="9" y="90"/>
                  </a:lnTo>
                  <a:lnTo>
                    <a:pt x="9" y="89"/>
                  </a:lnTo>
                  <a:lnTo>
                    <a:pt x="10" y="89"/>
                  </a:lnTo>
                  <a:lnTo>
                    <a:pt x="10" y="88"/>
                  </a:lnTo>
                  <a:lnTo>
                    <a:pt x="11" y="88"/>
                  </a:lnTo>
                  <a:lnTo>
                    <a:pt x="10" y="88"/>
                  </a:lnTo>
                  <a:lnTo>
                    <a:pt x="10" y="87"/>
                  </a:lnTo>
                  <a:lnTo>
                    <a:pt x="9" y="85"/>
                  </a:lnTo>
                  <a:lnTo>
                    <a:pt x="8" y="84"/>
                  </a:lnTo>
                  <a:lnTo>
                    <a:pt x="7" y="83"/>
                  </a:lnTo>
                  <a:lnTo>
                    <a:pt x="8" y="83"/>
                  </a:lnTo>
                  <a:lnTo>
                    <a:pt x="7" y="81"/>
                  </a:lnTo>
                  <a:lnTo>
                    <a:pt x="8" y="81"/>
                  </a:lnTo>
                  <a:lnTo>
                    <a:pt x="9" y="80"/>
                  </a:lnTo>
                  <a:lnTo>
                    <a:pt x="9" y="77"/>
                  </a:lnTo>
                  <a:lnTo>
                    <a:pt x="10" y="77"/>
                  </a:lnTo>
                  <a:lnTo>
                    <a:pt x="10" y="76"/>
                  </a:lnTo>
                  <a:lnTo>
                    <a:pt x="10" y="75"/>
                  </a:lnTo>
                  <a:lnTo>
                    <a:pt x="11" y="75"/>
                  </a:lnTo>
                  <a:lnTo>
                    <a:pt x="12" y="74"/>
                  </a:lnTo>
                  <a:lnTo>
                    <a:pt x="11" y="74"/>
                  </a:lnTo>
                  <a:lnTo>
                    <a:pt x="11" y="73"/>
                  </a:lnTo>
                  <a:lnTo>
                    <a:pt x="11" y="71"/>
                  </a:lnTo>
                  <a:lnTo>
                    <a:pt x="12" y="71"/>
                  </a:lnTo>
                  <a:lnTo>
                    <a:pt x="14" y="71"/>
                  </a:lnTo>
                  <a:lnTo>
                    <a:pt x="14" y="70"/>
                  </a:lnTo>
                  <a:lnTo>
                    <a:pt x="12" y="70"/>
                  </a:lnTo>
                  <a:lnTo>
                    <a:pt x="12" y="69"/>
                  </a:lnTo>
                  <a:lnTo>
                    <a:pt x="11" y="68"/>
                  </a:lnTo>
                  <a:lnTo>
                    <a:pt x="11" y="67"/>
                  </a:lnTo>
                  <a:lnTo>
                    <a:pt x="11" y="66"/>
                  </a:lnTo>
                  <a:lnTo>
                    <a:pt x="11" y="64"/>
                  </a:lnTo>
                  <a:lnTo>
                    <a:pt x="10" y="64"/>
                  </a:lnTo>
                  <a:lnTo>
                    <a:pt x="10" y="63"/>
                  </a:lnTo>
                  <a:lnTo>
                    <a:pt x="10" y="62"/>
                  </a:lnTo>
                  <a:lnTo>
                    <a:pt x="10" y="63"/>
                  </a:lnTo>
                  <a:lnTo>
                    <a:pt x="10" y="62"/>
                  </a:lnTo>
                  <a:lnTo>
                    <a:pt x="11" y="61"/>
                  </a:lnTo>
                  <a:lnTo>
                    <a:pt x="11" y="60"/>
                  </a:lnTo>
                  <a:lnTo>
                    <a:pt x="11" y="57"/>
                  </a:lnTo>
                  <a:lnTo>
                    <a:pt x="11" y="56"/>
                  </a:lnTo>
                  <a:lnTo>
                    <a:pt x="10" y="55"/>
                  </a:lnTo>
                  <a:lnTo>
                    <a:pt x="10" y="53"/>
                  </a:lnTo>
                  <a:lnTo>
                    <a:pt x="10" y="52"/>
                  </a:lnTo>
                  <a:lnTo>
                    <a:pt x="10" y="50"/>
                  </a:lnTo>
                  <a:lnTo>
                    <a:pt x="11" y="50"/>
                  </a:lnTo>
                  <a:lnTo>
                    <a:pt x="11" y="49"/>
                  </a:lnTo>
                  <a:lnTo>
                    <a:pt x="11" y="48"/>
                  </a:lnTo>
                  <a:lnTo>
                    <a:pt x="12" y="48"/>
                  </a:lnTo>
                  <a:lnTo>
                    <a:pt x="14" y="48"/>
                  </a:lnTo>
                  <a:lnTo>
                    <a:pt x="14" y="47"/>
                  </a:lnTo>
                  <a:lnTo>
                    <a:pt x="12" y="47"/>
                  </a:lnTo>
                  <a:lnTo>
                    <a:pt x="12" y="46"/>
                  </a:lnTo>
                  <a:lnTo>
                    <a:pt x="14" y="46"/>
                  </a:lnTo>
                  <a:lnTo>
                    <a:pt x="14" y="45"/>
                  </a:lnTo>
                  <a:lnTo>
                    <a:pt x="14" y="43"/>
                  </a:lnTo>
                  <a:lnTo>
                    <a:pt x="12" y="41"/>
                  </a:lnTo>
                  <a:lnTo>
                    <a:pt x="10" y="38"/>
                  </a:lnTo>
                  <a:lnTo>
                    <a:pt x="9" y="35"/>
                  </a:lnTo>
                  <a:lnTo>
                    <a:pt x="7" y="32"/>
                  </a:lnTo>
                  <a:lnTo>
                    <a:pt x="5" y="29"/>
                  </a:lnTo>
                  <a:lnTo>
                    <a:pt x="4" y="27"/>
                  </a:lnTo>
                  <a:lnTo>
                    <a:pt x="2" y="24"/>
                  </a:lnTo>
                  <a:lnTo>
                    <a:pt x="1" y="21"/>
                  </a:lnTo>
                  <a:lnTo>
                    <a:pt x="1" y="20"/>
                  </a:lnTo>
                  <a:lnTo>
                    <a:pt x="0" y="20"/>
                  </a:lnTo>
                  <a:lnTo>
                    <a:pt x="1" y="20"/>
                  </a:lnTo>
                  <a:lnTo>
                    <a:pt x="2" y="20"/>
                  </a:lnTo>
                  <a:lnTo>
                    <a:pt x="3" y="20"/>
                  </a:lnTo>
                  <a:lnTo>
                    <a:pt x="4" y="20"/>
                  </a:lnTo>
                  <a:lnTo>
                    <a:pt x="5" y="20"/>
                  </a:lnTo>
                  <a:lnTo>
                    <a:pt x="7" y="20"/>
                  </a:lnTo>
                  <a:lnTo>
                    <a:pt x="8" y="21"/>
                  </a:lnTo>
                  <a:lnTo>
                    <a:pt x="9" y="21"/>
                  </a:lnTo>
                  <a:lnTo>
                    <a:pt x="10" y="21"/>
                  </a:lnTo>
                  <a:lnTo>
                    <a:pt x="11" y="21"/>
                  </a:lnTo>
                  <a:lnTo>
                    <a:pt x="11" y="22"/>
                  </a:lnTo>
                  <a:lnTo>
                    <a:pt x="11" y="24"/>
                  </a:lnTo>
                  <a:lnTo>
                    <a:pt x="14" y="22"/>
                  </a:lnTo>
                  <a:lnTo>
                    <a:pt x="15" y="21"/>
                  </a:lnTo>
                  <a:lnTo>
                    <a:pt x="16" y="21"/>
                  </a:lnTo>
                  <a:lnTo>
                    <a:pt x="17" y="21"/>
                  </a:lnTo>
                  <a:lnTo>
                    <a:pt x="18" y="21"/>
                  </a:lnTo>
                  <a:lnTo>
                    <a:pt x="18" y="20"/>
                  </a:lnTo>
                  <a:lnTo>
                    <a:pt x="18" y="19"/>
                  </a:lnTo>
                  <a:lnTo>
                    <a:pt x="19" y="19"/>
                  </a:lnTo>
                  <a:lnTo>
                    <a:pt x="19" y="18"/>
                  </a:lnTo>
                  <a:lnTo>
                    <a:pt x="21" y="17"/>
                  </a:lnTo>
                  <a:lnTo>
                    <a:pt x="21" y="15"/>
                  </a:lnTo>
                  <a:lnTo>
                    <a:pt x="22" y="15"/>
                  </a:lnTo>
                  <a:lnTo>
                    <a:pt x="24" y="15"/>
                  </a:lnTo>
                  <a:lnTo>
                    <a:pt x="25" y="17"/>
                  </a:lnTo>
                  <a:lnTo>
                    <a:pt x="26" y="15"/>
                  </a:lnTo>
                  <a:lnTo>
                    <a:pt x="26" y="14"/>
                  </a:lnTo>
                  <a:lnTo>
                    <a:pt x="28" y="13"/>
                  </a:lnTo>
                  <a:lnTo>
                    <a:pt x="29" y="13"/>
                  </a:lnTo>
                  <a:lnTo>
                    <a:pt x="29" y="12"/>
                  </a:lnTo>
                  <a:lnTo>
                    <a:pt x="30" y="12"/>
                  </a:lnTo>
                  <a:lnTo>
                    <a:pt x="30" y="11"/>
                  </a:lnTo>
                  <a:lnTo>
                    <a:pt x="31" y="11"/>
                  </a:lnTo>
                  <a:lnTo>
                    <a:pt x="31" y="10"/>
                  </a:lnTo>
                  <a:lnTo>
                    <a:pt x="32" y="10"/>
                  </a:lnTo>
                  <a:lnTo>
                    <a:pt x="33" y="10"/>
                  </a:lnTo>
                  <a:lnTo>
                    <a:pt x="34" y="10"/>
                  </a:lnTo>
                  <a:lnTo>
                    <a:pt x="37" y="6"/>
                  </a:lnTo>
                  <a:lnTo>
                    <a:pt x="38" y="5"/>
                  </a:lnTo>
                  <a:lnTo>
                    <a:pt x="39" y="4"/>
                  </a:lnTo>
                  <a:lnTo>
                    <a:pt x="40" y="4"/>
                  </a:lnTo>
                  <a:lnTo>
                    <a:pt x="41" y="3"/>
                  </a:lnTo>
                  <a:lnTo>
                    <a:pt x="43" y="4"/>
                  </a:lnTo>
                  <a:lnTo>
                    <a:pt x="43" y="3"/>
                  </a:lnTo>
                  <a:lnTo>
                    <a:pt x="44" y="3"/>
                  </a:lnTo>
                  <a:lnTo>
                    <a:pt x="45" y="3"/>
                  </a:lnTo>
                  <a:lnTo>
                    <a:pt x="46" y="1"/>
                  </a:lnTo>
                  <a:lnTo>
                    <a:pt x="47" y="1"/>
                  </a:lnTo>
                  <a:lnTo>
                    <a:pt x="48" y="1"/>
                  </a:lnTo>
                  <a:lnTo>
                    <a:pt x="50" y="1"/>
                  </a:lnTo>
                  <a:lnTo>
                    <a:pt x="51" y="1"/>
                  </a:lnTo>
                  <a:lnTo>
                    <a:pt x="52" y="1"/>
                  </a:lnTo>
                  <a:lnTo>
                    <a:pt x="52" y="0"/>
                  </a:lnTo>
                  <a:lnTo>
                    <a:pt x="52" y="1"/>
                  </a:lnTo>
                  <a:lnTo>
                    <a:pt x="53" y="1"/>
                  </a:lnTo>
                  <a:lnTo>
                    <a:pt x="54" y="3"/>
                  </a:lnTo>
                  <a:lnTo>
                    <a:pt x="54" y="1"/>
                  </a:lnTo>
                  <a:lnTo>
                    <a:pt x="55" y="1"/>
                  </a:lnTo>
                  <a:lnTo>
                    <a:pt x="55" y="0"/>
                  </a:lnTo>
                  <a:lnTo>
                    <a:pt x="57" y="0"/>
                  </a:lnTo>
                  <a:lnTo>
                    <a:pt x="58" y="0"/>
                  </a:lnTo>
                  <a:lnTo>
                    <a:pt x="58" y="1"/>
                  </a:lnTo>
                  <a:lnTo>
                    <a:pt x="59"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3" name="Freeform 847">
              <a:extLst>
                <a:ext uri="{FF2B5EF4-FFF2-40B4-BE49-F238E27FC236}">
                  <a16:creationId xmlns="" xmlns:a16="http://schemas.microsoft.com/office/drawing/2014/main" id="{DB7B8721-F46C-4F6B-8FE6-E5A2CBFF9765}"/>
                </a:ext>
              </a:extLst>
            </p:cNvPr>
            <p:cNvSpPr>
              <a:spLocks noEditPoints="1"/>
            </p:cNvSpPr>
            <p:nvPr/>
          </p:nvSpPr>
          <p:spPr bwMode="auto">
            <a:xfrm>
              <a:off x="4755028" y="2963861"/>
              <a:ext cx="801603" cy="787562"/>
            </a:xfrm>
            <a:custGeom>
              <a:avLst/>
              <a:gdLst>
                <a:gd name="T0" fmla="*/ 414 w 628"/>
                <a:gd name="T1" fmla="*/ 461 h 617"/>
                <a:gd name="T2" fmla="*/ 578 w 628"/>
                <a:gd name="T3" fmla="*/ 144 h 617"/>
                <a:gd name="T4" fmla="*/ 339 w 628"/>
                <a:gd name="T5" fmla="*/ 112 h 617"/>
                <a:gd name="T6" fmla="*/ 317 w 628"/>
                <a:gd name="T7" fmla="*/ 96 h 617"/>
                <a:gd name="T8" fmla="*/ 313 w 628"/>
                <a:gd name="T9" fmla="*/ 91 h 617"/>
                <a:gd name="T10" fmla="*/ 348 w 628"/>
                <a:gd name="T11" fmla="*/ 103 h 617"/>
                <a:gd name="T12" fmla="*/ 328 w 628"/>
                <a:gd name="T13" fmla="*/ 109 h 617"/>
                <a:gd name="T14" fmla="*/ 322 w 628"/>
                <a:gd name="T15" fmla="*/ 93 h 617"/>
                <a:gd name="T16" fmla="*/ 338 w 628"/>
                <a:gd name="T17" fmla="*/ 79 h 617"/>
                <a:gd name="T18" fmla="*/ 331 w 628"/>
                <a:gd name="T19" fmla="*/ 74 h 617"/>
                <a:gd name="T20" fmla="*/ 193 w 628"/>
                <a:gd name="T21" fmla="*/ 12 h 617"/>
                <a:gd name="T22" fmla="*/ 203 w 628"/>
                <a:gd name="T23" fmla="*/ 62 h 617"/>
                <a:gd name="T24" fmla="*/ 247 w 628"/>
                <a:gd name="T25" fmla="*/ 49 h 617"/>
                <a:gd name="T26" fmla="*/ 287 w 628"/>
                <a:gd name="T27" fmla="*/ 49 h 617"/>
                <a:gd name="T28" fmla="*/ 317 w 628"/>
                <a:gd name="T29" fmla="*/ 23 h 617"/>
                <a:gd name="T30" fmla="*/ 331 w 628"/>
                <a:gd name="T31" fmla="*/ 65 h 617"/>
                <a:gd name="T32" fmla="*/ 300 w 628"/>
                <a:gd name="T33" fmla="*/ 105 h 617"/>
                <a:gd name="T34" fmla="*/ 321 w 628"/>
                <a:gd name="T35" fmla="*/ 115 h 617"/>
                <a:gd name="T36" fmla="*/ 339 w 628"/>
                <a:gd name="T37" fmla="*/ 121 h 617"/>
                <a:gd name="T38" fmla="*/ 357 w 628"/>
                <a:gd name="T39" fmla="*/ 102 h 617"/>
                <a:gd name="T40" fmla="*/ 372 w 628"/>
                <a:gd name="T41" fmla="*/ 96 h 617"/>
                <a:gd name="T42" fmla="*/ 384 w 628"/>
                <a:gd name="T43" fmla="*/ 98 h 617"/>
                <a:gd name="T44" fmla="*/ 394 w 628"/>
                <a:gd name="T45" fmla="*/ 107 h 617"/>
                <a:gd name="T46" fmla="*/ 405 w 628"/>
                <a:gd name="T47" fmla="*/ 109 h 617"/>
                <a:gd name="T48" fmla="*/ 407 w 628"/>
                <a:gd name="T49" fmla="*/ 128 h 617"/>
                <a:gd name="T50" fmla="*/ 420 w 628"/>
                <a:gd name="T51" fmla="*/ 123 h 617"/>
                <a:gd name="T52" fmla="*/ 449 w 628"/>
                <a:gd name="T53" fmla="*/ 129 h 617"/>
                <a:gd name="T54" fmla="*/ 495 w 628"/>
                <a:gd name="T55" fmla="*/ 146 h 617"/>
                <a:gd name="T56" fmla="*/ 541 w 628"/>
                <a:gd name="T57" fmla="*/ 182 h 617"/>
                <a:gd name="T58" fmla="*/ 540 w 628"/>
                <a:gd name="T59" fmla="*/ 229 h 617"/>
                <a:gd name="T60" fmla="*/ 512 w 628"/>
                <a:gd name="T61" fmla="*/ 262 h 617"/>
                <a:gd name="T62" fmla="*/ 492 w 628"/>
                <a:gd name="T63" fmla="*/ 287 h 617"/>
                <a:gd name="T64" fmla="*/ 491 w 628"/>
                <a:gd name="T65" fmla="*/ 320 h 617"/>
                <a:gd name="T66" fmla="*/ 477 w 628"/>
                <a:gd name="T67" fmla="*/ 404 h 617"/>
                <a:gd name="T68" fmla="*/ 442 w 628"/>
                <a:gd name="T69" fmla="*/ 447 h 617"/>
                <a:gd name="T70" fmla="*/ 422 w 628"/>
                <a:gd name="T71" fmla="*/ 452 h 617"/>
                <a:gd name="T72" fmla="*/ 385 w 628"/>
                <a:gd name="T73" fmla="*/ 474 h 617"/>
                <a:gd name="T74" fmla="*/ 371 w 628"/>
                <a:gd name="T75" fmla="*/ 493 h 617"/>
                <a:gd name="T76" fmla="*/ 374 w 628"/>
                <a:gd name="T77" fmla="*/ 522 h 617"/>
                <a:gd name="T78" fmla="*/ 344 w 628"/>
                <a:gd name="T79" fmla="*/ 584 h 617"/>
                <a:gd name="T80" fmla="*/ 344 w 628"/>
                <a:gd name="T81" fmla="*/ 563 h 617"/>
                <a:gd name="T82" fmla="*/ 337 w 628"/>
                <a:gd name="T83" fmla="*/ 592 h 617"/>
                <a:gd name="T84" fmla="*/ 324 w 628"/>
                <a:gd name="T85" fmla="*/ 600 h 617"/>
                <a:gd name="T86" fmla="*/ 280 w 628"/>
                <a:gd name="T87" fmla="*/ 570 h 617"/>
                <a:gd name="T88" fmla="*/ 278 w 628"/>
                <a:gd name="T89" fmla="*/ 533 h 617"/>
                <a:gd name="T90" fmla="*/ 303 w 628"/>
                <a:gd name="T91" fmla="*/ 510 h 617"/>
                <a:gd name="T92" fmla="*/ 290 w 628"/>
                <a:gd name="T93" fmla="*/ 483 h 617"/>
                <a:gd name="T94" fmla="*/ 273 w 628"/>
                <a:gd name="T95" fmla="*/ 455 h 617"/>
                <a:gd name="T96" fmla="*/ 237 w 628"/>
                <a:gd name="T97" fmla="*/ 424 h 617"/>
                <a:gd name="T98" fmla="*/ 238 w 628"/>
                <a:gd name="T99" fmla="*/ 370 h 617"/>
                <a:gd name="T100" fmla="*/ 195 w 628"/>
                <a:gd name="T101" fmla="*/ 314 h 617"/>
                <a:gd name="T102" fmla="*/ 156 w 628"/>
                <a:gd name="T103" fmla="*/ 284 h 617"/>
                <a:gd name="T104" fmla="*/ 123 w 628"/>
                <a:gd name="T105" fmla="*/ 256 h 617"/>
                <a:gd name="T106" fmla="*/ 83 w 628"/>
                <a:gd name="T107" fmla="*/ 255 h 617"/>
                <a:gd name="T108" fmla="*/ 45 w 628"/>
                <a:gd name="T109" fmla="*/ 237 h 617"/>
                <a:gd name="T110" fmla="*/ 4 w 628"/>
                <a:gd name="T111" fmla="*/ 210 h 617"/>
                <a:gd name="T112" fmla="*/ 19 w 628"/>
                <a:gd name="T113" fmla="*/ 161 h 617"/>
                <a:gd name="T114" fmla="*/ 59 w 628"/>
                <a:gd name="T115" fmla="*/ 122 h 617"/>
                <a:gd name="T116" fmla="*/ 62 w 628"/>
                <a:gd name="T117" fmla="*/ 74 h 617"/>
                <a:gd name="T118" fmla="*/ 94 w 628"/>
                <a:gd name="T119" fmla="*/ 56 h 617"/>
                <a:gd name="T120" fmla="*/ 136 w 628"/>
                <a:gd name="T121" fmla="*/ 56 h 617"/>
                <a:gd name="T122" fmla="*/ 129 w 628"/>
                <a:gd name="T123" fmla="*/ 18 h 617"/>
                <a:gd name="T124" fmla="*/ 180 w 628"/>
                <a:gd name="T125" fmla="*/ 11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8" h="617">
                  <a:moveTo>
                    <a:pt x="375" y="524"/>
                  </a:moveTo>
                  <a:lnTo>
                    <a:pt x="374" y="524"/>
                  </a:lnTo>
                  <a:lnTo>
                    <a:pt x="374" y="523"/>
                  </a:lnTo>
                  <a:lnTo>
                    <a:pt x="374" y="522"/>
                  </a:lnTo>
                  <a:lnTo>
                    <a:pt x="375" y="521"/>
                  </a:lnTo>
                  <a:lnTo>
                    <a:pt x="374" y="521"/>
                  </a:lnTo>
                  <a:lnTo>
                    <a:pt x="374" y="519"/>
                  </a:lnTo>
                  <a:lnTo>
                    <a:pt x="375" y="519"/>
                  </a:lnTo>
                  <a:lnTo>
                    <a:pt x="374" y="519"/>
                  </a:lnTo>
                  <a:lnTo>
                    <a:pt x="375" y="519"/>
                  </a:lnTo>
                  <a:lnTo>
                    <a:pt x="374" y="518"/>
                  </a:lnTo>
                  <a:lnTo>
                    <a:pt x="375" y="517"/>
                  </a:lnTo>
                  <a:lnTo>
                    <a:pt x="377" y="517"/>
                  </a:lnTo>
                  <a:lnTo>
                    <a:pt x="377" y="518"/>
                  </a:lnTo>
                  <a:lnTo>
                    <a:pt x="377" y="519"/>
                  </a:lnTo>
                  <a:lnTo>
                    <a:pt x="377" y="521"/>
                  </a:lnTo>
                  <a:lnTo>
                    <a:pt x="375" y="521"/>
                  </a:lnTo>
                  <a:lnTo>
                    <a:pt x="375" y="522"/>
                  </a:lnTo>
                  <a:lnTo>
                    <a:pt x="375" y="523"/>
                  </a:lnTo>
                  <a:lnTo>
                    <a:pt x="375" y="524"/>
                  </a:lnTo>
                  <a:close/>
                  <a:moveTo>
                    <a:pt x="372" y="502"/>
                  </a:moveTo>
                  <a:lnTo>
                    <a:pt x="372" y="501"/>
                  </a:lnTo>
                  <a:lnTo>
                    <a:pt x="371" y="501"/>
                  </a:lnTo>
                  <a:lnTo>
                    <a:pt x="371" y="500"/>
                  </a:lnTo>
                  <a:lnTo>
                    <a:pt x="371" y="498"/>
                  </a:lnTo>
                  <a:lnTo>
                    <a:pt x="372" y="498"/>
                  </a:lnTo>
                  <a:lnTo>
                    <a:pt x="372" y="497"/>
                  </a:lnTo>
                  <a:lnTo>
                    <a:pt x="373" y="498"/>
                  </a:lnTo>
                  <a:lnTo>
                    <a:pt x="373" y="500"/>
                  </a:lnTo>
                  <a:lnTo>
                    <a:pt x="372" y="501"/>
                  </a:lnTo>
                  <a:lnTo>
                    <a:pt x="372" y="502"/>
                  </a:lnTo>
                  <a:close/>
                  <a:moveTo>
                    <a:pt x="375" y="487"/>
                  </a:moveTo>
                  <a:lnTo>
                    <a:pt x="374" y="487"/>
                  </a:lnTo>
                  <a:lnTo>
                    <a:pt x="374" y="486"/>
                  </a:lnTo>
                  <a:lnTo>
                    <a:pt x="374" y="485"/>
                  </a:lnTo>
                  <a:lnTo>
                    <a:pt x="375" y="485"/>
                  </a:lnTo>
                  <a:lnTo>
                    <a:pt x="375" y="486"/>
                  </a:lnTo>
                  <a:lnTo>
                    <a:pt x="374" y="486"/>
                  </a:lnTo>
                  <a:lnTo>
                    <a:pt x="375" y="487"/>
                  </a:lnTo>
                  <a:close/>
                  <a:moveTo>
                    <a:pt x="385" y="474"/>
                  </a:moveTo>
                  <a:lnTo>
                    <a:pt x="385" y="475"/>
                  </a:lnTo>
                  <a:lnTo>
                    <a:pt x="384" y="475"/>
                  </a:lnTo>
                  <a:lnTo>
                    <a:pt x="380" y="479"/>
                  </a:lnTo>
                  <a:lnTo>
                    <a:pt x="379" y="480"/>
                  </a:lnTo>
                  <a:lnTo>
                    <a:pt x="379" y="479"/>
                  </a:lnTo>
                  <a:lnTo>
                    <a:pt x="380" y="478"/>
                  </a:lnTo>
                  <a:lnTo>
                    <a:pt x="381" y="476"/>
                  </a:lnTo>
                  <a:lnTo>
                    <a:pt x="382" y="476"/>
                  </a:lnTo>
                  <a:lnTo>
                    <a:pt x="382" y="475"/>
                  </a:lnTo>
                  <a:lnTo>
                    <a:pt x="384" y="475"/>
                  </a:lnTo>
                  <a:lnTo>
                    <a:pt x="384" y="474"/>
                  </a:lnTo>
                  <a:lnTo>
                    <a:pt x="385" y="474"/>
                  </a:lnTo>
                  <a:close/>
                  <a:moveTo>
                    <a:pt x="399" y="462"/>
                  </a:moveTo>
                  <a:lnTo>
                    <a:pt x="400" y="462"/>
                  </a:lnTo>
                  <a:lnTo>
                    <a:pt x="400" y="464"/>
                  </a:lnTo>
                  <a:lnTo>
                    <a:pt x="399" y="464"/>
                  </a:lnTo>
                  <a:lnTo>
                    <a:pt x="398" y="462"/>
                  </a:lnTo>
                  <a:lnTo>
                    <a:pt x="399" y="462"/>
                  </a:lnTo>
                  <a:close/>
                  <a:moveTo>
                    <a:pt x="414" y="460"/>
                  </a:moveTo>
                  <a:lnTo>
                    <a:pt x="414" y="461"/>
                  </a:lnTo>
                  <a:lnTo>
                    <a:pt x="414" y="462"/>
                  </a:lnTo>
                  <a:lnTo>
                    <a:pt x="414" y="464"/>
                  </a:lnTo>
                  <a:lnTo>
                    <a:pt x="414" y="462"/>
                  </a:lnTo>
                  <a:lnTo>
                    <a:pt x="413" y="462"/>
                  </a:lnTo>
                  <a:lnTo>
                    <a:pt x="412" y="462"/>
                  </a:lnTo>
                  <a:lnTo>
                    <a:pt x="412" y="461"/>
                  </a:lnTo>
                  <a:lnTo>
                    <a:pt x="413" y="460"/>
                  </a:lnTo>
                  <a:lnTo>
                    <a:pt x="413" y="459"/>
                  </a:lnTo>
                  <a:lnTo>
                    <a:pt x="414" y="460"/>
                  </a:lnTo>
                  <a:close/>
                  <a:moveTo>
                    <a:pt x="427" y="450"/>
                  </a:moveTo>
                  <a:lnTo>
                    <a:pt x="428" y="450"/>
                  </a:lnTo>
                  <a:lnTo>
                    <a:pt x="429" y="450"/>
                  </a:lnTo>
                  <a:lnTo>
                    <a:pt x="429" y="451"/>
                  </a:lnTo>
                  <a:lnTo>
                    <a:pt x="428" y="451"/>
                  </a:lnTo>
                  <a:lnTo>
                    <a:pt x="427" y="451"/>
                  </a:lnTo>
                  <a:lnTo>
                    <a:pt x="425" y="451"/>
                  </a:lnTo>
                  <a:lnTo>
                    <a:pt x="425" y="450"/>
                  </a:lnTo>
                  <a:lnTo>
                    <a:pt x="427" y="450"/>
                  </a:lnTo>
                  <a:lnTo>
                    <a:pt x="427" y="448"/>
                  </a:lnTo>
                  <a:lnTo>
                    <a:pt x="427" y="450"/>
                  </a:lnTo>
                  <a:lnTo>
                    <a:pt x="428" y="450"/>
                  </a:lnTo>
                  <a:lnTo>
                    <a:pt x="427" y="450"/>
                  </a:lnTo>
                  <a:close/>
                  <a:moveTo>
                    <a:pt x="628" y="410"/>
                  </a:moveTo>
                  <a:lnTo>
                    <a:pt x="628" y="409"/>
                  </a:lnTo>
                  <a:lnTo>
                    <a:pt x="628" y="410"/>
                  </a:lnTo>
                  <a:close/>
                  <a:moveTo>
                    <a:pt x="491" y="296"/>
                  </a:moveTo>
                  <a:lnTo>
                    <a:pt x="491" y="297"/>
                  </a:lnTo>
                  <a:lnTo>
                    <a:pt x="491" y="298"/>
                  </a:lnTo>
                  <a:lnTo>
                    <a:pt x="491" y="299"/>
                  </a:lnTo>
                  <a:lnTo>
                    <a:pt x="492" y="299"/>
                  </a:lnTo>
                  <a:lnTo>
                    <a:pt x="491" y="300"/>
                  </a:lnTo>
                  <a:lnTo>
                    <a:pt x="491" y="299"/>
                  </a:lnTo>
                  <a:lnTo>
                    <a:pt x="489" y="299"/>
                  </a:lnTo>
                  <a:lnTo>
                    <a:pt x="489" y="298"/>
                  </a:lnTo>
                  <a:lnTo>
                    <a:pt x="491" y="298"/>
                  </a:lnTo>
                  <a:lnTo>
                    <a:pt x="489" y="297"/>
                  </a:lnTo>
                  <a:lnTo>
                    <a:pt x="489" y="296"/>
                  </a:lnTo>
                  <a:lnTo>
                    <a:pt x="491" y="296"/>
                  </a:lnTo>
                  <a:close/>
                  <a:moveTo>
                    <a:pt x="494" y="289"/>
                  </a:moveTo>
                  <a:lnTo>
                    <a:pt x="495" y="289"/>
                  </a:lnTo>
                  <a:lnTo>
                    <a:pt x="495" y="290"/>
                  </a:lnTo>
                  <a:lnTo>
                    <a:pt x="494" y="290"/>
                  </a:lnTo>
                  <a:lnTo>
                    <a:pt x="493" y="291"/>
                  </a:lnTo>
                  <a:lnTo>
                    <a:pt x="493" y="292"/>
                  </a:lnTo>
                  <a:lnTo>
                    <a:pt x="493" y="291"/>
                  </a:lnTo>
                  <a:lnTo>
                    <a:pt x="492" y="291"/>
                  </a:lnTo>
                  <a:lnTo>
                    <a:pt x="492" y="290"/>
                  </a:lnTo>
                  <a:lnTo>
                    <a:pt x="493" y="290"/>
                  </a:lnTo>
                  <a:lnTo>
                    <a:pt x="494" y="289"/>
                  </a:lnTo>
                  <a:lnTo>
                    <a:pt x="494" y="287"/>
                  </a:lnTo>
                  <a:lnTo>
                    <a:pt x="493" y="287"/>
                  </a:lnTo>
                  <a:lnTo>
                    <a:pt x="494" y="287"/>
                  </a:lnTo>
                  <a:lnTo>
                    <a:pt x="494" y="289"/>
                  </a:lnTo>
                  <a:close/>
                  <a:moveTo>
                    <a:pt x="544" y="207"/>
                  </a:moveTo>
                  <a:lnTo>
                    <a:pt x="544" y="206"/>
                  </a:lnTo>
                  <a:lnTo>
                    <a:pt x="545" y="206"/>
                  </a:lnTo>
                  <a:lnTo>
                    <a:pt x="545" y="207"/>
                  </a:lnTo>
                  <a:lnTo>
                    <a:pt x="544" y="207"/>
                  </a:lnTo>
                  <a:close/>
                  <a:moveTo>
                    <a:pt x="577" y="145"/>
                  </a:moveTo>
                  <a:lnTo>
                    <a:pt x="578" y="144"/>
                  </a:lnTo>
                  <a:lnTo>
                    <a:pt x="578" y="145"/>
                  </a:lnTo>
                  <a:lnTo>
                    <a:pt x="577" y="145"/>
                  </a:lnTo>
                  <a:close/>
                  <a:moveTo>
                    <a:pt x="408" y="129"/>
                  </a:moveTo>
                  <a:lnTo>
                    <a:pt x="409" y="129"/>
                  </a:lnTo>
                  <a:lnTo>
                    <a:pt x="409" y="128"/>
                  </a:lnTo>
                  <a:lnTo>
                    <a:pt x="409" y="129"/>
                  </a:lnTo>
                  <a:lnTo>
                    <a:pt x="409" y="130"/>
                  </a:lnTo>
                  <a:lnTo>
                    <a:pt x="409" y="131"/>
                  </a:lnTo>
                  <a:lnTo>
                    <a:pt x="408" y="131"/>
                  </a:lnTo>
                  <a:lnTo>
                    <a:pt x="408" y="132"/>
                  </a:lnTo>
                  <a:lnTo>
                    <a:pt x="407" y="132"/>
                  </a:lnTo>
                  <a:lnTo>
                    <a:pt x="407" y="131"/>
                  </a:lnTo>
                  <a:lnTo>
                    <a:pt x="408" y="131"/>
                  </a:lnTo>
                  <a:lnTo>
                    <a:pt x="408" y="130"/>
                  </a:lnTo>
                  <a:lnTo>
                    <a:pt x="408" y="129"/>
                  </a:lnTo>
                  <a:lnTo>
                    <a:pt x="408" y="128"/>
                  </a:lnTo>
                  <a:lnTo>
                    <a:pt x="408" y="126"/>
                  </a:lnTo>
                  <a:lnTo>
                    <a:pt x="409" y="126"/>
                  </a:lnTo>
                  <a:lnTo>
                    <a:pt x="409" y="128"/>
                  </a:lnTo>
                  <a:lnTo>
                    <a:pt x="409" y="129"/>
                  </a:lnTo>
                  <a:lnTo>
                    <a:pt x="408" y="129"/>
                  </a:lnTo>
                  <a:close/>
                  <a:moveTo>
                    <a:pt x="442" y="128"/>
                  </a:moveTo>
                  <a:lnTo>
                    <a:pt x="441" y="128"/>
                  </a:lnTo>
                  <a:lnTo>
                    <a:pt x="441" y="126"/>
                  </a:lnTo>
                  <a:lnTo>
                    <a:pt x="442" y="126"/>
                  </a:lnTo>
                  <a:lnTo>
                    <a:pt x="442" y="128"/>
                  </a:lnTo>
                  <a:close/>
                  <a:moveTo>
                    <a:pt x="443" y="126"/>
                  </a:moveTo>
                  <a:lnTo>
                    <a:pt x="443" y="128"/>
                  </a:lnTo>
                  <a:lnTo>
                    <a:pt x="442" y="128"/>
                  </a:lnTo>
                  <a:lnTo>
                    <a:pt x="443" y="128"/>
                  </a:lnTo>
                  <a:lnTo>
                    <a:pt x="443" y="126"/>
                  </a:lnTo>
                  <a:lnTo>
                    <a:pt x="442" y="126"/>
                  </a:lnTo>
                  <a:lnTo>
                    <a:pt x="441" y="126"/>
                  </a:lnTo>
                  <a:lnTo>
                    <a:pt x="442" y="126"/>
                  </a:lnTo>
                  <a:lnTo>
                    <a:pt x="443" y="126"/>
                  </a:lnTo>
                  <a:close/>
                  <a:moveTo>
                    <a:pt x="418" y="123"/>
                  </a:moveTo>
                  <a:lnTo>
                    <a:pt x="418" y="122"/>
                  </a:lnTo>
                  <a:lnTo>
                    <a:pt x="420" y="123"/>
                  </a:lnTo>
                  <a:lnTo>
                    <a:pt x="418" y="123"/>
                  </a:lnTo>
                  <a:lnTo>
                    <a:pt x="417" y="123"/>
                  </a:lnTo>
                  <a:lnTo>
                    <a:pt x="418" y="123"/>
                  </a:lnTo>
                  <a:lnTo>
                    <a:pt x="418" y="122"/>
                  </a:lnTo>
                  <a:lnTo>
                    <a:pt x="417" y="122"/>
                  </a:lnTo>
                  <a:lnTo>
                    <a:pt x="418" y="122"/>
                  </a:lnTo>
                  <a:lnTo>
                    <a:pt x="418" y="123"/>
                  </a:lnTo>
                  <a:close/>
                  <a:moveTo>
                    <a:pt x="422" y="122"/>
                  </a:moveTo>
                  <a:lnTo>
                    <a:pt x="421" y="122"/>
                  </a:lnTo>
                  <a:lnTo>
                    <a:pt x="421" y="121"/>
                  </a:lnTo>
                  <a:lnTo>
                    <a:pt x="422" y="121"/>
                  </a:lnTo>
                  <a:lnTo>
                    <a:pt x="422" y="122"/>
                  </a:lnTo>
                  <a:close/>
                  <a:moveTo>
                    <a:pt x="421" y="122"/>
                  </a:moveTo>
                  <a:lnTo>
                    <a:pt x="420" y="122"/>
                  </a:lnTo>
                  <a:lnTo>
                    <a:pt x="420" y="121"/>
                  </a:lnTo>
                  <a:lnTo>
                    <a:pt x="420" y="119"/>
                  </a:lnTo>
                  <a:lnTo>
                    <a:pt x="421" y="119"/>
                  </a:lnTo>
                  <a:lnTo>
                    <a:pt x="421" y="121"/>
                  </a:lnTo>
                  <a:lnTo>
                    <a:pt x="421" y="122"/>
                  </a:lnTo>
                  <a:close/>
                  <a:moveTo>
                    <a:pt x="341" y="114"/>
                  </a:moveTo>
                  <a:lnTo>
                    <a:pt x="339" y="114"/>
                  </a:lnTo>
                  <a:lnTo>
                    <a:pt x="339" y="112"/>
                  </a:lnTo>
                  <a:lnTo>
                    <a:pt x="341" y="112"/>
                  </a:lnTo>
                  <a:lnTo>
                    <a:pt x="341" y="111"/>
                  </a:lnTo>
                  <a:lnTo>
                    <a:pt x="342" y="111"/>
                  </a:lnTo>
                  <a:lnTo>
                    <a:pt x="342" y="112"/>
                  </a:lnTo>
                  <a:lnTo>
                    <a:pt x="342" y="114"/>
                  </a:lnTo>
                  <a:lnTo>
                    <a:pt x="341" y="114"/>
                  </a:lnTo>
                  <a:close/>
                  <a:moveTo>
                    <a:pt x="339" y="110"/>
                  </a:moveTo>
                  <a:lnTo>
                    <a:pt x="341" y="110"/>
                  </a:lnTo>
                  <a:lnTo>
                    <a:pt x="339" y="111"/>
                  </a:lnTo>
                  <a:lnTo>
                    <a:pt x="338" y="111"/>
                  </a:lnTo>
                  <a:lnTo>
                    <a:pt x="338" y="110"/>
                  </a:lnTo>
                  <a:lnTo>
                    <a:pt x="339" y="110"/>
                  </a:lnTo>
                  <a:close/>
                  <a:moveTo>
                    <a:pt x="403" y="104"/>
                  </a:moveTo>
                  <a:lnTo>
                    <a:pt x="402" y="104"/>
                  </a:lnTo>
                  <a:lnTo>
                    <a:pt x="403" y="104"/>
                  </a:lnTo>
                  <a:lnTo>
                    <a:pt x="403" y="105"/>
                  </a:lnTo>
                  <a:lnTo>
                    <a:pt x="402" y="105"/>
                  </a:lnTo>
                  <a:lnTo>
                    <a:pt x="401" y="105"/>
                  </a:lnTo>
                  <a:lnTo>
                    <a:pt x="401" y="104"/>
                  </a:lnTo>
                  <a:lnTo>
                    <a:pt x="402" y="104"/>
                  </a:lnTo>
                  <a:lnTo>
                    <a:pt x="402" y="105"/>
                  </a:lnTo>
                  <a:lnTo>
                    <a:pt x="402" y="104"/>
                  </a:lnTo>
                  <a:lnTo>
                    <a:pt x="402" y="103"/>
                  </a:lnTo>
                  <a:lnTo>
                    <a:pt x="402" y="104"/>
                  </a:lnTo>
                  <a:lnTo>
                    <a:pt x="402" y="103"/>
                  </a:lnTo>
                  <a:lnTo>
                    <a:pt x="403" y="103"/>
                  </a:lnTo>
                  <a:lnTo>
                    <a:pt x="403" y="104"/>
                  </a:lnTo>
                  <a:close/>
                  <a:moveTo>
                    <a:pt x="356" y="102"/>
                  </a:moveTo>
                  <a:lnTo>
                    <a:pt x="356" y="103"/>
                  </a:lnTo>
                  <a:lnTo>
                    <a:pt x="354" y="103"/>
                  </a:lnTo>
                  <a:lnTo>
                    <a:pt x="354" y="102"/>
                  </a:lnTo>
                  <a:lnTo>
                    <a:pt x="354" y="103"/>
                  </a:lnTo>
                  <a:lnTo>
                    <a:pt x="353" y="102"/>
                  </a:lnTo>
                  <a:lnTo>
                    <a:pt x="353" y="101"/>
                  </a:lnTo>
                  <a:lnTo>
                    <a:pt x="354" y="101"/>
                  </a:lnTo>
                  <a:lnTo>
                    <a:pt x="356" y="101"/>
                  </a:lnTo>
                  <a:lnTo>
                    <a:pt x="356" y="102"/>
                  </a:lnTo>
                  <a:close/>
                  <a:moveTo>
                    <a:pt x="357" y="100"/>
                  </a:moveTo>
                  <a:lnTo>
                    <a:pt x="356" y="100"/>
                  </a:lnTo>
                  <a:lnTo>
                    <a:pt x="356" y="98"/>
                  </a:lnTo>
                  <a:lnTo>
                    <a:pt x="356" y="97"/>
                  </a:lnTo>
                  <a:lnTo>
                    <a:pt x="357" y="97"/>
                  </a:lnTo>
                  <a:lnTo>
                    <a:pt x="357" y="96"/>
                  </a:lnTo>
                  <a:lnTo>
                    <a:pt x="358" y="97"/>
                  </a:lnTo>
                  <a:lnTo>
                    <a:pt x="357" y="97"/>
                  </a:lnTo>
                  <a:lnTo>
                    <a:pt x="358" y="97"/>
                  </a:lnTo>
                  <a:lnTo>
                    <a:pt x="358" y="98"/>
                  </a:lnTo>
                  <a:lnTo>
                    <a:pt x="357" y="100"/>
                  </a:lnTo>
                  <a:close/>
                  <a:moveTo>
                    <a:pt x="360" y="94"/>
                  </a:moveTo>
                  <a:lnTo>
                    <a:pt x="361" y="94"/>
                  </a:lnTo>
                  <a:lnTo>
                    <a:pt x="361" y="95"/>
                  </a:lnTo>
                  <a:lnTo>
                    <a:pt x="360" y="95"/>
                  </a:lnTo>
                  <a:lnTo>
                    <a:pt x="360" y="94"/>
                  </a:lnTo>
                  <a:close/>
                  <a:moveTo>
                    <a:pt x="321" y="93"/>
                  </a:moveTo>
                  <a:lnTo>
                    <a:pt x="321" y="94"/>
                  </a:lnTo>
                  <a:lnTo>
                    <a:pt x="321" y="95"/>
                  </a:lnTo>
                  <a:lnTo>
                    <a:pt x="320" y="95"/>
                  </a:lnTo>
                  <a:lnTo>
                    <a:pt x="318" y="95"/>
                  </a:lnTo>
                  <a:lnTo>
                    <a:pt x="318" y="96"/>
                  </a:lnTo>
                  <a:lnTo>
                    <a:pt x="317" y="96"/>
                  </a:lnTo>
                  <a:lnTo>
                    <a:pt x="316" y="97"/>
                  </a:lnTo>
                  <a:lnTo>
                    <a:pt x="316" y="96"/>
                  </a:lnTo>
                  <a:lnTo>
                    <a:pt x="316" y="95"/>
                  </a:lnTo>
                  <a:lnTo>
                    <a:pt x="317" y="95"/>
                  </a:lnTo>
                  <a:lnTo>
                    <a:pt x="317" y="94"/>
                  </a:lnTo>
                  <a:lnTo>
                    <a:pt x="318" y="94"/>
                  </a:lnTo>
                  <a:lnTo>
                    <a:pt x="320" y="93"/>
                  </a:lnTo>
                  <a:lnTo>
                    <a:pt x="320" y="94"/>
                  </a:lnTo>
                  <a:lnTo>
                    <a:pt x="320" y="93"/>
                  </a:lnTo>
                  <a:lnTo>
                    <a:pt x="321" y="93"/>
                  </a:lnTo>
                  <a:close/>
                  <a:moveTo>
                    <a:pt x="364" y="93"/>
                  </a:moveTo>
                  <a:lnTo>
                    <a:pt x="365" y="93"/>
                  </a:lnTo>
                  <a:lnTo>
                    <a:pt x="365" y="94"/>
                  </a:lnTo>
                  <a:lnTo>
                    <a:pt x="365" y="95"/>
                  </a:lnTo>
                  <a:lnTo>
                    <a:pt x="364" y="95"/>
                  </a:lnTo>
                  <a:lnTo>
                    <a:pt x="364" y="94"/>
                  </a:lnTo>
                  <a:lnTo>
                    <a:pt x="363" y="94"/>
                  </a:lnTo>
                  <a:lnTo>
                    <a:pt x="363" y="93"/>
                  </a:lnTo>
                  <a:lnTo>
                    <a:pt x="364" y="93"/>
                  </a:lnTo>
                  <a:close/>
                  <a:moveTo>
                    <a:pt x="315" y="93"/>
                  </a:moveTo>
                  <a:lnTo>
                    <a:pt x="315" y="94"/>
                  </a:lnTo>
                  <a:lnTo>
                    <a:pt x="316" y="94"/>
                  </a:lnTo>
                  <a:lnTo>
                    <a:pt x="316" y="95"/>
                  </a:lnTo>
                  <a:lnTo>
                    <a:pt x="315" y="96"/>
                  </a:lnTo>
                  <a:lnTo>
                    <a:pt x="315" y="97"/>
                  </a:lnTo>
                  <a:lnTo>
                    <a:pt x="315" y="98"/>
                  </a:lnTo>
                  <a:lnTo>
                    <a:pt x="314" y="100"/>
                  </a:lnTo>
                  <a:lnTo>
                    <a:pt x="313" y="102"/>
                  </a:lnTo>
                  <a:lnTo>
                    <a:pt x="311" y="102"/>
                  </a:lnTo>
                  <a:lnTo>
                    <a:pt x="310" y="104"/>
                  </a:lnTo>
                  <a:lnTo>
                    <a:pt x="309" y="104"/>
                  </a:lnTo>
                  <a:lnTo>
                    <a:pt x="309" y="105"/>
                  </a:lnTo>
                  <a:lnTo>
                    <a:pt x="308" y="105"/>
                  </a:lnTo>
                  <a:lnTo>
                    <a:pt x="308" y="107"/>
                  </a:lnTo>
                  <a:lnTo>
                    <a:pt x="307" y="107"/>
                  </a:lnTo>
                  <a:lnTo>
                    <a:pt x="306" y="107"/>
                  </a:lnTo>
                  <a:lnTo>
                    <a:pt x="304" y="107"/>
                  </a:lnTo>
                  <a:lnTo>
                    <a:pt x="304" y="105"/>
                  </a:lnTo>
                  <a:lnTo>
                    <a:pt x="306" y="105"/>
                  </a:lnTo>
                  <a:lnTo>
                    <a:pt x="306" y="104"/>
                  </a:lnTo>
                  <a:lnTo>
                    <a:pt x="306" y="103"/>
                  </a:lnTo>
                  <a:lnTo>
                    <a:pt x="307" y="103"/>
                  </a:lnTo>
                  <a:lnTo>
                    <a:pt x="307" y="102"/>
                  </a:lnTo>
                  <a:lnTo>
                    <a:pt x="308" y="102"/>
                  </a:lnTo>
                  <a:lnTo>
                    <a:pt x="308" y="101"/>
                  </a:lnTo>
                  <a:lnTo>
                    <a:pt x="309" y="101"/>
                  </a:lnTo>
                  <a:lnTo>
                    <a:pt x="308" y="100"/>
                  </a:lnTo>
                  <a:lnTo>
                    <a:pt x="308" y="97"/>
                  </a:lnTo>
                  <a:lnTo>
                    <a:pt x="309" y="96"/>
                  </a:lnTo>
                  <a:lnTo>
                    <a:pt x="310" y="95"/>
                  </a:lnTo>
                  <a:lnTo>
                    <a:pt x="310" y="94"/>
                  </a:lnTo>
                  <a:lnTo>
                    <a:pt x="311" y="94"/>
                  </a:lnTo>
                  <a:lnTo>
                    <a:pt x="311" y="93"/>
                  </a:lnTo>
                  <a:lnTo>
                    <a:pt x="313" y="93"/>
                  </a:lnTo>
                  <a:lnTo>
                    <a:pt x="313" y="94"/>
                  </a:lnTo>
                  <a:lnTo>
                    <a:pt x="313" y="93"/>
                  </a:lnTo>
                  <a:lnTo>
                    <a:pt x="314" y="93"/>
                  </a:lnTo>
                  <a:lnTo>
                    <a:pt x="314" y="91"/>
                  </a:lnTo>
                  <a:lnTo>
                    <a:pt x="315" y="93"/>
                  </a:lnTo>
                  <a:close/>
                  <a:moveTo>
                    <a:pt x="313" y="91"/>
                  </a:moveTo>
                  <a:lnTo>
                    <a:pt x="313" y="90"/>
                  </a:lnTo>
                  <a:lnTo>
                    <a:pt x="314" y="89"/>
                  </a:lnTo>
                  <a:lnTo>
                    <a:pt x="314" y="87"/>
                  </a:lnTo>
                  <a:lnTo>
                    <a:pt x="315" y="87"/>
                  </a:lnTo>
                  <a:lnTo>
                    <a:pt x="316" y="86"/>
                  </a:lnTo>
                  <a:lnTo>
                    <a:pt x="316" y="87"/>
                  </a:lnTo>
                  <a:lnTo>
                    <a:pt x="316" y="88"/>
                  </a:lnTo>
                  <a:lnTo>
                    <a:pt x="316" y="89"/>
                  </a:lnTo>
                  <a:lnTo>
                    <a:pt x="315" y="89"/>
                  </a:lnTo>
                  <a:lnTo>
                    <a:pt x="314" y="90"/>
                  </a:lnTo>
                  <a:lnTo>
                    <a:pt x="313" y="90"/>
                  </a:lnTo>
                  <a:lnTo>
                    <a:pt x="313" y="91"/>
                  </a:lnTo>
                  <a:close/>
                  <a:moveTo>
                    <a:pt x="330" y="86"/>
                  </a:moveTo>
                  <a:lnTo>
                    <a:pt x="331" y="86"/>
                  </a:lnTo>
                  <a:lnTo>
                    <a:pt x="335" y="87"/>
                  </a:lnTo>
                  <a:lnTo>
                    <a:pt x="337" y="88"/>
                  </a:lnTo>
                  <a:lnTo>
                    <a:pt x="338" y="88"/>
                  </a:lnTo>
                  <a:lnTo>
                    <a:pt x="339" y="87"/>
                  </a:lnTo>
                  <a:lnTo>
                    <a:pt x="341" y="88"/>
                  </a:lnTo>
                  <a:lnTo>
                    <a:pt x="341" y="87"/>
                  </a:lnTo>
                  <a:lnTo>
                    <a:pt x="342" y="86"/>
                  </a:lnTo>
                  <a:lnTo>
                    <a:pt x="342" y="87"/>
                  </a:lnTo>
                  <a:lnTo>
                    <a:pt x="342" y="86"/>
                  </a:lnTo>
                  <a:lnTo>
                    <a:pt x="343" y="86"/>
                  </a:lnTo>
                  <a:lnTo>
                    <a:pt x="344" y="86"/>
                  </a:lnTo>
                  <a:lnTo>
                    <a:pt x="344" y="87"/>
                  </a:lnTo>
                  <a:lnTo>
                    <a:pt x="344" y="86"/>
                  </a:lnTo>
                  <a:lnTo>
                    <a:pt x="345" y="87"/>
                  </a:lnTo>
                  <a:lnTo>
                    <a:pt x="346" y="87"/>
                  </a:lnTo>
                  <a:lnTo>
                    <a:pt x="348" y="86"/>
                  </a:lnTo>
                  <a:lnTo>
                    <a:pt x="348" y="87"/>
                  </a:lnTo>
                  <a:lnTo>
                    <a:pt x="349" y="87"/>
                  </a:lnTo>
                  <a:lnTo>
                    <a:pt x="350" y="88"/>
                  </a:lnTo>
                  <a:lnTo>
                    <a:pt x="351" y="87"/>
                  </a:lnTo>
                  <a:lnTo>
                    <a:pt x="352" y="88"/>
                  </a:lnTo>
                  <a:lnTo>
                    <a:pt x="353" y="88"/>
                  </a:lnTo>
                  <a:lnTo>
                    <a:pt x="354" y="88"/>
                  </a:lnTo>
                  <a:lnTo>
                    <a:pt x="354" y="89"/>
                  </a:lnTo>
                  <a:lnTo>
                    <a:pt x="354" y="90"/>
                  </a:lnTo>
                  <a:lnTo>
                    <a:pt x="353" y="90"/>
                  </a:lnTo>
                  <a:lnTo>
                    <a:pt x="353" y="91"/>
                  </a:lnTo>
                  <a:lnTo>
                    <a:pt x="353" y="93"/>
                  </a:lnTo>
                  <a:lnTo>
                    <a:pt x="353" y="94"/>
                  </a:lnTo>
                  <a:lnTo>
                    <a:pt x="353" y="95"/>
                  </a:lnTo>
                  <a:lnTo>
                    <a:pt x="352" y="95"/>
                  </a:lnTo>
                  <a:lnTo>
                    <a:pt x="352" y="96"/>
                  </a:lnTo>
                  <a:lnTo>
                    <a:pt x="352" y="97"/>
                  </a:lnTo>
                  <a:lnTo>
                    <a:pt x="352" y="98"/>
                  </a:lnTo>
                  <a:lnTo>
                    <a:pt x="351" y="98"/>
                  </a:lnTo>
                  <a:lnTo>
                    <a:pt x="351" y="100"/>
                  </a:lnTo>
                  <a:lnTo>
                    <a:pt x="351" y="101"/>
                  </a:lnTo>
                  <a:lnTo>
                    <a:pt x="350" y="101"/>
                  </a:lnTo>
                  <a:lnTo>
                    <a:pt x="350" y="102"/>
                  </a:lnTo>
                  <a:lnTo>
                    <a:pt x="349" y="102"/>
                  </a:lnTo>
                  <a:lnTo>
                    <a:pt x="349" y="103"/>
                  </a:lnTo>
                  <a:lnTo>
                    <a:pt x="348" y="103"/>
                  </a:lnTo>
                  <a:lnTo>
                    <a:pt x="348" y="102"/>
                  </a:lnTo>
                  <a:lnTo>
                    <a:pt x="348" y="103"/>
                  </a:lnTo>
                  <a:lnTo>
                    <a:pt x="349" y="103"/>
                  </a:lnTo>
                  <a:lnTo>
                    <a:pt x="348" y="103"/>
                  </a:lnTo>
                  <a:lnTo>
                    <a:pt x="349" y="103"/>
                  </a:lnTo>
                  <a:lnTo>
                    <a:pt x="349" y="104"/>
                  </a:lnTo>
                  <a:lnTo>
                    <a:pt x="349" y="105"/>
                  </a:lnTo>
                  <a:lnTo>
                    <a:pt x="349" y="107"/>
                  </a:lnTo>
                  <a:lnTo>
                    <a:pt x="348" y="105"/>
                  </a:lnTo>
                  <a:lnTo>
                    <a:pt x="346" y="104"/>
                  </a:lnTo>
                  <a:lnTo>
                    <a:pt x="346" y="105"/>
                  </a:lnTo>
                  <a:lnTo>
                    <a:pt x="348" y="105"/>
                  </a:lnTo>
                  <a:lnTo>
                    <a:pt x="348" y="107"/>
                  </a:lnTo>
                  <a:lnTo>
                    <a:pt x="349" y="107"/>
                  </a:lnTo>
                  <a:lnTo>
                    <a:pt x="348" y="107"/>
                  </a:lnTo>
                  <a:lnTo>
                    <a:pt x="348" y="108"/>
                  </a:lnTo>
                  <a:lnTo>
                    <a:pt x="346" y="108"/>
                  </a:lnTo>
                  <a:lnTo>
                    <a:pt x="345" y="108"/>
                  </a:lnTo>
                  <a:lnTo>
                    <a:pt x="344" y="108"/>
                  </a:lnTo>
                  <a:lnTo>
                    <a:pt x="344" y="107"/>
                  </a:lnTo>
                  <a:lnTo>
                    <a:pt x="344" y="105"/>
                  </a:lnTo>
                  <a:lnTo>
                    <a:pt x="343" y="105"/>
                  </a:lnTo>
                  <a:lnTo>
                    <a:pt x="343" y="107"/>
                  </a:lnTo>
                  <a:lnTo>
                    <a:pt x="343" y="108"/>
                  </a:lnTo>
                  <a:lnTo>
                    <a:pt x="343" y="109"/>
                  </a:lnTo>
                  <a:lnTo>
                    <a:pt x="344" y="109"/>
                  </a:lnTo>
                  <a:lnTo>
                    <a:pt x="343" y="109"/>
                  </a:lnTo>
                  <a:lnTo>
                    <a:pt x="342" y="109"/>
                  </a:lnTo>
                  <a:lnTo>
                    <a:pt x="341" y="109"/>
                  </a:lnTo>
                  <a:lnTo>
                    <a:pt x="341" y="108"/>
                  </a:lnTo>
                  <a:lnTo>
                    <a:pt x="341" y="107"/>
                  </a:lnTo>
                  <a:lnTo>
                    <a:pt x="341" y="108"/>
                  </a:lnTo>
                  <a:lnTo>
                    <a:pt x="341" y="109"/>
                  </a:lnTo>
                  <a:lnTo>
                    <a:pt x="341" y="110"/>
                  </a:lnTo>
                  <a:lnTo>
                    <a:pt x="339" y="110"/>
                  </a:lnTo>
                  <a:lnTo>
                    <a:pt x="339" y="109"/>
                  </a:lnTo>
                  <a:lnTo>
                    <a:pt x="339" y="108"/>
                  </a:lnTo>
                  <a:lnTo>
                    <a:pt x="338" y="108"/>
                  </a:lnTo>
                  <a:lnTo>
                    <a:pt x="339" y="108"/>
                  </a:lnTo>
                  <a:lnTo>
                    <a:pt x="339" y="109"/>
                  </a:lnTo>
                  <a:lnTo>
                    <a:pt x="338" y="109"/>
                  </a:lnTo>
                  <a:lnTo>
                    <a:pt x="338" y="110"/>
                  </a:lnTo>
                  <a:lnTo>
                    <a:pt x="338" y="111"/>
                  </a:lnTo>
                  <a:lnTo>
                    <a:pt x="337" y="111"/>
                  </a:lnTo>
                  <a:lnTo>
                    <a:pt x="336" y="111"/>
                  </a:lnTo>
                  <a:lnTo>
                    <a:pt x="336" y="110"/>
                  </a:lnTo>
                  <a:lnTo>
                    <a:pt x="336" y="109"/>
                  </a:lnTo>
                  <a:lnTo>
                    <a:pt x="335" y="109"/>
                  </a:lnTo>
                  <a:lnTo>
                    <a:pt x="335" y="110"/>
                  </a:lnTo>
                  <a:lnTo>
                    <a:pt x="336" y="110"/>
                  </a:lnTo>
                  <a:lnTo>
                    <a:pt x="336" y="111"/>
                  </a:lnTo>
                  <a:lnTo>
                    <a:pt x="336" y="112"/>
                  </a:lnTo>
                  <a:lnTo>
                    <a:pt x="335" y="112"/>
                  </a:lnTo>
                  <a:lnTo>
                    <a:pt x="334" y="112"/>
                  </a:lnTo>
                  <a:lnTo>
                    <a:pt x="334" y="111"/>
                  </a:lnTo>
                  <a:lnTo>
                    <a:pt x="332" y="111"/>
                  </a:lnTo>
                  <a:lnTo>
                    <a:pt x="331" y="111"/>
                  </a:lnTo>
                  <a:lnTo>
                    <a:pt x="331" y="110"/>
                  </a:lnTo>
                  <a:lnTo>
                    <a:pt x="331" y="111"/>
                  </a:lnTo>
                  <a:lnTo>
                    <a:pt x="330" y="111"/>
                  </a:lnTo>
                  <a:lnTo>
                    <a:pt x="329" y="111"/>
                  </a:lnTo>
                  <a:lnTo>
                    <a:pt x="329" y="110"/>
                  </a:lnTo>
                  <a:lnTo>
                    <a:pt x="329" y="109"/>
                  </a:lnTo>
                  <a:lnTo>
                    <a:pt x="328" y="109"/>
                  </a:lnTo>
                  <a:lnTo>
                    <a:pt x="329" y="109"/>
                  </a:lnTo>
                  <a:lnTo>
                    <a:pt x="329" y="108"/>
                  </a:lnTo>
                  <a:lnTo>
                    <a:pt x="328" y="108"/>
                  </a:lnTo>
                  <a:lnTo>
                    <a:pt x="329" y="107"/>
                  </a:lnTo>
                  <a:lnTo>
                    <a:pt x="328" y="108"/>
                  </a:lnTo>
                  <a:lnTo>
                    <a:pt x="329" y="108"/>
                  </a:lnTo>
                  <a:lnTo>
                    <a:pt x="329" y="109"/>
                  </a:lnTo>
                  <a:lnTo>
                    <a:pt x="328" y="109"/>
                  </a:lnTo>
                  <a:lnTo>
                    <a:pt x="329" y="109"/>
                  </a:lnTo>
                  <a:lnTo>
                    <a:pt x="329" y="110"/>
                  </a:lnTo>
                  <a:lnTo>
                    <a:pt x="329" y="111"/>
                  </a:lnTo>
                  <a:lnTo>
                    <a:pt x="328" y="111"/>
                  </a:lnTo>
                  <a:lnTo>
                    <a:pt x="328" y="110"/>
                  </a:lnTo>
                  <a:lnTo>
                    <a:pt x="328" y="111"/>
                  </a:lnTo>
                  <a:lnTo>
                    <a:pt x="327" y="111"/>
                  </a:lnTo>
                  <a:lnTo>
                    <a:pt x="328" y="112"/>
                  </a:lnTo>
                  <a:lnTo>
                    <a:pt x="327" y="112"/>
                  </a:lnTo>
                  <a:lnTo>
                    <a:pt x="324" y="112"/>
                  </a:lnTo>
                  <a:lnTo>
                    <a:pt x="323" y="111"/>
                  </a:lnTo>
                  <a:lnTo>
                    <a:pt x="324" y="111"/>
                  </a:lnTo>
                  <a:lnTo>
                    <a:pt x="324" y="110"/>
                  </a:lnTo>
                  <a:lnTo>
                    <a:pt x="322" y="108"/>
                  </a:lnTo>
                  <a:lnTo>
                    <a:pt x="321" y="108"/>
                  </a:lnTo>
                  <a:lnTo>
                    <a:pt x="321" y="107"/>
                  </a:lnTo>
                  <a:lnTo>
                    <a:pt x="321" y="105"/>
                  </a:lnTo>
                  <a:lnTo>
                    <a:pt x="321" y="104"/>
                  </a:lnTo>
                  <a:lnTo>
                    <a:pt x="321" y="103"/>
                  </a:lnTo>
                  <a:lnTo>
                    <a:pt x="321" y="102"/>
                  </a:lnTo>
                  <a:lnTo>
                    <a:pt x="321" y="101"/>
                  </a:lnTo>
                  <a:lnTo>
                    <a:pt x="322" y="101"/>
                  </a:lnTo>
                  <a:lnTo>
                    <a:pt x="322" y="102"/>
                  </a:lnTo>
                  <a:lnTo>
                    <a:pt x="323" y="102"/>
                  </a:lnTo>
                  <a:lnTo>
                    <a:pt x="324" y="102"/>
                  </a:lnTo>
                  <a:lnTo>
                    <a:pt x="323" y="102"/>
                  </a:lnTo>
                  <a:lnTo>
                    <a:pt x="324" y="101"/>
                  </a:lnTo>
                  <a:lnTo>
                    <a:pt x="324" y="100"/>
                  </a:lnTo>
                  <a:lnTo>
                    <a:pt x="325" y="100"/>
                  </a:lnTo>
                  <a:lnTo>
                    <a:pt x="324" y="100"/>
                  </a:lnTo>
                  <a:lnTo>
                    <a:pt x="324" y="101"/>
                  </a:lnTo>
                  <a:lnTo>
                    <a:pt x="323" y="101"/>
                  </a:lnTo>
                  <a:lnTo>
                    <a:pt x="322" y="101"/>
                  </a:lnTo>
                  <a:lnTo>
                    <a:pt x="321" y="101"/>
                  </a:lnTo>
                  <a:lnTo>
                    <a:pt x="321" y="100"/>
                  </a:lnTo>
                  <a:lnTo>
                    <a:pt x="321" y="98"/>
                  </a:lnTo>
                  <a:lnTo>
                    <a:pt x="321" y="97"/>
                  </a:lnTo>
                  <a:lnTo>
                    <a:pt x="321" y="96"/>
                  </a:lnTo>
                  <a:lnTo>
                    <a:pt x="322" y="96"/>
                  </a:lnTo>
                  <a:lnTo>
                    <a:pt x="322" y="97"/>
                  </a:lnTo>
                  <a:lnTo>
                    <a:pt x="322" y="96"/>
                  </a:lnTo>
                  <a:lnTo>
                    <a:pt x="321" y="96"/>
                  </a:lnTo>
                  <a:lnTo>
                    <a:pt x="321" y="95"/>
                  </a:lnTo>
                  <a:lnTo>
                    <a:pt x="321" y="94"/>
                  </a:lnTo>
                  <a:lnTo>
                    <a:pt x="322" y="93"/>
                  </a:lnTo>
                  <a:lnTo>
                    <a:pt x="322" y="94"/>
                  </a:lnTo>
                  <a:lnTo>
                    <a:pt x="323" y="95"/>
                  </a:lnTo>
                  <a:lnTo>
                    <a:pt x="324" y="95"/>
                  </a:lnTo>
                  <a:lnTo>
                    <a:pt x="324" y="94"/>
                  </a:lnTo>
                  <a:lnTo>
                    <a:pt x="323" y="94"/>
                  </a:lnTo>
                  <a:lnTo>
                    <a:pt x="322" y="94"/>
                  </a:lnTo>
                  <a:lnTo>
                    <a:pt x="322" y="93"/>
                  </a:lnTo>
                  <a:lnTo>
                    <a:pt x="322" y="91"/>
                  </a:lnTo>
                  <a:lnTo>
                    <a:pt x="322" y="90"/>
                  </a:lnTo>
                  <a:lnTo>
                    <a:pt x="322" y="89"/>
                  </a:lnTo>
                  <a:lnTo>
                    <a:pt x="323" y="88"/>
                  </a:lnTo>
                  <a:lnTo>
                    <a:pt x="323" y="87"/>
                  </a:lnTo>
                  <a:lnTo>
                    <a:pt x="324" y="87"/>
                  </a:lnTo>
                  <a:lnTo>
                    <a:pt x="325" y="87"/>
                  </a:lnTo>
                  <a:lnTo>
                    <a:pt x="325" y="86"/>
                  </a:lnTo>
                  <a:lnTo>
                    <a:pt x="325" y="87"/>
                  </a:lnTo>
                  <a:lnTo>
                    <a:pt x="327" y="87"/>
                  </a:lnTo>
                  <a:lnTo>
                    <a:pt x="327" y="86"/>
                  </a:lnTo>
                  <a:lnTo>
                    <a:pt x="328" y="86"/>
                  </a:lnTo>
                  <a:lnTo>
                    <a:pt x="330" y="86"/>
                  </a:lnTo>
                  <a:close/>
                  <a:moveTo>
                    <a:pt x="320" y="89"/>
                  </a:moveTo>
                  <a:lnTo>
                    <a:pt x="318" y="89"/>
                  </a:lnTo>
                  <a:lnTo>
                    <a:pt x="318" y="88"/>
                  </a:lnTo>
                  <a:lnTo>
                    <a:pt x="317" y="88"/>
                  </a:lnTo>
                  <a:lnTo>
                    <a:pt x="317" y="87"/>
                  </a:lnTo>
                  <a:lnTo>
                    <a:pt x="318" y="86"/>
                  </a:lnTo>
                  <a:lnTo>
                    <a:pt x="318" y="84"/>
                  </a:lnTo>
                  <a:lnTo>
                    <a:pt x="318" y="83"/>
                  </a:lnTo>
                  <a:lnTo>
                    <a:pt x="320" y="83"/>
                  </a:lnTo>
                  <a:lnTo>
                    <a:pt x="321" y="83"/>
                  </a:lnTo>
                  <a:lnTo>
                    <a:pt x="322" y="83"/>
                  </a:lnTo>
                  <a:lnTo>
                    <a:pt x="322" y="84"/>
                  </a:lnTo>
                  <a:lnTo>
                    <a:pt x="323" y="84"/>
                  </a:lnTo>
                  <a:lnTo>
                    <a:pt x="323" y="86"/>
                  </a:lnTo>
                  <a:lnTo>
                    <a:pt x="322" y="86"/>
                  </a:lnTo>
                  <a:lnTo>
                    <a:pt x="322" y="87"/>
                  </a:lnTo>
                  <a:lnTo>
                    <a:pt x="321" y="87"/>
                  </a:lnTo>
                  <a:lnTo>
                    <a:pt x="320" y="88"/>
                  </a:lnTo>
                  <a:lnTo>
                    <a:pt x="320" y="89"/>
                  </a:lnTo>
                  <a:close/>
                  <a:moveTo>
                    <a:pt x="339" y="82"/>
                  </a:moveTo>
                  <a:lnTo>
                    <a:pt x="341" y="83"/>
                  </a:lnTo>
                  <a:lnTo>
                    <a:pt x="341" y="84"/>
                  </a:lnTo>
                  <a:lnTo>
                    <a:pt x="339" y="86"/>
                  </a:lnTo>
                  <a:lnTo>
                    <a:pt x="336" y="86"/>
                  </a:lnTo>
                  <a:lnTo>
                    <a:pt x="335" y="86"/>
                  </a:lnTo>
                  <a:lnTo>
                    <a:pt x="335" y="84"/>
                  </a:lnTo>
                  <a:lnTo>
                    <a:pt x="336" y="83"/>
                  </a:lnTo>
                  <a:lnTo>
                    <a:pt x="337" y="83"/>
                  </a:lnTo>
                  <a:lnTo>
                    <a:pt x="338" y="82"/>
                  </a:lnTo>
                  <a:lnTo>
                    <a:pt x="339" y="82"/>
                  </a:lnTo>
                  <a:close/>
                  <a:moveTo>
                    <a:pt x="325" y="83"/>
                  </a:moveTo>
                  <a:lnTo>
                    <a:pt x="325" y="84"/>
                  </a:lnTo>
                  <a:lnTo>
                    <a:pt x="324" y="84"/>
                  </a:lnTo>
                  <a:lnTo>
                    <a:pt x="324" y="83"/>
                  </a:lnTo>
                  <a:lnTo>
                    <a:pt x="323" y="83"/>
                  </a:lnTo>
                  <a:lnTo>
                    <a:pt x="323" y="82"/>
                  </a:lnTo>
                  <a:lnTo>
                    <a:pt x="323" y="81"/>
                  </a:lnTo>
                  <a:lnTo>
                    <a:pt x="324" y="81"/>
                  </a:lnTo>
                  <a:lnTo>
                    <a:pt x="325" y="81"/>
                  </a:lnTo>
                  <a:lnTo>
                    <a:pt x="325" y="82"/>
                  </a:lnTo>
                  <a:lnTo>
                    <a:pt x="325" y="83"/>
                  </a:lnTo>
                  <a:close/>
                  <a:moveTo>
                    <a:pt x="330" y="80"/>
                  </a:moveTo>
                  <a:lnTo>
                    <a:pt x="329" y="80"/>
                  </a:lnTo>
                  <a:lnTo>
                    <a:pt x="329" y="79"/>
                  </a:lnTo>
                  <a:lnTo>
                    <a:pt x="330" y="79"/>
                  </a:lnTo>
                  <a:lnTo>
                    <a:pt x="330" y="80"/>
                  </a:lnTo>
                  <a:close/>
                  <a:moveTo>
                    <a:pt x="338" y="79"/>
                  </a:moveTo>
                  <a:lnTo>
                    <a:pt x="337" y="80"/>
                  </a:lnTo>
                  <a:lnTo>
                    <a:pt x="336" y="81"/>
                  </a:lnTo>
                  <a:lnTo>
                    <a:pt x="335" y="82"/>
                  </a:lnTo>
                  <a:lnTo>
                    <a:pt x="335" y="83"/>
                  </a:lnTo>
                  <a:lnTo>
                    <a:pt x="334" y="84"/>
                  </a:lnTo>
                  <a:lnTo>
                    <a:pt x="332" y="84"/>
                  </a:lnTo>
                  <a:lnTo>
                    <a:pt x="331" y="84"/>
                  </a:lnTo>
                  <a:lnTo>
                    <a:pt x="331" y="83"/>
                  </a:lnTo>
                  <a:lnTo>
                    <a:pt x="330" y="83"/>
                  </a:lnTo>
                  <a:lnTo>
                    <a:pt x="329" y="83"/>
                  </a:lnTo>
                  <a:lnTo>
                    <a:pt x="328" y="83"/>
                  </a:lnTo>
                  <a:lnTo>
                    <a:pt x="327" y="83"/>
                  </a:lnTo>
                  <a:lnTo>
                    <a:pt x="327" y="82"/>
                  </a:lnTo>
                  <a:lnTo>
                    <a:pt x="327" y="81"/>
                  </a:lnTo>
                  <a:lnTo>
                    <a:pt x="327" y="80"/>
                  </a:lnTo>
                  <a:lnTo>
                    <a:pt x="328" y="80"/>
                  </a:lnTo>
                  <a:lnTo>
                    <a:pt x="329" y="80"/>
                  </a:lnTo>
                  <a:lnTo>
                    <a:pt x="330" y="80"/>
                  </a:lnTo>
                  <a:lnTo>
                    <a:pt x="331" y="80"/>
                  </a:lnTo>
                  <a:lnTo>
                    <a:pt x="331" y="79"/>
                  </a:lnTo>
                  <a:lnTo>
                    <a:pt x="332" y="79"/>
                  </a:lnTo>
                  <a:lnTo>
                    <a:pt x="334" y="79"/>
                  </a:lnTo>
                  <a:lnTo>
                    <a:pt x="335" y="79"/>
                  </a:lnTo>
                  <a:lnTo>
                    <a:pt x="336" y="79"/>
                  </a:lnTo>
                  <a:lnTo>
                    <a:pt x="337" y="77"/>
                  </a:lnTo>
                  <a:lnTo>
                    <a:pt x="338" y="77"/>
                  </a:lnTo>
                  <a:lnTo>
                    <a:pt x="338" y="79"/>
                  </a:lnTo>
                  <a:close/>
                  <a:moveTo>
                    <a:pt x="327" y="75"/>
                  </a:moveTo>
                  <a:lnTo>
                    <a:pt x="327" y="77"/>
                  </a:lnTo>
                  <a:lnTo>
                    <a:pt x="328" y="77"/>
                  </a:lnTo>
                  <a:lnTo>
                    <a:pt x="328" y="79"/>
                  </a:lnTo>
                  <a:lnTo>
                    <a:pt x="327" y="80"/>
                  </a:lnTo>
                  <a:lnTo>
                    <a:pt x="325" y="81"/>
                  </a:lnTo>
                  <a:lnTo>
                    <a:pt x="327" y="81"/>
                  </a:lnTo>
                  <a:lnTo>
                    <a:pt x="325" y="81"/>
                  </a:lnTo>
                  <a:lnTo>
                    <a:pt x="324" y="81"/>
                  </a:lnTo>
                  <a:lnTo>
                    <a:pt x="324" y="80"/>
                  </a:lnTo>
                  <a:lnTo>
                    <a:pt x="325" y="80"/>
                  </a:lnTo>
                  <a:lnTo>
                    <a:pt x="325" y="77"/>
                  </a:lnTo>
                  <a:lnTo>
                    <a:pt x="327" y="77"/>
                  </a:lnTo>
                  <a:lnTo>
                    <a:pt x="327" y="76"/>
                  </a:lnTo>
                  <a:lnTo>
                    <a:pt x="325" y="76"/>
                  </a:lnTo>
                  <a:lnTo>
                    <a:pt x="325" y="75"/>
                  </a:lnTo>
                  <a:lnTo>
                    <a:pt x="327" y="74"/>
                  </a:lnTo>
                  <a:lnTo>
                    <a:pt x="327" y="75"/>
                  </a:lnTo>
                  <a:close/>
                  <a:moveTo>
                    <a:pt x="331" y="74"/>
                  </a:moveTo>
                  <a:lnTo>
                    <a:pt x="331" y="75"/>
                  </a:lnTo>
                  <a:lnTo>
                    <a:pt x="330" y="77"/>
                  </a:lnTo>
                  <a:lnTo>
                    <a:pt x="329" y="77"/>
                  </a:lnTo>
                  <a:lnTo>
                    <a:pt x="328" y="79"/>
                  </a:lnTo>
                  <a:lnTo>
                    <a:pt x="328" y="77"/>
                  </a:lnTo>
                  <a:lnTo>
                    <a:pt x="328" y="76"/>
                  </a:lnTo>
                  <a:lnTo>
                    <a:pt x="328" y="75"/>
                  </a:lnTo>
                  <a:lnTo>
                    <a:pt x="329" y="75"/>
                  </a:lnTo>
                  <a:lnTo>
                    <a:pt x="328" y="74"/>
                  </a:lnTo>
                  <a:lnTo>
                    <a:pt x="329" y="74"/>
                  </a:lnTo>
                  <a:lnTo>
                    <a:pt x="330" y="74"/>
                  </a:lnTo>
                  <a:lnTo>
                    <a:pt x="330" y="75"/>
                  </a:lnTo>
                  <a:lnTo>
                    <a:pt x="330" y="74"/>
                  </a:lnTo>
                  <a:lnTo>
                    <a:pt x="331" y="74"/>
                  </a:lnTo>
                  <a:close/>
                  <a:moveTo>
                    <a:pt x="620" y="70"/>
                  </a:moveTo>
                  <a:lnTo>
                    <a:pt x="619" y="70"/>
                  </a:lnTo>
                  <a:lnTo>
                    <a:pt x="619" y="69"/>
                  </a:lnTo>
                  <a:lnTo>
                    <a:pt x="620" y="69"/>
                  </a:lnTo>
                  <a:lnTo>
                    <a:pt x="620" y="70"/>
                  </a:lnTo>
                  <a:close/>
                  <a:moveTo>
                    <a:pt x="331" y="69"/>
                  </a:moveTo>
                  <a:lnTo>
                    <a:pt x="331" y="70"/>
                  </a:lnTo>
                  <a:lnTo>
                    <a:pt x="331" y="72"/>
                  </a:lnTo>
                  <a:lnTo>
                    <a:pt x="330" y="72"/>
                  </a:lnTo>
                  <a:lnTo>
                    <a:pt x="329" y="72"/>
                  </a:lnTo>
                  <a:lnTo>
                    <a:pt x="328" y="72"/>
                  </a:lnTo>
                  <a:lnTo>
                    <a:pt x="328" y="70"/>
                  </a:lnTo>
                  <a:lnTo>
                    <a:pt x="329" y="70"/>
                  </a:lnTo>
                  <a:lnTo>
                    <a:pt x="330" y="69"/>
                  </a:lnTo>
                  <a:lnTo>
                    <a:pt x="331" y="69"/>
                  </a:lnTo>
                  <a:close/>
                  <a:moveTo>
                    <a:pt x="331" y="69"/>
                  </a:moveTo>
                  <a:lnTo>
                    <a:pt x="330" y="69"/>
                  </a:lnTo>
                  <a:lnTo>
                    <a:pt x="330" y="68"/>
                  </a:lnTo>
                  <a:lnTo>
                    <a:pt x="331" y="68"/>
                  </a:lnTo>
                  <a:lnTo>
                    <a:pt x="331" y="67"/>
                  </a:lnTo>
                  <a:lnTo>
                    <a:pt x="332" y="67"/>
                  </a:lnTo>
                  <a:lnTo>
                    <a:pt x="334" y="67"/>
                  </a:lnTo>
                  <a:lnTo>
                    <a:pt x="332" y="67"/>
                  </a:lnTo>
                  <a:lnTo>
                    <a:pt x="332" y="68"/>
                  </a:lnTo>
                  <a:lnTo>
                    <a:pt x="332" y="69"/>
                  </a:lnTo>
                  <a:lnTo>
                    <a:pt x="331" y="69"/>
                  </a:lnTo>
                  <a:close/>
                  <a:moveTo>
                    <a:pt x="327" y="51"/>
                  </a:moveTo>
                  <a:lnTo>
                    <a:pt x="327" y="52"/>
                  </a:lnTo>
                  <a:lnTo>
                    <a:pt x="328" y="52"/>
                  </a:lnTo>
                  <a:lnTo>
                    <a:pt x="328" y="53"/>
                  </a:lnTo>
                  <a:lnTo>
                    <a:pt x="327" y="54"/>
                  </a:lnTo>
                  <a:lnTo>
                    <a:pt x="325" y="54"/>
                  </a:lnTo>
                  <a:lnTo>
                    <a:pt x="325" y="53"/>
                  </a:lnTo>
                  <a:lnTo>
                    <a:pt x="325" y="52"/>
                  </a:lnTo>
                  <a:lnTo>
                    <a:pt x="324" y="52"/>
                  </a:lnTo>
                  <a:lnTo>
                    <a:pt x="325" y="51"/>
                  </a:lnTo>
                  <a:lnTo>
                    <a:pt x="327" y="51"/>
                  </a:lnTo>
                  <a:close/>
                  <a:moveTo>
                    <a:pt x="325" y="49"/>
                  </a:moveTo>
                  <a:lnTo>
                    <a:pt x="327" y="49"/>
                  </a:lnTo>
                  <a:lnTo>
                    <a:pt x="327" y="51"/>
                  </a:lnTo>
                  <a:lnTo>
                    <a:pt x="325" y="51"/>
                  </a:lnTo>
                  <a:lnTo>
                    <a:pt x="324" y="51"/>
                  </a:lnTo>
                  <a:lnTo>
                    <a:pt x="324" y="49"/>
                  </a:lnTo>
                  <a:lnTo>
                    <a:pt x="325" y="49"/>
                  </a:lnTo>
                  <a:close/>
                  <a:moveTo>
                    <a:pt x="190" y="0"/>
                  </a:moveTo>
                  <a:lnTo>
                    <a:pt x="192" y="0"/>
                  </a:lnTo>
                  <a:lnTo>
                    <a:pt x="193" y="2"/>
                  </a:lnTo>
                  <a:lnTo>
                    <a:pt x="193" y="3"/>
                  </a:lnTo>
                  <a:lnTo>
                    <a:pt x="194" y="3"/>
                  </a:lnTo>
                  <a:lnTo>
                    <a:pt x="194" y="4"/>
                  </a:lnTo>
                  <a:lnTo>
                    <a:pt x="194" y="5"/>
                  </a:lnTo>
                  <a:lnTo>
                    <a:pt x="194" y="6"/>
                  </a:lnTo>
                  <a:lnTo>
                    <a:pt x="193" y="6"/>
                  </a:lnTo>
                  <a:lnTo>
                    <a:pt x="193" y="7"/>
                  </a:lnTo>
                  <a:lnTo>
                    <a:pt x="193" y="9"/>
                  </a:lnTo>
                  <a:lnTo>
                    <a:pt x="193" y="10"/>
                  </a:lnTo>
                  <a:lnTo>
                    <a:pt x="193" y="11"/>
                  </a:lnTo>
                  <a:lnTo>
                    <a:pt x="192" y="11"/>
                  </a:lnTo>
                  <a:lnTo>
                    <a:pt x="192" y="12"/>
                  </a:lnTo>
                  <a:lnTo>
                    <a:pt x="193" y="12"/>
                  </a:lnTo>
                  <a:lnTo>
                    <a:pt x="194" y="12"/>
                  </a:lnTo>
                  <a:lnTo>
                    <a:pt x="194" y="13"/>
                  </a:lnTo>
                  <a:lnTo>
                    <a:pt x="195" y="13"/>
                  </a:lnTo>
                  <a:lnTo>
                    <a:pt x="196" y="13"/>
                  </a:lnTo>
                  <a:lnTo>
                    <a:pt x="197" y="13"/>
                  </a:lnTo>
                  <a:lnTo>
                    <a:pt x="197" y="14"/>
                  </a:lnTo>
                  <a:lnTo>
                    <a:pt x="197" y="16"/>
                  </a:lnTo>
                  <a:lnTo>
                    <a:pt x="197" y="17"/>
                  </a:lnTo>
                  <a:lnTo>
                    <a:pt x="197" y="18"/>
                  </a:lnTo>
                  <a:lnTo>
                    <a:pt x="199" y="18"/>
                  </a:lnTo>
                  <a:lnTo>
                    <a:pt x="197" y="19"/>
                  </a:lnTo>
                  <a:lnTo>
                    <a:pt x="199" y="20"/>
                  </a:lnTo>
                  <a:lnTo>
                    <a:pt x="199" y="21"/>
                  </a:lnTo>
                  <a:lnTo>
                    <a:pt x="200" y="21"/>
                  </a:lnTo>
                  <a:lnTo>
                    <a:pt x="199" y="21"/>
                  </a:lnTo>
                  <a:lnTo>
                    <a:pt x="199" y="23"/>
                  </a:lnTo>
                  <a:lnTo>
                    <a:pt x="199" y="24"/>
                  </a:lnTo>
                  <a:lnTo>
                    <a:pt x="197" y="24"/>
                  </a:lnTo>
                  <a:lnTo>
                    <a:pt x="197" y="25"/>
                  </a:lnTo>
                  <a:lnTo>
                    <a:pt x="197" y="26"/>
                  </a:lnTo>
                  <a:lnTo>
                    <a:pt x="196" y="26"/>
                  </a:lnTo>
                  <a:lnTo>
                    <a:pt x="195" y="26"/>
                  </a:lnTo>
                  <a:lnTo>
                    <a:pt x="195" y="27"/>
                  </a:lnTo>
                  <a:lnTo>
                    <a:pt x="195" y="28"/>
                  </a:lnTo>
                  <a:lnTo>
                    <a:pt x="195" y="30"/>
                  </a:lnTo>
                  <a:lnTo>
                    <a:pt x="195" y="31"/>
                  </a:lnTo>
                  <a:lnTo>
                    <a:pt x="195" y="32"/>
                  </a:lnTo>
                  <a:lnTo>
                    <a:pt x="194" y="32"/>
                  </a:lnTo>
                  <a:lnTo>
                    <a:pt x="194" y="33"/>
                  </a:lnTo>
                  <a:lnTo>
                    <a:pt x="194" y="34"/>
                  </a:lnTo>
                  <a:lnTo>
                    <a:pt x="194" y="35"/>
                  </a:lnTo>
                  <a:lnTo>
                    <a:pt x="193" y="35"/>
                  </a:lnTo>
                  <a:lnTo>
                    <a:pt x="193" y="37"/>
                  </a:lnTo>
                  <a:lnTo>
                    <a:pt x="193" y="39"/>
                  </a:lnTo>
                  <a:lnTo>
                    <a:pt x="193" y="41"/>
                  </a:lnTo>
                  <a:lnTo>
                    <a:pt x="193" y="42"/>
                  </a:lnTo>
                  <a:lnTo>
                    <a:pt x="194" y="42"/>
                  </a:lnTo>
                  <a:lnTo>
                    <a:pt x="194" y="44"/>
                  </a:lnTo>
                  <a:lnTo>
                    <a:pt x="194" y="45"/>
                  </a:lnTo>
                  <a:lnTo>
                    <a:pt x="194" y="46"/>
                  </a:lnTo>
                  <a:lnTo>
                    <a:pt x="194" y="47"/>
                  </a:lnTo>
                  <a:lnTo>
                    <a:pt x="195" y="47"/>
                  </a:lnTo>
                  <a:lnTo>
                    <a:pt x="196" y="47"/>
                  </a:lnTo>
                  <a:lnTo>
                    <a:pt x="196" y="48"/>
                  </a:lnTo>
                  <a:lnTo>
                    <a:pt x="196" y="49"/>
                  </a:lnTo>
                  <a:lnTo>
                    <a:pt x="196" y="51"/>
                  </a:lnTo>
                  <a:lnTo>
                    <a:pt x="196" y="52"/>
                  </a:lnTo>
                  <a:lnTo>
                    <a:pt x="196" y="53"/>
                  </a:lnTo>
                  <a:lnTo>
                    <a:pt x="196" y="54"/>
                  </a:lnTo>
                  <a:lnTo>
                    <a:pt x="197" y="54"/>
                  </a:lnTo>
                  <a:lnTo>
                    <a:pt x="197" y="55"/>
                  </a:lnTo>
                  <a:lnTo>
                    <a:pt x="197" y="56"/>
                  </a:lnTo>
                  <a:lnTo>
                    <a:pt x="199" y="56"/>
                  </a:lnTo>
                  <a:lnTo>
                    <a:pt x="200" y="58"/>
                  </a:lnTo>
                  <a:lnTo>
                    <a:pt x="200" y="59"/>
                  </a:lnTo>
                  <a:lnTo>
                    <a:pt x="201" y="59"/>
                  </a:lnTo>
                  <a:lnTo>
                    <a:pt x="201" y="60"/>
                  </a:lnTo>
                  <a:lnTo>
                    <a:pt x="202" y="60"/>
                  </a:lnTo>
                  <a:lnTo>
                    <a:pt x="202" y="61"/>
                  </a:lnTo>
                  <a:lnTo>
                    <a:pt x="203" y="62"/>
                  </a:lnTo>
                  <a:lnTo>
                    <a:pt x="204" y="62"/>
                  </a:lnTo>
                  <a:lnTo>
                    <a:pt x="207" y="62"/>
                  </a:lnTo>
                  <a:lnTo>
                    <a:pt x="207" y="63"/>
                  </a:lnTo>
                  <a:lnTo>
                    <a:pt x="208" y="63"/>
                  </a:lnTo>
                  <a:lnTo>
                    <a:pt x="208" y="65"/>
                  </a:lnTo>
                  <a:lnTo>
                    <a:pt x="209" y="65"/>
                  </a:lnTo>
                  <a:lnTo>
                    <a:pt x="210" y="65"/>
                  </a:lnTo>
                  <a:lnTo>
                    <a:pt x="210" y="63"/>
                  </a:lnTo>
                  <a:lnTo>
                    <a:pt x="211" y="63"/>
                  </a:lnTo>
                  <a:lnTo>
                    <a:pt x="213" y="63"/>
                  </a:lnTo>
                  <a:lnTo>
                    <a:pt x="214" y="62"/>
                  </a:lnTo>
                  <a:lnTo>
                    <a:pt x="214" y="61"/>
                  </a:lnTo>
                  <a:lnTo>
                    <a:pt x="215" y="60"/>
                  </a:lnTo>
                  <a:lnTo>
                    <a:pt x="215" y="59"/>
                  </a:lnTo>
                  <a:lnTo>
                    <a:pt x="216" y="59"/>
                  </a:lnTo>
                  <a:lnTo>
                    <a:pt x="217" y="59"/>
                  </a:lnTo>
                  <a:lnTo>
                    <a:pt x="218" y="59"/>
                  </a:lnTo>
                  <a:lnTo>
                    <a:pt x="218" y="60"/>
                  </a:lnTo>
                  <a:lnTo>
                    <a:pt x="220" y="60"/>
                  </a:lnTo>
                  <a:lnTo>
                    <a:pt x="221" y="60"/>
                  </a:lnTo>
                  <a:lnTo>
                    <a:pt x="221" y="59"/>
                  </a:lnTo>
                  <a:lnTo>
                    <a:pt x="221" y="58"/>
                  </a:lnTo>
                  <a:lnTo>
                    <a:pt x="222" y="58"/>
                  </a:lnTo>
                  <a:lnTo>
                    <a:pt x="223" y="56"/>
                  </a:lnTo>
                  <a:lnTo>
                    <a:pt x="224" y="56"/>
                  </a:lnTo>
                  <a:lnTo>
                    <a:pt x="225" y="56"/>
                  </a:lnTo>
                  <a:lnTo>
                    <a:pt x="226" y="56"/>
                  </a:lnTo>
                  <a:lnTo>
                    <a:pt x="228" y="55"/>
                  </a:lnTo>
                  <a:lnTo>
                    <a:pt x="228" y="54"/>
                  </a:lnTo>
                  <a:lnTo>
                    <a:pt x="229" y="54"/>
                  </a:lnTo>
                  <a:lnTo>
                    <a:pt x="229" y="53"/>
                  </a:lnTo>
                  <a:lnTo>
                    <a:pt x="230" y="53"/>
                  </a:lnTo>
                  <a:lnTo>
                    <a:pt x="231" y="53"/>
                  </a:lnTo>
                  <a:lnTo>
                    <a:pt x="232" y="52"/>
                  </a:lnTo>
                  <a:lnTo>
                    <a:pt x="233" y="52"/>
                  </a:lnTo>
                  <a:lnTo>
                    <a:pt x="233" y="53"/>
                  </a:lnTo>
                  <a:lnTo>
                    <a:pt x="235" y="53"/>
                  </a:lnTo>
                  <a:lnTo>
                    <a:pt x="236" y="53"/>
                  </a:lnTo>
                  <a:lnTo>
                    <a:pt x="236" y="54"/>
                  </a:lnTo>
                  <a:lnTo>
                    <a:pt x="237" y="54"/>
                  </a:lnTo>
                  <a:lnTo>
                    <a:pt x="238" y="53"/>
                  </a:lnTo>
                  <a:lnTo>
                    <a:pt x="239" y="53"/>
                  </a:lnTo>
                  <a:lnTo>
                    <a:pt x="240" y="53"/>
                  </a:lnTo>
                  <a:lnTo>
                    <a:pt x="240" y="54"/>
                  </a:lnTo>
                  <a:lnTo>
                    <a:pt x="240" y="53"/>
                  </a:lnTo>
                  <a:lnTo>
                    <a:pt x="242" y="53"/>
                  </a:lnTo>
                  <a:lnTo>
                    <a:pt x="243" y="53"/>
                  </a:lnTo>
                  <a:lnTo>
                    <a:pt x="244" y="53"/>
                  </a:lnTo>
                  <a:lnTo>
                    <a:pt x="244" y="54"/>
                  </a:lnTo>
                  <a:lnTo>
                    <a:pt x="245" y="54"/>
                  </a:lnTo>
                  <a:lnTo>
                    <a:pt x="246" y="54"/>
                  </a:lnTo>
                  <a:lnTo>
                    <a:pt x="247" y="54"/>
                  </a:lnTo>
                  <a:lnTo>
                    <a:pt x="249" y="54"/>
                  </a:lnTo>
                  <a:lnTo>
                    <a:pt x="250" y="54"/>
                  </a:lnTo>
                  <a:lnTo>
                    <a:pt x="250" y="53"/>
                  </a:lnTo>
                  <a:lnTo>
                    <a:pt x="250" y="52"/>
                  </a:lnTo>
                  <a:lnTo>
                    <a:pt x="250" y="51"/>
                  </a:lnTo>
                  <a:lnTo>
                    <a:pt x="249" y="51"/>
                  </a:lnTo>
                  <a:lnTo>
                    <a:pt x="249" y="49"/>
                  </a:lnTo>
                  <a:lnTo>
                    <a:pt x="247" y="49"/>
                  </a:lnTo>
                  <a:lnTo>
                    <a:pt x="247" y="48"/>
                  </a:lnTo>
                  <a:lnTo>
                    <a:pt x="246" y="48"/>
                  </a:lnTo>
                  <a:lnTo>
                    <a:pt x="246" y="47"/>
                  </a:lnTo>
                  <a:lnTo>
                    <a:pt x="247" y="46"/>
                  </a:lnTo>
                  <a:lnTo>
                    <a:pt x="247" y="47"/>
                  </a:lnTo>
                  <a:lnTo>
                    <a:pt x="247" y="46"/>
                  </a:lnTo>
                  <a:lnTo>
                    <a:pt x="249" y="46"/>
                  </a:lnTo>
                  <a:lnTo>
                    <a:pt x="249" y="45"/>
                  </a:lnTo>
                  <a:lnTo>
                    <a:pt x="249" y="44"/>
                  </a:lnTo>
                  <a:lnTo>
                    <a:pt x="250" y="44"/>
                  </a:lnTo>
                  <a:lnTo>
                    <a:pt x="250" y="45"/>
                  </a:lnTo>
                  <a:lnTo>
                    <a:pt x="251" y="45"/>
                  </a:lnTo>
                  <a:lnTo>
                    <a:pt x="252" y="45"/>
                  </a:lnTo>
                  <a:lnTo>
                    <a:pt x="252" y="46"/>
                  </a:lnTo>
                  <a:lnTo>
                    <a:pt x="253" y="46"/>
                  </a:lnTo>
                  <a:lnTo>
                    <a:pt x="254" y="45"/>
                  </a:lnTo>
                  <a:lnTo>
                    <a:pt x="256" y="45"/>
                  </a:lnTo>
                  <a:lnTo>
                    <a:pt x="257" y="45"/>
                  </a:lnTo>
                  <a:lnTo>
                    <a:pt x="258" y="45"/>
                  </a:lnTo>
                  <a:lnTo>
                    <a:pt x="258" y="44"/>
                  </a:lnTo>
                  <a:lnTo>
                    <a:pt x="259" y="44"/>
                  </a:lnTo>
                  <a:lnTo>
                    <a:pt x="260" y="44"/>
                  </a:lnTo>
                  <a:lnTo>
                    <a:pt x="261" y="44"/>
                  </a:lnTo>
                  <a:lnTo>
                    <a:pt x="261" y="42"/>
                  </a:lnTo>
                  <a:lnTo>
                    <a:pt x="263" y="42"/>
                  </a:lnTo>
                  <a:lnTo>
                    <a:pt x="263" y="44"/>
                  </a:lnTo>
                  <a:lnTo>
                    <a:pt x="264" y="45"/>
                  </a:lnTo>
                  <a:lnTo>
                    <a:pt x="265" y="45"/>
                  </a:lnTo>
                  <a:lnTo>
                    <a:pt x="266" y="45"/>
                  </a:lnTo>
                  <a:lnTo>
                    <a:pt x="266" y="46"/>
                  </a:lnTo>
                  <a:lnTo>
                    <a:pt x="266" y="47"/>
                  </a:lnTo>
                  <a:lnTo>
                    <a:pt x="267" y="47"/>
                  </a:lnTo>
                  <a:lnTo>
                    <a:pt x="268" y="47"/>
                  </a:lnTo>
                  <a:lnTo>
                    <a:pt x="268" y="48"/>
                  </a:lnTo>
                  <a:lnTo>
                    <a:pt x="270" y="48"/>
                  </a:lnTo>
                  <a:lnTo>
                    <a:pt x="271" y="48"/>
                  </a:lnTo>
                  <a:lnTo>
                    <a:pt x="271" y="49"/>
                  </a:lnTo>
                  <a:lnTo>
                    <a:pt x="272" y="49"/>
                  </a:lnTo>
                  <a:lnTo>
                    <a:pt x="273" y="49"/>
                  </a:lnTo>
                  <a:lnTo>
                    <a:pt x="274" y="49"/>
                  </a:lnTo>
                  <a:lnTo>
                    <a:pt x="274" y="51"/>
                  </a:lnTo>
                  <a:lnTo>
                    <a:pt x="275" y="49"/>
                  </a:lnTo>
                  <a:lnTo>
                    <a:pt x="277" y="49"/>
                  </a:lnTo>
                  <a:lnTo>
                    <a:pt x="277" y="48"/>
                  </a:lnTo>
                  <a:lnTo>
                    <a:pt x="278" y="48"/>
                  </a:lnTo>
                  <a:lnTo>
                    <a:pt x="278" y="47"/>
                  </a:lnTo>
                  <a:lnTo>
                    <a:pt x="279" y="47"/>
                  </a:lnTo>
                  <a:lnTo>
                    <a:pt x="279" y="46"/>
                  </a:lnTo>
                  <a:lnTo>
                    <a:pt x="280" y="46"/>
                  </a:lnTo>
                  <a:lnTo>
                    <a:pt x="280" y="47"/>
                  </a:lnTo>
                  <a:lnTo>
                    <a:pt x="281" y="47"/>
                  </a:lnTo>
                  <a:lnTo>
                    <a:pt x="282" y="48"/>
                  </a:lnTo>
                  <a:lnTo>
                    <a:pt x="284" y="48"/>
                  </a:lnTo>
                  <a:lnTo>
                    <a:pt x="285" y="47"/>
                  </a:lnTo>
                  <a:lnTo>
                    <a:pt x="286" y="47"/>
                  </a:lnTo>
                  <a:lnTo>
                    <a:pt x="286" y="46"/>
                  </a:lnTo>
                  <a:lnTo>
                    <a:pt x="286" y="47"/>
                  </a:lnTo>
                  <a:lnTo>
                    <a:pt x="287" y="48"/>
                  </a:lnTo>
                  <a:lnTo>
                    <a:pt x="286" y="48"/>
                  </a:lnTo>
                  <a:lnTo>
                    <a:pt x="287" y="49"/>
                  </a:lnTo>
                  <a:lnTo>
                    <a:pt x="288" y="48"/>
                  </a:lnTo>
                  <a:lnTo>
                    <a:pt x="289" y="48"/>
                  </a:lnTo>
                  <a:lnTo>
                    <a:pt x="289" y="49"/>
                  </a:lnTo>
                  <a:lnTo>
                    <a:pt x="290" y="49"/>
                  </a:lnTo>
                  <a:lnTo>
                    <a:pt x="292" y="49"/>
                  </a:lnTo>
                  <a:lnTo>
                    <a:pt x="292" y="48"/>
                  </a:lnTo>
                  <a:lnTo>
                    <a:pt x="292" y="47"/>
                  </a:lnTo>
                  <a:lnTo>
                    <a:pt x="293" y="47"/>
                  </a:lnTo>
                  <a:lnTo>
                    <a:pt x="294" y="46"/>
                  </a:lnTo>
                  <a:lnTo>
                    <a:pt x="295" y="46"/>
                  </a:lnTo>
                  <a:lnTo>
                    <a:pt x="295" y="45"/>
                  </a:lnTo>
                  <a:lnTo>
                    <a:pt x="296" y="44"/>
                  </a:lnTo>
                  <a:lnTo>
                    <a:pt x="296" y="42"/>
                  </a:lnTo>
                  <a:lnTo>
                    <a:pt x="296" y="41"/>
                  </a:lnTo>
                  <a:lnTo>
                    <a:pt x="297" y="38"/>
                  </a:lnTo>
                  <a:lnTo>
                    <a:pt x="299" y="38"/>
                  </a:lnTo>
                  <a:lnTo>
                    <a:pt x="299" y="37"/>
                  </a:lnTo>
                  <a:lnTo>
                    <a:pt x="300" y="35"/>
                  </a:lnTo>
                  <a:lnTo>
                    <a:pt x="300" y="34"/>
                  </a:lnTo>
                  <a:lnTo>
                    <a:pt x="300" y="33"/>
                  </a:lnTo>
                  <a:lnTo>
                    <a:pt x="301" y="32"/>
                  </a:lnTo>
                  <a:lnTo>
                    <a:pt x="303" y="28"/>
                  </a:lnTo>
                  <a:lnTo>
                    <a:pt x="303" y="27"/>
                  </a:lnTo>
                  <a:lnTo>
                    <a:pt x="304" y="26"/>
                  </a:lnTo>
                  <a:lnTo>
                    <a:pt x="304" y="25"/>
                  </a:lnTo>
                  <a:lnTo>
                    <a:pt x="306" y="25"/>
                  </a:lnTo>
                  <a:lnTo>
                    <a:pt x="306" y="24"/>
                  </a:lnTo>
                  <a:lnTo>
                    <a:pt x="307" y="23"/>
                  </a:lnTo>
                  <a:lnTo>
                    <a:pt x="307" y="21"/>
                  </a:lnTo>
                  <a:lnTo>
                    <a:pt x="308" y="21"/>
                  </a:lnTo>
                  <a:lnTo>
                    <a:pt x="308" y="20"/>
                  </a:lnTo>
                  <a:lnTo>
                    <a:pt x="309" y="20"/>
                  </a:lnTo>
                  <a:lnTo>
                    <a:pt x="309" y="19"/>
                  </a:lnTo>
                  <a:lnTo>
                    <a:pt x="310" y="19"/>
                  </a:lnTo>
                  <a:lnTo>
                    <a:pt x="310" y="18"/>
                  </a:lnTo>
                  <a:lnTo>
                    <a:pt x="310" y="17"/>
                  </a:lnTo>
                  <a:lnTo>
                    <a:pt x="311" y="17"/>
                  </a:lnTo>
                  <a:lnTo>
                    <a:pt x="311" y="18"/>
                  </a:lnTo>
                  <a:lnTo>
                    <a:pt x="311" y="19"/>
                  </a:lnTo>
                  <a:lnTo>
                    <a:pt x="313" y="20"/>
                  </a:lnTo>
                  <a:lnTo>
                    <a:pt x="313" y="21"/>
                  </a:lnTo>
                  <a:lnTo>
                    <a:pt x="313" y="20"/>
                  </a:lnTo>
                  <a:lnTo>
                    <a:pt x="311" y="19"/>
                  </a:lnTo>
                  <a:lnTo>
                    <a:pt x="311" y="17"/>
                  </a:lnTo>
                  <a:lnTo>
                    <a:pt x="310" y="14"/>
                  </a:lnTo>
                  <a:lnTo>
                    <a:pt x="311" y="13"/>
                  </a:lnTo>
                  <a:lnTo>
                    <a:pt x="313" y="14"/>
                  </a:lnTo>
                  <a:lnTo>
                    <a:pt x="314" y="14"/>
                  </a:lnTo>
                  <a:lnTo>
                    <a:pt x="315" y="17"/>
                  </a:lnTo>
                  <a:lnTo>
                    <a:pt x="315" y="18"/>
                  </a:lnTo>
                  <a:lnTo>
                    <a:pt x="316" y="19"/>
                  </a:lnTo>
                  <a:lnTo>
                    <a:pt x="316" y="20"/>
                  </a:lnTo>
                  <a:lnTo>
                    <a:pt x="316" y="21"/>
                  </a:lnTo>
                  <a:lnTo>
                    <a:pt x="316" y="24"/>
                  </a:lnTo>
                  <a:lnTo>
                    <a:pt x="316" y="25"/>
                  </a:lnTo>
                  <a:lnTo>
                    <a:pt x="316" y="26"/>
                  </a:lnTo>
                  <a:lnTo>
                    <a:pt x="316" y="25"/>
                  </a:lnTo>
                  <a:lnTo>
                    <a:pt x="316" y="23"/>
                  </a:lnTo>
                  <a:lnTo>
                    <a:pt x="317" y="21"/>
                  </a:lnTo>
                  <a:lnTo>
                    <a:pt x="317" y="23"/>
                  </a:lnTo>
                  <a:lnTo>
                    <a:pt x="317" y="25"/>
                  </a:lnTo>
                  <a:lnTo>
                    <a:pt x="317" y="27"/>
                  </a:lnTo>
                  <a:lnTo>
                    <a:pt x="317" y="28"/>
                  </a:lnTo>
                  <a:lnTo>
                    <a:pt x="317" y="30"/>
                  </a:lnTo>
                  <a:lnTo>
                    <a:pt x="317" y="31"/>
                  </a:lnTo>
                  <a:lnTo>
                    <a:pt x="317" y="33"/>
                  </a:lnTo>
                  <a:lnTo>
                    <a:pt x="318" y="33"/>
                  </a:lnTo>
                  <a:lnTo>
                    <a:pt x="317" y="34"/>
                  </a:lnTo>
                  <a:lnTo>
                    <a:pt x="318" y="34"/>
                  </a:lnTo>
                  <a:lnTo>
                    <a:pt x="318" y="35"/>
                  </a:lnTo>
                  <a:lnTo>
                    <a:pt x="318" y="37"/>
                  </a:lnTo>
                  <a:lnTo>
                    <a:pt x="318" y="38"/>
                  </a:lnTo>
                  <a:lnTo>
                    <a:pt x="318" y="39"/>
                  </a:lnTo>
                  <a:lnTo>
                    <a:pt x="320" y="39"/>
                  </a:lnTo>
                  <a:lnTo>
                    <a:pt x="320" y="40"/>
                  </a:lnTo>
                  <a:lnTo>
                    <a:pt x="320" y="41"/>
                  </a:lnTo>
                  <a:lnTo>
                    <a:pt x="321" y="41"/>
                  </a:lnTo>
                  <a:lnTo>
                    <a:pt x="321" y="42"/>
                  </a:lnTo>
                  <a:lnTo>
                    <a:pt x="321" y="44"/>
                  </a:lnTo>
                  <a:lnTo>
                    <a:pt x="321" y="45"/>
                  </a:lnTo>
                  <a:lnTo>
                    <a:pt x="321" y="44"/>
                  </a:lnTo>
                  <a:lnTo>
                    <a:pt x="321" y="45"/>
                  </a:lnTo>
                  <a:lnTo>
                    <a:pt x="322" y="45"/>
                  </a:lnTo>
                  <a:lnTo>
                    <a:pt x="322" y="46"/>
                  </a:lnTo>
                  <a:lnTo>
                    <a:pt x="322" y="47"/>
                  </a:lnTo>
                  <a:lnTo>
                    <a:pt x="322" y="48"/>
                  </a:lnTo>
                  <a:lnTo>
                    <a:pt x="322" y="49"/>
                  </a:lnTo>
                  <a:lnTo>
                    <a:pt x="323" y="49"/>
                  </a:lnTo>
                  <a:lnTo>
                    <a:pt x="322" y="49"/>
                  </a:lnTo>
                  <a:lnTo>
                    <a:pt x="321" y="49"/>
                  </a:lnTo>
                  <a:lnTo>
                    <a:pt x="322" y="51"/>
                  </a:lnTo>
                  <a:lnTo>
                    <a:pt x="321" y="51"/>
                  </a:lnTo>
                  <a:lnTo>
                    <a:pt x="321" y="52"/>
                  </a:lnTo>
                  <a:lnTo>
                    <a:pt x="322" y="52"/>
                  </a:lnTo>
                  <a:lnTo>
                    <a:pt x="322" y="51"/>
                  </a:lnTo>
                  <a:lnTo>
                    <a:pt x="322" y="49"/>
                  </a:lnTo>
                  <a:lnTo>
                    <a:pt x="323" y="49"/>
                  </a:lnTo>
                  <a:lnTo>
                    <a:pt x="323" y="51"/>
                  </a:lnTo>
                  <a:lnTo>
                    <a:pt x="324" y="52"/>
                  </a:lnTo>
                  <a:lnTo>
                    <a:pt x="324" y="53"/>
                  </a:lnTo>
                  <a:lnTo>
                    <a:pt x="324" y="54"/>
                  </a:lnTo>
                  <a:lnTo>
                    <a:pt x="325" y="54"/>
                  </a:lnTo>
                  <a:lnTo>
                    <a:pt x="325" y="55"/>
                  </a:lnTo>
                  <a:lnTo>
                    <a:pt x="327" y="55"/>
                  </a:lnTo>
                  <a:lnTo>
                    <a:pt x="328" y="55"/>
                  </a:lnTo>
                  <a:lnTo>
                    <a:pt x="329" y="55"/>
                  </a:lnTo>
                  <a:lnTo>
                    <a:pt x="330" y="55"/>
                  </a:lnTo>
                  <a:lnTo>
                    <a:pt x="331" y="55"/>
                  </a:lnTo>
                  <a:lnTo>
                    <a:pt x="332" y="56"/>
                  </a:lnTo>
                  <a:lnTo>
                    <a:pt x="334" y="56"/>
                  </a:lnTo>
                  <a:lnTo>
                    <a:pt x="334" y="58"/>
                  </a:lnTo>
                  <a:lnTo>
                    <a:pt x="334" y="59"/>
                  </a:lnTo>
                  <a:lnTo>
                    <a:pt x="334" y="60"/>
                  </a:lnTo>
                  <a:lnTo>
                    <a:pt x="334" y="61"/>
                  </a:lnTo>
                  <a:lnTo>
                    <a:pt x="334" y="62"/>
                  </a:lnTo>
                  <a:lnTo>
                    <a:pt x="334" y="63"/>
                  </a:lnTo>
                  <a:lnTo>
                    <a:pt x="332" y="63"/>
                  </a:lnTo>
                  <a:lnTo>
                    <a:pt x="331" y="65"/>
                  </a:lnTo>
                  <a:lnTo>
                    <a:pt x="330" y="65"/>
                  </a:lnTo>
                  <a:lnTo>
                    <a:pt x="331" y="65"/>
                  </a:lnTo>
                  <a:lnTo>
                    <a:pt x="332" y="65"/>
                  </a:lnTo>
                  <a:lnTo>
                    <a:pt x="334" y="65"/>
                  </a:lnTo>
                  <a:lnTo>
                    <a:pt x="334" y="66"/>
                  </a:lnTo>
                  <a:lnTo>
                    <a:pt x="332" y="66"/>
                  </a:lnTo>
                  <a:lnTo>
                    <a:pt x="332" y="67"/>
                  </a:lnTo>
                  <a:lnTo>
                    <a:pt x="331" y="67"/>
                  </a:lnTo>
                  <a:lnTo>
                    <a:pt x="331" y="66"/>
                  </a:lnTo>
                  <a:lnTo>
                    <a:pt x="331" y="67"/>
                  </a:lnTo>
                  <a:lnTo>
                    <a:pt x="331" y="68"/>
                  </a:lnTo>
                  <a:lnTo>
                    <a:pt x="330" y="68"/>
                  </a:lnTo>
                  <a:lnTo>
                    <a:pt x="330" y="69"/>
                  </a:lnTo>
                  <a:lnTo>
                    <a:pt x="329" y="69"/>
                  </a:lnTo>
                  <a:lnTo>
                    <a:pt x="328" y="70"/>
                  </a:lnTo>
                  <a:lnTo>
                    <a:pt x="327" y="72"/>
                  </a:lnTo>
                  <a:lnTo>
                    <a:pt x="327" y="73"/>
                  </a:lnTo>
                  <a:lnTo>
                    <a:pt x="325" y="73"/>
                  </a:lnTo>
                  <a:lnTo>
                    <a:pt x="325" y="74"/>
                  </a:lnTo>
                  <a:lnTo>
                    <a:pt x="325" y="75"/>
                  </a:lnTo>
                  <a:lnTo>
                    <a:pt x="324" y="76"/>
                  </a:lnTo>
                  <a:lnTo>
                    <a:pt x="323" y="77"/>
                  </a:lnTo>
                  <a:lnTo>
                    <a:pt x="322" y="79"/>
                  </a:lnTo>
                  <a:lnTo>
                    <a:pt x="321" y="81"/>
                  </a:lnTo>
                  <a:lnTo>
                    <a:pt x="320" y="81"/>
                  </a:lnTo>
                  <a:lnTo>
                    <a:pt x="318" y="81"/>
                  </a:lnTo>
                  <a:lnTo>
                    <a:pt x="318" y="82"/>
                  </a:lnTo>
                  <a:lnTo>
                    <a:pt x="317" y="82"/>
                  </a:lnTo>
                  <a:lnTo>
                    <a:pt x="317" y="84"/>
                  </a:lnTo>
                  <a:lnTo>
                    <a:pt x="316" y="84"/>
                  </a:lnTo>
                  <a:lnTo>
                    <a:pt x="315" y="84"/>
                  </a:lnTo>
                  <a:lnTo>
                    <a:pt x="314" y="84"/>
                  </a:lnTo>
                  <a:lnTo>
                    <a:pt x="314" y="86"/>
                  </a:lnTo>
                  <a:lnTo>
                    <a:pt x="315" y="86"/>
                  </a:lnTo>
                  <a:lnTo>
                    <a:pt x="314" y="87"/>
                  </a:lnTo>
                  <a:lnTo>
                    <a:pt x="314" y="88"/>
                  </a:lnTo>
                  <a:lnTo>
                    <a:pt x="313" y="88"/>
                  </a:lnTo>
                  <a:lnTo>
                    <a:pt x="313" y="89"/>
                  </a:lnTo>
                  <a:lnTo>
                    <a:pt x="313" y="90"/>
                  </a:lnTo>
                  <a:lnTo>
                    <a:pt x="311" y="90"/>
                  </a:lnTo>
                  <a:lnTo>
                    <a:pt x="311" y="91"/>
                  </a:lnTo>
                  <a:lnTo>
                    <a:pt x="310" y="93"/>
                  </a:lnTo>
                  <a:lnTo>
                    <a:pt x="310" y="91"/>
                  </a:lnTo>
                  <a:lnTo>
                    <a:pt x="310" y="93"/>
                  </a:lnTo>
                  <a:lnTo>
                    <a:pt x="310" y="94"/>
                  </a:lnTo>
                  <a:lnTo>
                    <a:pt x="309" y="95"/>
                  </a:lnTo>
                  <a:lnTo>
                    <a:pt x="308" y="95"/>
                  </a:lnTo>
                  <a:lnTo>
                    <a:pt x="308" y="96"/>
                  </a:lnTo>
                  <a:lnTo>
                    <a:pt x="308" y="97"/>
                  </a:lnTo>
                  <a:lnTo>
                    <a:pt x="308" y="100"/>
                  </a:lnTo>
                  <a:lnTo>
                    <a:pt x="308" y="101"/>
                  </a:lnTo>
                  <a:lnTo>
                    <a:pt x="307" y="101"/>
                  </a:lnTo>
                  <a:lnTo>
                    <a:pt x="307" y="102"/>
                  </a:lnTo>
                  <a:lnTo>
                    <a:pt x="306" y="102"/>
                  </a:lnTo>
                  <a:lnTo>
                    <a:pt x="304" y="102"/>
                  </a:lnTo>
                  <a:lnTo>
                    <a:pt x="304" y="103"/>
                  </a:lnTo>
                  <a:lnTo>
                    <a:pt x="306" y="104"/>
                  </a:lnTo>
                  <a:lnTo>
                    <a:pt x="304" y="105"/>
                  </a:lnTo>
                  <a:lnTo>
                    <a:pt x="303" y="105"/>
                  </a:lnTo>
                  <a:lnTo>
                    <a:pt x="302" y="105"/>
                  </a:lnTo>
                  <a:lnTo>
                    <a:pt x="301" y="105"/>
                  </a:lnTo>
                  <a:lnTo>
                    <a:pt x="300" y="105"/>
                  </a:lnTo>
                  <a:lnTo>
                    <a:pt x="299" y="107"/>
                  </a:lnTo>
                  <a:lnTo>
                    <a:pt x="297" y="107"/>
                  </a:lnTo>
                  <a:lnTo>
                    <a:pt x="296" y="108"/>
                  </a:lnTo>
                  <a:lnTo>
                    <a:pt x="295" y="108"/>
                  </a:lnTo>
                  <a:lnTo>
                    <a:pt x="294" y="108"/>
                  </a:lnTo>
                  <a:lnTo>
                    <a:pt x="294" y="109"/>
                  </a:lnTo>
                  <a:lnTo>
                    <a:pt x="295" y="109"/>
                  </a:lnTo>
                  <a:lnTo>
                    <a:pt x="296" y="109"/>
                  </a:lnTo>
                  <a:lnTo>
                    <a:pt x="299" y="109"/>
                  </a:lnTo>
                  <a:lnTo>
                    <a:pt x="300" y="108"/>
                  </a:lnTo>
                  <a:lnTo>
                    <a:pt x="301" y="108"/>
                  </a:lnTo>
                  <a:lnTo>
                    <a:pt x="301" y="109"/>
                  </a:lnTo>
                  <a:lnTo>
                    <a:pt x="301" y="110"/>
                  </a:lnTo>
                  <a:lnTo>
                    <a:pt x="302" y="110"/>
                  </a:lnTo>
                  <a:lnTo>
                    <a:pt x="302" y="109"/>
                  </a:lnTo>
                  <a:lnTo>
                    <a:pt x="303" y="109"/>
                  </a:lnTo>
                  <a:lnTo>
                    <a:pt x="304" y="109"/>
                  </a:lnTo>
                  <a:lnTo>
                    <a:pt x="306" y="109"/>
                  </a:lnTo>
                  <a:lnTo>
                    <a:pt x="309" y="105"/>
                  </a:lnTo>
                  <a:lnTo>
                    <a:pt x="310" y="105"/>
                  </a:lnTo>
                  <a:lnTo>
                    <a:pt x="311" y="105"/>
                  </a:lnTo>
                  <a:lnTo>
                    <a:pt x="311" y="104"/>
                  </a:lnTo>
                  <a:lnTo>
                    <a:pt x="313" y="104"/>
                  </a:lnTo>
                  <a:lnTo>
                    <a:pt x="313" y="103"/>
                  </a:lnTo>
                  <a:lnTo>
                    <a:pt x="314" y="103"/>
                  </a:lnTo>
                  <a:lnTo>
                    <a:pt x="313" y="103"/>
                  </a:lnTo>
                  <a:lnTo>
                    <a:pt x="314" y="103"/>
                  </a:lnTo>
                  <a:lnTo>
                    <a:pt x="315" y="103"/>
                  </a:lnTo>
                  <a:lnTo>
                    <a:pt x="315" y="102"/>
                  </a:lnTo>
                  <a:lnTo>
                    <a:pt x="316" y="101"/>
                  </a:lnTo>
                  <a:lnTo>
                    <a:pt x="317" y="100"/>
                  </a:lnTo>
                  <a:lnTo>
                    <a:pt x="318" y="100"/>
                  </a:lnTo>
                  <a:lnTo>
                    <a:pt x="318" y="98"/>
                  </a:lnTo>
                  <a:lnTo>
                    <a:pt x="317" y="98"/>
                  </a:lnTo>
                  <a:lnTo>
                    <a:pt x="318" y="98"/>
                  </a:lnTo>
                  <a:lnTo>
                    <a:pt x="320" y="98"/>
                  </a:lnTo>
                  <a:lnTo>
                    <a:pt x="321" y="98"/>
                  </a:lnTo>
                  <a:lnTo>
                    <a:pt x="321" y="100"/>
                  </a:lnTo>
                  <a:lnTo>
                    <a:pt x="321" y="101"/>
                  </a:lnTo>
                  <a:lnTo>
                    <a:pt x="320" y="101"/>
                  </a:lnTo>
                  <a:lnTo>
                    <a:pt x="320" y="102"/>
                  </a:lnTo>
                  <a:lnTo>
                    <a:pt x="318" y="102"/>
                  </a:lnTo>
                  <a:lnTo>
                    <a:pt x="320" y="103"/>
                  </a:lnTo>
                  <a:lnTo>
                    <a:pt x="321" y="103"/>
                  </a:lnTo>
                  <a:lnTo>
                    <a:pt x="321" y="104"/>
                  </a:lnTo>
                  <a:lnTo>
                    <a:pt x="321" y="105"/>
                  </a:lnTo>
                  <a:lnTo>
                    <a:pt x="321" y="107"/>
                  </a:lnTo>
                  <a:lnTo>
                    <a:pt x="321" y="108"/>
                  </a:lnTo>
                  <a:lnTo>
                    <a:pt x="322" y="108"/>
                  </a:lnTo>
                  <a:lnTo>
                    <a:pt x="322" y="109"/>
                  </a:lnTo>
                  <a:lnTo>
                    <a:pt x="323" y="110"/>
                  </a:lnTo>
                  <a:lnTo>
                    <a:pt x="323" y="111"/>
                  </a:lnTo>
                  <a:lnTo>
                    <a:pt x="322" y="111"/>
                  </a:lnTo>
                  <a:lnTo>
                    <a:pt x="322" y="112"/>
                  </a:lnTo>
                  <a:lnTo>
                    <a:pt x="321" y="114"/>
                  </a:lnTo>
                  <a:lnTo>
                    <a:pt x="320" y="114"/>
                  </a:lnTo>
                  <a:lnTo>
                    <a:pt x="320" y="112"/>
                  </a:lnTo>
                  <a:lnTo>
                    <a:pt x="320" y="114"/>
                  </a:lnTo>
                  <a:lnTo>
                    <a:pt x="320" y="115"/>
                  </a:lnTo>
                  <a:lnTo>
                    <a:pt x="321" y="115"/>
                  </a:lnTo>
                  <a:lnTo>
                    <a:pt x="321" y="114"/>
                  </a:lnTo>
                  <a:lnTo>
                    <a:pt x="321" y="115"/>
                  </a:lnTo>
                  <a:lnTo>
                    <a:pt x="322" y="114"/>
                  </a:lnTo>
                  <a:lnTo>
                    <a:pt x="322" y="112"/>
                  </a:lnTo>
                  <a:lnTo>
                    <a:pt x="323" y="112"/>
                  </a:lnTo>
                  <a:lnTo>
                    <a:pt x="324" y="112"/>
                  </a:lnTo>
                  <a:lnTo>
                    <a:pt x="324" y="114"/>
                  </a:lnTo>
                  <a:lnTo>
                    <a:pt x="325" y="115"/>
                  </a:lnTo>
                  <a:lnTo>
                    <a:pt x="325" y="114"/>
                  </a:lnTo>
                  <a:lnTo>
                    <a:pt x="325" y="115"/>
                  </a:lnTo>
                  <a:lnTo>
                    <a:pt x="325" y="116"/>
                  </a:lnTo>
                  <a:lnTo>
                    <a:pt x="327" y="116"/>
                  </a:lnTo>
                  <a:lnTo>
                    <a:pt x="327" y="115"/>
                  </a:lnTo>
                  <a:lnTo>
                    <a:pt x="328" y="115"/>
                  </a:lnTo>
                  <a:lnTo>
                    <a:pt x="328" y="114"/>
                  </a:lnTo>
                  <a:lnTo>
                    <a:pt x="329" y="114"/>
                  </a:lnTo>
                  <a:lnTo>
                    <a:pt x="330" y="114"/>
                  </a:lnTo>
                  <a:lnTo>
                    <a:pt x="330" y="112"/>
                  </a:lnTo>
                  <a:lnTo>
                    <a:pt x="331" y="112"/>
                  </a:lnTo>
                  <a:lnTo>
                    <a:pt x="332" y="112"/>
                  </a:lnTo>
                  <a:lnTo>
                    <a:pt x="334" y="114"/>
                  </a:lnTo>
                  <a:lnTo>
                    <a:pt x="334" y="115"/>
                  </a:lnTo>
                  <a:lnTo>
                    <a:pt x="334" y="114"/>
                  </a:lnTo>
                  <a:lnTo>
                    <a:pt x="334" y="115"/>
                  </a:lnTo>
                  <a:lnTo>
                    <a:pt x="334" y="116"/>
                  </a:lnTo>
                  <a:lnTo>
                    <a:pt x="334" y="117"/>
                  </a:lnTo>
                  <a:lnTo>
                    <a:pt x="334" y="116"/>
                  </a:lnTo>
                  <a:lnTo>
                    <a:pt x="335" y="117"/>
                  </a:lnTo>
                  <a:lnTo>
                    <a:pt x="335" y="116"/>
                  </a:lnTo>
                  <a:lnTo>
                    <a:pt x="335" y="114"/>
                  </a:lnTo>
                  <a:lnTo>
                    <a:pt x="334" y="114"/>
                  </a:lnTo>
                  <a:lnTo>
                    <a:pt x="335" y="114"/>
                  </a:lnTo>
                  <a:lnTo>
                    <a:pt x="335" y="115"/>
                  </a:lnTo>
                  <a:lnTo>
                    <a:pt x="335" y="114"/>
                  </a:lnTo>
                  <a:lnTo>
                    <a:pt x="336" y="114"/>
                  </a:lnTo>
                  <a:lnTo>
                    <a:pt x="336" y="115"/>
                  </a:lnTo>
                  <a:lnTo>
                    <a:pt x="336" y="114"/>
                  </a:lnTo>
                  <a:lnTo>
                    <a:pt x="337" y="114"/>
                  </a:lnTo>
                  <a:lnTo>
                    <a:pt x="337" y="115"/>
                  </a:lnTo>
                  <a:lnTo>
                    <a:pt x="338" y="115"/>
                  </a:lnTo>
                  <a:lnTo>
                    <a:pt x="338" y="116"/>
                  </a:lnTo>
                  <a:lnTo>
                    <a:pt x="338" y="115"/>
                  </a:lnTo>
                  <a:lnTo>
                    <a:pt x="337" y="114"/>
                  </a:lnTo>
                  <a:lnTo>
                    <a:pt x="337" y="112"/>
                  </a:lnTo>
                  <a:lnTo>
                    <a:pt x="338" y="112"/>
                  </a:lnTo>
                  <a:lnTo>
                    <a:pt x="338" y="114"/>
                  </a:lnTo>
                  <a:lnTo>
                    <a:pt x="338" y="112"/>
                  </a:lnTo>
                  <a:lnTo>
                    <a:pt x="338" y="111"/>
                  </a:lnTo>
                  <a:lnTo>
                    <a:pt x="339" y="111"/>
                  </a:lnTo>
                  <a:lnTo>
                    <a:pt x="339" y="112"/>
                  </a:lnTo>
                  <a:lnTo>
                    <a:pt x="341" y="111"/>
                  </a:lnTo>
                  <a:lnTo>
                    <a:pt x="339" y="112"/>
                  </a:lnTo>
                  <a:lnTo>
                    <a:pt x="339" y="114"/>
                  </a:lnTo>
                  <a:lnTo>
                    <a:pt x="341" y="114"/>
                  </a:lnTo>
                  <a:lnTo>
                    <a:pt x="341" y="115"/>
                  </a:lnTo>
                  <a:lnTo>
                    <a:pt x="341" y="116"/>
                  </a:lnTo>
                  <a:lnTo>
                    <a:pt x="341" y="117"/>
                  </a:lnTo>
                  <a:lnTo>
                    <a:pt x="339" y="118"/>
                  </a:lnTo>
                  <a:lnTo>
                    <a:pt x="339" y="119"/>
                  </a:lnTo>
                  <a:lnTo>
                    <a:pt x="339" y="121"/>
                  </a:lnTo>
                  <a:lnTo>
                    <a:pt x="338" y="121"/>
                  </a:lnTo>
                  <a:lnTo>
                    <a:pt x="338" y="122"/>
                  </a:lnTo>
                  <a:lnTo>
                    <a:pt x="338" y="123"/>
                  </a:lnTo>
                  <a:lnTo>
                    <a:pt x="338" y="124"/>
                  </a:lnTo>
                  <a:lnTo>
                    <a:pt x="337" y="125"/>
                  </a:lnTo>
                  <a:lnTo>
                    <a:pt x="336" y="126"/>
                  </a:lnTo>
                  <a:lnTo>
                    <a:pt x="337" y="126"/>
                  </a:lnTo>
                  <a:lnTo>
                    <a:pt x="338" y="125"/>
                  </a:lnTo>
                  <a:lnTo>
                    <a:pt x="339" y="124"/>
                  </a:lnTo>
                  <a:lnTo>
                    <a:pt x="339" y="123"/>
                  </a:lnTo>
                  <a:lnTo>
                    <a:pt x="341" y="123"/>
                  </a:lnTo>
                  <a:lnTo>
                    <a:pt x="339" y="122"/>
                  </a:lnTo>
                  <a:lnTo>
                    <a:pt x="341" y="121"/>
                  </a:lnTo>
                  <a:lnTo>
                    <a:pt x="342" y="118"/>
                  </a:lnTo>
                  <a:lnTo>
                    <a:pt x="342" y="117"/>
                  </a:lnTo>
                  <a:lnTo>
                    <a:pt x="343" y="115"/>
                  </a:lnTo>
                  <a:lnTo>
                    <a:pt x="343" y="114"/>
                  </a:lnTo>
                  <a:lnTo>
                    <a:pt x="344" y="114"/>
                  </a:lnTo>
                  <a:lnTo>
                    <a:pt x="344" y="112"/>
                  </a:lnTo>
                  <a:lnTo>
                    <a:pt x="344" y="111"/>
                  </a:lnTo>
                  <a:lnTo>
                    <a:pt x="345" y="111"/>
                  </a:lnTo>
                  <a:lnTo>
                    <a:pt x="346" y="110"/>
                  </a:lnTo>
                  <a:lnTo>
                    <a:pt x="346" y="109"/>
                  </a:lnTo>
                  <a:lnTo>
                    <a:pt x="348" y="109"/>
                  </a:lnTo>
                  <a:lnTo>
                    <a:pt x="348" y="110"/>
                  </a:lnTo>
                  <a:lnTo>
                    <a:pt x="346" y="110"/>
                  </a:lnTo>
                  <a:lnTo>
                    <a:pt x="346" y="111"/>
                  </a:lnTo>
                  <a:lnTo>
                    <a:pt x="346" y="112"/>
                  </a:lnTo>
                  <a:lnTo>
                    <a:pt x="345" y="112"/>
                  </a:lnTo>
                  <a:lnTo>
                    <a:pt x="346" y="112"/>
                  </a:lnTo>
                  <a:lnTo>
                    <a:pt x="348" y="111"/>
                  </a:lnTo>
                  <a:lnTo>
                    <a:pt x="348" y="110"/>
                  </a:lnTo>
                  <a:lnTo>
                    <a:pt x="349" y="110"/>
                  </a:lnTo>
                  <a:lnTo>
                    <a:pt x="349" y="109"/>
                  </a:lnTo>
                  <a:lnTo>
                    <a:pt x="350" y="108"/>
                  </a:lnTo>
                  <a:lnTo>
                    <a:pt x="350" y="107"/>
                  </a:lnTo>
                  <a:lnTo>
                    <a:pt x="351" y="105"/>
                  </a:lnTo>
                  <a:lnTo>
                    <a:pt x="351" y="107"/>
                  </a:lnTo>
                  <a:lnTo>
                    <a:pt x="352" y="108"/>
                  </a:lnTo>
                  <a:lnTo>
                    <a:pt x="352" y="109"/>
                  </a:lnTo>
                  <a:lnTo>
                    <a:pt x="353" y="109"/>
                  </a:lnTo>
                  <a:lnTo>
                    <a:pt x="353" y="110"/>
                  </a:lnTo>
                  <a:lnTo>
                    <a:pt x="354" y="110"/>
                  </a:lnTo>
                  <a:lnTo>
                    <a:pt x="354" y="109"/>
                  </a:lnTo>
                  <a:lnTo>
                    <a:pt x="353" y="109"/>
                  </a:lnTo>
                  <a:lnTo>
                    <a:pt x="353" y="108"/>
                  </a:lnTo>
                  <a:lnTo>
                    <a:pt x="354" y="108"/>
                  </a:lnTo>
                  <a:lnTo>
                    <a:pt x="356" y="108"/>
                  </a:lnTo>
                  <a:lnTo>
                    <a:pt x="356" y="107"/>
                  </a:lnTo>
                  <a:lnTo>
                    <a:pt x="354" y="107"/>
                  </a:lnTo>
                  <a:lnTo>
                    <a:pt x="353" y="107"/>
                  </a:lnTo>
                  <a:lnTo>
                    <a:pt x="353" y="105"/>
                  </a:lnTo>
                  <a:lnTo>
                    <a:pt x="353" y="104"/>
                  </a:lnTo>
                  <a:lnTo>
                    <a:pt x="353" y="103"/>
                  </a:lnTo>
                  <a:lnTo>
                    <a:pt x="353" y="104"/>
                  </a:lnTo>
                  <a:lnTo>
                    <a:pt x="354" y="104"/>
                  </a:lnTo>
                  <a:lnTo>
                    <a:pt x="356" y="104"/>
                  </a:lnTo>
                  <a:lnTo>
                    <a:pt x="356" y="103"/>
                  </a:lnTo>
                  <a:lnTo>
                    <a:pt x="356" y="102"/>
                  </a:lnTo>
                  <a:lnTo>
                    <a:pt x="357" y="102"/>
                  </a:lnTo>
                  <a:lnTo>
                    <a:pt x="356" y="102"/>
                  </a:lnTo>
                  <a:lnTo>
                    <a:pt x="357" y="102"/>
                  </a:lnTo>
                  <a:lnTo>
                    <a:pt x="357" y="101"/>
                  </a:lnTo>
                  <a:lnTo>
                    <a:pt x="356" y="101"/>
                  </a:lnTo>
                  <a:lnTo>
                    <a:pt x="356" y="100"/>
                  </a:lnTo>
                  <a:lnTo>
                    <a:pt x="357" y="100"/>
                  </a:lnTo>
                  <a:lnTo>
                    <a:pt x="358" y="98"/>
                  </a:lnTo>
                  <a:lnTo>
                    <a:pt x="358" y="97"/>
                  </a:lnTo>
                  <a:lnTo>
                    <a:pt x="358" y="96"/>
                  </a:lnTo>
                  <a:lnTo>
                    <a:pt x="358" y="95"/>
                  </a:lnTo>
                  <a:lnTo>
                    <a:pt x="359" y="94"/>
                  </a:lnTo>
                  <a:lnTo>
                    <a:pt x="359" y="95"/>
                  </a:lnTo>
                  <a:lnTo>
                    <a:pt x="360" y="96"/>
                  </a:lnTo>
                  <a:lnTo>
                    <a:pt x="360" y="95"/>
                  </a:lnTo>
                  <a:lnTo>
                    <a:pt x="361" y="95"/>
                  </a:lnTo>
                  <a:lnTo>
                    <a:pt x="361" y="94"/>
                  </a:lnTo>
                  <a:lnTo>
                    <a:pt x="363" y="95"/>
                  </a:lnTo>
                  <a:lnTo>
                    <a:pt x="363" y="94"/>
                  </a:lnTo>
                  <a:lnTo>
                    <a:pt x="363" y="93"/>
                  </a:lnTo>
                  <a:lnTo>
                    <a:pt x="363" y="94"/>
                  </a:lnTo>
                  <a:lnTo>
                    <a:pt x="364" y="94"/>
                  </a:lnTo>
                  <a:lnTo>
                    <a:pt x="364" y="95"/>
                  </a:lnTo>
                  <a:lnTo>
                    <a:pt x="364" y="96"/>
                  </a:lnTo>
                  <a:lnTo>
                    <a:pt x="365" y="95"/>
                  </a:lnTo>
                  <a:lnTo>
                    <a:pt x="365" y="94"/>
                  </a:lnTo>
                  <a:lnTo>
                    <a:pt x="366" y="94"/>
                  </a:lnTo>
                  <a:lnTo>
                    <a:pt x="365" y="94"/>
                  </a:lnTo>
                  <a:lnTo>
                    <a:pt x="365" y="93"/>
                  </a:lnTo>
                  <a:lnTo>
                    <a:pt x="366" y="93"/>
                  </a:lnTo>
                  <a:lnTo>
                    <a:pt x="366" y="94"/>
                  </a:lnTo>
                  <a:lnTo>
                    <a:pt x="366" y="95"/>
                  </a:lnTo>
                  <a:lnTo>
                    <a:pt x="367" y="95"/>
                  </a:lnTo>
                  <a:lnTo>
                    <a:pt x="367" y="96"/>
                  </a:lnTo>
                  <a:lnTo>
                    <a:pt x="368" y="96"/>
                  </a:lnTo>
                  <a:lnTo>
                    <a:pt x="368" y="95"/>
                  </a:lnTo>
                  <a:lnTo>
                    <a:pt x="367" y="95"/>
                  </a:lnTo>
                  <a:lnTo>
                    <a:pt x="367" y="94"/>
                  </a:lnTo>
                  <a:lnTo>
                    <a:pt x="367" y="93"/>
                  </a:lnTo>
                  <a:lnTo>
                    <a:pt x="368" y="93"/>
                  </a:lnTo>
                  <a:lnTo>
                    <a:pt x="368" y="94"/>
                  </a:lnTo>
                  <a:lnTo>
                    <a:pt x="368" y="95"/>
                  </a:lnTo>
                  <a:lnTo>
                    <a:pt x="368" y="94"/>
                  </a:lnTo>
                  <a:lnTo>
                    <a:pt x="368" y="95"/>
                  </a:lnTo>
                  <a:lnTo>
                    <a:pt x="368" y="94"/>
                  </a:lnTo>
                  <a:lnTo>
                    <a:pt x="370" y="94"/>
                  </a:lnTo>
                  <a:lnTo>
                    <a:pt x="368" y="94"/>
                  </a:lnTo>
                  <a:lnTo>
                    <a:pt x="370" y="94"/>
                  </a:lnTo>
                  <a:lnTo>
                    <a:pt x="370" y="93"/>
                  </a:lnTo>
                  <a:lnTo>
                    <a:pt x="370" y="94"/>
                  </a:lnTo>
                  <a:lnTo>
                    <a:pt x="371" y="94"/>
                  </a:lnTo>
                  <a:lnTo>
                    <a:pt x="370" y="95"/>
                  </a:lnTo>
                  <a:lnTo>
                    <a:pt x="371" y="94"/>
                  </a:lnTo>
                  <a:lnTo>
                    <a:pt x="371" y="95"/>
                  </a:lnTo>
                  <a:lnTo>
                    <a:pt x="371" y="94"/>
                  </a:lnTo>
                  <a:lnTo>
                    <a:pt x="371" y="95"/>
                  </a:lnTo>
                  <a:lnTo>
                    <a:pt x="372" y="95"/>
                  </a:lnTo>
                  <a:lnTo>
                    <a:pt x="371" y="96"/>
                  </a:lnTo>
                  <a:lnTo>
                    <a:pt x="372" y="96"/>
                  </a:lnTo>
                  <a:lnTo>
                    <a:pt x="372" y="95"/>
                  </a:lnTo>
                  <a:lnTo>
                    <a:pt x="372" y="96"/>
                  </a:lnTo>
                  <a:lnTo>
                    <a:pt x="372" y="95"/>
                  </a:lnTo>
                  <a:lnTo>
                    <a:pt x="372" y="94"/>
                  </a:lnTo>
                  <a:lnTo>
                    <a:pt x="373" y="94"/>
                  </a:lnTo>
                  <a:lnTo>
                    <a:pt x="373" y="95"/>
                  </a:lnTo>
                  <a:lnTo>
                    <a:pt x="372" y="96"/>
                  </a:lnTo>
                  <a:lnTo>
                    <a:pt x="373" y="96"/>
                  </a:lnTo>
                  <a:lnTo>
                    <a:pt x="373" y="95"/>
                  </a:lnTo>
                  <a:lnTo>
                    <a:pt x="373" y="96"/>
                  </a:lnTo>
                  <a:lnTo>
                    <a:pt x="373" y="97"/>
                  </a:lnTo>
                  <a:lnTo>
                    <a:pt x="373" y="96"/>
                  </a:lnTo>
                  <a:lnTo>
                    <a:pt x="374" y="96"/>
                  </a:lnTo>
                  <a:lnTo>
                    <a:pt x="374" y="95"/>
                  </a:lnTo>
                  <a:lnTo>
                    <a:pt x="374" y="96"/>
                  </a:lnTo>
                  <a:lnTo>
                    <a:pt x="374" y="97"/>
                  </a:lnTo>
                  <a:lnTo>
                    <a:pt x="374" y="96"/>
                  </a:lnTo>
                  <a:lnTo>
                    <a:pt x="374" y="97"/>
                  </a:lnTo>
                  <a:lnTo>
                    <a:pt x="374" y="98"/>
                  </a:lnTo>
                  <a:lnTo>
                    <a:pt x="374" y="97"/>
                  </a:lnTo>
                  <a:lnTo>
                    <a:pt x="375" y="97"/>
                  </a:lnTo>
                  <a:lnTo>
                    <a:pt x="375" y="96"/>
                  </a:lnTo>
                  <a:lnTo>
                    <a:pt x="377" y="95"/>
                  </a:lnTo>
                  <a:lnTo>
                    <a:pt x="377" y="96"/>
                  </a:lnTo>
                  <a:lnTo>
                    <a:pt x="377" y="97"/>
                  </a:lnTo>
                  <a:lnTo>
                    <a:pt x="377" y="96"/>
                  </a:lnTo>
                  <a:lnTo>
                    <a:pt x="377" y="97"/>
                  </a:lnTo>
                  <a:lnTo>
                    <a:pt x="377" y="98"/>
                  </a:lnTo>
                  <a:lnTo>
                    <a:pt x="377" y="97"/>
                  </a:lnTo>
                  <a:lnTo>
                    <a:pt x="377" y="96"/>
                  </a:lnTo>
                  <a:lnTo>
                    <a:pt x="378" y="97"/>
                  </a:lnTo>
                  <a:lnTo>
                    <a:pt x="378" y="98"/>
                  </a:lnTo>
                  <a:lnTo>
                    <a:pt x="378" y="97"/>
                  </a:lnTo>
                  <a:lnTo>
                    <a:pt x="379" y="97"/>
                  </a:lnTo>
                  <a:lnTo>
                    <a:pt x="379" y="96"/>
                  </a:lnTo>
                  <a:lnTo>
                    <a:pt x="379" y="97"/>
                  </a:lnTo>
                  <a:lnTo>
                    <a:pt x="379" y="98"/>
                  </a:lnTo>
                  <a:lnTo>
                    <a:pt x="378" y="98"/>
                  </a:lnTo>
                  <a:lnTo>
                    <a:pt x="378" y="100"/>
                  </a:lnTo>
                  <a:lnTo>
                    <a:pt x="378" y="98"/>
                  </a:lnTo>
                  <a:lnTo>
                    <a:pt x="379" y="98"/>
                  </a:lnTo>
                  <a:lnTo>
                    <a:pt x="380" y="100"/>
                  </a:lnTo>
                  <a:lnTo>
                    <a:pt x="380" y="98"/>
                  </a:lnTo>
                  <a:lnTo>
                    <a:pt x="380" y="97"/>
                  </a:lnTo>
                  <a:lnTo>
                    <a:pt x="381" y="97"/>
                  </a:lnTo>
                  <a:lnTo>
                    <a:pt x="382" y="97"/>
                  </a:lnTo>
                  <a:lnTo>
                    <a:pt x="381" y="97"/>
                  </a:lnTo>
                  <a:lnTo>
                    <a:pt x="381" y="98"/>
                  </a:lnTo>
                  <a:lnTo>
                    <a:pt x="381" y="100"/>
                  </a:lnTo>
                  <a:lnTo>
                    <a:pt x="381" y="101"/>
                  </a:lnTo>
                  <a:lnTo>
                    <a:pt x="381" y="100"/>
                  </a:lnTo>
                  <a:lnTo>
                    <a:pt x="382" y="100"/>
                  </a:lnTo>
                  <a:lnTo>
                    <a:pt x="382" y="101"/>
                  </a:lnTo>
                  <a:lnTo>
                    <a:pt x="382" y="100"/>
                  </a:lnTo>
                  <a:lnTo>
                    <a:pt x="384" y="100"/>
                  </a:lnTo>
                  <a:lnTo>
                    <a:pt x="384" y="101"/>
                  </a:lnTo>
                  <a:lnTo>
                    <a:pt x="384" y="100"/>
                  </a:lnTo>
                  <a:lnTo>
                    <a:pt x="384" y="101"/>
                  </a:lnTo>
                  <a:lnTo>
                    <a:pt x="385" y="101"/>
                  </a:lnTo>
                  <a:lnTo>
                    <a:pt x="384" y="101"/>
                  </a:lnTo>
                  <a:lnTo>
                    <a:pt x="384" y="100"/>
                  </a:lnTo>
                  <a:lnTo>
                    <a:pt x="384" y="98"/>
                  </a:lnTo>
                  <a:lnTo>
                    <a:pt x="385" y="98"/>
                  </a:lnTo>
                  <a:lnTo>
                    <a:pt x="385" y="100"/>
                  </a:lnTo>
                  <a:lnTo>
                    <a:pt x="385" y="101"/>
                  </a:lnTo>
                  <a:lnTo>
                    <a:pt x="384" y="102"/>
                  </a:lnTo>
                  <a:lnTo>
                    <a:pt x="385" y="102"/>
                  </a:lnTo>
                  <a:lnTo>
                    <a:pt x="386" y="102"/>
                  </a:lnTo>
                  <a:lnTo>
                    <a:pt x="386" y="101"/>
                  </a:lnTo>
                  <a:lnTo>
                    <a:pt x="386" y="102"/>
                  </a:lnTo>
                  <a:lnTo>
                    <a:pt x="386" y="101"/>
                  </a:lnTo>
                  <a:lnTo>
                    <a:pt x="387" y="102"/>
                  </a:lnTo>
                  <a:lnTo>
                    <a:pt x="386" y="102"/>
                  </a:lnTo>
                  <a:lnTo>
                    <a:pt x="386" y="103"/>
                  </a:lnTo>
                  <a:lnTo>
                    <a:pt x="387" y="103"/>
                  </a:lnTo>
                  <a:lnTo>
                    <a:pt x="387" y="102"/>
                  </a:lnTo>
                  <a:lnTo>
                    <a:pt x="387" y="103"/>
                  </a:lnTo>
                  <a:lnTo>
                    <a:pt x="387" y="102"/>
                  </a:lnTo>
                  <a:lnTo>
                    <a:pt x="387" y="101"/>
                  </a:lnTo>
                  <a:lnTo>
                    <a:pt x="388" y="101"/>
                  </a:lnTo>
                  <a:lnTo>
                    <a:pt x="388" y="102"/>
                  </a:lnTo>
                  <a:lnTo>
                    <a:pt x="387" y="103"/>
                  </a:lnTo>
                  <a:lnTo>
                    <a:pt x="388" y="103"/>
                  </a:lnTo>
                  <a:lnTo>
                    <a:pt x="388" y="102"/>
                  </a:lnTo>
                  <a:lnTo>
                    <a:pt x="389" y="102"/>
                  </a:lnTo>
                  <a:lnTo>
                    <a:pt x="389" y="101"/>
                  </a:lnTo>
                  <a:lnTo>
                    <a:pt x="389" y="102"/>
                  </a:lnTo>
                  <a:lnTo>
                    <a:pt x="389" y="103"/>
                  </a:lnTo>
                  <a:lnTo>
                    <a:pt x="389" y="102"/>
                  </a:lnTo>
                  <a:lnTo>
                    <a:pt x="389" y="103"/>
                  </a:lnTo>
                  <a:lnTo>
                    <a:pt x="389" y="104"/>
                  </a:lnTo>
                  <a:lnTo>
                    <a:pt x="389" y="103"/>
                  </a:lnTo>
                  <a:lnTo>
                    <a:pt x="391" y="103"/>
                  </a:lnTo>
                  <a:lnTo>
                    <a:pt x="391" y="104"/>
                  </a:lnTo>
                  <a:lnTo>
                    <a:pt x="389" y="104"/>
                  </a:lnTo>
                  <a:lnTo>
                    <a:pt x="391" y="104"/>
                  </a:lnTo>
                  <a:lnTo>
                    <a:pt x="391" y="103"/>
                  </a:lnTo>
                  <a:lnTo>
                    <a:pt x="392" y="103"/>
                  </a:lnTo>
                  <a:lnTo>
                    <a:pt x="392" y="102"/>
                  </a:lnTo>
                  <a:lnTo>
                    <a:pt x="392" y="103"/>
                  </a:lnTo>
                  <a:lnTo>
                    <a:pt x="393" y="104"/>
                  </a:lnTo>
                  <a:lnTo>
                    <a:pt x="393" y="105"/>
                  </a:lnTo>
                  <a:lnTo>
                    <a:pt x="392" y="105"/>
                  </a:lnTo>
                  <a:lnTo>
                    <a:pt x="393" y="105"/>
                  </a:lnTo>
                  <a:lnTo>
                    <a:pt x="393" y="104"/>
                  </a:lnTo>
                  <a:lnTo>
                    <a:pt x="394" y="104"/>
                  </a:lnTo>
                  <a:lnTo>
                    <a:pt x="393" y="104"/>
                  </a:lnTo>
                  <a:lnTo>
                    <a:pt x="394" y="104"/>
                  </a:lnTo>
                  <a:lnTo>
                    <a:pt x="393" y="104"/>
                  </a:lnTo>
                  <a:lnTo>
                    <a:pt x="394" y="104"/>
                  </a:lnTo>
                  <a:lnTo>
                    <a:pt x="394" y="105"/>
                  </a:lnTo>
                  <a:lnTo>
                    <a:pt x="394" y="104"/>
                  </a:lnTo>
                  <a:lnTo>
                    <a:pt x="394" y="105"/>
                  </a:lnTo>
                  <a:lnTo>
                    <a:pt x="394" y="107"/>
                  </a:lnTo>
                  <a:lnTo>
                    <a:pt x="394" y="105"/>
                  </a:lnTo>
                  <a:lnTo>
                    <a:pt x="395" y="105"/>
                  </a:lnTo>
                  <a:lnTo>
                    <a:pt x="395" y="104"/>
                  </a:lnTo>
                  <a:lnTo>
                    <a:pt x="396" y="104"/>
                  </a:lnTo>
                  <a:lnTo>
                    <a:pt x="396" y="105"/>
                  </a:lnTo>
                  <a:lnTo>
                    <a:pt x="395" y="105"/>
                  </a:lnTo>
                  <a:lnTo>
                    <a:pt x="395" y="107"/>
                  </a:lnTo>
                  <a:lnTo>
                    <a:pt x="394" y="107"/>
                  </a:lnTo>
                  <a:lnTo>
                    <a:pt x="394" y="108"/>
                  </a:lnTo>
                  <a:lnTo>
                    <a:pt x="394" y="107"/>
                  </a:lnTo>
                  <a:lnTo>
                    <a:pt x="395" y="107"/>
                  </a:lnTo>
                  <a:lnTo>
                    <a:pt x="395" y="108"/>
                  </a:lnTo>
                  <a:lnTo>
                    <a:pt x="394" y="108"/>
                  </a:lnTo>
                  <a:lnTo>
                    <a:pt x="395" y="108"/>
                  </a:lnTo>
                  <a:lnTo>
                    <a:pt x="395" y="107"/>
                  </a:lnTo>
                  <a:lnTo>
                    <a:pt x="396" y="107"/>
                  </a:lnTo>
                  <a:lnTo>
                    <a:pt x="395" y="107"/>
                  </a:lnTo>
                  <a:lnTo>
                    <a:pt x="396" y="107"/>
                  </a:lnTo>
                  <a:lnTo>
                    <a:pt x="396" y="105"/>
                  </a:lnTo>
                  <a:lnTo>
                    <a:pt x="396" y="104"/>
                  </a:lnTo>
                  <a:lnTo>
                    <a:pt x="398" y="104"/>
                  </a:lnTo>
                  <a:lnTo>
                    <a:pt x="398" y="107"/>
                  </a:lnTo>
                  <a:lnTo>
                    <a:pt x="398" y="105"/>
                  </a:lnTo>
                  <a:lnTo>
                    <a:pt x="398" y="107"/>
                  </a:lnTo>
                  <a:lnTo>
                    <a:pt x="396" y="107"/>
                  </a:lnTo>
                  <a:lnTo>
                    <a:pt x="396" y="108"/>
                  </a:lnTo>
                  <a:lnTo>
                    <a:pt x="396" y="107"/>
                  </a:lnTo>
                  <a:lnTo>
                    <a:pt x="396" y="108"/>
                  </a:lnTo>
                  <a:lnTo>
                    <a:pt x="396" y="109"/>
                  </a:lnTo>
                  <a:lnTo>
                    <a:pt x="396" y="108"/>
                  </a:lnTo>
                  <a:lnTo>
                    <a:pt x="396" y="109"/>
                  </a:lnTo>
                  <a:lnTo>
                    <a:pt x="396" y="110"/>
                  </a:lnTo>
                  <a:lnTo>
                    <a:pt x="396" y="111"/>
                  </a:lnTo>
                  <a:lnTo>
                    <a:pt x="398" y="111"/>
                  </a:lnTo>
                  <a:lnTo>
                    <a:pt x="398" y="110"/>
                  </a:lnTo>
                  <a:lnTo>
                    <a:pt x="399" y="110"/>
                  </a:lnTo>
                  <a:lnTo>
                    <a:pt x="399" y="109"/>
                  </a:lnTo>
                  <a:lnTo>
                    <a:pt x="398" y="109"/>
                  </a:lnTo>
                  <a:lnTo>
                    <a:pt x="399" y="109"/>
                  </a:lnTo>
                  <a:lnTo>
                    <a:pt x="399" y="108"/>
                  </a:lnTo>
                  <a:lnTo>
                    <a:pt x="400" y="107"/>
                  </a:lnTo>
                  <a:lnTo>
                    <a:pt x="400" y="108"/>
                  </a:lnTo>
                  <a:lnTo>
                    <a:pt x="400" y="107"/>
                  </a:lnTo>
                  <a:lnTo>
                    <a:pt x="401" y="107"/>
                  </a:lnTo>
                  <a:lnTo>
                    <a:pt x="400" y="107"/>
                  </a:lnTo>
                  <a:lnTo>
                    <a:pt x="401" y="107"/>
                  </a:lnTo>
                  <a:lnTo>
                    <a:pt x="401" y="108"/>
                  </a:lnTo>
                  <a:lnTo>
                    <a:pt x="402" y="108"/>
                  </a:lnTo>
                  <a:lnTo>
                    <a:pt x="401" y="108"/>
                  </a:lnTo>
                  <a:lnTo>
                    <a:pt x="402" y="108"/>
                  </a:lnTo>
                  <a:lnTo>
                    <a:pt x="402" y="109"/>
                  </a:lnTo>
                  <a:lnTo>
                    <a:pt x="401" y="109"/>
                  </a:lnTo>
                  <a:lnTo>
                    <a:pt x="402" y="109"/>
                  </a:lnTo>
                  <a:lnTo>
                    <a:pt x="402" y="108"/>
                  </a:lnTo>
                  <a:lnTo>
                    <a:pt x="402" y="107"/>
                  </a:lnTo>
                  <a:lnTo>
                    <a:pt x="403" y="107"/>
                  </a:lnTo>
                  <a:lnTo>
                    <a:pt x="403" y="108"/>
                  </a:lnTo>
                  <a:lnTo>
                    <a:pt x="402" y="109"/>
                  </a:lnTo>
                  <a:lnTo>
                    <a:pt x="403" y="109"/>
                  </a:lnTo>
                  <a:lnTo>
                    <a:pt x="402" y="109"/>
                  </a:lnTo>
                  <a:lnTo>
                    <a:pt x="403" y="110"/>
                  </a:lnTo>
                  <a:lnTo>
                    <a:pt x="402" y="110"/>
                  </a:lnTo>
                  <a:lnTo>
                    <a:pt x="403" y="110"/>
                  </a:lnTo>
                  <a:lnTo>
                    <a:pt x="403" y="109"/>
                  </a:lnTo>
                  <a:lnTo>
                    <a:pt x="403" y="110"/>
                  </a:lnTo>
                  <a:lnTo>
                    <a:pt x="405" y="110"/>
                  </a:lnTo>
                  <a:lnTo>
                    <a:pt x="403" y="109"/>
                  </a:lnTo>
                  <a:lnTo>
                    <a:pt x="405" y="109"/>
                  </a:lnTo>
                  <a:lnTo>
                    <a:pt x="405" y="110"/>
                  </a:lnTo>
                  <a:lnTo>
                    <a:pt x="405" y="111"/>
                  </a:lnTo>
                  <a:lnTo>
                    <a:pt x="405" y="110"/>
                  </a:lnTo>
                  <a:lnTo>
                    <a:pt x="406" y="111"/>
                  </a:lnTo>
                  <a:lnTo>
                    <a:pt x="405" y="112"/>
                  </a:lnTo>
                  <a:lnTo>
                    <a:pt x="406" y="112"/>
                  </a:lnTo>
                  <a:lnTo>
                    <a:pt x="407" y="112"/>
                  </a:lnTo>
                  <a:lnTo>
                    <a:pt x="407" y="111"/>
                  </a:lnTo>
                  <a:lnTo>
                    <a:pt x="407" y="112"/>
                  </a:lnTo>
                  <a:lnTo>
                    <a:pt x="408" y="112"/>
                  </a:lnTo>
                  <a:lnTo>
                    <a:pt x="408" y="114"/>
                  </a:lnTo>
                  <a:lnTo>
                    <a:pt x="408" y="112"/>
                  </a:lnTo>
                  <a:lnTo>
                    <a:pt x="408" y="114"/>
                  </a:lnTo>
                  <a:lnTo>
                    <a:pt x="407" y="114"/>
                  </a:lnTo>
                  <a:lnTo>
                    <a:pt x="408" y="114"/>
                  </a:lnTo>
                  <a:lnTo>
                    <a:pt x="409" y="115"/>
                  </a:lnTo>
                  <a:lnTo>
                    <a:pt x="409" y="116"/>
                  </a:lnTo>
                  <a:lnTo>
                    <a:pt x="408" y="116"/>
                  </a:lnTo>
                  <a:lnTo>
                    <a:pt x="407" y="116"/>
                  </a:lnTo>
                  <a:lnTo>
                    <a:pt x="408" y="116"/>
                  </a:lnTo>
                  <a:lnTo>
                    <a:pt x="409" y="116"/>
                  </a:lnTo>
                  <a:lnTo>
                    <a:pt x="408" y="117"/>
                  </a:lnTo>
                  <a:lnTo>
                    <a:pt x="407" y="118"/>
                  </a:lnTo>
                  <a:lnTo>
                    <a:pt x="408" y="118"/>
                  </a:lnTo>
                  <a:lnTo>
                    <a:pt x="407" y="118"/>
                  </a:lnTo>
                  <a:lnTo>
                    <a:pt x="407" y="119"/>
                  </a:lnTo>
                  <a:lnTo>
                    <a:pt x="406" y="119"/>
                  </a:lnTo>
                  <a:lnTo>
                    <a:pt x="405" y="119"/>
                  </a:lnTo>
                  <a:lnTo>
                    <a:pt x="406" y="119"/>
                  </a:lnTo>
                  <a:lnTo>
                    <a:pt x="406" y="121"/>
                  </a:lnTo>
                  <a:lnTo>
                    <a:pt x="406" y="119"/>
                  </a:lnTo>
                  <a:lnTo>
                    <a:pt x="407" y="119"/>
                  </a:lnTo>
                  <a:lnTo>
                    <a:pt x="407" y="121"/>
                  </a:lnTo>
                  <a:lnTo>
                    <a:pt x="406" y="121"/>
                  </a:lnTo>
                  <a:lnTo>
                    <a:pt x="406" y="122"/>
                  </a:lnTo>
                  <a:lnTo>
                    <a:pt x="407" y="121"/>
                  </a:lnTo>
                  <a:lnTo>
                    <a:pt x="407" y="122"/>
                  </a:lnTo>
                  <a:lnTo>
                    <a:pt x="407" y="121"/>
                  </a:lnTo>
                  <a:lnTo>
                    <a:pt x="407" y="119"/>
                  </a:lnTo>
                  <a:lnTo>
                    <a:pt x="408" y="119"/>
                  </a:lnTo>
                  <a:lnTo>
                    <a:pt x="408" y="118"/>
                  </a:lnTo>
                  <a:lnTo>
                    <a:pt x="409" y="117"/>
                  </a:lnTo>
                  <a:lnTo>
                    <a:pt x="409" y="118"/>
                  </a:lnTo>
                  <a:lnTo>
                    <a:pt x="410" y="118"/>
                  </a:lnTo>
                  <a:lnTo>
                    <a:pt x="410" y="119"/>
                  </a:lnTo>
                  <a:lnTo>
                    <a:pt x="410" y="121"/>
                  </a:lnTo>
                  <a:lnTo>
                    <a:pt x="410" y="122"/>
                  </a:lnTo>
                  <a:lnTo>
                    <a:pt x="409" y="122"/>
                  </a:lnTo>
                  <a:lnTo>
                    <a:pt x="408" y="121"/>
                  </a:lnTo>
                  <a:lnTo>
                    <a:pt x="408" y="122"/>
                  </a:lnTo>
                  <a:lnTo>
                    <a:pt x="409" y="122"/>
                  </a:lnTo>
                  <a:lnTo>
                    <a:pt x="409" y="123"/>
                  </a:lnTo>
                  <a:lnTo>
                    <a:pt x="408" y="123"/>
                  </a:lnTo>
                  <a:lnTo>
                    <a:pt x="408" y="124"/>
                  </a:lnTo>
                  <a:lnTo>
                    <a:pt x="407" y="124"/>
                  </a:lnTo>
                  <a:lnTo>
                    <a:pt x="407" y="125"/>
                  </a:lnTo>
                  <a:lnTo>
                    <a:pt x="407" y="124"/>
                  </a:lnTo>
                  <a:lnTo>
                    <a:pt x="408" y="124"/>
                  </a:lnTo>
                  <a:lnTo>
                    <a:pt x="407" y="126"/>
                  </a:lnTo>
                  <a:lnTo>
                    <a:pt x="407" y="128"/>
                  </a:lnTo>
                  <a:lnTo>
                    <a:pt x="407" y="129"/>
                  </a:lnTo>
                  <a:lnTo>
                    <a:pt x="406" y="130"/>
                  </a:lnTo>
                  <a:lnTo>
                    <a:pt x="406" y="131"/>
                  </a:lnTo>
                  <a:lnTo>
                    <a:pt x="407" y="131"/>
                  </a:lnTo>
                  <a:lnTo>
                    <a:pt x="407" y="132"/>
                  </a:lnTo>
                  <a:lnTo>
                    <a:pt x="407" y="133"/>
                  </a:lnTo>
                  <a:lnTo>
                    <a:pt x="406" y="133"/>
                  </a:lnTo>
                  <a:lnTo>
                    <a:pt x="406" y="135"/>
                  </a:lnTo>
                  <a:lnTo>
                    <a:pt x="405" y="135"/>
                  </a:lnTo>
                  <a:lnTo>
                    <a:pt x="406" y="136"/>
                  </a:lnTo>
                  <a:lnTo>
                    <a:pt x="405" y="136"/>
                  </a:lnTo>
                  <a:lnTo>
                    <a:pt x="406" y="136"/>
                  </a:lnTo>
                  <a:lnTo>
                    <a:pt x="406" y="135"/>
                  </a:lnTo>
                  <a:lnTo>
                    <a:pt x="407" y="135"/>
                  </a:lnTo>
                  <a:lnTo>
                    <a:pt x="407" y="133"/>
                  </a:lnTo>
                  <a:lnTo>
                    <a:pt x="408" y="132"/>
                  </a:lnTo>
                  <a:lnTo>
                    <a:pt x="408" y="131"/>
                  </a:lnTo>
                  <a:lnTo>
                    <a:pt x="409" y="131"/>
                  </a:lnTo>
                  <a:lnTo>
                    <a:pt x="410" y="130"/>
                  </a:lnTo>
                  <a:lnTo>
                    <a:pt x="410" y="129"/>
                  </a:lnTo>
                  <a:lnTo>
                    <a:pt x="410" y="128"/>
                  </a:lnTo>
                  <a:lnTo>
                    <a:pt x="410" y="126"/>
                  </a:lnTo>
                  <a:lnTo>
                    <a:pt x="410" y="125"/>
                  </a:lnTo>
                  <a:lnTo>
                    <a:pt x="410" y="124"/>
                  </a:lnTo>
                  <a:lnTo>
                    <a:pt x="412" y="124"/>
                  </a:lnTo>
                  <a:lnTo>
                    <a:pt x="412" y="123"/>
                  </a:lnTo>
                  <a:lnTo>
                    <a:pt x="413" y="123"/>
                  </a:lnTo>
                  <a:lnTo>
                    <a:pt x="414" y="122"/>
                  </a:lnTo>
                  <a:lnTo>
                    <a:pt x="415" y="122"/>
                  </a:lnTo>
                  <a:lnTo>
                    <a:pt x="415" y="123"/>
                  </a:lnTo>
                  <a:lnTo>
                    <a:pt x="415" y="122"/>
                  </a:lnTo>
                  <a:lnTo>
                    <a:pt x="415" y="123"/>
                  </a:lnTo>
                  <a:lnTo>
                    <a:pt x="414" y="123"/>
                  </a:lnTo>
                  <a:lnTo>
                    <a:pt x="415" y="123"/>
                  </a:lnTo>
                  <a:lnTo>
                    <a:pt x="415" y="124"/>
                  </a:lnTo>
                  <a:lnTo>
                    <a:pt x="414" y="124"/>
                  </a:lnTo>
                  <a:lnTo>
                    <a:pt x="414" y="125"/>
                  </a:lnTo>
                  <a:lnTo>
                    <a:pt x="414" y="126"/>
                  </a:lnTo>
                  <a:lnTo>
                    <a:pt x="413" y="126"/>
                  </a:lnTo>
                  <a:lnTo>
                    <a:pt x="412" y="128"/>
                  </a:lnTo>
                  <a:lnTo>
                    <a:pt x="412" y="129"/>
                  </a:lnTo>
                  <a:lnTo>
                    <a:pt x="412" y="128"/>
                  </a:lnTo>
                  <a:lnTo>
                    <a:pt x="412" y="129"/>
                  </a:lnTo>
                  <a:lnTo>
                    <a:pt x="412" y="128"/>
                  </a:lnTo>
                  <a:lnTo>
                    <a:pt x="413" y="128"/>
                  </a:lnTo>
                  <a:lnTo>
                    <a:pt x="414" y="128"/>
                  </a:lnTo>
                  <a:lnTo>
                    <a:pt x="413" y="129"/>
                  </a:lnTo>
                  <a:lnTo>
                    <a:pt x="414" y="129"/>
                  </a:lnTo>
                  <a:lnTo>
                    <a:pt x="414" y="128"/>
                  </a:lnTo>
                  <a:lnTo>
                    <a:pt x="415" y="128"/>
                  </a:lnTo>
                  <a:lnTo>
                    <a:pt x="415" y="126"/>
                  </a:lnTo>
                  <a:lnTo>
                    <a:pt x="415" y="125"/>
                  </a:lnTo>
                  <a:lnTo>
                    <a:pt x="416" y="125"/>
                  </a:lnTo>
                  <a:lnTo>
                    <a:pt x="416" y="124"/>
                  </a:lnTo>
                  <a:lnTo>
                    <a:pt x="417" y="124"/>
                  </a:lnTo>
                  <a:lnTo>
                    <a:pt x="417" y="125"/>
                  </a:lnTo>
                  <a:lnTo>
                    <a:pt x="417" y="124"/>
                  </a:lnTo>
                  <a:lnTo>
                    <a:pt x="418" y="124"/>
                  </a:lnTo>
                  <a:lnTo>
                    <a:pt x="420" y="124"/>
                  </a:lnTo>
                  <a:lnTo>
                    <a:pt x="420" y="123"/>
                  </a:lnTo>
                  <a:lnTo>
                    <a:pt x="420" y="124"/>
                  </a:lnTo>
                  <a:lnTo>
                    <a:pt x="421" y="124"/>
                  </a:lnTo>
                  <a:lnTo>
                    <a:pt x="420" y="124"/>
                  </a:lnTo>
                  <a:lnTo>
                    <a:pt x="420" y="123"/>
                  </a:lnTo>
                  <a:lnTo>
                    <a:pt x="421" y="123"/>
                  </a:lnTo>
                  <a:lnTo>
                    <a:pt x="421" y="124"/>
                  </a:lnTo>
                  <a:lnTo>
                    <a:pt x="421" y="123"/>
                  </a:lnTo>
                  <a:lnTo>
                    <a:pt x="422" y="124"/>
                  </a:lnTo>
                  <a:lnTo>
                    <a:pt x="422" y="123"/>
                  </a:lnTo>
                  <a:lnTo>
                    <a:pt x="422" y="122"/>
                  </a:lnTo>
                  <a:lnTo>
                    <a:pt x="422" y="123"/>
                  </a:lnTo>
                  <a:lnTo>
                    <a:pt x="423" y="123"/>
                  </a:lnTo>
                  <a:lnTo>
                    <a:pt x="423" y="124"/>
                  </a:lnTo>
                  <a:lnTo>
                    <a:pt x="423" y="123"/>
                  </a:lnTo>
                  <a:lnTo>
                    <a:pt x="424" y="123"/>
                  </a:lnTo>
                  <a:lnTo>
                    <a:pt x="423" y="123"/>
                  </a:lnTo>
                  <a:lnTo>
                    <a:pt x="424" y="123"/>
                  </a:lnTo>
                  <a:lnTo>
                    <a:pt x="423" y="122"/>
                  </a:lnTo>
                  <a:lnTo>
                    <a:pt x="423" y="121"/>
                  </a:lnTo>
                  <a:lnTo>
                    <a:pt x="424" y="121"/>
                  </a:lnTo>
                  <a:lnTo>
                    <a:pt x="425" y="121"/>
                  </a:lnTo>
                  <a:lnTo>
                    <a:pt x="427" y="121"/>
                  </a:lnTo>
                  <a:lnTo>
                    <a:pt x="427" y="122"/>
                  </a:lnTo>
                  <a:lnTo>
                    <a:pt x="428" y="122"/>
                  </a:lnTo>
                  <a:lnTo>
                    <a:pt x="429" y="123"/>
                  </a:lnTo>
                  <a:lnTo>
                    <a:pt x="430" y="123"/>
                  </a:lnTo>
                  <a:lnTo>
                    <a:pt x="431" y="123"/>
                  </a:lnTo>
                  <a:lnTo>
                    <a:pt x="431" y="124"/>
                  </a:lnTo>
                  <a:lnTo>
                    <a:pt x="432" y="124"/>
                  </a:lnTo>
                  <a:lnTo>
                    <a:pt x="434" y="124"/>
                  </a:lnTo>
                  <a:lnTo>
                    <a:pt x="435" y="124"/>
                  </a:lnTo>
                  <a:lnTo>
                    <a:pt x="435" y="125"/>
                  </a:lnTo>
                  <a:lnTo>
                    <a:pt x="436" y="126"/>
                  </a:lnTo>
                  <a:lnTo>
                    <a:pt x="437" y="126"/>
                  </a:lnTo>
                  <a:lnTo>
                    <a:pt x="436" y="126"/>
                  </a:lnTo>
                  <a:lnTo>
                    <a:pt x="437" y="126"/>
                  </a:lnTo>
                  <a:lnTo>
                    <a:pt x="437" y="128"/>
                  </a:lnTo>
                  <a:lnTo>
                    <a:pt x="438" y="128"/>
                  </a:lnTo>
                  <a:lnTo>
                    <a:pt x="438" y="126"/>
                  </a:lnTo>
                  <a:lnTo>
                    <a:pt x="438" y="128"/>
                  </a:lnTo>
                  <a:lnTo>
                    <a:pt x="439" y="128"/>
                  </a:lnTo>
                  <a:lnTo>
                    <a:pt x="441" y="128"/>
                  </a:lnTo>
                  <a:lnTo>
                    <a:pt x="439" y="129"/>
                  </a:lnTo>
                  <a:lnTo>
                    <a:pt x="441" y="128"/>
                  </a:lnTo>
                  <a:lnTo>
                    <a:pt x="441" y="129"/>
                  </a:lnTo>
                  <a:lnTo>
                    <a:pt x="441" y="128"/>
                  </a:lnTo>
                  <a:lnTo>
                    <a:pt x="442" y="129"/>
                  </a:lnTo>
                  <a:lnTo>
                    <a:pt x="442" y="128"/>
                  </a:lnTo>
                  <a:lnTo>
                    <a:pt x="443" y="128"/>
                  </a:lnTo>
                  <a:lnTo>
                    <a:pt x="443" y="129"/>
                  </a:lnTo>
                  <a:lnTo>
                    <a:pt x="444" y="129"/>
                  </a:lnTo>
                  <a:lnTo>
                    <a:pt x="444" y="128"/>
                  </a:lnTo>
                  <a:lnTo>
                    <a:pt x="443" y="128"/>
                  </a:lnTo>
                  <a:lnTo>
                    <a:pt x="443" y="126"/>
                  </a:lnTo>
                  <a:lnTo>
                    <a:pt x="444" y="126"/>
                  </a:lnTo>
                  <a:lnTo>
                    <a:pt x="445" y="126"/>
                  </a:lnTo>
                  <a:lnTo>
                    <a:pt x="446" y="126"/>
                  </a:lnTo>
                  <a:lnTo>
                    <a:pt x="446" y="128"/>
                  </a:lnTo>
                  <a:lnTo>
                    <a:pt x="448" y="129"/>
                  </a:lnTo>
                  <a:lnTo>
                    <a:pt x="449" y="129"/>
                  </a:lnTo>
                  <a:lnTo>
                    <a:pt x="448" y="129"/>
                  </a:lnTo>
                  <a:lnTo>
                    <a:pt x="449" y="129"/>
                  </a:lnTo>
                  <a:lnTo>
                    <a:pt x="449" y="130"/>
                  </a:lnTo>
                  <a:lnTo>
                    <a:pt x="450" y="130"/>
                  </a:lnTo>
                  <a:lnTo>
                    <a:pt x="451" y="130"/>
                  </a:lnTo>
                  <a:lnTo>
                    <a:pt x="452" y="130"/>
                  </a:lnTo>
                  <a:lnTo>
                    <a:pt x="453" y="130"/>
                  </a:lnTo>
                  <a:lnTo>
                    <a:pt x="453" y="131"/>
                  </a:lnTo>
                  <a:lnTo>
                    <a:pt x="455" y="131"/>
                  </a:lnTo>
                  <a:lnTo>
                    <a:pt x="455" y="130"/>
                  </a:lnTo>
                  <a:lnTo>
                    <a:pt x="453" y="130"/>
                  </a:lnTo>
                  <a:lnTo>
                    <a:pt x="453" y="129"/>
                  </a:lnTo>
                  <a:lnTo>
                    <a:pt x="455" y="129"/>
                  </a:lnTo>
                  <a:lnTo>
                    <a:pt x="456" y="129"/>
                  </a:lnTo>
                  <a:lnTo>
                    <a:pt x="456" y="130"/>
                  </a:lnTo>
                  <a:lnTo>
                    <a:pt x="457" y="130"/>
                  </a:lnTo>
                  <a:lnTo>
                    <a:pt x="456" y="129"/>
                  </a:lnTo>
                  <a:lnTo>
                    <a:pt x="457" y="129"/>
                  </a:lnTo>
                  <a:lnTo>
                    <a:pt x="458" y="129"/>
                  </a:lnTo>
                  <a:lnTo>
                    <a:pt x="459" y="129"/>
                  </a:lnTo>
                  <a:lnTo>
                    <a:pt x="460" y="129"/>
                  </a:lnTo>
                  <a:lnTo>
                    <a:pt x="462" y="129"/>
                  </a:lnTo>
                  <a:lnTo>
                    <a:pt x="464" y="129"/>
                  </a:lnTo>
                  <a:lnTo>
                    <a:pt x="464" y="128"/>
                  </a:lnTo>
                  <a:lnTo>
                    <a:pt x="465" y="128"/>
                  </a:lnTo>
                  <a:lnTo>
                    <a:pt x="466" y="128"/>
                  </a:lnTo>
                  <a:lnTo>
                    <a:pt x="467" y="128"/>
                  </a:lnTo>
                  <a:lnTo>
                    <a:pt x="469" y="129"/>
                  </a:lnTo>
                  <a:lnTo>
                    <a:pt x="470" y="129"/>
                  </a:lnTo>
                  <a:lnTo>
                    <a:pt x="471" y="129"/>
                  </a:lnTo>
                  <a:lnTo>
                    <a:pt x="472" y="129"/>
                  </a:lnTo>
                  <a:lnTo>
                    <a:pt x="473" y="130"/>
                  </a:lnTo>
                  <a:lnTo>
                    <a:pt x="474" y="131"/>
                  </a:lnTo>
                  <a:lnTo>
                    <a:pt x="476" y="131"/>
                  </a:lnTo>
                  <a:lnTo>
                    <a:pt x="476" y="132"/>
                  </a:lnTo>
                  <a:lnTo>
                    <a:pt x="476" y="131"/>
                  </a:lnTo>
                  <a:lnTo>
                    <a:pt x="477" y="132"/>
                  </a:lnTo>
                  <a:lnTo>
                    <a:pt x="478" y="132"/>
                  </a:lnTo>
                  <a:lnTo>
                    <a:pt x="479" y="133"/>
                  </a:lnTo>
                  <a:lnTo>
                    <a:pt x="480" y="135"/>
                  </a:lnTo>
                  <a:lnTo>
                    <a:pt x="481" y="135"/>
                  </a:lnTo>
                  <a:lnTo>
                    <a:pt x="483" y="135"/>
                  </a:lnTo>
                  <a:lnTo>
                    <a:pt x="483" y="136"/>
                  </a:lnTo>
                  <a:lnTo>
                    <a:pt x="484" y="136"/>
                  </a:lnTo>
                  <a:lnTo>
                    <a:pt x="484" y="137"/>
                  </a:lnTo>
                  <a:lnTo>
                    <a:pt x="485" y="137"/>
                  </a:lnTo>
                  <a:lnTo>
                    <a:pt x="486" y="137"/>
                  </a:lnTo>
                  <a:lnTo>
                    <a:pt x="486" y="138"/>
                  </a:lnTo>
                  <a:lnTo>
                    <a:pt x="487" y="139"/>
                  </a:lnTo>
                  <a:lnTo>
                    <a:pt x="488" y="139"/>
                  </a:lnTo>
                  <a:lnTo>
                    <a:pt x="488" y="140"/>
                  </a:lnTo>
                  <a:lnTo>
                    <a:pt x="489" y="140"/>
                  </a:lnTo>
                  <a:lnTo>
                    <a:pt x="489" y="142"/>
                  </a:lnTo>
                  <a:lnTo>
                    <a:pt x="491" y="142"/>
                  </a:lnTo>
                  <a:lnTo>
                    <a:pt x="492" y="142"/>
                  </a:lnTo>
                  <a:lnTo>
                    <a:pt x="492" y="143"/>
                  </a:lnTo>
                  <a:lnTo>
                    <a:pt x="493" y="143"/>
                  </a:lnTo>
                  <a:lnTo>
                    <a:pt x="494" y="144"/>
                  </a:lnTo>
                  <a:lnTo>
                    <a:pt x="494" y="145"/>
                  </a:lnTo>
                  <a:lnTo>
                    <a:pt x="495" y="146"/>
                  </a:lnTo>
                  <a:lnTo>
                    <a:pt x="496" y="146"/>
                  </a:lnTo>
                  <a:lnTo>
                    <a:pt x="498" y="147"/>
                  </a:lnTo>
                  <a:lnTo>
                    <a:pt x="499" y="150"/>
                  </a:lnTo>
                  <a:lnTo>
                    <a:pt x="499" y="151"/>
                  </a:lnTo>
                  <a:lnTo>
                    <a:pt x="501" y="152"/>
                  </a:lnTo>
                  <a:lnTo>
                    <a:pt x="502" y="153"/>
                  </a:lnTo>
                  <a:lnTo>
                    <a:pt x="503" y="153"/>
                  </a:lnTo>
                  <a:lnTo>
                    <a:pt x="503" y="156"/>
                  </a:lnTo>
                  <a:lnTo>
                    <a:pt x="505" y="156"/>
                  </a:lnTo>
                  <a:lnTo>
                    <a:pt x="506" y="157"/>
                  </a:lnTo>
                  <a:lnTo>
                    <a:pt x="507" y="157"/>
                  </a:lnTo>
                  <a:lnTo>
                    <a:pt x="508" y="158"/>
                  </a:lnTo>
                  <a:lnTo>
                    <a:pt x="509" y="158"/>
                  </a:lnTo>
                  <a:lnTo>
                    <a:pt x="510" y="159"/>
                  </a:lnTo>
                  <a:lnTo>
                    <a:pt x="510" y="160"/>
                  </a:lnTo>
                  <a:lnTo>
                    <a:pt x="512" y="161"/>
                  </a:lnTo>
                  <a:lnTo>
                    <a:pt x="513" y="161"/>
                  </a:lnTo>
                  <a:lnTo>
                    <a:pt x="514" y="161"/>
                  </a:lnTo>
                  <a:lnTo>
                    <a:pt x="515" y="161"/>
                  </a:lnTo>
                  <a:lnTo>
                    <a:pt x="516" y="163"/>
                  </a:lnTo>
                  <a:lnTo>
                    <a:pt x="516" y="164"/>
                  </a:lnTo>
                  <a:lnTo>
                    <a:pt x="517" y="164"/>
                  </a:lnTo>
                  <a:lnTo>
                    <a:pt x="519" y="164"/>
                  </a:lnTo>
                  <a:lnTo>
                    <a:pt x="520" y="165"/>
                  </a:lnTo>
                  <a:lnTo>
                    <a:pt x="521" y="165"/>
                  </a:lnTo>
                  <a:lnTo>
                    <a:pt x="520" y="164"/>
                  </a:lnTo>
                  <a:lnTo>
                    <a:pt x="522" y="164"/>
                  </a:lnTo>
                  <a:lnTo>
                    <a:pt x="523" y="164"/>
                  </a:lnTo>
                  <a:lnTo>
                    <a:pt x="523" y="165"/>
                  </a:lnTo>
                  <a:lnTo>
                    <a:pt x="524" y="165"/>
                  </a:lnTo>
                  <a:lnTo>
                    <a:pt x="524" y="164"/>
                  </a:lnTo>
                  <a:lnTo>
                    <a:pt x="523" y="164"/>
                  </a:lnTo>
                  <a:lnTo>
                    <a:pt x="526" y="164"/>
                  </a:lnTo>
                  <a:lnTo>
                    <a:pt x="527" y="164"/>
                  </a:lnTo>
                  <a:lnTo>
                    <a:pt x="528" y="164"/>
                  </a:lnTo>
                  <a:lnTo>
                    <a:pt x="529" y="164"/>
                  </a:lnTo>
                  <a:lnTo>
                    <a:pt x="531" y="164"/>
                  </a:lnTo>
                  <a:lnTo>
                    <a:pt x="533" y="165"/>
                  </a:lnTo>
                  <a:lnTo>
                    <a:pt x="534" y="165"/>
                  </a:lnTo>
                  <a:lnTo>
                    <a:pt x="535" y="165"/>
                  </a:lnTo>
                  <a:lnTo>
                    <a:pt x="535" y="166"/>
                  </a:lnTo>
                  <a:lnTo>
                    <a:pt x="536" y="166"/>
                  </a:lnTo>
                  <a:lnTo>
                    <a:pt x="536" y="167"/>
                  </a:lnTo>
                  <a:lnTo>
                    <a:pt x="537" y="167"/>
                  </a:lnTo>
                  <a:lnTo>
                    <a:pt x="537" y="168"/>
                  </a:lnTo>
                  <a:lnTo>
                    <a:pt x="538" y="171"/>
                  </a:lnTo>
                  <a:lnTo>
                    <a:pt x="538" y="172"/>
                  </a:lnTo>
                  <a:lnTo>
                    <a:pt x="540" y="173"/>
                  </a:lnTo>
                  <a:lnTo>
                    <a:pt x="540" y="174"/>
                  </a:lnTo>
                  <a:lnTo>
                    <a:pt x="540" y="175"/>
                  </a:lnTo>
                  <a:lnTo>
                    <a:pt x="540" y="177"/>
                  </a:lnTo>
                  <a:lnTo>
                    <a:pt x="540" y="178"/>
                  </a:lnTo>
                  <a:lnTo>
                    <a:pt x="541" y="178"/>
                  </a:lnTo>
                  <a:lnTo>
                    <a:pt x="541" y="179"/>
                  </a:lnTo>
                  <a:lnTo>
                    <a:pt x="541" y="180"/>
                  </a:lnTo>
                  <a:lnTo>
                    <a:pt x="541" y="181"/>
                  </a:lnTo>
                  <a:lnTo>
                    <a:pt x="540" y="182"/>
                  </a:lnTo>
                  <a:lnTo>
                    <a:pt x="541" y="182"/>
                  </a:lnTo>
                  <a:lnTo>
                    <a:pt x="541" y="181"/>
                  </a:lnTo>
                  <a:lnTo>
                    <a:pt x="541" y="182"/>
                  </a:lnTo>
                  <a:lnTo>
                    <a:pt x="542" y="182"/>
                  </a:lnTo>
                  <a:lnTo>
                    <a:pt x="542" y="184"/>
                  </a:lnTo>
                  <a:lnTo>
                    <a:pt x="542" y="185"/>
                  </a:lnTo>
                  <a:lnTo>
                    <a:pt x="543" y="186"/>
                  </a:lnTo>
                  <a:lnTo>
                    <a:pt x="543" y="187"/>
                  </a:lnTo>
                  <a:lnTo>
                    <a:pt x="543" y="188"/>
                  </a:lnTo>
                  <a:lnTo>
                    <a:pt x="543" y="189"/>
                  </a:lnTo>
                  <a:lnTo>
                    <a:pt x="543" y="191"/>
                  </a:lnTo>
                  <a:lnTo>
                    <a:pt x="543" y="192"/>
                  </a:lnTo>
                  <a:lnTo>
                    <a:pt x="543" y="193"/>
                  </a:lnTo>
                  <a:lnTo>
                    <a:pt x="544" y="193"/>
                  </a:lnTo>
                  <a:lnTo>
                    <a:pt x="544" y="194"/>
                  </a:lnTo>
                  <a:lnTo>
                    <a:pt x="544" y="195"/>
                  </a:lnTo>
                  <a:lnTo>
                    <a:pt x="544" y="196"/>
                  </a:lnTo>
                  <a:lnTo>
                    <a:pt x="543" y="196"/>
                  </a:lnTo>
                  <a:lnTo>
                    <a:pt x="543" y="195"/>
                  </a:lnTo>
                  <a:lnTo>
                    <a:pt x="543" y="196"/>
                  </a:lnTo>
                  <a:lnTo>
                    <a:pt x="544" y="196"/>
                  </a:lnTo>
                  <a:lnTo>
                    <a:pt x="544" y="195"/>
                  </a:lnTo>
                  <a:lnTo>
                    <a:pt x="544" y="194"/>
                  </a:lnTo>
                  <a:lnTo>
                    <a:pt x="544" y="195"/>
                  </a:lnTo>
                  <a:lnTo>
                    <a:pt x="544" y="196"/>
                  </a:lnTo>
                  <a:lnTo>
                    <a:pt x="545" y="196"/>
                  </a:lnTo>
                  <a:lnTo>
                    <a:pt x="545" y="198"/>
                  </a:lnTo>
                  <a:lnTo>
                    <a:pt x="545" y="200"/>
                  </a:lnTo>
                  <a:lnTo>
                    <a:pt x="545" y="201"/>
                  </a:lnTo>
                  <a:lnTo>
                    <a:pt x="545" y="202"/>
                  </a:lnTo>
                  <a:lnTo>
                    <a:pt x="545" y="203"/>
                  </a:lnTo>
                  <a:lnTo>
                    <a:pt x="544" y="203"/>
                  </a:lnTo>
                  <a:lnTo>
                    <a:pt x="543" y="203"/>
                  </a:lnTo>
                  <a:lnTo>
                    <a:pt x="544" y="203"/>
                  </a:lnTo>
                  <a:lnTo>
                    <a:pt x="545" y="203"/>
                  </a:lnTo>
                  <a:lnTo>
                    <a:pt x="545" y="205"/>
                  </a:lnTo>
                  <a:lnTo>
                    <a:pt x="545" y="206"/>
                  </a:lnTo>
                  <a:lnTo>
                    <a:pt x="544" y="206"/>
                  </a:lnTo>
                  <a:lnTo>
                    <a:pt x="544" y="205"/>
                  </a:lnTo>
                  <a:lnTo>
                    <a:pt x="544" y="206"/>
                  </a:lnTo>
                  <a:lnTo>
                    <a:pt x="544" y="207"/>
                  </a:lnTo>
                  <a:lnTo>
                    <a:pt x="544" y="208"/>
                  </a:lnTo>
                  <a:lnTo>
                    <a:pt x="545" y="208"/>
                  </a:lnTo>
                  <a:lnTo>
                    <a:pt x="545" y="209"/>
                  </a:lnTo>
                  <a:lnTo>
                    <a:pt x="544" y="210"/>
                  </a:lnTo>
                  <a:lnTo>
                    <a:pt x="544" y="212"/>
                  </a:lnTo>
                  <a:lnTo>
                    <a:pt x="544" y="210"/>
                  </a:lnTo>
                  <a:lnTo>
                    <a:pt x="543" y="210"/>
                  </a:lnTo>
                  <a:lnTo>
                    <a:pt x="544" y="212"/>
                  </a:lnTo>
                  <a:lnTo>
                    <a:pt x="544" y="213"/>
                  </a:lnTo>
                  <a:lnTo>
                    <a:pt x="544" y="214"/>
                  </a:lnTo>
                  <a:lnTo>
                    <a:pt x="543" y="214"/>
                  </a:lnTo>
                  <a:lnTo>
                    <a:pt x="543" y="215"/>
                  </a:lnTo>
                  <a:lnTo>
                    <a:pt x="543" y="216"/>
                  </a:lnTo>
                  <a:lnTo>
                    <a:pt x="542" y="220"/>
                  </a:lnTo>
                  <a:lnTo>
                    <a:pt x="542" y="221"/>
                  </a:lnTo>
                  <a:lnTo>
                    <a:pt x="542" y="222"/>
                  </a:lnTo>
                  <a:lnTo>
                    <a:pt x="541" y="223"/>
                  </a:lnTo>
                  <a:lnTo>
                    <a:pt x="541" y="224"/>
                  </a:lnTo>
                  <a:lnTo>
                    <a:pt x="541" y="226"/>
                  </a:lnTo>
                  <a:lnTo>
                    <a:pt x="540" y="227"/>
                  </a:lnTo>
                  <a:lnTo>
                    <a:pt x="540" y="228"/>
                  </a:lnTo>
                  <a:lnTo>
                    <a:pt x="540" y="229"/>
                  </a:lnTo>
                  <a:lnTo>
                    <a:pt x="538" y="229"/>
                  </a:lnTo>
                  <a:lnTo>
                    <a:pt x="537" y="231"/>
                  </a:lnTo>
                  <a:lnTo>
                    <a:pt x="536" y="231"/>
                  </a:lnTo>
                  <a:lnTo>
                    <a:pt x="536" y="233"/>
                  </a:lnTo>
                  <a:lnTo>
                    <a:pt x="535" y="235"/>
                  </a:lnTo>
                  <a:lnTo>
                    <a:pt x="534" y="235"/>
                  </a:lnTo>
                  <a:lnTo>
                    <a:pt x="534" y="236"/>
                  </a:lnTo>
                  <a:lnTo>
                    <a:pt x="534" y="237"/>
                  </a:lnTo>
                  <a:lnTo>
                    <a:pt x="533" y="237"/>
                  </a:lnTo>
                  <a:lnTo>
                    <a:pt x="533" y="236"/>
                  </a:lnTo>
                  <a:lnTo>
                    <a:pt x="533" y="235"/>
                  </a:lnTo>
                  <a:lnTo>
                    <a:pt x="531" y="236"/>
                  </a:lnTo>
                  <a:lnTo>
                    <a:pt x="533" y="236"/>
                  </a:lnTo>
                  <a:lnTo>
                    <a:pt x="533" y="237"/>
                  </a:lnTo>
                  <a:lnTo>
                    <a:pt x="531" y="237"/>
                  </a:lnTo>
                  <a:lnTo>
                    <a:pt x="530" y="236"/>
                  </a:lnTo>
                  <a:lnTo>
                    <a:pt x="530" y="237"/>
                  </a:lnTo>
                  <a:lnTo>
                    <a:pt x="531" y="238"/>
                  </a:lnTo>
                  <a:lnTo>
                    <a:pt x="531" y="237"/>
                  </a:lnTo>
                  <a:lnTo>
                    <a:pt x="533" y="237"/>
                  </a:lnTo>
                  <a:lnTo>
                    <a:pt x="531" y="238"/>
                  </a:lnTo>
                  <a:lnTo>
                    <a:pt x="531" y="240"/>
                  </a:lnTo>
                  <a:lnTo>
                    <a:pt x="530" y="240"/>
                  </a:lnTo>
                  <a:lnTo>
                    <a:pt x="530" y="241"/>
                  </a:lnTo>
                  <a:lnTo>
                    <a:pt x="530" y="242"/>
                  </a:lnTo>
                  <a:lnTo>
                    <a:pt x="529" y="242"/>
                  </a:lnTo>
                  <a:lnTo>
                    <a:pt x="529" y="243"/>
                  </a:lnTo>
                  <a:lnTo>
                    <a:pt x="528" y="243"/>
                  </a:lnTo>
                  <a:lnTo>
                    <a:pt x="528" y="244"/>
                  </a:lnTo>
                  <a:lnTo>
                    <a:pt x="526" y="245"/>
                  </a:lnTo>
                  <a:lnTo>
                    <a:pt x="526" y="247"/>
                  </a:lnTo>
                  <a:lnTo>
                    <a:pt x="526" y="248"/>
                  </a:lnTo>
                  <a:lnTo>
                    <a:pt x="524" y="250"/>
                  </a:lnTo>
                  <a:lnTo>
                    <a:pt x="523" y="250"/>
                  </a:lnTo>
                  <a:lnTo>
                    <a:pt x="522" y="250"/>
                  </a:lnTo>
                  <a:lnTo>
                    <a:pt x="522" y="251"/>
                  </a:lnTo>
                  <a:lnTo>
                    <a:pt x="521" y="251"/>
                  </a:lnTo>
                  <a:lnTo>
                    <a:pt x="519" y="252"/>
                  </a:lnTo>
                  <a:lnTo>
                    <a:pt x="517" y="255"/>
                  </a:lnTo>
                  <a:lnTo>
                    <a:pt x="516" y="255"/>
                  </a:lnTo>
                  <a:lnTo>
                    <a:pt x="516" y="256"/>
                  </a:lnTo>
                  <a:lnTo>
                    <a:pt x="515" y="257"/>
                  </a:lnTo>
                  <a:lnTo>
                    <a:pt x="515" y="258"/>
                  </a:lnTo>
                  <a:lnTo>
                    <a:pt x="514" y="259"/>
                  </a:lnTo>
                  <a:lnTo>
                    <a:pt x="513" y="258"/>
                  </a:lnTo>
                  <a:lnTo>
                    <a:pt x="512" y="258"/>
                  </a:lnTo>
                  <a:lnTo>
                    <a:pt x="513" y="258"/>
                  </a:lnTo>
                  <a:lnTo>
                    <a:pt x="513" y="259"/>
                  </a:lnTo>
                  <a:lnTo>
                    <a:pt x="514" y="259"/>
                  </a:lnTo>
                  <a:lnTo>
                    <a:pt x="514" y="261"/>
                  </a:lnTo>
                  <a:lnTo>
                    <a:pt x="513" y="262"/>
                  </a:lnTo>
                  <a:lnTo>
                    <a:pt x="513" y="263"/>
                  </a:lnTo>
                  <a:lnTo>
                    <a:pt x="512" y="264"/>
                  </a:lnTo>
                  <a:lnTo>
                    <a:pt x="510" y="264"/>
                  </a:lnTo>
                  <a:lnTo>
                    <a:pt x="512" y="263"/>
                  </a:lnTo>
                  <a:lnTo>
                    <a:pt x="512" y="262"/>
                  </a:lnTo>
                  <a:lnTo>
                    <a:pt x="513" y="262"/>
                  </a:lnTo>
                  <a:lnTo>
                    <a:pt x="512" y="262"/>
                  </a:lnTo>
                  <a:lnTo>
                    <a:pt x="512" y="261"/>
                  </a:lnTo>
                  <a:lnTo>
                    <a:pt x="512" y="262"/>
                  </a:lnTo>
                  <a:lnTo>
                    <a:pt x="512" y="261"/>
                  </a:lnTo>
                  <a:lnTo>
                    <a:pt x="512" y="262"/>
                  </a:lnTo>
                  <a:lnTo>
                    <a:pt x="512" y="263"/>
                  </a:lnTo>
                  <a:lnTo>
                    <a:pt x="510" y="263"/>
                  </a:lnTo>
                  <a:lnTo>
                    <a:pt x="510" y="264"/>
                  </a:lnTo>
                  <a:lnTo>
                    <a:pt x="510" y="263"/>
                  </a:lnTo>
                  <a:lnTo>
                    <a:pt x="510" y="264"/>
                  </a:lnTo>
                  <a:lnTo>
                    <a:pt x="509" y="264"/>
                  </a:lnTo>
                  <a:lnTo>
                    <a:pt x="509" y="263"/>
                  </a:lnTo>
                  <a:lnTo>
                    <a:pt x="509" y="264"/>
                  </a:lnTo>
                  <a:lnTo>
                    <a:pt x="510" y="264"/>
                  </a:lnTo>
                  <a:lnTo>
                    <a:pt x="510" y="265"/>
                  </a:lnTo>
                  <a:lnTo>
                    <a:pt x="509" y="265"/>
                  </a:lnTo>
                  <a:lnTo>
                    <a:pt x="509" y="266"/>
                  </a:lnTo>
                  <a:lnTo>
                    <a:pt x="510" y="266"/>
                  </a:lnTo>
                  <a:lnTo>
                    <a:pt x="510" y="265"/>
                  </a:lnTo>
                  <a:lnTo>
                    <a:pt x="512" y="265"/>
                  </a:lnTo>
                  <a:lnTo>
                    <a:pt x="510" y="266"/>
                  </a:lnTo>
                  <a:lnTo>
                    <a:pt x="509" y="269"/>
                  </a:lnTo>
                  <a:lnTo>
                    <a:pt x="509" y="270"/>
                  </a:lnTo>
                  <a:lnTo>
                    <a:pt x="509" y="271"/>
                  </a:lnTo>
                  <a:lnTo>
                    <a:pt x="508" y="272"/>
                  </a:lnTo>
                  <a:lnTo>
                    <a:pt x="508" y="273"/>
                  </a:lnTo>
                  <a:lnTo>
                    <a:pt x="507" y="275"/>
                  </a:lnTo>
                  <a:lnTo>
                    <a:pt x="507" y="276"/>
                  </a:lnTo>
                  <a:lnTo>
                    <a:pt x="506" y="278"/>
                  </a:lnTo>
                  <a:lnTo>
                    <a:pt x="505" y="279"/>
                  </a:lnTo>
                  <a:lnTo>
                    <a:pt x="503" y="282"/>
                  </a:lnTo>
                  <a:lnTo>
                    <a:pt x="503" y="283"/>
                  </a:lnTo>
                  <a:lnTo>
                    <a:pt x="502" y="284"/>
                  </a:lnTo>
                  <a:lnTo>
                    <a:pt x="501" y="285"/>
                  </a:lnTo>
                  <a:lnTo>
                    <a:pt x="500" y="286"/>
                  </a:lnTo>
                  <a:lnTo>
                    <a:pt x="499" y="287"/>
                  </a:lnTo>
                  <a:lnTo>
                    <a:pt x="499" y="289"/>
                  </a:lnTo>
                  <a:lnTo>
                    <a:pt x="498" y="289"/>
                  </a:lnTo>
                  <a:lnTo>
                    <a:pt x="498" y="290"/>
                  </a:lnTo>
                  <a:lnTo>
                    <a:pt x="496" y="290"/>
                  </a:lnTo>
                  <a:lnTo>
                    <a:pt x="495" y="290"/>
                  </a:lnTo>
                  <a:lnTo>
                    <a:pt x="496" y="289"/>
                  </a:lnTo>
                  <a:lnTo>
                    <a:pt x="496" y="287"/>
                  </a:lnTo>
                  <a:lnTo>
                    <a:pt x="496" y="286"/>
                  </a:lnTo>
                  <a:lnTo>
                    <a:pt x="496" y="285"/>
                  </a:lnTo>
                  <a:lnTo>
                    <a:pt x="495" y="285"/>
                  </a:lnTo>
                  <a:lnTo>
                    <a:pt x="494" y="285"/>
                  </a:lnTo>
                  <a:lnTo>
                    <a:pt x="494" y="284"/>
                  </a:lnTo>
                  <a:lnTo>
                    <a:pt x="493" y="284"/>
                  </a:lnTo>
                  <a:lnTo>
                    <a:pt x="493" y="283"/>
                  </a:lnTo>
                  <a:lnTo>
                    <a:pt x="493" y="284"/>
                  </a:lnTo>
                  <a:lnTo>
                    <a:pt x="493" y="285"/>
                  </a:lnTo>
                  <a:lnTo>
                    <a:pt x="492" y="286"/>
                  </a:lnTo>
                  <a:lnTo>
                    <a:pt x="492" y="287"/>
                  </a:lnTo>
                  <a:lnTo>
                    <a:pt x="492" y="286"/>
                  </a:lnTo>
                  <a:lnTo>
                    <a:pt x="491" y="286"/>
                  </a:lnTo>
                  <a:lnTo>
                    <a:pt x="491" y="285"/>
                  </a:lnTo>
                  <a:lnTo>
                    <a:pt x="492" y="284"/>
                  </a:lnTo>
                  <a:lnTo>
                    <a:pt x="491" y="284"/>
                  </a:lnTo>
                  <a:lnTo>
                    <a:pt x="491" y="285"/>
                  </a:lnTo>
                  <a:lnTo>
                    <a:pt x="491" y="286"/>
                  </a:lnTo>
                  <a:lnTo>
                    <a:pt x="491" y="287"/>
                  </a:lnTo>
                  <a:lnTo>
                    <a:pt x="492" y="287"/>
                  </a:lnTo>
                  <a:lnTo>
                    <a:pt x="493" y="287"/>
                  </a:lnTo>
                  <a:lnTo>
                    <a:pt x="493" y="289"/>
                  </a:lnTo>
                  <a:lnTo>
                    <a:pt x="492" y="290"/>
                  </a:lnTo>
                  <a:lnTo>
                    <a:pt x="492" y="291"/>
                  </a:lnTo>
                  <a:lnTo>
                    <a:pt x="491" y="291"/>
                  </a:lnTo>
                  <a:lnTo>
                    <a:pt x="492" y="292"/>
                  </a:lnTo>
                  <a:lnTo>
                    <a:pt x="491" y="292"/>
                  </a:lnTo>
                  <a:lnTo>
                    <a:pt x="491" y="293"/>
                  </a:lnTo>
                  <a:lnTo>
                    <a:pt x="491" y="294"/>
                  </a:lnTo>
                  <a:lnTo>
                    <a:pt x="489" y="294"/>
                  </a:lnTo>
                  <a:lnTo>
                    <a:pt x="491" y="296"/>
                  </a:lnTo>
                  <a:lnTo>
                    <a:pt x="489" y="296"/>
                  </a:lnTo>
                  <a:lnTo>
                    <a:pt x="489" y="294"/>
                  </a:lnTo>
                  <a:lnTo>
                    <a:pt x="488" y="296"/>
                  </a:lnTo>
                  <a:lnTo>
                    <a:pt x="488" y="297"/>
                  </a:lnTo>
                  <a:lnTo>
                    <a:pt x="488" y="298"/>
                  </a:lnTo>
                  <a:lnTo>
                    <a:pt x="488" y="299"/>
                  </a:lnTo>
                  <a:lnTo>
                    <a:pt x="488" y="298"/>
                  </a:lnTo>
                  <a:lnTo>
                    <a:pt x="488" y="297"/>
                  </a:lnTo>
                  <a:lnTo>
                    <a:pt x="489" y="297"/>
                  </a:lnTo>
                  <a:lnTo>
                    <a:pt x="489" y="298"/>
                  </a:lnTo>
                  <a:lnTo>
                    <a:pt x="489" y="299"/>
                  </a:lnTo>
                  <a:lnTo>
                    <a:pt x="491" y="300"/>
                  </a:lnTo>
                  <a:lnTo>
                    <a:pt x="489" y="300"/>
                  </a:lnTo>
                  <a:lnTo>
                    <a:pt x="489" y="301"/>
                  </a:lnTo>
                  <a:lnTo>
                    <a:pt x="489" y="303"/>
                  </a:lnTo>
                  <a:lnTo>
                    <a:pt x="491" y="303"/>
                  </a:lnTo>
                  <a:lnTo>
                    <a:pt x="489" y="303"/>
                  </a:lnTo>
                  <a:lnTo>
                    <a:pt x="489" y="301"/>
                  </a:lnTo>
                  <a:lnTo>
                    <a:pt x="488" y="301"/>
                  </a:lnTo>
                  <a:lnTo>
                    <a:pt x="488" y="300"/>
                  </a:lnTo>
                  <a:lnTo>
                    <a:pt x="488" y="301"/>
                  </a:lnTo>
                  <a:lnTo>
                    <a:pt x="489" y="301"/>
                  </a:lnTo>
                  <a:lnTo>
                    <a:pt x="489" y="303"/>
                  </a:lnTo>
                  <a:lnTo>
                    <a:pt x="489" y="304"/>
                  </a:lnTo>
                  <a:lnTo>
                    <a:pt x="489" y="305"/>
                  </a:lnTo>
                  <a:lnTo>
                    <a:pt x="491" y="305"/>
                  </a:lnTo>
                  <a:lnTo>
                    <a:pt x="491" y="306"/>
                  </a:lnTo>
                  <a:lnTo>
                    <a:pt x="489" y="306"/>
                  </a:lnTo>
                  <a:lnTo>
                    <a:pt x="489" y="307"/>
                  </a:lnTo>
                  <a:lnTo>
                    <a:pt x="489" y="308"/>
                  </a:lnTo>
                  <a:lnTo>
                    <a:pt x="489" y="307"/>
                  </a:lnTo>
                  <a:lnTo>
                    <a:pt x="491" y="306"/>
                  </a:lnTo>
                  <a:lnTo>
                    <a:pt x="491" y="305"/>
                  </a:lnTo>
                  <a:lnTo>
                    <a:pt x="491" y="304"/>
                  </a:lnTo>
                  <a:lnTo>
                    <a:pt x="491" y="305"/>
                  </a:lnTo>
                  <a:lnTo>
                    <a:pt x="491" y="307"/>
                  </a:lnTo>
                  <a:lnTo>
                    <a:pt x="491" y="308"/>
                  </a:lnTo>
                  <a:lnTo>
                    <a:pt x="491" y="310"/>
                  </a:lnTo>
                  <a:lnTo>
                    <a:pt x="491" y="311"/>
                  </a:lnTo>
                  <a:lnTo>
                    <a:pt x="491" y="312"/>
                  </a:lnTo>
                  <a:lnTo>
                    <a:pt x="489" y="313"/>
                  </a:lnTo>
                  <a:lnTo>
                    <a:pt x="489" y="314"/>
                  </a:lnTo>
                  <a:lnTo>
                    <a:pt x="489" y="315"/>
                  </a:lnTo>
                  <a:lnTo>
                    <a:pt x="489" y="318"/>
                  </a:lnTo>
                  <a:lnTo>
                    <a:pt x="491" y="318"/>
                  </a:lnTo>
                  <a:lnTo>
                    <a:pt x="489" y="318"/>
                  </a:lnTo>
                  <a:lnTo>
                    <a:pt x="491" y="318"/>
                  </a:lnTo>
                  <a:lnTo>
                    <a:pt x="491" y="319"/>
                  </a:lnTo>
                  <a:lnTo>
                    <a:pt x="491" y="320"/>
                  </a:lnTo>
                  <a:lnTo>
                    <a:pt x="491" y="325"/>
                  </a:lnTo>
                  <a:lnTo>
                    <a:pt x="491" y="326"/>
                  </a:lnTo>
                  <a:lnTo>
                    <a:pt x="492" y="327"/>
                  </a:lnTo>
                  <a:lnTo>
                    <a:pt x="492" y="331"/>
                  </a:lnTo>
                  <a:lnTo>
                    <a:pt x="492" y="333"/>
                  </a:lnTo>
                  <a:lnTo>
                    <a:pt x="493" y="333"/>
                  </a:lnTo>
                  <a:lnTo>
                    <a:pt x="493" y="334"/>
                  </a:lnTo>
                  <a:lnTo>
                    <a:pt x="493" y="335"/>
                  </a:lnTo>
                  <a:lnTo>
                    <a:pt x="493" y="336"/>
                  </a:lnTo>
                  <a:lnTo>
                    <a:pt x="493" y="338"/>
                  </a:lnTo>
                  <a:lnTo>
                    <a:pt x="492" y="338"/>
                  </a:lnTo>
                  <a:lnTo>
                    <a:pt x="492" y="339"/>
                  </a:lnTo>
                  <a:lnTo>
                    <a:pt x="492" y="340"/>
                  </a:lnTo>
                  <a:lnTo>
                    <a:pt x="492" y="341"/>
                  </a:lnTo>
                  <a:lnTo>
                    <a:pt x="492" y="342"/>
                  </a:lnTo>
                  <a:lnTo>
                    <a:pt x="492" y="343"/>
                  </a:lnTo>
                  <a:lnTo>
                    <a:pt x="491" y="343"/>
                  </a:lnTo>
                  <a:lnTo>
                    <a:pt x="491" y="345"/>
                  </a:lnTo>
                  <a:lnTo>
                    <a:pt x="491" y="347"/>
                  </a:lnTo>
                  <a:lnTo>
                    <a:pt x="491" y="349"/>
                  </a:lnTo>
                  <a:lnTo>
                    <a:pt x="491" y="350"/>
                  </a:lnTo>
                  <a:lnTo>
                    <a:pt x="491" y="352"/>
                  </a:lnTo>
                  <a:lnTo>
                    <a:pt x="489" y="354"/>
                  </a:lnTo>
                  <a:lnTo>
                    <a:pt x="489" y="355"/>
                  </a:lnTo>
                  <a:lnTo>
                    <a:pt x="489" y="357"/>
                  </a:lnTo>
                  <a:lnTo>
                    <a:pt x="489" y="359"/>
                  </a:lnTo>
                  <a:lnTo>
                    <a:pt x="489" y="360"/>
                  </a:lnTo>
                  <a:lnTo>
                    <a:pt x="491" y="362"/>
                  </a:lnTo>
                  <a:lnTo>
                    <a:pt x="491" y="363"/>
                  </a:lnTo>
                  <a:lnTo>
                    <a:pt x="491" y="364"/>
                  </a:lnTo>
                  <a:lnTo>
                    <a:pt x="489" y="366"/>
                  </a:lnTo>
                  <a:lnTo>
                    <a:pt x="489" y="367"/>
                  </a:lnTo>
                  <a:lnTo>
                    <a:pt x="488" y="367"/>
                  </a:lnTo>
                  <a:lnTo>
                    <a:pt x="487" y="368"/>
                  </a:lnTo>
                  <a:lnTo>
                    <a:pt x="486" y="369"/>
                  </a:lnTo>
                  <a:lnTo>
                    <a:pt x="485" y="371"/>
                  </a:lnTo>
                  <a:lnTo>
                    <a:pt x="485" y="373"/>
                  </a:lnTo>
                  <a:lnTo>
                    <a:pt x="484" y="374"/>
                  </a:lnTo>
                  <a:lnTo>
                    <a:pt x="484" y="377"/>
                  </a:lnTo>
                  <a:lnTo>
                    <a:pt x="484" y="380"/>
                  </a:lnTo>
                  <a:lnTo>
                    <a:pt x="484" y="383"/>
                  </a:lnTo>
                  <a:lnTo>
                    <a:pt x="484" y="385"/>
                  </a:lnTo>
                  <a:lnTo>
                    <a:pt x="485" y="388"/>
                  </a:lnTo>
                  <a:lnTo>
                    <a:pt x="485" y="390"/>
                  </a:lnTo>
                  <a:lnTo>
                    <a:pt x="485" y="391"/>
                  </a:lnTo>
                  <a:lnTo>
                    <a:pt x="484" y="394"/>
                  </a:lnTo>
                  <a:lnTo>
                    <a:pt x="484" y="395"/>
                  </a:lnTo>
                  <a:lnTo>
                    <a:pt x="481" y="396"/>
                  </a:lnTo>
                  <a:lnTo>
                    <a:pt x="480" y="397"/>
                  </a:lnTo>
                  <a:lnTo>
                    <a:pt x="480" y="398"/>
                  </a:lnTo>
                  <a:lnTo>
                    <a:pt x="480" y="399"/>
                  </a:lnTo>
                  <a:lnTo>
                    <a:pt x="479" y="399"/>
                  </a:lnTo>
                  <a:lnTo>
                    <a:pt x="479" y="401"/>
                  </a:lnTo>
                  <a:lnTo>
                    <a:pt x="479" y="402"/>
                  </a:lnTo>
                  <a:lnTo>
                    <a:pt x="479" y="403"/>
                  </a:lnTo>
                  <a:lnTo>
                    <a:pt x="479" y="404"/>
                  </a:lnTo>
                  <a:lnTo>
                    <a:pt x="478" y="404"/>
                  </a:lnTo>
                  <a:lnTo>
                    <a:pt x="478" y="405"/>
                  </a:lnTo>
                  <a:lnTo>
                    <a:pt x="478" y="404"/>
                  </a:lnTo>
                  <a:lnTo>
                    <a:pt x="477" y="404"/>
                  </a:lnTo>
                  <a:lnTo>
                    <a:pt x="477" y="405"/>
                  </a:lnTo>
                  <a:lnTo>
                    <a:pt x="478" y="405"/>
                  </a:lnTo>
                  <a:lnTo>
                    <a:pt x="478" y="406"/>
                  </a:lnTo>
                  <a:lnTo>
                    <a:pt x="477" y="408"/>
                  </a:lnTo>
                  <a:lnTo>
                    <a:pt x="477" y="409"/>
                  </a:lnTo>
                  <a:lnTo>
                    <a:pt x="477" y="410"/>
                  </a:lnTo>
                  <a:lnTo>
                    <a:pt x="476" y="410"/>
                  </a:lnTo>
                  <a:lnTo>
                    <a:pt x="476" y="411"/>
                  </a:lnTo>
                  <a:lnTo>
                    <a:pt x="474" y="411"/>
                  </a:lnTo>
                  <a:lnTo>
                    <a:pt x="474" y="412"/>
                  </a:lnTo>
                  <a:lnTo>
                    <a:pt x="474" y="413"/>
                  </a:lnTo>
                  <a:lnTo>
                    <a:pt x="473" y="413"/>
                  </a:lnTo>
                  <a:lnTo>
                    <a:pt x="472" y="413"/>
                  </a:lnTo>
                  <a:lnTo>
                    <a:pt x="472" y="415"/>
                  </a:lnTo>
                  <a:lnTo>
                    <a:pt x="471" y="415"/>
                  </a:lnTo>
                  <a:lnTo>
                    <a:pt x="471" y="416"/>
                  </a:lnTo>
                  <a:lnTo>
                    <a:pt x="471" y="417"/>
                  </a:lnTo>
                  <a:lnTo>
                    <a:pt x="471" y="418"/>
                  </a:lnTo>
                  <a:lnTo>
                    <a:pt x="470" y="419"/>
                  </a:lnTo>
                  <a:lnTo>
                    <a:pt x="470" y="420"/>
                  </a:lnTo>
                  <a:lnTo>
                    <a:pt x="470" y="422"/>
                  </a:lnTo>
                  <a:lnTo>
                    <a:pt x="470" y="423"/>
                  </a:lnTo>
                  <a:lnTo>
                    <a:pt x="469" y="423"/>
                  </a:lnTo>
                  <a:lnTo>
                    <a:pt x="469" y="424"/>
                  </a:lnTo>
                  <a:lnTo>
                    <a:pt x="469" y="425"/>
                  </a:lnTo>
                  <a:lnTo>
                    <a:pt x="469" y="426"/>
                  </a:lnTo>
                  <a:lnTo>
                    <a:pt x="469" y="427"/>
                  </a:lnTo>
                  <a:lnTo>
                    <a:pt x="470" y="429"/>
                  </a:lnTo>
                  <a:lnTo>
                    <a:pt x="470" y="431"/>
                  </a:lnTo>
                  <a:lnTo>
                    <a:pt x="470" y="432"/>
                  </a:lnTo>
                  <a:lnTo>
                    <a:pt x="467" y="433"/>
                  </a:lnTo>
                  <a:lnTo>
                    <a:pt x="466" y="434"/>
                  </a:lnTo>
                  <a:lnTo>
                    <a:pt x="465" y="434"/>
                  </a:lnTo>
                  <a:lnTo>
                    <a:pt x="464" y="436"/>
                  </a:lnTo>
                  <a:lnTo>
                    <a:pt x="463" y="436"/>
                  </a:lnTo>
                  <a:lnTo>
                    <a:pt x="460" y="437"/>
                  </a:lnTo>
                  <a:lnTo>
                    <a:pt x="459" y="437"/>
                  </a:lnTo>
                  <a:lnTo>
                    <a:pt x="459" y="438"/>
                  </a:lnTo>
                  <a:lnTo>
                    <a:pt x="458" y="439"/>
                  </a:lnTo>
                  <a:lnTo>
                    <a:pt x="458" y="440"/>
                  </a:lnTo>
                  <a:lnTo>
                    <a:pt x="457" y="440"/>
                  </a:lnTo>
                  <a:lnTo>
                    <a:pt x="457" y="441"/>
                  </a:lnTo>
                  <a:lnTo>
                    <a:pt x="457" y="443"/>
                  </a:lnTo>
                  <a:lnTo>
                    <a:pt x="457" y="444"/>
                  </a:lnTo>
                  <a:lnTo>
                    <a:pt x="458" y="444"/>
                  </a:lnTo>
                  <a:lnTo>
                    <a:pt x="458" y="445"/>
                  </a:lnTo>
                  <a:lnTo>
                    <a:pt x="457" y="445"/>
                  </a:lnTo>
                  <a:lnTo>
                    <a:pt x="457" y="446"/>
                  </a:lnTo>
                  <a:lnTo>
                    <a:pt x="457" y="447"/>
                  </a:lnTo>
                  <a:lnTo>
                    <a:pt x="456" y="447"/>
                  </a:lnTo>
                  <a:lnTo>
                    <a:pt x="455" y="447"/>
                  </a:lnTo>
                  <a:lnTo>
                    <a:pt x="452" y="447"/>
                  </a:lnTo>
                  <a:lnTo>
                    <a:pt x="450" y="447"/>
                  </a:lnTo>
                  <a:lnTo>
                    <a:pt x="449" y="447"/>
                  </a:lnTo>
                  <a:lnTo>
                    <a:pt x="448" y="447"/>
                  </a:lnTo>
                  <a:lnTo>
                    <a:pt x="446" y="447"/>
                  </a:lnTo>
                  <a:lnTo>
                    <a:pt x="445" y="447"/>
                  </a:lnTo>
                  <a:lnTo>
                    <a:pt x="444" y="447"/>
                  </a:lnTo>
                  <a:lnTo>
                    <a:pt x="443" y="447"/>
                  </a:lnTo>
                  <a:lnTo>
                    <a:pt x="442" y="447"/>
                  </a:lnTo>
                  <a:lnTo>
                    <a:pt x="442" y="446"/>
                  </a:lnTo>
                  <a:lnTo>
                    <a:pt x="442" y="445"/>
                  </a:lnTo>
                  <a:lnTo>
                    <a:pt x="443" y="444"/>
                  </a:lnTo>
                  <a:lnTo>
                    <a:pt x="442" y="444"/>
                  </a:lnTo>
                  <a:lnTo>
                    <a:pt x="443" y="444"/>
                  </a:lnTo>
                  <a:lnTo>
                    <a:pt x="443" y="443"/>
                  </a:lnTo>
                  <a:lnTo>
                    <a:pt x="442" y="443"/>
                  </a:lnTo>
                  <a:lnTo>
                    <a:pt x="441" y="443"/>
                  </a:lnTo>
                  <a:lnTo>
                    <a:pt x="441" y="444"/>
                  </a:lnTo>
                  <a:lnTo>
                    <a:pt x="439" y="444"/>
                  </a:lnTo>
                  <a:lnTo>
                    <a:pt x="439" y="445"/>
                  </a:lnTo>
                  <a:lnTo>
                    <a:pt x="441" y="445"/>
                  </a:lnTo>
                  <a:lnTo>
                    <a:pt x="441" y="446"/>
                  </a:lnTo>
                  <a:lnTo>
                    <a:pt x="441" y="447"/>
                  </a:lnTo>
                  <a:lnTo>
                    <a:pt x="442" y="447"/>
                  </a:lnTo>
                  <a:lnTo>
                    <a:pt x="441" y="447"/>
                  </a:lnTo>
                  <a:lnTo>
                    <a:pt x="437" y="448"/>
                  </a:lnTo>
                  <a:lnTo>
                    <a:pt x="436" y="448"/>
                  </a:lnTo>
                  <a:lnTo>
                    <a:pt x="435" y="448"/>
                  </a:lnTo>
                  <a:lnTo>
                    <a:pt x="431" y="448"/>
                  </a:lnTo>
                  <a:lnTo>
                    <a:pt x="430" y="448"/>
                  </a:lnTo>
                  <a:lnTo>
                    <a:pt x="430" y="450"/>
                  </a:lnTo>
                  <a:lnTo>
                    <a:pt x="430" y="448"/>
                  </a:lnTo>
                  <a:lnTo>
                    <a:pt x="431" y="448"/>
                  </a:lnTo>
                  <a:lnTo>
                    <a:pt x="432" y="448"/>
                  </a:lnTo>
                  <a:lnTo>
                    <a:pt x="434" y="448"/>
                  </a:lnTo>
                  <a:lnTo>
                    <a:pt x="435" y="448"/>
                  </a:lnTo>
                  <a:lnTo>
                    <a:pt x="435" y="447"/>
                  </a:lnTo>
                  <a:lnTo>
                    <a:pt x="434" y="447"/>
                  </a:lnTo>
                  <a:lnTo>
                    <a:pt x="432" y="446"/>
                  </a:lnTo>
                  <a:lnTo>
                    <a:pt x="431" y="446"/>
                  </a:lnTo>
                  <a:lnTo>
                    <a:pt x="430" y="446"/>
                  </a:lnTo>
                  <a:lnTo>
                    <a:pt x="430" y="447"/>
                  </a:lnTo>
                  <a:lnTo>
                    <a:pt x="429" y="447"/>
                  </a:lnTo>
                  <a:lnTo>
                    <a:pt x="428" y="448"/>
                  </a:lnTo>
                  <a:lnTo>
                    <a:pt x="427" y="448"/>
                  </a:lnTo>
                  <a:lnTo>
                    <a:pt x="427" y="447"/>
                  </a:lnTo>
                  <a:lnTo>
                    <a:pt x="425" y="447"/>
                  </a:lnTo>
                  <a:lnTo>
                    <a:pt x="425" y="448"/>
                  </a:lnTo>
                  <a:lnTo>
                    <a:pt x="425" y="447"/>
                  </a:lnTo>
                  <a:lnTo>
                    <a:pt x="425" y="448"/>
                  </a:lnTo>
                  <a:lnTo>
                    <a:pt x="425" y="447"/>
                  </a:lnTo>
                  <a:lnTo>
                    <a:pt x="424" y="447"/>
                  </a:lnTo>
                  <a:lnTo>
                    <a:pt x="425" y="447"/>
                  </a:lnTo>
                  <a:lnTo>
                    <a:pt x="425" y="446"/>
                  </a:lnTo>
                  <a:lnTo>
                    <a:pt x="424" y="446"/>
                  </a:lnTo>
                  <a:lnTo>
                    <a:pt x="424" y="447"/>
                  </a:lnTo>
                  <a:lnTo>
                    <a:pt x="423" y="447"/>
                  </a:lnTo>
                  <a:lnTo>
                    <a:pt x="424" y="447"/>
                  </a:lnTo>
                  <a:lnTo>
                    <a:pt x="423" y="448"/>
                  </a:lnTo>
                  <a:lnTo>
                    <a:pt x="422" y="448"/>
                  </a:lnTo>
                  <a:lnTo>
                    <a:pt x="421" y="448"/>
                  </a:lnTo>
                  <a:lnTo>
                    <a:pt x="421" y="450"/>
                  </a:lnTo>
                  <a:lnTo>
                    <a:pt x="420" y="451"/>
                  </a:lnTo>
                  <a:lnTo>
                    <a:pt x="421" y="451"/>
                  </a:lnTo>
                  <a:lnTo>
                    <a:pt x="422" y="451"/>
                  </a:lnTo>
                  <a:lnTo>
                    <a:pt x="421" y="452"/>
                  </a:lnTo>
                  <a:lnTo>
                    <a:pt x="422" y="452"/>
                  </a:lnTo>
                  <a:lnTo>
                    <a:pt x="421" y="452"/>
                  </a:lnTo>
                  <a:lnTo>
                    <a:pt x="422" y="452"/>
                  </a:lnTo>
                  <a:lnTo>
                    <a:pt x="423" y="452"/>
                  </a:lnTo>
                  <a:lnTo>
                    <a:pt x="423" y="453"/>
                  </a:lnTo>
                  <a:lnTo>
                    <a:pt x="422" y="453"/>
                  </a:lnTo>
                  <a:lnTo>
                    <a:pt x="421" y="453"/>
                  </a:lnTo>
                  <a:lnTo>
                    <a:pt x="420" y="453"/>
                  </a:lnTo>
                  <a:lnTo>
                    <a:pt x="420" y="454"/>
                  </a:lnTo>
                  <a:lnTo>
                    <a:pt x="420" y="453"/>
                  </a:lnTo>
                  <a:lnTo>
                    <a:pt x="420" y="454"/>
                  </a:lnTo>
                  <a:lnTo>
                    <a:pt x="418" y="454"/>
                  </a:lnTo>
                  <a:lnTo>
                    <a:pt x="418" y="453"/>
                  </a:lnTo>
                  <a:lnTo>
                    <a:pt x="417" y="453"/>
                  </a:lnTo>
                  <a:lnTo>
                    <a:pt x="417" y="454"/>
                  </a:lnTo>
                  <a:lnTo>
                    <a:pt x="416" y="454"/>
                  </a:lnTo>
                  <a:lnTo>
                    <a:pt x="416" y="455"/>
                  </a:lnTo>
                  <a:lnTo>
                    <a:pt x="415" y="455"/>
                  </a:lnTo>
                  <a:lnTo>
                    <a:pt x="415" y="457"/>
                  </a:lnTo>
                  <a:lnTo>
                    <a:pt x="414" y="457"/>
                  </a:lnTo>
                  <a:lnTo>
                    <a:pt x="413" y="457"/>
                  </a:lnTo>
                  <a:lnTo>
                    <a:pt x="413" y="458"/>
                  </a:lnTo>
                  <a:lnTo>
                    <a:pt x="412" y="458"/>
                  </a:lnTo>
                  <a:lnTo>
                    <a:pt x="412" y="459"/>
                  </a:lnTo>
                  <a:lnTo>
                    <a:pt x="412" y="460"/>
                  </a:lnTo>
                  <a:lnTo>
                    <a:pt x="412" y="461"/>
                  </a:lnTo>
                  <a:lnTo>
                    <a:pt x="410" y="461"/>
                  </a:lnTo>
                  <a:lnTo>
                    <a:pt x="409" y="460"/>
                  </a:lnTo>
                  <a:lnTo>
                    <a:pt x="408" y="460"/>
                  </a:lnTo>
                  <a:lnTo>
                    <a:pt x="407" y="460"/>
                  </a:lnTo>
                  <a:lnTo>
                    <a:pt x="406" y="460"/>
                  </a:lnTo>
                  <a:lnTo>
                    <a:pt x="405" y="460"/>
                  </a:lnTo>
                  <a:lnTo>
                    <a:pt x="403" y="460"/>
                  </a:lnTo>
                  <a:lnTo>
                    <a:pt x="403" y="461"/>
                  </a:lnTo>
                  <a:lnTo>
                    <a:pt x="402" y="461"/>
                  </a:lnTo>
                  <a:lnTo>
                    <a:pt x="401" y="461"/>
                  </a:lnTo>
                  <a:lnTo>
                    <a:pt x="401" y="462"/>
                  </a:lnTo>
                  <a:lnTo>
                    <a:pt x="400" y="462"/>
                  </a:lnTo>
                  <a:lnTo>
                    <a:pt x="401" y="462"/>
                  </a:lnTo>
                  <a:lnTo>
                    <a:pt x="401" y="461"/>
                  </a:lnTo>
                  <a:lnTo>
                    <a:pt x="402" y="461"/>
                  </a:lnTo>
                  <a:lnTo>
                    <a:pt x="401" y="462"/>
                  </a:lnTo>
                  <a:lnTo>
                    <a:pt x="401" y="464"/>
                  </a:lnTo>
                  <a:lnTo>
                    <a:pt x="400" y="464"/>
                  </a:lnTo>
                  <a:lnTo>
                    <a:pt x="400" y="462"/>
                  </a:lnTo>
                  <a:lnTo>
                    <a:pt x="399" y="462"/>
                  </a:lnTo>
                  <a:lnTo>
                    <a:pt x="399" y="461"/>
                  </a:lnTo>
                  <a:lnTo>
                    <a:pt x="399" y="462"/>
                  </a:lnTo>
                  <a:lnTo>
                    <a:pt x="398" y="462"/>
                  </a:lnTo>
                  <a:lnTo>
                    <a:pt x="398" y="464"/>
                  </a:lnTo>
                  <a:lnTo>
                    <a:pt x="399" y="464"/>
                  </a:lnTo>
                  <a:lnTo>
                    <a:pt x="398" y="465"/>
                  </a:lnTo>
                  <a:lnTo>
                    <a:pt x="395" y="465"/>
                  </a:lnTo>
                  <a:lnTo>
                    <a:pt x="394" y="466"/>
                  </a:lnTo>
                  <a:lnTo>
                    <a:pt x="393" y="467"/>
                  </a:lnTo>
                  <a:lnTo>
                    <a:pt x="392" y="468"/>
                  </a:lnTo>
                  <a:lnTo>
                    <a:pt x="391" y="468"/>
                  </a:lnTo>
                  <a:lnTo>
                    <a:pt x="391" y="469"/>
                  </a:lnTo>
                  <a:lnTo>
                    <a:pt x="391" y="471"/>
                  </a:lnTo>
                  <a:lnTo>
                    <a:pt x="389" y="471"/>
                  </a:lnTo>
                  <a:lnTo>
                    <a:pt x="389" y="472"/>
                  </a:lnTo>
                  <a:lnTo>
                    <a:pt x="388" y="472"/>
                  </a:lnTo>
                  <a:lnTo>
                    <a:pt x="385" y="474"/>
                  </a:lnTo>
                  <a:lnTo>
                    <a:pt x="384" y="474"/>
                  </a:lnTo>
                  <a:lnTo>
                    <a:pt x="384" y="475"/>
                  </a:lnTo>
                  <a:lnTo>
                    <a:pt x="382" y="475"/>
                  </a:lnTo>
                  <a:lnTo>
                    <a:pt x="380" y="478"/>
                  </a:lnTo>
                  <a:lnTo>
                    <a:pt x="380" y="479"/>
                  </a:lnTo>
                  <a:lnTo>
                    <a:pt x="379" y="479"/>
                  </a:lnTo>
                  <a:lnTo>
                    <a:pt x="379" y="480"/>
                  </a:lnTo>
                  <a:lnTo>
                    <a:pt x="378" y="480"/>
                  </a:lnTo>
                  <a:lnTo>
                    <a:pt x="379" y="480"/>
                  </a:lnTo>
                  <a:lnTo>
                    <a:pt x="378" y="480"/>
                  </a:lnTo>
                  <a:lnTo>
                    <a:pt x="377" y="480"/>
                  </a:lnTo>
                  <a:lnTo>
                    <a:pt x="378" y="480"/>
                  </a:lnTo>
                  <a:lnTo>
                    <a:pt x="378" y="481"/>
                  </a:lnTo>
                  <a:lnTo>
                    <a:pt x="379" y="481"/>
                  </a:lnTo>
                  <a:lnTo>
                    <a:pt x="379" y="480"/>
                  </a:lnTo>
                  <a:lnTo>
                    <a:pt x="379" y="482"/>
                  </a:lnTo>
                  <a:lnTo>
                    <a:pt x="378" y="482"/>
                  </a:lnTo>
                  <a:lnTo>
                    <a:pt x="378" y="483"/>
                  </a:lnTo>
                  <a:lnTo>
                    <a:pt x="378" y="485"/>
                  </a:lnTo>
                  <a:lnTo>
                    <a:pt x="377" y="485"/>
                  </a:lnTo>
                  <a:lnTo>
                    <a:pt x="377" y="486"/>
                  </a:lnTo>
                  <a:lnTo>
                    <a:pt x="375" y="486"/>
                  </a:lnTo>
                  <a:lnTo>
                    <a:pt x="375" y="487"/>
                  </a:lnTo>
                  <a:lnTo>
                    <a:pt x="375" y="486"/>
                  </a:lnTo>
                  <a:lnTo>
                    <a:pt x="375" y="485"/>
                  </a:lnTo>
                  <a:lnTo>
                    <a:pt x="377" y="483"/>
                  </a:lnTo>
                  <a:lnTo>
                    <a:pt x="375" y="485"/>
                  </a:lnTo>
                  <a:lnTo>
                    <a:pt x="374" y="485"/>
                  </a:lnTo>
                  <a:lnTo>
                    <a:pt x="374" y="483"/>
                  </a:lnTo>
                  <a:lnTo>
                    <a:pt x="374" y="485"/>
                  </a:lnTo>
                  <a:lnTo>
                    <a:pt x="374" y="483"/>
                  </a:lnTo>
                  <a:lnTo>
                    <a:pt x="373" y="483"/>
                  </a:lnTo>
                  <a:lnTo>
                    <a:pt x="373" y="485"/>
                  </a:lnTo>
                  <a:lnTo>
                    <a:pt x="373" y="483"/>
                  </a:lnTo>
                  <a:lnTo>
                    <a:pt x="372" y="483"/>
                  </a:lnTo>
                  <a:lnTo>
                    <a:pt x="372" y="485"/>
                  </a:lnTo>
                  <a:lnTo>
                    <a:pt x="372" y="486"/>
                  </a:lnTo>
                  <a:lnTo>
                    <a:pt x="373" y="486"/>
                  </a:lnTo>
                  <a:lnTo>
                    <a:pt x="372" y="486"/>
                  </a:lnTo>
                  <a:lnTo>
                    <a:pt x="372" y="487"/>
                  </a:lnTo>
                  <a:lnTo>
                    <a:pt x="371" y="487"/>
                  </a:lnTo>
                  <a:lnTo>
                    <a:pt x="370" y="487"/>
                  </a:lnTo>
                  <a:lnTo>
                    <a:pt x="370" y="486"/>
                  </a:lnTo>
                  <a:lnTo>
                    <a:pt x="368" y="485"/>
                  </a:lnTo>
                  <a:lnTo>
                    <a:pt x="368" y="486"/>
                  </a:lnTo>
                  <a:lnTo>
                    <a:pt x="368" y="487"/>
                  </a:lnTo>
                  <a:lnTo>
                    <a:pt x="370" y="487"/>
                  </a:lnTo>
                  <a:lnTo>
                    <a:pt x="368" y="487"/>
                  </a:lnTo>
                  <a:lnTo>
                    <a:pt x="370" y="487"/>
                  </a:lnTo>
                  <a:lnTo>
                    <a:pt x="370" y="488"/>
                  </a:lnTo>
                  <a:lnTo>
                    <a:pt x="371" y="488"/>
                  </a:lnTo>
                  <a:lnTo>
                    <a:pt x="372" y="488"/>
                  </a:lnTo>
                  <a:lnTo>
                    <a:pt x="373" y="488"/>
                  </a:lnTo>
                  <a:lnTo>
                    <a:pt x="374" y="488"/>
                  </a:lnTo>
                  <a:lnTo>
                    <a:pt x="373" y="489"/>
                  </a:lnTo>
                  <a:lnTo>
                    <a:pt x="372" y="491"/>
                  </a:lnTo>
                  <a:lnTo>
                    <a:pt x="372" y="493"/>
                  </a:lnTo>
                  <a:lnTo>
                    <a:pt x="371" y="493"/>
                  </a:lnTo>
                  <a:lnTo>
                    <a:pt x="371" y="491"/>
                  </a:lnTo>
                  <a:lnTo>
                    <a:pt x="371" y="493"/>
                  </a:lnTo>
                  <a:lnTo>
                    <a:pt x="370" y="493"/>
                  </a:lnTo>
                  <a:lnTo>
                    <a:pt x="368" y="493"/>
                  </a:lnTo>
                  <a:lnTo>
                    <a:pt x="368" y="494"/>
                  </a:lnTo>
                  <a:lnTo>
                    <a:pt x="368" y="493"/>
                  </a:lnTo>
                  <a:lnTo>
                    <a:pt x="370" y="493"/>
                  </a:lnTo>
                  <a:lnTo>
                    <a:pt x="371" y="493"/>
                  </a:lnTo>
                  <a:lnTo>
                    <a:pt x="372" y="493"/>
                  </a:lnTo>
                  <a:lnTo>
                    <a:pt x="372" y="494"/>
                  </a:lnTo>
                  <a:lnTo>
                    <a:pt x="372" y="495"/>
                  </a:lnTo>
                  <a:lnTo>
                    <a:pt x="371" y="495"/>
                  </a:lnTo>
                  <a:lnTo>
                    <a:pt x="371" y="496"/>
                  </a:lnTo>
                  <a:lnTo>
                    <a:pt x="372" y="497"/>
                  </a:lnTo>
                  <a:lnTo>
                    <a:pt x="372" y="498"/>
                  </a:lnTo>
                  <a:lnTo>
                    <a:pt x="371" y="498"/>
                  </a:lnTo>
                  <a:lnTo>
                    <a:pt x="370" y="498"/>
                  </a:lnTo>
                  <a:lnTo>
                    <a:pt x="370" y="497"/>
                  </a:lnTo>
                  <a:lnTo>
                    <a:pt x="370" y="496"/>
                  </a:lnTo>
                  <a:lnTo>
                    <a:pt x="368" y="496"/>
                  </a:lnTo>
                  <a:lnTo>
                    <a:pt x="368" y="497"/>
                  </a:lnTo>
                  <a:lnTo>
                    <a:pt x="370" y="497"/>
                  </a:lnTo>
                  <a:lnTo>
                    <a:pt x="370" y="498"/>
                  </a:lnTo>
                  <a:lnTo>
                    <a:pt x="370" y="500"/>
                  </a:lnTo>
                  <a:lnTo>
                    <a:pt x="368" y="500"/>
                  </a:lnTo>
                  <a:lnTo>
                    <a:pt x="370" y="500"/>
                  </a:lnTo>
                  <a:lnTo>
                    <a:pt x="370" y="501"/>
                  </a:lnTo>
                  <a:lnTo>
                    <a:pt x="371" y="501"/>
                  </a:lnTo>
                  <a:lnTo>
                    <a:pt x="371" y="502"/>
                  </a:lnTo>
                  <a:lnTo>
                    <a:pt x="372" y="502"/>
                  </a:lnTo>
                  <a:lnTo>
                    <a:pt x="371" y="504"/>
                  </a:lnTo>
                  <a:lnTo>
                    <a:pt x="371" y="505"/>
                  </a:lnTo>
                  <a:lnTo>
                    <a:pt x="371" y="507"/>
                  </a:lnTo>
                  <a:lnTo>
                    <a:pt x="372" y="507"/>
                  </a:lnTo>
                  <a:lnTo>
                    <a:pt x="372" y="508"/>
                  </a:lnTo>
                  <a:lnTo>
                    <a:pt x="373" y="507"/>
                  </a:lnTo>
                  <a:lnTo>
                    <a:pt x="373" y="508"/>
                  </a:lnTo>
                  <a:lnTo>
                    <a:pt x="372" y="508"/>
                  </a:lnTo>
                  <a:lnTo>
                    <a:pt x="372" y="509"/>
                  </a:lnTo>
                  <a:lnTo>
                    <a:pt x="373" y="510"/>
                  </a:lnTo>
                  <a:lnTo>
                    <a:pt x="372" y="510"/>
                  </a:lnTo>
                  <a:lnTo>
                    <a:pt x="373" y="510"/>
                  </a:lnTo>
                  <a:lnTo>
                    <a:pt x="373" y="511"/>
                  </a:lnTo>
                  <a:lnTo>
                    <a:pt x="373" y="512"/>
                  </a:lnTo>
                  <a:lnTo>
                    <a:pt x="373" y="514"/>
                  </a:lnTo>
                  <a:lnTo>
                    <a:pt x="374" y="514"/>
                  </a:lnTo>
                  <a:lnTo>
                    <a:pt x="374" y="512"/>
                  </a:lnTo>
                  <a:lnTo>
                    <a:pt x="374" y="514"/>
                  </a:lnTo>
                  <a:lnTo>
                    <a:pt x="374" y="515"/>
                  </a:lnTo>
                  <a:lnTo>
                    <a:pt x="374" y="514"/>
                  </a:lnTo>
                  <a:lnTo>
                    <a:pt x="373" y="514"/>
                  </a:lnTo>
                  <a:lnTo>
                    <a:pt x="373" y="515"/>
                  </a:lnTo>
                  <a:lnTo>
                    <a:pt x="373" y="516"/>
                  </a:lnTo>
                  <a:lnTo>
                    <a:pt x="374" y="516"/>
                  </a:lnTo>
                  <a:lnTo>
                    <a:pt x="374" y="517"/>
                  </a:lnTo>
                  <a:lnTo>
                    <a:pt x="373" y="517"/>
                  </a:lnTo>
                  <a:lnTo>
                    <a:pt x="373" y="518"/>
                  </a:lnTo>
                  <a:lnTo>
                    <a:pt x="374" y="519"/>
                  </a:lnTo>
                  <a:lnTo>
                    <a:pt x="374" y="521"/>
                  </a:lnTo>
                  <a:lnTo>
                    <a:pt x="373" y="521"/>
                  </a:lnTo>
                  <a:lnTo>
                    <a:pt x="373" y="522"/>
                  </a:lnTo>
                  <a:lnTo>
                    <a:pt x="374" y="522"/>
                  </a:lnTo>
                  <a:lnTo>
                    <a:pt x="374" y="523"/>
                  </a:lnTo>
                  <a:lnTo>
                    <a:pt x="374" y="524"/>
                  </a:lnTo>
                  <a:lnTo>
                    <a:pt x="374" y="525"/>
                  </a:lnTo>
                  <a:lnTo>
                    <a:pt x="374" y="526"/>
                  </a:lnTo>
                  <a:lnTo>
                    <a:pt x="374" y="528"/>
                  </a:lnTo>
                  <a:lnTo>
                    <a:pt x="374" y="529"/>
                  </a:lnTo>
                  <a:lnTo>
                    <a:pt x="374" y="530"/>
                  </a:lnTo>
                  <a:lnTo>
                    <a:pt x="374" y="531"/>
                  </a:lnTo>
                  <a:lnTo>
                    <a:pt x="374" y="532"/>
                  </a:lnTo>
                  <a:lnTo>
                    <a:pt x="373" y="532"/>
                  </a:lnTo>
                  <a:lnTo>
                    <a:pt x="373" y="533"/>
                  </a:lnTo>
                  <a:lnTo>
                    <a:pt x="373" y="535"/>
                  </a:lnTo>
                  <a:lnTo>
                    <a:pt x="373" y="533"/>
                  </a:lnTo>
                  <a:lnTo>
                    <a:pt x="373" y="532"/>
                  </a:lnTo>
                  <a:lnTo>
                    <a:pt x="372" y="532"/>
                  </a:lnTo>
                  <a:lnTo>
                    <a:pt x="372" y="533"/>
                  </a:lnTo>
                  <a:lnTo>
                    <a:pt x="372" y="535"/>
                  </a:lnTo>
                  <a:lnTo>
                    <a:pt x="373" y="535"/>
                  </a:lnTo>
                  <a:lnTo>
                    <a:pt x="373" y="536"/>
                  </a:lnTo>
                  <a:lnTo>
                    <a:pt x="373" y="537"/>
                  </a:lnTo>
                  <a:lnTo>
                    <a:pt x="372" y="537"/>
                  </a:lnTo>
                  <a:lnTo>
                    <a:pt x="371" y="537"/>
                  </a:lnTo>
                  <a:lnTo>
                    <a:pt x="370" y="538"/>
                  </a:lnTo>
                  <a:lnTo>
                    <a:pt x="366" y="542"/>
                  </a:lnTo>
                  <a:lnTo>
                    <a:pt x="364" y="545"/>
                  </a:lnTo>
                  <a:lnTo>
                    <a:pt x="363" y="547"/>
                  </a:lnTo>
                  <a:lnTo>
                    <a:pt x="361" y="550"/>
                  </a:lnTo>
                  <a:lnTo>
                    <a:pt x="360" y="551"/>
                  </a:lnTo>
                  <a:lnTo>
                    <a:pt x="360" y="552"/>
                  </a:lnTo>
                  <a:lnTo>
                    <a:pt x="359" y="554"/>
                  </a:lnTo>
                  <a:lnTo>
                    <a:pt x="359" y="556"/>
                  </a:lnTo>
                  <a:lnTo>
                    <a:pt x="357" y="561"/>
                  </a:lnTo>
                  <a:lnTo>
                    <a:pt x="357" y="564"/>
                  </a:lnTo>
                  <a:lnTo>
                    <a:pt x="357" y="566"/>
                  </a:lnTo>
                  <a:lnTo>
                    <a:pt x="353" y="572"/>
                  </a:lnTo>
                  <a:lnTo>
                    <a:pt x="352" y="575"/>
                  </a:lnTo>
                  <a:lnTo>
                    <a:pt x="351" y="577"/>
                  </a:lnTo>
                  <a:lnTo>
                    <a:pt x="351" y="578"/>
                  </a:lnTo>
                  <a:lnTo>
                    <a:pt x="349" y="580"/>
                  </a:lnTo>
                  <a:lnTo>
                    <a:pt x="348" y="581"/>
                  </a:lnTo>
                  <a:lnTo>
                    <a:pt x="345" y="584"/>
                  </a:lnTo>
                  <a:lnTo>
                    <a:pt x="343" y="587"/>
                  </a:lnTo>
                  <a:lnTo>
                    <a:pt x="339" y="589"/>
                  </a:lnTo>
                  <a:lnTo>
                    <a:pt x="337" y="592"/>
                  </a:lnTo>
                  <a:lnTo>
                    <a:pt x="337" y="593"/>
                  </a:lnTo>
                  <a:lnTo>
                    <a:pt x="337" y="592"/>
                  </a:lnTo>
                  <a:lnTo>
                    <a:pt x="337" y="591"/>
                  </a:lnTo>
                  <a:lnTo>
                    <a:pt x="337" y="589"/>
                  </a:lnTo>
                  <a:lnTo>
                    <a:pt x="337" y="588"/>
                  </a:lnTo>
                  <a:lnTo>
                    <a:pt x="336" y="588"/>
                  </a:lnTo>
                  <a:lnTo>
                    <a:pt x="336" y="587"/>
                  </a:lnTo>
                  <a:lnTo>
                    <a:pt x="337" y="587"/>
                  </a:lnTo>
                  <a:lnTo>
                    <a:pt x="338" y="588"/>
                  </a:lnTo>
                  <a:lnTo>
                    <a:pt x="339" y="588"/>
                  </a:lnTo>
                  <a:lnTo>
                    <a:pt x="339" y="587"/>
                  </a:lnTo>
                  <a:lnTo>
                    <a:pt x="341" y="587"/>
                  </a:lnTo>
                  <a:lnTo>
                    <a:pt x="342" y="586"/>
                  </a:lnTo>
                  <a:lnTo>
                    <a:pt x="343" y="585"/>
                  </a:lnTo>
                  <a:lnTo>
                    <a:pt x="343" y="584"/>
                  </a:lnTo>
                  <a:lnTo>
                    <a:pt x="344" y="584"/>
                  </a:lnTo>
                  <a:lnTo>
                    <a:pt x="344" y="582"/>
                  </a:lnTo>
                  <a:lnTo>
                    <a:pt x="345" y="582"/>
                  </a:lnTo>
                  <a:lnTo>
                    <a:pt x="346" y="582"/>
                  </a:lnTo>
                  <a:lnTo>
                    <a:pt x="346" y="581"/>
                  </a:lnTo>
                  <a:lnTo>
                    <a:pt x="348" y="580"/>
                  </a:lnTo>
                  <a:lnTo>
                    <a:pt x="348" y="579"/>
                  </a:lnTo>
                  <a:lnTo>
                    <a:pt x="348" y="578"/>
                  </a:lnTo>
                  <a:lnTo>
                    <a:pt x="346" y="577"/>
                  </a:lnTo>
                  <a:lnTo>
                    <a:pt x="346" y="575"/>
                  </a:lnTo>
                  <a:lnTo>
                    <a:pt x="348" y="575"/>
                  </a:lnTo>
                  <a:lnTo>
                    <a:pt x="349" y="575"/>
                  </a:lnTo>
                  <a:lnTo>
                    <a:pt x="349" y="577"/>
                  </a:lnTo>
                  <a:lnTo>
                    <a:pt x="349" y="575"/>
                  </a:lnTo>
                  <a:lnTo>
                    <a:pt x="350" y="575"/>
                  </a:lnTo>
                  <a:lnTo>
                    <a:pt x="349" y="575"/>
                  </a:lnTo>
                  <a:lnTo>
                    <a:pt x="349" y="574"/>
                  </a:lnTo>
                  <a:lnTo>
                    <a:pt x="349" y="573"/>
                  </a:lnTo>
                  <a:lnTo>
                    <a:pt x="349" y="572"/>
                  </a:lnTo>
                  <a:lnTo>
                    <a:pt x="349" y="573"/>
                  </a:lnTo>
                  <a:lnTo>
                    <a:pt x="350" y="573"/>
                  </a:lnTo>
                  <a:lnTo>
                    <a:pt x="350" y="572"/>
                  </a:lnTo>
                  <a:lnTo>
                    <a:pt x="351" y="572"/>
                  </a:lnTo>
                  <a:lnTo>
                    <a:pt x="351" y="571"/>
                  </a:lnTo>
                  <a:lnTo>
                    <a:pt x="352" y="571"/>
                  </a:lnTo>
                  <a:lnTo>
                    <a:pt x="352" y="570"/>
                  </a:lnTo>
                  <a:lnTo>
                    <a:pt x="352" y="568"/>
                  </a:lnTo>
                  <a:lnTo>
                    <a:pt x="351" y="566"/>
                  </a:lnTo>
                  <a:lnTo>
                    <a:pt x="351" y="565"/>
                  </a:lnTo>
                  <a:lnTo>
                    <a:pt x="351" y="564"/>
                  </a:lnTo>
                  <a:lnTo>
                    <a:pt x="352" y="565"/>
                  </a:lnTo>
                  <a:lnTo>
                    <a:pt x="352" y="566"/>
                  </a:lnTo>
                  <a:lnTo>
                    <a:pt x="353" y="566"/>
                  </a:lnTo>
                  <a:lnTo>
                    <a:pt x="353" y="565"/>
                  </a:lnTo>
                  <a:lnTo>
                    <a:pt x="353" y="564"/>
                  </a:lnTo>
                  <a:lnTo>
                    <a:pt x="353" y="563"/>
                  </a:lnTo>
                  <a:lnTo>
                    <a:pt x="352" y="563"/>
                  </a:lnTo>
                  <a:lnTo>
                    <a:pt x="352" y="561"/>
                  </a:lnTo>
                  <a:lnTo>
                    <a:pt x="351" y="561"/>
                  </a:lnTo>
                  <a:lnTo>
                    <a:pt x="351" y="563"/>
                  </a:lnTo>
                  <a:lnTo>
                    <a:pt x="350" y="563"/>
                  </a:lnTo>
                  <a:lnTo>
                    <a:pt x="350" y="564"/>
                  </a:lnTo>
                  <a:lnTo>
                    <a:pt x="349" y="564"/>
                  </a:lnTo>
                  <a:lnTo>
                    <a:pt x="348" y="564"/>
                  </a:lnTo>
                  <a:lnTo>
                    <a:pt x="348" y="565"/>
                  </a:lnTo>
                  <a:lnTo>
                    <a:pt x="349" y="565"/>
                  </a:lnTo>
                  <a:lnTo>
                    <a:pt x="348" y="565"/>
                  </a:lnTo>
                  <a:lnTo>
                    <a:pt x="346" y="565"/>
                  </a:lnTo>
                  <a:lnTo>
                    <a:pt x="346" y="564"/>
                  </a:lnTo>
                  <a:lnTo>
                    <a:pt x="346" y="563"/>
                  </a:lnTo>
                  <a:lnTo>
                    <a:pt x="345" y="563"/>
                  </a:lnTo>
                  <a:lnTo>
                    <a:pt x="344" y="561"/>
                  </a:lnTo>
                  <a:lnTo>
                    <a:pt x="344" y="560"/>
                  </a:lnTo>
                  <a:lnTo>
                    <a:pt x="343" y="560"/>
                  </a:lnTo>
                  <a:lnTo>
                    <a:pt x="343" y="559"/>
                  </a:lnTo>
                  <a:lnTo>
                    <a:pt x="343" y="558"/>
                  </a:lnTo>
                  <a:lnTo>
                    <a:pt x="343" y="559"/>
                  </a:lnTo>
                  <a:lnTo>
                    <a:pt x="343" y="560"/>
                  </a:lnTo>
                  <a:lnTo>
                    <a:pt x="343" y="561"/>
                  </a:lnTo>
                  <a:lnTo>
                    <a:pt x="343" y="563"/>
                  </a:lnTo>
                  <a:lnTo>
                    <a:pt x="344" y="563"/>
                  </a:lnTo>
                  <a:lnTo>
                    <a:pt x="344" y="564"/>
                  </a:lnTo>
                  <a:lnTo>
                    <a:pt x="344" y="563"/>
                  </a:lnTo>
                  <a:lnTo>
                    <a:pt x="344" y="564"/>
                  </a:lnTo>
                  <a:lnTo>
                    <a:pt x="345" y="564"/>
                  </a:lnTo>
                  <a:lnTo>
                    <a:pt x="346" y="564"/>
                  </a:lnTo>
                  <a:lnTo>
                    <a:pt x="346" y="565"/>
                  </a:lnTo>
                  <a:lnTo>
                    <a:pt x="345" y="565"/>
                  </a:lnTo>
                  <a:lnTo>
                    <a:pt x="344" y="565"/>
                  </a:lnTo>
                  <a:lnTo>
                    <a:pt x="344" y="566"/>
                  </a:lnTo>
                  <a:lnTo>
                    <a:pt x="344" y="567"/>
                  </a:lnTo>
                  <a:lnTo>
                    <a:pt x="344" y="568"/>
                  </a:lnTo>
                  <a:lnTo>
                    <a:pt x="344" y="570"/>
                  </a:lnTo>
                  <a:lnTo>
                    <a:pt x="344" y="571"/>
                  </a:lnTo>
                  <a:lnTo>
                    <a:pt x="344" y="570"/>
                  </a:lnTo>
                  <a:lnTo>
                    <a:pt x="344" y="568"/>
                  </a:lnTo>
                  <a:lnTo>
                    <a:pt x="343" y="568"/>
                  </a:lnTo>
                  <a:lnTo>
                    <a:pt x="343" y="571"/>
                  </a:lnTo>
                  <a:lnTo>
                    <a:pt x="343" y="572"/>
                  </a:lnTo>
                  <a:lnTo>
                    <a:pt x="344" y="572"/>
                  </a:lnTo>
                  <a:lnTo>
                    <a:pt x="343" y="572"/>
                  </a:lnTo>
                  <a:lnTo>
                    <a:pt x="342" y="572"/>
                  </a:lnTo>
                  <a:lnTo>
                    <a:pt x="342" y="573"/>
                  </a:lnTo>
                  <a:lnTo>
                    <a:pt x="342" y="574"/>
                  </a:lnTo>
                  <a:lnTo>
                    <a:pt x="343" y="575"/>
                  </a:lnTo>
                  <a:lnTo>
                    <a:pt x="342" y="577"/>
                  </a:lnTo>
                  <a:lnTo>
                    <a:pt x="341" y="577"/>
                  </a:lnTo>
                  <a:lnTo>
                    <a:pt x="341" y="578"/>
                  </a:lnTo>
                  <a:lnTo>
                    <a:pt x="339" y="578"/>
                  </a:lnTo>
                  <a:lnTo>
                    <a:pt x="339" y="579"/>
                  </a:lnTo>
                  <a:lnTo>
                    <a:pt x="338" y="579"/>
                  </a:lnTo>
                  <a:lnTo>
                    <a:pt x="337" y="579"/>
                  </a:lnTo>
                  <a:lnTo>
                    <a:pt x="337" y="580"/>
                  </a:lnTo>
                  <a:lnTo>
                    <a:pt x="336" y="580"/>
                  </a:lnTo>
                  <a:lnTo>
                    <a:pt x="336" y="581"/>
                  </a:lnTo>
                  <a:lnTo>
                    <a:pt x="336" y="582"/>
                  </a:lnTo>
                  <a:lnTo>
                    <a:pt x="337" y="582"/>
                  </a:lnTo>
                  <a:lnTo>
                    <a:pt x="337" y="584"/>
                  </a:lnTo>
                  <a:lnTo>
                    <a:pt x="337" y="585"/>
                  </a:lnTo>
                  <a:lnTo>
                    <a:pt x="336" y="584"/>
                  </a:lnTo>
                  <a:lnTo>
                    <a:pt x="336" y="582"/>
                  </a:lnTo>
                  <a:lnTo>
                    <a:pt x="336" y="584"/>
                  </a:lnTo>
                  <a:lnTo>
                    <a:pt x="336" y="585"/>
                  </a:lnTo>
                  <a:lnTo>
                    <a:pt x="335" y="586"/>
                  </a:lnTo>
                  <a:lnTo>
                    <a:pt x="334" y="586"/>
                  </a:lnTo>
                  <a:lnTo>
                    <a:pt x="335" y="587"/>
                  </a:lnTo>
                  <a:lnTo>
                    <a:pt x="334" y="587"/>
                  </a:lnTo>
                  <a:lnTo>
                    <a:pt x="334" y="588"/>
                  </a:lnTo>
                  <a:lnTo>
                    <a:pt x="335" y="588"/>
                  </a:lnTo>
                  <a:lnTo>
                    <a:pt x="336" y="588"/>
                  </a:lnTo>
                  <a:lnTo>
                    <a:pt x="336" y="589"/>
                  </a:lnTo>
                  <a:lnTo>
                    <a:pt x="335" y="589"/>
                  </a:lnTo>
                  <a:lnTo>
                    <a:pt x="335" y="591"/>
                  </a:lnTo>
                  <a:lnTo>
                    <a:pt x="335" y="592"/>
                  </a:lnTo>
                  <a:lnTo>
                    <a:pt x="336" y="592"/>
                  </a:lnTo>
                  <a:lnTo>
                    <a:pt x="336" y="591"/>
                  </a:lnTo>
                  <a:lnTo>
                    <a:pt x="337" y="591"/>
                  </a:lnTo>
                  <a:lnTo>
                    <a:pt x="336" y="591"/>
                  </a:lnTo>
                  <a:lnTo>
                    <a:pt x="336" y="592"/>
                  </a:lnTo>
                  <a:lnTo>
                    <a:pt x="337" y="591"/>
                  </a:lnTo>
                  <a:lnTo>
                    <a:pt x="337" y="592"/>
                  </a:lnTo>
                  <a:lnTo>
                    <a:pt x="337" y="593"/>
                  </a:lnTo>
                  <a:lnTo>
                    <a:pt x="336" y="593"/>
                  </a:lnTo>
                  <a:lnTo>
                    <a:pt x="335" y="594"/>
                  </a:lnTo>
                  <a:lnTo>
                    <a:pt x="334" y="598"/>
                  </a:lnTo>
                  <a:lnTo>
                    <a:pt x="334" y="601"/>
                  </a:lnTo>
                  <a:lnTo>
                    <a:pt x="334" y="602"/>
                  </a:lnTo>
                  <a:lnTo>
                    <a:pt x="332" y="607"/>
                  </a:lnTo>
                  <a:lnTo>
                    <a:pt x="332" y="608"/>
                  </a:lnTo>
                  <a:lnTo>
                    <a:pt x="331" y="609"/>
                  </a:lnTo>
                  <a:lnTo>
                    <a:pt x="330" y="610"/>
                  </a:lnTo>
                  <a:lnTo>
                    <a:pt x="329" y="613"/>
                  </a:lnTo>
                  <a:lnTo>
                    <a:pt x="327" y="614"/>
                  </a:lnTo>
                  <a:lnTo>
                    <a:pt x="325" y="616"/>
                  </a:lnTo>
                  <a:lnTo>
                    <a:pt x="324" y="617"/>
                  </a:lnTo>
                  <a:lnTo>
                    <a:pt x="323" y="617"/>
                  </a:lnTo>
                  <a:lnTo>
                    <a:pt x="323" y="616"/>
                  </a:lnTo>
                  <a:lnTo>
                    <a:pt x="322" y="616"/>
                  </a:lnTo>
                  <a:lnTo>
                    <a:pt x="321" y="615"/>
                  </a:lnTo>
                  <a:lnTo>
                    <a:pt x="322" y="615"/>
                  </a:lnTo>
                  <a:lnTo>
                    <a:pt x="322" y="614"/>
                  </a:lnTo>
                  <a:lnTo>
                    <a:pt x="322" y="615"/>
                  </a:lnTo>
                  <a:lnTo>
                    <a:pt x="322" y="614"/>
                  </a:lnTo>
                  <a:lnTo>
                    <a:pt x="322" y="613"/>
                  </a:lnTo>
                  <a:lnTo>
                    <a:pt x="322" y="612"/>
                  </a:lnTo>
                  <a:lnTo>
                    <a:pt x="322" y="610"/>
                  </a:lnTo>
                  <a:lnTo>
                    <a:pt x="322" y="609"/>
                  </a:lnTo>
                  <a:lnTo>
                    <a:pt x="322" y="608"/>
                  </a:lnTo>
                  <a:lnTo>
                    <a:pt x="323" y="607"/>
                  </a:lnTo>
                  <a:lnTo>
                    <a:pt x="324" y="607"/>
                  </a:lnTo>
                  <a:lnTo>
                    <a:pt x="324" y="606"/>
                  </a:lnTo>
                  <a:lnTo>
                    <a:pt x="324" y="605"/>
                  </a:lnTo>
                  <a:lnTo>
                    <a:pt x="324" y="603"/>
                  </a:lnTo>
                  <a:lnTo>
                    <a:pt x="324" y="602"/>
                  </a:lnTo>
                  <a:lnTo>
                    <a:pt x="325" y="602"/>
                  </a:lnTo>
                  <a:lnTo>
                    <a:pt x="325" y="603"/>
                  </a:lnTo>
                  <a:lnTo>
                    <a:pt x="325" y="602"/>
                  </a:lnTo>
                  <a:lnTo>
                    <a:pt x="327" y="602"/>
                  </a:lnTo>
                  <a:lnTo>
                    <a:pt x="327" y="603"/>
                  </a:lnTo>
                  <a:lnTo>
                    <a:pt x="328" y="605"/>
                  </a:lnTo>
                  <a:lnTo>
                    <a:pt x="329" y="605"/>
                  </a:lnTo>
                  <a:lnTo>
                    <a:pt x="330" y="605"/>
                  </a:lnTo>
                  <a:lnTo>
                    <a:pt x="330" y="603"/>
                  </a:lnTo>
                  <a:lnTo>
                    <a:pt x="330" y="602"/>
                  </a:lnTo>
                  <a:lnTo>
                    <a:pt x="331" y="600"/>
                  </a:lnTo>
                  <a:lnTo>
                    <a:pt x="331" y="599"/>
                  </a:lnTo>
                  <a:lnTo>
                    <a:pt x="331" y="598"/>
                  </a:lnTo>
                  <a:lnTo>
                    <a:pt x="330" y="596"/>
                  </a:lnTo>
                  <a:lnTo>
                    <a:pt x="329" y="596"/>
                  </a:lnTo>
                  <a:lnTo>
                    <a:pt x="329" y="595"/>
                  </a:lnTo>
                  <a:lnTo>
                    <a:pt x="329" y="594"/>
                  </a:lnTo>
                  <a:lnTo>
                    <a:pt x="329" y="593"/>
                  </a:lnTo>
                  <a:lnTo>
                    <a:pt x="329" y="594"/>
                  </a:lnTo>
                  <a:lnTo>
                    <a:pt x="328" y="594"/>
                  </a:lnTo>
                  <a:lnTo>
                    <a:pt x="328" y="595"/>
                  </a:lnTo>
                  <a:lnTo>
                    <a:pt x="328" y="596"/>
                  </a:lnTo>
                  <a:lnTo>
                    <a:pt x="327" y="598"/>
                  </a:lnTo>
                  <a:lnTo>
                    <a:pt x="325" y="598"/>
                  </a:lnTo>
                  <a:lnTo>
                    <a:pt x="325" y="599"/>
                  </a:lnTo>
                  <a:lnTo>
                    <a:pt x="325" y="600"/>
                  </a:lnTo>
                  <a:lnTo>
                    <a:pt x="324" y="600"/>
                  </a:lnTo>
                  <a:lnTo>
                    <a:pt x="323" y="600"/>
                  </a:lnTo>
                  <a:lnTo>
                    <a:pt x="322" y="600"/>
                  </a:lnTo>
                  <a:lnTo>
                    <a:pt x="321" y="599"/>
                  </a:lnTo>
                  <a:lnTo>
                    <a:pt x="320" y="598"/>
                  </a:lnTo>
                  <a:lnTo>
                    <a:pt x="318" y="598"/>
                  </a:lnTo>
                  <a:lnTo>
                    <a:pt x="317" y="596"/>
                  </a:lnTo>
                  <a:lnTo>
                    <a:pt x="316" y="595"/>
                  </a:lnTo>
                  <a:lnTo>
                    <a:pt x="316" y="594"/>
                  </a:lnTo>
                  <a:lnTo>
                    <a:pt x="315" y="593"/>
                  </a:lnTo>
                  <a:lnTo>
                    <a:pt x="315" y="592"/>
                  </a:lnTo>
                  <a:lnTo>
                    <a:pt x="315" y="591"/>
                  </a:lnTo>
                  <a:lnTo>
                    <a:pt x="314" y="591"/>
                  </a:lnTo>
                  <a:lnTo>
                    <a:pt x="313" y="591"/>
                  </a:lnTo>
                  <a:lnTo>
                    <a:pt x="313" y="589"/>
                  </a:lnTo>
                  <a:lnTo>
                    <a:pt x="311" y="589"/>
                  </a:lnTo>
                  <a:lnTo>
                    <a:pt x="310" y="589"/>
                  </a:lnTo>
                  <a:lnTo>
                    <a:pt x="310" y="588"/>
                  </a:lnTo>
                  <a:lnTo>
                    <a:pt x="309" y="588"/>
                  </a:lnTo>
                  <a:lnTo>
                    <a:pt x="308" y="588"/>
                  </a:lnTo>
                  <a:lnTo>
                    <a:pt x="307" y="587"/>
                  </a:lnTo>
                  <a:lnTo>
                    <a:pt x="306" y="586"/>
                  </a:lnTo>
                  <a:lnTo>
                    <a:pt x="304" y="586"/>
                  </a:lnTo>
                  <a:lnTo>
                    <a:pt x="304" y="585"/>
                  </a:lnTo>
                  <a:lnTo>
                    <a:pt x="303" y="585"/>
                  </a:lnTo>
                  <a:lnTo>
                    <a:pt x="303" y="584"/>
                  </a:lnTo>
                  <a:lnTo>
                    <a:pt x="303" y="582"/>
                  </a:lnTo>
                  <a:lnTo>
                    <a:pt x="302" y="582"/>
                  </a:lnTo>
                  <a:lnTo>
                    <a:pt x="302" y="581"/>
                  </a:lnTo>
                  <a:lnTo>
                    <a:pt x="301" y="581"/>
                  </a:lnTo>
                  <a:lnTo>
                    <a:pt x="299" y="581"/>
                  </a:lnTo>
                  <a:lnTo>
                    <a:pt x="297" y="581"/>
                  </a:lnTo>
                  <a:lnTo>
                    <a:pt x="297" y="580"/>
                  </a:lnTo>
                  <a:lnTo>
                    <a:pt x="296" y="580"/>
                  </a:lnTo>
                  <a:lnTo>
                    <a:pt x="296" y="579"/>
                  </a:lnTo>
                  <a:lnTo>
                    <a:pt x="295" y="579"/>
                  </a:lnTo>
                  <a:lnTo>
                    <a:pt x="294" y="579"/>
                  </a:lnTo>
                  <a:lnTo>
                    <a:pt x="293" y="579"/>
                  </a:lnTo>
                  <a:lnTo>
                    <a:pt x="293" y="578"/>
                  </a:lnTo>
                  <a:lnTo>
                    <a:pt x="292" y="578"/>
                  </a:lnTo>
                  <a:lnTo>
                    <a:pt x="292" y="577"/>
                  </a:lnTo>
                  <a:lnTo>
                    <a:pt x="290" y="577"/>
                  </a:lnTo>
                  <a:lnTo>
                    <a:pt x="290" y="575"/>
                  </a:lnTo>
                  <a:lnTo>
                    <a:pt x="290" y="574"/>
                  </a:lnTo>
                  <a:lnTo>
                    <a:pt x="289" y="573"/>
                  </a:lnTo>
                  <a:lnTo>
                    <a:pt x="288" y="573"/>
                  </a:lnTo>
                  <a:lnTo>
                    <a:pt x="287" y="572"/>
                  </a:lnTo>
                  <a:lnTo>
                    <a:pt x="286" y="572"/>
                  </a:lnTo>
                  <a:lnTo>
                    <a:pt x="286" y="573"/>
                  </a:lnTo>
                  <a:lnTo>
                    <a:pt x="285" y="573"/>
                  </a:lnTo>
                  <a:lnTo>
                    <a:pt x="285" y="574"/>
                  </a:lnTo>
                  <a:lnTo>
                    <a:pt x="285" y="575"/>
                  </a:lnTo>
                  <a:lnTo>
                    <a:pt x="284" y="575"/>
                  </a:lnTo>
                  <a:lnTo>
                    <a:pt x="282" y="575"/>
                  </a:lnTo>
                  <a:lnTo>
                    <a:pt x="281" y="575"/>
                  </a:lnTo>
                  <a:lnTo>
                    <a:pt x="281" y="574"/>
                  </a:lnTo>
                  <a:lnTo>
                    <a:pt x="281" y="573"/>
                  </a:lnTo>
                  <a:lnTo>
                    <a:pt x="281" y="572"/>
                  </a:lnTo>
                  <a:lnTo>
                    <a:pt x="281" y="571"/>
                  </a:lnTo>
                  <a:lnTo>
                    <a:pt x="280" y="571"/>
                  </a:lnTo>
                  <a:lnTo>
                    <a:pt x="280" y="570"/>
                  </a:lnTo>
                  <a:lnTo>
                    <a:pt x="279" y="570"/>
                  </a:lnTo>
                  <a:lnTo>
                    <a:pt x="279" y="568"/>
                  </a:lnTo>
                  <a:lnTo>
                    <a:pt x="278" y="567"/>
                  </a:lnTo>
                  <a:lnTo>
                    <a:pt x="277" y="566"/>
                  </a:lnTo>
                  <a:lnTo>
                    <a:pt x="275" y="566"/>
                  </a:lnTo>
                  <a:lnTo>
                    <a:pt x="274" y="565"/>
                  </a:lnTo>
                  <a:lnTo>
                    <a:pt x="273" y="564"/>
                  </a:lnTo>
                  <a:lnTo>
                    <a:pt x="272" y="564"/>
                  </a:lnTo>
                  <a:lnTo>
                    <a:pt x="272" y="563"/>
                  </a:lnTo>
                  <a:lnTo>
                    <a:pt x="271" y="561"/>
                  </a:lnTo>
                  <a:lnTo>
                    <a:pt x="270" y="561"/>
                  </a:lnTo>
                  <a:lnTo>
                    <a:pt x="270" y="560"/>
                  </a:lnTo>
                  <a:lnTo>
                    <a:pt x="268" y="560"/>
                  </a:lnTo>
                  <a:lnTo>
                    <a:pt x="267" y="560"/>
                  </a:lnTo>
                  <a:lnTo>
                    <a:pt x="266" y="560"/>
                  </a:lnTo>
                  <a:lnTo>
                    <a:pt x="265" y="560"/>
                  </a:lnTo>
                  <a:lnTo>
                    <a:pt x="265" y="561"/>
                  </a:lnTo>
                  <a:lnTo>
                    <a:pt x="265" y="563"/>
                  </a:lnTo>
                  <a:lnTo>
                    <a:pt x="264" y="563"/>
                  </a:lnTo>
                  <a:lnTo>
                    <a:pt x="263" y="563"/>
                  </a:lnTo>
                  <a:lnTo>
                    <a:pt x="261" y="563"/>
                  </a:lnTo>
                  <a:lnTo>
                    <a:pt x="260" y="563"/>
                  </a:lnTo>
                  <a:lnTo>
                    <a:pt x="259" y="563"/>
                  </a:lnTo>
                  <a:lnTo>
                    <a:pt x="259" y="561"/>
                  </a:lnTo>
                  <a:lnTo>
                    <a:pt x="258" y="561"/>
                  </a:lnTo>
                  <a:lnTo>
                    <a:pt x="259" y="561"/>
                  </a:lnTo>
                  <a:lnTo>
                    <a:pt x="259" y="560"/>
                  </a:lnTo>
                  <a:lnTo>
                    <a:pt x="260" y="559"/>
                  </a:lnTo>
                  <a:lnTo>
                    <a:pt x="261" y="558"/>
                  </a:lnTo>
                  <a:lnTo>
                    <a:pt x="261" y="556"/>
                  </a:lnTo>
                  <a:lnTo>
                    <a:pt x="263" y="556"/>
                  </a:lnTo>
                  <a:lnTo>
                    <a:pt x="263" y="554"/>
                  </a:lnTo>
                  <a:lnTo>
                    <a:pt x="264" y="554"/>
                  </a:lnTo>
                  <a:lnTo>
                    <a:pt x="265" y="553"/>
                  </a:lnTo>
                  <a:lnTo>
                    <a:pt x="265" y="552"/>
                  </a:lnTo>
                  <a:lnTo>
                    <a:pt x="266" y="552"/>
                  </a:lnTo>
                  <a:lnTo>
                    <a:pt x="266" y="551"/>
                  </a:lnTo>
                  <a:lnTo>
                    <a:pt x="267" y="550"/>
                  </a:lnTo>
                  <a:lnTo>
                    <a:pt x="267" y="549"/>
                  </a:lnTo>
                  <a:lnTo>
                    <a:pt x="268" y="549"/>
                  </a:lnTo>
                  <a:lnTo>
                    <a:pt x="268" y="547"/>
                  </a:lnTo>
                  <a:lnTo>
                    <a:pt x="268" y="546"/>
                  </a:lnTo>
                  <a:lnTo>
                    <a:pt x="268" y="545"/>
                  </a:lnTo>
                  <a:lnTo>
                    <a:pt x="270" y="545"/>
                  </a:lnTo>
                  <a:lnTo>
                    <a:pt x="270" y="544"/>
                  </a:lnTo>
                  <a:lnTo>
                    <a:pt x="271" y="544"/>
                  </a:lnTo>
                  <a:lnTo>
                    <a:pt x="272" y="544"/>
                  </a:lnTo>
                  <a:lnTo>
                    <a:pt x="272" y="543"/>
                  </a:lnTo>
                  <a:lnTo>
                    <a:pt x="272" y="542"/>
                  </a:lnTo>
                  <a:lnTo>
                    <a:pt x="273" y="542"/>
                  </a:lnTo>
                  <a:lnTo>
                    <a:pt x="273" y="540"/>
                  </a:lnTo>
                  <a:lnTo>
                    <a:pt x="273" y="539"/>
                  </a:lnTo>
                  <a:lnTo>
                    <a:pt x="274" y="539"/>
                  </a:lnTo>
                  <a:lnTo>
                    <a:pt x="274" y="538"/>
                  </a:lnTo>
                  <a:lnTo>
                    <a:pt x="275" y="537"/>
                  </a:lnTo>
                  <a:lnTo>
                    <a:pt x="275" y="536"/>
                  </a:lnTo>
                  <a:lnTo>
                    <a:pt x="275" y="535"/>
                  </a:lnTo>
                  <a:lnTo>
                    <a:pt x="277" y="535"/>
                  </a:lnTo>
                  <a:lnTo>
                    <a:pt x="278" y="535"/>
                  </a:lnTo>
                  <a:lnTo>
                    <a:pt x="278" y="533"/>
                  </a:lnTo>
                  <a:lnTo>
                    <a:pt x="277" y="532"/>
                  </a:lnTo>
                  <a:lnTo>
                    <a:pt x="278" y="532"/>
                  </a:lnTo>
                  <a:lnTo>
                    <a:pt x="279" y="532"/>
                  </a:lnTo>
                  <a:lnTo>
                    <a:pt x="280" y="532"/>
                  </a:lnTo>
                  <a:lnTo>
                    <a:pt x="280" y="533"/>
                  </a:lnTo>
                  <a:lnTo>
                    <a:pt x="280" y="532"/>
                  </a:lnTo>
                  <a:lnTo>
                    <a:pt x="280" y="531"/>
                  </a:lnTo>
                  <a:lnTo>
                    <a:pt x="279" y="531"/>
                  </a:lnTo>
                  <a:lnTo>
                    <a:pt x="279" y="530"/>
                  </a:lnTo>
                  <a:lnTo>
                    <a:pt x="280" y="530"/>
                  </a:lnTo>
                  <a:lnTo>
                    <a:pt x="280" y="529"/>
                  </a:lnTo>
                  <a:lnTo>
                    <a:pt x="281" y="529"/>
                  </a:lnTo>
                  <a:lnTo>
                    <a:pt x="281" y="528"/>
                  </a:lnTo>
                  <a:lnTo>
                    <a:pt x="282" y="528"/>
                  </a:lnTo>
                  <a:lnTo>
                    <a:pt x="284" y="528"/>
                  </a:lnTo>
                  <a:lnTo>
                    <a:pt x="284" y="526"/>
                  </a:lnTo>
                  <a:lnTo>
                    <a:pt x="284" y="525"/>
                  </a:lnTo>
                  <a:lnTo>
                    <a:pt x="285" y="525"/>
                  </a:lnTo>
                  <a:lnTo>
                    <a:pt x="286" y="525"/>
                  </a:lnTo>
                  <a:lnTo>
                    <a:pt x="286" y="524"/>
                  </a:lnTo>
                  <a:lnTo>
                    <a:pt x="286" y="525"/>
                  </a:lnTo>
                  <a:lnTo>
                    <a:pt x="287" y="525"/>
                  </a:lnTo>
                  <a:lnTo>
                    <a:pt x="287" y="524"/>
                  </a:lnTo>
                  <a:lnTo>
                    <a:pt x="288" y="524"/>
                  </a:lnTo>
                  <a:lnTo>
                    <a:pt x="287" y="524"/>
                  </a:lnTo>
                  <a:lnTo>
                    <a:pt x="287" y="523"/>
                  </a:lnTo>
                  <a:lnTo>
                    <a:pt x="288" y="523"/>
                  </a:lnTo>
                  <a:lnTo>
                    <a:pt x="289" y="523"/>
                  </a:lnTo>
                  <a:lnTo>
                    <a:pt x="289" y="522"/>
                  </a:lnTo>
                  <a:lnTo>
                    <a:pt x="289" y="521"/>
                  </a:lnTo>
                  <a:lnTo>
                    <a:pt x="289" y="519"/>
                  </a:lnTo>
                  <a:lnTo>
                    <a:pt x="290" y="519"/>
                  </a:lnTo>
                  <a:lnTo>
                    <a:pt x="292" y="519"/>
                  </a:lnTo>
                  <a:lnTo>
                    <a:pt x="293" y="519"/>
                  </a:lnTo>
                  <a:lnTo>
                    <a:pt x="293" y="518"/>
                  </a:lnTo>
                  <a:lnTo>
                    <a:pt x="294" y="518"/>
                  </a:lnTo>
                  <a:lnTo>
                    <a:pt x="295" y="518"/>
                  </a:lnTo>
                  <a:lnTo>
                    <a:pt x="294" y="517"/>
                  </a:lnTo>
                  <a:lnTo>
                    <a:pt x="295" y="517"/>
                  </a:lnTo>
                  <a:lnTo>
                    <a:pt x="296" y="518"/>
                  </a:lnTo>
                  <a:lnTo>
                    <a:pt x="296" y="517"/>
                  </a:lnTo>
                  <a:lnTo>
                    <a:pt x="296" y="518"/>
                  </a:lnTo>
                  <a:lnTo>
                    <a:pt x="297" y="518"/>
                  </a:lnTo>
                  <a:lnTo>
                    <a:pt x="297" y="517"/>
                  </a:lnTo>
                  <a:lnTo>
                    <a:pt x="297" y="516"/>
                  </a:lnTo>
                  <a:lnTo>
                    <a:pt x="297" y="515"/>
                  </a:lnTo>
                  <a:lnTo>
                    <a:pt x="299" y="515"/>
                  </a:lnTo>
                  <a:lnTo>
                    <a:pt x="299" y="516"/>
                  </a:lnTo>
                  <a:lnTo>
                    <a:pt x="300" y="516"/>
                  </a:lnTo>
                  <a:lnTo>
                    <a:pt x="300" y="515"/>
                  </a:lnTo>
                  <a:lnTo>
                    <a:pt x="300" y="514"/>
                  </a:lnTo>
                  <a:lnTo>
                    <a:pt x="301" y="514"/>
                  </a:lnTo>
                  <a:lnTo>
                    <a:pt x="302" y="514"/>
                  </a:lnTo>
                  <a:lnTo>
                    <a:pt x="302" y="512"/>
                  </a:lnTo>
                  <a:lnTo>
                    <a:pt x="302" y="514"/>
                  </a:lnTo>
                  <a:lnTo>
                    <a:pt x="302" y="512"/>
                  </a:lnTo>
                  <a:lnTo>
                    <a:pt x="303" y="512"/>
                  </a:lnTo>
                  <a:lnTo>
                    <a:pt x="302" y="511"/>
                  </a:lnTo>
                  <a:lnTo>
                    <a:pt x="303" y="511"/>
                  </a:lnTo>
                  <a:lnTo>
                    <a:pt x="303" y="510"/>
                  </a:lnTo>
                  <a:lnTo>
                    <a:pt x="303" y="509"/>
                  </a:lnTo>
                  <a:lnTo>
                    <a:pt x="303" y="508"/>
                  </a:lnTo>
                  <a:lnTo>
                    <a:pt x="303" y="507"/>
                  </a:lnTo>
                  <a:lnTo>
                    <a:pt x="302" y="507"/>
                  </a:lnTo>
                  <a:lnTo>
                    <a:pt x="303" y="507"/>
                  </a:lnTo>
                  <a:lnTo>
                    <a:pt x="303" y="505"/>
                  </a:lnTo>
                  <a:lnTo>
                    <a:pt x="302" y="504"/>
                  </a:lnTo>
                  <a:lnTo>
                    <a:pt x="303" y="504"/>
                  </a:lnTo>
                  <a:lnTo>
                    <a:pt x="302" y="503"/>
                  </a:lnTo>
                  <a:lnTo>
                    <a:pt x="303" y="503"/>
                  </a:lnTo>
                  <a:lnTo>
                    <a:pt x="303" y="502"/>
                  </a:lnTo>
                  <a:lnTo>
                    <a:pt x="302" y="501"/>
                  </a:lnTo>
                  <a:lnTo>
                    <a:pt x="303" y="500"/>
                  </a:lnTo>
                  <a:lnTo>
                    <a:pt x="303" y="498"/>
                  </a:lnTo>
                  <a:lnTo>
                    <a:pt x="302" y="497"/>
                  </a:lnTo>
                  <a:lnTo>
                    <a:pt x="302" y="496"/>
                  </a:lnTo>
                  <a:lnTo>
                    <a:pt x="301" y="496"/>
                  </a:lnTo>
                  <a:lnTo>
                    <a:pt x="301" y="495"/>
                  </a:lnTo>
                  <a:lnTo>
                    <a:pt x="300" y="495"/>
                  </a:lnTo>
                  <a:lnTo>
                    <a:pt x="300" y="494"/>
                  </a:lnTo>
                  <a:lnTo>
                    <a:pt x="300" y="493"/>
                  </a:lnTo>
                  <a:lnTo>
                    <a:pt x="300" y="491"/>
                  </a:lnTo>
                  <a:lnTo>
                    <a:pt x="299" y="490"/>
                  </a:lnTo>
                  <a:lnTo>
                    <a:pt x="300" y="490"/>
                  </a:lnTo>
                  <a:lnTo>
                    <a:pt x="299" y="490"/>
                  </a:lnTo>
                  <a:lnTo>
                    <a:pt x="299" y="489"/>
                  </a:lnTo>
                  <a:lnTo>
                    <a:pt x="297" y="489"/>
                  </a:lnTo>
                  <a:lnTo>
                    <a:pt x="297" y="488"/>
                  </a:lnTo>
                  <a:lnTo>
                    <a:pt x="296" y="488"/>
                  </a:lnTo>
                  <a:lnTo>
                    <a:pt x="296" y="489"/>
                  </a:lnTo>
                  <a:lnTo>
                    <a:pt x="296" y="488"/>
                  </a:lnTo>
                  <a:lnTo>
                    <a:pt x="295" y="488"/>
                  </a:lnTo>
                  <a:lnTo>
                    <a:pt x="296" y="488"/>
                  </a:lnTo>
                  <a:lnTo>
                    <a:pt x="296" y="487"/>
                  </a:lnTo>
                  <a:lnTo>
                    <a:pt x="295" y="487"/>
                  </a:lnTo>
                  <a:lnTo>
                    <a:pt x="295" y="488"/>
                  </a:lnTo>
                  <a:lnTo>
                    <a:pt x="294" y="488"/>
                  </a:lnTo>
                  <a:lnTo>
                    <a:pt x="295" y="488"/>
                  </a:lnTo>
                  <a:lnTo>
                    <a:pt x="294" y="488"/>
                  </a:lnTo>
                  <a:lnTo>
                    <a:pt x="294" y="489"/>
                  </a:lnTo>
                  <a:lnTo>
                    <a:pt x="294" y="488"/>
                  </a:lnTo>
                  <a:lnTo>
                    <a:pt x="293" y="488"/>
                  </a:lnTo>
                  <a:lnTo>
                    <a:pt x="292" y="488"/>
                  </a:lnTo>
                  <a:lnTo>
                    <a:pt x="292" y="489"/>
                  </a:lnTo>
                  <a:lnTo>
                    <a:pt x="292" y="490"/>
                  </a:lnTo>
                  <a:lnTo>
                    <a:pt x="292" y="489"/>
                  </a:lnTo>
                  <a:lnTo>
                    <a:pt x="290" y="489"/>
                  </a:lnTo>
                  <a:lnTo>
                    <a:pt x="290" y="488"/>
                  </a:lnTo>
                  <a:lnTo>
                    <a:pt x="289" y="488"/>
                  </a:lnTo>
                  <a:lnTo>
                    <a:pt x="289" y="487"/>
                  </a:lnTo>
                  <a:lnTo>
                    <a:pt x="289" y="486"/>
                  </a:lnTo>
                  <a:lnTo>
                    <a:pt x="289" y="487"/>
                  </a:lnTo>
                  <a:lnTo>
                    <a:pt x="289" y="486"/>
                  </a:lnTo>
                  <a:lnTo>
                    <a:pt x="290" y="486"/>
                  </a:lnTo>
                  <a:lnTo>
                    <a:pt x="292" y="486"/>
                  </a:lnTo>
                  <a:lnTo>
                    <a:pt x="293" y="486"/>
                  </a:lnTo>
                  <a:lnTo>
                    <a:pt x="292" y="486"/>
                  </a:lnTo>
                  <a:lnTo>
                    <a:pt x="292" y="485"/>
                  </a:lnTo>
                  <a:lnTo>
                    <a:pt x="290" y="485"/>
                  </a:lnTo>
                  <a:lnTo>
                    <a:pt x="290" y="483"/>
                  </a:lnTo>
                  <a:lnTo>
                    <a:pt x="292" y="483"/>
                  </a:lnTo>
                  <a:lnTo>
                    <a:pt x="293" y="485"/>
                  </a:lnTo>
                  <a:lnTo>
                    <a:pt x="292" y="483"/>
                  </a:lnTo>
                  <a:lnTo>
                    <a:pt x="293" y="483"/>
                  </a:lnTo>
                  <a:lnTo>
                    <a:pt x="294" y="483"/>
                  </a:lnTo>
                  <a:lnTo>
                    <a:pt x="293" y="483"/>
                  </a:lnTo>
                  <a:lnTo>
                    <a:pt x="293" y="482"/>
                  </a:lnTo>
                  <a:lnTo>
                    <a:pt x="292" y="482"/>
                  </a:lnTo>
                  <a:lnTo>
                    <a:pt x="292" y="481"/>
                  </a:lnTo>
                  <a:lnTo>
                    <a:pt x="293" y="482"/>
                  </a:lnTo>
                  <a:lnTo>
                    <a:pt x="292" y="481"/>
                  </a:lnTo>
                  <a:lnTo>
                    <a:pt x="293" y="481"/>
                  </a:lnTo>
                  <a:lnTo>
                    <a:pt x="293" y="480"/>
                  </a:lnTo>
                  <a:lnTo>
                    <a:pt x="292" y="480"/>
                  </a:lnTo>
                  <a:lnTo>
                    <a:pt x="290" y="480"/>
                  </a:lnTo>
                  <a:lnTo>
                    <a:pt x="290" y="479"/>
                  </a:lnTo>
                  <a:lnTo>
                    <a:pt x="290" y="478"/>
                  </a:lnTo>
                  <a:lnTo>
                    <a:pt x="292" y="478"/>
                  </a:lnTo>
                  <a:lnTo>
                    <a:pt x="293" y="478"/>
                  </a:lnTo>
                  <a:lnTo>
                    <a:pt x="294" y="479"/>
                  </a:lnTo>
                  <a:lnTo>
                    <a:pt x="293" y="478"/>
                  </a:lnTo>
                  <a:lnTo>
                    <a:pt x="292" y="476"/>
                  </a:lnTo>
                  <a:lnTo>
                    <a:pt x="292" y="475"/>
                  </a:lnTo>
                  <a:lnTo>
                    <a:pt x="293" y="475"/>
                  </a:lnTo>
                  <a:lnTo>
                    <a:pt x="294" y="475"/>
                  </a:lnTo>
                  <a:lnTo>
                    <a:pt x="293" y="474"/>
                  </a:lnTo>
                  <a:lnTo>
                    <a:pt x="292" y="473"/>
                  </a:lnTo>
                  <a:lnTo>
                    <a:pt x="292" y="472"/>
                  </a:lnTo>
                  <a:lnTo>
                    <a:pt x="292" y="471"/>
                  </a:lnTo>
                  <a:lnTo>
                    <a:pt x="293" y="471"/>
                  </a:lnTo>
                  <a:lnTo>
                    <a:pt x="292" y="471"/>
                  </a:lnTo>
                  <a:lnTo>
                    <a:pt x="293" y="469"/>
                  </a:lnTo>
                  <a:lnTo>
                    <a:pt x="293" y="468"/>
                  </a:lnTo>
                  <a:lnTo>
                    <a:pt x="292" y="468"/>
                  </a:lnTo>
                  <a:lnTo>
                    <a:pt x="292" y="467"/>
                  </a:lnTo>
                  <a:lnTo>
                    <a:pt x="292" y="466"/>
                  </a:lnTo>
                  <a:lnTo>
                    <a:pt x="292" y="465"/>
                  </a:lnTo>
                  <a:lnTo>
                    <a:pt x="292" y="464"/>
                  </a:lnTo>
                  <a:lnTo>
                    <a:pt x="289" y="464"/>
                  </a:lnTo>
                  <a:lnTo>
                    <a:pt x="289" y="462"/>
                  </a:lnTo>
                  <a:lnTo>
                    <a:pt x="288" y="462"/>
                  </a:lnTo>
                  <a:lnTo>
                    <a:pt x="286" y="460"/>
                  </a:lnTo>
                  <a:lnTo>
                    <a:pt x="286" y="461"/>
                  </a:lnTo>
                  <a:lnTo>
                    <a:pt x="285" y="461"/>
                  </a:lnTo>
                  <a:lnTo>
                    <a:pt x="284" y="461"/>
                  </a:lnTo>
                  <a:lnTo>
                    <a:pt x="282" y="462"/>
                  </a:lnTo>
                  <a:lnTo>
                    <a:pt x="282" y="464"/>
                  </a:lnTo>
                  <a:lnTo>
                    <a:pt x="281" y="464"/>
                  </a:lnTo>
                  <a:lnTo>
                    <a:pt x="280" y="464"/>
                  </a:lnTo>
                  <a:lnTo>
                    <a:pt x="279" y="464"/>
                  </a:lnTo>
                  <a:lnTo>
                    <a:pt x="278" y="464"/>
                  </a:lnTo>
                  <a:lnTo>
                    <a:pt x="277" y="464"/>
                  </a:lnTo>
                  <a:lnTo>
                    <a:pt x="275" y="464"/>
                  </a:lnTo>
                  <a:lnTo>
                    <a:pt x="275" y="462"/>
                  </a:lnTo>
                  <a:lnTo>
                    <a:pt x="275" y="459"/>
                  </a:lnTo>
                  <a:lnTo>
                    <a:pt x="274" y="459"/>
                  </a:lnTo>
                  <a:lnTo>
                    <a:pt x="274" y="458"/>
                  </a:lnTo>
                  <a:lnTo>
                    <a:pt x="273" y="458"/>
                  </a:lnTo>
                  <a:lnTo>
                    <a:pt x="273" y="457"/>
                  </a:lnTo>
                  <a:lnTo>
                    <a:pt x="273" y="455"/>
                  </a:lnTo>
                  <a:lnTo>
                    <a:pt x="273" y="454"/>
                  </a:lnTo>
                  <a:lnTo>
                    <a:pt x="273" y="453"/>
                  </a:lnTo>
                  <a:lnTo>
                    <a:pt x="273" y="452"/>
                  </a:lnTo>
                  <a:lnTo>
                    <a:pt x="273" y="451"/>
                  </a:lnTo>
                  <a:lnTo>
                    <a:pt x="272" y="450"/>
                  </a:lnTo>
                  <a:lnTo>
                    <a:pt x="272" y="448"/>
                  </a:lnTo>
                  <a:lnTo>
                    <a:pt x="271" y="447"/>
                  </a:lnTo>
                  <a:lnTo>
                    <a:pt x="271" y="445"/>
                  </a:lnTo>
                  <a:lnTo>
                    <a:pt x="271" y="444"/>
                  </a:lnTo>
                  <a:lnTo>
                    <a:pt x="271" y="443"/>
                  </a:lnTo>
                  <a:lnTo>
                    <a:pt x="271" y="441"/>
                  </a:lnTo>
                  <a:lnTo>
                    <a:pt x="270" y="441"/>
                  </a:lnTo>
                  <a:lnTo>
                    <a:pt x="270" y="440"/>
                  </a:lnTo>
                  <a:lnTo>
                    <a:pt x="268" y="440"/>
                  </a:lnTo>
                  <a:lnTo>
                    <a:pt x="268" y="439"/>
                  </a:lnTo>
                  <a:lnTo>
                    <a:pt x="268" y="438"/>
                  </a:lnTo>
                  <a:lnTo>
                    <a:pt x="267" y="437"/>
                  </a:lnTo>
                  <a:lnTo>
                    <a:pt x="266" y="437"/>
                  </a:lnTo>
                  <a:lnTo>
                    <a:pt x="265" y="437"/>
                  </a:lnTo>
                  <a:lnTo>
                    <a:pt x="263" y="437"/>
                  </a:lnTo>
                  <a:lnTo>
                    <a:pt x="263" y="436"/>
                  </a:lnTo>
                  <a:lnTo>
                    <a:pt x="261" y="436"/>
                  </a:lnTo>
                  <a:lnTo>
                    <a:pt x="260" y="436"/>
                  </a:lnTo>
                  <a:lnTo>
                    <a:pt x="260" y="434"/>
                  </a:lnTo>
                  <a:lnTo>
                    <a:pt x="259" y="433"/>
                  </a:lnTo>
                  <a:lnTo>
                    <a:pt x="258" y="433"/>
                  </a:lnTo>
                  <a:lnTo>
                    <a:pt x="258" y="434"/>
                  </a:lnTo>
                  <a:lnTo>
                    <a:pt x="257" y="434"/>
                  </a:lnTo>
                  <a:lnTo>
                    <a:pt x="257" y="436"/>
                  </a:lnTo>
                  <a:lnTo>
                    <a:pt x="256" y="436"/>
                  </a:lnTo>
                  <a:lnTo>
                    <a:pt x="254" y="436"/>
                  </a:lnTo>
                  <a:lnTo>
                    <a:pt x="253" y="437"/>
                  </a:lnTo>
                  <a:lnTo>
                    <a:pt x="253" y="436"/>
                  </a:lnTo>
                  <a:lnTo>
                    <a:pt x="252" y="436"/>
                  </a:lnTo>
                  <a:lnTo>
                    <a:pt x="251" y="436"/>
                  </a:lnTo>
                  <a:lnTo>
                    <a:pt x="250" y="436"/>
                  </a:lnTo>
                  <a:lnTo>
                    <a:pt x="249" y="436"/>
                  </a:lnTo>
                  <a:lnTo>
                    <a:pt x="249" y="434"/>
                  </a:lnTo>
                  <a:lnTo>
                    <a:pt x="247" y="436"/>
                  </a:lnTo>
                  <a:lnTo>
                    <a:pt x="246" y="436"/>
                  </a:lnTo>
                  <a:lnTo>
                    <a:pt x="246" y="434"/>
                  </a:lnTo>
                  <a:lnTo>
                    <a:pt x="245" y="434"/>
                  </a:lnTo>
                  <a:lnTo>
                    <a:pt x="244" y="434"/>
                  </a:lnTo>
                  <a:lnTo>
                    <a:pt x="243" y="434"/>
                  </a:lnTo>
                  <a:lnTo>
                    <a:pt x="243" y="433"/>
                  </a:lnTo>
                  <a:lnTo>
                    <a:pt x="242" y="433"/>
                  </a:lnTo>
                  <a:lnTo>
                    <a:pt x="240" y="433"/>
                  </a:lnTo>
                  <a:lnTo>
                    <a:pt x="240" y="434"/>
                  </a:lnTo>
                  <a:lnTo>
                    <a:pt x="239" y="434"/>
                  </a:lnTo>
                  <a:lnTo>
                    <a:pt x="239" y="433"/>
                  </a:lnTo>
                  <a:lnTo>
                    <a:pt x="239" y="434"/>
                  </a:lnTo>
                  <a:lnTo>
                    <a:pt x="238" y="433"/>
                  </a:lnTo>
                  <a:lnTo>
                    <a:pt x="238" y="432"/>
                  </a:lnTo>
                  <a:lnTo>
                    <a:pt x="238" y="431"/>
                  </a:lnTo>
                  <a:lnTo>
                    <a:pt x="238" y="430"/>
                  </a:lnTo>
                  <a:lnTo>
                    <a:pt x="238" y="429"/>
                  </a:lnTo>
                  <a:lnTo>
                    <a:pt x="238" y="427"/>
                  </a:lnTo>
                  <a:lnTo>
                    <a:pt x="238" y="426"/>
                  </a:lnTo>
                  <a:lnTo>
                    <a:pt x="238" y="425"/>
                  </a:lnTo>
                  <a:lnTo>
                    <a:pt x="237" y="424"/>
                  </a:lnTo>
                  <a:lnTo>
                    <a:pt x="238" y="423"/>
                  </a:lnTo>
                  <a:lnTo>
                    <a:pt x="238" y="422"/>
                  </a:lnTo>
                  <a:lnTo>
                    <a:pt x="238" y="420"/>
                  </a:lnTo>
                  <a:lnTo>
                    <a:pt x="238" y="419"/>
                  </a:lnTo>
                  <a:lnTo>
                    <a:pt x="238" y="418"/>
                  </a:lnTo>
                  <a:lnTo>
                    <a:pt x="238" y="417"/>
                  </a:lnTo>
                  <a:lnTo>
                    <a:pt x="238" y="416"/>
                  </a:lnTo>
                  <a:lnTo>
                    <a:pt x="238" y="415"/>
                  </a:lnTo>
                  <a:lnTo>
                    <a:pt x="238" y="416"/>
                  </a:lnTo>
                  <a:lnTo>
                    <a:pt x="238" y="415"/>
                  </a:lnTo>
                  <a:lnTo>
                    <a:pt x="237" y="415"/>
                  </a:lnTo>
                  <a:lnTo>
                    <a:pt x="238" y="413"/>
                  </a:lnTo>
                  <a:lnTo>
                    <a:pt x="237" y="413"/>
                  </a:lnTo>
                  <a:lnTo>
                    <a:pt x="237" y="412"/>
                  </a:lnTo>
                  <a:lnTo>
                    <a:pt x="238" y="412"/>
                  </a:lnTo>
                  <a:lnTo>
                    <a:pt x="237" y="412"/>
                  </a:lnTo>
                  <a:lnTo>
                    <a:pt x="237" y="411"/>
                  </a:lnTo>
                  <a:lnTo>
                    <a:pt x="236" y="411"/>
                  </a:lnTo>
                  <a:lnTo>
                    <a:pt x="236" y="410"/>
                  </a:lnTo>
                  <a:lnTo>
                    <a:pt x="236" y="409"/>
                  </a:lnTo>
                  <a:lnTo>
                    <a:pt x="236" y="408"/>
                  </a:lnTo>
                  <a:lnTo>
                    <a:pt x="235" y="406"/>
                  </a:lnTo>
                  <a:lnTo>
                    <a:pt x="233" y="406"/>
                  </a:lnTo>
                  <a:lnTo>
                    <a:pt x="233" y="405"/>
                  </a:lnTo>
                  <a:lnTo>
                    <a:pt x="233" y="404"/>
                  </a:lnTo>
                  <a:lnTo>
                    <a:pt x="232" y="404"/>
                  </a:lnTo>
                  <a:lnTo>
                    <a:pt x="233" y="404"/>
                  </a:lnTo>
                  <a:lnTo>
                    <a:pt x="233" y="403"/>
                  </a:lnTo>
                  <a:lnTo>
                    <a:pt x="232" y="403"/>
                  </a:lnTo>
                  <a:lnTo>
                    <a:pt x="233" y="403"/>
                  </a:lnTo>
                  <a:lnTo>
                    <a:pt x="233" y="402"/>
                  </a:lnTo>
                  <a:lnTo>
                    <a:pt x="235" y="402"/>
                  </a:lnTo>
                  <a:lnTo>
                    <a:pt x="235" y="401"/>
                  </a:lnTo>
                  <a:lnTo>
                    <a:pt x="236" y="401"/>
                  </a:lnTo>
                  <a:lnTo>
                    <a:pt x="237" y="401"/>
                  </a:lnTo>
                  <a:lnTo>
                    <a:pt x="237" y="399"/>
                  </a:lnTo>
                  <a:lnTo>
                    <a:pt x="235" y="398"/>
                  </a:lnTo>
                  <a:lnTo>
                    <a:pt x="233" y="397"/>
                  </a:lnTo>
                  <a:lnTo>
                    <a:pt x="232" y="396"/>
                  </a:lnTo>
                  <a:lnTo>
                    <a:pt x="233" y="395"/>
                  </a:lnTo>
                  <a:lnTo>
                    <a:pt x="233" y="394"/>
                  </a:lnTo>
                  <a:lnTo>
                    <a:pt x="233" y="392"/>
                  </a:lnTo>
                  <a:lnTo>
                    <a:pt x="235" y="391"/>
                  </a:lnTo>
                  <a:lnTo>
                    <a:pt x="235" y="389"/>
                  </a:lnTo>
                  <a:lnTo>
                    <a:pt x="236" y="387"/>
                  </a:lnTo>
                  <a:lnTo>
                    <a:pt x="236" y="385"/>
                  </a:lnTo>
                  <a:lnTo>
                    <a:pt x="237" y="385"/>
                  </a:lnTo>
                  <a:lnTo>
                    <a:pt x="237" y="384"/>
                  </a:lnTo>
                  <a:lnTo>
                    <a:pt x="237" y="383"/>
                  </a:lnTo>
                  <a:lnTo>
                    <a:pt x="236" y="383"/>
                  </a:lnTo>
                  <a:lnTo>
                    <a:pt x="236" y="382"/>
                  </a:lnTo>
                  <a:lnTo>
                    <a:pt x="237" y="381"/>
                  </a:lnTo>
                  <a:lnTo>
                    <a:pt x="237" y="378"/>
                  </a:lnTo>
                  <a:lnTo>
                    <a:pt x="238" y="376"/>
                  </a:lnTo>
                  <a:lnTo>
                    <a:pt x="238" y="374"/>
                  </a:lnTo>
                  <a:lnTo>
                    <a:pt x="238" y="373"/>
                  </a:lnTo>
                  <a:lnTo>
                    <a:pt x="239" y="373"/>
                  </a:lnTo>
                  <a:lnTo>
                    <a:pt x="239" y="371"/>
                  </a:lnTo>
                  <a:lnTo>
                    <a:pt x="238" y="371"/>
                  </a:lnTo>
                  <a:lnTo>
                    <a:pt x="238" y="370"/>
                  </a:lnTo>
                  <a:lnTo>
                    <a:pt x="237" y="369"/>
                  </a:lnTo>
                  <a:lnTo>
                    <a:pt x="236" y="366"/>
                  </a:lnTo>
                  <a:lnTo>
                    <a:pt x="236" y="364"/>
                  </a:lnTo>
                  <a:lnTo>
                    <a:pt x="235" y="364"/>
                  </a:lnTo>
                  <a:lnTo>
                    <a:pt x="235" y="363"/>
                  </a:lnTo>
                  <a:lnTo>
                    <a:pt x="235" y="362"/>
                  </a:lnTo>
                  <a:lnTo>
                    <a:pt x="233" y="361"/>
                  </a:lnTo>
                  <a:lnTo>
                    <a:pt x="232" y="361"/>
                  </a:lnTo>
                  <a:lnTo>
                    <a:pt x="231" y="361"/>
                  </a:lnTo>
                  <a:lnTo>
                    <a:pt x="230" y="360"/>
                  </a:lnTo>
                  <a:lnTo>
                    <a:pt x="229" y="360"/>
                  </a:lnTo>
                  <a:lnTo>
                    <a:pt x="229" y="359"/>
                  </a:lnTo>
                  <a:lnTo>
                    <a:pt x="228" y="359"/>
                  </a:lnTo>
                  <a:lnTo>
                    <a:pt x="228" y="357"/>
                  </a:lnTo>
                  <a:lnTo>
                    <a:pt x="226" y="357"/>
                  </a:lnTo>
                  <a:lnTo>
                    <a:pt x="225" y="357"/>
                  </a:lnTo>
                  <a:lnTo>
                    <a:pt x="225" y="356"/>
                  </a:lnTo>
                  <a:lnTo>
                    <a:pt x="225" y="355"/>
                  </a:lnTo>
                  <a:lnTo>
                    <a:pt x="225" y="354"/>
                  </a:lnTo>
                  <a:lnTo>
                    <a:pt x="224" y="353"/>
                  </a:lnTo>
                  <a:lnTo>
                    <a:pt x="224" y="352"/>
                  </a:lnTo>
                  <a:lnTo>
                    <a:pt x="224" y="350"/>
                  </a:lnTo>
                  <a:lnTo>
                    <a:pt x="224" y="349"/>
                  </a:lnTo>
                  <a:lnTo>
                    <a:pt x="224" y="348"/>
                  </a:lnTo>
                  <a:lnTo>
                    <a:pt x="224" y="347"/>
                  </a:lnTo>
                  <a:lnTo>
                    <a:pt x="225" y="345"/>
                  </a:lnTo>
                  <a:lnTo>
                    <a:pt x="225" y="343"/>
                  </a:lnTo>
                  <a:lnTo>
                    <a:pt x="225" y="341"/>
                  </a:lnTo>
                  <a:lnTo>
                    <a:pt x="224" y="341"/>
                  </a:lnTo>
                  <a:lnTo>
                    <a:pt x="224" y="342"/>
                  </a:lnTo>
                  <a:lnTo>
                    <a:pt x="223" y="342"/>
                  </a:lnTo>
                  <a:lnTo>
                    <a:pt x="220" y="342"/>
                  </a:lnTo>
                  <a:lnTo>
                    <a:pt x="217" y="342"/>
                  </a:lnTo>
                  <a:lnTo>
                    <a:pt x="215" y="342"/>
                  </a:lnTo>
                  <a:lnTo>
                    <a:pt x="211" y="342"/>
                  </a:lnTo>
                  <a:lnTo>
                    <a:pt x="209" y="341"/>
                  </a:lnTo>
                  <a:lnTo>
                    <a:pt x="207" y="341"/>
                  </a:lnTo>
                  <a:lnTo>
                    <a:pt x="204" y="341"/>
                  </a:lnTo>
                  <a:lnTo>
                    <a:pt x="201" y="341"/>
                  </a:lnTo>
                  <a:lnTo>
                    <a:pt x="200" y="341"/>
                  </a:lnTo>
                  <a:lnTo>
                    <a:pt x="200" y="340"/>
                  </a:lnTo>
                  <a:lnTo>
                    <a:pt x="200" y="339"/>
                  </a:lnTo>
                  <a:lnTo>
                    <a:pt x="200" y="336"/>
                  </a:lnTo>
                  <a:lnTo>
                    <a:pt x="199" y="334"/>
                  </a:lnTo>
                  <a:lnTo>
                    <a:pt x="199" y="332"/>
                  </a:lnTo>
                  <a:lnTo>
                    <a:pt x="199" y="329"/>
                  </a:lnTo>
                  <a:lnTo>
                    <a:pt x="197" y="328"/>
                  </a:lnTo>
                  <a:lnTo>
                    <a:pt x="196" y="327"/>
                  </a:lnTo>
                  <a:lnTo>
                    <a:pt x="195" y="325"/>
                  </a:lnTo>
                  <a:lnTo>
                    <a:pt x="194" y="324"/>
                  </a:lnTo>
                  <a:lnTo>
                    <a:pt x="193" y="322"/>
                  </a:lnTo>
                  <a:lnTo>
                    <a:pt x="195" y="322"/>
                  </a:lnTo>
                  <a:lnTo>
                    <a:pt x="197" y="322"/>
                  </a:lnTo>
                  <a:lnTo>
                    <a:pt x="197" y="321"/>
                  </a:lnTo>
                  <a:lnTo>
                    <a:pt x="197" y="320"/>
                  </a:lnTo>
                  <a:lnTo>
                    <a:pt x="196" y="319"/>
                  </a:lnTo>
                  <a:lnTo>
                    <a:pt x="196" y="318"/>
                  </a:lnTo>
                  <a:lnTo>
                    <a:pt x="196" y="317"/>
                  </a:lnTo>
                  <a:lnTo>
                    <a:pt x="196" y="315"/>
                  </a:lnTo>
                  <a:lnTo>
                    <a:pt x="195" y="314"/>
                  </a:lnTo>
                  <a:lnTo>
                    <a:pt x="195" y="313"/>
                  </a:lnTo>
                  <a:lnTo>
                    <a:pt x="195" y="312"/>
                  </a:lnTo>
                  <a:lnTo>
                    <a:pt x="195" y="311"/>
                  </a:lnTo>
                  <a:lnTo>
                    <a:pt x="194" y="310"/>
                  </a:lnTo>
                  <a:lnTo>
                    <a:pt x="194" y="308"/>
                  </a:lnTo>
                  <a:lnTo>
                    <a:pt x="193" y="308"/>
                  </a:lnTo>
                  <a:lnTo>
                    <a:pt x="193" y="307"/>
                  </a:lnTo>
                  <a:lnTo>
                    <a:pt x="194" y="307"/>
                  </a:lnTo>
                  <a:lnTo>
                    <a:pt x="194" y="306"/>
                  </a:lnTo>
                  <a:lnTo>
                    <a:pt x="194" y="305"/>
                  </a:lnTo>
                  <a:lnTo>
                    <a:pt x="194" y="304"/>
                  </a:lnTo>
                  <a:lnTo>
                    <a:pt x="193" y="304"/>
                  </a:lnTo>
                  <a:lnTo>
                    <a:pt x="193" y="303"/>
                  </a:lnTo>
                  <a:lnTo>
                    <a:pt x="193" y="301"/>
                  </a:lnTo>
                  <a:lnTo>
                    <a:pt x="192" y="301"/>
                  </a:lnTo>
                  <a:lnTo>
                    <a:pt x="190" y="301"/>
                  </a:lnTo>
                  <a:lnTo>
                    <a:pt x="190" y="300"/>
                  </a:lnTo>
                  <a:lnTo>
                    <a:pt x="189" y="300"/>
                  </a:lnTo>
                  <a:lnTo>
                    <a:pt x="188" y="299"/>
                  </a:lnTo>
                  <a:lnTo>
                    <a:pt x="187" y="299"/>
                  </a:lnTo>
                  <a:lnTo>
                    <a:pt x="187" y="298"/>
                  </a:lnTo>
                  <a:lnTo>
                    <a:pt x="186" y="298"/>
                  </a:lnTo>
                  <a:lnTo>
                    <a:pt x="185" y="298"/>
                  </a:lnTo>
                  <a:lnTo>
                    <a:pt x="185" y="297"/>
                  </a:lnTo>
                  <a:lnTo>
                    <a:pt x="183" y="297"/>
                  </a:lnTo>
                  <a:lnTo>
                    <a:pt x="183" y="298"/>
                  </a:lnTo>
                  <a:lnTo>
                    <a:pt x="182" y="298"/>
                  </a:lnTo>
                  <a:lnTo>
                    <a:pt x="181" y="298"/>
                  </a:lnTo>
                  <a:lnTo>
                    <a:pt x="181" y="297"/>
                  </a:lnTo>
                  <a:lnTo>
                    <a:pt x="180" y="298"/>
                  </a:lnTo>
                  <a:lnTo>
                    <a:pt x="179" y="298"/>
                  </a:lnTo>
                  <a:lnTo>
                    <a:pt x="178" y="298"/>
                  </a:lnTo>
                  <a:lnTo>
                    <a:pt x="176" y="298"/>
                  </a:lnTo>
                  <a:lnTo>
                    <a:pt x="175" y="298"/>
                  </a:lnTo>
                  <a:lnTo>
                    <a:pt x="174" y="298"/>
                  </a:lnTo>
                  <a:lnTo>
                    <a:pt x="173" y="297"/>
                  </a:lnTo>
                  <a:lnTo>
                    <a:pt x="172" y="296"/>
                  </a:lnTo>
                  <a:lnTo>
                    <a:pt x="171" y="294"/>
                  </a:lnTo>
                  <a:lnTo>
                    <a:pt x="169" y="293"/>
                  </a:lnTo>
                  <a:lnTo>
                    <a:pt x="169" y="292"/>
                  </a:lnTo>
                  <a:lnTo>
                    <a:pt x="169" y="291"/>
                  </a:lnTo>
                  <a:lnTo>
                    <a:pt x="168" y="291"/>
                  </a:lnTo>
                  <a:lnTo>
                    <a:pt x="168" y="292"/>
                  </a:lnTo>
                  <a:lnTo>
                    <a:pt x="168" y="291"/>
                  </a:lnTo>
                  <a:lnTo>
                    <a:pt x="167" y="292"/>
                  </a:lnTo>
                  <a:lnTo>
                    <a:pt x="166" y="292"/>
                  </a:lnTo>
                  <a:lnTo>
                    <a:pt x="166" y="291"/>
                  </a:lnTo>
                  <a:lnTo>
                    <a:pt x="165" y="291"/>
                  </a:lnTo>
                  <a:lnTo>
                    <a:pt x="164" y="291"/>
                  </a:lnTo>
                  <a:lnTo>
                    <a:pt x="162" y="290"/>
                  </a:lnTo>
                  <a:lnTo>
                    <a:pt x="161" y="289"/>
                  </a:lnTo>
                  <a:lnTo>
                    <a:pt x="161" y="290"/>
                  </a:lnTo>
                  <a:lnTo>
                    <a:pt x="160" y="290"/>
                  </a:lnTo>
                  <a:lnTo>
                    <a:pt x="160" y="289"/>
                  </a:lnTo>
                  <a:lnTo>
                    <a:pt x="159" y="289"/>
                  </a:lnTo>
                  <a:lnTo>
                    <a:pt x="158" y="287"/>
                  </a:lnTo>
                  <a:lnTo>
                    <a:pt x="157" y="287"/>
                  </a:lnTo>
                  <a:lnTo>
                    <a:pt x="157" y="286"/>
                  </a:lnTo>
                  <a:lnTo>
                    <a:pt x="157" y="285"/>
                  </a:lnTo>
                  <a:lnTo>
                    <a:pt x="156" y="284"/>
                  </a:lnTo>
                  <a:lnTo>
                    <a:pt x="154" y="284"/>
                  </a:lnTo>
                  <a:lnTo>
                    <a:pt x="153" y="285"/>
                  </a:lnTo>
                  <a:lnTo>
                    <a:pt x="152" y="285"/>
                  </a:lnTo>
                  <a:lnTo>
                    <a:pt x="152" y="284"/>
                  </a:lnTo>
                  <a:lnTo>
                    <a:pt x="151" y="284"/>
                  </a:lnTo>
                  <a:lnTo>
                    <a:pt x="151" y="283"/>
                  </a:lnTo>
                  <a:lnTo>
                    <a:pt x="150" y="283"/>
                  </a:lnTo>
                  <a:lnTo>
                    <a:pt x="149" y="282"/>
                  </a:lnTo>
                  <a:lnTo>
                    <a:pt x="147" y="282"/>
                  </a:lnTo>
                  <a:lnTo>
                    <a:pt x="145" y="280"/>
                  </a:lnTo>
                  <a:lnTo>
                    <a:pt x="145" y="282"/>
                  </a:lnTo>
                  <a:lnTo>
                    <a:pt x="144" y="282"/>
                  </a:lnTo>
                  <a:lnTo>
                    <a:pt x="144" y="283"/>
                  </a:lnTo>
                  <a:lnTo>
                    <a:pt x="144" y="282"/>
                  </a:lnTo>
                  <a:lnTo>
                    <a:pt x="143" y="282"/>
                  </a:lnTo>
                  <a:lnTo>
                    <a:pt x="142" y="282"/>
                  </a:lnTo>
                  <a:lnTo>
                    <a:pt x="140" y="282"/>
                  </a:lnTo>
                  <a:lnTo>
                    <a:pt x="139" y="282"/>
                  </a:lnTo>
                  <a:lnTo>
                    <a:pt x="139" y="280"/>
                  </a:lnTo>
                  <a:lnTo>
                    <a:pt x="138" y="280"/>
                  </a:lnTo>
                  <a:lnTo>
                    <a:pt x="138" y="282"/>
                  </a:lnTo>
                  <a:lnTo>
                    <a:pt x="138" y="280"/>
                  </a:lnTo>
                  <a:lnTo>
                    <a:pt x="137" y="280"/>
                  </a:lnTo>
                  <a:lnTo>
                    <a:pt x="137" y="279"/>
                  </a:lnTo>
                  <a:lnTo>
                    <a:pt x="136" y="279"/>
                  </a:lnTo>
                  <a:lnTo>
                    <a:pt x="136" y="278"/>
                  </a:lnTo>
                  <a:lnTo>
                    <a:pt x="136" y="277"/>
                  </a:lnTo>
                  <a:lnTo>
                    <a:pt x="135" y="277"/>
                  </a:lnTo>
                  <a:lnTo>
                    <a:pt x="133" y="277"/>
                  </a:lnTo>
                  <a:lnTo>
                    <a:pt x="133" y="276"/>
                  </a:lnTo>
                  <a:lnTo>
                    <a:pt x="132" y="276"/>
                  </a:lnTo>
                  <a:lnTo>
                    <a:pt x="132" y="275"/>
                  </a:lnTo>
                  <a:lnTo>
                    <a:pt x="131" y="275"/>
                  </a:lnTo>
                  <a:lnTo>
                    <a:pt x="131" y="273"/>
                  </a:lnTo>
                  <a:lnTo>
                    <a:pt x="130" y="275"/>
                  </a:lnTo>
                  <a:lnTo>
                    <a:pt x="130" y="273"/>
                  </a:lnTo>
                  <a:lnTo>
                    <a:pt x="129" y="273"/>
                  </a:lnTo>
                  <a:lnTo>
                    <a:pt x="129" y="272"/>
                  </a:lnTo>
                  <a:lnTo>
                    <a:pt x="128" y="272"/>
                  </a:lnTo>
                  <a:lnTo>
                    <a:pt x="128" y="271"/>
                  </a:lnTo>
                  <a:lnTo>
                    <a:pt x="128" y="270"/>
                  </a:lnTo>
                  <a:lnTo>
                    <a:pt x="126" y="270"/>
                  </a:lnTo>
                  <a:lnTo>
                    <a:pt x="126" y="269"/>
                  </a:lnTo>
                  <a:lnTo>
                    <a:pt x="126" y="270"/>
                  </a:lnTo>
                  <a:lnTo>
                    <a:pt x="125" y="270"/>
                  </a:lnTo>
                  <a:lnTo>
                    <a:pt x="125" y="269"/>
                  </a:lnTo>
                  <a:lnTo>
                    <a:pt x="125" y="268"/>
                  </a:lnTo>
                  <a:lnTo>
                    <a:pt x="126" y="268"/>
                  </a:lnTo>
                  <a:lnTo>
                    <a:pt x="125" y="268"/>
                  </a:lnTo>
                  <a:lnTo>
                    <a:pt x="125" y="266"/>
                  </a:lnTo>
                  <a:lnTo>
                    <a:pt x="124" y="265"/>
                  </a:lnTo>
                  <a:lnTo>
                    <a:pt x="123" y="264"/>
                  </a:lnTo>
                  <a:lnTo>
                    <a:pt x="123" y="263"/>
                  </a:lnTo>
                  <a:lnTo>
                    <a:pt x="123" y="262"/>
                  </a:lnTo>
                  <a:lnTo>
                    <a:pt x="123" y="261"/>
                  </a:lnTo>
                  <a:lnTo>
                    <a:pt x="122" y="261"/>
                  </a:lnTo>
                  <a:lnTo>
                    <a:pt x="123" y="259"/>
                  </a:lnTo>
                  <a:lnTo>
                    <a:pt x="123" y="258"/>
                  </a:lnTo>
                  <a:lnTo>
                    <a:pt x="123" y="257"/>
                  </a:lnTo>
                  <a:lnTo>
                    <a:pt x="123" y="256"/>
                  </a:lnTo>
                  <a:lnTo>
                    <a:pt x="123" y="255"/>
                  </a:lnTo>
                  <a:lnTo>
                    <a:pt x="122" y="255"/>
                  </a:lnTo>
                  <a:lnTo>
                    <a:pt x="122" y="254"/>
                  </a:lnTo>
                  <a:lnTo>
                    <a:pt x="122" y="252"/>
                  </a:lnTo>
                  <a:lnTo>
                    <a:pt x="122" y="251"/>
                  </a:lnTo>
                  <a:lnTo>
                    <a:pt x="122" y="250"/>
                  </a:lnTo>
                  <a:lnTo>
                    <a:pt x="121" y="250"/>
                  </a:lnTo>
                  <a:lnTo>
                    <a:pt x="121" y="249"/>
                  </a:lnTo>
                  <a:lnTo>
                    <a:pt x="122" y="249"/>
                  </a:lnTo>
                  <a:lnTo>
                    <a:pt x="122" y="248"/>
                  </a:lnTo>
                  <a:lnTo>
                    <a:pt x="123" y="247"/>
                  </a:lnTo>
                  <a:lnTo>
                    <a:pt x="123" y="245"/>
                  </a:lnTo>
                  <a:lnTo>
                    <a:pt x="123" y="244"/>
                  </a:lnTo>
                  <a:lnTo>
                    <a:pt x="123" y="243"/>
                  </a:lnTo>
                  <a:lnTo>
                    <a:pt x="122" y="242"/>
                  </a:lnTo>
                  <a:lnTo>
                    <a:pt x="122" y="241"/>
                  </a:lnTo>
                  <a:lnTo>
                    <a:pt x="123" y="240"/>
                  </a:lnTo>
                  <a:lnTo>
                    <a:pt x="122" y="238"/>
                  </a:lnTo>
                  <a:lnTo>
                    <a:pt x="122" y="237"/>
                  </a:lnTo>
                  <a:lnTo>
                    <a:pt x="121" y="237"/>
                  </a:lnTo>
                  <a:lnTo>
                    <a:pt x="119" y="237"/>
                  </a:lnTo>
                  <a:lnTo>
                    <a:pt x="119" y="238"/>
                  </a:lnTo>
                  <a:lnTo>
                    <a:pt x="118" y="238"/>
                  </a:lnTo>
                  <a:lnTo>
                    <a:pt x="118" y="240"/>
                  </a:lnTo>
                  <a:lnTo>
                    <a:pt x="117" y="238"/>
                  </a:lnTo>
                  <a:lnTo>
                    <a:pt x="116" y="238"/>
                  </a:lnTo>
                  <a:lnTo>
                    <a:pt x="116" y="237"/>
                  </a:lnTo>
                  <a:lnTo>
                    <a:pt x="116" y="238"/>
                  </a:lnTo>
                  <a:lnTo>
                    <a:pt x="115" y="238"/>
                  </a:lnTo>
                  <a:lnTo>
                    <a:pt x="114" y="238"/>
                  </a:lnTo>
                  <a:lnTo>
                    <a:pt x="112" y="238"/>
                  </a:lnTo>
                  <a:lnTo>
                    <a:pt x="111" y="238"/>
                  </a:lnTo>
                  <a:lnTo>
                    <a:pt x="110" y="238"/>
                  </a:lnTo>
                  <a:lnTo>
                    <a:pt x="109" y="240"/>
                  </a:lnTo>
                  <a:lnTo>
                    <a:pt x="108" y="240"/>
                  </a:lnTo>
                  <a:lnTo>
                    <a:pt x="107" y="240"/>
                  </a:lnTo>
                  <a:lnTo>
                    <a:pt x="107" y="241"/>
                  </a:lnTo>
                  <a:lnTo>
                    <a:pt x="105" y="240"/>
                  </a:lnTo>
                  <a:lnTo>
                    <a:pt x="104" y="241"/>
                  </a:lnTo>
                  <a:lnTo>
                    <a:pt x="103" y="241"/>
                  </a:lnTo>
                  <a:lnTo>
                    <a:pt x="102" y="242"/>
                  </a:lnTo>
                  <a:lnTo>
                    <a:pt x="101" y="243"/>
                  </a:lnTo>
                  <a:lnTo>
                    <a:pt x="98" y="247"/>
                  </a:lnTo>
                  <a:lnTo>
                    <a:pt x="97" y="247"/>
                  </a:lnTo>
                  <a:lnTo>
                    <a:pt x="96" y="247"/>
                  </a:lnTo>
                  <a:lnTo>
                    <a:pt x="95" y="247"/>
                  </a:lnTo>
                  <a:lnTo>
                    <a:pt x="95" y="248"/>
                  </a:lnTo>
                  <a:lnTo>
                    <a:pt x="94" y="248"/>
                  </a:lnTo>
                  <a:lnTo>
                    <a:pt x="94" y="249"/>
                  </a:lnTo>
                  <a:lnTo>
                    <a:pt x="93" y="249"/>
                  </a:lnTo>
                  <a:lnTo>
                    <a:pt x="93" y="250"/>
                  </a:lnTo>
                  <a:lnTo>
                    <a:pt x="92" y="250"/>
                  </a:lnTo>
                  <a:lnTo>
                    <a:pt x="90" y="251"/>
                  </a:lnTo>
                  <a:lnTo>
                    <a:pt x="90" y="252"/>
                  </a:lnTo>
                  <a:lnTo>
                    <a:pt x="89" y="254"/>
                  </a:lnTo>
                  <a:lnTo>
                    <a:pt x="88" y="252"/>
                  </a:lnTo>
                  <a:lnTo>
                    <a:pt x="86" y="252"/>
                  </a:lnTo>
                  <a:lnTo>
                    <a:pt x="85" y="252"/>
                  </a:lnTo>
                  <a:lnTo>
                    <a:pt x="85" y="254"/>
                  </a:lnTo>
                  <a:lnTo>
                    <a:pt x="83" y="255"/>
                  </a:lnTo>
                  <a:lnTo>
                    <a:pt x="83" y="256"/>
                  </a:lnTo>
                  <a:lnTo>
                    <a:pt x="82" y="256"/>
                  </a:lnTo>
                  <a:lnTo>
                    <a:pt x="82" y="257"/>
                  </a:lnTo>
                  <a:lnTo>
                    <a:pt x="82" y="258"/>
                  </a:lnTo>
                  <a:lnTo>
                    <a:pt x="81" y="258"/>
                  </a:lnTo>
                  <a:lnTo>
                    <a:pt x="80" y="258"/>
                  </a:lnTo>
                  <a:lnTo>
                    <a:pt x="79" y="258"/>
                  </a:lnTo>
                  <a:lnTo>
                    <a:pt x="78" y="259"/>
                  </a:lnTo>
                  <a:lnTo>
                    <a:pt x="75" y="261"/>
                  </a:lnTo>
                  <a:lnTo>
                    <a:pt x="75" y="259"/>
                  </a:lnTo>
                  <a:lnTo>
                    <a:pt x="75" y="258"/>
                  </a:lnTo>
                  <a:lnTo>
                    <a:pt x="74" y="258"/>
                  </a:lnTo>
                  <a:lnTo>
                    <a:pt x="73" y="258"/>
                  </a:lnTo>
                  <a:lnTo>
                    <a:pt x="72" y="258"/>
                  </a:lnTo>
                  <a:lnTo>
                    <a:pt x="71" y="257"/>
                  </a:lnTo>
                  <a:lnTo>
                    <a:pt x="69" y="257"/>
                  </a:lnTo>
                  <a:lnTo>
                    <a:pt x="68" y="257"/>
                  </a:lnTo>
                  <a:lnTo>
                    <a:pt x="67" y="257"/>
                  </a:lnTo>
                  <a:lnTo>
                    <a:pt x="66" y="257"/>
                  </a:lnTo>
                  <a:lnTo>
                    <a:pt x="65" y="257"/>
                  </a:lnTo>
                  <a:lnTo>
                    <a:pt x="64" y="257"/>
                  </a:lnTo>
                  <a:lnTo>
                    <a:pt x="62" y="257"/>
                  </a:lnTo>
                  <a:lnTo>
                    <a:pt x="61" y="257"/>
                  </a:lnTo>
                  <a:lnTo>
                    <a:pt x="60" y="257"/>
                  </a:lnTo>
                  <a:lnTo>
                    <a:pt x="59" y="257"/>
                  </a:lnTo>
                  <a:lnTo>
                    <a:pt x="55" y="258"/>
                  </a:lnTo>
                  <a:lnTo>
                    <a:pt x="54" y="258"/>
                  </a:lnTo>
                  <a:lnTo>
                    <a:pt x="53" y="259"/>
                  </a:lnTo>
                  <a:lnTo>
                    <a:pt x="53" y="258"/>
                  </a:lnTo>
                  <a:lnTo>
                    <a:pt x="52" y="258"/>
                  </a:lnTo>
                  <a:lnTo>
                    <a:pt x="51" y="257"/>
                  </a:lnTo>
                  <a:lnTo>
                    <a:pt x="50" y="258"/>
                  </a:lnTo>
                  <a:lnTo>
                    <a:pt x="50" y="257"/>
                  </a:lnTo>
                  <a:lnTo>
                    <a:pt x="50" y="255"/>
                  </a:lnTo>
                  <a:lnTo>
                    <a:pt x="50" y="252"/>
                  </a:lnTo>
                  <a:lnTo>
                    <a:pt x="48" y="250"/>
                  </a:lnTo>
                  <a:lnTo>
                    <a:pt x="48" y="249"/>
                  </a:lnTo>
                  <a:lnTo>
                    <a:pt x="48" y="247"/>
                  </a:lnTo>
                  <a:lnTo>
                    <a:pt x="48" y="244"/>
                  </a:lnTo>
                  <a:lnTo>
                    <a:pt x="48" y="243"/>
                  </a:lnTo>
                  <a:lnTo>
                    <a:pt x="48" y="241"/>
                  </a:lnTo>
                  <a:lnTo>
                    <a:pt x="48" y="240"/>
                  </a:lnTo>
                  <a:lnTo>
                    <a:pt x="48" y="238"/>
                  </a:lnTo>
                  <a:lnTo>
                    <a:pt x="50" y="238"/>
                  </a:lnTo>
                  <a:lnTo>
                    <a:pt x="50" y="237"/>
                  </a:lnTo>
                  <a:lnTo>
                    <a:pt x="48" y="236"/>
                  </a:lnTo>
                  <a:lnTo>
                    <a:pt x="48" y="235"/>
                  </a:lnTo>
                  <a:lnTo>
                    <a:pt x="50" y="235"/>
                  </a:lnTo>
                  <a:lnTo>
                    <a:pt x="48" y="235"/>
                  </a:lnTo>
                  <a:lnTo>
                    <a:pt x="50" y="235"/>
                  </a:lnTo>
                  <a:lnTo>
                    <a:pt x="50" y="234"/>
                  </a:lnTo>
                  <a:lnTo>
                    <a:pt x="50" y="233"/>
                  </a:lnTo>
                  <a:lnTo>
                    <a:pt x="48" y="233"/>
                  </a:lnTo>
                  <a:lnTo>
                    <a:pt x="48" y="234"/>
                  </a:lnTo>
                  <a:lnTo>
                    <a:pt x="47" y="234"/>
                  </a:lnTo>
                  <a:lnTo>
                    <a:pt x="47" y="235"/>
                  </a:lnTo>
                  <a:lnTo>
                    <a:pt x="46" y="235"/>
                  </a:lnTo>
                  <a:lnTo>
                    <a:pt x="46" y="236"/>
                  </a:lnTo>
                  <a:lnTo>
                    <a:pt x="45" y="236"/>
                  </a:lnTo>
                  <a:lnTo>
                    <a:pt x="45" y="237"/>
                  </a:lnTo>
                  <a:lnTo>
                    <a:pt x="44" y="237"/>
                  </a:lnTo>
                  <a:lnTo>
                    <a:pt x="44" y="238"/>
                  </a:lnTo>
                  <a:lnTo>
                    <a:pt x="43" y="240"/>
                  </a:lnTo>
                  <a:lnTo>
                    <a:pt x="41" y="240"/>
                  </a:lnTo>
                  <a:lnTo>
                    <a:pt x="41" y="241"/>
                  </a:lnTo>
                  <a:lnTo>
                    <a:pt x="40" y="241"/>
                  </a:lnTo>
                  <a:lnTo>
                    <a:pt x="39" y="242"/>
                  </a:lnTo>
                  <a:lnTo>
                    <a:pt x="38" y="242"/>
                  </a:lnTo>
                  <a:lnTo>
                    <a:pt x="36" y="242"/>
                  </a:lnTo>
                  <a:lnTo>
                    <a:pt x="32" y="242"/>
                  </a:lnTo>
                  <a:lnTo>
                    <a:pt x="30" y="242"/>
                  </a:lnTo>
                  <a:lnTo>
                    <a:pt x="28" y="242"/>
                  </a:lnTo>
                  <a:lnTo>
                    <a:pt x="26" y="242"/>
                  </a:lnTo>
                  <a:lnTo>
                    <a:pt x="28" y="242"/>
                  </a:lnTo>
                  <a:lnTo>
                    <a:pt x="28" y="241"/>
                  </a:lnTo>
                  <a:lnTo>
                    <a:pt x="28" y="240"/>
                  </a:lnTo>
                  <a:lnTo>
                    <a:pt x="26" y="238"/>
                  </a:lnTo>
                  <a:lnTo>
                    <a:pt x="25" y="238"/>
                  </a:lnTo>
                  <a:lnTo>
                    <a:pt x="25" y="237"/>
                  </a:lnTo>
                  <a:lnTo>
                    <a:pt x="25" y="236"/>
                  </a:lnTo>
                  <a:lnTo>
                    <a:pt x="25" y="235"/>
                  </a:lnTo>
                  <a:lnTo>
                    <a:pt x="24" y="235"/>
                  </a:lnTo>
                  <a:lnTo>
                    <a:pt x="24" y="234"/>
                  </a:lnTo>
                  <a:lnTo>
                    <a:pt x="23" y="234"/>
                  </a:lnTo>
                  <a:lnTo>
                    <a:pt x="22" y="234"/>
                  </a:lnTo>
                  <a:lnTo>
                    <a:pt x="21" y="234"/>
                  </a:lnTo>
                  <a:lnTo>
                    <a:pt x="21" y="233"/>
                  </a:lnTo>
                  <a:lnTo>
                    <a:pt x="19" y="234"/>
                  </a:lnTo>
                  <a:lnTo>
                    <a:pt x="19" y="233"/>
                  </a:lnTo>
                  <a:lnTo>
                    <a:pt x="18" y="233"/>
                  </a:lnTo>
                  <a:lnTo>
                    <a:pt x="12" y="233"/>
                  </a:lnTo>
                  <a:lnTo>
                    <a:pt x="14" y="231"/>
                  </a:lnTo>
                  <a:lnTo>
                    <a:pt x="14" y="230"/>
                  </a:lnTo>
                  <a:lnTo>
                    <a:pt x="15" y="230"/>
                  </a:lnTo>
                  <a:lnTo>
                    <a:pt x="15" y="229"/>
                  </a:lnTo>
                  <a:lnTo>
                    <a:pt x="16" y="228"/>
                  </a:lnTo>
                  <a:lnTo>
                    <a:pt x="16" y="226"/>
                  </a:lnTo>
                  <a:lnTo>
                    <a:pt x="15" y="226"/>
                  </a:lnTo>
                  <a:lnTo>
                    <a:pt x="15" y="224"/>
                  </a:lnTo>
                  <a:lnTo>
                    <a:pt x="14" y="224"/>
                  </a:lnTo>
                  <a:lnTo>
                    <a:pt x="12" y="223"/>
                  </a:lnTo>
                  <a:lnTo>
                    <a:pt x="12" y="222"/>
                  </a:lnTo>
                  <a:lnTo>
                    <a:pt x="12" y="221"/>
                  </a:lnTo>
                  <a:lnTo>
                    <a:pt x="11" y="221"/>
                  </a:lnTo>
                  <a:lnTo>
                    <a:pt x="10" y="221"/>
                  </a:lnTo>
                  <a:lnTo>
                    <a:pt x="10" y="220"/>
                  </a:lnTo>
                  <a:lnTo>
                    <a:pt x="10" y="219"/>
                  </a:lnTo>
                  <a:lnTo>
                    <a:pt x="10" y="217"/>
                  </a:lnTo>
                  <a:lnTo>
                    <a:pt x="9" y="217"/>
                  </a:lnTo>
                  <a:lnTo>
                    <a:pt x="8" y="217"/>
                  </a:lnTo>
                  <a:lnTo>
                    <a:pt x="8" y="216"/>
                  </a:lnTo>
                  <a:lnTo>
                    <a:pt x="7" y="216"/>
                  </a:lnTo>
                  <a:lnTo>
                    <a:pt x="7" y="215"/>
                  </a:lnTo>
                  <a:lnTo>
                    <a:pt x="7" y="214"/>
                  </a:lnTo>
                  <a:lnTo>
                    <a:pt x="5" y="214"/>
                  </a:lnTo>
                  <a:lnTo>
                    <a:pt x="7" y="213"/>
                  </a:lnTo>
                  <a:lnTo>
                    <a:pt x="5" y="213"/>
                  </a:lnTo>
                  <a:lnTo>
                    <a:pt x="5" y="212"/>
                  </a:lnTo>
                  <a:lnTo>
                    <a:pt x="5" y="210"/>
                  </a:lnTo>
                  <a:lnTo>
                    <a:pt x="4" y="210"/>
                  </a:lnTo>
                  <a:lnTo>
                    <a:pt x="3" y="209"/>
                  </a:lnTo>
                  <a:lnTo>
                    <a:pt x="3" y="208"/>
                  </a:lnTo>
                  <a:lnTo>
                    <a:pt x="4" y="208"/>
                  </a:lnTo>
                  <a:lnTo>
                    <a:pt x="4" y="207"/>
                  </a:lnTo>
                  <a:lnTo>
                    <a:pt x="3" y="207"/>
                  </a:lnTo>
                  <a:lnTo>
                    <a:pt x="3" y="206"/>
                  </a:lnTo>
                  <a:lnTo>
                    <a:pt x="2" y="206"/>
                  </a:lnTo>
                  <a:lnTo>
                    <a:pt x="1" y="203"/>
                  </a:lnTo>
                  <a:lnTo>
                    <a:pt x="0" y="203"/>
                  </a:lnTo>
                  <a:lnTo>
                    <a:pt x="1" y="203"/>
                  </a:lnTo>
                  <a:lnTo>
                    <a:pt x="1" y="202"/>
                  </a:lnTo>
                  <a:lnTo>
                    <a:pt x="1" y="201"/>
                  </a:lnTo>
                  <a:lnTo>
                    <a:pt x="1" y="200"/>
                  </a:lnTo>
                  <a:lnTo>
                    <a:pt x="0" y="200"/>
                  </a:lnTo>
                  <a:lnTo>
                    <a:pt x="1" y="200"/>
                  </a:lnTo>
                  <a:lnTo>
                    <a:pt x="2" y="200"/>
                  </a:lnTo>
                  <a:lnTo>
                    <a:pt x="3" y="200"/>
                  </a:lnTo>
                  <a:lnTo>
                    <a:pt x="4" y="200"/>
                  </a:lnTo>
                  <a:lnTo>
                    <a:pt x="4" y="199"/>
                  </a:lnTo>
                  <a:lnTo>
                    <a:pt x="3" y="198"/>
                  </a:lnTo>
                  <a:lnTo>
                    <a:pt x="2" y="196"/>
                  </a:lnTo>
                  <a:lnTo>
                    <a:pt x="2" y="195"/>
                  </a:lnTo>
                  <a:lnTo>
                    <a:pt x="3" y="195"/>
                  </a:lnTo>
                  <a:lnTo>
                    <a:pt x="3" y="194"/>
                  </a:lnTo>
                  <a:lnTo>
                    <a:pt x="3" y="193"/>
                  </a:lnTo>
                  <a:lnTo>
                    <a:pt x="3" y="192"/>
                  </a:lnTo>
                  <a:lnTo>
                    <a:pt x="4" y="192"/>
                  </a:lnTo>
                  <a:lnTo>
                    <a:pt x="4" y="191"/>
                  </a:lnTo>
                  <a:lnTo>
                    <a:pt x="5" y="191"/>
                  </a:lnTo>
                  <a:lnTo>
                    <a:pt x="7" y="189"/>
                  </a:lnTo>
                  <a:lnTo>
                    <a:pt x="8" y="188"/>
                  </a:lnTo>
                  <a:lnTo>
                    <a:pt x="9" y="188"/>
                  </a:lnTo>
                  <a:lnTo>
                    <a:pt x="10" y="187"/>
                  </a:lnTo>
                  <a:lnTo>
                    <a:pt x="11" y="187"/>
                  </a:lnTo>
                  <a:lnTo>
                    <a:pt x="11" y="186"/>
                  </a:lnTo>
                  <a:lnTo>
                    <a:pt x="11" y="185"/>
                  </a:lnTo>
                  <a:lnTo>
                    <a:pt x="11" y="184"/>
                  </a:lnTo>
                  <a:lnTo>
                    <a:pt x="11" y="182"/>
                  </a:lnTo>
                  <a:lnTo>
                    <a:pt x="10" y="181"/>
                  </a:lnTo>
                  <a:lnTo>
                    <a:pt x="10" y="180"/>
                  </a:lnTo>
                  <a:lnTo>
                    <a:pt x="10" y="179"/>
                  </a:lnTo>
                  <a:lnTo>
                    <a:pt x="11" y="177"/>
                  </a:lnTo>
                  <a:lnTo>
                    <a:pt x="12" y="174"/>
                  </a:lnTo>
                  <a:lnTo>
                    <a:pt x="14" y="173"/>
                  </a:lnTo>
                  <a:lnTo>
                    <a:pt x="14" y="172"/>
                  </a:lnTo>
                  <a:lnTo>
                    <a:pt x="14" y="171"/>
                  </a:lnTo>
                  <a:lnTo>
                    <a:pt x="14" y="170"/>
                  </a:lnTo>
                  <a:lnTo>
                    <a:pt x="14" y="168"/>
                  </a:lnTo>
                  <a:lnTo>
                    <a:pt x="14" y="167"/>
                  </a:lnTo>
                  <a:lnTo>
                    <a:pt x="14" y="166"/>
                  </a:lnTo>
                  <a:lnTo>
                    <a:pt x="14" y="165"/>
                  </a:lnTo>
                  <a:lnTo>
                    <a:pt x="15" y="165"/>
                  </a:lnTo>
                  <a:lnTo>
                    <a:pt x="15" y="164"/>
                  </a:lnTo>
                  <a:lnTo>
                    <a:pt x="15" y="165"/>
                  </a:lnTo>
                  <a:lnTo>
                    <a:pt x="16" y="164"/>
                  </a:lnTo>
                  <a:lnTo>
                    <a:pt x="17" y="164"/>
                  </a:lnTo>
                  <a:lnTo>
                    <a:pt x="18" y="164"/>
                  </a:lnTo>
                  <a:lnTo>
                    <a:pt x="18" y="163"/>
                  </a:lnTo>
                  <a:lnTo>
                    <a:pt x="19" y="163"/>
                  </a:lnTo>
                  <a:lnTo>
                    <a:pt x="19" y="161"/>
                  </a:lnTo>
                  <a:lnTo>
                    <a:pt x="21" y="161"/>
                  </a:lnTo>
                  <a:lnTo>
                    <a:pt x="21" y="160"/>
                  </a:lnTo>
                  <a:lnTo>
                    <a:pt x="21" y="159"/>
                  </a:lnTo>
                  <a:lnTo>
                    <a:pt x="22" y="159"/>
                  </a:lnTo>
                  <a:lnTo>
                    <a:pt x="23" y="159"/>
                  </a:lnTo>
                  <a:lnTo>
                    <a:pt x="24" y="158"/>
                  </a:lnTo>
                  <a:lnTo>
                    <a:pt x="25" y="158"/>
                  </a:lnTo>
                  <a:lnTo>
                    <a:pt x="25" y="157"/>
                  </a:lnTo>
                  <a:lnTo>
                    <a:pt x="26" y="157"/>
                  </a:lnTo>
                  <a:lnTo>
                    <a:pt x="28" y="156"/>
                  </a:lnTo>
                  <a:lnTo>
                    <a:pt x="29" y="154"/>
                  </a:lnTo>
                  <a:lnTo>
                    <a:pt x="30" y="154"/>
                  </a:lnTo>
                  <a:lnTo>
                    <a:pt x="31" y="154"/>
                  </a:lnTo>
                  <a:lnTo>
                    <a:pt x="31" y="156"/>
                  </a:lnTo>
                  <a:lnTo>
                    <a:pt x="31" y="154"/>
                  </a:lnTo>
                  <a:lnTo>
                    <a:pt x="32" y="154"/>
                  </a:lnTo>
                  <a:lnTo>
                    <a:pt x="33" y="154"/>
                  </a:lnTo>
                  <a:lnTo>
                    <a:pt x="34" y="154"/>
                  </a:lnTo>
                  <a:lnTo>
                    <a:pt x="36" y="154"/>
                  </a:lnTo>
                  <a:lnTo>
                    <a:pt x="36" y="153"/>
                  </a:lnTo>
                  <a:lnTo>
                    <a:pt x="37" y="153"/>
                  </a:lnTo>
                  <a:lnTo>
                    <a:pt x="38" y="153"/>
                  </a:lnTo>
                  <a:lnTo>
                    <a:pt x="39" y="153"/>
                  </a:lnTo>
                  <a:lnTo>
                    <a:pt x="40" y="153"/>
                  </a:lnTo>
                  <a:lnTo>
                    <a:pt x="40" y="152"/>
                  </a:lnTo>
                  <a:lnTo>
                    <a:pt x="40" y="153"/>
                  </a:lnTo>
                  <a:lnTo>
                    <a:pt x="40" y="152"/>
                  </a:lnTo>
                  <a:lnTo>
                    <a:pt x="41" y="152"/>
                  </a:lnTo>
                  <a:lnTo>
                    <a:pt x="41" y="151"/>
                  </a:lnTo>
                  <a:lnTo>
                    <a:pt x="43" y="151"/>
                  </a:lnTo>
                  <a:lnTo>
                    <a:pt x="43" y="150"/>
                  </a:lnTo>
                  <a:lnTo>
                    <a:pt x="44" y="150"/>
                  </a:lnTo>
                  <a:lnTo>
                    <a:pt x="45" y="149"/>
                  </a:lnTo>
                  <a:lnTo>
                    <a:pt x="45" y="150"/>
                  </a:lnTo>
                  <a:lnTo>
                    <a:pt x="46" y="150"/>
                  </a:lnTo>
                  <a:lnTo>
                    <a:pt x="47" y="150"/>
                  </a:lnTo>
                  <a:lnTo>
                    <a:pt x="47" y="149"/>
                  </a:lnTo>
                  <a:lnTo>
                    <a:pt x="48" y="149"/>
                  </a:lnTo>
                  <a:lnTo>
                    <a:pt x="48" y="150"/>
                  </a:lnTo>
                  <a:lnTo>
                    <a:pt x="50" y="150"/>
                  </a:lnTo>
                  <a:lnTo>
                    <a:pt x="50" y="151"/>
                  </a:lnTo>
                  <a:lnTo>
                    <a:pt x="51" y="152"/>
                  </a:lnTo>
                  <a:lnTo>
                    <a:pt x="52" y="152"/>
                  </a:lnTo>
                  <a:lnTo>
                    <a:pt x="52" y="151"/>
                  </a:lnTo>
                  <a:lnTo>
                    <a:pt x="53" y="151"/>
                  </a:lnTo>
                  <a:lnTo>
                    <a:pt x="53" y="152"/>
                  </a:lnTo>
                  <a:lnTo>
                    <a:pt x="54" y="152"/>
                  </a:lnTo>
                  <a:lnTo>
                    <a:pt x="54" y="151"/>
                  </a:lnTo>
                  <a:lnTo>
                    <a:pt x="54" y="150"/>
                  </a:lnTo>
                  <a:lnTo>
                    <a:pt x="55" y="147"/>
                  </a:lnTo>
                  <a:lnTo>
                    <a:pt x="55" y="145"/>
                  </a:lnTo>
                  <a:lnTo>
                    <a:pt x="55" y="143"/>
                  </a:lnTo>
                  <a:lnTo>
                    <a:pt x="55" y="140"/>
                  </a:lnTo>
                  <a:lnTo>
                    <a:pt x="57" y="137"/>
                  </a:lnTo>
                  <a:lnTo>
                    <a:pt x="57" y="135"/>
                  </a:lnTo>
                  <a:lnTo>
                    <a:pt x="57" y="132"/>
                  </a:lnTo>
                  <a:lnTo>
                    <a:pt x="58" y="130"/>
                  </a:lnTo>
                  <a:lnTo>
                    <a:pt x="58" y="128"/>
                  </a:lnTo>
                  <a:lnTo>
                    <a:pt x="58" y="124"/>
                  </a:lnTo>
                  <a:lnTo>
                    <a:pt x="59" y="122"/>
                  </a:lnTo>
                  <a:lnTo>
                    <a:pt x="59" y="119"/>
                  </a:lnTo>
                  <a:lnTo>
                    <a:pt x="59" y="117"/>
                  </a:lnTo>
                  <a:lnTo>
                    <a:pt x="60" y="115"/>
                  </a:lnTo>
                  <a:lnTo>
                    <a:pt x="60" y="112"/>
                  </a:lnTo>
                  <a:lnTo>
                    <a:pt x="60" y="109"/>
                  </a:lnTo>
                  <a:lnTo>
                    <a:pt x="61" y="108"/>
                  </a:lnTo>
                  <a:lnTo>
                    <a:pt x="60" y="108"/>
                  </a:lnTo>
                  <a:lnTo>
                    <a:pt x="61" y="107"/>
                  </a:lnTo>
                  <a:lnTo>
                    <a:pt x="61" y="105"/>
                  </a:lnTo>
                  <a:lnTo>
                    <a:pt x="61" y="104"/>
                  </a:lnTo>
                  <a:lnTo>
                    <a:pt x="61" y="103"/>
                  </a:lnTo>
                  <a:lnTo>
                    <a:pt x="61" y="102"/>
                  </a:lnTo>
                  <a:lnTo>
                    <a:pt x="60" y="101"/>
                  </a:lnTo>
                  <a:lnTo>
                    <a:pt x="61" y="101"/>
                  </a:lnTo>
                  <a:lnTo>
                    <a:pt x="61" y="100"/>
                  </a:lnTo>
                  <a:lnTo>
                    <a:pt x="60" y="100"/>
                  </a:lnTo>
                  <a:lnTo>
                    <a:pt x="60" y="98"/>
                  </a:lnTo>
                  <a:lnTo>
                    <a:pt x="59" y="98"/>
                  </a:lnTo>
                  <a:lnTo>
                    <a:pt x="59" y="97"/>
                  </a:lnTo>
                  <a:lnTo>
                    <a:pt x="59" y="96"/>
                  </a:lnTo>
                  <a:lnTo>
                    <a:pt x="58" y="96"/>
                  </a:lnTo>
                  <a:lnTo>
                    <a:pt x="58" y="95"/>
                  </a:lnTo>
                  <a:lnTo>
                    <a:pt x="59" y="94"/>
                  </a:lnTo>
                  <a:lnTo>
                    <a:pt x="59" y="93"/>
                  </a:lnTo>
                  <a:lnTo>
                    <a:pt x="58" y="93"/>
                  </a:lnTo>
                  <a:lnTo>
                    <a:pt x="58" y="91"/>
                  </a:lnTo>
                  <a:lnTo>
                    <a:pt x="57" y="91"/>
                  </a:lnTo>
                  <a:lnTo>
                    <a:pt x="57" y="90"/>
                  </a:lnTo>
                  <a:lnTo>
                    <a:pt x="55" y="90"/>
                  </a:lnTo>
                  <a:lnTo>
                    <a:pt x="55" y="89"/>
                  </a:lnTo>
                  <a:lnTo>
                    <a:pt x="54" y="89"/>
                  </a:lnTo>
                  <a:lnTo>
                    <a:pt x="53" y="89"/>
                  </a:lnTo>
                  <a:lnTo>
                    <a:pt x="53" y="88"/>
                  </a:lnTo>
                  <a:lnTo>
                    <a:pt x="53" y="87"/>
                  </a:lnTo>
                  <a:lnTo>
                    <a:pt x="52" y="87"/>
                  </a:lnTo>
                  <a:lnTo>
                    <a:pt x="52" y="86"/>
                  </a:lnTo>
                  <a:lnTo>
                    <a:pt x="52" y="84"/>
                  </a:lnTo>
                  <a:lnTo>
                    <a:pt x="52" y="83"/>
                  </a:lnTo>
                  <a:lnTo>
                    <a:pt x="52" y="82"/>
                  </a:lnTo>
                  <a:lnTo>
                    <a:pt x="52" y="80"/>
                  </a:lnTo>
                  <a:lnTo>
                    <a:pt x="52" y="79"/>
                  </a:lnTo>
                  <a:lnTo>
                    <a:pt x="52" y="77"/>
                  </a:lnTo>
                  <a:lnTo>
                    <a:pt x="52" y="76"/>
                  </a:lnTo>
                  <a:lnTo>
                    <a:pt x="52" y="75"/>
                  </a:lnTo>
                  <a:lnTo>
                    <a:pt x="52" y="74"/>
                  </a:lnTo>
                  <a:lnTo>
                    <a:pt x="52" y="75"/>
                  </a:lnTo>
                  <a:lnTo>
                    <a:pt x="53" y="74"/>
                  </a:lnTo>
                  <a:lnTo>
                    <a:pt x="54" y="74"/>
                  </a:lnTo>
                  <a:lnTo>
                    <a:pt x="55" y="74"/>
                  </a:lnTo>
                  <a:lnTo>
                    <a:pt x="57" y="74"/>
                  </a:lnTo>
                  <a:lnTo>
                    <a:pt x="58" y="73"/>
                  </a:lnTo>
                  <a:lnTo>
                    <a:pt x="58" y="74"/>
                  </a:lnTo>
                  <a:lnTo>
                    <a:pt x="59" y="73"/>
                  </a:lnTo>
                  <a:lnTo>
                    <a:pt x="60" y="73"/>
                  </a:lnTo>
                  <a:lnTo>
                    <a:pt x="60" y="72"/>
                  </a:lnTo>
                  <a:lnTo>
                    <a:pt x="61" y="73"/>
                  </a:lnTo>
                  <a:lnTo>
                    <a:pt x="61" y="74"/>
                  </a:lnTo>
                  <a:lnTo>
                    <a:pt x="62" y="74"/>
                  </a:lnTo>
                  <a:lnTo>
                    <a:pt x="62" y="73"/>
                  </a:lnTo>
                  <a:lnTo>
                    <a:pt x="62" y="74"/>
                  </a:lnTo>
                  <a:lnTo>
                    <a:pt x="64" y="74"/>
                  </a:lnTo>
                  <a:lnTo>
                    <a:pt x="65" y="74"/>
                  </a:lnTo>
                  <a:lnTo>
                    <a:pt x="65" y="73"/>
                  </a:lnTo>
                  <a:lnTo>
                    <a:pt x="65" y="72"/>
                  </a:lnTo>
                  <a:lnTo>
                    <a:pt x="65" y="70"/>
                  </a:lnTo>
                  <a:lnTo>
                    <a:pt x="65" y="69"/>
                  </a:lnTo>
                  <a:lnTo>
                    <a:pt x="64" y="69"/>
                  </a:lnTo>
                  <a:lnTo>
                    <a:pt x="64" y="68"/>
                  </a:lnTo>
                  <a:lnTo>
                    <a:pt x="64" y="67"/>
                  </a:lnTo>
                  <a:lnTo>
                    <a:pt x="62" y="67"/>
                  </a:lnTo>
                  <a:lnTo>
                    <a:pt x="61" y="67"/>
                  </a:lnTo>
                  <a:lnTo>
                    <a:pt x="60" y="67"/>
                  </a:lnTo>
                  <a:lnTo>
                    <a:pt x="59" y="67"/>
                  </a:lnTo>
                  <a:lnTo>
                    <a:pt x="58" y="67"/>
                  </a:lnTo>
                  <a:lnTo>
                    <a:pt x="57" y="67"/>
                  </a:lnTo>
                  <a:lnTo>
                    <a:pt x="55" y="67"/>
                  </a:lnTo>
                  <a:lnTo>
                    <a:pt x="55" y="66"/>
                  </a:lnTo>
                  <a:lnTo>
                    <a:pt x="55" y="65"/>
                  </a:lnTo>
                  <a:lnTo>
                    <a:pt x="55" y="63"/>
                  </a:lnTo>
                  <a:lnTo>
                    <a:pt x="55" y="62"/>
                  </a:lnTo>
                  <a:lnTo>
                    <a:pt x="55" y="61"/>
                  </a:lnTo>
                  <a:lnTo>
                    <a:pt x="55" y="60"/>
                  </a:lnTo>
                  <a:lnTo>
                    <a:pt x="55" y="59"/>
                  </a:lnTo>
                  <a:lnTo>
                    <a:pt x="55" y="58"/>
                  </a:lnTo>
                  <a:lnTo>
                    <a:pt x="55" y="56"/>
                  </a:lnTo>
                  <a:lnTo>
                    <a:pt x="57" y="56"/>
                  </a:lnTo>
                  <a:lnTo>
                    <a:pt x="58" y="56"/>
                  </a:lnTo>
                  <a:lnTo>
                    <a:pt x="59" y="55"/>
                  </a:lnTo>
                  <a:lnTo>
                    <a:pt x="60" y="56"/>
                  </a:lnTo>
                  <a:lnTo>
                    <a:pt x="61" y="56"/>
                  </a:lnTo>
                  <a:lnTo>
                    <a:pt x="62" y="56"/>
                  </a:lnTo>
                  <a:lnTo>
                    <a:pt x="65" y="56"/>
                  </a:lnTo>
                  <a:lnTo>
                    <a:pt x="67" y="56"/>
                  </a:lnTo>
                  <a:lnTo>
                    <a:pt x="69" y="56"/>
                  </a:lnTo>
                  <a:lnTo>
                    <a:pt x="73" y="56"/>
                  </a:lnTo>
                  <a:lnTo>
                    <a:pt x="75" y="56"/>
                  </a:lnTo>
                  <a:lnTo>
                    <a:pt x="78" y="56"/>
                  </a:lnTo>
                  <a:lnTo>
                    <a:pt x="79" y="56"/>
                  </a:lnTo>
                  <a:lnTo>
                    <a:pt x="79" y="55"/>
                  </a:lnTo>
                  <a:lnTo>
                    <a:pt x="78" y="55"/>
                  </a:lnTo>
                  <a:lnTo>
                    <a:pt x="78" y="54"/>
                  </a:lnTo>
                  <a:lnTo>
                    <a:pt x="79" y="52"/>
                  </a:lnTo>
                  <a:lnTo>
                    <a:pt x="79" y="53"/>
                  </a:lnTo>
                  <a:lnTo>
                    <a:pt x="80" y="53"/>
                  </a:lnTo>
                  <a:lnTo>
                    <a:pt x="80" y="54"/>
                  </a:lnTo>
                  <a:lnTo>
                    <a:pt x="80" y="55"/>
                  </a:lnTo>
                  <a:lnTo>
                    <a:pt x="81" y="55"/>
                  </a:lnTo>
                  <a:lnTo>
                    <a:pt x="81" y="56"/>
                  </a:lnTo>
                  <a:lnTo>
                    <a:pt x="82" y="56"/>
                  </a:lnTo>
                  <a:lnTo>
                    <a:pt x="83" y="55"/>
                  </a:lnTo>
                  <a:lnTo>
                    <a:pt x="86" y="53"/>
                  </a:lnTo>
                  <a:lnTo>
                    <a:pt x="87" y="51"/>
                  </a:lnTo>
                  <a:lnTo>
                    <a:pt x="88" y="51"/>
                  </a:lnTo>
                  <a:lnTo>
                    <a:pt x="89" y="49"/>
                  </a:lnTo>
                  <a:lnTo>
                    <a:pt x="89" y="51"/>
                  </a:lnTo>
                  <a:lnTo>
                    <a:pt x="90" y="51"/>
                  </a:lnTo>
                  <a:lnTo>
                    <a:pt x="90" y="52"/>
                  </a:lnTo>
                  <a:lnTo>
                    <a:pt x="92" y="53"/>
                  </a:lnTo>
                  <a:lnTo>
                    <a:pt x="93" y="55"/>
                  </a:lnTo>
                  <a:lnTo>
                    <a:pt x="94" y="56"/>
                  </a:lnTo>
                  <a:lnTo>
                    <a:pt x="94" y="59"/>
                  </a:lnTo>
                  <a:lnTo>
                    <a:pt x="94" y="63"/>
                  </a:lnTo>
                  <a:lnTo>
                    <a:pt x="94" y="65"/>
                  </a:lnTo>
                  <a:lnTo>
                    <a:pt x="95" y="65"/>
                  </a:lnTo>
                  <a:lnTo>
                    <a:pt x="96" y="65"/>
                  </a:lnTo>
                  <a:lnTo>
                    <a:pt x="97" y="65"/>
                  </a:lnTo>
                  <a:lnTo>
                    <a:pt x="97" y="66"/>
                  </a:lnTo>
                  <a:lnTo>
                    <a:pt x="98" y="66"/>
                  </a:lnTo>
                  <a:lnTo>
                    <a:pt x="100" y="67"/>
                  </a:lnTo>
                  <a:lnTo>
                    <a:pt x="101" y="68"/>
                  </a:lnTo>
                  <a:lnTo>
                    <a:pt x="102" y="69"/>
                  </a:lnTo>
                  <a:lnTo>
                    <a:pt x="102" y="70"/>
                  </a:lnTo>
                  <a:lnTo>
                    <a:pt x="103" y="70"/>
                  </a:lnTo>
                  <a:lnTo>
                    <a:pt x="104" y="72"/>
                  </a:lnTo>
                  <a:lnTo>
                    <a:pt x="105" y="72"/>
                  </a:lnTo>
                  <a:lnTo>
                    <a:pt x="107" y="72"/>
                  </a:lnTo>
                  <a:lnTo>
                    <a:pt x="108" y="72"/>
                  </a:lnTo>
                  <a:lnTo>
                    <a:pt x="109" y="72"/>
                  </a:lnTo>
                  <a:lnTo>
                    <a:pt x="109" y="70"/>
                  </a:lnTo>
                  <a:lnTo>
                    <a:pt x="110" y="69"/>
                  </a:lnTo>
                  <a:lnTo>
                    <a:pt x="111" y="68"/>
                  </a:lnTo>
                  <a:lnTo>
                    <a:pt x="112" y="68"/>
                  </a:lnTo>
                  <a:lnTo>
                    <a:pt x="114" y="68"/>
                  </a:lnTo>
                  <a:lnTo>
                    <a:pt x="115" y="68"/>
                  </a:lnTo>
                  <a:lnTo>
                    <a:pt x="115" y="69"/>
                  </a:lnTo>
                  <a:lnTo>
                    <a:pt x="116" y="69"/>
                  </a:lnTo>
                  <a:lnTo>
                    <a:pt x="116" y="70"/>
                  </a:lnTo>
                  <a:lnTo>
                    <a:pt x="115" y="70"/>
                  </a:lnTo>
                  <a:lnTo>
                    <a:pt x="115" y="72"/>
                  </a:lnTo>
                  <a:lnTo>
                    <a:pt x="115" y="73"/>
                  </a:lnTo>
                  <a:lnTo>
                    <a:pt x="115" y="74"/>
                  </a:lnTo>
                  <a:lnTo>
                    <a:pt x="116" y="74"/>
                  </a:lnTo>
                  <a:lnTo>
                    <a:pt x="116" y="73"/>
                  </a:lnTo>
                  <a:lnTo>
                    <a:pt x="117" y="73"/>
                  </a:lnTo>
                  <a:lnTo>
                    <a:pt x="117" y="72"/>
                  </a:lnTo>
                  <a:lnTo>
                    <a:pt x="117" y="70"/>
                  </a:lnTo>
                  <a:lnTo>
                    <a:pt x="118" y="69"/>
                  </a:lnTo>
                  <a:lnTo>
                    <a:pt x="119" y="69"/>
                  </a:lnTo>
                  <a:lnTo>
                    <a:pt x="121" y="68"/>
                  </a:lnTo>
                  <a:lnTo>
                    <a:pt x="121" y="67"/>
                  </a:lnTo>
                  <a:lnTo>
                    <a:pt x="121" y="66"/>
                  </a:lnTo>
                  <a:lnTo>
                    <a:pt x="122" y="66"/>
                  </a:lnTo>
                  <a:lnTo>
                    <a:pt x="123" y="66"/>
                  </a:lnTo>
                  <a:lnTo>
                    <a:pt x="123" y="65"/>
                  </a:lnTo>
                  <a:lnTo>
                    <a:pt x="124" y="65"/>
                  </a:lnTo>
                  <a:lnTo>
                    <a:pt x="125" y="63"/>
                  </a:lnTo>
                  <a:lnTo>
                    <a:pt x="126" y="63"/>
                  </a:lnTo>
                  <a:lnTo>
                    <a:pt x="129" y="62"/>
                  </a:lnTo>
                  <a:lnTo>
                    <a:pt x="129" y="61"/>
                  </a:lnTo>
                  <a:lnTo>
                    <a:pt x="130" y="61"/>
                  </a:lnTo>
                  <a:lnTo>
                    <a:pt x="131" y="60"/>
                  </a:lnTo>
                  <a:lnTo>
                    <a:pt x="131" y="61"/>
                  </a:lnTo>
                  <a:lnTo>
                    <a:pt x="131" y="62"/>
                  </a:lnTo>
                  <a:lnTo>
                    <a:pt x="132" y="62"/>
                  </a:lnTo>
                  <a:lnTo>
                    <a:pt x="132" y="61"/>
                  </a:lnTo>
                  <a:lnTo>
                    <a:pt x="133" y="60"/>
                  </a:lnTo>
                  <a:lnTo>
                    <a:pt x="135" y="59"/>
                  </a:lnTo>
                  <a:lnTo>
                    <a:pt x="136" y="59"/>
                  </a:lnTo>
                  <a:lnTo>
                    <a:pt x="136" y="58"/>
                  </a:lnTo>
                  <a:lnTo>
                    <a:pt x="136" y="56"/>
                  </a:lnTo>
                  <a:lnTo>
                    <a:pt x="136" y="55"/>
                  </a:lnTo>
                  <a:lnTo>
                    <a:pt x="136" y="54"/>
                  </a:lnTo>
                  <a:lnTo>
                    <a:pt x="136" y="53"/>
                  </a:lnTo>
                  <a:lnTo>
                    <a:pt x="137" y="53"/>
                  </a:lnTo>
                  <a:lnTo>
                    <a:pt x="138" y="53"/>
                  </a:lnTo>
                  <a:lnTo>
                    <a:pt x="139" y="53"/>
                  </a:lnTo>
                  <a:lnTo>
                    <a:pt x="140" y="53"/>
                  </a:lnTo>
                  <a:lnTo>
                    <a:pt x="140" y="52"/>
                  </a:lnTo>
                  <a:lnTo>
                    <a:pt x="143" y="51"/>
                  </a:lnTo>
                  <a:lnTo>
                    <a:pt x="143" y="49"/>
                  </a:lnTo>
                  <a:lnTo>
                    <a:pt x="144" y="51"/>
                  </a:lnTo>
                  <a:lnTo>
                    <a:pt x="145" y="49"/>
                  </a:lnTo>
                  <a:lnTo>
                    <a:pt x="145" y="48"/>
                  </a:lnTo>
                  <a:lnTo>
                    <a:pt x="146" y="47"/>
                  </a:lnTo>
                  <a:lnTo>
                    <a:pt x="145" y="46"/>
                  </a:lnTo>
                  <a:lnTo>
                    <a:pt x="146" y="46"/>
                  </a:lnTo>
                  <a:lnTo>
                    <a:pt x="145" y="46"/>
                  </a:lnTo>
                  <a:lnTo>
                    <a:pt x="144" y="45"/>
                  </a:lnTo>
                  <a:lnTo>
                    <a:pt x="143" y="45"/>
                  </a:lnTo>
                  <a:lnTo>
                    <a:pt x="142" y="45"/>
                  </a:lnTo>
                  <a:lnTo>
                    <a:pt x="140" y="45"/>
                  </a:lnTo>
                  <a:lnTo>
                    <a:pt x="139" y="45"/>
                  </a:lnTo>
                  <a:lnTo>
                    <a:pt x="138" y="45"/>
                  </a:lnTo>
                  <a:lnTo>
                    <a:pt x="137" y="45"/>
                  </a:lnTo>
                  <a:lnTo>
                    <a:pt x="136" y="45"/>
                  </a:lnTo>
                  <a:lnTo>
                    <a:pt x="136" y="44"/>
                  </a:lnTo>
                  <a:lnTo>
                    <a:pt x="137" y="42"/>
                  </a:lnTo>
                  <a:lnTo>
                    <a:pt x="137" y="41"/>
                  </a:lnTo>
                  <a:lnTo>
                    <a:pt x="137" y="40"/>
                  </a:lnTo>
                  <a:lnTo>
                    <a:pt x="137" y="39"/>
                  </a:lnTo>
                  <a:lnTo>
                    <a:pt x="136" y="37"/>
                  </a:lnTo>
                  <a:lnTo>
                    <a:pt x="135" y="37"/>
                  </a:lnTo>
                  <a:lnTo>
                    <a:pt x="135" y="35"/>
                  </a:lnTo>
                  <a:lnTo>
                    <a:pt x="135" y="34"/>
                  </a:lnTo>
                  <a:lnTo>
                    <a:pt x="133" y="34"/>
                  </a:lnTo>
                  <a:lnTo>
                    <a:pt x="133" y="33"/>
                  </a:lnTo>
                  <a:lnTo>
                    <a:pt x="135" y="32"/>
                  </a:lnTo>
                  <a:lnTo>
                    <a:pt x="133" y="30"/>
                  </a:lnTo>
                  <a:lnTo>
                    <a:pt x="133" y="28"/>
                  </a:lnTo>
                  <a:lnTo>
                    <a:pt x="135" y="28"/>
                  </a:lnTo>
                  <a:lnTo>
                    <a:pt x="135" y="27"/>
                  </a:lnTo>
                  <a:lnTo>
                    <a:pt x="135" y="26"/>
                  </a:lnTo>
                  <a:lnTo>
                    <a:pt x="133" y="26"/>
                  </a:lnTo>
                  <a:lnTo>
                    <a:pt x="132" y="25"/>
                  </a:lnTo>
                  <a:lnTo>
                    <a:pt x="132" y="24"/>
                  </a:lnTo>
                  <a:lnTo>
                    <a:pt x="131" y="24"/>
                  </a:lnTo>
                  <a:lnTo>
                    <a:pt x="130" y="23"/>
                  </a:lnTo>
                  <a:lnTo>
                    <a:pt x="130" y="21"/>
                  </a:lnTo>
                  <a:lnTo>
                    <a:pt x="129" y="21"/>
                  </a:lnTo>
                  <a:lnTo>
                    <a:pt x="129" y="20"/>
                  </a:lnTo>
                  <a:lnTo>
                    <a:pt x="128" y="20"/>
                  </a:lnTo>
                  <a:lnTo>
                    <a:pt x="128" y="19"/>
                  </a:lnTo>
                  <a:lnTo>
                    <a:pt x="128" y="18"/>
                  </a:lnTo>
                  <a:lnTo>
                    <a:pt x="126" y="18"/>
                  </a:lnTo>
                  <a:lnTo>
                    <a:pt x="126" y="17"/>
                  </a:lnTo>
                  <a:lnTo>
                    <a:pt x="126" y="16"/>
                  </a:lnTo>
                  <a:lnTo>
                    <a:pt x="128" y="16"/>
                  </a:lnTo>
                  <a:lnTo>
                    <a:pt x="128" y="17"/>
                  </a:lnTo>
                  <a:lnTo>
                    <a:pt x="129" y="17"/>
                  </a:lnTo>
                  <a:lnTo>
                    <a:pt x="129" y="18"/>
                  </a:lnTo>
                  <a:lnTo>
                    <a:pt x="132" y="18"/>
                  </a:lnTo>
                  <a:lnTo>
                    <a:pt x="135" y="18"/>
                  </a:lnTo>
                  <a:lnTo>
                    <a:pt x="136" y="19"/>
                  </a:lnTo>
                  <a:lnTo>
                    <a:pt x="136" y="20"/>
                  </a:lnTo>
                  <a:lnTo>
                    <a:pt x="136" y="21"/>
                  </a:lnTo>
                  <a:lnTo>
                    <a:pt x="137" y="21"/>
                  </a:lnTo>
                  <a:lnTo>
                    <a:pt x="137" y="23"/>
                  </a:lnTo>
                  <a:lnTo>
                    <a:pt x="138" y="21"/>
                  </a:lnTo>
                  <a:lnTo>
                    <a:pt x="139" y="21"/>
                  </a:lnTo>
                  <a:lnTo>
                    <a:pt x="140" y="21"/>
                  </a:lnTo>
                  <a:lnTo>
                    <a:pt x="142" y="21"/>
                  </a:lnTo>
                  <a:lnTo>
                    <a:pt x="143" y="21"/>
                  </a:lnTo>
                  <a:lnTo>
                    <a:pt x="144" y="23"/>
                  </a:lnTo>
                  <a:lnTo>
                    <a:pt x="145" y="23"/>
                  </a:lnTo>
                  <a:lnTo>
                    <a:pt x="145" y="21"/>
                  </a:lnTo>
                  <a:lnTo>
                    <a:pt x="146" y="20"/>
                  </a:lnTo>
                  <a:lnTo>
                    <a:pt x="146" y="21"/>
                  </a:lnTo>
                  <a:lnTo>
                    <a:pt x="147" y="21"/>
                  </a:lnTo>
                  <a:lnTo>
                    <a:pt x="147" y="23"/>
                  </a:lnTo>
                  <a:lnTo>
                    <a:pt x="149" y="24"/>
                  </a:lnTo>
                  <a:lnTo>
                    <a:pt x="150" y="24"/>
                  </a:lnTo>
                  <a:lnTo>
                    <a:pt x="151" y="26"/>
                  </a:lnTo>
                  <a:lnTo>
                    <a:pt x="151" y="27"/>
                  </a:lnTo>
                  <a:lnTo>
                    <a:pt x="152" y="27"/>
                  </a:lnTo>
                  <a:lnTo>
                    <a:pt x="153" y="27"/>
                  </a:lnTo>
                  <a:lnTo>
                    <a:pt x="154" y="27"/>
                  </a:lnTo>
                  <a:lnTo>
                    <a:pt x="154" y="26"/>
                  </a:lnTo>
                  <a:lnTo>
                    <a:pt x="154" y="25"/>
                  </a:lnTo>
                  <a:lnTo>
                    <a:pt x="154" y="24"/>
                  </a:lnTo>
                  <a:lnTo>
                    <a:pt x="154" y="23"/>
                  </a:lnTo>
                  <a:lnTo>
                    <a:pt x="154" y="21"/>
                  </a:lnTo>
                  <a:lnTo>
                    <a:pt x="154" y="20"/>
                  </a:lnTo>
                  <a:lnTo>
                    <a:pt x="156" y="20"/>
                  </a:lnTo>
                  <a:lnTo>
                    <a:pt x="156" y="19"/>
                  </a:lnTo>
                  <a:lnTo>
                    <a:pt x="157" y="20"/>
                  </a:lnTo>
                  <a:lnTo>
                    <a:pt x="158" y="20"/>
                  </a:lnTo>
                  <a:lnTo>
                    <a:pt x="158" y="19"/>
                  </a:lnTo>
                  <a:lnTo>
                    <a:pt x="158" y="18"/>
                  </a:lnTo>
                  <a:lnTo>
                    <a:pt x="159" y="18"/>
                  </a:lnTo>
                  <a:lnTo>
                    <a:pt x="160" y="18"/>
                  </a:lnTo>
                  <a:lnTo>
                    <a:pt x="162" y="19"/>
                  </a:lnTo>
                  <a:lnTo>
                    <a:pt x="164" y="19"/>
                  </a:lnTo>
                  <a:lnTo>
                    <a:pt x="165" y="18"/>
                  </a:lnTo>
                  <a:lnTo>
                    <a:pt x="166" y="18"/>
                  </a:lnTo>
                  <a:lnTo>
                    <a:pt x="167" y="18"/>
                  </a:lnTo>
                  <a:lnTo>
                    <a:pt x="168" y="17"/>
                  </a:lnTo>
                  <a:lnTo>
                    <a:pt x="169" y="17"/>
                  </a:lnTo>
                  <a:lnTo>
                    <a:pt x="171" y="17"/>
                  </a:lnTo>
                  <a:lnTo>
                    <a:pt x="172" y="17"/>
                  </a:lnTo>
                  <a:lnTo>
                    <a:pt x="172" y="16"/>
                  </a:lnTo>
                  <a:lnTo>
                    <a:pt x="172" y="14"/>
                  </a:lnTo>
                  <a:lnTo>
                    <a:pt x="173" y="13"/>
                  </a:lnTo>
                  <a:lnTo>
                    <a:pt x="174" y="13"/>
                  </a:lnTo>
                  <a:lnTo>
                    <a:pt x="175" y="13"/>
                  </a:lnTo>
                  <a:lnTo>
                    <a:pt x="175" y="12"/>
                  </a:lnTo>
                  <a:lnTo>
                    <a:pt x="176" y="12"/>
                  </a:lnTo>
                  <a:lnTo>
                    <a:pt x="178" y="12"/>
                  </a:lnTo>
                  <a:lnTo>
                    <a:pt x="179" y="12"/>
                  </a:lnTo>
                  <a:lnTo>
                    <a:pt x="180" y="12"/>
                  </a:lnTo>
                  <a:lnTo>
                    <a:pt x="180" y="11"/>
                  </a:lnTo>
                  <a:lnTo>
                    <a:pt x="180" y="10"/>
                  </a:lnTo>
                  <a:lnTo>
                    <a:pt x="181" y="10"/>
                  </a:lnTo>
                  <a:lnTo>
                    <a:pt x="181" y="9"/>
                  </a:lnTo>
                  <a:lnTo>
                    <a:pt x="182" y="9"/>
                  </a:lnTo>
                  <a:lnTo>
                    <a:pt x="183" y="7"/>
                  </a:lnTo>
                  <a:lnTo>
                    <a:pt x="185" y="6"/>
                  </a:lnTo>
                  <a:lnTo>
                    <a:pt x="186" y="5"/>
                  </a:lnTo>
                  <a:lnTo>
                    <a:pt x="185" y="2"/>
                  </a:lnTo>
                  <a:lnTo>
                    <a:pt x="183" y="2"/>
                  </a:lnTo>
                  <a:lnTo>
                    <a:pt x="185" y="2"/>
                  </a:lnTo>
                  <a:lnTo>
                    <a:pt x="186" y="2"/>
                  </a:lnTo>
                  <a:lnTo>
                    <a:pt x="187" y="2"/>
                  </a:lnTo>
                  <a:lnTo>
                    <a:pt x="188" y="2"/>
                  </a:lnTo>
                  <a:lnTo>
                    <a:pt x="189" y="2"/>
                  </a:lnTo>
                  <a:lnTo>
                    <a:pt x="189" y="0"/>
                  </a:lnTo>
                  <a:lnTo>
                    <a:pt x="190" y="0"/>
                  </a:lnTo>
                  <a:close/>
                </a:path>
              </a:pathLst>
            </a:custGeom>
            <a:solidFill>
              <a:srgbClr val="3EAD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4" name="Freeform 848">
              <a:extLst>
                <a:ext uri="{FF2B5EF4-FFF2-40B4-BE49-F238E27FC236}">
                  <a16:creationId xmlns="" xmlns:a16="http://schemas.microsoft.com/office/drawing/2014/main" id="{D493EB03-3CA7-44D7-A938-47861F302B70}"/>
                </a:ext>
              </a:extLst>
            </p:cNvPr>
            <p:cNvSpPr>
              <a:spLocks/>
            </p:cNvSpPr>
            <p:nvPr/>
          </p:nvSpPr>
          <p:spPr bwMode="auto">
            <a:xfrm>
              <a:off x="5014145" y="2800477"/>
              <a:ext cx="5106" cy="6383"/>
            </a:xfrm>
            <a:custGeom>
              <a:avLst/>
              <a:gdLst>
                <a:gd name="T0" fmla="*/ 3 w 4"/>
                <a:gd name="T1" fmla="*/ 5 h 5"/>
                <a:gd name="T2" fmla="*/ 3 w 4"/>
                <a:gd name="T3" fmla="*/ 5 h 5"/>
                <a:gd name="T4" fmla="*/ 3 w 4"/>
                <a:gd name="T5" fmla="*/ 5 h 5"/>
                <a:gd name="T6" fmla="*/ 3 w 4"/>
                <a:gd name="T7" fmla="*/ 5 h 5"/>
                <a:gd name="T8" fmla="*/ 3 w 4"/>
                <a:gd name="T9" fmla="*/ 5 h 5"/>
                <a:gd name="T10" fmla="*/ 3 w 4"/>
                <a:gd name="T11" fmla="*/ 5 h 5"/>
                <a:gd name="T12" fmla="*/ 1 w 4"/>
                <a:gd name="T13" fmla="*/ 5 h 5"/>
                <a:gd name="T14" fmla="*/ 1 w 4"/>
                <a:gd name="T15" fmla="*/ 5 h 5"/>
                <a:gd name="T16" fmla="*/ 1 w 4"/>
                <a:gd name="T17" fmla="*/ 5 h 5"/>
                <a:gd name="T18" fmla="*/ 1 w 4"/>
                <a:gd name="T19" fmla="*/ 5 h 5"/>
                <a:gd name="T20" fmla="*/ 1 w 4"/>
                <a:gd name="T21" fmla="*/ 5 h 5"/>
                <a:gd name="T22" fmla="*/ 1 w 4"/>
                <a:gd name="T23" fmla="*/ 4 h 5"/>
                <a:gd name="T24" fmla="*/ 0 w 4"/>
                <a:gd name="T25" fmla="*/ 4 h 5"/>
                <a:gd name="T26" fmla="*/ 0 w 4"/>
                <a:gd name="T27" fmla="*/ 1 h 5"/>
                <a:gd name="T28" fmla="*/ 1 w 4"/>
                <a:gd name="T29" fmla="*/ 1 h 5"/>
                <a:gd name="T30" fmla="*/ 1 w 4"/>
                <a:gd name="T31" fmla="*/ 1 h 5"/>
                <a:gd name="T32" fmla="*/ 1 w 4"/>
                <a:gd name="T33" fmla="*/ 0 h 5"/>
                <a:gd name="T34" fmla="*/ 1 w 4"/>
                <a:gd name="T35" fmla="*/ 0 h 5"/>
                <a:gd name="T36" fmla="*/ 1 w 4"/>
                <a:gd name="T37" fmla="*/ 0 h 5"/>
                <a:gd name="T38" fmla="*/ 1 w 4"/>
                <a:gd name="T39" fmla="*/ 1 h 5"/>
                <a:gd name="T40" fmla="*/ 1 w 4"/>
                <a:gd name="T41" fmla="*/ 1 h 5"/>
                <a:gd name="T42" fmla="*/ 1 w 4"/>
                <a:gd name="T43" fmla="*/ 1 h 5"/>
                <a:gd name="T44" fmla="*/ 3 w 4"/>
                <a:gd name="T45" fmla="*/ 2 h 5"/>
                <a:gd name="T46" fmla="*/ 3 w 4"/>
                <a:gd name="T47" fmla="*/ 2 h 5"/>
                <a:gd name="T48" fmla="*/ 3 w 4"/>
                <a:gd name="T49" fmla="*/ 2 h 5"/>
                <a:gd name="T50" fmla="*/ 3 w 4"/>
                <a:gd name="T51" fmla="*/ 2 h 5"/>
                <a:gd name="T52" fmla="*/ 4 w 4"/>
                <a:gd name="T53" fmla="*/ 2 h 5"/>
                <a:gd name="T54" fmla="*/ 4 w 4"/>
                <a:gd name="T55" fmla="*/ 2 h 5"/>
                <a:gd name="T56" fmla="*/ 4 w 4"/>
                <a:gd name="T57" fmla="*/ 4 h 5"/>
                <a:gd name="T58" fmla="*/ 4 w 4"/>
                <a:gd name="T59" fmla="*/ 4 h 5"/>
                <a:gd name="T60" fmla="*/ 4 w 4"/>
                <a:gd name="T61" fmla="*/ 4 h 5"/>
                <a:gd name="T62" fmla="*/ 4 w 4"/>
                <a:gd name="T63" fmla="*/ 5 h 5"/>
                <a:gd name="T64" fmla="*/ 3 w 4"/>
                <a:gd name="T65" fmla="*/ 5 h 5"/>
                <a:gd name="T66" fmla="*/ 3 w 4"/>
                <a:gd name="T67" fmla="*/ 5 h 5"/>
                <a:gd name="T68" fmla="*/ 3 w 4"/>
                <a:gd name="T6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5">
                  <a:moveTo>
                    <a:pt x="3" y="5"/>
                  </a:moveTo>
                  <a:lnTo>
                    <a:pt x="3" y="5"/>
                  </a:lnTo>
                  <a:lnTo>
                    <a:pt x="3" y="5"/>
                  </a:lnTo>
                  <a:lnTo>
                    <a:pt x="3" y="5"/>
                  </a:lnTo>
                  <a:lnTo>
                    <a:pt x="3" y="5"/>
                  </a:lnTo>
                  <a:lnTo>
                    <a:pt x="3" y="5"/>
                  </a:lnTo>
                  <a:lnTo>
                    <a:pt x="1" y="5"/>
                  </a:lnTo>
                  <a:lnTo>
                    <a:pt x="1" y="5"/>
                  </a:lnTo>
                  <a:lnTo>
                    <a:pt x="1" y="5"/>
                  </a:lnTo>
                  <a:lnTo>
                    <a:pt x="1" y="5"/>
                  </a:lnTo>
                  <a:lnTo>
                    <a:pt x="1" y="5"/>
                  </a:lnTo>
                  <a:lnTo>
                    <a:pt x="1" y="4"/>
                  </a:lnTo>
                  <a:lnTo>
                    <a:pt x="0" y="4"/>
                  </a:lnTo>
                  <a:lnTo>
                    <a:pt x="0" y="1"/>
                  </a:lnTo>
                  <a:lnTo>
                    <a:pt x="1" y="1"/>
                  </a:lnTo>
                  <a:lnTo>
                    <a:pt x="1" y="1"/>
                  </a:lnTo>
                  <a:lnTo>
                    <a:pt x="1" y="0"/>
                  </a:lnTo>
                  <a:lnTo>
                    <a:pt x="1" y="0"/>
                  </a:lnTo>
                  <a:lnTo>
                    <a:pt x="1" y="0"/>
                  </a:lnTo>
                  <a:lnTo>
                    <a:pt x="1" y="1"/>
                  </a:lnTo>
                  <a:lnTo>
                    <a:pt x="1" y="1"/>
                  </a:lnTo>
                  <a:lnTo>
                    <a:pt x="1" y="1"/>
                  </a:lnTo>
                  <a:lnTo>
                    <a:pt x="3" y="2"/>
                  </a:lnTo>
                  <a:lnTo>
                    <a:pt x="3" y="2"/>
                  </a:lnTo>
                  <a:lnTo>
                    <a:pt x="3" y="2"/>
                  </a:lnTo>
                  <a:lnTo>
                    <a:pt x="3" y="2"/>
                  </a:lnTo>
                  <a:lnTo>
                    <a:pt x="4" y="2"/>
                  </a:lnTo>
                  <a:lnTo>
                    <a:pt x="4" y="2"/>
                  </a:lnTo>
                  <a:lnTo>
                    <a:pt x="4" y="4"/>
                  </a:lnTo>
                  <a:lnTo>
                    <a:pt x="4" y="4"/>
                  </a:lnTo>
                  <a:lnTo>
                    <a:pt x="4" y="4"/>
                  </a:lnTo>
                  <a:lnTo>
                    <a:pt x="4" y="5"/>
                  </a:lnTo>
                  <a:lnTo>
                    <a:pt x="3" y="5"/>
                  </a:lnTo>
                  <a:lnTo>
                    <a:pt x="3" y="5"/>
                  </a:lnTo>
                  <a:lnTo>
                    <a:pt x="3" y="5"/>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5" name="Freeform 849">
              <a:extLst>
                <a:ext uri="{FF2B5EF4-FFF2-40B4-BE49-F238E27FC236}">
                  <a16:creationId xmlns="" xmlns:a16="http://schemas.microsoft.com/office/drawing/2014/main" id="{55BD11AD-E967-4701-A22D-B42EB2B644A9}"/>
                </a:ext>
              </a:extLst>
            </p:cNvPr>
            <p:cNvSpPr>
              <a:spLocks noEditPoints="1"/>
            </p:cNvSpPr>
            <p:nvPr/>
          </p:nvSpPr>
          <p:spPr bwMode="auto">
            <a:xfrm>
              <a:off x="8095465" y="2968967"/>
              <a:ext cx="24253" cy="20423"/>
            </a:xfrm>
            <a:custGeom>
              <a:avLst/>
              <a:gdLst>
                <a:gd name="T0" fmla="*/ 16 w 19"/>
                <a:gd name="T1" fmla="*/ 2 h 16"/>
                <a:gd name="T2" fmla="*/ 16 w 19"/>
                <a:gd name="T3" fmla="*/ 2 h 16"/>
                <a:gd name="T4" fmla="*/ 18 w 19"/>
                <a:gd name="T5" fmla="*/ 6 h 16"/>
                <a:gd name="T6" fmla="*/ 18 w 19"/>
                <a:gd name="T7" fmla="*/ 8 h 16"/>
                <a:gd name="T8" fmla="*/ 18 w 19"/>
                <a:gd name="T9" fmla="*/ 9 h 16"/>
                <a:gd name="T10" fmla="*/ 19 w 19"/>
                <a:gd name="T11" fmla="*/ 10 h 16"/>
                <a:gd name="T12" fmla="*/ 19 w 19"/>
                <a:gd name="T13" fmla="*/ 12 h 16"/>
                <a:gd name="T14" fmla="*/ 18 w 19"/>
                <a:gd name="T15" fmla="*/ 10 h 16"/>
                <a:gd name="T16" fmla="*/ 17 w 19"/>
                <a:gd name="T17" fmla="*/ 10 h 16"/>
                <a:gd name="T18" fmla="*/ 17 w 19"/>
                <a:gd name="T19" fmla="*/ 10 h 16"/>
                <a:gd name="T20" fmla="*/ 16 w 19"/>
                <a:gd name="T21" fmla="*/ 10 h 16"/>
                <a:gd name="T22" fmla="*/ 15 w 19"/>
                <a:gd name="T23" fmla="*/ 7 h 16"/>
                <a:gd name="T24" fmla="*/ 15 w 19"/>
                <a:gd name="T25" fmla="*/ 3 h 16"/>
                <a:gd name="T26" fmla="*/ 15 w 19"/>
                <a:gd name="T27" fmla="*/ 3 h 16"/>
                <a:gd name="T28" fmla="*/ 16 w 19"/>
                <a:gd name="T29" fmla="*/ 3 h 16"/>
                <a:gd name="T30" fmla="*/ 16 w 19"/>
                <a:gd name="T31" fmla="*/ 2 h 16"/>
                <a:gd name="T32" fmla="*/ 16 w 19"/>
                <a:gd name="T33" fmla="*/ 2 h 16"/>
                <a:gd name="T34" fmla="*/ 12 w 19"/>
                <a:gd name="T35" fmla="*/ 3 h 16"/>
                <a:gd name="T36" fmla="*/ 12 w 19"/>
                <a:gd name="T37" fmla="*/ 3 h 16"/>
                <a:gd name="T38" fmla="*/ 11 w 19"/>
                <a:gd name="T39" fmla="*/ 5 h 16"/>
                <a:gd name="T40" fmla="*/ 10 w 19"/>
                <a:gd name="T41" fmla="*/ 5 h 16"/>
                <a:gd name="T42" fmla="*/ 11 w 19"/>
                <a:gd name="T43" fmla="*/ 6 h 16"/>
                <a:gd name="T44" fmla="*/ 11 w 19"/>
                <a:gd name="T45" fmla="*/ 8 h 16"/>
                <a:gd name="T46" fmla="*/ 11 w 19"/>
                <a:gd name="T47" fmla="*/ 9 h 16"/>
                <a:gd name="T48" fmla="*/ 12 w 19"/>
                <a:gd name="T49" fmla="*/ 10 h 16"/>
                <a:gd name="T50" fmla="*/ 11 w 19"/>
                <a:gd name="T51" fmla="*/ 12 h 16"/>
                <a:gd name="T52" fmla="*/ 11 w 19"/>
                <a:gd name="T53" fmla="*/ 12 h 16"/>
                <a:gd name="T54" fmla="*/ 11 w 19"/>
                <a:gd name="T55" fmla="*/ 13 h 16"/>
                <a:gd name="T56" fmla="*/ 11 w 19"/>
                <a:gd name="T57" fmla="*/ 14 h 16"/>
                <a:gd name="T58" fmla="*/ 10 w 19"/>
                <a:gd name="T59" fmla="*/ 15 h 16"/>
                <a:gd name="T60" fmla="*/ 9 w 19"/>
                <a:gd name="T61" fmla="*/ 16 h 16"/>
                <a:gd name="T62" fmla="*/ 9 w 19"/>
                <a:gd name="T63" fmla="*/ 15 h 16"/>
                <a:gd name="T64" fmla="*/ 7 w 19"/>
                <a:gd name="T65" fmla="*/ 14 h 16"/>
                <a:gd name="T66" fmla="*/ 7 w 19"/>
                <a:gd name="T67" fmla="*/ 13 h 16"/>
                <a:gd name="T68" fmla="*/ 4 w 19"/>
                <a:gd name="T69" fmla="*/ 13 h 16"/>
                <a:gd name="T70" fmla="*/ 4 w 19"/>
                <a:gd name="T71" fmla="*/ 12 h 16"/>
                <a:gd name="T72" fmla="*/ 4 w 19"/>
                <a:gd name="T73" fmla="*/ 12 h 16"/>
                <a:gd name="T74" fmla="*/ 4 w 19"/>
                <a:gd name="T75" fmla="*/ 10 h 16"/>
                <a:gd name="T76" fmla="*/ 4 w 19"/>
                <a:gd name="T77" fmla="*/ 9 h 16"/>
                <a:gd name="T78" fmla="*/ 3 w 19"/>
                <a:gd name="T79" fmla="*/ 9 h 16"/>
                <a:gd name="T80" fmla="*/ 3 w 19"/>
                <a:gd name="T81" fmla="*/ 8 h 16"/>
                <a:gd name="T82" fmla="*/ 3 w 19"/>
                <a:gd name="T83" fmla="*/ 8 h 16"/>
                <a:gd name="T84" fmla="*/ 1 w 19"/>
                <a:gd name="T85" fmla="*/ 7 h 16"/>
                <a:gd name="T86" fmla="*/ 4 w 19"/>
                <a:gd name="T87" fmla="*/ 7 h 16"/>
                <a:gd name="T88" fmla="*/ 8 w 19"/>
                <a:gd name="T89" fmla="*/ 6 h 16"/>
                <a:gd name="T90" fmla="*/ 9 w 19"/>
                <a:gd name="T91" fmla="*/ 5 h 16"/>
                <a:gd name="T92" fmla="*/ 12 w 19"/>
                <a:gd name="T93" fmla="*/ 1 h 16"/>
                <a:gd name="T94" fmla="*/ 15 w 19"/>
                <a:gd name="T95" fmla="*/ 0 h 16"/>
                <a:gd name="T96" fmla="*/ 15 w 19"/>
                <a:gd name="T97" fmla="*/ 0 h 16"/>
                <a:gd name="T98" fmla="*/ 15 w 19"/>
                <a:gd name="T99" fmla="*/ 1 h 16"/>
                <a:gd name="T100" fmla="*/ 14 w 19"/>
                <a:gd name="T101" fmla="*/ 2 h 16"/>
                <a:gd name="T102" fmla="*/ 14 w 19"/>
                <a:gd name="T10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 h="16">
                  <a:moveTo>
                    <a:pt x="16" y="2"/>
                  </a:moveTo>
                  <a:lnTo>
                    <a:pt x="16" y="2"/>
                  </a:lnTo>
                  <a:lnTo>
                    <a:pt x="16" y="2"/>
                  </a:lnTo>
                  <a:lnTo>
                    <a:pt x="16" y="2"/>
                  </a:lnTo>
                  <a:lnTo>
                    <a:pt x="16" y="2"/>
                  </a:lnTo>
                  <a:lnTo>
                    <a:pt x="16" y="2"/>
                  </a:lnTo>
                  <a:lnTo>
                    <a:pt x="16" y="2"/>
                  </a:lnTo>
                  <a:lnTo>
                    <a:pt x="17" y="3"/>
                  </a:lnTo>
                  <a:lnTo>
                    <a:pt x="18" y="6"/>
                  </a:lnTo>
                  <a:lnTo>
                    <a:pt x="18" y="7"/>
                  </a:lnTo>
                  <a:lnTo>
                    <a:pt x="18" y="7"/>
                  </a:lnTo>
                  <a:lnTo>
                    <a:pt x="18" y="8"/>
                  </a:lnTo>
                  <a:lnTo>
                    <a:pt x="18" y="8"/>
                  </a:lnTo>
                  <a:lnTo>
                    <a:pt x="18" y="9"/>
                  </a:lnTo>
                  <a:lnTo>
                    <a:pt x="18" y="9"/>
                  </a:lnTo>
                  <a:lnTo>
                    <a:pt x="18" y="10"/>
                  </a:lnTo>
                  <a:lnTo>
                    <a:pt x="19" y="10"/>
                  </a:lnTo>
                  <a:lnTo>
                    <a:pt x="19" y="10"/>
                  </a:lnTo>
                  <a:lnTo>
                    <a:pt x="19" y="12"/>
                  </a:lnTo>
                  <a:lnTo>
                    <a:pt x="19" y="12"/>
                  </a:lnTo>
                  <a:lnTo>
                    <a:pt x="19" y="12"/>
                  </a:lnTo>
                  <a:lnTo>
                    <a:pt x="18" y="12"/>
                  </a:lnTo>
                  <a:lnTo>
                    <a:pt x="18" y="12"/>
                  </a:lnTo>
                  <a:lnTo>
                    <a:pt x="18" y="10"/>
                  </a:lnTo>
                  <a:lnTo>
                    <a:pt x="18" y="10"/>
                  </a:lnTo>
                  <a:lnTo>
                    <a:pt x="18" y="10"/>
                  </a:lnTo>
                  <a:lnTo>
                    <a:pt x="17" y="10"/>
                  </a:lnTo>
                  <a:lnTo>
                    <a:pt x="17" y="10"/>
                  </a:lnTo>
                  <a:lnTo>
                    <a:pt x="17" y="10"/>
                  </a:lnTo>
                  <a:lnTo>
                    <a:pt x="17" y="10"/>
                  </a:lnTo>
                  <a:lnTo>
                    <a:pt x="16" y="10"/>
                  </a:lnTo>
                  <a:lnTo>
                    <a:pt x="16" y="10"/>
                  </a:lnTo>
                  <a:lnTo>
                    <a:pt x="16" y="10"/>
                  </a:lnTo>
                  <a:lnTo>
                    <a:pt x="15" y="8"/>
                  </a:lnTo>
                  <a:lnTo>
                    <a:pt x="15" y="8"/>
                  </a:lnTo>
                  <a:lnTo>
                    <a:pt x="15" y="7"/>
                  </a:lnTo>
                  <a:lnTo>
                    <a:pt x="15" y="6"/>
                  </a:lnTo>
                  <a:lnTo>
                    <a:pt x="15" y="5"/>
                  </a:lnTo>
                  <a:lnTo>
                    <a:pt x="15" y="3"/>
                  </a:lnTo>
                  <a:lnTo>
                    <a:pt x="15" y="3"/>
                  </a:lnTo>
                  <a:lnTo>
                    <a:pt x="15" y="3"/>
                  </a:lnTo>
                  <a:lnTo>
                    <a:pt x="15" y="3"/>
                  </a:lnTo>
                  <a:lnTo>
                    <a:pt x="15" y="3"/>
                  </a:lnTo>
                  <a:lnTo>
                    <a:pt x="16" y="3"/>
                  </a:lnTo>
                  <a:lnTo>
                    <a:pt x="16" y="3"/>
                  </a:lnTo>
                  <a:lnTo>
                    <a:pt x="16" y="2"/>
                  </a:lnTo>
                  <a:lnTo>
                    <a:pt x="16" y="2"/>
                  </a:lnTo>
                  <a:lnTo>
                    <a:pt x="16" y="2"/>
                  </a:lnTo>
                  <a:lnTo>
                    <a:pt x="16" y="2"/>
                  </a:lnTo>
                  <a:lnTo>
                    <a:pt x="16" y="2"/>
                  </a:lnTo>
                  <a:lnTo>
                    <a:pt x="16" y="2"/>
                  </a:lnTo>
                  <a:close/>
                  <a:moveTo>
                    <a:pt x="14" y="3"/>
                  </a:moveTo>
                  <a:lnTo>
                    <a:pt x="12" y="3"/>
                  </a:lnTo>
                  <a:lnTo>
                    <a:pt x="12" y="3"/>
                  </a:lnTo>
                  <a:lnTo>
                    <a:pt x="12" y="3"/>
                  </a:lnTo>
                  <a:lnTo>
                    <a:pt x="12" y="3"/>
                  </a:lnTo>
                  <a:lnTo>
                    <a:pt x="12" y="3"/>
                  </a:lnTo>
                  <a:lnTo>
                    <a:pt x="11" y="3"/>
                  </a:lnTo>
                  <a:lnTo>
                    <a:pt x="11" y="5"/>
                  </a:lnTo>
                  <a:lnTo>
                    <a:pt x="11" y="5"/>
                  </a:lnTo>
                  <a:lnTo>
                    <a:pt x="10" y="5"/>
                  </a:lnTo>
                  <a:lnTo>
                    <a:pt x="10" y="5"/>
                  </a:lnTo>
                  <a:lnTo>
                    <a:pt x="10" y="5"/>
                  </a:lnTo>
                  <a:lnTo>
                    <a:pt x="10" y="5"/>
                  </a:lnTo>
                  <a:lnTo>
                    <a:pt x="10" y="6"/>
                  </a:lnTo>
                  <a:lnTo>
                    <a:pt x="11" y="6"/>
                  </a:lnTo>
                  <a:lnTo>
                    <a:pt x="11" y="6"/>
                  </a:lnTo>
                  <a:lnTo>
                    <a:pt x="11" y="7"/>
                  </a:lnTo>
                  <a:lnTo>
                    <a:pt x="11" y="8"/>
                  </a:lnTo>
                  <a:lnTo>
                    <a:pt x="11" y="9"/>
                  </a:lnTo>
                  <a:lnTo>
                    <a:pt x="11" y="9"/>
                  </a:lnTo>
                  <a:lnTo>
                    <a:pt x="11" y="9"/>
                  </a:lnTo>
                  <a:lnTo>
                    <a:pt x="12" y="9"/>
                  </a:lnTo>
                  <a:lnTo>
                    <a:pt x="12" y="9"/>
                  </a:lnTo>
                  <a:lnTo>
                    <a:pt x="12" y="10"/>
                  </a:lnTo>
                  <a:lnTo>
                    <a:pt x="12" y="10"/>
                  </a:lnTo>
                  <a:lnTo>
                    <a:pt x="12" y="10"/>
                  </a:lnTo>
                  <a:lnTo>
                    <a:pt x="11" y="12"/>
                  </a:lnTo>
                  <a:lnTo>
                    <a:pt x="11" y="12"/>
                  </a:lnTo>
                  <a:lnTo>
                    <a:pt x="11" y="12"/>
                  </a:lnTo>
                  <a:lnTo>
                    <a:pt x="11" y="12"/>
                  </a:lnTo>
                  <a:lnTo>
                    <a:pt x="11" y="12"/>
                  </a:lnTo>
                  <a:lnTo>
                    <a:pt x="11" y="12"/>
                  </a:lnTo>
                  <a:lnTo>
                    <a:pt x="11" y="13"/>
                  </a:lnTo>
                  <a:lnTo>
                    <a:pt x="11" y="13"/>
                  </a:lnTo>
                  <a:lnTo>
                    <a:pt x="11" y="13"/>
                  </a:lnTo>
                  <a:lnTo>
                    <a:pt x="11" y="14"/>
                  </a:lnTo>
                  <a:lnTo>
                    <a:pt x="11" y="14"/>
                  </a:lnTo>
                  <a:lnTo>
                    <a:pt x="11" y="14"/>
                  </a:lnTo>
                  <a:lnTo>
                    <a:pt x="10" y="15"/>
                  </a:lnTo>
                  <a:lnTo>
                    <a:pt x="9" y="16"/>
                  </a:lnTo>
                  <a:lnTo>
                    <a:pt x="9" y="16"/>
                  </a:lnTo>
                  <a:lnTo>
                    <a:pt x="9" y="16"/>
                  </a:lnTo>
                  <a:lnTo>
                    <a:pt x="9" y="15"/>
                  </a:lnTo>
                  <a:lnTo>
                    <a:pt x="9" y="15"/>
                  </a:lnTo>
                  <a:lnTo>
                    <a:pt x="9" y="15"/>
                  </a:lnTo>
                  <a:lnTo>
                    <a:pt x="8" y="15"/>
                  </a:lnTo>
                  <a:lnTo>
                    <a:pt x="7" y="14"/>
                  </a:lnTo>
                  <a:lnTo>
                    <a:pt x="7" y="14"/>
                  </a:lnTo>
                  <a:lnTo>
                    <a:pt x="7" y="14"/>
                  </a:lnTo>
                  <a:lnTo>
                    <a:pt x="7" y="13"/>
                  </a:lnTo>
                  <a:lnTo>
                    <a:pt x="7" y="13"/>
                  </a:lnTo>
                  <a:lnTo>
                    <a:pt x="7" y="13"/>
                  </a:lnTo>
                  <a:lnTo>
                    <a:pt x="5" y="13"/>
                  </a:lnTo>
                  <a:lnTo>
                    <a:pt x="4" y="13"/>
                  </a:lnTo>
                  <a:lnTo>
                    <a:pt x="4" y="12"/>
                  </a:lnTo>
                  <a:lnTo>
                    <a:pt x="4" y="12"/>
                  </a:lnTo>
                  <a:lnTo>
                    <a:pt x="4" y="12"/>
                  </a:lnTo>
                  <a:lnTo>
                    <a:pt x="4" y="12"/>
                  </a:lnTo>
                  <a:lnTo>
                    <a:pt x="4" y="12"/>
                  </a:lnTo>
                  <a:lnTo>
                    <a:pt x="4" y="12"/>
                  </a:lnTo>
                  <a:lnTo>
                    <a:pt x="4" y="10"/>
                  </a:lnTo>
                  <a:lnTo>
                    <a:pt x="4" y="10"/>
                  </a:lnTo>
                  <a:lnTo>
                    <a:pt x="4" y="10"/>
                  </a:lnTo>
                  <a:lnTo>
                    <a:pt x="4" y="9"/>
                  </a:lnTo>
                  <a:lnTo>
                    <a:pt x="4" y="9"/>
                  </a:lnTo>
                  <a:lnTo>
                    <a:pt x="4" y="9"/>
                  </a:lnTo>
                  <a:lnTo>
                    <a:pt x="4" y="9"/>
                  </a:lnTo>
                  <a:lnTo>
                    <a:pt x="4" y="9"/>
                  </a:lnTo>
                  <a:lnTo>
                    <a:pt x="3" y="9"/>
                  </a:lnTo>
                  <a:lnTo>
                    <a:pt x="3" y="9"/>
                  </a:lnTo>
                  <a:lnTo>
                    <a:pt x="3" y="9"/>
                  </a:lnTo>
                  <a:lnTo>
                    <a:pt x="3" y="8"/>
                  </a:lnTo>
                  <a:lnTo>
                    <a:pt x="3" y="8"/>
                  </a:lnTo>
                  <a:lnTo>
                    <a:pt x="3" y="8"/>
                  </a:lnTo>
                  <a:lnTo>
                    <a:pt x="3" y="8"/>
                  </a:lnTo>
                  <a:lnTo>
                    <a:pt x="2" y="8"/>
                  </a:lnTo>
                  <a:lnTo>
                    <a:pt x="2" y="7"/>
                  </a:lnTo>
                  <a:lnTo>
                    <a:pt x="1" y="7"/>
                  </a:lnTo>
                  <a:lnTo>
                    <a:pt x="0" y="7"/>
                  </a:lnTo>
                  <a:lnTo>
                    <a:pt x="3" y="7"/>
                  </a:lnTo>
                  <a:lnTo>
                    <a:pt x="4" y="7"/>
                  </a:lnTo>
                  <a:lnTo>
                    <a:pt x="5" y="6"/>
                  </a:lnTo>
                  <a:lnTo>
                    <a:pt x="7" y="6"/>
                  </a:lnTo>
                  <a:lnTo>
                    <a:pt x="8" y="6"/>
                  </a:lnTo>
                  <a:lnTo>
                    <a:pt x="8" y="5"/>
                  </a:lnTo>
                  <a:lnTo>
                    <a:pt x="8" y="5"/>
                  </a:lnTo>
                  <a:lnTo>
                    <a:pt x="9" y="5"/>
                  </a:lnTo>
                  <a:lnTo>
                    <a:pt x="10" y="2"/>
                  </a:lnTo>
                  <a:lnTo>
                    <a:pt x="10" y="2"/>
                  </a:lnTo>
                  <a:lnTo>
                    <a:pt x="12" y="1"/>
                  </a:lnTo>
                  <a:lnTo>
                    <a:pt x="15" y="0"/>
                  </a:lnTo>
                  <a:lnTo>
                    <a:pt x="15" y="0"/>
                  </a:lnTo>
                  <a:lnTo>
                    <a:pt x="15" y="0"/>
                  </a:lnTo>
                  <a:lnTo>
                    <a:pt x="15" y="0"/>
                  </a:lnTo>
                  <a:lnTo>
                    <a:pt x="15" y="0"/>
                  </a:lnTo>
                  <a:lnTo>
                    <a:pt x="15" y="0"/>
                  </a:lnTo>
                  <a:lnTo>
                    <a:pt x="15" y="1"/>
                  </a:lnTo>
                  <a:lnTo>
                    <a:pt x="15" y="1"/>
                  </a:lnTo>
                  <a:lnTo>
                    <a:pt x="15" y="1"/>
                  </a:lnTo>
                  <a:lnTo>
                    <a:pt x="14" y="1"/>
                  </a:lnTo>
                  <a:lnTo>
                    <a:pt x="14" y="2"/>
                  </a:lnTo>
                  <a:lnTo>
                    <a:pt x="14" y="2"/>
                  </a:lnTo>
                  <a:lnTo>
                    <a:pt x="14" y="2"/>
                  </a:lnTo>
                  <a:lnTo>
                    <a:pt x="14" y="3"/>
                  </a:lnTo>
                  <a:lnTo>
                    <a:pt x="14" y="3"/>
                  </a:lnTo>
                  <a:lnTo>
                    <a:pt x="14"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6" name="Freeform 850">
              <a:extLst>
                <a:ext uri="{FF2B5EF4-FFF2-40B4-BE49-F238E27FC236}">
                  <a16:creationId xmlns="" xmlns:a16="http://schemas.microsoft.com/office/drawing/2014/main" id="{8A89406E-B619-43DE-8B65-03F78A0668A3}"/>
                </a:ext>
              </a:extLst>
            </p:cNvPr>
            <p:cNvSpPr>
              <a:spLocks/>
            </p:cNvSpPr>
            <p:nvPr/>
          </p:nvSpPr>
          <p:spPr bwMode="auto">
            <a:xfrm>
              <a:off x="7597654" y="2497961"/>
              <a:ext cx="58716" cy="33187"/>
            </a:xfrm>
            <a:custGeom>
              <a:avLst/>
              <a:gdLst>
                <a:gd name="T0" fmla="*/ 37 w 46"/>
                <a:gd name="T1" fmla="*/ 13 h 26"/>
                <a:gd name="T2" fmla="*/ 39 w 46"/>
                <a:gd name="T3" fmla="*/ 14 h 26"/>
                <a:gd name="T4" fmla="*/ 42 w 46"/>
                <a:gd name="T5" fmla="*/ 14 h 26"/>
                <a:gd name="T6" fmla="*/ 43 w 46"/>
                <a:gd name="T7" fmla="*/ 14 h 26"/>
                <a:gd name="T8" fmla="*/ 44 w 46"/>
                <a:gd name="T9" fmla="*/ 18 h 26"/>
                <a:gd name="T10" fmla="*/ 44 w 46"/>
                <a:gd name="T11" fmla="*/ 19 h 26"/>
                <a:gd name="T12" fmla="*/ 45 w 46"/>
                <a:gd name="T13" fmla="*/ 21 h 26"/>
                <a:gd name="T14" fmla="*/ 45 w 46"/>
                <a:gd name="T15" fmla="*/ 24 h 26"/>
                <a:gd name="T16" fmla="*/ 44 w 46"/>
                <a:gd name="T17" fmla="*/ 24 h 26"/>
                <a:gd name="T18" fmla="*/ 43 w 46"/>
                <a:gd name="T19" fmla="*/ 25 h 26"/>
                <a:gd name="T20" fmla="*/ 42 w 46"/>
                <a:gd name="T21" fmla="*/ 25 h 26"/>
                <a:gd name="T22" fmla="*/ 39 w 46"/>
                <a:gd name="T23" fmla="*/ 25 h 26"/>
                <a:gd name="T24" fmla="*/ 37 w 46"/>
                <a:gd name="T25" fmla="*/ 24 h 26"/>
                <a:gd name="T26" fmla="*/ 36 w 46"/>
                <a:gd name="T27" fmla="*/ 25 h 26"/>
                <a:gd name="T28" fmla="*/ 35 w 46"/>
                <a:gd name="T29" fmla="*/ 25 h 26"/>
                <a:gd name="T30" fmla="*/ 31 w 46"/>
                <a:gd name="T31" fmla="*/ 25 h 26"/>
                <a:gd name="T32" fmla="*/ 23 w 46"/>
                <a:gd name="T33" fmla="*/ 22 h 26"/>
                <a:gd name="T34" fmla="*/ 21 w 46"/>
                <a:gd name="T35" fmla="*/ 24 h 26"/>
                <a:gd name="T36" fmla="*/ 18 w 46"/>
                <a:gd name="T37" fmla="*/ 26 h 26"/>
                <a:gd name="T38" fmla="*/ 16 w 46"/>
                <a:gd name="T39" fmla="*/ 26 h 26"/>
                <a:gd name="T40" fmla="*/ 16 w 46"/>
                <a:gd name="T41" fmla="*/ 26 h 26"/>
                <a:gd name="T42" fmla="*/ 16 w 46"/>
                <a:gd name="T43" fmla="*/ 26 h 26"/>
                <a:gd name="T44" fmla="*/ 14 w 46"/>
                <a:gd name="T45" fmla="*/ 26 h 26"/>
                <a:gd name="T46" fmla="*/ 13 w 46"/>
                <a:gd name="T47" fmla="*/ 25 h 26"/>
                <a:gd name="T48" fmla="*/ 9 w 46"/>
                <a:gd name="T49" fmla="*/ 24 h 26"/>
                <a:gd name="T50" fmla="*/ 8 w 46"/>
                <a:gd name="T51" fmla="*/ 24 h 26"/>
                <a:gd name="T52" fmla="*/ 6 w 46"/>
                <a:gd name="T53" fmla="*/ 24 h 26"/>
                <a:gd name="T54" fmla="*/ 4 w 46"/>
                <a:gd name="T55" fmla="*/ 22 h 26"/>
                <a:gd name="T56" fmla="*/ 3 w 46"/>
                <a:gd name="T57" fmla="*/ 22 h 26"/>
                <a:gd name="T58" fmla="*/ 2 w 46"/>
                <a:gd name="T59" fmla="*/ 22 h 26"/>
                <a:gd name="T60" fmla="*/ 1 w 46"/>
                <a:gd name="T61" fmla="*/ 19 h 26"/>
                <a:gd name="T62" fmla="*/ 0 w 46"/>
                <a:gd name="T63" fmla="*/ 18 h 26"/>
                <a:gd name="T64" fmla="*/ 2 w 46"/>
                <a:gd name="T65" fmla="*/ 17 h 26"/>
                <a:gd name="T66" fmla="*/ 2 w 46"/>
                <a:gd name="T67" fmla="*/ 14 h 26"/>
                <a:gd name="T68" fmla="*/ 2 w 46"/>
                <a:gd name="T69" fmla="*/ 13 h 26"/>
                <a:gd name="T70" fmla="*/ 2 w 46"/>
                <a:gd name="T71" fmla="*/ 12 h 26"/>
                <a:gd name="T72" fmla="*/ 3 w 46"/>
                <a:gd name="T73" fmla="*/ 12 h 26"/>
                <a:gd name="T74" fmla="*/ 4 w 46"/>
                <a:gd name="T75" fmla="*/ 10 h 26"/>
                <a:gd name="T76" fmla="*/ 6 w 46"/>
                <a:gd name="T77" fmla="*/ 7 h 26"/>
                <a:gd name="T78" fmla="*/ 7 w 46"/>
                <a:gd name="T79" fmla="*/ 5 h 26"/>
                <a:gd name="T80" fmla="*/ 10 w 46"/>
                <a:gd name="T81" fmla="*/ 3 h 26"/>
                <a:gd name="T82" fmla="*/ 11 w 46"/>
                <a:gd name="T83" fmla="*/ 1 h 26"/>
                <a:gd name="T84" fmla="*/ 13 w 46"/>
                <a:gd name="T85" fmla="*/ 0 h 26"/>
                <a:gd name="T86" fmla="*/ 15 w 46"/>
                <a:gd name="T87" fmla="*/ 0 h 26"/>
                <a:gd name="T88" fmla="*/ 17 w 46"/>
                <a:gd name="T89" fmla="*/ 1 h 26"/>
                <a:gd name="T90" fmla="*/ 21 w 46"/>
                <a:gd name="T91" fmla="*/ 1 h 26"/>
                <a:gd name="T92" fmla="*/ 21 w 46"/>
                <a:gd name="T93" fmla="*/ 4 h 26"/>
                <a:gd name="T94" fmla="*/ 22 w 46"/>
                <a:gd name="T95" fmla="*/ 4 h 26"/>
                <a:gd name="T96" fmla="*/ 24 w 46"/>
                <a:gd name="T97" fmla="*/ 5 h 26"/>
                <a:gd name="T98" fmla="*/ 29 w 46"/>
                <a:gd name="T99" fmla="*/ 6 h 26"/>
                <a:gd name="T100" fmla="*/ 30 w 46"/>
                <a:gd name="T101" fmla="*/ 5 h 26"/>
                <a:gd name="T102" fmla="*/ 31 w 46"/>
                <a:gd name="T103" fmla="*/ 5 h 26"/>
                <a:gd name="T104" fmla="*/ 35 w 46"/>
                <a:gd name="T105" fmla="*/ 6 h 26"/>
                <a:gd name="T106" fmla="*/ 37 w 46"/>
                <a:gd name="T10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26">
                  <a:moveTo>
                    <a:pt x="37" y="10"/>
                  </a:moveTo>
                  <a:lnTo>
                    <a:pt x="37" y="10"/>
                  </a:lnTo>
                  <a:lnTo>
                    <a:pt x="37" y="11"/>
                  </a:lnTo>
                  <a:lnTo>
                    <a:pt x="37" y="12"/>
                  </a:lnTo>
                  <a:lnTo>
                    <a:pt x="37" y="13"/>
                  </a:lnTo>
                  <a:lnTo>
                    <a:pt x="37" y="13"/>
                  </a:lnTo>
                  <a:lnTo>
                    <a:pt x="38" y="13"/>
                  </a:lnTo>
                  <a:lnTo>
                    <a:pt x="38" y="13"/>
                  </a:lnTo>
                  <a:lnTo>
                    <a:pt x="38" y="14"/>
                  </a:lnTo>
                  <a:lnTo>
                    <a:pt x="38" y="14"/>
                  </a:lnTo>
                  <a:lnTo>
                    <a:pt x="39" y="14"/>
                  </a:lnTo>
                  <a:lnTo>
                    <a:pt x="39" y="14"/>
                  </a:lnTo>
                  <a:lnTo>
                    <a:pt x="39" y="14"/>
                  </a:lnTo>
                  <a:lnTo>
                    <a:pt x="39" y="14"/>
                  </a:lnTo>
                  <a:lnTo>
                    <a:pt x="39" y="14"/>
                  </a:lnTo>
                  <a:lnTo>
                    <a:pt x="39" y="14"/>
                  </a:lnTo>
                  <a:lnTo>
                    <a:pt x="41" y="14"/>
                  </a:lnTo>
                  <a:lnTo>
                    <a:pt x="42" y="14"/>
                  </a:lnTo>
                  <a:lnTo>
                    <a:pt x="42" y="14"/>
                  </a:lnTo>
                  <a:lnTo>
                    <a:pt x="42" y="14"/>
                  </a:lnTo>
                  <a:lnTo>
                    <a:pt x="42" y="14"/>
                  </a:lnTo>
                  <a:lnTo>
                    <a:pt x="43" y="14"/>
                  </a:lnTo>
                  <a:lnTo>
                    <a:pt x="43" y="14"/>
                  </a:lnTo>
                  <a:lnTo>
                    <a:pt x="43" y="14"/>
                  </a:lnTo>
                  <a:lnTo>
                    <a:pt x="45" y="17"/>
                  </a:lnTo>
                  <a:lnTo>
                    <a:pt x="45" y="17"/>
                  </a:lnTo>
                  <a:lnTo>
                    <a:pt x="45" y="17"/>
                  </a:lnTo>
                  <a:lnTo>
                    <a:pt x="44" y="18"/>
                  </a:lnTo>
                  <a:lnTo>
                    <a:pt x="44" y="18"/>
                  </a:lnTo>
                  <a:lnTo>
                    <a:pt x="44" y="18"/>
                  </a:lnTo>
                  <a:lnTo>
                    <a:pt x="44" y="18"/>
                  </a:lnTo>
                  <a:lnTo>
                    <a:pt x="44" y="18"/>
                  </a:lnTo>
                  <a:lnTo>
                    <a:pt x="44" y="18"/>
                  </a:lnTo>
                  <a:lnTo>
                    <a:pt x="44" y="19"/>
                  </a:lnTo>
                  <a:lnTo>
                    <a:pt x="44" y="19"/>
                  </a:lnTo>
                  <a:lnTo>
                    <a:pt x="44" y="19"/>
                  </a:lnTo>
                  <a:lnTo>
                    <a:pt x="44" y="19"/>
                  </a:lnTo>
                  <a:lnTo>
                    <a:pt x="44" y="19"/>
                  </a:lnTo>
                  <a:lnTo>
                    <a:pt x="44" y="19"/>
                  </a:lnTo>
                  <a:lnTo>
                    <a:pt x="44" y="20"/>
                  </a:lnTo>
                  <a:lnTo>
                    <a:pt x="44" y="20"/>
                  </a:lnTo>
                  <a:lnTo>
                    <a:pt x="45" y="21"/>
                  </a:lnTo>
                  <a:lnTo>
                    <a:pt x="45" y="21"/>
                  </a:lnTo>
                  <a:lnTo>
                    <a:pt x="45" y="21"/>
                  </a:lnTo>
                  <a:lnTo>
                    <a:pt x="46" y="22"/>
                  </a:lnTo>
                  <a:lnTo>
                    <a:pt x="46" y="22"/>
                  </a:lnTo>
                  <a:lnTo>
                    <a:pt x="46" y="24"/>
                  </a:lnTo>
                  <a:lnTo>
                    <a:pt x="45" y="24"/>
                  </a:lnTo>
                  <a:lnTo>
                    <a:pt x="45" y="24"/>
                  </a:lnTo>
                  <a:lnTo>
                    <a:pt x="44" y="24"/>
                  </a:lnTo>
                  <a:lnTo>
                    <a:pt x="44" y="24"/>
                  </a:lnTo>
                  <a:lnTo>
                    <a:pt x="44" y="24"/>
                  </a:lnTo>
                  <a:lnTo>
                    <a:pt x="44" y="24"/>
                  </a:lnTo>
                  <a:lnTo>
                    <a:pt x="44" y="24"/>
                  </a:lnTo>
                  <a:lnTo>
                    <a:pt x="44" y="24"/>
                  </a:lnTo>
                  <a:lnTo>
                    <a:pt x="43" y="24"/>
                  </a:lnTo>
                  <a:lnTo>
                    <a:pt x="44" y="24"/>
                  </a:lnTo>
                  <a:lnTo>
                    <a:pt x="44" y="25"/>
                  </a:lnTo>
                  <a:lnTo>
                    <a:pt x="44" y="25"/>
                  </a:lnTo>
                  <a:lnTo>
                    <a:pt x="43" y="25"/>
                  </a:lnTo>
                  <a:lnTo>
                    <a:pt x="43" y="24"/>
                  </a:lnTo>
                  <a:lnTo>
                    <a:pt x="43" y="24"/>
                  </a:lnTo>
                  <a:lnTo>
                    <a:pt x="43" y="24"/>
                  </a:lnTo>
                  <a:lnTo>
                    <a:pt x="43" y="24"/>
                  </a:lnTo>
                  <a:lnTo>
                    <a:pt x="42" y="24"/>
                  </a:lnTo>
                  <a:lnTo>
                    <a:pt x="42" y="25"/>
                  </a:lnTo>
                  <a:lnTo>
                    <a:pt x="42" y="25"/>
                  </a:lnTo>
                  <a:lnTo>
                    <a:pt x="41" y="25"/>
                  </a:lnTo>
                  <a:lnTo>
                    <a:pt x="41" y="25"/>
                  </a:lnTo>
                  <a:lnTo>
                    <a:pt x="39" y="25"/>
                  </a:lnTo>
                  <a:lnTo>
                    <a:pt x="39" y="25"/>
                  </a:lnTo>
                  <a:lnTo>
                    <a:pt x="39" y="25"/>
                  </a:lnTo>
                  <a:lnTo>
                    <a:pt x="38" y="25"/>
                  </a:lnTo>
                  <a:lnTo>
                    <a:pt x="38" y="25"/>
                  </a:lnTo>
                  <a:lnTo>
                    <a:pt x="38" y="24"/>
                  </a:lnTo>
                  <a:lnTo>
                    <a:pt x="38" y="24"/>
                  </a:lnTo>
                  <a:lnTo>
                    <a:pt x="38" y="24"/>
                  </a:lnTo>
                  <a:lnTo>
                    <a:pt x="37" y="24"/>
                  </a:lnTo>
                  <a:lnTo>
                    <a:pt x="37" y="24"/>
                  </a:lnTo>
                  <a:lnTo>
                    <a:pt x="37" y="24"/>
                  </a:lnTo>
                  <a:lnTo>
                    <a:pt x="37" y="24"/>
                  </a:lnTo>
                  <a:lnTo>
                    <a:pt x="37" y="24"/>
                  </a:lnTo>
                  <a:lnTo>
                    <a:pt x="37" y="25"/>
                  </a:lnTo>
                  <a:lnTo>
                    <a:pt x="36" y="25"/>
                  </a:lnTo>
                  <a:lnTo>
                    <a:pt x="36" y="25"/>
                  </a:lnTo>
                  <a:lnTo>
                    <a:pt x="36" y="25"/>
                  </a:lnTo>
                  <a:lnTo>
                    <a:pt x="36" y="25"/>
                  </a:lnTo>
                  <a:lnTo>
                    <a:pt x="36" y="25"/>
                  </a:lnTo>
                  <a:lnTo>
                    <a:pt x="35" y="25"/>
                  </a:lnTo>
                  <a:lnTo>
                    <a:pt x="35" y="25"/>
                  </a:lnTo>
                  <a:lnTo>
                    <a:pt x="35" y="25"/>
                  </a:lnTo>
                  <a:lnTo>
                    <a:pt x="34" y="25"/>
                  </a:lnTo>
                  <a:lnTo>
                    <a:pt x="32" y="25"/>
                  </a:lnTo>
                  <a:lnTo>
                    <a:pt x="32" y="25"/>
                  </a:lnTo>
                  <a:lnTo>
                    <a:pt x="32" y="25"/>
                  </a:lnTo>
                  <a:lnTo>
                    <a:pt x="31" y="25"/>
                  </a:lnTo>
                  <a:lnTo>
                    <a:pt x="31" y="25"/>
                  </a:lnTo>
                  <a:lnTo>
                    <a:pt x="28" y="25"/>
                  </a:lnTo>
                  <a:lnTo>
                    <a:pt x="27" y="25"/>
                  </a:lnTo>
                  <a:lnTo>
                    <a:pt x="24" y="24"/>
                  </a:lnTo>
                  <a:lnTo>
                    <a:pt x="23" y="22"/>
                  </a:lnTo>
                  <a:lnTo>
                    <a:pt x="23" y="22"/>
                  </a:lnTo>
                  <a:lnTo>
                    <a:pt x="22" y="24"/>
                  </a:lnTo>
                  <a:lnTo>
                    <a:pt x="22" y="24"/>
                  </a:lnTo>
                  <a:lnTo>
                    <a:pt x="22" y="24"/>
                  </a:lnTo>
                  <a:lnTo>
                    <a:pt x="22" y="24"/>
                  </a:lnTo>
                  <a:lnTo>
                    <a:pt x="22" y="24"/>
                  </a:lnTo>
                  <a:lnTo>
                    <a:pt x="21" y="24"/>
                  </a:lnTo>
                  <a:lnTo>
                    <a:pt x="21" y="24"/>
                  </a:lnTo>
                  <a:lnTo>
                    <a:pt x="21" y="24"/>
                  </a:lnTo>
                  <a:lnTo>
                    <a:pt x="21" y="25"/>
                  </a:lnTo>
                  <a:lnTo>
                    <a:pt x="20" y="25"/>
                  </a:lnTo>
                  <a:lnTo>
                    <a:pt x="20" y="26"/>
                  </a:lnTo>
                  <a:lnTo>
                    <a:pt x="18" y="26"/>
                  </a:lnTo>
                  <a:lnTo>
                    <a:pt x="17" y="26"/>
                  </a:lnTo>
                  <a:lnTo>
                    <a:pt x="17" y="26"/>
                  </a:lnTo>
                  <a:lnTo>
                    <a:pt x="17"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5" y="26"/>
                  </a:lnTo>
                  <a:lnTo>
                    <a:pt x="15" y="26"/>
                  </a:lnTo>
                  <a:lnTo>
                    <a:pt x="15" y="26"/>
                  </a:lnTo>
                  <a:lnTo>
                    <a:pt x="14" y="26"/>
                  </a:lnTo>
                  <a:lnTo>
                    <a:pt x="14" y="26"/>
                  </a:lnTo>
                  <a:lnTo>
                    <a:pt x="14" y="26"/>
                  </a:lnTo>
                  <a:lnTo>
                    <a:pt x="13" y="26"/>
                  </a:lnTo>
                  <a:lnTo>
                    <a:pt x="13" y="26"/>
                  </a:lnTo>
                  <a:lnTo>
                    <a:pt x="13" y="25"/>
                  </a:lnTo>
                  <a:lnTo>
                    <a:pt x="13" y="25"/>
                  </a:lnTo>
                  <a:lnTo>
                    <a:pt x="13" y="25"/>
                  </a:lnTo>
                  <a:lnTo>
                    <a:pt x="11" y="25"/>
                  </a:lnTo>
                  <a:lnTo>
                    <a:pt x="11" y="25"/>
                  </a:lnTo>
                  <a:lnTo>
                    <a:pt x="10" y="25"/>
                  </a:lnTo>
                  <a:lnTo>
                    <a:pt x="10" y="25"/>
                  </a:lnTo>
                  <a:lnTo>
                    <a:pt x="9" y="24"/>
                  </a:lnTo>
                  <a:lnTo>
                    <a:pt x="9" y="24"/>
                  </a:lnTo>
                  <a:lnTo>
                    <a:pt x="9" y="24"/>
                  </a:lnTo>
                  <a:lnTo>
                    <a:pt x="8" y="24"/>
                  </a:lnTo>
                  <a:lnTo>
                    <a:pt x="8" y="24"/>
                  </a:lnTo>
                  <a:lnTo>
                    <a:pt x="8" y="24"/>
                  </a:lnTo>
                  <a:lnTo>
                    <a:pt x="8" y="24"/>
                  </a:lnTo>
                  <a:lnTo>
                    <a:pt x="8" y="24"/>
                  </a:lnTo>
                  <a:lnTo>
                    <a:pt x="8" y="25"/>
                  </a:lnTo>
                  <a:lnTo>
                    <a:pt x="7" y="25"/>
                  </a:lnTo>
                  <a:lnTo>
                    <a:pt x="7" y="25"/>
                  </a:lnTo>
                  <a:lnTo>
                    <a:pt x="6" y="24"/>
                  </a:lnTo>
                  <a:lnTo>
                    <a:pt x="6" y="24"/>
                  </a:lnTo>
                  <a:lnTo>
                    <a:pt x="6" y="24"/>
                  </a:lnTo>
                  <a:lnTo>
                    <a:pt x="6" y="24"/>
                  </a:lnTo>
                  <a:lnTo>
                    <a:pt x="4" y="22"/>
                  </a:lnTo>
                  <a:lnTo>
                    <a:pt x="4" y="22"/>
                  </a:lnTo>
                  <a:lnTo>
                    <a:pt x="4" y="22"/>
                  </a:lnTo>
                  <a:lnTo>
                    <a:pt x="4" y="22"/>
                  </a:lnTo>
                  <a:lnTo>
                    <a:pt x="3" y="22"/>
                  </a:lnTo>
                  <a:lnTo>
                    <a:pt x="3" y="22"/>
                  </a:lnTo>
                  <a:lnTo>
                    <a:pt x="3" y="22"/>
                  </a:lnTo>
                  <a:lnTo>
                    <a:pt x="3" y="22"/>
                  </a:lnTo>
                  <a:lnTo>
                    <a:pt x="3" y="22"/>
                  </a:lnTo>
                  <a:lnTo>
                    <a:pt x="3" y="22"/>
                  </a:lnTo>
                  <a:lnTo>
                    <a:pt x="3" y="22"/>
                  </a:lnTo>
                  <a:lnTo>
                    <a:pt x="3" y="22"/>
                  </a:lnTo>
                  <a:lnTo>
                    <a:pt x="3" y="21"/>
                  </a:lnTo>
                  <a:lnTo>
                    <a:pt x="2" y="21"/>
                  </a:lnTo>
                  <a:lnTo>
                    <a:pt x="2" y="22"/>
                  </a:lnTo>
                  <a:lnTo>
                    <a:pt x="2" y="22"/>
                  </a:lnTo>
                  <a:lnTo>
                    <a:pt x="2" y="21"/>
                  </a:lnTo>
                  <a:lnTo>
                    <a:pt x="2" y="21"/>
                  </a:lnTo>
                  <a:lnTo>
                    <a:pt x="2" y="20"/>
                  </a:lnTo>
                  <a:lnTo>
                    <a:pt x="2" y="20"/>
                  </a:lnTo>
                  <a:lnTo>
                    <a:pt x="1" y="20"/>
                  </a:lnTo>
                  <a:lnTo>
                    <a:pt x="1" y="19"/>
                  </a:lnTo>
                  <a:lnTo>
                    <a:pt x="0" y="19"/>
                  </a:lnTo>
                  <a:lnTo>
                    <a:pt x="0" y="19"/>
                  </a:lnTo>
                  <a:lnTo>
                    <a:pt x="0" y="19"/>
                  </a:lnTo>
                  <a:lnTo>
                    <a:pt x="0" y="19"/>
                  </a:lnTo>
                  <a:lnTo>
                    <a:pt x="0" y="18"/>
                  </a:lnTo>
                  <a:lnTo>
                    <a:pt x="0" y="18"/>
                  </a:lnTo>
                  <a:lnTo>
                    <a:pt x="1" y="18"/>
                  </a:lnTo>
                  <a:lnTo>
                    <a:pt x="1" y="17"/>
                  </a:lnTo>
                  <a:lnTo>
                    <a:pt x="1" y="17"/>
                  </a:lnTo>
                  <a:lnTo>
                    <a:pt x="1" y="17"/>
                  </a:lnTo>
                  <a:lnTo>
                    <a:pt x="1" y="17"/>
                  </a:lnTo>
                  <a:lnTo>
                    <a:pt x="2" y="17"/>
                  </a:lnTo>
                  <a:lnTo>
                    <a:pt x="2" y="17"/>
                  </a:lnTo>
                  <a:lnTo>
                    <a:pt x="2" y="17"/>
                  </a:lnTo>
                  <a:lnTo>
                    <a:pt x="3" y="17"/>
                  </a:lnTo>
                  <a:lnTo>
                    <a:pt x="2" y="15"/>
                  </a:lnTo>
                  <a:lnTo>
                    <a:pt x="2" y="15"/>
                  </a:lnTo>
                  <a:lnTo>
                    <a:pt x="2" y="14"/>
                  </a:lnTo>
                  <a:lnTo>
                    <a:pt x="2" y="14"/>
                  </a:lnTo>
                  <a:lnTo>
                    <a:pt x="2" y="14"/>
                  </a:lnTo>
                  <a:lnTo>
                    <a:pt x="2" y="13"/>
                  </a:lnTo>
                  <a:lnTo>
                    <a:pt x="2" y="13"/>
                  </a:lnTo>
                  <a:lnTo>
                    <a:pt x="2" y="13"/>
                  </a:lnTo>
                  <a:lnTo>
                    <a:pt x="2" y="13"/>
                  </a:lnTo>
                  <a:lnTo>
                    <a:pt x="2" y="13"/>
                  </a:lnTo>
                  <a:lnTo>
                    <a:pt x="2" y="13"/>
                  </a:lnTo>
                  <a:lnTo>
                    <a:pt x="2" y="13"/>
                  </a:lnTo>
                  <a:lnTo>
                    <a:pt x="2" y="12"/>
                  </a:lnTo>
                  <a:lnTo>
                    <a:pt x="2" y="12"/>
                  </a:lnTo>
                  <a:lnTo>
                    <a:pt x="2" y="12"/>
                  </a:lnTo>
                  <a:lnTo>
                    <a:pt x="2" y="12"/>
                  </a:lnTo>
                  <a:lnTo>
                    <a:pt x="3" y="12"/>
                  </a:lnTo>
                  <a:lnTo>
                    <a:pt x="3" y="12"/>
                  </a:lnTo>
                  <a:lnTo>
                    <a:pt x="3" y="12"/>
                  </a:lnTo>
                  <a:lnTo>
                    <a:pt x="3" y="12"/>
                  </a:lnTo>
                  <a:lnTo>
                    <a:pt x="3" y="12"/>
                  </a:lnTo>
                  <a:lnTo>
                    <a:pt x="3" y="12"/>
                  </a:lnTo>
                  <a:lnTo>
                    <a:pt x="3" y="12"/>
                  </a:lnTo>
                  <a:lnTo>
                    <a:pt x="3" y="12"/>
                  </a:lnTo>
                  <a:lnTo>
                    <a:pt x="3" y="12"/>
                  </a:lnTo>
                  <a:lnTo>
                    <a:pt x="4" y="11"/>
                  </a:lnTo>
                  <a:lnTo>
                    <a:pt x="4" y="10"/>
                  </a:lnTo>
                  <a:lnTo>
                    <a:pt x="4" y="10"/>
                  </a:lnTo>
                  <a:lnTo>
                    <a:pt x="4" y="8"/>
                  </a:lnTo>
                  <a:lnTo>
                    <a:pt x="4" y="8"/>
                  </a:lnTo>
                  <a:lnTo>
                    <a:pt x="6" y="8"/>
                  </a:lnTo>
                  <a:lnTo>
                    <a:pt x="6" y="7"/>
                  </a:lnTo>
                  <a:lnTo>
                    <a:pt x="6" y="7"/>
                  </a:lnTo>
                  <a:lnTo>
                    <a:pt x="7" y="6"/>
                  </a:lnTo>
                  <a:lnTo>
                    <a:pt x="7" y="6"/>
                  </a:lnTo>
                  <a:lnTo>
                    <a:pt x="7" y="6"/>
                  </a:lnTo>
                  <a:lnTo>
                    <a:pt x="7" y="5"/>
                  </a:lnTo>
                  <a:lnTo>
                    <a:pt x="7" y="5"/>
                  </a:lnTo>
                  <a:lnTo>
                    <a:pt x="7" y="5"/>
                  </a:lnTo>
                  <a:lnTo>
                    <a:pt x="7" y="5"/>
                  </a:lnTo>
                  <a:lnTo>
                    <a:pt x="8" y="4"/>
                  </a:lnTo>
                  <a:lnTo>
                    <a:pt x="8" y="4"/>
                  </a:lnTo>
                  <a:lnTo>
                    <a:pt x="8" y="3"/>
                  </a:lnTo>
                  <a:lnTo>
                    <a:pt x="8" y="3"/>
                  </a:lnTo>
                  <a:lnTo>
                    <a:pt x="10" y="3"/>
                  </a:lnTo>
                  <a:lnTo>
                    <a:pt x="10" y="3"/>
                  </a:lnTo>
                  <a:lnTo>
                    <a:pt x="10" y="3"/>
                  </a:lnTo>
                  <a:lnTo>
                    <a:pt x="10" y="1"/>
                  </a:lnTo>
                  <a:lnTo>
                    <a:pt x="10" y="1"/>
                  </a:lnTo>
                  <a:lnTo>
                    <a:pt x="11" y="1"/>
                  </a:lnTo>
                  <a:lnTo>
                    <a:pt x="11" y="1"/>
                  </a:lnTo>
                  <a:lnTo>
                    <a:pt x="11" y="1"/>
                  </a:lnTo>
                  <a:lnTo>
                    <a:pt x="11" y="0"/>
                  </a:lnTo>
                  <a:lnTo>
                    <a:pt x="11" y="0"/>
                  </a:lnTo>
                  <a:lnTo>
                    <a:pt x="11" y="0"/>
                  </a:lnTo>
                  <a:lnTo>
                    <a:pt x="13" y="0"/>
                  </a:lnTo>
                  <a:lnTo>
                    <a:pt x="13" y="0"/>
                  </a:lnTo>
                  <a:lnTo>
                    <a:pt x="13" y="0"/>
                  </a:lnTo>
                  <a:lnTo>
                    <a:pt x="13" y="0"/>
                  </a:lnTo>
                  <a:lnTo>
                    <a:pt x="14" y="0"/>
                  </a:lnTo>
                  <a:lnTo>
                    <a:pt x="15" y="0"/>
                  </a:lnTo>
                  <a:lnTo>
                    <a:pt x="15" y="0"/>
                  </a:lnTo>
                  <a:lnTo>
                    <a:pt x="15" y="0"/>
                  </a:lnTo>
                  <a:lnTo>
                    <a:pt x="16" y="0"/>
                  </a:lnTo>
                  <a:lnTo>
                    <a:pt x="16" y="0"/>
                  </a:lnTo>
                  <a:lnTo>
                    <a:pt x="16" y="0"/>
                  </a:lnTo>
                  <a:lnTo>
                    <a:pt x="17" y="0"/>
                  </a:lnTo>
                  <a:lnTo>
                    <a:pt x="17" y="1"/>
                  </a:lnTo>
                  <a:lnTo>
                    <a:pt x="17" y="1"/>
                  </a:lnTo>
                  <a:lnTo>
                    <a:pt x="18" y="0"/>
                  </a:lnTo>
                  <a:lnTo>
                    <a:pt x="18" y="0"/>
                  </a:lnTo>
                  <a:lnTo>
                    <a:pt x="18" y="1"/>
                  </a:lnTo>
                  <a:lnTo>
                    <a:pt x="20" y="1"/>
                  </a:lnTo>
                  <a:lnTo>
                    <a:pt x="21" y="1"/>
                  </a:lnTo>
                  <a:lnTo>
                    <a:pt x="21" y="1"/>
                  </a:lnTo>
                  <a:lnTo>
                    <a:pt x="22" y="1"/>
                  </a:lnTo>
                  <a:lnTo>
                    <a:pt x="22" y="3"/>
                  </a:lnTo>
                  <a:lnTo>
                    <a:pt x="21" y="3"/>
                  </a:lnTo>
                  <a:lnTo>
                    <a:pt x="21" y="3"/>
                  </a:lnTo>
                  <a:lnTo>
                    <a:pt x="21" y="3"/>
                  </a:lnTo>
                  <a:lnTo>
                    <a:pt x="21" y="4"/>
                  </a:lnTo>
                  <a:lnTo>
                    <a:pt x="21" y="4"/>
                  </a:lnTo>
                  <a:lnTo>
                    <a:pt x="21" y="4"/>
                  </a:lnTo>
                  <a:lnTo>
                    <a:pt x="21" y="4"/>
                  </a:lnTo>
                  <a:lnTo>
                    <a:pt x="22" y="5"/>
                  </a:lnTo>
                  <a:lnTo>
                    <a:pt x="22" y="4"/>
                  </a:lnTo>
                  <a:lnTo>
                    <a:pt x="22" y="4"/>
                  </a:lnTo>
                  <a:lnTo>
                    <a:pt x="23" y="4"/>
                  </a:lnTo>
                  <a:lnTo>
                    <a:pt x="23" y="4"/>
                  </a:lnTo>
                  <a:lnTo>
                    <a:pt x="23" y="4"/>
                  </a:lnTo>
                  <a:lnTo>
                    <a:pt x="24" y="5"/>
                  </a:lnTo>
                  <a:lnTo>
                    <a:pt x="24" y="5"/>
                  </a:lnTo>
                  <a:lnTo>
                    <a:pt x="24" y="5"/>
                  </a:lnTo>
                  <a:lnTo>
                    <a:pt x="25" y="5"/>
                  </a:lnTo>
                  <a:lnTo>
                    <a:pt x="27" y="5"/>
                  </a:lnTo>
                  <a:lnTo>
                    <a:pt x="28" y="6"/>
                  </a:lnTo>
                  <a:lnTo>
                    <a:pt x="28" y="6"/>
                  </a:lnTo>
                  <a:lnTo>
                    <a:pt x="28" y="6"/>
                  </a:lnTo>
                  <a:lnTo>
                    <a:pt x="29" y="6"/>
                  </a:lnTo>
                  <a:lnTo>
                    <a:pt x="29" y="6"/>
                  </a:lnTo>
                  <a:lnTo>
                    <a:pt x="29" y="6"/>
                  </a:lnTo>
                  <a:lnTo>
                    <a:pt x="29" y="6"/>
                  </a:lnTo>
                  <a:lnTo>
                    <a:pt x="29" y="6"/>
                  </a:lnTo>
                  <a:lnTo>
                    <a:pt x="29" y="5"/>
                  </a:lnTo>
                  <a:lnTo>
                    <a:pt x="30" y="5"/>
                  </a:lnTo>
                  <a:lnTo>
                    <a:pt x="30" y="4"/>
                  </a:lnTo>
                  <a:lnTo>
                    <a:pt x="30" y="4"/>
                  </a:lnTo>
                  <a:lnTo>
                    <a:pt x="31" y="4"/>
                  </a:lnTo>
                  <a:lnTo>
                    <a:pt x="31" y="4"/>
                  </a:lnTo>
                  <a:lnTo>
                    <a:pt x="31" y="4"/>
                  </a:lnTo>
                  <a:lnTo>
                    <a:pt x="31" y="5"/>
                  </a:lnTo>
                  <a:lnTo>
                    <a:pt x="32" y="5"/>
                  </a:lnTo>
                  <a:lnTo>
                    <a:pt x="34" y="6"/>
                  </a:lnTo>
                  <a:lnTo>
                    <a:pt x="34" y="6"/>
                  </a:lnTo>
                  <a:lnTo>
                    <a:pt x="34" y="6"/>
                  </a:lnTo>
                  <a:lnTo>
                    <a:pt x="34" y="6"/>
                  </a:lnTo>
                  <a:lnTo>
                    <a:pt x="35" y="6"/>
                  </a:lnTo>
                  <a:lnTo>
                    <a:pt x="35" y="6"/>
                  </a:lnTo>
                  <a:lnTo>
                    <a:pt x="36" y="6"/>
                  </a:lnTo>
                  <a:lnTo>
                    <a:pt x="36" y="6"/>
                  </a:lnTo>
                  <a:lnTo>
                    <a:pt x="36" y="6"/>
                  </a:lnTo>
                  <a:lnTo>
                    <a:pt x="37" y="6"/>
                  </a:lnTo>
                  <a:lnTo>
                    <a:pt x="37" y="7"/>
                  </a:lnTo>
                  <a:lnTo>
                    <a:pt x="37" y="7"/>
                  </a:lnTo>
                  <a:lnTo>
                    <a:pt x="37" y="7"/>
                  </a:lnTo>
                  <a:lnTo>
                    <a:pt x="37" y="7"/>
                  </a:lnTo>
                  <a:lnTo>
                    <a:pt x="37" y="8"/>
                  </a:lnTo>
                  <a:lnTo>
                    <a:pt x="37" y="1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7" name="Freeform 851">
              <a:extLst>
                <a:ext uri="{FF2B5EF4-FFF2-40B4-BE49-F238E27FC236}">
                  <a16:creationId xmlns="" xmlns:a16="http://schemas.microsoft.com/office/drawing/2014/main" id="{AD89E7F7-EE14-432E-B6D9-8CA011C548D7}"/>
                </a:ext>
              </a:extLst>
            </p:cNvPr>
            <p:cNvSpPr>
              <a:spLocks/>
            </p:cNvSpPr>
            <p:nvPr/>
          </p:nvSpPr>
          <p:spPr bwMode="auto">
            <a:xfrm>
              <a:off x="6415673" y="3431037"/>
              <a:ext cx="164661" cy="182531"/>
            </a:xfrm>
            <a:custGeom>
              <a:avLst/>
              <a:gdLst>
                <a:gd name="T0" fmla="*/ 78 w 129"/>
                <a:gd name="T1" fmla="*/ 5 h 143"/>
                <a:gd name="T2" fmla="*/ 82 w 129"/>
                <a:gd name="T3" fmla="*/ 12 h 143"/>
                <a:gd name="T4" fmla="*/ 84 w 129"/>
                <a:gd name="T5" fmla="*/ 21 h 143"/>
                <a:gd name="T6" fmla="*/ 89 w 129"/>
                <a:gd name="T7" fmla="*/ 29 h 143"/>
                <a:gd name="T8" fmla="*/ 94 w 129"/>
                <a:gd name="T9" fmla="*/ 32 h 143"/>
                <a:gd name="T10" fmla="*/ 102 w 129"/>
                <a:gd name="T11" fmla="*/ 38 h 143"/>
                <a:gd name="T12" fmla="*/ 107 w 129"/>
                <a:gd name="T13" fmla="*/ 44 h 143"/>
                <a:gd name="T14" fmla="*/ 107 w 129"/>
                <a:gd name="T15" fmla="*/ 52 h 143"/>
                <a:gd name="T16" fmla="*/ 110 w 129"/>
                <a:gd name="T17" fmla="*/ 58 h 143"/>
                <a:gd name="T18" fmla="*/ 118 w 129"/>
                <a:gd name="T19" fmla="*/ 60 h 143"/>
                <a:gd name="T20" fmla="*/ 125 w 129"/>
                <a:gd name="T21" fmla="*/ 63 h 143"/>
                <a:gd name="T22" fmla="*/ 128 w 129"/>
                <a:gd name="T23" fmla="*/ 67 h 143"/>
                <a:gd name="T24" fmla="*/ 124 w 129"/>
                <a:gd name="T25" fmla="*/ 71 h 143"/>
                <a:gd name="T26" fmla="*/ 118 w 129"/>
                <a:gd name="T27" fmla="*/ 74 h 143"/>
                <a:gd name="T28" fmla="*/ 112 w 129"/>
                <a:gd name="T29" fmla="*/ 77 h 143"/>
                <a:gd name="T30" fmla="*/ 109 w 129"/>
                <a:gd name="T31" fmla="*/ 81 h 143"/>
                <a:gd name="T32" fmla="*/ 105 w 129"/>
                <a:gd name="T33" fmla="*/ 85 h 143"/>
                <a:gd name="T34" fmla="*/ 103 w 129"/>
                <a:gd name="T35" fmla="*/ 88 h 143"/>
                <a:gd name="T36" fmla="*/ 98 w 129"/>
                <a:gd name="T37" fmla="*/ 89 h 143"/>
                <a:gd name="T38" fmla="*/ 95 w 129"/>
                <a:gd name="T39" fmla="*/ 94 h 143"/>
                <a:gd name="T40" fmla="*/ 90 w 129"/>
                <a:gd name="T41" fmla="*/ 103 h 143"/>
                <a:gd name="T42" fmla="*/ 84 w 129"/>
                <a:gd name="T43" fmla="*/ 108 h 143"/>
                <a:gd name="T44" fmla="*/ 79 w 129"/>
                <a:gd name="T45" fmla="*/ 113 h 143"/>
                <a:gd name="T46" fmla="*/ 73 w 129"/>
                <a:gd name="T47" fmla="*/ 124 h 143"/>
                <a:gd name="T48" fmla="*/ 64 w 129"/>
                <a:gd name="T49" fmla="*/ 127 h 143"/>
                <a:gd name="T50" fmla="*/ 58 w 129"/>
                <a:gd name="T51" fmla="*/ 124 h 143"/>
                <a:gd name="T52" fmla="*/ 51 w 129"/>
                <a:gd name="T53" fmla="*/ 121 h 143"/>
                <a:gd name="T54" fmla="*/ 45 w 129"/>
                <a:gd name="T55" fmla="*/ 117 h 143"/>
                <a:gd name="T56" fmla="*/ 38 w 129"/>
                <a:gd name="T57" fmla="*/ 121 h 143"/>
                <a:gd name="T58" fmla="*/ 37 w 129"/>
                <a:gd name="T59" fmla="*/ 125 h 143"/>
                <a:gd name="T60" fmla="*/ 34 w 129"/>
                <a:gd name="T61" fmla="*/ 129 h 143"/>
                <a:gd name="T62" fmla="*/ 30 w 129"/>
                <a:gd name="T63" fmla="*/ 135 h 143"/>
                <a:gd name="T64" fmla="*/ 23 w 129"/>
                <a:gd name="T65" fmla="*/ 139 h 143"/>
                <a:gd name="T66" fmla="*/ 18 w 129"/>
                <a:gd name="T67" fmla="*/ 143 h 143"/>
                <a:gd name="T68" fmla="*/ 11 w 129"/>
                <a:gd name="T69" fmla="*/ 142 h 143"/>
                <a:gd name="T70" fmla="*/ 7 w 129"/>
                <a:gd name="T71" fmla="*/ 139 h 143"/>
                <a:gd name="T72" fmla="*/ 9 w 129"/>
                <a:gd name="T73" fmla="*/ 132 h 143"/>
                <a:gd name="T74" fmla="*/ 9 w 129"/>
                <a:gd name="T75" fmla="*/ 125 h 143"/>
                <a:gd name="T76" fmla="*/ 8 w 129"/>
                <a:gd name="T77" fmla="*/ 120 h 143"/>
                <a:gd name="T78" fmla="*/ 4 w 129"/>
                <a:gd name="T79" fmla="*/ 114 h 143"/>
                <a:gd name="T80" fmla="*/ 0 w 129"/>
                <a:gd name="T81" fmla="*/ 105 h 143"/>
                <a:gd name="T82" fmla="*/ 1 w 129"/>
                <a:gd name="T83" fmla="*/ 88 h 143"/>
                <a:gd name="T84" fmla="*/ 1 w 129"/>
                <a:gd name="T85" fmla="*/ 72 h 143"/>
                <a:gd name="T86" fmla="*/ 14 w 129"/>
                <a:gd name="T87" fmla="*/ 66 h 143"/>
                <a:gd name="T88" fmla="*/ 15 w 129"/>
                <a:gd name="T89" fmla="*/ 59 h 143"/>
                <a:gd name="T90" fmla="*/ 15 w 129"/>
                <a:gd name="T91" fmla="*/ 51 h 143"/>
                <a:gd name="T92" fmla="*/ 16 w 129"/>
                <a:gd name="T93" fmla="*/ 39 h 143"/>
                <a:gd name="T94" fmla="*/ 16 w 129"/>
                <a:gd name="T95" fmla="*/ 26 h 143"/>
                <a:gd name="T96" fmla="*/ 16 w 129"/>
                <a:gd name="T97" fmla="*/ 15 h 143"/>
                <a:gd name="T98" fmla="*/ 17 w 129"/>
                <a:gd name="T99" fmla="*/ 8 h 143"/>
                <a:gd name="T100" fmla="*/ 24 w 129"/>
                <a:gd name="T101" fmla="*/ 7 h 143"/>
                <a:gd name="T102" fmla="*/ 32 w 129"/>
                <a:gd name="T103" fmla="*/ 5 h 143"/>
                <a:gd name="T104" fmla="*/ 40 w 129"/>
                <a:gd name="T105" fmla="*/ 3 h 143"/>
                <a:gd name="T106" fmla="*/ 48 w 129"/>
                <a:gd name="T107" fmla="*/ 4 h 143"/>
                <a:gd name="T108" fmla="*/ 52 w 129"/>
                <a:gd name="T109" fmla="*/ 8 h 143"/>
                <a:gd name="T110" fmla="*/ 55 w 129"/>
                <a:gd name="T111" fmla="*/ 7 h 143"/>
                <a:gd name="T112" fmla="*/ 60 w 129"/>
                <a:gd name="T113" fmla="*/ 3 h 143"/>
                <a:gd name="T114" fmla="*/ 67 w 129"/>
                <a:gd name="T115" fmla="*/ 2 h 143"/>
                <a:gd name="T116" fmla="*/ 73 w 129"/>
                <a:gd name="T11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43">
                  <a:moveTo>
                    <a:pt x="75" y="0"/>
                  </a:moveTo>
                  <a:lnTo>
                    <a:pt x="75" y="1"/>
                  </a:lnTo>
                  <a:lnTo>
                    <a:pt x="75" y="2"/>
                  </a:lnTo>
                  <a:lnTo>
                    <a:pt x="75" y="3"/>
                  </a:lnTo>
                  <a:lnTo>
                    <a:pt x="76" y="4"/>
                  </a:lnTo>
                  <a:lnTo>
                    <a:pt x="78" y="4"/>
                  </a:lnTo>
                  <a:lnTo>
                    <a:pt x="78" y="5"/>
                  </a:lnTo>
                  <a:lnTo>
                    <a:pt x="78" y="7"/>
                  </a:lnTo>
                  <a:lnTo>
                    <a:pt x="79" y="8"/>
                  </a:lnTo>
                  <a:lnTo>
                    <a:pt x="79" y="9"/>
                  </a:lnTo>
                  <a:lnTo>
                    <a:pt x="80" y="10"/>
                  </a:lnTo>
                  <a:lnTo>
                    <a:pt x="81" y="11"/>
                  </a:lnTo>
                  <a:lnTo>
                    <a:pt x="81" y="12"/>
                  </a:lnTo>
                  <a:lnTo>
                    <a:pt x="82" y="12"/>
                  </a:lnTo>
                  <a:lnTo>
                    <a:pt x="82" y="14"/>
                  </a:lnTo>
                  <a:lnTo>
                    <a:pt x="82" y="15"/>
                  </a:lnTo>
                  <a:lnTo>
                    <a:pt x="82" y="16"/>
                  </a:lnTo>
                  <a:lnTo>
                    <a:pt x="84" y="17"/>
                  </a:lnTo>
                  <a:lnTo>
                    <a:pt x="84" y="18"/>
                  </a:lnTo>
                  <a:lnTo>
                    <a:pt x="84" y="19"/>
                  </a:lnTo>
                  <a:lnTo>
                    <a:pt x="84" y="21"/>
                  </a:lnTo>
                  <a:lnTo>
                    <a:pt x="84" y="22"/>
                  </a:lnTo>
                  <a:lnTo>
                    <a:pt x="86" y="22"/>
                  </a:lnTo>
                  <a:lnTo>
                    <a:pt x="87" y="26"/>
                  </a:lnTo>
                  <a:lnTo>
                    <a:pt x="87" y="28"/>
                  </a:lnTo>
                  <a:lnTo>
                    <a:pt x="88" y="28"/>
                  </a:lnTo>
                  <a:lnTo>
                    <a:pt x="89" y="28"/>
                  </a:lnTo>
                  <a:lnTo>
                    <a:pt x="89" y="29"/>
                  </a:lnTo>
                  <a:lnTo>
                    <a:pt x="90" y="29"/>
                  </a:lnTo>
                  <a:lnTo>
                    <a:pt x="90" y="30"/>
                  </a:lnTo>
                  <a:lnTo>
                    <a:pt x="91" y="30"/>
                  </a:lnTo>
                  <a:lnTo>
                    <a:pt x="91" y="31"/>
                  </a:lnTo>
                  <a:lnTo>
                    <a:pt x="93" y="31"/>
                  </a:lnTo>
                  <a:lnTo>
                    <a:pt x="93" y="32"/>
                  </a:lnTo>
                  <a:lnTo>
                    <a:pt x="94" y="32"/>
                  </a:lnTo>
                  <a:lnTo>
                    <a:pt x="94" y="33"/>
                  </a:lnTo>
                  <a:lnTo>
                    <a:pt x="95" y="33"/>
                  </a:lnTo>
                  <a:lnTo>
                    <a:pt x="97" y="35"/>
                  </a:lnTo>
                  <a:lnTo>
                    <a:pt x="98" y="35"/>
                  </a:lnTo>
                  <a:lnTo>
                    <a:pt x="100" y="36"/>
                  </a:lnTo>
                  <a:lnTo>
                    <a:pt x="101" y="36"/>
                  </a:lnTo>
                  <a:lnTo>
                    <a:pt x="102" y="38"/>
                  </a:lnTo>
                  <a:lnTo>
                    <a:pt x="102" y="39"/>
                  </a:lnTo>
                  <a:lnTo>
                    <a:pt x="102" y="42"/>
                  </a:lnTo>
                  <a:lnTo>
                    <a:pt x="104" y="42"/>
                  </a:lnTo>
                  <a:lnTo>
                    <a:pt x="105" y="42"/>
                  </a:lnTo>
                  <a:lnTo>
                    <a:pt x="107" y="42"/>
                  </a:lnTo>
                  <a:lnTo>
                    <a:pt x="108" y="43"/>
                  </a:lnTo>
                  <a:lnTo>
                    <a:pt x="107" y="44"/>
                  </a:lnTo>
                  <a:lnTo>
                    <a:pt x="108" y="45"/>
                  </a:lnTo>
                  <a:lnTo>
                    <a:pt x="108" y="46"/>
                  </a:lnTo>
                  <a:lnTo>
                    <a:pt x="107" y="47"/>
                  </a:lnTo>
                  <a:lnTo>
                    <a:pt x="107" y="49"/>
                  </a:lnTo>
                  <a:lnTo>
                    <a:pt x="107" y="50"/>
                  </a:lnTo>
                  <a:lnTo>
                    <a:pt x="107" y="51"/>
                  </a:lnTo>
                  <a:lnTo>
                    <a:pt x="107" y="52"/>
                  </a:lnTo>
                  <a:lnTo>
                    <a:pt x="108" y="53"/>
                  </a:lnTo>
                  <a:lnTo>
                    <a:pt x="109" y="53"/>
                  </a:lnTo>
                  <a:lnTo>
                    <a:pt x="109" y="54"/>
                  </a:lnTo>
                  <a:lnTo>
                    <a:pt x="109" y="56"/>
                  </a:lnTo>
                  <a:lnTo>
                    <a:pt x="110" y="56"/>
                  </a:lnTo>
                  <a:lnTo>
                    <a:pt x="110" y="57"/>
                  </a:lnTo>
                  <a:lnTo>
                    <a:pt x="110" y="58"/>
                  </a:lnTo>
                  <a:lnTo>
                    <a:pt x="110" y="59"/>
                  </a:lnTo>
                  <a:lnTo>
                    <a:pt x="111" y="59"/>
                  </a:lnTo>
                  <a:lnTo>
                    <a:pt x="112" y="59"/>
                  </a:lnTo>
                  <a:lnTo>
                    <a:pt x="115" y="59"/>
                  </a:lnTo>
                  <a:lnTo>
                    <a:pt x="116" y="60"/>
                  </a:lnTo>
                  <a:lnTo>
                    <a:pt x="117" y="60"/>
                  </a:lnTo>
                  <a:lnTo>
                    <a:pt x="118" y="60"/>
                  </a:lnTo>
                  <a:lnTo>
                    <a:pt x="119" y="60"/>
                  </a:lnTo>
                  <a:lnTo>
                    <a:pt x="119" y="61"/>
                  </a:lnTo>
                  <a:lnTo>
                    <a:pt x="121" y="61"/>
                  </a:lnTo>
                  <a:lnTo>
                    <a:pt x="122" y="63"/>
                  </a:lnTo>
                  <a:lnTo>
                    <a:pt x="123" y="63"/>
                  </a:lnTo>
                  <a:lnTo>
                    <a:pt x="124" y="63"/>
                  </a:lnTo>
                  <a:lnTo>
                    <a:pt x="125" y="63"/>
                  </a:lnTo>
                  <a:lnTo>
                    <a:pt x="125" y="64"/>
                  </a:lnTo>
                  <a:lnTo>
                    <a:pt x="124" y="64"/>
                  </a:lnTo>
                  <a:lnTo>
                    <a:pt x="124" y="65"/>
                  </a:lnTo>
                  <a:lnTo>
                    <a:pt x="124" y="66"/>
                  </a:lnTo>
                  <a:lnTo>
                    <a:pt x="125" y="67"/>
                  </a:lnTo>
                  <a:lnTo>
                    <a:pt x="126" y="67"/>
                  </a:lnTo>
                  <a:lnTo>
                    <a:pt x="128" y="67"/>
                  </a:lnTo>
                  <a:lnTo>
                    <a:pt x="128" y="68"/>
                  </a:lnTo>
                  <a:lnTo>
                    <a:pt x="129" y="68"/>
                  </a:lnTo>
                  <a:lnTo>
                    <a:pt x="128" y="68"/>
                  </a:lnTo>
                  <a:lnTo>
                    <a:pt x="126" y="68"/>
                  </a:lnTo>
                  <a:lnTo>
                    <a:pt x="126" y="70"/>
                  </a:lnTo>
                  <a:lnTo>
                    <a:pt x="124" y="70"/>
                  </a:lnTo>
                  <a:lnTo>
                    <a:pt x="124" y="71"/>
                  </a:lnTo>
                  <a:lnTo>
                    <a:pt x="123" y="71"/>
                  </a:lnTo>
                  <a:lnTo>
                    <a:pt x="123" y="72"/>
                  </a:lnTo>
                  <a:lnTo>
                    <a:pt x="123" y="73"/>
                  </a:lnTo>
                  <a:lnTo>
                    <a:pt x="122" y="73"/>
                  </a:lnTo>
                  <a:lnTo>
                    <a:pt x="121" y="74"/>
                  </a:lnTo>
                  <a:lnTo>
                    <a:pt x="119" y="74"/>
                  </a:lnTo>
                  <a:lnTo>
                    <a:pt x="118" y="74"/>
                  </a:lnTo>
                  <a:lnTo>
                    <a:pt x="117" y="74"/>
                  </a:lnTo>
                  <a:lnTo>
                    <a:pt x="117" y="75"/>
                  </a:lnTo>
                  <a:lnTo>
                    <a:pt x="116" y="75"/>
                  </a:lnTo>
                  <a:lnTo>
                    <a:pt x="115" y="75"/>
                  </a:lnTo>
                  <a:lnTo>
                    <a:pt x="114" y="75"/>
                  </a:lnTo>
                  <a:lnTo>
                    <a:pt x="114" y="77"/>
                  </a:lnTo>
                  <a:lnTo>
                    <a:pt x="112" y="77"/>
                  </a:lnTo>
                  <a:lnTo>
                    <a:pt x="112" y="78"/>
                  </a:lnTo>
                  <a:lnTo>
                    <a:pt x="111" y="78"/>
                  </a:lnTo>
                  <a:lnTo>
                    <a:pt x="111" y="79"/>
                  </a:lnTo>
                  <a:lnTo>
                    <a:pt x="110" y="79"/>
                  </a:lnTo>
                  <a:lnTo>
                    <a:pt x="110" y="80"/>
                  </a:lnTo>
                  <a:lnTo>
                    <a:pt x="110" y="81"/>
                  </a:lnTo>
                  <a:lnTo>
                    <a:pt x="109" y="81"/>
                  </a:lnTo>
                  <a:lnTo>
                    <a:pt x="109" y="82"/>
                  </a:lnTo>
                  <a:lnTo>
                    <a:pt x="108" y="82"/>
                  </a:lnTo>
                  <a:lnTo>
                    <a:pt x="108" y="84"/>
                  </a:lnTo>
                  <a:lnTo>
                    <a:pt x="107" y="84"/>
                  </a:lnTo>
                  <a:lnTo>
                    <a:pt x="107" y="85"/>
                  </a:lnTo>
                  <a:lnTo>
                    <a:pt x="105" y="86"/>
                  </a:lnTo>
                  <a:lnTo>
                    <a:pt x="105" y="85"/>
                  </a:lnTo>
                  <a:lnTo>
                    <a:pt x="104" y="85"/>
                  </a:lnTo>
                  <a:lnTo>
                    <a:pt x="104" y="86"/>
                  </a:lnTo>
                  <a:lnTo>
                    <a:pt x="104" y="85"/>
                  </a:lnTo>
                  <a:lnTo>
                    <a:pt x="104" y="86"/>
                  </a:lnTo>
                  <a:lnTo>
                    <a:pt x="103" y="86"/>
                  </a:lnTo>
                  <a:lnTo>
                    <a:pt x="103" y="87"/>
                  </a:lnTo>
                  <a:lnTo>
                    <a:pt x="103" y="88"/>
                  </a:lnTo>
                  <a:lnTo>
                    <a:pt x="102" y="88"/>
                  </a:lnTo>
                  <a:lnTo>
                    <a:pt x="101" y="88"/>
                  </a:lnTo>
                  <a:lnTo>
                    <a:pt x="102" y="88"/>
                  </a:lnTo>
                  <a:lnTo>
                    <a:pt x="101" y="88"/>
                  </a:lnTo>
                  <a:lnTo>
                    <a:pt x="100" y="88"/>
                  </a:lnTo>
                  <a:lnTo>
                    <a:pt x="100" y="89"/>
                  </a:lnTo>
                  <a:lnTo>
                    <a:pt x="98" y="89"/>
                  </a:lnTo>
                  <a:lnTo>
                    <a:pt x="98" y="91"/>
                  </a:lnTo>
                  <a:lnTo>
                    <a:pt x="98" y="89"/>
                  </a:lnTo>
                  <a:lnTo>
                    <a:pt x="97" y="91"/>
                  </a:lnTo>
                  <a:lnTo>
                    <a:pt x="97" y="92"/>
                  </a:lnTo>
                  <a:lnTo>
                    <a:pt x="96" y="92"/>
                  </a:lnTo>
                  <a:lnTo>
                    <a:pt x="95" y="93"/>
                  </a:lnTo>
                  <a:lnTo>
                    <a:pt x="95" y="94"/>
                  </a:lnTo>
                  <a:lnTo>
                    <a:pt x="95" y="95"/>
                  </a:lnTo>
                  <a:lnTo>
                    <a:pt x="94" y="100"/>
                  </a:lnTo>
                  <a:lnTo>
                    <a:pt x="93" y="101"/>
                  </a:lnTo>
                  <a:lnTo>
                    <a:pt x="93" y="102"/>
                  </a:lnTo>
                  <a:lnTo>
                    <a:pt x="91" y="102"/>
                  </a:lnTo>
                  <a:lnTo>
                    <a:pt x="90" y="102"/>
                  </a:lnTo>
                  <a:lnTo>
                    <a:pt x="90" y="103"/>
                  </a:lnTo>
                  <a:lnTo>
                    <a:pt x="89" y="105"/>
                  </a:lnTo>
                  <a:lnTo>
                    <a:pt x="88" y="106"/>
                  </a:lnTo>
                  <a:lnTo>
                    <a:pt x="88" y="107"/>
                  </a:lnTo>
                  <a:lnTo>
                    <a:pt x="87" y="108"/>
                  </a:lnTo>
                  <a:lnTo>
                    <a:pt x="86" y="108"/>
                  </a:lnTo>
                  <a:lnTo>
                    <a:pt x="86" y="107"/>
                  </a:lnTo>
                  <a:lnTo>
                    <a:pt x="84" y="108"/>
                  </a:lnTo>
                  <a:lnTo>
                    <a:pt x="83" y="108"/>
                  </a:lnTo>
                  <a:lnTo>
                    <a:pt x="81" y="109"/>
                  </a:lnTo>
                  <a:lnTo>
                    <a:pt x="80" y="109"/>
                  </a:lnTo>
                  <a:lnTo>
                    <a:pt x="80" y="110"/>
                  </a:lnTo>
                  <a:lnTo>
                    <a:pt x="80" y="112"/>
                  </a:lnTo>
                  <a:lnTo>
                    <a:pt x="79" y="112"/>
                  </a:lnTo>
                  <a:lnTo>
                    <a:pt x="79" y="113"/>
                  </a:lnTo>
                  <a:lnTo>
                    <a:pt x="79" y="114"/>
                  </a:lnTo>
                  <a:lnTo>
                    <a:pt x="78" y="115"/>
                  </a:lnTo>
                  <a:lnTo>
                    <a:pt x="76" y="119"/>
                  </a:lnTo>
                  <a:lnTo>
                    <a:pt x="76" y="121"/>
                  </a:lnTo>
                  <a:lnTo>
                    <a:pt x="75" y="122"/>
                  </a:lnTo>
                  <a:lnTo>
                    <a:pt x="75" y="123"/>
                  </a:lnTo>
                  <a:lnTo>
                    <a:pt x="73" y="124"/>
                  </a:lnTo>
                  <a:lnTo>
                    <a:pt x="72" y="125"/>
                  </a:lnTo>
                  <a:lnTo>
                    <a:pt x="69" y="125"/>
                  </a:lnTo>
                  <a:lnTo>
                    <a:pt x="68" y="125"/>
                  </a:lnTo>
                  <a:lnTo>
                    <a:pt x="67" y="125"/>
                  </a:lnTo>
                  <a:lnTo>
                    <a:pt x="66" y="125"/>
                  </a:lnTo>
                  <a:lnTo>
                    <a:pt x="65" y="127"/>
                  </a:lnTo>
                  <a:lnTo>
                    <a:pt x="64" y="127"/>
                  </a:lnTo>
                  <a:lnTo>
                    <a:pt x="62" y="127"/>
                  </a:lnTo>
                  <a:lnTo>
                    <a:pt x="61" y="127"/>
                  </a:lnTo>
                  <a:lnTo>
                    <a:pt x="61" y="125"/>
                  </a:lnTo>
                  <a:lnTo>
                    <a:pt x="60" y="125"/>
                  </a:lnTo>
                  <a:lnTo>
                    <a:pt x="59" y="125"/>
                  </a:lnTo>
                  <a:lnTo>
                    <a:pt x="58" y="125"/>
                  </a:lnTo>
                  <a:lnTo>
                    <a:pt x="58" y="124"/>
                  </a:lnTo>
                  <a:lnTo>
                    <a:pt x="57" y="123"/>
                  </a:lnTo>
                  <a:lnTo>
                    <a:pt x="55" y="123"/>
                  </a:lnTo>
                  <a:lnTo>
                    <a:pt x="54" y="123"/>
                  </a:lnTo>
                  <a:lnTo>
                    <a:pt x="53" y="123"/>
                  </a:lnTo>
                  <a:lnTo>
                    <a:pt x="52" y="123"/>
                  </a:lnTo>
                  <a:lnTo>
                    <a:pt x="51" y="122"/>
                  </a:lnTo>
                  <a:lnTo>
                    <a:pt x="51" y="121"/>
                  </a:lnTo>
                  <a:lnTo>
                    <a:pt x="50" y="121"/>
                  </a:lnTo>
                  <a:lnTo>
                    <a:pt x="50" y="120"/>
                  </a:lnTo>
                  <a:lnTo>
                    <a:pt x="47" y="119"/>
                  </a:lnTo>
                  <a:lnTo>
                    <a:pt x="46" y="119"/>
                  </a:lnTo>
                  <a:lnTo>
                    <a:pt x="46" y="117"/>
                  </a:lnTo>
                  <a:lnTo>
                    <a:pt x="45" y="119"/>
                  </a:lnTo>
                  <a:lnTo>
                    <a:pt x="45" y="117"/>
                  </a:lnTo>
                  <a:lnTo>
                    <a:pt x="44" y="117"/>
                  </a:lnTo>
                  <a:lnTo>
                    <a:pt x="43" y="117"/>
                  </a:lnTo>
                  <a:lnTo>
                    <a:pt x="41" y="119"/>
                  </a:lnTo>
                  <a:lnTo>
                    <a:pt x="40" y="119"/>
                  </a:lnTo>
                  <a:lnTo>
                    <a:pt x="39" y="119"/>
                  </a:lnTo>
                  <a:lnTo>
                    <a:pt x="39" y="120"/>
                  </a:lnTo>
                  <a:lnTo>
                    <a:pt x="38" y="121"/>
                  </a:lnTo>
                  <a:lnTo>
                    <a:pt x="38" y="122"/>
                  </a:lnTo>
                  <a:lnTo>
                    <a:pt x="37" y="122"/>
                  </a:lnTo>
                  <a:lnTo>
                    <a:pt x="38" y="122"/>
                  </a:lnTo>
                  <a:lnTo>
                    <a:pt x="38" y="123"/>
                  </a:lnTo>
                  <a:lnTo>
                    <a:pt x="37" y="123"/>
                  </a:lnTo>
                  <a:lnTo>
                    <a:pt x="37" y="124"/>
                  </a:lnTo>
                  <a:lnTo>
                    <a:pt x="37" y="125"/>
                  </a:lnTo>
                  <a:lnTo>
                    <a:pt x="36" y="125"/>
                  </a:lnTo>
                  <a:lnTo>
                    <a:pt x="37" y="125"/>
                  </a:lnTo>
                  <a:lnTo>
                    <a:pt x="37" y="127"/>
                  </a:lnTo>
                  <a:lnTo>
                    <a:pt x="36" y="127"/>
                  </a:lnTo>
                  <a:lnTo>
                    <a:pt x="36" y="128"/>
                  </a:lnTo>
                  <a:lnTo>
                    <a:pt x="36" y="129"/>
                  </a:lnTo>
                  <a:lnTo>
                    <a:pt x="34" y="129"/>
                  </a:lnTo>
                  <a:lnTo>
                    <a:pt x="34" y="130"/>
                  </a:lnTo>
                  <a:lnTo>
                    <a:pt x="34" y="131"/>
                  </a:lnTo>
                  <a:lnTo>
                    <a:pt x="33" y="131"/>
                  </a:lnTo>
                  <a:lnTo>
                    <a:pt x="33" y="132"/>
                  </a:lnTo>
                  <a:lnTo>
                    <a:pt x="32" y="132"/>
                  </a:lnTo>
                  <a:lnTo>
                    <a:pt x="31" y="134"/>
                  </a:lnTo>
                  <a:lnTo>
                    <a:pt x="30" y="135"/>
                  </a:lnTo>
                  <a:lnTo>
                    <a:pt x="29" y="135"/>
                  </a:lnTo>
                  <a:lnTo>
                    <a:pt x="29" y="136"/>
                  </a:lnTo>
                  <a:lnTo>
                    <a:pt x="27" y="137"/>
                  </a:lnTo>
                  <a:lnTo>
                    <a:pt x="27" y="138"/>
                  </a:lnTo>
                  <a:lnTo>
                    <a:pt x="26" y="139"/>
                  </a:lnTo>
                  <a:lnTo>
                    <a:pt x="25" y="139"/>
                  </a:lnTo>
                  <a:lnTo>
                    <a:pt x="23" y="139"/>
                  </a:lnTo>
                  <a:lnTo>
                    <a:pt x="23" y="141"/>
                  </a:lnTo>
                  <a:lnTo>
                    <a:pt x="23" y="142"/>
                  </a:lnTo>
                  <a:lnTo>
                    <a:pt x="22" y="142"/>
                  </a:lnTo>
                  <a:lnTo>
                    <a:pt x="22" y="143"/>
                  </a:lnTo>
                  <a:lnTo>
                    <a:pt x="20" y="143"/>
                  </a:lnTo>
                  <a:lnTo>
                    <a:pt x="19" y="143"/>
                  </a:lnTo>
                  <a:lnTo>
                    <a:pt x="18" y="143"/>
                  </a:lnTo>
                  <a:lnTo>
                    <a:pt x="18" y="142"/>
                  </a:lnTo>
                  <a:lnTo>
                    <a:pt x="17" y="142"/>
                  </a:lnTo>
                  <a:lnTo>
                    <a:pt x="16" y="143"/>
                  </a:lnTo>
                  <a:lnTo>
                    <a:pt x="15" y="143"/>
                  </a:lnTo>
                  <a:lnTo>
                    <a:pt x="14" y="143"/>
                  </a:lnTo>
                  <a:lnTo>
                    <a:pt x="11" y="143"/>
                  </a:lnTo>
                  <a:lnTo>
                    <a:pt x="11" y="142"/>
                  </a:lnTo>
                  <a:lnTo>
                    <a:pt x="10" y="142"/>
                  </a:lnTo>
                  <a:lnTo>
                    <a:pt x="9" y="143"/>
                  </a:lnTo>
                  <a:lnTo>
                    <a:pt x="8" y="143"/>
                  </a:lnTo>
                  <a:lnTo>
                    <a:pt x="8" y="142"/>
                  </a:lnTo>
                  <a:lnTo>
                    <a:pt x="7" y="142"/>
                  </a:lnTo>
                  <a:lnTo>
                    <a:pt x="7" y="141"/>
                  </a:lnTo>
                  <a:lnTo>
                    <a:pt x="7" y="139"/>
                  </a:lnTo>
                  <a:lnTo>
                    <a:pt x="7" y="138"/>
                  </a:lnTo>
                  <a:lnTo>
                    <a:pt x="7" y="137"/>
                  </a:lnTo>
                  <a:lnTo>
                    <a:pt x="7" y="136"/>
                  </a:lnTo>
                  <a:lnTo>
                    <a:pt x="8" y="136"/>
                  </a:lnTo>
                  <a:lnTo>
                    <a:pt x="8" y="135"/>
                  </a:lnTo>
                  <a:lnTo>
                    <a:pt x="9" y="134"/>
                  </a:lnTo>
                  <a:lnTo>
                    <a:pt x="9" y="132"/>
                  </a:lnTo>
                  <a:lnTo>
                    <a:pt x="10" y="132"/>
                  </a:lnTo>
                  <a:lnTo>
                    <a:pt x="10" y="131"/>
                  </a:lnTo>
                  <a:lnTo>
                    <a:pt x="10" y="130"/>
                  </a:lnTo>
                  <a:lnTo>
                    <a:pt x="10" y="129"/>
                  </a:lnTo>
                  <a:lnTo>
                    <a:pt x="10" y="128"/>
                  </a:lnTo>
                  <a:lnTo>
                    <a:pt x="9" y="127"/>
                  </a:lnTo>
                  <a:lnTo>
                    <a:pt x="9" y="125"/>
                  </a:lnTo>
                  <a:lnTo>
                    <a:pt x="9" y="124"/>
                  </a:lnTo>
                  <a:lnTo>
                    <a:pt x="8" y="124"/>
                  </a:lnTo>
                  <a:lnTo>
                    <a:pt x="8" y="123"/>
                  </a:lnTo>
                  <a:lnTo>
                    <a:pt x="9" y="123"/>
                  </a:lnTo>
                  <a:lnTo>
                    <a:pt x="8" y="122"/>
                  </a:lnTo>
                  <a:lnTo>
                    <a:pt x="8" y="121"/>
                  </a:lnTo>
                  <a:lnTo>
                    <a:pt x="8" y="120"/>
                  </a:lnTo>
                  <a:lnTo>
                    <a:pt x="7" y="120"/>
                  </a:lnTo>
                  <a:lnTo>
                    <a:pt x="7" y="119"/>
                  </a:lnTo>
                  <a:lnTo>
                    <a:pt x="7" y="117"/>
                  </a:lnTo>
                  <a:lnTo>
                    <a:pt x="5" y="117"/>
                  </a:lnTo>
                  <a:lnTo>
                    <a:pt x="5" y="116"/>
                  </a:lnTo>
                  <a:lnTo>
                    <a:pt x="5" y="115"/>
                  </a:lnTo>
                  <a:lnTo>
                    <a:pt x="4" y="114"/>
                  </a:lnTo>
                  <a:lnTo>
                    <a:pt x="3" y="113"/>
                  </a:lnTo>
                  <a:lnTo>
                    <a:pt x="2" y="112"/>
                  </a:lnTo>
                  <a:lnTo>
                    <a:pt x="1" y="112"/>
                  </a:lnTo>
                  <a:lnTo>
                    <a:pt x="0" y="110"/>
                  </a:lnTo>
                  <a:lnTo>
                    <a:pt x="0" y="109"/>
                  </a:lnTo>
                  <a:lnTo>
                    <a:pt x="0" y="107"/>
                  </a:lnTo>
                  <a:lnTo>
                    <a:pt x="0" y="105"/>
                  </a:lnTo>
                  <a:lnTo>
                    <a:pt x="0" y="101"/>
                  </a:lnTo>
                  <a:lnTo>
                    <a:pt x="0" y="99"/>
                  </a:lnTo>
                  <a:lnTo>
                    <a:pt x="0" y="96"/>
                  </a:lnTo>
                  <a:lnTo>
                    <a:pt x="0" y="95"/>
                  </a:lnTo>
                  <a:lnTo>
                    <a:pt x="0" y="93"/>
                  </a:lnTo>
                  <a:lnTo>
                    <a:pt x="0" y="91"/>
                  </a:lnTo>
                  <a:lnTo>
                    <a:pt x="1" y="88"/>
                  </a:lnTo>
                  <a:lnTo>
                    <a:pt x="1" y="87"/>
                  </a:lnTo>
                  <a:lnTo>
                    <a:pt x="1" y="85"/>
                  </a:lnTo>
                  <a:lnTo>
                    <a:pt x="1" y="82"/>
                  </a:lnTo>
                  <a:lnTo>
                    <a:pt x="1" y="80"/>
                  </a:lnTo>
                  <a:lnTo>
                    <a:pt x="1" y="77"/>
                  </a:lnTo>
                  <a:lnTo>
                    <a:pt x="1" y="74"/>
                  </a:lnTo>
                  <a:lnTo>
                    <a:pt x="1" y="72"/>
                  </a:lnTo>
                  <a:lnTo>
                    <a:pt x="1" y="70"/>
                  </a:lnTo>
                  <a:lnTo>
                    <a:pt x="1" y="67"/>
                  </a:lnTo>
                  <a:lnTo>
                    <a:pt x="1" y="66"/>
                  </a:lnTo>
                  <a:lnTo>
                    <a:pt x="4" y="66"/>
                  </a:lnTo>
                  <a:lnTo>
                    <a:pt x="8" y="66"/>
                  </a:lnTo>
                  <a:lnTo>
                    <a:pt x="10" y="66"/>
                  </a:lnTo>
                  <a:lnTo>
                    <a:pt x="14" y="66"/>
                  </a:lnTo>
                  <a:lnTo>
                    <a:pt x="15" y="66"/>
                  </a:lnTo>
                  <a:lnTo>
                    <a:pt x="15" y="65"/>
                  </a:lnTo>
                  <a:lnTo>
                    <a:pt x="15" y="64"/>
                  </a:lnTo>
                  <a:lnTo>
                    <a:pt x="15" y="63"/>
                  </a:lnTo>
                  <a:lnTo>
                    <a:pt x="15" y="61"/>
                  </a:lnTo>
                  <a:lnTo>
                    <a:pt x="15" y="60"/>
                  </a:lnTo>
                  <a:lnTo>
                    <a:pt x="15" y="59"/>
                  </a:lnTo>
                  <a:lnTo>
                    <a:pt x="15" y="58"/>
                  </a:lnTo>
                  <a:lnTo>
                    <a:pt x="15" y="57"/>
                  </a:lnTo>
                  <a:lnTo>
                    <a:pt x="15" y="56"/>
                  </a:lnTo>
                  <a:lnTo>
                    <a:pt x="15" y="54"/>
                  </a:lnTo>
                  <a:lnTo>
                    <a:pt x="15" y="53"/>
                  </a:lnTo>
                  <a:lnTo>
                    <a:pt x="15" y="52"/>
                  </a:lnTo>
                  <a:lnTo>
                    <a:pt x="15" y="51"/>
                  </a:lnTo>
                  <a:lnTo>
                    <a:pt x="15" y="50"/>
                  </a:lnTo>
                  <a:lnTo>
                    <a:pt x="15" y="49"/>
                  </a:lnTo>
                  <a:lnTo>
                    <a:pt x="15" y="46"/>
                  </a:lnTo>
                  <a:lnTo>
                    <a:pt x="15" y="44"/>
                  </a:lnTo>
                  <a:lnTo>
                    <a:pt x="16" y="43"/>
                  </a:lnTo>
                  <a:lnTo>
                    <a:pt x="16" y="40"/>
                  </a:lnTo>
                  <a:lnTo>
                    <a:pt x="16" y="39"/>
                  </a:lnTo>
                  <a:lnTo>
                    <a:pt x="16" y="38"/>
                  </a:lnTo>
                  <a:lnTo>
                    <a:pt x="16" y="36"/>
                  </a:lnTo>
                  <a:lnTo>
                    <a:pt x="16" y="35"/>
                  </a:lnTo>
                  <a:lnTo>
                    <a:pt x="16" y="32"/>
                  </a:lnTo>
                  <a:lnTo>
                    <a:pt x="16" y="30"/>
                  </a:lnTo>
                  <a:lnTo>
                    <a:pt x="16" y="29"/>
                  </a:lnTo>
                  <a:lnTo>
                    <a:pt x="16" y="26"/>
                  </a:lnTo>
                  <a:lnTo>
                    <a:pt x="16" y="24"/>
                  </a:lnTo>
                  <a:lnTo>
                    <a:pt x="16" y="23"/>
                  </a:lnTo>
                  <a:lnTo>
                    <a:pt x="16" y="21"/>
                  </a:lnTo>
                  <a:lnTo>
                    <a:pt x="16" y="18"/>
                  </a:lnTo>
                  <a:lnTo>
                    <a:pt x="16" y="17"/>
                  </a:lnTo>
                  <a:lnTo>
                    <a:pt x="16" y="16"/>
                  </a:lnTo>
                  <a:lnTo>
                    <a:pt x="16" y="15"/>
                  </a:lnTo>
                  <a:lnTo>
                    <a:pt x="16" y="14"/>
                  </a:lnTo>
                  <a:lnTo>
                    <a:pt x="16" y="12"/>
                  </a:lnTo>
                  <a:lnTo>
                    <a:pt x="16" y="11"/>
                  </a:lnTo>
                  <a:lnTo>
                    <a:pt x="16" y="10"/>
                  </a:lnTo>
                  <a:lnTo>
                    <a:pt x="16" y="9"/>
                  </a:lnTo>
                  <a:lnTo>
                    <a:pt x="16" y="8"/>
                  </a:lnTo>
                  <a:lnTo>
                    <a:pt x="17" y="8"/>
                  </a:lnTo>
                  <a:lnTo>
                    <a:pt x="18" y="8"/>
                  </a:lnTo>
                  <a:lnTo>
                    <a:pt x="19" y="8"/>
                  </a:lnTo>
                  <a:lnTo>
                    <a:pt x="20" y="8"/>
                  </a:lnTo>
                  <a:lnTo>
                    <a:pt x="22" y="8"/>
                  </a:lnTo>
                  <a:lnTo>
                    <a:pt x="23" y="8"/>
                  </a:lnTo>
                  <a:lnTo>
                    <a:pt x="24" y="8"/>
                  </a:lnTo>
                  <a:lnTo>
                    <a:pt x="24" y="7"/>
                  </a:lnTo>
                  <a:lnTo>
                    <a:pt x="25" y="7"/>
                  </a:lnTo>
                  <a:lnTo>
                    <a:pt x="26" y="7"/>
                  </a:lnTo>
                  <a:lnTo>
                    <a:pt x="27" y="7"/>
                  </a:lnTo>
                  <a:lnTo>
                    <a:pt x="29" y="7"/>
                  </a:lnTo>
                  <a:lnTo>
                    <a:pt x="30" y="5"/>
                  </a:lnTo>
                  <a:lnTo>
                    <a:pt x="31" y="5"/>
                  </a:lnTo>
                  <a:lnTo>
                    <a:pt x="32" y="5"/>
                  </a:lnTo>
                  <a:lnTo>
                    <a:pt x="33" y="5"/>
                  </a:lnTo>
                  <a:lnTo>
                    <a:pt x="34" y="5"/>
                  </a:lnTo>
                  <a:lnTo>
                    <a:pt x="36" y="4"/>
                  </a:lnTo>
                  <a:lnTo>
                    <a:pt x="37" y="4"/>
                  </a:lnTo>
                  <a:lnTo>
                    <a:pt x="38" y="4"/>
                  </a:lnTo>
                  <a:lnTo>
                    <a:pt x="39" y="4"/>
                  </a:lnTo>
                  <a:lnTo>
                    <a:pt x="40" y="3"/>
                  </a:lnTo>
                  <a:lnTo>
                    <a:pt x="41" y="3"/>
                  </a:lnTo>
                  <a:lnTo>
                    <a:pt x="43" y="3"/>
                  </a:lnTo>
                  <a:lnTo>
                    <a:pt x="44" y="3"/>
                  </a:lnTo>
                  <a:lnTo>
                    <a:pt x="46" y="3"/>
                  </a:lnTo>
                  <a:lnTo>
                    <a:pt x="47" y="3"/>
                  </a:lnTo>
                  <a:lnTo>
                    <a:pt x="48" y="3"/>
                  </a:lnTo>
                  <a:lnTo>
                    <a:pt x="48" y="4"/>
                  </a:lnTo>
                  <a:lnTo>
                    <a:pt x="50" y="4"/>
                  </a:lnTo>
                  <a:lnTo>
                    <a:pt x="50" y="5"/>
                  </a:lnTo>
                  <a:lnTo>
                    <a:pt x="51" y="5"/>
                  </a:lnTo>
                  <a:lnTo>
                    <a:pt x="51" y="7"/>
                  </a:lnTo>
                  <a:lnTo>
                    <a:pt x="52" y="7"/>
                  </a:lnTo>
                  <a:lnTo>
                    <a:pt x="51" y="8"/>
                  </a:lnTo>
                  <a:lnTo>
                    <a:pt x="52" y="8"/>
                  </a:lnTo>
                  <a:lnTo>
                    <a:pt x="52" y="9"/>
                  </a:lnTo>
                  <a:lnTo>
                    <a:pt x="52" y="10"/>
                  </a:lnTo>
                  <a:lnTo>
                    <a:pt x="53" y="10"/>
                  </a:lnTo>
                  <a:lnTo>
                    <a:pt x="53" y="9"/>
                  </a:lnTo>
                  <a:lnTo>
                    <a:pt x="54" y="9"/>
                  </a:lnTo>
                  <a:lnTo>
                    <a:pt x="55" y="8"/>
                  </a:lnTo>
                  <a:lnTo>
                    <a:pt x="55" y="7"/>
                  </a:lnTo>
                  <a:lnTo>
                    <a:pt x="57" y="7"/>
                  </a:lnTo>
                  <a:lnTo>
                    <a:pt x="57" y="5"/>
                  </a:lnTo>
                  <a:lnTo>
                    <a:pt x="58" y="5"/>
                  </a:lnTo>
                  <a:lnTo>
                    <a:pt x="59" y="5"/>
                  </a:lnTo>
                  <a:lnTo>
                    <a:pt x="59" y="4"/>
                  </a:lnTo>
                  <a:lnTo>
                    <a:pt x="60" y="4"/>
                  </a:lnTo>
                  <a:lnTo>
                    <a:pt x="60" y="3"/>
                  </a:lnTo>
                  <a:lnTo>
                    <a:pt x="61" y="3"/>
                  </a:lnTo>
                  <a:lnTo>
                    <a:pt x="62" y="3"/>
                  </a:lnTo>
                  <a:lnTo>
                    <a:pt x="62" y="2"/>
                  </a:lnTo>
                  <a:lnTo>
                    <a:pt x="64" y="2"/>
                  </a:lnTo>
                  <a:lnTo>
                    <a:pt x="65" y="3"/>
                  </a:lnTo>
                  <a:lnTo>
                    <a:pt x="66" y="3"/>
                  </a:lnTo>
                  <a:lnTo>
                    <a:pt x="67" y="2"/>
                  </a:lnTo>
                  <a:lnTo>
                    <a:pt x="68" y="2"/>
                  </a:lnTo>
                  <a:lnTo>
                    <a:pt x="68" y="1"/>
                  </a:lnTo>
                  <a:lnTo>
                    <a:pt x="69" y="1"/>
                  </a:lnTo>
                  <a:lnTo>
                    <a:pt x="69" y="0"/>
                  </a:lnTo>
                  <a:lnTo>
                    <a:pt x="71" y="0"/>
                  </a:lnTo>
                  <a:lnTo>
                    <a:pt x="72" y="0"/>
                  </a:lnTo>
                  <a:lnTo>
                    <a:pt x="73" y="0"/>
                  </a:lnTo>
                  <a:lnTo>
                    <a:pt x="74" y="0"/>
                  </a:lnTo>
                  <a:lnTo>
                    <a:pt x="75"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8" name="Freeform 852">
              <a:extLst>
                <a:ext uri="{FF2B5EF4-FFF2-40B4-BE49-F238E27FC236}">
                  <a16:creationId xmlns="" xmlns:a16="http://schemas.microsoft.com/office/drawing/2014/main" id="{B78ECFA9-951F-481C-8688-FBF785820CED}"/>
                </a:ext>
              </a:extLst>
            </p:cNvPr>
            <p:cNvSpPr>
              <a:spLocks/>
            </p:cNvSpPr>
            <p:nvPr/>
          </p:nvSpPr>
          <p:spPr bwMode="auto">
            <a:xfrm>
              <a:off x="6325046" y="2847705"/>
              <a:ext cx="231036" cy="177425"/>
            </a:xfrm>
            <a:custGeom>
              <a:avLst/>
              <a:gdLst>
                <a:gd name="T0" fmla="*/ 128 w 181"/>
                <a:gd name="T1" fmla="*/ 23 h 139"/>
                <a:gd name="T2" fmla="*/ 125 w 181"/>
                <a:gd name="T3" fmla="*/ 33 h 139"/>
                <a:gd name="T4" fmla="*/ 131 w 181"/>
                <a:gd name="T5" fmla="*/ 37 h 139"/>
                <a:gd name="T6" fmla="*/ 135 w 181"/>
                <a:gd name="T7" fmla="*/ 42 h 139"/>
                <a:gd name="T8" fmla="*/ 144 w 181"/>
                <a:gd name="T9" fmla="*/ 46 h 139"/>
                <a:gd name="T10" fmla="*/ 151 w 181"/>
                <a:gd name="T11" fmla="*/ 53 h 139"/>
                <a:gd name="T12" fmla="*/ 153 w 181"/>
                <a:gd name="T13" fmla="*/ 60 h 139"/>
                <a:gd name="T14" fmla="*/ 161 w 181"/>
                <a:gd name="T15" fmla="*/ 63 h 139"/>
                <a:gd name="T16" fmla="*/ 165 w 181"/>
                <a:gd name="T17" fmla="*/ 72 h 139"/>
                <a:gd name="T18" fmla="*/ 167 w 181"/>
                <a:gd name="T19" fmla="*/ 79 h 139"/>
                <a:gd name="T20" fmla="*/ 174 w 181"/>
                <a:gd name="T21" fmla="*/ 81 h 139"/>
                <a:gd name="T22" fmla="*/ 179 w 181"/>
                <a:gd name="T23" fmla="*/ 86 h 139"/>
                <a:gd name="T24" fmla="*/ 181 w 181"/>
                <a:gd name="T25" fmla="*/ 94 h 139"/>
                <a:gd name="T26" fmla="*/ 172 w 181"/>
                <a:gd name="T27" fmla="*/ 94 h 139"/>
                <a:gd name="T28" fmla="*/ 167 w 181"/>
                <a:gd name="T29" fmla="*/ 93 h 139"/>
                <a:gd name="T30" fmla="*/ 160 w 181"/>
                <a:gd name="T31" fmla="*/ 93 h 139"/>
                <a:gd name="T32" fmla="*/ 153 w 181"/>
                <a:gd name="T33" fmla="*/ 90 h 139"/>
                <a:gd name="T34" fmla="*/ 147 w 181"/>
                <a:gd name="T35" fmla="*/ 96 h 139"/>
                <a:gd name="T36" fmla="*/ 140 w 181"/>
                <a:gd name="T37" fmla="*/ 95 h 139"/>
                <a:gd name="T38" fmla="*/ 136 w 181"/>
                <a:gd name="T39" fmla="*/ 96 h 139"/>
                <a:gd name="T40" fmla="*/ 128 w 181"/>
                <a:gd name="T41" fmla="*/ 100 h 139"/>
                <a:gd name="T42" fmla="*/ 119 w 181"/>
                <a:gd name="T43" fmla="*/ 98 h 139"/>
                <a:gd name="T44" fmla="*/ 114 w 181"/>
                <a:gd name="T45" fmla="*/ 104 h 139"/>
                <a:gd name="T46" fmla="*/ 109 w 181"/>
                <a:gd name="T47" fmla="*/ 109 h 139"/>
                <a:gd name="T48" fmla="*/ 100 w 181"/>
                <a:gd name="T49" fmla="*/ 108 h 139"/>
                <a:gd name="T50" fmla="*/ 90 w 181"/>
                <a:gd name="T51" fmla="*/ 104 h 139"/>
                <a:gd name="T52" fmla="*/ 82 w 181"/>
                <a:gd name="T53" fmla="*/ 100 h 139"/>
                <a:gd name="T54" fmla="*/ 75 w 181"/>
                <a:gd name="T55" fmla="*/ 94 h 139"/>
                <a:gd name="T56" fmla="*/ 65 w 181"/>
                <a:gd name="T57" fmla="*/ 96 h 139"/>
                <a:gd name="T58" fmla="*/ 59 w 181"/>
                <a:gd name="T59" fmla="*/ 105 h 139"/>
                <a:gd name="T60" fmla="*/ 59 w 181"/>
                <a:gd name="T61" fmla="*/ 119 h 139"/>
                <a:gd name="T62" fmla="*/ 52 w 181"/>
                <a:gd name="T63" fmla="*/ 118 h 139"/>
                <a:gd name="T64" fmla="*/ 43 w 181"/>
                <a:gd name="T65" fmla="*/ 116 h 139"/>
                <a:gd name="T66" fmla="*/ 33 w 181"/>
                <a:gd name="T67" fmla="*/ 119 h 139"/>
                <a:gd name="T68" fmla="*/ 29 w 181"/>
                <a:gd name="T69" fmla="*/ 125 h 139"/>
                <a:gd name="T70" fmla="*/ 25 w 181"/>
                <a:gd name="T71" fmla="*/ 138 h 139"/>
                <a:gd name="T72" fmla="*/ 23 w 181"/>
                <a:gd name="T73" fmla="*/ 131 h 139"/>
                <a:gd name="T74" fmla="*/ 16 w 181"/>
                <a:gd name="T75" fmla="*/ 121 h 139"/>
                <a:gd name="T76" fmla="*/ 11 w 181"/>
                <a:gd name="T77" fmla="*/ 110 h 139"/>
                <a:gd name="T78" fmla="*/ 4 w 181"/>
                <a:gd name="T79" fmla="*/ 101 h 139"/>
                <a:gd name="T80" fmla="*/ 2 w 181"/>
                <a:gd name="T81" fmla="*/ 90 h 139"/>
                <a:gd name="T82" fmla="*/ 2 w 181"/>
                <a:gd name="T83" fmla="*/ 82 h 139"/>
                <a:gd name="T84" fmla="*/ 4 w 181"/>
                <a:gd name="T85" fmla="*/ 75 h 139"/>
                <a:gd name="T86" fmla="*/ 10 w 181"/>
                <a:gd name="T87" fmla="*/ 62 h 139"/>
                <a:gd name="T88" fmla="*/ 17 w 181"/>
                <a:gd name="T89" fmla="*/ 55 h 139"/>
                <a:gd name="T90" fmla="*/ 27 w 181"/>
                <a:gd name="T91" fmla="*/ 53 h 139"/>
                <a:gd name="T92" fmla="*/ 32 w 181"/>
                <a:gd name="T93" fmla="*/ 55 h 139"/>
                <a:gd name="T94" fmla="*/ 39 w 181"/>
                <a:gd name="T95" fmla="*/ 51 h 139"/>
                <a:gd name="T96" fmla="*/ 51 w 181"/>
                <a:gd name="T97" fmla="*/ 48 h 139"/>
                <a:gd name="T98" fmla="*/ 62 w 181"/>
                <a:gd name="T99" fmla="*/ 41 h 139"/>
                <a:gd name="T100" fmla="*/ 62 w 181"/>
                <a:gd name="T101" fmla="*/ 33 h 139"/>
                <a:gd name="T102" fmla="*/ 73 w 181"/>
                <a:gd name="T103" fmla="*/ 32 h 139"/>
                <a:gd name="T104" fmla="*/ 81 w 181"/>
                <a:gd name="T105" fmla="*/ 31 h 139"/>
                <a:gd name="T106" fmla="*/ 88 w 181"/>
                <a:gd name="T107" fmla="*/ 26 h 139"/>
                <a:gd name="T108" fmla="*/ 93 w 181"/>
                <a:gd name="T109" fmla="*/ 20 h 139"/>
                <a:gd name="T110" fmla="*/ 100 w 181"/>
                <a:gd name="T111" fmla="*/ 12 h 139"/>
                <a:gd name="T112" fmla="*/ 103 w 181"/>
                <a:gd name="T113" fmla="*/ 6 h 139"/>
                <a:gd name="T114" fmla="*/ 108 w 181"/>
                <a:gd name="T115"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1" h="139">
                  <a:moveTo>
                    <a:pt x="116" y="2"/>
                  </a:moveTo>
                  <a:lnTo>
                    <a:pt x="116" y="3"/>
                  </a:lnTo>
                  <a:lnTo>
                    <a:pt x="118" y="5"/>
                  </a:lnTo>
                  <a:lnTo>
                    <a:pt x="119" y="6"/>
                  </a:lnTo>
                  <a:lnTo>
                    <a:pt x="123" y="10"/>
                  </a:lnTo>
                  <a:lnTo>
                    <a:pt x="125" y="13"/>
                  </a:lnTo>
                  <a:lnTo>
                    <a:pt x="128" y="18"/>
                  </a:lnTo>
                  <a:lnTo>
                    <a:pt x="128" y="19"/>
                  </a:lnTo>
                  <a:lnTo>
                    <a:pt x="128" y="21"/>
                  </a:lnTo>
                  <a:lnTo>
                    <a:pt x="128" y="23"/>
                  </a:lnTo>
                  <a:lnTo>
                    <a:pt x="128" y="24"/>
                  </a:lnTo>
                  <a:lnTo>
                    <a:pt x="128" y="25"/>
                  </a:lnTo>
                  <a:lnTo>
                    <a:pt x="128" y="26"/>
                  </a:lnTo>
                  <a:lnTo>
                    <a:pt x="128" y="27"/>
                  </a:lnTo>
                  <a:lnTo>
                    <a:pt x="128" y="28"/>
                  </a:lnTo>
                  <a:lnTo>
                    <a:pt x="126" y="28"/>
                  </a:lnTo>
                  <a:lnTo>
                    <a:pt x="126" y="30"/>
                  </a:lnTo>
                  <a:lnTo>
                    <a:pt x="125" y="30"/>
                  </a:lnTo>
                  <a:lnTo>
                    <a:pt x="125" y="32"/>
                  </a:lnTo>
                  <a:lnTo>
                    <a:pt x="125" y="33"/>
                  </a:lnTo>
                  <a:lnTo>
                    <a:pt x="126" y="32"/>
                  </a:lnTo>
                  <a:lnTo>
                    <a:pt x="126" y="33"/>
                  </a:lnTo>
                  <a:lnTo>
                    <a:pt x="126" y="34"/>
                  </a:lnTo>
                  <a:lnTo>
                    <a:pt x="125" y="35"/>
                  </a:lnTo>
                  <a:lnTo>
                    <a:pt x="125" y="37"/>
                  </a:lnTo>
                  <a:lnTo>
                    <a:pt x="126" y="37"/>
                  </a:lnTo>
                  <a:lnTo>
                    <a:pt x="128" y="37"/>
                  </a:lnTo>
                  <a:lnTo>
                    <a:pt x="129" y="37"/>
                  </a:lnTo>
                  <a:lnTo>
                    <a:pt x="130" y="37"/>
                  </a:lnTo>
                  <a:lnTo>
                    <a:pt x="131" y="37"/>
                  </a:lnTo>
                  <a:lnTo>
                    <a:pt x="132" y="37"/>
                  </a:lnTo>
                  <a:lnTo>
                    <a:pt x="133" y="37"/>
                  </a:lnTo>
                  <a:lnTo>
                    <a:pt x="135" y="38"/>
                  </a:lnTo>
                  <a:lnTo>
                    <a:pt x="135" y="37"/>
                  </a:lnTo>
                  <a:lnTo>
                    <a:pt x="136" y="37"/>
                  </a:lnTo>
                  <a:lnTo>
                    <a:pt x="136" y="38"/>
                  </a:lnTo>
                  <a:lnTo>
                    <a:pt x="136" y="39"/>
                  </a:lnTo>
                  <a:lnTo>
                    <a:pt x="136" y="40"/>
                  </a:lnTo>
                  <a:lnTo>
                    <a:pt x="135" y="41"/>
                  </a:lnTo>
                  <a:lnTo>
                    <a:pt x="135" y="42"/>
                  </a:lnTo>
                  <a:lnTo>
                    <a:pt x="136" y="44"/>
                  </a:lnTo>
                  <a:lnTo>
                    <a:pt x="137" y="44"/>
                  </a:lnTo>
                  <a:lnTo>
                    <a:pt x="138" y="44"/>
                  </a:lnTo>
                  <a:lnTo>
                    <a:pt x="139" y="44"/>
                  </a:lnTo>
                  <a:lnTo>
                    <a:pt x="139" y="45"/>
                  </a:lnTo>
                  <a:lnTo>
                    <a:pt x="140" y="45"/>
                  </a:lnTo>
                  <a:lnTo>
                    <a:pt x="142" y="45"/>
                  </a:lnTo>
                  <a:lnTo>
                    <a:pt x="143" y="45"/>
                  </a:lnTo>
                  <a:lnTo>
                    <a:pt x="144" y="45"/>
                  </a:lnTo>
                  <a:lnTo>
                    <a:pt x="144" y="46"/>
                  </a:lnTo>
                  <a:lnTo>
                    <a:pt x="145" y="47"/>
                  </a:lnTo>
                  <a:lnTo>
                    <a:pt x="146" y="47"/>
                  </a:lnTo>
                  <a:lnTo>
                    <a:pt x="146" y="48"/>
                  </a:lnTo>
                  <a:lnTo>
                    <a:pt x="147" y="49"/>
                  </a:lnTo>
                  <a:lnTo>
                    <a:pt x="149" y="49"/>
                  </a:lnTo>
                  <a:lnTo>
                    <a:pt x="150" y="49"/>
                  </a:lnTo>
                  <a:lnTo>
                    <a:pt x="150" y="51"/>
                  </a:lnTo>
                  <a:lnTo>
                    <a:pt x="151" y="51"/>
                  </a:lnTo>
                  <a:lnTo>
                    <a:pt x="151" y="52"/>
                  </a:lnTo>
                  <a:lnTo>
                    <a:pt x="151" y="53"/>
                  </a:lnTo>
                  <a:lnTo>
                    <a:pt x="151" y="54"/>
                  </a:lnTo>
                  <a:lnTo>
                    <a:pt x="150" y="54"/>
                  </a:lnTo>
                  <a:lnTo>
                    <a:pt x="150" y="55"/>
                  </a:lnTo>
                  <a:lnTo>
                    <a:pt x="150" y="56"/>
                  </a:lnTo>
                  <a:lnTo>
                    <a:pt x="151" y="56"/>
                  </a:lnTo>
                  <a:lnTo>
                    <a:pt x="151" y="58"/>
                  </a:lnTo>
                  <a:lnTo>
                    <a:pt x="152" y="58"/>
                  </a:lnTo>
                  <a:lnTo>
                    <a:pt x="152" y="59"/>
                  </a:lnTo>
                  <a:lnTo>
                    <a:pt x="153" y="59"/>
                  </a:lnTo>
                  <a:lnTo>
                    <a:pt x="153" y="60"/>
                  </a:lnTo>
                  <a:lnTo>
                    <a:pt x="154" y="60"/>
                  </a:lnTo>
                  <a:lnTo>
                    <a:pt x="155" y="60"/>
                  </a:lnTo>
                  <a:lnTo>
                    <a:pt x="155" y="61"/>
                  </a:lnTo>
                  <a:lnTo>
                    <a:pt x="157" y="61"/>
                  </a:lnTo>
                  <a:lnTo>
                    <a:pt x="158" y="61"/>
                  </a:lnTo>
                  <a:lnTo>
                    <a:pt x="158" y="62"/>
                  </a:lnTo>
                  <a:lnTo>
                    <a:pt x="159" y="62"/>
                  </a:lnTo>
                  <a:lnTo>
                    <a:pt x="159" y="63"/>
                  </a:lnTo>
                  <a:lnTo>
                    <a:pt x="160" y="63"/>
                  </a:lnTo>
                  <a:lnTo>
                    <a:pt x="161" y="63"/>
                  </a:lnTo>
                  <a:lnTo>
                    <a:pt x="161" y="65"/>
                  </a:lnTo>
                  <a:lnTo>
                    <a:pt x="161" y="66"/>
                  </a:lnTo>
                  <a:lnTo>
                    <a:pt x="162" y="66"/>
                  </a:lnTo>
                  <a:lnTo>
                    <a:pt x="162" y="67"/>
                  </a:lnTo>
                  <a:lnTo>
                    <a:pt x="164" y="68"/>
                  </a:lnTo>
                  <a:lnTo>
                    <a:pt x="165" y="68"/>
                  </a:lnTo>
                  <a:lnTo>
                    <a:pt x="166" y="69"/>
                  </a:lnTo>
                  <a:lnTo>
                    <a:pt x="166" y="70"/>
                  </a:lnTo>
                  <a:lnTo>
                    <a:pt x="166" y="72"/>
                  </a:lnTo>
                  <a:lnTo>
                    <a:pt x="165" y="72"/>
                  </a:lnTo>
                  <a:lnTo>
                    <a:pt x="165" y="73"/>
                  </a:lnTo>
                  <a:lnTo>
                    <a:pt x="165" y="74"/>
                  </a:lnTo>
                  <a:lnTo>
                    <a:pt x="166" y="74"/>
                  </a:lnTo>
                  <a:lnTo>
                    <a:pt x="166" y="75"/>
                  </a:lnTo>
                  <a:lnTo>
                    <a:pt x="167" y="75"/>
                  </a:lnTo>
                  <a:lnTo>
                    <a:pt x="167" y="76"/>
                  </a:lnTo>
                  <a:lnTo>
                    <a:pt x="168" y="76"/>
                  </a:lnTo>
                  <a:lnTo>
                    <a:pt x="168" y="77"/>
                  </a:lnTo>
                  <a:lnTo>
                    <a:pt x="167" y="77"/>
                  </a:lnTo>
                  <a:lnTo>
                    <a:pt x="167" y="79"/>
                  </a:lnTo>
                  <a:lnTo>
                    <a:pt x="168" y="79"/>
                  </a:lnTo>
                  <a:lnTo>
                    <a:pt x="168" y="80"/>
                  </a:lnTo>
                  <a:lnTo>
                    <a:pt x="169" y="80"/>
                  </a:lnTo>
                  <a:lnTo>
                    <a:pt x="171" y="80"/>
                  </a:lnTo>
                  <a:lnTo>
                    <a:pt x="172" y="80"/>
                  </a:lnTo>
                  <a:lnTo>
                    <a:pt x="172" y="81"/>
                  </a:lnTo>
                  <a:lnTo>
                    <a:pt x="173" y="81"/>
                  </a:lnTo>
                  <a:lnTo>
                    <a:pt x="173" y="82"/>
                  </a:lnTo>
                  <a:lnTo>
                    <a:pt x="173" y="81"/>
                  </a:lnTo>
                  <a:lnTo>
                    <a:pt x="174" y="81"/>
                  </a:lnTo>
                  <a:lnTo>
                    <a:pt x="174" y="82"/>
                  </a:lnTo>
                  <a:lnTo>
                    <a:pt x="175" y="82"/>
                  </a:lnTo>
                  <a:lnTo>
                    <a:pt x="175" y="83"/>
                  </a:lnTo>
                  <a:lnTo>
                    <a:pt x="176" y="83"/>
                  </a:lnTo>
                  <a:lnTo>
                    <a:pt x="176" y="84"/>
                  </a:lnTo>
                  <a:lnTo>
                    <a:pt x="178" y="84"/>
                  </a:lnTo>
                  <a:lnTo>
                    <a:pt x="178" y="86"/>
                  </a:lnTo>
                  <a:lnTo>
                    <a:pt x="178" y="87"/>
                  </a:lnTo>
                  <a:lnTo>
                    <a:pt x="179" y="87"/>
                  </a:lnTo>
                  <a:lnTo>
                    <a:pt x="179" y="86"/>
                  </a:lnTo>
                  <a:lnTo>
                    <a:pt x="179" y="87"/>
                  </a:lnTo>
                  <a:lnTo>
                    <a:pt x="179" y="89"/>
                  </a:lnTo>
                  <a:lnTo>
                    <a:pt x="178" y="89"/>
                  </a:lnTo>
                  <a:lnTo>
                    <a:pt x="179" y="89"/>
                  </a:lnTo>
                  <a:lnTo>
                    <a:pt x="179" y="90"/>
                  </a:lnTo>
                  <a:lnTo>
                    <a:pt x="179" y="91"/>
                  </a:lnTo>
                  <a:lnTo>
                    <a:pt x="180" y="93"/>
                  </a:lnTo>
                  <a:lnTo>
                    <a:pt x="181" y="94"/>
                  </a:lnTo>
                  <a:lnTo>
                    <a:pt x="181" y="95"/>
                  </a:lnTo>
                  <a:lnTo>
                    <a:pt x="181" y="94"/>
                  </a:lnTo>
                  <a:lnTo>
                    <a:pt x="180" y="94"/>
                  </a:lnTo>
                  <a:lnTo>
                    <a:pt x="179" y="94"/>
                  </a:lnTo>
                  <a:lnTo>
                    <a:pt x="178" y="93"/>
                  </a:lnTo>
                  <a:lnTo>
                    <a:pt x="176" y="93"/>
                  </a:lnTo>
                  <a:lnTo>
                    <a:pt x="175" y="93"/>
                  </a:lnTo>
                  <a:lnTo>
                    <a:pt x="174" y="93"/>
                  </a:lnTo>
                  <a:lnTo>
                    <a:pt x="174" y="94"/>
                  </a:lnTo>
                  <a:lnTo>
                    <a:pt x="174" y="95"/>
                  </a:lnTo>
                  <a:lnTo>
                    <a:pt x="173" y="95"/>
                  </a:lnTo>
                  <a:lnTo>
                    <a:pt x="172" y="94"/>
                  </a:lnTo>
                  <a:lnTo>
                    <a:pt x="171" y="94"/>
                  </a:lnTo>
                  <a:lnTo>
                    <a:pt x="171" y="95"/>
                  </a:lnTo>
                  <a:lnTo>
                    <a:pt x="171" y="94"/>
                  </a:lnTo>
                  <a:lnTo>
                    <a:pt x="169" y="95"/>
                  </a:lnTo>
                  <a:lnTo>
                    <a:pt x="169" y="94"/>
                  </a:lnTo>
                  <a:lnTo>
                    <a:pt x="169" y="95"/>
                  </a:lnTo>
                  <a:lnTo>
                    <a:pt x="168" y="95"/>
                  </a:lnTo>
                  <a:lnTo>
                    <a:pt x="167" y="95"/>
                  </a:lnTo>
                  <a:lnTo>
                    <a:pt x="167" y="94"/>
                  </a:lnTo>
                  <a:lnTo>
                    <a:pt x="167" y="93"/>
                  </a:lnTo>
                  <a:lnTo>
                    <a:pt x="166" y="94"/>
                  </a:lnTo>
                  <a:lnTo>
                    <a:pt x="165" y="93"/>
                  </a:lnTo>
                  <a:lnTo>
                    <a:pt x="164" y="93"/>
                  </a:lnTo>
                  <a:lnTo>
                    <a:pt x="164" y="91"/>
                  </a:lnTo>
                  <a:lnTo>
                    <a:pt x="162" y="91"/>
                  </a:lnTo>
                  <a:lnTo>
                    <a:pt x="162" y="93"/>
                  </a:lnTo>
                  <a:lnTo>
                    <a:pt x="161" y="93"/>
                  </a:lnTo>
                  <a:lnTo>
                    <a:pt x="161" y="91"/>
                  </a:lnTo>
                  <a:lnTo>
                    <a:pt x="160" y="91"/>
                  </a:lnTo>
                  <a:lnTo>
                    <a:pt x="160" y="93"/>
                  </a:lnTo>
                  <a:lnTo>
                    <a:pt x="159" y="93"/>
                  </a:lnTo>
                  <a:lnTo>
                    <a:pt x="159" y="91"/>
                  </a:lnTo>
                  <a:lnTo>
                    <a:pt x="158" y="91"/>
                  </a:lnTo>
                  <a:lnTo>
                    <a:pt x="157" y="91"/>
                  </a:lnTo>
                  <a:lnTo>
                    <a:pt x="157" y="90"/>
                  </a:lnTo>
                  <a:lnTo>
                    <a:pt x="155" y="90"/>
                  </a:lnTo>
                  <a:lnTo>
                    <a:pt x="155" y="89"/>
                  </a:lnTo>
                  <a:lnTo>
                    <a:pt x="154" y="89"/>
                  </a:lnTo>
                  <a:lnTo>
                    <a:pt x="154" y="90"/>
                  </a:lnTo>
                  <a:lnTo>
                    <a:pt x="153" y="90"/>
                  </a:lnTo>
                  <a:lnTo>
                    <a:pt x="152" y="90"/>
                  </a:lnTo>
                  <a:lnTo>
                    <a:pt x="152" y="91"/>
                  </a:lnTo>
                  <a:lnTo>
                    <a:pt x="152" y="93"/>
                  </a:lnTo>
                  <a:lnTo>
                    <a:pt x="152" y="94"/>
                  </a:lnTo>
                  <a:lnTo>
                    <a:pt x="152" y="95"/>
                  </a:lnTo>
                  <a:lnTo>
                    <a:pt x="151" y="95"/>
                  </a:lnTo>
                  <a:lnTo>
                    <a:pt x="150" y="95"/>
                  </a:lnTo>
                  <a:lnTo>
                    <a:pt x="149" y="95"/>
                  </a:lnTo>
                  <a:lnTo>
                    <a:pt x="149" y="96"/>
                  </a:lnTo>
                  <a:lnTo>
                    <a:pt x="147" y="96"/>
                  </a:lnTo>
                  <a:lnTo>
                    <a:pt x="146" y="96"/>
                  </a:lnTo>
                  <a:lnTo>
                    <a:pt x="145" y="96"/>
                  </a:lnTo>
                  <a:lnTo>
                    <a:pt x="144" y="97"/>
                  </a:lnTo>
                  <a:lnTo>
                    <a:pt x="144" y="96"/>
                  </a:lnTo>
                  <a:lnTo>
                    <a:pt x="144" y="97"/>
                  </a:lnTo>
                  <a:lnTo>
                    <a:pt x="143" y="97"/>
                  </a:lnTo>
                  <a:lnTo>
                    <a:pt x="143" y="96"/>
                  </a:lnTo>
                  <a:lnTo>
                    <a:pt x="142" y="96"/>
                  </a:lnTo>
                  <a:lnTo>
                    <a:pt x="142" y="95"/>
                  </a:lnTo>
                  <a:lnTo>
                    <a:pt x="140" y="95"/>
                  </a:lnTo>
                  <a:lnTo>
                    <a:pt x="140" y="94"/>
                  </a:lnTo>
                  <a:lnTo>
                    <a:pt x="139" y="94"/>
                  </a:lnTo>
                  <a:lnTo>
                    <a:pt x="139" y="95"/>
                  </a:lnTo>
                  <a:lnTo>
                    <a:pt x="139" y="94"/>
                  </a:lnTo>
                  <a:lnTo>
                    <a:pt x="138" y="94"/>
                  </a:lnTo>
                  <a:lnTo>
                    <a:pt x="138" y="95"/>
                  </a:lnTo>
                  <a:lnTo>
                    <a:pt x="139" y="95"/>
                  </a:lnTo>
                  <a:lnTo>
                    <a:pt x="138" y="95"/>
                  </a:lnTo>
                  <a:lnTo>
                    <a:pt x="137" y="96"/>
                  </a:lnTo>
                  <a:lnTo>
                    <a:pt x="136" y="96"/>
                  </a:lnTo>
                  <a:lnTo>
                    <a:pt x="136" y="97"/>
                  </a:lnTo>
                  <a:lnTo>
                    <a:pt x="135" y="97"/>
                  </a:lnTo>
                  <a:lnTo>
                    <a:pt x="133" y="97"/>
                  </a:lnTo>
                  <a:lnTo>
                    <a:pt x="132" y="97"/>
                  </a:lnTo>
                  <a:lnTo>
                    <a:pt x="132" y="98"/>
                  </a:lnTo>
                  <a:lnTo>
                    <a:pt x="131" y="98"/>
                  </a:lnTo>
                  <a:lnTo>
                    <a:pt x="130" y="98"/>
                  </a:lnTo>
                  <a:lnTo>
                    <a:pt x="130" y="100"/>
                  </a:lnTo>
                  <a:lnTo>
                    <a:pt x="129" y="100"/>
                  </a:lnTo>
                  <a:lnTo>
                    <a:pt x="128" y="100"/>
                  </a:lnTo>
                  <a:lnTo>
                    <a:pt x="126" y="101"/>
                  </a:lnTo>
                  <a:lnTo>
                    <a:pt x="125" y="101"/>
                  </a:lnTo>
                  <a:lnTo>
                    <a:pt x="125" y="102"/>
                  </a:lnTo>
                  <a:lnTo>
                    <a:pt x="124" y="102"/>
                  </a:lnTo>
                  <a:lnTo>
                    <a:pt x="123" y="102"/>
                  </a:lnTo>
                  <a:lnTo>
                    <a:pt x="123" y="101"/>
                  </a:lnTo>
                  <a:lnTo>
                    <a:pt x="122" y="100"/>
                  </a:lnTo>
                  <a:lnTo>
                    <a:pt x="121" y="100"/>
                  </a:lnTo>
                  <a:lnTo>
                    <a:pt x="119" y="100"/>
                  </a:lnTo>
                  <a:lnTo>
                    <a:pt x="119" y="98"/>
                  </a:lnTo>
                  <a:lnTo>
                    <a:pt x="118" y="98"/>
                  </a:lnTo>
                  <a:lnTo>
                    <a:pt x="118" y="100"/>
                  </a:lnTo>
                  <a:lnTo>
                    <a:pt x="117" y="100"/>
                  </a:lnTo>
                  <a:lnTo>
                    <a:pt x="116" y="100"/>
                  </a:lnTo>
                  <a:lnTo>
                    <a:pt x="116" y="101"/>
                  </a:lnTo>
                  <a:lnTo>
                    <a:pt x="116" y="102"/>
                  </a:lnTo>
                  <a:lnTo>
                    <a:pt x="116" y="103"/>
                  </a:lnTo>
                  <a:lnTo>
                    <a:pt x="115" y="103"/>
                  </a:lnTo>
                  <a:lnTo>
                    <a:pt x="115" y="104"/>
                  </a:lnTo>
                  <a:lnTo>
                    <a:pt x="114" y="104"/>
                  </a:lnTo>
                  <a:lnTo>
                    <a:pt x="114" y="105"/>
                  </a:lnTo>
                  <a:lnTo>
                    <a:pt x="115" y="105"/>
                  </a:lnTo>
                  <a:lnTo>
                    <a:pt x="114" y="105"/>
                  </a:lnTo>
                  <a:lnTo>
                    <a:pt x="114" y="107"/>
                  </a:lnTo>
                  <a:lnTo>
                    <a:pt x="114" y="108"/>
                  </a:lnTo>
                  <a:lnTo>
                    <a:pt x="112" y="108"/>
                  </a:lnTo>
                  <a:lnTo>
                    <a:pt x="112" y="109"/>
                  </a:lnTo>
                  <a:lnTo>
                    <a:pt x="111" y="109"/>
                  </a:lnTo>
                  <a:lnTo>
                    <a:pt x="110" y="109"/>
                  </a:lnTo>
                  <a:lnTo>
                    <a:pt x="109" y="109"/>
                  </a:lnTo>
                  <a:lnTo>
                    <a:pt x="108" y="109"/>
                  </a:lnTo>
                  <a:lnTo>
                    <a:pt x="108" y="108"/>
                  </a:lnTo>
                  <a:lnTo>
                    <a:pt x="107" y="108"/>
                  </a:lnTo>
                  <a:lnTo>
                    <a:pt x="105" y="108"/>
                  </a:lnTo>
                  <a:lnTo>
                    <a:pt x="104" y="108"/>
                  </a:lnTo>
                  <a:lnTo>
                    <a:pt x="103" y="108"/>
                  </a:lnTo>
                  <a:lnTo>
                    <a:pt x="103" y="107"/>
                  </a:lnTo>
                  <a:lnTo>
                    <a:pt x="102" y="107"/>
                  </a:lnTo>
                  <a:lnTo>
                    <a:pt x="101" y="107"/>
                  </a:lnTo>
                  <a:lnTo>
                    <a:pt x="100" y="108"/>
                  </a:lnTo>
                  <a:lnTo>
                    <a:pt x="98" y="108"/>
                  </a:lnTo>
                  <a:lnTo>
                    <a:pt x="98" y="107"/>
                  </a:lnTo>
                  <a:lnTo>
                    <a:pt x="97" y="107"/>
                  </a:lnTo>
                  <a:lnTo>
                    <a:pt x="96" y="107"/>
                  </a:lnTo>
                  <a:lnTo>
                    <a:pt x="95" y="107"/>
                  </a:lnTo>
                  <a:lnTo>
                    <a:pt x="94" y="107"/>
                  </a:lnTo>
                  <a:lnTo>
                    <a:pt x="94" y="105"/>
                  </a:lnTo>
                  <a:lnTo>
                    <a:pt x="93" y="105"/>
                  </a:lnTo>
                  <a:lnTo>
                    <a:pt x="91" y="104"/>
                  </a:lnTo>
                  <a:lnTo>
                    <a:pt x="90" y="104"/>
                  </a:lnTo>
                  <a:lnTo>
                    <a:pt x="89" y="104"/>
                  </a:lnTo>
                  <a:lnTo>
                    <a:pt x="88" y="104"/>
                  </a:lnTo>
                  <a:lnTo>
                    <a:pt x="87" y="104"/>
                  </a:lnTo>
                  <a:lnTo>
                    <a:pt x="86" y="105"/>
                  </a:lnTo>
                  <a:lnTo>
                    <a:pt x="86" y="104"/>
                  </a:lnTo>
                  <a:lnTo>
                    <a:pt x="85" y="103"/>
                  </a:lnTo>
                  <a:lnTo>
                    <a:pt x="85" y="102"/>
                  </a:lnTo>
                  <a:lnTo>
                    <a:pt x="83" y="101"/>
                  </a:lnTo>
                  <a:lnTo>
                    <a:pt x="83" y="100"/>
                  </a:lnTo>
                  <a:lnTo>
                    <a:pt x="82" y="100"/>
                  </a:lnTo>
                  <a:lnTo>
                    <a:pt x="82" y="98"/>
                  </a:lnTo>
                  <a:lnTo>
                    <a:pt x="81" y="98"/>
                  </a:lnTo>
                  <a:lnTo>
                    <a:pt x="80" y="97"/>
                  </a:lnTo>
                  <a:lnTo>
                    <a:pt x="79" y="97"/>
                  </a:lnTo>
                  <a:lnTo>
                    <a:pt x="79" y="96"/>
                  </a:lnTo>
                  <a:lnTo>
                    <a:pt x="78" y="96"/>
                  </a:lnTo>
                  <a:lnTo>
                    <a:pt x="76" y="96"/>
                  </a:lnTo>
                  <a:lnTo>
                    <a:pt x="76" y="95"/>
                  </a:lnTo>
                  <a:lnTo>
                    <a:pt x="75" y="95"/>
                  </a:lnTo>
                  <a:lnTo>
                    <a:pt x="75" y="94"/>
                  </a:lnTo>
                  <a:lnTo>
                    <a:pt x="74" y="94"/>
                  </a:lnTo>
                  <a:lnTo>
                    <a:pt x="72" y="94"/>
                  </a:lnTo>
                  <a:lnTo>
                    <a:pt x="72" y="93"/>
                  </a:lnTo>
                  <a:lnTo>
                    <a:pt x="71" y="94"/>
                  </a:lnTo>
                  <a:lnTo>
                    <a:pt x="69" y="94"/>
                  </a:lnTo>
                  <a:lnTo>
                    <a:pt x="68" y="95"/>
                  </a:lnTo>
                  <a:lnTo>
                    <a:pt x="67" y="95"/>
                  </a:lnTo>
                  <a:lnTo>
                    <a:pt x="67" y="96"/>
                  </a:lnTo>
                  <a:lnTo>
                    <a:pt x="66" y="96"/>
                  </a:lnTo>
                  <a:lnTo>
                    <a:pt x="65" y="96"/>
                  </a:lnTo>
                  <a:lnTo>
                    <a:pt x="65" y="97"/>
                  </a:lnTo>
                  <a:lnTo>
                    <a:pt x="65" y="98"/>
                  </a:lnTo>
                  <a:lnTo>
                    <a:pt x="64" y="98"/>
                  </a:lnTo>
                  <a:lnTo>
                    <a:pt x="64" y="100"/>
                  </a:lnTo>
                  <a:lnTo>
                    <a:pt x="62" y="101"/>
                  </a:lnTo>
                  <a:lnTo>
                    <a:pt x="62" y="102"/>
                  </a:lnTo>
                  <a:lnTo>
                    <a:pt x="61" y="102"/>
                  </a:lnTo>
                  <a:lnTo>
                    <a:pt x="61" y="104"/>
                  </a:lnTo>
                  <a:lnTo>
                    <a:pt x="60" y="105"/>
                  </a:lnTo>
                  <a:lnTo>
                    <a:pt x="59" y="105"/>
                  </a:lnTo>
                  <a:lnTo>
                    <a:pt x="58" y="105"/>
                  </a:lnTo>
                  <a:lnTo>
                    <a:pt x="58" y="107"/>
                  </a:lnTo>
                  <a:lnTo>
                    <a:pt x="58" y="108"/>
                  </a:lnTo>
                  <a:lnTo>
                    <a:pt x="59" y="109"/>
                  </a:lnTo>
                  <a:lnTo>
                    <a:pt x="59" y="110"/>
                  </a:lnTo>
                  <a:lnTo>
                    <a:pt x="59" y="111"/>
                  </a:lnTo>
                  <a:lnTo>
                    <a:pt x="59" y="112"/>
                  </a:lnTo>
                  <a:lnTo>
                    <a:pt x="59" y="114"/>
                  </a:lnTo>
                  <a:lnTo>
                    <a:pt x="58" y="116"/>
                  </a:lnTo>
                  <a:lnTo>
                    <a:pt x="59" y="119"/>
                  </a:lnTo>
                  <a:lnTo>
                    <a:pt x="58" y="119"/>
                  </a:lnTo>
                  <a:lnTo>
                    <a:pt x="58" y="118"/>
                  </a:lnTo>
                  <a:lnTo>
                    <a:pt x="57" y="117"/>
                  </a:lnTo>
                  <a:lnTo>
                    <a:pt x="57" y="118"/>
                  </a:lnTo>
                  <a:lnTo>
                    <a:pt x="55" y="118"/>
                  </a:lnTo>
                  <a:lnTo>
                    <a:pt x="54" y="118"/>
                  </a:lnTo>
                  <a:lnTo>
                    <a:pt x="53" y="118"/>
                  </a:lnTo>
                  <a:lnTo>
                    <a:pt x="53" y="119"/>
                  </a:lnTo>
                  <a:lnTo>
                    <a:pt x="52" y="119"/>
                  </a:lnTo>
                  <a:lnTo>
                    <a:pt x="52" y="118"/>
                  </a:lnTo>
                  <a:lnTo>
                    <a:pt x="51" y="118"/>
                  </a:lnTo>
                  <a:lnTo>
                    <a:pt x="50" y="118"/>
                  </a:lnTo>
                  <a:lnTo>
                    <a:pt x="48" y="118"/>
                  </a:lnTo>
                  <a:lnTo>
                    <a:pt x="47" y="118"/>
                  </a:lnTo>
                  <a:lnTo>
                    <a:pt x="47" y="117"/>
                  </a:lnTo>
                  <a:lnTo>
                    <a:pt x="46" y="117"/>
                  </a:lnTo>
                  <a:lnTo>
                    <a:pt x="45" y="117"/>
                  </a:lnTo>
                  <a:lnTo>
                    <a:pt x="44" y="117"/>
                  </a:lnTo>
                  <a:lnTo>
                    <a:pt x="44" y="116"/>
                  </a:lnTo>
                  <a:lnTo>
                    <a:pt x="43" y="116"/>
                  </a:lnTo>
                  <a:lnTo>
                    <a:pt x="41" y="116"/>
                  </a:lnTo>
                  <a:lnTo>
                    <a:pt x="41" y="117"/>
                  </a:lnTo>
                  <a:lnTo>
                    <a:pt x="40" y="117"/>
                  </a:lnTo>
                  <a:lnTo>
                    <a:pt x="39" y="117"/>
                  </a:lnTo>
                  <a:lnTo>
                    <a:pt x="39" y="118"/>
                  </a:lnTo>
                  <a:lnTo>
                    <a:pt x="38" y="118"/>
                  </a:lnTo>
                  <a:lnTo>
                    <a:pt x="37" y="118"/>
                  </a:lnTo>
                  <a:lnTo>
                    <a:pt x="36" y="118"/>
                  </a:lnTo>
                  <a:lnTo>
                    <a:pt x="34" y="118"/>
                  </a:lnTo>
                  <a:lnTo>
                    <a:pt x="33" y="119"/>
                  </a:lnTo>
                  <a:lnTo>
                    <a:pt x="32" y="118"/>
                  </a:lnTo>
                  <a:lnTo>
                    <a:pt x="31" y="118"/>
                  </a:lnTo>
                  <a:lnTo>
                    <a:pt x="31" y="119"/>
                  </a:lnTo>
                  <a:lnTo>
                    <a:pt x="30" y="119"/>
                  </a:lnTo>
                  <a:lnTo>
                    <a:pt x="30" y="121"/>
                  </a:lnTo>
                  <a:lnTo>
                    <a:pt x="30" y="122"/>
                  </a:lnTo>
                  <a:lnTo>
                    <a:pt x="30" y="123"/>
                  </a:lnTo>
                  <a:lnTo>
                    <a:pt x="30" y="124"/>
                  </a:lnTo>
                  <a:lnTo>
                    <a:pt x="29" y="124"/>
                  </a:lnTo>
                  <a:lnTo>
                    <a:pt x="29" y="125"/>
                  </a:lnTo>
                  <a:lnTo>
                    <a:pt x="29" y="126"/>
                  </a:lnTo>
                  <a:lnTo>
                    <a:pt x="29" y="128"/>
                  </a:lnTo>
                  <a:lnTo>
                    <a:pt x="29" y="129"/>
                  </a:lnTo>
                  <a:lnTo>
                    <a:pt x="29" y="130"/>
                  </a:lnTo>
                  <a:lnTo>
                    <a:pt x="29" y="131"/>
                  </a:lnTo>
                  <a:lnTo>
                    <a:pt x="27" y="132"/>
                  </a:lnTo>
                  <a:lnTo>
                    <a:pt x="27" y="133"/>
                  </a:lnTo>
                  <a:lnTo>
                    <a:pt x="26" y="135"/>
                  </a:lnTo>
                  <a:lnTo>
                    <a:pt x="26" y="136"/>
                  </a:lnTo>
                  <a:lnTo>
                    <a:pt x="25" y="138"/>
                  </a:lnTo>
                  <a:lnTo>
                    <a:pt x="25" y="139"/>
                  </a:lnTo>
                  <a:lnTo>
                    <a:pt x="25" y="138"/>
                  </a:lnTo>
                  <a:lnTo>
                    <a:pt x="24" y="138"/>
                  </a:lnTo>
                  <a:lnTo>
                    <a:pt x="24" y="137"/>
                  </a:lnTo>
                  <a:lnTo>
                    <a:pt x="24" y="136"/>
                  </a:lnTo>
                  <a:lnTo>
                    <a:pt x="24" y="135"/>
                  </a:lnTo>
                  <a:lnTo>
                    <a:pt x="24" y="133"/>
                  </a:lnTo>
                  <a:lnTo>
                    <a:pt x="24" y="132"/>
                  </a:lnTo>
                  <a:lnTo>
                    <a:pt x="23" y="132"/>
                  </a:lnTo>
                  <a:lnTo>
                    <a:pt x="23" y="131"/>
                  </a:lnTo>
                  <a:lnTo>
                    <a:pt x="24" y="130"/>
                  </a:lnTo>
                  <a:lnTo>
                    <a:pt x="23" y="129"/>
                  </a:lnTo>
                  <a:lnTo>
                    <a:pt x="23" y="128"/>
                  </a:lnTo>
                  <a:lnTo>
                    <a:pt x="22" y="128"/>
                  </a:lnTo>
                  <a:lnTo>
                    <a:pt x="22" y="126"/>
                  </a:lnTo>
                  <a:lnTo>
                    <a:pt x="21" y="125"/>
                  </a:lnTo>
                  <a:lnTo>
                    <a:pt x="19" y="125"/>
                  </a:lnTo>
                  <a:lnTo>
                    <a:pt x="18" y="124"/>
                  </a:lnTo>
                  <a:lnTo>
                    <a:pt x="17" y="123"/>
                  </a:lnTo>
                  <a:lnTo>
                    <a:pt x="16" y="121"/>
                  </a:lnTo>
                  <a:lnTo>
                    <a:pt x="14" y="119"/>
                  </a:lnTo>
                  <a:lnTo>
                    <a:pt x="12" y="118"/>
                  </a:lnTo>
                  <a:lnTo>
                    <a:pt x="12" y="117"/>
                  </a:lnTo>
                  <a:lnTo>
                    <a:pt x="11" y="117"/>
                  </a:lnTo>
                  <a:lnTo>
                    <a:pt x="10" y="115"/>
                  </a:lnTo>
                  <a:lnTo>
                    <a:pt x="9" y="114"/>
                  </a:lnTo>
                  <a:lnTo>
                    <a:pt x="9" y="111"/>
                  </a:lnTo>
                  <a:lnTo>
                    <a:pt x="10" y="111"/>
                  </a:lnTo>
                  <a:lnTo>
                    <a:pt x="10" y="110"/>
                  </a:lnTo>
                  <a:lnTo>
                    <a:pt x="11" y="110"/>
                  </a:lnTo>
                  <a:lnTo>
                    <a:pt x="10" y="110"/>
                  </a:lnTo>
                  <a:lnTo>
                    <a:pt x="9" y="109"/>
                  </a:lnTo>
                  <a:lnTo>
                    <a:pt x="9" y="108"/>
                  </a:lnTo>
                  <a:lnTo>
                    <a:pt x="9" y="107"/>
                  </a:lnTo>
                  <a:lnTo>
                    <a:pt x="9" y="105"/>
                  </a:lnTo>
                  <a:lnTo>
                    <a:pt x="8" y="105"/>
                  </a:lnTo>
                  <a:lnTo>
                    <a:pt x="8" y="104"/>
                  </a:lnTo>
                  <a:lnTo>
                    <a:pt x="5" y="103"/>
                  </a:lnTo>
                  <a:lnTo>
                    <a:pt x="4" y="102"/>
                  </a:lnTo>
                  <a:lnTo>
                    <a:pt x="4" y="101"/>
                  </a:lnTo>
                  <a:lnTo>
                    <a:pt x="4" y="100"/>
                  </a:lnTo>
                  <a:lnTo>
                    <a:pt x="4" y="98"/>
                  </a:lnTo>
                  <a:lnTo>
                    <a:pt x="4" y="97"/>
                  </a:lnTo>
                  <a:lnTo>
                    <a:pt x="3" y="96"/>
                  </a:lnTo>
                  <a:lnTo>
                    <a:pt x="3" y="95"/>
                  </a:lnTo>
                  <a:lnTo>
                    <a:pt x="3" y="94"/>
                  </a:lnTo>
                  <a:lnTo>
                    <a:pt x="3" y="93"/>
                  </a:lnTo>
                  <a:lnTo>
                    <a:pt x="3" y="91"/>
                  </a:lnTo>
                  <a:lnTo>
                    <a:pt x="2" y="91"/>
                  </a:lnTo>
                  <a:lnTo>
                    <a:pt x="2" y="90"/>
                  </a:lnTo>
                  <a:lnTo>
                    <a:pt x="2" y="89"/>
                  </a:lnTo>
                  <a:lnTo>
                    <a:pt x="2" y="88"/>
                  </a:lnTo>
                  <a:lnTo>
                    <a:pt x="3" y="88"/>
                  </a:lnTo>
                  <a:lnTo>
                    <a:pt x="3" y="87"/>
                  </a:lnTo>
                  <a:lnTo>
                    <a:pt x="2" y="87"/>
                  </a:lnTo>
                  <a:lnTo>
                    <a:pt x="2" y="86"/>
                  </a:lnTo>
                  <a:lnTo>
                    <a:pt x="3" y="84"/>
                  </a:lnTo>
                  <a:lnTo>
                    <a:pt x="3" y="83"/>
                  </a:lnTo>
                  <a:lnTo>
                    <a:pt x="3" y="82"/>
                  </a:lnTo>
                  <a:lnTo>
                    <a:pt x="2" y="82"/>
                  </a:lnTo>
                  <a:lnTo>
                    <a:pt x="2" y="81"/>
                  </a:lnTo>
                  <a:lnTo>
                    <a:pt x="1" y="81"/>
                  </a:lnTo>
                  <a:lnTo>
                    <a:pt x="1" y="80"/>
                  </a:lnTo>
                  <a:lnTo>
                    <a:pt x="0" y="80"/>
                  </a:lnTo>
                  <a:lnTo>
                    <a:pt x="0" y="79"/>
                  </a:lnTo>
                  <a:lnTo>
                    <a:pt x="1" y="79"/>
                  </a:lnTo>
                  <a:lnTo>
                    <a:pt x="1" y="77"/>
                  </a:lnTo>
                  <a:lnTo>
                    <a:pt x="2" y="77"/>
                  </a:lnTo>
                  <a:lnTo>
                    <a:pt x="2" y="76"/>
                  </a:lnTo>
                  <a:lnTo>
                    <a:pt x="4" y="75"/>
                  </a:lnTo>
                  <a:lnTo>
                    <a:pt x="5" y="74"/>
                  </a:lnTo>
                  <a:lnTo>
                    <a:pt x="5" y="73"/>
                  </a:lnTo>
                  <a:lnTo>
                    <a:pt x="7" y="69"/>
                  </a:lnTo>
                  <a:lnTo>
                    <a:pt x="7" y="68"/>
                  </a:lnTo>
                  <a:lnTo>
                    <a:pt x="8" y="68"/>
                  </a:lnTo>
                  <a:lnTo>
                    <a:pt x="9" y="67"/>
                  </a:lnTo>
                  <a:lnTo>
                    <a:pt x="9" y="66"/>
                  </a:lnTo>
                  <a:lnTo>
                    <a:pt x="9" y="65"/>
                  </a:lnTo>
                  <a:lnTo>
                    <a:pt x="10" y="63"/>
                  </a:lnTo>
                  <a:lnTo>
                    <a:pt x="10" y="62"/>
                  </a:lnTo>
                  <a:lnTo>
                    <a:pt x="10" y="61"/>
                  </a:lnTo>
                  <a:lnTo>
                    <a:pt x="11" y="61"/>
                  </a:lnTo>
                  <a:lnTo>
                    <a:pt x="11" y="60"/>
                  </a:lnTo>
                  <a:lnTo>
                    <a:pt x="12" y="59"/>
                  </a:lnTo>
                  <a:lnTo>
                    <a:pt x="14" y="59"/>
                  </a:lnTo>
                  <a:lnTo>
                    <a:pt x="14" y="58"/>
                  </a:lnTo>
                  <a:lnTo>
                    <a:pt x="14" y="56"/>
                  </a:lnTo>
                  <a:lnTo>
                    <a:pt x="15" y="55"/>
                  </a:lnTo>
                  <a:lnTo>
                    <a:pt x="16" y="55"/>
                  </a:lnTo>
                  <a:lnTo>
                    <a:pt x="17" y="55"/>
                  </a:lnTo>
                  <a:lnTo>
                    <a:pt x="18" y="56"/>
                  </a:lnTo>
                  <a:lnTo>
                    <a:pt x="19" y="56"/>
                  </a:lnTo>
                  <a:lnTo>
                    <a:pt x="21" y="56"/>
                  </a:lnTo>
                  <a:lnTo>
                    <a:pt x="22" y="55"/>
                  </a:lnTo>
                  <a:lnTo>
                    <a:pt x="23" y="54"/>
                  </a:lnTo>
                  <a:lnTo>
                    <a:pt x="24" y="54"/>
                  </a:lnTo>
                  <a:lnTo>
                    <a:pt x="25" y="54"/>
                  </a:lnTo>
                  <a:lnTo>
                    <a:pt x="25" y="53"/>
                  </a:lnTo>
                  <a:lnTo>
                    <a:pt x="26" y="53"/>
                  </a:lnTo>
                  <a:lnTo>
                    <a:pt x="27" y="53"/>
                  </a:lnTo>
                  <a:lnTo>
                    <a:pt x="27" y="52"/>
                  </a:lnTo>
                  <a:lnTo>
                    <a:pt x="29" y="51"/>
                  </a:lnTo>
                  <a:lnTo>
                    <a:pt x="30" y="51"/>
                  </a:lnTo>
                  <a:lnTo>
                    <a:pt x="29" y="51"/>
                  </a:lnTo>
                  <a:lnTo>
                    <a:pt x="30" y="52"/>
                  </a:lnTo>
                  <a:lnTo>
                    <a:pt x="30" y="53"/>
                  </a:lnTo>
                  <a:lnTo>
                    <a:pt x="31" y="53"/>
                  </a:lnTo>
                  <a:lnTo>
                    <a:pt x="31" y="54"/>
                  </a:lnTo>
                  <a:lnTo>
                    <a:pt x="32" y="54"/>
                  </a:lnTo>
                  <a:lnTo>
                    <a:pt x="32" y="55"/>
                  </a:lnTo>
                  <a:lnTo>
                    <a:pt x="33" y="55"/>
                  </a:lnTo>
                  <a:lnTo>
                    <a:pt x="33" y="54"/>
                  </a:lnTo>
                  <a:lnTo>
                    <a:pt x="34" y="54"/>
                  </a:lnTo>
                  <a:lnTo>
                    <a:pt x="36" y="54"/>
                  </a:lnTo>
                  <a:lnTo>
                    <a:pt x="36" y="53"/>
                  </a:lnTo>
                  <a:lnTo>
                    <a:pt x="37" y="53"/>
                  </a:lnTo>
                  <a:lnTo>
                    <a:pt x="38" y="53"/>
                  </a:lnTo>
                  <a:lnTo>
                    <a:pt x="38" y="52"/>
                  </a:lnTo>
                  <a:lnTo>
                    <a:pt x="39" y="52"/>
                  </a:lnTo>
                  <a:lnTo>
                    <a:pt x="39" y="51"/>
                  </a:lnTo>
                  <a:lnTo>
                    <a:pt x="41" y="51"/>
                  </a:lnTo>
                  <a:lnTo>
                    <a:pt x="41" y="49"/>
                  </a:lnTo>
                  <a:lnTo>
                    <a:pt x="43" y="49"/>
                  </a:lnTo>
                  <a:lnTo>
                    <a:pt x="44" y="49"/>
                  </a:lnTo>
                  <a:lnTo>
                    <a:pt x="44" y="48"/>
                  </a:lnTo>
                  <a:lnTo>
                    <a:pt x="45" y="48"/>
                  </a:lnTo>
                  <a:lnTo>
                    <a:pt x="47" y="48"/>
                  </a:lnTo>
                  <a:lnTo>
                    <a:pt x="48" y="48"/>
                  </a:lnTo>
                  <a:lnTo>
                    <a:pt x="50" y="48"/>
                  </a:lnTo>
                  <a:lnTo>
                    <a:pt x="51" y="48"/>
                  </a:lnTo>
                  <a:lnTo>
                    <a:pt x="57" y="47"/>
                  </a:lnTo>
                  <a:lnTo>
                    <a:pt x="58" y="47"/>
                  </a:lnTo>
                  <a:lnTo>
                    <a:pt x="58" y="46"/>
                  </a:lnTo>
                  <a:lnTo>
                    <a:pt x="58" y="45"/>
                  </a:lnTo>
                  <a:lnTo>
                    <a:pt x="59" y="45"/>
                  </a:lnTo>
                  <a:lnTo>
                    <a:pt x="60" y="44"/>
                  </a:lnTo>
                  <a:lnTo>
                    <a:pt x="61" y="44"/>
                  </a:lnTo>
                  <a:lnTo>
                    <a:pt x="61" y="42"/>
                  </a:lnTo>
                  <a:lnTo>
                    <a:pt x="62" y="42"/>
                  </a:lnTo>
                  <a:lnTo>
                    <a:pt x="62" y="41"/>
                  </a:lnTo>
                  <a:lnTo>
                    <a:pt x="64" y="39"/>
                  </a:lnTo>
                  <a:lnTo>
                    <a:pt x="64" y="38"/>
                  </a:lnTo>
                  <a:lnTo>
                    <a:pt x="65" y="38"/>
                  </a:lnTo>
                  <a:lnTo>
                    <a:pt x="65" y="37"/>
                  </a:lnTo>
                  <a:lnTo>
                    <a:pt x="64" y="37"/>
                  </a:lnTo>
                  <a:lnTo>
                    <a:pt x="62" y="35"/>
                  </a:lnTo>
                  <a:lnTo>
                    <a:pt x="62" y="34"/>
                  </a:lnTo>
                  <a:lnTo>
                    <a:pt x="61" y="34"/>
                  </a:lnTo>
                  <a:lnTo>
                    <a:pt x="62" y="34"/>
                  </a:lnTo>
                  <a:lnTo>
                    <a:pt x="62" y="33"/>
                  </a:lnTo>
                  <a:lnTo>
                    <a:pt x="64" y="33"/>
                  </a:lnTo>
                  <a:lnTo>
                    <a:pt x="64" y="32"/>
                  </a:lnTo>
                  <a:lnTo>
                    <a:pt x="65" y="32"/>
                  </a:lnTo>
                  <a:lnTo>
                    <a:pt x="66" y="32"/>
                  </a:lnTo>
                  <a:lnTo>
                    <a:pt x="67" y="32"/>
                  </a:lnTo>
                  <a:lnTo>
                    <a:pt x="68" y="32"/>
                  </a:lnTo>
                  <a:lnTo>
                    <a:pt x="69" y="32"/>
                  </a:lnTo>
                  <a:lnTo>
                    <a:pt x="71" y="32"/>
                  </a:lnTo>
                  <a:lnTo>
                    <a:pt x="72" y="32"/>
                  </a:lnTo>
                  <a:lnTo>
                    <a:pt x="73" y="32"/>
                  </a:lnTo>
                  <a:lnTo>
                    <a:pt x="74" y="32"/>
                  </a:lnTo>
                  <a:lnTo>
                    <a:pt x="75" y="32"/>
                  </a:lnTo>
                  <a:lnTo>
                    <a:pt x="76" y="31"/>
                  </a:lnTo>
                  <a:lnTo>
                    <a:pt x="78" y="31"/>
                  </a:lnTo>
                  <a:lnTo>
                    <a:pt x="78" y="30"/>
                  </a:lnTo>
                  <a:lnTo>
                    <a:pt x="79" y="30"/>
                  </a:lnTo>
                  <a:lnTo>
                    <a:pt x="79" y="31"/>
                  </a:lnTo>
                  <a:lnTo>
                    <a:pt x="80" y="31"/>
                  </a:lnTo>
                  <a:lnTo>
                    <a:pt x="80" y="30"/>
                  </a:lnTo>
                  <a:lnTo>
                    <a:pt x="81" y="31"/>
                  </a:lnTo>
                  <a:lnTo>
                    <a:pt x="82" y="31"/>
                  </a:lnTo>
                  <a:lnTo>
                    <a:pt x="82" y="30"/>
                  </a:lnTo>
                  <a:lnTo>
                    <a:pt x="83" y="30"/>
                  </a:lnTo>
                  <a:lnTo>
                    <a:pt x="83" y="28"/>
                  </a:lnTo>
                  <a:lnTo>
                    <a:pt x="85" y="28"/>
                  </a:lnTo>
                  <a:lnTo>
                    <a:pt x="83" y="28"/>
                  </a:lnTo>
                  <a:lnTo>
                    <a:pt x="85" y="27"/>
                  </a:lnTo>
                  <a:lnTo>
                    <a:pt x="86" y="27"/>
                  </a:lnTo>
                  <a:lnTo>
                    <a:pt x="87" y="26"/>
                  </a:lnTo>
                  <a:lnTo>
                    <a:pt x="88" y="26"/>
                  </a:lnTo>
                  <a:lnTo>
                    <a:pt x="88" y="25"/>
                  </a:lnTo>
                  <a:lnTo>
                    <a:pt x="88" y="26"/>
                  </a:lnTo>
                  <a:lnTo>
                    <a:pt x="88" y="25"/>
                  </a:lnTo>
                  <a:lnTo>
                    <a:pt x="89" y="25"/>
                  </a:lnTo>
                  <a:lnTo>
                    <a:pt x="89" y="24"/>
                  </a:lnTo>
                  <a:lnTo>
                    <a:pt x="90" y="24"/>
                  </a:lnTo>
                  <a:lnTo>
                    <a:pt x="90" y="23"/>
                  </a:lnTo>
                  <a:lnTo>
                    <a:pt x="90" y="21"/>
                  </a:lnTo>
                  <a:lnTo>
                    <a:pt x="91" y="20"/>
                  </a:lnTo>
                  <a:lnTo>
                    <a:pt x="93" y="20"/>
                  </a:lnTo>
                  <a:lnTo>
                    <a:pt x="93" y="19"/>
                  </a:lnTo>
                  <a:lnTo>
                    <a:pt x="94" y="18"/>
                  </a:lnTo>
                  <a:lnTo>
                    <a:pt x="94" y="17"/>
                  </a:lnTo>
                  <a:lnTo>
                    <a:pt x="95" y="17"/>
                  </a:lnTo>
                  <a:lnTo>
                    <a:pt x="96" y="17"/>
                  </a:lnTo>
                  <a:lnTo>
                    <a:pt x="96" y="16"/>
                  </a:lnTo>
                  <a:lnTo>
                    <a:pt x="97" y="13"/>
                  </a:lnTo>
                  <a:lnTo>
                    <a:pt x="98" y="13"/>
                  </a:lnTo>
                  <a:lnTo>
                    <a:pt x="100" y="13"/>
                  </a:lnTo>
                  <a:lnTo>
                    <a:pt x="100" y="12"/>
                  </a:lnTo>
                  <a:lnTo>
                    <a:pt x="101" y="12"/>
                  </a:lnTo>
                  <a:lnTo>
                    <a:pt x="101" y="11"/>
                  </a:lnTo>
                  <a:lnTo>
                    <a:pt x="101" y="10"/>
                  </a:lnTo>
                  <a:lnTo>
                    <a:pt x="101" y="9"/>
                  </a:lnTo>
                  <a:lnTo>
                    <a:pt x="101" y="7"/>
                  </a:lnTo>
                  <a:lnTo>
                    <a:pt x="101" y="6"/>
                  </a:lnTo>
                  <a:lnTo>
                    <a:pt x="102" y="6"/>
                  </a:lnTo>
                  <a:lnTo>
                    <a:pt x="102" y="5"/>
                  </a:lnTo>
                  <a:lnTo>
                    <a:pt x="102" y="6"/>
                  </a:lnTo>
                  <a:lnTo>
                    <a:pt x="103" y="6"/>
                  </a:lnTo>
                  <a:lnTo>
                    <a:pt x="103" y="5"/>
                  </a:lnTo>
                  <a:lnTo>
                    <a:pt x="104" y="5"/>
                  </a:lnTo>
                  <a:lnTo>
                    <a:pt x="104" y="4"/>
                  </a:lnTo>
                  <a:lnTo>
                    <a:pt x="104" y="3"/>
                  </a:lnTo>
                  <a:lnTo>
                    <a:pt x="105" y="3"/>
                  </a:lnTo>
                  <a:lnTo>
                    <a:pt x="107" y="3"/>
                  </a:lnTo>
                  <a:lnTo>
                    <a:pt x="107" y="4"/>
                  </a:lnTo>
                  <a:lnTo>
                    <a:pt x="107" y="3"/>
                  </a:lnTo>
                  <a:lnTo>
                    <a:pt x="108" y="3"/>
                  </a:lnTo>
                  <a:lnTo>
                    <a:pt x="108" y="2"/>
                  </a:lnTo>
                  <a:lnTo>
                    <a:pt x="109" y="2"/>
                  </a:lnTo>
                  <a:lnTo>
                    <a:pt x="110" y="2"/>
                  </a:lnTo>
                  <a:lnTo>
                    <a:pt x="110" y="0"/>
                  </a:lnTo>
                  <a:lnTo>
                    <a:pt x="111" y="0"/>
                  </a:lnTo>
                  <a:lnTo>
                    <a:pt x="112" y="0"/>
                  </a:lnTo>
                  <a:lnTo>
                    <a:pt x="114" y="0"/>
                  </a:lnTo>
                  <a:lnTo>
                    <a:pt x="115" y="2"/>
                  </a:lnTo>
                  <a:lnTo>
                    <a:pt x="116"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9" name="Freeform 853">
              <a:extLst>
                <a:ext uri="{FF2B5EF4-FFF2-40B4-BE49-F238E27FC236}">
                  <a16:creationId xmlns="" xmlns:a16="http://schemas.microsoft.com/office/drawing/2014/main" id="{D6FC3B6B-279B-4F3B-B9D9-5BB75D5790E7}"/>
                </a:ext>
              </a:extLst>
            </p:cNvPr>
            <p:cNvSpPr>
              <a:spLocks noEditPoints="1"/>
            </p:cNvSpPr>
            <p:nvPr/>
          </p:nvSpPr>
          <p:spPr bwMode="auto">
            <a:xfrm>
              <a:off x="4067028" y="1501064"/>
              <a:ext cx="1351748" cy="727569"/>
            </a:xfrm>
            <a:custGeom>
              <a:avLst/>
              <a:gdLst>
                <a:gd name="T0" fmla="*/ 818 w 1059"/>
                <a:gd name="T1" fmla="*/ 500 h 570"/>
                <a:gd name="T2" fmla="*/ 500 w 1059"/>
                <a:gd name="T3" fmla="*/ 459 h 570"/>
                <a:gd name="T4" fmla="*/ 784 w 1059"/>
                <a:gd name="T5" fmla="*/ 507 h 570"/>
                <a:gd name="T6" fmla="*/ 759 w 1059"/>
                <a:gd name="T7" fmla="*/ 510 h 570"/>
                <a:gd name="T8" fmla="*/ 893 w 1059"/>
                <a:gd name="T9" fmla="*/ 438 h 570"/>
                <a:gd name="T10" fmla="*/ 30 w 1059"/>
                <a:gd name="T11" fmla="*/ 434 h 570"/>
                <a:gd name="T12" fmla="*/ 910 w 1059"/>
                <a:gd name="T13" fmla="*/ 463 h 570"/>
                <a:gd name="T14" fmla="*/ 881 w 1059"/>
                <a:gd name="T15" fmla="*/ 477 h 570"/>
                <a:gd name="T16" fmla="*/ 44 w 1059"/>
                <a:gd name="T17" fmla="*/ 409 h 570"/>
                <a:gd name="T18" fmla="*/ 38 w 1059"/>
                <a:gd name="T19" fmla="*/ 398 h 570"/>
                <a:gd name="T20" fmla="*/ 42 w 1059"/>
                <a:gd name="T21" fmla="*/ 377 h 570"/>
                <a:gd name="T22" fmla="*/ 672 w 1059"/>
                <a:gd name="T23" fmla="*/ 332 h 570"/>
                <a:gd name="T24" fmla="*/ 864 w 1059"/>
                <a:gd name="T25" fmla="*/ 255 h 570"/>
                <a:gd name="T26" fmla="*/ 671 w 1059"/>
                <a:gd name="T27" fmla="*/ 210 h 570"/>
                <a:gd name="T28" fmla="*/ 452 w 1059"/>
                <a:gd name="T29" fmla="*/ 188 h 570"/>
                <a:gd name="T30" fmla="*/ 877 w 1059"/>
                <a:gd name="T31" fmla="*/ 169 h 570"/>
                <a:gd name="T32" fmla="*/ 764 w 1059"/>
                <a:gd name="T33" fmla="*/ 156 h 570"/>
                <a:gd name="T34" fmla="*/ 599 w 1059"/>
                <a:gd name="T35" fmla="*/ 533 h 570"/>
                <a:gd name="T36" fmla="*/ 526 w 1059"/>
                <a:gd name="T37" fmla="*/ 484 h 570"/>
                <a:gd name="T38" fmla="*/ 74 w 1059"/>
                <a:gd name="T39" fmla="*/ 447 h 570"/>
                <a:gd name="T40" fmla="*/ 56 w 1059"/>
                <a:gd name="T41" fmla="*/ 403 h 570"/>
                <a:gd name="T42" fmla="*/ 60 w 1059"/>
                <a:gd name="T43" fmla="*/ 315 h 570"/>
                <a:gd name="T44" fmla="*/ 266 w 1059"/>
                <a:gd name="T45" fmla="*/ 151 h 570"/>
                <a:gd name="T46" fmla="*/ 314 w 1059"/>
                <a:gd name="T47" fmla="*/ 153 h 570"/>
                <a:gd name="T48" fmla="*/ 470 w 1059"/>
                <a:gd name="T49" fmla="*/ 178 h 570"/>
                <a:gd name="T50" fmla="*/ 579 w 1059"/>
                <a:gd name="T51" fmla="*/ 190 h 570"/>
                <a:gd name="T52" fmla="*/ 649 w 1059"/>
                <a:gd name="T53" fmla="*/ 149 h 570"/>
                <a:gd name="T54" fmla="*/ 733 w 1059"/>
                <a:gd name="T55" fmla="*/ 157 h 570"/>
                <a:gd name="T56" fmla="*/ 637 w 1059"/>
                <a:gd name="T57" fmla="*/ 226 h 570"/>
                <a:gd name="T58" fmla="*/ 504 w 1059"/>
                <a:gd name="T59" fmla="*/ 304 h 570"/>
                <a:gd name="T60" fmla="*/ 633 w 1059"/>
                <a:gd name="T61" fmla="*/ 408 h 570"/>
                <a:gd name="T62" fmla="*/ 753 w 1059"/>
                <a:gd name="T63" fmla="*/ 261 h 570"/>
                <a:gd name="T64" fmla="*/ 823 w 1059"/>
                <a:gd name="T65" fmla="*/ 310 h 570"/>
                <a:gd name="T66" fmla="*/ 864 w 1059"/>
                <a:gd name="T67" fmla="*/ 336 h 570"/>
                <a:gd name="T68" fmla="*/ 856 w 1059"/>
                <a:gd name="T69" fmla="*/ 391 h 570"/>
                <a:gd name="T70" fmla="*/ 784 w 1059"/>
                <a:gd name="T71" fmla="*/ 437 h 570"/>
                <a:gd name="T72" fmla="*/ 499 w 1059"/>
                <a:gd name="T73" fmla="*/ 119 h 570"/>
                <a:gd name="T74" fmla="*/ 486 w 1059"/>
                <a:gd name="T75" fmla="*/ 163 h 570"/>
                <a:gd name="T76" fmla="*/ 564 w 1059"/>
                <a:gd name="T77" fmla="*/ 106 h 570"/>
                <a:gd name="T78" fmla="*/ 782 w 1059"/>
                <a:gd name="T79" fmla="*/ 121 h 570"/>
                <a:gd name="T80" fmla="*/ 846 w 1059"/>
                <a:gd name="T81" fmla="*/ 137 h 570"/>
                <a:gd name="T82" fmla="*/ 878 w 1059"/>
                <a:gd name="T83" fmla="*/ 167 h 570"/>
                <a:gd name="T84" fmla="*/ 916 w 1059"/>
                <a:gd name="T85" fmla="*/ 197 h 570"/>
                <a:gd name="T86" fmla="*/ 873 w 1059"/>
                <a:gd name="T87" fmla="*/ 200 h 570"/>
                <a:gd name="T88" fmla="*/ 860 w 1059"/>
                <a:gd name="T89" fmla="*/ 252 h 570"/>
                <a:gd name="T90" fmla="*/ 795 w 1059"/>
                <a:gd name="T91" fmla="*/ 237 h 570"/>
                <a:gd name="T92" fmla="*/ 819 w 1059"/>
                <a:gd name="T93" fmla="*/ 176 h 570"/>
                <a:gd name="T94" fmla="*/ 693 w 1059"/>
                <a:gd name="T95" fmla="*/ 149 h 570"/>
                <a:gd name="T96" fmla="*/ 587 w 1059"/>
                <a:gd name="T97" fmla="*/ 118 h 570"/>
                <a:gd name="T98" fmla="*/ 462 w 1059"/>
                <a:gd name="T99" fmla="*/ 108 h 570"/>
                <a:gd name="T100" fmla="*/ 442 w 1059"/>
                <a:gd name="T101" fmla="*/ 80 h 570"/>
                <a:gd name="T102" fmla="*/ 626 w 1059"/>
                <a:gd name="T103" fmla="*/ 79 h 570"/>
                <a:gd name="T104" fmla="*/ 514 w 1059"/>
                <a:gd name="T105" fmla="*/ 87 h 570"/>
                <a:gd name="T106" fmla="*/ 728 w 1059"/>
                <a:gd name="T107" fmla="*/ 76 h 570"/>
                <a:gd name="T108" fmla="*/ 703 w 1059"/>
                <a:gd name="T109" fmla="*/ 93 h 570"/>
                <a:gd name="T110" fmla="*/ 509 w 1059"/>
                <a:gd name="T111" fmla="*/ 60 h 570"/>
                <a:gd name="T112" fmla="*/ 712 w 1059"/>
                <a:gd name="T113" fmla="*/ 53 h 570"/>
                <a:gd name="T114" fmla="*/ 817 w 1059"/>
                <a:gd name="T115" fmla="*/ 36 h 570"/>
                <a:gd name="T116" fmla="*/ 764 w 1059"/>
                <a:gd name="T117" fmla="*/ 20 h 570"/>
                <a:gd name="T118" fmla="*/ 888 w 1059"/>
                <a:gd name="T119" fmla="*/ 38 h 570"/>
                <a:gd name="T120" fmla="*/ 791 w 1059"/>
                <a:gd name="T121" fmla="*/ 73 h 570"/>
                <a:gd name="T122" fmla="*/ 840 w 1059"/>
                <a:gd name="T123" fmla="*/ 44 h 570"/>
                <a:gd name="T124" fmla="*/ 807 w 1059"/>
                <a:gd name="T125" fmla="*/ 18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9" h="570">
                  <a:moveTo>
                    <a:pt x="515" y="570"/>
                  </a:moveTo>
                  <a:lnTo>
                    <a:pt x="515" y="569"/>
                  </a:lnTo>
                  <a:lnTo>
                    <a:pt x="516" y="568"/>
                  </a:lnTo>
                  <a:lnTo>
                    <a:pt x="515" y="569"/>
                  </a:lnTo>
                  <a:lnTo>
                    <a:pt x="515" y="570"/>
                  </a:lnTo>
                  <a:close/>
                  <a:moveTo>
                    <a:pt x="740" y="543"/>
                  </a:moveTo>
                  <a:lnTo>
                    <a:pt x="740" y="542"/>
                  </a:lnTo>
                  <a:lnTo>
                    <a:pt x="741" y="542"/>
                  </a:lnTo>
                  <a:lnTo>
                    <a:pt x="741" y="543"/>
                  </a:lnTo>
                  <a:lnTo>
                    <a:pt x="740" y="543"/>
                  </a:lnTo>
                  <a:close/>
                  <a:moveTo>
                    <a:pt x="816" y="535"/>
                  </a:moveTo>
                  <a:lnTo>
                    <a:pt x="814" y="535"/>
                  </a:lnTo>
                  <a:lnTo>
                    <a:pt x="813" y="535"/>
                  </a:lnTo>
                  <a:lnTo>
                    <a:pt x="812" y="535"/>
                  </a:lnTo>
                  <a:lnTo>
                    <a:pt x="813" y="535"/>
                  </a:lnTo>
                  <a:lnTo>
                    <a:pt x="816" y="535"/>
                  </a:lnTo>
                  <a:lnTo>
                    <a:pt x="817" y="535"/>
                  </a:lnTo>
                  <a:lnTo>
                    <a:pt x="817" y="534"/>
                  </a:lnTo>
                  <a:lnTo>
                    <a:pt x="818" y="534"/>
                  </a:lnTo>
                  <a:lnTo>
                    <a:pt x="817" y="535"/>
                  </a:lnTo>
                  <a:lnTo>
                    <a:pt x="816" y="535"/>
                  </a:lnTo>
                  <a:close/>
                  <a:moveTo>
                    <a:pt x="604" y="532"/>
                  </a:moveTo>
                  <a:lnTo>
                    <a:pt x="604" y="533"/>
                  </a:lnTo>
                  <a:lnTo>
                    <a:pt x="603" y="532"/>
                  </a:lnTo>
                  <a:lnTo>
                    <a:pt x="604" y="532"/>
                  </a:lnTo>
                  <a:lnTo>
                    <a:pt x="605" y="532"/>
                  </a:lnTo>
                  <a:lnTo>
                    <a:pt x="605" y="531"/>
                  </a:lnTo>
                  <a:lnTo>
                    <a:pt x="606" y="531"/>
                  </a:lnTo>
                  <a:lnTo>
                    <a:pt x="605" y="532"/>
                  </a:lnTo>
                  <a:lnTo>
                    <a:pt x="604" y="532"/>
                  </a:lnTo>
                  <a:close/>
                  <a:moveTo>
                    <a:pt x="608" y="532"/>
                  </a:moveTo>
                  <a:lnTo>
                    <a:pt x="607" y="533"/>
                  </a:lnTo>
                  <a:lnTo>
                    <a:pt x="607" y="532"/>
                  </a:lnTo>
                  <a:lnTo>
                    <a:pt x="607" y="533"/>
                  </a:lnTo>
                  <a:lnTo>
                    <a:pt x="607" y="532"/>
                  </a:lnTo>
                  <a:lnTo>
                    <a:pt x="608" y="531"/>
                  </a:lnTo>
                  <a:lnTo>
                    <a:pt x="610" y="531"/>
                  </a:lnTo>
                  <a:lnTo>
                    <a:pt x="610" y="532"/>
                  </a:lnTo>
                  <a:lnTo>
                    <a:pt x="608" y="532"/>
                  </a:lnTo>
                  <a:close/>
                  <a:moveTo>
                    <a:pt x="612" y="531"/>
                  </a:moveTo>
                  <a:lnTo>
                    <a:pt x="611" y="531"/>
                  </a:lnTo>
                  <a:lnTo>
                    <a:pt x="608" y="531"/>
                  </a:lnTo>
                  <a:lnTo>
                    <a:pt x="610" y="531"/>
                  </a:lnTo>
                  <a:lnTo>
                    <a:pt x="611" y="531"/>
                  </a:lnTo>
                  <a:lnTo>
                    <a:pt x="612" y="531"/>
                  </a:lnTo>
                  <a:close/>
                  <a:moveTo>
                    <a:pt x="611" y="531"/>
                  </a:moveTo>
                  <a:lnTo>
                    <a:pt x="610" y="531"/>
                  </a:lnTo>
                  <a:lnTo>
                    <a:pt x="611" y="529"/>
                  </a:lnTo>
                  <a:lnTo>
                    <a:pt x="612" y="529"/>
                  </a:lnTo>
                  <a:lnTo>
                    <a:pt x="611" y="529"/>
                  </a:lnTo>
                  <a:lnTo>
                    <a:pt x="611" y="531"/>
                  </a:lnTo>
                  <a:close/>
                  <a:moveTo>
                    <a:pt x="736" y="529"/>
                  </a:moveTo>
                  <a:lnTo>
                    <a:pt x="735" y="531"/>
                  </a:lnTo>
                  <a:lnTo>
                    <a:pt x="736" y="529"/>
                  </a:lnTo>
                  <a:lnTo>
                    <a:pt x="736" y="528"/>
                  </a:lnTo>
                  <a:lnTo>
                    <a:pt x="738" y="528"/>
                  </a:lnTo>
                  <a:lnTo>
                    <a:pt x="736" y="529"/>
                  </a:lnTo>
                  <a:close/>
                  <a:moveTo>
                    <a:pt x="733" y="522"/>
                  </a:moveTo>
                  <a:lnTo>
                    <a:pt x="733" y="524"/>
                  </a:lnTo>
                  <a:lnTo>
                    <a:pt x="733" y="525"/>
                  </a:lnTo>
                  <a:lnTo>
                    <a:pt x="732" y="525"/>
                  </a:lnTo>
                  <a:lnTo>
                    <a:pt x="732" y="524"/>
                  </a:lnTo>
                  <a:lnTo>
                    <a:pt x="731" y="524"/>
                  </a:lnTo>
                  <a:lnTo>
                    <a:pt x="731" y="525"/>
                  </a:lnTo>
                  <a:lnTo>
                    <a:pt x="729" y="525"/>
                  </a:lnTo>
                  <a:lnTo>
                    <a:pt x="731" y="525"/>
                  </a:lnTo>
                  <a:lnTo>
                    <a:pt x="731" y="524"/>
                  </a:lnTo>
                  <a:lnTo>
                    <a:pt x="731" y="522"/>
                  </a:lnTo>
                  <a:lnTo>
                    <a:pt x="732" y="522"/>
                  </a:lnTo>
                  <a:lnTo>
                    <a:pt x="732" y="521"/>
                  </a:lnTo>
                  <a:lnTo>
                    <a:pt x="733" y="522"/>
                  </a:lnTo>
                  <a:close/>
                  <a:moveTo>
                    <a:pt x="564" y="520"/>
                  </a:moveTo>
                  <a:lnTo>
                    <a:pt x="564" y="521"/>
                  </a:lnTo>
                  <a:lnTo>
                    <a:pt x="565" y="520"/>
                  </a:lnTo>
                  <a:lnTo>
                    <a:pt x="565" y="521"/>
                  </a:lnTo>
                  <a:lnTo>
                    <a:pt x="565" y="522"/>
                  </a:lnTo>
                  <a:lnTo>
                    <a:pt x="564" y="522"/>
                  </a:lnTo>
                  <a:lnTo>
                    <a:pt x="564" y="521"/>
                  </a:lnTo>
                  <a:lnTo>
                    <a:pt x="564" y="520"/>
                  </a:lnTo>
                  <a:close/>
                  <a:moveTo>
                    <a:pt x="646" y="514"/>
                  </a:moveTo>
                  <a:lnTo>
                    <a:pt x="644" y="514"/>
                  </a:lnTo>
                  <a:lnTo>
                    <a:pt x="643" y="514"/>
                  </a:lnTo>
                  <a:lnTo>
                    <a:pt x="642" y="514"/>
                  </a:lnTo>
                  <a:lnTo>
                    <a:pt x="643" y="514"/>
                  </a:lnTo>
                  <a:lnTo>
                    <a:pt x="644" y="514"/>
                  </a:lnTo>
                  <a:lnTo>
                    <a:pt x="646" y="514"/>
                  </a:lnTo>
                  <a:lnTo>
                    <a:pt x="646" y="513"/>
                  </a:lnTo>
                  <a:lnTo>
                    <a:pt x="646" y="514"/>
                  </a:lnTo>
                  <a:close/>
                  <a:moveTo>
                    <a:pt x="549" y="514"/>
                  </a:moveTo>
                  <a:lnTo>
                    <a:pt x="548" y="514"/>
                  </a:lnTo>
                  <a:lnTo>
                    <a:pt x="548" y="513"/>
                  </a:lnTo>
                  <a:lnTo>
                    <a:pt x="549" y="513"/>
                  </a:lnTo>
                  <a:lnTo>
                    <a:pt x="549" y="514"/>
                  </a:lnTo>
                  <a:close/>
                  <a:moveTo>
                    <a:pt x="570" y="513"/>
                  </a:moveTo>
                  <a:lnTo>
                    <a:pt x="569" y="513"/>
                  </a:lnTo>
                  <a:lnTo>
                    <a:pt x="570" y="513"/>
                  </a:lnTo>
                  <a:lnTo>
                    <a:pt x="569" y="513"/>
                  </a:lnTo>
                  <a:lnTo>
                    <a:pt x="569" y="514"/>
                  </a:lnTo>
                  <a:lnTo>
                    <a:pt x="568" y="514"/>
                  </a:lnTo>
                  <a:lnTo>
                    <a:pt x="568" y="515"/>
                  </a:lnTo>
                  <a:lnTo>
                    <a:pt x="568" y="514"/>
                  </a:lnTo>
                  <a:lnTo>
                    <a:pt x="568" y="513"/>
                  </a:lnTo>
                  <a:lnTo>
                    <a:pt x="569" y="514"/>
                  </a:lnTo>
                  <a:lnTo>
                    <a:pt x="569" y="513"/>
                  </a:lnTo>
                  <a:lnTo>
                    <a:pt x="570" y="513"/>
                  </a:lnTo>
                  <a:close/>
                  <a:moveTo>
                    <a:pt x="647" y="513"/>
                  </a:moveTo>
                  <a:lnTo>
                    <a:pt x="646" y="513"/>
                  </a:lnTo>
                  <a:lnTo>
                    <a:pt x="646" y="512"/>
                  </a:lnTo>
                  <a:lnTo>
                    <a:pt x="647" y="512"/>
                  </a:lnTo>
                  <a:lnTo>
                    <a:pt x="647" y="513"/>
                  </a:lnTo>
                  <a:close/>
                  <a:moveTo>
                    <a:pt x="647" y="511"/>
                  </a:moveTo>
                  <a:lnTo>
                    <a:pt x="648" y="511"/>
                  </a:lnTo>
                  <a:lnTo>
                    <a:pt x="647" y="511"/>
                  </a:lnTo>
                  <a:close/>
                  <a:moveTo>
                    <a:pt x="549" y="512"/>
                  </a:moveTo>
                  <a:lnTo>
                    <a:pt x="548" y="511"/>
                  </a:lnTo>
                  <a:lnTo>
                    <a:pt x="549" y="511"/>
                  </a:lnTo>
                  <a:lnTo>
                    <a:pt x="550" y="511"/>
                  </a:lnTo>
                  <a:lnTo>
                    <a:pt x="549" y="511"/>
                  </a:lnTo>
                  <a:lnTo>
                    <a:pt x="549" y="512"/>
                  </a:lnTo>
                  <a:close/>
                  <a:moveTo>
                    <a:pt x="810" y="510"/>
                  </a:moveTo>
                  <a:lnTo>
                    <a:pt x="809" y="511"/>
                  </a:lnTo>
                  <a:lnTo>
                    <a:pt x="809" y="512"/>
                  </a:lnTo>
                  <a:lnTo>
                    <a:pt x="807" y="512"/>
                  </a:lnTo>
                  <a:lnTo>
                    <a:pt x="807" y="511"/>
                  </a:lnTo>
                  <a:lnTo>
                    <a:pt x="809" y="511"/>
                  </a:lnTo>
                  <a:lnTo>
                    <a:pt x="807" y="511"/>
                  </a:lnTo>
                  <a:lnTo>
                    <a:pt x="807" y="510"/>
                  </a:lnTo>
                  <a:lnTo>
                    <a:pt x="809" y="510"/>
                  </a:lnTo>
                  <a:lnTo>
                    <a:pt x="810" y="510"/>
                  </a:lnTo>
                  <a:close/>
                  <a:moveTo>
                    <a:pt x="653" y="508"/>
                  </a:moveTo>
                  <a:lnTo>
                    <a:pt x="651" y="508"/>
                  </a:lnTo>
                  <a:lnTo>
                    <a:pt x="650" y="510"/>
                  </a:lnTo>
                  <a:lnTo>
                    <a:pt x="649" y="510"/>
                  </a:lnTo>
                  <a:lnTo>
                    <a:pt x="648" y="511"/>
                  </a:lnTo>
                  <a:lnTo>
                    <a:pt x="648" y="510"/>
                  </a:lnTo>
                  <a:lnTo>
                    <a:pt x="649" y="510"/>
                  </a:lnTo>
                  <a:lnTo>
                    <a:pt x="650" y="508"/>
                  </a:lnTo>
                  <a:lnTo>
                    <a:pt x="651" y="508"/>
                  </a:lnTo>
                  <a:lnTo>
                    <a:pt x="653" y="507"/>
                  </a:lnTo>
                  <a:lnTo>
                    <a:pt x="653" y="508"/>
                  </a:lnTo>
                  <a:close/>
                  <a:moveTo>
                    <a:pt x="651" y="511"/>
                  </a:moveTo>
                  <a:lnTo>
                    <a:pt x="651" y="512"/>
                  </a:lnTo>
                  <a:lnTo>
                    <a:pt x="650" y="512"/>
                  </a:lnTo>
                  <a:lnTo>
                    <a:pt x="649" y="512"/>
                  </a:lnTo>
                  <a:lnTo>
                    <a:pt x="648" y="512"/>
                  </a:lnTo>
                  <a:lnTo>
                    <a:pt x="647" y="512"/>
                  </a:lnTo>
                  <a:lnTo>
                    <a:pt x="646" y="512"/>
                  </a:lnTo>
                  <a:lnTo>
                    <a:pt x="647" y="512"/>
                  </a:lnTo>
                  <a:lnTo>
                    <a:pt x="647" y="511"/>
                  </a:lnTo>
                  <a:lnTo>
                    <a:pt x="648" y="511"/>
                  </a:lnTo>
                  <a:lnTo>
                    <a:pt x="649" y="511"/>
                  </a:lnTo>
                  <a:lnTo>
                    <a:pt x="650" y="511"/>
                  </a:lnTo>
                  <a:lnTo>
                    <a:pt x="650" y="510"/>
                  </a:lnTo>
                  <a:lnTo>
                    <a:pt x="651" y="510"/>
                  </a:lnTo>
                  <a:lnTo>
                    <a:pt x="651" y="508"/>
                  </a:lnTo>
                  <a:lnTo>
                    <a:pt x="653" y="508"/>
                  </a:lnTo>
                  <a:lnTo>
                    <a:pt x="653" y="507"/>
                  </a:lnTo>
                  <a:lnTo>
                    <a:pt x="654" y="507"/>
                  </a:lnTo>
                  <a:lnTo>
                    <a:pt x="654" y="508"/>
                  </a:lnTo>
                  <a:lnTo>
                    <a:pt x="653" y="508"/>
                  </a:lnTo>
                  <a:lnTo>
                    <a:pt x="653" y="510"/>
                  </a:lnTo>
                  <a:lnTo>
                    <a:pt x="651" y="510"/>
                  </a:lnTo>
                  <a:lnTo>
                    <a:pt x="651" y="511"/>
                  </a:lnTo>
                  <a:close/>
                  <a:moveTo>
                    <a:pt x="790" y="506"/>
                  </a:moveTo>
                  <a:lnTo>
                    <a:pt x="791" y="506"/>
                  </a:lnTo>
                  <a:lnTo>
                    <a:pt x="790" y="506"/>
                  </a:lnTo>
                  <a:close/>
                  <a:moveTo>
                    <a:pt x="542" y="504"/>
                  </a:moveTo>
                  <a:lnTo>
                    <a:pt x="541" y="505"/>
                  </a:lnTo>
                  <a:lnTo>
                    <a:pt x="540" y="505"/>
                  </a:lnTo>
                  <a:lnTo>
                    <a:pt x="540" y="504"/>
                  </a:lnTo>
                  <a:lnTo>
                    <a:pt x="541" y="504"/>
                  </a:lnTo>
                  <a:lnTo>
                    <a:pt x="542" y="504"/>
                  </a:lnTo>
                  <a:close/>
                  <a:moveTo>
                    <a:pt x="539" y="504"/>
                  </a:moveTo>
                  <a:lnTo>
                    <a:pt x="539" y="505"/>
                  </a:lnTo>
                  <a:lnTo>
                    <a:pt x="539" y="506"/>
                  </a:lnTo>
                  <a:lnTo>
                    <a:pt x="540" y="506"/>
                  </a:lnTo>
                  <a:lnTo>
                    <a:pt x="540" y="505"/>
                  </a:lnTo>
                  <a:lnTo>
                    <a:pt x="541" y="505"/>
                  </a:lnTo>
                  <a:lnTo>
                    <a:pt x="541" y="506"/>
                  </a:lnTo>
                  <a:lnTo>
                    <a:pt x="541" y="505"/>
                  </a:lnTo>
                  <a:lnTo>
                    <a:pt x="541" y="506"/>
                  </a:lnTo>
                  <a:lnTo>
                    <a:pt x="542" y="506"/>
                  </a:lnTo>
                  <a:lnTo>
                    <a:pt x="542" y="505"/>
                  </a:lnTo>
                  <a:lnTo>
                    <a:pt x="541" y="505"/>
                  </a:lnTo>
                  <a:lnTo>
                    <a:pt x="542" y="505"/>
                  </a:lnTo>
                  <a:lnTo>
                    <a:pt x="542" y="504"/>
                  </a:lnTo>
                  <a:lnTo>
                    <a:pt x="543" y="504"/>
                  </a:lnTo>
                  <a:lnTo>
                    <a:pt x="544" y="504"/>
                  </a:lnTo>
                  <a:lnTo>
                    <a:pt x="546" y="504"/>
                  </a:lnTo>
                  <a:lnTo>
                    <a:pt x="547" y="504"/>
                  </a:lnTo>
                  <a:lnTo>
                    <a:pt x="547" y="505"/>
                  </a:lnTo>
                  <a:lnTo>
                    <a:pt x="547" y="506"/>
                  </a:lnTo>
                  <a:lnTo>
                    <a:pt x="547" y="505"/>
                  </a:lnTo>
                  <a:lnTo>
                    <a:pt x="548" y="505"/>
                  </a:lnTo>
                  <a:lnTo>
                    <a:pt x="548" y="504"/>
                  </a:lnTo>
                  <a:lnTo>
                    <a:pt x="549" y="504"/>
                  </a:lnTo>
                  <a:lnTo>
                    <a:pt x="550" y="504"/>
                  </a:lnTo>
                  <a:lnTo>
                    <a:pt x="550" y="505"/>
                  </a:lnTo>
                  <a:lnTo>
                    <a:pt x="551" y="505"/>
                  </a:lnTo>
                  <a:lnTo>
                    <a:pt x="550" y="506"/>
                  </a:lnTo>
                  <a:lnTo>
                    <a:pt x="550" y="507"/>
                  </a:lnTo>
                  <a:lnTo>
                    <a:pt x="550" y="506"/>
                  </a:lnTo>
                  <a:lnTo>
                    <a:pt x="551" y="506"/>
                  </a:lnTo>
                  <a:lnTo>
                    <a:pt x="551" y="505"/>
                  </a:lnTo>
                  <a:lnTo>
                    <a:pt x="553" y="505"/>
                  </a:lnTo>
                  <a:lnTo>
                    <a:pt x="553" y="506"/>
                  </a:lnTo>
                  <a:lnTo>
                    <a:pt x="551" y="506"/>
                  </a:lnTo>
                  <a:lnTo>
                    <a:pt x="554" y="506"/>
                  </a:lnTo>
                  <a:lnTo>
                    <a:pt x="553" y="507"/>
                  </a:lnTo>
                  <a:lnTo>
                    <a:pt x="551" y="507"/>
                  </a:lnTo>
                  <a:lnTo>
                    <a:pt x="553" y="507"/>
                  </a:lnTo>
                  <a:lnTo>
                    <a:pt x="551" y="508"/>
                  </a:lnTo>
                  <a:lnTo>
                    <a:pt x="550" y="508"/>
                  </a:lnTo>
                  <a:lnTo>
                    <a:pt x="550" y="510"/>
                  </a:lnTo>
                  <a:lnTo>
                    <a:pt x="549" y="511"/>
                  </a:lnTo>
                  <a:lnTo>
                    <a:pt x="548" y="511"/>
                  </a:lnTo>
                  <a:lnTo>
                    <a:pt x="548" y="510"/>
                  </a:lnTo>
                  <a:lnTo>
                    <a:pt x="547" y="510"/>
                  </a:lnTo>
                  <a:lnTo>
                    <a:pt x="548" y="510"/>
                  </a:lnTo>
                  <a:lnTo>
                    <a:pt x="549" y="510"/>
                  </a:lnTo>
                  <a:lnTo>
                    <a:pt x="549" y="508"/>
                  </a:lnTo>
                  <a:lnTo>
                    <a:pt x="550" y="508"/>
                  </a:lnTo>
                  <a:lnTo>
                    <a:pt x="550" y="507"/>
                  </a:lnTo>
                  <a:lnTo>
                    <a:pt x="550" y="508"/>
                  </a:lnTo>
                  <a:lnTo>
                    <a:pt x="549" y="508"/>
                  </a:lnTo>
                  <a:lnTo>
                    <a:pt x="548" y="508"/>
                  </a:lnTo>
                  <a:lnTo>
                    <a:pt x="548" y="510"/>
                  </a:lnTo>
                  <a:lnTo>
                    <a:pt x="547" y="510"/>
                  </a:lnTo>
                  <a:lnTo>
                    <a:pt x="546" y="510"/>
                  </a:lnTo>
                  <a:lnTo>
                    <a:pt x="544" y="510"/>
                  </a:lnTo>
                  <a:lnTo>
                    <a:pt x="544" y="508"/>
                  </a:lnTo>
                  <a:lnTo>
                    <a:pt x="543" y="508"/>
                  </a:lnTo>
                  <a:lnTo>
                    <a:pt x="542" y="507"/>
                  </a:lnTo>
                  <a:lnTo>
                    <a:pt x="541" y="507"/>
                  </a:lnTo>
                  <a:lnTo>
                    <a:pt x="540" y="507"/>
                  </a:lnTo>
                  <a:lnTo>
                    <a:pt x="540" y="506"/>
                  </a:lnTo>
                  <a:lnTo>
                    <a:pt x="539" y="506"/>
                  </a:lnTo>
                  <a:lnTo>
                    <a:pt x="537" y="506"/>
                  </a:lnTo>
                  <a:lnTo>
                    <a:pt x="536" y="506"/>
                  </a:lnTo>
                  <a:lnTo>
                    <a:pt x="536" y="505"/>
                  </a:lnTo>
                  <a:lnTo>
                    <a:pt x="535" y="505"/>
                  </a:lnTo>
                  <a:lnTo>
                    <a:pt x="534" y="505"/>
                  </a:lnTo>
                  <a:lnTo>
                    <a:pt x="534" y="504"/>
                  </a:lnTo>
                  <a:lnTo>
                    <a:pt x="535" y="504"/>
                  </a:lnTo>
                  <a:lnTo>
                    <a:pt x="536" y="504"/>
                  </a:lnTo>
                  <a:lnTo>
                    <a:pt x="537" y="504"/>
                  </a:lnTo>
                  <a:lnTo>
                    <a:pt x="539" y="504"/>
                  </a:lnTo>
                  <a:lnTo>
                    <a:pt x="539" y="503"/>
                  </a:lnTo>
                  <a:lnTo>
                    <a:pt x="540" y="504"/>
                  </a:lnTo>
                  <a:lnTo>
                    <a:pt x="539" y="504"/>
                  </a:lnTo>
                  <a:close/>
                  <a:moveTo>
                    <a:pt x="533" y="504"/>
                  </a:moveTo>
                  <a:lnTo>
                    <a:pt x="534" y="504"/>
                  </a:lnTo>
                  <a:lnTo>
                    <a:pt x="533" y="504"/>
                  </a:lnTo>
                  <a:lnTo>
                    <a:pt x="533" y="505"/>
                  </a:lnTo>
                  <a:lnTo>
                    <a:pt x="532" y="505"/>
                  </a:lnTo>
                  <a:lnTo>
                    <a:pt x="530" y="505"/>
                  </a:lnTo>
                  <a:lnTo>
                    <a:pt x="530" y="504"/>
                  </a:lnTo>
                  <a:lnTo>
                    <a:pt x="532" y="504"/>
                  </a:lnTo>
                  <a:lnTo>
                    <a:pt x="533" y="504"/>
                  </a:lnTo>
                  <a:lnTo>
                    <a:pt x="533" y="503"/>
                  </a:lnTo>
                  <a:lnTo>
                    <a:pt x="533" y="504"/>
                  </a:lnTo>
                  <a:close/>
                  <a:moveTo>
                    <a:pt x="826" y="503"/>
                  </a:moveTo>
                  <a:lnTo>
                    <a:pt x="826" y="504"/>
                  </a:lnTo>
                  <a:lnTo>
                    <a:pt x="826" y="503"/>
                  </a:lnTo>
                  <a:lnTo>
                    <a:pt x="827" y="503"/>
                  </a:lnTo>
                  <a:lnTo>
                    <a:pt x="826" y="503"/>
                  </a:lnTo>
                  <a:close/>
                  <a:moveTo>
                    <a:pt x="553" y="503"/>
                  </a:moveTo>
                  <a:lnTo>
                    <a:pt x="551" y="504"/>
                  </a:lnTo>
                  <a:lnTo>
                    <a:pt x="551" y="503"/>
                  </a:lnTo>
                  <a:lnTo>
                    <a:pt x="550" y="503"/>
                  </a:lnTo>
                  <a:lnTo>
                    <a:pt x="551" y="503"/>
                  </a:lnTo>
                  <a:lnTo>
                    <a:pt x="553" y="503"/>
                  </a:lnTo>
                  <a:close/>
                  <a:moveTo>
                    <a:pt x="526" y="498"/>
                  </a:moveTo>
                  <a:lnTo>
                    <a:pt x="526" y="499"/>
                  </a:lnTo>
                  <a:lnTo>
                    <a:pt x="527" y="498"/>
                  </a:lnTo>
                  <a:lnTo>
                    <a:pt x="528" y="499"/>
                  </a:lnTo>
                  <a:lnTo>
                    <a:pt x="529" y="499"/>
                  </a:lnTo>
                  <a:lnTo>
                    <a:pt x="529" y="500"/>
                  </a:lnTo>
                  <a:lnTo>
                    <a:pt x="528" y="500"/>
                  </a:lnTo>
                  <a:lnTo>
                    <a:pt x="528" y="501"/>
                  </a:lnTo>
                  <a:lnTo>
                    <a:pt x="527" y="500"/>
                  </a:lnTo>
                  <a:lnTo>
                    <a:pt x="527" y="501"/>
                  </a:lnTo>
                  <a:lnTo>
                    <a:pt x="526" y="501"/>
                  </a:lnTo>
                  <a:lnTo>
                    <a:pt x="526" y="500"/>
                  </a:lnTo>
                  <a:lnTo>
                    <a:pt x="525" y="500"/>
                  </a:lnTo>
                  <a:lnTo>
                    <a:pt x="525" y="499"/>
                  </a:lnTo>
                  <a:lnTo>
                    <a:pt x="525" y="498"/>
                  </a:lnTo>
                  <a:lnTo>
                    <a:pt x="526" y="498"/>
                  </a:lnTo>
                  <a:close/>
                  <a:moveTo>
                    <a:pt x="525" y="489"/>
                  </a:moveTo>
                  <a:lnTo>
                    <a:pt x="526" y="489"/>
                  </a:lnTo>
                  <a:lnTo>
                    <a:pt x="525" y="490"/>
                  </a:lnTo>
                  <a:lnTo>
                    <a:pt x="523" y="490"/>
                  </a:lnTo>
                  <a:lnTo>
                    <a:pt x="523" y="489"/>
                  </a:lnTo>
                  <a:lnTo>
                    <a:pt x="525" y="489"/>
                  </a:lnTo>
                  <a:close/>
                  <a:moveTo>
                    <a:pt x="691" y="490"/>
                  </a:moveTo>
                  <a:lnTo>
                    <a:pt x="690" y="490"/>
                  </a:lnTo>
                  <a:lnTo>
                    <a:pt x="690" y="489"/>
                  </a:lnTo>
                  <a:lnTo>
                    <a:pt x="691" y="489"/>
                  </a:lnTo>
                  <a:lnTo>
                    <a:pt x="692" y="487"/>
                  </a:lnTo>
                  <a:lnTo>
                    <a:pt x="693" y="487"/>
                  </a:lnTo>
                  <a:lnTo>
                    <a:pt x="695" y="487"/>
                  </a:lnTo>
                  <a:lnTo>
                    <a:pt x="693" y="487"/>
                  </a:lnTo>
                  <a:lnTo>
                    <a:pt x="693" y="489"/>
                  </a:lnTo>
                  <a:lnTo>
                    <a:pt x="692" y="489"/>
                  </a:lnTo>
                  <a:lnTo>
                    <a:pt x="692" y="490"/>
                  </a:lnTo>
                  <a:lnTo>
                    <a:pt x="691" y="490"/>
                  </a:lnTo>
                  <a:close/>
                  <a:moveTo>
                    <a:pt x="821" y="487"/>
                  </a:moveTo>
                  <a:lnTo>
                    <a:pt x="823" y="487"/>
                  </a:lnTo>
                  <a:lnTo>
                    <a:pt x="821" y="489"/>
                  </a:lnTo>
                  <a:lnTo>
                    <a:pt x="821" y="490"/>
                  </a:lnTo>
                  <a:lnTo>
                    <a:pt x="823" y="490"/>
                  </a:lnTo>
                  <a:lnTo>
                    <a:pt x="823" y="491"/>
                  </a:lnTo>
                  <a:lnTo>
                    <a:pt x="823" y="492"/>
                  </a:lnTo>
                  <a:lnTo>
                    <a:pt x="821" y="492"/>
                  </a:lnTo>
                  <a:lnTo>
                    <a:pt x="821" y="493"/>
                  </a:lnTo>
                  <a:lnTo>
                    <a:pt x="821" y="494"/>
                  </a:lnTo>
                  <a:lnTo>
                    <a:pt x="820" y="494"/>
                  </a:lnTo>
                  <a:lnTo>
                    <a:pt x="819" y="497"/>
                  </a:lnTo>
                  <a:lnTo>
                    <a:pt x="818" y="498"/>
                  </a:lnTo>
                  <a:lnTo>
                    <a:pt x="817" y="499"/>
                  </a:lnTo>
                  <a:lnTo>
                    <a:pt x="817" y="500"/>
                  </a:lnTo>
                  <a:lnTo>
                    <a:pt x="817" y="499"/>
                  </a:lnTo>
                  <a:lnTo>
                    <a:pt x="818" y="499"/>
                  </a:lnTo>
                  <a:lnTo>
                    <a:pt x="818" y="498"/>
                  </a:lnTo>
                  <a:lnTo>
                    <a:pt x="819" y="498"/>
                  </a:lnTo>
                  <a:lnTo>
                    <a:pt x="819" y="499"/>
                  </a:lnTo>
                  <a:lnTo>
                    <a:pt x="818" y="499"/>
                  </a:lnTo>
                  <a:lnTo>
                    <a:pt x="816" y="501"/>
                  </a:lnTo>
                  <a:lnTo>
                    <a:pt x="814" y="501"/>
                  </a:lnTo>
                  <a:lnTo>
                    <a:pt x="813" y="501"/>
                  </a:lnTo>
                  <a:lnTo>
                    <a:pt x="813" y="503"/>
                  </a:lnTo>
                  <a:lnTo>
                    <a:pt x="812" y="503"/>
                  </a:lnTo>
                  <a:lnTo>
                    <a:pt x="812" y="501"/>
                  </a:lnTo>
                  <a:lnTo>
                    <a:pt x="812" y="503"/>
                  </a:lnTo>
                  <a:lnTo>
                    <a:pt x="811" y="504"/>
                  </a:lnTo>
                  <a:lnTo>
                    <a:pt x="810" y="504"/>
                  </a:lnTo>
                  <a:lnTo>
                    <a:pt x="809" y="504"/>
                  </a:lnTo>
                  <a:lnTo>
                    <a:pt x="810" y="504"/>
                  </a:lnTo>
                  <a:lnTo>
                    <a:pt x="811" y="504"/>
                  </a:lnTo>
                  <a:lnTo>
                    <a:pt x="812" y="503"/>
                  </a:lnTo>
                  <a:lnTo>
                    <a:pt x="813" y="503"/>
                  </a:lnTo>
                  <a:lnTo>
                    <a:pt x="814" y="503"/>
                  </a:lnTo>
                  <a:lnTo>
                    <a:pt x="813" y="503"/>
                  </a:lnTo>
                  <a:lnTo>
                    <a:pt x="813" y="504"/>
                  </a:lnTo>
                  <a:lnTo>
                    <a:pt x="812" y="504"/>
                  </a:lnTo>
                  <a:lnTo>
                    <a:pt x="812" y="505"/>
                  </a:lnTo>
                  <a:lnTo>
                    <a:pt x="811" y="505"/>
                  </a:lnTo>
                  <a:lnTo>
                    <a:pt x="810" y="505"/>
                  </a:lnTo>
                  <a:lnTo>
                    <a:pt x="809" y="505"/>
                  </a:lnTo>
                  <a:lnTo>
                    <a:pt x="810" y="505"/>
                  </a:lnTo>
                  <a:lnTo>
                    <a:pt x="809" y="505"/>
                  </a:lnTo>
                  <a:lnTo>
                    <a:pt x="810" y="505"/>
                  </a:lnTo>
                  <a:lnTo>
                    <a:pt x="811" y="505"/>
                  </a:lnTo>
                  <a:lnTo>
                    <a:pt x="810" y="505"/>
                  </a:lnTo>
                  <a:lnTo>
                    <a:pt x="811" y="506"/>
                  </a:lnTo>
                  <a:lnTo>
                    <a:pt x="810" y="506"/>
                  </a:lnTo>
                  <a:lnTo>
                    <a:pt x="809" y="506"/>
                  </a:lnTo>
                  <a:lnTo>
                    <a:pt x="807" y="507"/>
                  </a:lnTo>
                  <a:lnTo>
                    <a:pt x="807" y="508"/>
                  </a:lnTo>
                  <a:lnTo>
                    <a:pt x="809" y="507"/>
                  </a:lnTo>
                  <a:lnTo>
                    <a:pt x="810" y="507"/>
                  </a:lnTo>
                  <a:lnTo>
                    <a:pt x="811" y="507"/>
                  </a:lnTo>
                  <a:lnTo>
                    <a:pt x="812" y="507"/>
                  </a:lnTo>
                  <a:lnTo>
                    <a:pt x="811" y="508"/>
                  </a:lnTo>
                  <a:lnTo>
                    <a:pt x="812" y="508"/>
                  </a:lnTo>
                  <a:lnTo>
                    <a:pt x="812" y="507"/>
                  </a:lnTo>
                  <a:lnTo>
                    <a:pt x="812" y="506"/>
                  </a:lnTo>
                  <a:lnTo>
                    <a:pt x="813" y="506"/>
                  </a:lnTo>
                  <a:lnTo>
                    <a:pt x="814" y="506"/>
                  </a:lnTo>
                  <a:lnTo>
                    <a:pt x="814" y="505"/>
                  </a:lnTo>
                  <a:lnTo>
                    <a:pt x="816" y="505"/>
                  </a:lnTo>
                  <a:lnTo>
                    <a:pt x="816" y="504"/>
                  </a:lnTo>
                  <a:lnTo>
                    <a:pt x="817" y="504"/>
                  </a:lnTo>
                  <a:lnTo>
                    <a:pt x="818" y="504"/>
                  </a:lnTo>
                  <a:lnTo>
                    <a:pt x="818" y="503"/>
                  </a:lnTo>
                  <a:lnTo>
                    <a:pt x="818" y="504"/>
                  </a:lnTo>
                  <a:lnTo>
                    <a:pt x="817" y="504"/>
                  </a:lnTo>
                  <a:lnTo>
                    <a:pt x="816" y="504"/>
                  </a:lnTo>
                  <a:lnTo>
                    <a:pt x="814" y="505"/>
                  </a:lnTo>
                  <a:lnTo>
                    <a:pt x="813" y="505"/>
                  </a:lnTo>
                  <a:lnTo>
                    <a:pt x="813" y="504"/>
                  </a:lnTo>
                  <a:lnTo>
                    <a:pt x="814" y="504"/>
                  </a:lnTo>
                  <a:lnTo>
                    <a:pt x="814" y="503"/>
                  </a:lnTo>
                  <a:lnTo>
                    <a:pt x="816" y="503"/>
                  </a:lnTo>
                  <a:lnTo>
                    <a:pt x="817" y="501"/>
                  </a:lnTo>
                  <a:lnTo>
                    <a:pt x="818" y="500"/>
                  </a:lnTo>
                  <a:lnTo>
                    <a:pt x="819" y="500"/>
                  </a:lnTo>
                  <a:lnTo>
                    <a:pt x="820" y="500"/>
                  </a:lnTo>
                  <a:lnTo>
                    <a:pt x="820" y="499"/>
                  </a:lnTo>
                  <a:lnTo>
                    <a:pt x="819" y="499"/>
                  </a:lnTo>
                  <a:lnTo>
                    <a:pt x="819" y="500"/>
                  </a:lnTo>
                  <a:lnTo>
                    <a:pt x="818" y="500"/>
                  </a:lnTo>
                  <a:lnTo>
                    <a:pt x="816" y="501"/>
                  </a:lnTo>
                  <a:lnTo>
                    <a:pt x="816" y="503"/>
                  </a:lnTo>
                  <a:lnTo>
                    <a:pt x="816" y="501"/>
                  </a:lnTo>
                  <a:lnTo>
                    <a:pt x="817" y="500"/>
                  </a:lnTo>
                  <a:lnTo>
                    <a:pt x="818" y="500"/>
                  </a:lnTo>
                  <a:lnTo>
                    <a:pt x="818" y="499"/>
                  </a:lnTo>
                  <a:lnTo>
                    <a:pt x="820" y="498"/>
                  </a:lnTo>
                  <a:lnTo>
                    <a:pt x="821" y="498"/>
                  </a:lnTo>
                  <a:lnTo>
                    <a:pt x="821" y="499"/>
                  </a:lnTo>
                  <a:lnTo>
                    <a:pt x="820" y="500"/>
                  </a:lnTo>
                  <a:lnTo>
                    <a:pt x="821" y="500"/>
                  </a:lnTo>
                  <a:lnTo>
                    <a:pt x="821" y="501"/>
                  </a:lnTo>
                  <a:lnTo>
                    <a:pt x="821" y="500"/>
                  </a:lnTo>
                  <a:lnTo>
                    <a:pt x="821" y="499"/>
                  </a:lnTo>
                  <a:lnTo>
                    <a:pt x="823" y="499"/>
                  </a:lnTo>
                  <a:lnTo>
                    <a:pt x="824" y="499"/>
                  </a:lnTo>
                  <a:lnTo>
                    <a:pt x="823" y="500"/>
                  </a:lnTo>
                  <a:lnTo>
                    <a:pt x="824" y="500"/>
                  </a:lnTo>
                  <a:lnTo>
                    <a:pt x="825" y="500"/>
                  </a:lnTo>
                  <a:lnTo>
                    <a:pt x="824" y="500"/>
                  </a:lnTo>
                  <a:lnTo>
                    <a:pt x="825" y="500"/>
                  </a:lnTo>
                  <a:lnTo>
                    <a:pt x="826" y="500"/>
                  </a:lnTo>
                  <a:lnTo>
                    <a:pt x="825" y="501"/>
                  </a:lnTo>
                  <a:lnTo>
                    <a:pt x="826" y="501"/>
                  </a:lnTo>
                  <a:lnTo>
                    <a:pt x="825" y="501"/>
                  </a:lnTo>
                  <a:lnTo>
                    <a:pt x="825" y="503"/>
                  </a:lnTo>
                  <a:lnTo>
                    <a:pt x="824" y="503"/>
                  </a:lnTo>
                  <a:lnTo>
                    <a:pt x="824" y="504"/>
                  </a:lnTo>
                  <a:lnTo>
                    <a:pt x="825" y="503"/>
                  </a:lnTo>
                  <a:lnTo>
                    <a:pt x="825" y="504"/>
                  </a:lnTo>
                  <a:lnTo>
                    <a:pt x="824" y="504"/>
                  </a:lnTo>
                  <a:lnTo>
                    <a:pt x="823" y="505"/>
                  </a:lnTo>
                  <a:lnTo>
                    <a:pt x="820" y="505"/>
                  </a:lnTo>
                  <a:lnTo>
                    <a:pt x="820" y="506"/>
                  </a:lnTo>
                  <a:lnTo>
                    <a:pt x="821" y="506"/>
                  </a:lnTo>
                  <a:lnTo>
                    <a:pt x="820" y="506"/>
                  </a:lnTo>
                  <a:lnTo>
                    <a:pt x="819" y="507"/>
                  </a:lnTo>
                  <a:lnTo>
                    <a:pt x="818" y="507"/>
                  </a:lnTo>
                  <a:lnTo>
                    <a:pt x="818" y="508"/>
                  </a:lnTo>
                  <a:lnTo>
                    <a:pt x="817" y="508"/>
                  </a:lnTo>
                  <a:lnTo>
                    <a:pt x="816" y="508"/>
                  </a:lnTo>
                  <a:lnTo>
                    <a:pt x="814" y="508"/>
                  </a:lnTo>
                  <a:lnTo>
                    <a:pt x="813" y="510"/>
                  </a:lnTo>
                  <a:lnTo>
                    <a:pt x="812" y="510"/>
                  </a:lnTo>
                  <a:lnTo>
                    <a:pt x="811" y="510"/>
                  </a:lnTo>
                  <a:lnTo>
                    <a:pt x="811" y="508"/>
                  </a:lnTo>
                  <a:lnTo>
                    <a:pt x="810" y="508"/>
                  </a:lnTo>
                  <a:lnTo>
                    <a:pt x="810" y="510"/>
                  </a:lnTo>
                  <a:lnTo>
                    <a:pt x="810" y="508"/>
                  </a:lnTo>
                  <a:lnTo>
                    <a:pt x="810" y="510"/>
                  </a:lnTo>
                  <a:lnTo>
                    <a:pt x="809" y="510"/>
                  </a:lnTo>
                  <a:lnTo>
                    <a:pt x="807" y="510"/>
                  </a:lnTo>
                  <a:lnTo>
                    <a:pt x="806" y="510"/>
                  </a:lnTo>
                  <a:lnTo>
                    <a:pt x="805" y="510"/>
                  </a:lnTo>
                  <a:lnTo>
                    <a:pt x="804" y="510"/>
                  </a:lnTo>
                  <a:lnTo>
                    <a:pt x="804" y="508"/>
                  </a:lnTo>
                  <a:lnTo>
                    <a:pt x="804" y="507"/>
                  </a:lnTo>
                  <a:lnTo>
                    <a:pt x="804" y="506"/>
                  </a:lnTo>
                  <a:lnTo>
                    <a:pt x="804" y="505"/>
                  </a:lnTo>
                  <a:lnTo>
                    <a:pt x="804" y="504"/>
                  </a:lnTo>
                  <a:lnTo>
                    <a:pt x="804" y="503"/>
                  </a:lnTo>
                  <a:lnTo>
                    <a:pt x="805" y="503"/>
                  </a:lnTo>
                  <a:lnTo>
                    <a:pt x="805" y="501"/>
                  </a:lnTo>
                  <a:lnTo>
                    <a:pt x="805" y="500"/>
                  </a:lnTo>
                  <a:lnTo>
                    <a:pt x="806" y="500"/>
                  </a:lnTo>
                  <a:lnTo>
                    <a:pt x="807" y="499"/>
                  </a:lnTo>
                  <a:lnTo>
                    <a:pt x="809" y="499"/>
                  </a:lnTo>
                  <a:lnTo>
                    <a:pt x="810" y="498"/>
                  </a:lnTo>
                  <a:lnTo>
                    <a:pt x="810" y="497"/>
                  </a:lnTo>
                  <a:lnTo>
                    <a:pt x="811" y="496"/>
                  </a:lnTo>
                  <a:lnTo>
                    <a:pt x="812" y="496"/>
                  </a:lnTo>
                  <a:lnTo>
                    <a:pt x="812" y="494"/>
                  </a:lnTo>
                  <a:lnTo>
                    <a:pt x="813" y="494"/>
                  </a:lnTo>
                  <a:lnTo>
                    <a:pt x="812" y="494"/>
                  </a:lnTo>
                  <a:lnTo>
                    <a:pt x="812" y="493"/>
                  </a:lnTo>
                  <a:lnTo>
                    <a:pt x="813" y="493"/>
                  </a:lnTo>
                  <a:lnTo>
                    <a:pt x="813" y="494"/>
                  </a:lnTo>
                  <a:lnTo>
                    <a:pt x="813" y="493"/>
                  </a:lnTo>
                  <a:lnTo>
                    <a:pt x="814" y="493"/>
                  </a:lnTo>
                  <a:lnTo>
                    <a:pt x="814" y="492"/>
                  </a:lnTo>
                  <a:lnTo>
                    <a:pt x="816" y="491"/>
                  </a:lnTo>
                  <a:lnTo>
                    <a:pt x="817" y="491"/>
                  </a:lnTo>
                  <a:lnTo>
                    <a:pt x="817" y="490"/>
                  </a:lnTo>
                  <a:lnTo>
                    <a:pt x="818" y="489"/>
                  </a:lnTo>
                  <a:lnTo>
                    <a:pt x="819" y="487"/>
                  </a:lnTo>
                  <a:lnTo>
                    <a:pt x="820" y="487"/>
                  </a:lnTo>
                  <a:lnTo>
                    <a:pt x="821" y="487"/>
                  </a:lnTo>
                  <a:close/>
                  <a:moveTo>
                    <a:pt x="777" y="490"/>
                  </a:moveTo>
                  <a:lnTo>
                    <a:pt x="777" y="491"/>
                  </a:lnTo>
                  <a:lnTo>
                    <a:pt x="776" y="491"/>
                  </a:lnTo>
                  <a:lnTo>
                    <a:pt x="776" y="492"/>
                  </a:lnTo>
                  <a:lnTo>
                    <a:pt x="777" y="492"/>
                  </a:lnTo>
                  <a:lnTo>
                    <a:pt x="777" y="491"/>
                  </a:lnTo>
                  <a:lnTo>
                    <a:pt x="777" y="492"/>
                  </a:lnTo>
                  <a:lnTo>
                    <a:pt x="777" y="493"/>
                  </a:lnTo>
                  <a:lnTo>
                    <a:pt x="778" y="493"/>
                  </a:lnTo>
                  <a:lnTo>
                    <a:pt x="777" y="493"/>
                  </a:lnTo>
                  <a:lnTo>
                    <a:pt x="778" y="493"/>
                  </a:lnTo>
                  <a:lnTo>
                    <a:pt x="778" y="494"/>
                  </a:lnTo>
                  <a:lnTo>
                    <a:pt x="777" y="496"/>
                  </a:lnTo>
                  <a:lnTo>
                    <a:pt x="776" y="496"/>
                  </a:lnTo>
                  <a:lnTo>
                    <a:pt x="777" y="496"/>
                  </a:lnTo>
                  <a:lnTo>
                    <a:pt x="778" y="496"/>
                  </a:lnTo>
                  <a:lnTo>
                    <a:pt x="777" y="496"/>
                  </a:lnTo>
                  <a:lnTo>
                    <a:pt x="778" y="497"/>
                  </a:lnTo>
                  <a:lnTo>
                    <a:pt x="779" y="496"/>
                  </a:lnTo>
                  <a:lnTo>
                    <a:pt x="778" y="496"/>
                  </a:lnTo>
                  <a:lnTo>
                    <a:pt x="779" y="496"/>
                  </a:lnTo>
                  <a:lnTo>
                    <a:pt x="779" y="494"/>
                  </a:lnTo>
                  <a:lnTo>
                    <a:pt x="781" y="494"/>
                  </a:lnTo>
                  <a:lnTo>
                    <a:pt x="782" y="494"/>
                  </a:lnTo>
                  <a:lnTo>
                    <a:pt x="782" y="496"/>
                  </a:lnTo>
                  <a:lnTo>
                    <a:pt x="783" y="496"/>
                  </a:lnTo>
                  <a:lnTo>
                    <a:pt x="782" y="496"/>
                  </a:lnTo>
                  <a:lnTo>
                    <a:pt x="783" y="496"/>
                  </a:lnTo>
                  <a:lnTo>
                    <a:pt x="784" y="496"/>
                  </a:lnTo>
                  <a:lnTo>
                    <a:pt x="784" y="497"/>
                  </a:lnTo>
                  <a:lnTo>
                    <a:pt x="785" y="497"/>
                  </a:lnTo>
                  <a:lnTo>
                    <a:pt x="786" y="497"/>
                  </a:lnTo>
                  <a:lnTo>
                    <a:pt x="788" y="497"/>
                  </a:lnTo>
                  <a:lnTo>
                    <a:pt x="790" y="497"/>
                  </a:lnTo>
                  <a:lnTo>
                    <a:pt x="791" y="497"/>
                  </a:lnTo>
                  <a:lnTo>
                    <a:pt x="792" y="497"/>
                  </a:lnTo>
                  <a:lnTo>
                    <a:pt x="791" y="497"/>
                  </a:lnTo>
                  <a:lnTo>
                    <a:pt x="791" y="496"/>
                  </a:lnTo>
                  <a:lnTo>
                    <a:pt x="792" y="496"/>
                  </a:lnTo>
                  <a:lnTo>
                    <a:pt x="793" y="496"/>
                  </a:lnTo>
                  <a:lnTo>
                    <a:pt x="796" y="496"/>
                  </a:lnTo>
                  <a:lnTo>
                    <a:pt x="797" y="496"/>
                  </a:lnTo>
                  <a:lnTo>
                    <a:pt x="798" y="496"/>
                  </a:lnTo>
                  <a:lnTo>
                    <a:pt x="799" y="496"/>
                  </a:lnTo>
                  <a:lnTo>
                    <a:pt x="800" y="496"/>
                  </a:lnTo>
                  <a:lnTo>
                    <a:pt x="800" y="497"/>
                  </a:lnTo>
                  <a:lnTo>
                    <a:pt x="799" y="497"/>
                  </a:lnTo>
                  <a:lnTo>
                    <a:pt x="798" y="498"/>
                  </a:lnTo>
                  <a:lnTo>
                    <a:pt x="797" y="498"/>
                  </a:lnTo>
                  <a:lnTo>
                    <a:pt x="796" y="497"/>
                  </a:lnTo>
                  <a:lnTo>
                    <a:pt x="796" y="498"/>
                  </a:lnTo>
                  <a:lnTo>
                    <a:pt x="795" y="498"/>
                  </a:lnTo>
                  <a:lnTo>
                    <a:pt x="796" y="498"/>
                  </a:lnTo>
                  <a:lnTo>
                    <a:pt x="795" y="498"/>
                  </a:lnTo>
                  <a:lnTo>
                    <a:pt x="795" y="499"/>
                  </a:lnTo>
                  <a:lnTo>
                    <a:pt x="793" y="499"/>
                  </a:lnTo>
                  <a:lnTo>
                    <a:pt x="793" y="500"/>
                  </a:lnTo>
                  <a:lnTo>
                    <a:pt x="792" y="500"/>
                  </a:lnTo>
                  <a:lnTo>
                    <a:pt x="792" y="499"/>
                  </a:lnTo>
                  <a:lnTo>
                    <a:pt x="792" y="500"/>
                  </a:lnTo>
                  <a:lnTo>
                    <a:pt x="791" y="500"/>
                  </a:lnTo>
                  <a:lnTo>
                    <a:pt x="792" y="500"/>
                  </a:lnTo>
                  <a:lnTo>
                    <a:pt x="791" y="500"/>
                  </a:lnTo>
                  <a:lnTo>
                    <a:pt x="792" y="500"/>
                  </a:lnTo>
                  <a:lnTo>
                    <a:pt x="792" y="501"/>
                  </a:lnTo>
                  <a:lnTo>
                    <a:pt x="792" y="500"/>
                  </a:lnTo>
                  <a:lnTo>
                    <a:pt x="792" y="501"/>
                  </a:lnTo>
                  <a:lnTo>
                    <a:pt x="792" y="503"/>
                  </a:lnTo>
                  <a:lnTo>
                    <a:pt x="791" y="503"/>
                  </a:lnTo>
                  <a:lnTo>
                    <a:pt x="792" y="503"/>
                  </a:lnTo>
                  <a:lnTo>
                    <a:pt x="792" y="504"/>
                  </a:lnTo>
                  <a:lnTo>
                    <a:pt x="791" y="504"/>
                  </a:lnTo>
                  <a:lnTo>
                    <a:pt x="789" y="504"/>
                  </a:lnTo>
                  <a:lnTo>
                    <a:pt x="788" y="504"/>
                  </a:lnTo>
                  <a:lnTo>
                    <a:pt x="786" y="503"/>
                  </a:lnTo>
                  <a:lnTo>
                    <a:pt x="788" y="503"/>
                  </a:lnTo>
                  <a:lnTo>
                    <a:pt x="786" y="503"/>
                  </a:lnTo>
                  <a:lnTo>
                    <a:pt x="788" y="503"/>
                  </a:lnTo>
                  <a:lnTo>
                    <a:pt x="786" y="503"/>
                  </a:lnTo>
                  <a:lnTo>
                    <a:pt x="785" y="503"/>
                  </a:lnTo>
                  <a:lnTo>
                    <a:pt x="786" y="501"/>
                  </a:lnTo>
                  <a:lnTo>
                    <a:pt x="788" y="501"/>
                  </a:lnTo>
                  <a:lnTo>
                    <a:pt x="788" y="500"/>
                  </a:lnTo>
                  <a:lnTo>
                    <a:pt x="788" y="501"/>
                  </a:lnTo>
                  <a:lnTo>
                    <a:pt x="786" y="501"/>
                  </a:lnTo>
                  <a:lnTo>
                    <a:pt x="786" y="500"/>
                  </a:lnTo>
                  <a:lnTo>
                    <a:pt x="788" y="500"/>
                  </a:lnTo>
                  <a:lnTo>
                    <a:pt x="786" y="500"/>
                  </a:lnTo>
                  <a:lnTo>
                    <a:pt x="785" y="500"/>
                  </a:lnTo>
                  <a:lnTo>
                    <a:pt x="785" y="499"/>
                  </a:lnTo>
                  <a:lnTo>
                    <a:pt x="786" y="499"/>
                  </a:lnTo>
                  <a:lnTo>
                    <a:pt x="788" y="498"/>
                  </a:lnTo>
                  <a:lnTo>
                    <a:pt x="786" y="498"/>
                  </a:lnTo>
                  <a:lnTo>
                    <a:pt x="786" y="499"/>
                  </a:lnTo>
                  <a:lnTo>
                    <a:pt x="785" y="499"/>
                  </a:lnTo>
                  <a:lnTo>
                    <a:pt x="784" y="499"/>
                  </a:lnTo>
                  <a:lnTo>
                    <a:pt x="784" y="500"/>
                  </a:lnTo>
                  <a:lnTo>
                    <a:pt x="783" y="500"/>
                  </a:lnTo>
                  <a:lnTo>
                    <a:pt x="784" y="500"/>
                  </a:lnTo>
                  <a:lnTo>
                    <a:pt x="785" y="500"/>
                  </a:lnTo>
                  <a:lnTo>
                    <a:pt x="784" y="500"/>
                  </a:lnTo>
                  <a:lnTo>
                    <a:pt x="783" y="501"/>
                  </a:lnTo>
                  <a:lnTo>
                    <a:pt x="782" y="500"/>
                  </a:lnTo>
                  <a:lnTo>
                    <a:pt x="781" y="500"/>
                  </a:lnTo>
                  <a:lnTo>
                    <a:pt x="781" y="499"/>
                  </a:lnTo>
                  <a:lnTo>
                    <a:pt x="781" y="500"/>
                  </a:lnTo>
                  <a:lnTo>
                    <a:pt x="779" y="500"/>
                  </a:lnTo>
                  <a:lnTo>
                    <a:pt x="778" y="499"/>
                  </a:lnTo>
                  <a:lnTo>
                    <a:pt x="778" y="498"/>
                  </a:lnTo>
                  <a:lnTo>
                    <a:pt x="777" y="498"/>
                  </a:lnTo>
                  <a:lnTo>
                    <a:pt x="777" y="497"/>
                  </a:lnTo>
                  <a:lnTo>
                    <a:pt x="778" y="498"/>
                  </a:lnTo>
                  <a:lnTo>
                    <a:pt x="778" y="497"/>
                  </a:lnTo>
                  <a:lnTo>
                    <a:pt x="777" y="497"/>
                  </a:lnTo>
                  <a:lnTo>
                    <a:pt x="776" y="497"/>
                  </a:lnTo>
                  <a:lnTo>
                    <a:pt x="775" y="497"/>
                  </a:lnTo>
                  <a:lnTo>
                    <a:pt x="774" y="497"/>
                  </a:lnTo>
                  <a:lnTo>
                    <a:pt x="774" y="496"/>
                  </a:lnTo>
                  <a:lnTo>
                    <a:pt x="774" y="497"/>
                  </a:lnTo>
                  <a:lnTo>
                    <a:pt x="774" y="496"/>
                  </a:lnTo>
                  <a:lnTo>
                    <a:pt x="775" y="494"/>
                  </a:lnTo>
                  <a:lnTo>
                    <a:pt x="775" y="493"/>
                  </a:lnTo>
                  <a:lnTo>
                    <a:pt x="775" y="494"/>
                  </a:lnTo>
                  <a:lnTo>
                    <a:pt x="774" y="493"/>
                  </a:lnTo>
                  <a:lnTo>
                    <a:pt x="772" y="493"/>
                  </a:lnTo>
                  <a:lnTo>
                    <a:pt x="771" y="493"/>
                  </a:lnTo>
                  <a:lnTo>
                    <a:pt x="771" y="492"/>
                  </a:lnTo>
                  <a:lnTo>
                    <a:pt x="772" y="491"/>
                  </a:lnTo>
                  <a:lnTo>
                    <a:pt x="774" y="491"/>
                  </a:lnTo>
                  <a:lnTo>
                    <a:pt x="774" y="490"/>
                  </a:lnTo>
                  <a:lnTo>
                    <a:pt x="775" y="490"/>
                  </a:lnTo>
                  <a:lnTo>
                    <a:pt x="775" y="489"/>
                  </a:lnTo>
                  <a:lnTo>
                    <a:pt x="776" y="489"/>
                  </a:lnTo>
                  <a:lnTo>
                    <a:pt x="777" y="487"/>
                  </a:lnTo>
                  <a:lnTo>
                    <a:pt x="778" y="486"/>
                  </a:lnTo>
                  <a:lnTo>
                    <a:pt x="778" y="487"/>
                  </a:lnTo>
                  <a:lnTo>
                    <a:pt x="778" y="489"/>
                  </a:lnTo>
                  <a:lnTo>
                    <a:pt x="778" y="490"/>
                  </a:lnTo>
                  <a:lnTo>
                    <a:pt x="777" y="490"/>
                  </a:lnTo>
                  <a:close/>
                  <a:moveTo>
                    <a:pt x="892" y="484"/>
                  </a:moveTo>
                  <a:lnTo>
                    <a:pt x="892" y="483"/>
                  </a:lnTo>
                  <a:lnTo>
                    <a:pt x="893" y="484"/>
                  </a:lnTo>
                  <a:lnTo>
                    <a:pt x="892" y="484"/>
                  </a:lnTo>
                  <a:close/>
                  <a:moveTo>
                    <a:pt x="880" y="484"/>
                  </a:moveTo>
                  <a:lnTo>
                    <a:pt x="878" y="484"/>
                  </a:lnTo>
                  <a:lnTo>
                    <a:pt x="880" y="483"/>
                  </a:lnTo>
                  <a:lnTo>
                    <a:pt x="880" y="484"/>
                  </a:lnTo>
                  <a:close/>
                  <a:moveTo>
                    <a:pt x="900" y="482"/>
                  </a:moveTo>
                  <a:lnTo>
                    <a:pt x="902" y="482"/>
                  </a:lnTo>
                  <a:lnTo>
                    <a:pt x="900" y="482"/>
                  </a:lnTo>
                  <a:close/>
                  <a:moveTo>
                    <a:pt x="701" y="482"/>
                  </a:moveTo>
                  <a:lnTo>
                    <a:pt x="700" y="482"/>
                  </a:lnTo>
                  <a:lnTo>
                    <a:pt x="701" y="482"/>
                  </a:lnTo>
                  <a:lnTo>
                    <a:pt x="703" y="482"/>
                  </a:lnTo>
                  <a:lnTo>
                    <a:pt x="701" y="482"/>
                  </a:lnTo>
                  <a:close/>
                  <a:moveTo>
                    <a:pt x="813" y="478"/>
                  </a:moveTo>
                  <a:lnTo>
                    <a:pt x="812" y="478"/>
                  </a:lnTo>
                  <a:lnTo>
                    <a:pt x="812" y="479"/>
                  </a:lnTo>
                  <a:lnTo>
                    <a:pt x="811" y="479"/>
                  </a:lnTo>
                  <a:lnTo>
                    <a:pt x="812" y="478"/>
                  </a:lnTo>
                  <a:lnTo>
                    <a:pt x="811" y="478"/>
                  </a:lnTo>
                  <a:lnTo>
                    <a:pt x="810" y="479"/>
                  </a:lnTo>
                  <a:lnTo>
                    <a:pt x="809" y="479"/>
                  </a:lnTo>
                  <a:lnTo>
                    <a:pt x="809" y="480"/>
                  </a:lnTo>
                  <a:lnTo>
                    <a:pt x="807" y="480"/>
                  </a:lnTo>
                  <a:lnTo>
                    <a:pt x="806" y="482"/>
                  </a:lnTo>
                  <a:lnTo>
                    <a:pt x="807" y="482"/>
                  </a:lnTo>
                  <a:lnTo>
                    <a:pt x="807" y="480"/>
                  </a:lnTo>
                  <a:lnTo>
                    <a:pt x="810" y="479"/>
                  </a:lnTo>
                  <a:lnTo>
                    <a:pt x="811" y="479"/>
                  </a:lnTo>
                  <a:lnTo>
                    <a:pt x="810" y="479"/>
                  </a:lnTo>
                  <a:lnTo>
                    <a:pt x="809" y="480"/>
                  </a:lnTo>
                  <a:lnTo>
                    <a:pt x="807" y="482"/>
                  </a:lnTo>
                  <a:lnTo>
                    <a:pt x="806" y="482"/>
                  </a:lnTo>
                  <a:lnTo>
                    <a:pt x="806" y="483"/>
                  </a:lnTo>
                  <a:lnTo>
                    <a:pt x="805" y="483"/>
                  </a:lnTo>
                  <a:lnTo>
                    <a:pt x="805" y="484"/>
                  </a:lnTo>
                  <a:lnTo>
                    <a:pt x="805" y="483"/>
                  </a:lnTo>
                  <a:lnTo>
                    <a:pt x="805" y="484"/>
                  </a:lnTo>
                  <a:lnTo>
                    <a:pt x="806" y="484"/>
                  </a:lnTo>
                  <a:lnTo>
                    <a:pt x="805" y="484"/>
                  </a:lnTo>
                  <a:lnTo>
                    <a:pt x="804" y="484"/>
                  </a:lnTo>
                  <a:lnTo>
                    <a:pt x="805" y="483"/>
                  </a:lnTo>
                  <a:lnTo>
                    <a:pt x="805" y="482"/>
                  </a:lnTo>
                  <a:lnTo>
                    <a:pt x="806" y="482"/>
                  </a:lnTo>
                  <a:lnTo>
                    <a:pt x="806" y="480"/>
                  </a:lnTo>
                  <a:lnTo>
                    <a:pt x="807" y="480"/>
                  </a:lnTo>
                  <a:lnTo>
                    <a:pt x="809" y="479"/>
                  </a:lnTo>
                  <a:lnTo>
                    <a:pt x="811" y="478"/>
                  </a:lnTo>
                  <a:lnTo>
                    <a:pt x="812" y="478"/>
                  </a:lnTo>
                  <a:lnTo>
                    <a:pt x="813" y="478"/>
                  </a:lnTo>
                  <a:close/>
                  <a:moveTo>
                    <a:pt x="917" y="478"/>
                  </a:moveTo>
                  <a:lnTo>
                    <a:pt x="916" y="478"/>
                  </a:lnTo>
                  <a:lnTo>
                    <a:pt x="917" y="478"/>
                  </a:lnTo>
                  <a:lnTo>
                    <a:pt x="918" y="478"/>
                  </a:lnTo>
                  <a:lnTo>
                    <a:pt x="917" y="478"/>
                  </a:lnTo>
                  <a:close/>
                  <a:moveTo>
                    <a:pt x="903" y="478"/>
                  </a:moveTo>
                  <a:lnTo>
                    <a:pt x="902" y="478"/>
                  </a:lnTo>
                  <a:lnTo>
                    <a:pt x="902" y="479"/>
                  </a:lnTo>
                  <a:lnTo>
                    <a:pt x="900" y="482"/>
                  </a:lnTo>
                  <a:lnTo>
                    <a:pt x="899" y="482"/>
                  </a:lnTo>
                  <a:lnTo>
                    <a:pt x="900" y="480"/>
                  </a:lnTo>
                  <a:lnTo>
                    <a:pt x="902" y="479"/>
                  </a:lnTo>
                  <a:lnTo>
                    <a:pt x="900" y="479"/>
                  </a:lnTo>
                  <a:lnTo>
                    <a:pt x="902" y="478"/>
                  </a:lnTo>
                  <a:lnTo>
                    <a:pt x="903" y="477"/>
                  </a:lnTo>
                  <a:lnTo>
                    <a:pt x="903" y="478"/>
                  </a:lnTo>
                  <a:close/>
                  <a:moveTo>
                    <a:pt x="881" y="478"/>
                  </a:moveTo>
                  <a:lnTo>
                    <a:pt x="880" y="478"/>
                  </a:lnTo>
                  <a:lnTo>
                    <a:pt x="878" y="478"/>
                  </a:lnTo>
                  <a:lnTo>
                    <a:pt x="878" y="477"/>
                  </a:lnTo>
                  <a:lnTo>
                    <a:pt x="881" y="477"/>
                  </a:lnTo>
                  <a:lnTo>
                    <a:pt x="881" y="478"/>
                  </a:lnTo>
                  <a:close/>
                  <a:moveTo>
                    <a:pt x="903" y="479"/>
                  </a:moveTo>
                  <a:lnTo>
                    <a:pt x="903" y="480"/>
                  </a:lnTo>
                  <a:lnTo>
                    <a:pt x="903" y="479"/>
                  </a:lnTo>
                  <a:lnTo>
                    <a:pt x="903" y="478"/>
                  </a:lnTo>
                  <a:lnTo>
                    <a:pt x="903" y="477"/>
                  </a:lnTo>
                  <a:lnTo>
                    <a:pt x="904" y="477"/>
                  </a:lnTo>
                  <a:lnTo>
                    <a:pt x="904" y="478"/>
                  </a:lnTo>
                  <a:lnTo>
                    <a:pt x="903" y="478"/>
                  </a:lnTo>
                  <a:lnTo>
                    <a:pt x="903" y="479"/>
                  </a:lnTo>
                  <a:close/>
                  <a:moveTo>
                    <a:pt x="516" y="476"/>
                  </a:moveTo>
                  <a:lnTo>
                    <a:pt x="515" y="476"/>
                  </a:lnTo>
                  <a:lnTo>
                    <a:pt x="515" y="477"/>
                  </a:lnTo>
                  <a:lnTo>
                    <a:pt x="514" y="477"/>
                  </a:lnTo>
                  <a:lnTo>
                    <a:pt x="514" y="476"/>
                  </a:lnTo>
                  <a:lnTo>
                    <a:pt x="514" y="477"/>
                  </a:lnTo>
                  <a:lnTo>
                    <a:pt x="513" y="477"/>
                  </a:lnTo>
                  <a:lnTo>
                    <a:pt x="512" y="477"/>
                  </a:lnTo>
                  <a:lnTo>
                    <a:pt x="512" y="476"/>
                  </a:lnTo>
                  <a:lnTo>
                    <a:pt x="513" y="476"/>
                  </a:lnTo>
                  <a:lnTo>
                    <a:pt x="514" y="476"/>
                  </a:lnTo>
                  <a:lnTo>
                    <a:pt x="515" y="475"/>
                  </a:lnTo>
                  <a:lnTo>
                    <a:pt x="515" y="476"/>
                  </a:lnTo>
                  <a:lnTo>
                    <a:pt x="516" y="476"/>
                  </a:lnTo>
                  <a:close/>
                  <a:moveTo>
                    <a:pt x="776" y="475"/>
                  </a:moveTo>
                  <a:lnTo>
                    <a:pt x="776" y="476"/>
                  </a:lnTo>
                  <a:lnTo>
                    <a:pt x="775" y="476"/>
                  </a:lnTo>
                  <a:lnTo>
                    <a:pt x="774" y="476"/>
                  </a:lnTo>
                  <a:lnTo>
                    <a:pt x="774" y="475"/>
                  </a:lnTo>
                  <a:lnTo>
                    <a:pt x="775" y="475"/>
                  </a:lnTo>
                  <a:lnTo>
                    <a:pt x="775" y="473"/>
                  </a:lnTo>
                  <a:lnTo>
                    <a:pt x="776" y="475"/>
                  </a:lnTo>
                  <a:lnTo>
                    <a:pt x="775" y="475"/>
                  </a:lnTo>
                  <a:lnTo>
                    <a:pt x="776" y="475"/>
                  </a:lnTo>
                  <a:lnTo>
                    <a:pt x="776" y="473"/>
                  </a:lnTo>
                  <a:lnTo>
                    <a:pt x="777" y="473"/>
                  </a:lnTo>
                  <a:lnTo>
                    <a:pt x="776" y="473"/>
                  </a:lnTo>
                  <a:lnTo>
                    <a:pt x="776" y="475"/>
                  </a:lnTo>
                  <a:close/>
                  <a:moveTo>
                    <a:pt x="776" y="473"/>
                  </a:moveTo>
                  <a:lnTo>
                    <a:pt x="775" y="473"/>
                  </a:lnTo>
                  <a:lnTo>
                    <a:pt x="776" y="473"/>
                  </a:lnTo>
                  <a:lnTo>
                    <a:pt x="776" y="472"/>
                  </a:lnTo>
                  <a:lnTo>
                    <a:pt x="777" y="472"/>
                  </a:lnTo>
                  <a:lnTo>
                    <a:pt x="777" y="473"/>
                  </a:lnTo>
                  <a:lnTo>
                    <a:pt x="776" y="473"/>
                  </a:lnTo>
                  <a:close/>
                  <a:moveTo>
                    <a:pt x="909" y="470"/>
                  </a:moveTo>
                  <a:lnTo>
                    <a:pt x="910" y="470"/>
                  </a:lnTo>
                  <a:lnTo>
                    <a:pt x="911" y="470"/>
                  </a:lnTo>
                  <a:lnTo>
                    <a:pt x="912" y="469"/>
                  </a:lnTo>
                  <a:lnTo>
                    <a:pt x="912" y="470"/>
                  </a:lnTo>
                  <a:lnTo>
                    <a:pt x="912" y="471"/>
                  </a:lnTo>
                  <a:lnTo>
                    <a:pt x="911" y="471"/>
                  </a:lnTo>
                  <a:lnTo>
                    <a:pt x="910" y="471"/>
                  </a:lnTo>
                  <a:lnTo>
                    <a:pt x="909" y="471"/>
                  </a:lnTo>
                  <a:lnTo>
                    <a:pt x="907" y="471"/>
                  </a:lnTo>
                  <a:lnTo>
                    <a:pt x="907" y="470"/>
                  </a:lnTo>
                  <a:lnTo>
                    <a:pt x="907" y="469"/>
                  </a:lnTo>
                  <a:lnTo>
                    <a:pt x="909" y="470"/>
                  </a:lnTo>
                  <a:close/>
                  <a:moveTo>
                    <a:pt x="478" y="469"/>
                  </a:moveTo>
                  <a:lnTo>
                    <a:pt x="477" y="469"/>
                  </a:lnTo>
                  <a:lnTo>
                    <a:pt x="476" y="469"/>
                  </a:lnTo>
                  <a:lnTo>
                    <a:pt x="477" y="469"/>
                  </a:lnTo>
                  <a:lnTo>
                    <a:pt x="477" y="468"/>
                  </a:lnTo>
                  <a:lnTo>
                    <a:pt x="478" y="468"/>
                  </a:lnTo>
                  <a:lnTo>
                    <a:pt x="478" y="469"/>
                  </a:lnTo>
                  <a:close/>
                  <a:moveTo>
                    <a:pt x="726" y="466"/>
                  </a:moveTo>
                  <a:lnTo>
                    <a:pt x="725" y="466"/>
                  </a:lnTo>
                  <a:lnTo>
                    <a:pt x="726" y="466"/>
                  </a:lnTo>
                  <a:lnTo>
                    <a:pt x="726" y="465"/>
                  </a:lnTo>
                  <a:lnTo>
                    <a:pt x="726" y="466"/>
                  </a:lnTo>
                  <a:close/>
                  <a:moveTo>
                    <a:pt x="61" y="462"/>
                  </a:moveTo>
                  <a:lnTo>
                    <a:pt x="61" y="463"/>
                  </a:lnTo>
                  <a:lnTo>
                    <a:pt x="61" y="462"/>
                  </a:lnTo>
                  <a:close/>
                  <a:moveTo>
                    <a:pt x="506" y="462"/>
                  </a:moveTo>
                  <a:lnTo>
                    <a:pt x="505" y="463"/>
                  </a:lnTo>
                  <a:lnTo>
                    <a:pt x="506" y="463"/>
                  </a:lnTo>
                  <a:lnTo>
                    <a:pt x="505" y="463"/>
                  </a:lnTo>
                  <a:lnTo>
                    <a:pt x="505" y="462"/>
                  </a:lnTo>
                  <a:lnTo>
                    <a:pt x="506" y="462"/>
                  </a:lnTo>
                  <a:close/>
                  <a:moveTo>
                    <a:pt x="500" y="461"/>
                  </a:moveTo>
                  <a:lnTo>
                    <a:pt x="500" y="459"/>
                  </a:lnTo>
                  <a:lnTo>
                    <a:pt x="501" y="461"/>
                  </a:lnTo>
                  <a:lnTo>
                    <a:pt x="500" y="461"/>
                  </a:lnTo>
                  <a:close/>
                  <a:moveTo>
                    <a:pt x="64" y="461"/>
                  </a:moveTo>
                  <a:lnTo>
                    <a:pt x="65" y="461"/>
                  </a:lnTo>
                  <a:lnTo>
                    <a:pt x="64" y="461"/>
                  </a:lnTo>
                  <a:lnTo>
                    <a:pt x="63" y="461"/>
                  </a:lnTo>
                  <a:lnTo>
                    <a:pt x="64" y="461"/>
                  </a:lnTo>
                  <a:lnTo>
                    <a:pt x="64" y="459"/>
                  </a:lnTo>
                  <a:lnTo>
                    <a:pt x="64" y="461"/>
                  </a:lnTo>
                  <a:close/>
                  <a:moveTo>
                    <a:pt x="66" y="461"/>
                  </a:moveTo>
                  <a:lnTo>
                    <a:pt x="65" y="461"/>
                  </a:lnTo>
                  <a:lnTo>
                    <a:pt x="65" y="459"/>
                  </a:lnTo>
                  <a:lnTo>
                    <a:pt x="66" y="459"/>
                  </a:lnTo>
                  <a:lnTo>
                    <a:pt x="66" y="461"/>
                  </a:lnTo>
                  <a:close/>
                  <a:moveTo>
                    <a:pt x="498" y="461"/>
                  </a:moveTo>
                  <a:lnTo>
                    <a:pt x="497" y="461"/>
                  </a:lnTo>
                  <a:lnTo>
                    <a:pt x="498" y="461"/>
                  </a:lnTo>
                  <a:lnTo>
                    <a:pt x="498" y="459"/>
                  </a:lnTo>
                  <a:lnTo>
                    <a:pt x="499" y="459"/>
                  </a:lnTo>
                  <a:lnTo>
                    <a:pt x="499" y="461"/>
                  </a:lnTo>
                  <a:lnTo>
                    <a:pt x="498" y="461"/>
                  </a:lnTo>
                  <a:close/>
                  <a:moveTo>
                    <a:pt x="497" y="459"/>
                  </a:moveTo>
                  <a:lnTo>
                    <a:pt x="497" y="461"/>
                  </a:lnTo>
                  <a:lnTo>
                    <a:pt x="497" y="459"/>
                  </a:lnTo>
                  <a:lnTo>
                    <a:pt x="497" y="461"/>
                  </a:lnTo>
                  <a:lnTo>
                    <a:pt x="496" y="461"/>
                  </a:lnTo>
                  <a:lnTo>
                    <a:pt x="494" y="461"/>
                  </a:lnTo>
                  <a:lnTo>
                    <a:pt x="493" y="461"/>
                  </a:lnTo>
                  <a:lnTo>
                    <a:pt x="493" y="462"/>
                  </a:lnTo>
                  <a:lnTo>
                    <a:pt x="493" y="461"/>
                  </a:lnTo>
                  <a:lnTo>
                    <a:pt x="493" y="459"/>
                  </a:lnTo>
                  <a:lnTo>
                    <a:pt x="494" y="459"/>
                  </a:lnTo>
                  <a:lnTo>
                    <a:pt x="496" y="458"/>
                  </a:lnTo>
                  <a:lnTo>
                    <a:pt x="498" y="459"/>
                  </a:lnTo>
                  <a:lnTo>
                    <a:pt x="497" y="459"/>
                  </a:lnTo>
                  <a:close/>
                  <a:moveTo>
                    <a:pt x="61" y="458"/>
                  </a:moveTo>
                  <a:lnTo>
                    <a:pt x="63" y="459"/>
                  </a:lnTo>
                  <a:lnTo>
                    <a:pt x="61" y="459"/>
                  </a:lnTo>
                  <a:lnTo>
                    <a:pt x="63" y="461"/>
                  </a:lnTo>
                  <a:lnTo>
                    <a:pt x="61" y="461"/>
                  </a:lnTo>
                  <a:lnTo>
                    <a:pt x="60" y="462"/>
                  </a:lnTo>
                  <a:lnTo>
                    <a:pt x="60" y="461"/>
                  </a:lnTo>
                  <a:lnTo>
                    <a:pt x="60" y="459"/>
                  </a:lnTo>
                  <a:lnTo>
                    <a:pt x="61" y="459"/>
                  </a:lnTo>
                  <a:lnTo>
                    <a:pt x="61" y="458"/>
                  </a:lnTo>
                  <a:lnTo>
                    <a:pt x="61" y="457"/>
                  </a:lnTo>
                  <a:lnTo>
                    <a:pt x="61" y="458"/>
                  </a:lnTo>
                  <a:close/>
                  <a:moveTo>
                    <a:pt x="494" y="458"/>
                  </a:moveTo>
                  <a:lnTo>
                    <a:pt x="494" y="457"/>
                  </a:lnTo>
                  <a:lnTo>
                    <a:pt x="496" y="457"/>
                  </a:lnTo>
                  <a:lnTo>
                    <a:pt x="496" y="458"/>
                  </a:lnTo>
                  <a:lnTo>
                    <a:pt x="494" y="458"/>
                  </a:lnTo>
                  <a:close/>
                  <a:moveTo>
                    <a:pt x="64" y="458"/>
                  </a:moveTo>
                  <a:lnTo>
                    <a:pt x="64" y="459"/>
                  </a:lnTo>
                  <a:lnTo>
                    <a:pt x="64" y="458"/>
                  </a:lnTo>
                  <a:lnTo>
                    <a:pt x="64" y="459"/>
                  </a:lnTo>
                  <a:lnTo>
                    <a:pt x="63" y="458"/>
                  </a:lnTo>
                  <a:lnTo>
                    <a:pt x="61" y="456"/>
                  </a:lnTo>
                  <a:lnTo>
                    <a:pt x="61" y="455"/>
                  </a:lnTo>
                  <a:lnTo>
                    <a:pt x="61" y="456"/>
                  </a:lnTo>
                  <a:lnTo>
                    <a:pt x="63" y="457"/>
                  </a:lnTo>
                  <a:lnTo>
                    <a:pt x="63" y="458"/>
                  </a:lnTo>
                  <a:lnTo>
                    <a:pt x="64" y="458"/>
                  </a:lnTo>
                  <a:close/>
                  <a:moveTo>
                    <a:pt x="63" y="455"/>
                  </a:moveTo>
                  <a:lnTo>
                    <a:pt x="61" y="455"/>
                  </a:lnTo>
                  <a:lnTo>
                    <a:pt x="60" y="455"/>
                  </a:lnTo>
                  <a:lnTo>
                    <a:pt x="60" y="454"/>
                  </a:lnTo>
                  <a:lnTo>
                    <a:pt x="61" y="454"/>
                  </a:lnTo>
                  <a:lnTo>
                    <a:pt x="61" y="455"/>
                  </a:lnTo>
                  <a:lnTo>
                    <a:pt x="63" y="455"/>
                  </a:lnTo>
                  <a:close/>
                  <a:moveTo>
                    <a:pt x="35" y="455"/>
                  </a:moveTo>
                  <a:lnTo>
                    <a:pt x="35" y="454"/>
                  </a:lnTo>
                  <a:lnTo>
                    <a:pt x="36" y="454"/>
                  </a:lnTo>
                  <a:lnTo>
                    <a:pt x="35" y="454"/>
                  </a:lnTo>
                  <a:lnTo>
                    <a:pt x="35" y="455"/>
                  </a:lnTo>
                  <a:close/>
                  <a:moveTo>
                    <a:pt x="37" y="455"/>
                  </a:moveTo>
                  <a:lnTo>
                    <a:pt x="36" y="455"/>
                  </a:lnTo>
                  <a:lnTo>
                    <a:pt x="36" y="454"/>
                  </a:lnTo>
                  <a:lnTo>
                    <a:pt x="37" y="454"/>
                  </a:lnTo>
                  <a:lnTo>
                    <a:pt x="37" y="455"/>
                  </a:lnTo>
                  <a:close/>
                  <a:moveTo>
                    <a:pt x="634" y="519"/>
                  </a:moveTo>
                  <a:lnTo>
                    <a:pt x="635" y="519"/>
                  </a:lnTo>
                  <a:lnTo>
                    <a:pt x="637" y="518"/>
                  </a:lnTo>
                  <a:lnTo>
                    <a:pt x="639" y="518"/>
                  </a:lnTo>
                  <a:lnTo>
                    <a:pt x="639" y="517"/>
                  </a:lnTo>
                  <a:lnTo>
                    <a:pt x="640" y="517"/>
                  </a:lnTo>
                  <a:lnTo>
                    <a:pt x="640" y="515"/>
                  </a:lnTo>
                  <a:lnTo>
                    <a:pt x="641" y="515"/>
                  </a:lnTo>
                  <a:lnTo>
                    <a:pt x="642" y="515"/>
                  </a:lnTo>
                  <a:lnTo>
                    <a:pt x="643" y="515"/>
                  </a:lnTo>
                  <a:lnTo>
                    <a:pt x="644" y="515"/>
                  </a:lnTo>
                  <a:lnTo>
                    <a:pt x="646" y="514"/>
                  </a:lnTo>
                  <a:lnTo>
                    <a:pt x="647" y="513"/>
                  </a:lnTo>
                  <a:lnTo>
                    <a:pt x="648" y="513"/>
                  </a:lnTo>
                  <a:lnTo>
                    <a:pt x="649" y="512"/>
                  </a:lnTo>
                  <a:lnTo>
                    <a:pt x="650" y="512"/>
                  </a:lnTo>
                  <a:lnTo>
                    <a:pt x="651" y="512"/>
                  </a:lnTo>
                  <a:lnTo>
                    <a:pt x="651" y="511"/>
                  </a:lnTo>
                  <a:lnTo>
                    <a:pt x="653" y="511"/>
                  </a:lnTo>
                  <a:lnTo>
                    <a:pt x="653" y="510"/>
                  </a:lnTo>
                  <a:lnTo>
                    <a:pt x="654" y="510"/>
                  </a:lnTo>
                  <a:lnTo>
                    <a:pt x="654" y="508"/>
                  </a:lnTo>
                  <a:lnTo>
                    <a:pt x="654" y="507"/>
                  </a:lnTo>
                  <a:lnTo>
                    <a:pt x="655" y="507"/>
                  </a:lnTo>
                  <a:lnTo>
                    <a:pt x="657" y="505"/>
                  </a:lnTo>
                  <a:lnTo>
                    <a:pt x="658" y="505"/>
                  </a:lnTo>
                  <a:lnTo>
                    <a:pt x="658" y="504"/>
                  </a:lnTo>
                  <a:lnTo>
                    <a:pt x="660" y="503"/>
                  </a:lnTo>
                  <a:lnTo>
                    <a:pt x="661" y="501"/>
                  </a:lnTo>
                  <a:lnTo>
                    <a:pt x="662" y="501"/>
                  </a:lnTo>
                  <a:lnTo>
                    <a:pt x="663" y="501"/>
                  </a:lnTo>
                  <a:lnTo>
                    <a:pt x="664" y="501"/>
                  </a:lnTo>
                  <a:lnTo>
                    <a:pt x="665" y="500"/>
                  </a:lnTo>
                  <a:lnTo>
                    <a:pt x="667" y="500"/>
                  </a:lnTo>
                  <a:lnTo>
                    <a:pt x="667" y="499"/>
                  </a:lnTo>
                  <a:lnTo>
                    <a:pt x="668" y="499"/>
                  </a:lnTo>
                  <a:lnTo>
                    <a:pt x="669" y="498"/>
                  </a:lnTo>
                  <a:lnTo>
                    <a:pt x="670" y="498"/>
                  </a:lnTo>
                  <a:lnTo>
                    <a:pt x="671" y="497"/>
                  </a:lnTo>
                  <a:lnTo>
                    <a:pt x="672" y="497"/>
                  </a:lnTo>
                  <a:lnTo>
                    <a:pt x="674" y="497"/>
                  </a:lnTo>
                  <a:lnTo>
                    <a:pt x="674" y="496"/>
                  </a:lnTo>
                  <a:lnTo>
                    <a:pt x="675" y="494"/>
                  </a:lnTo>
                  <a:lnTo>
                    <a:pt x="676" y="494"/>
                  </a:lnTo>
                  <a:lnTo>
                    <a:pt x="677" y="494"/>
                  </a:lnTo>
                  <a:lnTo>
                    <a:pt x="677" y="493"/>
                  </a:lnTo>
                  <a:lnTo>
                    <a:pt x="678" y="493"/>
                  </a:lnTo>
                  <a:lnTo>
                    <a:pt x="679" y="493"/>
                  </a:lnTo>
                  <a:lnTo>
                    <a:pt x="681" y="493"/>
                  </a:lnTo>
                  <a:lnTo>
                    <a:pt x="686" y="492"/>
                  </a:lnTo>
                  <a:lnTo>
                    <a:pt x="686" y="491"/>
                  </a:lnTo>
                  <a:lnTo>
                    <a:pt x="688" y="491"/>
                  </a:lnTo>
                  <a:lnTo>
                    <a:pt x="689" y="491"/>
                  </a:lnTo>
                  <a:lnTo>
                    <a:pt x="689" y="490"/>
                  </a:lnTo>
                  <a:lnTo>
                    <a:pt x="690" y="490"/>
                  </a:lnTo>
                  <a:lnTo>
                    <a:pt x="691" y="490"/>
                  </a:lnTo>
                  <a:lnTo>
                    <a:pt x="692" y="490"/>
                  </a:lnTo>
                  <a:lnTo>
                    <a:pt x="692" y="489"/>
                  </a:lnTo>
                  <a:lnTo>
                    <a:pt x="692" y="490"/>
                  </a:lnTo>
                  <a:lnTo>
                    <a:pt x="693" y="490"/>
                  </a:lnTo>
                  <a:lnTo>
                    <a:pt x="693" y="489"/>
                  </a:lnTo>
                  <a:lnTo>
                    <a:pt x="695" y="489"/>
                  </a:lnTo>
                  <a:lnTo>
                    <a:pt x="697" y="487"/>
                  </a:lnTo>
                  <a:lnTo>
                    <a:pt x="700" y="486"/>
                  </a:lnTo>
                  <a:lnTo>
                    <a:pt x="701" y="484"/>
                  </a:lnTo>
                  <a:lnTo>
                    <a:pt x="703" y="483"/>
                  </a:lnTo>
                  <a:lnTo>
                    <a:pt x="704" y="483"/>
                  </a:lnTo>
                  <a:lnTo>
                    <a:pt x="705" y="482"/>
                  </a:lnTo>
                  <a:lnTo>
                    <a:pt x="706" y="480"/>
                  </a:lnTo>
                  <a:lnTo>
                    <a:pt x="707" y="480"/>
                  </a:lnTo>
                  <a:lnTo>
                    <a:pt x="707" y="479"/>
                  </a:lnTo>
                  <a:lnTo>
                    <a:pt x="708" y="479"/>
                  </a:lnTo>
                  <a:lnTo>
                    <a:pt x="710" y="478"/>
                  </a:lnTo>
                  <a:lnTo>
                    <a:pt x="712" y="477"/>
                  </a:lnTo>
                  <a:lnTo>
                    <a:pt x="713" y="475"/>
                  </a:lnTo>
                  <a:lnTo>
                    <a:pt x="714" y="475"/>
                  </a:lnTo>
                  <a:lnTo>
                    <a:pt x="714" y="473"/>
                  </a:lnTo>
                  <a:lnTo>
                    <a:pt x="717" y="472"/>
                  </a:lnTo>
                  <a:lnTo>
                    <a:pt x="718" y="472"/>
                  </a:lnTo>
                  <a:lnTo>
                    <a:pt x="719" y="471"/>
                  </a:lnTo>
                  <a:lnTo>
                    <a:pt x="720" y="470"/>
                  </a:lnTo>
                  <a:lnTo>
                    <a:pt x="722" y="469"/>
                  </a:lnTo>
                  <a:lnTo>
                    <a:pt x="724" y="468"/>
                  </a:lnTo>
                  <a:lnTo>
                    <a:pt x="726" y="466"/>
                  </a:lnTo>
                  <a:lnTo>
                    <a:pt x="727" y="466"/>
                  </a:lnTo>
                  <a:lnTo>
                    <a:pt x="728" y="466"/>
                  </a:lnTo>
                  <a:lnTo>
                    <a:pt x="728" y="465"/>
                  </a:lnTo>
                  <a:lnTo>
                    <a:pt x="729" y="465"/>
                  </a:lnTo>
                  <a:lnTo>
                    <a:pt x="731" y="465"/>
                  </a:lnTo>
                  <a:lnTo>
                    <a:pt x="732" y="464"/>
                  </a:lnTo>
                  <a:lnTo>
                    <a:pt x="733" y="464"/>
                  </a:lnTo>
                  <a:lnTo>
                    <a:pt x="733" y="463"/>
                  </a:lnTo>
                  <a:lnTo>
                    <a:pt x="735" y="462"/>
                  </a:lnTo>
                  <a:lnTo>
                    <a:pt x="736" y="462"/>
                  </a:lnTo>
                  <a:lnTo>
                    <a:pt x="738" y="462"/>
                  </a:lnTo>
                  <a:lnTo>
                    <a:pt x="739" y="462"/>
                  </a:lnTo>
                  <a:lnTo>
                    <a:pt x="742" y="459"/>
                  </a:lnTo>
                  <a:lnTo>
                    <a:pt x="743" y="459"/>
                  </a:lnTo>
                  <a:lnTo>
                    <a:pt x="745" y="459"/>
                  </a:lnTo>
                  <a:lnTo>
                    <a:pt x="746" y="458"/>
                  </a:lnTo>
                  <a:lnTo>
                    <a:pt x="747" y="458"/>
                  </a:lnTo>
                  <a:lnTo>
                    <a:pt x="748" y="458"/>
                  </a:lnTo>
                  <a:lnTo>
                    <a:pt x="750" y="457"/>
                  </a:lnTo>
                  <a:lnTo>
                    <a:pt x="754" y="456"/>
                  </a:lnTo>
                  <a:lnTo>
                    <a:pt x="757" y="455"/>
                  </a:lnTo>
                  <a:lnTo>
                    <a:pt x="759" y="455"/>
                  </a:lnTo>
                  <a:lnTo>
                    <a:pt x="762" y="454"/>
                  </a:lnTo>
                  <a:lnTo>
                    <a:pt x="764" y="454"/>
                  </a:lnTo>
                  <a:lnTo>
                    <a:pt x="767" y="454"/>
                  </a:lnTo>
                  <a:lnTo>
                    <a:pt x="769" y="454"/>
                  </a:lnTo>
                  <a:lnTo>
                    <a:pt x="770" y="452"/>
                  </a:lnTo>
                  <a:lnTo>
                    <a:pt x="772" y="452"/>
                  </a:lnTo>
                  <a:lnTo>
                    <a:pt x="774" y="454"/>
                  </a:lnTo>
                  <a:lnTo>
                    <a:pt x="775" y="454"/>
                  </a:lnTo>
                  <a:lnTo>
                    <a:pt x="777" y="454"/>
                  </a:lnTo>
                  <a:lnTo>
                    <a:pt x="778" y="454"/>
                  </a:lnTo>
                  <a:lnTo>
                    <a:pt x="779" y="454"/>
                  </a:lnTo>
                  <a:lnTo>
                    <a:pt x="779" y="455"/>
                  </a:lnTo>
                  <a:lnTo>
                    <a:pt x="781" y="455"/>
                  </a:lnTo>
                  <a:lnTo>
                    <a:pt x="782" y="455"/>
                  </a:lnTo>
                  <a:lnTo>
                    <a:pt x="783" y="456"/>
                  </a:lnTo>
                  <a:lnTo>
                    <a:pt x="783" y="457"/>
                  </a:lnTo>
                  <a:lnTo>
                    <a:pt x="784" y="457"/>
                  </a:lnTo>
                  <a:lnTo>
                    <a:pt x="784" y="458"/>
                  </a:lnTo>
                  <a:lnTo>
                    <a:pt x="785" y="458"/>
                  </a:lnTo>
                  <a:lnTo>
                    <a:pt x="785" y="459"/>
                  </a:lnTo>
                  <a:lnTo>
                    <a:pt x="785" y="461"/>
                  </a:lnTo>
                  <a:lnTo>
                    <a:pt x="784" y="461"/>
                  </a:lnTo>
                  <a:lnTo>
                    <a:pt x="784" y="459"/>
                  </a:lnTo>
                  <a:lnTo>
                    <a:pt x="781" y="458"/>
                  </a:lnTo>
                  <a:lnTo>
                    <a:pt x="782" y="459"/>
                  </a:lnTo>
                  <a:lnTo>
                    <a:pt x="781" y="459"/>
                  </a:lnTo>
                  <a:lnTo>
                    <a:pt x="782" y="459"/>
                  </a:lnTo>
                  <a:lnTo>
                    <a:pt x="783" y="459"/>
                  </a:lnTo>
                  <a:lnTo>
                    <a:pt x="783" y="461"/>
                  </a:lnTo>
                  <a:lnTo>
                    <a:pt x="782" y="459"/>
                  </a:lnTo>
                  <a:lnTo>
                    <a:pt x="782" y="461"/>
                  </a:lnTo>
                  <a:lnTo>
                    <a:pt x="783" y="461"/>
                  </a:lnTo>
                  <a:lnTo>
                    <a:pt x="784" y="462"/>
                  </a:lnTo>
                  <a:lnTo>
                    <a:pt x="784" y="463"/>
                  </a:lnTo>
                  <a:lnTo>
                    <a:pt x="783" y="463"/>
                  </a:lnTo>
                  <a:lnTo>
                    <a:pt x="783" y="464"/>
                  </a:lnTo>
                  <a:lnTo>
                    <a:pt x="782" y="465"/>
                  </a:lnTo>
                  <a:lnTo>
                    <a:pt x="781" y="465"/>
                  </a:lnTo>
                  <a:lnTo>
                    <a:pt x="779" y="466"/>
                  </a:lnTo>
                  <a:lnTo>
                    <a:pt x="778" y="466"/>
                  </a:lnTo>
                  <a:lnTo>
                    <a:pt x="777" y="466"/>
                  </a:lnTo>
                  <a:lnTo>
                    <a:pt x="776" y="466"/>
                  </a:lnTo>
                  <a:lnTo>
                    <a:pt x="776" y="468"/>
                  </a:lnTo>
                  <a:lnTo>
                    <a:pt x="775" y="469"/>
                  </a:lnTo>
                  <a:lnTo>
                    <a:pt x="772" y="470"/>
                  </a:lnTo>
                  <a:lnTo>
                    <a:pt x="772" y="469"/>
                  </a:lnTo>
                  <a:lnTo>
                    <a:pt x="772" y="470"/>
                  </a:lnTo>
                  <a:lnTo>
                    <a:pt x="771" y="470"/>
                  </a:lnTo>
                  <a:lnTo>
                    <a:pt x="770" y="471"/>
                  </a:lnTo>
                  <a:lnTo>
                    <a:pt x="769" y="471"/>
                  </a:lnTo>
                  <a:lnTo>
                    <a:pt x="768" y="472"/>
                  </a:lnTo>
                  <a:lnTo>
                    <a:pt x="767" y="472"/>
                  </a:lnTo>
                  <a:lnTo>
                    <a:pt x="765" y="472"/>
                  </a:lnTo>
                  <a:lnTo>
                    <a:pt x="765" y="471"/>
                  </a:lnTo>
                  <a:lnTo>
                    <a:pt x="764" y="471"/>
                  </a:lnTo>
                  <a:lnTo>
                    <a:pt x="763" y="471"/>
                  </a:lnTo>
                  <a:lnTo>
                    <a:pt x="762" y="470"/>
                  </a:lnTo>
                  <a:lnTo>
                    <a:pt x="761" y="470"/>
                  </a:lnTo>
                  <a:lnTo>
                    <a:pt x="761" y="469"/>
                  </a:lnTo>
                  <a:lnTo>
                    <a:pt x="760" y="469"/>
                  </a:lnTo>
                  <a:lnTo>
                    <a:pt x="759" y="470"/>
                  </a:lnTo>
                  <a:lnTo>
                    <a:pt x="759" y="471"/>
                  </a:lnTo>
                  <a:lnTo>
                    <a:pt x="757" y="471"/>
                  </a:lnTo>
                  <a:lnTo>
                    <a:pt x="757" y="470"/>
                  </a:lnTo>
                  <a:lnTo>
                    <a:pt x="756" y="470"/>
                  </a:lnTo>
                  <a:lnTo>
                    <a:pt x="755" y="471"/>
                  </a:lnTo>
                  <a:lnTo>
                    <a:pt x="756" y="471"/>
                  </a:lnTo>
                  <a:lnTo>
                    <a:pt x="755" y="471"/>
                  </a:lnTo>
                  <a:lnTo>
                    <a:pt x="755" y="470"/>
                  </a:lnTo>
                  <a:lnTo>
                    <a:pt x="754" y="470"/>
                  </a:lnTo>
                  <a:lnTo>
                    <a:pt x="753" y="471"/>
                  </a:lnTo>
                  <a:lnTo>
                    <a:pt x="752" y="471"/>
                  </a:lnTo>
                  <a:lnTo>
                    <a:pt x="750" y="471"/>
                  </a:lnTo>
                  <a:lnTo>
                    <a:pt x="750" y="472"/>
                  </a:lnTo>
                  <a:lnTo>
                    <a:pt x="749" y="472"/>
                  </a:lnTo>
                  <a:lnTo>
                    <a:pt x="748" y="472"/>
                  </a:lnTo>
                  <a:lnTo>
                    <a:pt x="749" y="472"/>
                  </a:lnTo>
                  <a:lnTo>
                    <a:pt x="750" y="472"/>
                  </a:lnTo>
                  <a:lnTo>
                    <a:pt x="752" y="472"/>
                  </a:lnTo>
                  <a:lnTo>
                    <a:pt x="752" y="471"/>
                  </a:lnTo>
                  <a:lnTo>
                    <a:pt x="754" y="471"/>
                  </a:lnTo>
                  <a:lnTo>
                    <a:pt x="755" y="471"/>
                  </a:lnTo>
                  <a:lnTo>
                    <a:pt x="754" y="471"/>
                  </a:lnTo>
                  <a:lnTo>
                    <a:pt x="754" y="472"/>
                  </a:lnTo>
                  <a:lnTo>
                    <a:pt x="755" y="472"/>
                  </a:lnTo>
                  <a:lnTo>
                    <a:pt x="756" y="472"/>
                  </a:lnTo>
                  <a:lnTo>
                    <a:pt x="759" y="473"/>
                  </a:lnTo>
                  <a:lnTo>
                    <a:pt x="760" y="473"/>
                  </a:lnTo>
                  <a:lnTo>
                    <a:pt x="761" y="473"/>
                  </a:lnTo>
                  <a:lnTo>
                    <a:pt x="761" y="475"/>
                  </a:lnTo>
                  <a:lnTo>
                    <a:pt x="761" y="477"/>
                  </a:lnTo>
                  <a:lnTo>
                    <a:pt x="761" y="478"/>
                  </a:lnTo>
                  <a:lnTo>
                    <a:pt x="762" y="478"/>
                  </a:lnTo>
                  <a:lnTo>
                    <a:pt x="762" y="477"/>
                  </a:lnTo>
                  <a:lnTo>
                    <a:pt x="763" y="477"/>
                  </a:lnTo>
                  <a:lnTo>
                    <a:pt x="764" y="477"/>
                  </a:lnTo>
                  <a:lnTo>
                    <a:pt x="765" y="476"/>
                  </a:lnTo>
                  <a:lnTo>
                    <a:pt x="767" y="476"/>
                  </a:lnTo>
                  <a:lnTo>
                    <a:pt x="768" y="475"/>
                  </a:lnTo>
                  <a:lnTo>
                    <a:pt x="770" y="475"/>
                  </a:lnTo>
                  <a:lnTo>
                    <a:pt x="769" y="476"/>
                  </a:lnTo>
                  <a:lnTo>
                    <a:pt x="770" y="476"/>
                  </a:lnTo>
                  <a:lnTo>
                    <a:pt x="771" y="475"/>
                  </a:lnTo>
                  <a:lnTo>
                    <a:pt x="772" y="475"/>
                  </a:lnTo>
                  <a:lnTo>
                    <a:pt x="772" y="476"/>
                  </a:lnTo>
                  <a:lnTo>
                    <a:pt x="771" y="476"/>
                  </a:lnTo>
                  <a:lnTo>
                    <a:pt x="772" y="476"/>
                  </a:lnTo>
                  <a:lnTo>
                    <a:pt x="772" y="477"/>
                  </a:lnTo>
                  <a:lnTo>
                    <a:pt x="772" y="476"/>
                  </a:lnTo>
                  <a:lnTo>
                    <a:pt x="774" y="476"/>
                  </a:lnTo>
                  <a:lnTo>
                    <a:pt x="774" y="477"/>
                  </a:lnTo>
                  <a:lnTo>
                    <a:pt x="772" y="477"/>
                  </a:lnTo>
                  <a:lnTo>
                    <a:pt x="771" y="477"/>
                  </a:lnTo>
                  <a:lnTo>
                    <a:pt x="771" y="478"/>
                  </a:lnTo>
                  <a:lnTo>
                    <a:pt x="770" y="479"/>
                  </a:lnTo>
                  <a:lnTo>
                    <a:pt x="769" y="479"/>
                  </a:lnTo>
                  <a:lnTo>
                    <a:pt x="770" y="479"/>
                  </a:lnTo>
                  <a:lnTo>
                    <a:pt x="770" y="480"/>
                  </a:lnTo>
                  <a:lnTo>
                    <a:pt x="769" y="480"/>
                  </a:lnTo>
                  <a:lnTo>
                    <a:pt x="770" y="480"/>
                  </a:lnTo>
                  <a:lnTo>
                    <a:pt x="769" y="482"/>
                  </a:lnTo>
                  <a:lnTo>
                    <a:pt x="768" y="482"/>
                  </a:lnTo>
                  <a:lnTo>
                    <a:pt x="768" y="483"/>
                  </a:lnTo>
                  <a:lnTo>
                    <a:pt x="767" y="483"/>
                  </a:lnTo>
                  <a:lnTo>
                    <a:pt x="767" y="484"/>
                  </a:lnTo>
                  <a:lnTo>
                    <a:pt x="765" y="484"/>
                  </a:lnTo>
                  <a:lnTo>
                    <a:pt x="765" y="485"/>
                  </a:lnTo>
                  <a:lnTo>
                    <a:pt x="762" y="486"/>
                  </a:lnTo>
                  <a:lnTo>
                    <a:pt x="763" y="486"/>
                  </a:lnTo>
                  <a:lnTo>
                    <a:pt x="763" y="487"/>
                  </a:lnTo>
                  <a:lnTo>
                    <a:pt x="764" y="486"/>
                  </a:lnTo>
                  <a:lnTo>
                    <a:pt x="765" y="486"/>
                  </a:lnTo>
                  <a:lnTo>
                    <a:pt x="767" y="486"/>
                  </a:lnTo>
                  <a:lnTo>
                    <a:pt x="768" y="486"/>
                  </a:lnTo>
                  <a:lnTo>
                    <a:pt x="769" y="486"/>
                  </a:lnTo>
                  <a:lnTo>
                    <a:pt x="768" y="486"/>
                  </a:lnTo>
                  <a:lnTo>
                    <a:pt x="768" y="487"/>
                  </a:lnTo>
                  <a:lnTo>
                    <a:pt x="768" y="489"/>
                  </a:lnTo>
                  <a:lnTo>
                    <a:pt x="767" y="489"/>
                  </a:lnTo>
                  <a:lnTo>
                    <a:pt x="767" y="490"/>
                  </a:lnTo>
                  <a:lnTo>
                    <a:pt x="767" y="491"/>
                  </a:lnTo>
                  <a:lnTo>
                    <a:pt x="767" y="492"/>
                  </a:lnTo>
                  <a:lnTo>
                    <a:pt x="765" y="492"/>
                  </a:lnTo>
                  <a:lnTo>
                    <a:pt x="767" y="492"/>
                  </a:lnTo>
                  <a:lnTo>
                    <a:pt x="767" y="493"/>
                  </a:lnTo>
                  <a:lnTo>
                    <a:pt x="767" y="492"/>
                  </a:lnTo>
                  <a:lnTo>
                    <a:pt x="768" y="492"/>
                  </a:lnTo>
                  <a:lnTo>
                    <a:pt x="768" y="493"/>
                  </a:lnTo>
                  <a:lnTo>
                    <a:pt x="767" y="494"/>
                  </a:lnTo>
                  <a:lnTo>
                    <a:pt x="767" y="496"/>
                  </a:lnTo>
                  <a:lnTo>
                    <a:pt x="768" y="496"/>
                  </a:lnTo>
                  <a:lnTo>
                    <a:pt x="768" y="497"/>
                  </a:lnTo>
                  <a:lnTo>
                    <a:pt x="767" y="498"/>
                  </a:lnTo>
                  <a:lnTo>
                    <a:pt x="765" y="498"/>
                  </a:lnTo>
                  <a:lnTo>
                    <a:pt x="767" y="498"/>
                  </a:lnTo>
                  <a:lnTo>
                    <a:pt x="768" y="498"/>
                  </a:lnTo>
                  <a:lnTo>
                    <a:pt x="768" y="499"/>
                  </a:lnTo>
                  <a:lnTo>
                    <a:pt x="769" y="499"/>
                  </a:lnTo>
                  <a:lnTo>
                    <a:pt x="770" y="499"/>
                  </a:lnTo>
                  <a:lnTo>
                    <a:pt x="771" y="499"/>
                  </a:lnTo>
                  <a:lnTo>
                    <a:pt x="771" y="500"/>
                  </a:lnTo>
                  <a:lnTo>
                    <a:pt x="772" y="500"/>
                  </a:lnTo>
                  <a:lnTo>
                    <a:pt x="771" y="500"/>
                  </a:lnTo>
                  <a:lnTo>
                    <a:pt x="772" y="500"/>
                  </a:lnTo>
                  <a:lnTo>
                    <a:pt x="774" y="500"/>
                  </a:lnTo>
                  <a:lnTo>
                    <a:pt x="775" y="500"/>
                  </a:lnTo>
                  <a:lnTo>
                    <a:pt x="776" y="501"/>
                  </a:lnTo>
                  <a:lnTo>
                    <a:pt x="775" y="501"/>
                  </a:lnTo>
                  <a:lnTo>
                    <a:pt x="775" y="503"/>
                  </a:lnTo>
                  <a:lnTo>
                    <a:pt x="772" y="503"/>
                  </a:lnTo>
                  <a:lnTo>
                    <a:pt x="772" y="504"/>
                  </a:lnTo>
                  <a:lnTo>
                    <a:pt x="772" y="503"/>
                  </a:lnTo>
                  <a:lnTo>
                    <a:pt x="774" y="504"/>
                  </a:lnTo>
                  <a:lnTo>
                    <a:pt x="775" y="504"/>
                  </a:lnTo>
                  <a:lnTo>
                    <a:pt x="775" y="505"/>
                  </a:lnTo>
                  <a:lnTo>
                    <a:pt x="776" y="505"/>
                  </a:lnTo>
                  <a:lnTo>
                    <a:pt x="775" y="506"/>
                  </a:lnTo>
                  <a:lnTo>
                    <a:pt x="776" y="506"/>
                  </a:lnTo>
                  <a:lnTo>
                    <a:pt x="776" y="505"/>
                  </a:lnTo>
                  <a:lnTo>
                    <a:pt x="776" y="506"/>
                  </a:lnTo>
                  <a:lnTo>
                    <a:pt x="777" y="506"/>
                  </a:lnTo>
                  <a:lnTo>
                    <a:pt x="777" y="505"/>
                  </a:lnTo>
                  <a:lnTo>
                    <a:pt x="778" y="505"/>
                  </a:lnTo>
                  <a:lnTo>
                    <a:pt x="779" y="505"/>
                  </a:lnTo>
                  <a:lnTo>
                    <a:pt x="778" y="505"/>
                  </a:lnTo>
                  <a:lnTo>
                    <a:pt x="779" y="505"/>
                  </a:lnTo>
                  <a:lnTo>
                    <a:pt x="779" y="506"/>
                  </a:lnTo>
                  <a:lnTo>
                    <a:pt x="778" y="506"/>
                  </a:lnTo>
                  <a:lnTo>
                    <a:pt x="779" y="506"/>
                  </a:lnTo>
                  <a:lnTo>
                    <a:pt x="781" y="506"/>
                  </a:lnTo>
                  <a:lnTo>
                    <a:pt x="782" y="506"/>
                  </a:lnTo>
                  <a:lnTo>
                    <a:pt x="781" y="506"/>
                  </a:lnTo>
                  <a:lnTo>
                    <a:pt x="781" y="507"/>
                  </a:lnTo>
                  <a:lnTo>
                    <a:pt x="779" y="507"/>
                  </a:lnTo>
                  <a:lnTo>
                    <a:pt x="781" y="507"/>
                  </a:lnTo>
                  <a:lnTo>
                    <a:pt x="782" y="507"/>
                  </a:lnTo>
                  <a:lnTo>
                    <a:pt x="782" y="506"/>
                  </a:lnTo>
                  <a:lnTo>
                    <a:pt x="782" y="507"/>
                  </a:lnTo>
                  <a:lnTo>
                    <a:pt x="783" y="507"/>
                  </a:lnTo>
                  <a:lnTo>
                    <a:pt x="784" y="507"/>
                  </a:lnTo>
                  <a:lnTo>
                    <a:pt x="784" y="506"/>
                  </a:lnTo>
                  <a:lnTo>
                    <a:pt x="783" y="506"/>
                  </a:lnTo>
                  <a:lnTo>
                    <a:pt x="785" y="506"/>
                  </a:lnTo>
                  <a:lnTo>
                    <a:pt x="788" y="507"/>
                  </a:lnTo>
                  <a:lnTo>
                    <a:pt x="788" y="506"/>
                  </a:lnTo>
                  <a:lnTo>
                    <a:pt x="789" y="507"/>
                  </a:lnTo>
                  <a:lnTo>
                    <a:pt x="788" y="507"/>
                  </a:lnTo>
                  <a:lnTo>
                    <a:pt x="789" y="507"/>
                  </a:lnTo>
                  <a:lnTo>
                    <a:pt x="788" y="508"/>
                  </a:lnTo>
                  <a:lnTo>
                    <a:pt x="786" y="508"/>
                  </a:lnTo>
                  <a:lnTo>
                    <a:pt x="788" y="508"/>
                  </a:lnTo>
                  <a:lnTo>
                    <a:pt x="786" y="508"/>
                  </a:lnTo>
                  <a:lnTo>
                    <a:pt x="786" y="510"/>
                  </a:lnTo>
                  <a:lnTo>
                    <a:pt x="788" y="508"/>
                  </a:lnTo>
                  <a:lnTo>
                    <a:pt x="789" y="508"/>
                  </a:lnTo>
                  <a:lnTo>
                    <a:pt x="790" y="508"/>
                  </a:lnTo>
                  <a:lnTo>
                    <a:pt x="790" y="510"/>
                  </a:lnTo>
                  <a:lnTo>
                    <a:pt x="791" y="508"/>
                  </a:lnTo>
                  <a:lnTo>
                    <a:pt x="792" y="508"/>
                  </a:lnTo>
                  <a:lnTo>
                    <a:pt x="791" y="508"/>
                  </a:lnTo>
                  <a:lnTo>
                    <a:pt x="793" y="507"/>
                  </a:lnTo>
                  <a:lnTo>
                    <a:pt x="796" y="506"/>
                  </a:lnTo>
                  <a:lnTo>
                    <a:pt x="797" y="505"/>
                  </a:lnTo>
                  <a:lnTo>
                    <a:pt x="798" y="505"/>
                  </a:lnTo>
                  <a:lnTo>
                    <a:pt x="798" y="506"/>
                  </a:lnTo>
                  <a:lnTo>
                    <a:pt x="798" y="507"/>
                  </a:lnTo>
                  <a:lnTo>
                    <a:pt x="798" y="508"/>
                  </a:lnTo>
                  <a:lnTo>
                    <a:pt x="799" y="508"/>
                  </a:lnTo>
                  <a:lnTo>
                    <a:pt x="800" y="510"/>
                  </a:lnTo>
                  <a:lnTo>
                    <a:pt x="800" y="508"/>
                  </a:lnTo>
                  <a:lnTo>
                    <a:pt x="800" y="510"/>
                  </a:lnTo>
                  <a:lnTo>
                    <a:pt x="800" y="508"/>
                  </a:lnTo>
                  <a:lnTo>
                    <a:pt x="802" y="508"/>
                  </a:lnTo>
                  <a:lnTo>
                    <a:pt x="803" y="508"/>
                  </a:lnTo>
                  <a:lnTo>
                    <a:pt x="804" y="508"/>
                  </a:lnTo>
                  <a:lnTo>
                    <a:pt x="804" y="510"/>
                  </a:lnTo>
                  <a:lnTo>
                    <a:pt x="804" y="511"/>
                  </a:lnTo>
                  <a:lnTo>
                    <a:pt x="805" y="511"/>
                  </a:lnTo>
                  <a:lnTo>
                    <a:pt x="805" y="512"/>
                  </a:lnTo>
                  <a:lnTo>
                    <a:pt x="804" y="512"/>
                  </a:lnTo>
                  <a:lnTo>
                    <a:pt x="803" y="512"/>
                  </a:lnTo>
                  <a:lnTo>
                    <a:pt x="803" y="513"/>
                  </a:lnTo>
                  <a:lnTo>
                    <a:pt x="802" y="513"/>
                  </a:lnTo>
                  <a:lnTo>
                    <a:pt x="806" y="513"/>
                  </a:lnTo>
                  <a:lnTo>
                    <a:pt x="807" y="513"/>
                  </a:lnTo>
                  <a:lnTo>
                    <a:pt x="807" y="514"/>
                  </a:lnTo>
                  <a:lnTo>
                    <a:pt x="806" y="514"/>
                  </a:lnTo>
                  <a:lnTo>
                    <a:pt x="806" y="515"/>
                  </a:lnTo>
                  <a:lnTo>
                    <a:pt x="805" y="515"/>
                  </a:lnTo>
                  <a:lnTo>
                    <a:pt x="805" y="514"/>
                  </a:lnTo>
                  <a:lnTo>
                    <a:pt x="805" y="515"/>
                  </a:lnTo>
                  <a:lnTo>
                    <a:pt x="804" y="515"/>
                  </a:lnTo>
                  <a:lnTo>
                    <a:pt x="804" y="514"/>
                  </a:lnTo>
                  <a:lnTo>
                    <a:pt x="804" y="515"/>
                  </a:lnTo>
                  <a:lnTo>
                    <a:pt x="804" y="514"/>
                  </a:lnTo>
                  <a:lnTo>
                    <a:pt x="803" y="514"/>
                  </a:lnTo>
                  <a:lnTo>
                    <a:pt x="803" y="515"/>
                  </a:lnTo>
                  <a:lnTo>
                    <a:pt x="802" y="515"/>
                  </a:lnTo>
                  <a:lnTo>
                    <a:pt x="803" y="515"/>
                  </a:lnTo>
                  <a:lnTo>
                    <a:pt x="802" y="515"/>
                  </a:lnTo>
                  <a:lnTo>
                    <a:pt x="802" y="517"/>
                  </a:lnTo>
                  <a:lnTo>
                    <a:pt x="799" y="517"/>
                  </a:lnTo>
                  <a:lnTo>
                    <a:pt x="798" y="515"/>
                  </a:lnTo>
                  <a:lnTo>
                    <a:pt x="798" y="517"/>
                  </a:lnTo>
                  <a:lnTo>
                    <a:pt x="798" y="515"/>
                  </a:lnTo>
                  <a:lnTo>
                    <a:pt x="798" y="517"/>
                  </a:lnTo>
                  <a:lnTo>
                    <a:pt x="798" y="518"/>
                  </a:lnTo>
                  <a:lnTo>
                    <a:pt x="797" y="518"/>
                  </a:lnTo>
                  <a:lnTo>
                    <a:pt x="797" y="517"/>
                  </a:lnTo>
                  <a:lnTo>
                    <a:pt x="797" y="518"/>
                  </a:lnTo>
                  <a:lnTo>
                    <a:pt x="796" y="517"/>
                  </a:lnTo>
                  <a:lnTo>
                    <a:pt x="796" y="518"/>
                  </a:lnTo>
                  <a:lnTo>
                    <a:pt x="795" y="518"/>
                  </a:lnTo>
                  <a:lnTo>
                    <a:pt x="793" y="518"/>
                  </a:lnTo>
                  <a:lnTo>
                    <a:pt x="793" y="519"/>
                  </a:lnTo>
                  <a:lnTo>
                    <a:pt x="793" y="518"/>
                  </a:lnTo>
                  <a:lnTo>
                    <a:pt x="793" y="519"/>
                  </a:lnTo>
                  <a:lnTo>
                    <a:pt x="792" y="519"/>
                  </a:lnTo>
                  <a:lnTo>
                    <a:pt x="793" y="519"/>
                  </a:lnTo>
                  <a:lnTo>
                    <a:pt x="792" y="519"/>
                  </a:lnTo>
                  <a:lnTo>
                    <a:pt x="791" y="519"/>
                  </a:lnTo>
                  <a:lnTo>
                    <a:pt x="790" y="519"/>
                  </a:lnTo>
                  <a:lnTo>
                    <a:pt x="790" y="520"/>
                  </a:lnTo>
                  <a:lnTo>
                    <a:pt x="789" y="520"/>
                  </a:lnTo>
                  <a:lnTo>
                    <a:pt x="788" y="520"/>
                  </a:lnTo>
                  <a:lnTo>
                    <a:pt x="788" y="521"/>
                  </a:lnTo>
                  <a:lnTo>
                    <a:pt x="786" y="521"/>
                  </a:lnTo>
                  <a:lnTo>
                    <a:pt x="786" y="520"/>
                  </a:lnTo>
                  <a:lnTo>
                    <a:pt x="786" y="521"/>
                  </a:lnTo>
                  <a:lnTo>
                    <a:pt x="785" y="521"/>
                  </a:lnTo>
                  <a:lnTo>
                    <a:pt x="784" y="521"/>
                  </a:lnTo>
                  <a:lnTo>
                    <a:pt x="784" y="522"/>
                  </a:lnTo>
                  <a:lnTo>
                    <a:pt x="784" y="521"/>
                  </a:lnTo>
                  <a:lnTo>
                    <a:pt x="782" y="522"/>
                  </a:lnTo>
                  <a:lnTo>
                    <a:pt x="782" y="524"/>
                  </a:lnTo>
                  <a:lnTo>
                    <a:pt x="782" y="522"/>
                  </a:lnTo>
                  <a:lnTo>
                    <a:pt x="781" y="522"/>
                  </a:lnTo>
                  <a:lnTo>
                    <a:pt x="779" y="524"/>
                  </a:lnTo>
                  <a:lnTo>
                    <a:pt x="779" y="522"/>
                  </a:lnTo>
                  <a:lnTo>
                    <a:pt x="778" y="522"/>
                  </a:lnTo>
                  <a:lnTo>
                    <a:pt x="779" y="522"/>
                  </a:lnTo>
                  <a:lnTo>
                    <a:pt x="779" y="524"/>
                  </a:lnTo>
                  <a:lnTo>
                    <a:pt x="778" y="524"/>
                  </a:lnTo>
                  <a:lnTo>
                    <a:pt x="778" y="522"/>
                  </a:lnTo>
                  <a:lnTo>
                    <a:pt x="777" y="524"/>
                  </a:lnTo>
                  <a:lnTo>
                    <a:pt x="777" y="522"/>
                  </a:lnTo>
                  <a:lnTo>
                    <a:pt x="777" y="524"/>
                  </a:lnTo>
                  <a:lnTo>
                    <a:pt x="776" y="524"/>
                  </a:lnTo>
                  <a:lnTo>
                    <a:pt x="777" y="524"/>
                  </a:lnTo>
                  <a:lnTo>
                    <a:pt x="776" y="522"/>
                  </a:lnTo>
                  <a:lnTo>
                    <a:pt x="776" y="524"/>
                  </a:lnTo>
                  <a:lnTo>
                    <a:pt x="776" y="525"/>
                  </a:lnTo>
                  <a:lnTo>
                    <a:pt x="775" y="525"/>
                  </a:lnTo>
                  <a:lnTo>
                    <a:pt x="774" y="525"/>
                  </a:lnTo>
                  <a:lnTo>
                    <a:pt x="774" y="524"/>
                  </a:lnTo>
                  <a:lnTo>
                    <a:pt x="775" y="524"/>
                  </a:lnTo>
                  <a:lnTo>
                    <a:pt x="774" y="524"/>
                  </a:lnTo>
                  <a:lnTo>
                    <a:pt x="774" y="525"/>
                  </a:lnTo>
                  <a:lnTo>
                    <a:pt x="772" y="525"/>
                  </a:lnTo>
                  <a:lnTo>
                    <a:pt x="772" y="524"/>
                  </a:lnTo>
                  <a:lnTo>
                    <a:pt x="771" y="524"/>
                  </a:lnTo>
                  <a:lnTo>
                    <a:pt x="771" y="525"/>
                  </a:lnTo>
                  <a:lnTo>
                    <a:pt x="772" y="525"/>
                  </a:lnTo>
                  <a:lnTo>
                    <a:pt x="771" y="525"/>
                  </a:lnTo>
                  <a:lnTo>
                    <a:pt x="771" y="526"/>
                  </a:lnTo>
                  <a:lnTo>
                    <a:pt x="771" y="527"/>
                  </a:lnTo>
                  <a:lnTo>
                    <a:pt x="770" y="527"/>
                  </a:lnTo>
                  <a:lnTo>
                    <a:pt x="769" y="527"/>
                  </a:lnTo>
                  <a:lnTo>
                    <a:pt x="769" y="526"/>
                  </a:lnTo>
                  <a:lnTo>
                    <a:pt x="769" y="527"/>
                  </a:lnTo>
                  <a:lnTo>
                    <a:pt x="768" y="527"/>
                  </a:lnTo>
                  <a:lnTo>
                    <a:pt x="768" y="526"/>
                  </a:lnTo>
                  <a:lnTo>
                    <a:pt x="769" y="526"/>
                  </a:lnTo>
                  <a:lnTo>
                    <a:pt x="768" y="526"/>
                  </a:lnTo>
                  <a:lnTo>
                    <a:pt x="767" y="527"/>
                  </a:lnTo>
                  <a:lnTo>
                    <a:pt x="767" y="526"/>
                  </a:lnTo>
                  <a:lnTo>
                    <a:pt x="767" y="525"/>
                  </a:lnTo>
                  <a:lnTo>
                    <a:pt x="768" y="525"/>
                  </a:lnTo>
                  <a:lnTo>
                    <a:pt x="768" y="524"/>
                  </a:lnTo>
                  <a:lnTo>
                    <a:pt x="767" y="524"/>
                  </a:lnTo>
                  <a:lnTo>
                    <a:pt x="765" y="525"/>
                  </a:lnTo>
                  <a:lnTo>
                    <a:pt x="765" y="526"/>
                  </a:lnTo>
                  <a:lnTo>
                    <a:pt x="765" y="527"/>
                  </a:lnTo>
                  <a:lnTo>
                    <a:pt x="764" y="527"/>
                  </a:lnTo>
                  <a:lnTo>
                    <a:pt x="764" y="526"/>
                  </a:lnTo>
                  <a:lnTo>
                    <a:pt x="764" y="525"/>
                  </a:lnTo>
                  <a:lnTo>
                    <a:pt x="763" y="525"/>
                  </a:lnTo>
                  <a:lnTo>
                    <a:pt x="763" y="526"/>
                  </a:lnTo>
                  <a:lnTo>
                    <a:pt x="762" y="526"/>
                  </a:lnTo>
                  <a:lnTo>
                    <a:pt x="762" y="527"/>
                  </a:lnTo>
                  <a:lnTo>
                    <a:pt x="761" y="527"/>
                  </a:lnTo>
                  <a:lnTo>
                    <a:pt x="761" y="528"/>
                  </a:lnTo>
                  <a:lnTo>
                    <a:pt x="762" y="528"/>
                  </a:lnTo>
                  <a:lnTo>
                    <a:pt x="761" y="528"/>
                  </a:lnTo>
                  <a:lnTo>
                    <a:pt x="762" y="528"/>
                  </a:lnTo>
                  <a:lnTo>
                    <a:pt x="761" y="528"/>
                  </a:lnTo>
                  <a:lnTo>
                    <a:pt x="761" y="529"/>
                  </a:lnTo>
                  <a:lnTo>
                    <a:pt x="762" y="529"/>
                  </a:lnTo>
                  <a:lnTo>
                    <a:pt x="761" y="529"/>
                  </a:lnTo>
                  <a:lnTo>
                    <a:pt x="762" y="529"/>
                  </a:lnTo>
                  <a:lnTo>
                    <a:pt x="761" y="531"/>
                  </a:lnTo>
                  <a:lnTo>
                    <a:pt x="761" y="529"/>
                  </a:lnTo>
                  <a:lnTo>
                    <a:pt x="760" y="529"/>
                  </a:lnTo>
                  <a:lnTo>
                    <a:pt x="761" y="529"/>
                  </a:lnTo>
                  <a:lnTo>
                    <a:pt x="760" y="529"/>
                  </a:lnTo>
                  <a:lnTo>
                    <a:pt x="760" y="531"/>
                  </a:lnTo>
                  <a:lnTo>
                    <a:pt x="759" y="531"/>
                  </a:lnTo>
                  <a:lnTo>
                    <a:pt x="759" y="532"/>
                  </a:lnTo>
                  <a:lnTo>
                    <a:pt x="757" y="532"/>
                  </a:lnTo>
                  <a:lnTo>
                    <a:pt x="756" y="532"/>
                  </a:lnTo>
                  <a:lnTo>
                    <a:pt x="757" y="532"/>
                  </a:lnTo>
                  <a:lnTo>
                    <a:pt x="757" y="533"/>
                  </a:lnTo>
                  <a:lnTo>
                    <a:pt x="756" y="533"/>
                  </a:lnTo>
                  <a:lnTo>
                    <a:pt x="755" y="533"/>
                  </a:lnTo>
                  <a:lnTo>
                    <a:pt x="755" y="534"/>
                  </a:lnTo>
                  <a:lnTo>
                    <a:pt x="754" y="534"/>
                  </a:lnTo>
                  <a:lnTo>
                    <a:pt x="754" y="535"/>
                  </a:lnTo>
                  <a:lnTo>
                    <a:pt x="753" y="535"/>
                  </a:lnTo>
                  <a:lnTo>
                    <a:pt x="753" y="536"/>
                  </a:lnTo>
                  <a:lnTo>
                    <a:pt x="752" y="536"/>
                  </a:lnTo>
                  <a:lnTo>
                    <a:pt x="752" y="538"/>
                  </a:lnTo>
                  <a:lnTo>
                    <a:pt x="750" y="538"/>
                  </a:lnTo>
                  <a:lnTo>
                    <a:pt x="750" y="536"/>
                  </a:lnTo>
                  <a:lnTo>
                    <a:pt x="750" y="538"/>
                  </a:lnTo>
                  <a:lnTo>
                    <a:pt x="749" y="538"/>
                  </a:lnTo>
                  <a:lnTo>
                    <a:pt x="749" y="536"/>
                  </a:lnTo>
                  <a:lnTo>
                    <a:pt x="749" y="538"/>
                  </a:lnTo>
                  <a:lnTo>
                    <a:pt x="749" y="539"/>
                  </a:lnTo>
                  <a:lnTo>
                    <a:pt x="748" y="539"/>
                  </a:lnTo>
                  <a:lnTo>
                    <a:pt x="749" y="539"/>
                  </a:lnTo>
                  <a:lnTo>
                    <a:pt x="748" y="538"/>
                  </a:lnTo>
                  <a:lnTo>
                    <a:pt x="748" y="539"/>
                  </a:lnTo>
                  <a:lnTo>
                    <a:pt x="748" y="540"/>
                  </a:lnTo>
                  <a:lnTo>
                    <a:pt x="747" y="539"/>
                  </a:lnTo>
                  <a:lnTo>
                    <a:pt x="748" y="539"/>
                  </a:lnTo>
                  <a:lnTo>
                    <a:pt x="748" y="538"/>
                  </a:lnTo>
                  <a:lnTo>
                    <a:pt x="747" y="539"/>
                  </a:lnTo>
                  <a:lnTo>
                    <a:pt x="747" y="538"/>
                  </a:lnTo>
                  <a:lnTo>
                    <a:pt x="747" y="539"/>
                  </a:lnTo>
                  <a:lnTo>
                    <a:pt x="746" y="540"/>
                  </a:lnTo>
                  <a:lnTo>
                    <a:pt x="746" y="539"/>
                  </a:lnTo>
                  <a:lnTo>
                    <a:pt x="746" y="538"/>
                  </a:lnTo>
                  <a:lnTo>
                    <a:pt x="746" y="539"/>
                  </a:lnTo>
                  <a:lnTo>
                    <a:pt x="745" y="539"/>
                  </a:lnTo>
                  <a:lnTo>
                    <a:pt x="745" y="540"/>
                  </a:lnTo>
                  <a:lnTo>
                    <a:pt x="745" y="541"/>
                  </a:lnTo>
                  <a:lnTo>
                    <a:pt x="743" y="541"/>
                  </a:lnTo>
                  <a:lnTo>
                    <a:pt x="743" y="542"/>
                  </a:lnTo>
                  <a:lnTo>
                    <a:pt x="743" y="541"/>
                  </a:lnTo>
                  <a:lnTo>
                    <a:pt x="742" y="541"/>
                  </a:lnTo>
                  <a:lnTo>
                    <a:pt x="742" y="542"/>
                  </a:lnTo>
                  <a:lnTo>
                    <a:pt x="742" y="541"/>
                  </a:lnTo>
                  <a:lnTo>
                    <a:pt x="741" y="541"/>
                  </a:lnTo>
                  <a:lnTo>
                    <a:pt x="740" y="542"/>
                  </a:lnTo>
                  <a:lnTo>
                    <a:pt x="739" y="542"/>
                  </a:lnTo>
                  <a:lnTo>
                    <a:pt x="739" y="541"/>
                  </a:lnTo>
                  <a:lnTo>
                    <a:pt x="740" y="541"/>
                  </a:lnTo>
                  <a:lnTo>
                    <a:pt x="739" y="541"/>
                  </a:lnTo>
                  <a:lnTo>
                    <a:pt x="740" y="540"/>
                  </a:lnTo>
                  <a:lnTo>
                    <a:pt x="740" y="539"/>
                  </a:lnTo>
                  <a:lnTo>
                    <a:pt x="739" y="539"/>
                  </a:lnTo>
                  <a:lnTo>
                    <a:pt x="739" y="540"/>
                  </a:lnTo>
                  <a:lnTo>
                    <a:pt x="739" y="539"/>
                  </a:lnTo>
                  <a:lnTo>
                    <a:pt x="739" y="538"/>
                  </a:lnTo>
                  <a:lnTo>
                    <a:pt x="739" y="536"/>
                  </a:lnTo>
                  <a:lnTo>
                    <a:pt x="738" y="538"/>
                  </a:lnTo>
                  <a:lnTo>
                    <a:pt x="739" y="538"/>
                  </a:lnTo>
                  <a:lnTo>
                    <a:pt x="738" y="538"/>
                  </a:lnTo>
                  <a:lnTo>
                    <a:pt x="738" y="536"/>
                  </a:lnTo>
                  <a:lnTo>
                    <a:pt x="738" y="538"/>
                  </a:lnTo>
                  <a:lnTo>
                    <a:pt x="738" y="539"/>
                  </a:lnTo>
                  <a:lnTo>
                    <a:pt x="736" y="539"/>
                  </a:lnTo>
                  <a:lnTo>
                    <a:pt x="738" y="539"/>
                  </a:lnTo>
                  <a:lnTo>
                    <a:pt x="736" y="539"/>
                  </a:lnTo>
                  <a:lnTo>
                    <a:pt x="736" y="538"/>
                  </a:lnTo>
                  <a:lnTo>
                    <a:pt x="735" y="538"/>
                  </a:lnTo>
                  <a:lnTo>
                    <a:pt x="735" y="539"/>
                  </a:lnTo>
                  <a:lnTo>
                    <a:pt x="735" y="538"/>
                  </a:lnTo>
                  <a:lnTo>
                    <a:pt x="736" y="536"/>
                  </a:lnTo>
                  <a:lnTo>
                    <a:pt x="735" y="536"/>
                  </a:lnTo>
                  <a:lnTo>
                    <a:pt x="735" y="535"/>
                  </a:lnTo>
                  <a:lnTo>
                    <a:pt x="736" y="535"/>
                  </a:lnTo>
                  <a:lnTo>
                    <a:pt x="736" y="534"/>
                  </a:lnTo>
                  <a:lnTo>
                    <a:pt x="736" y="533"/>
                  </a:lnTo>
                  <a:lnTo>
                    <a:pt x="736" y="532"/>
                  </a:lnTo>
                  <a:lnTo>
                    <a:pt x="738" y="531"/>
                  </a:lnTo>
                  <a:lnTo>
                    <a:pt x="739" y="529"/>
                  </a:lnTo>
                  <a:lnTo>
                    <a:pt x="739" y="528"/>
                  </a:lnTo>
                  <a:lnTo>
                    <a:pt x="740" y="528"/>
                  </a:lnTo>
                  <a:lnTo>
                    <a:pt x="740" y="527"/>
                  </a:lnTo>
                  <a:lnTo>
                    <a:pt x="741" y="527"/>
                  </a:lnTo>
                  <a:lnTo>
                    <a:pt x="742" y="526"/>
                  </a:lnTo>
                  <a:lnTo>
                    <a:pt x="743" y="526"/>
                  </a:lnTo>
                  <a:lnTo>
                    <a:pt x="743" y="525"/>
                  </a:lnTo>
                  <a:lnTo>
                    <a:pt x="742" y="525"/>
                  </a:lnTo>
                  <a:lnTo>
                    <a:pt x="740" y="526"/>
                  </a:lnTo>
                  <a:lnTo>
                    <a:pt x="738" y="528"/>
                  </a:lnTo>
                  <a:lnTo>
                    <a:pt x="738" y="527"/>
                  </a:lnTo>
                  <a:lnTo>
                    <a:pt x="741" y="525"/>
                  </a:lnTo>
                  <a:lnTo>
                    <a:pt x="742" y="525"/>
                  </a:lnTo>
                  <a:lnTo>
                    <a:pt x="743" y="525"/>
                  </a:lnTo>
                  <a:lnTo>
                    <a:pt x="745" y="524"/>
                  </a:lnTo>
                  <a:lnTo>
                    <a:pt x="745" y="525"/>
                  </a:lnTo>
                  <a:lnTo>
                    <a:pt x="746" y="525"/>
                  </a:lnTo>
                  <a:lnTo>
                    <a:pt x="746" y="524"/>
                  </a:lnTo>
                  <a:lnTo>
                    <a:pt x="747" y="524"/>
                  </a:lnTo>
                  <a:lnTo>
                    <a:pt x="748" y="522"/>
                  </a:lnTo>
                  <a:lnTo>
                    <a:pt x="749" y="522"/>
                  </a:lnTo>
                  <a:lnTo>
                    <a:pt x="748" y="522"/>
                  </a:lnTo>
                  <a:lnTo>
                    <a:pt x="747" y="524"/>
                  </a:lnTo>
                  <a:lnTo>
                    <a:pt x="746" y="524"/>
                  </a:lnTo>
                  <a:lnTo>
                    <a:pt x="745" y="524"/>
                  </a:lnTo>
                  <a:lnTo>
                    <a:pt x="746" y="522"/>
                  </a:lnTo>
                  <a:lnTo>
                    <a:pt x="747" y="522"/>
                  </a:lnTo>
                  <a:lnTo>
                    <a:pt x="749" y="521"/>
                  </a:lnTo>
                  <a:lnTo>
                    <a:pt x="750" y="520"/>
                  </a:lnTo>
                  <a:lnTo>
                    <a:pt x="753" y="519"/>
                  </a:lnTo>
                  <a:lnTo>
                    <a:pt x="754" y="519"/>
                  </a:lnTo>
                  <a:lnTo>
                    <a:pt x="756" y="518"/>
                  </a:lnTo>
                  <a:lnTo>
                    <a:pt x="759" y="517"/>
                  </a:lnTo>
                  <a:lnTo>
                    <a:pt x="760" y="515"/>
                  </a:lnTo>
                  <a:lnTo>
                    <a:pt x="761" y="515"/>
                  </a:lnTo>
                  <a:lnTo>
                    <a:pt x="762" y="515"/>
                  </a:lnTo>
                  <a:lnTo>
                    <a:pt x="763" y="515"/>
                  </a:lnTo>
                  <a:lnTo>
                    <a:pt x="764" y="514"/>
                  </a:lnTo>
                  <a:lnTo>
                    <a:pt x="764" y="513"/>
                  </a:lnTo>
                  <a:lnTo>
                    <a:pt x="763" y="513"/>
                  </a:lnTo>
                  <a:lnTo>
                    <a:pt x="764" y="513"/>
                  </a:lnTo>
                  <a:lnTo>
                    <a:pt x="765" y="514"/>
                  </a:lnTo>
                  <a:lnTo>
                    <a:pt x="764" y="515"/>
                  </a:lnTo>
                  <a:lnTo>
                    <a:pt x="764" y="517"/>
                  </a:lnTo>
                  <a:lnTo>
                    <a:pt x="765" y="517"/>
                  </a:lnTo>
                  <a:lnTo>
                    <a:pt x="767" y="518"/>
                  </a:lnTo>
                  <a:lnTo>
                    <a:pt x="767" y="519"/>
                  </a:lnTo>
                  <a:lnTo>
                    <a:pt x="767" y="518"/>
                  </a:lnTo>
                  <a:lnTo>
                    <a:pt x="768" y="518"/>
                  </a:lnTo>
                  <a:lnTo>
                    <a:pt x="767" y="518"/>
                  </a:lnTo>
                  <a:lnTo>
                    <a:pt x="767" y="517"/>
                  </a:lnTo>
                  <a:lnTo>
                    <a:pt x="767" y="515"/>
                  </a:lnTo>
                  <a:lnTo>
                    <a:pt x="768" y="515"/>
                  </a:lnTo>
                  <a:lnTo>
                    <a:pt x="769" y="515"/>
                  </a:lnTo>
                  <a:lnTo>
                    <a:pt x="770" y="514"/>
                  </a:lnTo>
                  <a:lnTo>
                    <a:pt x="771" y="514"/>
                  </a:lnTo>
                  <a:lnTo>
                    <a:pt x="772" y="514"/>
                  </a:lnTo>
                  <a:lnTo>
                    <a:pt x="774" y="514"/>
                  </a:lnTo>
                  <a:lnTo>
                    <a:pt x="774" y="513"/>
                  </a:lnTo>
                  <a:lnTo>
                    <a:pt x="774" y="514"/>
                  </a:lnTo>
                  <a:lnTo>
                    <a:pt x="775" y="513"/>
                  </a:lnTo>
                  <a:lnTo>
                    <a:pt x="776" y="513"/>
                  </a:lnTo>
                  <a:lnTo>
                    <a:pt x="776" y="514"/>
                  </a:lnTo>
                  <a:lnTo>
                    <a:pt x="776" y="513"/>
                  </a:lnTo>
                  <a:lnTo>
                    <a:pt x="777" y="513"/>
                  </a:lnTo>
                  <a:lnTo>
                    <a:pt x="778" y="513"/>
                  </a:lnTo>
                  <a:lnTo>
                    <a:pt x="777" y="513"/>
                  </a:lnTo>
                  <a:lnTo>
                    <a:pt x="776" y="513"/>
                  </a:lnTo>
                  <a:lnTo>
                    <a:pt x="775" y="513"/>
                  </a:lnTo>
                  <a:lnTo>
                    <a:pt x="772" y="513"/>
                  </a:lnTo>
                  <a:lnTo>
                    <a:pt x="771" y="513"/>
                  </a:lnTo>
                  <a:lnTo>
                    <a:pt x="771" y="512"/>
                  </a:lnTo>
                  <a:lnTo>
                    <a:pt x="770" y="513"/>
                  </a:lnTo>
                  <a:lnTo>
                    <a:pt x="769" y="513"/>
                  </a:lnTo>
                  <a:lnTo>
                    <a:pt x="770" y="512"/>
                  </a:lnTo>
                  <a:lnTo>
                    <a:pt x="769" y="512"/>
                  </a:lnTo>
                  <a:lnTo>
                    <a:pt x="768" y="512"/>
                  </a:lnTo>
                  <a:lnTo>
                    <a:pt x="767" y="513"/>
                  </a:lnTo>
                  <a:lnTo>
                    <a:pt x="767" y="512"/>
                  </a:lnTo>
                  <a:lnTo>
                    <a:pt x="767" y="513"/>
                  </a:lnTo>
                  <a:lnTo>
                    <a:pt x="765" y="513"/>
                  </a:lnTo>
                  <a:lnTo>
                    <a:pt x="764" y="513"/>
                  </a:lnTo>
                  <a:lnTo>
                    <a:pt x="764" y="512"/>
                  </a:lnTo>
                  <a:lnTo>
                    <a:pt x="763" y="512"/>
                  </a:lnTo>
                  <a:lnTo>
                    <a:pt x="762" y="512"/>
                  </a:lnTo>
                  <a:lnTo>
                    <a:pt x="762" y="513"/>
                  </a:lnTo>
                  <a:lnTo>
                    <a:pt x="761" y="513"/>
                  </a:lnTo>
                  <a:lnTo>
                    <a:pt x="761" y="514"/>
                  </a:lnTo>
                  <a:lnTo>
                    <a:pt x="760" y="514"/>
                  </a:lnTo>
                  <a:lnTo>
                    <a:pt x="760" y="513"/>
                  </a:lnTo>
                  <a:lnTo>
                    <a:pt x="759" y="513"/>
                  </a:lnTo>
                  <a:lnTo>
                    <a:pt x="759" y="512"/>
                  </a:lnTo>
                  <a:lnTo>
                    <a:pt x="760" y="512"/>
                  </a:lnTo>
                  <a:lnTo>
                    <a:pt x="761" y="512"/>
                  </a:lnTo>
                  <a:lnTo>
                    <a:pt x="760" y="511"/>
                  </a:lnTo>
                  <a:lnTo>
                    <a:pt x="762" y="511"/>
                  </a:lnTo>
                  <a:lnTo>
                    <a:pt x="763" y="510"/>
                  </a:lnTo>
                  <a:lnTo>
                    <a:pt x="764" y="510"/>
                  </a:lnTo>
                  <a:lnTo>
                    <a:pt x="764" y="508"/>
                  </a:lnTo>
                  <a:lnTo>
                    <a:pt x="765" y="508"/>
                  </a:lnTo>
                  <a:lnTo>
                    <a:pt x="767" y="507"/>
                  </a:lnTo>
                  <a:lnTo>
                    <a:pt x="768" y="506"/>
                  </a:lnTo>
                  <a:lnTo>
                    <a:pt x="769" y="506"/>
                  </a:lnTo>
                  <a:lnTo>
                    <a:pt x="768" y="506"/>
                  </a:lnTo>
                  <a:lnTo>
                    <a:pt x="768" y="507"/>
                  </a:lnTo>
                  <a:lnTo>
                    <a:pt x="769" y="507"/>
                  </a:lnTo>
                  <a:lnTo>
                    <a:pt x="769" y="506"/>
                  </a:lnTo>
                  <a:lnTo>
                    <a:pt x="768" y="506"/>
                  </a:lnTo>
                  <a:lnTo>
                    <a:pt x="769" y="506"/>
                  </a:lnTo>
                  <a:lnTo>
                    <a:pt x="769" y="505"/>
                  </a:lnTo>
                  <a:lnTo>
                    <a:pt x="768" y="505"/>
                  </a:lnTo>
                  <a:lnTo>
                    <a:pt x="768" y="506"/>
                  </a:lnTo>
                  <a:lnTo>
                    <a:pt x="767" y="506"/>
                  </a:lnTo>
                  <a:lnTo>
                    <a:pt x="765" y="507"/>
                  </a:lnTo>
                  <a:lnTo>
                    <a:pt x="765" y="506"/>
                  </a:lnTo>
                  <a:lnTo>
                    <a:pt x="767" y="506"/>
                  </a:lnTo>
                  <a:lnTo>
                    <a:pt x="765" y="506"/>
                  </a:lnTo>
                  <a:lnTo>
                    <a:pt x="765" y="505"/>
                  </a:lnTo>
                  <a:lnTo>
                    <a:pt x="765" y="504"/>
                  </a:lnTo>
                  <a:lnTo>
                    <a:pt x="764" y="504"/>
                  </a:lnTo>
                  <a:lnTo>
                    <a:pt x="764" y="503"/>
                  </a:lnTo>
                  <a:lnTo>
                    <a:pt x="764" y="501"/>
                  </a:lnTo>
                  <a:lnTo>
                    <a:pt x="764" y="503"/>
                  </a:lnTo>
                  <a:lnTo>
                    <a:pt x="764" y="504"/>
                  </a:lnTo>
                  <a:lnTo>
                    <a:pt x="765" y="504"/>
                  </a:lnTo>
                  <a:lnTo>
                    <a:pt x="765" y="505"/>
                  </a:lnTo>
                  <a:lnTo>
                    <a:pt x="765" y="506"/>
                  </a:lnTo>
                  <a:lnTo>
                    <a:pt x="764" y="506"/>
                  </a:lnTo>
                  <a:lnTo>
                    <a:pt x="763" y="507"/>
                  </a:lnTo>
                  <a:lnTo>
                    <a:pt x="764" y="507"/>
                  </a:lnTo>
                  <a:lnTo>
                    <a:pt x="763" y="507"/>
                  </a:lnTo>
                  <a:lnTo>
                    <a:pt x="763" y="508"/>
                  </a:lnTo>
                  <a:lnTo>
                    <a:pt x="762" y="508"/>
                  </a:lnTo>
                  <a:lnTo>
                    <a:pt x="762" y="510"/>
                  </a:lnTo>
                  <a:lnTo>
                    <a:pt x="761" y="510"/>
                  </a:lnTo>
                  <a:lnTo>
                    <a:pt x="761" y="508"/>
                  </a:lnTo>
                  <a:lnTo>
                    <a:pt x="760" y="508"/>
                  </a:lnTo>
                  <a:lnTo>
                    <a:pt x="760" y="510"/>
                  </a:lnTo>
                  <a:lnTo>
                    <a:pt x="759" y="510"/>
                  </a:lnTo>
                  <a:lnTo>
                    <a:pt x="756" y="511"/>
                  </a:lnTo>
                  <a:lnTo>
                    <a:pt x="754" y="512"/>
                  </a:lnTo>
                  <a:lnTo>
                    <a:pt x="752" y="513"/>
                  </a:lnTo>
                  <a:lnTo>
                    <a:pt x="750" y="513"/>
                  </a:lnTo>
                  <a:lnTo>
                    <a:pt x="749" y="514"/>
                  </a:lnTo>
                  <a:lnTo>
                    <a:pt x="748" y="514"/>
                  </a:lnTo>
                  <a:lnTo>
                    <a:pt x="748" y="515"/>
                  </a:lnTo>
                  <a:lnTo>
                    <a:pt x="747" y="514"/>
                  </a:lnTo>
                  <a:lnTo>
                    <a:pt x="747" y="515"/>
                  </a:lnTo>
                  <a:lnTo>
                    <a:pt x="746" y="515"/>
                  </a:lnTo>
                  <a:lnTo>
                    <a:pt x="745" y="515"/>
                  </a:lnTo>
                  <a:lnTo>
                    <a:pt x="745" y="514"/>
                  </a:lnTo>
                  <a:lnTo>
                    <a:pt x="743" y="514"/>
                  </a:lnTo>
                  <a:lnTo>
                    <a:pt x="745" y="513"/>
                  </a:lnTo>
                  <a:lnTo>
                    <a:pt x="746" y="512"/>
                  </a:lnTo>
                  <a:lnTo>
                    <a:pt x="745" y="512"/>
                  </a:lnTo>
                  <a:lnTo>
                    <a:pt x="745" y="513"/>
                  </a:lnTo>
                  <a:lnTo>
                    <a:pt x="743" y="513"/>
                  </a:lnTo>
                  <a:lnTo>
                    <a:pt x="742" y="513"/>
                  </a:lnTo>
                  <a:lnTo>
                    <a:pt x="742" y="514"/>
                  </a:lnTo>
                  <a:lnTo>
                    <a:pt x="743" y="514"/>
                  </a:lnTo>
                  <a:lnTo>
                    <a:pt x="743" y="515"/>
                  </a:lnTo>
                  <a:lnTo>
                    <a:pt x="742" y="515"/>
                  </a:lnTo>
                  <a:lnTo>
                    <a:pt x="741" y="515"/>
                  </a:lnTo>
                  <a:lnTo>
                    <a:pt x="741" y="517"/>
                  </a:lnTo>
                  <a:lnTo>
                    <a:pt x="741" y="515"/>
                  </a:lnTo>
                  <a:lnTo>
                    <a:pt x="740" y="515"/>
                  </a:lnTo>
                  <a:lnTo>
                    <a:pt x="741" y="515"/>
                  </a:lnTo>
                  <a:lnTo>
                    <a:pt x="741" y="517"/>
                  </a:lnTo>
                  <a:lnTo>
                    <a:pt x="740" y="517"/>
                  </a:lnTo>
                  <a:lnTo>
                    <a:pt x="739" y="517"/>
                  </a:lnTo>
                  <a:lnTo>
                    <a:pt x="739" y="518"/>
                  </a:lnTo>
                  <a:lnTo>
                    <a:pt x="738" y="518"/>
                  </a:lnTo>
                  <a:lnTo>
                    <a:pt x="738" y="517"/>
                  </a:lnTo>
                  <a:lnTo>
                    <a:pt x="735" y="518"/>
                  </a:lnTo>
                  <a:lnTo>
                    <a:pt x="734" y="518"/>
                  </a:lnTo>
                  <a:lnTo>
                    <a:pt x="734" y="517"/>
                  </a:lnTo>
                  <a:lnTo>
                    <a:pt x="734" y="518"/>
                  </a:lnTo>
                  <a:lnTo>
                    <a:pt x="733" y="518"/>
                  </a:lnTo>
                  <a:lnTo>
                    <a:pt x="733" y="517"/>
                  </a:lnTo>
                  <a:lnTo>
                    <a:pt x="733" y="515"/>
                  </a:lnTo>
                  <a:lnTo>
                    <a:pt x="732" y="515"/>
                  </a:lnTo>
                  <a:lnTo>
                    <a:pt x="732" y="517"/>
                  </a:lnTo>
                  <a:lnTo>
                    <a:pt x="731" y="517"/>
                  </a:lnTo>
                  <a:lnTo>
                    <a:pt x="731" y="518"/>
                  </a:lnTo>
                  <a:lnTo>
                    <a:pt x="731" y="517"/>
                  </a:lnTo>
                  <a:lnTo>
                    <a:pt x="729" y="517"/>
                  </a:lnTo>
                  <a:lnTo>
                    <a:pt x="731" y="515"/>
                  </a:lnTo>
                  <a:lnTo>
                    <a:pt x="729" y="515"/>
                  </a:lnTo>
                  <a:lnTo>
                    <a:pt x="728" y="515"/>
                  </a:lnTo>
                  <a:lnTo>
                    <a:pt x="728" y="517"/>
                  </a:lnTo>
                  <a:lnTo>
                    <a:pt x="727" y="517"/>
                  </a:lnTo>
                  <a:lnTo>
                    <a:pt x="727" y="515"/>
                  </a:lnTo>
                  <a:lnTo>
                    <a:pt x="726" y="514"/>
                  </a:lnTo>
                  <a:lnTo>
                    <a:pt x="727" y="514"/>
                  </a:lnTo>
                  <a:lnTo>
                    <a:pt x="727" y="513"/>
                  </a:lnTo>
                  <a:lnTo>
                    <a:pt x="727" y="512"/>
                  </a:lnTo>
                  <a:lnTo>
                    <a:pt x="727" y="511"/>
                  </a:lnTo>
                  <a:lnTo>
                    <a:pt x="728" y="511"/>
                  </a:lnTo>
                  <a:lnTo>
                    <a:pt x="728" y="510"/>
                  </a:lnTo>
                  <a:lnTo>
                    <a:pt x="728" y="508"/>
                  </a:lnTo>
                  <a:lnTo>
                    <a:pt x="727" y="508"/>
                  </a:lnTo>
                  <a:lnTo>
                    <a:pt x="726" y="508"/>
                  </a:lnTo>
                  <a:lnTo>
                    <a:pt x="726" y="507"/>
                  </a:lnTo>
                  <a:lnTo>
                    <a:pt x="725" y="507"/>
                  </a:lnTo>
                  <a:lnTo>
                    <a:pt x="725" y="506"/>
                  </a:lnTo>
                  <a:lnTo>
                    <a:pt x="726" y="506"/>
                  </a:lnTo>
                  <a:lnTo>
                    <a:pt x="725" y="505"/>
                  </a:lnTo>
                  <a:lnTo>
                    <a:pt x="726" y="505"/>
                  </a:lnTo>
                  <a:lnTo>
                    <a:pt x="726" y="504"/>
                  </a:lnTo>
                  <a:lnTo>
                    <a:pt x="727" y="501"/>
                  </a:lnTo>
                  <a:lnTo>
                    <a:pt x="727" y="499"/>
                  </a:lnTo>
                  <a:lnTo>
                    <a:pt x="728" y="498"/>
                  </a:lnTo>
                  <a:lnTo>
                    <a:pt x="728" y="496"/>
                  </a:lnTo>
                  <a:lnTo>
                    <a:pt x="729" y="493"/>
                  </a:lnTo>
                  <a:lnTo>
                    <a:pt x="729" y="491"/>
                  </a:lnTo>
                  <a:lnTo>
                    <a:pt x="731" y="490"/>
                  </a:lnTo>
                  <a:lnTo>
                    <a:pt x="732" y="487"/>
                  </a:lnTo>
                  <a:lnTo>
                    <a:pt x="732" y="486"/>
                  </a:lnTo>
                  <a:lnTo>
                    <a:pt x="731" y="486"/>
                  </a:lnTo>
                  <a:lnTo>
                    <a:pt x="731" y="485"/>
                  </a:lnTo>
                  <a:lnTo>
                    <a:pt x="729" y="484"/>
                  </a:lnTo>
                  <a:lnTo>
                    <a:pt x="729" y="483"/>
                  </a:lnTo>
                  <a:lnTo>
                    <a:pt x="728" y="483"/>
                  </a:lnTo>
                  <a:lnTo>
                    <a:pt x="727" y="482"/>
                  </a:lnTo>
                  <a:lnTo>
                    <a:pt x="726" y="482"/>
                  </a:lnTo>
                  <a:lnTo>
                    <a:pt x="726" y="483"/>
                  </a:lnTo>
                  <a:lnTo>
                    <a:pt x="725" y="483"/>
                  </a:lnTo>
                  <a:lnTo>
                    <a:pt x="724" y="483"/>
                  </a:lnTo>
                  <a:lnTo>
                    <a:pt x="722" y="483"/>
                  </a:lnTo>
                  <a:lnTo>
                    <a:pt x="722" y="484"/>
                  </a:lnTo>
                  <a:lnTo>
                    <a:pt x="721" y="484"/>
                  </a:lnTo>
                  <a:lnTo>
                    <a:pt x="720" y="484"/>
                  </a:lnTo>
                  <a:lnTo>
                    <a:pt x="719" y="485"/>
                  </a:lnTo>
                  <a:lnTo>
                    <a:pt x="717" y="484"/>
                  </a:lnTo>
                  <a:lnTo>
                    <a:pt x="717" y="483"/>
                  </a:lnTo>
                  <a:lnTo>
                    <a:pt x="718" y="483"/>
                  </a:lnTo>
                  <a:lnTo>
                    <a:pt x="718" y="482"/>
                  </a:lnTo>
                  <a:lnTo>
                    <a:pt x="718" y="480"/>
                  </a:lnTo>
                  <a:lnTo>
                    <a:pt x="717" y="480"/>
                  </a:lnTo>
                  <a:lnTo>
                    <a:pt x="715" y="480"/>
                  </a:lnTo>
                  <a:lnTo>
                    <a:pt x="714" y="483"/>
                  </a:lnTo>
                  <a:lnTo>
                    <a:pt x="712" y="484"/>
                  </a:lnTo>
                  <a:lnTo>
                    <a:pt x="711" y="485"/>
                  </a:lnTo>
                  <a:lnTo>
                    <a:pt x="708" y="486"/>
                  </a:lnTo>
                  <a:lnTo>
                    <a:pt x="707" y="487"/>
                  </a:lnTo>
                  <a:lnTo>
                    <a:pt x="706" y="490"/>
                  </a:lnTo>
                  <a:lnTo>
                    <a:pt x="704" y="491"/>
                  </a:lnTo>
                  <a:lnTo>
                    <a:pt x="703" y="492"/>
                  </a:lnTo>
                  <a:lnTo>
                    <a:pt x="701" y="493"/>
                  </a:lnTo>
                  <a:lnTo>
                    <a:pt x="700" y="496"/>
                  </a:lnTo>
                  <a:lnTo>
                    <a:pt x="700" y="497"/>
                  </a:lnTo>
                  <a:lnTo>
                    <a:pt x="699" y="498"/>
                  </a:lnTo>
                  <a:lnTo>
                    <a:pt x="698" y="498"/>
                  </a:lnTo>
                  <a:lnTo>
                    <a:pt x="697" y="498"/>
                  </a:lnTo>
                  <a:lnTo>
                    <a:pt x="697" y="499"/>
                  </a:lnTo>
                  <a:lnTo>
                    <a:pt x="696" y="500"/>
                  </a:lnTo>
                  <a:lnTo>
                    <a:pt x="697" y="500"/>
                  </a:lnTo>
                  <a:lnTo>
                    <a:pt x="697" y="501"/>
                  </a:lnTo>
                  <a:lnTo>
                    <a:pt x="696" y="501"/>
                  </a:lnTo>
                  <a:lnTo>
                    <a:pt x="695" y="501"/>
                  </a:lnTo>
                  <a:lnTo>
                    <a:pt x="695" y="503"/>
                  </a:lnTo>
                  <a:lnTo>
                    <a:pt x="696" y="503"/>
                  </a:lnTo>
                  <a:lnTo>
                    <a:pt x="695" y="503"/>
                  </a:lnTo>
                  <a:lnTo>
                    <a:pt x="695" y="504"/>
                  </a:lnTo>
                  <a:lnTo>
                    <a:pt x="695" y="505"/>
                  </a:lnTo>
                  <a:lnTo>
                    <a:pt x="692" y="506"/>
                  </a:lnTo>
                  <a:lnTo>
                    <a:pt x="692" y="507"/>
                  </a:lnTo>
                  <a:lnTo>
                    <a:pt x="691" y="507"/>
                  </a:lnTo>
                  <a:lnTo>
                    <a:pt x="691" y="508"/>
                  </a:lnTo>
                  <a:lnTo>
                    <a:pt x="690" y="508"/>
                  </a:lnTo>
                  <a:lnTo>
                    <a:pt x="688" y="510"/>
                  </a:lnTo>
                  <a:lnTo>
                    <a:pt x="686" y="511"/>
                  </a:lnTo>
                  <a:lnTo>
                    <a:pt x="686" y="512"/>
                  </a:lnTo>
                  <a:lnTo>
                    <a:pt x="688" y="512"/>
                  </a:lnTo>
                  <a:lnTo>
                    <a:pt x="688" y="513"/>
                  </a:lnTo>
                  <a:lnTo>
                    <a:pt x="686" y="513"/>
                  </a:lnTo>
                  <a:lnTo>
                    <a:pt x="686" y="512"/>
                  </a:lnTo>
                  <a:lnTo>
                    <a:pt x="685" y="512"/>
                  </a:lnTo>
                  <a:lnTo>
                    <a:pt x="685" y="513"/>
                  </a:lnTo>
                  <a:lnTo>
                    <a:pt x="684" y="513"/>
                  </a:lnTo>
                  <a:lnTo>
                    <a:pt x="684" y="514"/>
                  </a:lnTo>
                  <a:lnTo>
                    <a:pt x="684" y="515"/>
                  </a:lnTo>
                  <a:lnTo>
                    <a:pt x="683" y="515"/>
                  </a:lnTo>
                  <a:lnTo>
                    <a:pt x="683" y="514"/>
                  </a:lnTo>
                  <a:lnTo>
                    <a:pt x="683" y="513"/>
                  </a:lnTo>
                  <a:lnTo>
                    <a:pt x="682" y="513"/>
                  </a:lnTo>
                  <a:lnTo>
                    <a:pt x="682" y="514"/>
                  </a:lnTo>
                  <a:lnTo>
                    <a:pt x="681" y="514"/>
                  </a:lnTo>
                  <a:lnTo>
                    <a:pt x="681" y="515"/>
                  </a:lnTo>
                  <a:lnTo>
                    <a:pt x="679" y="514"/>
                  </a:lnTo>
                  <a:lnTo>
                    <a:pt x="678" y="514"/>
                  </a:lnTo>
                  <a:lnTo>
                    <a:pt x="677" y="514"/>
                  </a:lnTo>
                  <a:lnTo>
                    <a:pt x="677" y="515"/>
                  </a:lnTo>
                  <a:lnTo>
                    <a:pt x="676" y="515"/>
                  </a:lnTo>
                  <a:lnTo>
                    <a:pt x="677" y="515"/>
                  </a:lnTo>
                  <a:lnTo>
                    <a:pt x="676" y="517"/>
                  </a:lnTo>
                  <a:lnTo>
                    <a:pt x="675" y="518"/>
                  </a:lnTo>
                  <a:lnTo>
                    <a:pt x="675" y="519"/>
                  </a:lnTo>
                  <a:lnTo>
                    <a:pt x="674" y="519"/>
                  </a:lnTo>
                  <a:lnTo>
                    <a:pt x="672" y="519"/>
                  </a:lnTo>
                  <a:lnTo>
                    <a:pt x="671" y="519"/>
                  </a:lnTo>
                  <a:lnTo>
                    <a:pt x="670" y="519"/>
                  </a:lnTo>
                  <a:lnTo>
                    <a:pt x="668" y="519"/>
                  </a:lnTo>
                  <a:lnTo>
                    <a:pt x="667" y="519"/>
                  </a:lnTo>
                  <a:lnTo>
                    <a:pt x="665" y="519"/>
                  </a:lnTo>
                  <a:lnTo>
                    <a:pt x="664" y="519"/>
                  </a:lnTo>
                  <a:lnTo>
                    <a:pt x="663" y="519"/>
                  </a:lnTo>
                  <a:lnTo>
                    <a:pt x="662" y="519"/>
                  </a:lnTo>
                  <a:lnTo>
                    <a:pt x="661" y="519"/>
                  </a:lnTo>
                  <a:lnTo>
                    <a:pt x="660" y="519"/>
                  </a:lnTo>
                  <a:lnTo>
                    <a:pt x="658" y="519"/>
                  </a:lnTo>
                  <a:lnTo>
                    <a:pt x="657" y="519"/>
                  </a:lnTo>
                  <a:lnTo>
                    <a:pt x="656" y="519"/>
                  </a:lnTo>
                  <a:lnTo>
                    <a:pt x="655" y="519"/>
                  </a:lnTo>
                  <a:lnTo>
                    <a:pt x="654" y="519"/>
                  </a:lnTo>
                  <a:lnTo>
                    <a:pt x="651" y="519"/>
                  </a:lnTo>
                  <a:lnTo>
                    <a:pt x="650" y="519"/>
                  </a:lnTo>
                  <a:lnTo>
                    <a:pt x="649" y="519"/>
                  </a:lnTo>
                  <a:lnTo>
                    <a:pt x="648" y="519"/>
                  </a:lnTo>
                  <a:lnTo>
                    <a:pt x="647" y="519"/>
                  </a:lnTo>
                  <a:lnTo>
                    <a:pt x="646" y="519"/>
                  </a:lnTo>
                  <a:lnTo>
                    <a:pt x="644" y="519"/>
                  </a:lnTo>
                  <a:lnTo>
                    <a:pt x="643" y="519"/>
                  </a:lnTo>
                  <a:lnTo>
                    <a:pt x="642" y="519"/>
                  </a:lnTo>
                  <a:lnTo>
                    <a:pt x="641" y="519"/>
                  </a:lnTo>
                  <a:lnTo>
                    <a:pt x="640" y="519"/>
                  </a:lnTo>
                  <a:lnTo>
                    <a:pt x="639" y="519"/>
                  </a:lnTo>
                  <a:lnTo>
                    <a:pt x="637" y="519"/>
                  </a:lnTo>
                  <a:lnTo>
                    <a:pt x="636" y="519"/>
                  </a:lnTo>
                  <a:lnTo>
                    <a:pt x="634" y="519"/>
                  </a:lnTo>
                  <a:close/>
                  <a:moveTo>
                    <a:pt x="35" y="452"/>
                  </a:moveTo>
                  <a:lnTo>
                    <a:pt x="34" y="452"/>
                  </a:lnTo>
                  <a:lnTo>
                    <a:pt x="32" y="452"/>
                  </a:lnTo>
                  <a:lnTo>
                    <a:pt x="34" y="452"/>
                  </a:lnTo>
                  <a:lnTo>
                    <a:pt x="34" y="451"/>
                  </a:lnTo>
                  <a:lnTo>
                    <a:pt x="35" y="451"/>
                  </a:lnTo>
                  <a:lnTo>
                    <a:pt x="36" y="451"/>
                  </a:lnTo>
                  <a:lnTo>
                    <a:pt x="35" y="451"/>
                  </a:lnTo>
                  <a:lnTo>
                    <a:pt x="35" y="452"/>
                  </a:lnTo>
                  <a:close/>
                  <a:moveTo>
                    <a:pt x="68" y="451"/>
                  </a:moveTo>
                  <a:lnTo>
                    <a:pt x="67" y="451"/>
                  </a:lnTo>
                  <a:lnTo>
                    <a:pt x="68" y="451"/>
                  </a:lnTo>
                  <a:lnTo>
                    <a:pt x="68" y="450"/>
                  </a:lnTo>
                  <a:lnTo>
                    <a:pt x="70" y="450"/>
                  </a:lnTo>
                  <a:lnTo>
                    <a:pt x="70" y="451"/>
                  </a:lnTo>
                  <a:lnTo>
                    <a:pt x="68" y="451"/>
                  </a:lnTo>
                  <a:close/>
                  <a:moveTo>
                    <a:pt x="904" y="449"/>
                  </a:moveTo>
                  <a:lnTo>
                    <a:pt x="904" y="450"/>
                  </a:lnTo>
                  <a:lnTo>
                    <a:pt x="903" y="450"/>
                  </a:lnTo>
                  <a:lnTo>
                    <a:pt x="904" y="450"/>
                  </a:lnTo>
                  <a:lnTo>
                    <a:pt x="904" y="449"/>
                  </a:lnTo>
                  <a:close/>
                  <a:moveTo>
                    <a:pt x="58" y="449"/>
                  </a:moveTo>
                  <a:lnTo>
                    <a:pt x="59" y="449"/>
                  </a:lnTo>
                  <a:lnTo>
                    <a:pt x="59" y="450"/>
                  </a:lnTo>
                  <a:lnTo>
                    <a:pt x="58" y="450"/>
                  </a:lnTo>
                  <a:lnTo>
                    <a:pt x="58" y="449"/>
                  </a:lnTo>
                  <a:close/>
                  <a:moveTo>
                    <a:pt x="71" y="449"/>
                  </a:moveTo>
                  <a:lnTo>
                    <a:pt x="70" y="450"/>
                  </a:lnTo>
                  <a:lnTo>
                    <a:pt x="68" y="450"/>
                  </a:lnTo>
                  <a:lnTo>
                    <a:pt x="68" y="449"/>
                  </a:lnTo>
                  <a:lnTo>
                    <a:pt x="70" y="449"/>
                  </a:lnTo>
                  <a:lnTo>
                    <a:pt x="71" y="449"/>
                  </a:lnTo>
                  <a:lnTo>
                    <a:pt x="70" y="449"/>
                  </a:lnTo>
                  <a:lnTo>
                    <a:pt x="71" y="449"/>
                  </a:lnTo>
                  <a:close/>
                  <a:moveTo>
                    <a:pt x="56" y="449"/>
                  </a:moveTo>
                  <a:lnTo>
                    <a:pt x="55" y="449"/>
                  </a:lnTo>
                  <a:lnTo>
                    <a:pt x="53" y="449"/>
                  </a:lnTo>
                  <a:lnTo>
                    <a:pt x="55" y="449"/>
                  </a:lnTo>
                  <a:lnTo>
                    <a:pt x="56" y="449"/>
                  </a:lnTo>
                  <a:close/>
                  <a:moveTo>
                    <a:pt x="892" y="449"/>
                  </a:moveTo>
                  <a:lnTo>
                    <a:pt x="891" y="449"/>
                  </a:lnTo>
                  <a:lnTo>
                    <a:pt x="891" y="448"/>
                  </a:lnTo>
                  <a:lnTo>
                    <a:pt x="892" y="448"/>
                  </a:lnTo>
                  <a:lnTo>
                    <a:pt x="892" y="449"/>
                  </a:lnTo>
                  <a:close/>
                  <a:moveTo>
                    <a:pt x="53" y="449"/>
                  </a:moveTo>
                  <a:lnTo>
                    <a:pt x="52" y="449"/>
                  </a:lnTo>
                  <a:lnTo>
                    <a:pt x="52" y="448"/>
                  </a:lnTo>
                  <a:lnTo>
                    <a:pt x="53" y="448"/>
                  </a:lnTo>
                  <a:lnTo>
                    <a:pt x="53" y="449"/>
                  </a:lnTo>
                  <a:close/>
                  <a:moveTo>
                    <a:pt x="892" y="447"/>
                  </a:moveTo>
                  <a:lnTo>
                    <a:pt x="892" y="448"/>
                  </a:lnTo>
                  <a:lnTo>
                    <a:pt x="893" y="448"/>
                  </a:lnTo>
                  <a:lnTo>
                    <a:pt x="892" y="448"/>
                  </a:lnTo>
                  <a:lnTo>
                    <a:pt x="891" y="448"/>
                  </a:lnTo>
                  <a:lnTo>
                    <a:pt x="892" y="448"/>
                  </a:lnTo>
                  <a:lnTo>
                    <a:pt x="892" y="447"/>
                  </a:lnTo>
                  <a:close/>
                  <a:moveTo>
                    <a:pt x="906" y="448"/>
                  </a:moveTo>
                  <a:lnTo>
                    <a:pt x="905" y="448"/>
                  </a:lnTo>
                  <a:lnTo>
                    <a:pt x="904" y="449"/>
                  </a:lnTo>
                  <a:lnTo>
                    <a:pt x="903" y="449"/>
                  </a:lnTo>
                  <a:lnTo>
                    <a:pt x="902" y="449"/>
                  </a:lnTo>
                  <a:lnTo>
                    <a:pt x="903" y="449"/>
                  </a:lnTo>
                  <a:lnTo>
                    <a:pt x="902" y="449"/>
                  </a:lnTo>
                  <a:lnTo>
                    <a:pt x="902" y="448"/>
                  </a:lnTo>
                  <a:lnTo>
                    <a:pt x="903" y="448"/>
                  </a:lnTo>
                  <a:lnTo>
                    <a:pt x="904" y="448"/>
                  </a:lnTo>
                  <a:lnTo>
                    <a:pt x="905" y="448"/>
                  </a:lnTo>
                  <a:lnTo>
                    <a:pt x="905" y="447"/>
                  </a:lnTo>
                  <a:lnTo>
                    <a:pt x="905" y="448"/>
                  </a:lnTo>
                  <a:lnTo>
                    <a:pt x="906" y="447"/>
                  </a:lnTo>
                  <a:lnTo>
                    <a:pt x="906" y="448"/>
                  </a:lnTo>
                  <a:close/>
                  <a:moveTo>
                    <a:pt x="912" y="445"/>
                  </a:moveTo>
                  <a:lnTo>
                    <a:pt x="913" y="445"/>
                  </a:lnTo>
                  <a:lnTo>
                    <a:pt x="913" y="447"/>
                  </a:lnTo>
                  <a:lnTo>
                    <a:pt x="912" y="447"/>
                  </a:lnTo>
                  <a:lnTo>
                    <a:pt x="913" y="447"/>
                  </a:lnTo>
                  <a:lnTo>
                    <a:pt x="912" y="447"/>
                  </a:lnTo>
                  <a:lnTo>
                    <a:pt x="912" y="448"/>
                  </a:lnTo>
                  <a:lnTo>
                    <a:pt x="911" y="448"/>
                  </a:lnTo>
                  <a:lnTo>
                    <a:pt x="910" y="448"/>
                  </a:lnTo>
                  <a:lnTo>
                    <a:pt x="909" y="448"/>
                  </a:lnTo>
                  <a:lnTo>
                    <a:pt x="910" y="447"/>
                  </a:lnTo>
                  <a:lnTo>
                    <a:pt x="910" y="445"/>
                  </a:lnTo>
                  <a:lnTo>
                    <a:pt x="911" y="445"/>
                  </a:lnTo>
                  <a:lnTo>
                    <a:pt x="911" y="447"/>
                  </a:lnTo>
                  <a:lnTo>
                    <a:pt x="911" y="445"/>
                  </a:lnTo>
                  <a:lnTo>
                    <a:pt x="912" y="445"/>
                  </a:lnTo>
                  <a:close/>
                  <a:moveTo>
                    <a:pt x="65" y="445"/>
                  </a:moveTo>
                  <a:lnTo>
                    <a:pt x="64" y="445"/>
                  </a:lnTo>
                  <a:lnTo>
                    <a:pt x="63" y="447"/>
                  </a:lnTo>
                  <a:lnTo>
                    <a:pt x="61" y="447"/>
                  </a:lnTo>
                  <a:lnTo>
                    <a:pt x="61" y="445"/>
                  </a:lnTo>
                  <a:lnTo>
                    <a:pt x="63" y="445"/>
                  </a:lnTo>
                  <a:lnTo>
                    <a:pt x="64" y="445"/>
                  </a:lnTo>
                  <a:lnTo>
                    <a:pt x="65" y="444"/>
                  </a:lnTo>
                  <a:lnTo>
                    <a:pt x="65" y="445"/>
                  </a:lnTo>
                  <a:close/>
                  <a:moveTo>
                    <a:pt x="60" y="447"/>
                  </a:moveTo>
                  <a:lnTo>
                    <a:pt x="60" y="448"/>
                  </a:lnTo>
                  <a:lnTo>
                    <a:pt x="60" y="449"/>
                  </a:lnTo>
                  <a:lnTo>
                    <a:pt x="59" y="448"/>
                  </a:lnTo>
                  <a:lnTo>
                    <a:pt x="58" y="448"/>
                  </a:lnTo>
                  <a:lnTo>
                    <a:pt x="58" y="447"/>
                  </a:lnTo>
                  <a:lnTo>
                    <a:pt x="57" y="445"/>
                  </a:lnTo>
                  <a:lnTo>
                    <a:pt x="57" y="444"/>
                  </a:lnTo>
                  <a:lnTo>
                    <a:pt x="58" y="444"/>
                  </a:lnTo>
                  <a:lnTo>
                    <a:pt x="58" y="445"/>
                  </a:lnTo>
                  <a:lnTo>
                    <a:pt x="59" y="445"/>
                  </a:lnTo>
                  <a:lnTo>
                    <a:pt x="60" y="445"/>
                  </a:lnTo>
                  <a:lnTo>
                    <a:pt x="60" y="447"/>
                  </a:lnTo>
                  <a:close/>
                  <a:moveTo>
                    <a:pt x="32" y="443"/>
                  </a:moveTo>
                  <a:lnTo>
                    <a:pt x="32" y="444"/>
                  </a:lnTo>
                  <a:lnTo>
                    <a:pt x="34" y="443"/>
                  </a:lnTo>
                  <a:lnTo>
                    <a:pt x="34" y="444"/>
                  </a:lnTo>
                  <a:lnTo>
                    <a:pt x="32" y="444"/>
                  </a:lnTo>
                  <a:lnTo>
                    <a:pt x="32" y="445"/>
                  </a:lnTo>
                  <a:lnTo>
                    <a:pt x="32" y="447"/>
                  </a:lnTo>
                  <a:lnTo>
                    <a:pt x="31" y="447"/>
                  </a:lnTo>
                  <a:lnTo>
                    <a:pt x="31" y="448"/>
                  </a:lnTo>
                  <a:lnTo>
                    <a:pt x="30" y="448"/>
                  </a:lnTo>
                  <a:lnTo>
                    <a:pt x="29" y="447"/>
                  </a:lnTo>
                  <a:lnTo>
                    <a:pt x="29" y="445"/>
                  </a:lnTo>
                  <a:lnTo>
                    <a:pt x="30" y="445"/>
                  </a:lnTo>
                  <a:lnTo>
                    <a:pt x="30" y="444"/>
                  </a:lnTo>
                  <a:lnTo>
                    <a:pt x="29" y="444"/>
                  </a:lnTo>
                  <a:lnTo>
                    <a:pt x="30" y="444"/>
                  </a:lnTo>
                  <a:lnTo>
                    <a:pt x="31" y="443"/>
                  </a:lnTo>
                  <a:lnTo>
                    <a:pt x="32" y="443"/>
                  </a:lnTo>
                  <a:close/>
                  <a:moveTo>
                    <a:pt x="791" y="442"/>
                  </a:moveTo>
                  <a:lnTo>
                    <a:pt x="792" y="443"/>
                  </a:lnTo>
                  <a:lnTo>
                    <a:pt x="793" y="443"/>
                  </a:lnTo>
                  <a:lnTo>
                    <a:pt x="797" y="443"/>
                  </a:lnTo>
                  <a:lnTo>
                    <a:pt x="797" y="444"/>
                  </a:lnTo>
                  <a:lnTo>
                    <a:pt x="798" y="444"/>
                  </a:lnTo>
                  <a:lnTo>
                    <a:pt x="800" y="444"/>
                  </a:lnTo>
                  <a:lnTo>
                    <a:pt x="802" y="444"/>
                  </a:lnTo>
                  <a:lnTo>
                    <a:pt x="803" y="444"/>
                  </a:lnTo>
                  <a:lnTo>
                    <a:pt x="804" y="445"/>
                  </a:lnTo>
                  <a:lnTo>
                    <a:pt x="805" y="445"/>
                  </a:lnTo>
                  <a:lnTo>
                    <a:pt x="805" y="447"/>
                  </a:lnTo>
                  <a:lnTo>
                    <a:pt x="806" y="447"/>
                  </a:lnTo>
                  <a:lnTo>
                    <a:pt x="807" y="447"/>
                  </a:lnTo>
                  <a:lnTo>
                    <a:pt x="809" y="448"/>
                  </a:lnTo>
                  <a:lnTo>
                    <a:pt x="810" y="448"/>
                  </a:lnTo>
                  <a:lnTo>
                    <a:pt x="810" y="449"/>
                  </a:lnTo>
                  <a:lnTo>
                    <a:pt x="811" y="449"/>
                  </a:lnTo>
                  <a:lnTo>
                    <a:pt x="811" y="450"/>
                  </a:lnTo>
                  <a:lnTo>
                    <a:pt x="812" y="450"/>
                  </a:lnTo>
                  <a:lnTo>
                    <a:pt x="813" y="451"/>
                  </a:lnTo>
                  <a:lnTo>
                    <a:pt x="814" y="451"/>
                  </a:lnTo>
                  <a:lnTo>
                    <a:pt x="816" y="451"/>
                  </a:lnTo>
                  <a:lnTo>
                    <a:pt x="817" y="452"/>
                  </a:lnTo>
                  <a:lnTo>
                    <a:pt x="817" y="454"/>
                  </a:lnTo>
                  <a:lnTo>
                    <a:pt x="818" y="455"/>
                  </a:lnTo>
                  <a:lnTo>
                    <a:pt x="817" y="455"/>
                  </a:lnTo>
                  <a:lnTo>
                    <a:pt x="816" y="455"/>
                  </a:lnTo>
                  <a:lnTo>
                    <a:pt x="816" y="456"/>
                  </a:lnTo>
                  <a:lnTo>
                    <a:pt x="814" y="456"/>
                  </a:lnTo>
                  <a:lnTo>
                    <a:pt x="812" y="456"/>
                  </a:lnTo>
                  <a:lnTo>
                    <a:pt x="811" y="456"/>
                  </a:lnTo>
                  <a:lnTo>
                    <a:pt x="810" y="456"/>
                  </a:lnTo>
                  <a:lnTo>
                    <a:pt x="809" y="455"/>
                  </a:lnTo>
                  <a:lnTo>
                    <a:pt x="807" y="455"/>
                  </a:lnTo>
                  <a:lnTo>
                    <a:pt x="805" y="455"/>
                  </a:lnTo>
                  <a:lnTo>
                    <a:pt x="803" y="454"/>
                  </a:lnTo>
                  <a:lnTo>
                    <a:pt x="800" y="454"/>
                  </a:lnTo>
                  <a:lnTo>
                    <a:pt x="799" y="452"/>
                  </a:lnTo>
                  <a:lnTo>
                    <a:pt x="798" y="451"/>
                  </a:lnTo>
                  <a:lnTo>
                    <a:pt x="797" y="451"/>
                  </a:lnTo>
                  <a:lnTo>
                    <a:pt x="796" y="451"/>
                  </a:lnTo>
                  <a:lnTo>
                    <a:pt x="796" y="450"/>
                  </a:lnTo>
                  <a:lnTo>
                    <a:pt x="796" y="449"/>
                  </a:lnTo>
                  <a:lnTo>
                    <a:pt x="795" y="449"/>
                  </a:lnTo>
                  <a:lnTo>
                    <a:pt x="795" y="448"/>
                  </a:lnTo>
                  <a:lnTo>
                    <a:pt x="792" y="447"/>
                  </a:lnTo>
                  <a:lnTo>
                    <a:pt x="791" y="445"/>
                  </a:lnTo>
                  <a:lnTo>
                    <a:pt x="790" y="445"/>
                  </a:lnTo>
                  <a:lnTo>
                    <a:pt x="789" y="444"/>
                  </a:lnTo>
                  <a:lnTo>
                    <a:pt x="788" y="444"/>
                  </a:lnTo>
                  <a:lnTo>
                    <a:pt x="786" y="444"/>
                  </a:lnTo>
                  <a:lnTo>
                    <a:pt x="786" y="443"/>
                  </a:lnTo>
                  <a:lnTo>
                    <a:pt x="788" y="443"/>
                  </a:lnTo>
                  <a:lnTo>
                    <a:pt x="789" y="443"/>
                  </a:lnTo>
                  <a:lnTo>
                    <a:pt x="790" y="442"/>
                  </a:lnTo>
                  <a:lnTo>
                    <a:pt x="790" y="443"/>
                  </a:lnTo>
                  <a:lnTo>
                    <a:pt x="790" y="442"/>
                  </a:lnTo>
                  <a:lnTo>
                    <a:pt x="791" y="442"/>
                  </a:lnTo>
                  <a:close/>
                  <a:moveTo>
                    <a:pt x="28" y="442"/>
                  </a:moveTo>
                  <a:lnTo>
                    <a:pt x="27" y="442"/>
                  </a:lnTo>
                  <a:lnTo>
                    <a:pt x="28" y="441"/>
                  </a:lnTo>
                  <a:lnTo>
                    <a:pt x="28" y="442"/>
                  </a:lnTo>
                  <a:close/>
                  <a:moveTo>
                    <a:pt x="893" y="438"/>
                  </a:moveTo>
                  <a:lnTo>
                    <a:pt x="892" y="438"/>
                  </a:lnTo>
                  <a:lnTo>
                    <a:pt x="893" y="438"/>
                  </a:lnTo>
                  <a:close/>
                  <a:moveTo>
                    <a:pt x="895" y="438"/>
                  </a:moveTo>
                  <a:lnTo>
                    <a:pt x="893" y="438"/>
                  </a:lnTo>
                  <a:lnTo>
                    <a:pt x="895" y="438"/>
                  </a:lnTo>
                  <a:close/>
                  <a:moveTo>
                    <a:pt x="56" y="441"/>
                  </a:moveTo>
                  <a:lnTo>
                    <a:pt x="56" y="440"/>
                  </a:lnTo>
                  <a:lnTo>
                    <a:pt x="57" y="440"/>
                  </a:lnTo>
                  <a:lnTo>
                    <a:pt x="57" y="438"/>
                  </a:lnTo>
                  <a:lnTo>
                    <a:pt x="58" y="438"/>
                  </a:lnTo>
                  <a:lnTo>
                    <a:pt x="58" y="440"/>
                  </a:lnTo>
                  <a:lnTo>
                    <a:pt x="57" y="440"/>
                  </a:lnTo>
                  <a:lnTo>
                    <a:pt x="58" y="440"/>
                  </a:lnTo>
                  <a:lnTo>
                    <a:pt x="57" y="440"/>
                  </a:lnTo>
                  <a:lnTo>
                    <a:pt x="57" y="441"/>
                  </a:lnTo>
                  <a:lnTo>
                    <a:pt x="56" y="441"/>
                  </a:lnTo>
                  <a:close/>
                  <a:moveTo>
                    <a:pt x="797" y="438"/>
                  </a:moveTo>
                  <a:lnTo>
                    <a:pt x="796" y="438"/>
                  </a:lnTo>
                  <a:lnTo>
                    <a:pt x="796" y="437"/>
                  </a:lnTo>
                  <a:lnTo>
                    <a:pt x="797" y="438"/>
                  </a:lnTo>
                  <a:close/>
                  <a:moveTo>
                    <a:pt x="53" y="442"/>
                  </a:moveTo>
                  <a:lnTo>
                    <a:pt x="53" y="441"/>
                  </a:lnTo>
                  <a:lnTo>
                    <a:pt x="53" y="440"/>
                  </a:lnTo>
                  <a:lnTo>
                    <a:pt x="53" y="438"/>
                  </a:lnTo>
                  <a:lnTo>
                    <a:pt x="53" y="437"/>
                  </a:lnTo>
                  <a:lnTo>
                    <a:pt x="55" y="437"/>
                  </a:lnTo>
                  <a:lnTo>
                    <a:pt x="56" y="437"/>
                  </a:lnTo>
                  <a:lnTo>
                    <a:pt x="56" y="438"/>
                  </a:lnTo>
                  <a:lnTo>
                    <a:pt x="55" y="438"/>
                  </a:lnTo>
                  <a:lnTo>
                    <a:pt x="55" y="440"/>
                  </a:lnTo>
                  <a:lnTo>
                    <a:pt x="53" y="440"/>
                  </a:lnTo>
                  <a:lnTo>
                    <a:pt x="53" y="441"/>
                  </a:lnTo>
                  <a:lnTo>
                    <a:pt x="53" y="442"/>
                  </a:lnTo>
                  <a:close/>
                  <a:moveTo>
                    <a:pt x="59" y="438"/>
                  </a:moveTo>
                  <a:lnTo>
                    <a:pt x="60" y="438"/>
                  </a:lnTo>
                  <a:lnTo>
                    <a:pt x="59" y="440"/>
                  </a:lnTo>
                  <a:lnTo>
                    <a:pt x="58" y="440"/>
                  </a:lnTo>
                  <a:lnTo>
                    <a:pt x="58" y="438"/>
                  </a:lnTo>
                  <a:lnTo>
                    <a:pt x="59" y="438"/>
                  </a:lnTo>
                  <a:lnTo>
                    <a:pt x="58" y="438"/>
                  </a:lnTo>
                  <a:lnTo>
                    <a:pt x="58" y="437"/>
                  </a:lnTo>
                  <a:lnTo>
                    <a:pt x="59" y="437"/>
                  </a:lnTo>
                  <a:lnTo>
                    <a:pt x="60" y="437"/>
                  </a:lnTo>
                  <a:lnTo>
                    <a:pt x="59" y="438"/>
                  </a:lnTo>
                  <a:close/>
                  <a:moveTo>
                    <a:pt x="61" y="437"/>
                  </a:moveTo>
                  <a:lnTo>
                    <a:pt x="61" y="438"/>
                  </a:lnTo>
                  <a:lnTo>
                    <a:pt x="60" y="438"/>
                  </a:lnTo>
                  <a:lnTo>
                    <a:pt x="61" y="437"/>
                  </a:lnTo>
                  <a:lnTo>
                    <a:pt x="60" y="438"/>
                  </a:lnTo>
                  <a:lnTo>
                    <a:pt x="60" y="437"/>
                  </a:lnTo>
                  <a:lnTo>
                    <a:pt x="61" y="437"/>
                  </a:lnTo>
                  <a:close/>
                  <a:moveTo>
                    <a:pt x="57" y="435"/>
                  </a:moveTo>
                  <a:lnTo>
                    <a:pt x="57" y="436"/>
                  </a:lnTo>
                  <a:lnTo>
                    <a:pt x="57" y="437"/>
                  </a:lnTo>
                  <a:lnTo>
                    <a:pt x="57" y="438"/>
                  </a:lnTo>
                  <a:lnTo>
                    <a:pt x="56" y="438"/>
                  </a:lnTo>
                  <a:lnTo>
                    <a:pt x="56" y="440"/>
                  </a:lnTo>
                  <a:lnTo>
                    <a:pt x="55" y="440"/>
                  </a:lnTo>
                  <a:lnTo>
                    <a:pt x="56" y="438"/>
                  </a:lnTo>
                  <a:lnTo>
                    <a:pt x="56" y="437"/>
                  </a:lnTo>
                  <a:lnTo>
                    <a:pt x="56" y="436"/>
                  </a:lnTo>
                  <a:lnTo>
                    <a:pt x="55" y="436"/>
                  </a:lnTo>
                  <a:lnTo>
                    <a:pt x="55" y="437"/>
                  </a:lnTo>
                  <a:lnTo>
                    <a:pt x="53" y="437"/>
                  </a:lnTo>
                  <a:lnTo>
                    <a:pt x="53" y="436"/>
                  </a:lnTo>
                  <a:lnTo>
                    <a:pt x="55" y="436"/>
                  </a:lnTo>
                  <a:lnTo>
                    <a:pt x="56" y="436"/>
                  </a:lnTo>
                  <a:lnTo>
                    <a:pt x="56" y="435"/>
                  </a:lnTo>
                  <a:lnTo>
                    <a:pt x="57" y="435"/>
                  </a:lnTo>
                  <a:close/>
                  <a:moveTo>
                    <a:pt x="53" y="435"/>
                  </a:moveTo>
                  <a:lnTo>
                    <a:pt x="52" y="435"/>
                  </a:lnTo>
                  <a:lnTo>
                    <a:pt x="51" y="436"/>
                  </a:lnTo>
                  <a:lnTo>
                    <a:pt x="50" y="436"/>
                  </a:lnTo>
                  <a:lnTo>
                    <a:pt x="50" y="435"/>
                  </a:lnTo>
                  <a:lnTo>
                    <a:pt x="51" y="435"/>
                  </a:lnTo>
                  <a:lnTo>
                    <a:pt x="52" y="435"/>
                  </a:lnTo>
                  <a:lnTo>
                    <a:pt x="53" y="435"/>
                  </a:lnTo>
                  <a:close/>
                  <a:moveTo>
                    <a:pt x="55" y="436"/>
                  </a:moveTo>
                  <a:lnTo>
                    <a:pt x="53" y="436"/>
                  </a:lnTo>
                  <a:lnTo>
                    <a:pt x="52" y="436"/>
                  </a:lnTo>
                  <a:lnTo>
                    <a:pt x="53" y="435"/>
                  </a:lnTo>
                  <a:lnTo>
                    <a:pt x="55" y="435"/>
                  </a:lnTo>
                  <a:lnTo>
                    <a:pt x="56" y="435"/>
                  </a:lnTo>
                  <a:lnTo>
                    <a:pt x="55" y="435"/>
                  </a:lnTo>
                  <a:lnTo>
                    <a:pt x="55" y="436"/>
                  </a:lnTo>
                  <a:close/>
                  <a:moveTo>
                    <a:pt x="50" y="435"/>
                  </a:moveTo>
                  <a:lnTo>
                    <a:pt x="49" y="435"/>
                  </a:lnTo>
                  <a:lnTo>
                    <a:pt x="50" y="435"/>
                  </a:lnTo>
                  <a:lnTo>
                    <a:pt x="50" y="434"/>
                  </a:lnTo>
                  <a:lnTo>
                    <a:pt x="51" y="434"/>
                  </a:lnTo>
                  <a:lnTo>
                    <a:pt x="51" y="435"/>
                  </a:lnTo>
                  <a:lnTo>
                    <a:pt x="50" y="435"/>
                  </a:lnTo>
                  <a:close/>
                  <a:moveTo>
                    <a:pt x="43" y="433"/>
                  </a:moveTo>
                  <a:lnTo>
                    <a:pt x="42" y="433"/>
                  </a:lnTo>
                  <a:lnTo>
                    <a:pt x="43" y="433"/>
                  </a:lnTo>
                  <a:close/>
                  <a:moveTo>
                    <a:pt x="46" y="433"/>
                  </a:moveTo>
                  <a:lnTo>
                    <a:pt x="45" y="433"/>
                  </a:lnTo>
                  <a:lnTo>
                    <a:pt x="45" y="434"/>
                  </a:lnTo>
                  <a:lnTo>
                    <a:pt x="44" y="434"/>
                  </a:lnTo>
                  <a:lnTo>
                    <a:pt x="43" y="434"/>
                  </a:lnTo>
                  <a:lnTo>
                    <a:pt x="42" y="434"/>
                  </a:lnTo>
                  <a:lnTo>
                    <a:pt x="42" y="433"/>
                  </a:lnTo>
                  <a:lnTo>
                    <a:pt x="45" y="433"/>
                  </a:lnTo>
                  <a:lnTo>
                    <a:pt x="46" y="433"/>
                  </a:lnTo>
                  <a:close/>
                  <a:moveTo>
                    <a:pt x="45" y="433"/>
                  </a:moveTo>
                  <a:lnTo>
                    <a:pt x="44" y="433"/>
                  </a:lnTo>
                  <a:lnTo>
                    <a:pt x="43" y="433"/>
                  </a:lnTo>
                  <a:lnTo>
                    <a:pt x="44" y="431"/>
                  </a:lnTo>
                  <a:lnTo>
                    <a:pt x="45" y="431"/>
                  </a:lnTo>
                  <a:lnTo>
                    <a:pt x="45" y="433"/>
                  </a:lnTo>
                  <a:close/>
                  <a:moveTo>
                    <a:pt x="853" y="431"/>
                  </a:moveTo>
                  <a:lnTo>
                    <a:pt x="853" y="433"/>
                  </a:lnTo>
                  <a:lnTo>
                    <a:pt x="854" y="433"/>
                  </a:lnTo>
                  <a:lnTo>
                    <a:pt x="853" y="433"/>
                  </a:lnTo>
                  <a:lnTo>
                    <a:pt x="853" y="434"/>
                  </a:lnTo>
                  <a:lnTo>
                    <a:pt x="853" y="433"/>
                  </a:lnTo>
                  <a:lnTo>
                    <a:pt x="853" y="431"/>
                  </a:lnTo>
                  <a:close/>
                  <a:moveTo>
                    <a:pt x="38" y="431"/>
                  </a:moveTo>
                  <a:lnTo>
                    <a:pt x="39" y="431"/>
                  </a:lnTo>
                  <a:lnTo>
                    <a:pt x="38" y="431"/>
                  </a:lnTo>
                  <a:lnTo>
                    <a:pt x="37" y="431"/>
                  </a:lnTo>
                  <a:lnTo>
                    <a:pt x="36" y="431"/>
                  </a:lnTo>
                  <a:lnTo>
                    <a:pt x="37" y="431"/>
                  </a:lnTo>
                  <a:lnTo>
                    <a:pt x="38" y="431"/>
                  </a:lnTo>
                  <a:close/>
                  <a:moveTo>
                    <a:pt x="900" y="429"/>
                  </a:moveTo>
                  <a:lnTo>
                    <a:pt x="900" y="430"/>
                  </a:lnTo>
                  <a:lnTo>
                    <a:pt x="899" y="430"/>
                  </a:lnTo>
                  <a:lnTo>
                    <a:pt x="898" y="430"/>
                  </a:lnTo>
                  <a:lnTo>
                    <a:pt x="898" y="429"/>
                  </a:lnTo>
                  <a:lnTo>
                    <a:pt x="899" y="429"/>
                  </a:lnTo>
                  <a:lnTo>
                    <a:pt x="900" y="429"/>
                  </a:lnTo>
                  <a:close/>
                  <a:moveTo>
                    <a:pt x="21" y="429"/>
                  </a:moveTo>
                  <a:lnTo>
                    <a:pt x="20" y="429"/>
                  </a:lnTo>
                  <a:lnTo>
                    <a:pt x="21" y="429"/>
                  </a:lnTo>
                  <a:close/>
                  <a:moveTo>
                    <a:pt x="49" y="430"/>
                  </a:moveTo>
                  <a:lnTo>
                    <a:pt x="48" y="430"/>
                  </a:lnTo>
                  <a:lnTo>
                    <a:pt x="48" y="431"/>
                  </a:lnTo>
                  <a:lnTo>
                    <a:pt x="46" y="431"/>
                  </a:lnTo>
                  <a:lnTo>
                    <a:pt x="45" y="431"/>
                  </a:lnTo>
                  <a:lnTo>
                    <a:pt x="44" y="431"/>
                  </a:lnTo>
                  <a:lnTo>
                    <a:pt x="43" y="431"/>
                  </a:lnTo>
                  <a:lnTo>
                    <a:pt x="44" y="431"/>
                  </a:lnTo>
                  <a:lnTo>
                    <a:pt x="44" y="430"/>
                  </a:lnTo>
                  <a:lnTo>
                    <a:pt x="45" y="430"/>
                  </a:lnTo>
                  <a:lnTo>
                    <a:pt x="46" y="429"/>
                  </a:lnTo>
                  <a:lnTo>
                    <a:pt x="48" y="429"/>
                  </a:lnTo>
                  <a:lnTo>
                    <a:pt x="49" y="429"/>
                  </a:lnTo>
                  <a:lnTo>
                    <a:pt x="49" y="430"/>
                  </a:lnTo>
                  <a:close/>
                  <a:moveTo>
                    <a:pt x="880" y="429"/>
                  </a:moveTo>
                  <a:lnTo>
                    <a:pt x="878" y="429"/>
                  </a:lnTo>
                  <a:lnTo>
                    <a:pt x="880" y="429"/>
                  </a:lnTo>
                  <a:close/>
                  <a:moveTo>
                    <a:pt x="45" y="429"/>
                  </a:moveTo>
                  <a:lnTo>
                    <a:pt x="44" y="429"/>
                  </a:lnTo>
                  <a:lnTo>
                    <a:pt x="43" y="429"/>
                  </a:lnTo>
                  <a:lnTo>
                    <a:pt x="42" y="429"/>
                  </a:lnTo>
                  <a:lnTo>
                    <a:pt x="41" y="429"/>
                  </a:lnTo>
                  <a:lnTo>
                    <a:pt x="42" y="429"/>
                  </a:lnTo>
                  <a:lnTo>
                    <a:pt x="43" y="429"/>
                  </a:lnTo>
                  <a:lnTo>
                    <a:pt x="44" y="429"/>
                  </a:lnTo>
                  <a:lnTo>
                    <a:pt x="44" y="428"/>
                  </a:lnTo>
                  <a:lnTo>
                    <a:pt x="45" y="428"/>
                  </a:lnTo>
                  <a:lnTo>
                    <a:pt x="45" y="429"/>
                  </a:lnTo>
                  <a:close/>
                  <a:moveTo>
                    <a:pt x="30" y="428"/>
                  </a:moveTo>
                  <a:lnTo>
                    <a:pt x="32" y="429"/>
                  </a:lnTo>
                  <a:lnTo>
                    <a:pt x="34" y="429"/>
                  </a:lnTo>
                  <a:lnTo>
                    <a:pt x="34" y="430"/>
                  </a:lnTo>
                  <a:lnTo>
                    <a:pt x="32" y="430"/>
                  </a:lnTo>
                  <a:lnTo>
                    <a:pt x="34" y="430"/>
                  </a:lnTo>
                  <a:lnTo>
                    <a:pt x="35" y="430"/>
                  </a:lnTo>
                  <a:lnTo>
                    <a:pt x="34" y="430"/>
                  </a:lnTo>
                  <a:lnTo>
                    <a:pt x="34" y="431"/>
                  </a:lnTo>
                  <a:lnTo>
                    <a:pt x="35" y="431"/>
                  </a:lnTo>
                  <a:lnTo>
                    <a:pt x="36" y="431"/>
                  </a:lnTo>
                  <a:lnTo>
                    <a:pt x="36" y="433"/>
                  </a:lnTo>
                  <a:lnTo>
                    <a:pt x="36" y="431"/>
                  </a:lnTo>
                  <a:lnTo>
                    <a:pt x="36" y="433"/>
                  </a:lnTo>
                  <a:lnTo>
                    <a:pt x="37" y="433"/>
                  </a:lnTo>
                  <a:lnTo>
                    <a:pt x="38" y="433"/>
                  </a:lnTo>
                  <a:lnTo>
                    <a:pt x="38" y="434"/>
                  </a:lnTo>
                  <a:lnTo>
                    <a:pt x="39" y="433"/>
                  </a:lnTo>
                  <a:lnTo>
                    <a:pt x="41" y="434"/>
                  </a:lnTo>
                  <a:lnTo>
                    <a:pt x="42" y="434"/>
                  </a:lnTo>
                  <a:lnTo>
                    <a:pt x="43" y="434"/>
                  </a:lnTo>
                  <a:lnTo>
                    <a:pt x="44" y="434"/>
                  </a:lnTo>
                  <a:lnTo>
                    <a:pt x="45" y="434"/>
                  </a:lnTo>
                  <a:lnTo>
                    <a:pt x="46" y="434"/>
                  </a:lnTo>
                  <a:lnTo>
                    <a:pt x="46" y="435"/>
                  </a:lnTo>
                  <a:lnTo>
                    <a:pt x="48" y="435"/>
                  </a:lnTo>
                  <a:lnTo>
                    <a:pt x="49" y="436"/>
                  </a:lnTo>
                  <a:lnTo>
                    <a:pt x="50" y="436"/>
                  </a:lnTo>
                  <a:lnTo>
                    <a:pt x="52" y="436"/>
                  </a:lnTo>
                  <a:lnTo>
                    <a:pt x="53" y="436"/>
                  </a:lnTo>
                  <a:lnTo>
                    <a:pt x="53" y="437"/>
                  </a:lnTo>
                  <a:lnTo>
                    <a:pt x="52" y="438"/>
                  </a:lnTo>
                  <a:lnTo>
                    <a:pt x="52" y="440"/>
                  </a:lnTo>
                  <a:lnTo>
                    <a:pt x="52" y="441"/>
                  </a:lnTo>
                  <a:lnTo>
                    <a:pt x="52" y="442"/>
                  </a:lnTo>
                  <a:lnTo>
                    <a:pt x="52" y="443"/>
                  </a:lnTo>
                  <a:lnTo>
                    <a:pt x="53" y="445"/>
                  </a:lnTo>
                  <a:lnTo>
                    <a:pt x="53" y="447"/>
                  </a:lnTo>
                  <a:lnTo>
                    <a:pt x="52" y="447"/>
                  </a:lnTo>
                  <a:lnTo>
                    <a:pt x="52" y="448"/>
                  </a:lnTo>
                  <a:lnTo>
                    <a:pt x="52" y="449"/>
                  </a:lnTo>
                  <a:lnTo>
                    <a:pt x="52" y="450"/>
                  </a:lnTo>
                  <a:lnTo>
                    <a:pt x="53" y="450"/>
                  </a:lnTo>
                  <a:lnTo>
                    <a:pt x="53" y="451"/>
                  </a:lnTo>
                  <a:lnTo>
                    <a:pt x="55" y="451"/>
                  </a:lnTo>
                  <a:lnTo>
                    <a:pt x="56" y="451"/>
                  </a:lnTo>
                  <a:lnTo>
                    <a:pt x="57" y="451"/>
                  </a:lnTo>
                  <a:lnTo>
                    <a:pt x="58" y="452"/>
                  </a:lnTo>
                  <a:lnTo>
                    <a:pt x="59" y="454"/>
                  </a:lnTo>
                  <a:lnTo>
                    <a:pt x="60" y="454"/>
                  </a:lnTo>
                  <a:lnTo>
                    <a:pt x="59" y="454"/>
                  </a:lnTo>
                  <a:lnTo>
                    <a:pt x="59" y="455"/>
                  </a:lnTo>
                  <a:lnTo>
                    <a:pt x="60" y="455"/>
                  </a:lnTo>
                  <a:lnTo>
                    <a:pt x="60" y="456"/>
                  </a:lnTo>
                  <a:lnTo>
                    <a:pt x="60" y="457"/>
                  </a:lnTo>
                  <a:lnTo>
                    <a:pt x="59" y="457"/>
                  </a:lnTo>
                  <a:lnTo>
                    <a:pt x="59" y="458"/>
                  </a:lnTo>
                  <a:lnTo>
                    <a:pt x="60" y="459"/>
                  </a:lnTo>
                  <a:lnTo>
                    <a:pt x="60" y="461"/>
                  </a:lnTo>
                  <a:lnTo>
                    <a:pt x="59" y="461"/>
                  </a:lnTo>
                  <a:lnTo>
                    <a:pt x="59" y="462"/>
                  </a:lnTo>
                  <a:lnTo>
                    <a:pt x="59" y="463"/>
                  </a:lnTo>
                  <a:lnTo>
                    <a:pt x="58" y="463"/>
                  </a:lnTo>
                  <a:lnTo>
                    <a:pt x="58" y="464"/>
                  </a:lnTo>
                  <a:lnTo>
                    <a:pt x="59" y="463"/>
                  </a:lnTo>
                  <a:lnTo>
                    <a:pt x="60" y="463"/>
                  </a:lnTo>
                  <a:lnTo>
                    <a:pt x="60" y="462"/>
                  </a:lnTo>
                  <a:lnTo>
                    <a:pt x="61" y="462"/>
                  </a:lnTo>
                  <a:lnTo>
                    <a:pt x="60" y="463"/>
                  </a:lnTo>
                  <a:lnTo>
                    <a:pt x="60" y="464"/>
                  </a:lnTo>
                  <a:lnTo>
                    <a:pt x="60" y="465"/>
                  </a:lnTo>
                  <a:lnTo>
                    <a:pt x="59" y="465"/>
                  </a:lnTo>
                  <a:lnTo>
                    <a:pt x="59" y="466"/>
                  </a:lnTo>
                  <a:lnTo>
                    <a:pt x="58" y="465"/>
                  </a:lnTo>
                  <a:lnTo>
                    <a:pt x="57" y="466"/>
                  </a:lnTo>
                  <a:lnTo>
                    <a:pt x="56" y="468"/>
                  </a:lnTo>
                  <a:lnTo>
                    <a:pt x="55" y="468"/>
                  </a:lnTo>
                  <a:lnTo>
                    <a:pt x="55" y="466"/>
                  </a:lnTo>
                  <a:lnTo>
                    <a:pt x="53" y="466"/>
                  </a:lnTo>
                  <a:lnTo>
                    <a:pt x="52" y="466"/>
                  </a:lnTo>
                  <a:lnTo>
                    <a:pt x="50" y="465"/>
                  </a:lnTo>
                  <a:lnTo>
                    <a:pt x="48" y="464"/>
                  </a:lnTo>
                  <a:lnTo>
                    <a:pt x="48" y="463"/>
                  </a:lnTo>
                  <a:lnTo>
                    <a:pt x="48" y="464"/>
                  </a:lnTo>
                  <a:lnTo>
                    <a:pt x="46" y="464"/>
                  </a:lnTo>
                  <a:lnTo>
                    <a:pt x="45" y="463"/>
                  </a:lnTo>
                  <a:lnTo>
                    <a:pt x="44" y="463"/>
                  </a:lnTo>
                  <a:lnTo>
                    <a:pt x="44" y="462"/>
                  </a:lnTo>
                  <a:lnTo>
                    <a:pt x="41" y="461"/>
                  </a:lnTo>
                  <a:lnTo>
                    <a:pt x="41" y="459"/>
                  </a:lnTo>
                  <a:lnTo>
                    <a:pt x="42" y="459"/>
                  </a:lnTo>
                  <a:lnTo>
                    <a:pt x="43" y="459"/>
                  </a:lnTo>
                  <a:lnTo>
                    <a:pt x="43" y="458"/>
                  </a:lnTo>
                  <a:lnTo>
                    <a:pt x="44" y="458"/>
                  </a:lnTo>
                  <a:lnTo>
                    <a:pt x="45" y="457"/>
                  </a:lnTo>
                  <a:lnTo>
                    <a:pt x="46" y="457"/>
                  </a:lnTo>
                  <a:lnTo>
                    <a:pt x="48" y="456"/>
                  </a:lnTo>
                  <a:lnTo>
                    <a:pt x="49" y="455"/>
                  </a:lnTo>
                  <a:lnTo>
                    <a:pt x="49" y="454"/>
                  </a:lnTo>
                  <a:lnTo>
                    <a:pt x="50" y="454"/>
                  </a:lnTo>
                  <a:lnTo>
                    <a:pt x="49" y="454"/>
                  </a:lnTo>
                  <a:lnTo>
                    <a:pt x="49" y="455"/>
                  </a:lnTo>
                  <a:lnTo>
                    <a:pt x="48" y="455"/>
                  </a:lnTo>
                  <a:lnTo>
                    <a:pt x="48" y="456"/>
                  </a:lnTo>
                  <a:lnTo>
                    <a:pt x="46" y="456"/>
                  </a:lnTo>
                  <a:lnTo>
                    <a:pt x="46" y="457"/>
                  </a:lnTo>
                  <a:lnTo>
                    <a:pt x="45" y="457"/>
                  </a:lnTo>
                  <a:lnTo>
                    <a:pt x="44" y="457"/>
                  </a:lnTo>
                  <a:lnTo>
                    <a:pt x="43" y="457"/>
                  </a:lnTo>
                  <a:lnTo>
                    <a:pt x="42" y="457"/>
                  </a:lnTo>
                  <a:lnTo>
                    <a:pt x="41" y="457"/>
                  </a:lnTo>
                  <a:lnTo>
                    <a:pt x="42" y="457"/>
                  </a:lnTo>
                  <a:lnTo>
                    <a:pt x="42" y="456"/>
                  </a:lnTo>
                  <a:lnTo>
                    <a:pt x="41" y="456"/>
                  </a:lnTo>
                  <a:lnTo>
                    <a:pt x="41" y="457"/>
                  </a:lnTo>
                  <a:lnTo>
                    <a:pt x="39" y="457"/>
                  </a:lnTo>
                  <a:lnTo>
                    <a:pt x="38" y="458"/>
                  </a:lnTo>
                  <a:lnTo>
                    <a:pt x="37" y="458"/>
                  </a:lnTo>
                  <a:lnTo>
                    <a:pt x="37" y="457"/>
                  </a:lnTo>
                  <a:lnTo>
                    <a:pt x="37" y="456"/>
                  </a:lnTo>
                  <a:lnTo>
                    <a:pt x="36" y="456"/>
                  </a:lnTo>
                  <a:lnTo>
                    <a:pt x="35" y="456"/>
                  </a:lnTo>
                  <a:lnTo>
                    <a:pt x="36" y="455"/>
                  </a:lnTo>
                  <a:lnTo>
                    <a:pt x="37" y="455"/>
                  </a:lnTo>
                  <a:lnTo>
                    <a:pt x="38" y="455"/>
                  </a:lnTo>
                  <a:lnTo>
                    <a:pt x="39" y="454"/>
                  </a:lnTo>
                  <a:lnTo>
                    <a:pt x="38" y="454"/>
                  </a:lnTo>
                  <a:lnTo>
                    <a:pt x="38" y="455"/>
                  </a:lnTo>
                  <a:lnTo>
                    <a:pt x="37" y="455"/>
                  </a:lnTo>
                  <a:lnTo>
                    <a:pt x="38" y="454"/>
                  </a:lnTo>
                  <a:lnTo>
                    <a:pt x="38" y="452"/>
                  </a:lnTo>
                  <a:lnTo>
                    <a:pt x="38" y="451"/>
                  </a:lnTo>
                  <a:lnTo>
                    <a:pt x="39" y="451"/>
                  </a:lnTo>
                  <a:lnTo>
                    <a:pt x="38" y="451"/>
                  </a:lnTo>
                  <a:lnTo>
                    <a:pt x="38" y="452"/>
                  </a:lnTo>
                  <a:lnTo>
                    <a:pt x="37" y="452"/>
                  </a:lnTo>
                  <a:lnTo>
                    <a:pt x="36" y="454"/>
                  </a:lnTo>
                  <a:lnTo>
                    <a:pt x="35" y="454"/>
                  </a:lnTo>
                  <a:lnTo>
                    <a:pt x="35" y="452"/>
                  </a:lnTo>
                  <a:lnTo>
                    <a:pt x="36" y="452"/>
                  </a:lnTo>
                  <a:lnTo>
                    <a:pt x="37" y="452"/>
                  </a:lnTo>
                  <a:lnTo>
                    <a:pt x="37" y="451"/>
                  </a:lnTo>
                  <a:lnTo>
                    <a:pt x="38" y="450"/>
                  </a:lnTo>
                  <a:lnTo>
                    <a:pt x="37" y="451"/>
                  </a:lnTo>
                  <a:lnTo>
                    <a:pt x="36" y="451"/>
                  </a:lnTo>
                  <a:lnTo>
                    <a:pt x="36" y="452"/>
                  </a:lnTo>
                  <a:lnTo>
                    <a:pt x="36" y="451"/>
                  </a:lnTo>
                  <a:lnTo>
                    <a:pt x="36" y="450"/>
                  </a:lnTo>
                  <a:lnTo>
                    <a:pt x="37" y="450"/>
                  </a:lnTo>
                  <a:lnTo>
                    <a:pt x="36" y="450"/>
                  </a:lnTo>
                  <a:lnTo>
                    <a:pt x="35" y="450"/>
                  </a:lnTo>
                  <a:lnTo>
                    <a:pt x="34" y="450"/>
                  </a:lnTo>
                  <a:lnTo>
                    <a:pt x="34" y="451"/>
                  </a:lnTo>
                  <a:lnTo>
                    <a:pt x="32" y="451"/>
                  </a:lnTo>
                  <a:lnTo>
                    <a:pt x="32" y="450"/>
                  </a:lnTo>
                  <a:lnTo>
                    <a:pt x="31" y="450"/>
                  </a:lnTo>
                  <a:lnTo>
                    <a:pt x="31" y="451"/>
                  </a:lnTo>
                  <a:lnTo>
                    <a:pt x="30" y="451"/>
                  </a:lnTo>
                  <a:lnTo>
                    <a:pt x="30" y="450"/>
                  </a:lnTo>
                  <a:lnTo>
                    <a:pt x="31" y="449"/>
                  </a:lnTo>
                  <a:lnTo>
                    <a:pt x="31" y="448"/>
                  </a:lnTo>
                  <a:lnTo>
                    <a:pt x="32" y="448"/>
                  </a:lnTo>
                  <a:lnTo>
                    <a:pt x="34" y="447"/>
                  </a:lnTo>
                  <a:lnTo>
                    <a:pt x="35" y="447"/>
                  </a:lnTo>
                  <a:lnTo>
                    <a:pt x="37" y="447"/>
                  </a:lnTo>
                  <a:lnTo>
                    <a:pt x="38" y="447"/>
                  </a:lnTo>
                  <a:lnTo>
                    <a:pt x="37" y="447"/>
                  </a:lnTo>
                  <a:lnTo>
                    <a:pt x="36" y="447"/>
                  </a:lnTo>
                  <a:lnTo>
                    <a:pt x="35" y="447"/>
                  </a:lnTo>
                  <a:lnTo>
                    <a:pt x="34" y="447"/>
                  </a:lnTo>
                  <a:lnTo>
                    <a:pt x="35" y="445"/>
                  </a:lnTo>
                  <a:lnTo>
                    <a:pt x="36" y="445"/>
                  </a:lnTo>
                  <a:lnTo>
                    <a:pt x="36" y="444"/>
                  </a:lnTo>
                  <a:lnTo>
                    <a:pt x="35" y="444"/>
                  </a:lnTo>
                  <a:lnTo>
                    <a:pt x="35" y="445"/>
                  </a:lnTo>
                  <a:lnTo>
                    <a:pt x="34" y="445"/>
                  </a:lnTo>
                  <a:lnTo>
                    <a:pt x="32" y="445"/>
                  </a:lnTo>
                  <a:lnTo>
                    <a:pt x="34" y="444"/>
                  </a:lnTo>
                  <a:lnTo>
                    <a:pt x="34" y="443"/>
                  </a:lnTo>
                  <a:lnTo>
                    <a:pt x="32" y="443"/>
                  </a:lnTo>
                  <a:lnTo>
                    <a:pt x="32" y="442"/>
                  </a:lnTo>
                  <a:lnTo>
                    <a:pt x="32" y="443"/>
                  </a:lnTo>
                  <a:lnTo>
                    <a:pt x="31" y="443"/>
                  </a:lnTo>
                  <a:lnTo>
                    <a:pt x="31" y="442"/>
                  </a:lnTo>
                  <a:lnTo>
                    <a:pt x="30" y="443"/>
                  </a:lnTo>
                  <a:lnTo>
                    <a:pt x="29" y="443"/>
                  </a:lnTo>
                  <a:lnTo>
                    <a:pt x="28" y="443"/>
                  </a:lnTo>
                  <a:lnTo>
                    <a:pt x="28" y="442"/>
                  </a:lnTo>
                  <a:lnTo>
                    <a:pt x="29" y="441"/>
                  </a:lnTo>
                  <a:lnTo>
                    <a:pt x="30" y="441"/>
                  </a:lnTo>
                  <a:lnTo>
                    <a:pt x="30" y="440"/>
                  </a:lnTo>
                  <a:lnTo>
                    <a:pt x="31" y="440"/>
                  </a:lnTo>
                  <a:lnTo>
                    <a:pt x="30" y="440"/>
                  </a:lnTo>
                  <a:lnTo>
                    <a:pt x="29" y="440"/>
                  </a:lnTo>
                  <a:lnTo>
                    <a:pt x="29" y="441"/>
                  </a:lnTo>
                  <a:lnTo>
                    <a:pt x="28" y="441"/>
                  </a:lnTo>
                  <a:lnTo>
                    <a:pt x="27" y="441"/>
                  </a:lnTo>
                  <a:lnTo>
                    <a:pt x="27" y="440"/>
                  </a:lnTo>
                  <a:lnTo>
                    <a:pt x="28" y="440"/>
                  </a:lnTo>
                  <a:lnTo>
                    <a:pt x="27" y="440"/>
                  </a:lnTo>
                  <a:lnTo>
                    <a:pt x="28" y="438"/>
                  </a:lnTo>
                  <a:lnTo>
                    <a:pt x="27" y="438"/>
                  </a:lnTo>
                  <a:lnTo>
                    <a:pt x="27" y="440"/>
                  </a:lnTo>
                  <a:lnTo>
                    <a:pt x="25" y="440"/>
                  </a:lnTo>
                  <a:lnTo>
                    <a:pt x="24" y="440"/>
                  </a:lnTo>
                  <a:lnTo>
                    <a:pt x="25" y="438"/>
                  </a:lnTo>
                  <a:lnTo>
                    <a:pt x="24" y="438"/>
                  </a:lnTo>
                  <a:lnTo>
                    <a:pt x="23" y="440"/>
                  </a:lnTo>
                  <a:lnTo>
                    <a:pt x="22" y="440"/>
                  </a:lnTo>
                  <a:lnTo>
                    <a:pt x="21" y="440"/>
                  </a:lnTo>
                  <a:lnTo>
                    <a:pt x="22" y="440"/>
                  </a:lnTo>
                  <a:lnTo>
                    <a:pt x="23" y="438"/>
                  </a:lnTo>
                  <a:lnTo>
                    <a:pt x="24" y="438"/>
                  </a:lnTo>
                  <a:lnTo>
                    <a:pt x="24" y="437"/>
                  </a:lnTo>
                  <a:lnTo>
                    <a:pt x="24" y="436"/>
                  </a:lnTo>
                  <a:lnTo>
                    <a:pt x="23" y="436"/>
                  </a:lnTo>
                  <a:lnTo>
                    <a:pt x="24" y="435"/>
                  </a:lnTo>
                  <a:lnTo>
                    <a:pt x="25" y="434"/>
                  </a:lnTo>
                  <a:lnTo>
                    <a:pt x="25" y="435"/>
                  </a:lnTo>
                  <a:lnTo>
                    <a:pt x="25" y="434"/>
                  </a:lnTo>
                  <a:lnTo>
                    <a:pt x="27" y="434"/>
                  </a:lnTo>
                  <a:lnTo>
                    <a:pt x="28" y="434"/>
                  </a:lnTo>
                  <a:lnTo>
                    <a:pt x="29" y="434"/>
                  </a:lnTo>
                  <a:lnTo>
                    <a:pt x="29" y="435"/>
                  </a:lnTo>
                  <a:lnTo>
                    <a:pt x="29" y="436"/>
                  </a:lnTo>
                  <a:lnTo>
                    <a:pt x="30" y="436"/>
                  </a:lnTo>
                  <a:lnTo>
                    <a:pt x="30" y="435"/>
                  </a:lnTo>
                  <a:lnTo>
                    <a:pt x="30" y="434"/>
                  </a:lnTo>
                  <a:lnTo>
                    <a:pt x="30" y="433"/>
                  </a:lnTo>
                  <a:lnTo>
                    <a:pt x="31" y="433"/>
                  </a:lnTo>
                  <a:lnTo>
                    <a:pt x="32" y="433"/>
                  </a:lnTo>
                  <a:lnTo>
                    <a:pt x="31" y="433"/>
                  </a:lnTo>
                  <a:lnTo>
                    <a:pt x="30" y="433"/>
                  </a:lnTo>
                  <a:lnTo>
                    <a:pt x="28" y="433"/>
                  </a:lnTo>
                  <a:lnTo>
                    <a:pt x="28" y="431"/>
                  </a:lnTo>
                  <a:lnTo>
                    <a:pt x="28" y="433"/>
                  </a:lnTo>
                  <a:lnTo>
                    <a:pt x="29" y="433"/>
                  </a:lnTo>
                  <a:lnTo>
                    <a:pt x="30" y="433"/>
                  </a:lnTo>
                  <a:lnTo>
                    <a:pt x="29" y="434"/>
                  </a:lnTo>
                  <a:lnTo>
                    <a:pt x="27" y="434"/>
                  </a:lnTo>
                  <a:lnTo>
                    <a:pt x="25" y="434"/>
                  </a:lnTo>
                  <a:lnTo>
                    <a:pt x="24" y="434"/>
                  </a:lnTo>
                  <a:lnTo>
                    <a:pt x="23" y="434"/>
                  </a:lnTo>
                  <a:lnTo>
                    <a:pt x="23" y="435"/>
                  </a:lnTo>
                  <a:lnTo>
                    <a:pt x="23" y="434"/>
                  </a:lnTo>
                  <a:lnTo>
                    <a:pt x="22" y="434"/>
                  </a:lnTo>
                  <a:lnTo>
                    <a:pt x="22" y="433"/>
                  </a:lnTo>
                  <a:lnTo>
                    <a:pt x="22" y="431"/>
                  </a:lnTo>
                  <a:lnTo>
                    <a:pt x="23" y="431"/>
                  </a:lnTo>
                  <a:lnTo>
                    <a:pt x="22" y="431"/>
                  </a:lnTo>
                  <a:lnTo>
                    <a:pt x="22" y="430"/>
                  </a:lnTo>
                  <a:lnTo>
                    <a:pt x="22" y="429"/>
                  </a:lnTo>
                  <a:lnTo>
                    <a:pt x="23" y="429"/>
                  </a:lnTo>
                  <a:lnTo>
                    <a:pt x="24" y="429"/>
                  </a:lnTo>
                  <a:lnTo>
                    <a:pt x="25" y="429"/>
                  </a:lnTo>
                  <a:lnTo>
                    <a:pt x="27" y="429"/>
                  </a:lnTo>
                  <a:lnTo>
                    <a:pt x="28" y="428"/>
                  </a:lnTo>
                  <a:lnTo>
                    <a:pt x="29" y="428"/>
                  </a:lnTo>
                  <a:lnTo>
                    <a:pt x="30" y="428"/>
                  </a:lnTo>
                  <a:close/>
                  <a:moveTo>
                    <a:pt x="32" y="429"/>
                  </a:moveTo>
                  <a:lnTo>
                    <a:pt x="31" y="429"/>
                  </a:lnTo>
                  <a:lnTo>
                    <a:pt x="31" y="428"/>
                  </a:lnTo>
                  <a:lnTo>
                    <a:pt x="30" y="428"/>
                  </a:lnTo>
                  <a:lnTo>
                    <a:pt x="31" y="428"/>
                  </a:lnTo>
                  <a:lnTo>
                    <a:pt x="32" y="428"/>
                  </a:lnTo>
                  <a:lnTo>
                    <a:pt x="32" y="429"/>
                  </a:lnTo>
                  <a:close/>
                  <a:moveTo>
                    <a:pt x="31" y="428"/>
                  </a:moveTo>
                  <a:lnTo>
                    <a:pt x="30" y="428"/>
                  </a:lnTo>
                  <a:lnTo>
                    <a:pt x="29" y="428"/>
                  </a:lnTo>
                  <a:lnTo>
                    <a:pt x="30" y="427"/>
                  </a:lnTo>
                  <a:lnTo>
                    <a:pt x="31" y="427"/>
                  </a:lnTo>
                  <a:lnTo>
                    <a:pt x="31" y="428"/>
                  </a:lnTo>
                  <a:close/>
                  <a:moveTo>
                    <a:pt x="900" y="428"/>
                  </a:moveTo>
                  <a:lnTo>
                    <a:pt x="899" y="428"/>
                  </a:lnTo>
                  <a:lnTo>
                    <a:pt x="899" y="427"/>
                  </a:lnTo>
                  <a:lnTo>
                    <a:pt x="900" y="427"/>
                  </a:lnTo>
                  <a:lnTo>
                    <a:pt x="900" y="428"/>
                  </a:lnTo>
                  <a:close/>
                  <a:moveTo>
                    <a:pt x="36" y="426"/>
                  </a:moveTo>
                  <a:lnTo>
                    <a:pt x="36" y="424"/>
                  </a:lnTo>
                  <a:lnTo>
                    <a:pt x="37" y="424"/>
                  </a:lnTo>
                  <a:lnTo>
                    <a:pt x="36" y="426"/>
                  </a:lnTo>
                  <a:close/>
                  <a:moveTo>
                    <a:pt x="864" y="424"/>
                  </a:moveTo>
                  <a:lnTo>
                    <a:pt x="866" y="424"/>
                  </a:lnTo>
                  <a:lnTo>
                    <a:pt x="867" y="423"/>
                  </a:lnTo>
                  <a:lnTo>
                    <a:pt x="867" y="424"/>
                  </a:lnTo>
                  <a:lnTo>
                    <a:pt x="866" y="424"/>
                  </a:lnTo>
                  <a:lnTo>
                    <a:pt x="864" y="424"/>
                  </a:lnTo>
                  <a:close/>
                  <a:moveTo>
                    <a:pt x="868" y="423"/>
                  </a:moveTo>
                  <a:lnTo>
                    <a:pt x="867" y="423"/>
                  </a:lnTo>
                  <a:lnTo>
                    <a:pt x="868" y="423"/>
                  </a:lnTo>
                  <a:lnTo>
                    <a:pt x="868" y="422"/>
                  </a:lnTo>
                  <a:lnTo>
                    <a:pt x="869" y="422"/>
                  </a:lnTo>
                  <a:lnTo>
                    <a:pt x="868" y="423"/>
                  </a:lnTo>
                  <a:close/>
                  <a:moveTo>
                    <a:pt x="868" y="422"/>
                  </a:moveTo>
                  <a:lnTo>
                    <a:pt x="867" y="423"/>
                  </a:lnTo>
                  <a:lnTo>
                    <a:pt x="866" y="422"/>
                  </a:lnTo>
                  <a:lnTo>
                    <a:pt x="867" y="422"/>
                  </a:lnTo>
                  <a:lnTo>
                    <a:pt x="868" y="422"/>
                  </a:lnTo>
                  <a:close/>
                  <a:moveTo>
                    <a:pt x="899" y="416"/>
                  </a:moveTo>
                  <a:lnTo>
                    <a:pt x="899" y="417"/>
                  </a:lnTo>
                  <a:lnTo>
                    <a:pt x="900" y="416"/>
                  </a:lnTo>
                  <a:lnTo>
                    <a:pt x="899" y="417"/>
                  </a:lnTo>
                  <a:lnTo>
                    <a:pt x="899" y="419"/>
                  </a:lnTo>
                  <a:lnTo>
                    <a:pt x="900" y="419"/>
                  </a:lnTo>
                  <a:lnTo>
                    <a:pt x="902" y="419"/>
                  </a:lnTo>
                  <a:lnTo>
                    <a:pt x="903" y="419"/>
                  </a:lnTo>
                  <a:lnTo>
                    <a:pt x="902" y="419"/>
                  </a:lnTo>
                  <a:lnTo>
                    <a:pt x="902" y="417"/>
                  </a:lnTo>
                  <a:lnTo>
                    <a:pt x="903" y="417"/>
                  </a:lnTo>
                  <a:lnTo>
                    <a:pt x="904" y="417"/>
                  </a:lnTo>
                  <a:lnTo>
                    <a:pt x="905" y="417"/>
                  </a:lnTo>
                  <a:lnTo>
                    <a:pt x="904" y="417"/>
                  </a:lnTo>
                  <a:lnTo>
                    <a:pt x="905" y="417"/>
                  </a:lnTo>
                  <a:lnTo>
                    <a:pt x="905" y="419"/>
                  </a:lnTo>
                  <a:lnTo>
                    <a:pt x="904" y="419"/>
                  </a:lnTo>
                  <a:lnTo>
                    <a:pt x="903" y="419"/>
                  </a:lnTo>
                  <a:lnTo>
                    <a:pt x="904" y="419"/>
                  </a:lnTo>
                  <a:lnTo>
                    <a:pt x="904" y="420"/>
                  </a:lnTo>
                  <a:lnTo>
                    <a:pt x="903" y="420"/>
                  </a:lnTo>
                  <a:lnTo>
                    <a:pt x="903" y="421"/>
                  </a:lnTo>
                  <a:lnTo>
                    <a:pt x="903" y="420"/>
                  </a:lnTo>
                  <a:lnTo>
                    <a:pt x="903" y="421"/>
                  </a:lnTo>
                  <a:lnTo>
                    <a:pt x="902" y="421"/>
                  </a:lnTo>
                  <a:lnTo>
                    <a:pt x="903" y="421"/>
                  </a:lnTo>
                  <a:lnTo>
                    <a:pt x="902" y="421"/>
                  </a:lnTo>
                  <a:lnTo>
                    <a:pt x="902" y="422"/>
                  </a:lnTo>
                  <a:lnTo>
                    <a:pt x="900" y="421"/>
                  </a:lnTo>
                  <a:lnTo>
                    <a:pt x="899" y="421"/>
                  </a:lnTo>
                  <a:lnTo>
                    <a:pt x="898" y="421"/>
                  </a:lnTo>
                  <a:lnTo>
                    <a:pt x="897" y="421"/>
                  </a:lnTo>
                  <a:lnTo>
                    <a:pt x="897" y="420"/>
                  </a:lnTo>
                  <a:lnTo>
                    <a:pt x="897" y="421"/>
                  </a:lnTo>
                  <a:lnTo>
                    <a:pt x="896" y="421"/>
                  </a:lnTo>
                  <a:lnTo>
                    <a:pt x="897" y="421"/>
                  </a:lnTo>
                  <a:lnTo>
                    <a:pt x="896" y="422"/>
                  </a:lnTo>
                  <a:lnTo>
                    <a:pt x="896" y="423"/>
                  </a:lnTo>
                  <a:lnTo>
                    <a:pt x="897" y="423"/>
                  </a:lnTo>
                  <a:lnTo>
                    <a:pt x="898" y="423"/>
                  </a:lnTo>
                  <a:lnTo>
                    <a:pt x="898" y="422"/>
                  </a:lnTo>
                  <a:lnTo>
                    <a:pt x="899" y="423"/>
                  </a:lnTo>
                  <a:lnTo>
                    <a:pt x="899" y="424"/>
                  </a:lnTo>
                  <a:lnTo>
                    <a:pt x="898" y="426"/>
                  </a:lnTo>
                  <a:lnTo>
                    <a:pt x="897" y="426"/>
                  </a:lnTo>
                  <a:lnTo>
                    <a:pt x="897" y="427"/>
                  </a:lnTo>
                  <a:lnTo>
                    <a:pt x="896" y="428"/>
                  </a:lnTo>
                  <a:lnTo>
                    <a:pt x="897" y="428"/>
                  </a:lnTo>
                  <a:lnTo>
                    <a:pt x="896" y="428"/>
                  </a:lnTo>
                  <a:lnTo>
                    <a:pt x="895" y="429"/>
                  </a:lnTo>
                  <a:lnTo>
                    <a:pt x="893" y="429"/>
                  </a:lnTo>
                  <a:lnTo>
                    <a:pt x="893" y="430"/>
                  </a:lnTo>
                  <a:lnTo>
                    <a:pt x="892" y="430"/>
                  </a:lnTo>
                  <a:lnTo>
                    <a:pt x="893" y="430"/>
                  </a:lnTo>
                  <a:lnTo>
                    <a:pt x="892" y="430"/>
                  </a:lnTo>
                  <a:lnTo>
                    <a:pt x="892" y="429"/>
                  </a:lnTo>
                  <a:lnTo>
                    <a:pt x="893" y="428"/>
                  </a:lnTo>
                  <a:lnTo>
                    <a:pt x="892" y="428"/>
                  </a:lnTo>
                  <a:lnTo>
                    <a:pt x="892" y="429"/>
                  </a:lnTo>
                  <a:lnTo>
                    <a:pt x="892" y="430"/>
                  </a:lnTo>
                  <a:lnTo>
                    <a:pt x="892" y="431"/>
                  </a:lnTo>
                  <a:lnTo>
                    <a:pt x="891" y="431"/>
                  </a:lnTo>
                  <a:lnTo>
                    <a:pt x="891" y="433"/>
                  </a:lnTo>
                  <a:lnTo>
                    <a:pt x="890" y="433"/>
                  </a:lnTo>
                  <a:lnTo>
                    <a:pt x="890" y="434"/>
                  </a:lnTo>
                  <a:lnTo>
                    <a:pt x="889" y="434"/>
                  </a:lnTo>
                  <a:lnTo>
                    <a:pt x="890" y="434"/>
                  </a:lnTo>
                  <a:lnTo>
                    <a:pt x="889" y="434"/>
                  </a:lnTo>
                  <a:lnTo>
                    <a:pt x="889" y="435"/>
                  </a:lnTo>
                  <a:lnTo>
                    <a:pt x="888" y="435"/>
                  </a:lnTo>
                  <a:lnTo>
                    <a:pt x="888" y="436"/>
                  </a:lnTo>
                  <a:lnTo>
                    <a:pt x="887" y="436"/>
                  </a:lnTo>
                  <a:lnTo>
                    <a:pt x="887" y="435"/>
                  </a:lnTo>
                  <a:lnTo>
                    <a:pt x="887" y="436"/>
                  </a:lnTo>
                  <a:lnTo>
                    <a:pt x="887" y="437"/>
                  </a:lnTo>
                  <a:lnTo>
                    <a:pt x="885" y="437"/>
                  </a:lnTo>
                  <a:lnTo>
                    <a:pt x="885" y="438"/>
                  </a:lnTo>
                  <a:lnTo>
                    <a:pt x="884" y="440"/>
                  </a:lnTo>
                  <a:lnTo>
                    <a:pt x="883" y="440"/>
                  </a:lnTo>
                  <a:lnTo>
                    <a:pt x="882" y="441"/>
                  </a:lnTo>
                  <a:lnTo>
                    <a:pt x="881" y="442"/>
                  </a:lnTo>
                  <a:lnTo>
                    <a:pt x="881" y="443"/>
                  </a:lnTo>
                  <a:lnTo>
                    <a:pt x="881" y="442"/>
                  </a:lnTo>
                  <a:lnTo>
                    <a:pt x="882" y="442"/>
                  </a:lnTo>
                  <a:lnTo>
                    <a:pt x="881" y="442"/>
                  </a:lnTo>
                  <a:lnTo>
                    <a:pt x="881" y="443"/>
                  </a:lnTo>
                  <a:lnTo>
                    <a:pt x="881" y="444"/>
                  </a:lnTo>
                  <a:lnTo>
                    <a:pt x="880" y="444"/>
                  </a:lnTo>
                  <a:lnTo>
                    <a:pt x="878" y="445"/>
                  </a:lnTo>
                  <a:lnTo>
                    <a:pt x="880" y="445"/>
                  </a:lnTo>
                  <a:lnTo>
                    <a:pt x="880" y="447"/>
                  </a:lnTo>
                  <a:lnTo>
                    <a:pt x="878" y="448"/>
                  </a:lnTo>
                  <a:lnTo>
                    <a:pt x="878" y="449"/>
                  </a:lnTo>
                  <a:lnTo>
                    <a:pt x="878" y="448"/>
                  </a:lnTo>
                  <a:lnTo>
                    <a:pt x="880" y="447"/>
                  </a:lnTo>
                  <a:lnTo>
                    <a:pt x="882" y="444"/>
                  </a:lnTo>
                  <a:lnTo>
                    <a:pt x="883" y="444"/>
                  </a:lnTo>
                  <a:lnTo>
                    <a:pt x="883" y="443"/>
                  </a:lnTo>
                  <a:lnTo>
                    <a:pt x="884" y="443"/>
                  </a:lnTo>
                  <a:lnTo>
                    <a:pt x="884" y="444"/>
                  </a:lnTo>
                  <a:lnTo>
                    <a:pt x="884" y="443"/>
                  </a:lnTo>
                  <a:lnTo>
                    <a:pt x="885" y="443"/>
                  </a:lnTo>
                  <a:lnTo>
                    <a:pt x="885" y="442"/>
                  </a:lnTo>
                  <a:lnTo>
                    <a:pt x="887" y="441"/>
                  </a:lnTo>
                  <a:lnTo>
                    <a:pt x="888" y="441"/>
                  </a:lnTo>
                  <a:lnTo>
                    <a:pt x="888" y="440"/>
                  </a:lnTo>
                  <a:lnTo>
                    <a:pt x="889" y="440"/>
                  </a:lnTo>
                  <a:lnTo>
                    <a:pt x="890" y="440"/>
                  </a:lnTo>
                  <a:lnTo>
                    <a:pt x="890" y="441"/>
                  </a:lnTo>
                  <a:lnTo>
                    <a:pt x="889" y="441"/>
                  </a:lnTo>
                  <a:lnTo>
                    <a:pt x="889" y="442"/>
                  </a:lnTo>
                  <a:lnTo>
                    <a:pt x="888" y="443"/>
                  </a:lnTo>
                  <a:lnTo>
                    <a:pt x="888" y="442"/>
                  </a:lnTo>
                  <a:lnTo>
                    <a:pt x="889" y="442"/>
                  </a:lnTo>
                  <a:lnTo>
                    <a:pt x="890" y="441"/>
                  </a:lnTo>
                  <a:lnTo>
                    <a:pt x="890" y="442"/>
                  </a:lnTo>
                  <a:lnTo>
                    <a:pt x="891" y="441"/>
                  </a:lnTo>
                  <a:lnTo>
                    <a:pt x="892" y="441"/>
                  </a:lnTo>
                  <a:lnTo>
                    <a:pt x="892" y="442"/>
                  </a:lnTo>
                  <a:lnTo>
                    <a:pt x="893" y="442"/>
                  </a:lnTo>
                  <a:lnTo>
                    <a:pt x="895" y="442"/>
                  </a:lnTo>
                  <a:lnTo>
                    <a:pt x="896" y="442"/>
                  </a:lnTo>
                  <a:lnTo>
                    <a:pt x="897" y="441"/>
                  </a:lnTo>
                  <a:lnTo>
                    <a:pt x="897" y="442"/>
                  </a:lnTo>
                  <a:lnTo>
                    <a:pt x="896" y="443"/>
                  </a:lnTo>
                  <a:lnTo>
                    <a:pt x="895" y="443"/>
                  </a:lnTo>
                  <a:lnTo>
                    <a:pt x="893" y="443"/>
                  </a:lnTo>
                  <a:lnTo>
                    <a:pt x="893" y="444"/>
                  </a:lnTo>
                  <a:lnTo>
                    <a:pt x="891" y="444"/>
                  </a:lnTo>
                  <a:lnTo>
                    <a:pt x="890" y="445"/>
                  </a:lnTo>
                  <a:lnTo>
                    <a:pt x="889" y="445"/>
                  </a:lnTo>
                  <a:lnTo>
                    <a:pt x="888" y="447"/>
                  </a:lnTo>
                  <a:lnTo>
                    <a:pt x="887" y="447"/>
                  </a:lnTo>
                  <a:lnTo>
                    <a:pt x="887" y="448"/>
                  </a:lnTo>
                  <a:lnTo>
                    <a:pt x="888" y="447"/>
                  </a:lnTo>
                  <a:lnTo>
                    <a:pt x="889" y="447"/>
                  </a:lnTo>
                  <a:lnTo>
                    <a:pt x="889" y="445"/>
                  </a:lnTo>
                  <a:lnTo>
                    <a:pt x="890" y="445"/>
                  </a:lnTo>
                  <a:lnTo>
                    <a:pt x="890" y="447"/>
                  </a:lnTo>
                  <a:lnTo>
                    <a:pt x="889" y="447"/>
                  </a:lnTo>
                  <a:lnTo>
                    <a:pt x="890" y="447"/>
                  </a:lnTo>
                  <a:lnTo>
                    <a:pt x="891" y="447"/>
                  </a:lnTo>
                  <a:lnTo>
                    <a:pt x="890" y="447"/>
                  </a:lnTo>
                  <a:lnTo>
                    <a:pt x="889" y="448"/>
                  </a:lnTo>
                  <a:lnTo>
                    <a:pt x="890" y="448"/>
                  </a:lnTo>
                  <a:lnTo>
                    <a:pt x="889" y="449"/>
                  </a:lnTo>
                  <a:lnTo>
                    <a:pt x="888" y="449"/>
                  </a:lnTo>
                  <a:lnTo>
                    <a:pt x="887" y="449"/>
                  </a:lnTo>
                  <a:lnTo>
                    <a:pt x="887" y="450"/>
                  </a:lnTo>
                  <a:lnTo>
                    <a:pt x="888" y="449"/>
                  </a:lnTo>
                  <a:lnTo>
                    <a:pt x="889" y="449"/>
                  </a:lnTo>
                  <a:lnTo>
                    <a:pt x="890" y="449"/>
                  </a:lnTo>
                  <a:lnTo>
                    <a:pt x="891" y="449"/>
                  </a:lnTo>
                  <a:lnTo>
                    <a:pt x="890" y="449"/>
                  </a:lnTo>
                  <a:lnTo>
                    <a:pt x="891" y="449"/>
                  </a:lnTo>
                  <a:lnTo>
                    <a:pt x="891" y="450"/>
                  </a:lnTo>
                  <a:lnTo>
                    <a:pt x="891" y="449"/>
                  </a:lnTo>
                  <a:lnTo>
                    <a:pt x="891" y="450"/>
                  </a:lnTo>
                  <a:lnTo>
                    <a:pt x="890" y="450"/>
                  </a:lnTo>
                  <a:lnTo>
                    <a:pt x="891" y="450"/>
                  </a:lnTo>
                  <a:lnTo>
                    <a:pt x="892" y="450"/>
                  </a:lnTo>
                  <a:lnTo>
                    <a:pt x="891" y="450"/>
                  </a:lnTo>
                  <a:lnTo>
                    <a:pt x="891" y="451"/>
                  </a:lnTo>
                  <a:lnTo>
                    <a:pt x="892" y="451"/>
                  </a:lnTo>
                  <a:lnTo>
                    <a:pt x="892" y="450"/>
                  </a:lnTo>
                  <a:lnTo>
                    <a:pt x="893" y="450"/>
                  </a:lnTo>
                  <a:lnTo>
                    <a:pt x="893" y="449"/>
                  </a:lnTo>
                  <a:lnTo>
                    <a:pt x="893" y="450"/>
                  </a:lnTo>
                  <a:lnTo>
                    <a:pt x="892" y="450"/>
                  </a:lnTo>
                  <a:lnTo>
                    <a:pt x="892" y="451"/>
                  </a:lnTo>
                  <a:lnTo>
                    <a:pt x="893" y="451"/>
                  </a:lnTo>
                  <a:lnTo>
                    <a:pt x="893" y="450"/>
                  </a:lnTo>
                  <a:lnTo>
                    <a:pt x="895" y="449"/>
                  </a:lnTo>
                  <a:lnTo>
                    <a:pt x="895" y="450"/>
                  </a:lnTo>
                  <a:lnTo>
                    <a:pt x="895" y="449"/>
                  </a:lnTo>
                  <a:lnTo>
                    <a:pt x="896" y="449"/>
                  </a:lnTo>
                  <a:lnTo>
                    <a:pt x="895" y="450"/>
                  </a:lnTo>
                  <a:lnTo>
                    <a:pt x="896" y="450"/>
                  </a:lnTo>
                  <a:lnTo>
                    <a:pt x="895" y="451"/>
                  </a:lnTo>
                  <a:lnTo>
                    <a:pt x="896" y="451"/>
                  </a:lnTo>
                  <a:lnTo>
                    <a:pt x="896" y="450"/>
                  </a:lnTo>
                  <a:lnTo>
                    <a:pt x="896" y="451"/>
                  </a:lnTo>
                  <a:lnTo>
                    <a:pt x="896" y="450"/>
                  </a:lnTo>
                  <a:lnTo>
                    <a:pt x="896" y="451"/>
                  </a:lnTo>
                  <a:lnTo>
                    <a:pt x="896" y="452"/>
                  </a:lnTo>
                  <a:lnTo>
                    <a:pt x="896" y="451"/>
                  </a:lnTo>
                  <a:lnTo>
                    <a:pt x="897" y="451"/>
                  </a:lnTo>
                  <a:lnTo>
                    <a:pt x="897" y="450"/>
                  </a:lnTo>
                  <a:lnTo>
                    <a:pt x="897" y="449"/>
                  </a:lnTo>
                  <a:lnTo>
                    <a:pt x="898" y="449"/>
                  </a:lnTo>
                  <a:lnTo>
                    <a:pt x="897" y="449"/>
                  </a:lnTo>
                  <a:lnTo>
                    <a:pt x="898" y="449"/>
                  </a:lnTo>
                  <a:lnTo>
                    <a:pt x="898" y="450"/>
                  </a:lnTo>
                  <a:lnTo>
                    <a:pt x="897" y="451"/>
                  </a:lnTo>
                  <a:lnTo>
                    <a:pt x="897" y="450"/>
                  </a:lnTo>
                  <a:lnTo>
                    <a:pt x="897" y="451"/>
                  </a:lnTo>
                  <a:lnTo>
                    <a:pt x="897" y="452"/>
                  </a:lnTo>
                  <a:lnTo>
                    <a:pt x="896" y="452"/>
                  </a:lnTo>
                  <a:lnTo>
                    <a:pt x="896" y="454"/>
                  </a:lnTo>
                  <a:lnTo>
                    <a:pt x="895" y="454"/>
                  </a:lnTo>
                  <a:lnTo>
                    <a:pt x="895" y="455"/>
                  </a:lnTo>
                  <a:lnTo>
                    <a:pt x="895" y="456"/>
                  </a:lnTo>
                  <a:lnTo>
                    <a:pt x="893" y="456"/>
                  </a:lnTo>
                  <a:lnTo>
                    <a:pt x="895" y="456"/>
                  </a:lnTo>
                  <a:lnTo>
                    <a:pt x="896" y="455"/>
                  </a:lnTo>
                  <a:lnTo>
                    <a:pt x="895" y="455"/>
                  </a:lnTo>
                  <a:lnTo>
                    <a:pt x="896" y="454"/>
                  </a:lnTo>
                  <a:lnTo>
                    <a:pt x="897" y="454"/>
                  </a:lnTo>
                  <a:lnTo>
                    <a:pt x="898" y="452"/>
                  </a:lnTo>
                  <a:lnTo>
                    <a:pt x="898" y="451"/>
                  </a:lnTo>
                  <a:lnTo>
                    <a:pt x="899" y="451"/>
                  </a:lnTo>
                  <a:lnTo>
                    <a:pt x="899" y="452"/>
                  </a:lnTo>
                  <a:lnTo>
                    <a:pt x="898" y="454"/>
                  </a:lnTo>
                  <a:lnTo>
                    <a:pt x="899" y="454"/>
                  </a:lnTo>
                  <a:lnTo>
                    <a:pt x="899" y="452"/>
                  </a:lnTo>
                  <a:lnTo>
                    <a:pt x="900" y="452"/>
                  </a:lnTo>
                  <a:lnTo>
                    <a:pt x="902" y="451"/>
                  </a:lnTo>
                  <a:lnTo>
                    <a:pt x="900" y="451"/>
                  </a:lnTo>
                  <a:lnTo>
                    <a:pt x="902" y="451"/>
                  </a:lnTo>
                  <a:lnTo>
                    <a:pt x="902" y="450"/>
                  </a:lnTo>
                  <a:lnTo>
                    <a:pt x="902" y="451"/>
                  </a:lnTo>
                  <a:lnTo>
                    <a:pt x="902" y="452"/>
                  </a:lnTo>
                  <a:lnTo>
                    <a:pt x="902" y="451"/>
                  </a:lnTo>
                  <a:lnTo>
                    <a:pt x="903" y="451"/>
                  </a:lnTo>
                  <a:lnTo>
                    <a:pt x="903" y="452"/>
                  </a:lnTo>
                  <a:lnTo>
                    <a:pt x="903" y="451"/>
                  </a:lnTo>
                  <a:lnTo>
                    <a:pt x="904" y="451"/>
                  </a:lnTo>
                  <a:lnTo>
                    <a:pt x="904" y="450"/>
                  </a:lnTo>
                  <a:lnTo>
                    <a:pt x="905" y="449"/>
                  </a:lnTo>
                  <a:lnTo>
                    <a:pt x="906" y="449"/>
                  </a:lnTo>
                  <a:lnTo>
                    <a:pt x="907" y="449"/>
                  </a:lnTo>
                  <a:lnTo>
                    <a:pt x="906" y="449"/>
                  </a:lnTo>
                  <a:lnTo>
                    <a:pt x="906" y="450"/>
                  </a:lnTo>
                  <a:lnTo>
                    <a:pt x="905" y="450"/>
                  </a:lnTo>
                  <a:lnTo>
                    <a:pt x="906" y="450"/>
                  </a:lnTo>
                  <a:lnTo>
                    <a:pt x="906" y="449"/>
                  </a:lnTo>
                  <a:lnTo>
                    <a:pt x="907" y="450"/>
                  </a:lnTo>
                  <a:lnTo>
                    <a:pt x="906" y="450"/>
                  </a:lnTo>
                  <a:lnTo>
                    <a:pt x="906" y="451"/>
                  </a:lnTo>
                  <a:lnTo>
                    <a:pt x="906" y="452"/>
                  </a:lnTo>
                  <a:lnTo>
                    <a:pt x="905" y="452"/>
                  </a:lnTo>
                  <a:lnTo>
                    <a:pt x="906" y="452"/>
                  </a:lnTo>
                  <a:lnTo>
                    <a:pt x="906" y="451"/>
                  </a:lnTo>
                  <a:lnTo>
                    <a:pt x="907" y="451"/>
                  </a:lnTo>
                  <a:lnTo>
                    <a:pt x="907" y="450"/>
                  </a:lnTo>
                  <a:lnTo>
                    <a:pt x="909" y="450"/>
                  </a:lnTo>
                  <a:lnTo>
                    <a:pt x="910" y="450"/>
                  </a:lnTo>
                  <a:lnTo>
                    <a:pt x="909" y="450"/>
                  </a:lnTo>
                  <a:lnTo>
                    <a:pt x="909" y="451"/>
                  </a:lnTo>
                  <a:lnTo>
                    <a:pt x="910" y="450"/>
                  </a:lnTo>
                  <a:lnTo>
                    <a:pt x="910" y="451"/>
                  </a:lnTo>
                  <a:lnTo>
                    <a:pt x="910" y="450"/>
                  </a:lnTo>
                  <a:lnTo>
                    <a:pt x="911" y="450"/>
                  </a:lnTo>
                  <a:lnTo>
                    <a:pt x="912" y="449"/>
                  </a:lnTo>
                  <a:lnTo>
                    <a:pt x="912" y="450"/>
                  </a:lnTo>
                  <a:lnTo>
                    <a:pt x="913" y="450"/>
                  </a:lnTo>
                  <a:lnTo>
                    <a:pt x="914" y="450"/>
                  </a:lnTo>
                  <a:lnTo>
                    <a:pt x="914" y="451"/>
                  </a:lnTo>
                  <a:lnTo>
                    <a:pt x="914" y="450"/>
                  </a:lnTo>
                  <a:lnTo>
                    <a:pt x="914" y="451"/>
                  </a:lnTo>
                  <a:lnTo>
                    <a:pt x="916" y="451"/>
                  </a:lnTo>
                  <a:lnTo>
                    <a:pt x="917" y="451"/>
                  </a:lnTo>
                  <a:lnTo>
                    <a:pt x="917" y="452"/>
                  </a:lnTo>
                  <a:lnTo>
                    <a:pt x="918" y="452"/>
                  </a:lnTo>
                  <a:lnTo>
                    <a:pt x="918" y="454"/>
                  </a:lnTo>
                  <a:lnTo>
                    <a:pt x="917" y="454"/>
                  </a:lnTo>
                  <a:lnTo>
                    <a:pt x="917" y="455"/>
                  </a:lnTo>
                  <a:lnTo>
                    <a:pt x="916" y="455"/>
                  </a:lnTo>
                  <a:lnTo>
                    <a:pt x="916" y="456"/>
                  </a:lnTo>
                  <a:lnTo>
                    <a:pt x="913" y="456"/>
                  </a:lnTo>
                  <a:lnTo>
                    <a:pt x="912" y="456"/>
                  </a:lnTo>
                  <a:lnTo>
                    <a:pt x="912" y="457"/>
                  </a:lnTo>
                  <a:lnTo>
                    <a:pt x="913" y="457"/>
                  </a:lnTo>
                  <a:lnTo>
                    <a:pt x="912" y="457"/>
                  </a:lnTo>
                  <a:lnTo>
                    <a:pt x="911" y="457"/>
                  </a:lnTo>
                  <a:lnTo>
                    <a:pt x="912" y="457"/>
                  </a:lnTo>
                  <a:lnTo>
                    <a:pt x="912" y="458"/>
                  </a:lnTo>
                  <a:lnTo>
                    <a:pt x="911" y="458"/>
                  </a:lnTo>
                  <a:lnTo>
                    <a:pt x="910" y="458"/>
                  </a:lnTo>
                  <a:lnTo>
                    <a:pt x="911" y="458"/>
                  </a:lnTo>
                  <a:lnTo>
                    <a:pt x="910" y="458"/>
                  </a:lnTo>
                  <a:lnTo>
                    <a:pt x="910" y="459"/>
                  </a:lnTo>
                  <a:lnTo>
                    <a:pt x="909" y="459"/>
                  </a:lnTo>
                  <a:lnTo>
                    <a:pt x="907" y="459"/>
                  </a:lnTo>
                  <a:lnTo>
                    <a:pt x="907" y="461"/>
                  </a:lnTo>
                  <a:lnTo>
                    <a:pt x="906" y="461"/>
                  </a:lnTo>
                  <a:lnTo>
                    <a:pt x="907" y="461"/>
                  </a:lnTo>
                  <a:lnTo>
                    <a:pt x="909" y="459"/>
                  </a:lnTo>
                  <a:lnTo>
                    <a:pt x="910" y="459"/>
                  </a:lnTo>
                  <a:lnTo>
                    <a:pt x="909" y="461"/>
                  </a:lnTo>
                  <a:lnTo>
                    <a:pt x="910" y="461"/>
                  </a:lnTo>
                  <a:lnTo>
                    <a:pt x="910" y="459"/>
                  </a:lnTo>
                  <a:lnTo>
                    <a:pt x="911" y="459"/>
                  </a:lnTo>
                  <a:lnTo>
                    <a:pt x="912" y="459"/>
                  </a:lnTo>
                  <a:lnTo>
                    <a:pt x="911" y="459"/>
                  </a:lnTo>
                  <a:lnTo>
                    <a:pt x="910" y="459"/>
                  </a:lnTo>
                  <a:lnTo>
                    <a:pt x="911" y="461"/>
                  </a:lnTo>
                  <a:lnTo>
                    <a:pt x="910" y="461"/>
                  </a:lnTo>
                  <a:lnTo>
                    <a:pt x="911" y="461"/>
                  </a:lnTo>
                  <a:lnTo>
                    <a:pt x="910" y="461"/>
                  </a:lnTo>
                  <a:lnTo>
                    <a:pt x="909" y="461"/>
                  </a:lnTo>
                  <a:lnTo>
                    <a:pt x="910" y="461"/>
                  </a:lnTo>
                  <a:lnTo>
                    <a:pt x="910" y="462"/>
                  </a:lnTo>
                  <a:lnTo>
                    <a:pt x="910" y="463"/>
                  </a:lnTo>
                  <a:lnTo>
                    <a:pt x="911" y="462"/>
                  </a:lnTo>
                  <a:lnTo>
                    <a:pt x="910" y="462"/>
                  </a:lnTo>
                  <a:lnTo>
                    <a:pt x="911" y="461"/>
                  </a:lnTo>
                  <a:lnTo>
                    <a:pt x="911" y="462"/>
                  </a:lnTo>
                  <a:lnTo>
                    <a:pt x="912" y="462"/>
                  </a:lnTo>
                  <a:lnTo>
                    <a:pt x="913" y="462"/>
                  </a:lnTo>
                  <a:lnTo>
                    <a:pt x="912" y="462"/>
                  </a:lnTo>
                  <a:lnTo>
                    <a:pt x="911" y="463"/>
                  </a:lnTo>
                  <a:lnTo>
                    <a:pt x="910" y="463"/>
                  </a:lnTo>
                  <a:lnTo>
                    <a:pt x="909" y="463"/>
                  </a:lnTo>
                  <a:lnTo>
                    <a:pt x="909" y="464"/>
                  </a:lnTo>
                  <a:lnTo>
                    <a:pt x="910" y="463"/>
                  </a:lnTo>
                  <a:lnTo>
                    <a:pt x="912" y="464"/>
                  </a:lnTo>
                  <a:lnTo>
                    <a:pt x="911" y="464"/>
                  </a:lnTo>
                  <a:lnTo>
                    <a:pt x="910" y="464"/>
                  </a:lnTo>
                  <a:lnTo>
                    <a:pt x="909" y="465"/>
                  </a:lnTo>
                  <a:lnTo>
                    <a:pt x="907" y="465"/>
                  </a:lnTo>
                  <a:lnTo>
                    <a:pt x="906" y="465"/>
                  </a:lnTo>
                  <a:lnTo>
                    <a:pt x="905" y="466"/>
                  </a:lnTo>
                  <a:lnTo>
                    <a:pt x="906" y="466"/>
                  </a:lnTo>
                  <a:lnTo>
                    <a:pt x="907" y="466"/>
                  </a:lnTo>
                  <a:lnTo>
                    <a:pt x="909" y="465"/>
                  </a:lnTo>
                  <a:lnTo>
                    <a:pt x="910" y="465"/>
                  </a:lnTo>
                  <a:lnTo>
                    <a:pt x="909" y="466"/>
                  </a:lnTo>
                  <a:lnTo>
                    <a:pt x="910" y="466"/>
                  </a:lnTo>
                  <a:lnTo>
                    <a:pt x="910" y="465"/>
                  </a:lnTo>
                  <a:lnTo>
                    <a:pt x="911" y="465"/>
                  </a:lnTo>
                  <a:lnTo>
                    <a:pt x="911" y="464"/>
                  </a:lnTo>
                  <a:lnTo>
                    <a:pt x="912" y="464"/>
                  </a:lnTo>
                  <a:lnTo>
                    <a:pt x="913" y="464"/>
                  </a:lnTo>
                  <a:lnTo>
                    <a:pt x="912" y="464"/>
                  </a:lnTo>
                  <a:lnTo>
                    <a:pt x="911" y="465"/>
                  </a:lnTo>
                  <a:lnTo>
                    <a:pt x="912" y="465"/>
                  </a:lnTo>
                  <a:lnTo>
                    <a:pt x="913" y="464"/>
                  </a:lnTo>
                  <a:lnTo>
                    <a:pt x="913" y="465"/>
                  </a:lnTo>
                  <a:lnTo>
                    <a:pt x="913" y="464"/>
                  </a:lnTo>
                  <a:lnTo>
                    <a:pt x="912" y="466"/>
                  </a:lnTo>
                  <a:lnTo>
                    <a:pt x="912" y="465"/>
                  </a:lnTo>
                  <a:lnTo>
                    <a:pt x="913" y="465"/>
                  </a:lnTo>
                  <a:lnTo>
                    <a:pt x="914" y="465"/>
                  </a:lnTo>
                  <a:lnTo>
                    <a:pt x="914" y="464"/>
                  </a:lnTo>
                  <a:lnTo>
                    <a:pt x="914" y="463"/>
                  </a:lnTo>
                  <a:lnTo>
                    <a:pt x="916" y="463"/>
                  </a:lnTo>
                  <a:lnTo>
                    <a:pt x="917" y="463"/>
                  </a:lnTo>
                  <a:lnTo>
                    <a:pt x="917" y="464"/>
                  </a:lnTo>
                  <a:lnTo>
                    <a:pt x="918" y="464"/>
                  </a:lnTo>
                  <a:lnTo>
                    <a:pt x="918" y="463"/>
                  </a:lnTo>
                  <a:lnTo>
                    <a:pt x="919" y="463"/>
                  </a:lnTo>
                  <a:lnTo>
                    <a:pt x="919" y="462"/>
                  </a:lnTo>
                  <a:lnTo>
                    <a:pt x="920" y="462"/>
                  </a:lnTo>
                  <a:lnTo>
                    <a:pt x="920" y="463"/>
                  </a:lnTo>
                  <a:lnTo>
                    <a:pt x="920" y="464"/>
                  </a:lnTo>
                  <a:lnTo>
                    <a:pt x="919" y="464"/>
                  </a:lnTo>
                  <a:lnTo>
                    <a:pt x="919" y="465"/>
                  </a:lnTo>
                  <a:lnTo>
                    <a:pt x="918" y="466"/>
                  </a:lnTo>
                  <a:lnTo>
                    <a:pt x="917" y="466"/>
                  </a:lnTo>
                  <a:lnTo>
                    <a:pt x="916" y="466"/>
                  </a:lnTo>
                  <a:lnTo>
                    <a:pt x="914" y="468"/>
                  </a:lnTo>
                  <a:lnTo>
                    <a:pt x="913" y="468"/>
                  </a:lnTo>
                  <a:lnTo>
                    <a:pt x="913" y="469"/>
                  </a:lnTo>
                  <a:lnTo>
                    <a:pt x="912" y="469"/>
                  </a:lnTo>
                  <a:lnTo>
                    <a:pt x="911" y="469"/>
                  </a:lnTo>
                  <a:lnTo>
                    <a:pt x="911" y="470"/>
                  </a:lnTo>
                  <a:lnTo>
                    <a:pt x="910" y="470"/>
                  </a:lnTo>
                  <a:lnTo>
                    <a:pt x="910" y="469"/>
                  </a:lnTo>
                  <a:lnTo>
                    <a:pt x="909" y="469"/>
                  </a:lnTo>
                  <a:lnTo>
                    <a:pt x="907" y="469"/>
                  </a:lnTo>
                  <a:lnTo>
                    <a:pt x="907" y="470"/>
                  </a:lnTo>
                  <a:lnTo>
                    <a:pt x="907" y="471"/>
                  </a:lnTo>
                  <a:lnTo>
                    <a:pt x="909" y="471"/>
                  </a:lnTo>
                  <a:lnTo>
                    <a:pt x="910" y="471"/>
                  </a:lnTo>
                  <a:lnTo>
                    <a:pt x="909" y="472"/>
                  </a:lnTo>
                  <a:lnTo>
                    <a:pt x="907" y="472"/>
                  </a:lnTo>
                  <a:lnTo>
                    <a:pt x="907" y="471"/>
                  </a:lnTo>
                  <a:lnTo>
                    <a:pt x="906" y="472"/>
                  </a:lnTo>
                  <a:lnTo>
                    <a:pt x="907" y="472"/>
                  </a:lnTo>
                  <a:lnTo>
                    <a:pt x="909" y="472"/>
                  </a:lnTo>
                  <a:lnTo>
                    <a:pt x="910" y="472"/>
                  </a:lnTo>
                  <a:lnTo>
                    <a:pt x="911" y="471"/>
                  </a:lnTo>
                  <a:lnTo>
                    <a:pt x="911" y="472"/>
                  </a:lnTo>
                  <a:lnTo>
                    <a:pt x="910" y="472"/>
                  </a:lnTo>
                  <a:lnTo>
                    <a:pt x="909" y="473"/>
                  </a:lnTo>
                  <a:lnTo>
                    <a:pt x="907" y="473"/>
                  </a:lnTo>
                  <a:lnTo>
                    <a:pt x="909" y="473"/>
                  </a:lnTo>
                  <a:lnTo>
                    <a:pt x="909" y="475"/>
                  </a:lnTo>
                  <a:lnTo>
                    <a:pt x="907" y="476"/>
                  </a:lnTo>
                  <a:lnTo>
                    <a:pt x="907" y="475"/>
                  </a:lnTo>
                  <a:lnTo>
                    <a:pt x="906" y="475"/>
                  </a:lnTo>
                  <a:lnTo>
                    <a:pt x="906" y="476"/>
                  </a:lnTo>
                  <a:lnTo>
                    <a:pt x="906" y="477"/>
                  </a:lnTo>
                  <a:lnTo>
                    <a:pt x="907" y="478"/>
                  </a:lnTo>
                  <a:lnTo>
                    <a:pt x="907" y="477"/>
                  </a:lnTo>
                  <a:lnTo>
                    <a:pt x="909" y="477"/>
                  </a:lnTo>
                  <a:lnTo>
                    <a:pt x="909" y="478"/>
                  </a:lnTo>
                  <a:lnTo>
                    <a:pt x="907" y="478"/>
                  </a:lnTo>
                  <a:lnTo>
                    <a:pt x="909" y="478"/>
                  </a:lnTo>
                  <a:lnTo>
                    <a:pt x="907" y="478"/>
                  </a:lnTo>
                  <a:lnTo>
                    <a:pt x="907" y="479"/>
                  </a:lnTo>
                  <a:lnTo>
                    <a:pt x="909" y="479"/>
                  </a:lnTo>
                  <a:lnTo>
                    <a:pt x="907" y="479"/>
                  </a:lnTo>
                  <a:lnTo>
                    <a:pt x="909" y="479"/>
                  </a:lnTo>
                  <a:lnTo>
                    <a:pt x="910" y="479"/>
                  </a:lnTo>
                  <a:lnTo>
                    <a:pt x="910" y="478"/>
                  </a:lnTo>
                  <a:lnTo>
                    <a:pt x="910" y="477"/>
                  </a:lnTo>
                  <a:lnTo>
                    <a:pt x="911" y="477"/>
                  </a:lnTo>
                  <a:lnTo>
                    <a:pt x="911" y="476"/>
                  </a:lnTo>
                  <a:lnTo>
                    <a:pt x="912" y="476"/>
                  </a:lnTo>
                  <a:lnTo>
                    <a:pt x="912" y="475"/>
                  </a:lnTo>
                  <a:lnTo>
                    <a:pt x="913" y="475"/>
                  </a:lnTo>
                  <a:lnTo>
                    <a:pt x="913" y="473"/>
                  </a:lnTo>
                  <a:lnTo>
                    <a:pt x="914" y="472"/>
                  </a:lnTo>
                  <a:lnTo>
                    <a:pt x="916" y="472"/>
                  </a:lnTo>
                  <a:lnTo>
                    <a:pt x="916" y="471"/>
                  </a:lnTo>
                  <a:lnTo>
                    <a:pt x="917" y="471"/>
                  </a:lnTo>
                  <a:lnTo>
                    <a:pt x="918" y="471"/>
                  </a:lnTo>
                  <a:lnTo>
                    <a:pt x="919" y="471"/>
                  </a:lnTo>
                  <a:lnTo>
                    <a:pt x="919" y="470"/>
                  </a:lnTo>
                  <a:lnTo>
                    <a:pt x="920" y="470"/>
                  </a:lnTo>
                  <a:lnTo>
                    <a:pt x="920" y="471"/>
                  </a:lnTo>
                  <a:lnTo>
                    <a:pt x="919" y="471"/>
                  </a:lnTo>
                  <a:lnTo>
                    <a:pt x="919" y="472"/>
                  </a:lnTo>
                  <a:lnTo>
                    <a:pt x="918" y="472"/>
                  </a:lnTo>
                  <a:lnTo>
                    <a:pt x="918" y="473"/>
                  </a:lnTo>
                  <a:lnTo>
                    <a:pt x="917" y="473"/>
                  </a:lnTo>
                  <a:lnTo>
                    <a:pt x="917" y="475"/>
                  </a:lnTo>
                  <a:lnTo>
                    <a:pt x="916" y="475"/>
                  </a:lnTo>
                  <a:lnTo>
                    <a:pt x="916" y="476"/>
                  </a:lnTo>
                  <a:lnTo>
                    <a:pt x="914" y="476"/>
                  </a:lnTo>
                  <a:lnTo>
                    <a:pt x="914" y="477"/>
                  </a:lnTo>
                  <a:lnTo>
                    <a:pt x="914" y="478"/>
                  </a:lnTo>
                  <a:lnTo>
                    <a:pt x="913" y="478"/>
                  </a:lnTo>
                  <a:lnTo>
                    <a:pt x="914" y="478"/>
                  </a:lnTo>
                  <a:lnTo>
                    <a:pt x="913" y="478"/>
                  </a:lnTo>
                  <a:lnTo>
                    <a:pt x="914" y="478"/>
                  </a:lnTo>
                  <a:lnTo>
                    <a:pt x="913" y="479"/>
                  </a:lnTo>
                  <a:lnTo>
                    <a:pt x="914" y="479"/>
                  </a:lnTo>
                  <a:lnTo>
                    <a:pt x="913" y="479"/>
                  </a:lnTo>
                  <a:lnTo>
                    <a:pt x="913" y="480"/>
                  </a:lnTo>
                  <a:lnTo>
                    <a:pt x="914" y="480"/>
                  </a:lnTo>
                  <a:lnTo>
                    <a:pt x="913" y="480"/>
                  </a:lnTo>
                  <a:lnTo>
                    <a:pt x="914" y="480"/>
                  </a:lnTo>
                  <a:lnTo>
                    <a:pt x="914" y="482"/>
                  </a:lnTo>
                  <a:lnTo>
                    <a:pt x="914" y="480"/>
                  </a:lnTo>
                  <a:lnTo>
                    <a:pt x="916" y="480"/>
                  </a:lnTo>
                  <a:lnTo>
                    <a:pt x="917" y="479"/>
                  </a:lnTo>
                  <a:lnTo>
                    <a:pt x="918" y="479"/>
                  </a:lnTo>
                  <a:lnTo>
                    <a:pt x="918" y="478"/>
                  </a:lnTo>
                  <a:lnTo>
                    <a:pt x="919" y="476"/>
                  </a:lnTo>
                  <a:lnTo>
                    <a:pt x="920" y="476"/>
                  </a:lnTo>
                  <a:lnTo>
                    <a:pt x="920" y="477"/>
                  </a:lnTo>
                  <a:lnTo>
                    <a:pt x="920" y="478"/>
                  </a:lnTo>
                  <a:lnTo>
                    <a:pt x="920" y="479"/>
                  </a:lnTo>
                  <a:lnTo>
                    <a:pt x="920" y="480"/>
                  </a:lnTo>
                  <a:lnTo>
                    <a:pt x="919" y="480"/>
                  </a:lnTo>
                  <a:lnTo>
                    <a:pt x="920" y="480"/>
                  </a:lnTo>
                  <a:lnTo>
                    <a:pt x="920" y="482"/>
                  </a:lnTo>
                  <a:lnTo>
                    <a:pt x="919" y="482"/>
                  </a:lnTo>
                  <a:lnTo>
                    <a:pt x="919" y="483"/>
                  </a:lnTo>
                  <a:lnTo>
                    <a:pt x="918" y="483"/>
                  </a:lnTo>
                  <a:lnTo>
                    <a:pt x="917" y="484"/>
                  </a:lnTo>
                  <a:lnTo>
                    <a:pt x="918" y="484"/>
                  </a:lnTo>
                  <a:lnTo>
                    <a:pt x="917" y="484"/>
                  </a:lnTo>
                  <a:lnTo>
                    <a:pt x="917" y="485"/>
                  </a:lnTo>
                  <a:lnTo>
                    <a:pt x="916" y="486"/>
                  </a:lnTo>
                  <a:lnTo>
                    <a:pt x="914" y="486"/>
                  </a:lnTo>
                  <a:lnTo>
                    <a:pt x="916" y="486"/>
                  </a:lnTo>
                  <a:lnTo>
                    <a:pt x="916" y="487"/>
                  </a:lnTo>
                  <a:lnTo>
                    <a:pt x="914" y="489"/>
                  </a:lnTo>
                  <a:lnTo>
                    <a:pt x="916" y="489"/>
                  </a:lnTo>
                  <a:lnTo>
                    <a:pt x="914" y="489"/>
                  </a:lnTo>
                  <a:lnTo>
                    <a:pt x="914" y="490"/>
                  </a:lnTo>
                  <a:lnTo>
                    <a:pt x="914" y="491"/>
                  </a:lnTo>
                  <a:lnTo>
                    <a:pt x="913" y="491"/>
                  </a:lnTo>
                  <a:lnTo>
                    <a:pt x="912" y="492"/>
                  </a:lnTo>
                  <a:lnTo>
                    <a:pt x="912" y="493"/>
                  </a:lnTo>
                  <a:lnTo>
                    <a:pt x="911" y="493"/>
                  </a:lnTo>
                  <a:lnTo>
                    <a:pt x="910" y="493"/>
                  </a:lnTo>
                  <a:lnTo>
                    <a:pt x="910" y="492"/>
                  </a:lnTo>
                  <a:lnTo>
                    <a:pt x="909" y="492"/>
                  </a:lnTo>
                  <a:lnTo>
                    <a:pt x="907" y="492"/>
                  </a:lnTo>
                  <a:lnTo>
                    <a:pt x="909" y="492"/>
                  </a:lnTo>
                  <a:lnTo>
                    <a:pt x="907" y="492"/>
                  </a:lnTo>
                  <a:lnTo>
                    <a:pt x="907" y="493"/>
                  </a:lnTo>
                  <a:lnTo>
                    <a:pt x="906" y="493"/>
                  </a:lnTo>
                  <a:lnTo>
                    <a:pt x="905" y="493"/>
                  </a:lnTo>
                  <a:lnTo>
                    <a:pt x="905" y="492"/>
                  </a:lnTo>
                  <a:lnTo>
                    <a:pt x="905" y="491"/>
                  </a:lnTo>
                  <a:lnTo>
                    <a:pt x="906" y="490"/>
                  </a:lnTo>
                  <a:lnTo>
                    <a:pt x="907" y="490"/>
                  </a:lnTo>
                  <a:lnTo>
                    <a:pt x="907" y="489"/>
                  </a:lnTo>
                  <a:lnTo>
                    <a:pt x="907" y="490"/>
                  </a:lnTo>
                  <a:lnTo>
                    <a:pt x="906" y="490"/>
                  </a:lnTo>
                  <a:lnTo>
                    <a:pt x="905" y="491"/>
                  </a:lnTo>
                  <a:lnTo>
                    <a:pt x="905" y="490"/>
                  </a:lnTo>
                  <a:lnTo>
                    <a:pt x="906" y="490"/>
                  </a:lnTo>
                  <a:lnTo>
                    <a:pt x="906" y="489"/>
                  </a:lnTo>
                  <a:lnTo>
                    <a:pt x="907" y="489"/>
                  </a:lnTo>
                  <a:lnTo>
                    <a:pt x="906" y="489"/>
                  </a:lnTo>
                  <a:lnTo>
                    <a:pt x="906" y="487"/>
                  </a:lnTo>
                  <a:lnTo>
                    <a:pt x="906" y="489"/>
                  </a:lnTo>
                  <a:lnTo>
                    <a:pt x="906" y="487"/>
                  </a:lnTo>
                  <a:lnTo>
                    <a:pt x="907" y="486"/>
                  </a:lnTo>
                  <a:lnTo>
                    <a:pt x="909" y="485"/>
                  </a:lnTo>
                  <a:lnTo>
                    <a:pt x="907" y="485"/>
                  </a:lnTo>
                  <a:lnTo>
                    <a:pt x="909" y="485"/>
                  </a:lnTo>
                  <a:lnTo>
                    <a:pt x="907" y="485"/>
                  </a:lnTo>
                  <a:lnTo>
                    <a:pt x="907" y="484"/>
                  </a:lnTo>
                  <a:lnTo>
                    <a:pt x="907" y="485"/>
                  </a:lnTo>
                  <a:lnTo>
                    <a:pt x="906" y="486"/>
                  </a:lnTo>
                  <a:lnTo>
                    <a:pt x="906" y="485"/>
                  </a:lnTo>
                  <a:lnTo>
                    <a:pt x="906" y="486"/>
                  </a:lnTo>
                  <a:lnTo>
                    <a:pt x="905" y="486"/>
                  </a:lnTo>
                  <a:lnTo>
                    <a:pt x="905" y="487"/>
                  </a:lnTo>
                  <a:lnTo>
                    <a:pt x="904" y="487"/>
                  </a:lnTo>
                  <a:lnTo>
                    <a:pt x="904" y="489"/>
                  </a:lnTo>
                  <a:lnTo>
                    <a:pt x="903" y="489"/>
                  </a:lnTo>
                  <a:lnTo>
                    <a:pt x="902" y="490"/>
                  </a:lnTo>
                  <a:lnTo>
                    <a:pt x="900" y="490"/>
                  </a:lnTo>
                  <a:lnTo>
                    <a:pt x="900" y="491"/>
                  </a:lnTo>
                  <a:lnTo>
                    <a:pt x="899" y="491"/>
                  </a:lnTo>
                  <a:lnTo>
                    <a:pt x="898" y="491"/>
                  </a:lnTo>
                  <a:lnTo>
                    <a:pt x="898" y="490"/>
                  </a:lnTo>
                  <a:lnTo>
                    <a:pt x="898" y="489"/>
                  </a:lnTo>
                  <a:lnTo>
                    <a:pt x="899" y="489"/>
                  </a:lnTo>
                  <a:lnTo>
                    <a:pt x="899" y="487"/>
                  </a:lnTo>
                  <a:lnTo>
                    <a:pt x="900" y="487"/>
                  </a:lnTo>
                  <a:lnTo>
                    <a:pt x="900" y="486"/>
                  </a:lnTo>
                  <a:lnTo>
                    <a:pt x="902" y="485"/>
                  </a:lnTo>
                  <a:lnTo>
                    <a:pt x="902" y="484"/>
                  </a:lnTo>
                  <a:lnTo>
                    <a:pt x="903" y="484"/>
                  </a:lnTo>
                  <a:lnTo>
                    <a:pt x="903" y="483"/>
                  </a:lnTo>
                  <a:lnTo>
                    <a:pt x="904" y="483"/>
                  </a:lnTo>
                  <a:lnTo>
                    <a:pt x="904" y="482"/>
                  </a:lnTo>
                  <a:lnTo>
                    <a:pt x="905" y="482"/>
                  </a:lnTo>
                  <a:lnTo>
                    <a:pt x="905" y="480"/>
                  </a:lnTo>
                  <a:lnTo>
                    <a:pt x="905" y="482"/>
                  </a:lnTo>
                  <a:lnTo>
                    <a:pt x="905" y="480"/>
                  </a:lnTo>
                  <a:lnTo>
                    <a:pt x="904" y="480"/>
                  </a:lnTo>
                  <a:lnTo>
                    <a:pt x="905" y="480"/>
                  </a:lnTo>
                  <a:lnTo>
                    <a:pt x="905" y="479"/>
                  </a:lnTo>
                  <a:lnTo>
                    <a:pt x="905" y="478"/>
                  </a:lnTo>
                  <a:lnTo>
                    <a:pt x="905" y="477"/>
                  </a:lnTo>
                  <a:lnTo>
                    <a:pt x="905" y="476"/>
                  </a:lnTo>
                  <a:lnTo>
                    <a:pt x="905" y="475"/>
                  </a:lnTo>
                  <a:lnTo>
                    <a:pt x="904" y="476"/>
                  </a:lnTo>
                  <a:lnTo>
                    <a:pt x="904" y="475"/>
                  </a:lnTo>
                  <a:lnTo>
                    <a:pt x="903" y="475"/>
                  </a:lnTo>
                  <a:lnTo>
                    <a:pt x="902" y="473"/>
                  </a:lnTo>
                  <a:lnTo>
                    <a:pt x="903" y="475"/>
                  </a:lnTo>
                  <a:lnTo>
                    <a:pt x="902" y="476"/>
                  </a:lnTo>
                  <a:lnTo>
                    <a:pt x="902" y="477"/>
                  </a:lnTo>
                  <a:lnTo>
                    <a:pt x="900" y="477"/>
                  </a:lnTo>
                  <a:lnTo>
                    <a:pt x="900" y="478"/>
                  </a:lnTo>
                  <a:lnTo>
                    <a:pt x="899" y="478"/>
                  </a:lnTo>
                  <a:lnTo>
                    <a:pt x="899" y="479"/>
                  </a:lnTo>
                  <a:lnTo>
                    <a:pt x="898" y="479"/>
                  </a:lnTo>
                  <a:lnTo>
                    <a:pt x="898" y="480"/>
                  </a:lnTo>
                  <a:lnTo>
                    <a:pt x="898" y="482"/>
                  </a:lnTo>
                  <a:lnTo>
                    <a:pt x="898" y="480"/>
                  </a:lnTo>
                  <a:lnTo>
                    <a:pt x="897" y="480"/>
                  </a:lnTo>
                  <a:lnTo>
                    <a:pt x="897" y="482"/>
                  </a:lnTo>
                  <a:lnTo>
                    <a:pt x="896" y="482"/>
                  </a:lnTo>
                  <a:lnTo>
                    <a:pt x="896" y="483"/>
                  </a:lnTo>
                  <a:lnTo>
                    <a:pt x="896" y="482"/>
                  </a:lnTo>
                  <a:lnTo>
                    <a:pt x="898" y="479"/>
                  </a:lnTo>
                  <a:lnTo>
                    <a:pt x="899" y="478"/>
                  </a:lnTo>
                  <a:lnTo>
                    <a:pt x="898" y="478"/>
                  </a:lnTo>
                  <a:lnTo>
                    <a:pt x="898" y="479"/>
                  </a:lnTo>
                  <a:lnTo>
                    <a:pt x="897" y="479"/>
                  </a:lnTo>
                  <a:lnTo>
                    <a:pt x="897" y="480"/>
                  </a:lnTo>
                  <a:lnTo>
                    <a:pt x="896" y="482"/>
                  </a:lnTo>
                  <a:lnTo>
                    <a:pt x="895" y="482"/>
                  </a:lnTo>
                  <a:lnTo>
                    <a:pt x="893" y="482"/>
                  </a:lnTo>
                  <a:lnTo>
                    <a:pt x="892" y="482"/>
                  </a:lnTo>
                  <a:lnTo>
                    <a:pt x="893" y="482"/>
                  </a:lnTo>
                  <a:lnTo>
                    <a:pt x="892" y="482"/>
                  </a:lnTo>
                  <a:lnTo>
                    <a:pt x="891" y="483"/>
                  </a:lnTo>
                  <a:lnTo>
                    <a:pt x="890" y="483"/>
                  </a:lnTo>
                  <a:lnTo>
                    <a:pt x="890" y="484"/>
                  </a:lnTo>
                  <a:lnTo>
                    <a:pt x="890" y="485"/>
                  </a:lnTo>
                  <a:lnTo>
                    <a:pt x="889" y="485"/>
                  </a:lnTo>
                  <a:lnTo>
                    <a:pt x="889" y="484"/>
                  </a:lnTo>
                  <a:lnTo>
                    <a:pt x="889" y="485"/>
                  </a:lnTo>
                  <a:lnTo>
                    <a:pt x="888" y="485"/>
                  </a:lnTo>
                  <a:lnTo>
                    <a:pt x="889" y="485"/>
                  </a:lnTo>
                  <a:lnTo>
                    <a:pt x="889" y="486"/>
                  </a:lnTo>
                  <a:lnTo>
                    <a:pt x="888" y="486"/>
                  </a:lnTo>
                  <a:lnTo>
                    <a:pt x="888" y="487"/>
                  </a:lnTo>
                  <a:lnTo>
                    <a:pt x="887" y="487"/>
                  </a:lnTo>
                  <a:lnTo>
                    <a:pt x="888" y="487"/>
                  </a:lnTo>
                  <a:lnTo>
                    <a:pt x="888" y="486"/>
                  </a:lnTo>
                  <a:lnTo>
                    <a:pt x="887" y="486"/>
                  </a:lnTo>
                  <a:lnTo>
                    <a:pt x="887" y="487"/>
                  </a:lnTo>
                  <a:lnTo>
                    <a:pt x="887" y="489"/>
                  </a:lnTo>
                  <a:lnTo>
                    <a:pt x="885" y="489"/>
                  </a:lnTo>
                  <a:lnTo>
                    <a:pt x="884" y="489"/>
                  </a:lnTo>
                  <a:lnTo>
                    <a:pt x="884" y="490"/>
                  </a:lnTo>
                  <a:lnTo>
                    <a:pt x="883" y="490"/>
                  </a:lnTo>
                  <a:lnTo>
                    <a:pt x="883" y="489"/>
                  </a:lnTo>
                  <a:lnTo>
                    <a:pt x="882" y="489"/>
                  </a:lnTo>
                  <a:lnTo>
                    <a:pt x="882" y="490"/>
                  </a:lnTo>
                  <a:lnTo>
                    <a:pt x="882" y="489"/>
                  </a:lnTo>
                  <a:lnTo>
                    <a:pt x="882" y="490"/>
                  </a:lnTo>
                  <a:lnTo>
                    <a:pt x="881" y="490"/>
                  </a:lnTo>
                  <a:lnTo>
                    <a:pt x="880" y="490"/>
                  </a:lnTo>
                  <a:lnTo>
                    <a:pt x="878" y="490"/>
                  </a:lnTo>
                  <a:lnTo>
                    <a:pt x="877" y="490"/>
                  </a:lnTo>
                  <a:lnTo>
                    <a:pt x="877" y="489"/>
                  </a:lnTo>
                  <a:lnTo>
                    <a:pt x="877" y="487"/>
                  </a:lnTo>
                  <a:lnTo>
                    <a:pt x="878" y="487"/>
                  </a:lnTo>
                  <a:lnTo>
                    <a:pt x="878" y="486"/>
                  </a:lnTo>
                  <a:lnTo>
                    <a:pt x="880" y="486"/>
                  </a:lnTo>
                  <a:lnTo>
                    <a:pt x="881" y="486"/>
                  </a:lnTo>
                  <a:lnTo>
                    <a:pt x="882" y="486"/>
                  </a:lnTo>
                  <a:lnTo>
                    <a:pt x="883" y="486"/>
                  </a:lnTo>
                  <a:lnTo>
                    <a:pt x="883" y="485"/>
                  </a:lnTo>
                  <a:lnTo>
                    <a:pt x="884" y="485"/>
                  </a:lnTo>
                  <a:lnTo>
                    <a:pt x="885" y="484"/>
                  </a:lnTo>
                  <a:lnTo>
                    <a:pt x="887" y="484"/>
                  </a:lnTo>
                  <a:lnTo>
                    <a:pt x="887" y="483"/>
                  </a:lnTo>
                  <a:lnTo>
                    <a:pt x="888" y="483"/>
                  </a:lnTo>
                  <a:lnTo>
                    <a:pt x="888" y="482"/>
                  </a:lnTo>
                  <a:lnTo>
                    <a:pt x="889" y="480"/>
                  </a:lnTo>
                  <a:lnTo>
                    <a:pt x="890" y="480"/>
                  </a:lnTo>
                  <a:lnTo>
                    <a:pt x="891" y="480"/>
                  </a:lnTo>
                  <a:lnTo>
                    <a:pt x="891" y="479"/>
                  </a:lnTo>
                  <a:lnTo>
                    <a:pt x="892" y="479"/>
                  </a:lnTo>
                  <a:lnTo>
                    <a:pt x="893" y="479"/>
                  </a:lnTo>
                  <a:lnTo>
                    <a:pt x="893" y="478"/>
                  </a:lnTo>
                  <a:lnTo>
                    <a:pt x="893" y="479"/>
                  </a:lnTo>
                  <a:lnTo>
                    <a:pt x="893" y="478"/>
                  </a:lnTo>
                  <a:lnTo>
                    <a:pt x="895" y="478"/>
                  </a:lnTo>
                  <a:lnTo>
                    <a:pt x="896" y="477"/>
                  </a:lnTo>
                  <a:lnTo>
                    <a:pt x="895" y="477"/>
                  </a:lnTo>
                  <a:lnTo>
                    <a:pt x="893" y="478"/>
                  </a:lnTo>
                  <a:lnTo>
                    <a:pt x="892" y="478"/>
                  </a:lnTo>
                  <a:lnTo>
                    <a:pt x="891" y="478"/>
                  </a:lnTo>
                  <a:lnTo>
                    <a:pt x="891" y="477"/>
                  </a:lnTo>
                  <a:lnTo>
                    <a:pt x="892" y="477"/>
                  </a:lnTo>
                  <a:lnTo>
                    <a:pt x="893" y="476"/>
                  </a:lnTo>
                  <a:lnTo>
                    <a:pt x="892" y="476"/>
                  </a:lnTo>
                  <a:lnTo>
                    <a:pt x="891" y="477"/>
                  </a:lnTo>
                  <a:lnTo>
                    <a:pt x="890" y="478"/>
                  </a:lnTo>
                  <a:lnTo>
                    <a:pt x="890" y="477"/>
                  </a:lnTo>
                  <a:lnTo>
                    <a:pt x="890" y="478"/>
                  </a:lnTo>
                  <a:lnTo>
                    <a:pt x="889" y="478"/>
                  </a:lnTo>
                  <a:lnTo>
                    <a:pt x="889" y="477"/>
                  </a:lnTo>
                  <a:lnTo>
                    <a:pt x="888" y="477"/>
                  </a:lnTo>
                  <a:lnTo>
                    <a:pt x="888" y="478"/>
                  </a:lnTo>
                  <a:lnTo>
                    <a:pt x="888" y="477"/>
                  </a:lnTo>
                  <a:lnTo>
                    <a:pt x="888" y="476"/>
                  </a:lnTo>
                  <a:lnTo>
                    <a:pt x="888" y="477"/>
                  </a:lnTo>
                  <a:lnTo>
                    <a:pt x="887" y="477"/>
                  </a:lnTo>
                  <a:lnTo>
                    <a:pt x="887" y="478"/>
                  </a:lnTo>
                  <a:lnTo>
                    <a:pt x="887" y="479"/>
                  </a:lnTo>
                  <a:lnTo>
                    <a:pt x="887" y="480"/>
                  </a:lnTo>
                  <a:lnTo>
                    <a:pt x="885" y="480"/>
                  </a:lnTo>
                  <a:lnTo>
                    <a:pt x="884" y="480"/>
                  </a:lnTo>
                  <a:lnTo>
                    <a:pt x="884" y="482"/>
                  </a:lnTo>
                  <a:lnTo>
                    <a:pt x="883" y="482"/>
                  </a:lnTo>
                  <a:lnTo>
                    <a:pt x="884" y="482"/>
                  </a:lnTo>
                  <a:lnTo>
                    <a:pt x="884" y="480"/>
                  </a:lnTo>
                  <a:lnTo>
                    <a:pt x="883" y="480"/>
                  </a:lnTo>
                  <a:lnTo>
                    <a:pt x="884" y="480"/>
                  </a:lnTo>
                  <a:lnTo>
                    <a:pt x="884" y="479"/>
                  </a:lnTo>
                  <a:lnTo>
                    <a:pt x="883" y="479"/>
                  </a:lnTo>
                  <a:lnTo>
                    <a:pt x="884" y="479"/>
                  </a:lnTo>
                  <a:lnTo>
                    <a:pt x="883" y="479"/>
                  </a:lnTo>
                  <a:lnTo>
                    <a:pt x="883" y="480"/>
                  </a:lnTo>
                  <a:lnTo>
                    <a:pt x="883" y="479"/>
                  </a:lnTo>
                  <a:lnTo>
                    <a:pt x="883" y="480"/>
                  </a:lnTo>
                  <a:lnTo>
                    <a:pt x="882" y="480"/>
                  </a:lnTo>
                  <a:lnTo>
                    <a:pt x="882" y="479"/>
                  </a:lnTo>
                  <a:lnTo>
                    <a:pt x="882" y="480"/>
                  </a:lnTo>
                  <a:lnTo>
                    <a:pt x="881" y="480"/>
                  </a:lnTo>
                  <a:lnTo>
                    <a:pt x="880" y="480"/>
                  </a:lnTo>
                  <a:lnTo>
                    <a:pt x="881" y="480"/>
                  </a:lnTo>
                  <a:lnTo>
                    <a:pt x="881" y="479"/>
                  </a:lnTo>
                  <a:lnTo>
                    <a:pt x="882" y="479"/>
                  </a:lnTo>
                  <a:lnTo>
                    <a:pt x="883" y="478"/>
                  </a:lnTo>
                  <a:lnTo>
                    <a:pt x="882" y="478"/>
                  </a:lnTo>
                  <a:lnTo>
                    <a:pt x="882" y="479"/>
                  </a:lnTo>
                  <a:lnTo>
                    <a:pt x="881" y="479"/>
                  </a:lnTo>
                  <a:lnTo>
                    <a:pt x="880" y="479"/>
                  </a:lnTo>
                  <a:lnTo>
                    <a:pt x="878" y="480"/>
                  </a:lnTo>
                  <a:lnTo>
                    <a:pt x="877" y="480"/>
                  </a:lnTo>
                  <a:lnTo>
                    <a:pt x="877" y="479"/>
                  </a:lnTo>
                  <a:lnTo>
                    <a:pt x="878" y="479"/>
                  </a:lnTo>
                  <a:lnTo>
                    <a:pt x="880" y="479"/>
                  </a:lnTo>
                  <a:lnTo>
                    <a:pt x="881" y="479"/>
                  </a:lnTo>
                  <a:lnTo>
                    <a:pt x="881" y="478"/>
                  </a:lnTo>
                  <a:lnTo>
                    <a:pt x="882" y="478"/>
                  </a:lnTo>
                  <a:lnTo>
                    <a:pt x="883" y="478"/>
                  </a:lnTo>
                  <a:lnTo>
                    <a:pt x="884" y="477"/>
                  </a:lnTo>
                  <a:lnTo>
                    <a:pt x="883" y="477"/>
                  </a:lnTo>
                  <a:lnTo>
                    <a:pt x="882" y="478"/>
                  </a:lnTo>
                  <a:lnTo>
                    <a:pt x="881" y="478"/>
                  </a:lnTo>
                  <a:lnTo>
                    <a:pt x="881" y="477"/>
                  </a:lnTo>
                  <a:lnTo>
                    <a:pt x="882" y="476"/>
                  </a:lnTo>
                  <a:lnTo>
                    <a:pt x="883" y="476"/>
                  </a:lnTo>
                  <a:lnTo>
                    <a:pt x="883" y="475"/>
                  </a:lnTo>
                  <a:lnTo>
                    <a:pt x="883" y="473"/>
                  </a:lnTo>
                  <a:lnTo>
                    <a:pt x="884" y="473"/>
                  </a:lnTo>
                  <a:lnTo>
                    <a:pt x="883" y="473"/>
                  </a:lnTo>
                  <a:lnTo>
                    <a:pt x="883" y="475"/>
                  </a:lnTo>
                  <a:lnTo>
                    <a:pt x="882" y="475"/>
                  </a:lnTo>
                  <a:lnTo>
                    <a:pt x="882" y="476"/>
                  </a:lnTo>
                  <a:lnTo>
                    <a:pt x="881" y="476"/>
                  </a:lnTo>
                  <a:lnTo>
                    <a:pt x="880" y="476"/>
                  </a:lnTo>
                  <a:lnTo>
                    <a:pt x="880" y="477"/>
                  </a:lnTo>
                  <a:lnTo>
                    <a:pt x="878" y="477"/>
                  </a:lnTo>
                  <a:lnTo>
                    <a:pt x="878" y="476"/>
                  </a:lnTo>
                  <a:lnTo>
                    <a:pt x="880" y="476"/>
                  </a:lnTo>
                  <a:lnTo>
                    <a:pt x="878" y="476"/>
                  </a:lnTo>
                  <a:lnTo>
                    <a:pt x="878" y="475"/>
                  </a:lnTo>
                  <a:lnTo>
                    <a:pt x="878" y="476"/>
                  </a:lnTo>
                  <a:lnTo>
                    <a:pt x="878" y="477"/>
                  </a:lnTo>
                  <a:lnTo>
                    <a:pt x="877" y="477"/>
                  </a:lnTo>
                  <a:lnTo>
                    <a:pt x="877" y="478"/>
                  </a:lnTo>
                  <a:lnTo>
                    <a:pt x="876" y="478"/>
                  </a:lnTo>
                  <a:lnTo>
                    <a:pt x="876" y="477"/>
                  </a:lnTo>
                  <a:lnTo>
                    <a:pt x="876" y="476"/>
                  </a:lnTo>
                  <a:lnTo>
                    <a:pt x="876" y="477"/>
                  </a:lnTo>
                  <a:lnTo>
                    <a:pt x="876" y="478"/>
                  </a:lnTo>
                  <a:lnTo>
                    <a:pt x="875" y="478"/>
                  </a:lnTo>
                  <a:lnTo>
                    <a:pt x="874" y="478"/>
                  </a:lnTo>
                  <a:lnTo>
                    <a:pt x="873" y="478"/>
                  </a:lnTo>
                  <a:lnTo>
                    <a:pt x="871" y="478"/>
                  </a:lnTo>
                  <a:lnTo>
                    <a:pt x="871" y="479"/>
                  </a:lnTo>
                  <a:lnTo>
                    <a:pt x="870" y="478"/>
                  </a:lnTo>
                  <a:lnTo>
                    <a:pt x="870" y="479"/>
                  </a:lnTo>
                  <a:lnTo>
                    <a:pt x="869" y="479"/>
                  </a:lnTo>
                  <a:lnTo>
                    <a:pt x="868" y="479"/>
                  </a:lnTo>
                  <a:lnTo>
                    <a:pt x="868" y="478"/>
                  </a:lnTo>
                  <a:lnTo>
                    <a:pt x="867" y="478"/>
                  </a:lnTo>
                  <a:lnTo>
                    <a:pt x="866" y="479"/>
                  </a:lnTo>
                  <a:lnTo>
                    <a:pt x="866" y="478"/>
                  </a:lnTo>
                  <a:lnTo>
                    <a:pt x="864" y="478"/>
                  </a:lnTo>
                  <a:lnTo>
                    <a:pt x="863" y="478"/>
                  </a:lnTo>
                  <a:lnTo>
                    <a:pt x="862" y="478"/>
                  </a:lnTo>
                  <a:lnTo>
                    <a:pt x="861" y="478"/>
                  </a:lnTo>
                  <a:lnTo>
                    <a:pt x="860" y="478"/>
                  </a:lnTo>
                  <a:lnTo>
                    <a:pt x="859" y="478"/>
                  </a:lnTo>
                  <a:lnTo>
                    <a:pt x="857" y="478"/>
                  </a:lnTo>
                  <a:lnTo>
                    <a:pt x="856" y="478"/>
                  </a:lnTo>
                  <a:lnTo>
                    <a:pt x="856" y="477"/>
                  </a:lnTo>
                  <a:lnTo>
                    <a:pt x="855" y="477"/>
                  </a:lnTo>
                  <a:lnTo>
                    <a:pt x="854" y="477"/>
                  </a:lnTo>
                  <a:lnTo>
                    <a:pt x="853" y="477"/>
                  </a:lnTo>
                  <a:lnTo>
                    <a:pt x="853" y="478"/>
                  </a:lnTo>
                  <a:lnTo>
                    <a:pt x="852" y="477"/>
                  </a:lnTo>
                  <a:lnTo>
                    <a:pt x="850" y="478"/>
                  </a:lnTo>
                  <a:lnTo>
                    <a:pt x="850" y="477"/>
                  </a:lnTo>
                  <a:lnTo>
                    <a:pt x="852" y="477"/>
                  </a:lnTo>
                  <a:lnTo>
                    <a:pt x="852" y="476"/>
                  </a:lnTo>
                  <a:lnTo>
                    <a:pt x="853" y="476"/>
                  </a:lnTo>
                  <a:lnTo>
                    <a:pt x="852" y="476"/>
                  </a:lnTo>
                  <a:lnTo>
                    <a:pt x="850" y="477"/>
                  </a:lnTo>
                  <a:lnTo>
                    <a:pt x="850" y="478"/>
                  </a:lnTo>
                  <a:lnTo>
                    <a:pt x="849" y="478"/>
                  </a:lnTo>
                  <a:lnTo>
                    <a:pt x="849" y="477"/>
                  </a:lnTo>
                  <a:lnTo>
                    <a:pt x="848" y="477"/>
                  </a:lnTo>
                  <a:lnTo>
                    <a:pt x="848" y="478"/>
                  </a:lnTo>
                  <a:lnTo>
                    <a:pt x="847" y="478"/>
                  </a:lnTo>
                  <a:lnTo>
                    <a:pt x="846" y="478"/>
                  </a:lnTo>
                  <a:lnTo>
                    <a:pt x="843" y="478"/>
                  </a:lnTo>
                  <a:lnTo>
                    <a:pt x="842" y="478"/>
                  </a:lnTo>
                  <a:lnTo>
                    <a:pt x="842" y="479"/>
                  </a:lnTo>
                  <a:lnTo>
                    <a:pt x="841" y="479"/>
                  </a:lnTo>
                  <a:lnTo>
                    <a:pt x="840" y="479"/>
                  </a:lnTo>
                  <a:lnTo>
                    <a:pt x="840" y="478"/>
                  </a:lnTo>
                  <a:lnTo>
                    <a:pt x="839" y="478"/>
                  </a:lnTo>
                  <a:lnTo>
                    <a:pt x="839" y="477"/>
                  </a:lnTo>
                  <a:lnTo>
                    <a:pt x="840" y="476"/>
                  </a:lnTo>
                  <a:lnTo>
                    <a:pt x="839" y="476"/>
                  </a:lnTo>
                  <a:lnTo>
                    <a:pt x="840" y="476"/>
                  </a:lnTo>
                  <a:lnTo>
                    <a:pt x="840" y="475"/>
                  </a:lnTo>
                  <a:lnTo>
                    <a:pt x="839" y="475"/>
                  </a:lnTo>
                  <a:lnTo>
                    <a:pt x="839" y="473"/>
                  </a:lnTo>
                  <a:lnTo>
                    <a:pt x="840" y="473"/>
                  </a:lnTo>
                  <a:lnTo>
                    <a:pt x="840" y="472"/>
                  </a:lnTo>
                  <a:lnTo>
                    <a:pt x="841" y="472"/>
                  </a:lnTo>
                  <a:lnTo>
                    <a:pt x="842" y="471"/>
                  </a:lnTo>
                  <a:lnTo>
                    <a:pt x="845" y="470"/>
                  </a:lnTo>
                  <a:lnTo>
                    <a:pt x="846" y="470"/>
                  </a:lnTo>
                  <a:lnTo>
                    <a:pt x="847" y="469"/>
                  </a:lnTo>
                  <a:lnTo>
                    <a:pt x="848" y="469"/>
                  </a:lnTo>
                  <a:lnTo>
                    <a:pt x="848" y="468"/>
                  </a:lnTo>
                  <a:lnTo>
                    <a:pt x="849" y="468"/>
                  </a:lnTo>
                  <a:lnTo>
                    <a:pt x="850" y="466"/>
                  </a:lnTo>
                  <a:lnTo>
                    <a:pt x="852" y="465"/>
                  </a:lnTo>
                  <a:lnTo>
                    <a:pt x="853" y="465"/>
                  </a:lnTo>
                  <a:lnTo>
                    <a:pt x="852" y="465"/>
                  </a:lnTo>
                  <a:lnTo>
                    <a:pt x="852" y="466"/>
                  </a:lnTo>
                  <a:lnTo>
                    <a:pt x="852" y="465"/>
                  </a:lnTo>
                  <a:lnTo>
                    <a:pt x="853" y="465"/>
                  </a:lnTo>
                  <a:lnTo>
                    <a:pt x="854" y="465"/>
                  </a:lnTo>
                  <a:lnTo>
                    <a:pt x="854" y="464"/>
                  </a:lnTo>
                  <a:lnTo>
                    <a:pt x="855" y="464"/>
                  </a:lnTo>
                  <a:lnTo>
                    <a:pt x="856" y="464"/>
                  </a:lnTo>
                  <a:lnTo>
                    <a:pt x="855" y="464"/>
                  </a:lnTo>
                  <a:lnTo>
                    <a:pt x="854" y="464"/>
                  </a:lnTo>
                  <a:lnTo>
                    <a:pt x="853" y="464"/>
                  </a:lnTo>
                  <a:lnTo>
                    <a:pt x="852" y="464"/>
                  </a:lnTo>
                  <a:lnTo>
                    <a:pt x="850" y="464"/>
                  </a:lnTo>
                  <a:lnTo>
                    <a:pt x="849" y="464"/>
                  </a:lnTo>
                  <a:lnTo>
                    <a:pt x="848" y="464"/>
                  </a:lnTo>
                  <a:lnTo>
                    <a:pt x="847" y="464"/>
                  </a:lnTo>
                  <a:lnTo>
                    <a:pt x="846" y="464"/>
                  </a:lnTo>
                  <a:lnTo>
                    <a:pt x="843" y="465"/>
                  </a:lnTo>
                  <a:lnTo>
                    <a:pt x="843" y="464"/>
                  </a:lnTo>
                  <a:lnTo>
                    <a:pt x="845" y="464"/>
                  </a:lnTo>
                  <a:lnTo>
                    <a:pt x="846" y="463"/>
                  </a:lnTo>
                  <a:lnTo>
                    <a:pt x="848" y="462"/>
                  </a:lnTo>
                  <a:lnTo>
                    <a:pt x="850" y="461"/>
                  </a:lnTo>
                  <a:lnTo>
                    <a:pt x="849" y="461"/>
                  </a:lnTo>
                  <a:lnTo>
                    <a:pt x="849" y="462"/>
                  </a:lnTo>
                  <a:lnTo>
                    <a:pt x="848" y="462"/>
                  </a:lnTo>
                  <a:lnTo>
                    <a:pt x="848" y="463"/>
                  </a:lnTo>
                  <a:lnTo>
                    <a:pt x="848" y="464"/>
                  </a:lnTo>
                  <a:lnTo>
                    <a:pt x="849" y="463"/>
                  </a:lnTo>
                  <a:lnTo>
                    <a:pt x="850" y="464"/>
                  </a:lnTo>
                  <a:lnTo>
                    <a:pt x="850" y="463"/>
                  </a:lnTo>
                  <a:lnTo>
                    <a:pt x="852" y="463"/>
                  </a:lnTo>
                  <a:lnTo>
                    <a:pt x="852" y="462"/>
                  </a:lnTo>
                  <a:lnTo>
                    <a:pt x="852" y="461"/>
                  </a:lnTo>
                  <a:lnTo>
                    <a:pt x="853" y="461"/>
                  </a:lnTo>
                  <a:lnTo>
                    <a:pt x="853" y="459"/>
                  </a:lnTo>
                  <a:lnTo>
                    <a:pt x="854" y="459"/>
                  </a:lnTo>
                  <a:lnTo>
                    <a:pt x="854" y="458"/>
                  </a:lnTo>
                  <a:lnTo>
                    <a:pt x="855" y="458"/>
                  </a:lnTo>
                  <a:lnTo>
                    <a:pt x="855" y="457"/>
                  </a:lnTo>
                  <a:lnTo>
                    <a:pt x="856" y="456"/>
                  </a:lnTo>
                  <a:lnTo>
                    <a:pt x="856" y="455"/>
                  </a:lnTo>
                  <a:lnTo>
                    <a:pt x="857" y="455"/>
                  </a:lnTo>
                  <a:lnTo>
                    <a:pt x="857" y="456"/>
                  </a:lnTo>
                  <a:lnTo>
                    <a:pt x="859" y="456"/>
                  </a:lnTo>
                  <a:lnTo>
                    <a:pt x="860" y="456"/>
                  </a:lnTo>
                  <a:lnTo>
                    <a:pt x="860" y="457"/>
                  </a:lnTo>
                  <a:lnTo>
                    <a:pt x="861" y="457"/>
                  </a:lnTo>
                  <a:lnTo>
                    <a:pt x="862" y="457"/>
                  </a:lnTo>
                  <a:lnTo>
                    <a:pt x="861" y="457"/>
                  </a:lnTo>
                  <a:lnTo>
                    <a:pt x="861" y="456"/>
                  </a:lnTo>
                  <a:lnTo>
                    <a:pt x="860" y="456"/>
                  </a:lnTo>
                  <a:lnTo>
                    <a:pt x="860" y="455"/>
                  </a:lnTo>
                  <a:lnTo>
                    <a:pt x="861" y="455"/>
                  </a:lnTo>
                  <a:lnTo>
                    <a:pt x="862" y="455"/>
                  </a:lnTo>
                  <a:lnTo>
                    <a:pt x="863" y="455"/>
                  </a:lnTo>
                  <a:lnTo>
                    <a:pt x="864" y="454"/>
                  </a:lnTo>
                  <a:lnTo>
                    <a:pt x="863" y="455"/>
                  </a:lnTo>
                  <a:lnTo>
                    <a:pt x="862" y="455"/>
                  </a:lnTo>
                  <a:lnTo>
                    <a:pt x="863" y="454"/>
                  </a:lnTo>
                  <a:lnTo>
                    <a:pt x="862" y="455"/>
                  </a:lnTo>
                  <a:lnTo>
                    <a:pt x="861" y="455"/>
                  </a:lnTo>
                  <a:lnTo>
                    <a:pt x="861" y="454"/>
                  </a:lnTo>
                  <a:lnTo>
                    <a:pt x="862" y="454"/>
                  </a:lnTo>
                  <a:lnTo>
                    <a:pt x="863" y="454"/>
                  </a:lnTo>
                  <a:lnTo>
                    <a:pt x="862" y="454"/>
                  </a:lnTo>
                  <a:lnTo>
                    <a:pt x="861" y="454"/>
                  </a:lnTo>
                  <a:lnTo>
                    <a:pt x="860" y="454"/>
                  </a:lnTo>
                  <a:lnTo>
                    <a:pt x="860" y="452"/>
                  </a:lnTo>
                  <a:lnTo>
                    <a:pt x="861" y="451"/>
                  </a:lnTo>
                  <a:lnTo>
                    <a:pt x="861" y="450"/>
                  </a:lnTo>
                  <a:lnTo>
                    <a:pt x="862" y="449"/>
                  </a:lnTo>
                  <a:lnTo>
                    <a:pt x="863" y="449"/>
                  </a:lnTo>
                  <a:lnTo>
                    <a:pt x="863" y="448"/>
                  </a:lnTo>
                  <a:lnTo>
                    <a:pt x="864" y="448"/>
                  </a:lnTo>
                  <a:lnTo>
                    <a:pt x="864" y="449"/>
                  </a:lnTo>
                  <a:lnTo>
                    <a:pt x="864" y="450"/>
                  </a:lnTo>
                  <a:lnTo>
                    <a:pt x="864" y="449"/>
                  </a:lnTo>
                  <a:lnTo>
                    <a:pt x="866" y="449"/>
                  </a:lnTo>
                  <a:lnTo>
                    <a:pt x="867" y="449"/>
                  </a:lnTo>
                  <a:lnTo>
                    <a:pt x="867" y="450"/>
                  </a:lnTo>
                  <a:lnTo>
                    <a:pt x="867" y="449"/>
                  </a:lnTo>
                  <a:lnTo>
                    <a:pt x="866" y="449"/>
                  </a:lnTo>
                  <a:lnTo>
                    <a:pt x="867" y="448"/>
                  </a:lnTo>
                  <a:lnTo>
                    <a:pt x="866" y="448"/>
                  </a:lnTo>
                  <a:lnTo>
                    <a:pt x="866" y="449"/>
                  </a:lnTo>
                  <a:lnTo>
                    <a:pt x="866" y="448"/>
                  </a:lnTo>
                  <a:lnTo>
                    <a:pt x="864" y="448"/>
                  </a:lnTo>
                  <a:lnTo>
                    <a:pt x="866" y="447"/>
                  </a:lnTo>
                  <a:lnTo>
                    <a:pt x="866" y="445"/>
                  </a:lnTo>
                  <a:lnTo>
                    <a:pt x="867" y="445"/>
                  </a:lnTo>
                  <a:lnTo>
                    <a:pt x="867" y="444"/>
                  </a:lnTo>
                  <a:lnTo>
                    <a:pt x="868" y="443"/>
                  </a:lnTo>
                  <a:lnTo>
                    <a:pt x="869" y="443"/>
                  </a:lnTo>
                  <a:lnTo>
                    <a:pt x="869" y="442"/>
                  </a:lnTo>
                  <a:lnTo>
                    <a:pt x="870" y="441"/>
                  </a:lnTo>
                  <a:lnTo>
                    <a:pt x="870" y="440"/>
                  </a:lnTo>
                  <a:lnTo>
                    <a:pt x="871" y="438"/>
                  </a:lnTo>
                  <a:lnTo>
                    <a:pt x="873" y="438"/>
                  </a:lnTo>
                  <a:lnTo>
                    <a:pt x="873" y="437"/>
                  </a:lnTo>
                  <a:lnTo>
                    <a:pt x="874" y="437"/>
                  </a:lnTo>
                  <a:lnTo>
                    <a:pt x="874" y="436"/>
                  </a:lnTo>
                  <a:lnTo>
                    <a:pt x="874" y="435"/>
                  </a:lnTo>
                  <a:lnTo>
                    <a:pt x="875" y="435"/>
                  </a:lnTo>
                  <a:lnTo>
                    <a:pt x="875" y="434"/>
                  </a:lnTo>
                  <a:lnTo>
                    <a:pt x="876" y="434"/>
                  </a:lnTo>
                  <a:lnTo>
                    <a:pt x="876" y="433"/>
                  </a:lnTo>
                  <a:lnTo>
                    <a:pt x="877" y="433"/>
                  </a:lnTo>
                  <a:lnTo>
                    <a:pt x="878" y="433"/>
                  </a:lnTo>
                  <a:lnTo>
                    <a:pt x="880" y="433"/>
                  </a:lnTo>
                  <a:lnTo>
                    <a:pt x="880" y="431"/>
                  </a:lnTo>
                  <a:lnTo>
                    <a:pt x="878" y="431"/>
                  </a:lnTo>
                  <a:lnTo>
                    <a:pt x="877" y="431"/>
                  </a:lnTo>
                  <a:lnTo>
                    <a:pt x="877" y="430"/>
                  </a:lnTo>
                  <a:lnTo>
                    <a:pt x="878" y="430"/>
                  </a:lnTo>
                  <a:lnTo>
                    <a:pt x="880" y="430"/>
                  </a:lnTo>
                  <a:lnTo>
                    <a:pt x="881" y="429"/>
                  </a:lnTo>
                  <a:lnTo>
                    <a:pt x="882" y="429"/>
                  </a:lnTo>
                  <a:lnTo>
                    <a:pt x="882" y="428"/>
                  </a:lnTo>
                  <a:lnTo>
                    <a:pt x="883" y="428"/>
                  </a:lnTo>
                  <a:lnTo>
                    <a:pt x="884" y="428"/>
                  </a:lnTo>
                  <a:lnTo>
                    <a:pt x="884" y="427"/>
                  </a:lnTo>
                  <a:lnTo>
                    <a:pt x="883" y="427"/>
                  </a:lnTo>
                  <a:lnTo>
                    <a:pt x="883" y="426"/>
                  </a:lnTo>
                  <a:lnTo>
                    <a:pt x="882" y="426"/>
                  </a:lnTo>
                  <a:lnTo>
                    <a:pt x="883" y="426"/>
                  </a:lnTo>
                  <a:lnTo>
                    <a:pt x="883" y="427"/>
                  </a:lnTo>
                  <a:lnTo>
                    <a:pt x="884" y="427"/>
                  </a:lnTo>
                  <a:lnTo>
                    <a:pt x="884" y="426"/>
                  </a:lnTo>
                  <a:lnTo>
                    <a:pt x="885" y="424"/>
                  </a:lnTo>
                  <a:lnTo>
                    <a:pt x="887" y="424"/>
                  </a:lnTo>
                  <a:lnTo>
                    <a:pt x="887" y="423"/>
                  </a:lnTo>
                  <a:lnTo>
                    <a:pt x="888" y="423"/>
                  </a:lnTo>
                  <a:lnTo>
                    <a:pt x="887" y="423"/>
                  </a:lnTo>
                  <a:lnTo>
                    <a:pt x="887" y="422"/>
                  </a:lnTo>
                  <a:lnTo>
                    <a:pt x="888" y="422"/>
                  </a:lnTo>
                  <a:lnTo>
                    <a:pt x="888" y="421"/>
                  </a:lnTo>
                  <a:lnTo>
                    <a:pt x="889" y="421"/>
                  </a:lnTo>
                  <a:lnTo>
                    <a:pt x="891" y="420"/>
                  </a:lnTo>
                  <a:lnTo>
                    <a:pt x="892" y="420"/>
                  </a:lnTo>
                  <a:lnTo>
                    <a:pt x="893" y="420"/>
                  </a:lnTo>
                  <a:lnTo>
                    <a:pt x="893" y="419"/>
                  </a:lnTo>
                  <a:lnTo>
                    <a:pt x="895" y="419"/>
                  </a:lnTo>
                  <a:lnTo>
                    <a:pt x="896" y="419"/>
                  </a:lnTo>
                  <a:lnTo>
                    <a:pt x="897" y="419"/>
                  </a:lnTo>
                  <a:lnTo>
                    <a:pt x="897" y="417"/>
                  </a:lnTo>
                  <a:lnTo>
                    <a:pt x="898" y="417"/>
                  </a:lnTo>
                  <a:lnTo>
                    <a:pt x="899" y="416"/>
                  </a:lnTo>
                  <a:close/>
                  <a:moveTo>
                    <a:pt x="37" y="419"/>
                  </a:moveTo>
                  <a:lnTo>
                    <a:pt x="37" y="420"/>
                  </a:lnTo>
                  <a:lnTo>
                    <a:pt x="36" y="420"/>
                  </a:lnTo>
                  <a:lnTo>
                    <a:pt x="35" y="420"/>
                  </a:lnTo>
                  <a:lnTo>
                    <a:pt x="35" y="419"/>
                  </a:lnTo>
                  <a:lnTo>
                    <a:pt x="35" y="420"/>
                  </a:lnTo>
                  <a:lnTo>
                    <a:pt x="35" y="419"/>
                  </a:lnTo>
                  <a:lnTo>
                    <a:pt x="35" y="417"/>
                  </a:lnTo>
                  <a:lnTo>
                    <a:pt x="35" y="416"/>
                  </a:lnTo>
                  <a:lnTo>
                    <a:pt x="36" y="416"/>
                  </a:lnTo>
                  <a:lnTo>
                    <a:pt x="38" y="415"/>
                  </a:lnTo>
                  <a:lnTo>
                    <a:pt x="38" y="416"/>
                  </a:lnTo>
                  <a:lnTo>
                    <a:pt x="37" y="416"/>
                  </a:lnTo>
                  <a:lnTo>
                    <a:pt x="38" y="416"/>
                  </a:lnTo>
                  <a:lnTo>
                    <a:pt x="38" y="417"/>
                  </a:lnTo>
                  <a:lnTo>
                    <a:pt x="37" y="417"/>
                  </a:lnTo>
                  <a:lnTo>
                    <a:pt x="37" y="419"/>
                  </a:lnTo>
                  <a:close/>
                  <a:moveTo>
                    <a:pt x="36" y="412"/>
                  </a:moveTo>
                  <a:lnTo>
                    <a:pt x="35" y="413"/>
                  </a:lnTo>
                  <a:lnTo>
                    <a:pt x="35" y="412"/>
                  </a:lnTo>
                  <a:lnTo>
                    <a:pt x="36" y="412"/>
                  </a:lnTo>
                  <a:lnTo>
                    <a:pt x="36" y="410"/>
                  </a:lnTo>
                  <a:lnTo>
                    <a:pt x="36" y="412"/>
                  </a:lnTo>
                  <a:close/>
                  <a:moveTo>
                    <a:pt x="907" y="413"/>
                  </a:moveTo>
                  <a:lnTo>
                    <a:pt x="906" y="413"/>
                  </a:lnTo>
                  <a:lnTo>
                    <a:pt x="907" y="412"/>
                  </a:lnTo>
                  <a:lnTo>
                    <a:pt x="909" y="412"/>
                  </a:lnTo>
                  <a:lnTo>
                    <a:pt x="909" y="410"/>
                  </a:lnTo>
                  <a:lnTo>
                    <a:pt x="909" y="412"/>
                  </a:lnTo>
                  <a:lnTo>
                    <a:pt x="907" y="413"/>
                  </a:lnTo>
                  <a:close/>
                  <a:moveTo>
                    <a:pt x="43" y="410"/>
                  </a:moveTo>
                  <a:lnTo>
                    <a:pt x="42" y="410"/>
                  </a:lnTo>
                  <a:lnTo>
                    <a:pt x="42" y="412"/>
                  </a:lnTo>
                  <a:lnTo>
                    <a:pt x="41" y="412"/>
                  </a:lnTo>
                  <a:lnTo>
                    <a:pt x="41" y="413"/>
                  </a:lnTo>
                  <a:lnTo>
                    <a:pt x="39" y="414"/>
                  </a:lnTo>
                  <a:lnTo>
                    <a:pt x="38" y="414"/>
                  </a:lnTo>
                  <a:lnTo>
                    <a:pt x="38" y="415"/>
                  </a:lnTo>
                  <a:lnTo>
                    <a:pt x="37" y="415"/>
                  </a:lnTo>
                  <a:lnTo>
                    <a:pt x="37" y="414"/>
                  </a:lnTo>
                  <a:lnTo>
                    <a:pt x="38" y="414"/>
                  </a:lnTo>
                  <a:lnTo>
                    <a:pt x="38" y="413"/>
                  </a:lnTo>
                  <a:lnTo>
                    <a:pt x="37" y="413"/>
                  </a:lnTo>
                  <a:lnTo>
                    <a:pt x="38" y="413"/>
                  </a:lnTo>
                  <a:lnTo>
                    <a:pt x="38" y="412"/>
                  </a:lnTo>
                  <a:lnTo>
                    <a:pt x="39" y="410"/>
                  </a:lnTo>
                  <a:lnTo>
                    <a:pt x="41" y="410"/>
                  </a:lnTo>
                  <a:lnTo>
                    <a:pt x="42" y="410"/>
                  </a:lnTo>
                  <a:lnTo>
                    <a:pt x="43" y="410"/>
                  </a:lnTo>
                  <a:close/>
                  <a:moveTo>
                    <a:pt x="624" y="409"/>
                  </a:moveTo>
                  <a:lnTo>
                    <a:pt x="622" y="410"/>
                  </a:lnTo>
                  <a:lnTo>
                    <a:pt x="622" y="412"/>
                  </a:lnTo>
                  <a:lnTo>
                    <a:pt x="621" y="412"/>
                  </a:lnTo>
                  <a:lnTo>
                    <a:pt x="620" y="412"/>
                  </a:lnTo>
                  <a:lnTo>
                    <a:pt x="619" y="412"/>
                  </a:lnTo>
                  <a:lnTo>
                    <a:pt x="618" y="412"/>
                  </a:lnTo>
                  <a:lnTo>
                    <a:pt x="618" y="413"/>
                  </a:lnTo>
                  <a:lnTo>
                    <a:pt x="618" y="412"/>
                  </a:lnTo>
                  <a:lnTo>
                    <a:pt x="619" y="410"/>
                  </a:lnTo>
                  <a:lnTo>
                    <a:pt x="620" y="410"/>
                  </a:lnTo>
                  <a:lnTo>
                    <a:pt x="621" y="410"/>
                  </a:lnTo>
                  <a:lnTo>
                    <a:pt x="621" y="409"/>
                  </a:lnTo>
                  <a:lnTo>
                    <a:pt x="622" y="409"/>
                  </a:lnTo>
                  <a:lnTo>
                    <a:pt x="624" y="409"/>
                  </a:lnTo>
                  <a:close/>
                  <a:moveTo>
                    <a:pt x="627" y="409"/>
                  </a:moveTo>
                  <a:lnTo>
                    <a:pt x="626" y="409"/>
                  </a:lnTo>
                  <a:lnTo>
                    <a:pt x="627" y="409"/>
                  </a:lnTo>
                  <a:close/>
                  <a:moveTo>
                    <a:pt x="7" y="409"/>
                  </a:moveTo>
                  <a:lnTo>
                    <a:pt x="7" y="410"/>
                  </a:lnTo>
                  <a:lnTo>
                    <a:pt x="6" y="410"/>
                  </a:lnTo>
                  <a:lnTo>
                    <a:pt x="6" y="409"/>
                  </a:lnTo>
                  <a:lnTo>
                    <a:pt x="6" y="410"/>
                  </a:lnTo>
                  <a:lnTo>
                    <a:pt x="6" y="412"/>
                  </a:lnTo>
                  <a:lnTo>
                    <a:pt x="4" y="412"/>
                  </a:lnTo>
                  <a:lnTo>
                    <a:pt x="4" y="410"/>
                  </a:lnTo>
                  <a:lnTo>
                    <a:pt x="4" y="409"/>
                  </a:lnTo>
                  <a:lnTo>
                    <a:pt x="6" y="409"/>
                  </a:lnTo>
                  <a:lnTo>
                    <a:pt x="6" y="408"/>
                  </a:lnTo>
                  <a:lnTo>
                    <a:pt x="7" y="408"/>
                  </a:lnTo>
                  <a:lnTo>
                    <a:pt x="7" y="409"/>
                  </a:lnTo>
                  <a:close/>
                  <a:moveTo>
                    <a:pt x="45" y="408"/>
                  </a:moveTo>
                  <a:lnTo>
                    <a:pt x="44" y="409"/>
                  </a:lnTo>
                  <a:lnTo>
                    <a:pt x="43" y="409"/>
                  </a:lnTo>
                  <a:lnTo>
                    <a:pt x="42" y="409"/>
                  </a:lnTo>
                  <a:lnTo>
                    <a:pt x="42" y="408"/>
                  </a:lnTo>
                  <a:lnTo>
                    <a:pt x="42" y="409"/>
                  </a:lnTo>
                  <a:lnTo>
                    <a:pt x="43" y="408"/>
                  </a:lnTo>
                  <a:lnTo>
                    <a:pt x="44" y="408"/>
                  </a:lnTo>
                  <a:lnTo>
                    <a:pt x="45" y="408"/>
                  </a:lnTo>
                  <a:close/>
                  <a:moveTo>
                    <a:pt x="39" y="410"/>
                  </a:moveTo>
                  <a:lnTo>
                    <a:pt x="38" y="410"/>
                  </a:lnTo>
                  <a:lnTo>
                    <a:pt x="39" y="410"/>
                  </a:lnTo>
                  <a:lnTo>
                    <a:pt x="39" y="409"/>
                  </a:lnTo>
                  <a:lnTo>
                    <a:pt x="39" y="408"/>
                  </a:lnTo>
                  <a:lnTo>
                    <a:pt x="41" y="408"/>
                  </a:lnTo>
                  <a:lnTo>
                    <a:pt x="42" y="408"/>
                  </a:lnTo>
                  <a:lnTo>
                    <a:pt x="41" y="409"/>
                  </a:lnTo>
                  <a:lnTo>
                    <a:pt x="41" y="410"/>
                  </a:lnTo>
                  <a:lnTo>
                    <a:pt x="39" y="410"/>
                  </a:lnTo>
                  <a:close/>
                  <a:moveTo>
                    <a:pt x="41" y="407"/>
                  </a:moveTo>
                  <a:lnTo>
                    <a:pt x="41" y="408"/>
                  </a:lnTo>
                  <a:lnTo>
                    <a:pt x="39" y="408"/>
                  </a:lnTo>
                  <a:lnTo>
                    <a:pt x="39" y="409"/>
                  </a:lnTo>
                  <a:lnTo>
                    <a:pt x="38" y="409"/>
                  </a:lnTo>
                  <a:lnTo>
                    <a:pt x="38" y="408"/>
                  </a:lnTo>
                  <a:lnTo>
                    <a:pt x="38" y="409"/>
                  </a:lnTo>
                  <a:lnTo>
                    <a:pt x="37" y="409"/>
                  </a:lnTo>
                  <a:lnTo>
                    <a:pt x="38" y="409"/>
                  </a:lnTo>
                  <a:lnTo>
                    <a:pt x="38" y="408"/>
                  </a:lnTo>
                  <a:lnTo>
                    <a:pt x="37" y="409"/>
                  </a:lnTo>
                  <a:lnTo>
                    <a:pt x="37" y="408"/>
                  </a:lnTo>
                  <a:lnTo>
                    <a:pt x="38" y="408"/>
                  </a:lnTo>
                  <a:lnTo>
                    <a:pt x="38" y="407"/>
                  </a:lnTo>
                  <a:lnTo>
                    <a:pt x="39" y="407"/>
                  </a:lnTo>
                  <a:lnTo>
                    <a:pt x="41" y="407"/>
                  </a:lnTo>
                  <a:close/>
                  <a:moveTo>
                    <a:pt x="622" y="407"/>
                  </a:moveTo>
                  <a:lnTo>
                    <a:pt x="621" y="407"/>
                  </a:lnTo>
                  <a:lnTo>
                    <a:pt x="622" y="407"/>
                  </a:lnTo>
                  <a:lnTo>
                    <a:pt x="624" y="407"/>
                  </a:lnTo>
                  <a:lnTo>
                    <a:pt x="622" y="407"/>
                  </a:lnTo>
                  <a:close/>
                  <a:moveTo>
                    <a:pt x="45" y="407"/>
                  </a:moveTo>
                  <a:lnTo>
                    <a:pt x="45" y="408"/>
                  </a:lnTo>
                  <a:lnTo>
                    <a:pt x="44" y="408"/>
                  </a:lnTo>
                  <a:lnTo>
                    <a:pt x="43" y="408"/>
                  </a:lnTo>
                  <a:lnTo>
                    <a:pt x="44" y="407"/>
                  </a:lnTo>
                  <a:lnTo>
                    <a:pt x="43" y="407"/>
                  </a:lnTo>
                  <a:lnTo>
                    <a:pt x="42" y="407"/>
                  </a:lnTo>
                  <a:lnTo>
                    <a:pt x="43" y="407"/>
                  </a:lnTo>
                  <a:lnTo>
                    <a:pt x="44" y="407"/>
                  </a:lnTo>
                  <a:lnTo>
                    <a:pt x="45" y="406"/>
                  </a:lnTo>
                  <a:lnTo>
                    <a:pt x="45" y="407"/>
                  </a:lnTo>
                  <a:close/>
                  <a:moveTo>
                    <a:pt x="52" y="407"/>
                  </a:moveTo>
                  <a:lnTo>
                    <a:pt x="51" y="407"/>
                  </a:lnTo>
                  <a:lnTo>
                    <a:pt x="50" y="408"/>
                  </a:lnTo>
                  <a:lnTo>
                    <a:pt x="49" y="408"/>
                  </a:lnTo>
                  <a:lnTo>
                    <a:pt x="48" y="408"/>
                  </a:lnTo>
                  <a:lnTo>
                    <a:pt x="48" y="409"/>
                  </a:lnTo>
                  <a:lnTo>
                    <a:pt x="46" y="410"/>
                  </a:lnTo>
                  <a:lnTo>
                    <a:pt x="45" y="410"/>
                  </a:lnTo>
                  <a:lnTo>
                    <a:pt x="44" y="412"/>
                  </a:lnTo>
                  <a:lnTo>
                    <a:pt x="43" y="412"/>
                  </a:lnTo>
                  <a:lnTo>
                    <a:pt x="42" y="412"/>
                  </a:lnTo>
                  <a:lnTo>
                    <a:pt x="43" y="410"/>
                  </a:lnTo>
                  <a:lnTo>
                    <a:pt x="44" y="409"/>
                  </a:lnTo>
                  <a:lnTo>
                    <a:pt x="45" y="409"/>
                  </a:lnTo>
                  <a:lnTo>
                    <a:pt x="45" y="408"/>
                  </a:lnTo>
                  <a:lnTo>
                    <a:pt x="46" y="408"/>
                  </a:lnTo>
                  <a:lnTo>
                    <a:pt x="48" y="407"/>
                  </a:lnTo>
                  <a:lnTo>
                    <a:pt x="49" y="407"/>
                  </a:lnTo>
                  <a:lnTo>
                    <a:pt x="50" y="407"/>
                  </a:lnTo>
                  <a:lnTo>
                    <a:pt x="50" y="406"/>
                  </a:lnTo>
                  <a:lnTo>
                    <a:pt x="51" y="406"/>
                  </a:lnTo>
                  <a:lnTo>
                    <a:pt x="52" y="406"/>
                  </a:lnTo>
                  <a:lnTo>
                    <a:pt x="52" y="405"/>
                  </a:lnTo>
                  <a:lnTo>
                    <a:pt x="53" y="405"/>
                  </a:lnTo>
                  <a:lnTo>
                    <a:pt x="55" y="405"/>
                  </a:lnTo>
                  <a:lnTo>
                    <a:pt x="56" y="405"/>
                  </a:lnTo>
                  <a:lnTo>
                    <a:pt x="55" y="405"/>
                  </a:lnTo>
                  <a:lnTo>
                    <a:pt x="55" y="406"/>
                  </a:lnTo>
                  <a:lnTo>
                    <a:pt x="53" y="407"/>
                  </a:lnTo>
                  <a:lnTo>
                    <a:pt x="52" y="407"/>
                  </a:lnTo>
                  <a:close/>
                  <a:moveTo>
                    <a:pt x="632" y="405"/>
                  </a:moveTo>
                  <a:lnTo>
                    <a:pt x="633" y="405"/>
                  </a:lnTo>
                  <a:lnTo>
                    <a:pt x="632" y="405"/>
                  </a:lnTo>
                  <a:lnTo>
                    <a:pt x="631" y="405"/>
                  </a:lnTo>
                  <a:lnTo>
                    <a:pt x="632" y="405"/>
                  </a:lnTo>
                  <a:close/>
                  <a:moveTo>
                    <a:pt x="39" y="403"/>
                  </a:moveTo>
                  <a:lnTo>
                    <a:pt x="38" y="403"/>
                  </a:lnTo>
                  <a:lnTo>
                    <a:pt x="39" y="403"/>
                  </a:lnTo>
                  <a:lnTo>
                    <a:pt x="39" y="405"/>
                  </a:lnTo>
                  <a:lnTo>
                    <a:pt x="38" y="405"/>
                  </a:lnTo>
                  <a:lnTo>
                    <a:pt x="38" y="406"/>
                  </a:lnTo>
                  <a:lnTo>
                    <a:pt x="37" y="407"/>
                  </a:lnTo>
                  <a:lnTo>
                    <a:pt x="36" y="407"/>
                  </a:lnTo>
                  <a:lnTo>
                    <a:pt x="37" y="407"/>
                  </a:lnTo>
                  <a:lnTo>
                    <a:pt x="36" y="406"/>
                  </a:lnTo>
                  <a:lnTo>
                    <a:pt x="37" y="406"/>
                  </a:lnTo>
                  <a:lnTo>
                    <a:pt x="37" y="405"/>
                  </a:lnTo>
                  <a:lnTo>
                    <a:pt x="38" y="403"/>
                  </a:lnTo>
                  <a:lnTo>
                    <a:pt x="39" y="403"/>
                  </a:lnTo>
                  <a:close/>
                  <a:moveTo>
                    <a:pt x="622" y="403"/>
                  </a:moveTo>
                  <a:lnTo>
                    <a:pt x="622" y="402"/>
                  </a:lnTo>
                  <a:lnTo>
                    <a:pt x="624" y="402"/>
                  </a:lnTo>
                  <a:lnTo>
                    <a:pt x="622" y="402"/>
                  </a:lnTo>
                  <a:lnTo>
                    <a:pt x="624" y="402"/>
                  </a:lnTo>
                  <a:lnTo>
                    <a:pt x="622" y="402"/>
                  </a:lnTo>
                  <a:lnTo>
                    <a:pt x="622" y="403"/>
                  </a:lnTo>
                  <a:close/>
                  <a:moveTo>
                    <a:pt x="42" y="402"/>
                  </a:moveTo>
                  <a:lnTo>
                    <a:pt x="42" y="403"/>
                  </a:lnTo>
                  <a:lnTo>
                    <a:pt x="41" y="405"/>
                  </a:lnTo>
                  <a:lnTo>
                    <a:pt x="39" y="405"/>
                  </a:lnTo>
                  <a:lnTo>
                    <a:pt x="39" y="403"/>
                  </a:lnTo>
                  <a:lnTo>
                    <a:pt x="38" y="403"/>
                  </a:lnTo>
                  <a:lnTo>
                    <a:pt x="39" y="403"/>
                  </a:lnTo>
                  <a:lnTo>
                    <a:pt x="38" y="403"/>
                  </a:lnTo>
                  <a:lnTo>
                    <a:pt x="38" y="402"/>
                  </a:lnTo>
                  <a:lnTo>
                    <a:pt x="38" y="403"/>
                  </a:lnTo>
                  <a:lnTo>
                    <a:pt x="39" y="403"/>
                  </a:lnTo>
                  <a:lnTo>
                    <a:pt x="39" y="402"/>
                  </a:lnTo>
                  <a:lnTo>
                    <a:pt x="42" y="402"/>
                  </a:lnTo>
                  <a:lnTo>
                    <a:pt x="42" y="401"/>
                  </a:lnTo>
                  <a:lnTo>
                    <a:pt x="43" y="401"/>
                  </a:lnTo>
                  <a:lnTo>
                    <a:pt x="42" y="402"/>
                  </a:lnTo>
                  <a:close/>
                  <a:moveTo>
                    <a:pt x="32" y="401"/>
                  </a:moveTo>
                  <a:lnTo>
                    <a:pt x="31" y="401"/>
                  </a:lnTo>
                  <a:lnTo>
                    <a:pt x="32" y="401"/>
                  </a:lnTo>
                  <a:close/>
                  <a:moveTo>
                    <a:pt x="7" y="400"/>
                  </a:moveTo>
                  <a:lnTo>
                    <a:pt x="6" y="400"/>
                  </a:lnTo>
                  <a:lnTo>
                    <a:pt x="7" y="400"/>
                  </a:lnTo>
                  <a:lnTo>
                    <a:pt x="8" y="400"/>
                  </a:lnTo>
                  <a:lnTo>
                    <a:pt x="9" y="400"/>
                  </a:lnTo>
                  <a:lnTo>
                    <a:pt x="8" y="401"/>
                  </a:lnTo>
                  <a:lnTo>
                    <a:pt x="7" y="401"/>
                  </a:lnTo>
                  <a:lnTo>
                    <a:pt x="6" y="401"/>
                  </a:lnTo>
                  <a:lnTo>
                    <a:pt x="7" y="401"/>
                  </a:lnTo>
                  <a:lnTo>
                    <a:pt x="6" y="402"/>
                  </a:lnTo>
                  <a:lnTo>
                    <a:pt x="6" y="401"/>
                  </a:lnTo>
                  <a:lnTo>
                    <a:pt x="6" y="400"/>
                  </a:lnTo>
                  <a:lnTo>
                    <a:pt x="7" y="400"/>
                  </a:lnTo>
                  <a:lnTo>
                    <a:pt x="8" y="400"/>
                  </a:lnTo>
                  <a:lnTo>
                    <a:pt x="7" y="400"/>
                  </a:lnTo>
                  <a:close/>
                  <a:moveTo>
                    <a:pt x="906" y="400"/>
                  </a:moveTo>
                  <a:lnTo>
                    <a:pt x="905" y="400"/>
                  </a:lnTo>
                  <a:lnTo>
                    <a:pt x="905" y="399"/>
                  </a:lnTo>
                  <a:lnTo>
                    <a:pt x="906" y="399"/>
                  </a:lnTo>
                  <a:lnTo>
                    <a:pt x="906" y="400"/>
                  </a:lnTo>
                  <a:close/>
                  <a:moveTo>
                    <a:pt x="42" y="406"/>
                  </a:moveTo>
                  <a:lnTo>
                    <a:pt x="41" y="406"/>
                  </a:lnTo>
                  <a:lnTo>
                    <a:pt x="41" y="405"/>
                  </a:lnTo>
                  <a:lnTo>
                    <a:pt x="42" y="405"/>
                  </a:lnTo>
                  <a:lnTo>
                    <a:pt x="42" y="403"/>
                  </a:lnTo>
                  <a:lnTo>
                    <a:pt x="43" y="403"/>
                  </a:lnTo>
                  <a:lnTo>
                    <a:pt x="43" y="402"/>
                  </a:lnTo>
                  <a:lnTo>
                    <a:pt x="43" y="401"/>
                  </a:lnTo>
                  <a:lnTo>
                    <a:pt x="44" y="401"/>
                  </a:lnTo>
                  <a:lnTo>
                    <a:pt x="44" y="400"/>
                  </a:lnTo>
                  <a:lnTo>
                    <a:pt x="45" y="400"/>
                  </a:lnTo>
                  <a:lnTo>
                    <a:pt x="45" y="399"/>
                  </a:lnTo>
                  <a:lnTo>
                    <a:pt x="46" y="399"/>
                  </a:lnTo>
                  <a:lnTo>
                    <a:pt x="46" y="400"/>
                  </a:lnTo>
                  <a:lnTo>
                    <a:pt x="45" y="400"/>
                  </a:lnTo>
                  <a:lnTo>
                    <a:pt x="45" y="401"/>
                  </a:lnTo>
                  <a:lnTo>
                    <a:pt x="44" y="402"/>
                  </a:lnTo>
                  <a:lnTo>
                    <a:pt x="44" y="403"/>
                  </a:lnTo>
                  <a:lnTo>
                    <a:pt x="43" y="403"/>
                  </a:lnTo>
                  <a:lnTo>
                    <a:pt x="43" y="405"/>
                  </a:lnTo>
                  <a:lnTo>
                    <a:pt x="42" y="406"/>
                  </a:lnTo>
                  <a:close/>
                  <a:moveTo>
                    <a:pt x="37" y="400"/>
                  </a:moveTo>
                  <a:lnTo>
                    <a:pt x="37" y="401"/>
                  </a:lnTo>
                  <a:lnTo>
                    <a:pt x="37" y="402"/>
                  </a:lnTo>
                  <a:lnTo>
                    <a:pt x="37" y="403"/>
                  </a:lnTo>
                  <a:lnTo>
                    <a:pt x="36" y="403"/>
                  </a:lnTo>
                  <a:lnTo>
                    <a:pt x="35" y="405"/>
                  </a:lnTo>
                  <a:lnTo>
                    <a:pt x="35" y="403"/>
                  </a:lnTo>
                  <a:lnTo>
                    <a:pt x="36" y="403"/>
                  </a:lnTo>
                  <a:lnTo>
                    <a:pt x="35" y="403"/>
                  </a:lnTo>
                  <a:lnTo>
                    <a:pt x="35" y="402"/>
                  </a:lnTo>
                  <a:lnTo>
                    <a:pt x="35" y="401"/>
                  </a:lnTo>
                  <a:lnTo>
                    <a:pt x="35" y="400"/>
                  </a:lnTo>
                  <a:lnTo>
                    <a:pt x="35" y="399"/>
                  </a:lnTo>
                  <a:lnTo>
                    <a:pt x="36" y="399"/>
                  </a:lnTo>
                  <a:lnTo>
                    <a:pt x="37" y="399"/>
                  </a:lnTo>
                  <a:lnTo>
                    <a:pt x="37" y="400"/>
                  </a:lnTo>
                  <a:close/>
                  <a:moveTo>
                    <a:pt x="45" y="401"/>
                  </a:moveTo>
                  <a:lnTo>
                    <a:pt x="45" y="402"/>
                  </a:lnTo>
                  <a:lnTo>
                    <a:pt x="45" y="401"/>
                  </a:lnTo>
                  <a:lnTo>
                    <a:pt x="46" y="401"/>
                  </a:lnTo>
                  <a:lnTo>
                    <a:pt x="46" y="400"/>
                  </a:lnTo>
                  <a:lnTo>
                    <a:pt x="46" y="399"/>
                  </a:lnTo>
                  <a:lnTo>
                    <a:pt x="48" y="399"/>
                  </a:lnTo>
                  <a:lnTo>
                    <a:pt x="49" y="399"/>
                  </a:lnTo>
                  <a:lnTo>
                    <a:pt x="48" y="400"/>
                  </a:lnTo>
                  <a:lnTo>
                    <a:pt x="46" y="401"/>
                  </a:lnTo>
                  <a:lnTo>
                    <a:pt x="45" y="401"/>
                  </a:lnTo>
                  <a:close/>
                  <a:moveTo>
                    <a:pt x="7" y="399"/>
                  </a:moveTo>
                  <a:lnTo>
                    <a:pt x="8" y="399"/>
                  </a:lnTo>
                  <a:lnTo>
                    <a:pt x="7" y="399"/>
                  </a:lnTo>
                  <a:lnTo>
                    <a:pt x="6" y="399"/>
                  </a:lnTo>
                  <a:lnTo>
                    <a:pt x="6" y="398"/>
                  </a:lnTo>
                  <a:lnTo>
                    <a:pt x="7" y="398"/>
                  </a:lnTo>
                  <a:lnTo>
                    <a:pt x="7" y="399"/>
                  </a:lnTo>
                  <a:close/>
                  <a:moveTo>
                    <a:pt x="35" y="399"/>
                  </a:moveTo>
                  <a:lnTo>
                    <a:pt x="36" y="398"/>
                  </a:lnTo>
                  <a:lnTo>
                    <a:pt x="36" y="399"/>
                  </a:lnTo>
                  <a:lnTo>
                    <a:pt x="35" y="399"/>
                  </a:lnTo>
                  <a:close/>
                  <a:moveTo>
                    <a:pt x="45" y="399"/>
                  </a:moveTo>
                  <a:lnTo>
                    <a:pt x="44" y="400"/>
                  </a:lnTo>
                  <a:lnTo>
                    <a:pt x="44" y="401"/>
                  </a:lnTo>
                  <a:lnTo>
                    <a:pt x="43" y="401"/>
                  </a:lnTo>
                  <a:lnTo>
                    <a:pt x="43" y="400"/>
                  </a:lnTo>
                  <a:lnTo>
                    <a:pt x="44" y="400"/>
                  </a:lnTo>
                  <a:lnTo>
                    <a:pt x="44" y="399"/>
                  </a:lnTo>
                  <a:lnTo>
                    <a:pt x="45" y="398"/>
                  </a:lnTo>
                  <a:lnTo>
                    <a:pt x="45" y="399"/>
                  </a:lnTo>
                  <a:close/>
                  <a:moveTo>
                    <a:pt x="3" y="396"/>
                  </a:moveTo>
                  <a:lnTo>
                    <a:pt x="2" y="396"/>
                  </a:lnTo>
                  <a:lnTo>
                    <a:pt x="1" y="396"/>
                  </a:lnTo>
                  <a:lnTo>
                    <a:pt x="1" y="395"/>
                  </a:lnTo>
                  <a:lnTo>
                    <a:pt x="3" y="396"/>
                  </a:lnTo>
                  <a:close/>
                  <a:moveTo>
                    <a:pt x="907" y="395"/>
                  </a:moveTo>
                  <a:lnTo>
                    <a:pt x="907" y="396"/>
                  </a:lnTo>
                  <a:lnTo>
                    <a:pt x="907" y="395"/>
                  </a:lnTo>
                  <a:close/>
                  <a:moveTo>
                    <a:pt x="35" y="396"/>
                  </a:moveTo>
                  <a:lnTo>
                    <a:pt x="34" y="396"/>
                  </a:lnTo>
                  <a:lnTo>
                    <a:pt x="34" y="395"/>
                  </a:lnTo>
                  <a:lnTo>
                    <a:pt x="35" y="395"/>
                  </a:lnTo>
                  <a:lnTo>
                    <a:pt x="35" y="396"/>
                  </a:lnTo>
                  <a:close/>
                  <a:moveTo>
                    <a:pt x="34" y="395"/>
                  </a:moveTo>
                  <a:lnTo>
                    <a:pt x="35" y="395"/>
                  </a:lnTo>
                  <a:lnTo>
                    <a:pt x="36" y="395"/>
                  </a:lnTo>
                  <a:lnTo>
                    <a:pt x="35" y="395"/>
                  </a:lnTo>
                  <a:lnTo>
                    <a:pt x="34" y="395"/>
                  </a:lnTo>
                  <a:close/>
                  <a:moveTo>
                    <a:pt x="909" y="394"/>
                  </a:moveTo>
                  <a:lnTo>
                    <a:pt x="909" y="395"/>
                  </a:lnTo>
                  <a:lnTo>
                    <a:pt x="907" y="395"/>
                  </a:lnTo>
                  <a:lnTo>
                    <a:pt x="907" y="394"/>
                  </a:lnTo>
                  <a:lnTo>
                    <a:pt x="909" y="394"/>
                  </a:lnTo>
                  <a:close/>
                  <a:moveTo>
                    <a:pt x="35" y="395"/>
                  </a:moveTo>
                  <a:lnTo>
                    <a:pt x="34" y="394"/>
                  </a:lnTo>
                  <a:lnTo>
                    <a:pt x="35" y="394"/>
                  </a:lnTo>
                  <a:lnTo>
                    <a:pt x="35" y="395"/>
                  </a:lnTo>
                  <a:close/>
                  <a:moveTo>
                    <a:pt x="625" y="394"/>
                  </a:moveTo>
                  <a:lnTo>
                    <a:pt x="624" y="394"/>
                  </a:lnTo>
                  <a:lnTo>
                    <a:pt x="622" y="394"/>
                  </a:lnTo>
                  <a:lnTo>
                    <a:pt x="624" y="394"/>
                  </a:lnTo>
                  <a:lnTo>
                    <a:pt x="624" y="393"/>
                  </a:lnTo>
                  <a:lnTo>
                    <a:pt x="625" y="393"/>
                  </a:lnTo>
                  <a:lnTo>
                    <a:pt x="625" y="394"/>
                  </a:lnTo>
                  <a:close/>
                  <a:moveTo>
                    <a:pt x="38" y="394"/>
                  </a:moveTo>
                  <a:lnTo>
                    <a:pt x="38" y="395"/>
                  </a:lnTo>
                  <a:lnTo>
                    <a:pt x="37" y="396"/>
                  </a:lnTo>
                  <a:lnTo>
                    <a:pt x="37" y="395"/>
                  </a:lnTo>
                  <a:lnTo>
                    <a:pt x="37" y="394"/>
                  </a:lnTo>
                  <a:lnTo>
                    <a:pt x="36" y="394"/>
                  </a:lnTo>
                  <a:lnTo>
                    <a:pt x="37" y="394"/>
                  </a:lnTo>
                  <a:lnTo>
                    <a:pt x="36" y="394"/>
                  </a:lnTo>
                  <a:lnTo>
                    <a:pt x="37" y="393"/>
                  </a:lnTo>
                  <a:lnTo>
                    <a:pt x="38" y="393"/>
                  </a:lnTo>
                  <a:lnTo>
                    <a:pt x="38" y="394"/>
                  </a:lnTo>
                  <a:close/>
                  <a:moveTo>
                    <a:pt x="606" y="393"/>
                  </a:moveTo>
                  <a:lnTo>
                    <a:pt x="608" y="393"/>
                  </a:lnTo>
                  <a:lnTo>
                    <a:pt x="610" y="393"/>
                  </a:lnTo>
                  <a:lnTo>
                    <a:pt x="611" y="394"/>
                  </a:lnTo>
                  <a:lnTo>
                    <a:pt x="611" y="395"/>
                  </a:lnTo>
                  <a:lnTo>
                    <a:pt x="612" y="396"/>
                  </a:lnTo>
                  <a:lnTo>
                    <a:pt x="612" y="398"/>
                  </a:lnTo>
                  <a:lnTo>
                    <a:pt x="612" y="399"/>
                  </a:lnTo>
                  <a:lnTo>
                    <a:pt x="612" y="400"/>
                  </a:lnTo>
                  <a:lnTo>
                    <a:pt x="611" y="400"/>
                  </a:lnTo>
                  <a:lnTo>
                    <a:pt x="610" y="400"/>
                  </a:lnTo>
                  <a:lnTo>
                    <a:pt x="607" y="400"/>
                  </a:lnTo>
                  <a:lnTo>
                    <a:pt x="606" y="399"/>
                  </a:lnTo>
                  <a:lnTo>
                    <a:pt x="605" y="399"/>
                  </a:lnTo>
                  <a:lnTo>
                    <a:pt x="603" y="398"/>
                  </a:lnTo>
                  <a:lnTo>
                    <a:pt x="601" y="398"/>
                  </a:lnTo>
                  <a:lnTo>
                    <a:pt x="599" y="396"/>
                  </a:lnTo>
                  <a:lnTo>
                    <a:pt x="598" y="396"/>
                  </a:lnTo>
                  <a:lnTo>
                    <a:pt x="598" y="395"/>
                  </a:lnTo>
                  <a:lnTo>
                    <a:pt x="597" y="395"/>
                  </a:lnTo>
                  <a:lnTo>
                    <a:pt x="598" y="395"/>
                  </a:lnTo>
                  <a:lnTo>
                    <a:pt x="599" y="394"/>
                  </a:lnTo>
                  <a:lnTo>
                    <a:pt x="600" y="393"/>
                  </a:lnTo>
                  <a:lnTo>
                    <a:pt x="601" y="393"/>
                  </a:lnTo>
                  <a:lnTo>
                    <a:pt x="603" y="393"/>
                  </a:lnTo>
                  <a:lnTo>
                    <a:pt x="604" y="393"/>
                  </a:lnTo>
                  <a:lnTo>
                    <a:pt x="605" y="393"/>
                  </a:lnTo>
                  <a:lnTo>
                    <a:pt x="606" y="393"/>
                  </a:lnTo>
                  <a:close/>
                  <a:moveTo>
                    <a:pt x="11" y="392"/>
                  </a:moveTo>
                  <a:lnTo>
                    <a:pt x="11" y="393"/>
                  </a:lnTo>
                  <a:lnTo>
                    <a:pt x="10" y="393"/>
                  </a:lnTo>
                  <a:lnTo>
                    <a:pt x="11" y="394"/>
                  </a:lnTo>
                  <a:lnTo>
                    <a:pt x="11" y="395"/>
                  </a:lnTo>
                  <a:lnTo>
                    <a:pt x="10" y="395"/>
                  </a:lnTo>
                  <a:lnTo>
                    <a:pt x="9" y="395"/>
                  </a:lnTo>
                  <a:lnTo>
                    <a:pt x="9" y="394"/>
                  </a:lnTo>
                  <a:lnTo>
                    <a:pt x="8" y="395"/>
                  </a:lnTo>
                  <a:lnTo>
                    <a:pt x="7" y="395"/>
                  </a:lnTo>
                  <a:lnTo>
                    <a:pt x="7" y="396"/>
                  </a:lnTo>
                  <a:lnTo>
                    <a:pt x="7" y="395"/>
                  </a:lnTo>
                  <a:lnTo>
                    <a:pt x="8" y="395"/>
                  </a:lnTo>
                  <a:lnTo>
                    <a:pt x="9" y="395"/>
                  </a:lnTo>
                  <a:lnTo>
                    <a:pt x="10" y="395"/>
                  </a:lnTo>
                  <a:lnTo>
                    <a:pt x="10" y="396"/>
                  </a:lnTo>
                  <a:lnTo>
                    <a:pt x="9" y="396"/>
                  </a:lnTo>
                  <a:lnTo>
                    <a:pt x="9" y="398"/>
                  </a:lnTo>
                  <a:lnTo>
                    <a:pt x="8" y="398"/>
                  </a:lnTo>
                  <a:lnTo>
                    <a:pt x="7" y="398"/>
                  </a:lnTo>
                  <a:lnTo>
                    <a:pt x="7" y="396"/>
                  </a:lnTo>
                  <a:lnTo>
                    <a:pt x="6" y="396"/>
                  </a:lnTo>
                  <a:lnTo>
                    <a:pt x="6" y="398"/>
                  </a:lnTo>
                  <a:lnTo>
                    <a:pt x="4" y="398"/>
                  </a:lnTo>
                  <a:lnTo>
                    <a:pt x="6" y="398"/>
                  </a:lnTo>
                  <a:lnTo>
                    <a:pt x="6" y="399"/>
                  </a:lnTo>
                  <a:lnTo>
                    <a:pt x="7" y="399"/>
                  </a:lnTo>
                  <a:lnTo>
                    <a:pt x="8" y="399"/>
                  </a:lnTo>
                  <a:lnTo>
                    <a:pt x="7" y="399"/>
                  </a:lnTo>
                  <a:lnTo>
                    <a:pt x="6" y="399"/>
                  </a:lnTo>
                  <a:lnTo>
                    <a:pt x="6" y="400"/>
                  </a:lnTo>
                  <a:lnTo>
                    <a:pt x="6" y="399"/>
                  </a:lnTo>
                  <a:lnTo>
                    <a:pt x="4" y="399"/>
                  </a:lnTo>
                  <a:lnTo>
                    <a:pt x="4" y="400"/>
                  </a:lnTo>
                  <a:lnTo>
                    <a:pt x="6" y="400"/>
                  </a:lnTo>
                  <a:lnTo>
                    <a:pt x="4" y="400"/>
                  </a:lnTo>
                  <a:lnTo>
                    <a:pt x="6" y="400"/>
                  </a:lnTo>
                  <a:lnTo>
                    <a:pt x="6" y="401"/>
                  </a:lnTo>
                  <a:lnTo>
                    <a:pt x="4" y="401"/>
                  </a:lnTo>
                  <a:lnTo>
                    <a:pt x="4" y="402"/>
                  </a:lnTo>
                  <a:lnTo>
                    <a:pt x="4" y="403"/>
                  </a:lnTo>
                  <a:lnTo>
                    <a:pt x="6" y="403"/>
                  </a:lnTo>
                  <a:lnTo>
                    <a:pt x="6" y="402"/>
                  </a:lnTo>
                  <a:lnTo>
                    <a:pt x="6" y="403"/>
                  </a:lnTo>
                  <a:lnTo>
                    <a:pt x="6" y="405"/>
                  </a:lnTo>
                  <a:lnTo>
                    <a:pt x="4" y="405"/>
                  </a:lnTo>
                  <a:lnTo>
                    <a:pt x="6" y="405"/>
                  </a:lnTo>
                  <a:lnTo>
                    <a:pt x="6" y="406"/>
                  </a:lnTo>
                  <a:lnTo>
                    <a:pt x="4" y="406"/>
                  </a:lnTo>
                  <a:lnTo>
                    <a:pt x="6" y="406"/>
                  </a:lnTo>
                  <a:lnTo>
                    <a:pt x="6" y="405"/>
                  </a:lnTo>
                  <a:lnTo>
                    <a:pt x="7" y="405"/>
                  </a:lnTo>
                  <a:lnTo>
                    <a:pt x="8" y="405"/>
                  </a:lnTo>
                  <a:lnTo>
                    <a:pt x="7" y="405"/>
                  </a:lnTo>
                  <a:lnTo>
                    <a:pt x="7" y="406"/>
                  </a:lnTo>
                  <a:lnTo>
                    <a:pt x="6" y="406"/>
                  </a:lnTo>
                  <a:lnTo>
                    <a:pt x="7" y="406"/>
                  </a:lnTo>
                  <a:lnTo>
                    <a:pt x="6" y="406"/>
                  </a:lnTo>
                  <a:lnTo>
                    <a:pt x="6" y="407"/>
                  </a:lnTo>
                  <a:lnTo>
                    <a:pt x="7" y="406"/>
                  </a:lnTo>
                  <a:lnTo>
                    <a:pt x="7" y="407"/>
                  </a:lnTo>
                  <a:lnTo>
                    <a:pt x="7" y="406"/>
                  </a:lnTo>
                  <a:lnTo>
                    <a:pt x="8" y="406"/>
                  </a:lnTo>
                  <a:lnTo>
                    <a:pt x="8" y="407"/>
                  </a:lnTo>
                  <a:lnTo>
                    <a:pt x="7" y="407"/>
                  </a:lnTo>
                  <a:lnTo>
                    <a:pt x="6" y="407"/>
                  </a:lnTo>
                  <a:lnTo>
                    <a:pt x="7" y="407"/>
                  </a:lnTo>
                  <a:lnTo>
                    <a:pt x="7" y="408"/>
                  </a:lnTo>
                  <a:lnTo>
                    <a:pt x="8" y="407"/>
                  </a:lnTo>
                  <a:lnTo>
                    <a:pt x="8" y="408"/>
                  </a:lnTo>
                  <a:lnTo>
                    <a:pt x="7" y="408"/>
                  </a:lnTo>
                  <a:lnTo>
                    <a:pt x="6" y="408"/>
                  </a:lnTo>
                  <a:lnTo>
                    <a:pt x="6" y="409"/>
                  </a:lnTo>
                  <a:lnTo>
                    <a:pt x="4" y="409"/>
                  </a:lnTo>
                  <a:lnTo>
                    <a:pt x="4" y="408"/>
                  </a:lnTo>
                  <a:lnTo>
                    <a:pt x="6" y="408"/>
                  </a:lnTo>
                  <a:lnTo>
                    <a:pt x="6" y="407"/>
                  </a:lnTo>
                  <a:lnTo>
                    <a:pt x="4" y="408"/>
                  </a:lnTo>
                  <a:lnTo>
                    <a:pt x="4" y="409"/>
                  </a:lnTo>
                  <a:lnTo>
                    <a:pt x="3" y="409"/>
                  </a:lnTo>
                  <a:lnTo>
                    <a:pt x="4" y="408"/>
                  </a:lnTo>
                  <a:lnTo>
                    <a:pt x="4" y="407"/>
                  </a:lnTo>
                  <a:lnTo>
                    <a:pt x="3" y="408"/>
                  </a:lnTo>
                  <a:lnTo>
                    <a:pt x="3" y="407"/>
                  </a:lnTo>
                  <a:lnTo>
                    <a:pt x="3" y="406"/>
                  </a:lnTo>
                  <a:lnTo>
                    <a:pt x="3" y="405"/>
                  </a:lnTo>
                  <a:lnTo>
                    <a:pt x="4" y="405"/>
                  </a:lnTo>
                  <a:lnTo>
                    <a:pt x="3" y="405"/>
                  </a:lnTo>
                  <a:lnTo>
                    <a:pt x="3" y="403"/>
                  </a:lnTo>
                  <a:lnTo>
                    <a:pt x="2" y="403"/>
                  </a:lnTo>
                  <a:lnTo>
                    <a:pt x="2" y="402"/>
                  </a:lnTo>
                  <a:lnTo>
                    <a:pt x="2" y="401"/>
                  </a:lnTo>
                  <a:lnTo>
                    <a:pt x="1" y="400"/>
                  </a:lnTo>
                  <a:lnTo>
                    <a:pt x="2" y="400"/>
                  </a:lnTo>
                  <a:lnTo>
                    <a:pt x="3" y="400"/>
                  </a:lnTo>
                  <a:lnTo>
                    <a:pt x="3" y="399"/>
                  </a:lnTo>
                  <a:lnTo>
                    <a:pt x="3" y="400"/>
                  </a:lnTo>
                  <a:lnTo>
                    <a:pt x="3" y="399"/>
                  </a:lnTo>
                  <a:lnTo>
                    <a:pt x="3" y="398"/>
                  </a:lnTo>
                  <a:lnTo>
                    <a:pt x="3" y="399"/>
                  </a:lnTo>
                  <a:lnTo>
                    <a:pt x="2" y="399"/>
                  </a:lnTo>
                  <a:lnTo>
                    <a:pt x="1" y="400"/>
                  </a:lnTo>
                  <a:lnTo>
                    <a:pt x="1" y="399"/>
                  </a:lnTo>
                  <a:lnTo>
                    <a:pt x="1" y="398"/>
                  </a:lnTo>
                  <a:lnTo>
                    <a:pt x="1" y="396"/>
                  </a:lnTo>
                  <a:lnTo>
                    <a:pt x="2" y="396"/>
                  </a:lnTo>
                  <a:lnTo>
                    <a:pt x="3" y="396"/>
                  </a:lnTo>
                  <a:lnTo>
                    <a:pt x="4" y="396"/>
                  </a:lnTo>
                  <a:lnTo>
                    <a:pt x="4" y="395"/>
                  </a:lnTo>
                  <a:lnTo>
                    <a:pt x="3" y="396"/>
                  </a:lnTo>
                  <a:lnTo>
                    <a:pt x="3" y="395"/>
                  </a:lnTo>
                  <a:lnTo>
                    <a:pt x="2" y="395"/>
                  </a:lnTo>
                  <a:lnTo>
                    <a:pt x="1" y="395"/>
                  </a:lnTo>
                  <a:lnTo>
                    <a:pt x="0" y="395"/>
                  </a:lnTo>
                  <a:lnTo>
                    <a:pt x="1" y="395"/>
                  </a:lnTo>
                  <a:lnTo>
                    <a:pt x="1" y="394"/>
                  </a:lnTo>
                  <a:lnTo>
                    <a:pt x="2" y="394"/>
                  </a:lnTo>
                  <a:lnTo>
                    <a:pt x="3" y="394"/>
                  </a:lnTo>
                  <a:lnTo>
                    <a:pt x="3" y="393"/>
                  </a:lnTo>
                  <a:lnTo>
                    <a:pt x="4" y="393"/>
                  </a:lnTo>
                  <a:lnTo>
                    <a:pt x="4" y="394"/>
                  </a:lnTo>
                  <a:lnTo>
                    <a:pt x="7" y="393"/>
                  </a:lnTo>
                  <a:lnTo>
                    <a:pt x="8" y="393"/>
                  </a:lnTo>
                  <a:lnTo>
                    <a:pt x="9" y="393"/>
                  </a:lnTo>
                  <a:lnTo>
                    <a:pt x="10" y="392"/>
                  </a:lnTo>
                  <a:lnTo>
                    <a:pt x="11" y="392"/>
                  </a:lnTo>
                  <a:close/>
                  <a:moveTo>
                    <a:pt x="48" y="393"/>
                  </a:moveTo>
                  <a:lnTo>
                    <a:pt x="48" y="394"/>
                  </a:lnTo>
                  <a:lnTo>
                    <a:pt x="48" y="395"/>
                  </a:lnTo>
                  <a:lnTo>
                    <a:pt x="46" y="396"/>
                  </a:lnTo>
                  <a:lnTo>
                    <a:pt x="45" y="398"/>
                  </a:lnTo>
                  <a:lnTo>
                    <a:pt x="43" y="400"/>
                  </a:lnTo>
                  <a:lnTo>
                    <a:pt x="43" y="401"/>
                  </a:lnTo>
                  <a:lnTo>
                    <a:pt x="42" y="401"/>
                  </a:lnTo>
                  <a:lnTo>
                    <a:pt x="42" y="402"/>
                  </a:lnTo>
                  <a:lnTo>
                    <a:pt x="41" y="402"/>
                  </a:lnTo>
                  <a:lnTo>
                    <a:pt x="39" y="402"/>
                  </a:lnTo>
                  <a:lnTo>
                    <a:pt x="39" y="401"/>
                  </a:lnTo>
                  <a:lnTo>
                    <a:pt x="41" y="401"/>
                  </a:lnTo>
                  <a:lnTo>
                    <a:pt x="41" y="400"/>
                  </a:lnTo>
                  <a:lnTo>
                    <a:pt x="42" y="400"/>
                  </a:lnTo>
                  <a:lnTo>
                    <a:pt x="42" y="399"/>
                  </a:lnTo>
                  <a:lnTo>
                    <a:pt x="43" y="399"/>
                  </a:lnTo>
                  <a:lnTo>
                    <a:pt x="43" y="398"/>
                  </a:lnTo>
                  <a:lnTo>
                    <a:pt x="44" y="398"/>
                  </a:lnTo>
                  <a:lnTo>
                    <a:pt x="45" y="396"/>
                  </a:lnTo>
                  <a:lnTo>
                    <a:pt x="44" y="396"/>
                  </a:lnTo>
                  <a:lnTo>
                    <a:pt x="44" y="398"/>
                  </a:lnTo>
                  <a:lnTo>
                    <a:pt x="43" y="398"/>
                  </a:lnTo>
                  <a:lnTo>
                    <a:pt x="43" y="399"/>
                  </a:lnTo>
                  <a:lnTo>
                    <a:pt x="42" y="399"/>
                  </a:lnTo>
                  <a:lnTo>
                    <a:pt x="41" y="400"/>
                  </a:lnTo>
                  <a:lnTo>
                    <a:pt x="41" y="401"/>
                  </a:lnTo>
                  <a:lnTo>
                    <a:pt x="39" y="401"/>
                  </a:lnTo>
                  <a:lnTo>
                    <a:pt x="41" y="401"/>
                  </a:lnTo>
                  <a:lnTo>
                    <a:pt x="41" y="400"/>
                  </a:lnTo>
                  <a:lnTo>
                    <a:pt x="39" y="401"/>
                  </a:lnTo>
                  <a:lnTo>
                    <a:pt x="38" y="401"/>
                  </a:lnTo>
                  <a:lnTo>
                    <a:pt x="38" y="400"/>
                  </a:lnTo>
                  <a:lnTo>
                    <a:pt x="37" y="400"/>
                  </a:lnTo>
                  <a:lnTo>
                    <a:pt x="38" y="400"/>
                  </a:lnTo>
                  <a:lnTo>
                    <a:pt x="38" y="399"/>
                  </a:lnTo>
                  <a:lnTo>
                    <a:pt x="38" y="398"/>
                  </a:lnTo>
                  <a:lnTo>
                    <a:pt x="39" y="398"/>
                  </a:lnTo>
                  <a:lnTo>
                    <a:pt x="41" y="396"/>
                  </a:lnTo>
                  <a:lnTo>
                    <a:pt x="42" y="396"/>
                  </a:lnTo>
                  <a:lnTo>
                    <a:pt x="43" y="395"/>
                  </a:lnTo>
                  <a:lnTo>
                    <a:pt x="44" y="395"/>
                  </a:lnTo>
                  <a:lnTo>
                    <a:pt x="43" y="394"/>
                  </a:lnTo>
                  <a:lnTo>
                    <a:pt x="43" y="395"/>
                  </a:lnTo>
                  <a:lnTo>
                    <a:pt x="42" y="395"/>
                  </a:lnTo>
                  <a:lnTo>
                    <a:pt x="42" y="396"/>
                  </a:lnTo>
                  <a:lnTo>
                    <a:pt x="41" y="396"/>
                  </a:lnTo>
                  <a:lnTo>
                    <a:pt x="39" y="398"/>
                  </a:lnTo>
                  <a:lnTo>
                    <a:pt x="39" y="396"/>
                  </a:lnTo>
                  <a:lnTo>
                    <a:pt x="38" y="396"/>
                  </a:lnTo>
                  <a:lnTo>
                    <a:pt x="39" y="395"/>
                  </a:lnTo>
                  <a:lnTo>
                    <a:pt x="41" y="395"/>
                  </a:lnTo>
                  <a:lnTo>
                    <a:pt x="41" y="394"/>
                  </a:lnTo>
                  <a:lnTo>
                    <a:pt x="41" y="395"/>
                  </a:lnTo>
                  <a:lnTo>
                    <a:pt x="42" y="394"/>
                  </a:lnTo>
                  <a:lnTo>
                    <a:pt x="42" y="393"/>
                  </a:lnTo>
                  <a:lnTo>
                    <a:pt x="43" y="393"/>
                  </a:lnTo>
                  <a:lnTo>
                    <a:pt x="43" y="392"/>
                  </a:lnTo>
                  <a:lnTo>
                    <a:pt x="44" y="392"/>
                  </a:lnTo>
                  <a:lnTo>
                    <a:pt x="44" y="391"/>
                  </a:lnTo>
                  <a:lnTo>
                    <a:pt x="45" y="391"/>
                  </a:lnTo>
                  <a:lnTo>
                    <a:pt x="45" y="392"/>
                  </a:lnTo>
                  <a:lnTo>
                    <a:pt x="46" y="392"/>
                  </a:lnTo>
                  <a:lnTo>
                    <a:pt x="46" y="393"/>
                  </a:lnTo>
                  <a:lnTo>
                    <a:pt x="48" y="393"/>
                  </a:lnTo>
                  <a:close/>
                  <a:moveTo>
                    <a:pt x="41" y="394"/>
                  </a:moveTo>
                  <a:lnTo>
                    <a:pt x="39" y="394"/>
                  </a:lnTo>
                  <a:lnTo>
                    <a:pt x="39" y="393"/>
                  </a:lnTo>
                  <a:lnTo>
                    <a:pt x="41" y="393"/>
                  </a:lnTo>
                  <a:lnTo>
                    <a:pt x="42" y="392"/>
                  </a:lnTo>
                  <a:lnTo>
                    <a:pt x="42" y="391"/>
                  </a:lnTo>
                  <a:lnTo>
                    <a:pt x="43" y="391"/>
                  </a:lnTo>
                  <a:lnTo>
                    <a:pt x="43" y="392"/>
                  </a:lnTo>
                  <a:lnTo>
                    <a:pt x="42" y="392"/>
                  </a:lnTo>
                  <a:lnTo>
                    <a:pt x="42" y="393"/>
                  </a:lnTo>
                  <a:lnTo>
                    <a:pt x="41" y="394"/>
                  </a:lnTo>
                  <a:close/>
                  <a:moveTo>
                    <a:pt x="625" y="391"/>
                  </a:moveTo>
                  <a:lnTo>
                    <a:pt x="625" y="392"/>
                  </a:lnTo>
                  <a:lnTo>
                    <a:pt x="624" y="392"/>
                  </a:lnTo>
                  <a:lnTo>
                    <a:pt x="624" y="391"/>
                  </a:lnTo>
                  <a:lnTo>
                    <a:pt x="622" y="391"/>
                  </a:lnTo>
                  <a:lnTo>
                    <a:pt x="624" y="391"/>
                  </a:lnTo>
                  <a:lnTo>
                    <a:pt x="625" y="391"/>
                  </a:lnTo>
                  <a:close/>
                  <a:moveTo>
                    <a:pt x="910" y="388"/>
                  </a:moveTo>
                  <a:lnTo>
                    <a:pt x="911" y="388"/>
                  </a:lnTo>
                  <a:lnTo>
                    <a:pt x="911" y="389"/>
                  </a:lnTo>
                  <a:lnTo>
                    <a:pt x="910" y="389"/>
                  </a:lnTo>
                  <a:lnTo>
                    <a:pt x="909" y="389"/>
                  </a:lnTo>
                  <a:lnTo>
                    <a:pt x="907" y="389"/>
                  </a:lnTo>
                  <a:lnTo>
                    <a:pt x="907" y="388"/>
                  </a:lnTo>
                  <a:lnTo>
                    <a:pt x="909" y="388"/>
                  </a:lnTo>
                  <a:lnTo>
                    <a:pt x="910" y="388"/>
                  </a:lnTo>
                  <a:close/>
                  <a:moveTo>
                    <a:pt x="28" y="388"/>
                  </a:moveTo>
                  <a:lnTo>
                    <a:pt x="29" y="388"/>
                  </a:lnTo>
                  <a:lnTo>
                    <a:pt x="28" y="388"/>
                  </a:lnTo>
                  <a:close/>
                  <a:moveTo>
                    <a:pt x="46" y="391"/>
                  </a:moveTo>
                  <a:lnTo>
                    <a:pt x="45" y="391"/>
                  </a:lnTo>
                  <a:lnTo>
                    <a:pt x="44" y="391"/>
                  </a:lnTo>
                  <a:lnTo>
                    <a:pt x="45" y="389"/>
                  </a:lnTo>
                  <a:lnTo>
                    <a:pt x="46" y="389"/>
                  </a:lnTo>
                  <a:lnTo>
                    <a:pt x="46" y="388"/>
                  </a:lnTo>
                  <a:lnTo>
                    <a:pt x="48" y="388"/>
                  </a:lnTo>
                  <a:lnTo>
                    <a:pt x="48" y="387"/>
                  </a:lnTo>
                  <a:lnTo>
                    <a:pt x="48" y="388"/>
                  </a:lnTo>
                  <a:lnTo>
                    <a:pt x="48" y="389"/>
                  </a:lnTo>
                  <a:lnTo>
                    <a:pt x="48" y="391"/>
                  </a:lnTo>
                  <a:lnTo>
                    <a:pt x="46" y="391"/>
                  </a:lnTo>
                  <a:close/>
                  <a:moveTo>
                    <a:pt x="628" y="388"/>
                  </a:moveTo>
                  <a:lnTo>
                    <a:pt x="628" y="387"/>
                  </a:lnTo>
                  <a:lnTo>
                    <a:pt x="628" y="388"/>
                  </a:lnTo>
                  <a:close/>
                  <a:moveTo>
                    <a:pt x="34" y="387"/>
                  </a:moveTo>
                  <a:lnTo>
                    <a:pt x="35" y="388"/>
                  </a:lnTo>
                  <a:lnTo>
                    <a:pt x="35" y="389"/>
                  </a:lnTo>
                  <a:lnTo>
                    <a:pt x="36" y="389"/>
                  </a:lnTo>
                  <a:lnTo>
                    <a:pt x="36" y="391"/>
                  </a:lnTo>
                  <a:lnTo>
                    <a:pt x="36" y="392"/>
                  </a:lnTo>
                  <a:lnTo>
                    <a:pt x="35" y="392"/>
                  </a:lnTo>
                  <a:lnTo>
                    <a:pt x="35" y="393"/>
                  </a:lnTo>
                  <a:lnTo>
                    <a:pt x="34" y="393"/>
                  </a:lnTo>
                  <a:lnTo>
                    <a:pt x="32" y="393"/>
                  </a:lnTo>
                  <a:lnTo>
                    <a:pt x="32" y="392"/>
                  </a:lnTo>
                  <a:lnTo>
                    <a:pt x="31" y="392"/>
                  </a:lnTo>
                  <a:lnTo>
                    <a:pt x="32" y="392"/>
                  </a:lnTo>
                  <a:lnTo>
                    <a:pt x="32" y="391"/>
                  </a:lnTo>
                  <a:lnTo>
                    <a:pt x="31" y="391"/>
                  </a:lnTo>
                  <a:lnTo>
                    <a:pt x="32" y="391"/>
                  </a:lnTo>
                  <a:lnTo>
                    <a:pt x="31" y="391"/>
                  </a:lnTo>
                  <a:lnTo>
                    <a:pt x="30" y="389"/>
                  </a:lnTo>
                  <a:lnTo>
                    <a:pt x="30" y="388"/>
                  </a:lnTo>
                  <a:lnTo>
                    <a:pt x="31" y="388"/>
                  </a:lnTo>
                  <a:lnTo>
                    <a:pt x="30" y="388"/>
                  </a:lnTo>
                  <a:lnTo>
                    <a:pt x="30" y="387"/>
                  </a:lnTo>
                  <a:lnTo>
                    <a:pt x="31" y="386"/>
                  </a:lnTo>
                  <a:lnTo>
                    <a:pt x="32" y="386"/>
                  </a:lnTo>
                  <a:lnTo>
                    <a:pt x="32" y="387"/>
                  </a:lnTo>
                  <a:lnTo>
                    <a:pt x="34" y="387"/>
                  </a:lnTo>
                  <a:close/>
                  <a:moveTo>
                    <a:pt x="897" y="385"/>
                  </a:moveTo>
                  <a:lnTo>
                    <a:pt x="896" y="386"/>
                  </a:lnTo>
                  <a:lnTo>
                    <a:pt x="895" y="386"/>
                  </a:lnTo>
                  <a:lnTo>
                    <a:pt x="896" y="386"/>
                  </a:lnTo>
                  <a:lnTo>
                    <a:pt x="896" y="385"/>
                  </a:lnTo>
                  <a:lnTo>
                    <a:pt x="897" y="385"/>
                  </a:lnTo>
                  <a:close/>
                  <a:moveTo>
                    <a:pt x="50" y="387"/>
                  </a:moveTo>
                  <a:lnTo>
                    <a:pt x="49" y="387"/>
                  </a:lnTo>
                  <a:lnTo>
                    <a:pt x="46" y="388"/>
                  </a:lnTo>
                  <a:lnTo>
                    <a:pt x="45" y="389"/>
                  </a:lnTo>
                  <a:lnTo>
                    <a:pt x="44" y="389"/>
                  </a:lnTo>
                  <a:lnTo>
                    <a:pt x="44" y="391"/>
                  </a:lnTo>
                  <a:lnTo>
                    <a:pt x="44" y="389"/>
                  </a:lnTo>
                  <a:lnTo>
                    <a:pt x="45" y="389"/>
                  </a:lnTo>
                  <a:lnTo>
                    <a:pt x="45" y="388"/>
                  </a:lnTo>
                  <a:lnTo>
                    <a:pt x="46" y="388"/>
                  </a:lnTo>
                  <a:lnTo>
                    <a:pt x="46" y="387"/>
                  </a:lnTo>
                  <a:lnTo>
                    <a:pt x="48" y="386"/>
                  </a:lnTo>
                  <a:lnTo>
                    <a:pt x="49" y="386"/>
                  </a:lnTo>
                  <a:lnTo>
                    <a:pt x="50" y="385"/>
                  </a:lnTo>
                  <a:lnTo>
                    <a:pt x="51" y="385"/>
                  </a:lnTo>
                  <a:lnTo>
                    <a:pt x="52" y="385"/>
                  </a:lnTo>
                  <a:lnTo>
                    <a:pt x="51" y="386"/>
                  </a:lnTo>
                  <a:lnTo>
                    <a:pt x="50" y="386"/>
                  </a:lnTo>
                  <a:lnTo>
                    <a:pt x="50" y="387"/>
                  </a:lnTo>
                  <a:close/>
                  <a:moveTo>
                    <a:pt x="36" y="387"/>
                  </a:moveTo>
                  <a:lnTo>
                    <a:pt x="35" y="387"/>
                  </a:lnTo>
                  <a:lnTo>
                    <a:pt x="34" y="387"/>
                  </a:lnTo>
                  <a:lnTo>
                    <a:pt x="34" y="386"/>
                  </a:lnTo>
                  <a:lnTo>
                    <a:pt x="34" y="385"/>
                  </a:lnTo>
                  <a:lnTo>
                    <a:pt x="35" y="385"/>
                  </a:lnTo>
                  <a:lnTo>
                    <a:pt x="36" y="384"/>
                  </a:lnTo>
                  <a:lnTo>
                    <a:pt x="36" y="385"/>
                  </a:lnTo>
                  <a:lnTo>
                    <a:pt x="36" y="386"/>
                  </a:lnTo>
                  <a:lnTo>
                    <a:pt x="36" y="387"/>
                  </a:lnTo>
                  <a:close/>
                  <a:moveTo>
                    <a:pt x="898" y="384"/>
                  </a:moveTo>
                  <a:lnTo>
                    <a:pt x="899" y="384"/>
                  </a:lnTo>
                  <a:lnTo>
                    <a:pt x="899" y="385"/>
                  </a:lnTo>
                  <a:lnTo>
                    <a:pt x="898" y="385"/>
                  </a:lnTo>
                  <a:lnTo>
                    <a:pt x="898" y="384"/>
                  </a:lnTo>
                  <a:close/>
                  <a:moveTo>
                    <a:pt x="34" y="384"/>
                  </a:moveTo>
                  <a:lnTo>
                    <a:pt x="34" y="385"/>
                  </a:lnTo>
                  <a:lnTo>
                    <a:pt x="32" y="385"/>
                  </a:lnTo>
                  <a:lnTo>
                    <a:pt x="34" y="384"/>
                  </a:lnTo>
                  <a:lnTo>
                    <a:pt x="32" y="384"/>
                  </a:lnTo>
                  <a:lnTo>
                    <a:pt x="34" y="384"/>
                  </a:lnTo>
                  <a:close/>
                  <a:moveTo>
                    <a:pt x="41" y="386"/>
                  </a:moveTo>
                  <a:lnTo>
                    <a:pt x="41" y="387"/>
                  </a:lnTo>
                  <a:lnTo>
                    <a:pt x="41" y="388"/>
                  </a:lnTo>
                  <a:lnTo>
                    <a:pt x="39" y="388"/>
                  </a:lnTo>
                  <a:lnTo>
                    <a:pt x="41" y="388"/>
                  </a:lnTo>
                  <a:lnTo>
                    <a:pt x="42" y="388"/>
                  </a:lnTo>
                  <a:lnTo>
                    <a:pt x="42" y="389"/>
                  </a:lnTo>
                  <a:lnTo>
                    <a:pt x="42" y="391"/>
                  </a:lnTo>
                  <a:lnTo>
                    <a:pt x="41" y="392"/>
                  </a:lnTo>
                  <a:lnTo>
                    <a:pt x="39" y="392"/>
                  </a:lnTo>
                  <a:lnTo>
                    <a:pt x="41" y="392"/>
                  </a:lnTo>
                  <a:lnTo>
                    <a:pt x="41" y="391"/>
                  </a:lnTo>
                  <a:lnTo>
                    <a:pt x="39" y="391"/>
                  </a:lnTo>
                  <a:lnTo>
                    <a:pt x="39" y="392"/>
                  </a:lnTo>
                  <a:lnTo>
                    <a:pt x="39" y="391"/>
                  </a:lnTo>
                  <a:lnTo>
                    <a:pt x="39" y="392"/>
                  </a:lnTo>
                  <a:lnTo>
                    <a:pt x="38" y="392"/>
                  </a:lnTo>
                  <a:lnTo>
                    <a:pt x="38" y="393"/>
                  </a:lnTo>
                  <a:lnTo>
                    <a:pt x="37" y="393"/>
                  </a:lnTo>
                  <a:lnTo>
                    <a:pt x="37" y="392"/>
                  </a:lnTo>
                  <a:lnTo>
                    <a:pt x="37" y="391"/>
                  </a:lnTo>
                  <a:lnTo>
                    <a:pt x="36" y="391"/>
                  </a:lnTo>
                  <a:lnTo>
                    <a:pt x="36" y="389"/>
                  </a:lnTo>
                  <a:lnTo>
                    <a:pt x="37" y="389"/>
                  </a:lnTo>
                  <a:lnTo>
                    <a:pt x="37" y="388"/>
                  </a:lnTo>
                  <a:lnTo>
                    <a:pt x="36" y="388"/>
                  </a:lnTo>
                  <a:lnTo>
                    <a:pt x="37" y="388"/>
                  </a:lnTo>
                  <a:lnTo>
                    <a:pt x="37" y="387"/>
                  </a:lnTo>
                  <a:lnTo>
                    <a:pt x="38" y="387"/>
                  </a:lnTo>
                  <a:lnTo>
                    <a:pt x="37" y="387"/>
                  </a:lnTo>
                  <a:lnTo>
                    <a:pt x="38" y="387"/>
                  </a:lnTo>
                  <a:lnTo>
                    <a:pt x="38" y="386"/>
                  </a:lnTo>
                  <a:lnTo>
                    <a:pt x="37" y="387"/>
                  </a:lnTo>
                  <a:lnTo>
                    <a:pt x="36" y="387"/>
                  </a:lnTo>
                  <a:lnTo>
                    <a:pt x="37" y="386"/>
                  </a:lnTo>
                  <a:lnTo>
                    <a:pt x="38" y="386"/>
                  </a:lnTo>
                  <a:lnTo>
                    <a:pt x="37" y="386"/>
                  </a:lnTo>
                  <a:lnTo>
                    <a:pt x="36" y="386"/>
                  </a:lnTo>
                  <a:lnTo>
                    <a:pt x="37" y="386"/>
                  </a:lnTo>
                  <a:lnTo>
                    <a:pt x="37" y="385"/>
                  </a:lnTo>
                  <a:lnTo>
                    <a:pt x="36" y="385"/>
                  </a:lnTo>
                  <a:lnTo>
                    <a:pt x="37" y="384"/>
                  </a:lnTo>
                  <a:lnTo>
                    <a:pt x="36" y="384"/>
                  </a:lnTo>
                  <a:lnTo>
                    <a:pt x="37" y="382"/>
                  </a:lnTo>
                  <a:lnTo>
                    <a:pt x="38" y="382"/>
                  </a:lnTo>
                  <a:lnTo>
                    <a:pt x="39" y="382"/>
                  </a:lnTo>
                  <a:lnTo>
                    <a:pt x="39" y="384"/>
                  </a:lnTo>
                  <a:lnTo>
                    <a:pt x="41" y="384"/>
                  </a:lnTo>
                  <a:lnTo>
                    <a:pt x="41" y="385"/>
                  </a:lnTo>
                  <a:lnTo>
                    <a:pt x="41" y="386"/>
                  </a:lnTo>
                  <a:close/>
                  <a:moveTo>
                    <a:pt x="629" y="382"/>
                  </a:moveTo>
                  <a:lnTo>
                    <a:pt x="629" y="381"/>
                  </a:lnTo>
                  <a:lnTo>
                    <a:pt x="629" y="382"/>
                  </a:lnTo>
                  <a:close/>
                  <a:moveTo>
                    <a:pt x="38" y="380"/>
                  </a:moveTo>
                  <a:lnTo>
                    <a:pt x="38" y="381"/>
                  </a:lnTo>
                  <a:lnTo>
                    <a:pt x="37" y="382"/>
                  </a:lnTo>
                  <a:lnTo>
                    <a:pt x="36" y="382"/>
                  </a:lnTo>
                  <a:lnTo>
                    <a:pt x="36" y="384"/>
                  </a:lnTo>
                  <a:lnTo>
                    <a:pt x="35" y="384"/>
                  </a:lnTo>
                  <a:lnTo>
                    <a:pt x="35" y="382"/>
                  </a:lnTo>
                  <a:lnTo>
                    <a:pt x="35" y="384"/>
                  </a:lnTo>
                  <a:lnTo>
                    <a:pt x="34" y="384"/>
                  </a:lnTo>
                  <a:lnTo>
                    <a:pt x="35" y="382"/>
                  </a:lnTo>
                  <a:lnTo>
                    <a:pt x="36" y="381"/>
                  </a:lnTo>
                  <a:lnTo>
                    <a:pt x="37" y="381"/>
                  </a:lnTo>
                  <a:lnTo>
                    <a:pt x="38" y="381"/>
                  </a:lnTo>
                  <a:lnTo>
                    <a:pt x="37" y="381"/>
                  </a:lnTo>
                  <a:lnTo>
                    <a:pt x="36" y="381"/>
                  </a:lnTo>
                  <a:lnTo>
                    <a:pt x="35" y="382"/>
                  </a:lnTo>
                  <a:lnTo>
                    <a:pt x="35" y="381"/>
                  </a:lnTo>
                  <a:lnTo>
                    <a:pt x="34" y="381"/>
                  </a:lnTo>
                  <a:lnTo>
                    <a:pt x="32" y="381"/>
                  </a:lnTo>
                  <a:lnTo>
                    <a:pt x="32" y="382"/>
                  </a:lnTo>
                  <a:lnTo>
                    <a:pt x="32" y="384"/>
                  </a:lnTo>
                  <a:lnTo>
                    <a:pt x="32" y="382"/>
                  </a:lnTo>
                  <a:lnTo>
                    <a:pt x="31" y="382"/>
                  </a:lnTo>
                  <a:lnTo>
                    <a:pt x="32" y="382"/>
                  </a:lnTo>
                  <a:lnTo>
                    <a:pt x="32" y="381"/>
                  </a:lnTo>
                  <a:lnTo>
                    <a:pt x="34" y="381"/>
                  </a:lnTo>
                  <a:lnTo>
                    <a:pt x="35" y="381"/>
                  </a:lnTo>
                  <a:lnTo>
                    <a:pt x="35" y="380"/>
                  </a:lnTo>
                  <a:lnTo>
                    <a:pt x="36" y="380"/>
                  </a:lnTo>
                  <a:lnTo>
                    <a:pt x="37" y="380"/>
                  </a:lnTo>
                  <a:lnTo>
                    <a:pt x="38" y="379"/>
                  </a:lnTo>
                  <a:lnTo>
                    <a:pt x="38" y="380"/>
                  </a:lnTo>
                  <a:close/>
                  <a:moveTo>
                    <a:pt x="9" y="378"/>
                  </a:moveTo>
                  <a:lnTo>
                    <a:pt x="9" y="379"/>
                  </a:lnTo>
                  <a:lnTo>
                    <a:pt x="10" y="379"/>
                  </a:lnTo>
                  <a:lnTo>
                    <a:pt x="11" y="379"/>
                  </a:lnTo>
                  <a:lnTo>
                    <a:pt x="13" y="379"/>
                  </a:lnTo>
                  <a:lnTo>
                    <a:pt x="13" y="380"/>
                  </a:lnTo>
                  <a:lnTo>
                    <a:pt x="11" y="380"/>
                  </a:lnTo>
                  <a:lnTo>
                    <a:pt x="10" y="381"/>
                  </a:lnTo>
                  <a:lnTo>
                    <a:pt x="9" y="381"/>
                  </a:lnTo>
                  <a:lnTo>
                    <a:pt x="10" y="381"/>
                  </a:lnTo>
                  <a:lnTo>
                    <a:pt x="11" y="381"/>
                  </a:lnTo>
                  <a:lnTo>
                    <a:pt x="11" y="380"/>
                  </a:lnTo>
                  <a:lnTo>
                    <a:pt x="13" y="380"/>
                  </a:lnTo>
                  <a:lnTo>
                    <a:pt x="14" y="380"/>
                  </a:lnTo>
                  <a:lnTo>
                    <a:pt x="14" y="379"/>
                  </a:lnTo>
                  <a:lnTo>
                    <a:pt x="15" y="379"/>
                  </a:lnTo>
                  <a:lnTo>
                    <a:pt x="16" y="379"/>
                  </a:lnTo>
                  <a:lnTo>
                    <a:pt x="16" y="380"/>
                  </a:lnTo>
                  <a:lnTo>
                    <a:pt x="16" y="381"/>
                  </a:lnTo>
                  <a:lnTo>
                    <a:pt x="16" y="382"/>
                  </a:lnTo>
                  <a:lnTo>
                    <a:pt x="15" y="382"/>
                  </a:lnTo>
                  <a:lnTo>
                    <a:pt x="15" y="384"/>
                  </a:lnTo>
                  <a:lnTo>
                    <a:pt x="14" y="384"/>
                  </a:lnTo>
                  <a:lnTo>
                    <a:pt x="13" y="384"/>
                  </a:lnTo>
                  <a:lnTo>
                    <a:pt x="13" y="385"/>
                  </a:lnTo>
                  <a:lnTo>
                    <a:pt x="10" y="385"/>
                  </a:lnTo>
                  <a:lnTo>
                    <a:pt x="9" y="385"/>
                  </a:lnTo>
                  <a:lnTo>
                    <a:pt x="8" y="385"/>
                  </a:lnTo>
                  <a:lnTo>
                    <a:pt x="7" y="385"/>
                  </a:lnTo>
                  <a:lnTo>
                    <a:pt x="7" y="386"/>
                  </a:lnTo>
                  <a:lnTo>
                    <a:pt x="8" y="386"/>
                  </a:lnTo>
                  <a:lnTo>
                    <a:pt x="9" y="386"/>
                  </a:lnTo>
                  <a:lnTo>
                    <a:pt x="10" y="386"/>
                  </a:lnTo>
                  <a:lnTo>
                    <a:pt x="9" y="386"/>
                  </a:lnTo>
                  <a:lnTo>
                    <a:pt x="8" y="387"/>
                  </a:lnTo>
                  <a:lnTo>
                    <a:pt x="7" y="387"/>
                  </a:lnTo>
                  <a:lnTo>
                    <a:pt x="8" y="387"/>
                  </a:lnTo>
                  <a:lnTo>
                    <a:pt x="9" y="386"/>
                  </a:lnTo>
                  <a:lnTo>
                    <a:pt x="9" y="387"/>
                  </a:lnTo>
                  <a:lnTo>
                    <a:pt x="10" y="386"/>
                  </a:lnTo>
                  <a:lnTo>
                    <a:pt x="11" y="386"/>
                  </a:lnTo>
                  <a:lnTo>
                    <a:pt x="13" y="385"/>
                  </a:lnTo>
                  <a:lnTo>
                    <a:pt x="13" y="384"/>
                  </a:lnTo>
                  <a:lnTo>
                    <a:pt x="14" y="384"/>
                  </a:lnTo>
                  <a:lnTo>
                    <a:pt x="15" y="384"/>
                  </a:lnTo>
                  <a:lnTo>
                    <a:pt x="16" y="382"/>
                  </a:lnTo>
                  <a:lnTo>
                    <a:pt x="16" y="381"/>
                  </a:lnTo>
                  <a:lnTo>
                    <a:pt x="17" y="380"/>
                  </a:lnTo>
                  <a:lnTo>
                    <a:pt x="16" y="380"/>
                  </a:lnTo>
                  <a:lnTo>
                    <a:pt x="17" y="380"/>
                  </a:lnTo>
                  <a:lnTo>
                    <a:pt x="18" y="380"/>
                  </a:lnTo>
                  <a:lnTo>
                    <a:pt x="20" y="380"/>
                  </a:lnTo>
                  <a:lnTo>
                    <a:pt x="21" y="380"/>
                  </a:lnTo>
                  <a:lnTo>
                    <a:pt x="22" y="380"/>
                  </a:lnTo>
                  <a:lnTo>
                    <a:pt x="22" y="379"/>
                  </a:lnTo>
                  <a:lnTo>
                    <a:pt x="23" y="379"/>
                  </a:lnTo>
                  <a:lnTo>
                    <a:pt x="24" y="379"/>
                  </a:lnTo>
                  <a:lnTo>
                    <a:pt x="24" y="378"/>
                  </a:lnTo>
                  <a:lnTo>
                    <a:pt x="24" y="379"/>
                  </a:lnTo>
                  <a:lnTo>
                    <a:pt x="23" y="379"/>
                  </a:lnTo>
                  <a:lnTo>
                    <a:pt x="23" y="380"/>
                  </a:lnTo>
                  <a:lnTo>
                    <a:pt x="22" y="380"/>
                  </a:lnTo>
                  <a:lnTo>
                    <a:pt x="22" y="381"/>
                  </a:lnTo>
                  <a:lnTo>
                    <a:pt x="21" y="381"/>
                  </a:lnTo>
                  <a:lnTo>
                    <a:pt x="20" y="382"/>
                  </a:lnTo>
                  <a:lnTo>
                    <a:pt x="18" y="382"/>
                  </a:lnTo>
                  <a:lnTo>
                    <a:pt x="17" y="384"/>
                  </a:lnTo>
                  <a:lnTo>
                    <a:pt x="17" y="385"/>
                  </a:lnTo>
                  <a:lnTo>
                    <a:pt x="16" y="385"/>
                  </a:lnTo>
                  <a:lnTo>
                    <a:pt x="15" y="386"/>
                  </a:lnTo>
                  <a:lnTo>
                    <a:pt x="14" y="386"/>
                  </a:lnTo>
                  <a:lnTo>
                    <a:pt x="14" y="387"/>
                  </a:lnTo>
                  <a:lnTo>
                    <a:pt x="13" y="388"/>
                  </a:lnTo>
                  <a:lnTo>
                    <a:pt x="13" y="389"/>
                  </a:lnTo>
                  <a:lnTo>
                    <a:pt x="11" y="389"/>
                  </a:lnTo>
                  <a:lnTo>
                    <a:pt x="11" y="391"/>
                  </a:lnTo>
                  <a:lnTo>
                    <a:pt x="10" y="391"/>
                  </a:lnTo>
                  <a:lnTo>
                    <a:pt x="9" y="392"/>
                  </a:lnTo>
                  <a:lnTo>
                    <a:pt x="8" y="392"/>
                  </a:lnTo>
                  <a:lnTo>
                    <a:pt x="7" y="392"/>
                  </a:lnTo>
                  <a:lnTo>
                    <a:pt x="6" y="392"/>
                  </a:lnTo>
                  <a:lnTo>
                    <a:pt x="6" y="393"/>
                  </a:lnTo>
                  <a:lnTo>
                    <a:pt x="7" y="393"/>
                  </a:lnTo>
                  <a:lnTo>
                    <a:pt x="6" y="393"/>
                  </a:lnTo>
                  <a:lnTo>
                    <a:pt x="4" y="393"/>
                  </a:lnTo>
                  <a:lnTo>
                    <a:pt x="3" y="393"/>
                  </a:lnTo>
                  <a:lnTo>
                    <a:pt x="3" y="394"/>
                  </a:lnTo>
                  <a:lnTo>
                    <a:pt x="2" y="394"/>
                  </a:lnTo>
                  <a:lnTo>
                    <a:pt x="2" y="393"/>
                  </a:lnTo>
                  <a:lnTo>
                    <a:pt x="1" y="393"/>
                  </a:lnTo>
                  <a:lnTo>
                    <a:pt x="2" y="393"/>
                  </a:lnTo>
                  <a:lnTo>
                    <a:pt x="2" y="392"/>
                  </a:lnTo>
                  <a:lnTo>
                    <a:pt x="1" y="392"/>
                  </a:lnTo>
                  <a:lnTo>
                    <a:pt x="2" y="392"/>
                  </a:lnTo>
                  <a:lnTo>
                    <a:pt x="2" y="391"/>
                  </a:lnTo>
                  <a:lnTo>
                    <a:pt x="3" y="391"/>
                  </a:lnTo>
                  <a:lnTo>
                    <a:pt x="1" y="391"/>
                  </a:lnTo>
                  <a:lnTo>
                    <a:pt x="2" y="391"/>
                  </a:lnTo>
                  <a:lnTo>
                    <a:pt x="4" y="391"/>
                  </a:lnTo>
                  <a:lnTo>
                    <a:pt x="4" y="392"/>
                  </a:lnTo>
                  <a:lnTo>
                    <a:pt x="6" y="391"/>
                  </a:lnTo>
                  <a:lnTo>
                    <a:pt x="4" y="391"/>
                  </a:lnTo>
                  <a:lnTo>
                    <a:pt x="4" y="389"/>
                  </a:lnTo>
                  <a:lnTo>
                    <a:pt x="3" y="389"/>
                  </a:lnTo>
                  <a:lnTo>
                    <a:pt x="4" y="388"/>
                  </a:lnTo>
                  <a:lnTo>
                    <a:pt x="3" y="389"/>
                  </a:lnTo>
                  <a:lnTo>
                    <a:pt x="2" y="389"/>
                  </a:lnTo>
                  <a:lnTo>
                    <a:pt x="2" y="388"/>
                  </a:lnTo>
                  <a:lnTo>
                    <a:pt x="3" y="388"/>
                  </a:lnTo>
                  <a:lnTo>
                    <a:pt x="2" y="388"/>
                  </a:lnTo>
                  <a:lnTo>
                    <a:pt x="1" y="388"/>
                  </a:lnTo>
                  <a:lnTo>
                    <a:pt x="2" y="388"/>
                  </a:lnTo>
                  <a:lnTo>
                    <a:pt x="1" y="388"/>
                  </a:lnTo>
                  <a:lnTo>
                    <a:pt x="2" y="387"/>
                  </a:lnTo>
                  <a:lnTo>
                    <a:pt x="1" y="387"/>
                  </a:lnTo>
                  <a:lnTo>
                    <a:pt x="2" y="387"/>
                  </a:lnTo>
                  <a:lnTo>
                    <a:pt x="3" y="386"/>
                  </a:lnTo>
                  <a:lnTo>
                    <a:pt x="2" y="386"/>
                  </a:lnTo>
                  <a:lnTo>
                    <a:pt x="3" y="386"/>
                  </a:lnTo>
                  <a:lnTo>
                    <a:pt x="3" y="385"/>
                  </a:lnTo>
                  <a:lnTo>
                    <a:pt x="2" y="384"/>
                  </a:lnTo>
                  <a:lnTo>
                    <a:pt x="3" y="384"/>
                  </a:lnTo>
                  <a:lnTo>
                    <a:pt x="3" y="382"/>
                  </a:lnTo>
                  <a:lnTo>
                    <a:pt x="4" y="381"/>
                  </a:lnTo>
                  <a:lnTo>
                    <a:pt x="6" y="381"/>
                  </a:lnTo>
                  <a:lnTo>
                    <a:pt x="6" y="380"/>
                  </a:lnTo>
                  <a:lnTo>
                    <a:pt x="7" y="380"/>
                  </a:lnTo>
                  <a:lnTo>
                    <a:pt x="7" y="379"/>
                  </a:lnTo>
                  <a:lnTo>
                    <a:pt x="8" y="379"/>
                  </a:lnTo>
                  <a:lnTo>
                    <a:pt x="8" y="378"/>
                  </a:lnTo>
                  <a:lnTo>
                    <a:pt x="9" y="378"/>
                  </a:lnTo>
                  <a:close/>
                  <a:moveTo>
                    <a:pt x="41" y="379"/>
                  </a:moveTo>
                  <a:lnTo>
                    <a:pt x="41" y="378"/>
                  </a:lnTo>
                  <a:lnTo>
                    <a:pt x="42" y="378"/>
                  </a:lnTo>
                  <a:lnTo>
                    <a:pt x="42" y="379"/>
                  </a:lnTo>
                  <a:lnTo>
                    <a:pt x="41" y="379"/>
                  </a:lnTo>
                  <a:close/>
                  <a:moveTo>
                    <a:pt x="36" y="379"/>
                  </a:moveTo>
                  <a:lnTo>
                    <a:pt x="35" y="379"/>
                  </a:lnTo>
                  <a:lnTo>
                    <a:pt x="35" y="378"/>
                  </a:lnTo>
                  <a:lnTo>
                    <a:pt x="36" y="378"/>
                  </a:lnTo>
                  <a:lnTo>
                    <a:pt x="36" y="379"/>
                  </a:lnTo>
                  <a:close/>
                  <a:moveTo>
                    <a:pt x="9" y="378"/>
                  </a:moveTo>
                  <a:lnTo>
                    <a:pt x="8" y="378"/>
                  </a:lnTo>
                  <a:lnTo>
                    <a:pt x="9" y="377"/>
                  </a:lnTo>
                  <a:lnTo>
                    <a:pt x="10" y="377"/>
                  </a:lnTo>
                  <a:lnTo>
                    <a:pt x="10" y="378"/>
                  </a:lnTo>
                  <a:lnTo>
                    <a:pt x="9" y="378"/>
                  </a:lnTo>
                  <a:close/>
                  <a:moveTo>
                    <a:pt x="897" y="377"/>
                  </a:moveTo>
                  <a:lnTo>
                    <a:pt x="896" y="377"/>
                  </a:lnTo>
                  <a:lnTo>
                    <a:pt x="897" y="377"/>
                  </a:lnTo>
                  <a:close/>
                  <a:moveTo>
                    <a:pt x="41" y="377"/>
                  </a:moveTo>
                  <a:lnTo>
                    <a:pt x="41" y="375"/>
                  </a:lnTo>
                  <a:lnTo>
                    <a:pt x="41" y="377"/>
                  </a:lnTo>
                  <a:close/>
                  <a:moveTo>
                    <a:pt x="42" y="377"/>
                  </a:moveTo>
                  <a:lnTo>
                    <a:pt x="41" y="377"/>
                  </a:lnTo>
                  <a:lnTo>
                    <a:pt x="42" y="377"/>
                  </a:lnTo>
                  <a:lnTo>
                    <a:pt x="42" y="375"/>
                  </a:lnTo>
                  <a:lnTo>
                    <a:pt x="43" y="375"/>
                  </a:lnTo>
                  <a:lnTo>
                    <a:pt x="43" y="377"/>
                  </a:lnTo>
                  <a:lnTo>
                    <a:pt x="42" y="377"/>
                  </a:lnTo>
                  <a:close/>
                  <a:moveTo>
                    <a:pt x="38" y="374"/>
                  </a:moveTo>
                  <a:lnTo>
                    <a:pt x="38" y="375"/>
                  </a:lnTo>
                  <a:lnTo>
                    <a:pt x="37" y="375"/>
                  </a:lnTo>
                  <a:lnTo>
                    <a:pt x="38" y="374"/>
                  </a:lnTo>
                  <a:close/>
                  <a:moveTo>
                    <a:pt x="899" y="374"/>
                  </a:moveTo>
                  <a:lnTo>
                    <a:pt x="898" y="374"/>
                  </a:lnTo>
                  <a:lnTo>
                    <a:pt x="898" y="373"/>
                  </a:lnTo>
                  <a:lnTo>
                    <a:pt x="899" y="373"/>
                  </a:lnTo>
                  <a:lnTo>
                    <a:pt x="899" y="374"/>
                  </a:lnTo>
                  <a:close/>
                  <a:moveTo>
                    <a:pt x="38" y="374"/>
                  </a:moveTo>
                  <a:lnTo>
                    <a:pt x="37" y="374"/>
                  </a:lnTo>
                  <a:lnTo>
                    <a:pt x="38" y="373"/>
                  </a:lnTo>
                  <a:lnTo>
                    <a:pt x="38" y="374"/>
                  </a:lnTo>
                  <a:close/>
                  <a:moveTo>
                    <a:pt x="898" y="373"/>
                  </a:moveTo>
                  <a:lnTo>
                    <a:pt x="897" y="373"/>
                  </a:lnTo>
                  <a:lnTo>
                    <a:pt x="898" y="373"/>
                  </a:lnTo>
                  <a:lnTo>
                    <a:pt x="898" y="372"/>
                  </a:lnTo>
                  <a:lnTo>
                    <a:pt x="899" y="372"/>
                  </a:lnTo>
                  <a:lnTo>
                    <a:pt x="898" y="372"/>
                  </a:lnTo>
                  <a:lnTo>
                    <a:pt x="898" y="373"/>
                  </a:lnTo>
                  <a:lnTo>
                    <a:pt x="899" y="373"/>
                  </a:lnTo>
                  <a:lnTo>
                    <a:pt x="898" y="373"/>
                  </a:lnTo>
                  <a:close/>
                  <a:moveTo>
                    <a:pt x="37" y="372"/>
                  </a:moveTo>
                  <a:lnTo>
                    <a:pt x="36" y="372"/>
                  </a:lnTo>
                  <a:lnTo>
                    <a:pt x="37" y="371"/>
                  </a:lnTo>
                  <a:lnTo>
                    <a:pt x="37" y="372"/>
                  </a:lnTo>
                  <a:close/>
                  <a:moveTo>
                    <a:pt x="41" y="372"/>
                  </a:moveTo>
                  <a:lnTo>
                    <a:pt x="39" y="372"/>
                  </a:lnTo>
                  <a:lnTo>
                    <a:pt x="38" y="373"/>
                  </a:lnTo>
                  <a:lnTo>
                    <a:pt x="36" y="374"/>
                  </a:lnTo>
                  <a:lnTo>
                    <a:pt x="36" y="373"/>
                  </a:lnTo>
                  <a:lnTo>
                    <a:pt x="37" y="373"/>
                  </a:lnTo>
                  <a:lnTo>
                    <a:pt x="37" y="372"/>
                  </a:lnTo>
                  <a:lnTo>
                    <a:pt x="38" y="372"/>
                  </a:lnTo>
                  <a:lnTo>
                    <a:pt x="39" y="371"/>
                  </a:lnTo>
                  <a:lnTo>
                    <a:pt x="39" y="372"/>
                  </a:lnTo>
                  <a:lnTo>
                    <a:pt x="39" y="371"/>
                  </a:lnTo>
                  <a:lnTo>
                    <a:pt x="39" y="372"/>
                  </a:lnTo>
                  <a:lnTo>
                    <a:pt x="41" y="372"/>
                  </a:lnTo>
                  <a:lnTo>
                    <a:pt x="41" y="371"/>
                  </a:lnTo>
                  <a:lnTo>
                    <a:pt x="41" y="372"/>
                  </a:lnTo>
                  <a:close/>
                  <a:moveTo>
                    <a:pt x="45" y="370"/>
                  </a:moveTo>
                  <a:lnTo>
                    <a:pt x="44" y="370"/>
                  </a:lnTo>
                  <a:lnTo>
                    <a:pt x="45" y="370"/>
                  </a:lnTo>
                  <a:lnTo>
                    <a:pt x="46" y="368"/>
                  </a:lnTo>
                  <a:lnTo>
                    <a:pt x="46" y="370"/>
                  </a:lnTo>
                  <a:lnTo>
                    <a:pt x="45" y="370"/>
                  </a:lnTo>
                  <a:close/>
                  <a:moveTo>
                    <a:pt x="49" y="368"/>
                  </a:moveTo>
                  <a:lnTo>
                    <a:pt x="49" y="370"/>
                  </a:lnTo>
                  <a:lnTo>
                    <a:pt x="48" y="370"/>
                  </a:lnTo>
                  <a:lnTo>
                    <a:pt x="46" y="370"/>
                  </a:lnTo>
                  <a:lnTo>
                    <a:pt x="46" y="371"/>
                  </a:lnTo>
                  <a:lnTo>
                    <a:pt x="46" y="370"/>
                  </a:lnTo>
                  <a:lnTo>
                    <a:pt x="48" y="370"/>
                  </a:lnTo>
                  <a:lnTo>
                    <a:pt x="49" y="368"/>
                  </a:lnTo>
                  <a:lnTo>
                    <a:pt x="50" y="368"/>
                  </a:lnTo>
                  <a:lnTo>
                    <a:pt x="49" y="368"/>
                  </a:lnTo>
                  <a:close/>
                  <a:moveTo>
                    <a:pt x="892" y="367"/>
                  </a:moveTo>
                  <a:lnTo>
                    <a:pt x="892" y="368"/>
                  </a:lnTo>
                  <a:lnTo>
                    <a:pt x="893" y="368"/>
                  </a:lnTo>
                  <a:lnTo>
                    <a:pt x="892" y="368"/>
                  </a:lnTo>
                  <a:lnTo>
                    <a:pt x="891" y="370"/>
                  </a:lnTo>
                  <a:lnTo>
                    <a:pt x="890" y="370"/>
                  </a:lnTo>
                  <a:lnTo>
                    <a:pt x="889" y="370"/>
                  </a:lnTo>
                  <a:lnTo>
                    <a:pt x="890" y="368"/>
                  </a:lnTo>
                  <a:lnTo>
                    <a:pt x="889" y="368"/>
                  </a:lnTo>
                  <a:lnTo>
                    <a:pt x="889" y="367"/>
                  </a:lnTo>
                  <a:lnTo>
                    <a:pt x="890" y="367"/>
                  </a:lnTo>
                  <a:lnTo>
                    <a:pt x="890" y="368"/>
                  </a:lnTo>
                  <a:lnTo>
                    <a:pt x="890" y="367"/>
                  </a:lnTo>
                  <a:lnTo>
                    <a:pt x="891" y="367"/>
                  </a:lnTo>
                  <a:lnTo>
                    <a:pt x="892" y="367"/>
                  </a:lnTo>
                  <a:lnTo>
                    <a:pt x="893" y="367"/>
                  </a:lnTo>
                  <a:lnTo>
                    <a:pt x="892" y="367"/>
                  </a:lnTo>
                  <a:close/>
                  <a:moveTo>
                    <a:pt x="644" y="367"/>
                  </a:moveTo>
                  <a:lnTo>
                    <a:pt x="643" y="367"/>
                  </a:lnTo>
                  <a:lnTo>
                    <a:pt x="642" y="368"/>
                  </a:lnTo>
                  <a:lnTo>
                    <a:pt x="640" y="368"/>
                  </a:lnTo>
                  <a:lnTo>
                    <a:pt x="637" y="370"/>
                  </a:lnTo>
                  <a:lnTo>
                    <a:pt x="637" y="368"/>
                  </a:lnTo>
                  <a:lnTo>
                    <a:pt x="639" y="368"/>
                  </a:lnTo>
                  <a:lnTo>
                    <a:pt x="640" y="368"/>
                  </a:lnTo>
                  <a:lnTo>
                    <a:pt x="642" y="367"/>
                  </a:lnTo>
                  <a:lnTo>
                    <a:pt x="643" y="367"/>
                  </a:lnTo>
                  <a:lnTo>
                    <a:pt x="644" y="367"/>
                  </a:lnTo>
                  <a:lnTo>
                    <a:pt x="648" y="366"/>
                  </a:lnTo>
                  <a:lnTo>
                    <a:pt x="647" y="367"/>
                  </a:lnTo>
                  <a:lnTo>
                    <a:pt x="646" y="367"/>
                  </a:lnTo>
                  <a:lnTo>
                    <a:pt x="644" y="367"/>
                  </a:lnTo>
                  <a:close/>
                  <a:moveTo>
                    <a:pt x="46" y="370"/>
                  </a:moveTo>
                  <a:lnTo>
                    <a:pt x="46" y="368"/>
                  </a:lnTo>
                  <a:lnTo>
                    <a:pt x="48" y="368"/>
                  </a:lnTo>
                  <a:lnTo>
                    <a:pt x="51" y="366"/>
                  </a:lnTo>
                  <a:lnTo>
                    <a:pt x="52" y="365"/>
                  </a:lnTo>
                  <a:lnTo>
                    <a:pt x="52" y="366"/>
                  </a:lnTo>
                  <a:lnTo>
                    <a:pt x="51" y="367"/>
                  </a:lnTo>
                  <a:lnTo>
                    <a:pt x="50" y="367"/>
                  </a:lnTo>
                  <a:lnTo>
                    <a:pt x="49" y="368"/>
                  </a:lnTo>
                  <a:lnTo>
                    <a:pt x="48" y="368"/>
                  </a:lnTo>
                  <a:lnTo>
                    <a:pt x="48" y="370"/>
                  </a:lnTo>
                  <a:lnTo>
                    <a:pt x="46" y="370"/>
                  </a:lnTo>
                  <a:close/>
                  <a:moveTo>
                    <a:pt x="668" y="359"/>
                  </a:moveTo>
                  <a:lnTo>
                    <a:pt x="667" y="359"/>
                  </a:lnTo>
                  <a:lnTo>
                    <a:pt x="668" y="359"/>
                  </a:lnTo>
                  <a:lnTo>
                    <a:pt x="670" y="358"/>
                  </a:lnTo>
                  <a:lnTo>
                    <a:pt x="671" y="358"/>
                  </a:lnTo>
                  <a:lnTo>
                    <a:pt x="671" y="357"/>
                  </a:lnTo>
                  <a:lnTo>
                    <a:pt x="672" y="357"/>
                  </a:lnTo>
                  <a:lnTo>
                    <a:pt x="674" y="356"/>
                  </a:lnTo>
                  <a:lnTo>
                    <a:pt x="674" y="357"/>
                  </a:lnTo>
                  <a:lnTo>
                    <a:pt x="672" y="357"/>
                  </a:lnTo>
                  <a:lnTo>
                    <a:pt x="671" y="357"/>
                  </a:lnTo>
                  <a:lnTo>
                    <a:pt x="671" y="358"/>
                  </a:lnTo>
                  <a:lnTo>
                    <a:pt x="669" y="359"/>
                  </a:lnTo>
                  <a:lnTo>
                    <a:pt x="668" y="359"/>
                  </a:lnTo>
                  <a:close/>
                  <a:moveTo>
                    <a:pt x="866" y="352"/>
                  </a:moveTo>
                  <a:lnTo>
                    <a:pt x="867" y="352"/>
                  </a:lnTo>
                  <a:lnTo>
                    <a:pt x="866" y="352"/>
                  </a:lnTo>
                  <a:lnTo>
                    <a:pt x="867" y="352"/>
                  </a:lnTo>
                  <a:lnTo>
                    <a:pt x="866" y="352"/>
                  </a:lnTo>
                  <a:lnTo>
                    <a:pt x="864" y="353"/>
                  </a:lnTo>
                  <a:lnTo>
                    <a:pt x="864" y="352"/>
                  </a:lnTo>
                  <a:lnTo>
                    <a:pt x="866" y="352"/>
                  </a:lnTo>
                  <a:lnTo>
                    <a:pt x="864" y="352"/>
                  </a:lnTo>
                  <a:lnTo>
                    <a:pt x="866" y="351"/>
                  </a:lnTo>
                  <a:lnTo>
                    <a:pt x="866" y="352"/>
                  </a:lnTo>
                  <a:close/>
                  <a:moveTo>
                    <a:pt x="656" y="351"/>
                  </a:moveTo>
                  <a:lnTo>
                    <a:pt x="657" y="351"/>
                  </a:lnTo>
                  <a:lnTo>
                    <a:pt x="656" y="351"/>
                  </a:lnTo>
                  <a:lnTo>
                    <a:pt x="655" y="352"/>
                  </a:lnTo>
                  <a:lnTo>
                    <a:pt x="654" y="353"/>
                  </a:lnTo>
                  <a:lnTo>
                    <a:pt x="653" y="353"/>
                  </a:lnTo>
                  <a:lnTo>
                    <a:pt x="653" y="354"/>
                  </a:lnTo>
                  <a:lnTo>
                    <a:pt x="653" y="353"/>
                  </a:lnTo>
                  <a:lnTo>
                    <a:pt x="654" y="353"/>
                  </a:lnTo>
                  <a:lnTo>
                    <a:pt x="655" y="352"/>
                  </a:lnTo>
                  <a:lnTo>
                    <a:pt x="655" y="351"/>
                  </a:lnTo>
                  <a:lnTo>
                    <a:pt x="656" y="351"/>
                  </a:lnTo>
                  <a:lnTo>
                    <a:pt x="656" y="350"/>
                  </a:lnTo>
                  <a:lnTo>
                    <a:pt x="657" y="350"/>
                  </a:lnTo>
                  <a:lnTo>
                    <a:pt x="656" y="350"/>
                  </a:lnTo>
                  <a:lnTo>
                    <a:pt x="656" y="351"/>
                  </a:lnTo>
                  <a:close/>
                  <a:moveTo>
                    <a:pt x="864" y="349"/>
                  </a:moveTo>
                  <a:lnTo>
                    <a:pt x="864" y="350"/>
                  </a:lnTo>
                  <a:lnTo>
                    <a:pt x="866" y="350"/>
                  </a:lnTo>
                  <a:lnTo>
                    <a:pt x="864" y="350"/>
                  </a:lnTo>
                  <a:lnTo>
                    <a:pt x="864" y="351"/>
                  </a:lnTo>
                  <a:lnTo>
                    <a:pt x="863" y="351"/>
                  </a:lnTo>
                  <a:lnTo>
                    <a:pt x="862" y="351"/>
                  </a:lnTo>
                  <a:lnTo>
                    <a:pt x="862" y="350"/>
                  </a:lnTo>
                  <a:lnTo>
                    <a:pt x="862" y="349"/>
                  </a:lnTo>
                  <a:lnTo>
                    <a:pt x="863" y="349"/>
                  </a:lnTo>
                  <a:lnTo>
                    <a:pt x="864" y="349"/>
                  </a:lnTo>
                  <a:lnTo>
                    <a:pt x="863" y="349"/>
                  </a:lnTo>
                  <a:lnTo>
                    <a:pt x="864" y="349"/>
                  </a:lnTo>
                  <a:close/>
                  <a:moveTo>
                    <a:pt x="683" y="349"/>
                  </a:moveTo>
                  <a:lnTo>
                    <a:pt x="683" y="350"/>
                  </a:lnTo>
                  <a:lnTo>
                    <a:pt x="683" y="349"/>
                  </a:lnTo>
                  <a:close/>
                  <a:moveTo>
                    <a:pt x="671" y="346"/>
                  </a:moveTo>
                  <a:lnTo>
                    <a:pt x="670" y="346"/>
                  </a:lnTo>
                  <a:lnTo>
                    <a:pt x="671" y="346"/>
                  </a:lnTo>
                  <a:close/>
                  <a:moveTo>
                    <a:pt x="857" y="345"/>
                  </a:moveTo>
                  <a:lnTo>
                    <a:pt x="860" y="345"/>
                  </a:lnTo>
                  <a:lnTo>
                    <a:pt x="861" y="345"/>
                  </a:lnTo>
                  <a:lnTo>
                    <a:pt x="861" y="346"/>
                  </a:lnTo>
                  <a:lnTo>
                    <a:pt x="860" y="346"/>
                  </a:lnTo>
                  <a:lnTo>
                    <a:pt x="859" y="346"/>
                  </a:lnTo>
                  <a:lnTo>
                    <a:pt x="857" y="345"/>
                  </a:lnTo>
                  <a:close/>
                  <a:moveTo>
                    <a:pt x="676" y="345"/>
                  </a:moveTo>
                  <a:lnTo>
                    <a:pt x="676" y="344"/>
                  </a:lnTo>
                  <a:lnTo>
                    <a:pt x="677" y="344"/>
                  </a:lnTo>
                  <a:lnTo>
                    <a:pt x="677" y="345"/>
                  </a:lnTo>
                  <a:lnTo>
                    <a:pt x="676" y="345"/>
                  </a:lnTo>
                  <a:close/>
                  <a:moveTo>
                    <a:pt x="663" y="345"/>
                  </a:moveTo>
                  <a:lnTo>
                    <a:pt x="662" y="346"/>
                  </a:lnTo>
                  <a:lnTo>
                    <a:pt x="662" y="347"/>
                  </a:lnTo>
                  <a:lnTo>
                    <a:pt x="661" y="347"/>
                  </a:lnTo>
                  <a:lnTo>
                    <a:pt x="661" y="349"/>
                  </a:lnTo>
                  <a:lnTo>
                    <a:pt x="660" y="349"/>
                  </a:lnTo>
                  <a:lnTo>
                    <a:pt x="658" y="349"/>
                  </a:lnTo>
                  <a:lnTo>
                    <a:pt x="657" y="349"/>
                  </a:lnTo>
                  <a:lnTo>
                    <a:pt x="658" y="349"/>
                  </a:lnTo>
                  <a:lnTo>
                    <a:pt x="660" y="347"/>
                  </a:lnTo>
                  <a:lnTo>
                    <a:pt x="660" y="346"/>
                  </a:lnTo>
                  <a:lnTo>
                    <a:pt x="661" y="346"/>
                  </a:lnTo>
                  <a:lnTo>
                    <a:pt x="661" y="345"/>
                  </a:lnTo>
                  <a:lnTo>
                    <a:pt x="662" y="345"/>
                  </a:lnTo>
                  <a:lnTo>
                    <a:pt x="662" y="344"/>
                  </a:lnTo>
                  <a:lnTo>
                    <a:pt x="663" y="344"/>
                  </a:lnTo>
                  <a:lnTo>
                    <a:pt x="663" y="345"/>
                  </a:lnTo>
                  <a:close/>
                  <a:moveTo>
                    <a:pt x="651" y="345"/>
                  </a:moveTo>
                  <a:lnTo>
                    <a:pt x="650" y="346"/>
                  </a:lnTo>
                  <a:lnTo>
                    <a:pt x="646" y="347"/>
                  </a:lnTo>
                  <a:lnTo>
                    <a:pt x="646" y="349"/>
                  </a:lnTo>
                  <a:lnTo>
                    <a:pt x="644" y="347"/>
                  </a:lnTo>
                  <a:lnTo>
                    <a:pt x="646" y="347"/>
                  </a:lnTo>
                  <a:lnTo>
                    <a:pt x="646" y="346"/>
                  </a:lnTo>
                  <a:lnTo>
                    <a:pt x="647" y="346"/>
                  </a:lnTo>
                  <a:lnTo>
                    <a:pt x="648" y="346"/>
                  </a:lnTo>
                  <a:lnTo>
                    <a:pt x="649" y="346"/>
                  </a:lnTo>
                  <a:lnTo>
                    <a:pt x="649" y="345"/>
                  </a:lnTo>
                  <a:lnTo>
                    <a:pt x="650" y="345"/>
                  </a:lnTo>
                  <a:lnTo>
                    <a:pt x="651" y="345"/>
                  </a:lnTo>
                  <a:lnTo>
                    <a:pt x="653" y="344"/>
                  </a:lnTo>
                  <a:lnTo>
                    <a:pt x="654" y="343"/>
                  </a:lnTo>
                  <a:lnTo>
                    <a:pt x="654" y="344"/>
                  </a:lnTo>
                  <a:lnTo>
                    <a:pt x="653" y="344"/>
                  </a:lnTo>
                  <a:lnTo>
                    <a:pt x="651" y="345"/>
                  </a:lnTo>
                  <a:close/>
                  <a:moveTo>
                    <a:pt x="863" y="343"/>
                  </a:moveTo>
                  <a:lnTo>
                    <a:pt x="863" y="344"/>
                  </a:lnTo>
                  <a:lnTo>
                    <a:pt x="862" y="344"/>
                  </a:lnTo>
                  <a:lnTo>
                    <a:pt x="863" y="344"/>
                  </a:lnTo>
                  <a:lnTo>
                    <a:pt x="864" y="344"/>
                  </a:lnTo>
                  <a:lnTo>
                    <a:pt x="862" y="344"/>
                  </a:lnTo>
                  <a:lnTo>
                    <a:pt x="861" y="344"/>
                  </a:lnTo>
                  <a:lnTo>
                    <a:pt x="860" y="344"/>
                  </a:lnTo>
                  <a:lnTo>
                    <a:pt x="861" y="344"/>
                  </a:lnTo>
                  <a:lnTo>
                    <a:pt x="862" y="344"/>
                  </a:lnTo>
                  <a:lnTo>
                    <a:pt x="860" y="343"/>
                  </a:lnTo>
                  <a:lnTo>
                    <a:pt x="861" y="343"/>
                  </a:lnTo>
                  <a:lnTo>
                    <a:pt x="860" y="343"/>
                  </a:lnTo>
                  <a:lnTo>
                    <a:pt x="861" y="343"/>
                  </a:lnTo>
                  <a:lnTo>
                    <a:pt x="862" y="343"/>
                  </a:lnTo>
                  <a:lnTo>
                    <a:pt x="863" y="343"/>
                  </a:lnTo>
                  <a:close/>
                  <a:moveTo>
                    <a:pt x="664" y="342"/>
                  </a:moveTo>
                  <a:lnTo>
                    <a:pt x="663" y="342"/>
                  </a:lnTo>
                  <a:lnTo>
                    <a:pt x="663" y="340"/>
                  </a:lnTo>
                  <a:lnTo>
                    <a:pt x="664" y="340"/>
                  </a:lnTo>
                  <a:lnTo>
                    <a:pt x="664" y="342"/>
                  </a:lnTo>
                  <a:close/>
                  <a:moveTo>
                    <a:pt x="660" y="342"/>
                  </a:moveTo>
                  <a:lnTo>
                    <a:pt x="658" y="342"/>
                  </a:lnTo>
                  <a:lnTo>
                    <a:pt x="657" y="342"/>
                  </a:lnTo>
                  <a:lnTo>
                    <a:pt x="657" y="343"/>
                  </a:lnTo>
                  <a:lnTo>
                    <a:pt x="658" y="343"/>
                  </a:lnTo>
                  <a:lnTo>
                    <a:pt x="658" y="344"/>
                  </a:lnTo>
                  <a:lnTo>
                    <a:pt x="660" y="344"/>
                  </a:lnTo>
                  <a:lnTo>
                    <a:pt x="660" y="345"/>
                  </a:lnTo>
                  <a:lnTo>
                    <a:pt x="660" y="346"/>
                  </a:lnTo>
                  <a:lnTo>
                    <a:pt x="658" y="346"/>
                  </a:lnTo>
                  <a:lnTo>
                    <a:pt x="660" y="346"/>
                  </a:lnTo>
                  <a:lnTo>
                    <a:pt x="658" y="346"/>
                  </a:lnTo>
                  <a:lnTo>
                    <a:pt x="658" y="347"/>
                  </a:lnTo>
                  <a:lnTo>
                    <a:pt x="656" y="349"/>
                  </a:lnTo>
                  <a:lnTo>
                    <a:pt x="655" y="350"/>
                  </a:lnTo>
                  <a:lnTo>
                    <a:pt x="653" y="352"/>
                  </a:lnTo>
                  <a:lnTo>
                    <a:pt x="653" y="353"/>
                  </a:lnTo>
                  <a:lnTo>
                    <a:pt x="653" y="352"/>
                  </a:lnTo>
                  <a:lnTo>
                    <a:pt x="654" y="352"/>
                  </a:lnTo>
                  <a:lnTo>
                    <a:pt x="654" y="351"/>
                  </a:lnTo>
                  <a:lnTo>
                    <a:pt x="655" y="351"/>
                  </a:lnTo>
                  <a:lnTo>
                    <a:pt x="655" y="350"/>
                  </a:lnTo>
                  <a:lnTo>
                    <a:pt x="658" y="347"/>
                  </a:lnTo>
                  <a:lnTo>
                    <a:pt x="658" y="346"/>
                  </a:lnTo>
                  <a:lnTo>
                    <a:pt x="658" y="345"/>
                  </a:lnTo>
                  <a:lnTo>
                    <a:pt x="660" y="345"/>
                  </a:lnTo>
                  <a:lnTo>
                    <a:pt x="658" y="345"/>
                  </a:lnTo>
                  <a:lnTo>
                    <a:pt x="656" y="347"/>
                  </a:lnTo>
                  <a:lnTo>
                    <a:pt x="657" y="347"/>
                  </a:lnTo>
                  <a:lnTo>
                    <a:pt x="656" y="347"/>
                  </a:lnTo>
                  <a:lnTo>
                    <a:pt x="657" y="347"/>
                  </a:lnTo>
                  <a:lnTo>
                    <a:pt x="656" y="349"/>
                  </a:lnTo>
                  <a:lnTo>
                    <a:pt x="655" y="349"/>
                  </a:lnTo>
                  <a:lnTo>
                    <a:pt x="655" y="350"/>
                  </a:lnTo>
                  <a:lnTo>
                    <a:pt x="653" y="352"/>
                  </a:lnTo>
                  <a:lnTo>
                    <a:pt x="651" y="353"/>
                  </a:lnTo>
                  <a:lnTo>
                    <a:pt x="651" y="352"/>
                  </a:lnTo>
                  <a:lnTo>
                    <a:pt x="654" y="351"/>
                  </a:lnTo>
                  <a:lnTo>
                    <a:pt x="656" y="349"/>
                  </a:lnTo>
                  <a:lnTo>
                    <a:pt x="656" y="347"/>
                  </a:lnTo>
                  <a:lnTo>
                    <a:pt x="655" y="347"/>
                  </a:lnTo>
                  <a:lnTo>
                    <a:pt x="654" y="349"/>
                  </a:lnTo>
                  <a:lnTo>
                    <a:pt x="651" y="351"/>
                  </a:lnTo>
                  <a:lnTo>
                    <a:pt x="649" y="352"/>
                  </a:lnTo>
                  <a:lnTo>
                    <a:pt x="649" y="353"/>
                  </a:lnTo>
                  <a:lnTo>
                    <a:pt x="648" y="353"/>
                  </a:lnTo>
                  <a:lnTo>
                    <a:pt x="648" y="352"/>
                  </a:lnTo>
                  <a:lnTo>
                    <a:pt x="646" y="353"/>
                  </a:lnTo>
                  <a:lnTo>
                    <a:pt x="646" y="354"/>
                  </a:lnTo>
                  <a:lnTo>
                    <a:pt x="646" y="353"/>
                  </a:lnTo>
                  <a:lnTo>
                    <a:pt x="648" y="352"/>
                  </a:lnTo>
                  <a:lnTo>
                    <a:pt x="650" y="350"/>
                  </a:lnTo>
                  <a:lnTo>
                    <a:pt x="651" y="350"/>
                  </a:lnTo>
                  <a:lnTo>
                    <a:pt x="651" y="349"/>
                  </a:lnTo>
                  <a:lnTo>
                    <a:pt x="650" y="349"/>
                  </a:lnTo>
                  <a:lnTo>
                    <a:pt x="650" y="350"/>
                  </a:lnTo>
                  <a:lnTo>
                    <a:pt x="647" y="351"/>
                  </a:lnTo>
                  <a:lnTo>
                    <a:pt x="646" y="352"/>
                  </a:lnTo>
                  <a:lnTo>
                    <a:pt x="644" y="353"/>
                  </a:lnTo>
                  <a:lnTo>
                    <a:pt x="644" y="352"/>
                  </a:lnTo>
                  <a:lnTo>
                    <a:pt x="643" y="352"/>
                  </a:lnTo>
                  <a:lnTo>
                    <a:pt x="644" y="351"/>
                  </a:lnTo>
                  <a:lnTo>
                    <a:pt x="649" y="349"/>
                  </a:lnTo>
                  <a:lnTo>
                    <a:pt x="651" y="347"/>
                  </a:lnTo>
                  <a:lnTo>
                    <a:pt x="653" y="346"/>
                  </a:lnTo>
                  <a:lnTo>
                    <a:pt x="654" y="344"/>
                  </a:lnTo>
                  <a:lnTo>
                    <a:pt x="655" y="343"/>
                  </a:lnTo>
                  <a:lnTo>
                    <a:pt x="655" y="344"/>
                  </a:lnTo>
                  <a:lnTo>
                    <a:pt x="654" y="344"/>
                  </a:lnTo>
                  <a:lnTo>
                    <a:pt x="654" y="345"/>
                  </a:lnTo>
                  <a:lnTo>
                    <a:pt x="653" y="346"/>
                  </a:lnTo>
                  <a:lnTo>
                    <a:pt x="651" y="347"/>
                  </a:lnTo>
                  <a:lnTo>
                    <a:pt x="650" y="349"/>
                  </a:lnTo>
                  <a:lnTo>
                    <a:pt x="651" y="349"/>
                  </a:lnTo>
                  <a:lnTo>
                    <a:pt x="651" y="347"/>
                  </a:lnTo>
                  <a:lnTo>
                    <a:pt x="653" y="347"/>
                  </a:lnTo>
                  <a:lnTo>
                    <a:pt x="655" y="345"/>
                  </a:lnTo>
                  <a:lnTo>
                    <a:pt x="656" y="344"/>
                  </a:lnTo>
                  <a:lnTo>
                    <a:pt x="657" y="342"/>
                  </a:lnTo>
                  <a:lnTo>
                    <a:pt x="658" y="340"/>
                  </a:lnTo>
                  <a:lnTo>
                    <a:pt x="660" y="342"/>
                  </a:lnTo>
                  <a:close/>
                  <a:moveTo>
                    <a:pt x="867" y="340"/>
                  </a:moveTo>
                  <a:lnTo>
                    <a:pt x="867" y="342"/>
                  </a:lnTo>
                  <a:lnTo>
                    <a:pt x="866" y="342"/>
                  </a:lnTo>
                  <a:lnTo>
                    <a:pt x="864" y="342"/>
                  </a:lnTo>
                  <a:lnTo>
                    <a:pt x="866" y="342"/>
                  </a:lnTo>
                  <a:lnTo>
                    <a:pt x="866" y="340"/>
                  </a:lnTo>
                  <a:lnTo>
                    <a:pt x="867" y="342"/>
                  </a:lnTo>
                  <a:lnTo>
                    <a:pt x="867" y="340"/>
                  </a:lnTo>
                  <a:lnTo>
                    <a:pt x="866" y="340"/>
                  </a:lnTo>
                  <a:lnTo>
                    <a:pt x="867" y="340"/>
                  </a:lnTo>
                  <a:close/>
                  <a:moveTo>
                    <a:pt x="688" y="343"/>
                  </a:moveTo>
                  <a:lnTo>
                    <a:pt x="688" y="342"/>
                  </a:lnTo>
                  <a:lnTo>
                    <a:pt x="689" y="342"/>
                  </a:lnTo>
                  <a:lnTo>
                    <a:pt x="689" y="340"/>
                  </a:lnTo>
                  <a:lnTo>
                    <a:pt x="689" y="342"/>
                  </a:lnTo>
                  <a:lnTo>
                    <a:pt x="688" y="342"/>
                  </a:lnTo>
                  <a:lnTo>
                    <a:pt x="688" y="343"/>
                  </a:lnTo>
                  <a:close/>
                  <a:moveTo>
                    <a:pt x="656" y="339"/>
                  </a:moveTo>
                  <a:lnTo>
                    <a:pt x="656" y="340"/>
                  </a:lnTo>
                  <a:lnTo>
                    <a:pt x="655" y="340"/>
                  </a:lnTo>
                  <a:lnTo>
                    <a:pt x="655" y="342"/>
                  </a:lnTo>
                  <a:lnTo>
                    <a:pt x="655" y="340"/>
                  </a:lnTo>
                  <a:lnTo>
                    <a:pt x="655" y="342"/>
                  </a:lnTo>
                  <a:lnTo>
                    <a:pt x="654" y="342"/>
                  </a:lnTo>
                  <a:lnTo>
                    <a:pt x="655" y="342"/>
                  </a:lnTo>
                  <a:lnTo>
                    <a:pt x="655" y="340"/>
                  </a:lnTo>
                  <a:lnTo>
                    <a:pt x="655" y="339"/>
                  </a:lnTo>
                  <a:lnTo>
                    <a:pt x="656" y="339"/>
                  </a:lnTo>
                  <a:close/>
                  <a:moveTo>
                    <a:pt x="651" y="339"/>
                  </a:moveTo>
                  <a:lnTo>
                    <a:pt x="651" y="338"/>
                  </a:lnTo>
                  <a:lnTo>
                    <a:pt x="653" y="338"/>
                  </a:lnTo>
                  <a:lnTo>
                    <a:pt x="653" y="339"/>
                  </a:lnTo>
                  <a:lnTo>
                    <a:pt x="651" y="339"/>
                  </a:lnTo>
                  <a:close/>
                  <a:moveTo>
                    <a:pt x="654" y="337"/>
                  </a:moveTo>
                  <a:lnTo>
                    <a:pt x="655" y="337"/>
                  </a:lnTo>
                  <a:lnTo>
                    <a:pt x="654" y="338"/>
                  </a:lnTo>
                  <a:lnTo>
                    <a:pt x="654" y="339"/>
                  </a:lnTo>
                  <a:lnTo>
                    <a:pt x="653" y="339"/>
                  </a:lnTo>
                  <a:lnTo>
                    <a:pt x="654" y="338"/>
                  </a:lnTo>
                  <a:lnTo>
                    <a:pt x="653" y="338"/>
                  </a:lnTo>
                  <a:lnTo>
                    <a:pt x="653" y="337"/>
                  </a:lnTo>
                  <a:lnTo>
                    <a:pt x="654" y="337"/>
                  </a:lnTo>
                  <a:close/>
                  <a:moveTo>
                    <a:pt x="864" y="337"/>
                  </a:moveTo>
                  <a:lnTo>
                    <a:pt x="866" y="337"/>
                  </a:lnTo>
                  <a:lnTo>
                    <a:pt x="864" y="338"/>
                  </a:lnTo>
                  <a:lnTo>
                    <a:pt x="863" y="338"/>
                  </a:lnTo>
                  <a:lnTo>
                    <a:pt x="863" y="339"/>
                  </a:lnTo>
                  <a:lnTo>
                    <a:pt x="862" y="339"/>
                  </a:lnTo>
                  <a:lnTo>
                    <a:pt x="863" y="339"/>
                  </a:lnTo>
                  <a:lnTo>
                    <a:pt x="864" y="339"/>
                  </a:lnTo>
                  <a:lnTo>
                    <a:pt x="864" y="340"/>
                  </a:lnTo>
                  <a:lnTo>
                    <a:pt x="863" y="340"/>
                  </a:lnTo>
                  <a:lnTo>
                    <a:pt x="863" y="342"/>
                  </a:lnTo>
                  <a:lnTo>
                    <a:pt x="862" y="342"/>
                  </a:lnTo>
                  <a:lnTo>
                    <a:pt x="862" y="340"/>
                  </a:lnTo>
                  <a:lnTo>
                    <a:pt x="861" y="340"/>
                  </a:lnTo>
                  <a:lnTo>
                    <a:pt x="861" y="339"/>
                  </a:lnTo>
                  <a:lnTo>
                    <a:pt x="862" y="338"/>
                  </a:lnTo>
                  <a:lnTo>
                    <a:pt x="863" y="337"/>
                  </a:lnTo>
                  <a:lnTo>
                    <a:pt x="864" y="337"/>
                  </a:lnTo>
                  <a:close/>
                  <a:moveTo>
                    <a:pt x="691" y="335"/>
                  </a:moveTo>
                  <a:lnTo>
                    <a:pt x="691" y="333"/>
                  </a:lnTo>
                  <a:lnTo>
                    <a:pt x="692" y="333"/>
                  </a:lnTo>
                  <a:lnTo>
                    <a:pt x="691" y="333"/>
                  </a:lnTo>
                  <a:lnTo>
                    <a:pt x="692" y="333"/>
                  </a:lnTo>
                  <a:lnTo>
                    <a:pt x="692" y="335"/>
                  </a:lnTo>
                  <a:lnTo>
                    <a:pt x="691" y="335"/>
                  </a:lnTo>
                  <a:close/>
                  <a:moveTo>
                    <a:pt x="674" y="333"/>
                  </a:moveTo>
                  <a:lnTo>
                    <a:pt x="672" y="333"/>
                  </a:lnTo>
                  <a:lnTo>
                    <a:pt x="674" y="333"/>
                  </a:lnTo>
                  <a:close/>
                  <a:moveTo>
                    <a:pt x="674" y="332"/>
                  </a:moveTo>
                  <a:lnTo>
                    <a:pt x="672" y="332"/>
                  </a:lnTo>
                  <a:lnTo>
                    <a:pt x="672" y="331"/>
                  </a:lnTo>
                  <a:lnTo>
                    <a:pt x="674" y="331"/>
                  </a:lnTo>
                  <a:lnTo>
                    <a:pt x="674" y="332"/>
                  </a:lnTo>
                  <a:close/>
                  <a:moveTo>
                    <a:pt x="692" y="332"/>
                  </a:moveTo>
                  <a:lnTo>
                    <a:pt x="691" y="332"/>
                  </a:lnTo>
                  <a:lnTo>
                    <a:pt x="692" y="331"/>
                  </a:lnTo>
                  <a:lnTo>
                    <a:pt x="692" y="330"/>
                  </a:lnTo>
                  <a:lnTo>
                    <a:pt x="692" y="331"/>
                  </a:lnTo>
                  <a:lnTo>
                    <a:pt x="692" y="332"/>
                  </a:lnTo>
                  <a:close/>
                  <a:moveTo>
                    <a:pt x="866" y="329"/>
                  </a:moveTo>
                  <a:lnTo>
                    <a:pt x="864" y="329"/>
                  </a:lnTo>
                  <a:lnTo>
                    <a:pt x="863" y="329"/>
                  </a:lnTo>
                  <a:lnTo>
                    <a:pt x="863" y="330"/>
                  </a:lnTo>
                  <a:lnTo>
                    <a:pt x="864" y="330"/>
                  </a:lnTo>
                  <a:lnTo>
                    <a:pt x="866" y="330"/>
                  </a:lnTo>
                  <a:lnTo>
                    <a:pt x="864" y="330"/>
                  </a:lnTo>
                  <a:lnTo>
                    <a:pt x="863" y="330"/>
                  </a:lnTo>
                  <a:lnTo>
                    <a:pt x="862" y="330"/>
                  </a:lnTo>
                  <a:lnTo>
                    <a:pt x="862" y="329"/>
                  </a:lnTo>
                  <a:lnTo>
                    <a:pt x="863" y="329"/>
                  </a:lnTo>
                  <a:lnTo>
                    <a:pt x="864" y="329"/>
                  </a:lnTo>
                  <a:lnTo>
                    <a:pt x="864" y="328"/>
                  </a:lnTo>
                  <a:lnTo>
                    <a:pt x="866" y="328"/>
                  </a:lnTo>
                  <a:lnTo>
                    <a:pt x="866" y="329"/>
                  </a:lnTo>
                  <a:lnTo>
                    <a:pt x="864" y="329"/>
                  </a:lnTo>
                  <a:lnTo>
                    <a:pt x="866" y="329"/>
                  </a:lnTo>
                  <a:close/>
                  <a:moveTo>
                    <a:pt x="863" y="328"/>
                  </a:moveTo>
                  <a:lnTo>
                    <a:pt x="864" y="328"/>
                  </a:lnTo>
                  <a:lnTo>
                    <a:pt x="864" y="329"/>
                  </a:lnTo>
                  <a:lnTo>
                    <a:pt x="863" y="329"/>
                  </a:lnTo>
                  <a:lnTo>
                    <a:pt x="862" y="329"/>
                  </a:lnTo>
                  <a:lnTo>
                    <a:pt x="861" y="329"/>
                  </a:lnTo>
                  <a:lnTo>
                    <a:pt x="862" y="328"/>
                  </a:lnTo>
                  <a:lnTo>
                    <a:pt x="863" y="328"/>
                  </a:lnTo>
                  <a:lnTo>
                    <a:pt x="862" y="328"/>
                  </a:lnTo>
                  <a:lnTo>
                    <a:pt x="863" y="328"/>
                  </a:lnTo>
                  <a:close/>
                  <a:moveTo>
                    <a:pt x="661" y="328"/>
                  </a:moveTo>
                  <a:lnTo>
                    <a:pt x="660" y="329"/>
                  </a:lnTo>
                  <a:lnTo>
                    <a:pt x="658" y="329"/>
                  </a:lnTo>
                  <a:lnTo>
                    <a:pt x="658" y="330"/>
                  </a:lnTo>
                  <a:lnTo>
                    <a:pt x="658" y="329"/>
                  </a:lnTo>
                  <a:lnTo>
                    <a:pt x="660" y="329"/>
                  </a:lnTo>
                  <a:lnTo>
                    <a:pt x="660" y="328"/>
                  </a:lnTo>
                  <a:lnTo>
                    <a:pt x="658" y="328"/>
                  </a:lnTo>
                  <a:lnTo>
                    <a:pt x="658" y="329"/>
                  </a:lnTo>
                  <a:lnTo>
                    <a:pt x="658" y="328"/>
                  </a:lnTo>
                  <a:lnTo>
                    <a:pt x="660" y="328"/>
                  </a:lnTo>
                  <a:lnTo>
                    <a:pt x="661" y="326"/>
                  </a:lnTo>
                  <a:lnTo>
                    <a:pt x="661" y="328"/>
                  </a:lnTo>
                  <a:close/>
                  <a:moveTo>
                    <a:pt x="867" y="324"/>
                  </a:moveTo>
                  <a:lnTo>
                    <a:pt x="867" y="325"/>
                  </a:lnTo>
                  <a:lnTo>
                    <a:pt x="866" y="325"/>
                  </a:lnTo>
                  <a:lnTo>
                    <a:pt x="866" y="324"/>
                  </a:lnTo>
                  <a:lnTo>
                    <a:pt x="864" y="324"/>
                  </a:lnTo>
                  <a:lnTo>
                    <a:pt x="864" y="325"/>
                  </a:lnTo>
                  <a:lnTo>
                    <a:pt x="864" y="324"/>
                  </a:lnTo>
                  <a:lnTo>
                    <a:pt x="866" y="324"/>
                  </a:lnTo>
                  <a:lnTo>
                    <a:pt x="867" y="324"/>
                  </a:lnTo>
                  <a:close/>
                  <a:moveTo>
                    <a:pt x="864" y="323"/>
                  </a:moveTo>
                  <a:lnTo>
                    <a:pt x="866" y="323"/>
                  </a:lnTo>
                  <a:lnTo>
                    <a:pt x="866" y="324"/>
                  </a:lnTo>
                  <a:lnTo>
                    <a:pt x="864" y="324"/>
                  </a:lnTo>
                  <a:lnTo>
                    <a:pt x="863" y="324"/>
                  </a:lnTo>
                  <a:lnTo>
                    <a:pt x="862" y="324"/>
                  </a:lnTo>
                  <a:lnTo>
                    <a:pt x="863" y="323"/>
                  </a:lnTo>
                  <a:lnTo>
                    <a:pt x="864" y="323"/>
                  </a:lnTo>
                  <a:lnTo>
                    <a:pt x="866" y="323"/>
                  </a:lnTo>
                  <a:lnTo>
                    <a:pt x="864" y="323"/>
                  </a:lnTo>
                  <a:close/>
                  <a:moveTo>
                    <a:pt x="689" y="318"/>
                  </a:moveTo>
                  <a:lnTo>
                    <a:pt x="688" y="317"/>
                  </a:lnTo>
                  <a:lnTo>
                    <a:pt x="686" y="316"/>
                  </a:lnTo>
                  <a:lnTo>
                    <a:pt x="688" y="317"/>
                  </a:lnTo>
                  <a:lnTo>
                    <a:pt x="689" y="317"/>
                  </a:lnTo>
                  <a:lnTo>
                    <a:pt x="689" y="318"/>
                  </a:lnTo>
                  <a:close/>
                  <a:moveTo>
                    <a:pt x="804" y="317"/>
                  </a:moveTo>
                  <a:lnTo>
                    <a:pt x="803" y="317"/>
                  </a:lnTo>
                  <a:lnTo>
                    <a:pt x="803" y="316"/>
                  </a:lnTo>
                  <a:lnTo>
                    <a:pt x="804" y="316"/>
                  </a:lnTo>
                  <a:lnTo>
                    <a:pt x="804" y="315"/>
                  </a:lnTo>
                  <a:lnTo>
                    <a:pt x="804" y="316"/>
                  </a:lnTo>
                  <a:lnTo>
                    <a:pt x="804" y="317"/>
                  </a:lnTo>
                  <a:close/>
                  <a:moveTo>
                    <a:pt x="682" y="312"/>
                  </a:moveTo>
                  <a:lnTo>
                    <a:pt x="681" y="312"/>
                  </a:lnTo>
                  <a:lnTo>
                    <a:pt x="682" y="314"/>
                  </a:lnTo>
                  <a:lnTo>
                    <a:pt x="683" y="314"/>
                  </a:lnTo>
                  <a:lnTo>
                    <a:pt x="681" y="312"/>
                  </a:lnTo>
                  <a:lnTo>
                    <a:pt x="681" y="311"/>
                  </a:lnTo>
                  <a:lnTo>
                    <a:pt x="682" y="311"/>
                  </a:lnTo>
                  <a:lnTo>
                    <a:pt x="682" y="312"/>
                  </a:lnTo>
                  <a:close/>
                  <a:moveTo>
                    <a:pt x="683" y="310"/>
                  </a:moveTo>
                  <a:lnTo>
                    <a:pt x="682" y="310"/>
                  </a:lnTo>
                  <a:lnTo>
                    <a:pt x="683" y="310"/>
                  </a:lnTo>
                  <a:lnTo>
                    <a:pt x="682" y="310"/>
                  </a:lnTo>
                  <a:lnTo>
                    <a:pt x="683" y="310"/>
                  </a:lnTo>
                  <a:close/>
                  <a:moveTo>
                    <a:pt x="791" y="308"/>
                  </a:moveTo>
                  <a:lnTo>
                    <a:pt x="791" y="307"/>
                  </a:lnTo>
                  <a:lnTo>
                    <a:pt x="792" y="307"/>
                  </a:lnTo>
                  <a:lnTo>
                    <a:pt x="791" y="308"/>
                  </a:lnTo>
                  <a:close/>
                  <a:moveTo>
                    <a:pt x="791" y="304"/>
                  </a:moveTo>
                  <a:lnTo>
                    <a:pt x="792" y="304"/>
                  </a:lnTo>
                  <a:lnTo>
                    <a:pt x="792" y="305"/>
                  </a:lnTo>
                  <a:lnTo>
                    <a:pt x="791" y="305"/>
                  </a:lnTo>
                  <a:lnTo>
                    <a:pt x="791" y="307"/>
                  </a:lnTo>
                  <a:lnTo>
                    <a:pt x="790" y="307"/>
                  </a:lnTo>
                  <a:lnTo>
                    <a:pt x="790" y="308"/>
                  </a:lnTo>
                  <a:lnTo>
                    <a:pt x="789" y="308"/>
                  </a:lnTo>
                  <a:lnTo>
                    <a:pt x="789" y="307"/>
                  </a:lnTo>
                  <a:lnTo>
                    <a:pt x="789" y="308"/>
                  </a:lnTo>
                  <a:lnTo>
                    <a:pt x="788" y="308"/>
                  </a:lnTo>
                  <a:lnTo>
                    <a:pt x="789" y="307"/>
                  </a:lnTo>
                  <a:lnTo>
                    <a:pt x="790" y="305"/>
                  </a:lnTo>
                  <a:lnTo>
                    <a:pt x="790" y="304"/>
                  </a:lnTo>
                  <a:lnTo>
                    <a:pt x="791" y="304"/>
                  </a:lnTo>
                  <a:close/>
                  <a:moveTo>
                    <a:pt x="668" y="300"/>
                  </a:moveTo>
                  <a:lnTo>
                    <a:pt x="667" y="301"/>
                  </a:lnTo>
                  <a:lnTo>
                    <a:pt x="665" y="301"/>
                  </a:lnTo>
                  <a:lnTo>
                    <a:pt x="667" y="301"/>
                  </a:lnTo>
                  <a:lnTo>
                    <a:pt x="667" y="300"/>
                  </a:lnTo>
                  <a:lnTo>
                    <a:pt x="667" y="301"/>
                  </a:lnTo>
                  <a:lnTo>
                    <a:pt x="667" y="300"/>
                  </a:lnTo>
                  <a:lnTo>
                    <a:pt x="668" y="300"/>
                  </a:lnTo>
                  <a:close/>
                  <a:moveTo>
                    <a:pt x="668" y="297"/>
                  </a:moveTo>
                  <a:lnTo>
                    <a:pt x="669" y="297"/>
                  </a:lnTo>
                  <a:lnTo>
                    <a:pt x="669" y="296"/>
                  </a:lnTo>
                  <a:lnTo>
                    <a:pt x="669" y="297"/>
                  </a:lnTo>
                  <a:lnTo>
                    <a:pt x="668" y="297"/>
                  </a:lnTo>
                  <a:close/>
                  <a:moveTo>
                    <a:pt x="670" y="296"/>
                  </a:moveTo>
                  <a:lnTo>
                    <a:pt x="670" y="297"/>
                  </a:lnTo>
                  <a:lnTo>
                    <a:pt x="670" y="296"/>
                  </a:lnTo>
                  <a:lnTo>
                    <a:pt x="670" y="297"/>
                  </a:lnTo>
                  <a:lnTo>
                    <a:pt x="669" y="297"/>
                  </a:lnTo>
                  <a:lnTo>
                    <a:pt x="670" y="297"/>
                  </a:lnTo>
                  <a:lnTo>
                    <a:pt x="670" y="296"/>
                  </a:lnTo>
                  <a:close/>
                  <a:moveTo>
                    <a:pt x="672" y="296"/>
                  </a:moveTo>
                  <a:lnTo>
                    <a:pt x="674" y="296"/>
                  </a:lnTo>
                  <a:lnTo>
                    <a:pt x="672" y="296"/>
                  </a:lnTo>
                  <a:lnTo>
                    <a:pt x="672" y="297"/>
                  </a:lnTo>
                  <a:lnTo>
                    <a:pt x="671" y="297"/>
                  </a:lnTo>
                  <a:lnTo>
                    <a:pt x="670" y="297"/>
                  </a:lnTo>
                  <a:lnTo>
                    <a:pt x="671" y="297"/>
                  </a:lnTo>
                  <a:lnTo>
                    <a:pt x="671" y="296"/>
                  </a:lnTo>
                  <a:lnTo>
                    <a:pt x="672" y="296"/>
                  </a:lnTo>
                  <a:close/>
                  <a:moveTo>
                    <a:pt x="854" y="295"/>
                  </a:moveTo>
                  <a:lnTo>
                    <a:pt x="854" y="296"/>
                  </a:lnTo>
                  <a:lnTo>
                    <a:pt x="853" y="296"/>
                  </a:lnTo>
                  <a:lnTo>
                    <a:pt x="852" y="296"/>
                  </a:lnTo>
                  <a:lnTo>
                    <a:pt x="852" y="295"/>
                  </a:lnTo>
                  <a:lnTo>
                    <a:pt x="852" y="296"/>
                  </a:lnTo>
                  <a:lnTo>
                    <a:pt x="853" y="296"/>
                  </a:lnTo>
                  <a:lnTo>
                    <a:pt x="853" y="295"/>
                  </a:lnTo>
                  <a:lnTo>
                    <a:pt x="852" y="295"/>
                  </a:lnTo>
                  <a:lnTo>
                    <a:pt x="853" y="295"/>
                  </a:lnTo>
                  <a:lnTo>
                    <a:pt x="853" y="294"/>
                  </a:lnTo>
                  <a:lnTo>
                    <a:pt x="854" y="294"/>
                  </a:lnTo>
                  <a:lnTo>
                    <a:pt x="854" y="295"/>
                  </a:lnTo>
                  <a:lnTo>
                    <a:pt x="853" y="295"/>
                  </a:lnTo>
                  <a:lnTo>
                    <a:pt x="854" y="295"/>
                  </a:lnTo>
                  <a:close/>
                  <a:moveTo>
                    <a:pt x="676" y="294"/>
                  </a:moveTo>
                  <a:lnTo>
                    <a:pt x="677" y="294"/>
                  </a:lnTo>
                  <a:lnTo>
                    <a:pt x="677" y="295"/>
                  </a:lnTo>
                  <a:lnTo>
                    <a:pt x="676" y="295"/>
                  </a:lnTo>
                  <a:lnTo>
                    <a:pt x="675" y="295"/>
                  </a:lnTo>
                  <a:lnTo>
                    <a:pt x="675" y="296"/>
                  </a:lnTo>
                  <a:lnTo>
                    <a:pt x="674" y="296"/>
                  </a:lnTo>
                  <a:lnTo>
                    <a:pt x="674" y="295"/>
                  </a:lnTo>
                  <a:lnTo>
                    <a:pt x="675" y="295"/>
                  </a:lnTo>
                  <a:lnTo>
                    <a:pt x="674" y="295"/>
                  </a:lnTo>
                  <a:lnTo>
                    <a:pt x="674" y="296"/>
                  </a:lnTo>
                  <a:lnTo>
                    <a:pt x="675" y="295"/>
                  </a:lnTo>
                  <a:lnTo>
                    <a:pt x="675" y="294"/>
                  </a:lnTo>
                  <a:lnTo>
                    <a:pt x="676" y="294"/>
                  </a:lnTo>
                  <a:close/>
                  <a:moveTo>
                    <a:pt x="852" y="286"/>
                  </a:moveTo>
                  <a:lnTo>
                    <a:pt x="853" y="286"/>
                  </a:lnTo>
                  <a:lnTo>
                    <a:pt x="852" y="287"/>
                  </a:lnTo>
                  <a:lnTo>
                    <a:pt x="853" y="287"/>
                  </a:lnTo>
                  <a:lnTo>
                    <a:pt x="853" y="288"/>
                  </a:lnTo>
                  <a:lnTo>
                    <a:pt x="852" y="288"/>
                  </a:lnTo>
                  <a:lnTo>
                    <a:pt x="852" y="287"/>
                  </a:lnTo>
                  <a:lnTo>
                    <a:pt x="850" y="287"/>
                  </a:lnTo>
                  <a:lnTo>
                    <a:pt x="849" y="287"/>
                  </a:lnTo>
                  <a:lnTo>
                    <a:pt x="849" y="286"/>
                  </a:lnTo>
                  <a:lnTo>
                    <a:pt x="850" y="286"/>
                  </a:lnTo>
                  <a:lnTo>
                    <a:pt x="852" y="286"/>
                  </a:lnTo>
                  <a:lnTo>
                    <a:pt x="852" y="284"/>
                  </a:lnTo>
                  <a:lnTo>
                    <a:pt x="852" y="286"/>
                  </a:lnTo>
                  <a:close/>
                  <a:moveTo>
                    <a:pt x="814" y="283"/>
                  </a:moveTo>
                  <a:lnTo>
                    <a:pt x="816" y="283"/>
                  </a:lnTo>
                  <a:lnTo>
                    <a:pt x="816" y="284"/>
                  </a:lnTo>
                  <a:lnTo>
                    <a:pt x="816" y="286"/>
                  </a:lnTo>
                  <a:lnTo>
                    <a:pt x="814" y="287"/>
                  </a:lnTo>
                  <a:lnTo>
                    <a:pt x="813" y="287"/>
                  </a:lnTo>
                  <a:lnTo>
                    <a:pt x="813" y="288"/>
                  </a:lnTo>
                  <a:lnTo>
                    <a:pt x="812" y="288"/>
                  </a:lnTo>
                  <a:lnTo>
                    <a:pt x="811" y="288"/>
                  </a:lnTo>
                  <a:lnTo>
                    <a:pt x="811" y="289"/>
                  </a:lnTo>
                  <a:lnTo>
                    <a:pt x="810" y="289"/>
                  </a:lnTo>
                  <a:lnTo>
                    <a:pt x="809" y="289"/>
                  </a:lnTo>
                  <a:lnTo>
                    <a:pt x="807" y="289"/>
                  </a:lnTo>
                  <a:lnTo>
                    <a:pt x="807" y="288"/>
                  </a:lnTo>
                  <a:lnTo>
                    <a:pt x="809" y="288"/>
                  </a:lnTo>
                  <a:lnTo>
                    <a:pt x="810" y="287"/>
                  </a:lnTo>
                  <a:lnTo>
                    <a:pt x="810" y="286"/>
                  </a:lnTo>
                  <a:lnTo>
                    <a:pt x="811" y="286"/>
                  </a:lnTo>
                  <a:lnTo>
                    <a:pt x="811" y="284"/>
                  </a:lnTo>
                  <a:lnTo>
                    <a:pt x="812" y="283"/>
                  </a:lnTo>
                  <a:lnTo>
                    <a:pt x="813" y="283"/>
                  </a:lnTo>
                  <a:lnTo>
                    <a:pt x="814" y="283"/>
                  </a:lnTo>
                  <a:close/>
                  <a:moveTo>
                    <a:pt x="852" y="283"/>
                  </a:moveTo>
                  <a:lnTo>
                    <a:pt x="853" y="282"/>
                  </a:lnTo>
                  <a:lnTo>
                    <a:pt x="854" y="282"/>
                  </a:lnTo>
                  <a:lnTo>
                    <a:pt x="853" y="282"/>
                  </a:lnTo>
                  <a:lnTo>
                    <a:pt x="853" y="283"/>
                  </a:lnTo>
                  <a:lnTo>
                    <a:pt x="852" y="283"/>
                  </a:lnTo>
                  <a:close/>
                  <a:moveTo>
                    <a:pt x="704" y="280"/>
                  </a:moveTo>
                  <a:lnTo>
                    <a:pt x="701" y="281"/>
                  </a:lnTo>
                  <a:lnTo>
                    <a:pt x="703" y="281"/>
                  </a:lnTo>
                  <a:lnTo>
                    <a:pt x="701" y="281"/>
                  </a:lnTo>
                  <a:lnTo>
                    <a:pt x="700" y="281"/>
                  </a:lnTo>
                  <a:lnTo>
                    <a:pt x="699" y="282"/>
                  </a:lnTo>
                  <a:lnTo>
                    <a:pt x="698" y="282"/>
                  </a:lnTo>
                  <a:lnTo>
                    <a:pt x="698" y="281"/>
                  </a:lnTo>
                  <a:lnTo>
                    <a:pt x="699" y="281"/>
                  </a:lnTo>
                  <a:lnTo>
                    <a:pt x="704" y="280"/>
                  </a:lnTo>
                  <a:close/>
                  <a:moveTo>
                    <a:pt x="796" y="279"/>
                  </a:moveTo>
                  <a:lnTo>
                    <a:pt x="796" y="277"/>
                  </a:lnTo>
                  <a:lnTo>
                    <a:pt x="797" y="277"/>
                  </a:lnTo>
                  <a:lnTo>
                    <a:pt x="796" y="279"/>
                  </a:lnTo>
                  <a:close/>
                  <a:moveTo>
                    <a:pt x="782" y="274"/>
                  </a:moveTo>
                  <a:lnTo>
                    <a:pt x="781" y="274"/>
                  </a:lnTo>
                  <a:lnTo>
                    <a:pt x="781" y="273"/>
                  </a:lnTo>
                  <a:lnTo>
                    <a:pt x="782" y="273"/>
                  </a:lnTo>
                  <a:lnTo>
                    <a:pt x="782" y="274"/>
                  </a:lnTo>
                  <a:close/>
                  <a:moveTo>
                    <a:pt x="857" y="269"/>
                  </a:moveTo>
                  <a:lnTo>
                    <a:pt x="859" y="269"/>
                  </a:lnTo>
                  <a:lnTo>
                    <a:pt x="859" y="268"/>
                  </a:lnTo>
                  <a:lnTo>
                    <a:pt x="859" y="269"/>
                  </a:lnTo>
                  <a:lnTo>
                    <a:pt x="857" y="269"/>
                  </a:lnTo>
                  <a:lnTo>
                    <a:pt x="857" y="270"/>
                  </a:lnTo>
                  <a:lnTo>
                    <a:pt x="859" y="270"/>
                  </a:lnTo>
                  <a:lnTo>
                    <a:pt x="857" y="270"/>
                  </a:lnTo>
                  <a:lnTo>
                    <a:pt x="859" y="270"/>
                  </a:lnTo>
                  <a:lnTo>
                    <a:pt x="857" y="270"/>
                  </a:lnTo>
                  <a:lnTo>
                    <a:pt x="857" y="272"/>
                  </a:lnTo>
                  <a:lnTo>
                    <a:pt x="856" y="272"/>
                  </a:lnTo>
                  <a:lnTo>
                    <a:pt x="856" y="273"/>
                  </a:lnTo>
                  <a:lnTo>
                    <a:pt x="855" y="273"/>
                  </a:lnTo>
                  <a:lnTo>
                    <a:pt x="854" y="273"/>
                  </a:lnTo>
                  <a:lnTo>
                    <a:pt x="854" y="272"/>
                  </a:lnTo>
                  <a:lnTo>
                    <a:pt x="855" y="272"/>
                  </a:lnTo>
                  <a:lnTo>
                    <a:pt x="854" y="272"/>
                  </a:lnTo>
                  <a:lnTo>
                    <a:pt x="853" y="272"/>
                  </a:lnTo>
                  <a:lnTo>
                    <a:pt x="853" y="270"/>
                  </a:lnTo>
                  <a:lnTo>
                    <a:pt x="852" y="270"/>
                  </a:lnTo>
                  <a:lnTo>
                    <a:pt x="850" y="270"/>
                  </a:lnTo>
                  <a:lnTo>
                    <a:pt x="850" y="269"/>
                  </a:lnTo>
                  <a:lnTo>
                    <a:pt x="850" y="268"/>
                  </a:lnTo>
                  <a:lnTo>
                    <a:pt x="855" y="268"/>
                  </a:lnTo>
                  <a:lnTo>
                    <a:pt x="856" y="268"/>
                  </a:lnTo>
                  <a:lnTo>
                    <a:pt x="859" y="268"/>
                  </a:lnTo>
                  <a:lnTo>
                    <a:pt x="857" y="268"/>
                  </a:lnTo>
                  <a:lnTo>
                    <a:pt x="857" y="269"/>
                  </a:lnTo>
                  <a:close/>
                  <a:moveTo>
                    <a:pt x="848" y="266"/>
                  </a:moveTo>
                  <a:lnTo>
                    <a:pt x="849" y="266"/>
                  </a:lnTo>
                  <a:lnTo>
                    <a:pt x="849" y="267"/>
                  </a:lnTo>
                  <a:lnTo>
                    <a:pt x="848" y="267"/>
                  </a:lnTo>
                  <a:lnTo>
                    <a:pt x="847" y="267"/>
                  </a:lnTo>
                  <a:lnTo>
                    <a:pt x="846" y="266"/>
                  </a:lnTo>
                  <a:lnTo>
                    <a:pt x="847" y="266"/>
                  </a:lnTo>
                  <a:lnTo>
                    <a:pt x="848" y="266"/>
                  </a:lnTo>
                  <a:lnTo>
                    <a:pt x="848" y="265"/>
                  </a:lnTo>
                  <a:lnTo>
                    <a:pt x="849" y="266"/>
                  </a:lnTo>
                  <a:lnTo>
                    <a:pt x="848" y="266"/>
                  </a:lnTo>
                  <a:close/>
                  <a:moveTo>
                    <a:pt x="781" y="266"/>
                  </a:moveTo>
                  <a:lnTo>
                    <a:pt x="779" y="266"/>
                  </a:lnTo>
                  <a:lnTo>
                    <a:pt x="779" y="265"/>
                  </a:lnTo>
                  <a:lnTo>
                    <a:pt x="781" y="265"/>
                  </a:lnTo>
                  <a:lnTo>
                    <a:pt x="781" y="266"/>
                  </a:lnTo>
                  <a:close/>
                  <a:moveTo>
                    <a:pt x="551" y="265"/>
                  </a:moveTo>
                  <a:lnTo>
                    <a:pt x="551" y="266"/>
                  </a:lnTo>
                  <a:lnTo>
                    <a:pt x="550" y="266"/>
                  </a:lnTo>
                  <a:lnTo>
                    <a:pt x="549" y="266"/>
                  </a:lnTo>
                  <a:lnTo>
                    <a:pt x="549" y="265"/>
                  </a:lnTo>
                  <a:lnTo>
                    <a:pt x="550" y="265"/>
                  </a:lnTo>
                  <a:lnTo>
                    <a:pt x="551" y="265"/>
                  </a:lnTo>
                  <a:close/>
                  <a:moveTo>
                    <a:pt x="554" y="265"/>
                  </a:moveTo>
                  <a:lnTo>
                    <a:pt x="553" y="265"/>
                  </a:lnTo>
                  <a:lnTo>
                    <a:pt x="554" y="265"/>
                  </a:lnTo>
                  <a:close/>
                  <a:moveTo>
                    <a:pt x="856" y="265"/>
                  </a:moveTo>
                  <a:lnTo>
                    <a:pt x="857" y="265"/>
                  </a:lnTo>
                  <a:lnTo>
                    <a:pt x="856" y="266"/>
                  </a:lnTo>
                  <a:lnTo>
                    <a:pt x="857" y="266"/>
                  </a:lnTo>
                  <a:lnTo>
                    <a:pt x="857" y="265"/>
                  </a:lnTo>
                  <a:lnTo>
                    <a:pt x="857" y="266"/>
                  </a:lnTo>
                  <a:lnTo>
                    <a:pt x="859" y="266"/>
                  </a:lnTo>
                  <a:lnTo>
                    <a:pt x="859" y="267"/>
                  </a:lnTo>
                  <a:lnTo>
                    <a:pt x="857" y="267"/>
                  </a:lnTo>
                  <a:lnTo>
                    <a:pt x="856" y="267"/>
                  </a:lnTo>
                  <a:lnTo>
                    <a:pt x="855" y="267"/>
                  </a:lnTo>
                  <a:lnTo>
                    <a:pt x="855" y="266"/>
                  </a:lnTo>
                  <a:lnTo>
                    <a:pt x="854" y="266"/>
                  </a:lnTo>
                  <a:lnTo>
                    <a:pt x="854" y="265"/>
                  </a:lnTo>
                  <a:lnTo>
                    <a:pt x="855" y="265"/>
                  </a:lnTo>
                  <a:lnTo>
                    <a:pt x="856" y="265"/>
                  </a:lnTo>
                  <a:close/>
                  <a:moveTo>
                    <a:pt x="778" y="263"/>
                  </a:moveTo>
                  <a:lnTo>
                    <a:pt x="777" y="263"/>
                  </a:lnTo>
                  <a:lnTo>
                    <a:pt x="777" y="262"/>
                  </a:lnTo>
                  <a:lnTo>
                    <a:pt x="777" y="263"/>
                  </a:lnTo>
                  <a:lnTo>
                    <a:pt x="778" y="263"/>
                  </a:lnTo>
                  <a:close/>
                  <a:moveTo>
                    <a:pt x="556" y="262"/>
                  </a:moveTo>
                  <a:lnTo>
                    <a:pt x="556" y="263"/>
                  </a:lnTo>
                  <a:lnTo>
                    <a:pt x="556" y="262"/>
                  </a:lnTo>
                  <a:lnTo>
                    <a:pt x="557" y="262"/>
                  </a:lnTo>
                  <a:lnTo>
                    <a:pt x="556" y="262"/>
                  </a:lnTo>
                  <a:close/>
                  <a:moveTo>
                    <a:pt x="564" y="258"/>
                  </a:moveTo>
                  <a:lnTo>
                    <a:pt x="565" y="258"/>
                  </a:lnTo>
                  <a:lnTo>
                    <a:pt x="564" y="258"/>
                  </a:lnTo>
                  <a:lnTo>
                    <a:pt x="564" y="259"/>
                  </a:lnTo>
                  <a:lnTo>
                    <a:pt x="564" y="258"/>
                  </a:lnTo>
                  <a:lnTo>
                    <a:pt x="563" y="259"/>
                  </a:lnTo>
                  <a:lnTo>
                    <a:pt x="563" y="258"/>
                  </a:lnTo>
                  <a:lnTo>
                    <a:pt x="564" y="258"/>
                  </a:lnTo>
                  <a:lnTo>
                    <a:pt x="563" y="258"/>
                  </a:lnTo>
                  <a:lnTo>
                    <a:pt x="564" y="258"/>
                  </a:lnTo>
                  <a:close/>
                  <a:moveTo>
                    <a:pt x="704" y="258"/>
                  </a:moveTo>
                  <a:lnTo>
                    <a:pt x="704" y="259"/>
                  </a:lnTo>
                  <a:lnTo>
                    <a:pt x="704" y="260"/>
                  </a:lnTo>
                  <a:lnTo>
                    <a:pt x="704" y="261"/>
                  </a:lnTo>
                  <a:lnTo>
                    <a:pt x="703" y="261"/>
                  </a:lnTo>
                  <a:lnTo>
                    <a:pt x="703" y="262"/>
                  </a:lnTo>
                  <a:lnTo>
                    <a:pt x="701" y="262"/>
                  </a:lnTo>
                  <a:lnTo>
                    <a:pt x="701" y="263"/>
                  </a:lnTo>
                  <a:lnTo>
                    <a:pt x="700" y="263"/>
                  </a:lnTo>
                  <a:lnTo>
                    <a:pt x="700" y="265"/>
                  </a:lnTo>
                  <a:lnTo>
                    <a:pt x="699" y="265"/>
                  </a:lnTo>
                  <a:lnTo>
                    <a:pt x="698" y="266"/>
                  </a:lnTo>
                  <a:lnTo>
                    <a:pt x="697" y="267"/>
                  </a:lnTo>
                  <a:lnTo>
                    <a:pt x="698" y="266"/>
                  </a:lnTo>
                  <a:lnTo>
                    <a:pt x="697" y="267"/>
                  </a:lnTo>
                  <a:lnTo>
                    <a:pt x="696" y="268"/>
                  </a:lnTo>
                  <a:lnTo>
                    <a:pt x="695" y="268"/>
                  </a:lnTo>
                  <a:lnTo>
                    <a:pt x="695" y="269"/>
                  </a:lnTo>
                  <a:lnTo>
                    <a:pt x="693" y="269"/>
                  </a:lnTo>
                  <a:lnTo>
                    <a:pt x="692" y="269"/>
                  </a:lnTo>
                  <a:lnTo>
                    <a:pt x="692" y="268"/>
                  </a:lnTo>
                  <a:lnTo>
                    <a:pt x="692" y="267"/>
                  </a:lnTo>
                  <a:lnTo>
                    <a:pt x="691" y="267"/>
                  </a:lnTo>
                  <a:lnTo>
                    <a:pt x="690" y="267"/>
                  </a:lnTo>
                  <a:lnTo>
                    <a:pt x="690" y="266"/>
                  </a:lnTo>
                  <a:lnTo>
                    <a:pt x="690" y="265"/>
                  </a:lnTo>
                  <a:lnTo>
                    <a:pt x="691" y="265"/>
                  </a:lnTo>
                  <a:lnTo>
                    <a:pt x="691" y="263"/>
                  </a:lnTo>
                  <a:lnTo>
                    <a:pt x="692" y="262"/>
                  </a:lnTo>
                  <a:lnTo>
                    <a:pt x="693" y="261"/>
                  </a:lnTo>
                  <a:lnTo>
                    <a:pt x="695" y="260"/>
                  </a:lnTo>
                  <a:lnTo>
                    <a:pt x="696" y="260"/>
                  </a:lnTo>
                  <a:lnTo>
                    <a:pt x="697" y="259"/>
                  </a:lnTo>
                  <a:lnTo>
                    <a:pt x="698" y="258"/>
                  </a:lnTo>
                  <a:lnTo>
                    <a:pt x="699" y="258"/>
                  </a:lnTo>
                  <a:lnTo>
                    <a:pt x="700" y="258"/>
                  </a:lnTo>
                  <a:lnTo>
                    <a:pt x="701" y="258"/>
                  </a:lnTo>
                  <a:lnTo>
                    <a:pt x="703" y="258"/>
                  </a:lnTo>
                  <a:lnTo>
                    <a:pt x="704" y="258"/>
                  </a:lnTo>
                  <a:close/>
                  <a:moveTo>
                    <a:pt x="563" y="258"/>
                  </a:moveTo>
                  <a:lnTo>
                    <a:pt x="562" y="258"/>
                  </a:lnTo>
                  <a:lnTo>
                    <a:pt x="561" y="258"/>
                  </a:lnTo>
                  <a:lnTo>
                    <a:pt x="562" y="258"/>
                  </a:lnTo>
                  <a:lnTo>
                    <a:pt x="563" y="258"/>
                  </a:lnTo>
                  <a:close/>
                  <a:moveTo>
                    <a:pt x="866" y="255"/>
                  </a:moveTo>
                  <a:lnTo>
                    <a:pt x="867" y="255"/>
                  </a:lnTo>
                  <a:lnTo>
                    <a:pt x="868" y="255"/>
                  </a:lnTo>
                  <a:lnTo>
                    <a:pt x="869" y="255"/>
                  </a:lnTo>
                  <a:lnTo>
                    <a:pt x="868" y="256"/>
                  </a:lnTo>
                  <a:lnTo>
                    <a:pt x="869" y="256"/>
                  </a:lnTo>
                  <a:lnTo>
                    <a:pt x="867" y="256"/>
                  </a:lnTo>
                  <a:lnTo>
                    <a:pt x="868" y="256"/>
                  </a:lnTo>
                  <a:lnTo>
                    <a:pt x="867" y="258"/>
                  </a:lnTo>
                  <a:lnTo>
                    <a:pt x="867" y="256"/>
                  </a:lnTo>
                  <a:lnTo>
                    <a:pt x="867" y="258"/>
                  </a:lnTo>
                  <a:lnTo>
                    <a:pt x="866" y="258"/>
                  </a:lnTo>
                  <a:lnTo>
                    <a:pt x="864" y="258"/>
                  </a:lnTo>
                  <a:lnTo>
                    <a:pt x="863" y="258"/>
                  </a:lnTo>
                  <a:lnTo>
                    <a:pt x="862" y="258"/>
                  </a:lnTo>
                  <a:lnTo>
                    <a:pt x="862" y="256"/>
                  </a:lnTo>
                  <a:lnTo>
                    <a:pt x="863" y="256"/>
                  </a:lnTo>
                  <a:lnTo>
                    <a:pt x="863" y="255"/>
                  </a:lnTo>
                  <a:lnTo>
                    <a:pt x="864" y="255"/>
                  </a:lnTo>
                  <a:lnTo>
                    <a:pt x="866" y="255"/>
                  </a:lnTo>
                  <a:close/>
                  <a:moveTo>
                    <a:pt x="722" y="255"/>
                  </a:moveTo>
                  <a:lnTo>
                    <a:pt x="721" y="255"/>
                  </a:lnTo>
                  <a:lnTo>
                    <a:pt x="720" y="255"/>
                  </a:lnTo>
                  <a:lnTo>
                    <a:pt x="722" y="255"/>
                  </a:lnTo>
                  <a:close/>
                  <a:moveTo>
                    <a:pt x="724" y="255"/>
                  </a:moveTo>
                  <a:lnTo>
                    <a:pt x="725" y="255"/>
                  </a:lnTo>
                  <a:lnTo>
                    <a:pt x="724" y="255"/>
                  </a:lnTo>
                  <a:lnTo>
                    <a:pt x="722" y="255"/>
                  </a:lnTo>
                  <a:lnTo>
                    <a:pt x="724" y="255"/>
                  </a:lnTo>
                  <a:close/>
                  <a:moveTo>
                    <a:pt x="863" y="255"/>
                  </a:moveTo>
                  <a:lnTo>
                    <a:pt x="862" y="255"/>
                  </a:lnTo>
                  <a:lnTo>
                    <a:pt x="861" y="255"/>
                  </a:lnTo>
                  <a:lnTo>
                    <a:pt x="862" y="255"/>
                  </a:lnTo>
                  <a:lnTo>
                    <a:pt x="863" y="254"/>
                  </a:lnTo>
                  <a:lnTo>
                    <a:pt x="863" y="255"/>
                  </a:lnTo>
                  <a:lnTo>
                    <a:pt x="864" y="255"/>
                  </a:lnTo>
                  <a:lnTo>
                    <a:pt x="863" y="255"/>
                  </a:lnTo>
                  <a:close/>
                  <a:moveTo>
                    <a:pt x="580" y="254"/>
                  </a:moveTo>
                  <a:lnTo>
                    <a:pt x="579" y="254"/>
                  </a:lnTo>
                  <a:lnTo>
                    <a:pt x="578" y="254"/>
                  </a:lnTo>
                  <a:lnTo>
                    <a:pt x="578" y="253"/>
                  </a:lnTo>
                  <a:lnTo>
                    <a:pt x="579" y="254"/>
                  </a:lnTo>
                  <a:lnTo>
                    <a:pt x="580" y="254"/>
                  </a:lnTo>
                  <a:close/>
                  <a:moveTo>
                    <a:pt x="761" y="253"/>
                  </a:moveTo>
                  <a:lnTo>
                    <a:pt x="761" y="254"/>
                  </a:lnTo>
                  <a:lnTo>
                    <a:pt x="763" y="253"/>
                  </a:lnTo>
                  <a:lnTo>
                    <a:pt x="764" y="254"/>
                  </a:lnTo>
                  <a:lnTo>
                    <a:pt x="765" y="254"/>
                  </a:lnTo>
                  <a:lnTo>
                    <a:pt x="763" y="255"/>
                  </a:lnTo>
                  <a:lnTo>
                    <a:pt x="761" y="254"/>
                  </a:lnTo>
                  <a:lnTo>
                    <a:pt x="760" y="254"/>
                  </a:lnTo>
                  <a:lnTo>
                    <a:pt x="759" y="254"/>
                  </a:lnTo>
                  <a:lnTo>
                    <a:pt x="759" y="253"/>
                  </a:lnTo>
                  <a:lnTo>
                    <a:pt x="760" y="253"/>
                  </a:lnTo>
                  <a:lnTo>
                    <a:pt x="761" y="253"/>
                  </a:lnTo>
                  <a:close/>
                  <a:moveTo>
                    <a:pt x="802" y="252"/>
                  </a:moveTo>
                  <a:lnTo>
                    <a:pt x="803" y="252"/>
                  </a:lnTo>
                  <a:lnTo>
                    <a:pt x="804" y="253"/>
                  </a:lnTo>
                  <a:lnTo>
                    <a:pt x="805" y="253"/>
                  </a:lnTo>
                  <a:lnTo>
                    <a:pt x="804" y="253"/>
                  </a:lnTo>
                  <a:lnTo>
                    <a:pt x="805" y="253"/>
                  </a:lnTo>
                  <a:lnTo>
                    <a:pt x="805" y="254"/>
                  </a:lnTo>
                  <a:lnTo>
                    <a:pt x="804" y="254"/>
                  </a:lnTo>
                  <a:lnTo>
                    <a:pt x="805" y="254"/>
                  </a:lnTo>
                  <a:lnTo>
                    <a:pt x="806" y="254"/>
                  </a:lnTo>
                  <a:lnTo>
                    <a:pt x="806" y="255"/>
                  </a:lnTo>
                  <a:lnTo>
                    <a:pt x="805" y="255"/>
                  </a:lnTo>
                  <a:lnTo>
                    <a:pt x="804" y="255"/>
                  </a:lnTo>
                  <a:lnTo>
                    <a:pt x="803" y="255"/>
                  </a:lnTo>
                  <a:lnTo>
                    <a:pt x="802" y="255"/>
                  </a:lnTo>
                  <a:lnTo>
                    <a:pt x="800" y="255"/>
                  </a:lnTo>
                  <a:lnTo>
                    <a:pt x="799" y="255"/>
                  </a:lnTo>
                  <a:lnTo>
                    <a:pt x="800" y="255"/>
                  </a:lnTo>
                  <a:lnTo>
                    <a:pt x="799" y="255"/>
                  </a:lnTo>
                  <a:lnTo>
                    <a:pt x="799" y="254"/>
                  </a:lnTo>
                  <a:lnTo>
                    <a:pt x="799" y="253"/>
                  </a:lnTo>
                  <a:lnTo>
                    <a:pt x="800" y="253"/>
                  </a:lnTo>
                  <a:lnTo>
                    <a:pt x="800" y="252"/>
                  </a:lnTo>
                  <a:lnTo>
                    <a:pt x="799" y="252"/>
                  </a:lnTo>
                  <a:lnTo>
                    <a:pt x="798" y="252"/>
                  </a:lnTo>
                  <a:lnTo>
                    <a:pt x="797" y="252"/>
                  </a:lnTo>
                  <a:lnTo>
                    <a:pt x="798" y="252"/>
                  </a:lnTo>
                  <a:lnTo>
                    <a:pt x="797" y="252"/>
                  </a:lnTo>
                  <a:lnTo>
                    <a:pt x="797" y="251"/>
                  </a:lnTo>
                  <a:lnTo>
                    <a:pt x="802" y="252"/>
                  </a:lnTo>
                  <a:close/>
                  <a:moveTo>
                    <a:pt x="849" y="252"/>
                  </a:moveTo>
                  <a:lnTo>
                    <a:pt x="848" y="251"/>
                  </a:lnTo>
                  <a:lnTo>
                    <a:pt x="847" y="251"/>
                  </a:lnTo>
                  <a:lnTo>
                    <a:pt x="848" y="251"/>
                  </a:lnTo>
                  <a:lnTo>
                    <a:pt x="849" y="251"/>
                  </a:lnTo>
                  <a:lnTo>
                    <a:pt x="849" y="252"/>
                  </a:lnTo>
                  <a:close/>
                  <a:moveTo>
                    <a:pt x="679" y="249"/>
                  </a:moveTo>
                  <a:lnTo>
                    <a:pt x="682" y="249"/>
                  </a:lnTo>
                  <a:lnTo>
                    <a:pt x="682" y="251"/>
                  </a:lnTo>
                  <a:lnTo>
                    <a:pt x="681" y="251"/>
                  </a:lnTo>
                  <a:lnTo>
                    <a:pt x="681" y="252"/>
                  </a:lnTo>
                  <a:lnTo>
                    <a:pt x="679" y="252"/>
                  </a:lnTo>
                  <a:lnTo>
                    <a:pt x="679" y="253"/>
                  </a:lnTo>
                  <a:lnTo>
                    <a:pt x="678" y="254"/>
                  </a:lnTo>
                  <a:lnTo>
                    <a:pt x="677" y="254"/>
                  </a:lnTo>
                  <a:lnTo>
                    <a:pt x="676" y="254"/>
                  </a:lnTo>
                  <a:lnTo>
                    <a:pt x="675" y="255"/>
                  </a:lnTo>
                  <a:lnTo>
                    <a:pt x="674" y="255"/>
                  </a:lnTo>
                  <a:lnTo>
                    <a:pt x="672" y="255"/>
                  </a:lnTo>
                  <a:lnTo>
                    <a:pt x="672" y="256"/>
                  </a:lnTo>
                  <a:lnTo>
                    <a:pt x="669" y="258"/>
                  </a:lnTo>
                  <a:lnTo>
                    <a:pt x="667" y="259"/>
                  </a:lnTo>
                  <a:lnTo>
                    <a:pt x="664" y="260"/>
                  </a:lnTo>
                  <a:lnTo>
                    <a:pt x="662" y="261"/>
                  </a:lnTo>
                  <a:lnTo>
                    <a:pt x="662" y="260"/>
                  </a:lnTo>
                  <a:lnTo>
                    <a:pt x="661" y="260"/>
                  </a:lnTo>
                  <a:lnTo>
                    <a:pt x="658" y="260"/>
                  </a:lnTo>
                  <a:lnTo>
                    <a:pt x="655" y="261"/>
                  </a:lnTo>
                  <a:lnTo>
                    <a:pt x="656" y="260"/>
                  </a:lnTo>
                  <a:lnTo>
                    <a:pt x="656" y="259"/>
                  </a:lnTo>
                  <a:lnTo>
                    <a:pt x="655" y="258"/>
                  </a:lnTo>
                  <a:lnTo>
                    <a:pt x="655" y="256"/>
                  </a:lnTo>
                  <a:lnTo>
                    <a:pt x="656" y="256"/>
                  </a:lnTo>
                  <a:lnTo>
                    <a:pt x="658" y="255"/>
                  </a:lnTo>
                  <a:lnTo>
                    <a:pt x="660" y="254"/>
                  </a:lnTo>
                  <a:lnTo>
                    <a:pt x="661" y="254"/>
                  </a:lnTo>
                  <a:lnTo>
                    <a:pt x="662" y="254"/>
                  </a:lnTo>
                  <a:lnTo>
                    <a:pt x="662" y="253"/>
                  </a:lnTo>
                  <a:lnTo>
                    <a:pt x="662" y="252"/>
                  </a:lnTo>
                  <a:lnTo>
                    <a:pt x="663" y="252"/>
                  </a:lnTo>
                  <a:lnTo>
                    <a:pt x="664" y="252"/>
                  </a:lnTo>
                  <a:lnTo>
                    <a:pt x="664" y="251"/>
                  </a:lnTo>
                  <a:lnTo>
                    <a:pt x="665" y="251"/>
                  </a:lnTo>
                  <a:lnTo>
                    <a:pt x="667" y="251"/>
                  </a:lnTo>
                  <a:lnTo>
                    <a:pt x="668" y="251"/>
                  </a:lnTo>
                  <a:lnTo>
                    <a:pt x="668" y="252"/>
                  </a:lnTo>
                  <a:lnTo>
                    <a:pt x="669" y="252"/>
                  </a:lnTo>
                  <a:lnTo>
                    <a:pt x="672" y="249"/>
                  </a:lnTo>
                  <a:lnTo>
                    <a:pt x="674" y="249"/>
                  </a:lnTo>
                  <a:lnTo>
                    <a:pt x="675" y="249"/>
                  </a:lnTo>
                  <a:lnTo>
                    <a:pt x="676" y="251"/>
                  </a:lnTo>
                  <a:lnTo>
                    <a:pt x="677" y="249"/>
                  </a:lnTo>
                  <a:lnTo>
                    <a:pt x="678" y="249"/>
                  </a:lnTo>
                  <a:lnTo>
                    <a:pt x="679" y="249"/>
                  </a:lnTo>
                  <a:close/>
                  <a:moveTo>
                    <a:pt x="846" y="249"/>
                  </a:moveTo>
                  <a:lnTo>
                    <a:pt x="845" y="251"/>
                  </a:lnTo>
                  <a:lnTo>
                    <a:pt x="845" y="249"/>
                  </a:lnTo>
                  <a:lnTo>
                    <a:pt x="843" y="248"/>
                  </a:lnTo>
                  <a:lnTo>
                    <a:pt x="845" y="248"/>
                  </a:lnTo>
                  <a:lnTo>
                    <a:pt x="846" y="249"/>
                  </a:lnTo>
                  <a:close/>
                  <a:moveTo>
                    <a:pt x="834" y="246"/>
                  </a:moveTo>
                  <a:lnTo>
                    <a:pt x="833" y="246"/>
                  </a:lnTo>
                  <a:lnTo>
                    <a:pt x="832" y="245"/>
                  </a:lnTo>
                  <a:lnTo>
                    <a:pt x="833" y="245"/>
                  </a:lnTo>
                  <a:lnTo>
                    <a:pt x="834" y="246"/>
                  </a:lnTo>
                  <a:close/>
                  <a:moveTo>
                    <a:pt x="835" y="246"/>
                  </a:moveTo>
                  <a:lnTo>
                    <a:pt x="834" y="246"/>
                  </a:lnTo>
                  <a:lnTo>
                    <a:pt x="834" y="245"/>
                  </a:lnTo>
                  <a:lnTo>
                    <a:pt x="835" y="246"/>
                  </a:lnTo>
                  <a:close/>
                  <a:moveTo>
                    <a:pt x="836" y="245"/>
                  </a:moveTo>
                  <a:lnTo>
                    <a:pt x="836" y="244"/>
                  </a:lnTo>
                  <a:lnTo>
                    <a:pt x="836" y="245"/>
                  </a:lnTo>
                  <a:close/>
                  <a:moveTo>
                    <a:pt x="592" y="242"/>
                  </a:moveTo>
                  <a:lnTo>
                    <a:pt x="591" y="242"/>
                  </a:lnTo>
                  <a:lnTo>
                    <a:pt x="592" y="242"/>
                  </a:lnTo>
                  <a:lnTo>
                    <a:pt x="593" y="242"/>
                  </a:lnTo>
                  <a:lnTo>
                    <a:pt x="592" y="242"/>
                  </a:lnTo>
                  <a:close/>
                  <a:moveTo>
                    <a:pt x="725" y="242"/>
                  </a:moveTo>
                  <a:lnTo>
                    <a:pt x="726" y="242"/>
                  </a:lnTo>
                  <a:lnTo>
                    <a:pt x="727" y="242"/>
                  </a:lnTo>
                  <a:lnTo>
                    <a:pt x="728" y="242"/>
                  </a:lnTo>
                  <a:lnTo>
                    <a:pt x="729" y="242"/>
                  </a:lnTo>
                  <a:lnTo>
                    <a:pt x="731" y="242"/>
                  </a:lnTo>
                  <a:lnTo>
                    <a:pt x="729" y="242"/>
                  </a:lnTo>
                  <a:lnTo>
                    <a:pt x="731" y="242"/>
                  </a:lnTo>
                  <a:lnTo>
                    <a:pt x="731" y="244"/>
                  </a:lnTo>
                  <a:lnTo>
                    <a:pt x="732" y="242"/>
                  </a:lnTo>
                  <a:lnTo>
                    <a:pt x="732" y="244"/>
                  </a:lnTo>
                  <a:lnTo>
                    <a:pt x="732" y="245"/>
                  </a:lnTo>
                  <a:lnTo>
                    <a:pt x="732" y="246"/>
                  </a:lnTo>
                  <a:lnTo>
                    <a:pt x="731" y="246"/>
                  </a:lnTo>
                  <a:lnTo>
                    <a:pt x="729" y="247"/>
                  </a:lnTo>
                  <a:lnTo>
                    <a:pt x="728" y="247"/>
                  </a:lnTo>
                  <a:lnTo>
                    <a:pt x="727" y="247"/>
                  </a:lnTo>
                  <a:lnTo>
                    <a:pt x="726" y="248"/>
                  </a:lnTo>
                  <a:lnTo>
                    <a:pt x="725" y="247"/>
                  </a:lnTo>
                  <a:lnTo>
                    <a:pt x="725" y="246"/>
                  </a:lnTo>
                  <a:lnTo>
                    <a:pt x="724" y="246"/>
                  </a:lnTo>
                  <a:lnTo>
                    <a:pt x="724" y="245"/>
                  </a:lnTo>
                  <a:lnTo>
                    <a:pt x="722" y="244"/>
                  </a:lnTo>
                  <a:lnTo>
                    <a:pt x="722" y="242"/>
                  </a:lnTo>
                  <a:lnTo>
                    <a:pt x="724" y="242"/>
                  </a:lnTo>
                  <a:lnTo>
                    <a:pt x="725" y="241"/>
                  </a:lnTo>
                  <a:lnTo>
                    <a:pt x="725" y="242"/>
                  </a:lnTo>
                  <a:close/>
                  <a:moveTo>
                    <a:pt x="590" y="241"/>
                  </a:moveTo>
                  <a:lnTo>
                    <a:pt x="592" y="241"/>
                  </a:lnTo>
                  <a:lnTo>
                    <a:pt x="591" y="241"/>
                  </a:lnTo>
                  <a:lnTo>
                    <a:pt x="592" y="241"/>
                  </a:lnTo>
                  <a:lnTo>
                    <a:pt x="592" y="242"/>
                  </a:lnTo>
                  <a:lnTo>
                    <a:pt x="591" y="242"/>
                  </a:lnTo>
                  <a:lnTo>
                    <a:pt x="590" y="241"/>
                  </a:lnTo>
                  <a:close/>
                  <a:moveTo>
                    <a:pt x="880" y="241"/>
                  </a:moveTo>
                  <a:lnTo>
                    <a:pt x="878" y="242"/>
                  </a:lnTo>
                  <a:lnTo>
                    <a:pt x="878" y="241"/>
                  </a:lnTo>
                  <a:lnTo>
                    <a:pt x="878" y="240"/>
                  </a:lnTo>
                  <a:lnTo>
                    <a:pt x="880" y="241"/>
                  </a:lnTo>
                  <a:close/>
                  <a:moveTo>
                    <a:pt x="585" y="241"/>
                  </a:moveTo>
                  <a:lnTo>
                    <a:pt x="584" y="241"/>
                  </a:lnTo>
                  <a:lnTo>
                    <a:pt x="585" y="241"/>
                  </a:lnTo>
                  <a:lnTo>
                    <a:pt x="584" y="241"/>
                  </a:lnTo>
                  <a:lnTo>
                    <a:pt x="584" y="240"/>
                  </a:lnTo>
                  <a:lnTo>
                    <a:pt x="585" y="240"/>
                  </a:lnTo>
                  <a:lnTo>
                    <a:pt x="586" y="241"/>
                  </a:lnTo>
                  <a:lnTo>
                    <a:pt x="585" y="241"/>
                  </a:lnTo>
                  <a:close/>
                  <a:moveTo>
                    <a:pt x="876" y="244"/>
                  </a:moveTo>
                  <a:lnTo>
                    <a:pt x="877" y="244"/>
                  </a:lnTo>
                  <a:lnTo>
                    <a:pt x="877" y="245"/>
                  </a:lnTo>
                  <a:lnTo>
                    <a:pt x="876" y="245"/>
                  </a:lnTo>
                  <a:lnTo>
                    <a:pt x="875" y="245"/>
                  </a:lnTo>
                  <a:lnTo>
                    <a:pt x="875" y="244"/>
                  </a:lnTo>
                  <a:lnTo>
                    <a:pt x="875" y="242"/>
                  </a:lnTo>
                  <a:lnTo>
                    <a:pt x="875" y="241"/>
                  </a:lnTo>
                  <a:lnTo>
                    <a:pt x="875" y="240"/>
                  </a:lnTo>
                  <a:lnTo>
                    <a:pt x="876" y="240"/>
                  </a:lnTo>
                  <a:lnTo>
                    <a:pt x="877" y="240"/>
                  </a:lnTo>
                  <a:lnTo>
                    <a:pt x="876" y="241"/>
                  </a:lnTo>
                  <a:lnTo>
                    <a:pt x="876" y="242"/>
                  </a:lnTo>
                  <a:lnTo>
                    <a:pt x="876" y="244"/>
                  </a:lnTo>
                  <a:close/>
                  <a:moveTo>
                    <a:pt x="740" y="240"/>
                  </a:moveTo>
                  <a:lnTo>
                    <a:pt x="740" y="239"/>
                  </a:lnTo>
                  <a:lnTo>
                    <a:pt x="743" y="241"/>
                  </a:lnTo>
                  <a:lnTo>
                    <a:pt x="742" y="242"/>
                  </a:lnTo>
                  <a:lnTo>
                    <a:pt x="743" y="242"/>
                  </a:lnTo>
                  <a:lnTo>
                    <a:pt x="745" y="242"/>
                  </a:lnTo>
                  <a:lnTo>
                    <a:pt x="743" y="242"/>
                  </a:lnTo>
                  <a:lnTo>
                    <a:pt x="743" y="244"/>
                  </a:lnTo>
                  <a:lnTo>
                    <a:pt x="742" y="242"/>
                  </a:lnTo>
                  <a:lnTo>
                    <a:pt x="742" y="244"/>
                  </a:lnTo>
                  <a:lnTo>
                    <a:pt x="741" y="244"/>
                  </a:lnTo>
                  <a:lnTo>
                    <a:pt x="740" y="244"/>
                  </a:lnTo>
                  <a:lnTo>
                    <a:pt x="739" y="244"/>
                  </a:lnTo>
                  <a:lnTo>
                    <a:pt x="739" y="242"/>
                  </a:lnTo>
                  <a:lnTo>
                    <a:pt x="738" y="242"/>
                  </a:lnTo>
                  <a:lnTo>
                    <a:pt x="738" y="241"/>
                  </a:lnTo>
                  <a:lnTo>
                    <a:pt x="736" y="241"/>
                  </a:lnTo>
                  <a:lnTo>
                    <a:pt x="735" y="241"/>
                  </a:lnTo>
                  <a:lnTo>
                    <a:pt x="735" y="240"/>
                  </a:lnTo>
                  <a:lnTo>
                    <a:pt x="736" y="240"/>
                  </a:lnTo>
                  <a:lnTo>
                    <a:pt x="735" y="240"/>
                  </a:lnTo>
                  <a:lnTo>
                    <a:pt x="736" y="240"/>
                  </a:lnTo>
                  <a:lnTo>
                    <a:pt x="738" y="240"/>
                  </a:lnTo>
                  <a:lnTo>
                    <a:pt x="736" y="240"/>
                  </a:lnTo>
                  <a:lnTo>
                    <a:pt x="736" y="239"/>
                  </a:lnTo>
                  <a:lnTo>
                    <a:pt x="738" y="239"/>
                  </a:lnTo>
                  <a:lnTo>
                    <a:pt x="739" y="239"/>
                  </a:lnTo>
                  <a:lnTo>
                    <a:pt x="740" y="240"/>
                  </a:lnTo>
                  <a:close/>
                  <a:moveTo>
                    <a:pt x="790" y="239"/>
                  </a:moveTo>
                  <a:lnTo>
                    <a:pt x="790" y="240"/>
                  </a:lnTo>
                  <a:lnTo>
                    <a:pt x="790" y="239"/>
                  </a:lnTo>
                  <a:lnTo>
                    <a:pt x="789" y="239"/>
                  </a:lnTo>
                  <a:lnTo>
                    <a:pt x="789" y="240"/>
                  </a:lnTo>
                  <a:lnTo>
                    <a:pt x="788" y="240"/>
                  </a:lnTo>
                  <a:lnTo>
                    <a:pt x="786" y="240"/>
                  </a:lnTo>
                  <a:lnTo>
                    <a:pt x="790" y="239"/>
                  </a:lnTo>
                  <a:close/>
                  <a:moveTo>
                    <a:pt x="878" y="239"/>
                  </a:moveTo>
                  <a:lnTo>
                    <a:pt x="877" y="239"/>
                  </a:lnTo>
                  <a:lnTo>
                    <a:pt x="877" y="238"/>
                  </a:lnTo>
                  <a:lnTo>
                    <a:pt x="878" y="238"/>
                  </a:lnTo>
                  <a:lnTo>
                    <a:pt x="878" y="237"/>
                  </a:lnTo>
                  <a:lnTo>
                    <a:pt x="880" y="238"/>
                  </a:lnTo>
                  <a:lnTo>
                    <a:pt x="878" y="239"/>
                  </a:lnTo>
                  <a:close/>
                  <a:moveTo>
                    <a:pt x="571" y="237"/>
                  </a:moveTo>
                  <a:lnTo>
                    <a:pt x="570" y="237"/>
                  </a:lnTo>
                  <a:lnTo>
                    <a:pt x="571" y="237"/>
                  </a:lnTo>
                  <a:close/>
                  <a:moveTo>
                    <a:pt x="875" y="237"/>
                  </a:moveTo>
                  <a:lnTo>
                    <a:pt x="876" y="237"/>
                  </a:lnTo>
                  <a:lnTo>
                    <a:pt x="875" y="238"/>
                  </a:lnTo>
                  <a:lnTo>
                    <a:pt x="876" y="237"/>
                  </a:lnTo>
                  <a:lnTo>
                    <a:pt x="876" y="238"/>
                  </a:lnTo>
                  <a:lnTo>
                    <a:pt x="875" y="238"/>
                  </a:lnTo>
                  <a:lnTo>
                    <a:pt x="876" y="238"/>
                  </a:lnTo>
                  <a:lnTo>
                    <a:pt x="876" y="239"/>
                  </a:lnTo>
                  <a:lnTo>
                    <a:pt x="876" y="238"/>
                  </a:lnTo>
                  <a:lnTo>
                    <a:pt x="877" y="238"/>
                  </a:lnTo>
                  <a:lnTo>
                    <a:pt x="877" y="239"/>
                  </a:lnTo>
                  <a:lnTo>
                    <a:pt x="876" y="239"/>
                  </a:lnTo>
                  <a:lnTo>
                    <a:pt x="876" y="240"/>
                  </a:lnTo>
                  <a:lnTo>
                    <a:pt x="876" y="239"/>
                  </a:lnTo>
                  <a:lnTo>
                    <a:pt x="875" y="239"/>
                  </a:lnTo>
                  <a:lnTo>
                    <a:pt x="874" y="238"/>
                  </a:lnTo>
                  <a:lnTo>
                    <a:pt x="873" y="238"/>
                  </a:lnTo>
                  <a:lnTo>
                    <a:pt x="871" y="238"/>
                  </a:lnTo>
                  <a:lnTo>
                    <a:pt x="873" y="237"/>
                  </a:lnTo>
                  <a:lnTo>
                    <a:pt x="874" y="237"/>
                  </a:lnTo>
                  <a:lnTo>
                    <a:pt x="874" y="238"/>
                  </a:lnTo>
                  <a:lnTo>
                    <a:pt x="874" y="237"/>
                  </a:lnTo>
                  <a:lnTo>
                    <a:pt x="875" y="237"/>
                  </a:lnTo>
                  <a:close/>
                  <a:moveTo>
                    <a:pt x="738" y="234"/>
                  </a:moveTo>
                  <a:lnTo>
                    <a:pt x="738" y="235"/>
                  </a:lnTo>
                  <a:lnTo>
                    <a:pt x="736" y="235"/>
                  </a:lnTo>
                  <a:lnTo>
                    <a:pt x="735" y="235"/>
                  </a:lnTo>
                  <a:lnTo>
                    <a:pt x="734" y="235"/>
                  </a:lnTo>
                  <a:lnTo>
                    <a:pt x="733" y="235"/>
                  </a:lnTo>
                  <a:lnTo>
                    <a:pt x="734" y="235"/>
                  </a:lnTo>
                  <a:lnTo>
                    <a:pt x="734" y="234"/>
                  </a:lnTo>
                  <a:lnTo>
                    <a:pt x="735" y="234"/>
                  </a:lnTo>
                  <a:lnTo>
                    <a:pt x="738" y="234"/>
                  </a:lnTo>
                  <a:lnTo>
                    <a:pt x="739" y="234"/>
                  </a:lnTo>
                  <a:lnTo>
                    <a:pt x="738" y="234"/>
                  </a:lnTo>
                  <a:close/>
                  <a:moveTo>
                    <a:pt x="698" y="232"/>
                  </a:moveTo>
                  <a:lnTo>
                    <a:pt x="697" y="232"/>
                  </a:lnTo>
                  <a:lnTo>
                    <a:pt x="698" y="232"/>
                  </a:lnTo>
                  <a:lnTo>
                    <a:pt x="699" y="232"/>
                  </a:lnTo>
                  <a:lnTo>
                    <a:pt x="698" y="232"/>
                  </a:lnTo>
                  <a:close/>
                  <a:moveTo>
                    <a:pt x="785" y="232"/>
                  </a:moveTo>
                  <a:lnTo>
                    <a:pt x="786" y="232"/>
                  </a:lnTo>
                  <a:lnTo>
                    <a:pt x="785" y="232"/>
                  </a:lnTo>
                  <a:lnTo>
                    <a:pt x="785" y="233"/>
                  </a:lnTo>
                  <a:lnTo>
                    <a:pt x="784" y="233"/>
                  </a:lnTo>
                  <a:lnTo>
                    <a:pt x="784" y="232"/>
                  </a:lnTo>
                  <a:lnTo>
                    <a:pt x="785" y="232"/>
                  </a:lnTo>
                  <a:close/>
                  <a:moveTo>
                    <a:pt x="752" y="232"/>
                  </a:moveTo>
                  <a:lnTo>
                    <a:pt x="750" y="232"/>
                  </a:lnTo>
                  <a:lnTo>
                    <a:pt x="752" y="232"/>
                  </a:lnTo>
                  <a:close/>
                  <a:moveTo>
                    <a:pt x="750" y="231"/>
                  </a:moveTo>
                  <a:lnTo>
                    <a:pt x="750" y="232"/>
                  </a:lnTo>
                  <a:lnTo>
                    <a:pt x="749" y="232"/>
                  </a:lnTo>
                  <a:lnTo>
                    <a:pt x="749" y="231"/>
                  </a:lnTo>
                  <a:lnTo>
                    <a:pt x="750" y="231"/>
                  </a:lnTo>
                  <a:close/>
                  <a:moveTo>
                    <a:pt x="875" y="232"/>
                  </a:moveTo>
                  <a:lnTo>
                    <a:pt x="874" y="232"/>
                  </a:lnTo>
                  <a:lnTo>
                    <a:pt x="874" y="231"/>
                  </a:lnTo>
                  <a:lnTo>
                    <a:pt x="875" y="231"/>
                  </a:lnTo>
                  <a:lnTo>
                    <a:pt x="875" y="232"/>
                  </a:lnTo>
                  <a:close/>
                  <a:moveTo>
                    <a:pt x="785" y="228"/>
                  </a:moveTo>
                  <a:lnTo>
                    <a:pt x="784" y="230"/>
                  </a:lnTo>
                  <a:lnTo>
                    <a:pt x="783" y="230"/>
                  </a:lnTo>
                  <a:lnTo>
                    <a:pt x="783" y="231"/>
                  </a:lnTo>
                  <a:lnTo>
                    <a:pt x="782" y="231"/>
                  </a:lnTo>
                  <a:lnTo>
                    <a:pt x="783" y="230"/>
                  </a:lnTo>
                  <a:lnTo>
                    <a:pt x="783" y="228"/>
                  </a:lnTo>
                  <a:lnTo>
                    <a:pt x="784" y="228"/>
                  </a:lnTo>
                  <a:lnTo>
                    <a:pt x="784" y="227"/>
                  </a:lnTo>
                  <a:lnTo>
                    <a:pt x="785" y="227"/>
                  </a:lnTo>
                  <a:lnTo>
                    <a:pt x="785" y="228"/>
                  </a:lnTo>
                  <a:close/>
                  <a:moveTo>
                    <a:pt x="875" y="225"/>
                  </a:moveTo>
                  <a:lnTo>
                    <a:pt x="874" y="226"/>
                  </a:lnTo>
                  <a:lnTo>
                    <a:pt x="875" y="226"/>
                  </a:lnTo>
                  <a:lnTo>
                    <a:pt x="874" y="226"/>
                  </a:lnTo>
                  <a:lnTo>
                    <a:pt x="875" y="226"/>
                  </a:lnTo>
                  <a:lnTo>
                    <a:pt x="874" y="226"/>
                  </a:lnTo>
                  <a:lnTo>
                    <a:pt x="873" y="226"/>
                  </a:lnTo>
                  <a:lnTo>
                    <a:pt x="871" y="227"/>
                  </a:lnTo>
                  <a:lnTo>
                    <a:pt x="873" y="227"/>
                  </a:lnTo>
                  <a:lnTo>
                    <a:pt x="871" y="227"/>
                  </a:lnTo>
                  <a:lnTo>
                    <a:pt x="870" y="227"/>
                  </a:lnTo>
                  <a:lnTo>
                    <a:pt x="871" y="227"/>
                  </a:lnTo>
                  <a:lnTo>
                    <a:pt x="870" y="227"/>
                  </a:lnTo>
                  <a:lnTo>
                    <a:pt x="869" y="228"/>
                  </a:lnTo>
                  <a:lnTo>
                    <a:pt x="869" y="227"/>
                  </a:lnTo>
                  <a:lnTo>
                    <a:pt x="870" y="226"/>
                  </a:lnTo>
                  <a:lnTo>
                    <a:pt x="871" y="226"/>
                  </a:lnTo>
                  <a:lnTo>
                    <a:pt x="873" y="225"/>
                  </a:lnTo>
                  <a:lnTo>
                    <a:pt x="874" y="225"/>
                  </a:lnTo>
                  <a:lnTo>
                    <a:pt x="873" y="226"/>
                  </a:lnTo>
                  <a:lnTo>
                    <a:pt x="874" y="225"/>
                  </a:lnTo>
                  <a:lnTo>
                    <a:pt x="875" y="225"/>
                  </a:lnTo>
                  <a:lnTo>
                    <a:pt x="874" y="225"/>
                  </a:lnTo>
                  <a:lnTo>
                    <a:pt x="875" y="225"/>
                  </a:lnTo>
                  <a:close/>
                  <a:moveTo>
                    <a:pt x="861" y="217"/>
                  </a:moveTo>
                  <a:lnTo>
                    <a:pt x="861" y="216"/>
                  </a:lnTo>
                  <a:lnTo>
                    <a:pt x="862" y="216"/>
                  </a:lnTo>
                  <a:lnTo>
                    <a:pt x="862" y="217"/>
                  </a:lnTo>
                  <a:lnTo>
                    <a:pt x="861" y="217"/>
                  </a:lnTo>
                  <a:close/>
                  <a:moveTo>
                    <a:pt x="628" y="216"/>
                  </a:moveTo>
                  <a:lnTo>
                    <a:pt x="629" y="216"/>
                  </a:lnTo>
                  <a:lnTo>
                    <a:pt x="628" y="216"/>
                  </a:lnTo>
                  <a:close/>
                  <a:moveTo>
                    <a:pt x="636" y="214"/>
                  </a:moveTo>
                  <a:lnTo>
                    <a:pt x="635" y="214"/>
                  </a:lnTo>
                  <a:lnTo>
                    <a:pt x="636" y="214"/>
                  </a:lnTo>
                  <a:close/>
                  <a:moveTo>
                    <a:pt x="860" y="211"/>
                  </a:moveTo>
                  <a:lnTo>
                    <a:pt x="859" y="211"/>
                  </a:lnTo>
                  <a:lnTo>
                    <a:pt x="857" y="211"/>
                  </a:lnTo>
                  <a:lnTo>
                    <a:pt x="856" y="211"/>
                  </a:lnTo>
                  <a:lnTo>
                    <a:pt x="857" y="211"/>
                  </a:lnTo>
                  <a:lnTo>
                    <a:pt x="860" y="211"/>
                  </a:lnTo>
                  <a:close/>
                  <a:moveTo>
                    <a:pt x="912" y="211"/>
                  </a:moveTo>
                  <a:lnTo>
                    <a:pt x="913" y="211"/>
                  </a:lnTo>
                  <a:lnTo>
                    <a:pt x="914" y="211"/>
                  </a:lnTo>
                  <a:lnTo>
                    <a:pt x="914" y="212"/>
                  </a:lnTo>
                  <a:lnTo>
                    <a:pt x="913" y="212"/>
                  </a:lnTo>
                  <a:lnTo>
                    <a:pt x="912" y="212"/>
                  </a:lnTo>
                  <a:lnTo>
                    <a:pt x="911" y="212"/>
                  </a:lnTo>
                  <a:lnTo>
                    <a:pt x="911" y="211"/>
                  </a:lnTo>
                  <a:lnTo>
                    <a:pt x="912" y="211"/>
                  </a:lnTo>
                  <a:close/>
                  <a:moveTo>
                    <a:pt x="876" y="211"/>
                  </a:moveTo>
                  <a:lnTo>
                    <a:pt x="876" y="212"/>
                  </a:lnTo>
                  <a:lnTo>
                    <a:pt x="876" y="211"/>
                  </a:lnTo>
                  <a:lnTo>
                    <a:pt x="876" y="210"/>
                  </a:lnTo>
                  <a:lnTo>
                    <a:pt x="877" y="210"/>
                  </a:lnTo>
                  <a:lnTo>
                    <a:pt x="877" y="211"/>
                  </a:lnTo>
                  <a:lnTo>
                    <a:pt x="876" y="211"/>
                  </a:lnTo>
                  <a:close/>
                  <a:moveTo>
                    <a:pt x="693" y="210"/>
                  </a:moveTo>
                  <a:lnTo>
                    <a:pt x="692" y="210"/>
                  </a:lnTo>
                  <a:lnTo>
                    <a:pt x="691" y="210"/>
                  </a:lnTo>
                  <a:lnTo>
                    <a:pt x="691" y="209"/>
                  </a:lnTo>
                  <a:lnTo>
                    <a:pt x="693" y="209"/>
                  </a:lnTo>
                  <a:lnTo>
                    <a:pt x="693" y="210"/>
                  </a:lnTo>
                  <a:close/>
                  <a:moveTo>
                    <a:pt x="670" y="210"/>
                  </a:moveTo>
                  <a:lnTo>
                    <a:pt x="671" y="210"/>
                  </a:lnTo>
                  <a:lnTo>
                    <a:pt x="672" y="210"/>
                  </a:lnTo>
                  <a:lnTo>
                    <a:pt x="674" y="210"/>
                  </a:lnTo>
                  <a:lnTo>
                    <a:pt x="674" y="211"/>
                  </a:lnTo>
                  <a:lnTo>
                    <a:pt x="672" y="211"/>
                  </a:lnTo>
                  <a:lnTo>
                    <a:pt x="674" y="212"/>
                  </a:lnTo>
                  <a:lnTo>
                    <a:pt x="672" y="212"/>
                  </a:lnTo>
                  <a:lnTo>
                    <a:pt x="672" y="213"/>
                  </a:lnTo>
                  <a:lnTo>
                    <a:pt x="670" y="213"/>
                  </a:lnTo>
                  <a:lnTo>
                    <a:pt x="669" y="213"/>
                  </a:lnTo>
                  <a:lnTo>
                    <a:pt x="670" y="214"/>
                  </a:lnTo>
                  <a:lnTo>
                    <a:pt x="671" y="214"/>
                  </a:lnTo>
                  <a:lnTo>
                    <a:pt x="671" y="216"/>
                  </a:lnTo>
                  <a:lnTo>
                    <a:pt x="671" y="217"/>
                  </a:lnTo>
                  <a:lnTo>
                    <a:pt x="671" y="218"/>
                  </a:lnTo>
                  <a:lnTo>
                    <a:pt x="670" y="218"/>
                  </a:lnTo>
                  <a:lnTo>
                    <a:pt x="671" y="218"/>
                  </a:lnTo>
                  <a:lnTo>
                    <a:pt x="672" y="218"/>
                  </a:lnTo>
                  <a:lnTo>
                    <a:pt x="672" y="217"/>
                  </a:lnTo>
                  <a:lnTo>
                    <a:pt x="674" y="217"/>
                  </a:lnTo>
                  <a:lnTo>
                    <a:pt x="674" y="216"/>
                  </a:lnTo>
                  <a:lnTo>
                    <a:pt x="675" y="216"/>
                  </a:lnTo>
                  <a:lnTo>
                    <a:pt x="676" y="214"/>
                  </a:lnTo>
                  <a:lnTo>
                    <a:pt x="677" y="214"/>
                  </a:lnTo>
                  <a:lnTo>
                    <a:pt x="678" y="214"/>
                  </a:lnTo>
                  <a:lnTo>
                    <a:pt x="677" y="216"/>
                  </a:lnTo>
                  <a:lnTo>
                    <a:pt x="678" y="216"/>
                  </a:lnTo>
                  <a:lnTo>
                    <a:pt x="679" y="216"/>
                  </a:lnTo>
                  <a:lnTo>
                    <a:pt x="679" y="217"/>
                  </a:lnTo>
                  <a:lnTo>
                    <a:pt x="678" y="217"/>
                  </a:lnTo>
                  <a:lnTo>
                    <a:pt x="678" y="218"/>
                  </a:lnTo>
                  <a:lnTo>
                    <a:pt x="679" y="218"/>
                  </a:lnTo>
                  <a:lnTo>
                    <a:pt x="681" y="218"/>
                  </a:lnTo>
                  <a:lnTo>
                    <a:pt x="682" y="218"/>
                  </a:lnTo>
                  <a:lnTo>
                    <a:pt x="681" y="218"/>
                  </a:lnTo>
                  <a:lnTo>
                    <a:pt x="681" y="219"/>
                  </a:lnTo>
                  <a:lnTo>
                    <a:pt x="682" y="219"/>
                  </a:lnTo>
                  <a:lnTo>
                    <a:pt x="682" y="218"/>
                  </a:lnTo>
                  <a:lnTo>
                    <a:pt x="683" y="219"/>
                  </a:lnTo>
                  <a:lnTo>
                    <a:pt x="684" y="219"/>
                  </a:lnTo>
                  <a:lnTo>
                    <a:pt x="685" y="219"/>
                  </a:lnTo>
                  <a:lnTo>
                    <a:pt x="686" y="219"/>
                  </a:lnTo>
                  <a:lnTo>
                    <a:pt x="686" y="220"/>
                  </a:lnTo>
                  <a:lnTo>
                    <a:pt x="685" y="220"/>
                  </a:lnTo>
                  <a:lnTo>
                    <a:pt x="685" y="221"/>
                  </a:lnTo>
                  <a:lnTo>
                    <a:pt x="686" y="221"/>
                  </a:lnTo>
                  <a:lnTo>
                    <a:pt x="688" y="221"/>
                  </a:lnTo>
                  <a:lnTo>
                    <a:pt x="688" y="223"/>
                  </a:lnTo>
                  <a:lnTo>
                    <a:pt x="689" y="223"/>
                  </a:lnTo>
                  <a:lnTo>
                    <a:pt x="689" y="224"/>
                  </a:lnTo>
                  <a:lnTo>
                    <a:pt x="690" y="224"/>
                  </a:lnTo>
                  <a:lnTo>
                    <a:pt x="691" y="224"/>
                  </a:lnTo>
                  <a:lnTo>
                    <a:pt x="691" y="225"/>
                  </a:lnTo>
                  <a:lnTo>
                    <a:pt x="692" y="225"/>
                  </a:lnTo>
                  <a:lnTo>
                    <a:pt x="692" y="224"/>
                  </a:lnTo>
                  <a:lnTo>
                    <a:pt x="693" y="224"/>
                  </a:lnTo>
                  <a:lnTo>
                    <a:pt x="693" y="225"/>
                  </a:lnTo>
                  <a:lnTo>
                    <a:pt x="695" y="225"/>
                  </a:lnTo>
                  <a:lnTo>
                    <a:pt x="696" y="225"/>
                  </a:lnTo>
                  <a:lnTo>
                    <a:pt x="696" y="226"/>
                  </a:lnTo>
                  <a:lnTo>
                    <a:pt x="697" y="227"/>
                  </a:lnTo>
                  <a:lnTo>
                    <a:pt x="697" y="228"/>
                  </a:lnTo>
                  <a:lnTo>
                    <a:pt x="697" y="230"/>
                  </a:lnTo>
                  <a:lnTo>
                    <a:pt x="696" y="230"/>
                  </a:lnTo>
                  <a:lnTo>
                    <a:pt x="696" y="231"/>
                  </a:lnTo>
                  <a:lnTo>
                    <a:pt x="696" y="232"/>
                  </a:lnTo>
                  <a:lnTo>
                    <a:pt x="697" y="232"/>
                  </a:lnTo>
                  <a:lnTo>
                    <a:pt x="696" y="233"/>
                  </a:lnTo>
                  <a:lnTo>
                    <a:pt x="695" y="233"/>
                  </a:lnTo>
                  <a:lnTo>
                    <a:pt x="693" y="233"/>
                  </a:lnTo>
                  <a:lnTo>
                    <a:pt x="692" y="234"/>
                  </a:lnTo>
                  <a:lnTo>
                    <a:pt x="691" y="234"/>
                  </a:lnTo>
                  <a:lnTo>
                    <a:pt x="690" y="234"/>
                  </a:lnTo>
                  <a:lnTo>
                    <a:pt x="690" y="235"/>
                  </a:lnTo>
                  <a:lnTo>
                    <a:pt x="691" y="235"/>
                  </a:lnTo>
                  <a:lnTo>
                    <a:pt x="692" y="235"/>
                  </a:lnTo>
                  <a:lnTo>
                    <a:pt x="695" y="234"/>
                  </a:lnTo>
                  <a:lnTo>
                    <a:pt x="696" y="234"/>
                  </a:lnTo>
                  <a:lnTo>
                    <a:pt x="697" y="234"/>
                  </a:lnTo>
                  <a:lnTo>
                    <a:pt x="697" y="233"/>
                  </a:lnTo>
                  <a:lnTo>
                    <a:pt x="698" y="233"/>
                  </a:lnTo>
                  <a:lnTo>
                    <a:pt x="697" y="234"/>
                  </a:lnTo>
                  <a:lnTo>
                    <a:pt x="698" y="234"/>
                  </a:lnTo>
                  <a:lnTo>
                    <a:pt x="699" y="234"/>
                  </a:lnTo>
                  <a:lnTo>
                    <a:pt x="700" y="234"/>
                  </a:lnTo>
                  <a:lnTo>
                    <a:pt x="701" y="235"/>
                  </a:lnTo>
                  <a:lnTo>
                    <a:pt x="701" y="234"/>
                  </a:lnTo>
                  <a:lnTo>
                    <a:pt x="703" y="234"/>
                  </a:lnTo>
                  <a:lnTo>
                    <a:pt x="703" y="233"/>
                  </a:lnTo>
                  <a:lnTo>
                    <a:pt x="704" y="233"/>
                  </a:lnTo>
                  <a:lnTo>
                    <a:pt x="704" y="234"/>
                  </a:lnTo>
                  <a:lnTo>
                    <a:pt x="705" y="235"/>
                  </a:lnTo>
                  <a:lnTo>
                    <a:pt x="706" y="235"/>
                  </a:lnTo>
                  <a:lnTo>
                    <a:pt x="705" y="235"/>
                  </a:lnTo>
                  <a:lnTo>
                    <a:pt x="706" y="237"/>
                  </a:lnTo>
                  <a:lnTo>
                    <a:pt x="705" y="237"/>
                  </a:lnTo>
                  <a:lnTo>
                    <a:pt x="704" y="237"/>
                  </a:lnTo>
                  <a:lnTo>
                    <a:pt x="706" y="237"/>
                  </a:lnTo>
                  <a:lnTo>
                    <a:pt x="707" y="238"/>
                  </a:lnTo>
                  <a:lnTo>
                    <a:pt x="707" y="239"/>
                  </a:lnTo>
                  <a:lnTo>
                    <a:pt x="706" y="239"/>
                  </a:lnTo>
                  <a:lnTo>
                    <a:pt x="704" y="239"/>
                  </a:lnTo>
                  <a:lnTo>
                    <a:pt x="703" y="240"/>
                  </a:lnTo>
                  <a:lnTo>
                    <a:pt x="701" y="240"/>
                  </a:lnTo>
                  <a:lnTo>
                    <a:pt x="700" y="241"/>
                  </a:lnTo>
                  <a:lnTo>
                    <a:pt x="699" y="241"/>
                  </a:lnTo>
                  <a:lnTo>
                    <a:pt x="698" y="241"/>
                  </a:lnTo>
                  <a:lnTo>
                    <a:pt x="697" y="241"/>
                  </a:lnTo>
                  <a:lnTo>
                    <a:pt x="697" y="242"/>
                  </a:lnTo>
                  <a:lnTo>
                    <a:pt x="696" y="242"/>
                  </a:lnTo>
                  <a:lnTo>
                    <a:pt x="695" y="242"/>
                  </a:lnTo>
                  <a:lnTo>
                    <a:pt x="692" y="241"/>
                  </a:lnTo>
                  <a:lnTo>
                    <a:pt x="691" y="241"/>
                  </a:lnTo>
                  <a:lnTo>
                    <a:pt x="690" y="241"/>
                  </a:lnTo>
                  <a:lnTo>
                    <a:pt x="690" y="240"/>
                  </a:lnTo>
                  <a:lnTo>
                    <a:pt x="689" y="240"/>
                  </a:lnTo>
                  <a:lnTo>
                    <a:pt x="688" y="240"/>
                  </a:lnTo>
                  <a:lnTo>
                    <a:pt x="686" y="239"/>
                  </a:lnTo>
                  <a:lnTo>
                    <a:pt x="685" y="239"/>
                  </a:lnTo>
                  <a:lnTo>
                    <a:pt x="684" y="240"/>
                  </a:lnTo>
                  <a:lnTo>
                    <a:pt x="684" y="239"/>
                  </a:lnTo>
                  <a:lnTo>
                    <a:pt x="684" y="240"/>
                  </a:lnTo>
                  <a:lnTo>
                    <a:pt x="683" y="240"/>
                  </a:lnTo>
                  <a:lnTo>
                    <a:pt x="682" y="239"/>
                  </a:lnTo>
                  <a:lnTo>
                    <a:pt x="683" y="239"/>
                  </a:lnTo>
                  <a:lnTo>
                    <a:pt x="682" y="239"/>
                  </a:lnTo>
                  <a:lnTo>
                    <a:pt x="683" y="238"/>
                  </a:lnTo>
                  <a:lnTo>
                    <a:pt x="684" y="238"/>
                  </a:lnTo>
                  <a:lnTo>
                    <a:pt x="685" y="238"/>
                  </a:lnTo>
                  <a:lnTo>
                    <a:pt x="685" y="237"/>
                  </a:lnTo>
                  <a:lnTo>
                    <a:pt x="685" y="235"/>
                  </a:lnTo>
                  <a:lnTo>
                    <a:pt x="684" y="235"/>
                  </a:lnTo>
                  <a:lnTo>
                    <a:pt x="682" y="235"/>
                  </a:lnTo>
                  <a:lnTo>
                    <a:pt x="681" y="235"/>
                  </a:lnTo>
                  <a:lnTo>
                    <a:pt x="679" y="235"/>
                  </a:lnTo>
                  <a:lnTo>
                    <a:pt x="678" y="235"/>
                  </a:lnTo>
                  <a:lnTo>
                    <a:pt x="678" y="234"/>
                  </a:lnTo>
                  <a:lnTo>
                    <a:pt x="679" y="234"/>
                  </a:lnTo>
                  <a:lnTo>
                    <a:pt x="681" y="233"/>
                  </a:lnTo>
                  <a:lnTo>
                    <a:pt x="682" y="233"/>
                  </a:lnTo>
                  <a:lnTo>
                    <a:pt x="682" y="232"/>
                  </a:lnTo>
                  <a:lnTo>
                    <a:pt x="681" y="232"/>
                  </a:lnTo>
                  <a:lnTo>
                    <a:pt x="679" y="232"/>
                  </a:lnTo>
                  <a:lnTo>
                    <a:pt x="679" y="233"/>
                  </a:lnTo>
                  <a:lnTo>
                    <a:pt x="678" y="233"/>
                  </a:lnTo>
                  <a:lnTo>
                    <a:pt x="677" y="233"/>
                  </a:lnTo>
                  <a:lnTo>
                    <a:pt x="676" y="233"/>
                  </a:lnTo>
                  <a:lnTo>
                    <a:pt x="675" y="233"/>
                  </a:lnTo>
                  <a:lnTo>
                    <a:pt x="674" y="234"/>
                  </a:lnTo>
                  <a:lnTo>
                    <a:pt x="672" y="234"/>
                  </a:lnTo>
                  <a:lnTo>
                    <a:pt x="672" y="235"/>
                  </a:lnTo>
                  <a:lnTo>
                    <a:pt x="672" y="237"/>
                  </a:lnTo>
                  <a:lnTo>
                    <a:pt x="671" y="237"/>
                  </a:lnTo>
                  <a:lnTo>
                    <a:pt x="671" y="238"/>
                  </a:lnTo>
                  <a:lnTo>
                    <a:pt x="670" y="238"/>
                  </a:lnTo>
                  <a:lnTo>
                    <a:pt x="669" y="238"/>
                  </a:lnTo>
                  <a:lnTo>
                    <a:pt x="668" y="239"/>
                  </a:lnTo>
                  <a:lnTo>
                    <a:pt x="667" y="239"/>
                  </a:lnTo>
                  <a:lnTo>
                    <a:pt x="665" y="240"/>
                  </a:lnTo>
                  <a:lnTo>
                    <a:pt x="664" y="240"/>
                  </a:lnTo>
                  <a:lnTo>
                    <a:pt x="663" y="240"/>
                  </a:lnTo>
                  <a:lnTo>
                    <a:pt x="662" y="240"/>
                  </a:lnTo>
                  <a:lnTo>
                    <a:pt x="661" y="241"/>
                  </a:lnTo>
                  <a:lnTo>
                    <a:pt x="660" y="241"/>
                  </a:lnTo>
                  <a:lnTo>
                    <a:pt x="660" y="242"/>
                  </a:lnTo>
                  <a:lnTo>
                    <a:pt x="658" y="242"/>
                  </a:lnTo>
                  <a:lnTo>
                    <a:pt x="658" y="244"/>
                  </a:lnTo>
                  <a:lnTo>
                    <a:pt x="657" y="244"/>
                  </a:lnTo>
                  <a:lnTo>
                    <a:pt x="656" y="245"/>
                  </a:lnTo>
                  <a:lnTo>
                    <a:pt x="655" y="245"/>
                  </a:lnTo>
                  <a:lnTo>
                    <a:pt x="654" y="245"/>
                  </a:lnTo>
                  <a:lnTo>
                    <a:pt x="654" y="246"/>
                  </a:lnTo>
                  <a:lnTo>
                    <a:pt x="651" y="246"/>
                  </a:lnTo>
                  <a:lnTo>
                    <a:pt x="649" y="247"/>
                  </a:lnTo>
                  <a:lnTo>
                    <a:pt x="647" y="247"/>
                  </a:lnTo>
                  <a:lnTo>
                    <a:pt x="644" y="247"/>
                  </a:lnTo>
                  <a:lnTo>
                    <a:pt x="644" y="246"/>
                  </a:lnTo>
                  <a:lnTo>
                    <a:pt x="644" y="245"/>
                  </a:lnTo>
                  <a:lnTo>
                    <a:pt x="646" y="244"/>
                  </a:lnTo>
                  <a:lnTo>
                    <a:pt x="646" y="242"/>
                  </a:lnTo>
                  <a:lnTo>
                    <a:pt x="647" y="242"/>
                  </a:lnTo>
                  <a:lnTo>
                    <a:pt x="647" y="241"/>
                  </a:lnTo>
                  <a:lnTo>
                    <a:pt x="648" y="241"/>
                  </a:lnTo>
                  <a:lnTo>
                    <a:pt x="648" y="240"/>
                  </a:lnTo>
                  <a:lnTo>
                    <a:pt x="648" y="239"/>
                  </a:lnTo>
                  <a:lnTo>
                    <a:pt x="648" y="238"/>
                  </a:lnTo>
                  <a:lnTo>
                    <a:pt x="648" y="239"/>
                  </a:lnTo>
                  <a:lnTo>
                    <a:pt x="647" y="239"/>
                  </a:lnTo>
                  <a:lnTo>
                    <a:pt x="644" y="239"/>
                  </a:lnTo>
                  <a:lnTo>
                    <a:pt x="642" y="240"/>
                  </a:lnTo>
                  <a:lnTo>
                    <a:pt x="641" y="240"/>
                  </a:lnTo>
                  <a:lnTo>
                    <a:pt x="639" y="240"/>
                  </a:lnTo>
                  <a:lnTo>
                    <a:pt x="637" y="240"/>
                  </a:lnTo>
                  <a:lnTo>
                    <a:pt x="636" y="240"/>
                  </a:lnTo>
                  <a:lnTo>
                    <a:pt x="635" y="240"/>
                  </a:lnTo>
                  <a:lnTo>
                    <a:pt x="635" y="241"/>
                  </a:lnTo>
                  <a:lnTo>
                    <a:pt x="634" y="241"/>
                  </a:lnTo>
                  <a:lnTo>
                    <a:pt x="632" y="241"/>
                  </a:lnTo>
                  <a:lnTo>
                    <a:pt x="631" y="241"/>
                  </a:lnTo>
                  <a:lnTo>
                    <a:pt x="631" y="240"/>
                  </a:lnTo>
                  <a:lnTo>
                    <a:pt x="632" y="239"/>
                  </a:lnTo>
                  <a:lnTo>
                    <a:pt x="636" y="237"/>
                  </a:lnTo>
                  <a:lnTo>
                    <a:pt x="637" y="235"/>
                  </a:lnTo>
                  <a:lnTo>
                    <a:pt x="641" y="235"/>
                  </a:lnTo>
                  <a:lnTo>
                    <a:pt x="641" y="234"/>
                  </a:lnTo>
                  <a:lnTo>
                    <a:pt x="642" y="234"/>
                  </a:lnTo>
                  <a:lnTo>
                    <a:pt x="643" y="234"/>
                  </a:lnTo>
                  <a:lnTo>
                    <a:pt x="644" y="234"/>
                  </a:lnTo>
                  <a:lnTo>
                    <a:pt x="646" y="234"/>
                  </a:lnTo>
                  <a:lnTo>
                    <a:pt x="647" y="233"/>
                  </a:lnTo>
                  <a:lnTo>
                    <a:pt x="647" y="232"/>
                  </a:lnTo>
                  <a:lnTo>
                    <a:pt x="647" y="231"/>
                  </a:lnTo>
                  <a:lnTo>
                    <a:pt x="647" y="230"/>
                  </a:lnTo>
                  <a:lnTo>
                    <a:pt x="648" y="230"/>
                  </a:lnTo>
                  <a:lnTo>
                    <a:pt x="647" y="228"/>
                  </a:lnTo>
                  <a:lnTo>
                    <a:pt x="648" y="228"/>
                  </a:lnTo>
                  <a:lnTo>
                    <a:pt x="648" y="227"/>
                  </a:lnTo>
                  <a:lnTo>
                    <a:pt x="649" y="227"/>
                  </a:lnTo>
                  <a:lnTo>
                    <a:pt x="649" y="226"/>
                  </a:lnTo>
                  <a:lnTo>
                    <a:pt x="650" y="226"/>
                  </a:lnTo>
                  <a:lnTo>
                    <a:pt x="653" y="224"/>
                  </a:lnTo>
                  <a:lnTo>
                    <a:pt x="654" y="224"/>
                  </a:lnTo>
                  <a:lnTo>
                    <a:pt x="654" y="223"/>
                  </a:lnTo>
                  <a:lnTo>
                    <a:pt x="655" y="223"/>
                  </a:lnTo>
                  <a:lnTo>
                    <a:pt x="655" y="221"/>
                  </a:lnTo>
                  <a:lnTo>
                    <a:pt x="655" y="220"/>
                  </a:lnTo>
                  <a:lnTo>
                    <a:pt x="656" y="220"/>
                  </a:lnTo>
                  <a:lnTo>
                    <a:pt x="656" y="219"/>
                  </a:lnTo>
                  <a:lnTo>
                    <a:pt x="657" y="218"/>
                  </a:lnTo>
                  <a:lnTo>
                    <a:pt x="657" y="217"/>
                  </a:lnTo>
                  <a:lnTo>
                    <a:pt x="658" y="217"/>
                  </a:lnTo>
                  <a:lnTo>
                    <a:pt x="660" y="216"/>
                  </a:lnTo>
                  <a:lnTo>
                    <a:pt x="660" y="214"/>
                  </a:lnTo>
                  <a:lnTo>
                    <a:pt x="661" y="214"/>
                  </a:lnTo>
                  <a:lnTo>
                    <a:pt x="662" y="213"/>
                  </a:lnTo>
                  <a:lnTo>
                    <a:pt x="663" y="212"/>
                  </a:lnTo>
                  <a:lnTo>
                    <a:pt x="664" y="211"/>
                  </a:lnTo>
                  <a:lnTo>
                    <a:pt x="665" y="211"/>
                  </a:lnTo>
                  <a:lnTo>
                    <a:pt x="668" y="209"/>
                  </a:lnTo>
                  <a:lnTo>
                    <a:pt x="670" y="209"/>
                  </a:lnTo>
                  <a:lnTo>
                    <a:pt x="671" y="209"/>
                  </a:lnTo>
                  <a:lnTo>
                    <a:pt x="670" y="209"/>
                  </a:lnTo>
                  <a:lnTo>
                    <a:pt x="670" y="210"/>
                  </a:lnTo>
                  <a:close/>
                  <a:moveTo>
                    <a:pt x="867" y="207"/>
                  </a:moveTo>
                  <a:lnTo>
                    <a:pt x="866" y="207"/>
                  </a:lnTo>
                  <a:lnTo>
                    <a:pt x="864" y="207"/>
                  </a:lnTo>
                  <a:lnTo>
                    <a:pt x="866" y="207"/>
                  </a:lnTo>
                  <a:lnTo>
                    <a:pt x="867" y="207"/>
                  </a:lnTo>
                  <a:close/>
                  <a:moveTo>
                    <a:pt x="677" y="207"/>
                  </a:moveTo>
                  <a:lnTo>
                    <a:pt x="678" y="207"/>
                  </a:lnTo>
                  <a:lnTo>
                    <a:pt x="678" y="209"/>
                  </a:lnTo>
                  <a:lnTo>
                    <a:pt x="678" y="210"/>
                  </a:lnTo>
                  <a:lnTo>
                    <a:pt x="678" y="211"/>
                  </a:lnTo>
                  <a:lnTo>
                    <a:pt x="678" y="212"/>
                  </a:lnTo>
                  <a:lnTo>
                    <a:pt x="677" y="213"/>
                  </a:lnTo>
                  <a:lnTo>
                    <a:pt x="676" y="213"/>
                  </a:lnTo>
                  <a:lnTo>
                    <a:pt x="675" y="213"/>
                  </a:lnTo>
                  <a:lnTo>
                    <a:pt x="675" y="212"/>
                  </a:lnTo>
                  <a:lnTo>
                    <a:pt x="675" y="211"/>
                  </a:lnTo>
                  <a:lnTo>
                    <a:pt x="674" y="211"/>
                  </a:lnTo>
                  <a:lnTo>
                    <a:pt x="674" y="210"/>
                  </a:lnTo>
                  <a:lnTo>
                    <a:pt x="674" y="209"/>
                  </a:lnTo>
                  <a:lnTo>
                    <a:pt x="675" y="209"/>
                  </a:lnTo>
                  <a:lnTo>
                    <a:pt x="675" y="207"/>
                  </a:lnTo>
                  <a:lnTo>
                    <a:pt x="676" y="207"/>
                  </a:lnTo>
                  <a:lnTo>
                    <a:pt x="676" y="206"/>
                  </a:lnTo>
                  <a:lnTo>
                    <a:pt x="677" y="206"/>
                  </a:lnTo>
                  <a:lnTo>
                    <a:pt x="677" y="207"/>
                  </a:lnTo>
                  <a:close/>
                  <a:moveTo>
                    <a:pt x="677" y="206"/>
                  </a:moveTo>
                  <a:lnTo>
                    <a:pt x="678" y="206"/>
                  </a:lnTo>
                  <a:lnTo>
                    <a:pt x="677" y="206"/>
                  </a:lnTo>
                  <a:close/>
                  <a:moveTo>
                    <a:pt x="692" y="206"/>
                  </a:moveTo>
                  <a:lnTo>
                    <a:pt x="693" y="206"/>
                  </a:lnTo>
                  <a:lnTo>
                    <a:pt x="692" y="206"/>
                  </a:lnTo>
                  <a:close/>
                  <a:moveTo>
                    <a:pt x="692" y="205"/>
                  </a:moveTo>
                  <a:lnTo>
                    <a:pt x="693" y="205"/>
                  </a:lnTo>
                  <a:lnTo>
                    <a:pt x="693" y="206"/>
                  </a:lnTo>
                  <a:lnTo>
                    <a:pt x="692" y="206"/>
                  </a:lnTo>
                  <a:lnTo>
                    <a:pt x="692" y="205"/>
                  </a:lnTo>
                  <a:close/>
                  <a:moveTo>
                    <a:pt x="685" y="205"/>
                  </a:moveTo>
                  <a:lnTo>
                    <a:pt x="686" y="206"/>
                  </a:lnTo>
                  <a:lnTo>
                    <a:pt x="688" y="206"/>
                  </a:lnTo>
                  <a:lnTo>
                    <a:pt x="689" y="206"/>
                  </a:lnTo>
                  <a:lnTo>
                    <a:pt x="688" y="206"/>
                  </a:lnTo>
                  <a:lnTo>
                    <a:pt x="689" y="206"/>
                  </a:lnTo>
                  <a:lnTo>
                    <a:pt x="689" y="207"/>
                  </a:lnTo>
                  <a:lnTo>
                    <a:pt x="690" y="207"/>
                  </a:lnTo>
                  <a:lnTo>
                    <a:pt x="690" y="209"/>
                  </a:lnTo>
                  <a:lnTo>
                    <a:pt x="689" y="209"/>
                  </a:lnTo>
                  <a:lnTo>
                    <a:pt x="688" y="210"/>
                  </a:lnTo>
                  <a:lnTo>
                    <a:pt x="689" y="210"/>
                  </a:lnTo>
                  <a:lnTo>
                    <a:pt x="689" y="211"/>
                  </a:lnTo>
                  <a:lnTo>
                    <a:pt x="690" y="211"/>
                  </a:lnTo>
                  <a:lnTo>
                    <a:pt x="691" y="211"/>
                  </a:lnTo>
                  <a:lnTo>
                    <a:pt x="692" y="211"/>
                  </a:lnTo>
                  <a:lnTo>
                    <a:pt x="693" y="211"/>
                  </a:lnTo>
                  <a:lnTo>
                    <a:pt x="692" y="211"/>
                  </a:lnTo>
                  <a:lnTo>
                    <a:pt x="692" y="212"/>
                  </a:lnTo>
                  <a:lnTo>
                    <a:pt x="691" y="212"/>
                  </a:lnTo>
                  <a:lnTo>
                    <a:pt x="690" y="212"/>
                  </a:lnTo>
                  <a:lnTo>
                    <a:pt x="689" y="212"/>
                  </a:lnTo>
                  <a:lnTo>
                    <a:pt x="689" y="211"/>
                  </a:lnTo>
                  <a:lnTo>
                    <a:pt x="688" y="212"/>
                  </a:lnTo>
                  <a:lnTo>
                    <a:pt x="689" y="212"/>
                  </a:lnTo>
                  <a:lnTo>
                    <a:pt x="688" y="212"/>
                  </a:lnTo>
                  <a:lnTo>
                    <a:pt x="686" y="212"/>
                  </a:lnTo>
                  <a:lnTo>
                    <a:pt x="686" y="211"/>
                  </a:lnTo>
                  <a:lnTo>
                    <a:pt x="688" y="211"/>
                  </a:lnTo>
                  <a:lnTo>
                    <a:pt x="689" y="211"/>
                  </a:lnTo>
                  <a:lnTo>
                    <a:pt x="688" y="211"/>
                  </a:lnTo>
                  <a:lnTo>
                    <a:pt x="688" y="210"/>
                  </a:lnTo>
                  <a:lnTo>
                    <a:pt x="686" y="210"/>
                  </a:lnTo>
                  <a:lnTo>
                    <a:pt x="685" y="211"/>
                  </a:lnTo>
                  <a:lnTo>
                    <a:pt x="684" y="211"/>
                  </a:lnTo>
                  <a:lnTo>
                    <a:pt x="684" y="210"/>
                  </a:lnTo>
                  <a:lnTo>
                    <a:pt x="685" y="210"/>
                  </a:lnTo>
                  <a:lnTo>
                    <a:pt x="685" y="209"/>
                  </a:lnTo>
                  <a:lnTo>
                    <a:pt x="685" y="207"/>
                  </a:lnTo>
                  <a:lnTo>
                    <a:pt x="684" y="207"/>
                  </a:lnTo>
                  <a:lnTo>
                    <a:pt x="683" y="206"/>
                  </a:lnTo>
                  <a:lnTo>
                    <a:pt x="684" y="206"/>
                  </a:lnTo>
                  <a:lnTo>
                    <a:pt x="684" y="205"/>
                  </a:lnTo>
                  <a:lnTo>
                    <a:pt x="685" y="205"/>
                  </a:lnTo>
                  <a:close/>
                  <a:moveTo>
                    <a:pt x="699" y="203"/>
                  </a:moveTo>
                  <a:lnTo>
                    <a:pt x="700" y="203"/>
                  </a:lnTo>
                  <a:lnTo>
                    <a:pt x="700" y="204"/>
                  </a:lnTo>
                  <a:lnTo>
                    <a:pt x="701" y="203"/>
                  </a:lnTo>
                  <a:lnTo>
                    <a:pt x="701" y="204"/>
                  </a:lnTo>
                  <a:lnTo>
                    <a:pt x="700" y="204"/>
                  </a:lnTo>
                  <a:lnTo>
                    <a:pt x="699" y="204"/>
                  </a:lnTo>
                  <a:lnTo>
                    <a:pt x="698" y="204"/>
                  </a:lnTo>
                  <a:lnTo>
                    <a:pt x="698" y="203"/>
                  </a:lnTo>
                  <a:lnTo>
                    <a:pt x="699" y="203"/>
                  </a:lnTo>
                  <a:close/>
                  <a:moveTo>
                    <a:pt x="671" y="202"/>
                  </a:moveTo>
                  <a:lnTo>
                    <a:pt x="671" y="200"/>
                  </a:lnTo>
                  <a:lnTo>
                    <a:pt x="672" y="200"/>
                  </a:lnTo>
                  <a:lnTo>
                    <a:pt x="672" y="202"/>
                  </a:lnTo>
                  <a:lnTo>
                    <a:pt x="671" y="202"/>
                  </a:lnTo>
                  <a:close/>
                  <a:moveTo>
                    <a:pt x="448" y="196"/>
                  </a:moveTo>
                  <a:lnTo>
                    <a:pt x="447" y="196"/>
                  </a:lnTo>
                  <a:lnTo>
                    <a:pt x="448" y="195"/>
                  </a:lnTo>
                  <a:lnTo>
                    <a:pt x="449" y="195"/>
                  </a:lnTo>
                  <a:lnTo>
                    <a:pt x="449" y="193"/>
                  </a:lnTo>
                  <a:lnTo>
                    <a:pt x="450" y="193"/>
                  </a:lnTo>
                  <a:lnTo>
                    <a:pt x="449" y="195"/>
                  </a:lnTo>
                  <a:lnTo>
                    <a:pt x="448" y="195"/>
                  </a:lnTo>
                  <a:lnTo>
                    <a:pt x="448" y="196"/>
                  </a:lnTo>
                  <a:close/>
                  <a:moveTo>
                    <a:pt x="448" y="195"/>
                  </a:moveTo>
                  <a:lnTo>
                    <a:pt x="447" y="195"/>
                  </a:lnTo>
                  <a:lnTo>
                    <a:pt x="447" y="193"/>
                  </a:lnTo>
                  <a:lnTo>
                    <a:pt x="448" y="193"/>
                  </a:lnTo>
                  <a:lnTo>
                    <a:pt x="448" y="195"/>
                  </a:lnTo>
                  <a:close/>
                  <a:moveTo>
                    <a:pt x="923" y="191"/>
                  </a:moveTo>
                  <a:lnTo>
                    <a:pt x="920" y="192"/>
                  </a:lnTo>
                  <a:lnTo>
                    <a:pt x="919" y="192"/>
                  </a:lnTo>
                  <a:lnTo>
                    <a:pt x="918" y="192"/>
                  </a:lnTo>
                  <a:lnTo>
                    <a:pt x="918" y="193"/>
                  </a:lnTo>
                  <a:lnTo>
                    <a:pt x="917" y="193"/>
                  </a:lnTo>
                  <a:lnTo>
                    <a:pt x="917" y="192"/>
                  </a:lnTo>
                  <a:lnTo>
                    <a:pt x="918" y="192"/>
                  </a:lnTo>
                  <a:lnTo>
                    <a:pt x="919" y="192"/>
                  </a:lnTo>
                  <a:lnTo>
                    <a:pt x="919" y="191"/>
                  </a:lnTo>
                  <a:lnTo>
                    <a:pt x="920" y="191"/>
                  </a:lnTo>
                  <a:lnTo>
                    <a:pt x="921" y="191"/>
                  </a:lnTo>
                  <a:lnTo>
                    <a:pt x="923" y="191"/>
                  </a:lnTo>
                  <a:close/>
                  <a:moveTo>
                    <a:pt x="456" y="192"/>
                  </a:moveTo>
                  <a:lnTo>
                    <a:pt x="455" y="192"/>
                  </a:lnTo>
                  <a:lnTo>
                    <a:pt x="454" y="192"/>
                  </a:lnTo>
                  <a:lnTo>
                    <a:pt x="455" y="191"/>
                  </a:lnTo>
                  <a:lnTo>
                    <a:pt x="456" y="192"/>
                  </a:lnTo>
                  <a:lnTo>
                    <a:pt x="457" y="192"/>
                  </a:lnTo>
                  <a:lnTo>
                    <a:pt x="456" y="192"/>
                  </a:lnTo>
                  <a:close/>
                  <a:moveTo>
                    <a:pt x="911" y="189"/>
                  </a:moveTo>
                  <a:lnTo>
                    <a:pt x="912" y="189"/>
                  </a:lnTo>
                  <a:lnTo>
                    <a:pt x="913" y="189"/>
                  </a:lnTo>
                  <a:lnTo>
                    <a:pt x="913" y="190"/>
                  </a:lnTo>
                  <a:lnTo>
                    <a:pt x="912" y="190"/>
                  </a:lnTo>
                  <a:lnTo>
                    <a:pt x="909" y="190"/>
                  </a:lnTo>
                  <a:lnTo>
                    <a:pt x="909" y="189"/>
                  </a:lnTo>
                  <a:lnTo>
                    <a:pt x="910" y="189"/>
                  </a:lnTo>
                  <a:lnTo>
                    <a:pt x="911" y="189"/>
                  </a:lnTo>
                  <a:close/>
                  <a:moveTo>
                    <a:pt x="455" y="188"/>
                  </a:moveTo>
                  <a:lnTo>
                    <a:pt x="454" y="188"/>
                  </a:lnTo>
                  <a:lnTo>
                    <a:pt x="454" y="189"/>
                  </a:lnTo>
                  <a:lnTo>
                    <a:pt x="452" y="189"/>
                  </a:lnTo>
                  <a:lnTo>
                    <a:pt x="451" y="188"/>
                  </a:lnTo>
                  <a:lnTo>
                    <a:pt x="452" y="188"/>
                  </a:lnTo>
                  <a:lnTo>
                    <a:pt x="454" y="188"/>
                  </a:lnTo>
                  <a:lnTo>
                    <a:pt x="455" y="186"/>
                  </a:lnTo>
                  <a:lnTo>
                    <a:pt x="455" y="188"/>
                  </a:lnTo>
                  <a:close/>
                  <a:moveTo>
                    <a:pt x="451" y="186"/>
                  </a:moveTo>
                  <a:lnTo>
                    <a:pt x="451" y="185"/>
                  </a:lnTo>
                  <a:lnTo>
                    <a:pt x="452" y="185"/>
                  </a:lnTo>
                  <a:lnTo>
                    <a:pt x="452" y="186"/>
                  </a:lnTo>
                  <a:lnTo>
                    <a:pt x="451" y="186"/>
                  </a:lnTo>
                  <a:lnTo>
                    <a:pt x="450" y="188"/>
                  </a:lnTo>
                  <a:lnTo>
                    <a:pt x="450" y="186"/>
                  </a:lnTo>
                  <a:lnTo>
                    <a:pt x="450" y="185"/>
                  </a:lnTo>
                  <a:lnTo>
                    <a:pt x="451" y="185"/>
                  </a:lnTo>
                  <a:lnTo>
                    <a:pt x="451" y="186"/>
                  </a:lnTo>
                  <a:close/>
                  <a:moveTo>
                    <a:pt x="911" y="186"/>
                  </a:moveTo>
                  <a:lnTo>
                    <a:pt x="909" y="186"/>
                  </a:lnTo>
                  <a:lnTo>
                    <a:pt x="907" y="186"/>
                  </a:lnTo>
                  <a:lnTo>
                    <a:pt x="909" y="186"/>
                  </a:lnTo>
                  <a:lnTo>
                    <a:pt x="909" y="185"/>
                  </a:lnTo>
                  <a:lnTo>
                    <a:pt x="910" y="185"/>
                  </a:lnTo>
                  <a:lnTo>
                    <a:pt x="910" y="184"/>
                  </a:lnTo>
                  <a:lnTo>
                    <a:pt x="910" y="185"/>
                  </a:lnTo>
                  <a:lnTo>
                    <a:pt x="911" y="186"/>
                  </a:lnTo>
                  <a:close/>
                  <a:moveTo>
                    <a:pt x="456" y="185"/>
                  </a:moveTo>
                  <a:lnTo>
                    <a:pt x="456" y="186"/>
                  </a:lnTo>
                  <a:lnTo>
                    <a:pt x="455" y="186"/>
                  </a:lnTo>
                  <a:lnTo>
                    <a:pt x="454" y="186"/>
                  </a:lnTo>
                  <a:lnTo>
                    <a:pt x="455" y="186"/>
                  </a:lnTo>
                  <a:lnTo>
                    <a:pt x="454" y="186"/>
                  </a:lnTo>
                  <a:lnTo>
                    <a:pt x="454" y="188"/>
                  </a:lnTo>
                  <a:lnTo>
                    <a:pt x="452" y="188"/>
                  </a:lnTo>
                  <a:lnTo>
                    <a:pt x="454" y="186"/>
                  </a:lnTo>
                  <a:lnTo>
                    <a:pt x="454" y="185"/>
                  </a:lnTo>
                  <a:lnTo>
                    <a:pt x="455" y="185"/>
                  </a:lnTo>
                  <a:lnTo>
                    <a:pt x="455" y="184"/>
                  </a:lnTo>
                  <a:lnTo>
                    <a:pt x="456" y="184"/>
                  </a:lnTo>
                  <a:lnTo>
                    <a:pt x="456" y="185"/>
                  </a:lnTo>
                  <a:close/>
                  <a:moveTo>
                    <a:pt x="567" y="184"/>
                  </a:moveTo>
                  <a:lnTo>
                    <a:pt x="565" y="185"/>
                  </a:lnTo>
                  <a:lnTo>
                    <a:pt x="564" y="185"/>
                  </a:lnTo>
                  <a:lnTo>
                    <a:pt x="564" y="184"/>
                  </a:lnTo>
                  <a:lnTo>
                    <a:pt x="565" y="184"/>
                  </a:lnTo>
                  <a:lnTo>
                    <a:pt x="567" y="184"/>
                  </a:lnTo>
                  <a:lnTo>
                    <a:pt x="567" y="183"/>
                  </a:lnTo>
                  <a:lnTo>
                    <a:pt x="567" y="184"/>
                  </a:lnTo>
                  <a:close/>
                  <a:moveTo>
                    <a:pt x="448" y="183"/>
                  </a:moveTo>
                  <a:lnTo>
                    <a:pt x="447" y="183"/>
                  </a:lnTo>
                  <a:lnTo>
                    <a:pt x="445" y="183"/>
                  </a:lnTo>
                  <a:lnTo>
                    <a:pt x="447" y="183"/>
                  </a:lnTo>
                  <a:lnTo>
                    <a:pt x="448" y="183"/>
                  </a:lnTo>
                  <a:close/>
                  <a:moveTo>
                    <a:pt x="397" y="182"/>
                  </a:moveTo>
                  <a:lnTo>
                    <a:pt x="398" y="182"/>
                  </a:lnTo>
                  <a:lnTo>
                    <a:pt x="395" y="182"/>
                  </a:lnTo>
                  <a:lnTo>
                    <a:pt x="394" y="182"/>
                  </a:lnTo>
                  <a:lnTo>
                    <a:pt x="395" y="181"/>
                  </a:lnTo>
                  <a:lnTo>
                    <a:pt x="397" y="182"/>
                  </a:lnTo>
                  <a:close/>
                  <a:moveTo>
                    <a:pt x="406" y="181"/>
                  </a:moveTo>
                  <a:lnTo>
                    <a:pt x="405" y="181"/>
                  </a:lnTo>
                  <a:lnTo>
                    <a:pt x="402" y="182"/>
                  </a:lnTo>
                  <a:lnTo>
                    <a:pt x="402" y="181"/>
                  </a:lnTo>
                  <a:lnTo>
                    <a:pt x="404" y="181"/>
                  </a:lnTo>
                  <a:lnTo>
                    <a:pt x="405" y="181"/>
                  </a:lnTo>
                  <a:lnTo>
                    <a:pt x="406" y="181"/>
                  </a:lnTo>
                  <a:close/>
                  <a:moveTo>
                    <a:pt x="428" y="182"/>
                  </a:moveTo>
                  <a:lnTo>
                    <a:pt x="427" y="182"/>
                  </a:lnTo>
                  <a:lnTo>
                    <a:pt x="428" y="182"/>
                  </a:lnTo>
                  <a:lnTo>
                    <a:pt x="429" y="181"/>
                  </a:lnTo>
                  <a:lnTo>
                    <a:pt x="430" y="181"/>
                  </a:lnTo>
                  <a:lnTo>
                    <a:pt x="432" y="181"/>
                  </a:lnTo>
                  <a:lnTo>
                    <a:pt x="430" y="181"/>
                  </a:lnTo>
                  <a:lnTo>
                    <a:pt x="429" y="182"/>
                  </a:lnTo>
                  <a:lnTo>
                    <a:pt x="428" y="182"/>
                  </a:lnTo>
                  <a:close/>
                  <a:moveTo>
                    <a:pt x="408" y="181"/>
                  </a:moveTo>
                  <a:lnTo>
                    <a:pt x="407" y="181"/>
                  </a:lnTo>
                  <a:lnTo>
                    <a:pt x="408" y="181"/>
                  </a:lnTo>
                  <a:lnTo>
                    <a:pt x="409" y="181"/>
                  </a:lnTo>
                  <a:lnTo>
                    <a:pt x="411" y="181"/>
                  </a:lnTo>
                  <a:lnTo>
                    <a:pt x="412" y="181"/>
                  </a:lnTo>
                  <a:lnTo>
                    <a:pt x="411" y="181"/>
                  </a:lnTo>
                  <a:lnTo>
                    <a:pt x="409" y="181"/>
                  </a:lnTo>
                  <a:lnTo>
                    <a:pt x="408" y="181"/>
                  </a:lnTo>
                  <a:close/>
                  <a:moveTo>
                    <a:pt x="458" y="182"/>
                  </a:moveTo>
                  <a:lnTo>
                    <a:pt x="457" y="182"/>
                  </a:lnTo>
                  <a:lnTo>
                    <a:pt x="457" y="181"/>
                  </a:lnTo>
                  <a:lnTo>
                    <a:pt x="458" y="181"/>
                  </a:lnTo>
                  <a:lnTo>
                    <a:pt x="459" y="181"/>
                  </a:lnTo>
                  <a:lnTo>
                    <a:pt x="458" y="182"/>
                  </a:lnTo>
                  <a:close/>
                  <a:moveTo>
                    <a:pt x="449" y="181"/>
                  </a:moveTo>
                  <a:lnTo>
                    <a:pt x="450" y="181"/>
                  </a:lnTo>
                  <a:lnTo>
                    <a:pt x="451" y="181"/>
                  </a:lnTo>
                  <a:lnTo>
                    <a:pt x="450" y="181"/>
                  </a:lnTo>
                  <a:lnTo>
                    <a:pt x="450" y="182"/>
                  </a:lnTo>
                  <a:lnTo>
                    <a:pt x="449" y="182"/>
                  </a:lnTo>
                  <a:lnTo>
                    <a:pt x="448" y="181"/>
                  </a:lnTo>
                  <a:lnTo>
                    <a:pt x="448" y="179"/>
                  </a:lnTo>
                  <a:lnTo>
                    <a:pt x="449" y="181"/>
                  </a:lnTo>
                  <a:close/>
                  <a:moveTo>
                    <a:pt x="554" y="179"/>
                  </a:moveTo>
                  <a:lnTo>
                    <a:pt x="554" y="181"/>
                  </a:lnTo>
                  <a:lnTo>
                    <a:pt x="553" y="181"/>
                  </a:lnTo>
                  <a:lnTo>
                    <a:pt x="553" y="179"/>
                  </a:lnTo>
                  <a:lnTo>
                    <a:pt x="554" y="178"/>
                  </a:lnTo>
                  <a:lnTo>
                    <a:pt x="554" y="179"/>
                  </a:lnTo>
                  <a:close/>
                  <a:moveTo>
                    <a:pt x="448" y="179"/>
                  </a:moveTo>
                  <a:lnTo>
                    <a:pt x="447" y="181"/>
                  </a:lnTo>
                  <a:lnTo>
                    <a:pt x="447" y="179"/>
                  </a:lnTo>
                  <a:lnTo>
                    <a:pt x="445" y="179"/>
                  </a:lnTo>
                  <a:lnTo>
                    <a:pt x="447" y="179"/>
                  </a:lnTo>
                  <a:lnTo>
                    <a:pt x="447" y="178"/>
                  </a:lnTo>
                  <a:lnTo>
                    <a:pt x="447" y="179"/>
                  </a:lnTo>
                  <a:lnTo>
                    <a:pt x="448" y="179"/>
                  </a:lnTo>
                  <a:close/>
                  <a:moveTo>
                    <a:pt x="440" y="179"/>
                  </a:moveTo>
                  <a:lnTo>
                    <a:pt x="439" y="179"/>
                  </a:lnTo>
                  <a:lnTo>
                    <a:pt x="440" y="178"/>
                  </a:lnTo>
                  <a:lnTo>
                    <a:pt x="441" y="178"/>
                  </a:lnTo>
                  <a:lnTo>
                    <a:pt x="442" y="178"/>
                  </a:lnTo>
                  <a:lnTo>
                    <a:pt x="443" y="178"/>
                  </a:lnTo>
                  <a:lnTo>
                    <a:pt x="442" y="178"/>
                  </a:lnTo>
                  <a:lnTo>
                    <a:pt x="441" y="178"/>
                  </a:lnTo>
                  <a:lnTo>
                    <a:pt x="440" y="179"/>
                  </a:lnTo>
                  <a:close/>
                  <a:moveTo>
                    <a:pt x="414" y="178"/>
                  </a:moveTo>
                  <a:lnTo>
                    <a:pt x="413" y="178"/>
                  </a:lnTo>
                  <a:lnTo>
                    <a:pt x="412" y="178"/>
                  </a:lnTo>
                  <a:lnTo>
                    <a:pt x="413" y="178"/>
                  </a:lnTo>
                  <a:lnTo>
                    <a:pt x="413" y="177"/>
                  </a:lnTo>
                  <a:lnTo>
                    <a:pt x="414" y="177"/>
                  </a:lnTo>
                  <a:lnTo>
                    <a:pt x="414" y="178"/>
                  </a:lnTo>
                  <a:close/>
                  <a:moveTo>
                    <a:pt x="807" y="178"/>
                  </a:moveTo>
                  <a:lnTo>
                    <a:pt x="807" y="179"/>
                  </a:lnTo>
                  <a:lnTo>
                    <a:pt x="809" y="179"/>
                  </a:lnTo>
                  <a:lnTo>
                    <a:pt x="811" y="179"/>
                  </a:lnTo>
                  <a:lnTo>
                    <a:pt x="812" y="179"/>
                  </a:lnTo>
                  <a:lnTo>
                    <a:pt x="813" y="179"/>
                  </a:lnTo>
                  <a:lnTo>
                    <a:pt x="814" y="179"/>
                  </a:lnTo>
                  <a:lnTo>
                    <a:pt x="816" y="181"/>
                  </a:lnTo>
                  <a:lnTo>
                    <a:pt x="814" y="181"/>
                  </a:lnTo>
                  <a:lnTo>
                    <a:pt x="814" y="182"/>
                  </a:lnTo>
                  <a:lnTo>
                    <a:pt x="814" y="183"/>
                  </a:lnTo>
                  <a:lnTo>
                    <a:pt x="813" y="183"/>
                  </a:lnTo>
                  <a:lnTo>
                    <a:pt x="809" y="183"/>
                  </a:lnTo>
                  <a:lnTo>
                    <a:pt x="803" y="183"/>
                  </a:lnTo>
                  <a:lnTo>
                    <a:pt x="802" y="183"/>
                  </a:lnTo>
                  <a:lnTo>
                    <a:pt x="802" y="182"/>
                  </a:lnTo>
                  <a:lnTo>
                    <a:pt x="802" y="181"/>
                  </a:lnTo>
                  <a:lnTo>
                    <a:pt x="802" y="179"/>
                  </a:lnTo>
                  <a:lnTo>
                    <a:pt x="803" y="178"/>
                  </a:lnTo>
                  <a:lnTo>
                    <a:pt x="805" y="179"/>
                  </a:lnTo>
                  <a:lnTo>
                    <a:pt x="805" y="178"/>
                  </a:lnTo>
                  <a:lnTo>
                    <a:pt x="806" y="178"/>
                  </a:lnTo>
                  <a:lnTo>
                    <a:pt x="807" y="177"/>
                  </a:lnTo>
                  <a:lnTo>
                    <a:pt x="809" y="178"/>
                  </a:lnTo>
                  <a:lnTo>
                    <a:pt x="807" y="178"/>
                  </a:lnTo>
                  <a:close/>
                  <a:moveTo>
                    <a:pt x="448" y="177"/>
                  </a:moveTo>
                  <a:lnTo>
                    <a:pt x="447" y="177"/>
                  </a:lnTo>
                  <a:lnTo>
                    <a:pt x="445" y="177"/>
                  </a:lnTo>
                  <a:lnTo>
                    <a:pt x="444" y="178"/>
                  </a:lnTo>
                  <a:lnTo>
                    <a:pt x="443" y="178"/>
                  </a:lnTo>
                  <a:lnTo>
                    <a:pt x="444" y="177"/>
                  </a:lnTo>
                  <a:lnTo>
                    <a:pt x="447" y="177"/>
                  </a:lnTo>
                  <a:lnTo>
                    <a:pt x="448" y="176"/>
                  </a:lnTo>
                  <a:lnTo>
                    <a:pt x="448" y="177"/>
                  </a:lnTo>
                  <a:close/>
                  <a:moveTo>
                    <a:pt x="891" y="177"/>
                  </a:moveTo>
                  <a:lnTo>
                    <a:pt x="890" y="177"/>
                  </a:lnTo>
                  <a:lnTo>
                    <a:pt x="889" y="178"/>
                  </a:lnTo>
                  <a:lnTo>
                    <a:pt x="887" y="177"/>
                  </a:lnTo>
                  <a:lnTo>
                    <a:pt x="888" y="177"/>
                  </a:lnTo>
                  <a:lnTo>
                    <a:pt x="889" y="177"/>
                  </a:lnTo>
                  <a:lnTo>
                    <a:pt x="890" y="177"/>
                  </a:lnTo>
                  <a:lnTo>
                    <a:pt x="890" y="176"/>
                  </a:lnTo>
                  <a:lnTo>
                    <a:pt x="891" y="176"/>
                  </a:lnTo>
                  <a:lnTo>
                    <a:pt x="891" y="177"/>
                  </a:lnTo>
                  <a:close/>
                  <a:moveTo>
                    <a:pt x="682" y="181"/>
                  </a:moveTo>
                  <a:lnTo>
                    <a:pt x="681" y="182"/>
                  </a:lnTo>
                  <a:lnTo>
                    <a:pt x="679" y="183"/>
                  </a:lnTo>
                  <a:lnTo>
                    <a:pt x="678" y="183"/>
                  </a:lnTo>
                  <a:lnTo>
                    <a:pt x="677" y="184"/>
                  </a:lnTo>
                  <a:lnTo>
                    <a:pt x="677" y="183"/>
                  </a:lnTo>
                  <a:lnTo>
                    <a:pt x="676" y="183"/>
                  </a:lnTo>
                  <a:lnTo>
                    <a:pt x="676" y="182"/>
                  </a:lnTo>
                  <a:lnTo>
                    <a:pt x="676" y="181"/>
                  </a:lnTo>
                  <a:lnTo>
                    <a:pt x="677" y="181"/>
                  </a:lnTo>
                  <a:lnTo>
                    <a:pt x="677" y="179"/>
                  </a:lnTo>
                  <a:lnTo>
                    <a:pt x="678" y="179"/>
                  </a:lnTo>
                  <a:lnTo>
                    <a:pt x="677" y="179"/>
                  </a:lnTo>
                  <a:lnTo>
                    <a:pt x="677" y="178"/>
                  </a:lnTo>
                  <a:lnTo>
                    <a:pt x="678" y="178"/>
                  </a:lnTo>
                  <a:lnTo>
                    <a:pt x="678" y="177"/>
                  </a:lnTo>
                  <a:lnTo>
                    <a:pt x="679" y="177"/>
                  </a:lnTo>
                  <a:lnTo>
                    <a:pt x="681" y="177"/>
                  </a:lnTo>
                  <a:lnTo>
                    <a:pt x="681" y="176"/>
                  </a:lnTo>
                  <a:lnTo>
                    <a:pt x="682" y="176"/>
                  </a:lnTo>
                  <a:lnTo>
                    <a:pt x="683" y="176"/>
                  </a:lnTo>
                  <a:lnTo>
                    <a:pt x="684" y="176"/>
                  </a:lnTo>
                  <a:lnTo>
                    <a:pt x="684" y="177"/>
                  </a:lnTo>
                  <a:lnTo>
                    <a:pt x="683" y="178"/>
                  </a:lnTo>
                  <a:lnTo>
                    <a:pt x="683" y="179"/>
                  </a:lnTo>
                  <a:lnTo>
                    <a:pt x="682" y="181"/>
                  </a:lnTo>
                  <a:close/>
                  <a:moveTo>
                    <a:pt x="426" y="177"/>
                  </a:moveTo>
                  <a:lnTo>
                    <a:pt x="425" y="177"/>
                  </a:lnTo>
                  <a:lnTo>
                    <a:pt x="426" y="176"/>
                  </a:lnTo>
                  <a:lnTo>
                    <a:pt x="427" y="176"/>
                  </a:lnTo>
                  <a:lnTo>
                    <a:pt x="428" y="176"/>
                  </a:lnTo>
                  <a:lnTo>
                    <a:pt x="429" y="176"/>
                  </a:lnTo>
                  <a:lnTo>
                    <a:pt x="428" y="176"/>
                  </a:lnTo>
                  <a:lnTo>
                    <a:pt x="427" y="176"/>
                  </a:lnTo>
                  <a:lnTo>
                    <a:pt x="427" y="177"/>
                  </a:lnTo>
                  <a:lnTo>
                    <a:pt x="426" y="177"/>
                  </a:lnTo>
                  <a:close/>
                  <a:moveTo>
                    <a:pt x="796" y="176"/>
                  </a:moveTo>
                  <a:lnTo>
                    <a:pt x="797" y="176"/>
                  </a:lnTo>
                  <a:lnTo>
                    <a:pt x="799" y="177"/>
                  </a:lnTo>
                  <a:lnTo>
                    <a:pt x="800" y="177"/>
                  </a:lnTo>
                  <a:lnTo>
                    <a:pt x="800" y="178"/>
                  </a:lnTo>
                  <a:lnTo>
                    <a:pt x="799" y="178"/>
                  </a:lnTo>
                  <a:lnTo>
                    <a:pt x="799" y="179"/>
                  </a:lnTo>
                  <a:lnTo>
                    <a:pt x="798" y="179"/>
                  </a:lnTo>
                  <a:lnTo>
                    <a:pt x="797" y="181"/>
                  </a:lnTo>
                  <a:lnTo>
                    <a:pt x="797" y="182"/>
                  </a:lnTo>
                  <a:lnTo>
                    <a:pt x="797" y="183"/>
                  </a:lnTo>
                  <a:lnTo>
                    <a:pt x="796" y="183"/>
                  </a:lnTo>
                  <a:lnTo>
                    <a:pt x="796" y="184"/>
                  </a:lnTo>
                  <a:lnTo>
                    <a:pt x="796" y="185"/>
                  </a:lnTo>
                  <a:lnTo>
                    <a:pt x="795" y="185"/>
                  </a:lnTo>
                  <a:lnTo>
                    <a:pt x="795" y="186"/>
                  </a:lnTo>
                  <a:lnTo>
                    <a:pt x="793" y="186"/>
                  </a:lnTo>
                  <a:lnTo>
                    <a:pt x="792" y="188"/>
                  </a:lnTo>
                  <a:lnTo>
                    <a:pt x="791" y="188"/>
                  </a:lnTo>
                  <a:lnTo>
                    <a:pt x="790" y="188"/>
                  </a:lnTo>
                  <a:lnTo>
                    <a:pt x="790" y="189"/>
                  </a:lnTo>
                  <a:lnTo>
                    <a:pt x="789" y="189"/>
                  </a:lnTo>
                  <a:lnTo>
                    <a:pt x="788" y="189"/>
                  </a:lnTo>
                  <a:lnTo>
                    <a:pt x="786" y="189"/>
                  </a:lnTo>
                  <a:lnTo>
                    <a:pt x="783" y="190"/>
                  </a:lnTo>
                  <a:lnTo>
                    <a:pt x="782" y="190"/>
                  </a:lnTo>
                  <a:lnTo>
                    <a:pt x="781" y="190"/>
                  </a:lnTo>
                  <a:lnTo>
                    <a:pt x="779" y="190"/>
                  </a:lnTo>
                  <a:lnTo>
                    <a:pt x="778" y="190"/>
                  </a:lnTo>
                  <a:lnTo>
                    <a:pt x="777" y="190"/>
                  </a:lnTo>
                  <a:lnTo>
                    <a:pt x="776" y="190"/>
                  </a:lnTo>
                  <a:lnTo>
                    <a:pt x="772" y="190"/>
                  </a:lnTo>
                  <a:lnTo>
                    <a:pt x="771" y="190"/>
                  </a:lnTo>
                  <a:lnTo>
                    <a:pt x="771" y="189"/>
                  </a:lnTo>
                  <a:lnTo>
                    <a:pt x="771" y="188"/>
                  </a:lnTo>
                  <a:lnTo>
                    <a:pt x="771" y="186"/>
                  </a:lnTo>
                  <a:lnTo>
                    <a:pt x="772" y="186"/>
                  </a:lnTo>
                  <a:lnTo>
                    <a:pt x="772" y="185"/>
                  </a:lnTo>
                  <a:lnTo>
                    <a:pt x="772" y="184"/>
                  </a:lnTo>
                  <a:lnTo>
                    <a:pt x="774" y="183"/>
                  </a:lnTo>
                  <a:lnTo>
                    <a:pt x="775" y="182"/>
                  </a:lnTo>
                  <a:lnTo>
                    <a:pt x="779" y="179"/>
                  </a:lnTo>
                  <a:lnTo>
                    <a:pt x="781" y="178"/>
                  </a:lnTo>
                  <a:lnTo>
                    <a:pt x="782" y="178"/>
                  </a:lnTo>
                  <a:lnTo>
                    <a:pt x="782" y="177"/>
                  </a:lnTo>
                  <a:lnTo>
                    <a:pt x="783" y="177"/>
                  </a:lnTo>
                  <a:lnTo>
                    <a:pt x="784" y="176"/>
                  </a:lnTo>
                  <a:lnTo>
                    <a:pt x="789" y="175"/>
                  </a:lnTo>
                  <a:lnTo>
                    <a:pt x="789" y="176"/>
                  </a:lnTo>
                  <a:lnTo>
                    <a:pt x="790" y="176"/>
                  </a:lnTo>
                  <a:lnTo>
                    <a:pt x="791" y="176"/>
                  </a:lnTo>
                  <a:lnTo>
                    <a:pt x="792" y="176"/>
                  </a:lnTo>
                  <a:lnTo>
                    <a:pt x="792" y="175"/>
                  </a:lnTo>
                  <a:lnTo>
                    <a:pt x="796" y="176"/>
                  </a:lnTo>
                  <a:close/>
                  <a:moveTo>
                    <a:pt x="760" y="177"/>
                  </a:moveTo>
                  <a:lnTo>
                    <a:pt x="759" y="177"/>
                  </a:lnTo>
                  <a:lnTo>
                    <a:pt x="759" y="176"/>
                  </a:lnTo>
                  <a:lnTo>
                    <a:pt x="760" y="176"/>
                  </a:lnTo>
                  <a:lnTo>
                    <a:pt x="760" y="175"/>
                  </a:lnTo>
                  <a:lnTo>
                    <a:pt x="762" y="175"/>
                  </a:lnTo>
                  <a:lnTo>
                    <a:pt x="762" y="176"/>
                  </a:lnTo>
                  <a:lnTo>
                    <a:pt x="762" y="177"/>
                  </a:lnTo>
                  <a:lnTo>
                    <a:pt x="760" y="177"/>
                  </a:lnTo>
                  <a:close/>
                  <a:moveTo>
                    <a:pt x="546" y="176"/>
                  </a:moveTo>
                  <a:lnTo>
                    <a:pt x="544" y="176"/>
                  </a:lnTo>
                  <a:lnTo>
                    <a:pt x="546" y="175"/>
                  </a:lnTo>
                  <a:lnTo>
                    <a:pt x="546" y="176"/>
                  </a:lnTo>
                  <a:close/>
                  <a:moveTo>
                    <a:pt x="729" y="175"/>
                  </a:moveTo>
                  <a:lnTo>
                    <a:pt x="731" y="175"/>
                  </a:lnTo>
                  <a:lnTo>
                    <a:pt x="729" y="176"/>
                  </a:lnTo>
                  <a:lnTo>
                    <a:pt x="729" y="175"/>
                  </a:lnTo>
                  <a:lnTo>
                    <a:pt x="728" y="175"/>
                  </a:lnTo>
                  <a:lnTo>
                    <a:pt x="727" y="175"/>
                  </a:lnTo>
                  <a:lnTo>
                    <a:pt x="728" y="175"/>
                  </a:lnTo>
                  <a:lnTo>
                    <a:pt x="729" y="175"/>
                  </a:lnTo>
                  <a:close/>
                  <a:moveTo>
                    <a:pt x="810" y="176"/>
                  </a:moveTo>
                  <a:lnTo>
                    <a:pt x="810" y="177"/>
                  </a:lnTo>
                  <a:lnTo>
                    <a:pt x="810" y="176"/>
                  </a:lnTo>
                  <a:lnTo>
                    <a:pt x="809" y="176"/>
                  </a:lnTo>
                  <a:lnTo>
                    <a:pt x="810" y="176"/>
                  </a:lnTo>
                  <a:lnTo>
                    <a:pt x="810" y="175"/>
                  </a:lnTo>
                  <a:lnTo>
                    <a:pt x="809" y="175"/>
                  </a:lnTo>
                  <a:lnTo>
                    <a:pt x="809" y="174"/>
                  </a:lnTo>
                  <a:lnTo>
                    <a:pt x="810" y="174"/>
                  </a:lnTo>
                  <a:lnTo>
                    <a:pt x="811" y="174"/>
                  </a:lnTo>
                  <a:lnTo>
                    <a:pt x="811" y="175"/>
                  </a:lnTo>
                  <a:lnTo>
                    <a:pt x="811" y="176"/>
                  </a:lnTo>
                  <a:lnTo>
                    <a:pt x="810" y="176"/>
                  </a:lnTo>
                  <a:close/>
                  <a:moveTo>
                    <a:pt x="440" y="174"/>
                  </a:moveTo>
                  <a:lnTo>
                    <a:pt x="439" y="174"/>
                  </a:lnTo>
                  <a:lnTo>
                    <a:pt x="437" y="174"/>
                  </a:lnTo>
                  <a:lnTo>
                    <a:pt x="435" y="174"/>
                  </a:lnTo>
                  <a:lnTo>
                    <a:pt x="436" y="172"/>
                  </a:lnTo>
                  <a:lnTo>
                    <a:pt x="439" y="172"/>
                  </a:lnTo>
                  <a:lnTo>
                    <a:pt x="440" y="172"/>
                  </a:lnTo>
                  <a:lnTo>
                    <a:pt x="440" y="174"/>
                  </a:lnTo>
                  <a:close/>
                  <a:moveTo>
                    <a:pt x="441" y="172"/>
                  </a:moveTo>
                  <a:lnTo>
                    <a:pt x="442" y="172"/>
                  </a:lnTo>
                  <a:lnTo>
                    <a:pt x="441" y="172"/>
                  </a:lnTo>
                  <a:lnTo>
                    <a:pt x="440" y="172"/>
                  </a:lnTo>
                  <a:lnTo>
                    <a:pt x="441" y="172"/>
                  </a:lnTo>
                  <a:close/>
                  <a:moveTo>
                    <a:pt x="501" y="175"/>
                  </a:moveTo>
                  <a:lnTo>
                    <a:pt x="500" y="175"/>
                  </a:lnTo>
                  <a:lnTo>
                    <a:pt x="499" y="175"/>
                  </a:lnTo>
                  <a:lnTo>
                    <a:pt x="499" y="174"/>
                  </a:lnTo>
                  <a:lnTo>
                    <a:pt x="498" y="174"/>
                  </a:lnTo>
                  <a:lnTo>
                    <a:pt x="498" y="172"/>
                  </a:lnTo>
                  <a:lnTo>
                    <a:pt x="497" y="172"/>
                  </a:lnTo>
                  <a:lnTo>
                    <a:pt x="499" y="172"/>
                  </a:lnTo>
                  <a:lnTo>
                    <a:pt x="500" y="172"/>
                  </a:lnTo>
                  <a:lnTo>
                    <a:pt x="501" y="172"/>
                  </a:lnTo>
                  <a:lnTo>
                    <a:pt x="503" y="172"/>
                  </a:lnTo>
                  <a:lnTo>
                    <a:pt x="503" y="174"/>
                  </a:lnTo>
                  <a:lnTo>
                    <a:pt x="501" y="175"/>
                  </a:lnTo>
                  <a:close/>
                  <a:moveTo>
                    <a:pt x="409" y="171"/>
                  </a:moveTo>
                  <a:lnTo>
                    <a:pt x="409" y="172"/>
                  </a:lnTo>
                  <a:lnTo>
                    <a:pt x="407" y="171"/>
                  </a:lnTo>
                  <a:lnTo>
                    <a:pt x="408" y="171"/>
                  </a:lnTo>
                  <a:lnTo>
                    <a:pt x="409" y="171"/>
                  </a:lnTo>
                  <a:close/>
                  <a:moveTo>
                    <a:pt x="768" y="171"/>
                  </a:moveTo>
                  <a:lnTo>
                    <a:pt x="769" y="171"/>
                  </a:lnTo>
                  <a:lnTo>
                    <a:pt x="769" y="172"/>
                  </a:lnTo>
                  <a:lnTo>
                    <a:pt x="768" y="172"/>
                  </a:lnTo>
                  <a:lnTo>
                    <a:pt x="767" y="172"/>
                  </a:lnTo>
                  <a:lnTo>
                    <a:pt x="765" y="172"/>
                  </a:lnTo>
                  <a:lnTo>
                    <a:pt x="767" y="172"/>
                  </a:lnTo>
                  <a:lnTo>
                    <a:pt x="767" y="174"/>
                  </a:lnTo>
                  <a:lnTo>
                    <a:pt x="765" y="174"/>
                  </a:lnTo>
                  <a:lnTo>
                    <a:pt x="764" y="174"/>
                  </a:lnTo>
                  <a:lnTo>
                    <a:pt x="763" y="174"/>
                  </a:lnTo>
                  <a:lnTo>
                    <a:pt x="763" y="172"/>
                  </a:lnTo>
                  <a:lnTo>
                    <a:pt x="764" y="172"/>
                  </a:lnTo>
                  <a:lnTo>
                    <a:pt x="765" y="172"/>
                  </a:lnTo>
                  <a:lnTo>
                    <a:pt x="767" y="172"/>
                  </a:lnTo>
                  <a:lnTo>
                    <a:pt x="767" y="171"/>
                  </a:lnTo>
                  <a:lnTo>
                    <a:pt x="765" y="171"/>
                  </a:lnTo>
                  <a:lnTo>
                    <a:pt x="768" y="171"/>
                  </a:lnTo>
                  <a:close/>
                  <a:moveTo>
                    <a:pt x="809" y="172"/>
                  </a:moveTo>
                  <a:lnTo>
                    <a:pt x="806" y="172"/>
                  </a:lnTo>
                  <a:lnTo>
                    <a:pt x="805" y="172"/>
                  </a:lnTo>
                  <a:lnTo>
                    <a:pt x="805" y="171"/>
                  </a:lnTo>
                  <a:lnTo>
                    <a:pt x="806" y="171"/>
                  </a:lnTo>
                  <a:lnTo>
                    <a:pt x="807" y="171"/>
                  </a:lnTo>
                  <a:lnTo>
                    <a:pt x="809" y="171"/>
                  </a:lnTo>
                  <a:lnTo>
                    <a:pt x="807" y="171"/>
                  </a:lnTo>
                  <a:lnTo>
                    <a:pt x="809" y="171"/>
                  </a:lnTo>
                  <a:lnTo>
                    <a:pt x="809" y="172"/>
                  </a:lnTo>
                  <a:close/>
                  <a:moveTo>
                    <a:pt x="407" y="171"/>
                  </a:moveTo>
                  <a:lnTo>
                    <a:pt x="406" y="171"/>
                  </a:lnTo>
                  <a:lnTo>
                    <a:pt x="406" y="170"/>
                  </a:lnTo>
                  <a:lnTo>
                    <a:pt x="407" y="170"/>
                  </a:lnTo>
                  <a:lnTo>
                    <a:pt x="406" y="171"/>
                  </a:lnTo>
                  <a:lnTo>
                    <a:pt x="407" y="171"/>
                  </a:lnTo>
                  <a:close/>
                  <a:moveTo>
                    <a:pt x="805" y="172"/>
                  </a:moveTo>
                  <a:lnTo>
                    <a:pt x="805" y="174"/>
                  </a:lnTo>
                  <a:lnTo>
                    <a:pt x="804" y="174"/>
                  </a:lnTo>
                  <a:lnTo>
                    <a:pt x="804" y="175"/>
                  </a:lnTo>
                  <a:lnTo>
                    <a:pt x="804" y="174"/>
                  </a:lnTo>
                  <a:lnTo>
                    <a:pt x="805" y="174"/>
                  </a:lnTo>
                  <a:lnTo>
                    <a:pt x="805" y="175"/>
                  </a:lnTo>
                  <a:lnTo>
                    <a:pt x="804" y="175"/>
                  </a:lnTo>
                  <a:lnTo>
                    <a:pt x="804" y="176"/>
                  </a:lnTo>
                  <a:lnTo>
                    <a:pt x="803" y="176"/>
                  </a:lnTo>
                  <a:lnTo>
                    <a:pt x="803" y="175"/>
                  </a:lnTo>
                  <a:lnTo>
                    <a:pt x="802" y="175"/>
                  </a:lnTo>
                  <a:lnTo>
                    <a:pt x="803" y="175"/>
                  </a:lnTo>
                  <a:lnTo>
                    <a:pt x="802" y="175"/>
                  </a:lnTo>
                  <a:lnTo>
                    <a:pt x="800" y="174"/>
                  </a:lnTo>
                  <a:lnTo>
                    <a:pt x="799" y="174"/>
                  </a:lnTo>
                  <a:lnTo>
                    <a:pt x="799" y="172"/>
                  </a:lnTo>
                  <a:lnTo>
                    <a:pt x="800" y="172"/>
                  </a:lnTo>
                  <a:lnTo>
                    <a:pt x="800" y="171"/>
                  </a:lnTo>
                  <a:lnTo>
                    <a:pt x="802" y="171"/>
                  </a:lnTo>
                  <a:lnTo>
                    <a:pt x="802" y="170"/>
                  </a:lnTo>
                  <a:lnTo>
                    <a:pt x="803" y="170"/>
                  </a:lnTo>
                  <a:lnTo>
                    <a:pt x="805" y="170"/>
                  </a:lnTo>
                  <a:lnTo>
                    <a:pt x="805" y="171"/>
                  </a:lnTo>
                  <a:lnTo>
                    <a:pt x="805" y="172"/>
                  </a:lnTo>
                  <a:close/>
                  <a:moveTo>
                    <a:pt x="874" y="169"/>
                  </a:moveTo>
                  <a:lnTo>
                    <a:pt x="875" y="169"/>
                  </a:lnTo>
                  <a:lnTo>
                    <a:pt x="877" y="169"/>
                  </a:lnTo>
                  <a:lnTo>
                    <a:pt x="880" y="170"/>
                  </a:lnTo>
                  <a:lnTo>
                    <a:pt x="877" y="170"/>
                  </a:lnTo>
                  <a:lnTo>
                    <a:pt x="875" y="170"/>
                  </a:lnTo>
                  <a:lnTo>
                    <a:pt x="873" y="169"/>
                  </a:lnTo>
                  <a:lnTo>
                    <a:pt x="874" y="169"/>
                  </a:lnTo>
                  <a:close/>
                  <a:moveTo>
                    <a:pt x="534" y="169"/>
                  </a:moveTo>
                  <a:lnTo>
                    <a:pt x="534" y="170"/>
                  </a:lnTo>
                  <a:lnTo>
                    <a:pt x="534" y="171"/>
                  </a:lnTo>
                  <a:lnTo>
                    <a:pt x="533" y="171"/>
                  </a:lnTo>
                  <a:lnTo>
                    <a:pt x="532" y="171"/>
                  </a:lnTo>
                  <a:lnTo>
                    <a:pt x="530" y="172"/>
                  </a:lnTo>
                  <a:lnTo>
                    <a:pt x="530" y="171"/>
                  </a:lnTo>
                  <a:lnTo>
                    <a:pt x="529" y="171"/>
                  </a:lnTo>
                  <a:lnTo>
                    <a:pt x="528" y="171"/>
                  </a:lnTo>
                  <a:lnTo>
                    <a:pt x="527" y="171"/>
                  </a:lnTo>
                  <a:lnTo>
                    <a:pt x="527" y="170"/>
                  </a:lnTo>
                  <a:lnTo>
                    <a:pt x="528" y="170"/>
                  </a:lnTo>
                  <a:lnTo>
                    <a:pt x="529" y="170"/>
                  </a:lnTo>
                  <a:lnTo>
                    <a:pt x="530" y="170"/>
                  </a:lnTo>
                  <a:lnTo>
                    <a:pt x="530" y="169"/>
                  </a:lnTo>
                  <a:lnTo>
                    <a:pt x="532" y="169"/>
                  </a:lnTo>
                  <a:lnTo>
                    <a:pt x="534" y="169"/>
                  </a:lnTo>
                  <a:close/>
                  <a:moveTo>
                    <a:pt x="407" y="168"/>
                  </a:moveTo>
                  <a:lnTo>
                    <a:pt x="406" y="168"/>
                  </a:lnTo>
                  <a:lnTo>
                    <a:pt x="407" y="168"/>
                  </a:lnTo>
                  <a:close/>
                  <a:moveTo>
                    <a:pt x="551" y="168"/>
                  </a:moveTo>
                  <a:lnTo>
                    <a:pt x="550" y="168"/>
                  </a:lnTo>
                  <a:lnTo>
                    <a:pt x="550" y="169"/>
                  </a:lnTo>
                  <a:lnTo>
                    <a:pt x="549" y="169"/>
                  </a:lnTo>
                  <a:lnTo>
                    <a:pt x="549" y="170"/>
                  </a:lnTo>
                  <a:lnTo>
                    <a:pt x="549" y="169"/>
                  </a:lnTo>
                  <a:lnTo>
                    <a:pt x="548" y="169"/>
                  </a:lnTo>
                  <a:lnTo>
                    <a:pt x="548" y="170"/>
                  </a:lnTo>
                  <a:lnTo>
                    <a:pt x="547" y="170"/>
                  </a:lnTo>
                  <a:lnTo>
                    <a:pt x="547" y="169"/>
                  </a:lnTo>
                  <a:lnTo>
                    <a:pt x="546" y="169"/>
                  </a:lnTo>
                  <a:lnTo>
                    <a:pt x="546" y="170"/>
                  </a:lnTo>
                  <a:lnTo>
                    <a:pt x="546" y="169"/>
                  </a:lnTo>
                  <a:lnTo>
                    <a:pt x="547" y="168"/>
                  </a:lnTo>
                  <a:lnTo>
                    <a:pt x="548" y="168"/>
                  </a:lnTo>
                  <a:lnTo>
                    <a:pt x="548" y="167"/>
                  </a:lnTo>
                  <a:lnTo>
                    <a:pt x="549" y="167"/>
                  </a:lnTo>
                  <a:lnTo>
                    <a:pt x="549" y="165"/>
                  </a:lnTo>
                  <a:lnTo>
                    <a:pt x="550" y="165"/>
                  </a:lnTo>
                  <a:lnTo>
                    <a:pt x="551" y="167"/>
                  </a:lnTo>
                  <a:lnTo>
                    <a:pt x="550" y="167"/>
                  </a:lnTo>
                  <a:lnTo>
                    <a:pt x="551" y="167"/>
                  </a:lnTo>
                  <a:lnTo>
                    <a:pt x="551" y="168"/>
                  </a:lnTo>
                  <a:close/>
                  <a:moveTo>
                    <a:pt x="554" y="167"/>
                  </a:moveTo>
                  <a:lnTo>
                    <a:pt x="554" y="168"/>
                  </a:lnTo>
                  <a:lnTo>
                    <a:pt x="553" y="167"/>
                  </a:lnTo>
                  <a:lnTo>
                    <a:pt x="551" y="167"/>
                  </a:lnTo>
                  <a:lnTo>
                    <a:pt x="553" y="167"/>
                  </a:lnTo>
                  <a:lnTo>
                    <a:pt x="553" y="165"/>
                  </a:lnTo>
                  <a:lnTo>
                    <a:pt x="554" y="165"/>
                  </a:lnTo>
                  <a:lnTo>
                    <a:pt x="554" y="164"/>
                  </a:lnTo>
                  <a:lnTo>
                    <a:pt x="555" y="164"/>
                  </a:lnTo>
                  <a:lnTo>
                    <a:pt x="555" y="165"/>
                  </a:lnTo>
                  <a:lnTo>
                    <a:pt x="555" y="167"/>
                  </a:lnTo>
                  <a:lnTo>
                    <a:pt x="554" y="167"/>
                  </a:lnTo>
                  <a:close/>
                  <a:moveTo>
                    <a:pt x="655" y="164"/>
                  </a:moveTo>
                  <a:lnTo>
                    <a:pt x="656" y="164"/>
                  </a:lnTo>
                  <a:lnTo>
                    <a:pt x="655" y="164"/>
                  </a:lnTo>
                  <a:lnTo>
                    <a:pt x="655" y="165"/>
                  </a:lnTo>
                  <a:lnTo>
                    <a:pt x="654" y="165"/>
                  </a:lnTo>
                  <a:lnTo>
                    <a:pt x="654" y="164"/>
                  </a:lnTo>
                  <a:lnTo>
                    <a:pt x="655" y="164"/>
                  </a:lnTo>
                  <a:close/>
                  <a:moveTo>
                    <a:pt x="191" y="164"/>
                  </a:moveTo>
                  <a:lnTo>
                    <a:pt x="191" y="165"/>
                  </a:lnTo>
                  <a:lnTo>
                    <a:pt x="189" y="165"/>
                  </a:lnTo>
                  <a:lnTo>
                    <a:pt x="188" y="165"/>
                  </a:lnTo>
                  <a:lnTo>
                    <a:pt x="188" y="164"/>
                  </a:lnTo>
                  <a:lnTo>
                    <a:pt x="189" y="164"/>
                  </a:lnTo>
                  <a:lnTo>
                    <a:pt x="191" y="164"/>
                  </a:lnTo>
                  <a:close/>
                  <a:moveTo>
                    <a:pt x="539" y="165"/>
                  </a:moveTo>
                  <a:lnTo>
                    <a:pt x="539" y="164"/>
                  </a:lnTo>
                  <a:lnTo>
                    <a:pt x="540" y="164"/>
                  </a:lnTo>
                  <a:lnTo>
                    <a:pt x="539" y="164"/>
                  </a:lnTo>
                  <a:lnTo>
                    <a:pt x="540" y="163"/>
                  </a:lnTo>
                  <a:lnTo>
                    <a:pt x="541" y="163"/>
                  </a:lnTo>
                  <a:lnTo>
                    <a:pt x="541" y="164"/>
                  </a:lnTo>
                  <a:lnTo>
                    <a:pt x="540" y="165"/>
                  </a:lnTo>
                  <a:lnTo>
                    <a:pt x="539" y="165"/>
                  </a:lnTo>
                  <a:close/>
                  <a:moveTo>
                    <a:pt x="654" y="162"/>
                  </a:moveTo>
                  <a:lnTo>
                    <a:pt x="654" y="163"/>
                  </a:lnTo>
                  <a:lnTo>
                    <a:pt x="653" y="163"/>
                  </a:lnTo>
                  <a:lnTo>
                    <a:pt x="654" y="163"/>
                  </a:lnTo>
                  <a:lnTo>
                    <a:pt x="653" y="163"/>
                  </a:lnTo>
                  <a:lnTo>
                    <a:pt x="651" y="164"/>
                  </a:lnTo>
                  <a:lnTo>
                    <a:pt x="651" y="163"/>
                  </a:lnTo>
                  <a:lnTo>
                    <a:pt x="653" y="163"/>
                  </a:lnTo>
                  <a:lnTo>
                    <a:pt x="651" y="163"/>
                  </a:lnTo>
                  <a:lnTo>
                    <a:pt x="653" y="162"/>
                  </a:lnTo>
                  <a:lnTo>
                    <a:pt x="651" y="162"/>
                  </a:lnTo>
                  <a:lnTo>
                    <a:pt x="653" y="162"/>
                  </a:lnTo>
                  <a:lnTo>
                    <a:pt x="651" y="162"/>
                  </a:lnTo>
                  <a:lnTo>
                    <a:pt x="651" y="163"/>
                  </a:lnTo>
                  <a:lnTo>
                    <a:pt x="650" y="163"/>
                  </a:lnTo>
                  <a:lnTo>
                    <a:pt x="651" y="162"/>
                  </a:lnTo>
                  <a:lnTo>
                    <a:pt x="653" y="162"/>
                  </a:lnTo>
                  <a:lnTo>
                    <a:pt x="653" y="161"/>
                  </a:lnTo>
                  <a:lnTo>
                    <a:pt x="654" y="162"/>
                  </a:lnTo>
                  <a:close/>
                  <a:moveTo>
                    <a:pt x="776" y="161"/>
                  </a:moveTo>
                  <a:lnTo>
                    <a:pt x="777" y="161"/>
                  </a:lnTo>
                  <a:lnTo>
                    <a:pt x="778" y="162"/>
                  </a:lnTo>
                  <a:lnTo>
                    <a:pt x="777" y="162"/>
                  </a:lnTo>
                  <a:lnTo>
                    <a:pt x="777" y="163"/>
                  </a:lnTo>
                  <a:lnTo>
                    <a:pt x="776" y="163"/>
                  </a:lnTo>
                  <a:lnTo>
                    <a:pt x="776" y="164"/>
                  </a:lnTo>
                  <a:lnTo>
                    <a:pt x="775" y="164"/>
                  </a:lnTo>
                  <a:lnTo>
                    <a:pt x="775" y="163"/>
                  </a:lnTo>
                  <a:lnTo>
                    <a:pt x="774" y="164"/>
                  </a:lnTo>
                  <a:lnTo>
                    <a:pt x="772" y="164"/>
                  </a:lnTo>
                  <a:lnTo>
                    <a:pt x="772" y="165"/>
                  </a:lnTo>
                  <a:lnTo>
                    <a:pt x="771" y="165"/>
                  </a:lnTo>
                  <a:lnTo>
                    <a:pt x="770" y="167"/>
                  </a:lnTo>
                  <a:lnTo>
                    <a:pt x="769" y="167"/>
                  </a:lnTo>
                  <a:lnTo>
                    <a:pt x="769" y="168"/>
                  </a:lnTo>
                  <a:lnTo>
                    <a:pt x="768" y="168"/>
                  </a:lnTo>
                  <a:lnTo>
                    <a:pt x="767" y="168"/>
                  </a:lnTo>
                  <a:lnTo>
                    <a:pt x="765" y="168"/>
                  </a:lnTo>
                  <a:lnTo>
                    <a:pt x="764" y="168"/>
                  </a:lnTo>
                  <a:lnTo>
                    <a:pt x="763" y="169"/>
                  </a:lnTo>
                  <a:lnTo>
                    <a:pt x="762" y="169"/>
                  </a:lnTo>
                  <a:lnTo>
                    <a:pt x="762" y="168"/>
                  </a:lnTo>
                  <a:lnTo>
                    <a:pt x="763" y="167"/>
                  </a:lnTo>
                  <a:lnTo>
                    <a:pt x="765" y="165"/>
                  </a:lnTo>
                  <a:lnTo>
                    <a:pt x="767" y="165"/>
                  </a:lnTo>
                  <a:lnTo>
                    <a:pt x="768" y="165"/>
                  </a:lnTo>
                  <a:lnTo>
                    <a:pt x="769" y="165"/>
                  </a:lnTo>
                  <a:lnTo>
                    <a:pt x="769" y="164"/>
                  </a:lnTo>
                  <a:lnTo>
                    <a:pt x="770" y="164"/>
                  </a:lnTo>
                  <a:lnTo>
                    <a:pt x="771" y="163"/>
                  </a:lnTo>
                  <a:lnTo>
                    <a:pt x="772" y="163"/>
                  </a:lnTo>
                  <a:lnTo>
                    <a:pt x="774" y="163"/>
                  </a:lnTo>
                  <a:lnTo>
                    <a:pt x="772" y="162"/>
                  </a:lnTo>
                  <a:lnTo>
                    <a:pt x="774" y="162"/>
                  </a:lnTo>
                  <a:lnTo>
                    <a:pt x="775" y="162"/>
                  </a:lnTo>
                  <a:lnTo>
                    <a:pt x="776" y="161"/>
                  </a:lnTo>
                  <a:close/>
                  <a:moveTo>
                    <a:pt x="201" y="161"/>
                  </a:moveTo>
                  <a:lnTo>
                    <a:pt x="202" y="161"/>
                  </a:lnTo>
                  <a:lnTo>
                    <a:pt x="201" y="162"/>
                  </a:lnTo>
                  <a:lnTo>
                    <a:pt x="202" y="162"/>
                  </a:lnTo>
                  <a:lnTo>
                    <a:pt x="201" y="162"/>
                  </a:lnTo>
                  <a:lnTo>
                    <a:pt x="200" y="161"/>
                  </a:lnTo>
                  <a:lnTo>
                    <a:pt x="201" y="161"/>
                  </a:lnTo>
                  <a:close/>
                  <a:moveTo>
                    <a:pt x="760" y="162"/>
                  </a:moveTo>
                  <a:lnTo>
                    <a:pt x="759" y="161"/>
                  </a:lnTo>
                  <a:lnTo>
                    <a:pt x="760" y="161"/>
                  </a:lnTo>
                  <a:lnTo>
                    <a:pt x="760" y="162"/>
                  </a:lnTo>
                  <a:close/>
                  <a:moveTo>
                    <a:pt x="743" y="161"/>
                  </a:moveTo>
                  <a:lnTo>
                    <a:pt x="745" y="161"/>
                  </a:lnTo>
                  <a:lnTo>
                    <a:pt x="746" y="161"/>
                  </a:lnTo>
                  <a:lnTo>
                    <a:pt x="746" y="162"/>
                  </a:lnTo>
                  <a:lnTo>
                    <a:pt x="745" y="162"/>
                  </a:lnTo>
                  <a:lnTo>
                    <a:pt x="743" y="162"/>
                  </a:lnTo>
                  <a:lnTo>
                    <a:pt x="743" y="161"/>
                  </a:lnTo>
                  <a:lnTo>
                    <a:pt x="742" y="161"/>
                  </a:lnTo>
                  <a:lnTo>
                    <a:pt x="742" y="162"/>
                  </a:lnTo>
                  <a:lnTo>
                    <a:pt x="741" y="162"/>
                  </a:lnTo>
                  <a:lnTo>
                    <a:pt x="741" y="161"/>
                  </a:lnTo>
                  <a:lnTo>
                    <a:pt x="742" y="161"/>
                  </a:lnTo>
                  <a:lnTo>
                    <a:pt x="743" y="161"/>
                  </a:lnTo>
                  <a:close/>
                  <a:moveTo>
                    <a:pt x="658" y="161"/>
                  </a:moveTo>
                  <a:lnTo>
                    <a:pt x="657" y="161"/>
                  </a:lnTo>
                  <a:lnTo>
                    <a:pt x="658" y="161"/>
                  </a:lnTo>
                  <a:lnTo>
                    <a:pt x="658" y="162"/>
                  </a:lnTo>
                  <a:lnTo>
                    <a:pt x="657" y="162"/>
                  </a:lnTo>
                  <a:lnTo>
                    <a:pt x="656" y="162"/>
                  </a:lnTo>
                  <a:lnTo>
                    <a:pt x="656" y="163"/>
                  </a:lnTo>
                  <a:lnTo>
                    <a:pt x="655" y="163"/>
                  </a:lnTo>
                  <a:lnTo>
                    <a:pt x="655" y="162"/>
                  </a:lnTo>
                  <a:lnTo>
                    <a:pt x="654" y="162"/>
                  </a:lnTo>
                  <a:lnTo>
                    <a:pt x="655" y="162"/>
                  </a:lnTo>
                  <a:lnTo>
                    <a:pt x="655" y="161"/>
                  </a:lnTo>
                  <a:lnTo>
                    <a:pt x="656" y="161"/>
                  </a:lnTo>
                  <a:lnTo>
                    <a:pt x="657" y="161"/>
                  </a:lnTo>
                  <a:lnTo>
                    <a:pt x="658" y="161"/>
                  </a:lnTo>
                  <a:close/>
                  <a:moveTo>
                    <a:pt x="791" y="161"/>
                  </a:moveTo>
                  <a:lnTo>
                    <a:pt x="793" y="161"/>
                  </a:lnTo>
                  <a:lnTo>
                    <a:pt x="795" y="161"/>
                  </a:lnTo>
                  <a:lnTo>
                    <a:pt x="795" y="162"/>
                  </a:lnTo>
                  <a:lnTo>
                    <a:pt x="793" y="162"/>
                  </a:lnTo>
                  <a:lnTo>
                    <a:pt x="792" y="163"/>
                  </a:lnTo>
                  <a:lnTo>
                    <a:pt x="791" y="163"/>
                  </a:lnTo>
                  <a:lnTo>
                    <a:pt x="790" y="163"/>
                  </a:lnTo>
                  <a:lnTo>
                    <a:pt x="790" y="164"/>
                  </a:lnTo>
                  <a:lnTo>
                    <a:pt x="790" y="165"/>
                  </a:lnTo>
                  <a:lnTo>
                    <a:pt x="789" y="165"/>
                  </a:lnTo>
                  <a:lnTo>
                    <a:pt x="789" y="164"/>
                  </a:lnTo>
                  <a:lnTo>
                    <a:pt x="788" y="164"/>
                  </a:lnTo>
                  <a:lnTo>
                    <a:pt x="786" y="164"/>
                  </a:lnTo>
                  <a:lnTo>
                    <a:pt x="785" y="164"/>
                  </a:lnTo>
                  <a:lnTo>
                    <a:pt x="785" y="163"/>
                  </a:lnTo>
                  <a:lnTo>
                    <a:pt x="786" y="163"/>
                  </a:lnTo>
                  <a:lnTo>
                    <a:pt x="786" y="162"/>
                  </a:lnTo>
                  <a:lnTo>
                    <a:pt x="788" y="162"/>
                  </a:lnTo>
                  <a:lnTo>
                    <a:pt x="788" y="161"/>
                  </a:lnTo>
                  <a:lnTo>
                    <a:pt x="789" y="161"/>
                  </a:lnTo>
                  <a:lnTo>
                    <a:pt x="790" y="161"/>
                  </a:lnTo>
                  <a:lnTo>
                    <a:pt x="791" y="161"/>
                  </a:lnTo>
                  <a:close/>
                  <a:moveTo>
                    <a:pt x="200" y="160"/>
                  </a:moveTo>
                  <a:lnTo>
                    <a:pt x="201" y="160"/>
                  </a:lnTo>
                  <a:lnTo>
                    <a:pt x="200" y="161"/>
                  </a:lnTo>
                  <a:lnTo>
                    <a:pt x="200" y="160"/>
                  </a:lnTo>
                  <a:lnTo>
                    <a:pt x="199" y="160"/>
                  </a:lnTo>
                  <a:lnTo>
                    <a:pt x="200" y="160"/>
                  </a:lnTo>
                  <a:close/>
                  <a:moveTo>
                    <a:pt x="548" y="160"/>
                  </a:moveTo>
                  <a:lnTo>
                    <a:pt x="549" y="158"/>
                  </a:lnTo>
                  <a:lnTo>
                    <a:pt x="549" y="160"/>
                  </a:lnTo>
                  <a:lnTo>
                    <a:pt x="550" y="160"/>
                  </a:lnTo>
                  <a:lnTo>
                    <a:pt x="549" y="160"/>
                  </a:lnTo>
                  <a:lnTo>
                    <a:pt x="550" y="160"/>
                  </a:lnTo>
                  <a:lnTo>
                    <a:pt x="550" y="161"/>
                  </a:lnTo>
                  <a:lnTo>
                    <a:pt x="549" y="161"/>
                  </a:lnTo>
                  <a:lnTo>
                    <a:pt x="548" y="161"/>
                  </a:lnTo>
                  <a:lnTo>
                    <a:pt x="547" y="161"/>
                  </a:lnTo>
                  <a:lnTo>
                    <a:pt x="547" y="162"/>
                  </a:lnTo>
                  <a:lnTo>
                    <a:pt x="546" y="162"/>
                  </a:lnTo>
                  <a:lnTo>
                    <a:pt x="546" y="161"/>
                  </a:lnTo>
                  <a:lnTo>
                    <a:pt x="547" y="161"/>
                  </a:lnTo>
                  <a:lnTo>
                    <a:pt x="548" y="161"/>
                  </a:lnTo>
                  <a:lnTo>
                    <a:pt x="548" y="160"/>
                  </a:lnTo>
                  <a:lnTo>
                    <a:pt x="547" y="160"/>
                  </a:lnTo>
                  <a:lnTo>
                    <a:pt x="547" y="158"/>
                  </a:lnTo>
                  <a:lnTo>
                    <a:pt x="548" y="158"/>
                  </a:lnTo>
                  <a:lnTo>
                    <a:pt x="548" y="160"/>
                  </a:lnTo>
                  <a:close/>
                  <a:moveTo>
                    <a:pt x="594" y="158"/>
                  </a:moveTo>
                  <a:lnTo>
                    <a:pt x="596" y="158"/>
                  </a:lnTo>
                  <a:lnTo>
                    <a:pt x="597" y="158"/>
                  </a:lnTo>
                  <a:lnTo>
                    <a:pt x="598" y="158"/>
                  </a:lnTo>
                  <a:lnTo>
                    <a:pt x="598" y="160"/>
                  </a:lnTo>
                  <a:lnTo>
                    <a:pt x="599" y="160"/>
                  </a:lnTo>
                  <a:lnTo>
                    <a:pt x="599" y="158"/>
                  </a:lnTo>
                  <a:lnTo>
                    <a:pt x="599" y="160"/>
                  </a:lnTo>
                  <a:lnTo>
                    <a:pt x="599" y="161"/>
                  </a:lnTo>
                  <a:lnTo>
                    <a:pt x="598" y="161"/>
                  </a:lnTo>
                  <a:lnTo>
                    <a:pt x="598" y="162"/>
                  </a:lnTo>
                  <a:lnTo>
                    <a:pt x="597" y="162"/>
                  </a:lnTo>
                  <a:lnTo>
                    <a:pt x="596" y="161"/>
                  </a:lnTo>
                  <a:lnTo>
                    <a:pt x="596" y="160"/>
                  </a:lnTo>
                  <a:lnTo>
                    <a:pt x="594" y="160"/>
                  </a:lnTo>
                  <a:lnTo>
                    <a:pt x="593" y="158"/>
                  </a:lnTo>
                  <a:lnTo>
                    <a:pt x="594" y="158"/>
                  </a:lnTo>
                  <a:close/>
                  <a:moveTo>
                    <a:pt x="890" y="158"/>
                  </a:moveTo>
                  <a:lnTo>
                    <a:pt x="890" y="160"/>
                  </a:lnTo>
                  <a:lnTo>
                    <a:pt x="888" y="160"/>
                  </a:lnTo>
                  <a:lnTo>
                    <a:pt x="887" y="160"/>
                  </a:lnTo>
                  <a:lnTo>
                    <a:pt x="885" y="160"/>
                  </a:lnTo>
                  <a:lnTo>
                    <a:pt x="887" y="160"/>
                  </a:lnTo>
                  <a:lnTo>
                    <a:pt x="887" y="158"/>
                  </a:lnTo>
                  <a:lnTo>
                    <a:pt x="888" y="158"/>
                  </a:lnTo>
                  <a:lnTo>
                    <a:pt x="889" y="158"/>
                  </a:lnTo>
                  <a:lnTo>
                    <a:pt x="890" y="158"/>
                  </a:lnTo>
                  <a:close/>
                  <a:moveTo>
                    <a:pt x="221" y="158"/>
                  </a:moveTo>
                  <a:lnTo>
                    <a:pt x="220" y="158"/>
                  </a:lnTo>
                  <a:lnTo>
                    <a:pt x="219" y="158"/>
                  </a:lnTo>
                  <a:lnTo>
                    <a:pt x="220" y="158"/>
                  </a:lnTo>
                  <a:lnTo>
                    <a:pt x="221" y="158"/>
                  </a:lnTo>
                  <a:close/>
                  <a:moveTo>
                    <a:pt x="605" y="158"/>
                  </a:moveTo>
                  <a:lnTo>
                    <a:pt x="606" y="158"/>
                  </a:lnTo>
                  <a:lnTo>
                    <a:pt x="607" y="160"/>
                  </a:lnTo>
                  <a:lnTo>
                    <a:pt x="606" y="160"/>
                  </a:lnTo>
                  <a:lnTo>
                    <a:pt x="606" y="161"/>
                  </a:lnTo>
                  <a:lnTo>
                    <a:pt x="605" y="161"/>
                  </a:lnTo>
                  <a:lnTo>
                    <a:pt x="604" y="162"/>
                  </a:lnTo>
                  <a:lnTo>
                    <a:pt x="601" y="162"/>
                  </a:lnTo>
                  <a:lnTo>
                    <a:pt x="601" y="161"/>
                  </a:lnTo>
                  <a:lnTo>
                    <a:pt x="603" y="161"/>
                  </a:lnTo>
                  <a:lnTo>
                    <a:pt x="604" y="160"/>
                  </a:lnTo>
                  <a:lnTo>
                    <a:pt x="604" y="158"/>
                  </a:lnTo>
                  <a:lnTo>
                    <a:pt x="603" y="158"/>
                  </a:lnTo>
                  <a:lnTo>
                    <a:pt x="603" y="160"/>
                  </a:lnTo>
                  <a:lnTo>
                    <a:pt x="600" y="161"/>
                  </a:lnTo>
                  <a:lnTo>
                    <a:pt x="600" y="162"/>
                  </a:lnTo>
                  <a:lnTo>
                    <a:pt x="599" y="162"/>
                  </a:lnTo>
                  <a:lnTo>
                    <a:pt x="599" y="161"/>
                  </a:lnTo>
                  <a:lnTo>
                    <a:pt x="600" y="161"/>
                  </a:lnTo>
                  <a:lnTo>
                    <a:pt x="600" y="160"/>
                  </a:lnTo>
                  <a:lnTo>
                    <a:pt x="601" y="160"/>
                  </a:lnTo>
                  <a:lnTo>
                    <a:pt x="603" y="158"/>
                  </a:lnTo>
                  <a:lnTo>
                    <a:pt x="604" y="158"/>
                  </a:lnTo>
                  <a:lnTo>
                    <a:pt x="605" y="158"/>
                  </a:lnTo>
                  <a:close/>
                  <a:moveTo>
                    <a:pt x="170" y="158"/>
                  </a:moveTo>
                  <a:lnTo>
                    <a:pt x="169" y="158"/>
                  </a:lnTo>
                  <a:lnTo>
                    <a:pt x="167" y="158"/>
                  </a:lnTo>
                  <a:lnTo>
                    <a:pt x="167" y="160"/>
                  </a:lnTo>
                  <a:lnTo>
                    <a:pt x="166" y="160"/>
                  </a:lnTo>
                  <a:lnTo>
                    <a:pt x="166" y="158"/>
                  </a:lnTo>
                  <a:lnTo>
                    <a:pt x="165" y="158"/>
                  </a:lnTo>
                  <a:lnTo>
                    <a:pt x="167" y="158"/>
                  </a:lnTo>
                  <a:lnTo>
                    <a:pt x="167" y="157"/>
                  </a:lnTo>
                  <a:lnTo>
                    <a:pt x="169" y="157"/>
                  </a:lnTo>
                  <a:lnTo>
                    <a:pt x="169" y="158"/>
                  </a:lnTo>
                  <a:lnTo>
                    <a:pt x="170" y="158"/>
                  </a:lnTo>
                  <a:close/>
                  <a:moveTo>
                    <a:pt x="203" y="158"/>
                  </a:moveTo>
                  <a:lnTo>
                    <a:pt x="202" y="158"/>
                  </a:lnTo>
                  <a:lnTo>
                    <a:pt x="203" y="158"/>
                  </a:lnTo>
                  <a:lnTo>
                    <a:pt x="205" y="158"/>
                  </a:lnTo>
                  <a:lnTo>
                    <a:pt x="205" y="157"/>
                  </a:lnTo>
                  <a:lnTo>
                    <a:pt x="206" y="157"/>
                  </a:lnTo>
                  <a:lnTo>
                    <a:pt x="205" y="158"/>
                  </a:lnTo>
                  <a:lnTo>
                    <a:pt x="203" y="158"/>
                  </a:lnTo>
                  <a:close/>
                  <a:moveTo>
                    <a:pt x="885" y="157"/>
                  </a:moveTo>
                  <a:lnTo>
                    <a:pt x="887" y="157"/>
                  </a:lnTo>
                  <a:lnTo>
                    <a:pt x="887" y="158"/>
                  </a:lnTo>
                  <a:lnTo>
                    <a:pt x="885" y="158"/>
                  </a:lnTo>
                  <a:lnTo>
                    <a:pt x="884" y="158"/>
                  </a:lnTo>
                  <a:lnTo>
                    <a:pt x="884" y="160"/>
                  </a:lnTo>
                  <a:lnTo>
                    <a:pt x="883" y="160"/>
                  </a:lnTo>
                  <a:lnTo>
                    <a:pt x="881" y="158"/>
                  </a:lnTo>
                  <a:lnTo>
                    <a:pt x="882" y="158"/>
                  </a:lnTo>
                  <a:lnTo>
                    <a:pt x="881" y="158"/>
                  </a:lnTo>
                  <a:lnTo>
                    <a:pt x="882" y="158"/>
                  </a:lnTo>
                  <a:lnTo>
                    <a:pt x="883" y="157"/>
                  </a:lnTo>
                  <a:lnTo>
                    <a:pt x="884" y="157"/>
                  </a:lnTo>
                  <a:lnTo>
                    <a:pt x="885" y="157"/>
                  </a:lnTo>
                  <a:lnTo>
                    <a:pt x="884" y="157"/>
                  </a:lnTo>
                  <a:lnTo>
                    <a:pt x="885" y="157"/>
                  </a:lnTo>
                  <a:close/>
                  <a:moveTo>
                    <a:pt x="541" y="157"/>
                  </a:moveTo>
                  <a:lnTo>
                    <a:pt x="540" y="157"/>
                  </a:lnTo>
                  <a:lnTo>
                    <a:pt x="541" y="157"/>
                  </a:lnTo>
                  <a:lnTo>
                    <a:pt x="541" y="156"/>
                  </a:lnTo>
                  <a:lnTo>
                    <a:pt x="541" y="157"/>
                  </a:lnTo>
                  <a:close/>
                  <a:moveTo>
                    <a:pt x="784" y="157"/>
                  </a:moveTo>
                  <a:lnTo>
                    <a:pt x="783" y="158"/>
                  </a:lnTo>
                  <a:lnTo>
                    <a:pt x="782" y="158"/>
                  </a:lnTo>
                  <a:lnTo>
                    <a:pt x="781" y="158"/>
                  </a:lnTo>
                  <a:lnTo>
                    <a:pt x="779" y="158"/>
                  </a:lnTo>
                  <a:lnTo>
                    <a:pt x="778" y="160"/>
                  </a:lnTo>
                  <a:lnTo>
                    <a:pt x="777" y="160"/>
                  </a:lnTo>
                  <a:lnTo>
                    <a:pt x="776" y="160"/>
                  </a:lnTo>
                  <a:lnTo>
                    <a:pt x="775" y="160"/>
                  </a:lnTo>
                  <a:lnTo>
                    <a:pt x="774" y="161"/>
                  </a:lnTo>
                  <a:lnTo>
                    <a:pt x="772" y="161"/>
                  </a:lnTo>
                  <a:lnTo>
                    <a:pt x="772" y="160"/>
                  </a:lnTo>
                  <a:lnTo>
                    <a:pt x="774" y="160"/>
                  </a:lnTo>
                  <a:lnTo>
                    <a:pt x="776" y="158"/>
                  </a:lnTo>
                  <a:lnTo>
                    <a:pt x="777" y="158"/>
                  </a:lnTo>
                  <a:lnTo>
                    <a:pt x="777" y="157"/>
                  </a:lnTo>
                  <a:lnTo>
                    <a:pt x="778" y="157"/>
                  </a:lnTo>
                  <a:lnTo>
                    <a:pt x="779" y="157"/>
                  </a:lnTo>
                  <a:lnTo>
                    <a:pt x="781" y="157"/>
                  </a:lnTo>
                  <a:lnTo>
                    <a:pt x="782" y="157"/>
                  </a:lnTo>
                  <a:lnTo>
                    <a:pt x="782" y="156"/>
                  </a:lnTo>
                  <a:lnTo>
                    <a:pt x="783" y="156"/>
                  </a:lnTo>
                  <a:lnTo>
                    <a:pt x="784" y="157"/>
                  </a:lnTo>
                  <a:close/>
                  <a:moveTo>
                    <a:pt x="768" y="155"/>
                  </a:moveTo>
                  <a:lnTo>
                    <a:pt x="769" y="156"/>
                  </a:lnTo>
                  <a:lnTo>
                    <a:pt x="770" y="156"/>
                  </a:lnTo>
                  <a:lnTo>
                    <a:pt x="770" y="157"/>
                  </a:lnTo>
                  <a:lnTo>
                    <a:pt x="768" y="158"/>
                  </a:lnTo>
                  <a:lnTo>
                    <a:pt x="767" y="158"/>
                  </a:lnTo>
                  <a:lnTo>
                    <a:pt x="764" y="158"/>
                  </a:lnTo>
                  <a:lnTo>
                    <a:pt x="763" y="158"/>
                  </a:lnTo>
                  <a:lnTo>
                    <a:pt x="763" y="157"/>
                  </a:lnTo>
                  <a:lnTo>
                    <a:pt x="762" y="157"/>
                  </a:lnTo>
                  <a:lnTo>
                    <a:pt x="762" y="158"/>
                  </a:lnTo>
                  <a:lnTo>
                    <a:pt x="763" y="160"/>
                  </a:lnTo>
                  <a:lnTo>
                    <a:pt x="762" y="160"/>
                  </a:lnTo>
                  <a:lnTo>
                    <a:pt x="761" y="160"/>
                  </a:lnTo>
                  <a:lnTo>
                    <a:pt x="760" y="160"/>
                  </a:lnTo>
                  <a:lnTo>
                    <a:pt x="760" y="158"/>
                  </a:lnTo>
                  <a:lnTo>
                    <a:pt x="761" y="158"/>
                  </a:lnTo>
                  <a:lnTo>
                    <a:pt x="760" y="158"/>
                  </a:lnTo>
                  <a:lnTo>
                    <a:pt x="759" y="158"/>
                  </a:lnTo>
                  <a:lnTo>
                    <a:pt x="760" y="158"/>
                  </a:lnTo>
                  <a:lnTo>
                    <a:pt x="759" y="158"/>
                  </a:lnTo>
                  <a:lnTo>
                    <a:pt x="759" y="157"/>
                  </a:lnTo>
                  <a:lnTo>
                    <a:pt x="757" y="157"/>
                  </a:lnTo>
                  <a:lnTo>
                    <a:pt x="756" y="157"/>
                  </a:lnTo>
                  <a:lnTo>
                    <a:pt x="755" y="157"/>
                  </a:lnTo>
                  <a:lnTo>
                    <a:pt x="756" y="157"/>
                  </a:lnTo>
                  <a:lnTo>
                    <a:pt x="756" y="156"/>
                  </a:lnTo>
                  <a:lnTo>
                    <a:pt x="757" y="156"/>
                  </a:lnTo>
                  <a:lnTo>
                    <a:pt x="759" y="156"/>
                  </a:lnTo>
                  <a:lnTo>
                    <a:pt x="759" y="157"/>
                  </a:lnTo>
                  <a:lnTo>
                    <a:pt x="760" y="157"/>
                  </a:lnTo>
                  <a:lnTo>
                    <a:pt x="760" y="156"/>
                  </a:lnTo>
                  <a:lnTo>
                    <a:pt x="761" y="156"/>
                  </a:lnTo>
                  <a:lnTo>
                    <a:pt x="762" y="156"/>
                  </a:lnTo>
                  <a:lnTo>
                    <a:pt x="763" y="156"/>
                  </a:lnTo>
                  <a:lnTo>
                    <a:pt x="762" y="156"/>
                  </a:lnTo>
                  <a:lnTo>
                    <a:pt x="762" y="157"/>
                  </a:lnTo>
                  <a:lnTo>
                    <a:pt x="763" y="156"/>
                  </a:lnTo>
                  <a:lnTo>
                    <a:pt x="764" y="156"/>
                  </a:lnTo>
                  <a:lnTo>
                    <a:pt x="765" y="156"/>
                  </a:lnTo>
                  <a:lnTo>
                    <a:pt x="767" y="156"/>
                  </a:lnTo>
                  <a:lnTo>
                    <a:pt x="768" y="156"/>
                  </a:lnTo>
                  <a:lnTo>
                    <a:pt x="768" y="155"/>
                  </a:lnTo>
                  <a:close/>
                  <a:moveTo>
                    <a:pt x="739" y="156"/>
                  </a:moveTo>
                  <a:lnTo>
                    <a:pt x="738" y="156"/>
                  </a:lnTo>
                  <a:lnTo>
                    <a:pt x="736" y="156"/>
                  </a:lnTo>
                  <a:lnTo>
                    <a:pt x="735" y="156"/>
                  </a:lnTo>
                  <a:lnTo>
                    <a:pt x="736" y="156"/>
                  </a:lnTo>
                  <a:lnTo>
                    <a:pt x="738" y="155"/>
                  </a:lnTo>
                  <a:lnTo>
                    <a:pt x="739" y="155"/>
                  </a:lnTo>
                  <a:lnTo>
                    <a:pt x="739" y="156"/>
                  </a:lnTo>
                  <a:close/>
                  <a:moveTo>
                    <a:pt x="729" y="156"/>
                  </a:moveTo>
                  <a:lnTo>
                    <a:pt x="728" y="156"/>
                  </a:lnTo>
                  <a:lnTo>
                    <a:pt x="727" y="156"/>
                  </a:lnTo>
                  <a:lnTo>
                    <a:pt x="727" y="157"/>
                  </a:lnTo>
                  <a:lnTo>
                    <a:pt x="726" y="157"/>
                  </a:lnTo>
                  <a:lnTo>
                    <a:pt x="726" y="156"/>
                  </a:lnTo>
                  <a:lnTo>
                    <a:pt x="725" y="156"/>
                  </a:lnTo>
                  <a:lnTo>
                    <a:pt x="726" y="155"/>
                  </a:lnTo>
                  <a:lnTo>
                    <a:pt x="728" y="156"/>
                  </a:lnTo>
                  <a:lnTo>
                    <a:pt x="729" y="156"/>
                  </a:lnTo>
                  <a:close/>
                  <a:moveTo>
                    <a:pt x="646" y="155"/>
                  </a:moveTo>
                  <a:lnTo>
                    <a:pt x="647" y="155"/>
                  </a:lnTo>
                  <a:lnTo>
                    <a:pt x="648" y="155"/>
                  </a:lnTo>
                  <a:lnTo>
                    <a:pt x="647" y="155"/>
                  </a:lnTo>
                  <a:lnTo>
                    <a:pt x="646" y="155"/>
                  </a:lnTo>
                  <a:close/>
                  <a:moveTo>
                    <a:pt x="650" y="155"/>
                  </a:moveTo>
                  <a:lnTo>
                    <a:pt x="649" y="155"/>
                  </a:lnTo>
                  <a:lnTo>
                    <a:pt x="649" y="156"/>
                  </a:lnTo>
                  <a:lnTo>
                    <a:pt x="648" y="156"/>
                  </a:lnTo>
                  <a:lnTo>
                    <a:pt x="647" y="156"/>
                  </a:lnTo>
                  <a:lnTo>
                    <a:pt x="648" y="155"/>
                  </a:lnTo>
                  <a:lnTo>
                    <a:pt x="649" y="155"/>
                  </a:lnTo>
                  <a:lnTo>
                    <a:pt x="650" y="155"/>
                  </a:lnTo>
                  <a:close/>
                  <a:moveTo>
                    <a:pt x="587" y="158"/>
                  </a:moveTo>
                  <a:lnTo>
                    <a:pt x="589" y="157"/>
                  </a:lnTo>
                  <a:lnTo>
                    <a:pt x="590" y="157"/>
                  </a:lnTo>
                  <a:lnTo>
                    <a:pt x="591" y="158"/>
                  </a:lnTo>
                  <a:lnTo>
                    <a:pt x="591" y="160"/>
                  </a:lnTo>
                  <a:lnTo>
                    <a:pt x="592" y="160"/>
                  </a:lnTo>
                  <a:lnTo>
                    <a:pt x="593" y="161"/>
                  </a:lnTo>
                  <a:lnTo>
                    <a:pt x="594" y="161"/>
                  </a:lnTo>
                  <a:lnTo>
                    <a:pt x="594" y="162"/>
                  </a:lnTo>
                  <a:lnTo>
                    <a:pt x="596" y="162"/>
                  </a:lnTo>
                  <a:lnTo>
                    <a:pt x="597" y="162"/>
                  </a:lnTo>
                  <a:lnTo>
                    <a:pt x="596" y="163"/>
                  </a:lnTo>
                  <a:lnTo>
                    <a:pt x="594" y="164"/>
                  </a:lnTo>
                  <a:lnTo>
                    <a:pt x="593" y="165"/>
                  </a:lnTo>
                  <a:lnTo>
                    <a:pt x="594" y="165"/>
                  </a:lnTo>
                  <a:lnTo>
                    <a:pt x="594" y="164"/>
                  </a:lnTo>
                  <a:lnTo>
                    <a:pt x="596" y="164"/>
                  </a:lnTo>
                  <a:lnTo>
                    <a:pt x="596" y="163"/>
                  </a:lnTo>
                  <a:lnTo>
                    <a:pt x="597" y="163"/>
                  </a:lnTo>
                  <a:lnTo>
                    <a:pt x="597" y="164"/>
                  </a:lnTo>
                  <a:lnTo>
                    <a:pt x="597" y="165"/>
                  </a:lnTo>
                  <a:lnTo>
                    <a:pt x="596" y="165"/>
                  </a:lnTo>
                  <a:lnTo>
                    <a:pt x="596" y="167"/>
                  </a:lnTo>
                  <a:lnTo>
                    <a:pt x="596" y="168"/>
                  </a:lnTo>
                  <a:lnTo>
                    <a:pt x="597" y="168"/>
                  </a:lnTo>
                  <a:lnTo>
                    <a:pt x="597" y="169"/>
                  </a:lnTo>
                  <a:lnTo>
                    <a:pt x="600" y="168"/>
                  </a:lnTo>
                  <a:lnTo>
                    <a:pt x="601" y="168"/>
                  </a:lnTo>
                  <a:lnTo>
                    <a:pt x="601" y="169"/>
                  </a:lnTo>
                  <a:lnTo>
                    <a:pt x="600" y="169"/>
                  </a:lnTo>
                  <a:lnTo>
                    <a:pt x="599" y="170"/>
                  </a:lnTo>
                  <a:lnTo>
                    <a:pt x="598" y="170"/>
                  </a:lnTo>
                  <a:lnTo>
                    <a:pt x="596" y="171"/>
                  </a:lnTo>
                  <a:lnTo>
                    <a:pt x="596" y="170"/>
                  </a:lnTo>
                  <a:lnTo>
                    <a:pt x="597" y="170"/>
                  </a:lnTo>
                  <a:lnTo>
                    <a:pt x="594" y="170"/>
                  </a:lnTo>
                  <a:lnTo>
                    <a:pt x="593" y="170"/>
                  </a:lnTo>
                  <a:lnTo>
                    <a:pt x="592" y="171"/>
                  </a:lnTo>
                  <a:lnTo>
                    <a:pt x="591" y="171"/>
                  </a:lnTo>
                  <a:lnTo>
                    <a:pt x="590" y="172"/>
                  </a:lnTo>
                  <a:lnTo>
                    <a:pt x="589" y="172"/>
                  </a:lnTo>
                  <a:lnTo>
                    <a:pt x="586" y="174"/>
                  </a:lnTo>
                  <a:lnTo>
                    <a:pt x="585" y="174"/>
                  </a:lnTo>
                  <a:lnTo>
                    <a:pt x="583" y="174"/>
                  </a:lnTo>
                  <a:lnTo>
                    <a:pt x="582" y="174"/>
                  </a:lnTo>
                  <a:lnTo>
                    <a:pt x="580" y="172"/>
                  </a:lnTo>
                  <a:lnTo>
                    <a:pt x="579" y="172"/>
                  </a:lnTo>
                  <a:lnTo>
                    <a:pt x="578" y="172"/>
                  </a:lnTo>
                  <a:lnTo>
                    <a:pt x="577" y="172"/>
                  </a:lnTo>
                  <a:lnTo>
                    <a:pt x="576" y="172"/>
                  </a:lnTo>
                  <a:lnTo>
                    <a:pt x="575" y="172"/>
                  </a:lnTo>
                  <a:lnTo>
                    <a:pt x="573" y="172"/>
                  </a:lnTo>
                  <a:lnTo>
                    <a:pt x="573" y="171"/>
                  </a:lnTo>
                  <a:lnTo>
                    <a:pt x="572" y="171"/>
                  </a:lnTo>
                  <a:lnTo>
                    <a:pt x="571" y="170"/>
                  </a:lnTo>
                  <a:lnTo>
                    <a:pt x="570" y="170"/>
                  </a:lnTo>
                  <a:lnTo>
                    <a:pt x="570" y="171"/>
                  </a:lnTo>
                  <a:lnTo>
                    <a:pt x="570" y="170"/>
                  </a:lnTo>
                  <a:lnTo>
                    <a:pt x="569" y="170"/>
                  </a:lnTo>
                  <a:lnTo>
                    <a:pt x="569" y="169"/>
                  </a:lnTo>
                  <a:lnTo>
                    <a:pt x="570" y="169"/>
                  </a:lnTo>
                  <a:lnTo>
                    <a:pt x="569" y="168"/>
                  </a:lnTo>
                  <a:lnTo>
                    <a:pt x="569" y="169"/>
                  </a:lnTo>
                  <a:lnTo>
                    <a:pt x="568" y="169"/>
                  </a:lnTo>
                  <a:lnTo>
                    <a:pt x="568" y="170"/>
                  </a:lnTo>
                  <a:lnTo>
                    <a:pt x="567" y="170"/>
                  </a:lnTo>
                  <a:lnTo>
                    <a:pt x="567" y="169"/>
                  </a:lnTo>
                  <a:lnTo>
                    <a:pt x="565" y="169"/>
                  </a:lnTo>
                  <a:lnTo>
                    <a:pt x="564" y="169"/>
                  </a:lnTo>
                  <a:lnTo>
                    <a:pt x="564" y="168"/>
                  </a:lnTo>
                  <a:lnTo>
                    <a:pt x="565" y="168"/>
                  </a:lnTo>
                  <a:lnTo>
                    <a:pt x="564" y="167"/>
                  </a:lnTo>
                  <a:lnTo>
                    <a:pt x="564" y="168"/>
                  </a:lnTo>
                  <a:lnTo>
                    <a:pt x="563" y="168"/>
                  </a:lnTo>
                  <a:lnTo>
                    <a:pt x="562" y="168"/>
                  </a:lnTo>
                  <a:lnTo>
                    <a:pt x="562" y="169"/>
                  </a:lnTo>
                  <a:lnTo>
                    <a:pt x="561" y="169"/>
                  </a:lnTo>
                  <a:lnTo>
                    <a:pt x="561" y="168"/>
                  </a:lnTo>
                  <a:lnTo>
                    <a:pt x="560" y="168"/>
                  </a:lnTo>
                  <a:lnTo>
                    <a:pt x="558" y="168"/>
                  </a:lnTo>
                  <a:lnTo>
                    <a:pt x="560" y="168"/>
                  </a:lnTo>
                  <a:lnTo>
                    <a:pt x="560" y="167"/>
                  </a:lnTo>
                  <a:lnTo>
                    <a:pt x="558" y="167"/>
                  </a:lnTo>
                  <a:lnTo>
                    <a:pt x="558" y="165"/>
                  </a:lnTo>
                  <a:lnTo>
                    <a:pt x="560" y="165"/>
                  </a:lnTo>
                  <a:lnTo>
                    <a:pt x="561" y="164"/>
                  </a:lnTo>
                  <a:lnTo>
                    <a:pt x="562" y="164"/>
                  </a:lnTo>
                  <a:lnTo>
                    <a:pt x="563" y="164"/>
                  </a:lnTo>
                  <a:lnTo>
                    <a:pt x="564" y="164"/>
                  </a:lnTo>
                  <a:lnTo>
                    <a:pt x="565" y="164"/>
                  </a:lnTo>
                  <a:lnTo>
                    <a:pt x="567" y="164"/>
                  </a:lnTo>
                  <a:lnTo>
                    <a:pt x="568" y="164"/>
                  </a:lnTo>
                  <a:lnTo>
                    <a:pt x="569" y="164"/>
                  </a:lnTo>
                  <a:lnTo>
                    <a:pt x="570" y="164"/>
                  </a:lnTo>
                  <a:lnTo>
                    <a:pt x="570" y="163"/>
                  </a:lnTo>
                  <a:lnTo>
                    <a:pt x="571" y="163"/>
                  </a:lnTo>
                  <a:lnTo>
                    <a:pt x="571" y="162"/>
                  </a:lnTo>
                  <a:lnTo>
                    <a:pt x="572" y="163"/>
                  </a:lnTo>
                  <a:lnTo>
                    <a:pt x="572" y="162"/>
                  </a:lnTo>
                  <a:lnTo>
                    <a:pt x="573" y="162"/>
                  </a:lnTo>
                  <a:lnTo>
                    <a:pt x="575" y="162"/>
                  </a:lnTo>
                  <a:lnTo>
                    <a:pt x="573" y="161"/>
                  </a:lnTo>
                  <a:lnTo>
                    <a:pt x="573" y="160"/>
                  </a:lnTo>
                  <a:lnTo>
                    <a:pt x="575" y="160"/>
                  </a:lnTo>
                  <a:lnTo>
                    <a:pt x="576" y="161"/>
                  </a:lnTo>
                  <a:lnTo>
                    <a:pt x="576" y="160"/>
                  </a:lnTo>
                  <a:lnTo>
                    <a:pt x="575" y="160"/>
                  </a:lnTo>
                  <a:lnTo>
                    <a:pt x="575" y="158"/>
                  </a:lnTo>
                  <a:lnTo>
                    <a:pt x="576" y="158"/>
                  </a:lnTo>
                  <a:lnTo>
                    <a:pt x="577" y="158"/>
                  </a:lnTo>
                  <a:lnTo>
                    <a:pt x="577" y="160"/>
                  </a:lnTo>
                  <a:lnTo>
                    <a:pt x="578" y="160"/>
                  </a:lnTo>
                  <a:lnTo>
                    <a:pt x="579" y="160"/>
                  </a:lnTo>
                  <a:lnTo>
                    <a:pt x="579" y="161"/>
                  </a:lnTo>
                  <a:lnTo>
                    <a:pt x="578" y="161"/>
                  </a:lnTo>
                  <a:lnTo>
                    <a:pt x="579" y="161"/>
                  </a:lnTo>
                  <a:lnTo>
                    <a:pt x="578" y="160"/>
                  </a:lnTo>
                  <a:lnTo>
                    <a:pt x="578" y="158"/>
                  </a:lnTo>
                  <a:lnTo>
                    <a:pt x="578" y="157"/>
                  </a:lnTo>
                  <a:lnTo>
                    <a:pt x="579" y="157"/>
                  </a:lnTo>
                  <a:lnTo>
                    <a:pt x="579" y="156"/>
                  </a:lnTo>
                  <a:lnTo>
                    <a:pt x="580" y="156"/>
                  </a:lnTo>
                  <a:lnTo>
                    <a:pt x="582" y="156"/>
                  </a:lnTo>
                  <a:lnTo>
                    <a:pt x="583" y="156"/>
                  </a:lnTo>
                  <a:lnTo>
                    <a:pt x="583" y="155"/>
                  </a:lnTo>
                  <a:lnTo>
                    <a:pt x="584" y="155"/>
                  </a:lnTo>
                  <a:lnTo>
                    <a:pt x="585" y="155"/>
                  </a:lnTo>
                  <a:lnTo>
                    <a:pt x="586" y="155"/>
                  </a:lnTo>
                  <a:lnTo>
                    <a:pt x="587" y="155"/>
                  </a:lnTo>
                  <a:lnTo>
                    <a:pt x="587" y="156"/>
                  </a:lnTo>
                  <a:lnTo>
                    <a:pt x="589" y="156"/>
                  </a:lnTo>
                  <a:lnTo>
                    <a:pt x="589" y="157"/>
                  </a:lnTo>
                  <a:lnTo>
                    <a:pt x="590" y="157"/>
                  </a:lnTo>
                  <a:lnTo>
                    <a:pt x="589" y="157"/>
                  </a:lnTo>
                  <a:lnTo>
                    <a:pt x="587" y="157"/>
                  </a:lnTo>
                  <a:lnTo>
                    <a:pt x="587" y="158"/>
                  </a:lnTo>
                  <a:close/>
                  <a:moveTo>
                    <a:pt x="591" y="154"/>
                  </a:moveTo>
                  <a:lnTo>
                    <a:pt x="591" y="155"/>
                  </a:lnTo>
                  <a:lnTo>
                    <a:pt x="592" y="155"/>
                  </a:lnTo>
                  <a:lnTo>
                    <a:pt x="591" y="155"/>
                  </a:lnTo>
                  <a:lnTo>
                    <a:pt x="590" y="155"/>
                  </a:lnTo>
                  <a:lnTo>
                    <a:pt x="590" y="154"/>
                  </a:lnTo>
                  <a:lnTo>
                    <a:pt x="591" y="154"/>
                  </a:lnTo>
                  <a:lnTo>
                    <a:pt x="592" y="154"/>
                  </a:lnTo>
                  <a:lnTo>
                    <a:pt x="591" y="154"/>
                  </a:lnTo>
                  <a:close/>
                  <a:moveTo>
                    <a:pt x="698" y="151"/>
                  </a:moveTo>
                  <a:lnTo>
                    <a:pt x="699" y="151"/>
                  </a:lnTo>
                  <a:lnTo>
                    <a:pt x="701" y="151"/>
                  </a:lnTo>
                  <a:lnTo>
                    <a:pt x="701" y="153"/>
                  </a:lnTo>
                  <a:lnTo>
                    <a:pt x="701" y="154"/>
                  </a:lnTo>
                  <a:lnTo>
                    <a:pt x="698" y="154"/>
                  </a:lnTo>
                  <a:lnTo>
                    <a:pt x="697" y="154"/>
                  </a:lnTo>
                  <a:lnTo>
                    <a:pt x="697" y="153"/>
                  </a:lnTo>
                  <a:lnTo>
                    <a:pt x="696" y="153"/>
                  </a:lnTo>
                  <a:lnTo>
                    <a:pt x="696" y="154"/>
                  </a:lnTo>
                  <a:lnTo>
                    <a:pt x="695" y="153"/>
                  </a:lnTo>
                  <a:lnTo>
                    <a:pt x="693" y="153"/>
                  </a:lnTo>
                  <a:lnTo>
                    <a:pt x="695" y="153"/>
                  </a:lnTo>
                  <a:lnTo>
                    <a:pt x="695" y="151"/>
                  </a:lnTo>
                  <a:lnTo>
                    <a:pt x="693" y="151"/>
                  </a:lnTo>
                  <a:lnTo>
                    <a:pt x="695" y="151"/>
                  </a:lnTo>
                  <a:lnTo>
                    <a:pt x="696" y="151"/>
                  </a:lnTo>
                  <a:lnTo>
                    <a:pt x="697" y="151"/>
                  </a:lnTo>
                  <a:lnTo>
                    <a:pt x="698" y="151"/>
                  </a:lnTo>
                  <a:close/>
                  <a:moveTo>
                    <a:pt x="317" y="151"/>
                  </a:moveTo>
                  <a:lnTo>
                    <a:pt x="316" y="151"/>
                  </a:lnTo>
                  <a:lnTo>
                    <a:pt x="317" y="151"/>
                  </a:lnTo>
                  <a:lnTo>
                    <a:pt x="319" y="150"/>
                  </a:lnTo>
                  <a:lnTo>
                    <a:pt x="319" y="151"/>
                  </a:lnTo>
                  <a:lnTo>
                    <a:pt x="317" y="151"/>
                  </a:lnTo>
                  <a:close/>
                  <a:moveTo>
                    <a:pt x="440" y="149"/>
                  </a:moveTo>
                  <a:lnTo>
                    <a:pt x="439" y="149"/>
                  </a:lnTo>
                  <a:lnTo>
                    <a:pt x="437" y="149"/>
                  </a:lnTo>
                  <a:lnTo>
                    <a:pt x="439" y="149"/>
                  </a:lnTo>
                  <a:lnTo>
                    <a:pt x="440" y="149"/>
                  </a:lnTo>
                  <a:close/>
                  <a:moveTo>
                    <a:pt x="562" y="150"/>
                  </a:moveTo>
                  <a:lnTo>
                    <a:pt x="561" y="150"/>
                  </a:lnTo>
                  <a:lnTo>
                    <a:pt x="561" y="149"/>
                  </a:lnTo>
                  <a:lnTo>
                    <a:pt x="562" y="149"/>
                  </a:lnTo>
                  <a:lnTo>
                    <a:pt x="562" y="150"/>
                  </a:lnTo>
                  <a:close/>
                  <a:moveTo>
                    <a:pt x="454" y="149"/>
                  </a:moveTo>
                  <a:lnTo>
                    <a:pt x="449" y="149"/>
                  </a:lnTo>
                  <a:lnTo>
                    <a:pt x="448" y="148"/>
                  </a:lnTo>
                  <a:lnTo>
                    <a:pt x="450" y="148"/>
                  </a:lnTo>
                  <a:lnTo>
                    <a:pt x="450" y="149"/>
                  </a:lnTo>
                  <a:lnTo>
                    <a:pt x="451" y="149"/>
                  </a:lnTo>
                  <a:lnTo>
                    <a:pt x="454" y="149"/>
                  </a:lnTo>
                  <a:close/>
                  <a:moveTo>
                    <a:pt x="407" y="147"/>
                  </a:moveTo>
                  <a:lnTo>
                    <a:pt x="406" y="147"/>
                  </a:lnTo>
                  <a:lnTo>
                    <a:pt x="405" y="147"/>
                  </a:lnTo>
                  <a:lnTo>
                    <a:pt x="406" y="147"/>
                  </a:lnTo>
                  <a:lnTo>
                    <a:pt x="407" y="147"/>
                  </a:lnTo>
                  <a:close/>
                  <a:moveTo>
                    <a:pt x="411" y="146"/>
                  </a:moveTo>
                  <a:lnTo>
                    <a:pt x="411" y="147"/>
                  </a:lnTo>
                  <a:lnTo>
                    <a:pt x="409" y="147"/>
                  </a:lnTo>
                  <a:lnTo>
                    <a:pt x="408" y="147"/>
                  </a:lnTo>
                  <a:lnTo>
                    <a:pt x="408" y="146"/>
                  </a:lnTo>
                  <a:lnTo>
                    <a:pt x="409" y="146"/>
                  </a:lnTo>
                  <a:lnTo>
                    <a:pt x="411" y="146"/>
                  </a:lnTo>
                  <a:lnTo>
                    <a:pt x="412" y="146"/>
                  </a:lnTo>
                  <a:lnTo>
                    <a:pt x="411" y="146"/>
                  </a:lnTo>
                  <a:close/>
                  <a:moveTo>
                    <a:pt x="408" y="146"/>
                  </a:moveTo>
                  <a:lnTo>
                    <a:pt x="406" y="146"/>
                  </a:lnTo>
                  <a:lnTo>
                    <a:pt x="407" y="146"/>
                  </a:lnTo>
                  <a:lnTo>
                    <a:pt x="408" y="146"/>
                  </a:lnTo>
                  <a:close/>
                  <a:moveTo>
                    <a:pt x="414" y="146"/>
                  </a:moveTo>
                  <a:lnTo>
                    <a:pt x="413" y="146"/>
                  </a:lnTo>
                  <a:lnTo>
                    <a:pt x="414" y="146"/>
                  </a:lnTo>
                  <a:lnTo>
                    <a:pt x="415" y="146"/>
                  </a:lnTo>
                  <a:lnTo>
                    <a:pt x="414" y="146"/>
                  </a:lnTo>
                  <a:close/>
                  <a:moveTo>
                    <a:pt x="405" y="146"/>
                  </a:moveTo>
                  <a:lnTo>
                    <a:pt x="404" y="146"/>
                  </a:lnTo>
                  <a:lnTo>
                    <a:pt x="401" y="146"/>
                  </a:lnTo>
                  <a:lnTo>
                    <a:pt x="400" y="146"/>
                  </a:lnTo>
                  <a:lnTo>
                    <a:pt x="401" y="146"/>
                  </a:lnTo>
                  <a:lnTo>
                    <a:pt x="402" y="146"/>
                  </a:lnTo>
                  <a:lnTo>
                    <a:pt x="404" y="146"/>
                  </a:lnTo>
                  <a:lnTo>
                    <a:pt x="405" y="146"/>
                  </a:lnTo>
                  <a:close/>
                  <a:moveTo>
                    <a:pt x="294" y="144"/>
                  </a:moveTo>
                  <a:lnTo>
                    <a:pt x="294" y="146"/>
                  </a:lnTo>
                  <a:lnTo>
                    <a:pt x="293" y="146"/>
                  </a:lnTo>
                  <a:lnTo>
                    <a:pt x="292" y="146"/>
                  </a:lnTo>
                  <a:lnTo>
                    <a:pt x="291" y="146"/>
                  </a:lnTo>
                  <a:lnTo>
                    <a:pt x="293" y="144"/>
                  </a:lnTo>
                  <a:lnTo>
                    <a:pt x="294" y="144"/>
                  </a:lnTo>
                  <a:close/>
                  <a:moveTo>
                    <a:pt x="568" y="144"/>
                  </a:moveTo>
                  <a:lnTo>
                    <a:pt x="569" y="144"/>
                  </a:lnTo>
                  <a:lnTo>
                    <a:pt x="570" y="144"/>
                  </a:lnTo>
                  <a:lnTo>
                    <a:pt x="570" y="146"/>
                  </a:lnTo>
                  <a:lnTo>
                    <a:pt x="571" y="146"/>
                  </a:lnTo>
                  <a:lnTo>
                    <a:pt x="570" y="146"/>
                  </a:lnTo>
                  <a:lnTo>
                    <a:pt x="569" y="146"/>
                  </a:lnTo>
                  <a:lnTo>
                    <a:pt x="570" y="146"/>
                  </a:lnTo>
                  <a:lnTo>
                    <a:pt x="569" y="147"/>
                  </a:lnTo>
                  <a:lnTo>
                    <a:pt x="568" y="147"/>
                  </a:lnTo>
                  <a:lnTo>
                    <a:pt x="567" y="146"/>
                  </a:lnTo>
                  <a:lnTo>
                    <a:pt x="567" y="144"/>
                  </a:lnTo>
                  <a:lnTo>
                    <a:pt x="568" y="144"/>
                  </a:lnTo>
                  <a:close/>
                  <a:moveTo>
                    <a:pt x="857" y="139"/>
                  </a:moveTo>
                  <a:lnTo>
                    <a:pt x="857" y="140"/>
                  </a:lnTo>
                  <a:lnTo>
                    <a:pt x="861" y="140"/>
                  </a:lnTo>
                  <a:lnTo>
                    <a:pt x="862" y="140"/>
                  </a:lnTo>
                  <a:lnTo>
                    <a:pt x="861" y="140"/>
                  </a:lnTo>
                  <a:lnTo>
                    <a:pt x="861" y="141"/>
                  </a:lnTo>
                  <a:lnTo>
                    <a:pt x="860" y="141"/>
                  </a:lnTo>
                  <a:lnTo>
                    <a:pt x="859" y="141"/>
                  </a:lnTo>
                  <a:lnTo>
                    <a:pt x="855" y="142"/>
                  </a:lnTo>
                  <a:lnTo>
                    <a:pt x="854" y="142"/>
                  </a:lnTo>
                  <a:lnTo>
                    <a:pt x="853" y="142"/>
                  </a:lnTo>
                  <a:lnTo>
                    <a:pt x="853" y="141"/>
                  </a:lnTo>
                  <a:lnTo>
                    <a:pt x="854" y="141"/>
                  </a:lnTo>
                  <a:lnTo>
                    <a:pt x="853" y="141"/>
                  </a:lnTo>
                  <a:lnTo>
                    <a:pt x="854" y="141"/>
                  </a:lnTo>
                  <a:lnTo>
                    <a:pt x="855" y="141"/>
                  </a:lnTo>
                  <a:lnTo>
                    <a:pt x="855" y="140"/>
                  </a:lnTo>
                  <a:lnTo>
                    <a:pt x="856" y="140"/>
                  </a:lnTo>
                  <a:lnTo>
                    <a:pt x="857" y="139"/>
                  </a:lnTo>
                  <a:close/>
                  <a:moveTo>
                    <a:pt x="848" y="134"/>
                  </a:moveTo>
                  <a:lnTo>
                    <a:pt x="849" y="134"/>
                  </a:lnTo>
                  <a:lnTo>
                    <a:pt x="850" y="133"/>
                  </a:lnTo>
                  <a:lnTo>
                    <a:pt x="850" y="134"/>
                  </a:lnTo>
                  <a:lnTo>
                    <a:pt x="852" y="134"/>
                  </a:lnTo>
                  <a:lnTo>
                    <a:pt x="850" y="134"/>
                  </a:lnTo>
                  <a:lnTo>
                    <a:pt x="849" y="134"/>
                  </a:lnTo>
                  <a:lnTo>
                    <a:pt x="849" y="135"/>
                  </a:lnTo>
                  <a:lnTo>
                    <a:pt x="848" y="135"/>
                  </a:lnTo>
                  <a:lnTo>
                    <a:pt x="848" y="136"/>
                  </a:lnTo>
                  <a:lnTo>
                    <a:pt x="847" y="136"/>
                  </a:lnTo>
                  <a:lnTo>
                    <a:pt x="848" y="136"/>
                  </a:lnTo>
                  <a:lnTo>
                    <a:pt x="847" y="135"/>
                  </a:lnTo>
                  <a:lnTo>
                    <a:pt x="846" y="135"/>
                  </a:lnTo>
                  <a:lnTo>
                    <a:pt x="847" y="134"/>
                  </a:lnTo>
                  <a:lnTo>
                    <a:pt x="846" y="134"/>
                  </a:lnTo>
                  <a:lnTo>
                    <a:pt x="847" y="134"/>
                  </a:lnTo>
                  <a:lnTo>
                    <a:pt x="847" y="133"/>
                  </a:lnTo>
                  <a:lnTo>
                    <a:pt x="849" y="133"/>
                  </a:lnTo>
                  <a:lnTo>
                    <a:pt x="849" y="134"/>
                  </a:lnTo>
                  <a:lnTo>
                    <a:pt x="848" y="134"/>
                  </a:lnTo>
                  <a:close/>
                  <a:moveTo>
                    <a:pt x="853" y="133"/>
                  </a:moveTo>
                  <a:lnTo>
                    <a:pt x="850" y="133"/>
                  </a:lnTo>
                  <a:lnTo>
                    <a:pt x="850" y="132"/>
                  </a:lnTo>
                  <a:lnTo>
                    <a:pt x="852" y="132"/>
                  </a:lnTo>
                  <a:lnTo>
                    <a:pt x="854" y="132"/>
                  </a:lnTo>
                  <a:lnTo>
                    <a:pt x="853" y="133"/>
                  </a:lnTo>
                  <a:close/>
                  <a:moveTo>
                    <a:pt x="635" y="129"/>
                  </a:moveTo>
                  <a:lnTo>
                    <a:pt x="634" y="130"/>
                  </a:lnTo>
                  <a:lnTo>
                    <a:pt x="633" y="130"/>
                  </a:lnTo>
                  <a:lnTo>
                    <a:pt x="632" y="130"/>
                  </a:lnTo>
                  <a:lnTo>
                    <a:pt x="633" y="130"/>
                  </a:lnTo>
                  <a:lnTo>
                    <a:pt x="634" y="129"/>
                  </a:lnTo>
                  <a:lnTo>
                    <a:pt x="633" y="129"/>
                  </a:lnTo>
                  <a:lnTo>
                    <a:pt x="634" y="129"/>
                  </a:lnTo>
                  <a:lnTo>
                    <a:pt x="635" y="129"/>
                  </a:lnTo>
                  <a:close/>
                  <a:moveTo>
                    <a:pt x="337" y="127"/>
                  </a:moveTo>
                  <a:lnTo>
                    <a:pt x="336" y="127"/>
                  </a:lnTo>
                  <a:lnTo>
                    <a:pt x="337" y="127"/>
                  </a:lnTo>
                  <a:close/>
                  <a:moveTo>
                    <a:pt x="634" y="519"/>
                  </a:moveTo>
                  <a:lnTo>
                    <a:pt x="633" y="519"/>
                  </a:lnTo>
                  <a:lnTo>
                    <a:pt x="632" y="519"/>
                  </a:lnTo>
                  <a:lnTo>
                    <a:pt x="631" y="519"/>
                  </a:lnTo>
                  <a:lnTo>
                    <a:pt x="629" y="520"/>
                  </a:lnTo>
                  <a:lnTo>
                    <a:pt x="628" y="520"/>
                  </a:lnTo>
                  <a:lnTo>
                    <a:pt x="627" y="521"/>
                  </a:lnTo>
                  <a:lnTo>
                    <a:pt x="626" y="521"/>
                  </a:lnTo>
                  <a:lnTo>
                    <a:pt x="624" y="522"/>
                  </a:lnTo>
                  <a:lnTo>
                    <a:pt x="621" y="524"/>
                  </a:lnTo>
                  <a:lnTo>
                    <a:pt x="620" y="525"/>
                  </a:lnTo>
                  <a:lnTo>
                    <a:pt x="619" y="526"/>
                  </a:lnTo>
                  <a:lnTo>
                    <a:pt x="618" y="527"/>
                  </a:lnTo>
                  <a:lnTo>
                    <a:pt x="618" y="526"/>
                  </a:lnTo>
                  <a:lnTo>
                    <a:pt x="618" y="527"/>
                  </a:lnTo>
                  <a:lnTo>
                    <a:pt x="615" y="528"/>
                  </a:lnTo>
                  <a:lnTo>
                    <a:pt x="614" y="528"/>
                  </a:lnTo>
                  <a:lnTo>
                    <a:pt x="613" y="528"/>
                  </a:lnTo>
                  <a:lnTo>
                    <a:pt x="613" y="529"/>
                  </a:lnTo>
                  <a:lnTo>
                    <a:pt x="612" y="529"/>
                  </a:lnTo>
                  <a:lnTo>
                    <a:pt x="611" y="529"/>
                  </a:lnTo>
                  <a:lnTo>
                    <a:pt x="610" y="529"/>
                  </a:lnTo>
                  <a:lnTo>
                    <a:pt x="608" y="531"/>
                  </a:lnTo>
                  <a:lnTo>
                    <a:pt x="607" y="531"/>
                  </a:lnTo>
                  <a:lnTo>
                    <a:pt x="606" y="531"/>
                  </a:lnTo>
                  <a:lnTo>
                    <a:pt x="605" y="531"/>
                  </a:lnTo>
                  <a:lnTo>
                    <a:pt x="604" y="532"/>
                  </a:lnTo>
                  <a:lnTo>
                    <a:pt x="603" y="532"/>
                  </a:lnTo>
                  <a:lnTo>
                    <a:pt x="601" y="533"/>
                  </a:lnTo>
                  <a:lnTo>
                    <a:pt x="600" y="533"/>
                  </a:lnTo>
                  <a:lnTo>
                    <a:pt x="599" y="533"/>
                  </a:lnTo>
                  <a:lnTo>
                    <a:pt x="600" y="532"/>
                  </a:lnTo>
                  <a:lnTo>
                    <a:pt x="601" y="532"/>
                  </a:lnTo>
                  <a:lnTo>
                    <a:pt x="603" y="532"/>
                  </a:lnTo>
                  <a:lnTo>
                    <a:pt x="603" y="531"/>
                  </a:lnTo>
                  <a:lnTo>
                    <a:pt x="600" y="532"/>
                  </a:lnTo>
                  <a:lnTo>
                    <a:pt x="600" y="531"/>
                  </a:lnTo>
                  <a:lnTo>
                    <a:pt x="601" y="531"/>
                  </a:lnTo>
                  <a:lnTo>
                    <a:pt x="600" y="531"/>
                  </a:lnTo>
                  <a:lnTo>
                    <a:pt x="599" y="532"/>
                  </a:lnTo>
                  <a:lnTo>
                    <a:pt x="598" y="532"/>
                  </a:lnTo>
                  <a:lnTo>
                    <a:pt x="597" y="532"/>
                  </a:lnTo>
                  <a:lnTo>
                    <a:pt x="594" y="532"/>
                  </a:lnTo>
                  <a:lnTo>
                    <a:pt x="593" y="532"/>
                  </a:lnTo>
                  <a:lnTo>
                    <a:pt x="593" y="533"/>
                  </a:lnTo>
                  <a:lnTo>
                    <a:pt x="594" y="533"/>
                  </a:lnTo>
                  <a:lnTo>
                    <a:pt x="594" y="532"/>
                  </a:lnTo>
                  <a:lnTo>
                    <a:pt x="596" y="532"/>
                  </a:lnTo>
                  <a:lnTo>
                    <a:pt x="597" y="532"/>
                  </a:lnTo>
                  <a:lnTo>
                    <a:pt x="597" y="533"/>
                  </a:lnTo>
                  <a:lnTo>
                    <a:pt x="597" y="532"/>
                  </a:lnTo>
                  <a:lnTo>
                    <a:pt x="598" y="532"/>
                  </a:lnTo>
                  <a:lnTo>
                    <a:pt x="599" y="532"/>
                  </a:lnTo>
                  <a:lnTo>
                    <a:pt x="600" y="532"/>
                  </a:lnTo>
                  <a:lnTo>
                    <a:pt x="599" y="533"/>
                  </a:lnTo>
                  <a:lnTo>
                    <a:pt x="598" y="534"/>
                  </a:lnTo>
                  <a:lnTo>
                    <a:pt x="599" y="534"/>
                  </a:lnTo>
                  <a:lnTo>
                    <a:pt x="599" y="533"/>
                  </a:lnTo>
                  <a:lnTo>
                    <a:pt x="600" y="533"/>
                  </a:lnTo>
                  <a:lnTo>
                    <a:pt x="601" y="533"/>
                  </a:lnTo>
                  <a:lnTo>
                    <a:pt x="603" y="533"/>
                  </a:lnTo>
                  <a:lnTo>
                    <a:pt x="601" y="533"/>
                  </a:lnTo>
                  <a:lnTo>
                    <a:pt x="601" y="534"/>
                  </a:lnTo>
                  <a:lnTo>
                    <a:pt x="600" y="534"/>
                  </a:lnTo>
                  <a:lnTo>
                    <a:pt x="599" y="535"/>
                  </a:lnTo>
                  <a:lnTo>
                    <a:pt x="600" y="535"/>
                  </a:lnTo>
                  <a:lnTo>
                    <a:pt x="601" y="535"/>
                  </a:lnTo>
                  <a:lnTo>
                    <a:pt x="600" y="535"/>
                  </a:lnTo>
                  <a:lnTo>
                    <a:pt x="598" y="536"/>
                  </a:lnTo>
                  <a:lnTo>
                    <a:pt x="597" y="536"/>
                  </a:lnTo>
                  <a:lnTo>
                    <a:pt x="597" y="535"/>
                  </a:lnTo>
                  <a:lnTo>
                    <a:pt x="598" y="535"/>
                  </a:lnTo>
                  <a:lnTo>
                    <a:pt x="597" y="535"/>
                  </a:lnTo>
                  <a:lnTo>
                    <a:pt x="596" y="535"/>
                  </a:lnTo>
                  <a:lnTo>
                    <a:pt x="597" y="535"/>
                  </a:lnTo>
                  <a:lnTo>
                    <a:pt x="596" y="535"/>
                  </a:lnTo>
                  <a:lnTo>
                    <a:pt x="594" y="535"/>
                  </a:lnTo>
                  <a:lnTo>
                    <a:pt x="593" y="535"/>
                  </a:lnTo>
                  <a:lnTo>
                    <a:pt x="593" y="534"/>
                  </a:lnTo>
                  <a:lnTo>
                    <a:pt x="592" y="534"/>
                  </a:lnTo>
                  <a:lnTo>
                    <a:pt x="593" y="534"/>
                  </a:lnTo>
                  <a:lnTo>
                    <a:pt x="592" y="534"/>
                  </a:lnTo>
                  <a:lnTo>
                    <a:pt x="591" y="534"/>
                  </a:lnTo>
                  <a:lnTo>
                    <a:pt x="590" y="534"/>
                  </a:lnTo>
                  <a:lnTo>
                    <a:pt x="589" y="534"/>
                  </a:lnTo>
                  <a:lnTo>
                    <a:pt x="587" y="534"/>
                  </a:lnTo>
                  <a:lnTo>
                    <a:pt x="584" y="535"/>
                  </a:lnTo>
                  <a:lnTo>
                    <a:pt x="582" y="535"/>
                  </a:lnTo>
                  <a:lnTo>
                    <a:pt x="580" y="535"/>
                  </a:lnTo>
                  <a:lnTo>
                    <a:pt x="579" y="535"/>
                  </a:lnTo>
                  <a:lnTo>
                    <a:pt x="578" y="536"/>
                  </a:lnTo>
                  <a:lnTo>
                    <a:pt x="577" y="536"/>
                  </a:lnTo>
                  <a:lnTo>
                    <a:pt x="576" y="536"/>
                  </a:lnTo>
                  <a:lnTo>
                    <a:pt x="575" y="536"/>
                  </a:lnTo>
                  <a:lnTo>
                    <a:pt x="573" y="536"/>
                  </a:lnTo>
                  <a:lnTo>
                    <a:pt x="572" y="536"/>
                  </a:lnTo>
                  <a:lnTo>
                    <a:pt x="572" y="538"/>
                  </a:lnTo>
                  <a:lnTo>
                    <a:pt x="571" y="538"/>
                  </a:lnTo>
                  <a:lnTo>
                    <a:pt x="570" y="539"/>
                  </a:lnTo>
                  <a:lnTo>
                    <a:pt x="569" y="540"/>
                  </a:lnTo>
                  <a:lnTo>
                    <a:pt x="568" y="540"/>
                  </a:lnTo>
                  <a:lnTo>
                    <a:pt x="567" y="540"/>
                  </a:lnTo>
                  <a:lnTo>
                    <a:pt x="567" y="541"/>
                  </a:lnTo>
                  <a:lnTo>
                    <a:pt x="565" y="541"/>
                  </a:lnTo>
                  <a:lnTo>
                    <a:pt x="564" y="541"/>
                  </a:lnTo>
                  <a:lnTo>
                    <a:pt x="564" y="542"/>
                  </a:lnTo>
                  <a:lnTo>
                    <a:pt x="563" y="543"/>
                  </a:lnTo>
                  <a:lnTo>
                    <a:pt x="562" y="545"/>
                  </a:lnTo>
                  <a:lnTo>
                    <a:pt x="561" y="545"/>
                  </a:lnTo>
                  <a:lnTo>
                    <a:pt x="561" y="546"/>
                  </a:lnTo>
                  <a:lnTo>
                    <a:pt x="562" y="546"/>
                  </a:lnTo>
                  <a:lnTo>
                    <a:pt x="563" y="547"/>
                  </a:lnTo>
                  <a:lnTo>
                    <a:pt x="564" y="547"/>
                  </a:lnTo>
                  <a:lnTo>
                    <a:pt x="565" y="547"/>
                  </a:lnTo>
                  <a:lnTo>
                    <a:pt x="567" y="547"/>
                  </a:lnTo>
                  <a:lnTo>
                    <a:pt x="568" y="546"/>
                  </a:lnTo>
                  <a:lnTo>
                    <a:pt x="569" y="546"/>
                  </a:lnTo>
                  <a:lnTo>
                    <a:pt x="570" y="546"/>
                  </a:lnTo>
                  <a:lnTo>
                    <a:pt x="569" y="547"/>
                  </a:lnTo>
                  <a:lnTo>
                    <a:pt x="569" y="548"/>
                  </a:lnTo>
                  <a:lnTo>
                    <a:pt x="569" y="549"/>
                  </a:lnTo>
                  <a:lnTo>
                    <a:pt x="569" y="550"/>
                  </a:lnTo>
                  <a:lnTo>
                    <a:pt x="570" y="550"/>
                  </a:lnTo>
                  <a:lnTo>
                    <a:pt x="570" y="552"/>
                  </a:lnTo>
                  <a:lnTo>
                    <a:pt x="569" y="552"/>
                  </a:lnTo>
                  <a:lnTo>
                    <a:pt x="568" y="552"/>
                  </a:lnTo>
                  <a:lnTo>
                    <a:pt x="567" y="553"/>
                  </a:lnTo>
                  <a:lnTo>
                    <a:pt x="567" y="552"/>
                  </a:lnTo>
                  <a:lnTo>
                    <a:pt x="565" y="552"/>
                  </a:lnTo>
                  <a:lnTo>
                    <a:pt x="564" y="552"/>
                  </a:lnTo>
                  <a:lnTo>
                    <a:pt x="563" y="552"/>
                  </a:lnTo>
                  <a:lnTo>
                    <a:pt x="562" y="552"/>
                  </a:lnTo>
                  <a:lnTo>
                    <a:pt x="561" y="552"/>
                  </a:lnTo>
                  <a:lnTo>
                    <a:pt x="561" y="553"/>
                  </a:lnTo>
                  <a:lnTo>
                    <a:pt x="560" y="553"/>
                  </a:lnTo>
                  <a:lnTo>
                    <a:pt x="560" y="552"/>
                  </a:lnTo>
                  <a:lnTo>
                    <a:pt x="558" y="552"/>
                  </a:lnTo>
                  <a:lnTo>
                    <a:pt x="558" y="553"/>
                  </a:lnTo>
                  <a:lnTo>
                    <a:pt x="557" y="553"/>
                  </a:lnTo>
                  <a:lnTo>
                    <a:pt x="553" y="553"/>
                  </a:lnTo>
                  <a:lnTo>
                    <a:pt x="553" y="554"/>
                  </a:lnTo>
                  <a:lnTo>
                    <a:pt x="551" y="554"/>
                  </a:lnTo>
                  <a:lnTo>
                    <a:pt x="550" y="554"/>
                  </a:lnTo>
                  <a:lnTo>
                    <a:pt x="550" y="555"/>
                  </a:lnTo>
                  <a:lnTo>
                    <a:pt x="549" y="555"/>
                  </a:lnTo>
                  <a:lnTo>
                    <a:pt x="548" y="556"/>
                  </a:lnTo>
                  <a:lnTo>
                    <a:pt x="550" y="556"/>
                  </a:lnTo>
                  <a:lnTo>
                    <a:pt x="553" y="556"/>
                  </a:lnTo>
                  <a:lnTo>
                    <a:pt x="554" y="556"/>
                  </a:lnTo>
                  <a:lnTo>
                    <a:pt x="553" y="556"/>
                  </a:lnTo>
                  <a:lnTo>
                    <a:pt x="553" y="557"/>
                  </a:lnTo>
                  <a:lnTo>
                    <a:pt x="551" y="557"/>
                  </a:lnTo>
                  <a:lnTo>
                    <a:pt x="550" y="556"/>
                  </a:lnTo>
                  <a:lnTo>
                    <a:pt x="549" y="556"/>
                  </a:lnTo>
                  <a:lnTo>
                    <a:pt x="548" y="556"/>
                  </a:lnTo>
                  <a:lnTo>
                    <a:pt x="547" y="556"/>
                  </a:lnTo>
                  <a:lnTo>
                    <a:pt x="546" y="556"/>
                  </a:lnTo>
                  <a:lnTo>
                    <a:pt x="544" y="555"/>
                  </a:lnTo>
                  <a:lnTo>
                    <a:pt x="542" y="555"/>
                  </a:lnTo>
                  <a:lnTo>
                    <a:pt x="539" y="555"/>
                  </a:lnTo>
                  <a:lnTo>
                    <a:pt x="537" y="555"/>
                  </a:lnTo>
                  <a:lnTo>
                    <a:pt x="536" y="556"/>
                  </a:lnTo>
                  <a:lnTo>
                    <a:pt x="535" y="556"/>
                  </a:lnTo>
                  <a:lnTo>
                    <a:pt x="534" y="556"/>
                  </a:lnTo>
                  <a:lnTo>
                    <a:pt x="534" y="557"/>
                  </a:lnTo>
                  <a:lnTo>
                    <a:pt x="533" y="557"/>
                  </a:lnTo>
                  <a:lnTo>
                    <a:pt x="530" y="560"/>
                  </a:lnTo>
                  <a:lnTo>
                    <a:pt x="529" y="560"/>
                  </a:lnTo>
                  <a:lnTo>
                    <a:pt x="529" y="561"/>
                  </a:lnTo>
                  <a:lnTo>
                    <a:pt x="528" y="561"/>
                  </a:lnTo>
                  <a:lnTo>
                    <a:pt x="528" y="562"/>
                  </a:lnTo>
                  <a:lnTo>
                    <a:pt x="528" y="561"/>
                  </a:lnTo>
                  <a:lnTo>
                    <a:pt x="529" y="561"/>
                  </a:lnTo>
                  <a:lnTo>
                    <a:pt x="528" y="561"/>
                  </a:lnTo>
                  <a:lnTo>
                    <a:pt x="526" y="561"/>
                  </a:lnTo>
                  <a:lnTo>
                    <a:pt x="526" y="562"/>
                  </a:lnTo>
                  <a:lnTo>
                    <a:pt x="525" y="562"/>
                  </a:lnTo>
                  <a:lnTo>
                    <a:pt x="521" y="563"/>
                  </a:lnTo>
                  <a:lnTo>
                    <a:pt x="520" y="564"/>
                  </a:lnTo>
                  <a:lnTo>
                    <a:pt x="519" y="564"/>
                  </a:lnTo>
                  <a:lnTo>
                    <a:pt x="519" y="567"/>
                  </a:lnTo>
                  <a:lnTo>
                    <a:pt x="518" y="566"/>
                  </a:lnTo>
                  <a:lnTo>
                    <a:pt x="518" y="564"/>
                  </a:lnTo>
                  <a:lnTo>
                    <a:pt x="516" y="564"/>
                  </a:lnTo>
                  <a:lnTo>
                    <a:pt x="514" y="566"/>
                  </a:lnTo>
                  <a:lnTo>
                    <a:pt x="513" y="566"/>
                  </a:lnTo>
                  <a:lnTo>
                    <a:pt x="512" y="564"/>
                  </a:lnTo>
                  <a:lnTo>
                    <a:pt x="512" y="563"/>
                  </a:lnTo>
                  <a:lnTo>
                    <a:pt x="513" y="562"/>
                  </a:lnTo>
                  <a:lnTo>
                    <a:pt x="513" y="561"/>
                  </a:lnTo>
                  <a:lnTo>
                    <a:pt x="514" y="561"/>
                  </a:lnTo>
                  <a:lnTo>
                    <a:pt x="515" y="560"/>
                  </a:lnTo>
                  <a:lnTo>
                    <a:pt x="516" y="561"/>
                  </a:lnTo>
                  <a:lnTo>
                    <a:pt x="518" y="561"/>
                  </a:lnTo>
                  <a:lnTo>
                    <a:pt x="519" y="561"/>
                  </a:lnTo>
                  <a:lnTo>
                    <a:pt x="520" y="561"/>
                  </a:lnTo>
                  <a:lnTo>
                    <a:pt x="521" y="561"/>
                  </a:lnTo>
                  <a:lnTo>
                    <a:pt x="521" y="560"/>
                  </a:lnTo>
                  <a:lnTo>
                    <a:pt x="522" y="560"/>
                  </a:lnTo>
                  <a:lnTo>
                    <a:pt x="522" y="559"/>
                  </a:lnTo>
                  <a:lnTo>
                    <a:pt x="522" y="557"/>
                  </a:lnTo>
                  <a:lnTo>
                    <a:pt x="521" y="557"/>
                  </a:lnTo>
                  <a:lnTo>
                    <a:pt x="520" y="557"/>
                  </a:lnTo>
                  <a:lnTo>
                    <a:pt x="520" y="556"/>
                  </a:lnTo>
                  <a:lnTo>
                    <a:pt x="521" y="556"/>
                  </a:lnTo>
                  <a:lnTo>
                    <a:pt x="522" y="556"/>
                  </a:lnTo>
                  <a:lnTo>
                    <a:pt x="522" y="555"/>
                  </a:lnTo>
                  <a:lnTo>
                    <a:pt x="523" y="554"/>
                  </a:lnTo>
                  <a:lnTo>
                    <a:pt x="523" y="553"/>
                  </a:lnTo>
                  <a:lnTo>
                    <a:pt x="525" y="552"/>
                  </a:lnTo>
                  <a:lnTo>
                    <a:pt x="526" y="550"/>
                  </a:lnTo>
                  <a:lnTo>
                    <a:pt x="526" y="549"/>
                  </a:lnTo>
                  <a:lnTo>
                    <a:pt x="527" y="549"/>
                  </a:lnTo>
                  <a:lnTo>
                    <a:pt x="529" y="548"/>
                  </a:lnTo>
                  <a:lnTo>
                    <a:pt x="530" y="548"/>
                  </a:lnTo>
                  <a:lnTo>
                    <a:pt x="533" y="547"/>
                  </a:lnTo>
                  <a:lnTo>
                    <a:pt x="533" y="546"/>
                  </a:lnTo>
                  <a:lnTo>
                    <a:pt x="534" y="546"/>
                  </a:lnTo>
                  <a:lnTo>
                    <a:pt x="536" y="545"/>
                  </a:lnTo>
                  <a:lnTo>
                    <a:pt x="536" y="543"/>
                  </a:lnTo>
                  <a:lnTo>
                    <a:pt x="537" y="543"/>
                  </a:lnTo>
                  <a:lnTo>
                    <a:pt x="537" y="542"/>
                  </a:lnTo>
                  <a:lnTo>
                    <a:pt x="539" y="539"/>
                  </a:lnTo>
                  <a:lnTo>
                    <a:pt x="540" y="536"/>
                  </a:lnTo>
                  <a:lnTo>
                    <a:pt x="540" y="535"/>
                  </a:lnTo>
                  <a:lnTo>
                    <a:pt x="541" y="535"/>
                  </a:lnTo>
                  <a:lnTo>
                    <a:pt x="541" y="534"/>
                  </a:lnTo>
                  <a:lnTo>
                    <a:pt x="541" y="533"/>
                  </a:lnTo>
                  <a:lnTo>
                    <a:pt x="542" y="532"/>
                  </a:lnTo>
                  <a:lnTo>
                    <a:pt x="543" y="531"/>
                  </a:lnTo>
                  <a:lnTo>
                    <a:pt x="544" y="529"/>
                  </a:lnTo>
                  <a:lnTo>
                    <a:pt x="544" y="528"/>
                  </a:lnTo>
                  <a:lnTo>
                    <a:pt x="546" y="528"/>
                  </a:lnTo>
                  <a:lnTo>
                    <a:pt x="547" y="527"/>
                  </a:lnTo>
                  <a:lnTo>
                    <a:pt x="548" y="527"/>
                  </a:lnTo>
                  <a:lnTo>
                    <a:pt x="548" y="526"/>
                  </a:lnTo>
                  <a:lnTo>
                    <a:pt x="550" y="525"/>
                  </a:lnTo>
                  <a:lnTo>
                    <a:pt x="550" y="524"/>
                  </a:lnTo>
                  <a:lnTo>
                    <a:pt x="550" y="522"/>
                  </a:lnTo>
                  <a:lnTo>
                    <a:pt x="551" y="522"/>
                  </a:lnTo>
                  <a:lnTo>
                    <a:pt x="551" y="521"/>
                  </a:lnTo>
                  <a:lnTo>
                    <a:pt x="550" y="521"/>
                  </a:lnTo>
                  <a:lnTo>
                    <a:pt x="551" y="521"/>
                  </a:lnTo>
                  <a:lnTo>
                    <a:pt x="550" y="520"/>
                  </a:lnTo>
                  <a:lnTo>
                    <a:pt x="551" y="519"/>
                  </a:lnTo>
                  <a:lnTo>
                    <a:pt x="550" y="519"/>
                  </a:lnTo>
                  <a:lnTo>
                    <a:pt x="550" y="518"/>
                  </a:lnTo>
                  <a:lnTo>
                    <a:pt x="550" y="517"/>
                  </a:lnTo>
                  <a:lnTo>
                    <a:pt x="549" y="517"/>
                  </a:lnTo>
                  <a:lnTo>
                    <a:pt x="550" y="515"/>
                  </a:lnTo>
                  <a:lnTo>
                    <a:pt x="549" y="515"/>
                  </a:lnTo>
                  <a:lnTo>
                    <a:pt x="548" y="515"/>
                  </a:lnTo>
                  <a:lnTo>
                    <a:pt x="549" y="515"/>
                  </a:lnTo>
                  <a:lnTo>
                    <a:pt x="549" y="514"/>
                  </a:lnTo>
                  <a:lnTo>
                    <a:pt x="550" y="514"/>
                  </a:lnTo>
                  <a:lnTo>
                    <a:pt x="554" y="514"/>
                  </a:lnTo>
                  <a:lnTo>
                    <a:pt x="554" y="515"/>
                  </a:lnTo>
                  <a:lnTo>
                    <a:pt x="553" y="515"/>
                  </a:lnTo>
                  <a:lnTo>
                    <a:pt x="553" y="517"/>
                  </a:lnTo>
                  <a:lnTo>
                    <a:pt x="553" y="518"/>
                  </a:lnTo>
                  <a:lnTo>
                    <a:pt x="553" y="519"/>
                  </a:lnTo>
                  <a:lnTo>
                    <a:pt x="554" y="519"/>
                  </a:lnTo>
                  <a:lnTo>
                    <a:pt x="553" y="519"/>
                  </a:lnTo>
                  <a:lnTo>
                    <a:pt x="554" y="519"/>
                  </a:lnTo>
                  <a:lnTo>
                    <a:pt x="554" y="520"/>
                  </a:lnTo>
                  <a:lnTo>
                    <a:pt x="555" y="520"/>
                  </a:lnTo>
                  <a:lnTo>
                    <a:pt x="555" y="519"/>
                  </a:lnTo>
                  <a:lnTo>
                    <a:pt x="556" y="519"/>
                  </a:lnTo>
                  <a:lnTo>
                    <a:pt x="556" y="520"/>
                  </a:lnTo>
                  <a:lnTo>
                    <a:pt x="555" y="520"/>
                  </a:lnTo>
                  <a:lnTo>
                    <a:pt x="555" y="521"/>
                  </a:lnTo>
                  <a:lnTo>
                    <a:pt x="554" y="521"/>
                  </a:lnTo>
                  <a:lnTo>
                    <a:pt x="553" y="522"/>
                  </a:lnTo>
                  <a:lnTo>
                    <a:pt x="554" y="522"/>
                  </a:lnTo>
                  <a:lnTo>
                    <a:pt x="554" y="521"/>
                  </a:lnTo>
                  <a:lnTo>
                    <a:pt x="555" y="521"/>
                  </a:lnTo>
                  <a:lnTo>
                    <a:pt x="556" y="522"/>
                  </a:lnTo>
                  <a:lnTo>
                    <a:pt x="554" y="525"/>
                  </a:lnTo>
                  <a:lnTo>
                    <a:pt x="556" y="524"/>
                  </a:lnTo>
                  <a:lnTo>
                    <a:pt x="557" y="524"/>
                  </a:lnTo>
                  <a:lnTo>
                    <a:pt x="558" y="522"/>
                  </a:lnTo>
                  <a:lnTo>
                    <a:pt x="558" y="524"/>
                  </a:lnTo>
                  <a:lnTo>
                    <a:pt x="558" y="525"/>
                  </a:lnTo>
                  <a:lnTo>
                    <a:pt x="560" y="525"/>
                  </a:lnTo>
                  <a:lnTo>
                    <a:pt x="560" y="526"/>
                  </a:lnTo>
                  <a:lnTo>
                    <a:pt x="561" y="526"/>
                  </a:lnTo>
                  <a:lnTo>
                    <a:pt x="562" y="526"/>
                  </a:lnTo>
                  <a:lnTo>
                    <a:pt x="563" y="526"/>
                  </a:lnTo>
                  <a:lnTo>
                    <a:pt x="563" y="527"/>
                  </a:lnTo>
                  <a:lnTo>
                    <a:pt x="564" y="527"/>
                  </a:lnTo>
                  <a:lnTo>
                    <a:pt x="565" y="526"/>
                  </a:lnTo>
                  <a:lnTo>
                    <a:pt x="565" y="525"/>
                  </a:lnTo>
                  <a:lnTo>
                    <a:pt x="567" y="524"/>
                  </a:lnTo>
                  <a:lnTo>
                    <a:pt x="567" y="522"/>
                  </a:lnTo>
                  <a:lnTo>
                    <a:pt x="565" y="522"/>
                  </a:lnTo>
                  <a:lnTo>
                    <a:pt x="565" y="521"/>
                  </a:lnTo>
                  <a:lnTo>
                    <a:pt x="567" y="521"/>
                  </a:lnTo>
                  <a:lnTo>
                    <a:pt x="568" y="521"/>
                  </a:lnTo>
                  <a:lnTo>
                    <a:pt x="569" y="521"/>
                  </a:lnTo>
                  <a:lnTo>
                    <a:pt x="568" y="521"/>
                  </a:lnTo>
                  <a:lnTo>
                    <a:pt x="569" y="521"/>
                  </a:lnTo>
                  <a:lnTo>
                    <a:pt x="569" y="522"/>
                  </a:lnTo>
                  <a:lnTo>
                    <a:pt x="570" y="522"/>
                  </a:lnTo>
                  <a:lnTo>
                    <a:pt x="571" y="522"/>
                  </a:lnTo>
                  <a:lnTo>
                    <a:pt x="570" y="522"/>
                  </a:lnTo>
                  <a:lnTo>
                    <a:pt x="570" y="521"/>
                  </a:lnTo>
                  <a:lnTo>
                    <a:pt x="571" y="521"/>
                  </a:lnTo>
                  <a:lnTo>
                    <a:pt x="571" y="520"/>
                  </a:lnTo>
                  <a:lnTo>
                    <a:pt x="571" y="521"/>
                  </a:lnTo>
                  <a:lnTo>
                    <a:pt x="570" y="521"/>
                  </a:lnTo>
                  <a:lnTo>
                    <a:pt x="570" y="520"/>
                  </a:lnTo>
                  <a:lnTo>
                    <a:pt x="570" y="519"/>
                  </a:lnTo>
                  <a:lnTo>
                    <a:pt x="569" y="519"/>
                  </a:lnTo>
                  <a:lnTo>
                    <a:pt x="569" y="518"/>
                  </a:lnTo>
                  <a:lnTo>
                    <a:pt x="568" y="518"/>
                  </a:lnTo>
                  <a:lnTo>
                    <a:pt x="568" y="517"/>
                  </a:lnTo>
                  <a:lnTo>
                    <a:pt x="569" y="517"/>
                  </a:lnTo>
                  <a:lnTo>
                    <a:pt x="569" y="515"/>
                  </a:lnTo>
                  <a:lnTo>
                    <a:pt x="568" y="515"/>
                  </a:lnTo>
                  <a:lnTo>
                    <a:pt x="568" y="514"/>
                  </a:lnTo>
                  <a:lnTo>
                    <a:pt x="569" y="514"/>
                  </a:lnTo>
                  <a:lnTo>
                    <a:pt x="570" y="513"/>
                  </a:lnTo>
                  <a:lnTo>
                    <a:pt x="570" y="512"/>
                  </a:lnTo>
                  <a:lnTo>
                    <a:pt x="569" y="512"/>
                  </a:lnTo>
                  <a:lnTo>
                    <a:pt x="569" y="513"/>
                  </a:lnTo>
                  <a:lnTo>
                    <a:pt x="568" y="513"/>
                  </a:lnTo>
                  <a:lnTo>
                    <a:pt x="569" y="513"/>
                  </a:lnTo>
                  <a:lnTo>
                    <a:pt x="568" y="513"/>
                  </a:lnTo>
                  <a:lnTo>
                    <a:pt x="567" y="513"/>
                  </a:lnTo>
                  <a:lnTo>
                    <a:pt x="567" y="512"/>
                  </a:lnTo>
                  <a:lnTo>
                    <a:pt x="568" y="512"/>
                  </a:lnTo>
                  <a:lnTo>
                    <a:pt x="567" y="512"/>
                  </a:lnTo>
                  <a:lnTo>
                    <a:pt x="567" y="513"/>
                  </a:lnTo>
                  <a:lnTo>
                    <a:pt x="567" y="512"/>
                  </a:lnTo>
                  <a:lnTo>
                    <a:pt x="567" y="511"/>
                  </a:lnTo>
                  <a:lnTo>
                    <a:pt x="567" y="510"/>
                  </a:lnTo>
                  <a:lnTo>
                    <a:pt x="567" y="508"/>
                  </a:lnTo>
                  <a:lnTo>
                    <a:pt x="567" y="510"/>
                  </a:lnTo>
                  <a:lnTo>
                    <a:pt x="565" y="510"/>
                  </a:lnTo>
                  <a:lnTo>
                    <a:pt x="565" y="508"/>
                  </a:lnTo>
                  <a:lnTo>
                    <a:pt x="565" y="507"/>
                  </a:lnTo>
                  <a:lnTo>
                    <a:pt x="564" y="507"/>
                  </a:lnTo>
                  <a:lnTo>
                    <a:pt x="565" y="507"/>
                  </a:lnTo>
                  <a:lnTo>
                    <a:pt x="565" y="506"/>
                  </a:lnTo>
                  <a:lnTo>
                    <a:pt x="564" y="506"/>
                  </a:lnTo>
                  <a:lnTo>
                    <a:pt x="565" y="505"/>
                  </a:lnTo>
                  <a:lnTo>
                    <a:pt x="564" y="505"/>
                  </a:lnTo>
                  <a:lnTo>
                    <a:pt x="564" y="504"/>
                  </a:lnTo>
                  <a:lnTo>
                    <a:pt x="564" y="505"/>
                  </a:lnTo>
                  <a:lnTo>
                    <a:pt x="564" y="504"/>
                  </a:lnTo>
                  <a:lnTo>
                    <a:pt x="563" y="504"/>
                  </a:lnTo>
                  <a:lnTo>
                    <a:pt x="562" y="504"/>
                  </a:lnTo>
                  <a:lnTo>
                    <a:pt x="561" y="504"/>
                  </a:lnTo>
                  <a:lnTo>
                    <a:pt x="560" y="504"/>
                  </a:lnTo>
                  <a:lnTo>
                    <a:pt x="560" y="503"/>
                  </a:lnTo>
                  <a:lnTo>
                    <a:pt x="558" y="504"/>
                  </a:lnTo>
                  <a:lnTo>
                    <a:pt x="560" y="504"/>
                  </a:lnTo>
                  <a:lnTo>
                    <a:pt x="560" y="503"/>
                  </a:lnTo>
                  <a:lnTo>
                    <a:pt x="560" y="504"/>
                  </a:lnTo>
                  <a:lnTo>
                    <a:pt x="558" y="504"/>
                  </a:lnTo>
                  <a:lnTo>
                    <a:pt x="557" y="504"/>
                  </a:lnTo>
                  <a:lnTo>
                    <a:pt x="556" y="503"/>
                  </a:lnTo>
                  <a:lnTo>
                    <a:pt x="556" y="504"/>
                  </a:lnTo>
                  <a:lnTo>
                    <a:pt x="556" y="503"/>
                  </a:lnTo>
                  <a:lnTo>
                    <a:pt x="555" y="503"/>
                  </a:lnTo>
                  <a:lnTo>
                    <a:pt x="554" y="504"/>
                  </a:lnTo>
                  <a:lnTo>
                    <a:pt x="555" y="504"/>
                  </a:lnTo>
                  <a:lnTo>
                    <a:pt x="555" y="503"/>
                  </a:lnTo>
                  <a:lnTo>
                    <a:pt x="554" y="503"/>
                  </a:lnTo>
                  <a:lnTo>
                    <a:pt x="555" y="503"/>
                  </a:lnTo>
                  <a:lnTo>
                    <a:pt x="556" y="503"/>
                  </a:lnTo>
                  <a:lnTo>
                    <a:pt x="555" y="503"/>
                  </a:lnTo>
                  <a:lnTo>
                    <a:pt x="554" y="503"/>
                  </a:lnTo>
                  <a:lnTo>
                    <a:pt x="555" y="503"/>
                  </a:lnTo>
                  <a:lnTo>
                    <a:pt x="556" y="503"/>
                  </a:lnTo>
                  <a:lnTo>
                    <a:pt x="556" y="501"/>
                  </a:lnTo>
                  <a:lnTo>
                    <a:pt x="555" y="501"/>
                  </a:lnTo>
                  <a:lnTo>
                    <a:pt x="554" y="501"/>
                  </a:lnTo>
                  <a:lnTo>
                    <a:pt x="553" y="503"/>
                  </a:lnTo>
                  <a:lnTo>
                    <a:pt x="553" y="501"/>
                  </a:lnTo>
                  <a:lnTo>
                    <a:pt x="554" y="501"/>
                  </a:lnTo>
                  <a:lnTo>
                    <a:pt x="550" y="501"/>
                  </a:lnTo>
                  <a:lnTo>
                    <a:pt x="549" y="501"/>
                  </a:lnTo>
                  <a:lnTo>
                    <a:pt x="548" y="501"/>
                  </a:lnTo>
                  <a:lnTo>
                    <a:pt x="548" y="500"/>
                  </a:lnTo>
                  <a:lnTo>
                    <a:pt x="547" y="500"/>
                  </a:lnTo>
                  <a:lnTo>
                    <a:pt x="546" y="500"/>
                  </a:lnTo>
                  <a:lnTo>
                    <a:pt x="547" y="500"/>
                  </a:lnTo>
                  <a:lnTo>
                    <a:pt x="546" y="500"/>
                  </a:lnTo>
                  <a:lnTo>
                    <a:pt x="544" y="500"/>
                  </a:lnTo>
                  <a:lnTo>
                    <a:pt x="542" y="500"/>
                  </a:lnTo>
                  <a:lnTo>
                    <a:pt x="543" y="500"/>
                  </a:lnTo>
                  <a:lnTo>
                    <a:pt x="543" y="499"/>
                  </a:lnTo>
                  <a:lnTo>
                    <a:pt x="542" y="500"/>
                  </a:lnTo>
                  <a:lnTo>
                    <a:pt x="539" y="500"/>
                  </a:lnTo>
                  <a:lnTo>
                    <a:pt x="537" y="500"/>
                  </a:lnTo>
                  <a:lnTo>
                    <a:pt x="536" y="500"/>
                  </a:lnTo>
                  <a:lnTo>
                    <a:pt x="535" y="500"/>
                  </a:lnTo>
                  <a:lnTo>
                    <a:pt x="535" y="499"/>
                  </a:lnTo>
                  <a:lnTo>
                    <a:pt x="534" y="499"/>
                  </a:lnTo>
                  <a:lnTo>
                    <a:pt x="533" y="499"/>
                  </a:lnTo>
                  <a:lnTo>
                    <a:pt x="532" y="499"/>
                  </a:lnTo>
                  <a:lnTo>
                    <a:pt x="530" y="499"/>
                  </a:lnTo>
                  <a:lnTo>
                    <a:pt x="529" y="499"/>
                  </a:lnTo>
                  <a:lnTo>
                    <a:pt x="528" y="498"/>
                  </a:lnTo>
                  <a:lnTo>
                    <a:pt x="526" y="498"/>
                  </a:lnTo>
                  <a:lnTo>
                    <a:pt x="526" y="497"/>
                  </a:lnTo>
                  <a:lnTo>
                    <a:pt x="527" y="496"/>
                  </a:lnTo>
                  <a:lnTo>
                    <a:pt x="527" y="494"/>
                  </a:lnTo>
                  <a:lnTo>
                    <a:pt x="526" y="494"/>
                  </a:lnTo>
                  <a:lnTo>
                    <a:pt x="525" y="494"/>
                  </a:lnTo>
                  <a:lnTo>
                    <a:pt x="525" y="496"/>
                  </a:lnTo>
                  <a:lnTo>
                    <a:pt x="523" y="494"/>
                  </a:lnTo>
                  <a:lnTo>
                    <a:pt x="523" y="496"/>
                  </a:lnTo>
                  <a:lnTo>
                    <a:pt x="522" y="496"/>
                  </a:lnTo>
                  <a:lnTo>
                    <a:pt x="521" y="496"/>
                  </a:lnTo>
                  <a:lnTo>
                    <a:pt x="521" y="494"/>
                  </a:lnTo>
                  <a:lnTo>
                    <a:pt x="521" y="493"/>
                  </a:lnTo>
                  <a:lnTo>
                    <a:pt x="522" y="493"/>
                  </a:lnTo>
                  <a:lnTo>
                    <a:pt x="523" y="492"/>
                  </a:lnTo>
                  <a:lnTo>
                    <a:pt x="523" y="491"/>
                  </a:lnTo>
                  <a:lnTo>
                    <a:pt x="523" y="492"/>
                  </a:lnTo>
                  <a:lnTo>
                    <a:pt x="522" y="492"/>
                  </a:lnTo>
                  <a:lnTo>
                    <a:pt x="522" y="491"/>
                  </a:lnTo>
                  <a:lnTo>
                    <a:pt x="523" y="491"/>
                  </a:lnTo>
                  <a:lnTo>
                    <a:pt x="523" y="490"/>
                  </a:lnTo>
                  <a:lnTo>
                    <a:pt x="525" y="490"/>
                  </a:lnTo>
                  <a:lnTo>
                    <a:pt x="526" y="490"/>
                  </a:lnTo>
                  <a:lnTo>
                    <a:pt x="526" y="489"/>
                  </a:lnTo>
                  <a:lnTo>
                    <a:pt x="525" y="489"/>
                  </a:lnTo>
                  <a:lnTo>
                    <a:pt x="523" y="489"/>
                  </a:lnTo>
                  <a:lnTo>
                    <a:pt x="522" y="489"/>
                  </a:lnTo>
                  <a:lnTo>
                    <a:pt x="521" y="489"/>
                  </a:lnTo>
                  <a:lnTo>
                    <a:pt x="521" y="487"/>
                  </a:lnTo>
                  <a:lnTo>
                    <a:pt x="522" y="487"/>
                  </a:lnTo>
                  <a:lnTo>
                    <a:pt x="522" y="486"/>
                  </a:lnTo>
                  <a:lnTo>
                    <a:pt x="523" y="486"/>
                  </a:lnTo>
                  <a:lnTo>
                    <a:pt x="523" y="485"/>
                  </a:lnTo>
                  <a:lnTo>
                    <a:pt x="525" y="485"/>
                  </a:lnTo>
                  <a:lnTo>
                    <a:pt x="525" y="484"/>
                  </a:lnTo>
                  <a:lnTo>
                    <a:pt x="526" y="484"/>
                  </a:lnTo>
                  <a:lnTo>
                    <a:pt x="526" y="483"/>
                  </a:lnTo>
                  <a:lnTo>
                    <a:pt x="526" y="482"/>
                  </a:lnTo>
                  <a:lnTo>
                    <a:pt x="525" y="482"/>
                  </a:lnTo>
                  <a:lnTo>
                    <a:pt x="526" y="482"/>
                  </a:lnTo>
                  <a:lnTo>
                    <a:pt x="525" y="480"/>
                  </a:lnTo>
                  <a:lnTo>
                    <a:pt x="523" y="479"/>
                  </a:lnTo>
                  <a:lnTo>
                    <a:pt x="522" y="478"/>
                  </a:lnTo>
                  <a:lnTo>
                    <a:pt x="523" y="478"/>
                  </a:lnTo>
                  <a:lnTo>
                    <a:pt x="523" y="477"/>
                  </a:lnTo>
                  <a:lnTo>
                    <a:pt x="523" y="476"/>
                  </a:lnTo>
                  <a:lnTo>
                    <a:pt x="525" y="476"/>
                  </a:lnTo>
                  <a:lnTo>
                    <a:pt x="526" y="476"/>
                  </a:lnTo>
                  <a:lnTo>
                    <a:pt x="525" y="475"/>
                  </a:lnTo>
                  <a:lnTo>
                    <a:pt x="526" y="475"/>
                  </a:lnTo>
                  <a:lnTo>
                    <a:pt x="526" y="473"/>
                  </a:lnTo>
                  <a:lnTo>
                    <a:pt x="527" y="473"/>
                  </a:lnTo>
                  <a:lnTo>
                    <a:pt x="527" y="472"/>
                  </a:lnTo>
                  <a:lnTo>
                    <a:pt x="527" y="473"/>
                  </a:lnTo>
                  <a:lnTo>
                    <a:pt x="526" y="473"/>
                  </a:lnTo>
                  <a:lnTo>
                    <a:pt x="526" y="472"/>
                  </a:lnTo>
                  <a:lnTo>
                    <a:pt x="522" y="473"/>
                  </a:lnTo>
                  <a:lnTo>
                    <a:pt x="520" y="473"/>
                  </a:lnTo>
                  <a:lnTo>
                    <a:pt x="519" y="473"/>
                  </a:lnTo>
                  <a:lnTo>
                    <a:pt x="516" y="473"/>
                  </a:lnTo>
                  <a:lnTo>
                    <a:pt x="515" y="472"/>
                  </a:lnTo>
                  <a:lnTo>
                    <a:pt x="514" y="472"/>
                  </a:lnTo>
                  <a:lnTo>
                    <a:pt x="514" y="471"/>
                  </a:lnTo>
                  <a:lnTo>
                    <a:pt x="514" y="470"/>
                  </a:lnTo>
                  <a:lnTo>
                    <a:pt x="513" y="470"/>
                  </a:lnTo>
                  <a:lnTo>
                    <a:pt x="513" y="469"/>
                  </a:lnTo>
                  <a:lnTo>
                    <a:pt x="513" y="468"/>
                  </a:lnTo>
                  <a:lnTo>
                    <a:pt x="513" y="466"/>
                  </a:lnTo>
                  <a:lnTo>
                    <a:pt x="514" y="466"/>
                  </a:lnTo>
                  <a:lnTo>
                    <a:pt x="513" y="465"/>
                  </a:lnTo>
                  <a:lnTo>
                    <a:pt x="514" y="465"/>
                  </a:lnTo>
                  <a:lnTo>
                    <a:pt x="514" y="464"/>
                  </a:lnTo>
                  <a:lnTo>
                    <a:pt x="514" y="463"/>
                  </a:lnTo>
                  <a:lnTo>
                    <a:pt x="513" y="463"/>
                  </a:lnTo>
                  <a:lnTo>
                    <a:pt x="514" y="463"/>
                  </a:lnTo>
                  <a:lnTo>
                    <a:pt x="514" y="462"/>
                  </a:lnTo>
                  <a:lnTo>
                    <a:pt x="513" y="462"/>
                  </a:lnTo>
                  <a:lnTo>
                    <a:pt x="513" y="461"/>
                  </a:lnTo>
                  <a:lnTo>
                    <a:pt x="514" y="461"/>
                  </a:lnTo>
                  <a:lnTo>
                    <a:pt x="513" y="461"/>
                  </a:lnTo>
                  <a:lnTo>
                    <a:pt x="512" y="461"/>
                  </a:lnTo>
                  <a:lnTo>
                    <a:pt x="511" y="461"/>
                  </a:lnTo>
                  <a:lnTo>
                    <a:pt x="511" y="459"/>
                  </a:lnTo>
                  <a:lnTo>
                    <a:pt x="509" y="459"/>
                  </a:lnTo>
                  <a:lnTo>
                    <a:pt x="509" y="461"/>
                  </a:lnTo>
                  <a:lnTo>
                    <a:pt x="508" y="461"/>
                  </a:lnTo>
                  <a:lnTo>
                    <a:pt x="507" y="461"/>
                  </a:lnTo>
                  <a:lnTo>
                    <a:pt x="507" y="459"/>
                  </a:lnTo>
                  <a:lnTo>
                    <a:pt x="506" y="459"/>
                  </a:lnTo>
                  <a:lnTo>
                    <a:pt x="506" y="461"/>
                  </a:lnTo>
                  <a:lnTo>
                    <a:pt x="506" y="459"/>
                  </a:lnTo>
                  <a:lnTo>
                    <a:pt x="506" y="461"/>
                  </a:lnTo>
                  <a:lnTo>
                    <a:pt x="505" y="461"/>
                  </a:lnTo>
                  <a:lnTo>
                    <a:pt x="504" y="461"/>
                  </a:lnTo>
                  <a:lnTo>
                    <a:pt x="503" y="461"/>
                  </a:lnTo>
                  <a:lnTo>
                    <a:pt x="503" y="459"/>
                  </a:lnTo>
                  <a:lnTo>
                    <a:pt x="501" y="459"/>
                  </a:lnTo>
                  <a:lnTo>
                    <a:pt x="500" y="459"/>
                  </a:lnTo>
                  <a:lnTo>
                    <a:pt x="500" y="458"/>
                  </a:lnTo>
                  <a:lnTo>
                    <a:pt x="499" y="458"/>
                  </a:lnTo>
                  <a:lnTo>
                    <a:pt x="499" y="459"/>
                  </a:lnTo>
                  <a:lnTo>
                    <a:pt x="499" y="458"/>
                  </a:lnTo>
                  <a:lnTo>
                    <a:pt x="498" y="458"/>
                  </a:lnTo>
                  <a:lnTo>
                    <a:pt x="497" y="458"/>
                  </a:lnTo>
                  <a:lnTo>
                    <a:pt x="497" y="457"/>
                  </a:lnTo>
                  <a:lnTo>
                    <a:pt x="496" y="457"/>
                  </a:lnTo>
                  <a:lnTo>
                    <a:pt x="496" y="456"/>
                  </a:lnTo>
                  <a:lnTo>
                    <a:pt x="494" y="457"/>
                  </a:lnTo>
                  <a:lnTo>
                    <a:pt x="493" y="457"/>
                  </a:lnTo>
                  <a:lnTo>
                    <a:pt x="492" y="457"/>
                  </a:lnTo>
                  <a:lnTo>
                    <a:pt x="493" y="457"/>
                  </a:lnTo>
                  <a:lnTo>
                    <a:pt x="492" y="457"/>
                  </a:lnTo>
                  <a:lnTo>
                    <a:pt x="492" y="458"/>
                  </a:lnTo>
                  <a:lnTo>
                    <a:pt x="492" y="459"/>
                  </a:lnTo>
                  <a:lnTo>
                    <a:pt x="493" y="459"/>
                  </a:lnTo>
                  <a:lnTo>
                    <a:pt x="493" y="461"/>
                  </a:lnTo>
                  <a:lnTo>
                    <a:pt x="492" y="461"/>
                  </a:lnTo>
                  <a:lnTo>
                    <a:pt x="492" y="462"/>
                  </a:lnTo>
                  <a:lnTo>
                    <a:pt x="491" y="462"/>
                  </a:lnTo>
                  <a:lnTo>
                    <a:pt x="491" y="463"/>
                  </a:lnTo>
                  <a:lnTo>
                    <a:pt x="490" y="463"/>
                  </a:lnTo>
                  <a:lnTo>
                    <a:pt x="491" y="463"/>
                  </a:lnTo>
                  <a:lnTo>
                    <a:pt x="491" y="462"/>
                  </a:lnTo>
                  <a:lnTo>
                    <a:pt x="490" y="463"/>
                  </a:lnTo>
                  <a:lnTo>
                    <a:pt x="490" y="462"/>
                  </a:lnTo>
                  <a:lnTo>
                    <a:pt x="489" y="463"/>
                  </a:lnTo>
                  <a:lnTo>
                    <a:pt x="490" y="463"/>
                  </a:lnTo>
                  <a:lnTo>
                    <a:pt x="489" y="463"/>
                  </a:lnTo>
                  <a:lnTo>
                    <a:pt x="489" y="464"/>
                  </a:lnTo>
                  <a:lnTo>
                    <a:pt x="487" y="464"/>
                  </a:lnTo>
                  <a:lnTo>
                    <a:pt x="487" y="463"/>
                  </a:lnTo>
                  <a:lnTo>
                    <a:pt x="486" y="464"/>
                  </a:lnTo>
                  <a:lnTo>
                    <a:pt x="486" y="465"/>
                  </a:lnTo>
                  <a:lnTo>
                    <a:pt x="485" y="465"/>
                  </a:lnTo>
                  <a:lnTo>
                    <a:pt x="485" y="464"/>
                  </a:lnTo>
                  <a:lnTo>
                    <a:pt x="486" y="464"/>
                  </a:lnTo>
                  <a:lnTo>
                    <a:pt x="486" y="463"/>
                  </a:lnTo>
                  <a:lnTo>
                    <a:pt x="490" y="462"/>
                  </a:lnTo>
                  <a:lnTo>
                    <a:pt x="490" y="461"/>
                  </a:lnTo>
                  <a:lnTo>
                    <a:pt x="490" y="459"/>
                  </a:lnTo>
                  <a:lnTo>
                    <a:pt x="491" y="459"/>
                  </a:lnTo>
                  <a:lnTo>
                    <a:pt x="490" y="459"/>
                  </a:lnTo>
                  <a:lnTo>
                    <a:pt x="489" y="459"/>
                  </a:lnTo>
                  <a:lnTo>
                    <a:pt x="487" y="459"/>
                  </a:lnTo>
                  <a:lnTo>
                    <a:pt x="487" y="461"/>
                  </a:lnTo>
                  <a:lnTo>
                    <a:pt x="487" y="462"/>
                  </a:lnTo>
                  <a:lnTo>
                    <a:pt x="486" y="462"/>
                  </a:lnTo>
                  <a:lnTo>
                    <a:pt x="486" y="463"/>
                  </a:lnTo>
                  <a:lnTo>
                    <a:pt x="485" y="463"/>
                  </a:lnTo>
                  <a:lnTo>
                    <a:pt x="485" y="464"/>
                  </a:lnTo>
                  <a:lnTo>
                    <a:pt x="484" y="464"/>
                  </a:lnTo>
                  <a:lnTo>
                    <a:pt x="483" y="465"/>
                  </a:lnTo>
                  <a:lnTo>
                    <a:pt x="483" y="466"/>
                  </a:lnTo>
                  <a:lnTo>
                    <a:pt x="482" y="466"/>
                  </a:lnTo>
                  <a:lnTo>
                    <a:pt x="480" y="468"/>
                  </a:lnTo>
                  <a:lnTo>
                    <a:pt x="479" y="468"/>
                  </a:lnTo>
                  <a:lnTo>
                    <a:pt x="480" y="466"/>
                  </a:lnTo>
                  <a:lnTo>
                    <a:pt x="482" y="466"/>
                  </a:lnTo>
                  <a:lnTo>
                    <a:pt x="482" y="465"/>
                  </a:lnTo>
                  <a:lnTo>
                    <a:pt x="483" y="464"/>
                  </a:lnTo>
                  <a:lnTo>
                    <a:pt x="484" y="463"/>
                  </a:lnTo>
                  <a:lnTo>
                    <a:pt x="483" y="463"/>
                  </a:lnTo>
                  <a:lnTo>
                    <a:pt x="478" y="465"/>
                  </a:lnTo>
                  <a:lnTo>
                    <a:pt x="477" y="465"/>
                  </a:lnTo>
                  <a:lnTo>
                    <a:pt x="477" y="466"/>
                  </a:lnTo>
                  <a:lnTo>
                    <a:pt x="476" y="466"/>
                  </a:lnTo>
                  <a:lnTo>
                    <a:pt x="477" y="466"/>
                  </a:lnTo>
                  <a:lnTo>
                    <a:pt x="476" y="468"/>
                  </a:lnTo>
                  <a:lnTo>
                    <a:pt x="475" y="468"/>
                  </a:lnTo>
                  <a:lnTo>
                    <a:pt x="475" y="469"/>
                  </a:lnTo>
                  <a:lnTo>
                    <a:pt x="475" y="470"/>
                  </a:lnTo>
                  <a:lnTo>
                    <a:pt x="473" y="470"/>
                  </a:lnTo>
                  <a:lnTo>
                    <a:pt x="472" y="471"/>
                  </a:lnTo>
                  <a:lnTo>
                    <a:pt x="471" y="471"/>
                  </a:lnTo>
                  <a:lnTo>
                    <a:pt x="472" y="471"/>
                  </a:lnTo>
                  <a:lnTo>
                    <a:pt x="471" y="471"/>
                  </a:lnTo>
                  <a:lnTo>
                    <a:pt x="470" y="471"/>
                  </a:lnTo>
                  <a:lnTo>
                    <a:pt x="470" y="472"/>
                  </a:lnTo>
                  <a:lnTo>
                    <a:pt x="469" y="472"/>
                  </a:lnTo>
                  <a:lnTo>
                    <a:pt x="468" y="472"/>
                  </a:lnTo>
                  <a:lnTo>
                    <a:pt x="466" y="472"/>
                  </a:lnTo>
                  <a:lnTo>
                    <a:pt x="465" y="472"/>
                  </a:lnTo>
                  <a:lnTo>
                    <a:pt x="464" y="472"/>
                  </a:lnTo>
                  <a:lnTo>
                    <a:pt x="464" y="471"/>
                  </a:lnTo>
                  <a:lnTo>
                    <a:pt x="463" y="470"/>
                  </a:lnTo>
                  <a:lnTo>
                    <a:pt x="459" y="471"/>
                  </a:lnTo>
                  <a:lnTo>
                    <a:pt x="458" y="471"/>
                  </a:lnTo>
                  <a:lnTo>
                    <a:pt x="457" y="471"/>
                  </a:lnTo>
                  <a:lnTo>
                    <a:pt x="456" y="471"/>
                  </a:lnTo>
                  <a:lnTo>
                    <a:pt x="455" y="471"/>
                  </a:lnTo>
                  <a:lnTo>
                    <a:pt x="455" y="470"/>
                  </a:lnTo>
                  <a:lnTo>
                    <a:pt x="455" y="469"/>
                  </a:lnTo>
                  <a:lnTo>
                    <a:pt x="456" y="469"/>
                  </a:lnTo>
                  <a:lnTo>
                    <a:pt x="455" y="469"/>
                  </a:lnTo>
                  <a:lnTo>
                    <a:pt x="454" y="469"/>
                  </a:lnTo>
                  <a:lnTo>
                    <a:pt x="452" y="470"/>
                  </a:lnTo>
                  <a:lnTo>
                    <a:pt x="450" y="471"/>
                  </a:lnTo>
                  <a:lnTo>
                    <a:pt x="449" y="471"/>
                  </a:lnTo>
                  <a:lnTo>
                    <a:pt x="448" y="471"/>
                  </a:lnTo>
                  <a:lnTo>
                    <a:pt x="447" y="471"/>
                  </a:lnTo>
                  <a:lnTo>
                    <a:pt x="445" y="471"/>
                  </a:lnTo>
                  <a:lnTo>
                    <a:pt x="444" y="471"/>
                  </a:lnTo>
                  <a:lnTo>
                    <a:pt x="444" y="470"/>
                  </a:lnTo>
                  <a:lnTo>
                    <a:pt x="444" y="469"/>
                  </a:lnTo>
                  <a:lnTo>
                    <a:pt x="443" y="469"/>
                  </a:lnTo>
                  <a:lnTo>
                    <a:pt x="442" y="469"/>
                  </a:lnTo>
                  <a:lnTo>
                    <a:pt x="442" y="468"/>
                  </a:lnTo>
                  <a:lnTo>
                    <a:pt x="441" y="466"/>
                  </a:lnTo>
                  <a:lnTo>
                    <a:pt x="439" y="466"/>
                  </a:lnTo>
                  <a:lnTo>
                    <a:pt x="439" y="468"/>
                  </a:lnTo>
                  <a:lnTo>
                    <a:pt x="437" y="469"/>
                  </a:lnTo>
                  <a:lnTo>
                    <a:pt x="436" y="469"/>
                  </a:lnTo>
                  <a:lnTo>
                    <a:pt x="436" y="468"/>
                  </a:lnTo>
                  <a:lnTo>
                    <a:pt x="436" y="466"/>
                  </a:lnTo>
                  <a:lnTo>
                    <a:pt x="437" y="466"/>
                  </a:lnTo>
                  <a:lnTo>
                    <a:pt x="437" y="465"/>
                  </a:lnTo>
                  <a:lnTo>
                    <a:pt x="436" y="465"/>
                  </a:lnTo>
                  <a:lnTo>
                    <a:pt x="435" y="465"/>
                  </a:lnTo>
                  <a:lnTo>
                    <a:pt x="434" y="465"/>
                  </a:lnTo>
                  <a:lnTo>
                    <a:pt x="435" y="465"/>
                  </a:lnTo>
                  <a:lnTo>
                    <a:pt x="435" y="464"/>
                  </a:lnTo>
                  <a:lnTo>
                    <a:pt x="436" y="464"/>
                  </a:lnTo>
                  <a:lnTo>
                    <a:pt x="435" y="464"/>
                  </a:lnTo>
                  <a:lnTo>
                    <a:pt x="433" y="463"/>
                  </a:lnTo>
                  <a:lnTo>
                    <a:pt x="430" y="463"/>
                  </a:lnTo>
                  <a:lnTo>
                    <a:pt x="429" y="463"/>
                  </a:lnTo>
                  <a:lnTo>
                    <a:pt x="427" y="463"/>
                  </a:lnTo>
                  <a:lnTo>
                    <a:pt x="426" y="463"/>
                  </a:lnTo>
                  <a:lnTo>
                    <a:pt x="426" y="464"/>
                  </a:lnTo>
                  <a:lnTo>
                    <a:pt x="425" y="464"/>
                  </a:lnTo>
                  <a:lnTo>
                    <a:pt x="423" y="464"/>
                  </a:lnTo>
                  <a:lnTo>
                    <a:pt x="422" y="464"/>
                  </a:lnTo>
                  <a:lnTo>
                    <a:pt x="421" y="464"/>
                  </a:lnTo>
                  <a:lnTo>
                    <a:pt x="422" y="463"/>
                  </a:lnTo>
                  <a:lnTo>
                    <a:pt x="421" y="463"/>
                  </a:lnTo>
                  <a:lnTo>
                    <a:pt x="420" y="462"/>
                  </a:lnTo>
                  <a:lnTo>
                    <a:pt x="418" y="462"/>
                  </a:lnTo>
                  <a:lnTo>
                    <a:pt x="416" y="462"/>
                  </a:lnTo>
                  <a:lnTo>
                    <a:pt x="418" y="462"/>
                  </a:lnTo>
                  <a:lnTo>
                    <a:pt x="416" y="462"/>
                  </a:lnTo>
                  <a:lnTo>
                    <a:pt x="414" y="462"/>
                  </a:lnTo>
                  <a:lnTo>
                    <a:pt x="413" y="461"/>
                  </a:lnTo>
                  <a:lnTo>
                    <a:pt x="413" y="459"/>
                  </a:lnTo>
                  <a:lnTo>
                    <a:pt x="413" y="458"/>
                  </a:lnTo>
                  <a:lnTo>
                    <a:pt x="414" y="456"/>
                  </a:lnTo>
                  <a:lnTo>
                    <a:pt x="414" y="455"/>
                  </a:lnTo>
                  <a:lnTo>
                    <a:pt x="414" y="454"/>
                  </a:lnTo>
                  <a:lnTo>
                    <a:pt x="414" y="452"/>
                  </a:lnTo>
                  <a:lnTo>
                    <a:pt x="415" y="452"/>
                  </a:lnTo>
                  <a:lnTo>
                    <a:pt x="414" y="451"/>
                  </a:lnTo>
                  <a:lnTo>
                    <a:pt x="413" y="451"/>
                  </a:lnTo>
                  <a:lnTo>
                    <a:pt x="412" y="451"/>
                  </a:lnTo>
                  <a:lnTo>
                    <a:pt x="411" y="452"/>
                  </a:lnTo>
                  <a:lnTo>
                    <a:pt x="411" y="454"/>
                  </a:lnTo>
                  <a:lnTo>
                    <a:pt x="409" y="455"/>
                  </a:lnTo>
                  <a:lnTo>
                    <a:pt x="408" y="457"/>
                  </a:lnTo>
                  <a:lnTo>
                    <a:pt x="406" y="457"/>
                  </a:lnTo>
                  <a:lnTo>
                    <a:pt x="402" y="457"/>
                  </a:lnTo>
                  <a:lnTo>
                    <a:pt x="400" y="457"/>
                  </a:lnTo>
                  <a:lnTo>
                    <a:pt x="398" y="457"/>
                  </a:lnTo>
                  <a:lnTo>
                    <a:pt x="394" y="457"/>
                  </a:lnTo>
                  <a:lnTo>
                    <a:pt x="392" y="457"/>
                  </a:lnTo>
                  <a:lnTo>
                    <a:pt x="390" y="457"/>
                  </a:lnTo>
                  <a:lnTo>
                    <a:pt x="387" y="457"/>
                  </a:lnTo>
                  <a:lnTo>
                    <a:pt x="384" y="457"/>
                  </a:lnTo>
                  <a:lnTo>
                    <a:pt x="381" y="457"/>
                  </a:lnTo>
                  <a:lnTo>
                    <a:pt x="379" y="457"/>
                  </a:lnTo>
                  <a:lnTo>
                    <a:pt x="376" y="457"/>
                  </a:lnTo>
                  <a:lnTo>
                    <a:pt x="373" y="457"/>
                  </a:lnTo>
                  <a:lnTo>
                    <a:pt x="371" y="457"/>
                  </a:lnTo>
                  <a:lnTo>
                    <a:pt x="368" y="457"/>
                  </a:lnTo>
                  <a:lnTo>
                    <a:pt x="365" y="457"/>
                  </a:lnTo>
                  <a:lnTo>
                    <a:pt x="363" y="457"/>
                  </a:lnTo>
                  <a:lnTo>
                    <a:pt x="361" y="457"/>
                  </a:lnTo>
                  <a:lnTo>
                    <a:pt x="357" y="457"/>
                  </a:lnTo>
                  <a:lnTo>
                    <a:pt x="355" y="457"/>
                  </a:lnTo>
                  <a:lnTo>
                    <a:pt x="352" y="457"/>
                  </a:lnTo>
                  <a:lnTo>
                    <a:pt x="349" y="457"/>
                  </a:lnTo>
                  <a:lnTo>
                    <a:pt x="347" y="457"/>
                  </a:lnTo>
                  <a:lnTo>
                    <a:pt x="344" y="457"/>
                  </a:lnTo>
                  <a:lnTo>
                    <a:pt x="341" y="457"/>
                  </a:lnTo>
                  <a:lnTo>
                    <a:pt x="338" y="457"/>
                  </a:lnTo>
                  <a:lnTo>
                    <a:pt x="336" y="457"/>
                  </a:lnTo>
                  <a:lnTo>
                    <a:pt x="334" y="457"/>
                  </a:lnTo>
                  <a:lnTo>
                    <a:pt x="333" y="457"/>
                  </a:lnTo>
                  <a:lnTo>
                    <a:pt x="330" y="457"/>
                  </a:lnTo>
                  <a:lnTo>
                    <a:pt x="328" y="457"/>
                  </a:lnTo>
                  <a:lnTo>
                    <a:pt x="326" y="457"/>
                  </a:lnTo>
                  <a:lnTo>
                    <a:pt x="322" y="457"/>
                  </a:lnTo>
                  <a:lnTo>
                    <a:pt x="320" y="457"/>
                  </a:lnTo>
                  <a:lnTo>
                    <a:pt x="317" y="457"/>
                  </a:lnTo>
                  <a:lnTo>
                    <a:pt x="314" y="457"/>
                  </a:lnTo>
                  <a:lnTo>
                    <a:pt x="312" y="457"/>
                  </a:lnTo>
                  <a:lnTo>
                    <a:pt x="309" y="457"/>
                  </a:lnTo>
                  <a:lnTo>
                    <a:pt x="307" y="457"/>
                  </a:lnTo>
                  <a:lnTo>
                    <a:pt x="304" y="457"/>
                  </a:lnTo>
                  <a:lnTo>
                    <a:pt x="301" y="457"/>
                  </a:lnTo>
                  <a:lnTo>
                    <a:pt x="300" y="457"/>
                  </a:lnTo>
                  <a:lnTo>
                    <a:pt x="299" y="457"/>
                  </a:lnTo>
                  <a:lnTo>
                    <a:pt x="295" y="457"/>
                  </a:lnTo>
                  <a:lnTo>
                    <a:pt x="293" y="457"/>
                  </a:lnTo>
                  <a:lnTo>
                    <a:pt x="291" y="457"/>
                  </a:lnTo>
                  <a:lnTo>
                    <a:pt x="287" y="457"/>
                  </a:lnTo>
                  <a:lnTo>
                    <a:pt x="285" y="457"/>
                  </a:lnTo>
                  <a:lnTo>
                    <a:pt x="283" y="457"/>
                  </a:lnTo>
                  <a:lnTo>
                    <a:pt x="279" y="457"/>
                  </a:lnTo>
                  <a:lnTo>
                    <a:pt x="277" y="457"/>
                  </a:lnTo>
                  <a:lnTo>
                    <a:pt x="274" y="457"/>
                  </a:lnTo>
                  <a:lnTo>
                    <a:pt x="272" y="457"/>
                  </a:lnTo>
                  <a:lnTo>
                    <a:pt x="269" y="457"/>
                  </a:lnTo>
                  <a:lnTo>
                    <a:pt x="266" y="457"/>
                  </a:lnTo>
                  <a:lnTo>
                    <a:pt x="264" y="457"/>
                  </a:lnTo>
                  <a:lnTo>
                    <a:pt x="260" y="457"/>
                  </a:lnTo>
                  <a:lnTo>
                    <a:pt x="258" y="457"/>
                  </a:lnTo>
                  <a:lnTo>
                    <a:pt x="256" y="457"/>
                  </a:lnTo>
                  <a:lnTo>
                    <a:pt x="252" y="457"/>
                  </a:lnTo>
                  <a:lnTo>
                    <a:pt x="250" y="457"/>
                  </a:lnTo>
                  <a:lnTo>
                    <a:pt x="248" y="457"/>
                  </a:lnTo>
                  <a:lnTo>
                    <a:pt x="245" y="457"/>
                  </a:lnTo>
                  <a:lnTo>
                    <a:pt x="242" y="457"/>
                  </a:lnTo>
                  <a:lnTo>
                    <a:pt x="240" y="457"/>
                  </a:lnTo>
                  <a:lnTo>
                    <a:pt x="237" y="457"/>
                  </a:lnTo>
                  <a:lnTo>
                    <a:pt x="234" y="457"/>
                  </a:lnTo>
                  <a:lnTo>
                    <a:pt x="231" y="457"/>
                  </a:lnTo>
                  <a:lnTo>
                    <a:pt x="229" y="457"/>
                  </a:lnTo>
                  <a:lnTo>
                    <a:pt x="228" y="457"/>
                  </a:lnTo>
                  <a:lnTo>
                    <a:pt x="226" y="457"/>
                  </a:lnTo>
                  <a:lnTo>
                    <a:pt x="223" y="457"/>
                  </a:lnTo>
                  <a:lnTo>
                    <a:pt x="221" y="457"/>
                  </a:lnTo>
                  <a:lnTo>
                    <a:pt x="219" y="457"/>
                  </a:lnTo>
                  <a:lnTo>
                    <a:pt x="215" y="457"/>
                  </a:lnTo>
                  <a:lnTo>
                    <a:pt x="213" y="457"/>
                  </a:lnTo>
                  <a:lnTo>
                    <a:pt x="210" y="457"/>
                  </a:lnTo>
                  <a:lnTo>
                    <a:pt x="207" y="457"/>
                  </a:lnTo>
                  <a:lnTo>
                    <a:pt x="205" y="457"/>
                  </a:lnTo>
                  <a:lnTo>
                    <a:pt x="202" y="457"/>
                  </a:lnTo>
                  <a:lnTo>
                    <a:pt x="199" y="457"/>
                  </a:lnTo>
                  <a:lnTo>
                    <a:pt x="196" y="457"/>
                  </a:lnTo>
                  <a:lnTo>
                    <a:pt x="194" y="457"/>
                  </a:lnTo>
                  <a:lnTo>
                    <a:pt x="192" y="457"/>
                  </a:lnTo>
                  <a:lnTo>
                    <a:pt x="188" y="457"/>
                  </a:lnTo>
                  <a:lnTo>
                    <a:pt x="186" y="457"/>
                  </a:lnTo>
                  <a:lnTo>
                    <a:pt x="184" y="457"/>
                  </a:lnTo>
                  <a:lnTo>
                    <a:pt x="180" y="457"/>
                  </a:lnTo>
                  <a:lnTo>
                    <a:pt x="178" y="457"/>
                  </a:lnTo>
                  <a:lnTo>
                    <a:pt x="176" y="457"/>
                  </a:lnTo>
                  <a:lnTo>
                    <a:pt x="172" y="457"/>
                  </a:lnTo>
                  <a:lnTo>
                    <a:pt x="170" y="457"/>
                  </a:lnTo>
                  <a:lnTo>
                    <a:pt x="167" y="457"/>
                  </a:lnTo>
                  <a:lnTo>
                    <a:pt x="165" y="457"/>
                  </a:lnTo>
                  <a:lnTo>
                    <a:pt x="162" y="457"/>
                  </a:lnTo>
                  <a:lnTo>
                    <a:pt x="159" y="457"/>
                  </a:lnTo>
                  <a:lnTo>
                    <a:pt x="157" y="457"/>
                  </a:lnTo>
                  <a:lnTo>
                    <a:pt x="153" y="457"/>
                  </a:lnTo>
                  <a:lnTo>
                    <a:pt x="151" y="457"/>
                  </a:lnTo>
                  <a:lnTo>
                    <a:pt x="149" y="457"/>
                  </a:lnTo>
                  <a:lnTo>
                    <a:pt x="145" y="457"/>
                  </a:lnTo>
                  <a:lnTo>
                    <a:pt x="143" y="457"/>
                  </a:lnTo>
                  <a:lnTo>
                    <a:pt x="142" y="457"/>
                  </a:lnTo>
                  <a:lnTo>
                    <a:pt x="141" y="457"/>
                  </a:lnTo>
                  <a:lnTo>
                    <a:pt x="137" y="457"/>
                  </a:lnTo>
                  <a:lnTo>
                    <a:pt x="135" y="457"/>
                  </a:lnTo>
                  <a:lnTo>
                    <a:pt x="132" y="457"/>
                  </a:lnTo>
                  <a:lnTo>
                    <a:pt x="130" y="457"/>
                  </a:lnTo>
                  <a:lnTo>
                    <a:pt x="127" y="457"/>
                  </a:lnTo>
                  <a:lnTo>
                    <a:pt x="124" y="457"/>
                  </a:lnTo>
                  <a:lnTo>
                    <a:pt x="122" y="457"/>
                  </a:lnTo>
                  <a:lnTo>
                    <a:pt x="119" y="457"/>
                  </a:lnTo>
                  <a:lnTo>
                    <a:pt x="116" y="457"/>
                  </a:lnTo>
                  <a:lnTo>
                    <a:pt x="114" y="457"/>
                  </a:lnTo>
                  <a:lnTo>
                    <a:pt x="110" y="457"/>
                  </a:lnTo>
                  <a:lnTo>
                    <a:pt x="108" y="457"/>
                  </a:lnTo>
                  <a:lnTo>
                    <a:pt x="106" y="457"/>
                  </a:lnTo>
                  <a:lnTo>
                    <a:pt x="103" y="457"/>
                  </a:lnTo>
                  <a:lnTo>
                    <a:pt x="100" y="457"/>
                  </a:lnTo>
                  <a:lnTo>
                    <a:pt x="98" y="457"/>
                  </a:lnTo>
                  <a:lnTo>
                    <a:pt x="95" y="457"/>
                  </a:lnTo>
                  <a:lnTo>
                    <a:pt x="92" y="457"/>
                  </a:lnTo>
                  <a:lnTo>
                    <a:pt x="89" y="457"/>
                  </a:lnTo>
                  <a:lnTo>
                    <a:pt x="87" y="457"/>
                  </a:lnTo>
                  <a:lnTo>
                    <a:pt x="84" y="457"/>
                  </a:lnTo>
                  <a:lnTo>
                    <a:pt x="81" y="457"/>
                  </a:lnTo>
                  <a:lnTo>
                    <a:pt x="79" y="457"/>
                  </a:lnTo>
                  <a:lnTo>
                    <a:pt x="77" y="457"/>
                  </a:lnTo>
                  <a:lnTo>
                    <a:pt x="73" y="457"/>
                  </a:lnTo>
                  <a:lnTo>
                    <a:pt x="72" y="457"/>
                  </a:lnTo>
                  <a:lnTo>
                    <a:pt x="71" y="457"/>
                  </a:lnTo>
                  <a:lnTo>
                    <a:pt x="71" y="456"/>
                  </a:lnTo>
                  <a:lnTo>
                    <a:pt x="72" y="456"/>
                  </a:lnTo>
                  <a:lnTo>
                    <a:pt x="71" y="456"/>
                  </a:lnTo>
                  <a:lnTo>
                    <a:pt x="70" y="456"/>
                  </a:lnTo>
                  <a:lnTo>
                    <a:pt x="68" y="456"/>
                  </a:lnTo>
                  <a:lnTo>
                    <a:pt x="68" y="457"/>
                  </a:lnTo>
                  <a:lnTo>
                    <a:pt x="68" y="456"/>
                  </a:lnTo>
                  <a:lnTo>
                    <a:pt x="70" y="455"/>
                  </a:lnTo>
                  <a:lnTo>
                    <a:pt x="71" y="455"/>
                  </a:lnTo>
                  <a:lnTo>
                    <a:pt x="70" y="455"/>
                  </a:lnTo>
                  <a:lnTo>
                    <a:pt x="68" y="455"/>
                  </a:lnTo>
                  <a:lnTo>
                    <a:pt x="68" y="454"/>
                  </a:lnTo>
                  <a:lnTo>
                    <a:pt x="70" y="454"/>
                  </a:lnTo>
                  <a:lnTo>
                    <a:pt x="68" y="452"/>
                  </a:lnTo>
                  <a:lnTo>
                    <a:pt x="70" y="452"/>
                  </a:lnTo>
                  <a:lnTo>
                    <a:pt x="71" y="452"/>
                  </a:lnTo>
                  <a:lnTo>
                    <a:pt x="72" y="452"/>
                  </a:lnTo>
                  <a:lnTo>
                    <a:pt x="73" y="452"/>
                  </a:lnTo>
                  <a:lnTo>
                    <a:pt x="74" y="451"/>
                  </a:lnTo>
                  <a:lnTo>
                    <a:pt x="75" y="450"/>
                  </a:lnTo>
                  <a:lnTo>
                    <a:pt x="74" y="450"/>
                  </a:lnTo>
                  <a:lnTo>
                    <a:pt x="73" y="451"/>
                  </a:lnTo>
                  <a:lnTo>
                    <a:pt x="72" y="452"/>
                  </a:lnTo>
                  <a:lnTo>
                    <a:pt x="70" y="451"/>
                  </a:lnTo>
                  <a:lnTo>
                    <a:pt x="71" y="450"/>
                  </a:lnTo>
                  <a:lnTo>
                    <a:pt x="71" y="449"/>
                  </a:lnTo>
                  <a:lnTo>
                    <a:pt x="72" y="449"/>
                  </a:lnTo>
                  <a:lnTo>
                    <a:pt x="72" y="448"/>
                  </a:lnTo>
                  <a:lnTo>
                    <a:pt x="73" y="448"/>
                  </a:lnTo>
                  <a:lnTo>
                    <a:pt x="72" y="448"/>
                  </a:lnTo>
                  <a:lnTo>
                    <a:pt x="73" y="448"/>
                  </a:lnTo>
                  <a:lnTo>
                    <a:pt x="73" y="447"/>
                  </a:lnTo>
                  <a:lnTo>
                    <a:pt x="74" y="447"/>
                  </a:lnTo>
                  <a:lnTo>
                    <a:pt x="74" y="445"/>
                  </a:lnTo>
                  <a:lnTo>
                    <a:pt x="74" y="447"/>
                  </a:lnTo>
                  <a:lnTo>
                    <a:pt x="73" y="447"/>
                  </a:lnTo>
                  <a:lnTo>
                    <a:pt x="73" y="448"/>
                  </a:lnTo>
                  <a:lnTo>
                    <a:pt x="72" y="448"/>
                  </a:lnTo>
                  <a:lnTo>
                    <a:pt x="71" y="448"/>
                  </a:lnTo>
                  <a:lnTo>
                    <a:pt x="70" y="448"/>
                  </a:lnTo>
                  <a:lnTo>
                    <a:pt x="70" y="449"/>
                  </a:lnTo>
                  <a:lnTo>
                    <a:pt x="68" y="449"/>
                  </a:lnTo>
                  <a:lnTo>
                    <a:pt x="68" y="450"/>
                  </a:lnTo>
                  <a:lnTo>
                    <a:pt x="67" y="450"/>
                  </a:lnTo>
                  <a:lnTo>
                    <a:pt x="67" y="451"/>
                  </a:lnTo>
                  <a:lnTo>
                    <a:pt x="66" y="451"/>
                  </a:lnTo>
                  <a:lnTo>
                    <a:pt x="65" y="450"/>
                  </a:lnTo>
                  <a:lnTo>
                    <a:pt x="64" y="450"/>
                  </a:lnTo>
                  <a:lnTo>
                    <a:pt x="64" y="449"/>
                  </a:lnTo>
                  <a:lnTo>
                    <a:pt x="63" y="449"/>
                  </a:lnTo>
                  <a:lnTo>
                    <a:pt x="63" y="448"/>
                  </a:lnTo>
                  <a:lnTo>
                    <a:pt x="63" y="447"/>
                  </a:lnTo>
                  <a:lnTo>
                    <a:pt x="64" y="447"/>
                  </a:lnTo>
                  <a:lnTo>
                    <a:pt x="64" y="445"/>
                  </a:lnTo>
                  <a:lnTo>
                    <a:pt x="65" y="445"/>
                  </a:lnTo>
                  <a:lnTo>
                    <a:pt x="65" y="447"/>
                  </a:lnTo>
                  <a:lnTo>
                    <a:pt x="65" y="448"/>
                  </a:lnTo>
                  <a:lnTo>
                    <a:pt x="65" y="449"/>
                  </a:lnTo>
                  <a:lnTo>
                    <a:pt x="66" y="448"/>
                  </a:lnTo>
                  <a:lnTo>
                    <a:pt x="67" y="448"/>
                  </a:lnTo>
                  <a:lnTo>
                    <a:pt x="67" y="447"/>
                  </a:lnTo>
                  <a:lnTo>
                    <a:pt x="68" y="447"/>
                  </a:lnTo>
                  <a:lnTo>
                    <a:pt x="70" y="447"/>
                  </a:lnTo>
                  <a:lnTo>
                    <a:pt x="70" y="445"/>
                  </a:lnTo>
                  <a:lnTo>
                    <a:pt x="67" y="447"/>
                  </a:lnTo>
                  <a:lnTo>
                    <a:pt x="66" y="447"/>
                  </a:lnTo>
                  <a:lnTo>
                    <a:pt x="66" y="445"/>
                  </a:lnTo>
                  <a:lnTo>
                    <a:pt x="66" y="444"/>
                  </a:lnTo>
                  <a:lnTo>
                    <a:pt x="67" y="444"/>
                  </a:lnTo>
                  <a:lnTo>
                    <a:pt x="67" y="443"/>
                  </a:lnTo>
                  <a:lnTo>
                    <a:pt x="67" y="442"/>
                  </a:lnTo>
                  <a:lnTo>
                    <a:pt x="68" y="441"/>
                  </a:lnTo>
                  <a:lnTo>
                    <a:pt x="70" y="441"/>
                  </a:lnTo>
                  <a:lnTo>
                    <a:pt x="71" y="441"/>
                  </a:lnTo>
                  <a:lnTo>
                    <a:pt x="71" y="440"/>
                  </a:lnTo>
                  <a:lnTo>
                    <a:pt x="71" y="438"/>
                  </a:lnTo>
                  <a:lnTo>
                    <a:pt x="70" y="438"/>
                  </a:lnTo>
                  <a:lnTo>
                    <a:pt x="71" y="440"/>
                  </a:lnTo>
                  <a:lnTo>
                    <a:pt x="70" y="441"/>
                  </a:lnTo>
                  <a:lnTo>
                    <a:pt x="67" y="441"/>
                  </a:lnTo>
                  <a:lnTo>
                    <a:pt x="67" y="442"/>
                  </a:lnTo>
                  <a:lnTo>
                    <a:pt x="66" y="442"/>
                  </a:lnTo>
                  <a:lnTo>
                    <a:pt x="66" y="443"/>
                  </a:lnTo>
                  <a:lnTo>
                    <a:pt x="67" y="443"/>
                  </a:lnTo>
                  <a:lnTo>
                    <a:pt x="66" y="444"/>
                  </a:lnTo>
                  <a:lnTo>
                    <a:pt x="65" y="444"/>
                  </a:lnTo>
                  <a:lnTo>
                    <a:pt x="66" y="444"/>
                  </a:lnTo>
                  <a:lnTo>
                    <a:pt x="66" y="443"/>
                  </a:lnTo>
                  <a:lnTo>
                    <a:pt x="65" y="443"/>
                  </a:lnTo>
                  <a:lnTo>
                    <a:pt x="65" y="444"/>
                  </a:lnTo>
                  <a:lnTo>
                    <a:pt x="64" y="444"/>
                  </a:lnTo>
                  <a:lnTo>
                    <a:pt x="63" y="444"/>
                  </a:lnTo>
                  <a:lnTo>
                    <a:pt x="61" y="444"/>
                  </a:lnTo>
                  <a:lnTo>
                    <a:pt x="61" y="445"/>
                  </a:lnTo>
                  <a:lnTo>
                    <a:pt x="60" y="445"/>
                  </a:lnTo>
                  <a:lnTo>
                    <a:pt x="59" y="445"/>
                  </a:lnTo>
                  <a:lnTo>
                    <a:pt x="59" y="444"/>
                  </a:lnTo>
                  <a:lnTo>
                    <a:pt x="59" y="443"/>
                  </a:lnTo>
                  <a:lnTo>
                    <a:pt x="58" y="443"/>
                  </a:lnTo>
                  <a:lnTo>
                    <a:pt x="58" y="442"/>
                  </a:lnTo>
                  <a:lnTo>
                    <a:pt x="58" y="441"/>
                  </a:lnTo>
                  <a:lnTo>
                    <a:pt x="59" y="442"/>
                  </a:lnTo>
                  <a:lnTo>
                    <a:pt x="59" y="441"/>
                  </a:lnTo>
                  <a:lnTo>
                    <a:pt x="60" y="441"/>
                  </a:lnTo>
                  <a:lnTo>
                    <a:pt x="60" y="440"/>
                  </a:lnTo>
                  <a:lnTo>
                    <a:pt x="61" y="440"/>
                  </a:lnTo>
                  <a:lnTo>
                    <a:pt x="61" y="438"/>
                  </a:lnTo>
                  <a:lnTo>
                    <a:pt x="63" y="438"/>
                  </a:lnTo>
                  <a:lnTo>
                    <a:pt x="63" y="437"/>
                  </a:lnTo>
                  <a:lnTo>
                    <a:pt x="63" y="436"/>
                  </a:lnTo>
                  <a:lnTo>
                    <a:pt x="64" y="435"/>
                  </a:lnTo>
                  <a:lnTo>
                    <a:pt x="65" y="435"/>
                  </a:lnTo>
                  <a:lnTo>
                    <a:pt x="66" y="435"/>
                  </a:lnTo>
                  <a:lnTo>
                    <a:pt x="67" y="435"/>
                  </a:lnTo>
                  <a:lnTo>
                    <a:pt x="68" y="434"/>
                  </a:lnTo>
                  <a:lnTo>
                    <a:pt x="67" y="434"/>
                  </a:lnTo>
                  <a:lnTo>
                    <a:pt x="66" y="435"/>
                  </a:lnTo>
                  <a:lnTo>
                    <a:pt x="65" y="435"/>
                  </a:lnTo>
                  <a:lnTo>
                    <a:pt x="64" y="435"/>
                  </a:lnTo>
                  <a:lnTo>
                    <a:pt x="63" y="435"/>
                  </a:lnTo>
                  <a:lnTo>
                    <a:pt x="63" y="436"/>
                  </a:lnTo>
                  <a:lnTo>
                    <a:pt x="61" y="436"/>
                  </a:lnTo>
                  <a:lnTo>
                    <a:pt x="60" y="436"/>
                  </a:lnTo>
                  <a:lnTo>
                    <a:pt x="59" y="436"/>
                  </a:lnTo>
                  <a:lnTo>
                    <a:pt x="60" y="436"/>
                  </a:lnTo>
                  <a:lnTo>
                    <a:pt x="60" y="435"/>
                  </a:lnTo>
                  <a:lnTo>
                    <a:pt x="59" y="435"/>
                  </a:lnTo>
                  <a:lnTo>
                    <a:pt x="59" y="436"/>
                  </a:lnTo>
                  <a:lnTo>
                    <a:pt x="58" y="436"/>
                  </a:lnTo>
                  <a:lnTo>
                    <a:pt x="59" y="435"/>
                  </a:lnTo>
                  <a:lnTo>
                    <a:pt x="59" y="434"/>
                  </a:lnTo>
                  <a:lnTo>
                    <a:pt x="60" y="434"/>
                  </a:lnTo>
                  <a:lnTo>
                    <a:pt x="61" y="434"/>
                  </a:lnTo>
                  <a:lnTo>
                    <a:pt x="61" y="433"/>
                  </a:lnTo>
                  <a:lnTo>
                    <a:pt x="63" y="433"/>
                  </a:lnTo>
                  <a:lnTo>
                    <a:pt x="64" y="433"/>
                  </a:lnTo>
                  <a:lnTo>
                    <a:pt x="64" y="431"/>
                  </a:lnTo>
                  <a:lnTo>
                    <a:pt x="65" y="430"/>
                  </a:lnTo>
                  <a:lnTo>
                    <a:pt x="65" y="429"/>
                  </a:lnTo>
                  <a:lnTo>
                    <a:pt x="66" y="429"/>
                  </a:lnTo>
                  <a:lnTo>
                    <a:pt x="66" y="428"/>
                  </a:lnTo>
                  <a:lnTo>
                    <a:pt x="67" y="428"/>
                  </a:lnTo>
                  <a:lnTo>
                    <a:pt x="67" y="427"/>
                  </a:lnTo>
                  <a:lnTo>
                    <a:pt x="66" y="428"/>
                  </a:lnTo>
                  <a:lnTo>
                    <a:pt x="65" y="429"/>
                  </a:lnTo>
                  <a:lnTo>
                    <a:pt x="64" y="429"/>
                  </a:lnTo>
                  <a:lnTo>
                    <a:pt x="64" y="430"/>
                  </a:lnTo>
                  <a:lnTo>
                    <a:pt x="64" y="431"/>
                  </a:lnTo>
                  <a:lnTo>
                    <a:pt x="63" y="431"/>
                  </a:lnTo>
                  <a:lnTo>
                    <a:pt x="63" y="433"/>
                  </a:lnTo>
                  <a:lnTo>
                    <a:pt x="61" y="433"/>
                  </a:lnTo>
                  <a:lnTo>
                    <a:pt x="60" y="433"/>
                  </a:lnTo>
                  <a:lnTo>
                    <a:pt x="60" y="434"/>
                  </a:lnTo>
                  <a:lnTo>
                    <a:pt x="59" y="434"/>
                  </a:lnTo>
                  <a:lnTo>
                    <a:pt x="59" y="435"/>
                  </a:lnTo>
                  <a:lnTo>
                    <a:pt x="58" y="435"/>
                  </a:lnTo>
                  <a:lnTo>
                    <a:pt x="57" y="435"/>
                  </a:lnTo>
                  <a:lnTo>
                    <a:pt x="57" y="434"/>
                  </a:lnTo>
                  <a:lnTo>
                    <a:pt x="58" y="434"/>
                  </a:lnTo>
                  <a:lnTo>
                    <a:pt x="57" y="434"/>
                  </a:lnTo>
                  <a:lnTo>
                    <a:pt x="57" y="433"/>
                  </a:lnTo>
                  <a:lnTo>
                    <a:pt x="57" y="434"/>
                  </a:lnTo>
                  <a:lnTo>
                    <a:pt x="56" y="434"/>
                  </a:lnTo>
                  <a:lnTo>
                    <a:pt x="55" y="434"/>
                  </a:lnTo>
                  <a:lnTo>
                    <a:pt x="53" y="435"/>
                  </a:lnTo>
                  <a:lnTo>
                    <a:pt x="53" y="434"/>
                  </a:lnTo>
                  <a:lnTo>
                    <a:pt x="55" y="434"/>
                  </a:lnTo>
                  <a:lnTo>
                    <a:pt x="55" y="433"/>
                  </a:lnTo>
                  <a:lnTo>
                    <a:pt x="56" y="433"/>
                  </a:lnTo>
                  <a:lnTo>
                    <a:pt x="56" y="431"/>
                  </a:lnTo>
                  <a:lnTo>
                    <a:pt x="57" y="431"/>
                  </a:lnTo>
                  <a:lnTo>
                    <a:pt x="58" y="430"/>
                  </a:lnTo>
                  <a:lnTo>
                    <a:pt x="57" y="430"/>
                  </a:lnTo>
                  <a:lnTo>
                    <a:pt x="57" y="431"/>
                  </a:lnTo>
                  <a:lnTo>
                    <a:pt x="56" y="431"/>
                  </a:lnTo>
                  <a:lnTo>
                    <a:pt x="55" y="433"/>
                  </a:lnTo>
                  <a:lnTo>
                    <a:pt x="53" y="434"/>
                  </a:lnTo>
                  <a:lnTo>
                    <a:pt x="52" y="434"/>
                  </a:lnTo>
                  <a:lnTo>
                    <a:pt x="52" y="435"/>
                  </a:lnTo>
                  <a:lnTo>
                    <a:pt x="51" y="435"/>
                  </a:lnTo>
                  <a:lnTo>
                    <a:pt x="51" y="434"/>
                  </a:lnTo>
                  <a:lnTo>
                    <a:pt x="52" y="434"/>
                  </a:lnTo>
                  <a:lnTo>
                    <a:pt x="51" y="434"/>
                  </a:lnTo>
                  <a:lnTo>
                    <a:pt x="50" y="434"/>
                  </a:lnTo>
                  <a:lnTo>
                    <a:pt x="49" y="434"/>
                  </a:lnTo>
                  <a:lnTo>
                    <a:pt x="48" y="434"/>
                  </a:lnTo>
                  <a:lnTo>
                    <a:pt x="46" y="434"/>
                  </a:lnTo>
                  <a:lnTo>
                    <a:pt x="45" y="434"/>
                  </a:lnTo>
                  <a:lnTo>
                    <a:pt x="46" y="434"/>
                  </a:lnTo>
                  <a:lnTo>
                    <a:pt x="46" y="433"/>
                  </a:lnTo>
                  <a:lnTo>
                    <a:pt x="46" y="434"/>
                  </a:lnTo>
                  <a:lnTo>
                    <a:pt x="46" y="433"/>
                  </a:lnTo>
                  <a:lnTo>
                    <a:pt x="48" y="433"/>
                  </a:lnTo>
                  <a:lnTo>
                    <a:pt x="49" y="433"/>
                  </a:lnTo>
                  <a:lnTo>
                    <a:pt x="50" y="433"/>
                  </a:lnTo>
                  <a:lnTo>
                    <a:pt x="50" y="431"/>
                  </a:lnTo>
                  <a:lnTo>
                    <a:pt x="51" y="431"/>
                  </a:lnTo>
                  <a:lnTo>
                    <a:pt x="50" y="431"/>
                  </a:lnTo>
                  <a:lnTo>
                    <a:pt x="49" y="431"/>
                  </a:lnTo>
                  <a:lnTo>
                    <a:pt x="48" y="433"/>
                  </a:lnTo>
                  <a:lnTo>
                    <a:pt x="46" y="433"/>
                  </a:lnTo>
                  <a:lnTo>
                    <a:pt x="46" y="431"/>
                  </a:lnTo>
                  <a:lnTo>
                    <a:pt x="48" y="431"/>
                  </a:lnTo>
                  <a:lnTo>
                    <a:pt x="49" y="431"/>
                  </a:lnTo>
                  <a:lnTo>
                    <a:pt x="50" y="431"/>
                  </a:lnTo>
                  <a:lnTo>
                    <a:pt x="51" y="431"/>
                  </a:lnTo>
                  <a:lnTo>
                    <a:pt x="52" y="431"/>
                  </a:lnTo>
                  <a:lnTo>
                    <a:pt x="53" y="431"/>
                  </a:lnTo>
                  <a:lnTo>
                    <a:pt x="55" y="431"/>
                  </a:lnTo>
                  <a:lnTo>
                    <a:pt x="55" y="430"/>
                  </a:lnTo>
                  <a:lnTo>
                    <a:pt x="56" y="430"/>
                  </a:lnTo>
                  <a:lnTo>
                    <a:pt x="57" y="429"/>
                  </a:lnTo>
                  <a:lnTo>
                    <a:pt x="57" y="428"/>
                  </a:lnTo>
                  <a:lnTo>
                    <a:pt x="58" y="428"/>
                  </a:lnTo>
                  <a:lnTo>
                    <a:pt x="59" y="428"/>
                  </a:lnTo>
                  <a:lnTo>
                    <a:pt x="59" y="427"/>
                  </a:lnTo>
                  <a:lnTo>
                    <a:pt x="60" y="426"/>
                  </a:lnTo>
                  <a:lnTo>
                    <a:pt x="59" y="424"/>
                  </a:lnTo>
                  <a:lnTo>
                    <a:pt x="59" y="426"/>
                  </a:lnTo>
                  <a:lnTo>
                    <a:pt x="59" y="427"/>
                  </a:lnTo>
                  <a:lnTo>
                    <a:pt x="58" y="428"/>
                  </a:lnTo>
                  <a:lnTo>
                    <a:pt x="57" y="428"/>
                  </a:lnTo>
                  <a:lnTo>
                    <a:pt x="56" y="428"/>
                  </a:lnTo>
                  <a:lnTo>
                    <a:pt x="56" y="429"/>
                  </a:lnTo>
                  <a:lnTo>
                    <a:pt x="55" y="430"/>
                  </a:lnTo>
                  <a:lnTo>
                    <a:pt x="53" y="430"/>
                  </a:lnTo>
                  <a:lnTo>
                    <a:pt x="52" y="430"/>
                  </a:lnTo>
                  <a:lnTo>
                    <a:pt x="52" y="431"/>
                  </a:lnTo>
                  <a:lnTo>
                    <a:pt x="51" y="431"/>
                  </a:lnTo>
                  <a:lnTo>
                    <a:pt x="51" y="430"/>
                  </a:lnTo>
                  <a:lnTo>
                    <a:pt x="50" y="431"/>
                  </a:lnTo>
                  <a:lnTo>
                    <a:pt x="48" y="431"/>
                  </a:lnTo>
                  <a:lnTo>
                    <a:pt x="49" y="430"/>
                  </a:lnTo>
                  <a:lnTo>
                    <a:pt x="50" y="430"/>
                  </a:lnTo>
                  <a:lnTo>
                    <a:pt x="51" y="429"/>
                  </a:lnTo>
                  <a:lnTo>
                    <a:pt x="50" y="429"/>
                  </a:lnTo>
                  <a:lnTo>
                    <a:pt x="50" y="428"/>
                  </a:lnTo>
                  <a:lnTo>
                    <a:pt x="50" y="429"/>
                  </a:lnTo>
                  <a:lnTo>
                    <a:pt x="50" y="428"/>
                  </a:lnTo>
                  <a:lnTo>
                    <a:pt x="49" y="428"/>
                  </a:lnTo>
                  <a:lnTo>
                    <a:pt x="48" y="428"/>
                  </a:lnTo>
                  <a:lnTo>
                    <a:pt x="46" y="429"/>
                  </a:lnTo>
                  <a:lnTo>
                    <a:pt x="45" y="429"/>
                  </a:lnTo>
                  <a:lnTo>
                    <a:pt x="45" y="428"/>
                  </a:lnTo>
                  <a:lnTo>
                    <a:pt x="46" y="428"/>
                  </a:lnTo>
                  <a:lnTo>
                    <a:pt x="48" y="428"/>
                  </a:lnTo>
                  <a:lnTo>
                    <a:pt x="49" y="428"/>
                  </a:lnTo>
                  <a:lnTo>
                    <a:pt x="50" y="428"/>
                  </a:lnTo>
                  <a:lnTo>
                    <a:pt x="51" y="428"/>
                  </a:lnTo>
                  <a:lnTo>
                    <a:pt x="51" y="427"/>
                  </a:lnTo>
                  <a:lnTo>
                    <a:pt x="50" y="427"/>
                  </a:lnTo>
                  <a:lnTo>
                    <a:pt x="49" y="427"/>
                  </a:lnTo>
                  <a:lnTo>
                    <a:pt x="48" y="427"/>
                  </a:lnTo>
                  <a:lnTo>
                    <a:pt x="48" y="426"/>
                  </a:lnTo>
                  <a:lnTo>
                    <a:pt x="49" y="426"/>
                  </a:lnTo>
                  <a:lnTo>
                    <a:pt x="48" y="426"/>
                  </a:lnTo>
                  <a:lnTo>
                    <a:pt x="48" y="427"/>
                  </a:lnTo>
                  <a:lnTo>
                    <a:pt x="46" y="427"/>
                  </a:lnTo>
                  <a:lnTo>
                    <a:pt x="46" y="428"/>
                  </a:lnTo>
                  <a:lnTo>
                    <a:pt x="44" y="428"/>
                  </a:lnTo>
                  <a:lnTo>
                    <a:pt x="43" y="428"/>
                  </a:lnTo>
                  <a:lnTo>
                    <a:pt x="43" y="427"/>
                  </a:lnTo>
                  <a:lnTo>
                    <a:pt x="43" y="428"/>
                  </a:lnTo>
                  <a:lnTo>
                    <a:pt x="42" y="428"/>
                  </a:lnTo>
                  <a:lnTo>
                    <a:pt x="41" y="428"/>
                  </a:lnTo>
                  <a:lnTo>
                    <a:pt x="41" y="427"/>
                  </a:lnTo>
                  <a:lnTo>
                    <a:pt x="39" y="427"/>
                  </a:lnTo>
                  <a:lnTo>
                    <a:pt x="39" y="428"/>
                  </a:lnTo>
                  <a:lnTo>
                    <a:pt x="41" y="428"/>
                  </a:lnTo>
                  <a:lnTo>
                    <a:pt x="42" y="428"/>
                  </a:lnTo>
                  <a:lnTo>
                    <a:pt x="41" y="428"/>
                  </a:lnTo>
                  <a:lnTo>
                    <a:pt x="41" y="429"/>
                  </a:lnTo>
                  <a:lnTo>
                    <a:pt x="39" y="429"/>
                  </a:lnTo>
                  <a:lnTo>
                    <a:pt x="39" y="428"/>
                  </a:lnTo>
                  <a:lnTo>
                    <a:pt x="38" y="428"/>
                  </a:lnTo>
                  <a:lnTo>
                    <a:pt x="37" y="428"/>
                  </a:lnTo>
                  <a:lnTo>
                    <a:pt x="36" y="427"/>
                  </a:lnTo>
                  <a:lnTo>
                    <a:pt x="37" y="427"/>
                  </a:lnTo>
                  <a:lnTo>
                    <a:pt x="36" y="427"/>
                  </a:lnTo>
                  <a:lnTo>
                    <a:pt x="36" y="426"/>
                  </a:lnTo>
                  <a:lnTo>
                    <a:pt x="37" y="426"/>
                  </a:lnTo>
                  <a:lnTo>
                    <a:pt x="37" y="424"/>
                  </a:lnTo>
                  <a:lnTo>
                    <a:pt x="36" y="424"/>
                  </a:lnTo>
                  <a:lnTo>
                    <a:pt x="35" y="424"/>
                  </a:lnTo>
                  <a:lnTo>
                    <a:pt x="35" y="423"/>
                  </a:lnTo>
                  <a:lnTo>
                    <a:pt x="35" y="422"/>
                  </a:lnTo>
                  <a:lnTo>
                    <a:pt x="36" y="422"/>
                  </a:lnTo>
                  <a:lnTo>
                    <a:pt x="37" y="422"/>
                  </a:lnTo>
                  <a:lnTo>
                    <a:pt x="38" y="422"/>
                  </a:lnTo>
                  <a:lnTo>
                    <a:pt x="41" y="422"/>
                  </a:lnTo>
                  <a:lnTo>
                    <a:pt x="43" y="422"/>
                  </a:lnTo>
                  <a:lnTo>
                    <a:pt x="43" y="421"/>
                  </a:lnTo>
                  <a:lnTo>
                    <a:pt x="44" y="421"/>
                  </a:lnTo>
                  <a:lnTo>
                    <a:pt x="45" y="421"/>
                  </a:lnTo>
                  <a:lnTo>
                    <a:pt x="45" y="420"/>
                  </a:lnTo>
                  <a:lnTo>
                    <a:pt x="44" y="421"/>
                  </a:lnTo>
                  <a:lnTo>
                    <a:pt x="43" y="421"/>
                  </a:lnTo>
                  <a:lnTo>
                    <a:pt x="42" y="422"/>
                  </a:lnTo>
                  <a:lnTo>
                    <a:pt x="39" y="421"/>
                  </a:lnTo>
                  <a:lnTo>
                    <a:pt x="41" y="421"/>
                  </a:lnTo>
                  <a:lnTo>
                    <a:pt x="39" y="421"/>
                  </a:lnTo>
                  <a:lnTo>
                    <a:pt x="38" y="421"/>
                  </a:lnTo>
                  <a:lnTo>
                    <a:pt x="37" y="421"/>
                  </a:lnTo>
                  <a:lnTo>
                    <a:pt x="36" y="421"/>
                  </a:lnTo>
                  <a:lnTo>
                    <a:pt x="37" y="421"/>
                  </a:lnTo>
                  <a:lnTo>
                    <a:pt x="37" y="420"/>
                  </a:lnTo>
                  <a:lnTo>
                    <a:pt x="38" y="420"/>
                  </a:lnTo>
                  <a:lnTo>
                    <a:pt x="39" y="420"/>
                  </a:lnTo>
                  <a:lnTo>
                    <a:pt x="41" y="419"/>
                  </a:lnTo>
                  <a:lnTo>
                    <a:pt x="42" y="419"/>
                  </a:lnTo>
                  <a:lnTo>
                    <a:pt x="42" y="417"/>
                  </a:lnTo>
                  <a:lnTo>
                    <a:pt x="43" y="417"/>
                  </a:lnTo>
                  <a:lnTo>
                    <a:pt x="43" y="416"/>
                  </a:lnTo>
                  <a:lnTo>
                    <a:pt x="45" y="416"/>
                  </a:lnTo>
                  <a:lnTo>
                    <a:pt x="49" y="416"/>
                  </a:lnTo>
                  <a:lnTo>
                    <a:pt x="52" y="416"/>
                  </a:lnTo>
                  <a:lnTo>
                    <a:pt x="53" y="416"/>
                  </a:lnTo>
                  <a:lnTo>
                    <a:pt x="55" y="416"/>
                  </a:lnTo>
                  <a:lnTo>
                    <a:pt x="55" y="415"/>
                  </a:lnTo>
                  <a:lnTo>
                    <a:pt x="55" y="414"/>
                  </a:lnTo>
                  <a:lnTo>
                    <a:pt x="55" y="415"/>
                  </a:lnTo>
                  <a:lnTo>
                    <a:pt x="53" y="415"/>
                  </a:lnTo>
                  <a:lnTo>
                    <a:pt x="53" y="416"/>
                  </a:lnTo>
                  <a:lnTo>
                    <a:pt x="49" y="415"/>
                  </a:lnTo>
                  <a:lnTo>
                    <a:pt x="46" y="416"/>
                  </a:lnTo>
                  <a:lnTo>
                    <a:pt x="46" y="415"/>
                  </a:lnTo>
                  <a:lnTo>
                    <a:pt x="45" y="416"/>
                  </a:lnTo>
                  <a:lnTo>
                    <a:pt x="44" y="416"/>
                  </a:lnTo>
                  <a:lnTo>
                    <a:pt x="44" y="415"/>
                  </a:lnTo>
                  <a:lnTo>
                    <a:pt x="45" y="415"/>
                  </a:lnTo>
                  <a:lnTo>
                    <a:pt x="46" y="414"/>
                  </a:lnTo>
                  <a:lnTo>
                    <a:pt x="48" y="413"/>
                  </a:lnTo>
                  <a:lnTo>
                    <a:pt x="46" y="414"/>
                  </a:lnTo>
                  <a:lnTo>
                    <a:pt x="45" y="414"/>
                  </a:lnTo>
                  <a:lnTo>
                    <a:pt x="45" y="415"/>
                  </a:lnTo>
                  <a:lnTo>
                    <a:pt x="44" y="415"/>
                  </a:lnTo>
                  <a:lnTo>
                    <a:pt x="43" y="415"/>
                  </a:lnTo>
                  <a:lnTo>
                    <a:pt x="42" y="415"/>
                  </a:lnTo>
                  <a:lnTo>
                    <a:pt x="42" y="416"/>
                  </a:lnTo>
                  <a:lnTo>
                    <a:pt x="43" y="416"/>
                  </a:lnTo>
                  <a:lnTo>
                    <a:pt x="44" y="416"/>
                  </a:lnTo>
                  <a:lnTo>
                    <a:pt x="43" y="416"/>
                  </a:lnTo>
                  <a:lnTo>
                    <a:pt x="42" y="416"/>
                  </a:lnTo>
                  <a:lnTo>
                    <a:pt x="42" y="417"/>
                  </a:lnTo>
                  <a:lnTo>
                    <a:pt x="41" y="419"/>
                  </a:lnTo>
                  <a:lnTo>
                    <a:pt x="39" y="419"/>
                  </a:lnTo>
                  <a:lnTo>
                    <a:pt x="38" y="420"/>
                  </a:lnTo>
                  <a:lnTo>
                    <a:pt x="38" y="419"/>
                  </a:lnTo>
                  <a:lnTo>
                    <a:pt x="39" y="419"/>
                  </a:lnTo>
                  <a:lnTo>
                    <a:pt x="38" y="419"/>
                  </a:lnTo>
                  <a:lnTo>
                    <a:pt x="38" y="417"/>
                  </a:lnTo>
                  <a:lnTo>
                    <a:pt x="39" y="417"/>
                  </a:lnTo>
                  <a:lnTo>
                    <a:pt x="38" y="417"/>
                  </a:lnTo>
                  <a:lnTo>
                    <a:pt x="39" y="417"/>
                  </a:lnTo>
                  <a:lnTo>
                    <a:pt x="39" y="416"/>
                  </a:lnTo>
                  <a:lnTo>
                    <a:pt x="39" y="415"/>
                  </a:lnTo>
                  <a:lnTo>
                    <a:pt x="41" y="415"/>
                  </a:lnTo>
                  <a:lnTo>
                    <a:pt x="41" y="414"/>
                  </a:lnTo>
                  <a:lnTo>
                    <a:pt x="41" y="413"/>
                  </a:lnTo>
                  <a:lnTo>
                    <a:pt x="42" y="413"/>
                  </a:lnTo>
                  <a:lnTo>
                    <a:pt x="43" y="412"/>
                  </a:lnTo>
                  <a:lnTo>
                    <a:pt x="44" y="412"/>
                  </a:lnTo>
                  <a:lnTo>
                    <a:pt x="45" y="412"/>
                  </a:lnTo>
                  <a:lnTo>
                    <a:pt x="46" y="410"/>
                  </a:lnTo>
                  <a:lnTo>
                    <a:pt x="46" y="409"/>
                  </a:lnTo>
                  <a:lnTo>
                    <a:pt x="48" y="409"/>
                  </a:lnTo>
                  <a:lnTo>
                    <a:pt x="49" y="409"/>
                  </a:lnTo>
                  <a:lnTo>
                    <a:pt x="49" y="408"/>
                  </a:lnTo>
                  <a:lnTo>
                    <a:pt x="50" y="409"/>
                  </a:lnTo>
                  <a:lnTo>
                    <a:pt x="49" y="409"/>
                  </a:lnTo>
                  <a:lnTo>
                    <a:pt x="48" y="409"/>
                  </a:lnTo>
                  <a:lnTo>
                    <a:pt x="46" y="410"/>
                  </a:lnTo>
                  <a:lnTo>
                    <a:pt x="48" y="409"/>
                  </a:lnTo>
                  <a:lnTo>
                    <a:pt x="49" y="409"/>
                  </a:lnTo>
                  <a:lnTo>
                    <a:pt x="50" y="409"/>
                  </a:lnTo>
                  <a:lnTo>
                    <a:pt x="50" y="408"/>
                  </a:lnTo>
                  <a:lnTo>
                    <a:pt x="51" y="408"/>
                  </a:lnTo>
                  <a:lnTo>
                    <a:pt x="52" y="407"/>
                  </a:lnTo>
                  <a:lnTo>
                    <a:pt x="53" y="407"/>
                  </a:lnTo>
                  <a:lnTo>
                    <a:pt x="55" y="406"/>
                  </a:lnTo>
                  <a:lnTo>
                    <a:pt x="56" y="406"/>
                  </a:lnTo>
                  <a:lnTo>
                    <a:pt x="57" y="406"/>
                  </a:lnTo>
                  <a:lnTo>
                    <a:pt x="57" y="407"/>
                  </a:lnTo>
                  <a:lnTo>
                    <a:pt x="57" y="408"/>
                  </a:lnTo>
                  <a:lnTo>
                    <a:pt x="57" y="409"/>
                  </a:lnTo>
                  <a:lnTo>
                    <a:pt x="57" y="410"/>
                  </a:lnTo>
                  <a:lnTo>
                    <a:pt x="57" y="412"/>
                  </a:lnTo>
                  <a:lnTo>
                    <a:pt x="57" y="410"/>
                  </a:lnTo>
                  <a:lnTo>
                    <a:pt x="58" y="410"/>
                  </a:lnTo>
                  <a:lnTo>
                    <a:pt x="58" y="409"/>
                  </a:lnTo>
                  <a:lnTo>
                    <a:pt x="58" y="408"/>
                  </a:lnTo>
                  <a:lnTo>
                    <a:pt x="57" y="408"/>
                  </a:lnTo>
                  <a:lnTo>
                    <a:pt x="57" y="407"/>
                  </a:lnTo>
                  <a:lnTo>
                    <a:pt x="58" y="407"/>
                  </a:lnTo>
                  <a:lnTo>
                    <a:pt x="58" y="406"/>
                  </a:lnTo>
                  <a:lnTo>
                    <a:pt x="59" y="406"/>
                  </a:lnTo>
                  <a:lnTo>
                    <a:pt x="60" y="406"/>
                  </a:lnTo>
                  <a:lnTo>
                    <a:pt x="60" y="405"/>
                  </a:lnTo>
                  <a:lnTo>
                    <a:pt x="59" y="406"/>
                  </a:lnTo>
                  <a:lnTo>
                    <a:pt x="58" y="406"/>
                  </a:lnTo>
                  <a:lnTo>
                    <a:pt x="57" y="406"/>
                  </a:lnTo>
                  <a:lnTo>
                    <a:pt x="56" y="406"/>
                  </a:lnTo>
                  <a:lnTo>
                    <a:pt x="56" y="405"/>
                  </a:lnTo>
                  <a:lnTo>
                    <a:pt x="57" y="403"/>
                  </a:lnTo>
                  <a:lnTo>
                    <a:pt x="58" y="402"/>
                  </a:lnTo>
                  <a:lnTo>
                    <a:pt x="59" y="402"/>
                  </a:lnTo>
                  <a:lnTo>
                    <a:pt x="59" y="401"/>
                  </a:lnTo>
                  <a:lnTo>
                    <a:pt x="60" y="401"/>
                  </a:lnTo>
                  <a:lnTo>
                    <a:pt x="61" y="401"/>
                  </a:lnTo>
                  <a:lnTo>
                    <a:pt x="63" y="400"/>
                  </a:lnTo>
                  <a:lnTo>
                    <a:pt x="63" y="399"/>
                  </a:lnTo>
                  <a:lnTo>
                    <a:pt x="64" y="399"/>
                  </a:lnTo>
                  <a:lnTo>
                    <a:pt x="63" y="399"/>
                  </a:lnTo>
                  <a:lnTo>
                    <a:pt x="63" y="398"/>
                  </a:lnTo>
                  <a:lnTo>
                    <a:pt x="63" y="399"/>
                  </a:lnTo>
                  <a:lnTo>
                    <a:pt x="61" y="400"/>
                  </a:lnTo>
                  <a:lnTo>
                    <a:pt x="60" y="401"/>
                  </a:lnTo>
                  <a:lnTo>
                    <a:pt x="58" y="402"/>
                  </a:lnTo>
                  <a:lnTo>
                    <a:pt x="57" y="402"/>
                  </a:lnTo>
                  <a:lnTo>
                    <a:pt x="57" y="403"/>
                  </a:lnTo>
                  <a:lnTo>
                    <a:pt x="56" y="403"/>
                  </a:lnTo>
                  <a:lnTo>
                    <a:pt x="56" y="405"/>
                  </a:lnTo>
                  <a:lnTo>
                    <a:pt x="52" y="405"/>
                  </a:lnTo>
                  <a:lnTo>
                    <a:pt x="51" y="406"/>
                  </a:lnTo>
                  <a:lnTo>
                    <a:pt x="50" y="406"/>
                  </a:lnTo>
                  <a:lnTo>
                    <a:pt x="50" y="407"/>
                  </a:lnTo>
                  <a:lnTo>
                    <a:pt x="49" y="407"/>
                  </a:lnTo>
                  <a:lnTo>
                    <a:pt x="48" y="407"/>
                  </a:lnTo>
                  <a:lnTo>
                    <a:pt x="48" y="406"/>
                  </a:lnTo>
                  <a:lnTo>
                    <a:pt x="49" y="406"/>
                  </a:lnTo>
                  <a:lnTo>
                    <a:pt x="48" y="407"/>
                  </a:lnTo>
                  <a:lnTo>
                    <a:pt x="46" y="407"/>
                  </a:lnTo>
                  <a:lnTo>
                    <a:pt x="45" y="408"/>
                  </a:lnTo>
                  <a:lnTo>
                    <a:pt x="45" y="407"/>
                  </a:lnTo>
                  <a:lnTo>
                    <a:pt x="46" y="407"/>
                  </a:lnTo>
                  <a:lnTo>
                    <a:pt x="45" y="407"/>
                  </a:lnTo>
                  <a:lnTo>
                    <a:pt x="46" y="406"/>
                  </a:lnTo>
                  <a:lnTo>
                    <a:pt x="48" y="406"/>
                  </a:lnTo>
                  <a:lnTo>
                    <a:pt x="48" y="405"/>
                  </a:lnTo>
                  <a:lnTo>
                    <a:pt x="48" y="403"/>
                  </a:lnTo>
                  <a:lnTo>
                    <a:pt x="49" y="403"/>
                  </a:lnTo>
                  <a:lnTo>
                    <a:pt x="48" y="403"/>
                  </a:lnTo>
                  <a:lnTo>
                    <a:pt x="48" y="405"/>
                  </a:lnTo>
                  <a:lnTo>
                    <a:pt x="46" y="406"/>
                  </a:lnTo>
                  <a:lnTo>
                    <a:pt x="45" y="406"/>
                  </a:lnTo>
                  <a:lnTo>
                    <a:pt x="45" y="405"/>
                  </a:lnTo>
                  <a:lnTo>
                    <a:pt x="46" y="405"/>
                  </a:lnTo>
                  <a:lnTo>
                    <a:pt x="46" y="403"/>
                  </a:lnTo>
                  <a:lnTo>
                    <a:pt x="48" y="403"/>
                  </a:lnTo>
                  <a:lnTo>
                    <a:pt x="49" y="403"/>
                  </a:lnTo>
                  <a:lnTo>
                    <a:pt x="49" y="402"/>
                  </a:lnTo>
                  <a:lnTo>
                    <a:pt x="50" y="402"/>
                  </a:lnTo>
                  <a:lnTo>
                    <a:pt x="49" y="402"/>
                  </a:lnTo>
                  <a:lnTo>
                    <a:pt x="48" y="402"/>
                  </a:lnTo>
                  <a:lnTo>
                    <a:pt x="46" y="403"/>
                  </a:lnTo>
                  <a:lnTo>
                    <a:pt x="44" y="405"/>
                  </a:lnTo>
                  <a:lnTo>
                    <a:pt x="43" y="406"/>
                  </a:lnTo>
                  <a:lnTo>
                    <a:pt x="42" y="407"/>
                  </a:lnTo>
                  <a:lnTo>
                    <a:pt x="41" y="407"/>
                  </a:lnTo>
                  <a:lnTo>
                    <a:pt x="41" y="406"/>
                  </a:lnTo>
                  <a:lnTo>
                    <a:pt x="42" y="406"/>
                  </a:lnTo>
                  <a:lnTo>
                    <a:pt x="42" y="405"/>
                  </a:lnTo>
                  <a:lnTo>
                    <a:pt x="43" y="405"/>
                  </a:lnTo>
                  <a:lnTo>
                    <a:pt x="44" y="405"/>
                  </a:lnTo>
                  <a:lnTo>
                    <a:pt x="44" y="403"/>
                  </a:lnTo>
                  <a:lnTo>
                    <a:pt x="45" y="403"/>
                  </a:lnTo>
                  <a:lnTo>
                    <a:pt x="45" y="402"/>
                  </a:lnTo>
                  <a:lnTo>
                    <a:pt x="46" y="401"/>
                  </a:lnTo>
                  <a:lnTo>
                    <a:pt x="48" y="401"/>
                  </a:lnTo>
                  <a:lnTo>
                    <a:pt x="48" y="400"/>
                  </a:lnTo>
                  <a:lnTo>
                    <a:pt x="49" y="400"/>
                  </a:lnTo>
                  <a:lnTo>
                    <a:pt x="49" y="399"/>
                  </a:lnTo>
                  <a:lnTo>
                    <a:pt x="50" y="399"/>
                  </a:lnTo>
                  <a:lnTo>
                    <a:pt x="50" y="398"/>
                  </a:lnTo>
                  <a:lnTo>
                    <a:pt x="51" y="398"/>
                  </a:lnTo>
                  <a:lnTo>
                    <a:pt x="52" y="398"/>
                  </a:lnTo>
                  <a:lnTo>
                    <a:pt x="52" y="396"/>
                  </a:lnTo>
                  <a:lnTo>
                    <a:pt x="51" y="398"/>
                  </a:lnTo>
                  <a:lnTo>
                    <a:pt x="51" y="396"/>
                  </a:lnTo>
                  <a:lnTo>
                    <a:pt x="50" y="398"/>
                  </a:lnTo>
                  <a:lnTo>
                    <a:pt x="49" y="398"/>
                  </a:lnTo>
                  <a:lnTo>
                    <a:pt x="49" y="399"/>
                  </a:lnTo>
                  <a:lnTo>
                    <a:pt x="48" y="399"/>
                  </a:lnTo>
                  <a:lnTo>
                    <a:pt x="46" y="399"/>
                  </a:lnTo>
                  <a:lnTo>
                    <a:pt x="46" y="398"/>
                  </a:lnTo>
                  <a:lnTo>
                    <a:pt x="46" y="396"/>
                  </a:lnTo>
                  <a:lnTo>
                    <a:pt x="48" y="395"/>
                  </a:lnTo>
                  <a:lnTo>
                    <a:pt x="48" y="394"/>
                  </a:lnTo>
                  <a:lnTo>
                    <a:pt x="49" y="394"/>
                  </a:lnTo>
                  <a:lnTo>
                    <a:pt x="48" y="394"/>
                  </a:lnTo>
                  <a:lnTo>
                    <a:pt x="49" y="394"/>
                  </a:lnTo>
                  <a:lnTo>
                    <a:pt x="48" y="394"/>
                  </a:lnTo>
                  <a:lnTo>
                    <a:pt x="48" y="393"/>
                  </a:lnTo>
                  <a:lnTo>
                    <a:pt x="49" y="392"/>
                  </a:lnTo>
                  <a:lnTo>
                    <a:pt x="48" y="392"/>
                  </a:lnTo>
                  <a:lnTo>
                    <a:pt x="48" y="393"/>
                  </a:lnTo>
                  <a:lnTo>
                    <a:pt x="46" y="392"/>
                  </a:lnTo>
                  <a:lnTo>
                    <a:pt x="46" y="391"/>
                  </a:lnTo>
                  <a:lnTo>
                    <a:pt x="48" y="391"/>
                  </a:lnTo>
                  <a:lnTo>
                    <a:pt x="48" y="389"/>
                  </a:lnTo>
                  <a:lnTo>
                    <a:pt x="49" y="388"/>
                  </a:lnTo>
                  <a:lnTo>
                    <a:pt x="48" y="388"/>
                  </a:lnTo>
                  <a:lnTo>
                    <a:pt x="48" y="389"/>
                  </a:lnTo>
                  <a:lnTo>
                    <a:pt x="48" y="388"/>
                  </a:lnTo>
                  <a:lnTo>
                    <a:pt x="49" y="388"/>
                  </a:lnTo>
                  <a:lnTo>
                    <a:pt x="49" y="387"/>
                  </a:lnTo>
                  <a:lnTo>
                    <a:pt x="49" y="388"/>
                  </a:lnTo>
                  <a:lnTo>
                    <a:pt x="50" y="388"/>
                  </a:lnTo>
                  <a:lnTo>
                    <a:pt x="50" y="387"/>
                  </a:lnTo>
                  <a:lnTo>
                    <a:pt x="51" y="387"/>
                  </a:lnTo>
                  <a:lnTo>
                    <a:pt x="50" y="388"/>
                  </a:lnTo>
                  <a:lnTo>
                    <a:pt x="51" y="388"/>
                  </a:lnTo>
                  <a:lnTo>
                    <a:pt x="51" y="389"/>
                  </a:lnTo>
                  <a:lnTo>
                    <a:pt x="51" y="388"/>
                  </a:lnTo>
                  <a:lnTo>
                    <a:pt x="51" y="389"/>
                  </a:lnTo>
                  <a:lnTo>
                    <a:pt x="52" y="389"/>
                  </a:lnTo>
                  <a:lnTo>
                    <a:pt x="52" y="391"/>
                  </a:lnTo>
                  <a:lnTo>
                    <a:pt x="51" y="391"/>
                  </a:lnTo>
                  <a:lnTo>
                    <a:pt x="52" y="391"/>
                  </a:lnTo>
                  <a:lnTo>
                    <a:pt x="52" y="389"/>
                  </a:lnTo>
                  <a:lnTo>
                    <a:pt x="53" y="389"/>
                  </a:lnTo>
                  <a:lnTo>
                    <a:pt x="55" y="389"/>
                  </a:lnTo>
                  <a:lnTo>
                    <a:pt x="55" y="388"/>
                  </a:lnTo>
                  <a:lnTo>
                    <a:pt x="55" y="389"/>
                  </a:lnTo>
                  <a:lnTo>
                    <a:pt x="56" y="389"/>
                  </a:lnTo>
                  <a:lnTo>
                    <a:pt x="57" y="389"/>
                  </a:lnTo>
                  <a:lnTo>
                    <a:pt x="57" y="391"/>
                  </a:lnTo>
                  <a:lnTo>
                    <a:pt x="56" y="391"/>
                  </a:lnTo>
                  <a:lnTo>
                    <a:pt x="57" y="391"/>
                  </a:lnTo>
                  <a:lnTo>
                    <a:pt x="58" y="391"/>
                  </a:lnTo>
                  <a:lnTo>
                    <a:pt x="57" y="391"/>
                  </a:lnTo>
                  <a:lnTo>
                    <a:pt x="57" y="392"/>
                  </a:lnTo>
                  <a:lnTo>
                    <a:pt x="57" y="393"/>
                  </a:lnTo>
                  <a:lnTo>
                    <a:pt x="58" y="392"/>
                  </a:lnTo>
                  <a:lnTo>
                    <a:pt x="57" y="392"/>
                  </a:lnTo>
                  <a:lnTo>
                    <a:pt x="58" y="392"/>
                  </a:lnTo>
                  <a:lnTo>
                    <a:pt x="58" y="391"/>
                  </a:lnTo>
                  <a:lnTo>
                    <a:pt x="57" y="391"/>
                  </a:lnTo>
                  <a:lnTo>
                    <a:pt x="57" y="389"/>
                  </a:lnTo>
                  <a:lnTo>
                    <a:pt x="58" y="389"/>
                  </a:lnTo>
                  <a:lnTo>
                    <a:pt x="57" y="389"/>
                  </a:lnTo>
                  <a:lnTo>
                    <a:pt x="57" y="388"/>
                  </a:lnTo>
                  <a:lnTo>
                    <a:pt x="58" y="388"/>
                  </a:lnTo>
                  <a:lnTo>
                    <a:pt x="57" y="388"/>
                  </a:lnTo>
                  <a:lnTo>
                    <a:pt x="56" y="388"/>
                  </a:lnTo>
                  <a:lnTo>
                    <a:pt x="55" y="388"/>
                  </a:lnTo>
                  <a:lnTo>
                    <a:pt x="53" y="389"/>
                  </a:lnTo>
                  <a:lnTo>
                    <a:pt x="52" y="389"/>
                  </a:lnTo>
                  <a:lnTo>
                    <a:pt x="52" y="388"/>
                  </a:lnTo>
                  <a:lnTo>
                    <a:pt x="51" y="388"/>
                  </a:lnTo>
                  <a:lnTo>
                    <a:pt x="51" y="387"/>
                  </a:lnTo>
                  <a:lnTo>
                    <a:pt x="51" y="386"/>
                  </a:lnTo>
                  <a:lnTo>
                    <a:pt x="52" y="386"/>
                  </a:lnTo>
                  <a:lnTo>
                    <a:pt x="52" y="385"/>
                  </a:lnTo>
                  <a:lnTo>
                    <a:pt x="53" y="385"/>
                  </a:lnTo>
                  <a:lnTo>
                    <a:pt x="53" y="384"/>
                  </a:lnTo>
                  <a:lnTo>
                    <a:pt x="55" y="384"/>
                  </a:lnTo>
                  <a:lnTo>
                    <a:pt x="56" y="384"/>
                  </a:lnTo>
                  <a:lnTo>
                    <a:pt x="56" y="382"/>
                  </a:lnTo>
                  <a:lnTo>
                    <a:pt x="57" y="384"/>
                  </a:lnTo>
                  <a:lnTo>
                    <a:pt x="58" y="384"/>
                  </a:lnTo>
                  <a:lnTo>
                    <a:pt x="58" y="382"/>
                  </a:lnTo>
                  <a:lnTo>
                    <a:pt x="57" y="382"/>
                  </a:lnTo>
                  <a:lnTo>
                    <a:pt x="56" y="382"/>
                  </a:lnTo>
                  <a:lnTo>
                    <a:pt x="57" y="381"/>
                  </a:lnTo>
                  <a:lnTo>
                    <a:pt x="58" y="381"/>
                  </a:lnTo>
                  <a:lnTo>
                    <a:pt x="58" y="380"/>
                  </a:lnTo>
                  <a:lnTo>
                    <a:pt x="57" y="381"/>
                  </a:lnTo>
                  <a:lnTo>
                    <a:pt x="56" y="381"/>
                  </a:lnTo>
                  <a:lnTo>
                    <a:pt x="56" y="382"/>
                  </a:lnTo>
                  <a:lnTo>
                    <a:pt x="55" y="382"/>
                  </a:lnTo>
                  <a:lnTo>
                    <a:pt x="53" y="382"/>
                  </a:lnTo>
                  <a:lnTo>
                    <a:pt x="53" y="384"/>
                  </a:lnTo>
                  <a:lnTo>
                    <a:pt x="51" y="384"/>
                  </a:lnTo>
                  <a:lnTo>
                    <a:pt x="52" y="384"/>
                  </a:lnTo>
                  <a:lnTo>
                    <a:pt x="52" y="382"/>
                  </a:lnTo>
                  <a:lnTo>
                    <a:pt x="52" y="384"/>
                  </a:lnTo>
                  <a:lnTo>
                    <a:pt x="52" y="382"/>
                  </a:lnTo>
                  <a:lnTo>
                    <a:pt x="52" y="384"/>
                  </a:lnTo>
                  <a:lnTo>
                    <a:pt x="51" y="384"/>
                  </a:lnTo>
                  <a:lnTo>
                    <a:pt x="51" y="385"/>
                  </a:lnTo>
                  <a:lnTo>
                    <a:pt x="50" y="384"/>
                  </a:lnTo>
                  <a:lnTo>
                    <a:pt x="51" y="384"/>
                  </a:lnTo>
                  <a:lnTo>
                    <a:pt x="50" y="384"/>
                  </a:lnTo>
                  <a:lnTo>
                    <a:pt x="50" y="385"/>
                  </a:lnTo>
                  <a:lnTo>
                    <a:pt x="49" y="385"/>
                  </a:lnTo>
                  <a:lnTo>
                    <a:pt x="48" y="386"/>
                  </a:lnTo>
                  <a:lnTo>
                    <a:pt x="46" y="386"/>
                  </a:lnTo>
                  <a:lnTo>
                    <a:pt x="45" y="387"/>
                  </a:lnTo>
                  <a:lnTo>
                    <a:pt x="45" y="388"/>
                  </a:lnTo>
                  <a:lnTo>
                    <a:pt x="44" y="388"/>
                  </a:lnTo>
                  <a:lnTo>
                    <a:pt x="44" y="389"/>
                  </a:lnTo>
                  <a:lnTo>
                    <a:pt x="43" y="389"/>
                  </a:lnTo>
                  <a:lnTo>
                    <a:pt x="43" y="391"/>
                  </a:lnTo>
                  <a:lnTo>
                    <a:pt x="42" y="389"/>
                  </a:lnTo>
                  <a:lnTo>
                    <a:pt x="42" y="387"/>
                  </a:lnTo>
                  <a:lnTo>
                    <a:pt x="41" y="387"/>
                  </a:lnTo>
                  <a:lnTo>
                    <a:pt x="41" y="386"/>
                  </a:lnTo>
                  <a:lnTo>
                    <a:pt x="42" y="386"/>
                  </a:lnTo>
                  <a:lnTo>
                    <a:pt x="42" y="385"/>
                  </a:lnTo>
                  <a:lnTo>
                    <a:pt x="41" y="385"/>
                  </a:lnTo>
                  <a:lnTo>
                    <a:pt x="41" y="384"/>
                  </a:lnTo>
                  <a:lnTo>
                    <a:pt x="39" y="382"/>
                  </a:lnTo>
                  <a:lnTo>
                    <a:pt x="41" y="382"/>
                  </a:lnTo>
                  <a:lnTo>
                    <a:pt x="39" y="382"/>
                  </a:lnTo>
                  <a:lnTo>
                    <a:pt x="39" y="381"/>
                  </a:lnTo>
                  <a:lnTo>
                    <a:pt x="41" y="381"/>
                  </a:lnTo>
                  <a:lnTo>
                    <a:pt x="42" y="380"/>
                  </a:lnTo>
                  <a:lnTo>
                    <a:pt x="42" y="379"/>
                  </a:lnTo>
                  <a:lnTo>
                    <a:pt x="43" y="379"/>
                  </a:lnTo>
                  <a:lnTo>
                    <a:pt x="44" y="378"/>
                  </a:lnTo>
                  <a:lnTo>
                    <a:pt x="44" y="379"/>
                  </a:lnTo>
                  <a:lnTo>
                    <a:pt x="44" y="380"/>
                  </a:lnTo>
                  <a:lnTo>
                    <a:pt x="44" y="381"/>
                  </a:lnTo>
                  <a:lnTo>
                    <a:pt x="45" y="381"/>
                  </a:lnTo>
                  <a:lnTo>
                    <a:pt x="45" y="380"/>
                  </a:lnTo>
                  <a:lnTo>
                    <a:pt x="44" y="380"/>
                  </a:lnTo>
                  <a:lnTo>
                    <a:pt x="44" y="379"/>
                  </a:lnTo>
                  <a:lnTo>
                    <a:pt x="44" y="378"/>
                  </a:lnTo>
                  <a:lnTo>
                    <a:pt x="45" y="378"/>
                  </a:lnTo>
                  <a:lnTo>
                    <a:pt x="46" y="378"/>
                  </a:lnTo>
                  <a:lnTo>
                    <a:pt x="48" y="378"/>
                  </a:lnTo>
                  <a:lnTo>
                    <a:pt x="49" y="378"/>
                  </a:lnTo>
                  <a:lnTo>
                    <a:pt x="50" y="378"/>
                  </a:lnTo>
                  <a:lnTo>
                    <a:pt x="51" y="378"/>
                  </a:lnTo>
                  <a:lnTo>
                    <a:pt x="51" y="377"/>
                  </a:lnTo>
                  <a:lnTo>
                    <a:pt x="50" y="377"/>
                  </a:lnTo>
                  <a:lnTo>
                    <a:pt x="50" y="378"/>
                  </a:lnTo>
                  <a:lnTo>
                    <a:pt x="49" y="378"/>
                  </a:lnTo>
                  <a:lnTo>
                    <a:pt x="48" y="378"/>
                  </a:lnTo>
                  <a:lnTo>
                    <a:pt x="46" y="377"/>
                  </a:lnTo>
                  <a:lnTo>
                    <a:pt x="46" y="378"/>
                  </a:lnTo>
                  <a:lnTo>
                    <a:pt x="45" y="378"/>
                  </a:lnTo>
                  <a:lnTo>
                    <a:pt x="44" y="378"/>
                  </a:lnTo>
                  <a:lnTo>
                    <a:pt x="43" y="378"/>
                  </a:lnTo>
                  <a:lnTo>
                    <a:pt x="43" y="379"/>
                  </a:lnTo>
                  <a:lnTo>
                    <a:pt x="42" y="378"/>
                  </a:lnTo>
                  <a:lnTo>
                    <a:pt x="41" y="378"/>
                  </a:lnTo>
                  <a:lnTo>
                    <a:pt x="42" y="378"/>
                  </a:lnTo>
                  <a:lnTo>
                    <a:pt x="42" y="377"/>
                  </a:lnTo>
                  <a:lnTo>
                    <a:pt x="43" y="377"/>
                  </a:lnTo>
                  <a:lnTo>
                    <a:pt x="43" y="375"/>
                  </a:lnTo>
                  <a:lnTo>
                    <a:pt x="44" y="375"/>
                  </a:lnTo>
                  <a:lnTo>
                    <a:pt x="44" y="374"/>
                  </a:lnTo>
                  <a:lnTo>
                    <a:pt x="44" y="375"/>
                  </a:lnTo>
                  <a:lnTo>
                    <a:pt x="43" y="375"/>
                  </a:lnTo>
                  <a:lnTo>
                    <a:pt x="42" y="375"/>
                  </a:lnTo>
                  <a:lnTo>
                    <a:pt x="41" y="375"/>
                  </a:lnTo>
                  <a:lnTo>
                    <a:pt x="41" y="374"/>
                  </a:lnTo>
                  <a:lnTo>
                    <a:pt x="42" y="374"/>
                  </a:lnTo>
                  <a:lnTo>
                    <a:pt x="43" y="374"/>
                  </a:lnTo>
                  <a:lnTo>
                    <a:pt x="43" y="373"/>
                  </a:lnTo>
                  <a:lnTo>
                    <a:pt x="43" y="372"/>
                  </a:lnTo>
                  <a:lnTo>
                    <a:pt x="44" y="372"/>
                  </a:lnTo>
                  <a:lnTo>
                    <a:pt x="44" y="371"/>
                  </a:lnTo>
                  <a:lnTo>
                    <a:pt x="45" y="371"/>
                  </a:lnTo>
                  <a:lnTo>
                    <a:pt x="45" y="372"/>
                  </a:lnTo>
                  <a:lnTo>
                    <a:pt x="45" y="373"/>
                  </a:lnTo>
                  <a:lnTo>
                    <a:pt x="45" y="375"/>
                  </a:lnTo>
                  <a:lnTo>
                    <a:pt x="46" y="375"/>
                  </a:lnTo>
                  <a:lnTo>
                    <a:pt x="45" y="375"/>
                  </a:lnTo>
                  <a:lnTo>
                    <a:pt x="46" y="374"/>
                  </a:lnTo>
                  <a:lnTo>
                    <a:pt x="46" y="373"/>
                  </a:lnTo>
                  <a:lnTo>
                    <a:pt x="48" y="373"/>
                  </a:lnTo>
                  <a:lnTo>
                    <a:pt x="49" y="373"/>
                  </a:lnTo>
                  <a:lnTo>
                    <a:pt x="48" y="373"/>
                  </a:lnTo>
                  <a:lnTo>
                    <a:pt x="46" y="373"/>
                  </a:lnTo>
                  <a:lnTo>
                    <a:pt x="46" y="374"/>
                  </a:lnTo>
                  <a:lnTo>
                    <a:pt x="45" y="374"/>
                  </a:lnTo>
                  <a:lnTo>
                    <a:pt x="45" y="373"/>
                  </a:lnTo>
                  <a:lnTo>
                    <a:pt x="45" y="372"/>
                  </a:lnTo>
                  <a:lnTo>
                    <a:pt x="45" y="371"/>
                  </a:lnTo>
                  <a:lnTo>
                    <a:pt x="46" y="371"/>
                  </a:lnTo>
                  <a:lnTo>
                    <a:pt x="48" y="370"/>
                  </a:lnTo>
                  <a:lnTo>
                    <a:pt x="49" y="370"/>
                  </a:lnTo>
                  <a:lnTo>
                    <a:pt x="49" y="371"/>
                  </a:lnTo>
                  <a:lnTo>
                    <a:pt x="50" y="372"/>
                  </a:lnTo>
                  <a:lnTo>
                    <a:pt x="51" y="372"/>
                  </a:lnTo>
                  <a:lnTo>
                    <a:pt x="50" y="371"/>
                  </a:lnTo>
                  <a:lnTo>
                    <a:pt x="49" y="371"/>
                  </a:lnTo>
                  <a:lnTo>
                    <a:pt x="49" y="370"/>
                  </a:lnTo>
                  <a:lnTo>
                    <a:pt x="50" y="370"/>
                  </a:lnTo>
                  <a:lnTo>
                    <a:pt x="50" y="368"/>
                  </a:lnTo>
                  <a:lnTo>
                    <a:pt x="51" y="368"/>
                  </a:lnTo>
                  <a:lnTo>
                    <a:pt x="52" y="367"/>
                  </a:lnTo>
                  <a:lnTo>
                    <a:pt x="51" y="367"/>
                  </a:lnTo>
                  <a:lnTo>
                    <a:pt x="51" y="368"/>
                  </a:lnTo>
                  <a:lnTo>
                    <a:pt x="50" y="368"/>
                  </a:lnTo>
                  <a:lnTo>
                    <a:pt x="51" y="368"/>
                  </a:lnTo>
                  <a:lnTo>
                    <a:pt x="51" y="367"/>
                  </a:lnTo>
                  <a:lnTo>
                    <a:pt x="52" y="367"/>
                  </a:lnTo>
                  <a:lnTo>
                    <a:pt x="53" y="366"/>
                  </a:lnTo>
                  <a:lnTo>
                    <a:pt x="55" y="366"/>
                  </a:lnTo>
                  <a:lnTo>
                    <a:pt x="53" y="366"/>
                  </a:lnTo>
                  <a:lnTo>
                    <a:pt x="53" y="367"/>
                  </a:lnTo>
                  <a:lnTo>
                    <a:pt x="55" y="367"/>
                  </a:lnTo>
                  <a:lnTo>
                    <a:pt x="55" y="366"/>
                  </a:lnTo>
                  <a:lnTo>
                    <a:pt x="56" y="366"/>
                  </a:lnTo>
                  <a:lnTo>
                    <a:pt x="57" y="366"/>
                  </a:lnTo>
                  <a:lnTo>
                    <a:pt x="58" y="366"/>
                  </a:lnTo>
                  <a:lnTo>
                    <a:pt x="59" y="366"/>
                  </a:lnTo>
                  <a:lnTo>
                    <a:pt x="58" y="366"/>
                  </a:lnTo>
                  <a:lnTo>
                    <a:pt x="55" y="366"/>
                  </a:lnTo>
                  <a:lnTo>
                    <a:pt x="55" y="365"/>
                  </a:lnTo>
                  <a:lnTo>
                    <a:pt x="56" y="365"/>
                  </a:lnTo>
                  <a:lnTo>
                    <a:pt x="56" y="364"/>
                  </a:lnTo>
                  <a:lnTo>
                    <a:pt x="57" y="364"/>
                  </a:lnTo>
                  <a:lnTo>
                    <a:pt x="58" y="364"/>
                  </a:lnTo>
                  <a:lnTo>
                    <a:pt x="58" y="363"/>
                  </a:lnTo>
                  <a:lnTo>
                    <a:pt x="59" y="363"/>
                  </a:lnTo>
                  <a:lnTo>
                    <a:pt x="59" y="361"/>
                  </a:lnTo>
                  <a:lnTo>
                    <a:pt x="60" y="361"/>
                  </a:lnTo>
                  <a:lnTo>
                    <a:pt x="61" y="361"/>
                  </a:lnTo>
                  <a:lnTo>
                    <a:pt x="61" y="360"/>
                  </a:lnTo>
                  <a:lnTo>
                    <a:pt x="63" y="360"/>
                  </a:lnTo>
                  <a:lnTo>
                    <a:pt x="63" y="359"/>
                  </a:lnTo>
                  <a:lnTo>
                    <a:pt x="64" y="359"/>
                  </a:lnTo>
                  <a:lnTo>
                    <a:pt x="65" y="359"/>
                  </a:lnTo>
                  <a:lnTo>
                    <a:pt x="66" y="359"/>
                  </a:lnTo>
                  <a:lnTo>
                    <a:pt x="65" y="359"/>
                  </a:lnTo>
                  <a:lnTo>
                    <a:pt x="64" y="359"/>
                  </a:lnTo>
                  <a:lnTo>
                    <a:pt x="63" y="359"/>
                  </a:lnTo>
                  <a:lnTo>
                    <a:pt x="64" y="359"/>
                  </a:lnTo>
                  <a:lnTo>
                    <a:pt x="64" y="358"/>
                  </a:lnTo>
                  <a:lnTo>
                    <a:pt x="64" y="357"/>
                  </a:lnTo>
                  <a:lnTo>
                    <a:pt x="65" y="357"/>
                  </a:lnTo>
                  <a:lnTo>
                    <a:pt x="64" y="357"/>
                  </a:lnTo>
                  <a:lnTo>
                    <a:pt x="64" y="358"/>
                  </a:lnTo>
                  <a:lnTo>
                    <a:pt x="63" y="358"/>
                  </a:lnTo>
                  <a:lnTo>
                    <a:pt x="63" y="359"/>
                  </a:lnTo>
                  <a:lnTo>
                    <a:pt x="61" y="359"/>
                  </a:lnTo>
                  <a:lnTo>
                    <a:pt x="61" y="360"/>
                  </a:lnTo>
                  <a:lnTo>
                    <a:pt x="60" y="360"/>
                  </a:lnTo>
                  <a:lnTo>
                    <a:pt x="61" y="360"/>
                  </a:lnTo>
                  <a:lnTo>
                    <a:pt x="60" y="360"/>
                  </a:lnTo>
                  <a:lnTo>
                    <a:pt x="60" y="361"/>
                  </a:lnTo>
                  <a:lnTo>
                    <a:pt x="59" y="361"/>
                  </a:lnTo>
                  <a:lnTo>
                    <a:pt x="59" y="363"/>
                  </a:lnTo>
                  <a:lnTo>
                    <a:pt x="58" y="363"/>
                  </a:lnTo>
                  <a:lnTo>
                    <a:pt x="58" y="364"/>
                  </a:lnTo>
                  <a:lnTo>
                    <a:pt x="56" y="364"/>
                  </a:lnTo>
                  <a:lnTo>
                    <a:pt x="55" y="365"/>
                  </a:lnTo>
                  <a:lnTo>
                    <a:pt x="53" y="366"/>
                  </a:lnTo>
                  <a:lnTo>
                    <a:pt x="53" y="365"/>
                  </a:lnTo>
                  <a:lnTo>
                    <a:pt x="55" y="364"/>
                  </a:lnTo>
                  <a:lnTo>
                    <a:pt x="56" y="363"/>
                  </a:lnTo>
                  <a:lnTo>
                    <a:pt x="57" y="363"/>
                  </a:lnTo>
                  <a:lnTo>
                    <a:pt x="58" y="361"/>
                  </a:lnTo>
                  <a:lnTo>
                    <a:pt x="59" y="361"/>
                  </a:lnTo>
                  <a:lnTo>
                    <a:pt x="59" y="360"/>
                  </a:lnTo>
                  <a:lnTo>
                    <a:pt x="59" y="359"/>
                  </a:lnTo>
                  <a:lnTo>
                    <a:pt x="60" y="359"/>
                  </a:lnTo>
                  <a:lnTo>
                    <a:pt x="60" y="358"/>
                  </a:lnTo>
                  <a:lnTo>
                    <a:pt x="60" y="357"/>
                  </a:lnTo>
                  <a:lnTo>
                    <a:pt x="61" y="357"/>
                  </a:lnTo>
                  <a:lnTo>
                    <a:pt x="61" y="356"/>
                  </a:lnTo>
                  <a:lnTo>
                    <a:pt x="63" y="354"/>
                  </a:lnTo>
                  <a:lnTo>
                    <a:pt x="65" y="353"/>
                  </a:lnTo>
                  <a:lnTo>
                    <a:pt x="66" y="352"/>
                  </a:lnTo>
                  <a:lnTo>
                    <a:pt x="65" y="352"/>
                  </a:lnTo>
                  <a:lnTo>
                    <a:pt x="66" y="352"/>
                  </a:lnTo>
                  <a:lnTo>
                    <a:pt x="66" y="351"/>
                  </a:lnTo>
                  <a:lnTo>
                    <a:pt x="67" y="351"/>
                  </a:lnTo>
                  <a:lnTo>
                    <a:pt x="67" y="350"/>
                  </a:lnTo>
                  <a:lnTo>
                    <a:pt x="66" y="350"/>
                  </a:lnTo>
                  <a:lnTo>
                    <a:pt x="65" y="350"/>
                  </a:lnTo>
                  <a:lnTo>
                    <a:pt x="64" y="349"/>
                  </a:lnTo>
                  <a:lnTo>
                    <a:pt x="64" y="347"/>
                  </a:lnTo>
                  <a:lnTo>
                    <a:pt x="65" y="347"/>
                  </a:lnTo>
                  <a:lnTo>
                    <a:pt x="64" y="347"/>
                  </a:lnTo>
                  <a:lnTo>
                    <a:pt x="63" y="347"/>
                  </a:lnTo>
                  <a:lnTo>
                    <a:pt x="63" y="346"/>
                  </a:lnTo>
                  <a:lnTo>
                    <a:pt x="63" y="345"/>
                  </a:lnTo>
                  <a:lnTo>
                    <a:pt x="60" y="345"/>
                  </a:lnTo>
                  <a:lnTo>
                    <a:pt x="59" y="345"/>
                  </a:lnTo>
                  <a:lnTo>
                    <a:pt x="59" y="344"/>
                  </a:lnTo>
                  <a:lnTo>
                    <a:pt x="58" y="344"/>
                  </a:lnTo>
                  <a:lnTo>
                    <a:pt x="57" y="343"/>
                  </a:lnTo>
                  <a:lnTo>
                    <a:pt x="57" y="342"/>
                  </a:lnTo>
                  <a:lnTo>
                    <a:pt x="55" y="342"/>
                  </a:lnTo>
                  <a:lnTo>
                    <a:pt x="53" y="342"/>
                  </a:lnTo>
                  <a:lnTo>
                    <a:pt x="55" y="342"/>
                  </a:lnTo>
                  <a:lnTo>
                    <a:pt x="55" y="340"/>
                  </a:lnTo>
                  <a:lnTo>
                    <a:pt x="55" y="339"/>
                  </a:lnTo>
                  <a:lnTo>
                    <a:pt x="56" y="339"/>
                  </a:lnTo>
                  <a:lnTo>
                    <a:pt x="53" y="338"/>
                  </a:lnTo>
                  <a:lnTo>
                    <a:pt x="57" y="336"/>
                  </a:lnTo>
                  <a:lnTo>
                    <a:pt x="56" y="336"/>
                  </a:lnTo>
                  <a:lnTo>
                    <a:pt x="55" y="335"/>
                  </a:lnTo>
                  <a:lnTo>
                    <a:pt x="56" y="333"/>
                  </a:lnTo>
                  <a:lnTo>
                    <a:pt x="57" y="333"/>
                  </a:lnTo>
                  <a:lnTo>
                    <a:pt x="57" y="332"/>
                  </a:lnTo>
                  <a:lnTo>
                    <a:pt x="58" y="331"/>
                  </a:lnTo>
                  <a:lnTo>
                    <a:pt x="58" y="330"/>
                  </a:lnTo>
                  <a:lnTo>
                    <a:pt x="57" y="329"/>
                  </a:lnTo>
                  <a:lnTo>
                    <a:pt x="58" y="328"/>
                  </a:lnTo>
                  <a:lnTo>
                    <a:pt x="58" y="326"/>
                  </a:lnTo>
                  <a:lnTo>
                    <a:pt x="58" y="324"/>
                  </a:lnTo>
                  <a:lnTo>
                    <a:pt x="58" y="323"/>
                  </a:lnTo>
                  <a:lnTo>
                    <a:pt x="58" y="322"/>
                  </a:lnTo>
                  <a:lnTo>
                    <a:pt x="58" y="321"/>
                  </a:lnTo>
                  <a:lnTo>
                    <a:pt x="59" y="319"/>
                  </a:lnTo>
                  <a:lnTo>
                    <a:pt x="59" y="318"/>
                  </a:lnTo>
                  <a:lnTo>
                    <a:pt x="59" y="317"/>
                  </a:lnTo>
                  <a:lnTo>
                    <a:pt x="59" y="316"/>
                  </a:lnTo>
                  <a:lnTo>
                    <a:pt x="60" y="316"/>
                  </a:lnTo>
                  <a:lnTo>
                    <a:pt x="60" y="315"/>
                  </a:lnTo>
                  <a:lnTo>
                    <a:pt x="60" y="314"/>
                  </a:lnTo>
                  <a:lnTo>
                    <a:pt x="59" y="314"/>
                  </a:lnTo>
                  <a:lnTo>
                    <a:pt x="59" y="312"/>
                  </a:lnTo>
                  <a:lnTo>
                    <a:pt x="59" y="311"/>
                  </a:lnTo>
                  <a:lnTo>
                    <a:pt x="59" y="310"/>
                  </a:lnTo>
                  <a:lnTo>
                    <a:pt x="58" y="310"/>
                  </a:lnTo>
                  <a:lnTo>
                    <a:pt x="58" y="309"/>
                  </a:lnTo>
                  <a:lnTo>
                    <a:pt x="57" y="309"/>
                  </a:lnTo>
                  <a:lnTo>
                    <a:pt x="57" y="308"/>
                  </a:lnTo>
                  <a:lnTo>
                    <a:pt x="57" y="307"/>
                  </a:lnTo>
                  <a:lnTo>
                    <a:pt x="58" y="307"/>
                  </a:lnTo>
                  <a:lnTo>
                    <a:pt x="58" y="305"/>
                  </a:lnTo>
                  <a:lnTo>
                    <a:pt x="57" y="305"/>
                  </a:lnTo>
                  <a:lnTo>
                    <a:pt x="57" y="304"/>
                  </a:lnTo>
                  <a:lnTo>
                    <a:pt x="57" y="303"/>
                  </a:lnTo>
                  <a:lnTo>
                    <a:pt x="56" y="303"/>
                  </a:lnTo>
                  <a:lnTo>
                    <a:pt x="55" y="303"/>
                  </a:lnTo>
                  <a:lnTo>
                    <a:pt x="55" y="302"/>
                  </a:lnTo>
                  <a:lnTo>
                    <a:pt x="56" y="302"/>
                  </a:lnTo>
                  <a:lnTo>
                    <a:pt x="56" y="301"/>
                  </a:lnTo>
                  <a:lnTo>
                    <a:pt x="57" y="300"/>
                  </a:lnTo>
                  <a:lnTo>
                    <a:pt x="58" y="298"/>
                  </a:lnTo>
                  <a:lnTo>
                    <a:pt x="58" y="297"/>
                  </a:lnTo>
                  <a:lnTo>
                    <a:pt x="57" y="297"/>
                  </a:lnTo>
                  <a:lnTo>
                    <a:pt x="58" y="297"/>
                  </a:lnTo>
                  <a:lnTo>
                    <a:pt x="57" y="296"/>
                  </a:lnTo>
                  <a:lnTo>
                    <a:pt x="57" y="295"/>
                  </a:lnTo>
                  <a:lnTo>
                    <a:pt x="56" y="295"/>
                  </a:lnTo>
                  <a:lnTo>
                    <a:pt x="53" y="296"/>
                  </a:lnTo>
                  <a:lnTo>
                    <a:pt x="51" y="296"/>
                  </a:lnTo>
                  <a:lnTo>
                    <a:pt x="50" y="297"/>
                  </a:lnTo>
                  <a:lnTo>
                    <a:pt x="49" y="297"/>
                  </a:lnTo>
                  <a:lnTo>
                    <a:pt x="46" y="297"/>
                  </a:lnTo>
                  <a:lnTo>
                    <a:pt x="45" y="297"/>
                  </a:lnTo>
                  <a:lnTo>
                    <a:pt x="44" y="298"/>
                  </a:lnTo>
                  <a:lnTo>
                    <a:pt x="43" y="300"/>
                  </a:lnTo>
                  <a:lnTo>
                    <a:pt x="42" y="300"/>
                  </a:lnTo>
                  <a:lnTo>
                    <a:pt x="41" y="300"/>
                  </a:lnTo>
                  <a:lnTo>
                    <a:pt x="39" y="301"/>
                  </a:lnTo>
                  <a:lnTo>
                    <a:pt x="38" y="302"/>
                  </a:lnTo>
                  <a:lnTo>
                    <a:pt x="37" y="303"/>
                  </a:lnTo>
                  <a:lnTo>
                    <a:pt x="35" y="304"/>
                  </a:lnTo>
                  <a:lnTo>
                    <a:pt x="34" y="304"/>
                  </a:lnTo>
                  <a:lnTo>
                    <a:pt x="32" y="304"/>
                  </a:lnTo>
                  <a:lnTo>
                    <a:pt x="31" y="304"/>
                  </a:lnTo>
                  <a:lnTo>
                    <a:pt x="30" y="305"/>
                  </a:lnTo>
                  <a:lnTo>
                    <a:pt x="29" y="305"/>
                  </a:lnTo>
                  <a:lnTo>
                    <a:pt x="28" y="305"/>
                  </a:lnTo>
                  <a:lnTo>
                    <a:pt x="27" y="307"/>
                  </a:lnTo>
                  <a:lnTo>
                    <a:pt x="24" y="307"/>
                  </a:lnTo>
                  <a:lnTo>
                    <a:pt x="23" y="308"/>
                  </a:lnTo>
                  <a:lnTo>
                    <a:pt x="22" y="308"/>
                  </a:lnTo>
                  <a:lnTo>
                    <a:pt x="21" y="308"/>
                  </a:lnTo>
                  <a:lnTo>
                    <a:pt x="22" y="307"/>
                  </a:lnTo>
                  <a:lnTo>
                    <a:pt x="23" y="305"/>
                  </a:lnTo>
                  <a:lnTo>
                    <a:pt x="23" y="304"/>
                  </a:lnTo>
                  <a:lnTo>
                    <a:pt x="24" y="303"/>
                  </a:lnTo>
                  <a:lnTo>
                    <a:pt x="24" y="302"/>
                  </a:lnTo>
                  <a:lnTo>
                    <a:pt x="23" y="301"/>
                  </a:lnTo>
                  <a:lnTo>
                    <a:pt x="23" y="300"/>
                  </a:lnTo>
                  <a:lnTo>
                    <a:pt x="22" y="298"/>
                  </a:lnTo>
                  <a:lnTo>
                    <a:pt x="22" y="297"/>
                  </a:lnTo>
                  <a:lnTo>
                    <a:pt x="21" y="296"/>
                  </a:lnTo>
                  <a:lnTo>
                    <a:pt x="21" y="295"/>
                  </a:lnTo>
                  <a:lnTo>
                    <a:pt x="22" y="294"/>
                  </a:lnTo>
                  <a:lnTo>
                    <a:pt x="21" y="293"/>
                  </a:lnTo>
                  <a:lnTo>
                    <a:pt x="20" y="293"/>
                  </a:lnTo>
                  <a:lnTo>
                    <a:pt x="20" y="291"/>
                  </a:lnTo>
                  <a:lnTo>
                    <a:pt x="20" y="290"/>
                  </a:lnTo>
                  <a:lnTo>
                    <a:pt x="21" y="290"/>
                  </a:lnTo>
                  <a:lnTo>
                    <a:pt x="22" y="289"/>
                  </a:lnTo>
                  <a:lnTo>
                    <a:pt x="23" y="288"/>
                  </a:lnTo>
                  <a:lnTo>
                    <a:pt x="24" y="288"/>
                  </a:lnTo>
                  <a:lnTo>
                    <a:pt x="24" y="287"/>
                  </a:lnTo>
                  <a:lnTo>
                    <a:pt x="22" y="287"/>
                  </a:lnTo>
                  <a:lnTo>
                    <a:pt x="21" y="287"/>
                  </a:lnTo>
                  <a:lnTo>
                    <a:pt x="20" y="287"/>
                  </a:lnTo>
                  <a:lnTo>
                    <a:pt x="18" y="287"/>
                  </a:lnTo>
                  <a:lnTo>
                    <a:pt x="17" y="288"/>
                  </a:lnTo>
                  <a:lnTo>
                    <a:pt x="16" y="288"/>
                  </a:lnTo>
                  <a:lnTo>
                    <a:pt x="15" y="288"/>
                  </a:lnTo>
                  <a:lnTo>
                    <a:pt x="13" y="289"/>
                  </a:lnTo>
                  <a:lnTo>
                    <a:pt x="11" y="289"/>
                  </a:lnTo>
                  <a:lnTo>
                    <a:pt x="10" y="289"/>
                  </a:lnTo>
                  <a:lnTo>
                    <a:pt x="9" y="288"/>
                  </a:lnTo>
                  <a:lnTo>
                    <a:pt x="8" y="288"/>
                  </a:lnTo>
                  <a:lnTo>
                    <a:pt x="7" y="289"/>
                  </a:lnTo>
                  <a:lnTo>
                    <a:pt x="6" y="289"/>
                  </a:lnTo>
                  <a:lnTo>
                    <a:pt x="4" y="288"/>
                  </a:lnTo>
                  <a:lnTo>
                    <a:pt x="3" y="288"/>
                  </a:lnTo>
                  <a:lnTo>
                    <a:pt x="2" y="288"/>
                  </a:lnTo>
                  <a:lnTo>
                    <a:pt x="4" y="286"/>
                  </a:lnTo>
                  <a:lnTo>
                    <a:pt x="7" y="283"/>
                  </a:lnTo>
                  <a:lnTo>
                    <a:pt x="9" y="281"/>
                  </a:lnTo>
                  <a:lnTo>
                    <a:pt x="11" y="279"/>
                  </a:lnTo>
                  <a:lnTo>
                    <a:pt x="14" y="277"/>
                  </a:lnTo>
                  <a:lnTo>
                    <a:pt x="16" y="275"/>
                  </a:lnTo>
                  <a:lnTo>
                    <a:pt x="17" y="273"/>
                  </a:lnTo>
                  <a:lnTo>
                    <a:pt x="20" y="270"/>
                  </a:lnTo>
                  <a:lnTo>
                    <a:pt x="22" y="268"/>
                  </a:lnTo>
                  <a:lnTo>
                    <a:pt x="24" y="267"/>
                  </a:lnTo>
                  <a:lnTo>
                    <a:pt x="27" y="265"/>
                  </a:lnTo>
                  <a:lnTo>
                    <a:pt x="29" y="262"/>
                  </a:lnTo>
                  <a:lnTo>
                    <a:pt x="31" y="260"/>
                  </a:lnTo>
                  <a:lnTo>
                    <a:pt x="34" y="258"/>
                  </a:lnTo>
                  <a:lnTo>
                    <a:pt x="36" y="256"/>
                  </a:lnTo>
                  <a:lnTo>
                    <a:pt x="38" y="254"/>
                  </a:lnTo>
                  <a:lnTo>
                    <a:pt x="39" y="252"/>
                  </a:lnTo>
                  <a:lnTo>
                    <a:pt x="42" y="249"/>
                  </a:lnTo>
                  <a:lnTo>
                    <a:pt x="44" y="248"/>
                  </a:lnTo>
                  <a:lnTo>
                    <a:pt x="46" y="246"/>
                  </a:lnTo>
                  <a:lnTo>
                    <a:pt x="49" y="244"/>
                  </a:lnTo>
                  <a:lnTo>
                    <a:pt x="51" y="241"/>
                  </a:lnTo>
                  <a:lnTo>
                    <a:pt x="53" y="240"/>
                  </a:lnTo>
                  <a:lnTo>
                    <a:pt x="56" y="238"/>
                  </a:lnTo>
                  <a:lnTo>
                    <a:pt x="58" y="235"/>
                  </a:lnTo>
                  <a:lnTo>
                    <a:pt x="60" y="233"/>
                  </a:lnTo>
                  <a:lnTo>
                    <a:pt x="63" y="232"/>
                  </a:lnTo>
                  <a:lnTo>
                    <a:pt x="65" y="230"/>
                  </a:lnTo>
                  <a:lnTo>
                    <a:pt x="67" y="227"/>
                  </a:lnTo>
                  <a:lnTo>
                    <a:pt x="70" y="225"/>
                  </a:lnTo>
                  <a:lnTo>
                    <a:pt x="72" y="224"/>
                  </a:lnTo>
                  <a:lnTo>
                    <a:pt x="74" y="221"/>
                  </a:lnTo>
                  <a:lnTo>
                    <a:pt x="77" y="219"/>
                  </a:lnTo>
                  <a:lnTo>
                    <a:pt x="79" y="217"/>
                  </a:lnTo>
                  <a:lnTo>
                    <a:pt x="81" y="216"/>
                  </a:lnTo>
                  <a:lnTo>
                    <a:pt x="84" y="213"/>
                  </a:lnTo>
                  <a:lnTo>
                    <a:pt x="86" y="211"/>
                  </a:lnTo>
                  <a:lnTo>
                    <a:pt x="88" y="209"/>
                  </a:lnTo>
                  <a:lnTo>
                    <a:pt x="91" y="207"/>
                  </a:lnTo>
                  <a:lnTo>
                    <a:pt x="93" y="205"/>
                  </a:lnTo>
                  <a:lnTo>
                    <a:pt x="95" y="203"/>
                  </a:lnTo>
                  <a:lnTo>
                    <a:pt x="98" y="202"/>
                  </a:lnTo>
                  <a:lnTo>
                    <a:pt x="100" y="199"/>
                  </a:lnTo>
                  <a:lnTo>
                    <a:pt x="102" y="197"/>
                  </a:lnTo>
                  <a:lnTo>
                    <a:pt x="105" y="195"/>
                  </a:lnTo>
                  <a:lnTo>
                    <a:pt x="107" y="193"/>
                  </a:lnTo>
                  <a:lnTo>
                    <a:pt x="109" y="191"/>
                  </a:lnTo>
                  <a:lnTo>
                    <a:pt x="112" y="189"/>
                  </a:lnTo>
                  <a:lnTo>
                    <a:pt x="114" y="188"/>
                  </a:lnTo>
                  <a:lnTo>
                    <a:pt x="116" y="185"/>
                  </a:lnTo>
                  <a:lnTo>
                    <a:pt x="119" y="183"/>
                  </a:lnTo>
                  <a:lnTo>
                    <a:pt x="121" y="181"/>
                  </a:lnTo>
                  <a:lnTo>
                    <a:pt x="123" y="179"/>
                  </a:lnTo>
                  <a:lnTo>
                    <a:pt x="125" y="177"/>
                  </a:lnTo>
                  <a:lnTo>
                    <a:pt x="128" y="175"/>
                  </a:lnTo>
                  <a:lnTo>
                    <a:pt x="130" y="174"/>
                  </a:lnTo>
                  <a:lnTo>
                    <a:pt x="132" y="171"/>
                  </a:lnTo>
                  <a:lnTo>
                    <a:pt x="135" y="169"/>
                  </a:lnTo>
                  <a:lnTo>
                    <a:pt x="137" y="168"/>
                  </a:lnTo>
                  <a:lnTo>
                    <a:pt x="139" y="165"/>
                  </a:lnTo>
                  <a:lnTo>
                    <a:pt x="142" y="163"/>
                  </a:lnTo>
                  <a:lnTo>
                    <a:pt x="144" y="162"/>
                  </a:lnTo>
                  <a:lnTo>
                    <a:pt x="146" y="160"/>
                  </a:lnTo>
                  <a:lnTo>
                    <a:pt x="149" y="157"/>
                  </a:lnTo>
                  <a:lnTo>
                    <a:pt x="150" y="157"/>
                  </a:lnTo>
                  <a:lnTo>
                    <a:pt x="150" y="158"/>
                  </a:lnTo>
                  <a:lnTo>
                    <a:pt x="151" y="158"/>
                  </a:lnTo>
                  <a:lnTo>
                    <a:pt x="152" y="158"/>
                  </a:lnTo>
                  <a:lnTo>
                    <a:pt x="155" y="158"/>
                  </a:lnTo>
                  <a:lnTo>
                    <a:pt x="156" y="158"/>
                  </a:lnTo>
                  <a:lnTo>
                    <a:pt x="157" y="158"/>
                  </a:lnTo>
                  <a:lnTo>
                    <a:pt x="159" y="158"/>
                  </a:lnTo>
                  <a:lnTo>
                    <a:pt x="163" y="158"/>
                  </a:lnTo>
                  <a:lnTo>
                    <a:pt x="162" y="158"/>
                  </a:lnTo>
                  <a:lnTo>
                    <a:pt x="160" y="158"/>
                  </a:lnTo>
                  <a:lnTo>
                    <a:pt x="162" y="158"/>
                  </a:lnTo>
                  <a:lnTo>
                    <a:pt x="164" y="160"/>
                  </a:lnTo>
                  <a:lnTo>
                    <a:pt x="166" y="160"/>
                  </a:lnTo>
                  <a:lnTo>
                    <a:pt x="166" y="161"/>
                  </a:lnTo>
                  <a:lnTo>
                    <a:pt x="167" y="162"/>
                  </a:lnTo>
                  <a:lnTo>
                    <a:pt x="167" y="163"/>
                  </a:lnTo>
                  <a:lnTo>
                    <a:pt x="166" y="163"/>
                  </a:lnTo>
                  <a:lnTo>
                    <a:pt x="167" y="163"/>
                  </a:lnTo>
                  <a:lnTo>
                    <a:pt x="169" y="163"/>
                  </a:lnTo>
                  <a:lnTo>
                    <a:pt x="167" y="163"/>
                  </a:lnTo>
                  <a:lnTo>
                    <a:pt x="169" y="163"/>
                  </a:lnTo>
                  <a:lnTo>
                    <a:pt x="170" y="163"/>
                  </a:lnTo>
                  <a:lnTo>
                    <a:pt x="170" y="162"/>
                  </a:lnTo>
                  <a:lnTo>
                    <a:pt x="169" y="163"/>
                  </a:lnTo>
                  <a:lnTo>
                    <a:pt x="170" y="162"/>
                  </a:lnTo>
                  <a:lnTo>
                    <a:pt x="170" y="163"/>
                  </a:lnTo>
                  <a:lnTo>
                    <a:pt x="170" y="164"/>
                  </a:lnTo>
                  <a:lnTo>
                    <a:pt x="172" y="165"/>
                  </a:lnTo>
                  <a:lnTo>
                    <a:pt x="174" y="167"/>
                  </a:lnTo>
                  <a:lnTo>
                    <a:pt x="176" y="167"/>
                  </a:lnTo>
                  <a:lnTo>
                    <a:pt x="174" y="167"/>
                  </a:lnTo>
                  <a:lnTo>
                    <a:pt x="176" y="167"/>
                  </a:lnTo>
                  <a:lnTo>
                    <a:pt x="177" y="167"/>
                  </a:lnTo>
                  <a:lnTo>
                    <a:pt x="178" y="167"/>
                  </a:lnTo>
                  <a:lnTo>
                    <a:pt x="178" y="168"/>
                  </a:lnTo>
                  <a:lnTo>
                    <a:pt x="179" y="168"/>
                  </a:lnTo>
                  <a:lnTo>
                    <a:pt x="180" y="168"/>
                  </a:lnTo>
                  <a:lnTo>
                    <a:pt x="181" y="168"/>
                  </a:lnTo>
                  <a:lnTo>
                    <a:pt x="183" y="168"/>
                  </a:lnTo>
                  <a:lnTo>
                    <a:pt x="184" y="168"/>
                  </a:lnTo>
                  <a:lnTo>
                    <a:pt x="185" y="168"/>
                  </a:lnTo>
                  <a:lnTo>
                    <a:pt x="187" y="168"/>
                  </a:lnTo>
                  <a:lnTo>
                    <a:pt x="188" y="169"/>
                  </a:lnTo>
                  <a:lnTo>
                    <a:pt x="189" y="170"/>
                  </a:lnTo>
                  <a:lnTo>
                    <a:pt x="191" y="170"/>
                  </a:lnTo>
                  <a:lnTo>
                    <a:pt x="191" y="171"/>
                  </a:lnTo>
                  <a:lnTo>
                    <a:pt x="192" y="170"/>
                  </a:lnTo>
                  <a:lnTo>
                    <a:pt x="192" y="171"/>
                  </a:lnTo>
                  <a:lnTo>
                    <a:pt x="193" y="171"/>
                  </a:lnTo>
                  <a:lnTo>
                    <a:pt x="192" y="171"/>
                  </a:lnTo>
                  <a:lnTo>
                    <a:pt x="192" y="170"/>
                  </a:lnTo>
                  <a:lnTo>
                    <a:pt x="193" y="170"/>
                  </a:lnTo>
                  <a:lnTo>
                    <a:pt x="192" y="170"/>
                  </a:lnTo>
                  <a:lnTo>
                    <a:pt x="192" y="169"/>
                  </a:lnTo>
                  <a:lnTo>
                    <a:pt x="193" y="169"/>
                  </a:lnTo>
                  <a:lnTo>
                    <a:pt x="192" y="168"/>
                  </a:lnTo>
                  <a:lnTo>
                    <a:pt x="189" y="168"/>
                  </a:lnTo>
                  <a:lnTo>
                    <a:pt x="188" y="167"/>
                  </a:lnTo>
                  <a:lnTo>
                    <a:pt x="189" y="167"/>
                  </a:lnTo>
                  <a:lnTo>
                    <a:pt x="191" y="165"/>
                  </a:lnTo>
                  <a:lnTo>
                    <a:pt x="191" y="167"/>
                  </a:lnTo>
                  <a:lnTo>
                    <a:pt x="192" y="167"/>
                  </a:lnTo>
                  <a:lnTo>
                    <a:pt x="193" y="167"/>
                  </a:lnTo>
                  <a:lnTo>
                    <a:pt x="194" y="165"/>
                  </a:lnTo>
                  <a:lnTo>
                    <a:pt x="193" y="167"/>
                  </a:lnTo>
                  <a:lnTo>
                    <a:pt x="193" y="165"/>
                  </a:lnTo>
                  <a:lnTo>
                    <a:pt x="192" y="165"/>
                  </a:lnTo>
                  <a:lnTo>
                    <a:pt x="192" y="164"/>
                  </a:lnTo>
                  <a:lnTo>
                    <a:pt x="193" y="164"/>
                  </a:lnTo>
                  <a:lnTo>
                    <a:pt x="193" y="163"/>
                  </a:lnTo>
                  <a:lnTo>
                    <a:pt x="194" y="163"/>
                  </a:lnTo>
                  <a:lnTo>
                    <a:pt x="195" y="163"/>
                  </a:lnTo>
                  <a:lnTo>
                    <a:pt x="194" y="164"/>
                  </a:lnTo>
                  <a:lnTo>
                    <a:pt x="195" y="164"/>
                  </a:lnTo>
                  <a:lnTo>
                    <a:pt x="196" y="165"/>
                  </a:lnTo>
                  <a:lnTo>
                    <a:pt x="196" y="164"/>
                  </a:lnTo>
                  <a:lnTo>
                    <a:pt x="195" y="164"/>
                  </a:lnTo>
                  <a:lnTo>
                    <a:pt x="195" y="163"/>
                  </a:lnTo>
                  <a:lnTo>
                    <a:pt x="195" y="162"/>
                  </a:lnTo>
                  <a:lnTo>
                    <a:pt x="196" y="162"/>
                  </a:lnTo>
                  <a:lnTo>
                    <a:pt x="198" y="162"/>
                  </a:lnTo>
                  <a:lnTo>
                    <a:pt x="198" y="163"/>
                  </a:lnTo>
                  <a:lnTo>
                    <a:pt x="198" y="162"/>
                  </a:lnTo>
                  <a:lnTo>
                    <a:pt x="199" y="162"/>
                  </a:lnTo>
                  <a:lnTo>
                    <a:pt x="200" y="162"/>
                  </a:lnTo>
                  <a:lnTo>
                    <a:pt x="200" y="163"/>
                  </a:lnTo>
                  <a:lnTo>
                    <a:pt x="202" y="163"/>
                  </a:lnTo>
                  <a:lnTo>
                    <a:pt x="202" y="162"/>
                  </a:lnTo>
                  <a:lnTo>
                    <a:pt x="203" y="161"/>
                  </a:lnTo>
                  <a:lnTo>
                    <a:pt x="205" y="161"/>
                  </a:lnTo>
                  <a:lnTo>
                    <a:pt x="206" y="160"/>
                  </a:lnTo>
                  <a:lnTo>
                    <a:pt x="206" y="161"/>
                  </a:lnTo>
                  <a:lnTo>
                    <a:pt x="206" y="160"/>
                  </a:lnTo>
                  <a:lnTo>
                    <a:pt x="207" y="160"/>
                  </a:lnTo>
                  <a:lnTo>
                    <a:pt x="206" y="160"/>
                  </a:lnTo>
                  <a:lnTo>
                    <a:pt x="207" y="160"/>
                  </a:lnTo>
                  <a:lnTo>
                    <a:pt x="208" y="160"/>
                  </a:lnTo>
                  <a:lnTo>
                    <a:pt x="209" y="160"/>
                  </a:lnTo>
                  <a:lnTo>
                    <a:pt x="210" y="160"/>
                  </a:lnTo>
                  <a:lnTo>
                    <a:pt x="212" y="161"/>
                  </a:lnTo>
                  <a:lnTo>
                    <a:pt x="213" y="160"/>
                  </a:lnTo>
                  <a:lnTo>
                    <a:pt x="212" y="160"/>
                  </a:lnTo>
                  <a:lnTo>
                    <a:pt x="213" y="160"/>
                  </a:lnTo>
                  <a:lnTo>
                    <a:pt x="214" y="158"/>
                  </a:lnTo>
                  <a:lnTo>
                    <a:pt x="215" y="158"/>
                  </a:lnTo>
                  <a:lnTo>
                    <a:pt x="216" y="157"/>
                  </a:lnTo>
                  <a:lnTo>
                    <a:pt x="217" y="157"/>
                  </a:lnTo>
                  <a:lnTo>
                    <a:pt x="216" y="157"/>
                  </a:lnTo>
                  <a:lnTo>
                    <a:pt x="217" y="157"/>
                  </a:lnTo>
                  <a:lnTo>
                    <a:pt x="219" y="157"/>
                  </a:lnTo>
                  <a:lnTo>
                    <a:pt x="217" y="158"/>
                  </a:lnTo>
                  <a:lnTo>
                    <a:pt x="216" y="158"/>
                  </a:lnTo>
                  <a:lnTo>
                    <a:pt x="217" y="158"/>
                  </a:lnTo>
                  <a:lnTo>
                    <a:pt x="216" y="158"/>
                  </a:lnTo>
                  <a:lnTo>
                    <a:pt x="216" y="160"/>
                  </a:lnTo>
                  <a:lnTo>
                    <a:pt x="217" y="160"/>
                  </a:lnTo>
                  <a:lnTo>
                    <a:pt x="217" y="158"/>
                  </a:lnTo>
                  <a:lnTo>
                    <a:pt x="219" y="158"/>
                  </a:lnTo>
                  <a:lnTo>
                    <a:pt x="217" y="160"/>
                  </a:lnTo>
                  <a:lnTo>
                    <a:pt x="219" y="160"/>
                  </a:lnTo>
                  <a:lnTo>
                    <a:pt x="220" y="160"/>
                  </a:lnTo>
                  <a:lnTo>
                    <a:pt x="220" y="158"/>
                  </a:lnTo>
                  <a:lnTo>
                    <a:pt x="221" y="158"/>
                  </a:lnTo>
                  <a:lnTo>
                    <a:pt x="221" y="160"/>
                  </a:lnTo>
                  <a:lnTo>
                    <a:pt x="220" y="160"/>
                  </a:lnTo>
                  <a:lnTo>
                    <a:pt x="219" y="160"/>
                  </a:lnTo>
                  <a:lnTo>
                    <a:pt x="219" y="161"/>
                  </a:lnTo>
                  <a:lnTo>
                    <a:pt x="215" y="161"/>
                  </a:lnTo>
                  <a:lnTo>
                    <a:pt x="214" y="162"/>
                  </a:lnTo>
                  <a:lnTo>
                    <a:pt x="213" y="162"/>
                  </a:lnTo>
                  <a:lnTo>
                    <a:pt x="212" y="163"/>
                  </a:lnTo>
                  <a:lnTo>
                    <a:pt x="210" y="163"/>
                  </a:lnTo>
                  <a:lnTo>
                    <a:pt x="209" y="164"/>
                  </a:lnTo>
                  <a:lnTo>
                    <a:pt x="210" y="164"/>
                  </a:lnTo>
                  <a:lnTo>
                    <a:pt x="210" y="163"/>
                  </a:lnTo>
                  <a:lnTo>
                    <a:pt x="212" y="163"/>
                  </a:lnTo>
                  <a:lnTo>
                    <a:pt x="213" y="163"/>
                  </a:lnTo>
                  <a:lnTo>
                    <a:pt x="214" y="163"/>
                  </a:lnTo>
                  <a:lnTo>
                    <a:pt x="215" y="162"/>
                  </a:lnTo>
                  <a:lnTo>
                    <a:pt x="216" y="162"/>
                  </a:lnTo>
                  <a:lnTo>
                    <a:pt x="217" y="162"/>
                  </a:lnTo>
                  <a:lnTo>
                    <a:pt x="219" y="162"/>
                  </a:lnTo>
                  <a:lnTo>
                    <a:pt x="219" y="161"/>
                  </a:lnTo>
                  <a:lnTo>
                    <a:pt x="220" y="161"/>
                  </a:lnTo>
                  <a:lnTo>
                    <a:pt x="221" y="161"/>
                  </a:lnTo>
                  <a:lnTo>
                    <a:pt x="223" y="161"/>
                  </a:lnTo>
                  <a:lnTo>
                    <a:pt x="224" y="161"/>
                  </a:lnTo>
                  <a:lnTo>
                    <a:pt x="226" y="161"/>
                  </a:lnTo>
                  <a:lnTo>
                    <a:pt x="227" y="161"/>
                  </a:lnTo>
                  <a:lnTo>
                    <a:pt x="227" y="160"/>
                  </a:lnTo>
                  <a:lnTo>
                    <a:pt x="228" y="160"/>
                  </a:lnTo>
                  <a:lnTo>
                    <a:pt x="229" y="158"/>
                  </a:lnTo>
                  <a:lnTo>
                    <a:pt x="230" y="158"/>
                  </a:lnTo>
                  <a:lnTo>
                    <a:pt x="231" y="157"/>
                  </a:lnTo>
                  <a:lnTo>
                    <a:pt x="233" y="157"/>
                  </a:lnTo>
                  <a:lnTo>
                    <a:pt x="231" y="157"/>
                  </a:lnTo>
                  <a:lnTo>
                    <a:pt x="233" y="158"/>
                  </a:lnTo>
                  <a:lnTo>
                    <a:pt x="233" y="157"/>
                  </a:lnTo>
                  <a:lnTo>
                    <a:pt x="234" y="157"/>
                  </a:lnTo>
                  <a:lnTo>
                    <a:pt x="234" y="158"/>
                  </a:lnTo>
                  <a:lnTo>
                    <a:pt x="236" y="157"/>
                  </a:lnTo>
                  <a:lnTo>
                    <a:pt x="237" y="157"/>
                  </a:lnTo>
                  <a:lnTo>
                    <a:pt x="235" y="157"/>
                  </a:lnTo>
                  <a:lnTo>
                    <a:pt x="236" y="157"/>
                  </a:lnTo>
                  <a:lnTo>
                    <a:pt x="235" y="157"/>
                  </a:lnTo>
                  <a:lnTo>
                    <a:pt x="234" y="157"/>
                  </a:lnTo>
                  <a:lnTo>
                    <a:pt x="235" y="157"/>
                  </a:lnTo>
                  <a:lnTo>
                    <a:pt x="236" y="156"/>
                  </a:lnTo>
                  <a:lnTo>
                    <a:pt x="237" y="156"/>
                  </a:lnTo>
                  <a:lnTo>
                    <a:pt x="238" y="156"/>
                  </a:lnTo>
                  <a:lnTo>
                    <a:pt x="240" y="156"/>
                  </a:lnTo>
                  <a:lnTo>
                    <a:pt x="238" y="156"/>
                  </a:lnTo>
                  <a:lnTo>
                    <a:pt x="237" y="156"/>
                  </a:lnTo>
                  <a:lnTo>
                    <a:pt x="236" y="156"/>
                  </a:lnTo>
                  <a:lnTo>
                    <a:pt x="238" y="156"/>
                  </a:lnTo>
                  <a:lnTo>
                    <a:pt x="238" y="157"/>
                  </a:lnTo>
                  <a:lnTo>
                    <a:pt x="237" y="157"/>
                  </a:lnTo>
                  <a:lnTo>
                    <a:pt x="238" y="157"/>
                  </a:lnTo>
                  <a:lnTo>
                    <a:pt x="240" y="157"/>
                  </a:lnTo>
                  <a:lnTo>
                    <a:pt x="241" y="156"/>
                  </a:lnTo>
                  <a:lnTo>
                    <a:pt x="242" y="156"/>
                  </a:lnTo>
                  <a:lnTo>
                    <a:pt x="243" y="156"/>
                  </a:lnTo>
                  <a:lnTo>
                    <a:pt x="244" y="156"/>
                  </a:lnTo>
                  <a:lnTo>
                    <a:pt x="245" y="156"/>
                  </a:lnTo>
                  <a:lnTo>
                    <a:pt x="245" y="155"/>
                  </a:lnTo>
                  <a:lnTo>
                    <a:pt x="248" y="155"/>
                  </a:lnTo>
                  <a:lnTo>
                    <a:pt x="249" y="155"/>
                  </a:lnTo>
                  <a:lnTo>
                    <a:pt x="250" y="154"/>
                  </a:lnTo>
                  <a:lnTo>
                    <a:pt x="251" y="154"/>
                  </a:lnTo>
                  <a:lnTo>
                    <a:pt x="252" y="154"/>
                  </a:lnTo>
                  <a:lnTo>
                    <a:pt x="251" y="155"/>
                  </a:lnTo>
                  <a:lnTo>
                    <a:pt x="252" y="155"/>
                  </a:lnTo>
                  <a:lnTo>
                    <a:pt x="253" y="154"/>
                  </a:lnTo>
                  <a:lnTo>
                    <a:pt x="255" y="154"/>
                  </a:lnTo>
                  <a:lnTo>
                    <a:pt x="255" y="153"/>
                  </a:lnTo>
                  <a:lnTo>
                    <a:pt x="256" y="153"/>
                  </a:lnTo>
                  <a:lnTo>
                    <a:pt x="257" y="153"/>
                  </a:lnTo>
                  <a:lnTo>
                    <a:pt x="256" y="153"/>
                  </a:lnTo>
                  <a:lnTo>
                    <a:pt x="257" y="153"/>
                  </a:lnTo>
                  <a:lnTo>
                    <a:pt x="258" y="151"/>
                  </a:lnTo>
                  <a:lnTo>
                    <a:pt x="257" y="151"/>
                  </a:lnTo>
                  <a:lnTo>
                    <a:pt x="257" y="153"/>
                  </a:lnTo>
                  <a:lnTo>
                    <a:pt x="258" y="153"/>
                  </a:lnTo>
                  <a:lnTo>
                    <a:pt x="258" y="151"/>
                  </a:lnTo>
                  <a:lnTo>
                    <a:pt x="259" y="151"/>
                  </a:lnTo>
                  <a:lnTo>
                    <a:pt x="260" y="151"/>
                  </a:lnTo>
                  <a:lnTo>
                    <a:pt x="259" y="151"/>
                  </a:lnTo>
                  <a:lnTo>
                    <a:pt x="259" y="153"/>
                  </a:lnTo>
                  <a:lnTo>
                    <a:pt x="259" y="151"/>
                  </a:lnTo>
                  <a:lnTo>
                    <a:pt x="260" y="151"/>
                  </a:lnTo>
                  <a:lnTo>
                    <a:pt x="262" y="151"/>
                  </a:lnTo>
                  <a:lnTo>
                    <a:pt x="263" y="151"/>
                  </a:lnTo>
                  <a:lnTo>
                    <a:pt x="263" y="150"/>
                  </a:lnTo>
                  <a:lnTo>
                    <a:pt x="264" y="150"/>
                  </a:lnTo>
                  <a:lnTo>
                    <a:pt x="263" y="151"/>
                  </a:lnTo>
                  <a:lnTo>
                    <a:pt x="262" y="151"/>
                  </a:lnTo>
                  <a:lnTo>
                    <a:pt x="263" y="151"/>
                  </a:lnTo>
                  <a:lnTo>
                    <a:pt x="262" y="151"/>
                  </a:lnTo>
                  <a:lnTo>
                    <a:pt x="263" y="151"/>
                  </a:lnTo>
                  <a:lnTo>
                    <a:pt x="264" y="151"/>
                  </a:lnTo>
                  <a:lnTo>
                    <a:pt x="263" y="151"/>
                  </a:lnTo>
                  <a:lnTo>
                    <a:pt x="264" y="151"/>
                  </a:lnTo>
                  <a:lnTo>
                    <a:pt x="265" y="151"/>
                  </a:lnTo>
                  <a:lnTo>
                    <a:pt x="264" y="153"/>
                  </a:lnTo>
                  <a:lnTo>
                    <a:pt x="265" y="153"/>
                  </a:lnTo>
                  <a:lnTo>
                    <a:pt x="266" y="151"/>
                  </a:lnTo>
                  <a:lnTo>
                    <a:pt x="265" y="153"/>
                  </a:lnTo>
                  <a:lnTo>
                    <a:pt x="266" y="151"/>
                  </a:lnTo>
                  <a:lnTo>
                    <a:pt x="267" y="151"/>
                  </a:lnTo>
                  <a:lnTo>
                    <a:pt x="266" y="151"/>
                  </a:lnTo>
                  <a:lnTo>
                    <a:pt x="266" y="153"/>
                  </a:lnTo>
                  <a:lnTo>
                    <a:pt x="267" y="153"/>
                  </a:lnTo>
                  <a:lnTo>
                    <a:pt x="267" y="151"/>
                  </a:lnTo>
                  <a:lnTo>
                    <a:pt x="269" y="151"/>
                  </a:lnTo>
                  <a:lnTo>
                    <a:pt x="270" y="151"/>
                  </a:lnTo>
                  <a:lnTo>
                    <a:pt x="270" y="150"/>
                  </a:lnTo>
                  <a:lnTo>
                    <a:pt x="271" y="150"/>
                  </a:lnTo>
                  <a:lnTo>
                    <a:pt x="272" y="150"/>
                  </a:lnTo>
                  <a:lnTo>
                    <a:pt x="272" y="149"/>
                  </a:lnTo>
                  <a:lnTo>
                    <a:pt x="273" y="149"/>
                  </a:lnTo>
                  <a:lnTo>
                    <a:pt x="272" y="149"/>
                  </a:lnTo>
                  <a:lnTo>
                    <a:pt x="272" y="150"/>
                  </a:lnTo>
                  <a:lnTo>
                    <a:pt x="273" y="149"/>
                  </a:lnTo>
                  <a:lnTo>
                    <a:pt x="273" y="150"/>
                  </a:lnTo>
                  <a:lnTo>
                    <a:pt x="272" y="150"/>
                  </a:lnTo>
                  <a:lnTo>
                    <a:pt x="272" y="151"/>
                  </a:lnTo>
                  <a:lnTo>
                    <a:pt x="273" y="151"/>
                  </a:lnTo>
                  <a:lnTo>
                    <a:pt x="272" y="151"/>
                  </a:lnTo>
                  <a:lnTo>
                    <a:pt x="273" y="151"/>
                  </a:lnTo>
                  <a:lnTo>
                    <a:pt x="272" y="151"/>
                  </a:lnTo>
                  <a:lnTo>
                    <a:pt x="273" y="151"/>
                  </a:lnTo>
                  <a:lnTo>
                    <a:pt x="272" y="151"/>
                  </a:lnTo>
                  <a:lnTo>
                    <a:pt x="272" y="153"/>
                  </a:lnTo>
                  <a:lnTo>
                    <a:pt x="271" y="153"/>
                  </a:lnTo>
                  <a:lnTo>
                    <a:pt x="270" y="153"/>
                  </a:lnTo>
                  <a:lnTo>
                    <a:pt x="269" y="154"/>
                  </a:lnTo>
                  <a:lnTo>
                    <a:pt x="267" y="154"/>
                  </a:lnTo>
                  <a:lnTo>
                    <a:pt x="262" y="155"/>
                  </a:lnTo>
                  <a:lnTo>
                    <a:pt x="260" y="155"/>
                  </a:lnTo>
                  <a:lnTo>
                    <a:pt x="259" y="155"/>
                  </a:lnTo>
                  <a:lnTo>
                    <a:pt x="260" y="155"/>
                  </a:lnTo>
                  <a:lnTo>
                    <a:pt x="259" y="155"/>
                  </a:lnTo>
                  <a:lnTo>
                    <a:pt x="258" y="156"/>
                  </a:lnTo>
                  <a:lnTo>
                    <a:pt x="257" y="156"/>
                  </a:lnTo>
                  <a:lnTo>
                    <a:pt x="256" y="156"/>
                  </a:lnTo>
                  <a:lnTo>
                    <a:pt x="256" y="157"/>
                  </a:lnTo>
                  <a:lnTo>
                    <a:pt x="255" y="157"/>
                  </a:lnTo>
                  <a:lnTo>
                    <a:pt x="253" y="157"/>
                  </a:lnTo>
                  <a:lnTo>
                    <a:pt x="252" y="157"/>
                  </a:lnTo>
                  <a:lnTo>
                    <a:pt x="251" y="158"/>
                  </a:lnTo>
                  <a:lnTo>
                    <a:pt x="250" y="158"/>
                  </a:lnTo>
                  <a:lnTo>
                    <a:pt x="249" y="158"/>
                  </a:lnTo>
                  <a:lnTo>
                    <a:pt x="249" y="157"/>
                  </a:lnTo>
                  <a:lnTo>
                    <a:pt x="249" y="158"/>
                  </a:lnTo>
                  <a:lnTo>
                    <a:pt x="248" y="158"/>
                  </a:lnTo>
                  <a:lnTo>
                    <a:pt x="247" y="158"/>
                  </a:lnTo>
                  <a:lnTo>
                    <a:pt x="245" y="158"/>
                  </a:lnTo>
                  <a:lnTo>
                    <a:pt x="244" y="158"/>
                  </a:lnTo>
                  <a:lnTo>
                    <a:pt x="243" y="158"/>
                  </a:lnTo>
                  <a:lnTo>
                    <a:pt x="242" y="158"/>
                  </a:lnTo>
                  <a:lnTo>
                    <a:pt x="242" y="160"/>
                  </a:lnTo>
                  <a:lnTo>
                    <a:pt x="242" y="158"/>
                  </a:lnTo>
                  <a:lnTo>
                    <a:pt x="241" y="158"/>
                  </a:lnTo>
                  <a:lnTo>
                    <a:pt x="240" y="160"/>
                  </a:lnTo>
                  <a:lnTo>
                    <a:pt x="238" y="160"/>
                  </a:lnTo>
                  <a:lnTo>
                    <a:pt x="236" y="160"/>
                  </a:lnTo>
                  <a:lnTo>
                    <a:pt x="236" y="161"/>
                  </a:lnTo>
                  <a:lnTo>
                    <a:pt x="235" y="161"/>
                  </a:lnTo>
                  <a:lnTo>
                    <a:pt x="234" y="162"/>
                  </a:lnTo>
                  <a:lnTo>
                    <a:pt x="231" y="162"/>
                  </a:lnTo>
                  <a:lnTo>
                    <a:pt x="230" y="163"/>
                  </a:lnTo>
                  <a:lnTo>
                    <a:pt x="230" y="162"/>
                  </a:lnTo>
                  <a:lnTo>
                    <a:pt x="230" y="163"/>
                  </a:lnTo>
                  <a:lnTo>
                    <a:pt x="229" y="163"/>
                  </a:lnTo>
                  <a:lnTo>
                    <a:pt x="228" y="163"/>
                  </a:lnTo>
                  <a:lnTo>
                    <a:pt x="228" y="164"/>
                  </a:lnTo>
                  <a:lnTo>
                    <a:pt x="227" y="164"/>
                  </a:lnTo>
                  <a:lnTo>
                    <a:pt x="228" y="164"/>
                  </a:lnTo>
                  <a:lnTo>
                    <a:pt x="228" y="163"/>
                  </a:lnTo>
                  <a:lnTo>
                    <a:pt x="229" y="163"/>
                  </a:lnTo>
                  <a:lnTo>
                    <a:pt x="229" y="162"/>
                  </a:lnTo>
                  <a:lnTo>
                    <a:pt x="228" y="162"/>
                  </a:lnTo>
                  <a:lnTo>
                    <a:pt x="228" y="163"/>
                  </a:lnTo>
                  <a:lnTo>
                    <a:pt x="227" y="163"/>
                  </a:lnTo>
                  <a:lnTo>
                    <a:pt x="226" y="163"/>
                  </a:lnTo>
                  <a:lnTo>
                    <a:pt x="224" y="163"/>
                  </a:lnTo>
                  <a:lnTo>
                    <a:pt x="224" y="164"/>
                  </a:lnTo>
                  <a:lnTo>
                    <a:pt x="223" y="164"/>
                  </a:lnTo>
                  <a:lnTo>
                    <a:pt x="222" y="164"/>
                  </a:lnTo>
                  <a:lnTo>
                    <a:pt x="222" y="165"/>
                  </a:lnTo>
                  <a:lnTo>
                    <a:pt x="223" y="165"/>
                  </a:lnTo>
                  <a:lnTo>
                    <a:pt x="222" y="165"/>
                  </a:lnTo>
                  <a:lnTo>
                    <a:pt x="221" y="165"/>
                  </a:lnTo>
                  <a:lnTo>
                    <a:pt x="221" y="167"/>
                  </a:lnTo>
                  <a:lnTo>
                    <a:pt x="221" y="165"/>
                  </a:lnTo>
                  <a:lnTo>
                    <a:pt x="222" y="165"/>
                  </a:lnTo>
                  <a:lnTo>
                    <a:pt x="221" y="165"/>
                  </a:lnTo>
                  <a:lnTo>
                    <a:pt x="220" y="165"/>
                  </a:lnTo>
                  <a:lnTo>
                    <a:pt x="219" y="165"/>
                  </a:lnTo>
                  <a:lnTo>
                    <a:pt x="217" y="167"/>
                  </a:lnTo>
                  <a:lnTo>
                    <a:pt x="216" y="167"/>
                  </a:lnTo>
                  <a:lnTo>
                    <a:pt x="216" y="168"/>
                  </a:lnTo>
                  <a:lnTo>
                    <a:pt x="215" y="168"/>
                  </a:lnTo>
                  <a:lnTo>
                    <a:pt x="214" y="168"/>
                  </a:lnTo>
                  <a:lnTo>
                    <a:pt x="215" y="168"/>
                  </a:lnTo>
                  <a:lnTo>
                    <a:pt x="214" y="168"/>
                  </a:lnTo>
                  <a:lnTo>
                    <a:pt x="213" y="168"/>
                  </a:lnTo>
                  <a:lnTo>
                    <a:pt x="213" y="169"/>
                  </a:lnTo>
                  <a:lnTo>
                    <a:pt x="212" y="169"/>
                  </a:lnTo>
                  <a:lnTo>
                    <a:pt x="213" y="170"/>
                  </a:lnTo>
                  <a:lnTo>
                    <a:pt x="214" y="170"/>
                  </a:lnTo>
                  <a:lnTo>
                    <a:pt x="215" y="170"/>
                  </a:lnTo>
                  <a:lnTo>
                    <a:pt x="216" y="170"/>
                  </a:lnTo>
                  <a:lnTo>
                    <a:pt x="215" y="170"/>
                  </a:lnTo>
                  <a:lnTo>
                    <a:pt x="214" y="170"/>
                  </a:lnTo>
                  <a:lnTo>
                    <a:pt x="214" y="169"/>
                  </a:lnTo>
                  <a:lnTo>
                    <a:pt x="214" y="170"/>
                  </a:lnTo>
                  <a:lnTo>
                    <a:pt x="215" y="170"/>
                  </a:lnTo>
                  <a:lnTo>
                    <a:pt x="215" y="169"/>
                  </a:lnTo>
                  <a:lnTo>
                    <a:pt x="214" y="169"/>
                  </a:lnTo>
                  <a:lnTo>
                    <a:pt x="213" y="169"/>
                  </a:lnTo>
                  <a:lnTo>
                    <a:pt x="214" y="169"/>
                  </a:lnTo>
                  <a:lnTo>
                    <a:pt x="213" y="169"/>
                  </a:lnTo>
                  <a:lnTo>
                    <a:pt x="214" y="169"/>
                  </a:lnTo>
                  <a:lnTo>
                    <a:pt x="215" y="168"/>
                  </a:lnTo>
                  <a:lnTo>
                    <a:pt x="215" y="169"/>
                  </a:lnTo>
                  <a:lnTo>
                    <a:pt x="216" y="169"/>
                  </a:lnTo>
                  <a:lnTo>
                    <a:pt x="215" y="169"/>
                  </a:lnTo>
                  <a:lnTo>
                    <a:pt x="216" y="169"/>
                  </a:lnTo>
                  <a:lnTo>
                    <a:pt x="217" y="169"/>
                  </a:lnTo>
                  <a:lnTo>
                    <a:pt x="217" y="168"/>
                  </a:lnTo>
                  <a:lnTo>
                    <a:pt x="219" y="168"/>
                  </a:lnTo>
                  <a:lnTo>
                    <a:pt x="219" y="169"/>
                  </a:lnTo>
                  <a:lnTo>
                    <a:pt x="220" y="169"/>
                  </a:lnTo>
                  <a:lnTo>
                    <a:pt x="222" y="169"/>
                  </a:lnTo>
                  <a:lnTo>
                    <a:pt x="223" y="169"/>
                  </a:lnTo>
                  <a:lnTo>
                    <a:pt x="223" y="168"/>
                  </a:lnTo>
                  <a:lnTo>
                    <a:pt x="222" y="168"/>
                  </a:lnTo>
                  <a:lnTo>
                    <a:pt x="223" y="168"/>
                  </a:lnTo>
                  <a:lnTo>
                    <a:pt x="222" y="168"/>
                  </a:lnTo>
                  <a:lnTo>
                    <a:pt x="221" y="168"/>
                  </a:lnTo>
                  <a:lnTo>
                    <a:pt x="221" y="169"/>
                  </a:lnTo>
                  <a:lnTo>
                    <a:pt x="220" y="169"/>
                  </a:lnTo>
                  <a:lnTo>
                    <a:pt x="220" y="168"/>
                  </a:lnTo>
                  <a:lnTo>
                    <a:pt x="221" y="168"/>
                  </a:lnTo>
                  <a:lnTo>
                    <a:pt x="220" y="168"/>
                  </a:lnTo>
                  <a:lnTo>
                    <a:pt x="221" y="168"/>
                  </a:lnTo>
                  <a:lnTo>
                    <a:pt x="222" y="168"/>
                  </a:lnTo>
                  <a:lnTo>
                    <a:pt x="222" y="167"/>
                  </a:lnTo>
                  <a:lnTo>
                    <a:pt x="221" y="167"/>
                  </a:lnTo>
                  <a:lnTo>
                    <a:pt x="222" y="165"/>
                  </a:lnTo>
                  <a:lnTo>
                    <a:pt x="223" y="165"/>
                  </a:lnTo>
                  <a:lnTo>
                    <a:pt x="224" y="165"/>
                  </a:lnTo>
                  <a:lnTo>
                    <a:pt x="226" y="164"/>
                  </a:lnTo>
                  <a:lnTo>
                    <a:pt x="227" y="164"/>
                  </a:lnTo>
                  <a:lnTo>
                    <a:pt x="228" y="164"/>
                  </a:lnTo>
                  <a:lnTo>
                    <a:pt x="229" y="163"/>
                  </a:lnTo>
                  <a:lnTo>
                    <a:pt x="228" y="164"/>
                  </a:lnTo>
                  <a:lnTo>
                    <a:pt x="227" y="164"/>
                  </a:lnTo>
                  <a:lnTo>
                    <a:pt x="227" y="165"/>
                  </a:lnTo>
                  <a:lnTo>
                    <a:pt x="228" y="164"/>
                  </a:lnTo>
                  <a:lnTo>
                    <a:pt x="229" y="164"/>
                  </a:lnTo>
                  <a:lnTo>
                    <a:pt x="229" y="163"/>
                  </a:lnTo>
                  <a:lnTo>
                    <a:pt x="230" y="163"/>
                  </a:lnTo>
                  <a:lnTo>
                    <a:pt x="230" y="164"/>
                  </a:lnTo>
                  <a:lnTo>
                    <a:pt x="229" y="164"/>
                  </a:lnTo>
                  <a:lnTo>
                    <a:pt x="230" y="164"/>
                  </a:lnTo>
                  <a:lnTo>
                    <a:pt x="230" y="163"/>
                  </a:lnTo>
                  <a:lnTo>
                    <a:pt x="231" y="163"/>
                  </a:lnTo>
                  <a:lnTo>
                    <a:pt x="230" y="164"/>
                  </a:lnTo>
                  <a:lnTo>
                    <a:pt x="231" y="163"/>
                  </a:lnTo>
                  <a:lnTo>
                    <a:pt x="233" y="163"/>
                  </a:lnTo>
                  <a:lnTo>
                    <a:pt x="234" y="163"/>
                  </a:lnTo>
                  <a:lnTo>
                    <a:pt x="235" y="163"/>
                  </a:lnTo>
                  <a:lnTo>
                    <a:pt x="236" y="162"/>
                  </a:lnTo>
                  <a:lnTo>
                    <a:pt x="235" y="162"/>
                  </a:lnTo>
                  <a:lnTo>
                    <a:pt x="235" y="163"/>
                  </a:lnTo>
                  <a:lnTo>
                    <a:pt x="236" y="163"/>
                  </a:lnTo>
                  <a:lnTo>
                    <a:pt x="236" y="162"/>
                  </a:lnTo>
                  <a:lnTo>
                    <a:pt x="237" y="162"/>
                  </a:lnTo>
                  <a:lnTo>
                    <a:pt x="238" y="162"/>
                  </a:lnTo>
                  <a:lnTo>
                    <a:pt x="238" y="161"/>
                  </a:lnTo>
                  <a:lnTo>
                    <a:pt x="237" y="161"/>
                  </a:lnTo>
                  <a:lnTo>
                    <a:pt x="237" y="162"/>
                  </a:lnTo>
                  <a:lnTo>
                    <a:pt x="237" y="161"/>
                  </a:lnTo>
                  <a:lnTo>
                    <a:pt x="236" y="161"/>
                  </a:lnTo>
                  <a:lnTo>
                    <a:pt x="237" y="161"/>
                  </a:lnTo>
                  <a:lnTo>
                    <a:pt x="238" y="161"/>
                  </a:lnTo>
                  <a:lnTo>
                    <a:pt x="237" y="161"/>
                  </a:lnTo>
                  <a:lnTo>
                    <a:pt x="238" y="161"/>
                  </a:lnTo>
                  <a:lnTo>
                    <a:pt x="240" y="161"/>
                  </a:lnTo>
                  <a:lnTo>
                    <a:pt x="241" y="161"/>
                  </a:lnTo>
                  <a:lnTo>
                    <a:pt x="241" y="160"/>
                  </a:lnTo>
                  <a:lnTo>
                    <a:pt x="242" y="161"/>
                  </a:lnTo>
                  <a:lnTo>
                    <a:pt x="241" y="161"/>
                  </a:lnTo>
                  <a:lnTo>
                    <a:pt x="241" y="162"/>
                  </a:lnTo>
                  <a:lnTo>
                    <a:pt x="240" y="162"/>
                  </a:lnTo>
                  <a:lnTo>
                    <a:pt x="241" y="162"/>
                  </a:lnTo>
                  <a:lnTo>
                    <a:pt x="242" y="162"/>
                  </a:lnTo>
                  <a:lnTo>
                    <a:pt x="242" y="161"/>
                  </a:lnTo>
                  <a:lnTo>
                    <a:pt x="243" y="161"/>
                  </a:lnTo>
                  <a:lnTo>
                    <a:pt x="244" y="161"/>
                  </a:lnTo>
                  <a:lnTo>
                    <a:pt x="244" y="160"/>
                  </a:lnTo>
                  <a:lnTo>
                    <a:pt x="244" y="161"/>
                  </a:lnTo>
                  <a:lnTo>
                    <a:pt x="244" y="160"/>
                  </a:lnTo>
                  <a:lnTo>
                    <a:pt x="245" y="160"/>
                  </a:lnTo>
                  <a:lnTo>
                    <a:pt x="244" y="161"/>
                  </a:lnTo>
                  <a:lnTo>
                    <a:pt x="243" y="161"/>
                  </a:lnTo>
                  <a:lnTo>
                    <a:pt x="242" y="162"/>
                  </a:lnTo>
                  <a:lnTo>
                    <a:pt x="241" y="162"/>
                  </a:lnTo>
                  <a:lnTo>
                    <a:pt x="242" y="162"/>
                  </a:lnTo>
                  <a:lnTo>
                    <a:pt x="243" y="162"/>
                  </a:lnTo>
                  <a:lnTo>
                    <a:pt x="244" y="162"/>
                  </a:lnTo>
                  <a:lnTo>
                    <a:pt x="244" y="161"/>
                  </a:lnTo>
                  <a:lnTo>
                    <a:pt x="245" y="161"/>
                  </a:lnTo>
                  <a:lnTo>
                    <a:pt x="245" y="160"/>
                  </a:lnTo>
                  <a:lnTo>
                    <a:pt x="247" y="158"/>
                  </a:lnTo>
                  <a:lnTo>
                    <a:pt x="247" y="160"/>
                  </a:lnTo>
                  <a:lnTo>
                    <a:pt x="245" y="161"/>
                  </a:lnTo>
                  <a:lnTo>
                    <a:pt x="244" y="161"/>
                  </a:lnTo>
                  <a:lnTo>
                    <a:pt x="244" y="162"/>
                  </a:lnTo>
                  <a:lnTo>
                    <a:pt x="244" y="161"/>
                  </a:lnTo>
                  <a:lnTo>
                    <a:pt x="245" y="161"/>
                  </a:lnTo>
                  <a:lnTo>
                    <a:pt x="247" y="161"/>
                  </a:lnTo>
                  <a:lnTo>
                    <a:pt x="247" y="160"/>
                  </a:lnTo>
                  <a:lnTo>
                    <a:pt x="248" y="160"/>
                  </a:lnTo>
                  <a:lnTo>
                    <a:pt x="248" y="158"/>
                  </a:lnTo>
                  <a:lnTo>
                    <a:pt x="247" y="158"/>
                  </a:lnTo>
                  <a:lnTo>
                    <a:pt x="248" y="158"/>
                  </a:lnTo>
                  <a:lnTo>
                    <a:pt x="249" y="158"/>
                  </a:lnTo>
                  <a:lnTo>
                    <a:pt x="248" y="158"/>
                  </a:lnTo>
                  <a:lnTo>
                    <a:pt x="248" y="160"/>
                  </a:lnTo>
                  <a:lnTo>
                    <a:pt x="247" y="161"/>
                  </a:lnTo>
                  <a:lnTo>
                    <a:pt x="245" y="161"/>
                  </a:lnTo>
                  <a:lnTo>
                    <a:pt x="244" y="162"/>
                  </a:lnTo>
                  <a:lnTo>
                    <a:pt x="245" y="162"/>
                  </a:lnTo>
                  <a:lnTo>
                    <a:pt x="245" y="161"/>
                  </a:lnTo>
                  <a:lnTo>
                    <a:pt x="248" y="160"/>
                  </a:lnTo>
                  <a:lnTo>
                    <a:pt x="249" y="160"/>
                  </a:lnTo>
                  <a:lnTo>
                    <a:pt x="248" y="160"/>
                  </a:lnTo>
                  <a:lnTo>
                    <a:pt x="248" y="161"/>
                  </a:lnTo>
                  <a:lnTo>
                    <a:pt x="247" y="161"/>
                  </a:lnTo>
                  <a:lnTo>
                    <a:pt x="245" y="162"/>
                  </a:lnTo>
                  <a:lnTo>
                    <a:pt x="244" y="162"/>
                  </a:lnTo>
                  <a:lnTo>
                    <a:pt x="245" y="162"/>
                  </a:lnTo>
                  <a:lnTo>
                    <a:pt x="247" y="161"/>
                  </a:lnTo>
                  <a:lnTo>
                    <a:pt x="247" y="162"/>
                  </a:lnTo>
                  <a:lnTo>
                    <a:pt x="245" y="162"/>
                  </a:lnTo>
                  <a:lnTo>
                    <a:pt x="244" y="163"/>
                  </a:lnTo>
                  <a:lnTo>
                    <a:pt x="243" y="163"/>
                  </a:lnTo>
                  <a:lnTo>
                    <a:pt x="243" y="164"/>
                  </a:lnTo>
                  <a:lnTo>
                    <a:pt x="242" y="164"/>
                  </a:lnTo>
                  <a:lnTo>
                    <a:pt x="243" y="164"/>
                  </a:lnTo>
                  <a:lnTo>
                    <a:pt x="244" y="164"/>
                  </a:lnTo>
                  <a:lnTo>
                    <a:pt x="244" y="163"/>
                  </a:lnTo>
                  <a:lnTo>
                    <a:pt x="247" y="162"/>
                  </a:lnTo>
                  <a:lnTo>
                    <a:pt x="248" y="162"/>
                  </a:lnTo>
                  <a:lnTo>
                    <a:pt x="248" y="161"/>
                  </a:lnTo>
                  <a:lnTo>
                    <a:pt x="249" y="161"/>
                  </a:lnTo>
                  <a:lnTo>
                    <a:pt x="250" y="161"/>
                  </a:lnTo>
                  <a:lnTo>
                    <a:pt x="253" y="160"/>
                  </a:lnTo>
                  <a:lnTo>
                    <a:pt x="253" y="158"/>
                  </a:lnTo>
                  <a:lnTo>
                    <a:pt x="255" y="158"/>
                  </a:lnTo>
                  <a:lnTo>
                    <a:pt x="256" y="158"/>
                  </a:lnTo>
                  <a:lnTo>
                    <a:pt x="256" y="157"/>
                  </a:lnTo>
                  <a:lnTo>
                    <a:pt x="257" y="157"/>
                  </a:lnTo>
                  <a:lnTo>
                    <a:pt x="259" y="157"/>
                  </a:lnTo>
                  <a:lnTo>
                    <a:pt x="262" y="156"/>
                  </a:lnTo>
                  <a:lnTo>
                    <a:pt x="263" y="156"/>
                  </a:lnTo>
                  <a:lnTo>
                    <a:pt x="265" y="156"/>
                  </a:lnTo>
                  <a:lnTo>
                    <a:pt x="266" y="155"/>
                  </a:lnTo>
                  <a:lnTo>
                    <a:pt x="267" y="155"/>
                  </a:lnTo>
                  <a:lnTo>
                    <a:pt x="269" y="155"/>
                  </a:lnTo>
                  <a:lnTo>
                    <a:pt x="272" y="155"/>
                  </a:lnTo>
                  <a:lnTo>
                    <a:pt x="273" y="155"/>
                  </a:lnTo>
                  <a:lnTo>
                    <a:pt x="273" y="154"/>
                  </a:lnTo>
                  <a:lnTo>
                    <a:pt x="274" y="154"/>
                  </a:lnTo>
                  <a:lnTo>
                    <a:pt x="276" y="154"/>
                  </a:lnTo>
                  <a:lnTo>
                    <a:pt x="274" y="154"/>
                  </a:lnTo>
                  <a:lnTo>
                    <a:pt x="274" y="155"/>
                  </a:lnTo>
                  <a:lnTo>
                    <a:pt x="273" y="155"/>
                  </a:lnTo>
                  <a:lnTo>
                    <a:pt x="272" y="155"/>
                  </a:lnTo>
                  <a:lnTo>
                    <a:pt x="271" y="155"/>
                  </a:lnTo>
                  <a:lnTo>
                    <a:pt x="271" y="156"/>
                  </a:lnTo>
                  <a:lnTo>
                    <a:pt x="270" y="156"/>
                  </a:lnTo>
                  <a:lnTo>
                    <a:pt x="270" y="157"/>
                  </a:lnTo>
                  <a:lnTo>
                    <a:pt x="271" y="157"/>
                  </a:lnTo>
                  <a:lnTo>
                    <a:pt x="272" y="156"/>
                  </a:lnTo>
                  <a:lnTo>
                    <a:pt x="273" y="156"/>
                  </a:lnTo>
                  <a:lnTo>
                    <a:pt x="274" y="156"/>
                  </a:lnTo>
                  <a:lnTo>
                    <a:pt x="276" y="156"/>
                  </a:lnTo>
                  <a:lnTo>
                    <a:pt x="277" y="155"/>
                  </a:lnTo>
                  <a:lnTo>
                    <a:pt x="278" y="155"/>
                  </a:lnTo>
                  <a:lnTo>
                    <a:pt x="280" y="154"/>
                  </a:lnTo>
                  <a:lnTo>
                    <a:pt x="281" y="154"/>
                  </a:lnTo>
                  <a:lnTo>
                    <a:pt x="283" y="154"/>
                  </a:lnTo>
                  <a:lnTo>
                    <a:pt x="283" y="153"/>
                  </a:lnTo>
                  <a:lnTo>
                    <a:pt x="283" y="151"/>
                  </a:lnTo>
                  <a:lnTo>
                    <a:pt x="284" y="151"/>
                  </a:lnTo>
                  <a:lnTo>
                    <a:pt x="285" y="151"/>
                  </a:lnTo>
                  <a:lnTo>
                    <a:pt x="286" y="151"/>
                  </a:lnTo>
                  <a:lnTo>
                    <a:pt x="286" y="150"/>
                  </a:lnTo>
                  <a:lnTo>
                    <a:pt x="287" y="150"/>
                  </a:lnTo>
                  <a:lnTo>
                    <a:pt x="288" y="150"/>
                  </a:lnTo>
                  <a:lnTo>
                    <a:pt x="290" y="150"/>
                  </a:lnTo>
                  <a:lnTo>
                    <a:pt x="291" y="150"/>
                  </a:lnTo>
                  <a:lnTo>
                    <a:pt x="293" y="150"/>
                  </a:lnTo>
                  <a:lnTo>
                    <a:pt x="294" y="150"/>
                  </a:lnTo>
                  <a:lnTo>
                    <a:pt x="293" y="150"/>
                  </a:lnTo>
                  <a:lnTo>
                    <a:pt x="292" y="149"/>
                  </a:lnTo>
                  <a:lnTo>
                    <a:pt x="291" y="149"/>
                  </a:lnTo>
                  <a:lnTo>
                    <a:pt x="290" y="149"/>
                  </a:lnTo>
                  <a:lnTo>
                    <a:pt x="290" y="148"/>
                  </a:lnTo>
                  <a:lnTo>
                    <a:pt x="291" y="148"/>
                  </a:lnTo>
                  <a:lnTo>
                    <a:pt x="292" y="148"/>
                  </a:lnTo>
                  <a:lnTo>
                    <a:pt x="291" y="148"/>
                  </a:lnTo>
                  <a:lnTo>
                    <a:pt x="290" y="148"/>
                  </a:lnTo>
                  <a:lnTo>
                    <a:pt x="291" y="147"/>
                  </a:lnTo>
                  <a:lnTo>
                    <a:pt x="292" y="147"/>
                  </a:lnTo>
                  <a:lnTo>
                    <a:pt x="293" y="146"/>
                  </a:lnTo>
                  <a:lnTo>
                    <a:pt x="294" y="146"/>
                  </a:lnTo>
                  <a:lnTo>
                    <a:pt x="295" y="146"/>
                  </a:lnTo>
                  <a:lnTo>
                    <a:pt x="297" y="147"/>
                  </a:lnTo>
                  <a:lnTo>
                    <a:pt x="298" y="148"/>
                  </a:lnTo>
                  <a:lnTo>
                    <a:pt x="298" y="149"/>
                  </a:lnTo>
                  <a:lnTo>
                    <a:pt x="298" y="150"/>
                  </a:lnTo>
                  <a:lnTo>
                    <a:pt x="298" y="151"/>
                  </a:lnTo>
                  <a:lnTo>
                    <a:pt x="297" y="153"/>
                  </a:lnTo>
                  <a:lnTo>
                    <a:pt x="298" y="154"/>
                  </a:lnTo>
                  <a:lnTo>
                    <a:pt x="297" y="154"/>
                  </a:lnTo>
                  <a:lnTo>
                    <a:pt x="295" y="155"/>
                  </a:lnTo>
                  <a:lnTo>
                    <a:pt x="295" y="156"/>
                  </a:lnTo>
                  <a:lnTo>
                    <a:pt x="295" y="160"/>
                  </a:lnTo>
                  <a:lnTo>
                    <a:pt x="297" y="160"/>
                  </a:lnTo>
                  <a:lnTo>
                    <a:pt x="298" y="161"/>
                  </a:lnTo>
                  <a:lnTo>
                    <a:pt x="299" y="161"/>
                  </a:lnTo>
                  <a:lnTo>
                    <a:pt x="300" y="161"/>
                  </a:lnTo>
                  <a:lnTo>
                    <a:pt x="300" y="162"/>
                  </a:lnTo>
                  <a:lnTo>
                    <a:pt x="301" y="162"/>
                  </a:lnTo>
                  <a:lnTo>
                    <a:pt x="302" y="162"/>
                  </a:lnTo>
                  <a:lnTo>
                    <a:pt x="302" y="161"/>
                  </a:lnTo>
                  <a:lnTo>
                    <a:pt x="305" y="161"/>
                  </a:lnTo>
                  <a:lnTo>
                    <a:pt x="306" y="161"/>
                  </a:lnTo>
                  <a:lnTo>
                    <a:pt x="307" y="161"/>
                  </a:lnTo>
                  <a:lnTo>
                    <a:pt x="306" y="161"/>
                  </a:lnTo>
                  <a:lnTo>
                    <a:pt x="307" y="160"/>
                  </a:lnTo>
                  <a:lnTo>
                    <a:pt x="306" y="160"/>
                  </a:lnTo>
                  <a:lnTo>
                    <a:pt x="305" y="161"/>
                  </a:lnTo>
                  <a:lnTo>
                    <a:pt x="305" y="160"/>
                  </a:lnTo>
                  <a:lnTo>
                    <a:pt x="302" y="161"/>
                  </a:lnTo>
                  <a:lnTo>
                    <a:pt x="301" y="161"/>
                  </a:lnTo>
                  <a:lnTo>
                    <a:pt x="301" y="160"/>
                  </a:lnTo>
                  <a:lnTo>
                    <a:pt x="302" y="160"/>
                  </a:lnTo>
                  <a:lnTo>
                    <a:pt x="304" y="160"/>
                  </a:lnTo>
                  <a:lnTo>
                    <a:pt x="305" y="160"/>
                  </a:lnTo>
                  <a:lnTo>
                    <a:pt x="306" y="160"/>
                  </a:lnTo>
                  <a:lnTo>
                    <a:pt x="307" y="160"/>
                  </a:lnTo>
                  <a:lnTo>
                    <a:pt x="306" y="160"/>
                  </a:lnTo>
                  <a:lnTo>
                    <a:pt x="306" y="158"/>
                  </a:lnTo>
                  <a:lnTo>
                    <a:pt x="307" y="158"/>
                  </a:lnTo>
                  <a:lnTo>
                    <a:pt x="306" y="158"/>
                  </a:lnTo>
                  <a:lnTo>
                    <a:pt x="306" y="157"/>
                  </a:lnTo>
                  <a:lnTo>
                    <a:pt x="307" y="157"/>
                  </a:lnTo>
                  <a:lnTo>
                    <a:pt x="308" y="157"/>
                  </a:lnTo>
                  <a:lnTo>
                    <a:pt x="311" y="156"/>
                  </a:lnTo>
                  <a:lnTo>
                    <a:pt x="311" y="157"/>
                  </a:lnTo>
                  <a:lnTo>
                    <a:pt x="311" y="156"/>
                  </a:lnTo>
                  <a:lnTo>
                    <a:pt x="312" y="156"/>
                  </a:lnTo>
                  <a:lnTo>
                    <a:pt x="312" y="157"/>
                  </a:lnTo>
                  <a:lnTo>
                    <a:pt x="311" y="157"/>
                  </a:lnTo>
                  <a:lnTo>
                    <a:pt x="312" y="157"/>
                  </a:lnTo>
                  <a:lnTo>
                    <a:pt x="313" y="157"/>
                  </a:lnTo>
                  <a:lnTo>
                    <a:pt x="313" y="156"/>
                  </a:lnTo>
                  <a:lnTo>
                    <a:pt x="312" y="156"/>
                  </a:lnTo>
                  <a:lnTo>
                    <a:pt x="311" y="156"/>
                  </a:lnTo>
                  <a:lnTo>
                    <a:pt x="309" y="156"/>
                  </a:lnTo>
                  <a:lnTo>
                    <a:pt x="311" y="155"/>
                  </a:lnTo>
                  <a:lnTo>
                    <a:pt x="312" y="155"/>
                  </a:lnTo>
                  <a:lnTo>
                    <a:pt x="311" y="156"/>
                  </a:lnTo>
                  <a:lnTo>
                    <a:pt x="312" y="156"/>
                  </a:lnTo>
                  <a:lnTo>
                    <a:pt x="313" y="155"/>
                  </a:lnTo>
                  <a:lnTo>
                    <a:pt x="314" y="155"/>
                  </a:lnTo>
                  <a:lnTo>
                    <a:pt x="315" y="154"/>
                  </a:lnTo>
                  <a:lnTo>
                    <a:pt x="317" y="154"/>
                  </a:lnTo>
                  <a:lnTo>
                    <a:pt x="319" y="154"/>
                  </a:lnTo>
                  <a:lnTo>
                    <a:pt x="319" y="153"/>
                  </a:lnTo>
                  <a:lnTo>
                    <a:pt x="317" y="154"/>
                  </a:lnTo>
                  <a:lnTo>
                    <a:pt x="316" y="154"/>
                  </a:lnTo>
                  <a:lnTo>
                    <a:pt x="317" y="153"/>
                  </a:lnTo>
                  <a:lnTo>
                    <a:pt x="316" y="153"/>
                  </a:lnTo>
                  <a:lnTo>
                    <a:pt x="315" y="153"/>
                  </a:lnTo>
                  <a:lnTo>
                    <a:pt x="315" y="154"/>
                  </a:lnTo>
                  <a:lnTo>
                    <a:pt x="314" y="154"/>
                  </a:lnTo>
                  <a:lnTo>
                    <a:pt x="313" y="154"/>
                  </a:lnTo>
                  <a:lnTo>
                    <a:pt x="313" y="153"/>
                  </a:lnTo>
                  <a:lnTo>
                    <a:pt x="314" y="153"/>
                  </a:lnTo>
                  <a:lnTo>
                    <a:pt x="315" y="153"/>
                  </a:lnTo>
                  <a:lnTo>
                    <a:pt x="316" y="153"/>
                  </a:lnTo>
                  <a:lnTo>
                    <a:pt x="316" y="151"/>
                  </a:lnTo>
                  <a:lnTo>
                    <a:pt x="316" y="153"/>
                  </a:lnTo>
                  <a:lnTo>
                    <a:pt x="315" y="153"/>
                  </a:lnTo>
                  <a:lnTo>
                    <a:pt x="316" y="153"/>
                  </a:lnTo>
                  <a:lnTo>
                    <a:pt x="317" y="153"/>
                  </a:lnTo>
                  <a:lnTo>
                    <a:pt x="316" y="153"/>
                  </a:lnTo>
                  <a:lnTo>
                    <a:pt x="317" y="153"/>
                  </a:lnTo>
                  <a:lnTo>
                    <a:pt x="319" y="153"/>
                  </a:lnTo>
                  <a:lnTo>
                    <a:pt x="320" y="153"/>
                  </a:lnTo>
                  <a:lnTo>
                    <a:pt x="321" y="153"/>
                  </a:lnTo>
                  <a:lnTo>
                    <a:pt x="320" y="153"/>
                  </a:lnTo>
                  <a:lnTo>
                    <a:pt x="321" y="153"/>
                  </a:lnTo>
                  <a:lnTo>
                    <a:pt x="322" y="153"/>
                  </a:lnTo>
                  <a:lnTo>
                    <a:pt x="322" y="151"/>
                  </a:lnTo>
                  <a:lnTo>
                    <a:pt x="321" y="153"/>
                  </a:lnTo>
                  <a:lnTo>
                    <a:pt x="321" y="151"/>
                  </a:lnTo>
                  <a:lnTo>
                    <a:pt x="322" y="151"/>
                  </a:lnTo>
                  <a:lnTo>
                    <a:pt x="321" y="151"/>
                  </a:lnTo>
                  <a:lnTo>
                    <a:pt x="320" y="151"/>
                  </a:lnTo>
                  <a:lnTo>
                    <a:pt x="321" y="151"/>
                  </a:lnTo>
                  <a:lnTo>
                    <a:pt x="322" y="151"/>
                  </a:lnTo>
                  <a:lnTo>
                    <a:pt x="323" y="151"/>
                  </a:lnTo>
                  <a:lnTo>
                    <a:pt x="322" y="151"/>
                  </a:lnTo>
                  <a:lnTo>
                    <a:pt x="323" y="151"/>
                  </a:lnTo>
                  <a:lnTo>
                    <a:pt x="323" y="153"/>
                  </a:lnTo>
                  <a:lnTo>
                    <a:pt x="322" y="153"/>
                  </a:lnTo>
                  <a:lnTo>
                    <a:pt x="321" y="153"/>
                  </a:lnTo>
                  <a:lnTo>
                    <a:pt x="321" y="154"/>
                  </a:lnTo>
                  <a:lnTo>
                    <a:pt x="320" y="154"/>
                  </a:lnTo>
                  <a:lnTo>
                    <a:pt x="321" y="154"/>
                  </a:lnTo>
                  <a:lnTo>
                    <a:pt x="320" y="154"/>
                  </a:lnTo>
                  <a:lnTo>
                    <a:pt x="319" y="154"/>
                  </a:lnTo>
                  <a:lnTo>
                    <a:pt x="319" y="155"/>
                  </a:lnTo>
                  <a:lnTo>
                    <a:pt x="320" y="155"/>
                  </a:lnTo>
                  <a:lnTo>
                    <a:pt x="319" y="155"/>
                  </a:lnTo>
                  <a:lnTo>
                    <a:pt x="320" y="155"/>
                  </a:lnTo>
                  <a:lnTo>
                    <a:pt x="319" y="155"/>
                  </a:lnTo>
                  <a:lnTo>
                    <a:pt x="317" y="156"/>
                  </a:lnTo>
                  <a:lnTo>
                    <a:pt x="316" y="156"/>
                  </a:lnTo>
                  <a:lnTo>
                    <a:pt x="316" y="157"/>
                  </a:lnTo>
                  <a:lnTo>
                    <a:pt x="317" y="157"/>
                  </a:lnTo>
                  <a:lnTo>
                    <a:pt x="319" y="157"/>
                  </a:lnTo>
                  <a:lnTo>
                    <a:pt x="320" y="156"/>
                  </a:lnTo>
                  <a:lnTo>
                    <a:pt x="321" y="156"/>
                  </a:lnTo>
                  <a:lnTo>
                    <a:pt x="321" y="157"/>
                  </a:lnTo>
                  <a:lnTo>
                    <a:pt x="320" y="157"/>
                  </a:lnTo>
                  <a:lnTo>
                    <a:pt x="321" y="157"/>
                  </a:lnTo>
                  <a:lnTo>
                    <a:pt x="320" y="157"/>
                  </a:lnTo>
                  <a:lnTo>
                    <a:pt x="319" y="158"/>
                  </a:lnTo>
                  <a:lnTo>
                    <a:pt x="317" y="158"/>
                  </a:lnTo>
                  <a:lnTo>
                    <a:pt x="316" y="160"/>
                  </a:lnTo>
                  <a:lnTo>
                    <a:pt x="315" y="160"/>
                  </a:lnTo>
                  <a:lnTo>
                    <a:pt x="314" y="160"/>
                  </a:lnTo>
                  <a:lnTo>
                    <a:pt x="313" y="161"/>
                  </a:lnTo>
                  <a:lnTo>
                    <a:pt x="312" y="161"/>
                  </a:lnTo>
                  <a:lnTo>
                    <a:pt x="312" y="162"/>
                  </a:lnTo>
                  <a:lnTo>
                    <a:pt x="313" y="162"/>
                  </a:lnTo>
                  <a:lnTo>
                    <a:pt x="314" y="162"/>
                  </a:lnTo>
                  <a:lnTo>
                    <a:pt x="315" y="162"/>
                  </a:lnTo>
                  <a:lnTo>
                    <a:pt x="316" y="161"/>
                  </a:lnTo>
                  <a:lnTo>
                    <a:pt x="315" y="162"/>
                  </a:lnTo>
                  <a:lnTo>
                    <a:pt x="316" y="162"/>
                  </a:lnTo>
                  <a:lnTo>
                    <a:pt x="316" y="161"/>
                  </a:lnTo>
                  <a:lnTo>
                    <a:pt x="317" y="161"/>
                  </a:lnTo>
                  <a:lnTo>
                    <a:pt x="317" y="162"/>
                  </a:lnTo>
                  <a:lnTo>
                    <a:pt x="317" y="161"/>
                  </a:lnTo>
                  <a:lnTo>
                    <a:pt x="319" y="161"/>
                  </a:lnTo>
                  <a:lnTo>
                    <a:pt x="319" y="162"/>
                  </a:lnTo>
                  <a:lnTo>
                    <a:pt x="320" y="162"/>
                  </a:lnTo>
                  <a:lnTo>
                    <a:pt x="321" y="162"/>
                  </a:lnTo>
                  <a:lnTo>
                    <a:pt x="323" y="161"/>
                  </a:lnTo>
                  <a:lnTo>
                    <a:pt x="323" y="160"/>
                  </a:lnTo>
                  <a:lnTo>
                    <a:pt x="324" y="160"/>
                  </a:lnTo>
                  <a:lnTo>
                    <a:pt x="326" y="160"/>
                  </a:lnTo>
                  <a:lnTo>
                    <a:pt x="327" y="160"/>
                  </a:lnTo>
                  <a:lnTo>
                    <a:pt x="328" y="160"/>
                  </a:lnTo>
                  <a:lnTo>
                    <a:pt x="328" y="158"/>
                  </a:lnTo>
                  <a:lnTo>
                    <a:pt x="329" y="158"/>
                  </a:lnTo>
                  <a:lnTo>
                    <a:pt x="329" y="157"/>
                  </a:lnTo>
                  <a:lnTo>
                    <a:pt x="330" y="157"/>
                  </a:lnTo>
                  <a:lnTo>
                    <a:pt x="330" y="156"/>
                  </a:lnTo>
                  <a:lnTo>
                    <a:pt x="331" y="156"/>
                  </a:lnTo>
                  <a:lnTo>
                    <a:pt x="333" y="155"/>
                  </a:lnTo>
                  <a:lnTo>
                    <a:pt x="334" y="155"/>
                  </a:lnTo>
                  <a:lnTo>
                    <a:pt x="334" y="156"/>
                  </a:lnTo>
                  <a:lnTo>
                    <a:pt x="335" y="156"/>
                  </a:lnTo>
                  <a:lnTo>
                    <a:pt x="335" y="155"/>
                  </a:lnTo>
                  <a:lnTo>
                    <a:pt x="336" y="155"/>
                  </a:lnTo>
                  <a:lnTo>
                    <a:pt x="337" y="156"/>
                  </a:lnTo>
                  <a:lnTo>
                    <a:pt x="340" y="156"/>
                  </a:lnTo>
                  <a:lnTo>
                    <a:pt x="341" y="156"/>
                  </a:lnTo>
                  <a:lnTo>
                    <a:pt x="343" y="155"/>
                  </a:lnTo>
                  <a:lnTo>
                    <a:pt x="347" y="156"/>
                  </a:lnTo>
                  <a:lnTo>
                    <a:pt x="348" y="156"/>
                  </a:lnTo>
                  <a:lnTo>
                    <a:pt x="350" y="157"/>
                  </a:lnTo>
                  <a:lnTo>
                    <a:pt x="352" y="158"/>
                  </a:lnTo>
                  <a:lnTo>
                    <a:pt x="352" y="160"/>
                  </a:lnTo>
                  <a:lnTo>
                    <a:pt x="355" y="161"/>
                  </a:lnTo>
                  <a:lnTo>
                    <a:pt x="356" y="161"/>
                  </a:lnTo>
                  <a:lnTo>
                    <a:pt x="356" y="162"/>
                  </a:lnTo>
                  <a:lnTo>
                    <a:pt x="358" y="162"/>
                  </a:lnTo>
                  <a:lnTo>
                    <a:pt x="359" y="162"/>
                  </a:lnTo>
                  <a:lnTo>
                    <a:pt x="361" y="162"/>
                  </a:lnTo>
                  <a:lnTo>
                    <a:pt x="363" y="162"/>
                  </a:lnTo>
                  <a:lnTo>
                    <a:pt x="366" y="163"/>
                  </a:lnTo>
                  <a:lnTo>
                    <a:pt x="369" y="163"/>
                  </a:lnTo>
                  <a:lnTo>
                    <a:pt x="369" y="164"/>
                  </a:lnTo>
                  <a:lnTo>
                    <a:pt x="371" y="165"/>
                  </a:lnTo>
                  <a:lnTo>
                    <a:pt x="372" y="167"/>
                  </a:lnTo>
                  <a:lnTo>
                    <a:pt x="373" y="167"/>
                  </a:lnTo>
                  <a:lnTo>
                    <a:pt x="375" y="167"/>
                  </a:lnTo>
                  <a:lnTo>
                    <a:pt x="378" y="167"/>
                  </a:lnTo>
                  <a:lnTo>
                    <a:pt x="378" y="168"/>
                  </a:lnTo>
                  <a:lnTo>
                    <a:pt x="379" y="168"/>
                  </a:lnTo>
                  <a:lnTo>
                    <a:pt x="380" y="168"/>
                  </a:lnTo>
                  <a:lnTo>
                    <a:pt x="381" y="168"/>
                  </a:lnTo>
                  <a:lnTo>
                    <a:pt x="381" y="167"/>
                  </a:lnTo>
                  <a:lnTo>
                    <a:pt x="381" y="168"/>
                  </a:lnTo>
                  <a:lnTo>
                    <a:pt x="383" y="168"/>
                  </a:lnTo>
                  <a:lnTo>
                    <a:pt x="385" y="168"/>
                  </a:lnTo>
                  <a:lnTo>
                    <a:pt x="386" y="168"/>
                  </a:lnTo>
                  <a:lnTo>
                    <a:pt x="387" y="168"/>
                  </a:lnTo>
                  <a:lnTo>
                    <a:pt x="387" y="169"/>
                  </a:lnTo>
                  <a:lnTo>
                    <a:pt x="390" y="169"/>
                  </a:lnTo>
                  <a:lnTo>
                    <a:pt x="390" y="168"/>
                  </a:lnTo>
                  <a:lnTo>
                    <a:pt x="388" y="167"/>
                  </a:lnTo>
                  <a:lnTo>
                    <a:pt x="390" y="167"/>
                  </a:lnTo>
                  <a:lnTo>
                    <a:pt x="392" y="168"/>
                  </a:lnTo>
                  <a:lnTo>
                    <a:pt x="393" y="168"/>
                  </a:lnTo>
                  <a:lnTo>
                    <a:pt x="393" y="167"/>
                  </a:lnTo>
                  <a:lnTo>
                    <a:pt x="394" y="167"/>
                  </a:lnTo>
                  <a:lnTo>
                    <a:pt x="395" y="167"/>
                  </a:lnTo>
                  <a:lnTo>
                    <a:pt x="397" y="167"/>
                  </a:lnTo>
                  <a:lnTo>
                    <a:pt x="397" y="168"/>
                  </a:lnTo>
                  <a:lnTo>
                    <a:pt x="398" y="168"/>
                  </a:lnTo>
                  <a:lnTo>
                    <a:pt x="399" y="168"/>
                  </a:lnTo>
                  <a:lnTo>
                    <a:pt x="400" y="169"/>
                  </a:lnTo>
                  <a:lnTo>
                    <a:pt x="400" y="168"/>
                  </a:lnTo>
                  <a:lnTo>
                    <a:pt x="401" y="169"/>
                  </a:lnTo>
                  <a:lnTo>
                    <a:pt x="401" y="170"/>
                  </a:lnTo>
                  <a:lnTo>
                    <a:pt x="404" y="170"/>
                  </a:lnTo>
                  <a:lnTo>
                    <a:pt x="404" y="171"/>
                  </a:lnTo>
                  <a:lnTo>
                    <a:pt x="405" y="172"/>
                  </a:lnTo>
                  <a:lnTo>
                    <a:pt x="405" y="174"/>
                  </a:lnTo>
                  <a:lnTo>
                    <a:pt x="404" y="174"/>
                  </a:lnTo>
                  <a:lnTo>
                    <a:pt x="404" y="175"/>
                  </a:lnTo>
                  <a:lnTo>
                    <a:pt x="405" y="175"/>
                  </a:lnTo>
                  <a:lnTo>
                    <a:pt x="405" y="174"/>
                  </a:lnTo>
                  <a:lnTo>
                    <a:pt x="405" y="175"/>
                  </a:lnTo>
                  <a:lnTo>
                    <a:pt x="402" y="176"/>
                  </a:lnTo>
                  <a:lnTo>
                    <a:pt x="402" y="177"/>
                  </a:lnTo>
                  <a:lnTo>
                    <a:pt x="401" y="177"/>
                  </a:lnTo>
                  <a:lnTo>
                    <a:pt x="400" y="176"/>
                  </a:lnTo>
                  <a:lnTo>
                    <a:pt x="400" y="177"/>
                  </a:lnTo>
                  <a:lnTo>
                    <a:pt x="399" y="177"/>
                  </a:lnTo>
                  <a:lnTo>
                    <a:pt x="399" y="176"/>
                  </a:lnTo>
                  <a:lnTo>
                    <a:pt x="398" y="176"/>
                  </a:lnTo>
                  <a:lnTo>
                    <a:pt x="397" y="176"/>
                  </a:lnTo>
                  <a:lnTo>
                    <a:pt x="394" y="176"/>
                  </a:lnTo>
                  <a:lnTo>
                    <a:pt x="393" y="176"/>
                  </a:lnTo>
                  <a:lnTo>
                    <a:pt x="393" y="177"/>
                  </a:lnTo>
                  <a:lnTo>
                    <a:pt x="394" y="177"/>
                  </a:lnTo>
                  <a:lnTo>
                    <a:pt x="393" y="177"/>
                  </a:lnTo>
                  <a:lnTo>
                    <a:pt x="392" y="178"/>
                  </a:lnTo>
                  <a:lnTo>
                    <a:pt x="388" y="177"/>
                  </a:lnTo>
                  <a:lnTo>
                    <a:pt x="388" y="178"/>
                  </a:lnTo>
                  <a:lnTo>
                    <a:pt x="387" y="178"/>
                  </a:lnTo>
                  <a:lnTo>
                    <a:pt x="387" y="179"/>
                  </a:lnTo>
                  <a:lnTo>
                    <a:pt x="388" y="179"/>
                  </a:lnTo>
                  <a:lnTo>
                    <a:pt x="387" y="179"/>
                  </a:lnTo>
                  <a:lnTo>
                    <a:pt x="386" y="181"/>
                  </a:lnTo>
                  <a:lnTo>
                    <a:pt x="385" y="181"/>
                  </a:lnTo>
                  <a:lnTo>
                    <a:pt x="384" y="181"/>
                  </a:lnTo>
                  <a:lnTo>
                    <a:pt x="383" y="181"/>
                  </a:lnTo>
                  <a:lnTo>
                    <a:pt x="381" y="181"/>
                  </a:lnTo>
                  <a:lnTo>
                    <a:pt x="383" y="182"/>
                  </a:lnTo>
                  <a:lnTo>
                    <a:pt x="385" y="182"/>
                  </a:lnTo>
                  <a:lnTo>
                    <a:pt x="384" y="182"/>
                  </a:lnTo>
                  <a:lnTo>
                    <a:pt x="385" y="182"/>
                  </a:lnTo>
                  <a:lnTo>
                    <a:pt x="385" y="183"/>
                  </a:lnTo>
                  <a:lnTo>
                    <a:pt x="386" y="183"/>
                  </a:lnTo>
                  <a:lnTo>
                    <a:pt x="388" y="182"/>
                  </a:lnTo>
                  <a:lnTo>
                    <a:pt x="390" y="183"/>
                  </a:lnTo>
                  <a:lnTo>
                    <a:pt x="391" y="183"/>
                  </a:lnTo>
                  <a:lnTo>
                    <a:pt x="392" y="183"/>
                  </a:lnTo>
                  <a:lnTo>
                    <a:pt x="392" y="184"/>
                  </a:lnTo>
                  <a:lnTo>
                    <a:pt x="393" y="184"/>
                  </a:lnTo>
                  <a:lnTo>
                    <a:pt x="393" y="183"/>
                  </a:lnTo>
                  <a:lnTo>
                    <a:pt x="394" y="183"/>
                  </a:lnTo>
                  <a:lnTo>
                    <a:pt x="395" y="184"/>
                  </a:lnTo>
                  <a:lnTo>
                    <a:pt x="397" y="184"/>
                  </a:lnTo>
                  <a:lnTo>
                    <a:pt x="399" y="184"/>
                  </a:lnTo>
                  <a:lnTo>
                    <a:pt x="402" y="184"/>
                  </a:lnTo>
                  <a:lnTo>
                    <a:pt x="404" y="184"/>
                  </a:lnTo>
                  <a:lnTo>
                    <a:pt x="405" y="184"/>
                  </a:lnTo>
                  <a:lnTo>
                    <a:pt x="407" y="184"/>
                  </a:lnTo>
                  <a:lnTo>
                    <a:pt x="408" y="184"/>
                  </a:lnTo>
                  <a:lnTo>
                    <a:pt x="412" y="184"/>
                  </a:lnTo>
                  <a:lnTo>
                    <a:pt x="413" y="184"/>
                  </a:lnTo>
                  <a:lnTo>
                    <a:pt x="413" y="183"/>
                  </a:lnTo>
                  <a:lnTo>
                    <a:pt x="414" y="184"/>
                  </a:lnTo>
                  <a:lnTo>
                    <a:pt x="416" y="183"/>
                  </a:lnTo>
                  <a:lnTo>
                    <a:pt x="416" y="184"/>
                  </a:lnTo>
                  <a:lnTo>
                    <a:pt x="418" y="184"/>
                  </a:lnTo>
                  <a:lnTo>
                    <a:pt x="416" y="184"/>
                  </a:lnTo>
                  <a:lnTo>
                    <a:pt x="416" y="183"/>
                  </a:lnTo>
                  <a:lnTo>
                    <a:pt x="418" y="183"/>
                  </a:lnTo>
                  <a:lnTo>
                    <a:pt x="421" y="184"/>
                  </a:lnTo>
                  <a:lnTo>
                    <a:pt x="421" y="183"/>
                  </a:lnTo>
                  <a:lnTo>
                    <a:pt x="422" y="183"/>
                  </a:lnTo>
                  <a:lnTo>
                    <a:pt x="423" y="183"/>
                  </a:lnTo>
                  <a:lnTo>
                    <a:pt x="425" y="183"/>
                  </a:lnTo>
                  <a:lnTo>
                    <a:pt x="425" y="182"/>
                  </a:lnTo>
                  <a:lnTo>
                    <a:pt x="426" y="182"/>
                  </a:lnTo>
                  <a:lnTo>
                    <a:pt x="426" y="183"/>
                  </a:lnTo>
                  <a:lnTo>
                    <a:pt x="425" y="183"/>
                  </a:lnTo>
                  <a:lnTo>
                    <a:pt x="426" y="183"/>
                  </a:lnTo>
                  <a:lnTo>
                    <a:pt x="425" y="183"/>
                  </a:lnTo>
                  <a:lnTo>
                    <a:pt x="426" y="183"/>
                  </a:lnTo>
                  <a:lnTo>
                    <a:pt x="427" y="183"/>
                  </a:lnTo>
                  <a:lnTo>
                    <a:pt x="428" y="183"/>
                  </a:lnTo>
                  <a:lnTo>
                    <a:pt x="429" y="183"/>
                  </a:lnTo>
                  <a:lnTo>
                    <a:pt x="429" y="182"/>
                  </a:lnTo>
                  <a:lnTo>
                    <a:pt x="430" y="182"/>
                  </a:lnTo>
                  <a:lnTo>
                    <a:pt x="432" y="182"/>
                  </a:lnTo>
                  <a:lnTo>
                    <a:pt x="433" y="182"/>
                  </a:lnTo>
                  <a:lnTo>
                    <a:pt x="434" y="181"/>
                  </a:lnTo>
                  <a:lnTo>
                    <a:pt x="435" y="181"/>
                  </a:lnTo>
                  <a:lnTo>
                    <a:pt x="436" y="181"/>
                  </a:lnTo>
                  <a:lnTo>
                    <a:pt x="437" y="181"/>
                  </a:lnTo>
                  <a:lnTo>
                    <a:pt x="439" y="179"/>
                  </a:lnTo>
                  <a:lnTo>
                    <a:pt x="440" y="179"/>
                  </a:lnTo>
                  <a:lnTo>
                    <a:pt x="440" y="181"/>
                  </a:lnTo>
                  <a:lnTo>
                    <a:pt x="439" y="182"/>
                  </a:lnTo>
                  <a:lnTo>
                    <a:pt x="440" y="182"/>
                  </a:lnTo>
                  <a:lnTo>
                    <a:pt x="439" y="182"/>
                  </a:lnTo>
                  <a:lnTo>
                    <a:pt x="440" y="182"/>
                  </a:lnTo>
                  <a:lnTo>
                    <a:pt x="441" y="182"/>
                  </a:lnTo>
                  <a:lnTo>
                    <a:pt x="441" y="183"/>
                  </a:lnTo>
                  <a:lnTo>
                    <a:pt x="440" y="183"/>
                  </a:lnTo>
                  <a:lnTo>
                    <a:pt x="441" y="183"/>
                  </a:lnTo>
                  <a:lnTo>
                    <a:pt x="440" y="183"/>
                  </a:lnTo>
                  <a:lnTo>
                    <a:pt x="440" y="184"/>
                  </a:lnTo>
                  <a:lnTo>
                    <a:pt x="441" y="184"/>
                  </a:lnTo>
                  <a:lnTo>
                    <a:pt x="442" y="184"/>
                  </a:lnTo>
                  <a:lnTo>
                    <a:pt x="442" y="183"/>
                  </a:lnTo>
                  <a:lnTo>
                    <a:pt x="443" y="183"/>
                  </a:lnTo>
                  <a:lnTo>
                    <a:pt x="443" y="184"/>
                  </a:lnTo>
                  <a:lnTo>
                    <a:pt x="444" y="184"/>
                  </a:lnTo>
                  <a:lnTo>
                    <a:pt x="444" y="183"/>
                  </a:lnTo>
                  <a:lnTo>
                    <a:pt x="447" y="184"/>
                  </a:lnTo>
                  <a:lnTo>
                    <a:pt x="445" y="185"/>
                  </a:lnTo>
                  <a:lnTo>
                    <a:pt x="445" y="186"/>
                  </a:lnTo>
                  <a:lnTo>
                    <a:pt x="444" y="186"/>
                  </a:lnTo>
                  <a:lnTo>
                    <a:pt x="443" y="186"/>
                  </a:lnTo>
                  <a:lnTo>
                    <a:pt x="443" y="188"/>
                  </a:lnTo>
                  <a:lnTo>
                    <a:pt x="444" y="188"/>
                  </a:lnTo>
                  <a:lnTo>
                    <a:pt x="444" y="189"/>
                  </a:lnTo>
                  <a:lnTo>
                    <a:pt x="445" y="188"/>
                  </a:lnTo>
                  <a:lnTo>
                    <a:pt x="447" y="188"/>
                  </a:lnTo>
                  <a:lnTo>
                    <a:pt x="448" y="185"/>
                  </a:lnTo>
                  <a:lnTo>
                    <a:pt x="449" y="185"/>
                  </a:lnTo>
                  <a:lnTo>
                    <a:pt x="450" y="185"/>
                  </a:lnTo>
                  <a:lnTo>
                    <a:pt x="449" y="185"/>
                  </a:lnTo>
                  <a:lnTo>
                    <a:pt x="449" y="186"/>
                  </a:lnTo>
                  <a:lnTo>
                    <a:pt x="449" y="188"/>
                  </a:lnTo>
                  <a:lnTo>
                    <a:pt x="448" y="188"/>
                  </a:lnTo>
                  <a:lnTo>
                    <a:pt x="448" y="189"/>
                  </a:lnTo>
                  <a:lnTo>
                    <a:pt x="449" y="188"/>
                  </a:lnTo>
                  <a:lnTo>
                    <a:pt x="449" y="189"/>
                  </a:lnTo>
                  <a:lnTo>
                    <a:pt x="449" y="188"/>
                  </a:lnTo>
                  <a:lnTo>
                    <a:pt x="450" y="188"/>
                  </a:lnTo>
                  <a:lnTo>
                    <a:pt x="450" y="189"/>
                  </a:lnTo>
                  <a:lnTo>
                    <a:pt x="451" y="190"/>
                  </a:lnTo>
                  <a:lnTo>
                    <a:pt x="451" y="191"/>
                  </a:lnTo>
                  <a:lnTo>
                    <a:pt x="450" y="192"/>
                  </a:lnTo>
                  <a:lnTo>
                    <a:pt x="449" y="192"/>
                  </a:lnTo>
                  <a:lnTo>
                    <a:pt x="448" y="192"/>
                  </a:lnTo>
                  <a:lnTo>
                    <a:pt x="447" y="192"/>
                  </a:lnTo>
                  <a:lnTo>
                    <a:pt x="447" y="193"/>
                  </a:lnTo>
                  <a:lnTo>
                    <a:pt x="445" y="193"/>
                  </a:lnTo>
                  <a:lnTo>
                    <a:pt x="445" y="192"/>
                  </a:lnTo>
                  <a:lnTo>
                    <a:pt x="444" y="192"/>
                  </a:lnTo>
                  <a:lnTo>
                    <a:pt x="444" y="191"/>
                  </a:lnTo>
                  <a:lnTo>
                    <a:pt x="443" y="191"/>
                  </a:lnTo>
                  <a:lnTo>
                    <a:pt x="444" y="191"/>
                  </a:lnTo>
                  <a:lnTo>
                    <a:pt x="444" y="192"/>
                  </a:lnTo>
                  <a:lnTo>
                    <a:pt x="443" y="192"/>
                  </a:lnTo>
                  <a:lnTo>
                    <a:pt x="443" y="193"/>
                  </a:lnTo>
                  <a:lnTo>
                    <a:pt x="444" y="192"/>
                  </a:lnTo>
                  <a:lnTo>
                    <a:pt x="444" y="193"/>
                  </a:lnTo>
                  <a:lnTo>
                    <a:pt x="445" y="193"/>
                  </a:lnTo>
                  <a:lnTo>
                    <a:pt x="447" y="193"/>
                  </a:lnTo>
                  <a:lnTo>
                    <a:pt x="447" y="195"/>
                  </a:lnTo>
                  <a:lnTo>
                    <a:pt x="445" y="195"/>
                  </a:lnTo>
                  <a:lnTo>
                    <a:pt x="445" y="196"/>
                  </a:lnTo>
                  <a:lnTo>
                    <a:pt x="444" y="196"/>
                  </a:lnTo>
                  <a:lnTo>
                    <a:pt x="445" y="196"/>
                  </a:lnTo>
                  <a:lnTo>
                    <a:pt x="447" y="196"/>
                  </a:lnTo>
                  <a:lnTo>
                    <a:pt x="447" y="197"/>
                  </a:lnTo>
                  <a:lnTo>
                    <a:pt x="445" y="197"/>
                  </a:lnTo>
                  <a:lnTo>
                    <a:pt x="445" y="198"/>
                  </a:lnTo>
                  <a:lnTo>
                    <a:pt x="445" y="197"/>
                  </a:lnTo>
                  <a:lnTo>
                    <a:pt x="447" y="197"/>
                  </a:lnTo>
                  <a:lnTo>
                    <a:pt x="447" y="198"/>
                  </a:lnTo>
                  <a:lnTo>
                    <a:pt x="447" y="199"/>
                  </a:lnTo>
                  <a:lnTo>
                    <a:pt x="447" y="200"/>
                  </a:lnTo>
                  <a:lnTo>
                    <a:pt x="447" y="199"/>
                  </a:lnTo>
                  <a:lnTo>
                    <a:pt x="448" y="199"/>
                  </a:lnTo>
                  <a:lnTo>
                    <a:pt x="448" y="200"/>
                  </a:lnTo>
                  <a:lnTo>
                    <a:pt x="448" y="202"/>
                  </a:lnTo>
                  <a:lnTo>
                    <a:pt x="448" y="203"/>
                  </a:lnTo>
                  <a:lnTo>
                    <a:pt x="449" y="203"/>
                  </a:lnTo>
                  <a:lnTo>
                    <a:pt x="449" y="202"/>
                  </a:lnTo>
                  <a:lnTo>
                    <a:pt x="448" y="200"/>
                  </a:lnTo>
                  <a:lnTo>
                    <a:pt x="449" y="199"/>
                  </a:lnTo>
                  <a:lnTo>
                    <a:pt x="448" y="199"/>
                  </a:lnTo>
                  <a:lnTo>
                    <a:pt x="448" y="198"/>
                  </a:lnTo>
                  <a:lnTo>
                    <a:pt x="448" y="197"/>
                  </a:lnTo>
                  <a:lnTo>
                    <a:pt x="449" y="197"/>
                  </a:lnTo>
                  <a:lnTo>
                    <a:pt x="449" y="196"/>
                  </a:lnTo>
                  <a:lnTo>
                    <a:pt x="450" y="195"/>
                  </a:lnTo>
                  <a:lnTo>
                    <a:pt x="450" y="193"/>
                  </a:lnTo>
                  <a:lnTo>
                    <a:pt x="451" y="193"/>
                  </a:lnTo>
                  <a:lnTo>
                    <a:pt x="452" y="193"/>
                  </a:lnTo>
                  <a:lnTo>
                    <a:pt x="452" y="192"/>
                  </a:lnTo>
                  <a:lnTo>
                    <a:pt x="454" y="192"/>
                  </a:lnTo>
                  <a:lnTo>
                    <a:pt x="454" y="193"/>
                  </a:lnTo>
                  <a:lnTo>
                    <a:pt x="452" y="195"/>
                  </a:lnTo>
                  <a:lnTo>
                    <a:pt x="451" y="195"/>
                  </a:lnTo>
                  <a:lnTo>
                    <a:pt x="451" y="193"/>
                  </a:lnTo>
                  <a:lnTo>
                    <a:pt x="451" y="195"/>
                  </a:lnTo>
                  <a:lnTo>
                    <a:pt x="451" y="196"/>
                  </a:lnTo>
                  <a:lnTo>
                    <a:pt x="452" y="196"/>
                  </a:lnTo>
                  <a:lnTo>
                    <a:pt x="452" y="195"/>
                  </a:lnTo>
                  <a:lnTo>
                    <a:pt x="454" y="195"/>
                  </a:lnTo>
                  <a:lnTo>
                    <a:pt x="454" y="193"/>
                  </a:lnTo>
                  <a:lnTo>
                    <a:pt x="455" y="193"/>
                  </a:lnTo>
                  <a:lnTo>
                    <a:pt x="455" y="195"/>
                  </a:lnTo>
                  <a:lnTo>
                    <a:pt x="455" y="196"/>
                  </a:lnTo>
                  <a:lnTo>
                    <a:pt x="456" y="196"/>
                  </a:lnTo>
                  <a:lnTo>
                    <a:pt x="456" y="195"/>
                  </a:lnTo>
                  <a:lnTo>
                    <a:pt x="456" y="193"/>
                  </a:lnTo>
                  <a:lnTo>
                    <a:pt x="455" y="193"/>
                  </a:lnTo>
                  <a:lnTo>
                    <a:pt x="455" y="192"/>
                  </a:lnTo>
                  <a:lnTo>
                    <a:pt x="456" y="192"/>
                  </a:lnTo>
                  <a:lnTo>
                    <a:pt x="457" y="192"/>
                  </a:lnTo>
                  <a:lnTo>
                    <a:pt x="458" y="192"/>
                  </a:lnTo>
                  <a:lnTo>
                    <a:pt x="458" y="191"/>
                  </a:lnTo>
                  <a:lnTo>
                    <a:pt x="457" y="191"/>
                  </a:lnTo>
                  <a:lnTo>
                    <a:pt x="457" y="192"/>
                  </a:lnTo>
                  <a:lnTo>
                    <a:pt x="457" y="191"/>
                  </a:lnTo>
                  <a:lnTo>
                    <a:pt x="456" y="191"/>
                  </a:lnTo>
                  <a:lnTo>
                    <a:pt x="456" y="190"/>
                  </a:lnTo>
                  <a:lnTo>
                    <a:pt x="456" y="189"/>
                  </a:lnTo>
                  <a:lnTo>
                    <a:pt x="456" y="188"/>
                  </a:lnTo>
                  <a:lnTo>
                    <a:pt x="457" y="188"/>
                  </a:lnTo>
                  <a:lnTo>
                    <a:pt x="458" y="186"/>
                  </a:lnTo>
                  <a:lnTo>
                    <a:pt x="458" y="185"/>
                  </a:lnTo>
                  <a:lnTo>
                    <a:pt x="457" y="185"/>
                  </a:lnTo>
                  <a:lnTo>
                    <a:pt x="457" y="184"/>
                  </a:lnTo>
                  <a:lnTo>
                    <a:pt x="457" y="183"/>
                  </a:lnTo>
                  <a:lnTo>
                    <a:pt x="458" y="183"/>
                  </a:lnTo>
                  <a:lnTo>
                    <a:pt x="458" y="182"/>
                  </a:lnTo>
                  <a:lnTo>
                    <a:pt x="459" y="182"/>
                  </a:lnTo>
                  <a:lnTo>
                    <a:pt x="461" y="182"/>
                  </a:lnTo>
                  <a:lnTo>
                    <a:pt x="462" y="182"/>
                  </a:lnTo>
                  <a:lnTo>
                    <a:pt x="463" y="181"/>
                  </a:lnTo>
                  <a:lnTo>
                    <a:pt x="462" y="181"/>
                  </a:lnTo>
                  <a:lnTo>
                    <a:pt x="462" y="179"/>
                  </a:lnTo>
                  <a:lnTo>
                    <a:pt x="463" y="179"/>
                  </a:lnTo>
                  <a:lnTo>
                    <a:pt x="463" y="178"/>
                  </a:lnTo>
                  <a:lnTo>
                    <a:pt x="464" y="178"/>
                  </a:lnTo>
                  <a:lnTo>
                    <a:pt x="465" y="178"/>
                  </a:lnTo>
                  <a:lnTo>
                    <a:pt x="464" y="179"/>
                  </a:lnTo>
                  <a:lnTo>
                    <a:pt x="463" y="179"/>
                  </a:lnTo>
                  <a:lnTo>
                    <a:pt x="464" y="179"/>
                  </a:lnTo>
                  <a:lnTo>
                    <a:pt x="463" y="179"/>
                  </a:lnTo>
                  <a:lnTo>
                    <a:pt x="464" y="179"/>
                  </a:lnTo>
                  <a:lnTo>
                    <a:pt x="465" y="179"/>
                  </a:lnTo>
                  <a:lnTo>
                    <a:pt x="466" y="179"/>
                  </a:lnTo>
                  <a:lnTo>
                    <a:pt x="468" y="179"/>
                  </a:lnTo>
                  <a:lnTo>
                    <a:pt x="469" y="178"/>
                  </a:lnTo>
                  <a:lnTo>
                    <a:pt x="470" y="178"/>
                  </a:lnTo>
                  <a:lnTo>
                    <a:pt x="471" y="178"/>
                  </a:lnTo>
                  <a:lnTo>
                    <a:pt x="472" y="178"/>
                  </a:lnTo>
                  <a:lnTo>
                    <a:pt x="473" y="178"/>
                  </a:lnTo>
                  <a:lnTo>
                    <a:pt x="475" y="178"/>
                  </a:lnTo>
                  <a:lnTo>
                    <a:pt x="476" y="178"/>
                  </a:lnTo>
                  <a:lnTo>
                    <a:pt x="476" y="177"/>
                  </a:lnTo>
                  <a:lnTo>
                    <a:pt x="477" y="177"/>
                  </a:lnTo>
                  <a:lnTo>
                    <a:pt x="478" y="177"/>
                  </a:lnTo>
                  <a:lnTo>
                    <a:pt x="478" y="176"/>
                  </a:lnTo>
                  <a:lnTo>
                    <a:pt x="478" y="177"/>
                  </a:lnTo>
                  <a:lnTo>
                    <a:pt x="478" y="178"/>
                  </a:lnTo>
                  <a:lnTo>
                    <a:pt x="479" y="177"/>
                  </a:lnTo>
                  <a:lnTo>
                    <a:pt x="480" y="177"/>
                  </a:lnTo>
                  <a:lnTo>
                    <a:pt x="479" y="177"/>
                  </a:lnTo>
                  <a:lnTo>
                    <a:pt x="479" y="176"/>
                  </a:lnTo>
                  <a:lnTo>
                    <a:pt x="480" y="176"/>
                  </a:lnTo>
                  <a:lnTo>
                    <a:pt x="480" y="175"/>
                  </a:lnTo>
                  <a:lnTo>
                    <a:pt x="482" y="175"/>
                  </a:lnTo>
                  <a:lnTo>
                    <a:pt x="483" y="175"/>
                  </a:lnTo>
                  <a:lnTo>
                    <a:pt x="484" y="175"/>
                  </a:lnTo>
                  <a:lnTo>
                    <a:pt x="485" y="175"/>
                  </a:lnTo>
                  <a:lnTo>
                    <a:pt x="486" y="175"/>
                  </a:lnTo>
                  <a:lnTo>
                    <a:pt x="486" y="174"/>
                  </a:lnTo>
                  <a:lnTo>
                    <a:pt x="487" y="174"/>
                  </a:lnTo>
                  <a:lnTo>
                    <a:pt x="487" y="175"/>
                  </a:lnTo>
                  <a:lnTo>
                    <a:pt x="487" y="174"/>
                  </a:lnTo>
                  <a:lnTo>
                    <a:pt x="489" y="174"/>
                  </a:lnTo>
                  <a:lnTo>
                    <a:pt x="490" y="174"/>
                  </a:lnTo>
                  <a:lnTo>
                    <a:pt x="491" y="174"/>
                  </a:lnTo>
                  <a:lnTo>
                    <a:pt x="491" y="172"/>
                  </a:lnTo>
                  <a:lnTo>
                    <a:pt x="490" y="172"/>
                  </a:lnTo>
                  <a:lnTo>
                    <a:pt x="491" y="172"/>
                  </a:lnTo>
                  <a:lnTo>
                    <a:pt x="491" y="171"/>
                  </a:lnTo>
                  <a:lnTo>
                    <a:pt x="492" y="171"/>
                  </a:lnTo>
                  <a:lnTo>
                    <a:pt x="491" y="171"/>
                  </a:lnTo>
                  <a:lnTo>
                    <a:pt x="490" y="171"/>
                  </a:lnTo>
                  <a:lnTo>
                    <a:pt x="489" y="171"/>
                  </a:lnTo>
                  <a:lnTo>
                    <a:pt x="487" y="171"/>
                  </a:lnTo>
                  <a:lnTo>
                    <a:pt x="487" y="172"/>
                  </a:lnTo>
                  <a:lnTo>
                    <a:pt x="483" y="172"/>
                  </a:lnTo>
                  <a:lnTo>
                    <a:pt x="482" y="172"/>
                  </a:lnTo>
                  <a:lnTo>
                    <a:pt x="483" y="172"/>
                  </a:lnTo>
                  <a:lnTo>
                    <a:pt x="482" y="172"/>
                  </a:lnTo>
                  <a:lnTo>
                    <a:pt x="482" y="174"/>
                  </a:lnTo>
                  <a:lnTo>
                    <a:pt x="480" y="174"/>
                  </a:lnTo>
                  <a:lnTo>
                    <a:pt x="480" y="175"/>
                  </a:lnTo>
                  <a:lnTo>
                    <a:pt x="482" y="175"/>
                  </a:lnTo>
                  <a:lnTo>
                    <a:pt x="480" y="175"/>
                  </a:lnTo>
                  <a:lnTo>
                    <a:pt x="479" y="175"/>
                  </a:lnTo>
                  <a:lnTo>
                    <a:pt x="479" y="176"/>
                  </a:lnTo>
                  <a:lnTo>
                    <a:pt x="479" y="175"/>
                  </a:lnTo>
                  <a:lnTo>
                    <a:pt x="478" y="175"/>
                  </a:lnTo>
                  <a:lnTo>
                    <a:pt x="477" y="175"/>
                  </a:lnTo>
                  <a:lnTo>
                    <a:pt x="476" y="175"/>
                  </a:lnTo>
                  <a:lnTo>
                    <a:pt x="475" y="175"/>
                  </a:lnTo>
                  <a:lnTo>
                    <a:pt x="473" y="176"/>
                  </a:lnTo>
                  <a:lnTo>
                    <a:pt x="472" y="176"/>
                  </a:lnTo>
                  <a:lnTo>
                    <a:pt x="471" y="176"/>
                  </a:lnTo>
                  <a:lnTo>
                    <a:pt x="470" y="176"/>
                  </a:lnTo>
                  <a:lnTo>
                    <a:pt x="470" y="175"/>
                  </a:lnTo>
                  <a:lnTo>
                    <a:pt x="468" y="175"/>
                  </a:lnTo>
                  <a:lnTo>
                    <a:pt x="468" y="176"/>
                  </a:lnTo>
                  <a:lnTo>
                    <a:pt x="468" y="175"/>
                  </a:lnTo>
                  <a:lnTo>
                    <a:pt x="466" y="175"/>
                  </a:lnTo>
                  <a:lnTo>
                    <a:pt x="466" y="176"/>
                  </a:lnTo>
                  <a:lnTo>
                    <a:pt x="465" y="176"/>
                  </a:lnTo>
                  <a:lnTo>
                    <a:pt x="465" y="177"/>
                  </a:lnTo>
                  <a:lnTo>
                    <a:pt x="466" y="177"/>
                  </a:lnTo>
                  <a:lnTo>
                    <a:pt x="465" y="177"/>
                  </a:lnTo>
                  <a:lnTo>
                    <a:pt x="464" y="177"/>
                  </a:lnTo>
                  <a:lnTo>
                    <a:pt x="464" y="178"/>
                  </a:lnTo>
                  <a:lnTo>
                    <a:pt x="463" y="178"/>
                  </a:lnTo>
                  <a:lnTo>
                    <a:pt x="463" y="177"/>
                  </a:lnTo>
                  <a:lnTo>
                    <a:pt x="462" y="177"/>
                  </a:lnTo>
                  <a:lnTo>
                    <a:pt x="461" y="177"/>
                  </a:lnTo>
                  <a:lnTo>
                    <a:pt x="459" y="178"/>
                  </a:lnTo>
                  <a:lnTo>
                    <a:pt x="458" y="178"/>
                  </a:lnTo>
                  <a:lnTo>
                    <a:pt x="458" y="177"/>
                  </a:lnTo>
                  <a:lnTo>
                    <a:pt x="459" y="178"/>
                  </a:lnTo>
                  <a:lnTo>
                    <a:pt x="458" y="178"/>
                  </a:lnTo>
                  <a:lnTo>
                    <a:pt x="459" y="178"/>
                  </a:lnTo>
                  <a:lnTo>
                    <a:pt x="459" y="177"/>
                  </a:lnTo>
                  <a:lnTo>
                    <a:pt x="458" y="177"/>
                  </a:lnTo>
                  <a:lnTo>
                    <a:pt x="459" y="177"/>
                  </a:lnTo>
                  <a:lnTo>
                    <a:pt x="459" y="176"/>
                  </a:lnTo>
                  <a:lnTo>
                    <a:pt x="461" y="176"/>
                  </a:lnTo>
                  <a:lnTo>
                    <a:pt x="459" y="176"/>
                  </a:lnTo>
                  <a:lnTo>
                    <a:pt x="458" y="176"/>
                  </a:lnTo>
                  <a:lnTo>
                    <a:pt x="457" y="176"/>
                  </a:lnTo>
                  <a:lnTo>
                    <a:pt x="456" y="176"/>
                  </a:lnTo>
                  <a:lnTo>
                    <a:pt x="456" y="177"/>
                  </a:lnTo>
                  <a:lnTo>
                    <a:pt x="456" y="176"/>
                  </a:lnTo>
                  <a:lnTo>
                    <a:pt x="457" y="176"/>
                  </a:lnTo>
                  <a:lnTo>
                    <a:pt x="457" y="175"/>
                  </a:lnTo>
                  <a:lnTo>
                    <a:pt x="459" y="175"/>
                  </a:lnTo>
                  <a:lnTo>
                    <a:pt x="463" y="172"/>
                  </a:lnTo>
                  <a:lnTo>
                    <a:pt x="464" y="171"/>
                  </a:lnTo>
                  <a:lnTo>
                    <a:pt x="465" y="171"/>
                  </a:lnTo>
                  <a:lnTo>
                    <a:pt x="471" y="171"/>
                  </a:lnTo>
                  <a:lnTo>
                    <a:pt x="473" y="171"/>
                  </a:lnTo>
                  <a:lnTo>
                    <a:pt x="475" y="170"/>
                  </a:lnTo>
                  <a:lnTo>
                    <a:pt x="476" y="170"/>
                  </a:lnTo>
                  <a:lnTo>
                    <a:pt x="477" y="170"/>
                  </a:lnTo>
                  <a:lnTo>
                    <a:pt x="478" y="170"/>
                  </a:lnTo>
                  <a:lnTo>
                    <a:pt x="479" y="170"/>
                  </a:lnTo>
                  <a:lnTo>
                    <a:pt x="482" y="169"/>
                  </a:lnTo>
                  <a:lnTo>
                    <a:pt x="483" y="169"/>
                  </a:lnTo>
                  <a:lnTo>
                    <a:pt x="484" y="169"/>
                  </a:lnTo>
                  <a:lnTo>
                    <a:pt x="486" y="169"/>
                  </a:lnTo>
                  <a:lnTo>
                    <a:pt x="487" y="168"/>
                  </a:lnTo>
                  <a:lnTo>
                    <a:pt x="489" y="168"/>
                  </a:lnTo>
                  <a:lnTo>
                    <a:pt x="490" y="168"/>
                  </a:lnTo>
                  <a:lnTo>
                    <a:pt x="491" y="167"/>
                  </a:lnTo>
                  <a:lnTo>
                    <a:pt x="492" y="168"/>
                  </a:lnTo>
                  <a:lnTo>
                    <a:pt x="494" y="168"/>
                  </a:lnTo>
                  <a:lnTo>
                    <a:pt x="494" y="169"/>
                  </a:lnTo>
                  <a:lnTo>
                    <a:pt x="496" y="170"/>
                  </a:lnTo>
                  <a:lnTo>
                    <a:pt x="494" y="170"/>
                  </a:lnTo>
                  <a:lnTo>
                    <a:pt x="494" y="171"/>
                  </a:lnTo>
                  <a:lnTo>
                    <a:pt x="493" y="172"/>
                  </a:lnTo>
                  <a:lnTo>
                    <a:pt x="494" y="172"/>
                  </a:lnTo>
                  <a:lnTo>
                    <a:pt x="494" y="174"/>
                  </a:lnTo>
                  <a:lnTo>
                    <a:pt x="493" y="174"/>
                  </a:lnTo>
                  <a:lnTo>
                    <a:pt x="492" y="174"/>
                  </a:lnTo>
                  <a:lnTo>
                    <a:pt x="491" y="174"/>
                  </a:lnTo>
                  <a:lnTo>
                    <a:pt x="491" y="175"/>
                  </a:lnTo>
                  <a:lnTo>
                    <a:pt x="493" y="174"/>
                  </a:lnTo>
                  <a:lnTo>
                    <a:pt x="493" y="175"/>
                  </a:lnTo>
                  <a:lnTo>
                    <a:pt x="492" y="175"/>
                  </a:lnTo>
                  <a:lnTo>
                    <a:pt x="493" y="176"/>
                  </a:lnTo>
                  <a:lnTo>
                    <a:pt x="494" y="176"/>
                  </a:lnTo>
                  <a:lnTo>
                    <a:pt x="496" y="176"/>
                  </a:lnTo>
                  <a:lnTo>
                    <a:pt x="497" y="176"/>
                  </a:lnTo>
                  <a:lnTo>
                    <a:pt x="497" y="175"/>
                  </a:lnTo>
                  <a:lnTo>
                    <a:pt x="497" y="176"/>
                  </a:lnTo>
                  <a:lnTo>
                    <a:pt x="496" y="176"/>
                  </a:lnTo>
                  <a:lnTo>
                    <a:pt x="494" y="176"/>
                  </a:lnTo>
                  <a:lnTo>
                    <a:pt x="494" y="177"/>
                  </a:lnTo>
                  <a:lnTo>
                    <a:pt x="496" y="177"/>
                  </a:lnTo>
                  <a:lnTo>
                    <a:pt x="496" y="176"/>
                  </a:lnTo>
                  <a:lnTo>
                    <a:pt x="497" y="176"/>
                  </a:lnTo>
                  <a:lnTo>
                    <a:pt x="498" y="176"/>
                  </a:lnTo>
                  <a:lnTo>
                    <a:pt x="498" y="177"/>
                  </a:lnTo>
                  <a:lnTo>
                    <a:pt x="497" y="178"/>
                  </a:lnTo>
                  <a:lnTo>
                    <a:pt x="498" y="179"/>
                  </a:lnTo>
                  <a:lnTo>
                    <a:pt x="497" y="179"/>
                  </a:lnTo>
                  <a:lnTo>
                    <a:pt x="498" y="179"/>
                  </a:lnTo>
                  <a:lnTo>
                    <a:pt x="499" y="179"/>
                  </a:lnTo>
                  <a:lnTo>
                    <a:pt x="500" y="179"/>
                  </a:lnTo>
                  <a:lnTo>
                    <a:pt x="503" y="179"/>
                  </a:lnTo>
                  <a:lnTo>
                    <a:pt x="504" y="179"/>
                  </a:lnTo>
                  <a:lnTo>
                    <a:pt x="505" y="179"/>
                  </a:lnTo>
                  <a:lnTo>
                    <a:pt x="506" y="179"/>
                  </a:lnTo>
                  <a:lnTo>
                    <a:pt x="507" y="179"/>
                  </a:lnTo>
                  <a:lnTo>
                    <a:pt x="507" y="178"/>
                  </a:lnTo>
                  <a:lnTo>
                    <a:pt x="508" y="178"/>
                  </a:lnTo>
                  <a:lnTo>
                    <a:pt x="509" y="177"/>
                  </a:lnTo>
                  <a:lnTo>
                    <a:pt x="509" y="178"/>
                  </a:lnTo>
                  <a:lnTo>
                    <a:pt x="508" y="179"/>
                  </a:lnTo>
                  <a:lnTo>
                    <a:pt x="508" y="181"/>
                  </a:lnTo>
                  <a:lnTo>
                    <a:pt x="509" y="181"/>
                  </a:lnTo>
                  <a:lnTo>
                    <a:pt x="511" y="181"/>
                  </a:lnTo>
                  <a:lnTo>
                    <a:pt x="512" y="181"/>
                  </a:lnTo>
                  <a:lnTo>
                    <a:pt x="512" y="182"/>
                  </a:lnTo>
                  <a:lnTo>
                    <a:pt x="512" y="183"/>
                  </a:lnTo>
                  <a:lnTo>
                    <a:pt x="514" y="183"/>
                  </a:lnTo>
                  <a:lnTo>
                    <a:pt x="515" y="183"/>
                  </a:lnTo>
                  <a:lnTo>
                    <a:pt x="515" y="184"/>
                  </a:lnTo>
                  <a:lnTo>
                    <a:pt x="516" y="183"/>
                  </a:lnTo>
                  <a:lnTo>
                    <a:pt x="516" y="184"/>
                  </a:lnTo>
                  <a:lnTo>
                    <a:pt x="516" y="183"/>
                  </a:lnTo>
                  <a:lnTo>
                    <a:pt x="518" y="183"/>
                  </a:lnTo>
                  <a:lnTo>
                    <a:pt x="519" y="183"/>
                  </a:lnTo>
                  <a:lnTo>
                    <a:pt x="520" y="183"/>
                  </a:lnTo>
                  <a:lnTo>
                    <a:pt x="521" y="183"/>
                  </a:lnTo>
                  <a:lnTo>
                    <a:pt x="521" y="184"/>
                  </a:lnTo>
                  <a:lnTo>
                    <a:pt x="522" y="184"/>
                  </a:lnTo>
                  <a:lnTo>
                    <a:pt x="523" y="184"/>
                  </a:lnTo>
                  <a:lnTo>
                    <a:pt x="525" y="184"/>
                  </a:lnTo>
                  <a:lnTo>
                    <a:pt x="525" y="183"/>
                  </a:lnTo>
                  <a:lnTo>
                    <a:pt x="526" y="184"/>
                  </a:lnTo>
                  <a:lnTo>
                    <a:pt x="527" y="184"/>
                  </a:lnTo>
                  <a:lnTo>
                    <a:pt x="527" y="183"/>
                  </a:lnTo>
                  <a:lnTo>
                    <a:pt x="528" y="183"/>
                  </a:lnTo>
                  <a:lnTo>
                    <a:pt x="529" y="183"/>
                  </a:lnTo>
                  <a:lnTo>
                    <a:pt x="528" y="183"/>
                  </a:lnTo>
                  <a:lnTo>
                    <a:pt x="530" y="183"/>
                  </a:lnTo>
                  <a:lnTo>
                    <a:pt x="532" y="182"/>
                  </a:lnTo>
                  <a:lnTo>
                    <a:pt x="532" y="183"/>
                  </a:lnTo>
                  <a:lnTo>
                    <a:pt x="533" y="182"/>
                  </a:lnTo>
                  <a:lnTo>
                    <a:pt x="534" y="182"/>
                  </a:lnTo>
                  <a:lnTo>
                    <a:pt x="535" y="182"/>
                  </a:lnTo>
                  <a:lnTo>
                    <a:pt x="534" y="182"/>
                  </a:lnTo>
                  <a:lnTo>
                    <a:pt x="534" y="183"/>
                  </a:lnTo>
                  <a:lnTo>
                    <a:pt x="535" y="183"/>
                  </a:lnTo>
                  <a:lnTo>
                    <a:pt x="536" y="182"/>
                  </a:lnTo>
                  <a:lnTo>
                    <a:pt x="540" y="182"/>
                  </a:lnTo>
                  <a:lnTo>
                    <a:pt x="541" y="182"/>
                  </a:lnTo>
                  <a:lnTo>
                    <a:pt x="541" y="183"/>
                  </a:lnTo>
                  <a:lnTo>
                    <a:pt x="541" y="182"/>
                  </a:lnTo>
                  <a:lnTo>
                    <a:pt x="542" y="182"/>
                  </a:lnTo>
                  <a:lnTo>
                    <a:pt x="542" y="183"/>
                  </a:lnTo>
                  <a:lnTo>
                    <a:pt x="543" y="182"/>
                  </a:lnTo>
                  <a:lnTo>
                    <a:pt x="544" y="183"/>
                  </a:lnTo>
                  <a:lnTo>
                    <a:pt x="546" y="183"/>
                  </a:lnTo>
                  <a:lnTo>
                    <a:pt x="547" y="183"/>
                  </a:lnTo>
                  <a:lnTo>
                    <a:pt x="547" y="184"/>
                  </a:lnTo>
                  <a:lnTo>
                    <a:pt x="548" y="184"/>
                  </a:lnTo>
                  <a:lnTo>
                    <a:pt x="549" y="184"/>
                  </a:lnTo>
                  <a:lnTo>
                    <a:pt x="550" y="184"/>
                  </a:lnTo>
                  <a:lnTo>
                    <a:pt x="551" y="183"/>
                  </a:lnTo>
                  <a:lnTo>
                    <a:pt x="553" y="183"/>
                  </a:lnTo>
                  <a:lnTo>
                    <a:pt x="554" y="183"/>
                  </a:lnTo>
                  <a:lnTo>
                    <a:pt x="555" y="183"/>
                  </a:lnTo>
                  <a:lnTo>
                    <a:pt x="556" y="183"/>
                  </a:lnTo>
                  <a:lnTo>
                    <a:pt x="557" y="183"/>
                  </a:lnTo>
                  <a:lnTo>
                    <a:pt x="557" y="182"/>
                  </a:lnTo>
                  <a:lnTo>
                    <a:pt x="556" y="182"/>
                  </a:lnTo>
                  <a:lnTo>
                    <a:pt x="556" y="181"/>
                  </a:lnTo>
                  <a:lnTo>
                    <a:pt x="555" y="181"/>
                  </a:lnTo>
                  <a:lnTo>
                    <a:pt x="556" y="179"/>
                  </a:lnTo>
                  <a:lnTo>
                    <a:pt x="557" y="178"/>
                  </a:lnTo>
                  <a:lnTo>
                    <a:pt x="557" y="179"/>
                  </a:lnTo>
                  <a:lnTo>
                    <a:pt x="557" y="178"/>
                  </a:lnTo>
                  <a:lnTo>
                    <a:pt x="558" y="178"/>
                  </a:lnTo>
                  <a:lnTo>
                    <a:pt x="558" y="179"/>
                  </a:lnTo>
                  <a:lnTo>
                    <a:pt x="560" y="181"/>
                  </a:lnTo>
                  <a:lnTo>
                    <a:pt x="560" y="182"/>
                  </a:lnTo>
                  <a:lnTo>
                    <a:pt x="560" y="183"/>
                  </a:lnTo>
                  <a:lnTo>
                    <a:pt x="561" y="183"/>
                  </a:lnTo>
                  <a:lnTo>
                    <a:pt x="561" y="184"/>
                  </a:lnTo>
                  <a:lnTo>
                    <a:pt x="562" y="184"/>
                  </a:lnTo>
                  <a:lnTo>
                    <a:pt x="563" y="184"/>
                  </a:lnTo>
                  <a:lnTo>
                    <a:pt x="563" y="185"/>
                  </a:lnTo>
                  <a:lnTo>
                    <a:pt x="564" y="185"/>
                  </a:lnTo>
                  <a:lnTo>
                    <a:pt x="565" y="185"/>
                  </a:lnTo>
                  <a:lnTo>
                    <a:pt x="567" y="184"/>
                  </a:lnTo>
                  <a:lnTo>
                    <a:pt x="567" y="185"/>
                  </a:lnTo>
                  <a:lnTo>
                    <a:pt x="568" y="185"/>
                  </a:lnTo>
                  <a:lnTo>
                    <a:pt x="568" y="184"/>
                  </a:lnTo>
                  <a:lnTo>
                    <a:pt x="569" y="184"/>
                  </a:lnTo>
                  <a:lnTo>
                    <a:pt x="568" y="184"/>
                  </a:lnTo>
                  <a:lnTo>
                    <a:pt x="569" y="183"/>
                  </a:lnTo>
                  <a:lnTo>
                    <a:pt x="570" y="183"/>
                  </a:lnTo>
                  <a:lnTo>
                    <a:pt x="570" y="182"/>
                  </a:lnTo>
                  <a:lnTo>
                    <a:pt x="570" y="181"/>
                  </a:lnTo>
                  <a:lnTo>
                    <a:pt x="569" y="182"/>
                  </a:lnTo>
                  <a:lnTo>
                    <a:pt x="568" y="182"/>
                  </a:lnTo>
                  <a:lnTo>
                    <a:pt x="568" y="181"/>
                  </a:lnTo>
                  <a:lnTo>
                    <a:pt x="567" y="179"/>
                  </a:lnTo>
                  <a:lnTo>
                    <a:pt x="565" y="181"/>
                  </a:lnTo>
                  <a:lnTo>
                    <a:pt x="564" y="181"/>
                  </a:lnTo>
                  <a:lnTo>
                    <a:pt x="563" y="181"/>
                  </a:lnTo>
                  <a:lnTo>
                    <a:pt x="562" y="181"/>
                  </a:lnTo>
                  <a:lnTo>
                    <a:pt x="562" y="182"/>
                  </a:lnTo>
                  <a:lnTo>
                    <a:pt x="561" y="182"/>
                  </a:lnTo>
                  <a:lnTo>
                    <a:pt x="560" y="182"/>
                  </a:lnTo>
                  <a:lnTo>
                    <a:pt x="560" y="181"/>
                  </a:lnTo>
                  <a:lnTo>
                    <a:pt x="561" y="181"/>
                  </a:lnTo>
                  <a:lnTo>
                    <a:pt x="560" y="181"/>
                  </a:lnTo>
                  <a:lnTo>
                    <a:pt x="560" y="179"/>
                  </a:lnTo>
                  <a:lnTo>
                    <a:pt x="560" y="178"/>
                  </a:lnTo>
                  <a:lnTo>
                    <a:pt x="558" y="178"/>
                  </a:lnTo>
                  <a:lnTo>
                    <a:pt x="560" y="178"/>
                  </a:lnTo>
                  <a:lnTo>
                    <a:pt x="560" y="177"/>
                  </a:lnTo>
                  <a:lnTo>
                    <a:pt x="561" y="177"/>
                  </a:lnTo>
                  <a:lnTo>
                    <a:pt x="561" y="178"/>
                  </a:lnTo>
                  <a:lnTo>
                    <a:pt x="560" y="178"/>
                  </a:lnTo>
                  <a:lnTo>
                    <a:pt x="561" y="178"/>
                  </a:lnTo>
                  <a:lnTo>
                    <a:pt x="562" y="178"/>
                  </a:lnTo>
                  <a:lnTo>
                    <a:pt x="562" y="177"/>
                  </a:lnTo>
                  <a:lnTo>
                    <a:pt x="561" y="177"/>
                  </a:lnTo>
                  <a:lnTo>
                    <a:pt x="561" y="176"/>
                  </a:lnTo>
                  <a:lnTo>
                    <a:pt x="561" y="175"/>
                  </a:lnTo>
                  <a:lnTo>
                    <a:pt x="560" y="175"/>
                  </a:lnTo>
                  <a:lnTo>
                    <a:pt x="561" y="175"/>
                  </a:lnTo>
                  <a:lnTo>
                    <a:pt x="562" y="175"/>
                  </a:lnTo>
                  <a:lnTo>
                    <a:pt x="562" y="176"/>
                  </a:lnTo>
                  <a:lnTo>
                    <a:pt x="562" y="175"/>
                  </a:lnTo>
                  <a:lnTo>
                    <a:pt x="563" y="175"/>
                  </a:lnTo>
                  <a:lnTo>
                    <a:pt x="562" y="175"/>
                  </a:lnTo>
                  <a:lnTo>
                    <a:pt x="563" y="174"/>
                  </a:lnTo>
                  <a:lnTo>
                    <a:pt x="563" y="175"/>
                  </a:lnTo>
                  <a:lnTo>
                    <a:pt x="564" y="175"/>
                  </a:lnTo>
                  <a:lnTo>
                    <a:pt x="564" y="176"/>
                  </a:lnTo>
                  <a:lnTo>
                    <a:pt x="565" y="176"/>
                  </a:lnTo>
                  <a:lnTo>
                    <a:pt x="565" y="175"/>
                  </a:lnTo>
                  <a:lnTo>
                    <a:pt x="565" y="176"/>
                  </a:lnTo>
                  <a:lnTo>
                    <a:pt x="567" y="176"/>
                  </a:lnTo>
                  <a:lnTo>
                    <a:pt x="567" y="175"/>
                  </a:lnTo>
                  <a:lnTo>
                    <a:pt x="568" y="175"/>
                  </a:lnTo>
                  <a:lnTo>
                    <a:pt x="569" y="175"/>
                  </a:lnTo>
                  <a:lnTo>
                    <a:pt x="570" y="175"/>
                  </a:lnTo>
                  <a:lnTo>
                    <a:pt x="569" y="175"/>
                  </a:lnTo>
                  <a:lnTo>
                    <a:pt x="569" y="174"/>
                  </a:lnTo>
                  <a:lnTo>
                    <a:pt x="569" y="172"/>
                  </a:lnTo>
                  <a:lnTo>
                    <a:pt x="570" y="172"/>
                  </a:lnTo>
                  <a:lnTo>
                    <a:pt x="571" y="172"/>
                  </a:lnTo>
                  <a:lnTo>
                    <a:pt x="572" y="172"/>
                  </a:lnTo>
                  <a:lnTo>
                    <a:pt x="572" y="174"/>
                  </a:lnTo>
                  <a:lnTo>
                    <a:pt x="573" y="174"/>
                  </a:lnTo>
                  <a:lnTo>
                    <a:pt x="572" y="174"/>
                  </a:lnTo>
                  <a:lnTo>
                    <a:pt x="573" y="174"/>
                  </a:lnTo>
                  <a:lnTo>
                    <a:pt x="575" y="174"/>
                  </a:lnTo>
                  <a:lnTo>
                    <a:pt x="576" y="174"/>
                  </a:lnTo>
                  <a:lnTo>
                    <a:pt x="577" y="175"/>
                  </a:lnTo>
                  <a:lnTo>
                    <a:pt x="576" y="175"/>
                  </a:lnTo>
                  <a:lnTo>
                    <a:pt x="577" y="175"/>
                  </a:lnTo>
                  <a:lnTo>
                    <a:pt x="577" y="176"/>
                  </a:lnTo>
                  <a:lnTo>
                    <a:pt x="576" y="176"/>
                  </a:lnTo>
                  <a:lnTo>
                    <a:pt x="577" y="176"/>
                  </a:lnTo>
                  <a:lnTo>
                    <a:pt x="577" y="177"/>
                  </a:lnTo>
                  <a:lnTo>
                    <a:pt x="579" y="176"/>
                  </a:lnTo>
                  <a:lnTo>
                    <a:pt x="580" y="176"/>
                  </a:lnTo>
                  <a:lnTo>
                    <a:pt x="579" y="176"/>
                  </a:lnTo>
                  <a:lnTo>
                    <a:pt x="580" y="176"/>
                  </a:lnTo>
                  <a:lnTo>
                    <a:pt x="579" y="177"/>
                  </a:lnTo>
                  <a:lnTo>
                    <a:pt x="580" y="177"/>
                  </a:lnTo>
                  <a:lnTo>
                    <a:pt x="580" y="176"/>
                  </a:lnTo>
                  <a:lnTo>
                    <a:pt x="582" y="176"/>
                  </a:lnTo>
                  <a:lnTo>
                    <a:pt x="583" y="176"/>
                  </a:lnTo>
                  <a:lnTo>
                    <a:pt x="582" y="176"/>
                  </a:lnTo>
                  <a:lnTo>
                    <a:pt x="582" y="177"/>
                  </a:lnTo>
                  <a:lnTo>
                    <a:pt x="580" y="177"/>
                  </a:lnTo>
                  <a:lnTo>
                    <a:pt x="578" y="178"/>
                  </a:lnTo>
                  <a:lnTo>
                    <a:pt x="577" y="178"/>
                  </a:lnTo>
                  <a:lnTo>
                    <a:pt x="576" y="179"/>
                  </a:lnTo>
                  <a:lnTo>
                    <a:pt x="577" y="179"/>
                  </a:lnTo>
                  <a:lnTo>
                    <a:pt x="578" y="179"/>
                  </a:lnTo>
                  <a:lnTo>
                    <a:pt x="579" y="179"/>
                  </a:lnTo>
                  <a:lnTo>
                    <a:pt x="579" y="178"/>
                  </a:lnTo>
                  <a:lnTo>
                    <a:pt x="580" y="178"/>
                  </a:lnTo>
                  <a:lnTo>
                    <a:pt x="582" y="177"/>
                  </a:lnTo>
                  <a:lnTo>
                    <a:pt x="583" y="177"/>
                  </a:lnTo>
                  <a:lnTo>
                    <a:pt x="584" y="177"/>
                  </a:lnTo>
                  <a:lnTo>
                    <a:pt x="585" y="177"/>
                  </a:lnTo>
                  <a:lnTo>
                    <a:pt x="586" y="176"/>
                  </a:lnTo>
                  <a:lnTo>
                    <a:pt x="587" y="176"/>
                  </a:lnTo>
                  <a:lnTo>
                    <a:pt x="585" y="177"/>
                  </a:lnTo>
                  <a:lnTo>
                    <a:pt x="584" y="178"/>
                  </a:lnTo>
                  <a:lnTo>
                    <a:pt x="585" y="178"/>
                  </a:lnTo>
                  <a:lnTo>
                    <a:pt x="584" y="178"/>
                  </a:lnTo>
                  <a:lnTo>
                    <a:pt x="583" y="179"/>
                  </a:lnTo>
                  <a:lnTo>
                    <a:pt x="582" y="181"/>
                  </a:lnTo>
                  <a:lnTo>
                    <a:pt x="580" y="181"/>
                  </a:lnTo>
                  <a:lnTo>
                    <a:pt x="580" y="182"/>
                  </a:lnTo>
                  <a:lnTo>
                    <a:pt x="579" y="182"/>
                  </a:lnTo>
                  <a:lnTo>
                    <a:pt x="579" y="183"/>
                  </a:lnTo>
                  <a:lnTo>
                    <a:pt x="578" y="184"/>
                  </a:lnTo>
                  <a:lnTo>
                    <a:pt x="578" y="185"/>
                  </a:lnTo>
                  <a:lnTo>
                    <a:pt x="577" y="185"/>
                  </a:lnTo>
                  <a:lnTo>
                    <a:pt x="577" y="184"/>
                  </a:lnTo>
                  <a:lnTo>
                    <a:pt x="576" y="185"/>
                  </a:lnTo>
                  <a:lnTo>
                    <a:pt x="575" y="185"/>
                  </a:lnTo>
                  <a:lnTo>
                    <a:pt x="573" y="186"/>
                  </a:lnTo>
                  <a:lnTo>
                    <a:pt x="575" y="186"/>
                  </a:lnTo>
                  <a:lnTo>
                    <a:pt x="573" y="186"/>
                  </a:lnTo>
                  <a:lnTo>
                    <a:pt x="575" y="186"/>
                  </a:lnTo>
                  <a:lnTo>
                    <a:pt x="573" y="188"/>
                  </a:lnTo>
                  <a:lnTo>
                    <a:pt x="575" y="188"/>
                  </a:lnTo>
                  <a:lnTo>
                    <a:pt x="576" y="188"/>
                  </a:lnTo>
                  <a:lnTo>
                    <a:pt x="577" y="188"/>
                  </a:lnTo>
                  <a:lnTo>
                    <a:pt x="576" y="188"/>
                  </a:lnTo>
                  <a:lnTo>
                    <a:pt x="576" y="189"/>
                  </a:lnTo>
                  <a:lnTo>
                    <a:pt x="575" y="189"/>
                  </a:lnTo>
                  <a:lnTo>
                    <a:pt x="573" y="189"/>
                  </a:lnTo>
                  <a:lnTo>
                    <a:pt x="573" y="190"/>
                  </a:lnTo>
                  <a:lnTo>
                    <a:pt x="572" y="190"/>
                  </a:lnTo>
                  <a:lnTo>
                    <a:pt x="573" y="190"/>
                  </a:lnTo>
                  <a:lnTo>
                    <a:pt x="575" y="190"/>
                  </a:lnTo>
                  <a:lnTo>
                    <a:pt x="573" y="190"/>
                  </a:lnTo>
                  <a:lnTo>
                    <a:pt x="575" y="190"/>
                  </a:lnTo>
                  <a:lnTo>
                    <a:pt x="576" y="190"/>
                  </a:lnTo>
                  <a:lnTo>
                    <a:pt x="577" y="190"/>
                  </a:lnTo>
                  <a:lnTo>
                    <a:pt x="578" y="189"/>
                  </a:lnTo>
                  <a:lnTo>
                    <a:pt x="579" y="189"/>
                  </a:lnTo>
                  <a:lnTo>
                    <a:pt x="580" y="189"/>
                  </a:lnTo>
                  <a:lnTo>
                    <a:pt x="580" y="188"/>
                  </a:lnTo>
                  <a:lnTo>
                    <a:pt x="582" y="189"/>
                  </a:lnTo>
                  <a:lnTo>
                    <a:pt x="580" y="189"/>
                  </a:lnTo>
                  <a:lnTo>
                    <a:pt x="577" y="191"/>
                  </a:lnTo>
                  <a:lnTo>
                    <a:pt x="576" y="191"/>
                  </a:lnTo>
                  <a:lnTo>
                    <a:pt x="577" y="191"/>
                  </a:lnTo>
                  <a:lnTo>
                    <a:pt x="578" y="191"/>
                  </a:lnTo>
                  <a:lnTo>
                    <a:pt x="578" y="190"/>
                  </a:lnTo>
                  <a:lnTo>
                    <a:pt x="579" y="190"/>
                  </a:lnTo>
                  <a:lnTo>
                    <a:pt x="578" y="191"/>
                  </a:lnTo>
                  <a:lnTo>
                    <a:pt x="579" y="191"/>
                  </a:lnTo>
                  <a:lnTo>
                    <a:pt x="580" y="190"/>
                  </a:lnTo>
                  <a:lnTo>
                    <a:pt x="580" y="191"/>
                  </a:lnTo>
                  <a:lnTo>
                    <a:pt x="579" y="191"/>
                  </a:lnTo>
                  <a:lnTo>
                    <a:pt x="580" y="191"/>
                  </a:lnTo>
                  <a:lnTo>
                    <a:pt x="580" y="192"/>
                  </a:lnTo>
                  <a:lnTo>
                    <a:pt x="579" y="192"/>
                  </a:lnTo>
                  <a:lnTo>
                    <a:pt x="580" y="193"/>
                  </a:lnTo>
                  <a:lnTo>
                    <a:pt x="579" y="193"/>
                  </a:lnTo>
                  <a:lnTo>
                    <a:pt x="578" y="193"/>
                  </a:lnTo>
                  <a:lnTo>
                    <a:pt x="578" y="195"/>
                  </a:lnTo>
                  <a:lnTo>
                    <a:pt x="576" y="195"/>
                  </a:lnTo>
                  <a:lnTo>
                    <a:pt x="576" y="193"/>
                  </a:lnTo>
                  <a:lnTo>
                    <a:pt x="577" y="193"/>
                  </a:lnTo>
                  <a:lnTo>
                    <a:pt x="576" y="193"/>
                  </a:lnTo>
                  <a:lnTo>
                    <a:pt x="575" y="193"/>
                  </a:lnTo>
                  <a:lnTo>
                    <a:pt x="573" y="195"/>
                  </a:lnTo>
                  <a:lnTo>
                    <a:pt x="572" y="193"/>
                  </a:lnTo>
                  <a:lnTo>
                    <a:pt x="573" y="193"/>
                  </a:lnTo>
                  <a:lnTo>
                    <a:pt x="572" y="193"/>
                  </a:lnTo>
                  <a:lnTo>
                    <a:pt x="573" y="193"/>
                  </a:lnTo>
                  <a:lnTo>
                    <a:pt x="573" y="192"/>
                  </a:lnTo>
                  <a:lnTo>
                    <a:pt x="575" y="192"/>
                  </a:lnTo>
                  <a:lnTo>
                    <a:pt x="573" y="192"/>
                  </a:lnTo>
                  <a:lnTo>
                    <a:pt x="572" y="193"/>
                  </a:lnTo>
                  <a:lnTo>
                    <a:pt x="571" y="193"/>
                  </a:lnTo>
                  <a:lnTo>
                    <a:pt x="571" y="195"/>
                  </a:lnTo>
                  <a:lnTo>
                    <a:pt x="571" y="193"/>
                  </a:lnTo>
                  <a:lnTo>
                    <a:pt x="570" y="193"/>
                  </a:lnTo>
                  <a:lnTo>
                    <a:pt x="570" y="192"/>
                  </a:lnTo>
                  <a:lnTo>
                    <a:pt x="569" y="192"/>
                  </a:lnTo>
                  <a:lnTo>
                    <a:pt x="569" y="193"/>
                  </a:lnTo>
                  <a:lnTo>
                    <a:pt x="569" y="195"/>
                  </a:lnTo>
                  <a:lnTo>
                    <a:pt x="570" y="195"/>
                  </a:lnTo>
                  <a:lnTo>
                    <a:pt x="570" y="196"/>
                  </a:lnTo>
                  <a:lnTo>
                    <a:pt x="571" y="197"/>
                  </a:lnTo>
                  <a:lnTo>
                    <a:pt x="571" y="198"/>
                  </a:lnTo>
                  <a:lnTo>
                    <a:pt x="570" y="199"/>
                  </a:lnTo>
                  <a:lnTo>
                    <a:pt x="571" y="198"/>
                  </a:lnTo>
                  <a:lnTo>
                    <a:pt x="572" y="198"/>
                  </a:lnTo>
                  <a:lnTo>
                    <a:pt x="573" y="198"/>
                  </a:lnTo>
                  <a:lnTo>
                    <a:pt x="573" y="197"/>
                  </a:lnTo>
                  <a:lnTo>
                    <a:pt x="572" y="197"/>
                  </a:lnTo>
                  <a:lnTo>
                    <a:pt x="572" y="198"/>
                  </a:lnTo>
                  <a:lnTo>
                    <a:pt x="572" y="197"/>
                  </a:lnTo>
                  <a:lnTo>
                    <a:pt x="571" y="197"/>
                  </a:lnTo>
                  <a:lnTo>
                    <a:pt x="571" y="196"/>
                  </a:lnTo>
                  <a:lnTo>
                    <a:pt x="571" y="195"/>
                  </a:lnTo>
                  <a:lnTo>
                    <a:pt x="572" y="195"/>
                  </a:lnTo>
                  <a:lnTo>
                    <a:pt x="573" y="195"/>
                  </a:lnTo>
                  <a:lnTo>
                    <a:pt x="575" y="195"/>
                  </a:lnTo>
                  <a:lnTo>
                    <a:pt x="576" y="195"/>
                  </a:lnTo>
                  <a:lnTo>
                    <a:pt x="577" y="195"/>
                  </a:lnTo>
                  <a:lnTo>
                    <a:pt x="578" y="195"/>
                  </a:lnTo>
                  <a:lnTo>
                    <a:pt x="579" y="195"/>
                  </a:lnTo>
                  <a:lnTo>
                    <a:pt x="580" y="195"/>
                  </a:lnTo>
                  <a:lnTo>
                    <a:pt x="580" y="193"/>
                  </a:lnTo>
                  <a:lnTo>
                    <a:pt x="580" y="192"/>
                  </a:lnTo>
                  <a:lnTo>
                    <a:pt x="580" y="191"/>
                  </a:lnTo>
                  <a:lnTo>
                    <a:pt x="582" y="191"/>
                  </a:lnTo>
                  <a:lnTo>
                    <a:pt x="583" y="191"/>
                  </a:lnTo>
                  <a:lnTo>
                    <a:pt x="583" y="190"/>
                  </a:lnTo>
                  <a:lnTo>
                    <a:pt x="584" y="190"/>
                  </a:lnTo>
                  <a:lnTo>
                    <a:pt x="584" y="189"/>
                  </a:lnTo>
                  <a:lnTo>
                    <a:pt x="583" y="189"/>
                  </a:lnTo>
                  <a:lnTo>
                    <a:pt x="584" y="189"/>
                  </a:lnTo>
                  <a:lnTo>
                    <a:pt x="584" y="188"/>
                  </a:lnTo>
                  <a:lnTo>
                    <a:pt x="584" y="186"/>
                  </a:lnTo>
                  <a:lnTo>
                    <a:pt x="585" y="186"/>
                  </a:lnTo>
                  <a:lnTo>
                    <a:pt x="585" y="185"/>
                  </a:lnTo>
                  <a:lnTo>
                    <a:pt x="585" y="184"/>
                  </a:lnTo>
                  <a:lnTo>
                    <a:pt x="584" y="184"/>
                  </a:lnTo>
                  <a:lnTo>
                    <a:pt x="584" y="183"/>
                  </a:lnTo>
                  <a:lnTo>
                    <a:pt x="585" y="183"/>
                  </a:lnTo>
                  <a:lnTo>
                    <a:pt x="586" y="183"/>
                  </a:lnTo>
                  <a:lnTo>
                    <a:pt x="587" y="182"/>
                  </a:lnTo>
                  <a:lnTo>
                    <a:pt x="586" y="182"/>
                  </a:lnTo>
                  <a:lnTo>
                    <a:pt x="587" y="181"/>
                  </a:lnTo>
                  <a:lnTo>
                    <a:pt x="589" y="181"/>
                  </a:lnTo>
                  <a:lnTo>
                    <a:pt x="589" y="179"/>
                  </a:lnTo>
                  <a:lnTo>
                    <a:pt x="590" y="179"/>
                  </a:lnTo>
                  <a:lnTo>
                    <a:pt x="592" y="178"/>
                  </a:lnTo>
                  <a:lnTo>
                    <a:pt x="592" y="179"/>
                  </a:lnTo>
                  <a:lnTo>
                    <a:pt x="593" y="178"/>
                  </a:lnTo>
                  <a:lnTo>
                    <a:pt x="594" y="178"/>
                  </a:lnTo>
                  <a:lnTo>
                    <a:pt x="594" y="179"/>
                  </a:lnTo>
                  <a:lnTo>
                    <a:pt x="596" y="179"/>
                  </a:lnTo>
                  <a:lnTo>
                    <a:pt x="597" y="179"/>
                  </a:lnTo>
                  <a:lnTo>
                    <a:pt x="598" y="178"/>
                  </a:lnTo>
                  <a:lnTo>
                    <a:pt x="599" y="178"/>
                  </a:lnTo>
                  <a:lnTo>
                    <a:pt x="600" y="177"/>
                  </a:lnTo>
                  <a:lnTo>
                    <a:pt x="601" y="177"/>
                  </a:lnTo>
                  <a:lnTo>
                    <a:pt x="603" y="177"/>
                  </a:lnTo>
                  <a:lnTo>
                    <a:pt x="604" y="177"/>
                  </a:lnTo>
                  <a:lnTo>
                    <a:pt x="605" y="176"/>
                  </a:lnTo>
                  <a:lnTo>
                    <a:pt x="606" y="176"/>
                  </a:lnTo>
                  <a:lnTo>
                    <a:pt x="606" y="175"/>
                  </a:lnTo>
                  <a:lnTo>
                    <a:pt x="607" y="175"/>
                  </a:lnTo>
                  <a:lnTo>
                    <a:pt x="607" y="174"/>
                  </a:lnTo>
                  <a:lnTo>
                    <a:pt x="610" y="174"/>
                  </a:lnTo>
                  <a:lnTo>
                    <a:pt x="612" y="174"/>
                  </a:lnTo>
                  <a:lnTo>
                    <a:pt x="613" y="172"/>
                  </a:lnTo>
                  <a:lnTo>
                    <a:pt x="614" y="172"/>
                  </a:lnTo>
                  <a:lnTo>
                    <a:pt x="615" y="172"/>
                  </a:lnTo>
                  <a:lnTo>
                    <a:pt x="615" y="171"/>
                  </a:lnTo>
                  <a:lnTo>
                    <a:pt x="617" y="171"/>
                  </a:lnTo>
                  <a:lnTo>
                    <a:pt x="618" y="171"/>
                  </a:lnTo>
                  <a:lnTo>
                    <a:pt x="615" y="171"/>
                  </a:lnTo>
                  <a:lnTo>
                    <a:pt x="614" y="171"/>
                  </a:lnTo>
                  <a:lnTo>
                    <a:pt x="613" y="171"/>
                  </a:lnTo>
                  <a:lnTo>
                    <a:pt x="614" y="171"/>
                  </a:lnTo>
                  <a:lnTo>
                    <a:pt x="614" y="170"/>
                  </a:lnTo>
                  <a:lnTo>
                    <a:pt x="615" y="170"/>
                  </a:lnTo>
                  <a:lnTo>
                    <a:pt x="617" y="170"/>
                  </a:lnTo>
                  <a:lnTo>
                    <a:pt x="617" y="169"/>
                  </a:lnTo>
                  <a:lnTo>
                    <a:pt x="618" y="169"/>
                  </a:lnTo>
                  <a:lnTo>
                    <a:pt x="618" y="168"/>
                  </a:lnTo>
                  <a:lnTo>
                    <a:pt x="618" y="167"/>
                  </a:lnTo>
                  <a:lnTo>
                    <a:pt x="619" y="167"/>
                  </a:lnTo>
                  <a:lnTo>
                    <a:pt x="618" y="167"/>
                  </a:lnTo>
                  <a:lnTo>
                    <a:pt x="617" y="167"/>
                  </a:lnTo>
                  <a:lnTo>
                    <a:pt x="618" y="167"/>
                  </a:lnTo>
                  <a:lnTo>
                    <a:pt x="617" y="167"/>
                  </a:lnTo>
                  <a:lnTo>
                    <a:pt x="617" y="165"/>
                  </a:lnTo>
                  <a:lnTo>
                    <a:pt x="618" y="165"/>
                  </a:lnTo>
                  <a:lnTo>
                    <a:pt x="617" y="165"/>
                  </a:lnTo>
                  <a:lnTo>
                    <a:pt x="617" y="167"/>
                  </a:lnTo>
                  <a:lnTo>
                    <a:pt x="615" y="167"/>
                  </a:lnTo>
                  <a:lnTo>
                    <a:pt x="614" y="168"/>
                  </a:lnTo>
                  <a:lnTo>
                    <a:pt x="613" y="168"/>
                  </a:lnTo>
                  <a:lnTo>
                    <a:pt x="613" y="169"/>
                  </a:lnTo>
                  <a:lnTo>
                    <a:pt x="614" y="168"/>
                  </a:lnTo>
                  <a:lnTo>
                    <a:pt x="615" y="168"/>
                  </a:lnTo>
                  <a:lnTo>
                    <a:pt x="614" y="168"/>
                  </a:lnTo>
                  <a:lnTo>
                    <a:pt x="614" y="169"/>
                  </a:lnTo>
                  <a:lnTo>
                    <a:pt x="613" y="169"/>
                  </a:lnTo>
                  <a:lnTo>
                    <a:pt x="612" y="169"/>
                  </a:lnTo>
                  <a:lnTo>
                    <a:pt x="612" y="170"/>
                  </a:lnTo>
                  <a:lnTo>
                    <a:pt x="610" y="170"/>
                  </a:lnTo>
                  <a:lnTo>
                    <a:pt x="608" y="170"/>
                  </a:lnTo>
                  <a:lnTo>
                    <a:pt x="607" y="170"/>
                  </a:lnTo>
                  <a:lnTo>
                    <a:pt x="606" y="170"/>
                  </a:lnTo>
                  <a:lnTo>
                    <a:pt x="606" y="169"/>
                  </a:lnTo>
                  <a:lnTo>
                    <a:pt x="607" y="169"/>
                  </a:lnTo>
                  <a:lnTo>
                    <a:pt x="608" y="168"/>
                  </a:lnTo>
                  <a:lnTo>
                    <a:pt x="608" y="167"/>
                  </a:lnTo>
                  <a:lnTo>
                    <a:pt x="610" y="167"/>
                  </a:lnTo>
                  <a:lnTo>
                    <a:pt x="611" y="167"/>
                  </a:lnTo>
                  <a:lnTo>
                    <a:pt x="612" y="167"/>
                  </a:lnTo>
                  <a:lnTo>
                    <a:pt x="612" y="165"/>
                  </a:lnTo>
                  <a:lnTo>
                    <a:pt x="613" y="165"/>
                  </a:lnTo>
                  <a:lnTo>
                    <a:pt x="614" y="165"/>
                  </a:lnTo>
                  <a:lnTo>
                    <a:pt x="615" y="164"/>
                  </a:lnTo>
                  <a:lnTo>
                    <a:pt x="617" y="164"/>
                  </a:lnTo>
                  <a:lnTo>
                    <a:pt x="615" y="164"/>
                  </a:lnTo>
                  <a:lnTo>
                    <a:pt x="614" y="164"/>
                  </a:lnTo>
                  <a:lnTo>
                    <a:pt x="613" y="164"/>
                  </a:lnTo>
                  <a:lnTo>
                    <a:pt x="614" y="164"/>
                  </a:lnTo>
                  <a:lnTo>
                    <a:pt x="614" y="163"/>
                  </a:lnTo>
                  <a:lnTo>
                    <a:pt x="615" y="163"/>
                  </a:lnTo>
                  <a:lnTo>
                    <a:pt x="615" y="162"/>
                  </a:lnTo>
                  <a:lnTo>
                    <a:pt x="617" y="162"/>
                  </a:lnTo>
                  <a:lnTo>
                    <a:pt x="618" y="162"/>
                  </a:lnTo>
                  <a:lnTo>
                    <a:pt x="619" y="162"/>
                  </a:lnTo>
                  <a:lnTo>
                    <a:pt x="620" y="162"/>
                  </a:lnTo>
                  <a:lnTo>
                    <a:pt x="621" y="162"/>
                  </a:lnTo>
                  <a:lnTo>
                    <a:pt x="622" y="161"/>
                  </a:lnTo>
                  <a:lnTo>
                    <a:pt x="624" y="161"/>
                  </a:lnTo>
                  <a:lnTo>
                    <a:pt x="625" y="161"/>
                  </a:lnTo>
                  <a:lnTo>
                    <a:pt x="624" y="161"/>
                  </a:lnTo>
                  <a:lnTo>
                    <a:pt x="622" y="161"/>
                  </a:lnTo>
                  <a:lnTo>
                    <a:pt x="622" y="162"/>
                  </a:lnTo>
                  <a:lnTo>
                    <a:pt x="621" y="162"/>
                  </a:lnTo>
                  <a:lnTo>
                    <a:pt x="620" y="162"/>
                  </a:lnTo>
                  <a:lnTo>
                    <a:pt x="619" y="163"/>
                  </a:lnTo>
                  <a:lnTo>
                    <a:pt x="620" y="163"/>
                  </a:lnTo>
                  <a:lnTo>
                    <a:pt x="619" y="163"/>
                  </a:lnTo>
                  <a:lnTo>
                    <a:pt x="619" y="164"/>
                  </a:lnTo>
                  <a:lnTo>
                    <a:pt x="620" y="164"/>
                  </a:lnTo>
                  <a:lnTo>
                    <a:pt x="620" y="163"/>
                  </a:lnTo>
                  <a:lnTo>
                    <a:pt x="621" y="163"/>
                  </a:lnTo>
                  <a:lnTo>
                    <a:pt x="622" y="163"/>
                  </a:lnTo>
                  <a:lnTo>
                    <a:pt x="621" y="163"/>
                  </a:lnTo>
                  <a:lnTo>
                    <a:pt x="622" y="163"/>
                  </a:lnTo>
                  <a:lnTo>
                    <a:pt x="622" y="162"/>
                  </a:lnTo>
                  <a:lnTo>
                    <a:pt x="624" y="162"/>
                  </a:lnTo>
                  <a:lnTo>
                    <a:pt x="625" y="162"/>
                  </a:lnTo>
                  <a:lnTo>
                    <a:pt x="626" y="162"/>
                  </a:lnTo>
                  <a:lnTo>
                    <a:pt x="626" y="161"/>
                  </a:lnTo>
                  <a:lnTo>
                    <a:pt x="625" y="162"/>
                  </a:lnTo>
                  <a:lnTo>
                    <a:pt x="624" y="162"/>
                  </a:lnTo>
                  <a:lnTo>
                    <a:pt x="625" y="161"/>
                  </a:lnTo>
                  <a:lnTo>
                    <a:pt x="626" y="161"/>
                  </a:lnTo>
                  <a:lnTo>
                    <a:pt x="626" y="160"/>
                  </a:lnTo>
                  <a:lnTo>
                    <a:pt x="624" y="160"/>
                  </a:lnTo>
                  <a:lnTo>
                    <a:pt x="622" y="160"/>
                  </a:lnTo>
                  <a:lnTo>
                    <a:pt x="621" y="160"/>
                  </a:lnTo>
                  <a:lnTo>
                    <a:pt x="621" y="161"/>
                  </a:lnTo>
                  <a:lnTo>
                    <a:pt x="620" y="161"/>
                  </a:lnTo>
                  <a:lnTo>
                    <a:pt x="619" y="161"/>
                  </a:lnTo>
                  <a:lnTo>
                    <a:pt x="617" y="161"/>
                  </a:lnTo>
                  <a:lnTo>
                    <a:pt x="617" y="160"/>
                  </a:lnTo>
                  <a:lnTo>
                    <a:pt x="617" y="158"/>
                  </a:lnTo>
                  <a:lnTo>
                    <a:pt x="617" y="157"/>
                  </a:lnTo>
                  <a:lnTo>
                    <a:pt x="617" y="158"/>
                  </a:lnTo>
                  <a:lnTo>
                    <a:pt x="615" y="158"/>
                  </a:lnTo>
                  <a:lnTo>
                    <a:pt x="615" y="157"/>
                  </a:lnTo>
                  <a:lnTo>
                    <a:pt x="617" y="157"/>
                  </a:lnTo>
                  <a:lnTo>
                    <a:pt x="615" y="157"/>
                  </a:lnTo>
                  <a:lnTo>
                    <a:pt x="614" y="157"/>
                  </a:lnTo>
                  <a:lnTo>
                    <a:pt x="614" y="158"/>
                  </a:lnTo>
                  <a:lnTo>
                    <a:pt x="613" y="158"/>
                  </a:lnTo>
                  <a:lnTo>
                    <a:pt x="612" y="158"/>
                  </a:lnTo>
                  <a:lnTo>
                    <a:pt x="611" y="158"/>
                  </a:lnTo>
                  <a:lnTo>
                    <a:pt x="611" y="157"/>
                  </a:lnTo>
                  <a:lnTo>
                    <a:pt x="610" y="157"/>
                  </a:lnTo>
                  <a:lnTo>
                    <a:pt x="608" y="157"/>
                  </a:lnTo>
                  <a:lnTo>
                    <a:pt x="607" y="156"/>
                  </a:lnTo>
                  <a:lnTo>
                    <a:pt x="606" y="156"/>
                  </a:lnTo>
                  <a:lnTo>
                    <a:pt x="605" y="156"/>
                  </a:lnTo>
                  <a:lnTo>
                    <a:pt x="606" y="156"/>
                  </a:lnTo>
                  <a:lnTo>
                    <a:pt x="605" y="156"/>
                  </a:lnTo>
                  <a:lnTo>
                    <a:pt x="604" y="156"/>
                  </a:lnTo>
                  <a:lnTo>
                    <a:pt x="604" y="155"/>
                  </a:lnTo>
                  <a:lnTo>
                    <a:pt x="603" y="155"/>
                  </a:lnTo>
                  <a:lnTo>
                    <a:pt x="604" y="155"/>
                  </a:lnTo>
                  <a:lnTo>
                    <a:pt x="604" y="154"/>
                  </a:lnTo>
                  <a:lnTo>
                    <a:pt x="605" y="154"/>
                  </a:lnTo>
                  <a:lnTo>
                    <a:pt x="604" y="154"/>
                  </a:lnTo>
                  <a:lnTo>
                    <a:pt x="603" y="154"/>
                  </a:lnTo>
                  <a:lnTo>
                    <a:pt x="603" y="151"/>
                  </a:lnTo>
                  <a:lnTo>
                    <a:pt x="603" y="150"/>
                  </a:lnTo>
                  <a:lnTo>
                    <a:pt x="604" y="149"/>
                  </a:lnTo>
                  <a:lnTo>
                    <a:pt x="605" y="149"/>
                  </a:lnTo>
                  <a:lnTo>
                    <a:pt x="605" y="148"/>
                  </a:lnTo>
                  <a:lnTo>
                    <a:pt x="606" y="148"/>
                  </a:lnTo>
                  <a:lnTo>
                    <a:pt x="607" y="148"/>
                  </a:lnTo>
                  <a:lnTo>
                    <a:pt x="608" y="147"/>
                  </a:lnTo>
                  <a:lnTo>
                    <a:pt x="610" y="147"/>
                  </a:lnTo>
                  <a:lnTo>
                    <a:pt x="610" y="146"/>
                  </a:lnTo>
                  <a:lnTo>
                    <a:pt x="611" y="146"/>
                  </a:lnTo>
                  <a:lnTo>
                    <a:pt x="612" y="146"/>
                  </a:lnTo>
                  <a:lnTo>
                    <a:pt x="613" y="146"/>
                  </a:lnTo>
                  <a:lnTo>
                    <a:pt x="614" y="146"/>
                  </a:lnTo>
                  <a:lnTo>
                    <a:pt x="613" y="146"/>
                  </a:lnTo>
                  <a:lnTo>
                    <a:pt x="613" y="144"/>
                  </a:lnTo>
                  <a:lnTo>
                    <a:pt x="614" y="144"/>
                  </a:lnTo>
                  <a:lnTo>
                    <a:pt x="615" y="144"/>
                  </a:lnTo>
                  <a:lnTo>
                    <a:pt x="615" y="143"/>
                  </a:lnTo>
                  <a:lnTo>
                    <a:pt x="617" y="143"/>
                  </a:lnTo>
                  <a:lnTo>
                    <a:pt x="615" y="143"/>
                  </a:lnTo>
                  <a:lnTo>
                    <a:pt x="613" y="144"/>
                  </a:lnTo>
                  <a:lnTo>
                    <a:pt x="612" y="144"/>
                  </a:lnTo>
                  <a:lnTo>
                    <a:pt x="611" y="144"/>
                  </a:lnTo>
                  <a:lnTo>
                    <a:pt x="610" y="144"/>
                  </a:lnTo>
                  <a:lnTo>
                    <a:pt x="611" y="143"/>
                  </a:lnTo>
                  <a:lnTo>
                    <a:pt x="610" y="143"/>
                  </a:lnTo>
                  <a:lnTo>
                    <a:pt x="610" y="142"/>
                  </a:lnTo>
                  <a:lnTo>
                    <a:pt x="611" y="142"/>
                  </a:lnTo>
                  <a:lnTo>
                    <a:pt x="612" y="141"/>
                  </a:lnTo>
                  <a:lnTo>
                    <a:pt x="613" y="140"/>
                  </a:lnTo>
                  <a:lnTo>
                    <a:pt x="614" y="140"/>
                  </a:lnTo>
                  <a:lnTo>
                    <a:pt x="614" y="139"/>
                  </a:lnTo>
                  <a:lnTo>
                    <a:pt x="615" y="139"/>
                  </a:lnTo>
                  <a:lnTo>
                    <a:pt x="614" y="139"/>
                  </a:lnTo>
                  <a:lnTo>
                    <a:pt x="615" y="137"/>
                  </a:lnTo>
                  <a:lnTo>
                    <a:pt x="615" y="139"/>
                  </a:lnTo>
                  <a:lnTo>
                    <a:pt x="615" y="137"/>
                  </a:lnTo>
                  <a:lnTo>
                    <a:pt x="617" y="137"/>
                  </a:lnTo>
                  <a:lnTo>
                    <a:pt x="617" y="136"/>
                  </a:lnTo>
                  <a:lnTo>
                    <a:pt x="618" y="136"/>
                  </a:lnTo>
                  <a:lnTo>
                    <a:pt x="619" y="136"/>
                  </a:lnTo>
                  <a:lnTo>
                    <a:pt x="619" y="135"/>
                  </a:lnTo>
                  <a:lnTo>
                    <a:pt x="620" y="135"/>
                  </a:lnTo>
                  <a:lnTo>
                    <a:pt x="621" y="135"/>
                  </a:lnTo>
                  <a:lnTo>
                    <a:pt x="622" y="135"/>
                  </a:lnTo>
                  <a:lnTo>
                    <a:pt x="624" y="135"/>
                  </a:lnTo>
                  <a:lnTo>
                    <a:pt x="625" y="136"/>
                  </a:lnTo>
                  <a:lnTo>
                    <a:pt x="626" y="136"/>
                  </a:lnTo>
                  <a:lnTo>
                    <a:pt x="626" y="135"/>
                  </a:lnTo>
                  <a:lnTo>
                    <a:pt x="627" y="135"/>
                  </a:lnTo>
                  <a:lnTo>
                    <a:pt x="628" y="135"/>
                  </a:lnTo>
                  <a:lnTo>
                    <a:pt x="627" y="135"/>
                  </a:lnTo>
                  <a:lnTo>
                    <a:pt x="627" y="134"/>
                  </a:lnTo>
                  <a:lnTo>
                    <a:pt x="628" y="134"/>
                  </a:lnTo>
                  <a:lnTo>
                    <a:pt x="629" y="134"/>
                  </a:lnTo>
                  <a:lnTo>
                    <a:pt x="631" y="133"/>
                  </a:lnTo>
                  <a:lnTo>
                    <a:pt x="629" y="134"/>
                  </a:lnTo>
                  <a:lnTo>
                    <a:pt x="628" y="134"/>
                  </a:lnTo>
                  <a:lnTo>
                    <a:pt x="627" y="134"/>
                  </a:lnTo>
                  <a:lnTo>
                    <a:pt x="627" y="133"/>
                  </a:lnTo>
                  <a:lnTo>
                    <a:pt x="626" y="133"/>
                  </a:lnTo>
                  <a:lnTo>
                    <a:pt x="625" y="133"/>
                  </a:lnTo>
                  <a:lnTo>
                    <a:pt x="626" y="133"/>
                  </a:lnTo>
                  <a:lnTo>
                    <a:pt x="626" y="132"/>
                  </a:lnTo>
                  <a:lnTo>
                    <a:pt x="627" y="132"/>
                  </a:lnTo>
                  <a:lnTo>
                    <a:pt x="628" y="132"/>
                  </a:lnTo>
                  <a:lnTo>
                    <a:pt x="629" y="132"/>
                  </a:lnTo>
                  <a:lnTo>
                    <a:pt x="631" y="130"/>
                  </a:lnTo>
                  <a:lnTo>
                    <a:pt x="632" y="130"/>
                  </a:lnTo>
                  <a:lnTo>
                    <a:pt x="633" y="130"/>
                  </a:lnTo>
                  <a:lnTo>
                    <a:pt x="634" y="130"/>
                  </a:lnTo>
                  <a:lnTo>
                    <a:pt x="634" y="129"/>
                  </a:lnTo>
                  <a:lnTo>
                    <a:pt x="635" y="129"/>
                  </a:lnTo>
                  <a:lnTo>
                    <a:pt x="636" y="129"/>
                  </a:lnTo>
                  <a:lnTo>
                    <a:pt x="637" y="129"/>
                  </a:lnTo>
                  <a:lnTo>
                    <a:pt x="639" y="129"/>
                  </a:lnTo>
                  <a:lnTo>
                    <a:pt x="640" y="129"/>
                  </a:lnTo>
                  <a:lnTo>
                    <a:pt x="641" y="129"/>
                  </a:lnTo>
                  <a:lnTo>
                    <a:pt x="642" y="129"/>
                  </a:lnTo>
                  <a:lnTo>
                    <a:pt x="641" y="128"/>
                  </a:lnTo>
                  <a:lnTo>
                    <a:pt x="640" y="129"/>
                  </a:lnTo>
                  <a:lnTo>
                    <a:pt x="636" y="129"/>
                  </a:lnTo>
                  <a:lnTo>
                    <a:pt x="635" y="129"/>
                  </a:lnTo>
                  <a:lnTo>
                    <a:pt x="635" y="128"/>
                  </a:lnTo>
                  <a:lnTo>
                    <a:pt x="636" y="128"/>
                  </a:lnTo>
                  <a:lnTo>
                    <a:pt x="640" y="127"/>
                  </a:lnTo>
                  <a:lnTo>
                    <a:pt x="644" y="127"/>
                  </a:lnTo>
                  <a:lnTo>
                    <a:pt x="644" y="128"/>
                  </a:lnTo>
                  <a:lnTo>
                    <a:pt x="643" y="128"/>
                  </a:lnTo>
                  <a:lnTo>
                    <a:pt x="643" y="129"/>
                  </a:lnTo>
                  <a:lnTo>
                    <a:pt x="642" y="129"/>
                  </a:lnTo>
                  <a:lnTo>
                    <a:pt x="641" y="129"/>
                  </a:lnTo>
                  <a:lnTo>
                    <a:pt x="640" y="130"/>
                  </a:lnTo>
                  <a:lnTo>
                    <a:pt x="641" y="130"/>
                  </a:lnTo>
                  <a:lnTo>
                    <a:pt x="640" y="130"/>
                  </a:lnTo>
                  <a:lnTo>
                    <a:pt x="641" y="130"/>
                  </a:lnTo>
                  <a:lnTo>
                    <a:pt x="642" y="129"/>
                  </a:lnTo>
                  <a:lnTo>
                    <a:pt x="643" y="129"/>
                  </a:lnTo>
                  <a:lnTo>
                    <a:pt x="643" y="130"/>
                  </a:lnTo>
                  <a:lnTo>
                    <a:pt x="642" y="130"/>
                  </a:lnTo>
                  <a:lnTo>
                    <a:pt x="641" y="132"/>
                  </a:lnTo>
                  <a:lnTo>
                    <a:pt x="643" y="130"/>
                  </a:lnTo>
                  <a:lnTo>
                    <a:pt x="644" y="129"/>
                  </a:lnTo>
                  <a:lnTo>
                    <a:pt x="646" y="129"/>
                  </a:lnTo>
                  <a:lnTo>
                    <a:pt x="644" y="130"/>
                  </a:lnTo>
                  <a:lnTo>
                    <a:pt x="646" y="130"/>
                  </a:lnTo>
                  <a:lnTo>
                    <a:pt x="647" y="129"/>
                  </a:lnTo>
                  <a:lnTo>
                    <a:pt x="647" y="130"/>
                  </a:lnTo>
                  <a:lnTo>
                    <a:pt x="648" y="130"/>
                  </a:lnTo>
                  <a:lnTo>
                    <a:pt x="649" y="130"/>
                  </a:lnTo>
                  <a:lnTo>
                    <a:pt x="647" y="132"/>
                  </a:lnTo>
                  <a:lnTo>
                    <a:pt x="648" y="132"/>
                  </a:lnTo>
                  <a:lnTo>
                    <a:pt x="648" y="133"/>
                  </a:lnTo>
                  <a:lnTo>
                    <a:pt x="649" y="133"/>
                  </a:lnTo>
                  <a:lnTo>
                    <a:pt x="649" y="134"/>
                  </a:lnTo>
                  <a:lnTo>
                    <a:pt x="650" y="134"/>
                  </a:lnTo>
                  <a:lnTo>
                    <a:pt x="650" y="135"/>
                  </a:lnTo>
                  <a:lnTo>
                    <a:pt x="651" y="135"/>
                  </a:lnTo>
                  <a:lnTo>
                    <a:pt x="651" y="136"/>
                  </a:lnTo>
                  <a:lnTo>
                    <a:pt x="650" y="137"/>
                  </a:lnTo>
                  <a:lnTo>
                    <a:pt x="650" y="139"/>
                  </a:lnTo>
                  <a:lnTo>
                    <a:pt x="649" y="139"/>
                  </a:lnTo>
                  <a:lnTo>
                    <a:pt x="649" y="140"/>
                  </a:lnTo>
                  <a:lnTo>
                    <a:pt x="648" y="140"/>
                  </a:lnTo>
                  <a:lnTo>
                    <a:pt x="648" y="141"/>
                  </a:lnTo>
                  <a:lnTo>
                    <a:pt x="647" y="141"/>
                  </a:lnTo>
                  <a:lnTo>
                    <a:pt x="647" y="142"/>
                  </a:lnTo>
                  <a:lnTo>
                    <a:pt x="646" y="142"/>
                  </a:lnTo>
                  <a:lnTo>
                    <a:pt x="647" y="142"/>
                  </a:lnTo>
                  <a:lnTo>
                    <a:pt x="648" y="142"/>
                  </a:lnTo>
                  <a:lnTo>
                    <a:pt x="648" y="143"/>
                  </a:lnTo>
                  <a:lnTo>
                    <a:pt x="647" y="143"/>
                  </a:lnTo>
                  <a:lnTo>
                    <a:pt x="648" y="143"/>
                  </a:lnTo>
                  <a:lnTo>
                    <a:pt x="647" y="143"/>
                  </a:lnTo>
                  <a:lnTo>
                    <a:pt x="647" y="144"/>
                  </a:lnTo>
                  <a:lnTo>
                    <a:pt x="648" y="144"/>
                  </a:lnTo>
                  <a:lnTo>
                    <a:pt x="649" y="144"/>
                  </a:lnTo>
                  <a:lnTo>
                    <a:pt x="650" y="144"/>
                  </a:lnTo>
                  <a:lnTo>
                    <a:pt x="650" y="146"/>
                  </a:lnTo>
                  <a:lnTo>
                    <a:pt x="649" y="146"/>
                  </a:lnTo>
                  <a:lnTo>
                    <a:pt x="650" y="146"/>
                  </a:lnTo>
                  <a:lnTo>
                    <a:pt x="650" y="144"/>
                  </a:lnTo>
                  <a:lnTo>
                    <a:pt x="651" y="144"/>
                  </a:lnTo>
                  <a:lnTo>
                    <a:pt x="651" y="146"/>
                  </a:lnTo>
                  <a:lnTo>
                    <a:pt x="650" y="146"/>
                  </a:lnTo>
                  <a:lnTo>
                    <a:pt x="649" y="146"/>
                  </a:lnTo>
                  <a:lnTo>
                    <a:pt x="650" y="146"/>
                  </a:lnTo>
                  <a:lnTo>
                    <a:pt x="650" y="147"/>
                  </a:lnTo>
                  <a:lnTo>
                    <a:pt x="649" y="147"/>
                  </a:lnTo>
                  <a:lnTo>
                    <a:pt x="650" y="147"/>
                  </a:lnTo>
                  <a:lnTo>
                    <a:pt x="649" y="147"/>
                  </a:lnTo>
                  <a:lnTo>
                    <a:pt x="650" y="148"/>
                  </a:lnTo>
                  <a:lnTo>
                    <a:pt x="650" y="149"/>
                  </a:lnTo>
                  <a:lnTo>
                    <a:pt x="649" y="149"/>
                  </a:lnTo>
                  <a:lnTo>
                    <a:pt x="650" y="149"/>
                  </a:lnTo>
                  <a:lnTo>
                    <a:pt x="651" y="149"/>
                  </a:lnTo>
                  <a:lnTo>
                    <a:pt x="650" y="149"/>
                  </a:lnTo>
                  <a:lnTo>
                    <a:pt x="651" y="149"/>
                  </a:lnTo>
                  <a:lnTo>
                    <a:pt x="651" y="148"/>
                  </a:lnTo>
                  <a:lnTo>
                    <a:pt x="653" y="148"/>
                  </a:lnTo>
                  <a:lnTo>
                    <a:pt x="651" y="149"/>
                  </a:lnTo>
                  <a:lnTo>
                    <a:pt x="653" y="149"/>
                  </a:lnTo>
                  <a:lnTo>
                    <a:pt x="653" y="148"/>
                  </a:lnTo>
                  <a:lnTo>
                    <a:pt x="653" y="149"/>
                  </a:lnTo>
                  <a:lnTo>
                    <a:pt x="651" y="150"/>
                  </a:lnTo>
                  <a:lnTo>
                    <a:pt x="653" y="150"/>
                  </a:lnTo>
                  <a:lnTo>
                    <a:pt x="653" y="151"/>
                  </a:lnTo>
                  <a:lnTo>
                    <a:pt x="650" y="151"/>
                  </a:lnTo>
                  <a:lnTo>
                    <a:pt x="649" y="151"/>
                  </a:lnTo>
                  <a:lnTo>
                    <a:pt x="648" y="151"/>
                  </a:lnTo>
                  <a:lnTo>
                    <a:pt x="647" y="151"/>
                  </a:lnTo>
                  <a:lnTo>
                    <a:pt x="647" y="150"/>
                  </a:lnTo>
                  <a:lnTo>
                    <a:pt x="646" y="150"/>
                  </a:lnTo>
                  <a:lnTo>
                    <a:pt x="644" y="150"/>
                  </a:lnTo>
                  <a:lnTo>
                    <a:pt x="643" y="150"/>
                  </a:lnTo>
                  <a:lnTo>
                    <a:pt x="643" y="151"/>
                  </a:lnTo>
                  <a:lnTo>
                    <a:pt x="642" y="151"/>
                  </a:lnTo>
                  <a:lnTo>
                    <a:pt x="641" y="153"/>
                  </a:lnTo>
                  <a:lnTo>
                    <a:pt x="642" y="153"/>
                  </a:lnTo>
                  <a:lnTo>
                    <a:pt x="644" y="151"/>
                  </a:lnTo>
                  <a:lnTo>
                    <a:pt x="646" y="151"/>
                  </a:lnTo>
                  <a:lnTo>
                    <a:pt x="647" y="153"/>
                  </a:lnTo>
                  <a:lnTo>
                    <a:pt x="646" y="153"/>
                  </a:lnTo>
                  <a:lnTo>
                    <a:pt x="646" y="154"/>
                  </a:lnTo>
                  <a:lnTo>
                    <a:pt x="644" y="154"/>
                  </a:lnTo>
                  <a:lnTo>
                    <a:pt x="643" y="154"/>
                  </a:lnTo>
                  <a:lnTo>
                    <a:pt x="642" y="154"/>
                  </a:lnTo>
                  <a:lnTo>
                    <a:pt x="642" y="155"/>
                  </a:lnTo>
                  <a:lnTo>
                    <a:pt x="641" y="155"/>
                  </a:lnTo>
                  <a:lnTo>
                    <a:pt x="640" y="155"/>
                  </a:lnTo>
                  <a:lnTo>
                    <a:pt x="639" y="155"/>
                  </a:lnTo>
                  <a:lnTo>
                    <a:pt x="639" y="156"/>
                  </a:lnTo>
                  <a:lnTo>
                    <a:pt x="637" y="156"/>
                  </a:lnTo>
                  <a:lnTo>
                    <a:pt x="636" y="156"/>
                  </a:lnTo>
                  <a:lnTo>
                    <a:pt x="634" y="157"/>
                  </a:lnTo>
                  <a:lnTo>
                    <a:pt x="637" y="157"/>
                  </a:lnTo>
                  <a:lnTo>
                    <a:pt x="636" y="157"/>
                  </a:lnTo>
                  <a:lnTo>
                    <a:pt x="635" y="157"/>
                  </a:lnTo>
                  <a:lnTo>
                    <a:pt x="634" y="157"/>
                  </a:lnTo>
                  <a:lnTo>
                    <a:pt x="633" y="157"/>
                  </a:lnTo>
                  <a:lnTo>
                    <a:pt x="634" y="157"/>
                  </a:lnTo>
                  <a:lnTo>
                    <a:pt x="635" y="157"/>
                  </a:lnTo>
                  <a:lnTo>
                    <a:pt x="636" y="157"/>
                  </a:lnTo>
                  <a:lnTo>
                    <a:pt x="639" y="157"/>
                  </a:lnTo>
                  <a:lnTo>
                    <a:pt x="640" y="157"/>
                  </a:lnTo>
                  <a:lnTo>
                    <a:pt x="639" y="157"/>
                  </a:lnTo>
                  <a:lnTo>
                    <a:pt x="640" y="157"/>
                  </a:lnTo>
                  <a:lnTo>
                    <a:pt x="641" y="158"/>
                  </a:lnTo>
                  <a:lnTo>
                    <a:pt x="640" y="158"/>
                  </a:lnTo>
                  <a:lnTo>
                    <a:pt x="640" y="157"/>
                  </a:lnTo>
                  <a:lnTo>
                    <a:pt x="640" y="158"/>
                  </a:lnTo>
                  <a:lnTo>
                    <a:pt x="641" y="160"/>
                  </a:lnTo>
                  <a:lnTo>
                    <a:pt x="642" y="160"/>
                  </a:lnTo>
                  <a:lnTo>
                    <a:pt x="643" y="160"/>
                  </a:lnTo>
                  <a:lnTo>
                    <a:pt x="644" y="160"/>
                  </a:lnTo>
                  <a:lnTo>
                    <a:pt x="644" y="158"/>
                  </a:lnTo>
                  <a:lnTo>
                    <a:pt x="646" y="158"/>
                  </a:lnTo>
                  <a:lnTo>
                    <a:pt x="647" y="158"/>
                  </a:lnTo>
                  <a:lnTo>
                    <a:pt x="647" y="157"/>
                  </a:lnTo>
                  <a:lnTo>
                    <a:pt x="647" y="158"/>
                  </a:lnTo>
                  <a:lnTo>
                    <a:pt x="647" y="157"/>
                  </a:lnTo>
                  <a:lnTo>
                    <a:pt x="648" y="157"/>
                  </a:lnTo>
                  <a:lnTo>
                    <a:pt x="649" y="157"/>
                  </a:lnTo>
                  <a:lnTo>
                    <a:pt x="650" y="157"/>
                  </a:lnTo>
                  <a:lnTo>
                    <a:pt x="650" y="158"/>
                  </a:lnTo>
                  <a:lnTo>
                    <a:pt x="651" y="157"/>
                  </a:lnTo>
                  <a:lnTo>
                    <a:pt x="651" y="158"/>
                  </a:lnTo>
                  <a:lnTo>
                    <a:pt x="650" y="158"/>
                  </a:lnTo>
                  <a:lnTo>
                    <a:pt x="648" y="158"/>
                  </a:lnTo>
                  <a:lnTo>
                    <a:pt x="646" y="160"/>
                  </a:lnTo>
                  <a:lnTo>
                    <a:pt x="648" y="160"/>
                  </a:lnTo>
                  <a:lnTo>
                    <a:pt x="649" y="158"/>
                  </a:lnTo>
                  <a:lnTo>
                    <a:pt x="650" y="158"/>
                  </a:lnTo>
                  <a:lnTo>
                    <a:pt x="650" y="160"/>
                  </a:lnTo>
                  <a:lnTo>
                    <a:pt x="651" y="160"/>
                  </a:lnTo>
                  <a:lnTo>
                    <a:pt x="653" y="160"/>
                  </a:lnTo>
                  <a:lnTo>
                    <a:pt x="651" y="160"/>
                  </a:lnTo>
                  <a:lnTo>
                    <a:pt x="654" y="160"/>
                  </a:lnTo>
                  <a:lnTo>
                    <a:pt x="655" y="160"/>
                  </a:lnTo>
                  <a:lnTo>
                    <a:pt x="656" y="160"/>
                  </a:lnTo>
                  <a:lnTo>
                    <a:pt x="656" y="161"/>
                  </a:lnTo>
                  <a:lnTo>
                    <a:pt x="657" y="161"/>
                  </a:lnTo>
                  <a:lnTo>
                    <a:pt x="656" y="161"/>
                  </a:lnTo>
                  <a:lnTo>
                    <a:pt x="657" y="161"/>
                  </a:lnTo>
                  <a:lnTo>
                    <a:pt x="656" y="161"/>
                  </a:lnTo>
                  <a:lnTo>
                    <a:pt x="655" y="161"/>
                  </a:lnTo>
                  <a:lnTo>
                    <a:pt x="654" y="161"/>
                  </a:lnTo>
                  <a:lnTo>
                    <a:pt x="653" y="161"/>
                  </a:lnTo>
                  <a:lnTo>
                    <a:pt x="651" y="162"/>
                  </a:lnTo>
                  <a:lnTo>
                    <a:pt x="650" y="162"/>
                  </a:lnTo>
                  <a:lnTo>
                    <a:pt x="650" y="163"/>
                  </a:lnTo>
                  <a:lnTo>
                    <a:pt x="649" y="163"/>
                  </a:lnTo>
                  <a:lnTo>
                    <a:pt x="649" y="162"/>
                  </a:lnTo>
                  <a:lnTo>
                    <a:pt x="649" y="163"/>
                  </a:lnTo>
                  <a:lnTo>
                    <a:pt x="649" y="162"/>
                  </a:lnTo>
                  <a:lnTo>
                    <a:pt x="648" y="163"/>
                  </a:lnTo>
                  <a:lnTo>
                    <a:pt x="648" y="162"/>
                  </a:lnTo>
                  <a:lnTo>
                    <a:pt x="649" y="162"/>
                  </a:lnTo>
                  <a:lnTo>
                    <a:pt x="650" y="162"/>
                  </a:lnTo>
                  <a:lnTo>
                    <a:pt x="649" y="162"/>
                  </a:lnTo>
                  <a:lnTo>
                    <a:pt x="648" y="162"/>
                  </a:lnTo>
                  <a:lnTo>
                    <a:pt x="647" y="162"/>
                  </a:lnTo>
                  <a:lnTo>
                    <a:pt x="646" y="162"/>
                  </a:lnTo>
                  <a:lnTo>
                    <a:pt x="644" y="162"/>
                  </a:lnTo>
                  <a:lnTo>
                    <a:pt x="646" y="163"/>
                  </a:lnTo>
                  <a:lnTo>
                    <a:pt x="647" y="163"/>
                  </a:lnTo>
                  <a:lnTo>
                    <a:pt x="648" y="163"/>
                  </a:lnTo>
                  <a:lnTo>
                    <a:pt x="648" y="164"/>
                  </a:lnTo>
                  <a:lnTo>
                    <a:pt x="649" y="164"/>
                  </a:lnTo>
                  <a:lnTo>
                    <a:pt x="649" y="165"/>
                  </a:lnTo>
                  <a:lnTo>
                    <a:pt x="650" y="165"/>
                  </a:lnTo>
                  <a:lnTo>
                    <a:pt x="649" y="165"/>
                  </a:lnTo>
                  <a:lnTo>
                    <a:pt x="648" y="167"/>
                  </a:lnTo>
                  <a:lnTo>
                    <a:pt x="649" y="167"/>
                  </a:lnTo>
                  <a:lnTo>
                    <a:pt x="649" y="168"/>
                  </a:lnTo>
                  <a:lnTo>
                    <a:pt x="648" y="168"/>
                  </a:lnTo>
                  <a:lnTo>
                    <a:pt x="649" y="168"/>
                  </a:lnTo>
                  <a:lnTo>
                    <a:pt x="650" y="168"/>
                  </a:lnTo>
                  <a:lnTo>
                    <a:pt x="649" y="168"/>
                  </a:lnTo>
                  <a:lnTo>
                    <a:pt x="649" y="169"/>
                  </a:lnTo>
                  <a:lnTo>
                    <a:pt x="649" y="168"/>
                  </a:lnTo>
                  <a:lnTo>
                    <a:pt x="650" y="169"/>
                  </a:lnTo>
                  <a:lnTo>
                    <a:pt x="649" y="169"/>
                  </a:lnTo>
                  <a:lnTo>
                    <a:pt x="648" y="169"/>
                  </a:lnTo>
                  <a:lnTo>
                    <a:pt x="649" y="169"/>
                  </a:lnTo>
                  <a:lnTo>
                    <a:pt x="648" y="169"/>
                  </a:lnTo>
                  <a:lnTo>
                    <a:pt x="648" y="170"/>
                  </a:lnTo>
                  <a:lnTo>
                    <a:pt x="647" y="170"/>
                  </a:lnTo>
                  <a:lnTo>
                    <a:pt x="647" y="171"/>
                  </a:lnTo>
                  <a:lnTo>
                    <a:pt x="646" y="171"/>
                  </a:lnTo>
                  <a:lnTo>
                    <a:pt x="647" y="171"/>
                  </a:lnTo>
                  <a:lnTo>
                    <a:pt x="647" y="172"/>
                  </a:lnTo>
                  <a:lnTo>
                    <a:pt x="646" y="172"/>
                  </a:lnTo>
                  <a:lnTo>
                    <a:pt x="646" y="174"/>
                  </a:lnTo>
                  <a:lnTo>
                    <a:pt x="644" y="174"/>
                  </a:lnTo>
                  <a:lnTo>
                    <a:pt x="643" y="174"/>
                  </a:lnTo>
                  <a:lnTo>
                    <a:pt x="644" y="174"/>
                  </a:lnTo>
                  <a:lnTo>
                    <a:pt x="644" y="175"/>
                  </a:lnTo>
                  <a:lnTo>
                    <a:pt x="646" y="175"/>
                  </a:lnTo>
                  <a:lnTo>
                    <a:pt x="643" y="175"/>
                  </a:lnTo>
                  <a:lnTo>
                    <a:pt x="644" y="175"/>
                  </a:lnTo>
                  <a:lnTo>
                    <a:pt x="646" y="175"/>
                  </a:lnTo>
                  <a:lnTo>
                    <a:pt x="646" y="176"/>
                  </a:lnTo>
                  <a:lnTo>
                    <a:pt x="644" y="176"/>
                  </a:lnTo>
                  <a:lnTo>
                    <a:pt x="644" y="177"/>
                  </a:lnTo>
                  <a:lnTo>
                    <a:pt x="646" y="177"/>
                  </a:lnTo>
                  <a:lnTo>
                    <a:pt x="647" y="176"/>
                  </a:lnTo>
                  <a:lnTo>
                    <a:pt x="648" y="175"/>
                  </a:lnTo>
                  <a:lnTo>
                    <a:pt x="649" y="175"/>
                  </a:lnTo>
                  <a:lnTo>
                    <a:pt x="650" y="174"/>
                  </a:lnTo>
                  <a:lnTo>
                    <a:pt x="649" y="174"/>
                  </a:lnTo>
                  <a:lnTo>
                    <a:pt x="650" y="174"/>
                  </a:lnTo>
                  <a:lnTo>
                    <a:pt x="651" y="174"/>
                  </a:lnTo>
                  <a:lnTo>
                    <a:pt x="651" y="172"/>
                  </a:lnTo>
                  <a:lnTo>
                    <a:pt x="653" y="172"/>
                  </a:lnTo>
                  <a:lnTo>
                    <a:pt x="651" y="172"/>
                  </a:lnTo>
                  <a:lnTo>
                    <a:pt x="653" y="171"/>
                  </a:lnTo>
                  <a:lnTo>
                    <a:pt x="654" y="171"/>
                  </a:lnTo>
                  <a:lnTo>
                    <a:pt x="654" y="170"/>
                  </a:lnTo>
                  <a:lnTo>
                    <a:pt x="655" y="170"/>
                  </a:lnTo>
                  <a:lnTo>
                    <a:pt x="655" y="171"/>
                  </a:lnTo>
                  <a:lnTo>
                    <a:pt x="654" y="171"/>
                  </a:lnTo>
                  <a:lnTo>
                    <a:pt x="655" y="171"/>
                  </a:lnTo>
                  <a:lnTo>
                    <a:pt x="655" y="170"/>
                  </a:lnTo>
                  <a:lnTo>
                    <a:pt x="656" y="170"/>
                  </a:lnTo>
                  <a:lnTo>
                    <a:pt x="656" y="169"/>
                  </a:lnTo>
                  <a:lnTo>
                    <a:pt x="657" y="169"/>
                  </a:lnTo>
                  <a:lnTo>
                    <a:pt x="656" y="169"/>
                  </a:lnTo>
                  <a:lnTo>
                    <a:pt x="657" y="169"/>
                  </a:lnTo>
                  <a:lnTo>
                    <a:pt x="657" y="168"/>
                  </a:lnTo>
                  <a:lnTo>
                    <a:pt x="657" y="167"/>
                  </a:lnTo>
                  <a:lnTo>
                    <a:pt x="658" y="167"/>
                  </a:lnTo>
                  <a:lnTo>
                    <a:pt x="660" y="165"/>
                  </a:lnTo>
                  <a:lnTo>
                    <a:pt x="661" y="165"/>
                  </a:lnTo>
                  <a:lnTo>
                    <a:pt x="663" y="164"/>
                  </a:lnTo>
                  <a:lnTo>
                    <a:pt x="664" y="163"/>
                  </a:lnTo>
                  <a:lnTo>
                    <a:pt x="665" y="163"/>
                  </a:lnTo>
                  <a:lnTo>
                    <a:pt x="667" y="163"/>
                  </a:lnTo>
                  <a:lnTo>
                    <a:pt x="668" y="163"/>
                  </a:lnTo>
                  <a:lnTo>
                    <a:pt x="669" y="163"/>
                  </a:lnTo>
                  <a:lnTo>
                    <a:pt x="669" y="164"/>
                  </a:lnTo>
                  <a:lnTo>
                    <a:pt x="669" y="165"/>
                  </a:lnTo>
                  <a:lnTo>
                    <a:pt x="670" y="165"/>
                  </a:lnTo>
                  <a:lnTo>
                    <a:pt x="671" y="167"/>
                  </a:lnTo>
                  <a:lnTo>
                    <a:pt x="672" y="168"/>
                  </a:lnTo>
                  <a:lnTo>
                    <a:pt x="674" y="169"/>
                  </a:lnTo>
                  <a:lnTo>
                    <a:pt x="674" y="170"/>
                  </a:lnTo>
                  <a:lnTo>
                    <a:pt x="674" y="171"/>
                  </a:lnTo>
                  <a:lnTo>
                    <a:pt x="672" y="171"/>
                  </a:lnTo>
                  <a:lnTo>
                    <a:pt x="672" y="172"/>
                  </a:lnTo>
                  <a:lnTo>
                    <a:pt x="672" y="174"/>
                  </a:lnTo>
                  <a:lnTo>
                    <a:pt x="671" y="174"/>
                  </a:lnTo>
                  <a:lnTo>
                    <a:pt x="672" y="175"/>
                  </a:lnTo>
                  <a:lnTo>
                    <a:pt x="671" y="175"/>
                  </a:lnTo>
                  <a:lnTo>
                    <a:pt x="671" y="176"/>
                  </a:lnTo>
                  <a:lnTo>
                    <a:pt x="670" y="176"/>
                  </a:lnTo>
                  <a:lnTo>
                    <a:pt x="669" y="177"/>
                  </a:lnTo>
                  <a:lnTo>
                    <a:pt x="668" y="177"/>
                  </a:lnTo>
                  <a:lnTo>
                    <a:pt x="667" y="177"/>
                  </a:lnTo>
                  <a:lnTo>
                    <a:pt x="667" y="176"/>
                  </a:lnTo>
                  <a:lnTo>
                    <a:pt x="667" y="177"/>
                  </a:lnTo>
                  <a:lnTo>
                    <a:pt x="667" y="176"/>
                  </a:lnTo>
                  <a:lnTo>
                    <a:pt x="668" y="175"/>
                  </a:lnTo>
                  <a:lnTo>
                    <a:pt x="667" y="175"/>
                  </a:lnTo>
                  <a:lnTo>
                    <a:pt x="665" y="176"/>
                  </a:lnTo>
                  <a:lnTo>
                    <a:pt x="664" y="176"/>
                  </a:lnTo>
                  <a:lnTo>
                    <a:pt x="664" y="177"/>
                  </a:lnTo>
                  <a:lnTo>
                    <a:pt x="664" y="178"/>
                  </a:lnTo>
                  <a:lnTo>
                    <a:pt x="663" y="178"/>
                  </a:lnTo>
                  <a:lnTo>
                    <a:pt x="663" y="179"/>
                  </a:lnTo>
                  <a:lnTo>
                    <a:pt x="662" y="179"/>
                  </a:lnTo>
                  <a:lnTo>
                    <a:pt x="662" y="181"/>
                  </a:lnTo>
                  <a:lnTo>
                    <a:pt x="661" y="182"/>
                  </a:lnTo>
                  <a:lnTo>
                    <a:pt x="661" y="183"/>
                  </a:lnTo>
                  <a:lnTo>
                    <a:pt x="662" y="183"/>
                  </a:lnTo>
                  <a:lnTo>
                    <a:pt x="661" y="184"/>
                  </a:lnTo>
                  <a:lnTo>
                    <a:pt x="661" y="185"/>
                  </a:lnTo>
                  <a:lnTo>
                    <a:pt x="662" y="185"/>
                  </a:lnTo>
                  <a:lnTo>
                    <a:pt x="663" y="185"/>
                  </a:lnTo>
                  <a:lnTo>
                    <a:pt x="663" y="186"/>
                  </a:lnTo>
                  <a:lnTo>
                    <a:pt x="663" y="188"/>
                  </a:lnTo>
                  <a:lnTo>
                    <a:pt x="664" y="188"/>
                  </a:lnTo>
                  <a:lnTo>
                    <a:pt x="664" y="189"/>
                  </a:lnTo>
                  <a:lnTo>
                    <a:pt x="664" y="190"/>
                  </a:lnTo>
                  <a:lnTo>
                    <a:pt x="665" y="190"/>
                  </a:lnTo>
                  <a:lnTo>
                    <a:pt x="664" y="190"/>
                  </a:lnTo>
                  <a:lnTo>
                    <a:pt x="663" y="191"/>
                  </a:lnTo>
                  <a:lnTo>
                    <a:pt x="662" y="191"/>
                  </a:lnTo>
                  <a:lnTo>
                    <a:pt x="662" y="192"/>
                  </a:lnTo>
                  <a:lnTo>
                    <a:pt x="663" y="191"/>
                  </a:lnTo>
                  <a:lnTo>
                    <a:pt x="664" y="191"/>
                  </a:lnTo>
                  <a:lnTo>
                    <a:pt x="664" y="192"/>
                  </a:lnTo>
                  <a:lnTo>
                    <a:pt x="665" y="191"/>
                  </a:lnTo>
                  <a:lnTo>
                    <a:pt x="665" y="190"/>
                  </a:lnTo>
                  <a:lnTo>
                    <a:pt x="667" y="190"/>
                  </a:lnTo>
                  <a:lnTo>
                    <a:pt x="667" y="191"/>
                  </a:lnTo>
                  <a:lnTo>
                    <a:pt x="668" y="191"/>
                  </a:lnTo>
                  <a:lnTo>
                    <a:pt x="668" y="190"/>
                  </a:lnTo>
                  <a:lnTo>
                    <a:pt x="669" y="190"/>
                  </a:lnTo>
                  <a:lnTo>
                    <a:pt x="669" y="189"/>
                  </a:lnTo>
                  <a:lnTo>
                    <a:pt x="670" y="189"/>
                  </a:lnTo>
                  <a:lnTo>
                    <a:pt x="671" y="188"/>
                  </a:lnTo>
                  <a:lnTo>
                    <a:pt x="672" y="188"/>
                  </a:lnTo>
                  <a:lnTo>
                    <a:pt x="672" y="189"/>
                  </a:lnTo>
                  <a:lnTo>
                    <a:pt x="674" y="189"/>
                  </a:lnTo>
                  <a:lnTo>
                    <a:pt x="674" y="188"/>
                  </a:lnTo>
                  <a:lnTo>
                    <a:pt x="675" y="188"/>
                  </a:lnTo>
                  <a:lnTo>
                    <a:pt x="674" y="188"/>
                  </a:lnTo>
                  <a:lnTo>
                    <a:pt x="674" y="189"/>
                  </a:lnTo>
                  <a:lnTo>
                    <a:pt x="675" y="189"/>
                  </a:lnTo>
                  <a:lnTo>
                    <a:pt x="675" y="188"/>
                  </a:lnTo>
                  <a:lnTo>
                    <a:pt x="676" y="188"/>
                  </a:lnTo>
                  <a:lnTo>
                    <a:pt x="676" y="186"/>
                  </a:lnTo>
                  <a:lnTo>
                    <a:pt x="677" y="186"/>
                  </a:lnTo>
                  <a:lnTo>
                    <a:pt x="677" y="185"/>
                  </a:lnTo>
                  <a:lnTo>
                    <a:pt x="678" y="185"/>
                  </a:lnTo>
                  <a:lnTo>
                    <a:pt x="677" y="185"/>
                  </a:lnTo>
                  <a:lnTo>
                    <a:pt x="678" y="184"/>
                  </a:lnTo>
                  <a:lnTo>
                    <a:pt x="681" y="183"/>
                  </a:lnTo>
                  <a:lnTo>
                    <a:pt x="682" y="182"/>
                  </a:lnTo>
                  <a:lnTo>
                    <a:pt x="683" y="182"/>
                  </a:lnTo>
                  <a:lnTo>
                    <a:pt x="684" y="181"/>
                  </a:lnTo>
                  <a:lnTo>
                    <a:pt x="685" y="181"/>
                  </a:lnTo>
                  <a:lnTo>
                    <a:pt x="685" y="179"/>
                  </a:lnTo>
                  <a:lnTo>
                    <a:pt x="685" y="181"/>
                  </a:lnTo>
                  <a:lnTo>
                    <a:pt x="685" y="179"/>
                  </a:lnTo>
                  <a:lnTo>
                    <a:pt x="686" y="179"/>
                  </a:lnTo>
                  <a:lnTo>
                    <a:pt x="688" y="179"/>
                  </a:lnTo>
                  <a:lnTo>
                    <a:pt x="688" y="178"/>
                  </a:lnTo>
                  <a:lnTo>
                    <a:pt x="689" y="178"/>
                  </a:lnTo>
                  <a:lnTo>
                    <a:pt x="689" y="177"/>
                  </a:lnTo>
                  <a:lnTo>
                    <a:pt x="690" y="177"/>
                  </a:lnTo>
                  <a:lnTo>
                    <a:pt x="691" y="177"/>
                  </a:lnTo>
                  <a:lnTo>
                    <a:pt x="690" y="177"/>
                  </a:lnTo>
                  <a:lnTo>
                    <a:pt x="691" y="176"/>
                  </a:lnTo>
                  <a:lnTo>
                    <a:pt x="691" y="175"/>
                  </a:lnTo>
                  <a:lnTo>
                    <a:pt x="693" y="175"/>
                  </a:lnTo>
                  <a:lnTo>
                    <a:pt x="693" y="174"/>
                  </a:lnTo>
                  <a:lnTo>
                    <a:pt x="695" y="174"/>
                  </a:lnTo>
                  <a:lnTo>
                    <a:pt x="693" y="174"/>
                  </a:lnTo>
                  <a:lnTo>
                    <a:pt x="695" y="174"/>
                  </a:lnTo>
                  <a:lnTo>
                    <a:pt x="695" y="172"/>
                  </a:lnTo>
                  <a:lnTo>
                    <a:pt x="695" y="171"/>
                  </a:lnTo>
                  <a:lnTo>
                    <a:pt x="696" y="171"/>
                  </a:lnTo>
                  <a:lnTo>
                    <a:pt x="697" y="170"/>
                  </a:lnTo>
                  <a:lnTo>
                    <a:pt x="698" y="170"/>
                  </a:lnTo>
                  <a:lnTo>
                    <a:pt x="699" y="170"/>
                  </a:lnTo>
                  <a:lnTo>
                    <a:pt x="698" y="169"/>
                  </a:lnTo>
                  <a:lnTo>
                    <a:pt x="700" y="169"/>
                  </a:lnTo>
                  <a:lnTo>
                    <a:pt x="700" y="170"/>
                  </a:lnTo>
                  <a:lnTo>
                    <a:pt x="701" y="170"/>
                  </a:lnTo>
                  <a:lnTo>
                    <a:pt x="703" y="170"/>
                  </a:lnTo>
                  <a:lnTo>
                    <a:pt x="705" y="170"/>
                  </a:lnTo>
                  <a:lnTo>
                    <a:pt x="706" y="170"/>
                  </a:lnTo>
                  <a:lnTo>
                    <a:pt x="706" y="169"/>
                  </a:lnTo>
                  <a:lnTo>
                    <a:pt x="705" y="169"/>
                  </a:lnTo>
                  <a:lnTo>
                    <a:pt x="704" y="169"/>
                  </a:lnTo>
                  <a:lnTo>
                    <a:pt x="703" y="169"/>
                  </a:lnTo>
                  <a:lnTo>
                    <a:pt x="703" y="168"/>
                  </a:lnTo>
                  <a:lnTo>
                    <a:pt x="704" y="168"/>
                  </a:lnTo>
                  <a:lnTo>
                    <a:pt x="705" y="168"/>
                  </a:lnTo>
                  <a:lnTo>
                    <a:pt x="706" y="168"/>
                  </a:lnTo>
                  <a:lnTo>
                    <a:pt x="704" y="167"/>
                  </a:lnTo>
                  <a:lnTo>
                    <a:pt x="705" y="167"/>
                  </a:lnTo>
                  <a:lnTo>
                    <a:pt x="706" y="167"/>
                  </a:lnTo>
                  <a:lnTo>
                    <a:pt x="706" y="168"/>
                  </a:lnTo>
                  <a:lnTo>
                    <a:pt x="707" y="168"/>
                  </a:lnTo>
                  <a:lnTo>
                    <a:pt x="708" y="167"/>
                  </a:lnTo>
                  <a:lnTo>
                    <a:pt x="707" y="167"/>
                  </a:lnTo>
                  <a:lnTo>
                    <a:pt x="706" y="167"/>
                  </a:lnTo>
                  <a:lnTo>
                    <a:pt x="707" y="167"/>
                  </a:lnTo>
                  <a:lnTo>
                    <a:pt x="708" y="167"/>
                  </a:lnTo>
                  <a:lnTo>
                    <a:pt x="708" y="165"/>
                  </a:lnTo>
                  <a:lnTo>
                    <a:pt x="710" y="167"/>
                  </a:lnTo>
                  <a:lnTo>
                    <a:pt x="711" y="167"/>
                  </a:lnTo>
                  <a:lnTo>
                    <a:pt x="711" y="165"/>
                  </a:lnTo>
                  <a:lnTo>
                    <a:pt x="710" y="165"/>
                  </a:lnTo>
                  <a:lnTo>
                    <a:pt x="708" y="165"/>
                  </a:lnTo>
                  <a:lnTo>
                    <a:pt x="707" y="165"/>
                  </a:lnTo>
                  <a:lnTo>
                    <a:pt x="708" y="165"/>
                  </a:lnTo>
                  <a:lnTo>
                    <a:pt x="707" y="165"/>
                  </a:lnTo>
                  <a:lnTo>
                    <a:pt x="707" y="164"/>
                  </a:lnTo>
                  <a:lnTo>
                    <a:pt x="708" y="164"/>
                  </a:lnTo>
                  <a:lnTo>
                    <a:pt x="707" y="164"/>
                  </a:lnTo>
                  <a:lnTo>
                    <a:pt x="706" y="164"/>
                  </a:lnTo>
                  <a:lnTo>
                    <a:pt x="707" y="164"/>
                  </a:lnTo>
                  <a:lnTo>
                    <a:pt x="708" y="164"/>
                  </a:lnTo>
                  <a:lnTo>
                    <a:pt x="706" y="164"/>
                  </a:lnTo>
                  <a:lnTo>
                    <a:pt x="705" y="164"/>
                  </a:lnTo>
                  <a:lnTo>
                    <a:pt x="706" y="164"/>
                  </a:lnTo>
                  <a:lnTo>
                    <a:pt x="705" y="164"/>
                  </a:lnTo>
                  <a:lnTo>
                    <a:pt x="705" y="163"/>
                  </a:lnTo>
                  <a:lnTo>
                    <a:pt x="704" y="163"/>
                  </a:lnTo>
                  <a:lnTo>
                    <a:pt x="704" y="162"/>
                  </a:lnTo>
                  <a:lnTo>
                    <a:pt x="705" y="162"/>
                  </a:lnTo>
                  <a:lnTo>
                    <a:pt x="706" y="162"/>
                  </a:lnTo>
                  <a:lnTo>
                    <a:pt x="705" y="162"/>
                  </a:lnTo>
                  <a:lnTo>
                    <a:pt x="705" y="161"/>
                  </a:lnTo>
                  <a:lnTo>
                    <a:pt x="706" y="161"/>
                  </a:lnTo>
                  <a:lnTo>
                    <a:pt x="707" y="161"/>
                  </a:lnTo>
                  <a:lnTo>
                    <a:pt x="706" y="161"/>
                  </a:lnTo>
                  <a:lnTo>
                    <a:pt x="707" y="161"/>
                  </a:lnTo>
                  <a:lnTo>
                    <a:pt x="707" y="160"/>
                  </a:lnTo>
                  <a:lnTo>
                    <a:pt x="706" y="161"/>
                  </a:lnTo>
                  <a:lnTo>
                    <a:pt x="705" y="161"/>
                  </a:lnTo>
                  <a:lnTo>
                    <a:pt x="706" y="160"/>
                  </a:lnTo>
                  <a:lnTo>
                    <a:pt x="707" y="160"/>
                  </a:lnTo>
                  <a:lnTo>
                    <a:pt x="707" y="158"/>
                  </a:lnTo>
                  <a:lnTo>
                    <a:pt x="708" y="158"/>
                  </a:lnTo>
                  <a:lnTo>
                    <a:pt x="707" y="158"/>
                  </a:lnTo>
                  <a:lnTo>
                    <a:pt x="707" y="157"/>
                  </a:lnTo>
                  <a:lnTo>
                    <a:pt x="708" y="157"/>
                  </a:lnTo>
                  <a:lnTo>
                    <a:pt x="710" y="156"/>
                  </a:lnTo>
                  <a:lnTo>
                    <a:pt x="708" y="156"/>
                  </a:lnTo>
                  <a:lnTo>
                    <a:pt x="710" y="156"/>
                  </a:lnTo>
                  <a:lnTo>
                    <a:pt x="711" y="156"/>
                  </a:lnTo>
                  <a:lnTo>
                    <a:pt x="711" y="155"/>
                  </a:lnTo>
                  <a:lnTo>
                    <a:pt x="708" y="155"/>
                  </a:lnTo>
                  <a:lnTo>
                    <a:pt x="710" y="155"/>
                  </a:lnTo>
                  <a:lnTo>
                    <a:pt x="711" y="155"/>
                  </a:lnTo>
                  <a:lnTo>
                    <a:pt x="712" y="155"/>
                  </a:lnTo>
                  <a:lnTo>
                    <a:pt x="712" y="156"/>
                  </a:lnTo>
                  <a:lnTo>
                    <a:pt x="713" y="156"/>
                  </a:lnTo>
                  <a:lnTo>
                    <a:pt x="714" y="156"/>
                  </a:lnTo>
                  <a:lnTo>
                    <a:pt x="715" y="156"/>
                  </a:lnTo>
                  <a:lnTo>
                    <a:pt x="715" y="155"/>
                  </a:lnTo>
                  <a:lnTo>
                    <a:pt x="717" y="155"/>
                  </a:lnTo>
                  <a:lnTo>
                    <a:pt x="715" y="155"/>
                  </a:lnTo>
                  <a:lnTo>
                    <a:pt x="717" y="155"/>
                  </a:lnTo>
                  <a:lnTo>
                    <a:pt x="718" y="155"/>
                  </a:lnTo>
                  <a:lnTo>
                    <a:pt x="721" y="155"/>
                  </a:lnTo>
                  <a:lnTo>
                    <a:pt x="722" y="155"/>
                  </a:lnTo>
                  <a:lnTo>
                    <a:pt x="724" y="156"/>
                  </a:lnTo>
                  <a:lnTo>
                    <a:pt x="726" y="156"/>
                  </a:lnTo>
                  <a:lnTo>
                    <a:pt x="726" y="157"/>
                  </a:lnTo>
                  <a:lnTo>
                    <a:pt x="727" y="157"/>
                  </a:lnTo>
                  <a:lnTo>
                    <a:pt x="728" y="157"/>
                  </a:lnTo>
                  <a:lnTo>
                    <a:pt x="729" y="157"/>
                  </a:lnTo>
                  <a:lnTo>
                    <a:pt x="731" y="157"/>
                  </a:lnTo>
                  <a:lnTo>
                    <a:pt x="733" y="157"/>
                  </a:lnTo>
                  <a:lnTo>
                    <a:pt x="734" y="157"/>
                  </a:lnTo>
                  <a:lnTo>
                    <a:pt x="736" y="157"/>
                  </a:lnTo>
                  <a:lnTo>
                    <a:pt x="738" y="157"/>
                  </a:lnTo>
                  <a:lnTo>
                    <a:pt x="739" y="157"/>
                  </a:lnTo>
                  <a:lnTo>
                    <a:pt x="740" y="157"/>
                  </a:lnTo>
                  <a:lnTo>
                    <a:pt x="739" y="158"/>
                  </a:lnTo>
                  <a:lnTo>
                    <a:pt x="736" y="157"/>
                  </a:lnTo>
                  <a:lnTo>
                    <a:pt x="736" y="158"/>
                  </a:lnTo>
                  <a:lnTo>
                    <a:pt x="735" y="158"/>
                  </a:lnTo>
                  <a:lnTo>
                    <a:pt x="736" y="158"/>
                  </a:lnTo>
                  <a:lnTo>
                    <a:pt x="736" y="160"/>
                  </a:lnTo>
                  <a:lnTo>
                    <a:pt x="733" y="160"/>
                  </a:lnTo>
                  <a:lnTo>
                    <a:pt x="729" y="158"/>
                  </a:lnTo>
                  <a:lnTo>
                    <a:pt x="729" y="160"/>
                  </a:lnTo>
                  <a:lnTo>
                    <a:pt x="734" y="160"/>
                  </a:lnTo>
                  <a:lnTo>
                    <a:pt x="738" y="161"/>
                  </a:lnTo>
                  <a:lnTo>
                    <a:pt x="739" y="161"/>
                  </a:lnTo>
                  <a:lnTo>
                    <a:pt x="738" y="161"/>
                  </a:lnTo>
                  <a:lnTo>
                    <a:pt x="736" y="161"/>
                  </a:lnTo>
                  <a:lnTo>
                    <a:pt x="738" y="162"/>
                  </a:lnTo>
                  <a:lnTo>
                    <a:pt x="739" y="162"/>
                  </a:lnTo>
                  <a:lnTo>
                    <a:pt x="738" y="162"/>
                  </a:lnTo>
                  <a:lnTo>
                    <a:pt x="736" y="162"/>
                  </a:lnTo>
                  <a:lnTo>
                    <a:pt x="738" y="163"/>
                  </a:lnTo>
                  <a:lnTo>
                    <a:pt x="736" y="163"/>
                  </a:lnTo>
                  <a:lnTo>
                    <a:pt x="739" y="163"/>
                  </a:lnTo>
                  <a:lnTo>
                    <a:pt x="740" y="163"/>
                  </a:lnTo>
                  <a:lnTo>
                    <a:pt x="742" y="163"/>
                  </a:lnTo>
                  <a:lnTo>
                    <a:pt x="743" y="163"/>
                  </a:lnTo>
                  <a:lnTo>
                    <a:pt x="745" y="164"/>
                  </a:lnTo>
                  <a:lnTo>
                    <a:pt x="745" y="163"/>
                  </a:lnTo>
                  <a:lnTo>
                    <a:pt x="746" y="164"/>
                  </a:lnTo>
                  <a:lnTo>
                    <a:pt x="745" y="164"/>
                  </a:lnTo>
                  <a:lnTo>
                    <a:pt x="745" y="165"/>
                  </a:lnTo>
                  <a:lnTo>
                    <a:pt x="743" y="165"/>
                  </a:lnTo>
                  <a:lnTo>
                    <a:pt x="742" y="165"/>
                  </a:lnTo>
                  <a:lnTo>
                    <a:pt x="741" y="167"/>
                  </a:lnTo>
                  <a:lnTo>
                    <a:pt x="740" y="167"/>
                  </a:lnTo>
                  <a:lnTo>
                    <a:pt x="739" y="167"/>
                  </a:lnTo>
                  <a:lnTo>
                    <a:pt x="738" y="168"/>
                  </a:lnTo>
                  <a:lnTo>
                    <a:pt x="735" y="168"/>
                  </a:lnTo>
                  <a:lnTo>
                    <a:pt x="738" y="168"/>
                  </a:lnTo>
                  <a:lnTo>
                    <a:pt x="739" y="168"/>
                  </a:lnTo>
                  <a:lnTo>
                    <a:pt x="740" y="168"/>
                  </a:lnTo>
                  <a:lnTo>
                    <a:pt x="740" y="169"/>
                  </a:lnTo>
                  <a:lnTo>
                    <a:pt x="740" y="168"/>
                  </a:lnTo>
                  <a:lnTo>
                    <a:pt x="741" y="168"/>
                  </a:lnTo>
                  <a:lnTo>
                    <a:pt x="742" y="168"/>
                  </a:lnTo>
                  <a:lnTo>
                    <a:pt x="742" y="169"/>
                  </a:lnTo>
                  <a:lnTo>
                    <a:pt x="742" y="170"/>
                  </a:lnTo>
                  <a:lnTo>
                    <a:pt x="741" y="170"/>
                  </a:lnTo>
                  <a:lnTo>
                    <a:pt x="741" y="171"/>
                  </a:lnTo>
                  <a:lnTo>
                    <a:pt x="740" y="171"/>
                  </a:lnTo>
                  <a:lnTo>
                    <a:pt x="739" y="172"/>
                  </a:lnTo>
                  <a:lnTo>
                    <a:pt x="738" y="172"/>
                  </a:lnTo>
                  <a:lnTo>
                    <a:pt x="736" y="172"/>
                  </a:lnTo>
                  <a:lnTo>
                    <a:pt x="735" y="172"/>
                  </a:lnTo>
                  <a:lnTo>
                    <a:pt x="734" y="172"/>
                  </a:lnTo>
                  <a:lnTo>
                    <a:pt x="734" y="174"/>
                  </a:lnTo>
                  <a:lnTo>
                    <a:pt x="733" y="174"/>
                  </a:lnTo>
                  <a:lnTo>
                    <a:pt x="732" y="174"/>
                  </a:lnTo>
                  <a:lnTo>
                    <a:pt x="731" y="174"/>
                  </a:lnTo>
                  <a:lnTo>
                    <a:pt x="732" y="174"/>
                  </a:lnTo>
                  <a:lnTo>
                    <a:pt x="732" y="172"/>
                  </a:lnTo>
                  <a:lnTo>
                    <a:pt x="731" y="172"/>
                  </a:lnTo>
                  <a:lnTo>
                    <a:pt x="729" y="172"/>
                  </a:lnTo>
                  <a:lnTo>
                    <a:pt x="729" y="174"/>
                  </a:lnTo>
                  <a:lnTo>
                    <a:pt x="731" y="174"/>
                  </a:lnTo>
                  <a:lnTo>
                    <a:pt x="729" y="174"/>
                  </a:lnTo>
                  <a:lnTo>
                    <a:pt x="727" y="174"/>
                  </a:lnTo>
                  <a:lnTo>
                    <a:pt x="726" y="172"/>
                  </a:lnTo>
                  <a:lnTo>
                    <a:pt x="726" y="174"/>
                  </a:lnTo>
                  <a:lnTo>
                    <a:pt x="727" y="174"/>
                  </a:lnTo>
                  <a:lnTo>
                    <a:pt x="726" y="174"/>
                  </a:lnTo>
                  <a:lnTo>
                    <a:pt x="725" y="174"/>
                  </a:lnTo>
                  <a:lnTo>
                    <a:pt x="725" y="175"/>
                  </a:lnTo>
                  <a:lnTo>
                    <a:pt x="726" y="175"/>
                  </a:lnTo>
                  <a:lnTo>
                    <a:pt x="727" y="175"/>
                  </a:lnTo>
                  <a:lnTo>
                    <a:pt x="726" y="176"/>
                  </a:lnTo>
                  <a:lnTo>
                    <a:pt x="725" y="176"/>
                  </a:lnTo>
                  <a:lnTo>
                    <a:pt x="726" y="176"/>
                  </a:lnTo>
                  <a:lnTo>
                    <a:pt x="727" y="176"/>
                  </a:lnTo>
                  <a:lnTo>
                    <a:pt x="727" y="177"/>
                  </a:lnTo>
                  <a:lnTo>
                    <a:pt x="726" y="177"/>
                  </a:lnTo>
                  <a:lnTo>
                    <a:pt x="725" y="177"/>
                  </a:lnTo>
                  <a:lnTo>
                    <a:pt x="725" y="178"/>
                  </a:lnTo>
                  <a:lnTo>
                    <a:pt x="726" y="178"/>
                  </a:lnTo>
                  <a:lnTo>
                    <a:pt x="727" y="178"/>
                  </a:lnTo>
                  <a:lnTo>
                    <a:pt x="728" y="178"/>
                  </a:lnTo>
                  <a:lnTo>
                    <a:pt x="728" y="177"/>
                  </a:lnTo>
                  <a:lnTo>
                    <a:pt x="729" y="177"/>
                  </a:lnTo>
                  <a:lnTo>
                    <a:pt x="728" y="178"/>
                  </a:lnTo>
                  <a:lnTo>
                    <a:pt x="727" y="178"/>
                  </a:lnTo>
                  <a:lnTo>
                    <a:pt x="727" y="179"/>
                  </a:lnTo>
                  <a:lnTo>
                    <a:pt x="726" y="179"/>
                  </a:lnTo>
                  <a:lnTo>
                    <a:pt x="726" y="181"/>
                  </a:lnTo>
                  <a:lnTo>
                    <a:pt x="726" y="182"/>
                  </a:lnTo>
                  <a:lnTo>
                    <a:pt x="727" y="183"/>
                  </a:lnTo>
                  <a:lnTo>
                    <a:pt x="728" y="183"/>
                  </a:lnTo>
                  <a:lnTo>
                    <a:pt x="728" y="184"/>
                  </a:lnTo>
                  <a:lnTo>
                    <a:pt x="729" y="185"/>
                  </a:lnTo>
                  <a:lnTo>
                    <a:pt x="729" y="186"/>
                  </a:lnTo>
                  <a:lnTo>
                    <a:pt x="731" y="186"/>
                  </a:lnTo>
                  <a:lnTo>
                    <a:pt x="731" y="188"/>
                  </a:lnTo>
                  <a:lnTo>
                    <a:pt x="729" y="188"/>
                  </a:lnTo>
                  <a:lnTo>
                    <a:pt x="728" y="189"/>
                  </a:lnTo>
                  <a:lnTo>
                    <a:pt x="727" y="190"/>
                  </a:lnTo>
                  <a:lnTo>
                    <a:pt x="726" y="191"/>
                  </a:lnTo>
                  <a:lnTo>
                    <a:pt x="725" y="191"/>
                  </a:lnTo>
                  <a:lnTo>
                    <a:pt x="725" y="192"/>
                  </a:lnTo>
                  <a:lnTo>
                    <a:pt x="724" y="192"/>
                  </a:lnTo>
                  <a:lnTo>
                    <a:pt x="724" y="193"/>
                  </a:lnTo>
                  <a:lnTo>
                    <a:pt x="722" y="193"/>
                  </a:lnTo>
                  <a:lnTo>
                    <a:pt x="721" y="193"/>
                  </a:lnTo>
                  <a:lnTo>
                    <a:pt x="720" y="193"/>
                  </a:lnTo>
                  <a:lnTo>
                    <a:pt x="719" y="193"/>
                  </a:lnTo>
                  <a:lnTo>
                    <a:pt x="718" y="193"/>
                  </a:lnTo>
                  <a:lnTo>
                    <a:pt x="718" y="195"/>
                  </a:lnTo>
                  <a:lnTo>
                    <a:pt x="717" y="195"/>
                  </a:lnTo>
                  <a:lnTo>
                    <a:pt x="715" y="196"/>
                  </a:lnTo>
                  <a:lnTo>
                    <a:pt x="714" y="196"/>
                  </a:lnTo>
                  <a:lnTo>
                    <a:pt x="714" y="197"/>
                  </a:lnTo>
                  <a:lnTo>
                    <a:pt x="713" y="197"/>
                  </a:lnTo>
                  <a:lnTo>
                    <a:pt x="712" y="197"/>
                  </a:lnTo>
                  <a:lnTo>
                    <a:pt x="711" y="197"/>
                  </a:lnTo>
                  <a:lnTo>
                    <a:pt x="711" y="198"/>
                  </a:lnTo>
                  <a:lnTo>
                    <a:pt x="710" y="198"/>
                  </a:lnTo>
                  <a:lnTo>
                    <a:pt x="708" y="198"/>
                  </a:lnTo>
                  <a:lnTo>
                    <a:pt x="708" y="199"/>
                  </a:lnTo>
                  <a:lnTo>
                    <a:pt x="707" y="199"/>
                  </a:lnTo>
                  <a:lnTo>
                    <a:pt x="705" y="199"/>
                  </a:lnTo>
                  <a:lnTo>
                    <a:pt x="704" y="199"/>
                  </a:lnTo>
                  <a:lnTo>
                    <a:pt x="703" y="199"/>
                  </a:lnTo>
                  <a:lnTo>
                    <a:pt x="703" y="200"/>
                  </a:lnTo>
                  <a:lnTo>
                    <a:pt x="701" y="200"/>
                  </a:lnTo>
                  <a:lnTo>
                    <a:pt x="700" y="200"/>
                  </a:lnTo>
                  <a:lnTo>
                    <a:pt x="699" y="202"/>
                  </a:lnTo>
                  <a:lnTo>
                    <a:pt x="698" y="202"/>
                  </a:lnTo>
                  <a:lnTo>
                    <a:pt x="698" y="203"/>
                  </a:lnTo>
                  <a:lnTo>
                    <a:pt x="697" y="203"/>
                  </a:lnTo>
                  <a:lnTo>
                    <a:pt x="697" y="202"/>
                  </a:lnTo>
                  <a:lnTo>
                    <a:pt x="696" y="203"/>
                  </a:lnTo>
                  <a:lnTo>
                    <a:pt x="696" y="202"/>
                  </a:lnTo>
                  <a:lnTo>
                    <a:pt x="697" y="202"/>
                  </a:lnTo>
                  <a:lnTo>
                    <a:pt x="696" y="202"/>
                  </a:lnTo>
                  <a:lnTo>
                    <a:pt x="696" y="200"/>
                  </a:lnTo>
                  <a:lnTo>
                    <a:pt x="696" y="199"/>
                  </a:lnTo>
                  <a:lnTo>
                    <a:pt x="695" y="199"/>
                  </a:lnTo>
                  <a:lnTo>
                    <a:pt x="693" y="199"/>
                  </a:lnTo>
                  <a:lnTo>
                    <a:pt x="693" y="198"/>
                  </a:lnTo>
                  <a:lnTo>
                    <a:pt x="695" y="198"/>
                  </a:lnTo>
                  <a:lnTo>
                    <a:pt x="695" y="197"/>
                  </a:lnTo>
                  <a:lnTo>
                    <a:pt x="695" y="198"/>
                  </a:lnTo>
                  <a:lnTo>
                    <a:pt x="696" y="198"/>
                  </a:lnTo>
                  <a:lnTo>
                    <a:pt x="696" y="197"/>
                  </a:lnTo>
                  <a:lnTo>
                    <a:pt x="695" y="197"/>
                  </a:lnTo>
                  <a:lnTo>
                    <a:pt x="696" y="197"/>
                  </a:lnTo>
                  <a:lnTo>
                    <a:pt x="696" y="196"/>
                  </a:lnTo>
                  <a:lnTo>
                    <a:pt x="697" y="196"/>
                  </a:lnTo>
                  <a:lnTo>
                    <a:pt x="697" y="195"/>
                  </a:lnTo>
                  <a:lnTo>
                    <a:pt x="697" y="196"/>
                  </a:lnTo>
                  <a:lnTo>
                    <a:pt x="696" y="196"/>
                  </a:lnTo>
                  <a:lnTo>
                    <a:pt x="695" y="196"/>
                  </a:lnTo>
                  <a:lnTo>
                    <a:pt x="695" y="197"/>
                  </a:lnTo>
                  <a:lnTo>
                    <a:pt x="693" y="197"/>
                  </a:lnTo>
                  <a:lnTo>
                    <a:pt x="692" y="197"/>
                  </a:lnTo>
                  <a:lnTo>
                    <a:pt x="691" y="197"/>
                  </a:lnTo>
                  <a:lnTo>
                    <a:pt x="692" y="197"/>
                  </a:lnTo>
                  <a:lnTo>
                    <a:pt x="692" y="196"/>
                  </a:lnTo>
                  <a:lnTo>
                    <a:pt x="691" y="196"/>
                  </a:lnTo>
                  <a:lnTo>
                    <a:pt x="693" y="196"/>
                  </a:lnTo>
                  <a:lnTo>
                    <a:pt x="692" y="196"/>
                  </a:lnTo>
                  <a:lnTo>
                    <a:pt x="692" y="195"/>
                  </a:lnTo>
                  <a:lnTo>
                    <a:pt x="691" y="195"/>
                  </a:lnTo>
                  <a:lnTo>
                    <a:pt x="691" y="193"/>
                  </a:lnTo>
                  <a:lnTo>
                    <a:pt x="692" y="193"/>
                  </a:lnTo>
                  <a:lnTo>
                    <a:pt x="693" y="193"/>
                  </a:lnTo>
                  <a:lnTo>
                    <a:pt x="689" y="193"/>
                  </a:lnTo>
                  <a:lnTo>
                    <a:pt x="689" y="192"/>
                  </a:lnTo>
                  <a:lnTo>
                    <a:pt x="688" y="192"/>
                  </a:lnTo>
                  <a:lnTo>
                    <a:pt x="689" y="192"/>
                  </a:lnTo>
                  <a:lnTo>
                    <a:pt x="688" y="193"/>
                  </a:lnTo>
                  <a:lnTo>
                    <a:pt x="689" y="193"/>
                  </a:lnTo>
                  <a:lnTo>
                    <a:pt x="688" y="193"/>
                  </a:lnTo>
                  <a:lnTo>
                    <a:pt x="689" y="193"/>
                  </a:lnTo>
                  <a:lnTo>
                    <a:pt x="690" y="193"/>
                  </a:lnTo>
                  <a:lnTo>
                    <a:pt x="686" y="193"/>
                  </a:lnTo>
                  <a:lnTo>
                    <a:pt x="684" y="195"/>
                  </a:lnTo>
                  <a:lnTo>
                    <a:pt x="683" y="195"/>
                  </a:lnTo>
                  <a:lnTo>
                    <a:pt x="683" y="196"/>
                  </a:lnTo>
                  <a:lnTo>
                    <a:pt x="684" y="196"/>
                  </a:lnTo>
                  <a:lnTo>
                    <a:pt x="685" y="196"/>
                  </a:lnTo>
                  <a:lnTo>
                    <a:pt x="686" y="196"/>
                  </a:lnTo>
                  <a:lnTo>
                    <a:pt x="686" y="195"/>
                  </a:lnTo>
                  <a:lnTo>
                    <a:pt x="688" y="195"/>
                  </a:lnTo>
                  <a:lnTo>
                    <a:pt x="689" y="195"/>
                  </a:lnTo>
                  <a:lnTo>
                    <a:pt x="690" y="195"/>
                  </a:lnTo>
                  <a:lnTo>
                    <a:pt x="689" y="195"/>
                  </a:lnTo>
                  <a:lnTo>
                    <a:pt x="690" y="195"/>
                  </a:lnTo>
                  <a:lnTo>
                    <a:pt x="690" y="196"/>
                  </a:lnTo>
                  <a:lnTo>
                    <a:pt x="689" y="196"/>
                  </a:lnTo>
                  <a:lnTo>
                    <a:pt x="690" y="196"/>
                  </a:lnTo>
                  <a:lnTo>
                    <a:pt x="691" y="197"/>
                  </a:lnTo>
                  <a:lnTo>
                    <a:pt x="692" y="197"/>
                  </a:lnTo>
                  <a:lnTo>
                    <a:pt x="691" y="197"/>
                  </a:lnTo>
                  <a:lnTo>
                    <a:pt x="690" y="197"/>
                  </a:lnTo>
                  <a:lnTo>
                    <a:pt x="691" y="197"/>
                  </a:lnTo>
                  <a:lnTo>
                    <a:pt x="691" y="198"/>
                  </a:lnTo>
                  <a:lnTo>
                    <a:pt x="692" y="198"/>
                  </a:lnTo>
                  <a:lnTo>
                    <a:pt x="691" y="199"/>
                  </a:lnTo>
                  <a:lnTo>
                    <a:pt x="692" y="200"/>
                  </a:lnTo>
                  <a:lnTo>
                    <a:pt x="693" y="202"/>
                  </a:lnTo>
                  <a:lnTo>
                    <a:pt x="692" y="202"/>
                  </a:lnTo>
                  <a:lnTo>
                    <a:pt x="692" y="203"/>
                  </a:lnTo>
                  <a:lnTo>
                    <a:pt x="692" y="204"/>
                  </a:lnTo>
                  <a:lnTo>
                    <a:pt x="693" y="204"/>
                  </a:lnTo>
                  <a:lnTo>
                    <a:pt x="692" y="204"/>
                  </a:lnTo>
                  <a:lnTo>
                    <a:pt x="692" y="205"/>
                  </a:lnTo>
                  <a:lnTo>
                    <a:pt x="691" y="205"/>
                  </a:lnTo>
                  <a:lnTo>
                    <a:pt x="691" y="204"/>
                  </a:lnTo>
                  <a:lnTo>
                    <a:pt x="692" y="204"/>
                  </a:lnTo>
                  <a:lnTo>
                    <a:pt x="691" y="204"/>
                  </a:lnTo>
                  <a:lnTo>
                    <a:pt x="690" y="204"/>
                  </a:lnTo>
                  <a:lnTo>
                    <a:pt x="689" y="204"/>
                  </a:lnTo>
                  <a:lnTo>
                    <a:pt x="689" y="203"/>
                  </a:lnTo>
                  <a:lnTo>
                    <a:pt x="688" y="203"/>
                  </a:lnTo>
                  <a:lnTo>
                    <a:pt x="686" y="203"/>
                  </a:lnTo>
                  <a:lnTo>
                    <a:pt x="686" y="202"/>
                  </a:lnTo>
                  <a:lnTo>
                    <a:pt x="685" y="202"/>
                  </a:lnTo>
                  <a:lnTo>
                    <a:pt x="684" y="203"/>
                  </a:lnTo>
                  <a:lnTo>
                    <a:pt x="685" y="203"/>
                  </a:lnTo>
                  <a:lnTo>
                    <a:pt x="685" y="204"/>
                  </a:lnTo>
                  <a:lnTo>
                    <a:pt x="685" y="205"/>
                  </a:lnTo>
                  <a:lnTo>
                    <a:pt x="684" y="205"/>
                  </a:lnTo>
                  <a:lnTo>
                    <a:pt x="684" y="204"/>
                  </a:lnTo>
                  <a:lnTo>
                    <a:pt x="683" y="204"/>
                  </a:lnTo>
                  <a:lnTo>
                    <a:pt x="682" y="204"/>
                  </a:lnTo>
                  <a:lnTo>
                    <a:pt x="681" y="204"/>
                  </a:lnTo>
                  <a:lnTo>
                    <a:pt x="679" y="204"/>
                  </a:lnTo>
                  <a:lnTo>
                    <a:pt x="679" y="203"/>
                  </a:lnTo>
                  <a:lnTo>
                    <a:pt x="678" y="203"/>
                  </a:lnTo>
                  <a:lnTo>
                    <a:pt x="678" y="204"/>
                  </a:lnTo>
                  <a:lnTo>
                    <a:pt x="677" y="204"/>
                  </a:lnTo>
                  <a:lnTo>
                    <a:pt x="677" y="203"/>
                  </a:lnTo>
                  <a:lnTo>
                    <a:pt x="678" y="203"/>
                  </a:lnTo>
                  <a:lnTo>
                    <a:pt x="677" y="202"/>
                  </a:lnTo>
                  <a:lnTo>
                    <a:pt x="678" y="202"/>
                  </a:lnTo>
                  <a:lnTo>
                    <a:pt x="678" y="200"/>
                  </a:lnTo>
                  <a:lnTo>
                    <a:pt x="678" y="199"/>
                  </a:lnTo>
                  <a:lnTo>
                    <a:pt x="677" y="199"/>
                  </a:lnTo>
                  <a:lnTo>
                    <a:pt x="675" y="200"/>
                  </a:lnTo>
                  <a:lnTo>
                    <a:pt x="674" y="200"/>
                  </a:lnTo>
                  <a:lnTo>
                    <a:pt x="672" y="200"/>
                  </a:lnTo>
                  <a:lnTo>
                    <a:pt x="670" y="200"/>
                  </a:lnTo>
                  <a:lnTo>
                    <a:pt x="669" y="200"/>
                  </a:lnTo>
                  <a:lnTo>
                    <a:pt x="669" y="199"/>
                  </a:lnTo>
                  <a:lnTo>
                    <a:pt x="668" y="199"/>
                  </a:lnTo>
                  <a:lnTo>
                    <a:pt x="668" y="200"/>
                  </a:lnTo>
                  <a:lnTo>
                    <a:pt x="667" y="199"/>
                  </a:lnTo>
                  <a:lnTo>
                    <a:pt x="665" y="199"/>
                  </a:lnTo>
                  <a:lnTo>
                    <a:pt x="665" y="200"/>
                  </a:lnTo>
                  <a:lnTo>
                    <a:pt x="664" y="200"/>
                  </a:lnTo>
                  <a:lnTo>
                    <a:pt x="664" y="199"/>
                  </a:lnTo>
                  <a:lnTo>
                    <a:pt x="663" y="200"/>
                  </a:lnTo>
                  <a:lnTo>
                    <a:pt x="664" y="202"/>
                  </a:lnTo>
                  <a:lnTo>
                    <a:pt x="663" y="200"/>
                  </a:lnTo>
                  <a:lnTo>
                    <a:pt x="663" y="202"/>
                  </a:lnTo>
                  <a:lnTo>
                    <a:pt x="663" y="203"/>
                  </a:lnTo>
                  <a:lnTo>
                    <a:pt x="664" y="203"/>
                  </a:lnTo>
                  <a:lnTo>
                    <a:pt x="665" y="203"/>
                  </a:lnTo>
                  <a:lnTo>
                    <a:pt x="667" y="204"/>
                  </a:lnTo>
                  <a:lnTo>
                    <a:pt x="669" y="204"/>
                  </a:lnTo>
                  <a:lnTo>
                    <a:pt x="670" y="204"/>
                  </a:lnTo>
                  <a:lnTo>
                    <a:pt x="670" y="205"/>
                  </a:lnTo>
                  <a:lnTo>
                    <a:pt x="669" y="205"/>
                  </a:lnTo>
                  <a:lnTo>
                    <a:pt x="668" y="206"/>
                  </a:lnTo>
                  <a:lnTo>
                    <a:pt x="665" y="207"/>
                  </a:lnTo>
                  <a:lnTo>
                    <a:pt x="664" y="207"/>
                  </a:lnTo>
                  <a:lnTo>
                    <a:pt x="663" y="209"/>
                  </a:lnTo>
                  <a:lnTo>
                    <a:pt x="662" y="209"/>
                  </a:lnTo>
                  <a:lnTo>
                    <a:pt x="661" y="209"/>
                  </a:lnTo>
                  <a:lnTo>
                    <a:pt x="660" y="210"/>
                  </a:lnTo>
                  <a:lnTo>
                    <a:pt x="660" y="211"/>
                  </a:lnTo>
                  <a:lnTo>
                    <a:pt x="658" y="211"/>
                  </a:lnTo>
                  <a:lnTo>
                    <a:pt x="658" y="212"/>
                  </a:lnTo>
                  <a:lnTo>
                    <a:pt x="657" y="212"/>
                  </a:lnTo>
                  <a:lnTo>
                    <a:pt x="656" y="212"/>
                  </a:lnTo>
                  <a:lnTo>
                    <a:pt x="655" y="212"/>
                  </a:lnTo>
                  <a:lnTo>
                    <a:pt x="654" y="213"/>
                  </a:lnTo>
                  <a:lnTo>
                    <a:pt x="653" y="213"/>
                  </a:lnTo>
                  <a:lnTo>
                    <a:pt x="651" y="213"/>
                  </a:lnTo>
                  <a:lnTo>
                    <a:pt x="651" y="214"/>
                  </a:lnTo>
                  <a:lnTo>
                    <a:pt x="650" y="214"/>
                  </a:lnTo>
                  <a:lnTo>
                    <a:pt x="649" y="214"/>
                  </a:lnTo>
                  <a:lnTo>
                    <a:pt x="650" y="216"/>
                  </a:lnTo>
                  <a:lnTo>
                    <a:pt x="649" y="216"/>
                  </a:lnTo>
                  <a:lnTo>
                    <a:pt x="648" y="216"/>
                  </a:lnTo>
                  <a:lnTo>
                    <a:pt x="647" y="216"/>
                  </a:lnTo>
                  <a:lnTo>
                    <a:pt x="647" y="217"/>
                  </a:lnTo>
                  <a:lnTo>
                    <a:pt x="646" y="217"/>
                  </a:lnTo>
                  <a:lnTo>
                    <a:pt x="642" y="217"/>
                  </a:lnTo>
                  <a:lnTo>
                    <a:pt x="640" y="217"/>
                  </a:lnTo>
                  <a:lnTo>
                    <a:pt x="639" y="216"/>
                  </a:lnTo>
                  <a:lnTo>
                    <a:pt x="637" y="216"/>
                  </a:lnTo>
                  <a:lnTo>
                    <a:pt x="637" y="214"/>
                  </a:lnTo>
                  <a:lnTo>
                    <a:pt x="636" y="213"/>
                  </a:lnTo>
                  <a:lnTo>
                    <a:pt x="635" y="213"/>
                  </a:lnTo>
                  <a:lnTo>
                    <a:pt x="634" y="212"/>
                  </a:lnTo>
                  <a:lnTo>
                    <a:pt x="633" y="212"/>
                  </a:lnTo>
                  <a:lnTo>
                    <a:pt x="636" y="212"/>
                  </a:lnTo>
                  <a:lnTo>
                    <a:pt x="637" y="212"/>
                  </a:lnTo>
                  <a:lnTo>
                    <a:pt x="635" y="212"/>
                  </a:lnTo>
                  <a:lnTo>
                    <a:pt x="634" y="211"/>
                  </a:lnTo>
                  <a:lnTo>
                    <a:pt x="633" y="211"/>
                  </a:lnTo>
                  <a:lnTo>
                    <a:pt x="632" y="211"/>
                  </a:lnTo>
                  <a:lnTo>
                    <a:pt x="632" y="210"/>
                  </a:lnTo>
                  <a:lnTo>
                    <a:pt x="631" y="210"/>
                  </a:lnTo>
                  <a:lnTo>
                    <a:pt x="629" y="209"/>
                  </a:lnTo>
                  <a:lnTo>
                    <a:pt x="628" y="209"/>
                  </a:lnTo>
                  <a:lnTo>
                    <a:pt x="627" y="207"/>
                  </a:lnTo>
                  <a:lnTo>
                    <a:pt x="627" y="209"/>
                  </a:lnTo>
                  <a:lnTo>
                    <a:pt x="627" y="207"/>
                  </a:lnTo>
                  <a:lnTo>
                    <a:pt x="625" y="207"/>
                  </a:lnTo>
                  <a:lnTo>
                    <a:pt x="626" y="209"/>
                  </a:lnTo>
                  <a:lnTo>
                    <a:pt x="626" y="210"/>
                  </a:lnTo>
                  <a:lnTo>
                    <a:pt x="625" y="210"/>
                  </a:lnTo>
                  <a:lnTo>
                    <a:pt x="625" y="209"/>
                  </a:lnTo>
                  <a:lnTo>
                    <a:pt x="624" y="209"/>
                  </a:lnTo>
                  <a:lnTo>
                    <a:pt x="622" y="209"/>
                  </a:lnTo>
                  <a:lnTo>
                    <a:pt x="621" y="209"/>
                  </a:lnTo>
                  <a:lnTo>
                    <a:pt x="620" y="209"/>
                  </a:lnTo>
                  <a:lnTo>
                    <a:pt x="619" y="209"/>
                  </a:lnTo>
                  <a:lnTo>
                    <a:pt x="620" y="209"/>
                  </a:lnTo>
                  <a:lnTo>
                    <a:pt x="621" y="209"/>
                  </a:lnTo>
                  <a:lnTo>
                    <a:pt x="620" y="209"/>
                  </a:lnTo>
                  <a:lnTo>
                    <a:pt x="617" y="209"/>
                  </a:lnTo>
                  <a:lnTo>
                    <a:pt x="613" y="207"/>
                  </a:lnTo>
                  <a:lnTo>
                    <a:pt x="612" y="207"/>
                  </a:lnTo>
                  <a:lnTo>
                    <a:pt x="611" y="207"/>
                  </a:lnTo>
                  <a:lnTo>
                    <a:pt x="610" y="207"/>
                  </a:lnTo>
                  <a:lnTo>
                    <a:pt x="608" y="207"/>
                  </a:lnTo>
                  <a:lnTo>
                    <a:pt x="612" y="210"/>
                  </a:lnTo>
                  <a:lnTo>
                    <a:pt x="612" y="209"/>
                  </a:lnTo>
                  <a:lnTo>
                    <a:pt x="613" y="209"/>
                  </a:lnTo>
                  <a:lnTo>
                    <a:pt x="614" y="209"/>
                  </a:lnTo>
                  <a:lnTo>
                    <a:pt x="617" y="209"/>
                  </a:lnTo>
                  <a:lnTo>
                    <a:pt x="618" y="209"/>
                  </a:lnTo>
                  <a:lnTo>
                    <a:pt x="620" y="210"/>
                  </a:lnTo>
                  <a:lnTo>
                    <a:pt x="622" y="210"/>
                  </a:lnTo>
                  <a:lnTo>
                    <a:pt x="624" y="210"/>
                  </a:lnTo>
                  <a:lnTo>
                    <a:pt x="624" y="211"/>
                  </a:lnTo>
                  <a:lnTo>
                    <a:pt x="625" y="211"/>
                  </a:lnTo>
                  <a:lnTo>
                    <a:pt x="625" y="212"/>
                  </a:lnTo>
                  <a:lnTo>
                    <a:pt x="626" y="212"/>
                  </a:lnTo>
                  <a:lnTo>
                    <a:pt x="626" y="213"/>
                  </a:lnTo>
                  <a:lnTo>
                    <a:pt x="626" y="214"/>
                  </a:lnTo>
                  <a:lnTo>
                    <a:pt x="627" y="214"/>
                  </a:lnTo>
                  <a:lnTo>
                    <a:pt x="628" y="214"/>
                  </a:lnTo>
                  <a:lnTo>
                    <a:pt x="628" y="216"/>
                  </a:lnTo>
                  <a:lnTo>
                    <a:pt x="627" y="216"/>
                  </a:lnTo>
                  <a:lnTo>
                    <a:pt x="628" y="216"/>
                  </a:lnTo>
                  <a:lnTo>
                    <a:pt x="628" y="217"/>
                  </a:lnTo>
                  <a:lnTo>
                    <a:pt x="629" y="217"/>
                  </a:lnTo>
                  <a:lnTo>
                    <a:pt x="633" y="217"/>
                  </a:lnTo>
                  <a:lnTo>
                    <a:pt x="637" y="217"/>
                  </a:lnTo>
                  <a:lnTo>
                    <a:pt x="639" y="217"/>
                  </a:lnTo>
                  <a:lnTo>
                    <a:pt x="640" y="217"/>
                  </a:lnTo>
                  <a:lnTo>
                    <a:pt x="641" y="217"/>
                  </a:lnTo>
                  <a:lnTo>
                    <a:pt x="642" y="217"/>
                  </a:lnTo>
                  <a:lnTo>
                    <a:pt x="643" y="217"/>
                  </a:lnTo>
                  <a:lnTo>
                    <a:pt x="646" y="217"/>
                  </a:lnTo>
                  <a:lnTo>
                    <a:pt x="648" y="218"/>
                  </a:lnTo>
                  <a:lnTo>
                    <a:pt x="648" y="219"/>
                  </a:lnTo>
                  <a:lnTo>
                    <a:pt x="647" y="220"/>
                  </a:lnTo>
                  <a:lnTo>
                    <a:pt x="646" y="220"/>
                  </a:lnTo>
                  <a:lnTo>
                    <a:pt x="646" y="221"/>
                  </a:lnTo>
                  <a:lnTo>
                    <a:pt x="644" y="221"/>
                  </a:lnTo>
                  <a:lnTo>
                    <a:pt x="643" y="221"/>
                  </a:lnTo>
                  <a:lnTo>
                    <a:pt x="643" y="223"/>
                  </a:lnTo>
                  <a:lnTo>
                    <a:pt x="642" y="223"/>
                  </a:lnTo>
                  <a:lnTo>
                    <a:pt x="641" y="224"/>
                  </a:lnTo>
                  <a:lnTo>
                    <a:pt x="641" y="225"/>
                  </a:lnTo>
                  <a:lnTo>
                    <a:pt x="640" y="225"/>
                  </a:lnTo>
                  <a:lnTo>
                    <a:pt x="639" y="225"/>
                  </a:lnTo>
                  <a:lnTo>
                    <a:pt x="637" y="225"/>
                  </a:lnTo>
                  <a:lnTo>
                    <a:pt x="637" y="226"/>
                  </a:lnTo>
                  <a:lnTo>
                    <a:pt x="636" y="226"/>
                  </a:lnTo>
                  <a:lnTo>
                    <a:pt x="636" y="227"/>
                  </a:lnTo>
                  <a:lnTo>
                    <a:pt x="635" y="227"/>
                  </a:lnTo>
                  <a:lnTo>
                    <a:pt x="634" y="227"/>
                  </a:lnTo>
                  <a:lnTo>
                    <a:pt x="633" y="227"/>
                  </a:lnTo>
                  <a:lnTo>
                    <a:pt x="633" y="228"/>
                  </a:lnTo>
                  <a:lnTo>
                    <a:pt x="632" y="228"/>
                  </a:lnTo>
                  <a:lnTo>
                    <a:pt x="632" y="230"/>
                  </a:lnTo>
                  <a:lnTo>
                    <a:pt x="631" y="230"/>
                  </a:lnTo>
                  <a:lnTo>
                    <a:pt x="631" y="231"/>
                  </a:lnTo>
                  <a:lnTo>
                    <a:pt x="628" y="231"/>
                  </a:lnTo>
                  <a:lnTo>
                    <a:pt x="628" y="232"/>
                  </a:lnTo>
                  <a:lnTo>
                    <a:pt x="627" y="232"/>
                  </a:lnTo>
                  <a:lnTo>
                    <a:pt x="627" y="233"/>
                  </a:lnTo>
                  <a:lnTo>
                    <a:pt x="626" y="233"/>
                  </a:lnTo>
                  <a:lnTo>
                    <a:pt x="625" y="233"/>
                  </a:lnTo>
                  <a:lnTo>
                    <a:pt x="624" y="233"/>
                  </a:lnTo>
                  <a:lnTo>
                    <a:pt x="621" y="234"/>
                  </a:lnTo>
                  <a:lnTo>
                    <a:pt x="620" y="234"/>
                  </a:lnTo>
                  <a:lnTo>
                    <a:pt x="619" y="234"/>
                  </a:lnTo>
                  <a:lnTo>
                    <a:pt x="619" y="235"/>
                  </a:lnTo>
                  <a:lnTo>
                    <a:pt x="618" y="235"/>
                  </a:lnTo>
                  <a:lnTo>
                    <a:pt x="617" y="235"/>
                  </a:lnTo>
                  <a:lnTo>
                    <a:pt x="615" y="235"/>
                  </a:lnTo>
                  <a:lnTo>
                    <a:pt x="615" y="234"/>
                  </a:lnTo>
                  <a:lnTo>
                    <a:pt x="614" y="234"/>
                  </a:lnTo>
                  <a:lnTo>
                    <a:pt x="614" y="233"/>
                  </a:lnTo>
                  <a:lnTo>
                    <a:pt x="613" y="233"/>
                  </a:lnTo>
                  <a:lnTo>
                    <a:pt x="614" y="233"/>
                  </a:lnTo>
                  <a:lnTo>
                    <a:pt x="614" y="234"/>
                  </a:lnTo>
                  <a:lnTo>
                    <a:pt x="614" y="235"/>
                  </a:lnTo>
                  <a:lnTo>
                    <a:pt x="613" y="235"/>
                  </a:lnTo>
                  <a:lnTo>
                    <a:pt x="613" y="234"/>
                  </a:lnTo>
                  <a:lnTo>
                    <a:pt x="612" y="234"/>
                  </a:lnTo>
                  <a:lnTo>
                    <a:pt x="612" y="235"/>
                  </a:lnTo>
                  <a:lnTo>
                    <a:pt x="613" y="235"/>
                  </a:lnTo>
                  <a:lnTo>
                    <a:pt x="612" y="235"/>
                  </a:lnTo>
                  <a:lnTo>
                    <a:pt x="612" y="234"/>
                  </a:lnTo>
                  <a:lnTo>
                    <a:pt x="611" y="234"/>
                  </a:lnTo>
                  <a:lnTo>
                    <a:pt x="610" y="234"/>
                  </a:lnTo>
                  <a:lnTo>
                    <a:pt x="610" y="235"/>
                  </a:lnTo>
                  <a:lnTo>
                    <a:pt x="610" y="234"/>
                  </a:lnTo>
                  <a:lnTo>
                    <a:pt x="608" y="234"/>
                  </a:lnTo>
                  <a:lnTo>
                    <a:pt x="607" y="233"/>
                  </a:lnTo>
                  <a:lnTo>
                    <a:pt x="608" y="233"/>
                  </a:lnTo>
                  <a:lnTo>
                    <a:pt x="610" y="233"/>
                  </a:lnTo>
                  <a:lnTo>
                    <a:pt x="610" y="232"/>
                  </a:lnTo>
                  <a:lnTo>
                    <a:pt x="608" y="232"/>
                  </a:lnTo>
                  <a:lnTo>
                    <a:pt x="608" y="233"/>
                  </a:lnTo>
                  <a:lnTo>
                    <a:pt x="607" y="233"/>
                  </a:lnTo>
                  <a:lnTo>
                    <a:pt x="606" y="233"/>
                  </a:lnTo>
                  <a:lnTo>
                    <a:pt x="605" y="233"/>
                  </a:lnTo>
                  <a:lnTo>
                    <a:pt x="606" y="233"/>
                  </a:lnTo>
                  <a:lnTo>
                    <a:pt x="606" y="234"/>
                  </a:lnTo>
                  <a:lnTo>
                    <a:pt x="606" y="235"/>
                  </a:lnTo>
                  <a:lnTo>
                    <a:pt x="606" y="237"/>
                  </a:lnTo>
                  <a:lnTo>
                    <a:pt x="605" y="237"/>
                  </a:lnTo>
                  <a:lnTo>
                    <a:pt x="604" y="237"/>
                  </a:lnTo>
                  <a:lnTo>
                    <a:pt x="604" y="235"/>
                  </a:lnTo>
                  <a:lnTo>
                    <a:pt x="605" y="235"/>
                  </a:lnTo>
                  <a:lnTo>
                    <a:pt x="604" y="235"/>
                  </a:lnTo>
                  <a:lnTo>
                    <a:pt x="603" y="235"/>
                  </a:lnTo>
                  <a:lnTo>
                    <a:pt x="603" y="234"/>
                  </a:lnTo>
                  <a:lnTo>
                    <a:pt x="601" y="235"/>
                  </a:lnTo>
                  <a:lnTo>
                    <a:pt x="603" y="235"/>
                  </a:lnTo>
                  <a:lnTo>
                    <a:pt x="603" y="237"/>
                  </a:lnTo>
                  <a:lnTo>
                    <a:pt x="603" y="238"/>
                  </a:lnTo>
                  <a:lnTo>
                    <a:pt x="601" y="238"/>
                  </a:lnTo>
                  <a:lnTo>
                    <a:pt x="601" y="239"/>
                  </a:lnTo>
                  <a:lnTo>
                    <a:pt x="600" y="239"/>
                  </a:lnTo>
                  <a:lnTo>
                    <a:pt x="599" y="240"/>
                  </a:lnTo>
                  <a:lnTo>
                    <a:pt x="598" y="240"/>
                  </a:lnTo>
                  <a:lnTo>
                    <a:pt x="599" y="240"/>
                  </a:lnTo>
                  <a:lnTo>
                    <a:pt x="598" y="240"/>
                  </a:lnTo>
                  <a:lnTo>
                    <a:pt x="597" y="240"/>
                  </a:lnTo>
                  <a:lnTo>
                    <a:pt x="596" y="240"/>
                  </a:lnTo>
                  <a:lnTo>
                    <a:pt x="597" y="240"/>
                  </a:lnTo>
                  <a:lnTo>
                    <a:pt x="596" y="240"/>
                  </a:lnTo>
                  <a:lnTo>
                    <a:pt x="596" y="239"/>
                  </a:lnTo>
                  <a:lnTo>
                    <a:pt x="594" y="239"/>
                  </a:lnTo>
                  <a:lnTo>
                    <a:pt x="594" y="240"/>
                  </a:lnTo>
                  <a:lnTo>
                    <a:pt x="593" y="240"/>
                  </a:lnTo>
                  <a:lnTo>
                    <a:pt x="594" y="240"/>
                  </a:lnTo>
                  <a:lnTo>
                    <a:pt x="596" y="240"/>
                  </a:lnTo>
                  <a:lnTo>
                    <a:pt x="594" y="240"/>
                  </a:lnTo>
                  <a:lnTo>
                    <a:pt x="593" y="240"/>
                  </a:lnTo>
                  <a:lnTo>
                    <a:pt x="593" y="241"/>
                  </a:lnTo>
                  <a:lnTo>
                    <a:pt x="592" y="241"/>
                  </a:lnTo>
                  <a:lnTo>
                    <a:pt x="591" y="241"/>
                  </a:lnTo>
                  <a:lnTo>
                    <a:pt x="590" y="241"/>
                  </a:lnTo>
                  <a:lnTo>
                    <a:pt x="590" y="240"/>
                  </a:lnTo>
                  <a:lnTo>
                    <a:pt x="589" y="240"/>
                  </a:lnTo>
                  <a:lnTo>
                    <a:pt x="587" y="240"/>
                  </a:lnTo>
                  <a:lnTo>
                    <a:pt x="586" y="240"/>
                  </a:lnTo>
                  <a:lnTo>
                    <a:pt x="586" y="239"/>
                  </a:lnTo>
                  <a:lnTo>
                    <a:pt x="587" y="239"/>
                  </a:lnTo>
                  <a:lnTo>
                    <a:pt x="587" y="240"/>
                  </a:lnTo>
                  <a:lnTo>
                    <a:pt x="587" y="239"/>
                  </a:lnTo>
                  <a:lnTo>
                    <a:pt x="586" y="239"/>
                  </a:lnTo>
                  <a:lnTo>
                    <a:pt x="585" y="239"/>
                  </a:lnTo>
                  <a:lnTo>
                    <a:pt x="584" y="239"/>
                  </a:lnTo>
                  <a:lnTo>
                    <a:pt x="584" y="238"/>
                  </a:lnTo>
                  <a:lnTo>
                    <a:pt x="584" y="239"/>
                  </a:lnTo>
                  <a:lnTo>
                    <a:pt x="583" y="239"/>
                  </a:lnTo>
                  <a:lnTo>
                    <a:pt x="582" y="239"/>
                  </a:lnTo>
                  <a:lnTo>
                    <a:pt x="580" y="238"/>
                  </a:lnTo>
                  <a:lnTo>
                    <a:pt x="582" y="238"/>
                  </a:lnTo>
                  <a:lnTo>
                    <a:pt x="583" y="238"/>
                  </a:lnTo>
                  <a:lnTo>
                    <a:pt x="582" y="238"/>
                  </a:lnTo>
                  <a:lnTo>
                    <a:pt x="580" y="238"/>
                  </a:lnTo>
                  <a:lnTo>
                    <a:pt x="580" y="239"/>
                  </a:lnTo>
                  <a:lnTo>
                    <a:pt x="579" y="239"/>
                  </a:lnTo>
                  <a:lnTo>
                    <a:pt x="579" y="238"/>
                  </a:lnTo>
                  <a:lnTo>
                    <a:pt x="578" y="238"/>
                  </a:lnTo>
                  <a:lnTo>
                    <a:pt x="577" y="238"/>
                  </a:lnTo>
                  <a:lnTo>
                    <a:pt x="576" y="238"/>
                  </a:lnTo>
                  <a:lnTo>
                    <a:pt x="573" y="237"/>
                  </a:lnTo>
                  <a:lnTo>
                    <a:pt x="572" y="237"/>
                  </a:lnTo>
                  <a:lnTo>
                    <a:pt x="572" y="235"/>
                  </a:lnTo>
                  <a:lnTo>
                    <a:pt x="571" y="235"/>
                  </a:lnTo>
                  <a:lnTo>
                    <a:pt x="570" y="235"/>
                  </a:lnTo>
                  <a:lnTo>
                    <a:pt x="569" y="235"/>
                  </a:lnTo>
                  <a:lnTo>
                    <a:pt x="569" y="234"/>
                  </a:lnTo>
                  <a:lnTo>
                    <a:pt x="568" y="234"/>
                  </a:lnTo>
                  <a:lnTo>
                    <a:pt x="567" y="233"/>
                  </a:lnTo>
                  <a:lnTo>
                    <a:pt x="568" y="233"/>
                  </a:lnTo>
                  <a:lnTo>
                    <a:pt x="567" y="233"/>
                  </a:lnTo>
                  <a:lnTo>
                    <a:pt x="567" y="232"/>
                  </a:lnTo>
                  <a:lnTo>
                    <a:pt x="567" y="233"/>
                  </a:lnTo>
                  <a:lnTo>
                    <a:pt x="567" y="234"/>
                  </a:lnTo>
                  <a:lnTo>
                    <a:pt x="567" y="235"/>
                  </a:lnTo>
                  <a:lnTo>
                    <a:pt x="564" y="235"/>
                  </a:lnTo>
                  <a:lnTo>
                    <a:pt x="564" y="237"/>
                  </a:lnTo>
                  <a:lnTo>
                    <a:pt x="565" y="237"/>
                  </a:lnTo>
                  <a:lnTo>
                    <a:pt x="567" y="237"/>
                  </a:lnTo>
                  <a:lnTo>
                    <a:pt x="567" y="238"/>
                  </a:lnTo>
                  <a:lnTo>
                    <a:pt x="567" y="237"/>
                  </a:lnTo>
                  <a:lnTo>
                    <a:pt x="568" y="238"/>
                  </a:lnTo>
                  <a:lnTo>
                    <a:pt x="569" y="238"/>
                  </a:lnTo>
                  <a:lnTo>
                    <a:pt x="569" y="237"/>
                  </a:lnTo>
                  <a:lnTo>
                    <a:pt x="568" y="237"/>
                  </a:lnTo>
                  <a:lnTo>
                    <a:pt x="567" y="235"/>
                  </a:lnTo>
                  <a:lnTo>
                    <a:pt x="568" y="235"/>
                  </a:lnTo>
                  <a:lnTo>
                    <a:pt x="569" y="235"/>
                  </a:lnTo>
                  <a:lnTo>
                    <a:pt x="569" y="237"/>
                  </a:lnTo>
                  <a:lnTo>
                    <a:pt x="570" y="237"/>
                  </a:lnTo>
                  <a:lnTo>
                    <a:pt x="571" y="237"/>
                  </a:lnTo>
                  <a:lnTo>
                    <a:pt x="572" y="238"/>
                  </a:lnTo>
                  <a:lnTo>
                    <a:pt x="573" y="238"/>
                  </a:lnTo>
                  <a:lnTo>
                    <a:pt x="575" y="238"/>
                  </a:lnTo>
                  <a:lnTo>
                    <a:pt x="576" y="238"/>
                  </a:lnTo>
                  <a:lnTo>
                    <a:pt x="577" y="238"/>
                  </a:lnTo>
                  <a:lnTo>
                    <a:pt x="576" y="239"/>
                  </a:lnTo>
                  <a:lnTo>
                    <a:pt x="577" y="239"/>
                  </a:lnTo>
                  <a:lnTo>
                    <a:pt x="578" y="239"/>
                  </a:lnTo>
                  <a:lnTo>
                    <a:pt x="579" y="239"/>
                  </a:lnTo>
                  <a:lnTo>
                    <a:pt x="578" y="239"/>
                  </a:lnTo>
                  <a:lnTo>
                    <a:pt x="577" y="240"/>
                  </a:lnTo>
                  <a:lnTo>
                    <a:pt x="578" y="240"/>
                  </a:lnTo>
                  <a:lnTo>
                    <a:pt x="577" y="240"/>
                  </a:lnTo>
                  <a:lnTo>
                    <a:pt x="576" y="240"/>
                  </a:lnTo>
                  <a:lnTo>
                    <a:pt x="575" y="240"/>
                  </a:lnTo>
                  <a:lnTo>
                    <a:pt x="575" y="241"/>
                  </a:lnTo>
                  <a:lnTo>
                    <a:pt x="573" y="241"/>
                  </a:lnTo>
                  <a:lnTo>
                    <a:pt x="572" y="241"/>
                  </a:lnTo>
                  <a:lnTo>
                    <a:pt x="573" y="241"/>
                  </a:lnTo>
                  <a:lnTo>
                    <a:pt x="575" y="241"/>
                  </a:lnTo>
                  <a:lnTo>
                    <a:pt x="576" y="241"/>
                  </a:lnTo>
                  <a:lnTo>
                    <a:pt x="577" y="241"/>
                  </a:lnTo>
                  <a:lnTo>
                    <a:pt x="577" y="240"/>
                  </a:lnTo>
                  <a:lnTo>
                    <a:pt x="578" y="240"/>
                  </a:lnTo>
                  <a:lnTo>
                    <a:pt x="579" y="240"/>
                  </a:lnTo>
                  <a:lnTo>
                    <a:pt x="580" y="240"/>
                  </a:lnTo>
                  <a:lnTo>
                    <a:pt x="580" y="239"/>
                  </a:lnTo>
                  <a:lnTo>
                    <a:pt x="582" y="239"/>
                  </a:lnTo>
                  <a:lnTo>
                    <a:pt x="583" y="239"/>
                  </a:lnTo>
                  <a:lnTo>
                    <a:pt x="584" y="240"/>
                  </a:lnTo>
                  <a:lnTo>
                    <a:pt x="583" y="240"/>
                  </a:lnTo>
                  <a:lnTo>
                    <a:pt x="583" y="241"/>
                  </a:lnTo>
                  <a:lnTo>
                    <a:pt x="584" y="241"/>
                  </a:lnTo>
                  <a:lnTo>
                    <a:pt x="585" y="241"/>
                  </a:lnTo>
                  <a:lnTo>
                    <a:pt x="585" y="242"/>
                  </a:lnTo>
                  <a:lnTo>
                    <a:pt x="584" y="242"/>
                  </a:lnTo>
                  <a:lnTo>
                    <a:pt x="585" y="242"/>
                  </a:lnTo>
                  <a:lnTo>
                    <a:pt x="587" y="242"/>
                  </a:lnTo>
                  <a:lnTo>
                    <a:pt x="589" y="242"/>
                  </a:lnTo>
                  <a:lnTo>
                    <a:pt x="590" y="244"/>
                  </a:lnTo>
                  <a:lnTo>
                    <a:pt x="589" y="244"/>
                  </a:lnTo>
                  <a:lnTo>
                    <a:pt x="590" y="244"/>
                  </a:lnTo>
                  <a:lnTo>
                    <a:pt x="591" y="244"/>
                  </a:lnTo>
                  <a:lnTo>
                    <a:pt x="591" y="245"/>
                  </a:lnTo>
                  <a:lnTo>
                    <a:pt x="590" y="245"/>
                  </a:lnTo>
                  <a:lnTo>
                    <a:pt x="590" y="246"/>
                  </a:lnTo>
                  <a:lnTo>
                    <a:pt x="589" y="246"/>
                  </a:lnTo>
                  <a:lnTo>
                    <a:pt x="589" y="247"/>
                  </a:lnTo>
                  <a:lnTo>
                    <a:pt x="589" y="248"/>
                  </a:lnTo>
                  <a:lnTo>
                    <a:pt x="587" y="248"/>
                  </a:lnTo>
                  <a:lnTo>
                    <a:pt x="587" y="249"/>
                  </a:lnTo>
                  <a:lnTo>
                    <a:pt x="586" y="249"/>
                  </a:lnTo>
                  <a:lnTo>
                    <a:pt x="585" y="249"/>
                  </a:lnTo>
                  <a:lnTo>
                    <a:pt x="583" y="249"/>
                  </a:lnTo>
                  <a:lnTo>
                    <a:pt x="582" y="251"/>
                  </a:lnTo>
                  <a:lnTo>
                    <a:pt x="580" y="251"/>
                  </a:lnTo>
                  <a:lnTo>
                    <a:pt x="579" y="252"/>
                  </a:lnTo>
                  <a:lnTo>
                    <a:pt x="578" y="252"/>
                  </a:lnTo>
                  <a:lnTo>
                    <a:pt x="577" y="252"/>
                  </a:lnTo>
                  <a:lnTo>
                    <a:pt x="578" y="252"/>
                  </a:lnTo>
                  <a:lnTo>
                    <a:pt x="577" y="252"/>
                  </a:lnTo>
                  <a:lnTo>
                    <a:pt x="575" y="252"/>
                  </a:lnTo>
                  <a:lnTo>
                    <a:pt x="573" y="252"/>
                  </a:lnTo>
                  <a:lnTo>
                    <a:pt x="572" y="252"/>
                  </a:lnTo>
                  <a:lnTo>
                    <a:pt x="571" y="251"/>
                  </a:lnTo>
                  <a:lnTo>
                    <a:pt x="570" y="251"/>
                  </a:lnTo>
                  <a:lnTo>
                    <a:pt x="570" y="252"/>
                  </a:lnTo>
                  <a:lnTo>
                    <a:pt x="569" y="252"/>
                  </a:lnTo>
                  <a:lnTo>
                    <a:pt x="568" y="252"/>
                  </a:lnTo>
                  <a:lnTo>
                    <a:pt x="567" y="252"/>
                  </a:lnTo>
                  <a:lnTo>
                    <a:pt x="567" y="253"/>
                  </a:lnTo>
                  <a:lnTo>
                    <a:pt x="568" y="253"/>
                  </a:lnTo>
                  <a:lnTo>
                    <a:pt x="568" y="254"/>
                  </a:lnTo>
                  <a:lnTo>
                    <a:pt x="568" y="253"/>
                  </a:lnTo>
                  <a:lnTo>
                    <a:pt x="567" y="253"/>
                  </a:lnTo>
                  <a:lnTo>
                    <a:pt x="567" y="254"/>
                  </a:lnTo>
                  <a:lnTo>
                    <a:pt x="568" y="254"/>
                  </a:lnTo>
                  <a:lnTo>
                    <a:pt x="570" y="254"/>
                  </a:lnTo>
                  <a:lnTo>
                    <a:pt x="570" y="255"/>
                  </a:lnTo>
                  <a:lnTo>
                    <a:pt x="569" y="255"/>
                  </a:lnTo>
                  <a:lnTo>
                    <a:pt x="568" y="255"/>
                  </a:lnTo>
                  <a:lnTo>
                    <a:pt x="567" y="255"/>
                  </a:lnTo>
                  <a:lnTo>
                    <a:pt x="568" y="255"/>
                  </a:lnTo>
                  <a:lnTo>
                    <a:pt x="568" y="254"/>
                  </a:lnTo>
                  <a:lnTo>
                    <a:pt x="567" y="255"/>
                  </a:lnTo>
                  <a:lnTo>
                    <a:pt x="565" y="255"/>
                  </a:lnTo>
                  <a:lnTo>
                    <a:pt x="564" y="255"/>
                  </a:lnTo>
                  <a:lnTo>
                    <a:pt x="563" y="255"/>
                  </a:lnTo>
                  <a:lnTo>
                    <a:pt x="564" y="255"/>
                  </a:lnTo>
                  <a:lnTo>
                    <a:pt x="563" y="255"/>
                  </a:lnTo>
                  <a:lnTo>
                    <a:pt x="563" y="254"/>
                  </a:lnTo>
                  <a:lnTo>
                    <a:pt x="562" y="254"/>
                  </a:lnTo>
                  <a:lnTo>
                    <a:pt x="562" y="255"/>
                  </a:lnTo>
                  <a:lnTo>
                    <a:pt x="563" y="255"/>
                  </a:lnTo>
                  <a:lnTo>
                    <a:pt x="562" y="255"/>
                  </a:lnTo>
                  <a:lnTo>
                    <a:pt x="563" y="255"/>
                  </a:lnTo>
                  <a:lnTo>
                    <a:pt x="562" y="255"/>
                  </a:lnTo>
                  <a:lnTo>
                    <a:pt x="562" y="256"/>
                  </a:lnTo>
                  <a:lnTo>
                    <a:pt x="563" y="256"/>
                  </a:lnTo>
                  <a:lnTo>
                    <a:pt x="562" y="256"/>
                  </a:lnTo>
                  <a:lnTo>
                    <a:pt x="561" y="256"/>
                  </a:lnTo>
                  <a:lnTo>
                    <a:pt x="560" y="256"/>
                  </a:lnTo>
                  <a:lnTo>
                    <a:pt x="560" y="258"/>
                  </a:lnTo>
                  <a:lnTo>
                    <a:pt x="558" y="258"/>
                  </a:lnTo>
                  <a:lnTo>
                    <a:pt x="558" y="259"/>
                  </a:lnTo>
                  <a:lnTo>
                    <a:pt x="557" y="259"/>
                  </a:lnTo>
                  <a:lnTo>
                    <a:pt x="558" y="259"/>
                  </a:lnTo>
                  <a:lnTo>
                    <a:pt x="560" y="259"/>
                  </a:lnTo>
                  <a:lnTo>
                    <a:pt x="560" y="260"/>
                  </a:lnTo>
                  <a:lnTo>
                    <a:pt x="558" y="260"/>
                  </a:lnTo>
                  <a:lnTo>
                    <a:pt x="560" y="260"/>
                  </a:lnTo>
                  <a:lnTo>
                    <a:pt x="558" y="260"/>
                  </a:lnTo>
                  <a:lnTo>
                    <a:pt x="558" y="261"/>
                  </a:lnTo>
                  <a:lnTo>
                    <a:pt x="560" y="261"/>
                  </a:lnTo>
                  <a:lnTo>
                    <a:pt x="558" y="261"/>
                  </a:lnTo>
                  <a:lnTo>
                    <a:pt x="558" y="260"/>
                  </a:lnTo>
                  <a:lnTo>
                    <a:pt x="558" y="259"/>
                  </a:lnTo>
                  <a:lnTo>
                    <a:pt x="557" y="259"/>
                  </a:lnTo>
                  <a:lnTo>
                    <a:pt x="556" y="259"/>
                  </a:lnTo>
                  <a:lnTo>
                    <a:pt x="554" y="259"/>
                  </a:lnTo>
                  <a:lnTo>
                    <a:pt x="553" y="258"/>
                  </a:lnTo>
                  <a:lnTo>
                    <a:pt x="554" y="259"/>
                  </a:lnTo>
                  <a:lnTo>
                    <a:pt x="555" y="259"/>
                  </a:lnTo>
                  <a:lnTo>
                    <a:pt x="556" y="259"/>
                  </a:lnTo>
                  <a:lnTo>
                    <a:pt x="556" y="260"/>
                  </a:lnTo>
                  <a:lnTo>
                    <a:pt x="557" y="260"/>
                  </a:lnTo>
                  <a:lnTo>
                    <a:pt x="556" y="260"/>
                  </a:lnTo>
                  <a:lnTo>
                    <a:pt x="556" y="261"/>
                  </a:lnTo>
                  <a:lnTo>
                    <a:pt x="556" y="260"/>
                  </a:lnTo>
                  <a:lnTo>
                    <a:pt x="555" y="260"/>
                  </a:lnTo>
                  <a:lnTo>
                    <a:pt x="555" y="261"/>
                  </a:lnTo>
                  <a:lnTo>
                    <a:pt x="555" y="260"/>
                  </a:lnTo>
                  <a:lnTo>
                    <a:pt x="554" y="260"/>
                  </a:lnTo>
                  <a:lnTo>
                    <a:pt x="554" y="261"/>
                  </a:lnTo>
                  <a:lnTo>
                    <a:pt x="555" y="261"/>
                  </a:lnTo>
                  <a:lnTo>
                    <a:pt x="554" y="261"/>
                  </a:lnTo>
                  <a:lnTo>
                    <a:pt x="553" y="261"/>
                  </a:lnTo>
                  <a:lnTo>
                    <a:pt x="554" y="261"/>
                  </a:lnTo>
                  <a:lnTo>
                    <a:pt x="554" y="262"/>
                  </a:lnTo>
                  <a:lnTo>
                    <a:pt x="553" y="262"/>
                  </a:lnTo>
                  <a:lnTo>
                    <a:pt x="551" y="262"/>
                  </a:lnTo>
                  <a:lnTo>
                    <a:pt x="553" y="262"/>
                  </a:lnTo>
                  <a:lnTo>
                    <a:pt x="551" y="262"/>
                  </a:lnTo>
                  <a:lnTo>
                    <a:pt x="550" y="263"/>
                  </a:lnTo>
                  <a:lnTo>
                    <a:pt x="550" y="262"/>
                  </a:lnTo>
                  <a:lnTo>
                    <a:pt x="549" y="262"/>
                  </a:lnTo>
                  <a:lnTo>
                    <a:pt x="549" y="263"/>
                  </a:lnTo>
                  <a:lnTo>
                    <a:pt x="548" y="263"/>
                  </a:lnTo>
                  <a:lnTo>
                    <a:pt x="549" y="263"/>
                  </a:lnTo>
                  <a:lnTo>
                    <a:pt x="549" y="265"/>
                  </a:lnTo>
                  <a:lnTo>
                    <a:pt x="548" y="263"/>
                  </a:lnTo>
                  <a:lnTo>
                    <a:pt x="548" y="265"/>
                  </a:lnTo>
                  <a:lnTo>
                    <a:pt x="546" y="265"/>
                  </a:lnTo>
                  <a:lnTo>
                    <a:pt x="546" y="263"/>
                  </a:lnTo>
                  <a:lnTo>
                    <a:pt x="544" y="265"/>
                  </a:lnTo>
                  <a:lnTo>
                    <a:pt x="546" y="265"/>
                  </a:lnTo>
                  <a:lnTo>
                    <a:pt x="544" y="265"/>
                  </a:lnTo>
                  <a:lnTo>
                    <a:pt x="544" y="266"/>
                  </a:lnTo>
                  <a:lnTo>
                    <a:pt x="546" y="266"/>
                  </a:lnTo>
                  <a:lnTo>
                    <a:pt x="547" y="266"/>
                  </a:lnTo>
                  <a:lnTo>
                    <a:pt x="546" y="266"/>
                  </a:lnTo>
                  <a:lnTo>
                    <a:pt x="546" y="267"/>
                  </a:lnTo>
                  <a:lnTo>
                    <a:pt x="547" y="267"/>
                  </a:lnTo>
                  <a:lnTo>
                    <a:pt x="547" y="266"/>
                  </a:lnTo>
                  <a:lnTo>
                    <a:pt x="547" y="267"/>
                  </a:lnTo>
                  <a:lnTo>
                    <a:pt x="546" y="267"/>
                  </a:lnTo>
                  <a:lnTo>
                    <a:pt x="544" y="267"/>
                  </a:lnTo>
                  <a:lnTo>
                    <a:pt x="546" y="267"/>
                  </a:lnTo>
                  <a:lnTo>
                    <a:pt x="544" y="268"/>
                  </a:lnTo>
                  <a:lnTo>
                    <a:pt x="543" y="268"/>
                  </a:lnTo>
                  <a:lnTo>
                    <a:pt x="541" y="269"/>
                  </a:lnTo>
                  <a:lnTo>
                    <a:pt x="540" y="269"/>
                  </a:lnTo>
                  <a:lnTo>
                    <a:pt x="539" y="269"/>
                  </a:lnTo>
                  <a:lnTo>
                    <a:pt x="537" y="270"/>
                  </a:lnTo>
                  <a:lnTo>
                    <a:pt x="536" y="270"/>
                  </a:lnTo>
                  <a:lnTo>
                    <a:pt x="536" y="272"/>
                  </a:lnTo>
                  <a:lnTo>
                    <a:pt x="535" y="272"/>
                  </a:lnTo>
                  <a:lnTo>
                    <a:pt x="536" y="272"/>
                  </a:lnTo>
                  <a:lnTo>
                    <a:pt x="536" y="273"/>
                  </a:lnTo>
                  <a:lnTo>
                    <a:pt x="535" y="273"/>
                  </a:lnTo>
                  <a:lnTo>
                    <a:pt x="534" y="273"/>
                  </a:lnTo>
                  <a:lnTo>
                    <a:pt x="533" y="273"/>
                  </a:lnTo>
                  <a:lnTo>
                    <a:pt x="534" y="274"/>
                  </a:lnTo>
                  <a:lnTo>
                    <a:pt x="533" y="274"/>
                  </a:lnTo>
                  <a:lnTo>
                    <a:pt x="533" y="275"/>
                  </a:lnTo>
                  <a:lnTo>
                    <a:pt x="532" y="275"/>
                  </a:lnTo>
                  <a:lnTo>
                    <a:pt x="533" y="275"/>
                  </a:lnTo>
                  <a:lnTo>
                    <a:pt x="532" y="275"/>
                  </a:lnTo>
                  <a:lnTo>
                    <a:pt x="532" y="276"/>
                  </a:lnTo>
                  <a:lnTo>
                    <a:pt x="533" y="276"/>
                  </a:lnTo>
                  <a:lnTo>
                    <a:pt x="532" y="276"/>
                  </a:lnTo>
                  <a:lnTo>
                    <a:pt x="530" y="276"/>
                  </a:lnTo>
                  <a:lnTo>
                    <a:pt x="530" y="277"/>
                  </a:lnTo>
                  <a:lnTo>
                    <a:pt x="529" y="277"/>
                  </a:lnTo>
                  <a:lnTo>
                    <a:pt x="528" y="279"/>
                  </a:lnTo>
                  <a:lnTo>
                    <a:pt x="527" y="279"/>
                  </a:lnTo>
                  <a:lnTo>
                    <a:pt x="527" y="280"/>
                  </a:lnTo>
                  <a:lnTo>
                    <a:pt x="526" y="280"/>
                  </a:lnTo>
                  <a:lnTo>
                    <a:pt x="525" y="281"/>
                  </a:lnTo>
                  <a:lnTo>
                    <a:pt x="525" y="282"/>
                  </a:lnTo>
                  <a:lnTo>
                    <a:pt x="523" y="282"/>
                  </a:lnTo>
                  <a:lnTo>
                    <a:pt x="522" y="282"/>
                  </a:lnTo>
                  <a:lnTo>
                    <a:pt x="522" y="283"/>
                  </a:lnTo>
                  <a:lnTo>
                    <a:pt x="521" y="283"/>
                  </a:lnTo>
                  <a:lnTo>
                    <a:pt x="521" y="284"/>
                  </a:lnTo>
                  <a:lnTo>
                    <a:pt x="520" y="284"/>
                  </a:lnTo>
                  <a:lnTo>
                    <a:pt x="519" y="284"/>
                  </a:lnTo>
                  <a:lnTo>
                    <a:pt x="518" y="284"/>
                  </a:lnTo>
                  <a:lnTo>
                    <a:pt x="519" y="286"/>
                  </a:lnTo>
                  <a:lnTo>
                    <a:pt x="519" y="287"/>
                  </a:lnTo>
                  <a:lnTo>
                    <a:pt x="518" y="287"/>
                  </a:lnTo>
                  <a:lnTo>
                    <a:pt x="516" y="288"/>
                  </a:lnTo>
                  <a:lnTo>
                    <a:pt x="515" y="288"/>
                  </a:lnTo>
                  <a:lnTo>
                    <a:pt x="516" y="289"/>
                  </a:lnTo>
                  <a:lnTo>
                    <a:pt x="515" y="289"/>
                  </a:lnTo>
                  <a:lnTo>
                    <a:pt x="515" y="290"/>
                  </a:lnTo>
                  <a:lnTo>
                    <a:pt x="514" y="290"/>
                  </a:lnTo>
                  <a:lnTo>
                    <a:pt x="514" y="291"/>
                  </a:lnTo>
                  <a:lnTo>
                    <a:pt x="513" y="291"/>
                  </a:lnTo>
                  <a:lnTo>
                    <a:pt x="512" y="293"/>
                  </a:lnTo>
                  <a:lnTo>
                    <a:pt x="512" y="294"/>
                  </a:lnTo>
                  <a:lnTo>
                    <a:pt x="511" y="294"/>
                  </a:lnTo>
                  <a:lnTo>
                    <a:pt x="511" y="295"/>
                  </a:lnTo>
                  <a:lnTo>
                    <a:pt x="509" y="296"/>
                  </a:lnTo>
                  <a:lnTo>
                    <a:pt x="509" y="297"/>
                  </a:lnTo>
                  <a:lnTo>
                    <a:pt x="508" y="297"/>
                  </a:lnTo>
                  <a:lnTo>
                    <a:pt x="508" y="298"/>
                  </a:lnTo>
                  <a:lnTo>
                    <a:pt x="507" y="298"/>
                  </a:lnTo>
                  <a:lnTo>
                    <a:pt x="507" y="300"/>
                  </a:lnTo>
                  <a:lnTo>
                    <a:pt x="508" y="300"/>
                  </a:lnTo>
                  <a:lnTo>
                    <a:pt x="507" y="300"/>
                  </a:lnTo>
                  <a:lnTo>
                    <a:pt x="507" y="301"/>
                  </a:lnTo>
                  <a:lnTo>
                    <a:pt x="507" y="302"/>
                  </a:lnTo>
                  <a:lnTo>
                    <a:pt x="506" y="302"/>
                  </a:lnTo>
                  <a:lnTo>
                    <a:pt x="507" y="302"/>
                  </a:lnTo>
                  <a:lnTo>
                    <a:pt x="506" y="302"/>
                  </a:lnTo>
                  <a:lnTo>
                    <a:pt x="505" y="303"/>
                  </a:lnTo>
                  <a:lnTo>
                    <a:pt x="505" y="304"/>
                  </a:lnTo>
                  <a:lnTo>
                    <a:pt x="504" y="304"/>
                  </a:lnTo>
                  <a:lnTo>
                    <a:pt x="504" y="305"/>
                  </a:lnTo>
                  <a:lnTo>
                    <a:pt x="503" y="305"/>
                  </a:lnTo>
                  <a:lnTo>
                    <a:pt x="501" y="305"/>
                  </a:lnTo>
                  <a:lnTo>
                    <a:pt x="500" y="305"/>
                  </a:lnTo>
                  <a:lnTo>
                    <a:pt x="501" y="305"/>
                  </a:lnTo>
                  <a:lnTo>
                    <a:pt x="503" y="305"/>
                  </a:lnTo>
                  <a:lnTo>
                    <a:pt x="503" y="307"/>
                  </a:lnTo>
                  <a:lnTo>
                    <a:pt x="504" y="307"/>
                  </a:lnTo>
                  <a:lnTo>
                    <a:pt x="504" y="308"/>
                  </a:lnTo>
                  <a:lnTo>
                    <a:pt x="503" y="308"/>
                  </a:lnTo>
                  <a:lnTo>
                    <a:pt x="501" y="309"/>
                  </a:lnTo>
                  <a:lnTo>
                    <a:pt x="503" y="309"/>
                  </a:lnTo>
                  <a:lnTo>
                    <a:pt x="503" y="308"/>
                  </a:lnTo>
                  <a:lnTo>
                    <a:pt x="504" y="309"/>
                  </a:lnTo>
                  <a:lnTo>
                    <a:pt x="504" y="310"/>
                  </a:lnTo>
                  <a:lnTo>
                    <a:pt x="504" y="311"/>
                  </a:lnTo>
                  <a:lnTo>
                    <a:pt x="505" y="311"/>
                  </a:lnTo>
                  <a:lnTo>
                    <a:pt x="506" y="310"/>
                  </a:lnTo>
                  <a:lnTo>
                    <a:pt x="507" y="309"/>
                  </a:lnTo>
                  <a:lnTo>
                    <a:pt x="507" y="310"/>
                  </a:lnTo>
                  <a:lnTo>
                    <a:pt x="506" y="310"/>
                  </a:lnTo>
                  <a:lnTo>
                    <a:pt x="506" y="311"/>
                  </a:lnTo>
                  <a:lnTo>
                    <a:pt x="505" y="311"/>
                  </a:lnTo>
                  <a:lnTo>
                    <a:pt x="505" y="312"/>
                  </a:lnTo>
                  <a:lnTo>
                    <a:pt x="504" y="312"/>
                  </a:lnTo>
                  <a:lnTo>
                    <a:pt x="504" y="314"/>
                  </a:lnTo>
                  <a:lnTo>
                    <a:pt x="503" y="315"/>
                  </a:lnTo>
                  <a:lnTo>
                    <a:pt x="501" y="316"/>
                  </a:lnTo>
                  <a:lnTo>
                    <a:pt x="501" y="317"/>
                  </a:lnTo>
                  <a:lnTo>
                    <a:pt x="500" y="317"/>
                  </a:lnTo>
                  <a:lnTo>
                    <a:pt x="500" y="318"/>
                  </a:lnTo>
                  <a:lnTo>
                    <a:pt x="500" y="317"/>
                  </a:lnTo>
                  <a:lnTo>
                    <a:pt x="501" y="317"/>
                  </a:lnTo>
                  <a:lnTo>
                    <a:pt x="501" y="316"/>
                  </a:lnTo>
                  <a:lnTo>
                    <a:pt x="503" y="316"/>
                  </a:lnTo>
                  <a:lnTo>
                    <a:pt x="503" y="315"/>
                  </a:lnTo>
                  <a:lnTo>
                    <a:pt x="504" y="315"/>
                  </a:lnTo>
                  <a:lnTo>
                    <a:pt x="504" y="314"/>
                  </a:lnTo>
                  <a:lnTo>
                    <a:pt x="505" y="314"/>
                  </a:lnTo>
                  <a:lnTo>
                    <a:pt x="505" y="312"/>
                  </a:lnTo>
                  <a:lnTo>
                    <a:pt x="506" y="311"/>
                  </a:lnTo>
                  <a:lnTo>
                    <a:pt x="507" y="311"/>
                  </a:lnTo>
                  <a:lnTo>
                    <a:pt x="507" y="310"/>
                  </a:lnTo>
                  <a:lnTo>
                    <a:pt x="508" y="310"/>
                  </a:lnTo>
                  <a:lnTo>
                    <a:pt x="511" y="310"/>
                  </a:lnTo>
                  <a:lnTo>
                    <a:pt x="512" y="310"/>
                  </a:lnTo>
                  <a:lnTo>
                    <a:pt x="513" y="310"/>
                  </a:lnTo>
                  <a:lnTo>
                    <a:pt x="514" y="310"/>
                  </a:lnTo>
                  <a:lnTo>
                    <a:pt x="515" y="310"/>
                  </a:lnTo>
                  <a:lnTo>
                    <a:pt x="514" y="310"/>
                  </a:lnTo>
                  <a:lnTo>
                    <a:pt x="514" y="311"/>
                  </a:lnTo>
                  <a:lnTo>
                    <a:pt x="515" y="311"/>
                  </a:lnTo>
                  <a:lnTo>
                    <a:pt x="516" y="310"/>
                  </a:lnTo>
                  <a:lnTo>
                    <a:pt x="518" y="310"/>
                  </a:lnTo>
                  <a:lnTo>
                    <a:pt x="519" y="310"/>
                  </a:lnTo>
                  <a:lnTo>
                    <a:pt x="518" y="310"/>
                  </a:lnTo>
                  <a:lnTo>
                    <a:pt x="518" y="311"/>
                  </a:lnTo>
                  <a:lnTo>
                    <a:pt x="518" y="312"/>
                  </a:lnTo>
                  <a:lnTo>
                    <a:pt x="516" y="312"/>
                  </a:lnTo>
                  <a:lnTo>
                    <a:pt x="516" y="314"/>
                  </a:lnTo>
                  <a:lnTo>
                    <a:pt x="516" y="315"/>
                  </a:lnTo>
                  <a:lnTo>
                    <a:pt x="516" y="316"/>
                  </a:lnTo>
                  <a:lnTo>
                    <a:pt x="516" y="317"/>
                  </a:lnTo>
                  <a:lnTo>
                    <a:pt x="515" y="317"/>
                  </a:lnTo>
                  <a:lnTo>
                    <a:pt x="516" y="318"/>
                  </a:lnTo>
                  <a:lnTo>
                    <a:pt x="515" y="318"/>
                  </a:lnTo>
                  <a:lnTo>
                    <a:pt x="516" y="318"/>
                  </a:lnTo>
                  <a:lnTo>
                    <a:pt x="516" y="319"/>
                  </a:lnTo>
                  <a:lnTo>
                    <a:pt x="515" y="319"/>
                  </a:lnTo>
                  <a:lnTo>
                    <a:pt x="515" y="321"/>
                  </a:lnTo>
                  <a:lnTo>
                    <a:pt x="515" y="322"/>
                  </a:lnTo>
                  <a:lnTo>
                    <a:pt x="515" y="323"/>
                  </a:lnTo>
                  <a:lnTo>
                    <a:pt x="514" y="323"/>
                  </a:lnTo>
                  <a:lnTo>
                    <a:pt x="514" y="324"/>
                  </a:lnTo>
                  <a:lnTo>
                    <a:pt x="514" y="325"/>
                  </a:lnTo>
                  <a:lnTo>
                    <a:pt x="514" y="326"/>
                  </a:lnTo>
                  <a:lnTo>
                    <a:pt x="514" y="328"/>
                  </a:lnTo>
                  <a:lnTo>
                    <a:pt x="514" y="329"/>
                  </a:lnTo>
                  <a:lnTo>
                    <a:pt x="514" y="330"/>
                  </a:lnTo>
                  <a:lnTo>
                    <a:pt x="513" y="330"/>
                  </a:lnTo>
                  <a:lnTo>
                    <a:pt x="513" y="331"/>
                  </a:lnTo>
                  <a:lnTo>
                    <a:pt x="513" y="332"/>
                  </a:lnTo>
                  <a:lnTo>
                    <a:pt x="512" y="332"/>
                  </a:lnTo>
                  <a:lnTo>
                    <a:pt x="509" y="335"/>
                  </a:lnTo>
                  <a:lnTo>
                    <a:pt x="508" y="336"/>
                  </a:lnTo>
                  <a:lnTo>
                    <a:pt x="507" y="336"/>
                  </a:lnTo>
                  <a:lnTo>
                    <a:pt x="507" y="337"/>
                  </a:lnTo>
                  <a:lnTo>
                    <a:pt x="506" y="337"/>
                  </a:lnTo>
                  <a:lnTo>
                    <a:pt x="505" y="337"/>
                  </a:lnTo>
                  <a:lnTo>
                    <a:pt x="504" y="337"/>
                  </a:lnTo>
                  <a:lnTo>
                    <a:pt x="506" y="337"/>
                  </a:lnTo>
                  <a:lnTo>
                    <a:pt x="507" y="337"/>
                  </a:lnTo>
                  <a:lnTo>
                    <a:pt x="509" y="336"/>
                  </a:lnTo>
                  <a:lnTo>
                    <a:pt x="512" y="335"/>
                  </a:lnTo>
                  <a:lnTo>
                    <a:pt x="513" y="335"/>
                  </a:lnTo>
                  <a:lnTo>
                    <a:pt x="513" y="336"/>
                  </a:lnTo>
                  <a:lnTo>
                    <a:pt x="512" y="336"/>
                  </a:lnTo>
                  <a:lnTo>
                    <a:pt x="511" y="336"/>
                  </a:lnTo>
                  <a:lnTo>
                    <a:pt x="511" y="337"/>
                  </a:lnTo>
                  <a:lnTo>
                    <a:pt x="509" y="337"/>
                  </a:lnTo>
                  <a:lnTo>
                    <a:pt x="511" y="337"/>
                  </a:lnTo>
                  <a:lnTo>
                    <a:pt x="513" y="336"/>
                  </a:lnTo>
                  <a:lnTo>
                    <a:pt x="514" y="336"/>
                  </a:lnTo>
                  <a:lnTo>
                    <a:pt x="516" y="335"/>
                  </a:lnTo>
                  <a:lnTo>
                    <a:pt x="519" y="335"/>
                  </a:lnTo>
                  <a:lnTo>
                    <a:pt x="522" y="333"/>
                  </a:lnTo>
                  <a:lnTo>
                    <a:pt x="526" y="332"/>
                  </a:lnTo>
                  <a:lnTo>
                    <a:pt x="528" y="332"/>
                  </a:lnTo>
                  <a:lnTo>
                    <a:pt x="530" y="332"/>
                  </a:lnTo>
                  <a:lnTo>
                    <a:pt x="532" y="332"/>
                  </a:lnTo>
                  <a:lnTo>
                    <a:pt x="533" y="332"/>
                  </a:lnTo>
                  <a:lnTo>
                    <a:pt x="534" y="333"/>
                  </a:lnTo>
                  <a:lnTo>
                    <a:pt x="535" y="333"/>
                  </a:lnTo>
                  <a:lnTo>
                    <a:pt x="536" y="335"/>
                  </a:lnTo>
                  <a:lnTo>
                    <a:pt x="537" y="335"/>
                  </a:lnTo>
                  <a:lnTo>
                    <a:pt x="537" y="336"/>
                  </a:lnTo>
                  <a:lnTo>
                    <a:pt x="539" y="336"/>
                  </a:lnTo>
                  <a:lnTo>
                    <a:pt x="540" y="336"/>
                  </a:lnTo>
                  <a:lnTo>
                    <a:pt x="540" y="337"/>
                  </a:lnTo>
                  <a:lnTo>
                    <a:pt x="542" y="337"/>
                  </a:lnTo>
                  <a:lnTo>
                    <a:pt x="543" y="337"/>
                  </a:lnTo>
                  <a:lnTo>
                    <a:pt x="544" y="337"/>
                  </a:lnTo>
                  <a:lnTo>
                    <a:pt x="546" y="338"/>
                  </a:lnTo>
                  <a:lnTo>
                    <a:pt x="547" y="338"/>
                  </a:lnTo>
                  <a:lnTo>
                    <a:pt x="548" y="338"/>
                  </a:lnTo>
                  <a:lnTo>
                    <a:pt x="549" y="338"/>
                  </a:lnTo>
                  <a:lnTo>
                    <a:pt x="550" y="338"/>
                  </a:lnTo>
                  <a:lnTo>
                    <a:pt x="549" y="339"/>
                  </a:lnTo>
                  <a:lnTo>
                    <a:pt x="550" y="339"/>
                  </a:lnTo>
                  <a:lnTo>
                    <a:pt x="550" y="340"/>
                  </a:lnTo>
                  <a:lnTo>
                    <a:pt x="551" y="340"/>
                  </a:lnTo>
                  <a:lnTo>
                    <a:pt x="551" y="342"/>
                  </a:lnTo>
                  <a:lnTo>
                    <a:pt x="553" y="342"/>
                  </a:lnTo>
                  <a:lnTo>
                    <a:pt x="553" y="343"/>
                  </a:lnTo>
                  <a:lnTo>
                    <a:pt x="555" y="344"/>
                  </a:lnTo>
                  <a:lnTo>
                    <a:pt x="556" y="344"/>
                  </a:lnTo>
                  <a:lnTo>
                    <a:pt x="556" y="345"/>
                  </a:lnTo>
                  <a:lnTo>
                    <a:pt x="556" y="346"/>
                  </a:lnTo>
                  <a:lnTo>
                    <a:pt x="557" y="347"/>
                  </a:lnTo>
                  <a:lnTo>
                    <a:pt x="557" y="349"/>
                  </a:lnTo>
                  <a:lnTo>
                    <a:pt x="557" y="350"/>
                  </a:lnTo>
                  <a:lnTo>
                    <a:pt x="556" y="351"/>
                  </a:lnTo>
                  <a:lnTo>
                    <a:pt x="557" y="351"/>
                  </a:lnTo>
                  <a:lnTo>
                    <a:pt x="557" y="350"/>
                  </a:lnTo>
                  <a:lnTo>
                    <a:pt x="558" y="350"/>
                  </a:lnTo>
                  <a:lnTo>
                    <a:pt x="558" y="351"/>
                  </a:lnTo>
                  <a:lnTo>
                    <a:pt x="560" y="351"/>
                  </a:lnTo>
                  <a:lnTo>
                    <a:pt x="558" y="352"/>
                  </a:lnTo>
                  <a:lnTo>
                    <a:pt x="560" y="351"/>
                  </a:lnTo>
                  <a:lnTo>
                    <a:pt x="562" y="352"/>
                  </a:lnTo>
                  <a:lnTo>
                    <a:pt x="563" y="352"/>
                  </a:lnTo>
                  <a:lnTo>
                    <a:pt x="564" y="352"/>
                  </a:lnTo>
                  <a:lnTo>
                    <a:pt x="565" y="352"/>
                  </a:lnTo>
                  <a:lnTo>
                    <a:pt x="565" y="353"/>
                  </a:lnTo>
                  <a:lnTo>
                    <a:pt x="567" y="353"/>
                  </a:lnTo>
                  <a:lnTo>
                    <a:pt x="569" y="354"/>
                  </a:lnTo>
                  <a:lnTo>
                    <a:pt x="572" y="356"/>
                  </a:lnTo>
                  <a:lnTo>
                    <a:pt x="573" y="356"/>
                  </a:lnTo>
                  <a:lnTo>
                    <a:pt x="573" y="357"/>
                  </a:lnTo>
                  <a:lnTo>
                    <a:pt x="575" y="357"/>
                  </a:lnTo>
                  <a:lnTo>
                    <a:pt x="576" y="357"/>
                  </a:lnTo>
                  <a:lnTo>
                    <a:pt x="576" y="358"/>
                  </a:lnTo>
                  <a:lnTo>
                    <a:pt x="576" y="359"/>
                  </a:lnTo>
                  <a:lnTo>
                    <a:pt x="577" y="359"/>
                  </a:lnTo>
                  <a:lnTo>
                    <a:pt x="578" y="360"/>
                  </a:lnTo>
                  <a:lnTo>
                    <a:pt x="579" y="360"/>
                  </a:lnTo>
                  <a:lnTo>
                    <a:pt x="579" y="361"/>
                  </a:lnTo>
                  <a:lnTo>
                    <a:pt x="578" y="361"/>
                  </a:lnTo>
                  <a:lnTo>
                    <a:pt x="578" y="363"/>
                  </a:lnTo>
                  <a:lnTo>
                    <a:pt x="577" y="363"/>
                  </a:lnTo>
                  <a:lnTo>
                    <a:pt x="576" y="364"/>
                  </a:lnTo>
                  <a:lnTo>
                    <a:pt x="575" y="364"/>
                  </a:lnTo>
                  <a:lnTo>
                    <a:pt x="575" y="365"/>
                  </a:lnTo>
                  <a:lnTo>
                    <a:pt x="573" y="365"/>
                  </a:lnTo>
                  <a:lnTo>
                    <a:pt x="573" y="366"/>
                  </a:lnTo>
                  <a:lnTo>
                    <a:pt x="573" y="365"/>
                  </a:lnTo>
                  <a:lnTo>
                    <a:pt x="575" y="365"/>
                  </a:lnTo>
                  <a:lnTo>
                    <a:pt x="576" y="364"/>
                  </a:lnTo>
                  <a:lnTo>
                    <a:pt x="578" y="363"/>
                  </a:lnTo>
                  <a:lnTo>
                    <a:pt x="578" y="361"/>
                  </a:lnTo>
                  <a:lnTo>
                    <a:pt x="579" y="361"/>
                  </a:lnTo>
                  <a:lnTo>
                    <a:pt x="580" y="361"/>
                  </a:lnTo>
                  <a:lnTo>
                    <a:pt x="582" y="361"/>
                  </a:lnTo>
                  <a:lnTo>
                    <a:pt x="585" y="363"/>
                  </a:lnTo>
                  <a:lnTo>
                    <a:pt x="586" y="361"/>
                  </a:lnTo>
                  <a:lnTo>
                    <a:pt x="587" y="361"/>
                  </a:lnTo>
                  <a:lnTo>
                    <a:pt x="590" y="361"/>
                  </a:lnTo>
                  <a:lnTo>
                    <a:pt x="591" y="361"/>
                  </a:lnTo>
                  <a:lnTo>
                    <a:pt x="593" y="361"/>
                  </a:lnTo>
                  <a:lnTo>
                    <a:pt x="594" y="361"/>
                  </a:lnTo>
                  <a:lnTo>
                    <a:pt x="596" y="361"/>
                  </a:lnTo>
                  <a:lnTo>
                    <a:pt x="596" y="363"/>
                  </a:lnTo>
                  <a:lnTo>
                    <a:pt x="594" y="363"/>
                  </a:lnTo>
                  <a:lnTo>
                    <a:pt x="596" y="363"/>
                  </a:lnTo>
                  <a:lnTo>
                    <a:pt x="597" y="363"/>
                  </a:lnTo>
                  <a:lnTo>
                    <a:pt x="596" y="364"/>
                  </a:lnTo>
                  <a:lnTo>
                    <a:pt x="597" y="364"/>
                  </a:lnTo>
                  <a:lnTo>
                    <a:pt x="597" y="363"/>
                  </a:lnTo>
                  <a:lnTo>
                    <a:pt x="596" y="363"/>
                  </a:lnTo>
                  <a:lnTo>
                    <a:pt x="596" y="361"/>
                  </a:lnTo>
                  <a:lnTo>
                    <a:pt x="597" y="361"/>
                  </a:lnTo>
                  <a:lnTo>
                    <a:pt x="598" y="363"/>
                  </a:lnTo>
                  <a:lnTo>
                    <a:pt x="599" y="363"/>
                  </a:lnTo>
                  <a:lnTo>
                    <a:pt x="600" y="363"/>
                  </a:lnTo>
                  <a:lnTo>
                    <a:pt x="601" y="363"/>
                  </a:lnTo>
                  <a:lnTo>
                    <a:pt x="603" y="363"/>
                  </a:lnTo>
                  <a:lnTo>
                    <a:pt x="604" y="363"/>
                  </a:lnTo>
                  <a:lnTo>
                    <a:pt x="604" y="364"/>
                  </a:lnTo>
                  <a:lnTo>
                    <a:pt x="603" y="364"/>
                  </a:lnTo>
                  <a:lnTo>
                    <a:pt x="604" y="364"/>
                  </a:lnTo>
                  <a:lnTo>
                    <a:pt x="605" y="364"/>
                  </a:lnTo>
                  <a:lnTo>
                    <a:pt x="606" y="364"/>
                  </a:lnTo>
                  <a:lnTo>
                    <a:pt x="607" y="364"/>
                  </a:lnTo>
                  <a:lnTo>
                    <a:pt x="607" y="363"/>
                  </a:lnTo>
                  <a:lnTo>
                    <a:pt x="607" y="364"/>
                  </a:lnTo>
                  <a:lnTo>
                    <a:pt x="608" y="364"/>
                  </a:lnTo>
                  <a:lnTo>
                    <a:pt x="610" y="364"/>
                  </a:lnTo>
                  <a:lnTo>
                    <a:pt x="610" y="365"/>
                  </a:lnTo>
                  <a:lnTo>
                    <a:pt x="610" y="364"/>
                  </a:lnTo>
                  <a:lnTo>
                    <a:pt x="611" y="364"/>
                  </a:lnTo>
                  <a:lnTo>
                    <a:pt x="611" y="365"/>
                  </a:lnTo>
                  <a:lnTo>
                    <a:pt x="610" y="366"/>
                  </a:lnTo>
                  <a:lnTo>
                    <a:pt x="610" y="367"/>
                  </a:lnTo>
                  <a:lnTo>
                    <a:pt x="610" y="368"/>
                  </a:lnTo>
                  <a:lnTo>
                    <a:pt x="608" y="370"/>
                  </a:lnTo>
                  <a:lnTo>
                    <a:pt x="606" y="372"/>
                  </a:lnTo>
                  <a:lnTo>
                    <a:pt x="605" y="373"/>
                  </a:lnTo>
                  <a:lnTo>
                    <a:pt x="604" y="374"/>
                  </a:lnTo>
                  <a:lnTo>
                    <a:pt x="604" y="375"/>
                  </a:lnTo>
                  <a:lnTo>
                    <a:pt x="603" y="375"/>
                  </a:lnTo>
                  <a:lnTo>
                    <a:pt x="603" y="377"/>
                  </a:lnTo>
                  <a:lnTo>
                    <a:pt x="603" y="378"/>
                  </a:lnTo>
                  <a:lnTo>
                    <a:pt x="601" y="378"/>
                  </a:lnTo>
                  <a:lnTo>
                    <a:pt x="603" y="379"/>
                  </a:lnTo>
                  <a:lnTo>
                    <a:pt x="601" y="379"/>
                  </a:lnTo>
                  <a:lnTo>
                    <a:pt x="603" y="379"/>
                  </a:lnTo>
                  <a:lnTo>
                    <a:pt x="603" y="380"/>
                  </a:lnTo>
                  <a:lnTo>
                    <a:pt x="603" y="382"/>
                  </a:lnTo>
                  <a:lnTo>
                    <a:pt x="603" y="384"/>
                  </a:lnTo>
                  <a:lnTo>
                    <a:pt x="601" y="385"/>
                  </a:lnTo>
                  <a:lnTo>
                    <a:pt x="600" y="386"/>
                  </a:lnTo>
                  <a:lnTo>
                    <a:pt x="599" y="387"/>
                  </a:lnTo>
                  <a:lnTo>
                    <a:pt x="600" y="387"/>
                  </a:lnTo>
                  <a:lnTo>
                    <a:pt x="599" y="387"/>
                  </a:lnTo>
                  <a:lnTo>
                    <a:pt x="599" y="388"/>
                  </a:lnTo>
                  <a:lnTo>
                    <a:pt x="599" y="389"/>
                  </a:lnTo>
                  <a:lnTo>
                    <a:pt x="599" y="391"/>
                  </a:lnTo>
                  <a:lnTo>
                    <a:pt x="598" y="392"/>
                  </a:lnTo>
                  <a:lnTo>
                    <a:pt x="597" y="392"/>
                  </a:lnTo>
                  <a:lnTo>
                    <a:pt x="597" y="393"/>
                  </a:lnTo>
                  <a:lnTo>
                    <a:pt x="596" y="394"/>
                  </a:lnTo>
                  <a:lnTo>
                    <a:pt x="594" y="394"/>
                  </a:lnTo>
                  <a:lnTo>
                    <a:pt x="594" y="395"/>
                  </a:lnTo>
                  <a:lnTo>
                    <a:pt x="594" y="396"/>
                  </a:lnTo>
                  <a:lnTo>
                    <a:pt x="593" y="396"/>
                  </a:lnTo>
                  <a:lnTo>
                    <a:pt x="594" y="396"/>
                  </a:lnTo>
                  <a:lnTo>
                    <a:pt x="594" y="398"/>
                  </a:lnTo>
                  <a:lnTo>
                    <a:pt x="596" y="398"/>
                  </a:lnTo>
                  <a:lnTo>
                    <a:pt x="596" y="399"/>
                  </a:lnTo>
                  <a:lnTo>
                    <a:pt x="596" y="400"/>
                  </a:lnTo>
                  <a:lnTo>
                    <a:pt x="596" y="401"/>
                  </a:lnTo>
                  <a:lnTo>
                    <a:pt x="597" y="401"/>
                  </a:lnTo>
                  <a:lnTo>
                    <a:pt x="598" y="403"/>
                  </a:lnTo>
                  <a:lnTo>
                    <a:pt x="599" y="405"/>
                  </a:lnTo>
                  <a:lnTo>
                    <a:pt x="598" y="405"/>
                  </a:lnTo>
                  <a:lnTo>
                    <a:pt x="598" y="406"/>
                  </a:lnTo>
                  <a:lnTo>
                    <a:pt x="598" y="407"/>
                  </a:lnTo>
                  <a:lnTo>
                    <a:pt x="598" y="406"/>
                  </a:lnTo>
                  <a:lnTo>
                    <a:pt x="597" y="406"/>
                  </a:lnTo>
                  <a:lnTo>
                    <a:pt x="596" y="407"/>
                  </a:lnTo>
                  <a:lnTo>
                    <a:pt x="594" y="407"/>
                  </a:lnTo>
                  <a:lnTo>
                    <a:pt x="593" y="407"/>
                  </a:lnTo>
                  <a:lnTo>
                    <a:pt x="594" y="407"/>
                  </a:lnTo>
                  <a:lnTo>
                    <a:pt x="593" y="408"/>
                  </a:lnTo>
                  <a:lnTo>
                    <a:pt x="594" y="408"/>
                  </a:lnTo>
                  <a:lnTo>
                    <a:pt x="594" y="407"/>
                  </a:lnTo>
                  <a:lnTo>
                    <a:pt x="598" y="407"/>
                  </a:lnTo>
                  <a:lnTo>
                    <a:pt x="598" y="408"/>
                  </a:lnTo>
                  <a:lnTo>
                    <a:pt x="598" y="409"/>
                  </a:lnTo>
                  <a:lnTo>
                    <a:pt x="599" y="409"/>
                  </a:lnTo>
                  <a:lnTo>
                    <a:pt x="600" y="410"/>
                  </a:lnTo>
                  <a:lnTo>
                    <a:pt x="601" y="410"/>
                  </a:lnTo>
                  <a:lnTo>
                    <a:pt x="603" y="410"/>
                  </a:lnTo>
                  <a:lnTo>
                    <a:pt x="603" y="412"/>
                  </a:lnTo>
                  <a:lnTo>
                    <a:pt x="603" y="413"/>
                  </a:lnTo>
                  <a:lnTo>
                    <a:pt x="604" y="413"/>
                  </a:lnTo>
                  <a:lnTo>
                    <a:pt x="604" y="414"/>
                  </a:lnTo>
                  <a:lnTo>
                    <a:pt x="604" y="415"/>
                  </a:lnTo>
                  <a:lnTo>
                    <a:pt x="605" y="415"/>
                  </a:lnTo>
                  <a:lnTo>
                    <a:pt x="605" y="416"/>
                  </a:lnTo>
                  <a:lnTo>
                    <a:pt x="605" y="417"/>
                  </a:lnTo>
                  <a:lnTo>
                    <a:pt x="605" y="419"/>
                  </a:lnTo>
                  <a:lnTo>
                    <a:pt x="605" y="420"/>
                  </a:lnTo>
                  <a:lnTo>
                    <a:pt x="604" y="421"/>
                  </a:lnTo>
                  <a:lnTo>
                    <a:pt x="601" y="421"/>
                  </a:lnTo>
                  <a:lnTo>
                    <a:pt x="601" y="422"/>
                  </a:lnTo>
                  <a:lnTo>
                    <a:pt x="600" y="422"/>
                  </a:lnTo>
                  <a:lnTo>
                    <a:pt x="599" y="423"/>
                  </a:lnTo>
                  <a:lnTo>
                    <a:pt x="598" y="423"/>
                  </a:lnTo>
                  <a:lnTo>
                    <a:pt x="598" y="424"/>
                  </a:lnTo>
                  <a:lnTo>
                    <a:pt x="597" y="424"/>
                  </a:lnTo>
                  <a:lnTo>
                    <a:pt x="596" y="426"/>
                  </a:lnTo>
                  <a:lnTo>
                    <a:pt x="594" y="426"/>
                  </a:lnTo>
                  <a:lnTo>
                    <a:pt x="596" y="426"/>
                  </a:lnTo>
                  <a:lnTo>
                    <a:pt x="597" y="424"/>
                  </a:lnTo>
                  <a:lnTo>
                    <a:pt x="598" y="424"/>
                  </a:lnTo>
                  <a:lnTo>
                    <a:pt x="599" y="424"/>
                  </a:lnTo>
                  <a:lnTo>
                    <a:pt x="599" y="423"/>
                  </a:lnTo>
                  <a:lnTo>
                    <a:pt x="600" y="423"/>
                  </a:lnTo>
                  <a:lnTo>
                    <a:pt x="601" y="423"/>
                  </a:lnTo>
                  <a:lnTo>
                    <a:pt x="601" y="422"/>
                  </a:lnTo>
                  <a:lnTo>
                    <a:pt x="603" y="422"/>
                  </a:lnTo>
                  <a:lnTo>
                    <a:pt x="604" y="421"/>
                  </a:lnTo>
                  <a:lnTo>
                    <a:pt x="605" y="421"/>
                  </a:lnTo>
                  <a:lnTo>
                    <a:pt x="606" y="421"/>
                  </a:lnTo>
                  <a:lnTo>
                    <a:pt x="606" y="422"/>
                  </a:lnTo>
                  <a:lnTo>
                    <a:pt x="607" y="422"/>
                  </a:lnTo>
                  <a:lnTo>
                    <a:pt x="608" y="422"/>
                  </a:lnTo>
                  <a:lnTo>
                    <a:pt x="610" y="423"/>
                  </a:lnTo>
                  <a:lnTo>
                    <a:pt x="611" y="424"/>
                  </a:lnTo>
                  <a:lnTo>
                    <a:pt x="611" y="426"/>
                  </a:lnTo>
                  <a:lnTo>
                    <a:pt x="612" y="427"/>
                  </a:lnTo>
                  <a:lnTo>
                    <a:pt x="613" y="428"/>
                  </a:lnTo>
                  <a:lnTo>
                    <a:pt x="613" y="429"/>
                  </a:lnTo>
                  <a:lnTo>
                    <a:pt x="613" y="430"/>
                  </a:lnTo>
                  <a:lnTo>
                    <a:pt x="613" y="429"/>
                  </a:lnTo>
                  <a:lnTo>
                    <a:pt x="613" y="428"/>
                  </a:lnTo>
                  <a:lnTo>
                    <a:pt x="613" y="427"/>
                  </a:lnTo>
                  <a:lnTo>
                    <a:pt x="612" y="427"/>
                  </a:lnTo>
                  <a:lnTo>
                    <a:pt x="611" y="426"/>
                  </a:lnTo>
                  <a:lnTo>
                    <a:pt x="611" y="424"/>
                  </a:lnTo>
                  <a:lnTo>
                    <a:pt x="611" y="423"/>
                  </a:lnTo>
                  <a:lnTo>
                    <a:pt x="612" y="422"/>
                  </a:lnTo>
                  <a:lnTo>
                    <a:pt x="613" y="421"/>
                  </a:lnTo>
                  <a:lnTo>
                    <a:pt x="613" y="420"/>
                  </a:lnTo>
                  <a:lnTo>
                    <a:pt x="614" y="420"/>
                  </a:lnTo>
                  <a:lnTo>
                    <a:pt x="615" y="420"/>
                  </a:lnTo>
                  <a:lnTo>
                    <a:pt x="615" y="419"/>
                  </a:lnTo>
                  <a:lnTo>
                    <a:pt x="617" y="419"/>
                  </a:lnTo>
                  <a:lnTo>
                    <a:pt x="617" y="417"/>
                  </a:lnTo>
                  <a:lnTo>
                    <a:pt x="618" y="417"/>
                  </a:lnTo>
                  <a:lnTo>
                    <a:pt x="619" y="416"/>
                  </a:lnTo>
                  <a:lnTo>
                    <a:pt x="620" y="416"/>
                  </a:lnTo>
                  <a:lnTo>
                    <a:pt x="620" y="417"/>
                  </a:lnTo>
                  <a:lnTo>
                    <a:pt x="619" y="417"/>
                  </a:lnTo>
                  <a:lnTo>
                    <a:pt x="619" y="419"/>
                  </a:lnTo>
                  <a:lnTo>
                    <a:pt x="620" y="419"/>
                  </a:lnTo>
                  <a:lnTo>
                    <a:pt x="621" y="419"/>
                  </a:lnTo>
                  <a:lnTo>
                    <a:pt x="621" y="417"/>
                  </a:lnTo>
                  <a:lnTo>
                    <a:pt x="621" y="419"/>
                  </a:lnTo>
                  <a:lnTo>
                    <a:pt x="622" y="419"/>
                  </a:lnTo>
                  <a:lnTo>
                    <a:pt x="622" y="420"/>
                  </a:lnTo>
                  <a:lnTo>
                    <a:pt x="621" y="420"/>
                  </a:lnTo>
                  <a:lnTo>
                    <a:pt x="621" y="421"/>
                  </a:lnTo>
                  <a:lnTo>
                    <a:pt x="621" y="422"/>
                  </a:lnTo>
                  <a:lnTo>
                    <a:pt x="621" y="423"/>
                  </a:lnTo>
                  <a:lnTo>
                    <a:pt x="621" y="422"/>
                  </a:lnTo>
                  <a:lnTo>
                    <a:pt x="622" y="422"/>
                  </a:lnTo>
                  <a:lnTo>
                    <a:pt x="622" y="421"/>
                  </a:lnTo>
                  <a:lnTo>
                    <a:pt x="624" y="421"/>
                  </a:lnTo>
                  <a:lnTo>
                    <a:pt x="622" y="421"/>
                  </a:lnTo>
                  <a:lnTo>
                    <a:pt x="622" y="420"/>
                  </a:lnTo>
                  <a:lnTo>
                    <a:pt x="624" y="420"/>
                  </a:lnTo>
                  <a:lnTo>
                    <a:pt x="625" y="419"/>
                  </a:lnTo>
                  <a:lnTo>
                    <a:pt x="626" y="419"/>
                  </a:lnTo>
                  <a:lnTo>
                    <a:pt x="625" y="419"/>
                  </a:lnTo>
                  <a:lnTo>
                    <a:pt x="625" y="417"/>
                  </a:lnTo>
                  <a:lnTo>
                    <a:pt x="626" y="417"/>
                  </a:lnTo>
                  <a:lnTo>
                    <a:pt x="626" y="416"/>
                  </a:lnTo>
                  <a:lnTo>
                    <a:pt x="625" y="416"/>
                  </a:lnTo>
                  <a:lnTo>
                    <a:pt x="625" y="415"/>
                  </a:lnTo>
                  <a:lnTo>
                    <a:pt x="624" y="415"/>
                  </a:lnTo>
                  <a:lnTo>
                    <a:pt x="624" y="414"/>
                  </a:lnTo>
                  <a:lnTo>
                    <a:pt x="625" y="414"/>
                  </a:lnTo>
                  <a:lnTo>
                    <a:pt x="626" y="414"/>
                  </a:lnTo>
                  <a:lnTo>
                    <a:pt x="627" y="414"/>
                  </a:lnTo>
                  <a:lnTo>
                    <a:pt x="627" y="413"/>
                  </a:lnTo>
                  <a:lnTo>
                    <a:pt x="627" y="412"/>
                  </a:lnTo>
                  <a:lnTo>
                    <a:pt x="628" y="412"/>
                  </a:lnTo>
                  <a:lnTo>
                    <a:pt x="629" y="412"/>
                  </a:lnTo>
                  <a:lnTo>
                    <a:pt x="629" y="410"/>
                  </a:lnTo>
                  <a:lnTo>
                    <a:pt x="631" y="410"/>
                  </a:lnTo>
                  <a:lnTo>
                    <a:pt x="631" y="409"/>
                  </a:lnTo>
                  <a:lnTo>
                    <a:pt x="632" y="409"/>
                  </a:lnTo>
                  <a:lnTo>
                    <a:pt x="632" y="408"/>
                  </a:lnTo>
                  <a:lnTo>
                    <a:pt x="633" y="408"/>
                  </a:lnTo>
                  <a:lnTo>
                    <a:pt x="633" y="407"/>
                  </a:lnTo>
                  <a:lnTo>
                    <a:pt x="634" y="407"/>
                  </a:lnTo>
                  <a:lnTo>
                    <a:pt x="635" y="407"/>
                  </a:lnTo>
                  <a:lnTo>
                    <a:pt x="634" y="407"/>
                  </a:lnTo>
                  <a:lnTo>
                    <a:pt x="633" y="407"/>
                  </a:lnTo>
                  <a:lnTo>
                    <a:pt x="634" y="406"/>
                  </a:lnTo>
                  <a:lnTo>
                    <a:pt x="634" y="405"/>
                  </a:lnTo>
                  <a:lnTo>
                    <a:pt x="635" y="405"/>
                  </a:lnTo>
                  <a:lnTo>
                    <a:pt x="634" y="405"/>
                  </a:lnTo>
                  <a:lnTo>
                    <a:pt x="635" y="405"/>
                  </a:lnTo>
                  <a:lnTo>
                    <a:pt x="635" y="403"/>
                  </a:lnTo>
                  <a:lnTo>
                    <a:pt x="634" y="403"/>
                  </a:lnTo>
                  <a:lnTo>
                    <a:pt x="635" y="403"/>
                  </a:lnTo>
                  <a:lnTo>
                    <a:pt x="635" y="402"/>
                  </a:lnTo>
                  <a:lnTo>
                    <a:pt x="634" y="403"/>
                  </a:lnTo>
                  <a:lnTo>
                    <a:pt x="634" y="402"/>
                  </a:lnTo>
                  <a:lnTo>
                    <a:pt x="633" y="402"/>
                  </a:lnTo>
                  <a:lnTo>
                    <a:pt x="634" y="402"/>
                  </a:lnTo>
                  <a:lnTo>
                    <a:pt x="634" y="401"/>
                  </a:lnTo>
                  <a:lnTo>
                    <a:pt x="633" y="401"/>
                  </a:lnTo>
                  <a:lnTo>
                    <a:pt x="634" y="401"/>
                  </a:lnTo>
                  <a:lnTo>
                    <a:pt x="634" y="400"/>
                  </a:lnTo>
                  <a:lnTo>
                    <a:pt x="633" y="400"/>
                  </a:lnTo>
                  <a:lnTo>
                    <a:pt x="634" y="400"/>
                  </a:lnTo>
                  <a:lnTo>
                    <a:pt x="633" y="400"/>
                  </a:lnTo>
                  <a:lnTo>
                    <a:pt x="633" y="399"/>
                  </a:lnTo>
                  <a:lnTo>
                    <a:pt x="634" y="399"/>
                  </a:lnTo>
                  <a:lnTo>
                    <a:pt x="635" y="399"/>
                  </a:lnTo>
                  <a:lnTo>
                    <a:pt x="634" y="399"/>
                  </a:lnTo>
                  <a:lnTo>
                    <a:pt x="636" y="398"/>
                  </a:lnTo>
                  <a:lnTo>
                    <a:pt x="635" y="398"/>
                  </a:lnTo>
                  <a:lnTo>
                    <a:pt x="634" y="398"/>
                  </a:lnTo>
                  <a:lnTo>
                    <a:pt x="634" y="396"/>
                  </a:lnTo>
                  <a:lnTo>
                    <a:pt x="635" y="396"/>
                  </a:lnTo>
                  <a:lnTo>
                    <a:pt x="635" y="395"/>
                  </a:lnTo>
                  <a:lnTo>
                    <a:pt x="634" y="395"/>
                  </a:lnTo>
                  <a:lnTo>
                    <a:pt x="635" y="393"/>
                  </a:lnTo>
                  <a:lnTo>
                    <a:pt x="636" y="393"/>
                  </a:lnTo>
                  <a:lnTo>
                    <a:pt x="636" y="392"/>
                  </a:lnTo>
                  <a:lnTo>
                    <a:pt x="636" y="391"/>
                  </a:lnTo>
                  <a:lnTo>
                    <a:pt x="636" y="389"/>
                  </a:lnTo>
                  <a:lnTo>
                    <a:pt x="635" y="389"/>
                  </a:lnTo>
                  <a:lnTo>
                    <a:pt x="636" y="389"/>
                  </a:lnTo>
                  <a:lnTo>
                    <a:pt x="635" y="388"/>
                  </a:lnTo>
                  <a:lnTo>
                    <a:pt x="636" y="388"/>
                  </a:lnTo>
                  <a:lnTo>
                    <a:pt x="637" y="388"/>
                  </a:lnTo>
                  <a:lnTo>
                    <a:pt x="637" y="387"/>
                  </a:lnTo>
                  <a:lnTo>
                    <a:pt x="636" y="387"/>
                  </a:lnTo>
                  <a:lnTo>
                    <a:pt x="637" y="387"/>
                  </a:lnTo>
                  <a:lnTo>
                    <a:pt x="639" y="387"/>
                  </a:lnTo>
                  <a:lnTo>
                    <a:pt x="637" y="387"/>
                  </a:lnTo>
                  <a:lnTo>
                    <a:pt x="637" y="386"/>
                  </a:lnTo>
                  <a:lnTo>
                    <a:pt x="637" y="387"/>
                  </a:lnTo>
                  <a:lnTo>
                    <a:pt x="636" y="387"/>
                  </a:lnTo>
                  <a:lnTo>
                    <a:pt x="637" y="386"/>
                  </a:lnTo>
                  <a:lnTo>
                    <a:pt x="637" y="385"/>
                  </a:lnTo>
                  <a:lnTo>
                    <a:pt x="637" y="386"/>
                  </a:lnTo>
                  <a:lnTo>
                    <a:pt x="637" y="385"/>
                  </a:lnTo>
                  <a:lnTo>
                    <a:pt x="636" y="385"/>
                  </a:lnTo>
                  <a:lnTo>
                    <a:pt x="637" y="385"/>
                  </a:lnTo>
                  <a:lnTo>
                    <a:pt x="639" y="385"/>
                  </a:lnTo>
                  <a:lnTo>
                    <a:pt x="637" y="385"/>
                  </a:lnTo>
                  <a:lnTo>
                    <a:pt x="639" y="384"/>
                  </a:lnTo>
                  <a:lnTo>
                    <a:pt x="640" y="384"/>
                  </a:lnTo>
                  <a:lnTo>
                    <a:pt x="640" y="382"/>
                  </a:lnTo>
                  <a:lnTo>
                    <a:pt x="639" y="382"/>
                  </a:lnTo>
                  <a:lnTo>
                    <a:pt x="640" y="382"/>
                  </a:lnTo>
                  <a:lnTo>
                    <a:pt x="640" y="381"/>
                  </a:lnTo>
                  <a:lnTo>
                    <a:pt x="639" y="381"/>
                  </a:lnTo>
                  <a:lnTo>
                    <a:pt x="640" y="381"/>
                  </a:lnTo>
                  <a:lnTo>
                    <a:pt x="639" y="381"/>
                  </a:lnTo>
                  <a:lnTo>
                    <a:pt x="640" y="381"/>
                  </a:lnTo>
                  <a:lnTo>
                    <a:pt x="640" y="380"/>
                  </a:lnTo>
                  <a:lnTo>
                    <a:pt x="641" y="381"/>
                  </a:lnTo>
                  <a:lnTo>
                    <a:pt x="641" y="380"/>
                  </a:lnTo>
                  <a:lnTo>
                    <a:pt x="640" y="380"/>
                  </a:lnTo>
                  <a:lnTo>
                    <a:pt x="640" y="379"/>
                  </a:lnTo>
                  <a:lnTo>
                    <a:pt x="637" y="379"/>
                  </a:lnTo>
                  <a:lnTo>
                    <a:pt x="639" y="379"/>
                  </a:lnTo>
                  <a:lnTo>
                    <a:pt x="640" y="379"/>
                  </a:lnTo>
                  <a:lnTo>
                    <a:pt x="641" y="379"/>
                  </a:lnTo>
                  <a:lnTo>
                    <a:pt x="641" y="378"/>
                  </a:lnTo>
                  <a:lnTo>
                    <a:pt x="640" y="378"/>
                  </a:lnTo>
                  <a:lnTo>
                    <a:pt x="639" y="378"/>
                  </a:lnTo>
                  <a:lnTo>
                    <a:pt x="637" y="378"/>
                  </a:lnTo>
                  <a:lnTo>
                    <a:pt x="639" y="378"/>
                  </a:lnTo>
                  <a:lnTo>
                    <a:pt x="639" y="377"/>
                  </a:lnTo>
                  <a:lnTo>
                    <a:pt x="637" y="377"/>
                  </a:lnTo>
                  <a:lnTo>
                    <a:pt x="637" y="375"/>
                  </a:lnTo>
                  <a:lnTo>
                    <a:pt x="637" y="374"/>
                  </a:lnTo>
                  <a:lnTo>
                    <a:pt x="639" y="374"/>
                  </a:lnTo>
                  <a:lnTo>
                    <a:pt x="637" y="374"/>
                  </a:lnTo>
                  <a:lnTo>
                    <a:pt x="639" y="374"/>
                  </a:lnTo>
                  <a:lnTo>
                    <a:pt x="639" y="373"/>
                  </a:lnTo>
                  <a:lnTo>
                    <a:pt x="637" y="373"/>
                  </a:lnTo>
                  <a:lnTo>
                    <a:pt x="639" y="373"/>
                  </a:lnTo>
                  <a:lnTo>
                    <a:pt x="639" y="372"/>
                  </a:lnTo>
                  <a:lnTo>
                    <a:pt x="637" y="372"/>
                  </a:lnTo>
                  <a:lnTo>
                    <a:pt x="639" y="372"/>
                  </a:lnTo>
                  <a:lnTo>
                    <a:pt x="637" y="372"/>
                  </a:lnTo>
                  <a:lnTo>
                    <a:pt x="639" y="372"/>
                  </a:lnTo>
                  <a:lnTo>
                    <a:pt x="637" y="372"/>
                  </a:lnTo>
                  <a:lnTo>
                    <a:pt x="639" y="372"/>
                  </a:lnTo>
                  <a:lnTo>
                    <a:pt x="639" y="371"/>
                  </a:lnTo>
                  <a:lnTo>
                    <a:pt x="637" y="371"/>
                  </a:lnTo>
                  <a:lnTo>
                    <a:pt x="636" y="371"/>
                  </a:lnTo>
                  <a:lnTo>
                    <a:pt x="637" y="371"/>
                  </a:lnTo>
                  <a:lnTo>
                    <a:pt x="639" y="371"/>
                  </a:lnTo>
                  <a:lnTo>
                    <a:pt x="639" y="370"/>
                  </a:lnTo>
                  <a:lnTo>
                    <a:pt x="640" y="370"/>
                  </a:lnTo>
                  <a:lnTo>
                    <a:pt x="641" y="370"/>
                  </a:lnTo>
                  <a:lnTo>
                    <a:pt x="642" y="370"/>
                  </a:lnTo>
                  <a:lnTo>
                    <a:pt x="643" y="368"/>
                  </a:lnTo>
                  <a:lnTo>
                    <a:pt x="648" y="368"/>
                  </a:lnTo>
                  <a:lnTo>
                    <a:pt x="649" y="367"/>
                  </a:lnTo>
                  <a:lnTo>
                    <a:pt x="650" y="367"/>
                  </a:lnTo>
                  <a:lnTo>
                    <a:pt x="651" y="366"/>
                  </a:lnTo>
                  <a:lnTo>
                    <a:pt x="653" y="366"/>
                  </a:lnTo>
                  <a:lnTo>
                    <a:pt x="654" y="366"/>
                  </a:lnTo>
                  <a:lnTo>
                    <a:pt x="655" y="365"/>
                  </a:lnTo>
                  <a:lnTo>
                    <a:pt x="656" y="365"/>
                  </a:lnTo>
                  <a:lnTo>
                    <a:pt x="657" y="365"/>
                  </a:lnTo>
                  <a:lnTo>
                    <a:pt x="660" y="364"/>
                  </a:lnTo>
                  <a:lnTo>
                    <a:pt x="661" y="363"/>
                  </a:lnTo>
                  <a:lnTo>
                    <a:pt x="663" y="363"/>
                  </a:lnTo>
                  <a:lnTo>
                    <a:pt x="664" y="361"/>
                  </a:lnTo>
                  <a:lnTo>
                    <a:pt x="667" y="360"/>
                  </a:lnTo>
                  <a:lnTo>
                    <a:pt x="674" y="357"/>
                  </a:lnTo>
                  <a:lnTo>
                    <a:pt x="675" y="356"/>
                  </a:lnTo>
                  <a:lnTo>
                    <a:pt x="676" y="356"/>
                  </a:lnTo>
                  <a:lnTo>
                    <a:pt x="675" y="356"/>
                  </a:lnTo>
                  <a:lnTo>
                    <a:pt x="677" y="354"/>
                  </a:lnTo>
                  <a:lnTo>
                    <a:pt x="679" y="352"/>
                  </a:lnTo>
                  <a:lnTo>
                    <a:pt x="681" y="352"/>
                  </a:lnTo>
                  <a:lnTo>
                    <a:pt x="681" y="351"/>
                  </a:lnTo>
                  <a:lnTo>
                    <a:pt x="682" y="351"/>
                  </a:lnTo>
                  <a:lnTo>
                    <a:pt x="683" y="351"/>
                  </a:lnTo>
                  <a:lnTo>
                    <a:pt x="683" y="350"/>
                  </a:lnTo>
                  <a:lnTo>
                    <a:pt x="684" y="350"/>
                  </a:lnTo>
                  <a:lnTo>
                    <a:pt x="684" y="349"/>
                  </a:lnTo>
                  <a:lnTo>
                    <a:pt x="685" y="349"/>
                  </a:lnTo>
                  <a:lnTo>
                    <a:pt x="685" y="347"/>
                  </a:lnTo>
                  <a:lnTo>
                    <a:pt x="686" y="347"/>
                  </a:lnTo>
                  <a:lnTo>
                    <a:pt x="686" y="346"/>
                  </a:lnTo>
                  <a:lnTo>
                    <a:pt x="688" y="346"/>
                  </a:lnTo>
                  <a:lnTo>
                    <a:pt x="688" y="345"/>
                  </a:lnTo>
                  <a:lnTo>
                    <a:pt x="688" y="344"/>
                  </a:lnTo>
                  <a:lnTo>
                    <a:pt x="689" y="344"/>
                  </a:lnTo>
                  <a:lnTo>
                    <a:pt x="689" y="343"/>
                  </a:lnTo>
                  <a:lnTo>
                    <a:pt x="689" y="342"/>
                  </a:lnTo>
                  <a:lnTo>
                    <a:pt x="690" y="340"/>
                  </a:lnTo>
                  <a:lnTo>
                    <a:pt x="691" y="339"/>
                  </a:lnTo>
                  <a:lnTo>
                    <a:pt x="691" y="338"/>
                  </a:lnTo>
                  <a:lnTo>
                    <a:pt x="691" y="337"/>
                  </a:lnTo>
                  <a:lnTo>
                    <a:pt x="692" y="336"/>
                  </a:lnTo>
                  <a:lnTo>
                    <a:pt x="692" y="335"/>
                  </a:lnTo>
                  <a:lnTo>
                    <a:pt x="693" y="335"/>
                  </a:lnTo>
                  <a:lnTo>
                    <a:pt x="693" y="333"/>
                  </a:lnTo>
                  <a:lnTo>
                    <a:pt x="693" y="332"/>
                  </a:lnTo>
                  <a:lnTo>
                    <a:pt x="693" y="330"/>
                  </a:lnTo>
                  <a:lnTo>
                    <a:pt x="693" y="329"/>
                  </a:lnTo>
                  <a:lnTo>
                    <a:pt x="693" y="328"/>
                  </a:lnTo>
                  <a:lnTo>
                    <a:pt x="693" y="326"/>
                  </a:lnTo>
                  <a:lnTo>
                    <a:pt x="695" y="326"/>
                  </a:lnTo>
                  <a:lnTo>
                    <a:pt x="693" y="325"/>
                  </a:lnTo>
                  <a:lnTo>
                    <a:pt x="693" y="324"/>
                  </a:lnTo>
                  <a:lnTo>
                    <a:pt x="693" y="323"/>
                  </a:lnTo>
                  <a:lnTo>
                    <a:pt x="693" y="322"/>
                  </a:lnTo>
                  <a:lnTo>
                    <a:pt x="693" y="321"/>
                  </a:lnTo>
                  <a:lnTo>
                    <a:pt x="692" y="321"/>
                  </a:lnTo>
                  <a:lnTo>
                    <a:pt x="692" y="319"/>
                  </a:lnTo>
                  <a:lnTo>
                    <a:pt x="691" y="319"/>
                  </a:lnTo>
                  <a:lnTo>
                    <a:pt x="690" y="318"/>
                  </a:lnTo>
                  <a:lnTo>
                    <a:pt x="691" y="318"/>
                  </a:lnTo>
                  <a:lnTo>
                    <a:pt x="690" y="318"/>
                  </a:lnTo>
                  <a:lnTo>
                    <a:pt x="690" y="317"/>
                  </a:lnTo>
                  <a:lnTo>
                    <a:pt x="689" y="317"/>
                  </a:lnTo>
                  <a:lnTo>
                    <a:pt x="686" y="316"/>
                  </a:lnTo>
                  <a:lnTo>
                    <a:pt x="686" y="315"/>
                  </a:lnTo>
                  <a:lnTo>
                    <a:pt x="685" y="315"/>
                  </a:lnTo>
                  <a:lnTo>
                    <a:pt x="685" y="314"/>
                  </a:lnTo>
                  <a:lnTo>
                    <a:pt x="684" y="314"/>
                  </a:lnTo>
                  <a:lnTo>
                    <a:pt x="684" y="312"/>
                  </a:lnTo>
                  <a:lnTo>
                    <a:pt x="683" y="312"/>
                  </a:lnTo>
                  <a:lnTo>
                    <a:pt x="684" y="314"/>
                  </a:lnTo>
                  <a:lnTo>
                    <a:pt x="683" y="314"/>
                  </a:lnTo>
                  <a:lnTo>
                    <a:pt x="683" y="312"/>
                  </a:lnTo>
                  <a:lnTo>
                    <a:pt x="682" y="312"/>
                  </a:lnTo>
                  <a:lnTo>
                    <a:pt x="682" y="311"/>
                  </a:lnTo>
                  <a:lnTo>
                    <a:pt x="683" y="311"/>
                  </a:lnTo>
                  <a:lnTo>
                    <a:pt x="684" y="311"/>
                  </a:lnTo>
                  <a:lnTo>
                    <a:pt x="684" y="310"/>
                  </a:lnTo>
                  <a:lnTo>
                    <a:pt x="683" y="310"/>
                  </a:lnTo>
                  <a:lnTo>
                    <a:pt x="684" y="310"/>
                  </a:lnTo>
                  <a:lnTo>
                    <a:pt x="684" y="309"/>
                  </a:lnTo>
                  <a:lnTo>
                    <a:pt x="684" y="308"/>
                  </a:lnTo>
                  <a:lnTo>
                    <a:pt x="685" y="308"/>
                  </a:lnTo>
                  <a:lnTo>
                    <a:pt x="684" y="308"/>
                  </a:lnTo>
                  <a:lnTo>
                    <a:pt x="685" y="307"/>
                  </a:lnTo>
                  <a:lnTo>
                    <a:pt x="685" y="308"/>
                  </a:lnTo>
                  <a:lnTo>
                    <a:pt x="686" y="308"/>
                  </a:lnTo>
                  <a:lnTo>
                    <a:pt x="688" y="308"/>
                  </a:lnTo>
                  <a:lnTo>
                    <a:pt x="688" y="307"/>
                  </a:lnTo>
                  <a:lnTo>
                    <a:pt x="689" y="307"/>
                  </a:lnTo>
                  <a:lnTo>
                    <a:pt x="688" y="307"/>
                  </a:lnTo>
                  <a:lnTo>
                    <a:pt x="689" y="307"/>
                  </a:lnTo>
                  <a:lnTo>
                    <a:pt x="689" y="305"/>
                  </a:lnTo>
                  <a:lnTo>
                    <a:pt x="690" y="305"/>
                  </a:lnTo>
                  <a:lnTo>
                    <a:pt x="691" y="305"/>
                  </a:lnTo>
                  <a:lnTo>
                    <a:pt x="691" y="304"/>
                  </a:lnTo>
                  <a:lnTo>
                    <a:pt x="692" y="304"/>
                  </a:lnTo>
                  <a:lnTo>
                    <a:pt x="692" y="303"/>
                  </a:lnTo>
                  <a:lnTo>
                    <a:pt x="693" y="303"/>
                  </a:lnTo>
                  <a:lnTo>
                    <a:pt x="695" y="303"/>
                  </a:lnTo>
                  <a:lnTo>
                    <a:pt x="696" y="302"/>
                  </a:lnTo>
                  <a:lnTo>
                    <a:pt x="695" y="302"/>
                  </a:lnTo>
                  <a:lnTo>
                    <a:pt x="696" y="302"/>
                  </a:lnTo>
                  <a:lnTo>
                    <a:pt x="697" y="302"/>
                  </a:lnTo>
                  <a:lnTo>
                    <a:pt x="697" y="301"/>
                  </a:lnTo>
                  <a:lnTo>
                    <a:pt x="698" y="301"/>
                  </a:lnTo>
                  <a:lnTo>
                    <a:pt x="697" y="301"/>
                  </a:lnTo>
                  <a:lnTo>
                    <a:pt x="696" y="301"/>
                  </a:lnTo>
                  <a:lnTo>
                    <a:pt x="696" y="300"/>
                  </a:lnTo>
                  <a:lnTo>
                    <a:pt x="697" y="300"/>
                  </a:lnTo>
                  <a:lnTo>
                    <a:pt x="698" y="298"/>
                  </a:lnTo>
                  <a:lnTo>
                    <a:pt x="699" y="298"/>
                  </a:lnTo>
                  <a:lnTo>
                    <a:pt x="699" y="297"/>
                  </a:lnTo>
                  <a:lnTo>
                    <a:pt x="699" y="296"/>
                  </a:lnTo>
                  <a:lnTo>
                    <a:pt x="700" y="296"/>
                  </a:lnTo>
                  <a:lnTo>
                    <a:pt x="699" y="296"/>
                  </a:lnTo>
                  <a:lnTo>
                    <a:pt x="700" y="296"/>
                  </a:lnTo>
                  <a:lnTo>
                    <a:pt x="700" y="297"/>
                  </a:lnTo>
                  <a:lnTo>
                    <a:pt x="701" y="297"/>
                  </a:lnTo>
                  <a:lnTo>
                    <a:pt x="701" y="296"/>
                  </a:lnTo>
                  <a:lnTo>
                    <a:pt x="701" y="297"/>
                  </a:lnTo>
                  <a:lnTo>
                    <a:pt x="703" y="297"/>
                  </a:lnTo>
                  <a:lnTo>
                    <a:pt x="701" y="298"/>
                  </a:lnTo>
                  <a:lnTo>
                    <a:pt x="703" y="298"/>
                  </a:lnTo>
                  <a:lnTo>
                    <a:pt x="704" y="298"/>
                  </a:lnTo>
                  <a:lnTo>
                    <a:pt x="703" y="298"/>
                  </a:lnTo>
                  <a:lnTo>
                    <a:pt x="703" y="297"/>
                  </a:lnTo>
                  <a:lnTo>
                    <a:pt x="701" y="296"/>
                  </a:lnTo>
                  <a:lnTo>
                    <a:pt x="703" y="296"/>
                  </a:lnTo>
                  <a:lnTo>
                    <a:pt x="701" y="296"/>
                  </a:lnTo>
                  <a:lnTo>
                    <a:pt x="703" y="296"/>
                  </a:lnTo>
                  <a:lnTo>
                    <a:pt x="704" y="296"/>
                  </a:lnTo>
                  <a:lnTo>
                    <a:pt x="704" y="295"/>
                  </a:lnTo>
                  <a:lnTo>
                    <a:pt x="705" y="295"/>
                  </a:lnTo>
                  <a:lnTo>
                    <a:pt x="706" y="295"/>
                  </a:lnTo>
                  <a:lnTo>
                    <a:pt x="705" y="294"/>
                  </a:lnTo>
                  <a:lnTo>
                    <a:pt x="706" y="294"/>
                  </a:lnTo>
                  <a:lnTo>
                    <a:pt x="705" y="294"/>
                  </a:lnTo>
                  <a:lnTo>
                    <a:pt x="705" y="293"/>
                  </a:lnTo>
                  <a:lnTo>
                    <a:pt x="706" y="293"/>
                  </a:lnTo>
                  <a:lnTo>
                    <a:pt x="707" y="293"/>
                  </a:lnTo>
                  <a:lnTo>
                    <a:pt x="706" y="293"/>
                  </a:lnTo>
                  <a:lnTo>
                    <a:pt x="707" y="293"/>
                  </a:lnTo>
                  <a:lnTo>
                    <a:pt x="708" y="293"/>
                  </a:lnTo>
                  <a:lnTo>
                    <a:pt x="708" y="291"/>
                  </a:lnTo>
                  <a:lnTo>
                    <a:pt x="707" y="293"/>
                  </a:lnTo>
                  <a:lnTo>
                    <a:pt x="707" y="291"/>
                  </a:lnTo>
                  <a:lnTo>
                    <a:pt x="708" y="291"/>
                  </a:lnTo>
                  <a:lnTo>
                    <a:pt x="707" y="291"/>
                  </a:lnTo>
                  <a:lnTo>
                    <a:pt x="706" y="291"/>
                  </a:lnTo>
                  <a:lnTo>
                    <a:pt x="705" y="291"/>
                  </a:lnTo>
                  <a:lnTo>
                    <a:pt x="704" y="291"/>
                  </a:lnTo>
                  <a:lnTo>
                    <a:pt x="705" y="290"/>
                  </a:lnTo>
                  <a:lnTo>
                    <a:pt x="706" y="290"/>
                  </a:lnTo>
                  <a:lnTo>
                    <a:pt x="707" y="290"/>
                  </a:lnTo>
                  <a:lnTo>
                    <a:pt x="706" y="290"/>
                  </a:lnTo>
                  <a:lnTo>
                    <a:pt x="706" y="289"/>
                  </a:lnTo>
                  <a:lnTo>
                    <a:pt x="707" y="289"/>
                  </a:lnTo>
                  <a:lnTo>
                    <a:pt x="706" y="288"/>
                  </a:lnTo>
                  <a:lnTo>
                    <a:pt x="707" y="288"/>
                  </a:lnTo>
                  <a:lnTo>
                    <a:pt x="706" y="288"/>
                  </a:lnTo>
                  <a:lnTo>
                    <a:pt x="706" y="287"/>
                  </a:lnTo>
                  <a:lnTo>
                    <a:pt x="706" y="286"/>
                  </a:lnTo>
                  <a:lnTo>
                    <a:pt x="708" y="284"/>
                  </a:lnTo>
                  <a:lnTo>
                    <a:pt x="711" y="284"/>
                  </a:lnTo>
                  <a:lnTo>
                    <a:pt x="710" y="284"/>
                  </a:lnTo>
                  <a:lnTo>
                    <a:pt x="710" y="283"/>
                  </a:lnTo>
                  <a:lnTo>
                    <a:pt x="708" y="283"/>
                  </a:lnTo>
                  <a:lnTo>
                    <a:pt x="708" y="284"/>
                  </a:lnTo>
                  <a:lnTo>
                    <a:pt x="707" y="284"/>
                  </a:lnTo>
                  <a:lnTo>
                    <a:pt x="707" y="283"/>
                  </a:lnTo>
                  <a:lnTo>
                    <a:pt x="706" y="283"/>
                  </a:lnTo>
                  <a:lnTo>
                    <a:pt x="707" y="282"/>
                  </a:lnTo>
                  <a:lnTo>
                    <a:pt x="708" y="282"/>
                  </a:lnTo>
                  <a:lnTo>
                    <a:pt x="710" y="281"/>
                  </a:lnTo>
                  <a:lnTo>
                    <a:pt x="708" y="281"/>
                  </a:lnTo>
                  <a:lnTo>
                    <a:pt x="712" y="280"/>
                  </a:lnTo>
                  <a:lnTo>
                    <a:pt x="711" y="280"/>
                  </a:lnTo>
                  <a:lnTo>
                    <a:pt x="707" y="281"/>
                  </a:lnTo>
                  <a:lnTo>
                    <a:pt x="706" y="281"/>
                  </a:lnTo>
                  <a:lnTo>
                    <a:pt x="707" y="280"/>
                  </a:lnTo>
                  <a:lnTo>
                    <a:pt x="706" y="280"/>
                  </a:lnTo>
                  <a:lnTo>
                    <a:pt x="706" y="281"/>
                  </a:lnTo>
                  <a:lnTo>
                    <a:pt x="705" y="281"/>
                  </a:lnTo>
                  <a:lnTo>
                    <a:pt x="704" y="281"/>
                  </a:lnTo>
                  <a:lnTo>
                    <a:pt x="705" y="280"/>
                  </a:lnTo>
                  <a:lnTo>
                    <a:pt x="706" y="279"/>
                  </a:lnTo>
                  <a:lnTo>
                    <a:pt x="707" y="279"/>
                  </a:lnTo>
                  <a:lnTo>
                    <a:pt x="710" y="277"/>
                  </a:lnTo>
                  <a:lnTo>
                    <a:pt x="711" y="276"/>
                  </a:lnTo>
                  <a:lnTo>
                    <a:pt x="711" y="275"/>
                  </a:lnTo>
                  <a:lnTo>
                    <a:pt x="712" y="275"/>
                  </a:lnTo>
                  <a:lnTo>
                    <a:pt x="713" y="275"/>
                  </a:lnTo>
                  <a:lnTo>
                    <a:pt x="712" y="274"/>
                  </a:lnTo>
                  <a:lnTo>
                    <a:pt x="713" y="274"/>
                  </a:lnTo>
                  <a:lnTo>
                    <a:pt x="713" y="273"/>
                  </a:lnTo>
                  <a:lnTo>
                    <a:pt x="713" y="272"/>
                  </a:lnTo>
                  <a:lnTo>
                    <a:pt x="714" y="272"/>
                  </a:lnTo>
                  <a:lnTo>
                    <a:pt x="715" y="272"/>
                  </a:lnTo>
                  <a:lnTo>
                    <a:pt x="715" y="270"/>
                  </a:lnTo>
                  <a:lnTo>
                    <a:pt x="717" y="270"/>
                  </a:lnTo>
                  <a:lnTo>
                    <a:pt x="715" y="270"/>
                  </a:lnTo>
                  <a:lnTo>
                    <a:pt x="717" y="269"/>
                  </a:lnTo>
                  <a:lnTo>
                    <a:pt x="718" y="270"/>
                  </a:lnTo>
                  <a:lnTo>
                    <a:pt x="718" y="269"/>
                  </a:lnTo>
                  <a:lnTo>
                    <a:pt x="717" y="269"/>
                  </a:lnTo>
                  <a:lnTo>
                    <a:pt x="718" y="269"/>
                  </a:lnTo>
                  <a:lnTo>
                    <a:pt x="717" y="269"/>
                  </a:lnTo>
                  <a:lnTo>
                    <a:pt x="715" y="269"/>
                  </a:lnTo>
                  <a:lnTo>
                    <a:pt x="715" y="268"/>
                  </a:lnTo>
                  <a:lnTo>
                    <a:pt x="714" y="268"/>
                  </a:lnTo>
                  <a:lnTo>
                    <a:pt x="714" y="267"/>
                  </a:lnTo>
                  <a:lnTo>
                    <a:pt x="714" y="266"/>
                  </a:lnTo>
                  <a:lnTo>
                    <a:pt x="714" y="265"/>
                  </a:lnTo>
                  <a:lnTo>
                    <a:pt x="714" y="263"/>
                  </a:lnTo>
                  <a:lnTo>
                    <a:pt x="714" y="262"/>
                  </a:lnTo>
                  <a:lnTo>
                    <a:pt x="715" y="262"/>
                  </a:lnTo>
                  <a:lnTo>
                    <a:pt x="715" y="261"/>
                  </a:lnTo>
                  <a:lnTo>
                    <a:pt x="717" y="260"/>
                  </a:lnTo>
                  <a:lnTo>
                    <a:pt x="717" y="259"/>
                  </a:lnTo>
                  <a:lnTo>
                    <a:pt x="718" y="259"/>
                  </a:lnTo>
                  <a:lnTo>
                    <a:pt x="719" y="258"/>
                  </a:lnTo>
                  <a:lnTo>
                    <a:pt x="720" y="258"/>
                  </a:lnTo>
                  <a:lnTo>
                    <a:pt x="721" y="258"/>
                  </a:lnTo>
                  <a:lnTo>
                    <a:pt x="722" y="256"/>
                  </a:lnTo>
                  <a:lnTo>
                    <a:pt x="724" y="256"/>
                  </a:lnTo>
                  <a:lnTo>
                    <a:pt x="725" y="255"/>
                  </a:lnTo>
                  <a:lnTo>
                    <a:pt x="726" y="255"/>
                  </a:lnTo>
                  <a:lnTo>
                    <a:pt x="727" y="255"/>
                  </a:lnTo>
                  <a:lnTo>
                    <a:pt x="728" y="255"/>
                  </a:lnTo>
                  <a:lnTo>
                    <a:pt x="729" y="255"/>
                  </a:lnTo>
                  <a:lnTo>
                    <a:pt x="731" y="255"/>
                  </a:lnTo>
                  <a:lnTo>
                    <a:pt x="731" y="256"/>
                  </a:lnTo>
                  <a:lnTo>
                    <a:pt x="732" y="255"/>
                  </a:lnTo>
                  <a:lnTo>
                    <a:pt x="732" y="256"/>
                  </a:lnTo>
                  <a:lnTo>
                    <a:pt x="734" y="256"/>
                  </a:lnTo>
                  <a:lnTo>
                    <a:pt x="735" y="256"/>
                  </a:lnTo>
                  <a:lnTo>
                    <a:pt x="734" y="256"/>
                  </a:lnTo>
                  <a:lnTo>
                    <a:pt x="735" y="256"/>
                  </a:lnTo>
                  <a:lnTo>
                    <a:pt x="736" y="256"/>
                  </a:lnTo>
                  <a:lnTo>
                    <a:pt x="736" y="258"/>
                  </a:lnTo>
                  <a:lnTo>
                    <a:pt x="738" y="258"/>
                  </a:lnTo>
                  <a:lnTo>
                    <a:pt x="739" y="258"/>
                  </a:lnTo>
                  <a:lnTo>
                    <a:pt x="740" y="258"/>
                  </a:lnTo>
                  <a:lnTo>
                    <a:pt x="740" y="259"/>
                  </a:lnTo>
                  <a:lnTo>
                    <a:pt x="741" y="259"/>
                  </a:lnTo>
                  <a:lnTo>
                    <a:pt x="742" y="259"/>
                  </a:lnTo>
                  <a:lnTo>
                    <a:pt x="745" y="259"/>
                  </a:lnTo>
                  <a:lnTo>
                    <a:pt x="745" y="260"/>
                  </a:lnTo>
                  <a:lnTo>
                    <a:pt x="743" y="260"/>
                  </a:lnTo>
                  <a:lnTo>
                    <a:pt x="742" y="260"/>
                  </a:lnTo>
                  <a:lnTo>
                    <a:pt x="741" y="260"/>
                  </a:lnTo>
                  <a:lnTo>
                    <a:pt x="741" y="261"/>
                  </a:lnTo>
                  <a:lnTo>
                    <a:pt x="740" y="261"/>
                  </a:lnTo>
                  <a:lnTo>
                    <a:pt x="741" y="261"/>
                  </a:lnTo>
                  <a:lnTo>
                    <a:pt x="742" y="261"/>
                  </a:lnTo>
                  <a:lnTo>
                    <a:pt x="743" y="260"/>
                  </a:lnTo>
                  <a:lnTo>
                    <a:pt x="745" y="260"/>
                  </a:lnTo>
                  <a:lnTo>
                    <a:pt x="746" y="259"/>
                  </a:lnTo>
                  <a:lnTo>
                    <a:pt x="748" y="259"/>
                  </a:lnTo>
                  <a:lnTo>
                    <a:pt x="749" y="259"/>
                  </a:lnTo>
                  <a:lnTo>
                    <a:pt x="749" y="260"/>
                  </a:lnTo>
                  <a:lnTo>
                    <a:pt x="750" y="260"/>
                  </a:lnTo>
                  <a:lnTo>
                    <a:pt x="752" y="260"/>
                  </a:lnTo>
                  <a:lnTo>
                    <a:pt x="753" y="260"/>
                  </a:lnTo>
                  <a:lnTo>
                    <a:pt x="753" y="261"/>
                  </a:lnTo>
                  <a:lnTo>
                    <a:pt x="754" y="261"/>
                  </a:lnTo>
                  <a:lnTo>
                    <a:pt x="754" y="262"/>
                  </a:lnTo>
                  <a:lnTo>
                    <a:pt x="755" y="262"/>
                  </a:lnTo>
                  <a:lnTo>
                    <a:pt x="755" y="261"/>
                  </a:lnTo>
                  <a:lnTo>
                    <a:pt x="754" y="261"/>
                  </a:lnTo>
                  <a:lnTo>
                    <a:pt x="753" y="261"/>
                  </a:lnTo>
                  <a:lnTo>
                    <a:pt x="753" y="260"/>
                  </a:lnTo>
                  <a:lnTo>
                    <a:pt x="754" y="260"/>
                  </a:lnTo>
                  <a:lnTo>
                    <a:pt x="757" y="260"/>
                  </a:lnTo>
                  <a:lnTo>
                    <a:pt x="759" y="260"/>
                  </a:lnTo>
                  <a:lnTo>
                    <a:pt x="759" y="259"/>
                  </a:lnTo>
                  <a:lnTo>
                    <a:pt x="760" y="259"/>
                  </a:lnTo>
                  <a:lnTo>
                    <a:pt x="761" y="259"/>
                  </a:lnTo>
                  <a:lnTo>
                    <a:pt x="762" y="259"/>
                  </a:lnTo>
                  <a:lnTo>
                    <a:pt x="763" y="258"/>
                  </a:lnTo>
                  <a:lnTo>
                    <a:pt x="764" y="258"/>
                  </a:lnTo>
                  <a:lnTo>
                    <a:pt x="764" y="256"/>
                  </a:lnTo>
                  <a:lnTo>
                    <a:pt x="767" y="256"/>
                  </a:lnTo>
                  <a:lnTo>
                    <a:pt x="768" y="256"/>
                  </a:lnTo>
                  <a:lnTo>
                    <a:pt x="768" y="258"/>
                  </a:lnTo>
                  <a:lnTo>
                    <a:pt x="769" y="258"/>
                  </a:lnTo>
                  <a:lnTo>
                    <a:pt x="770" y="259"/>
                  </a:lnTo>
                  <a:lnTo>
                    <a:pt x="771" y="259"/>
                  </a:lnTo>
                  <a:lnTo>
                    <a:pt x="770" y="260"/>
                  </a:lnTo>
                  <a:lnTo>
                    <a:pt x="771" y="260"/>
                  </a:lnTo>
                  <a:lnTo>
                    <a:pt x="771" y="261"/>
                  </a:lnTo>
                  <a:lnTo>
                    <a:pt x="772" y="261"/>
                  </a:lnTo>
                  <a:lnTo>
                    <a:pt x="774" y="261"/>
                  </a:lnTo>
                  <a:lnTo>
                    <a:pt x="774" y="262"/>
                  </a:lnTo>
                  <a:lnTo>
                    <a:pt x="774" y="261"/>
                  </a:lnTo>
                  <a:lnTo>
                    <a:pt x="775" y="261"/>
                  </a:lnTo>
                  <a:lnTo>
                    <a:pt x="776" y="261"/>
                  </a:lnTo>
                  <a:lnTo>
                    <a:pt x="776" y="262"/>
                  </a:lnTo>
                  <a:lnTo>
                    <a:pt x="775" y="262"/>
                  </a:lnTo>
                  <a:lnTo>
                    <a:pt x="776" y="262"/>
                  </a:lnTo>
                  <a:lnTo>
                    <a:pt x="775" y="262"/>
                  </a:lnTo>
                  <a:lnTo>
                    <a:pt x="775" y="263"/>
                  </a:lnTo>
                  <a:lnTo>
                    <a:pt x="774" y="263"/>
                  </a:lnTo>
                  <a:lnTo>
                    <a:pt x="774" y="265"/>
                  </a:lnTo>
                  <a:lnTo>
                    <a:pt x="771" y="266"/>
                  </a:lnTo>
                  <a:lnTo>
                    <a:pt x="772" y="266"/>
                  </a:lnTo>
                  <a:lnTo>
                    <a:pt x="772" y="265"/>
                  </a:lnTo>
                  <a:lnTo>
                    <a:pt x="774" y="265"/>
                  </a:lnTo>
                  <a:lnTo>
                    <a:pt x="774" y="266"/>
                  </a:lnTo>
                  <a:lnTo>
                    <a:pt x="774" y="265"/>
                  </a:lnTo>
                  <a:lnTo>
                    <a:pt x="775" y="265"/>
                  </a:lnTo>
                  <a:lnTo>
                    <a:pt x="776" y="265"/>
                  </a:lnTo>
                  <a:lnTo>
                    <a:pt x="777" y="265"/>
                  </a:lnTo>
                  <a:lnTo>
                    <a:pt x="778" y="265"/>
                  </a:lnTo>
                  <a:lnTo>
                    <a:pt x="778" y="266"/>
                  </a:lnTo>
                  <a:lnTo>
                    <a:pt x="778" y="267"/>
                  </a:lnTo>
                  <a:lnTo>
                    <a:pt x="777" y="267"/>
                  </a:lnTo>
                  <a:lnTo>
                    <a:pt x="778" y="267"/>
                  </a:lnTo>
                  <a:lnTo>
                    <a:pt x="779" y="267"/>
                  </a:lnTo>
                  <a:lnTo>
                    <a:pt x="779" y="268"/>
                  </a:lnTo>
                  <a:lnTo>
                    <a:pt x="778" y="268"/>
                  </a:lnTo>
                  <a:lnTo>
                    <a:pt x="778" y="269"/>
                  </a:lnTo>
                  <a:lnTo>
                    <a:pt x="777" y="269"/>
                  </a:lnTo>
                  <a:lnTo>
                    <a:pt x="776" y="269"/>
                  </a:lnTo>
                  <a:lnTo>
                    <a:pt x="775" y="269"/>
                  </a:lnTo>
                  <a:lnTo>
                    <a:pt x="776" y="269"/>
                  </a:lnTo>
                  <a:lnTo>
                    <a:pt x="777" y="269"/>
                  </a:lnTo>
                  <a:lnTo>
                    <a:pt x="778" y="269"/>
                  </a:lnTo>
                  <a:lnTo>
                    <a:pt x="779" y="269"/>
                  </a:lnTo>
                  <a:lnTo>
                    <a:pt x="779" y="268"/>
                  </a:lnTo>
                  <a:lnTo>
                    <a:pt x="779" y="267"/>
                  </a:lnTo>
                  <a:lnTo>
                    <a:pt x="781" y="268"/>
                  </a:lnTo>
                  <a:lnTo>
                    <a:pt x="782" y="268"/>
                  </a:lnTo>
                  <a:lnTo>
                    <a:pt x="783" y="268"/>
                  </a:lnTo>
                  <a:lnTo>
                    <a:pt x="783" y="269"/>
                  </a:lnTo>
                  <a:lnTo>
                    <a:pt x="782" y="269"/>
                  </a:lnTo>
                  <a:lnTo>
                    <a:pt x="782" y="270"/>
                  </a:lnTo>
                  <a:lnTo>
                    <a:pt x="781" y="270"/>
                  </a:lnTo>
                  <a:lnTo>
                    <a:pt x="779" y="270"/>
                  </a:lnTo>
                  <a:lnTo>
                    <a:pt x="781" y="270"/>
                  </a:lnTo>
                  <a:lnTo>
                    <a:pt x="779" y="270"/>
                  </a:lnTo>
                  <a:lnTo>
                    <a:pt x="781" y="270"/>
                  </a:lnTo>
                  <a:lnTo>
                    <a:pt x="779" y="272"/>
                  </a:lnTo>
                  <a:lnTo>
                    <a:pt x="778" y="272"/>
                  </a:lnTo>
                  <a:lnTo>
                    <a:pt x="779" y="272"/>
                  </a:lnTo>
                  <a:lnTo>
                    <a:pt x="782" y="272"/>
                  </a:lnTo>
                  <a:lnTo>
                    <a:pt x="781" y="272"/>
                  </a:lnTo>
                  <a:lnTo>
                    <a:pt x="781" y="273"/>
                  </a:lnTo>
                  <a:lnTo>
                    <a:pt x="779" y="273"/>
                  </a:lnTo>
                  <a:lnTo>
                    <a:pt x="778" y="273"/>
                  </a:lnTo>
                  <a:lnTo>
                    <a:pt x="779" y="273"/>
                  </a:lnTo>
                  <a:lnTo>
                    <a:pt x="778" y="273"/>
                  </a:lnTo>
                  <a:lnTo>
                    <a:pt x="779" y="273"/>
                  </a:lnTo>
                  <a:lnTo>
                    <a:pt x="781" y="273"/>
                  </a:lnTo>
                  <a:lnTo>
                    <a:pt x="779" y="273"/>
                  </a:lnTo>
                  <a:lnTo>
                    <a:pt x="779" y="274"/>
                  </a:lnTo>
                  <a:lnTo>
                    <a:pt x="781" y="274"/>
                  </a:lnTo>
                  <a:lnTo>
                    <a:pt x="779" y="274"/>
                  </a:lnTo>
                  <a:lnTo>
                    <a:pt x="779" y="275"/>
                  </a:lnTo>
                  <a:lnTo>
                    <a:pt x="779" y="274"/>
                  </a:lnTo>
                  <a:lnTo>
                    <a:pt x="781" y="274"/>
                  </a:lnTo>
                  <a:lnTo>
                    <a:pt x="781" y="275"/>
                  </a:lnTo>
                  <a:lnTo>
                    <a:pt x="779" y="275"/>
                  </a:lnTo>
                  <a:lnTo>
                    <a:pt x="781" y="275"/>
                  </a:lnTo>
                  <a:lnTo>
                    <a:pt x="781" y="274"/>
                  </a:lnTo>
                  <a:lnTo>
                    <a:pt x="782" y="274"/>
                  </a:lnTo>
                  <a:lnTo>
                    <a:pt x="782" y="275"/>
                  </a:lnTo>
                  <a:lnTo>
                    <a:pt x="782" y="276"/>
                  </a:lnTo>
                  <a:lnTo>
                    <a:pt x="782" y="275"/>
                  </a:lnTo>
                  <a:lnTo>
                    <a:pt x="783" y="275"/>
                  </a:lnTo>
                  <a:lnTo>
                    <a:pt x="784" y="275"/>
                  </a:lnTo>
                  <a:lnTo>
                    <a:pt x="784" y="276"/>
                  </a:lnTo>
                  <a:lnTo>
                    <a:pt x="784" y="275"/>
                  </a:lnTo>
                  <a:lnTo>
                    <a:pt x="784" y="276"/>
                  </a:lnTo>
                  <a:lnTo>
                    <a:pt x="785" y="276"/>
                  </a:lnTo>
                  <a:lnTo>
                    <a:pt x="786" y="276"/>
                  </a:lnTo>
                  <a:lnTo>
                    <a:pt x="788" y="276"/>
                  </a:lnTo>
                  <a:lnTo>
                    <a:pt x="788" y="277"/>
                  </a:lnTo>
                  <a:lnTo>
                    <a:pt x="788" y="276"/>
                  </a:lnTo>
                  <a:lnTo>
                    <a:pt x="789" y="276"/>
                  </a:lnTo>
                  <a:lnTo>
                    <a:pt x="789" y="277"/>
                  </a:lnTo>
                  <a:lnTo>
                    <a:pt x="790" y="277"/>
                  </a:lnTo>
                  <a:lnTo>
                    <a:pt x="790" y="276"/>
                  </a:lnTo>
                  <a:lnTo>
                    <a:pt x="791" y="276"/>
                  </a:lnTo>
                  <a:lnTo>
                    <a:pt x="791" y="277"/>
                  </a:lnTo>
                  <a:lnTo>
                    <a:pt x="791" y="276"/>
                  </a:lnTo>
                  <a:lnTo>
                    <a:pt x="792" y="276"/>
                  </a:lnTo>
                  <a:lnTo>
                    <a:pt x="793" y="276"/>
                  </a:lnTo>
                  <a:lnTo>
                    <a:pt x="795" y="276"/>
                  </a:lnTo>
                  <a:lnTo>
                    <a:pt x="796" y="276"/>
                  </a:lnTo>
                  <a:lnTo>
                    <a:pt x="795" y="276"/>
                  </a:lnTo>
                  <a:lnTo>
                    <a:pt x="795" y="277"/>
                  </a:lnTo>
                  <a:lnTo>
                    <a:pt x="795" y="279"/>
                  </a:lnTo>
                  <a:lnTo>
                    <a:pt x="793" y="280"/>
                  </a:lnTo>
                  <a:lnTo>
                    <a:pt x="795" y="280"/>
                  </a:lnTo>
                  <a:lnTo>
                    <a:pt x="796" y="280"/>
                  </a:lnTo>
                  <a:lnTo>
                    <a:pt x="796" y="281"/>
                  </a:lnTo>
                  <a:lnTo>
                    <a:pt x="796" y="280"/>
                  </a:lnTo>
                  <a:lnTo>
                    <a:pt x="797" y="280"/>
                  </a:lnTo>
                  <a:lnTo>
                    <a:pt x="796" y="280"/>
                  </a:lnTo>
                  <a:lnTo>
                    <a:pt x="797" y="280"/>
                  </a:lnTo>
                  <a:lnTo>
                    <a:pt x="797" y="279"/>
                  </a:lnTo>
                  <a:lnTo>
                    <a:pt x="798" y="279"/>
                  </a:lnTo>
                  <a:lnTo>
                    <a:pt x="798" y="280"/>
                  </a:lnTo>
                  <a:lnTo>
                    <a:pt x="799" y="280"/>
                  </a:lnTo>
                  <a:lnTo>
                    <a:pt x="799" y="279"/>
                  </a:lnTo>
                  <a:lnTo>
                    <a:pt x="799" y="277"/>
                  </a:lnTo>
                  <a:lnTo>
                    <a:pt x="800" y="277"/>
                  </a:lnTo>
                  <a:lnTo>
                    <a:pt x="800" y="276"/>
                  </a:lnTo>
                  <a:lnTo>
                    <a:pt x="802" y="276"/>
                  </a:lnTo>
                  <a:lnTo>
                    <a:pt x="802" y="277"/>
                  </a:lnTo>
                  <a:lnTo>
                    <a:pt x="802" y="279"/>
                  </a:lnTo>
                  <a:lnTo>
                    <a:pt x="803" y="279"/>
                  </a:lnTo>
                  <a:lnTo>
                    <a:pt x="802" y="279"/>
                  </a:lnTo>
                  <a:lnTo>
                    <a:pt x="802" y="280"/>
                  </a:lnTo>
                  <a:lnTo>
                    <a:pt x="802" y="281"/>
                  </a:lnTo>
                  <a:lnTo>
                    <a:pt x="800" y="281"/>
                  </a:lnTo>
                  <a:lnTo>
                    <a:pt x="799" y="281"/>
                  </a:lnTo>
                  <a:lnTo>
                    <a:pt x="798" y="281"/>
                  </a:lnTo>
                  <a:lnTo>
                    <a:pt x="798" y="282"/>
                  </a:lnTo>
                  <a:lnTo>
                    <a:pt x="797" y="282"/>
                  </a:lnTo>
                  <a:lnTo>
                    <a:pt x="797" y="283"/>
                  </a:lnTo>
                  <a:lnTo>
                    <a:pt x="797" y="284"/>
                  </a:lnTo>
                  <a:lnTo>
                    <a:pt x="796" y="284"/>
                  </a:lnTo>
                  <a:lnTo>
                    <a:pt x="795" y="284"/>
                  </a:lnTo>
                  <a:lnTo>
                    <a:pt x="795" y="286"/>
                  </a:lnTo>
                  <a:lnTo>
                    <a:pt x="795" y="287"/>
                  </a:lnTo>
                  <a:lnTo>
                    <a:pt x="793" y="287"/>
                  </a:lnTo>
                  <a:lnTo>
                    <a:pt x="793" y="288"/>
                  </a:lnTo>
                  <a:lnTo>
                    <a:pt x="795" y="288"/>
                  </a:lnTo>
                  <a:lnTo>
                    <a:pt x="795" y="289"/>
                  </a:lnTo>
                  <a:lnTo>
                    <a:pt x="793" y="289"/>
                  </a:lnTo>
                  <a:lnTo>
                    <a:pt x="795" y="289"/>
                  </a:lnTo>
                  <a:lnTo>
                    <a:pt x="793" y="290"/>
                  </a:lnTo>
                  <a:lnTo>
                    <a:pt x="793" y="291"/>
                  </a:lnTo>
                  <a:lnTo>
                    <a:pt x="792" y="291"/>
                  </a:lnTo>
                  <a:lnTo>
                    <a:pt x="791" y="291"/>
                  </a:lnTo>
                  <a:lnTo>
                    <a:pt x="790" y="291"/>
                  </a:lnTo>
                  <a:lnTo>
                    <a:pt x="791" y="291"/>
                  </a:lnTo>
                  <a:lnTo>
                    <a:pt x="791" y="293"/>
                  </a:lnTo>
                  <a:lnTo>
                    <a:pt x="790" y="293"/>
                  </a:lnTo>
                  <a:lnTo>
                    <a:pt x="790" y="291"/>
                  </a:lnTo>
                  <a:lnTo>
                    <a:pt x="785" y="291"/>
                  </a:lnTo>
                  <a:lnTo>
                    <a:pt x="782" y="293"/>
                  </a:lnTo>
                  <a:lnTo>
                    <a:pt x="782" y="291"/>
                  </a:lnTo>
                  <a:lnTo>
                    <a:pt x="778" y="291"/>
                  </a:lnTo>
                  <a:lnTo>
                    <a:pt x="777" y="291"/>
                  </a:lnTo>
                  <a:lnTo>
                    <a:pt x="778" y="291"/>
                  </a:lnTo>
                  <a:lnTo>
                    <a:pt x="779" y="291"/>
                  </a:lnTo>
                  <a:lnTo>
                    <a:pt x="781" y="291"/>
                  </a:lnTo>
                  <a:lnTo>
                    <a:pt x="782" y="293"/>
                  </a:lnTo>
                  <a:lnTo>
                    <a:pt x="783" y="293"/>
                  </a:lnTo>
                  <a:lnTo>
                    <a:pt x="784" y="293"/>
                  </a:lnTo>
                  <a:lnTo>
                    <a:pt x="785" y="293"/>
                  </a:lnTo>
                  <a:lnTo>
                    <a:pt x="786" y="293"/>
                  </a:lnTo>
                  <a:lnTo>
                    <a:pt x="788" y="293"/>
                  </a:lnTo>
                  <a:lnTo>
                    <a:pt x="789" y="293"/>
                  </a:lnTo>
                  <a:lnTo>
                    <a:pt x="790" y="293"/>
                  </a:lnTo>
                  <a:lnTo>
                    <a:pt x="791" y="293"/>
                  </a:lnTo>
                  <a:lnTo>
                    <a:pt x="791" y="294"/>
                  </a:lnTo>
                  <a:lnTo>
                    <a:pt x="790" y="294"/>
                  </a:lnTo>
                  <a:lnTo>
                    <a:pt x="791" y="294"/>
                  </a:lnTo>
                  <a:lnTo>
                    <a:pt x="792" y="294"/>
                  </a:lnTo>
                  <a:lnTo>
                    <a:pt x="792" y="295"/>
                  </a:lnTo>
                  <a:lnTo>
                    <a:pt x="791" y="295"/>
                  </a:lnTo>
                  <a:lnTo>
                    <a:pt x="792" y="295"/>
                  </a:lnTo>
                  <a:lnTo>
                    <a:pt x="791" y="296"/>
                  </a:lnTo>
                  <a:lnTo>
                    <a:pt x="790" y="296"/>
                  </a:lnTo>
                  <a:lnTo>
                    <a:pt x="791" y="296"/>
                  </a:lnTo>
                  <a:lnTo>
                    <a:pt x="791" y="297"/>
                  </a:lnTo>
                  <a:lnTo>
                    <a:pt x="790" y="298"/>
                  </a:lnTo>
                  <a:lnTo>
                    <a:pt x="789" y="298"/>
                  </a:lnTo>
                  <a:lnTo>
                    <a:pt x="788" y="300"/>
                  </a:lnTo>
                  <a:lnTo>
                    <a:pt x="789" y="300"/>
                  </a:lnTo>
                  <a:lnTo>
                    <a:pt x="789" y="301"/>
                  </a:lnTo>
                  <a:lnTo>
                    <a:pt x="788" y="301"/>
                  </a:lnTo>
                  <a:lnTo>
                    <a:pt x="786" y="302"/>
                  </a:lnTo>
                  <a:lnTo>
                    <a:pt x="788" y="302"/>
                  </a:lnTo>
                  <a:lnTo>
                    <a:pt x="789" y="302"/>
                  </a:lnTo>
                  <a:lnTo>
                    <a:pt x="790" y="302"/>
                  </a:lnTo>
                  <a:lnTo>
                    <a:pt x="791" y="302"/>
                  </a:lnTo>
                  <a:lnTo>
                    <a:pt x="792" y="302"/>
                  </a:lnTo>
                  <a:lnTo>
                    <a:pt x="791" y="302"/>
                  </a:lnTo>
                  <a:lnTo>
                    <a:pt x="791" y="303"/>
                  </a:lnTo>
                  <a:lnTo>
                    <a:pt x="790" y="303"/>
                  </a:lnTo>
                  <a:lnTo>
                    <a:pt x="790" y="304"/>
                  </a:lnTo>
                  <a:lnTo>
                    <a:pt x="789" y="304"/>
                  </a:lnTo>
                  <a:lnTo>
                    <a:pt x="789" y="303"/>
                  </a:lnTo>
                  <a:lnTo>
                    <a:pt x="788" y="304"/>
                  </a:lnTo>
                  <a:lnTo>
                    <a:pt x="788" y="305"/>
                  </a:lnTo>
                  <a:lnTo>
                    <a:pt x="788" y="304"/>
                  </a:lnTo>
                  <a:lnTo>
                    <a:pt x="789" y="304"/>
                  </a:lnTo>
                  <a:lnTo>
                    <a:pt x="789" y="305"/>
                  </a:lnTo>
                  <a:lnTo>
                    <a:pt x="788" y="305"/>
                  </a:lnTo>
                  <a:lnTo>
                    <a:pt x="788" y="307"/>
                  </a:lnTo>
                  <a:lnTo>
                    <a:pt x="788" y="305"/>
                  </a:lnTo>
                  <a:lnTo>
                    <a:pt x="786" y="308"/>
                  </a:lnTo>
                  <a:lnTo>
                    <a:pt x="786" y="309"/>
                  </a:lnTo>
                  <a:lnTo>
                    <a:pt x="786" y="308"/>
                  </a:lnTo>
                  <a:lnTo>
                    <a:pt x="785" y="308"/>
                  </a:lnTo>
                  <a:lnTo>
                    <a:pt x="785" y="309"/>
                  </a:lnTo>
                  <a:lnTo>
                    <a:pt x="784" y="309"/>
                  </a:lnTo>
                  <a:lnTo>
                    <a:pt x="784" y="310"/>
                  </a:lnTo>
                  <a:lnTo>
                    <a:pt x="783" y="310"/>
                  </a:lnTo>
                  <a:lnTo>
                    <a:pt x="783" y="309"/>
                  </a:lnTo>
                  <a:lnTo>
                    <a:pt x="784" y="308"/>
                  </a:lnTo>
                  <a:lnTo>
                    <a:pt x="784" y="307"/>
                  </a:lnTo>
                  <a:lnTo>
                    <a:pt x="783" y="307"/>
                  </a:lnTo>
                  <a:lnTo>
                    <a:pt x="783" y="305"/>
                  </a:lnTo>
                  <a:lnTo>
                    <a:pt x="783" y="307"/>
                  </a:lnTo>
                  <a:lnTo>
                    <a:pt x="782" y="307"/>
                  </a:lnTo>
                  <a:lnTo>
                    <a:pt x="782" y="308"/>
                  </a:lnTo>
                  <a:lnTo>
                    <a:pt x="783" y="308"/>
                  </a:lnTo>
                  <a:lnTo>
                    <a:pt x="782" y="309"/>
                  </a:lnTo>
                  <a:lnTo>
                    <a:pt x="781" y="309"/>
                  </a:lnTo>
                  <a:lnTo>
                    <a:pt x="782" y="309"/>
                  </a:lnTo>
                  <a:lnTo>
                    <a:pt x="781" y="309"/>
                  </a:lnTo>
                  <a:lnTo>
                    <a:pt x="779" y="309"/>
                  </a:lnTo>
                  <a:lnTo>
                    <a:pt x="779" y="310"/>
                  </a:lnTo>
                  <a:lnTo>
                    <a:pt x="778" y="310"/>
                  </a:lnTo>
                  <a:lnTo>
                    <a:pt x="777" y="310"/>
                  </a:lnTo>
                  <a:lnTo>
                    <a:pt x="778" y="310"/>
                  </a:lnTo>
                  <a:lnTo>
                    <a:pt x="779" y="310"/>
                  </a:lnTo>
                  <a:lnTo>
                    <a:pt x="781" y="310"/>
                  </a:lnTo>
                  <a:lnTo>
                    <a:pt x="779" y="310"/>
                  </a:lnTo>
                  <a:lnTo>
                    <a:pt x="779" y="311"/>
                  </a:lnTo>
                  <a:lnTo>
                    <a:pt x="781" y="311"/>
                  </a:lnTo>
                  <a:lnTo>
                    <a:pt x="782" y="311"/>
                  </a:lnTo>
                  <a:lnTo>
                    <a:pt x="781" y="311"/>
                  </a:lnTo>
                  <a:lnTo>
                    <a:pt x="779" y="311"/>
                  </a:lnTo>
                  <a:lnTo>
                    <a:pt x="779" y="312"/>
                  </a:lnTo>
                  <a:lnTo>
                    <a:pt x="781" y="312"/>
                  </a:lnTo>
                  <a:lnTo>
                    <a:pt x="782" y="311"/>
                  </a:lnTo>
                  <a:lnTo>
                    <a:pt x="783" y="311"/>
                  </a:lnTo>
                  <a:lnTo>
                    <a:pt x="783" y="310"/>
                  </a:lnTo>
                  <a:lnTo>
                    <a:pt x="784" y="310"/>
                  </a:lnTo>
                  <a:lnTo>
                    <a:pt x="785" y="310"/>
                  </a:lnTo>
                  <a:lnTo>
                    <a:pt x="786" y="309"/>
                  </a:lnTo>
                  <a:lnTo>
                    <a:pt x="788" y="309"/>
                  </a:lnTo>
                  <a:lnTo>
                    <a:pt x="789" y="308"/>
                  </a:lnTo>
                  <a:lnTo>
                    <a:pt x="790" y="308"/>
                  </a:lnTo>
                  <a:lnTo>
                    <a:pt x="792" y="308"/>
                  </a:lnTo>
                  <a:lnTo>
                    <a:pt x="791" y="309"/>
                  </a:lnTo>
                  <a:lnTo>
                    <a:pt x="792" y="309"/>
                  </a:lnTo>
                  <a:lnTo>
                    <a:pt x="795" y="308"/>
                  </a:lnTo>
                  <a:lnTo>
                    <a:pt x="796" y="308"/>
                  </a:lnTo>
                  <a:lnTo>
                    <a:pt x="797" y="309"/>
                  </a:lnTo>
                  <a:lnTo>
                    <a:pt x="798" y="309"/>
                  </a:lnTo>
                  <a:lnTo>
                    <a:pt x="798" y="310"/>
                  </a:lnTo>
                  <a:lnTo>
                    <a:pt x="797" y="310"/>
                  </a:lnTo>
                  <a:lnTo>
                    <a:pt x="797" y="311"/>
                  </a:lnTo>
                  <a:lnTo>
                    <a:pt x="798" y="311"/>
                  </a:lnTo>
                  <a:lnTo>
                    <a:pt x="797" y="312"/>
                  </a:lnTo>
                  <a:lnTo>
                    <a:pt x="798" y="312"/>
                  </a:lnTo>
                  <a:lnTo>
                    <a:pt x="797" y="312"/>
                  </a:lnTo>
                  <a:lnTo>
                    <a:pt x="797" y="314"/>
                  </a:lnTo>
                  <a:lnTo>
                    <a:pt x="798" y="314"/>
                  </a:lnTo>
                  <a:lnTo>
                    <a:pt x="798" y="315"/>
                  </a:lnTo>
                  <a:lnTo>
                    <a:pt x="797" y="315"/>
                  </a:lnTo>
                  <a:lnTo>
                    <a:pt x="797" y="316"/>
                  </a:lnTo>
                  <a:lnTo>
                    <a:pt x="796" y="316"/>
                  </a:lnTo>
                  <a:lnTo>
                    <a:pt x="795" y="317"/>
                  </a:lnTo>
                  <a:lnTo>
                    <a:pt x="795" y="318"/>
                  </a:lnTo>
                  <a:lnTo>
                    <a:pt x="793" y="318"/>
                  </a:lnTo>
                  <a:lnTo>
                    <a:pt x="793" y="319"/>
                  </a:lnTo>
                  <a:lnTo>
                    <a:pt x="791" y="321"/>
                  </a:lnTo>
                  <a:lnTo>
                    <a:pt x="789" y="321"/>
                  </a:lnTo>
                  <a:lnTo>
                    <a:pt x="786" y="322"/>
                  </a:lnTo>
                  <a:lnTo>
                    <a:pt x="785" y="322"/>
                  </a:lnTo>
                  <a:lnTo>
                    <a:pt x="784" y="323"/>
                  </a:lnTo>
                  <a:lnTo>
                    <a:pt x="783" y="323"/>
                  </a:lnTo>
                  <a:lnTo>
                    <a:pt x="782" y="323"/>
                  </a:lnTo>
                  <a:lnTo>
                    <a:pt x="779" y="324"/>
                  </a:lnTo>
                  <a:lnTo>
                    <a:pt x="783" y="323"/>
                  </a:lnTo>
                  <a:lnTo>
                    <a:pt x="784" y="323"/>
                  </a:lnTo>
                  <a:lnTo>
                    <a:pt x="785" y="322"/>
                  </a:lnTo>
                  <a:lnTo>
                    <a:pt x="788" y="322"/>
                  </a:lnTo>
                  <a:lnTo>
                    <a:pt x="789" y="322"/>
                  </a:lnTo>
                  <a:lnTo>
                    <a:pt x="790" y="322"/>
                  </a:lnTo>
                  <a:lnTo>
                    <a:pt x="791" y="321"/>
                  </a:lnTo>
                  <a:lnTo>
                    <a:pt x="792" y="321"/>
                  </a:lnTo>
                  <a:lnTo>
                    <a:pt x="793" y="321"/>
                  </a:lnTo>
                  <a:lnTo>
                    <a:pt x="793" y="319"/>
                  </a:lnTo>
                  <a:lnTo>
                    <a:pt x="795" y="319"/>
                  </a:lnTo>
                  <a:lnTo>
                    <a:pt x="795" y="318"/>
                  </a:lnTo>
                  <a:lnTo>
                    <a:pt x="796" y="318"/>
                  </a:lnTo>
                  <a:lnTo>
                    <a:pt x="796" y="317"/>
                  </a:lnTo>
                  <a:lnTo>
                    <a:pt x="797" y="316"/>
                  </a:lnTo>
                  <a:lnTo>
                    <a:pt x="797" y="315"/>
                  </a:lnTo>
                  <a:lnTo>
                    <a:pt x="798" y="315"/>
                  </a:lnTo>
                  <a:lnTo>
                    <a:pt x="798" y="314"/>
                  </a:lnTo>
                  <a:lnTo>
                    <a:pt x="799" y="314"/>
                  </a:lnTo>
                  <a:lnTo>
                    <a:pt x="800" y="314"/>
                  </a:lnTo>
                  <a:lnTo>
                    <a:pt x="800" y="312"/>
                  </a:lnTo>
                  <a:lnTo>
                    <a:pt x="800" y="314"/>
                  </a:lnTo>
                  <a:lnTo>
                    <a:pt x="802" y="314"/>
                  </a:lnTo>
                  <a:lnTo>
                    <a:pt x="802" y="315"/>
                  </a:lnTo>
                  <a:lnTo>
                    <a:pt x="800" y="315"/>
                  </a:lnTo>
                  <a:lnTo>
                    <a:pt x="800" y="316"/>
                  </a:lnTo>
                  <a:lnTo>
                    <a:pt x="800" y="317"/>
                  </a:lnTo>
                  <a:lnTo>
                    <a:pt x="799" y="317"/>
                  </a:lnTo>
                  <a:lnTo>
                    <a:pt x="798" y="318"/>
                  </a:lnTo>
                  <a:lnTo>
                    <a:pt x="797" y="319"/>
                  </a:lnTo>
                  <a:lnTo>
                    <a:pt x="796" y="319"/>
                  </a:lnTo>
                  <a:lnTo>
                    <a:pt x="796" y="321"/>
                  </a:lnTo>
                  <a:lnTo>
                    <a:pt x="797" y="319"/>
                  </a:lnTo>
                  <a:lnTo>
                    <a:pt x="798" y="319"/>
                  </a:lnTo>
                  <a:lnTo>
                    <a:pt x="798" y="318"/>
                  </a:lnTo>
                  <a:lnTo>
                    <a:pt x="799" y="318"/>
                  </a:lnTo>
                  <a:lnTo>
                    <a:pt x="800" y="317"/>
                  </a:lnTo>
                  <a:lnTo>
                    <a:pt x="800" y="316"/>
                  </a:lnTo>
                  <a:lnTo>
                    <a:pt x="802" y="316"/>
                  </a:lnTo>
                  <a:lnTo>
                    <a:pt x="802" y="315"/>
                  </a:lnTo>
                  <a:lnTo>
                    <a:pt x="803" y="315"/>
                  </a:lnTo>
                  <a:lnTo>
                    <a:pt x="803" y="316"/>
                  </a:lnTo>
                  <a:lnTo>
                    <a:pt x="802" y="316"/>
                  </a:lnTo>
                  <a:lnTo>
                    <a:pt x="802" y="317"/>
                  </a:lnTo>
                  <a:lnTo>
                    <a:pt x="803" y="317"/>
                  </a:lnTo>
                  <a:lnTo>
                    <a:pt x="803" y="318"/>
                  </a:lnTo>
                  <a:lnTo>
                    <a:pt x="802" y="318"/>
                  </a:lnTo>
                  <a:lnTo>
                    <a:pt x="800" y="319"/>
                  </a:lnTo>
                  <a:lnTo>
                    <a:pt x="800" y="321"/>
                  </a:lnTo>
                  <a:lnTo>
                    <a:pt x="800" y="322"/>
                  </a:lnTo>
                  <a:lnTo>
                    <a:pt x="799" y="322"/>
                  </a:lnTo>
                  <a:lnTo>
                    <a:pt x="799" y="323"/>
                  </a:lnTo>
                  <a:lnTo>
                    <a:pt x="799" y="322"/>
                  </a:lnTo>
                  <a:lnTo>
                    <a:pt x="800" y="322"/>
                  </a:lnTo>
                  <a:lnTo>
                    <a:pt x="800" y="321"/>
                  </a:lnTo>
                  <a:lnTo>
                    <a:pt x="802" y="321"/>
                  </a:lnTo>
                  <a:lnTo>
                    <a:pt x="802" y="319"/>
                  </a:lnTo>
                  <a:lnTo>
                    <a:pt x="803" y="318"/>
                  </a:lnTo>
                  <a:lnTo>
                    <a:pt x="804" y="318"/>
                  </a:lnTo>
                  <a:lnTo>
                    <a:pt x="804" y="317"/>
                  </a:lnTo>
                  <a:lnTo>
                    <a:pt x="805" y="317"/>
                  </a:lnTo>
                  <a:lnTo>
                    <a:pt x="806" y="317"/>
                  </a:lnTo>
                  <a:lnTo>
                    <a:pt x="807" y="316"/>
                  </a:lnTo>
                  <a:lnTo>
                    <a:pt x="809" y="316"/>
                  </a:lnTo>
                  <a:lnTo>
                    <a:pt x="810" y="316"/>
                  </a:lnTo>
                  <a:lnTo>
                    <a:pt x="810" y="315"/>
                  </a:lnTo>
                  <a:lnTo>
                    <a:pt x="811" y="315"/>
                  </a:lnTo>
                  <a:lnTo>
                    <a:pt x="812" y="315"/>
                  </a:lnTo>
                  <a:lnTo>
                    <a:pt x="812" y="314"/>
                  </a:lnTo>
                  <a:lnTo>
                    <a:pt x="812" y="315"/>
                  </a:lnTo>
                  <a:lnTo>
                    <a:pt x="813" y="315"/>
                  </a:lnTo>
                  <a:lnTo>
                    <a:pt x="813" y="314"/>
                  </a:lnTo>
                  <a:lnTo>
                    <a:pt x="814" y="314"/>
                  </a:lnTo>
                  <a:lnTo>
                    <a:pt x="816" y="314"/>
                  </a:lnTo>
                  <a:lnTo>
                    <a:pt x="817" y="312"/>
                  </a:lnTo>
                  <a:lnTo>
                    <a:pt x="817" y="311"/>
                  </a:lnTo>
                  <a:lnTo>
                    <a:pt x="818" y="311"/>
                  </a:lnTo>
                  <a:lnTo>
                    <a:pt x="819" y="311"/>
                  </a:lnTo>
                  <a:lnTo>
                    <a:pt x="819" y="310"/>
                  </a:lnTo>
                  <a:lnTo>
                    <a:pt x="819" y="309"/>
                  </a:lnTo>
                  <a:lnTo>
                    <a:pt x="820" y="309"/>
                  </a:lnTo>
                  <a:lnTo>
                    <a:pt x="821" y="309"/>
                  </a:lnTo>
                  <a:lnTo>
                    <a:pt x="821" y="310"/>
                  </a:lnTo>
                  <a:lnTo>
                    <a:pt x="823" y="310"/>
                  </a:lnTo>
                  <a:lnTo>
                    <a:pt x="823" y="311"/>
                  </a:lnTo>
                  <a:lnTo>
                    <a:pt x="824" y="311"/>
                  </a:lnTo>
                  <a:lnTo>
                    <a:pt x="824" y="312"/>
                  </a:lnTo>
                  <a:lnTo>
                    <a:pt x="824" y="314"/>
                  </a:lnTo>
                  <a:lnTo>
                    <a:pt x="823" y="314"/>
                  </a:lnTo>
                  <a:lnTo>
                    <a:pt x="823" y="315"/>
                  </a:lnTo>
                  <a:lnTo>
                    <a:pt x="821" y="316"/>
                  </a:lnTo>
                  <a:lnTo>
                    <a:pt x="820" y="316"/>
                  </a:lnTo>
                  <a:lnTo>
                    <a:pt x="821" y="316"/>
                  </a:lnTo>
                  <a:lnTo>
                    <a:pt x="823" y="316"/>
                  </a:lnTo>
                  <a:lnTo>
                    <a:pt x="823" y="315"/>
                  </a:lnTo>
                  <a:lnTo>
                    <a:pt x="824" y="315"/>
                  </a:lnTo>
                  <a:lnTo>
                    <a:pt x="823" y="315"/>
                  </a:lnTo>
                  <a:lnTo>
                    <a:pt x="823" y="314"/>
                  </a:lnTo>
                  <a:lnTo>
                    <a:pt x="824" y="314"/>
                  </a:lnTo>
                  <a:lnTo>
                    <a:pt x="825" y="312"/>
                  </a:lnTo>
                  <a:lnTo>
                    <a:pt x="825" y="311"/>
                  </a:lnTo>
                  <a:lnTo>
                    <a:pt x="824" y="311"/>
                  </a:lnTo>
                  <a:lnTo>
                    <a:pt x="824" y="310"/>
                  </a:lnTo>
                  <a:lnTo>
                    <a:pt x="825" y="309"/>
                  </a:lnTo>
                  <a:lnTo>
                    <a:pt x="826" y="309"/>
                  </a:lnTo>
                  <a:lnTo>
                    <a:pt x="827" y="309"/>
                  </a:lnTo>
                  <a:lnTo>
                    <a:pt x="826" y="309"/>
                  </a:lnTo>
                  <a:lnTo>
                    <a:pt x="826" y="308"/>
                  </a:lnTo>
                  <a:lnTo>
                    <a:pt x="827" y="308"/>
                  </a:lnTo>
                  <a:lnTo>
                    <a:pt x="827" y="307"/>
                  </a:lnTo>
                  <a:lnTo>
                    <a:pt x="828" y="307"/>
                  </a:lnTo>
                  <a:lnTo>
                    <a:pt x="829" y="308"/>
                  </a:lnTo>
                  <a:lnTo>
                    <a:pt x="829" y="307"/>
                  </a:lnTo>
                  <a:lnTo>
                    <a:pt x="828" y="307"/>
                  </a:lnTo>
                  <a:lnTo>
                    <a:pt x="829" y="307"/>
                  </a:lnTo>
                  <a:lnTo>
                    <a:pt x="828" y="307"/>
                  </a:lnTo>
                  <a:lnTo>
                    <a:pt x="829" y="307"/>
                  </a:lnTo>
                  <a:lnTo>
                    <a:pt x="829" y="305"/>
                  </a:lnTo>
                  <a:lnTo>
                    <a:pt x="831" y="305"/>
                  </a:lnTo>
                  <a:lnTo>
                    <a:pt x="831" y="307"/>
                  </a:lnTo>
                  <a:lnTo>
                    <a:pt x="832" y="307"/>
                  </a:lnTo>
                  <a:lnTo>
                    <a:pt x="831" y="307"/>
                  </a:lnTo>
                  <a:lnTo>
                    <a:pt x="831" y="305"/>
                  </a:lnTo>
                  <a:lnTo>
                    <a:pt x="832" y="305"/>
                  </a:lnTo>
                  <a:lnTo>
                    <a:pt x="833" y="305"/>
                  </a:lnTo>
                  <a:lnTo>
                    <a:pt x="834" y="307"/>
                  </a:lnTo>
                  <a:lnTo>
                    <a:pt x="834" y="305"/>
                  </a:lnTo>
                  <a:lnTo>
                    <a:pt x="833" y="305"/>
                  </a:lnTo>
                  <a:lnTo>
                    <a:pt x="832" y="305"/>
                  </a:lnTo>
                  <a:lnTo>
                    <a:pt x="831" y="305"/>
                  </a:lnTo>
                  <a:lnTo>
                    <a:pt x="831" y="304"/>
                  </a:lnTo>
                  <a:lnTo>
                    <a:pt x="831" y="303"/>
                  </a:lnTo>
                  <a:lnTo>
                    <a:pt x="832" y="303"/>
                  </a:lnTo>
                  <a:lnTo>
                    <a:pt x="832" y="304"/>
                  </a:lnTo>
                  <a:lnTo>
                    <a:pt x="832" y="303"/>
                  </a:lnTo>
                  <a:lnTo>
                    <a:pt x="833" y="303"/>
                  </a:lnTo>
                  <a:lnTo>
                    <a:pt x="834" y="303"/>
                  </a:lnTo>
                  <a:lnTo>
                    <a:pt x="833" y="303"/>
                  </a:lnTo>
                  <a:lnTo>
                    <a:pt x="833" y="302"/>
                  </a:lnTo>
                  <a:lnTo>
                    <a:pt x="833" y="301"/>
                  </a:lnTo>
                  <a:lnTo>
                    <a:pt x="834" y="301"/>
                  </a:lnTo>
                  <a:lnTo>
                    <a:pt x="834" y="302"/>
                  </a:lnTo>
                  <a:lnTo>
                    <a:pt x="835" y="303"/>
                  </a:lnTo>
                  <a:lnTo>
                    <a:pt x="835" y="302"/>
                  </a:lnTo>
                  <a:lnTo>
                    <a:pt x="835" y="301"/>
                  </a:lnTo>
                  <a:lnTo>
                    <a:pt x="835" y="300"/>
                  </a:lnTo>
                  <a:lnTo>
                    <a:pt x="834" y="300"/>
                  </a:lnTo>
                  <a:lnTo>
                    <a:pt x="835" y="300"/>
                  </a:lnTo>
                  <a:lnTo>
                    <a:pt x="836" y="300"/>
                  </a:lnTo>
                  <a:lnTo>
                    <a:pt x="838" y="300"/>
                  </a:lnTo>
                  <a:lnTo>
                    <a:pt x="839" y="300"/>
                  </a:lnTo>
                  <a:lnTo>
                    <a:pt x="839" y="301"/>
                  </a:lnTo>
                  <a:lnTo>
                    <a:pt x="840" y="301"/>
                  </a:lnTo>
                  <a:lnTo>
                    <a:pt x="839" y="301"/>
                  </a:lnTo>
                  <a:lnTo>
                    <a:pt x="839" y="300"/>
                  </a:lnTo>
                  <a:lnTo>
                    <a:pt x="838" y="300"/>
                  </a:lnTo>
                  <a:lnTo>
                    <a:pt x="836" y="300"/>
                  </a:lnTo>
                  <a:lnTo>
                    <a:pt x="836" y="298"/>
                  </a:lnTo>
                  <a:lnTo>
                    <a:pt x="836" y="297"/>
                  </a:lnTo>
                  <a:lnTo>
                    <a:pt x="836" y="296"/>
                  </a:lnTo>
                  <a:lnTo>
                    <a:pt x="838" y="296"/>
                  </a:lnTo>
                  <a:lnTo>
                    <a:pt x="838" y="295"/>
                  </a:lnTo>
                  <a:lnTo>
                    <a:pt x="839" y="295"/>
                  </a:lnTo>
                  <a:lnTo>
                    <a:pt x="840" y="294"/>
                  </a:lnTo>
                  <a:lnTo>
                    <a:pt x="841" y="295"/>
                  </a:lnTo>
                  <a:lnTo>
                    <a:pt x="842" y="295"/>
                  </a:lnTo>
                  <a:lnTo>
                    <a:pt x="841" y="295"/>
                  </a:lnTo>
                  <a:lnTo>
                    <a:pt x="841" y="294"/>
                  </a:lnTo>
                  <a:lnTo>
                    <a:pt x="842" y="294"/>
                  </a:lnTo>
                  <a:lnTo>
                    <a:pt x="841" y="294"/>
                  </a:lnTo>
                  <a:lnTo>
                    <a:pt x="842" y="294"/>
                  </a:lnTo>
                  <a:lnTo>
                    <a:pt x="842" y="293"/>
                  </a:lnTo>
                  <a:lnTo>
                    <a:pt x="843" y="293"/>
                  </a:lnTo>
                  <a:lnTo>
                    <a:pt x="842" y="293"/>
                  </a:lnTo>
                  <a:lnTo>
                    <a:pt x="843" y="293"/>
                  </a:lnTo>
                  <a:lnTo>
                    <a:pt x="843" y="291"/>
                  </a:lnTo>
                  <a:lnTo>
                    <a:pt x="845" y="291"/>
                  </a:lnTo>
                  <a:lnTo>
                    <a:pt x="845" y="290"/>
                  </a:lnTo>
                  <a:lnTo>
                    <a:pt x="846" y="290"/>
                  </a:lnTo>
                  <a:lnTo>
                    <a:pt x="846" y="289"/>
                  </a:lnTo>
                  <a:lnTo>
                    <a:pt x="847" y="289"/>
                  </a:lnTo>
                  <a:lnTo>
                    <a:pt x="847" y="288"/>
                  </a:lnTo>
                  <a:lnTo>
                    <a:pt x="848" y="288"/>
                  </a:lnTo>
                  <a:lnTo>
                    <a:pt x="848" y="287"/>
                  </a:lnTo>
                  <a:lnTo>
                    <a:pt x="849" y="287"/>
                  </a:lnTo>
                  <a:lnTo>
                    <a:pt x="850" y="287"/>
                  </a:lnTo>
                  <a:lnTo>
                    <a:pt x="852" y="288"/>
                  </a:lnTo>
                  <a:lnTo>
                    <a:pt x="853" y="288"/>
                  </a:lnTo>
                  <a:lnTo>
                    <a:pt x="853" y="289"/>
                  </a:lnTo>
                  <a:lnTo>
                    <a:pt x="852" y="288"/>
                  </a:lnTo>
                  <a:lnTo>
                    <a:pt x="850" y="288"/>
                  </a:lnTo>
                  <a:lnTo>
                    <a:pt x="849" y="288"/>
                  </a:lnTo>
                  <a:lnTo>
                    <a:pt x="848" y="289"/>
                  </a:lnTo>
                  <a:lnTo>
                    <a:pt x="849" y="289"/>
                  </a:lnTo>
                  <a:lnTo>
                    <a:pt x="850" y="288"/>
                  </a:lnTo>
                  <a:lnTo>
                    <a:pt x="852" y="288"/>
                  </a:lnTo>
                  <a:lnTo>
                    <a:pt x="852" y="289"/>
                  </a:lnTo>
                  <a:lnTo>
                    <a:pt x="850" y="289"/>
                  </a:lnTo>
                  <a:lnTo>
                    <a:pt x="852" y="289"/>
                  </a:lnTo>
                  <a:lnTo>
                    <a:pt x="853" y="289"/>
                  </a:lnTo>
                  <a:lnTo>
                    <a:pt x="852" y="289"/>
                  </a:lnTo>
                  <a:lnTo>
                    <a:pt x="853" y="289"/>
                  </a:lnTo>
                  <a:lnTo>
                    <a:pt x="852" y="290"/>
                  </a:lnTo>
                  <a:lnTo>
                    <a:pt x="850" y="290"/>
                  </a:lnTo>
                  <a:lnTo>
                    <a:pt x="850" y="291"/>
                  </a:lnTo>
                  <a:lnTo>
                    <a:pt x="849" y="291"/>
                  </a:lnTo>
                  <a:lnTo>
                    <a:pt x="848" y="291"/>
                  </a:lnTo>
                  <a:lnTo>
                    <a:pt x="846" y="291"/>
                  </a:lnTo>
                  <a:lnTo>
                    <a:pt x="846" y="293"/>
                  </a:lnTo>
                  <a:lnTo>
                    <a:pt x="849" y="291"/>
                  </a:lnTo>
                  <a:lnTo>
                    <a:pt x="850" y="291"/>
                  </a:lnTo>
                  <a:lnTo>
                    <a:pt x="852" y="291"/>
                  </a:lnTo>
                  <a:lnTo>
                    <a:pt x="852" y="290"/>
                  </a:lnTo>
                  <a:lnTo>
                    <a:pt x="852" y="291"/>
                  </a:lnTo>
                  <a:lnTo>
                    <a:pt x="852" y="290"/>
                  </a:lnTo>
                  <a:lnTo>
                    <a:pt x="852" y="291"/>
                  </a:lnTo>
                  <a:lnTo>
                    <a:pt x="850" y="291"/>
                  </a:lnTo>
                  <a:lnTo>
                    <a:pt x="849" y="291"/>
                  </a:lnTo>
                  <a:lnTo>
                    <a:pt x="850" y="293"/>
                  </a:lnTo>
                  <a:lnTo>
                    <a:pt x="849" y="293"/>
                  </a:lnTo>
                  <a:lnTo>
                    <a:pt x="849" y="294"/>
                  </a:lnTo>
                  <a:lnTo>
                    <a:pt x="850" y="294"/>
                  </a:lnTo>
                  <a:lnTo>
                    <a:pt x="850" y="293"/>
                  </a:lnTo>
                  <a:lnTo>
                    <a:pt x="852" y="293"/>
                  </a:lnTo>
                  <a:lnTo>
                    <a:pt x="853" y="293"/>
                  </a:lnTo>
                  <a:lnTo>
                    <a:pt x="853" y="291"/>
                  </a:lnTo>
                  <a:lnTo>
                    <a:pt x="853" y="293"/>
                  </a:lnTo>
                  <a:lnTo>
                    <a:pt x="852" y="291"/>
                  </a:lnTo>
                  <a:lnTo>
                    <a:pt x="853" y="291"/>
                  </a:lnTo>
                  <a:lnTo>
                    <a:pt x="854" y="291"/>
                  </a:lnTo>
                  <a:lnTo>
                    <a:pt x="854" y="293"/>
                  </a:lnTo>
                  <a:lnTo>
                    <a:pt x="853" y="293"/>
                  </a:lnTo>
                  <a:lnTo>
                    <a:pt x="852" y="293"/>
                  </a:lnTo>
                  <a:lnTo>
                    <a:pt x="853" y="293"/>
                  </a:lnTo>
                  <a:lnTo>
                    <a:pt x="853" y="294"/>
                  </a:lnTo>
                  <a:lnTo>
                    <a:pt x="852" y="294"/>
                  </a:lnTo>
                  <a:lnTo>
                    <a:pt x="853" y="294"/>
                  </a:lnTo>
                  <a:lnTo>
                    <a:pt x="853" y="295"/>
                  </a:lnTo>
                  <a:lnTo>
                    <a:pt x="852" y="295"/>
                  </a:lnTo>
                  <a:lnTo>
                    <a:pt x="850" y="295"/>
                  </a:lnTo>
                  <a:lnTo>
                    <a:pt x="850" y="296"/>
                  </a:lnTo>
                  <a:lnTo>
                    <a:pt x="852" y="296"/>
                  </a:lnTo>
                  <a:lnTo>
                    <a:pt x="852" y="297"/>
                  </a:lnTo>
                  <a:lnTo>
                    <a:pt x="853" y="297"/>
                  </a:lnTo>
                  <a:lnTo>
                    <a:pt x="854" y="296"/>
                  </a:lnTo>
                  <a:lnTo>
                    <a:pt x="854" y="297"/>
                  </a:lnTo>
                  <a:lnTo>
                    <a:pt x="853" y="297"/>
                  </a:lnTo>
                  <a:lnTo>
                    <a:pt x="852" y="297"/>
                  </a:lnTo>
                  <a:lnTo>
                    <a:pt x="852" y="298"/>
                  </a:lnTo>
                  <a:lnTo>
                    <a:pt x="850" y="298"/>
                  </a:lnTo>
                  <a:lnTo>
                    <a:pt x="850" y="300"/>
                  </a:lnTo>
                  <a:lnTo>
                    <a:pt x="852" y="298"/>
                  </a:lnTo>
                  <a:lnTo>
                    <a:pt x="853" y="297"/>
                  </a:lnTo>
                  <a:lnTo>
                    <a:pt x="854" y="297"/>
                  </a:lnTo>
                  <a:lnTo>
                    <a:pt x="854" y="298"/>
                  </a:lnTo>
                  <a:lnTo>
                    <a:pt x="853" y="298"/>
                  </a:lnTo>
                  <a:lnTo>
                    <a:pt x="853" y="300"/>
                  </a:lnTo>
                  <a:lnTo>
                    <a:pt x="853" y="298"/>
                  </a:lnTo>
                  <a:lnTo>
                    <a:pt x="854" y="298"/>
                  </a:lnTo>
                  <a:lnTo>
                    <a:pt x="855" y="298"/>
                  </a:lnTo>
                  <a:lnTo>
                    <a:pt x="855" y="300"/>
                  </a:lnTo>
                  <a:lnTo>
                    <a:pt x="854" y="300"/>
                  </a:lnTo>
                  <a:lnTo>
                    <a:pt x="854" y="301"/>
                  </a:lnTo>
                  <a:lnTo>
                    <a:pt x="852" y="301"/>
                  </a:lnTo>
                  <a:lnTo>
                    <a:pt x="850" y="301"/>
                  </a:lnTo>
                  <a:lnTo>
                    <a:pt x="852" y="301"/>
                  </a:lnTo>
                  <a:lnTo>
                    <a:pt x="853" y="301"/>
                  </a:lnTo>
                  <a:lnTo>
                    <a:pt x="854" y="301"/>
                  </a:lnTo>
                  <a:lnTo>
                    <a:pt x="854" y="302"/>
                  </a:lnTo>
                  <a:lnTo>
                    <a:pt x="854" y="301"/>
                  </a:lnTo>
                  <a:lnTo>
                    <a:pt x="854" y="302"/>
                  </a:lnTo>
                  <a:lnTo>
                    <a:pt x="853" y="302"/>
                  </a:lnTo>
                  <a:lnTo>
                    <a:pt x="853" y="303"/>
                  </a:lnTo>
                  <a:lnTo>
                    <a:pt x="854" y="303"/>
                  </a:lnTo>
                  <a:lnTo>
                    <a:pt x="854" y="302"/>
                  </a:lnTo>
                  <a:lnTo>
                    <a:pt x="855" y="302"/>
                  </a:lnTo>
                  <a:lnTo>
                    <a:pt x="855" y="301"/>
                  </a:lnTo>
                  <a:lnTo>
                    <a:pt x="855" y="302"/>
                  </a:lnTo>
                  <a:lnTo>
                    <a:pt x="856" y="302"/>
                  </a:lnTo>
                  <a:lnTo>
                    <a:pt x="856" y="303"/>
                  </a:lnTo>
                  <a:lnTo>
                    <a:pt x="855" y="303"/>
                  </a:lnTo>
                  <a:lnTo>
                    <a:pt x="854" y="303"/>
                  </a:lnTo>
                  <a:lnTo>
                    <a:pt x="855" y="303"/>
                  </a:lnTo>
                  <a:lnTo>
                    <a:pt x="856" y="303"/>
                  </a:lnTo>
                  <a:lnTo>
                    <a:pt x="857" y="302"/>
                  </a:lnTo>
                  <a:lnTo>
                    <a:pt x="857" y="303"/>
                  </a:lnTo>
                  <a:lnTo>
                    <a:pt x="856" y="303"/>
                  </a:lnTo>
                  <a:lnTo>
                    <a:pt x="856" y="304"/>
                  </a:lnTo>
                  <a:lnTo>
                    <a:pt x="856" y="303"/>
                  </a:lnTo>
                  <a:lnTo>
                    <a:pt x="857" y="303"/>
                  </a:lnTo>
                  <a:lnTo>
                    <a:pt x="857" y="304"/>
                  </a:lnTo>
                  <a:lnTo>
                    <a:pt x="856" y="304"/>
                  </a:lnTo>
                  <a:lnTo>
                    <a:pt x="856" y="305"/>
                  </a:lnTo>
                  <a:lnTo>
                    <a:pt x="855" y="305"/>
                  </a:lnTo>
                  <a:lnTo>
                    <a:pt x="854" y="305"/>
                  </a:lnTo>
                  <a:lnTo>
                    <a:pt x="853" y="305"/>
                  </a:lnTo>
                  <a:lnTo>
                    <a:pt x="852" y="305"/>
                  </a:lnTo>
                  <a:lnTo>
                    <a:pt x="849" y="305"/>
                  </a:lnTo>
                  <a:lnTo>
                    <a:pt x="848" y="307"/>
                  </a:lnTo>
                  <a:lnTo>
                    <a:pt x="849" y="307"/>
                  </a:lnTo>
                  <a:lnTo>
                    <a:pt x="849" y="305"/>
                  </a:lnTo>
                  <a:lnTo>
                    <a:pt x="850" y="305"/>
                  </a:lnTo>
                  <a:lnTo>
                    <a:pt x="849" y="307"/>
                  </a:lnTo>
                  <a:lnTo>
                    <a:pt x="849" y="308"/>
                  </a:lnTo>
                  <a:lnTo>
                    <a:pt x="850" y="308"/>
                  </a:lnTo>
                  <a:lnTo>
                    <a:pt x="850" y="307"/>
                  </a:lnTo>
                  <a:lnTo>
                    <a:pt x="852" y="305"/>
                  </a:lnTo>
                  <a:lnTo>
                    <a:pt x="852" y="307"/>
                  </a:lnTo>
                  <a:lnTo>
                    <a:pt x="853" y="307"/>
                  </a:lnTo>
                  <a:lnTo>
                    <a:pt x="854" y="307"/>
                  </a:lnTo>
                  <a:lnTo>
                    <a:pt x="854" y="305"/>
                  </a:lnTo>
                  <a:lnTo>
                    <a:pt x="855" y="305"/>
                  </a:lnTo>
                  <a:lnTo>
                    <a:pt x="856" y="305"/>
                  </a:lnTo>
                  <a:lnTo>
                    <a:pt x="857" y="305"/>
                  </a:lnTo>
                  <a:lnTo>
                    <a:pt x="859" y="305"/>
                  </a:lnTo>
                  <a:lnTo>
                    <a:pt x="859" y="307"/>
                  </a:lnTo>
                  <a:lnTo>
                    <a:pt x="856" y="307"/>
                  </a:lnTo>
                  <a:lnTo>
                    <a:pt x="857" y="307"/>
                  </a:lnTo>
                  <a:lnTo>
                    <a:pt x="856" y="307"/>
                  </a:lnTo>
                  <a:lnTo>
                    <a:pt x="856" y="308"/>
                  </a:lnTo>
                  <a:lnTo>
                    <a:pt x="857" y="307"/>
                  </a:lnTo>
                  <a:lnTo>
                    <a:pt x="857" y="308"/>
                  </a:lnTo>
                  <a:lnTo>
                    <a:pt x="856" y="309"/>
                  </a:lnTo>
                  <a:lnTo>
                    <a:pt x="855" y="309"/>
                  </a:lnTo>
                  <a:lnTo>
                    <a:pt x="856" y="309"/>
                  </a:lnTo>
                  <a:lnTo>
                    <a:pt x="857" y="309"/>
                  </a:lnTo>
                  <a:lnTo>
                    <a:pt x="856" y="309"/>
                  </a:lnTo>
                  <a:lnTo>
                    <a:pt x="857" y="309"/>
                  </a:lnTo>
                  <a:lnTo>
                    <a:pt x="859" y="308"/>
                  </a:lnTo>
                  <a:lnTo>
                    <a:pt x="860" y="309"/>
                  </a:lnTo>
                  <a:lnTo>
                    <a:pt x="859" y="309"/>
                  </a:lnTo>
                  <a:lnTo>
                    <a:pt x="860" y="309"/>
                  </a:lnTo>
                  <a:lnTo>
                    <a:pt x="860" y="310"/>
                  </a:lnTo>
                  <a:lnTo>
                    <a:pt x="857" y="311"/>
                  </a:lnTo>
                  <a:lnTo>
                    <a:pt x="859" y="311"/>
                  </a:lnTo>
                  <a:lnTo>
                    <a:pt x="860" y="311"/>
                  </a:lnTo>
                  <a:lnTo>
                    <a:pt x="859" y="312"/>
                  </a:lnTo>
                  <a:lnTo>
                    <a:pt x="857" y="312"/>
                  </a:lnTo>
                  <a:lnTo>
                    <a:pt x="856" y="314"/>
                  </a:lnTo>
                  <a:lnTo>
                    <a:pt x="855" y="314"/>
                  </a:lnTo>
                  <a:lnTo>
                    <a:pt x="854" y="314"/>
                  </a:lnTo>
                  <a:lnTo>
                    <a:pt x="853" y="314"/>
                  </a:lnTo>
                  <a:lnTo>
                    <a:pt x="852" y="314"/>
                  </a:lnTo>
                  <a:lnTo>
                    <a:pt x="850" y="315"/>
                  </a:lnTo>
                  <a:lnTo>
                    <a:pt x="852" y="314"/>
                  </a:lnTo>
                  <a:lnTo>
                    <a:pt x="853" y="314"/>
                  </a:lnTo>
                  <a:lnTo>
                    <a:pt x="853" y="315"/>
                  </a:lnTo>
                  <a:lnTo>
                    <a:pt x="852" y="315"/>
                  </a:lnTo>
                  <a:lnTo>
                    <a:pt x="852" y="316"/>
                  </a:lnTo>
                  <a:lnTo>
                    <a:pt x="850" y="316"/>
                  </a:lnTo>
                  <a:lnTo>
                    <a:pt x="849" y="316"/>
                  </a:lnTo>
                  <a:lnTo>
                    <a:pt x="849" y="317"/>
                  </a:lnTo>
                  <a:lnTo>
                    <a:pt x="848" y="317"/>
                  </a:lnTo>
                  <a:lnTo>
                    <a:pt x="849" y="317"/>
                  </a:lnTo>
                  <a:lnTo>
                    <a:pt x="850" y="316"/>
                  </a:lnTo>
                  <a:lnTo>
                    <a:pt x="854" y="315"/>
                  </a:lnTo>
                  <a:lnTo>
                    <a:pt x="855" y="315"/>
                  </a:lnTo>
                  <a:lnTo>
                    <a:pt x="854" y="316"/>
                  </a:lnTo>
                  <a:lnTo>
                    <a:pt x="855" y="315"/>
                  </a:lnTo>
                  <a:lnTo>
                    <a:pt x="856" y="315"/>
                  </a:lnTo>
                  <a:lnTo>
                    <a:pt x="857" y="315"/>
                  </a:lnTo>
                  <a:lnTo>
                    <a:pt x="859" y="315"/>
                  </a:lnTo>
                  <a:lnTo>
                    <a:pt x="859" y="314"/>
                  </a:lnTo>
                  <a:lnTo>
                    <a:pt x="859" y="315"/>
                  </a:lnTo>
                  <a:lnTo>
                    <a:pt x="860" y="314"/>
                  </a:lnTo>
                  <a:lnTo>
                    <a:pt x="861" y="314"/>
                  </a:lnTo>
                  <a:lnTo>
                    <a:pt x="861" y="315"/>
                  </a:lnTo>
                  <a:lnTo>
                    <a:pt x="860" y="315"/>
                  </a:lnTo>
                  <a:lnTo>
                    <a:pt x="860" y="316"/>
                  </a:lnTo>
                  <a:lnTo>
                    <a:pt x="860" y="317"/>
                  </a:lnTo>
                  <a:lnTo>
                    <a:pt x="859" y="317"/>
                  </a:lnTo>
                  <a:lnTo>
                    <a:pt x="856" y="317"/>
                  </a:lnTo>
                  <a:lnTo>
                    <a:pt x="856" y="318"/>
                  </a:lnTo>
                  <a:lnTo>
                    <a:pt x="857" y="317"/>
                  </a:lnTo>
                  <a:lnTo>
                    <a:pt x="859" y="317"/>
                  </a:lnTo>
                  <a:lnTo>
                    <a:pt x="860" y="317"/>
                  </a:lnTo>
                  <a:lnTo>
                    <a:pt x="860" y="318"/>
                  </a:lnTo>
                  <a:lnTo>
                    <a:pt x="859" y="318"/>
                  </a:lnTo>
                  <a:lnTo>
                    <a:pt x="857" y="318"/>
                  </a:lnTo>
                  <a:lnTo>
                    <a:pt x="856" y="318"/>
                  </a:lnTo>
                  <a:lnTo>
                    <a:pt x="854" y="319"/>
                  </a:lnTo>
                  <a:lnTo>
                    <a:pt x="852" y="321"/>
                  </a:lnTo>
                  <a:lnTo>
                    <a:pt x="853" y="321"/>
                  </a:lnTo>
                  <a:lnTo>
                    <a:pt x="852" y="321"/>
                  </a:lnTo>
                  <a:lnTo>
                    <a:pt x="850" y="321"/>
                  </a:lnTo>
                  <a:lnTo>
                    <a:pt x="850" y="322"/>
                  </a:lnTo>
                  <a:lnTo>
                    <a:pt x="849" y="322"/>
                  </a:lnTo>
                  <a:lnTo>
                    <a:pt x="852" y="322"/>
                  </a:lnTo>
                  <a:lnTo>
                    <a:pt x="853" y="321"/>
                  </a:lnTo>
                  <a:lnTo>
                    <a:pt x="854" y="321"/>
                  </a:lnTo>
                  <a:lnTo>
                    <a:pt x="854" y="319"/>
                  </a:lnTo>
                  <a:lnTo>
                    <a:pt x="855" y="319"/>
                  </a:lnTo>
                  <a:lnTo>
                    <a:pt x="856" y="319"/>
                  </a:lnTo>
                  <a:lnTo>
                    <a:pt x="857" y="319"/>
                  </a:lnTo>
                  <a:lnTo>
                    <a:pt x="859" y="319"/>
                  </a:lnTo>
                  <a:lnTo>
                    <a:pt x="860" y="319"/>
                  </a:lnTo>
                  <a:lnTo>
                    <a:pt x="860" y="318"/>
                  </a:lnTo>
                  <a:lnTo>
                    <a:pt x="861" y="318"/>
                  </a:lnTo>
                  <a:lnTo>
                    <a:pt x="861" y="319"/>
                  </a:lnTo>
                  <a:lnTo>
                    <a:pt x="860" y="319"/>
                  </a:lnTo>
                  <a:lnTo>
                    <a:pt x="860" y="321"/>
                  </a:lnTo>
                  <a:lnTo>
                    <a:pt x="860" y="319"/>
                  </a:lnTo>
                  <a:lnTo>
                    <a:pt x="861" y="319"/>
                  </a:lnTo>
                  <a:lnTo>
                    <a:pt x="861" y="321"/>
                  </a:lnTo>
                  <a:lnTo>
                    <a:pt x="861" y="322"/>
                  </a:lnTo>
                  <a:lnTo>
                    <a:pt x="860" y="322"/>
                  </a:lnTo>
                  <a:lnTo>
                    <a:pt x="860" y="321"/>
                  </a:lnTo>
                  <a:lnTo>
                    <a:pt x="859" y="321"/>
                  </a:lnTo>
                  <a:lnTo>
                    <a:pt x="859" y="322"/>
                  </a:lnTo>
                  <a:lnTo>
                    <a:pt x="857" y="322"/>
                  </a:lnTo>
                  <a:lnTo>
                    <a:pt x="856" y="322"/>
                  </a:lnTo>
                  <a:lnTo>
                    <a:pt x="857" y="322"/>
                  </a:lnTo>
                  <a:lnTo>
                    <a:pt x="859" y="322"/>
                  </a:lnTo>
                  <a:lnTo>
                    <a:pt x="860" y="322"/>
                  </a:lnTo>
                  <a:lnTo>
                    <a:pt x="860" y="323"/>
                  </a:lnTo>
                  <a:lnTo>
                    <a:pt x="859" y="323"/>
                  </a:lnTo>
                  <a:lnTo>
                    <a:pt x="860" y="323"/>
                  </a:lnTo>
                  <a:lnTo>
                    <a:pt x="860" y="322"/>
                  </a:lnTo>
                  <a:lnTo>
                    <a:pt x="861" y="322"/>
                  </a:lnTo>
                  <a:lnTo>
                    <a:pt x="861" y="323"/>
                  </a:lnTo>
                  <a:lnTo>
                    <a:pt x="860" y="323"/>
                  </a:lnTo>
                  <a:lnTo>
                    <a:pt x="861" y="323"/>
                  </a:lnTo>
                  <a:lnTo>
                    <a:pt x="861" y="322"/>
                  </a:lnTo>
                  <a:lnTo>
                    <a:pt x="862" y="322"/>
                  </a:lnTo>
                  <a:lnTo>
                    <a:pt x="862" y="323"/>
                  </a:lnTo>
                  <a:lnTo>
                    <a:pt x="862" y="322"/>
                  </a:lnTo>
                  <a:lnTo>
                    <a:pt x="863" y="322"/>
                  </a:lnTo>
                  <a:lnTo>
                    <a:pt x="863" y="323"/>
                  </a:lnTo>
                  <a:lnTo>
                    <a:pt x="862" y="323"/>
                  </a:lnTo>
                  <a:lnTo>
                    <a:pt x="862" y="324"/>
                  </a:lnTo>
                  <a:lnTo>
                    <a:pt x="863" y="324"/>
                  </a:lnTo>
                  <a:lnTo>
                    <a:pt x="863" y="325"/>
                  </a:lnTo>
                  <a:lnTo>
                    <a:pt x="863" y="326"/>
                  </a:lnTo>
                  <a:lnTo>
                    <a:pt x="862" y="328"/>
                  </a:lnTo>
                  <a:lnTo>
                    <a:pt x="861" y="328"/>
                  </a:lnTo>
                  <a:lnTo>
                    <a:pt x="860" y="329"/>
                  </a:lnTo>
                  <a:lnTo>
                    <a:pt x="859" y="328"/>
                  </a:lnTo>
                  <a:lnTo>
                    <a:pt x="859" y="329"/>
                  </a:lnTo>
                  <a:lnTo>
                    <a:pt x="857" y="329"/>
                  </a:lnTo>
                  <a:lnTo>
                    <a:pt x="856" y="329"/>
                  </a:lnTo>
                  <a:lnTo>
                    <a:pt x="855" y="329"/>
                  </a:lnTo>
                  <a:lnTo>
                    <a:pt x="856" y="329"/>
                  </a:lnTo>
                  <a:lnTo>
                    <a:pt x="856" y="330"/>
                  </a:lnTo>
                  <a:lnTo>
                    <a:pt x="857" y="330"/>
                  </a:lnTo>
                  <a:lnTo>
                    <a:pt x="859" y="330"/>
                  </a:lnTo>
                  <a:lnTo>
                    <a:pt x="859" y="329"/>
                  </a:lnTo>
                  <a:lnTo>
                    <a:pt x="860" y="329"/>
                  </a:lnTo>
                  <a:lnTo>
                    <a:pt x="861" y="329"/>
                  </a:lnTo>
                  <a:lnTo>
                    <a:pt x="862" y="330"/>
                  </a:lnTo>
                  <a:lnTo>
                    <a:pt x="863" y="330"/>
                  </a:lnTo>
                  <a:lnTo>
                    <a:pt x="863" y="331"/>
                  </a:lnTo>
                  <a:lnTo>
                    <a:pt x="862" y="331"/>
                  </a:lnTo>
                  <a:lnTo>
                    <a:pt x="861" y="331"/>
                  </a:lnTo>
                  <a:lnTo>
                    <a:pt x="862" y="331"/>
                  </a:lnTo>
                  <a:lnTo>
                    <a:pt x="862" y="332"/>
                  </a:lnTo>
                  <a:lnTo>
                    <a:pt x="861" y="332"/>
                  </a:lnTo>
                  <a:lnTo>
                    <a:pt x="860" y="332"/>
                  </a:lnTo>
                  <a:lnTo>
                    <a:pt x="861" y="332"/>
                  </a:lnTo>
                  <a:lnTo>
                    <a:pt x="861" y="333"/>
                  </a:lnTo>
                  <a:lnTo>
                    <a:pt x="862" y="333"/>
                  </a:lnTo>
                  <a:lnTo>
                    <a:pt x="864" y="332"/>
                  </a:lnTo>
                  <a:lnTo>
                    <a:pt x="863" y="333"/>
                  </a:lnTo>
                  <a:lnTo>
                    <a:pt x="864" y="333"/>
                  </a:lnTo>
                  <a:lnTo>
                    <a:pt x="866" y="333"/>
                  </a:lnTo>
                  <a:lnTo>
                    <a:pt x="867" y="335"/>
                  </a:lnTo>
                  <a:lnTo>
                    <a:pt x="866" y="335"/>
                  </a:lnTo>
                  <a:lnTo>
                    <a:pt x="866" y="336"/>
                  </a:lnTo>
                  <a:lnTo>
                    <a:pt x="866" y="337"/>
                  </a:lnTo>
                  <a:lnTo>
                    <a:pt x="866" y="336"/>
                  </a:lnTo>
                  <a:lnTo>
                    <a:pt x="864" y="336"/>
                  </a:lnTo>
                  <a:lnTo>
                    <a:pt x="863" y="337"/>
                  </a:lnTo>
                  <a:lnTo>
                    <a:pt x="862" y="337"/>
                  </a:lnTo>
                  <a:lnTo>
                    <a:pt x="862" y="338"/>
                  </a:lnTo>
                  <a:lnTo>
                    <a:pt x="861" y="338"/>
                  </a:lnTo>
                  <a:lnTo>
                    <a:pt x="861" y="339"/>
                  </a:lnTo>
                  <a:lnTo>
                    <a:pt x="860" y="339"/>
                  </a:lnTo>
                  <a:lnTo>
                    <a:pt x="859" y="339"/>
                  </a:lnTo>
                  <a:lnTo>
                    <a:pt x="857" y="340"/>
                  </a:lnTo>
                  <a:lnTo>
                    <a:pt x="859" y="340"/>
                  </a:lnTo>
                  <a:lnTo>
                    <a:pt x="859" y="339"/>
                  </a:lnTo>
                  <a:lnTo>
                    <a:pt x="860" y="339"/>
                  </a:lnTo>
                  <a:lnTo>
                    <a:pt x="860" y="340"/>
                  </a:lnTo>
                  <a:lnTo>
                    <a:pt x="859" y="340"/>
                  </a:lnTo>
                  <a:lnTo>
                    <a:pt x="860" y="340"/>
                  </a:lnTo>
                  <a:lnTo>
                    <a:pt x="860" y="342"/>
                  </a:lnTo>
                  <a:lnTo>
                    <a:pt x="859" y="342"/>
                  </a:lnTo>
                  <a:lnTo>
                    <a:pt x="857" y="342"/>
                  </a:lnTo>
                  <a:lnTo>
                    <a:pt x="857" y="340"/>
                  </a:lnTo>
                  <a:lnTo>
                    <a:pt x="856" y="340"/>
                  </a:lnTo>
                  <a:lnTo>
                    <a:pt x="855" y="340"/>
                  </a:lnTo>
                  <a:lnTo>
                    <a:pt x="854" y="340"/>
                  </a:lnTo>
                  <a:lnTo>
                    <a:pt x="853" y="339"/>
                  </a:lnTo>
                  <a:lnTo>
                    <a:pt x="852" y="339"/>
                  </a:lnTo>
                  <a:lnTo>
                    <a:pt x="854" y="339"/>
                  </a:lnTo>
                  <a:lnTo>
                    <a:pt x="854" y="338"/>
                  </a:lnTo>
                  <a:lnTo>
                    <a:pt x="855" y="339"/>
                  </a:lnTo>
                  <a:lnTo>
                    <a:pt x="856" y="338"/>
                  </a:lnTo>
                  <a:lnTo>
                    <a:pt x="854" y="338"/>
                  </a:lnTo>
                  <a:lnTo>
                    <a:pt x="853" y="338"/>
                  </a:lnTo>
                  <a:lnTo>
                    <a:pt x="852" y="338"/>
                  </a:lnTo>
                  <a:lnTo>
                    <a:pt x="850" y="338"/>
                  </a:lnTo>
                  <a:lnTo>
                    <a:pt x="850" y="339"/>
                  </a:lnTo>
                  <a:lnTo>
                    <a:pt x="852" y="339"/>
                  </a:lnTo>
                  <a:lnTo>
                    <a:pt x="853" y="340"/>
                  </a:lnTo>
                  <a:lnTo>
                    <a:pt x="854" y="340"/>
                  </a:lnTo>
                  <a:lnTo>
                    <a:pt x="855" y="342"/>
                  </a:lnTo>
                  <a:lnTo>
                    <a:pt x="856" y="342"/>
                  </a:lnTo>
                  <a:lnTo>
                    <a:pt x="857" y="342"/>
                  </a:lnTo>
                  <a:lnTo>
                    <a:pt x="856" y="342"/>
                  </a:lnTo>
                  <a:lnTo>
                    <a:pt x="853" y="342"/>
                  </a:lnTo>
                  <a:lnTo>
                    <a:pt x="855" y="342"/>
                  </a:lnTo>
                  <a:lnTo>
                    <a:pt x="856" y="342"/>
                  </a:lnTo>
                  <a:lnTo>
                    <a:pt x="857" y="342"/>
                  </a:lnTo>
                  <a:lnTo>
                    <a:pt x="859" y="343"/>
                  </a:lnTo>
                  <a:lnTo>
                    <a:pt x="860" y="343"/>
                  </a:lnTo>
                  <a:lnTo>
                    <a:pt x="859" y="344"/>
                  </a:lnTo>
                  <a:lnTo>
                    <a:pt x="857" y="344"/>
                  </a:lnTo>
                  <a:lnTo>
                    <a:pt x="855" y="343"/>
                  </a:lnTo>
                  <a:lnTo>
                    <a:pt x="854" y="344"/>
                  </a:lnTo>
                  <a:lnTo>
                    <a:pt x="855" y="344"/>
                  </a:lnTo>
                  <a:lnTo>
                    <a:pt x="856" y="344"/>
                  </a:lnTo>
                  <a:lnTo>
                    <a:pt x="855" y="344"/>
                  </a:lnTo>
                  <a:lnTo>
                    <a:pt x="854" y="344"/>
                  </a:lnTo>
                  <a:lnTo>
                    <a:pt x="853" y="344"/>
                  </a:lnTo>
                  <a:lnTo>
                    <a:pt x="854" y="344"/>
                  </a:lnTo>
                  <a:lnTo>
                    <a:pt x="855" y="345"/>
                  </a:lnTo>
                  <a:lnTo>
                    <a:pt x="855" y="344"/>
                  </a:lnTo>
                  <a:lnTo>
                    <a:pt x="856" y="345"/>
                  </a:lnTo>
                  <a:lnTo>
                    <a:pt x="857" y="345"/>
                  </a:lnTo>
                  <a:lnTo>
                    <a:pt x="856" y="345"/>
                  </a:lnTo>
                  <a:lnTo>
                    <a:pt x="857" y="345"/>
                  </a:lnTo>
                  <a:lnTo>
                    <a:pt x="857" y="346"/>
                  </a:lnTo>
                  <a:lnTo>
                    <a:pt x="859" y="346"/>
                  </a:lnTo>
                  <a:lnTo>
                    <a:pt x="856" y="346"/>
                  </a:lnTo>
                  <a:lnTo>
                    <a:pt x="857" y="346"/>
                  </a:lnTo>
                  <a:lnTo>
                    <a:pt x="856" y="347"/>
                  </a:lnTo>
                  <a:lnTo>
                    <a:pt x="856" y="346"/>
                  </a:lnTo>
                  <a:lnTo>
                    <a:pt x="856" y="347"/>
                  </a:lnTo>
                  <a:lnTo>
                    <a:pt x="856" y="346"/>
                  </a:lnTo>
                  <a:lnTo>
                    <a:pt x="855" y="346"/>
                  </a:lnTo>
                  <a:lnTo>
                    <a:pt x="854" y="346"/>
                  </a:lnTo>
                  <a:lnTo>
                    <a:pt x="853" y="346"/>
                  </a:lnTo>
                  <a:lnTo>
                    <a:pt x="854" y="346"/>
                  </a:lnTo>
                  <a:lnTo>
                    <a:pt x="854" y="347"/>
                  </a:lnTo>
                  <a:lnTo>
                    <a:pt x="855" y="347"/>
                  </a:lnTo>
                  <a:lnTo>
                    <a:pt x="856" y="347"/>
                  </a:lnTo>
                  <a:lnTo>
                    <a:pt x="857" y="347"/>
                  </a:lnTo>
                  <a:lnTo>
                    <a:pt x="859" y="347"/>
                  </a:lnTo>
                  <a:lnTo>
                    <a:pt x="860" y="347"/>
                  </a:lnTo>
                  <a:lnTo>
                    <a:pt x="861" y="347"/>
                  </a:lnTo>
                  <a:lnTo>
                    <a:pt x="861" y="349"/>
                  </a:lnTo>
                  <a:lnTo>
                    <a:pt x="860" y="349"/>
                  </a:lnTo>
                  <a:lnTo>
                    <a:pt x="861" y="349"/>
                  </a:lnTo>
                  <a:lnTo>
                    <a:pt x="861" y="350"/>
                  </a:lnTo>
                  <a:lnTo>
                    <a:pt x="860" y="350"/>
                  </a:lnTo>
                  <a:lnTo>
                    <a:pt x="859" y="350"/>
                  </a:lnTo>
                  <a:lnTo>
                    <a:pt x="860" y="350"/>
                  </a:lnTo>
                  <a:lnTo>
                    <a:pt x="861" y="350"/>
                  </a:lnTo>
                  <a:lnTo>
                    <a:pt x="860" y="350"/>
                  </a:lnTo>
                  <a:lnTo>
                    <a:pt x="861" y="351"/>
                  </a:lnTo>
                  <a:lnTo>
                    <a:pt x="860" y="351"/>
                  </a:lnTo>
                  <a:lnTo>
                    <a:pt x="859" y="351"/>
                  </a:lnTo>
                  <a:lnTo>
                    <a:pt x="860" y="351"/>
                  </a:lnTo>
                  <a:lnTo>
                    <a:pt x="859" y="351"/>
                  </a:lnTo>
                  <a:lnTo>
                    <a:pt x="860" y="351"/>
                  </a:lnTo>
                  <a:lnTo>
                    <a:pt x="861" y="351"/>
                  </a:lnTo>
                  <a:lnTo>
                    <a:pt x="861" y="352"/>
                  </a:lnTo>
                  <a:lnTo>
                    <a:pt x="862" y="351"/>
                  </a:lnTo>
                  <a:lnTo>
                    <a:pt x="862" y="352"/>
                  </a:lnTo>
                  <a:lnTo>
                    <a:pt x="861" y="352"/>
                  </a:lnTo>
                  <a:lnTo>
                    <a:pt x="861" y="353"/>
                  </a:lnTo>
                  <a:lnTo>
                    <a:pt x="862" y="353"/>
                  </a:lnTo>
                  <a:lnTo>
                    <a:pt x="863" y="353"/>
                  </a:lnTo>
                  <a:lnTo>
                    <a:pt x="864" y="353"/>
                  </a:lnTo>
                  <a:lnTo>
                    <a:pt x="866" y="353"/>
                  </a:lnTo>
                  <a:lnTo>
                    <a:pt x="866" y="354"/>
                  </a:lnTo>
                  <a:lnTo>
                    <a:pt x="864" y="354"/>
                  </a:lnTo>
                  <a:lnTo>
                    <a:pt x="863" y="354"/>
                  </a:lnTo>
                  <a:lnTo>
                    <a:pt x="862" y="354"/>
                  </a:lnTo>
                  <a:lnTo>
                    <a:pt x="863" y="354"/>
                  </a:lnTo>
                  <a:lnTo>
                    <a:pt x="864" y="354"/>
                  </a:lnTo>
                  <a:lnTo>
                    <a:pt x="866" y="354"/>
                  </a:lnTo>
                  <a:lnTo>
                    <a:pt x="867" y="354"/>
                  </a:lnTo>
                  <a:lnTo>
                    <a:pt x="867" y="353"/>
                  </a:lnTo>
                  <a:lnTo>
                    <a:pt x="867" y="354"/>
                  </a:lnTo>
                  <a:lnTo>
                    <a:pt x="867" y="356"/>
                  </a:lnTo>
                  <a:lnTo>
                    <a:pt x="866" y="356"/>
                  </a:lnTo>
                  <a:lnTo>
                    <a:pt x="866" y="357"/>
                  </a:lnTo>
                  <a:lnTo>
                    <a:pt x="864" y="357"/>
                  </a:lnTo>
                  <a:lnTo>
                    <a:pt x="866" y="357"/>
                  </a:lnTo>
                  <a:lnTo>
                    <a:pt x="867" y="356"/>
                  </a:lnTo>
                  <a:lnTo>
                    <a:pt x="868" y="354"/>
                  </a:lnTo>
                  <a:lnTo>
                    <a:pt x="868" y="353"/>
                  </a:lnTo>
                  <a:lnTo>
                    <a:pt x="869" y="353"/>
                  </a:lnTo>
                  <a:lnTo>
                    <a:pt x="869" y="354"/>
                  </a:lnTo>
                  <a:lnTo>
                    <a:pt x="869" y="353"/>
                  </a:lnTo>
                  <a:lnTo>
                    <a:pt x="869" y="354"/>
                  </a:lnTo>
                  <a:lnTo>
                    <a:pt x="870" y="354"/>
                  </a:lnTo>
                  <a:lnTo>
                    <a:pt x="869" y="354"/>
                  </a:lnTo>
                  <a:lnTo>
                    <a:pt x="869" y="356"/>
                  </a:lnTo>
                  <a:lnTo>
                    <a:pt x="868" y="356"/>
                  </a:lnTo>
                  <a:lnTo>
                    <a:pt x="867" y="356"/>
                  </a:lnTo>
                  <a:lnTo>
                    <a:pt x="867" y="357"/>
                  </a:lnTo>
                  <a:lnTo>
                    <a:pt x="868" y="357"/>
                  </a:lnTo>
                  <a:lnTo>
                    <a:pt x="868" y="358"/>
                  </a:lnTo>
                  <a:lnTo>
                    <a:pt x="867" y="358"/>
                  </a:lnTo>
                  <a:lnTo>
                    <a:pt x="868" y="358"/>
                  </a:lnTo>
                  <a:lnTo>
                    <a:pt x="869" y="357"/>
                  </a:lnTo>
                  <a:lnTo>
                    <a:pt x="869" y="358"/>
                  </a:lnTo>
                  <a:lnTo>
                    <a:pt x="868" y="358"/>
                  </a:lnTo>
                  <a:lnTo>
                    <a:pt x="868" y="359"/>
                  </a:lnTo>
                  <a:lnTo>
                    <a:pt x="867" y="359"/>
                  </a:lnTo>
                  <a:lnTo>
                    <a:pt x="867" y="360"/>
                  </a:lnTo>
                  <a:lnTo>
                    <a:pt x="866" y="360"/>
                  </a:lnTo>
                  <a:lnTo>
                    <a:pt x="867" y="360"/>
                  </a:lnTo>
                  <a:lnTo>
                    <a:pt x="867" y="359"/>
                  </a:lnTo>
                  <a:lnTo>
                    <a:pt x="868" y="359"/>
                  </a:lnTo>
                  <a:lnTo>
                    <a:pt x="869" y="358"/>
                  </a:lnTo>
                  <a:lnTo>
                    <a:pt x="868" y="359"/>
                  </a:lnTo>
                  <a:lnTo>
                    <a:pt x="869" y="359"/>
                  </a:lnTo>
                  <a:lnTo>
                    <a:pt x="869" y="358"/>
                  </a:lnTo>
                  <a:lnTo>
                    <a:pt x="870" y="358"/>
                  </a:lnTo>
                  <a:lnTo>
                    <a:pt x="870" y="359"/>
                  </a:lnTo>
                  <a:lnTo>
                    <a:pt x="869" y="359"/>
                  </a:lnTo>
                  <a:lnTo>
                    <a:pt x="870" y="359"/>
                  </a:lnTo>
                  <a:lnTo>
                    <a:pt x="869" y="359"/>
                  </a:lnTo>
                  <a:lnTo>
                    <a:pt x="868" y="360"/>
                  </a:lnTo>
                  <a:lnTo>
                    <a:pt x="867" y="360"/>
                  </a:lnTo>
                  <a:lnTo>
                    <a:pt x="867" y="361"/>
                  </a:lnTo>
                  <a:lnTo>
                    <a:pt x="866" y="361"/>
                  </a:lnTo>
                  <a:lnTo>
                    <a:pt x="864" y="363"/>
                  </a:lnTo>
                  <a:lnTo>
                    <a:pt x="863" y="364"/>
                  </a:lnTo>
                  <a:lnTo>
                    <a:pt x="864" y="363"/>
                  </a:lnTo>
                  <a:lnTo>
                    <a:pt x="866" y="363"/>
                  </a:lnTo>
                  <a:lnTo>
                    <a:pt x="867" y="363"/>
                  </a:lnTo>
                  <a:lnTo>
                    <a:pt x="867" y="361"/>
                  </a:lnTo>
                  <a:lnTo>
                    <a:pt x="867" y="363"/>
                  </a:lnTo>
                  <a:lnTo>
                    <a:pt x="866" y="363"/>
                  </a:lnTo>
                  <a:lnTo>
                    <a:pt x="864" y="364"/>
                  </a:lnTo>
                  <a:lnTo>
                    <a:pt x="863" y="365"/>
                  </a:lnTo>
                  <a:lnTo>
                    <a:pt x="862" y="365"/>
                  </a:lnTo>
                  <a:lnTo>
                    <a:pt x="861" y="366"/>
                  </a:lnTo>
                  <a:lnTo>
                    <a:pt x="862" y="366"/>
                  </a:lnTo>
                  <a:lnTo>
                    <a:pt x="862" y="365"/>
                  </a:lnTo>
                  <a:lnTo>
                    <a:pt x="863" y="365"/>
                  </a:lnTo>
                  <a:lnTo>
                    <a:pt x="864" y="364"/>
                  </a:lnTo>
                  <a:lnTo>
                    <a:pt x="866" y="364"/>
                  </a:lnTo>
                  <a:lnTo>
                    <a:pt x="868" y="363"/>
                  </a:lnTo>
                  <a:lnTo>
                    <a:pt x="868" y="361"/>
                  </a:lnTo>
                  <a:lnTo>
                    <a:pt x="868" y="363"/>
                  </a:lnTo>
                  <a:lnTo>
                    <a:pt x="869" y="361"/>
                  </a:lnTo>
                  <a:lnTo>
                    <a:pt x="869" y="363"/>
                  </a:lnTo>
                  <a:lnTo>
                    <a:pt x="868" y="363"/>
                  </a:lnTo>
                  <a:lnTo>
                    <a:pt x="869" y="363"/>
                  </a:lnTo>
                  <a:lnTo>
                    <a:pt x="870" y="363"/>
                  </a:lnTo>
                  <a:lnTo>
                    <a:pt x="870" y="361"/>
                  </a:lnTo>
                  <a:lnTo>
                    <a:pt x="870" y="363"/>
                  </a:lnTo>
                  <a:lnTo>
                    <a:pt x="869" y="363"/>
                  </a:lnTo>
                  <a:lnTo>
                    <a:pt x="868" y="364"/>
                  </a:lnTo>
                  <a:lnTo>
                    <a:pt x="867" y="365"/>
                  </a:lnTo>
                  <a:lnTo>
                    <a:pt x="866" y="365"/>
                  </a:lnTo>
                  <a:lnTo>
                    <a:pt x="867" y="365"/>
                  </a:lnTo>
                  <a:lnTo>
                    <a:pt x="868" y="365"/>
                  </a:lnTo>
                  <a:lnTo>
                    <a:pt x="869" y="364"/>
                  </a:lnTo>
                  <a:lnTo>
                    <a:pt x="869" y="363"/>
                  </a:lnTo>
                  <a:lnTo>
                    <a:pt x="870" y="363"/>
                  </a:lnTo>
                  <a:lnTo>
                    <a:pt x="871" y="363"/>
                  </a:lnTo>
                  <a:lnTo>
                    <a:pt x="871" y="361"/>
                  </a:lnTo>
                  <a:lnTo>
                    <a:pt x="873" y="361"/>
                  </a:lnTo>
                  <a:lnTo>
                    <a:pt x="874" y="361"/>
                  </a:lnTo>
                  <a:lnTo>
                    <a:pt x="874" y="360"/>
                  </a:lnTo>
                  <a:lnTo>
                    <a:pt x="874" y="361"/>
                  </a:lnTo>
                  <a:lnTo>
                    <a:pt x="874" y="363"/>
                  </a:lnTo>
                  <a:lnTo>
                    <a:pt x="873" y="363"/>
                  </a:lnTo>
                  <a:lnTo>
                    <a:pt x="873" y="364"/>
                  </a:lnTo>
                  <a:lnTo>
                    <a:pt x="871" y="364"/>
                  </a:lnTo>
                  <a:lnTo>
                    <a:pt x="870" y="364"/>
                  </a:lnTo>
                  <a:lnTo>
                    <a:pt x="871" y="364"/>
                  </a:lnTo>
                  <a:lnTo>
                    <a:pt x="873" y="364"/>
                  </a:lnTo>
                  <a:lnTo>
                    <a:pt x="874" y="364"/>
                  </a:lnTo>
                  <a:lnTo>
                    <a:pt x="875" y="364"/>
                  </a:lnTo>
                  <a:lnTo>
                    <a:pt x="876" y="364"/>
                  </a:lnTo>
                  <a:lnTo>
                    <a:pt x="876" y="363"/>
                  </a:lnTo>
                  <a:lnTo>
                    <a:pt x="876" y="364"/>
                  </a:lnTo>
                  <a:lnTo>
                    <a:pt x="877" y="364"/>
                  </a:lnTo>
                  <a:lnTo>
                    <a:pt x="876" y="364"/>
                  </a:lnTo>
                  <a:lnTo>
                    <a:pt x="876" y="365"/>
                  </a:lnTo>
                  <a:lnTo>
                    <a:pt x="875" y="365"/>
                  </a:lnTo>
                  <a:lnTo>
                    <a:pt x="874" y="366"/>
                  </a:lnTo>
                  <a:lnTo>
                    <a:pt x="873" y="366"/>
                  </a:lnTo>
                  <a:lnTo>
                    <a:pt x="873" y="367"/>
                  </a:lnTo>
                  <a:lnTo>
                    <a:pt x="871" y="367"/>
                  </a:lnTo>
                  <a:lnTo>
                    <a:pt x="870" y="367"/>
                  </a:lnTo>
                  <a:lnTo>
                    <a:pt x="870" y="368"/>
                  </a:lnTo>
                  <a:lnTo>
                    <a:pt x="869" y="370"/>
                  </a:lnTo>
                  <a:lnTo>
                    <a:pt x="870" y="370"/>
                  </a:lnTo>
                  <a:lnTo>
                    <a:pt x="870" y="368"/>
                  </a:lnTo>
                  <a:lnTo>
                    <a:pt x="871" y="368"/>
                  </a:lnTo>
                  <a:lnTo>
                    <a:pt x="871" y="367"/>
                  </a:lnTo>
                  <a:lnTo>
                    <a:pt x="873" y="367"/>
                  </a:lnTo>
                  <a:lnTo>
                    <a:pt x="874" y="366"/>
                  </a:lnTo>
                  <a:lnTo>
                    <a:pt x="876" y="365"/>
                  </a:lnTo>
                  <a:lnTo>
                    <a:pt x="877" y="365"/>
                  </a:lnTo>
                  <a:lnTo>
                    <a:pt x="877" y="364"/>
                  </a:lnTo>
                  <a:lnTo>
                    <a:pt x="878" y="364"/>
                  </a:lnTo>
                  <a:lnTo>
                    <a:pt x="878" y="363"/>
                  </a:lnTo>
                  <a:lnTo>
                    <a:pt x="880" y="363"/>
                  </a:lnTo>
                  <a:lnTo>
                    <a:pt x="880" y="364"/>
                  </a:lnTo>
                  <a:lnTo>
                    <a:pt x="880" y="363"/>
                  </a:lnTo>
                  <a:lnTo>
                    <a:pt x="881" y="363"/>
                  </a:lnTo>
                  <a:lnTo>
                    <a:pt x="881" y="364"/>
                  </a:lnTo>
                  <a:lnTo>
                    <a:pt x="880" y="364"/>
                  </a:lnTo>
                  <a:lnTo>
                    <a:pt x="878" y="365"/>
                  </a:lnTo>
                  <a:lnTo>
                    <a:pt x="877" y="365"/>
                  </a:lnTo>
                  <a:lnTo>
                    <a:pt x="876" y="366"/>
                  </a:lnTo>
                  <a:lnTo>
                    <a:pt x="877" y="366"/>
                  </a:lnTo>
                  <a:lnTo>
                    <a:pt x="877" y="365"/>
                  </a:lnTo>
                  <a:lnTo>
                    <a:pt x="878" y="365"/>
                  </a:lnTo>
                  <a:lnTo>
                    <a:pt x="880" y="364"/>
                  </a:lnTo>
                  <a:lnTo>
                    <a:pt x="880" y="365"/>
                  </a:lnTo>
                  <a:lnTo>
                    <a:pt x="880" y="364"/>
                  </a:lnTo>
                  <a:lnTo>
                    <a:pt x="881" y="364"/>
                  </a:lnTo>
                  <a:lnTo>
                    <a:pt x="881" y="365"/>
                  </a:lnTo>
                  <a:lnTo>
                    <a:pt x="881" y="364"/>
                  </a:lnTo>
                  <a:lnTo>
                    <a:pt x="882" y="364"/>
                  </a:lnTo>
                  <a:lnTo>
                    <a:pt x="882" y="365"/>
                  </a:lnTo>
                  <a:lnTo>
                    <a:pt x="881" y="365"/>
                  </a:lnTo>
                  <a:lnTo>
                    <a:pt x="881" y="366"/>
                  </a:lnTo>
                  <a:lnTo>
                    <a:pt x="881" y="365"/>
                  </a:lnTo>
                  <a:lnTo>
                    <a:pt x="882" y="365"/>
                  </a:lnTo>
                  <a:lnTo>
                    <a:pt x="882" y="366"/>
                  </a:lnTo>
                  <a:lnTo>
                    <a:pt x="882" y="367"/>
                  </a:lnTo>
                  <a:lnTo>
                    <a:pt x="881" y="367"/>
                  </a:lnTo>
                  <a:lnTo>
                    <a:pt x="882" y="367"/>
                  </a:lnTo>
                  <a:lnTo>
                    <a:pt x="881" y="368"/>
                  </a:lnTo>
                  <a:lnTo>
                    <a:pt x="882" y="368"/>
                  </a:lnTo>
                  <a:lnTo>
                    <a:pt x="883" y="368"/>
                  </a:lnTo>
                  <a:lnTo>
                    <a:pt x="884" y="368"/>
                  </a:lnTo>
                  <a:lnTo>
                    <a:pt x="885" y="368"/>
                  </a:lnTo>
                  <a:lnTo>
                    <a:pt x="885" y="370"/>
                  </a:lnTo>
                  <a:lnTo>
                    <a:pt x="885" y="368"/>
                  </a:lnTo>
                  <a:lnTo>
                    <a:pt x="887" y="370"/>
                  </a:lnTo>
                  <a:lnTo>
                    <a:pt x="887" y="368"/>
                  </a:lnTo>
                  <a:lnTo>
                    <a:pt x="889" y="368"/>
                  </a:lnTo>
                  <a:lnTo>
                    <a:pt x="889" y="370"/>
                  </a:lnTo>
                  <a:lnTo>
                    <a:pt x="890" y="370"/>
                  </a:lnTo>
                  <a:lnTo>
                    <a:pt x="891" y="370"/>
                  </a:lnTo>
                  <a:lnTo>
                    <a:pt x="892" y="370"/>
                  </a:lnTo>
                  <a:lnTo>
                    <a:pt x="893" y="370"/>
                  </a:lnTo>
                  <a:lnTo>
                    <a:pt x="893" y="371"/>
                  </a:lnTo>
                  <a:lnTo>
                    <a:pt x="895" y="371"/>
                  </a:lnTo>
                  <a:lnTo>
                    <a:pt x="893" y="371"/>
                  </a:lnTo>
                  <a:lnTo>
                    <a:pt x="895" y="371"/>
                  </a:lnTo>
                  <a:lnTo>
                    <a:pt x="896" y="371"/>
                  </a:lnTo>
                  <a:lnTo>
                    <a:pt x="897" y="371"/>
                  </a:lnTo>
                  <a:lnTo>
                    <a:pt x="897" y="372"/>
                  </a:lnTo>
                  <a:lnTo>
                    <a:pt x="898" y="372"/>
                  </a:lnTo>
                  <a:lnTo>
                    <a:pt x="897" y="372"/>
                  </a:lnTo>
                  <a:lnTo>
                    <a:pt x="897" y="373"/>
                  </a:lnTo>
                  <a:lnTo>
                    <a:pt x="896" y="373"/>
                  </a:lnTo>
                  <a:lnTo>
                    <a:pt x="893" y="373"/>
                  </a:lnTo>
                  <a:lnTo>
                    <a:pt x="893" y="374"/>
                  </a:lnTo>
                  <a:lnTo>
                    <a:pt x="896" y="374"/>
                  </a:lnTo>
                  <a:lnTo>
                    <a:pt x="897" y="374"/>
                  </a:lnTo>
                  <a:lnTo>
                    <a:pt x="896" y="374"/>
                  </a:lnTo>
                  <a:lnTo>
                    <a:pt x="895" y="374"/>
                  </a:lnTo>
                  <a:lnTo>
                    <a:pt x="893" y="375"/>
                  </a:lnTo>
                  <a:lnTo>
                    <a:pt x="892" y="375"/>
                  </a:lnTo>
                  <a:lnTo>
                    <a:pt x="891" y="375"/>
                  </a:lnTo>
                  <a:lnTo>
                    <a:pt x="891" y="374"/>
                  </a:lnTo>
                  <a:lnTo>
                    <a:pt x="890" y="375"/>
                  </a:lnTo>
                  <a:lnTo>
                    <a:pt x="887" y="375"/>
                  </a:lnTo>
                  <a:lnTo>
                    <a:pt x="885" y="377"/>
                  </a:lnTo>
                  <a:lnTo>
                    <a:pt x="887" y="377"/>
                  </a:lnTo>
                  <a:lnTo>
                    <a:pt x="888" y="375"/>
                  </a:lnTo>
                  <a:lnTo>
                    <a:pt x="887" y="377"/>
                  </a:lnTo>
                  <a:lnTo>
                    <a:pt x="885" y="377"/>
                  </a:lnTo>
                  <a:lnTo>
                    <a:pt x="884" y="377"/>
                  </a:lnTo>
                  <a:lnTo>
                    <a:pt x="883" y="378"/>
                  </a:lnTo>
                  <a:lnTo>
                    <a:pt x="882" y="378"/>
                  </a:lnTo>
                  <a:lnTo>
                    <a:pt x="880" y="379"/>
                  </a:lnTo>
                  <a:lnTo>
                    <a:pt x="877" y="379"/>
                  </a:lnTo>
                  <a:lnTo>
                    <a:pt x="876" y="379"/>
                  </a:lnTo>
                  <a:lnTo>
                    <a:pt x="875" y="379"/>
                  </a:lnTo>
                  <a:lnTo>
                    <a:pt x="874" y="379"/>
                  </a:lnTo>
                  <a:lnTo>
                    <a:pt x="873" y="380"/>
                  </a:lnTo>
                  <a:lnTo>
                    <a:pt x="871" y="380"/>
                  </a:lnTo>
                  <a:lnTo>
                    <a:pt x="870" y="380"/>
                  </a:lnTo>
                  <a:lnTo>
                    <a:pt x="869" y="380"/>
                  </a:lnTo>
                  <a:lnTo>
                    <a:pt x="869" y="381"/>
                  </a:lnTo>
                  <a:lnTo>
                    <a:pt x="870" y="380"/>
                  </a:lnTo>
                  <a:lnTo>
                    <a:pt x="871" y="380"/>
                  </a:lnTo>
                  <a:lnTo>
                    <a:pt x="874" y="380"/>
                  </a:lnTo>
                  <a:lnTo>
                    <a:pt x="876" y="380"/>
                  </a:lnTo>
                  <a:lnTo>
                    <a:pt x="878" y="379"/>
                  </a:lnTo>
                  <a:lnTo>
                    <a:pt x="880" y="379"/>
                  </a:lnTo>
                  <a:lnTo>
                    <a:pt x="881" y="379"/>
                  </a:lnTo>
                  <a:lnTo>
                    <a:pt x="882" y="378"/>
                  </a:lnTo>
                  <a:lnTo>
                    <a:pt x="883" y="378"/>
                  </a:lnTo>
                  <a:lnTo>
                    <a:pt x="884" y="378"/>
                  </a:lnTo>
                  <a:lnTo>
                    <a:pt x="883" y="378"/>
                  </a:lnTo>
                  <a:lnTo>
                    <a:pt x="883" y="379"/>
                  </a:lnTo>
                  <a:lnTo>
                    <a:pt x="882" y="379"/>
                  </a:lnTo>
                  <a:lnTo>
                    <a:pt x="881" y="379"/>
                  </a:lnTo>
                  <a:lnTo>
                    <a:pt x="881" y="380"/>
                  </a:lnTo>
                  <a:lnTo>
                    <a:pt x="880" y="380"/>
                  </a:lnTo>
                  <a:lnTo>
                    <a:pt x="877" y="380"/>
                  </a:lnTo>
                  <a:lnTo>
                    <a:pt x="875" y="380"/>
                  </a:lnTo>
                  <a:lnTo>
                    <a:pt x="876" y="380"/>
                  </a:lnTo>
                  <a:lnTo>
                    <a:pt x="876" y="381"/>
                  </a:lnTo>
                  <a:lnTo>
                    <a:pt x="875" y="381"/>
                  </a:lnTo>
                  <a:lnTo>
                    <a:pt x="874" y="381"/>
                  </a:lnTo>
                  <a:lnTo>
                    <a:pt x="873" y="381"/>
                  </a:lnTo>
                  <a:lnTo>
                    <a:pt x="871" y="382"/>
                  </a:lnTo>
                  <a:lnTo>
                    <a:pt x="870" y="382"/>
                  </a:lnTo>
                  <a:lnTo>
                    <a:pt x="869" y="384"/>
                  </a:lnTo>
                  <a:lnTo>
                    <a:pt x="868" y="384"/>
                  </a:lnTo>
                  <a:lnTo>
                    <a:pt x="867" y="384"/>
                  </a:lnTo>
                  <a:lnTo>
                    <a:pt x="866" y="384"/>
                  </a:lnTo>
                  <a:lnTo>
                    <a:pt x="864" y="384"/>
                  </a:lnTo>
                  <a:lnTo>
                    <a:pt x="863" y="384"/>
                  </a:lnTo>
                  <a:lnTo>
                    <a:pt x="862" y="384"/>
                  </a:lnTo>
                  <a:lnTo>
                    <a:pt x="862" y="385"/>
                  </a:lnTo>
                  <a:lnTo>
                    <a:pt x="861" y="385"/>
                  </a:lnTo>
                  <a:lnTo>
                    <a:pt x="861" y="384"/>
                  </a:lnTo>
                  <a:lnTo>
                    <a:pt x="861" y="385"/>
                  </a:lnTo>
                  <a:lnTo>
                    <a:pt x="862" y="385"/>
                  </a:lnTo>
                  <a:lnTo>
                    <a:pt x="861" y="385"/>
                  </a:lnTo>
                  <a:lnTo>
                    <a:pt x="861" y="386"/>
                  </a:lnTo>
                  <a:lnTo>
                    <a:pt x="860" y="386"/>
                  </a:lnTo>
                  <a:lnTo>
                    <a:pt x="860" y="387"/>
                  </a:lnTo>
                  <a:lnTo>
                    <a:pt x="860" y="388"/>
                  </a:lnTo>
                  <a:lnTo>
                    <a:pt x="860" y="387"/>
                  </a:lnTo>
                  <a:lnTo>
                    <a:pt x="859" y="387"/>
                  </a:lnTo>
                  <a:lnTo>
                    <a:pt x="857" y="386"/>
                  </a:lnTo>
                  <a:lnTo>
                    <a:pt x="856" y="386"/>
                  </a:lnTo>
                  <a:lnTo>
                    <a:pt x="856" y="385"/>
                  </a:lnTo>
                  <a:lnTo>
                    <a:pt x="854" y="385"/>
                  </a:lnTo>
                  <a:lnTo>
                    <a:pt x="853" y="385"/>
                  </a:lnTo>
                  <a:lnTo>
                    <a:pt x="853" y="384"/>
                  </a:lnTo>
                  <a:lnTo>
                    <a:pt x="852" y="384"/>
                  </a:lnTo>
                  <a:lnTo>
                    <a:pt x="852" y="385"/>
                  </a:lnTo>
                  <a:lnTo>
                    <a:pt x="853" y="385"/>
                  </a:lnTo>
                  <a:lnTo>
                    <a:pt x="854" y="385"/>
                  </a:lnTo>
                  <a:lnTo>
                    <a:pt x="856" y="386"/>
                  </a:lnTo>
                  <a:lnTo>
                    <a:pt x="857" y="387"/>
                  </a:lnTo>
                  <a:lnTo>
                    <a:pt x="859" y="387"/>
                  </a:lnTo>
                  <a:lnTo>
                    <a:pt x="860" y="388"/>
                  </a:lnTo>
                  <a:lnTo>
                    <a:pt x="860" y="389"/>
                  </a:lnTo>
                  <a:lnTo>
                    <a:pt x="860" y="388"/>
                  </a:lnTo>
                  <a:lnTo>
                    <a:pt x="859" y="389"/>
                  </a:lnTo>
                  <a:lnTo>
                    <a:pt x="857" y="389"/>
                  </a:lnTo>
                  <a:lnTo>
                    <a:pt x="856" y="389"/>
                  </a:lnTo>
                  <a:lnTo>
                    <a:pt x="856" y="391"/>
                  </a:lnTo>
                  <a:lnTo>
                    <a:pt x="855" y="391"/>
                  </a:lnTo>
                  <a:lnTo>
                    <a:pt x="856" y="391"/>
                  </a:lnTo>
                  <a:lnTo>
                    <a:pt x="857" y="391"/>
                  </a:lnTo>
                  <a:lnTo>
                    <a:pt x="856" y="392"/>
                  </a:lnTo>
                  <a:lnTo>
                    <a:pt x="855" y="392"/>
                  </a:lnTo>
                  <a:lnTo>
                    <a:pt x="854" y="392"/>
                  </a:lnTo>
                  <a:lnTo>
                    <a:pt x="856" y="392"/>
                  </a:lnTo>
                  <a:lnTo>
                    <a:pt x="857" y="392"/>
                  </a:lnTo>
                  <a:lnTo>
                    <a:pt x="859" y="392"/>
                  </a:lnTo>
                  <a:lnTo>
                    <a:pt x="859" y="391"/>
                  </a:lnTo>
                  <a:lnTo>
                    <a:pt x="857" y="391"/>
                  </a:lnTo>
                  <a:lnTo>
                    <a:pt x="859" y="391"/>
                  </a:lnTo>
                  <a:lnTo>
                    <a:pt x="860" y="391"/>
                  </a:lnTo>
                  <a:lnTo>
                    <a:pt x="860" y="389"/>
                  </a:lnTo>
                  <a:lnTo>
                    <a:pt x="861" y="389"/>
                  </a:lnTo>
                  <a:lnTo>
                    <a:pt x="862" y="389"/>
                  </a:lnTo>
                  <a:lnTo>
                    <a:pt x="862" y="388"/>
                  </a:lnTo>
                  <a:lnTo>
                    <a:pt x="863" y="388"/>
                  </a:lnTo>
                  <a:lnTo>
                    <a:pt x="862" y="388"/>
                  </a:lnTo>
                  <a:lnTo>
                    <a:pt x="863" y="388"/>
                  </a:lnTo>
                  <a:lnTo>
                    <a:pt x="866" y="388"/>
                  </a:lnTo>
                  <a:lnTo>
                    <a:pt x="867" y="387"/>
                  </a:lnTo>
                  <a:lnTo>
                    <a:pt x="868" y="387"/>
                  </a:lnTo>
                  <a:lnTo>
                    <a:pt x="869" y="386"/>
                  </a:lnTo>
                  <a:lnTo>
                    <a:pt x="870" y="386"/>
                  </a:lnTo>
                  <a:lnTo>
                    <a:pt x="871" y="386"/>
                  </a:lnTo>
                  <a:lnTo>
                    <a:pt x="873" y="386"/>
                  </a:lnTo>
                  <a:lnTo>
                    <a:pt x="873" y="385"/>
                  </a:lnTo>
                  <a:lnTo>
                    <a:pt x="874" y="385"/>
                  </a:lnTo>
                  <a:lnTo>
                    <a:pt x="874" y="384"/>
                  </a:lnTo>
                  <a:lnTo>
                    <a:pt x="875" y="384"/>
                  </a:lnTo>
                  <a:lnTo>
                    <a:pt x="875" y="382"/>
                  </a:lnTo>
                  <a:lnTo>
                    <a:pt x="876" y="382"/>
                  </a:lnTo>
                  <a:lnTo>
                    <a:pt x="876" y="381"/>
                  </a:lnTo>
                  <a:lnTo>
                    <a:pt x="877" y="381"/>
                  </a:lnTo>
                  <a:lnTo>
                    <a:pt x="878" y="381"/>
                  </a:lnTo>
                  <a:lnTo>
                    <a:pt x="880" y="381"/>
                  </a:lnTo>
                  <a:lnTo>
                    <a:pt x="881" y="380"/>
                  </a:lnTo>
                  <a:lnTo>
                    <a:pt x="884" y="380"/>
                  </a:lnTo>
                  <a:lnTo>
                    <a:pt x="885" y="380"/>
                  </a:lnTo>
                  <a:lnTo>
                    <a:pt x="885" y="379"/>
                  </a:lnTo>
                  <a:lnTo>
                    <a:pt x="887" y="379"/>
                  </a:lnTo>
                  <a:lnTo>
                    <a:pt x="890" y="380"/>
                  </a:lnTo>
                  <a:lnTo>
                    <a:pt x="890" y="379"/>
                  </a:lnTo>
                  <a:lnTo>
                    <a:pt x="889" y="379"/>
                  </a:lnTo>
                  <a:lnTo>
                    <a:pt x="888" y="379"/>
                  </a:lnTo>
                  <a:lnTo>
                    <a:pt x="887" y="379"/>
                  </a:lnTo>
                  <a:lnTo>
                    <a:pt x="885" y="379"/>
                  </a:lnTo>
                  <a:lnTo>
                    <a:pt x="884" y="379"/>
                  </a:lnTo>
                  <a:lnTo>
                    <a:pt x="883" y="379"/>
                  </a:lnTo>
                  <a:lnTo>
                    <a:pt x="883" y="378"/>
                  </a:lnTo>
                  <a:lnTo>
                    <a:pt x="884" y="378"/>
                  </a:lnTo>
                  <a:lnTo>
                    <a:pt x="885" y="378"/>
                  </a:lnTo>
                  <a:lnTo>
                    <a:pt x="887" y="377"/>
                  </a:lnTo>
                  <a:lnTo>
                    <a:pt x="888" y="378"/>
                  </a:lnTo>
                  <a:lnTo>
                    <a:pt x="888" y="377"/>
                  </a:lnTo>
                  <a:lnTo>
                    <a:pt x="889" y="377"/>
                  </a:lnTo>
                  <a:lnTo>
                    <a:pt x="889" y="378"/>
                  </a:lnTo>
                  <a:lnTo>
                    <a:pt x="890" y="378"/>
                  </a:lnTo>
                  <a:lnTo>
                    <a:pt x="891" y="378"/>
                  </a:lnTo>
                  <a:lnTo>
                    <a:pt x="892" y="378"/>
                  </a:lnTo>
                  <a:lnTo>
                    <a:pt x="893" y="378"/>
                  </a:lnTo>
                  <a:lnTo>
                    <a:pt x="895" y="378"/>
                  </a:lnTo>
                  <a:lnTo>
                    <a:pt x="895" y="379"/>
                  </a:lnTo>
                  <a:lnTo>
                    <a:pt x="896" y="379"/>
                  </a:lnTo>
                  <a:lnTo>
                    <a:pt x="895" y="379"/>
                  </a:lnTo>
                  <a:lnTo>
                    <a:pt x="895" y="380"/>
                  </a:lnTo>
                  <a:lnTo>
                    <a:pt x="896" y="381"/>
                  </a:lnTo>
                  <a:lnTo>
                    <a:pt x="897" y="381"/>
                  </a:lnTo>
                  <a:lnTo>
                    <a:pt x="896" y="381"/>
                  </a:lnTo>
                  <a:lnTo>
                    <a:pt x="896" y="382"/>
                  </a:lnTo>
                  <a:lnTo>
                    <a:pt x="896" y="384"/>
                  </a:lnTo>
                  <a:lnTo>
                    <a:pt x="897" y="384"/>
                  </a:lnTo>
                  <a:lnTo>
                    <a:pt x="896" y="384"/>
                  </a:lnTo>
                  <a:lnTo>
                    <a:pt x="897" y="384"/>
                  </a:lnTo>
                  <a:lnTo>
                    <a:pt x="896" y="384"/>
                  </a:lnTo>
                  <a:lnTo>
                    <a:pt x="896" y="385"/>
                  </a:lnTo>
                  <a:lnTo>
                    <a:pt x="895" y="385"/>
                  </a:lnTo>
                  <a:lnTo>
                    <a:pt x="893" y="386"/>
                  </a:lnTo>
                  <a:lnTo>
                    <a:pt x="891" y="386"/>
                  </a:lnTo>
                  <a:lnTo>
                    <a:pt x="890" y="387"/>
                  </a:lnTo>
                  <a:lnTo>
                    <a:pt x="891" y="387"/>
                  </a:lnTo>
                  <a:lnTo>
                    <a:pt x="891" y="386"/>
                  </a:lnTo>
                  <a:lnTo>
                    <a:pt x="891" y="387"/>
                  </a:lnTo>
                  <a:lnTo>
                    <a:pt x="892" y="387"/>
                  </a:lnTo>
                  <a:lnTo>
                    <a:pt x="892" y="388"/>
                  </a:lnTo>
                  <a:lnTo>
                    <a:pt x="891" y="389"/>
                  </a:lnTo>
                  <a:lnTo>
                    <a:pt x="892" y="389"/>
                  </a:lnTo>
                  <a:lnTo>
                    <a:pt x="892" y="388"/>
                  </a:lnTo>
                  <a:lnTo>
                    <a:pt x="893" y="388"/>
                  </a:lnTo>
                  <a:lnTo>
                    <a:pt x="895" y="388"/>
                  </a:lnTo>
                  <a:lnTo>
                    <a:pt x="895" y="387"/>
                  </a:lnTo>
                  <a:lnTo>
                    <a:pt x="895" y="386"/>
                  </a:lnTo>
                  <a:lnTo>
                    <a:pt x="896" y="386"/>
                  </a:lnTo>
                  <a:lnTo>
                    <a:pt x="897" y="386"/>
                  </a:lnTo>
                  <a:lnTo>
                    <a:pt x="897" y="385"/>
                  </a:lnTo>
                  <a:lnTo>
                    <a:pt x="898" y="385"/>
                  </a:lnTo>
                  <a:lnTo>
                    <a:pt x="899" y="385"/>
                  </a:lnTo>
                  <a:lnTo>
                    <a:pt x="900" y="385"/>
                  </a:lnTo>
                  <a:lnTo>
                    <a:pt x="902" y="385"/>
                  </a:lnTo>
                  <a:lnTo>
                    <a:pt x="903" y="385"/>
                  </a:lnTo>
                  <a:lnTo>
                    <a:pt x="903" y="384"/>
                  </a:lnTo>
                  <a:lnTo>
                    <a:pt x="904" y="384"/>
                  </a:lnTo>
                  <a:lnTo>
                    <a:pt x="904" y="385"/>
                  </a:lnTo>
                  <a:lnTo>
                    <a:pt x="903" y="385"/>
                  </a:lnTo>
                  <a:lnTo>
                    <a:pt x="902" y="385"/>
                  </a:lnTo>
                  <a:lnTo>
                    <a:pt x="902" y="386"/>
                  </a:lnTo>
                  <a:lnTo>
                    <a:pt x="900" y="386"/>
                  </a:lnTo>
                  <a:lnTo>
                    <a:pt x="902" y="386"/>
                  </a:lnTo>
                  <a:lnTo>
                    <a:pt x="904" y="387"/>
                  </a:lnTo>
                  <a:lnTo>
                    <a:pt x="904" y="386"/>
                  </a:lnTo>
                  <a:lnTo>
                    <a:pt x="905" y="386"/>
                  </a:lnTo>
                  <a:lnTo>
                    <a:pt x="905" y="387"/>
                  </a:lnTo>
                  <a:lnTo>
                    <a:pt x="904" y="387"/>
                  </a:lnTo>
                  <a:lnTo>
                    <a:pt x="905" y="387"/>
                  </a:lnTo>
                  <a:lnTo>
                    <a:pt x="906" y="387"/>
                  </a:lnTo>
                  <a:lnTo>
                    <a:pt x="907" y="387"/>
                  </a:lnTo>
                  <a:lnTo>
                    <a:pt x="909" y="387"/>
                  </a:lnTo>
                  <a:lnTo>
                    <a:pt x="909" y="388"/>
                  </a:lnTo>
                  <a:lnTo>
                    <a:pt x="907" y="388"/>
                  </a:lnTo>
                  <a:lnTo>
                    <a:pt x="907" y="387"/>
                  </a:lnTo>
                  <a:lnTo>
                    <a:pt x="906" y="387"/>
                  </a:lnTo>
                  <a:lnTo>
                    <a:pt x="905" y="387"/>
                  </a:lnTo>
                  <a:lnTo>
                    <a:pt x="905" y="388"/>
                  </a:lnTo>
                  <a:lnTo>
                    <a:pt x="907" y="388"/>
                  </a:lnTo>
                  <a:lnTo>
                    <a:pt x="907" y="389"/>
                  </a:lnTo>
                  <a:lnTo>
                    <a:pt x="907" y="391"/>
                  </a:lnTo>
                  <a:lnTo>
                    <a:pt x="906" y="391"/>
                  </a:lnTo>
                  <a:lnTo>
                    <a:pt x="907" y="391"/>
                  </a:lnTo>
                  <a:lnTo>
                    <a:pt x="907" y="389"/>
                  </a:lnTo>
                  <a:lnTo>
                    <a:pt x="909" y="389"/>
                  </a:lnTo>
                  <a:lnTo>
                    <a:pt x="909" y="391"/>
                  </a:lnTo>
                  <a:lnTo>
                    <a:pt x="910" y="391"/>
                  </a:lnTo>
                  <a:lnTo>
                    <a:pt x="909" y="391"/>
                  </a:lnTo>
                  <a:lnTo>
                    <a:pt x="907" y="391"/>
                  </a:lnTo>
                  <a:lnTo>
                    <a:pt x="909" y="392"/>
                  </a:lnTo>
                  <a:lnTo>
                    <a:pt x="910" y="392"/>
                  </a:lnTo>
                  <a:lnTo>
                    <a:pt x="909" y="393"/>
                  </a:lnTo>
                  <a:lnTo>
                    <a:pt x="909" y="394"/>
                  </a:lnTo>
                  <a:lnTo>
                    <a:pt x="907" y="394"/>
                  </a:lnTo>
                  <a:lnTo>
                    <a:pt x="906" y="394"/>
                  </a:lnTo>
                  <a:lnTo>
                    <a:pt x="907" y="394"/>
                  </a:lnTo>
                  <a:lnTo>
                    <a:pt x="907" y="395"/>
                  </a:lnTo>
                  <a:lnTo>
                    <a:pt x="906" y="395"/>
                  </a:lnTo>
                  <a:lnTo>
                    <a:pt x="905" y="395"/>
                  </a:lnTo>
                  <a:lnTo>
                    <a:pt x="904" y="395"/>
                  </a:lnTo>
                  <a:lnTo>
                    <a:pt x="904" y="396"/>
                  </a:lnTo>
                  <a:lnTo>
                    <a:pt x="905" y="395"/>
                  </a:lnTo>
                  <a:lnTo>
                    <a:pt x="906" y="396"/>
                  </a:lnTo>
                  <a:lnTo>
                    <a:pt x="906" y="398"/>
                  </a:lnTo>
                  <a:lnTo>
                    <a:pt x="907" y="398"/>
                  </a:lnTo>
                  <a:lnTo>
                    <a:pt x="906" y="399"/>
                  </a:lnTo>
                  <a:lnTo>
                    <a:pt x="905" y="399"/>
                  </a:lnTo>
                  <a:lnTo>
                    <a:pt x="904" y="399"/>
                  </a:lnTo>
                  <a:lnTo>
                    <a:pt x="905" y="399"/>
                  </a:lnTo>
                  <a:lnTo>
                    <a:pt x="904" y="399"/>
                  </a:lnTo>
                  <a:lnTo>
                    <a:pt x="903" y="399"/>
                  </a:lnTo>
                  <a:lnTo>
                    <a:pt x="904" y="400"/>
                  </a:lnTo>
                  <a:lnTo>
                    <a:pt x="904" y="401"/>
                  </a:lnTo>
                  <a:lnTo>
                    <a:pt x="905" y="401"/>
                  </a:lnTo>
                  <a:lnTo>
                    <a:pt x="906" y="401"/>
                  </a:lnTo>
                  <a:lnTo>
                    <a:pt x="906" y="402"/>
                  </a:lnTo>
                  <a:lnTo>
                    <a:pt x="905" y="402"/>
                  </a:lnTo>
                  <a:lnTo>
                    <a:pt x="905" y="401"/>
                  </a:lnTo>
                  <a:lnTo>
                    <a:pt x="905" y="402"/>
                  </a:lnTo>
                  <a:lnTo>
                    <a:pt x="904" y="401"/>
                  </a:lnTo>
                  <a:lnTo>
                    <a:pt x="903" y="401"/>
                  </a:lnTo>
                  <a:lnTo>
                    <a:pt x="902" y="401"/>
                  </a:lnTo>
                  <a:lnTo>
                    <a:pt x="903" y="401"/>
                  </a:lnTo>
                  <a:lnTo>
                    <a:pt x="904" y="401"/>
                  </a:lnTo>
                  <a:lnTo>
                    <a:pt x="904" y="402"/>
                  </a:lnTo>
                  <a:lnTo>
                    <a:pt x="903" y="402"/>
                  </a:lnTo>
                  <a:lnTo>
                    <a:pt x="902" y="402"/>
                  </a:lnTo>
                  <a:lnTo>
                    <a:pt x="900" y="402"/>
                  </a:lnTo>
                  <a:lnTo>
                    <a:pt x="899" y="402"/>
                  </a:lnTo>
                  <a:lnTo>
                    <a:pt x="898" y="402"/>
                  </a:lnTo>
                  <a:lnTo>
                    <a:pt x="897" y="402"/>
                  </a:lnTo>
                  <a:lnTo>
                    <a:pt x="898" y="402"/>
                  </a:lnTo>
                  <a:lnTo>
                    <a:pt x="899" y="402"/>
                  </a:lnTo>
                  <a:lnTo>
                    <a:pt x="900" y="403"/>
                  </a:lnTo>
                  <a:lnTo>
                    <a:pt x="902" y="402"/>
                  </a:lnTo>
                  <a:lnTo>
                    <a:pt x="903" y="402"/>
                  </a:lnTo>
                  <a:lnTo>
                    <a:pt x="903" y="403"/>
                  </a:lnTo>
                  <a:lnTo>
                    <a:pt x="904" y="403"/>
                  </a:lnTo>
                  <a:lnTo>
                    <a:pt x="905" y="403"/>
                  </a:lnTo>
                  <a:lnTo>
                    <a:pt x="906" y="403"/>
                  </a:lnTo>
                  <a:lnTo>
                    <a:pt x="905" y="405"/>
                  </a:lnTo>
                  <a:lnTo>
                    <a:pt x="906" y="405"/>
                  </a:lnTo>
                  <a:lnTo>
                    <a:pt x="906" y="406"/>
                  </a:lnTo>
                  <a:lnTo>
                    <a:pt x="905" y="406"/>
                  </a:lnTo>
                  <a:lnTo>
                    <a:pt x="905" y="405"/>
                  </a:lnTo>
                  <a:lnTo>
                    <a:pt x="904" y="405"/>
                  </a:lnTo>
                  <a:lnTo>
                    <a:pt x="904" y="406"/>
                  </a:lnTo>
                  <a:lnTo>
                    <a:pt x="905" y="406"/>
                  </a:lnTo>
                  <a:lnTo>
                    <a:pt x="904" y="406"/>
                  </a:lnTo>
                  <a:lnTo>
                    <a:pt x="903" y="406"/>
                  </a:lnTo>
                  <a:lnTo>
                    <a:pt x="900" y="405"/>
                  </a:lnTo>
                  <a:lnTo>
                    <a:pt x="902" y="405"/>
                  </a:lnTo>
                  <a:lnTo>
                    <a:pt x="902" y="406"/>
                  </a:lnTo>
                  <a:lnTo>
                    <a:pt x="903" y="406"/>
                  </a:lnTo>
                  <a:lnTo>
                    <a:pt x="904" y="406"/>
                  </a:lnTo>
                  <a:lnTo>
                    <a:pt x="904" y="407"/>
                  </a:lnTo>
                  <a:lnTo>
                    <a:pt x="904" y="406"/>
                  </a:lnTo>
                  <a:lnTo>
                    <a:pt x="904" y="407"/>
                  </a:lnTo>
                  <a:lnTo>
                    <a:pt x="905" y="407"/>
                  </a:lnTo>
                  <a:lnTo>
                    <a:pt x="904" y="407"/>
                  </a:lnTo>
                  <a:lnTo>
                    <a:pt x="905" y="407"/>
                  </a:lnTo>
                  <a:lnTo>
                    <a:pt x="906" y="408"/>
                  </a:lnTo>
                  <a:lnTo>
                    <a:pt x="905" y="408"/>
                  </a:lnTo>
                  <a:lnTo>
                    <a:pt x="904" y="408"/>
                  </a:lnTo>
                  <a:lnTo>
                    <a:pt x="905" y="408"/>
                  </a:lnTo>
                  <a:lnTo>
                    <a:pt x="904" y="408"/>
                  </a:lnTo>
                  <a:lnTo>
                    <a:pt x="904" y="409"/>
                  </a:lnTo>
                  <a:lnTo>
                    <a:pt x="903" y="409"/>
                  </a:lnTo>
                  <a:lnTo>
                    <a:pt x="903" y="410"/>
                  </a:lnTo>
                  <a:lnTo>
                    <a:pt x="902" y="410"/>
                  </a:lnTo>
                  <a:lnTo>
                    <a:pt x="900" y="410"/>
                  </a:lnTo>
                  <a:lnTo>
                    <a:pt x="902" y="412"/>
                  </a:lnTo>
                  <a:lnTo>
                    <a:pt x="900" y="412"/>
                  </a:lnTo>
                  <a:lnTo>
                    <a:pt x="899" y="413"/>
                  </a:lnTo>
                  <a:lnTo>
                    <a:pt x="898" y="413"/>
                  </a:lnTo>
                  <a:lnTo>
                    <a:pt x="898" y="414"/>
                  </a:lnTo>
                  <a:lnTo>
                    <a:pt x="897" y="414"/>
                  </a:lnTo>
                  <a:lnTo>
                    <a:pt x="896" y="414"/>
                  </a:lnTo>
                  <a:lnTo>
                    <a:pt x="895" y="414"/>
                  </a:lnTo>
                  <a:lnTo>
                    <a:pt x="895" y="415"/>
                  </a:lnTo>
                  <a:lnTo>
                    <a:pt x="893" y="415"/>
                  </a:lnTo>
                  <a:lnTo>
                    <a:pt x="891" y="416"/>
                  </a:lnTo>
                  <a:lnTo>
                    <a:pt x="890" y="416"/>
                  </a:lnTo>
                  <a:lnTo>
                    <a:pt x="890" y="417"/>
                  </a:lnTo>
                  <a:lnTo>
                    <a:pt x="889" y="417"/>
                  </a:lnTo>
                  <a:lnTo>
                    <a:pt x="889" y="419"/>
                  </a:lnTo>
                  <a:lnTo>
                    <a:pt x="888" y="419"/>
                  </a:lnTo>
                  <a:lnTo>
                    <a:pt x="887" y="419"/>
                  </a:lnTo>
                  <a:lnTo>
                    <a:pt x="887" y="420"/>
                  </a:lnTo>
                  <a:lnTo>
                    <a:pt x="885" y="420"/>
                  </a:lnTo>
                  <a:lnTo>
                    <a:pt x="884" y="420"/>
                  </a:lnTo>
                  <a:lnTo>
                    <a:pt x="883" y="420"/>
                  </a:lnTo>
                  <a:lnTo>
                    <a:pt x="883" y="419"/>
                  </a:lnTo>
                  <a:lnTo>
                    <a:pt x="882" y="419"/>
                  </a:lnTo>
                  <a:lnTo>
                    <a:pt x="881" y="419"/>
                  </a:lnTo>
                  <a:lnTo>
                    <a:pt x="881" y="420"/>
                  </a:lnTo>
                  <a:lnTo>
                    <a:pt x="880" y="420"/>
                  </a:lnTo>
                  <a:lnTo>
                    <a:pt x="880" y="419"/>
                  </a:lnTo>
                  <a:lnTo>
                    <a:pt x="880" y="420"/>
                  </a:lnTo>
                  <a:lnTo>
                    <a:pt x="878" y="420"/>
                  </a:lnTo>
                  <a:lnTo>
                    <a:pt x="878" y="419"/>
                  </a:lnTo>
                  <a:lnTo>
                    <a:pt x="878" y="420"/>
                  </a:lnTo>
                  <a:lnTo>
                    <a:pt x="877" y="420"/>
                  </a:lnTo>
                  <a:lnTo>
                    <a:pt x="877" y="419"/>
                  </a:lnTo>
                  <a:lnTo>
                    <a:pt x="876" y="419"/>
                  </a:lnTo>
                  <a:lnTo>
                    <a:pt x="876" y="420"/>
                  </a:lnTo>
                  <a:lnTo>
                    <a:pt x="875" y="420"/>
                  </a:lnTo>
                  <a:lnTo>
                    <a:pt x="874" y="421"/>
                  </a:lnTo>
                  <a:lnTo>
                    <a:pt x="873" y="421"/>
                  </a:lnTo>
                  <a:lnTo>
                    <a:pt x="871" y="422"/>
                  </a:lnTo>
                  <a:lnTo>
                    <a:pt x="870" y="422"/>
                  </a:lnTo>
                  <a:lnTo>
                    <a:pt x="869" y="422"/>
                  </a:lnTo>
                  <a:lnTo>
                    <a:pt x="870" y="421"/>
                  </a:lnTo>
                  <a:lnTo>
                    <a:pt x="869" y="421"/>
                  </a:lnTo>
                  <a:lnTo>
                    <a:pt x="869" y="422"/>
                  </a:lnTo>
                  <a:lnTo>
                    <a:pt x="868" y="421"/>
                  </a:lnTo>
                  <a:lnTo>
                    <a:pt x="866" y="422"/>
                  </a:lnTo>
                  <a:lnTo>
                    <a:pt x="864" y="422"/>
                  </a:lnTo>
                  <a:lnTo>
                    <a:pt x="866" y="422"/>
                  </a:lnTo>
                  <a:lnTo>
                    <a:pt x="864" y="422"/>
                  </a:lnTo>
                  <a:lnTo>
                    <a:pt x="864" y="423"/>
                  </a:lnTo>
                  <a:lnTo>
                    <a:pt x="866" y="423"/>
                  </a:lnTo>
                  <a:lnTo>
                    <a:pt x="864" y="423"/>
                  </a:lnTo>
                  <a:lnTo>
                    <a:pt x="864" y="424"/>
                  </a:lnTo>
                  <a:lnTo>
                    <a:pt x="863" y="424"/>
                  </a:lnTo>
                  <a:lnTo>
                    <a:pt x="862" y="424"/>
                  </a:lnTo>
                  <a:lnTo>
                    <a:pt x="861" y="424"/>
                  </a:lnTo>
                  <a:lnTo>
                    <a:pt x="861" y="426"/>
                  </a:lnTo>
                  <a:lnTo>
                    <a:pt x="861" y="427"/>
                  </a:lnTo>
                  <a:lnTo>
                    <a:pt x="860" y="427"/>
                  </a:lnTo>
                  <a:lnTo>
                    <a:pt x="860" y="426"/>
                  </a:lnTo>
                  <a:lnTo>
                    <a:pt x="861" y="426"/>
                  </a:lnTo>
                  <a:lnTo>
                    <a:pt x="860" y="426"/>
                  </a:lnTo>
                  <a:lnTo>
                    <a:pt x="859" y="426"/>
                  </a:lnTo>
                  <a:lnTo>
                    <a:pt x="860" y="426"/>
                  </a:lnTo>
                  <a:lnTo>
                    <a:pt x="860" y="427"/>
                  </a:lnTo>
                  <a:lnTo>
                    <a:pt x="860" y="428"/>
                  </a:lnTo>
                  <a:lnTo>
                    <a:pt x="859" y="428"/>
                  </a:lnTo>
                  <a:lnTo>
                    <a:pt x="860" y="428"/>
                  </a:lnTo>
                  <a:lnTo>
                    <a:pt x="859" y="428"/>
                  </a:lnTo>
                  <a:lnTo>
                    <a:pt x="859" y="429"/>
                  </a:lnTo>
                  <a:lnTo>
                    <a:pt x="857" y="429"/>
                  </a:lnTo>
                  <a:lnTo>
                    <a:pt x="857" y="430"/>
                  </a:lnTo>
                  <a:lnTo>
                    <a:pt x="857" y="429"/>
                  </a:lnTo>
                  <a:lnTo>
                    <a:pt x="857" y="428"/>
                  </a:lnTo>
                  <a:lnTo>
                    <a:pt x="857" y="429"/>
                  </a:lnTo>
                  <a:lnTo>
                    <a:pt x="856" y="429"/>
                  </a:lnTo>
                  <a:lnTo>
                    <a:pt x="855" y="430"/>
                  </a:lnTo>
                  <a:lnTo>
                    <a:pt x="854" y="430"/>
                  </a:lnTo>
                  <a:lnTo>
                    <a:pt x="853" y="431"/>
                  </a:lnTo>
                  <a:lnTo>
                    <a:pt x="852" y="431"/>
                  </a:lnTo>
                  <a:lnTo>
                    <a:pt x="852" y="433"/>
                  </a:lnTo>
                  <a:lnTo>
                    <a:pt x="852" y="434"/>
                  </a:lnTo>
                  <a:lnTo>
                    <a:pt x="850" y="434"/>
                  </a:lnTo>
                  <a:lnTo>
                    <a:pt x="850" y="433"/>
                  </a:lnTo>
                  <a:lnTo>
                    <a:pt x="850" y="434"/>
                  </a:lnTo>
                  <a:lnTo>
                    <a:pt x="849" y="434"/>
                  </a:lnTo>
                  <a:lnTo>
                    <a:pt x="848" y="434"/>
                  </a:lnTo>
                  <a:lnTo>
                    <a:pt x="848" y="435"/>
                  </a:lnTo>
                  <a:lnTo>
                    <a:pt x="847" y="435"/>
                  </a:lnTo>
                  <a:lnTo>
                    <a:pt x="846" y="435"/>
                  </a:lnTo>
                  <a:lnTo>
                    <a:pt x="846" y="436"/>
                  </a:lnTo>
                  <a:lnTo>
                    <a:pt x="845" y="437"/>
                  </a:lnTo>
                  <a:lnTo>
                    <a:pt x="843" y="437"/>
                  </a:lnTo>
                  <a:lnTo>
                    <a:pt x="842" y="437"/>
                  </a:lnTo>
                  <a:lnTo>
                    <a:pt x="842" y="438"/>
                  </a:lnTo>
                  <a:lnTo>
                    <a:pt x="841" y="438"/>
                  </a:lnTo>
                  <a:lnTo>
                    <a:pt x="841" y="437"/>
                  </a:lnTo>
                  <a:lnTo>
                    <a:pt x="840" y="437"/>
                  </a:lnTo>
                  <a:lnTo>
                    <a:pt x="840" y="438"/>
                  </a:lnTo>
                  <a:lnTo>
                    <a:pt x="840" y="437"/>
                  </a:lnTo>
                  <a:lnTo>
                    <a:pt x="839" y="437"/>
                  </a:lnTo>
                  <a:lnTo>
                    <a:pt x="839" y="438"/>
                  </a:lnTo>
                  <a:lnTo>
                    <a:pt x="839" y="437"/>
                  </a:lnTo>
                  <a:lnTo>
                    <a:pt x="838" y="437"/>
                  </a:lnTo>
                  <a:lnTo>
                    <a:pt x="836" y="438"/>
                  </a:lnTo>
                  <a:lnTo>
                    <a:pt x="835" y="438"/>
                  </a:lnTo>
                  <a:lnTo>
                    <a:pt x="835" y="437"/>
                  </a:lnTo>
                  <a:lnTo>
                    <a:pt x="835" y="438"/>
                  </a:lnTo>
                  <a:lnTo>
                    <a:pt x="834" y="438"/>
                  </a:lnTo>
                  <a:lnTo>
                    <a:pt x="834" y="437"/>
                  </a:lnTo>
                  <a:lnTo>
                    <a:pt x="834" y="438"/>
                  </a:lnTo>
                  <a:lnTo>
                    <a:pt x="833" y="438"/>
                  </a:lnTo>
                  <a:lnTo>
                    <a:pt x="833" y="437"/>
                  </a:lnTo>
                  <a:lnTo>
                    <a:pt x="834" y="437"/>
                  </a:lnTo>
                  <a:lnTo>
                    <a:pt x="833" y="437"/>
                  </a:lnTo>
                  <a:lnTo>
                    <a:pt x="832" y="438"/>
                  </a:lnTo>
                  <a:lnTo>
                    <a:pt x="831" y="438"/>
                  </a:lnTo>
                  <a:lnTo>
                    <a:pt x="829" y="438"/>
                  </a:lnTo>
                  <a:lnTo>
                    <a:pt x="828" y="438"/>
                  </a:lnTo>
                  <a:lnTo>
                    <a:pt x="827" y="438"/>
                  </a:lnTo>
                  <a:lnTo>
                    <a:pt x="826" y="438"/>
                  </a:lnTo>
                  <a:lnTo>
                    <a:pt x="825" y="440"/>
                  </a:lnTo>
                  <a:lnTo>
                    <a:pt x="824" y="440"/>
                  </a:lnTo>
                  <a:lnTo>
                    <a:pt x="823" y="440"/>
                  </a:lnTo>
                  <a:lnTo>
                    <a:pt x="821" y="440"/>
                  </a:lnTo>
                  <a:lnTo>
                    <a:pt x="823" y="440"/>
                  </a:lnTo>
                  <a:lnTo>
                    <a:pt x="824" y="440"/>
                  </a:lnTo>
                  <a:lnTo>
                    <a:pt x="824" y="438"/>
                  </a:lnTo>
                  <a:lnTo>
                    <a:pt x="823" y="438"/>
                  </a:lnTo>
                  <a:lnTo>
                    <a:pt x="823" y="440"/>
                  </a:lnTo>
                  <a:lnTo>
                    <a:pt x="821" y="440"/>
                  </a:lnTo>
                  <a:lnTo>
                    <a:pt x="821" y="438"/>
                  </a:lnTo>
                  <a:lnTo>
                    <a:pt x="820" y="438"/>
                  </a:lnTo>
                  <a:lnTo>
                    <a:pt x="820" y="437"/>
                  </a:lnTo>
                  <a:lnTo>
                    <a:pt x="819" y="437"/>
                  </a:lnTo>
                  <a:lnTo>
                    <a:pt x="819" y="438"/>
                  </a:lnTo>
                  <a:lnTo>
                    <a:pt x="818" y="437"/>
                  </a:lnTo>
                  <a:lnTo>
                    <a:pt x="817" y="437"/>
                  </a:lnTo>
                  <a:lnTo>
                    <a:pt x="816" y="437"/>
                  </a:lnTo>
                  <a:lnTo>
                    <a:pt x="814" y="437"/>
                  </a:lnTo>
                  <a:lnTo>
                    <a:pt x="813" y="437"/>
                  </a:lnTo>
                  <a:lnTo>
                    <a:pt x="812" y="437"/>
                  </a:lnTo>
                  <a:lnTo>
                    <a:pt x="810" y="437"/>
                  </a:lnTo>
                  <a:lnTo>
                    <a:pt x="811" y="437"/>
                  </a:lnTo>
                  <a:lnTo>
                    <a:pt x="811" y="436"/>
                  </a:lnTo>
                  <a:lnTo>
                    <a:pt x="810" y="437"/>
                  </a:lnTo>
                  <a:lnTo>
                    <a:pt x="809" y="437"/>
                  </a:lnTo>
                  <a:lnTo>
                    <a:pt x="807" y="437"/>
                  </a:lnTo>
                  <a:lnTo>
                    <a:pt x="807" y="436"/>
                  </a:lnTo>
                  <a:lnTo>
                    <a:pt x="807" y="437"/>
                  </a:lnTo>
                  <a:lnTo>
                    <a:pt x="806" y="437"/>
                  </a:lnTo>
                  <a:lnTo>
                    <a:pt x="805" y="437"/>
                  </a:lnTo>
                  <a:lnTo>
                    <a:pt x="804" y="437"/>
                  </a:lnTo>
                  <a:lnTo>
                    <a:pt x="803" y="437"/>
                  </a:lnTo>
                  <a:lnTo>
                    <a:pt x="802" y="438"/>
                  </a:lnTo>
                  <a:lnTo>
                    <a:pt x="802" y="437"/>
                  </a:lnTo>
                  <a:lnTo>
                    <a:pt x="800" y="437"/>
                  </a:lnTo>
                  <a:lnTo>
                    <a:pt x="799" y="437"/>
                  </a:lnTo>
                  <a:lnTo>
                    <a:pt x="798" y="437"/>
                  </a:lnTo>
                  <a:lnTo>
                    <a:pt x="798" y="436"/>
                  </a:lnTo>
                  <a:lnTo>
                    <a:pt x="796" y="437"/>
                  </a:lnTo>
                  <a:lnTo>
                    <a:pt x="795" y="437"/>
                  </a:lnTo>
                  <a:lnTo>
                    <a:pt x="793" y="437"/>
                  </a:lnTo>
                  <a:lnTo>
                    <a:pt x="792" y="437"/>
                  </a:lnTo>
                  <a:lnTo>
                    <a:pt x="791" y="437"/>
                  </a:lnTo>
                  <a:lnTo>
                    <a:pt x="790" y="437"/>
                  </a:lnTo>
                  <a:lnTo>
                    <a:pt x="790" y="436"/>
                  </a:lnTo>
                  <a:lnTo>
                    <a:pt x="789" y="436"/>
                  </a:lnTo>
                  <a:lnTo>
                    <a:pt x="789" y="437"/>
                  </a:lnTo>
                  <a:lnTo>
                    <a:pt x="788" y="437"/>
                  </a:lnTo>
                  <a:lnTo>
                    <a:pt x="784" y="437"/>
                  </a:lnTo>
                  <a:lnTo>
                    <a:pt x="783" y="437"/>
                  </a:lnTo>
                  <a:lnTo>
                    <a:pt x="782" y="437"/>
                  </a:lnTo>
                  <a:lnTo>
                    <a:pt x="781" y="437"/>
                  </a:lnTo>
                  <a:lnTo>
                    <a:pt x="781" y="436"/>
                  </a:lnTo>
                  <a:lnTo>
                    <a:pt x="779" y="436"/>
                  </a:lnTo>
                  <a:lnTo>
                    <a:pt x="779" y="437"/>
                  </a:lnTo>
                  <a:lnTo>
                    <a:pt x="777" y="437"/>
                  </a:lnTo>
                  <a:lnTo>
                    <a:pt x="776" y="437"/>
                  </a:lnTo>
                  <a:lnTo>
                    <a:pt x="774" y="437"/>
                  </a:lnTo>
                  <a:lnTo>
                    <a:pt x="772" y="437"/>
                  </a:lnTo>
                  <a:lnTo>
                    <a:pt x="771" y="437"/>
                  </a:lnTo>
                  <a:lnTo>
                    <a:pt x="770" y="437"/>
                  </a:lnTo>
                  <a:lnTo>
                    <a:pt x="770" y="438"/>
                  </a:lnTo>
                  <a:lnTo>
                    <a:pt x="769" y="438"/>
                  </a:lnTo>
                  <a:lnTo>
                    <a:pt x="770" y="437"/>
                  </a:lnTo>
                  <a:lnTo>
                    <a:pt x="769" y="437"/>
                  </a:lnTo>
                  <a:lnTo>
                    <a:pt x="769" y="438"/>
                  </a:lnTo>
                  <a:lnTo>
                    <a:pt x="768" y="438"/>
                  </a:lnTo>
                  <a:lnTo>
                    <a:pt x="767" y="438"/>
                  </a:lnTo>
                  <a:lnTo>
                    <a:pt x="765" y="438"/>
                  </a:lnTo>
                  <a:lnTo>
                    <a:pt x="765" y="437"/>
                  </a:lnTo>
                  <a:lnTo>
                    <a:pt x="764" y="437"/>
                  </a:lnTo>
                  <a:lnTo>
                    <a:pt x="764" y="438"/>
                  </a:lnTo>
                  <a:lnTo>
                    <a:pt x="765" y="438"/>
                  </a:lnTo>
                  <a:lnTo>
                    <a:pt x="765" y="440"/>
                  </a:lnTo>
                  <a:lnTo>
                    <a:pt x="764" y="440"/>
                  </a:lnTo>
                  <a:lnTo>
                    <a:pt x="763" y="440"/>
                  </a:lnTo>
                  <a:lnTo>
                    <a:pt x="763" y="438"/>
                  </a:lnTo>
                  <a:lnTo>
                    <a:pt x="762" y="438"/>
                  </a:lnTo>
                  <a:lnTo>
                    <a:pt x="762" y="440"/>
                  </a:lnTo>
                  <a:lnTo>
                    <a:pt x="763" y="440"/>
                  </a:lnTo>
                  <a:lnTo>
                    <a:pt x="762" y="440"/>
                  </a:lnTo>
                  <a:lnTo>
                    <a:pt x="761" y="440"/>
                  </a:lnTo>
                  <a:lnTo>
                    <a:pt x="761" y="441"/>
                  </a:lnTo>
                  <a:lnTo>
                    <a:pt x="760" y="441"/>
                  </a:lnTo>
                  <a:lnTo>
                    <a:pt x="759" y="441"/>
                  </a:lnTo>
                  <a:lnTo>
                    <a:pt x="757" y="442"/>
                  </a:lnTo>
                  <a:lnTo>
                    <a:pt x="757" y="443"/>
                  </a:lnTo>
                  <a:lnTo>
                    <a:pt x="756" y="443"/>
                  </a:lnTo>
                  <a:lnTo>
                    <a:pt x="756" y="444"/>
                  </a:lnTo>
                  <a:lnTo>
                    <a:pt x="755" y="444"/>
                  </a:lnTo>
                  <a:lnTo>
                    <a:pt x="754" y="444"/>
                  </a:lnTo>
                  <a:lnTo>
                    <a:pt x="754" y="445"/>
                  </a:lnTo>
                  <a:lnTo>
                    <a:pt x="754" y="447"/>
                  </a:lnTo>
                  <a:lnTo>
                    <a:pt x="753" y="447"/>
                  </a:lnTo>
                  <a:lnTo>
                    <a:pt x="753" y="448"/>
                  </a:lnTo>
                  <a:lnTo>
                    <a:pt x="752" y="448"/>
                  </a:lnTo>
                  <a:lnTo>
                    <a:pt x="752" y="449"/>
                  </a:lnTo>
                  <a:lnTo>
                    <a:pt x="752" y="450"/>
                  </a:lnTo>
                  <a:lnTo>
                    <a:pt x="750" y="450"/>
                  </a:lnTo>
                  <a:lnTo>
                    <a:pt x="749" y="451"/>
                  </a:lnTo>
                  <a:lnTo>
                    <a:pt x="748" y="451"/>
                  </a:lnTo>
                  <a:lnTo>
                    <a:pt x="747" y="451"/>
                  </a:lnTo>
                  <a:lnTo>
                    <a:pt x="746" y="452"/>
                  </a:lnTo>
                  <a:lnTo>
                    <a:pt x="745" y="452"/>
                  </a:lnTo>
                  <a:lnTo>
                    <a:pt x="743" y="452"/>
                  </a:lnTo>
                  <a:lnTo>
                    <a:pt x="742" y="452"/>
                  </a:lnTo>
                  <a:lnTo>
                    <a:pt x="741" y="452"/>
                  </a:lnTo>
                  <a:lnTo>
                    <a:pt x="740" y="452"/>
                  </a:lnTo>
                  <a:lnTo>
                    <a:pt x="739" y="452"/>
                  </a:lnTo>
                  <a:lnTo>
                    <a:pt x="739" y="454"/>
                  </a:lnTo>
                  <a:lnTo>
                    <a:pt x="738" y="454"/>
                  </a:lnTo>
                  <a:lnTo>
                    <a:pt x="736" y="454"/>
                  </a:lnTo>
                  <a:lnTo>
                    <a:pt x="738" y="455"/>
                  </a:lnTo>
                  <a:lnTo>
                    <a:pt x="736" y="455"/>
                  </a:lnTo>
                  <a:lnTo>
                    <a:pt x="735" y="456"/>
                  </a:lnTo>
                  <a:lnTo>
                    <a:pt x="734" y="456"/>
                  </a:lnTo>
                  <a:lnTo>
                    <a:pt x="735" y="455"/>
                  </a:lnTo>
                  <a:lnTo>
                    <a:pt x="735" y="454"/>
                  </a:lnTo>
                  <a:lnTo>
                    <a:pt x="735" y="455"/>
                  </a:lnTo>
                  <a:lnTo>
                    <a:pt x="734" y="455"/>
                  </a:lnTo>
                  <a:lnTo>
                    <a:pt x="734" y="456"/>
                  </a:lnTo>
                  <a:lnTo>
                    <a:pt x="733" y="456"/>
                  </a:lnTo>
                  <a:lnTo>
                    <a:pt x="732" y="456"/>
                  </a:lnTo>
                  <a:lnTo>
                    <a:pt x="732" y="457"/>
                  </a:lnTo>
                  <a:lnTo>
                    <a:pt x="731" y="457"/>
                  </a:lnTo>
                  <a:lnTo>
                    <a:pt x="731" y="458"/>
                  </a:lnTo>
                  <a:lnTo>
                    <a:pt x="732" y="458"/>
                  </a:lnTo>
                  <a:lnTo>
                    <a:pt x="729" y="458"/>
                  </a:lnTo>
                  <a:lnTo>
                    <a:pt x="728" y="459"/>
                  </a:lnTo>
                  <a:lnTo>
                    <a:pt x="727" y="459"/>
                  </a:lnTo>
                  <a:lnTo>
                    <a:pt x="726" y="461"/>
                  </a:lnTo>
                  <a:lnTo>
                    <a:pt x="725" y="461"/>
                  </a:lnTo>
                  <a:lnTo>
                    <a:pt x="724" y="463"/>
                  </a:lnTo>
                  <a:lnTo>
                    <a:pt x="722" y="463"/>
                  </a:lnTo>
                  <a:lnTo>
                    <a:pt x="721" y="464"/>
                  </a:lnTo>
                  <a:lnTo>
                    <a:pt x="721" y="465"/>
                  </a:lnTo>
                  <a:lnTo>
                    <a:pt x="720" y="465"/>
                  </a:lnTo>
                  <a:lnTo>
                    <a:pt x="719" y="466"/>
                  </a:lnTo>
                  <a:lnTo>
                    <a:pt x="718" y="468"/>
                  </a:lnTo>
                  <a:lnTo>
                    <a:pt x="717" y="468"/>
                  </a:lnTo>
                  <a:lnTo>
                    <a:pt x="717" y="469"/>
                  </a:lnTo>
                  <a:lnTo>
                    <a:pt x="715" y="469"/>
                  </a:lnTo>
                  <a:lnTo>
                    <a:pt x="714" y="470"/>
                  </a:lnTo>
                  <a:lnTo>
                    <a:pt x="713" y="470"/>
                  </a:lnTo>
                  <a:lnTo>
                    <a:pt x="712" y="470"/>
                  </a:lnTo>
                  <a:lnTo>
                    <a:pt x="712" y="469"/>
                  </a:lnTo>
                  <a:lnTo>
                    <a:pt x="711" y="468"/>
                  </a:lnTo>
                  <a:lnTo>
                    <a:pt x="710" y="468"/>
                  </a:lnTo>
                  <a:lnTo>
                    <a:pt x="708" y="468"/>
                  </a:lnTo>
                  <a:lnTo>
                    <a:pt x="707" y="468"/>
                  </a:lnTo>
                  <a:lnTo>
                    <a:pt x="707" y="466"/>
                  </a:lnTo>
                  <a:lnTo>
                    <a:pt x="706" y="466"/>
                  </a:lnTo>
                  <a:lnTo>
                    <a:pt x="704" y="466"/>
                  </a:lnTo>
                  <a:lnTo>
                    <a:pt x="703" y="466"/>
                  </a:lnTo>
                  <a:lnTo>
                    <a:pt x="703" y="465"/>
                  </a:lnTo>
                  <a:lnTo>
                    <a:pt x="701" y="465"/>
                  </a:lnTo>
                  <a:lnTo>
                    <a:pt x="700" y="465"/>
                  </a:lnTo>
                  <a:lnTo>
                    <a:pt x="699" y="465"/>
                  </a:lnTo>
                  <a:lnTo>
                    <a:pt x="700" y="465"/>
                  </a:lnTo>
                  <a:lnTo>
                    <a:pt x="701" y="465"/>
                  </a:lnTo>
                  <a:lnTo>
                    <a:pt x="701" y="466"/>
                  </a:lnTo>
                  <a:lnTo>
                    <a:pt x="700" y="466"/>
                  </a:lnTo>
                  <a:lnTo>
                    <a:pt x="700" y="468"/>
                  </a:lnTo>
                  <a:lnTo>
                    <a:pt x="701" y="468"/>
                  </a:lnTo>
                  <a:lnTo>
                    <a:pt x="701" y="466"/>
                  </a:lnTo>
                  <a:lnTo>
                    <a:pt x="703" y="466"/>
                  </a:lnTo>
                  <a:lnTo>
                    <a:pt x="704" y="466"/>
                  </a:lnTo>
                  <a:lnTo>
                    <a:pt x="705" y="466"/>
                  </a:lnTo>
                  <a:lnTo>
                    <a:pt x="706" y="466"/>
                  </a:lnTo>
                  <a:lnTo>
                    <a:pt x="707" y="468"/>
                  </a:lnTo>
                  <a:lnTo>
                    <a:pt x="708" y="468"/>
                  </a:lnTo>
                  <a:lnTo>
                    <a:pt x="708" y="469"/>
                  </a:lnTo>
                  <a:lnTo>
                    <a:pt x="710" y="469"/>
                  </a:lnTo>
                  <a:lnTo>
                    <a:pt x="711" y="469"/>
                  </a:lnTo>
                  <a:lnTo>
                    <a:pt x="712" y="469"/>
                  </a:lnTo>
                  <a:lnTo>
                    <a:pt x="712" y="470"/>
                  </a:lnTo>
                  <a:lnTo>
                    <a:pt x="713" y="470"/>
                  </a:lnTo>
                  <a:lnTo>
                    <a:pt x="713" y="471"/>
                  </a:lnTo>
                  <a:lnTo>
                    <a:pt x="712" y="471"/>
                  </a:lnTo>
                  <a:lnTo>
                    <a:pt x="712" y="472"/>
                  </a:lnTo>
                  <a:lnTo>
                    <a:pt x="711" y="473"/>
                  </a:lnTo>
                  <a:lnTo>
                    <a:pt x="710" y="475"/>
                  </a:lnTo>
                  <a:lnTo>
                    <a:pt x="710" y="476"/>
                  </a:lnTo>
                  <a:lnTo>
                    <a:pt x="708" y="476"/>
                  </a:lnTo>
                  <a:lnTo>
                    <a:pt x="707" y="477"/>
                  </a:lnTo>
                  <a:lnTo>
                    <a:pt x="706" y="477"/>
                  </a:lnTo>
                  <a:lnTo>
                    <a:pt x="706" y="478"/>
                  </a:lnTo>
                  <a:lnTo>
                    <a:pt x="705" y="478"/>
                  </a:lnTo>
                  <a:lnTo>
                    <a:pt x="705" y="479"/>
                  </a:lnTo>
                  <a:lnTo>
                    <a:pt x="704" y="479"/>
                  </a:lnTo>
                  <a:lnTo>
                    <a:pt x="704" y="480"/>
                  </a:lnTo>
                  <a:lnTo>
                    <a:pt x="703" y="480"/>
                  </a:lnTo>
                  <a:lnTo>
                    <a:pt x="701" y="480"/>
                  </a:lnTo>
                  <a:lnTo>
                    <a:pt x="700" y="480"/>
                  </a:lnTo>
                  <a:lnTo>
                    <a:pt x="700" y="482"/>
                  </a:lnTo>
                  <a:lnTo>
                    <a:pt x="699" y="482"/>
                  </a:lnTo>
                  <a:lnTo>
                    <a:pt x="699" y="483"/>
                  </a:lnTo>
                  <a:lnTo>
                    <a:pt x="698" y="483"/>
                  </a:lnTo>
                  <a:lnTo>
                    <a:pt x="698" y="484"/>
                  </a:lnTo>
                  <a:lnTo>
                    <a:pt x="697" y="484"/>
                  </a:lnTo>
                  <a:lnTo>
                    <a:pt x="697" y="485"/>
                  </a:lnTo>
                  <a:lnTo>
                    <a:pt x="696" y="486"/>
                  </a:lnTo>
                  <a:lnTo>
                    <a:pt x="695" y="486"/>
                  </a:lnTo>
                  <a:lnTo>
                    <a:pt x="693" y="487"/>
                  </a:lnTo>
                  <a:lnTo>
                    <a:pt x="692" y="487"/>
                  </a:lnTo>
                  <a:lnTo>
                    <a:pt x="689" y="490"/>
                  </a:lnTo>
                  <a:lnTo>
                    <a:pt x="688" y="491"/>
                  </a:lnTo>
                  <a:lnTo>
                    <a:pt x="686" y="491"/>
                  </a:lnTo>
                  <a:lnTo>
                    <a:pt x="686" y="492"/>
                  </a:lnTo>
                  <a:lnTo>
                    <a:pt x="684" y="492"/>
                  </a:lnTo>
                  <a:lnTo>
                    <a:pt x="683" y="492"/>
                  </a:lnTo>
                  <a:lnTo>
                    <a:pt x="682" y="492"/>
                  </a:lnTo>
                  <a:lnTo>
                    <a:pt x="682" y="493"/>
                  </a:lnTo>
                  <a:lnTo>
                    <a:pt x="681" y="493"/>
                  </a:lnTo>
                  <a:lnTo>
                    <a:pt x="679" y="492"/>
                  </a:lnTo>
                  <a:lnTo>
                    <a:pt x="677" y="493"/>
                  </a:lnTo>
                  <a:lnTo>
                    <a:pt x="676" y="494"/>
                  </a:lnTo>
                  <a:lnTo>
                    <a:pt x="675" y="494"/>
                  </a:lnTo>
                  <a:lnTo>
                    <a:pt x="674" y="494"/>
                  </a:lnTo>
                  <a:lnTo>
                    <a:pt x="674" y="496"/>
                  </a:lnTo>
                  <a:lnTo>
                    <a:pt x="672" y="496"/>
                  </a:lnTo>
                  <a:lnTo>
                    <a:pt x="672" y="497"/>
                  </a:lnTo>
                  <a:lnTo>
                    <a:pt x="671" y="497"/>
                  </a:lnTo>
                  <a:lnTo>
                    <a:pt x="670" y="497"/>
                  </a:lnTo>
                  <a:lnTo>
                    <a:pt x="668" y="498"/>
                  </a:lnTo>
                  <a:lnTo>
                    <a:pt x="668" y="499"/>
                  </a:lnTo>
                  <a:lnTo>
                    <a:pt x="667" y="499"/>
                  </a:lnTo>
                  <a:lnTo>
                    <a:pt x="665" y="499"/>
                  </a:lnTo>
                  <a:lnTo>
                    <a:pt x="664" y="499"/>
                  </a:lnTo>
                  <a:lnTo>
                    <a:pt x="663" y="500"/>
                  </a:lnTo>
                  <a:lnTo>
                    <a:pt x="662" y="501"/>
                  </a:lnTo>
                  <a:lnTo>
                    <a:pt x="661" y="501"/>
                  </a:lnTo>
                  <a:lnTo>
                    <a:pt x="660" y="501"/>
                  </a:lnTo>
                  <a:lnTo>
                    <a:pt x="660" y="503"/>
                  </a:lnTo>
                  <a:lnTo>
                    <a:pt x="658" y="504"/>
                  </a:lnTo>
                  <a:lnTo>
                    <a:pt x="657" y="505"/>
                  </a:lnTo>
                  <a:lnTo>
                    <a:pt x="656" y="505"/>
                  </a:lnTo>
                  <a:lnTo>
                    <a:pt x="656" y="506"/>
                  </a:lnTo>
                  <a:lnTo>
                    <a:pt x="655" y="507"/>
                  </a:lnTo>
                  <a:lnTo>
                    <a:pt x="654" y="507"/>
                  </a:lnTo>
                  <a:lnTo>
                    <a:pt x="651" y="507"/>
                  </a:lnTo>
                  <a:lnTo>
                    <a:pt x="650" y="508"/>
                  </a:lnTo>
                  <a:lnTo>
                    <a:pt x="648" y="510"/>
                  </a:lnTo>
                  <a:lnTo>
                    <a:pt x="648" y="511"/>
                  </a:lnTo>
                  <a:lnTo>
                    <a:pt x="647" y="511"/>
                  </a:lnTo>
                  <a:lnTo>
                    <a:pt x="646" y="511"/>
                  </a:lnTo>
                  <a:lnTo>
                    <a:pt x="644" y="511"/>
                  </a:lnTo>
                  <a:lnTo>
                    <a:pt x="643" y="511"/>
                  </a:lnTo>
                  <a:lnTo>
                    <a:pt x="642" y="511"/>
                  </a:lnTo>
                  <a:lnTo>
                    <a:pt x="642" y="510"/>
                  </a:lnTo>
                  <a:lnTo>
                    <a:pt x="642" y="511"/>
                  </a:lnTo>
                  <a:lnTo>
                    <a:pt x="644" y="512"/>
                  </a:lnTo>
                  <a:lnTo>
                    <a:pt x="646" y="512"/>
                  </a:lnTo>
                  <a:lnTo>
                    <a:pt x="646" y="513"/>
                  </a:lnTo>
                  <a:lnTo>
                    <a:pt x="644" y="513"/>
                  </a:lnTo>
                  <a:lnTo>
                    <a:pt x="643" y="513"/>
                  </a:lnTo>
                  <a:lnTo>
                    <a:pt x="643" y="514"/>
                  </a:lnTo>
                  <a:lnTo>
                    <a:pt x="642" y="514"/>
                  </a:lnTo>
                  <a:lnTo>
                    <a:pt x="641" y="515"/>
                  </a:lnTo>
                  <a:lnTo>
                    <a:pt x="640" y="515"/>
                  </a:lnTo>
                  <a:lnTo>
                    <a:pt x="639" y="515"/>
                  </a:lnTo>
                  <a:lnTo>
                    <a:pt x="639" y="517"/>
                  </a:lnTo>
                  <a:lnTo>
                    <a:pt x="637" y="517"/>
                  </a:lnTo>
                  <a:lnTo>
                    <a:pt x="637" y="518"/>
                  </a:lnTo>
                  <a:lnTo>
                    <a:pt x="636" y="518"/>
                  </a:lnTo>
                  <a:lnTo>
                    <a:pt x="635" y="518"/>
                  </a:lnTo>
                  <a:lnTo>
                    <a:pt x="634" y="519"/>
                  </a:lnTo>
                  <a:close/>
                  <a:moveTo>
                    <a:pt x="497" y="120"/>
                  </a:moveTo>
                  <a:lnTo>
                    <a:pt x="496" y="120"/>
                  </a:lnTo>
                  <a:lnTo>
                    <a:pt x="496" y="119"/>
                  </a:lnTo>
                  <a:lnTo>
                    <a:pt x="497" y="120"/>
                  </a:lnTo>
                  <a:close/>
                  <a:moveTo>
                    <a:pt x="497" y="119"/>
                  </a:moveTo>
                  <a:lnTo>
                    <a:pt x="498" y="119"/>
                  </a:lnTo>
                  <a:lnTo>
                    <a:pt x="497" y="119"/>
                  </a:lnTo>
                  <a:close/>
                  <a:moveTo>
                    <a:pt x="499" y="119"/>
                  </a:moveTo>
                  <a:lnTo>
                    <a:pt x="498" y="119"/>
                  </a:lnTo>
                  <a:lnTo>
                    <a:pt x="499" y="119"/>
                  </a:lnTo>
                  <a:close/>
                  <a:moveTo>
                    <a:pt x="642" y="116"/>
                  </a:moveTo>
                  <a:lnTo>
                    <a:pt x="641" y="116"/>
                  </a:lnTo>
                  <a:lnTo>
                    <a:pt x="642" y="115"/>
                  </a:lnTo>
                  <a:lnTo>
                    <a:pt x="642" y="116"/>
                  </a:lnTo>
                  <a:close/>
                  <a:moveTo>
                    <a:pt x="632" y="118"/>
                  </a:moveTo>
                  <a:lnTo>
                    <a:pt x="631" y="118"/>
                  </a:lnTo>
                  <a:lnTo>
                    <a:pt x="629" y="118"/>
                  </a:lnTo>
                  <a:lnTo>
                    <a:pt x="631" y="116"/>
                  </a:lnTo>
                  <a:lnTo>
                    <a:pt x="632" y="116"/>
                  </a:lnTo>
                  <a:lnTo>
                    <a:pt x="633" y="115"/>
                  </a:lnTo>
                  <a:lnTo>
                    <a:pt x="634" y="115"/>
                  </a:lnTo>
                  <a:lnTo>
                    <a:pt x="633" y="116"/>
                  </a:lnTo>
                  <a:lnTo>
                    <a:pt x="633" y="118"/>
                  </a:lnTo>
                  <a:lnTo>
                    <a:pt x="632" y="118"/>
                  </a:lnTo>
                  <a:close/>
                  <a:moveTo>
                    <a:pt x="636" y="113"/>
                  </a:moveTo>
                  <a:lnTo>
                    <a:pt x="637" y="113"/>
                  </a:lnTo>
                  <a:lnTo>
                    <a:pt x="637" y="114"/>
                  </a:lnTo>
                  <a:lnTo>
                    <a:pt x="636" y="114"/>
                  </a:lnTo>
                  <a:lnTo>
                    <a:pt x="635" y="114"/>
                  </a:lnTo>
                  <a:lnTo>
                    <a:pt x="635" y="115"/>
                  </a:lnTo>
                  <a:lnTo>
                    <a:pt x="634" y="115"/>
                  </a:lnTo>
                  <a:lnTo>
                    <a:pt x="633" y="115"/>
                  </a:lnTo>
                  <a:lnTo>
                    <a:pt x="632" y="115"/>
                  </a:lnTo>
                  <a:lnTo>
                    <a:pt x="632" y="114"/>
                  </a:lnTo>
                  <a:lnTo>
                    <a:pt x="632" y="113"/>
                  </a:lnTo>
                  <a:lnTo>
                    <a:pt x="633" y="113"/>
                  </a:lnTo>
                  <a:lnTo>
                    <a:pt x="634" y="112"/>
                  </a:lnTo>
                  <a:lnTo>
                    <a:pt x="635" y="112"/>
                  </a:lnTo>
                  <a:lnTo>
                    <a:pt x="636" y="112"/>
                  </a:lnTo>
                  <a:lnTo>
                    <a:pt x="636" y="113"/>
                  </a:lnTo>
                  <a:close/>
                  <a:moveTo>
                    <a:pt x="471" y="111"/>
                  </a:moveTo>
                  <a:lnTo>
                    <a:pt x="471" y="112"/>
                  </a:lnTo>
                  <a:lnTo>
                    <a:pt x="471" y="113"/>
                  </a:lnTo>
                  <a:lnTo>
                    <a:pt x="470" y="113"/>
                  </a:lnTo>
                  <a:lnTo>
                    <a:pt x="469" y="113"/>
                  </a:lnTo>
                  <a:lnTo>
                    <a:pt x="469" y="114"/>
                  </a:lnTo>
                  <a:lnTo>
                    <a:pt x="468" y="114"/>
                  </a:lnTo>
                  <a:lnTo>
                    <a:pt x="468" y="115"/>
                  </a:lnTo>
                  <a:lnTo>
                    <a:pt x="466" y="115"/>
                  </a:lnTo>
                  <a:lnTo>
                    <a:pt x="465" y="115"/>
                  </a:lnTo>
                  <a:lnTo>
                    <a:pt x="465" y="116"/>
                  </a:lnTo>
                  <a:lnTo>
                    <a:pt x="466" y="116"/>
                  </a:lnTo>
                  <a:lnTo>
                    <a:pt x="465" y="116"/>
                  </a:lnTo>
                  <a:lnTo>
                    <a:pt x="463" y="116"/>
                  </a:lnTo>
                  <a:lnTo>
                    <a:pt x="462" y="118"/>
                  </a:lnTo>
                  <a:lnTo>
                    <a:pt x="461" y="118"/>
                  </a:lnTo>
                  <a:lnTo>
                    <a:pt x="461" y="119"/>
                  </a:lnTo>
                  <a:lnTo>
                    <a:pt x="461" y="118"/>
                  </a:lnTo>
                  <a:lnTo>
                    <a:pt x="462" y="118"/>
                  </a:lnTo>
                  <a:lnTo>
                    <a:pt x="461" y="119"/>
                  </a:lnTo>
                  <a:lnTo>
                    <a:pt x="459" y="119"/>
                  </a:lnTo>
                  <a:lnTo>
                    <a:pt x="458" y="119"/>
                  </a:lnTo>
                  <a:lnTo>
                    <a:pt x="457" y="119"/>
                  </a:lnTo>
                  <a:lnTo>
                    <a:pt x="457" y="120"/>
                  </a:lnTo>
                  <a:lnTo>
                    <a:pt x="456" y="120"/>
                  </a:lnTo>
                  <a:lnTo>
                    <a:pt x="457" y="120"/>
                  </a:lnTo>
                  <a:lnTo>
                    <a:pt x="458" y="120"/>
                  </a:lnTo>
                  <a:lnTo>
                    <a:pt x="459" y="120"/>
                  </a:lnTo>
                  <a:lnTo>
                    <a:pt x="459" y="119"/>
                  </a:lnTo>
                  <a:lnTo>
                    <a:pt x="462" y="119"/>
                  </a:lnTo>
                  <a:lnTo>
                    <a:pt x="464" y="119"/>
                  </a:lnTo>
                  <a:lnTo>
                    <a:pt x="465" y="119"/>
                  </a:lnTo>
                  <a:lnTo>
                    <a:pt x="468" y="118"/>
                  </a:lnTo>
                  <a:lnTo>
                    <a:pt x="469" y="118"/>
                  </a:lnTo>
                  <a:lnTo>
                    <a:pt x="468" y="119"/>
                  </a:lnTo>
                  <a:lnTo>
                    <a:pt x="466" y="119"/>
                  </a:lnTo>
                  <a:lnTo>
                    <a:pt x="465" y="119"/>
                  </a:lnTo>
                  <a:lnTo>
                    <a:pt x="466" y="119"/>
                  </a:lnTo>
                  <a:lnTo>
                    <a:pt x="469" y="119"/>
                  </a:lnTo>
                  <a:lnTo>
                    <a:pt x="470" y="118"/>
                  </a:lnTo>
                  <a:lnTo>
                    <a:pt x="469" y="118"/>
                  </a:lnTo>
                  <a:lnTo>
                    <a:pt x="470" y="116"/>
                  </a:lnTo>
                  <a:lnTo>
                    <a:pt x="471" y="116"/>
                  </a:lnTo>
                  <a:lnTo>
                    <a:pt x="472" y="115"/>
                  </a:lnTo>
                  <a:lnTo>
                    <a:pt x="476" y="114"/>
                  </a:lnTo>
                  <a:lnTo>
                    <a:pt x="478" y="114"/>
                  </a:lnTo>
                  <a:lnTo>
                    <a:pt x="479" y="114"/>
                  </a:lnTo>
                  <a:lnTo>
                    <a:pt x="482" y="115"/>
                  </a:lnTo>
                  <a:lnTo>
                    <a:pt x="483" y="115"/>
                  </a:lnTo>
                  <a:lnTo>
                    <a:pt x="484" y="115"/>
                  </a:lnTo>
                  <a:lnTo>
                    <a:pt x="485" y="115"/>
                  </a:lnTo>
                  <a:lnTo>
                    <a:pt x="486" y="115"/>
                  </a:lnTo>
                  <a:lnTo>
                    <a:pt x="486" y="116"/>
                  </a:lnTo>
                  <a:lnTo>
                    <a:pt x="487" y="116"/>
                  </a:lnTo>
                  <a:lnTo>
                    <a:pt x="489" y="116"/>
                  </a:lnTo>
                  <a:lnTo>
                    <a:pt x="490" y="116"/>
                  </a:lnTo>
                  <a:lnTo>
                    <a:pt x="490" y="118"/>
                  </a:lnTo>
                  <a:lnTo>
                    <a:pt x="489" y="118"/>
                  </a:lnTo>
                  <a:lnTo>
                    <a:pt x="490" y="118"/>
                  </a:lnTo>
                  <a:lnTo>
                    <a:pt x="491" y="118"/>
                  </a:lnTo>
                  <a:lnTo>
                    <a:pt x="491" y="119"/>
                  </a:lnTo>
                  <a:lnTo>
                    <a:pt x="490" y="119"/>
                  </a:lnTo>
                  <a:lnTo>
                    <a:pt x="489" y="120"/>
                  </a:lnTo>
                  <a:lnTo>
                    <a:pt x="485" y="120"/>
                  </a:lnTo>
                  <a:lnTo>
                    <a:pt x="485" y="121"/>
                  </a:lnTo>
                  <a:lnTo>
                    <a:pt x="486" y="121"/>
                  </a:lnTo>
                  <a:lnTo>
                    <a:pt x="485" y="121"/>
                  </a:lnTo>
                  <a:lnTo>
                    <a:pt x="484" y="121"/>
                  </a:lnTo>
                  <a:lnTo>
                    <a:pt x="480" y="122"/>
                  </a:lnTo>
                  <a:lnTo>
                    <a:pt x="479" y="122"/>
                  </a:lnTo>
                  <a:lnTo>
                    <a:pt x="479" y="123"/>
                  </a:lnTo>
                  <a:lnTo>
                    <a:pt x="480" y="122"/>
                  </a:lnTo>
                  <a:lnTo>
                    <a:pt x="482" y="122"/>
                  </a:lnTo>
                  <a:lnTo>
                    <a:pt x="480" y="123"/>
                  </a:lnTo>
                  <a:lnTo>
                    <a:pt x="479" y="123"/>
                  </a:lnTo>
                  <a:lnTo>
                    <a:pt x="478" y="125"/>
                  </a:lnTo>
                  <a:lnTo>
                    <a:pt x="479" y="125"/>
                  </a:lnTo>
                  <a:lnTo>
                    <a:pt x="479" y="123"/>
                  </a:lnTo>
                  <a:lnTo>
                    <a:pt x="480" y="123"/>
                  </a:lnTo>
                  <a:lnTo>
                    <a:pt x="482" y="123"/>
                  </a:lnTo>
                  <a:lnTo>
                    <a:pt x="483" y="122"/>
                  </a:lnTo>
                  <a:lnTo>
                    <a:pt x="484" y="122"/>
                  </a:lnTo>
                  <a:lnTo>
                    <a:pt x="483" y="122"/>
                  </a:lnTo>
                  <a:lnTo>
                    <a:pt x="484" y="122"/>
                  </a:lnTo>
                  <a:lnTo>
                    <a:pt x="485" y="122"/>
                  </a:lnTo>
                  <a:lnTo>
                    <a:pt x="485" y="121"/>
                  </a:lnTo>
                  <a:lnTo>
                    <a:pt x="486" y="121"/>
                  </a:lnTo>
                  <a:lnTo>
                    <a:pt x="487" y="121"/>
                  </a:lnTo>
                  <a:lnTo>
                    <a:pt x="485" y="121"/>
                  </a:lnTo>
                  <a:lnTo>
                    <a:pt x="485" y="122"/>
                  </a:lnTo>
                  <a:lnTo>
                    <a:pt x="486" y="122"/>
                  </a:lnTo>
                  <a:lnTo>
                    <a:pt x="485" y="122"/>
                  </a:lnTo>
                  <a:lnTo>
                    <a:pt x="484" y="122"/>
                  </a:lnTo>
                  <a:lnTo>
                    <a:pt x="485" y="122"/>
                  </a:lnTo>
                  <a:lnTo>
                    <a:pt x="486" y="122"/>
                  </a:lnTo>
                  <a:lnTo>
                    <a:pt x="486" y="123"/>
                  </a:lnTo>
                  <a:lnTo>
                    <a:pt x="487" y="123"/>
                  </a:lnTo>
                  <a:lnTo>
                    <a:pt x="487" y="122"/>
                  </a:lnTo>
                  <a:lnTo>
                    <a:pt x="489" y="121"/>
                  </a:lnTo>
                  <a:lnTo>
                    <a:pt x="490" y="121"/>
                  </a:lnTo>
                  <a:lnTo>
                    <a:pt x="491" y="121"/>
                  </a:lnTo>
                  <a:lnTo>
                    <a:pt x="492" y="121"/>
                  </a:lnTo>
                  <a:lnTo>
                    <a:pt x="492" y="120"/>
                  </a:lnTo>
                  <a:lnTo>
                    <a:pt x="493" y="120"/>
                  </a:lnTo>
                  <a:lnTo>
                    <a:pt x="494" y="120"/>
                  </a:lnTo>
                  <a:lnTo>
                    <a:pt x="496" y="120"/>
                  </a:lnTo>
                  <a:lnTo>
                    <a:pt x="494" y="120"/>
                  </a:lnTo>
                  <a:lnTo>
                    <a:pt x="494" y="121"/>
                  </a:lnTo>
                  <a:lnTo>
                    <a:pt x="496" y="121"/>
                  </a:lnTo>
                  <a:lnTo>
                    <a:pt x="494" y="121"/>
                  </a:lnTo>
                  <a:lnTo>
                    <a:pt x="496" y="120"/>
                  </a:lnTo>
                  <a:lnTo>
                    <a:pt x="497" y="120"/>
                  </a:lnTo>
                  <a:lnTo>
                    <a:pt x="498" y="120"/>
                  </a:lnTo>
                  <a:lnTo>
                    <a:pt x="498" y="121"/>
                  </a:lnTo>
                  <a:lnTo>
                    <a:pt x="499" y="121"/>
                  </a:lnTo>
                  <a:lnTo>
                    <a:pt x="500" y="121"/>
                  </a:lnTo>
                  <a:lnTo>
                    <a:pt x="501" y="121"/>
                  </a:lnTo>
                  <a:lnTo>
                    <a:pt x="500" y="121"/>
                  </a:lnTo>
                  <a:lnTo>
                    <a:pt x="499" y="120"/>
                  </a:lnTo>
                  <a:lnTo>
                    <a:pt x="498" y="120"/>
                  </a:lnTo>
                  <a:lnTo>
                    <a:pt x="499" y="120"/>
                  </a:lnTo>
                  <a:lnTo>
                    <a:pt x="500" y="120"/>
                  </a:lnTo>
                  <a:lnTo>
                    <a:pt x="500" y="121"/>
                  </a:lnTo>
                  <a:lnTo>
                    <a:pt x="501" y="121"/>
                  </a:lnTo>
                  <a:lnTo>
                    <a:pt x="501" y="120"/>
                  </a:lnTo>
                  <a:lnTo>
                    <a:pt x="501" y="119"/>
                  </a:lnTo>
                  <a:lnTo>
                    <a:pt x="500" y="119"/>
                  </a:lnTo>
                  <a:lnTo>
                    <a:pt x="499" y="119"/>
                  </a:lnTo>
                  <a:lnTo>
                    <a:pt x="500" y="119"/>
                  </a:lnTo>
                  <a:lnTo>
                    <a:pt x="500" y="118"/>
                  </a:lnTo>
                  <a:lnTo>
                    <a:pt x="501" y="118"/>
                  </a:lnTo>
                  <a:lnTo>
                    <a:pt x="503" y="118"/>
                  </a:lnTo>
                  <a:lnTo>
                    <a:pt x="504" y="119"/>
                  </a:lnTo>
                  <a:lnTo>
                    <a:pt x="504" y="118"/>
                  </a:lnTo>
                  <a:lnTo>
                    <a:pt x="505" y="118"/>
                  </a:lnTo>
                  <a:lnTo>
                    <a:pt x="504" y="118"/>
                  </a:lnTo>
                  <a:lnTo>
                    <a:pt x="503" y="118"/>
                  </a:lnTo>
                  <a:lnTo>
                    <a:pt x="501" y="118"/>
                  </a:lnTo>
                  <a:lnTo>
                    <a:pt x="500" y="118"/>
                  </a:lnTo>
                  <a:lnTo>
                    <a:pt x="501" y="118"/>
                  </a:lnTo>
                  <a:lnTo>
                    <a:pt x="503" y="118"/>
                  </a:lnTo>
                  <a:lnTo>
                    <a:pt x="503" y="116"/>
                  </a:lnTo>
                  <a:lnTo>
                    <a:pt x="500" y="116"/>
                  </a:lnTo>
                  <a:lnTo>
                    <a:pt x="499" y="116"/>
                  </a:lnTo>
                  <a:lnTo>
                    <a:pt x="499" y="115"/>
                  </a:lnTo>
                  <a:lnTo>
                    <a:pt x="499" y="114"/>
                  </a:lnTo>
                  <a:lnTo>
                    <a:pt x="500" y="114"/>
                  </a:lnTo>
                  <a:lnTo>
                    <a:pt x="503" y="114"/>
                  </a:lnTo>
                  <a:lnTo>
                    <a:pt x="506" y="114"/>
                  </a:lnTo>
                  <a:lnTo>
                    <a:pt x="507" y="114"/>
                  </a:lnTo>
                  <a:lnTo>
                    <a:pt x="507" y="115"/>
                  </a:lnTo>
                  <a:lnTo>
                    <a:pt x="508" y="115"/>
                  </a:lnTo>
                  <a:lnTo>
                    <a:pt x="509" y="115"/>
                  </a:lnTo>
                  <a:lnTo>
                    <a:pt x="508" y="115"/>
                  </a:lnTo>
                  <a:lnTo>
                    <a:pt x="507" y="115"/>
                  </a:lnTo>
                  <a:lnTo>
                    <a:pt x="509" y="118"/>
                  </a:lnTo>
                  <a:lnTo>
                    <a:pt x="512" y="118"/>
                  </a:lnTo>
                  <a:lnTo>
                    <a:pt x="511" y="118"/>
                  </a:lnTo>
                  <a:lnTo>
                    <a:pt x="512" y="119"/>
                  </a:lnTo>
                  <a:lnTo>
                    <a:pt x="511" y="119"/>
                  </a:lnTo>
                  <a:lnTo>
                    <a:pt x="511" y="120"/>
                  </a:lnTo>
                  <a:lnTo>
                    <a:pt x="509" y="120"/>
                  </a:lnTo>
                  <a:lnTo>
                    <a:pt x="511" y="120"/>
                  </a:lnTo>
                  <a:lnTo>
                    <a:pt x="512" y="120"/>
                  </a:lnTo>
                  <a:lnTo>
                    <a:pt x="512" y="119"/>
                  </a:lnTo>
                  <a:lnTo>
                    <a:pt x="514" y="120"/>
                  </a:lnTo>
                  <a:lnTo>
                    <a:pt x="513" y="121"/>
                  </a:lnTo>
                  <a:lnTo>
                    <a:pt x="512" y="121"/>
                  </a:lnTo>
                  <a:lnTo>
                    <a:pt x="512" y="122"/>
                  </a:lnTo>
                  <a:lnTo>
                    <a:pt x="511" y="122"/>
                  </a:lnTo>
                  <a:lnTo>
                    <a:pt x="511" y="123"/>
                  </a:lnTo>
                  <a:lnTo>
                    <a:pt x="509" y="125"/>
                  </a:lnTo>
                  <a:lnTo>
                    <a:pt x="509" y="126"/>
                  </a:lnTo>
                  <a:lnTo>
                    <a:pt x="509" y="125"/>
                  </a:lnTo>
                  <a:lnTo>
                    <a:pt x="511" y="125"/>
                  </a:lnTo>
                  <a:lnTo>
                    <a:pt x="511" y="126"/>
                  </a:lnTo>
                  <a:lnTo>
                    <a:pt x="509" y="126"/>
                  </a:lnTo>
                  <a:lnTo>
                    <a:pt x="509" y="127"/>
                  </a:lnTo>
                  <a:lnTo>
                    <a:pt x="508" y="127"/>
                  </a:lnTo>
                  <a:lnTo>
                    <a:pt x="509" y="127"/>
                  </a:lnTo>
                  <a:lnTo>
                    <a:pt x="508" y="128"/>
                  </a:lnTo>
                  <a:lnTo>
                    <a:pt x="509" y="127"/>
                  </a:lnTo>
                  <a:lnTo>
                    <a:pt x="509" y="128"/>
                  </a:lnTo>
                  <a:lnTo>
                    <a:pt x="508" y="128"/>
                  </a:lnTo>
                  <a:lnTo>
                    <a:pt x="508" y="129"/>
                  </a:lnTo>
                  <a:lnTo>
                    <a:pt x="507" y="129"/>
                  </a:lnTo>
                  <a:lnTo>
                    <a:pt x="507" y="130"/>
                  </a:lnTo>
                  <a:lnTo>
                    <a:pt x="506" y="130"/>
                  </a:lnTo>
                  <a:lnTo>
                    <a:pt x="507" y="130"/>
                  </a:lnTo>
                  <a:lnTo>
                    <a:pt x="508" y="130"/>
                  </a:lnTo>
                  <a:lnTo>
                    <a:pt x="508" y="132"/>
                  </a:lnTo>
                  <a:lnTo>
                    <a:pt x="507" y="132"/>
                  </a:lnTo>
                  <a:lnTo>
                    <a:pt x="508" y="132"/>
                  </a:lnTo>
                  <a:lnTo>
                    <a:pt x="509" y="132"/>
                  </a:lnTo>
                  <a:lnTo>
                    <a:pt x="511" y="132"/>
                  </a:lnTo>
                  <a:lnTo>
                    <a:pt x="509" y="132"/>
                  </a:lnTo>
                  <a:lnTo>
                    <a:pt x="509" y="130"/>
                  </a:lnTo>
                  <a:lnTo>
                    <a:pt x="511" y="130"/>
                  </a:lnTo>
                  <a:lnTo>
                    <a:pt x="512" y="130"/>
                  </a:lnTo>
                  <a:lnTo>
                    <a:pt x="513" y="130"/>
                  </a:lnTo>
                  <a:lnTo>
                    <a:pt x="514" y="130"/>
                  </a:lnTo>
                  <a:lnTo>
                    <a:pt x="514" y="129"/>
                  </a:lnTo>
                  <a:lnTo>
                    <a:pt x="518" y="129"/>
                  </a:lnTo>
                  <a:lnTo>
                    <a:pt x="516" y="129"/>
                  </a:lnTo>
                  <a:lnTo>
                    <a:pt x="515" y="128"/>
                  </a:lnTo>
                  <a:lnTo>
                    <a:pt x="516" y="128"/>
                  </a:lnTo>
                  <a:lnTo>
                    <a:pt x="518" y="128"/>
                  </a:lnTo>
                  <a:lnTo>
                    <a:pt x="519" y="128"/>
                  </a:lnTo>
                  <a:lnTo>
                    <a:pt x="518" y="128"/>
                  </a:lnTo>
                  <a:lnTo>
                    <a:pt x="518" y="127"/>
                  </a:lnTo>
                  <a:lnTo>
                    <a:pt x="516" y="127"/>
                  </a:lnTo>
                  <a:lnTo>
                    <a:pt x="516" y="126"/>
                  </a:lnTo>
                  <a:lnTo>
                    <a:pt x="518" y="126"/>
                  </a:lnTo>
                  <a:lnTo>
                    <a:pt x="516" y="126"/>
                  </a:lnTo>
                  <a:lnTo>
                    <a:pt x="516" y="125"/>
                  </a:lnTo>
                  <a:lnTo>
                    <a:pt x="518" y="125"/>
                  </a:lnTo>
                  <a:lnTo>
                    <a:pt x="518" y="123"/>
                  </a:lnTo>
                  <a:lnTo>
                    <a:pt x="519" y="123"/>
                  </a:lnTo>
                  <a:lnTo>
                    <a:pt x="520" y="122"/>
                  </a:lnTo>
                  <a:lnTo>
                    <a:pt x="519" y="122"/>
                  </a:lnTo>
                  <a:lnTo>
                    <a:pt x="520" y="122"/>
                  </a:lnTo>
                  <a:lnTo>
                    <a:pt x="519" y="122"/>
                  </a:lnTo>
                  <a:lnTo>
                    <a:pt x="520" y="121"/>
                  </a:lnTo>
                  <a:lnTo>
                    <a:pt x="521" y="121"/>
                  </a:lnTo>
                  <a:lnTo>
                    <a:pt x="520" y="121"/>
                  </a:lnTo>
                  <a:lnTo>
                    <a:pt x="520" y="120"/>
                  </a:lnTo>
                  <a:lnTo>
                    <a:pt x="521" y="120"/>
                  </a:lnTo>
                  <a:lnTo>
                    <a:pt x="521" y="119"/>
                  </a:lnTo>
                  <a:lnTo>
                    <a:pt x="522" y="118"/>
                  </a:lnTo>
                  <a:lnTo>
                    <a:pt x="522" y="116"/>
                  </a:lnTo>
                  <a:lnTo>
                    <a:pt x="523" y="116"/>
                  </a:lnTo>
                  <a:lnTo>
                    <a:pt x="523" y="115"/>
                  </a:lnTo>
                  <a:lnTo>
                    <a:pt x="525" y="114"/>
                  </a:lnTo>
                  <a:lnTo>
                    <a:pt x="526" y="114"/>
                  </a:lnTo>
                  <a:lnTo>
                    <a:pt x="525" y="113"/>
                  </a:lnTo>
                  <a:lnTo>
                    <a:pt x="526" y="112"/>
                  </a:lnTo>
                  <a:lnTo>
                    <a:pt x="527" y="112"/>
                  </a:lnTo>
                  <a:lnTo>
                    <a:pt x="528" y="112"/>
                  </a:lnTo>
                  <a:lnTo>
                    <a:pt x="530" y="112"/>
                  </a:lnTo>
                  <a:lnTo>
                    <a:pt x="529" y="112"/>
                  </a:lnTo>
                  <a:lnTo>
                    <a:pt x="529" y="111"/>
                  </a:lnTo>
                  <a:lnTo>
                    <a:pt x="528" y="111"/>
                  </a:lnTo>
                  <a:lnTo>
                    <a:pt x="529" y="111"/>
                  </a:lnTo>
                  <a:lnTo>
                    <a:pt x="530" y="111"/>
                  </a:lnTo>
                  <a:lnTo>
                    <a:pt x="530" y="109"/>
                  </a:lnTo>
                  <a:lnTo>
                    <a:pt x="533" y="111"/>
                  </a:lnTo>
                  <a:lnTo>
                    <a:pt x="534" y="111"/>
                  </a:lnTo>
                  <a:lnTo>
                    <a:pt x="535" y="111"/>
                  </a:lnTo>
                  <a:lnTo>
                    <a:pt x="536" y="111"/>
                  </a:lnTo>
                  <a:lnTo>
                    <a:pt x="536" y="112"/>
                  </a:lnTo>
                  <a:lnTo>
                    <a:pt x="537" y="112"/>
                  </a:lnTo>
                  <a:lnTo>
                    <a:pt x="539" y="112"/>
                  </a:lnTo>
                  <a:lnTo>
                    <a:pt x="537" y="111"/>
                  </a:lnTo>
                  <a:lnTo>
                    <a:pt x="539" y="111"/>
                  </a:lnTo>
                  <a:lnTo>
                    <a:pt x="540" y="111"/>
                  </a:lnTo>
                  <a:lnTo>
                    <a:pt x="541" y="111"/>
                  </a:lnTo>
                  <a:lnTo>
                    <a:pt x="542" y="111"/>
                  </a:lnTo>
                  <a:lnTo>
                    <a:pt x="542" y="112"/>
                  </a:lnTo>
                  <a:lnTo>
                    <a:pt x="543" y="112"/>
                  </a:lnTo>
                  <a:lnTo>
                    <a:pt x="544" y="113"/>
                  </a:lnTo>
                  <a:lnTo>
                    <a:pt x="546" y="114"/>
                  </a:lnTo>
                  <a:lnTo>
                    <a:pt x="547" y="114"/>
                  </a:lnTo>
                  <a:lnTo>
                    <a:pt x="547" y="113"/>
                  </a:lnTo>
                  <a:lnTo>
                    <a:pt x="548" y="113"/>
                  </a:lnTo>
                  <a:lnTo>
                    <a:pt x="548" y="114"/>
                  </a:lnTo>
                  <a:lnTo>
                    <a:pt x="547" y="114"/>
                  </a:lnTo>
                  <a:lnTo>
                    <a:pt x="548" y="114"/>
                  </a:lnTo>
                  <a:lnTo>
                    <a:pt x="548" y="115"/>
                  </a:lnTo>
                  <a:lnTo>
                    <a:pt x="548" y="116"/>
                  </a:lnTo>
                  <a:lnTo>
                    <a:pt x="549" y="116"/>
                  </a:lnTo>
                  <a:lnTo>
                    <a:pt x="548" y="118"/>
                  </a:lnTo>
                  <a:lnTo>
                    <a:pt x="548" y="116"/>
                  </a:lnTo>
                  <a:lnTo>
                    <a:pt x="547" y="118"/>
                  </a:lnTo>
                  <a:lnTo>
                    <a:pt x="547" y="119"/>
                  </a:lnTo>
                  <a:lnTo>
                    <a:pt x="548" y="119"/>
                  </a:lnTo>
                  <a:lnTo>
                    <a:pt x="547" y="119"/>
                  </a:lnTo>
                  <a:lnTo>
                    <a:pt x="547" y="120"/>
                  </a:lnTo>
                  <a:lnTo>
                    <a:pt x="546" y="120"/>
                  </a:lnTo>
                  <a:lnTo>
                    <a:pt x="547" y="120"/>
                  </a:lnTo>
                  <a:lnTo>
                    <a:pt x="546" y="121"/>
                  </a:lnTo>
                  <a:lnTo>
                    <a:pt x="547" y="121"/>
                  </a:lnTo>
                  <a:lnTo>
                    <a:pt x="546" y="121"/>
                  </a:lnTo>
                  <a:lnTo>
                    <a:pt x="544" y="121"/>
                  </a:lnTo>
                  <a:lnTo>
                    <a:pt x="544" y="122"/>
                  </a:lnTo>
                  <a:lnTo>
                    <a:pt x="544" y="123"/>
                  </a:lnTo>
                  <a:lnTo>
                    <a:pt x="544" y="125"/>
                  </a:lnTo>
                  <a:lnTo>
                    <a:pt x="543" y="126"/>
                  </a:lnTo>
                  <a:lnTo>
                    <a:pt x="542" y="126"/>
                  </a:lnTo>
                  <a:lnTo>
                    <a:pt x="543" y="126"/>
                  </a:lnTo>
                  <a:lnTo>
                    <a:pt x="543" y="127"/>
                  </a:lnTo>
                  <a:lnTo>
                    <a:pt x="542" y="128"/>
                  </a:lnTo>
                  <a:lnTo>
                    <a:pt x="542" y="129"/>
                  </a:lnTo>
                  <a:lnTo>
                    <a:pt x="542" y="130"/>
                  </a:lnTo>
                  <a:lnTo>
                    <a:pt x="542" y="132"/>
                  </a:lnTo>
                  <a:lnTo>
                    <a:pt x="542" y="133"/>
                  </a:lnTo>
                  <a:lnTo>
                    <a:pt x="541" y="133"/>
                  </a:lnTo>
                  <a:lnTo>
                    <a:pt x="541" y="134"/>
                  </a:lnTo>
                  <a:lnTo>
                    <a:pt x="541" y="135"/>
                  </a:lnTo>
                  <a:lnTo>
                    <a:pt x="540" y="135"/>
                  </a:lnTo>
                  <a:lnTo>
                    <a:pt x="539" y="135"/>
                  </a:lnTo>
                  <a:lnTo>
                    <a:pt x="537" y="136"/>
                  </a:lnTo>
                  <a:lnTo>
                    <a:pt x="536" y="137"/>
                  </a:lnTo>
                  <a:lnTo>
                    <a:pt x="535" y="137"/>
                  </a:lnTo>
                  <a:lnTo>
                    <a:pt x="535" y="139"/>
                  </a:lnTo>
                  <a:lnTo>
                    <a:pt x="534" y="139"/>
                  </a:lnTo>
                  <a:lnTo>
                    <a:pt x="535" y="140"/>
                  </a:lnTo>
                  <a:lnTo>
                    <a:pt x="536" y="141"/>
                  </a:lnTo>
                  <a:lnTo>
                    <a:pt x="535" y="143"/>
                  </a:lnTo>
                  <a:lnTo>
                    <a:pt x="536" y="143"/>
                  </a:lnTo>
                  <a:lnTo>
                    <a:pt x="537" y="143"/>
                  </a:lnTo>
                  <a:lnTo>
                    <a:pt x="537" y="144"/>
                  </a:lnTo>
                  <a:lnTo>
                    <a:pt x="537" y="146"/>
                  </a:lnTo>
                  <a:lnTo>
                    <a:pt x="539" y="146"/>
                  </a:lnTo>
                  <a:lnTo>
                    <a:pt x="540" y="146"/>
                  </a:lnTo>
                  <a:lnTo>
                    <a:pt x="541" y="146"/>
                  </a:lnTo>
                  <a:lnTo>
                    <a:pt x="541" y="147"/>
                  </a:lnTo>
                  <a:lnTo>
                    <a:pt x="542" y="147"/>
                  </a:lnTo>
                  <a:lnTo>
                    <a:pt x="543" y="147"/>
                  </a:lnTo>
                  <a:lnTo>
                    <a:pt x="543" y="146"/>
                  </a:lnTo>
                  <a:lnTo>
                    <a:pt x="542" y="146"/>
                  </a:lnTo>
                  <a:lnTo>
                    <a:pt x="542" y="144"/>
                  </a:lnTo>
                  <a:lnTo>
                    <a:pt x="543" y="144"/>
                  </a:lnTo>
                  <a:lnTo>
                    <a:pt x="544" y="144"/>
                  </a:lnTo>
                  <a:lnTo>
                    <a:pt x="544" y="146"/>
                  </a:lnTo>
                  <a:lnTo>
                    <a:pt x="544" y="147"/>
                  </a:lnTo>
                  <a:lnTo>
                    <a:pt x="546" y="147"/>
                  </a:lnTo>
                  <a:lnTo>
                    <a:pt x="547" y="147"/>
                  </a:lnTo>
                  <a:lnTo>
                    <a:pt x="547" y="148"/>
                  </a:lnTo>
                  <a:lnTo>
                    <a:pt x="548" y="148"/>
                  </a:lnTo>
                  <a:lnTo>
                    <a:pt x="548" y="149"/>
                  </a:lnTo>
                  <a:lnTo>
                    <a:pt x="549" y="149"/>
                  </a:lnTo>
                  <a:lnTo>
                    <a:pt x="550" y="149"/>
                  </a:lnTo>
                  <a:lnTo>
                    <a:pt x="551" y="149"/>
                  </a:lnTo>
                  <a:lnTo>
                    <a:pt x="553" y="149"/>
                  </a:lnTo>
                  <a:lnTo>
                    <a:pt x="554" y="149"/>
                  </a:lnTo>
                  <a:lnTo>
                    <a:pt x="553" y="150"/>
                  </a:lnTo>
                  <a:lnTo>
                    <a:pt x="551" y="150"/>
                  </a:lnTo>
                  <a:lnTo>
                    <a:pt x="551" y="151"/>
                  </a:lnTo>
                  <a:lnTo>
                    <a:pt x="553" y="151"/>
                  </a:lnTo>
                  <a:lnTo>
                    <a:pt x="554" y="151"/>
                  </a:lnTo>
                  <a:lnTo>
                    <a:pt x="555" y="150"/>
                  </a:lnTo>
                  <a:lnTo>
                    <a:pt x="555" y="151"/>
                  </a:lnTo>
                  <a:lnTo>
                    <a:pt x="556" y="151"/>
                  </a:lnTo>
                  <a:lnTo>
                    <a:pt x="557" y="150"/>
                  </a:lnTo>
                  <a:lnTo>
                    <a:pt x="558" y="150"/>
                  </a:lnTo>
                  <a:lnTo>
                    <a:pt x="558" y="151"/>
                  </a:lnTo>
                  <a:lnTo>
                    <a:pt x="557" y="151"/>
                  </a:lnTo>
                  <a:lnTo>
                    <a:pt x="557" y="153"/>
                  </a:lnTo>
                  <a:lnTo>
                    <a:pt x="556" y="153"/>
                  </a:lnTo>
                  <a:lnTo>
                    <a:pt x="556" y="154"/>
                  </a:lnTo>
                  <a:lnTo>
                    <a:pt x="555" y="154"/>
                  </a:lnTo>
                  <a:lnTo>
                    <a:pt x="556" y="154"/>
                  </a:lnTo>
                  <a:lnTo>
                    <a:pt x="556" y="155"/>
                  </a:lnTo>
                  <a:lnTo>
                    <a:pt x="555" y="156"/>
                  </a:lnTo>
                  <a:lnTo>
                    <a:pt x="554" y="156"/>
                  </a:lnTo>
                  <a:lnTo>
                    <a:pt x="554" y="157"/>
                  </a:lnTo>
                  <a:lnTo>
                    <a:pt x="553" y="157"/>
                  </a:lnTo>
                  <a:lnTo>
                    <a:pt x="551" y="157"/>
                  </a:lnTo>
                  <a:lnTo>
                    <a:pt x="550" y="157"/>
                  </a:lnTo>
                  <a:lnTo>
                    <a:pt x="549" y="157"/>
                  </a:lnTo>
                  <a:lnTo>
                    <a:pt x="549" y="156"/>
                  </a:lnTo>
                  <a:lnTo>
                    <a:pt x="549" y="155"/>
                  </a:lnTo>
                  <a:lnTo>
                    <a:pt x="550" y="155"/>
                  </a:lnTo>
                  <a:lnTo>
                    <a:pt x="550" y="154"/>
                  </a:lnTo>
                  <a:lnTo>
                    <a:pt x="550" y="155"/>
                  </a:lnTo>
                  <a:lnTo>
                    <a:pt x="548" y="156"/>
                  </a:lnTo>
                  <a:lnTo>
                    <a:pt x="547" y="156"/>
                  </a:lnTo>
                  <a:lnTo>
                    <a:pt x="546" y="157"/>
                  </a:lnTo>
                  <a:lnTo>
                    <a:pt x="544" y="157"/>
                  </a:lnTo>
                  <a:lnTo>
                    <a:pt x="546" y="157"/>
                  </a:lnTo>
                  <a:lnTo>
                    <a:pt x="544" y="156"/>
                  </a:lnTo>
                  <a:lnTo>
                    <a:pt x="543" y="156"/>
                  </a:lnTo>
                  <a:lnTo>
                    <a:pt x="543" y="155"/>
                  </a:lnTo>
                  <a:lnTo>
                    <a:pt x="542" y="155"/>
                  </a:lnTo>
                  <a:lnTo>
                    <a:pt x="543" y="155"/>
                  </a:lnTo>
                  <a:lnTo>
                    <a:pt x="543" y="154"/>
                  </a:lnTo>
                  <a:lnTo>
                    <a:pt x="542" y="154"/>
                  </a:lnTo>
                  <a:lnTo>
                    <a:pt x="542" y="155"/>
                  </a:lnTo>
                  <a:lnTo>
                    <a:pt x="541" y="155"/>
                  </a:lnTo>
                  <a:lnTo>
                    <a:pt x="541" y="156"/>
                  </a:lnTo>
                  <a:lnTo>
                    <a:pt x="540" y="156"/>
                  </a:lnTo>
                  <a:lnTo>
                    <a:pt x="540" y="155"/>
                  </a:lnTo>
                  <a:lnTo>
                    <a:pt x="540" y="156"/>
                  </a:lnTo>
                  <a:lnTo>
                    <a:pt x="539" y="156"/>
                  </a:lnTo>
                  <a:lnTo>
                    <a:pt x="537" y="156"/>
                  </a:lnTo>
                  <a:lnTo>
                    <a:pt x="536" y="156"/>
                  </a:lnTo>
                  <a:lnTo>
                    <a:pt x="536" y="157"/>
                  </a:lnTo>
                  <a:lnTo>
                    <a:pt x="537" y="157"/>
                  </a:lnTo>
                  <a:lnTo>
                    <a:pt x="536" y="158"/>
                  </a:lnTo>
                  <a:lnTo>
                    <a:pt x="535" y="158"/>
                  </a:lnTo>
                  <a:lnTo>
                    <a:pt x="535" y="160"/>
                  </a:lnTo>
                  <a:lnTo>
                    <a:pt x="534" y="160"/>
                  </a:lnTo>
                  <a:lnTo>
                    <a:pt x="533" y="160"/>
                  </a:lnTo>
                  <a:lnTo>
                    <a:pt x="532" y="160"/>
                  </a:lnTo>
                  <a:lnTo>
                    <a:pt x="532" y="158"/>
                  </a:lnTo>
                  <a:lnTo>
                    <a:pt x="530" y="158"/>
                  </a:lnTo>
                  <a:lnTo>
                    <a:pt x="529" y="158"/>
                  </a:lnTo>
                  <a:lnTo>
                    <a:pt x="529" y="157"/>
                  </a:lnTo>
                  <a:lnTo>
                    <a:pt x="528" y="157"/>
                  </a:lnTo>
                  <a:lnTo>
                    <a:pt x="527" y="157"/>
                  </a:lnTo>
                  <a:lnTo>
                    <a:pt x="526" y="158"/>
                  </a:lnTo>
                  <a:lnTo>
                    <a:pt x="527" y="158"/>
                  </a:lnTo>
                  <a:lnTo>
                    <a:pt x="528" y="158"/>
                  </a:lnTo>
                  <a:lnTo>
                    <a:pt x="528" y="160"/>
                  </a:lnTo>
                  <a:lnTo>
                    <a:pt x="528" y="161"/>
                  </a:lnTo>
                  <a:lnTo>
                    <a:pt x="528" y="160"/>
                  </a:lnTo>
                  <a:lnTo>
                    <a:pt x="529" y="160"/>
                  </a:lnTo>
                  <a:lnTo>
                    <a:pt x="529" y="161"/>
                  </a:lnTo>
                  <a:lnTo>
                    <a:pt x="528" y="161"/>
                  </a:lnTo>
                  <a:lnTo>
                    <a:pt x="528" y="162"/>
                  </a:lnTo>
                  <a:lnTo>
                    <a:pt x="527" y="163"/>
                  </a:lnTo>
                  <a:lnTo>
                    <a:pt x="526" y="163"/>
                  </a:lnTo>
                  <a:lnTo>
                    <a:pt x="525" y="163"/>
                  </a:lnTo>
                  <a:lnTo>
                    <a:pt x="525" y="164"/>
                  </a:lnTo>
                  <a:lnTo>
                    <a:pt x="523" y="164"/>
                  </a:lnTo>
                  <a:lnTo>
                    <a:pt x="525" y="164"/>
                  </a:lnTo>
                  <a:lnTo>
                    <a:pt x="526" y="164"/>
                  </a:lnTo>
                  <a:lnTo>
                    <a:pt x="526" y="163"/>
                  </a:lnTo>
                  <a:lnTo>
                    <a:pt x="528" y="162"/>
                  </a:lnTo>
                  <a:lnTo>
                    <a:pt x="529" y="162"/>
                  </a:lnTo>
                  <a:lnTo>
                    <a:pt x="530" y="162"/>
                  </a:lnTo>
                  <a:lnTo>
                    <a:pt x="530" y="161"/>
                  </a:lnTo>
                  <a:lnTo>
                    <a:pt x="532" y="161"/>
                  </a:lnTo>
                  <a:lnTo>
                    <a:pt x="533" y="161"/>
                  </a:lnTo>
                  <a:lnTo>
                    <a:pt x="534" y="161"/>
                  </a:lnTo>
                  <a:lnTo>
                    <a:pt x="535" y="160"/>
                  </a:lnTo>
                  <a:lnTo>
                    <a:pt x="536" y="160"/>
                  </a:lnTo>
                  <a:lnTo>
                    <a:pt x="537" y="160"/>
                  </a:lnTo>
                  <a:lnTo>
                    <a:pt x="539" y="160"/>
                  </a:lnTo>
                  <a:lnTo>
                    <a:pt x="540" y="160"/>
                  </a:lnTo>
                  <a:lnTo>
                    <a:pt x="540" y="161"/>
                  </a:lnTo>
                  <a:lnTo>
                    <a:pt x="537" y="162"/>
                  </a:lnTo>
                  <a:lnTo>
                    <a:pt x="536" y="162"/>
                  </a:lnTo>
                  <a:lnTo>
                    <a:pt x="537" y="162"/>
                  </a:lnTo>
                  <a:lnTo>
                    <a:pt x="536" y="162"/>
                  </a:lnTo>
                  <a:lnTo>
                    <a:pt x="537" y="162"/>
                  </a:lnTo>
                  <a:lnTo>
                    <a:pt x="537" y="163"/>
                  </a:lnTo>
                  <a:lnTo>
                    <a:pt x="536" y="163"/>
                  </a:lnTo>
                  <a:lnTo>
                    <a:pt x="535" y="163"/>
                  </a:lnTo>
                  <a:lnTo>
                    <a:pt x="534" y="163"/>
                  </a:lnTo>
                  <a:lnTo>
                    <a:pt x="535" y="163"/>
                  </a:lnTo>
                  <a:lnTo>
                    <a:pt x="535" y="164"/>
                  </a:lnTo>
                  <a:lnTo>
                    <a:pt x="536" y="163"/>
                  </a:lnTo>
                  <a:lnTo>
                    <a:pt x="537" y="163"/>
                  </a:lnTo>
                  <a:lnTo>
                    <a:pt x="539" y="163"/>
                  </a:lnTo>
                  <a:lnTo>
                    <a:pt x="539" y="164"/>
                  </a:lnTo>
                  <a:lnTo>
                    <a:pt x="537" y="164"/>
                  </a:lnTo>
                  <a:lnTo>
                    <a:pt x="537" y="165"/>
                  </a:lnTo>
                  <a:lnTo>
                    <a:pt x="536" y="165"/>
                  </a:lnTo>
                  <a:lnTo>
                    <a:pt x="536" y="167"/>
                  </a:lnTo>
                  <a:lnTo>
                    <a:pt x="535" y="167"/>
                  </a:lnTo>
                  <a:lnTo>
                    <a:pt x="534" y="167"/>
                  </a:lnTo>
                  <a:lnTo>
                    <a:pt x="533" y="167"/>
                  </a:lnTo>
                  <a:lnTo>
                    <a:pt x="532" y="167"/>
                  </a:lnTo>
                  <a:lnTo>
                    <a:pt x="530" y="168"/>
                  </a:lnTo>
                  <a:lnTo>
                    <a:pt x="530" y="167"/>
                  </a:lnTo>
                  <a:lnTo>
                    <a:pt x="529" y="167"/>
                  </a:lnTo>
                  <a:lnTo>
                    <a:pt x="529" y="168"/>
                  </a:lnTo>
                  <a:lnTo>
                    <a:pt x="528" y="168"/>
                  </a:lnTo>
                  <a:lnTo>
                    <a:pt x="527" y="168"/>
                  </a:lnTo>
                  <a:lnTo>
                    <a:pt x="526" y="168"/>
                  </a:lnTo>
                  <a:lnTo>
                    <a:pt x="525" y="168"/>
                  </a:lnTo>
                  <a:lnTo>
                    <a:pt x="525" y="169"/>
                  </a:lnTo>
                  <a:lnTo>
                    <a:pt x="523" y="169"/>
                  </a:lnTo>
                  <a:lnTo>
                    <a:pt x="522" y="169"/>
                  </a:lnTo>
                  <a:lnTo>
                    <a:pt x="521" y="169"/>
                  </a:lnTo>
                  <a:lnTo>
                    <a:pt x="520" y="169"/>
                  </a:lnTo>
                  <a:lnTo>
                    <a:pt x="519" y="169"/>
                  </a:lnTo>
                  <a:lnTo>
                    <a:pt x="518" y="169"/>
                  </a:lnTo>
                  <a:lnTo>
                    <a:pt x="516" y="169"/>
                  </a:lnTo>
                  <a:lnTo>
                    <a:pt x="515" y="169"/>
                  </a:lnTo>
                  <a:lnTo>
                    <a:pt x="514" y="169"/>
                  </a:lnTo>
                  <a:lnTo>
                    <a:pt x="513" y="169"/>
                  </a:lnTo>
                  <a:lnTo>
                    <a:pt x="513" y="168"/>
                  </a:lnTo>
                  <a:lnTo>
                    <a:pt x="512" y="168"/>
                  </a:lnTo>
                  <a:lnTo>
                    <a:pt x="511" y="168"/>
                  </a:lnTo>
                  <a:lnTo>
                    <a:pt x="511" y="167"/>
                  </a:lnTo>
                  <a:lnTo>
                    <a:pt x="509" y="168"/>
                  </a:lnTo>
                  <a:lnTo>
                    <a:pt x="508" y="167"/>
                  </a:lnTo>
                  <a:lnTo>
                    <a:pt x="508" y="168"/>
                  </a:lnTo>
                  <a:lnTo>
                    <a:pt x="507" y="168"/>
                  </a:lnTo>
                  <a:lnTo>
                    <a:pt x="506" y="168"/>
                  </a:lnTo>
                  <a:lnTo>
                    <a:pt x="504" y="168"/>
                  </a:lnTo>
                  <a:lnTo>
                    <a:pt x="501" y="168"/>
                  </a:lnTo>
                  <a:lnTo>
                    <a:pt x="500" y="168"/>
                  </a:lnTo>
                  <a:lnTo>
                    <a:pt x="500" y="167"/>
                  </a:lnTo>
                  <a:lnTo>
                    <a:pt x="501" y="167"/>
                  </a:lnTo>
                  <a:lnTo>
                    <a:pt x="503" y="167"/>
                  </a:lnTo>
                  <a:lnTo>
                    <a:pt x="504" y="167"/>
                  </a:lnTo>
                  <a:lnTo>
                    <a:pt x="505" y="165"/>
                  </a:lnTo>
                  <a:lnTo>
                    <a:pt x="504" y="165"/>
                  </a:lnTo>
                  <a:lnTo>
                    <a:pt x="503" y="165"/>
                  </a:lnTo>
                  <a:lnTo>
                    <a:pt x="500" y="165"/>
                  </a:lnTo>
                  <a:lnTo>
                    <a:pt x="500" y="164"/>
                  </a:lnTo>
                  <a:lnTo>
                    <a:pt x="497" y="164"/>
                  </a:lnTo>
                  <a:lnTo>
                    <a:pt x="496" y="164"/>
                  </a:lnTo>
                  <a:lnTo>
                    <a:pt x="494" y="164"/>
                  </a:lnTo>
                  <a:lnTo>
                    <a:pt x="493" y="164"/>
                  </a:lnTo>
                  <a:lnTo>
                    <a:pt x="492" y="164"/>
                  </a:lnTo>
                  <a:lnTo>
                    <a:pt x="492" y="163"/>
                  </a:lnTo>
                  <a:lnTo>
                    <a:pt x="494" y="163"/>
                  </a:lnTo>
                  <a:lnTo>
                    <a:pt x="494" y="162"/>
                  </a:lnTo>
                  <a:lnTo>
                    <a:pt x="496" y="161"/>
                  </a:lnTo>
                  <a:lnTo>
                    <a:pt x="494" y="161"/>
                  </a:lnTo>
                  <a:lnTo>
                    <a:pt x="494" y="160"/>
                  </a:lnTo>
                  <a:lnTo>
                    <a:pt x="493" y="160"/>
                  </a:lnTo>
                  <a:lnTo>
                    <a:pt x="492" y="160"/>
                  </a:lnTo>
                  <a:lnTo>
                    <a:pt x="492" y="161"/>
                  </a:lnTo>
                  <a:lnTo>
                    <a:pt x="491" y="161"/>
                  </a:lnTo>
                  <a:lnTo>
                    <a:pt x="491" y="162"/>
                  </a:lnTo>
                  <a:lnTo>
                    <a:pt x="489" y="162"/>
                  </a:lnTo>
                  <a:lnTo>
                    <a:pt x="487" y="162"/>
                  </a:lnTo>
                  <a:lnTo>
                    <a:pt x="487" y="163"/>
                  </a:lnTo>
                  <a:lnTo>
                    <a:pt x="486" y="163"/>
                  </a:lnTo>
                  <a:lnTo>
                    <a:pt x="486" y="164"/>
                  </a:lnTo>
                  <a:lnTo>
                    <a:pt x="485" y="164"/>
                  </a:lnTo>
                  <a:lnTo>
                    <a:pt x="484" y="164"/>
                  </a:lnTo>
                  <a:lnTo>
                    <a:pt x="483" y="164"/>
                  </a:lnTo>
                  <a:lnTo>
                    <a:pt x="482" y="165"/>
                  </a:lnTo>
                  <a:lnTo>
                    <a:pt x="480" y="167"/>
                  </a:lnTo>
                  <a:lnTo>
                    <a:pt x="478" y="167"/>
                  </a:lnTo>
                  <a:lnTo>
                    <a:pt x="473" y="167"/>
                  </a:lnTo>
                  <a:lnTo>
                    <a:pt x="473" y="168"/>
                  </a:lnTo>
                  <a:lnTo>
                    <a:pt x="470" y="168"/>
                  </a:lnTo>
                  <a:lnTo>
                    <a:pt x="469" y="167"/>
                  </a:lnTo>
                  <a:lnTo>
                    <a:pt x="466" y="167"/>
                  </a:lnTo>
                  <a:lnTo>
                    <a:pt x="466" y="168"/>
                  </a:lnTo>
                  <a:lnTo>
                    <a:pt x="465" y="168"/>
                  </a:lnTo>
                  <a:lnTo>
                    <a:pt x="464" y="169"/>
                  </a:lnTo>
                  <a:lnTo>
                    <a:pt x="463" y="169"/>
                  </a:lnTo>
                  <a:lnTo>
                    <a:pt x="462" y="169"/>
                  </a:lnTo>
                  <a:lnTo>
                    <a:pt x="461" y="170"/>
                  </a:lnTo>
                  <a:lnTo>
                    <a:pt x="459" y="170"/>
                  </a:lnTo>
                  <a:lnTo>
                    <a:pt x="456" y="170"/>
                  </a:lnTo>
                  <a:lnTo>
                    <a:pt x="452" y="171"/>
                  </a:lnTo>
                  <a:lnTo>
                    <a:pt x="450" y="171"/>
                  </a:lnTo>
                  <a:lnTo>
                    <a:pt x="449" y="171"/>
                  </a:lnTo>
                  <a:lnTo>
                    <a:pt x="448" y="171"/>
                  </a:lnTo>
                  <a:lnTo>
                    <a:pt x="447" y="171"/>
                  </a:lnTo>
                  <a:lnTo>
                    <a:pt x="445" y="171"/>
                  </a:lnTo>
                  <a:lnTo>
                    <a:pt x="444" y="171"/>
                  </a:lnTo>
                  <a:lnTo>
                    <a:pt x="444" y="172"/>
                  </a:lnTo>
                  <a:lnTo>
                    <a:pt x="443" y="172"/>
                  </a:lnTo>
                  <a:lnTo>
                    <a:pt x="443" y="171"/>
                  </a:lnTo>
                  <a:lnTo>
                    <a:pt x="442" y="171"/>
                  </a:lnTo>
                  <a:lnTo>
                    <a:pt x="441" y="172"/>
                  </a:lnTo>
                  <a:lnTo>
                    <a:pt x="440" y="172"/>
                  </a:lnTo>
                  <a:lnTo>
                    <a:pt x="437" y="172"/>
                  </a:lnTo>
                  <a:lnTo>
                    <a:pt x="436" y="172"/>
                  </a:lnTo>
                  <a:lnTo>
                    <a:pt x="437" y="172"/>
                  </a:lnTo>
                  <a:lnTo>
                    <a:pt x="439" y="171"/>
                  </a:lnTo>
                  <a:lnTo>
                    <a:pt x="440" y="171"/>
                  </a:lnTo>
                  <a:lnTo>
                    <a:pt x="439" y="171"/>
                  </a:lnTo>
                  <a:lnTo>
                    <a:pt x="437" y="171"/>
                  </a:lnTo>
                  <a:lnTo>
                    <a:pt x="436" y="172"/>
                  </a:lnTo>
                  <a:lnTo>
                    <a:pt x="434" y="172"/>
                  </a:lnTo>
                  <a:lnTo>
                    <a:pt x="433" y="172"/>
                  </a:lnTo>
                  <a:lnTo>
                    <a:pt x="434" y="172"/>
                  </a:lnTo>
                  <a:lnTo>
                    <a:pt x="435" y="172"/>
                  </a:lnTo>
                  <a:lnTo>
                    <a:pt x="434" y="172"/>
                  </a:lnTo>
                  <a:lnTo>
                    <a:pt x="433" y="172"/>
                  </a:lnTo>
                  <a:lnTo>
                    <a:pt x="432" y="172"/>
                  </a:lnTo>
                  <a:lnTo>
                    <a:pt x="428" y="172"/>
                  </a:lnTo>
                  <a:lnTo>
                    <a:pt x="423" y="172"/>
                  </a:lnTo>
                  <a:lnTo>
                    <a:pt x="422" y="172"/>
                  </a:lnTo>
                  <a:lnTo>
                    <a:pt x="422" y="174"/>
                  </a:lnTo>
                  <a:lnTo>
                    <a:pt x="420" y="172"/>
                  </a:lnTo>
                  <a:lnTo>
                    <a:pt x="420" y="174"/>
                  </a:lnTo>
                  <a:lnTo>
                    <a:pt x="419" y="174"/>
                  </a:lnTo>
                  <a:lnTo>
                    <a:pt x="418" y="174"/>
                  </a:lnTo>
                  <a:lnTo>
                    <a:pt x="416" y="174"/>
                  </a:lnTo>
                  <a:lnTo>
                    <a:pt x="413" y="174"/>
                  </a:lnTo>
                  <a:lnTo>
                    <a:pt x="414" y="174"/>
                  </a:lnTo>
                  <a:lnTo>
                    <a:pt x="415" y="174"/>
                  </a:lnTo>
                  <a:lnTo>
                    <a:pt x="415" y="172"/>
                  </a:lnTo>
                  <a:lnTo>
                    <a:pt x="414" y="172"/>
                  </a:lnTo>
                  <a:lnTo>
                    <a:pt x="413" y="171"/>
                  </a:lnTo>
                  <a:lnTo>
                    <a:pt x="414" y="170"/>
                  </a:lnTo>
                  <a:lnTo>
                    <a:pt x="413" y="170"/>
                  </a:lnTo>
                  <a:lnTo>
                    <a:pt x="413" y="169"/>
                  </a:lnTo>
                  <a:lnTo>
                    <a:pt x="414" y="169"/>
                  </a:lnTo>
                  <a:lnTo>
                    <a:pt x="414" y="168"/>
                  </a:lnTo>
                  <a:lnTo>
                    <a:pt x="415" y="168"/>
                  </a:lnTo>
                  <a:lnTo>
                    <a:pt x="415" y="167"/>
                  </a:lnTo>
                  <a:lnTo>
                    <a:pt x="416" y="167"/>
                  </a:lnTo>
                  <a:lnTo>
                    <a:pt x="418" y="165"/>
                  </a:lnTo>
                  <a:lnTo>
                    <a:pt x="416" y="165"/>
                  </a:lnTo>
                  <a:lnTo>
                    <a:pt x="418" y="165"/>
                  </a:lnTo>
                  <a:lnTo>
                    <a:pt x="418" y="164"/>
                  </a:lnTo>
                  <a:lnTo>
                    <a:pt x="419" y="164"/>
                  </a:lnTo>
                  <a:lnTo>
                    <a:pt x="420" y="164"/>
                  </a:lnTo>
                  <a:lnTo>
                    <a:pt x="419" y="164"/>
                  </a:lnTo>
                  <a:lnTo>
                    <a:pt x="416" y="163"/>
                  </a:lnTo>
                  <a:lnTo>
                    <a:pt x="415" y="163"/>
                  </a:lnTo>
                  <a:lnTo>
                    <a:pt x="414" y="163"/>
                  </a:lnTo>
                  <a:lnTo>
                    <a:pt x="412" y="163"/>
                  </a:lnTo>
                  <a:lnTo>
                    <a:pt x="407" y="163"/>
                  </a:lnTo>
                  <a:lnTo>
                    <a:pt x="406" y="163"/>
                  </a:lnTo>
                  <a:lnTo>
                    <a:pt x="405" y="163"/>
                  </a:lnTo>
                  <a:lnTo>
                    <a:pt x="404" y="163"/>
                  </a:lnTo>
                  <a:lnTo>
                    <a:pt x="400" y="163"/>
                  </a:lnTo>
                  <a:lnTo>
                    <a:pt x="397" y="162"/>
                  </a:lnTo>
                  <a:lnTo>
                    <a:pt x="395" y="162"/>
                  </a:lnTo>
                  <a:lnTo>
                    <a:pt x="393" y="161"/>
                  </a:lnTo>
                  <a:lnTo>
                    <a:pt x="392" y="161"/>
                  </a:lnTo>
                  <a:lnTo>
                    <a:pt x="392" y="160"/>
                  </a:lnTo>
                  <a:lnTo>
                    <a:pt x="393" y="160"/>
                  </a:lnTo>
                  <a:lnTo>
                    <a:pt x="393" y="158"/>
                  </a:lnTo>
                  <a:lnTo>
                    <a:pt x="392" y="158"/>
                  </a:lnTo>
                  <a:lnTo>
                    <a:pt x="392" y="160"/>
                  </a:lnTo>
                  <a:lnTo>
                    <a:pt x="392" y="158"/>
                  </a:lnTo>
                  <a:lnTo>
                    <a:pt x="391" y="158"/>
                  </a:lnTo>
                  <a:lnTo>
                    <a:pt x="392" y="158"/>
                  </a:lnTo>
                  <a:lnTo>
                    <a:pt x="392" y="157"/>
                  </a:lnTo>
                  <a:lnTo>
                    <a:pt x="391" y="157"/>
                  </a:lnTo>
                  <a:lnTo>
                    <a:pt x="391" y="156"/>
                  </a:lnTo>
                  <a:lnTo>
                    <a:pt x="390" y="156"/>
                  </a:lnTo>
                  <a:lnTo>
                    <a:pt x="391" y="156"/>
                  </a:lnTo>
                  <a:lnTo>
                    <a:pt x="391" y="155"/>
                  </a:lnTo>
                  <a:lnTo>
                    <a:pt x="391" y="154"/>
                  </a:lnTo>
                  <a:lnTo>
                    <a:pt x="392" y="153"/>
                  </a:lnTo>
                  <a:lnTo>
                    <a:pt x="393" y="153"/>
                  </a:lnTo>
                  <a:lnTo>
                    <a:pt x="395" y="151"/>
                  </a:lnTo>
                  <a:lnTo>
                    <a:pt x="398" y="151"/>
                  </a:lnTo>
                  <a:lnTo>
                    <a:pt x="400" y="151"/>
                  </a:lnTo>
                  <a:lnTo>
                    <a:pt x="402" y="151"/>
                  </a:lnTo>
                  <a:lnTo>
                    <a:pt x="408" y="150"/>
                  </a:lnTo>
                  <a:lnTo>
                    <a:pt x="413" y="150"/>
                  </a:lnTo>
                  <a:lnTo>
                    <a:pt x="416" y="149"/>
                  </a:lnTo>
                  <a:lnTo>
                    <a:pt x="419" y="149"/>
                  </a:lnTo>
                  <a:lnTo>
                    <a:pt x="422" y="149"/>
                  </a:lnTo>
                  <a:lnTo>
                    <a:pt x="425" y="149"/>
                  </a:lnTo>
                  <a:lnTo>
                    <a:pt x="428" y="149"/>
                  </a:lnTo>
                  <a:lnTo>
                    <a:pt x="429" y="149"/>
                  </a:lnTo>
                  <a:lnTo>
                    <a:pt x="433" y="149"/>
                  </a:lnTo>
                  <a:lnTo>
                    <a:pt x="435" y="149"/>
                  </a:lnTo>
                  <a:lnTo>
                    <a:pt x="437" y="149"/>
                  </a:lnTo>
                  <a:lnTo>
                    <a:pt x="439" y="150"/>
                  </a:lnTo>
                  <a:lnTo>
                    <a:pt x="440" y="150"/>
                  </a:lnTo>
                  <a:lnTo>
                    <a:pt x="441" y="150"/>
                  </a:lnTo>
                  <a:lnTo>
                    <a:pt x="442" y="150"/>
                  </a:lnTo>
                  <a:lnTo>
                    <a:pt x="443" y="150"/>
                  </a:lnTo>
                  <a:lnTo>
                    <a:pt x="444" y="150"/>
                  </a:lnTo>
                  <a:lnTo>
                    <a:pt x="445" y="150"/>
                  </a:lnTo>
                  <a:lnTo>
                    <a:pt x="445" y="149"/>
                  </a:lnTo>
                  <a:lnTo>
                    <a:pt x="448" y="149"/>
                  </a:lnTo>
                  <a:lnTo>
                    <a:pt x="447" y="149"/>
                  </a:lnTo>
                  <a:lnTo>
                    <a:pt x="448" y="149"/>
                  </a:lnTo>
                  <a:lnTo>
                    <a:pt x="450" y="149"/>
                  </a:lnTo>
                  <a:lnTo>
                    <a:pt x="451" y="149"/>
                  </a:lnTo>
                  <a:lnTo>
                    <a:pt x="452" y="149"/>
                  </a:lnTo>
                  <a:lnTo>
                    <a:pt x="454" y="149"/>
                  </a:lnTo>
                  <a:lnTo>
                    <a:pt x="455" y="149"/>
                  </a:lnTo>
                  <a:lnTo>
                    <a:pt x="454" y="149"/>
                  </a:lnTo>
                  <a:lnTo>
                    <a:pt x="455" y="149"/>
                  </a:lnTo>
                  <a:lnTo>
                    <a:pt x="455" y="148"/>
                  </a:lnTo>
                  <a:lnTo>
                    <a:pt x="452" y="148"/>
                  </a:lnTo>
                  <a:lnTo>
                    <a:pt x="451" y="148"/>
                  </a:lnTo>
                  <a:lnTo>
                    <a:pt x="450" y="148"/>
                  </a:lnTo>
                  <a:lnTo>
                    <a:pt x="451" y="147"/>
                  </a:lnTo>
                  <a:lnTo>
                    <a:pt x="450" y="147"/>
                  </a:lnTo>
                  <a:lnTo>
                    <a:pt x="449" y="146"/>
                  </a:lnTo>
                  <a:lnTo>
                    <a:pt x="449" y="147"/>
                  </a:lnTo>
                  <a:lnTo>
                    <a:pt x="449" y="146"/>
                  </a:lnTo>
                  <a:lnTo>
                    <a:pt x="448" y="146"/>
                  </a:lnTo>
                  <a:lnTo>
                    <a:pt x="448" y="147"/>
                  </a:lnTo>
                  <a:lnTo>
                    <a:pt x="447" y="146"/>
                  </a:lnTo>
                  <a:lnTo>
                    <a:pt x="445" y="146"/>
                  </a:lnTo>
                  <a:lnTo>
                    <a:pt x="444" y="146"/>
                  </a:lnTo>
                  <a:lnTo>
                    <a:pt x="443" y="146"/>
                  </a:lnTo>
                  <a:lnTo>
                    <a:pt x="443" y="144"/>
                  </a:lnTo>
                  <a:lnTo>
                    <a:pt x="442" y="146"/>
                  </a:lnTo>
                  <a:lnTo>
                    <a:pt x="442" y="144"/>
                  </a:lnTo>
                  <a:lnTo>
                    <a:pt x="441" y="144"/>
                  </a:lnTo>
                  <a:lnTo>
                    <a:pt x="440" y="144"/>
                  </a:lnTo>
                  <a:lnTo>
                    <a:pt x="439" y="144"/>
                  </a:lnTo>
                  <a:lnTo>
                    <a:pt x="436" y="143"/>
                  </a:lnTo>
                  <a:lnTo>
                    <a:pt x="435" y="143"/>
                  </a:lnTo>
                  <a:lnTo>
                    <a:pt x="434" y="144"/>
                  </a:lnTo>
                  <a:lnTo>
                    <a:pt x="433" y="144"/>
                  </a:lnTo>
                  <a:lnTo>
                    <a:pt x="432" y="144"/>
                  </a:lnTo>
                  <a:lnTo>
                    <a:pt x="429" y="144"/>
                  </a:lnTo>
                  <a:lnTo>
                    <a:pt x="426" y="144"/>
                  </a:lnTo>
                  <a:lnTo>
                    <a:pt x="423" y="146"/>
                  </a:lnTo>
                  <a:lnTo>
                    <a:pt x="422" y="146"/>
                  </a:lnTo>
                  <a:lnTo>
                    <a:pt x="419" y="146"/>
                  </a:lnTo>
                  <a:lnTo>
                    <a:pt x="418" y="146"/>
                  </a:lnTo>
                  <a:lnTo>
                    <a:pt x="416" y="146"/>
                  </a:lnTo>
                  <a:lnTo>
                    <a:pt x="413" y="146"/>
                  </a:lnTo>
                  <a:lnTo>
                    <a:pt x="412" y="146"/>
                  </a:lnTo>
                  <a:lnTo>
                    <a:pt x="412" y="144"/>
                  </a:lnTo>
                  <a:lnTo>
                    <a:pt x="413" y="144"/>
                  </a:lnTo>
                  <a:lnTo>
                    <a:pt x="412" y="144"/>
                  </a:lnTo>
                  <a:lnTo>
                    <a:pt x="408" y="144"/>
                  </a:lnTo>
                  <a:lnTo>
                    <a:pt x="407" y="146"/>
                  </a:lnTo>
                  <a:lnTo>
                    <a:pt x="405" y="146"/>
                  </a:lnTo>
                  <a:lnTo>
                    <a:pt x="402" y="144"/>
                  </a:lnTo>
                  <a:lnTo>
                    <a:pt x="401" y="146"/>
                  </a:lnTo>
                  <a:lnTo>
                    <a:pt x="401" y="144"/>
                  </a:lnTo>
                  <a:lnTo>
                    <a:pt x="399" y="144"/>
                  </a:lnTo>
                  <a:lnTo>
                    <a:pt x="399" y="146"/>
                  </a:lnTo>
                  <a:lnTo>
                    <a:pt x="398" y="144"/>
                  </a:lnTo>
                  <a:lnTo>
                    <a:pt x="399" y="144"/>
                  </a:lnTo>
                  <a:lnTo>
                    <a:pt x="399" y="143"/>
                  </a:lnTo>
                  <a:lnTo>
                    <a:pt x="398" y="143"/>
                  </a:lnTo>
                  <a:lnTo>
                    <a:pt x="395" y="142"/>
                  </a:lnTo>
                  <a:lnTo>
                    <a:pt x="395" y="141"/>
                  </a:lnTo>
                  <a:lnTo>
                    <a:pt x="395" y="140"/>
                  </a:lnTo>
                  <a:lnTo>
                    <a:pt x="397" y="140"/>
                  </a:lnTo>
                  <a:lnTo>
                    <a:pt x="400" y="139"/>
                  </a:lnTo>
                  <a:lnTo>
                    <a:pt x="405" y="137"/>
                  </a:lnTo>
                  <a:lnTo>
                    <a:pt x="408" y="137"/>
                  </a:lnTo>
                  <a:lnTo>
                    <a:pt x="413" y="136"/>
                  </a:lnTo>
                  <a:lnTo>
                    <a:pt x="414" y="136"/>
                  </a:lnTo>
                  <a:lnTo>
                    <a:pt x="415" y="136"/>
                  </a:lnTo>
                  <a:lnTo>
                    <a:pt x="416" y="136"/>
                  </a:lnTo>
                  <a:lnTo>
                    <a:pt x="422" y="135"/>
                  </a:lnTo>
                  <a:lnTo>
                    <a:pt x="425" y="135"/>
                  </a:lnTo>
                  <a:lnTo>
                    <a:pt x="423" y="135"/>
                  </a:lnTo>
                  <a:lnTo>
                    <a:pt x="425" y="135"/>
                  </a:lnTo>
                  <a:lnTo>
                    <a:pt x="427" y="135"/>
                  </a:lnTo>
                  <a:lnTo>
                    <a:pt x="428" y="135"/>
                  </a:lnTo>
                  <a:lnTo>
                    <a:pt x="427" y="135"/>
                  </a:lnTo>
                  <a:lnTo>
                    <a:pt x="425" y="134"/>
                  </a:lnTo>
                  <a:lnTo>
                    <a:pt x="423" y="134"/>
                  </a:lnTo>
                  <a:lnTo>
                    <a:pt x="425" y="134"/>
                  </a:lnTo>
                  <a:lnTo>
                    <a:pt x="426" y="134"/>
                  </a:lnTo>
                  <a:lnTo>
                    <a:pt x="429" y="133"/>
                  </a:lnTo>
                  <a:lnTo>
                    <a:pt x="429" y="134"/>
                  </a:lnTo>
                  <a:lnTo>
                    <a:pt x="430" y="134"/>
                  </a:lnTo>
                  <a:lnTo>
                    <a:pt x="432" y="134"/>
                  </a:lnTo>
                  <a:lnTo>
                    <a:pt x="433" y="134"/>
                  </a:lnTo>
                  <a:lnTo>
                    <a:pt x="435" y="134"/>
                  </a:lnTo>
                  <a:lnTo>
                    <a:pt x="436" y="133"/>
                  </a:lnTo>
                  <a:lnTo>
                    <a:pt x="434" y="134"/>
                  </a:lnTo>
                  <a:lnTo>
                    <a:pt x="433" y="134"/>
                  </a:lnTo>
                  <a:lnTo>
                    <a:pt x="432" y="134"/>
                  </a:lnTo>
                  <a:lnTo>
                    <a:pt x="432" y="133"/>
                  </a:lnTo>
                  <a:lnTo>
                    <a:pt x="433" y="133"/>
                  </a:lnTo>
                  <a:lnTo>
                    <a:pt x="432" y="133"/>
                  </a:lnTo>
                  <a:lnTo>
                    <a:pt x="429" y="133"/>
                  </a:lnTo>
                  <a:lnTo>
                    <a:pt x="428" y="133"/>
                  </a:lnTo>
                  <a:lnTo>
                    <a:pt x="427" y="133"/>
                  </a:lnTo>
                  <a:lnTo>
                    <a:pt x="426" y="134"/>
                  </a:lnTo>
                  <a:lnTo>
                    <a:pt x="425" y="134"/>
                  </a:lnTo>
                  <a:lnTo>
                    <a:pt x="421" y="134"/>
                  </a:lnTo>
                  <a:lnTo>
                    <a:pt x="420" y="134"/>
                  </a:lnTo>
                  <a:lnTo>
                    <a:pt x="419" y="134"/>
                  </a:lnTo>
                  <a:lnTo>
                    <a:pt x="418" y="134"/>
                  </a:lnTo>
                  <a:lnTo>
                    <a:pt x="416" y="134"/>
                  </a:lnTo>
                  <a:lnTo>
                    <a:pt x="415" y="134"/>
                  </a:lnTo>
                  <a:lnTo>
                    <a:pt x="414" y="135"/>
                  </a:lnTo>
                  <a:lnTo>
                    <a:pt x="413" y="135"/>
                  </a:lnTo>
                  <a:lnTo>
                    <a:pt x="412" y="135"/>
                  </a:lnTo>
                  <a:lnTo>
                    <a:pt x="412" y="134"/>
                  </a:lnTo>
                  <a:lnTo>
                    <a:pt x="413" y="134"/>
                  </a:lnTo>
                  <a:lnTo>
                    <a:pt x="412" y="134"/>
                  </a:lnTo>
                  <a:lnTo>
                    <a:pt x="411" y="134"/>
                  </a:lnTo>
                  <a:lnTo>
                    <a:pt x="412" y="134"/>
                  </a:lnTo>
                  <a:lnTo>
                    <a:pt x="411" y="135"/>
                  </a:lnTo>
                  <a:lnTo>
                    <a:pt x="409" y="135"/>
                  </a:lnTo>
                  <a:lnTo>
                    <a:pt x="408" y="135"/>
                  </a:lnTo>
                  <a:lnTo>
                    <a:pt x="407" y="135"/>
                  </a:lnTo>
                  <a:lnTo>
                    <a:pt x="404" y="135"/>
                  </a:lnTo>
                  <a:lnTo>
                    <a:pt x="404" y="134"/>
                  </a:lnTo>
                  <a:lnTo>
                    <a:pt x="405" y="134"/>
                  </a:lnTo>
                  <a:lnTo>
                    <a:pt x="407" y="133"/>
                  </a:lnTo>
                  <a:lnTo>
                    <a:pt x="408" y="133"/>
                  </a:lnTo>
                  <a:lnTo>
                    <a:pt x="409" y="133"/>
                  </a:lnTo>
                  <a:lnTo>
                    <a:pt x="411" y="133"/>
                  </a:lnTo>
                  <a:lnTo>
                    <a:pt x="409" y="133"/>
                  </a:lnTo>
                  <a:lnTo>
                    <a:pt x="411" y="133"/>
                  </a:lnTo>
                  <a:lnTo>
                    <a:pt x="412" y="133"/>
                  </a:lnTo>
                  <a:lnTo>
                    <a:pt x="411" y="133"/>
                  </a:lnTo>
                  <a:lnTo>
                    <a:pt x="411" y="132"/>
                  </a:lnTo>
                  <a:lnTo>
                    <a:pt x="409" y="132"/>
                  </a:lnTo>
                  <a:lnTo>
                    <a:pt x="411" y="132"/>
                  </a:lnTo>
                  <a:lnTo>
                    <a:pt x="413" y="132"/>
                  </a:lnTo>
                  <a:lnTo>
                    <a:pt x="409" y="132"/>
                  </a:lnTo>
                  <a:lnTo>
                    <a:pt x="408" y="132"/>
                  </a:lnTo>
                  <a:lnTo>
                    <a:pt x="407" y="132"/>
                  </a:lnTo>
                  <a:lnTo>
                    <a:pt x="407" y="133"/>
                  </a:lnTo>
                  <a:lnTo>
                    <a:pt x="406" y="133"/>
                  </a:lnTo>
                  <a:lnTo>
                    <a:pt x="405" y="133"/>
                  </a:lnTo>
                  <a:lnTo>
                    <a:pt x="405" y="132"/>
                  </a:lnTo>
                  <a:lnTo>
                    <a:pt x="404" y="132"/>
                  </a:lnTo>
                  <a:lnTo>
                    <a:pt x="402" y="132"/>
                  </a:lnTo>
                  <a:lnTo>
                    <a:pt x="401" y="132"/>
                  </a:lnTo>
                  <a:lnTo>
                    <a:pt x="400" y="132"/>
                  </a:lnTo>
                  <a:lnTo>
                    <a:pt x="400" y="133"/>
                  </a:lnTo>
                  <a:lnTo>
                    <a:pt x="399" y="133"/>
                  </a:lnTo>
                  <a:lnTo>
                    <a:pt x="399" y="132"/>
                  </a:lnTo>
                  <a:lnTo>
                    <a:pt x="400" y="130"/>
                  </a:lnTo>
                  <a:lnTo>
                    <a:pt x="400" y="129"/>
                  </a:lnTo>
                  <a:lnTo>
                    <a:pt x="401" y="129"/>
                  </a:lnTo>
                  <a:lnTo>
                    <a:pt x="402" y="128"/>
                  </a:lnTo>
                  <a:lnTo>
                    <a:pt x="404" y="128"/>
                  </a:lnTo>
                  <a:lnTo>
                    <a:pt x="405" y="127"/>
                  </a:lnTo>
                  <a:lnTo>
                    <a:pt x="407" y="127"/>
                  </a:lnTo>
                  <a:lnTo>
                    <a:pt x="408" y="126"/>
                  </a:lnTo>
                  <a:lnTo>
                    <a:pt x="409" y="126"/>
                  </a:lnTo>
                  <a:lnTo>
                    <a:pt x="411" y="125"/>
                  </a:lnTo>
                  <a:lnTo>
                    <a:pt x="412" y="125"/>
                  </a:lnTo>
                  <a:lnTo>
                    <a:pt x="413" y="125"/>
                  </a:lnTo>
                  <a:lnTo>
                    <a:pt x="416" y="125"/>
                  </a:lnTo>
                  <a:lnTo>
                    <a:pt x="418" y="123"/>
                  </a:lnTo>
                  <a:lnTo>
                    <a:pt x="418" y="122"/>
                  </a:lnTo>
                  <a:lnTo>
                    <a:pt x="415" y="122"/>
                  </a:lnTo>
                  <a:lnTo>
                    <a:pt x="415" y="121"/>
                  </a:lnTo>
                  <a:lnTo>
                    <a:pt x="416" y="121"/>
                  </a:lnTo>
                  <a:lnTo>
                    <a:pt x="418" y="120"/>
                  </a:lnTo>
                  <a:lnTo>
                    <a:pt x="421" y="120"/>
                  </a:lnTo>
                  <a:lnTo>
                    <a:pt x="421" y="119"/>
                  </a:lnTo>
                  <a:lnTo>
                    <a:pt x="422" y="119"/>
                  </a:lnTo>
                  <a:lnTo>
                    <a:pt x="423" y="119"/>
                  </a:lnTo>
                  <a:lnTo>
                    <a:pt x="425" y="119"/>
                  </a:lnTo>
                  <a:lnTo>
                    <a:pt x="427" y="118"/>
                  </a:lnTo>
                  <a:lnTo>
                    <a:pt x="428" y="118"/>
                  </a:lnTo>
                  <a:lnTo>
                    <a:pt x="430" y="116"/>
                  </a:lnTo>
                  <a:lnTo>
                    <a:pt x="432" y="116"/>
                  </a:lnTo>
                  <a:lnTo>
                    <a:pt x="433" y="116"/>
                  </a:lnTo>
                  <a:lnTo>
                    <a:pt x="434" y="115"/>
                  </a:lnTo>
                  <a:lnTo>
                    <a:pt x="436" y="115"/>
                  </a:lnTo>
                  <a:lnTo>
                    <a:pt x="437" y="115"/>
                  </a:lnTo>
                  <a:lnTo>
                    <a:pt x="440" y="114"/>
                  </a:lnTo>
                  <a:lnTo>
                    <a:pt x="443" y="114"/>
                  </a:lnTo>
                  <a:lnTo>
                    <a:pt x="444" y="113"/>
                  </a:lnTo>
                  <a:lnTo>
                    <a:pt x="445" y="113"/>
                  </a:lnTo>
                  <a:lnTo>
                    <a:pt x="447" y="113"/>
                  </a:lnTo>
                  <a:lnTo>
                    <a:pt x="449" y="113"/>
                  </a:lnTo>
                  <a:lnTo>
                    <a:pt x="451" y="113"/>
                  </a:lnTo>
                  <a:lnTo>
                    <a:pt x="454" y="112"/>
                  </a:lnTo>
                  <a:lnTo>
                    <a:pt x="456" y="112"/>
                  </a:lnTo>
                  <a:lnTo>
                    <a:pt x="458" y="112"/>
                  </a:lnTo>
                  <a:lnTo>
                    <a:pt x="458" y="111"/>
                  </a:lnTo>
                  <a:lnTo>
                    <a:pt x="459" y="111"/>
                  </a:lnTo>
                  <a:lnTo>
                    <a:pt x="461" y="111"/>
                  </a:lnTo>
                  <a:lnTo>
                    <a:pt x="462" y="111"/>
                  </a:lnTo>
                  <a:lnTo>
                    <a:pt x="464" y="111"/>
                  </a:lnTo>
                  <a:lnTo>
                    <a:pt x="466" y="109"/>
                  </a:lnTo>
                  <a:lnTo>
                    <a:pt x="468" y="109"/>
                  </a:lnTo>
                  <a:lnTo>
                    <a:pt x="469" y="109"/>
                  </a:lnTo>
                  <a:lnTo>
                    <a:pt x="471" y="109"/>
                  </a:lnTo>
                  <a:lnTo>
                    <a:pt x="471" y="111"/>
                  </a:lnTo>
                  <a:close/>
                  <a:moveTo>
                    <a:pt x="537" y="107"/>
                  </a:moveTo>
                  <a:lnTo>
                    <a:pt x="536" y="107"/>
                  </a:lnTo>
                  <a:lnTo>
                    <a:pt x="534" y="107"/>
                  </a:lnTo>
                  <a:lnTo>
                    <a:pt x="535" y="106"/>
                  </a:lnTo>
                  <a:lnTo>
                    <a:pt x="536" y="106"/>
                  </a:lnTo>
                  <a:lnTo>
                    <a:pt x="537" y="106"/>
                  </a:lnTo>
                  <a:lnTo>
                    <a:pt x="539" y="107"/>
                  </a:lnTo>
                  <a:lnTo>
                    <a:pt x="537" y="107"/>
                  </a:lnTo>
                  <a:close/>
                  <a:moveTo>
                    <a:pt x="563" y="111"/>
                  </a:moveTo>
                  <a:lnTo>
                    <a:pt x="562" y="111"/>
                  </a:lnTo>
                  <a:lnTo>
                    <a:pt x="561" y="112"/>
                  </a:lnTo>
                  <a:lnTo>
                    <a:pt x="560" y="112"/>
                  </a:lnTo>
                  <a:lnTo>
                    <a:pt x="558" y="112"/>
                  </a:lnTo>
                  <a:lnTo>
                    <a:pt x="558" y="113"/>
                  </a:lnTo>
                  <a:lnTo>
                    <a:pt x="557" y="113"/>
                  </a:lnTo>
                  <a:lnTo>
                    <a:pt x="556" y="113"/>
                  </a:lnTo>
                  <a:lnTo>
                    <a:pt x="556" y="114"/>
                  </a:lnTo>
                  <a:lnTo>
                    <a:pt x="555" y="114"/>
                  </a:lnTo>
                  <a:lnTo>
                    <a:pt x="554" y="114"/>
                  </a:lnTo>
                  <a:lnTo>
                    <a:pt x="553" y="115"/>
                  </a:lnTo>
                  <a:lnTo>
                    <a:pt x="551" y="115"/>
                  </a:lnTo>
                  <a:lnTo>
                    <a:pt x="550" y="115"/>
                  </a:lnTo>
                  <a:lnTo>
                    <a:pt x="551" y="115"/>
                  </a:lnTo>
                  <a:lnTo>
                    <a:pt x="551" y="116"/>
                  </a:lnTo>
                  <a:lnTo>
                    <a:pt x="550" y="116"/>
                  </a:lnTo>
                  <a:lnTo>
                    <a:pt x="550" y="115"/>
                  </a:lnTo>
                  <a:lnTo>
                    <a:pt x="549" y="116"/>
                  </a:lnTo>
                  <a:lnTo>
                    <a:pt x="549" y="115"/>
                  </a:lnTo>
                  <a:lnTo>
                    <a:pt x="550" y="115"/>
                  </a:lnTo>
                  <a:lnTo>
                    <a:pt x="549" y="115"/>
                  </a:lnTo>
                  <a:lnTo>
                    <a:pt x="550" y="115"/>
                  </a:lnTo>
                  <a:lnTo>
                    <a:pt x="549" y="114"/>
                  </a:lnTo>
                  <a:lnTo>
                    <a:pt x="549" y="113"/>
                  </a:lnTo>
                  <a:lnTo>
                    <a:pt x="548" y="113"/>
                  </a:lnTo>
                  <a:lnTo>
                    <a:pt x="548" y="112"/>
                  </a:lnTo>
                  <a:lnTo>
                    <a:pt x="549" y="112"/>
                  </a:lnTo>
                  <a:lnTo>
                    <a:pt x="548" y="112"/>
                  </a:lnTo>
                  <a:lnTo>
                    <a:pt x="547" y="112"/>
                  </a:lnTo>
                  <a:lnTo>
                    <a:pt x="548" y="112"/>
                  </a:lnTo>
                  <a:lnTo>
                    <a:pt x="548" y="111"/>
                  </a:lnTo>
                  <a:lnTo>
                    <a:pt x="547" y="109"/>
                  </a:lnTo>
                  <a:lnTo>
                    <a:pt x="546" y="109"/>
                  </a:lnTo>
                  <a:lnTo>
                    <a:pt x="544" y="108"/>
                  </a:lnTo>
                  <a:lnTo>
                    <a:pt x="542" y="108"/>
                  </a:lnTo>
                  <a:lnTo>
                    <a:pt x="543" y="107"/>
                  </a:lnTo>
                  <a:lnTo>
                    <a:pt x="544" y="107"/>
                  </a:lnTo>
                  <a:lnTo>
                    <a:pt x="546" y="107"/>
                  </a:lnTo>
                  <a:lnTo>
                    <a:pt x="547" y="106"/>
                  </a:lnTo>
                  <a:lnTo>
                    <a:pt x="548" y="106"/>
                  </a:lnTo>
                  <a:lnTo>
                    <a:pt x="549" y="105"/>
                  </a:lnTo>
                  <a:lnTo>
                    <a:pt x="554" y="105"/>
                  </a:lnTo>
                  <a:lnTo>
                    <a:pt x="558" y="105"/>
                  </a:lnTo>
                  <a:lnTo>
                    <a:pt x="560" y="105"/>
                  </a:lnTo>
                  <a:lnTo>
                    <a:pt x="562" y="105"/>
                  </a:lnTo>
                  <a:lnTo>
                    <a:pt x="564" y="105"/>
                  </a:lnTo>
                  <a:lnTo>
                    <a:pt x="564" y="106"/>
                  </a:lnTo>
                  <a:lnTo>
                    <a:pt x="565" y="106"/>
                  </a:lnTo>
                  <a:lnTo>
                    <a:pt x="567" y="106"/>
                  </a:lnTo>
                  <a:lnTo>
                    <a:pt x="568" y="107"/>
                  </a:lnTo>
                  <a:lnTo>
                    <a:pt x="567" y="107"/>
                  </a:lnTo>
                  <a:lnTo>
                    <a:pt x="567" y="108"/>
                  </a:lnTo>
                  <a:lnTo>
                    <a:pt x="565" y="108"/>
                  </a:lnTo>
                  <a:lnTo>
                    <a:pt x="565" y="109"/>
                  </a:lnTo>
                  <a:lnTo>
                    <a:pt x="564" y="109"/>
                  </a:lnTo>
                  <a:lnTo>
                    <a:pt x="563" y="109"/>
                  </a:lnTo>
                  <a:lnTo>
                    <a:pt x="563" y="111"/>
                  </a:lnTo>
                  <a:close/>
                  <a:moveTo>
                    <a:pt x="800" y="105"/>
                  </a:moveTo>
                  <a:lnTo>
                    <a:pt x="803" y="106"/>
                  </a:lnTo>
                  <a:lnTo>
                    <a:pt x="803" y="105"/>
                  </a:lnTo>
                  <a:lnTo>
                    <a:pt x="804" y="105"/>
                  </a:lnTo>
                  <a:lnTo>
                    <a:pt x="806" y="106"/>
                  </a:lnTo>
                  <a:lnTo>
                    <a:pt x="807" y="106"/>
                  </a:lnTo>
                  <a:lnTo>
                    <a:pt x="809" y="106"/>
                  </a:lnTo>
                  <a:lnTo>
                    <a:pt x="812" y="106"/>
                  </a:lnTo>
                  <a:lnTo>
                    <a:pt x="813" y="106"/>
                  </a:lnTo>
                  <a:lnTo>
                    <a:pt x="814" y="106"/>
                  </a:lnTo>
                  <a:lnTo>
                    <a:pt x="818" y="106"/>
                  </a:lnTo>
                  <a:lnTo>
                    <a:pt x="821" y="106"/>
                  </a:lnTo>
                  <a:lnTo>
                    <a:pt x="823" y="106"/>
                  </a:lnTo>
                  <a:lnTo>
                    <a:pt x="827" y="107"/>
                  </a:lnTo>
                  <a:lnTo>
                    <a:pt x="827" y="108"/>
                  </a:lnTo>
                  <a:lnTo>
                    <a:pt x="828" y="108"/>
                  </a:lnTo>
                  <a:lnTo>
                    <a:pt x="828" y="109"/>
                  </a:lnTo>
                  <a:lnTo>
                    <a:pt x="829" y="111"/>
                  </a:lnTo>
                  <a:lnTo>
                    <a:pt x="829" y="109"/>
                  </a:lnTo>
                  <a:lnTo>
                    <a:pt x="831" y="111"/>
                  </a:lnTo>
                  <a:lnTo>
                    <a:pt x="831" y="112"/>
                  </a:lnTo>
                  <a:lnTo>
                    <a:pt x="832" y="112"/>
                  </a:lnTo>
                  <a:lnTo>
                    <a:pt x="831" y="112"/>
                  </a:lnTo>
                  <a:lnTo>
                    <a:pt x="831" y="113"/>
                  </a:lnTo>
                  <a:lnTo>
                    <a:pt x="832" y="113"/>
                  </a:lnTo>
                  <a:lnTo>
                    <a:pt x="833" y="113"/>
                  </a:lnTo>
                  <a:lnTo>
                    <a:pt x="832" y="113"/>
                  </a:lnTo>
                  <a:lnTo>
                    <a:pt x="833" y="114"/>
                  </a:lnTo>
                  <a:lnTo>
                    <a:pt x="832" y="114"/>
                  </a:lnTo>
                  <a:lnTo>
                    <a:pt x="832" y="115"/>
                  </a:lnTo>
                  <a:lnTo>
                    <a:pt x="833" y="115"/>
                  </a:lnTo>
                  <a:lnTo>
                    <a:pt x="833" y="116"/>
                  </a:lnTo>
                  <a:lnTo>
                    <a:pt x="832" y="116"/>
                  </a:lnTo>
                  <a:lnTo>
                    <a:pt x="831" y="116"/>
                  </a:lnTo>
                  <a:lnTo>
                    <a:pt x="829" y="116"/>
                  </a:lnTo>
                  <a:lnTo>
                    <a:pt x="827" y="116"/>
                  </a:lnTo>
                  <a:lnTo>
                    <a:pt x="826" y="116"/>
                  </a:lnTo>
                  <a:lnTo>
                    <a:pt x="825" y="116"/>
                  </a:lnTo>
                  <a:lnTo>
                    <a:pt x="823" y="116"/>
                  </a:lnTo>
                  <a:lnTo>
                    <a:pt x="820" y="116"/>
                  </a:lnTo>
                  <a:lnTo>
                    <a:pt x="820" y="115"/>
                  </a:lnTo>
                  <a:lnTo>
                    <a:pt x="817" y="115"/>
                  </a:lnTo>
                  <a:lnTo>
                    <a:pt x="814" y="115"/>
                  </a:lnTo>
                  <a:lnTo>
                    <a:pt x="813" y="115"/>
                  </a:lnTo>
                  <a:lnTo>
                    <a:pt x="807" y="116"/>
                  </a:lnTo>
                  <a:lnTo>
                    <a:pt x="805" y="116"/>
                  </a:lnTo>
                  <a:lnTo>
                    <a:pt x="804" y="116"/>
                  </a:lnTo>
                  <a:lnTo>
                    <a:pt x="802" y="118"/>
                  </a:lnTo>
                  <a:lnTo>
                    <a:pt x="799" y="118"/>
                  </a:lnTo>
                  <a:lnTo>
                    <a:pt x="798" y="118"/>
                  </a:lnTo>
                  <a:lnTo>
                    <a:pt x="796" y="116"/>
                  </a:lnTo>
                  <a:lnTo>
                    <a:pt x="795" y="116"/>
                  </a:lnTo>
                  <a:lnTo>
                    <a:pt x="795" y="115"/>
                  </a:lnTo>
                  <a:lnTo>
                    <a:pt x="795" y="114"/>
                  </a:lnTo>
                  <a:lnTo>
                    <a:pt x="796" y="113"/>
                  </a:lnTo>
                  <a:lnTo>
                    <a:pt x="796" y="112"/>
                  </a:lnTo>
                  <a:lnTo>
                    <a:pt x="797" y="112"/>
                  </a:lnTo>
                  <a:lnTo>
                    <a:pt x="797" y="111"/>
                  </a:lnTo>
                  <a:lnTo>
                    <a:pt x="796" y="111"/>
                  </a:lnTo>
                  <a:lnTo>
                    <a:pt x="795" y="111"/>
                  </a:lnTo>
                  <a:lnTo>
                    <a:pt x="793" y="111"/>
                  </a:lnTo>
                  <a:lnTo>
                    <a:pt x="792" y="111"/>
                  </a:lnTo>
                  <a:lnTo>
                    <a:pt x="791" y="111"/>
                  </a:lnTo>
                  <a:lnTo>
                    <a:pt x="791" y="109"/>
                  </a:lnTo>
                  <a:lnTo>
                    <a:pt x="792" y="109"/>
                  </a:lnTo>
                  <a:lnTo>
                    <a:pt x="791" y="109"/>
                  </a:lnTo>
                  <a:lnTo>
                    <a:pt x="792" y="109"/>
                  </a:lnTo>
                  <a:lnTo>
                    <a:pt x="792" y="108"/>
                  </a:lnTo>
                  <a:lnTo>
                    <a:pt x="793" y="108"/>
                  </a:lnTo>
                  <a:lnTo>
                    <a:pt x="795" y="108"/>
                  </a:lnTo>
                  <a:lnTo>
                    <a:pt x="793" y="108"/>
                  </a:lnTo>
                  <a:lnTo>
                    <a:pt x="793" y="107"/>
                  </a:lnTo>
                  <a:lnTo>
                    <a:pt x="795" y="106"/>
                  </a:lnTo>
                  <a:lnTo>
                    <a:pt x="796" y="106"/>
                  </a:lnTo>
                  <a:lnTo>
                    <a:pt x="796" y="105"/>
                  </a:lnTo>
                  <a:lnTo>
                    <a:pt x="797" y="105"/>
                  </a:lnTo>
                  <a:lnTo>
                    <a:pt x="798" y="105"/>
                  </a:lnTo>
                  <a:lnTo>
                    <a:pt x="799" y="105"/>
                  </a:lnTo>
                  <a:lnTo>
                    <a:pt x="800" y="105"/>
                  </a:lnTo>
                  <a:close/>
                  <a:moveTo>
                    <a:pt x="742" y="104"/>
                  </a:moveTo>
                  <a:lnTo>
                    <a:pt x="745" y="104"/>
                  </a:lnTo>
                  <a:lnTo>
                    <a:pt x="748" y="104"/>
                  </a:lnTo>
                  <a:lnTo>
                    <a:pt x="750" y="104"/>
                  </a:lnTo>
                  <a:lnTo>
                    <a:pt x="754" y="104"/>
                  </a:lnTo>
                  <a:lnTo>
                    <a:pt x="755" y="104"/>
                  </a:lnTo>
                  <a:lnTo>
                    <a:pt x="756" y="104"/>
                  </a:lnTo>
                  <a:lnTo>
                    <a:pt x="757" y="105"/>
                  </a:lnTo>
                  <a:lnTo>
                    <a:pt x="756" y="105"/>
                  </a:lnTo>
                  <a:lnTo>
                    <a:pt x="756" y="106"/>
                  </a:lnTo>
                  <a:lnTo>
                    <a:pt x="753" y="107"/>
                  </a:lnTo>
                  <a:lnTo>
                    <a:pt x="749" y="107"/>
                  </a:lnTo>
                  <a:lnTo>
                    <a:pt x="748" y="107"/>
                  </a:lnTo>
                  <a:lnTo>
                    <a:pt x="748" y="108"/>
                  </a:lnTo>
                  <a:lnTo>
                    <a:pt x="747" y="108"/>
                  </a:lnTo>
                  <a:lnTo>
                    <a:pt x="746" y="108"/>
                  </a:lnTo>
                  <a:lnTo>
                    <a:pt x="741" y="111"/>
                  </a:lnTo>
                  <a:lnTo>
                    <a:pt x="740" y="112"/>
                  </a:lnTo>
                  <a:lnTo>
                    <a:pt x="738" y="112"/>
                  </a:lnTo>
                  <a:lnTo>
                    <a:pt x="738" y="113"/>
                  </a:lnTo>
                  <a:lnTo>
                    <a:pt x="736" y="113"/>
                  </a:lnTo>
                  <a:lnTo>
                    <a:pt x="735" y="113"/>
                  </a:lnTo>
                  <a:lnTo>
                    <a:pt x="735" y="114"/>
                  </a:lnTo>
                  <a:lnTo>
                    <a:pt x="734" y="114"/>
                  </a:lnTo>
                  <a:lnTo>
                    <a:pt x="733" y="115"/>
                  </a:lnTo>
                  <a:lnTo>
                    <a:pt x="732" y="115"/>
                  </a:lnTo>
                  <a:lnTo>
                    <a:pt x="731" y="116"/>
                  </a:lnTo>
                  <a:lnTo>
                    <a:pt x="729" y="116"/>
                  </a:lnTo>
                  <a:lnTo>
                    <a:pt x="729" y="118"/>
                  </a:lnTo>
                  <a:lnTo>
                    <a:pt x="728" y="118"/>
                  </a:lnTo>
                  <a:lnTo>
                    <a:pt x="728" y="119"/>
                  </a:lnTo>
                  <a:lnTo>
                    <a:pt x="729" y="121"/>
                  </a:lnTo>
                  <a:lnTo>
                    <a:pt x="729" y="122"/>
                  </a:lnTo>
                  <a:lnTo>
                    <a:pt x="728" y="122"/>
                  </a:lnTo>
                  <a:lnTo>
                    <a:pt x="727" y="122"/>
                  </a:lnTo>
                  <a:lnTo>
                    <a:pt x="727" y="123"/>
                  </a:lnTo>
                  <a:lnTo>
                    <a:pt x="726" y="123"/>
                  </a:lnTo>
                  <a:lnTo>
                    <a:pt x="725" y="125"/>
                  </a:lnTo>
                  <a:lnTo>
                    <a:pt x="725" y="126"/>
                  </a:lnTo>
                  <a:lnTo>
                    <a:pt x="724" y="126"/>
                  </a:lnTo>
                  <a:lnTo>
                    <a:pt x="724" y="127"/>
                  </a:lnTo>
                  <a:lnTo>
                    <a:pt x="724" y="128"/>
                  </a:lnTo>
                  <a:lnTo>
                    <a:pt x="724" y="129"/>
                  </a:lnTo>
                  <a:lnTo>
                    <a:pt x="725" y="130"/>
                  </a:lnTo>
                  <a:lnTo>
                    <a:pt x="726" y="132"/>
                  </a:lnTo>
                  <a:lnTo>
                    <a:pt x="726" y="133"/>
                  </a:lnTo>
                  <a:lnTo>
                    <a:pt x="727" y="133"/>
                  </a:lnTo>
                  <a:lnTo>
                    <a:pt x="728" y="133"/>
                  </a:lnTo>
                  <a:lnTo>
                    <a:pt x="728" y="134"/>
                  </a:lnTo>
                  <a:lnTo>
                    <a:pt x="729" y="134"/>
                  </a:lnTo>
                  <a:lnTo>
                    <a:pt x="731" y="134"/>
                  </a:lnTo>
                  <a:lnTo>
                    <a:pt x="732" y="134"/>
                  </a:lnTo>
                  <a:lnTo>
                    <a:pt x="732" y="135"/>
                  </a:lnTo>
                  <a:lnTo>
                    <a:pt x="731" y="135"/>
                  </a:lnTo>
                  <a:lnTo>
                    <a:pt x="732" y="135"/>
                  </a:lnTo>
                  <a:lnTo>
                    <a:pt x="732" y="136"/>
                  </a:lnTo>
                  <a:lnTo>
                    <a:pt x="731" y="136"/>
                  </a:lnTo>
                  <a:lnTo>
                    <a:pt x="728" y="136"/>
                  </a:lnTo>
                  <a:lnTo>
                    <a:pt x="727" y="136"/>
                  </a:lnTo>
                  <a:lnTo>
                    <a:pt x="728" y="136"/>
                  </a:lnTo>
                  <a:lnTo>
                    <a:pt x="727" y="136"/>
                  </a:lnTo>
                  <a:lnTo>
                    <a:pt x="726" y="136"/>
                  </a:lnTo>
                  <a:lnTo>
                    <a:pt x="725" y="136"/>
                  </a:lnTo>
                  <a:lnTo>
                    <a:pt x="725" y="137"/>
                  </a:lnTo>
                  <a:lnTo>
                    <a:pt x="724" y="137"/>
                  </a:lnTo>
                  <a:lnTo>
                    <a:pt x="722" y="137"/>
                  </a:lnTo>
                  <a:lnTo>
                    <a:pt x="721" y="137"/>
                  </a:lnTo>
                  <a:lnTo>
                    <a:pt x="720" y="137"/>
                  </a:lnTo>
                  <a:lnTo>
                    <a:pt x="719" y="137"/>
                  </a:lnTo>
                  <a:lnTo>
                    <a:pt x="718" y="139"/>
                  </a:lnTo>
                  <a:lnTo>
                    <a:pt x="717" y="139"/>
                  </a:lnTo>
                  <a:lnTo>
                    <a:pt x="715" y="139"/>
                  </a:lnTo>
                  <a:lnTo>
                    <a:pt x="714" y="140"/>
                  </a:lnTo>
                  <a:lnTo>
                    <a:pt x="713" y="140"/>
                  </a:lnTo>
                  <a:lnTo>
                    <a:pt x="712" y="140"/>
                  </a:lnTo>
                  <a:lnTo>
                    <a:pt x="708" y="140"/>
                  </a:lnTo>
                  <a:lnTo>
                    <a:pt x="710" y="140"/>
                  </a:lnTo>
                  <a:lnTo>
                    <a:pt x="714" y="140"/>
                  </a:lnTo>
                  <a:lnTo>
                    <a:pt x="715" y="140"/>
                  </a:lnTo>
                  <a:lnTo>
                    <a:pt x="717" y="140"/>
                  </a:lnTo>
                  <a:lnTo>
                    <a:pt x="719" y="139"/>
                  </a:lnTo>
                  <a:lnTo>
                    <a:pt x="720" y="139"/>
                  </a:lnTo>
                  <a:lnTo>
                    <a:pt x="722" y="137"/>
                  </a:lnTo>
                  <a:lnTo>
                    <a:pt x="724" y="137"/>
                  </a:lnTo>
                  <a:lnTo>
                    <a:pt x="726" y="137"/>
                  </a:lnTo>
                  <a:lnTo>
                    <a:pt x="726" y="139"/>
                  </a:lnTo>
                  <a:lnTo>
                    <a:pt x="727" y="137"/>
                  </a:lnTo>
                  <a:lnTo>
                    <a:pt x="728" y="137"/>
                  </a:lnTo>
                  <a:lnTo>
                    <a:pt x="729" y="137"/>
                  </a:lnTo>
                  <a:lnTo>
                    <a:pt x="729" y="139"/>
                  </a:lnTo>
                  <a:lnTo>
                    <a:pt x="728" y="139"/>
                  </a:lnTo>
                  <a:lnTo>
                    <a:pt x="726" y="139"/>
                  </a:lnTo>
                  <a:lnTo>
                    <a:pt x="728" y="139"/>
                  </a:lnTo>
                  <a:lnTo>
                    <a:pt x="727" y="140"/>
                  </a:lnTo>
                  <a:lnTo>
                    <a:pt x="727" y="141"/>
                  </a:lnTo>
                  <a:lnTo>
                    <a:pt x="726" y="141"/>
                  </a:lnTo>
                  <a:lnTo>
                    <a:pt x="727" y="141"/>
                  </a:lnTo>
                  <a:lnTo>
                    <a:pt x="728" y="141"/>
                  </a:lnTo>
                  <a:lnTo>
                    <a:pt x="729" y="140"/>
                  </a:lnTo>
                  <a:lnTo>
                    <a:pt x="729" y="139"/>
                  </a:lnTo>
                  <a:lnTo>
                    <a:pt x="731" y="139"/>
                  </a:lnTo>
                  <a:lnTo>
                    <a:pt x="731" y="137"/>
                  </a:lnTo>
                  <a:lnTo>
                    <a:pt x="732" y="137"/>
                  </a:lnTo>
                  <a:lnTo>
                    <a:pt x="732" y="136"/>
                  </a:lnTo>
                  <a:lnTo>
                    <a:pt x="733" y="135"/>
                  </a:lnTo>
                  <a:lnTo>
                    <a:pt x="734" y="134"/>
                  </a:lnTo>
                  <a:lnTo>
                    <a:pt x="735" y="134"/>
                  </a:lnTo>
                  <a:lnTo>
                    <a:pt x="736" y="134"/>
                  </a:lnTo>
                  <a:lnTo>
                    <a:pt x="736" y="133"/>
                  </a:lnTo>
                  <a:lnTo>
                    <a:pt x="736" y="132"/>
                  </a:lnTo>
                  <a:lnTo>
                    <a:pt x="738" y="132"/>
                  </a:lnTo>
                  <a:lnTo>
                    <a:pt x="736" y="132"/>
                  </a:lnTo>
                  <a:lnTo>
                    <a:pt x="735" y="132"/>
                  </a:lnTo>
                  <a:lnTo>
                    <a:pt x="734" y="132"/>
                  </a:lnTo>
                  <a:lnTo>
                    <a:pt x="731" y="132"/>
                  </a:lnTo>
                  <a:lnTo>
                    <a:pt x="731" y="130"/>
                  </a:lnTo>
                  <a:lnTo>
                    <a:pt x="729" y="130"/>
                  </a:lnTo>
                  <a:lnTo>
                    <a:pt x="729" y="129"/>
                  </a:lnTo>
                  <a:lnTo>
                    <a:pt x="731" y="129"/>
                  </a:lnTo>
                  <a:lnTo>
                    <a:pt x="731" y="128"/>
                  </a:lnTo>
                  <a:lnTo>
                    <a:pt x="729" y="128"/>
                  </a:lnTo>
                  <a:lnTo>
                    <a:pt x="727" y="127"/>
                  </a:lnTo>
                  <a:lnTo>
                    <a:pt x="728" y="127"/>
                  </a:lnTo>
                  <a:lnTo>
                    <a:pt x="727" y="127"/>
                  </a:lnTo>
                  <a:lnTo>
                    <a:pt x="728" y="127"/>
                  </a:lnTo>
                  <a:lnTo>
                    <a:pt x="729" y="127"/>
                  </a:lnTo>
                  <a:lnTo>
                    <a:pt x="731" y="127"/>
                  </a:lnTo>
                  <a:lnTo>
                    <a:pt x="729" y="127"/>
                  </a:lnTo>
                  <a:lnTo>
                    <a:pt x="731" y="126"/>
                  </a:lnTo>
                  <a:lnTo>
                    <a:pt x="732" y="126"/>
                  </a:lnTo>
                  <a:lnTo>
                    <a:pt x="733" y="126"/>
                  </a:lnTo>
                  <a:lnTo>
                    <a:pt x="734" y="126"/>
                  </a:lnTo>
                  <a:lnTo>
                    <a:pt x="735" y="126"/>
                  </a:lnTo>
                  <a:lnTo>
                    <a:pt x="735" y="125"/>
                  </a:lnTo>
                  <a:lnTo>
                    <a:pt x="734" y="125"/>
                  </a:lnTo>
                  <a:lnTo>
                    <a:pt x="734" y="123"/>
                  </a:lnTo>
                  <a:lnTo>
                    <a:pt x="735" y="123"/>
                  </a:lnTo>
                  <a:lnTo>
                    <a:pt x="735" y="125"/>
                  </a:lnTo>
                  <a:lnTo>
                    <a:pt x="735" y="123"/>
                  </a:lnTo>
                  <a:lnTo>
                    <a:pt x="736" y="123"/>
                  </a:lnTo>
                  <a:lnTo>
                    <a:pt x="738" y="123"/>
                  </a:lnTo>
                  <a:lnTo>
                    <a:pt x="739" y="123"/>
                  </a:lnTo>
                  <a:lnTo>
                    <a:pt x="739" y="125"/>
                  </a:lnTo>
                  <a:lnTo>
                    <a:pt x="739" y="123"/>
                  </a:lnTo>
                  <a:lnTo>
                    <a:pt x="740" y="123"/>
                  </a:lnTo>
                  <a:lnTo>
                    <a:pt x="741" y="125"/>
                  </a:lnTo>
                  <a:lnTo>
                    <a:pt x="742" y="125"/>
                  </a:lnTo>
                  <a:lnTo>
                    <a:pt x="742" y="126"/>
                  </a:lnTo>
                  <a:lnTo>
                    <a:pt x="743" y="126"/>
                  </a:lnTo>
                  <a:lnTo>
                    <a:pt x="745" y="126"/>
                  </a:lnTo>
                  <a:lnTo>
                    <a:pt x="745" y="127"/>
                  </a:lnTo>
                  <a:lnTo>
                    <a:pt x="745" y="128"/>
                  </a:lnTo>
                  <a:lnTo>
                    <a:pt x="745" y="127"/>
                  </a:lnTo>
                  <a:lnTo>
                    <a:pt x="746" y="127"/>
                  </a:lnTo>
                  <a:lnTo>
                    <a:pt x="746" y="126"/>
                  </a:lnTo>
                  <a:lnTo>
                    <a:pt x="745" y="126"/>
                  </a:lnTo>
                  <a:lnTo>
                    <a:pt x="743" y="125"/>
                  </a:lnTo>
                  <a:lnTo>
                    <a:pt x="742" y="125"/>
                  </a:lnTo>
                  <a:lnTo>
                    <a:pt x="743" y="123"/>
                  </a:lnTo>
                  <a:lnTo>
                    <a:pt x="742" y="123"/>
                  </a:lnTo>
                  <a:lnTo>
                    <a:pt x="741" y="123"/>
                  </a:lnTo>
                  <a:lnTo>
                    <a:pt x="742" y="123"/>
                  </a:lnTo>
                  <a:lnTo>
                    <a:pt x="743" y="122"/>
                  </a:lnTo>
                  <a:lnTo>
                    <a:pt x="746" y="122"/>
                  </a:lnTo>
                  <a:lnTo>
                    <a:pt x="747" y="122"/>
                  </a:lnTo>
                  <a:lnTo>
                    <a:pt x="746" y="122"/>
                  </a:lnTo>
                  <a:lnTo>
                    <a:pt x="743" y="122"/>
                  </a:lnTo>
                  <a:lnTo>
                    <a:pt x="742" y="122"/>
                  </a:lnTo>
                  <a:lnTo>
                    <a:pt x="743" y="122"/>
                  </a:lnTo>
                  <a:lnTo>
                    <a:pt x="743" y="121"/>
                  </a:lnTo>
                  <a:lnTo>
                    <a:pt x="745" y="121"/>
                  </a:lnTo>
                  <a:lnTo>
                    <a:pt x="743" y="121"/>
                  </a:lnTo>
                  <a:lnTo>
                    <a:pt x="741" y="122"/>
                  </a:lnTo>
                  <a:lnTo>
                    <a:pt x="740" y="122"/>
                  </a:lnTo>
                  <a:lnTo>
                    <a:pt x="739" y="122"/>
                  </a:lnTo>
                  <a:lnTo>
                    <a:pt x="738" y="121"/>
                  </a:lnTo>
                  <a:lnTo>
                    <a:pt x="738" y="120"/>
                  </a:lnTo>
                  <a:lnTo>
                    <a:pt x="739" y="120"/>
                  </a:lnTo>
                  <a:lnTo>
                    <a:pt x="738" y="120"/>
                  </a:lnTo>
                  <a:lnTo>
                    <a:pt x="738" y="119"/>
                  </a:lnTo>
                  <a:lnTo>
                    <a:pt x="738" y="118"/>
                  </a:lnTo>
                  <a:lnTo>
                    <a:pt x="739" y="118"/>
                  </a:lnTo>
                  <a:lnTo>
                    <a:pt x="739" y="116"/>
                  </a:lnTo>
                  <a:lnTo>
                    <a:pt x="740" y="116"/>
                  </a:lnTo>
                  <a:lnTo>
                    <a:pt x="740" y="115"/>
                  </a:lnTo>
                  <a:lnTo>
                    <a:pt x="741" y="115"/>
                  </a:lnTo>
                  <a:lnTo>
                    <a:pt x="742" y="115"/>
                  </a:lnTo>
                  <a:lnTo>
                    <a:pt x="742" y="114"/>
                  </a:lnTo>
                  <a:lnTo>
                    <a:pt x="745" y="115"/>
                  </a:lnTo>
                  <a:lnTo>
                    <a:pt x="746" y="115"/>
                  </a:lnTo>
                  <a:lnTo>
                    <a:pt x="748" y="115"/>
                  </a:lnTo>
                  <a:lnTo>
                    <a:pt x="752" y="116"/>
                  </a:lnTo>
                  <a:lnTo>
                    <a:pt x="753" y="116"/>
                  </a:lnTo>
                  <a:lnTo>
                    <a:pt x="754" y="118"/>
                  </a:lnTo>
                  <a:lnTo>
                    <a:pt x="755" y="118"/>
                  </a:lnTo>
                  <a:lnTo>
                    <a:pt x="755" y="116"/>
                  </a:lnTo>
                  <a:lnTo>
                    <a:pt x="753" y="116"/>
                  </a:lnTo>
                  <a:lnTo>
                    <a:pt x="750" y="115"/>
                  </a:lnTo>
                  <a:lnTo>
                    <a:pt x="749" y="115"/>
                  </a:lnTo>
                  <a:lnTo>
                    <a:pt x="748" y="115"/>
                  </a:lnTo>
                  <a:lnTo>
                    <a:pt x="748" y="114"/>
                  </a:lnTo>
                  <a:lnTo>
                    <a:pt x="747" y="114"/>
                  </a:lnTo>
                  <a:lnTo>
                    <a:pt x="743" y="114"/>
                  </a:lnTo>
                  <a:lnTo>
                    <a:pt x="745" y="113"/>
                  </a:lnTo>
                  <a:lnTo>
                    <a:pt x="746" y="113"/>
                  </a:lnTo>
                  <a:lnTo>
                    <a:pt x="747" y="113"/>
                  </a:lnTo>
                  <a:lnTo>
                    <a:pt x="747" y="114"/>
                  </a:lnTo>
                  <a:lnTo>
                    <a:pt x="747" y="113"/>
                  </a:lnTo>
                  <a:lnTo>
                    <a:pt x="748" y="112"/>
                  </a:lnTo>
                  <a:lnTo>
                    <a:pt x="749" y="113"/>
                  </a:lnTo>
                  <a:lnTo>
                    <a:pt x="750" y="113"/>
                  </a:lnTo>
                  <a:lnTo>
                    <a:pt x="752" y="113"/>
                  </a:lnTo>
                  <a:lnTo>
                    <a:pt x="754" y="113"/>
                  </a:lnTo>
                  <a:lnTo>
                    <a:pt x="756" y="114"/>
                  </a:lnTo>
                  <a:lnTo>
                    <a:pt x="759" y="114"/>
                  </a:lnTo>
                  <a:lnTo>
                    <a:pt x="760" y="114"/>
                  </a:lnTo>
                  <a:lnTo>
                    <a:pt x="761" y="114"/>
                  </a:lnTo>
                  <a:lnTo>
                    <a:pt x="760" y="114"/>
                  </a:lnTo>
                  <a:lnTo>
                    <a:pt x="759" y="113"/>
                  </a:lnTo>
                  <a:lnTo>
                    <a:pt x="757" y="113"/>
                  </a:lnTo>
                  <a:lnTo>
                    <a:pt x="756" y="113"/>
                  </a:lnTo>
                  <a:lnTo>
                    <a:pt x="754" y="113"/>
                  </a:lnTo>
                  <a:lnTo>
                    <a:pt x="750" y="112"/>
                  </a:lnTo>
                  <a:lnTo>
                    <a:pt x="749" y="112"/>
                  </a:lnTo>
                  <a:lnTo>
                    <a:pt x="749" y="111"/>
                  </a:lnTo>
                  <a:lnTo>
                    <a:pt x="750" y="111"/>
                  </a:lnTo>
                  <a:lnTo>
                    <a:pt x="754" y="109"/>
                  </a:lnTo>
                  <a:lnTo>
                    <a:pt x="755" y="109"/>
                  </a:lnTo>
                  <a:lnTo>
                    <a:pt x="755" y="111"/>
                  </a:lnTo>
                  <a:lnTo>
                    <a:pt x="756" y="111"/>
                  </a:lnTo>
                  <a:lnTo>
                    <a:pt x="756" y="112"/>
                  </a:lnTo>
                  <a:lnTo>
                    <a:pt x="757" y="112"/>
                  </a:lnTo>
                  <a:lnTo>
                    <a:pt x="756" y="111"/>
                  </a:lnTo>
                  <a:lnTo>
                    <a:pt x="755" y="111"/>
                  </a:lnTo>
                  <a:lnTo>
                    <a:pt x="755" y="109"/>
                  </a:lnTo>
                  <a:lnTo>
                    <a:pt x="756" y="109"/>
                  </a:lnTo>
                  <a:lnTo>
                    <a:pt x="755" y="109"/>
                  </a:lnTo>
                  <a:lnTo>
                    <a:pt x="756" y="109"/>
                  </a:lnTo>
                  <a:lnTo>
                    <a:pt x="761" y="108"/>
                  </a:lnTo>
                  <a:lnTo>
                    <a:pt x="764" y="108"/>
                  </a:lnTo>
                  <a:lnTo>
                    <a:pt x="764" y="109"/>
                  </a:lnTo>
                  <a:lnTo>
                    <a:pt x="764" y="111"/>
                  </a:lnTo>
                  <a:lnTo>
                    <a:pt x="765" y="111"/>
                  </a:lnTo>
                  <a:lnTo>
                    <a:pt x="765" y="109"/>
                  </a:lnTo>
                  <a:lnTo>
                    <a:pt x="765" y="108"/>
                  </a:lnTo>
                  <a:lnTo>
                    <a:pt x="763" y="108"/>
                  </a:lnTo>
                  <a:lnTo>
                    <a:pt x="763" y="107"/>
                  </a:lnTo>
                  <a:lnTo>
                    <a:pt x="768" y="107"/>
                  </a:lnTo>
                  <a:lnTo>
                    <a:pt x="769" y="107"/>
                  </a:lnTo>
                  <a:lnTo>
                    <a:pt x="771" y="106"/>
                  </a:lnTo>
                  <a:lnTo>
                    <a:pt x="772" y="106"/>
                  </a:lnTo>
                  <a:lnTo>
                    <a:pt x="774" y="106"/>
                  </a:lnTo>
                  <a:lnTo>
                    <a:pt x="775" y="106"/>
                  </a:lnTo>
                  <a:lnTo>
                    <a:pt x="776" y="105"/>
                  </a:lnTo>
                  <a:lnTo>
                    <a:pt x="777" y="105"/>
                  </a:lnTo>
                  <a:lnTo>
                    <a:pt x="781" y="105"/>
                  </a:lnTo>
                  <a:lnTo>
                    <a:pt x="784" y="105"/>
                  </a:lnTo>
                  <a:lnTo>
                    <a:pt x="785" y="105"/>
                  </a:lnTo>
                  <a:lnTo>
                    <a:pt x="789" y="105"/>
                  </a:lnTo>
                  <a:lnTo>
                    <a:pt x="790" y="105"/>
                  </a:lnTo>
                  <a:lnTo>
                    <a:pt x="790" y="106"/>
                  </a:lnTo>
                  <a:lnTo>
                    <a:pt x="789" y="106"/>
                  </a:lnTo>
                  <a:lnTo>
                    <a:pt x="790" y="106"/>
                  </a:lnTo>
                  <a:lnTo>
                    <a:pt x="790" y="107"/>
                  </a:lnTo>
                  <a:lnTo>
                    <a:pt x="790" y="108"/>
                  </a:lnTo>
                  <a:lnTo>
                    <a:pt x="789" y="108"/>
                  </a:lnTo>
                  <a:lnTo>
                    <a:pt x="789" y="109"/>
                  </a:lnTo>
                  <a:lnTo>
                    <a:pt x="788" y="111"/>
                  </a:lnTo>
                  <a:lnTo>
                    <a:pt x="792" y="112"/>
                  </a:lnTo>
                  <a:lnTo>
                    <a:pt x="792" y="113"/>
                  </a:lnTo>
                  <a:lnTo>
                    <a:pt x="791" y="113"/>
                  </a:lnTo>
                  <a:lnTo>
                    <a:pt x="791" y="114"/>
                  </a:lnTo>
                  <a:lnTo>
                    <a:pt x="790" y="114"/>
                  </a:lnTo>
                  <a:lnTo>
                    <a:pt x="790" y="115"/>
                  </a:lnTo>
                  <a:lnTo>
                    <a:pt x="789" y="115"/>
                  </a:lnTo>
                  <a:lnTo>
                    <a:pt x="790" y="115"/>
                  </a:lnTo>
                  <a:lnTo>
                    <a:pt x="790" y="116"/>
                  </a:lnTo>
                  <a:lnTo>
                    <a:pt x="791" y="116"/>
                  </a:lnTo>
                  <a:lnTo>
                    <a:pt x="791" y="118"/>
                  </a:lnTo>
                  <a:lnTo>
                    <a:pt x="790" y="118"/>
                  </a:lnTo>
                  <a:lnTo>
                    <a:pt x="789" y="118"/>
                  </a:lnTo>
                  <a:lnTo>
                    <a:pt x="789" y="119"/>
                  </a:lnTo>
                  <a:lnTo>
                    <a:pt x="788" y="119"/>
                  </a:lnTo>
                  <a:lnTo>
                    <a:pt x="786" y="119"/>
                  </a:lnTo>
                  <a:lnTo>
                    <a:pt x="786" y="120"/>
                  </a:lnTo>
                  <a:lnTo>
                    <a:pt x="784" y="120"/>
                  </a:lnTo>
                  <a:lnTo>
                    <a:pt x="782" y="121"/>
                  </a:lnTo>
                  <a:lnTo>
                    <a:pt x="781" y="121"/>
                  </a:lnTo>
                  <a:lnTo>
                    <a:pt x="779" y="122"/>
                  </a:lnTo>
                  <a:lnTo>
                    <a:pt x="778" y="122"/>
                  </a:lnTo>
                  <a:lnTo>
                    <a:pt x="778" y="123"/>
                  </a:lnTo>
                  <a:lnTo>
                    <a:pt x="777" y="123"/>
                  </a:lnTo>
                  <a:lnTo>
                    <a:pt x="776" y="123"/>
                  </a:lnTo>
                  <a:lnTo>
                    <a:pt x="775" y="123"/>
                  </a:lnTo>
                  <a:lnTo>
                    <a:pt x="776" y="123"/>
                  </a:lnTo>
                  <a:lnTo>
                    <a:pt x="777" y="123"/>
                  </a:lnTo>
                  <a:lnTo>
                    <a:pt x="782" y="121"/>
                  </a:lnTo>
                  <a:lnTo>
                    <a:pt x="783" y="121"/>
                  </a:lnTo>
                  <a:lnTo>
                    <a:pt x="784" y="121"/>
                  </a:lnTo>
                  <a:lnTo>
                    <a:pt x="786" y="120"/>
                  </a:lnTo>
                  <a:lnTo>
                    <a:pt x="786" y="121"/>
                  </a:lnTo>
                  <a:lnTo>
                    <a:pt x="785" y="121"/>
                  </a:lnTo>
                  <a:lnTo>
                    <a:pt x="785" y="122"/>
                  </a:lnTo>
                  <a:lnTo>
                    <a:pt x="784" y="122"/>
                  </a:lnTo>
                  <a:lnTo>
                    <a:pt x="783" y="122"/>
                  </a:lnTo>
                  <a:lnTo>
                    <a:pt x="782" y="123"/>
                  </a:lnTo>
                  <a:lnTo>
                    <a:pt x="781" y="123"/>
                  </a:lnTo>
                  <a:lnTo>
                    <a:pt x="781" y="125"/>
                  </a:lnTo>
                  <a:lnTo>
                    <a:pt x="779" y="125"/>
                  </a:lnTo>
                  <a:lnTo>
                    <a:pt x="778" y="125"/>
                  </a:lnTo>
                  <a:lnTo>
                    <a:pt x="781" y="126"/>
                  </a:lnTo>
                  <a:lnTo>
                    <a:pt x="782" y="126"/>
                  </a:lnTo>
                  <a:lnTo>
                    <a:pt x="781" y="126"/>
                  </a:lnTo>
                  <a:lnTo>
                    <a:pt x="779" y="126"/>
                  </a:lnTo>
                  <a:lnTo>
                    <a:pt x="777" y="126"/>
                  </a:lnTo>
                  <a:lnTo>
                    <a:pt x="776" y="126"/>
                  </a:lnTo>
                  <a:lnTo>
                    <a:pt x="776" y="127"/>
                  </a:lnTo>
                  <a:lnTo>
                    <a:pt x="777" y="127"/>
                  </a:lnTo>
                  <a:lnTo>
                    <a:pt x="778" y="126"/>
                  </a:lnTo>
                  <a:lnTo>
                    <a:pt x="778" y="127"/>
                  </a:lnTo>
                  <a:lnTo>
                    <a:pt x="777" y="128"/>
                  </a:lnTo>
                  <a:lnTo>
                    <a:pt x="776" y="128"/>
                  </a:lnTo>
                  <a:lnTo>
                    <a:pt x="775" y="128"/>
                  </a:lnTo>
                  <a:lnTo>
                    <a:pt x="777" y="128"/>
                  </a:lnTo>
                  <a:lnTo>
                    <a:pt x="778" y="128"/>
                  </a:lnTo>
                  <a:lnTo>
                    <a:pt x="778" y="127"/>
                  </a:lnTo>
                  <a:lnTo>
                    <a:pt x="779" y="127"/>
                  </a:lnTo>
                  <a:lnTo>
                    <a:pt x="781" y="127"/>
                  </a:lnTo>
                  <a:lnTo>
                    <a:pt x="782" y="127"/>
                  </a:lnTo>
                  <a:lnTo>
                    <a:pt x="783" y="127"/>
                  </a:lnTo>
                  <a:lnTo>
                    <a:pt x="783" y="126"/>
                  </a:lnTo>
                  <a:lnTo>
                    <a:pt x="784" y="126"/>
                  </a:lnTo>
                  <a:lnTo>
                    <a:pt x="783" y="126"/>
                  </a:lnTo>
                  <a:lnTo>
                    <a:pt x="783" y="125"/>
                  </a:lnTo>
                  <a:lnTo>
                    <a:pt x="784" y="125"/>
                  </a:lnTo>
                  <a:lnTo>
                    <a:pt x="785" y="125"/>
                  </a:lnTo>
                  <a:lnTo>
                    <a:pt x="786" y="125"/>
                  </a:lnTo>
                  <a:lnTo>
                    <a:pt x="785" y="125"/>
                  </a:lnTo>
                  <a:lnTo>
                    <a:pt x="785" y="123"/>
                  </a:lnTo>
                  <a:lnTo>
                    <a:pt x="786" y="123"/>
                  </a:lnTo>
                  <a:lnTo>
                    <a:pt x="788" y="123"/>
                  </a:lnTo>
                  <a:lnTo>
                    <a:pt x="788" y="125"/>
                  </a:lnTo>
                  <a:lnTo>
                    <a:pt x="789" y="125"/>
                  </a:lnTo>
                  <a:lnTo>
                    <a:pt x="791" y="126"/>
                  </a:lnTo>
                  <a:lnTo>
                    <a:pt x="791" y="125"/>
                  </a:lnTo>
                  <a:lnTo>
                    <a:pt x="790" y="125"/>
                  </a:lnTo>
                  <a:lnTo>
                    <a:pt x="789" y="125"/>
                  </a:lnTo>
                  <a:lnTo>
                    <a:pt x="789" y="123"/>
                  </a:lnTo>
                  <a:lnTo>
                    <a:pt x="788" y="123"/>
                  </a:lnTo>
                  <a:lnTo>
                    <a:pt x="788" y="122"/>
                  </a:lnTo>
                  <a:lnTo>
                    <a:pt x="790" y="122"/>
                  </a:lnTo>
                  <a:lnTo>
                    <a:pt x="791" y="122"/>
                  </a:lnTo>
                  <a:lnTo>
                    <a:pt x="791" y="121"/>
                  </a:lnTo>
                  <a:lnTo>
                    <a:pt x="792" y="121"/>
                  </a:lnTo>
                  <a:lnTo>
                    <a:pt x="793" y="120"/>
                  </a:lnTo>
                  <a:lnTo>
                    <a:pt x="793" y="121"/>
                  </a:lnTo>
                  <a:lnTo>
                    <a:pt x="792" y="121"/>
                  </a:lnTo>
                  <a:lnTo>
                    <a:pt x="792" y="122"/>
                  </a:lnTo>
                  <a:lnTo>
                    <a:pt x="793" y="122"/>
                  </a:lnTo>
                  <a:lnTo>
                    <a:pt x="793" y="123"/>
                  </a:lnTo>
                  <a:lnTo>
                    <a:pt x="792" y="123"/>
                  </a:lnTo>
                  <a:lnTo>
                    <a:pt x="791" y="123"/>
                  </a:lnTo>
                  <a:lnTo>
                    <a:pt x="791" y="125"/>
                  </a:lnTo>
                  <a:lnTo>
                    <a:pt x="791" y="123"/>
                  </a:lnTo>
                  <a:lnTo>
                    <a:pt x="792" y="123"/>
                  </a:lnTo>
                  <a:lnTo>
                    <a:pt x="793" y="123"/>
                  </a:lnTo>
                  <a:lnTo>
                    <a:pt x="793" y="125"/>
                  </a:lnTo>
                  <a:lnTo>
                    <a:pt x="793" y="123"/>
                  </a:lnTo>
                  <a:lnTo>
                    <a:pt x="795" y="123"/>
                  </a:lnTo>
                  <a:lnTo>
                    <a:pt x="795" y="122"/>
                  </a:lnTo>
                  <a:lnTo>
                    <a:pt x="796" y="122"/>
                  </a:lnTo>
                  <a:lnTo>
                    <a:pt x="797" y="122"/>
                  </a:lnTo>
                  <a:lnTo>
                    <a:pt x="798" y="122"/>
                  </a:lnTo>
                  <a:lnTo>
                    <a:pt x="798" y="123"/>
                  </a:lnTo>
                  <a:lnTo>
                    <a:pt x="799" y="123"/>
                  </a:lnTo>
                  <a:lnTo>
                    <a:pt x="798" y="123"/>
                  </a:lnTo>
                  <a:lnTo>
                    <a:pt x="798" y="125"/>
                  </a:lnTo>
                  <a:lnTo>
                    <a:pt x="797" y="125"/>
                  </a:lnTo>
                  <a:lnTo>
                    <a:pt x="797" y="126"/>
                  </a:lnTo>
                  <a:lnTo>
                    <a:pt x="796" y="126"/>
                  </a:lnTo>
                  <a:lnTo>
                    <a:pt x="795" y="127"/>
                  </a:lnTo>
                  <a:lnTo>
                    <a:pt x="793" y="127"/>
                  </a:lnTo>
                  <a:lnTo>
                    <a:pt x="793" y="128"/>
                  </a:lnTo>
                  <a:lnTo>
                    <a:pt x="795" y="128"/>
                  </a:lnTo>
                  <a:lnTo>
                    <a:pt x="795" y="127"/>
                  </a:lnTo>
                  <a:lnTo>
                    <a:pt x="798" y="128"/>
                  </a:lnTo>
                  <a:lnTo>
                    <a:pt x="798" y="129"/>
                  </a:lnTo>
                  <a:lnTo>
                    <a:pt x="799" y="129"/>
                  </a:lnTo>
                  <a:lnTo>
                    <a:pt x="799" y="128"/>
                  </a:lnTo>
                  <a:lnTo>
                    <a:pt x="798" y="128"/>
                  </a:lnTo>
                  <a:lnTo>
                    <a:pt x="797" y="127"/>
                  </a:lnTo>
                  <a:lnTo>
                    <a:pt x="798" y="126"/>
                  </a:lnTo>
                  <a:lnTo>
                    <a:pt x="798" y="125"/>
                  </a:lnTo>
                  <a:lnTo>
                    <a:pt x="799" y="125"/>
                  </a:lnTo>
                  <a:lnTo>
                    <a:pt x="802" y="126"/>
                  </a:lnTo>
                  <a:lnTo>
                    <a:pt x="802" y="127"/>
                  </a:lnTo>
                  <a:lnTo>
                    <a:pt x="802" y="128"/>
                  </a:lnTo>
                  <a:lnTo>
                    <a:pt x="802" y="129"/>
                  </a:lnTo>
                  <a:lnTo>
                    <a:pt x="803" y="129"/>
                  </a:lnTo>
                  <a:lnTo>
                    <a:pt x="804" y="130"/>
                  </a:lnTo>
                  <a:lnTo>
                    <a:pt x="804" y="129"/>
                  </a:lnTo>
                  <a:lnTo>
                    <a:pt x="803" y="129"/>
                  </a:lnTo>
                  <a:lnTo>
                    <a:pt x="803" y="128"/>
                  </a:lnTo>
                  <a:lnTo>
                    <a:pt x="802" y="128"/>
                  </a:lnTo>
                  <a:lnTo>
                    <a:pt x="803" y="128"/>
                  </a:lnTo>
                  <a:lnTo>
                    <a:pt x="804" y="127"/>
                  </a:lnTo>
                  <a:lnTo>
                    <a:pt x="804" y="128"/>
                  </a:lnTo>
                  <a:lnTo>
                    <a:pt x="805" y="128"/>
                  </a:lnTo>
                  <a:lnTo>
                    <a:pt x="804" y="129"/>
                  </a:lnTo>
                  <a:lnTo>
                    <a:pt x="805" y="129"/>
                  </a:lnTo>
                  <a:lnTo>
                    <a:pt x="806" y="130"/>
                  </a:lnTo>
                  <a:lnTo>
                    <a:pt x="806" y="129"/>
                  </a:lnTo>
                  <a:lnTo>
                    <a:pt x="805" y="129"/>
                  </a:lnTo>
                  <a:lnTo>
                    <a:pt x="805" y="128"/>
                  </a:lnTo>
                  <a:lnTo>
                    <a:pt x="804" y="128"/>
                  </a:lnTo>
                  <a:lnTo>
                    <a:pt x="804" y="127"/>
                  </a:lnTo>
                  <a:lnTo>
                    <a:pt x="803" y="127"/>
                  </a:lnTo>
                  <a:lnTo>
                    <a:pt x="803" y="126"/>
                  </a:lnTo>
                  <a:lnTo>
                    <a:pt x="802" y="126"/>
                  </a:lnTo>
                  <a:lnTo>
                    <a:pt x="802" y="125"/>
                  </a:lnTo>
                  <a:lnTo>
                    <a:pt x="800" y="125"/>
                  </a:lnTo>
                  <a:lnTo>
                    <a:pt x="799" y="125"/>
                  </a:lnTo>
                  <a:lnTo>
                    <a:pt x="800" y="123"/>
                  </a:lnTo>
                  <a:lnTo>
                    <a:pt x="802" y="123"/>
                  </a:lnTo>
                  <a:lnTo>
                    <a:pt x="800" y="123"/>
                  </a:lnTo>
                  <a:lnTo>
                    <a:pt x="800" y="122"/>
                  </a:lnTo>
                  <a:lnTo>
                    <a:pt x="802" y="122"/>
                  </a:lnTo>
                  <a:lnTo>
                    <a:pt x="803" y="122"/>
                  </a:lnTo>
                  <a:lnTo>
                    <a:pt x="804" y="122"/>
                  </a:lnTo>
                  <a:lnTo>
                    <a:pt x="804" y="123"/>
                  </a:lnTo>
                  <a:lnTo>
                    <a:pt x="803" y="123"/>
                  </a:lnTo>
                  <a:lnTo>
                    <a:pt x="803" y="125"/>
                  </a:lnTo>
                  <a:lnTo>
                    <a:pt x="804" y="125"/>
                  </a:lnTo>
                  <a:lnTo>
                    <a:pt x="803" y="125"/>
                  </a:lnTo>
                  <a:lnTo>
                    <a:pt x="804" y="125"/>
                  </a:lnTo>
                  <a:lnTo>
                    <a:pt x="804" y="123"/>
                  </a:lnTo>
                  <a:lnTo>
                    <a:pt x="805" y="122"/>
                  </a:lnTo>
                  <a:lnTo>
                    <a:pt x="809" y="123"/>
                  </a:lnTo>
                  <a:lnTo>
                    <a:pt x="807" y="123"/>
                  </a:lnTo>
                  <a:lnTo>
                    <a:pt x="809" y="123"/>
                  </a:lnTo>
                  <a:lnTo>
                    <a:pt x="810" y="123"/>
                  </a:lnTo>
                  <a:lnTo>
                    <a:pt x="811" y="125"/>
                  </a:lnTo>
                  <a:lnTo>
                    <a:pt x="811" y="126"/>
                  </a:lnTo>
                  <a:lnTo>
                    <a:pt x="810" y="126"/>
                  </a:lnTo>
                  <a:lnTo>
                    <a:pt x="811" y="126"/>
                  </a:lnTo>
                  <a:lnTo>
                    <a:pt x="811" y="125"/>
                  </a:lnTo>
                  <a:lnTo>
                    <a:pt x="814" y="125"/>
                  </a:lnTo>
                  <a:lnTo>
                    <a:pt x="816" y="125"/>
                  </a:lnTo>
                  <a:lnTo>
                    <a:pt x="817" y="126"/>
                  </a:lnTo>
                  <a:lnTo>
                    <a:pt x="816" y="125"/>
                  </a:lnTo>
                  <a:lnTo>
                    <a:pt x="814" y="125"/>
                  </a:lnTo>
                  <a:lnTo>
                    <a:pt x="812" y="125"/>
                  </a:lnTo>
                  <a:lnTo>
                    <a:pt x="811" y="123"/>
                  </a:lnTo>
                  <a:lnTo>
                    <a:pt x="810" y="123"/>
                  </a:lnTo>
                  <a:lnTo>
                    <a:pt x="809" y="123"/>
                  </a:lnTo>
                  <a:lnTo>
                    <a:pt x="806" y="122"/>
                  </a:lnTo>
                  <a:lnTo>
                    <a:pt x="805" y="121"/>
                  </a:lnTo>
                  <a:lnTo>
                    <a:pt x="805" y="120"/>
                  </a:lnTo>
                  <a:lnTo>
                    <a:pt x="806" y="120"/>
                  </a:lnTo>
                  <a:lnTo>
                    <a:pt x="807" y="120"/>
                  </a:lnTo>
                  <a:lnTo>
                    <a:pt x="810" y="119"/>
                  </a:lnTo>
                  <a:lnTo>
                    <a:pt x="812" y="119"/>
                  </a:lnTo>
                  <a:lnTo>
                    <a:pt x="812" y="118"/>
                  </a:lnTo>
                  <a:lnTo>
                    <a:pt x="813" y="118"/>
                  </a:lnTo>
                  <a:lnTo>
                    <a:pt x="814" y="118"/>
                  </a:lnTo>
                  <a:lnTo>
                    <a:pt x="816" y="118"/>
                  </a:lnTo>
                  <a:lnTo>
                    <a:pt x="817" y="118"/>
                  </a:lnTo>
                  <a:lnTo>
                    <a:pt x="820" y="118"/>
                  </a:lnTo>
                  <a:lnTo>
                    <a:pt x="824" y="118"/>
                  </a:lnTo>
                  <a:lnTo>
                    <a:pt x="825" y="118"/>
                  </a:lnTo>
                  <a:lnTo>
                    <a:pt x="825" y="119"/>
                  </a:lnTo>
                  <a:lnTo>
                    <a:pt x="829" y="119"/>
                  </a:lnTo>
                  <a:lnTo>
                    <a:pt x="829" y="120"/>
                  </a:lnTo>
                  <a:lnTo>
                    <a:pt x="828" y="120"/>
                  </a:lnTo>
                  <a:lnTo>
                    <a:pt x="828" y="121"/>
                  </a:lnTo>
                  <a:lnTo>
                    <a:pt x="829" y="121"/>
                  </a:lnTo>
                  <a:lnTo>
                    <a:pt x="829" y="120"/>
                  </a:lnTo>
                  <a:lnTo>
                    <a:pt x="831" y="120"/>
                  </a:lnTo>
                  <a:lnTo>
                    <a:pt x="832" y="120"/>
                  </a:lnTo>
                  <a:lnTo>
                    <a:pt x="833" y="120"/>
                  </a:lnTo>
                  <a:lnTo>
                    <a:pt x="834" y="120"/>
                  </a:lnTo>
                  <a:lnTo>
                    <a:pt x="835" y="120"/>
                  </a:lnTo>
                  <a:lnTo>
                    <a:pt x="838" y="121"/>
                  </a:lnTo>
                  <a:lnTo>
                    <a:pt x="838" y="122"/>
                  </a:lnTo>
                  <a:lnTo>
                    <a:pt x="838" y="123"/>
                  </a:lnTo>
                  <a:lnTo>
                    <a:pt x="836" y="125"/>
                  </a:lnTo>
                  <a:lnTo>
                    <a:pt x="834" y="126"/>
                  </a:lnTo>
                  <a:lnTo>
                    <a:pt x="833" y="126"/>
                  </a:lnTo>
                  <a:lnTo>
                    <a:pt x="832" y="125"/>
                  </a:lnTo>
                  <a:lnTo>
                    <a:pt x="831" y="125"/>
                  </a:lnTo>
                  <a:lnTo>
                    <a:pt x="826" y="126"/>
                  </a:lnTo>
                  <a:lnTo>
                    <a:pt x="825" y="126"/>
                  </a:lnTo>
                  <a:lnTo>
                    <a:pt x="825" y="127"/>
                  </a:lnTo>
                  <a:lnTo>
                    <a:pt x="824" y="127"/>
                  </a:lnTo>
                  <a:lnTo>
                    <a:pt x="821" y="128"/>
                  </a:lnTo>
                  <a:lnTo>
                    <a:pt x="820" y="128"/>
                  </a:lnTo>
                  <a:lnTo>
                    <a:pt x="820" y="129"/>
                  </a:lnTo>
                  <a:lnTo>
                    <a:pt x="820" y="128"/>
                  </a:lnTo>
                  <a:lnTo>
                    <a:pt x="821" y="128"/>
                  </a:lnTo>
                  <a:lnTo>
                    <a:pt x="823" y="128"/>
                  </a:lnTo>
                  <a:lnTo>
                    <a:pt x="824" y="127"/>
                  </a:lnTo>
                  <a:lnTo>
                    <a:pt x="825" y="127"/>
                  </a:lnTo>
                  <a:lnTo>
                    <a:pt x="826" y="126"/>
                  </a:lnTo>
                  <a:lnTo>
                    <a:pt x="829" y="126"/>
                  </a:lnTo>
                  <a:lnTo>
                    <a:pt x="831" y="126"/>
                  </a:lnTo>
                  <a:lnTo>
                    <a:pt x="833" y="126"/>
                  </a:lnTo>
                  <a:lnTo>
                    <a:pt x="833" y="127"/>
                  </a:lnTo>
                  <a:lnTo>
                    <a:pt x="829" y="127"/>
                  </a:lnTo>
                  <a:lnTo>
                    <a:pt x="828" y="127"/>
                  </a:lnTo>
                  <a:lnTo>
                    <a:pt x="828" y="128"/>
                  </a:lnTo>
                  <a:lnTo>
                    <a:pt x="827" y="128"/>
                  </a:lnTo>
                  <a:lnTo>
                    <a:pt x="827" y="129"/>
                  </a:lnTo>
                  <a:lnTo>
                    <a:pt x="826" y="129"/>
                  </a:lnTo>
                  <a:lnTo>
                    <a:pt x="825" y="130"/>
                  </a:lnTo>
                  <a:lnTo>
                    <a:pt x="824" y="130"/>
                  </a:lnTo>
                  <a:lnTo>
                    <a:pt x="823" y="130"/>
                  </a:lnTo>
                  <a:lnTo>
                    <a:pt x="821" y="130"/>
                  </a:lnTo>
                  <a:lnTo>
                    <a:pt x="823" y="130"/>
                  </a:lnTo>
                  <a:lnTo>
                    <a:pt x="824" y="130"/>
                  </a:lnTo>
                  <a:lnTo>
                    <a:pt x="825" y="130"/>
                  </a:lnTo>
                  <a:lnTo>
                    <a:pt x="826" y="129"/>
                  </a:lnTo>
                  <a:lnTo>
                    <a:pt x="827" y="129"/>
                  </a:lnTo>
                  <a:lnTo>
                    <a:pt x="827" y="128"/>
                  </a:lnTo>
                  <a:lnTo>
                    <a:pt x="828" y="128"/>
                  </a:lnTo>
                  <a:lnTo>
                    <a:pt x="829" y="127"/>
                  </a:lnTo>
                  <a:lnTo>
                    <a:pt x="831" y="127"/>
                  </a:lnTo>
                  <a:lnTo>
                    <a:pt x="832" y="127"/>
                  </a:lnTo>
                  <a:lnTo>
                    <a:pt x="833" y="127"/>
                  </a:lnTo>
                  <a:lnTo>
                    <a:pt x="834" y="127"/>
                  </a:lnTo>
                  <a:lnTo>
                    <a:pt x="834" y="126"/>
                  </a:lnTo>
                  <a:lnTo>
                    <a:pt x="835" y="126"/>
                  </a:lnTo>
                  <a:lnTo>
                    <a:pt x="836" y="126"/>
                  </a:lnTo>
                  <a:lnTo>
                    <a:pt x="838" y="126"/>
                  </a:lnTo>
                  <a:lnTo>
                    <a:pt x="840" y="126"/>
                  </a:lnTo>
                  <a:lnTo>
                    <a:pt x="842" y="126"/>
                  </a:lnTo>
                  <a:lnTo>
                    <a:pt x="843" y="126"/>
                  </a:lnTo>
                  <a:lnTo>
                    <a:pt x="843" y="127"/>
                  </a:lnTo>
                  <a:lnTo>
                    <a:pt x="843" y="128"/>
                  </a:lnTo>
                  <a:lnTo>
                    <a:pt x="842" y="128"/>
                  </a:lnTo>
                  <a:lnTo>
                    <a:pt x="842" y="129"/>
                  </a:lnTo>
                  <a:lnTo>
                    <a:pt x="841" y="129"/>
                  </a:lnTo>
                  <a:lnTo>
                    <a:pt x="840" y="129"/>
                  </a:lnTo>
                  <a:lnTo>
                    <a:pt x="839" y="129"/>
                  </a:lnTo>
                  <a:lnTo>
                    <a:pt x="838" y="129"/>
                  </a:lnTo>
                  <a:lnTo>
                    <a:pt x="836" y="129"/>
                  </a:lnTo>
                  <a:lnTo>
                    <a:pt x="836" y="130"/>
                  </a:lnTo>
                  <a:lnTo>
                    <a:pt x="835" y="130"/>
                  </a:lnTo>
                  <a:lnTo>
                    <a:pt x="834" y="130"/>
                  </a:lnTo>
                  <a:lnTo>
                    <a:pt x="833" y="130"/>
                  </a:lnTo>
                  <a:lnTo>
                    <a:pt x="832" y="130"/>
                  </a:lnTo>
                  <a:lnTo>
                    <a:pt x="828" y="130"/>
                  </a:lnTo>
                  <a:lnTo>
                    <a:pt x="828" y="132"/>
                  </a:lnTo>
                  <a:lnTo>
                    <a:pt x="832" y="130"/>
                  </a:lnTo>
                  <a:lnTo>
                    <a:pt x="833" y="132"/>
                  </a:lnTo>
                  <a:lnTo>
                    <a:pt x="832" y="132"/>
                  </a:lnTo>
                  <a:lnTo>
                    <a:pt x="829" y="132"/>
                  </a:lnTo>
                  <a:lnTo>
                    <a:pt x="828" y="133"/>
                  </a:lnTo>
                  <a:lnTo>
                    <a:pt x="826" y="133"/>
                  </a:lnTo>
                  <a:lnTo>
                    <a:pt x="827" y="133"/>
                  </a:lnTo>
                  <a:lnTo>
                    <a:pt x="828" y="133"/>
                  </a:lnTo>
                  <a:lnTo>
                    <a:pt x="831" y="132"/>
                  </a:lnTo>
                  <a:lnTo>
                    <a:pt x="832" y="132"/>
                  </a:lnTo>
                  <a:lnTo>
                    <a:pt x="833" y="132"/>
                  </a:lnTo>
                  <a:lnTo>
                    <a:pt x="834" y="132"/>
                  </a:lnTo>
                  <a:lnTo>
                    <a:pt x="835" y="130"/>
                  </a:lnTo>
                  <a:lnTo>
                    <a:pt x="835" y="132"/>
                  </a:lnTo>
                  <a:lnTo>
                    <a:pt x="834" y="132"/>
                  </a:lnTo>
                  <a:lnTo>
                    <a:pt x="834" y="133"/>
                  </a:lnTo>
                  <a:lnTo>
                    <a:pt x="833" y="133"/>
                  </a:lnTo>
                  <a:lnTo>
                    <a:pt x="831" y="133"/>
                  </a:lnTo>
                  <a:lnTo>
                    <a:pt x="829" y="133"/>
                  </a:lnTo>
                  <a:lnTo>
                    <a:pt x="828" y="134"/>
                  </a:lnTo>
                  <a:lnTo>
                    <a:pt x="829" y="134"/>
                  </a:lnTo>
                  <a:lnTo>
                    <a:pt x="829" y="133"/>
                  </a:lnTo>
                  <a:lnTo>
                    <a:pt x="831" y="133"/>
                  </a:lnTo>
                  <a:lnTo>
                    <a:pt x="832" y="133"/>
                  </a:lnTo>
                  <a:lnTo>
                    <a:pt x="832" y="134"/>
                  </a:lnTo>
                  <a:lnTo>
                    <a:pt x="831" y="134"/>
                  </a:lnTo>
                  <a:lnTo>
                    <a:pt x="832" y="134"/>
                  </a:lnTo>
                  <a:lnTo>
                    <a:pt x="832" y="135"/>
                  </a:lnTo>
                  <a:lnTo>
                    <a:pt x="831" y="135"/>
                  </a:lnTo>
                  <a:lnTo>
                    <a:pt x="831" y="136"/>
                  </a:lnTo>
                  <a:lnTo>
                    <a:pt x="829" y="136"/>
                  </a:lnTo>
                  <a:lnTo>
                    <a:pt x="828" y="136"/>
                  </a:lnTo>
                  <a:lnTo>
                    <a:pt x="828" y="137"/>
                  </a:lnTo>
                  <a:lnTo>
                    <a:pt x="827" y="137"/>
                  </a:lnTo>
                  <a:lnTo>
                    <a:pt x="826" y="137"/>
                  </a:lnTo>
                  <a:lnTo>
                    <a:pt x="827" y="137"/>
                  </a:lnTo>
                  <a:lnTo>
                    <a:pt x="829" y="136"/>
                  </a:lnTo>
                  <a:lnTo>
                    <a:pt x="831" y="136"/>
                  </a:lnTo>
                  <a:lnTo>
                    <a:pt x="832" y="135"/>
                  </a:lnTo>
                  <a:lnTo>
                    <a:pt x="833" y="135"/>
                  </a:lnTo>
                  <a:lnTo>
                    <a:pt x="833" y="134"/>
                  </a:lnTo>
                  <a:lnTo>
                    <a:pt x="833" y="133"/>
                  </a:lnTo>
                  <a:lnTo>
                    <a:pt x="834" y="133"/>
                  </a:lnTo>
                  <a:lnTo>
                    <a:pt x="835" y="133"/>
                  </a:lnTo>
                  <a:lnTo>
                    <a:pt x="836" y="132"/>
                  </a:lnTo>
                  <a:lnTo>
                    <a:pt x="838" y="132"/>
                  </a:lnTo>
                  <a:lnTo>
                    <a:pt x="839" y="130"/>
                  </a:lnTo>
                  <a:lnTo>
                    <a:pt x="840" y="130"/>
                  </a:lnTo>
                  <a:lnTo>
                    <a:pt x="841" y="130"/>
                  </a:lnTo>
                  <a:lnTo>
                    <a:pt x="841" y="132"/>
                  </a:lnTo>
                  <a:lnTo>
                    <a:pt x="840" y="132"/>
                  </a:lnTo>
                  <a:lnTo>
                    <a:pt x="839" y="132"/>
                  </a:lnTo>
                  <a:lnTo>
                    <a:pt x="839" y="133"/>
                  </a:lnTo>
                  <a:lnTo>
                    <a:pt x="839" y="132"/>
                  </a:lnTo>
                  <a:lnTo>
                    <a:pt x="840" y="132"/>
                  </a:lnTo>
                  <a:lnTo>
                    <a:pt x="841" y="132"/>
                  </a:lnTo>
                  <a:lnTo>
                    <a:pt x="841" y="130"/>
                  </a:lnTo>
                  <a:lnTo>
                    <a:pt x="842" y="130"/>
                  </a:lnTo>
                  <a:lnTo>
                    <a:pt x="843" y="130"/>
                  </a:lnTo>
                  <a:lnTo>
                    <a:pt x="846" y="130"/>
                  </a:lnTo>
                  <a:lnTo>
                    <a:pt x="847" y="130"/>
                  </a:lnTo>
                  <a:lnTo>
                    <a:pt x="846" y="130"/>
                  </a:lnTo>
                  <a:lnTo>
                    <a:pt x="843" y="132"/>
                  </a:lnTo>
                  <a:lnTo>
                    <a:pt x="842" y="132"/>
                  </a:lnTo>
                  <a:lnTo>
                    <a:pt x="842" y="133"/>
                  </a:lnTo>
                  <a:lnTo>
                    <a:pt x="841" y="133"/>
                  </a:lnTo>
                  <a:lnTo>
                    <a:pt x="840" y="133"/>
                  </a:lnTo>
                  <a:lnTo>
                    <a:pt x="840" y="134"/>
                  </a:lnTo>
                  <a:lnTo>
                    <a:pt x="839" y="134"/>
                  </a:lnTo>
                  <a:lnTo>
                    <a:pt x="838" y="134"/>
                  </a:lnTo>
                  <a:lnTo>
                    <a:pt x="836" y="134"/>
                  </a:lnTo>
                  <a:lnTo>
                    <a:pt x="836" y="135"/>
                  </a:lnTo>
                  <a:lnTo>
                    <a:pt x="838" y="134"/>
                  </a:lnTo>
                  <a:lnTo>
                    <a:pt x="839" y="134"/>
                  </a:lnTo>
                  <a:lnTo>
                    <a:pt x="839" y="135"/>
                  </a:lnTo>
                  <a:lnTo>
                    <a:pt x="838" y="135"/>
                  </a:lnTo>
                  <a:lnTo>
                    <a:pt x="836" y="136"/>
                  </a:lnTo>
                  <a:lnTo>
                    <a:pt x="838" y="136"/>
                  </a:lnTo>
                  <a:lnTo>
                    <a:pt x="836" y="136"/>
                  </a:lnTo>
                  <a:lnTo>
                    <a:pt x="835" y="137"/>
                  </a:lnTo>
                  <a:lnTo>
                    <a:pt x="839" y="136"/>
                  </a:lnTo>
                  <a:lnTo>
                    <a:pt x="839" y="135"/>
                  </a:lnTo>
                  <a:lnTo>
                    <a:pt x="840" y="134"/>
                  </a:lnTo>
                  <a:lnTo>
                    <a:pt x="841" y="134"/>
                  </a:lnTo>
                  <a:lnTo>
                    <a:pt x="841" y="133"/>
                  </a:lnTo>
                  <a:lnTo>
                    <a:pt x="842" y="133"/>
                  </a:lnTo>
                  <a:lnTo>
                    <a:pt x="843" y="133"/>
                  </a:lnTo>
                  <a:lnTo>
                    <a:pt x="845" y="133"/>
                  </a:lnTo>
                  <a:lnTo>
                    <a:pt x="843" y="133"/>
                  </a:lnTo>
                  <a:lnTo>
                    <a:pt x="843" y="134"/>
                  </a:lnTo>
                  <a:lnTo>
                    <a:pt x="843" y="135"/>
                  </a:lnTo>
                  <a:lnTo>
                    <a:pt x="842" y="135"/>
                  </a:lnTo>
                  <a:lnTo>
                    <a:pt x="843" y="135"/>
                  </a:lnTo>
                  <a:lnTo>
                    <a:pt x="845" y="135"/>
                  </a:lnTo>
                  <a:lnTo>
                    <a:pt x="845" y="134"/>
                  </a:lnTo>
                  <a:lnTo>
                    <a:pt x="846" y="134"/>
                  </a:lnTo>
                  <a:lnTo>
                    <a:pt x="845" y="134"/>
                  </a:lnTo>
                  <a:lnTo>
                    <a:pt x="845" y="135"/>
                  </a:lnTo>
                  <a:lnTo>
                    <a:pt x="846" y="135"/>
                  </a:lnTo>
                  <a:lnTo>
                    <a:pt x="845" y="135"/>
                  </a:lnTo>
                  <a:lnTo>
                    <a:pt x="843" y="135"/>
                  </a:lnTo>
                  <a:lnTo>
                    <a:pt x="842" y="136"/>
                  </a:lnTo>
                  <a:lnTo>
                    <a:pt x="841" y="136"/>
                  </a:lnTo>
                  <a:lnTo>
                    <a:pt x="841" y="137"/>
                  </a:lnTo>
                  <a:lnTo>
                    <a:pt x="840" y="137"/>
                  </a:lnTo>
                  <a:lnTo>
                    <a:pt x="840" y="139"/>
                  </a:lnTo>
                  <a:lnTo>
                    <a:pt x="839" y="139"/>
                  </a:lnTo>
                  <a:lnTo>
                    <a:pt x="838" y="139"/>
                  </a:lnTo>
                  <a:lnTo>
                    <a:pt x="838" y="140"/>
                  </a:lnTo>
                  <a:lnTo>
                    <a:pt x="838" y="139"/>
                  </a:lnTo>
                  <a:lnTo>
                    <a:pt x="839" y="139"/>
                  </a:lnTo>
                  <a:lnTo>
                    <a:pt x="840" y="139"/>
                  </a:lnTo>
                  <a:lnTo>
                    <a:pt x="840" y="137"/>
                  </a:lnTo>
                  <a:lnTo>
                    <a:pt x="841" y="137"/>
                  </a:lnTo>
                  <a:lnTo>
                    <a:pt x="841" y="136"/>
                  </a:lnTo>
                  <a:lnTo>
                    <a:pt x="842" y="136"/>
                  </a:lnTo>
                  <a:lnTo>
                    <a:pt x="843" y="136"/>
                  </a:lnTo>
                  <a:lnTo>
                    <a:pt x="845" y="136"/>
                  </a:lnTo>
                  <a:lnTo>
                    <a:pt x="845" y="135"/>
                  </a:lnTo>
                  <a:lnTo>
                    <a:pt x="846" y="135"/>
                  </a:lnTo>
                  <a:lnTo>
                    <a:pt x="847" y="136"/>
                  </a:lnTo>
                  <a:lnTo>
                    <a:pt x="846" y="136"/>
                  </a:lnTo>
                  <a:lnTo>
                    <a:pt x="845" y="137"/>
                  </a:lnTo>
                  <a:lnTo>
                    <a:pt x="843" y="139"/>
                  </a:lnTo>
                  <a:lnTo>
                    <a:pt x="842" y="140"/>
                  </a:lnTo>
                  <a:lnTo>
                    <a:pt x="841" y="140"/>
                  </a:lnTo>
                  <a:lnTo>
                    <a:pt x="842" y="140"/>
                  </a:lnTo>
                  <a:lnTo>
                    <a:pt x="843" y="139"/>
                  </a:lnTo>
                  <a:lnTo>
                    <a:pt x="845" y="139"/>
                  </a:lnTo>
                  <a:lnTo>
                    <a:pt x="845" y="137"/>
                  </a:lnTo>
                  <a:lnTo>
                    <a:pt x="846" y="137"/>
                  </a:lnTo>
                  <a:lnTo>
                    <a:pt x="847" y="137"/>
                  </a:lnTo>
                  <a:lnTo>
                    <a:pt x="847" y="136"/>
                  </a:lnTo>
                  <a:lnTo>
                    <a:pt x="848" y="136"/>
                  </a:lnTo>
                  <a:lnTo>
                    <a:pt x="849" y="136"/>
                  </a:lnTo>
                  <a:lnTo>
                    <a:pt x="849" y="135"/>
                  </a:lnTo>
                  <a:lnTo>
                    <a:pt x="850" y="134"/>
                  </a:lnTo>
                  <a:lnTo>
                    <a:pt x="852" y="135"/>
                  </a:lnTo>
                  <a:lnTo>
                    <a:pt x="852" y="134"/>
                  </a:lnTo>
                  <a:lnTo>
                    <a:pt x="852" y="133"/>
                  </a:lnTo>
                  <a:lnTo>
                    <a:pt x="853" y="133"/>
                  </a:lnTo>
                  <a:lnTo>
                    <a:pt x="854" y="133"/>
                  </a:lnTo>
                  <a:lnTo>
                    <a:pt x="855" y="133"/>
                  </a:lnTo>
                  <a:lnTo>
                    <a:pt x="855" y="132"/>
                  </a:lnTo>
                  <a:lnTo>
                    <a:pt x="856" y="132"/>
                  </a:lnTo>
                  <a:lnTo>
                    <a:pt x="859" y="132"/>
                  </a:lnTo>
                  <a:lnTo>
                    <a:pt x="861" y="133"/>
                  </a:lnTo>
                  <a:lnTo>
                    <a:pt x="862" y="133"/>
                  </a:lnTo>
                  <a:lnTo>
                    <a:pt x="864" y="133"/>
                  </a:lnTo>
                  <a:lnTo>
                    <a:pt x="864" y="134"/>
                  </a:lnTo>
                  <a:lnTo>
                    <a:pt x="866" y="134"/>
                  </a:lnTo>
                  <a:lnTo>
                    <a:pt x="864" y="134"/>
                  </a:lnTo>
                  <a:lnTo>
                    <a:pt x="866" y="135"/>
                  </a:lnTo>
                  <a:lnTo>
                    <a:pt x="867" y="136"/>
                  </a:lnTo>
                  <a:lnTo>
                    <a:pt x="866" y="136"/>
                  </a:lnTo>
                  <a:lnTo>
                    <a:pt x="864" y="137"/>
                  </a:lnTo>
                  <a:lnTo>
                    <a:pt x="863" y="137"/>
                  </a:lnTo>
                  <a:lnTo>
                    <a:pt x="862" y="139"/>
                  </a:lnTo>
                  <a:lnTo>
                    <a:pt x="861" y="139"/>
                  </a:lnTo>
                  <a:lnTo>
                    <a:pt x="860" y="139"/>
                  </a:lnTo>
                  <a:lnTo>
                    <a:pt x="859" y="139"/>
                  </a:lnTo>
                  <a:lnTo>
                    <a:pt x="857" y="139"/>
                  </a:lnTo>
                  <a:lnTo>
                    <a:pt x="856" y="139"/>
                  </a:lnTo>
                  <a:lnTo>
                    <a:pt x="855" y="139"/>
                  </a:lnTo>
                  <a:lnTo>
                    <a:pt x="855" y="140"/>
                  </a:lnTo>
                  <a:lnTo>
                    <a:pt x="854" y="140"/>
                  </a:lnTo>
                  <a:lnTo>
                    <a:pt x="853" y="141"/>
                  </a:lnTo>
                  <a:lnTo>
                    <a:pt x="852" y="141"/>
                  </a:lnTo>
                  <a:lnTo>
                    <a:pt x="850" y="141"/>
                  </a:lnTo>
                  <a:lnTo>
                    <a:pt x="850" y="142"/>
                  </a:lnTo>
                  <a:lnTo>
                    <a:pt x="847" y="142"/>
                  </a:lnTo>
                  <a:lnTo>
                    <a:pt x="846" y="142"/>
                  </a:lnTo>
                  <a:lnTo>
                    <a:pt x="849" y="142"/>
                  </a:lnTo>
                  <a:lnTo>
                    <a:pt x="852" y="142"/>
                  </a:lnTo>
                  <a:lnTo>
                    <a:pt x="853" y="142"/>
                  </a:lnTo>
                  <a:lnTo>
                    <a:pt x="852" y="142"/>
                  </a:lnTo>
                  <a:lnTo>
                    <a:pt x="850" y="143"/>
                  </a:lnTo>
                  <a:lnTo>
                    <a:pt x="849" y="143"/>
                  </a:lnTo>
                  <a:lnTo>
                    <a:pt x="849" y="144"/>
                  </a:lnTo>
                  <a:lnTo>
                    <a:pt x="847" y="144"/>
                  </a:lnTo>
                  <a:lnTo>
                    <a:pt x="846" y="144"/>
                  </a:lnTo>
                  <a:lnTo>
                    <a:pt x="847" y="144"/>
                  </a:lnTo>
                  <a:lnTo>
                    <a:pt x="846" y="144"/>
                  </a:lnTo>
                  <a:lnTo>
                    <a:pt x="847" y="146"/>
                  </a:lnTo>
                  <a:lnTo>
                    <a:pt x="847" y="144"/>
                  </a:lnTo>
                  <a:lnTo>
                    <a:pt x="848" y="144"/>
                  </a:lnTo>
                  <a:lnTo>
                    <a:pt x="849" y="144"/>
                  </a:lnTo>
                  <a:lnTo>
                    <a:pt x="850" y="143"/>
                  </a:lnTo>
                  <a:lnTo>
                    <a:pt x="852" y="143"/>
                  </a:lnTo>
                  <a:lnTo>
                    <a:pt x="854" y="143"/>
                  </a:lnTo>
                  <a:lnTo>
                    <a:pt x="855" y="142"/>
                  </a:lnTo>
                  <a:lnTo>
                    <a:pt x="856" y="142"/>
                  </a:lnTo>
                  <a:lnTo>
                    <a:pt x="859" y="142"/>
                  </a:lnTo>
                  <a:lnTo>
                    <a:pt x="861" y="141"/>
                  </a:lnTo>
                  <a:lnTo>
                    <a:pt x="862" y="142"/>
                  </a:lnTo>
                  <a:lnTo>
                    <a:pt x="862" y="141"/>
                  </a:lnTo>
                  <a:lnTo>
                    <a:pt x="863" y="140"/>
                  </a:lnTo>
                  <a:lnTo>
                    <a:pt x="864" y="140"/>
                  </a:lnTo>
                  <a:lnTo>
                    <a:pt x="866" y="139"/>
                  </a:lnTo>
                  <a:lnTo>
                    <a:pt x="868" y="139"/>
                  </a:lnTo>
                  <a:lnTo>
                    <a:pt x="869" y="139"/>
                  </a:lnTo>
                  <a:lnTo>
                    <a:pt x="870" y="140"/>
                  </a:lnTo>
                  <a:lnTo>
                    <a:pt x="869" y="140"/>
                  </a:lnTo>
                  <a:lnTo>
                    <a:pt x="869" y="141"/>
                  </a:lnTo>
                  <a:lnTo>
                    <a:pt x="867" y="142"/>
                  </a:lnTo>
                  <a:lnTo>
                    <a:pt x="866" y="142"/>
                  </a:lnTo>
                  <a:lnTo>
                    <a:pt x="866" y="143"/>
                  </a:lnTo>
                  <a:lnTo>
                    <a:pt x="864" y="143"/>
                  </a:lnTo>
                  <a:lnTo>
                    <a:pt x="862" y="144"/>
                  </a:lnTo>
                  <a:lnTo>
                    <a:pt x="861" y="144"/>
                  </a:lnTo>
                  <a:lnTo>
                    <a:pt x="861" y="146"/>
                  </a:lnTo>
                  <a:lnTo>
                    <a:pt x="860" y="146"/>
                  </a:lnTo>
                  <a:lnTo>
                    <a:pt x="859" y="146"/>
                  </a:lnTo>
                  <a:lnTo>
                    <a:pt x="856" y="144"/>
                  </a:lnTo>
                  <a:lnTo>
                    <a:pt x="856" y="146"/>
                  </a:lnTo>
                  <a:lnTo>
                    <a:pt x="855" y="146"/>
                  </a:lnTo>
                  <a:lnTo>
                    <a:pt x="854" y="147"/>
                  </a:lnTo>
                  <a:lnTo>
                    <a:pt x="853" y="147"/>
                  </a:lnTo>
                  <a:lnTo>
                    <a:pt x="852" y="147"/>
                  </a:lnTo>
                  <a:lnTo>
                    <a:pt x="850" y="148"/>
                  </a:lnTo>
                  <a:lnTo>
                    <a:pt x="853" y="147"/>
                  </a:lnTo>
                  <a:lnTo>
                    <a:pt x="853" y="148"/>
                  </a:lnTo>
                  <a:lnTo>
                    <a:pt x="852" y="149"/>
                  </a:lnTo>
                  <a:lnTo>
                    <a:pt x="850" y="149"/>
                  </a:lnTo>
                  <a:lnTo>
                    <a:pt x="852" y="149"/>
                  </a:lnTo>
                  <a:lnTo>
                    <a:pt x="853" y="148"/>
                  </a:lnTo>
                  <a:lnTo>
                    <a:pt x="854" y="148"/>
                  </a:lnTo>
                  <a:lnTo>
                    <a:pt x="854" y="147"/>
                  </a:lnTo>
                  <a:lnTo>
                    <a:pt x="855" y="147"/>
                  </a:lnTo>
                  <a:lnTo>
                    <a:pt x="856" y="146"/>
                  </a:lnTo>
                  <a:lnTo>
                    <a:pt x="857" y="146"/>
                  </a:lnTo>
                  <a:lnTo>
                    <a:pt x="859" y="146"/>
                  </a:lnTo>
                  <a:lnTo>
                    <a:pt x="860" y="146"/>
                  </a:lnTo>
                  <a:lnTo>
                    <a:pt x="860" y="147"/>
                  </a:lnTo>
                  <a:lnTo>
                    <a:pt x="857" y="148"/>
                  </a:lnTo>
                  <a:lnTo>
                    <a:pt x="856" y="149"/>
                  </a:lnTo>
                  <a:lnTo>
                    <a:pt x="855" y="150"/>
                  </a:lnTo>
                  <a:lnTo>
                    <a:pt x="854" y="150"/>
                  </a:lnTo>
                  <a:lnTo>
                    <a:pt x="854" y="151"/>
                  </a:lnTo>
                  <a:lnTo>
                    <a:pt x="853" y="151"/>
                  </a:lnTo>
                  <a:lnTo>
                    <a:pt x="854" y="151"/>
                  </a:lnTo>
                  <a:lnTo>
                    <a:pt x="853" y="151"/>
                  </a:lnTo>
                  <a:lnTo>
                    <a:pt x="852" y="153"/>
                  </a:lnTo>
                  <a:lnTo>
                    <a:pt x="853" y="153"/>
                  </a:lnTo>
                  <a:lnTo>
                    <a:pt x="853" y="151"/>
                  </a:lnTo>
                  <a:lnTo>
                    <a:pt x="854" y="151"/>
                  </a:lnTo>
                  <a:lnTo>
                    <a:pt x="855" y="151"/>
                  </a:lnTo>
                  <a:lnTo>
                    <a:pt x="855" y="150"/>
                  </a:lnTo>
                  <a:lnTo>
                    <a:pt x="856" y="150"/>
                  </a:lnTo>
                  <a:lnTo>
                    <a:pt x="856" y="149"/>
                  </a:lnTo>
                  <a:lnTo>
                    <a:pt x="857" y="149"/>
                  </a:lnTo>
                  <a:lnTo>
                    <a:pt x="857" y="148"/>
                  </a:lnTo>
                  <a:lnTo>
                    <a:pt x="859" y="148"/>
                  </a:lnTo>
                  <a:lnTo>
                    <a:pt x="859" y="147"/>
                  </a:lnTo>
                  <a:lnTo>
                    <a:pt x="860" y="147"/>
                  </a:lnTo>
                  <a:lnTo>
                    <a:pt x="861" y="147"/>
                  </a:lnTo>
                  <a:lnTo>
                    <a:pt x="861" y="146"/>
                  </a:lnTo>
                  <a:lnTo>
                    <a:pt x="862" y="146"/>
                  </a:lnTo>
                  <a:lnTo>
                    <a:pt x="862" y="144"/>
                  </a:lnTo>
                  <a:lnTo>
                    <a:pt x="863" y="144"/>
                  </a:lnTo>
                  <a:lnTo>
                    <a:pt x="866" y="143"/>
                  </a:lnTo>
                  <a:lnTo>
                    <a:pt x="867" y="143"/>
                  </a:lnTo>
                  <a:lnTo>
                    <a:pt x="868" y="143"/>
                  </a:lnTo>
                  <a:lnTo>
                    <a:pt x="869" y="143"/>
                  </a:lnTo>
                  <a:lnTo>
                    <a:pt x="871" y="142"/>
                  </a:lnTo>
                  <a:lnTo>
                    <a:pt x="875" y="142"/>
                  </a:lnTo>
                  <a:lnTo>
                    <a:pt x="875" y="141"/>
                  </a:lnTo>
                  <a:lnTo>
                    <a:pt x="876" y="142"/>
                  </a:lnTo>
                  <a:lnTo>
                    <a:pt x="875" y="143"/>
                  </a:lnTo>
                  <a:lnTo>
                    <a:pt x="874" y="143"/>
                  </a:lnTo>
                  <a:lnTo>
                    <a:pt x="870" y="144"/>
                  </a:lnTo>
                  <a:lnTo>
                    <a:pt x="869" y="144"/>
                  </a:lnTo>
                  <a:lnTo>
                    <a:pt x="868" y="144"/>
                  </a:lnTo>
                  <a:lnTo>
                    <a:pt x="867" y="144"/>
                  </a:lnTo>
                  <a:lnTo>
                    <a:pt x="867" y="146"/>
                  </a:lnTo>
                  <a:lnTo>
                    <a:pt x="867" y="147"/>
                  </a:lnTo>
                  <a:lnTo>
                    <a:pt x="866" y="147"/>
                  </a:lnTo>
                  <a:lnTo>
                    <a:pt x="867" y="147"/>
                  </a:lnTo>
                  <a:lnTo>
                    <a:pt x="868" y="147"/>
                  </a:lnTo>
                  <a:lnTo>
                    <a:pt x="868" y="146"/>
                  </a:lnTo>
                  <a:lnTo>
                    <a:pt x="868" y="144"/>
                  </a:lnTo>
                  <a:lnTo>
                    <a:pt x="869" y="144"/>
                  </a:lnTo>
                  <a:lnTo>
                    <a:pt x="870" y="144"/>
                  </a:lnTo>
                  <a:lnTo>
                    <a:pt x="871" y="146"/>
                  </a:lnTo>
                  <a:lnTo>
                    <a:pt x="871" y="144"/>
                  </a:lnTo>
                  <a:lnTo>
                    <a:pt x="871" y="146"/>
                  </a:lnTo>
                  <a:lnTo>
                    <a:pt x="873" y="144"/>
                  </a:lnTo>
                  <a:lnTo>
                    <a:pt x="874" y="144"/>
                  </a:lnTo>
                  <a:lnTo>
                    <a:pt x="875" y="144"/>
                  </a:lnTo>
                  <a:lnTo>
                    <a:pt x="875" y="143"/>
                  </a:lnTo>
                  <a:lnTo>
                    <a:pt x="875" y="144"/>
                  </a:lnTo>
                  <a:lnTo>
                    <a:pt x="876" y="144"/>
                  </a:lnTo>
                  <a:lnTo>
                    <a:pt x="876" y="143"/>
                  </a:lnTo>
                  <a:lnTo>
                    <a:pt x="877" y="143"/>
                  </a:lnTo>
                  <a:lnTo>
                    <a:pt x="878" y="143"/>
                  </a:lnTo>
                  <a:lnTo>
                    <a:pt x="880" y="143"/>
                  </a:lnTo>
                  <a:lnTo>
                    <a:pt x="881" y="143"/>
                  </a:lnTo>
                  <a:lnTo>
                    <a:pt x="882" y="143"/>
                  </a:lnTo>
                  <a:lnTo>
                    <a:pt x="885" y="144"/>
                  </a:lnTo>
                  <a:lnTo>
                    <a:pt x="888" y="146"/>
                  </a:lnTo>
                  <a:lnTo>
                    <a:pt x="889" y="146"/>
                  </a:lnTo>
                  <a:lnTo>
                    <a:pt x="888" y="146"/>
                  </a:lnTo>
                  <a:lnTo>
                    <a:pt x="888" y="147"/>
                  </a:lnTo>
                  <a:lnTo>
                    <a:pt x="887" y="147"/>
                  </a:lnTo>
                  <a:lnTo>
                    <a:pt x="887" y="148"/>
                  </a:lnTo>
                  <a:lnTo>
                    <a:pt x="885" y="148"/>
                  </a:lnTo>
                  <a:lnTo>
                    <a:pt x="884" y="148"/>
                  </a:lnTo>
                  <a:lnTo>
                    <a:pt x="884" y="147"/>
                  </a:lnTo>
                  <a:lnTo>
                    <a:pt x="885" y="147"/>
                  </a:lnTo>
                  <a:lnTo>
                    <a:pt x="884" y="147"/>
                  </a:lnTo>
                  <a:lnTo>
                    <a:pt x="883" y="148"/>
                  </a:lnTo>
                  <a:lnTo>
                    <a:pt x="883" y="149"/>
                  </a:lnTo>
                  <a:lnTo>
                    <a:pt x="882" y="149"/>
                  </a:lnTo>
                  <a:lnTo>
                    <a:pt x="881" y="149"/>
                  </a:lnTo>
                  <a:lnTo>
                    <a:pt x="880" y="149"/>
                  </a:lnTo>
                  <a:lnTo>
                    <a:pt x="878" y="149"/>
                  </a:lnTo>
                  <a:lnTo>
                    <a:pt x="877" y="149"/>
                  </a:lnTo>
                  <a:lnTo>
                    <a:pt x="876" y="149"/>
                  </a:lnTo>
                  <a:lnTo>
                    <a:pt x="875" y="150"/>
                  </a:lnTo>
                  <a:lnTo>
                    <a:pt x="874" y="150"/>
                  </a:lnTo>
                  <a:lnTo>
                    <a:pt x="873" y="150"/>
                  </a:lnTo>
                  <a:lnTo>
                    <a:pt x="871" y="150"/>
                  </a:lnTo>
                  <a:lnTo>
                    <a:pt x="870" y="151"/>
                  </a:lnTo>
                  <a:lnTo>
                    <a:pt x="869" y="151"/>
                  </a:lnTo>
                  <a:lnTo>
                    <a:pt x="868" y="151"/>
                  </a:lnTo>
                  <a:lnTo>
                    <a:pt x="867" y="153"/>
                  </a:lnTo>
                  <a:lnTo>
                    <a:pt x="866" y="153"/>
                  </a:lnTo>
                  <a:lnTo>
                    <a:pt x="867" y="153"/>
                  </a:lnTo>
                  <a:lnTo>
                    <a:pt x="868" y="153"/>
                  </a:lnTo>
                  <a:lnTo>
                    <a:pt x="868" y="154"/>
                  </a:lnTo>
                  <a:lnTo>
                    <a:pt x="867" y="153"/>
                  </a:lnTo>
                  <a:lnTo>
                    <a:pt x="867" y="154"/>
                  </a:lnTo>
                  <a:lnTo>
                    <a:pt x="866" y="154"/>
                  </a:lnTo>
                  <a:lnTo>
                    <a:pt x="864" y="154"/>
                  </a:lnTo>
                  <a:lnTo>
                    <a:pt x="863" y="154"/>
                  </a:lnTo>
                  <a:lnTo>
                    <a:pt x="863" y="155"/>
                  </a:lnTo>
                  <a:lnTo>
                    <a:pt x="862" y="155"/>
                  </a:lnTo>
                  <a:lnTo>
                    <a:pt x="861" y="155"/>
                  </a:lnTo>
                  <a:lnTo>
                    <a:pt x="862" y="155"/>
                  </a:lnTo>
                  <a:lnTo>
                    <a:pt x="866" y="154"/>
                  </a:lnTo>
                  <a:lnTo>
                    <a:pt x="867" y="154"/>
                  </a:lnTo>
                  <a:lnTo>
                    <a:pt x="868" y="154"/>
                  </a:lnTo>
                  <a:lnTo>
                    <a:pt x="869" y="154"/>
                  </a:lnTo>
                  <a:lnTo>
                    <a:pt x="869" y="153"/>
                  </a:lnTo>
                  <a:lnTo>
                    <a:pt x="869" y="151"/>
                  </a:lnTo>
                  <a:lnTo>
                    <a:pt x="870" y="151"/>
                  </a:lnTo>
                  <a:lnTo>
                    <a:pt x="871" y="151"/>
                  </a:lnTo>
                  <a:lnTo>
                    <a:pt x="876" y="150"/>
                  </a:lnTo>
                  <a:lnTo>
                    <a:pt x="877" y="150"/>
                  </a:lnTo>
                  <a:lnTo>
                    <a:pt x="877" y="151"/>
                  </a:lnTo>
                  <a:lnTo>
                    <a:pt x="878" y="150"/>
                  </a:lnTo>
                  <a:lnTo>
                    <a:pt x="877" y="150"/>
                  </a:lnTo>
                  <a:lnTo>
                    <a:pt x="878" y="150"/>
                  </a:lnTo>
                  <a:lnTo>
                    <a:pt x="882" y="150"/>
                  </a:lnTo>
                  <a:lnTo>
                    <a:pt x="882" y="151"/>
                  </a:lnTo>
                  <a:lnTo>
                    <a:pt x="880" y="151"/>
                  </a:lnTo>
                  <a:lnTo>
                    <a:pt x="880" y="153"/>
                  </a:lnTo>
                  <a:lnTo>
                    <a:pt x="878" y="153"/>
                  </a:lnTo>
                  <a:lnTo>
                    <a:pt x="876" y="154"/>
                  </a:lnTo>
                  <a:lnTo>
                    <a:pt x="875" y="154"/>
                  </a:lnTo>
                  <a:lnTo>
                    <a:pt x="874" y="154"/>
                  </a:lnTo>
                  <a:lnTo>
                    <a:pt x="873" y="155"/>
                  </a:lnTo>
                  <a:lnTo>
                    <a:pt x="871" y="155"/>
                  </a:lnTo>
                  <a:lnTo>
                    <a:pt x="870" y="155"/>
                  </a:lnTo>
                  <a:lnTo>
                    <a:pt x="868" y="155"/>
                  </a:lnTo>
                  <a:lnTo>
                    <a:pt x="867" y="156"/>
                  </a:lnTo>
                  <a:lnTo>
                    <a:pt x="866" y="156"/>
                  </a:lnTo>
                  <a:lnTo>
                    <a:pt x="866" y="157"/>
                  </a:lnTo>
                  <a:lnTo>
                    <a:pt x="864" y="157"/>
                  </a:lnTo>
                  <a:lnTo>
                    <a:pt x="863" y="157"/>
                  </a:lnTo>
                  <a:lnTo>
                    <a:pt x="863" y="158"/>
                  </a:lnTo>
                  <a:lnTo>
                    <a:pt x="864" y="158"/>
                  </a:lnTo>
                  <a:lnTo>
                    <a:pt x="864" y="157"/>
                  </a:lnTo>
                  <a:lnTo>
                    <a:pt x="866" y="157"/>
                  </a:lnTo>
                  <a:lnTo>
                    <a:pt x="867" y="156"/>
                  </a:lnTo>
                  <a:lnTo>
                    <a:pt x="868" y="156"/>
                  </a:lnTo>
                  <a:lnTo>
                    <a:pt x="869" y="156"/>
                  </a:lnTo>
                  <a:lnTo>
                    <a:pt x="870" y="156"/>
                  </a:lnTo>
                  <a:lnTo>
                    <a:pt x="871" y="156"/>
                  </a:lnTo>
                  <a:lnTo>
                    <a:pt x="874" y="155"/>
                  </a:lnTo>
                  <a:lnTo>
                    <a:pt x="875" y="154"/>
                  </a:lnTo>
                  <a:lnTo>
                    <a:pt x="876" y="154"/>
                  </a:lnTo>
                  <a:lnTo>
                    <a:pt x="877" y="154"/>
                  </a:lnTo>
                  <a:lnTo>
                    <a:pt x="878" y="154"/>
                  </a:lnTo>
                  <a:lnTo>
                    <a:pt x="880" y="154"/>
                  </a:lnTo>
                  <a:lnTo>
                    <a:pt x="881" y="154"/>
                  </a:lnTo>
                  <a:lnTo>
                    <a:pt x="881" y="153"/>
                  </a:lnTo>
                  <a:lnTo>
                    <a:pt x="882" y="153"/>
                  </a:lnTo>
                  <a:lnTo>
                    <a:pt x="883" y="153"/>
                  </a:lnTo>
                  <a:lnTo>
                    <a:pt x="884" y="153"/>
                  </a:lnTo>
                  <a:lnTo>
                    <a:pt x="884" y="151"/>
                  </a:lnTo>
                  <a:lnTo>
                    <a:pt x="885" y="151"/>
                  </a:lnTo>
                  <a:lnTo>
                    <a:pt x="884" y="151"/>
                  </a:lnTo>
                  <a:lnTo>
                    <a:pt x="885" y="151"/>
                  </a:lnTo>
                  <a:lnTo>
                    <a:pt x="884" y="151"/>
                  </a:lnTo>
                  <a:lnTo>
                    <a:pt x="884" y="150"/>
                  </a:lnTo>
                  <a:lnTo>
                    <a:pt x="885" y="150"/>
                  </a:lnTo>
                  <a:lnTo>
                    <a:pt x="887" y="149"/>
                  </a:lnTo>
                  <a:lnTo>
                    <a:pt x="888" y="149"/>
                  </a:lnTo>
                  <a:lnTo>
                    <a:pt x="889" y="149"/>
                  </a:lnTo>
                  <a:lnTo>
                    <a:pt x="890" y="149"/>
                  </a:lnTo>
                  <a:lnTo>
                    <a:pt x="891" y="149"/>
                  </a:lnTo>
                  <a:lnTo>
                    <a:pt x="891" y="150"/>
                  </a:lnTo>
                  <a:lnTo>
                    <a:pt x="892" y="151"/>
                  </a:lnTo>
                  <a:lnTo>
                    <a:pt x="893" y="153"/>
                  </a:lnTo>
                  <a:lnTo>
                    <a:pt x="893" y="154"/>
                  </a:lnTo>
                  <a:lnTo>
                    <a:pt x="893" y="155"/>
                  </a:lnTo>
                  <a:lnTo>
                    <a:pt x="893" y="156"/>
                  </a:lnTo>
                  <a:lnTo>
                    <a:pt x="891" y="157"/>
                  </a:lnTo>
                  <a:lnTo>
                    <a:pt x="889" y="156"/>
                  </a:lnTo>
                  <a:lnTo>
                    <a:pt x="888" y="156"/>
                  </a:lnTo>
                  <a:lnTo>
                    <a:pt x="884" y="156"/>
                  </a:lnTo>
                  <a:lnTo>
                    <a:pt x="883" y="156"/>
                  </a:lnTo>
                  <a:lnTo>
                    <a:pt x="883" y="157"/>
                  </a:lnTo>
                  <a:lnTo>
                    <a:pt x="882" y="157"/>
                  </a:lnTo>
                  <a:lnTo>
                    <a:pt x="881" y="157"/>
                  </a:lnTo>
                  <a:lnTo>
                    <a:pt x="881" y="158"/>
                  </a:lnTo>
                  <a:lnTo>
                    <a:pt x="878" y="158"/>
                  </a:lnTo>
                  <a:lnTo>
                    <a:pt x="877" y="157"/>
                  </a:lnTo>
                  <a:lnTo>
                    <a:pt x="876" y="157"/>
                  </a:lnTo>
                  <a:lnTo>
                    <a:pt x="876" y="158"/>
                  </a:lnTo>
                  <a:lnTo>
                    <a:pt x="874" y="158"/>
                  </a:lnTo>
                  <a:lnTo>
                    <a:pt x="873" y="158"/>
                  </a:lnTo>
                  <a:lnTo>
                    <a:pt x="871" y="158"/>
                  </a:lnTo>
                  <a:lnTo>
                    <a:pt x="870" y="160"/>
                  </a:lnTo>
                  <a:lnTo>
                    <a:pt x="866" y="158"/>
                  </a:lnTo>
                  <a:lnTo>
                    <a:pt x="863" y="160"/>
                  </a:lnTo>
                  <a:lnTo>
                    <a:pt x="862" y="160"/>
                  </a:lnTo>
                  <a:lnTo>
                    <a:pt x="863" y="160"/>
                  </a:lnTo>
                  <a:lnTo>
                    <a:pt x="864" y="160"/>
                  </a:lnTo>
                  <a:lnTo>
                    <a:pt x="866" y="160"/>
                  </a:lnTo>
                  <a:lnTo>
                    <a:pt x="867" y="160"/>
                  </a:lnTo>
                  <a:lnTo>
                    <a:pt x="870" y="160"/>
                  </a:lnTo>
                  <a:lnTo>
                    <a:pt x="871" y="160"/>
                  </a:lnTo>
                  <a:lnTo>
                    <a:pt x="873" y="160"/>
                  </a:lnTo>
                  <a:lnTo>
                    <a:pt x="874" y="158"/>
                  </a:lnTo>
                  <a:lnTo>
                    <a:pt x="876" y="158"/>
                  </a:lnTo>
                  <a:lnTo>
                    <a:pt x="877" y="158"/>
                  </a:lnTo>
                  <a:lnTo>
                    <a:pt x="878" y="158"/>
                  </a:lnTo>
                  <a:lnTo>
                    <a:pt x="880" y="160"/>
                  </a:lnTo>
                  <a:lnTo>
                    <a:pt x="882" y="161"/>
                  </a:lnTo>
                  <a:lnTo>
                    <a:pt x="883" y="161"/>
                  </a:lnTo>
                  <a:lnTo>
                    <a:pt x="884" y="161"/>
                  </a:lnTo>
                  <a:lnTo>
                    <a:pt x="884" y="160"/>
                  </a:lnTo>
                  <a:lnTo>
                    <a:pt x="887" y="160"/>
                  </a:lnTo>
                  <a:lnTo>
                    <a:pt x="890" y="161"/>
                  </a:lnTo>
                  <a:lnTo>
                    <a:pt x="893" y="162"/>
                  </a:lnTo>
                  <a:lnTo>
                    <a:pt x="895" y="163"/>
                  </a:lnTo>
                  <a:lnTo>
                    <a:pt x="893" y="164"/>
                  </a:lnTo>
                  <a:lnTo>
                    <a:pt x="892" y="164"/>
                  </a:lnTo>
                  <a:lnTo>
                    <a:pt x="890" y="164"/>
                  </a:lnTo>
                  <a:lnTo>
                    <a:pt x="889" y="164"/>
                  </a:lnTo>
                  <a:lnTo>
                    <a:pt x="888" y="164"/>
                  </a:lnTo>
                  <a:lnTo>
                    <a:pt x="887" y="164"/>
                  </a:lnTo>
                  <a:lnTo>
                    <a:pt x="885" y="164"/>
                  </a:lnTo>
                  <a:lnTo>
                    <a:pt x="883" y="164"/>
                  </a:lnTo>
                  <a:lnTo>
                    <a:pt x="882" y="163"/>
                  </a:lnTo>
                  <a:lnTo>
                    <a:pt x="881" y="163"/>
                  </a:lnTo>
                  <a:lnTo>
                    <a:pt x="880" y="163"/>
                  </a:lnTo>
                  <a:lnTo>
                    <a:pt x="880" y="162"/>
                  </a:lnTo>
                  <a:lnTo>
                    <a:pt x="878" y="162"/>
                  </a:lnTo>
                  <a:lnTo>
                    <a:pt x="877" y="162"/>
                  </a:lnTo>
                  <a:lnTo>
                    <a:pt x="875" y="162"/>
                  </a:lnTo>
                  <a:lnTo>
                    <a:pt x="871" y="162"/>
                  </a:lnTo>
                  <a:lnTo>
                    <a:pt x="869" y="162"/>
                  </a:lnTo>
                  <a:lnTo>
                    <a:pt x="868" y="163"/>
                  </a:lnTo>
                  <a:lnTo>
                    <a:pt x="869" y="163"/>
                  </a:lnTo>
                  <a:lnTo>
                    <a:pt x="869" y="162"/>
                  </a:lnTo>
                  <a:lnTo>
                    <a:pt x="871" y="162"/>
                  </a:lnTo>
                  <a:lnTo>
                    <a:pt x="874" y="162"/>
                  </a:lnTo>
                  <a:lnTo>
                    <a:pt x="877" y="163"/>
                  </a:lnTo>
                  <a:lnTo>
                    <a:pt x="878" y="163"/>
                  </a:lnTo>
                  <a:lnTo>
                    <a:pt x="880" y="163"/>
                  </a:lnTo>
                  <a:lnTo>
                    <a:pt x="878" y="163"/>
                  </a:lnTo>
                  <a:lnTo>
                    <a:pt x="878" y="164"/>
                  </a:lnTo>
                  <a:lnTo>
                    <a:pt x="878" y="163"/>
                  </a:lnTo>
                  <a:lnTo>
                    <a:pt x="874" y="163"/>
                  </a:lnTo>
                  <a:lnTo>
                    <a:pt x="873" y="163"/>
                  </a:lnTo>
                  <a:lnTo>
                    <a:pt x="870" y="163"/>
                  </a:lnTo>
                  <a:lnTo>
                    <a:pt x="871" y="163"/>
                  </a:lnTo>
                  <a:lnTo>
                    <a:pt x="873" y="163"/>
                  </a:lnTo>
                  <a:lnTo>
                    <a:pt x="874" y="163"/>
                  </a:lnTo>
                  <a:lnTo>
                    <a:pt x="875" y="163"/>
                  </a:lnTo>
                  <a:lnTo>
                    <a:pt x="875" y="164"/>
                  </a:lnTo>
                  <a:lnTo>
                    <a:pt x="874" y="164"/>
                  </a:lnTo>
                  <a:lnTo>
                    <a:pt x="873" y="164"/>
                  </a:lnTo>
                  <a:lnTo>
                    <a:pt x="871" y="164"/>
                  </a:lnTo>
                  <a:lnTo>
                    <a:pt x="870" y="164"/>
                  </a:lnTo>
                  <a:lnTo>
                    <a:pt x="869" y="164"/>
                  </a:lnTo>
                  <a:lnTo>
                    <a:pt x="869" y="165"/>
                  </a:lnTo>
                  <a:lnTo>
                    <a:pt x="868" y="165"/>
                  </a:lnTo>
                  <a:lnTo>
                    <a:pt x="869" y="165"/>
                  </a:lnTo>
                  <a:lnTo>
                    <a:pt x="870" y="165"/>
                  </a:lnTo>
                  <a:lnTo>
                    <a:pt x="869" y="165"/>
                  </a:lnTo>
                  <a:lnTo>
                    <a:pt x="869" y="167"/>
                  </a:lnTo>
                  <a:lnTo>
                    <a:pt x="868" y="167"/>
                  </a:lnTo>
                  <a:lnTo>
                    <a:pt x="869" y="167"/>
                  </a:lnTo>
                  <a:lnTo>
                    <a:pt x="869" y="165"/>
                  </a:lnTo>
                  <a:lnTo>
                    <a:pt x="870" y="165"/>
                  </a:lnTo>
                  <a:lnTo>
                    <a:pt x="871" y="165"/>
                  </a:lnTo>
                  <a:lnTo>
                    <a:pt x="873" y="165"/>
                  </a:lnTo>
                  <a:lnTo>
                    <a:pt x="874" y="164"/>
                  </a:lnTo>
                  <a:lnTo>
                    <a:pt x="875" y="164"/>
                  </a:lnTo>
                  <a:lnTo>
                    <a:pt x="876" y="164"/>
                  </a:lnTo>
                  <a:lnTo>
                    <a:pt x="878" y="164"/>
                  </a:lnTo>
                  <a:lnTo>
                    <a:pt x="882" y="165"/>
                  </a:lnTo>
                  <a:lnTo>
                    <a:pt x="882" y="167"/>
                  </a:lnTo>
                  <a:lnTo>
                    <a:pt x="880" y="167"/>
                  </a:lnTo>
                  <a:lnTo>
                    <a:pt x="878" y="167"/>
                  </a:lnTo>
                  <a:lnTo>
                    <a:pt x="876" y="167"/>
                  </a:lnTo>
                  <a:lnTo>
                    <a:pt x="875" y="167"/>
                  </a:lnTo>
                  <a:lnTo>
                    <a:pt x="874" y="167"/>
                  </a:lnTo>
                  <a:lnTo>
                    <a:pt x="873" y="167"/>
                  </a:lnTo>
                  <a:lnTo>
                    <a:pt x="874" y="167"/>
                  </a:lnTo>
                  <a:lnTo>
                    <a:pt x="876" y="167"/>
                  </a:lnTo>
                  <a:lnTo>
                    <a:pt x="877" y="167"/>
                  </a:lnTo>
                  <a:lnTo>
                    <a:pt x="878" y="167"/>
                  </a:lnTo>
                  <a:lnTo>
                    <a:pt x="877" y="168"/>
                  </a:lnTo>
                  <a:lnTo>
                    <a:pt x="878" y="168"/>
                  </a:lnTo>
                  <a:lnTo>
                    <a:pt x="877" y="168"/>
                  </a:lnTo>
                  <a:lnTo>
                    <a:pt x="876" y="168"/>
                  </a:lnTo>
                  <a:lnTo>
                    <a:pt x="873" y="168"/>
                  </a:lnTo>
                  <a:lnTo>
                    <a:pt x="874" y="168"/>
                  </a:lnTo>
                  <a:lnTo>
                    <a:pt x="875" y="168"/>
                  </a:lnTo>
                  <a:lnTo>
                    <a:pt x="876" y="168"/>
                  </a:lnTo>
                  <a:lnTo>
                    <a:pt x="876" y="169"/>
                  </a:lnTo>
                  <a:lnTo>
                    <a:pt x="878" y="169"/>
                  </a:lnTo>
                  <a:lnTo>
                    <a:pt x="880" y="169"/>
                  </a:lnTo>
                  <a:lnTo>
                    <a:pt x="878" y="169"/>
                  </a:lnTo>
                  <a:lnTo>
                    <a:pt x="875" y="169"/>
                  </a:lnTo>
                  <a:lnTo>
                    <a:pt x="874" y="169"/>
                  </a:lnTo>
                  <a:lnTo>
                    <a:pt x="873" y="169"/>
                  </a:lnTo>
                  <a:lnTo>
                    <a:pt x="871" y="169"/>
                  </a:lnTo>
                  <a:lnTo>
                    <a:pt x="873" y="169"/>
                  </a:lnTo>
                  <a:lnTo>
                    <a:pt x="871" y="169"/>
                  </a:lnTo>
                  <a:lnTo>
                    <a:pt x="870" y="169"/>
                  </a:lnTo>
                  <a:lnTo>
                    <a:pt x="869" y="169"/>
                  </a:lnTo>
                  <a:lnTo>
                    <a:pt x="868" y="169"/>
                  </a:lnTo>
                  <a:lnTo>
                    <a:pt x="867" y="169"/>
                  </a:lnTo>
                  <a:lnTo>
                    <a:pt x="866" y="169"/>
                  </a:lnTo>
                  <a:lnTo>
                    <a:pt x="864" y="168"/>
                  </a:lnTo>
                  <a:lnTo>
                    <a:pt x="863" y="168"/>
                  </a:lnTo>
                  <a:lnTo>
                    <a:pt x="864" y="168"/>
                  </a:lnTo>
                  <a:lnTo>
                    <a:pt x="866" y="169"/>
                  </a:lnTo>
                  <a:lnTo>
                    <a:pt x="863" y="169"/>
                  </a:lnTo>
                  <a:lnTo>
                    <a:pt x="867" y="169"/>
                  </a:lnTo>
                  <a:lnTo>
                    <a:pt x="868" y="169"/>
                  </a:lnTo>
                  <a:lnTo>
                    <a:pt x="867" y="169"/>
                  </a:lnTo>
                  <a:lnTo>
                    <a:pt x="867" y="170"/>
                  </a:lnTo>
                  <a:lnTo>
                    <a:pt x="868" y="170"/>
                  </a:lnTo>
                  <a:lnTo>
                    <a:pt x="868" y="169"/>
                  </a:lnTo>
                  <a:lnTo>
                    <a:pt x="869" y="170"/>
                  </a:lnTo>
                  <a:lnTo>
                    <a:pt x="870" y="170"/>
                  </a:lnTo>
                  <a:lnTo>
                    <a:pt x="871" y="170"/>
                  </a:lnTo>
                  <a:lnTo>
                    <a:pt x="873" y="170"/>
                  </a:lnTo>
                  <a:lnTo>
                    <a:pt x="875" y="170"/>
                  </a:lnTo>
                  <a:lnTo>
                    <a:pt x="876" y="170"/>
                  </a:lnTo>
                  <a:lnTo>
                    <a:pt x="875" y="171"/>
                  </a:lnTo>
                  <a:lnTo>
                    <a:pt x="874" y="171"/>
                  </a:lnTo>
                  <a:lnTo>
                    <a:pt x="873" y="171"/>
                  </a:lnTo>
                  <a:lnTo>
                    <a:pt x="871" y="171"/>
                  </a:lnTo>
                  <a:lnTo>
                    <a:pt x="869" y="171"/>
                  </a:lnTo>
                  <a:lnTo>
                    <a:pt x="868" y="171"/>
                  </a:lnTo>
                  <a:lnTo>
                    <a:pt x="867" y="171"/>
                  </a:lnTo>
                  <a:lnTo>
                    <a:pt x="867" y="172"/>
                  </a:lnTo>
                  <a:lnTo>
                    <a:pt x="868" y="172"/>
                  </a:lnTo>
                  <a:lnTo>
                    <a:pt x="868" y="171"/>
                  </a:lnTo>
                  <a:lnTo>
                    <a:pt x="869" y="171"/>
                  </a:lnTo>
                  <a:lnTo>
                    <a:pt x="870" y="171"/>
                  </a:lnTo>
                  <a:lnTo>
                    <a:pt x="871" y="171"/>
                  </a:lnTo>
                  <a:lnTo>
                    <a:pt x="870" y="171"/>
                  </a:lnTo>
                  <a:lnTo>
                    <a:pt x="870" y="172"/>
                  </a:lnTo>
                  <a:lnTo>
                    <a:pt x="868" y="172"/>
                  </a:lnTo>
                  <a:lnTo>
                    <a:pt x="870" y="172"/>
                  </a:lnTo>
                  <a:lnTo>
                    <a:pt x="871" y="172"/>
                  </a:lnTo>
                  <a:lnTo>
                    <a:pt x="871" y="171"/>
                  </a:lnTo>
                  <a:lnTo>
                    <a:pt x="873" y="171"/>
                  </a:lnTo>
                  <a:lnTo>
                    <a:pt x="874" y="172"/>
                  </a:lnTo>
                  <a:lnTo>
                    <a:pt x="875" y="172"/>
                  </a:lnTo>
                  <a:lnTo>
                    <a:pt x="876" y="172"/>
                  </a:lnTo>
                  <a:lnTo>
                    <a:pt x="876" y="174"/>
                  </a:lnTo>
                  <a:lnTo>
                    <a:pt x="875" y="174"/>
                  </a:lnTo>
                  <a:lnTo>
                    <a:pt x="875" y="175"/>
                  </a:lnTo>
                  <a:lnTo>
                    <a:pt x="875" y="174"/>
                  </a:lnTo>
                  <a:lnTo>
                    <a:pt x="876" y="174"/>
                  </a:lnTo>
                  <a:lnTo>
                    <a:pt x="876" y="172"/>
                  </a:lnTo>
                  <a:lnTo>
                    <a:pt x="877" y="172"/>
                  </a:lnTo>
                  <a:lnTo>
                    <a:pt x="878" y="172"/>
                  </a:lnTo>
                  <a:lnTo>
                    <a:pt x="880" y="172"/>
                  </a:lnTo>
                  <a:lnTo>
                    <a:pt x="881" y="172"/>
                  </a:lnTo>
                  <a:lnTo>
                    <a:pt x="880" y="172"/>
                  </a:lnTo>
                  <a:lnTo>
                    <a:pt x="878" y="174"/>
                  </a:lnTo>
                  <a:lnTo>
                    <a:pt x="878" y="175"/>
                  </a:lnTo>
                  <a:lnTo>
                    <a:pt x="877" y="175"/>
                  </a:lnTo>
                  <a:lnTo>
                    <a:pt x="878" y="175"/>
                  </a:lnTo>
                  <a:lnTo>
                    <a:pt x="878" y="174"/>
                  </a:lnTo>
                  <a:lnTo>
                    <a:pt x="880" y="174"/>
                  </a:lnTo>
                  <a:lnTo>
                    <a:pt x="881" y="174"/>
                  </a:lnTo>
                  <a:lnTo>
                    <a:pt x="882" y="174"/>
                  </a:lnTo>
                  <a:lnTo>
                    <a:pt x="883" y="174"/>
                  </a:lnTo>
                  <a:lnTo>
                    <a:pt x="882" y="174"/>
                  </a:lnTo>
                  <a:lnTo>
                    <a:pt x="883" y="174"/>
                  </a:lnTo>
                  <a:lnTo>
                    <a:pt x="882" y="174"/>
                  </a:lnTo>
                  <a:lnTo>
                    <a:pt x="881" y="174"/>
                  </a:lnTo>
                  <a:lnTo>
                    <a:pt x="881" y="175"/>
                  </a:lnTo>
                  <a:lnTo>
                    <a:pt x="883" y="175"/>
                  </a:lnTo>
                  <a:lnTo>
                    <a:pt x="883" y="174"/>
                  </a:lnTo>
                  <a:lnTo>
                    <a:pt x="884" y="174"/>
                  </a:lnTo>
                  <a:lnTo>
                    <a:pt x="883" y="174"/>
                  </a:lnTo>
                  <a:lnTo>
                    <a:pt x="884" y="174"/>
                  </a:lnTo>
                  <a:lnTo>
                    <a:pt x="885" y="174"/>
                  </a:lnTo>
                  <a:lnTo>
                    <a:pt x="887" y="174"/>
                  </a:lnTo>
                  <a:lnTo>
                    <a:pt x="888" y="174"/>
                  </a:lnTo>
                  <a:lnTo>
                    <a:pt x="887" y="174"/>
                  </a:lnTo>
                  <a:lnTo>
                    <a:pt x="887" y="175"/>
                  </a:lnTo>
                  <a:lnTo>
                    <a:pt x="885" y="175"/>
                  </a:lnTo>
                  <a:lnTo>
                    <a:pt x="885" y="174"/>
                  </a:lnTo>
                  <a:lnTo>
                    <a:pt x="885" y="175"/>
                  </a:lnTo>
                  <a:lnTo>
                    <a:pt x="884" y="175"/>
                  </a:lnTo>
                  <a:lnTo>
                    <a:pt x="883" y="175"/>
                  </a:lnTo>
                  <a:lnTo>
                    <a:pt x="882" y="175"/>
                  </a:lnTo>
                  <a:lnTo>
                    <a:pt x="881" y="175"/>
                  </a:lnTo>
                  <a:lnTo>
                    <a:pt x="880" y="175"/>
                  </a:lnTo>
                  <a:lnTo>
                    <a:pt x="876" y="175"/>
                  </a:lnTo>
                  <a:lnTo>
                    <a:pt x="875" y="176"/>
                  </a:lnTo>
                  <a:lnTo>
                    <a:pt x="874" y="176"/>
                  </a:lnTo>
                  <a:lnTo>
                    <a:pt x="875" y="176"/>
                  </a:lnTo>
                  <a:lnTo>
                    <a:pt x="876" y="176"/>
                  </a:lnTo>
                  <a:lnTo>
                    <a:pt x="877" y="176"/>
                  </a:lnTo>
                  <a:lnTo>
                    <a:pt x="878" y="175"/>
                  </a:lnTo>
                  <a:lnTo>
                    <a:pt x="878" y="176"/>
                  </a:lnTo>
                  <a:lnTo>
                    <a:pt x="877" y="176"/>
                  </a:lnTo>
                  <a:lnTo>
                    <a:pt x="876" y="176"/>
                  </a:lnTo>
                  <a:lnTo>
                    <a:pt x="876" y="177"/>
                  </a:lnTo>
                  <a:lnTo>
                    <a:pt x="876" y="176"/>
                  </a:lnTo>
                  <a:lnTo>
                    <a:pt x="877" y="176"/>
                  </a:lnTo>
                  <a:lnTo>
                    <a:pt x="878" y="176"/>
                  </a:lnTo>
                  <a:lnTo>
                    <a:pt x="880" y="175"/>
                  </a:lnTo>
                  <a:lnTo>
                    <a:pt x="881" y="175"/>
                  </a:lnTo>
                  <a:lnTo>
                    <a:pt x="881" y="176"/>
                  </a:lnTo>
                  <a:lnTo>
                    <a:pt x="881" y="175"/>
                  </a:lnTo>
                  <a:lnTo>
                    <a:pt x="882" y="175"/>
                  </a:lnTo>
                  <a:lnTo>
                    <a:pt x="883" y="176"/>
                  </a:lnTo>
                  <a:lnTo>
                    <a:pt x="881" y="176"/>
                  </a:lnTo>
                  <a:lnTo>
                    <a:pt x="880" y="176"/>
                  </a:lnTo>
                  <a:lnTo>
                    <a:pt x="880" y="177"/>
                  </a:lnTo>
                  <a:lnTo>
                    <a:pt x="878" y="177"/>
                  </a:lnTo>
                  <a:lnTo>
                    <a:pt x="878" y="178"/>
                  </a:lnTo>
                  <a:lnTo>
                    <a:pt x="877" y="178"/>
                  </a:lnTo>
                  <a:lnTo>
                    <a:pt x="877" y="177"/>
                  </a:lnTo>
                  <a:lnTo>
                    <a:pt x="876" y="177"/>
                  </a:lnTo>
                  <a:lnTo>
                    <a:pt x="876" y="178"/>
                  </a:lnTo>
                  <a:lnTo>
                    <a:pt x="878" y="178"/>
                  </a:lnTo>
                  <a:lnTo>
                    <a:pt x="880" y="178"/>
                  </a:lnTo>
                  <a:lnTo>
                    <a:pt x="880" y="177"/>
                  </a:lnTo>
                  <a:lnTo>
                    <a:pt x="882" y="176"/>
                  </a:lnTo>
                  <a:lnTo>
                    <a:pt x="883" y="176"/>
                  </a:lnTo>
                  <a:lnTo>
                    <a:pt x="884" y="176"/>
                  </a:lnTo>
                  <a:lnTo>
                    <a:pt x="885" y="176"/>
                  </a:lnTo>
                  <a:lnTo>
                    <a:pt x="885" y="177"/>
                  </a:lnTo>
                  <a:lnTo>
                    <a:pt x="884" y="177"/>
                  </a:lnTo>
                  <a:lnTo>
                    <a:pt x="884" y="178"/>
                  </a:lnTo>
                  <a:lnTo>
                    <a:pt x="883" y="178"/>
                  </a:lnTo>
                  <a:lnTo>
                    <a:pt x="882" y="178"/>
                  </a:lnTo>
                  <a:lnTo>
                    <a:pt x="882" y="179"/>
                  </a:lnTo>
                  <a:lnTo>
                    <a:pt x="883" y="179"/>
                  </a:lnTo>
                  <a:lnTo>
                    <a:pt x="884" y="178"/>
                  </a:lnTo>
                  <a:lnTo>
                    <a:pt x="885" y="178"/>
                  </a:lnTo>
                  <a:lnTo>
                    <a:pt x="885" y="179"/>
                  </a:lnTo>
                  <a:lnTo>
                    <a:pt x="884" y="179"/>
                  </a:lnTo>
                  <a:lnTo>
                    <a:pt x="885" y="179"/>
                  </a:lnTo>
                  <a:lnTo>
                    <a:pt x="885" y="178"/>
                  </a:lnTo>
                  <a:lnTo>
                    <a:pt x="887" y="178"/>
                  </a:lnTo>
                  <a:lnTo>
                    <a:pt x="889" y="178"/>
                  </a:lnTo>
                  <a:lnTo>
                    <a:pt x="888" y="178"/>
                  </a:lnTo>
                  <a:lnTo>
                    <a:pt x="887" y="178"/>
                  </a:lnTo>
                  <a:lnTo>
                    <a:pt x="888" y="179"/>
                  </a:lnTo>
                  <a:lnTo>
                    <a:pt x="889" y="178"/>
                  </a:lnTo>
                  <a:lnTo>
                    <a:pt x="890" y="178"/>
                  </a:lnTo>
                  <a:lnTo>
                    <a:pt x="889" y="179"/>
                  </a:lnTo>
                  <a:lnTo>
                    <a:pt x="890" y="179"/>
                  </a:lnTo>
                  <a:lnTo>
                    <a:pt x="889" y="179"/>
                  </a:lnTo>
                  <a:lnTo>
                    <a:pt x="888" y="181"/>
                  </a:lnTo>
                  <a:lnTo>
                    <a:pt x="887" y="181"/>
                  </a:lnTo>
                  <a:lnTo>
                    <a:pt x="887" y="182"/>
                  </a:lnTo>
                  <a:lnTo>
                    <a:pt x="885" y="182"/>
                  </a:lnTo>
                  <a:lnTo>
                    <a:pt x="884" y="182"/>
                  </a:lnTo>
                  <a:lnTo>
                    <a:pt x="883" y="182"/>
                  </a:lnTo>
                  <a:lnTo>
                    <a:pt x="884" y="182"/>
                  </a:lnTo>
                  <a:lnTo>
                    <a:pt x="885" y="182"/>
                  </a:lnTo>
                  <a:lnTo>
                    <a:pt x="885" y="183"/>
                  </a:lnTo>
                  <a:lnTo>
                    <a:pt x="887" y="183"/>
                  </a:lnTo>
                  <a:lnTo>
                    <a:pt x="887" y="182"/>
                  </a:lnTo>
                  <a:lnTo>
                    <a:pt x="888" y="181"/>
                  </a:lnTo>
                  <a:lnTo>
                    <a:pt x="889" y="181"/>
                  </a:lnTo>
                  <a:lnTo>
                    <a:pt x="890" y="181"/>
                  </a:lnTo>
                  <a:lnTo>
                    <a:pt x="890" y="179"/>
                  </a:lnTo>
                  <a:lnTo>
                    <a:pt x="891" y="179"/>
                  </a:lnTo>
                  <a:lnTo>
                    <a:pt x="892" y="179"/>
                  </a:lnTo>
                  <a:lnTo>
                    <a:pt x="892" y="178"/>
                  </a:lnTo>
                  <a:lnTo>
                    <a:pt x="893" y="177"/>
                  </a:lnTo>
                  <a:lnTo>
                    <a:pt x="893" y="178"/>
                  </a:lnTo>
                  <a:lnTo>
                    <a:pt x="893" y="179"/>
                  </a:lnTo>
                  <a:lnTo>
                    <a:pt x="892" y="179"/>
                  </a:lnTo>
                  <a:lnTo>
                    <a:pt x="891" y="181"/>
                  </a:lnTo>
                  <a:lnTo>
                    <a:pt x="891" y="182"/>
                  </a:lnTo>
                  <a:lnTo>
                    <a:pt x="890" y="182"/>
                  </a:lnTo>
                  <a:lnTo>
                    <a:pt x="890" y="183"/>
                  </a:lnTo>
                  <a:lnTo>
                    <a:pt x="889" y="183"/>
                  </a:lnTo>
                  <a:lnTo>
                    <a:pt x="889" y="184"/>
                  </a:lnTo>
                  <a:lnTo>
                    <a:pt x="889" y="185"/>
                  </a:lnTo>
                  <a:lnTo>
                    <a:pt x="889" y="184"/>
                  </a:lnTo>
                  <a:lnTo>
                    <a:pt x="890" y="184"/>
                  </a:lnTo>
                  <a:lnTo>
                    <a:pt x="890" y="183"/>
                  </a:lnTo>
                  <a:lnTo>
                    <a:pt x="890" y="182"/>
                  </a:lnTo>
                  <a:lnTo>
                    <a:pt x="891" y="182"/>
                  </a:lnTo>
                  <a:lnTo>
                    <a:pt x="892" y="182"/>
                  </a:lnTo>
                  <a:lnTo>
                    <a:pt x="893" y="182"/>
                  </a:lnTo>
                  <a:lnTo>
                    <a:pt x="893" y="181"/>
                  </a:lnTo>
                  <a:lnTo>
                    <a:pt x="892" y="181"/>
                  </a:lnTo>
                  <a:lnTo>
                    <a:pt x="893" y="181"/>
                  </a:lnTo>
                  <a:lnTo>
                    <a:pt x="895" y="179"/>
                  </a:lnTo>
                  <a:lnTo>
                    <a:pt x="896" y="179"/>
                  </a:lnTo>
                  <a:lnTo>
                    <a:pt x="897" y="179"/>
                  </a:lnTo>
                  <a:lnTo>
                    <a:pt x="897" y="181"/>
                  </a:lnTo>
                  <a:lnTo>
                    <a:pt x="896" y="181"/>
                  </a:lnTo>
                  <a:lnTo>
                    <a:pt x="895" y="182"/>
                  </a:lnTo>
                  <a:lnTo>
                    <a:pt x="895" y="183"/>
                  </a:lnTo>
                  <a:lnTo>
                    <a:pt x="893" y="183"/>
                  </a:lnTo>
                  <a:lnTo>
                    <a:pt x="895" y="183"/>
                  </a:lnTo>
                  <a:lnTo>
                    <a:pt x="895" y="184"/>
                  </a:lnTo>
                  <a:lnTo>
                    <a:pt x="895" y="185"/>
                  </a:lnTo>
                  <a:lnTo>
                    <a:pt x="896" y="185"/>
                  </a:lnTo>
                  <a:lnTo>
                    <a:pt x="896" y="184"/>
                  </a:lnTo>
                  <a:lnTo>
                    <a:pt x="895" y="183"/>
                  </a:lnTo>
                  <a:lnTo>
                    <a:pt x="895" y="182"/>
                  </a:lnTo>
                  <a:lnTo>
                    <a:pt x="896" y="182"/>
                  </a:lnTo>
                  <a:lnTo>
                    <a:pt x="897" y="181"/>
                  </a:lnTo>
                  <a:lnTo>
                    <a:pt x="898" y="181"/>
                  </a:lnTo>
                  <a:lnTo>
                    <a:pt x="899" y="181"/>
                  </a:lnTo>
                  <a:lnTo>
                    <a:pt x="900" y="179"/>
                  </a:lnTo>
                  <a:lnTo>
                    <a:pt x="899" y="179"/>
                  </a:lnTo>
                  <a:lnTo>
                    <a:pt x="900" y="179"/>
                  </a:lnTo>
                  <a:lnTo>
                    <a:pt x="902" y="179"/>
                  </a:lnTo>
                  <a:lnTo>
                    <a:pt x="903" y="179"/>
                  </a:lnTo>
                  <a:lnTo>
                    <a:pt x="904" y="179"/>
                  </a:lnTo>
                  <a:lnTo>
                    <a:pt x="904" y="181"/>
                  </a:lnTo>
                  <a:lnTo>
                    <a:pt x="903" y="181"/>
                  </a:lnTo>
                  <a:lnTo>
                    <a:pt x="902" y="181"/>
                  </a:lnTo>
                  <a:lnTo>
                    <a:pt x="900" y="181"/>
                  </a:lnTo>
                  <a:lnTo>
                    <a:pt x="902" y="181"/>
                  </a:lnTo>
                  <a:lnTo>
                    <a:pt x="900" y="182"/>
                  </a:lnTo>
                  <a:lnTo>
                    <a:pt x="899" y="182"/>
                  </a:lnTo>
                  <a:lnTo>
                    <a:pt x="898" y="183"/>
                  </a:lnTo>
                  <a:lnTo>
                    <a:pt x="899" y="183"/>
                  </a:lnTo>
                  <a:lnTo>
                    <a:pt x="899" y="182"/>
                  </a:lnTo>
                  <a:lnTo>
                    <a:pt x="900" y="182"/>
                  </a:lnTo>
                  <a:lnTo>
                    <a:pt x="900" y="183"/>
                  </a:lnTo>
                  <a:lnTo>
                    <a:pt x="899" y="183"/>
                  </a:lnTo>
                  <a:lnTo>
                    <a:pt x="898" y="183"/>
                  </a:lnTo>
                  <a:lnTo>
                    <a:pt x="897" y="184"/>
                  </a:lnTo>
                  <a:lnTo>
                    <a:pt x="897" y="185"/>
                  </a:lnTo>
                  <a:lnTo>
                    <a:pt x="897" y="184"/>
                  </a:lnTo>
                  <a:lnTo>
                    <a:pt x="898" y="184"/>
                  </a:lnTo>
                  <a:lnTo>
                    <a:pt x="899" y="184"/>
                  </a:lnTo>
                  <a:lnTo>
                    <a:pt x="899" y="183"/>
                  </a:lnTo>
                  <a:lnTo>
                    <a:pt x="900" y="183"/>
                  </a:lnTo>
                  <a:lnTo>
                    <a:pt x="902" y="183"/>
                  </a:lnTo>
                  <a:lnTo>
                    <a:pt x="902" y="184"/>
                  </a:lnTo>
                  <a:lnTo>
                    <a:pt x="900" y="184"/>
                  </a:lnTo>
                  <a:lnTo>
                    <a:pt x="902" y="184"/>
                  </a:lnTo>
                  <a:lnTo>
                    <a:pt x="902" y="183"/>
                  </a:lnTo>
                  <a:lnTo>
                    <a:pt x="903" y="183"/>
                  </a:lnTo>
                  <a:lnTo>
                    <a:pt x="903" y="182"/>
                  </a:lnTo>
                  <a:lnTo>
                    <a:pt x="904" y="182"/>
                  </a:lnTo>
                  <a:lnTo>
                    <a:pt x="905" y="183"/>
                  </a:lnTo>
                  <a:lnTo>
                    <a:pt x="906" y="183"/>
                  </a:lnTo>
                  <a:lnTo>
                    <a:pt x="906" y="184"/>
                  </a:lnTo>
                  <a:lnTo>
                    <a:pt x="905" y="184"/>
                  </a:lnTo>
                  <a:lnTo>
                    <a:pt x="904" y="184"/>
                  </a:lnTo>
                  <a:lnTo>
                    <a:pt x="903" y="184"/>
                  </a:lnTo>
                  <a:lnTo>
                    <a:pt x="905" y="184"/>
                  </a:lnTo>
                  <a:lnTo>
                    <a:pt x="906" y="184"/>
                  </a:lnTo>
                  <a:lnTo>
                    <a:pt x="906" y="183"/>
                  </a:lnTo>
                  <a:lnTo>
                    <a:pt x="907" y="183"/>
                  </a:lnTo>
                  <a:lnTo>
                    <a:pt x="907" y="184"/>
                  </a:lnTo>
                  <a:lnTo>
                    <a:pt x="907" y="185"/>
                  </a:lnTo>
                  <a:lnTo>
                    <a:pt x="906" y="185"/>
                  </a:lnTo>
                  <a:lnTo>
                    <a:pt x="907" y="185"/>
                  </a:lnTo>
                  <a:lnTo>
                    <a:pt x="909" y="185"/>
                  </a:lnTo>
                  <a:lnTo>
                    <a:pt x="907" y="185"/>
                  </a:lnTo>
                  <a:lnTo>
                    <a:pt x="907" y="186"/>
                  </a:lnTo>
                  <a:lnTo>
                    <a:pt x="905" y="188"/>
                  </a:lnTo>
                  <a:lnTo>
                    <a:pt x="904" y="186"/>
                  </a:lnTo>
                  <a:lnTo>
                    <a:pt x="904" y="188"/>
                  </a:lnTo>
                  <a:lnTo>
                    <a:pt x="906" y="188"/>
                  </a:lnTo>
                  <a:lnTo>
                    <a:pt x="907" y="188"/>
                  </a:lnTo>
                  <a:lnTo>
                    <a:pt x="907" y="189"/>
                  </a:lnTo>
                  <a:lnTo>
                    <a:pt x="907" y="190"/>
                  </a:lnTo>
                  <a:lnTo>
                    <a:pt x="906" y="189"/>
                  </a:lnTo>
                  <a:lnTo>
                    <a:pt x="903" y="189"/>
                  </a:lnTo>
                  <a:lnTo>
                    <a:pt x="899" y="189"/>
                  </a:lnTo>
                  <a:lnTo>
                    <a:pt x="903" y="189"/>
                  </a:lnTo>
                  <a:lnTo>
                    <a:pt x="904" y="189"/>
                  </a:lnTo>
                  <a:lnTo>
                    <a:pt x="904" y="190"/>
                  </a:lnTo>
                  <a:lnTo>
                    <a:pt x="903" y="190"/>
                  </a:lnTo>
                  <a:lnTo>
                    <a:pt x="900" y="190"/>
                  </a:lnTo>
                  <a:lnTo>
                    <a:pt x="898" y="190"/>
                  </a:lnTo>
                  <a:lnTo>
                    <a:pt x="897" y="191"/>
                  </a:lnTo>
                  <a:lnTo>
                    <a:pt x="898" y="191"/>
                  </a:lnTo>
                  <a:lnTo>
                    <a:pt x="899" y="190"/>
                  </a:lnTo>
                  <a:lnTo>
                    <a:pt x="900" y="190"/>
                  </a:lnTo>
                  <a:lnTo>
                    <a:pt x="903" y="190"/>
                  </a:lnTo>
                  <a:lnTo>
                    <a:pt x="906" y="190"/>
                  </a:lnTo>
                  <a:lnTo>
                    <a:pt x="907" y="190"/>
                  </a:lnTo>
                  <a:lnTo>
                    <a:pt x="906" y="190"/>
                  </a:lnTo>
                  <a:lnTo>
                    <a:pt x="906" y="191"/>
                  </a:lnTo>
                  <a:lnTo>
                    <a:pt x="905" y="191"/>
                  </a:lnTo>
                  <a:lnTo>
                    <a:pt x="905" y="190"/>
                  </a:lnTo>
                  <a:lnTo>
                    <a:pt x="904" y="190"/>
                  </a:lnTo>
                  <a:lnTo>
                    <a:pt x="904" y="191"/>
                  </a:lnTo>
                  <a:lnTo>
                    <a:pt x="899" y="191"/>
                  </a:lnTo>
                  <a:lnTo>
                    <a:pt x="898" y="192"/>
                  </a:lnTo>
                  <a:lnTo>
                    <a:pt x="897" y="193"/>
                  </a:lnTo>
                  <a:lnTo>
                    <a:pt x="898" y="193"/>
                  </a:lnTo>
                  <a:lnTo>
                    <a:pt x="899" y="192"/>
                  </a:lnTo>
                  <a:lnTo>
                    <a:pt x="900" y="191"/>
                  </a:lnTo>
                  <a:lnTo>
                    <a:pt x="902" y="191"/>
                  </a:lnTo>
                  <a:lnTo>
                    <a:pt x="903" y="191"/>
                  </a:lnTo>
                  <a:lnTo>
                    <a:pt x="904" y="191"/>
                  </a:lnTo>
                  <a:lnTo>
                    <a:pt x="906" y="191"/>
                  </a:lnTo>
                  <a:lnTo>
                    <a:pt x="907" y="190"/>
                  </a:lnTo>
                  <a:lnTo>
                    <a:pt x="909" y="190"/>
                  </a:lnTo>
                  <a:lnTo>
                    <a:pt x="910" y="190"/>
                  </a:lnTo>
                  <a:lnTo>
                    <a:pt x="911" y="190"/>
                  </a:lnTo>
                  <a:lnTo>
                    <a:pt x="912" y="190"/>
                  </a:lnTo>
                  <a:lnTo>
                    <a:pt x="912" y="191"/>
                  </a:lnTo>
                  <a:lnTo>
                    <a:pt x="911" y="191"/>
                  </a:lnTo>
                  <a:lnTo>
                    <a:pt x="910" y="192"/>
                  </a:lnTo>
                  <a:lnTo>
                    <a:pt x="909" y="192"/>
                  </a:lnTo>
                  <a:lnTo>
                    <a:pt x="907" y="192"/>
                  </a:lnTo>
                  <a:lnTo>
                    <a:pt x="907" y="193"/>
                  </a:lnTo>
                  <a:lnTo>
                    <a:pt x="906" y="193"/>
                  </a:lnTo>
                  <a:lnTo>
                    <a:pt x="907" y="193"/>
                  </a:lnTo>
                  <a:lnTo>
                    <a:pt x="909" y="192"/>
                  </a:lnTo>
                  <a:lnTo>
                    <a:pt x="910" y="192"/>
                  </a:lnTo>
                  <a:lnTo>
                    <a:pt x="911" y="192"/>
                  </a:lnTo>
                  <a:lnTo>
                    <a:pt x="912" y="191"/>
                  </a:lnTo>
                  <a:lnTo>
                    <a:pt x="912" y="190"/>
                  </a:lnTo>
                  <a:lnTo>
                    <a:pt x="913" y="190"/>
                  </a:lnTo>
                  <a:lnTo>
                    <a:pt x="914" y="189"/>
                  </a:lnTo>
                  <a:lnTo>
                    <a:pt x="914" y="190"/>
                  </a:lnTo>
                  <a:lnTo>
                    <a:pt x="913" y="190"/>
                  </a:lnTo>
                  <a:lnTo>
                    <a:pt x="914" y="190"/>
                  </a:lnTo>
                  <a:lnTo>
                    <a:pt x="916" y="190"/>
                  </a:lnTo>
                  <a:lnTo>
                    <a:pt x="916" y="189"/>
                  </a:lnTo>
                  <a:lnTo>
                    <a:pt x="914" y="189"/>
                  </a:lnTo>
                  <a:lnTo>
                    <a:pt x="916" y="189"/>
                  </a:lnTo>
                  <a:lnTo>
                    <a:pt x="917" y="189"/>
                  </a:lnTo>
                  <a:lnTo>
                    <a:pt x="917" y="190"/>
                  </a:lnTo>
                  <a:lnTo>
                    <a:pt x="917" y="191"/>
                  </a:lnTo>
                  <a:lnTo>
                    <a:pt x="916" y="191"/>
                  </a:lnTo>
                  <a:lnTo>
                    <a:pt x="913" y="191"/>
                  </a:lnTo>
                  <a:lnTo>
                    <a:pt x="913" y="192"/>
                  </a:lnTo>
                  <a:lnTo>
                    <a:pt x="912" y="192"/>
                  </a:lnTo>
                  <a:lnTo>
                    <a:pt x="913" y="192"/>
                  </a:lnTo>
                  <a:lnTo>
                    <a:pt x="913" y="193"/>
                  </a:lnTo>
                  <a:lnTo>
                    <a:pt x="912" y="193"/>
                  </a:lnTo>
                  <a:lnTo>
                    <a:pt x="912" y="195"/>
                  </a:lnTo>
                  <a:lnTo>
                    <a:pt x="911" y="195"/>
                  </a:lnTo>
                  <a:lnTo>
                    <a:pt x="910" y="195"/>
                  </a:lnTo>
                  <a:lnTo>
                    <a:pt x="909" y="195"/>
                  </a:lnTo>
                  <a:lnTo>
                    <a:pt x="909" y="196"/>
                  </a:lnTo>
                  <a:lnTo>
                    <a:pt x="907" y="196"/>
                  </a:lnTo>
                  <a:lnTo>
                    <a:pt x="906" y="196"/>
                  </a:lnTo>
                  <a:lnTo>
                    <a:pt x="905" y="196"/>
                  </a:lnTo>
                  <a:lnTo>
                    <a:pt x="907" y="196"/>
                  </a:lnTo>
                  <a:lnTo>
                    <a:pt x="909" y="196"/>
                  </a:lnTo>
                  <a:lnTo>
                    <a:pt x="909" y="195"/>
                  </a:lnTo>
                  <a:lnTo>
                    <a:pt x="910" y="195"/>
                  </a:lnTo>
                  <a:lnTo>
                    <a:pt x="910" y="196"/>
                  </a:lnTo>
                  <a:lnTo>
                    <a:pt x="909" y="196"/>
                  </a:lnTo>
                  <a:lnTo>
                    <a:pt x="909" y="197"/>
                  </a:lnTo>
                  <a:lnTo>
                    <a:pt x="907" y="197"/>
                  </a:lnTo>
                  <a:lnTo>
                    <a:pt x="909" y="197"/>
                  </a:lnTo>
                  <a:lnTo>
                    <a:pt x="910" y="197"/>
                  </a:lnTo>
                  <a:lnTo>
                    <a:pt x="910" y="196"/>
                  </a:lnTo>
                  <a:lnTo>
                    <a:pt x="911" y="195"/>
                  </a:lnTo>
                  <a:lnTo>
                    <a:pt x="912" y="195"/>
                  </a:lnTo>
                  <a:lnTo>
                    <a:pt x="913" y="195"/>
                  </a:lnTo>
                  <a:lnTo>
                    <a:pt x="914" y="195"/>
                  </a:lnTo>
                  <a:lnTo>
                    <a:pt x="914" y="193"/>
                  </a:lnTo>
                  <a:lnTo>
                    <a:pt x="916" y="193"/>
                  </a:lnTo>
                  <a:lnTo>
                    <a:pt x="917" y="193"/>
                  </a:lnTo>
                  <a:lnTo>
                    <a:pt x="916" y="195"/>
                  </a:lnTo>
                  <a:lnTo>
                    <a:pt x="916" y="196"/>
                  </a:lnTo>
                  <a:lnTo>
                    <a:pt x="916" y="197"/>
                  </a:lnTo>
                  <a:lnTo>
                    <a:pt x="914" y="197"/>
                  </a:lnTo>
                  <a:lnTo>
                    <a:pt x="914" y="198"/>
                  </a:lnTo>
                  <a:lnTo>
                    <a:pt x="913" y="198"/>
                  </a:lnTo>
                  <a:lnTo>
                    <a:pt x="914" y="198"/>
                  </a:lnTo>
                  <a:lnTo>
                    <a:pt x="914" y="197"/>
                  </a:lnTo>
                  <a:lnTo>
                    <a:pt x="916" y="197"/>
                  </a:lnTo>
                  <a:lnTo>
                    <a:pt x="916" y="196"/>
                  </a:lnTo>
                  <a:lnTo>
                    <a:pt x="917" y="196"/>
                  </a:lnTo>
                  <a:lnTo>
                    <a:pt x="916" y="196"/>
                  </a:lnTo>
                  <a:lnTo>
                    <a:pt x="917" y="196"/>
                  </a:lnTo>
                  <a:lnTo>
                    <a:pt x="917" y="195"/>
                  </a:lnTo>
                  <a:lnTo>
                    <a:pt x="918" y="195"/>
                  </a:lnTo>
                  <a:lnTo>
                    <a:pt x="919" y="195"/>
                  </a:lnTo>
                  <a:lnTo>
                    <a:pt x="919" y="196"/>
                  </a:lnTo>
                  <a:lnTo>
                    <a:pt x="920" y="196"/>
                  </a:lnTo>
                  <a:lnTo>
                    <a:pt x="919" y="197"/>
                  </a:lnTo>
                  <a:lnTo>
                    <a:pt x="920" y="197"/>
                  </a:lnTo>
                  <a:lnTo>
                    <a:pt x="920" y="196"/>
                  </a:lnTo>
                  <a:lnTo>
                    <a:pt x="920" y="195"/>
                  </a:lnTo>
                  <a:lnTo>
                    <a:pt x="921" y="195"/>
                  </a:lnTo>
                  <a:lnTo>
                    <a:pt x="923" y="193"/>
                  </a:lnTo>
                  <a:lnTo>
                    <a:pt x="923" y="192"/>
                  </a:lnTo>
                  <a:lnTo>
                    <a:pt x="924" y="192"/>
                  </a:lnTo>
                  <a:lnTo>
                    <a:pt x="925" y="192"/>
                  </a:lnTo>
                  <a:lnTo>
                    <a:pt x="925" y="193"/>
                  </a:lnTo>
                  <a:lnTo>
                    <a:pt x="924" y="195"/>
                  </a:lnTo>
                  <a:lnTo>
                    <a:pt x="925" y="195"/>
                  </a:lnTo>
                  <a:lnTo>
                    <a:pt x="925" y="193"/>
                  </a:lnTo>
                  <a:lnTo>
                    <a:pt x="926" y="193"/>
                  </a:lnTo>
                  <a:lnTo>
                    <a:pt x="927" y="193"/>
                  </a:lnTo>
                  <a:lnTo>
                    <a:pt x="926" y="193"/>
                  </a:lnTo>
                  <a:lnTo>
                    <a:pt x="926" y="195"/>
                  </a:lnTo>
                  <a:lnTo>
                    <a:pt x="927" y="195"/>
                  </a:lnTo>
                  <a:lnTo>
                    <a:pt x="926" y="195"/>
                  </a:lnTo>
                  <a:lnTo>
                    <a:pt x="925" y="195"/>
                  </a:lnTo>
                  <a:lnTo>
                    <a:pt x="924" y="195"/>
                  </a:lnTo>
                  <a:lnTo>
                    <a:pt x="925" y="195"/>
                  </a:lnTo>
                  <a:lnTo>
                    <a:pt x="926" y="195"/>
                  </a:lnTo>
                  <a:lnTo>
                    <a:pt x="927" y="195"/>
                  </a:lnTo>
                  <a:lnTo>
                    <a:pt x="928" y="196"/>
                  </a:lnTo>
                  <a:lnTo>
                    <a:pt x="927" y="196"/>
                  </a:lnTo>
                  <a:lnTo>
                    <a:pt x="930" y="196"/>
                  </a:lnTo>
                  <a:lnTo>
                    <a:pt x="930" y="197"/>
                  </a:lnTo>
                  <a:lnTo>
                    <a:pt x="931" y="198"/>
                  </a:lnTo>
                  <a:lnTo>
                    <a:pt x="930" y="198"/>
                  </a:lnTo>
                  <a:lnTo>
                    <a:pt x="930" y="199"/>
                  </a:lnTo>
                  <a:lnTo>
                    <a:pt x="928" y="199"/>
                  </a:lnTo>
                  <a:lnTo>
                    <a:pt x="926" y="199"/>
                  </a:lnTo>
                  <a:lnTo>
                    <a:pt x="926" y="198"/>
                  </a:lnTo>
                  <a:lnTo>
                    <a:pt x="925" y="198"/>
                  </a:lnTo>
                  <a:lnTo>
                    <a:pt x="924" y="198"/>
                  </a:lnTo>
                  <a:lnTo>
                    <a:pt x="923" y="198"/>
                  </a:lnTo>
                  <a:lnTo>
                    <a:pt x="920" y="198"/>
                  </a:lnTo>
                  <a:lnTo>
                    <a:pt x="921" y="199"/>
                  </a:lnTo>
                  <a:lnTo>
                    <a:pt x="921" y="198"/>
                  </a:lnTo>
                  <a:lnTo>
                    <a:pt x="923" y="198"/>
                  </a:lnTo>
                  <a:lnTo>
                    <a:pt x="925" y="198"/>
                  </a:lnTo>
                  <a:lnTo>
                    <a:pt x="925" y="199"/>
                  </a:lnTo>
                  <a:lnTo>
                    <a:pt x="925" y="200"/>
                  </a:lnTo>
                  <a:lnTo>
                    <a:pt x="926" y="200"/>
                  </a:lnTo>
                  <a:lnTo>
                    <a:pt x="925" y="200"/>
                  </a:lnTo>
                  <a:lnTo>
                    <a:pt x="924" y="200"/>
                  </a:lnTo>
                  <a:lnTo>
                    <a:pt x="924" y="202"/>
                  </a:lnTo>
                  <a:lnTo>
                    <a:pt x="923" y="200"/>
                  </a:lnTo>
                  <a:lnTo>
                    <a:pt x="923" y="202"/>
                  </a:lnTo>
                  <a:lnTo>
                    <a:pt x="921" y="202"/>
                  </a:lnTo>
                  <a:lnTo>
                    <a:pt x="923" y="202"/>
                  </a:lnTo>
                  <a:lnTo>
                    <a:pt x="926" y="202"/>
                  </a:lnTo>
                  <a:lnTo>
                    <a:pt x="925" y="203"/>
                  </a:lnTo>
                  <a:lnTo>
                    <a:pt x="924" y="203"/>
                  </a:lnTo>
                  <a:lnTo>
                    <a:pt x="923" y="203"/>
                  </a:lnTo>
                  <a:lnTo>
                    <a:pt x="921" y="203"/>
                  </a:lnTo>
                  <a:lnTo>
                    <a:pt x="920" y="203"/>
                  </a:lnTo>
                  <a:lnTo>
                    <a:pt x="919" y="203"/>
                  </a:lnTo>
                  <a:lnTo>
                    <a:pt x="918" y="203"/>
                  </a:lnTo>
                  <a:lnTo>
                    <a:pt x="918" y="202"/>
                  </a:lnTo>
                  <a:lnTo>
                    <a:pt x="919" y="202"/>
                  </a:lnTo>
                  <a:lnTo>
                    <a:pt x="918" y="202"/>
                  </a:lnTo>
                  <a:lnTo>
                    <a:pt x="917" y="202"/>
                  </a:lnTo>
                  <a:lnTo>
                    <a:pt x="916" y="202"/>
                  </a:lnTo>
                  <a:lnTo>
                    <a:pt x="914" y="202"/>
                  </a:lnTo>
                  <a:lnTo>
                    <a:pt x="913" y="202"/>
                  </a:lnTo>
                  <a:lnTo>
                    <a:pt x="914" y="202"/>
                  </a:lnTo>
                  <a:lnTo>
                    <a:pt x="916" y="202"/>
                  </a:lnTo>
                  <a:lnTo>
                    <a:pt x="917" y="203"/>
                  </a:lnTo>
                  <a:lnTo>
                    <a:pt x="916" y="204"/>
                  </a:lnTo>
                  <a:lnTo>
                    <a:pt x="914" y="204"/>
                  </a:lnTo>
                  <a:lnTo>
                    <a:pt x="913" y="204"/>
                  </a:lnTo>
                  <a:lnTo>
                    <a:pt x="912" y="204"/>
                  </a:lnTo>
                  <a:lnTo>
                    <a:pt x="912" y="203"/>
                  </a:lnTo>
                  <a:lnTo>
                    <a:pt x="911" y="203"/>
                  </a:lnTo>
                  <a:lnTo>
                    <a:pt x="912" y="204"/>
                  </a:lnTo>
                  <a:lnTo>
                    <a:pt x="914" y="204"/>
                  </a:lnTo>
                  <a:lnTo>
                    <a:pt x="916" y="205"/>
                  </a:lnTo>
                  <a:lnTo>
                    <a:pt x="918" y="205"/>
                  </a:lnTo>
                  <a:lnTo>
                    <a:pt x="917" y="205"/>
                  </a:lnTo>
                  <a:lnTo>
                    <a:pt x="917" y="206"/>
                  </a:lnTo>
                  <a:lnTo>
                    <a:pt x="918" y="206"/>
                  </a:lnTo>
                  <a:lnTo>
                    <a:pt x="919" y="206"/>
                  </a:lnTo>
                  <a:lnTo>
                    <a:pt x="918" y="206"/>
                  </a:lnTo>
                  <a:lnTo>
                    <a:pt x="919" y="206"/>
                  </a:lnTo>
                  <a:lnTo>
                    <a:pt x="918" y="206"/>
                  </a:lnTo>
                  <a:lnTo>
                    <a:pt x="919" y="206"/>
                  </a:lnTo>
                  <a:lnTo>
                    <a:pt x="919" y="207"/>
                  </a:lnTo>
                  <a:lnTo>
                    <a:pt x="918" y="206"/>
                  </a:lnTo>
                  <a:lnTo>
                    <a:pt x="918" y="207"/>
                  </a:lnTo>
                  <a:lnTo>
                    <a:pt x="917" y="207"/>
                  </a:lnTo>
                  <a:lnTo>
                    <a:pt x="914" y="207"/>
                  </a:lnTo>
                  <a:lnTo>
                    <a:pt x="914" y="206"/>
                  </a:lnTo>
                  <a:lnTo>
                    <a:pt x="913" y="207"/>
                  </a:lnTo>
                  <a:lnTo>
                    <a:pt x="913" y="206"/>
                  </a:lnTo>
                  <a:lnTo>
                    <a:pt x="912" y="206"/>
                  </a:lnTo>
                  <a:lnTo>
                    <a:pt x="911" y="206"/>
                  </a:lnTo>
                  <a:lnTo>
                    <a:pt x="910" y="206"/>
                  </a:lnTo>
                  <a:lnTo>
                    <a:pt x="910" y="205"/>
                  </a:lnTo>
                  <a:lnTo>
                    <a:pt x="909" y="205"/>
                  </a:lnTo>
                  <a:lnTo>
                    <a:pt x="907" y="205"/>
                  </a:lnTo>
                  <a:lnTo>
                    <a:pt x="909" y="205"/>
                  </a:lnTo>
                  <a:lnTo>
                    <a:pt x="910" y="205"/>
                  </a:lnTo>
                  <a:lnTo>
                    <a:pt x="910" y="206"/>
                  </a:lnTo>
                  <a:lnTo>
                    <a:pt x="913" y="207"/>
                  </a:lnTo>
                  <a:lnTo>
                    <a:pt x="913" y="209"/>
                  </a:lnTo>
                  <a:lnTo>
                    <a:pt x="913" y="210"/>
                  </a:lnTo>
                  <a:lnTo>
                    <a:pt x="914" y="210"/>
                  </a:lnTo>
                  <a:lnTo>
                    <a:pt x="913" y="210"/>
                  </a:lnTo>
                  <a:lnTo>
                    <a:pt x="912" y="210"/>
                  </a:lnTo>
                  <a:lnTo>
                    <a:pt x="911" y="210"/>
                  </a:lnTo>
                  <a:lnTo>
                    <a:pt x="910" y="210"/>
                  </a:lnTo>
                  <a:lnTo>
                    <a:pt x="910" y="209"/>
                  </a:lnTo>
                  <a:lnTo>
                    <a:pt x="909" y="209"/>
                  </a:lnTo>
                  <a:lnTo>
                    <a:pt x="909" y="210"/>
                  </a:lnTo>
                  <a:lnTo>
                    <a:pt x="910" y="210"/>
                  </a:lnTo>
                  <a:lnTo>
                    <a:pt x="911" y="210"/>
                  </a:lnTo>
                  <a:lnTo>
                    <a:pt x="911" y="211"/>
                  </a:lnTo>
                  <a:lnTo>
                    <a:pt x="910" y="211"/>
                  </a:lnTo>
                  <a:lnTo>
                    <a:pt x="909" y="211"/>
                  </a:lnTo>
                  <a:lnTo>
                    <a:pt x="907" y="210"/>
                  </a:lnTo>
                  <a:lnTo>
                    <a:pt x="907" y="211"/>
                  </a:lnTo>
                  <a:lnTo>
                    <a:pt x="909" y="211"/>
                  </a:lnTo>
                  <a:lnTo>
                    <a:pt x="910" y="211"/>
                  </a:lnTo>
                  <a:lnTo>
                    <a:pt x="910" y="212"/>
                  </a:lnTo>
                  <a:lnTo>
                    <a:pt x="909" y="212"/>
                  </a:lnTo>
                  <a:lnTo>
                    <a:pt x="909" y="213"/>
                  </a:lnTo>
                  <a:lnTo>
                    <a:pt x="909" y="212"/>
                  </a:lnTo>
                  <a:lnTo>
                    <a:pt x="907" y="212"/>
                  </a:lnTo>
                  <a:lnTo>
                    <a:pt x="907" y="213"/>
                  </a:lnTo>
                  <a:lnTo>
                    <a:pt x="907" y="212"/>
                  </a:lnTo>
                  <a:lnTo>
                    <a:pt x="906" y="212"/>
                  </a:lnTo>
                  <a:lnTo>
                    <a:pt x="907" y="212"/>
                  </a:lnTo>
                  <a:lnTo>
                    <a:pt x="906" y="212"/>
                  </a:lnTo>
                  <a:lnTo>
                    <a:pt x="907" y="211"/>
                  </a:lnTo>
                  <a:lnTo>
                    <a:pt x="906" y="211"/>
                  </a:lnTo>
                  <a:lnTo>
                    <a:pt x="906" y="212"/>
                  </a:lnTo>
                  <a:lnTo>
                    <a:pt x="905" y="213"/>
                  </a:lnTo>
                  <a:lnTo>
                    <a:pt x="905" y="212"/>
                  </a:lnTo>
                  <a:lnTo>
                    <a:pt x="904" y="212"/>
                  </a:lnTo>
                  <a:lnTo>
                    <a:pt x="903" y="212"/>
                  </a:lnTo>
                  <a:lnTo>
                    <a:pt x="903" y="211"/>
                  </a:lnTo>
                  <a:lnTo>
                    <a:pt x="903" y="210"/>
                  </a:lnTo>
                  <a:lnTo>
                    <a:pt x="902" y="210"/>
                  </a:lnTo>
                  <a:lnTo>
                    <a:pt x="902" y="209"/>
                  </a:lnTo>
                  <a:lnTo>
                    <a:pt x="903" y="209"/>
                  </a:lnTo>
                  <a:lnTo>
                    <a:pt x="902" y="207"/>
                  </a:lnTo>
                  <a:lnTo>
                    <a:pt x="902" y="209"/>
                  </a:lnTo>
                  <a:lnTo>
                    <a:pt x="902" y="210"/>
                  </a:lnTo>
                  <a:lnTo>
                    <a:pt x="902" y="211"/>
                  </a:lnTo>
                  <a:lnTo>
                    <a:pt x="902" y="212"/>
                  </a:lnTo>
                  <a:lnTo>
                    <a:pt x="900" y="211"/>
                  </a:lnTo>
                  <a:lnTo>
                    <a:pt x="899" y="212"/>
                  </a:lnTo>
                  <a:lnTo>
                    <a:pt x="898" y="212"/>
                  </a:lnTo>
                  <a:lnTo>
                    <a:pt x="899" y="212"/>
                  </a:lnTo>
                  <a:lnTo>
                    <a:pt x="902" y="212"/>
                  </a:lnTo>
                  <a:lnTo>
                    <a:pt x="902" y="213"/>
                  </a:lnTo>
                  <a:lnTo>
                    <a:pt x="900" y="213"/>
                  </a:lnTo>
                  <a:lnTo>
                    <a:pt x="899" y="213"/>
                  </a:lnTo>
                  <a:lnTo>
                    <a:pt x="898" y="213"/>
                  </a:lnTo>
                  <a:lnTo>
                    <a:pt x="898" y="214"/>
                  </a:lnTo>
                  <a:lnTo>
                    <a:pt x="899" y="214"/>
                  </a:lnTo>
                  <a:lnTo>
                    <a:pt x="900" y="214"/>
                  </a:lnTo>
                  <a:lnTo>
                    <a:pt x="899" y="214"/>
                  </a:lnTo>
                  <a:lnTo>
                    <a:pt x="898" y="214"/>
                  </a:lnTo>
                  <a:lnTo>
                    <a:pt x="897" y="214"/>
                  </a:lnTo>
                  <a:lnTo>
                    <a:pt x="898" y="216"/>
                  </a:lnTo>
                  <a:lnTo>
                    <a:pt x="899" y="216"/>
                  </a:lnTo>
                  <a:lnTo>
                    <a:pt x="898" y="216"/>
                  </a:lnTo>
                  <a:lnTo>
                    <a:pt x="899" y="217"/>
                  </a:lnTo>
                  <a:lnTo>
                    <a:pt x="898" y="217"/>
                  </a:lnTo>
                  <a:lnTo>
                    <a:pt x="899" y="217"/>
                  </a:lnTo>
                  <a:lnTo>
                    <a:pt x="899" y="218"/>
                  </a:lnTo>
                  <a:lnTo>
                    <a:pt x="898" y="218"/>
                  </a:lnTo>
                  <a:lnTo>
                    <a:pt x="897" y="218"/>
                  </a:lnTo>
                  <a:lnTo>
                    <a:pt x="898" y="218"/>
                  </a:lnTo>
                  <a:lnTo>
                    <a:pt x="899" y="218"/>
                  </a:lnTo>
                  <a:lnTo>
                    <a:pt x="898" y="218"/>
                  </a:lnTo>
                  <a:lnTo>
                    <a:pt x="897" y="218"/>
                  </a:lnTo>
                  <a:lnTo>
                    <a:pt x="897" y="219"/>
                  </a:lnTo>
                  <a:lnTo>
                    <a:pt x="898" y="219"/>
                  </a:lnTo>
                  <a:lnTo>
                    <a:pt x="897" y="219"/>
                  </a:lnTo>
                  <a:lnTo>
                    <a:pt x="897" y="220"/>
                  </a:lnTo>
                  <a:lnTo>
                    <a:pt x="896" y="220"/>
                  </a:lnTo>
                  <a:lnTo>
                    <a:pt x="897" y="220"/>
                  </a:lnTo>
                  <a:lnTo>
                    <a:pt x="896" y="220"/>
                  </a:lnTo>
                  <a:lnTo>
                    <a:pt x="896" y="221"/>
                  </a:lnTo>
                  <a:lnTo>
                    <a:pt x="895" y="221"/>
                  </a:lnTo>
                  <a:lnTo>
                    <a:pt x="895" y="223"/>
                  </a:lnTo>
                  <a:lnTo>
                    <a:pt x="893" y="223"/>
                  </a:lnTo>
                  <a:lnTo>
                    <a:pt x="893" y="221"/>
                  </a:lnTo>
                  <a:lnTo>
                    <a:pt x="895" y="221"/>
                  </a:lnTo>
                  <a:lnTo>
                    <a:pt x="893" y="221"/>
                  </a:lnTo>
                  <a:lnTo>
                    <a:pt x="892" y="221"/>
                  </a:lnTo>
                  <a:lnTo>
                    <a:pt x="892" y="220"/>
                  </a:lnTo>
                  <a:lnTo>
                    <a:pt x="893" y="220"/>
                  </a:lnTo>
                  <a:lnTo>
                    <a:pt x="892" y="220"/>
                  </a:lnTo>
                  <a:lnTo>
                    <a:pt x="892" y="219"/>
                  </a:lnTo>
                  <a:lnTo>
                    <a:pt x="893" y="219"/>
                  </a:lnTo>
                  <a:lnTo>
                    <a:pt x="893" y="218"/>
                  </a:lnTo>
                  <a:lnTo>
                    <a:pt x="892" y="219"/>
                  </a:lnTo>
                  <a:lnTo>
                    <a:pt x="891" y="219"/>
                  </a:lnTo>
                  <a:lnTo>
                    <a:pt x="890" y="219"/>
                  </a:lnTo>
                  <a:lnTo>
                    <a:pt x="890" y="220"/>
                  </a:lnTo>
                  <a:lnTo>
                    <a:pt x="889" y="220"/>
                  </a:lnTo>
                  <a:lnTo>
                    <a:pt x="889" y="219"/>
                  </a:lnTo>
                  <a:lnTo>
                    <a:pt x="888" y="219"/>
                  </a:lnTo>
                  <a:lnTo>
                    <a:pt x="889" y="219"/>
                  </a:lnTo>
                  <a:lnTo>
                    <a:pt x="890" y="219"/>
                  </a:lnTo>
                  <a:lnTo>
                    <a:pt x="890" y="218"/>
                  </a:lnTo>
                  <a:lnTo>
                    <a:pt x="891" y="218"/>
                  </a:lnTo>
                  <a:lnTo>
                    <a:pt x="890" y="218"/>
                  </a:lnTo>
                  <a:lnTo>
                    <a:pt x="889" y="218"/>
                  </a:lnTo>
                  <a:lnTo>
                    <a:pt x="889" y="219"/>
                  </a:lnTo>
                  <a:lnTo>
                    <a:pt x="888" y="219"/>
                  </a:lnTo>
                  <a:lnTo>
                    <a:pt x="888" y="218"/>
                  </a:lnTo>
                  <a:lnTo>
                    <a:pt x="888" y="217"/>
                  </a:lnTo>
                  <a:lnTo>
                    <a:pt x="889" y="217"/>
                  </a:lnTo>
                  <a:lnTo>
                    <a:pt x="888" y="217"/>
                  </a:lnTo>
                  <a:lnTo>
                    <a:pt x="889" y="217"/>
                  </a:lnTo>
                  <a:lnTo>
                    <a:pt x="889" y="216"/>
                  </a:lnTo>
                  <a:lnTo>
                    <a:pt x="890" y="216"/>
                  </a:lnTo>
                  <a:lnTo>
                    <a:pt x="891" y="214"/>
                  </a:lnTo>
                  <a:lnTo>
                    <a:pt x="890" y="214"/>
                  </a:lnTo>
                  <a:lnTo>
                    <a:pt x="890" y="216"/>
                  </a:lnTo>
                  <a:lnTo>
                    <a:pt x="889" y="216"/>
                  </a:lnTo>
                  <a:lnTo>
                    <a:pt x="889" y="217"/>
                  </a:lnTo>
                  <a:lnTo>
                    <a:pt x="888" y="217"/>
                  </a:lnTo>
                  <a:lnTo>
                    <a:pt x="887" y="217"/>
                  </a:lnTo>
                  <a:lnTo>
                    <a:pt x="887" y="218"/>
                  </a:lnTo>
                  <a:lnTo>
                    <a:pt x="885" y="219"/>
                  </a:lnTo>
                  <a:lnTo>
                    <a:pt x="885" y="220"/>
                  </a:lnTo>
                  <a:lnTo>
                    <a:pt x="885" y="219"/>
                  </a:lnTo>
                  <a:lnTo>
                    <a:pt x="884" y="219"/>
                  </a:lnTo>
                  <a:lnTo>
                    <a:pt x="885" y="218"/>
                  </a:lnTo>
                  <a:lnTo>
                    <a:pt x="884" y="218"/>
                  </a:lnTo>
                  <a:lnTo>
                    <a:pt x="884" y="219"/>
                  </a:lnTo>
                  <a:lnTo>
                    <a:pt x="883" y="219"/>
                  </a:lnTo>
                  <a:lnTo>
                    <a:pt x="884" y="219"/>
                  </a:lnTo>
                  <a:lnTo>
                    <a:pt x="884" y="218"/>
                  </a:lnTo>
                  <a:lnTo>
                    <a:pt x="885" y="218"/>
                  </a:lnTo>
                  <a:lnTo>
                    <a:pt x="884" y="218"/>
                  </a:lnTo>
                  <a:lnTo>
                    <a:pt x="884" y="217"/>
                  </a:lnTo>
                  <a:lnTo>
                    <a:pt x="884" y="218"/>
                  </a:lnTo>
                  <a:lnTo>
                    <a:pt x="883" y="218"/>
                  </a:lnTo>
                  <a:lnTo>
                    <a:pt x="883" y="217"/>
                  </a:lnTo>
                  <a:lnTo>
                    <a:pt x="884" y="217"/>
                  </a:lnTo>
                  <a:lnTo>
                    <a:pt x="885" y="217"/>
                  </a:lnTo>
                  <a:lnTo>
                    <a:pt x="884" y="216"/>
                  </a:lnTo>
                  <a:lnTo>
                    <a:pt x="883" y="217"/>
                  </a:lnTo>
                  <a:lnTo>
                    <a:pt x="883" y="216"/>
                  </a:lnTo>
                  <a:lnTo>
                    <a:pt x="884" y="216"/>
                  </a:lnTo>
                  <a:lnTo>
                    <a:pt x="885" y="216"/>
                  </a:lnTo>
                  <a:lnTo>
                    <a:pt x="887" y="216"/>
                  </a:lnTo>
                  <a:lnTo>
                    <a:pt x="887" y="214"/>
                  </a:lnTo>
                  <a:lnTo>
                    <a:pt x="888" y="214"/>
                  </a:lnTo>
                  <a:lnTo>
                    <a:pt x="888" y="216"/>
                  </a:lnTo>
                  <a:lnTo>
                    <a:pt x="889" y="216"/>
                  </a:lnTo>
                  <a:lnTo>
                    <a:pt x="889" y="214"/>
                  </a:lnTo>
                  <a:lnTo>
                    <a:pt x="888" y="214"/>
                  </a:lnTo>
                  <a:lnTo>
                    <a:pt x="887" y="214"/>
                  </a:lnTo>
                  <a:lnTo>
                    <a:pt x="885" y="214"/>
                  </a:lnTo>
                  <a:lnTo>
                    <a:pt x="884" y="216"/>
                  </a:lnTo>
                  <a:lnTo>
                    <a:pt x="883" y="216"/>
                  </a:lnTo>
                  <a:lnTo>
                    <a:pt x="882" y="216"/>
                  </a:lnTo>
                  <a:lnTo>
                    <a:pt x="881" y="216"/>
                  </a:lnTo>
                  <a:lnTo>
                    <a:pt x="881" y="214"/>
                  </a:lnTo>
                  <a:lnTo>
                    <a:pt x="882" y="214"/>
                  </a:lnTo>
                  <a:lnTo>
                    <a:pt x="881" y="214"/>
                  </a:lnTo>
                  <a:lnTo>
                    <a:pt x="882" y="214"/>
                  </a:lnTo>
                  <a:lnTo>
                    <a:pt x="883" y="214"/>
                  </a:lnTo>
                  <a:lnTo>
                    <a:pt x="884" y="213"/>
                  </a:lnTo>
                  <a:lnTo>
                    <a:pt x="885" y="213"/>
                  </a:lnTo>
                  <a:lnTo>
                    <a:pt x="885" y="212"/>
                  </a:lnTo>
                  <a:lnTo>
                    <a:pt x="887" y="212"/>
                  </a:lnTo>
                  <a:lnTo>
                    <a:pt x="888" y="212"/>
                  </a:lnTo>
                  <a:lnTo>
                    <a:pt x="887" y="212"/>
                  </a:lnTo>
                  <a:lnTo>
                    <a:pt x="885" y="212"/>
                  </a:lnTo>
                  <a:lnTo>
                    <a:pt x="884" y="213"/>
                  </a:lnTo>
                  <a:lnTo>
                    <a:pt x="883" y="213"/>
                  </a:lnTo>
                  <a:lnTo>
                    <a:pt x="882" y="213"/>
                  </a:lnTo>
                  <a:lnTo>
                    <a:pt x="881" y="213"/>
                  </a:lnTo>
                  <a:lnTo>
                    <a:pt x="882" y="213"/>
                  </a:lnTo>
                  <a:lnTo>
                    <a:pt x="882" y="212"/>
                  </a:lnTo>
                  <a:lnTo>
                    <a:pt x="881" y="213"/>
                  </a:lnTo>
                  <a:lnTo>
                    <a:pt x="880" y="213"/>
                  </a:lnTo>
                  <a:lnTo>
                    <a:pt x="881" y="213"/>
                  </a:lnTo>
                  <a:lnTo>
                    <a:pt x="881" y="212"/>
                  </a:lnTo>
                  <a:lnTo>
                    <a:pt x="882" y="212"/>
                  </a:lnTo>
                  <a:lnTo>
                    <a:pt x="883" y="212"/>
                  </a:lnTo>
                  <a:lnTo>
                    <a:pt x="884" y="211"/>
                  </a:lnTo>
                  <a:lnTo>
                    <a:pt x="885" y="211"/>
                  </a:lnTo>
                  <a:lnTo>
                    <a:pt x="887" y="211"/>
                  </a:lnTo>
                  <a:lnTo>
                    <a:pt x="884" y="211"/>
                  </a:lnTo>
                  <a:lnTo>
                    <a:pt x="883" y="212"/>
                  </a:lnTo>
                  <a:lnTo>
                    <a:pt x="882" y="212"/>
                  </a:lnTo>
                  <a:lnTo>
                    <a:pt x="880" y="212"/>
                  </a:lnTo>
                  <a:lnTo>
                    <a:pt x="880" y="211"/>
                  </a:lnTo>
                  <a:lnTo>
                    <a:pt x="881" y="211"/>
                  </a:lnTo>
                  <a:lnTo>
                    <a:pt x="881" y="210"/>
                  </a:lnTo>
                  <a:lnTo>
                    <a:pt x="881" y="211"/>
                  </a:lnTo>
                  <a:lnTo>
                    <a:pt x="880" y="211"/>
                  </a:lnTo>
                  <a:lnTo>
                    <a:pt x="880" y="210"/>
                  </a:lnTo>
                  <a:lnTo>
                    <a:pt x="881" y="210"/>
                  </a:lnTo>
                  <a:lnTo>
                    <a:pt x="882" y="209"/>
                  </a:lnTo>
                  <a:lnTo>
                    <a:pt x="883" y="209"/>
                  </a:lnTo>
                  <a:lnTo>
                    <a:pt x="884" y="207"/>
                  </a:lnTo>
                  <a:lnTo>
                    <a:pt x="885" y="207"/>
                  </a:lnTo>
                  <a:lnTo>
                    <a:pt x="887" y="207"/>
                  </a:lnTo>
                  <a:lnTo>
                    <a:pt x="888" y="207"/>
                  </a:lnTo>
                  <a:lnTo>
                    <a:pt x="889" y="207"/>
                  </a:lnTo>
                  <a:lnTo>
                    <a:pt x="889" y="206"/>
                  </a:lnTo>
                  <a:lnTo>
                    <a:pt x="890" y="206"/>
                  </a:lnTo>
                  <a:lnTo>
                    <a:pt x="890" y="205"/>
                  </a:lnTo>
                  <a:lnTo>
                    <a:pt x="891" y="204"/>
                  </a:lnTo>
                  <a:lnTo>
                    <a:pt x="892" y="204"/>
                  </a:lnTo>
                  <a:lnTo>
                    <a:pt x="893" y="203"/>
                  </a:lnTo>
                  <a:lnTo>
                    <a:pt x="895" y="203"/>
                  </a:lnTo>
                  <a:lnTo>
                    <a:pt x="896" y="203"/>
                  </a:lnTo>
                  <a:lnTo>
                    <a:pt x="895" y="203"/>
                  </a:lnTo>
                  <a:lnTo>
                    <a:pt x="893" y="203"/>
                  </a:lnTo>
                  <a:lnTo>
                    <a:pt x="892" y="203"/>
                  </a:lnTo>
                  <a:lnTo>
                    <a:pt x="891" y="204"/>
                  </a:lnTo>
                  <a:lnTo>
                    <a:pt x="890" y="204"/>
                  </a:lnTo>
                  <a:lnTo>
                    <a:pt x="890" y="205"/>
                  </a:lnTo>
                  <a:lnTo>
                    <a:pt x="889" y="205"/>
                  </a:lnTo>
                  <a:lnTo>
                    <a:pt x="889" y="206"/>
                  </a:lnTo>
                  <a:lnTo>
                    <a:pt x="888" y="206"/>
                  </a:lnTo>
                  <a:lnTo>
                    <a:pt x="887" y="206"/>
                  </a:lnTo>
                  <a:lnTo>
                    <a:pt x="885" y="206"/>
                  </a:lnTo>
                  <a:lnTo>
                    <a:pt x="884" y="206"/>
                  </a:lnTo>
                  <a:lnTo>
                    <a:pt x="884" y="207"/>
                  </a:lnTo>
                  <a:lnTo>
                    <a:pt x="883" y="207"/>
                  </a:lnTo>
                  <a:lnTo>
                    <a:pt x="878" y="207"/>
                  </a:lnTo>
                  <a:lnTo>
                    <a:pt x="877" y="207"/>
                  </a:lnTo>
                  <a:lnTo>
                    <a:pt x="877" y="206"/>
                  </a:lnTo>
                  <a:lnTo>
                    <a:pt x="878" y="206"/>
                  </a:lnTo>
                  <a:lnTo>
                    <a:pt x="881" y="205"/>
                  </a:lnTo>
                  <a:lnTo>
                    <a:pt x="882" y="205"/>
                  </a:lnTo>
                  <a:lnTo>
                    <a:pt x="882" y="204"/>
                  </a:lnTo>
                  <a:lnTo>
                    <a:pt x="883" y="204"/>
                  </a:lnTo>
                  <a:lnTo>
                    <a:pt x="883" y="203"/>
                  </a:lnTo>
                  <a:lnTo>
                    <a:pt x="884" y="203"/>
                  </a:lnTo>
                  <a:lnTo>
                    <a:pt x="883" y="203"/>
                  </a:lnTo>
                  <a:lnTo>
                    <a:pt x="884" y="203"/>
                  </a:lnTo>
                  <a:lnTo>
                    <a:pt x="884" y="202"/>
                  </a:lnTo>
                  <a:lnTo>
                    <a:pt x="884" y="203"/>
                  </a:lnTo>
                  <a:lnTo>
                    <a:pt x="883" y="203"/>
                  </a:lnTo>
                  <a:lnTo>
                    <a:pt x="883" y="204"/>
                  </a:lnTo>
                  <a:lnTo>
                    <a:pt x="881" y="204"/>
                  </a:lnTo>
                  <a:lnTo>
                    <a:pt x="881" y="205"/>
                  </a:lnTo>
                  <a:lnTo>
                    <a:pt x="880" y="205"/>
                  </a:lnTo>
                  <a:lnTo>
                    <a:pt x="878" y="205"/>
                  </a:lnTo>
                  <a:lnTo>
                    <a:pt x="877" y="205"/>
                  </a:lnTo>
                  <a:lnTo>
                    <a:pt x="876" y="205"/>
                  </a:lnTo>
                  <a:lnTo>
                    <a:pt x="876" y="204"/>
                  </a:lnTo>
                  <a:lnTo>
                    <a:pt x="875" y="204"/>
                  </a:lnTo>
                  <a:lnTo>
                    <a:pt x="876" y="204"/>
                  </a:lnTo>
                  <a:lnTo>
                    <a:pt x="877" y="203"/>
                  </a:lnTo>
                  <a:lnTo>
                    <a:pt x="876" y="204"/>
                  </a:lnTo>
                  <a:lnTo>
                    <a:pt x="875" y="204"/>
                  </a:lnTo>
                  <a:lnTo>
                    <a:pt x="874" y="204"/>
                  </a:lnTo>
                  <a:lnTo>
                    <a:pt x="874" y="203"/>
                  </a:lnTo>
                  <a:lnTo>
                    <a:pt x="874" y="204"/>
                  </a:lnTo>
                  <a:lnTo>
                    <a:pt x="873" y="204"/>
                  </a:lnTo>
                  <a:lnTo>
                    <a:pt x="873" y="203"/>
                  </a:lnTo>
                  <a:lnTo>
                    <a:pt x="874" y="203"/>
                  </a:lnTo>
                  <a:lnTo>
                    <a:pt x="873" y="203"/>
                  </a:lnTo>
                  <a:lnTo>
                    <a:pt x="873" y="202"/>
                  </a:lnTo>
                  <a:lnTo>
                    <a:pt x="874" y="202"/>
                  </a:lnTo>
                  <a:lnTo>
                    <a:pt x="875" y="202"/>
                  </a:lnTo>
                  <a:lnTo>
                    <a:pt x="874" y="202"/>
                  </a:lnTo>
                  <a:lnTo>
                    <a:pt x="873" y="202"/>
                  </a:lnTo>
                  <a:lnTo>
                    <a:pt x="871" y="202"/>
                  </a:lnTo>
                  <a:lnTo>
                    <a:pt x="873" y="202"/>
                  </a:lnTo>
                  <a:lnTo>
                    <a:pt x="873" y="200"/>
                  </a:lnTo>
                  <a:lnTo>
                    <a:pt x="873" y="202"/>
                  </a:lnTo>
                  <a:lnTo>
                    <a:pt x="871" y="202"/>
                  </a:lnTo>
                  <a:lnTo>
                    <a:pt x="871" y="200"/>
                  </a:lnTo>
                  <a:lnTo>
                    <a:pt x="871" y="199"/>
                  </a:lnTo>
                  <a:lnTo>
                    <a:pt x="873" y="199"/>
                  </a:lnTo>
                  <a:lnTo>
                    <a:pt x="874" y="199"/>
                  </a:lnTo>
                  <a:lnTo>
                    <a:pt x="873" y="199"/>
                  </a:lnTo>
                  <a:lnTo>
                    <a:pt x="871" y="199"/>
                  </a:lnTo>
                  <a:lnTo>
                    <a:pt x="871" y="198"/>
                  </a:lnTo>
                  <a:lnTo>
                    <a:pt x="870" y="198"/>
                  </a:lnTo>
                  <a:lnTo>
                    <a:pt x="871" y="199"/>
                  </a:lnTo>
                  <a:lnTo>
                    <a:pt x="870" y="199"/>
                  </a:lnTo>
                  <a:lnTo>
                    <a:pt x="869" y="199"/>
                  </a:lnTo>
                  <a:lnTo>
                    <a:pt x="869" y="200"/>
                  </a:lnTo>
                  <a:lnTo>
                    <a:pt x="869" y="199"/>
                  </a:lnTo>
                  <a:lnTo>
                    <a:pt x="868" y="199"/>
                  </a:lnTo>
                  <a:lnTo>
                    <a:pt x="868" y="200"/>
                  </a:lnTo>
                  <a:lnTo>
                    <a:pt x="869" y="200"/>
                  </a:lnTo>
                  <a:lnTo>
                    <a:pt x="868" y="200"/>
                  </a:lnTo>
                  <a:lnTo>
                    <a:pt x="868" y="199"/>
                  </a:lnTo>
                  <a:lnTo>
                    <a:pt x="867" y="199"/>
                  </a:lnTo>
                  <a:lnTo>
                    <a:pt x="866" y="199"/>
                  </a:lnTo>
                  <a:lnTo>
                    <a:pt x="866" y="198"/>
                  </a:lnTo>
                  <a:lnTo>
                    <a:pt x="864" y="198"/>
                  </a:lnTo>
                  <a:lnTo>
                    <a:pt x="864" y="199"/>
                  </a:lnTo>
                  <a:lnTo>
                    <a:pt x="863" y="199"/>
                  </a:lnTo>
                  <a:lnTo>
                    <a:pt x="862" y="199"/>
                  </a:lnTo>
                  <a:lnTo>
                    <a:pt x="863" y="199"/>
                  </a:lnTo>
                  <a:lnTo>
                    <a:pt x="866" y="199"/>
                  </a:lnTo>
                  <a:lnTo>
                    <a:pt x="867" y="199"/>
                  </a:lnTo>
                  <a:lnTo>
                    <a:pt x="867" y="200"/>
                  </a:lnTo>
                  <a:lnTo>
                    <a:pt x="868" y="200"/>
                  </a:lnTo>
                  <a:lnTo>
                    <a:pt x="868" y="202"/>
                  </a:lnTo>
                  <a:lnTo>
                    <a:pt x="867" y="202"/>
                  </a:lnTo>
                  <a:lnTo>
                    <a:pt x="866" y="202"/>
                  </a:lnTo>
                  <a:lnTo>
                    <a:pt x="864" y="202"/>
                  </a:lnTo>
                  <a:lnTo>
                    <a:pt x="866" y="202"/>
                  </a:lnTo>
                  <a:lnTo>
                    <a:pt x="866" y="203"/>
                  </a:lnTo>
                  <a:lnTo>
                    <a:pt x="867" y="203"/>
                  </a:lnTo>
                  <a:lnTo>
                    <a:pt x="866" y="203"/>
                  </a:lnTo>
                  <a:lnTo>
                    <a:pt x="864" y="203"/>
                  </a:lnTo>
                  <a:lnTo>
                    <a:pt x="863" y="203"/>
                  </a:lnTo>
                  <a:lnTo>
                    <a:pt x="864" y="203"/>
                  </a:lnTo>
                  <a:lnTo>
                    <a:pt x="863" y="203"/>
                  </a:lnTo>
                  <a:lnTo>
                    <a:pt x="863" y="202"/>
                  </a:lnTo>
                  <a:lnTo>
                    <a:pt x="862" y="202"/>
                  </a:lnTo>
                  <a:lnTo>
                    <a:pt x="862" y="200"/>
                  </a:lnTo>
                  <a:lnTo>
                    <a:pt x="862" y="202"/>
                  </a:lnTo>
                  <a:lnTo>
                    <a:pt x="861" y="200"/>
                  </a:lnTo>
                  <a:lnTo>
                    <a:pt x="860" y="200"/>
                  </a:lnTo>
                  <a:lnTo>
                    <a:pt x="860" y="202"/>
                  </a:lnTo>
                  <a:lnTo>
                    <a:pt x="861" y="202"/>
                  </a:lnTo>
                  <a:lnTo>
                    <a:pt x="861" y="203"/>
                  </a:lnTo>
                  <a:lnTo>
                    <a:pt x="860" y="204"/>
                  </a:lnTo>
                  <a:lnTo>
                    <a:pt x="861" y="204"/>
                  </a:lnTo>
                  <a:lnTo>
                    <a:pt x="861" y="205"/>
                  </a:lnTo>
                  <a:lnTo>
                    <a:pt x="862" y="205"/>
                  </a:lnTo>
                  <a:lnTo>
                    <a:pt x="863" y="205"/>
                  </a:lnTo>
                  <a:lnTo>
                    <a:pt x="863" y="206"/>
                  </a:lnTo>
                  <a:lnTo>
                    <a:pt x="864" y="206"/>
                  </a:lnTo>
                  <a:lnTo>
                    <a:pt x="863" y="207"/>
                  </a:lnTo>
                  <a:lnTo>
                    <a:pt x="862" y="207"/>
                  </a:lnTo>
                  <a:lnTo>
                    <a:pt x="863" y="207"/>
                  </a:lnTo>
                  <a:lnTo>
                    <a:pt x="863" y="209"/>
                  </a:lnTo>
                  <a:lnTo>
                    <a:pt x="862" y="209"/>
                  </a:lnTo>
                  <a:lnTo>
                    <a:pt x="861" y="209"/>
                  </a:lnTo>
                  <a:lnTo>
                    <a:pt x="861" y="207"/>
                  </a:lnTo>
                  <a:lnTo>
                    <a:pt x="861" y="209"/>
                  </a:lnTo>
                  <a:lnTo>
                    <a:pt x="860" y="209"/>
                  </a:lnTo>
                  <a:lnTo>
                    <a:pt x="859" y="209"/>
                  </a:lnTo>
                  <a:lnTo>
                    <a:pt x="857" y="209"/>
                  </a:lnTo>
                  <a:lnTo>
                    <a:pt x="857" y="207"/>
                  </a:lnTo>
                  <a:lnTo>
                    <a:pt x="857" y="209"/>
                  </a:lnTo>
                  <a:lnTo>
                    <a:pt x="856" y="209"/>
                  </a:lnTo>
                  <a:lnTo>
                    <a:pt x="855" y="209"/>
                  </a:lnTo>
                  <a:lnTo>
                    <a:pt x="855" y="207"/>
                  </a:lnTo>
                  <a:lnTo>
                    <a:pt x="855" y="206"/>
                  </a:lnTo>
                  <a:lnTo>
                    <a:pt x="856" y="206"/>
                  </a:lnTo>
                  <a:lnTo>
                    <a:pt x="855" y="205"/>
                  </a:lnTo>
                  <a:lnTo>
                    <a:pt x="854" y="205"/>
                  </a:lnTo>
                  <a:lnTo>
                    <a:pt x="854" y="204"/>
                  </a:lnTo>
                  <a:lnTo>
                    <a:pt x="853" y="205"/>
                  </a:lnTo>
                  <a:lnTo>
                    <a:pt x="853" y="204"/>
                  </a:lnTo>
                  <a:lnTo>
                    <a:pt x="853" y="203"/>
                  </a:lnTo>
                  <a:lnTo>
                    <a:pt x="852" y="203"/>
                  </a:lnTo>
                  <a:lnTo>
                    <a:pt x="852" y="204"/>
                  </a:lnTo>
                  <a:lnTo>
                    <a:pt x="853" y="204"/>
                  </a:lnTo>
                  <a:lnTo>
                    <a:pt x="852" y="204"/>
                  </a:lnTo>
                  <a:lnTo>
                    <a:pt x="848" y="204"/>
                  </a:lnTo>
                  <a:lnTo>
                    <a:pt x="849" y="205"/>
                  </a:lnTo>
                  <a:lnTo>
                    <a:pt x="850" y="205"/>
                  </a:lnTo>
                  <a:lnTo>
                    <a:pt x="852" y="204"/>
                  </a:lnTo>
                  <a:lnTo>
                    <a:pt x="852" y="205"/>
                  </a:lnTo>
                  <a:lnTo>
                    <a:pt x="853" y="205"/>
                  </a:lnTo>
                  <a:lnTo>
                    <a:pt x="853" y="206"/>
                  </a:lnTo>
                  <a:lnTo>
                    <a:pt x="854" y="206"/>
                  </a:lnTo>
                  <a:lnTo>
                    <a:pt x="854" y="205"/>
                  </a:lnTo>
                  <a:lnTo>
                    <a:pt x="855" y="205"/>
                  </a:lnTo>
                  <a:lnTo>
                    <a:pt x="855" y="206"/>
                  </a:lnTo>
                  <a:lnTo>
                    <a:pt x="855" y="207"/>
                  </a:lnTo>
                  <a:lnTo>
                    <a:pt x="854" y="207"/>
                  </a:lnTo>
                  <a:lnTo>
                    <a:pt x="854" y="206"/>
                  </a:lnTo>
                  <a:lnTo>
                    <a:pt x="853" y="207"/>
                  </a:lnTo>
                  <a:lnTo>
                    <a:pt x="854" y="207"/>
                  </a:lnTo>
                  <a:lnTo>
                    <a:pt x="853" y="207"/>
                  </a:lnTo>
                  <a:lnTo>
                    <a:pt x="853" y="206"/>
                  </a:lnTo>
                  <a:lnTo>
                    <a:pt x="852" y="206"/>
                  </a:lnTo>
                  <a:lnTo>
                    <a:pt x="852" y="207"/>
                  </a:lnTo>
                  <a:lnTo>
                    <a:pt x="853" y="207"/>
                  </a:lnTo>
                  <a:lnTo>
                    <a:pt x="852" y="207"/>
                  </a:lnTo>
                  <a:lnTo>
                    <a:pt x="852" y="209"/>
                  </a:lnTo>
                  <a:lnTo>
                    <a:pt x="853" y="209"/>
                  </a:lnTo>
                  <a:lnTo>
                    <a:pt x="853" y="210"/>
                  </a:lnTo>
                  <a:lnTo>
                    <a:pt x="852" y="210"/>
                  </a:lnTo>
                  <a:lnTo>
                    <a:pt x="853" y="210"/>
                  </a:lnTo>
                  <a:lnTo>
                    <a:pt x="854" y="210"/>
                  </a:lnTo>
                  <a:lnTo>
                    <a:pt x="855" y="210"/>
                  </a:lnTo>
                  <a:lnTo>
                    <a:pt x="856" y="210"/>
                  </a:lnTo>
                  <a:lnTo>
                    <a:pt x="855" y="210"/>
                  </a:lnTo>
                  <a:lnTo>
                    <a:pt x="855" y="211"/>
                  </a:lnTo>
                  <a:lnTo>
                    <a:pt x="854" y="211"/>
                  </a:lnTo>
                  <a:lnTo>
                    <a:pt x="854" y="212"/>
                  </a:lnTo>
                  <a:lnTo>
                    <a:pt x="853" y="212"/>
                  </a:lnTo>
                  <a:lnTo>
                    <a:pt x="853" y="213"/>
                  </a:lnTo>
                  <a:lnTo>
                    <a:pt x="853" y="212"/>
                  </a:lnTo>
                  <a:lnTo>
                    <a:pt x="852" y="213"/>
                  </a:lnTo>
                  <a:lnTo>
                    <a:pt x="853" y="213"/>
                  </a:lnTo>
                  <a:lnTo>
                    <a:pt x="852" y="214"/>
                  </a:lnTo>
                  <a:lnTo>
                    <a:pt x="852" y="213"/>
                  </a:lnTo>
                  <a:lnTo>
                    <a:pt x="853" y="213"/>
                  </a:lnTo>
                  <a:lnTo>
                    <a:pt x="854" y="213"/>
                  </a:lnTo>
                  <a:lnTo>
                    <a:pt x="854" y="212"/>
                  </a:lnTo>
                  <a:lnTo>
                    <a:pt x="855" y="212"/>
                  </a:lnTo>
                  <a:lnTo>
                    <a:pt x="857" y="212"/>
                  </a:lnTo>
                  <a:lnTo>
                    <a:pt x="859" y="212"/>
                  </a:lnTo>
                  <a:lnTo>
                    <a:pt x="860" y="212"/>
                  </a:lnTo>
                  <a:lnTo>
                    <a:pt x="859" y="212"/>
                  </a:lnTo>
                  <a:lnTo>
                    <a:pt x="860" y="212"/>
                  </a:lnTo>
                  <a:lnTo>
                    <a:pt x="859" y="213"/>
                  </a:lnTo>
                  <a:lnTo>
                    <a:pt x="860" y="213"/>
                  </a:lnTo>
                  <a:lnTo>
                    <a:pt x="859" y="213"/>
                  </a:lnTo>
                  <a:lnTo>
                    <a:pt x="857" y="213"/>
                  </a:lnTo>
                  <a:lnTo>
                    <a:pt x="859" y="213"/>
                  </a:lnTo>
                  <a:lnTo>
                    <a:pt x="859" y="214"/>
                  </a:lnTo>
                  <a:lnTo>
                    <a:pt x="857" y="214"/>
                  </a:lnTo>
                  <a:lnTo>
                    <a:pt x="859" y="214"/>
                  </a:lnTo>
                  <a:lnTo>
                    <a:pt x="860" y="214"/>
                  </a:lnTo>
                  <a:lnTo>
                    <a:pt x="861" y="214"/>
                  </a:lnTo>
                  <a:lnTo>
                    <a:pt x="861" y="216"/>
                  </a:lnTo>
                  <a:lnTo>
                    <a:pt x="860" y="216"/>
                  </a:lnTo>
                  <a:lnTo>
                    <a:pt x="857" y="216"/>
                  </a:lnTo>
                  <a:lnTo>
                    <a:pt x="856" y="216"/>
                  </a:lnTo>
                  <a:lnTo>
                    <a:pt x="856" y="217"/>
                  </a:lnTo>
                  <a:lnTo>
                    <a:pt x="857" y="217"/>
                  </a:lnTo>
                  <a:lnTo>
                    <a:pt x="857" y="216"/>
                  </a:lnTo>
                  <a:lnTo>
                    <a:pt x="859" y="216"/>
                  </a:lnTo>
                  <a:lnTo>
                    <a:pt x="859" y="217"/>
                  </a:lnTo>
                  <a:lnTo>
                    <a:pt x="860" y="217"/>
                  </a:lnTo>
                  <a:lnTo>
                    <a:pt x="859" y="217"/>
                  </a:lnTo>
                  <a:lnTo>
                    <a:pt x="859" y="218"/>
                  </a:lnTo>
                  <a:lnTo>
                    <a:pt x="859" y="217"/>
                  </a:lnTo>
                  <a:lnTo>
                    <a:pt x="859" y="218"/>
                  </a:lnTo>
                  <a:lnTo>
                    <a:pt x="860" y="218"/>
                  </a:lnTo>
                  <a:lnTo>
                    <a:pt x="859" y="218"/>
                  </a:lnTo>
                  <a:lnTo>
                    <a:pt x="860" y="218"/>
                  </a:lnTo>
                  <a:lnTo>
                    <a:pt x="861" y="218"/>
                  </a:lnTo>
                  <a:lnTo>
                    <a:pt x="860" y="219"/>
                  </a:lnTo>
                  <a:lnTo>
                    <a:pt x="859" y="219"/>
                  </a:lnTo>
                  <a:lnTo>
                    <a:pt x="857" y="220"/>
                  </a:lnTo>
                  <a:lnTo>
                    <a:pt x="859" y="220"/>
                  </a:lnTo>
                  <a:lnTo>
                    <a:pt x="860" y="220"/>
                  </a:lnTo>
                  <a:lnTo>
                    <a:pt x="859" y="220"/>
                  </a:lnTo>
                  <a:lnTo>
                    <a:pt x="860" y="220"/>
                  </a:lnTo>
                  <a:lnTo>
                    <a:pt x="860" y="219"/>
                  </a:lnTo>
                  <a:lnTo>
                    <a:pt x="861" y="219"/>
                  </a:lnTo>
                  <a:lnTo>
                    <a:pt x="862" y="219"/>
                  </a:lnTo>
                  <a:lnTo>
                    <a:pt x="862" y="218"/>
                  </a:lnTo>
                  <a:lnTo>
                    <a:pt x="862" y="219"/>
                  </a:lnTo>
                  <a:lnTo>
                    <a:pt x="861" y="219"/>
                  </a:lnTo>
                  <a:lnTo>
                    <a:pt x="861" y="220"/>
                  </a:lnTo>
                  <a:lnTo>
                    <a:pt x="860" y="220"/>
                  </a:lnTo>
                  <a:lnTo>
                    <a:pt x="861" y="220"/>
                  </a:lnTo>
                  <a:lnTo>
                    <a:pt x="861" y="221"/>
                  </a:lnTo>
                  <a:lnTo>
                    <a:pt x="860" y="221"/>
                  </a:lnTo>
                  <a:lnTo>
                    <a:pt x="861" y="221"/>
                  </a:lnTo>
                  <a:lnTo>
                    <a:pt x="861" y="223"/>
                  </a:lnTo>
                  <a:lnTo>
                    <a:pt x="860" y="223"/>
                  </a:lnTo>
                  <a:lnTo>
                    <a:pt x="860" y="224"/>
                  </a:lnTo>
                  <a:lnTo>
                    <a:pt x="861" y="224"/>
                  </a:lnTo>
                  <a:lnTo>
                    <a:pt x="860" y="224"/>
                  </a:lnTo>
                  <a:lnTo>
                    <a:pt x="861" y="223"/>
                  </a:lnTo>
                  <a:lnTo>
                    <a:pt x="861" y="221"/>
                  </a:lnTo>
                  <a:lnTo>
                    <a:pt x="862" y="221"/>
                  </a:lnTo>
                  <a:lnTo>
                    <a:pt x="862" y="220"/>
                  </a:lnTo>
                  <a:lnTo>
                    <a:pt x="863" y="220"/>
                  </a:lnTo>
                  <a:lnTo>
                    <a:pt x="863" y="221"/>
                  </a:lnTo>
                  <a:lnTo>
                    <a:pt x="864" y="223"/>
                  </a:lnTo>
                  <a:lnTo>
                    <a:pt x="864" y="221"/>
                  </a:lnTo>
                  <a:lnTo>
                    <a:pt x="864" y="223"/>
                  </a:lnTo>
                  <a:lnTo>
                    <a:pt x="866" y="223"/>
                  </a:lnTo>
                  <a:lnTo>
                    <a:pt x="867" y="223"/>
                  </a:lnTo>
                  <a:lnTo>
                    <a:pt x="866" y="223"/>
                  </a:lnTo>
                  <a:lnTo>
                    <a:pt x="866" y="224"/>
                  </a:lnTo>
                  <a:lnTo>
                    <a:pt x="863" y="224"/>
                  </a:lnTo>
                  <a:lnTo>
                    <a:pt x="864" y="225"/>
                  </a:lnTo>
                  <a:lnTo>
                    <a:pt x="864" y="224"/>
                  </a:lnTo>
                  <a:lnTo>
                    <a:pt x="864" y="225"/>
                  </a:lnTo>
                  <a:lnTo>
                    <a:pt x="866" y="225"/>
                  </a:lnTo>
                  <a:lnTo>
                    <a:pt x="866" y="224"/>
                  </a:lnTo>
                  <a:lnTo>
                    <a:pt x="867" y="224"/>
                  </a:lnTo>
                  <a:lnTo>
                    <a:pt x="868" y="223"/>
                  </a:lnTo>
                  <a:lnTo>
                    <a:pt x="868" y="224"/>
                  </a:lnTo>
                  <a:lnTo>
                    <a:pt x="867" y="224"/>
                  </a:lnTo>
                  <a:lnTo>
                    <a:pt x="867" y="225"/>
                  </a:lnTo>
                  <a:lnTo>
                    <a:pt x="867" y="224"/>
                  </a:lnTo>
                  <a:lnTo>
                    <a:pt x="868" y="224"/>
                  </a:lnTo>
                  <a:lnTo>
                    <a:pt x="868" y="225"/>
                  </a:lnTo>
                  <a:lnTo>
                    <a:pt x="868" y="226"/>
                  </a:lnTo>
                  <a:lnTo>
                    <a:pt x="868" y="225"/>
                  </a:lnTo>
                  <a:lnTo>
                    <a:pt x="869" y="225"/>
                  </a:lnTo>
                  <a:lnTo>
                    <a:pt x="869" y="224"/>
                  </a:lnTo>
                  <a:lnTo>
                    <a:pt x="868" y="224"/>
                  </a:lnTo>
                  <a:lnTo>
                    <a:pt x="869" y="224"/>
                  </a:lnTo>
                  <a:lnTo>
                    <a:pt x="869" y="223"/>
                  </a:lnTo>
                  <a:lnTo>
                    <a:pt x="870" y="223"/>
                  </a:lnTo>
                  <a:lnTo>
                    <a:pt x="870" y="224"/>
                  </a:lnTo>
                  <a:lnTo>
                    <a:pt x="870" y="223"/>
                  </a:lnTo>
                  <a:lnTo>
                    <a:pt x="871" y="224"/>
                  </a:lnTo>
                  <a:lnTo>
                    <a:pt x="870" y="224"/>
                  </a:lnTo>
                  <a:lnTo>
                    <a:pt x="870" y="225"/>
                  </a:lnTo>
                  <a:lnTo>
                    <a:pt x="871" y="224"/>
                  </a:lnTo>
                  <a:lnTo>
                    <a:pt x="871" y="225"/>
                  </a:lnTo>
                  <a:lnTo>
                    <a:pt x="871" y="226"/>
                  </a:lnTo>
                  <a:lnTo>
                    <a:pt x="870" y="226"/>
                  </a:lnTo>
                  <a:lnTo>
                    <a:pt x="869" y="226"/>
                  </a:lnTo>
                  <a:lnTo>
                    <a:pt x="869" y="227"/>
                  </a:lnTo>
                  <a:lnTo>
                    <a:pt x="868" y="227"/>
                  </a:lnTo>
                  <a:lnTo>
                    <a:pt x="868" y="228"/>
                  </a:lnTo>
                  <a:lnTo>
                    <a:pt x="869" y="228"/>
                  </a:lnTo>
                  <a:lnTo>
                    <a:pt x="870" y="228"/>
                  </a:lnTo>
                  <a:lnTo>
                    <a:pt x="871" y="228"/>
                  </a:lnTo>
                  <a:lnTo>
                    <a:pt x="871" y="227"/>
                  </a:lnTo>
                  <a:lnTo>
                    <a:pt x="873" y="227"/>
                  </a:lnTo>
                  <a:lnTo>
                    <a:pt x="873" y="228"/>
                  </a:lnTo>
                  <a:lnTo>
                    <a:pt x="871" y="228"/>
                  </a:lnTo>
                  <a:lnTo>
                    <a:pt x="873" y="228"/>
                  </a:lnTo>
                  <a:lnTo>
                    <a:pt x="873" y="227"/>
                  </a:lnTo>
                  <a:lnTo>
                    <a:pt x="874" y="227"/>
                  </a:lnTo>
                  <a:lnTo>
                    <a:pt x="874" y="228"/>
                  </a:lnTo>
                  <a:lnTo>
                    <a:pt x="875" y="227"/>
                  </a:lnTo>
                  <a:lnTo>
                    <a:pt x="875" y="228"/>
                  </a:lnTo>
                  <a:lnTo>
                    <a:pt x="874" y="228"/>
                  </a:lnTo>
                  <a:lnTo>
                    <a:pt x="875" y="228"/>
                  </a:lnTo>
                  <a:lnTo>
                    <a:pt x="874" y="230"/>
                  </a:lnTo>
                  <a:lnTo>
                    <a:pt x="873" y="230"/>
                  </a:lnTo>
                  <a:lnTo>
                    <a:pt x="873" y="231"/>
                  </a:lnTo>
                  <a:lnTo>
                    <a:pt x="871" y="231"/>
                  </a:lnTo>
                  <a:lnTo>
                    <a:pt x="869" y="231"/>
                  </a:lnTo>
                  <a:lnTo>
                    <a:pt x="868" y="231"/>
                  </a:lnTo>
                  <a:lnTo>
                    <a:pt x="869" y="231"/>
                  </a:lnTo>
                  <a:lnTo>
                    <a:pt x="870" y="231"/>
                  </a:lnTo>
                  <a:lnTo>
                    <a:pt x="869" y="231"/>
                  </a:lnTo>
                  <a:lnTo>
                    <a:pt x="868" y="231"/>
                  </a:lnTo>
                  <a:lnTo>
                    <a:pt x="868" y="232"/>
                  </a:lnTo>
                  <a:lnTo>
                    <a:pt x="870" y="232"/>
                  </a:lnTo>
                  <a:lnTo>
                    <a:pt x="871" y="232"/>
                  </a:lnTo>
                  <a:lnTo>
                    <a:pt x="870" y="232"/>
                  </a:lnTo>
                  <a:lnTo>
                    <a:pt x="869" y="233"/>
                  </a:lnTo>
                  <a:lnTo>
                    <a:pt x="870" y="233"/>
                  </a:lnTo>
                  <a:lnTo>
                    <a:pt x="870" y="232"/>
                  </a:lnTo>
                  <a:lnTo>
                    <a:pt x="871" y="232"/>
                  </a:lnTo>
                  <a:lnTo>
                    <a:pt x="871" y="233"/>
                  </a:lnTo>
                  <a:lnTo>
                    <a:pt x="870" y="234"/>
                  </a:lnTo>
                  <a:lnTo>
                    <a:pt x="871" y="234"/>
                  </a:lnTo>
                  <a:lnTo>
                    <a:pt x="873" y="234"/>
                  </a:lnTo>
                  <a:lnTo>
                    <a:pt x="871" y="234"/>
                  </a:lnTo>
                  <a:lnTo>
                    <a:pt x="870" y="234"/>
                  </a:lnTo>
                  <a:lnTo>
                    <a:pt x="871" y="234"/>
                  </a:lnTo>
                  <a:lnTo>
                    <a:pt x="873" y="234"/>
                  </a:lnTo>
                  <a:lnTo>
                    <a:pt x="874" y="234"/>
                  </a:lnTo>
                  <a:lnTo>
                    <a:pt x="873" y="235"/>
                  </a:lnTo>
                  <a:lnTo>
                    <a:pt x="874" y="235"/>
                  </a:lnTo>
                  <a:lnTo>
                    <a:pt x="874" y="234"/>
                  </a:lnTo>
                  <a:lnTo>
                    <a:pt x="875" y="234"/>
                  </a:lnTo>
                  <a:lnTo>
                    <a:pt x="875" y="235"/>
                  </a:lnTo>
                  <a:lnTo>
                    <a:pt x="875" y="234"/>
                  </a:lnTo>
                  <a:lnTo>
                    <a:pt x="876" y="234"/>
                  </a:lnTo>
                  <a:lnTo>
                    <a:pt x="876" y="235"/>
                  </a:lnTo>
                  <a:lnTo>
                    <a:pt x="874" y="235"/>
                  </a:lnTo>
                  <a:lnTo>
                    <a:pt x="874" y="237"/>
                  </a:lnTo>
                  <a:lnTo>
                    <a:pt x="873" y="237"/>
                  </a:lnTo>
                  <a:lnTo>
                    <a:pt x="871" y="237"/>
                  </a:lnTo>
                  <a:lnTo>
                    <a:pt x="871" y="238"/>
                  </a:lnTo>
                  <a:lnTo>
                    <a:pt x="873" y="239"/>
                  </a:lnTo>
                  <a:lnTo>
                    <a:pt x="874" y="238"/>
                  </a:lnTo>
                  <a:lnTo>
                    <a:pt x="874" y="239"/>
                  </a:lnTo>
                  <a:lnTo>
                    <a:pt x="875" y="239"/>
                  </a:lnTo>
                  <a:lnTo>
                    <a:pt x="875" y="240"/>
                  </a:lnTo>
                  <a:lnTo>
                    <a:pt x="874" y="240"/>
                  </a:lnTo>
                  <a:lnTo>
                    <a:pt x="874" y="241"/>
                  </a:lnTo>
                  <a:lnTo>
                    <a:pt x="874" y="242"/>
                  </a:lnTo>
                  <a:lnTo>
                    <a:pt x="874" y="244"/>
                  </a:lnTo>
                  <a:lnTo>
                    <a:pt x="873" y="244"/>
                  </a:lnTo>
                  <a:lnTo>
                    <a:pt x="873" y="245"/>
                  </a:lnTo>
                  <a:lnTo>
                    <a:pt x="871" y="245"/>
                  </a:lnTo>
                  <a:lnTo>
                    <a:pt x="873" y="245"/>
                  </a:lnTo>
                  <a:lnTo>
                    <a:pt x="873" y="246"/>
                  </a:lnTo>
                  <a:lnTo>
                    <a:pt x="871" y="246"/>
                  </a:lnTo>
                  <a:lnTo>
                    <a:pt x="870" y="246"/>
                  </a:lnTo>
                  <a:lnTo>
                    <a:pt x="870" y="245"/>
                  </a:lnTo>
                  <a:lnTo>
                    <a:pt x="870" y="244"/>
                  </a:lnTo>
                  <a:lnTo>
                    <a:pt x="870" y="242"/>
                  </a:lnTo>
                  <a:lnTo>
                    <a:pt x="870" y="241"/>
                  </a:lnTo>
                  <a:lnTo>
                    <a:pt x="870" y="240"/>
                  </a:lnTo>
                  <a:lnTo>
                    <a:pt x="869" y="240"/>
                  </a:lnTo>
                  <a:lnTo>
                    <a:pt x="869" y="239"/>
                  </a:lnTo>
                  <a:lnTo>
                    <a:pt x="869" y="238"/>
                  </a:lnTo>
                  <a:lnTo>
                    <a:pt x="868" y="238"/>
                  </a:lnTo>
                  <a:lnTo>
                    <a:pt x="869" y="238"/>
                  </a:lnTo>
                  <a:lnTo>
                    <a:pt x="868" y="238"/>
                  </a:lnTo>
                  <a:lnTo>
                    <a:pt x="868" y="239"/>
                  </a:lnTo>
                  <a:lnTo>
                    <a:pt x="869" y="239"/>
                  </a:lnTo>
                  <a:lnTo>
                    <a:pt x="869" y="240"/>
                  </a:lnTo>
                  <a:lnTo>
                    <a:pt x="869" y="241"/>
                  </a:lnTo>
                  <a:lnTo>
                    <a:pt x="868" y="241"/>
                  </a:lnTo>
                  <a:lnTo>
                    <a:pt x="868" y="242"/>
                  </a:lnTo>
                  <a:lnTo>
                    <a:pt x="867" y="242"/>
                  </a:lnTo>
                  <a:lnTo>
                    <a:pt x="867" y="244"/>
                  </a:lnTo>
                  <a:lnTo>
                    <a:pt x="867" y="242"/>
                  </a:lnTo>
                  <a:lnTo>
                    <a:pt x="868" y="242"/>
                  </a:lnTo>
                  <a:lnTo>
                    <a:pt x="868" y="244"/>
                  </a:lnTo>
                  <a:lnTo>
                    <a:pt x="867" y="244"/>
                  </a:lnTo>
                  <a:lnTo>
                    <a:pt x="868" y="244"/>
                  </a:lnTo>
                  <a:lnTo>
                    <a:pt x="868" y="245"/>
                  </a:lnTo>
                  <a:lnTo>
                    <a:pt x="868" y="246"/>
                  </a:lnTo>
                  <a:lnTo>
                    <a:pt x="867" y="245"/>
                  </a:lnTo>
                  <a:lnTo>
                    <a:pt x="867" y="246"/>
                  </a:lnTo>
                  <a:lnTo>
                    <a:pt x="866" y="245"/>
                  </a:lnTo>
                  <a:lnTo>
                    <a:pt x="866" y="246"/>
                  </a:lnTo>
                  <a:lnTo>
                    <a:pt x="867" y="246"/>
                  </a:lnTo>
                  <a:lnTo>
                    <a:pt x="866" y="246"/>
                  </a:lnTo>
                  <a:lnTo>
                    <a:pt x="866" y="247"/>
                  </a:lnTo>
                  <a:lnTo>
                    <a:pt x="867" y="246"/>
                  </a:lnTo>
                  <a:lnTo>
                    <a:pt x="868" y="247"/>
                  </a:lnTo>
                  <a:lnTo>
                    <a:pt x="867" y="247"/>
                  </a:lnTo>
                  <a:lnTo>
                    <a:pt x="868" y="247"/>
                  </a:lnTo>
                  <a:lnTo>
                    <a:pt x="869" y="247"/>
                  </a:lnTo>
                  <a:lnTo>
                    <a:pt x="868" y="248"/>
                  </a:lnTo>
                  <a:lnTo>
                    <a:pt x="868" y="247"/>
                  </a:lnTo>
                  <a:lnTo>
                    <a:pt x="867" y="248"/>
                  </a:lnTo>
                  <a:lnTo>
                    <a:pt x="868" y="248"/>
                  </a:lnTo>
                  <a:lnTo>
                    <a:pt x="868" y="249"/>
                  </a:lnTo>
                  <a:lnTo>
                    <a:pt x="867" y="249"/>
                  </a:lnTo>
                  <a:lnTo>
                    <a:pt x="868" y="249"/>
                  </a:lnTo>
                  <a:lnTo>
                    <a:pt x="868" y="251"/>
                  </a:lnTo>
                  <a:lnTo>
                    <a:pt x="868" y="249"/>
                  </a:lnTo>
                  <a:lnTo>
                    <a:pt x="869" y="251"/>
                  </a:lnTo>
                  <a:lnTo>
                    <a:pt x="868" y="251"/>
                  </a:lnTo>
                  <a:lnTo>
                    <a:pt x="867" y="251"/>
                  </a:lnTo>
                  <a:lnTo>
                    <a:pt x="866" y="251"/>
                  </a:lnTo>
                  <a:lnTo>
                    <a:pt x="864" y="251"/>
                  </a:lnTo>
                  <a:lnTo>
                    <a:pt x="863" y="249"/>
                  </a:lnTo>
                  <a:lnTo>
                    <a:pt x="863" y="251"/>
                  </a:lnTo>
                  <a:lnTo>
                    <a:pt x="863" y="249"/>
                  </a:lnTo>
                  <a:lnTo>
                    <a:pt x="862" y="249"/>
                  </a:lnTo>
                  <a:lnTo>
                    <a:pt x="862" y="251"/>
                  </a:lnTo>
                  <a:lnTo>
                    <a:pt x="862" y="252"/>
                  </a:lnTo>
                  <a:lnTo>
                    <a:pt x="863" y="252"/>
                  </a:lnTo>
                  <a:lnTo>
                    <a:pt x="863" y="253"/>
                  </a:lnTo>
                  <a:lnTo>
                    <a:pt x="863" y="254"/>
                  </a:lnTo>
                  <a:lnTo>
                    <a:pt x="862" y="254"/>
                  </a:lnTo>
                  <a:lnTo>
                    <a:pt x="861" y="255"/>
                  </a:lnTo>
                  <a:lnTo>
                    <a:pt x="860" y="255"/>
                  </a:lnTo>
                  <a:lnTo>
                    <a:pt x="860" y="254"/>
                  </a:lnTo>
                  <a:lnTo>
                    <a:pt x="860" y="253"/>
                  </a:lnTo>
                  <a:lnTo>
                    <a:pt x="860" y="254"/>
                  </a:lnTo>
                  <a:lnTo>
                    <a:pt x="859" y="254"/>
                  </a:lnTo>
                  <a:lnTo>
                    <a:pt x="859" y="253"/>
                  </a:lnTo>
                  <a:lnTo>
                    <a:pt x="860" y="253"/>
                  </a:lnTo>
                  <a:lnTo>
                    <a:pt x="861" y="252"/>
                  </a:lnTo>
                  <a:lnTo>
                    <a:pt x="860" y="252"/>
                  </a:lnTo>
                  <a:lnTo>
                    <a:pt x="861" y="252"/>
                  </a:lnTo>
                  <a:lnTo>
                    <a:pt x="861" y="251"/>
                  </a:lnTo>
                  <a:lnTo>
                    <a:pt x="860" y="252"/>
                  </a:lnTo>
                  <a:lnTo>
                    <a:pt x="859" y="252"/>
                  </a:lnTo>
                  <a:lnTo>
                    <a:pt x="860" y="252"/>
                  </a:lnTo>
                  <a:lnTo>
                    <a:pt x="859" y="252"/>
                  </a:lnTo>
                  <a:lnTo>
                    <a:pt x="857" y="252"/>
                  </a:lnTo>
                  <a:lnTo>
                    <a:pt x="857" y="251"/>
                  </a:lnTo>
                  <a:lnTo>
                    <a:pt x="856" y="251"/>
                  </a:lnTo>
                  <a:lnTo>
                    <a:pt x="856" y="249"/>
                  </a:lnTo>
                  <a:lnTo>
                    <a:pt x="857" y="249"/>
                  </a:lnTo>
                  <a:lnTo>
                    <a:pt x="857" y="248"/>
                  </a:lnTo>
                  <a:lnTo>
                    <a:pt x="857" y="249"/>
                  </a:lnTo>
                  <a:lnTo>
                    <a:pt x="856" y="249"/>
                  </a:lnTo>
                  <a:lnTo>
                    <a:pt x="855" y="251"/>
                  </a:lnTo>
                  <a:lnTo>
                    <a:pt x="856" y="251"/>
                  </a:lnTo>
                  <a:lnTo>
                    <a:pt x="855" y="251"/>
                  </a:lnTo>
                  <a:lnTo>
                    <a:pt x="854" y="251"/>
                  </a:lnTo>
                  <a:lnTo>
                    <a:pt x="854" y="249"/>
                  </a:lnTo>
                  <a:lnTo>
                    <a:pt x="855" y="249"/>
                  </a:lnTo>
                  <a:lnTo>
                    <a:pt x="856" y="249"/>
                  </a:lnTo>
                  <a:lnTo>
                    <a:pt x="856" y="248"/>
                  </a:lnTo>
                  <a:lnTo>
                    <a:pt x="855" y="248"/>
                  </a:lnTo>
                  <a:lnTo>
                    <a:pt x="855" y="249"/>
                  </a:lnTo>
                  <a:lnTo>
                    <a:pt x="854" y="249"/>
                  </a:lnTo>
                  <a:lnTo>
                    <a:pt x="854" y="248"/>
                  </a:lnTo>
                  <a:lnTo>
                    <a:pt x="853" y="248"/>
                  </a:lnTo>
                  <a:lnTo>
                    <a:pt x="853" y="247"/>
                  </a:lnTo>
                  <a:lnTo>
                    <a:pt x="852" y="247"/>
                  </a:lnTo>
                  <a:lnTo>
                    <a:pt x="853" y="247"/>
                  </a:lnTo>
                  <a:lnTo>
                    <a:pt x="853" y="248"/>
                  </a:lnTo>
                  <a:lnTo>
                    <a:pt x="853" y="249"/>
                  </a:lnTo>
                  <a:lnTo>
                    <a:pt x="852" y="249"/>
                  </a:lnTo>
                  <a:lnTo>
                    <a:pt x="850" y="249"/>
                  </a:lnTo>
                  <a:lnTo>
                    <a:pt x="849" y="249"/>
                  </a:lnTo>
                  <a:lnTo>
                    <a:pt x="849" y="248"/>
                  </a:lnTo>
                  <a:lnTo>
                    <a:pt x="849" y="247"/>
                  </a:lnTo>
                  <a:lnTo>
                    <a:pt x="849" y="246"/>
                  </a:lnTo>
                  <a:lnTo>
                    <a:pt x="849" y="245"/>
                  </a:lnTo>
                  <a:lnTo>
                    <a:pt x="850" y="244"/>
                  </a:lnTo>
                  <a:lnTo>
                    <a:pt x="849" y="244"/>
                  </a:lnTo>
                  <a:lnTo>
                    <a:pt x="849" y="245"/>
                  </a:lnTo>
                  <a:lnTo>
                    <a:pt x="848" y="245"/>
                  </a:lnTo>
                  <a:lnTo>
                    <a:pt x="848" y="246"/>
                  </a:lnTo>
                  <a:lnTo>
                    <a:pt x="849" y="246"/>
                  </a:lnTo>
                  <a:lnTo>
                    <a:pt x="849" y="247"/>
                  </a:lnTo>
                  <a:lnTo>
                    <a:pt x="848" y="247"/>
                  </a:lnTo>
                  <a:lnTo>
                    <a:pt x="849" y="248"/>
                  </a:lnTo>
                  <a:lnTo>
                    <a:pt x="848" y="248"/>
                  </a:lnTo>
                  <a:lnTo>
                    <a:pt x="848" y="247"/>
                  </a:lnTo>
                  <a:lnTo>
                    <a:pt x="848" y="248"/>
                  </a:lnTo>
                  <a:lnTo>
                    <a:pt x="848" y="249"/>
                  </a:lnTo>
                  <a:lnTo>
                    <a:pt x="848" y="248"/>
                  </a:lnTo>
                  <a:lnTo>
                    <a:pt x="847" y="248"/>
                  </a:lnTo>
                  <a:lnTo>
                    <a:pt x="847" y="247"/>
                  </a:lnTo>
                  <a:lnTo>
                    <a:pt x="847" y="246"/>
                  </a:lnTo>
                  <a:lnTo>
                    <a:pt x="848" y="245"/>
                  </a:lnTo>
                  <a:lnTo>
                    <a:pt x="847" y="245"/>
                  </a:lnTo>
                  <a:lnTo>
                    <a:pt x="847" y="246"/>
                  </a:lnTo>
                  <a:lnTo>
                    <a:pt x="847" y="247"/>
                  </a:lnTo>
                  <a:lnTo>
                    <a:pt x="846" y="247"/>
                  </a:lnTo>
                  <a:lnTo>
                    <a:pt x="846" y="246"/>
                  </a:lnTo>
                  <a:lnTo>
                    <a:pt x="845" y="246"/>
                  </a:lnTo>
                  <a:lnTo>
                    <a:pt x="846" y="245"/>
                  </a:lnTo>
                  <a:lnTo>
                    <a:pt x="847" y="244"/>
                  </a:lnTo>
                  <a:lnTo>
                    <a:pt x="846" y="244"/>
                  </a:lnTo>
                  <a:lnTo>
                    <a:pt x="846" y="245"/>
                  </a:lnTo>
                  <a:lnTo>
                    <a:pt x="845" y="245"/>
                  </a:lnTo>
                  <a:lnTo>
                    <a:pt x="843" y="245"/>
                  </a:lnTo>
                  <a:lnTo>
                    <a:pt x="842" y="244"/>
                  </a:lnTo>
                  <a:lnTo>
                    <a:pt x="842" y="242"/>
                  </a:lnTo>
                  <a:lnTo>
                    <a:pt x="842" y="244"/>
                  </a:lnTo>
                  <a:lnTo>
                    <a:pt x="841" y="242"/>
                  </a:lnTo>
                  <a:lnTo>
                    <a:pt x="841" y="241"/>
                  </a:lnTo>
                  <a:lnTo>
                    <a:pt x="841" y="240"/>
                  </a:lnTo>
                  <a:lnTo>
                    <a:pt x="840" y="240"/>
                  </a:lnTo>
                  <a:lnTo>
                    <a:pt x="840" y="239"/>
                  </a:lnTo>
                  <a:lnTo>
                    <a:pt x="839" y="238"/>
                  </a:lnTo>
                  <a:lnTo>
                    <a:pt x="839" y="239"/>
                  </a:lnTo>
                  <a:lnTo>
                    <a:pt x="839" y="240"/>
                  </a:lnTo>
                  <a:lnTo>
                    <a:pt x="840" y="240"/>
                  </a:lnTo>
                  <a:lnTo>
                    <a:pt x="839" y="241"/>
                  </a:lnTo>
                  <a:lnTo>
                    <a:pt x="839" y="242"/>
                  </a:lnTo>
                  <a:lnTo>
                    <a:pt x="839" y="244"/>
                  </a:lnTo>
                  <a:lnTo>
                    <a:pt x="838" y="244"/>
                  </a:lnTo>
                  <a:lnTo>
                    <a:pt x="838" y="242"/>
                  </a:lnTo>
                  <a:lnTo>
                    <a:pt x="836" y="242"/>
                  </a:lnTo>
                  <a:lnTo>
                    <a:pt x="836" y="241"/>
                  </a:lnTo>
                  <a:lnTo>
                    <a:pt x="835" y="241"/>
                  </a:lnTo>
                  <a:lnTo>
                    <a:pt x="835" y="240"/>
                  </a:lnTo>
                  <a:lnTo>
                    <a:pt x="835" y="241"/>
                  </a:lnTo>
                  <a:lnTo>
                    <a:pt x="835" y="240"/>
                  </a:lnTo>
                  <a:lnTo>
                    <a:pt x="834" y="240"/>
                  </a:lnTo>
                  <a:lnTo>
                    <a:pt x="835" y="240"/>
                  </a:lnTo>
                  <a:lnTo>
                    <a:pt x="835" y="239"/>
                  </a:lnTo>
                  <a:lnTo>
                    <a:pt x="834" y="239"/>
                  </a:lnTo>
                  <a:lnTo>
                    <a:pt x="834" y="240"/>
                  </a:lnTo>
                  <a:lnTo>
                    <a:pt x="833" y="240"/>
                  </a:lnTo>
                  <a:lnTo>
                    <a:pt x="833" y="239"/>
                  </a:lnTo>
                  <a:lnTo>
                    <a:pt x="832" y="239"/>
                  </a:lnTo>
                  <a:lnTo>
                    <a:pt x="831" y="238"/>
                  </a:lnTo>
                  <a:lnTo>
                    <a:pt x="831" y="239"/>
                  </a:lnTo>
                  <a:lnTo>
                    <a:pt x="829" y="239"/>
                  </a:lnTo>
                  <a:lnTo>
                    <a:pt x="828" y="239"/>
                  </a:lnTo>
                  <a:lnTo>
                    <a:pt x="827" y="239"/>
                  </a:lnTo>
                  <a:lnTo>
                    <a:pt x="828" y="239"/>
                  </a:lnTo>
                  <a:lnTo>
                    <a:pt x="828" y="240"/>
                  </a:lnTo>
                  <a:lnTo>
                    <a:pt x="828" y="241"/>
                  </a:lnTo>
                  <a:lnTo>
                    <a:pt x="829" y="242"/>
                  </a:lnTo>
                  <a:lnTo>
                    <a:pt x="831" y="242"/>
                  </a:lnTo>
                  <a:lnTo>
                    <a:pt x="831" y="244"/>
                  </a:lnTo>
                  <a:lnTo>
                    <a:pt x="832" y="244"/>
                  </a:lnTo>
                  <a:lnTo>
                    <a:pt x="832" y="245"/>
                  </a:lnTo>
                  <a:lnTo>
                    <a:pt x="832" y="246"/>
                  </a:lnTo>
                  <a:lnTo>
                    <a:pt x="832" y="247"/>
                  </a:lnTo>
                  <a:lnTo>
                    <a:pt x="833" y="247"/>
                  </a:lnTo>
                  <a:lnTo>
                    <a:pt x="834" y="247"/>
                  </a:lnTo>
                  <a:lnTo>
                    <a:pt x="833" y="248"/>
                  </a:lnTo>
                  <a:lnTo>
                    <a:pt x="834" y="248"/>
                  </a:lnTo>
                  <a:lnTo>
                    <a:pt x="834" y="247"/>
                  </a:lnTo>
                  <a:lnTo>
                    <a:pt x="835" y="247"/>
                  </a:lnTo>
                  <a:lnTo>
                    <a:pt x="835" y="248"/>
                  </a:lnTo>
                  <a:lnTo>
                    <a:pt x="836" y="248"/>
                  </a:lnTo>
                  <a:lnTo>
                    <a:pt x="836" y="247"/>
                  </a:lnTo>
                  <a:lnTo>
                    <a:pt x="838" y="247"/>
                  </a:lnTo>
                  <a:lnTo>
                    <a:pt x="838" y="248"/>
                  </a:lnTo>
                  <a:lnTo>
                    <a:pt x="836" y="248"/>
                  </a:lnTo>
                  <a:lnTo>
                    <a:pt x="835" y="248"/>
                  </a:lnTo>
                  <a:lnTo>
                    <a:pt x="835" y="249"/>
                  </a:lnTo>
                  <a:lnTo>
                    <a:pt x="836" y="248"/>
                  </a:lnTo>
                  <a:lnTo>
                    <a:pt x="838" y="248"/>
                  </a:lnTo>
                  <a:lnTo>
                    <a:pt x="838" y="249"/>
                  </a:lnTo>
                  <a:lnTo>
                    <a:pt x="836" y="249"/>
                  </a:lnTo>
                  <a:lnTo>
                    <a:pt x="835" y="249"/>
                  </a:lnTo>
                  <a:lnTo>
                    <a:pt x="835" y="251"/>
                  </a:lnTo>
                  <a:lnTo>
                    <a:pt x="836" y="251"/>
                  </a:lnTo>
                  <a:lnTo>
                    <a:pt x="836" y="249"/>
                  </a:lnTo>
                  <a:lnTo>
                    <a:pt x="838" y="249"/>
                  </a:lnTo>
                  <a:lnTo>
                    <a:pt x="839" y="249"/>
                  </a:lnTo>
                  <a:lnTo>
                    <a:pt x="839" y="251"/>
                  </a:lnTo>
                  <a:lnTo>
                    <a:pt x="839" y="249"/>
                  </a:lnTo>
                  <a:lnTo>
                    <a:pt x="840" y="251"/>
                  </a:lnTo>
                  <a:lnTo>
                    <a:pt x="839" y="251"/>
                  </a:lnTo>
                  <a:lnTo>
                    <a:pt x="839" y="252"/>
                  </a:lnTo>
                  <a:lnTo>
                    <a:pt x="839" y="251"/>
                  </a:lnTo>
                  <a:lnTo>
                    <a:pt x="840" y="251"/>
                  </a:lnTo>
                  <a:lnTo>
                    <a:pt x="839" y="251"/>
                  </a:lnTo>
                  <a:lnTo>
                    <a:pt x="840" y="251"/>
                  </a:lnTo>
                  <a:lnTo>
                    <a:pt x="840" y="252"/>
                  </a:lnTo>
                  <a:lnTo>
                    <a:pt x="841" y="252"/>
                  </a:lnTo>
                  <a:lnTo>
                    <a:pt x="840" y="253"/>
                  </a:lnTo>
                  <a:lnTo>
                    <a:pt x="841" y="253"/>
                  </a:lnTo>
                  <a:lnTo>
                    <a:pt x="841" y="252"/>
                  </a:lnTo>
                  <a:lnTo>
                    <a:pt x="841" y="253"/>
                  </a:lnTo>
                  <a:lnTo>
                    <a:pt x="842" y="253"/>
                  </a:lnTo>
                  <a:lnTo>
                    <a:pt x="841" y="254"/>
                  </a:lnTo>
                  <a:lnTo>
                    <a:pt x="843" y="254"/>
                  </a:lnTo>
                  <a:lnTo>
                    <a:pt x="845" y="254"/>
                  </a:lnTo>
                  <a:lnTo>
                    <a:pt x="843" y="254"/>
                  </a:lnTo>
                  <a:lnTo>
                    <a:pt x="845" y="254"/>
                  </a:lnTo>
                  <a:lnTo>
                    <a:pt x="843" y="254"/>
                  </a:lnTo>
                  <a:lnTo>
                    <a:pt x="845" y="254"/>
                  </a:lnTo>
                  <a:lnTo>
                    <a:pt x="845" y="255"/>
                  </a:lnTo>
                  <a:lnTo>
                    <a:pt x="845" y="256"/>
                  </a:lnTo>
                  <a:lnTo>
                    <a:pt x="846" y="256"/>
                  </a:lnTo>
                  <a:lnTo>
                    <a:pt x="845" y="256"/>
                  </a:lnTo>
                  <a:lnTo>
                    <a:pt x="845" y="258"/>
                  </a:lnTo>
                  <a:lnTo>
                    <a:pt x="846" y="258"/>
                  </a:lnTo>
                  <a:lnTo>
                    <a:pt x="846" y="256"/>
                  </a:lnTo>
                  <a:lnTo>
                    <a:pt x="847" y="256"/>
                  </a:lnTo>
                  <a:lnTo>
                    <a:pt x="846" y="258"/>
                  </a:lnTo>
                  <a:lnTo>
                    <a:pt x="846" y="259"/>
                  </a:lnTo>
                  <a:lnTo>
                    <a:pt x="845" y="259"/>
                  </a:lnTo>
                  <a:lnTo>
                    <a:pt x="846" y="260"/>
                  </a:lnTo>
                  <a:lnTo>
                    <a:pt x="846" y="259"/>
                  </a:lnTo>
                  <a:lnTo>
                    <a:pt x="847" y="259"/>
                  </a:lnTo>
                  <a:lnTo>
                    <a:pt x="848" y="259"/>
                  </a:lnTo>
                  <a:lnTo>
                    <a:pt x="847" y="259"/>
                  </a:lnTo>
                  <a:lnTo>
                    <a:pt x="847" y="260"/>
                  </a:lnTo>
                  <a:lnTo>
                    <a:pt x="846" y="260"/>
                  </a:lnTo>
                  <a:lnTo>
                    <a:pt x="847" y="260"/>
                  </a:lnTo>
                  <a:lnTo>
                    <a:pt x="848" y="260"/>
                  </a:lnTo>
                  <a:lnTo>
                    <a:pt x="849" y="260"/>
                  </a:lnTo>
                  <a:lnTo>
                    <a:pt x="849" y="261"/>
                  </a:lnTo>
                  <a:lnTo>
                    <a:pt x="848" y="261"/>
                  </a:lnTo>
                  <a:lnTo>
                    <a:pt x="847" y="261"/>
                  </a:lnTo>
                  <a:lnTo>
                    <a:pt x="847" y="262"/>
                  </a:lnTo>
                  <a:lnTo>
                    <a:pt x="846" y="262"/>
                  </a:lnTo>
                  <a:lnTo>
                    <a:pt x="846" y="261"/>
                  </a:lnTo>
                  <a:lnTo>
                    <a:pt x="846" y="262"/>
                  </a:lnTo>
                  <a:lnTo>
                    <a:pt x="846" y="261"/>
                  </a:lnTo>
                  <a:lnTo>
                    <a:pt x="846" y="262"/>
                  </a:lnTo>
                  <a:lnTo>
                    <a:pt x="846" y="263"/>
                  </a:lnTo>
                  <a:lnTo>
                    <a:pt x="847" y="263"/>
                  </a:lnTo>
                  <a:lnTo>
                    <a:pt x="846" y="263"/>
                  </a:lnTo>
                  <a:lnTo>
                    <a:pt x="847" y="263"/>
                  </a:lnTo>
                  <a:lnTo>
                    <a:pt x="847" y="265"/>
                  </a:lnTo>
                  <a:lnTo>
                    <a:pt x="846" y="265"/>
                  </a:lnTo>
                  <a:lnTo>
                    <a:pt x="845" y="265"/>
                  </a:lnTo>
                  <a:lnTo>
                    <a:pt x="843" y="266"/>
                  </a:lnTo>
                  <a:lnTo>
                    <a:pt x="842" y="265"/>
                  </a:lnTo>
                  <a:lnTo>
                    <a:pt x="841" y="265"/>
                  </a:lnTo>
                  <a:lnTo>
                    <a:pt x="840" y="265"/>
                  </a:lnTo>
                  <a:lnTo>
                    <a:pt x="840" y="263"/>
                  </a:lnTo>
                  <a:lnTo>
                    <a:pt x="839" y="263"/>
                  </a:lnTo>
                  <a:lnTo>
                    <a:pt x="838" y="263"/>
                  </a:lnTo>
                  <a:lnTo>
                    <a:pt x="838" y="262"/>
                  </a:lnTo>
                  <a:lnTo>
                    <a:pt x="838" y="263"/>
                  </a:lnTo>
                  <a:lnTo>
                    <a:pt x="836" y="263"/>
                  </a:lnTo>
                  <a:lnTo>
                    <a:pt x="836" y="262"/>
                  </a:lnTo>
                  <a:lnTo>
                    <a:pt x="835" y="262"/>
                  </a:lnTo>
                  <a:lnTo>
                    <a:pt x="835" y="263"/>
                  </a:lnTo>
                  <a:lnTo>
                    <a:pt x="835" y="262"/>
                  </a:lnTo>
                  <a:lnTo>
                    <a:pt x="834" y="262"/>
                  </a:lnTo>
                  <a:lnTo>
                    <a:pt x="833" y="262"/>
                  </a:lnTo>
                  <a:lnTo>
                    <a:pt x="833" y="261"/>
                  </a:lnTo>
                  <a:lnTo>
                    <a:pt x="834" y="261"/>
                  </a:lnTo>
                  <a:lnTo>
                    <a:pt x="833" y="261"/>
                  </a:lnTo>
                  <a:lnTo>
                    <a:pt x="832" y="261"/>
                  </a:lnTo>
                  <a:lnTo>
                    <a:pt x="831" y="261"/>
                  </a:lnTo>
                  <a:lnTo>
                    <a:pt x="829" y="261"/>
                  </a:lnTo>
                  <a:lnTo>
                    <a:pt x="828" y="261"/>
                  </a:lnTo>
                  <a:lnTo>
                    <a:pt x="828" y="260"/>
                  </a:lnTo>
                  <a:lnTo>
                    <a:pt x="828" y="261"/>
                  </a:lnTo>
                  <a:lnTo>
                    <a:pt x="827" y="260"/>
                  </a:lnTo>
                  <a:lnTo>
                    <a:pt x="826" y="260"/>
                  </a:lnTo>
                  <a:lnTo>
                    <a:pt x="821" y="260"/>
                  </a:lnTo>
                  <a:lnTo>
                    <a:pt x="820" y="260"/>
                  </a:lnTo>
                  <a:lnTo>
                    <a:pt x="820" y="259"/>
                  </a:lnTo>
                  <a:lnTo>
                    <a:pt x="819" y="259"/>
                  </a:lnTo>
                  <a:lnTo>
                    <a:pt x="819" y="258"/>
                  </a:lnTo>
                  <a:lnTo>
                    <a:pt x="818" y="258"/>
                  </a:lnTo>
                  <a:lnTo>
                    <a:pt x="817" y="258"/>
                  </a:lnTo>
                  <a:lnTo>
                    <a:pt x="816" y="256"/>
                  </a:lnTo>
                  <a:lnTo>
                    <a:pt x="814" y="256"/>
                  </a:lnTo>
                  <a:lnTo>
                    <a:pt x="816" y="255"/>
                  </a:lnTo>
                  <a:lnTo>
                    <a:pt x="816" y="254"/>
                  </a:lnTo>
                  <a:lnTo>
                    <a:pt x="816" y="255"/>
                  </a:lnTo>
                  <a:lnTo>
                    <a:pt x="814" y="255"/>
                  </a:lnTo>
                  <a:lnTo>
                    <a:pt x="814" y="254"/>
                  </a:lnTo>
                  <a:lnTo>
                    <a:pt x="814" y="255"/>
                  </a:lnTo>
                  <a:lnTo>
                    <a:pt x="813" y="255"/>
                  </a:lnTo>
                  <a:lnTo>
                    <a:pt x="813" y="254"/>
                  </a:lnTo>
                  <a:lnTo>
                    <a:pt x="814" y="254"/>
                  </a:lnTo>
                  <a:lnTo>
                    <a:pt x="814" y="253"/>
                  </a:lnTo>
                  <a:lnTo>
                    <a:pt x="816" y="253"/>
                  </a:lnTo>
                  <a:lnTo>
                    <a:pt x="814" y="253"/>
                  </a:lnTo>
                  <a:lnTo>
                    <a:pt x="813" y="253"/>
                  </a:lnTo>
                  <a:lnTo>
                    <a:pt x="814" y="253"/>
                  </a:lnTo>
                  <a:lnTo>
                    <a:pt x="816" y="253"/>
                  </a:lnTo>
                  <a:lnTo>
                    <a:pt x="814" y="253"/>
                  </a:lnTo>
                  <a:lnTo>
                    <a:pt x="814" y="252"/>
                  </a:lnTo>
                  <a:lnTo>
                    <a:pt x="814" y="253"/>
                  </a:lnTo>
                  <a:lnTo>
                    <a:pt x="813" y="252"/>
                  </a:lnTo>
                  <a:lnTo>
                    <a:pt x="813" y="253"/>
                  </a:lnTo>
                  <a:lnTo>
                    <a:pt x="812" y="253"/>
                  </a:lnTo>
                  <a:lnTo>
                    <a:pt x="813" y="252"/>
                  </a:lnTo>
                  <a:lnTo>
                    <a:pt x="812" y="252"/>
                  </a:lnTo>
                  <a:lnTo>
                    <a:pt x="811" y="252"/>
                  </a:lnTo>
                  <a:lnTo>
                    <a:pt x="812" y="252"/>
                  </a:lnTo>
                  <a:lnTo>
                    <a:pt x="812" y="253"/>
                  </a:lnTo>
                  <a:lnTo>
                    <a:pt x="811" y="253"/>
                  </a:lnTo>
                  <a:lnTo>
                    <a:pt x="810" y="252"/>
                  </a:lnTo>
                  <a:lnTo>
                    <a:pt x="810" y="253"/>
                  </a:lnTo>
                  <a:lnTo>
                    <a:pt x="809" y="253"/>
                  </a:lnTo>
                  <a:lnTo>
                    <a:pt x="807" y="253"/>
                  </a:lnTo>
                  <a:lnTo>
                    <a:pt x="806" y="253"/>
                  </a:lnTo>
                  <a:lnTo>
                    <a:pt x="806" y="252"/>
                  </a:lnTo>
                  <a:lnTo>
                    <a:pt x="805" y="252"/>
                  </a:lnTo>
                  <a:lnTo>
                    <a:pt x="805" y="251"/>
                  </a:lnTo>
                  <a:lnTo>
                    <a:pt x="804" y="251"/>
                  </a:lnTo>
                  <a:lnTo>
                    <a:pt x="803" y="251"/>
                  </a:lnTo>
                  <a:lnTo>
                    <a:pt x="802" y="251"/>
                  </a:lnTo>
                  <a:lnTo>
                    <a:pt x="800" y="251"/>
                  </a:lnTo>
                  <a:lnTo>
                    <a:pt x="802" y="251"/>
                  </a:lnTo>
                  <a:lnTo>
                    <a:pt x="803" y="251"/>
                  </a:lnTo>
                  <a:lnTo>
                    <a:pt x="802" y="251"/>
                  </a:lnTo>
                  <a:lnTo>
                    <a:pt x="802" y="249"/>
                  </a:lnTo>
                  <a:lnTo>
                    <a:pt x="800" y="249"/>
                  </a:lnTo>
                  <a:lnTo>
                    <a:pt x="799" y="249"/>
                  </a:lnTo>
                  <a:lnTo>
                    <a:pt x="800" y="249"/>
                  </a:lnTo>
                  <a:lnTo>
                    <a:pt x="802" y="248"/>
                  </a:lnTo>
                  <a:lnTo>
                    <a:pt x="800" y="248"/>
                  </a:lnTo>
                  <a:lnTo>
                    <a:pt x="800" y="249"/>
                  </a:lnTo>
                  <a:lnTo>
                    <a:pt x="799" y="249"/>
                  </a:lnTo>
                  <a:lnTo>
                    <a:pt x="798" y="249"/>
                  </a:lnTo>
                  <a:lnTo>
                    <a:pt x="799" y="249"/>
                  </a:lnTo>
                  <a:lnTo>
                    <a:pt x="799" y="248"/>
                  </a:lnTo>
                  <a:lnTo>
                    <a:pt x="800" y="248"/>
                  </a:lnTo>
                  <a:lnTo>
                    <a:pt x="802" y="248"/>
                  </a:lnTo>
                  <a:lnTo>
                    <a:pt x="802" y="247"/>
                  </a:lnTo>
                  <a:lnTo>
                    <a:pt x="803" y="247"/>
                  </a:lnTo>
                  <a:lnTo>
                    <a:pt x="802" y="247"/>
                  </a:lnTo>
                  <a:lnTo>
                    <a:pt x="803" y="247"/>
                  </a:lnTo>
                  <a:lnTo>
                    <a:pt x="802" y="247"/>
                  </a:lnTo>
                  <a:lnTo>
                    <a:pt x="800" y="248"/>
                  </a:lnTo>
                  <a:lnTo>
                    <a:pt x="799" y="248"/>
                  </a:lnTo>
                  <a:lnTo>
                    <a:pt x="799" y="247"/>
                  </a:lnTo>
                  <a:lnTo>
                    <a:pt x="799" y="248"/>
                  </a:lnTo>
                  <a:lnTo>
                    <a:pt x="798" y="248"/>
                  </a:lnTo>
                  <a:lnTo>
                    <a:pt x="798" y="249"/>
                  </a:lnTo>
                  <a:lnTo>
                    <a:pt x="797" y="249"/>
                  </a:lnTo>
                  <a:lnTo>
                    <a:pt x="797" y="248"/>
                  </a:lnTo>
                  <a:lnTo>
                    <a:pt x="798" y="248"/>
                  </a:lnTo>
                  <a:lnTo>
                    <a:pt x="797" y="248"/>
                  </a:lnTo>
                  <a:lnTo>
                    <a:pt x="796" y="248"/>
                  </a:lnTo>
                  <a:lnTo>
                    <a:pt x="797" y="248"/>
                  </a:lnTo>
                  <a:lnTo>
                    <a:pt x="797" y="247"/>
                  </a:lnTo>
                  <a:lnTo>
                    <a:pt x="796" y="247"/>
                  </a:lnTo>
                  <a:lnTo>
                    <a:pt x="795" y="247"/>
                  </a:lnTo>
                  <a:lnTo>
                    <a:pt x="793" y="247"/>
                  </a:lnTo>
                  <a:lnTo>
                    <a:pt x="795" y="246"/>
                  </a:lnTo>
                  <a:lnTo>
                    <a:pt x="793" y="246"/>
                  </a:lnTo>
                  <a:lnTo>
                    <a:pt x="795" y="246"/>
                  </a:lnTo>
                  <a:lnTo>
                    <a:pt x="796" y="246"/>
                  </a:lnTo>
                  <a:lnTo>
                    <a:pt x="795" y="245"/>
                  </a:lnTo>
                  <a:lnTo>
                    <a:pt x="793" y="246"/>
                  </a:lnTo>
                  <a:lnTo>
                    <a:pt x="793" y="245"/>
                  </a:lnTo>
                  <a:lnTo>
                    <a:pt x="795" y="245"/>
                  </a:lnTo>
                  <a:lnTo>
                    <a:pt x="795" y="244"/>
                  </a:lnTo>
                  <a:lnTo>
                    <a:pt x="795" y="245"/>
                  </a:lnTo>
                  <a:lnTo>
                    <a:pt x="795" y="244"/>
                  </a:lnTo>
                  <a:lnTo>
                    <a:pt x="793" y="244"/>
                  </a:lnTo>
                  <a:lnTo>
                    <a:pt x="793" y="242"/>
                  </a:lnTo>
                  <a:lnTo>
                    <a:pt x="792" y="244"/>
                  </a:lnTo>
                  <a:lnTo>
                    <a:pt x="791" y="242"/>
                  </a:lnTo>
                  <a:lnTo>
                    <a:pt x="792" y="242"/>
                  </a:lnTo>
                  <a:lnTo>
                    <a:pt x="793" y="242"/>
                  </a:lnTo>
                  <a:lnTo>
                    <a:pt x="795" y="242"/>
                  </a:lnTo>
                  <a:lnTo>
                    <a:pt x="796" y="244"/>
                  </a:lnTo>
                  <a:lnTo>
                    <a:pt x="797" y="244"/>
                  </a:lnTo>
                  <a:lnTo>
                    <a:pt x="797" y="242"/>
                  </a:lnTo>
                  <a:lnTo>
                    <a:pt x="798" y="242"/>
                  </a:lnTo>
                  <a:lnTo>
                    <a:pt x="799" y="242"/>
                  </a:lnTo>
                  <a:lnTo>
                    <a:pt x="800" y="241"/>
                  </a:lnTo>
                  <a:lnTo>
                    <a:pt x="802" y="241"/>
                  </a:lnTo>
                  <a:lnTo>
                    <a:pt x="802" y="240"/>
                  </a:lnTo>
                  <a:lnTo>
                    <a:pt x="803" y="240"/>
                  </a:lnTo>
                  <a:lnTo>
                    <a:pt x="802" y="240"/>
                  </a:lnTo>
                  <a:lnTo>
                    <a:pt x="802" y="241"/>
                  </a:lnTo>
                  <a:lnTo>
                    <a:pt x="800" y="241"/>
                  </a:lnTo>
                  <a:lnTo>
                    <a:pt x="800" y="240"/>
                  </a:lnTo>
                  <a:lnTo>
                    <a:pt x="802" y="240"/>
                  </a:lnTo>
                  <a:lnTo>
                    <a:pt x="800" y="240"/>
                  </a:lnTo>
                  <a:lnTo>
                    <a:pt x="800" y="241"/>
                  </a:lnTo>
                  <a:lnTo>
                    <a:pt x="799" y="241"/>
                  </a:lnTo>
                  <a:lnTo>
                    <a:pt x="798" y="241"/>
                  </a:lnTo>
                  <a:lnTo>
                    <a:pt x="799" y="240"/>
                  </a:lnTo>
                  <a:lnTo>
                    <a:pt x="800" y="240"/>
                  </a:lnTo>
                  <a:lnTo>
                    <a:pt x="799" y="240"/>
                  </a:lnTo>
                  <a:lnTo>
                    <a:pt x="799" y="239"/>
                  </a:lnTo>
                  <a:lnTo>
                    <a:pt x="800" y="239"/>
                  </a:lnTo>
                  <a:lnTo>
                    <a:pt x="799" y="239"/>
                  </a:lnTo>
                  <a:lnTo>
                    <a:pt x="798" y="239"/>
                  </a:lnTo>
                  <a:lnTo>
                    <a:pt x="799" y="240"/>
                  </a:lnTo>
                  <a:lnTo>
                    <a:pt x="798" y="240"/>
                  </a:lnTo>
                  <a:lnTo>
                    <a:pt x="798" y="239"/>
                  </a:lnTo>
                  <a:lnTo>
                    <a:pt x="799" y="239"/>
                  </a:lnTo>
                  <a:lnTo>
                    <a:pt x="798" y="239"/>
                  </a:lnTo>
                  <a:lnTo>
                    <a:pt x="797" y="239"/>
                  </a:lnTo>
                  <a:lnTo>
                    <a:pt x="798" y="239"/>
                  </a:lnTo>
                  <a:lnTo>
                    <a:pt x="797" y="238"/>
                  </a:lnTo>
                  <a:lnTo>
                    <a:pt x="796" y="238"/>
                  </a:lnTo>
                  <a:lnTo>
                    <a:pt x="796" y="239"/>
                  </a:lnTo>
                  <a:lnTo>
                    <a:pt x="796" y="238"/>
                  </a:lnTo>
                  <a:lnTo>
                    <a:pt x="796" y="239"/>
                  </a:lnTo>
                  <a:lnTo>
                    <a:pt x="797" y="239"/>
                  </a:lnTo>
                  <a:lnTo>
                    <a:pt x="797" y="238"/>
                  </a:lnTo>
                  <a:lnTo>
                    <a:pt x="797" y="239"/>
                  </a:lnTo>
                  <a:lnTo>
                    <a:pt x="796" y="239"/>
                  </a:lnTo>
                  <a:lnTo>
                    <a:pt x="796" y="240"/>
                  </a:lnTo>
                  <a:lnTo>
                    <a:pt x="795" y="240"/>
                  </a:lnTo>
                  <a:lnTo>
                    <a:pt x="796" y="240"/>
                  </a:lnTo>
                  <a:lnTo>
                    <a:pt x="796" y="239"/>
                  </a:lnTo>
                  <a:lnTo>
                    <a:pt x="795" y="240"/>
                  </a:lnTo>
                  <a:lnTo>
                    <a:pt x="795" y="239"/>
                  </a:lnTo>
                  <a:lnTo>
                    <a:pt x="793" y="239"/>
                  </a:lnTo>
                  <a:lnTo>
                    <a:pt x="793" y="238"/>
                  </a:lnTo>
                  <a:lnTo>
                    <a:pt x="793" y="239"/>
                  </a:lnTo>
                  <a:lnTo>
                    <a:pt x="792" y="239"/>
                  </a:lnTo>
                  <a:lnTo>
                    <a:pt x="792" y="240"/>
                  </a:lnTo>
                  <a:lnTo>
                    <a:pt x="791" y="240"/>
                  </a:lnTo>
                  <a:lnTo>
                    <a:pt x="791" y="239"/>
                  </a:lnTo>
                  <a:lnTo>
                    <a:pt x="792" y="239"/>
                  </a:lnTo>
                  <a:lnTo>
                    <a:pt x="791" y="239"/>
                  </a:lnTo>
                  <a:lnTo>
                    <a:pt x="792" y="238"/>
                  </a:lnTo>
                  <a:lnTo>
                    <a:pt x="793" y="238"/>
                  </a:lnTo>
                  <a:lnTo>
                    <a:pt x="793" y="237"/>
                  </a:lnTo>
                  <a:lnTo>
                    <a:pt x="795" y="237"/>
                  </a:lnTo>
                  <a:lnTo>
                    <a:pt x="796" y="237"/>
                  </a:lnTo>
                  <a:lnTo>
                    <a:pt x="795" y="237"/>
                  </a:lnTo>
                  <a:lnTo>
                    <a:pt x="795" y="235"/>
                  </a:lnTo>
                  <a:lnTo>
                    <a:pt x="793" y="235"/>
                  </a:lnTo>
                  <a:lnTo>
                    <a:pt x="793" y="237"/>
                  </a:lnTo>
                  <a:lnTo>
                    <a:pt x="792" y="237"/>
                  </a:lnTo>
                  <a:lnTo>
                    <a:pt x="791" y="238"/>
                  </a:lnTo>
                  <a:lnTo>
                    <a:pt x="792" y="238"/>
                  </a:lnTo>
                  <a:lnTo>
                    <a:pt x="791" y="238"/>
                  </a:lnTo>
                  <a:lnTo>
                    <a:pt x="790" y="238"/>
                  </a:lnTo>
                  <a:lnTo>
                    <a:pt x="791" y="238"/>
                  </a:lnTo>
                  <a:lnTo>
                    <a:pt x="790" y="237"/>
                  </a:lnTo>
                  <a:lnTo>
                    <a:pt x="789" y="237"/>
                  </a:lnTo>
                  <a:lnTo>
                    <a:pt x="790" y="237"/>
                  </a:lnTo>
                  <a:lnTo>
                    <a:pt x="790" y="235"/>
                  </a:lnTo>
                  <a:lnTo>
                    <a:pt x="791" y="235"/>
                  </a:lnTo>
                  <a:lnTo>
                    <a:pt x="791" y="234"/>
                  </a:lnTo>
                  <a:lnTo>
                    <a:pt x="790" y="234"/>
                  </a:lnTo>
                  <a:lnTo>
                    <a:pt x="791" y="234"/>
                  </a:lnTo>
                  <a:lnTo>
                    <a:pt x="790" y="234"/>
                  </a:lnTo>
                  <a:lnTo>
                    <a:pt x="790" y="235"/>
                  </a:lnTo>
                  <a:lnTo>
                    <a:pt x="789" y="235"/>
                  </a:lnTo>
                  <a:lnTo>
                    <a:pt x="789" y="234"/>
                  </a:lnTo>
                  <a:lnTo>
                    <a:pt x="788" y="234"/>
                  </a:lnTo>
                  <a:lnTo>
                    <a:pt x="789" y="234"/>
                  </a:lnTo>
                  <a:lnTo>
                    <a:pt x="788" y="234"/>
                  </a:lnTo>
                  <a:lnTo>
                    <a:pt x="789" y="234"/>
                  </a:lnTo>
                  <a:lnTo>
                    <a:pt x="789" y="233"/>
                  </a:lnTo>
                  <a:lnTo>
                    <a:pt x="789" y="232"/>
                  </a:lnTo>
                  <a:lnTo>
                    <a:pt x="788" y="232"/>
                  </a:lnTo>
                  <a:lnTo>
                    <a:pt x="788" y="231"/>
                  </a:lnTo>
                  <a:lnTo>
                    <a:pt x="786" y="231"/>
                  </a:lnTo>
                  <a:lnTo>
                    <a:pt x="785" y="231"/>
                  </a:lnTo>
                  <a:lnTo>
                    <a:pt x="786" y="231"/>
                  </a:lnTo>
                  <a:lnTo>
                    <a:pt x="785" y="231"/>
                  </a:lnTo>
                  <a:lnTo>
                    <a:pt x="785" y="232"/>
                  </a:lnTo>
                  <a:lnTo>
                    <a:pt x="785" y="231"/>
                  </a:lnTo>
                  <a:lnTo>
                    <a:pt x="785" y="230"/>
                  </a:lnTo>
                  <a:lnTo>
                    <a:pt x="786" y="230"/>
                  </a:lnTo>
                  <a:lnTo>
                    <a:pt x="785" y="230"/>
                  </a:lnTo>
                  <a:lnTo>
                    <a:pt x="785" y="228"/>
                  </a:lnTo>
                  <a:lnTo>
                    <a:pt x="786" y="228"/>
                  </a:lnTo>
                  <a:lnTo>
                    <a:pt x="788" y="228"/>
                  </a:lnTo>
                  <a:lnTo>
                    <a:pt x="786" y="228"/>
                  </a:lnTo>
                  <a:lnTo>
                    <a:pt x="788" y="227"/>
                  </a:lnTo>
                  <a:lnTo>
                    <a:pt x="789" y="227"/>
                  </a:lnTo>
                  <a:lnTo>
                    <a:pt x="790" y="227"/>
                  </a:lnTo>
                  <a:lnTo>
                    <a:pt x="790" y="226"/>
                  </a:lnTo>
                  <a:lnTo>
                    <a:pt x="789" y="226"/>
                  </a:lnTo>
                  <a:lnTo>
                    <a:pt x="789" y="227"/>
                  </a:lnTo>
                  <a:lnTo>
                    <a:pt x="789" y="226"/>
                  </a:lnTo>
                  <a:lnTo>
                    <a:pt x="788" y="226"/>
                  </a:lnTo>
                  <a:lnTo>
                    <a:pt x="788" y="227"/>
                  </a:lnTo>
                  <a:lnTo>
                    <a:pt x="786" y="227"/>
                  </a:lnTo>
                  <a:lnTo>
                    <a:pt x="785" y="228"/>
                  </a:lnTo>
                  <a:lnTo>
                    <a:pt x="785" y="227"/>
                  </a:lnTo>
                  <a:lnTo>
                    <a:pt x="786" y="227"/>
                  </a:lnTo>
                  <a:lnTo>
                    <a:pt x="786" y="226"/>
                  </a:lnTo>
                  <a:lnTo>
                    <a:pt x="785" y="226"/>
                  </a:lnTo>
                  <a:lnTo>
                    <a:pt x="785" y="227"/>
                  </a:lnTo>
                  <a:lnTo>
                    <a:pt x="785" y="226"/>
                  </a:lnTo>
                  <a:lnTo>
                    <a:pt x="784" y="226"/>
                  </a:lnTo>
                  <a:lnTo>
                    <a:pt x="784" y="227"/>
                  </a:lnTo>
                  <a:lnTo>
                    <a:pt x="783" y="227"/>
                  </a:lnTo>
                  <a:lnTo>
                    <a:pt x="782" y="227"/>
                  </a:lnTo>
                  <a:lnTo>
                    <a:pt x="782" y="226"/>
                  </a:lnTo>
                  <a:lnTo>
                    <a:pt x="782" y="227"/>
                  </a:lnTo>
                  <a:lnTo>
                    <a:pt x="782" y="228"/>
                  </a:lnTo>
                  <a:lnTo>
                    <a:pt x="781" y="228"/>
                  </a:lnTo>
                  <a:lnTo>
                    <a:pt x="779" y="228"/>
                  </a:lnTo>
                  <a:lnTo>
                    <a:pt x="779" y="230"/>
                  </a:lnTo>
                  <a:lnTo>
                    <a:pt x="778" y="231"/>
                  </a:lnTo>
                  <a:lnTo>
                    <a:pt x="777" y="231"/>
                  </a:lnTo>
                  <a:lnTo>
                    <a:pt x="777" y="230"/>
                  </a:lnTo>
                  <a:lnTo>
                    <a:pt x="778" y="230"/>
                  </a:lnTo>
                  <a:lnTo>
                    <a:pt x="778" y="228"/>
                  </a:lnTo>
                  <a:lnTo>
                    <a:pt x="779" y="228"/>
                  </a:lnTo>
                  <a:lnTo>
                    <a:pt x="779" y="227"/>
                  </a:lnTo>
                  <a:lnTo>
                    <a:pt x="781" y="227"/>
                  </a:lnTo>
                  <a:lnTo>
                    <a:pt x="779" y="227"/>
                  </a:lnTo>
                  <a:lnTo>
                    <a:pt x="778" y="227"/>
                  </a:lnTo>
                  <a:lnTo>
                    <a:pt x="779" y="227"/>
                  </a:lnTo>
                  <a:lnTo>
                    <a:pt x="781" y="227"/>
                  </a:lnTo>
                  <a:lnTo>
                    <a:pt x="781" y="226"/>
                  </a:lnTo>
                  <a:lnTo>
                    <a:pt x="781" y="225"/>
                  </a:lnTo>
                  <a:lnTo>
                    <a:pt x="782" y="225"/>
                  </a:lnTo>
                  <a:lnTo>
                    <a:pt x="781" y="225"/>
                  </a:lnTo>
                  <a:lnTo>
                    <a:pt x="779" y="225"/>
                  </a:lnTo>
                  <a:lnTo>
                    <a:pt x="779" y="226"/>
                  </a:lnTo>
                  <a:lnTo>
                    <a:pt x="779" y="225"/>
                  </a:lnTo>
                  <a:lnTo>
                    <a:pt x="779" y="226"/>
                  </a:lnTo>
                  <a:lnTo>
                    <a:pt x="778" y="226"/>
                  </a:lnTo>
                  <a:lnTo>
                    <a:pt x="778" y="227"/>
                  </a:lnTo>
                  <a:lnTo>
                    <a:pt x="778" y="226"/>
                  </a:lnTo>
                  <a:lnTo>
                    <a:pt x="778" y="225"/>
                  </a:lnTo>
                  <a:lnTo>
                    <a:pt x="778" y="226"/>
                  </a:lnTo>
                  <a:lnTo>
                    <a:pt x="777" y="226"/>
                  </a:lnTo>
                  <a:lnTo>
                    <a:pt x="777" y="227"/>
                  </a:lnTo>
                  <a:lnTo>
                    <a:pt x="776" y="227"/>
                  </a:lnTo>
                  <a:lnTo>
                    <a:pt x="776" y="226"/>
                  </a:lnTo>
                  <a:lnTo>
                    <a:pt x="777" y="226"/>
                  </a:lnTo>
                  <a:lnTo>
                    <a:pt x="776" y="226"/>
                  </a:lnTo>
                  <a:lnTo>
                    <a:pt x="775" y="226"/>
                  </a:lnTo>
                  <a:lnTo>
                    <a:pt x="775" y="225"/>
                  </a:lnTo>
                  <a:lnTo>
                    <a:pt x="775" y="224"/>
                  </a:lnTo>
                  <a:lnTo>
                    <a:pt x="776" y="224"/>
                  </a:lnTo>
                  <a:lnTo>
                    <a:pt x="777" y="224"/>
                  </a:lnTo>
                  <a:lnTo>
                    <a:pt x="777" y="223"/>
                  </a:lnTo>
                  <a:lnTo>
                    <a:pt x="777" y="224"/>
                  </a:lnTo>
                  <a:lnTo>
                    <a:pt x="778" y="223"/>
                  </a:lnTo>
                  <a:lnTo>
                    <a:pt x="777" y="223"/>
                  </a:lnTo>
                  <a:lnTo>
                    <a:pt x="776" y="223"/>
                  </a:lnTo>
                  <a:lnTo>
                    <a:pt x="775" y="223"/>
                  </a:lnTo>
                  <a:lnTo>
                    <a:pt x="775" y="224"/>
                  </a:lnTo>
                  <a:lnTo>
                    <a:pt x="774" y="224"/>
                  </a:lnTo>
                  <a:lnTo>
                    <a:pt x="772" y="224"/>
                  </a:lnTo>
                  <a:lnTo>
                    <a:pt x="772" y="225"/>
                  </a:lnTo>
                  <a:lnTo>
                    <a:pt x="774" y="225"/>
                  </a:lnTo>
                  <a:lnTo>
                    <a:pt x="775" y="226"/>
                  </a:lnTo>
                  <a:lnTo>
                    <a:pt x="776" y="227"/>
                  </a:lnTo>
                  <a:lnTo>
                    <a:pt x="775" y="227"/>
                  </a:lnTo>
                  <a:lnTo>
                    <a:pt x="774" y="227"/>
                  </a:lnTo>
                  <a:lnTo>
                    <a:pt x="775" y="227"/>
                  </a:lnTo>
                  <a:lnTo>
                    <a:pt x="775" y="228"/>
                  </a:lnTo>
                  <a:lnTo>
                    <a:pt x="774" y="228"/>
                  </a:lnTo>
                  <a:lnTo>
                    <a:pt x="774" y="227"/>
                  </a:lnTo>
                  <a:lnTo>
                    <a:pt x="774" y="228"/>
                  </a:lnTo>
                  <a:lnTo>
                    <a:pt x="775" y="228"/>
                  </a:lnTo>
                  <a:lnTo>
                    <a:pt x="774" y="228"/>
                  </a:lnTo>
                  <a:lnTo>
                    <a:pt x="772" y="228"/>
                  </a:lnTo>
                  <a:lnTo>
                    <a:pt x="772" y="230"/>
                  </a:lnTo>
                  <a:lnTo>
                    <a:pt x="771" y="230"/>
                  </a:lnTo>
                  <a:lnTo>
                    <a:pt x="770" y="230"/>
                  </a:lnTo>
                  <a:lnTo>
                    <a:pt x="770" y="228"/>
                  </a:lnTo>
                  <a:lnTo>
                    <a:pt x="769" y="228"/>
                  </a:lnTo>
                  <a:lnTo>
                    <a:pt x="769" y="230"/>
                  </a:lnTo>
                  <a:lnTo>
                    <a:pt x="769" y="228"/>
                  </a:lnTo>
                  <a:lnTo>
                    <a:pt x="768" y="228"/>
                  </a:lnTo>
                  <a:lnTo>
                    <a:pt x="767" y="228"/>
                  </a:lnTo>
                  <a:lnTo>
                    <a:pt x="768" y="228"/>
                  </a:lnTo>
                  <a:lnTo>
                    <a:pt x="767" y="228"/>
                  </a:lnTo>
                  <a:lnTo>
                    <a:pt x="765" y="228"/>
                  </a:lnTo>
                  <a:lnTo>
                    <a:pt x="765" y="227"/>
                  </a:lnTo>
                  <a:lnTo>
                    <a:pt x="764" y="227"/>
                  </a:lnTo>
                  <a:lnTo>
                    <a:pt x="763" y="227"/>
                  </a:lnTo>
                  <a:lnTo>
                    <a:pt x="762" y="227"/>
                  </a:lnTo>
                  <a:lnTo>
                    <a:pt x="762" y="226"/>
                  </a:lnTo>
                  <a:lnTo>
                    <a:pt x="761" y="226"/>
                  </a:lnTo>
                  <a:lnTo>
                    <a:pt x="761" y="227"/>
                  </a:lnTo>
                  <a:lnTo>
                    <a:pt x="762" y="227"/>
                  </a:lnTo>
                  <a:lnTo>
                    <a:pt x="761" y="227"/>
                  </a:lnTo>
                  <a:lnTo>
                    <a:pt x="762" y="227"/>
                  </a:lnTo>
                  <a:lnTo>
                    <a:pt x="762" y="228"/>
                  </a:lnTo>
                  <a:lnTo>
                    <a:pt x="761" y="228"/>
                  </a:lnTo>
                  <a:lnTo>
                    <a:pt x="762" y="228"/>
                  </a:lnTo>
                  <a:lnTo>
                    <a:pt x="761" y="228"/>
                  </a:lnTo>
                  <a:lnTo>
                    <a:pt x="760" y="228"/>
                  </a:lnTo>
                  <a:lnTo>
                    <a:pt x="761" y="228"/>
                  </a:lnTo>
                  <a:lnTo>
                    <a:pt x="760" y="228"/>
                  </a:lnTo>
                  <a:lnTo>
                    <a:pt x="760" y="230"/>
                  </a:lnTo>
                  <a:lnTo>
                    <a:pt x="761" y="230"/>
                  </a:lnTo>
                  <a:lnTo>
                    <a:pt x="760" y="230"/>
                  </a:lnTo>
                  <a:lnTo>
                    <a:pt x="759" y="230"/>
                  </a:lnTo>
                  <a:lnTo>
                    <a:pt x="757" y="230"/>
                  </a:lnTo>
                  <a:lnTo>
                    <a:pt x="756" y="230"/>
                  </a:lnTo>
                  <a:lnTo>
                    <a:pt x="755" y="230"/>
                  </a:lnTo>
                  <a:lnTo>
                    <a:pt x="754" y="230"/>
                  </a:lnTo>
                  <a:lnTo>
                    <a:pt x="754" y="231"/>
                  </a:lnTo>
                  <a:lnTo>
                    <a:pt x="755" y="231"/>
                  </a:lnTo>
                  <a:lnTo>
                    <a:pt x="754" y="231"/>
                  </a:lnTo>
                  <a:lnTo>
                    <a:pt x="753" y="231"/>
                  </a:lnTo>
                  <a:lnTo>
                    <a:pt x="752" y="231"/>
                  </a:lnTo>
                  <a:lnTo>
                    <a:pt x="753" y="231"/>
                  </a:lnTo>
                  <a:lnTo>
                    <a:pt x="752" y="231"/>
                  </a:lnTo>
                  <a:lnTo>
                    <a:pt x="750" y="231"/>
                  </a:lnTo>
                  <a:lnTo>
                    <a:pt x="749" y="231"/>
                  </a:lnTo>
                  <a:lnTo>
                    <a:pt x="749" y="232"/>
                  </a:lnTo>
                  <a:lnTo>
                    <a:pt x="748" y="232"/>
                  </a:lnTo>
                  <a:lnTo>
                    <a:pt x="747" y="232"/>
                  </a:lnTo>
                  <a:lnTo>
                    <a:pt x="748" y="232"/>
                  </a:lnTo>
                  <a:lnTo>
                    <a:pt x="747" y="232"/>
                  </a:lnTo>
                  <a:lnTo>
                    <a:pt x="747" y="231"/>
                  </a:lnTo>
                  <a:lnTo>
                    <a:pt x="746" y="232"/>
                  </a:lnTo>
                  <a:lnTo>
                    <a:pt x="746" y="231"/>
                  </a:lnTo>
                  <a:lnTo>
                    <a:pt x="745" y="231"/>
                  </a:lnTo>
                  <a:lnTo>
                    <a:pt x="743" y="231"/>
                  </a:lnTo>
                  <a:lnTo>
                    <a:pt x="742" y="232"/>
                  </a:lnTo>
                  <a:lnTo>
                    <a:pt x="742" y="231"/>
                  </a:lnTo>
                  <a:lnTo>
                    <a:pt x="741" y="231"/>
                  </a:lnTo>
                  <a:lnTo>
                    <a:pt x="742" y="231"/>
                  </a:lnTo>
                  <a:lnTo>
                    <a:pt x="741" y="231"/>
                  </a:lnTo>
                  <a:lnTo>
                    <a:pt x="741" y="230"/>
                  </a:lnTo>
                  <a:lnTo>
                    <a:pt x="740" y="230"/>
                  </a:lnTo>
                  <a:lnTo>
                    <a:pt x="740" y="231"/>
                  </a:lnTo>
                  <a:lnTo>
                    <a:pt x="739" y="231"/>
                  </a:lnTo>
                  <a:lnTo>
                    <a:pt x="739" y="230"/>
                  </a:lnTo>
                  <a:lnTo>
                    <a:pt x="739" y="231"/>
                  </a:lnTo>
                  <a:lnTo>
                    <a:pt x="739" y="230"/>
                  </a:lnTo>
                  <a:lnTo>
                    <a:pt x="738" y="230"/>
                  </a:lnTo>
                  <a:lnTo>
                    <a:pt x="739" y="230"/>
                  </a:lnTo>
                  <a:lnTo>
                    <a:pt x="738" y="230"/>
                  </a:lnTo>
                  <a:lnTo>
                    <a:pt x="736" y="230"/>
                  </a:lnTo>
                  <a:lnTo>
                    <a:pt x="736" y="228"/>
                  </a:lnTo>
                  <a:lnTo>
                    <a:pt x="738" y="228"/>
                  </a:lnTo>
                  <a:lnTo>
                    <a:pt x="736" y="228"/>
                  </a:lnTo>
                  <a:lnTo>
                    <a:pt x="736" y="227"/>
                  </a:lnTo>
                  <a:lnTo>
                    <a:pt x="738" y="227"/>
                  </a:lnTo>
                  <a:lnTo>
                    <a:pt x="736" y="227"/>
                  </a:lnTo>
                  <a:lnTo>
                    <a:pt x="736" y="226"/>
                  </a:lnTo>
                  <a:lnTo>
                    <a:pt x="738" y="225"/>
                  </a:lnTo>
                  <a:lnTo>
                    <a:pt x="736" y="225"/>
                  </a:lnTo>
                  <a:lnTo>
                    <a:pt x="738" y="225"/>
                  </a:lnTo>
                  <a:lnTo>
                    <a:pt x="738" y="224"/>
                  </a:lnTo>
                  <a:lnTo>
                    <a:pt x="739" y="224"/>
                  </a:lnTo>
                  <a:lnTo>
                    <a:pt x="740" y="224"/>
                  </a:lnTo>
                  <a:lnTo>
                    <a:pt x="740" y="223"/>
                  </a:lnTo>
                  <a:lnTo>
                    <a:pt x="740" y="221"/>
                  </a:lnTo>
                  <a:lnTo>
                    <a:pt x="741" y="221"/>
                  </a:lnTo>
                  <a:lnTo>
                    <a:pt x="742" y="220"/>
                  </a:lnTo>
                  <a:lnTo>
                    <a:pt x="743" y="220"/>
                  </a:lnTo>
                  <a:lnTo>
                    <a:pt x="745" y="220"/>
                  </a:lnTo>
                  <a:lnTo>
                    <a:pt x="746" y="219"/>
                  </a:lnTo>
                  <a:lnTo>
                    <a:pt x="747" y="219"/>
                  </a:lnTo>
                  <a:lnTo>
                    <a:pt x="748" y="219"/>
                  </a:lnTo>
                  <a:lnTo>
                    <a:pt x="749" y="219"/>
                  </a:lnTo>
                  <a:lnTo>
                    <a:pt x="750" y="219"/>
                  </a:lnTo>
                  <a:lnTo>
                    <a:pt x="750" y="218"/>
                  </a:lnTo>
                  <a:lnTo>
                    <a:pt x="750" y="217"/>
                  </a:lnTo>
                  <a:lnTo>
                    <a:pt x="749" y="217"/>
                  </a:lnTo>
                  <a:lnTo>
                    <a:pt x="750" y="217"/>
                  </a:lnTo>
                  <a:lnTo>
                    <a:pt x="750" y="216"/>
                  </a:lnTo>
                  <a:lnTo>
                    <a:pt x="753" y="216"/>
                  </a:lnTo>
                  <a:lnTo>
                    <a:pt x="752" y="214"/>
                  </a:lnTo>
                  <a:lnTo>
                    <a:pt x="753" y="214"/>
                  </a:lnTo>
                  <a:lnTo>
                    <a:pt x="754" y="214"/>
                  </a:lnTo>
                  <a:lnTo>
                    <a:pt x="755" y="214"/>
                  </a:lnTo>
                  <a:lnTo>
                    <a:pt x="755" y="216"/>
                  </a:lnTo>
                  <a:lnTo>
                    <a:pt x="756" y="216"/>
                  </a:lnTo>
                  <a:lnTo>
                    <a:pt x="757" y="214"/>
                  </a:lnTo>
                  <a:lnTo>
                    <a:pt x="759" y="216"/>
                  </a:lnTo>
                  <a:lnTo>
                    <a:pt x="760" y="216"/>
                  </a:lnTo>
                  <a:lnTo>
                    <a:pt x="762" y="216"/>
                  </a:lnTo>
                  <a:lnTo>
                    <a:pt x="764" y="217"/>
                  </a:lnTo>
                  <a:lnTo>
                    <a:pt x="765" y="217"/>
                  </a:lnTo>
                  <a:lnTo>
                    <a:pt x="765" y="218"/>
                  </a:lnTo>
                  <a:lnTo>
                    <a:pt x="767" y="218"/>
                  </a:lnTo>
                  <a:lnTo>
                    <a:pt x="768" y="218"/>
                  </a:lnTo>
                  <a:lnTo>
                    <a:pt x="767" y="218"/>
                  </a:lnTo>
                  <a:lnTo>
                    <a:pt x="767" y="219"/>
                  </a:lnTo>
                  <a:lnTo>
                    <a:pt x="768" y="219"/>
                  </a:lnTo>
                  <a:lnTo>
                    <a:pt x="769" y="219"/>
                  </a:lnTo>
                  <a:lnTo>
                    <a:pt x="769" y="220"/>
                  </a:lnTo>
                  <a:lnTo>
                    <a:pt x="769" y="221"/>
                  </a:lnTo>
                  <a:lnTo>
                    <a:pt x="768" y="221"/>
                  </a:lnTo>
                  <a:lnTo>
                    <a:pt x="767" y="221"/>
                  </a:lnTo>
                  <a:lnTo>
                    <a:pt x="765" y="221"/>
                  </a:lnTo>
                  <a:lnTo>
                    <a:pt x="767" y="221"/>
                  </a:lnTo>
                  <a:lnTo>
                    <a:pt x="767" y="223"/>
                  </a:lnTo>
                  <a:lnTo>
                    <a:pt x="768" y="223"/>
                  </a:lnTo>
                  <a:lnTo>
                    <a:pt x="768" y="224"/>
                  </a:lnTo>
                  <a:lnTo>
                    <a:pt x="767" y="224"/>
                  </a:lnTo>
                  <a:lnTo>
                    <a:pt x="765" y="224"/>
                  </a:lnTo>
                  <a:lnTo>
                    <a:pt x="767" y="224"/>
                  </a:lnTo>
                  <a:lnTo>
                    <a:pt x="765" y="224"/>
                  </a:lnTo>
                  <a:lnTo>
                    <a:pt x="767" y="224"/>
                  </a:lnTo>
                  <a:lnTo>
                    <a:pt x="767" y="225"/>
                  </a:lnTo>
                  <a:lnTo>
                    <a:pt x="768" y="225"/>
                  </a:lnTo>
                  <a:lnTo>
                    <a:pt x="768" y="224"/>
                  </a:lnTo>
                  <a:lnTo>
                    <a:pt x="768" y="223"/>
                  </a:lnTo>
                  <a:lnTo>
                    <a:pt x="769" y="223"/>
                  </a:lnTo>
                  <a:lnTo>
                    <a:pt x="768" y="223"/>
                  </a:lnTo>
                  <a:lnTo>
                    <a:pt x="767" y="223"/>
                  </a:lnTo>
                  <a:lnTo>
                    <a:pt x="768" y="223"/>
                  </a:lnTo>
                  <a:lnTo>
                    <a:pt x="768" y="221"/>
                  </a:lnTo>
                  <a:lnTo>
                    <a:pt x="769" y="221"/>
                  </a:lnTo>
                  <a:lnTo>
                    <a:pt x="770" y="221"/>
                  </a:lnTo>
                  <a:lnTo>
                    <a:pt x="771" y="221"/>
                  </a:lnTo>
                  <a:lnTo>
                    <a:pt x="771" y="220"/>
                  </a:lnTo>
                  <a:lnTo>
                    <a:pt x="772" y="220"/>
                  </a:lnTo>
                  <a:lnTo>
                    <a:pt x="772" y="219"/>
                  </a:lnTo>
                  <a:lnTo>
                    <a:pt x="771" y="219"/>
                  </a:lnTo>
                  <a:lnTo>
                    <a:pt x="771" y="220"/>
                  </a:lnTo>
                  <a:lnTo>
                    <a:pt x="770" y="220"/>
                  </a:lnTo>
                  <a:lnTo>
                    <a:pt x="770" y="221"/>
                  </a:lnTo>
                  <a:lnTo>
                    <a:pt x="770" y="220"/>
                  </a:lnTo>
                  <a:lnTo>
                    <a:pt x="769" y="219"/>
                  </a:lnTo>
                  <a:lnTo>
                    <a:pt x="768" y="218"/>
                  </a:lnTo>
                  <a:lnTo>
                    <a:pt x="767" y="218"/>
                  </a:lnTo>
                  <a:lnTo>
                    <a:pt x="767" y="217"/>
                  </a:lnTo>
                  <a:lnTo>
                    <a:pt x="769" y="217"/>
                  </a:lnTo>
                  <a:lnTo>
                    <a:pt x="770" y="217"/>
                  </a:lnTo>
                  <a:lnTo>
                    <a:pt x="772" y="217"/>
                  </a:lnTo>
                  <a:lnTo>
                    <a:pt x="774" y="218"/>
                  </a:lnTo>
                  <a:lnTo>
                    <a:pt x="774" y="217"/>
                  </a:lnTo>
                  <a:lnTo>
                    <a:pt x="775" y="217"/>
                  </a:lnTo>
                  <a:lnTo>
                    <a:pt x="776" y="217"/>
                  </a:lnTo>
                  <a:lnTo>
                    <a:pt x="776" y="216"/>
                  </a:lnTo>
                  <a:lnTo>
                    <a:pt x="777" y="216"/>
                  </a:lnTo>
                  <a:lnTo>
                    <a:pt x="778" y="216"/>
                  </a:lnTo>
                  <a:lnTo>
                    <a:pt x="779" y="216"/>
                  </a:lnTo>
                  <a:lnTo>
                    <a:pt x="779" y="214"/>
                  </a:lnTo>
                  <a:lnTo>
                    <a:pt x="781" y="214"/>
                  </a:lnTo>
                  <a:lnTo>
                    <a:pt x="781" y="216"/>
                  </a:lnTo>
                  <a:lnTo>
                    <a:pt x="779" y="216"/>
                  </a:lnTo>
                  <a:lnTo>
                    <a:pt x="781" y="216"/>
                  </a:lnTo>
                  <a:lnTo>
                    <a:pt x="779" y="216"/>
                  </a:lnTo>
                  <a:lnTo>
                    <a:pt x="781" y="216"/>
                  </a:lnTo>
                  <a:lnTo>
                    <a:pt x="781" y="217"/>
                  </a:lnTo>
                  <a:lnTo>
                    <a:pt x="782" y="217"/>
                  </a:lnTo>
                  <a:lnTo>
                    <a:pt x="783" y="216"/>
                  </a:lnTo>
                  <a:lnTo>
                    <a:pt x="784" y="216"/>
                  </a:lnTo>
                  <a:lnTo>
                    <a:pt x="784" y="214"/>
                  </a:lnTo>
                  <a:lnTo>
                    <a:pt x="785" y="214"/>
                  </a:lnTo>
                  <a:lnTo>
                    <a:pt x="786" y="214"/>
                  </a:lnTo>
                  <a:lnTo>
                    <a:pt x="786" y="213"/>
                  </a:lnTo>
                  <a:lnTo>
                    <a:pt x="788" y="213"/>
                  </a:lnTo>
                  <a:lnTo>
                    <a:pt x="789" y="214"/>
                  </a:lnTo>
                  <a:lnTo>
                    <a:pt x="790" y="213"/>
                  </a:lnTo>
                  <a:lnTo>
                    <a:pt x="791" y="213"/>
                  </a:lnTo>
                  <a:lnTo>
                    <a:pt x="791" y="214"/>
                  </a:lnTo>
                  <a:lnTo>
                    <a:pt x="792" y="214"/>
                  </a:lnTo>
                  <a:lnTo>
                    <a:pt x="793" y="214"/>
                  </a:lnTo>
                  <a:lnTo>
                    <a:pt x="793" y="213"/>
                  </a:lnTo>
                  <a:lnTo>
                    <a:pt x="793" y="212"/>
                  </a:lnTo>
                  <a:lnTo>
                    <a:pt x="793" y="211"/>
                  </a:lnTo>
                  <a:lnTo>
                    <a:pt x="793" y="210"/>
                  </a:lnTo>
                  <a:lnTo>
                    <a:pt x="792" y="210"/>
                  </a:lnTo>
                  <a:lnTo>
                    <a:pt x="791" y="210"/>
                  </a:lnTo>
                  <a:lnTo>
                    <a:pt x="791" y="209"/>
                  </a:lnTo>
                  <a:lnTo>
                    <a:pt x="790" y="209"/>
                  </a:lnTo>
                  <a:lnTo>
                    <a:pt x="790" y="207"/>
                  </a:lnTo>
                  <a:lnTo>
                    <a:pt x="789" y="206"/>
                  </a:lnTo>
                  <a:lnTo>
                    <a:pt x="789" y="205"/>
                  </a:lnTo>
                  <a:lnTo>
                    <a:pt x="790" y="205"/>
                  </a:lnTo>
                  <a:lnTo>
                    <a:pt x="791" y="204"/>
                  </a:lnTo>
                  <a:lnTo>
                    <a:pt x="795" y="203"/>
                  </a:lnTo>
                  <a:lnTo>
                    <a:pt x="796" y="203"/>
                  </a:lnTo>
                  <a:lnTo>
                    <a:pt x="797" y="203"/>
                  </a:lnTo>
                  <a:lnTo>
                    <a:pt x="797" y="202"/>
                  </a:lnTo>
                  <a:lnTo>
                    <a:pt x="798" y="202"/>
                  </a:lnTo>
                  <a:lnTo>
                    <a:pt x="799" y="200"/>
                  </a:lnTo>
                  <a:lnTo>
                    <a:pt x="803" y="199"/>
                  </a:lnTo>
                  <a:lnTo>
                    <a:pt x="804" y="199"/>
                  </a:lnTo>
                  <a:lnTo>
                    <a:pt x="804" y="198"/>
                  </a:lnTo>
                  <a:lnTo>
                    <a:pt x="805" y="198"/>
                  </a:lnTo>
                  <a:lnTo>
                    <a:pt x="806" y="198"/>
                  </a:lnTo>
                  <a:lnTo>
                    <a:pt x="807" y="197"/>
                  </a:lnTo>
                  <a:lnTo>
                    <a:pt x="809" y="197"/>
                  </a:lnTo>
                  <a:lnTo>
                    <a:pt x="810" y="197"/>
                  </a:lnTo>
                  <a:lnTo>
                    <a:pt x="810" y="196"/>
                  </a:lnTo>
                  <a:lnTo>
                    <a:pt x="811" y="196"/>
                  </a:lnTo>
                  <a:lnTo>
                    <a:pt x="811" y="195"/>
                  </a:lnTo>
                  <a:lnTo>
                    <a:pt x="812" y="195"/>
                  </a:lnTo>
                  <a:lnTo>
                    <a:pt x="813" y="193"/>
                  </a:lnTo>
                  <a:lnTo>
                    <a:pt x="813" y="192"/>
                  </a:lnTo>
                  <a:lnTo>
                    <a:pt x="814" y="192"/>
                  </a:lnTo>
                  <a:lnTo>
                    <a:pt x="816" y="192"/>
                  </a:lnTo>
                  <a:lnTo>
                    <a:pt x="818" y="192"/>
                  </a:lnTo>
                  <a:lnTo>
                    <a:pt x="819" y="192"/>
                  </a:lnTo>
                  <a:lnTo>
                    <a:pt x="820" y="191"/>
                  </a:lnTo>
                  <a:lnTo>
                    <a:pt x="820" y="190"/>
                  </a:lnTo>
                  <a:lnTo>
                    <a:pt x="821" y="190"/>
                  </a:lnTo>
                  <a:lnTo>
                    <a:pt x="821" y="189"/>
                  </a:lnTo>
                  <a:lnTo>
                    <a:pt x="820" y="189"/>
                  </a:lnTo>
                  <a:lnTo>
                    <a:pt x="821" y="189"/>
                  </a:lnTo>
                  <a:lnTo>
                    <a:pt x="821" y="188"/>
                  </a:lnTo>
                  <a:lnTo>
                    <a:pt x="821" y="186"/>
                  </a:lnTo>
                  <a:lnTo>
                    <a:pt x="820" y="186"/>
                  </a:lnTo>
                  <a:lnTo>
                    <a:pt x="821" y="186"/>
                  </a:lnTo>
                  <a:lnTo>
                    <a:pt x="821" y="185"/>
                  </a:lnTo>
                  <a:lnTo>
                    <a:pt x="820" y="185"/>
                  </a:lnTo>
                  <a:lnTo>
                    <a:pt x="820" y="184"/>
                  </a:lnTo>
                  <a:lnTo>
                    <a:pt x="821" y="183"/>
                  </a:lnTo>
                  <a:lnTo>
                    <a:pt x="821" y="182"/>
                  </a:lnTo>
                  <a:lnTo>
                    <a:pt x="820" y="182"/>
                  </a:lnTo>
                  <a:lnTo>
                    <a:pt x="820" y="181"/>
                  </a:lnTo>
                  <a:lnTo>
                    <a:pt x="819" y="181"/>
                  </a:lnTo>
                  <a:lnTo>
                    <a:pt x="820" y="181"/>
                  </a:lnTo>
                  <a:lnTo>
                    <a:pt x="820" y="179"/>
                  </a:lnTo>
                  <a:lnTo>
                    <a:pt x="821" y="179"/>
                  </a:lnTo>
                  <a:lnTo>
                    <a:pt x="820" y="179"/>
                  </a:lnTo>
                  <a:lnTo>
                    <a:pt x="821" y="179"/>
                  </a:lnTo>
                  <a:lnTo>
                    <a:pt x="821" y="178"/>
                  </a:lnTo>
                  <a:lnTo>
                    <a:pt x="821" y="177"/>
                  </a:lnTo>
                  <a:lnTo>
                    <a:pt x="820" y="177"/>
                  </a:lnTo>
                  <a:lnTo>
                    <a:pt x="819" y="177"/>
                  </a:lnTo>
                  <a:lnTo>
                    <a:pt x="820" y="176"/>
                  </a:lnTo>
                  <a:lnTo>
                    <a:pt x="819" y="176"/>
                  </a:lnTo>
                  <a:lnTo>
                    <a:pt x="818" y="176"/>
                  </a:lnTo>
                  <a:lnTo>
                    <a:pt x="819" y="176"/>
                  </a:lnTo>
                  <a:lnTo>
                    <a:pt x="818" y="176"/>
                  </a:lnTo>
                  <a:lnTo>
                    <a:pt x="817" y="176"/>
                  </a:lnTo>
                  <a:lnTo>
                    <a:pt x="818" y="176"/>
                  </a:lnTo>
                  <a:lnTo>
                    <a:pt x="819" y="176"/>
                  </a:lnTo>
                  <a:lnTo>
                    <a:pt x="819" y="175"/>
                  </a:lnTo>
                  <a:lnTo>
                    <a:pt x="820" y="175"/>
                  </a:lnTo>
                  <a:lnTo>
                    <a:pt x="819" y="175"/>
                  </a:lnTo>
                  <a:lnTo>
                    <a:pt x="819" y="176"/>
                  </a:lnTo>
                  <a:lnTo>
                    <a:pt x="818" y="175"/>
                  </a:lnTo>
                  <a:lnTo>
                    <a:pt x="818" y="176"/>
                  </a:lnTo>
                  <a:lnTo>
                    <a:pt x="817" y="176"/>
                  </a:lnTo>
                  <a:lnTo>
                    <a:pt x="816" y="176"/>
                  </a:lnTo>
                  <a:lnTo>
                    <a:pt x="814" y="176"/>
                  </a:lnTo>
                  <a:lnTo>
                    <a:pt x="816" y="176"/>
                  </a:lnTo>
                  <a:lnTo>
                    <a:pt x="817" y="176"/>
                  </a:lnTo>
                  <a:lnTo>
                    <a:pt x="816" y="176"/>
                  </a:lnTo>
                  <a:lnTo>
                    <a:pt x="814" y="176"/>
                  </a:lnTo>
                  <a:lnTo>
                    <a:pt x="814" y="175"/>
                  </a:lnTo>
                  <a:lnTo>
                    <a:pt x="813" y="175"/>
                  </a:lnTo>
                  <a:lnTo>
                    <a:pt x="813" y="174"/>
                  </a:lnTo>
                  <a:lnTo>
                    <a:pt x="814" y="174"/>
                  </a:lnTo>
                  <a:lnTo>
                    <a:pt x="816" y="174"/>
                  </a:lnTo>
                  <a:lnTo>
                    <a:pt x="816" y="172"/>
                  </a:lnTo>
                  <a:lnTo>
                    <a:pt x="817" y="172"/>
                  </a:lnTo>
                  <a:lnTo>
                    <a:pt x="816" y="172"/>
                  </a:lnTo>
                  <a:lnTo>
                    <a:pt x="817" y="172"/>
                  </a:lnTo>
                  <a:lnTo>
                    <a:pt x="818" y="171"/>
                  </a:lnTo>
                  <a:lnTo>
                    <a:pt x="817" y="171"/>
                  </a:lnTo>
                  <a:lnTo>
                    <a:pt x="818" y="171"/>
                  </a:lnTo>
                  <a:lnTo>
                    <a:pt x="817" y="171"/>
                  </a:lnTo>
                  <a:lnTo>
                    <a:pt x="818" y="170"/>
                  </a:lnTo>
                  <a:lnTo>
                    <a:pt x="817" y="170"/>
                  </a:lnTo>
                  <a:lnTo>
                    <a:pt x="816" y="170"/>
                  </a:lnTo>
                  <a:lnTo>
                    <a:pt x="814" y="170"/>
                  </a:lnTo>
                  <a:lnTo>
                    <a:pt x="813" y="170"/>
                  </a:lnTo>
                  <a:lnTo>
                    <a:pt x="814" y="170"/>
                  </a:lnTo>
                  <a:lnTo>
                    <a:pt x="814" y="171"/>
                  </a:lnTo>
                  <a:lnTo>
                    <a:pt x="814" y="172"/>
                  </a:lnTo>
                  <a:lnTo>
                    <a:pt x="816" y="172"/>
                  </a:lnTo>
                  <a:lnTo>
                    <a:pt x="814" y="172"/>
                  </a:lnTo>
                  <a:lnTo>
                    <a:pt x="813" y="174"/>
                  </a:lnTo>
                  <a:lnTo>
                    <a:pt x="813" y="172"/>
                  </a:lnTo>
                  <a:lnTo>
                    <a:pt x="814" y="172"/>
                  </a:lnTo>
                  <a:lnTo>
                    <a:pt x="812" y="172"/>
                  </a:lnTo>
                  <a:lnTo>
                    <a:pt x="811" y="172"/>
                  </a:lnTo>
                  <a:lnTo>
                    <a:pt x="810" y="172"/>
                  </a:lnTo>
                  <a:lnTo>
                    <a:pt x="810" y="171"/>
                  </a:lnTo>
                  <a:lnTo>
                    <a:pt x="809" y="171"/>
                  </a:lnTo>
                  <a:lnTo>
                    <a:pt x="809" y="170"/>
                  </a:lnTo>
                  <a:lnTo>
                    <a:pt x="809" y="169"/>
                  </a:lnTo>
                  <a:lnTo>
                    <a:pt x="810" y="169"/>
                  </a:lnTo>
                  <a:lnTo>
                    <a:pt x="811" y="169"/>
                  </a:lnTo>
                  <a:lnTo>
                    <a:pt x="810" y="169"/>
                  </a:lnTo>
                  <a:lnTo>
                    <a:pt x="809" y="169"/>
                  </a:lnTo>
                  <a:lnTo>
                    <a:pt x="810" y="169"/>
                  </a:lnTo>
                  <a:lnTo>
                    <a:pt x="807" y="169"/>
                  </a:lnTo>
                  <a:lnTo>
                    <a:pt x="806" y="169"/>
                  </a:lnTo>
                  <a:lnTo>
                    <a:pt x="807" y="169"/>
                  </a:lnTo>
                  <a:lnTo>
                    <a:pt x="809" y="168"/>
                  </a:lnTo>
                  <a:lnTo>
                    <a:pt x="810" y="168"/>
                  </a:lnTo>
                  <a:lnTo>
                    <a:pt x="811" y="168"/>
                  </a:lnTo>
                  <a:lnTo>
                    <a:pt x="810" y="168"/>
                  </a:lnTo>
                  <a:lnTo>
                    <a:pt x="809" y="168"/>
                  </a:lnTo>
                  <a:lnTo>
                    <a:pt x="806" y="168"/>
                  </a:lnTo>
                  <a:lnTo>
                    <a:pt x="809" y="168"/>
                  </a:lnTo>
                  <a:lnTo>
                    <a:pt x="809" y="167"/>
                  </a:lnTo>
                  <a:lnTo>
                    <a:pt x="807" y="168"/>
                  </a:lnTo>
                  <a:lnTo>
                    <a:pt x="806" y="168"/>
                  </a:lnTo>
                  <a:lnTo>
                    <a:pt x="809" y="167"/>
                  </a:lnTo>
                  <a:lnTo>
                    <a:pt x="807" y="167"/>
                  </a:lnTo>
                  <a:lnTo>
                    <a:pt x="809" y="167"/>
                  </a:lnTo>
                  <a:lnTo>
                    <a:pt x="811" y="167"/>
                  </a:lnTo>
                  <a:lnTo>
                    <a:pt x="810" y="167"/>
                  </a:lnTo>
                  <a:lnTo>
                    <a:pt x="811" y="167"/>
                  </a:lnTo>
                  <a:lnTo>
                    <a:pt x="812" y="167"/>
                  </a:lnTo>
                  <a:lnTo>
                    <a:pt x="812" y="165"/>
                  </a:lnTo>
                  <a:lnTo>
                    <a:pt x="811" y="165"/>
                  </a:lnTo>
                  <a:lnTo>
                    <a:pt x="810" y="165"/>
                  </a:lnTo>
                  <a:lnTo>
                    <a:pt x="809" y="165"/>
                  </a:lnTo>
                  <a:lnTo>
                    <a:pt x="809" y="167"/>
                  </a:lnTo>
                  <a:lnTo>
                    <a:pt x="807" y="167"/>
                  </a:lnTo>
                  <a:lnTo>
                    <a:pt x="806" y="167"/>
                  </a:lnTo>
                  <a:lnTo>
                    <a:pt x="806" y="168"/>
                  </a:lnTo>
                  <a:lnTo>
                    <a:pt x="805" y="168"/>
                  </a:lnTo>
                  <a:lnTo>
                    <a:pt x="804" y="168"/>
                  </a:lnTo>
                  <a:lnTo>
                    <a:pt x="804" y="167"/>
                  </a:lnTo>
                  <a:lnTo>
                    <a:pt x="803" y="167"/>
                  </a:lnTo>
                  <a:lnTo>
                    <a:pt x="802" y="167"/>
                  </a:lnTo>
                  <a:lnTo>
                    <a:pt x="802" y="168"/>
                  </a:lnTo>
                  <a:lnTo>
                    <a:pt x="800" y="168"/>
                  </a:lnTo>
                  <a:lnTo>
                    <a:pt x="799" y="168"/>
                  </a:lnTo>
                  <a:lnTo>
                    <a:pt x="798" y="169"/>
                  </a:lnTo>
                  <a:lnTo>
                    <a:pt x="797" y="169"/>
                  </a:lnTo>
                  <a:lnTo>
                    <a:pt x="796" y="169"/>
                  </a:lnTo>
                  <a:lnTo>
                    <a:pt x="791" y="170"/>
                  </a:lnTo>
                  <a:lnTo>
                    <a:pt x="789" y="171"/>
                  </a:lnTo>
                  <a:lnTo>
                    <a:pt x="789" y="170"/>
                  </a:lnTo>
                  <a:lnTo>
                    <a:pt x="790" y="169"/>
                  </a:lnTo>
                  <a:lnTo>
                    <a:pt x="791" y="169"/>
                  </a:lnTo>
                  <a:lnTo>
                    <a:pt x="791" y="168"/>
                  </a:lnTo>
                  <a:lnTo>
                    <a:pt x="790" y="168"/>
                  </a:lnTo>
                  <a:lnTo>
                    <a:pt x="791" y="167"/>
                  </a:lnTo>
                  <a:lnTo>
                    <a:pt x="792" y="165"/>
                  </a:lnTo>
                  <a:lnTo>
                    <a:pt x="793" y="165"/>
                  </a:lnTo>
                  <a:lnTo>
                    <a:pt x="797" y="165"/>
                  </a:lnTo>
                  <a:lnTo>
                    <a:pt x="797" y="167"/>
                  </a:lnTo>
                  <a:lnTo>
                    <a:pt x="798" y="167"/>
                  </a:lnTo>
                  <a:lnTo>
                    <a:pt x="799" y="165"/>
                  </a:lnTo>
                  <a:lnTo>
                    <a:pt x="800" y="165"/>
                  </a:lnTo>
                  <a:lnTo>
                    <a:pt x="802" y="165"/>
                  </a:lnTo>
                  <a:lnTo>
                    <a:pt x="803" y="165"/>
                  </a:lnTo>
                  <a:lnTo>
                    <a:pt x="803" y="164"/>
                  </a:lnTo>
                  <a:lnTo>
                    <a:pt x="804" y="164"/>
                  </a:lnTo>
                  <a:lnTo>
                    <a:pt x="804" y="163"/>
                  </a:lnTo>
                  <a:lnTo>
                    <a:pt x="803" y="163"/>
                  </a:lnTo>
                  <a:lnTo>
                    <a:pt x="803" y="162"/>
                  </a:lnTo>
                  <a:lnTo>
                    <a:pt x="802" y="162"/>
                  </a:lnTo>
                  <a:lnTo>
                    <a:pt x="800" y="161"/>
                  </a:lnTo>
                  <a:lnTo>
                    <a:pt x="799" y="161"/>
                  </a:lnTo>
                  <a:lnTo>
                    <a:pt x="798" y="161"/>
                  </a:lnTo>
                  <a:lnTo>
                    <a:pt x="797" y="161"/>
                  </a:lnTo>
                  <a:lnTo>
                    <a:pt x="797" y="160"/>
                  </a:lnTo>
                  <a:lnTo>
                    <a:pt x="796" y="160"/>
                  </a:lnTo>
                  <a:lnTo>
                    <a:pt x="796" y="158"/>
                  </a:lnTo>
                  <a:lnTo>
                    <a:pt x="797" y="158"/>
                  </a:lnTo>
                  <a:lnTo>
                    <a:pt x="799" y="157"/>
                  </a:lnTo>
                  <a:lnTo>
                    <a:pt x="800" y="157"/>
                  </a:lnTo>
                  <a:lnTo>
                    <a:pt x="800" y="158"/>
                  </a:lnTo>
                  <a:lnTo>
                    <a:pt x="802" y="158"/>
                  </a:lnTo>
                  <a:lnTo>
                    <a:pt x="800" y="158"/>
                  </a:lnTo>
                  <a:lnTo>
                    <a:pt x="802" y="157"/>
                  </a:lnTo>
                  <a:lnTo>
                    <a:pt x="800" y="157"/>
                  </a:lnTo>
                  <a:lnTo>
                    <a:pt x="799" y="157"/>
                  </a:lnTo>
                  <a:lnTo>
                    <a:pt x="798" y="157"/>
                  </a:lnTo>
                  <a:lnTo>
                    <a:pt x="797" y="157"/>
                  </a:lnTo>
                  <a:lnTo>
                    <a:pt x="798" y="157"/>
                  </a:lnTo>
                  <a:lnTo>
                    <a:pt x="798" y="158"/>
                  </a:lnTo>
                  <a:lnTo>
                    <a:pt x="797" y="158"/>
                  </a:lnTo>
                  <a:lnTo>
                    <a:pt x="796" y="158"/>
                  </a:lnTo>
                  <a:lnTo>
                    <a:pt x="795" y="158"/>
                  </a:lnTo>
                  <a:lnTo>
                    <a:pt x="793" y="158"/>
                  </a:lnTo>
                  <a:lnTo>
                    <a:pt x="795" y="158"/>
                  </a:lnTo>
                  <a:lnTo>
                    <a:pt x="793" y="158"/>
                  </a:lnTo>
                  <a:lnTo>
                    <a:pt x="792" y="158"/>
                  </a:lnTo>
                  <a:lnTo>
                    <a:pt x="791" y="157"/>
                  </a:lnTo>
                  <a:lnTo>
                    <a:pt x="792" y="157"/>
                  </a:lnTo>
                  <a:lnTo>
                    <a:pt x="793" y="157"/>
                  </a:lnTo>
                  <a:lnTo>
                    <a:pt x="795" y="157"/>
                  </a:lnTo>
                  <a:lnTo>
                    <a:pt x="796" y="157"/>
                  </a:lnTo>
                  <a:lnTo>
                    <a:pt x="796" y="156"/>
                  </a:lnTo>
                  <a:lnTo>
                    <a:pt x="797" y="156"/>
                  </a:lnTo>
                  <a:lnTo>
                    <a:pt x="796" y="156"/>
                  </a:lnTo>
                  <a:lnTo>
                    <a:pt x="797" y="156"/>
                  </a:lnTo>
                  <a:lnTo>
                    <a:pt x="797" y="155"/>
                  </a:lnTo>
                  <a:lnTo>
                    <a:pt x="796" y="155"/>
                  </a:lnTo>
                  <a:lnTo>
                    <a:pt x="795" y="155"/>
                  </a:lnTo>
                  <a:lnTo>
                    <a:pt x="796" y="155"/>
                  </a:lnTo>
                  <a:lnTo>
                    <a:pt x="795" y="155"/>
                  </a:lnTo>
                  <a:lnTo>
                    <a:pt x="793" y="155"/>
                  </a:lnTo>
                  <a:lnTo>
                    <a:pt x="792" y="155"/>
                  </a:lnTo>
                  <a:lnTo>
                    <a:pt x="795" y="154"/>
                  </a:lnTo>
                  <a:lnTo>
                    <a:pt x="796" y="154"/>
                  </a:lnTo>
                  <a:lnTo>
                    <a:pt x="793" y="154"/>
                  </a:lnTo>
                  <a:lnTo>
                    <a:pt x="793" y="155"/>
                  </a:lnTo>
                  <a:lnTo>
                    <a:pt x="792" y="155"/>
                  </a:lnTo>
                  <a:lnTo>
                    <a:pt x="790" y="155"/>
                  </a:lnTo>
                  <a:lnTo>
                    <a:pt x="789" y="155"/>
                  </a:lnTo>
                  <a:lnTo>
                    <a:pt x="790" y="155"/>
                  </a:lnTo>
                  <a:lnTo>
                    <a:pt x="790" y="156"/>
                  </a:lnTo>
                  <a:lnTo>
                    <a:pt x="789" y="156"/>
                  </a:lnTo>
                  <a:lnTo>
                    <a:pt x="788" y="156"/>
                  </a:lnTo>
                  <a:lnTo>
                    <a:pt x="788" y="155"/>
                  </a:lnTo>
                  <a:lnTo>
                    <a:pt x="789" y="155"/>
                  </a:lnTo>
                  <a:lnTo>
                    <a:pt x="789" y="154"/>
                  </a:lnTo>
                  <a:lnTo>
                    <a:pt x="790" y="153"/>
                  </a:lnTo>
                  <a:lnTo>
                    <a:pt x="791" y="151"/>
                  </a:lnTo>
                  <a:lnTo>
                    <a:pt x="791" y="150"/>
                  </a:lnTo>
                  <a:lnTo>
                    <a:pt x="790" y="150"/>
                  </a:lnTo>
                  <a:lnTo>
                    <a:pt x="790" y="149"/>
                  </a:lnTo>
                  <a:lnTo>
                    <a:pt x="789" y="150"/>
                  </a:lnTo>
                  <a:lnTo>
                    <a:pt x="788" y="150"/>
                  </a:lnTo>
                  <a:lnTo>
                    <a:pt x="786" y="150"/>
                  </a:lnTo>
                  <a:lnTo>
                    <a:pt x="788" y="150"/>
                  </a:lnTo>
                  <a:lnTo>
                    <a:pt x="786" y="150"/>
                  </a:lnTo>
                  <a:lnTo>
                    <a:pt x="785" y="150"/>
                  </a:lnTo>
                  <a:lnTo>
                    <a:pt x="784" y="150"/>
                  </a:lnTo>
                  <a:lnTo>
                    <a:pt x="784" y="149"/>
                  </a:lnTo>
                  <a:lnTo>
                    <a:pt x="785" y="149"/>
                  </a:lnTo>
                  <a:lnTo>
                    <a:pt x="785" y="148"/>
                  </a:lnTo>
                  <a:lnTo>
                    <a:pt x="784" y="148"/>
                  </a:lnTo>
                  <a:lnTo>
                    <a:pt x="784" y="149"/>
                  </a:lnTo>
                  <a:lnTo>
                    <a:pt x="783" y="148"/>
                  </a:lnTo>
                  <a:lnTo>
                    <a:pt x="784" y="148"/>
                  </a:lnTo>
                  <a:lnTo>
                    <a:pt x="783" y="148"/>
                  </a:lnTo>
                  <a:lnTo>
                    <a:pt x="783" y="147"/>
                  </a:lnTo>
                  <a:lnTo>
                    <a:pt x="782" y="147"/>
                  </a:lnTo>
                  <a:lnTo>
                    <a:pt x="782" y="148"/>
                  </a:lnTo>
                  <a:lnTo>
                    <a:pt x="782" y="147"/>
                  </a:lnTo>
                  <a:lnTo>
                    <a:pt x="781" y="147"/>
                  </a:lnTo>
                  <a:lnTo>
                    <a:pt x="781" y="146"/>
                  </a:lnTo>
                  <a:lnTo>
                    <a:pt x="782" y="146"/>
                  </a:lnTo>
                  <a:lnTo>
                    <a:pt x="783" y="146"/>
                  </a:lnTo>
                  <a:lnTo>
                    <a:pt x="782" y="146"/>
                  </a:lnTo>
                  <a:lnTo>
                    <a:pt x="783" y="146"/>
                  </a:lnTo>
                  <a:lnTo>
                    <a:pt x="784" y="146"/>
                  </a:lnTo>
                  <a:lnTo>
                    <a:pt x="784" y="144"/>
                  </a:lnTo>
                  <a:lnTo>
                    <a:pt x="783" y="144"/>
                  </a:lnTo>
                  <a:lnTo>
                    <a:pt x="782" y="144"/>
                  </a:lnTo>
                  <a:lnTo>
                    <a:pt x="781" y="144"/>
                  </a:lnTo>
                  <a:lnTo>
                    <a:pt x="782" y="144"/>
                  </a:lnTo>
                  <a:lnTo>
                    <a:pt x="783" y="144"/>
                  </a:lnTo>
                  <a:lnTo>
                    <a:pt x="782" y="144"/>
                  </a:lnTo>
                  <a:lnTo>
                    <a:pt x="782" y="146"/>
                  </a:lnTo>
                  <a:lnTo>
                    <a:pt x="781" y="146"/>
                  </a:lnTo>
                  <a:lnTo>
                    <a:pt x="779" y="147"/>
                  </a:lnTo>
                  <a:lnTo>
                    <a:pt x="778" y="147"/>
                  </a:lnTo>
                  <a:lnTo>
                    <a:pt x="778" y="148"/>
                  </a:lnTo>
                  <a:lnTo>
                    <a:pt x="778" y="147"/>
                  </a:lnTo>
                  <a:lnTo>
                    <a:pt x="777" y="147"/>
                  </a:lnTo>
                  <a:lnTo>
                    <a:pt x="778" y="147"/>
                  </a:lnTo>
                  <a:lnTo>
                    <a:pt x="779" y="147"/>
                  </a:lnTo>
                  <a:lnTo>
                    <a:pt x="779" y="146"/>
                  </a:lnTo>
                  <a:lnTo>
                    <a:pt x="778" y="146"/>
                  </a:lnTo>
                  <a:lnTo>
                    <a:pt x="778" y="147"/>
                  </a:lnTo>
                  <a:lnTo>
                    <a:pt x="777" y="147"/>
                  </a:lnTo>
                  <a:lnTo>
                    <a:pt x="776" y="147"/>
                  </a:lnTo>
                  <a:lnTo>
                    <a:pt x="775" y="147"/>
                  </a:lnTo>
                  <a:lnTo>
                    <a:pt x="775" y="148"/>
                  </a:lnTo>
                  <a:lnTo>
                    <a:pt x="776" y="148"/>
                  </a:lnTo>
                  <a:lnTo>
                    <a:pt x="777" y="148"/>
                  </a:lnTo>
                  <a:lnTo>
                    <a:pt x="777" y="149"/>
                  </a:lnTo>
                  <a:lnTo>
                    <a:pt x="778" y="149"/>
                  </a:lnTo>
                  <a:lnTo>
                    <a:pt x="779" y="149"/>
                  </a:lnTo>
                  <a:lnTo>
                    <a:pt x="781" y="149"/>
                  </a:lnTo>
                  <a:lnTo>
                    <a:pt x="781" y="150"/>
                  </a:lnTo>
                  <a:lnTo>
                    <a:pt x="781" y="151"/>
                  </a:lnTo>
                  <a:lnTo>
                    <a:pt x="779" y="151"/>
                  </a:lnTo>
                  <a:lnTo>
                    <a:pt x="779" y="153"/>
                  </a:lnTo>
                  <a:lnTo>
                    <a:pt x="779" y="154"/>
                  </a:lnTo>
                  <a:lnTo>
                    <a:pt x="778" y="154"/>
                  </a:lnTo>
                  <a:lnTo>
                    <a:pt x="777" y="154"/>
                  </a:lnTo>
                  <a:lnTo>
                    <a:pt x="777" y="155"/>
                  </a:lnTo>
                  <a:lnTo>
                    <a:pt x="774" y="155"/>
                  </a:lnTo>
                  <a:lnTo>
                    <a:pt x="771" y="155"/>
                  </a:lnTo>
                  <a:lnTo>
                    <a:pt x="768" y="155"/>
                  </a:lnTo>
                  <a:lnTo>
                    <a:pt x="768" y="154"/>
                  </a:lnTo>
                  <a:lnTo>
                    <a:pt x="767" y="154"/>
                  </a:lnTo>
                  <a:lnTo>
                    <a:pt x="765" y="154"/>
                  </a:lnTo>
                  <a:lnTo>
                    <a:pt x="765" y="153"/>
                  </a:lnTo>
                  <a:lnTo>
                    <a:pt x="764" y="153"/>
                  </a:lnTo>
                  <a:lnTo>
                    <a:pt x="763" y="154"/>
                  </a:lnTo>
                  <a:lnTo>
                    <a:pt x="763" y="153"/>
                  </a:lnTo>
                  <a:lnTo>
                    <a:pt x="761" y="153"/>
                  </a:lnTo>
                  <a:lnTo>
                    <a:pt x="759" y="153"/>
                  </a:lnTo>
                  <a:lnTo>
                    <a:pt x="757" y="153"/>
                  </a:lnTo>
                  <a:lnTo>
                    <a:pt x="756" y="153"/>
                  </a:lnTo>
                  <a:lnTo>
                    <a:pt x="756" y="151"/>
                  </a:lnTo>
                  <a:lnTo>
                    <a:pt x="755" y="151"/>
                  </a:lnTo>
                  <a:lnTo>
                    <a:pt x="752" y="151"/>
                  </a:lnTo>
                  <a:lnTo>
                    <a:pt x="750" y="151"/>
                  </a:lnTo>
                  <a:lnTo>
                    <a:pt x="750" y="153"/>
                  </a:lnTo>
                  <a:lnTo>
                    <a:pt x="752" y="153"/>
                  </a:lnTo>
                  <a:lnTo>
                    <a:pt x="753" y="153"/>
                  </a:lnTo>
                  <a:lnTo>
                    <a:pt x="754" y="153"/>
                  </a:lnTo>
                  <a:lnTo>
                    <a:pt x="755" y="153"/>
                  </a:lnTo>
                  <a:lnTo>
                    <a:pt x="755" y="154"/>
                  </a:lnTo>
                  <a:lnTo>
                    <a:pt x="754" y="154"/>
                  </a:lnTo>
                  <a:lnTo>
                    <a:pt x="755" y="154"/>
                  </a:lnTo>
                  <a:lnTo>
                    <a:pt x="755" y="155"/>
                  </a:lnTo>
                  <a:lnTo>
                    <a:pt x="756" y="156"/>
                  </a:lnTo>
                  <a:lnTo>
                    <a:pt x="755" y="156"/>
                  </a:lnTo>
                  <a:lnTo>
                    <a:pt x="754" y="157"/>
                  </a:lnTo>
                  <a:lnTo>
                    <a:pt x="754" y="156"/>
                  </a:lnTo>
                  <a:lnTo>
                    <a:pt x="753" y="156"/>
                  </a:lnTo>
                  <a:lnTo>
                    <a:pt x="753" y="155"/>
                  </a:lnTo>
                  <a:lnTo>
                    <a:pt x="752" y="155"/>
                  </a:lnTo>
                  <a:lnTo>
                    <a:pt x="752" y="154"/>
                  </a:lnTo>
                  <a:lnTo>
                    <a:pt x="750" y="154"/>
                  </a:lnTo>
                  <a:lnTo>
                    <a:pt x="749" y="154"/>
                  </a:lnTo>
                  <a:lnTo>
                    <a:pt x="748" y="154"/>
                  </a:lnTo>
                  <a:lnTo>
                    <a:pt x="748" y="153"/>
                  </a:lnTo>
                  <a:lnTo>
                    <a:pt x="747" y="153"/>
                  </a:lnTo>
                  <a:lnTo>
                    <a:pt x="747" y="151"/>
                  </a:lnTo>
                  <a:lnTo>
                    <a:pt x="746" y="151"/>
                  </a:lnTo>
                  <a:lnTo>
                    <a:pt x="745" y="151"/>
                  </a:lnTo>
                  <a:lnTo>
                    <a:pt x="743" y="150"/>
                  </a:lnTo>
                  <a:lnTo>
                    <a:pt x="742" y="150"/>
                  </a:lnTo>
                  <a:lnTo>
                    <a:pt x="741" y="149"/>
                  </a:lnTo>
                  <a:lnTo>
                    <a:pt x="740" y="149"/>
                  </a:lnTo>
                  <a:lnTo>
                    <a:pt x="739" y="149"/>
                  </a:lnTo>
                  <a:lnTo>
                    <a:pt x="740" y="150"/>
                  </a:lnTo>
                  <a:lnTo>
                    <a:pt x="741" y="150"/>
                  </a:lnTo>
                  <a:lnTo>
                    <a:pt x="742" y="150"/>
                  </a:lnTo>
                  <a:lnTo>
                    <a:pt x="745" y="151"/>
                  </a:lnTo>
                  <a:lnTo>
                    <a:pt x="746" y="153"/>
                  </a:lnTo>
                  <a:lnTo>
                    <a:pt x="747" y="153"/>
                  </a:lnTo>
                  <a:lnTo>
                    <a:pt x="747" y="154"/>
                  </a:lnTo>
                  <a:lnTo>
                    <a:pt x="748" y="154"/>
                  </a:lnTo>
                  <a:lnTo>
                    <a:pt x="749" y="154"/>
                  </a:lnTo>
                  <a:lnTo>
                    <a:pt x="748" y="154"/>
                  </a:lnTo>
                  <a:lnTo>
                    <a:pt x="748" y="155"/>
                  </a:lnTo>
                  <a:lnTo>
                    <a:pt x="747" y="155"/>
                  </a:lnTo>
                  <a:lnTo>
                    <a:pt x="746" y="155"/>
                  </a:lnTo>
                  <a:lnTo>
                    <a:pt x="745" y="155"/>
                  </a:lnTo>
                  <a:lnTo>
                    <a:pt x="743" y="155"/>
                  </a:lnTo>
                  <a:lnTo>
                    <a:pt x="743" y="156"/>
                  </a:lnTo>
                  <a:lnTo>
                    <a:pt x="742" y="156"/>
                  </a:lnTo>
                  <a:lnTo>
                    <a:pt x="741" y="156"/>
                  </a:lnTo>
                  <a:lnTo>
                    <a:pt x="742" y="156"/>
                  </a:lnTo>
                  <a:lnTo>
                    <a:pt x="742" y="155"/>
                  </a:lnTo>
                  <a:lnTo>
                    <a:pt x="741" y="155"/>
                  </a:lnTo>
                  <a:lnTo>
                    <a:pt x="742" y="155"/>
                  </a:lnTo>
                  <a:lnTo>
                    <a:pt x="741" y="155"/>
                  </a:lnTo>
                  <a:lnTo>
                    <a:pt x="740" y="155"/>
                  </a:lnTo>
                  <a:lnTo>
                    <a:pt x="739" y="155"/>
                  </a:lnTo>
                  <a:lnTo>
                    <a:pt x="739" y="154"/>
                  </a:lnTo>
                  <a:lnTo>
                    <a:pt x="738" y="154"/>
                  </a:lnTo>
                  <a:lnTo>
                    <a:pt x="736" y="154"/>
                  </a:lnTo>
                  <a:lnTo>
                    <a:pt x="736" y="153"/>
                  </a:lnTo>
                  <a:lnTo>
                    <a:pt x="735" y="153"/>
                  </a:lnTo>
                  <a:lnTo>
                    <a:pt x="734" y="153"/>
                  </a:lnTo>
                  <a:lnTo>
                    <a:pt x="733" y="154"/>
                  </a:lnTo>
                  <a:lnTo>
                    <a:pt x="732" y="154"/>
                  </a:lnTo>
                  <a:lnTo>
                    <a:pt x="731" y="154"/>
                  </a:lnTo>
                  <a:lnTo>
                    <a:pt x="729" y="154"/>
                  </a:lnTo>
                  <a:lnTo>
                    <a:pt x="726" y="154"/>
                  </a:lnTo>
                  <a:lnTo>
                    <a:pt x="722" y="154"/>
                  </a:lnTo>
                  <a:lnTo>
                    <a:pt x="721" y="153"/>
                  </a:lnTo>
                  <a:lnTo>
                    <a:pt x="719" y="153"/>
                  </a:lnTo>
                  <a:lnTo>
                    <a:pt x="718" y="153"/>
                  </a:lnTo>
                  <a:lnTo>
                    <a:pt x="719" y="153"/>
                  </a:lnTo>
                  <a:lnTo>
                    <a:pt x="719" y="151"/>
                  </a:lnTo>
                  <a:lnTo>
                    <a:pt x="720" y="151"/>
                  </a:lnTo>
                  <a:lnTo>
                    <a:pt x="719" y="151"/>
                  </a:lnTo>
                  <a:lnTo>
                    <a:pt x="718" y="151"/>
                  </a:lnTo>
                  <a:lnTo>
                    <a:pt x="718" y="153"/>
                  </a:lnTo>
                  <a:lnTo>
                    <a:pt x="715" y="151"/>
                  </a:lnTo>
                  <a:lnTo>
                    <a:pt x="714" y="151"/>
                  </a:lnTo>
                  <a:lnTo>
                    <a:pt x="713" y="151"/>
                  </a:lnTo>
                  <a:lnTo>
                    <a:pt x="712" y="151"/>
                  </a:lnTo>
                  <a:lnTo>
                    <a:pt x="710" y="151"/>
                  </a:lnTo>
                  <a:lnTo>
                    <a:pt x="708" y="151"/>
                  </a:lnTo>
                  <a:lnTo>
                    <a:pt x="708" y="153"/>
                  </a:lnTo>
                  <a:lnTo>
                    <a:pt x="711" y="153"/>
                  </a:lnTo>
                  <a:lnTo>
                    <a:pt x="712" y="153"/>
                  </a:lnTo>
                  <a:lnTo>
                    <a:pt x="713" y="153"/>
                  </a:lnTo>
                  <a:lnTo>
                    <a:pt x="714" y="153"/>
                  </a:lnTo>
                  <a:lnTo>
                    <a:pt x="713" y="154"/>
                  </a:lnTo>
                  <a:lnTo>
                    <a:pt x="711" y="153"/>
                  </a:lnTo>
                  <a:lnTo>
                    <a:pt x="708" y="153"/>
                  </a:lnTo>
                  <a:lnTo>
                    <a:pt x="706" y="153"/>
                  </a:lnTo>
                  <a:lnTo>
                    <a:pt x="705" y="151"/>
                  </a:lnTo>
                  <a:lnTo>
                    <a:pt x="704" y="150"/>
                  </a:lnTo>
                  <a:lnTo>
                    <a:pt x="704" y="149"/>
                  </a:lnTo>
                  <a:lnTo>
                    <a:pt x="704" y="148"/>
                  </a:lnTo>
                  <a:lnTo>
                    <a:pt x="705" y="148"/>
                  </a:lnTo>
                  <a:lnTo>
                    <a:pt x="706" y="148"/>
                  </a:lnTo>
                  <a:lnTo>
                    <a:pt x="707" y="147"/>
                  </a:lnTo>
                  <a:lnTo>
                    <a:pt x="708" y="147"/>
                  </a:lnTo>
                  <a:lnTo>
                    <a:pt x="708" y="146"/>
                  </a:lnTo>
                  <a:lnTo>
                    <a:pt x="707" y="146"/>
                  </a:lnTo>
                  <a:lnTo>
                    <a:pt x="708" y="147"/>
                  </a:lnTo>
                  <a:lnTo>
                    <a:pt x="707" y="147"/>
                  </a:lnTo>
                  <a:lnTo>
                    <a:pt x="706" y="147"/>
                  </a:lnTo>
                  <a:lnTo>
                    <a:pt x="705" y="148"/>
                  </a:lnTo>
                  <a:lnTo>
                    <a:pt x="704" y="148"/>
                  </a:lnTo>
                  <a:lnTo>
                    <a:pt x="704" y="149"/>
                  </a:lnTo>
                  <a:lnTo>
                    <a:pt x="701" y="149"/>
                  </a:lnTo>
                  <a:lnTo>
                    <a:pt x="701" y="148"/>
                  </a:lnTo>
                  <a:lnTo>
                    <a:pt x="703" y="148"/>
                  </a:lnTo>
                  <a:lnTo>
                    <a:pt x="701" y="148"/>
                  </a:lnTo>
                  <a:lnTo>
                    <a:pt x="700" y="147"/>
                  </a:lnTo>
                  <a:lnTo>
                    <a:pt x="701" y="147"/>
                  </a:lnTo>
                  <a:lnTo>
                    <a:pt x="700" y="147"/>
                  </a:lnTo>
                  <a:lnTo>
                    <a:pt x="699" y="147"/>
                  </a:lnTo>
                  <a:lnTo>
                    <a:pt x="699" y="148"/>
                  </a:lnTo>
                  <a:lnTo>
                    <a:pt x="698" y="148"/>
                  </a:lnTo>
                  <a:lnTo>
                    <a:pt x="700" y="148"/>
                  </a:lnTo>
                  <a:lnTo>
                    <a:pt x="700" y="149"/>
                  </a:lnTo>
                  <a:lnTo>
                    <a:pt x="699" y="149"/>
                  </a:lnTo>
                  <a:lnTo>
                    <a:pt x="696" y="149"/>
                  </a:lnTo>
                  <a:lnTo>
                    <a:pt x="695" y="149"/>
                  </a:lnTo>
                  <a:lnTo>
                    <a:pt x="692" y="149"/>
                  </a:lnTo>
                  <a:lnTo>
                    <a:pt x="693" y="149"/>
                  </a:lnTo>
                  <a:lnTo>
                    <a:pt x="691" y="150"/>
                  </a:lnTo>
                  <a:lnTo>
                    <a:pt x="690" y="150"/>
                  </a:lnTo>
                  <a:lnTo>
                    <a:pt x="690" y="149"/>
                  </a:lnTo>
                  <a:lnTo>
                    <a:pt x="689" y="149"/>
                  </a:lnTo>
                  <a:lnTo>
                    <a:pt x="688" y="149"/>
                  </a:lnTo>
                  <a:lnTo>
                    <a:pt x="688" y="148"/>
                  </a:lnTo>
                  <a:lnTo>
                    <a:pt x="688" y="149"/>
                  </a:lnTo>
                  <a:lnTo>
                    <a:pt x="689" y="149"/>
                  </a:lnTo>
                  <a:lnTo>
                    <a:pt x="690" y="149"/>
                  </a:lnTo>
                  <a:lnTo>
                    <a:pt x="691" y="149"/>
                  </a:lnTo>
                  <a:lnTo>
                    <a:pt x="690" y="149"/>
                  </a:lnTo>
                  <a:lnTo>
                    <a:pt x="689" y="148"/>
                  </a:lnTo>
                  <a:lnTo>
                    <a:pt x="688" y="148"/>
                  </a:lnTo>
                  <a:lnTo>
                    <a:pt x="688" y="147"/>
                  </a:lnTo>
                  <a:lnTo>
                    <a:pt x="686" y="147"/>
                  </a:lnTo>
                  <a:lnTo>
                    <a:pt x="684" y="147"/>
                  </a:lnTo>
                  <a:lnTo>
                    <a:pt x="683" y="146"/>
                  </a:lnTo>
                  <a:lnTo>
                    <a:pt x="683" y="144"/>
                  </a:lnTo>
                  <a:lnTo>
                    <a:pt x="683" y="143"/>
                  </a:lnTo>
                  <a:lnTo>
                    <a:pt x="682" y="143"/>
                  </a:lnTo>
                  <a:lnTo>
                    <a:pt x="682" y="142"/>
                  </a:lnTo>
                  <a:lnTo>
                    <a:pt x="682" y="141"/>
                  </a:lnTo>
                  <a:lnTo>
                    <a:pt x="683" y="141"/>
                  </a:lnTo>
                  <a:lnTo>
                    <a:pt x="684" y="141"/>
                  </a:lnTo>
                  <a:lnTo>
                    <a:pt x="685" y="141"/>
                  </a:lnTo>
                  <a:lnTo>
                    <a:pt x="685" y="140"/>
                  </a:lnTo>
                  <a:lnTo>
                    <a:pt x="684" y="140"/>
                  </a:lnTo>
                  <a:lnTo>
                    <a:pt x="683" y="140"/>
                  </a:lnTo>
                  <a:lnTo>
                    <a:pt x="683" y="139"/>
                  </a:lnTo>
                  <a:lnTo>
                    <a:pt x="685" y="139"/>
                  </a:lnTo>
                  <a:lnTo>
                    <a:pt x="685" y="140"/>
                  </a:lnTo>
                  <a:lnTo>
                    <a:pt x="686" y="140"/>
                  </a:lnTo>
                  <a:lnTo>
                    <a:pt x="689" y="140"/>
                  </a:lnTo>
                  <a:lnTo>
                    <a:pt x="690" y="140"/>
                  </a:lnTo>
                  <a:lnTo>
                    <a:pt x="691" y="140"/>
                  </a:lnTo>
                  <a:lnTo>
                    <a:pt x="692" y="140"/>
                  </a:lnTo>
                  <a:lnTo>
                    <a:pt x="693" y="140"/>
                  </a:lnTo>
                  <a:lnTo>
                    <a:pt x="693" y="141"/>
                  </a:lnTo>
                  <a:lnTo>
                    <a:pt x="697" y="141"/>
                  </a:lnTo>
                  <a:lnTo>
                    <a:pt x="698" y="141"/>
                  </a:lnTo>
                  <a:lnTo>
                    <a:pt x="699" y="141"/>
                  </a:lnTo>
                  <a:lnTo>
                    <a:pt x="700" y="141"/>
                  </a:lnTo>
                  <a:lnTo>
                    <a:pt x="701" y="141"/>
                  </a:lnTo>
                  <a:lnTo>
                    <a:pt x="703" y="141"/>
                  </a:lnTo>
                  <a:lnTo>
                    <a:pt x="704" y="140"/>
                  </a:lnTo>
                  <a:lnTo>
                    <a:pt x="705" y="140"/>
                  </a:lnTo>
                  <a:lnTo>
                    <a:pt x="706" y="140"/>
                  </a:lnTo>
                  <a:lnTo>
                    <a:pt x="707" y="140"/>
                  </a:lnTo>
                  <a:lnTo>
                    <a:pt x="706" y="140"/>
                  </a:lnTo>
                  <a:lnTo>
                    <a:pt x="704" y="140"/>
                  </a:lnTo>
                  <a:lnTo>
                    <a:pt x="704" y="139"/>
                  </a:lnTo>
                  <a:lnTo>
                    <a:pt x="703" y="139"/>
                  </a:lnTo>
                  <a:lnTo>
                    <a:pt x="701" y="139"/>
                  </a:lnTo>
                  <a:lnTo>
                    <a:pt x="700" y="137"/>
                  </a:lnTo>
                  <a:lnTo>
                    <a:pt x="701" y="137"/>
                  </a:lnTo>
                  <a:lnTo>
                    <a:pt x="701" y="136"/>
                  </a:lnTo>
                  <a:lnTo>
                    <a:pt x="700" y="136"/>
                  </a:lnTo>
                  <a:lnTo>
                    <a:pt x="699" y="137"/>
                  </a:lnTo>
                  <a:lnTo>
                    <a:pt x="698" y="137"/>
                  </a:lnTo>
                  <a:lnTo>
                    <a:pt x="695" y="136"/>
                  </a:lnTo>
                  <a:lnTo>
                    <a:pt x="693" y="137"/>
                  </a:lnTo>
                  <a:lnTo>
                    <a:pt x="690" y="136"/>
                  </a:lnTo>
                  <a:lnTo>
                    <a:pt x="686" y="136"/>
                  </a:lnTo>
                  <a:lnTo>
                    <a:pt x="683" y="136"/>
                  </a:lnTo>
                  <a:lnTo>
                    <a:pt x="683" y="135"/>
                  </a:lnTo>
                  <a:lnTo>
                    <a:pt x="682" y="135"/>
                  </a:lnTo>
                  <a:lnTo>
                    <a:pt x="683" y="135"/>
                  </a:lnTo>
                  <a:lnTo>
                    <a:pt x="682" y="135"/>
                  </a:lnTo>
                  <a:lnTo>
                    <a:pt x="682" y="134"/>
                  </a:lnTo>
                  <a:lnTo>
                    <a:pt x="683" y="134"/>
                  </a:lnTo>
                  <a:lnTo>
                    <a:pt x="682" y="134"/>
                  </a:lnTo>
                  <a:lnTo>
                    <a:pt x="683" y="134"/>
                  </a:lnTo>
                  <a:lnTo>
                    <a:pt x="683" y="133"/>
                  </a:lnTo>
                  <a:lnTo>
                    <a:pt x="684" y="133"/>
                  </a:lnTo>
                  <a:lnTo>
                    <a:pt x="683" y="133"/>
                  </a:lnTo>
                  <a:lnTo>
                    <a:pt x="684" y="132"/>
                  </a:lnTo>
                  <a:lnTo>
                    <a:pt x="685" y="132"/>
                  </a:lnTo>
                  <a:lnTo>
                    <a:pt x="686" y="130"/>
                  </a:lnTo>
                  <a:lnTo>
                    <a:pt x="688" y="130"/>
                  </a:lnTo>
                  <a:lnTo>
                    <a:pt x="686" y="129"/>
                  </a:lnTo>
                  <a:lnTo>
                    <a:pt x="688" y="129"/>
                  </a:lnTo>
                  <a:lnTo>
                    <a:pt x="686" y="129"/>
                  </a:lnTo>
                  <a:lnTo>
                    <a:pt x="688" y="129"/>
                  </a:lnTo>
                  <a:lnTo>
                    <a:pt x="686" y="129"/>
                  </a:lnTo>
                  <a:lnTo>
                    <a:pt x="686" y="128"/>
                  </a:lnTo>
                  <a:lnTo>
                    <a:pt x="688" y="128"/>
                  </a:lnTo>
                  <a:lnTo>
                    <a:pt x="686" y="128"/>
                  </a:lnTo>
                  <a:lnTo>
                    <a:pt x="688" y="128"/>
                  </a:lnTo>
                  <a:lnTo>
                    <a:pt x="688" y="127"/>
                  </a:lnTo>
                  <a:lnTo>
                    <a:pt x="689" y="127"/>
                  </a:lnTo>
                  <a:lnTo>
                    <a:pt x="689" y="126"/>
                  </a:lnTo>
                  <a:lnTo>
                    <a:pt x="692" y="126"/>
                  </a:lnTo>
                  <a:lnTo>
                    <a:pt x="693" y="126"/>
                  </a:lnTo>
                  <a:lnTo>
                    <a:pt x="695" y="125"/>
                  </a:lnTo>
                  <a:lnTo>
                    <a:pt x="693" y="125"/>
                  </a:lnTo>
                  <a:lnTo>
                    <a:pt x="692" y="125"/>
                  </a:lnTo>
                  <a:lnTo>
                    <a:pt x="691" y="125"/>
                  </a:lnTo>
                  <a:lnTo>
                    <a:pt x="692" y="125"/>
                  </a:lnTo>
                  <a:lnTo>
                    <a:pt x="692" y="123"/>
                  </a:lnTo>
                  <a:lnTo>
                    <a:pt x="692" y="122"/>
                  </a:lnTo>
                  <a:lnTo>
                    <a:pt x="693" y="122"/>
                  </a:lnTo>
                  <a:lnTo>
                    <a:pt x="695" y="122"/>
                  </a:lnTo>
                  <a:lnTo>
                    <a:pt x="695" y="121"/>
                  </a:lnTo>
                  <a:lnTo>
                    <a:pt x="696" y="121"/>
                  </a:lnTo>
                  <a:lnTo>
                    <a:pt x="695" y="121"/>
                  </a:lnTo>
                  <a:lnTo>
                    <a:pt x="696" y="121"/>
                  </a:lnTo>
                  <a:lnTo>
                    <a:pt x="697" y="120"/>
                  </a:lnTo>
                  <a:lnTo>
                    <a:pt x="698" y="119"/>
                  </a:lnTo>
                  <a:lnTo>
                    <a:pt x="699" y="119"/>
                  </a:lnTo>
                  <a:lnTo>
                    <a:pt x="700" y="119"/>
                  </a:lnTo>
                  <a:lnTo>
                    <a:pt x="701" y="119"/>
                  </a:lnTo>
                  <a:lnTo>
                    <a:pt x="700" y="118"/>
                  </a:lnTo>
                  <a:lnTo>
                    <a:pt x="701" y="118"/>
                  </a:lnTo>
                  <a:lnTo>
                    <a:pt x="701" y="116"/>
                  </a:lnTo>
                  <a:lnTo>
                    <a:pt x="703" y="116"/>
                  </a:lnTo>
                  <a:lnTo>
                    <a:pt x="703" y="118"/>
                  </a:lnTo>
                  <a:lnTo>
                    <a:pt x="704" y="118"/>
                  </a:lnTo>
                  <a:lnTo>
                    <a:pt x="704" y="116"/>
                  </a:lnTo>
                  <a:lnTo>
                    <a:pt x="705" y="116"/>
                  </a:lnTo>
                  <a:lnTo>
                    <a:pt x="704" y="116"/>
                  </a:lnTo>
                  <a:lnTo>
                    <a:pt x="705" y="115"/>
                  </a:lnTo>
                  <a:lnTo>
                    <a:pt x="706" y="115"/>
                  </a:lnTo>
                  <a:lnTo>
                    <a:pt x="706" y="114"/>
                  </a:lnTo>
                  <a:lnTo>
                    <a:pt x="707" y="114"/>
                  </a:lnTo>
                  <a:lnTo>
                    <a:pt x="707" y="113"/>
                  </a:lnTo>
                  <a:lnTo>
                    <a:pt x="708" y="113"/>
                  </a:lnTo>
                  <a:lnTo>
                    <a:pt x="710" y="113"/>
                  </a:lnTo>
                  <a:lnTo>
                    <a:pt x="710" y="112"/>
                  </a:lnTo>
                  <a:lnTo>
                    <a:pt x="711" y="112"/>
                  </a:lnTo>
                  <a:lnTo>
                    <a:pt x="712" y="112"/>
                  </a:lnTo>
                  <a:lnTo>
                    <a:pt x="713" y="112"/>
                  </a:lnTo>
                  <a:lnTo>
                    <a:pt x="712" y="112"/>
                  </a:lnTo>
                  <a:lnTo>
                    <a:pt x="712" y="111"/>
                  </a:lnTo>
                  <a:lnTo>
                    <a:pt x="713" y="111"/>
                  </a:lnTo>
                  <a:lnTo>
                    <a:pt x="714" y="111"/>
                  </a:lnTo>
                  <a:lnTo>
                    <a:pt x="715" y="111"/>
                  </a:lnTo>
                  <a:lnTo>
                    <a:pt x="717" y="111"/>
                  </a:lnTo>
                  <a:lnTo>
                    <a:pt x="714" y="111"/>
                  </a:lnTo>
                  <a:lnTo>
                    <a:pt x="714" y="109"/>
                  </a:lnTo>
                  <a:lnTo>
                    <a:pt x="715" y="109"/>
                  </a:lnTo>
                  <a:lnTo>
                    <a:pt x="717" y="109"/>
                  </a:lnTo>
                  <a:lnTo>
                    <a:pt x="718" y="109"/>
                  </a:lnTo>
                  <a:lnTo>
                    <a:pt x="719" y="108"/>
                  </a:lnTo>
                  <a:lnTo>
                    <a:pt x="720" y="108"/>
                  </a:lnTo>
                  <a:lnTo>
                    <a:pt x="721" y="107"/>
                  </a:lnTo>
                  <a:lnTo>
                    <a:pt x="726" y="106"/>
                  </a:lnTo>
                  <a:lnTo>
                    <a:pt x="728" y="106"/>
                  </a:lnTo>
                  <a:lnTo>
                    <a:pt x="729" y="105"/>
                  </a:lnTo>
                  <a:lnTo>
                    <a:pt x="732" y="105"/>
                  </a:lnTo>
                  <a:lnTo>
                    <a:pt x="733" y="105"/>
                  </a:lnTo>
                  <a:lnTo>
                    <a:pt x="734" y="105"/>
                  </a:lnTo>
                  <a:lnTo>
                    <a:pt x="736" y="104"/>
                  </a:lnTo>
                  <a:lnTo>
                    <a:pt x="739" y="104"/>
                  </a:lnTo>
                  <a:lnTo>
                    <a:pt x="741" y="104"/>
                  </a:lnTo>
                  <a:lnTo>
                    <a:pt x="742" y="104"/>
                  </a:lnTo>
                  <a:close/>
                  <a:moveTo>
                    <a:pt x="617" y="102"/>
                  </a:moveTo>
                  <a:lnTo>
                    <a:pt x="617" y="104"/>
                  </a:lnTo>
                  <a:lnTo>
                    <a:pt x="619" y="104"/>
                  </a:lnTo>
                  <a:lnTo>
                    <a:pt x="619" y="105"/>
                  </a:lnTo>
                  <a:lnTo>
                    <a:pt x="620" y="105"/>
                  </a:lnTo>
                  <a:lnTo>
                    <a:pt x="619" y="106"/>
                  </a:lnTo>
                  <a:lnTo>
                    <a:pt x="620" y="106"/>
                  </a:lnTo>
                  <a:lnTo>
                    <a:pt x="620" y="105"/>
                  </a:lnTo>
                  <a:lnTo>
                    <a:pt x="621" y="105"/>
                  </a:lnTo>
                  <a:lnTo>
                    <a:pt x="622" y="105"/>
                  </a:lnTo>
                  <a:lnTo>
                    <a:pt x="624" y="105"/>
                  </a:lnTo>
                  <a:lnTo>
                    <a:pt x="625" y="105"/>
                  </a:lnTo>
                  <a:lnTo>
                    <a:pt x="626" y="105"/>
                  </a:lnTo>
                  <a:lnTo>
                    <a:pt x="627" y="105"/>
                  </a:lnTo>
                  <a:lnTo>
                    <a:pt x="627" y="104"/>
                  </a:lnTo>
                  <a:lnTo>
                    <a:pt x="632" y="104"/>
                  </a:lnTo>
                  <a:lnTo>
                    <a:pt x="633" y="104"/>
                  </a:lnTo>
                  <a:lnTo>
                    <a:pt x="634" y="104"/>
                  </a:lnTo>
                  <a:lnTo>
                    <a:pt x="635" y="102"/>
                  </a:lnTo>
                  <a:lnTo>
                    <a:pt x="636" y="102"/>
                  </a:lnTo>
                  <a:lnTo>
                    <a:pt x="635" y="104"/>
                  </a:lnTo>
                  <a:lnTo>
                    <a:pt x="636" y="104"/>
                  </a:lnTo>
                  <a:lnTo>
                    <a:pt x="637" y="102"/>
                  </a:lnTo>
                  <a:lnTo>
                    <a:pt x="639" y="104"/>
                  </a:lnTo>
                  <a:lnTo>
                    <a:pt x="641" y="104"/>
                  </a:lnTo>
                  <a:lnTo>
                    <a:pt x="641" y="105"/>
                  </a:lnTo>
                  <a:lnTo>
                    <a:pt x="642" y="105"/>
                  </a:lnTo>
                  <a:lnTo>
                    <a:pt x="641" y="106"/>
                  </a:lnTo>
                  <a:lnTo>
                    <a:pt x="640" y="106"/>
                  </a:lnTo>
                  <a:lnTo>
                    <a:pt x="637" y="107"/>
                  </a:lnTo>
                  <a:lnTo>
                    <a:pt x="636" y="107"/>
                  </a:lnTo>
                  <a:lnTo>
                    <a:pt x="635" y="107"/>
                  </a:lnTo>
                  <a:lnTo>
                    <a:pt x="634" y="107"/>
                  </a:lnTo>
                  <a:lnTo>
                    <a:pt x="633" y="107"/>
                  </a:lnTo>
                  <a:lnTo>
                    <a:pt x="633" y="108"/>
                  </a:lnTo>
                  <a:lnTo>
                    <a:pt x="632" y="108"/>
                  </a:lnTo>
                  <a:lnTo>
                    <a:pt x="633" y="108"/>
                  </a:lnTo>
                  <a:lnTo>
                    <a:pt x="634" y="108"/>
                  </a:lnTo>
                  <a:lnTo>
                    <a:pt x="635" y="108"/>
                  </a:lnTo>
                  <a:lnTo>
                    <a:pt x="636" y="108"/>
                  </a:lnTo>
                  <a:lnTo>
                    <a:pt x="635" y="108"/>
                  </a:lnTo>
                  <a:lnTo>
                    <a:pt x="635" y="109"/>
                  </a:lnTo>
                  <a:lnTo>
                    <a:pt x="634" y="109"/>
                  </a:lnTo>
                  <a:lnTo>
                    <a:pt x="631" y="111"/>
                  </a:lnTo>
                  <a:lnTo>
                    <a:pt x="629" y="111"/>
                  </a:lnTo>
                  <a:lnTo>
                    <a:pt x="628" y="111"/>
                  </a:lnTo>
                  <a:lnTo>
                    <a:pt x="627" y="111"/>
                  </a:lnTo>
                  <a:lnTo>
                    <a:pt x="627" y="112"/>
                  </a:lnTo>
                  <a:lnTo>
                    <a:pt x="622" y="113"/>
                  </a:lnTo>
                  <a:lnTo>
                    <a:pt x="621" y="113"/>
                  </a:lnTo>
                  <a:lnTo>
                    <a:pt x="620" y="114"/>
                  </a:lnTo>
                  <a:lnTo>
                    <a:pt x="619" y="114"/>
                  </a:lnTo>
                  <a:lnTo>
                    <a:pt x="618" y="114"/>
                  </a:lnTo>
                  <a:lnTo>
                    <a:pt x="618" y="115"/>
                  </a:lnTo>
                  <a:lnTo>
                    <a:pt x="617" y="115"/>
                  </a:lnTo>
                  <a:lnTo>
                    <a:pt x="617" y="116"/>
                  </a:lnTo>
                  <a:lnTo>
                    <a:pt x="618" y="115"/>
                  </a:lnTo>
                  <a:lnTo>
                    <a:pt x="619" y="115"/>
                  </a:lnTo>
                  <a:lnTo>
                    <a:pt x="620" y="114"/>
                  </a:lnTo>
                  <a:lnTo>
                    <a:pt x="621" y="114"/>
                  </a:lnTo>
                  <a:lnTo>
                    <a:pt x="622" y="114"/>
                  </a:lnTo>
                  <a:lnTo>
                    <a:pt x="624" y="114"/>
                  </a:lnTo>
                  <a:lnTo>
                    <a:pt x="625" y="114"/>
                  </a:lnTo>
                  <a:lnTo>
                    <a:pt x="626" y="114"/>
                  </a:lnTo>
                  <a:lnTo>
                    <a:pt x="629" y="115"/>
                  </a:lnTo>
                  <a:lnTo>
                    <a:pt x="628" y="115"/>
                  </a:lnTo>
                  <a:lnTo>
                    <a:pt x="627" y="116"/>
                  </a:lnTo>
                  <a:lnTo>
                    <a:pt x="626" y="116"/>
                  </a:lnTo>
                  <a:lnTo>
                    <a:pt x="628" y="116"/>
                  </a:lnTo>
                  <a:lnTo>
                    <a:pt x="628" y="118"/>
                  </a:lnTo>
                  <a:lnTo>
                    <a:pt x="627" y="118"/>
                  </a:lnTo>
                  <a:lnTo>
                    <a:pt x="626" y="119"/>
                  </a:lnTo>
                  <a:lnTo>
                    <a:pt x="627" y="119"/>
                  </a:lnTo>
                  <a:lnTo>
                    <a:pt x="629" y="119"/>
                  </a:lnTo>
                  <a:lnTo>
                    <a:pt x="632" y="118"/>
                  </a:lnTo>
                  <a:lnTo>
                    <a:pt x="633" y="118"/>
                  </a:lnTo>
                  <a:lnTo>
                    <a:pt x="634" y="118"/>
                  </a:lnTo>
                  <a:lnTo>
                    <a:pt x="633" y="118"/>
                  </a:lnTo>
                  <a:lnTo>
                    <a:pt x="633" y="119"/>
                  </a:lnTo>
                  <a:lnTo>
                    <a:pt x="633" y="120"/>
                  </a:lnTo>
                  <a:lnTo>
                    <a:pt x="632" y="120"/>
                  </a:lnTo>
                  <a:lnTo>
                    <a:pt x="633" y="120"/>
                  </a:lnTo>
                  <a:lnTo>
                    <a:pt x="633" y="121"/>
                  </a:lnTo>
                  <a:lnTo>
                    <a:pt x="632" y="121"/>
                  </a:lnTo>
                  <a:lnTo>
                    <a:pt x="632" y="122"/>
                  </a:lnTo>
                  <a:lnTo>
                    <a:pt x="631" y="122"/>
                  </a:lnTo>
                  <a:lnTo>
                    <a:pt x="629" y="122"/>
                  </a:lnTo>
                  <a:lnTo>
                    <a:pt x="627" y="123"/>
                  </a:lnTo>
                  <a:lnTo>
                    <a:pt x="626" y="122"/>
                  </a:lnTo>
                  <a:lnTo>
                    <a:pt x="625" y="122"/>
                  </a:lnTo>
                  <a:lnTo>
                    <a:pt x="625" y="123"/>
                  </a:lnTo>
                  <a:lnTo>
                    <a:pt x="626" y="123"/>
                  </a:lnTo>
                  <a:lnTo>
                    <a:pt x="627" y="123"/>
                  </a:lnTo>
                  <a:lnTo>
                    <a:pt x="627" y="125"/>
                  </a:lnTo>
                  <a:lnTo>
                    <a:pt x="627" y="126"/>
                  </a:lnTo>
                  <a:lnTo>
                    <a:pt x="626" y="126"/>
                  </a:lnTo>
                  <a:lnTo>
                    <a:pt x="621" y="127"/>
                  </a:lnTo>
                  <a:lnTo>
                    <a:pt x="622" y="127"/>
                  </a:lnTo>
                  <a:lnTo>
                    <a:pt x="624" y="127"/>
                  </a:lnTo>
                  <a:lnTo>
                    <a:pt x="625" y="127"/>
                  </a:lnTo>
                  <a:lnTo>
                    <a:pt x="624" y="128"/>
                  </a:lnTo>
                  <a:lnTo>
                    <a:pt x="624" y="127"/>
                  </a:lnTo>
                  <a:lnTo>
                    <a:pt x="622" y="128"/>
                  </a:lnTo>
                  <a:lnTo>
                    <a:pt x="621" y="128"/>
                  </a:lnTo>
                  <a:lnTo>
                    <a:pt x="622" y="128"/>
                  </a:lnTo>
                  <a:lnTo>
                    <a:pt x="624" y="128"/>
                  </a:lnTo>
                  <a:lnTo>
                    <a:pt x="622" y="129"/>
                  </a:lnTo>
                  <a:lnTo>
                    <a:pt x="621" y="129"/>
                  </a:lnTo>
                  <a:lnTo>
                    <a:pt x="620" y="129"/>
                  </a:lnTo>
                  <a:lnTo>
                    <a:pt x="621" y="129"/>
                  </a:lnTo>
                  <a:lnTo>
                    <a:pt x="620" y="129"/>
                  </a:lnTo>
                  <a:lnTo>
                    <a:pt x="619" y="129"/>
                  </a:lnTo>
                  <a:lnTo>
                    <a:pt x="618" y="129"/>
                  </a:lnTo>
                  <a:lnTo>
                    <a:pt x="617" y="130"/>
                  </a:lnTo>
                  <a:lnTo>
                    <a:pt x="615" y="130"/>
                  </a:lnTo>
                  <a:lnTo>
                    <a:pt x="614" y="132"/>
                  </a:lnTo>
                  <a:lnTo>
                    <a:pt x="613" y="132"/>
                  </a:lnTo>
                  <a:lnTo>
                    <a:pt x="611" y="132"/>
                  </a:lnTo>
                  <a:lnTo>
                    <a:pt x="608" y="132"/>
                  </a:lnTo>
                  <a:lnTo>
                    <a:pt x="607" y="132"/>
                  </a:lnTo>
                  <a:lnTo>
                    <a:pt x="606" y="132"/>
                  </a:lnTo>
                  <a:lnTo>
                    <a:pt x="605" y="132"/>
                  </a:lnTo>
                  <a:lnTo>
                    <a:pt x="604" y="132"/>
                  </a:lnTo>
                  <a:lnTo>
                    <a:pt x="604" y="130"/>
                  </a:lnTo>
                  <a:lnTo>
                    <a:pt x="604" y="129"/>
                  </a:lnTo>
                  <a:lnTo>
                    <a:pt x="605" y="129"/>
                  </a:lnTo>
                  <a:lnTo>
                    <a:pt x="606" y="128"/>
                  </a:lnTo>
                  <a:lnTo>
                    <a:pt x="607" y="128"/>
                  </a:lnTo>
                  <a:lnTo>
                    <a:pt x="606" y="128"/>
                  </a:lnTo>
                  <a:lnTo>
                    <a:pt x="606" y="129"/>
                  </a:lnTo>
                  <a:lnTo>
                    <a:pt x="605" y="129"/>
                  </a:lnTo>
                  <a:lnTo>
                    <a:pt x="604" y="129"/>
                  </a:lnTo>
                  <a:lnTo>
                    <a:pt x="603" y="130"/>
                  </a:lnTo>
                  <a:lnTo>
                    <a:pt x="601" y="130"/>
                  </a:lnTo>
                  <a:lnTo>
                    <a:pt x="603" y="130"/>
                  </a:lnTo>
                  <a:lnTo>
                    <a:pt x="603" y="132"/>
                  </a:lnTo>
                  <a:lnTo>
                    <a:pt x="603" y="133"/>
                  </a:lnTo>
                  <a:lnTo>
                    <a:pt x="604" y="133"/>
                  </a:lnTo>
                  <a:lnTo>
                    <a:pt x="603" y="133"/>
                  </a:lnTo>
                  <a:lnTo>
                    <a:pt x="604" y="133"/>
                  </a:lnTo>
                  <a:lnTo>
                    <a:pt x="603" y="134"/>
                  </a:lnTo>
                  <a:lnTo>
                    <a:pt x="601" y="134"/>
                  </a:lnTo>
                  <a:lnTo>
                    <a:pt x="600" y="135"/>
                  </a:lnTo>
                  <a:lnTo>
                    <a:pt x="599" y="135"/>
                  </a:lnTo>
                  <a:lnTo>
                    <a:pt x="598" y="135"/>
                  </a:lnTo>
                  <a:lnTo>
                    <a:pt x="597" y="136"/>
                  </a:lnTo>
                  <a:lnTo>
                    <a:pt x="596" y="136"/>
                  </a:lnTo>
                  <a:lnTo>
                    <a:pt x="594" y="136"/>
                  </a:lnTo>
                  <a:lnTo>
                    <a:pt x="593" y="136"/>
                  </a:lnTo>
                  <a:lnTo>
                    <a:pt x="593" y="135"/>
                  </a:lnTo>
                  <a:lnTo>
                    <a:pt x="592" y="135"/>
                  </a:lnTo>
                  <a:lnTo>
                    <a:pt x="591" y="135"/>
                  </a:lnTo>
                  <a:lnTo>
                    <a:pt x="590" y="135"/>
                  </a:lnTo>
                  <a:lnTo>
                    <a:pt x="590" y="134"/>
                  </a:lnTo>
                  <a:lnTo>
                    <a:pt x="591" y="134"/>
                  </a:lnTo>
                  <a:lnTo>
                    <a:pt x="591" y="133"/>
                  </a:lnTo>
                  <a:lnTo>
                    <a:pt x="591" y="132"/>
                  </a:lnTo>
                  <a:lnTo>
                    <a:pt x="590" y="132"/>
                  </a:lnTo>
                  <a:lnTo>
                    <a:pt x="591" y="132"/>
                  </a:lnTo>
                  <a:lnTo>
                    <a:pt x="591" y="130"/>
                  </a:lnTo>
                  <a:lnTo>
                    <a:pt x="590" y="130"/>
                  </a:lnTo>
                  <a:lnTo>
                    <a:pt x="591" y="130"/>
                  </a:lnTo>
                  <a:lnTo>
                    <a:pt x="590" y="129"/>
                  </a:lnTo>
                  <a:lnTo>
                    <a:pt x="589" y="129"/>
                  </a:lnTo>
                  <a:lnTo>
                    <a:pt x="589" y="128"/>
                  </a:lnTo>
                  <a:lnTo>
                    <a:pt x="587" y="128"/>
                  </a:lnTo>
                  <a:lnTo>
                    <a:pt x="587" y="127"/>
                  </a:lnTo>
                  <a:lnTo>
                    <a:pt x="587" y="126"/>
                  </a:lnTo>
                  <a:lnTo>
                    <a:pt x="586" y="126"/>
                  </a:lnTo>
                  <a:lnTo>
                    <a:pt x="586" y="125"/>
                  </a:lnTo>
                  <a:lnTo>
                    <a:pt x="585" y="125"/>
                  </a:lnTo>
                  <a:lnTo>
                    <a:pt x="584" y="125"/>
                  </a:lnTo>
                  <a:lnTo>
                    <a:pt x="583" y="125"/>
                  </a:lnTo>
                  <a:lnTo>
                    <a:pt x="583" y="123"/>
                  </a:lnTo>
                  <a:lnTo>
                    <a:pt x="584" y="123"/>
                  </a:lnTo>
                  <a:lnTo>
                    <a:pt x="583" y="123"/>
                  </a:lnTo>
                  <a:lnTo>
                    <a:pt x="584" y="123"/>
                  </a:lnTo>
                  <a:lnTo>
                    <a:pt x="583" y="123"/>
                  </a:lnTo>
                  <a:lnTo>
                    <a:pt x="583" y="122"/>
                  </a:lnTo>
                  <a:lnTo>
                    <a:pt x="582" y="122"/>
                  </a:lnTo>
                  <a:lnTo>
                    <a:pt x="582" y="123"/>
                  </a:lnTo>
                  <a:lnTo>
                    <a:pt x="580" y="123"/>
                  </a:lnTo>
                  <a:lnTo>
                    <a:pt x="579" y="123"/>
                  </a:lnTo>
                  <a:lnTo>
                    <a:pt x="578" y="123"/>
                  </a:lnTo>
                  <a:lnTo>
                    <a:pt x="577" y="123"/>
                  </a:lnTo>
                  <a:lnTo>
                    <a:pt x="577" y="122"/>
                  </a:lnTo>
                  <a:lnTo>
                    <a:pt x="578" y="122"/>
                  </a:lnTo>
                  <a:lnTo>
                    <a:pt x="577" y="122"/>
                  </a:lnTo>
                  <a:lnTo>
                    <a:pt x="577" y="121"/>
                  </a:lnTo>
                  <a:lnTo>
                    <a:pt x="578" y="121"/>
                  </a:lnTo>
                  <a:lnTo>
                    <a:pt x="577" y="121"/>
                  </a:lnTo>
                  <a:lnTo>
                    <a:pt x="577" y="120"/>
                  </a:lnTo>
                  <a:lnTo>
                    <a:pt x="576" y="120"/>
                  </a:lnTo>
                  <a:lnTo>
                    <a:pt x="575" y="120"/>
                  </a:lnTo>
                  <a:lnTo>
                    <a:pt x="575" y="119"/>
                  </a:lnTo>
                  <a:lnTo>
                    <a:pt x="573" y="119"/>
                  </a:lnTo>
                  <a:lnTo>
                    <a:pt x="573" y="118"/>
                  </a:lnTo>
                  <a:lnTo>
                    <a:pt x="573" y="116"/>
                  </a:lnTo>
                  <a:lnTo>
                    <a:pt x="575" y="116"/>
                  </a:lnTo>
                  <a:lnTo>
                    <a:pt x="576" y="116"/>
                  </a:lnTo>
                  <a:lnTo>
                    <a:pt x="577" y="115"/>
                  </a:lnTo>
                  <a:lnTo>
                    <a:pt x="578" y="115"/>
                  </a:lnTo>
                  <a:lnTo>
                    <a:pt x="578" y="114"/>
                  </a:lnTo>
                  <a:lnTo>
                    <a:pt x="579" y="114"/>
                  </a:lnTo>
                  <a:lnTo>
                    <a:pt x="580" y="114"/>
                  </a:lnTo>
                  <a:lnTo>
                    <a:pt x="582" y="113"/>
                  </a:lnTo>
                  <a:lnTo>
                    <a:pt x="580" y="113"/>
                  </a:lnTo>
                  <a:lnTo>
                    <a:pt x="582" y="113"/>
                  </a:lnTo>
                  <a:lnTo>
                    <a:pt x="583" y="113"/>
                  </a:lnTo>
                  <a:lnTo>
                    <a:pt x="584" y="113"/>
                  </a:lnTo>
                  <a:lnTo>
                    <a:pt x="585" y="113"/>
                  </a:lnTo>
                  <a:lnTo>
                    <a:pt x="585" y="114"/>
                  </a:lnTo>
                  <a:lnTo>
                    <a:pt x="585" y="113"/>
                  </a:lnTo>
                  <a:lnTo>
                    <a:pt x="585" y="114"/>
                  </a:lnTo>
                  <a:lnTo>
                    <a:pt x="586" y="114"/>
                  </a:lnTo>
                  <a:lnTo>
                    <a:pt x="585" y="114"/>
                  </a:lnTo>
                  <a:lnTo>
                    <a:pt x="585" y="115"/>
                  </a:lnTo>
                  <a:lnTo>
                    <a:pt x="586" y="115"/>
                  </a:lnTo>
                  <a:lnTo>
                    <a:pt x="587" y="115"/>
                  </a:lnTo>
                  <a:lnTo>
                    <a:pt x="586" y="115"/>
                  </a:lnTo>
                  <a:lnTo>
                    <a:pt x="587" y="115"/>
                  </a:lnTo>
                  <a:lnTo>
                    <a:pt x="587" y="116"/>
                  </a:lnTo>
                  <a:lnTo>
                    <a:pt x="586" y="116"/>
                  </a:lnTo>
                  <a:lnTo>
                    <a:pt x="587" y="116"/>
                  </a:lnTo>
                  <a:lnTo>
                    <a:pt x="587" y="118"/>
                  </a:lnTo>
                  <a:lnTo>
                    <a:pt x="587" y="116"/>
                  </a:lnTo>
                  <a:lnTo>
                    <a:pt x="589" y="116"/>
                  </a:lnTo>
                  <a:lnTo>
                    <a:pt x="589" y="118"/>
                  </a:lnTo>
                  <a:lnTo>
                    <a:pt x="587" y="118"/>
                  </a:lnTo>
                  <a:lnTo>
                    <a:pt x="586" y="118"/>
                  </a:lnTo>
                  <a:lnTo>
                    <a:pt x="587" y="118"/>
                  </a:lnTo>
                  <a:lnTo>
                    <a:pt x="589" y="118"/>
                  </a:lnTo>
                  <a:lnTo>
                    <a:pt x="590" y="118"/>
                  </a:lnTo>
                  <a:lnTo>
                    <a:pt x="591" y="118"/>
                  </a:lnTo>
                  <a:lnTo>
                    <a:pt x="592" y="118"/>
                  </a:lnTo>
                  <a:lnTo>
                    <a:pt x="591" y="118"/>
                  </a:lnTo>
                  <a:lnTo>
                    <a:pt x="592" y="118"/>
                  </a:lnTo>
                  <a:lnTo>
                    <a:pt x="593" y="118"/>
                  </a:lnTo>
                  <a:lnTo>
                    <a:pt x="594" y="118"/>
                  </a:lnTo>
                  <a:lnTo>
                    <a:pt x="596" y="118"/>
                  </a:lnTo>
                  <a:lnTo>
                    <a:pt x="597" y="118"/>
                  </a:lnTo>
                  <a:lnTo>
                    <a:pt x="597" y="116"/>
                  </a:lnTo>
                  <a:lnTo>
                    <a:pt x="598" y="116"/>
                  </a:lnTo>
                  <a:lnTo>
                    <a:pt x="598" y="115"/>
                  </a:lnTo>
                  <a:lnTo>
                    <a:pt x="599" y="115"/>
                  </a:lnTo>
                  <a:lnTo>
                    <a:pt x="598" y="115"/>
                  </a:lnTo>
                  <a:lnTo>
                    <a:pt x="598" y="114"/>
                  </a:lnTo>
                  <a:lnTo>
                    <a:pt x="599" y="114"/>
                  </a:lnTo>
                  <a:lnTo>
                    <a:pt x="600" y="114"/>
                  </a:lnTo>
                  <a:lnTo>
                    <a:pt x="599" y="114"/>
                  </a:lnTo>
                  <a:lnTo>
                    <a:pt x="600" y="114"/>
                  </a:lnTo>
                  <a:lnTo>
                    <a:pt x="599" y="114"/>
                  </a:lnTo>
                  <a:lnTo>
                    <a:pt x="599" y="115"/>
                  </a:lnTo>
                  <a:lnTo>
                    <a:pt x="600" y="115"/>
                  </a:lnTo>
                  <a:lnTo>
                    <a:pt x="599" y="115"/>
                  </a:lnTo>
                  <a:lnTo>
                    <a:pt x="600" y="115"/>
                  </a:lnTo>
                  <a:lnTo>
                    <a:pt x="599" y="115"/>
                  </a:lnTo>
                  <a:lnTo>
                    <a:pt x="600" y="115"/>
                  </a:lnTo>
                  <a:lnTo>
                    <a:pt x="601" y="115"/>
                  </a:lnTo>
                  <a:lnTo>
                    <a:pt x="603" y="115"/>
                  </a:lnTo>
                  <a:lnTo>
                    <a:pt x="603" y="114"/>
                  </a:lnTo>
                  <a:lnTo>
                    <a:pt x="601" y="114"/>
                  </a:lnTo>
                  <a:lnTo>
                    <a:pt x="603" y="114"/>
                  </a:lnTo>
                  <a:lnTo>
                    <a:pt x="601" y="114"/>
                  </a:lnTo>
                  <a:lnTo>
                    <a:pt x="603" y="113"/>
                  </a:lnTo>
                  <a:lnTo>
                    <a:pt x="601" y="113"/>
                  </a:lnTo>
                  <a:lnTo>
                    <a:pt x="603" y="113"/>
                  </a:lnTo>
                  <a:lnTo>
                    <a:pt x="601" y="113"/>
                  </a:lnTo>
                  <a:lnTo>
                    <a:pt x="603" y="113"/>
                  </a:lnTo>
                  <a:lnTo>
                    <a:pt x="601" y="113"/>
                  </a:lnTo>
                  <a:lnTo>
                    <a:pt x="600" y="113"/>
                  </a:lnTo>
                  <a:lnTo>
                    <a:pt x="599" y="113"/>
                  </a:lnTo>
                  <a:lnTo>
                    <a:pt x="600" y="113"/>
                  </a:lnTo>
                  <a:lnTo>
                    <a:pt x="599" y="113"/>
                  </a:lnTo>
                  <a:lnTo>
                    <a:pt x="599" y="112"/>
                  </a:lnTo>
                  <a:lnTo>
                    <a:pt x="600" y="112"/>
                  </a:lnTo>
                  <a:lnTo>
                    <a:pt x="601" y="112"/>
                  </a:lnTo>
                  <a:lnTo>
                    <a:pt x="600" y="112"/>
                  </a:lnTo>
                  <a:lnTo>
                    <a:pt x="601" y="112"/>
                  </a:lnTo>
                  <a:lnTo>
                    <a:pt x="603" y="111"/>
                  </a:lnTo>
                  <a:lnTo>
                    <a:pt x="604" y="111"/>
                  </a:lnTo>
                  <a:lnTo>
                    <a:pt x="605" y="111"/>
                  </a:lnTo>
                  <a:lnTo>
                    <a:pt x="605" y="112"/>
                  </a:lnTo>
                  <a:lnTo>
                    <a:pt x="605" y="111"/>
                  </a:lnTo>
                  <a:lnTo>
                    <a:pt x="605" y="112"/>
                  </a:lnTo>
                  <a:lnTo>
                    <a:pt x="606" y="112"/>
                  </a:lnTo>
                  <a:lnTo>
                    <a:pt x="607" y="112"/>
                  </a:lnTo>
                  <a:lnTo>
                    <a:pt x="608" y="112"/>
                  </a:lnTo>
                  <a:lnTo>
                    <a:pt x="607" y="112"/>
                  </a:lnTo>
                  <a:lnTo>
                    <a:pt x="606" y="112"/>
                  </a:lnTo>
                  <a:lnTo>
                    <a:pt x="606" y="111"/>
                  </a:lnTo>
                  <a:lnTo>
                    <a:pt x="605" y="111"/>
                  </a:lnTo>
                  <a:lnTo>
                    <a:pt x="606" y="111"/>
                  </a:lnTo>
                  <a:lnTo>
                    <a:pt x="606" y="109"/>
                  </a:lnTo>
                  <a:lnTo>
                    <a:pt x="605" y="109"/>
                  </a:lnTo>
                  <a:lnTo>
                    <a:pt x="604" y="109"/>
                  </a:lnTo>
                  <a:lnTo>
                    <a:pt x="604" y="111"/>
                  </a:lnTo>
                  <a:lnTo>
                    <a:pt x="603" y="111"/>
                  </a:lnTo>
                  <a:lnTo>
                    <a:pt x="600" y="111"/>
                  </a:lnTo>
                  <a:lnTo>
                    <a:pt x="598" y="111"/>
                  </a:lnTo>
                  <a:lnTo>
                    <a:pt x="597" y="111"/>
                  </a:lnTo>
                  <a:lnTo>
                    <a:pt x="598" y="111"/>
                  </a:lnTo>
                  <a:lnTo>
                    <a:pt x="597" y="111"/>
                  </a:lnTo>
                  <a:lnTo>
                    <a:pt x="596" y="109"/>
                  </a:lnTo>
                  <a:lnTo>
                    <a:pt x="594" y="109"/>
                  </a:lnTo>
                  <a:lnTo>
                    <a:pt x="594" y="108"/>
                  </a:lnTo>
                  <a:lnTo>
                    <a:pt x="596" y="108"/>
                  </a:lnTo>
                  <a:lnTo>
                    <a:pt x="596" y="107"/>
                  </a:lnTo>
                  <a:lnTo>
                    <a:pt x="597" y="107"/>
                  </a:lnTo>
                  <a:lnTo>
                    <a:pt x="598" y="107"/>
                  </a:lnTo>
                  <a:lnTo>
                    <a:pt x="599" y="107"/>
                  </a:lnTo>
                  <a:lnTo>
                    <a:pt x="601" y="107"/>
                  </a:lnTo>
                  <a:lnTo>
                    <a:pt x="603" y="107"/>
                  </a:lnTo>
                  <a:lnTo>
                    <a:pt x="603" y="108"/>
                  </a:lnTo>
                  <a:lnTo>
                    <a:pt x="604" y="108"/>
                  </a:lnTo>
                  <a:lnTo>
                    <a:pt x="604" y="109"/>
                  </a:lnTo>
                  <a:lnTo>
                    <a:pt x="605" y="109"/>
                  </a:lnTo>
                  <a:lnTo>
                    <a:pt x="605" y="108"/>
                  </a:lnTo>
                  <a:lnTo>
                    <a:pt x="604" y="108"/>
                  </a:lnTo>
                  <a:lnTo>
                    <a:pt x="604" y="107"/>
                  </a:lnTo>
                  <a:lnTo>
                    <a:pt x="605" y="107"/>
                  </a:lnTo>
                  <a:lnTo>
                    <a:pt x="606" y="107"/>
                  </a:lnTo>
                  <a:lnTo>
                    <a:pt x="605" y="107"/>
                  </a:lnTo>
                  <a:lnTo>
                    <a:pt x="605" y="106"/>
                  </a:lnTo>
                  <a:lnTo>
                    <a:pt x="604" y="106"/>
                  </a:lnTo>
                  <a:lnTo>
                    <a:pt x="604" y="107"/>
                  </a:lnTo>
                  <a:lnTo>
                    <a:pt x="604" y="106"/>
                  </a:lnTo>
                  <a:lnTo>
                    <a:pt x="603" y="106"/>
                  </a:lnTo>
                  <a:lnTo>
                    <a:pt x="604" y="106"/>
                  </a:lnTo>
                  <a:lnTo>
                    <a:pt x="603" y="106"/>
                  </a:lnTo>
                  <a:lnTo>
                    <a:pt x="603" y="105"/>
                  </a:lnTo>
                  <a:lnTo>
                    <a:pt x="601" y="105"/>
                  </a:lnTo>
                  <a:lnTo>
                    <a:pt x="603" y="105"/>
                  </a:lnTo>
                  <a:lnTo>
                    <a:pt x="604" y="105"/>
                  </a:lnTo>
                  <a:lnTo>
                    <a:pt x="604" y="104"/>
                  </a:lnTo>
                  <a:lnTo>
                    <a:pt x="605" y="104"/>
                  </a:lnTo>
                  <a:lnTo>
                    <a:pt x="606" y="104"/>
                  </a:lnTo>
                  <a:lnTo>
                    <a:pt x="607" y="104"/>
                  </a:lnTo>
                  <a:lnTo>
                    <a:pt x="608" y="104"/>
                  </a:lnTo>
                  <a:lnTo>
                    <a:pt x="611" y="104"/>
                  </a:lnTo>
                  <a:lnTo>
                    <a:pt x="612" y="104"/>
                  </a:lnTo>
                  <a:lnTo>
                    <a:pt x="613" y="105"/>
                  </a:lnTo>
                  <a:lnTo>
                    <a:pt x="612" y="105"/>
                  </a:lnTo>
                  <a:lnTo>
                    <a:pt x="613" y="105"/>
                  </a:lnTo>
                  <a:lnTo>
                    <a:pt x="614" y="104"/>
                  </a:lnTo>
                  <a:lnTo>
                    <a:pt x="615" y="104"/>
                  </a:lnTo>
                  <a:lnTo>
                    <a:pt x="617" y="102"/>
                  </a:lnTo>
                  <a:lnTo>
                    <a:pt x="615" y="102"/>
                  </a:lnTo>
                  <a:lnTo>
                    <a:pt x="615" y="104"/>
                  </a:lnTo>
                  <a:lnTo>
                    <a:pt x="615" y="102"/>
                  </a:lnTo>
                  <a:lnTo>
                    <a:pt x="615" y="104"/>
                  </a:lnTo>
                  <a:lnTo>
                    <a:pt x="614" y="104"/>
                  </a:lnTo>
                  <a:lnTo>
                    <a:pt x="613" y="104"/>
                  </a:lnTo>
                  <a:lnTo>
                    <a:pt x="612" y="104"/>
                  </a:lnTo>
                  <a:lnTo>
                    <a:pt x="612" y="102"/>
                  </a:lnTo>
                  <a:lnTo>
                    <a:pt x="613" y="102"/>
                  </a:lnTo>
                  <a:lnTo>
                    <a:pt x="614" y="102"/>
                  </a:lnTo>
                  <a:lnTo>
                    <a:pt x="615" y="102"/>
                  </a:lnTo>
                  <a:lnTo>
                    <a:pt x="618" y="102"/>
                  </a:lnTo>
                  <a:lnTo>
                    <a:pt x="617" y="102"/>
                  </a:lnTo>
                  <a:close/>
                  <a:moveTo>
                    <a:pt x="640" y="100"/>
                  </a:moveTo>
                  <a:lnTo>
                    <a:pt x="639" y="101"/>
                  </a:lnTo>
                  <a:lnTo>
                    <a:pt x="636" y="102"/>
                  </a:lnTo>
                  <a:lnTo>
                    <a:pt x="635" y="102"/>
                  </a:lnTo>
                  <a:lnTo>
                    <a:pt x="634" y="102"/>
                  </a:lnTo>
                  <a:lnTo>
                    <a:pt x="633" y="102"/>
                  </a:lnTo>
                  <a:lnTo>
                    <a:pt x="633" y="104"/>
                  </a:lnTo>
                  <a:lnTo>
                    <a:pt x="629" y="104"/>
                  </a:lnTo>
                  <a:lnTo>
                    <a:pt x="627" y="104"/>
                  </a:lnTo>
                  <a:lnTo>
                    <a:pt x="626" y="104"/>
                  </a:lnTo>
                  <a:lnTo>
                    <a:pt x="625" y="104"/>
                  </a:lnTo>
                  <a:lnTo>
                    <a:pt x="624" y="104"/>
                  </a:lnTo>
                  <a:lnTo>
                    <a:pt x="622" y="104"/>
                  </a:lnTo>
                  <a:lnTo>
                    <a:pt x="625" y="104"/>
                  </a:lnTo>
                  <a:lnTo>
                    <a:pt x="626" y="104"/>
                  </a:lnTo>
                  <a:lnTo>
                    <a:pt x="625" y="104"/>
                  </a:lnTo>
                  <a:lnTo>
                    <a:pt x="621" y="104"/>
                  </a:lnTo>
                  <a:lnTo>
                    <a:pt x="620" y="104"/>
                  </a:lnTo>
                  <a:lnTo>
                    <a:pt x="620" y="102"/>
                  </a:lnTo>
                  <a:lnTo>
                    <a:pt x="621" y="102"/>
                  </a:lnTo>
                  <a:lnTo>
                    <a:pt x="625" y="102"/>
                  </a:lnTo>
                  <a:lnTo>
                    <a:pt x="626" y="102"/>
                  </a:lnTo>
                  <a:lnTo>
                    <a:pt x="625" y="102"/>
                  </a:lnTo>
                  <a:lnTo>
                    <a:pt x="625" y="101"/>
                  </a:lnTo>
                  <a:lnTo>
                    <a:pt x="626" y="101"/>
                  </a:lnTo>
                  <a:lnTo>
                    <a:pt x="627" y="101"/>
                  </a:lnTo>
                  <a:lnTo>
                    <a:pt x="628" y="101"/>
                  </a:lnTo>
                  <a:lnTo>
                    <a:pt x="631" y="101"/>
                  </a:lnTo>
                  <a:lnTo>
                    <a:pt x="635" y="100"/>
                  </a:lnTo>
                  <a:lnTo>
                    <a:pt x="640" y="100"/>
                  </a:lnTo>
                  <a:close/>
                  <a:moveTo>
                    <a:pt x="686" y="100"/>
                  </a:moveTo>
                  <a:lnTo>
                    <a:pt x="688" y="100"/>
                  </a:lnTo>
                  <a:lnTo>
                    <a:pt x="689" y="101"/>
                  </a:lnTo>
                  <a:lnTo>
                    <a:pt x="690" y="101"/>
                  </a:lnTo>
                  <a:lnTo>
                    <a:pt x="690" y="102"/>
                  </a:lnTo>
                  <a:lnTo>
                    <a:pt x="689" y="102"/>
                  </a:lnTo>
                  <a:lnTo>
                    <a:pt x="691" y="102"/>
                  </a:lnTo>
                  <a:lnTo>
                    <a:pt x="691" y="101"/>
                  </a:lnTo>
                  <a:lnTo>
                    <a:pt x="692" y="101"/>
                  </a:lnTo>
                  <a:lnTo>
                    <a:pt x="695" y="101"/>
                  </a:lnTo>
                  <a:lnTo>
                    <a:pt x="697" y="101"/>
                  </a:lnTo>
                  <a:lnTo>
                    <a:pt x="698" y="101"/>
                  </a:lnTo>
                  <a:lnTo>
                    <a:pt x="701" y="101"/>
                  </a:lnTo>
                  <a:lnTo>
                    <a:pt x="705" y="102"/>
                  </a:lnTo>
                  <a:lnTo>
                    <a:pt x="707" y="102"/>
                  </a:lnTo>
                  <a:lnTo>
                    <a:pt x="708" y="102"/>
                  </a:lnTo>
                  <a:lnTo>
                    <a:pt x="707" y="104"/>
                  </a:lnTo>
                  <a:lnTo>
                    <a:pt x="706" y="104"/>
                  </a:lnTo>
                  <a:lnTo>
                    <a:pt x="705" y="105"/>
                  </a:lnTo>
                  <a:lnTo>
                    <a:pt x="704" y="105"/>
                  </a:lnTo>
                  <a:lnTo>
                    <a:pt x="703" y="106"/>
                  </a:lnTo>
                  <a:lnTo>
                    <a:pt x="701" y="106"/>
                  </a:lnTo>
                  <a:lnTo>
                    <a:pt x="699" y="107"/>
                  </a:lnTo>
                  <a:lnTo>
                    <a:pt x="698" y="107"/>
                  </a:lnTo>
                  <a:lnTo>
                    <a:pt x="697" y="107"/>
                  </a:lnTo>
                  <a:lnTo>
                    <a:pt x="697" y="108"/>
                  </a:lnTo>
                  <a:lnTo>
                    <a:pt x="695" y="108"/>
                  </a:lnTo>
                  <a:lnTo>
                    <a:pt x="695" y="109"/>
                  </a:lnTo>
                  <a:lnTo>
                    <a:pt x="693" y="109"/>
                  </a:lnTo>
                  <a:lnTo>
                    <a:pt x="692" y="109"/>
                  </a:lnTo>
                  <a:lnTo>
                    <a:pt x="691" y="111"/>
                  </a:lnTo>
                  <a:lnTo>
                    <a:pt x="690" y="111"/>
                  </a:lnTo>
                  <a:lnTo>
                    <a:pt x="689" y="111"/>
                  </a:lnTo>
                  <a:lnTo>
                    <a:pt x="688" y="111"/>
                  </a:lnTo>
                  <a:lnTo>
                    <a:pt x="686" y="112"/>
                  </a:lnTo>
                  <a:lnTo>
                    <a:pt x="689" y="112"/>
                  </a:lnTo>
                  <a:lnTo>
                    <a:pt x="688" y="113"/>
                  </a:lnTo>
                  <a:lnTo>
                    <a:pt x="686" y="113"/>
                  </a:lnTo>
                  <a:lnTo>
                    <a:pt x="685" y="114"/>
                  </a:lnTo>
                  <a:lnTo>
                    <a:pt x="684" y="114"/>
                  </a:lnTo>
                  <a:lnTo>
                    <a:pt x="682" y="115"/>
                  </a:lnTo>
                  <a:lnTo>
                    <a:pt x="681" y="116"/>
                  </a:lnTo>
                  <a:lnTo>
                    <a:pt x="678" y="116"/>
                  </a:lnTo>
                  <a:lnTo>
                    <a:pt x="677" y="116"/>
                  </a:lnTo>
                  <a:lnTo>
                    <a:pt x="677" y="118"/>
                  </a:lnTo>
                  <a:lnTo>
                    <a:pt x="676" y="118"/>
                  </a:lnTo>
                  <a:lnTo>
                    <a:pt x="674" y="118"/>
                  </a:lnTo>
                  <a:lnTo>
                    <a:pt x="672" y="118"/>
                  </a:lnTo>
                  <a:lnTo>
                    <a:pt x="671" y="118"/>
                  </a:lnTo>
                  <a:lnTo>
                    <a:pt x="668" y="118"/>
                  </a:lnTo>
                  <a:lnTo>
                    <a:pt x="668" y="116"/>
                  </a:lnTo>
                  <a:lnTo>
                    <a:pt x="667" y="116"/>
                  </a:lnTo>
                  <a:lnTo>
                    <a:pt x="665" y="116"/>
                  </a:lnTo>
                  <a:lnTo>
                    <a:pt x="664" y="116"/>
                  </a:lnTo>
                  <a:lnTo>
                    <a:pt x="663" y="116"/>
                  </a:lnTo>
                  <a:lnTo>
                    <a:pt x="662" y="116"/>
                  </a:lnTo>
                  <a:lnTo>
                    <a:pt x="660" y="118"/>
                  </a:lnTo>
                  <a:lnTo>
                    <a:pt x="657" y="118"/>
                  </a:lnTo>
                  <a:lnTo>
                    <a:pt x="656" y="116"/>
                  </a:lnTo>
                  <a:lnTo>
                    <a:pt x="656" y="118"/>
                  </a:lnTo>
                  <a:lnTo>
                    <a:pt x="655" y="118"/>
                  </a:lnTo>
                  <a:lnTo>
                    <a:pt x="656" y="118"/>
                  </a:lnTo>
                  <a:lnTo>
                    <a:pt x="657" y="118"/>
                  </a:lnTo>
                  <a:lnTo>
                    <a:pt x="658" y="118"/>
                  </a:lnTo>
                  <a:lnTo>
                    <a:pt x="660" y="118"/>
                  </a:lnTo>
                  <a:lnTo>
                    <a:pt x="660" y="119"/>
                  </a:lnTo>
                  <a:lnTo>
                    <a:pt x="658" y="119"/>
                  </a:lnTo>
                  <a:lnTo>
                    <a:pt x="660" y="119"/>
                  </a:lnTo>
                  <a:lnTo>
                    <a:pt x="661" y="120"/>
                  </a:lnTo>
                  <a:lnTo>
                    <a:pt x="660" y="121"/>
                  </a:lnTo>
                  <a:lnTo>
                    <a:pt x="658" y="121"/>
                  </a:lnTo>
                  <a:lnTo>
                    <a:pt x="658" y="122"/>
                  </a:lnTo>
                  <a:lnTo>
                    <a:pt x="657" y="122"/>
                  </a:lnTo>
                  <a:lnTo>
                    <a:pt x="656" y="122"/>
                  </a:lnTo>
                  <a:lnTo>
                    <a:pt x="655" y="122"/>
                  </a:lnTo>
                  <a:lnTo>
                    <a:pt x="655" y="123"/>
                  </a:lnTo>
                  <a:lnTo>
                    <a:pt x="654" y="123"/>
                  </a:lnTo>
                  <a:lnTo>
                    <a:pt x="653" y="123"/>
                  </a:lnTo>
                  <a:lnTo>
                    <a:pt x="653" y="125"/>
                  </a:lnTo>
                  <a:lnTo>
                    <a:pt x="650" y="125"/>
                  </a:lnTo>
                  <a:lnTo>
                    <a:pt x="650" y="126"/>
                  </a:lnTo>
                  <a:lnTo>
                    <a:pt x="649" y="126"/>
                  </a:lnTo>
                  <a:lnTo>
                    <a:pt x="648" y="126"/>
                  </a:lnTo>
                  <a:lnTo>
                    <a:pt x="647" y="127"/>
                  </a:lnTo>
                  <a:lnTo>
                    <a:pt x="648" y="127"/>
                  </a:lnTo>
                  <a:lnTo>
                    <a:pt x="649" y="127"/>
                  </a:lnTo>
                  <a:lnTo>
                    <a:pt x="649" y="126"/>
                  </a:lnTo>
                  <a:lnTo>
                    <a:pt x="650" y="126"/>
                  </a:lnTo>
                  <a:lnTo>
                    <a:pt x="649" y="127"/>
                  </a:lnTo>
                  <a:lnTo>
                    <a:pt x="648" y="127"/>
                  </a:lnTo>
                  <a:lnTo>
                    <a:pt x="647" y="127"/>
                  </a:lnTo>
                  <a:lnTo>
                    <a:pt x="646" y="127"/>
                  </a:lnTo>
                  <a:lnTo>
                    <a:pt x="643" y="127"/>
                  </a:lnTo>
                  <a:lnTo>
                    <a:pt x="642" y="127"/>
                  </a:lnTo>
                  <a:lnTo>
                    <a:pt x="637" y="127"/>
                  </a:lnTo>
                  <a:lnTo>
                    <a:pt x="639" y="127"/>
                  </a:lnTo>
                  <a:lnTo>
                    <a:pt x="637" y="127"/>
                  </a:lnTo>
                  <a:lnTo>
                    <a:pt x="639" y="127"/>
                  </a:lnTo>
                  <a:lnTo>
                    <a:pt x="639" y="126"/>
                  </a:lnTo>
                  <a:lnTo>
                    <a:pt x="640" y="126"/>
                  </a:lnTo>
                  <a:lnTo>
                    <a:pt x="639" y="126"/>
                  </a:lnTo>
                  <a:lnTo>
                    <a:pt x="640" y="126"/>
                  </a:lnTo>
                  <a:lnTo>
                    <a:pt x="643" y="125"/>
                  </a:lnTo>
                  <a:lnTo>
                    <a:pt x="640" y="126"/>
                  </a:lnTo>
                  <a:lnTo>
                    <a:pt x="640" y="125"/>
                  </a:lnTo>
                  <a:lnTo>
                    <a:pt x="640" y="123"/>
                  </a:lnTo>
                  <a:lnTo>
                    <a:pt x="641" y="123"/>
                  </a:lnTo>
                  <a:lnTo>
                    <a:pt x="642" y="123"/>
                  </a:lnTo>
                  <a:lnTo>
                    <a:pt x="642" y="122"/>
                  </a:lnTo>
                  <a:lnTo>
                    <a:pt x="642" y="121"/>
                  </a:lnTo>
                  <a:lnTo>
                    <a:pt x="643" y="121"/>
                  </a:lnTo>
                  <a:lnTo>
                    <a:pt x="643" y="120"/>
                  </a:lnTo>
                  <a:lnTo>
                    <a:pt x="643" y="119"/>
                  </a:lnTo>
                  <a:lnTo>
                    <a:pt x="642" y="118"/>
                  </a:lnTo>
                  <a:lnTo>
                    <a:pt x="643" y="118"/>
                  </a:lnTo>
                  <a:lnTo>
                    <a:pt x="643" y="116"/>
                  </a:lnTo>
                  <a:lnTo>
                    <a:pt x="642" y="116"/>
                  </a:lnTo>
                  <a:lnTo>
                    <a:pt x="643" y="116"/>
                  </a:lnTo>
                  <a:lnTo>
                    <a:pt x="643" y="115"/>
                  </a:lnTo>
                  <a:lnTo>
                    <a:pt x="644" y="115"/>
                  </a:lnTo>
                  <a:lnTo>
                    <a:pt x="644" y="114"/>
                  </a:lnTo>
                  <a:lnTo>
                    <a:pt x="646" y="114"/>
                  </a:lnTo>
                  <a:lnTo>
                    <a:pt x="646" y="113"/>
                  </a:lnTo>
                  <a:lnTo>
                    <a:pt x="647" y="113"/>
                  </a:lnTo>
                  <a:lnTo>
                    <a:pt x="648" y="113"/>
                  </a:lnTo>
                  <a:lnTo>
                    <a:pt x="648" y="112"/>
                  </a:lnTo>
                  <a:lnTo>
                    <a:pt x="649" y="112"/>
                  </a:lnTo>
                  <a:lnTo>
                    <a:pt x="649" y="111"/>
                  </a:lnTo>
                  <a:lnTo>
                    <a:pt x="649" y="109"/>
                  </a:lnTo>
                  <a:lnTo>
                    <a:pt x="650" y="109"/>
                  </a:lnTo>
                  <a:lnTo>
                    <a:pt x="650" y="108"/>
                  </a:lnTo>
                  <a:lnTo>
                    <a:pt x="651" y="108"/>
                  </a:lnTo>
                  <a:lnTo>
                    <a:pt x="651" y="107"/>
                  </a:lnTo>
                  <a:lnTo>
                    <a:pt x="653" y="107"/>
                  </a:lnTo>
                  <a:lnTo>
                    <a:pt x="654" y="107"/>
                  </a:lnTo>
                  <a:lnTo>
                    <a:pt x="654" y="106"/>
                  </a:lnTo>
                  <a:lnTo>
                    <a:pt x="653" y="106"/>
                  </a:lnTo>
                  <a:lnTo>
                    <a:pt x="654" y="106"/>
                  </a:lnTo>
                  <a:lnTo>
                    <a:pt x="654" y="105"/>
                  </a:lnTo>
                  <a:lnTo>
                    <a:pt x="655" y="105"/>
                  </a:lnTo>
                  <a:lnTo>
                    <a:pt x="657" y="105"/>
                  </a:lnTo>
                  <a:lnTo>
                    <a:pt x="658" y="105"/>
                  </a:lnTo>
                  <a:lnTo>
                    <a:pt x="660" y="106"/>
                  </a:lnTo>
                  <a:lnTo>
                    <a:pt x="661" y="106"/>
                  </a:lnTo>
                  <a:lnTo>
                    <a:pt x="663" y="106"/>
                  </a:lnTo>
                  <a:lnTo>
                    <a:pt x="662" y="106"/>
                  </a:lnTo>
                  <a:lnTo>
                    <a:pt x="661" y="105"/>
                  </a:lnTo>
                  <a:lnTo>
                    <a:pt x="661" y="104"/>
                  </a:lnTo>
                  <a:lnTo>
                    <a:pt x="662" y="104"/>
                  </a:lnTo>
                  <a:lnTo>
                    <a:pt x="661" y="104"/>
                  </a:lnTo>
                  <a:lnTo>
                    <a:pt x="660" y="104"/>
                  </a:lnTo>
                  <a:lnTo>
                    <a:pt x="660" y="102"/>
                  </a:lnTo>
                  <a:lnTo>
                    <a:pt x="661" y="102"/>
                  </a:lnTo>
                  <a:lnTo>
                    <a:pt x="661" y="101"/>
                  </a:lnTo>
                  <a:lnTo>
                    <a:pt x="662" y="101"/>
                  </a:lnTo>
                  <a:lnTo>
                    <a:pt x="664" y="101"/>
                  </a:lnTo>
                  <a:lnTo>
                    <a:pt x="665" y="101"/>
                  </a:lnTo>
                  <a:lnTo>
                    <a:pt x="667" y="101"/>
                  </a:lnTo>
                  <a:lnTo>
                    <a:pt x="668" y="100"/>
                  </a:lnTo>
                  <a:lnTo>
                    <a:pt x="670" y="100"/>
                  </a:lnTo>
                  <a:lnTo>
                    <a:pt x="671" y="100"/>
                  </a:lnTo>
                  <a:lnTo>
                    <a:pt x="676" y="100"/>
                  </a:lnTo>
                  <a:lnTo>
                    <a:pt x="677" y="100"/>
                  </a:lnTo>
                  <a:lnTo>
                    <a:pt x="678" y="100"/>
                  </a:lnTo>
                  <a:lnTo>
                    <a:pt x="678" y="99"/>
                  </a:lnTo>
                  <a:lnTo>
                    <a:pt x="681" y="99"/>
                  </a:lnTo>
                  <a:lnTo>
                    <a:pt x="683" y="99"/>
                  </a:lnTo>
                  <a:lnTo>
                    <a:pt x="684" y="100"/>
                  </a:lnTo>
                  <a:lnTo>
                    <a:pt x="686" y="100"/>
                  </a:lnTo>
                  <a:close/>
                  <a:moveTo>
                    <a:pt x="420" y="94"/>
                  </a:moveTo>
                  <a:lnTo>
                    <a:pt x="421" y="95"/>
                  </a:lnTo>
                  <a:lnTo>
                    <a:pt x="422" y="95"/>
                  </a:lnTo>
                  <a:lnTo>
                    <a:pt x="423" y="95"/>
                  </a:lnTo>
                  <a:lnTo>
                    <a:pt x="423" y="97"/>
                  </a:lnTo>
                  <a:lnTo>
                    <a:pt x="426" y="98"/>
                  </a:lnTo>
                  <a:lnTo>
                    <a:pt x="429" y="98"/>
                  </a:lnTo>
                  <a:lnTo>
                    <a:pt x="430" y="98"/>
                  </a:lnTo>
                  <a:lnTo>
                    <a:pt x="430" y="99"/>
                  </a:lnTo>
                  <a:lnTo>
                    <a:pt x="434" y="99"/>
                  </a:lnTo>
                  <a:lnTo>
                    <a:pt x="433" y="99"/>
                  </a:lnTo>
                  <a:lnTo>
                    <a:pt x="432" y="99"/>
                  </a:lnTo>
                  <a:lnTo>
                    <a:pt x="429" y="100"/>
                  </a:lnTo>
                  <a:lnTo>
                    <a:pt x="428" y="101"/>
                  </a:lnTo>
                  <a:lnTo>
                    <a:pt x="429" y="101"/>
                  </a:lnTo>
                  <a:lnTo>
                    <a:pt x="429" y="100"/>
                  </a:lnTo>
                  <a:lnTo>
                    <a:pt x="430" y="100"/>
                  </a:lnTo>
                  <a:lnTo>
                    <a:pt x="432" y="100"/>
                  </a:lnTo>
                  <a:lnTo>
                    <a:pt x="433" y="100"/>
                  </a:lnTo>
                  <a:lnTo>
                    <a:pt x="433" y="99"/>
                  </a:lnTo>
                  <a:lnTo>
                    <a:pt x="434" y="99"/>
                  </a:lnTo>
                  <a:lnTo>
                    <a:pt x="435" y="99"/>
                  </a:lnTo>
                  <a:lnTo>
                    <a:pt x="436" y="99"/>
                  </a:lnTo>
                  <a:lnTo>
                    <a:pt x="437" y="99"/>
                  </a:lnTo>
                  <a:lnTo>
                    <a:pt x="437" y="100"/>
                  </a:lnTo>
                  <a:lnTo>
                    <a:pt x="436" y="100"/>
                  </a:lnTo>
                  <a:lnTo>
                    <a:pt x="435" y="100"/>
                  </a:lnTo>
                  <a:lnTo>
                    <a:pt x="435" y="101"/>
                  </a:lnTo>
                  <a:lnTo>
                    <a:pt x="434" y="101"/>
                  </a:lnTo>
                  <a:lnTo>
                    <a:pt x="435" y="101"/>
                  </a:lnTo>
                  <a:lnTo>
                    <a:pt x="436" y="101"/>
                  </a:lnTo>
                  <a:lnTo>
                    <a:pt x="437" y="101"/>
                  </a:lnTo>
                  <a:lnTo>
                    <a:pt x="437" y="100"/>
                  </a:lnTo>
                  <a:lnTo>
                    <a:pt x="439" y="100"/>
                  </a:lnTo>
                  <a:lnTo>
                    <a:pt x="440" y="100"/>
                  </a:lnTo>
                  <a:lnTo>
                    <a:pt x="439" y="100"/>
                  </a:lnTo>
                  <a:lnTo>
                    <a:pt x="439" y="99"/>
                  </a:lnTo>
                  <a:lnTo>
                    <a:pt x="440" y="99"/>
                  </a:lnTo>
                  <a:lnTo>
                    <a:pt x="441" y="99"/>
                  </a:lnTo>
                  <a:lnTo>
                    <a:pt x="442" y="99"/>
                  </a:lnTo>
                  <a:lnTo>
                    <a:pt x="443" y="99"/>
                  </a:lnTo>
                  <a:lnTo>
                    <a:pt x="444" y="99"/>
                  </a:lnTo>
                  <a:lnTo>
                    <a:pt x="445" y="99"/>
                  </a:lnTo>
                  <a:lnTo>
                    <a:pt x="449" y="98"/>
                  </a:lnTo>
                  <a:lnTo>
                    <a:pt x="451" y="99"/>
                  </a:lnTo>
                  <a:lnTo>
                    <a:pt x="454" y="99"/>
                  </a:lnTo>
                  <a:lnTo>
                    <a:pt x="456" y="100"/>
                  </a:lnTo>
                  <a:lnTo>
                    <a:pt x="457" y="100"/>
                  </a:lnTo>
                  <a:lnTo>
                    <a:pt x="458" y="101"/>
                  </a:lnTo>
                  <a:lnTo>
                    <a:pt x="458" y="102"/>
                  </a:lnTo>
                  <a:lnTo>
                    <a:pt x="458" y="104"/>
                  </a:lnTo>
                  <a:lnTo>
                    <a:pt x="459" y="104"/>
                  </a:lnTo>
                  <a:lnTo>
                    <a:pt x="461" y="105"/>
                  </a:lnTo>
                  <a:lnTo>
                    <a:pt x="462" y="106"/>
                  </a:lnTo>
                  <a:lnTo>
                    <a:pt x="463" y="106"/>
                  </a:lnTo>
                  <a:lnTo>
                    <a:pt x="463" y="107"/>
                  </a:lnTo>
                  <a:lnTo>
                    <a:pt x="463" y="108"/>
                  </a:lnTo>
                  <a:lnTo>
                    <a:pt x="462" y="108"/>
                  </a:lnTo>
                  <a:lnTo>
                    <a:pt x="461" y="108"/>
                  </a:lnTo>
                  <a:lnTo>
                    <a:pt x="459" y="108"/>
                  </a:lnTo>
                  <a:lnTo>
                    <a:pt x="459" y="109"/>
                  </a:lnTo>
                  <a:lnTo>
                    <a:pt x="458" y="109"/>
                  </a:lnTo>
                  <a:lnTo>
                    <a:pt x="456" y="109"/>
                  </a:lnTo>
                  <a:lnTo>
                    <a:pt x="454" y="111"/>
                  </a:lnTo>
                  <a:lnTo>
                    <a:pt x="451" y="111"/>
                  </a:lnTo>
                  <a:lnTo>
                    <a:pt x="448" y="111"/>
                  </a:lnTo>
                  <a:lnTo>
                    <a:pt x="448" y="112"/>
                  </a:lnTo>
                  <a:lnTo>
                    <a:pt x="445" y="112"/>
                  </a:lnTo>
                  <a:lnTo>
                    <a:pt x="444" y="112"/>
                  </a:lnTo>
                  <a:lnTo>
                    <a:pt x="443" y="112"/>
                  </a:lnTo>
                  <a:lnTo>
                    <a:pt x="442" y="113"/>
                  </a:lnTo>
                  <a:lnTo>
                    <a:pt x="441" y="113"/>
                  </a:lnTo>
                  <a:lnTo>
                    <a:pt x="440" y="113"/>
                  </a:lnTo>
                  <a:lnTo>
                    <a:pt x="439" y="113"/>
                  </a:lnTo>
                  <a:lnTo>
                    <a:pt x="436" y="113"/>
                  </a:lnTo>
                  <a:lnTo>
                    <a:pt x="433" y="114"/>
                  </a:lnTo>
                  <a:lnTo>
                    <a:pt x="432" y="114"/>
                  </a:lnTo>
                  <a:lnTo>
                    <a:pt x="429" y="115"/>
                  </a:lnTo>
                  <a:lnTo>
                    <a:pt x="428" y="115"/>
                  </a:lnTo>
                  <a:lnTo>
                    <a:pt x="427" y="115"/>
                  </a:lnTo>
                  <a:lnTo>
                    <a:pt x="425" y="116"/>
                  </a:lnTo>
                  <a:lnTo>
                    <a:pt x="422" y="116"/>
                  </a:lnTo>
                  <a:lnTo>
                    <a:pt x="421" y="118"/>
                  </a:lnTo>
                  <a:lnTo>
                    <a:pt x="420" y="118"/>
                  </a:lnTo>
                  <a:lnTo>
                    <a:pt x="419" y="118"/>
                  </a:lnTo>
                  <a:lnTo>
                    <a:pt x="416" y="119"/>
                  </a:lnTo>
                  <a:lnTo>
                    <a:pt x="413" y="119"/>
                  </a:lnTo>
                  <a:lnTo>
                    <a:pt x="412" y="119"/>
                  </a:lnTo>
                  <a:lnTo>
                    <a:pt x="412" y="120"/>
                  </a:lnTo>
                  <a:lnTo>
                    <a:pt x="411" y="120"/>
                  </a:lnTo>
                  <a:lnTo>
                    <a:pt x="409" y="121"/>
                  </a:lnTo>
                  <a:lnTo>
                    <a:pt x="408" y="121"/>
                  </a:lnTo>
                  <a:lnTo>
                    <a:pt x="408" y="122"/>
                  </a:lnTo>
                  <a:lnTo>
                    <a:pt x="407" y="122"/>
                  </a:lnTo>
                  <a:lnTo>
                    <a:pt x="406" y="122"/>
                  </a:lnTo>
                  <a:lnTo>
                    <a:pt x="406" y="123"/>
                  </a:lnTo>
                  <a:lnTo>
                    <a:pt x="402" y="123"/>
                  </a:lnTo>
                  <a:lnTo>
                    <a:pt x="401" y="125"/>
                  </a:lnTo>
                  <a:lnTo>
                    <a:pt x="400" y="125"/>
                  </a:lnTo>
                  <a:lnTo>
                    <a:pt x="399" y="125"/>
                  </a:lnTo>
                  <a:lnTo>
                    <a:pt x="397" y="123"/>
                  </a:lnTo>
                  <a:lnTo>
                    <a:pt x="398" y="123"/>
                  </a:lnTo>
                  <a:lnTo>
                    <a:pt x="397" y="123"/>
                  </a:lnTo>
                  <a:lnTo>
                    <a:pt x="397" y="125"/>
                  </a:lnTo>
                  <a:lnTo>
                    <a:pt x="395" y="125"/>
                  </a:lnTo>
                  <a:lnTo>
                    <a:pt x="395" y="126"/>
                  </a:lnTo>
                  <a:lnTo>
                    <a:pt x="394" y="126"/>
                  </a:lnTo>
                  <a:lnTo>
                    <a:pt x="392" y="127"/>
                  </a:lnTo>
                  <a:lnTo>
                    <a:pt x="391" y="127"/>
                  </a:lnTo>
                  <a:lnTo>
                    <a:pt x="390" y="128"/>
                  </a:lnTo>
                  <a:lnTo>
                    <a:pt x="390" y="129"/>
                  </a:lnTo>
                  <a:lnTo>
                    <a:pt x="388" y="129"/>
                  </a:lnTo>
                  <a:lnTo>
                    <a:pt x="387" y="130"/>
                  </a:lnTo>
                  <a:lnTo>
                    <a:pt x="386" y="130"/>
                  </a:lnTo>
                  <a:lnTo>
                    <a:pt x="386" y="132"/>
                  </a:lnTo>
                  <a:lnTo>
                    <a:pt x="385" y="132"/>
                  </a:lnTo>
                  <a:lnTo>
                    <a:pt x="383" y="133"/>
                  </a:lnTo>
                  <a:lnTo>
                    <a:pt x="381" y="134"/>
                  </a:lnTo>
                  <a:lnTo>
                    <a:pt x="379" y="134"/>
                  </a:lnTo>
                  <a:lnTo>
                    <a:pt x="377" y="134"/>
                  </a:lnTo>
                  <a:lnTo>
                    <a:pt x="375" y="135"/>
                  </a:lnTo>
                  <a:lnTo>
                    <a:pt x="372" y="135"/>
                  </a:lnTo>
                  <a:lnTo>
                    <a:pt x="370" y="135"/>
                  </a:lnTo>
                  <a:lnTo>
                    <a:pt x="371" y="134"/>
                  </a:lnTo>
                  <a:lnTo>
                    <a:pt x="370" y="134"/>
                  </a:lnTo>
                  <a:lnTo>
                    <a:pt x="368" y="135"/>
                  </a:lnTo>
                  <a:lnTo>
                    <a:pt x="366" y="135"/>
                  </a:lnTo>
                  <a:lnTo>
                    <a:pt x="365" y="135"/>
                  </a:lnTo>
                  <a:lnTo>
                    <a:pt x="364" y="136"/>
                  </a:lnTo>
                  <a:lnTo>
                    <a:pt x="363" y="136"/>
                  </a:lnTo>
                  <a:lnTo>
                    <a:pt x="362" y="136"/>
                  </a:lnTo>
                  <a:lnTo>
                    <a:pt x="361" y="137"/>
                  </a:lnTo>
                  <a:lnTo>
                    <a:pt x="359" y="137"/>
                  </a:lnTo>
                  <a:lnTo>
                    <a:pt x="357" y="137"/>
                  </a:lnTo>
                  <a:lnTo>
                    <a:pt x="356" y="137"/>
                  </a:lnTo>
                  <a:lnTo>
                    <a:pt x="356" y="139"/>
                  </a:lnTo>
                  <a:lnTo>
                    <a:pt x="355" y="139"/>
                  </a:lnTo>
                  <a:lnTo>
                    <a:pt x="354" y="139"/>
                  </a:lnTo>
                  <a:lnTo>
                    <a:pt x="351" y="139"/>
                  </a:lnTo>
                  <a:lnTo>
                    <a:pt x="350" y="139"/>
                  </a:lnTo>
                  <a:lnTo>
                    <a:pt x="350" y="137"/>
                  </a:lnTo>
                  <a:lnTo>
                    <a:pt x="350" y="136"/>
                  </a:lnTo>
                  <a:lnTo>
                    <a:pt x="351" y="135"/>
                  </a:lnTo>
                  <a:lnTo>
                    <a:pt x="351" y="134"/>
                  </a:lnTo>
                  <a:lnTo>
                    <a:pt x="351" y="133"/>
                  </a:lnTo>
                  <a:lnTo>
                    <a:pt x="351" y="132"/>
                  </a:lnTo>
                  <a:lnTo>
                    <a:pt x="351" y="130"/>
                  </a:lnTo>
                  <a:lnTo>
                    <a:pt x="349" y="130"/>
                  </a:lnTo>
                  <a:lnTo>
                    <a:pt x="347" y="129"/>
                  </a:lnTo>
                  <a:lnTo>
                    <a:pt x="345" y="129"/>
                  </a:lnTo>
                  <a:lnTo>
                    <a:pt x="344" y="128"/>
                  </a:lnTo>
                  <a:lnTo>
                    <a:pt x="343" y="128"/>
                  </a:lnTo>
                  <a:lnTo>
                    <a:pt x="345" y="127"/>
                  </a:lnTo>
                  <a:lnTo>
                    <a:pt x="345" y="128"/>
                  </a:lnTo>
                  <a:lnTo>
                    <a:pt x="347" y="128"/>
                  </a:lnTo>
                  <a:lnTo>
                    <a:pt x="347" y="127"/>
                  </a:lnTo>
                  <a:lnTo>
                    <a:pt x="345" y="127"/>
                  </a:lnTo>
                  <a:lnTo>
                    <a:pt x="343" y="127"/>
                  </a:lnTo>
                  <a:lnTo>
                    <a:pt x="341" y="127"/>
                  </a:lnTo>
                  <a:lnTo>
                    <a:pt x="337" y="128"/>
                  </a:lnTo>
                  <a:lnTo>
                    <a:pt x="337" y="127"/>
                  </a:lnTo>
                  <a:lnTo>
                    <a:pt x="338" y="127"/>
                  </a:lnTo>
                  <a:lnTo>
                    <a:pt x="340" y="127"/>
                  </a:lnTo>
                  <a:lnTo>
                    <a:pt x="340" y="126"/>
                  </a:lnTo>
                  <a:lnTo>
                    <a:pt x="341" y="126"/>
                  </a:lnTo>
                  <a:lnTo>
                    <a:pt x="341" y="125"/>
                  </a:lnTo>
                  <a:lnTo>
                    <a:pt x="342" y="125"/>
                  </a:lnTo>
                  <a:lnTo>
                    <a:pt x="343" y="125"/>
                  </a:lnTo>
                  <a:lnTo>
                    <a:pt x="343" y="123"/>
                  </a:lnTo>
                  <a:lnTo>
                    <a:pt x="344" y="123"/>
                  </a:lnTo>
                  <a:lnTo>
                    <a:pt x="345" y="123"/>
                  </a:lnTo>
                  <a:lnTo>
                    <a:pt x="347" y="123"/>
                  </a:lnTo>
                  <a:lnTo>
                    <a:pt x="345" y="123"/>
                  </a:lnTo>
                  <a:lnTo>
                    <a:pt x="347" y="123"/>
                  </a:lnTo>
                  <a:lnTo>
                    <a:pt x="347" y="122"/>
                  </a:lnTo>
                  <a:lnTo>
                    <a:pt x="348" y="122"/>
                  </a:lnTo>
                  <a:lnTo>
                    <a:pt x="349" y="122"/>
                  </a:lnTo>
                  <a:lnTo>
                    <a:pt x="349" y="121"/>
                  </a:lnTo>
                  <a:lnTo>
                    <a:pt x="350" y="121"/>
                  </a:lnTo>
                  <a:lnTo>
                    <a:pt x="351" y="121"/>
                  </a:lnTo>
                  <a:lnTo>
                    <a:pt x="352" y="121"/>
                  </a:lnTo>
                  <a:lnTo>
                    <a:pt x="352" y="120"/>
                  </a:lnTo>
                  <a:lnTo>
                    <a:pt x="355" y="120"/>
                  </a:lnTo>
                  <a:lnTo>
                    <a:pt x="356" y="120"/>
                  </a:lnTo>
                  <a:lnTo>
                    <a:pt x="356" y="119"/>
                  </a:lnTo>
                  <a:lnTo>
                    <a:pt x="355" y="119"/>
                  </a:lnTo>
                  <a:lnTo>
                    <a:pt x="356" y="119"/>
                  </a:lnTo>
                  <a:lnTo>
                    <a:pt x="357" y="119"/>
                  </a:lnTo>
                  <a:lnTo>
                    <a:pt x="358" y="118"/>
                  </a:lnTo>
                  <a:lnTo>
                    <a:pt x="357" y="118"/>
                  </a:lnTo>
                  <a:lnTo>
                    <a:pt x="358" y="118"/>
                  </a:lnTo>
                  <a:lnTo>
                    <a:pt x="358" y="116"/>
                  </a:lnTo>
                  <a:lnTo>
                    <a:pt x="359" y="116"/>
                  </a:lnTo>
                  <a:lnTo>
                    <a:pt x="358" y="116"/>
                  </a:lnTo>
                  <a:lnTo>
                    <a:pt x="359" y="116"/>
                  </a:lnTo>
                  <a:lnTo>
                    <a:pt x="359" y="115"/>
                  </a:lnTo>
                  <a:lnTo>
                    <a:pt x="361" y="116"/>
                  </a:lnTo>
                  <a:lnTo>
                    <a:pt x="363" y="115"/>
                  </a:lnTo>
                  <a:lnTo>
                    <a:pt x="365" y="115"/>
                  </a:lnTo>
                  <a:lnTo>
                    <a:pt x="366" y="115"/>
                  </a:lnTo>
                  <a:lnTo>
                    <a:pt x="366" y="114"/>
                  </a:lnTo>
                  <a:lnTo>
                    <a:pt x="365" y="114"/>
                  </a:lnTo>
                  <a:lnTo>
                    <a:pt x="366" y="114"/>
                  </a:lnTo>
                  <a:lnTo>
                    <a:pt x="365" y="114"/>
                  </a:lnTo>
                  <a:lnTo>
                    <a:pt x="364" y="113"/>
                  </a:lnTo>
                  <a:lnTo>
                    <a:pt x="365" y="113"/>
                  </a:lnTo>
                  <a:lnTo>
                    <a:pt x="366" y="113"/>
                  </a:lnTo>
                  <a:lnTo>
                    <a:pt x="368" y="112"/>
                  </a:lnTo>
                  <a:lnTo>
                    <a:pt x="369" y="112"/>
                  </a:lnTo>
                  <a:lnTo>
                    <a:pt x="368" y="112"/>
                  </a:lnTo>
                  <a:lnTo>
                    <a:pt x="369" y="112"/>
                  </a:lnTo>
                  <a:lnTo>
                    <a:pt x="370" y="112"/>
                  </a:lnTo>
                  <a:lnTo>
                    <a:pt x="370" y="111"/>
                  </a:lnTo>
                  <a:lnTo>
                    <a:pt x="371" y="111"/>
                  </a:lnTo>
                  <a:lnTo>
                    <a:pt x="372" y="109"/>
                  </a:lnTo>
                  <a:lnTo>
                    <a:pt x="373" y="109"/>
                  </a:lnTo>
                  <a:lnTo>
                    <a:pt x="375" y="109"/>
                  </a:lnTo>
                  <a:lnTo>
                    <a:pt x="375" y="108"/>
                  </a:lnTo>
                  <a:lnTo>
                    <a:pt x="376" y="108"/>
                  </a:lnTo>
                  <a:lnTo>
                    <a:pt x="377" y="108"/>
                  </a:lnTo>
                  <a:lnTo>
                    <a:pt x="376" y="108"/>
                  </a:lnTo>
                  <a:lnTo>
                    <a:pt x="377" y="108"/>
                  </a:lnTo>
                  <a:lnTo>
                    <a:pt x="378" y="108"/>
                  </a:lnTo>
                  <a:lnTo>
                    <a:pt x="378" y="107"/>
                  </a:lnTo>
                  <a:lnTo>
                    <a:pt x="379" y="107"/>
                  </a:lnTo>
                  <a:lnTo>
                    <a:pt x="380" y="107"/>
                  </a:lnTo>
                  <a:lnTo>
                    <a:pt x="380" y="106"/>
                  </a:lnTo>
                  <a:lnTo>
                    <a:pt x="381" y="106"/>
                  </a:lnTo>
                  <a:lnTo>
                    <a:pt x="383" y="106"/>
                  </a:lnTo>
                  <a:lnTo>
                    <a:pt x="384" y="106"/>
                  </a:lnTo>
                  <a:lnTo>
                    <a:pt x="384" y="105"/>
                  </a:lnTo>
                  <a:lnTo>
                    <a:pt x="385" y="105"/>
                  </a:lnTo>
                  <a:lnTo>
                    <a:pt x="386" y="105"/>
                  </a:lnTo>
                  <a:lnTo>
                    <a:pt x="386" y="104"/>
                  </a:lnTo>
                  <a:lnTo>
                    <a:pt x="384" y="104"/>
                  </a:lnTo>
                  <a:lnTo>
                    <a:pt x="384" y="102"/>
                  </a:lnTo>
                  <a:lnTo>
                    <a:pt x="385" y="102"/>
                  </a:lnTo>
                  <a:lnTo>
                    <a:pt x="384" y="102"/>
                  </a:lnTo>
                  <a:lnTo>
                    <a:pt x="384" y="101"/>
                  </a:lnTo>
                  <a:lnTo>
                    <a:pt x="385" y="101"/>
                  </a:lnTo>
                  <a:lnTo>
                    <a:pt x="385" y="100"/>
                  </a:lnTo>
                  <a:lnTo>
                    <a:pt x="386" y="100"/>
                  </a:lnTo>
                  <a:lnTo>
                    <a:pt x="386" y="99"/>
                  </a:lnTo>
                  <a:lnTo>
                    <a:pt x="387" y="98"/>
                  </a:lnTo>
                  <a:lnTo>
                    <a:pt x="386" y="98"/>
                  </a:lnTo>
                  <a:lnTo>
                    <a:pt x="385" y="98"/>
                  </a:lnTo>
                  <a:lnTo>
                    <a:pt x="386" y="98"/>
                  </a:lnTo>
                  <a:lnTo>
                    <a:pt x="387" y="98"/>
                  </a:lnTo>
                  <a:lnTo>
                    <a:pt x="386" y="98"/>
                  </a:lnTo>
                  <a:lnTo>
                    <a:pt x="387" y="97"/>
                  </a:lnTo>
                  <a:lnTo>
                    <a:pt x="390" y="97"/>
                  </a:lnTo>
                  <a:lnTo>
                    <a:pt x="392" y="97"/>
                  </a:lnTo>
                  <a:lnTo>
                    <a:pt x="393" y="97"/>
                  </a:lnTo>
                  <a:lnTo>
                    <a:pt x="397" y="97"/>
                  </a:lnTo>
                  <a:lnTo>
                    <a:pt x="398" y="97"/>
                  </a:lnTo>
                  <a:lnTo>
                    <a:pt x="399" y="97"/>
                  </a:lnTo>
                  <a:lnTo>
                    <a:pt x="401" y="95"/>
                  </a:lnTo>
                  <a:lnTo>
                    <a:pt x="405" y="95"/>
                  </a:lnTo>
                  <a:lnTo>
                    <a:pt x="408" y="95"/>
                  </a:lnTo>
                  <a:lnTo>
                    <a:pt x="411" y="95"/>
                  </a:lnTo>
                  <a:lnTo>
                    <a:pt x="414" y="95"/>
                  </a:lnTo>
                  <a:lnTo>
                    <a:pt x="418" y="94"/>
                  </a:lnTo>
                  <a:lnTo>
                    <a:pt x="420" y="94"/>
                  </a:lnTo>
                  <a:close/>
                  <a:moveTo>
                    <a:pt x="650" y="94"/>
                  </a:moveTo>
                  <a:lnTo>
                    <a:pt x="649" y="94"/>
                  </a:lnTo>
                  <a:lnTo>
                    <a:pt x="648" y="95"/>
                  </a:lnTo>
                  <a:lnTo>
                    <a:pt x="647" y="95"/>
                  </a:lnTo>
                  <a:lnTo>
                    <a:pt x="644" y="95"/>
                  </a:lnTo>
                  <a:lnTo>
                    <a:pt x="643" y="95"/>
                  </a:lnTo>
                  <a:lnTo>
                    <a:pt x="644" y="95"/>
                  </a:lnTo>
                  <a:lnTo>
                    <a:pt x="646" y="94"/>
                  </a:lnTo>
                  <a:lnTo>
                    <a:pt x="647" y="94"/>
                  </a:lnTo>
                  <a:lnTo>
                    <a:pt x="648" y="94"/>
                  </a:lnTo>
                  <a:lnTo>
                    <a:pt x="647" y="94"/>
                  </a:lnTo>
                  <a:lnTo>
                    <a:pt x="648" y="94"/>
                  </a:lnTo>
                  <a:lnTo>
                    <a:pt x="649" y="94"/>
                  </a:lnTo>
                  <a:lnTo>
                    <a:pt x="650" y="94"/>
                  </a:lnTo>
                  <a:close/>
                  <a:moveTo>
                    <a:pt x="668" y="94"/>
                  </a:moveTo>
                  <a:lnTo>
                    <a:pt x="668" y="95"/>
                  </a:lnTo>
                  <a:lnTo>
                    <a:pt x="667" y="95"/>
                  </a:lnTo>
                  <a:lnTo>
                    <a:pt x="663" y="95"/>
                  </a:lnTo>
                  <a:lnTo>
                    <a:pt x="663" y="94"/>
                  </a:lnTo>
                  <a:lnTo>
                    <a:pt x="664" y="94"/>
                  </a:lnTo>
                  <a:lnTo>
                    <a:pt x="665" y="94"/>
                  </a:lnTo>
                  <a:lnTo>
                    <a:pt x="665" y="93"/>
                  </a:lnTo>
                  <a:lnTo>
                    <a:pt x="667" y="93"/>
                  </a:lnTo>
                  <a:lnTo>
                    <a:pt x="668" y="94"/>
                  </a:lnTo>
                  <a:close/>
                  <a:moveTo>
                    <a:pt x="598" y="86"/>
                  </a:moveTo>
                  <a:lnTo>
                    <a:pt x="598" y="87"/>
                  </a:lnTo>
                  <a:lnTo>
                    <a:pt x="597" y="87"/>
                  </a:lnTo>
                  <a:lnTo>
                    <a:pt x="596" y="88"/>
                  </a:lnTo>
                  <a:lnTo>
                    <a:pt x="594" y="88"/>
                  </a:lnTo>
                  <a:lnTo>
                    <a:pt x="591" y="88"/>
                  </a:lnTo>
                  <a:lnTo>
                    <a:pt x="590" y="88"/>
                  </a:lnTo>
                  <a:lnTo>
                    <a:pt x="589" y="88"/>
                  </a:lnTo>
                  <a:lnTo>
                    <a:pt x="587" y="88"/>
                  </a:lnTo>
                  <a:lnTo>
                    <a:pt x="586" y="88"/>
                  </a:lnTo>
                  <a:lnTo>
                    <a:pt x="585" y="87"/>
                  </a:lnTo>
                  <a:lnTo>
                    <a:pt x="586" y="87"/>
                  </a:lnTo>
                  <a:lnTo>
                    <a:pt x="587" y="87"/>
                  </a:lnTo>
                  <a:lnTo>
                    <a:pt x="587" y="86"/>
                  </a:lnTo>
                  <a:lnTo>
                    <a:pt x="589" y="86"/>
                  </a:lnTo>
                  <a:lnTo>
                    <a:pt x="589" y="85"/>
                  </a:lnTo>
                  <a:lnTo>
                    <a:pt x="590" y="85"/>
                  </a:lnTo>
                  <a:lnTo>
                    <a:pt x="593" y="84"/>
                  </a:lnTo>
                  <a:lnTo>
                    <a:pt x="594" y="84"/>
                  </a:lnTo>
                  <a:lnTo>
                    <a:pt x="597" y="84"/>
                  </a:lnTo>
                  <a:lnTo>
                    <a:pt x="598" y="84"/>
                  </a:lnTo>
                  <a:lnTo>
                    <a:pt x="598" y="85"/>
                  </a:lnTo>
                  <a:lnTo>
                    <a:pt x="599" y="85"/>
                  </a:lnTo>
                  <a:lnTo>
                    <a:pt x="598" y="85"/>
                  </a:lnTo>
                  <a:lnTo>
                    <a:pt x="598" y="86"/>
                  </a:lnTo>
                  <a:close/>
                  <a:moveTo>
                    <a:pt x="690" y="81"/>
                  </a:moveTo>
                  <a:lnTo>
                    <a:pt x="691" y="84"/>
                  </a:lnTo>
                  <a:lnTo>
                    <a:pt x="692" y="84"/>
                  </a:lnTo>
                  <a:lnTo>
                    <a:pt x="692" y="85"/>
                  </a:lnTo>
                  <a:lnTo>
                    <a:pt x="693" y="85"/>
                  </a:lnTo>
                  <a:lnTo>
                    <a:pt x="692" y="85"/>
                  </a:lnTo>
                  <a:lnTo>
                    <a:pt x="691" y="85"/>
                  </a:lnTo>
                  <a:lnTo>
                    <a:pt x="692" y="85"/>
                  </a:lnTo>
                  <a:lnTo>
                    <a:pt x="693" y="86"/>
                  </a:lnTo>
                  <a:lnTo>
                    <a:pt x="692" y="86"/>
                  </a:lnTo>
                  <a:lnTo>
                    <a:pt x="692" y="87"/>
                  </a:lnTo>
                  <a:lnTo>
                    <a:pt x="691" y="88"/>
                  </a:lnTo>
                  <a:lnTo>
                    <a:pt x="690" y="88"/>
                  </a:lnTo>
                  <a:lnTo>
                    <a:pt x="691" y="88"/>
                  </a:lnTo>
                  <a:lnTo>
                    <a:pt x="691" y="90"/>
                  </a:lnTo>
                  <a:lnTo>
                    <a:pt x="690" y="90"/>
                  </a:lnTo>
                  <a:lnTo>
                    <a:pt x="690" y="91"/>
                  </a:lnTo>
                  <a:lnTo>
                    <a:pt x="689" y="91"/>
                  </a:lnTo>
                  <a:lnTo>
                    <a:pt x="689" y="92"/>
                  </a:lnTo>
                  <a:lnTo>
                    <a:pt x="688" y="92"/>
                  </a:lnTo>
                  <a:lnTo>
                    <a:pt x="686" y="92"/>
                  </a:lnTo>
                  <a:lnTo>
                    <a:pt x="688" y="92"/>
                  </a:lnTo>
                  <a:lnTo>
                    <a:pt x="688" y="93"/>
                  </a:lnTo>
                  <a:lnTo>
                    <a:pt x="686" y="93"/>
                  </a:lnTo>
                  <a:lnTo>
                    <a:pt x="685" y="93"/>
                  </a:lnTo>
                  <a:lnTo>
                    <a:pt x="682" y="93"/>
                  </a:lnTo>
                  <a:lnTo>
                    <a:pt x="679" y="93"/>
                  </a:lnTo>
                  <a:lnTo>
                    <a:pt x="678" y="93"/>
                  </a:lnTo>
                  <a:lnTo>
                    <a:pt x="677" y="93"/>
                  </a:lnTo>
                  <a:lnTo>
                    <a:pt x="677" y="94"/>
                  </a:lnTo>
                  <a:lnTo>
                    <a:pt x="675" y="94"/>
                  </a:lnTo>
                  <a:lnTo>
                    <a:pt x="674" y="93"/>
                  </a:lnTo>
                  <a:lnTo>
                    <a:pt x="672" y="93"/>
                  </a:lnTo>
                  <a:lnTo>
                    <a:pt x="671" y="93"/>
                  </a:lnTo>
                  <a:lnTo>
                    <a:pt x="672" y="93"/>
                  </a:lnTo>
                  <a:lnTo>
                    <a:pt x="672" y="92"/>
                  </a:lnTo>
                  <a:lnTo>
                    <a:pt x="671" y="92"/>
                  </a:lnTo>
                  <a:lnTo>
                    <a:pt x="670" y="92"/>
                  </a:lnTo>
                  <a:lnTo>
                    <a:pt x="669" y="92"/>
                  </a:lnTo>
                  <a:lnTo>
                    <a:pt x="670" y="92"/>
                  </a:lnTo>
                  <a:lnTo>
                    <a:pt x="669" y="92"/>
                  </a:lnTo>
                  <a:lnTo>
                    <a:pt x="668" y="92"/>
                  </a:lnTo>
                  <a:lnTo>
                    <a:pt x="669" y="92"/>
                  </a:lnTo>
                  <a:lnTo>
                    <a:pt x="668" y="92"/>
                  </a:lnTo>
                  <a:lnTo>
                    <a:pt x="668" y="91"/>
                  </a:lnTo>
                  <a:lnTo>
                    <a:pt x="667" y="91"/>
                  </a:lnTo>
                  <a:lnTo>
                    <a:pt x="665" y="91"/>
                  </a:lnTo>
                  <a:lnTo>
                    <a:pt x="667" y="91"/>
                  </a:lnTo>
                  <a:lnTo>
                    <a:pt x="665" y="91"/>
                  </a:lnTo>
                  <a:lnTo>
                    <a:pt x="664" y="91"/>
                  </a:lnTo>
                  <a:lnTo>
                    <a:pt x="664" y="90"/>
                  </a:lnTo>
                  <a:lnTo>
                    <a:pt x="665" y="90"/>
                  </a:lnTo>
                  <a:lnTo>
                    <a:pt x="667" y="90"/>
                  </a:lnTo>
                  <a:lnTo>
                    <a:pt x="665" y="90"/>
                  </a:lnTo>
                  <a:lnTo>
                    <a:pt x="667" y="90"/>
                  </a:lnTo>
                  <a:lnTo>
                    <a:pt x="667" y="88"/>
                  </a:lnTo>
                  <a:lnTo>
                    <a:pt x="665" y="88"/>
                  </a:lnTo>
                  <a:lnTo>
                    <a:pt x="665" y="90"/>
                  </a:lnTo>
                  <a:lnTo>
                    <a:pt x="664" y="90"/>
                  </a:lnTo>
                  <a:lnTo>
                    <a:pt x="663" y="90"/>
                  </a:lnTo>
                  <a:lnTo>
                    <a:pt x="663" y="91"/>
                  </a:lnTo>
                  <a:lnTo>
                    <a:pt x="662" y="91"/>
                  </a:lnTo>
                  <a:lnTo>
                    <a:pt x="662" y="90"/>
                  </a:lnTo>
                  <a:lnTo>
                    <a:pt x="663" y="90"/>
                  </a:lnTo>
                  <a:lnTo>
                    <a:pt x="664" y="90"/>
                  </a:lnTo>
                  <a:lnTo>
                    <a:pt x="664" y="88"/>
                  </a:lnTo>
                  <a:lnTo>
                    <a:pt x="662" y="90"/>
                  </a:lnTo>
                  <a:lnTo>
                    <a:pt x="661" y="90"/>
                  </a:lnTo>
                  <a:lnTo>
                    <a:pt x="662" y="88"/>
                  </a:lnTo>
                  <a:lnTo>
                    <a:pt x="663" y="88"/>
                  </a:lnTo>
                  <a:lnTo>
                    <a:pt x="663" y="87"/>
                  </a:lnTo>
                  <a:lnTo>
                    <a:pt x="664" y="87"/>
                  </a:lnTo>
                  <a:lnTo>
                    <a:pt x="665" y="87"/>
                  </a:lnTo>
                  <a:lnTo>
                    <a:pt x="665" y="86"/>
                  </a:lnTo>
                  <a:lnTo>
                    <a:pt x="667" y="86"/>
                  </a:lnTo>
                  <a:lnTo>
                    <a:pt x="669" y="86"/>
                  </a:lnTo>
                  <a:lnTo>
                    <a:pt x="670" y="86"/>
                  </a:lnTo>
                  <a:lnTo>
                    <a:pt x="669" y="86"/>
                  </a:lnTo>
                  <a:lnTo>
                    <a:pt x="670" y="86"/>
                  </a:lnTo>
                  <a:lnTo>
                    <a:pt x="671" y="86"/>
                  </a:lnTo>
                  <a:lnTo>
                    <a:pt x="671" y="85"/>
                  </a:lnTo>
                  <a:lnTo>
                    <a:pt x="669" y="86"/>
                  </a:lnTo>
                  <a:lnTo>
                    <a:pt x="669" y="85"/>
                  </a:lnTo>
                  <a:lnTo>
                    <a:pt x="670" y="85"/>
                  </a:lnTo>
                  <a:lnTo>
                    <a:pt x="671" y="85"/>
                  </a:lnTo>
                  <a:lnTo>
                    <a:pt x="672" y="85"/>
                  </a:lnTo>
                  <a:lnTo>
                    <a:pt x="674" y="85"/>
                  </a:lnTo>
                  <a:lnTo>
                    <a:pt x="671" y="84"/>
                  </a:lnTo>
                  <a:lnTo>
                    <a:pt x="671" y="85"/>
                  </a:lnTo>
                  <a:lnTo>
                    <a:pt x="670" y="85"/>
                  </a:lnTo>
                  <a:lnTo>
                    <a:pt x="671" y="84"/>
                  </a:lnTo>
                  <a:lnTo>
                    <a:pt x="672" y="84"/>
                  </a:lnTo>
                  <a:lnTo>
                    <a:pt x="674" y="84"/>
                  </a:lnTo>
                  <a:lnTo>
                    <a:pt x="675" y="84"/>
                  </a:lnTo>
                  <a:lnTo>
                    <a:pt x="676" y="83"/>
                  </a:lnTo>
                  <a:lnTo>
                    <a:pt x="678" y="83"/>
                  </a:lnTo>
                  <a:lnTo>
                    <a:pt x="679" y="83"/>
                  </a:lnTo>
                  <a:lnTo>
                    <a:pt x="681" y="83"/>
                  </a:lnTo>
                  <a:lnTo>
                    <a:pt x="681" y="81"/>
                  </a:lnTo>
                  <a:lnTo>
                    <a:pt x="682" y="81"/>
                  </a:lnTo>
                  <a:lnTo>
                    <a:pt x="683" y="81"/>
                  </a:lnTo>
                  <a:lnTo>
                    <a:pt x="684" y="81"/>
                  </a:lnTo>
                  <a:lnTo>
                    <a:pt x="685" y="81"/>
                  </a:lnTo>
                  <a:lnTo>
                    <a:pt x="688" y="81"/>
                  </a:lnTo>
                  <a:lnTo>
                    <a:pt x="690" y="81"/>
                  </a:lnTo>
                  <a:close/>
                  <a:moveTo>
                    <a:pt x="672" y="81"/>
                  </a:moveTo>
                  <a:lnTo>
                    <a:pt x="674" y="81"/>
                  </a:lnTo>
                  <a:lnTo>
                    <a:pt x="675" y="81"/>
                  </a:lnTo>
                  <a:lnTo>
                    <a:pt x="675" y="83"/>
                  </a:lnTo>
                  <a:lnTo>
                    <a:pt x="674" y="83"/>
                  </a:lnTo>
                  <a:lnTo>
                    <a:pt x="672" y="83"/>
                  </a:lnTo>
                  <a:lnTo>
                    <a:pt x="671" y="84"/>
                  </a:lnTo>
                  <a:lnTo>
                    <a:pt x="670" y="83"/>
                  </a:lnTo>
                  <a:lnTo>
                    <a:pt x="671" y="83"/>
                  </a:lnTo>
                  <a:lnTo>
                    <a:pt x="670" y="83"/>
                  </a:lnTo>
                  <a:lnTo>
                    <a:pt x="669" y="83"/>
                  </a:lnTo>
                  <a:lnTo>
                    <a:pt x="668" y="84"/>
                  </a:lnTo>
                  <a:lnTo>
                    <a:pt x="667" y="84"/>
                  </a:lnTo>
                  <a:lnTo>
                    <a:pt x="665" y="84"/>
                  </a:lnTo>
                  <a:lnTo>
                    <a:pt x="667" y="84"/>
                  </a:lnTo>
                  <a:lnTo>
                    <a:pt x="665" y="85"/>
                  </a:lnTo>
                  <a:lnTo>
                    <a:pt x="664" y="85"/>
                  </a:lnTo>
                  <a:lnTo>
                    <a:pt x="663" y="85"/>
                  </a:lnTo>
                  <a:lnTo>
                    <a:pt x="663" y="84"/>
                  </a:lnTo>
                  <a:lnTo>
                    <a:pt x="663" y="83"/>
                  </a:lnTo>
                  <a:lnTo>
                    <a:pt x="668" y="83"/>
                  </a:lnTo>
                  <a:lnTo>
                    <a:pt x="670" y="83"/>
                  </a:lnTo>
                  <a:lnTo>
                    <a:pt x="670" y="81"/>
                  </a:lnTo>
                  <a:lnTo>
                    <a:pt x="671" y="81"/>
                  </a:lnTo>
                  <a:lnTo>
                    <a:pt x="672" y="81"/>
                  </a:lnTo>
                  <a:close/>
                  <a:moveTo>
                    <a:pt x="443" y="80"/>
                  </a:moveTo>
                  <a:lnTo>
                    <a:pt x="442" y="80"/>
                  </a:lnTo>
                  <a:lnTo>
                    <a:pt x="443" y="79"/>
                  </a:lnTo>
                  <a:lnTo>
                    <a:pt x="444" y="79"/>
                  </a:lnTo>
                  <a:lnTo>
                    <a:pt x="445" y="79"/>
                  </a:lnTo>
                  <a:lnTo>
                    <a:pt x="447" y="79"/>
                  </a:lnTo>
                  <a:lnTo>
                    <a:pt x="447" y="78"/>
                  </a:lnTo>
                  <a:lnTo>
                    <a:pt x="448" y="78"/>
                  </a:lnTo>
                  <a:lnTo>
                    <a:pt x="449" y="78"/>
                  </a:lnTo>
                  <a:lnTo>
                    <a:pt x="448" y="78"/>
                  </a:lnTo>
                  <a:lnTo>
                    <a:pt x="447" y="79"/>
                  </a:lnTo>
                  <a:lnTo>
                    <a:pt x="444" y="80"/>
                  </a:lnTo>
                  <a:lnTo>
                    <a:pt x="443" y="80"/>
                  </a:lnTo>
                  <a:close/>
                  <a:moveTo>
                    <a:pt x="624" y="77"/>
                  </a:moveTo>
                  <a:lnTo>
                    <a:pt x="624" y="78"/>
                  </a:lnTo>
                  <a:lnTo>
                    <a:pt x="622" y="78"/>
                  </a:lnTo>
                  <a:lnTo>
                    <a:pt x="619" y="78"/>
                  </a:lnTo>
                  <a:lnTo>
                    <a:pt x="619" y="79"/>
                  </a:lnTo>
                  <a:lnTo>
                    <a:pt x="618" y="79"/>
                  </a:lnTo>
                  <a:lnTo>
                    <a:pt x="617" y="79"/>
                  </a:lnTo>
                  <a:lnTo>
                    <a:pt x="615" y="80"/>
                  </a:lnTo>
                  <a:lnTo>
                    <a:pt x="615" y="79"/>
                  </a:lnTo>
                  <a:lnTo>
                    <a:pt x="614" y="79"/>
                  </a:lnTo>
                  <a:lnTo>
                    <a:pt x="614" y="80"/>
                  </a:lnTo>
                  <a:lnTo>
                    <a:pt x="613" y="80"/>
                  </a:lnTo>
                  <a:lnTo>
                    <a:pt x="608" y="80"/>
                  </a:lnTo>
                  <a:lnTo>
                    <a:pt x="610" y="79"/>
                  </a:lnTo>
                  <a:lnTo>
                    <a:pt x="611" y="79"/>
                  </a:lnTo>
                  <a:lnTo>
                    <a:pt x="610" y="79"/>
                  </a:lnTo>
                  <a:lnTo>
                    <a:pt x="611" y="79"/>
                  </a:lnTo>
                  <a:lnTo>
                    <a:pt x="612" y="79"/>
                  </a:lnTo>
                  <a:lnTo>
                    <a:pt x="613" y="78"/>
                  </a:lnTo>
                  <a:lnTo>
                    <a:pt x="617" y="78"/>
                  </a:lnTo>
                  <a:lnTo>
                    <a:pt x="620" y="78"/>
                  </a:lnTo>
                  <a:lnTo>
                    <a:pt x="622" y="77"/>
                  </a:lnTo>
                  <a:lnTo>
                    <a:pt x="624" y="77"/>
                  </a:lnTo>
                  <a:close/>
                  <a:moveTo>
                    <a:pt x="692" y="80"/>
                  </a:moveTo>
                  <a:lnTo>
                    <a:pt x="689" y="80"/>
                  </a:lnTo>
                  <a:lnTo>
                    <a:pt x="689" y="79"/>
                  </a:lnTo>
                  <a:lnTo>
                    <a:pt x="690" y="78"/>
                  </a:lnTo>
                  <a:lnTo>
                    <a:pt x="689" y="78"/>
                  </a:lnTo>
                  <a:lnTo>
                    <a:pt x="690" y="78"/>
                  </a:lnTo>
                  <a:lnTo>
                    <a:pt x="692" y="78"/>
                  </a:lnTo>
                  <a:lnTo>
                    <a:pt x="693" y="77"/>
                  </a:lnTo>
                  <a:lnTo>
                    <a:pt x="693" y="78"/>
                  </a:lnTo>
                  <a:lnTo>
                    <a:pt x="693" y="79"/>
                  </a:lnTo>
                  <a:lnTo>
                    <a:pt x="692" y="80"/>
                  </a:lnTo>
                  <a:close/>
                  <a:moveTo>
                    <a:pt x="622" y="77"/>
                  </a:moveTo>
                  <a:lnTo>
                    <a:pt x="621" y="77"/>
                  </a:lnTo>
                  <a:lnTo>
                    <a:pt x="619" y="77"/>
                  </a:lnTo>
                  <a:lnTo>
                    <a:pt x="615" y="78"/>
                  </a:lnTo>
                  <a:lnTo>
                    <a:pt x="611" y="78"/>
                  </a:lnTo>
                  <a:lnTo>
                    <a:pt x="607" y="78"/>
                  </a:lnTo>
                  <a:lnTo>
                    <a:pt x="606" y="78"/>
                  </a:lnTo>
                  <a:lnTo>
                    <a:pt x="605" y="78"/>
                  </a:lnTo>
                  <a:lnTo>
                    <a:pt x="606" y="78"/>
                  </a:lnTo>
                  <a:lnTo>
                    <a:pt x="605" y="78"/>
                  </a:lnTo>
                  <a:lnTo>
                    <a:pt x="607" y="78"/>
                  </a:lnTo>
                  <a:lnTo>
                    <a:pt x="608" y="77"/>
                  </a:lnTo>
                  <a:lnTo>
                    <a:pt x="611" y="77"/>
                  </a:lnTo>
                  <a:lnTo>
                    <a:pt x="613" y="77"/>
                  </a:lnTo>
                  <a:lnTo>
                    <a:pt x="614" y="77"/>
                  </a:lnTo>
                  <a:lnTo>
                    <a:pt x="615" y="77"/>
                  </a:lnTo>
                  <a:lnTo>
                    <a:pt x="619" y="76"/>
                  </a:lnTo>
                  <a:lnTo>
                    <a:pt x="621" y="76"/>
                  </a:lnTo>
                  <a:lnTo>
                    <a:pt x="622" y="76"/>
                  </a:lnTo>
                  <a:lnTo>
                    <a:pt x="622" y="77"/>
                  </a:lnTo>
                  <a:close/>
                  <a:moveTo>
                    <a:pt x="482" y="76"/>
                  </a:moveTo>
                  <a:lnTo>
                    <a:pt x="483" y="76"/>
                  </a:lnTo>
                  <a:lnTo>
                    <a:pt x="482" y="77"/>
                  </a:lnTo>
                  <a:lnTo>
                    <a:pt x="480" y="77"/>
                  </a:lnTo>
                  <a:lnTo>
                    <a:pt x="479" y="77"/>
                  </a:lnTo>
                  <a:lnTo>
                    <a:pt x="479" y="78"/>
                  </a:lnTo>
                  <a:lnTo>
                    <a:pt x="478" y="78"/>
                  </a:lnTo>
                  <a:lnTo>
                    <a:pt x="477" y="78"/>
                  </a:lnTo>
                  <a:lnTo>
                    <a:pt x="476" y="79"/>
                  </a:lnTo>
                  <a:lnTo>
                    <a:pt x="475" y="79"/>
                  </a:lnTo>
                  <a:lnTo>
                    <a:pt x="473" y="79"/>
                  </a:lnTo>
                  <a:lnTo>
                    <a:pt x="473" y="80"/>
                  </a:lnTo>
                  <a:lnTo>
                    <a:pt x="472" y="80"/>
                  </a:lnTo>
                  <a:lnTo>
                    <a:pt x="468" y="81"/>
                  </a:lnTo>
                  <a:lnTo>
                    <a:pt x="463" y="83"/>
                  </a:lnTo>
                  <a:lnTo>
                    <a:pt x="462" y="83"/>
                  </a:lnTo>
                  <a:lnTo>
                    <a:pt x="461" y="83"/>
                  </a:lnTo>
                  <a:lnTo>
                    <a:pt x="459" y="83"/>
                  </a:lnTo>
                  <a:lnTo>
                    <a:pt x="458" y="83"/>
                  </a:lnTo>
                  <a:lnTo>
                    <a:pt x="457" y="81"/>
                  </a:lnTo>
                  <a:lnTo>
                    <a:pt x="458" y="81"/>
                  </a:lnTo>
                  <a:lnTo>
                    <a:pt x="463" y="80"/>
                  </a:lnTo>
                  <a:lnTo>
                    <a:pt x="464" y="80"/>
                  </a:lnTo>
                  <a:lnTo>
                    <a:pt x="465" y="79"/>
                  </a:lnTo>
                  <a:lnTo>
                    <a:pt x="466" y="79"/>
                  </a:lnTo>
                  <a:lnTo>
                    <a:pt x="468" y="78"/>
                  </a:lnTo>
                  <a:lnTo>
                    <a:pt x="469" y="78"/>
                  </a:lnTo>
                  <a:lnTo>
                    <a:pt x="470" y="78"/>
                  </a:lnTo>
                  <a:lnTo>
                    <a:pt x="473" y="77"/>
                  </a:lnTo>
                  <a:lnTo>
                    <a:pt x="475" y="78"/>
                  </a:lnTo>
                  <a:lnTo>
                    <a:pt x="475" y="77"/>
                  </a:lnTo>
                  <a:lnTo>
                    <a:pt x="476" y="77"/>
                  </a:lnTo>
                  <a:lnTo>
                    <a:pt x="477" y="77"/>
                  </a:lnTo>
                  <a:lnTo>
                    <a:pt x="479" y="76"/>
                  </a:lnTo>
                  <a:lnTo>
                    <a:pt x="480" y="76"/>
                  </a:lnTo>
                  <a:lnTo>
                    <a:pt x="482" y="76"/>
                  </a:lnTo>
                  <a:close/>
                  <a:moveTo>
                    <a:pt x="839" y="76"/>
                  </a:moveTo>
                  <a:lnTo>
                    <a:pt x="840" y="76"/>
                  </a:lnTo>
                  <a:lnTo>
                    <a:pt x="840" y="77"/>
                  </a:lnTo>
                  <a:lnTo>
                    <a:pt x="839" y="77"/>
                  </a:lnTo>
                  <a:lnTo>
                    <a:pt x="835" y="77"/>
                  </a:lnTo>
                  <a:lnTo>
                    <a:pt x="835" y="78"/>
                  </a:lnTo>
                  <a:lnTo>
                    <a:pt x="836" y="78"/>
                  </a:lnTo>
                  <a:lnTo>
                    <a:pt x="836" y="79"/>
                  </a:lnTo>
                  <a:lnTo>
                    <a:pt x="835" y="79"/>
                  </a:lnTo>
                  <a:lnTo>
                    <a:pt x="835" y="78"/>
                  </a:lnTo>
                  <a:lnTo>
                    <a:pt x="835" y="79"/>
                  </a:lnTo>
                  <a:lnTo>
                    <a:pt x="833" y="78"/>
                  </a:lnTo>
                  <a:lnTo>
                    <a:pt x="833" y="79"/>
                  </a:lnTo>
                  <a:lnTo>
                    <a:pt x="832" y="79"/>
                  </a:lnTo>
                  <a:lnTo>
                    <a:pt x="831" y="79"/>
                  </a:lnTo>
                  <a:lnTo>
                    <a:pt x="829" y="79"/>
                  </a:lnTo>
                  <a:lnTo>
                    <a:pt x="831" y="79"/>
                  </a:lnTo>
                  <a:lnTo>
                    <a:pt x="829" y="79"/>
                  </a:lnTo>
                  <a:lnTo>
                    <a:pt x="829" y="78"/>
                  </a:lnTo>
                  <a:lnTo>
                    <a:pt x="831" y="78"/>
                  </a:lnTo>
                  <a:lnTo>
                    <a:pt x="832" y="78"/>
                  </a:lnTo>
                  <a:lnTo>
                    <a:pt x="833" y="77"/>
                  </a:lnTo>
                  <a:lnTo>
                    <a:pt x="834" y="77"/>
                  </a:lnTo>
                  <a:lnTo>
                    <a:pt x="835" y="77"/>
                  </a:lnTo>
                  <a:lnTo>
                    <a:pt x="836" y="76"/>
                  </a:lnTo>
                  <a:lnTo>
                    <a:pt x="838" y="76"/>
                  </a:lnTo>
                  <a:lnTo>
                    <a:pt x="839" y="76"/>
                  </a:lnTo>
                  <a:close/>
                  <a:moveTo>
                    <a:pt x="818" y="76"/>
                  </a:moveTo>
                  <a:lnTo>
                    <a:pt x="817" y="76"/>
                  </a:lnTo>
                  <a:lnTo>
                    <a:pt x="817" y="74"/>
                  </a:lnTo>
                  <a:lnTo>
                    <a:pt x="818" y="74"/>
                  </a:lnTo>
                  <a:lnTo>
                    <a:pt x="819" y="74"/>
                  </a:lnTo>
                  <a:lnTo>
                    <a:pt x="818" y="76"/>
                  </a:lnTo>
                  <a:close/>
                  <a:moveTo>
                    <a:pt x="622" y="73"/>
                  </a:moveTo>
                  <a:lnTo>
                    <a:pt x="622" y="74"/>
                  </a:lnTo>
                  <a:lnTo>
                    <a:pt x="621" y="74"/>
                  </a:lnTo>
                  <a:lnTo>
                    <a:pt x="622" y="74"/>
                  </a:lnTo>
                  <a:lnTo>
                    <a:pt x="622" y="76"/>
                  </a:lnTo>
                  <a:lnTo>
                    <a:pt x="621" y="76"/>
                  </a:lnTo>
                  <a:lnTo>
                    <a:pt x="620" y="76"/>
                  </a:lnTo>
                  <a:lnTo>
                    <a:pt x="618" y="76"/>
                  </a:lnTo>
                  <a:lnTo>
                    <a:pt x="614" y="77"/>
                  </a:lnTo>
                  <a:lnTo>
                    <a:pt x="611" y="77"/>
                  </a:lnTo>
                  <a:lnTo>
                    <a:pt x="608" y="77"/>
                  </a:lnTo>
                  <a:lnTo>
                    <a:pt x="607" y="77"/>
                  </a:lnTo>
                  <a:lnTo>
                    <a:pt x="608" y="77"/>
                  </a:lnTo>
                  <a:lnTo>
                    <a:pt x="606" y="76"/>
                  </a:lnTo>
                  <a:lnTo>
                    <a:pt x="606" y="77"/>
                  </a:lnTo>
                  <a:lnTo>
                    <a:pt x="604" y="76"/>
                  </a:lnTo>
                  <a:lnTo>
                    <a:pt x="605" y="74"/>
                  </a:lnTo>
                  <a:lnTo>
                    <a:pt x="606" y="74"/>
                  </a:lnTo>
                  <a:lnTo>
                    <a:pt x="607" y="74"/>
                  </a:lnTo>
                  <a:lnTo>
                    <a:pt x="608" y="74"/>
                  </a:lnTo>
                  <a:lnTo>
                    <a:pt x="611" y="74"/>
                  </a:lnTo>
                  <a:lnTo>
                    <a:pt x="612" y="74"/>
                  </a:lnTo>
                  <a:lnTo>
                    <a:pt x="613" y="73"/>
                  </a:lnTo>
                  <a:lnTo>
                    <a:pt x="613" y="74"/>
                  </a:lnTo>
                  <a:lnTo>
                    <a:pt x="614" y="73"/>
                  </a:lnTo>
                  <a:lnTo>
                    <a:pt x="615" y="73"/>
                  </a:lnTo>
                  <a:lnTo>
                    <a:pt x="619" y="73"/>
                  </a:lnTo>
                  <a:lnTo>
                    <a:pt x="622" y="73"/>
                  </a:lnTo>
                  <a:close/>
                  <a:moveTo>
                    <a:pt x="746" y="71"/>
                  </a:moveTo>
                  <a:lnTo>
                    <a:pt x="747" y="71"/>
                  </a:lnTo>
                  <a:lnTo>
                    <a:pt x="747" y="72"/>
                  </a:lnTo>
                  <a:lnTo>
                    <a:pt x="745" y="72"/>
                  </a:lnTo>
                  <a:lnTo>
                    <a:pt x="746" y="71"/>
                  </a:lnTo>
                  <a:close/>
                  <a:moveTo>
                    <a:pt x="797" y="72"/>
                  </a:moveTo>
                  <a:lnTo>
                    <a:pt x="796" y="72"/>
                  </a:lnTo>
                  <a:lnTo>
                    <a:pt x="796" y="71"/>
                  </a:lnTo>
                  <a:lnTo>
                    <a:pt x="797" y="71"/>
                  </a:lnTo>
                  <a:lnTo>
                    <a:pt x="797" y="72"/>
                  </a:lnTo>
                  <a:close/>
                  <a:moveTo>
                    <a:pt x="615" y="70"/>
                  </a:moveTo>
                  <a:lnTo>
                    <a:pt x="614" y="70"/>
                  </a:lnTo>
                  <a:lnTo>
                    <a:pt x="615" y="70"/>
                  </a:lnTo>
                  <a:lnTo>
                    <a:pt x="617" y="70"/>
                  </a:lnTo>
                  <a:lnTo>
                    <a:pt x="618" y="70"/>
                  </a:lnTo>
                  <a:lnTo>
                    <a:pt x="619" y="70"/>
                  </a:lnTo>
                  <a:lnTo>
                    <a:pt x="618" y="70"/>
                  </a:lnTo>
                  <a:lnTo>
                    <a:pt x="618" y="71"/>
                  </a:lnTo>
                  <a:lnTo>
                    <a:pt x="619" y="71"/>
                  </a:lnTo>
                  <a:lnTo>
                    <a:pt x="620" y="71"/>
                  </a:lnTo>
                  <a:lnTo>
                    <a:pt x="621" y="71"/>
                  </a:lnTo>
                  <a:lnTo>
                    <a:pt x="621" y="72"/>
                  </a:lnTo>
                  <a:lnTo>
                    <a:pt x="617" y="73"/>
                  </a:lnTo>
                  <a:lnTo>
                    <a:pt x="614" y="73"/>
                  </a:lnTo>
                  <a:lnTo>
                    <a:pt x="612" y="73"/>
                  </a:lnTo>
                  <a:lnTo>
                    <a:pt x="611" y="73"/>
                  </a:lnTo>
                  <a:lnTo>
                    <a:pt x="607" y="73"/>
                  </a:lnTo>
                  <a:lnTo>
                    <a:pt x="608" y="73"/>
                  </a:lnTo>
                  <a:lnTo>
                    <a:pt x="608" y="72"/>
                  </a:lnTo>
                  <a:lnTo>
                    <a:pt x="607" y="72"/>
                  </a:lnTo>
                  <a:lnTo>
                    <a:pt x="608" y="72"/>
                  </a:lnTo>
                  <a:lnTo>
                    <a:pt x="610" y="71"/>
                  </a:lnTo>
                  <a:lnTo>
                    <a:pt x="608" y="71"/>
                  </a:lnTo>
                  <a:lnTo>
                    <a:pt x="608" y="70"/>
                  </a:lnTo>
                  <a:lnTo>
                    <a:pt x="613" y="69"/>
                  </a:lnTo>
                  <a:lnTo>
                    <a:pt x="615" y="69"/>
                  </a:lnTo>
                  <a:lnTo>
                    <a:pt x="617" y="69"/>
                  </a:lnTo>
                  <a:lnTo>
                    <a:pt x="617" y="70"/>
                  </a:lnTo>
                  <a:lnTo>
                    <a:pt x="615" y="70"/>
                  </a:lnTo>
                  <a:close/>
                  <a:moveTo>
                    <a:pt x="667" y="69"/>
                  </a:moveTo>
                  <a:lnTo>
                    <a:pt x="667" y="70"/>
                  </a:lnTo>
                  <a:lnTo>
                    <a:pt x="668" y="70"/>
                  </a:lnTo>
                  <a:lnTo>
                    <a:pt x="667" y="70"/>
                  </a:lnTo>
                  <a:lnTo>
                    <a:pt x="668" y="71"/>
                  </a:lnTo>
                  <a:lnTo>
                    <a:pt x="668" y="70"/>
                  </a:lnTo>
                  <a:lnTo>
                    <a:pt x="668" y="71"/>
                  </a:lnTo>
                  <a:lnTo>
                    <a:pt x="670" y="71"/>
                  </a:lnTo>
                  <a:lnTo>
                    <a:pt x="671" y="71"/>
                  </a:lnTo>
                  <a:lnTo>
                    <a:pt x="670" y="72"/>
                  </a:lnTo>
                  <a:lnTo>
                    <a:pt x="669" y="72"/>
                  </a:lnTo>
                  <a:lnTo>
                    <a:pt x="669" y="73"/>
                  </a:lnTo>
                  <a:lnTo>
                    <a:pt x="668" y="73"/>
                  </a:lnTo>
                  <a:lnTo>
                    <a:pt x="669" y="73"/>
                  </a:lnTo>
                  <a:lnTo>
                    <a:pt x="668" y="73"/>
                  </a:lnTo>
                  <a:lnTo>
                    <a:pt x="669" y="74"/>
                  </a:lnTo>
                  <a:lnTo>
                    <a:pt x="668" y="76"/>
                  </a:lnTo>
                  <a:lnTo>
                    <a:pt x="667" y="76"/>
                  </a:lnTo>
                  <a:lnTo>
                    <a:pt x="667" y="77"/>
                  </a:lnTo>
                  <a:lnTo>
                    <a:pt x="665" y="77"/>
                  </a:lnTo>
                  <a:lnTo>
                    <a:pt x="664" y="77"/>
                  </a:lnTo>
                  <a:lnTo>
                    <a:pt x="664" y="78"/>
                  </a:lnTo>
                  <a:lnTo>
                    <a:pt x="664" y="79"/>
                  </a:lnTo>
                  <a:lnTo>
                    <a:pt x="663" y="79"/>
                  </a:lnTo>
                  <a:lnTo>
                    <a:pt x="662" y="79"/>
                  </a:lnTo>
                  <a:lnTo>
                    <a:pt x="661" y="79"/>
                  </a:lnTo>
                  <a:lnTo>
                    <a:pt x="660" y="80"/>
                  </a:lnTo>
                  <a:lnTo>
                    <a:pt x="658" y="80"/>
                  </a:lnTo>
                  <a:lnTo>
                    <a:pt x="661" y="80"/>
                  </a:lnTo>
                  <a:lnTo>
                    <a:pt x="663" y="80"/>
                  </a:lnTo>
                  <a:lnTo>
                    <a:pt x="663" y="81"/>
                  </a:lnTo>
                  <a:lnTo>
                    <a:pt x="662" y="81"/>
                  </a:lnTo>
                  <a:lnTo>
                    <a:pt x="661" y="83"/>
                  </a:lnTo>
                  <a:lnTo>
                    <a:pt x="660" y="84"/>
                  </a:lnTo>
                  <a:lnTo>
                    <a:pt x="658" y="84"/>
                  </a:lnTo>
                  <a:lnTo>
                    <a:pt x="660" y="84"/>
                  </a:lnTo>
                  <a:lnTo>
                    <a:pt x="660" y="83"/>
                  </a:lnTo>
                  <a:lnTo>
                    <a:pt x="658" y="83"/>
                  </a:lnTo>
                  <a:lnTo>
                    <a:pt x="657" y="83"/>
                  </a:lnTo>
                  <a:lnTo>
                    <a:pt x="656" y="83"/>
                  </a:lnTo>
                  <a:lnTo>
                    <a:pt x="657" y="83"/>
                  </a:lnTo>
                  <a:lnTo>
                    <a:pt x="657" y="84"/>
                  </a:lnTo>
                  <a:lnTo>
                    <a:pt x="656" y="84"/>
                  </a:lnTo>
                  <a:lnTo>
                    <a:pt x="656" y="83"/>
                  </a:lnTo>
                  <a:lnTo>
                    <a:pt x="655" y="83"/>
                  </a:lnTo>
                  <a:lnTo>
                    <a:pt x="654" y="84"/>
                  </a:lnTo>
                  <a:lnTo>
                    <a:pt x="655" y="84"/>
                  </a:lnTo>
                  <a:lnTo>
                    <a:pt x="654" y="84"/>
                  </a:lnTo>
                  <a:lnTo>
                    <a:pt x="655" y="84"/>
                  </a:lnTo>
                  <a:lnTo>
                    <a:pt x="656" y="84"/>
                  </a:lnTo>
                  <a:lnTo>
                    <a:pt x="655" y="84"/>
                  </a:lnTo>
                  <a:lnTo>
                    <a:pt x="654" y="84"/>
                  </a:lnTo>
                  <a:lnTo>
                    <a:pt x="653" y="84"/>
                  </a:lnTo>
                  <a:lnTo>
                    <a:pt x="654" y="85"/>
                  </a:lnTo>
                  <a:lnTo>
                    <a:pt x="653" y="85"/>
                  </a:lnTo>
                  <a:lnTo>
                    <a:pt x="651" y="85"/>
                  </a:lnTo>
                  <a:lnTo>
                    <a:pt x="653" y="85"/>
                  </a:lnTo>
                  <a:lnTo>
                    <a:pt x="651" y="85"/>
                  </a:lnTo>
                  <a:lnTo>
                    <a:pt x="651" y="86"/>
                  </a:lnTo>
                  <a:lnTo>
                    <a:pt x="653" y="85"/>
                  </a:lnTo>
                  <a:lnTo>
                    <a:pt x="654" y="85"/>
                  </a:lnTo>
                  <a:lnTo>
                    <a:pt x="653" y="85"/>
                  </a:lnTo>
                  <a:lnTo>
                    <a:pt x="651" y="86"/>
                  </a:lnTo>
                  <a:lnTo>
                    <a:pt x="653" y="86"/>
                  </a:lnTo>
                  <a:lnTo>
                    <a:pt x="653" y="85"/>
                  </a:lnTo>
                  <a:lnTo>
                    <a:pt x="653" y="86"/>
                  </a:lnTo>
                  <a:lnTo>
                    <a:pt x="654" y="86"/>
                  </a:lnTo>
                  <a:lnTo>
                    <a:pt x="653" y="86"/>
                  </a:lnTo>
                  <a:lnTo>
                    <a:pt x="653" y="87"/>
                  </a:lnTo>
                  <a:lnTo>
                    <a:pt x="654" y="87"/>
                  </a:lnTo>
                  <a:lnTo>
                    <a:pt x="653" y="87"/>
                  </a:lnTo>
                  <a:lnTo>
                    <a:pt x="651" y="87"/>
                  </a:lnTo>
                  <a:lnTo>
                    <a:pt x="650" y="87"/>
                  </a:lnTo>
                  <a:lnTo>
                    <a:pt x="650" y="86"/>
                  </a:lnTo>
                  <a:lnTo>
                    <a:pt x="650" y="87"/>
                  </a:lnTo>
                  <a:lnTo>
                    <a:pt x="649" y="87"/>
                  </a:lnTo>
                  <a:lnTo>
                    <a:pt x="650" y="87"/>
                  </a:lnTo>
                  <a:lnTo>
                    <a:pt x="649" y="88"/>
                  </a:lnTo>
                  <a:lnTo>
                    <a:pt x="648" y="88"/>
                  </a:lnTo>
                  <a:lnTo>
                    <a:pt x="644" y="90"/>
                  </a:lnTo>
                  <a:lnTo>
                    <a:pt x="641" y="90"/>
                  </a:lnTo>
                  <a:lnTo>
                    <a:pt x="641" y="88"/>
                  </a:lnTo>
                  <a:lnTo>
                    <a:pt x="640" y="88"/>
                  </a:lnTo>
                  <a:lnTo>
                    <a:pt x="641" y="88"/>
                  </a:lnTo>
                  <a:lnTo>
                    <a:pt x="640" y="88"/>
                  </a:lnTo>
                  <a:lnTo>
                    <a:pt x="639" y="88"/>
                  </a:lnTo>
                  <a:lnTo>
                    <a:pt x="635" y="90"/>
                  </a:lnTo>
                  <a:lnTo>
                    <a:pt x="635" y="88"/>
                  </a:lnTo>
                  <a:lnTo>
                    <a:pt x="636" y="88"/>
                  </a:lnTo>
                  <a:lnTo>
                    <a:pt x="637" y="88"/>
                  </a:lnTo>
                  <a:lnTo>
                    <a:pt x="637" y="87"/>
                  </a:lnTo>
                  <a:lnTo>
                    <a:pt x="636" y="88"/>
                  </a:lnTo>
                  <a:lnTo>
                    <a:pt x="635" y="88"/>
                  </a:lnTo>
                  <a:lnTo>
                    <a:pt x="634" y="88"/>
                  </a:lnTo>
                  <a:lnTo>
                    <a:pt x="635" y="90"/>
                  </a:lnTo>
                  <a:lnTo>
                    <a:pt x="634" y="90"/>
                  </a:lnTo>
                  <a:lnTo>
                    <a:pt x="633" y="90"/>
                  </a:lnTo>
                  <a:lnTo>
                    <a:pt x="629" y="90"/>
                  </a:lnTo>
                  <a:lnTo>
                    <a:pt x="626" y="88"/>
                  </a:lnTo>
                  <a:lnTo>
                    <a:pt x="627" y="88"/>
                  </a:lnTo>
                  <a:lnTo>
                    <a:pt x="627" y="87"/>
                  </a:lnTo>
                  <a:lnTo>
                    <a:pt x="628" y="87"/>
                  </a:lnTo>
                  <a:lnTo>
                    <a:pt x="627" y="87"/>
                  </a:lnTo>
                  <a:lnTo>
                    <a:pt x="627" y="86"/>
                  </a:lnTo>
                  <a:lnTo>
                    <a:pt x="628" y="86"/>
                  </a:lnTo>
                  <a:lnTo>
                    <a:pt x="632" y="86"/>
                  </a:lnTo>
                  <a:lnTo>
                    <a:pt x="633" y="86"/>
                  </a:lnTo>
                  <a:lnTo>
                    <a:pt x="632" y="86"/>
                  </a:lnTo>
                  <a:lnTo>
                    <a:pt x="631" y="86"/>
                  </a:lnTo>
                  <a:lnTo>
                    <a:pt x="629" y="86"/>
                  </a:lnTo>
                  <a:lnTo>
                    <a:pt x="631" y="86"/>
                  </a:lnTo>
                  <a:lnTo>
                    <a:pt x="632" y="85"/>
                  </a:lnTo>
                  <a:lnTo>
                    <a:pt x="628" y="86"/>
                  </a:lnTo>
                  <a:lnTo>
                    <a:pt x="628" y="85"/>
                  </a:lnTo>
                  <a:lnTo>
                    <a:pt x="627" y="85"/>
                  </a:lnTo>
                  <a:lnTo>
                    <a:pt x="628" y="85"/>
                  </a:lnTo>
                  <a:lnTo>
                    <a:pt x="629" y="85"/>
                  </a:lnTo>
                  <a:lnTo>
                    <a:pt x="631" y="85"/>
                  </a:lnTo>
                  <a:lnTo>
                    <a:pt x="629" y="84"/>
                  </a:lnTo>
                  <a:lnTo>
                    <a:pt x="631" y="84"/>
                  </a:lnTo>
                  <a:lnTo>
                    <a:pt x="629" y="84"/>
                  </a:lnTo>
                  <a:lnTo>
                    <a:pt x="628" y="84"/>
                  </a:lnTo>
                  <a:lnTo>
                    <a:pt x="632" y="84"/>
                  </a:lnTo>
                  <a:lnTo>
                    <a:pt x="635" y="84"/>
                  </a:lnTo>
                  <a:lnTo>
                    <a:pt x="633" y="84"/>
                  </a:lnTo>
                  <a:lnTo>
                    <a:pt x="634" y="83"/>
                  </a:lnTo>
                  <a:lnTo>
                    <a:pt x="635" y="84"/>
                  </a:lnTo>
                  <a:lnTo>
                    <a:pt x="636" y="83"/>
                  </a:lnTo>
                  <a:lnTo>
                    <a:pt x="634" y="83"/>
                  </a:lnTo>
                  <a:lnTo>
                    <a:pt x="639" y="83"/>
                  </a:lnTo>
                  <a:lnTo>
                    <a:pt x="637" y="83"/>
                  </a:lnTo>
                  <a:lnTo>
                    <a:pt x="636" y="83"/>
                  </a:lnTo>
                  <a:lnTo>
                    <a:pt x="637" y="83"/>
                  </a:lnTo>
                  <a:lnTo>
                    <a:pt x="639" y="81"/>
                  </a:lnTo>
                  <a:lnTo>
                    <a:pt x="640" y="81"/>
                  </a:lnTo>
                  <a:lnTo>
                    <a:pt x="641" y="81"/>
                  </a:lnTo>
                  <a:lnTo>
                    <a:pt x="639" y="81"/>
                  </a:lnTo>
                  <a:lnTo>
                    <a:pt x="640" y="81"/>
                  </a:lnTo>
                  <a:lnTo>
                    <a:pt x="644" y="81"/>
                  </a:lnTo>
                  <a:lnTo>
                    <a:pt x="648" y="80"/>
                  </a:lnTo>
                  <a:lnTo>
                    <a:pt x="649" y="80"/>
                  </a:lnTo>
                  <a:lnTo>
                    <a:pt x="646" y="80"/>
                  </a:lnTo>
                  <a:lnTo>
                    <a:pt x="642" y="81"/>
                  </a:lnTo>
                  <a:lnTo>
                    <a:pt x="642" y="80"/>
                  </a:lnTo>
                  <a:lnTo>
                    <a:pt x="643" y="80"/>
                  </a:lnTo>
                  <a:lnTo>
                    <a:pt x="640" y="80"/>
                  </a:lnTo>
                  <a:lnTo>
                    <a:pt x="636" y="81"/>
                  </a:lnTo>
                  <a:lnTo>
                    <a:pt x="635" y="81"/>
                  </a:lnTo>
                  <a:lnTo>
                    <a:pt x="634" y="81"/>
                  </a:lnTo>
                  <a:lnTo>
                    <a:pt x="633" y="81"/>
                  </a:lnTo>
                  <a:lnTo>
                    <a:pt x="631" y="81"/>
                  </a:lnTo>
                  <a:lnTo>
                    <a:pt x="628" y="81"/>
                  </a:lnTo>
                  <a:lnTo>
                    <a:pt x="627" y="81"/>
                  </a:lnTo>
                  <a:lnTo>
                    <a:pt x="626" y="81"/>
                  </a:lnTo>
                  <a:lnTo>
                    <a:pt x="625" y="83"/>
                  </a:lnTo>
                  <a:lnTo>
                    <a:pt x="625" y="81"/>
                  </a:lnTo>
                  <a:lnTo>
                    <a:pt x="621" y="83"/>
                  </a:lnTo>
                  <a:lnTo>
                    <a:pt x="618" y="83"/>
                  </a:lnTo>
                  <a:lnTo>
                    <a:pt x="617" y="83"/>
                  </a:lnTo>
                  <a:lnTo>
                    <a:pt x="614" y="83"/>
                  </a:lnTo>
                  <a:lnTo>
                    <a:pt x="612" y="83"/>
                  </a:lnTo>
                  <a:lnTo>
                    <a:pt x="611" y="83"/>
                  </a:lnTo>
                  <a:lnTo>
                    <a:pt x="612" y="83"/>
                  </a:lnTo>
                  <a:lnTo>
                    <a:pt x="611" y="83"/>
                  </a:lnTo>
                  <a:lnTo>
                    <a:pt x="612" y="83"/>
                  </a:lnTo>
                  <a:lnTo>
                    <a:pt x="612" y="81"/>
                  </a:lnTo>
                  <a:lnTo>
                    <a:pt x="611" y="81"/>
                  </a:lnTo>
                  <a:lnTo>
                    <a:pt x="612" y="81"/>
                  </a:lnTo>
                  <a:lnTo>
                    <a:pt x="613" y="81"/>
                  </a:lnTo>
                  <a:lnTo>
                    <a:pt x="614" y="80"/>
                  </a:lnTo>
                  <a:lnTo>
                    <a:pt x="615" y="80"/>
                  </a:lnTo>
                  <a:lnTo>
                    <a:pt x="619" y="80"/>
                  </a:lnTo>
                  <a:lnTo>
                    <a:pt x="620" y="80"/>
                  </a:lnTo>
                  <a:lnTo>
                    <a:pt x="619" y="80"/>
                  </a:lnTo>
                  <a:lnTo>
                    <a:pt x="620" y="80"/>
                  </a:lnTo>
                  <a:lnTo>
                    <a:pt x="619" y="80"/>
                  </a:lnTo>
                  <a:lnTo>
                    <a:pt x="621" y="79"/>
                  </a:lnTo>
                  <a:lnTo>
                    <a:pt x="620" y="79"/>
                  </a:lnTo>
                  <a:lnTo>
                    <a:pt x="619" y="79"/>
                  </a:lnTo>
                  <a:lnTo>
                    <a:pt x="620" y="79"/>
                  </a:lnTo>
                  <a:lnTo>
                    <a:pt x="625" y="78"/>
                  </a:lnTo>
                  <a:lnTo>
                    <a:pt x="625" y="79"/>
                  </a:lnTo>
                  <a:lnTo>
                    <a:pt x="626" y="79"/>
                  </a:lnTo>
                  <a:lnTo>
                    <a:pt x="627" y="79"/>
                  </a:lnTo>
                  <a:lnTo>
                    <a:pt x="626" y="79"/>
                  </a:lnTo>
                  <a:lnTo>
                    <a:pt x="626" y="80"/>
                  </a:lnTo>
                  <a:lnTo>
                    <a:pt x="627" y="80"/>
                  </a:lnTo>
                  <a:lnTo>
                    <a:pt x="628" y="80"/>
                  </a:lnTo>
                  <a:lnTo>
                    <a:pt x="629" y="79"/>
                  </a:lnTo>
                  <a:lnTo>
                    <a:pt x="631" y="79"/>
                  </a:lnTo>
                  <a:lnTo>
                    <a:pt x="632" y="79"/>
                  </a:lnTo>
                  <a:lnTo>
                    <a:pt x="631" y="79"/>
                  </a:lnTo>
                  <a:lnTo>
                    <a:pt x="629" y="79"/>
                  </a:lnTo>
                  <a:lnTo>
                    <a:pt x="628" y="79"/>
                  </a:lnTo>
                  <a:lnTo>
                    <a:pt x="627" y="79"/>
                  </a:lnTo>
                  <a:lnTo>
                    <a:pt x="628" y="79"/>
                  </a:lnTo>
                  <a:lnTo>
                    <a:pt x="627" y="79"/>
                  </a:lnTo>
                  <a:lnTo>
                    <a:pt x="627" y="78"/>
                  </a:lnTo>
                  <a:lnTo>
                    <a:pt x="628" y="78"/>
                  </a:lnTo>
                  <a:lnTo>
                    <a:pt x="629" y="78"/>
                  </a:lnTo>
                  <a:lnTo>
                    <a:pt x="629" y="77"/>
                  </a:lnTo>
                  <a:lnTo>
                    <a:pt x="631" y="77"/>
                  </a:lnTo>
                  <a:lnTo>
                    <a:pt x="632" y="77"/>
                  </a:lnTo>
                  <a:lnTo>
                    <a:pt x="631" y="77"/>
                  </a:lnTo>
                  <a:lnTo>
                    <a:pt x="627" y="77"/>
                  </a:lnTo>
                  <a:lnTo>
                    <a:pt x="626" y="77"/>
                  </a:lnTo>
                  <a:lnTo>
                    <a:pt x="627" y="76"/>
                  </a:lnTo>
                  <a:lnTo>
                    <a:pt x="628" y="76"/>
                  </a:lnTo>
                  <a:lnTo>
                    <a:pt x="629" y="74"/>
                  </a:lnTo>
                  <a:lnTo>
                    <a:pt x="632" y="74"/>
                  </a:lnTo>
                  <a:lnTo>
                    <a:pt x="634" y="74"/>
                  </a:lnTo>
                  <a:lnTo>
                    <a:pt x="629" y="74"/>
                  </a:lnTo>
                  <a:lnTo>
                    <a:pt x="627" y="74"/>
                  </a:lnTo>
                  <a:lnTo>
                    <a:pt x="626" y="74"/>
                  </a:lnTo>
                  <a:lnTo>
                    <a:pt x="627" y="74"/>
                  </a:lnTo>
                  <a:lnTo>
                    <a:pt x="628" y="74"/>
                  </a:lnTo>
                  <a:lnTo>
                    <a:pt x="628" y="73"/>
                  </a:lnTo>
                  <a:lnTo>
                    <a:pt x="627" y="73"/>
                  </a:lnTo>
                  <a:lnTo>
                    <a:pt x="628" y="73"/>
                  </a:lnTo>
                  <a:lnTo>
                    <a:pt x="629" y="73"/>
                  </a:lnTo>
                  <a:lnTo>
                    <a:pt x="628" y="73"/>
                  </a:lnTo>
                  <a:lnTo>
                    <a:pt x="629" y="73"/>
                  </a:lnTo>
                  <a:lnTo>
                    <a:pt x="631" y="72"/>
                  </a:lnTo>
                  <a:lnTo>
                    <a:pt x="629" y="72"/>
                  </a:lnTo>
                  <a:lnTo>
                    <a:pt x="631" y="72"/>
                  </a:lnTo>
                  <a:lnTo>
                    <a:pt x="632" y="72"/>
                  </a:lnTo>
                  <a:lnTo>
                    <a:pt x="633" y="72"/>
                  </a:lnTo>
                  <a:lnTo>
                    <a:pt x="633" y="71"/>
                  </a:lnTo>
                  <a:lnTo>
                    <a:pt x="636" y="72"/>
                  </a:lnTo>
                  <a:lnTo>
                    <a:pt x="637" y="72"/>
                  </a:lnTo>
                  <a:lnTo>
                    <a:pt x="637" y="73"/>
                  </a:lnTo>
                  <a:lnTo>
                    <a:pt x="636" y="74"/>
                  </a:lnTo>
                  <a:lnTo>
                    <a:pt x="637" y="74"/>
                  </a:lnTo>
                  <a:lnTo>
                    <a:pt x="639" y="74"/>
                  </a:lnTo>
                  <a:lnTo>
                    <a:pt x="639" y="76"/>
                  </a:lnTo>
                  <a:lnTo>
                    <a:pt x="637" y="76"/>
                  </a:lnTo>
                  <a:lnTo>
                    <a:pt x="641" y="76"/>
                  </a:lnTo>
                  <a:lnTo>
                    <a:pt x="640" y="76"/>
                  </a:lnTo>
                  <a:lnTo>
                    <a:pt x="639" y="76"/>
                  </a:lnTo>
                  <a:lnTo>
                    <a:pt x="641" y="77"/>
                  </a:lnTo>
                  <a:lnTo>
                    <a:pt x="641" y="78"/>
                  </a:lnTo>
                  <a:lnTo>
                    <a:pt x="642" y="78"/>
                  </a:lnTo>
                  <a:lnTo>
                    <a:pt x="641" y="78"/>
                  </a:lnTo>
                  <a:lnTo>
                    <a:pt x="642" y="78"/>
                  </a:lnTo>
                  <a:lnTo>
                    <a:pt x="643" y="78"/>
                  </a:lnTo>
                  <a:lnTo>
                    <a:pt x="644" y="78"/>
                  </a:lnTo>
                  <a:lnTo>
                    <a:pt x="646" y="78"/>
                  </a:lnTo>
                  <a:lnTo>
                    <a:pt x="647" y="78"/>
                  </a:lnTo>
                  <a:lnTo>
                    <a:pt x="648" y="77"/>
                  </a:lnTo>
                  <a:lnTo>
                    <a:pt x="644" y="78"/>
                  </a:lnTo>
                  <a:lnTo>
                    <a:pt x="643" y="78"/>
                  </a:lnTo>
                  <a:lnTo>
                    <a:pt x="643" y="77"/>
                  </a:lnTo>
                  <a:lnTo>
                    <a:pt x="644" y="77"/>
                  </a:lnTo>
                  <a:lnTo>
                    <a:pt x="643" y="77"/>
                  </a:lnTo>
                  <a:lnTo>
                    <a:pt x="643" y="76"/>
                  </a:lnTo>
                  <a:lnTo>
                    <a:pt x="644" y="76"/>
                  </a:lnTo>
                  <a:lnTo>
                    <a:pt x="646" y="76"/>
                  </a:lnTo>
                  <a:lnTo>
                    <a:pt x="647" y="76"/>
                  </a:lnTo>
                  <a:lnTo>
                    <a:pt x="648" y="76"/>
                  </a:lnTo>
                  <a:lnTo>
                    <a:pt x="649" y="76"/>
                  </a:lnTo>
                  <a:lnTo>
                    <a:pt x="650" y="76"/>
                  </a:lnTo>
                  <a:lnTo>
                    <a:pt x="650" y="74"/>
                  </a:lnTo>
                  <a:lnTo>
                    <a:pt x="648" y="76"/>
                  </a:lnTo>
                  <a:lnTo>
                    <a:pt x="647" y="76"/>
                  </a:lnTo>
                  <a:lnTo>
                    <a:pt x="647" y="74"/>
                  </a:lnTo>
                  <a:lnTo>
                    <a:pt x="646" y="74"/>
                  </a:lnTo>
                  <a:lnTo>
                    <a:pt x="644" y="74"/>
                  </a:lnTo>
                  <a:lnTo>
                    <a:pt x="642" y="74"/>
                  </a:lnTo>
                  <a:lnTo>
                    <a:pt x="642" y="73"/>
                  </a:lnTo>
                  <a:lnTo>
                    <a:pt x="643" y="73"/>
                  </a:lnTo>
                  <a:lnTo>
                    <a:pt x="646" y="73"/>
                  </a:lnTo>
                  <a:lnTo>
                    <a:pt x="647" y="73"/>
                  </a:lnTo>
                  <a:lnTo>
                    <a:pt x="646" y="73"/>
                  </a:lnTo>
                  <a:lnTo>
                    <a:pt x="647" y="73"/>
                  </a:lnTo>
                  <a:lnTo>
                    <a:pt x="648" y="73"/>
                  </a:lnTo>
                  <a:lnTo>
                    <a:pt x="647" y="73"/>
                  </a:lnTo>
                  <a:lnTo>
                    <a:pt x="648" y="73"/>
                  </a:lnTo>
                  <a:lnTo>
                    <a:pt x="647" y="73"/>
                  </a:lnTo>
                  <a:lnTo>
                    <a:pt x="647" y="72"/>
                  </a:lnTo>
                  <a:lnTo>
                    <a:pt x="646" y="72"/>
                  </a:lnTo>
                  <a:lnTo>
                    <a:pt x="642" y="72"/>
                  </a:lnTo>
                  <a:lnTo>
                    <a:pt x="641" y="71"/>
                  </a:lnTo>
                  <a:lnTo>
                    <a:pt x="643" y="71"/>
                  </a:lnTo>
                  <a:lnTo>
                    <a:pt x="644" y="71"/>
                  </a:lnTo>
                  <a:lnTo>
                    <a:pt x="644" y="70"/>
                  </a:lnTo>
                  <a:lnTo>
                    <a:pt x="646" y="70"/>
                  </a:lnTo>
                  <a:lnTo>
                    <a:pt x="648" y="70"/>
                  </a:lnTo>
                  <a:lnTo>
                    <a:pt x="649" y="70"/>
                  </a:lnTo>
                  <a:lnTo>
                    <a:pt x="653" y="70"/>
                  </a:lnTo>
                  <a:lnTo>
                    <a:pt x="654" y="70"/>
                  </a:lnTo>
                  <a:lnTo>
                    <a:pt x="655" y="70"/>
                  </a:lnTo>
                  <a:lnTo>
                    <a:pt x="656" y="70"/>
                  </a:lnTo>
                  <a:lnTo>
                    <a:pt x="655" y="70"/>
                  </a:lnTo>
                  <a:lnTo>
                    <a:pt x="656" y="70"/>
                  </a:lnTo>
                  <a:lnTo>
                    <a:pt x="656" y="71"/>
                  </a:lnTo>
                  <a:lnTo>
                    <a:pt x="657" y="71"/>
                  </a:lnTo>
                  <a:lnTo>
                    <a:pt x="658" y="71"/>
                  </a:lnTo>
                  <a:lnTo>
                    <a:pt x="657" y="71"/>
                  </a:lnTo>
                  <a:lnTo>
                    <a:pt x="656" y="71"/>
                  </a:lnTo>
                  <a:lnTo>
                    <a:pt x="656" y="72"/>
                  </a:lnTo>
                  <a:lnTo>
                    <a:pt x="657" y="72"/>
                  </a:lnTo>
                  <a:lnTo>
                    <a:pt x="657" y="71"/>
                  </a:lnTo>
                  <a:lnTo>
                    <a:pt x="658" y="72"/>
                  </a:lnTo>
                  <a:lnTo>
                    <a:pt x="658" y="71"/>
                  </a:lnTo>
                  <a:lnTo>
                    <a:pt x="660" y="71"/>
                  </a:lnTo>
                  <a:lnTo>
                    <a:pt x="658" y="72"/>
                  </a:lnTo>
                  <a:lnTo>
                    <a:pt x="660" y="72"/>
                  </a:lnTo>
                  <a:lnTo>
                    <a:pt x="660" y="71"/>
                  </a:lnTo>
                  <a:lnTo>
                    <a:pt x="660" y="70"/>
                  </a:lnTo>
                  <a:lnTo>
                    <a:pt x="661" y="70"/>
                  </a:lnTo>
                  <a:lnTo>
                    <a:pt x="662" y="70"/>
                  </a:lnTo>
                  <a:lnTo>
                    <a:pt x="663" y="70"/>
                  </a:lnTo>
                  <a:lnTo>
                    <a:pt x="662" y="70"/>
                  </a:lnTo>
                  <a:lnTo>
                    <a:pt x="663" y="70"/>
                  </a:lnTo>
                  <a:lnTo>
                    <a:pt x="664" y="70"/>
                  </a:lnTo>
                  <a:lnTo>
                    <a:pt x="665" y="70"/>
                  </a:lnTo>
                  <a:lnTo>
                    <a:pt x="667" y="70"/>
                  </a:lnTo>
                  <a:lnTo>
                    <a:pt x="667" y="69"/>
                  </a:lnTo>
                  <a:lnTo>
                    <a:pt x="665" y="69"/>
                  </a:lnTo>
                  <a:lnTo>
                    <a:pt x="664" y="70"/>
                  </a:lnTo>
                  <a:lnTo>
                    <a:pt x="663" y="70"/>
                  </a:lnTo>
                  <a:lnTo>
                    <a:pt x="663" y="69"/>
                  </a:lnTo>
                  <a:lnTo>
                    <a:pt x="667" y="69"/>
                  </a:lnTo>
                  <a:close/>
                  <a:moveTo>
                    <a:pt x="650" y="69"/>
                  </a:moveTo>
                  <a:lnTo>
                    <a:pt x="646" y="70"/>
                  </a:lnTo>
                  <a:lnTo>
                    <a:pt x="641" y="70"/>
                  </a:lnTo>
                  <a:lnTo>
                    <a:pt x="639" y="70"/>
                  </a:lnTo>
                  <a:lnTo>
                    <a:pt x="636" y="70"/>
                  </a:lnTo>
                  <a:lnTo>
                    <a:pt x="637" y="70"/>
                  </a:lnTo>
                  <a:lnTo>
                    <a:pt x="639" y="70"/>
                  </a:lnTo>
                  <a:lnTo>
                    <a:pt x="641" y="70"/>
                  </a:lnTo>
                  <a:lnTo>
                    <a:pt x="641" y="69"/>
                  </a:lnTo>
                  <a:lnTo>
                    <a:pt x="642" y="69"/>
                  </a:lnTo>
                  <a:lnTo>
                    <a:pt x="643" y="69"/>
                  </a:lnTo>
                  <a:lnTo>
                    <a:pt x="644" y="69"/>
                  </a:lnTo>
                  <a:lnTo>
                    <a:pt x="648" y="67"/>
                  </a:lnTo>
                  <a:lnTo>
                    <a:pt x="651" y="69"/>
                  </a:lnTo>
                  <a:lnTo>
                    <a:pt x="650" y="69"/>
                  </a:lnTo>
                  <a:close/>
                  <a:moveTo>
                    <a:pt x="745" y="71"/>
                  </a:moveTo>
                  <a:lnTo>
                    <a:pt x="743" y="71"/>
                  </a:lnTo>
                  <a:lnTo>
                    <a:pt x="742" y="71"/>
                  </a:lnTo>
                  <a:lnTo>
                    <a:pt x="741" y="71"/>
                  </a:lnTo>
                  <a:lnTo>
                    <a:pt x="740" y="71"/>
                  </a:lnTo>
                  <a:lnTo>
                    <a:pt x="740" y="70"/>
                  </a:lnTo>
                  <a:lnTo>
                    <a:pt x="740" y="69"/>
                  </a:lnTo>
                  <a:lnTo>
                    <a:pt x="740" y="67"/>
                  </a:lnTo>
                  <a:lnTo>
                    <a:pt x="741" y="67"/>
                  </a:lnTo>
                  <a:lnTo>
                    <a:pt x="743" y="67"/>
                  </a:lnTo>
                  <a:lnTo>
                    <a:pt x="745" y="67"/>
                  </a:lnTo>
                  <a:lnTo>
                    <a:pt x="747" y="67"/>
                  </a:lnTo>
                  <a:lnTo>
                    <a:pt x="748" y="67"/>
                  </a:lnTo>
                  <a:lnTo>
                    <a:pt x="748" y="69"/>
                  </a:lnTo>
                  <a:lnTo>
                    <a:pt x="747" y="69"/>
                  </a:lnTo>
                  <a:lnTo>
                    <a:pt x="748" y="69"/>
                  </a:lnTo>
                  <a:lnTo>
                    <a:pt x="747" y="69"/>
                  </a:lnTo>
                  <a:lnTo>
                    <a:pt x="746" y="69"/>
                  </a:lnTo>
                  <a:lnTo>
                    <a:pt x="745" y="70"/>
                  </a:lnTo>
                  <a:lnTo>
                    <a:pt x="745" y="71"/>
                  </a:lnTo>
                  <a:close/>
                  <a:moveTo>
                    <a:pt x="576" y="67"/>
                  </a:moveTo>
                  <a:lnTo>
                    <a:pt x="575" y="67"/>
                  </a:lnTo>
                  <a:lnTo>
                    <a:pt x="576" y="67"/>
                  </a:lnTo>
                  <a:lnTo>
                    <a:pt x="576" y="69"/>
                  </a:lnTo>
                  <a:lnTo>
                    <a:pt x="575" y="69"/>
                  </a:lnTo>
                  <a:lnTo>
                    <a:pt x="573" y="70"/>
                  </a:lnTo>
                  <a:lnTo>
                    <a:pt x="573" y="69"/>
                  </a:lnTo>
                  <a:lnTo>
                    <a:pt x="572" y="69"/>
                  </a:lnTo>
                  <a:lnTo>
                    <a:pt x="572" y="70"/>
                  </a:lnTo>
                  <a:lnTo>
                    <a:pt x="572" y="71"/>
                  </a:lnTo>
                  <a:lnTo>
                    <a:pt x="571" y="71"/>
                  </a:lnTo>
                  <a:lnTo>
                    <a:pt x="572" y="71"/>
                  </a:lnTo>
                  <a:lnTo>
                    <a:pt x="571" y="71"/>
                  </a:lnTo>
                  <a:lnTo>
                    <a:pt x="571" y="72"/>
                  </a:lnTo>
                  <a:lnTo>
                    <a:pt x="570" y="72"/>
                  </a:lnTo>
                  <a:lnTo>
                    <a:pt x="571" y="72"/>
                  </a:lnTo>
                  <a:lnTo>
                    <a:pt x="572" y="72"/>
                  </a:lnTo>
                  <a:lnTo>
                    <a:pt x="572" y="73"/>
                  </a:lnTo>
                  <a:lnTo>
                    <a:pt x="571" y="74"/>
                  </a:lnTo>
                  <a:lnTo>
                    <a:pt x="571" y="73"/>
                  </a:lnTo>
                  <a:lnTo>
                    <a:pt x="571" y="74"/>
                  </a:lnTo>
                  <a:lnTo>
                    <a:pt x="569" y="74"/>
                  </a:lnTo>
                  <a:lnTo>
                    <a:pt x="568" y="74"/>
                  </a:lnTo>
                  <a:lnTo>
                    <a:pt x="568" y="76"/>
                  </a:lnTo>
                  <a:lnTo>
                    <a:pt x="567" y="76"/>
                  </a:lnTo>
                  <a:lnTo>
                    <a:pt x="565" y="77"/>
                  </a:lnTo>
                  <a:lnTo>
                    <a:pt x="567" y="77"/>
                  </a:lnTo>
                  <a:lnTo>
                    <a:pt x="568" y="77"/>
                  </a:lnTo>
                  <a:lnTo>
                    <a:pt x="570" y="76"/>
                  </a:lnTo>
                  <a:lnTo>
                    <a:pt x="571" y="76"/>
                  </a:lnTo>
                  <a:lnTo>
                    <a:pt x="571" y="77"/>
                  </a:lnTo>
                  <a:lnTo>
                    <a:pt x="572" y="77"/>
                  </a:lnTo>
                  <a:lnTo>
                    <a:pt x="571" y="78"/>
                  </a:lnTo>
                  <a:lnTo>
                    <a:pt x="570" y="78"/>
                  </a:lnTo>
                  <a:lnTo>
                    <a:pt x="569" y="78"/>
                  </a:lnTo>
                  <a:lnTo>
                    <a:pt x="568" y="78"/>
                  </a:lnTo>
                  <a:lnTo>
                    <a:pt x="568" y="79"/>
                  </a:lnTo>
                  <a:lnTo>
                    <a:pt x="567" y="79"/>
                  </a:lnTo>
                  <a:lnTo>
                    <a:pt x="565" y="79"/>
                  </a:lnTo>
                  <a:lnTo>
                    <a:pt x="567" y="79"/>
                  </a:lnTo>
                  <a:lnTo>
                    <a:pt x="568" y="79"/>
                  </a:lnTo>
                  <a:lnTo>
                    <a:pt x="569" y="79"/>
                  </a:lnTo>
                  <a:lnTo>
                    <a:pt x="570" y="78"/>
                  </a:lnTo>
                  <a:lnTo>
                    <a:pt x="573" y="78"/>
                  </a:lnTo>
                  <a:lnTo>
                    <a:pt x="575" y="78"/>
                  </a:lnTo>
                  <a:lnTo>
                    <a:pt x="576" y="78"/>
                  </a:lnTo>
                  <a:lnTo>
                    <a:pt x="576" y="79"/>
                  </a:lnTo>
                  <a:lnTo>
                    <a:pt x="575" y="79"/>
                  </a:lnTo>
                  <a:lnTo>
                    <a:pt x="576" y="79"/>
                  </a:lnTo>
                  <a:lnTo>
                    <a:pt x="575" y="79"/>
                  </a:lnTo>
                  <a:lnTo>
                    <a:pt x="575" y="80"/>
                  </a:lnTo>
                  <a:lnTo>
                    <a:pt x="573" y="81"/>
                  </a:lnTo>
                  <a:lnTo>
                    <a:pt x="575" y="81"/>
                  </a:lnTo>
                  <a:lnTo>
                    <a:pt x="575" y="80"/>
                  </a:lnTo>
                  <a:lnTo>
                    <a:pt x="576" y="80"/>
                  </a:lnTo>
                  <a:lnTo>
                    <a:pt x="577" y="79"/>
                  </a:lnTo>
                  <a:lnTo>
                    <a:pt x="579" y="79"/>
                  </a:lnTo>
                  <a:lnTo>
                    <a:pt x="578" y="79"/>
                  </a:lnTo>
                  <a:lnTo>
                    <a:pt x="577" y="79"/>
                  </a:lnTo>
                  <a:lnTo>
                    <a:pt x="578" y="78"/>
                  </a:lnTo>
                  <a:lnTo>
                    <a:pt x="579" y="78"/>
                  </a:lnTo>
                  <a:lnTo>
                    <a:pt x="579" y="77"/>
                  </a:lnTo>
                  <a:lnTo>
                    <a:pt x="582" y="77"/>
                  </a:lnTo>
                  <a:lnTo>
                    <a:pt x="583" y="77"/>
                  </a:lnTo>
                  <a:lnTo>
                    <a:pt x="585" y="77"/>
                  </a:lnTo>
                  <a:lnTo>
                    <a:pt x="587" y="77"/>
                  </a:lnTo>
                  <a:lnTo>
                    <a:pt x="590" y="77"/>
                  </a:lnTo>
                  <a:lnTo>
                    <a:pt x="590" y="78"/>
                  </a:lnTo>
                  <a:lnTo>
                    <a:pt x="591" y="78"/>
                  </a:lnTo>
                  <a:lnTo>
                    <a:pt x="591" y="79"/>
                  </a:lnTo>
                  <a:lnTo>
                    <a:pt x="590" y="79"/>
                  </a:lnTo>
                  <a:lnTo>
                    <a:pt x="589" y="80"/>
                  </a:lnTo>
                  <a:lnTo>
                    <a:pt x="589" y="81"/>
                  </a:lnTo>
                  <a:lnTo>
                    <a:pt x="587" y="81"/>
                  </a:lnTo>
                  <a:lnTo>
                    <a:pt x="586" y="81"/>
                  </a:lnTo>
                  <a:lnTo>
                    <a:pt x="586" y="83"/>
                  </a:lnTo>
                  <a:lnTo>
                    <a:pt x="585" y="83"/>
                  </a:lnTo>
                  <a:lnTo>
                    <a:pt x="584" y="83"/>
                  </a:lnTo>
                  <a:lnTo>
                    <a:pt x="583" y="83"/>
                  </a:lnTo>
                  <a:lnTo>
                    <a:pt x="584" y="83"/>
                  </a:lnTo>
                  <a:lnTo>
                    <a:pt x="583" y="83"/>
                  </a:lnTo>
                  <a:lnTo>
                    <a:pt x="583" y="84"/>
                  </a:lnTo>
                  <a:lnTo>
                    <a:pt x="584" y="84"/>
                  </a:lnTo>
                  <a:lnTo>
                    <a:pt x="583" y="84"/>
                  </a:lnTo>
                  <a:lnTo>
                    <a:pt x="582" y="84"/>
                  </a:lnTo>
                  <a:lnTo>
                    <a:pt x="582" y="85"/>
                  </a:lnTo>
                  <a:lnTo>
                    <a:pt x="580" y="85"/>
                  </a:lnTo>
                  <a:lnTo>
                    <a:pt x="579" y="85"/>
                  </a:lnTo>
                  <a:lnTo>
                    <a:pt x="578" y="86"/>
                  </a:lnTo>
                  <a:lnTo>
                    <a:pt x="577" y="86"/>
                  </a:lnTo>
                  <a:lnTo>
                    <a:pt x="577" y="87"/>
                  </a:lnTo>
                  <a:lnTo>
                    <a:pt x="576" y="87"/>
                  </a:lnTo>
                  <a:lnTo>
                    <a:pt x="575" y="87"/>
                  </a:lnTo>
                  <a:lnTo>
                    <a:pt x="573" y="87"/>
                  </a:lnTo>
                  <a:lnTo>
                    <a:pt x="573" y="88"/>
                  </a:lnTo>
                  <a:lnTo>
                    <a:pt x="570" y="88"/>
                  </a:lnTo>
                  <a:lnTo>
                    <a:pt x="565" y="90"/>
                  </a:lnTo>
                  <a:lnTo>
                    <a:pt x="562" y="90"/>
                  </a:lnTo>
                  <a:lnTo>
                    <a:pt x="561" y="90"/>
                  </a:lnTo>
                  <a:lnTo>
                    <a:pt x="560" y="90"/>
                  </a:lnTo>
                  <a:lnTo>
                    <a:pt x="558" y="90"/>
                  </a:lnTo>
                  <a:lnTo>
                    <a:pt x="557" y="90"/>
                  </a:lnTo>
                  <a:lnTo>
                    <a:pt x="557" y="88"/>
                  </a:lnTo>
                  <a:lnTo>
                    <a:pt x="558" y="88"/>
                  </a:lnTo>
                  <a:lnTo>
                    <a:pt x="557" y="88"/>
                  </a:lnTo>
                  <a:lnTo>
                    <a:pt x="556" y="88"/>
                  </a:lnTo>
                  <a:lnTo>
                    <a:pt x="555" y="90"/>
                  </a:lnTo>
                  <a:lnTo>
                    <a:pt x="555" y="88"/>
                  </a:lnTo>
                  <a:lnTo>
                    <a:pt x="554" y="90"/>
                  </a:lnTo>
                  <a:lnTo>
                    <a:pt x="555" y="90"/>
                  </a:lnTo>
                  <a:lnTo>
                    <a:pt x="554" y="90"/>
                  </a:lnTo>
                  <a:lnTo>
                    <a:pt x="553" y="90"/>
                  </a:lnTo>
                  <a:lnTo>
                    <a:pt x="549" y="90"/>
                  </a:lnTo>
                  <a:lnTo>
                    <a:pt x="548" y="90"/>
                  </a:lnTo>
                  <a:lnTo>
                    <a:pt x="547" y="90"/>
                  </a:lnTo>
                  <a:lnTo>
                    <a:pt x="549" y="90"/>
                  </a:lnTo>
                  <a:lnTo>
                    <a:pt x="549" y="88"/>
                  </a:lnTo>
                  <a:lnTo>
                    <a:pt x="548" y="88"/>
                  </a:lnTo>
                  <a:lnTo>
                    <a:pt x="547" y="88"/>
                  </a:lnTo>
                  <a:lnTo>
                    <a:pt x="546" y="88"/>
                  </a:lnTo>
                  <a:lnTo>
                    <a:pt x="546" y="90"/>
                  </a:lnTo>
                  <a:lnTo>
                    <a:pt x="544" y="90"/>
                  </a:lnTo>
                  <a:lnTo>
                    <a:pt x="541" y="90"/>
                  </a:lnTo>
                  <a:lnTo>
                    <a:pt x="540" y="90"/>
                  </a:lnTo>
                  <a:lnTo>
                    <a:pt x="540" y="91"/>
                  </a:lnTo>
                  <a:lnTo>
                    <a:pt x="537" y="91"/>
                  </a:lnTo>
                  <a:lnTo>
                    <a:pt x="535" y="91"/>
                  </a:lnTo>
                  <a:lnTo>
                    <a:pt x="533" y="91"/>
                  </a:lnTo>
                  <a:lnTo>
                    <a:pt x="532" y="91"/>
                  </a:lnTo>
                  <a:lnTo>
                    <a:pt x="533" y="91"/>
                  </a:lnTo>
                  <a:lnTo>
                    <a:pt x="532" y="91"/>
                  </a:lnTo>
                  <a:lnTo>
                    <a:pt x="530" y="91"/>
                  </a:lnTo>
                  <a:lnTo>
                    <a:pt x="529" y="91"/>
                  </a:lnTo>
                  <a:lnTo>
                    <a:pt x="529" y="92"/>
                  </a:lnTo>
                  <a:lnTo>
                    <a:pt x="527" y="92"/>
                  </a:lnTo>
                  <a:lnTo>
                    <a:pt x="526" y="92"/>
                  </a:lnTo>
                  <a:lnTo>
                    <a:pt x="526" y="93"/>
                  </a:lnTo>
                  <a:lnTo>
                    <a:pt x="523" y="93"/>
                  </a:lnTo>
                  <a:lnTo>
                    <a:pt x="522" y="93"/>
                  </a:lnTo>
                  <a:lnTo>
                    <a:pt x="521" y="93"/>
                  </a:lnTo>
                  <a:lnTo>
                    <a:pt x="521" y="94"/>
                  </a:lnTo>
                  <a:lnTo>
                    <a:pt x="520" y="94"/>
                  </a:lnTo>
                  <a:lnTo>
                    <a:pt x="519" y="94"/>
                  </a:lnTo>
                  <a:lnTo>
                    <a:pt x="518" y="94"/>
                  </a:lnTo>
                  <a:lnTo>
                    <a:pt x="516" y="94"/>
                  </a:lnTo>
                  <a:lnTo>
                    <a:pt x="515" y="94"/>
                  </a:lnTo>
                  <a:lnTo>
                    <a:pt x="514" y="95"/>
                  </a:lnTo>
                  <a:lnTo>
                    <a:pt x="513" y="95"/>
                  </a:lnTo>
                  <a:lnTo>
                    <a:pt x="509" y="95"/>
                  </a:lnTo>
                  <a:lnTo>
                    <a:pt x="506" y="95"/>
                  </a:lnTo>
                  <a:lnTo>
                    <a:pt x="505" y="97"/>
                  </a:lnTo>
                  <a:lnTo>
                    <a:pt x="504" y="97"/>
                  </a:lnTo>
                  <a:lnTo>
                    <a:pt x="503" y="97"/>
                  </a:lnTo>
                  <a:lnTo>
                    <a:pt x="498" y="97"/>
                  </a:lnTo>
                  <a:lnTo>
                    <a:pt x="497" y="97"/>
                  </a:lnTo>
                  <a:lnTo>
                    <a:pt x="494" y="97"/>
                  </a:lnTo>
                  <a:lnTo>
                    <a:pt x="492" y="97"/>
                  </a:lnTo>
                  <a:lnTo>
                    <a:pt x="492" y="95"/>
                  </a:lnTo>
                  <a:lnTo>
                    <a:pt x="490" y="94"/>
                  </a:lnTo>
                  <a:lnTo>
                    <a:pt x="489" y="93"/>
                  </a:lnTo>
                  <a:lnTo>
                    <a:pt x="490" y="93"/>
                  </a:lnTo>
                  <a:lnTo>
                    <a:pt x="491" y="92"/>
                  </a:lnTo>
                  <a:lnTo>
                    <a:pt x="492" y="92"/>
                  </a:lnTo>
                  <a:lnTo>
                    <a:pt x="496" y="92"/>
                  </a:lnTo>
                  <a:lnTo>
                    <a:pt x="497" y="92"/>
                  </a:lnTo>
                  <a:lnTo>
                    <a:pt x="498" y="91"/>
                  </a:lnTo>
                  <a:lnTo>
                    <a:pt x="499" y="91"/>
                  </a:lnTo>
                  <a:lnTo>
                    <a:pt x="500" y="91"/>
                  </a:lnTo>
                  <a:lnTo>
                    <a:pt x="501" y="91"/>
                  </a:lnTo>
                  <a:lnTo>
                    <a:pt x="503" y="91"/>
                  </a:lnTo>
                  <a:lnTo>
                    <a:pt x="504" y="91"/>
                  </a:lnTo>
                  <a:lnTo>
                    <a:pt x="503" y="91"/>
                  </a:lnTo>
                  <a:lnTo>
                    <a:pt x="504" y="91"/>
                  </a:lnTo>
                  <a:lnTo>
                    <a:pt x="505" y="90"/>
                  </a:lnTo>
                  <a:lnTo>
                    <a:pt x="506" y="90"/>
                  </a:lnTo>
                  <a:lnTo>
                    <a:pt x="507" y="90"/>
                  </a:lnTo>
                  <a:lnTo>
                    <a:pt x="508" y="90"/>
                  </a:lnTo>
                  <a:lnTo>
                    <a:pt x="509" y="90"/>
                  </a:lnTo>
                  <a:lnTo>
                    <a:pt x="512" y="90"/>
                  </a:lnTo>
                  <a:lnTo>
                    <a:pt x="514" y="90"/>
                  </a:lnTo>
                  <a:lnTo>
                    <a:pt x="516" y="88"/>
                  </a:lnTo>
                  <a:lnTo>
                    <a:pt x="518" y="90"/>
                  </a:lnTo>
                  <a:lnTo>
                    <a:pt x="519" y="90"/>
                  </a:lnTo>
                  <a:lnTo>
                    <a:pt x="520" y="90"/>
                  </a:lnTo>
                  <a:lnTo>
                    <a:pt x="521" y="90"/>
                  </a:lnTo>
                  <a:lnTo>
                    <a:pt x="521" y="88"/>
                  </a:lnTo>
                  <a:lnTo>
                    <a:pt x="522" y="88"/>
                  </a:lnTo>
                  <a:lnTo>
                    <a:pt x="521" y="88"/>
                  </a:lnTo>
                  <a:lnTo>
                    <a:pt x="522" y="88"/>
                  </a:lnTo>
                  <a:lnTo>
                    <a:pt x="523" y="88"/>
                  </a:lnTo>
                  <a:lnTo>
                    <a:pt x="525" y="88"/>
                  </a:lnTo>
                  <a:lnTo>
                    <a:pt x="525" y="87"/>
                  </a:lnTo>
                  <a:lnTo>
                    <a:pt x="526" y="87"/>
                  </a:lnTo>
                  <a:lnTo>
                    <a:pt x="527" y="87"/>
                  </a:lnTo>
                  <a:lnTo>
                    <a:pt x="528" y="87"/>
                  </a:lnTo>
                  <a:lnTo>
                    <a:pt x="529" y="86"/>
                  </a:lnTo>
                  <a:lnTo>
                    <a:pt x="530" y="86"/>
                  </a:lnTo>
                  <a:lnTo>
                    <a:pt x="529" y="86"/>
                  </a:lnTo>
                  <a:lnTo>
                    <a:pt x="528" y="86"/>
                  </a:lnTo>
                  <a:lnTo>
                    <a:pt x="527" y="86"/>
                  </a:lnTo>
                  <a:lnTo>
                    <a:pt x="526" y="86"/>
                  </a:lnTo>
                  <a:lnTo>
                    <a:pt x="526" y="87"/>
                  </a:lnTo>
                  <a:lnTo>
                    <a:pt x="525" y="87"/>
                  </a:lnTo>
                  <a:lnTo>
                    <a:pt x="523" y="87"/>
                  </a:lnTo>
                  <a:lnTo>
                    <a:pt x="522" y="87"/>
                  </a:lnTo>
                  <a:lnTo>
                    <a:pt x="523" y="87"/>
                  </a:lnTo>
                  <a:lnTo>
                    <a:pt x="522" y="87"/>
                  </a:lnTo>
                  <a:lnTo>
                    <a:pt x="521" y="87"/>
                  </a:lnTo>
                  <a:lnTo>
                    <a:pt x="520" y="87"/>
                  </a:lnTo>
                  <a:lnTo>
                    <a:pt x="519" y="87"/>
                  </a:lnTo>
                  <a:lnTo>
                    <a:pt x="516" y="87"/>
                  </a:lnTo>
                  <a:lnTo>
                    <a:pt x="515" y="87"/>
                  </a:lnTo>
                  <a:lnTo>
                    <a:pt x="514" y="87"/>
                  </a:lnTo>
                  <a:lnTo>
                    <a:pt x="515" y="87"/>
                  </a:lnTo>
                  <a:lnTo>
                    <a:pt x="516" y="87"/>
                  </a:lnTo>
                  <a:lnTo>
                    <a:pt x="516" y="86"/>
                  </a:lnTo>
                  <a:lnTo>
                    <a:pt x="515" y="86"/>
                  </a:lnTo>
                  <a:lnTo>
                    <a:pt x="515" y="87"/>
                  </a:lnTo>
                  <a:lnTo>
                    <a:pt x="514" y="87"/>
                  </a:lnTo>
                  <a:lnTo>
                    <a:pt x="514" y="86"/>
                  </a:lnTo>
                  <a:lnTo>
                    <a:pt x="515" y="86"/>
                  </a:lnTo>
                  <a:lnTo>
                    <a:pt x="514" y="86"/>
                  </a:lnTo>
                  <a:lnTo>
                    <a:pt x="513" y="86"/>
                  </a:lnTo>
                  <a:lnTo>
                    <a:pt x="513" y="87"/>
                  </a:lnTo>
                  <a:lnTo>
                    <a:pt x="512" y="87"/>
                  </a:lnTo>
                  <a:lnTo>
                    <a:pt x="511" y="87"/>
                  </a:lnTo>
                  <a:lnTo>
                    <a:pt x="508" y="88"/>
                  </a:lnTo>
                  <a:lnTo>
                    <a:pt x="508" y="87"/>
                  </a:lnTo>
                  <a:lnTo>
                    <a:pt x="507" y="87"/>
                  </a:lnTo>
                  <a:lnTo>
                    <a:pt x="507" y="88"/>
                  </a:lnTo>
                  <a:lnTo>
                    <a:pt x="505" y="88"/>
                  </a:lnTo>
                  <a:lnTo>
                    <a:pt x="503" y="88"/>
                  </a:lnTo>
                  <a:lnTo>
                    <a:pt x="501" y="88"/>
                  </a:lnTo>
                  <a:lnTo>
                    <a:pt x="500" y="88"/>
                  </a:lnTo>
                  <a:lnTo>
                    <a:pt x="499" y="88"/>
                  </a:lnTo>
                  <a:lnTo>
                    <a:pt x="500" y="87"/>
                  </a:lnTo>
                  <a:lnTo>
                    <a:pt x="501" y="87"/>
                  </a:lnTo>
                  <a:lnTo>
                    <a:pt x="504" y="87"/>
                  </a:lnTo>
                  <a:lnTo>
                    <a:pt x="501" y="87"/>
                  </a:lnTo>
                  <a:lnTo>
                    <a:pt x="503" y="86"/>
                  </a:lnTo>
                  <a:lnTo>
                    <a:pt x="504" y="85"/>
                  </a:lnTo>
                  <a:lnTo>
                    <a:pt x="505" y="85"/>
                  </a:lnTo>
                  <a:lnTo>
                    <a:pt x="506" y="85"/>
                  </a:lnTo>
                  <a:lnTo>
                    <a:pt x="507" y="85"/>
                  </a:lnTo>
                  <a:lnTo>
                    <a:pt x="508" y="85"/>
                  </a:lnTo>
                  <a:lnTo>
                    <a:pt x="511" y="84"/>
                  </a:lnTo>
                  <a:lnTo>
                    <a:pt x="509" y="84"/>
                  </a:lnTo>
                  <a:lnTo>
                    <a:pt x="508" y="84"/>
                  </a:lnTo>
                  <a:lnTo>
                    <a:pt x="505" y="85"/>
                  </a:lnTo>
                  <a:lnTo>
                    <a:pt x="505" y="84"/>
                  </a:lnTo>
                  <a:lnTo>
                    <a:pt x="504" y="84"/>
                  </a:lnTo>
                  <a:lnTo>
                    <a:pt x="504" y="85"/>
                  </a:lnTo>
                  <a:lnTo>
                    <a:pt x="503" y="85"/>
                  </a:lnTo>
                  <a:lnTo>
                    <a:pt x="501" y="85"/>
                  </a:lnTo>
                  <a:lnTo>
                    <a:pt x="501" y="86"/>
                  </a:lnTo>
                  <a:lnTo>
                    <a:pt x="500" y="86"/>
                  </a:lnTo>
                  <a:lnTo>
                    <a:pt x="499" y="86"/>
                  </a:lnTo>
                  <a:lnTo>
                    <a:pt x="498" y="85"/>
                  </a:lnTo>
                  <a:lnTo>
                    <a:pt x="497" y="85"/>
                  </a:lnTo>
                  <a:lnTo>
                    <a:pt x="497" y="86"/>
                  </a:lnTo>
                  <a:lnTo>
                    <a:pt x="498" y="86"/>
                  </a:lnTo>
                  <a:lnTo>
                    <a:pt x="498" y="87"/>
                  </a:lnTo>
                  <a:lnTo>
                    <a:pt x="497" y="87"/>
                  </a:lnTo>
                  <a:lnTo>
                    <a:pt x="496" y="87"/>
                  </a:lnTo>
                  <a:lnTo>
                    <a:pt x="496" y="88"/>
                  </a:lnTo>
                  <a:lnTo>
                    <a:pt x="494" y="88"/>
                  </a:lnTo>
                  <a:lnTo>
                    <a:pt x="492" y="88"/>
                  </a:lnTo>
                  <a:lnTo>
                    <a:pt x="489" y="90"/>
                  </a:lnTo>
                  <a:lnTo>
                    <a:pt x="487" y="90"/>
                  </a:lnTo>
                  <a:lnTo>
                    <a:pt x="486" y="90"/>
                  </a:lnTo>
                  <a:lnTo>
                    <a:pt x="486" y="88"/>
                  </a:lnTo>
                  <a:lnTo>
                    <a:pt x="487" y="88"/>
                  </a:lnTo>
                  <a:lnTo>
                    <a:pt x="489" y="88"/>
                  </a:lnTo>
                  <a:lnTo>
                    <a:pt x="489" y="87"/>
                  </a:lnTo>
                  <a:lnTo>
                    <a:pt x="486" y="88"/>
                  </a:lnTo>
                  <a:lnTo>
                    <a:pt x="485" y="87"/>
                  </a:lnTo>
                  <a:lnTo>
                    <a:pt x="484" y="87"/>
                  </a:lnTo>
                  <a:lnTo>
                    <a:pt x="485" y="87"/>
                  </a:lnTo>
                  <a:lnTo>
                    <a:pt x="484" y="87"/>
                  </a:lnTo>
                  <a:lnTo>
                    <a:pt x="484" y="88"/>
                  </a:lnTo>
                  <a:lnTo>
                    <a:pt x="483" y="90"/>
                  </a:lnTo>
                  <a:lnTo>
                    <a:pt x="482" y="90"/>
                  </a:lnTo>
                  <a:lnTo>
                    <a:pt x="479" y="90"/>
                  </a:lnTo>
                  <a:lnTo>
                    <a:pt x="479" y="88"/>
                  </a:lnTo>
                  <a:lnTo>
                    <a:pt x="478" y="88"/>
                  </a:lnTo>
                  <a:lnTo>
                    <a:pt x="479" y="88"/>
                  </a:lnTo>
                  <a:lnTo>
                    <a:pt x="480" y="88"/>
                  </a:lnTo>
                  <a:lnTo>
                    <a:pt x="480" y="87"/>
                  </a:lnTo>
                  <a:lnTo>
                    <a:pt x="478" y="88"/>
                  </a:lnTo>
                  <a:lnTo>
                    <a:pt x="478" y="87"/>
                  </a:lnTo>
                  <a:lnTo>
                    <a:pt x="479" y="87"/>
                  </a:lnTo>
                  <a:lnTo>
                    <a:pt x="480" y="86"/>
                  </a:lnTo>
                  <a:lnTo>
                    <a:pt x="478" y="87"/>
                  </a:lnTo>
                  <a:lnTo>
                    <a:pt x="477" y="87"/>
                  </a:lnTo>
                  <a:lnTo>
                    <a:pt x="476" y="87"/>
                  </a:lnTo>
                  <a:lnTo>
                    <a:pt x="475" y="87"/>
                  </a:lnTo>
                  <a:lnTo>
                    <a:pt x="473" y="87"/>
                  </a:lnTo>
                  <a:lnTo>
                    <a:pt x="472" y="87"/>
                  </a:lnTo>
                  <a:lnTo>
                    <a:pt x="468" y="86"/>
                  </a:lnTo>
                  <a:lnTo>
                    <a:pt x="469" y="85"/>
                  </a:lnTo>
                  <a:lnTo>
                    <a:pt x="470" y="85"/>
                  </a:lnTo>
                  <a:lnTo>
                    <a:pt x="475" y="84"/>
                  </a:lnTo>
                  <a:lnTo>
                    <a:pt x="476" y="84"/>
                  </a:lnTo>
                  <a:lnTo>
                    <a:pt x="479" y="84"/>
                  </a:lnTo>
                  <a:lnTo>
                    <a:pt x="483" y="84"/>
                  </a:lnTo>
                  <a:lnTo>
                    <a:pt x="484" y="83"/>
                  </a:lnTo>
                  <a:lnTo>
                    <a:pt x="485" y="84"/>
                  </a:lnTo>
                  <a:lnTo>
                    <a:pt x="486" y="84"/>
                  </a:lnTo>
                  <a:lnTo>
                    <a:pt x="492" y="81"/>
                  </a:lnTo>
                  <a:lnTo>
                    <a:pt x="496" y="81"/>
                  </a:lnTo>
                  <a:lnTo>
                    <a:pt x="497" y="81"/>
                  </a:lnTo>
                  <a:lnTo>
                    <a:pt x="498" y="80"/>
                  </a:lnTo>
                  <a:lnTo>
                    <a:pt x="499" y="80"/>
                  </a:lnTo>
                  <a:lnTo>
                    <a:pt x="496" y="81"/>
                  </a:lnTo>
                  <a:lnTo>
                    <a:pt x="492" y="81"/>
                  </a:lnTo>
                  <a:lnTo>
                    <a:pt x="491" y="81"/>
                  </a:lnTo>
                  <a:lnTo>
                    <a:pt x="489" y="81"/>
                  </a:lnTo>
                  <a:lnTo>
                    <a:pt x="487" y="81"/>
                  </a:lnTo>
                  <a:lnTo>
                    <a:pt x="487" y="83"/>
                  </a:lnTo>
                  <a:lnTo>
                    <a:pt x="484" y="83"/>
                  </a:lnTo>
                  <a:lnTo>
                    <a:pt x="480" y="83"/>
                  </a:lnTo>
                  <a:lnTo>
                    <a:pt x="477" y="83"/>
                  </a:lnTo>
                  <a:lnTo>
                    <a:pt x="477" y="81"/>
                  </a:lnTo>
                  <a:lnTo>
                    <a:pt x="478" y="81"/>
                  </a:lnTo>
                  <a:lnTo>
                    <a:pt x="483" y="80"/>
                  </a:lnTo>
                  <a:lnTo>
                    <a:pt x="484" y="79"/>
                  </a:lnTo>
                  <a:lnTo>
                    <a:pt x="487" y="79"/>
                  </a:lnTo>
                  <a:lnTo>
                    <a:pt x="491" y="79"/>
                  </a:lnTo>
                  <a:lnTo>
                    <a:pt x="494" y="79"/>
                  </a:lnTo>
                  <a:lnTo>
                    <a:pt x="496" y="79"/>
                  </a:lnTo>
                  <a:lnTo>
                    <a:pt x="497" y="79"/>
                  </a:lnTo>
                  <a:lnTo>
                    <a:pt x="500" y="79"/>
                  </a:lnTo>
                  <a:lnTo>
                    <a:pt x="504" y="79"/>
                  </a:lnTo>
                  <a:lnTo>
                    <a:pt x="504" y="78"/>
                  </a:lnTo>
                  <a:lnTo>
                    <a:pt x="505" y="78"/>
                  </a:lnTo>
                  <a:lnTo>
                    <a:pt x="504" y="78"/>
                  </a:lnTo>
                  <a:lnTo>
                    <a:pt x="500" y="78"/>
                  </a:lnTo>
                  <a:lnTo>
                    <a:pt x="496" y="78"/>
                  </a:lnTo>
                  <a:lnTo>
                    <a:pt x="491" y="79"/>
                  </a:lnTo>
                  <a:lnTo>
                    <a:pt x="491" y="78"/>
                  </a:lnTo>
                  <a:lnTo>
                    <a:pt x="491" y="79"/>
                  </a:lnTo>
                  <a:lnTo>
                    <a:pt x="487" y="78"/>
                  </a:lnTo>
                  <a:lnTo>
                    <a:pt x="489" y="77"/>
                  </a:lnTo>
                  <a:lnTo>
                    <a:pt x="490" y="77"/>
                  </a:lnTo>
                  <a:lnTo>
                    <a:pt x="491" y="77"/>
                  </a:lnTo>
                  <a:lnTo>
                    <a:pt x="490" y="77"/>
                  </a:lnTo>
                  <a:lnTo>
                    <a:pt x="491" y="77"/>
                  </a:lnTo>
                  <a:lnTo>
                    <a:pt x="490" y="77"/>
                  </a:lnTo>
                  <a:lnTo>
                    <a:pt x="490" y="76"/>
                  </a:lnTo>
                  <a:lnTo>
                    <a:pt x="491" y="76"/>
                  </a:lnTo>
                  <a:lnTo>
                    <a:pt x="492" y="76"/>
                  </a:lnTo>
                  <a:lnTo>
                    <a:pt x="493" y="76"/>
                  </a:lnTo>
                  <a:lnTo>
                    <a:pt x="497" y="74"/>
                  </a:lnTo>
                  <a:lnTo>
                    <a:pt x="499" y="74"/>
                  </a:lnTo>
                  <a:lnTo>
                    <a:pt x="501" y="74"/>
                  </a:lnTo>
                  <a:lnTo>
                    <a:pt x="504" y="74"/>
                  </a:lnTo>
                  <a:lnTo>
                    <a:pt x="506" y="74"/>
                  </a:lnTo>
                  <a:lnTo>
                    <a:pt x="506" y="76"/>
                  </a:lnTo>
                  <a:lnTo>
                    <a:pt x="507" y="74"/>
                  </a:lnTo>
                  <a:lnTo>
                    <a:pt x="508" y="76"/>
                  </a:lnTo>
                  <a:lnTo>
                    <a:pt x="509" y="76"/>
                  </a:lnTo>
                  <a:lnTo>
                    <a:pt x="509" y="74"/>
                  </a:lnTo>
                  <a:lnTo>
                    <a:pt x="508" y="74"/>
                  </a:lnTo>
                  <a:lnTo>
                    <a:pt x="507" y="74"/>
                  </a:lnTo>
                  <a:lnTo>
                    <a:pt x="506" y="74"/>
                  </a:lnTo>
                  <a:lnTo>
                    <a:pt x="504" y="74"/>
                  </a:lnTo>
                  <a:lnTo>
                    <a:pt x="501" y="74"/>
                  </a:lnTo>
                  <a:lnTo>
                    <a:pt x="500" y="74"/>
                  </a:lnTo>
                  <a:lnTo>
                    <a:pt x="500" y="73"/>
                  </a:lnTo>
                  <a:lnTo>
                    <a:pt x="501" y="73"/>
                  </a:lnTo>
                  <a:lnTo>
                    <a:pt x="503" y="72"/>
                  </a:lnTo>
                  <a:lnTo>
                    <a:pt x="507" y="72"/>
                  </a:lnTo>
                  <a:lnTo>
                    <a:pt x="512" y="71"/>
                  </a:lnTo>
                  <a:lnTo>
                    <a:pt x="513" y="71"/>
                  </a:lnTo>
                  <a:lnTo>
                    <a:pt x="514" y="71"/>
                  </a:lnTo>
                  <a:lnTo>
                    <a:pt x="515" y="71"/>
                  </a:lnTo>
                  <a:lnTo>
                    <a:pt x="514" y="71"/>
                  </a:lnTo>
                  <a:lnTo>
                    <a:pt x="518" y="71"/>
                  </a:lnTo>
                  <a:lnTo>
                    <a:pt x="519" y="71"/>
                  </a:lnTo>
                  <a:lnTo>
                    <a:pt x="520" y="71"/>
                  </a:lnTo>
                  <a:lnTo>
                    <a:pt x="520" y="72"/>
                  </a:lnTo>
                  <a:lnTo>
                    <a:pt x="519" y="72"/>
                  </a:lnTo>
                  <a:lnTo>
                    <a:pt x="518" y="73"/>
                  </a:lnTo>
                  <a:lnTo>
                    <a:pt x="518" y="74"/>
                  </a:lnTo>
                  <a:lnTo>
                    <a:pt x="516" y="74"/>
                  </a:lnTo>
                  <a:lnTo>
                    <a:pt x="518" y="74"/>
                  </a:lnTo>
                  <a:lnTo>
                    <a:pt x="520" y="74"/>
                  </a:lnTo>
                  <a:lnTo>
                    <a:pt x="521" y="74"/>
                  </a:lnTo>
                  <a:lnTo>
                    <a:pt x="522" y="74"/>
                  </a:lnTo>
                  <a:lnTo>
                    <a:pt x="523" y="74"/>
                  </a:lnTo>
                  <a:lnTo>
                    <a:pt x="523" y="73"/>
                  </a:lnTo>
                  <a:lnTo>
                    <a:pt x="525" y="73"/>
                  </a:lnTo>
                  <a:lnTo>
                    <a:pt x="525" y="74"/>
                  </a:lnTo>
                  <a:lnTo>
                    <a:pt x="526" y="74"/>
                  </a:lnTo>
                  <a:lnTo>
                    <a:pt x="527" y="73"/>
                  </a:lnTo>
                  <a:lnTo>
                    <a:pt x="528" y="73"/>
                  </a:lnTo>
                  <a:lnTo>
                    <a:pt x="528" y="74"/>
                  </a:lnTo>
                  <a:lnTo>
                    <a:pt x="529" y="74"/>
                  </a:lnTo>
                  <a:lnTo>
                    <a:pt x="530" y="74"/>
                  </a:lnTo>
                  <a:lnTo>
                    <a:pt x="530" y="76"/>
                  </a:lnTo>
                  <a:lnTo>
                    <a:pt x="529" y="76"/>
                  </a:lnTo>
                  <a:lnTo>
                    <a:pt x="529" y="77"/>
                  </a:lnTo>
                  <a:lnTo>
                    <a:pt x="532" y="77"/>
                  </a:lnTo>
                  <a:lnTo>
                    <a:pt x="533" y="78"/>
                  </a:lnTo>
                  <a:lnTo>
                    <a:pt x="534" y="78"/>
                  </a:lnTo>
                  <a:lnTo>
                    <a:pt x="533" y="78"/>
                  </a:lnTo>
                  <a:lnTo>
                    <a:pt x="529" y="78"/>
                  </a:lnTo>
                  <a:lnTo>
                    <a:pt x="528" y="79"/>
                  </a:lnTo>
                  <a:lnTo>
                    <a:pt x="527" y="79"/>
                  </a:lnTo>
                  <a:lnTo>
                    <a:pt x="528" y="79"/>
                  </a:lnTo>
                  <a:lnTo>
                    <a:pt x="529" y="79"/>
                  </a:lnTo>
                  <a:lnTo>
                    <a:pt x="530" y="79"/>
                  </a:lnTo>
                  <a:lnTo>
                    <a:pt x="535" y="79"/>
                  </a:lnTo>
                  <a:lnTo>
                    <a:pt x="534" y="79"/>
                  </a:lnTo>
                  <a:lnTo>
                    <a:pt x="533" y="79"/>
                  </a:lnTo>
                  <a:lnTo>
                    <a:pt x="534" y="79"/>
                  </a:lnTo>
                  <a:lnTo>
                    <a:pt x="534" y="80"/>
                  </a:lnTo>
                  <a:lnTo>
                    <a:pt x="533" y="80"/>
                  </a:lnTo>
                  <a:lnTo>
                    <a:pt x="534" y="80"/>
                  </a:lnTo>
                  <a:lnTo>
                    <a:pt x="533" y="80"/>
                  </a:lnTo>
                  <a:lnTo>
                    <a:pt x="533" y="81"/>
                  </a:lnTo>
                  <a:lnTo>
                    <a:pt x="532" y="81"/>
                  </a:lnTo>
                  <a:lnTo>
                    <a:pt x="532" y="83"/>
                  </a:lnTo>
                  <a:lnTo>
                    <a:pt x="534" y="83"/>
                  </a:lnTo>
                  <a:lnTo>
                    <a:pt x="536" y="83"/>
                  </a:lnTo>
                  <a:lnTo>
                    <a:pt x="540" y="83"/>
                  </a:lnTo>
                  <a:lnTo>
                    <a:pt x="541" y="83"/>
                  </a:lnTo>
                  <a:lnTo>
                    <a:pt x="542" y="83"/>
                  </a:lnTo>
                  <a:lnTo>
                    <a:pt x="543" y="83"/>
                  </a:lnTo>
                  <a:lnTo>
                    <a:pt x="548" y="83"/>
                  </a:lnTo>
                  <a:lnTo>
                    <a:pt x="553" y="83"/>
                  </a:lnTo>
                  <a:lnTo>
                    <a:pt x="553" y="84"/>
                  </a:lnTo>
                  <a:lnTo>
                    <a:pt x="553" y="83"/>
                  </a:lnTo>
                  <a:lnTo>
                    <a:pt x="554" y="83"/>
                  </a:lnTo>
                  <a:lnTo>
                    <a:pt x="553" y="83"/>
                  </a:lnTo>
                  <a:lnTo>
                    <a:pt x="554" y="83"/>
                  </a:lnTo>
                  <a:lnTo>
                    <a:pt x="555" y="83"/>
                  </a:lnTo>
                  <a:lnTo>
                    <a:pt x="555" y="81"/>
                  </a:lnTo>
                  <a:lnTo>
                    <a:pt x="556" y="81"/>
                  </a:lnTo>
                  <a:lnTo>
                    <a:pt x="556" y="80"/>
                  </a:lnTo>
                  <a:lnTo>
                    <a:pt x="557" y="80"/>
                  </a:lnTo>
                  <a:lnTo>
                    <a:pt x="556" y="80"/>
                  </a:lnTo>
                  <a:lnTo>
                    <a:pt x="555" y="80"/>
                  </a:lnTo>
                  <a:lnTo>
                    <a:pt x="553" y="79"/>
                  </a:lnTo>
                  <a:lnTo>
                    <a:pt x="550" y="79"/>
                  </a:lnTo>
                  <a:lnTo>
                    <a:pt x="551" y="79"/>
                  </a:lnTo>
                  <a:lnTo>
                    <a:pt x="551" y="78"/>
                  </a:lnTo>
                  <a:lnTo>
                    <a:pt x="550" y="79"/>
                  </a:lnTo>
                  <a:lnTo>
                    <a:pt x="549" y="79"/>
                  </a:lnTo>
                  <a:lnTo>
                    <a:pt x="549" y="78"/>
                  </a:lnTo>
                  <a:lnTo>
                    <a:pt x="548" y="78"/>
                  </a:lnTo>
                  <a:lnTo>
                    <a:pt x="549" y="78"/>
                  </a:lnTo>
                  <a:lnTo>
                    <a:pt x="553" y="78"/>
                  </a:lnTo>
                  <a:lnTo>
                    <a:pt x="554" y="77"/>
                  </a:lnTo>
                  <a:lnTo>
                    <a:pt x="555" y="77"/>
                  </a:lnTo>
                  <a:lnTo>
                    <a:pt x="556" y="77"/>
                  </a:lnTo>
                  <a:lnTo>
                    <a:pt x="557" y="77"/>
                  </a:lnTo>
                  <a:lnTo>
                    <a:pt x="558" y="77"/>
                  </a:lnTo>
                  <a:lnTo>
                    <a:pt x="557" y="76"/>
                  </a:lnTo>
                  <a:lnTo>
                    <a:pt x="558" y="76"/>
                  </a:lnTo>
                  <a:lnTo>
                    <a:pt x="557" y="76"/>
                  </a:lnTo>
                  <a:lnTo>
                    <a:pt x="557" y="74"/>
                  </a:lnTo>
                  <a:lnTo>
                    <a:pt x="556" y="74"/>
                  </a:lnTo>
                  <a:lnTo>
                    <a:pt x="557" y="74"/>
                  </a:lnTo>
                  <a:lnTo>
                    <a:pt x="556" y="74"/>
                  </a:lnTo>
                  <a:lnTo>
                    <a:pt x="555" y="74"/>
                  </a:lnTo>
                  <a:lnTo>
                    <a:pt x="554" y="74"/>
                  </a:lnTo>
                  <a:lnTo>
                    <a:pt x="554" y="73"/>
                  </a:lnTo>
                  <a:lnTo>
                    <a:pt x="551" y="73"/>
                  </a:lnTo>
                  <a:lnTo>
                    <a:pt x="553" y="73"/>
                  </a:lnTo>
                  <a:lnTo>
                    <a:pt x="553" y="72"/>
                  </a:lnTo>
                  <a:lnTo>
                    <a:pt x="554" y="72"/>
                  </a:lnTo>
                  <a:lnTo>
                    <a:pt x="556" y="72"/>
                  </a:lnTo>
                  <a:lnTo>
                    <a:pt x="557" y="71"/>
                  </a:lnTo>
                  <a:lnTo>
                    <a:pt x="558" y="71"/>
                  </a:lnTo>
                  <a:lnTo>
                    <a:pt x="560" y="71"/>
                  </a:lnTo>
                  <a:lnTo>
                    <a:pt x="561" y="71"/>
                  </a:lnTo>
                  <a:lnTo>
                    <a:pt x="562" y="71"/>
                  </a:lnTo>
                  <a:lnTo>
                    <a:pt x="561" y="71"/>
                  </a:lnTo>
                  <a:lnTo>
                    <a:pt x="561" y="70"/>
                  </a:lnTo>
                  <a:lnTo>
                    <a:pt x="562" y="70"/>
                  </a:lnTo>
                  <a:lnTo>
                    <a:pt x="563" y="70"/>
                  </a:lnTo>
                  <a:lnTo>
                    <a:pt x="564" y="70"/>
                  </a:lnTo>
                  <a:lnTo>
                    <a:pt x="564" y="69"/>
                  </a:lnTo>
                  <a:lnTo>
                    <a:pt x="565" y="69"/>
                  </a:lnTo>
                  <a:lnTo>
                    <a:pt x="567" y="69"/>
                  </a:lnTo>
                  <a:lnTo>
                    <a:pt x="569" y="67"/>
                  </a:lnTo>
                  <a:lnTo>
                    <a:pt x="570" y="67"/>
                  </a:lnTo>
                  <a:lnTo>
                    <a:pt x="571" y="67"/>
                  </a:lnTo>
                  <a:lnTo>
                    <a:pt x="572" y="67"/>
                  </a:lnTo>
                  <a:lnTo>
                    <a:pt x="573" y="67"/>
                  </a:lnTo>
                  <a:lnTo>
                    <a:pt x="575" y="67"/>
                  </a:lnTo>
                  <a:lnTo>
                    <a:pt x="575" y="66"/>
                  </a:lnTo>
                  <a:lnTo>
                    <a:pt x="576" y="66"/>
                  </a:lnTo>
                  <a:lnTo>
                    <a:pt x="575" y="67"/>
                  </a:lnTo>
                  <a:lnTo>
                    <a:pt x="576" y="67"/>
                  </a:lnTo>
                  <a:close/>
                  <a:moveTo>
                    <a:pt x="530" y="66"/>
                  </a:moveTo>
                  <a:lnTo>
                    <a:pt x="530" y="67"/>
                  </a:lnTo>
                  <a:lnTo>
                    <a:pt x="532" y="67"/>
                  </a:lnTo>
                  <a:lnTo>
                    <a:pt x="530" y="67"/>
                  </a:lnTo>
                  <a:lnTo>
                    <a:pt x="529" y="69"/>
                  </a:lnTo>
                  <a:lnTo>
                    <a:pt x="528" y="69"/>
                  </a:lnTo>
                  <a:lnTo>
                    <a:pt x="527" y="69"/>
                  </a:lnTo>
                  <a:lnTo>
                    <a:pt x="523" y="69"/>
                  </a:lnTo>
                  <a:lnTo>
                    <a:pt x="521" y="69"/>
                  </a:lnTo>
                  <a:lnTo>
                    <a:pt x="519" y="67"/>
                  </a:lnTo>
                  <a:lnTo>
                    <a:pt x="518" y="67"/>
                  </a:lnTo>
                  <a:lnTo>
                    <a:pt x="519" y="67"/>
                  </a:lnTo>
                  <a:lnTo>
                    <a:pt x="521" y="66"/>
                  </a:lnTo>
                  <a:lnTo>
                    <a:pt x="523" y="66"/>
                  </a:lnTo>
                  <a:lnTo>
                    <a:pt x="526" y="66"/>
                  </a:lnTo>
                  <a:lnTo>
                    <a:pt x="529" y="66"/>
                  </a:lnTo>
                  <a:lnTo>
                    <a:pt x="530" y="66"/>
                  </a:lnTo>
                  <a:close/>
                  <a:moveTo>
                    <a:pt x="700" y="65"/>
                  </a:moveTo>
                  <a:lnTo>
                    <a:pt x="701" y="65"/>
                  </a:lnTo>
                  <a:lnTo>
                    <a:pt x="703" y="65"/>
                  </a:lnTo>
                  <a:lnTo>
                    <a:pt x="707" y="65"/>
                  </a:lnTo>
                  <a:lnTo>
                    <a:pt x="706" y="65"/>
                  </a:lnTo>
                  <a:lnTo>
                    <a:pt x="706" y="66"/>
                  </a:lnTo>
                  <a:lnTo>
                    <a:pt x="708" y="66"/>
                  </a:lnTo>
                  <a:lnTo>
                    <a:pt x="710" y="66"/>
                  </a:lnTo>
                  <a:lnTo>
                    <a:pt x="711" y="66"/>
                  </a:lnTo>
                  <a:lnTo>
                    <a:pt x="712" y="66"/>
                  </a:lnTo>
                  <a:lnTo>
                    <a:pt x="713" y="66"/>
                  </a:lnTo>
                  <a:lnTo>
                    <a:pt x="714" y="66"/>
                  </a:lnTo>
                  <a:lnTo>
                    <a:pt x="713" y="66"/>
                  </a:lnTo>
                  <a:lnTo>
                    <a:pt x="714" y="66"/>
                  </a:lnTo>
                  <a:lnTo>
                    <a:pt x="714" y="67"/>
                  </a:lnTo>
                  <a:lnTo>
                    <a:pt x="715" y="67"/>
                  </a:lnTo>
                  <a:lnTo>
                    <a:pt x="715" y="69"/>
                  </a:lnTo>
                  <a:lnTo>
                    <a:pt x="715" y="67"/>
                  </a:lnTo>
                  <a:lnTo>
                    <a:pt x="715" y="69"/>
                  </a:lnTo>
                  <a:lnTo>
                    <a:pt x="714" y="69"/>
                  </a:lnTo>
                  <a:lnTo>
                    <a:pt x="713" y="70"/>
                  </a:lnTo>
                  <a:lnTo>
                    <a:pt x="712" y="70"/>
                  </a:lnTo>
                  <a:lnTo>
                    <a:pt x="712" y="71"/>
                  </a:lnTo>
                  <a:lnTo>
                    <a:pt x="711" y="71"/>
                  </a:lnTo>
                  <a:lnTo>
                    <a:pt x="710" y="71"/>
                  </a:lnTo>
                  <a:lnTo>
                    <a:pt x="708" y="71"/>
                  </a:lnTo>
                  <a:lnTo>
                    <a:pt x="707" y="72"/>
                  </a:lnTo>
                  <a:lnTo>
                    <a:pt x="708" y="72"/>
                  </a:lnTo>
                  <a:lnTo>
                    <a:pt x="710" y="72"/>
                  </a:lnTo>
                  <a:lnTo>
                    <a:pt x="711" y="71"/>
                  </a:lnTo>
                  <a:lnTo>
                    <a:pt x="712" y="71"/>
                  </a:lnTo>
                  <a:lnTo>
                    <a:pt x="713" y="71"/>
                  </a:lnTo>
                  <a:lnTo>
                    <a:pt x="713" y="70"/>
                  </a:lnTo>
                  <a:lnTo>
                    <a:pt x="714" y="70"/>
                  </a:lnTo>
                  <a:lnTo>
                    <a:pt x="715" y="70"/>
                  </a:lnTo>
                  <a:lnTo>
                    <a:pt x="717" y="70"/>
                  </a:lnTo>
                  <a:lnTo>
                    <a:pt x="718" y="70"/>
                  </a:lnTo>
                  <a:lnTo>
                    <a:pt x="719" y="70"/>
                  </a:lnTo>
                  <a:lnTo>
                    <a:pt x="720" y="70"/>
                  </a:lnTo>
                  <a:lnTo>
                    <a:pt x="721" y="70"/>
                  </a:lnTo>
                  <a:lnTo>
                    <a:pt x="722" y="70"/>
                  </a:lnTo>
                  <a:lnTo>
                    <a:pt x="724" y="70"/>
                  </a:lnTo>
                  <a:lnTo>
                    <a:pt x="726" y="69"/>
                  </a:lnTo>
                  <a:lnTo>
                    <a:pt x="728" y="69"/>
                  </a:lnTo>
                  <a:lnTo>
                    <a:pt x="731" y="69"/>
                  </a:lnTo>
                  <a:lnTo>
                    <a:pt x="734" y="69"/>
                  </a:lnTo>
                  <a:lnTo>
                    <a:pt x="735" y="70"/>
                  </a:lnTo>
                  <a:lnTo>
                    <a:pt x="738" y="70"/>
                  </a:lnTo>
                  <a:lnTo>
                    <a:pt x="738" y="71"/>
                  </a:lnTo>
                  <a:lnTo>
                    <a:pt x="736" y="71"/>
                  </a:lnTo>
                  <a:lnTo>
                    <a:pt x="735" y="71"/>
                  </a:lnTo>
                  <a:lnTo>
                    <a:pt x="733" y="71"/>
                  </a:lnTo>
                  <a:lnTo>
                    <a:pt x="732" y="71"/>
                  </a:lnTo>
                  <a:lnTo>
                    <a:pt x="731" y="71"/>
                  </a:lnTo>
                  <a:lnTo>
                    <a:pt x="729" y="71"/>
                  </a:lnTo>
                  <a:lnTo>
                    <a:pt x="727" y="71"/>
                  </a:lnTo>
                  <a:lnTo>
                    <a:pt x="728" y="71"/>
                  </a:lnTo>
                  <a:lnTo>
                    <a:pt x="732" y="72"/>
                  </a:lnTo>
                  <a:lnTo>
                    <a:pt x="734" y="72"/>
                  </a:lnTo>
                  <a:lnTo>
                    <a:pt x="735" y="72"/>
                  </a:lnTo>
                  <a:lnTo>
                    <a:pt x="736" y="72"/>
                  </a:lnTo>
                  <a:lnTo>
                    <a:pt x="740" y="72"/>
                  </a:lnTo>
                  <a:lnTo>
                    <a:pt x="742" y="73"/>
                  </a:lnTo>
                  <a:lnTo>
                    <a:pt x="746" y="73"/>
                  </a:lnTo>
                  <a:lnTo>
                    <a:pt x="746" y="74"/>
                  </a:lnTo>
                  <a:lnTo>
                    <a:pt x="745" y="74"/>
                  </a:lnTo>
                  <a:lnTo>
                    <a:pt x="743" y="74"/>
                  </a:lnTo>
                  <a:lnTo>
                    <a:pt x="740" y="74"/>
                  </a:lnTo>
                  <a:lnTo>
                    <a:pt x="736" y="74"/>
                  </a:lnTo>
                  <a:lnTo>
                    <a:pt x="734" y="74"/>
                  </a:lnTo>
                  <a:lnTo>
                    <a:pt x="734" y="76"/>
                  </a:lnTo>
                  <a:lnTo>
                    <a:pt x="736" y="76"/>
                  </a:lnTo>
                  <a:lnTo>
                    <a:pt x="735" y="76"/>
                  </a:lnTo>
                  <a:lnTo>
                    <a:pt x="732" y="74"/>
                  </a:lnTo>
                  <a:lnTo>
                    <a:pt x="727" y="74"/>
                  </a:lnTo>
                  <a:lnTo>
                    <a:pt x="724" y="73"/>
                  </a:lnTo>
                  <a:lnTo>
                    <a:pt x="724" y="74"/>
                  </a:lnTo>
                  <a:lnTo>
                    <a:pt x="725" y="74"/>
                  </a:lnTo>
                  <a:lnTo>
                    <a:pt x="726" y="74"/>
                  </a:lnTo>
                  <a:lnTo>
                    <a:pt x="725" y="74"/>
                  </a:lnTo>
                  <a:lnTo>
                    <a:pt x="725" y="76"/>
                  </a:lnTo>
                  <a:lnTo>
                    <a:pt x="726" y="74"/>
                  </a:lnTo>
                  <a:lnTo>
                    <a:pt x="729" y="76"/>
                  </a:lnTo>
                  <a:lnTo>
                    <a:pt x="731" y="76"/>
                  </a:lnTo>
                  <a:lnTo>
                    <a:pt x="729" y="76"/>
                  </a:lnTo>
                  <a:lnTo>
                    <a:pt x="728" y="76"/>
                  </a:lnTo>
                  <a:lnTo>
                    <a:pt x="729" y="77"/>
                  </a:lnTo>
                  <a:lnTo>
                    <a:pt x="731" y="77"/>
                  </a:lnTo>
                  <a:lnTo>
                    <a:pt x="731" y="76"/>
                  </a:lnTo>
                  <a:lnTo>
                    <a:pt x="732" y="76"/>
                  </a:lnTo>
                  <a:lnTo>
                    <a:pt x="735" y="76"/>
                  </a:lnTo>
                  <a:lnTo>
                    <a:pt x="734" y="77"/>
                  </a:lnTo>
                  <a:lnTo>
                    <a:pt x="733" y="77"/>
                  </a:lnTo>
                  <a:lnTo>
                    <a:pt x="729" y="77"/>
                  </a:lnTo>
                  <a:lnTo>
                    <a:pt x="726" y="77"/>
                  </a:lnTo>
                  <a:lnTo>
                    <a:pt x="725" y="77"/>
                  </a:lnTo>
                  <a:lnTo>
                    <a:pt x="726" y="77"/>
                  </a:lnTo>
                  <a:lnTo>
                    <a:pt x="727" y="77"/>
                  </a:lnTo>
                  <a:lnTo>
                    <a:pt x="726" y="77"/>
                  </a:lnTo>
                  <a:lnTo>
                    <a:pt x="726" y="78"/>
                  </a:lnTo>
                  <a:lnTo>
                    <a:pt x="725" y="78"/>
                  </a:lnTo>
                  <a:lnTo>
                    <a:pt x="724" y="78"/>
                  </a:lnTo>
                  <a:lnTo>
                    <a:pt x="724" y="79"/>
                  </a:lnTo>
                  <a:lnTo>
                    <a:pt x="724" y="78"/>
                  </a:lnTo>
                  <a:lnTo>
                    <a:pt x="725" y="78"/>
                  </a:lnTo>
                  <a:lnTo>
                    <a:pt x="726" y="78"/>
                  </a:lnTo>
                  <a:lnTo>
                    <a:pt x="727" y="78"/>
                  </a:lnTo>
                  <a:lnTo>
                    <a:pt x="728" y="77"/>
                  </a:lnTo>
                  <a:lnTo>
                    <a:pt x="729" y="77"/>
                  </a:lnTo>
                  <a:lnTo>
                    <a:pt x="728" y="77"/>
                  </a:lnTo>
                  <a:lnTo>
                    <a:pt x="728" y="78"/>
                  </a:lnTo>
                  <a:lnTo>
                    <a:pt x="729" y="78"/>
                  </a:lnTo>
                  <a:lnTo>
                    <a:pt x="731" y="77"/>
                  </a:lnTo>
                  <a:lnTo>
                    <a:pt x="732" y="77"/>
                  </a:lnTo>
                  <a:lnTo>
                    <a:pt x="731" y="78"/>
                  </a:lnTo>
                  <a:lnTo>
                    <a:pt x="729" y="78"/>
                  </a:lnTo>
                  <a:lnTo>
                    <a:pt x="731" y="78"/>
                  </a:lnTo>
                  <a:lnTo>
                    <a:pt x="732" y="78"/>
                  </a:lnTo>
                  <a:lnTo>
                    <a:pt x="732" y="77"/>
                  </a:lnTo>
                  <a:lnTo>
                    <a:pt x="733" y="77"/>
                  </a:lnTo>
                  <a:lnTo>
                    <a:pt x="733" y="78"/>
                  </a:lnTo>
                  <a:lnTo>
                    <a:pt x="734" y="78"/>
                  </a:lnTo>
                  <a:lnTo>
                    <a:pt x="734" y="77"/>
                  </a:lnTo>
                  <a:lnTo>
                    <a:pt x="735" y="77"/>
                  </a:lnTo>
                  <a:lnTo>
                    <a:pt x="736" y="77"/>
                  </a:lnTo>
                  <a:lnTo>
                    <a:pt x="735" y="77"/>
                  </a:lnTo>
                  <a:lnTo>
                    <a:pt x="736" y="78"/>
                  </a:lnTo>
                  <a:lnTo>
                    <a:pt x="738" y="78"/>
                  </a:lnTo>
                  <a:lnTo>
                    <a:pt x="736" y="78"/>
                  </a:lnTo>
                  <a:lnTo>
                    <a:pt x="735" y="79"/>
                  </a:lnTo>
                  <a:lnTo>
                    <a:pt x="736" y="79"/>
                  </a:lnTo>
                  <a:lnTo>
                    <a:pt x="738" y="79"/>
                  </a:lnTo>
                  <a:lnTo>
                    <a:pt x="739" y="79"/>
                  </a:lnTo>
                  <a:lnTo>
                    <a:pt x="740" y="79"/>
                  </a:lnTo>
                  <a:lnTo>
                    <a:pt x="741" y="79"/>
                  </a:lnTo>
                  <a:lnTo>
                    <a:pt x="740" y="80"/>
                  </a:lnTo>
                  <a:lnTo>
                    <a:pt x="739" y="80"/>
                  </a:lnTo>
                  <a:lnTo>
                    <a:pt x="739" y="81"/>
                  </a:lnTo>
                  <a:lnTo>
                    <a:pt x="738" y="81"/>
                  </a:lnTo>
                  <a:lnTo>
                    <a:pt x="736" y="81"/>
                  </a:lnTo>
                  <a:lnTo>
                    <a:pt x="734" y="81"/>
                  </a:lnTo>
                  <a:lnTo>
                    <a:pt x="733" y="81"/>
                  </a:lnTo>
                  <a:lnTo>
                    <a:pt x="733" y="83"/>
                  </a:lnTo>
                  <a:lnTo>
                    <a:pt x="734" y="81"/>
                  </a:lnTo>
                  <a:lnTo>
                    <a:pt x="734" y="83"/>
                  </a:lnTo>
                  <a:lnTo>
                    <a:pt x="733" y="83"/>
                  </a:lnTo>
                  <a:lnTo>
                    <a:pt x="734" y="83"/>
                  </a:lnTo>
                  <a:lnTo>
                    <a:pt x="735" y="81"/>
                  </a:lnTo>
                  <a:lnTo>
                    <a:pt x="736" y="81"/>
                  </a:lnTo>
                  <a:lnTo>
                    <a:pt x="738" y="81"/>
                  </a:lnTo>
                  <a:lnTo>
                    <a:pt x="738" y="83"/>
                  </a:lnTo>
                  <a:lnTo>
                    <a:pt x="738" y="84"/>
                  </a:lnTo>
                  <a:lnTo>
                    <a:pt x="739" y="84"/>
                  </a:lnTo>
                  <a:lnTo>
                    <a:pt x="738" y="84"/>
                  </a:lnTo>
                  <a:lnTo>
                    <a:pt x="739" y="84"/>
                  </a:lnTo>
                  <a:lnTo>
                    <a:pt x="740" y="84"/>
                  </a:lnTo>
                  <a:lnTo>
                    <a:pt x="741" y="84"/>
                  </a:lnTo>
                  <a:lnTo>
                    <a:pt x="741" y="83"/>
                  </a:lnTo>
                  <a:lnTo>
                    <a:pt x="741" y="81"/>
                  </a:lnTo>
                  <a:lnTo>
                    <a:pt x="742" y="81"/>
                  </a:lnTo>
                  <a:lnTo>
                    <a:pt x="743" y="81"/>
                  </a:lnTo>
                  <a:lnTo>
                    <a:pt x="743" y="80"/>
                  </a:lnTo>
                  <a:lnTo>
                    <a:pt x="745" y="81"/>
                  </a:lnTo>
                  <a:lnTo>
                    <a:pt x="746" y="83"/>
                  </a:lnTo>
                  <a:lnTo>
                    <a:pt x="747" y="83"/>
                  </a:lnTo>
                  <a:lnTo>
                    <a:pt x="746" y="83"/>
                  </a:lnTo>
                  <a:lnTo>
                    <a:pt x="745" y="83"/>
                  </a:lnTo>
                  <a:lnTo>
                    <a:pt x="746" y="84"/>
                  </a:lnTo>
                  <a:lnTo>
                    <a:pt x="746" y="83"/>
                  </a:lnTo>
                  <a:lnTo>
                    <a:pt x="748" y="83"/>
                  </a:lnTo>
                  <a:lnTo>
                    <a:pt x="749" y="83"/>
                  </a:lnTo>
                  <a:lnTo>
                    <a:pt x="752" y="83"/>
                  </a:lnTo>
                  <a:lnTo>
                    <a:pt x="753" y="83"/>
                  </a:lnTo>
                  <a:lnTo>
                    <a:pt x="753" y="84"/>
                  </a:lnTo>
                  <a:lnTo>
                    <a:pt x="752" y="84"/>
                  </a:lnTo>
                  <a:lnTo>
                    <a:pt x="753" y="84"/>
                  </a:lnTo>
                  <a:lnTo>
                    <a:pt x="754" y="83"/>
                  </a:lnTo>
                  <a:lnTo>
                    <a:pt x="753" y="83"/>
                  </a:lnTo>
                  <a:lnTo>
                    <a:pt x="754" y="83"/>
                  </a:lnTo>
                  <a:lnTo>
                    <a:pt x="754" y="81"/>
                  </a:lnTo>
                  <a:lnTo>
                    <a:pt x="755" y="81"/>
                  </a:lnTo>
                  <a:lnTo>
                    <a:pt x="756" y="81"/>
                  </a:lnTo>
                  <a:lnTo>
                    <a:pt x="757" y="81"/>
                  </a:lnTo>
                  <a:lnTo>
                    <a:pt x="757" y="83"/>
                  </a:lnTo>
                  <a:lnTo>
                    <a:pt x="759" y="84"/>
                  </a:lnTo>
                  <a:lnTo>
                    <a:pt x="761" y="84"/>
                  </a:lnTo>
                  <a:lnTo>
                    <a:pt x="762" y="84"/>
                  </a:lnTo>
                  <a:lnTo>
                    <a:pt x="760" y="85"/>
                  </a:lnTo>
                  <a:lnTo>
                    <a:pt x="761" y="85"/>
                  </a:lnTo>
                  <a:lnTo>
                    <a:pt x="764" y="84"/>
                  </a:lnTo>
                  <a:lnTo>
                    <a:pt x="765" y="84"/>
                  </a:lnTo>
                  <a:lnTo>
                    <a:pt x="767" y="84"/>
                  </a:lnTo>
                  <a:lnTo>
                    <a:pt x="770" y="84"/>
                  </a:lnTo>
                  <a:lnTo>
                    <a:pt x="769" y="84"/>
                  </a:lnTo>
                  <a:lnTo>
                    <a:pt x="768" y="84"/>
                  </a:lnTo>
                  <a:lnTo>
                    <a:pt x="767" y="84"/>
                  </a:lnTo>
                  <a:lnTo>
                    <a:pt x="765" y="84"/>
                  </a:lnTo>
                  <a:lnTo>
                    <a:pt x="765" y="83"/>
                  </a:lnTo>
                  <a:lnTo>
                    <a:pt x="767" y="83"/>
                  </a:lnTo>
                  <a:lnTo>
                    <a:pt x="770" y="83"/>
                  </a:lnTo>
                  <a:lnTo>
                    <a:pt x="771" y="81"/>
                  </a:lnTo>
                  <a:lnTo>
                    <a:pt x="772" y="81"/>
                  </a:lnTo>
                  <a:lnTo>
                    <a:pt x="771" y="83"/>
                  </a:lnTo>
                  <a:lnTo>
                    <a:pt x="772" y="83"/>
                  </a:lnTo>
                  <a:lnTo>
                    <a:pt x="774" y="83"/>
                  </a:lnTo>
                  <a:lnTo>
                    <a:pt x="775" y="83"/>
                  </a:lnTo>
                  <a:lnTo>
                    <a:pt x="774" y="83"/>
                  </a:lnTo>
                  <a:lnTo>
                    <a:pt x="774" y="81"/>
                  </a:lnTo>
                  <a:lnTo>
                    <a:pt x="775" y="81"/>
                  </a:lnTo>
                  <a:lnTo>
                    <a:pt x="776" y="81"/>
                  </a:lnTo>
                  <a:lnTo>
                    <a:pt x="777" y="81"/>
                  </a:lnTo>
                  <a:lnTo>
                    <a:pt x="779" y="81"/>
                  </a:lnTo>
                  <a:lnTo>
                    <a:pt x="782" y="81"/>
                  </a:lnTo>
                  <a:lnTo>
                    <a:pt x="781" y="81"/>
                  </a:lnTo>
                  <a:lnTo>
                    <a:pt x="782" y="81"/>
                  </a:lnTo>
                  <a:lnTo>
                    <a:pt x="782" y="80"/>
                  </a:lnTo>
                  <a:lnTo>
                    <a:pt x="785" y="80"/>
                  </a:lnTo>
                  <a:lnTo>
                    <a:pt x="786" y="80"/>
                  </a:lnTo>
                  <a:lnTo>
                    <a:pt x="789" y="80"/>
                  </a:lnTo>
                  <a:lnTo>
                    <a:pt x="790" y="79"/>
                  </a:lnTo>
                  <a:lnTo>
                    <a:pt x="789" y="79"/>
                  </a:lnTo>
                  <a:lnTo>
                    <a:pt x="790" y="79"/>
                  </a:lnTo>
                  <a:lnTo>
                    <a:pt x="791" y="79"/>
                  </a:lnTo>
                  <a:lnTo>
                    <a:pt x="792" y="79"/>
                  </a:lnTo>
                  <a:lnTo>
                    <a:pt x="791" y="79"/>
                  </a:lnTo>
                  <a:lnTo>
                    <a:pt x="793" y="79"/>
                  </a:lnTo>
                  <a:lnTo>
                    <a:pt x="793" y="80"/>
                  </a:lnTo>
                  <a:lnTo>
                    <a:pt x="795" y="80"/>
                  </a:lnTo>
                  <a:lnTo>
                    <a:pt x="796" y="80"/>
                  </a:lnTo>
                  <a:lnTo>
                    <a:pt x="797" y="80"/>
                  </a:lnTo>
                  <a:lnTo>
                    <a:pt x="802" y="79"/>
                  </a:lnTo>
                  <a:lnTo>
                    <a:pt x="803" y="79"/>
                  </a:lnTo>
                  <a:lnTo>
                    <a:pt x="804" y="79"/>
                  </a:lnTo>
                  <a:lnTo>
                    <a:pt x="805" y="79"/>
                  </a:lnTo>
                  <a:lnTo>
                    <a:pt x="809" y="79"/>
                  </a:lnTo>
                  <a:lnTo>
                    <a:pt x="812" y="79"/>
                  </a:lnTo>
                  <a:lnTo>
                    <a:pt x="816" y="79"/>
                  </a:lnTo>
                  <a:lnTo>
                    <a:pt x="816" y="80"/>
                  </a:lnTo>
                  <a:lnTo>
                    <a:pt x="814" y="80"/>
                  </a:lnTo>
                  <a:lnTo>
                    <a:pt x="813" y="80"/>
                  </a:lnTo>
                  <a:lnTo>
                    <a:pt x="812" y="81"/>
                  </a:lnTo>
                  <a:lnTo>
                    <a:pt x="813" y="81"/>
                  </a:lnTo>
                  <a:lnTo>
                    <a:pt x="814" y="81"/>
                  </a:lnTo>
                  <a:lnTo>
                    <a:pt x="817" y="81"/>
                  </a:lnTo>
                  <a:lnTo>
                    <a:pt x="820" y="81"/>
                  </a:lnTo>
                  <a:lnTo>
                    <a:pt x="821" y="81"/>
                  </a:lnTo>
                  <a:lnTo>
                    <a:pt x="823" y="81"/>
                  </a:lnTo>
                  <a:lnTo>
                    <a:pt x="823" y="83"/>
                  </a:lnTo>
                  <a:lnTo>
                    <a:pt x="824" y="83"/>
                  </a:lnTo>
                  <a:lnTo>
                    <a:pt x="823" y="83"/>
                  </a:lnTo>
                  <a:lnTo>
                    <a:pt x="819" y="84"/>
                  </a:lnTo>
                  <a:lnTo>
                    <a:pt x="823" y="84"/>
                  </a:lnTo>
                  <a:lnTo>
                    <a:pt x="826" y="84"/>
                  </a:lnTo>
                  <a:lnTo>
                    <a:pt x="825" y="84"/>
                  </a:lnTo>
                  <a:lnTo>
                    <a:pt x="826" y="84"/>
                  </a:lnTo>
                  <a:lnTo>
                    <a:pt x="826" y="85"/>
                  </a:lnTo>
                  <a:lnTo>
                    <a:pt x="825" y="85"/>
                  </a:lnTo>
                  <a:lnTo>
                    <a:pt x="826" y="85"/>
                  </a:lnTo>
                  <a:lnTo>
                    <a:pt x="825" y="85"/>
                  </a:lnTo>
                  <a:lnTo>
                    <a:pt x="824" y="85"/>
                  </a:lnTo>
                  <a:lnTo>
                    <a:pt x="824" y="86"/>
                  </a:lnTo>
                  <a:lnTo>
                    <a:pt x="825" y="86"/>
                  </a:lnTo>
                  <a:lnTo>
                    <a:pt x="824" y="86"/>
                  </a:lnTo>
                  <a:lnTo>
                    <a:pt x="823" y="87"/>
                  </a:lnTo>
                  <a:lnTo>
                    <a:pt x="821" y="87"/>
                  </a:lnTo>
                  <a:lnTo>
                    <a:pt x="820" y="87"/>
                  </a:lnTo>
                  <a:lnTo>
                    <a:pt x="819" y="87"/>
                  </a:lnTo>
                  <a:lnTo>
                    <a:pt x="818" y="88"/>
                  </a:lnTo>
                  <a:lnTo>
                    <a:pt x="816" y="88"/>
                  </a:lnTo>
                  <a:lnTo>
                    <a:pt x="814" y="88"/>
                  </a:lnTo>
                  <a:lnTo>
                    <a:pt x="813" y="88"/>
                  </a:lnTo>
                  <a:lnTo>
                    <a:pt x="814" y="88"/>
                  </a:lnTo>
                  <a:lnTo>
                    <a:pt x="814" y="90"/>
                  </a:lnTo>
                  <a:lnTo>
                    <a:pt x="816" y="90"/>
                  </a:lnTo>
                  <a:lnTo>
                    <a:pt x="814" y="90"/>
                  </a:lnTo>
                  <a:lnTo>
                    <a:pt x="816" y="90"/>
                  </a:lnTo>
                  <a:lnTo>
                    <a:pt x="817" y="90"/>
                  </a:lnTo>
                  <a:lnTo>
                    <a:pt x="819" y="88"/>
                  </a:lnTo>
                  <a:lnTo>
                    <a:pt x="820" y="88"/>
                  </a:lnTo>
                  <a:lnTo>
                    <a:pt x="821" y="88"/>
                  </a:lnTo>
                  <a:lnTo>
                    <a:pt x="821" y="90"/>
                  </a:lnTo>
                  <a:lnTo>
                    <a:pt x="823" y="91"/>
                  </a:lnTo>
                  <a:lnTo>
                    <a:pt x="821" y="91"/>
                  </a:lnTo>
                  <a:lnTo>
                    <a:pt x="817" y="91"/>
                  </a:lnTo>
                  <a:lnTo>
                    <a:pt x="817" y="92"/>
                  </a:lnTo>
                  <a:lnTo>
                    <a:pt x="816" y="92"/>
                  </a:lnTo>
                  <a:lnTo>
                    <a:pt x="814" y="91"/>
                  </a:lnTo>
                  <a:lnTo>
                    <a:pt x="814" y="90"/>
                  </a:lnTo>
                  <a:lnTo>
                    <a:pt x="814" y="91"/>
                  </a:lnTo>
                  <a:lnTo>
                    <a:pt x="813" y="91"/>
                  </a:lnTo>
                  <a:lnTo>
                    <a:pt x="813" y="90"/>
                  </a:lnTo>
                  <a:lnTo>
                    <a:pt x="812" y="90"/>
                  </a:lnTo>
                  <a:lnTo>
                    <a:pt x="812" y="91"/>
                  </a:lnTo>
                  <a:lnTo>
                    <a:pt x="814" y="91"/>
                  </a:lnTo>
                  <a:lnTo>
                    <a:pt x="814" y="92"/>
                  </a:lnTo>
                  <a:lnTo>
                    <a:pt x="813" y="92"/>
                  </a:lnTo>
                  <a:lnTo>
                    <a:pt x="812" y="92"/>
                  </a:lnTo>
                  <a:lnTo>
                    <a:pt x="813" y="92"/>
                  </a:lnTo>
                  <a:lnTo>
                    <a:pt x="813" y="93"/>
                  </a:lnTo>
                  <a:lnTo>
                    <a:pt x="812" y="93"/>
                  </a:lnTo>
                  <a:lnTo>
                    <a:pt x="811" y="93"/>
                  </a:lnTo>
                  <a:lnTo>
                    <a:pt x="812" y="93"/>
                  </a:lnTo>
                  <a:lnTo>
                    <a:pt x="812" y="94"/>
                  </a:lnTo>
                  <a:lnTo>
                    <a:pt x="811" y="94"/>
                  </a:lnTo>
                  <a:lnTo>
                    <a:pt x="810" y="94"/>
                  </a:lnTo>
                  <a:lnTo>
                    <a:pt x="809" y="94"/>
                  </a:lnTo>
                  <a:lnTo>
                    <a:pt x="807" y="94"/>
                  </a:lnTo>
                  <a:lnTo>
                    <a:pt x="805" y="94"/>
                  </a:lnTo>
                  <a:lnTo>
                    <a:pt x="802" y="94"/>
                  </a:lnTo>
                  <a:lnTo>
                    <a:pt x="800" y="94"/>
                  </a:lnTo>
                  <a:lnTo>
                    <a:pt x="798" y="95"/>
                  </a:lnTo>
                  <a:lnTo>
                    <a:pt x="797" y="95"/>
                  </a:lnTo>
                  <a:lnTo>
                    <a:pt x="795" y="95"/>
                  </a:lnTo>
                  <a:lnTo>
                    <a:pt x="793" y="95"/>
                  </a:lnTo>
                  <a:lnTo>
                    <a:pt x="792" y="95"/>
                  </a:lnTo>
                  <a:lnTo>
                    <a:pt x="791" y="95"/>
                  </a:lnTo>
                  <a:lnTo>
                    <a:pt x="789" y="95"/>
                  </a:lnTo>
                  <a:lnTo>
                    <a:pt x="790" y="95"/>
                  </a:lnTo>
                  <a:lnTo>
                    <a:pt x="790" y="94"/>
                  </a:lnTo>
                  <a:lnTo>
                    <a:pt x="789" y="94"/>
                  </a:lnTo>
                  <a:lnTo>
                    <a:pt x="788" y="95"/>
                  </a:lnTo>
                  <a:lnTo>
                    <a:pt x="786" y="95"/>
                  </a:lnTo>
                  <a:lnTo>
                    <a:pt x="785" y="94"/>
                  </a:lnTo>
                  <a:lnTo>
                    <a:pt x="784" y="94"/>
                  </a:lnTo>
                  <a:lnTo>
                    <a:pt x="784" y="93"/>
                  </a:lnTo>
                  <a:lnTo>
                    <a:pt x="785" y="92"/>
                  </a:lnTo>
                  <a:lnTo>
                    <a:pt x="786" y="92"/>
                  </a:lnTo>
                  <a:lnTo>
                    <a:pt x="785" y="92"/>
                  </a:lnTo>
                  <a:lnTo>
                    <a:pt x="786" y="92"/>
                  </a:lnTo>
                  <a:lnTo>
                    <a:pt x="786" y="91"/>
                  </a:lnTo>
                  <a:lnTo>
                    <a:pt x="785" y="91"/>
                  </a:lnTo>
                  <a:lnTo>
                    <a:pt x="784" y="91"/>
                  </a:lnTo>
                  <a:lnTo>
                    <a:pt x="783" y="91"/>
                  </a:lnTo>
                  <a:lnTo>
                    <a:pt x="782" y="91"/>
                  </a:lnTo>
                  <a:lnTo>
                    <a:pt x="783" y="92"/>
                  </a:lnTo>
                  <a:lnTo>
                    <a:pt x="782" y="93"/>
                  </a:lnTo>
                  <a:lnTo>
                    <a:pt x="781" y="93"/>
                  </a:lnTo>
                  <a:lnTo>
                    <a:pt x="781" y="94"/>
                  </a:lnTo>
                  <a:lnTo>
                    <a:pt x="779" y="94"/>
                  </a:lnTo>
                  <a:lnTo>
                    <a:pt x="778" y="94"/>
                  </a:lnTo>
                  <a:lnTo>
                    <a:pt x="777" y="94"/>
                  </a:lnTo>
                  <a:lnTo>
                    <a:pt x="774" y="94"/>
                  </a:lnTo>
                  <a:lnTo>
                    <a:pt x="772" y="95"/>
                  </a:lnTo>
                  <a:lnTo>
                    <a:pt x="771" y="95"/>
                  </a:lnTo>
                  <a:lnTo>
                    <a:pt x="769" y="95"/>
                  </a:lnTo>
                  <a:lnTo>
                    <a:pt x="768" y="95"/>
                  </a:lnTo>
                  <a:lnTo>
                    <a:pt x="767" y="95"/>
                  </a:lnTo>
                  <a:lnTo>
                    <a:pt x="765" y="95"/>
                  </a:lnTo>
                  <a:lnTo>
                    <a:pt x="765" y="94"/>
                  </a:lnTo>
                  <a:lnTo>
                    <a:pt x="767" y="94"/>
                  </a:lnTo>
                  <a:lnTo>
                    <a:pt x="767" y="93"/>
                  </a:lnTo>
                  <a:lnTo>
                    <a:pt x="765" y="93"/>
                  </a:lnTo>
                  <a:lnTo>
                    <a:pt x="765" y="94"/>
                  </a:lnTo>
                  <a:lnTo>
                    <a:pt x="764" y="94"/>
                  </a:lnTo>
                  <a:lnTo>
                    <a:pt x="765" y="94"/>
                  </a:lnTo>
                  <a:lnTo>
                    <a:pt x="764" y="94"/>
                  </a:lnTo>
                  <a:lnTo>
                    <a:pt x="764" y="95"/>
                  </a:lnTo>
                  <a:lnTo>
                    <a:pt x="763" y="95"/>
                  </a:lnTo>
                  <a:lnTo>
                    <a:pt x="761" y="95"/>
                  </a:lnTo>
                  <a:lnTo>
                    <a:pt x="762" y="95"/>
                  </a:lnTo>
                  <a:lnTo>
                    <a:pt x="762" y="94"/>
                  </a:lnTo>
                  <a:lnTo>
                    <a:pt x="762" y="93"/>
                  </a:lnTo>
                  <a:lnTo>
                    <a:pt x="761" y="93"/>
                  </a:lnTo>
                  <a:lnTo>
                    <a:pt x="761" y="94"/>
                  </a:lnTo>
                  <a:lnTo>
                    <a:pt x="761" y="95"/>
                  </a:lnTo>
                  <a:lnTo>
                    <a:pt x="760" y="95"/>
                  </a:lnTo>
                  <a:lnTo>
                    <a:pt x="759" y="95"/>
                  </a:lnTo>
                  <a:lnTo>
                    <a:pt x="756" y="95"/>
                  </a:lnTo>
                  <a:lnTo>
                    <a:pt x="754" y="95"/>
                  </a:lnTo>
                  <a:lnTo>
                    <a:pt x="755" y="95"/>
                  </a:lnTo>
                  <a:lnTo>
                    <a:pt x="755" y="94"/>
                  </a:lnTo>
                  <a:lnTo>
                    <a:pt x="754" y="94"/>
                  </a:lnTo>
                  <a:lnTo>
                    <a:pt x="755" y="94"/>
                  </a:lnTo>
                  <a:lnTo>
                    <a:pt x="754" y="94"/>
                  </a:lnTo>
                  <a:lnTo>
                    <a:pt x="753" y="95"/>
                  </a:lnTo>
                  <a:lnTo>
                    <a:pt x="752" y="95"/>
                  </a:lnTo>
                  <a:lnTo>
                    <a:pt x="750" y="95"/>
                  </a:lnTo>
                  <a:lnTo>
                    <a:pt x="749" y="95"/>
                  </a:lnTo>
                  <a:lnTo>
                    <a:pt x="749" y="94"/>
                  </a:lnTo>
                  <a:lnTo>
                    <a:pt x="748" y="94"/>
                  </a:lnTo>
                  <a:lnTo>
                    <a:pt x="748" y="95"/>
                  </a:lnTo>
                  <a:lnTo>
                    <a:pt x="749" y="95"/>
                  </a:lnTo>
                  <a:lnTo>
                    <a:pt x="746" y="95"/>
                  </a:lnTo>
                  <a:lnTo>
                    <a:pt x="745" y="95"/>
                  </a:lnTo>
                  <a:lnTo>
                    <a:pt x="746" y="95"/>
                  </a:lnTo>
                  <a:lnTo>
                    <a:pt x="745" y="95"/>
                  </a:lnTo>
                  <a:lnTo>
                    <a:pt x="742" y="95"/>
                  </a:lnTo>
                  <a:lnTo>
                    <a:pt x="743" y="95"/>
                  </a:lnTo>
                  <a:lnTo>
                    <a:pt x="743" y="94"/>
                  </a:lnTo>
                  <a:lnTo>
                    <a:pt x="742" y="94"/>
                  </a:lnTo>
                  <a:lnTo>
                    <a:pt x="742" y="95"/>
                  </a:lnTo>
                  <a:lnTo>
                    <a:pt x="741" y="95"/>
                  </a:lnTo>
                  <a:lnTo>
                    <a:pt x="740" y="95"/>
                  </a:lnTo>
                  <a:lnTo>
                    <a:pt x="739" y="95"/>
                  </a:lnTo>
                  <a:lnTo>
                    <a:pt x="738" y="95"/>
                  </a:lnTo>
                  <a:lnTo>
                    <a:pt x="735" y="95"/>
                  </a:lnTo>
                  <a:lnTo>
                    <a:pt x="734" y="95"/>
                  </a:lnTo>
                  <a:lnTo>
                    <a:pt x="732" y="95"/>
                  </a:lnTo>
                  <a:lnTo>
                    <a:pt x="732" y="94"/>
                  </a:lnTo>
                  <a:lnTo>
                    <a:pt x="733" y="94"/>
                  </a:lnTo>
                  <a:lnTo>
                    <a:pt x="733" y="93"/>
                  </a:lnTo>
                  <a:lnTo>
                    <a:pt x="734" y="93"/>
                  </a:lnTo>
                  <a:lnTo>
                    <a:pt x="735" y="93"/>
                  </a:lnTo>
                  <a:lnTo>
                    <a:pt x="735" y="92"/>
                  </a:lnTo>
                  <a:lnTo>
                    <a:pt x="736" y="92"/>
                  </a:lnTo>
                  <a:lnTo>
                    <a:pt x="735" y="92"/>
                  </a:lnTo>
                  <a:lnTo>
                    <a:pt x="735" y="91"/>
                  </a:lnTo>
                  <a:lnTo>
                    <a:pt x="736" y="91"/>
                  </a:lnTo>
                  <a:lnTo>
                    <a:pt x="735" y="91"/>
                  </a:lnTo>
                  <a:lnTo>
                    <a:pt x="734" y="91"/>
                  </a:lnTo>
                  <a:lnTo>
                    <a:pt x="733" y="91"/>
                  </a:lnTo>
                  <a:lnTo>
                    <a:pt x="733" y="92"/>
                  </a:lnTo>
                  <a:lnTo>
                    <a:pt x="732" y="92"/>
                  </a:lnTo>
                  <a:lnTo>
                    <a:pt x="732" y="93"/>
                  </a:lnTo>
                  <a:lnTo>
                    <a:pt x="731" y="93"/>
                  </a:lnTo>
                  <a:lnTo>
                    <a:pt x="729" y="93"/>
                  </a:lnTo>
                  <a:lnTo>
                    <a:pt x="731" y="93"/>
                  </a:lnTo>
                  <a:lnTo>
                    <a:pt x="731" y="92"/>
                  </a:lnTo>
                  <a:lnTo>
                    <a:pt x="729" y="91"/>
                  </a:lnTo>
                  <a:lnTo>
                    <a:pt x="729" y="92"/>
                  </a:lnTo>
                  <a:lnTo>
                    <a:pt x="728" y="93"/>
                  </a:lnTo>
                  <a:lnTo>
                    <a:pt x="728" y="92"/>
                  </a:lnTo>
                  <a:lnTo>
                    <a:pt x="727" y="92"/>
                  </a:lnTo>
                  <a:lnTo>
                    <a:pt x="727" y="93"/>
                  </a:lnTo>
                  <a:lnTo>
                    <a:pt x="728" y="93"/>
                  </a:lnTo>
                  <a:lnTo>
                    <a:pt x="727" y="93"/>
                  </a:lnTo>
                  <a:lnTo>
                    <a:pt x="727" y="94"/>
                  </a:lnTo>
                  <a:lnTo>
                    <a:pt x="726" y="94"/>
                  </a:lnTo>
                  <a:lnTo>
                    <a:pt x="725" y="94"/>
                  </a:lnTo>
                  <a:lnTo>
                    <a:pt x="724" y="94"/>
                  </a:lnTo>
                  <a:lnTo>
                    <a:pt x="721" y="94"/>
                  </a:lnTo>
                  <a:lnTo>
                    <a:pt x="722" y="94"/>
                  </a:lnTo>
                  <a:lnTo>
                    <a:pt x="721" y="94"/>
                  </a:lnTo>
                  <a:lnTo>
                    <a:pt x="720" y="95"/>
                  </a:lnTo>
                  <a:lnTo>
                    <a:pt x="719" y="94"/>
                  </a:lnTo>
                  <a:lnTo>
                    <a:pt x="718" y="95"/>
                  </a:lnTo>
                  <a:lnTo>
                    <a:pt x="718" y="94"/>
                  </a:lnTo>
                  <a:lnTo>
                    <a:pt x="719" y="94"/>
                  </a:lnTo>
                  <a:lnTo>
                    <a:pt x="718" y="94"/>
                  </a:lnTo>
                  <a:lnTo>
                    <a:pt x="717" y="94"/>
                  </a:lnTo>
                  <a:lnTo>
                    <a:pt x="715" y="94"/>
                  </a:lnTo>
                  <a:lnTo>
                    <a:pt x="714" y="94"/>
                  </a:lnTo>
                  <a:lnTo>
                    <a:pt x="713" y="94"/>
                  </a:lnTo>
                  <a:lnTo>
                    <a:pt x="712" y="93"/>
                  </a:lnTo>
                  <a:lnTo>
                    <a:pt x="713" y="93"/>
                  </a:lnTo>
                  <a:lnTo>
                    <a:pt x="713" y="92"/>
                  </a:lnTo>
                  <a:lnTo>
                    <a:pt x="712" y="92"/>
                  </a:lnTo>
                  <a:lnTo>
                    <a:pt x="712" y="93"/>
                  </a:lnTo>
                  <a:lnTo>
                    <a:pt x="711" y="93"/>
                  </a:lnTo>
                  <a:lnTo>
                    <a:pt x="710" y="93"/>
                  </a:lnTo>
                  <a:lnTo>
                    <a:pt x="711" y="92"/>
                  </a:lnTo>
                  <a:lnTo>
                    <a:pt x="712" y="92"/>
                  </a:lnTo>
                  <a:lnTo>
                    <a:pt x="713" y="92"/>
                  </a:lnTo>
                  <a:lnTo>
                    <a:pt x="713" y="91"/>
                  </a:lnTo>
                  <a:lnTo>
                    <a:pt x="714" y="91"/>
                  </a:lnTo>
                  <a:lnTo>
                    <a:pt x="713" y="91"/>
                  </a:lnTo>
                  <a:lnTo>
                    <a:pt x="710" y="92"/>
                  </a:lnTo>
                  <a:lnTo>
                    <a:pt x="708" y="92"/>
                  </a:lnTo>
                  <a:lnTo>
                    <a:pt x="708" y="93"/>
                  </a:lnTo>
                  <a:lnTo>
                    <a:pt x="708" y="94"/>
                  </a:lnTo>
                  <a:lnTo>
                    <a:pt x="706" y="93"/>
                  </a:lnTo>
                  <a:lnTo>
                    <a:pt x="707" y="93"/>
                  </a:lnTo>
                  <a:lnTo>
                    <a:pt x="706" y="93"/>
                  </a:lnTo>
                  <a:lnTo>
                    <a:pt x="707" y="93"/>
                  </a:lnTo>
                  <a:lnTo>
                    <a:pt x="706" y="93"/>
                  </a:lnTo>
                  <a:lnTo>
                    <a:pt x="705" y="93"/>
                  </a:lnTo>
                  <a:lnTo>
                    <a:pt x="704" y="93"/>
                  </a:lnTo>
                  <a:lnTo>
                    <a:pt x="705" y="93"/>
                  </a:lnTo>
                  <a:lnTo>
                    <a:pt x="704" y="92"/>
                  </a:lnTo>
                  <a:lnTo>
                    <a:pt x="703" y="93"/>
                  </a:lnTo>
                  <a:lnTo>
                    <a:pt x="701" y="93"/>
                  </a:lnTo>
                  <a:lnTo>
                    <a:pt x="703" y="93"/>
                  </a:lnTo>
                  <a:lnTo>
                    <a:pt x="703" y="92"/>
                  </a:lnTo>
                  <a:lnTo>
                    <a:pt x="701" y="92"/>
                  </a:lnTo>
                  <a:lnTo>
                    <a:pt x="701" y="91"/>
                  </a:lnTo>
                  <a:lnTo>
                    <a:pt x="703" y="91"/>
                  </a:lnTo>
                  <a:lnTo>
                    <a:pt x="703" y="90"/>
                  </a:lnTo>
                  <a:lnTo>
                    <a:pt x="704" y="90"/>
                  </a:lnTo>
                  <a:lnTo>
                    <a:pt x="703" y="88"/>
                  </a:lnTo>
                  <a:lnTo>
                    <a:pt x="704" y="88"/>
                  </a:lnTo>
                  <a:lnTo>
                    <a:pt x="703" y="88"/>
                  </a:lnTo>
                  <a:lnTo>
                    <a:pt x="704" y="88"/>
                  </a:lnTo>
                  <a:lnTo>
                    <a:pt x="705" y="88"/>
                  </a:lnTo>
                  <a:lnTo>
                    <a:pt x="705" y="87"/>
                  </a:lnTo>
                  <a:lnTo>
                    <a:pt x="706" y="87"/>
                  </a:lnTo>
                  <a:lnTo>
                    <a:pt x="704" y="87"/>
                  </a:lnTo>
                  <a:lnTo>
                    <a:pt x="703" y="87"/>
                  </a:lnTo>
                  <a:lnTo>
                    <a:pt x="704" y="87"/>
                  </a:lnTo>
                  <a:lnTo>
                    <a:pt x="703" y="87"/>
                  </a:lnTo>
                  <a:lnTo>
                    <a:pt x="703" y="86"/>
                  </a:lnTo>
                  <a:lnTo>
                    <a:pt x="704" y="86"/>
                  </a:lnTo>
                  <a:lnTo>
                    <a:pt x="705" y="85"/>
                  </a:lnTo>
                  <a:lnTo>
                    <a:pt x="706" y="85"/>
                  </a:lnTo>
                  <a:lnTo>
                    <a:pt x="705" y="85"/>
                  </a:lnTo>
                  <a:lnTo>
                    <a:pt x="706" y="84"/>
                  </a:lnTo>
                  <a:lnTo>
                    <a:pt x="708" y="83"/>
                  </a:lnTo>
                  <a:lnTo>
                    <a:pt x="710" y="83"/>
                  </a:lnTo>
                  <a:lnTo>
                    <a:pt x="711" y="83"/>
                  </a:lnTo>
                  <a:lnTo>
                    <a:pt x="712" y="81"/>
                  </a:lnTo>
                  <a:lnTo>
                    <a:pt x="713" y="81"/>
                  </a:lnTo>
                  <a:lnTo>
                    <a:pt x="712" y="81"/>
                  </a:lnTo>
                  <a:lnTo>
                    <a:pt x="713" y="80"/>
                  </a:lnTo>
                  <a:lnTo>
                    <a:pt x="712" y="80"/>
                  </a:lnTo>
                  <a:lnTo>
                    <a:pt x="713" y="79"/>
                  </a:lnTo>
                  <a:lnTo>
                    <a:pt x="714" y="79"/>
                  </a:lnTo>
                  <a:lnTo>
                    <a:pt x="714" y="78"/>
                  </a:lnTo>
                  <a:lnTo>
                    <a:pt x="713" y="78"/>
                  </a:lnTo>
                  <a:lnTo>
                    <a:pt x="712" y="78"/>
                  </a:lnTo>
                  <a:lnTo>
                    <a:pt x="712" y="77"/>
                  </a:lnTo>
                  <a:lnTo>
                    <a:pt x="712" y="76"/>
                  </a:lnTo>
                  <a:lnTo>
                    <a:pt x="713" y="76"/>
                  </a:lnTo>
                  <a:lnTo>
                    <a:pt x="712" y="76"/>
                  </a:lnTo>
                  <a:lnTo>
                    <a:pt x="712" y="74"/>
                  </a:lnTo>
                  <a:lnTo>
                    <a:pt x="712" y="73"/>
                  </a:lnTo>
                  <a:lnTo>
                    <a:pt x="711" y="73"/>
                  </a:lnTo>
                  <a:lnTo>
                    <a:pt x="712" y="73"/>
                  </a:lnTo>
                  <a:lnTo>
                    <a:pt x="712" y="72"/>
                  </a:lnTo>
                  <a:lnTo>
                    <a:pt x="711" y="72"/>
                  </a:lnTo>
                  <a:lnTo>
                    <a:pt x="710" y="72"/>
                  </a:lnTo>
                  <a:lnTo>
                    <a:pt x="706" y="73"/>
                  </a:lnTo>
                  <a:lnTo>
                    <a:pt x="705" y="73"/>
                  </a:lnTo>
                  <a:lnTo>
                    <a:pt x="706" y="73"/>
                  </a:lnTo>
                  <a:lnTo>
                    <a:pt x="705" y="73"/>
                  </a:lnTo>
                  <a:lnTo>
                    <a:pt x="705" y="74"/>
                  </a:lnTo>
                  <a:lnTo>
                    <a:pt x="704" y="73"/>
                  </a:lnTo>
                  <a:lnTo>
                    <a:pt x="703" y="73"/>
                  </a:lnTo>
                  <a:lnTo>
                    <a:pt x="701" y="73"/>
                  </a:lnTo>
                  <a:lnTo>
                    <a:pt x="701" y="74"/>
                  </a:lnTo>
                  <a:lnTo>
                    <a:pt x="700" y="73"/>
                  </a:lnTo>
                  <a:lnTo>
                    <a:pt x="697" y="73"/>
                  </a:lnTo>
                  <a:lnTo>
                    <a:pt x="696" y="73"/>
                  </a:lnTo>
                  <a:lnTo>
                    <a:pt x="697" y="73"/>
                  </a:lnTo>
                  <a:lnTo>
                    <a:pt x="696" y="73"/>
                  </a:lnTo>
                  <a:lnTo>
                    <a:pt x="695" y="73"/>
                  </a:lnTo>
                  <a:lnTo>
                    <a:pt x="692" y="74"/>
                  </a:lnTo>
                  <a:lnTo>
                    <a:pt x="691" y="74"/>
                  </a:lnTo>
                  <a:lnTo>
                    <a:pt x="689" y="74"/>
                  </a:lnTo>
                  <a:lnTo>
                    <a:pt x="689" y="73"/>
                  </a:lnTo>
                  <a:lnTo>
                    <a:pt x="690" y="73"/>
                  </a:lnTo>
                  <a:lnTo>
                    <a:pt x="691" y="73"/>
                  </a:lnTo>
                  <a:lnTo>
                    <a:pt x="692" y="73"/>
                  </a:lnTo>
                  <a:lnTo>
                    <a:pt x="693" y="73"/>
                  </a:lnTo>
                  <a:lnTo>
                    <a:pt x="695" y="73"/>
                  </a:lnTo>
                  <a:lnTo>
                    <a:pt x="696" y="73"/>
                  </a:lnTo>
                  <a:lnTo>
                    <a:pt x="693" y="72"/>
                  </a:lnTo>
                  <a:lnTo>
                    <a:pt x="692" y="73"/>
                  </a:lnTo>
                  <a:lnTo>
                    <a:pt x="692" y="72"/>
                  </a:lnTo>
                  <a:lnTo>
                    <a:pt x="691" y="72"/>
                  </a:lnTo>
                  <a:lnTo>
                    <a:pt x="690" y="73"/>
                  </a:lnTo>
                  <a:lnTo>
                    <a:pt x="690" y="72"/>
                  </a:lnTo>
                  <a:lnTo>
                    <a:pt x="691" y="72"/>
                  </a:lnTo>
                  <a:lnTo>
                    <a:pt x="690" y="72"/>
                  </a:lnTo>
                  <a:lnTo>
                    <a:pt x="688" y="72"/>
                  </a:lnTo>
                  <a:lnTo>
                    <a:pt x="686" y="72"/>
                  </a:lnTo>
                  <a:lnTo>
                    <a:pt x="686" y="71"/>
                  </a:lnTo>
                  <a:lnTo>
                    <a:pt x="685" y="71"/>
                  </a:lnTo>
                  <a:lnTo>
                    <a:pt x="686" y="71"/>
                  </a:lnTo>
                  <a:lnTo>
                    <a:pt x="689" y="71"/>
                  </a:lnTo>
                  <a:lnTo>
                    <a:pt x="690" y="71"/>
                  </a:lnTo>
                  <a:lnTo>
                    <a:pt x="692" y="70"/>
                  </a:lnTo>
                  <a:lnTo>
                    <a:pt x="691" y="70"/>
                  </a:lnTo>
                  <a:lnTo>
                    <a:pt x="690" y="70"/>
                  </a:lnTo>
                  <a:lnTo>
                    <a:pt x="689" y="70"/>
                  </a:lnTo>
                  <a:lnTo>
                    <a:pt x="688" y="70"/>
                  </a:lnTo>
                  <a:lnTo>
                    <a:pt x="686" y="70"/>
                  </a:lnTo>
                  <a:lnTo>
                    <a:pt x="685" y="70"/>
                  </a:lnTo>
                  <a:lnTo>
                    <a:pt x="685" y="69"/>
                  </a:lnTo>
                  <a:lnTo>
                    <a:pt x="683" y="69"/>
                  </a:lnTo>
                  <a:lnTo>
                    <a:pt x="682" y="69"/>
                  </a:lnTo>
                  <a:lnTo>
                    <a:pt x="683" y="67"/>
                  </a:lnTo>
                  <a:lnTo>
                    <a:pt x="684" y="67"/>
                  </a:lnTo>
                  <a:lnTo>
                    <a:pt x="685" y="67"/>
                  </a:lnTo>
                  <a:lnTo>
                    <a:pt x="686" y="69"/>
                  </a:lnTo>
                  <a:lnTo>
                    <a:pt x="688" y="67"/>
                  </a:lnTo>
                  <a:lnTo>
                    <a:pt x="686" y="67"/>
                  </a:lnTo>
                  <a:lnTo>
                    <a:pt x="685" y="67"/>
                  </a:lnTo>
                  <a:lnTo>
                    <a:pt x="686" y="67"/>
                  </a:lnTo>
                  <a:lnTo>
                    <a:pt x="688" y="67"/>
                  </a:lnTo>
                  <a:lnTo>
                    <a:pt x="686" y="67"/>
                  </a:lnTo>
                  <a:lnTo>
                    <a:pt x="685" y="66"/>
                  </a:lnTo>
                  <a:lnTo>
                    <a:pt x="684" y="66"/>
                  </a:lnTo>
                  <a:lnTo>
                    <a:pt x="685" y="66"/>
                  </a:lnTo>
                  <a:lnTo>
                    <a:pt x="686" y="66"/>
                  </a:lnTo>
                  <a:lnTo>
                    <a:pt x="686" y="65"/>
                  </a:lnTo>
                  <a:lnTo>
                    <a:pt x="685" y="65"/>
                  </a:lnTo>
                  <a:lnTo>
                    <a:pt x="686" y="65"/>
                  </a:lnTo>
                  <a:lnTo>
                    <a:pt x="689" y="65"/>
                  </a:lnTo>
                  <a:lnTo>
                    <a:pt x="690" y="65"/>
                  </a:lnTo>
                  <a:lnTo>
                    <a:pt x="691" y="65"/>
                  </a:lnTo>
                  <a:lnTo>
                    <a:pt x="695" y="64"/>
                  </a:lnTo>
                  <a:lnTo>
                    <a:pt x="696" y="64"/>
                  </a:lnTo>
                  <a:lnTo>
                    <a:pt x="697" y="64"/>
                  </a:lnTo>
                  <a:lnTo>
                    <a:pt x="698" y="64"/>
                  </a:lnTo>
                  <a:lnTo>
                    <a:pt x="699" y="64"/>
                  </a:lnTo>
                  <a:lnTo>
                    <a:pt x="700" y="64"/>
                  </a:lnTo>
                  <a:lnTo>
                    <a:pt x="700" y="65"/>
                  </a:lnTo>
                  <a:close/>
                  <a:moveTo>
                    <a:pt x="518" y="59"/>
                  </a:moveTo>
                  <a:lnTo>
                    <a:pt x="519" y="59"/>
                  </a:lnTo>
                  <a:lnTo>
                    <a:pt x="520" y="60"/>
                  </a:lnTo>
                  <a:lnTo>
                    <a:pt x="521" y="60"/>
                  </a:lnTo>
                  <a:lnTo>
                    <a:pt x="522" y="60"/>
                  </a:lnTo>
                  <a:lnTo>
                    <a:pt x="522" y="62"/>
                  </a:lnTo>
                  <a:lnTo>
                    <a:pt x="521" y="62"/>
                  </a:lnTo>
                  <a:lnTo>
                    <a:pt x="520" y="62"/>
                  </a:lnTo>
                  <a:lnTo>
                    <a:pt x="519" y="62"/>
                  </a:lnTo>
                  <a:lnTo>
                    <a:pt x="518" y="62"/>
                  </a:lnTo>
                  <a:lnTo>
                    <a:pt x="518" y="63"/>
                  </a:lnTo>
                  <a:lnTo>
                    <a:pt x="516" y="63"/>
                  </a:lnTo>
                  <a:lnTo>
                    <a:pt x="515" y="63"/>
                  </a:lnTo>
                  <a:lnTo>
                    <a:pt x="513" y="63"/>
                  </a:lnTo>
                  <a:lnTo>
                    <a:pt x="512" y="63"/>
                  </a:lnTo>
                  <a:lnTo>
                    <a:pt x="511" y="63"/>
                  </a:lnTo>
                  <a:lnTo>
                    <a:pt x="511" y="64"/>
                  </a:lnTo>
                  <a:lnTo>
                    <a:pt x="509" y="64"/>
                  </a:lnTo>
                  <a:lnTo>
                    <a:pt x="511" y="64"/>
                  </a:lnTo>
                  <a:lnTo>
                    <a:pt x="509" y="64"/>
                  </a:lnTo>
                  <a:lnTo>
                    <a:pt x="509" y="65"/>
                  </a:lnTo>
                  <a:lnTo>
                    <a:pt x="513" y="65"/>
                  </a:lnTo>
                  <a:lnTo>
                    <a:pt x="513" y="66"/>
                  </a:lnTo>
                  <a:lnTo>
                    <a:pt x="511" y="66"/>
                  </a:lnTo>
                  <a:lnTo>
                    <a:pt x="509" y="66"/>
                  </a:lnTo>
                  <a:lnTo>
                    <a:pt x="508" y="66"/>
                  </a:lnTo>
                  <a:lnTo>
                    <a:pt x="507" y="66"/>
                  </a:lnTo>
                  <a:lnTo>
                    <a:pt x="507" y="67"/>
                  </a:lnTo>
                  <a:lnTo>
                    <a:pt x="508" y="67"/>
                  </a:lnTo>
                  <a:lnTo>
                    <a:pt x="507" y="67"/>
                  </a:lnTo>
                  <a:lnTo>
                    <a:pt x="507" y="69"/>
                  </a:lnTo>
                  <a:lnTo>
                    <a:pt x="506" y="69"/>
                  </a:lnTo>
                  <a:lnTo>
                    <a:pt x="505" y="70"/>
                  </a:lnTo>
                  <a:lnTo>
                    <a:pt x="501" y="70"/>
                  </a:lnTo>
                  <a:lnTo>
                    <a:pt x="500" y="70"/>
                  </a:lnTo>
                  <a:lnTo>
                    <a:pt x="499" y="70"/>
                  </a:lnTo>
                  <a:lnTo>
                    <a:pt x="498" y="70"/>
                  </a:lnTo>
                  <a:lnTo>
                    <a:pt x="497" y="70"/>
                  </a:lnTo>
                  <a:lnTo>
                    <a:pt x="497" y="71"/>
                  </a:lnTo>
                  <a:lnTo>
                    <a:pt x="496" y="71"/>
                  </a:lnTo>
                  <a:lnTo>
                    <a:pt x="496" y="70"/>
                  </a:lnTo>
                  <a:lnTo>
                    <a:pt x="494" y="71"/>
                  </a:lnTo>
                  <a:lnTo>
                    <a:pt x="493" y="71"/>
                  </a:lnTo>
                  <a:lnTo>
                    <a:pt x="493" y="72"/>
                  </a:lnTo>
                  <a:lnTo>
                    <a:pt x="492" y="72"/>
                  </a:lnTo>
                  <a:lnTo>
                    <a:pt x="492" y="73"/>
                  </a:lnTo>
                  <a:lnTo>
                    <a:pt x="491" y="73"/>
                  </a:lnTo>
                  <a:lnTo>
                    <a:pt x="490" y="73"/>
                  </a:lnTo>
                  <a:lnTo>
                    <a:pt x="487" y="73"/>
                  </a:lnTo>
                  <a:lnTo>
                    <a:pt x="486" y="74"/>
                  </a:lnTo>
                  <a:lnTo>
                    <a:pt x="485" y="73"/>
                  </a:lnTo>
                  <a:lnTo>
                    <a:pt x="484" y="73"/>
                  </a:lnTo>
                  <a:lnTo>
                    <a:pt x="483" y="73"/>
                  </a:lnTo>
                  <a:lnTo>
                    <a:pt x="484" y="73"/>
                  </a:lnTo>
                  <a:lnTo>
                    <a:pt x="483" y="72"/>
                  </a:lnTo>
                  <a:lnTo>
                    <a:pt x="484" y="72"/>
                  </a:lnTo>
                  <a:lnTo>
                    <a:pt x="484" y="71"/>
                  </a:lnTo>
                  <a:lnTo>
                    <a:pt x="485" y="71"/>
                  </a:lnTo>
                  <a:lnTo>
                    <a:pt x="486" y="71"/>
                  </a:lnTo>
                  <a:lnTo>
                    <a:pt x="486" y="70"/>
                  </a:lnTo>
                  <a:lnTo>
                    <a:pt x="487" y="70"/>
                  </a:lnTo>
                  <a:lnTo>
                    <a:pt x="486" y="70"/>
                  </a:lnTo>
                  <a:lnTo>
                    <a:pt x="487" y="70"/>
                  </a:lnTo>
                  <a:lnTo>
                    <a:pt x="489" y="70"/>
                  </a:lnTo>
                  <a:lnTo>
                    <a:pt x="489" y="69"/>
                  </a:lnTo>
                  <a:lnTo>
                    <a:pt x="490" y="69"/>
                  </a:lnTo>
                  <a:lnTo>
                    <a:pt x="491" y="67"/>
                  </a:lnTo>
                  <a:lnTo>
                    <a:pt x="492" y="67"/>
                  </a:lnTo>
                  <a:lnTo>
                    <a:pt x="491" y="67"/>
                  </a:lnTo>
                  <a:lnTo>
                    <a:pt x="490" y="67"/>
                  </a:lnTo>
                  <a:lnTo>
                    <a:pt x="489" y="67"/>
                  </a:lnTo>
                  <a:lnTo>
                    <a:pt x="486" y="67"/>
                  </a:lnTo>
                  <a:lnTo>
                    <a:pt x="486" y="69"/>
                  </a:lnTo>
                  <a:lnTo>
                    <a:pt x="485" y="69"/>
                  </a:lnTo>
                  <a:lnTo>
                    <a:pt x="484" y="69"/>
                  </a:lnTo>
                  <a:lnTo>
                    <a:pt x="484" y="70"/>
                  </a:lnTo>
                  <a:lnTo>
                    <a:pt x="483" y="70"/>
                  </a:lnTo>
                  <a:lnTo>
                    <a:pt x="483" y="71"/>
                  </a:lnTo>
                  <a:lnTo>
                    <a:pt x="482" y="70"/>
                  </a:lnTo>
                  <a:lnTo>
                    <a:pt x="482" y="71"/>
                  </a:lnTo>
                  <a:lnTo>
                    <a:pt x="480" y="71"/>
                  </a:lnTo>
                  <a:lnTo>
                    <a:pt x="479" y="71"/>
                  </a:lnTo>
                  <a:lnTo>
                    <a:pt x="478" y="70"/>
                  </a:lnTo>
                  <a:lnTo>
                    <a:pt x="478" y="71"/>
                  </a:lnTo>
                  <a:lnTo>
                    <a:pt x="477" y="71"/>
                  </a:lnTo>
                  <a:lnTo>
                    <a:pt x="476" y="71"/>
                  </a:lnTo>
                  <a:lnTo>
                    <a:pt x="477" y="71"/>
                  </a:lnTo>
                  <a:lnTo>
                    <a:pt x="477" y="72"/>
                  </a:lnTo>
                  <a:lnTo>
                    <a:pt x="477" y="71"/>
                  </a:lnTo>
                  <a:lnTo>
                    <a:pt x="478" y="72"/>
                  </a:lnTo>
                  <a:lnTo>
                    <a:pt x="477" y="72"/>
                  </a:lnTo>
                  <a:lnTo>
                    <a:pt x="477" y="73"/>
                  </a:lnTo>
                  <a:lnTo>
                    <a:pt x="476" y="73"/>
                  </a:lnTo>
                  <a:lnTo>
                    <a:pt x="475" y="73"/>
                  </a:lnTo>
                  <a:lnTo>
                    <a:pt x="473" y="73"/>
                  </a:lnTo>
                  <a:lnTo>
                    <a:pt x="472" y="73"/>
                  </a:lnTo>
                  <a:lnTo>
                    <a:pt x="472" y="74"/>
                  </a:lnTo>
                  <a:lnTo>
                    <a:pt x="471" y="74"/>
                  </a:lnTo>
                  <a:lnTo>
                    <a:pt x="470" y="74"/>
                  </a:lnTo>
                  <a:lnTo>
                    <a:pt x="470" y="76"/>
                  </a:lnTo>
                  <a:lnTo>
                    <a:pt x="469" y="76"/>
                  </a:lnTo>
                  <a:lnTo>
                    <a:pt x="468" y="76"/>
                  </a:lnTo>
                  <a:lnTo>
                    <a:pt x="466" y="76"/>
                  </a:lnTo>
                  <a:lnTo>
                    <a:pt x="468" y="74"/>
                  </a:lnTo>
                  <a:lnTo>
                    <a:pt x="468" y="73"/>
                  </a:lnTo>
                  <a:lnTo>
                    <a:pt x="469" y="73"/>
                  </a:lnTo>
                  <a:lnTo>
                    <a:pt x="469" y="72"/>
                  </a:lnTo>
                  <a:lnTo>
                    <a:pt x="469" y="73"/>
                  </a:lnTo>
                  <a:lnTo>
                    <a:pt x="468" y="73"/>
                  </a:lnTo>
                  <a:lnTo>
                    <a:pt x="466" y="73"/>
                  </a:lnTo>
                  <a:lnTo>
                    <a:pt x="465" y="73"/>
                  </a:lnTo>
                  <a:lnTo>
                    <a:pt x="465" y="74"/>
                  </a:lnTo>
                  <a:lnTo>
                    <a:pt x="464" y="76"/>
                  </a:lnTo>
                  <a:lnTo>
                    <a:pt x="464" y="74"/>
                  </a:lnTo>
                  <a:lnTo>
                    <a:pt x="463" y="74"/>
                  </a:lnTo>
                  <a:lnTo>
                    <a:pt x="463" y="76"/>
                  </a:lnTo>
                  <a:lnTo>
                    <a:pt x="464" y="76"/>
                  </a:lnTo>
                  <a:lnTo>
                    <a:pt x="462" y="76"/>
                  </a:lnTo>
                  <a:lnTo>
                    <a:pt x="463" y="76"/>
                  </a:lnTo>
                  <a:lnTo>
                    <a:pt x="463" y="77"/>
                  </a:lnTo>
                  <a:lnTo>
                    <a:pt x="462" y="77"/>
                  </a:lnTo>
                  <a:lnTo>
                    <a:pt x="462" y="78"/>
                  </a:lnTo>
                  <a:lnTo>
                    <a:pt x="462" y="77"/>
                  </a:lnTo>
                  <a:lnTo>
                    <a:pt x="461" y="77"/>
                  </a:lnTo>
                  <a:lnTo>
                    <a:pt x="459" y="78"/>
                  </a:lnTo>
                  <a:lnTo>
                    <a:pt x="461" y="78"/>
                  </a:lnTo>
                  <a:lnTo>
                    <a:pt x="459" y="78"/>
                  </a:lnTo>
                  <a:lnTo>
                    <a:pt x="458" y="78"/>
                  </a:lnTo>
                  <a:lnTo>
                    <a:pt x="457" y="79"/>
                  </a:lnTo>
                  <a:lnTo>
                    <a:pt x="455" y="79"/>
                  </a:lnTo>
                  <a:lnTo>
                    <a:pt x="455" y="78"/>
                  </a:lnTo>
                  <a:lnTo>
                    <a:pt x="454" y="79"/>
                  </a:lnTo>
                  <a:lnTo>
                    <a:pt x="452" y="79"/>
                  </a:lnTo>
                  <a:lnTo>
                    <a:pt x="451" y="79"/>
                  </a:lnTo>
                  <a:lnTo>
                    <a:pt x="450" y="79"/>
                  </a:lnTo>
                  <a:lnTo>
                    <a:pt x="451" y="79"/>
                  </a:lnTo>
                  <a:lnTo>
                    <a:pt x="452" y="78"/>
                  </a:lnTo>
                  <a:lnTo>
                    <a:pt x="454" y="78"/>
                  </a:lnTo>
                  <a:lnTo>
                    <a:pt x="454" y="77"/>
                  </a:lnTo>
                  <a:lnTo>
                    <a:pt x="452" y="77"/>
                  </a:lnTo>
                  <a:lnTo>
                    <a:pt x="451" y="77"/>
                  </a:lnTo>
                  <a:lnTo>
                    <a:pt x="452" y="77"/>
                  </a:lnTo>
                  <a:lnTo>
                    <a:pt x="452" y="76"/>
                  </a:lnTo>
                  <a:lnTo>
                    <a:pt x="454" y="76"/>
                  </a:lnTo>
                  <a:lnTo>
                    <a:pt x="452" y="76"/>
                  </a:lnTo>
                  <a:lnTo>
                    <a:pt x="454" y="76"/>
                  </a:lnTo>
                  <a:lnTo>
                    <a:pt x="455" y="76"/>
                  </a:lnTo>
                  <a:lnTo>
                    <a:pt x="454" y="74"/>
                  </a:lnTo>
                  <a:lnTo>
                    <a:pt x="452" y="74"/>
                  </a:lnTo>
                  <a:lnTo>
                    <a:pt x="451" y="74"/>
                  </a:lnTo>
                  <a:lnTo>
                    <a:pt x="451" y="76"/>
                  </a:lnTo>
                  <a:lnTo>
                    <a:pt x="450" y="76"/>
                  </a:lnTo>
                  <a:lnTo>
                    <a:pt x="450" y="77"/>
                  </a:lnTo>
                  <a:lnTo>
                    <a:pt x="449" y="77"/>
                  </a:lnTo>
                  <a:lnTo>
                    <a:pt x="449" y="78"/>
                  </a:lnTo>
                  <a:lnTo>
                    <a:pt x="448" y="78"/>
                  </a:lnTo>
                  <a:lnTo>
                    <a:pt x="448" y="77"/>
                  </a:lnTo>
                  <a:lnTo>
                    <a:pt x="449" y="77"/>
                  </a:lnTo>
                  <a:lnTo>
                    <a:pt x="448" y="77"/>
                  </a:lnTo>
                  <a:lnTo>
                    <a:pt x="447" y="77"/>
                  </a:lnTo>
                  <a:lnTo>
                    <a:pt x="445" y="78"/>
                  </a:lnTo>
                  <a:lnTo>
                    <a:pt x="444" y="78"/>
                  </a:lnTo>
                  <a:lnTo>
                    <a:pt x="444" y="77"/>
                  </a:lnTo>
                  <a:lnTo>
                    <a:pt x="443" y="77"/>
                  </a:lnTo>
                  <a:lnTo>
                    <a:pt x="442" y="77"/>
                  </a:lnTo>
                  <a:lnTo>
                    <a:pt x="440" y="77"/>
                  </a:lnTo>
                  <a:lnTo>
                    <a:pt x="439" y="77"/>
                  </a:lnTo>
                  <a:lnTo>
                    <a:pt x="437" y="77"/>
                  </a:lnTo>
                  <a:lnTo>
                    <a:pt x="435" y="78"/>
                  </a:lnTo>
                  <a:lnTo>
                    <a:pt x="434" y="78"/>
                  </a:lnTo>
                  <a:lnTo>
                    <a:pt x="433" y="78"/>
                  </a:lnTo>
                  <a:lnTo>
                    <a:pt x="433" y="77"/>
                  </a:lnTo>
                  <a:lnTo>
                    <a:pt x="434" y="77"/>
                  </a:lnTo>
                  <a:lnTo>
                    <a:pt x="435" y="77"/>
                  </a:lnTo>
                  <a:lnTo>
                    <a:pt x="434" y="77"/>
                  </a:lnTo>
                  <a:lnTo>
                    <a:pt x="435" y="77"/>
                  </a:lnTo>
                  <a:lnTo>
                    <a:pt x="436" y="77"/>
                  </a:lnTo>
                  <a:lnTo>
                    <a:pt x="436" y="76"/>
                  </a:lnTo>
                  <a:lnTo>
                    <a:pt x="437" y="76"/>
                  </a:lnTo>
                  <a:lnTo>
                    <a:pt x="435" y="76"/>
                  </a:lnTo>
                  <a:lnTo>
                    <a:pt x="437" y="76"/>
                  </a:lnTo>
                  <a:lnTo>
                    <a:pt x="436" y="76"/>
                  </a:lnTo>
                  <a:lnTo>
                    <a:pt x="437" y="74"/>
                  </a:lnTo>
                  <a:lnTo>
                    <a:pt x="436" y="74"/>
                  </a:lnTo>
                  <a:lnTo>
                    <a:pt x="435" y="76"/>
                  </a:lnTo>
                  <a:lnTo>
                    <a:pt x="434" y="76"/>
                  </a:lnTo>
                  <a:lnTo>
                    <a:pt x="433" y="76"/>
                  </a:lnTo>
                  <a:lnTo>
                    <a:pt x="432" y="76"/>
                  </a:lnTo>
                  <a:lnTo>
                    <a:pt x="433" y="76"/>
                  </a:lnTo>
                  <a:lnTo>
                    <a:pt x="434" y="76"/>
                  </a:lnTo>
                  <a:lnTo>
                    <a:pt x="434" y="74"/>
                  </a:lnTo>
                  <a:lnTo>
                    <a:pt x="435" y="74"/>
                  </a:lnTo>
                  <a:lnTo>
                    <a:pt x="436" y="74"/>
                  </a:lnTo>
                  <a:lnTo>
                    <a:pt x="437" y="74"/>
                  </a:lnTo>
                  <a:lnTo>
                    <a:pt x="439" y="73"/>
                  </a:lnTo>
                  <a:lnTo>
                    <a:pt x="440" y="73"/>
                  </a:lnTo>
                  <a:lnTo>
                    <a:pt x="442" y="72"/>
                  </a:lnTo>
                  <a:lnTo>
                    <a:pt x="443" y="72"/>
                  </a:lnTo>
                  <a:lnTo>
                    <a:pt x="448" y="72"/>
                  </a:lnTo>
                  <a:lnTo>
                    <a:pt x="449" y="72"/>
                  </a:lnTo>
                  <a:lnTo>
                    <a:pt x="451" y="72"/>
                  </a:lnTo>
                  <a:lnTo>
                    <a:pt x="452" y="71"/>
                  </a:lnTo>
                  <a:lnTo>
                    <a:pt x="454" y="71"/>
                  </a:lnTo>
                  <a:lnTo>
                    <a:pt x="455" y="71"/>
                  </a:lnTo>
                  <a:lnTo>
                    <a:pt x="455" y="70"/>
                  </a:lnTo>
                  <a:lnTo>
                    <a:pt x="456" y="70"/>
                  </a:lnTo>
                  <a:lnTo>
                    <a:pt x="457" y="70"/>
                  </a:lnTo>
                  <a:lnTo>
                    <a:pt x="458" y="69"/>
                  </a:lnTo>
                  <a:lnTo>
                    <a:pt x="459" y="69"/>
                  </a:lnTo>
                  <a:lnTo>
                    <a:pt x="461" y="69"/>
                  </a:lnTo>
                  <a:lnTo>
                    <a:pt x="462" y="69"/>
                  </a:lnTo>
                  <a:lnTo>
                    <a:pt x="463" y="69"/>
                  </a:lnTo>
                  <a:lnTo>
                    <a:pt x="465" y="67"/>
                  </a:lnTo>
                  <a:lnTo>
                    <a:pt x="466" y="67"/>
                  </a:lnTo>
                  <a:lnTo>
                    <a:pt x="469" y="67"/>
                  </a:lnTo>
                  <a:lnTo>
                    <a:pt x="469" y="66"/>
                  </a:lnTo>
                  <a:lnTo>
                    <a:pt x="470" y="66"/>
                  </a:lnTo>
                  <a:lnTo>
                    <a:pt x="471" y="66"/>
                  </a:lnTo>
                  <a:lnTo>
                    <a:pt x="472" y="66"/>
                  </a:lnTo>
                  <a:lnTo>
                    <a:pt x="472" y="65"/>
                  </a:lnTo>
                  <a:lnTo>
                    <a:pt x="473" y="65"/>
                  </a:lnTo>
                  <a:lnTo>
                    <a:pt x="475" y="65"/>
                  </a:lnTo>
                  <a:lnTo>
                    <a:pt x="476" y="65"/>
                  </a:lnTo>
                  <a:lnTo>
                    <a:pt x="477" y="65"/>
                  </a:lnTo>
                  <a:lnTo>
                    <a:pt x="477" y="64"/>
                  </a:lnTo>
                  <a:lnTo>
                    <a:pt x="478" y="64"/>
                  </a:lnTo>
                  <a:lnTo>
                    <a:pt x="479" y="64"/>
                  </a:lnTo>
                  <a:lnTo>
                    <a:pt x="480" y="64"/>
                  </a:lnTo>
                  <a:lnTo>
                    <a:pt x="482" y="63"/>
                  </a:lnTo>
                  <a:lnTo>
                    <a:pt x="483" y="63"/>
                  </a:lnTo>
                  <a:lnTo>
                    <a:pt x="484" y="63"/>
                  </a:lnTo>
                  <a:lnTo>
                    <a:pt x="485" y="63"/>
                  </a:lnTo>
                  <a:lnTo>
                    <a:pt x="485" y="62"/>
                  </a:lnTo>
                  <a:lnTo>
                    <a:pt x="486" y="62"/>
                  </a:lnTo>
                  <a:lnTo>
                    <a:pt x="487" y="62"/>
                  </a:lnTo>
                  <a:lnTo>
                    <a:pt x="489" y="62"/>
                  </a:lnTo>
                  <a:lnTo>
                    <a:pt x="490" y="62"/>
                  </a:lnTo>
                  <a:lnTo>
                    <a:pt x="491" y="62"/>
                  </a:lnTo>
                  <a:lnTo>
                    <a:pt x="492" y="60"/>
                  </a:lnTo>
                  <a:lnTo>
                    <a:pt x="493" y="60"/>
                  </a:lnTo>
                  <a:lnTo>
                    <a:pt x="496" y="60"/>
                  </a:lnTo>
                  <a:lnTo>
                    <a:pt x="498" y="60"/>
                  </a:lnTo>
                  <a:lnTo>
                    <a:pt x="499" y="60"/>
                  </a:lnTo>
                  <a:lnTo>
                    <a:pt x="501" y="60"/>
                  </a:lnTo>
                  <a:lnTo>
                    <a:pt x="500" y="60"/>
                  </a:lnTo>
                  <a:lnTo>
                    <a:pt x="501" y="60"/>
                  </a:lnTo>
                  <a:lnTo>
                    <a:pt x="501" y="62"/>
                  </a:lnTo>
                  <a:lnTo>
                    <a:pt x="503" y="62"/>
                  </a:lnTo>
                  <a:lnTo>
                    <a:pt x="504" y="62"/>
                  </a:lnTo>
                  <a:lnTo>
                    <a:pt x="505" y="62"/>
                  </a:lnTo>
                  <a:lnTo>
                    <a:pt x="506" y="62"/>
                  </a:lnTo>
                  <a:lnTo>
                    <a:pt x="507" y="62"/>
                  </a:lnTo>
                  <a:lnTo>
                    <a:pt x="506" y="62"/>
                  </a:lnTo>
                  <a:lnTo>
                    <a:pt x="506" y="60"/>
                  </a:lnTo>
                  <a:lnTo>
                    <a:pt x="507" y="60"/>
                  </a:lnTo>
                  <a:lnTo>
                    <a:pt x="508" y="60"/>
                  </a:lnTo>
                  <a:lnTo>
                    <a:pt x="508" y="62"/>
                  </a:lnTo>
                  <a:lnTo>
                    <a:pt x="509" y="62"/>
                  </a:lnTo>
                  <a:lnTo>
                    <a:pt x="511" y="60"/>
                  </a:lnTo>
                  <a:lnTo>
                    <a:pt x="512" y="60"/>
                  </a:lnTo>
                  <a:lnTo>
                    <a:pt x="511" y="60"/>
                  </a:lnTo>
                  <a:lnTo>
                    <a:pt x="509" y="60"/>
                  </a:lnTo>
                  <a:lnTo>
                    <a:pt x="508" y="59"/>
                  </a:lnTo>
                  <a:lnTo>
                    <a:pt x="509" y="59"/>
                  </a:lnTo>
                  <a:lnTo>
                    <a:pt x="511" y="59"/>
                  </a:lnTo>
                  <a:lnTo>
                    <a:pt x="513" y="59"/>
                  </a:lnTo>
                  <a:lnTo>
                    <a:pt x="512" y="59"/>
                  </a:lnTo>
                  <a:lnTo>
                    <a:pt x="518" y="58"/>
                  </a:lnTo>
                  <a:lnTo>
                    <a:pt x="516" y="58"/>
                  </a:lnTo>
                  <a:lnTo>
                    <a:pt x="518" y="59"/>
                  </a:lnTo>
                  <a:lnTo>
                    <a:pt x="516" y="59"/>
                  </a:lnTo>
                  <a:lnTo>
                    <a:pt x="518" y="59"/>
                  </a:lnTo>
                  <a:lnTo>
                    <a:pt x="519" y="59"/>
                  </a:lnTo>
                  <a:lnTo>
                    <a:pt x="518" y="59"/>
                  </a:lnTo>
                  <a:close/>
                  <a:moveTo>
                    <a:pt x="799" y="59"/>
                  </a:moveTo>
                  <a:lnTo>
                    <a:pt x="798" y="59"/>
                  </a:lnTo>
                  <a:lnTo>
                    <a:pt x="799" y="59"/>
                  </a:lnTo>
                  <a:lnTo>
                    <a:pt x="798" y="59"/>
                  </a:lnTo>
                  <a:lnTo>
                    <a:pt x="796" y="59"/>
                  </a:lnTo>
                  <a:lnTo>
                    <a:pt x="796" y="58"/>
                  </a:lnTo>
                  <a:lnTo>
                    <a:pt x="797" y="58"/>
                  </a:lnTo>
                  <a:lnTo>
                    <a:pt x="798" y="58"/>
                  </a:lnTo>
                  <a:lnTo>
                    <a:pt x="800" y="58"/>
                  </a:lnTo>
                  <a:lnTo>
                    <a:pt x="800" y="59"/>
                  </a:lnTo>
                  <a:lnTo>
                    <a:pt x="802" y="59"/>
                  </a:lnTo>
                  <a:lnTo>
                    <a:pt x="800" y="59"/>
                  </a:lnTo>
                  <a:lnTo>
                    <a:pt x="799" y="59"/>
                  </a:lnTo>
                  <a:close/>
                  <a:moveTo>
                    <a:pt x="754" y="58"/>
                  </a:moveTo>
                  <a:lnTo>
                    <a:pt x="755" y="58"/>
                  </a:lnTo>
                  <a:lnTo>
                    <a:pt x="756" y="59"/>
                  </a:lnTo>
                  <a:lnTo>
                    <a:pt x="756" y="60"/>
                  </a:lnTo>
                  <a:lnTo>
                    <a:pt x="755" y="60"/>
                  </a:lnTo>
                  <a:lnTo>
                    <a:pt x="756" y="60"/>
                  </a:lnTo>
                  <a:lnTo>
                    <a:pt x="756" y="62"/>
                  </a:lnTo>
                  <a:lnTo>
                    <a:pt x="755" y="62"/>
                  </a:lnTo>
                  <a:lnTo>
                    <a:pt x="754" y="62"/>
                  </a:lnTo>
                  <a:lnTo>
                    <a:pt x="750" y="63"/>
                  </a:lnTo>
                  <a:lnTo>
                    <a:pt x="749" y="63"/>
                  </a:lnTo>
                  <a:lnTo>
                    <a:pt x="748" y="63"/>
                  </a:lnTo>
                  <a:lnTo>
                    <a:pt x="747" y="63"/>
                  </a:lnTo>
                  <a:lnTo>
                    <a:pt x="748" y="63"/>
                  </a:lnTo>
                  <a:lnTo>
                    <a:pt x="746" y="62"/>
                  </a:lnTo>
                  <a:lnTo>
                    <a:pt x="743" y="62"/>
                  </a:lnTo>
                  <a:lnTo>
                    <a:pt x="743" y="60"/>
                  </a:lnTo>
                  <a:lnTo>
                    <a:pt x="742" y="60"/>
                  </a:lnTo>
                  <a:lnTo>
                    <a:pt x="743" y="60"/>
                  </a:lnTo>
                  <a:lnTo>
                    <a:pt x="743" y="59"/>
                  </a:lnTo>
                  <a:lnTo>
                    <a:pt x="745" y="59"/>
                  </a:lnTo>
                  <a:lnTo>
                    <a:pt x="745" y="58"/>
                  </a:lnTo>
                  <a:lnTo>
                    <a:pt x="746" y="58"/>
                  </a:lnTo>
                  <a:lnTo>
                    <a:pt x="747" y="58"/>
                  </a:lnTo>
                  <a:lnTo>
                    <a:pt x="748" y="57"/>
                  </a:lnTo>
                  <a:lnTo>
                    <a:pt x="749" y="57"/>
                  </a:lnTo>
                  <a:lnTo>
                    <a:pt x="752" y="58"/>
                  </a:lnTo>
                  <a:lnTo>
                    <a:pt x="754" y="58"/>
                  </a:lnTo>
                  <a:close/>
                  <a:moveTo>
                    <a:pt x="618" y="60"/>
                  </a:moveTo>
                  <a:lnTo>
                    <a:pt x="620" y="60"/>
                  </a:lnTo>
                  <a:lnTo>
                    <a:pt x="621" y="62"/>
                  </a:lnTo>
                  <a:lnTo>
                    <a:pt x="621" y="63"/>
                  </a:lnTo>
                  <a:lnTo>
                    <a:pt x="620" y="63"/>
                  </a:lnTo>
                  <a:lnTo>
                    <a:pt x="619" y="63"/>
                  </a:lnTo>
                  <a:lnTo>
                    <a:pt x="618" y="64"/>
                  </a:lnTo>
                  <a:lnTo>
                    <a:pt x="617" y="64"/>
                  </a:lnTo>
                  <a:lnTo>
                    <a:pt x="615" y="64"/>
                  </a:lnTo>
                  <a:lnTo>
                    <a:pt x="614" y="63"/>
                  </a:lnTo>
                  <a:lnTo>
                    <a:pt x="613" y="63"/>
                  </a:lnTo>
                  <a:lnTo>
                    <a:pt x="612" y="63"/>
                  </a:lnTo>
                  <a:lnTo>
                    <a:pt x="613" y="63"/>
                  </a:lnTo>
                  <a:lnTo>
                    <a:pt x="612" y="63"/>
                  </a:lnTo>
                  <a:lnTo>
                    <a:pt x="612" y="62"/>
                  </a:lnTo>
                  <a:lnTo>
                    <a:pt x="612" y="60"/>
                  </a:lnTo>
                  <a:lnTo>
                    <a:pt x="612" y="59"/>
                  </a:lnTo>
                  <a:lnTo>
                    <a:pt x="613" y="59"/>
                  </a:lnTo>
                  <a:lnTo>
                    <a:pt x="612" y="59"/>
                  </a:lnTo>
                  <a:lnTo>
                    <a:pt x="612" y="58"/>
                  </a:lnTo>
                  <a:lnTo>
                    <a:pt x="613" y="58"/>
                  </a:lnTo>
                  <a:lnTo>
                    <a:pt x="613" y="57"/>
                  </a:lnTo>
                  <a:lnTo>
                    <a:pt x="615" y="56"/>
                  </a:lnTo>
                  <a:lnTo>
                    <a:pt x="618" y="56"/>
                  </a:lnTo>
                  <a:lnTo>
                    <a:pt x="618" y="57"/>
                  </a:lnTo>
                  <a:lnTo>
                    <a:pt x="619" y="58"/>
                  </a:lnTo>
                  <a:lnTo>
                    <a:pt x="620" y="59"/>
                  </a:lnTo>
                  <a:lnTo>
                    <a:pt x="619" y="59"/>
                  </a:lnTo>
                  <a:lnTo>
                    <a:pt x="618" y="60"/>
                  </a:lnTo>
                  <a:close/>
                  <a:moveTo>
                    <a:pt x="710" y="56"/>
                  </a:moveTo>
                  <a:lnTo>
                    <a:pt x="710" y="57"/>
                  </a:lnTo>
                  <a:lnTo>
                    <a:pt x="710" y="56"/>
                  </a:lnTo>
                  <a:lnTo>
                    <a:pt x="711" y="56"/>
                  </a:lnTo>
                  <a:lnTo>
                    <a:pt x="712" y="56"/>
                  </a:lnTo>
                  <a:lnTo>
                    <a:pt x="713" y="56"/>
                  </a:lnTo>
                  <a:lnTo>
                    <a:pt x="714" y="56"/>
                  </a:lnTo>
                  <a:lnTo>
                    <a:pt x="717" y="56"/>
                  </a:lnTo>
                  <a:lnTo>
                    <a:pt x="719" y="56"/>
                  </a:lnTo>
                  <a:lnTo>
                    <a:pt x="720" y="56"/>
                  </a:lnTo>
                  <a:lnTo>
                    <a:pt x="721" y="56"/>
                  </a:lnTo>
                  <a:lnTo>
                    <a:pt x="722" y="56"/>
                  </a:lnTo>
                  <a:lnTo>
                    <a:pt x="722" y="57"/>
                  </a:lnTo>
                  <a:lnTo>
                    <a:pt x="722" y="56"/>
                  </a:lnTo>
                  <a:lnTo>
                    <a:pt x="724" y="57"/>
                  </a:lnTo>
                  <a:lnTo>
                    <a:pt x="724" y="56"/>
                  </a:lnTo>
                  <a:lnTo>
                    <a:pt x="725" y="56"/>
                  </a:lnTo>
                  <a:lnTo>
                    <a:pt x="726" y="56"/>
                  </a:lnTo>
                  <a:lnTo>
                    <a:pt x="727" y="56"/>
                  </a:lnTo>
                  <a:lnTo>
                    <a:pt x="727" y="57"/>
                  </a:lnTo>
                  <a:lnTo>
                    <a:pt x="728" y="57"/>
                  </a:lnTo>
                  <a:lnTo>
                    <a:pt x="729" y="57"/>
                  </a:lnTo>
                  <a:lnTo>
                    <a:pt x="727" y="57"/>
                  </a:lnTo>
                  <a:lnTo>
                    <a:pt x="726" y="58"/>
                  </a:lnTo>
                  <a:lnTo>
                    <a:pt x="724" y="58"/>
                  </a:lnTo>
                  <a:lnTo>
                    <a:pt x="724" y="59"/>
                  </a:lnTo>
                  <a:lnTo>
                    <a:pt x="722" y="59"/>
                  </a:lnTo>
                  <a:lnTo>
                    <a:pt x="721" y="60"/>
                  </a:lnTo>
                  <a:lnTo>
                    <a:pt x="721" y="59"/>
                  </a:lnTo>
                  <a:lnTo>
                    <a:pt x="720" y="59"/>
                  </a:lnTo>
                  <a:lnTo>
                    <a:pt x="719" y="59"/>
                  </a:lnTo>
                  <a:lnTo>
                    <a:pt x="720" y="59"/>
                  </a:lnTo>
                  <a:lnTo>
                    <a:pt x="720" y="60"/>
                  </a:lnTo>
                  <a:lnTo>
                    <a:pt x="719" y="60"/>
                  </a:lnTo>
                  <a:lnTo>
                    <a:pt x="719" y="59"/>
                  </a:lnTo>
                  <a:lnTo>
                    <a:pt x="718" y="60"/>
                  </a:lnTo>
                  <a:lnTo>
                    <a:pt x="718" y="59"/>
                  </a:lnTo>
                  <a:lnTo>
                    <a:pt x="719" y="59"/>
                  </a:lnTo>
                  <a:lnTo>
                    <a:pt x="718" y="59"/>
                  </a:lnTo>
                  <a:lnTo>
                    <a:pt x="717" y="59"/>
                  </a:lnTo>
                  <a:lnTo>
                    <a:pt x="715" y="59"/>
                  </a:lnTo>
                  <a:lnTo>
                    <a:pt x="712" y="59"/>
                  </a:lnTo>
                  <a:lnTo>
                    <a:pt x="707" y="59"/>
                  </a:lnTo>
                  <a:lnTo>
                    <a:pt x="704" y="59"/>
                  </a:lnTo>
                  <a:lnTo>
                    <a:pt x="700" y="59"/>
                  </a:lnTo>
                  <a:lnTo>
                    <a:pt x="699" y="59"/>
                  </a:lnTo>
                  <a:lnTo>
                    <a:pt x="700" y="59"/>
                  </a:lnTo>
                  <a:lnTo>
                    <a:pt x="699" y="58"/>
                  </a:lnTo>
                  <a:lnTo>
                    <a:pt x="700" y="58"/>
                  </a:lnTo>
                  <a:lnTo>
                    <a:pt x="700" y="57"/>
                  </a:lnTo>
                  <a:lnTo>
                    <a:pt x="701" y="57"/>
                  </a:lnTo>
                  <a:lnTo>
                    <a:pt x="703" y="57"/>
                  </a:lnTo>
                  <a:lnTo>
                    <a:pt x="704" y="57"/>
                  </a:lnTo>
                  <a:lnTo>
                    <a:pt x="705" y="56"/>
                  </a:lnTo>
                  <a:lnTo>
                    <a:pt x="707" y="56"/>
                  </a:lnTo>
                  <a:lnTo>
                    <a:pt x="710" y="56"/>
                  </a:lnTo>
                  <a:close/>
                  <a:moveTo>
                    <a:pt x="869" y="56"/>
                  </a:moveTo>
                  <a:lnTo>
                    <a:pt x="868" y="56"/>
                  </a:lnTo>
                  <a:lnTo>
                    <a:pt x="868" y="55"/>
                  </a:lnTo>
                  <a:lnTo>
                    <a:pt x="870" y="55"/>
                  </a:lnTo>
                  <a:lnTo>
                    <a:pt x="871" y="55"/>
                  </a:lnTo>
                  <a:lnTo>
                    <a:pt x="870" y="56"/>
                  </a:lnTo>
                  <a:lnTo>
                    <a:pt x="869" y="56"/>
                  </a:lnTo>
                  <a:close/>
                  <a:moveTo>
                    <a:pt x="660" y="56"/>
                  </a:moveTo>
                  <a:lnTo>
                    <a:pt x="658" y="57"/>
                  </a:lnTo>
                  <a:lnTo>
                    <a:pt x="657" y="57"/>
                  </a:lnTo>
                  <a:lnTo>
                    <a:pt x="656" y="57"/>
                  </a:lnTo>
                  <a:lnTo>
                    <a:pt x="655" y="57"/>
                  </a:lnTo>
                  <a:lnTo>
                    <a:pt x="654" y="57"/>
                  </a:lnTo>
                  <a:lnTo>
                    <a:pt x="653" y="57"/>
                  </a:lnTo>
                  <a:lnTo>
                    <a:pt x="650" y="57"/>
                  </a:lnTo>
                  <a:lnTo>
                    <a:pt x="648" y="57"/>
                  </a:lnTo>
                  <a:lnTo>
                    <a:pt x="647" y="57"/>
                  </a:lnTo>
                  <a:lnTo>
                    <a:pt x="646" y="57"/>
                  </a:lnTo>
                  <a:lnTo>
                    <a:pt x="646" y="56"/>
                  </a:lnTo>
                  <a:lnTo>
                    <a:pt x="647" y="56"/>
                  </a:lnTo>
                  <a:lnTo>
                    <a:pt x="646" y="56"/>
                  </a:lnTo>
                  <a:lnTo>
                    <a:pt x="647" y="56"/>
                  </a:lnTo>
                  <a:lnTo>
                    <a:pt x="647" y="55"/>
                  </a:lnTo>
                  <a:lnTo>
                    <a:pt x="648" y="55"/>
                  </a:lnTo>
                  <a:lnTo>
                    <a:pt x="651" y="55"/>
                  </a:lnTo>
                  <a:lnTo>
                    <a:pt x="654" y="55"/>
                  </a:lnTo>
                  <a:lnTo>
                    <a:pt x="655" y="55"/>
                  </a:lnTo>
                  <a:lnTo>
                    <a:pt x="658" y="56"/>
                  </a:lnTo>
                  <a:lnTo>
                    <a:pt x="660" y="56"/>
                  </a:lnTo>
                  <a:close/>
                  <a:moveTo>
                    <a:pt x="543" y="53"/>
                  </a:moveTo>
                  <a:lnTo>
                    <a:pt x="546" y="53"/>
                  </a:lnTo>
                  <a:lnTo>
                    <a:pt x="546" y="55"/>
                  </a:lnTo>
                  <a:lnTo>
                    <a:pt x="547" y="55"/>
                  </a:lnTo>
                  <a:lnTo>
                    <a:pt x="547" y="56"/>
                  </a:lnTo>
                  <a:lnTo>
                    <a:pt x="544" y="56"/>
                  </a:lnTo>
                  <a:lnTo>
                    <a:pt x="540" y="57"/>
                  </a:lnTo>
                  <a:lnTo>
                    <a:pt x="539" y="57"/>
                  </a:lnTo>
                  <a:lnTo>
                    <a:pt x="537" y="56"/>
                  </a:lnTo>
                  <a:lnTo>
                    <a:pt x="536" y="56"/>
                  </a:lnTo>
                  <a:lnTo>
                    <a:pt x="537" y="56"/>
                  </a:lnTo>
                  <a:lnTo>
                    <a:pt x="536" y="55"/>
                  </a:lnTo>
                  <a:lnTo>
                    <a:pt x="535" y="53"/>
                  </a:lnTo>
                  <a:lnTo>
                    <a:pt x="536" y="53"/>
                  </a:lnTo>
                  <a:lnTo>
                    <a:pt x="537" y="53"/>
                  </a:lnTo>
                  <a:lnTo>
                    <a:pt x="539" y="53"/>
                  </a:lnTo>
                  <a:lnTo>
                    <a:pt x="540" y="53"/>
                  </a:lnTo>
                  <a:lnTo>
                    <a:pt x="541" y="53"/>
                  </a:lnTo>
                  <a:lnTo>
                    <a:pt x="542" y="52"/>
                  </a:lnTo>
                  <a:lnTo>
                    <a:pt x="544" y="52"/>
                  </a:lnTo>
                  <a:lnTo>
                    <a:pt x="543" y="53"/>
                  </a:lnTo>
                  <a:lnTo>
                    <a:pt x="544" y="53"/>
                  </a:lnTo>
                  <a:lnTo>
                    <a:pt x="543" y="53"/>
                  </a:lnTo>
                  <a:close/>
                  <a:moveTo>
                    <a:pt x="586" y="52"/>
                  </a:moveTo>
                  <a:lnTo>
                    <a:pt x="586" y="53"/>
                  </a:lnTo>
                  <a:lnTo>
                    <a:pt x="585" y="53"/>
                  </a:lnTo>
                  <a:lnTo>
                    <a:pt x="584" y="53"/>
                  </a:lnTo>
                  <a:lnTo>
                    <a:pt x="583" y="53"/>
                  </a:lnTo>
                  <a:lnTo>
                    <a:pt x="580" y="55"/>
                  </a:lnTo>
                  <a:lnTo>
                    <a:pt x="579" y="55"/>
                  </a:lnTo>
                  <a:lnTo>
                    <a:pt x="578" y="55"/>
                  </a:lnTo>
                  <a:lnTo>
                    <a:pt x="576" y="55"/>
                  </a:lnTo>
                  <a:lnTo>
                    <a:pt x="572" y="55"/>
                  </a:lnTo>
                  <a:lnTo>
                    <a:pt x="571" y="55"/>
                  </a:lnTo>
                  <a:lnTo>
                    <a:pt x="571" y="56"/>
                  </a:lnTo>
                  <a:lnTo>
                    <a:pt x="572" y="56"/>
                  </a:lnTo>
                  <a:lnTo>
                    <a:pt x="571" y="56"/>
                  </a:lnTo>
                  <a:lnTo>
                    <a:pt x="575" y="56"/>
                  </a:lnTo>
                  <a:lnTo>
                    <a:pt x="576" y="56"/>
                  </a:lnTo>
                  <a:lnTo>
                    <a:pt x="577" y="56"/>
                  </a:lnTo>
                  <a:lnTo>
                    <a:pt x="577" y="57"/>
                  </a:lnTo>
                  <a:lnTo>
                    <a:pt x="576" y="57"/>
                  </a:lnTo>
                  <a:lnTo>
                    <a:pt x="576" y="58"/>
                  </a:lnTo>
                  <a:lnTo>
                    <a:pt x="575" y="58"/>
                  </a:lnTo>
                  <a:lnTo>
                    <a:pt x="573" y="58"/>
                  </a:lnTo>
                  <a:lnTo>
                    <a:pt x="575" y="58"/>
                  </a:lnTo>
                  <a:lnTo>
                    <a:pt x="573" y="58"/>
                  </a:lnTo>
                  <a:lnTo>
                    <a:pt x="573" y="59"/>
                  </a:lnTo>
                  <a:lnTo>
                    <a:pt x="572" y="59"/>
                  </a:lnTo>
                  <a:lnTo>
                    <a:pt x="568" y="59"/>
                  </a:lnTo>
                  <a:lnTo>
                    <a:pt x="567" y="59"/>
                  </a:lnTo>
                  <a:lnTo>
                    <a:pt x="565" y="60"/>
                  </a:lnTo>
                  <a:lnTo>
                    <a:pt x="564" y="60"/>
                  </a:lnTo>
                  <a:lnTo>
                    <a:pt x="562" y="60"/>
                  </a:lnTo>
                  <a:lnTo>
                    <a:pt x="560" y="60"/>
                  </a:lnTo>
                  <a:lnTo>
                    <a:pt x="555" y="60"/>
                  </a:lnTo>
                  <a:lnTo>
                    <a:pt x="554" y="62"/>
                  </a:lnTo>
                  <a:lnTo>
                    <a:pt x="553" y="62"/>
                  </a:lnTo>
                  <a:lnTo>
                    <a:pt x="549" y="60"/>
                  </a:lnTo>
                  <a:lnTo>
                    <a:pt x="550" y="59"/>
                  </a:lnTo>
                  <a:lnTo>
                    <a:pt x="549" y="59"/>
                  </a:lnTo>
                  <a:lnTo>
                    <a:pt x="548" y="59"/>
                  </a:lnTo>
                  <a:lnTo>
                    <a:pt x="547" y="59"/>
                  </a:lnTo>
                  <a:lnTo>
                    <a:pt x="546" y="59"/>
                  </a:lnTo>
                  <a:lnTo>
                    <a:pt x="546" y="58"/>
                  </a:lnTo>
                  <a:lnTo>
                    <a:pt x="547" y="58"/>
                  </a:lnTo>
                  <a:lnTo>
                    <a:pt x="548" y="58"/>
                  </a:lnTo>
                  <a:lnTo>
                    <a:pt x="548" y="57"/>
                  </a:lnTo>
                  <a:lnTo>
                    <a:pt x="549" y="57"/>
                  </a:lnTo>
                  <a:lnTo>
                    <a:pt x="549" y="56"/>
                  </a:lnTo>
                  <a:lnTo>
                    <a:pt x="550" y="55"/>
                  </a:lnTo>
                  <a:lnTo>
                    <a:pt x="551" y="55"/>
                  </a:lnTo>
                  <a:lnTo>
                    <a:pt x="553" y="55"/>
                  </a:lnTo>
                  <a:lnTo>
                    <a:pt x="554" y="55"/>
                  </a:lnTo>
                  <a:lnTo>
                    <a:pt x="555" y="55"/>
                  </a:lnTo>
                  <a:lnTo>
                    <a:pt x="558" y="53"/>
                  </a:lnTo>
                  <a:lnTo>
                    <a:pt x="562" y="53"/>
                  </a:lnTo>
                  <a:lnTo>
                    <a:pt x="563" y="53"/>
                  </a:lnTo>
                  <a:lnTo>
                    <a:pt x="564" y="53"/>
                  </a:lnTo>
                  <a:lnTo>
                    <a:pt x="565" y="53"/>
                  </a:lnTo>
                  <a:lnTo>
                    <a:pt x="567" y="52"/>
                  </a:lnTo>
                  <a:lnTo>
                    <a:pt x="567" y="53"/>
                  </a:lnTo>
                  <a:lnTo>
                    <a:pt x="568" y="53"/>
                  </a:lnTo>
                  <a:lnTo>
                    <a:pt x="568" y="52"/>
                  </a:lnTo>
                  <a:lnTo>
                    <a:pt x="569" y="52"/>
                  </a:lnTo>
                  <a:lnTo>
                    <a:pt x="571" y="52"/>
                  </a:lnTo>
                  <a:lnTo>
                    <a:pt x="572" y="52"/>
                  </a:lnTo>
                  <a:lnTo>
                    <a:pt x="575" y="52"/>
                  </a:lnTo>
                  <a:lnTo>
                    <a:pt x="576" y="52"/>
                  </a:lnTo>
                  <a:lnTo>
                    <a:pt x="577" y="52"/>
                  </a:lnTo>
                  <a:lnTo>
                    <a:pt x="580" y="52"/>
                  </a:lnTo>
                  <a:lnTo>
                    <a:pt x="584" y="52"/>
                  </a:lnTo>
                  <a:lnTo>
                    <a:pt x="586" y="52"/>
                  </a:lnTo>
                  <a:close/>
                  <a:moveTo>
                    <a:pt x="647" y="52"/>
                  </a:moveTo>
                  <a:lnTo>
                    <a:pt x="646" y="52"/>
                  </a:lnTo>
                  <a:lnTo>
                    <a:pt x="644" y="52"/>
                  </a:lnTo>
                  <a:lnTo>
                    <a:pt x="644" y="51"/>
                  </a:lnTo>
                  <a:lnTo>
                    <a:pt x="646" y="51"/>
                  </a:lnTo>
                  <a:lnTo>
                    <a:pt x="648" y="50"/>
                  </a:lnTo>
                  <a:lnTo>
                    <a:pt x="649" y="50"/>
                  </a:lnTo>
                  <a:lnTo>
                    <a:pt x="650" y="50"/>
                  </a:lnTo>
                  <a:lnTo>
                    <a:pt x="650" y="51"/>
                  </a:lnTo>
                  <a:lnTo>
                    <a:pt x="649" y="51"/>
                  </a:lnTo>
                  <a:lnTo>
                    <a:pt x="647" y="52"/>
                  </a:lnTo>
                  <a:close/>
                  <a:moveTo>
                    <a:pt x="784" y="48"/>
                  </a:moveTo>
                  <a:lnTo>
                    <a:pt x="784" y="49"/>
                  </a:lnTo>
                  <a:lnTo>
                    <a:pt x="783" y="49"/>
                  </a:lnTo>
                  <a:lnTo>
                    <a:pt x="782" y="50"/>
                  </a:lnTo>
                  <a:lnTo>
                    <a:pt x="781" y="50"/>
                  </a:lnTo>
                  <a:lnTo>
                    <a:pt x="779" y="51"/>
                  </a:lnTo>
                  <a:lnTo>
                    <a:pt x="779" y="50"/>
                  </a:lnTo>
                  <a:lnTo>
                    <a:pt x="781" y="50"/>
                  </a:lnTo>
                  <a:lnTo>
                    <a:pt x="781" y="49"/>
                  </a:lnTo>
                  <a:lnTo>
                    <a:pt x="782" y="49"/>
                  </a:lnTo>
                  <a:lnTo>
                    <a:pt x="783" y="49"/>
                  </a:lnTo>
                  <a:lnTo>
                    <a:pt x="784" y="49"/>
                  </a:lnTo>
                  <a:lnTo>
                    <a:pt x="784" y="48"/>
                  </a:lnTo>
                  <a:close/>
                  <a:moveTo>
                    <a:pt x="591" y="45"/>
                  </a:moveTo>
                  <a:lnTo>
                    <a:pt x="592" y="45"/>
                  </a:lnTo>
                  <a:lnTo>
                    <a:pt x="593" y="45"/>
                  </a:lnTo>
                  <a:lnTo>
                    <a:pt x="594" y="45"/>
                  </a:lnTo>
                  <a:lnTo>
                    <a:pt x="593" y="46"/>
                  </a:lnTo>
                  <a:lnTo>
                    <a:pt x="594" y="46"/>
                  </a:lnTo>
                  <a:lnTo>
                    <a:pt x="596" y="46"/>
                  </a:lnTo>
                  <a:lnTo>
                    <a:pt x="597" y="46"/>
                  </a:lnTo>
                  <a:lnTo>
                    <a:pt x="597" y="48"/>
                  </a:lnTo>
                  <a:lnTo>
                    <a:pt x="596" y="48"/>
                  </a:lnTo>
                  <a:lnTo>
                    <a:pt x="597" y="48"/>
                  </a:lnTo>
                  <a:lnTo>
                    <a:pt x="596" y="48"/>
                  </a:lnTo>
                  <a:lnTo>
                    <a:pt x="596" y="49"/>
                  </a:lnTo>
                  <a:lnTo>
                    <a:pt x="594" y="49"/>
                  </a:lnTo>
                  <a:lnTo>
                    <a:pt x="593" y="49"/>
                  </a:lnTo>
                  <a:lnTo>
                    <a:pt x="592" y="50"/>
                  </a:lnTo>
                  <a:lnTo>
                    <a:pt x="591" y="50"/>
                  </a:lnTo>
                  <a:lnTo>
                    <a:pt x="589" y="50"/>
                  </a:lnTo>
                  <a:lnTo>
                    <a:pt x="587" y="50"/>
                  </a:lnTo>
                  <a:lnTo>
                    <a:pt x="584" y="50"/>
                  </a:lnTo>
                  <a:lnTo>
                    <a:pt x="582" y="50"/>
                  </a:lnTo>
                  <a:lnTo>
                    <a:pt x="579" y="50"/>
                  </a:lnTo>
                  <a:lnTo>
                    <a:pt x="579" y="49"/>
                  </a:lnTo>
                  <a:lnTo>
                    <a:pt x="578" y="49"/>
                  </a:lnTo>
                  <a:lnTo>
                    <a:pt x="577" y="49"/>
                  </a:lnTo>
                  <a:lnTo>
                    <a:pt x="576" y="49"/>
                  </a:lnTo>
                  <a:lnTo>
                    <a:pt x="576" y="50"/>
                  </a:lnTo>
                  <a:lnTo>
                    <a:pt x="575" y="50"/>
                  </a:lnTo>
                  <a:lnTo>
                    <a:pt x="573" y="50"/>
                  </a:lnTo>
                  <a:lnTo>
                    <a:pt x="570" y="50"/>
                  </a:lnTo>
                  <a:lnTo>
                    <a:pt x="570" y="49"/>
                  </a:lnTo>
                  <a:lnTo>
                    <a:pt x="569" y="49"/>
                  </a:lnTo>
                  <a:lnTo>
                    <a:pt x="565" y="49"/>
                  </a:lnTo>
                  <a:lnTo>
                    <a:pt x="563" y="50"/>
                  </a:lnTo>
                  <a:lnTo>
                    <a:pt x="562" y="50"/>
                  </a:lnTo>
                  <a:lnTo>
                    <a:pt x="560" y="50"/>
                  </a:lnTo>
                  <a:lnTo>
                    <a:pt x="558" y="50"/>
                  </a:lnTo>
                  <a:lnTo>
                    <a:pt x="557" y="50"/>
                  </a:lnTo>
                  <a:lnTo>
                    <a:pt x="558" y="50"/>
                  </a:lnTo>
                  <a:lnTo>
                    <a:pt x="557" y="50"/>
                  </a:lnTo>
                  <a:lnTo>
                    <a:pt x="560" y="49"/>
                  </a:lnTo>
                  <a:lnTo>
                    <a:pt x="561" y="49"/>
                  </a:lnTo>
                  <a:lnTo>
                    <a:pt x="562" y="49"/>
                  </a:lnTo>
                  <a:lnTo>
                    <a:pt x="565" y="48"/>
                  </a:lnTo>
                  <a:lnTo>
                    <a:pt x="567" y="48"/>
                  </a:lnTo>
                  <a:lnTo>
                    <a:pt x="568" y="48"/>
                  </a:lnTo>
                  <a:lnTo>
                    <a:pt x="570" y="48"/>
                  </a:lnTo>
                  <a:lnTo>
                    <a:pt x="572" y="46"/>
                  </a:lnTo>
                  <a:lnTo>
                    <a:pt x="572" y="48"/>
                  </a:lnTo>
                  <a:lnTo>
                    <a:pt x="573" y="46"/>
                  </a:lnTo>
                  <a:lnTo>
                    <a:pt x="575" y="48"/>
                  </a:lnTo>
                  <a:lnTo>
                    <a:pt x="579" y="46"/>
                  </a:lnTo>
                  <a:lnTo>
                    <a:pt x="580" y="46"/>
                  </a:lnTo>
                  <a:lnTo>
                    <a:pt x="579" y="46"/>
                  </a:lnTo>
                  <a:lnTo>
                    <a:pt x="580" y="46"/>
                  </a:lnTo>
                  <a:lnTo>
                    <a:pt x="582" y="45"/>
                  </a:lnTo>
                  <a:lnTo>
                    <a:pt x="583" y="45"/>
                  </a:lnTo>
                  <a:lnTo>
                    <a:pt x="585" y="45"/>
                  </a:lnTo>
                  <a:lnTo>
                    <a:pt x="586" y="45"/>
                  </a:lnTo>
                  <a:lnTo>
                    <a:pt x="587" y="45"/>
                  </a:lnTo>
                  <a:lnTo>
                    <a:pt x="587" y="44"/>
                  </a:lnTo>
                  <a:lnTo>
                    <a:pt x="587" y="45"/>
                  </a:lnTo>
                  <a:lnTo>
                    <a:pt x="591" y="44"/>
                  </a:lnTo>
                  <a:lnTo>
                    <a:pt x="591" y="45"/>
                  </a:lnTo>
                  <a:close/>
                  <a:moveTo>
                    <a:pt x="910" y="45"/>
                  </a:moveTo>
                  <a:lnTo>
                    <a:pt x="906" y="45"/>
                  </a:lnTo>
                  <a:lnTo>
                    <a:pt x="907" y="45"/>
                  </a:lnTo>
                  <a:lnTo>
                    <a:pt x="907" y="44"/>
                  </a:lnTo>
                  <a:lnTo>
                    <a:pt x="909" y="44"/>
                  </a:lnTo>
                  <a:lnTo>
                    <a:pt x="910" y="44"/>
                  </a:lnTo>
                  <a:lnTo>
                    <a:pt x="911" y="45"/>
                  </a:lnTo>
                  <a:lnTo>
                    <a:pt x="910" y="45"/>
                  </a:lnTo>
                  <a:close/>
                  <a:moveTo>
                    <a:pt x="710" y="45"/>
                  </a:moveTo>
                  <a:lnTo>
                    <a:pt x="711" y="45"/>
                  </a:lnTo>
                  <a:lnTo>
                    <a:pt x="712" y="45"/>
                  </a:lnTo>
                  <a:lnTo>
                    <a:pt x="713" y="46"/>
                  </a:lnTo>
                  <a:lnTo>
                    <a:pt x="714" y="46"/>
                  </a:lnTo>
                  <a:lnTo>
                    <a:pt x="715" y="46"/>
                  </a:lnTo>
                  <a:lnTo>
                    <a:pt x="714" y="46"/>
                  </a:lnTo>
                  <a:lnTo>
                    <a:pt x="713" y="46"/>
                  </a:lnTo>
                  <a:lnTo>
                    <a:pt x="713" y="48"/>
                  </a:lnTo>
                  <a:lnTo>
                    <a:pt x="715" y="48"/>
                  </a:lnTo>
                  <a:lnTo>
                    <a:pt x="717" y="48"/>
                  </a:lnTo>
                  <a:lnTo>
                    <a:pt x="718" y="48"/>
                  </a:lnTo>
                  <a:lnTo>
                    <a:pt x="719" y="48"/>
                  </a:lnTo>
                  <a:lnTo>
                    <a:pt x="720" y="48"/>
                  </a:lnTo>
                  <a:lnTo>
                    <a:pt x="721" y="48"/>
                  </a:lnTo>
                  <a:lnTo>
                    <a:pt x="722" y="49"/>
                  </a:lnTo>
                  <a:lnTo>
                    <a:pt x="724" y="49"/>
                  </a:lnTo>
                  <a:lnTo>
                    <a:pt x="722" y="50"/>
                  </a:lnTo>
                  <a:lnTo>
                    <a:pt x="717" y="51"/>
                  </a:lnTo>
                  <a:lnTo>
                    <a:pt x="718" y="51"/>
                  </a:lnTo>
                  <a:lnTo>
                    <a:pt x="719" y="52"/>
                  </a:lnTo>
                  <a:lnTo>
                    <a:pt x="718" y="52"/>
                  </a:lnTo>
                  <a:lnTo>
                    <a:pt x="719" y="52"/>
                  </a:lnTo>
                  <a:lnTo>
                    <a:pt x="718" y="52"/>
                  </a:lnTo>
                  <a:lnTo>
                    <a:pt x="718" y="53"/>
                  </a:lnTo>
                  <a:lnTo>
                    <a:pt x="717" y="53"/>
                  </a:lnTo>
                  <a:lnTo>
                    <a:pt x="715" y="53"/>
                  </a:lnTo>
                  <a:lnTo>
                    <a:pt x="714" y="53"/>
                  </a:lnTo>
                  <a:lnTo>
                    <a:pt x="713" y="53"/>
                  </a:lnTo>
                  <a:lnTo>
                    <a:pt x="712" y="53"/>
                  </a:lnTo>
                  <a:lnTo>
                    <a:pt x="712" y="55"/>
                  </a:lnTo>
                  <a:lnTo>
                    <a:pt x="711" y="53"/>
                  </a:lnTo>
                  <a:lnTo>
                    <a:pt x="711" y="55"/>
                  </a:lnTo>
                  <a:lnTo>
                    <a:pt x="710" y="55"/>
                  </a:lnTo>
                  <a:lnTo>
                    <a:pt x="707" y="55"/>
                  </a:lnTo>
                  <a:lnTo>
                    <a:pt x="705" y="55"/>
                  </a:lnTo>
                  <a:lnTo>
                    <a:pt x="703" y="55"/>
                  </a:lnTo>
                  <a:lnTo>
                    <a:pt x="701" y="55"/>
                  </a:lnTo>
                  <a:lnTo>
                    <a:pt x="703" y="55"/>
                  </a:lnTo>
                  <a:lnTo>
                    <a:pt x="701" y="55"/>
                  </a:lnTo>
                  <a:lnTo>
                    <a:pt x="700" y="55"/>
                  </a:lnTo>
                  <a:lnTo>
                    <a:pt x="699" y="55"/>
                  </a:lnTo>
                  <a:lnTo>
                    <a:pt x="700" y="55"/>
                  </a:lnTo>
                  <a:lnTo>
                    <a:pt x="701" y="55"/>
                  </a:lnTo>
                  <a:lnTo>
                    <a:pt x="700" y="55"/>
                  </a:lnTo>
                  <a:lnTo>
                    <a:pt x="700" y="56"/>
                  </a:lnTo>
                  <a:lnTo>
                    <a:pt x="700" y="55"/>
                  </a:lnTo>
                  <a:lnTo>
                    <a:pt x="699" y="56"/>
                  </a:lnTo>
                  <a:lnTo>
                    <a:pt x="698" y="56"/>
                  </a:lnTo>
                  <a:lnTo>
                    <a:pt x="697" y="56"/>
                  </a:lnTo>
                  <a:lnTo>
                    <a:pt x="696" y="56"/>
                  </a:lnTo>
                  <a:lnTo>
                    <a:pt x="695" y="56"/>
                  </a:lnTo>
                  <a:lnTo>
                    <a:pt x="696" y="56"/>
                  </a:lnTo>
                  <a:lnTo>
                    <a:pt x="696" y="55"/>
                  </a:lnTo>
                  <a:lnTo>
                    <a:pt x="697" y="55"/>
                  </a:lnTo>
                  <a:lnTo>
                    <a:pt x="698" y="55"/>
                  </a:lnTo>
                  <a:lnTo>
                    <a:pt x="695" y="53"/>
                  </a:lnTo>
                  <a:lnTo>
                    <a:pt x="693" y="53"/>
                  </a:lnTo>
                  <a:lnTo>
                    <a:pt x="692" y="53"/>
                  </a:lnTo>
                  <a:lnTo>
                    <a:pt x="693" y="52"/>
                  </a:lnTo>
                  <a:lnTo>
                    <a:pt x="695" y="52"/>
                  </a:lnTo>
                  <a:lnTo>
                    <a:pt x="697" y="52"/>
                  </a:lnTo>
                  <a:lnTo>
                    <a:pt x="700" y="52"/>
                  </a:lnTo>
                  <a:lnTo>
                    <a:pt x="701" y="52"/>
                  </a:lnTo>
                  <a:lnTo>
                    <a:pt x="701" y="51"/>
                  </a:lnTo>
                  <a:lnTo>
                    <a:pt x="700" y="51"/>
                  </a:lnTo>
                  <a:lnTo>
                    <a:pt x="699" y="51"/>
                  </a:lnTo>
                  <a:lnTo>
                    <a:pt x="698" y="51"/>
                  </a:lnTo>
                  <a:lnTo>
                    <a:pt x="697" y="51"/>
                  </a:lnTo>
                  <a:lnTo>
                    <a:pt x="695" y="51"/>
                  </a:lnTo>
                  <a:lnTo>
                    <a:pt x="693" y="51"/>
                  </a:lnTo>
                  <a:lnTo>
                    <a:pt x="695" y="51"/>
                  </a:lnTo>
                  <a:lnTo>
                    <a:pt x="696" y="51"/>
                  </a:lnTo>
                  <a:lnTo>
                    <a:pt x="695" y="50"/>
                  </a:lnTo>
                  <a:lnTo>
                    <a:pt x="693" y="50"/>
                  </a:lnTo>
                  <a:lnTo>
                    <a:pt x="695" y="50"/>
                  </a:lnTo>
                  <a:lnTo>
                    <a:pt x="695" y="49"/>
                  </a:lnTo>
                  <a:lnTo>
                    <a:pt x="693" y="49"/>
                  </a:lnTo>
                  <a:lnTo>
                    <a:pt x="693" y="48"/>
                  </a:lnTo>
                  <a:lnTo>
                    <a:pt x="695" y="48"/>
                  </a:lnTo>
                  <a:lnTo>
                    <a:pt x="697" y="48"/>
                  </a:lnTo>
                  <a:lnTo>
                    <a:pt x="697" y="46"/>
                  </a:lnTo>
                  <a:lnTo>
                    <a:pt x="698" y="46"/>
                  </a:lnTo>
                  <a:lnTo>
                    <a:pt x="697" y="46"/>
                  </a:lnTo>
                  <a:lnTo>
                    <a:pt x="696" y="46"/>
                  </a:lnTo>
                  <a:lnTo>
                    <a:pt x="697" y="46"/>
                  </a:lnTo>
                  <a:lnTo>
                    <a:pt x="696" y="46"/>
                  </a:lnTo>
                  <a:lnTo>
                    <a:pt x="696" y="45"/>
                  </a:lnTo>
                  <a:lnTo>
                    <a:pt x="697" y="45"/>
                  </a:lnTo>
                  <a:lnTo>
                    <a:pt x="698" y="45"/>
                  </a:lnTo>
                  <a:lnTo>
                    <a:pt x="698" y="44"/>
                  </a:lnTo>
                  <a:lnTo>
                    <a:pt x="700" y="44"/>
                  </a:lnTo>
                  <a:lnTo>
                    <a:pt x="703" y="44"/>
                  </a:lnTo>
                  <a:lnTo>
                    <a:pt x="706" y="44"/>
                  </a:lnTo>
                  <a:lnTo>
                    <a:pt x="710" y="45"/>
                  </a:lnTo>
                  <a:close/>
                  <a:moveTo>
                    <a:pt x="660" y="38"/>
                  </a:moveTo>
                  <a:lnTo>
                    <a:pt x="662" y="38"/>
                  </a:lnTo>
                  <a:lnTo>
                    <a:pt x="663" y="38"/>
                  </a:lnTo>
                  <a:lnTo>
                    <a:pt x="664" y="39"/>
                  </a:lnTo>
                  <a:lnTo>
                    <a:pt x="663" y="39"/>
                  </a:lnTo>
                  <a:lnTo>
                    <a:pt x="664" y="39"/>
                  </a:lnTo>
                  <a:lnTo>
                    <a:pt x="664" y="41"/>
                  </a:lnTo>
                  <a:lnTo>
                    <a:pt x="665" y="41"/>
                  </a:lnTo>
                  <a:lnTo>
                    <a:pt x="664" y="41"/>
                  </a:lnTo>
                  <a:lnTo>
                    <a:pt x="664" y="42"/>
                  </a:lnTo>
                  <a:lnTo>
                    <a:pt x="663" y="42"/>
                  </a:lnTo>
                  <a:lnTo>
                    <a:pt x="662" y="42"/>
                  </a:lnTo>
                  <a:lnTo>
                    <a:pt x="661" y="43"/>
                  </a:lnTo>
                  <a:lnTo>
                    <a:pt x="662" y="43"/>
                  </a:lnTo>
                  <a:lnTo>
                    <a:pt x="663" y="43"/>
                  </a:lnTo>
                  <a:lnTo>
                    <a:pt x="662" y="43"/>
                  </a:lnTo>
                  <a:lnTo>
                    <a:pt x="663" y="43"/>
                  </a:lnTo>
                  <a:lnTo>
                    <a:pt x="664" y="43"/>
                  </a:lnTo>
                  <a:lnTo>
                    <a:pt x="665" y="43"/>
                  </a:lnTo>
                  <a:lnTo>
                    <a:pt x="665" y="42"/>
                  </a:lnTo>
                  <a:lnTo>
                    <a:pt x="667" y="42"/>
                  </a:lnTo>
                  <a:lnTo>
                    <a:pt x="669" y="42"/>
                  </a:lnTo>
                  <a:lnTo>
                    <a:pt x="670" y="41"/>
                  </a:lnTo>
                  <a:lnTo>
                    <a:pt x="671" y="41"/>
                  </a:lnTo>
                  <a:lnTo>
                    <a:pt x="674" y="41"/>
                  </a:lnTo>
                  <a:lnTo>
                    <a:pt x="674" y="42"/>
                  </a:lnTo>
                  <a:lnTo>
                    <a:pt x="675" y="42"/>
                  </a:lnTo>
                  <a:lnTo>
                    <a:pt x="676" y="43"/>
                  </a:lnTo>
                  <a:lnTo>
                    <a:pt x="676" y="42"/>
                  </a:lnTo>
                  <a:lnTo>
                    <a:pt x="677" y="43"/>
                  </a:lnTo>
                  <a:lnTo>
                    <a:pt x="676" y="43"/>
                  </a:lnTo>
                  <a:lnTo>
                    <a:pt x="675" y="43"/>
                  </a:lnTo>
                  <a:lnTo>
                    <a:pt x="674" y="44"/>
                  </a:lnTo>
                  <a:lnTo>
                    <a:pt x="675" y="44"/>
                  </a:lnTo>
                  <a:lnTo>
                    <a:pt x="676" y="44"/>
                  </a:lnTo>
                  <a:lnTo>
                    <a:pt x="677" y="44"/>
                  </a:lnTo>
                  <a:lnTo>
                    <a:pt x="678" y="44"/>
                  </a:lnTo>
                  <a:lnTo>
                    <a:pt x="679" y="44"/>
                  </a:lnTo>
                  <a:lnTo>
                    <a:pt x="681" y="44"/>
                  </a:lnTo>
                  <a:lnTo>
                    <a:pt x="683" y="45"/>
                  </a:lnTo>
                  <a:lnTo>
                    <a:pt x="681" y="45"/>
                  </a:lnTo>
                  <a:lnTo>
                    <a:pt x="681" y="46"/>
                  </a:lnTo>
                  <a:lnTo>
                    <a:pt x="682" y="46"/>
                  </a:lnTo>
                  <a:lnTo>
                    <a:pt x="683" y="46"/>
                  </a:lnTo>
                  <a:lnTo>
                    <a:pt x="684" y="46"/>
                  </a:lnTo>
                  <a:lnTo>
                    <a:pt x="683" y="46"/>
                  </a:lnTo>
                  <a:lnTo>
                    <a:pt x="683" y="48"/>
                  </a:lnTo>
                  <a:lnTo>
                    <a:pt x="682" y="48"/>
                  </a:lnTo>
                  <a:lnTo>
                    <a:pt x="679" y="48"/>
                  </a:lnTo>
                  <a:lnTo>
                    <a:pt x="679" y="49"/>
                  </a:lnTo>
                  <a:lnTo>
                    <a:pt x="678" y="50"/>
                  </a:lnTo>
                  <a:lnTo>
                    <a:pt x="679" y="50"/>
                  </a:lnTo>
                  <a:lnTo>
                    <a:pt x="681" y="50"/>
                  </a:lnTo>
                  <a:lnTo>
                    <a:pt x="679" y="51"/>
                  </a:lnTo>
                  <a:lnTo>
                    <a:pt x="681" y="51"/>
                  </a:lnTo>
                  <a:lnTo>
                    <a:pt x="682" y="52"/>
                  </a:lnTo>
                  <a:lnTo>
                    <a:pt x="682" y="53"/>
                  </a:lnTo>
                  <a:lnTo>
                    <a:pt x="681" y="53"/>
                  </a:lnTo>
                  <a:lnTo>
                    <a:pt x="679" y="53"/>
                  </a:lnTo>
                  <a:lnTo>
                    <a:pt x="679" y="55"/>
                  </a:lnTo>
                  <a:lnTo>
                    <a:pt x="678" y="55"/>
                  </a:lnTo>
                  <a:lnTo>
                    <a:pt x="679" y="55"/>
                  </a:lnTo>
                  <a:lnTo>
                    <a:pt x="678" y="55"/>
                  </a:lnTo>
                  <a:lnTo>
                    <a:pt x="677" y="55"/>
                  </a:lnTo>
                  <a:lnTo>
                    <a:pt x="677" y="56"/>
                  </a:lnTo>
                  <a:lnTo>
                    <a:pt x="674" y="56"/>
                  </a:lnTo>
                  <a:lnTo>
                    <a:pt x="671" y="56"/>
                  </a:lnTo>
                  <a:lnTo>
                    <a:pt x="670" y="56"/>
                  </a:lnTo>
                  <a:lnTo>
                    <a:pt x="669" y="56"/>
                  </a:lnTo>
                  <a:lnTo>
                    <a:pt x="668" y="56"/>
                  </a:lnTo>
                  <a:lnTo>
                    <a:pt x="667" y="56"/>
                  </a:lnTo>
                  <a:lnTo>
                    <a:pt x="665" y="56"/>
                  </a:lnTo>
                  <a:lnTo>
                    <a:pt x="664" y="55"/>
                  </a:lnTo>
                  <a:lnTo>
                    <a:pt x="664" y="53"/>
                  </a:lnTo>
                  <a:lnTo>
                    <a:pt x="665" y="52"/>
                  </a:lnTo>
                  <a:lnTo>
                    <a:pt x="667" y="52"/>
                  </a:lnTo>
                  <a:lnTo>
                    <a:pt x="665" y="52"/>
                  </a:lnTo>
                  <a:lnTo>
                    <a:pt x="664" y="52"/>
                  </a:lnTo>
                  <a:lnTo>
                    <a:pt x="664" y="51"/>
                  </a:lnTo>
                  <a:lnTo>
                    <a:pt x="665" y="51"/>
                  </a:lnTo>
                  <a:lnTo>
                    <a:pt x="663" y="51"/>
                  </a:lnTo>
                  <a:lnTo>
                    <a:pt x="662" y="51"/>
                  </a:lnTo>
                  <a:lnTo>
                    <a:pt x="660" y="50"/>
                  </a:lnTo>
                  <a:lnTo>
                    <a:pt x="656" y="50"/>
                  </a:lnTo>
                  <a:lnTo>
                    <a:pt x="653" y="51"/>
                  </a:lnTo>
                  <a:lnTo>
                    <a:pt x="651" y="50"/>
                  </a:lnTo>
                  <a:lnTo>
                    <a:pt x="650" y="50"/>
                  </a:lnTo>
                  <a:lnTo>
                    <a:pt x="651" y="50"/>
                  </a:lnTo>
                  <a:lnTo>
                    <a:pt x="654" y="49"/>
                  </a:lnTo>
                  <a:lnTo>
                    <a:pt x="653" y="49"/>
                  </a:lnTo>
                  <a:lnTo>
                    <a:pt x="650" y="49"/>
                  </a:lnTo>
                  <a:lnTo>
                    <a:pt x="647" y="50"/>
                  </a:lnTo>
                  <a:lnTo>
                    <a:pt x="646" y="50"/>
                  </a:lnTo>
                  <a:lnTo>
                    <a:pt x="643" y="50"/>
                  </a:lnTo>
                  <a:lnTo>
                    <a:pt x="641" y="50"/>
                  </a:lnTo>
                  <a:lnTo>
                    <a:pt x="640" y="51"/>
                  </a:lnTo>
                  <a:lnTo>
                    <a:pt x="637" y="50"/>
                  </a:lnTo>
                  <a:lnTo>
                    <a:pt x="636" y="50"/>
                  </a:lnTo>
                  <a:lnTo>
                    <a:pt x="635" y="50"/>
                  </a:lnTo>
                  <a:lnTo>
                    <a:pt x="634" y="50"/>
                  </a:lnTo>
                  <a:lnTo>
                    <a:pt x="634" y="49"/>
                  </a:lnTo>
                  <a:lnTo>
                    <a:pt x="634" y="48"/>
                  </a:lnTo>
                  <a:lnTo>
                    <a:pt x="635" y="48"/>
                  </a:lnTo>
                  <a:lnTo>
                    <a:pt x="636" y="46"/>
                  </a:lnTo>
                  <a:lnTo>
                    <a:pt x="637" y="46"/>
                  </a:lnTo>
                  <a:lnTo>
                    <a:pt x="639" y="46"/>
                  </a:lnTo>
                  <a:lnTo>
                    <a:pt x="641" y="46"/>
                  </a:lnTo>
                  <a:lnTo>
                    <a:pt x="643" y="48"/>
                  </a:lnTo>
                  <a:lnTo>
                    <a:pt x="647" y="48"/>
                  </a:lnTo>
                  <a:lnTo>
                    <a:pt x="648" y="48"/>
                  </a:lnTo>
                  <a:lnTo>
                    <a:pt x="649" y="48"/>
                  </a:lnTo>
                  <a:lnTo>
                    <a:pt x="649" y="46"/>
                  </a:lnTo>
                  <a:lnTo>
                    <a:pt x="650" y="46"/>
                  </a:lnTo>
                  <a:lnTo>
                    <a:pt x="648" y="46"/>
                  </a:lnTo>
                  <a:lnTo>
                    <a:pt x="646" y="46"/>
                  </a:lnTo>
                  <a:lnTo>
                    <a:pt x="646" y="45"/>
                  </a:lnTo>
                  <a:lnTo>
                    <a:pt x="647" y="45"/>
                  </a:lnTo>
                  <a:lnTo>
                    <a:pt x="650" y="45"/>
                  </a:lnTo>
                  <a:lnTo>
                    <a:pt x="651" y="45"/>
                  </a:lnTo>
                  <a:lnTo>
                    <a:pt x="653" y="45"/>
                  </a:lnTo>
                  <a:lnTo>
                    <a:pt x="654" y="45"/>
                  </a:lnTo>
                  <a:lnTo>
                    <a:pt x="653" y="45"/>
                  </a:lnTo>
                  <a:lnTo>
                    <a:pt x="653" y="44"/>
                  </a:lnTo>
                  <a:lnTo>
                    <a:pt x="651" y="44"/>
                  </a:lnTo>
                  <a:lnTo>
                    <a:pt x="651" y="45"/>
                  </a:lnTo>
                  <a:lnTo>
                    <a:pt x="650" y="45"/>
                  </a:lnTo>
                  <a:lnTo>
                    <a:pt x="651" y="44"/>
                  </a:lnTo>
                  <a:lnTo>
                    <a:pt x="650" y="44"/>
                  </a:lnTo>
                  <a:lnTo>
                    <a:pt x="649" y="45"/>
                  </a:lnTo>
                  <a:lnTo>
                    <a:pt x="649" y="44"/>
                  </a:lnTo>
                  <a:lnTo>
                    <a:pt x="650" y="44"/>
                  </a:lnTo>
                  <a:lnTo>
                    <a:pt x="649" y="44"/>
                  </a:lnTo>
                  <a:lnTo>
                    <a:pt x="648" y="44"/>
                  </a:lnTo>
                  <a:lnTo>
                    <a:pt x="647" y="44"/>
                  </a:lnTo>
                  <a:lnTo>
                    <a:pt x="646" y="44"/>
                  </a:lnTo>
                  <a:lnTo>
                    <a:pt x="647" y="44"/>
                  </a:lnTo>
                  <a:lnTo>
                    <a:pt x="650" y="43"/>
                  </a:lnTo>
                  <a:lnTo>
                    <a:pt x="651" y="43"/>
                  </a:lnTo>
                  <a:lnTo>
                    <a:pt x="650" y="43"/>
                  </a:lnTo>
                  <a:lnTo>
                    <a:pt x="650" y="42"/>
                  </a:lnTo>
                  <a:lnTo>
                    <a:pt x="649" y="42"/>
                  </a:lnTo>
                  <a:lnTo>
                    <a:pt x="648" y="42"/>
                  </a:lnTo>
                  <a:lnTo>
                    <a:pt x="648" y="43"/>
                  </a:lnTo>
                  <a:lnTo>
                    <a:pt x="648" y="42"/>
                  </a:lnTo>
                  <a:lnTo>
                    <a:pt x="647" y="42"/>
                  </a:lnTo>
                  <a:lnTo>
                    <a:pt x="647" y="43"/>
                  </a:lnTo>
                  <a:lnTo>
                    <a:pt x="646" y="43"/>
                  </a:lnTo>
                  <a:lnTo>
                    <a:pt x="644" y="43"/>
                  </a:lnTo>
                  <a:lnTo>
                    <a:pt x="642" y="44"/>
                  </a:lnTo>
                  <a:lnTo>
                    <a:pt x="641" y="44"/>
                  </a:lnTo>
                  <a:lnTo>
                    <a:pt x="640" y="44"/>
                  </a:lnTo>
                  <a:lnTo>
                    <a:pt x="642" y="43"/>
                  </a:lnTo>
                  <a:lnTo>
                    <a:pt x="643" y="43"/>
                  </a:lnTo>
                  <a:lnTo>
                    <a:pt x="644" y="42"/>
                  </a:lnTo>
                  <a:lnTo>
                    <a:pt x="646" y="42"/>
                  </a:lnTo>
                  <a:lnTo>
                    <a:pt x="643" y="42"/>
                  </a:lnTo>
                  <a:lnTo>
                    <a:pt x="639" y="42"/>
                  </a:lnTo>
                  <a:lnTo>
                    <a:pt x="637" y="42"/>
                  </a:lnTo>
                  <a:lnTo>
                    <a:pt x="639" y="41"/>
                  </a:lnTo>
                  <a:lnTo>
                    <a:pt x="640" y="41"/>
                  </a:lnTo>
                  <a:lnTo>
                    <a:pt x="640" y="39"/>
                  </a:lnTo>
                  <a:lnTo>
                    <a:pt x="641" y="39"/>
                  </a:lnTo>
                  <a:lnTo>
                    <a:pt x="642" y="39"/>
                  </a:lnTo>
                  <a:lnTo>
                    <a:pt x="642" y="38"/>
                  </a:lnTo>
                  <a:lnTo>
                    <a:pt x="643" y="38"/>
                  </a:lnTo>
                  <a:lnTo>
                    <a:pt x="644" y="38"/>
                  </a:lnTo>
                  <a:lnTo>
                    <a:pt x="646" y="38"/>
                  </a:lnTo>
                  <a:lnTo>
                    <a:pt x="650" y="38"/>
                  </a:lnTo>
                  <a:lnTo>
                    <a:pt x="655" y="38"/>
                  </a:lnTo>
                  <a:lnTo>
                    <a:pt x="660" y="38"/>
                  </a:lnTo>
                  <a:close/>
                  <a:moveTo>
                    <a:pt x="708" y="29"/>
                  </a:moveTo>
                  <a:lnTo>
                    <a:pt x="711" y="29"/>
                  </a:lnTo>
                  <a:lnTo>
                    <a:pt x="712" y="29"/>
                  </a:lnTo>
                  <a:lnTo>
                    <a:pt x="712" y="30"/>
                  </a:lnTo>
                  <a:lnTo>
                    <a:pt x="713" y="30"/>
                  </a:lnTo>
                  <a:lnTo>
                    <a:pt x="712" y="30"/>
                  </a:lnTo>
                  <a:lnTo>
                    <a:pt x="712" y="31"/>
                  </a:lnTo>
                  <a:lnTo>
                    <a:pt x="711" y="31"/>
                  </a:lnTo>
                  <a:lnTo>
                    <a:pt x="711" y="32"/>
                  </a:lnTo>
                  <a:lnTo>
                    <a:pt x="710" y="32"/>
                  </a:lnTo>
                  <a:lnTo>
                    <a:pt x="710" y="34"/>
                  </a:lnTo>
                  <a:lnTo>
                    <a:pt x="708" y="34"/>
                  </a:lnTo>
                  <a:lnTo>
                    <a:pt x="707" y="34"/>
                  </a:lnTo>
                  <a:lnTo>
                    <a:pt x="707" y="35"/>
                  </a:lnTo>
                  <a:lnTo>
                    <a:pt x="706" y="35"/>
                  </a:lnTo>
                  <a:lnTo>
                    <a:pt x="707" y="34"/>
                  </a:lnTo>
                  <a:lnTo>
                    <a:pt x="706" y="34"/>
                  </a:lnTo>
                  <a:lnTo>
                    <a:pt x="704" y="34"/>
                  </a:lnTo>
                  <a:lnTo>
                    <a:pt x="705" y="32"/>
                  </a:lnTo>
                  <a:lnTo>
                    <a:pt x="704" y="31"/>
                  </a:lnTo>
                  <a:lnTo>
                    <a:pt x="703" y="32"/>
                  </a:lnTo>
                  <a:lnTo>
                    <a:pt x="699" y="32"/>
                  </a:lnTo>
                  <a:lnTo>
                    <a:pt x="699" y="31"/>
                  </a:lnTo>
                  <a:lnTo>
                    <a:pt x="700" y="31"/>
                  </a:lnTo>
                  <a:lnTo>
                    <a:pt x="700" y="30"/>
                  </a:lnTo>
                  <a:lnTo>
                    <a:pt x="701" y="30"/>
                  </a:lnTo>
                  <a:lnTo>
                    <a:pt x="703" y="30"/>
                  </a:lnTo>
                  <a:lnTo>
                    <a:pt x="706" y="29"/>
                  </a:lnTo>
                  <a:lnTo>
                    <a:pt x="707" y="29"/>
                  </a:lnTo>
                  <a:lnTo>
                    <a:pt x="708" y="29"/>
                  </a:lnTo>
                  <a:close/>
                  <a:moveTo>
                    <a:pt x="750" y="23"/>
                  </a:moveTo>
                  <a:lnTo>
                    <a:pt x="753" y="23"/>
                  </a:lnTo>
                  <a:lnTo>
                    <a:pt x="754" y="23"/>
                  </a:lnTo>
                  <a:lnTo>
                    <a:pt x="754" y="24"/>
                  </a:lnTo>
                  <a:lnTo>
                    <a:pt x="752" y="24"/>
                  </a:lnTo>
                  <a:lnTo>
                    <a:pt x="749" y="24"/>
                  </a:lnTo>
                  <a:lnTo>
                    <a:pt x="748" y="24"/>
                  </a:lnTo>
                  <a:lnTo>
                    <a:pt x="747" y="24"/>
                  </a:lnTo>
                  <a:lnTo>
                    <a:pt x="745" y="24"/>
                  </a:lnTo>
                  <a:lnTo>
                    <a:pt x="745" y="23"/>
                  </a:lnTo>
                  <a:lnTo>
                    <a:pt x="746" y="23"/>
                  </a:lnTo>
                  <a:lnTo>
                    <a:pt x="748" y="23"/>
                  </a:lnTo>
                  <a:lnTo>
                    <a:pt x="749" y="23"/>
                  </a:lnTo>
                  <a:lnTo>
                    <a:pt x="750" y="23"/>
                  </a:lnTo>
                  <a:close/>
                  <a:moveTo>
                    <a:pt x="782" y="17"/>
                  </a:moveTo>
                  <a:lnTo>
                    <a:pt x="783" y="17"/>
                  </a:lnTo>
                  <a:lnTo>
                    <a:pt x="784" y="17"/>
                  </a:lnTo>
                  <a:lnTo>
                    <a:pt x="785" y="17"/>
                  </a:lnTo>
                  <a:lnTo>
                    <a:pt x="788" y="18"/>
                  </a:lnTo>
                  <a:lnTo>
                    <a:pt x="786" y="18"/>
                  </a:lnTo>
                  <a:lnTo>
                    <a:pt x="786" y="20"/>
                  </a:lnTo>
                  <a:lnTo>
                    <a:pt x="785" y="20"/>
                  </a:lnTo>
                  <a:lnTo>
                    <a:pt x="786" y="20"/>
                  </a:lnTo>
                  <a:lnTo>
                    <a:pt x="788" y="21"/>
                  </a:lnTo>
                  <a:lnTo>
                    <a:pt x="788" y="22"/>
                  </a:lnTo>
                  <a:lnTo>
                    <a:pt x="789" y="22"/>
                  </a:lnTo>
                  <a:lnTo>
                    <a:pt x="789" y="23"/>
                  </a:lnTo>
                  <a:lnTo>
                    <a:pt x="791" y="23"/>
                  </a:lnTo>
                  <a:lnTo>
                    <a:pt x="791" y="24"/>
                  </a:lnTo>
                  <a:lnTo>
                    <a:pt x="790" y="24"/>
                  </a:lnTo>
                  <a:lnTo>
                    <a:pt x="789" y="24"/>
                  </a:lnTo>
                  <a:lnTo>
                    <a:pt x="790" y="24"/>
                  </a:lnTo>
                  <a:lnTo>
                    <a:pt x="791" y="24"/>
                  </a:lnTo>
                  <a:lnTo>
                    <a:pt x="795" y="25"/>
                  </a:lnTo>
                  <a:lnTo>
                    <a:pt x="796" y="25"/>
                  </a:lnTo>
                  <a:lnTo>
                    <a:pt x="797" y="25"/>
                  </a:lnTo>
                  <a:lnTo>
                    <a:pt x="798" y="25"/>
                  </a:lnTo>
                  <a:lnTo>
                    <a:pt x="800" y="25"/>
                  </a:lnTo>
                  <a:lnTo>
                    <a:pt x="803" y="25"/>
                  </a:lnTo>
                  <a:lnTo>
                    <a:pt x="802" y="25"/>
                  </a:lnTo>
                  <a:lnTo>
                    <a:pt x="802" y="27"/>
                  </a:lnTo>
                  <a:lnTo>
                    <a:pt x="800" y="27"/>
                  </a:lnTo>
                  <a:lnTo>
                    <a:pt x="799" y="27"/>
                  </a:lnTo>
                  <a:lnTo>
                    <a:pt x="800" y="27"/>
                  </a:lnTo>
                  <a:lnTo>
                    <a:pt x="802" y="27"/>
                  </a:lnTo>
                  <a:lnTo>
                    <a:pt x="800" y="27"/>
                  </a:lnTo>
                  <a:lnTo>
                    <a:pt x="800" y="28"/>
                  </a:lnTo>
                  <a:lnTo>
                    <a:pt x="799" y="28"/>
                  </a:lnTo>
                  <a:lnTo>
                    <a:pt x="798" y="28"/>
                  </a:lnTo>
                  <a:lnTo>
                    <a:pt x="799" y="29"/>
                  </a:lnTo>
                  <a:lnTo>
                    <a:pt x="802" y="29"/>
                  </a:lnTo>
                  <a:lnTo>
                    <a:pt x="802" y="30"/>
                  </a:lnTo>
                  <a:lnTo>
                    <a:pt x="803" y="30"/>
                  </a:lnTo>
                  <a:lnTo>
                    <a:pt x="804" y="29"/>
                  </a:lnTo>
                  <a:lnTo>
                    <a:pt x="803" y="29"/>
                  </a:lnTo>
                  <a:lnTo>
                    <a:pt x="804" y="29"/>
                  </a:lnTo>
                  <a:lnTo>
                    <a:pt x="805" y="29"/>
                  </a:lnTo>
                  <a:lnTo>
                    <a:pt x="805" y="30"/>
                  </a:lnTo>
                  <a:lnTo>
                    <a:pt x="806" y="30"/>
                  </a:lnTo>
                  <a:lnTo>
                    <a:pt x="805" y="29"/>
                  </a:lnTo>
                  <a:lnTo>
                    <a:pt x="804" y="29"/>
                  </a:lnTo>
                  <a:lnTo>
                    <a:pt x="805" y="29"/>
                  </a:lnTo>
                  <a:lnTo>
                    <a:pt x="806" y="29"/>
                  </a:lnTo>
                  <a:lnTo>
                    <a:pt x="805" y="29"/>
                  </a:lnTo>
                  <a:lnTo>
                    <a:pt x="804" y="28"/>
                  </a:lnTo>
                  <a:lnTo>
                    <a:pt x="803" y="28"/>
                  </a:lnTo>
                  <a:lnTo>
                    <a:pt x="804" y="28"/>
                  </a:lnTo>
                  <a:lnTo>
                    <a:pt x="804" y="27"/>
                  </a:lnTo>
                  <a:lnTo>
                    <a:pt x="805" y="27"/>
                  </a:lnTo>
                  <a:lnTo>
                    <a:pt x="806" y="27"/>
                  </a:lnTo>
                  <a:lnTo>
                    <a:pt x="807" y="27"/>
                  </a:lnTo>
                  <a:lnTo>
                    <a:pt x="810" y="27"/>
                  </a:lnTo>
                  <a:lnTo>
                    <a:pt x="813" y="27"/>
                  </a:lnTo>
                  <a:lnTo>
                    <a:pt x="813" y="28"/>
                  </a:lnTo>
                  <a:lnTo>
                    <a:pt x="812" y="28"/>
                  </a:lnTo>
                  <a:lnTo>
                    <a:pt x="812" y="29"/>
                  </a:lnTo>
                  <a:lnTo>
                    <a:pt x="811" y="29"/>
                  </a:lnTo>
                  <a:lnTo>
                    <a:pt x="807" y="29"/>
                  </a:lnTo>
                  <a:lnTo>
                    <a:pt x="806" y="29"/>
                  </a:lnTo>
                  <a:lnTo>
                    <a:pt x="807" y="29"/>
                  </a:lnTo>
                  <a:lnTo>
                    <a:pt x="807" y="30"/>
                  </a:lnTo>
                  <a:lnTo>
                    <a:pt x="809" y="30"/>
                  </a:lnTo>
                  <a:lnTo>
                    <a:pt x="813" y="30"/>
                  </a:lnTo>
                  <a:lnTo>
                    <a:pt x="813" y="31"/>
                  </a:lnTo>
                  <a:lnTo>
                    <a:pt x="812" y="31"/>
                  </a:lnTo>
                  <a:lnTo>
                    <a:pt x="811" y="31"/>
                  </a:lnTo>
                  <a:lnTo>
                    <a:pt x="810" y="32"/>
                  </a:lnTo>
                  <a:lnTo>
                    <a:pt x="809" y="32"/>
                  </a:lnTo>
                  <a:lnTo>
                    <a:pt x="807" y="32"/>
                  </a:lnTo>
                  <a:lnTo>
                    <a:pt x="809" y="32"/>
                  </a:lnTo>
                  <a:lnTo>
                    <a:pt x="810" y="32"/>
                  </a:lnTo>
                  <a:lnTo>
                    <a:pt x="813" y="31"/>
                  </a:lnTo>
                  <a:lnTo>
                    <a:pt x="813" y="32"/>
                  </a:lnTo>
                  <a:lnTo>
                    <a:pt x="811" y="32"/>
                  </a:lnTo>
                  <a:lnTo>
                    <a:pt x="811" y="34"/>
                  </a:lnTo>
                  <a:lnTo>
                    <a:pt x="810" y="34"/>
                  </a:lnTo>
                  <a:lnTo>
                    <a:pt x="809" y="35"/>
                  </a:lnTo>
                  <a:lnTo>
                    <a:pt x="807" y="35"/>
                  </a:lnTo>
                  <a:lnTo>
                    <a:pt x="805" y="35"/>
                  </a:lnTo>
                  <a:lnTo>
                    <a:pt x="805" y="36"/>
                  </a:lnTo>
                  <a:lnTo>
                    <a:pt x="804" y="36"/>
                  </a:lnTo>
                  <a:lnTo>
                    <a:pt x="805" y="36"/>
                  </a:lnTo>
                  <a:lnTo>
                    <a:pt x="806" y="36"/>
                  </a:lnTo>
                  <a:lnTo>
                    <a:pt x="807" y="36"/>
                  </a:lnTo>
                  <a:lnTo>
                    <a:pt x="807" y="35"/>
                  </a:lnTo>
                  <a:lnTo>
                    <a:pt x="809" y="35"/>
                  </a:lnTo>
                  <a:lnTo>
                    <a:pt x="810" y="35"/>
                  </a:lnTo>
                  <a:lnTo>
                    <a:pt x="811" y="35"/>
                  </a:lnTo>
                  <a:lnTo>
                    <a:pt x="810" y="36"/>
                  </a:lnTo>
                  <a:lnTo>
                    <a:pt x="811" y="36"/>
                  </a:lnTo>
                  <a:lnTo>
                    <a:pt x="811" y="35"/>
                  </a:lnTo>
                  <a:lnTo>
                    <a:pt x="812" y="35"/>
                  </a:lnTo>
                  <a:lnTo>
                    <a:pt x="813" y="35"/>
                  </a:lnTo>
                  <a:lnTo>
                    <a:pt x="816" y="35"/>
                  </a:lnTo>
                  <a:lnTo>
                    <a:pt x="817" y="35"/>
                  </a:lnTo>
                  <a:lnTo>
                    <a:pt x="817" y="36"/>
                  </a:lnTo>
                  <a:lnTo>
                    <a:pt x="816" y="36"/>
                  </a:lnTo>
                  <a:lnTo>
                    <a:pt x="816" y="37"/>
                  </a:lnTo>
                  <a:lnTo>
                    <a:pt x="814" y="37"/>
                  </a:lnTo>
                  <a:lnTo>
                    <a:pt x="816" y="37"/>
                  </a:lnTo>
                  <a:lnTo>
                    <a:pt x="817" y="36"/>
                  </a:lnTo>
                  <a:lnTo>
                    <a:pt x="818" y="36"/>
                  </a:lnTo>
                  <a:lnTo>
                    <a:pt x="819" y="35"/>
                  </a:lnTo>
                  <a:lnTo>
                    <a:pt x="820" y="35"/>
                  </a:lnTo>
                  <a:lnTo>
                    <a:pt x="821" y="35"/>
                  </a:lnTo>
                  <a:lnTo>
                    <a:pt x="821" y="36"/>
                  </a:lnTo>
                  <a:lnTo>
                    <a:pt x="821" y="37"/>
                  </a:lnTo>
                  <a:lnTo>
                    <a:pt x="823" y="38"/>
                  </a:lnTo>
                  <a:lnTo>
                    <a:pt x="824" y="38"/>
                  </a:lnTo>
                  <a:lnTo>
                    <a:pt x="823" y="38"/>
                  </a:lnTo>
                  <a:lnTo>
                    <a:pt x="823" y="39"/>
                  </a:lnTo>
                  <a:lnTo>
                    <a:pt x="820" y="39"/>
                  </a:lnTo>
                  <a:lnTo>
                    <a:pt x="819" y="39"/>
                  </a:lnTo>
                  <a:lnTo>
                    <a:pt x="818" y="39"/>
                  </a:lnTo>
                  <a:lnTo>
                    <a:pt x="817" y="39"/>
                  </a:lnTo>
                  <a:lnTo>
                    <a:pt x="816" y="41"/>
                  </a:lnTo>
                  <a:lnTo>
                    <a:pt x="814" y="41"/>
                  </a:lnTo>
                  <a:lnTo>
                    <a:pt x="811" y="41"/>
                  </a:lnTo>
                  <a:lnTo>
                    <a:pt x="806" y="41"/>
                  </a:lnTo>
                  <a:lnTo>
                    <a:pt x="805" y="42"/>
                  </a:lnTo>
                  <a:lnTo>
                    <a:pt x="804" y="42"/>
                  </a:lnTo>
                  <a:lnTo>
                    <a:pt x="803" y="43"/>
                  </a:lnTo>
                  <a:lnTo>
                    <a:pt x="803" y="42"/>
                  </a:lnTo>
                  <a:lnTo>
                    <a:pt x="802" y="42"/>
                  </a:lnTo>
                  <a:lnTo>
                    <a:pt x="803" y="42"/>
                  </a:lnTo>
                  <a:lnTo>
                    <a:pt x="803" y="41"/>
                  </a:lnTo>
                  <a:lnTo>
                    <a:pt x="802" y="42"/>
                  </a:lnTo>
                  <a:lnTo>
                    <a:pt x="800" y="42"/>
                  </a:lnTo>
                  <a:lnTo>
                    <a:pt x="800" y="43"/>
                  </a:lnTo>
                  <a:lnTo>
                    <a:pt x="799" y="43"/>
                  </a:lnTo>
                  <a:lnTo>
                    <a:pt x="797" y="44"/>
                  </a:lnTo>
                  <a:lnTo>
                    <a:pt x="796" y="44"/>
                  </a:lnTo>
                  <a:lnTo>
                    <a:pt x="795" y="45"/>
                  </a:lnTo>
                  <a:lnTo>
                    <a:pt x="793" y="45"/>
                  </a:lnTo>
                  <a:lnTo>
                    <a:pt x="792" y="45"/>
                  </a:lnTo>
                  <a:lnTo>
                    <a:pt x="791" y="46"/>
                  </a:lnTo>
                  <a:lnTo>
                    <a:pt x="790" y="45"/>
                  </a:lnTo>
                  <a:lnTo>
                    <a:pt x="790" y="44"/>
                  </a:lnTo>
                  <a:lnTo>
                    <a:pt x="791" y="43"/>
                  </a:lnTo>
                  <a:lnTo>
                    <a:pt x="792" y="43"/>
                  </a:lnTo>
                  <a:lnTo>
                    <a:pt x="792" y="42"/>
                  </a:lnTo>
                  <a:lnTo>
                    <a:pt x="793" y="42"/>
                  </a:lnTo>
                  <a:lnTo>
                    <a:pt x="795" y="42"/>
                  </a:lnTo>
                  <a:lnTo>
                    <a:pt x="796" y="42"/>
                  </a:lnTo>
                  <a:lnTo>
                    <a:pt x="796" y="41"/>
                  </a:lnTo>
                  <a:lnTo>
                    <a:pt x="795" y="41"/>
                  </a:lnTo>
                  <a:lnTo>
                    <a:pt x="793" y="42"/>
                  </a:lnTo>
                  <a:lnTo>
                    <a:pt x="791" y="42"/>
                  </a:lnTo>
                  <a:lnTo>
                    <a:pt x="790" y="42"/>
                  </a:lnTo>
                  <a:lnTo>
                    <a:pt x="790" y="43"/>
                  </a:lnTo>
                  <a:lnTo>
                    <a:pt x="789" y="43"/>
                  </a:lnTo>
                  <a:lnTo>
                    <a:pt x="789" y="44"/>
                  </a:lnTo>
                  <a:lnTo>
                    <a:pt x="788" y="44"/>
                  </a:lnTo>
                  <a:lnTo>
                    <a:pt x="788" y="45"/>
                  </a:lnTo>
                  <a:lnTo>
                    <a:pt x="786" y="45"/>
                  </a:lnTo>
                  <a:lnTo>
                    <a:pt x="785" y="45"/>
                  </a:lnTo>
                  <a:lnTo>
                    <a:pt x="784" y="45"/>
                  </a:lnTo>
                  <a:lnTo>
                    <a:pt x="785" y="45"/>
                  </a:lnTo>
                  <a:lnTo>
                    <a:pt x="785" y="46"/>
                  </a:lnTo>
                  <a:lnTo>
                    <a:pt x="785" y="45"/>
                  </a:lnTo>
                  <a:lnTo>
                    <a:pt x="788" y="45"/>
                  </a:lnTo>
                  <a:lnTo>
                    <a:pt x="788" y="46"/>
                  </a:lnTo>
                  <a:lnTo>
                    <a:pt x="785" y="48"/>
                  </a:lnTo>
                  <a:lnTo>
                    <a:pt x="783" y="48"/>
                  </a:lnTo>
                  <a:lnTo>
                    <a:pt x="782" y="46"/>
                  </a:lnTo>
                  <a:lnTo>
                    <a:pt x="781" y="46"/>
                  </a:lnTo>
                  <a:lnTo>
                    <a:pt x="779" y="46"/>
                  </a:lnTo>
                  <a:lnTo>
                    <a:pt x="781" y="46"/>
                  </a:lnTo>
                  <a:lnTo>
                    <a:pt x="779" y="46"/>
                  </a:lnTo>
                  <a:lnTo>
                    <a:pt x="779" y="48"/>
                  </a:lnTo>
                  <a:lnTo>
                    <a:pt x="779" y="49"/>
                  </a:lnTo>
                  <a:lnTo>
                    <a:pt x="777" y="50"/>
                  </a:lnTo>
                  <a:lnTo>
                    <a:pt x="776" y="50"/>
                  </a:lnTo>
                  <a:lnTo>
                    <a:pt x="776" y="51"/>
                  </a:lnTo>
                  <a:lnTo>
                    <a:pt x="775" y="51"/>
                  </a:lnTo>
                  <a:lnTo>
                    <a:pt x="774" y="51"/>
                  </a:lnTo>
                  <a:lnTo>
                    <a:pt x="772" y="51"/>
                  </a:lnTo>
                  <a:lnTo>
                    <a:pt x="771" y="50"/>
                  </a:lnTo>
                  <a:lnTo>
                    <a:pt x="771" y="49"/>
                  </a:lnTo>
                  <a:lnTo>
                    <a:pt x="770" y="49"/>
                  </a:lnTo>
                  <a:lnTo>
                    <a:pt x="770" y="48"/>
                  </a:lnTo>
                  <a:lnTo>
                    <a:pt x="770" y="46"/>
                  </a:lnTo>
                  <a:lnTo>
                    <a:pt x="769" y="46"/>
                  </a:lnTo>
                  <a:lnTo>
                    <a:pt x="768" y="46"/>
                  </a:lnTo>
                  <a:lnTo>
                    <a:pt x="768" y="48"/>
                  </a:lnTo>
                  <a:lnTo>
                    <a:pt x="768" y="49"/>
                  </a:lnTo>
                  <a:lnTo>
                    <a:pt x="769" y="49"/>
                  </a:lnTo>
                  <a:lnTo>
                    <a:pt x="769" y="50"/>
                  </a:lnTo>
                  <a:lnTo>
                    <a:pt x="768" y="51"/>
                  </a:lnTo>
                  <a:lnTo>
                    <a:pt x="769" y="51"/>
                  </a:lnTo>
                  <a:lnTo>
                    <a:pt x="768" y="51"/>
                  </a:lnTo>
                  <a:lnTo>
                    <a:pt x="767" y="51"/>
                  </a:lnTo>
                  <a:lnTo>
                    <a:pt x="765" y="51"/>
                  </a:lnTo>
                  <a:lnTo>
                    <a:pt x="764" y="51"/>
                  </a:lnTo>
                  <a:lnTo>
                    <a:pt x="765" y="50"/>
                  </a:lnTo>
                  <a:lnTo>
                    <a:pt x="764" y="50"/>
                  </a:lnTo>
                  <a:lnTo>
                    <a:pt x="763" y="50"/>
                  </a:lnTo>
                  <a:lnTo>
                    <a:pt x="761" y="50"/>
                  </a:lnTo>
                  <a:lnTo>
                    <a:pt x="760" y="50"/>
                  </a:lnTo>
                  <a:lnTo>
                    <a:pt x="759" y="50"/>
                  </a:lnTo>
                  <a:lnTo>
                    <a:pt x="760" y="50"/>
                  </a:lnTo>
                  <a:lnTo>
                    <a:pt x="762" y="50"/>
                  </a:lnTo>
                  <a:lnTo>
                    <a:pt x="761" y="50"/>
                  </a:lnTo>
                  <a:lnTo>
                    <a:pt x="761" y="51"/>
                  </a:lnTo>
                  <a:lnTo>
                    <a:pt x="760" y="52"/>
                  </a:lnTo>
                  <a:lnTo>
                    <a:pt x="757" y="51"/>
                  </a:lnTo>
                  <a:lnTo>
                    <a:pt x="755" y="52"/>
                  </a:lnTo>
                  <a:lnTo>
                    <a:pt x="753" y="51"/>
                  </a:lnTo>
                  <a:lnTo>
                    <a:pt x="749" y="51"/>
                  </a:lnTo>
                  <a:lnTo>
                    <a:pt x="748" y="51"/>
                  </a:lnTo>
                  <a:lnTo>
                    <a:pt x="747" y="51"/>
                  </a:lnTo>
                  <a:lnTo>
                    <a:pt x="746" y="51"/>
                  </a:lnTo>
                  <a:lnTo>
                    <a:pt x="746" y="50"/>
                  </a:lnTo>
                  <a:lnTo>
                    <a:pt x="745" y="50"/>
                  </a:lnTo>
                  <a:lnTo>
                    <a:pt x="746" y="50"/>
                  </a:lnTo>
                  <a:lnTo>
                    <a:pt x="745" y="50"/>
                  </a:lnTo>
                  <a:lnTo>
                    <a:pt x="743" y="50"/>
                  </a:lnTo>
                  <a:lnTo>
                    <a:pt x="742" y="50"/>
                  </a:lnTo>
                  <a:lnTo>
                    <a:pt x="742" y="49"/>
                  </a:lnTo>
                  <a:lnTo>
                    <a:pt x="743" y="49"/>
                  </a:lnTo>
                  <a:lnTo>
                    <a:pt x="742" y="49"/>
                  </a:lnTo>
                  <a:lnTo>
                    <a:pt x="741" y="49"/>
                  </a:lnTo>
                  <a:lnTo>
                    <a:pt x="741" y="48"/>
                  </a:lnTo>
                  <a:lnTo>
                    <a:pt x="742" y="48"/>
                  </a:lnTo>
                  <a:lnTo>
                    <a:pt x="745" y="48"/>
                  </a:lnTo>
                  <a:lnTo>
                    <a:pt x="746" y="48"/>
                  </a:lnTo>
                  <a:lnTo>
                    <a:pt x="749" y="48"/>
                  </a:lnTo>
                  <a:lnTo>
                    <a:pt x="753" y="48"/>
                  </a:lnTo>
                  <a:lnTo>
                    <a:pt x="754" y="48"/>
                  </a:lnTo>
                  <a:lnTo>
                    <a:pt x="754" y="46"/>
                  </a:lnTo>
                  <a:lnTo>
                    <a:pt x="749" y="46"/>
                  </a:lnTo>
                  <a:lnTo>
                    <a:pt x="746" y="46"/>
                  </a:lnTo>
                  <a:lnTo>
                    <a:pt x="745" y="46"/>
                  </a:lnTo>
                  <a:lnTo>
                    <a:pt x="743" y="46"/>
                  </a:lnTo>
                  <a:lnTo>
                    <a:pt x="741" y="46"/>
                  </a:lnTo>
                  <a:lnTo>
                    <a:pt x="740" y="46"/>
                  </a:lnTo>
                  <a:lnTo>
                    <a:pt x="739" y="46"/>
                  </a:lnTo>
                  <a:lnTo>
                    <a:pt x="739" y="45"/>
                  </a:lnTo>
                  <a:lnTo>
                    <a:pt x="740" y="45"/>
                  </a:lnTo>
                  <a:lnTo>
                    <a:pt x="741" y="45"/>
                  </a:lnTo>
                  <a:lnTo>
                    <a:pt x="739" y="45"/>
                  </a:lnTo>
                  <a:lnTo>
                    <a:pt x="738" y="45"/>
                  </a:lnTo>
                  <a:lnTo>
                    <a:pt x="738" y="44"/>
                  </a:lnTo>
                  <a:lnTo>
                    <a:pt x="739" y="44"/>
                  </a:lnTo>
                  <a:lnTo>
                    <a:pt x="740" y="44"/>
                  </a:lnTo>
                  <a:lnTo>
                    <a:pt x="743" y="45"/>
                  </a:lnTo>
                  <a:lnTo>
                    <a:pt x="745" y="45"/>
                  </a:lnTo>
                  <a:lnTo>
                    <a:pt x="745" y="44"/>
                  </a:lnTo>
                  <a:lnTo>
                    <a:pt x="742" y="44"/>
                  </a:lnTo>
                  <a:lnTo>
                    <a:pt x="741" y="44"/>
                  </a:lnTo>
                  <a:lnTo>
                    <a:pt x="739" y="44"/>
                  </a:lnTo>
                  <a:lnTo>
                    <a:pt x="738" y="44"/>
                  </a:lnTo>
                  <a:lnTo>
                    <a:pt x="738" y="43"/>
                  </a:lnTo>
                  <a:lnTo>
                    <a:pt x="736" y="42"/>
                  </a:lnTo>
                  <a:lnTo>
                    <a:pt x="738" y="42"/>
                  </a:lnTo>
                  <a:lnTo>
                    <a:pt x="740" y="42"/>
                  </a:lnTo>
                  <a:lnTo>
                    <a:pt x="741" y="42"/>
                  </a:lnTo>
                  <a:lnTo>
                    <a:pt x="742" y="42"/>
                  </a:lnTo>
                  <a:lnTo>
                    <a:pt x="743" y="42"/>
                  </a:lnTo>
                  <a:lnTo>
                    <a:pt x="745" y="41"/>
                  </a:lnTo>
                  <a:lnTo>
                    <a:pt x="746" y="41"/>
                  </a:lnTo>
                  <a:lnTo>
                    <a:pt x="747" y="41"/>
                  </a:lnTo>
                  <a:lnTo>
                    <a:pt x="747" y="39"/>
                  </a:lnTo>
                  <a:lnTo>
                    <a:pt x="748" y="39"/>
                  </a:lnTo>
                  <a:lnTo>
                    <a:pt x="749" y="41"/>
                  </a:lnTo>
                  <a:lnTo>
                    <a:pt x="750" y="41"/>
                  </a:lnTo>
                  <a:lnTo>
                    <a:pt x="752" y="41"/>
                  </a:lnTo>
                  <a:lnTo>
                    <a:pt x="753" y="41"/>
                  </a:lnTo>
                  <a:lnTo>
                    <a:pt x="755" y="39"/>
                  </a:lnTo>
                  <a:lnTo>
                    <a:pt x="756" y="41"/>
                  </a:lnTo>
                  <a:lnTo>
                    <a:pt x="761" y="41"/>
                  </a:lnTo>
                  <a:lnTo>
                    <a:pt x="763" y="39"/>
                  </a:lnTo>
                  <a:lnTo>
                    <a:pt x="765" y="39"/>
                  </a:lnTo>
                  <a:lnTo>
                    <a:pt x="767" y="39"/>
                  </a:lnTo>
                  <a:lnTo>
                    <a:pt x="769" y="39"/>
                  </a:lnTo>
                  <a:lnTo>
                    <a:pt x="771" y="39"/>
                  </a:lnTo>
                  <a:lnTo>
                    <a:pt x="772" y="39"/>
                  </a:lnTo>
                  <a:lnTo>
                    <a:pt x="775" y="39"/>
                  </a:lnTo>
                  <a:lnTo>
                    <a:pt x="771" y="39"/>
                  </a:lnTo>
                  <a:lnTo>
                    <a:pt x="769" y="39"/>
                  </a:lnTo>
                  <a:lnTo>
                    <a:pt x="765" y="39"/>
                  </a:lnTo>
                  <a:lnTo>
                    <a:pt x="762" y="39"/>
                  </a:lnTo>
                  <a:lnTo>
                    <a:pt x="761" y="39"/>
                  </a:lnTo>
                  <a:lnTo>
                    <a:pt x="760" y="39"/>
                  </a:lnTo>
                  <a:lnTo>
                    <a:pt x="757" y="39"/>
                  </a:lnTo>
                  <a:lnTo>
                    <a:pt x="755" y="39"/>
                  </a:lnTo>
                  <a:lnTo>
                    <a:pt x="755" y="38"/>
                  </a:lnTo>
                  <a:lnTo>
                    <a:pt x="756" y="38"/>
                  </a:lnTo>
                  <a:lnTo>
                    <a:pt x="760" y="38"/>
                  </a:lnTo>
                  <a:lnTo>
                    <a:pt x="761" y="38"/>
                  </a:lnTo>
                  <a:lnTo>
                    <a:pt x="762" y="38"/>
                  </a:lnTo>
                  <a:lnTo>
                    <a:pt x="763" y="38"/>
                  </a:lnTo>
                  <a:lnTo>
                    <a:pt x="764" y="38"/>
                  </a:lnTo>
                  <a:lnTo>
                    <a:pt x="767" y="38"/>
                  </a:lnTo>
                  <a:lnTo>
                    <a:pt x="769" y="38"/>
                  </a:lnTo>
                  <a:lnTo>
                    <a:pt x="770" y="38"/>
                  </a:lnTo>
                  <a:lnTo>
                    <a:pt x="770" y="37"/>
                  </a:lnTo>
                  <a:lnTo>
                    <a:pt x="768" y="37"/>
                  </a:lnTo>
                  <a:lnTo>
                    <a:pt x="767" y="37"/>
                  </a:lnTo>
                  <a:lnTo>
                    <a:pt x="764" y="38"/>
                  </a:lnTo>
                  <a:lnTo>
                    <a:pt x="763" y="38"/>
                  </a:lnTo>
                  <a:lnTo>
                    <a:pt x="762" y="38"/>
                  </a:lnTo>
                  <a:lnTo>
                    <a:pt x="761" y="38"/>
                  </a:lnTo>
                  <a:lnTo>
                    <a:pt x="759" y="38"/>
                  </a:lnTo>
                  <a:lnTo>
                    <a:pt x="757" y="38"/>
                  </a:lnTo>
                  <a:lnTo>
                    <a:pt x="757" y="37"/>
                  </a:lnTo>
                  <a:lnTo>
                    <a:pt x="759" y="37"/>
                  </a:lnTo>
                  <a:lnTo>
                    <a:pt x="760" y="37"/>
                  </a:lnTo>
                  <a:lnTo>
                    <a:pt x="761" y="37"/>
                  </a:lnTo>
                  <a:lnTo>
                    <a:pt x="759" y="37"/>
                  </a:lnTo>
                  <a:lnTo>
                    <a:pt x="755" y="37"/>
                  </a:lnTo>
                  <a:lnTo>
                    <a:pt x="755" y="36"/>
                  </a:lnTo>
                  <a:lnTo>
                    <a:pt x="754" y="36"/>
                  </a:lnTo>
                  <a:lnTo>
                    <a:pt x="754" y="37"/>
                  </a:lnTo>
                  <a:lnTo>
                    <a:pt x="753" y="38"/>
                  </a:lnTo>
                  <a:lnTo>
                    <a:pt x="749" y="38"/>
                  </a:lnTo>
                  <a:lnTo>
                    <a:pt x="750" y="38"/>
                  </a:lnTo>
                  <a:lnTo>
                    <a:pt x="750" y="37"/>
                  </a:lnTo>
                  <a:lnTo>
                    <a:pt x="752" y="37"/>
                  </a:lnTo>
                  <a:lnTo>
                    <a:pt x="753" y="37"/>
                  </a:lnTo>
                  <a:lnTo>
                    <a:pt x="752" y="37"/>
                  </a:lnTo>
                  <a:lnTo>
                    <a:pt x="750" y="37"/>
                  </a:lnTo>
                  <a:lnTo>
                    <a:pt x="749" y="37"/>
                  </a:lnTo>
                  <a:lnTo>
                    <a:pt x="749" y="38"/>
                  </a:lnTo>
                  <a:lnTo>
                    <a:pt x="748" y="38"/>
                  </a:lnTo>
                  <a:lnTo>
                    <a:pt x="747" y="38"/>
                  </a:lnTo>
                  <a:lnTo>
                    <a:pt x="746" y="38"/>
                  </a:lnTo>
                  <a:lnTo>
                    <a:pt x="743" y="39"/>
                  </a:lnTo>
                  <a:lnTo>
                    <a:pt x="742" y="39"/>
                  </a:lnTo>
                  <a:lnTo>
                    <a:pt x="742" y="38"/>
                  </a:lnTo>
                  <a:lnTo>
                    <a:pt x="741" y="38"/>
                  </a:lnTo>
                  <a:lnTo>
                    <a:pt x="742" y="38"/>
                  </a:lnTo>
                  <a:lnTo>
                    <a:pt x="743" y="38"/>
                  </a:lnTo>
                  <a:lnTo>
                    <a:pt x="745" y="37"/>
                  </a:lnTo>
                  <a:lnTo>
                    <a:pt x="746" y="37"/>
                  </a:lnTo>
                  <a:lnTo>
                    <a:pt x="747" y="37"/>
                  </a:lnTo>
                  <a:lnTo>
                    <a:pt x="745" y="37"/>
                  </a:lnTo>
                  <a:lnTo>
                    <a:pt x="741" y="37"/>
                  </a:lnTo>
                  <a:lnTo>
                    <a:pt x="740" y="37"/>
                  </a:lnTo>
                  <a:lnTo>
                    <a:pt x="741" y="37"/>
                  </a:lnTo>
                  <a:lnTo>
                    <a:pt x="741" y="38"/>
                  </a:lnTo>
                  <a:lnTo>
                    <a:pt x="740" y="38"/>
                  </a:lnTo>
                  <a:lnTo>
                    <a:pt x="735" y="38"/>
                  </a:lnTo>
                  <a:lnTo>
                    <a:pt x="734" y="38"/>
                  </a:lnTo>
                  <a:lnTo>
                    <a:pt x="734" y="39"/>
                  </a:lnTo>
                  <a:lnTo>
                    <a:pt x="734" y="38"/>
                  </a:lnTo>
                  <a:lnTo>
                    <a:pt x="733" y="38"/>
                  </a:lnTo>
                  <a:lnTo>
                    <a:pt x="734" y="38"/>
                  </a:lnTo>
                  <a:lnTo>
                    <a:pt x="733" y="38"/>
                  </a:lnTo>
                  <a:lnTo>
                    <a:pt x="734" y="37"/>
                  </a:lnTo>
                  <a:lnTo>
                    <a:pt x="733" y="37"/>
                  </a:lnTo>
                  <a:lnTo>
                    <a:pt x="734" y="37"/>
                  </a:lnTo>
                  <a:lnTo>
                    <a:pt x="733" y="37"/>
                  </a:lnTo>
                  <a:lnTo>
                    <a:pt x="732" y="37"/>
                  </a:lnTo>
                  <a:lnTo>
                    <a:pt x="731" y="37"/>
                  </a:lnTo>
                  <a:lnTo>
                    <a:pt x="729" y="37"/>
                  </a:lnTo>
                  <a:lnTo>
                    <a:pt x="731" y="37"/>
                  </a:lnTo>
                  <a:lnTo>
                    <a:pt x="729" y="37"/>
                  </a:lnTo>
                  <a:lnTo>
                    <a:pt x="731" y="37"/>
                  </a:lnTo>
                  <a:lnTo>
                    <a:pt x="731" y="36"/>
                  </a:lnTo>
                  <a:lnTo>
                    <a:pt x="732" y="36"/>
                  </a:lnTo>
                  <a:lnTo>
                    <a:pt x="733" y="36"/>
                  </a:lnTo>
                  <a:lnTo>
                    <a:pt x="738" y="35"/>
                  </a:lnTo>
                  <a:lnTo>
                    <a:pt x="742" y="35"/>
                  </a:lnTo>
                  <a:lnTo>
                    <a:pt x="743" y="35"/>
                  </a:lnTo>
                  <a:lnTo>
                    <a:pt x="746" y="34"/>
                  </a:lnTo>
                  <a:lnTo>
                    <a:pt x="747" y="34"/>
                  </a:lnTo>
                  <a:lnTo>
                    <a:pt x="748" y="34"/>
                  </a:lnTo>
                  <a:lnTo>
                    <a:pt x="747" y="34"/>
                  </a:lnTo>
                  <a:lnTo>
                    <a:pt x="745" y="34"/>
                  </a:lnTo>
                  <a:lnTo>
                    <a:pt x="743" y="34"/>
                  </a:lnTo>
                  <a:lnTo>
                    <a:pt x="742" y="35"/>
                  </a:lnTo>
                  <a:lnTo>
                    <a:pt x="739" y="35"/>
                  </a:lnTo>
                  <a:lnTo>
                    <a:pt x="735" y="35"/>
                  </a:lnTo>
                  <a:lnTo>
                    <a:pt x="733" y="35"/>
                  </a:lnTo>
                  <a:lnTo>
                    <a:pt x="732" y="34"/>
                  </a:lnTo>
                  <a:lnTo>
                    <a:pt x="731" y="34"/>
                  </a:lnTo>
                  <a:lnTo>
                    <a:pt x="731" y="32"/>
                  </a:lnTo>
                  <a:lnTo>
                    <a:pt x="729" y="32"/>
                  </a:lnTo>
                  <a:lnTo>
                    <a:pt x="731" y="32"/>
                  </a:lnTo>
                  <a:lnTo>
                    <a:pt x="729" y="32"/>
                  </a:lnTo>
                  <a:lnTo>
                    <a:pt x="729" y="31"/>
                  </a:lnTo>
                  <a:lnTo>
                    <a:pt x="731" y="31"/>
                  </a:lnTo>
                  <a:lnTo>
                    <a:pt x="732" y="31"/>
                  </a:lnTo>
                  <a:lnTo>
                    <a:pt x="732" y="32"/>
                  </a:lnTo>
                  <a:lnTo>
                    <a:pt x="732" y="31"/>
                  </a:lnTo>
                  <a:lnTo>
                    <a:pt x="733" y="31"/>
                  </a:lnTo>
                  <a:lnTo>
                    <a:pt x="734" y="31"/>
                  </a:lnTo>
                  <a:lnTo>
                    <a:pt x="731" y="31"/>
                  </a:lnTo>
                  <a:lnTo>
                    <a:pt x="731" y="30"/>
                  </a:lnTo>
                  <a:lnTo>
                    <a:pt x="734" y="30"/>
                  </a:lnTo>
                  <a:lnTo>
                    <a:pt x="732" y="30"/>
                  </a:lnTo>
                  <a:lnTo>
                    <a:pt x="731" y="30"/>
                  </a:lnTo>
                  <a:lnTo>
                    <a:pt x="732" y="29"/>
                  </a:lnTo>
                  <a:lnTo>
                    <a:pt x="735" y="29"/>
                  </a:lnTo>
                  <a:lnTo>
                    <a:pt x="738" y="30"/>
                  </a:lnTo>
                  <a:lnTo>
                    <a:pt x="740" y="30"/>
                  </a:lnTo>
                  <a:lnTo>
                    <a:pt x="741" y="30"/>
                  </a:lnTo>
                  <a:lnTo>
                    <a:pt x="745" y="30"/>
                  </a:lnTo>
                  <a:lnTo>
                    <a:pt x="746" y="30"/>
                  </a:lnTo>
                  <a:lnTo>
                    <a:pt x="747" y="30"/>
                  </a:lnTo>
                  <a:lnTo>
                    <a:pt x="749" y="31"/>
                  </a:lnTo>
                  <a:lnTo>
                    <a:pt x="750" y="31"/>
                  </a:lnTo>
                  <a:lnTo>
                    <a:pt x="750" y="30"/>
                  </a:lnTo>
                  <a:lnTo>
                    <a:pt x="749" y="30"/>
                  </a:lnTo>
                  <a:lnTo>
                    <a:pt x="748" y="30"/>
                  </a:lnTo>
                  <a:lnTo>
                    <a:pt x="752" y="29"/>
                  </a:lnTo>
                  <a:lnTo>
                    <a:pt x="755" y="29"/>
                  </a:lnTo>
                  <a:lnTo>
                    <a:pt x="753" y="29"/>
                  </a:lnTo>
                  <a:lnTo>
                    <a:pt x="753" y="28"/>
                  </a:lnTo>
                  <a:lnTo>
                    <a:pt x="752" y="28"/>
                  </a:lnTo>
                  <a:lnTo>
                    <a:pt x="750" y="29"/>
                  </a:lnTo>
                  <a:lnTo>
                    <a:pt x="747" y="29"/>
                  </a:lnTo>
                  <a:lnTo>
                    <a:pt x="743" y="29"/>
                  </a:lnTo>
                  <a:lnTo>
                    <a:pt x="742" y="29"/>
                  </a:lnTo>
                  <a:lnTo>
                    <a:pt x="741" y="29"/>
                  </a:lnTo>
                  <a:lnTo>
                    <a:pt x="742" y="29"/>
                  </a:lnTo>
                  <a:lnTo>
                    <a:pt x="743" y="29"/>
                  </a:lnTo>
                  <a:lnTo>
                    <a:pt x="745" y="29"/>
                  </a:lnTo>
                  <a:lnTo>
                    <a:pt x="746" y="28"/>
                  </a:lnTo>
                  <a:lnTo>
                    <a:pt x="745" y="28"/>
                  </a:lnTo>
                  <a:lnTo>
                    <a:pt x="743" y="28"/>
                  </a:lnTo>
                  <a:lnTo>
                    <a:pt x="740" y="29"/>
                  </a:lnTo>
                  <a:lnTo>
                    <a:pt x="738" y="28"/>
                  </a:lnTo>
                  <a:lnTo>
                    <a:pt x="735" y="28"/>
                  </a:lnTo>
                  <a:lnTo>
                    <a:pt x="736" y="28"/>
                  </a:lnTo>
                  <a:lnTo>
                    <a:pt x="735" y="27"/>
                  </a:lnTo>
                  <a:lnTo>
                    <a:pt x="736" y="27"/>
                  </a:lnTo>
                  <a:lnTo>
                    <a:pt x="738" y="27"/>
                  </a:lnTo>
                  <a:lnTo>
                    <a:pt x="739" y="27"/>
                  </a:lnTo>
                  <a:lnTo>
                    <a:pt x="740" y="27"/>
                  </a:lnTo>
                  <a:lnTo>
                    <a:pt x="741" y="27"/>
                  </a:lnTo>
                  <a:lnTo>
                    <a:pt x="742" y="27"/>
                  </a:lnTo>
                  <a:lnTo>
                    <a:pt x="743" y="27"/>
                  </a:lnTo>
                  <a:lnTo>
                    <a:pt x="745" y="27"/>
                  </a:lnTo>
                  <a:lnTo>
                    <a:pt x="746" y="27"/>
                  </a:lnTo>
                  <a:lnTo>
                    <a:pt x="745" y="27"/>
                  </a:lnTo>
                  <a:lnTo>
                    <a:pt x="745" y="25"/>
                  </a:lnTo>
                  <a:lnTo>
                    <a:pt x="742" y="25"/>
                  </a:lnTo>
                  <a:lnTo>
                    <a:pt x="743" y="25"/>
                  </a:lnTo>
                  <a:lnTo>
                    <a:pt x="745" y="25"/>
                  </a:lnTo>
                  <a:lnTo>
                    <a:pt x="743" y="24"/>
                  </a:lnTo>
                  <a:lnTo>
                    <a:pt x="745" y="24"/>
                  </a:lnTo>
                  <a:lnTo>
                    <a:pt x="748" y="24"/>
                  </a:lnTo>
                  <a:lnTo>
                    <a:pt x="750" y="24"/>
                  </a:lnTo>
                  <a:lnTo>
                    <a:pt x="753" y="24"/>
                  </a:lnTo>
                  <a:lnTo>
                    <a:pt x="755" y="24"/>
                  </a:lnTo>
                  <a:lnTo>
                    <a:pt x="756" y="25"/>
                  </a:lnTo>
                  <a:lnTo>
                    <a:pt x="759" y="24"/>
                  </a:lnTo>
                  <a:lnTo>
                    <a:pt x="761" y="25"/>
                  </a:lnTo>
                  <a:lnTo>
                    <a:pt x="761" y="24"/>
                  </a:lnTo>
                  <a:lnTo>
                    <a:pt x="761" y="25"/>
                  </a:lnTo>
                  <a:lnTo>
                    <a:pt x="762" y="25"/>
                  </a:lnTo>
                  <a:lnTo>
                    <a:pt x="763" y="25"/>
                  </a:lnTo>
                  <a:lnTo>
                    <a:pt x="761" y="24"/>
                  </a:lnTo>
                  <a:lnTo>
                    <a:pt x="759" y="24"/>
                  </a:lnTo>
                  <a:lnTo>
                    <a:pt x="757" y="24"/>
                  </a:lnTo>
                  <a:lnTo>
                    <a:pt x="756" y="24"/>
                  </a:lnTo>
                  <a:lnTo>
                    <a:pt x="757" y="23"/>
                  </a:lnTo>
                  <a:lnTo>
                    <a:pt x="760" y="23"/>
                  </a:lnTo>
                  <a:lnTo>
                    <a:pt x="762" y="23"/>
                  </a:lnTo>
                  <a:lnTo>
                    <a:pt x="761" y="23"/>
                  </a:lnTo>
                  <a:lnTo>
                    <a:pt x="760" y="23"/>
                  </a:lnTo>
                  <a:lnTo>
                    <a:pt x="759" y="23"/>
                  </a:lnTo>
                  <a:lnTo>
                    <a:pt x="757" y="23"/>
                  </a:lnTo>
                  <a:lnTo>
                    <a:pt x="755" y="23"/>
                  </a:lnTo>
                  <a:lnTo>
                    <a:pt x="756" y="22"/>
                  </a:lnTo>
                  <a:lnTo>
                    <a:pt x="757" y="22"/>
                  </a:lnTo>
                  <a:lnTo>
                    <a:pt x="756" y="22"/>
                  </a:lnTo>
                  <a:lnTo>
                    <a:pt x="754" y="22"/>
                  </a:lnTo>
                  <a:lnTo>
                    <a:pt x="752" y="22"/>
                  </a:lnTo>
                  <a:lnTo>
                    <a:pt x="753" y="22"/>
                  </a:lnTo>
                  <a:lnTo>
                    <a:pt x="755" y="22"/>
                  </a:lnTo>
                  <a:lnTo>
                    <a:pt x="753" y="22"/>
                  </a:lnTo>
                  <a:lnTo>
                    <a:pt x="753" y="21"/>
                  </a:lnTo>
                  <a:lnTo>
                    <a:pt x="755" y="21"/>
                  </a:lnTo>
                  <a:lnTo>
                    <a:pt x="756" y="21"/>
                  </a:lnTo>
                  <a:lnTo>
                    <a:pt x="757" y="20"/>
                  </a:lnTo>
                  <a:lnTo>
                    <a:pt x="759" y="20"/>
                  </a:lnTo>
                  <a:lnTo>
                    <a:pt x="760" y="20"/>
                  </a:lnTo>
                  <a:lnTo>
                    <a:pt x="761" y="20"/>
                  </a:lnTo>
                  <a:lnTo>
                    <a:pt x="763" y="20"/>
                  </a:lnTo>
                  <a:lnTo>
                    <a:pt x="763" y="21"/>
                  </a:lnTo>
                  <a:lnTo>
                    <a:pt x="762" y="21"/>
                  </a:lnTo>
                  <a:lnTo>
                    <a:pt x="763" y="21"/>
                  </a:lnTo>
                  <a:lnTo>
                    <a:pt x="764" y="21"/>
                  </a:lnTo>
                  <a:lnTo>
                    <a:pt x="764" y="20"/>
                  </a:lnTo>
                  <a:lnTo>
                    <a:pt x="765" y="21"/>
                  </a:lnTo>
                  <a:lnTo>
                    <a:pt x="767" y="20"/>
                  </a:lnTo>
                  <a:lnTo>
                    <a:pt x="768" y="20"/>
                  </a:lnTo>
                  <a:lnTo>
                    <a:pt x="767" y="20"/>
                  </a:lnTo>
                  <a:lnTo>
                    <a:pt x="768" y="20"/>
                  </a:lnTo>
                  <a:lnTo>
                    <a:pt x="767" y="20"/>
                  </a:lnTo>
                  <a:lnTo>
                    <a:pt x="765" y="20"/>
                  </a:lnTo>
                  <a:lnTo>
                    <a:pt x="767" y="20"/>
                  </a:lnTo>
                  <a:lnTo>
                    <a:pt x="770" y="20"/>
                  </a:lnTo>
                  <a:lnTo>
                    <a:pt x="772" y="20"/>
                  </a:lnTo>
                  <a:lnTo>
                    <a:pt x="774" y="20"/>
                  </a:lnTo>
                  <a:lnTo>
                    <a:pt x="775" y="20"/>
                  </a:lnTo>
                  <a:lnTo>
                    <a:pt x="776" y="20"/>
                  </a:lnTo>
                  <a:lnTo>
                    <a:pt x="776" y="18"/>
                  </a:lnTo>
                  <a:lnTo>
                    <a:pt x="777" y="18"/>
                  </a:lnTo>
                  <a:lnTo>
                    <a:pt x="776" y="18"/>
                  </a:lnTo>
                  <a:lnTo>
                    <a:pt x="774" y="18"/>
                  </a:lnTo>
                  <a:lnTo>
                    <a:pt x="771" y="18"/>
                  </a:lnTo>
                  <a:lnTo>
                    <a:pt x="770" y="18"/>
                  </a:lnTo>
                  <a:lnTo>
                    <a:pt x="768" y="18"/>
                  </a:lnTo>
                  <a:lnTo>
                    <a:pt x="767" y="18"/>
                  </a:lnTo>
                  <a:lnTo>
                    <a:pt x="767" y="17"/>
                  </a:lnTo>
                  <a:lnTo>
                    <a:pt x="768" y="17"/>
                  </a:lnTo>
                  <a:lnTo>
                    <a:pt x="769" y="17"/>
                  </a:lnTo>
                  <a:lnTo>
                    <a:pt x="770" y="17"/>
                  </a:lnTo>
                  <a:lnTo>
                    <a:pt x="772" y="17"/>
                  </a:lnTo>
                  <a:lnTo>
                    <a:pt x="774" y="17"/>
                  </a:lnTo>
                  <a:lnTo>
                    <a:pt x="775" y="17"/>
                  </a:lnTo>
                  <a:lnTo>
                    <a:pt x="776" y="17"/>
                  </a:lnTo>
                  <a:lnTo>
                    <a:pt x="775" y="17"/>
                  </a:lnTo>
                  <a:lnTo>
                    <a:pt x="776" y="16"/>
                  </a:lnTo>
                  <a:lnTo>
                    <a:pt x="778" y="16"/>
                  </a:lnTo>
                  <a:lnTo>
                    <a:pt x="779" y="17"/>
                  </a:lnTo>
                  <a:lnTo>
                    <a:pt x="782" y="17"/>
                  </a:lnTo>
                  <a:close/>
                  <a:moveTo>
                    <a:pt x="995" y="0"/>
                  </a:moveTo>
                  <a:lnTo>
                    <a:pt x="994" y="0"/>
                  </a:lnTo>
                  <a:lnTo>
                    <a:pt x="994" y="1"/>
                  </a:lnTo>
                  <a:lnTo>
                    <a:pt x="995" y="1"/>
                  </a:lnTo>
                  <a:lnTo>
                    <a:pt x="994" y="1"/>
                  </a:lnTo>
                  <a:lnTo>
                    <a:pt x="996" y="1"/>
                  </a:lnTo>
                  <a:lnTo>
                    <a:pt x="995" y="1"/>
                  </a:lnTo>
                  <a:lnTo>
                    <a:pt x="994" y="1"/>
                  </a:lnTo>
                  <a:lnTo>
                    <a:pt x="997" y="1"/>
                  </a:lnTo>
                  <a:lnTo>
                    <a:pt x="999" y="1"/>
                  </a:lnTo>
                  <a:lnTo>
                    <a:pt x="1002" y="1"/>
                  </a:lnTo>
                  <a:lnTo>
                    <a:pt x="1003" y="1"/>
                  </a:lnTo>
                  <a:lnTo>
                    <a:pt x="1005" y="1"/>
                  </a:lnTo>
                  <a:lnTo>
                    <a:pt x="1006" y="1"/>
                  </a:lnTo>
                  <a:lnTo>
                    <a:pt x="1005" y="1"/>
                  </a:lnTo>
                  <a:lnTo>
                    <a:pt x="1005" y="2"/>
                  </a:lnTo>
                  <a:lnTo>
                    <a:pt x="1006" y="2"/>
                  </a:lnTo>
                  <a:lnTo>
                    <a:pt x="1010" y="1"/>
                  </a:lnTo>
                  <a:lnTo>
                    <a:pt x="1013" y="2"/>
                  </a:lnTo>
                  <a:lnTo>
                    <a:pt x="1015" y="2"/>
                  </a:lnTo>
                  <a:lnTo>
                    <a:pt x="1015" y="1"/>
                  </a:lnTo>
                  <a:lnTo>
                    <a:pt x="1016" y="2"/>
                  </a:lnTo>
                  <a:lnTo>
                    <a:pt x="1015" y="2"/>
                  </a:lnTo>
                  <a:lnTo>
                    <a:pt x="1016" y="2"/>
                  </a:lnTo>
                  <a:lnTo>
                    <a:pt x="1017" y="2"/>
                  </a:lnTo>
                  <a:lnTo>
                    <a:pt x="1018" y="2"/>
                  </a:lnTo>
                  <a:lnTo>
                    <a:pt x="1020" y="2"/>
                  </a:lnTo>
                  <a:lnTo>
                    <a:pt x="1016" y="3"/>
                  </a:lnTo>
                  <a:lnTo>
                    <a:pt x="1015" y="3"/>
                  </a:lnTo>
                  <a:lnTo>
                    <a:pt x="1012" y="3"/>
                  </a:lnTo>
                  <a:lnTo>
                    <a:pt x="1011" y="3"/>
                  </a:lnTo>
                  <a:lnTo>
                    <a:pt x="1009" y="3"/>
                  </a:lnTo>
                  <a:lnTo>
                    <a:pt x="1008" y="3"/>
                  </a:lnTo>
                  <a:lnTo>
                    <a:pt x="1006" y="3"/>
                  </a:lnTo>
                  <a:lnTo>
                    <a:pt x="1005" y="3"/>
                  </a:lnTo>
                  <a:lnTo>
                    <a:pt x="1003" y="4"/>
                  </a:lnTo>
                  <a:lnTo>
                    <a:pt x="1001" y="4"/>
                  </a:lnTo>
                  <a:lnTo>
                    <a:pt x="998" y="4"/>
                  </a:lnTo>
                  <a:lnTo>
                    <a:pt x="1002" y="4"/>
                  </a:lnTo>
                  <a:lnTo>
                    <a:pt x="1005" y="4"/>
                  </a:lnTo>
                  <a:lnTo>
                    <a:pt x="1009" y="4"/>
                  </a:lnTo>
                  <a:lnTo>
                    <a:pt x="1011" y="4"/>
                  </a:lnTo>
                  <a:lnTo>
                    <a:pt x="1012" y="3"/>
                  </a:lnTo>
                  <a:lnTo>
                    <a:pt x="1015" y="3"/>
                  </a:lnTo>
                  <a:lnTo>
                    <a:pt x="1016" y="3"/>
                  </a:lnTo>
                  <a:lnTo>
                    <a:pt x="1017" y="3"/>
                  </a:lnTo>
                  <a:lnTo>
                    <a:pt x="1020" y="3"/>
                  </a:lnTo>
                  <a:lnTo>
                    <a:pt x="1024" y="2"/>
                  </a:lnTo>
                  <a:lnTo>
                    <a:pt x="1026" y="2"/>
                  </a:lnTo>
                  <a:lnTo>
                    <a:pt x="1026" y="3"/>
                  </a:lnTo>
                  <a:lnTo>
                    <a:pt x="1028" y="3"/>
                  </a:lnTo>
                  <a:lnTo>
                    <a:pt x="1027" y="3"/>
                  </a:lnTo>
                  <a:lnTo>
                    <a:pt x="1028" y="2"/>
                  </a:lnTo>
                  <a:lnTo>
                    <a:pt x="1030" y="2"/>
                  </a:lnTo>
                  <a:lnTo>
                    <a:pt x="1028" y="2"/>
                  </a:lnTo>
                  <a:lnTo>
                    <a:pt x="1030" y="2"/>
                  </a:lnTo>
                  <a:lnTo>
                    <a:pt x="1033" y="2"/>
                  </a:lnTo>
                  <a:lnTo>
                    <a:pt x="1034" y="2"/>
                  </a:lnTo>
                  <a:lnTo>
                    <a:pt x="1033" y="2"/>
                  </a:lnTo>
                  <a:lnTo>
                    <a:pt x="1032" y="2"/>
                  </a:lnTo>
                  <a:lnTo>
                    <a:pt x="1031" y="2"/>
                  </a:lnTo>
                  <a:lnTo>
                    <a:pt x="1032" y="2"/>
                  </a:lnTo>
                  <a:lnTo>
                    <a:pt x="1033" y="2"/>
                  </a:lnTo>
                  <a:lnTo>
                    <a:pt x="1032" y="3"/>
                  </a:lnTo>
                  <a:lnTo>
                    <a:pt x="1033" y="3"/>
                  </a:lnTo>
                  <a:lnTo>
                    <a:pt x="1034" y="3"/>
                  </a:lnTo>
                  <a:lnTo>
                    <a:pt x="1035" y="3"/>
                  </a:lnTo>
                  <a:lnTo>
                    <a:pt x="1038" y="2"/>
                  </a:lnTo>
                  <a:lnTo>
                    <a:pt x="1040" y="3"/>
                  </a:lnTo>
                  <a:lnTo>
                    <a:pt x="1044" y="3"/>
                  </a:lnTo>
                  <a:lnTo>
                    <a:pt x="1042" y="3"/>
                  </a:lnTo>
                  <a:lnTo>
                    <a:pt x="1039" y="3"/>
                  </a:lnTo>
                  <a:lnTo>
                    <a:pt x="1040" y="3"/>
                  </a:lnTo>
                  <a:lnTo>
                    <a:pt x="1041" y="4"/>
                  </a:lnTo>
                  <a:lnTo>
                    <a:pt x="1042" y="4"/>
                  </a:lnTo>
                  <a:lnTo>
                    <a:pt x="1044" y="4"/>
                  </a:lnTo>
                  <a:lnTo>
                    <a:pt x="1042" y="4"/>
                  </a:lnTo>
                  <a:lnTo>
                    <a:pt x="1045" y="4"/>
                  </a:lnTo>
                  <a:lnTo>
                    <a:pt x="1046" y="6"/>
                  </a:lnTo>
                  <a:lnTo>
                    <a:pt x="1045" y="6"/>
                  </a:lnTo>
                  <a:lnTo>
                    <a:pt x="1044" y="6"/>
                  </a:lnTo>
                  <a:lnTo>
                    <a:pt x="1042" y="6"/>
                  </a:lnTo>
                  <a:lnTo>
                    <a:pt x="1044" y="6"/>
                  </a:lnTo>
                  <a:lnTo>
                    <a:pt x="1041" y="6"/>
                  </a:lnTo>
                  <a:lnTo>
                    <a:pt x="1041" y="7"/>
                  </a:lnTo>
                  <a:lnTo>
                    <a:pt x="1040" y="7"/>
                  </a:lnTo>
                  <a:lnTo>
                    <a:pt x="1044" y="6"/>
                  </a:lnTo>
                  <a:lnTo>
                    <a:pt x="1045" y="6"/>
                  </a:lnTo>
                  <a:lnTo>
                    <a:pt x="1046" y="6"/>
                  </a:lnTo>
                  <a:lnTo>
                    <a:pt x="1047" y="6"/>
                  </a:lnTo>
                  <a:lnTo>
                    <a:pt x="1049" y="6"/>
                  </a:lnTo>
                  <a:lnTo>
                    <a:pt x="1052" y="6"/>
                  </a:lnTo>
                  <a:lnTo>
                    <a:pt x="1051" y="6"/>
                  </a:lnTo>
                  <a:lnTo>
                    <a:pt x="1049" y="6"/>
                  </a:lnTo>
                  <a:lnTo>
                    <a:pt x="1051" y="6"/>
                  </a:lnTo>
                  <a:lnTo>
                    <a:pt x="1052" y="6"/>
                  </a:lnTo>
                  <a:lnTo>
                    <a:pt x="1054" y="6"/>
                  </a:lnTo>
                  <a:lnTo>
                    <a:pt x="1056" y="6"/>
                  </a:lnTo>
                  <a:lnTo>
                    <a:pt x="1058" y="7"/>
                  </a:lnTo>
                  <a:lnTo>
                    <a:pt x="1059" y="7"/>
                  </a:lnTo>
                  <a:lnTo>
                    <a:pt x="1059" y="8"/>
                  </a:lnTo>
                  <a:lnTo>
                    <a:pt x="1058" y="8"/>
                  </a:lnTo>
                  <a:lnTo>
                    <a:pt x="1055" y="9"/>
                  </a:lnTo>
                  <a:lnTo>
                    <a:pt x="1053" y="9"/>
                  </a:lnTo>
                  <a:lnTo>
                    <a:pt x="1049" y="9"/>
                  </a:lnTo>
                  <a:lnTo>
                    <a:pt x="1051" y="9"/>
                  </a:lnTo>
                  <a:lnTo>
                    <a:pt x="1049" y="9"/>
                  </a:lnTo>
                  <a:lnTo>
                    <a:pt x="1048" y="10"/>
                  </a:lnTo>
                  <a:lnTo>
                    <a:pt x="1046" y="10"/>
                  </a:lnTo>
                  <a:lnTo>
                    <a:pt x="1045" y="10"/>
                  </a:lnTo>
                  <a:lnTo>
                    <a:pt x="1044" y="10"/>
                  </a:lnTo>
                  <a:lnTo>
                    <a:pt x="1041" y="11"/>
                  </a:lnTo>
                  <a:lnTo>
                    <a:pt x="1039" y="11"/>
                  </a:lnTo>
                  <a:lnTo>
                    <a:pt x="1038" y="11"/>
                  </a:lnTo>
                  <a:lnTo>
                    <a:pt x="1034" y="11"/>
                  </a:lnTo>
                  <a:lnTo>
                    <a:pt x="1031" y="13"/>
                  </a:lnTo>
                  <a:lnTo>
                    <a:pt x="1028" y="13"/>
                  </a:lnTo>
                  <a:lnTo>
                    <a:pt x="1027" y="13"/>
                  </a:lnTo>
                  <a:lnTo>
                    <a:pt x="1028" y="13"/>
                  </a:lnTo>
                  <a:lnTo>
                    <a:pt x="1027" y="13"/>
                  </a:lnTo>
                  <a:lnTo>
                    <a:pt x="1026" y="13"/>
                  </a:lnTo>
                  <a:lnTo>
                    <a:pt x="1023" y="13"/>
                  </a:lnTo>
                  <a:lnTo>
                    <a:pt x="1022" y="13"/>
                  </a:lnTo>
                  <a:lnTo>
                    <a:pt x="1020" y="13"/>
                  </a:lnTo>
                  <a:lnTo>
                    <a:pt x="1018" y="13"/>
                  </a:lnTo>
                  <a:lnTo>
                    <a:pt x="1015" y="14"/>
                  </a:lnTo>
                  <a:lnTo>
                    <a:pt x="1011" y="14"/>
                  </a:lnTo>
                  <a:lnTo>
                    <a:pt x="1012" y="14"/>
                  </a:lnTo>
                  <a:lnTo>
                    <a:pt x="1013" y="14"/>
                  </a:lnTo>
                  <a:lnTo>
                    <a:pt x="1015" y="14"/>
                  </a:lnTo>
                  <a:lnTo>
                    <a:pt x="1018" y="14"/>
                  </a:lnTo>
                  <a:lnTo>
                    <a:pt x="1017" y="14"/>
                  </a:lnTo>
                  <a:lnTo>
                    <a:pt x="1012" y="14"/>
                  </a:lnTo>
                  <a:lnTo>
                    <a:pt x="1011" y="14"/>
                  </a:lnTo>
                  <a:lnTo>
                    <a:pt x="1010" y="14"/>
                  </a:lnTo>
                  <a:lnTo>
                    <a:pt x="1008" y="14"/>
                  </a:lnTo>
                  <a:lnTo>
                    <a:pt x="1006" y="14"/>
                  </a:lnTo>
                  <a:lnTo>
                    <a:pt x="1002" y="14"/>
                  </a:lnTo>
                  <a:lnTo>
                    <a:pt x="999" y="15"/>
                  </a:lnTo>
                  <a:lnTo>
                    <a:pt x="997" y="15"/>
                  </a:lnTo>
                  <a:lnTo>
                    <a:pt x="995" y="15"/>
                  </a:lnTo>
                  <a:lnTo>
                    <a:pt x="992" y="15"/>
                  </a:lnTo>
                  <a:lnTo>
                    <a:pt x="989" y="14"/>
                  </a:lnTo>
                  <a:lnTo>
                    <a:pt x="987" y="14"/>
                  </a:lnTo>
                  <a:lnTo>
                    <a:pt x="984" y="14"/>
                  </a:lnTo>
                  <a:lnTo>
                    <a:pt x="988" y="14"/>
                  </a:lnTo>
                  <a:lnTo>
                    <a:pt x="990" y="15"/>
                  </a:lnTo>
                  <a:lnTo>
                    <a:pt x="987" y="15"/>
                  </a:lnTo>
                  <a:lnTo>
                    <a:pt x="989" y="15"/>
                  </a:lnTo>
                  <a:lnTo>
                    <a:pt x="992" y="15"/>
                  </a:lnTo>
                  <a:lnTo>
                    <a:pt x="996" y="15"/>
                  </a:lnTo>
                  <a:lnTo>
                    <a:pt x="1001" y="15"/>
                  </a:lnTo>
                  <a:lnTo>
                    <a:pt x="1003" y="15"/>
                  </a:lnTo>
                  <a:lnTo>
                    <a:pt x="1005" y="15"/>
                  </a:lnTo>
                  <a:lnTo>
                    <a:pt x="1004" y="15"/>
                  </a:lnTo>
                  <a:lnTo>
                    <a:pt x="1002" y="16"/>
                  </a:lnTo>
                  <a:lnTo>
                    <a:pt x="1001" y="16"/>
                  </a:lnTo>
                  <a:lnTo>
                    <a:pt x="998" y="16"/>
                  </a:lnTo>
                  <a:lnTo>
                    <a:pt x="995" y="16"/>
                  </a:lnTo>
                  <a:lnTo>
                    <a:pt x="991" y="16"/>
                  </a:lnTo>
                  <a:lnTo>
                    <a:pt x="990" y="17"/>
                  </a:lnTo>
                  <a:lnTo>
                    <a:pt x="988" y="17"/>
                  </a:lnTo>
                  <a:lnTo>
                    <a:pt x="987" y="17"/>
                  </a:lnTo>
                  <a:lnTo>
                    <a:pt x="985" y="17"/>
                  </a:lnTo>
                  <a:lnTo>
                    <a:pt x="984" y="17"/>
                  </a:lnTo>
                  <a:lnTo>
                    <a:pt x="983" y="17"/>
                  </a:lnTo>
                  <a:lnTo>
                    <a:pt x="982" y="17"/>
                  </a:lnTo>
                  <a:lnTo>
                    <a:pt x="978" y="17"/>
                  </a:lnTo>
                  <a:lnTo>
                    <a:pt x="980" y="17"/>
                  </a:lnTo>
                  <a:lnTo>
                    <a:pt x="980" y="18"/>
                  </a:lnTo>
                  <a:lnTo>
                    <a:pt x="977" y="18"/>
                  </a:lnTo>
                  <a:lnTo>
                    <a:pt x="976" y="18"/>
                  </a:lnTo>
                  <a:lnTo>
                    <a:pt x="974" y="18"/>
                  </a:lnTo>
                  <a:lnTo>
                    <a:pt x="971" y="18"/>
                  </a:lnTo>
                  <a:lnTo>
                    <a:pt x="973" y="18"/>
                  </a:lnTo>
                  <a:lnTo>
                    <a:pt x="976" y="18"/>
                  </a:lnTo>
                  <a:lnTo>
                    <a:pt x="975" y="18"/>
                  </a:lnTo>
                  <a:lnTo>
                    <a:pt x="974" y="18"/>
                  </a:lnTo>
                  <a:lnTo>
                    <a:pt x="973" y="20"/>
                  </a:lnTo>
                  <a:lnTo>
                    <a:pt x="976" y="18"/>
                  </a:lnTo>
                  <a:lnTo>
                    <a:pt x="977" y="18"/>
                  </a:lnTo>
                  <a:lnTo>
                    <a:pt x="982" y="18"/>
                  </a:lnTo>
                  <a:lnTo>
                    <a:pt x="985" y="17"/>
                  </a:lnTo>
                  <a:lnTo>
                    <a:pt x="989" y="17"/>
                  </a:lnTo>
                  <a:lnTo>
                    <a:pt x="994" y="17"/>
                  </a:lnTo>
                  <a:lnTo>
                    <a:pt x="996" y="17"/>
                  </a:lnTo>
                  <a:lnTo>
                    <a:pt x="998" y="16"/>
                  </a:lnTo>
                  <a:lnTo>
                    <a:pt x="1002" y="16"/>
                  </a:lnTo>
                  <a:lnTo>
                    <a:pt x="1005" y="16"/>
                  </a:lnTo>
                  <a:lnTo>
                    <a:pt x="1008" y="16"/>
                  </a:lnTo>
                  <a:lnTo>
                    <a:pt x="1010" y="16"/>
                  </a:lnTo>
                  <a:lnTo>
                    <a:pt x="1012" y="15"/>
                  </a:lnTo>
                  <a:lnTo>
                    <a:pt x="1017" y="15"/>
                  </a:lnTo>
                  <a:lnTo>
                    <a:pt x="1019" y="15"/>
                  </a:lnTo>
                  <a:lnTo>
                    <a:pt x="1023" y="15"/>
                  </a:lnTo>
                  <a:lnTo>
                    <a:pt x="1023" y="16"/>
                  </a:lnTo>
                  <a:lnTo>
                    <a:pt x="1020" y="16"/>
                  </a:lnTo>
                  <a:lnTo>
                    <a:pt x="1016" y="17"/>
                  </a:lnTo>
                  <a:lnTo>
                    <a:pt x="1013" y="17"/>
                  </a:lnTo>
                  <a:lnTo>
                    <a:pt x="1011" y="17"/>
                  </a:lnTo>
                  <a:lnTo>
                    <a:pt x="1009" y="18"/>
                  </a:lnTo>
                  <a:lnTo>
                    <a:pt x="1008" y="18"/>
                  </a:lnTo>
                  <a:lnTo>
                    <a:pt x="1006" y="18"/>
                  </a:lnTo>
                  <a:lnTo>
                    <a:pt x="1005" y="18"/>
                  </a:lnTo>
                  <a:lnTo>
                    <a:pt x="1004" y="18"/>
                  </a:lnTo>
                  <a:lnTo>
                    <a:pt x="1003" y="20"/>
                  </a:lnTo>
                  <a:lnTo>
                    <a:pt x="1002" y="20"/>
                  </a:lnTo>
                  <a:lnTo>
                    <a:pt x="1001" y="20"/>
                  </a:lnTo>
                  <a:lnTo>
                    <a:pt x="998" y="21"/>
                  </a:lnTo>
                  <a:lnTo>
                    <a:pt x="995" y="21"/>
                  </a:lnTo>
                  <a:lnTo>
                    <a:pt x="991" y="21"/>
                  </a:lnTo>
                  <a:lnTo>
                    <a:pt x="991" y="22"/>
                  </a:lnTo>
                  <a:lnTo>
                    <a:pt x="990" y="22"/>
                  </a:lnTo>
                  <a:lnTo>
                    <a:pt x="989" y="22"/>
                  </a:lnTo>
                  <a:lnTo>
                    <a:pt x="988" y="22"/>
                  </a:lnTo>
                  <a:lnTo>
                    <a:pt x="987" y="22"/>
                  </a:lnTo>
                  <a:lnTo>
                    <a:pt x="984" y="23"/>
                  </a:lnTo>
                  <a:lnTo>
                    <a:pt x="982" y="23"/>
                  </a:lnTo>
                  <a:lnTo>
                    <a:pt x="981" y="23"/>
                  </a:lnTo>
                  <a:lnTo>
                    <a:pt x="980" y="23"/>
                  </a:lnTo>
                  <a:lnTo>
                    <a:pt x="978" y="24"/>
                  </a:lnTo>
                  <a:lnTo>
                    <a:pt x="976" y="24"/>
                  </a:lnTo>
                  <a:lnTo>
                    <a:pt x="977" y="24"/>
                  </a:lnTo>
                  <a:lnTo>
                    <a:pt x="976" y="24"/>
                  </a:lnTo>
                  <a:lnTo>
                    <a:pt x="974" y="25"/>
                  </a:lnTo>
                  <a:lnTo>
                    <a:pt x="973" y="25"/>
                  </a:lnTo>
                  <a:lnTo>
                    <a:pt x="973" y="27"/>
                  </a:lnTo>
                  <a:lnTo>
                    <a:pt x="971" y="27"/>
                  </a:lnTo>
                  <a:lnTo>
                    <a:pt x="968" y="27"/>
                  </a:lnTo>
                  <a:lnTo>
                    <a:pt x="966" y="27"/>
                  </a:lnTo>
                  <a:lnTo>
                    <a:pt x="962" y="27"/>
                  </a:lnTo>
                  <a:lnTo>
                    <a:pt x="963" y="27"/>
                  </a:lnTo>
                  <a:lnTo>
                    <a:pt x="963" y="25"/>
                  </a:lnTo>
                  <a:lnTo>
                    <a:pt x="961" y="24"/>
                  </a:lnTo>
                  <a:lnTo>
                    <a:pt x="960" y="24"/>
                  </a:lnTo>
                  <a:lnTo>
                    <a:pt x="960" y="25"/>
                  </a:lnTo>
                  <a:lnTo>
                    <a:pt x="961" y="25"/>
                  </a:lnTo>
                  <a:lnTo>
                    <a:pt x="962" y="25"/>
                  </a:lnTo>
                  <a:lnTo>
                    <a:pt x="962" y="27"/>
                  </a:lnTo>
                  <a:lnTo>
                    <a:pt x="961" y="27"/>
                  </a:lnTo>
                  <a:lnTo>
                    <a:pt x="964" y="28"/>
                  </a:lnTo>
                  <a:lnTo>
                    <a:pt x="963" y="28"/>
                  </a:lnTo>
                  <a:lnTo>
                    <a:pt x="962" y="29"/>
                  </a:lnTo>
                  <a:lnTo>
                    <a:pt x="960" y="29"/>
                  </a:lnTo>
                  <a:lnTo>
                    <a:pt x="957" y="29"/>
                  </a:lnTo>
                  <a:lnTo>
                    <a:pt x="954" y="29"/>
                  </a:lnTo>
                  <a:lnTo>
                    <a:pt x="952" y="29"/>
                  </a:lnTo>
                  <a:lnTo>
                    <a:pt x="949" y="29"/>
                  </a:lnTo>
                  <a:lnTo>
                    <a:pt x="948" y="29"/>
                  </a:lnTo>
                  <a:lnTo>
                    <a:pt x="947" y="29"/>
                  </a:lnTo>
                  <a:lnTo>
                    <a:pt x="946" y="29"/>
                  </a:lnTo>
                  <a:lnTo>
                    <a:pt x="945" y="29"/>
                  </a:lnTo>
                  <a:lnTo>
                    <a:pt x="944" y="28"/>
                  </a:lnTo>
                  <a:lnTo>
                    <a:pt x="942" y="29"/>
                  </a:lnTo>
                  <a:lnTo>
                    <a:pt x="946" y="29"/>
                  </a:lnTo>
                  <a:lnTo>
                    <a:pt x="945" y="30"/>
                  </a:lnTo>
                  <a:lnTo>
                    <a:pt x="942" y="30"/>
                  </a:lnTo>
                  <a:lnTo>
                    <a:pt x="941" y="30"/>
                  </a:lnTo>
                  <a:lnTo>
                    <a:pt x="942" y="30"/>
                  </a:lnTo>
                  <a:lnTo>
                    <a:pt x="944" y="30"/>
                  </a:lnTo>
                  <a:lnTo>
                    <a:pt x="946" y="30"/>
                  </a:lnTo>
                  <a:lnTo>
                    <a:pt x="947" y="30"/>
                  </a:lnTo>
                  <a:lnTo>
                    <a:pt x="949" y="30"/>
                  </a:lnTo>
                  <a:lnTo>
                    <a:pt x="951" y="30"/>
                  </a:lnTo>
                  <a:lnTo>
                    <a:pt x="954" y="29"/>
                  </a:lnTo>
                  <a:lnTo>
                    <a:pt x="957" y="29"/>
                  </a:lnTo>
                  <a:lnTo>
                    <a:pt x="957" y="30"/>
                  </a:lnTo>
                  <a:lnTo>
                    <a:pt x="959" y="30"/>
                  </a:lnTo>
                  <a:lnTo>
                    <a:pt x="957" y="30"/>
                  </a:lnTo>
                  <a:lnTo>
                    <a:pt x="956" y="30"/>
                  </a:lnTo>
                  <a:lnTo>
                    <a:pt x="955" y="31"/>
                  </a:lnTo>
                  <a:lnTo>
                    <a:pt x="952" y="31"/>
                  </a:lnTo>
                  <a:lnTo>
                    <a:pt x="949" y="31"/>
                  </a:lnTo>
                  <a:lnTo>
                    <a:pt x="948" y="31"/>
                  </a:lnTo>
                  <a:lnTo>
                    <a:pt x="948" y="32"/>
                  </a:lnTo>
                  <a:lnTo>
                    <a:pt x="951" y="31"/>
                  </a:lnTo>
                  <a:lnTo>
                    <a:pt x="953" y="31"/>
                  </a:lnTo>
                  <a:lnTo>
                    <a:pt x="952" y="32"/>
                  </a:lnTo>
                  <a:lnTo>
                    <a:pt x="951" y="32"/>
                  </a:lnTo>
                  <a:lnTo>
                    <a:pt x="949" y="32"/>
                  </a:lnTo>
                  <a:lnTo>
                    <a:pt x="947" y="34"/>
                  </a:lnTo>
                  <a:lnTo>
                    <a:pt x="946" y="34"/>
                  </a:lnTo>
                  <a:lnTo>
                    <a:pt x="941" y="34"/>
                  </a:lnTo>
                  <a:lnTo>
                    <a:pt x="940" y="35"/>
                  </a:lnTo>
                  <a:lnTo>
                    <a:pt x="939" y="35"/>
                  </a:lnTo>
                  <a:lnTo>
                    <a:pt x="938" y="34"/>
                  </a:lnTo>
                  <a:lnTo>
                    <a:pt x="935" y="35"/>
                  </a:lnTo>
                  <a:lnTo>
                    <a:pt x="933" y="34"/>
                  </a:lnTo>
                  <a:lnTo>
                    <a:pt x="933" y="32"/>
                  </a:lnTo>
                  <a:lnTo>
                    <a:pt x="934" y="32"/>
                  </a:lnTo>
                  <a:lnTo>
                    <a:pt x="932" y="32"/>
                  </a:lnTo>
                  <a:lnTo>
                    <a:pt x="931" y="32"/>
                  </a:lnTo>
                  <a:lnTo>
                    <a:pt x="926" y="32"/>
                  </a:lnTo>
                  <a:lnTo>
                    <a:pt x="927" y="32"/>
                  </a:lnTo>
                  <a:lnTo>
                    <a:pt x="924" y="31"/>
                  </a:lnTo>
                  <a:lnTo>
                    <a:pt x="923" y="32"/>
                  </a:lnTo>
                  <a:lnTo>
                    <a:pt x="920" y="32"/>
                  </a:lnTo>
                  <a:lnTo>
                    <a:pt x="918" y="32"/>
                  </a:lnTo>
                  <a:lnTo>
                    <a:pt x="919" y="32"/>
                  </a:lnTo>
                  <a:lnTo>
                    <a:pt x="921" y="32"/>
                  </a:lnTo>
                  <a:lnTo>
                    <a:pt x="925" y="34"/>
                  </a:lnTo>
                  <a:lnTo>
                    <a:pt x="928" y="34"/>
                  </a:lnTo>
                  <a:lnTo>
                    <a:pt x="930" y="34"/>
                  </a:lnTo>
                  <a:lnTo>
                    <a:pt x="930" y="35"/>
                  </a:lnTo>
                  <a:lnTo>
                    <a:pt x="931" y="35"/>
                  </a:lnTo>
                  <a:lnTo>
                    <a:pt x="930" y="35"/>
                  </a:lnTo>
                  <a:lnTo>
                    <a:pt x="930" y="36"/>
                  </a:lnTo>
                  <a:lnTo>
                    <a:pt x="928" y="36"/>
                  </a:lnTo>
                  <a:lnTo>
                    <a:pt x="927" y="36"/>
                  </a:lnTo>
                  <a:lnTo>
                    <a:pt x="926" y="36"/>
                  </a:lnTo>
                  <a:lnTo>
                    <a:pt x="925" y="36"/>
                  </a:lnTo>
                  <a:lnTo>
                    <a:pt x="924" y="36"/>
                  </a:lnTo>
                  <a:lnTo>
                    <a:pt x="923" y="36"/>
                  </a:lnTo>
                  <a:lnTo>
                    <a:pt x="921" y="36"/>
                  </a:lnTo>
                  <a:lnTo>
                    <a:pt x="921" y="37"/>
                  </a:lnTo>
                  <a:lnTo>
                    <a:pt x="920" y="37"/>
                  </a:lnTo>
                  <a:lnTo>
                    <a:pt x="918" y="37"/>
                  </a:lnTo>
                  <a:lnTo>
                    <a:pt x="917" y="37"/>
                  </a:lnTo>
                  <a:lnTo>
                    <a:pt x="914" y="37"/>
                  </a:lnTo>
                  <a:lnTo>
                    <a:pt x="913" y="36"/>
                  </a:lnTo>
                  <a:lnTo>
                    <a:pt x="912" y="36"/>
                  </a:lnTo>
                  <a:lnTo>
                    <a:pt x="912" y="37"/>
                  </a:lnTo>
                  <a:lnTo>
                    <a:pt x="911" y="37"/>
                  </a:lnTo>
                  <a:lnTo>
                    <a:pt x="907" y="37"/>
                  </a:lnTo>
                  <a:lnTo>
                    <a:pt x="906" y="37"/>
                  </a:lnTo>
                  <a:lnTo>
                    <a:pt x="905" y="37"/>
                  </a:lnTo>
                  <a:lnTo>
                    <a:pt x="904" y="37"/>
                  </a:lnTo>
                  <a:lnTo>
                    <a:pt x="903" y="37"/>
                  </a:lnTo>
                  <a:lnTo>
                    <a:pt x="902" y="36"/>
                  </a:lnTo>
                  <a:lnTo>
                    <a:pt x="898" y="36"/>
                  </a:lnTo>
                  <a:lnTo>
                    <a:pt x="895" y="36"/>
                  </a:lnTo>
                  <a:lnTo>
                    <a:pt x="893" y="36"/>
                  </a:lnTo>
                  <a:lnTo>
                    <a:pt x="896" y="36"/>
                  </a:lnTo>
                  <a:lnTo>
                    <a:pt x="897" y="36"/>
                  </a:lnTo>
                  <a:lnTo>
                    <a:pt x="898" y="37"/>
                  </a:lnTo>
                  <a:lnTo>
                    <a:pt x="899" y="36"/>
                  </a:lnTo>
                  <a:lnTo>
                    <a:pt x="902" y="37"/>
                  </a:lnTo>
                  <a:lnTo>
                    <a:pt x="903" y="38"/>
                  </a:lnTo>
                  <a:lnTo>
                    <a:pt x="900" y="38"/>
                  </a:lnTo>
                  <a:lnTo>
                    <a:pt x="897" y="38"/>
                  </a:lnTo>
                  <a:lnTo>
                    <a:pt x="895" y="38"/>
                  </a:lnTo>
                  <a:lnTo>
                    <a:pt x="893" y="38"/>
                  </a:lnTo>
                  <a:lnTo>
                    <a:pt x="893" y="37"/>
                  </a:lnTo>
                  <a:lnTo>
                    <a:pt x="892" y="37"/>
                  </a:lnTo>
                  <a:lnTo>
                    <a:pt x="891" y="37"/>
                  </a:lnTo>
                  <a:lnTo>
                    <a:pt x="891" y="38"/>
                  </a:lnTo>
                  <a:lnTo>
                    <a:pt x="889" y="38"/>
                  </a:lnTo>
                  <a:lnTo>
                    <a:pt x="887" y="38"/>
                  </a:lnTo>
                  <a:lnTo>
                    <a:pt x="885" y="38"/>
                  </a:lnTo>
                  <a:lnTo>
                    <a:pt x="884" y="38"/>
                  </a:lnTo>
                  <a:lnTo>
                    <a:pt x="885" y="38"/>
                  </a:lnTo>
                  <a:lnTo>
                    <a:pt x="888" y="38"/>
                  </a:lnTo>
                  <a:lnTo>
                    <a:pt x="889" y="38"/>
                  </a:lnTo>
                  <a:lnTo>
                    <a:pt x="890" y="39"/>
                  </a:lnTo>
                  <a:lnTo>
                    <a:pt x="889" y="39"/>
                  </a:lnTo>
                  <a:lnTo>
                    <a:pt x="888" y="39"/>
                  </a:lnTo>
                  <a:lnTo>
                    <a:pt x="891" y="39"/>
                  </a:lnTo>
                  <a:lnTo>
                    <a:pt x="895" y="38"/>
                  </a:lnTo>
                  <a:lnTo>
                    <a:pt x="897" y="39"/>
                  </a:lnTo>
                  <a:lnTo>
                    <a:pt x="898" y="39"/>
                  </a:lnTo>
                  <a:lnTo>
                    <a:pt x="899" y="38"/>
                  </a:lnTo>
                  <a:lnTo>
                    <a:pt x="902" y="39"/>
                  </a:lnTo>
                  <a:lnTo>
                    <a:pt x="904" y="39"/>
                  </a:lnTo>
                  <a:lnTo>
                    <a:pt x="906" y="39"/>
                  </a:lnTo>
                  <a:lnTo>
                    <a:pt x="909" y="39"/>
                  </a:lnTo>
                  <a:lnTo>
                    <a:pt x="911" y="39"/>
                  </a:lnTo>
                  <a:lnTo>
                    <a:pt x="914" y="39"/>
                  </a:lnTo>
                  <a:lnTo>
                    <a:pt x="913" y="39"/>
                  </a:lnTo>
                  <a:lnTo>
                    <a:pt x="912" y="39"/>
                  </a:lnTo>
                  <a:lnTo>
                    <a:pt x="911" y="39"/>
                  </a:lnTo>
                  <a:lnTo>
                    <a:pt x="911" y="41"/>
                  </a:lnTo>
                  <a:lnTo>
                    <a:pt x="912" y="41"/>
                  </a:lnTo>
                  <a:lnTo>
                    <a:pt x="911" y="41"/>
                  </a:lnTo>
                  <a:lnTo>
                    <a:pt x="912" y="41"/>
                  </a:lnTo>
                  <a:lnTo>
                    <a:pt x="912" y="42"/>
                  </a:lnTo>
                  <a:lnTo>
                    <a:pt x="910" y="42"/>
                  </a:lnTo>
                  <a:lnTo>
                    <a:pt x="906" y="42"/>
                  </a:lnTo>
                  <a:lnTo>
                    <a:pt x="903" y="41"/>
                  </a:lnTo>
                  <a:lnTo>
                    <a:pt x="902" y="41"/>
                  </a:lnTo>
                  <a:lnTo>
                    <a:pt x="900" y="41"/>
                  </a:lnTo>
                  <a:lnTo>
                    <a:pt x="902" y="41"/>
                  </a:lnTo>
                  <a:lnTo>
                    <a:pt x="900" y="41"/>
                  </a:lnTo>
                  <a:lnTo>
                    <a:pt x="900" y="39"/>
                  </a:lnTo>
                  <a:lnTo>
                    <a:pt x="899" y="39"/>
                  </a:lnTo>
                  <a:lnTo>
                    <a:pt x="897" y="39"/>
                  </a:lnTo>
                  <a:lnTo>
                    <a:pt x="895" y="39"/>
                  </a:lnTo>
                  <a:lnTo>
                    <a:pt x="891" y="39"/>
                  </a:lnTo>
                  <a:lnTo>
                    <a:pt x="890" y="39"/>
                  </a:lnTo>
                  <a:lnTo>
                    <a:pt x="885" y="39"/>
                  </a:lnTo>
                  <a:lnTo>
                    <a:pt x="881" y="39"/>
                  </a:lnTo>
                  <a:lnTo>
                    <a:pt x="881" y="41"/>
                  </a:lnTo>
                  <a:lnTo>
                    <a:pt x="882" y="39"/>
                  </a:lnTo>
                  <a:lnTo>
                    <a:pt x="885" y="39"/>
                  </a:lnTo>
                  <a:lnTo>
                    <a:pt x="888" y="41"/>
                  </a:lnTo>
                  <a:lnTo>
                    <a:pt x="891" y="41"/>
                  </a:lnTo>
                  <a:lnTo>
                    <a:pt x="893" y="41"/>
                  </a:lnTo>
                  <a:lnTo>
                    <a:pt x="896" y="41"/>
                  </a:lnTo>
                  <a:lnTo>
                    <a:pt x="898" y="41"/>
                  </a:lnTo>
                  <a:lnTo>
                    <a:pt x="897" y="41"/>
                  </a:lnTo>
                  <a:lnTo>
                    <a:pt x="896" y="41"/>
                  </a:lnTo>
                  <a:lnTo>
                    <a:pt x="892" y="41"/>
                  </a:lnTo>
                  <a:lnTo>
                    <a:pt x="890" y="41"/>
                  </a:lnTo>
                  <a:lnTo>
                    <a:pt x="889" y="41"/>
                  </a:lnTo>
                  <a:lnTo>
                    <a:pt x="885" y="42"/>
                  </a:lnTo>
                  <a:lnTo>
                    <a:pt x="884" y="42"/>
                  </a:lnTo>
                  <a:lnTo>
                    <a:pt x="883" y="42"/>
                  </a:lnTo>
                  <a:lnTo>
                    <a:pt x="883" y="41"/>
                  </a:lnTo>
                  <a:lnTo>
                    <a:pt x="881" y="41"/>
                  </a:lnTo>
                  <a:lnTo>
                    <a:pt x="878" y="41"/>
                  </a:lnTo>
                  <a:lnTo>
                    <a:pt x="876" y="41"/>
                  </a:lnTo>
                  <a:lnTo>
                    <a:pt x="874" y="41"/>
                  </a:lnTo>
                  <a:lnTo>
                    <a:pt x="874" y="42"/>
                  </a:lnTo>
                  <a:lnTo>
                    <a:pt x="877" y="42"/>
                  </a:lnTo>
                  <a:lnTo>
                    <a:pt x="880" y="42"/>
                  </a:lnTo>
                  <a:lnTo>
                    <a:pt x="882" y="42"/>
                  </a:lnTo>
                  <a:lnTo>
                    <a:pt x="883" y="42"/>
                  </a:lnTo>
                  <a:lnTo>
                    <a:pt x="881" y="43"/>
                  </a:lnTo>
                  <a:lnTo>
                    <a:pt x="880" y="43"/>
                  </a:lnTo>
                  <a:lnTo>
                    <a:pt x="877" y="43"/>
                  </a:lnTo>
                  <a:lnTo>
                    <a:pt x="876" y="44"/>
                  </a:lnTo>
                  <a:lnTo>
                    <a:pt x="875" y="44"/>
                  </a:lnTo>
                  <a:lnTo>
                    <a:pt x="876" y="44"/>
                  </a:lnTo>
                  <a:lnTo>
                    <a:pt x="877" y="44"/>
                  </a:lnTo>
                  <a:lnTo>
                    <a:pt x="878" y="44"/>
                  </a:lnTo>
                  <a:lnTo>
                    <a:pt x="882" y="43"/>
                  </a:lnTo>
                  <a:lnTo>
                    <a:pt x="883" y="42"/>
                  </a:lnTo>
                  <a:lnTo>
                    <a:pt x="888" y="42"/>
                  </a:lnTo>
                  <a:lnTo>
                    <a:pt x="892" y="42"/>
                  </a:lnTo>
                  <a:lnTo>
                    <a:pt x="896" y="42"/>
                  </a:lnTo>
                  <a:lnTo>
                    <a:pt x="899" y="42"/>
                  </a:lnTo>
                  <a:lnTo>
                    <a:pt x="900" y="42"/>
                  </a:lnTo>
                  <a:lnTo>
                    <a:pt x="899" y="43"/>
                  </a:lnTo>
                  <a:lnTo>
                    <a:pt x="895" y="43"/>
                  </a:lnTo>
                  <a:lnTo>
                    <a:pt x="892" y="43"/>
                  </a:lnTo>
                  <a:lnTo>
                    <a:pt x="892" y="44"/>
                  </a:lnTo>
                  <a:lnTo>
                    <a:pt x="895" y="43"/>
                  </a:lnTo>
                  <a:lnTo>
                    <a:pt x="898" y="43"/>
                  </a:lnTo>
                  <a:lnTo>
                    <a:pt x="899" y="43"/>
                  </a:lnTo>
                  <a:lnTo>
                    <a:pt x="900" y="43"/>
                  </a:lnTo>
                  <a:lnTo>
                    <a:pt x="903" y="43"/>
                  </a:lnTo>
                  <a:lnTo>
                    <a:pt x="905" y="43"/>
                  </a:lnTo>
                  <a:lnTo>
                    <a:pt x="906" y="44"/>
                  </a:lnTo>
                  <a:lnTo>
                    <a:pt x="907" y="44"/>
                  </a:lnTo>
                  <a:lnTo>
                    <a:pt x="906" y="44"/>
                  </a:lnTo>
                  <a:lnTo>
                    <a:pt x="905" y="44"/>
                  </a:lnTo>
                  <a:lnTo>
                    <a:pt x="906" y="44"/>
                  </a:lnTo>
                  <a:lnTo>
                    <a:pt x="906" y="45"/>
                  </a:lnTo>
                  <a:lnTo>
                    <a:pt x="905" y="45"/>
                  </a:lnTo>
                  <a:lnTo>
                    <a:pt x="906" y="45"/>
                  </a:lnTo>
                  <a:lnTo>
                    <a:pt x="905" y="45"/>
                  </a:lnTo>
                  <a:lnTo>
                    <a:pt x="904" y="45"/>
                  </a:lnTo>
                  <a:lnTo>
                    <a:pt x="904" y="46"/>
                  </a:lnTo>
                  <a:lnTo>
                    <a:pt x="905" y="46"/>
                  </a:lnTo>
                  <a:lnTo>
                    <a:pt x="904" y="46"/>
                  </a:lnTo>
                  <a:lnTo>
                    <a:pt x="902" y="48"/>
                  </a:lnTo>
                  <a:lnTo>
                    <a:pt x="900" y="48"/>
                  </a:lnTo>
                  <a:lnTo>
                    <a:pt x="898" y="48"/>
                  </a:lnTo>
                  <a:lnTo>
                    <a:pt x="895" y="48"/>
                  </a:lnTo>
                  <a:lnTo>
                    <a:pt x="891" y="48"/>
                  </a:lnTo>
                  <a:lnTo>
                    <a:pt x="889" y="48"/>
                  </a:lnTo>
                  <a:lnTo>
                    <a:pt x="888" y="48"/>
                  </a:lnTo>
                  <a:lnTo>
                    <a:pt x="887" y="48"/>
                  </a:lnTo>
                  <a:lnTo>
                    <a:pt x="890" y="48"/>
                  </a:lnTo>
                  <a:lnTo>
                    <a:pt x="891" y="48"/>
                  </a:lnTo>
                  <a:lnTo>
                    <a:pt x="895" y="49"/>
                  </a:lnTo>
                  <a:lnTo>
                    <a:pt x="899" y="49"/>
                  </a:lnTo>
                  <a:lnTo>
                    <a:pt x="899" y="50"/>
                  </a:lnTo>
                  <a:lnTo>
                    <a:pt x="898" y="50"/>
                  </a:lnTo>
                  <a:lnTo>
                    <a:pt x="897" y="50"/>
                  </a:lnTo>
                  <a:lnTo>
                    <a:pt x="896" y="50"/>
                  </a:lnTo>
                  <a:lnTo>
                    <a:pt x="895" y="50"/>
                  </a:lnTo>
                  <a:lnTo>
                    <a:pt x="893" y="51"/>
                  </a:lnTo>
                  <a:lnTo>
                    <a:pt x="892" y="51"/>
                  </a:lnTo>
                  <a:lnTo>
                    <a:pt x="890" y="51"/>
                  </a:lnTo>
                  <a:lnTo>
                    <a:pt x="888" y="51"/>
                  </a:lnTo>
                  <a:lnTo>
                    <a:pt x="887" y="51"/>
                  </a:lnTo>
                  <a:lnTo>
                    <a:pt x="884" y="50"/>
                  </a:lnTo>
                  <a:lnTo>
                    <a:pt x="883" y="51"/>
                  </a:lnTo>
                  <a:lnTo>
                    <a:pt x="882" y="51"/>
                  </a:lnTo>
                  <a:lnTo>
                    <a:pt x="881" y="51"/>
                  </a:lnTo>
                  <a:lnTo>
                    <a:pt x="882" y="51"/>
                  </a:lnTo>
                  <a:lnTo>
                    <a:pt x="883" y="51"/>
                  </a:lnTo>
                  <a:lnTo>
                    <a:pt x="885" y="51"/>
                  </a:lnTo>
                  <a:lnTo>
                    <a:pt x="887" y="52"/>
                  </a:lnTo>
                  <a:lnTo>
                    <a:pt x="889" y="52"/>
                  </a:lnTo>
                  <a:lnTo>
                    <a:pt x="891" y="52"/>
                  </a:lnTo>
                  <a:lnTo>
                    <a:pt x="892" y="52"/>
                  </a:lnTo>
                  <a:lnTo>
                    <a:pt x="891" y="52"/>
                  </a:lnTo>
                  <a:lnTo>
                    <a:pt x="890" y="52"/>
                  </a:lnTo>
                  <a:lnTo>
                    <a:pt x="888" y="53"/>
                  </a:lnTo>
                  <a:lnTo>
                    <a:pt x="887" y="53"/>
                  </a:lnTo>
                  <a:lnTo>
                    <a:pt x="885" y="53"/>
                  </a:lnTo>
                  <a:lnTo>
                    <a:pt x="883" y="53"/>
                  </a:lnTo>
                  <a:lnTo>
                    <a:pt x="882" y="53"/>
                  </a:lnTo>
                  <a:lnTo>
                    <a:pt x="880" y="55"/>
                  </a:lnTo>
                  <a:lnTo>
                    <a:pt x="878" y="55"/>
                  </a:lnTo>
                  <a:lnTo>
                    <a:pt x="876" y="55"/>
                  </a:lnTo>
                  <a:lnTo>
                    <a:pt x="876" y="53"/>
                  </a:lnTo>
                  <a:lnTo>
                    <a:pt x="873" y="53"/>
                  </a:lnTo>
                  <a:lnTo>
                    <a:pt x="869" y="55"/>
                  </a:lnTo>
                  <a:lnTo>
                    <a:pt x="867" y="53"/>
                  </a:lnTo>
                  <a:lnTo>
                    <a:pt x="864" y="55"/>
                  </a:lnTo>
                  <a:lnTo>
                    <a:pt x="866" y="55"/>
                  </a:lnTo>
                  <a:lnTo>
                    <a:pt x="866" y="56"/>
                  </a:lnTo>
                  <a:lnTo>
                    <a:pt x="867" y="56"/>
                  </a:lnTo>
                  <a:lnTo>
                    <a:pt x="866" y="56"/>
                  </a:lnTo>
                  <a:lnTo>
                    <a:pt x="866" y="57"/>
                  </a:lnTo>
                  <a:lnTo>
                    <a:pt x="864" y="57"/>
                  </a:lnTo>
                  <a:lnTo>
                    <a:pt x="866" y="57"/>
                  </a:lnTo>
                  <a:lnTo>
                    <a:pt x="867" y="57"/>
                  </a:lnTo>
                  <a:lnTo>
                    <a:pt x="866" y="58"/>
                  </a:lnTo>
                  <a:lnTo>
                    <a:pt x="867" y="58"/>
                  </a:lnTo>
                  <a:lnTo>
                    <a:pt x="864" y="58"/>
                  </a:lnTo>
                  <a:lnTo>
                    <a:pt x="864" y="59"/>
                  </a:lnTo>
                  <a:lnTo>
                    <a:pt x="863" y="59"/>
                  </a:lnTo>
                  <a:lnTo>
                    <a:pt x="861" y="59"/>
                  </a:lnTo>
                  <a:lnTo>
                    <a:pt x="860" y="60"/>
                  </a:lnTo>
                  <a:lnTo>
                    <a:pt x="857" y="60"/>
                  </a:lnTo>
                  <a:lnTo>
                    <a:pt x="855" y="62"/>
                  </a:lnTo>
                  <a:lnTo>
                    <a:pt x="854" y="62"/>
                  </a:lnTo>
                  <a:lnTo>
                    <a:pt x="855" y="60"/>
                  </a:lnTo>
                  <a:lnTo>
                    <a:pt x="854" y="60"/>
                  </a:lnTo>
                  <a:lnTo>
                    <a:pt x="853" y="60"/>
                  </a:lnTo>
                  <a:lnTo>
                    <a:pt x="853" y="62"/>
                  </a:lnTo>
                  <a:lnTo>
                    <a:pt x="852" y="62"/>
                  </a:lnTo>
                  <a:lnTo>
                    <a:pt x="850" y="62"/>
                  </a:lnTo>
                  <a:lnTo>
                    <a:pt x="848" y="62"/>
                  </a:lnTo>
                  <a:lnTo>
                    <a:pt x="846" y="62"/>
                  </a:lnTo>
                  <a:lnTo>
                    <a:pt x="845" y="62"/>
                  </a:lnTo>
                  <a:lnTo>
                    <a:pt x="843" y="62"/>
                  </a:lnTo>
                  <a:lnTo>
                    <a:pt x="842" y="62"/>
                  </a:lnTo>
                  <a:lnTo>
                    <a:pt x="841" y="62"/>
                  </a:lnTo>
                  <a:lnTo>
                    <a:pt x="840" y="62"/>
                  </a:lnTo>
                  <a:lnTo>
                    <a:pt x="839" y="62"/>
                  </a:lnTo>
                  <a:lnTo>
                    <a:pt x="838" y="62"/>
                  </a:lnTo>
                  <a:lnTo>
                    <a:pt x="836" y="62"/>
                  </a:lnTo>
                  <a:lnTo>
                    <a:pt x="835" y="60"/>
                  </a:lnTo>
                  <a:lnTo>
                    <a:pt x="834" y="60"/>
                  </a:lnTo>
                  <a:lnTo>
                    <a:pt x="833" y="60"/>
                  </a:lnTo>
                  <a:lnTo>
                    <a:pt x="833" y="59"/>
                  </a:lnTo>
                  <a:lnTo>
                    <a:pt x="832" y="59"/>
                  </a:lnTo>
                  <a:lnTo>
                    <a:pt x="831" y="59"/>
                  </a:lnTo>
                  <a:lnTo>
                    <a:pt x="832" y="59"/>
                  </a:lnTo>
                  <a:lnTo>
                    <a:pt x="832" y="58"/>
                  </a:lnTo>
                  <a:lnTo>
                    <a:pt x="831" y="58"/>
                  </a:lnTo>
                  <a:lnTo>
                    <a:pt x="832" y="58"/>
                  </a:lnTo>
                  <a:lnTo>
                    <a:pt x="831" y="58"/>
                  </a:lnTo>
                  <a:lnTo>
                    <a:pt x="829" y="58"/>
                  </a:lnTo>
                  <a:lnTo>
                    <a:pt x="831" y="57"/>
                  </a:lnTo>
                  <a:lnTo>
                    <a:pt x="829" y="57"/>
                  </a:lnTo>
                  <a:lnTo>
                    <a:pt x="829" y="58"/>
                  </a:lnTo>
                  <a:lnTo>
                    <a:pt x="831" y="59"/>
                  </a:lnTo>
                  <a:lnTo>
                    <a:pt x="829" y="59"/>
                  </a:lnTo>
                  <a:lnTo>
                    <a:pt x="828" y="59"/>
                  </a:lnTo>
                  <a:lnTo>
                    <a:pt x="828" y="60"/>
                  </a:lnTo>
                  <a:lnTo>
                    <a:pt x="829" y="60"/>
                  </a:lnTo>
                  <a:lnTo>
                    <a:pt x="831" y="60"/>
                  </a:lnTo>
                  <a:lnTo>
                    <a:pt x="833" y="60"/>
                  </a:lnTo>
                  <a:lnTo>
                    <a:pt x="833" y="62"/>
                  </a:lnTo>
                  <a:lnTo>
                    <a:pt x="832" y="62"/>
                  </a:lnTo>
                  <a:lnTo>
                    <a:pt x="829" y="62"/>
                  </a:lnTo>
                  <a:lnTo>
                    <a:pt x="826" y="62"/>
                  </a:lnTo>
                  <a:lnTo>
                    <a:pt x="824" y="62"/>
                  </a:lnTo>
                  <a:lnTo>
                    <a:pt x="823" y="62"/>
                  </a:lnTo>
                  <a:lnTo>
                    <a:pt x="824" y="62"/>
                  </a:lnTo>
                  <a:lnTo>
                    <a:pt x="825" y="62"/>
                  </a:lnTo>
                  <a:lnTo>
                    <a:pt x="825" y="63"/>
                  </a:lnTo>
                  <a:lnTo>
                    <a:pt x="827" y="63"/>
                  </a:lnTo>
                  <a:lnTo>
                    <a:pt x="828" y="63"/>
                  </a:lnTo>
                  <a:lnTo>
                    <a:pt x="833" y="62"/>
                  </a:lnTo>
                  <a:lnTo>
                    <a:pt x="835" y="62"/>
                  </a:lnTo>
                  <a:lnTo>
                    <a:pt x="839" y="63"/>
                  </a:lnTo>
                  <a:lnTo>
                    <a:pt x="840" y="63"/>
                  </a:lnTo>
                  <a:lnTo>
                    <a:pt x="841" y="63"/>
                  </a:lnTo>
                  <a:lnTo>
                    <a:pt x="840" y="63"/>
                  </a:lnTo>
                  <a:lnTo>
                    <a:pt x="839" y="63"/>
                  </a:lnTo>
                  <a:lnTo>
                    <a:pt x="839" y="64"/>
                  </a:lnTo>
                  <a:lnTo>
                    <a:pt x="838" y="64"/>
                  </a:lnTo>
                  <a:lnTo>
                    <a:pt x="836" y="64"/>
                  </a:lnTo>
                  <a:lnTo>
                    <a:pt x="838" y="64"/>
                  </a:lnTo>
                  <a:lnTo>
                    <a:pt x="841" y="63"/>
                  </a:lnTo>
                  <a:lnTo>
                    <a:pt x="845" y="63"/>
                  </a:lnTo>
                  <a:lnTo>
                    <a:pt x="847" y="63"/>
                  </a:lnTo>
                  <a:lnTo>
                    <a:pt x="848" y="63"/>
                  </a:lnTo>
                  <a:lnTo>
                    <a:pt x="849" y="63"/>
                  </a:lnTo>
                  <a:lnTo>
                    <a:pt x="850" y="63"/>
                  </a:lnTo>
                  <a:lnTo>
                    <a:pt x="849" y="63"/>
                  </a:lnTo>
                  <a:lnTo>
                    <a:pt x="849" y="64"/>
                  </a:lnTo>
                  <a:lnTo>
                    <a:pt x="848" y="64"/>
                  </a:lnTo>
                  <a:lnTo>
                    <a:pt x="845" y="65"/>
                  </a:lnTo>
                  <a:lnTo>
                    <a:pt x="845" y="66"/>
                  </a:lnTo>
                  <a:lnTo>
                    <a:pt x="847" y="66"/>
                  </a:lnTo>
                  <a:lnTo>
                    <a:pt x="848" y="66"/>
                  </a:lnTo>
                  <a:lnTo>
                    <a:pt x="849" y="66"/>
                  </a:lnTo>
                  <a:lnTo>
                    <a:pt x="848" y="66"/>
                  </a:lnTo>
                  <a:lnTo>
                    <a:pt x="847" y="66"/>
                  </a:lnTo>
                  <a:lnTo>
                    <a:pt x="847" y="67"/>
                  </a:lnTo>
                  <a:lnTo>
                    <a:pt x="849" y="67"/>
                  </a:lnTo>
                  <a:lnTo>
                    <a:pt x="849" y="66"/>
                  </a:lnTo>
                  <a:lnTo>
                    <a:pt x="850" y="66"/>
                  </a:lnTo>
                  <a:lnTo>
                    <a:pt x="852" y="66"/>
                  </a:lnTo>
                  <a:lnTo>
                    <a:pt x="853" y="65"/>
                  </a:lnTo>
                  <a:lnTo>
                    <a:pt x="854" y="65"/>
                  </a:lnTo>
                  <a:lnTo>
                    <a:pt x="855" y="65"/>
                  </a:lnTo>
                  <a:lnTo>
                    <a:pt x="856" y="65"/>
                  </a:lnTo>
                  <a:lnTo>
                    <a:pt x="857" y="65"/>
                  </a:lnTo>
                  <a:lnTo>
                    <a:pt x="859" y="65"/>
                  </a:lnTo>
                  <a:lnTo>
                    <a:pt x="857" y="66"/>
                  </a:lnTo>
                  <a:lnTo>
                    <a:pt x="857" y="67"/>
                  </a:lnTo>
                  <a:lnTo>
                    <a:pt x="859" y="67"/>
                  </a:lnTo>
                  <a:lnTo>
                    <a:pt x="857" y="67"/>
                  </a:lnTo>
                  <a:lnTo>
                    <a:pt x="856" y="69"/>
                  </a:lnTo>
                  <a:lnTo>
                    <a:pt x="855" y="70"/>
                  </a:lnTo>
                  <a:lnTo>
                    <a:pt x="854" y="70"/>
                  </a:lnTo>
                  <a:lnTo>
                    <a:pt x="853" y="70"/>
                  </a:lnTo>
                  <a:lnTo>
                    <a:pt x="852" y="70"/>
                  </a:lnTo>
                  <a:lnTo>
                    <a:pt x="850" y="70"/>
                  </a:lnTo>
                  <a:lnTo>
                    <a:pt x="852" y="71"/>
                  </a:lnTo>
                  <a:lnTo>
                    <a:pt x="849" y="71"/>
                  </a:lnTo>
                  <a:lnTo>
                    <a:pt x="848" y="71"/>
                  </a:lnTo>
                  <a:lnTo>
                    <a:pt x="847" y="71"/>
                  </a:lnTo>
                  <a:lnTo>
                    <a:pt x="846" y="71"/>
                  </a:lnTo>
                  <a:lnTo>
                    <a:pt x="847" y="71"/>
                  </a:lnTo>
                  <a:lnTo>
                    <a:pt x="847" y="70"/>
                  </a:lnTo>
                  <a:lnTo>
                    <a:pt x="848" y="70"/>
                  </a:lnTo>
                  <a:lnTo>
                    <a:pt x="847" y="70"/>
                  </a:lnTo>
                  <a:lnTo>
                    <a:pt x="846" y="70"/>
                  </a:lnTo>
                  <a:lnTo>
                    <a:pt x="845" y="71"/>
                  </a:lnTo>
                  <a:lnTo>
                    <a:pt x="843" y="71"/>
                  </a:lnTo>
                  <a:lnTo>
                    <a:pt x="843" y="72"/>
                  </a:lnTo>
                  <a:lnTo>
                    <a:pt x="842" y="72"/>
                  </a:lnTo>
                  <a:lnTo>
                    <a:pt x="840" y="72"/>
                  </a:lnTo>
                  <a:lnTo>
                    <a:pt x="839" y="72"/>
                  </a:lnTo>
                  <a:lnTo>
                    <a:pt x="839" y="73"/>
                  </a:lnTo>
                  <a:lnTo>
                    <a:pt x="838" y="73"/>
                  </a:lnTo>
                  <a:lnTo>
                    <a:pt x="836" y="73"/>
                  </a:lnTo>
                  <a:lnTo>
                    <a:pt x="835" y="73"/>
                  </a:lnTo>
                  <a:lnTo>
                    <a:pt x="833" y="73"/>
                  </a:lnTo>
                  <a:lnTo>
                    <a:pt x="829" y="74"/>
                  </a:lnTo>
                  <a:lnTo>
                    <a:pt x="828" y="74"/>
                  </a:lnTo>
                  <a:lnTo>
                    <a:pt x="827" y="74"/>
                  </a:lnTo>
                  <a:lnTo>
                    <a:pt x="826" y="74"/>
                  </a:lnTo>
                  <a:lnTo>
                    <a:pt x="825" y="74"/>
                  </a:lnTo>
                  <a:lnTo>
                    <a:pt x="824" y="74"/>
                  </a:lnTo>
                  <a:lnTo>
                    <a:pt x="823" y="74"/>
                  </a:lnTo>
                  <a:lnTo>
                    <a:pt x="821" y="74"/>
                  </a:lnTo>
                  <a:lnTo>
                    <a:pt x="821" y="76"/>
                  </a:lnTo>
                  <a:lnTo>
                    <a:pt x="819" y="76"/>
                  </a:lnTo>
                  <a:lnTo>
                    <a:pt x="820" y="76"/>
                  </a:lnTo>
                  <a:lnTo>
                    <a:pt x="820" y="74"/>
                  </a:lnTo>
                  <a:lnTo>
                    <a:pt x="821" y="74"/>
                  </a:lnTo>
                  <a:lnTo>
                    <a:pt x="820" y="74"/>
                  </a:lnTo>
                  <a:lnTo>
                    <a:pt x="821" y="74"/>
                  </a:lnTo>
                  <a:lnTo>
                    <a:pt x="821" y="73"/>
                  </a:lnTo>
                  <a:lnTo>
                    <a:pt x="823" y="73"/>
                  </a:lnTo>
                  <a:lnTo>
                    <a:pt x="824" y="73"/>
                  </a:lnTo>
                  <a:lnTo>
                    <a:pt x="825" y="73"/>
                  </a:lnTo>
                  <a:lnTo>
                    <a:pt x="825" y="72"/>
                  </a:lnTo>
                  <a:lnTo>
                    <a:pt x="826" y="72"/>
                  </a:lnTo>
                  <a:lnTo>
                    <a:pt x="825" y="72"/>
                  </a:lnTo>
                  <a:lnTo>
                    <a:pt x="825" y="71"/>
                  </a:lnTo>
                  <a:lnTo>
                    <a:pt x="824" y="71"/>
                  </a:lnTo>
                  <a:lnTo>
                    <a:pt x="823" y="71"/>
                  </a:lnTo>
                  <a:lnTo>
                    <a:pt x="824" y="71"/>
                  </a:lnTo>
                  <a:lnTo>
                    <a:pt x="824" y="70"/>
                  </a:lnTo>
                  <a:lnTo>
                    <a:pt x="823" y="71"/>
                  </a:lnTo>
                  <a:lnTo>
                    <a:pt x="821" y="71"/>
                  </a:lnTo>
                  <a:lnTo>
                    <a:pt x="820" y="71"/>
                  </a:lnTo>
                  <a:lnTo>
                    <a:pt x="819" y="71"/>
                  </a:lnTo>
                  <a:lnTo>
                    <a:pt x="816" y="71"/>
                  </a:lnTo>
                  <a:lnTo>
                    <a:pt x="814" y="71"/>
                  </a:lnTo>
                  <a:lnTo>
                    <a:pt x="816" y="71"/>
                  </a:lnTo>
                  <a:lnTo>
                    <a:pt x="816" y="70"/>
                  </a:lnTo>
                  <a:lnTo>
                    <a:pt x="817" y="70"/>
                  </a:lnTo>
                  <a:lnTo>
                    <a:pt x="816" y="70"/>
                  </a:lnTo>
                  <a:lnTo>
                    <a:pt x="817" y="70"/>
                  </a:lnTo>
                  <a:lnTo>
                    <a:pt x="818" y="70"/>
                  </a:lnTo>
                  <a:lnTo>
                    <a:pt x="819" y="69"/>
                  </a:lnTo>
                  <a:lnTo>
                    <a:pt x="818" y="69"/>
                  </a:lnTo>
                  <a:lnTo>
                    <a:pt x="816" y="70"/>
                  </a:lnTo>
                  <a:lnTo>
                    <a:pt x="814" y="70"/>
                  </a:lnTo>
                  <a:lnTo>
                    <a:pt x="813" y="69"/>
                  </a:lnTo>
                  <a:lnTo>
                    <a:pt x="813" y="67"/>
                  </a:lnTo>
                  <a:lnTo>
                    <a:pt x="812" y="67"/>
                  </a:lnTo>
                  <a:lnTo>
                    <a:pt x="812" y="69"/>
                  </a:lnTo>
                  <a:lnTo>
                    <a:pt x="813" y="69"/>
                  </a:lnTo>
                  <a:lnTo>
                    <a:pt x="812" y="69"/>
                  </a:lnTo>
                  <a:lnTo>
                    <a:pt x="813" y="70"/>
                  </a:lnTo>
                  <a:lnTo>
                    <a:pt x="814" y="70"/>
                  </a:lnTo>
                  <a:lnTo>
                    <a:pt x="816" y="70"/>
                  </a:lnTo>
                  <a:lnTo>
                    <a:pt x="814" y="71"/>
                  </a:lnTo>
                  <a:lnTo>
                    <a:pt x="813" y="71"/>
                  </a:lnTo>
                  <a:lnTo>
                    <a:pt x="813" y="72"/>
                  </a:lnTo>
                  <a:lnTo>
                    <a:pt x="812" y="72"/>
                  </a:lnTo>
                  <a:lnTo>
                    <a:pt x="809" y="72"/>
                  </a:lnTo>
                  <a:lnTo>
                    <a:pt x="806" y="72"/>
                  </a:lnTo>
                  <a:lnTo>
                    <a:pt x="805" y="72"/>
                  </a:lnTo>
                  <a:lnTo>
                    <a:pt x="805" y="71"/>
                  </a:lnTo>
                  <a:lnTo>
                    <a:pt x="806" y="71"/>
                  </a:lnTo>
                  <a:lnTo>
                    <a:pt x="806" y="70"/>
                  </a:lnTo>
                  <a:lnTo>
                    <a:pt x="805" y="70"/>
                  </a:lnTo>
                  <a:lnTo>
                    <a:pt x="806" y="70"/>
                  </a:lnTo>
                  <a:lnTo>
                    <a:pt x="805" y="69"/>
                  </a:lnTo>
                  <a:lnTo>
                    <a:pt x="806" y="67"/>
                  </a:lnTo>
                  <a:lnTo>
                    <a:pt x="805" y="67"/>
                  </a:lnTo>
                  <a:lnTo>
                    <a:pt x="805" y="69"/>
                  </a:lnTo>
                  <a:lnTo>
                    <a:pt x="804" y="69"/>
                  </a:lnTo>
                  <a:lnTo>
                    <a:pt x="804" y="70"/>
                  </a:lnTo>
                  <a:lnTo>
                    <a:pt x="805" y="70"/>
                  </a:lnTo>
                  <a:lnTo>
                    <a:pt x="804" y="71"/>
                  </a:lnTo>
                  <a:lnTo>
                    <a:pt x="804" y="72"/>
                  </a:lnTo>
                  <a:lnTo>
                    <a:pt x="803" y="72"/>
                  </a:lnTo>
                  <a:lnTo>
                    <a:pt x="799" y="72"/>
                  </a:lnTo>
                  <a:lnTo>
                    <a:pt x="799" y="71"/>
                  </a:lnTo>
                  <a:lnTo>
                    <a:pt x="798" y="71"/>
                  </a:lnTo>
                  <a:lnTo>
                    <a:pt x="797" y="71"/>
                  </a:lnTo>
                  <a:lnTo>
                    <a:pt x="797" y="70"/>
                  </a:lnTo>
                  <a:lnTo>
                    <a:pt x="798" y="70"/>
                  </a:lnTo>
                  <a:lnTo>
                    <a:pt x="797" y="69"/>
                  </a:lnTo>
                  <a:lnTo>
                    <a:pt x="796" y="69"/>
                  </a:lnTo>
                  <a:lnTo>
                    <a:pt x="796" y="70"/>
                  </a:lnTo>
                  <a:lnTo>
                    <a:pt x="797" y="70"/>
                  </a:lnTo>
                  <a:lnTo>
                    <a:pt x="796" y="70"/>
                  </a:lnTo>
                  <a:lnTo>
                    <a:pt x="796" y="71"/>
                  </a:lnTo>
                  <a:lnTo>
                    <a:pt x="795" y="71"/>
                  </a:lnTo>
                  <a:lnTo>
                    <a:pt x="796" y="71"/>
                  </a:lnTo>
                  <a:lnTo>
                    <a:pt x="795" y="71"/>
                  </a:lnTo>
                  <a:lnTo>
                    <a:pt x="795" y="72"/>
                  </a:lnTo>
                  <a:lnTo>
                    <a:pt x="791" y="72"/>
                  </a:lnTo>
                  <a:lnTo>
                    <a:pt x="790" y="72"/>
                  </a:lnTo>
                  <a:lnTo>
                    <a:pt x="790" y="71"/>
                  </a:lnTo>
                  <a:lnTo>
                    <a:pt x="790" y="70"/>
                  </a:lnTo>
                  <a:lnTo>
                    <a:pt x="789" y="70"/>
                  </a:lnTo>
                  <a:lnTo>
                    <a:pt x="788" y="70"/>
                  </a:lnTo>
                  <a:lnTo>
                    <a:pt x="788" y="71"/>
                  </a:lnTo>
                  <a:lnTo>
                    <a:pt x="788" y="72"/>
                  </a:lnTo>
                  <a:lnTo>
                    <a:pt x="790" y="72"/>
                  </a:lnTo>
                  <a:lnTo>
                    <a:pt x="791" y="73"/>
                  </a:lnTo>
                  <a:lnTo>
                    <a:pt x="788" y="73"/>
                  </a:lnTo>
                  <a:lnTo>
                    <a:pt x="783" y="73"/>
                  </a:lnTo>
                  <a:lnTo>
                    <a:pt x="782" y="73"/>
                  </a:lnTo>
                  <a:lnTo>
                    <a:pt x="781" y="73"/>
                  </a:lnTo>
                  <a:lnTo>
                    <a:pt x="779" y="73"/>
                  </a:lnTo>
                  <a:lnTo>
                    <a:pt x="778" y="73"/>
                  </a:lnTo>
                  <a:lnTo>
                    <a:pt x="777" y="72"/>
                  </a:lnTo>
                  <a:lnTo>
                    <a:pt x="776" y="72"/>
                  </a:lnTo>
                  <a:lnTo>
                    <a:pt x="775" y="72"/>
                  </a:lnTo>
                  <a:lnTo>
                    <a:pt x="774" y="72"/>
                  </a:lnTo>
                  <a:lnTo>
                    <a:pt x="775" y="71"/>
                  </a:lnTo>
                  <a:lnTo>
                    <a:pt x="776" y="71"/>
                  </a:lnTo>
                  <a:lnTo>
                    <a:pt x="777" y="71"/>
                  </a:lnTo>
                  <a:lnTo>
                    <a:pt x="776" y="70"/>
                  </a:lnTo>
                  <a:lnTo>
                    <a:pt x="775" y="70"/>
                  </a:lnTo>
                  <a:lnTo>
                    <a:pt x="776" y="71"/>
                  </a:lnTo>
                  <a:lnTo>
                    <a:pt x="772" y="71"/>
                  </a:lnTo>
                  <a:lnTo>
                    <a:pt x="772" y="72"/>
                  </a:lnTo>
                  <a:lnTo>
                    <a:pt x="771" y="72"/>
                  </a:lnTo>
                  <a:lnTo>
                    <a:pt x="770" y="72"/>
                  </a:lnTo>
                  <a:lnTo>
                    <a:pt x="770" y="73"/>
                  </a:lnTo>
                  <a:lnTo>
                    <a:pt x="769" y="73"/>
                  </a:lnTo>
                  <a:lnTo>
                    <a:pt x="769" y="72"/>
                  </a:lnTo>
                  <a:lnTo>
                    <a:pt x="767" y="72"/>
                  </a:lnTo>
                  <a:lnTo>
                    <a:pt x="768" y="72"/>
                  </a:lnTo>
                  <a:lnTo>
                    <a:pt x="765" y="72"/>
                  </a:lnTo>
                  <a:lnTo>
                    <a:pt x="765" y="71"/>
                  </a:lnTo>
                  <a:lnTo>
                    <a:pt x="765" y="70"/>
                  </a:lnTo>
                  <a:lnTo>
                    <a:pt x="767" y="70"/>
                  </a:lnTo>
                  <a:lnTo>
                    <a:pt x="765" y="70"/>
                  </a:lnTo>
                  <a:lnTo>
                    <a:pt x="764" y="70"/>
                  </a:lnTo>
                  <a:lnTo>
                    <a:pt x="764" y="71"/>
                  </a:lnTo>
                  <a:lnTo>
                    <a:pt x="765" y="71"/>
                  </a:lnTo>
                  <a:lnTo>
                    <a:pt x="764" y="71"/>
                  </a:lnTo>
                  <a:lnTo>
                    <a:pt x="764" y="72"/>
                  </a:lnTo>
                  <a:lnTo>
                    <a:pt x="763" y="72"/>
                  </a:lnTo>
                  <a:lnTo>
                    <a:pt x="764" y="73"/>
                  </a:lnTo>
                  <a:lnTo>
                    <a:pt x="763" y="73"/>
                  </a:lnTo>
                  <a:lnTo>
                    <a:pt x="763" y="72"/>
                  </a:lnTo>
                  <a:lnTo>
                    <a:pt x="762" y="72"/>
                  </a:lnTo>
                  <a:lnTo>
                    <a:pt x="762" y="73"/>
                  </a:lnTo>
                  <a:lnTo>
                    <a:pt x="761" y="73"/>
                  </a:lnTo>
                  <a:lnTo>
                    <a:pt x="761" y="72"/>
                  </a:lnTo>
                  <a:lnTo>
                    <a:pt x="760" y="72"/>
                  </a:lnTo>
                  <a:lnTo>
                    <a:pt x="755" y="72"/>
                  </a:lnTo>
                  <a:lnTo>
                    <a:pt x="756" y="72"/>
                  </a:lnTo>
                  <a:lnTo>
                    <a:pt x="756" y="71"/>
                  </a:lnTo>
                  <a:lnTo>
                    <a:pt x="757" y="71"/>
                  </a:lnTo>
                  <a:lnTo>
                    <a:pt x="757" y="70"/>
                  </a:lnTo>
                  <a:lnTo>
                    <a:pt x="757" y="69"/>
                  </a:lnTo>
                  <a:lnTo>
                    <a:pt x="759" y="69"/>
                  </a:lnTo>
                  <a:lnTo>
                    <a:pt x="757" y="69"/>
                  </a:lnTo>
                  <a:lnTo>
                    <a:pt x="759" y="69"/>
                  </a:lnTo>
                  <a:lnTo>
                    <a:pt x="760" y="67"/>
                  </a:lnTo>
                  <a:lnTo>
                    <a:pt x="759" y="67"/>
                  </a:lnTo>
                  <a:lnTo>
                    <a:pt x="757" y="67"/>
                  </a:lnTo>
                  <a:lnTo>
                    <a:pt x="757" y="69"/>
                  </a:lnTo>
                  <a:lnTo>
                    <a:pt x="756" y="69"/>
                  </a:lnTo>
                  <a:lnTo>
                    <a:pt x="756" y="70"/>
                  </a:lnTo>
                  <a:lnTo>
                    <a:pt x="755" y="70"/>
                  </a:lnTo>
                  <a:lnTo>
                    <a:pt x="756" y="70"/>
                  </a:lnTo>
                  <a:lnTo>
                    <a:pt x="756" y="71"/>
                  </a:lnTo>
                  <a:lnTo>
                    <a:pt x="755" y="71"/>
                  </a:lnTo>
                  <a:lnTo>
                    <a:pt x="754" y="72"/>
                  </a:lnTo>
                  <a:lnTo>
                    <a:pt x="753" y="72"/>
                  </a:lnTo>
                  <a:lnTo>
                    <a:pt x="754" y="71"/>
                  </a:lnTo>
                  <a:lnTo>
                    <a:pt x="755" y="71"/>
                  </a:lnTo>
                  <a:lnTo>
                    <a:pt x="755" y="70"/>
                  </a:lnTo>
                  <a:lnTo>
                    <a:pt x="754" y="70"/>
                  </a:lnTo>
                  <a:lnTo>
                    <a:pt x="754" y="71"/>
                  </a:lnTo>
                  <a:lnTo>
                    <a:pt x="753" y="71"/>
                  </a:lnTo>
                  <a:lnTo>
                    <a:pt x="753" y="72"/>
                  </a:lnTo>
                  <a:lnTo>
                    <a:pt x="752" y="72"/>
                  </a:lnTo>
                  <a:lnTo>
                    <a:pt x="750" y="72"/>
                  </a:lnTo>
                  <a:lnTo>
                    <a:pt x="749" y="72"/>
                  </a:lnTo>
                  <a:lnTo>
                    <a:pt x="750" y="72"/>
                  </a:lnTo>
                  <a:lnTo>
                    <a:pt x="749" y="72"/>
                  </a:lnTo>
                  <a:lnTo>
                    <a:pt x="748" y="72"/>
                  </a:lnTo>
                  <a:lnTo>
                    <a:pt x="748" y="71"/>
                  </a:lnTo>
                  <a:lnTo>
                    <a:pt x="747" y="71"/>
                  </a:lnTo>
                  <a:lnTo>
                    <a:pt x="748" y="71"/>
                  </a:lnTo>
                  <a:lnTo>
                    <a:pt x="748" y="70"/>
                  </a:lnTo>
                  <a:lnTo>
                    <a:pt x="747" y="71"/>
                  </a:lnTo>
                  <a:lnTo>
                    <a:pt x="747" y="70"/>
                  </a:lnTo>
                  <a:lnTo>
                    <a:pt x="746" y="70"/>
                  </a:lnTo>
                  <a:lnTo>
                    <a:pt x="747" y="70"/>
                  </a:lnTo>
                  <a:lnTo>
                    <a:pt x="749" y="69"/>
                  </a:lnTo>
                  <a:lnTo>
                    <a:pt x="750" y="69"/>
                  </a:lnTo>
                  <a:lnTo>
                    <a:pt x="750" y="67"/>
                  </a:lnTo>
                  <a:lnTo>
                    <a:pt x="750" y="66"/>
                  </a:lnTo>
                  <a:lnTo>
                    <a:pt x="752" y="66"/>
                  </a:lnTo>
                  <a:lnTo>
                    <a:pt x="757" y="65"/>
                  </a:lnTo>
                  <a:lnTo>
                    <a:pt x="760" y="65"/>
                  </a:lnTo>
                  <a:lnTo>
                    <a:pt x="761" y="65"/>
                  </a:lnTo>
                  <a:lnTo>
                    <a:pt x="762" y="64"/>
                  </a:lnTo>
                  <a:lnTo>
                    <a:pt x="763" y="64"/>
                  </a:lnTo>
                  <a:lnTo>
                    <a:pt x="764" y="64"/>
                  </a:lnTo>
                  <a:lnTo>
                    <a:pt x="763" y="64"/>
                  </a:lnTo>
                  <a:lnTo>
                    <a:pt x="764" y="64"/>
                  </a:lnTo>
                  <a:lnTo>
                    <a:pt x="765" y="64"/>
                  </a:lnTo>
                  <a:lnTo>
                    <a:pt x="767" y="64"/>
                  </a:lnTo>
                  <a:lnTo>
                    <a:pt x="769" y="64"/>
                  </a:lnTo>
                  <a:lnTo>
                    <a:pt x="770" y="64"/>
                  </a:lnTo>
                  <a:lnTo>
                    <a:pt x="771" y="64"/>
                  </a:lnTo>
                  <a:lnTo>
                    <a:pt x="772" y="64"/>
                  </a:lnTo>
                  <a:lnTo>
                    <a:pt x="774" y="64"/>
                  </a:lnTo>
                  <a:lnTo>
                    <a:pt x="772" y="64"/>
                  </a:lnTo>
                  <a:lnTo>
                    <a:pt x="774" y="64"/>
                  </a:lnTo>
                  <a:lnTo>
                    <a:pt x="774" y="63"/>
                  </a:lnTo>
                  <a:lnTo>
                    <a:pt x="775" y="63"/>
                  </a:lnTo>
                  <a:lnTo>
                    <a:pt x="777" y="63"/>
                  </a:lnTo>
                  <a:lnTo>
                    <a:pt x="778" y="63"/>
                  </a:lnTo>
                  <a:lnTo>
                    <a:pt x="778" y="64"/>
                  </a:lnTo>
                  <a:lnTo>
                    <a:pt x="779" y="64"/>
                  </a:lnTo>
                  <a:lnTo>
                    <a:pt x="778" y="63"/>
                  </a:lnTo>
                  <a:lnTo>
                    <a:pt x="782" y="63"/>
                  </a:lnTo>
                  <a:lnTo>
                    <a:pt x="781" y="63"/>
                  </a:lnTo>
                  <a:lnTo>
                    <a:pt x="779" y="63"/>
                  </a:lnTo>
                  <a:lnTo>
                    <a:pt x="778" y="63"/>
                  </a:lnTo>
                  <a:lnTo>
                    <a:pt x="777" y="63"/>
                  </a:lnTo>
                  <a:lnTo>
                    <a:pt x="776" y="63"/>
                  </a:lnTo>
                  <a:lnTo>
                    <a:pt x="777" y="63"/>
                  </a:lnTo>
                  <a:lnTo>
                    <a:pt x="778" y="62"/>
                  </a:lnTo>
                  <a:lnTo>
                    <a:pt x="779" y="62"/>
                  </a:lnTo>
                  <a:lnTo>
                    <a:pt x="777" y="62"/>
                  </a:lnTo>
                  <a:lnTo>
                    <a:pt x="778" y="62"/>
                  </a:lnTo>
                  <a:lnTo>
                    <a:pt x="779" y="62"/>
                  </a:lnTo>
                  <a:lnTo>
                    <a:pt x="779" y="60"/>
                  </a:lnTo>
                  <a:lnTo>
                    <a:pt x="781" y="62"/>
                  </a:lnTo>
                  <a:lnTo>
                    <a:pt x="782" y="60"/>
                  </a:lnTo>
                  <a:lnTo>
                    <a:pt x="779" y="60"/>
                  </a:lnTo>
                  <a:lnTo>
                    <a:pt x="777" y="62"/>
                  </a:lnTo>
                  <a:lnTo>
                    <a:pt x="774" y="60"/>
                  </a:lnTo>
                  <a:lnTo>
                    <a:pt x="775" y="59"/>
                  </a:lnTo>
                  <a:lnTo>
                    <a:pt x="776" y="59"/>
                  </a:lnTo>
                  <a:lnTo>
                    <a:pt x="776" y="58"/>
                  </a:lnTo>
                  <a:lnTo>
                    <a:pt x="775" y="58"/>
                  </a:lnTo>
                  <a:lnTo>
                    <a:pt x="776" y="58"/>
                  </a:lnTo>
                  <a:lnTo>
                    <a:pt x="775" y="58"/>
                  </a:lnTo>
                  <a:lnTo>
                    <a:pt x="774" y="58"/>
                  </a:lnTo>
                  <a:lnTo>
                    <a:pt x="772" y="58"/>
                  </a:lnTo>
                  <a:lnTo>
                    <a:pt x="772" y="57"/>
                  </a:lnTo>
                  <a:lnTo>
                    <a:pt x="774" y="57"/>
                  </a:lnTo>
                  <a:lnTo>
                    <a:pt x="775" y="57"/>
                  </a:lnTo>
                  <a:lnTo>
                    <a:pt x="775" y="56"/>
                  </a:lnTo>
                  <a:lnTo>
                    <a:pt x="774" y="56"/>
                  </a:lnTo>
                  <a:lnTo>
                    <a:pt x="775" y="56"/>
                  </a:lnTo>
                  <a:lnTo>
                    <a:pt x="776" y="56"/>
                  </a:lnTo>
                  <a:lnTo>
                    <a:pt x="775" y="55"/>
                  </a:lnTo>
                  <a:lnTo>
                    <a:pt x="776" y="55"/>
                  </a:lnTo>
                  <a:lnTo>
                    <a:pt x="776" y="56"/>
                  </a:lnTo>
                  <a:lnTo>
                    <a:pt x="777" y="56"/>
                  </a:lnTo>
                  <a:lnTo>
                    <a:pt x="781" y="55"/>
                  </a:lnTo>
                  <a:lnTo>
                    <a:pt x="785" y="55"/>
                  </a:lnTo>
                  <a:lnTo>
                    <a:pt x="788" y="55"/>
                  </a:lnTo>
                  <a:lnTo>
                    <a:pt x="789" y="55"/>
                  </a:lnTo>
                  <a:lnTo>
                    <a:pt x="791" y="56"/>
                  </a:lnTo>
                  <a:lnTo>
                    <a:pt x="792" y="56"/>
                  </a:lnTo>
                  <a:lnTo>
                    <a:pt x="793" y="57"/>
                  </a:lnTo>
                  <a:lnTo>
                    <a:pt x="793" y="58"/>
                  </a:lnTo>
                  <a:lnTo>
                    <a:pt x="793" y="59"/>
                  </a:lnTo>
                  <a:lnTo>
                    <a:pt x="792" y="59"/>
                  </a:lnTo>
                  <a:lnTo>
                    <a:pt x="792" y="60"/>
                  </a:lnTo>
                  <a:lnTo>
                    <a:pt x="795" y="59"/>
                  </a:lnTo>
                  <a:lnTo>
                    <a:pt x="795" y="60"/>
                  </a:lnTo>
                  <a:lnTo>
                    <a:pt x="798" y="60"/>
                  </a:lnTo>
                  <a:lnTo>
                    <a:pt x="799" y="60"/>
                  </a:lnTo>
                  <a:lnTo>
                    <a:pt x="800" y="62"/>
                  </a:lnTo>
                  <a:lnTo>
                    <a:pt x="803" y="62"/>
                  </a:lnTo>
                  <a:lnTo>
                    <a:pt x="802" y="62"/>
                  </a:lnTo>
                  <a:lnTo>
                    <a:pt x="802" y="60"/>
                  </a:lnTo>
                  <a:lnTo>
                    <a:pt x="803" y="60"/>
                  </a:lnTo>
                  <a:lnTo>
                    <a:pt x="802" y="60"/>
                  </a:lnTo>
                  <a:lnTo>
                    <a:pt x="803" y="60"/>
                  </a:lnTo>
                  <a:lnTo>
                    <a:pt x="804" y="60"/>
                  </a:lnTo>
                  <a:lnTo>
                    <a:pt x="807" y="60"/>
                  </a:lnTo>
                  <a:lnTo>
                    <a:pt x="810" y="60"/>
                  </a:lnTo>
                  <a:lnTo>
                    <a:pt x="812" y="60"/>
                  </a:lnTo>
                  <a:lnTo>
                    <a:pt x="810" y="60"/>
                  </a:lnTo>
                  <a:lnTo>
                    <a:pt x="810" y="59"/>
                  </a:lnTo>
                  <a:lnTo>
                    <a:pt x="811" y="59"/>
                  </a:lnTo>
                  <a:lnTo>
                    <a:pt x="812" y="59"/>
                  </a:lnTo>
                  <a:lnTo>
                    <a:pt x="813" y="59"/>
                  </a:lnTo>
                  <a:lnTo>
                    <a:pt x="814" y="59"/>
                  </a:lnTo>
                  <a:lnTo>
                    <a:pt x="816" y="59"/>
                  </a:lnTo>
                  <a:lnTo>
                    <a:pt x="816" y="58"/>
                  </a:lnTo>
                  <a:lnTo>
                    <a:pt x="817" y="58"/>
                  </a:lnTo>
                  <a:lnTo>
                    <a:pt x="820" y="57"/>
                  </a:lnTo>
                  <a:lnTo>
                    <a:pt x="821" y="57"/>
                  </a:lnTo>
                  <a:lnTo>
                    <a:pt x="824" y="56"/>
                  </a:lnTo>
                  <a:lnTo>
                    <a:pt x="825" y="56"/>
                  </a:lnTo>
                  <a:lnTo>
                    <a:pt x="826" y="55"/>
                  </a:lnTo>
                  <a:lnTo>
                    <a:pt x="827" y="55"/>
                  </a:lnTo>
                  <a:lnTo>
                    <a:pt x="827" y="53"/>
                  </a:lnTo>
                  <a:lnTo>
                    <a:pt x="828" y="53"/>
                  </a:lnTo>
                  <a:lnTo>
                    <a:pt x="829" y="53"/>
                  </a:lnTo>
                  <a:lnTo>
                    <a:pt x="831" y="53"/>
                  </a:lnTo>
                  <a:lnTo>
                    <a:pt x="831" y="52"/>
                  </a:lnTo>
                  <a:lnTo>
                    <a:pt x="829" y="52"/>
                  </a:lnTo>
                  <a:lnTo>
                    <a:pt x="828" y="52"/>
                  </a:lnTo>
                  <a:lnTo>
                    <a:pt x="826" y="53"/>
                  </a:lnTo>
                  <a:lnTo>
                    <a:pt x="826" y="55"/>
                  </a:lnTo>
                  <a:lnTo>
                    <a:pt x="825" y="55"/>
                  </a:lnTo>
                  <a:lnTo>
                    <a:pt x="824" y="55"/>
                  </a:lnTo>
                  <a:lnTo>
                    <a:pt x="823" y="55"/>
                  </a:lnTo>
                  <a:lnTo>
                    <a:pt x="823" y="56"/>
                  </a:lnTo>
                  <a:lnTo>
                    <a:pt x="821" y="56"/>
                  </a:lnTo>
                  <a:lnTo>
                    <a:pt x="820" y="56"/>
                  </a:lnTo>
                  <a:lnTo>
                    <a:pt x="819" y="57"/>
                  </a:lnTo>
                  <a:lnTo>
                    <a:pt x="818" y="57"/>
                  </a:lnTo>
                  <a:lnTo>
                    <a:pt x="817" y="57"/>
                  </a:lnTo>
                  <a:lnTo>
                    <a:pt x="816" y="58"/>
                  </a:lnTo>
                  <a:lnTo>
                    <a:pt x="812" y="59"/>
                  </a:lnTo>
                  <a:lnTo>
                    <a:pt x="810" y="59"/>
                  </a:lnTo>
                  <a:lnTo>
                    <a:pt x="809" y="59"/>
                  </a:lnTo>
                  <a:lnTo>
                    <a:pt x="806" y="59"/>
                  </a:lnTo>
                  <a:lnTo>
                    <a:pt x="803" y="59"/>
                  </a:lnTo>
                  <a:lnTo>
                    <a:pt x="802" y="59"/>
                  </a:lnTo>
                  <a:lnTo>
                    <a:pt x="802" y="58"/>
                  </a:lnTo>
                  <a:lnTo>
                    <a:pt x="803" y="58"/>
                  </a:lnTo>
                  <a:lnTo>
                    <a:pt x="805" y="58"/>
                  </a:lnTo>
                  <a:lnTo>
                    <a:pt x="805" y="57"/>
                  </a:lnTo>
                  <a:lnTo>
                    <a:pt x="806" y="57"/>
                  </a:lnTo>
                  <a:lnTo>
                    <a:pt x="807" y="57"/>
                  </a:lnTo>
                  <a:lnTo>
                    <a:pt x="807" y="56"/>
                  </a:lnTo>
                  <a:lnTo>
                    <a:pt x="807" y="57"/>
                  </a:lnTo>
                  <a:lnTo>
                    <a:pt x="806" y="57"/>
                  </a:lnTo>
                  <a:lnTo>
                    <a:pt x="805" y="57"/>
                  </a:lnTo>
                  <a:lnTo>
                    <a:pt x="804" y="58"/>
                  </a:lnTo>
                  <a:lnTo>
                    <a:pt x="802" y="58"/>
                  </a:lnTo>
                  <a:lnTo>
                    <a:pt x="799" y="57"/>
                  </a:lnTo>
                  <a:lnTo>
                    <a:pt x="800" y="57"/>
                  </a:lnTo>
                  <a:lnTo>
                    <a:pt x="799" y="57"/>
                  </a:lnTo>
                  <a:lnTo>
                    <a:pt x="802" y="56"/>
                  </a:lnTo>
                  <a:lnTo>
                    <a:pt x="803" y="56"/>
                  </a:lnTo>
                  <a:lnTo>
                    <a:pt x="804" y="56"/>
                  </a:lnTo>
                  <a:lnTo>
                    <a:pt x="804" y="55"/>
                  </a:lnTo>
                  <a:lnTo>
                    <a:pt x="804" y="56"/>
                  </a:lnTo>
                  <a:lnTo>
                    <a:pt x="803" y="56"/>
                  </a:lnTo>
                  <a:lnTo>
                    <a:pt x="802" y="56"/>
                  </a:lnTo>
                  <a:lnTo>
                    <a:pt x="800" y="56"/>
                  </a:lnTo>
                  <a:lnTo>
                    <a:pt x="800" y="55"/>
                  </a:lnTo>
                  <a:lnTo>
                    <a:pt x="802" y="55"/>
                  </a:lnTo>
                  <a:lnTo>
                    <a:pt x="803" y="55"/>
                  </a:lnTo>
                  <a:lnTo>
                    <a:pt x="804" y="55"/>
                  </a:lnTo>
                  <a:lnTo>
                    <a:pt x="805" y="55"/>
                  </a:lnTo>
                  <a:lnTo>
                    <a:pt x="806" y="55"/>
                  </a:lnTo>
                  <a:lnTo>
                    <a:pt x="805" y="55"/>
                  </a:lnTo>
                  <a:lnTo>
                    <a:pt x="805" y="56"/>
                  </a:lnTo>
                  <a:lnTo>
                    <a:pt x="807" y="55"/>
                  </a:lnTo>
                  <a:lnTo>
                    <a:pt x="811" y="55"/>
                  </a:lnTo>
                  <a:lnTo>
                    <a:pt x="810" y="55"/>
                  </a:lnTo>
                  <a:lnTo>
                    <a:pt x="806" y="55"/>
                  </a:lnTo>
                  <a:lnTo>
                    <a:pt x="803" y="55"/>
                  </a:lnTo>
                  <a:lnTo>
                    <a:pt x="802" y="55"/>
                  </a:lnTo>
                  <a:lnTo>
                    <a:pt x="800" y="55"/>
                  </a:lnTo>
                  <a:lnTo>
                    <a:pt x="799" y="55"/>
                  </a:lnTo>
                  <a:lnTo>
                    <a:pt x="799" y="53"/>
                  </a:lnTo>
                  <a:lnTo>
                    <a:pt x="803" y="53"/>
                  </a:lnTo>
                  <a:lnTo>
                    <a:pt x="806" y="52"/>
                  </a:lnTo>
                  <a:lnTo>
                    <a:pt x="807" y="53"/>
                  </a:lnTo>
                  <a:lnTo>
                    <a:pt x="810" y="53"/>
                  </a:lnTo>
                  <a:lnTo>
                    <a:pt x="811" y="52"/>
                  </a:lnTo>
                  <a:lnTo>
                    <a:pt x="813" y="52"/>
                  </a:lnTo>
                  <a:lnTo>
                    <a:pt x="811" y="52"/>
                  </a:lnTo>
                  <a:lnTo>
                    <a:pt x="810" y="52"/>
                  </a:lnTo>
                  <a:lnTo>
                    <a:pt x="809" y="52"/>
                  </a:lnTo>
                  <a:lnTo>
                    <a:pt x="806" y="52"/>
                  </a:lnTo>
                  <a:lnTo>
                    <a:pt x="807" y="52"/>
                  </a:lnTo>
                  <a:lnTo>
                    <a:pt x="809" y="51"/>
                  </a:lnTo>
                  <a:lnTo>
                    <a:pt x="807" y="51"/>
                  </a:lnTo>
                  <a:lnTo>
                    <a:pt x="809" y="51"/>
                  </a:lnTo>
                  <a:lnTo>
                    <a:pt x="810" y="51"/>
                  </a:lnTo>
                  <a:lnTo>
                    <a:pt x="812" y="51"/>
                  </a:lnTo>
                  <a:lnTo>
                    <a:pt x="814" y="51"/>
                  </a:lnTo>
                  <a:lnTo>
                    <a:pt x="816" y="51"/>
                  </a:lnTo>
                  <a:lnTo>
                    <a:pt x="817" y="51"/>
                  </a:lnTo>
                  <a:lnTo>
                    <a:pt x="816" y="51"/>
                  </a:lnTo>
                  <a:lnTo>
                    <a:pt x="814" y="51"/>
                  </a:lnTo>
                  <a:lnTo>
                    <a:pt x="811" y="51"/>
                  </a:lnTo>
                  <a:lnTo>
                    <a:pt x="810" y="51"/>
                  </a:lnTo>
                  <a:lnTo>
                    <a:pt x="809" y="51"/>
                  </a:lnTo>
                  <a:lnTo>
                    <a:pt x="810" y="51"/>
                  </a:lnTo>
                  <a:lnTo>
                    <a:pt x="810" y="50"/>
                  </a:lnTo>
                  <a:lnTo>
                    <a:pt x="811" y="50"/>
                  </a:lnTo>
                  <a:lnTo>
                    <a:pt x="812" y="50"/>
                  </a:lnTo>
                  <a:lnTo>
                    <a:pt x="814" y="50"/>
                  </a:lnTo>
                  <a:lnTo>
                    <a:pt x="814" y="49"/>
                  </a:lnTo>
                  <a:lnTo>
                    <a:pt x="813" y="49"/>
                  </a:lnTo>
                  <a:lnTo>
                    <a:pt x="813" y="50"/>
                  </a:lnTo>
                  <a:lnTo>
                    <a:pt x="812" y="50"/>
                  </a:lnTo>
                  <a:lnTo>
                    <a:pt x="812" y="49"/>
                  </a:lnTo>
                  <a:lnTo>
                    <a:pt x="813" y="49"/>
                  </a:lnTo>
                  <a:lnTo>
                    <a:pt x="813" y="48"/>
                  </a:lnTo>
                  <a:lnTo>
                    <a:pt x="814" y="48"/>
                  </a:lnTo>
                  <a:lnTo>
                    <a:pt x="816" y="48"/>
                  </a:lnTo>
                  <a:lnTo>
                    <a:pt x="817" y="46"/>
                  </a:lnTo>
                  <a:lnTo>
                    <a:pt x="816" y="46"/>
                  </a:lnTo>
                  <a:lnTo>
                    <a:pt x="814" y="48"/>
                  </a:lnTo>
                  <a:lnTo>
                    <a:pt x="813" y="48"/>
                  </a:lnTo>
                  <a:lnTo>
                    <a:pt x="812" y="49"/>
                  </a:lnTo>
                  <a:lnTo>
                    <a:pt x="811" y="49"/>
                  </a:lnTo>
                  <a:lnTo>
                    <a:pt x="812" y="49"/>
                  </a:lnTo>
                  <a:lnTo>
                    <a:pt x="811" y="49"/>
                  </a:lnTo>
                  <a:lnTo>
                    <a:pt x="811" y="50"/>
                  </a:lnTo>
                  <a:lnTo>
                    <a:pt x="810" y="50"/>
                  </a:lnTo>
                  <a:lnTo>
                    <a:pt x="809" y="50"/>
                  </a:lnTo>
                  <a:lnTo>
                    <a:pt x="807" y="51"/>
                  </a:lnTo>
                  <a:lnTo>
                    <a:pt x="806" y="51"/>
                  </a:lnTo>
                  <a:lnTo>
                    <a:pt x="805" y="51"/>
                  </a:lnTo>
                  <a:lnTo>
                    <a:pt x="804" y="52"/>
                  </a:lnTo>
                  <a:lnTo>
                    <a:pt x="803" y="52"/>
                  </a:lnTo>
                  <a:lnTo>
                    <a:pt x="799" y="52"/>
                  </a:lnTo>
                  <a:lnTo>
                    <a:pt x="796" y="52"/>
                  </a:lnTo>
                  <a:lnTo>
                    <a:pt x="797" y="52"/>
                  </a:lnTo>
                  <a:lnTo>
                    <a:pt x="797" y="51"/>
                  </a:lnTo>
                  <a:lnTo>
                    <a:pt x="798" y="51"/>
                  </a:lnTo>
                  <a:lnTo>
                    <a:pt x="799" y="51"/>
                  </a:lnTo>
                  <a:lnTo>
                    <a:pt x="800" y="51"/>
                  </a:lnTo>
                  <a:lnTo>
                    <a:pt x="800" y="50"/>
                  </a:lnTo>
                  <a:lnTo>
                    <a:pt x="802" y="50"/>
                  </a:lnTo>
                  <a:lnTo>
                    <a:pt x="803" y="50"/>
                  </a:lnTo>
                  <a:lnTo>
                    <a:pt x="803" y="49"/>
                  </a:lnTo>
                  <a:lnTo>
                    <a:pt x="804" y="49"/>
                  </a:lnTo>
                  <a:lnTo>
                    <a:pt x="803" y="49"/>
                  </a:lnTo>
                  <a:lnTo>
                    <a:pt x="803" y="50"/>
                  </a:lnTo>
                  <a:lnTo>
                    <a:pt x="802" y="50"/>
                  </a:lnTo>
                  <a:lnTo>
                    <a:pt x="800" y="50"/>
                  </a:lnTo>
                  <a:lnTo>
                    <a:pt x="799" y="50"/>
                  </a:lnTo>
                  <a:lnTo>
                    <a:pt x="799" y="51"/>
                  </a:lnTo>
                  <a:lnTo>
                    <a:pt x="798" y="51"/>
                  </a:lnTo>
                  <a:lnTo>
                    <a:pt x="797" y="51"/>
                  </a:lnTo>
                  <a:lnTo>
                    <a:pt x="796" y="51"/>
                  </a:lnTo>
                  <a:lnTo>
                    <a:pt x="795" y="51"/>
                  </a:lnTo>
                  <a:lnTo>
                    <a:pt x="792" y="52"/>
                  </a:lnTo>
                  <a:lnTo>
                    <a:pt x="789" y="52"/>
                  </a:lnTo>
                  <a:lnTo>
                    <a:pt x="785" y="52"/>
                  </a:lnTo>
                  <a:lnTo>
                    <a:pt x="786" y="51"/>
                  </a:lnTo>
                  <a:lnTo>
                    <a:pt x="790" y="51"/>
                  </a:lnTo>
                  <a:lnTo>
                    <a:pt x="789" y="51"/>
                  </a:lnTo>
                  <a:lnTo>
                    <a:pt x="788" y="51"/>
                  </a:lnTo>
                  <a:lnTo>
                    <a:pt x="786" y="51"/>
                  </a:lnTo>
                  <a:lnTo>
                    <a:pt x="788" y="50"/>
                  </a:lnTo>
                  <a:lnTo>
                    <a:pt x="788" y="49"/>
                  </a:lnTo>
                  <a:lnTo>
                    <a:pt x="789" y="49"/>
                  </a:lnTo>
                  <a:lnTo>
                    <a:pt x="790" y="48"/>
                  </a:lnTo>
                  <a:lnTo>
                    <a:pt x="793" y="48"/>
                  </a:lnTo>
                  <a:lnTo>
                    <a:pt x="797" y="48"/>
                  </a:lnTo>
                  <a:lnTo>
                    <a:pt x="797" y="46"/>
                  </a:lnTo>
                  <a:lnTo>
                    <a:pt x="795" y="46"/>
                  </a:lnTo>
                  <a:lnTo>
                    <a:pt x="797" y="46"/>
                  </a:lnTo>
                  <a:lnTo>
                    <a:pt x="797" y="45"/>
                  </a:lnTo>
                  <a:lnTo>
                    <a:pt x="798" y="45"/>
                  </a:lnTo>
                  <a:lnTo>
                    <a:pt x="802" y="44"/>
                  </a:lnTo>
                  <a:lnTo>
                    <a:pt x="803" y="44"/>
                  </a:lnTo>
                  <a:lnTo>
                    <a:pt x="807" y="44"/>
                  </a:lnTo>
                  <a:lnTo>
                    <a:pt x="810" y="44"/>
                  </a:lnTo>
                  <a:lnTo>
                    <a:pt x="813" y="43"/>
                  </a:lnTo>
                  <a:lnTo>
                    <a:pt x="814" y="43"/>
                  </a:lnTo>
                  <a:lnTo>
                    <a:pt x="816" y="43"/>
                  </a:lnTo>
                  <a:lnTo>
                    <a:pt x="817" y="43"/>
                  </a:lnTo>
                  <a:lnTo>
                    <a:pt x="818" y="43"/>
                  </a:lnTo>
                  <a:lnTo>
                    <a:pt x="820" y="43"/>
                  </a:lnTo>
                  <a:lnTo>
                    <a:pt x="824" y="44"/>
                  </a:lnTo>
                  <a:lnTo>
                    <a:pt x="828" y="44"/>
                  </a:lnTo>
                  <a:lnTo>
                    <a:pt x="831" y="44"/>
                  </a:lnTo>
                  <a:lnTo>
                    <a:pt x="831" y="45"/>
                  </a:lnTo>
                  <a:lnTo>
                    <a:pt x="832" y="45"/>
                  </a:lnTo>
                  <a:lnTo>
                    <a:pt x="834" y="45"/>
                  </a:lnTo>
                  <a:lnTo>
                    <a:pt x="835" y="45"/>
                  </a:lnTo>
                  <a:lnTo>
                    <a:pt x="834" y="45"/>
                  </a:lnTo>
                  <a:lnTo>
                    <a:pt x="835" y="46"/>
                  </a:lnTo>
                  <a:lnTo>
                    <a:pt x="836" y="46"/>
                  </a:lnTo>
                  <a:lnTo>
                    <a:pt x="838" y="46"/>
                  </a:lnTo>
                  <a:lnTo>
                    <a:pt x="836" y="45"/>
                  </a:lnTo>
                  <a:lnTo>
                    <a:pt x="838" y="45"/>
                  </a:lnTo>
                  <a:lnTo>
                    <a:pt x="840" y="45"/>
                  </a:lnTo>
                  <a:lnTo>
                    <a:pt x="839" y="44"/>
                  </a:lnTo>
                  <a:lnTo>
                    <a:pt x="835" y="45"/>
                  </a:lnTo>
                  <a:lnTo>
                    <a:pt x="834" y="44"/>
                  </a:lnTo>
                  <a:lnTo>
                    <a:pt x="833" y="44"/>
                  </a:lnTo>
                  <a:lnTo>
                    <a:pt x="832" y="44"/>
                  </a:lnTo>
                  <a:lnTo>
                    <a:pt x="833" y="44"/>
                  </a:lnTo>
                  <a:lnTo>
                    <a:pt x="834" y="44"/>
                  </a:lnTo>
                  <a:lnTo>
                    <a:pt x="838" y="44"/>
                  </a:lnTo>
                  <a:lnTo>
                    <a:pt x="840" y="44"/>
                  </a:lnTo>
                  <a:lnTo>
                    <a:pt x="843" y="43"/>
                  </a:lnTo>
                  <a:lnTo>
                    <a:pt x="846" y="43"/>
                  </a:lnTo>
                  <a:lnTo>
                    <a:pt x="846" y="44"/>
                  </a:lnTo>
                  <a:lnTo>
                    <a:pt x="845" y="44"/>
                  </a:lnTo>
                  <a:lnTo>
                    <a:pt x="846" y="44"/>
                  </a:lnTo>
                  <a:lnTo>
                    <a:pt x="846" y="43"/>
                  </a:lnTo>
                  <a:lnTo>
                    <a:pt x="847" y="43"/>
                  </a:lnTo>
                  <a:lnTo>
                    <a:pt x="846" y="43"/>
                  </a:lnTo>
                  <a:lnTo>
                    <a:pt x="847" y="43"/>
                  </a:lnTo>
                  <a:lnTo>
                    <a:pt x="848" y="42"/>
                  </a:lnTo>
                  <a:lnTo>
                    <a:pt x="850" y="42"/>
                  </a:lnTo>
                  <a:lnTo>
                    <a:pt x="850" y="41"/>
                  </a:lnTo>
                  <a:lnTo>
                    <a:pt x="849" y="42"/>
                  </a:lnTo>
                  <a:lnTo>
                    <a:pt x="847" y="42"/>
                  </a:lnTo>
                  <a:lnTo>
                    <a:pt x="846" y="42"/>
                  </a:lnTo>
                  <a:lnTo>
                    <a:pt x="845" y="42"/>
                  </a:lnTo>
                  <a:lnTo>
                    <a:pt x="846" y="42"/>
                  </a:lnTo>
                  <a:lnTo>
                    <a:pt x="845" y="42"/>
                  </a:lnTo>
                  <a:lnTo>
                    <a:pt x="845" y="43"/>
                  </a:lnTo>
                  <a:lnTo>
                    <a:pt x="843" y="43"/>
                  </a:lnTo>
                  <a:lnTo>
                    <a:pt x="839" y="43"/>
                  </a:lnTo>
                  <a:lnTo>
                    <a:pt x="836" y="43"/>
                  </a:lnTo>
                  <a:lnTo>
                    <a:pt x="833" y="43"/>
                  </a:lnTo>
                  <a:lnTo>
                    <a:pt x="829" y="43"/>
                  </a:lnTo>
                  <a:lnTo>
                    <a:pt x="827" y="42"/>
                  </a:lnTo>
                  <a:lnTo>
                    <a:pt x="825" y="43"/>
                  </a:lnTo>
                  <a:lnTo>
                    <a:pt x="824" y="42"/>
                  </a:lnTo>
                  <a:lnTo>
                    <a:pt x="821" y="42"/>
                  </a:lnTo>
                  <a:lnTo>
                    <a:pt x="821" y="41"/>
                  </a:lnTo>
                  <a:lnTo>
                    <a:pt x="823" y="41"/>
                  </a:lnTo>
                  <a:lnTo>
                    <a:pt x="824" y="41"/>
                  </a:lnTo>
                  <a:lnTo>
                    <a:pt x="825" y="41"/>
                  </a:lnTo>
                  <a:lnTo>
                    <a:pt x="826" y="41"/>
                  </a:lnTo>
                  <a:lnTo>
                    <a:pt x="827" y="41"/>
                  </a:lnTo>
                  <a:lnTo>
                    <a:pt x="828" y="41"/>
                  </a:lnTo>
                  <a:lnTo>
                    <a:pt x="828" y="42"/>
                  </a:lnTo>
                  <a:lnTo>
                    <a:pt x="831" y="42"/>
                  </a:lnTo>
                  <a:lnTo>
                    <a:pt x="833" y="42"/>
                  </a:lnTo>
                  <a:lnTo>
                    <a:pt x="834" y="42"/>
                  </a:lnTo>
                  <a:lnTo>
                    <a:pt x="834" y="41"/>
                  </a:lnTo>
                  <a:lnTo>
                    <a:pt x="833" y="42"/>
                  </a:lnTo>
                  <a:lnTo>
                    <a:pt x="832" y="42"/>
                  </a:lnTo>
                  <a:lnTo>
                    <a:pt x="831" y="41"/>
                  </a:lnTo>
                  <a:lnTo>
                    <a:pt x="832" y="41"/>
                  </a:lnTo>
                  <a:lnTo>
                    <a:pt x="831" y="41"/>
                  </a:lnTo>
                  <a:lnTo>
                    <a:pt x="829" y="41"/>
                  </a:lnTo>
                  <a:lnTo>
                    <a:pt x="829" y="39"/>
                  </a:lnTo>
                  <a:lnTo>
                    <a:pt x="831" y="39"/>
                  </a:lnTo>
                  <a:lnTo>
                    <a:pt x="829" y="39"/>
                  </a:lnTo>
                  <a:lnTo>
                    <a:pt x="828" y="39"/>
                  </a:lnTo>
                  <a:lnTo>
                    <a:pt x="827" y="39"/>
                  </a:lnTo>
                  <a:lnTo>
                    <a:pt x="828" y="39"/>
                  </a:lnTo>
                  <a:lnTo>
                    <a:pt x="827" y="38"/>
                  </a:lnTo>
                  <a:lnTo>
                    <a:pt x="828" y="38"/>
                  </a:lnTo>
                  <a:lnTo>
                    <a:pt x="828" y="37"/>
                  </a:lnTo>
                  <a:lnTo>
                    <a:pt x="827" y="37"/>
                  </a:lnTo>
                  <a:lnTo>
                    <a:pt x="826" y="36"/>
                  </a:lnTo>
                  <a:lnTo>
                    <a:pt x="826" y="35"/>
                  </a:lnTo>
                  <a:lnTo>
                    <a:pt x="825" y="35"/>
                  </a:lnTo>
                  <a:lnTo>
                    <a:pt x="823" y="34"/>
                  </a:lnTo>
                  <a:lnTo>
                    <a:pt x="820" y="34"/>
                  </a:lnTo>
                  <a:lnTo>
                    <a:pt x="818" y="34"/>
                  </a:lnTo>
                  <a:lnTo>
                    <a:pt x="816" y="34"/>
                  </a:lnTo>
                  <a:lnTo>
                    <a:pt x="817" y="32"/>
                  </a:lnTo>
                  <a:lnTo>
                    <a:pt x="818" y="32"/>
                  </a:lnTo>
                  <a:lnTo>
                    <a:pt x="817" y="32"/>
                  </a:lnTo>
                  <a:lnTo>
                    <a:pt x="818" y="32"/>
                  </a:lnTo>
                  <a:lnTo>
                    <a:pt x="818" y="31"/>
                  </a:lnTo>
                  <a:lnTo>
                    <a:pt x="819" y="31"/>
                  </a:lnTo>
                  <a:lnTo>
                    <a:pt x="820" y="31"/>
                  </a:lnTo>
                  <a:lnTo>
                    <a:pt x="823" y="31"/>
                  </a:lnTo>
                  <a:lnTo>
                    <a:pt x="824" y="31"/>
                  </a:lnTo>
                  <a:lnTo>
                    <a:pt x="826" y="31"/>
                  </a:lnTo>
                  <a:lnTo>
                    <a:pt x="827" y="31"/>
                  </a:lnTo>
                  <a:lnTo>
                    <a:pt x="828" y="31"/>
                  </a:lnTo>
                  <a:lnTo>
                    <a:pt x="827" y="31"/>
                  </a:lnTo>
                  <a:lnTo>
                    <a:pt x="824" y="31"/>
                  </a:lnTo>
                  <a:lnTo>
                    <a:pt x="819" y="30"/>
                  </a:lnTo>
                  <a:lnTo>
                    <a:pt x="819" y="29"/>
                  </a:lnTo>
                  <a:lnTo>
                    <a:pt x="820" y="29"/>
                  </a:lnTo>
                  <a:lnTo>
                    <a:pt x="821" y="29"/>
                  </a:lnTo>
                  <a:lnTo>
                    <a:pt x="821" y="28"/>
                  </a:lnTo>
                  <a:lnTo>
                    <a:pt x="823" y="28"/>
                  </a:lnTo>
                  <a:lnTo>
                    <a:pt x="826" y="28"/>
                  </a:lnTo>
                  <a:lnTo>
                    <a:pt x="828" y="27"/>
                  </a:lnTo>
                  <a:lnTo>
                    <a:pt x="829" y="28"/>
                  </a:lnTo>
                  <a:lnTo>
                    <a:pt x="832" y="28"/>
                  </a:lnTo>
                  <a:lnTo>
                    <a:pt x="835" y="28"/>
                  </a:lnTo>
                  <a:lnTo>
                    <a:pt x="838" y="28"/>
                  </a:lnTo>
                  <a:lnTo>
                    <a:pt x="841" y="28"/>
                  </a:lnTo>
                  <a:lnTo>
                    <a:pt x="843" y="28"/>
                  </a:lnTo>
                  <a:lnTo>
                    <a:pt x="845" y="28"/>
                  </a:lnTo>
                  <a:lnTo>
                    <a:pt x="848" y="29"/>
                  </a:lnTo>
                  <a:lnTo>
                    <a:pt x="849" y="30"/>
                  </a:lnTo>
                  <a:lnTo>
                    <a:pt x="852" y="31"/>
                  </a:lnTo>
                  <a:lnTo>
                    <a:pt x="853" y="31"/>
                  </a:lnTo>
                  <a:lnTo>
                    <a:pt x="854" y="32"/>
                  </a:lnTo>
                  <a:lnTo>
                    <a:pt x="855" y="32"/>
                  </a:lnTo>
                  <a:lnTo>
                    <a:pt x="855" y="34"/>
                  </a:lnTo>
                  <a:lnTo>
                    <a:pt x="854" y="34"/>
                  </a:lnTo>
                  <a:lnTo>
                    <a:pt x="855" y="34"/>
                  </a:lnTo>
                  <a:lnTo>
                    <a:pt x="856" y="34"/>
                  </a:lnTo>
                  <a:lnTo>
                    <a:pt x="856" y="35"/>
                  </a:lnTo>
                  <a:lnTo>
                    <a:pt x="855" y="35"/>
                  </a:lnTo>
                  <a:lnTo>
                    <a:pt x="856" y="35"/>
                  </a:lnTo>
                  <a:lnTo>
                    <a:pt x="857" y="35"/>
                  </a:lnTo>
                  <a:lnTo>
                    <a:pt x="859" y="35"/>
                  </a:lnTo>
                  <a:lnTo>
                    <a:pt x="862" y="35"/>
                  </a:lnTo>
                  <a:lnTo>
                    <a:pt x="864" y="36"/>
                  </a:lnTo>
                  <a:lnTo>
                    <a:pt x="864" y="35"/>
                  </a:lnTo>
                  <a:lnTo>
                    <a:pt x="868" y="35"/>
                  </a:lnTo>
                  <a:lnTo>
                    <a:pt x="870" y="35"/>
                  </a:lnTo>
                  <a:lnTo>
                    <a:pt x="871" y="35"/>
                  </a:lnTo>
                  <a:lnTo>
                    <a:pt x="874" y="34"/>
                  </a:lnTo>
                  <a:lnTo>
                    <a:pt x="870" y="34"/>
                  </a:lnTo>
                  <a:lnTo>
                    <a:pt x="868" y="34"/>
                  </a:lnTo>
                  <a:lnTo>
                    <a:pt x="867" y="35"/>
                  </a:lnTo>
                  <a:lnTo>
                    <a:pt x="863" y="35"/>
                  </a:lnTo>
                  <a:lnTo>
                    <a:pt x="860" y="34"/>
                  </a:lnTo>
                  <a:lnTo>
                    <a:pt x="859" y="34"/>
                  </a:lnTo>
                  <a:lnTo>
                    <a:pt x="857" y="34"/>
                  </a:lnTo>
                  <a:lnTo>
                    <a:pt x="859" y="32"/>
                  </a:lnTo>
                  <a:lnTo>
                    <a:pt x="860" y="32"/>
                  </a:lnTo>
                  <a:lnTo>
                    <a:pt x="860" y="31"/>
                  </a:lnTo>
                  <a:lnTo>
                    <a:pt x="861" y="31"/>
                  </a:lnTo>
                  <a:lnTo>
                    <a:pt x="862" y="31"/>
                  </a:lnTo>
                  <a:lnTo>
                    <a:pt x="860" y="31"/>
                  </a:lnTo>
                  <a:lnTo>
                    <a:pt x="857" y="31"/>
                  </a:lnTo>
                  <a:lnTo>
                    <a:pt x="857" y="30"/>
                  </a:lnTo>
                  <a:lnTo>
                    <a:pt x="856" y="30"/>
                  </a:lnTo>
                  <a:lnTo>
                    <a:pt x="854" y="29"/>
                  </a:lnTo>
                  <a:lnTo>
                    <a:pt x="853" y="28"/>
                  </a:lnTo>
                  <a:lnTo>
                    <a:pt x="850" y="28"/>
                  </a:lnTo>
                  <a:lnTo>
                    <a:pt x="852" y="27"/>
                  </a:lnTo>
                  <a:lnTo>
                    <a:pt x="854" y="27"/>
                  </a:lnTo>
                  <a:lnTo>
                    <a:pt x="857" y="27"/>
                  </a:lnTo>
                  <a:lnTo>
                    <a:pt x="860" y="27"/>
                  </a:lnTo>
                  <a:lnTo>
                    <a:pt x="862" y="27"/>
                  </a:lnTo>
                  <a:lnTo>
                    <a:pt x="866" y="27"/>
                  </a:lnTo>
                  <a:lnTo>
                    <a:pt x="869" y="27"/>
                  </a:lnTo>
                  <a:lnTo>
                    <a:pt x="874" y="25"/>
                  </a:lnTo>
                  <a:lnTo>
                    <a:pt x="877" y="25"/>
                  </a:lnTo>
                  <a:lnTo>
                    <a:pt x="878" y="25"/>
                  </a:lnTo>
                  <a:lnTo>
                    <a:pt x="877" y="25"/>
                  </a:lnTo>
                  <a:lnTo>
                    <a:pt x="881" y="25"/>
                  </a:lnTo>
                  <a:lnTo>
                    <a:pt x="883" y="25"/>
                  </a:lnTo>
                  <a:lnTo>
                    <a:pt x="885" y="25"/>
                  </a:lnTo>
                  <a:lnTo>
                    <a:pt x="887" y="25"/>
                  </a:lnTo>
                  <a:lnTo>
                    <a:pt x="889" y="25"/>
                  </a:lnTo>
                  <a:lnTo>
                    <a:pt x="890" y="24"/>
                  </a:lnTo>
                  <a:lnTo>
                    <a:pt x="891" y="25"/>
                  </a:lnTo>
                  <a:lnTo>
                    <a:pt x="892" y="24"/>
                  </a:lnTo>
                  <a:lnTo>
                    <a:pt x="895" y="24"/>
                  </a:lnTo>
                  <a:lnTo>
                    <a:pt x="897" y="24"/>
                  </a:lnTo>
                  <a:lnTo>
                    <a:pt x="898" y="24"/>
                  </a:lnTo>
                  <a:lnTo>
                    <a:pt x="896" y="24"/>
                  </a:lnTo>
                  <a:lnTo>
                    <a:pt x="892" y="24"/>
                  </a:lnTo>
                  <a:lnTo>
                    <a:pt x="888" y="24"/>
                  </a:lnTo>
                  <a:lnTo>
                    <a:pt x="885" y="24"/>
                  </a:lnTo>
                  <a:lnTo>
                    <a:pt x="882" y="24"/>
                  </a:lnTo>
                  <a:lnTo>
                    <a:pt x="883" y="24"/>
                  </a:lnTo>
                  <a:lnTo>
                    <a:pt x="887" y="24"/>
                  </a:lnTo>
                  <a:lnTo>
                    <a:pt x="888" y="23"/>
                  </a:lnTo>
                  <a:lnTo>
                    <a:pt x="891" y="23"/>
                  </a:lnTo>
                  <a:lnTo>
                    <a:pt x="893" y="23"/>
                  </a:lnTo>
                  <a:lnTo>
                    <a:pt x="895" y="23"/>
                  </a:lnTo>
                  <a:lnTo>
                    <a:pt x="896" y="23"/>
                  </a:lnTo>
                  <a:lnTo>
                    <a:pt x="898" y="23"/>
                  </a:lnTo>
                  <a:lnTo>
                    <a:pt x="899" y="22"/>
                  </a:lnTo>
                  <a:lnTo>
                    <a:pt x="904" y="22"/>
                  </a:lnTo>
                  <a:lnTo>
                    <a:pt x="905" y="22"/>
                  </a:lnTo>
                  <a:lnTo>
                    <a:pt x="909" y="22"/>
                  </a:lnTo>
                  <a:lnTo>
                    <a:pt x="911" y="22"/>
                  </a:lnTo>
                  <a:lnTo>
                    <a:pt x="913" y="22"/>
                  </a:lnTo>
                  <a:lnTo>
                    <a:pt x="914" y="22"/>
                  </a:lnTo>
                  <a:lnTo>
                    <a:pt x="914" y="21"/>
                  </a:lnTo>
                  <a:lnTo>
                    <a:pt x="912" y="21"/>
                  </a:lnTo>
                  <a:lnTo>
                    <a:pt x="910" y="22"/>
                  </a:lnTo>
                  <a:lnTo>
                    <a:pt x="907" y="21"/>
                  </a:lnTo>
                  <a:lnTo>
                    <a:pt x="905" y="21"/>
                  </a:lnTo>
                  <a:lnTo>
                    <a:pt x="903" y="21"/>
                  </a:lnTo>
                  <a:lnTo>
                    <a:pt x="900" y="22"/>
                  </a:lnTo>
                  <a:lnTo>
                    <a:pt x="898" y="22"/>
                  </a:lnTo>
                  <a:lnTo>
                    <a:pt x="895" y="22"/>
                  </a:lnTo>
                  <a:lnTo>
                    <a:pt x="893" y="22"/>
                  </a:lnTo>
                  <a:lnTo>
                    <a:pt x="895" y="22"/>
                  </a:lnTo>
                  <a:lnTo>
                    <a:pt x="895" y="21"/>
                  </a:lnTo>
                  <a:lnTo>
                    <a:pt x="896" y="21"/>
                  </a:lnTo>
                  <a:lnTo>
                    <a:pt x="895" y="21"/>
                  </a:lnTo>
                  <a:lnTo>
                    <a:pt x="896" y="21"/>
                  </a:lnTo>
                  <a:lnTo>
                    <a:pt x="900" y="20"/>
                  </a:lnTo>
                  <a:lnTo>
                    <a:pt x="902" y="18"/>
                  </a:lnTo>
                  <a:lnTo>
                    <a:pt x="900" y="18"/>
                  </a:lnTo>
                  <a:lnTo>
                    <a:pt x="902" y="18"/>
                  </a:lnTo>
                  <a:lnTo>
                    <a:pt x="903" y="18"/>
                  </a:lnTo>
                  <a:lnTo>
                    <a:pt x="904" y="18"/>
                  </a:lnTo>
                  <a:lnTo>
                    <a:pt x="905" y="18"/>
                  </a:lnTo>
                  <a:lnTo>
                    <a:pt x="906" y="18"/>
                  </a:lnTo>
                  <a:lnTo>
                    <a:pt x="907" y="17"/>
                  </a:lnTo>
                  <a:lnTo>
                    <a:pt x="910" y="17"/>
                  </a:lnTo>
                  <a:lnTo>
                    <a:pt x="912" y="17"/>
                  </a:lnTo>
                  <a:lnTo>
                    <a:pt x="914" y="16"/>
                  </a:lnTo>
                  <a:lnTo>
                    <a:pt x="916" y="16"/>
                  </a:lnTo>
                  <a:lnTo>
                    <a:pt x="917" y="16"/>
                  </a:lnTo>
                  <a:lnTo>
                    <a:pt x="918" y="16"/>
                  </a:lnTo>
                  <a:lnTo>
                    <a:pt x="919" y="16"/>
                  </a:lnTo>
                  <a:lnTo>
                    <a:pt x="918" y="16"/>
                  </a:lnTo>
                  <a:lnTo>
                    <a:pt x="913" y="16"/>
                  </a:lnTo>
                  <a:lnTo>
                    <a:pt x="909" y="17"/>
                  </a:lnTo>
                  <a:lnTo>
                    <a:pt x="907" y="17"/>
                  </a:lnTo>
                  <a:lnTo>
                    <a:pt x="905" y="17"/>
                  </a:lnTo>
                  <a:lnTo>
                    <a:pt x="902" y="18"/>
                  </a:lnTo>
                  <a:lnTo>
                    <a:pt x="900" y="18"/>
                  </a:lnTo>
                  <a:lnTo>
                    <a:pt x="899" y="18"/>
                  </a:lnTo>
                  <a:lnTo>
                    <a:pt x="898" y="18"/>
                  </a:lnTo>
                  <a:lnTo>
                    <a:pt x="898" y="20"/>
                  </a:lnTo>
                  <a:lnTo>
                    <a:pt x="896" y="20"/>
                  </a:lnTo>
                  <a:lnTo>
                    <a:pt x="895" y="18"/>
                  </a:lnTo>
                  <a:lnTo>
                    <a:pt x="892" y="18"/>
                  </a:lnTo>
                  <a:lnTo>
                    <a:pt x="895" y="20"/>
                  </a:lnTo>
                  <a:lnTo>
                    <a:pt x="893" y="20"/>
                  </a:lnTo>
                  <a:lnTo>
                    <a:pt x="892" y="20"/>
                  </a:lnTo>
                  <a:lnTo>
                    <a:pt x="892" y="21"/>
                  </a:lnTo>
                  <a:lnTo>
                    <a:pt x="893" y="21"/>
                  </a:lnTo>
                  <a:lnTo>
                    <a:pt x="892" y="21"/>
                  </a:lnTo>
                  <a:lnTo>
                    <a:pt x="891" y="21"/>
                  </a:lnTo>
                  <a:lnTo>
                    <a:pt x="890" y="21"/>
                  </a:lnTo>
                  <a:lnTo>
                    <a:pt x="890" y="22"/>
                  </a:lnTo>
                  <a:lnTo>
                    <a:pt x="889" y="22"/>
                  </a:lnTo>
                  <a:lnTo>
                    <a:pt x="888" y="22"/>
                  </a:lnTo>
                  <a:lnTo>
                    <a:pt x="884" y="22"/>
                  </a:lnTo>
                  <a:lnTo>
                    <a:pt x="883" y="23"/>
                  </a:lnTo>
                  <a:lnTo>
                    <a:pt x="882" y="23"/>
                  </a:lnTo>
                  <a:lnTo>
                    <a:pt x="881" y="23"/>
                  </a:lnTo>
                  <a:lnTo>
                    <a:pt x="877" y="23"/>
                  </a:lnTo>
                  <a:lnTo>
                    <a:pt x="875" y="24"/>
                  </a:lnTo>
                  <a:lnTo>
                    <a:pt x="871" y="24"/>
                  </a:lnTo>
                  <a:lnTo>
                    <a:pt x="869" y="24"/>
                  </a:lnTo>
                  <a:lnTo>
                    <a:pt x="866" y="24"/>
                  </a:lnTo>
                  <a:lnTo>
                    <a:pt x="863" y="24"/>
                  </a:lnTo>
                  <a:lnTo>
                    <a:pt x="861" y="24"/>
                  </a:lnTo>
                  <a:lnTo>
                    <a:pt x="861" y="25"/>
                  </a:lnTo>
                  <a:lnTo>
                    <a:pt x="861" y="24"/>
                  </a:lnTo>
                  <a:lnTo>
                    <a:pt x="857" y="25"/>
                  </a:lnTo>
                  <a:lnTo>
                    <a:pt x="856" y="25"/>
                  </a:lnTo>
                  <a:lnTo>
                    <a:pt x="854" y="25"/>
                  </a:lnTo>
                  <a:lnTo>
                    <a:pt x="854" y="24"/>
                  </a:lnTo>
                  <a:lnTo>
                    <a:pt x="855" y="24"/>
                  </a:lnTo>
                  <a:lnTo>
                    <a:pt x="856" y="24"/>
                  </a:lnTo>
                  <a:lnTo>
                    <a:pt x="857" y="24"/>
                  </a:lnTo>
                  <a:lnTo>
                    <a:pt x="859" y="23"/>
                  </a:lnTo>
                  <a:lnTo>
                    <a:pt x="862" y="23"/>
                  </a:lnTo>
                  <a:lnTo>
                    <a:pt x="864" y="23"/>
                  </a:lnTo>
                  <a:lnTo>
                    <a:pt x="866" y="23"/>
                  </a:lnTo>
                  <a:lnTo>
                    <a:pt x="867" y="23"/>
                  </a:lnTo>
                  <a:lnTo>
                    <a:pt x="869" y="22"/>
                  </a:lnTo>
                  <a:lnTo>
                    <a:pt x="868" y="22"/>
                  </a:lnTo>
                  <a:lnTo>
                    <a:pt x="867" y="22"/>
                  </a:lnTo>
                  <a:lnTo>
                    <a:pt x="866" y="22"/>
                  </a:lnTo>
                  <a:lnTo>
                    <a:pt x="863" y="23"/>
                  </a:lnTo>
                  <a:lnTo>
                    <a:pt x="862" y="23"/>
                  </a:lnTo>
                  <a:lnTo>
                    <a:pt x="861" y="23"/>
                  </a:lnTo>
                  <a:lnTo>
                    <a:pt x="857" y="23"/>
                  </a:lnTo>
                  <a:lnTo>
                    <a:pt x="855" y="23"/>
                  </a:lnTo>
                  <a:lnTo>
                    <a:pt x="853" y="23"/>
                  </a:lnTo>
                  <a:lnTo>
                    <a:pt x="855" y="23"/>
                  </a:lnTo>
                  <a:lnTo>
                    <a:pt x="857" y="22"/>
                  </a:lnTo>
                  <a:lnTo>
                    <a:pt x="856" y="22"/>
                  </a:lnTo>
                  <a:lnTo>
                    <a:pt x="855" y="22"/>
                  </a:lnTo>
                  <a:lnTo>
                    <a:pt x="854" y="23"/>
                  </a:lnTo>
                  <a:lnTo>
                    <a:pt x="853" y="23"/>
                  </a:lnTo>
                  <a:lnTo>
                    <a:pt x="852" y="23"/>
                  </a:lnTo>
                  <a:lnTo>
                    <a:pt x="850" y="23"/>
                  </a:lnTo>
                  <a:lnTo>
                    <a:pt x="850" y="24"/>
                  </a:lnTo>
                  <a:lnTo>
                    <a:pt x="849" y="24"/>
                  </a:lnTo>
                  <a:lnTo>
                    <a:pt x="848" y="24"/>
                  </a:lnTo>
                  <a:lnTo>
                    <a:pt x="848" y="25"/>
                  </a:lnTo>
                  <a:lnTo>
                    <a:pt x="847" y="25"/>
                  </a:lnTo>
                  <a:lnTo>
                    <a:pt x="846" y="25"/>
                  </a:lnTo>
                  <a:lnTo>
                    <a:pt x="843" y="25"/>
                  </a:lnTo>
                  <a:lnTo>
                    <a:pt x="841" y="25"/>
                  </a:lnTo>
                  <a:lnTo>
                    <a:pt x="839" y="25"/>
                  </a:lnTo>
                  <a:lnTo>
                    <a:pt x="836" y="25"/>
                  </a:lnTo>
                  <a:lnTo>
                    <a:pt x="833" y="25"/>
                  </a:lnTo>
                  <a:lnTo>
                    <a:pt x="831" y="25"/>
                  </a:lnTo>
                  <a:lnTo>
                    <a:pt x="832" y="24"/>
                  </a:lnTo>
                  <a:lnTo>
                    <a:pt x="833" y="24"/>
                  </a:lnTo>
                  <a:lnTo>
                    <a:pt x="834" y="24"/>
                  </a:lnTo>
                  <a:lnTo>
                    <a:pt x="832" y="24"/>
                  </a:lnTo>
                  <a:lnTo>
                    <a:pt x="829" y="25"/>
                  </a:lnTo>
                  <a:lnTo>
                    <a:pt x="828" y="25"/>
                  </a:lnTo>
                  <a:lnTo>
                    <a:pt x="826" y="24"/>
                  </a:lnTo>
                  <a:lnTo>
                    <a:pt x="824" y="24"/>
                  </a:lnTo>
                  <a:lnTo>
                    <a:pt x="825" y="24"/>
                  </a:lnTo>
                  <a:lnTo>
                    <a:pt x="827" y="23"/>
                  </a:lnTo>
                  <a:lnTo>
                    <a:pt x="832" y="22"/>
                  </a:lnTo>
                  <a:lnTo>
                    <a:pt x="836" y="21"/>
                  </a:lnTo>
                  <a:lnTo>
                    <a:pt x="838" y="21"/>
                  </a:lnTo>
                  <a:lnTo>
                    <a:pt x="839" y="21"/>
                  </a:lnTo>
                  <a:lnTo>
                    <a:pt x="840" y="21"/>
                  </a:lnTo>
                  <a:lnTo>
                    <a:pt x="841" y="21"/>
                  </a:lnTo>
                  <a:lnTo>
                    <a:pt x="842" y="20"/>
                  </a:lnTo>
                  <a:lnTo>
                    <a:pt x="843" y="20"/>
                  </a:lnTo>
                  <a:lnTo>
                    <a:pt x="845" y="20"/>
                  </a:lnTo>
                  <a:lnTo>
                    <a:pt x="848" y="20"/>
                  </a:lnTo>
                  <a:lnTo>
                    <a:pt x="850" y="20"/>
                  </a:lnTo>
                  <a:lnTo>
                    <a:pt x="852" y="20"/>
                  </a:lnTo>
                  <a:lnTo>
                    <a:pt x="856" y="20"/>
                  </a:lnTo>
                  <a:lnTo>
                    <a:pt x="860" y="20"/>
                  </a:lnTo>
                  <a:lnTo>
                    <a:pt x="864" y="18"/>
                  </a:lnTo>
                  <a:lnTo>
                    <a:pt x="867" y="18"/>
                  </a:lnTo>
                  <a:lnTo>
                    <a:pt x="868" y="18"/>
                  </a:lnTo>
                  <a:lnTo>
                    <a:pt x="864" y="18"/>
                  </a:lnTo>
                  <a:lnTo>
                    <a:pt x="860" y="18"/>
                  </a:lnTo>
                  <a:lnTo>
                    <a:pt x="855" y="20"/>
                  </a:lnTo>
                  <a:lnTo>
                    <a:pt x="852" y="20"/>
                  </a:lnTo>
                  <a:lnTo>
                    <a:pt x="847" y="20"/>
                  </a:lnTo>
                  <a:lnTo>
                    <a:pt x="842" y="20"/>
                  </a:lnTo>
                  <a:lnTo>
                    <a:pt x="841" y="20"/>
                  </a:lnTo>
                  <a:lnTo>
                    <a:pt x="840" y="20"/>
                  </a:lnTo>
                  <a:lnTo>
                    <a:pt x="838" y="20"/>
                  </a:lnTo>
                  <a:lnTo>
                    <a:pt x="834" y="21"/>
                  </a:lnTo>
                  <a:lnTo>
                    <a:pt x="831" y="21"/>
                  </a:lnTo>
                  <a:lnTo>
                    <a:pt x="829" y="22"/>
                  </a:lnTo>
                  <a:lnTo>
                    <a:pt x="828" y="22"/>
                  </a:lnTo>
                  <a:lnTo>
                    <a:pt x="823" y="23"/>
                  </a:lnTo>
                  <a:lnTo>
                    <a:pt x="821" y="23"/>
                  </a:lnTo>
                  <a:lnTo>
                    <a:pt x="821" y="24"/>
                  </a:lnTo>
                  <a:lnTo>
                    <a:pt x="820" y="24"/>
                  </a:lnTo>
                  <a:lnTo>
                    <a:pt x="818" y="24"/>
                  </a:lnTo>
                  <a:lnTo>
                    <a:pt x="817" y="24"/>
                  </a:lnTo>
                  <a:lnTo>
                    <a:pt x="814" y="23"/>
                  </a:lnTo>
                  <a:lnTo>
                    <a:pt x="813" y="23"/>
                  </a:lnTo>
                  <a:lnTo>
                    <a:pt x="811" y="23"/>
                  </a:lnTo>
                  <a:lnTo>
                    <a:pt x="810" y="23"/>
                  </a:lnTo>
                  <a:lnTo>
                    <a:pt x="807" y="22"/>
                  </a:lnTo>
                  <a:lnTo>
                    <a:pt x="806" y="22"/>
                  </a:lnTo>
                  <a:lnTo>
                    <a:pt x="805" y="22"/>
                  </a:lnTo>
                  <a:lnTo>
                    <a:pt x="804" y="21"/>
                  </a:lnTo>
                  <a:lnTo>
                    <a:pt x="805" y="21"/>
                  </a:lnTo>
                  <a:lnTo>
                    <a:pt x="806" y="21"/>
                  </a:lnTo>
                  <a:lnTo>
                    <a:pt x="809" y="21"/>
                  </a:lnTo>
                  <a:lnTo>
                    <a:pt x="811" y="21"/>
                  </a:lnTo>
                  <a:lnTo>
                    <a:pt x="814" y="21"/>
                  </a:lnTo>
                  <a:lnTo>
                    <a:pt x="817" y="21"/>
                  </a:lnTo>
                  <a:lnTo>
                    <a:pt x="819" y="21"/>
                  </a:lnTo>
                  <a:lnTo>
                    <a:pt x="821" y="21"/>
                  </a:lnTo>
                  <a:lnTo>
                    <a:pt x="825" y="21"/>
                  </a:lnTo>
                  <a:lnTo>
                    <a:pt x="826" y="21"/>
                  </a:lnTo>
                  <a:lnTo>
                    <a:pt x="829" y="21"/>
                  </a:lnTo>
                  <a:lnTo>
                    <a:pt x="832" y="20"/>
                  </a:lnTo>
                  <a:lnTo>
                    <a:pt x="833" y="20"/>
                  </a:lnTo>
                  <a:lnTo>
                    <a:pt x="836" y="20"/>
                  </a:lnTo>
                  <a:lnTo>
                    <a:pt x="838" y="20"/>
                  </a:lnTo>
                  <a:lnTo>
                    <a:pt x="836" y="20"/>
                  </a:lnTo>
                  <a:lnTo>
                    <a:pt x="838" y="20"/>
                  </a:lnTo>
                  <a:lnTo>
                    <a:pt x="838" y="18"/>
                  </a:lnTo>
                  <a:lnTo>
                    <a:pt x="839" y="18"/>
                  </a:lnTo>
                  <a:lnTo>
                    <a:pt x="840" y="18"/>
                  </a:lnTo>
                  <a:lnTo>
                    <a:pt x="841" y="18"/>
                  </a:lnTo>
                  <a:lnTo>
                    <a:pt x="845" y="18"/>
                  </a:lnTo>
                  <a:lnTo>
                    <a:pt x="848" y="17"/>
                  </a:lnTo>
                  <a:lnTo>
                    <a:pt x="849" y="17"/>
                  </a:lnTo>
                  <a:lnTo>
                    <a:pt x="848" y="17"/>
                  </a:lnTo>
                  <a:lnTo>
                    <a:pt x="847" y="17"/>
                  </a:lnTo>
                  <a:lnTo>
                    <a:pt x="845" y="17"/>
                  </a:lnTo>
                  <a:lnTo>
                    <a:pt x="842" y="17"/>
                  </a:lnTo>
                  <a:lnTo>
                    <a:pt x="839" y="18"/>
                  </a:lnTo>
                  <a:lnTo>
                    <a:pt x="835" y="18"/>
                  </a:lnTo>
                  <a:lnTo>
                    <a:pt x="834" y="18"/>
                  </a:lnTo>
                  <a:lnTo>
                    <a:pt x="832" y="20"/>
                  </a:lnTo>
                  <a:lnTo>
                    <a:pt x="828" y="20"/>
                  </a:lnTo>
                  <a:lnTo>
                    <a:pt x="824" y="20"/>
                  </a:lnTo>
                  <a:lnTo>
                    <a:pt x="820" y="20"/>
                  </a:lnTo>
                  <a:lnTo>
                    <a:pt x="816" y="20"/>
                  </a:lnTo>
                  <a:lnTo>
                    <a:pt x="811" y="20"/>
                  </a:lnTo>
                  <a:lnTo>
                    <a:pt x="807" y="20"/>
                  </a:lnTo>
                  <a:lnTo>
                    <a:pt x="803" y="21"/>
                  </a:lnTo>
                  <a:lnTo>
                    <a:pt x="802" y="20"/>
                  </a:lnTo>
                  <a:lnTo>
                    <a:pt x="800" y="20"/>
                  </a:lnTo>
                  <a:lnTo>
                    <a:pt x="800" y="18"/>
                  </a:lnTo>
                  <a:lnTo>
                    <a:pt x="804" y="17"/>
                  </a:lnTo>
                  <a:lnTo>
                    <a:pt x="804" y="18"/>
                  </a:lnTo>
                  <a:lnTo>
                    <a:pt x="805" y="18"/>
                  </a:lnTo>
                  <a:lnTo>
                    <a:pt x="806" y="18"/>
                  </a:lnTo>
                  <a:lnTo>
                    <a:pt x="807" y="18"/>
                  </a:lnTo>
                  <a:lnTo>
                    <a:pt x="810" y="18"/>
                  </a:lnTo>
                  <a:lnTo>
                    <a:pt x="813" y="18"/>
                  </a:lnTo>
                  <a:lnTo>
                    <a:pt x="813" y="17"/>
                  </a:lnTo>
                  <a:lnTo>
                    <a:pt x="810" y="17"/>
                  </a:lnTo>
                  <a:lnTo>
                    <a:pt x="809" y="17"/>
                  </a:lnTo>
                  <a:lnTo>
                    <a:pt x="806" y="17"/>
                  </a:lnTo>
                  <a:lnTo>
                    <a:pt x="805" y="17"/>
                  </a:lnTo>
                  <a:lnTo>
                    <a:pt x="806" y="17"/>
                  </a:lnTo>
                  <a:lnTo>
                    <a:pt x="809" y="17"/>
                  </a:lnTo>
                  <a:lnTo>
                    <a:pt x="811" y="16"/>
                  </a:lnTo>
                  <a:lnTo>
                    <a:pt x="812" y="16"/>
                  </a:lnTo>
                  <a:lnTo>
                    <a:pt x="816" y="16"/>
                  </a:lnTo>
                  <a:lnTo>
                    <a:pt x="817" y="16"/>
                  </a:lnTo>
                  <a:lnTo>
                    <a:pt x="816" y="16"/>
                  </a:lnTo>
                  <a:lnTo>
                    <a:pt x="817" y="15"/>
                  </a:lnTo>
                  <a:lnTo>
                    <a:pt x="820" y="15"/>
                  </a:lnTo>
                  <a:lnTo>
                    <a:pt x="821" y="15"/>
                  </a:lnTo>
                  <a:lnTo>
                    <a:pt x="825" y="15"/>
                  </a:lnTo>
                  <a:lnTo>
                    <a:pt x="826" y="15"/>
                  </a:lnTo>
                  <a:lnTo>
                    <a:pt x="827" y="15"/>
                  </a:lnTo>
                  <a:lnTo>
                    <a:pt x="828" y="15"/>
                  </a:lnTo>
                  <a:lnTo>
                    <a:pt x="829" y="15"/>
                  </a:lnTo>
                  <a:lnTo>
                    <a:pt x="831" y="15"/>
                  </a:lnTo>
                  <a:lnTo>
                    <a:pt x="827" y="15"/>
                  </a:lnTo>
                  <a:lnTo>
                    <a:pt x="825" y="15"/>
                  </a:lnTo>
                  <a:lnTo>
                    <a:pt x="824" y="15"/>
                  </a:lnTo>
                  <a:lnTo>
                    <a:pt x="823" y="15"/>
                  </a:lnTo>
                  <a:lnTo>
                    <a:pt x="821" y="15"/>
                  </a:lnTo>
                  <a:lnTo>
                    <a:pt x="820" y="15"/>
                  </a:lnTo>
                  <a:lnTo>
                    <a:pt x="819" y="15"/>
                  </a:lnTo>
                  <a:lnTo>
                    <a:pt x="817" y="15"/>
                  </a:lnTo>
                  <a:lnTo>
                    <a:pt x="813" y="15"/>
                  </a:lnTo>
                  <a:lnTo>
                    <a:pt x="811" y="15"/>
                  </a:lnTo>
                  <a:lnTo>
                    <a:pt x="809" y="16"/>
                  </a:lnTo>
                  <a:lnTo>
                    <a:pt x="804" y="16"/>
                  </a:lnTo>
                  <a:lnTo>
                    <a:pt x="803" y="16"/>
                  </a:lnTo>
                  <a:lnTo>
                    <a:pt x="802" y="16"/>
                  </a:lnTo>
                  <a:lnTo>
                    <a:pt x="799" y="16"/>
                  </a:lnTo>
                  <a:lnTo>
                    <a:pt x="804" y="15"/>
                  </a:lnTo>
                  <a:lnTo>
                    <a:pt x="807" y="15"/>
                  </a:lnTo>
                  <a:lnTo>
                    <a:pt x="809" y="15"/>
                  </a:lnTo>
                  <a:lnTo>
                    <a:pt x="812" y="15"/>
                  </a:lnTo>
                  <a:lnTo>
                    <a:pt x="812" y="14"/>
                  </a:lnTo>
                  <a:lnTo>
                    <a:pt x="810" y="14"/>
                  </a:lnTo>
                  <a:lnTo>
                    <a:pt x="809" y="14"/>
                  </a:lnTo>
                  <a:lnTo>
                    <a:pt x="807" y="14"/>
                  </a:lnTo>
                  <a:lnTo>
                    <a:pt x="806" y="14"/>
                  </a:lnTo>
                  <a:lnTo>
                    <a:pt x="805" y="14"/>
                  </a:lnTo>
                  <a:lnTo>
                    <a:pt x="804" y="14"/>
                  </a:lnTo>
                  <a:lnTo>
                    <a:pt x="803" y="14"/>
                  </a:lnTo>
                  <a:lnTo>
                    <a:pt x="802" y="14"/>
                  </a:lnTo>
                  <a:lnTo>
                    <a:pt x="800" y="14"/>
                  </a:lnTo>
                  <a:lnTo>
                    <a:pt x="800" y="15"/>
                  </a:lnTo>
                  <a:lnTo>
                    <a:pt x="799" y="15"/>
                  </a:lnTo>
                  <a:lnTo>
                    <a:pt x="798" y="15"/>
                  </a:lnTo>
                  <a:lnTo>
                    <a:pt x="795" y="15"/>
                  </a:lnTo>
                  <a:lnTo>
                    <a:pt x="796" y="15"/>
                  </a:lnTo>
                  <a:lnTo>
                    <a:pt x="793" y="14"/>
                  </a:lnTo>
                  <a:lnTo>
                    <a:pt x="792" y="14"/>
                  </a:lnTo>
                  <a:lnTo>
                    <a:pt x="793" y="14"/>
                  </a:lnTo>
                  <a:lnTo>
                    <a:pt x="792" y="14"/>
                  </a:lnTo>
                  <a:lnTo>
                    <a:pt x="793" y="14"/>
                  </a:lnTo>
                  <a:lnTo>
                    <a:pt x="795" y="14"/>
                  </a:lnTo>
                  <a:lnTo>
                    <a:pt x="796" y="14"/>
                  </a:lnTo>
                  <a:lnTo>
                    <a:pt x="796" y="13"/>
                  </a:lnTo>
                  <a:lnTo>
                    <a:pt x="797" y="13"/>
                  </a:lnTo>
                  <a:lnTo>
                    <a:pt x="798" y="13"/>
                  </a:lnTo>
                  <a:lnTo>
                    <a:pt x="799" y="13"/>
                  </a:lnTo>
                  <a:lnTo>
                    <a:pt x="800" y="13"/>
                  </a:lnTo>
                  <a:lnTo>
                    <a:pt x="802" y="13"/>
                  </a:lnTo>
                  <a:lnTo>
                    <a:pt x="803" y="13"/>
                  </a:lnTo>
                  <a:lnTo>
                    <a:pt x="805" y="13"/>
                  </a:lnTo>
                  <a:lnTo>
                    <a:pt x="806" y="11"/>
                  </a:lnTo>
                  <a:lnTo>
                    <a:pt x="810" y="11"/>
                  </a:lnTo>
                  <a:lnTo>
                    <a:pt x="812" y="11"/>
                  </a:lnTo>
                  <a:lnTo>
                    <a:pt x="813" y="11"/>
                  </a:lnTo>
                  <a:lnTo>
                    <a:pt x="814" y="11"/>
                  </a:lnTo>
                  <a:lnTo>
                    <a:pt x="816" y="11"/>
                  </a:lnTo>
                  <a:lnTo>
                    <a:pt x="814" y="11"/>
                  </a:lnTo>
                  <a:lnTo>
                    <a:pt x="816" y="11"/>
                  </a:lnTo>
                  <a:lnTo>
                    <a:pt x="816" y="13"/>
                  </a:lnTo>
                  <a:lnTo>
                    <a:pt x="817" y="13"/>
                  </a:lnTo>
                  <a:lnTo>
                    <a:pt x="818" y="13"/>
                  </a:lnTo>
                  <a:lnTo>
                    <a:pt x="819" y="11"/>
                  </a:lnTo>
                  <a:lnTo>
                    <a:pt x="818" y="11"/>
                  </a:lnTo>
                  <a:lnTo>
                    <a:pt x="817" y="11"/>
                  </a:lnTo>
                  <a:lnTo>
                    <a:pt x="818" y="11"/>
                  </a:lnTo>
                  <a:lnTo>
                    <a:pt x="819" y="11"/>
                  </a:lnTo>
                  <a:lnTo>
                    <a:pt x="820" y="11"/>
                  </a:lnTo>
                  <a:lnTo>
                    <a:pt x="821" y="11"/>
                  </a:lnTo>
                  <a:lnTo>
                    <a:pt x="821" y="10"/>
                  </a:lnTo>
                  <a:lnTo>
                    <a:pt x="825" y="10"/>
                  </a:lnTo>
                  <a:lnTo>
                    <a:pt x="829" y="10"/>
                  </a:lnTo>
                  <a:lnTo>
                    <a:pt x="829" y="9"/>
                  </a:lnTo>
                  <a:lnTo>
                    <a:pt x="831" y="9"/>
                  </a:lnTo>
                  <a:lnTo>
                    <a:pt x="832" y="9"/>
                  </a:lnTo>
                  <a:lnTo>
                    <a:pt x="833" y="10"/>
                  </a:lnTo>
                  <a:lnTo>
                    <a:pt x="834" y="9"/>
                  </a:lnTo>
                  <a:lnTo>
                    <a:pt x="836" y="10"/>
                  </a:lnTo>
                  <a:lnTo>
                    <a:pt x="838" y="10"/>
                  </a:lnTo>
                  <a:lnTo>
                    <a:pt x="835" y="10"/>
                  </a:lnTo>
                  <a:lnTo>
                    <a:pt x="835" y="11"/>
                  </a:lnTo>
                  <a:lnTo>
                    <a:pt x="838" y="11"/>
                  </a:lnTo>
                  <a:lnTo>
                    <a:pt x="840" y="11"/>
                  </a:lnTo>
                  <a:lnTo>
                    <a:pt x="839" y="11"/>
                  </a:lnTo>
                  <a:lnTo>
                    <a:pt x="838" y="11"/>
                  </a:lnTo>
                  <a:lnTo>
                    <a:pt x="838" y="10"/>
                  </a:lnTo>
                  <a:lnTo>
                    <a:pt x="840" y="10"/>
                  </a:lnTo>
                  <a:lnTo>
                    <a:pt x="839" y="10"/>
                  </a:lnTo>
                  <a:lnTo>
                    <a:pt x="840" y="10"/>
                  </a:lnTo>
                  <a:lnTo>
                    <a:pt x="842" y="10"/>
                  </a:lnTo>
                  <a:lnTo>
                    <a:pt x="846" y="10"/>
                  </a:lnTo>
                  <a:lnTo>
                    <a:pt x="847" y="10"/>
                  </a:lnTo>
                  <a:lnTo>
                    <a:pt x="848" y="11"/>
                  </a:lnTo>
                  <a:lnTo>
                    <a:pt x="850" y="11"/>
                  </a:lnTo>
                  <a:lnTo>
                    <a:pt x="849" y="11"/>
                  </a:lnTo>
                  <a:lnTo>
                    <a:pt x="849" y="10"/>
                  </a:lnTo>
                  <a:lnTo>
                    <a:pt x="853" y="10"/>
                  </a:lnTo>
                  <a:lnTo>
                    <a:pt x="854" y="10"/>
                  </a:lnTo>
                  <a:lnTo>
                    <a:pt x="854" y="11"/>
                  </a:lnTo>
                  <a:lnTo>
                    <a:pt x="855" y="11"/>
                  </a:lnTo>
                  <a:lnTo>
                    <a:pt x="856" y="11"/>
                  </a:lnTo>
                  <a:lnTo>
                    <a:pt x="855" y="11"/>
                  </a:lnTo>
                  <a:lnTo>
                    <a:pt x="855" y="10"/>
                  </a:lnTo>
                  <a:lnTo>
                    <a:pt x="856" y="10"/>
                  </a:lnTo>
                  <a:lnTo>
                    <a:pt x="856" y="11"/>
                  </a:lnTo>
                  <a:lnTo>
                    <a:pt x="857" y="11"/>
                  </a:lnTo>
                  <a:lnTo>
                    <a:pt x="857" y="10"/>
                  </a:lnTo>
                  <a:lnTo>
                    <a:pt x="854" y="10"/>
                  </a:lnTo>
                  <a:lnTo>
                    <a:pt x="850" y="10"/>
                  </a:lnTo>
                  <a:lnTo>
                    <a:pt x="846" y="9"/>
                  </a:lnTo>
                  <a:lnTo>
                    <a:pt x="842" y="9"/>
                  </a:lnTo>
                  <a:lnTo>
                    <a:pt x="842" y="8"/>
                  </a:lnTo>
                  <a:lnTo>
                    <a:pt x="845" y="8"/>
                  </a:lnTo>
                  <a:lnTo>
                    <a:pt x="847" y="8"/>
                  </a:lnTo>
                  <a:lnTo>
                    <a:pt x="849" y="8"/>
                  </a:lnTo>
                  <a:lnTo>
                    <a:pt x="853" y="8"/>
                  </a:lnTo>
                  <a:lnTo>
                    <a:pt x="854" y="8"/>
                  </a:lnTo>
                  <a:lnTo>
                    <a:pt x="855" y="8"/>
                  </a:lnTo>
                  <a:lnTo>
                    <a:pt x="856" y="8"/>
                  </a:lnTo>
                  <a:lnTo>
                    <a:pt x="855" y="8"/>
                  </a:lnTo>
                  <a:lnTo>
                    <a:pt x="856" y="7"/>
                  </a:lnTo>
                  <a:lnTo>
                    <a:pt x="855" y="7"/>
                  </a:lnTo>
                  <a:lnTo>
                    <a:pt x="856" y="7"/>
                  </a:lnTo>
                  <a:lnTo>
                    <a:pt x="855" y="7"/>
                  </a:lnTo>
                  <a:lnTo>
                    <a:pt x="854" y="7"/>
                  </a:lnTo>
                  <a:lnTo>
                    <a:pt x="853" y="7"/>
                  </a:lnTo>
                  <a:lnTo>
                    <a:pt x="854" y="7"/>
                  </a:lnTo>
                  <a:lnTo>
                    <a:pt x="854" y="6"/>
                  </a:lnTo>
                  <a:lnTo>
                    <a:pt x="857" y="6"/>
                  </a:lnTo>
                  <a:lnTo>
                    <a:pt x="861" y="6"/>
                  </a:lnTo>
                  <a:lnTo>
                    <a:pt x="863" y="6"/>
                  </a:lnTo>
                  <a:lnTo>
                    <a:pt x="863" y="7"/>
                  </a:lnTo>
                  <a:lnTo>
                    <a:pt x="861" y="7"/>
                  </a:lnTo>
                  <a:lnTo>
                    <a:pt x="864" y="7"/>
                  </a:lnTo>
                  <a:lnTo>
                    <a:pt x="867" y="7"/>
                  </a:lnTo>
                  <a:lnTo>
                    <a:pt x="868" y="7"/>
                  </a:lnTo>
                  <a:lnTo>
                    <a:pt x="870" y="7"/>
                  </a:lnTo>
                  <a:lnTo>
                    <a:pt x="873" y="8"/>
                  </a:lnTo>
                  <a:lnTo>
                    <a:pt x="871" y="8"/>
                  </a:lnTo>
                  <a:lnTo>
                    <a:pt x="874" y="9"/>
                  </a:lnTo>
                  <a:lnTo>
                    <a:pt x="873" y="10"/>
                  </a:lnTo>
                  <a:lnTo>
                    <a:pt x="871" y="10"/>
                  </a:lnTo>
                  <a:lnTo>
                    <a:pt x="875" y="10"/>
                  </a:lnTo>
                  <a:lnTo>
                    <a:pt x="877" y="10"/>
                  </a:lnTo>
                  <a:lnTo>
                    <a:pt x="881" y="10"/>
                  </a:lnTo>
                  <a:lnTo>
                    <a:pt x="882" y="10"/>
                  </a:lnTo>
                  <a:lnTo>
                    <a:pt x="881" y="9"/>
                  </a:lnTo>
                  <a:lnTo>
                    <a:pt x="877" y="9"/>
                  </a:lnTo>
                  <a:lnTo>
                    <a:pt x="876" y="9"/>
                  </a:lnTo>
                  <a:lnTo>
                    <a:pt x="875" y="8"/>
                  </a:lnTo>
                  <a:lnTo>
                    <a:pt x="876" y="8"/>
                  </a:lnTo>
                  <a:lnTo>
                    <a:pt x="878" y="8"/>
                  </a:lnTo>
                  <a:lnTo>
                    <a:pt x="880" y="8"/>
                  </a:lnTo>
                  <a:lnTo>
                    <a:pt x="882" y="9"/>
                  </a:lnTo>
                  <a:lnTo>
                    <a:pt x="883" y="9"/>
                  </a:lnTo>
                  <a:lnTo>
                    <a:pt x="885" y="9"/>
                  </a:lnTo>
                  <a:lnTo>
                    <a:pt x="889" y="10"/>
                  </a:lnTo>
                  <a:lnTo>
                    <a:pt x="892" y="10"/>
                  </a:lnTo>
                  <a:lnTo>
                    <a:pt x="893" y="10"/>
                  </a:lnTo>
                  <a:lnTo>
                    <a:pt x="897" y="10"/>
                  </a:lnTo>
                  <a:lnTo>
                    <a:pt x="899" y="11"/>
                  </a:lnTo>
                  <a:lnTo>
                    <a:pt x="899" y="13"/>
                  </a:lnTo>
                  <a:lnTo>
                    <a:pt x="902" y="13"/>
                  </a:lnTo>
                  <a:lnTo>
                    <a:pt x="899" y="11"/>
                  </a:lnTo>
                  <a:lnTo>
                    <a:pt x="899" y="10"/>
                  </a:lnTo>
                  <a:lnTo>
                    <a:pt x="898" y="10"/>
                  </a:lnTo>
                  <a:lnTo>
                    <a:pt x="899" y="10"/>
                  </a:lnTo>
                  <a:lnTo>
                    <a:pt x="898" y="10"/>
                  </a:lnTo>
                  <a:lnTo>
                    <a:pt x="896" y="10"/>
                  </a:lnTo>
                  <a:lnTo>
                    <a:pt x="893" y="10"/>
                  </a:lnTo>
                  <a:lnTo>
                    <a:pt x="890" y="9"/>
                  </a:lnTo>
                  <a:lnTo>
                    <a:pt x="891" y="9"/>
                  </a:lnTo>
                  <a:lnTo>
                    <a:pt x="888" y="9"/>
                  </a:lnTo>
                  <a:lnTo>
                    <a:pt x="885" y="8"/>
                  </a:lnTo>
                  <a:lnTo>
                    <a:pt x="882" y="8"/>
                  </a:lnTo>
                  <a:lnTo>
                    <a:pt x="878" y="7"/>
                  </a:lnTo>
                  <a:lnTo>
                    <a:pt x="880" y="7"/>
                  </a:lnTo>
                  <a:lnTo>
                    <a:pt x="882" y="6"/>
                  </a:lnTo>
                  <a:lnTo>
                    <a:pt x="887" y="6"/>
                  </a:lnTo>
                  <a:lnTo>
                    <a:pt x="890" y="6"/>
                  </a:lnTo>
                  <a:lnTo>
                    <a:pt x="888" y="6"/>
                  </a:lnTo>
                  <a:lnTo>
                    <a:pt x="887" y="6"/>
                  </a:lnTo>
                  <a:lnTo>
                    <a:pt x="884" y="4"/>
                  </a:lnTo>
                  <a:lnTo>
                    <a:pt x="885" y="4"/>
                  </a:lnTo>
                  <a:lnTo>
                    <a:pt x="888" y="4"/>
                  </a:lnTo>
                  <a:lnTo>
                    <a:pt x="890" y="4"/>
                  </a:lnTo>
                  <a:lnTo>
                    <a:pt x="892" y="4"/>
                  </a:lnTo>
                  <a:lnTo>
                    <a:pt x="895" y="4"/>
                  </a:lnTo>
                  <a:lnTo>
                    <a:pt x="896" y="6"/>
                  </a:lnTo>
                  <a:lnTo>
                    <a:pt x="898" y="6"/>
                  </a:lnTo>
                  <a:lnTo>
                    <a:pt x="897" y="4"/>
                  </a:lnTo>
                  <a:lnTo>
                    <a:pt x="896" y="4"/>
                  </a:lnTo>
                  <a:lnTo>
                    <a:pt x="896" y="3"/>
                  </a:lnTo>
                  <a:lnTo>
                    <a:pt x="895" y="3"/>
                  </a:lnTo>
                  <a:lnTo>
                    <a:pt x="893" y="3"/>
                  </a:lnTo>
                  <a:lnTo>
                    <a:pt x="892" y="3"/>
                  </a:lnTo>
                  <a:lnTo>
                    <a:pt x="893" y="3"/>
                  </a:lnTo>
                  <a:lnTo>
                    <a:pt x="895" y="3"/>
                  </a:lnTo>
                  <a:lnTo>
                    <a:pt x="897" y="3"/>
                  </a:lnTo>
                  <a:lnTo>
                    <a:pt x="900" y="3"/>
                  </a:lnTo>
                  <a:lnTo>
                    <a:pt x="903" y="3"/>
                  </a:lnTo>
                  <a:lnTo>
                    <a:pt x="904" y="3"/>
                  </a:lnTo>
                  <a:lnTo>
                    <a:pt x="903" y="3"/>
                  </a:lnTo>
                  <a:lnTo>
                    <a:pt x="904" y="3"/>
                  </a:lnTo>
                  <a:lnTo>
                    <a:pt x="904" y="4"/>
                  </a:lnTo>
                  <a:lnTo>
                    <a:pt x="905" y="4"/>
                  </a:lnTo>
                  <a:lnTo>
                    <a:pt x="906" y="4"/>
                  </a:lnTo>
                  <a:lnTo>
                    <a:pt x="905" y="4"/>
                  </a:lnTo>
                  <a:lnTo>
                    <a:pt x="905" y="3"/>
                  </a:lnTo>
                  <a:lnTo>
                    <a:pt x="906" y="3"/>
                  </a:lnTo>
                  <a:lnTo>
                    <a:pt x="909" y="4"/>
                  </a:lnTo>
                  <a:lnTo>
                    <a:pt x="912" y="4"/>
                  </a:lnTo>
                  <a:lnTo>
                    <a:pt x="913" y="4"/>
                  </a:lnTo>
                  <a:lnTo>
                    <a:pt x="917" y="4"/>
                  </a:lnTo>
                  <a:lnTo>
                    <a:pt x="913" y="3"/>
                  </a:lnTo>
                  <a:lnTo>
                    <a:pt x="910" y="3"/>
                  </a:lnTo>
                  <a:lnTo>
                    <a:pt x="906" y="3"/>
                  </a:lnTo>
                  <a:lnTo>
                    <a:pt x="907" y="3"/>
                  </a:lnTo>
                  <a:lnTo>
                    <a:pt x="909" y="3"/>
                  </a:lnTo>
                  <a:lnTo>
                    <a:pt x="906" y="2"/>
                  </a:lnTo>
                  <a:lnTo>
                    <a:pt x="904" y="2"/>
                  </a:lnTo>
                  <a:lnTo>
                    <a:pt x="905" y="2"/>
                  </a:lnTo>
                  <a:lnTo>
                    <a:pt x="906" y="2"/>
                  </a:lnTo>
                  <a:lnTo>
                    <a:pt x="910" y="2"/>
                  </a:lnTo>
                  <a:lnTo>
                    <a:pt x="913" y="1"/>
                  </a:lnTo>
                  <a:lnTo>
                    <a:pt x="913" y="2"/>
                  </a:lnTo>
                  <a:lnTo>
                    <a:pt x="914" y="2"/>
                  </a:lnTo>
                  <a:lnTo>
                    <a:pt x="916" y="2"/>
                  </a:lnTo>
                  <a:lnTo>
                    <a:pt x="918" y="2"/>
                  </a:lnTo>
                  <a:lnTo>
                    <a:pt x="919" y="2"/>
                  </a:lnTo>
                  <a:lnTo>
                    <a:pt x="920" y="2"/>
                  </a:lnTo>
                  <a:lnTo>
                    <a:pt x="921" y="2"/>
                  </a:lnTo>
                  <a:lnTo>
                    <a:pt x="921" y="3"/>
                  </a:lnTo>
                  <a:lnTo>
                    <a:pt x="923" y="3"/>
                  </a:lnTo>
                  <a:lnTo>
                    <a:pt x="923" y="2"/>
                  </a:lnTo>
                  <a:lnTo>
                    <a:pt x="921" y="2"/>
                  </a:lnTo>
                  <a:lnTo>
                    <a:pt x="923" y="2"/>
                  </a:lnTo>
                  <a:lnTo>
                    <a:pt x="925" y="2"/>
                  </a:lnTo>
                  <a:lnTo>
                    <a:pt x="927" y="2"/>
                  </a:lnTo>
                  <a:lnTo>
                    <a:pt x="931" y="2"/>
                  </a:lnTo>
                  <a:lnTo>
                    <a:pt x="932" y="3"/>
                  </a:lnTo>
                  <a:lnTo>
                    <a:pt x="931" y="3"/>
                  </a:lnTo>
                  <a:lnTo>
                    <a:pt x="932" y="3"/>
                  </a:lnTo>
                  <a:lnTo>
                    <a:pt x="933" y="3"/>
                  </a:lnTo>
                  <a:lnTo>
                    <a:pt x="933" y="4"/>
                  </a:lnTo>
                  <a:lnTo>
                    <a:pt x="934" y="4"/>
                  </a:lnTo>
                  <a:lnTo>
                    <a:pt x="935" y="4"/>
                  </a:lnTo>
                  <a:lnTo>
                    <a:pt x="937" y="4"/>
                  </a:lnTo>
                  <a:lnTo>
                    <a:pt x="938" y="4"/>
                  </a:lnTo>
                  <a:lnTo>
                    <a:pt x="938" y="6"/>
                  </a:lnTo>
                  <a:lnTo>
                    <a:pt x="937" y="6"/>
                  </a:lnTo>
                  <a:lnTo>
                    <a:pt x="935" y="6"/>
                  </a:lnTo>
                  <a:lnTo>
                    <a:pt x="934" y="6"/>
                  </a:lnTo>
                  <a:lnTo>
                    <a:pt x="933" y="6"/>
                  </a:lnTo>
                  <a:lnTo>
                    <a:pt x="934" y="7"/>
                  </a:lnTo>
                  <a:lnTo>
                    <a:pt x="934" y="6"/>
                  </a:lnTo>
                  <a:lnTo>
                    <a:pt x="937" y="6"/>
                  </a:lnTo>
                  <a:lnTo>
                    <a:pt x="940" y="4"/>
                  </a:lnTo>
                  <a:lnTo>
                    <a:pt x="941" y="4"/>
                  </a:lnTo>
                  <a:lnTo>
                    <a:pt x="942" y="4"/>
                  </a:lnTo>
                  <a:lnTo>
                    <a:pt x="940" y="4"/>
                  </a:lnTo>
                  <a:lnTo>
                    <a:pt x="937" y="4"/>
                  </a:lnTo>
                  <a:lnTo>
                    <a:pt x="938" y="4"/>
                  </a:lnTo>
                  <a:lnTo>
                    <a:pt x="937" y="4"/>
                  </a:lnTo>
                  <a:lnTo>
                    <a:pt x="937" y="3"/>
                  </a:lnTo>
                  <a:lnTo>
                    <a:pt x="939" y="3"/>
                  </a:lnTo>
                  <a:lnTo>
                    <a:pt x="935" y="3"/>
                  </a:lnTo>
                  <a:lnTo>
                    <a:pt x="934" y="2"/>
                  </a:lnTo>
                  <a:lnTo>
                    <a:pt x="932" y="2"/>
                  </a:lnTo>
                  <a:lnTo>
                    <a:pt x="930" y="1"/>
                  </a:lnTo>
                  <a:lnTo>
                    <a:pt x="931" y="1"/>
                  </a:lnTo>
                  <a:lnTo>
                    <a:pt x="932" y="1"/>
                  </a:lnTo>
                  <a:lnTo>
                    <a:pt x="935" y="1"/>
                  </a:lnTo>
                  <a:lnTo>
                    <a:pt x="940" y="1"/>
                  </a:lnTo>
                  <a:lnTo>
                    <a:pt x="941" y="1"/>
                  </a:lnTo>
                  <a:lnTo>
                    <a:pt x="944" y="1"/>
                  </a:lnTo>
                  <a:lnTo>
                    <a:pt x="946" y="1"/>
                  </a:lnTo>
                  <a:lnTo>
                    <a:pt x="947" y="1"/>
                  </a:lnTo>
                  <a:lnTo>
                    <a:pt x="948" y="1"/>
                  </a:lnTo>
                  <a:lnTo>
                    <a:pt x="949" y="1"/>
                  </a:lnTo>
                  <a:lnTo>
                    <a:pt x="953" y="1"/>
                  </a:lnTo>
                  <a:lnTo>
                    <a:pt x="956" y="1"/>
                  </a:lnTo>
                  <a:lnTo>
                    <a:pt x="957" y="1"/>
                  </a:lnTo>
                  <a:lnTo>
                    <a:pt x="957" y="2"/>
                  </a:lnTo>
                  <a:lnTo>
                    <a:pt x="961" y="3"/>
                  </a:lnTo>
                  <a:lnTo>
                    <a:pt x="963" y="3"/>
                  </a:lnTo>
                  <a:lnTo>
                    <a:pt x="967" y="4"/>
                  </a:lnTo>
                  <a:lnTo>
                    <a:pt x="967" y="3"/>
                  </a:lnTo>
                  <a:lnTo>
                    <a:pt x="968" y="3"/>
                  </a:lnTo>
                  <a:lnTo>
                    <a:pt x="966" y="3"/>
                  </a:lnTo>
                  <a:lnTo>
                    <a:pt x="963" y="3"/>
                  </a:lnTo>
                  <a:lnTo>
                    <a:pt x="962" y="2"/>
                  </a:lnTo>
                  <a:lnTo>
                    <a:pt x="961" y="2"/>
                  </a:lnTo>
                  <a:lnTo>
                    <a:pt x="962" y="2"/>
                  </a:lnTo>
                  <a:lnTo>
                    <a:pt x="961" y="2"/>
                  </a:lnTo>
                  <a:lnTo>
                    <a:pt x="960" y="2"/>
                  </a:lnTo>
                  <a:lnTo>
                    <a:pt x="961" y="1"/>
                  </a:lnTo>
                  <a:lnTo>
                    <a:pt x="962" y="1"/>
                  </a:lnTo>
                  <a:lnTo>
                    <a:pt x="964" y="1"/>
                  </a:lnTo>
                  <a:lnTo>
                    <a:pt x="967" y="1"/>
                  </a:lnTo>
                  <a:lnTo>
                    <a:pt x="968" y="1"/>
                  </a:lnTo>
                  <a:lnTo>
                    <a:pt x="967" y="1"/>
                  </a:lnTo>
                  <a:lnTo>
                    <a:pt x="968" y="1"/>
                  </a:lnTo>
                  <a:lnTo>
                    <a:pt x="969" y="0"/>
                  </a:lnTo>
                  <a:lnTo>
                    <a:pt x="970" y="0"/>
                  </a:lnTo>
                  <a:lnTo>
                    <a:pt x="970" y="1"/>
                  </a:lnTo>
                  <a:lnTo>
                    <a:pt x="973" y="0"/>
                  </a:lnTo>
                  <a:lnTo>
                    <a:pt x="976" y="0"/>
                  </a:lnTo>
                  <a:lnTo>
                    <a:pt x="978" y="0"/>
                  </a:lnTo>
                  <a:lnTo>
                    <a:pt x="978" y="1"/>
                  </a:lnTo>
                  <a:lnTo>
                    <a:pt x="976" y="1"/>
                  </a:lnTo>
                  <a:lnTo>
                    <a:pt x="977" y="1"/>
                  </a:lnTo>
                  <a:lnTo>
                    <a:pt x="977" y="2"/>
                  </a:lnTo>
                  <a:lnTo>
                    <a:pt x="980" y="2"/>
                  </a:lnTo>
                  <a:lnTo>
                    <a:pt x="983" y="2"/>
                  </a:lnTo>
                  <a:lnTo>
                    <a:pt x="980" y="1"/>
                  </a:lnTo>
                  <a:lnTo>
                    <a:pt x="978" y="1"/>
                  </a:lnTo>
                  <a:lnTo>
                    <a:pt x="981" y="1"/>
                  </a:lnTo>
                  <a:lnTo>
                    <a:pt x="982" y="1"/>
                  </a:lnTo>
                  <a:lnTo>
                    <a:pt x="982" y="0"/>
                  </a:lnTo>
                  <a:lnTo>
                    <a:pt x="983" y="0"/>
                  </a:lnTo>
                  <a:lnTo>
                    <a:pt x="984" y="1"/>
                  </a:lnTo>
                  <a:lnTo>
                    <a:pt x="984" y="0"/>
                  </a:lnTo>
                  <a:lnTo>
                    <a:pt x="985" y="0"/>
                  </a:lnTo>
                  <a:lnTo>
                    <a:pt x="988" y="0"/>
                  </a:lnTo>
                  <a:lnTo>
                    <a:pt x="991" y="0"/>
                  </a:lnTo>
                  <a:lnTo>
                    <a:pt x="995" y="0"/>
                  </a:lnTo>
                  <a:close/>
                </a:path>
              </a:pathLst>
            </a:custGeom>
            <a:solidFill>
              <a:srgbClr val="D4DF33"/>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0" name="Freeform 854">
              <a:extLst>
                <a:ext uri="{FF2B5EF4-FFF2-40B4-BE49-F238E27FC236}">
                  <a16:creationId xmlns="" xmlns:a16="http://schemas.microsoft.com/office/drawing/2014/main" id="{F3470CC3-44E1-4E78-AE08-C8A3C52099EA}"/>
                </a:ext>
              </a:extLst>
            </p:cNvPr>
            <p:cNvSpPr>
              <a:spLocks/>
            </p:cNvSpPr>
            <p:nvPr/>
          </p:nvSpPr>
          <p:spPr bwMode="auto">
            <a:xfrm>
              <a:off x="6162938" y="2108648"/>
              <a:ext cx="71481" cy="38293"/>
            </a:xfrm>
            <a:custGeom>
              <a:avLst/>
              <a:gdLst>
                <a:gd name="T0" fmla="*/ 42 w 56"/>
                <a:gd name="T1" fmla="*/ 3 h 30"/>
                <a:gd name="T2" fmla="*/ 45 w 56"/>
                <a:gd name="T3" fmla="*/ 4 h 30"/>
                <a:gd name="T4" fmla="*/ 44 w 56"/>
                <a:gd name="T5" fmla="*/ 8 h 30"/>
                <a:gd name="T6" fmla="*/ 44 w 56"/>
                <a:gd name="T7" fmla="*/ 10 h 30"/>
                <a:gd name="T8" fmla="*/ 44 w 56"/>
                <a:gd name="T9" fmla="*/ 10 h 30"/>
                <a:gd name="T10" fmla="*/ 47 w 56"/>
                <a:gd name="T11" fmla="*/ 11 h 30"/>
                <a:gd name="T12" fmla="*/ 51 w 56"/>
                <a:gd name="T13" fmla="*/ 14 h 30"/>
                <a:gd name="T14" fmla="*/ 53 w 56"/>
                <a:gd name="T15" fmla="*/ 11 h 30"/>
                <a:gd name="T16" fmla="*/ 56 w 56"/>
                <a:gd name="T17" fmla="*/ 14 h 30"/>
                <a:gd name="T18" fmla="*/ 54 w 56"/>
                <a:gd name="T19" fmla="*/ 16 h 30"/>
                <a:gd name="T20" fmla="*/ 54 w 56"/>
                <a:gd name="T21" fmla="*/ 18 h 30"/>
                <a:gd name="T22" fmla="*/ 51 w 56"/>
                <a:gd name="T23" fmla="*/ 17 h 30"/>
                <a:gd name="T24" fmla="*/ 52 w 56"/>
                <a:gd name="T25" fmla="*/ 21 h 30"/>
                <a:gd name="T26" fmla="*/ 51 w 56"/>
                <a:gd name="T27" fmla="*/ 23 h 30"/>
                <a:gd name="T28" fmla="*/ 47 w 56"/>
                <a:gd name="T29" fmla="*/ 22 h 30"/>
                <a:gd name="T30" fmla="*/ 44 w 56"/>
                <a:gd name="T31" fmla="*/ 23 h 30"/>
                <a:gd name="T32" fmla="*/ 43 w 56"/>
                <a:gd name="T33" fmla="*/ 20 h 30"/>
                <a:gd name="T34" fmla="*/ 42 w 56"/>
                <a:gd name="T35" fmla="*/ 22 h 30"/>
                <a:gd name="T36" fmla="*/ 39 w 56"/>
                <a:gd name="T37" fmla="*/ 27 h 30"/>
                <a:gd name="T38" fmla="*/ 39 w 56"/>
                <a:gd name="T39" fmla="*/ 29 h 30"/>
                <a:gd name="T40" fmla="*/ 37 w 56"/>
                <a:gd name="T41" fmla="*/ 29 h 30"/>
                <a:gd name="T42" fmla="*/ 36 w 56"/>
                <a:gd name="T43" fmla="*/ 27 h 30"/>
                <a:gd name="T44" fmla="*/ 32 w 56"/>
                <a:gd name="T45" fmla="*/ 24 h 30"/>
                <a:gd name="T46" fmla="*/ 31 w 56"/>
                <a:gd name="T47" fmla="*/ 21 h 30"/>
                <a:gd name="T48" fmla="*/ 29 w 56"/>
                <a:gd name="T49" fmla="*/ 22 h 30"/>
                <a:gd name="T50" fmla="*/ 28 w 56"/>
                <a:gd name="T51" fmla="*/ 24 h 30"/>
                <a:gd name="T52" fmla="*/ 25 w 56"/>
                <a:gd name="T53" fmla="*/ 28 h 30"/>
                <a:gd name="T54" fmla="*/ 22 w 56"/>
                <a:gd name="T55" fmla="*/ 28 h 30"/>
                <a:gd name="T56" fmla="*/ 18 w 56"/>
                <a:gd name="T57" fmla="*/ 29 h 30"/>
                <a:gd name="T58" fmla="*/ 14 w 56"/>
                <a:gd name="T59" fmla="*/ 29 h 30"/>
                <a:gd name="T60" fmla="*/ 11 w 56"/>
                <a:gd name="T61" fmla="*/ 27 h 30"/>
                <a:gd name="T62" fmla="*/ 11 w 56"/>
                <a:gd name="T63" fmla="*/ 23 h 30"/>
                <a:gd name="T64" fmla="*/ 11 w 56"/>
                <a:gd name="T65" fmla="*/ 21 h 30"/>
                <a:gd name="T66" fmla="*/ 10 w 56"/>
                <a:gd name="T67" fmla="*/ 20 h 30"/>
                <a:gd name="T68" fmla="*/ 4 w 56"/>
                <a:gd name="T69" fmla="*/ 20 h 30"/>
                <a:gd name="T70" fmla="*/ 3 w 56"/>
                <a:gd name="T71" fmla="*/ 23 h 30"/>
                <a:gd name="T72" fmla="*/ 2 w 56"/>
                <a:gd name="T73" fmla="*/ 25 h 30"/>
                <a:gd name="T74" fmla="*/ 0 w 56"/>
                <a:gd name="T75" fmla="*/ 24 h 30"/>
                <a:gd name="T76" fmla="*/ 1 w 56"/>
                <a:gd name="T77" fmla="*/ 23 h 30"/>
                <a:gd name="T78" fmla="*/ 1 w 56"/>
                <a:gd name="T79" fmla="*/ 21 h 30"/>
                <a:gd name="T80" fmla="*/ 3 w 56"/>
                <a:gd name="T81" fmla="*/ 16 h 30"/>
                <a:gd name="T82" fmla="*/ 6 w 56"/>
                <a:gd name="T83" fmla="*/ 14 h 30"/>
                <a:gd name="T84" fmla="*/ 9 w 56"/>
                <a:gd name="T85" fmla="*/ 11 h 30"/>
                <a:gd name="T86" fmla="*/ 11 w 56"/>
                <a:gd name="T87" fmla="*/ 7 h 30"/>
                <a:gd name="T88" fmla="*/ 11 w 56"/>
                <a:gd name="T89" fmla="*/ 6 h 30"/>
                <a:gd name="T90" fmla="*/ 15 w 56"/>
                <a:gd name="T91" fmla="*/ 6 h 30"/>
                <a:gd name="T92" fmla="*/ 18 w 56"/>
                <a:gd name="T93" fmla="*/ 4 h 30"/>
                <a:gd name="T94" fmla="*/ 21 w 56"/>
                <a:gd name="T95" fmla="*/ 2 h 30"/>
                <a:gd name="T96" fmla="*/ 22 w 56"/>
                <a:gd name="T97" fmla="*/ 3 h 30"/>
                <a:gd name="T98" fmla="*/ 25 w 56"/>
                <a:gd name="T99" fmla="*/ 3 h 30"/>
                <a:gd name="T100" fmla="*/ 29 w 56"/>
                <a:gd name="T101" fmla="*/ 2 h 30"/>
                <a:gd name="T102" fmla="*/ 32 w 56"/>
                <a:gd name="T103" fmla="*/ 2 h 30"/>
                <a:gd name="T104" fmla="*/ 30 w 56"/>
                <a:gd name="T105" fmla="*/ 2 h 30"/>
                <a:gd name="T106" fmla="*/ 29 w 56"/>
                <a:gd name="T107" fmla="*/ 1 h 30"/>
                <a:gd name="T108" fmla="*/ 32 w 56"/>
                <a:gd name="T109" fmla="*/ 0 h 30"/>
                <a:gd name="T110" fmla="*/ 36 w 56"/>
                <a:gd name="T11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30">
                  <a:moveTo>
                    <a:pt x="39" y="1"/>
                  </a:moveTo>
                  <a:lnTo>
                    <a:pt x="39" y="2"/>
                  </a:lnTo>
                  <a:lnTo>
                    <a:pt x="42" y="2"/>
                  </a:lnTo>
                  <a:lnTo>
                    <a:pt x="42" y="3"/>
                  </a:lnTo>
                  <a:lnTo>
                    <a:pt x="43" y="4"/>
                  </a:lnTo>
                  <a:lnTo>
                    <a:pt x="44" y="3"/>
                  </a:lnTo>
                  <a:lnTo>
                    <a:pt x="44" y="4"/>
                  </a:lnTo>
                  <a:lnTo>
                    <a:pt x="45" y="4"/>
                  </a:lnTo>
                  <a:lnTo>
                    <a:pt x="45" y="6"/>
                  </a:lnTo>
                  <a:lnTo>
                    <a:pt x="44" y="6"/>
                  </a:lnTo>
                  <a:lnTo>
                    <a:pt x="44" y="7"/>
                  </a:lnTo>
                  <a:lnTo>
                    <a:pt x="44" y="8"/>
                  </a:lnTo>
                  <a:lnTo>
                    <a:pt x="43" y="8"/>
                  </a:lnTo>
                  <a:lnTo>
                    <a:pt x="43" y="9"/>
                  </a:lnTo>
                  <a:lnTo>
                    <a:pt x="44" y="9"/>
                  </a:lnTo>
                  <a:lnTo>
                    <a:pt x="44" y="10"/>
                  </a:lnTo>
                  <a:lnTo>
                    <a:pt x="43" y="10"/>
                  </a:lnTo>
                  <a:lnTo>
                    <a:pt x="44" y="10"/>
                  </a:lnTo>
                  <a:lnTo>
                    <a:pt x="44" y="11"/>
                  </a:lnTo>
                  <a:lnTo>
                    <a:pt x="44" y="10"/>
                  </a:lnTo>
                  <a:lnTo>
                    <a:pt x="45" y="10"/>
                  </a:lnTo>
                  <a:lnTo>
                    <a:pt x="47" y="11"/>
                  </a:lnTo>
                  <a:lnTo>
                    <a:pt x="49" y="11"/>
                  </a:lnTo>
                  <a:lnTo>
                    <a:pt x="47" y="11"/>
                  </a:lnTo>
                  <a:lnTo>
                    <a:pt x="47" y="13"/>
                  </a:lnTo>
                  <a:lnTo>
                    <a:pt x="49" y="13"/>
                  </a:lnTo>
                  <a:lnTo>
                    <a:pt x="50" y="14"/>
                  </a:lnTo>
                  <a:lnTo>
                    <a:pt x="51" y="14"/>
                  </a:lnTo>
                  <a:lnTo>
                    <a:pt x="52" y="14"/>
                  </a:lnTo>
                  <a:lnTo>
                    <a:pt x="52" y="13"/>
                  </a:lnTo>
                  <a:lnTo>
                    <a:pt x="53" y="13"/>
                  </a:lnTo>
                  <a:lnTo>
                    <a:pt x="53" y="11"/>
                  </a:lnTo>
                  <a:lnTo>
                    <a:pt x="54" y="11"/>
                  </a:lnTo>
                  <a:lnTo>
                    <a:pt x="54" y="13"/>
                  </a:lnTo>
                  <a:lnTo>
                    <a:pt x="56" y="13"/>
                  </a:lnTo>
                  <a:lnTo>
                    <a:pt x="56" y="14"/>
                  </a:lnTo>
                  <a:lnTo>
                    <a:pt x="56" y="15"/>
                  </a:lnTo>
                  <a:lnTo>
                    <a:pt x="54" y="15"/>
                  </a:lnTo>
                  <a:lnTo>
                    <a:pt x="56" y="15"/>
                  </a:lnTo>
                  <a:lnTo>
                    <a:pt x="54" y="16"/>
                  </a:lnTo>
                  <a:lnTo>
                    <a:pt x="54" y="17"/>
                  </a:lnTo>
                  <a:lnTo>
                    <a:pt x="56" y="17"/>
                  </a:lnTo>
                  <a:lnTo>
                    <a:pt x="56" y="18"/>
                  </a:lnTo>
                  <a:lnTo>
                    <a:pt x="54" y="18"/>
                  </a:lnTo>
                  <a:lnTo>
                    <a:pt x="53" y="18"/>
                  </a:lnTo>
                  <a:lnTo>
                    <a:pt x="53" y="17"/>
                  </a:lnTo>
                  <a:lnTo>
                    <a:pt x="52" y="17"/>
                  </a:lnTo>
                  <a:lnTo>
                    <a:pt x="51" y="17"/>
                  </a:lnTo>
                  <a:lnTo>
                    <a:pt x="51" y="18"/>
                  </a:lnTo>
                  <a:lnTo>
                    <a:pt x="51" y="20"/>
                  </a:lnTo>
                  <a:lnTo>
                    <a:pt x="51" y="21"/>
                  </a:lnTo>
                  <a:lnTo>
                    <a:pt x="52" y="21"/>
                  </a:lnTo>
                  <a:lnTo>
                    <a:pt x="51" y="22"/>
                  </a:lnTo>
                  <a:lnTo>
                    <a:pt x="52" y="23"/>
                  </a:lnTo>
                  <a:lnTo>
                    <a:pt x="51" y="24"/>
                  </a:lnTo>
                  <a:lnTo>
                    <a:pt x="51" y="23"/>
                  </a:lnTo>
                  <a:lnTo>
                    <a:pt x="50" y="23"/>
                  </a:lnTo>
                  <a:lnTo>
                    <a:pt x="50" y="22"/>
                  </a:lnTo>
                  <a:lnTo>
                    <a:pt x="49" y="22"/>
                  </a:lnTo>
                  <a:lnTo>
                    <a:pt x="47" y="22"/>
                  </a:lnTo>
                  <a:lnTo>
                    <a:pt x="46" y="22"/>
                  </a:lnTo>
                  <a:lnTo>
                    <a:pt x="46" y="23"/>
                  </a:lnTo>
                  <a:lnTo>
                    <a:pt x="45" y="23"/>
                  </a:lnTo>
                  <a:lnTo>
                    <a:pt x="44" y="23"/>
                  </a:lnTo>
                  <a:lnTo>
                    <a:pt x="44" y="22"/>
                  </a:lnTo>
                  <a:lnTo>
                    <a:pt x="43" y="22"/>
                  </a:lnTo>
                  <a:lnTo>
                    <a:pt x="43" y="21"/>
                  </a:lnTo>
                  <a:lnTo>
                    <a:pt x="43" y="20"/>
                  </a:lnTo>
                  <a:lnTo>
                    <a:pt x="42" y="20"/>
                  </a:lnTo>
                  <a:lnTo>
                    <a:pt x="40" y="20"/>
                  </a:lnTo>
                  <a:lnTo>
                    <a:pt x="40" y="21"/>
                  </a:lnTo>
                  <a:lnTo>
                    <a:pt x="42" y="22"/>
                  </a:lnTo>
                  <a:lnTo>
                    <a:pt x="40" y="23"/>
                  </a:lnTo>
                  <a:lnTo>
                    <a:pt x="40" y="24"/>
                  </a:lnTo>
                  <a:lnTo>
                    <a:pt x="39" y="25"/>
                  </a:lnTo>
                  <a:lnTo>
                    <a:pt x="39" y="27"/>
                  </a:lnTo>
                  <a:lnTo>
                    <a:pt x="38" y="27"/>
                  </a:lnTo>
                  <a:lnTo>
                    <a:pt x="38" y="28"/>
                  </a:lnTo>
                  <a:lnTo>
                    <a:pt x="38" y="29"/>
                  </a:lnTo>
                  <a:lnTo>
                    <a:pt x="39" y="29"/>
                  </a:lnTo>
                  <a:lnTo>
                    <a:pt x="38" y="29"/>
                  </a:lnTo>
                  <a:lnTo>
                    <a:pt x="38" y="30"/>
                  </a:lnTo>
                  <a:lnTo>
                    <a:pt x="37" y="30"/>
                  </a:lnTo>
                  <a:lnTo>
                    <a:pt x="37" y="29"/>
                  </a:lnTo>
                  <a:lnTo>
                    <a:pt x="37" y="28"/>
                  </a:lnTo>
                  <a:lnTo>
                    <a:pt x="36" y="28"/>
                  </a:lnTo>
                  <a:lnTo>
                    <a:pt x="35" y="28"/>
                  </a:lnTo>
                  <a:lnTo>
                    <a:pt x="36" y="27"/>
                  </a:lnTo>
                  <a:lnTo>
                    <a:pt x="36" y="25"/>
                  </a:lnTo>
                  <a:lnTo>
                    <a:pt x="35" y="25"/>
                  </a:lnTo>
                  <a:lnTo>
                    <a:pt x="33" y="25"/>
                  </a:lnTo>
                  <a:lnTo>
                    <a:pt x="32" y="24"/>
                  </a:lnTo>
                  <a:lnTo>
                    <a:pt x="31" y="24"/>
                  </a:lnTo>
                  <a:lnTo>
                    <a:pt x="31" y="23"/>
                  </a:lnTo>
                  <a:lnTo>
                    <a:pt x="31" y="22"/>
                  </a:lnTo>
                  <a:lnTo>
                    <a:pt x="31" y="21"/>
                  </a:lnTo>
                  <a:lnTo>
                    <a:pt x="30" y="20"/>
                  </a:lnTo>
                  <a:lnTo>
                    <a:pt x="30" y="21"/>
                  </a:lnTo>
                  <a:lnTo>
                    <a:pt x="29" y="21"/>
                  </a:lnTo>
                  <a:lnTo>
                    <a:pt x="29" y="22"/>
                  </a:lnTo>
                  <a:lnTo>
                    <a:pt x="28" y="22"/>
                  </a:lnTo>
                  <a:lnTo>
                    <a:pt x="26" y="23"/>
                  </a:lnTo>
                  <a:lnTo>
                    <a:pt x="26" y="24"/>
                  </a:lnTo>
                  <a:lnTo>
                    <a:pt x="28" y="24"/>
                  </a:lnTo>
                  <a:lnTo>
                    <a:pt x="26" y="25"/>
                  </a:lnTo>
                  <a:lnTo>
                    <a:pt x="25" y="25"/>
                  </a:lnTo>
                  <a:lnTo>
                    <a:pt x="25" y="27"/>
                  </a:lnTo>
                  <a:lnTo>
                    <a:pt x="25" y="28"/>
                  </a:lnTo>
                  <a:lnTo>
                    <a:pt x="24" y="28"/>
                  </a:lnTo>
                  <a:lnTo>
                    <a:pt x="24" y="29"/>
                  </a:lnTo>
                  <a:lnTo>
                    <a:pt x="23" y="29"/>
                  </a:lnTo>
                  <a:lnTo>
                    <a:pt x="22" y="28"/>
                  </a:lnTo>
                  <a:lnTo>
                    <a:pt x="21" y="28"/>
                  </a:lnTo>
                  <a:lnTo>
                    <a:pt x="20" y="28"/>
                  </a:lnTo>
                  <a:lnTo>
                    <a:pt x="18" y="28"/>
                  </a:lnTo>
                  <a:lnTo>
                    <a:pt x="18" y="29"/>
                  </a:lnTo>
                  <a:lnTo>
                    <a:pt x="17" y="29"/>
                  </a:lnTo>
                  <a:lnTo>
                    <a:pt x="16" y="29"/>
                  </a:lnTo>
                  <a:lnTo>
                    <a:pt x="15" y="29"/>
                  </a:lnTo>
                  <a:lnTo>
                    <a:pt x="14" y="29"/>
                  </a:lnTo>
                  <a:lnTo>
                    <a:pt x="14" y="28"/>
                  </a:lnTo>
                  <a:lnTo>
                    <a:pt x="13" y="28"/>
                  </a:lnTo>
                  <a:lnTo>
                    <a:pt x="13" y="27"/>
                  </a:lnTo>
                  <a:lnTo>
                    <a:pt x="11" y="27"/>
                  </a:lnTo>
                  <a:lnTo>
                    <a:pt x="11" y="25"/>
                  </a:lnTo>
                  <a:lnTo>
                    <a:pt x="10" y="25"/>
                  </a:lnTo>
                  <a:lnTo>
                    <a:pt x="10" y="24"/>
                  </a:lnTo>
                  <a:lnTo>
                    <a:pt x="11" y="23"/>
                  </a:lnTo>
                  <a:lnTo>
                    <a:pt x="10" y="23"/>
                  </a:lnTo>
                  <a:lnTo>
                    <a:pt x="10" y="22"/>
                  </a:lnTo>
                  <a:lnTo>
                    <a:pt x="10" y="21"/>
                  </a:lnTo>
                  <a:lnTo>
                    <a:pt x="11" y="21"/>
                  </a:lnTo>
                  <a:lnTo>
                    <a:pt x="13" y="21"/>
                  </a:lnTo>
                  <a:lnTo>
                    <a:pt x="11" y="21"/>
                  </a:lnTo>
                  <a:lnTo>
                    <a:pt x="11" y="20"/>
                  </a:lnTo>
                  <a:lnTo>
                    <a:pt x="10" y="20"/>
                  </a:lnTo>
                  <a:lnTo>
                    <a:pt x="8" y="20"/>
                  </a:lnTo>
                  <a:lnTo>
                    <a:pt x="7" y="20"/>
                  </a:lnTo>
                  <a:lnTo>
                    <a:pt x="6" y="20"/>
                  </a:lnTo>
                  <a:lnTo>
                    <a:pt x="4" y="20"/>
                  </a:lnTo>
                  <a:lnTo>
                    <a:pt x="3" y="22"/>
                  </a:lnTo>
                  <a:lnTo>
                    <a:pt x="2" y="23"/>
                  </a:lnTo>
                  <a:lnTo>
                    <a:pt x="2" y="24"/>
                  </a:lnTo>
                  <a:lnTo>
                    <a:pt x="3" y="23"/>
                  </a:lnTo>
                  <a:lnTo>
                    <a:pt x="4" y="23"/>
                  </a:lnTo>
                  <a:lnTo>
                    <a:pt x="3" y="24"/>
                  </a:lnTo>
                  <a:lnTo>
                    <a:pt x="2" y="24"/>
                  </a:lnTo>
                  <a:lnTo>
                    <a:pt x="2" y="25"/>
                  </a:lnTo>
                  <a:lnTo>
                    <a:pt x="2" y="24"/>
                  </a:lnTo>
                  <a:lnTo>
                    <a:pt x="1" y="25"/>
                  </a:lnTo>
                  <a:lnTo>
                    <a:pt x="0" y="25"/>
                  </a:lnTo>
                  <a:lnTo>
                    <a:pt x="0" y="24"/>
                  </a:lnTo>
                  <a:lnTo>
                    <a:pt x="1" y="24"/>
                  </a:lnTo>
                  <a:lnTo>
                    <a:pt x="0" y="24"/>
                  </a:lnTo>
                  <a:lnTo>
                    <a:pt x="1" y="24"/>
                  </a:lnTo>
                  <a:lnTo>
                    <a:pt x="1" y="23"/>
                  </a:lnTo>
                  <a:lnTo>
                    <a:pt x="2" y="23"/>
                  </a:lnTo>
                  <a:lnTo>
                    <a:pt x="2" y="22"/>
                  </a:lnTo>
                  <a:lnTo>
                    <a:pt x="2" y="21"/>
                  </a:lnTo>
                  <a:lnTo>
                    <a:pt x="1" y="21"/>
                  </a:lnTo>
                  <a:lnTo>
                    <a:pt x="1" y="20"/>
                  </a:lnTo>
                  <a:lnTo>
                    <a:pt x="2" y="20"/>
                  </a:lnTo>
                  <a:lnTo>
                    <a:pt x="2" y="18"/>
                  </a:lnTo>
                  <a:lnTo>
                    <a:pt x="3" y="16"/>
                  </a:lnTo>
                  <a:lnTo>
                    <a:pt x="4" y="16"/>
                  </a:lnTo>
                  <a:lnTo>
                    <a:pt x="6" y="16"/>
                  </a:lnTo>
                  <a:lnTo>
                    <a:pt x="6" y="15"/>
                  </a:lnTo>
                  <a:lnTo>
                    <a:pt x="6" y="14"/>
                  </a:lnTo>
                  <a:lnTo>
                    <a:pt x="6" y="13"/>
                  </a:lnTo>
                  <a:lnTo>
                    <a:pt x="7" y="13"/>
                  </a:lnTo>
                  <a:lnTo>
                    <a:pt x="8" y="11"/>
                  </a:lnTo>
                  <a:lnTo>
                    <a:pt x="9" y="11"/>
                  </a:lnTo>
                  <a:lnTo>
                    <a:pt x="9" y="10"/>
                  </a:lnTo>
                  <a:lnTo>
                    <a:pt x="10" y="9"/>
                  </a:lnTo>
                  <a:lnTo>
                    <a:pt x="11" y="8"/>
                  </a:lnTo>
                  <a:lnTo>
                    <a:pt x="11" y="7"/>
                  </a:lnTo>
                  <a:lnTo>
                    <a:pt x="13" y="7"/>
                  </a:lnTo>
                  <a:lnTo>
                    <a:pt x="13" y="6"/>
                  </a:lnTo>
                  <a:lnTo>
                    <a:pt x="10" y="7"/>
                  </a:lnTo>
                  <a:lnTo>
                    <a:pt x="11" y="6"/>
                  </a:lnTo>
                  <a:lnTo>
                    <a:pt x="13" y="4"/>
                  </a:lnTo>
                  <a:lnTo>
                    <a:pt x="14" y="4"/>
                  </a:lnTo>
                  <a:lnTo>
                    <a:pt x="15" y="4"/>
                  </a:lnTo>
                  <a:lnTo>
                    <a:pt x="15" y="6"/>
                  </a:lnTo>
                  <a:lnTo>
                    <a:pt x="16" y="6"/>
                  </a:lnTo>
                  <a:lnTo>
                    <a:pt x="16" y="4"/>
                  </a:lnTo>
                  <a:lnTo>
                    <a:pt x="17" y="4"/>
                  </a:lnTo>
                  <a:lnTo>
                    <a:pt x="18" y="4"/>
                  </a:lnTo>
                  <a:lnTo>
                    <a:pt x="18" y="3"/>
                  </a:lnTo>
                  <a:lnTo>
                    <a:pt x="20" y="3"/>
                  </a:lnTo>
                  <a:lnTo>
                    <a:pt x="20" y="2"/>
                  </a:lnTo>
                  <a:lnTo>
                    <a:pt x="21" y="2"/>
                  </a:lnTo>
                  <a:lnTo>
                    <a:pt x="21" y="3"/>
                  </a:lnTo>
                  <a:lnTo>
                    <a:pt x="20" y="3"/>
                  </a:lnTo>
                  <a:lnTo>
                    <a:pt x="21" y="3"/>
                  </a:lnTo>
                  <a:lnTo>
                    <a:pt x="22" y="3"/>
                  </a:lnTo>
                  <a:lnTo>
                    <a:pt x="22" y="2"/>
                  </a:lnTo>
                  <a:lnTo>
                    <a:pt x="23" y="2"/>
                  </a:lnTo>
                  <a:lnTo>
                    <a:pt x="23" y="3"/>
                  </a:lnTo>
                  <a:lnTo>
                    <a:pt x="25" y="3"/>
                  </a:lnTo>
                  <a:lnTo>
                    <a:pt x="25" y="2"/>
                  </a:lnTo>
                  <a:lnTo>
                    <a:pt x="26" y="2"/>
                  </a:lnTo>
                  <a:lnTo>
                    <a:pt x="28" y="2"/>
                  </a:lnTo>
                  <a:lnTo>
                    <a:pt x="29" y="2"/>
                  </a:lnTo>
                  <a:lnTo>
                    <a:pt x="30" y="3"/>
                  </a:lnTo>
                  <a:lnTo>
                    <a:pt x="30" y="2"/>
                  </a:lnTo>
                  <a:lnTo>
                    <a:pt x="31" y="2"/>
                  </a:lnTo>
                  <a:lnTo>
                    <a:pt x="32" y="2"/>
                  </a:lnTo>
                  <a:lnTo>
                    <a:pt x="32" y="1"/>
                  </a:lnTo>
                  <a:lnTo>
                    <a:pt x="31" y="1"/>
                  </a:lnTo>
                  <a:lnTo>
                    <a:pt x="31" y="2"/>
                  </a:lnTo>
                  <a:lnTo>
                    <a:pt x="30" y="2"/>
                  </a:lnTo>
                  <a:lnTo>
                    <a:pt x="30" y="1"/>
                  </a:lnTo>
                  <a:lnTo>
                    <a:pt x="29" y="1"/>
                  </a:lnTo>
                  <a:lnTo>
                    <a:pt x="30" y="1"/>
                  </a:lnTo>
                  <a:lnTo>
                    <a:pt x="29" y="1"/>
                  </a:lnTo>
                  <a:lnTo>
                    <a:pt x="30" y="1"/>
                  </a:lnTo>
                  <a:lnTo>
                    <a:pt x="30" y="0"/>
                  </a:lnTo>
                  <a:lnTo>
                    <a:pt x="31" y="0"/>
                  </a:lnTo>
                  <a:lnTo>
                    <a:pt x="32" y="0"/>
                  </a:lnTo>
                  <a:lnTo>
                    <a:pt x="33" y="0"/>
                  </a:lnTo>
                  <a:lnTo>
                    <a:pt x="33" y="1"/>
                  </a:lnTo>
                  <a:lnTo>
                    <a:pt x="35" y="1"/>
                  </a:lnTo>
                  <a:lnTo>
                    <a:pt x="36" y="2"/>
                  </a:lnTo>
                  <a:lnTo>
                    <a:pt x="37" y="1"/>
                  </a:lnTo>
                  <a:lnTo>
                    <a:pt x="38" y="1"/>
                  </a:lnTo>
                  <a:lnTo>
                    <a:pt x="39" y="1"/>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1" name="Freeform 855">
              <a:extLst>
                <a:ext uri="{FF2B5EF4-FFF2-40B4-BE49-F238E27FC236}">
                  <a16:creationId xmlns="" xmlns:a16="http://schemas.microsoft.com/office/drawing/2014/main" id="{08A9D494-714F-40CC-A88D-8396C815ACA3}"/>
                </a:ext>
              </a:extLst>
            </p:cNvPr>
            <p:cNvSpPr>
              <a:spLocks noEditPoints="1"/>
            </p:cNvSpPr>
            <p:nvPr/>
          </p:nvSpPr>
          <p:spPr bwMode="auto">
            <a:xfrm>
              <a:off x="4183184" y="3424655"/>
              <a:ext cx="899889" cy="767139"/>
            </a:xfrm>
            <a:custGeom>
              <a:avLst/>
              <a:gdLst>
                <a:gd name="T0" fmla="*/ 705 w 705"/>
                <a:gd name="T1" fmla="*/ 590 h 601"/>
                <a:gd name="T2" fmla="*/ 678 w 705"/>
                <a:gd name="T3" fmla="*/ 594 h 601"/>
                <a:gd name="T4" fmla="*/ 673 w 705"/>
                <a:gd name="T5" fmla="*/ 587 h 601"/>
                <a:gd name="T6" fmla="*/ 652 w 705"/>
                <a:gd name="T7" fmla="*/ 587 h 601"/>
                <a:gd name="T8" fmla="*/ 622 w 705"/>
                <a:gd name="T9" fmla="*/ 578 h 601"/>
                <a:gd name="T10" fmla="*/ 645 w 705"/>
                <a:gd name="T11" fmla="*/ 577 h 601"/>
                <a:gd name="T12" fmla="*/ 630 w 705"/>
                <a:gd name="T13" fmla="*/ 570 h 601"/>
                <a:gd name="T14" fmla="*/ 622 w 705"/>
                <a:gd name="T15" fmla="*/ 567 h 601"/>
                <a:gd name="T16" fmla="*/ 614 w 705"/>
                <a:gd name="T17" fmla="*/ 567 h 601"/>
                <a:gd name="T18" fmla="*/ 607 w 705"/>
                <a:gd name="T19" fmla="*/ 557 h 601"/>
                <a:gd name="T20" fmla="*/ 672 w 705"/>
                <a:gd name="T21" fmla="*/ 585 h 601"/>
                <a:gd name="T22" fmla="*/ 643 w 705"/>
                <a:gd name="T23" fmla="*/ 582 h 601"/>
                <a:gd name="T24" fmla="*/ 650 w 705"/>
                <a:gd name="T25" fmla="*/ 580 h 601"/>
                <a:gd name="T26" fmla="*/ 666 w 705"/>
                <a:gd name="T27" fmla="*/ 577 h 601"/>
                <a:gd name="T28" fmla="*/ 597 w 705"/>
                <a:gd name="T29" fmla="*/ 552 h 601"/>
                <a:gd name="T30" fmla="*/ 594 w 705"/>
                <a:gd name="T31" fmla="*/ 540 h 601"/>
                <a:gd name="T32" fmla="*/ 583 w 705"/>
                <a:gd name="T33" fmla="*/ 541 h 601"/>
                <a:gd name="T34" fmla="*/ 579 w 705"/>
                <a:gd name="T35" fmla="*/ 532 h 601"/>
                <a:gd name="T36" fmla="*/ 576 w 705"/>
                <a:gd name="T37" fmla="*/ 521 h 601"/>
                <a:gd name="T38" fmla="*/ 571 w 705"/>
                <a:gd name="T39" fmla="*/ 518 h 601"/>
                <a:gd name="T40" fmla="*/ 576 w 705"/>
                <a:gd name="T41" fmla="*/ 504 h 601"/>
                <a:gd name="T42" fmla="*/ 562 w 705"/>
                <a:gd name="T43" fmla="*/ 494 h 601"/>
                <a:gd name="T44" fmla="*/ 569 w 705"/>
                <a:gd name="T45" fmla="*/ 503 h 601"/>
                <a:gd name="T46" fmla="*/ 562 w 705"/>
                <a:gd name="T47" fmla="*/ 492 h 601"/>
                <a:gd name="T48" fmla="*/ 567 w 705"/>
                <a:gd name="T49" fmla="*/ 485 h 601"/>
                <a:gd name="T50" fmla="*/ 559 w 705"/>
                <a:gd name="T51" fmla="*/ 491 h 601"/>
                <a:gd name="T52" fmla="*/ 551 w 705"/>
                <a:gd name="T53" fmla="*/ 477 h 601"/>
                <a:gd name="T54" fmla="*/ 548 w 705"/>
                <a:gd name="T55" fmla="*/ 447 h 601"/>
                <a:gd name="T56" fmla="*/ 549 w 705"/>
                <a:gd name="T57" fmla="*/ 440 h 601"/>
                <a:gd name="T58" fmla="*/ 552 w 705"/>
                <a:gd name="T59" fmla="*/ 430 h 601"/>
                <a:gd name="T60" fmla="*/ 545 w 705"/>
                <a:gd name="T61" fmla="*/ 426 h 601"/>
                <a:gd name="T62" fmla="*/ 557 w 705"/>
                <a:gd name="T63" fmla="*/ 423 h 601"/>
                <a:gd name="T64" fmla="*/ 535 w 705"/>
                <a:gd name="T65" fmla="*/ 410 h 601"/>
                <a:gd name="T66" fmla="*/ 542 w 705"/>
                <a:gd name="T67" fmla="*/ 393 h 601"/>
                <a:gd name="T68" fmla="*/ 519 w 705"/>
                <a:gd name="T69" fmla="*/ 330 h 601"/>
                <a:gd name="T70" fmla="*/ 540 w 705"/>
                <a:gd name="T71" fmla="*/ 50 h 601"/>
                <a:gd name="T72" fmla="*/ 553 w 705"/>
                <a:gd name="T73" fmla="*/ 151 h 601"/>
                <a:gd name="T74" fmla="*/ 537 w 705"/>
                <a:gd name="T75" fmla="*/ 221 h 601"/>
                <a:gd name="T76" fmla="*/ 556 w 705"/>
                <a:gd name="T77" fmla="*/ 295 h 601"/>
                <a:gd name="T78" fmla="*/ 556 w 705"/>
                <a:gd name="T79" fmla="*/ 363 h 601"/>
                <a:gd name="T80" fmla="*/ 585 w 705"/>
                <a:gd name="T81" fmla="*/ 426 h 601"/>
                <a:gd name="T82" fmla="*/ 592 w 705"/>
                <a:gd name="T83" fmla="*/ 485 h 601"/>
                <a:gd name="T84" fmla="*/ 631 w 705"/>
                <a:gd name="T85" fmla="*/ 541 h 601"/>
                <a:gd name="T86" fmla="*/ 622 w 705"/>
                <a:gd name="T87" fmla="*/ 563 h 601"/>
                <a:gd name="T88" fmla="*/ 622 w 705"/>
                <a:gd name="T89" fmla="*/ 564 h 601"/>
                <a:gd name="T90" fmla="*/ 614 w 705"/>
                <a:gd name="T91" fmla="*/ 549 h 601"/>
                <a:gd name="T92" fmla="*/ 606 w 705"/>
                <a:gd name="T93" fmla="*/ 550 h 601"/>
                <a:gd name="T94" fmla="*/ 614 w 705"/>
                <a:gd name="T95" fmla="*/ 547 h 601"/>
                <a:gd name="T96" fmla="*/ 599 w 705"/>
                <a:gd name="T97" fmla="*/ 540 h 601"/>
                <a:gd name="T98" fmla="*/ 590 w 705"/>
                <a:gd name="T99" fmla="*/ 517 h 601"/>
                <a:gd name="T100" fmla="*/ 581 w 705"/>
                <a:gd name="T101" fmla="*/ 510 h 601"/>
                <a:gd name="T102" fmla="*/ 570 w 705"/>
                <a:gd name="T103" fmla="*/ 494 h 601"/>
                <a:gd name="T104" fmla="*/ 574 w 705"/>
                <a:gd name="T105" fmla="*/ 480 h 601"/>
                <a:gd name="T106" fmla="*/ 562 w 705"/>
                <a:gd name="T107" fmla="*/ 472 h 601"/>
                <a:gd name="T108" fmla="*/ 541 w 705"/>
                <a:gd name="T109" fmla="*/ 459 h 601"/>
                <a:gd name="T110" fmla="*/ 563 w 705"/>
                <a:gd name="T111" fmla="*/ 454 h 601"/>
                <a:gd name="T112" fmla="*/ 566 w 705"/>
                <a:gd name="T113" fmla="*/ 424 h 601"/>
                <a:gd name="T114" fmla="*/ 551 w 705"/>
                <a:gd name="T115" fmla="*/ 384 h 601"/>
                <a:gd name="T116" fmla="*/ 534 w 705"/>
                <a:gd name="T117" fmla="*/ 353 h 601"/>
                <a:gd name="T118" fmla="*/ 528 w 705"/>
                <a:gd name="T119" fmla="*/ 279 h 601"/>
                <a:gd name="T120" fmla="*/ 521 w 705"/>
                <a:gd name="T121" fmla="*/ 189 h 601"/>
                <a:gd name="T122" fmla="*/ 519 w 705"/>
                <a:gd name="T123" fmla="*/ 107 h 601"/>
                <a:gd name="T124" fmla="*/ 516 w 705"/>
                <a:gd name="T125" fmla="*/ 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5" h="601">
                  <a:moveTo>
                    <a:pt x="699" y="599"/>
                  </a:moveTo>
                  <a:lnTo>
                    <a:pt x="700" y="599"/>
                  </a:lnTo>
                  <a:lnTo>
                    <a:pt x="699" y="599"/>
                  </a:lnTo>
                  <a:lnTo>
                    <a:pt x="698" y="599"/>
                  </a:lnTo>
                  <a:lnTo>
                    <a:pt x="698" y="598"/>
                  </a:lnTo>
                  <a:lnTo>
                    <a:pt x="699" y="599"/>
                  </a:lnTo>
                  <a:close/>
                  <a:moveTo>
                    <a:pt x="702" y="601"/>
                  </a:moveTo>
                  <a:lnTo>
                    <a:pt x="701" y="601"/>
                  </a:lnTo>
                  <a:lnTo>
                    <a:pt x="701" y="599"/>
                  </a:lnTo>
                  <a:lnTo>
                    <a:pt x="700" y="599"/>
                  </a:lnTo>
                  <a:lnTo>
                    <a:pt x="700" y="598"/>
                  </a:lnTo>
                  <a:lnTo>
                    <a:pt x="701" y="598"/>
                  </a:lnTo>
                  <a:lnTo>
                    <a:pt x="701" y="599"/>
                  </a:lnTo>
                  <a:lnTo>
                    <a:pt x="702" y="599"/>
                  </a:lnTo>
                  <a:lnTo>
                    <a:pt x="702" y="601"/>
                  </a:lnTo>
                  <a:close/>
                  <a:moveTo>
                    <a:pt x="695" y="598"/>
                  </a:moveTo>
                  <a:lnTo>
                    <a:pt x="697" y="598"/>
                  </a:lnTo>
                  <a:lnTo>
                    <a:pt x="697" y="599"/>
                  </a:lnTo>
                  <a:lnTo>
                    <a:pt x="697" y="598"/>
                  </a:lnTo>
                  <a:lnTo>
                    <a:pt x="697" y="599"/>
                  </a:lnTo>
                  <a:lnTo>
                    <a:pt x="695" y="599"/>
                  </a:lnTo>
                  <a:lnTo>
                    <a:pt x="695" y="601"/>
                  </a:lnTo>
                  <a:lnTo>
                    <a:pt x="695" y="599"/>
                  </a:lnTo>
                  <a:lnTo>
                    <a:pt x="694" y="599"/>
                  </a:lnTo>
                  <a:lnTo>
                    <a:pt x="693" y="599"/>
                  </a:lnTo>
                  <a:lnTo>
                    <a:pt x="692" y="599"/>
                  </a:lnTo>
                  <a:lnTo>
                    <a:pt x="693" y="598"/>
                  </a:lnTo>
                  <a:lnTo>
                    <a:pt x="693" y="599"/>
                  </a:lnTo>
                  <a:lnTo>
                    <a:pt x="694" y="599"/>
                  </a:lnTo>
                  <a:lnTo>
                    <a:pt x="694" y="598"/>
                  </a:lnTo>
                  <a:lnTo>
                    <a:pt x="694" y="599"/>
                  </a:lnTo>
                  <a:lnTo>
                    <a:pt x="695" y="599"/>
                  </a:lnTo>
                  <a:lnTo>
                    <a:pt x="695" y="598"/>
                  </a:lnTo>
                  <a:close/>
                  <a:moveTo>
                    <a:pt x="700" y="598"/>
                  </a:moveTo>
                  <a:lnTo>
                    <a:pt x="699" y="598"/>
                  </a:lnTo>
                  <a:lnTo>
                    <a:pt x="700" y="598"/>
                  </a:lnTo>
                  <a:close/>
                  <a:moveTo>
                    <a:pt x="697" y="596"/>
                  </a:moveTo>
                  <a:lnTo>
                    <a:pt x="698" y="596"/>
                  </a:lnTo>
                  <a:lnTo>
                    <a:pt x="698" y="597"/>
                  </a:lnTo>
                  <a:lnTo>
                    <a:pt x="699" y="597"/>
                  </a:lnTo>
                  <a:lnTo>
                    <a:pt x="699" y="598"/>
                  </a:lnTo>
                  <a:lnTo>
                    <a:pt x="698" y="598"/>
                  </a:lnTo>
                  <a:lnTo>
                    <a:pt x="697" y="598"/>
                  </a:lnTo>
                  <a:lnTo>
                    <a:pt x="695" y="598"/>
                  </a:lnTo>
                  <a:lnTo>
                    <a:pt x="695" y="597"/>
                  </a:lnTo>
                  <a:lnTo>
                    <a:pt x="694" y="597"/>
                  </a:lnTo>
                  <a:lnTo>
                    <a:pt x="695" y="597"/>
                  </a:lnTo>
                  <a:lnTo>
                    <a:pt x="695" y="596"/>
                  </a:lnTo>
                  <a:lnTo>
                    <a:pt x="695" y="597"/>
                  </a:lnTo>
                  <a:lnTo>
                    <a:pt x="697" y="597"/>
                  </a:lnTo>
                  <a:lnTo>
                    <a:pt x="697" y="596"/>
                  </a:lnTo>
                  <a:lnTo>
                    <a:pt x="695" y="596"/>
                  </a:lnTo>
                  <a:lnTo>
                    <a:pt x="697" y="595"/>
                  </a:lnTo>
                  <a:lnTo>
                    <a:pt x="697" y="596"/>
                  </a:lnTo>
                  <a:close/>
                  <a:moveTo>
                    <a:pt x="693" y="596"/>
                  </a:moveTo>
                  <a:lnTo>
                    <a:pt x="692" y="596"/>
                  </a:lnTo>
                  <a:lnTo>
                    <a:pt x="693" y="595"/>
                  </a:lnTo>
                  <a:lnTo>
                    <a:pt x="692" y="595"/>
                  </a:lnTo>
                  <a:lnTo>
                    <a:pt x="692" y="594"/>
                  </a:lnTo>
                  <a:lnTo>
                    <a:pt x="693" y="594"/>
                  </a:lnTo>
                  <a:lnTo>
                    <a:pt x="693" y="595"/>
                  </a:lnTo>
                  <a:lnTo>
                    <a:pt x="694" y="595"/>
                  </a:lnTo>
                  <a:lnTo>
                    <a:pt x="694" y="596"/>
                  </a:lnTo>
                  <a:lnTo>
                    <a:pt x="693" y="596"/>
                  </a:lnTo>
                  <a:close/>
                  <a:moveTo>
                    <a:pt x="669" y="592"/>
                  </a:moveTo>
                  <a:lnTo>
                    <a:pt x="668" y="592"/>
                  </a:lnTo>
                  <a:lnTo>
                    <a:pt x="669" y="592"/>
                  </a:lnTo>
                  <a:lnTo>
                    <a:pt x="668" y="592"/>
                  </a:lnTo>
                  <a:lnTo>
                    <a:pt x="666" y="591"/>
                  </a:lnTo>
                  <a:lnTo>
                    <a:pt x="668" y="591"/>
                  </a:lnTo>
                  <a:lnTo>
                    <a:pt x="669" y="592"/>
                  </a:lnTo>
                  <a:close/>
                  <a:moveTo>
                    <a:pt x="665" y="591"/>
                  </a:moveTo>
                  <a:lnTo>
                    <a:pt x="664" y="591"/>
                  </a:lnTo>
                  <a:lnTo>
                    <a:pt x="665" y="592"/>
                  </a:lnTo>
                  <a:lnTo>
                    <a:pt x="664" y="592"/>
                  </a:lnTo>
                  <a:lnTo>
                    <a:pt x="664" y="591"/>
                  </a:lnTo>
                  <a:lnTo>
                    <a:pt x="663" y="591"/>
                  </a:lnTo>
                  <a:lnTo>
                    <a:pt x="664" y="591"/>
                  </a:lnTo>
                  <a:lnTo>
                    <a:pt x="665" y="591"/>
                  </a:lnTo>
                  <a:close/>
                  <a:moveTo>
                    <a:pt x="700" y="591"/>
                  </a:moveTo>
                  <a:lnTo>
                    <a:pt x="699" y="591"/>
                  </a:lnTo>
                  <a:lnTo>
                    <a:pt x="698" y="591"/>
                  </a:lnTo>
                  <a:lnTo>
                    <a:pt x="698" y="590"/>
                  </a:lnTo>
                  <a:lnTo>
                    <a:pt x="699" y="590"/>
                  </a:lnTo>
                  <a:lnTo>
                    <a:pt x="700" y="590"/>
                  </a:lnTo>
                  <a:lnTo>
                    <a:pt x="701" y="591"/>
                  </a:lnTo>
                  <a:lnTo>
                    <a:pt x="700" y="591"/>
                  </a:lnTo>
                  <a:close/>
                  <a:moveTo>
                    <a:pt x="705" y="589"/>
                  </a:moveTo>
                  <a:lnTo>
                    <a:pt x="705" y="590"/>
                  </a:lnTo>
                  <a:lnTo>
                    <a:pt x="704" y="590"/>
                  </a:lnTo>
                  <a:lnTo>
                    <a:pt x="704" y="591"/>
                  </a:lnTo>
                  <a:lnTo>
                    <a:pt x="704" y="590"/>
                  </a:lnTo>
                  <a:lnTo>
                    <a:pt x="704" y="591"/>
                  </a:lnTo>
                  <a:lnTo>
                    <a:pt x="702" y="590"/>
                  </a:lnTo>
                  <a:lnTo>
                    <a:pt x="704" y="589"/>
                  </a:lnTo>
                  <a:lnTo>
                    <a:pt x="705" y="589"/>
                  </a:lnTo>
                  <a:close/>
                  <a:moveTo>
                    <a:pt x="699" y="588"/>
                  </a:moveTo>
                  <a:lnTo>
                    <a:pt x="700" y="588"/>
                  </a:lnTo>
                  <a:lnTo>
                    <a:pt x="699" y="588"/>
                  </a:lnTo>
                  <a:lnTo>
                    <a:pt x="698" y="588"/>
                  </a:lnTo>
                  <a:lnTo>
                    <a:pt x="697" y="587"/>
                  </a:lnTo>
                  <a:lnTo>
                    <a:pt x="698" y="587"/>
                  </a:lnTo>
                  <a:lnTo>
                    <a:pt x="699" y="587"/>
                  </a:lnTo>
                  <a:lnTo>
                    <a:pt x="699" y="588"/>
                  </a:lnTo>
                  <a:close/>
                  <a:moveTo>
                    <a:pt x="681" y="587"/>
                  </a:moveTo>
                  <a:lnTo>
                    <a:pt x="681" y="588"/>
                  </a:lnTo>
                  <a:lnTo>
                    <a:pt x="680" y="588"/>
                  </a:lnTo>
                  <a:lnTo>
                    <a:pt x="679" y="588"/>
                  </a:lnTo>
                  <a:lnTo>
                    <a:pt x="678" y="588"/>
                  </a:lnTo>
                  <a:lnTo>
                    <a:pt x="679" y="588"/>
                  </a:lnTo>
                  <a:lnTo>
                    <a:pt x="679" y="589"/>
                  </a:lnTo>
                  <a:lnTo>
                    <a:pt x="678" y="589"/>
                  </a:lnTo>
                  <a:lnTo>
                    <a:pt x="677" y="589"/>
                  </a:lnTo>
                  <a:lnTo>
                    <a:pt x="677" y="588"/>
                  </a:lnTo>
                  <a:lnTo>
                    <a:pt x="676" y="588"/>
                  </a:lnTo>
                  <a:lnTo>
                    <a:pt x="674" y="588"/>
                  </a:lnTo>
                  <a:lnTo>
                    <a:pt x="673" y="588"/>
                  </a:lnTo>
                  <a:lnTo>
                    <a:pt x="673" y="587"/>
                  </a:lnTo>
                  <a:lnTo>
                    <a:pt x="673" y="588"/>
                  </a:lnTo>
                  <a:lnTo>
                    <a:pt x="674" y="588"/>
                  </a:lnTo>
                  <a:lnTo>
                    <a:pt x="677" y="589"/>
                  </a:lnTo>
                  <a:lnTo>
                    <a:pt x="678" y="589"/>
                  </a:lnTo>
                  <a:lnTo>
                    <a:pt x="679" y="589"/>
                  </a:lnTo>
                  <a:lnTo>
                    <a:pt x="680" y="589"/>
                  </a:lnTo>
                  <a:lnTo>
                    <a:pt x="681" y="589"/>
                  </a:lnTo>
                  <a:lnTo>
                    <a:pt x="683" y="590"/>
                  </a:lnTo>
                  <a:lnTo>
                    <a:pt x="684" y="590"/>
                  </a:lnTo>
                  <a:lnTo>
                    <a:pt x="683" y="590"/>
                  </a:lnTo>
                  <a:lnTo>
                    <a:pt x="684" y="590"/>
                  </a:lnTo>
                  <a:lnTo>
                    <a:pt x="685" y="590"/>
                  </a:lnTo>
                  <a:lnTo>
                    <a:pt x="685" y="591"/>
                  </a:lnTo>
                  <a:lnTo>
                    <a:pt x="684" y="591"/>
                  </a:lnTo>
                  <a:lnTo>
                    <a:pt x="683" y="591"/>
                  </a:lnTo>
                  <a:lnTo>
                    <a:pt x="681" y="591"/>
                  </a:lnTo>
                  <a:lnTo>
                    <a:pt x="680" y="591"/>
                  </a:lnTo>
                  <a:lnTo>
                    <a:pt x="679" y="590"/>
                  </a:lnTo>
                  <a:lnTo>
                    <a:pt x="678" y="590"/>
                  </a:lnTo>
                  <a:lnTo>
                    <a:pt x="679" y="590"/>
                  </a:lnTo>
                  <a:lnTo>
                    <a:pt x="679" y="591"/>
                  </a:lnTo>
                  <a:lnTo>
                    <a:pt x="680" y="591"/>
                  </a:lnTo>
                  <a:lnTo>
                    <a:pt x="681" y="591"/>
                  </a:lnTo>
                  <a:lnTo>
                    <a:pt x="680" y="591"/>
                  </a:lnTo>
                  <a:lnTo>
                    <a:pt x="680" y="592"/>
                  </a:lnTo>
                  <a:lnTo>
                    <a:pt x="681" y="591"/>
                  </a:lnTo>
                  <a:lnTo>
                    <a:pt x="683" y="591"/>
                  </a:lnTo>
                  <a:lnTo>
                    <a:pt x="684" y="591"/>
                  </a:lnTo>
                  <a:lnTo>
                    <a:pt x="684" y="592"/>
                  </a:lnTo>
                  <a:lnTo>
                    <a:pt x="685" y="592"/>
                  </a:lnTo>
                  <a:lnTo>
                    <a:pt x="686" y="592"/>
                  </a:lnTo>
                  <a:lnTo>
                    <a:pt x="686" y="594"/>
                  </a:lnTo>
                  <a:lnTo>
                    <a:pt x="687" y="594"/>
                  </a:lnTo>
                  <a:lnTo>
                    <a:pt x="687" y="595"/>
                  </a:lnTo>
                  <a:lnTo>
                    <a:pt x="688" y="595"/>
                  </a:lnTo>
                  <a:lnTo>
                    <a:pt x="688" y="596"/>
                  </a:lnTo>
                  <a:lnTo>
                    <a:pt x="690" y="596"/>
                  </a:lnTo>
                  <a:lnTo>
                    <a:pt x="690" y="597"/>
                  </a:lnTo>
                  <a:lnTo>
                    <a:pt x="688" y="597"/>
                  </a:lnTo>
                  <a:lnTo>
                    <a:pt x="688" y="596"/>
                  </a:lnTo>
                  <a:lnTo>
                    <a:pt x="687" y="596"/>
                  </a:lnTo>
                  <a:lnTo>
                    <a:pt x="686" y="596"/>
                  </a:lnTo>
                  <a:lnTo>
                    <a:pt x="686" y="595"/>
                  </a:lnTo>
                  <a:lnTo>
                    <a:pt x="685" y="594"/>
                  </a:lnTo>
                  <a:lnTo>
                    <a:pt x="684" y="594"/>
                  </a:lnTo>
                  <a:lnTo>
                    <a:pt x="683" y="594"/>
                  </a:lnTo>
                  <a:lnTo>
                    <a:pt x="681" y="594"/>
                  </a:lnTo>
                  <a:lnTo>
                    <a:pt x="681" y="592"/>
                  </a:lnTo>
                  <a:lnTo>
                    <a:pt x="681" y="594"/>
                  </a:lnTo>
                  <a:lnTo>
                    <a:pt x="681" y="592"/>
                  </a:lnTo>
                  <a:lnTo>
                    <a:pt x="680" y="592"/>
                  </a:lnTo>
                  <a:lnTo>
                    <a:pt x="681" y="592"/>
                  </a:lnTo>
                  <a:lnTo>
                    <a:pt x="681" y="594"/>
                  </a:lnTo>
                  <a:lnTo>
                    <a:pt x="680" y="594"/>
                  </a:lnTo>
                  <a:lnTo>
                    <a:pt x="679" y="594"/>
                  </a:lnTo>
                  <a:lnTo>
                    <a:pt x="679" y="592"/>
                  </a:lnTo>
                  <a:lnTo>
                    <a:pt x="679" y="594"/>
                  </a:lnTo>
                  <a:lnTo>
                    <a:pt x="679" y="595"/>
                  </a:lnTo>
                  <a:lnTo>
                    <a:pt x="679" y="594"/>
                  </a:lnTo>
                  <a:lnTo>
                    <a:pt x="678" y="594"/>
                  </a:lnTo>
                  <a:lnTo>
                    <a:pt x="677" y="594"/>
                  </a:lnTo>
                  <a:lnTo>
                    <a:pt x="677" y="592"/>
                  </a:lnTo>
                  <a:lnTo>
                    <a:pt x="678" y="592"/>
                  </a:lnTo>
                  <a:lnTo>
                    <a:pt x="679" y="592"/>
                  </a:lnTo>
                  <a:lnTo>
                    <a:pt x="678" y="592"/>
                  </a:lnTo>
                  <a:lnTo>
                    <a:pt x="679" y="591"/>
                  </a:lnTo>
                  <a:lnTo>
                    <a:pt x="678" y="591"/>
                  </a:lnTo>
                  <a:lnTo>
                    <a:pt x="677" y="592"/>
                  </a:lnTo>
                  <a:lnTo>
                    <a:pt x="677" y="591"/>
                  </a:lnTo>
                  <a:lnTo>
                    <a:pt x="677" y="590"/>
                  </a:lnTo>
                  <a:lnTo>
                    <a:pt x="677" y="589"/>
                  </a:lnTo>
                  <a:lnTo>
                    <a:pt x="677" y="590"/>
                  </a:lnTo>
                  <a:lnTo>
                    <a:pt x="676" y="590"/>
                  </a:lnTo>
                  <a:lnTo>
                    <a:pt x="674" y="590"/>
                  </a:lnTo>
                  <a:lnTo>
                    <a:pt x="673" y="590"/>
                  </a:lnTo>
                  <a:lnTo>
                    <a:pt x="673" y="589"/>
                  </a:lnTo>
                  <a:lnTo>
                    <a:pt x="673" y="590"/>
                  </a:lnTo>
                  <a:lnTo>
                    <a:pt x="674" y="590"/>
                  </a:lnTo>
                  <a:lnTo>
                    <a:pt x="673" y="590"/>
                  </a:lnTo>
                  <a:lnTo>
                    <a:pt x="672" y="590"/>
                  </a:lnTo>
                  <a:lnTo>
                    <a:pt x="672" y="589"/>
                  </a:lnTo>
                  <a:lnTo>
                    <a:pt x="671" y="589"/>
                  </a:lnTo>
                  <a:lnTo>
                    <a:pt x="670" y="589"/>
                  </a:lnTo>
                  <a:lnTo>
                    <a:pt x="671" y="589"/>
                  </a:lnTo>
                  <a:lnTo>
                    <a:pt x="672" y="590"/>
                  </a:lnTo>
                  <a:lnTo>
                    <a:pt x="671" y="590"/>
                  </a:lnTo>
                  <a:lnTo>
                    <a:pt x="670" y="590"/>
                  </a:lnTo>
                  <a:lnTo>
                    <a:pt x="670" y="591"/>
                  </a:lnTo>
                  <a:lnTo>
                    <a:pt x="671" y="591"/>
                  </a:lnTo>
                  <a:lnTo>
                    <a:pt x="672" y="591"/>
                  </a:lnTo>
                  <a:lnTo>
                    <a:pt x="672" y="592"/>
                  </a:lnTo>
                  <a:lnTo>
                    <a:pt x="673" y="592"/>
                  </a:lnTo>
                  <a:lnTo>
                    <a:pt x="673" y="594"/>
                  </a:lnTo>
                  <a:lnTo>
                    <a:pt x="673" y="592"/>
                  </a:lnTo>
                  <a:lnTo>
                    <a:pt x="673" y="594"/>
                  </a:lnTo>
                  <a:lnTo>
                    <a:pt x="674" y="594"/>
                  </a:lnTo>
                  <a:lnTo>
                    <a:pt x="676" y="594"/>
                  </a:lnTo>
                  <a:lnTo>
                    <a:pt x="676" y="595"/>
                  </a:lnTo>
                  <a:lnTo>
                    <a:pt x="674" y="594"/>
                  </a:lnTo>
                  <a:lnTo>
                    <a:pt x="673" y="594"/>
                  </a:lnTo>
                  <a:lnTo>
                    <a:pt x="672" y="594"/>
                  </a:lnTo>
                  <a:lnTo>
                    <a:pt x="672" y="592"/>
                  </a:lnTo>
                  <a:lnTo>
                    <a:pt x="672" y="594"/>
                  </a:lnTo>
                  <a:lnTo>
                    <a:pt x="671" y="594"/>
                  </a:lnTo>
                  <a:lnTo>
                    <a:pt x="671" y="592"/>
                  </a:lnTo>
                  <a:lnTo>
                    <a:pt x="670" y="592"/>
                  </a:lnTo>
                  <a:lnTo>
                    <a:pt x="671" y="592"/>
                  </a:lnTo>
                  <a:lnTo>
                    <a:pt x="670" y="592"/>
                  </a:lnTo>
                  <a:lnTo>
                    <a:pt x="670" y="591"/>
                  </a:lnTo>
                  <a:lnTo>
                    <a:pt x="671" y="591"/>
                  </a:lnTo>
                  <a:lnTo>
                    <a:pt x="670" y="591"/>
                  </a:lnTo>
                  <a:lnTo>
                    <a:pt x="670" y="592"/>
                  </a:lnTo>
                  <a:lnTo>
                    <a:pt x="669" y="592"/>
                  </a:lnTo>
                  <a:lnTo>
                    <a:pt x="669" y="591"/>
                  </a:lnTo>
                  <a:lnTo>
                    <a:pt x="668" y="591"/>
                  </a:lnTo>
                  <a:lnTo>
                    <a:pt x="666" y="591"/>
                  </a:lnTo>
                  <a:lnTo>
                    <a:pt x="668" y="591"/>
                  </a:lnTo>
                  <a:lnTo>
                    <a:pt x="668" y="590"/>
                  </a:lnTo>
                  <a:lnTo>
                    <a:pt x="669" y="590"/>
                  </a:lnTo>
                  <a:lnTo>
                    <a:pt x="668" y="590"/>
                  </a:lnTo>
                  <a:lnTo>
                    <a:pt x="669" y="590"/>
                  </a:lnTo>
                  <a:lnTo>
                    <a:pt x="669" y="589"/>
                  </a:lnTo>
                  <a:lnTo>
                    <a:pt x="668" y="590"/>
                  </a:lnTo>
                  <a:lnTo>
                    <a:pt x="665" y="590"/>
                  </a:lnTo>
                  <a:lnTo>
                    <a:pt x="664" y="590"/>
                  </a:lnTo>
                  <a:lnTo>
                    <a:pt x="665" y="590"/>
                  </a:lnTo>
                  <a:lnTo>
                    <a:pt x="664" y="590"/>
                  </a:lnTo>
                  <a:lnTo>
                    <a:pt x="664" y="589"/>
                  </a:lnTo>
                  <a:lnTo>
                    <a:pt x="665" y="589"/>
                  </a:lnTo>
                  <a:lnTo>
                    <a:pt x="664" y="589"/>
                  </a:lnTo>
                  <a:lnTo>
                    <a:pt x="663" y="589"/>
                  </a:lnTo>
                  <a:lnTo>
                    <a:pt x="663" y="588"/>
                  </a:lnTo>
                  <a:lnTo>
                    <a:pt x="663" y="589"/>
                  </a:lnTo>
                  <a:lnTo>
                    <a:pt x="663" y="588"/>
                  </a:lnTo>
                  <a:lnTo>
                    <a:pt x="664" y="588"/>
                  </a:lnTo>
                  <a:lnTo>
                    <a:pt x="665" y="588"/>
                  </a:lnTo>
                  <a:lnTo>
                    <a:pt x="666" y="588"/>
                  </a:lnTo>
                  <a:lnTo>
                    <a:pt x="668" y="588"/>
                  </a:lnTo>
                  <a:lnTo>
                    <a:pt x="668" y="589"/>
                  </a:lnTo>
                  <a:lnTo>
                    <a:pt x="669" y="589"/>
                  </a:lnTo>
                  <a:lnTo>
                    <a:pt x="668" y="588"/>
                  </a:lnTo>
                  <a:lnTo>
                    <a:pt x="668" y="587"/>
                  </a:lnTo>
                  <a:lnTo>
                    <a:pt x="669" y="587"/>
                  </a:lnTo>
                  <a:lnTo>
                    <a:pt x="669" y="588"/>
                  </a:lnTo>
                  <a:lnTo>
                    <a:pt x="670" y="588"/>
                  </a:lnTo>
                  <a:lnTo>
                    <a:pt x="670" y="587"/>
                  </a:lnTo>
                  <a:lnTo>
                    <a:pt x="671" y="587"/>
                  </a:lnTo>
                  <a:lnTo>
                    <a:pt x="672" y="587"/>
                  </a:lnTo>
                  <a:lnTo>
                    <a:pt x="673" y="587"/>
                  </a:lnTo>
                  <a:lnTo>
                    <a:pt x="676" y="587"/>
                  </a:lnTo>
                  <a:lnTo>
                    <a:pt x="677" y="585"/>
                  </a:lnTo>
                  <a:lnTo>
                    <a:pt x="678" y="585"/>
                  </a:lnTo>
                  <a:lnTo>
                    <a:pt x="679" y="585"/>
                  </a:lnTo>
                  <a:lnTo>
                    <a:pt x="680" y="585"/>
                  </a:lnTo>
                  <a:lnTo>
                    <a:pt x="680" y="587"/>
                  </a:lnTo>
                  <a:lnTo>
                    <a:pt x="681" y="587"/>
                  </a:lnTo>
                  <a:close/>
                  <a:moveTo>
                    <a:pt x="687" y="585"/>
                  </a:moveTo>
                  <a:lnTo>
                    <a:pt x="688" y="585"/>
                  </a:lnTo>
                  <a:lnTo>
                    <a:pt x="691" y="585"/>
                  </a:lnTo>
                  <a:lnTo>
                    <a:pt x="693" y="585"/>
                  </a:lnTo>
                  <a:lnTo>
                    <a:pt x="694" y="585"/>
                  </a:lnTo>
                  <a:lnTo>
                    <a:pt x="694" y="587"/>
                  </a:lnTo>
                  <a:lnTo>
                    <a:pt x="695" y="587"/>
                  </a:lnTo>
                  <a:lnTo>
                    <a:pt x="697" y="588"/>
                  </a:lnTo>
                  <a:lnTo>
                    <a:pt x="697" y="589"/>
                  </a:lnTo>
                  <a:lnTo>
                    <a:pt x="697" y="591"/>
                  </a:lnTo>
                  <a:lnTo>
                    <a:pt x="695" y="591"/>
                  </a:lnTo>
                  <a:lnTo>
                    <a:pt x="694" y="591"/>
                  </a:lnTo>
                  <a:lnTo>
                    <a:pt x="693" y="591"/>
                  </a:lnTo>
                  <a:lnTo>
                    <a:pt x="693" y="590"/>
                  </a:lnTo>
                  <a:lnTo>
                    <a:pt x="693" y="589"/>
                  </a:lnTo>
                  <a:lnTo>
                    <a:pt x="692" y="589"/>
                  </a:lnTo>
                  <a:lnTo>
                    <a:pt x="691" y="589"/>
                  </a:lnTo>
                  <a:lnTo>
                    <a:pt x="691" y="590"/>
                  </a:lnTo>
                  <a:lnTo>
                    <a:pt x="690" y="590"/>
                  </a:lnTo>
                  <a:lnTo>
                    <a:pt x="688" y="590"/>
                  </a:lnTo>
                  <a:lnTo>
                    <a:pt x="690" y="590"/>
                  </a:lnTo>
                  <a:lnTo>
                    <a:pt x="688" y="590"/>
                  </a:lnTo>
                  <a:lnTo>
                    <a:pt x="687" y="589"/>
                  </a:lnTo>
                  <a:lnTo>
                    <a:pt x="687" y="590"/>
                  </a:lnTo>
                  <a:lnTo>
                    <a:pt x="687" y="589"/>
                  </a:lnTo>
                  <a:lnTo>
                    <a:pt x="687" y="590"/>
                  </a:lnTo>
                  <a:lnTo>
                    <a:pt x="686" y="590"/>
                  </a:lnTo>
                  <a:lnTo>
                    <a:pt x="685" y="590"/>
                  </a:lnTo>
                  <a:lnTo>
                    <a:pt x="685" y="589"/>
                  </a:lnTo>
                  <a:lnTo>
                    <a:pt x="684" y="589"/>
                  </a:lnTo>
                  <a:lnTo>
                    <a:pt x="684" y="588"/>
                  </a:lnTo>
                  <a:lnTo>
                    <a:pt x="683" y="587"/>
                  </a:lnTo>
                  <a:lnTo>
                    <a:pt x="681" y="587"/>
                  </a:lnTo>
                  <a:lnTo>
                    <a:pt x="680" y="585"/>
                  </a:lnTo>
                  <a:lnTo>
                    <a:pt x="681" y="585"/>
                  </a:lnTo>
                  <a:lnTo>
                    <a:pt x="683" y="585"/>
                  </a:lnTo>
                  <a:lnTo>
                    <a:pt x="685" y="585"/>
                  </a:lnTo>
                  <a:lnTo>
                    <a:pt x="687" y="585"/>
                  </a:lnTo>
                  <a:close/>
                  <a:moveTo>
                    <a:pt x="656" y="585"/>
                  </a:moveTo>
                  <a:lnTo>
                    <a:pt x="656" y="587"/>
                  </a:lnTo>
                  <a:lnTo>
                    <a:pt x="655" y="587"/>
                  </a:lnTo>
                  <a:lnTo>
                    <a:pt x="654" y="587"/>
                  </a:lnTo>
                  <a:lnTo>
                    <a:pt x="655" y="587"/>
                  </a:lnTo>
                  <a:lnTo>
                    <a:pt x="656" y="587"/>
                  </a:lnTo>
                  <a:lnTo>
                    <a:pt x="657" y="587"/>
                  </a:lnTo>
                  <a:lnTo>
                    <a:pt x="656" y="587"/>
                  </a:lnTo>
                  <a:lnTo>
                    <a:pt x="657" y="588"/>
                  </a:lnTo>
                  <a:lnTo>
                    <a:pt x="658" y="588"/>
                  </a:lnTo>
                  <a:lnTo>
                    <a:pt x="658" y="587"/>
                  </a:lnTo>
                  <a:lnTo>
                    <a:pt x="659" y="588"/>
                  </a:lnTo>
                  <a:lnTo>
                    <a:pt x="658" y="588"/>
                  </a:lnTo>
                  <a:lnTo>
                    <a:pt x="659" y="588"/>
                  </a:lnTo>
                  <a:lnTo>
                    <a:pt x="659" y="589"/>
                  </a:lnTo>
                  <a:lnTo>
                    <a:pt x="658" y="589"/>
                  </a:lnTo>
                  <a:lnTo>
                    <a:pt x="658" y="588"/>
                  </a:lnTo>
                  <a:lnTo>
                    <a:pt x="657" y="588"/>
                  </a:lnTo>
                  <a:lnTo>
                    <a:pt x="658" y="589"/>
                  </a:lnTo>
                  <a:lnTo>
                    <a:pt x="658" y="590"/>
                  </a:lnTo>
                  <a:lnTo>
                    <a:pt x="657" y="589"/>
                  </a:lnTo>
                  <a:lnTo>
                    <a:pt x="657" y="590"/>
                  </a:lnTo>
                  <a:lnTo>
                    <a:pt x="657" y="589"/>
                  </a:lnTo>
                  <a:lnTo>
                    <a:pt x="656" y="589"/>
                  </a:lnTo>
                  <a:lnTo>
                    <a:pt x="657" y="589"/>
                  </a:lnTo>
                  <a:lnTo>
                    <a:pt x="657" y="588"/>
                  </a:lnTo>
                  <a:lnTo>
                    <a:pt x="656" y="588"/>
                  </a:lnTo>
                  <a:lnTo>
                    <a:pt x="655" y="588"/>
                  </a:lnTo>
                  <a:lnTo>
                    <a:pt x="656" y="588"/>
                  </a:lnTo>
                  <a:lnTo>
                    <a:pt x="655" y="588"/>
                  </a:lnTo>
                  <a:lnTo>
                    <a:pt x="655" y="589"/>
                  </a:lnTo>
                  <a:lnTo>
                    <a:pt x="655" y="588"/>
                  </a:lnTo>
                  <a:lnTo>
                    <a:pt x="654" y="588"/>
                  </a:lnTo>
                  <a:lnTo>
                    <a:pt x="652" y="588"/>
                  </a:lnTo>
                  <a:lnTo>
                    <a:pt x="651" y="588"/>
                  </a:lnTo>
                  <a:lnTo>
                    <a:pt x="650" y="588"/>
                  </a:lnTo>
                  <a:lnTo>
                    <a:pt x="651" y="587"/>
                  </a:lnTo>
                  <a:lnTo>
                    <a:pt x="650" y="587"/>
                  </a:lnTo>
                  <a:lnTo>
                    <a:pt x="651" y="587"/>
                  </a:lnTo>
                  <a:lnTo>
                    <a:pt x="650" y="587"/>
                  </a:lnTo>
                  <a:lnTo>
                    <a:pt x="650" y="585"/>
                  </a:lnTo>
                  <a:lnTo>
                    <a:pt x="651" y="585"/>
                  </a:lnTo>
                  <a:lnTo>
                    <a:pt x="651" y="587"/>
                  </a:lnTo>
                  <a:lnTo>
                    <a:pt x="652" y="587"/>
                  </a:lnTo>
                  <a:lnTo>
                    <a:pt x="652" y="585"/>
                  </a:lnTo>
                  <a:lnTo>
                    <a:pt x="654" y="585"/>
                  </a:lnTo>
                  <a:lnTo>
                    <a:pt x="654" y="587"/>
                  </a:lnTo>
                  <a:lnTo>
                    <a:pt x="655" y="587"/>
                  </a:lnTo>
                  <a:lnTo>
                    <a:pt x="655" y="585"/>
                  </a:lnTo>
                  <a:lnTo>
                    <a:pt x="656" y="585"/>
                  </a:lnTo>
                  <a:lnTo>
                    <a:pt x="657" y="585"/>
                  </a:lnTo>
                  <a:lnTo>
                    <a:pt x="658" y="585"/>
                  </a:lnTo>
                  <a:lnTo>
                    <a:pt x="656" y="585"/>
                  </a:lnTo>
                  <a:close/>
                  <a:moveTo>
                    <a:pt x="668" y="585"/>
                  </a:moveTo>
                  <a:lnTo>
                    <a:pt x="669" y="585"/>
                  </a:lnTo>
                  <a:lnTo>
                    <a:pt x="670" y="585"/>
                  </a:lnTo>
                  <a:lnTo>
                    <a:pt x="671" y="585"/>
                  </a:lnTo>
                  <a:lnTo>
                    <a:pt x="671" y="587"/>
                  </a:lnTo>
                  <a:lnTo>
                    <a:pt x="670" y="587"/>
                  </a:lnTo>
                  <a:lnTo>
                    <a:pt x="669" y="585"/>
                  </a:lnTo>
                  <a:lnTo>
                    <a:pt x="670" y="587"/>
                  </a:lnTo>
                  <a:lnTo>
                    <a:pt x="669" y="587"/>
                  </a:lnTo>
                  <a:lnTo>
                    <a:pt x="668" y="587"/>
                  </a:lnTo>
                  <a:lnTo>
                    <a:pt x="666" y="587"/>
                  </a:lnTo>
                  <a:lnTo>
                    <a:pt x="665" y="587"/>
                  </a:lnTo>
                  <a:lnTo>
                    <a:pt x="664" y="587"/>
                  </a:lnTo>
                  <a:lnTo>
                    <a:pt x="664" y="588"/>
                  </a:lnTo>
                  <a:lnTo>
                    <a:pt x="663" y="588"/>
                  </a:lnTo>
                  <a:lnTo>
                    <a:pt x="663" y="587"/>
                  </a:lnTo>
                  <a:lnTo>
                    <a:pt x="662" y="585"/>
                  </a:lnTo>
                  <a:lnTo>
                    <a:pt x="663" y="585"/>
                  </a:lnTo>
                  <a:lnTo>
                    <a:pt x="664" y="585"/>
                  </a:lnTo>
                  <a:lnTo>
                    <a:pt x="663" y="585"/>
                  </a:lnTo>
                  <a:lnTo>
                    <a:pt x="662" y="585"/>
                  </a:lnTo>
                  <a:lnTo>
                    <a:pt x="663" y="584"/>
                  </a:lnTo>
                  <a:lnTo>
                    <a:pt x="664" y="585"/>
                  </a:lnTo>
                  <a:lnTo>
                    <a:pt x="665" y="585"/>
                  </a:lnTo>
                  <a:lnTo>
                    <a:pt x="664" y="585"/>
                  </a:lnTo>
                  <a:lnTo>
                    <a:pt x="665" y="585"/>
                  </a:lnTo>
                  <a:lnTo>
                    <a:pt x="664" y="585"/>
                  </a:lnTo>
                  <a:lnTo>
                    <a:pt x="664" y="584"/>
                  </a:lnTo>
                  <a:lnTo>
                    <a:pt x="665" y="584"/>
                  </a:lnTo>
                  <a:lnTo>
                    <a:pt x="668" y="585"/>
                  </a:lnTo>
                  <a:close/>
                  <a:moveTo>
                    <a:pt x="656" y="584"/>
                  </a:moveTo>
                  <a:lnTo>
                    <a:pt x="657" y="584"/>
                  </a:lnTo>
                  <a:lnTo>
                    <a:pt x="656" y="584"/>
                  </a:lnTo>
                  <a:lnTo>
                    <a:pt x="655" y="584"/>
                  </a:lnTo>
                  <a:lnTo>
                    <a:pt x="655" y="585"/>
                  </a:lnTo>
                  <a:lnTo>
                    <a:pt x="654" y="585"/>
                  </a:lnTo>
                  <a:lnTo>
                    <a:pt x="654" y="584"/>
                  </a:lnTo>
                  <a:lnTo>
                    <a:pt x="652" y="584"/>
                  </a:lnTo>
                  <a:lnTo>
                    <a:pt x="652" y="585"/>
                  </a:lnTo>
                  <a:lnTo>
                    <a:pt x="652" y="584"/>
                  </a:lnTo>
                  <a:lnTo>
                    <a:pt x="654" y="584"/>
                  </a:lnTo>
                  <a:lnTo>
                    <a:pt x="655" y="584"/>
                  </a:lnTo>
                  <a:lnTo>
                    <a:pt x="656" y="584"/>
                  </a:lnTo>
                  <a:close/>
                  <a:moveTo>
                    <a:pt x="645" y="584"/>
                  </a:moveTo>
                  <a:lnTo>
                    <a:pt x="647" y="584"/>
                  </a:lnTo>
                  <a:lnTo>
                    <a:pt x="648" y="584"/>
                  </a:lnTo>
                  <a:lnTo>
                    <a:pt x="649" y="584"/>
                  </a:lnTo>
                  <a:lnTo>
                    <a:pt x="650" y="584"/>
                  </a:lnTo>
                  <a:lnTo>
                    <a:pt x="650" y="585"/>
                  </a:lnTo>
                  <a:lnTo>
                    <a:pt x="651" y="585"/>
                  </a:lnTo>
                  <a:lnTo>
                    <a:pt x="650" y="585"/>
                  </a:lnTo>
                  <a:lnTo>
                    <a:pt x="649" y="585"/>
                  </a:lnTo>
                  <a:lnTo>
                    <a:pt x="648" y="585"/>
                  </a:lnTo>
                  <a:lnTo>
                    <a:pt x="649" y="585"/>
                  </a:lnTo>
                  <a:lnTo>
                    <a:pt x="648" y="585"/>
                  </a:lnTo>
                  <a:lnTo>
                    <a:pt x="647" y="584"/>
                  </a:lnTo>
                  <a:lnTo>
                    <a:pt x="647" y="585"/>
                  </a:lnTo>
                  <a:lnTo>
                    <a:pt x="645" y="585"/>
                  </a:lnTo>
                  <a:lnTo>
                    <a:pt x="647" y="585"/>
                  </a:lnTo>
                  <a:lnTo>
                    <a:pt x="645" y="585"/>
                  </a:lnTo>
                  <a:lnTo>
                    <a:pt x="644" y="585"/>
                  </a:lnTo>
                  <a:lnTo>
                    <a:pt x="644" y="584"/>
                  </a:lnTo>
                  <a:lnTo>
                    <a:pt x="645" y="584"/>
                  </a:lnTo>
                  <a:close/>
                  <a:moveTo>
                    <a:pt x="636" y="581"/>
                  </a:moveTo>
                  <a:lnTo>
                    <a:pt x="636" y="582"/>
                  </a:lnTo>
                  <a:lnTo>
                    <a:pt x="637" y="582"/>
                  </a:lnTo>
                  <a:lnTo>
                    <a:pt x="637" y="583"/>
                  </a:lnTo>
                  <a:lnTo>
                    <a:pt x="637" y="582"/>
                  </a:lnTo>
                  <a:lnTo>
                    <a:pt x="636" y="582"/>
                  </a:lnTo>
                  <a:lnTo>
                    <a:pt x="636" y="581"/>
                  </a:lnTo>
                  <a:lnTo>
                    <a:pt x="635" y="582"/>
                  </a:lnTo>
                  <a:lnTo>
                    <a:pt x="636" y="582"/>
                  </a:lnTo>
                  <a:lnTo>
                    <a:pt x="635" y="582"/>
                  </a:lnTo>
                  <a:lnTo>
                    <a:pt x="635" y="581"/>
                  </a:lnTo>
                  <a:lnTo>
                    <a:pt x="636" y="581"/>
                  </a:lnTo>
                  <a:close/>
                  <a:moveTo>
                    <a:pt x="623" y="578"/>
                  </a:moveTo>
                  <a:lnTo>
                    <a:pt x="623" y="580"/>
                  </a:lnTo>
                  <a:lnTo>
                    <a:pt x="623" y="578"/>
                  </a:lnTo>
                  <a:lnTo>
                    <a:pt x="622" y="580"/>
                  </a:lnTo>
                  <a:lnTo>
                    <a:pt x="622" y="578"/>
                  </a:lnTo>
                  <a:lnTo>
                    <a:pt x="623" y="578"/>
                  </a:lnTo>
                  <a:close/>
                  <a:moveTo>
                    <a:pt x="630" y="576"/>
                  </a:moveTo>
                  <a:lnTo>
                    <a:pt x="630" y="577"/>
                  </a:lnTo>
                  <a:lnTo>
                    <a:pt x="629" y="577"/>
                  </a:lnTo>
                  <a:lnTo>
                    <a:pt x="629" y="578"/>
                  </a:lnTo>
                  <a:lnTo>
                    <a:pt x="629" y="577"/>
                  </a:lnTo>
                  <a:lnTo>
                    <a:pt x="628" y="577"/>
                  </a:lnTo>
                  <a:lnTo>
                    <a:pt x="628" y="576"/>
                  </a:lnTo>
                  <a:lnTo>
                    <a:pt x="629" y="576"/>
                  </a:lnTo>
                  <a:lnTo>
                    <a:pt x="630" y="576"/>
                  </a:lnTo>
                  <a:close/>
                  <a:moveTo>
                    <a:pt x="652" y="575"/>
                  </a:moveTo>
                  <a:lnTo>
                    <a:pt x="654" y="575"/>
                  </a:lnTo>
                  <a:lnTo>
                    <a:pt x="655" y="575"/>
                  </a:lnTo>
                  <a:lnTo>
                    <a:pt x="654" y="575"/>
                  </a:lnTo>
                  <a:lnTo>
                    <a:pt x="654" y="576"/>
                  </a:lnTo>
                  <a:lnTo>
                    <a:pt x="652" y="575"/>
                  </a:lnTo>
                  <a:lnTo>
                    <a:pt x="651" y="575"/>
                  </a:lnTo>
                  <a:lnTo>
                    <a:pt x="650" y="575"/>
                  </a:lnTo>
                  <a:lnTo>
                    <a:pt x="650" y="574"/>
                  </a:lnTo>
                  <a:lnTo>
                    <a:pt x="651" y="574"/>
                  </a:lnTo>
                  <a:lnTo>
                    <a:pt x="652" y="575"/>
                  </a:lnTo>
                  <a:close/>
                  <a:moveTo>
                    <a:pt x="629" y="573"/>
                  </a:moveTo>
                  <a:lnTo>
                    <a:pt x="629" y="574"/>
                  </a:lnTo>
                  <a:lnTo>
                    <a:pt x="630" y="574"/>
                  </a:lnTo>
                  <a:lnTo>
                    <a:pt x="630" y="575"/>
                  </a:lnTo>
                  <a:lnTo>
                    <a:pt x="629" y="575"/>
                  </a:lnTo>
                  <a:lnTo>
                    <a:pt x="630" y="575"/>
                  </a:lnTo>
                  <a:lnTo>
                    <a:pt x="629" y="575"/>
                  </a:lnTo>
                  <a:lnTo>
                    <a:pt x="628" y="575"/>
                  </a:lnTo>
                  <a:lnTo>
                    <a:pt x="627" y="575"/>
                  </a:lnTo>
                  <a:lnTo>
                    <a:pt x="628" y="574"/>
                  </a:lnTo>
                  <a:lnTo>
                    <a:pt x="629" y="574"/>
                  </a:lnTo>
                  <a:lnTo>
                    <a:pt x="628" y="574"/>
                  </a:lnTo>
                  <a:lnTo>
                    <a:pt x="629" y="574"/>
                  </a:lnTo>
                  <a:lnTo>
                    <a:pt x="628" y="574"/>
                  </a:lnTo>
                  <a:lnTo>
                    <a:pt x="628" y="573"/>
                  </a:lnTo>
                  <a:lnTo>
                    <a:pt x="629" y="573"/>
                  </a:lnTo>
                  <a:close/>
                  <a:moveTo>
                    <a:pt x="652" y="573"/>
                  </a:moveTo>
                  <a:lnTo>
                    <a:pt x="652" y="574"/>
                  </a:lnTo>
                  <a:lnTo>
                    <a:pt x="651" y="574"/>
                  </a:lnTo>
                  <a:lnTo>
                    <a:pt x="650" y="574"/>
                  </a:lnTo>
                  <a:lnTo>
                    <a:pt x="650" y="573"/>
                  </a:lnTo>
                  <a:lnTo>
                    <a:pt x="651" y="573"/>
                  </a:lnTo>
                  <a:lnTo>
                    <a:pt x="652" y="573"/>
                  </a:lnTo>
                  <a:close/>
                  <a:moveTo>
                    <a:pt x="617" y="573"/>
                  </a:moveTo>
                  <a:lnTo>
                    <a:pt x="619" y="573"/>
                  </a:lnTo>
                  <a:lnTo>
                    <a:pt x="619" y="574"/>
                  </a:lnTo>
                  <a:lnTo>
                    <a:pt x="617" y="574"/>
                  </a:lnTo>
                  <a:lnTo>
                    <a:pt x="616" y="573"/>
                  </a:lnTo>
                  <a:lnTo>
                    <a:pt x="615" y="573"/>
                  </a:lnTo>
                  <a:lnTo>
                    <a:pt x="615" y="571"/>
                  </a:lnTo>
                  <a:lnTo>
                    <a:pt x="616" y="571"/>
                  </a:lnTo>
                  <a:lnTo>
                    <a:pt x="617" y="573"/>
                  </a:lnTo>
                  <a:close/>
                  <a:moveTo>
                    <a:pt x="637" y="571"/>
                  </a:moveTo>
                  <a:lnTo>
                    <a:pt x="637" y="570"/>
                  </a:lnTo>
                  <a:lnTo>
                    <a:pt x="638" y="571"/>
                  </a:lnTo>
                  <a:lnTo>
                    <a:pt x="638" y="573"/>
                  </a:lnTo>
                  <a:lnTo>
                    <a:pt x="640" y="573"/>
                  </a:lnTo>
                  <a:lnTo>
                    <a:pt x="640" y="571"/>
                  </a:lnTo>
                  <a:lnTo>
                    <a:pt x="638" y="571"/>
                  </a:lnTo>
                  <a:lnTo>
                    <a:pt x="640" y="571"/>
                  </a:lnTo>
                  <a:lnTo>
                    <a:pt x="641" y="571"/>
                  </a:lnTo>
                  <a:lnTo>
                    <a:pt x="641" y="573"/>
                  </a:lnTo>
                  <a:lnTo>
                    <a:pt x="641" y="574"/>
                  </a:lnTo>
                  <a:lnTo>
                    <a:pt x="641" y="573"/>
                  </a:lnTo>
                  <a:lnTo>
                    <a:pt x="641" y="574"/>
                  </a:lnTo>
                  <a:lnTo>
                    <a:pt x="642" y="574"/>
                  </a:lnTo>
                  <a:lnTo>
                    <a:pt x="642" y="575"/>
                  </a:lnTo>
                  <a:lnTo>
                    <a:pt x="642" y="574"/>
                  </a:lnTo>
                  <a:lnTo>
                    <a:pt x="642" y="573"/>
                  </a:lnTo>
                  <a:lnTo>
                    <a:pt x="642" y="574"/>
                  </a:lnTo>
                  <a:lnTo>
                    <a:pt x="643" y="574"/>
                  </a:lnTo>
                  <a:lnTo>
                    <a:pt x="643" y="573"/>
                  </a:lnTo>
                  <a:lnTo>
                    <a:pt x="644" y="573"/>
                  </a:lnTo>
                  <a:lnTo>
                    <a:pt x="644" y="574"/>
                  </a:lnTo>
                  <a:lnTo>
                    <a:pt x="644" y="575"/>
                  </a:lnTo>
                  <a:lnTo>
                    <a:pt x="644" y="574"/>
                  </a:lnTo>
                  <a:lnTo>
                    <a:pt x="644" y="575"/>
                  </a:lnTo>
                  <a:lnTo>
                    <a:pt x="645" y="575"/>
                  </a:lnTo>
                  <a:lnTo>
                    <a:pt x="644" y="575"/>
                  </a:lnTo>
                  <a:lnTo>
                    <a:pt x="645" y="575"/>
                  </a:lnTo>
                  <a:lnTo>
                    <a:pt x="645" y="576"/>
                  </a:lnTo>
                  <a:lnTo>
                    <a:pt x="644" y="576"/>
                  </a:lnTo>
                  <a:lnTo>
                    <a:pt x="645" y="576"/>
                  </a:lnTo>
                  <a:lnTo>
                    <a:pt x="644" y="576"/>
                  </a:lnTo>
                  <a:lnTo>
                    <a:pt x="643" y="576"/>
                  </a:lnTo>
                  <a:lnTo>
                    <a:pt x="644" y="576"/>
                  </a:lnTo>
                  <a:lnTo>
                    <a:pt x="644" y="577"/>
                  </a:lnTo>
                  <a:lnTo>
                    <a:pt x="645" y="577"/>
                  </a:lnTo>
                  <a:lnTo>
                    <a:pt x="644" y="577"/>
                  </a:lnTo>
                  <a:lnTo>
                    <a:pt x="643" y="576"/>
                  </a:lnTo>
                  <a:lnTo>
                    <a:pt x="643" y="577"/>
                  </a:lnTo>
                  <a:lnTo>
                    <a:pt x="644" y="577"/>
                  </a:lnTo>
                  <a:lnTo>
                    <a:pt x="643" y="577"/>
                  </a:lnTo>
                  <a:lnTo>
                    <a:pt x="642" y="576"/>
                  </a:lnTo>
                  <a:lnTo>
                    <a:pt x="641" y="576"/>
                  </a:lnTo>
                  <a:lnTo>
                    <a:pt x="642" y="576"/>
                  </a:lnTo>
                  <a:lnTo>
                    <a:pt x="643" y="576"/>
                  </a:lnTo>
                  <a:lnTo>
                    <a:pt x="642" y="576"/>
                  </a:lnTo>
                  <a:lnTo>
                    <a:pt x="642" y="575"/>
                  </a:lnTo>
                  <a:lnTo>
                    <a:pt x="643" y="575"/>
                  </a:lnTo>
                  <a:lnTo>
                    <a:pt x="642" y="575"/>
                  </a:lnTo>
                  <a:lnTo>
                    <a:pt x="642" y="576"/>
                  </a:lnTo>
                  <a:lnTo>
                    <a:pt x="642" y="575"/>
                  </a:lnTo>
                  <a:lnTo>
                    <a:pt x="641" y="575"/>
                  </a:lnTo>
                  <a:lnTo>
                    <a:pt x="640" y="575"/>
                  </a:lnTo>
                  <a:lnTo>
                    <a:pt x="640" y="574"/>
                  </a:lnTo>
                  <a:lnTo>
                    <a:pt x="638" y="574"/>
                  </a:lnTo>
                  <a:lnTo>
                    <a:pt x="638" y="575"/>
                  </a:lnTo>
                  <a:lnTo>
                    <a:pt x="640" y="575"/>
                  </a:lnTo>
                  <a:lnTo>
                    <a:pt x="638" y="575"/>
                  </a:lnTo>
                  <a:lnTo>
                    <a:pt x="638" y="576"/>
                  </a:lnTo>
                  <a:lnTo>
                    <a:pt x="638" y="575"/>
                  </a:lnTo>
                  <a:lnTo>
                    <a:pt x="638" y="574"/>
                  </a:lnTo>
                  <a:lnTo>
                    <a:pt x="638" y="575"/>
                  </a:lnTo>
                  <a:lnTo>
                    <a:pt x="637" y="575"/>
                  </a:lnTo>
                  <a:lnTo>
                    <a:pt x="638" y="575"/>
                  </a:lnTo>
                  <a:lnTo>
                    <a:pt x="637" y="575"/>
                  </a:lnTo>
                  <a:lnTo>
                    <a:pt x="636" y="575"/>
                  </a:lnTo>
                  <a:lnTo>
                    <a:pt x="636" y="574"/>
                  </a:lnTo>
                  <a:lnTo>
                    <a:pt x="637" y="574"/>
                  </a:lnTo>
                  <a:lnTo>
                    <a:pt x="637" y="573"/>
                  </a:lnTo>
                  <a:lnTo>
                    <a:pt x="636" y="573"/>
                  </a:lnTo>
                  <a:lnTo>
                    <a:pt x="636" y="571"/>
                  </a:lnTo>
                  <a:lnTo>
                    <a:pt x="636" y="570"/>
                  </a:lnTo>
                  <a:lnTo>
                    <a:pt x="637" y="571"/>
                  </a:lnTo>
                  <a:close/>
                  <a:moveTo>
                    <a:pt x="633" y="570"/>
                  </a:moveTo>
                  <a:lnTo>
                    <a:pt x="633" y="571"/>
                  </a:lnTo>
                  <a:lnTo>
                    <a:pt x="634" y="571"/>
                  </a:lnTo>
                  <a:lnTo>
                    <a:pt x="634" y="570"/>
                  </a:lnTo>
                  <a:lnTo>
                    <a:pt x="635" y="570"/>
                  </a:lnTo>
                  <a:lnTo>
                    <a:pt x="635" y="571"/>
                  </a:lnTo>
                  <a:lnTo>
                    <a:pt x="634" y="571"/>
                  </a:lnTo>
                  <a:lnTo>
                    <a:pt x="635" y="571"/>
                  </a:lnTo>
                  <a:lnTo>
                    <a:pt x="635" y="573"/>
                  </a:lnTo>
                  <a:lnTo>
                    <a:pt x="636" y="573"/>
                  </a:lnTo>
                  <a:lnTo>
                    <a:pt x="636" y="574"/>
                  </a:lnTo>
                  <a:lnTo>
                    <a:pt x="635" y="574"/>
                  </a:lnTo>
                  <a:lnTo>
                    <a:pt x="634" y="573"/>
                  </a:lnTo>
                  <a:lnTo>
                    <a:pt x="633" y="573"/>
                  </a:lnTo>
                  <a:lnTo>
                    <a:pt x="633" y="571"/>
                  </a:lnTo>
                  <a:lnTo>
                    <a:pt x="633" y="573"/>
                  </a:lnTo>
                  <a:lnTo>
                    <a:pt x="634" y="574"/>
                  </a:lnTo>
                  <a:lnTo>
                    <a:pt x="635" y="574"/>
                  </a:lnTo>
                  <a:lnTo>
                    <a:pt x="635" y="575"/>
                  </a:lnTo>
                  <a:lnTo>
                    <a:pt x="636" y="575"/>
                  </a:lnTo>
                  <a:lnTo>
                    <a:pt x="636" y="576"/>
                  </a:lnTo>
                  <a:lnTo>
                    <a:pt x="636" y="575"/>
                  </a:lnTo>
                  <a:lnTo>
                    <a:pt x="635" y="575"/>
                  </a:lnTo>
                  <a:lnTo>
                    <a:pt x="635" y="576"/>
                  </a:lnTo>
                  <a:lnTo>
                    <a:pt x="636" y="576"/>
                  </a:lnTo>
                  <a:lnTo>
                    <a:pt x="636" y="577"/>
                  </a:lnTo>
                  <a:lnTo>
                    <a:pt x="636" y="576"/>
                  </a:lnTo>
                  <a:lnTo>
                    <a:pt x="635" y="576"/>
                  </a:lnTo>
                  <a:lnTo>
                    <a:pt x="634" y="576"/>
                  </a:lnTo>
                  <a:lnTo>
                    <a:pt x="634" y="575"/>
                  </a:lnTo>
                  <a:lnTo>
                    <a:pt x="635" y="575"/>
                  </a:lnTo>
                  <a:lnTo>
                    <a:pt x="634" y="575"/>
                  </a:lnTo>
                  <a:lnTo>
                    <a:pt x="633" y="575"/>
                  </a:lnTo>
                  <a:lnTo>
                    <a:pt x="631" y="574"/>
                  </a:lnTo>
                  <a:lnTo>
                    <a:pt x="633" y="574"/>
                  </a:lnTo>
                  <a:lnTo>
                    <a:pt x="631" y="574"/>
                  </a:lnTo>
                  <a:lnTo>
                    <a:pt x="631" y="573"/>
                  </a:lnTo>
                  <a:lnTo>
                    <a:pt x="630" y="573"/>
                  </a:lnTo>
                  <a:lnTo>
                    <a:pt x="629" y="573"/>
                  </a:lnTo>
                  <a:lnTo>
                    <a:pt x="629" y="571"/>
                  </a:lnTo>
                  <a:lnTo>
                    <a:pt x="628" y="570"/>
                  </a:lnTo>
                  <a:lnTo>
                    <a:pt x="630" y="570"/>
                  </a:lnTo>
                  <a:lnTo>
                    <a:pt x="630" y="571"/>
                  </a:lnTo>
                  <a:lnTo>
                    <a:pt x="631" y="571"/>
                  </a:lnTo>
                  <a:lnTo>
                    <a:pt x="630" y="571"/>
                  </a:lnTo>
                  <a:lnTo>
                    <a:pt x="630" y="570"/>
                  </a:lnTo>
                  <a:lnTo>
                    <a:pt x="630" y="571"/>
                  </a:lnTo>
                  <a:lnTo>
                    <a:pt x="631" y="571"/>
                  </a:lnTo>
                  <a:lnTo>
                    <a:pt x="631" y="570"/>
                  </a:lnTo>
                  <a:lnTo>
                    <a:pt x="630" y="570"/>
                  </a:lnTo>
                  <a:lnTo>
                    <a:pt x="631" y="570"/>
                  </a:lnTo>
                  <a:lnTo>
                    <a:pt x="630" y="570"/>
                  </a:lnTo>
                  <a:lnTo>
                    <a:pt x="631" y="570"/>
                  </a:lnTo>
                  <a:lnTo>
                    <a:pt x="631" y="569"/>
                  </a:lnTo>
                  <a:lnTo>
                    <a:pt x="633" y="570"/>
                  </a:lnTo>
                  <a:close/>
                  <a:moveTo>
                    <a:pt x="649" y="569"/>
                  </a:moveTo>
                  <a:lnTo>
                    <a:pt x="649" y="570"/>
                  </a:lnTo>
                  <a:lnTo>
                    <a:pt x="650" y="570"/>
                  </a:lnTo>
                  <a:lnTo>
                    <a:pt x="651" y="571"/>
                  </a:lnTo>
                  <a:lnTo>
                    <a:pt x="651" y="573"/>
                  </a:lnTo>
                  <a:lnTo>
                    <a:pt x="650" y="573"/>
                  </a:lnTo>
                  <a:lnTo>
                    <a:pt x="649" y="571"/>
                  </a:lnTo>
                  <a:lnTo>
                    <a:pt x="648" y="570"/>
                  </a:lnTo>
                  <a:lnTo>
                    <a:pt x="647" y="571"/>
                  </a:lnTo>
                  <a:lnTo>
                    <a:pt x="648" y="571"/>
                  </a:lnTo>
                  <a:lnTo>
                    <a:pt x="649" y="573"/>
                  </a:lnTo>
                  <a:lnTo>
                    <a:pt x="650" y="574"/>
                  </a:lnTo>
                  <a:lnTo>
                    <a:pt x="650" y="575"/>
                  </a:lnTo>
                  <a:lnTo>
                    <a:pt x="649" y="575"/>
                  </a:lnTo>
                  <a:lnTo>
                    <a:pt x="647" y="574"/>
                  </a:lnTo>
                  <a:lnTo>
                    <a:pt x="647" y="573"/>
                  </a:lnTo>
                  <a:lnTo>
                    <a:pt x="645" y="573"/>
                  </a:lnTo>
                  <a:lnTo>
                    <a:pt x="645" y="571"/>
                  </a:lnTo>
                  <a:lnTo>
                    <a:pt x="644" y="571"/>
                  </a:lnTo>
                  <a:lnTo>
                    <a:pt x="644" y="570"/>
                  </a:lnTo>
                  <a:lnTo>
                    <a:pt x="644" y="569"/>
                  </a:lnTo>
                  <a:lnTo>
                    <a:pt x="645" y="569"/>
                  </a:lnTo>
                  <a:lnTo>
                    <a:pt x="647" y="569"/>
                  </a:lnTo>
                  <a:lnTo>
                    <a:pt x="647" y="570"/>
                  </a:lnTo>
                  <a:lnTo>
                    <a:pt x="648" y="569"/>
                  </a:lnTo>
                  <a:lnTo>
                    <a:pt x="647" y="569"/>
                  </a:lnTo>
                  <a:lnTo>
                    <a:pt x="645" y="568"/>
                  </a:lnTo>
                  <a:lnTo>
                    <a:pt x="645" y="567"/>
                  </a:lnTo>
                  <a:lnTo>
                    <a:pt x="647" y="566"/>
                  </a:lnTo>
                  <a:lnTo>
                    <a:pt x="645" y="566"/>
                  </a:lnTo>
                  <a:lnTo>
                    <a:pt x="645" y="564"/>
                  </a:lnTo>
                  <a:lnTo>
                    <a:pt x="647" y="564"/>
                  </a:lnTo>
                  <a:lnTo>
                    <a:pt x="647" y="566"/>
                  </a:lnTo>
                  <a:lnTo>
                    <a:pt x="648" y="566"/>
                  </a:lnTo>
                  <a:lnTo>
                    <a:pt x="648" y="567"/>
                  </a:lnTo>
                  <a:lnTo>
                    <a:pt x="649" y="568"/>
                  </a:lnTo>
                  <a:lnTo>
                    <a:pt x="649" y="569"/>
                  </a:lnTo>
                  <a:close/>
                  <a:moveTo>
                    <a:pt x="608" y="564"/>
                  </a:moveTo>
                  <a:lnTo>
                    <a:pt x="608" y="566"/>
                  </a:lnTo>
                  <a:lnTo>
                    <a:pt x="607" y="566"/>
                  </a:lnTo>
                  <a:lnTo>
                    <a:pt x="607" y="564"/>
                  </a:lnTo>
                  <a:lnTo>
                    <a:pt x="606" y="564"/>
                  </a:lnTo>
                  <a:lnTo>
                    <a:pt x="607" y="564"/>
                  </a:lnTo>
                  <a:lnTo>
                    <a:pt x="607" y="563"/>
                  </a:lnTo>
                  <a:lnTo>
                    <a:pt x="606" y="563"/>
                  </a:lnTo>
                  <a:lnTo>
                    <a:pt x="607" y="563"/>
                  </a:lnTo>
                  <a:lnTo>
                    <a:pt x="608" y="564"/>
                  </a:lnTo>
                  <a:close/>
                  <a:moveTo>
                    <a:pt x="609" y="562"/>
                  </a:moveTo>
                  <a:lnTo>
                    <a:pt x="610" y="562"/>
                  </a:lnTo>
                  <a:lnTo>
                    <a:pt x="612" y="562"/>
                  </a:lnTo>
                  <a:lnTo>
                    <a:pt x="612" y="563"/>
                  </a:lnTo>
                  <a:lnTo>
                    <a:pt x="610" y="563"/>
                  </a:lnTo>
                  <a:lnTo>
                    <a:pt x="612" y="564"/>
                  </a:lnTo>
                  <a:lnTo>
                    <a:pt x="612" y="566"/>
                  </a:lnTo>
                  <a:lnTo>
                    <a:pt x="610" y="566"/>
                  </a:lnTo>
                  <a:lnTo>
                    <a:pt x="610" y="564"/>
                  </a:lnTo>
                  <a:lnTo>
                    <a:pt x="609" y="564"/>
                  </a:lnTo>
                  <a:lnTo>
                    <a:pt x="608" y="563"/>
                  </a:lnTo>
                  <a:lnTo>
                    <a:pt x="607" y="563"/>
                  </a:lnTo>
                  <a:lnTo>
                    <a:pt x="608" y="563"/>
                  </a:lnTo>
                  <a:lnTo>
                    <a:pt x="609" y="563"/>
                  </a:lnTo>
                  <a:lnTo>
                    <a:pt x="609" y="564"/>
                  </a:lnTo>
                  <a:lnTo>
                    <a:pt x="609" y="563"/>
                  </a:lnTo>
                  <a:lnTo>
                    <a:pt x="608" y="562"/>
                  </a:lnTo>
                  <a:lnTo>
                    <a:pt x="609" y="562"/>
                  </a:lnTo>
                  <a:close/>
                  <a:moveTo>
                    <a:pt x="616" y="564"/>
                  </a:moveTo>
                  <a:lnTo>
                    <a:pt x="616" y="563"/>
                  </a:lnTo>
                  <a:lnTo>
                    <a:pt x="615" y="562"/>
                  </a:lnTo>
                  <a:lnTo>
                    <a:pt x="616" y="563"/>
                  </a:lnTo>
                  <a:lnTo>
                    <a:pt x="617" y="563"/>
                  </a:lnTo>
                  <a:lnTo>
                    <a:pt x="617" y="564"/>
                  </a:lnTo>
                  <a:lnTo>
                    <a:pt x="619" y="564"/>
                  </a:lnTo>
                  <a:lnTo>
                    <a:pt x="619" y="566"/>
                  </a:lnTo>
                  <a:lnTo>
                    <a:pt x="619" y="567"/>
                  </a:lnTo>
                  <a:lnTo>
                    <a:pt x="620" y="567"/>
                  </a:lnTo>
                  <a:lnTo>
                    <a:pt x="619" y="567"/>
                  </a:lnTo>
                  <a:lnTo>
                    <a:pt x="619" y="566"/>
                  </a:lnTo>
                  <a:lnTo>
                    <a:pt x="619" y="564"/>
                  </a:lnTo>
                  <a:lnTo>
                    <a:pt x="619" y="563"/>
                  </a:lnTo>
                  <a:lnTo>
                    <a:pt x="617" y="563"/>
                  </a:lnTo>
                  <a:lnTo>
                    <a:pt x="619" y="563"/>
                  </a:lnTo>
                  <a:lnTo>
                    <a:pt x="619" y="564"/>
                  </a:lnTo>
                  <a:lnTo>
                    <a:pt x="620" y="564"/>
                  </a:lnTo>
                  <a:lnTo>
                    <a:pt x="621" y="566"/>
                  </a:lnTo>
                  <a:lnTo>
                    <a:pt x="621" y="567"/>
                  </a:lnTo>
                  <a:lnTo>
                    <a:pt x="622" y="567"/>
                  </a:lnTo>
                  <a:lnTo>
                    <a:pt x="621" y="566"/>
                  </a:lnTo>
                  <a:lnTo>
                    <a:pt x="621" y="564"/>
                  </a:lnTo>
                  <a:lnTo>
                    <a:pt x="622" y="566"/>
                  </a:lnTo>
                  <a:lnTo>
                    <a:pt x="623" y="566"/>
                  </a:lnTo>
                  <a:lnTo>
                    <a:pt x="624" y="566"/>
                  </a:lnTo>
                  <a:lnTo>
                    <a:pt x="624" y="567"/>
                  </a:lnTo>
                  <a:lnTo>
                    <a:pt x="623" y="567"/>
                  </a:lnTo>
                  <a:lnTo>
                    <a:pt x="624" y="567"/>
                  </a:lnTo>
                  <a:lnTo>
                    <a:pt x="624" y="568"/>
                  </a:lnTo>
                  <a:lnTo>
                    <a:pt x="624" y="567"/>
                  </a:lnTo>
                  <a:lnTo>
                    <a:pt x="626" y="567"/>
                  </a:lnTo>
                  <a:lnTo>
                    <a:pt x="627" y="568"/>
                  </a:lnTo>
                  <a:lnTo>
                    <a:pt x="628" y="568"/>
                  </a:lnTo>
                  <a:lnTo>
                    <a:pt x="628" y="569"/>
                  </a:lnTo>
                  <a:lnTo>
                    <a:pt x="629" y="569"/>
                  </a:lnTo>
                  <a:lnTo>
                    <a:pt x="628" y="569"/>
                  </a:lnTo>
                  <a:lnTo>
                    <a:pt x="628" y="570"/>
                  </a:lnTo>
                  <a:lnTo>
                    <a:pt x="628" y="569"/>
                  </a:lnTo>
                  <a:lnTo>
                    <a:pt x="627" y="569"/>
                  </a:lnTo>
                  <a:lnTo>
                    <a:pt x="626" y="569"/>
                  </a:lnTo>
                  <a:lnTo>
                    <a:pt x="627" y="569"/>
                  </a:lnTo>
                  <a:lnTo>
                    <a:pt x="627" y="570"/>
                  </a:lnTo>
                  <a:lnTo>
                    <a:pt x="626" y="570"/>
                  </a:lnTo>
                  <a:lnTo>
                    <a:pt x="627" y="570"/>
                  </a:lnTo>
                  <a:lnTo>
                    <a:pt x="627" y="571"/>
                  </a:lnTo>
                  <a:lnTo>
                    <a:pt x="628" y="571"/>
                  </a:lnTo>
                  <a:lnTo>
                    <a:pt x="628" y="573"/>
                  </a:lnTo>
                  <a:lnTo>
                    <a:pt x="627" y="573"/>
                  </a:lnTo>
                  <a:lnTo>
                    <a:pt x="627" y="571"/>
                  </a:lnTo>
                  <a:lnTo>
                    <a:pt x="626" y="571"/>
                  </a:lnTo>
                  <a:lnTo>
                    <a:pt x="626" y="573"/>
                  </a:lnTo>
                  <a:lnTo>
                    <a:pt x="624" y="573"/>
                  </a:lnTo>
                  <a:lnTo>
                    <a:pt x="624" y="571"/>
                  </a:lnTo>
                  <a:lnTo>
                    <a:pt x="624" y="573"/>
                  </a:lnTo>
                  <a:lnTo>
                    <a:pt x="623" y="573"/>
                  </a:lnTo>
                  <a:lnTo>
                    <a:pt x="623" y="574"/>
                  </a:lnTo>
                  <a:lnTo>
                    <a:pt x="622" y="574"/>
                  </a:lnTo>
                  <a:lnTo>
                    <a:pt x="622" y="573"/>
                  </a:lnTo>
                  <a:lnTo>
                    <a:pt x="621" y="573"/>
                  </a:lnTo>
                  <a:lnTo>
                    <a:pt x="620" y="573"/>
                  </a:lnTo>
                  <a:lnTo>
                    <a:pt x="621" y="573"/>
                  </a:lnTo>
                  <a:lnTo>
                    <a:pt x="622" y="573"/>
                  </a:lnTo>
                  <a:lnTo>
                    <a:pt x="623" y="573"/>
                  </a:lnTo>
                  <a:lnTo>
                    <a:pt x="622" y="573"/>
                  </a:lnTo>
                  <a:lnTo>
                    <a:pt x="621" y="571"/>
                  </a:lnTo>
                  <a:lnTo>
                    <a:pt x="622" y="571"/>
                  </a:lnTo>
                  <a:lnTo>
                    <a:pt x="623" y="573"/>
                  </a:lnTo>
                  <a:lnTo>
                    <a:pt x="623" y="571"/>
                  </a:lnTo>
                  <a:lnTo>
                    <a:pt x="622" y="571"/>
                  </a:lnTo>
                  <a:lnTo>
                    <a:pt x="621" y="571"/>
                  </a:lnTo>
                  <a:lnTo>
                    <a:pt x="621" y="570"/>
                  </a:lnTo>
                  <a:lnTo>
                    <a:pt x="622" y="570"/>
                  </a:lnTo>
                  <a:lnTo>
                    <a:pt x="623" y="570"/>
                  </a:lnTo>
                  <a:lnTo>
                    <a:pt x="623" y="569"/>
                  </a:lnTo>
                  <a:lnTo>
                    <a:pt x="622" y="570"/>
                  </a:lnTo>
                  <a:lnTo>
                    <a:pt x="622" y="569"/>
                  </a:lnTo>
                  <a:lnTo>
                    <a:pt x="621" y="569"/>
                  </a:lnTo>
                  <a:lnTo>
                    <a:pt x="620" y="569"/>
                  </a:lnTo>
                  <a:lnTo>
                    <a:pt x="620" y="570"/>
                  </a:lnTo>
                  <a:lnTo>
                    <a:pt x="620" y="569"/>
                  </a:lnTo>
                  <a:lnTo>
                    <a:pt x="619" y="570"/>
                  </a:lnTo>
                  <a:lnTo>
                    <a:pt x="619" y="569"/>
                  </a:lnTo>
                  <a:lnTo>
                    <a:pt x="617" y="569"/>
                  </a:lnTo>
                  <a:lnTo>
                    <a:pt x="619" y="569"/>
                  </a:lnTo>
                  <a:lnTo>
                    <a:pt x="619" y="570"/>
                  </a:lnTo>
                  <a:lnTo>
                    <a:pt x="619" y="571"/>
                  </a:lnTo>
                  <a:lnTo>
                    <a:pt x="620" y="571"/>
                  </a:lnTo>
                  <a:lnTo>
                    <a:pt x="620" y="573"/>
                  </a:lnTo>
                  <a:lnTo>
                    <a:pt x="619" y="573"/>
                  </a:lnTo>
                  <a:lnTo>
                    <a:pt x="619" y="571"/>
                  </a:lnTo>
                  <a:lnTo>
                    <a:pt x="617" y="571"/>
                  </a:lnTo>
                  <a:lnTo>
                    <a:pt x="616" y="571"/>
                  </a:lnTo>
                  <a:lnTo>
                    <a:pt x="615" y="571"/>
                  </a:lnTo>
                  <a:lnTo>
                    <a:pt x="616" y="571"/>
                  </a:lnTo>
                  <a:lnTo>
                    <a:pt x="616" y="570"/>
                  </a:lnTo>
                  <a:lnTo>
                    <a:pt x="615" y="569"/>
                  </a:lnTo>
                  <a:lnTo>
                    <a:pt x="615" y="568"/>
                  </a:lnTo>
                  <a:lnTo>
                    <a:pt x="614" y="568"/>
                  </a:lnTo>
                  <a:lnTo>
                    <a:pt x="615" y="568"/>
                  </a:lnTo>
                  <a:lnTo>
                    <a:pt x="615" y="567"/>
                  </a:lnTo>
                  <a:lnTo>
                    <a:pt x="614" y="567"/>
                  </a:lnTo>
                  <a:lnTo>
                    <a:pt x="612" y="568"/>
                  </a:lnTo>
                  <a:lnTo>
                    <a:pt x="612" y="567"/>
                  </a:lnTo>
                  <a:lnTo>
                    <a:pt x="610" y="567"/>
                  </a:lnTo>
                  <a:lnTo>
                    <a:pt x="610" y="566"/>
                  </a:lnTo>
                  <a:lnTo>
                    <a:pt x="612" y="566"/>
                  </a:lnTo>
                  <a:lnTo>
                    <a:pt x="613" y="566"/>
                  </a:lnTo>
                  <a:lnTo>
                    <a:pt x="614" y="566"/>
                  </a:lnTo>
                  <a:lnTo>
                    <a:pt x="614" y="567"/>
                  </a:lnTo>
                  <a:lnTo>
                    <a:pt x="615" y="567"/>
                  </a:lnTo>
                  <a:lnTo>
                    <a:pt x="617" y="567"/>
                  </a:lnTo>
                  <a:lnTo>
                    <a:pt x="619" y="567"/>
                  </a:lnTo>
                  <a:lnTo>
                    <a:pt x="617" y="566"/>
                  </a:lnTo>
                  <a:lnTo>
                    <a:pt x="617" y="567"/>
                  </a:lnTo>
                  <a:lnTo>
                    <a:pt x="616" y="567"/>
                  </a:lnTo>
                  <a:lnTo>
                    <a:pt x="616" y="566"/>
                  </a:lnTo>
                  <a:lnTo>
                    <a:pt x="616" y="567"/>
                  </a:lnTo>
                  <a:lnTo>
                    <a:pt x="615" y="567"/>
                  </a:lnTo>
                  <a:lnTo>
                    <a:pt x="614" y="566"/>
                  </a:lnTo>
                  <a:lnTo>
                    <a:pt x="614" y="564"/>
                  </a:lnTo>
                  <a:lnTo>
                    <a:pt x="613" y="564"/>
                  </a:lnTo>
                  <a:lnTo>
                    <a:pt x="612" y="564"/>
                  </a:lnTo>
                  <a:lnTo>
                    <a:pt x="612" y="563"/>
                  </a:lnTo>
                  <a:lnTo>
                    <a:pt x="613" y="563"/>
                  </a:lnTo>
                  <a:lnTo>
                    <a:pt x="613" y="564"/>
                  </a:lnTo>
                  <a:lnTo>
                    <a:pt x="614" y="564"/>
                  </a:lnTo>
                  <a:lnTo>
                    <a:pt x="616" y="564"/>
                  </a:lnTo>
                  <a:lnTo>
                    <a:pt x="615" y="564"/>
                  </a:lnTo>
                  <a:lnTo>
                    <a:pt x="615" y="563"/>
                  </a:lnTo>
                  <a:lnTo>
                    <a:pt x="614" y="563"/>
                  </a:lnTo>
                  <a:lnTo>
                    <a:pt x="614" y="562"/>
                  </a:lnTo>
                  <a:lnTo>
                    <a:pt x="615" y="562"/>
                  </a:lnTo>
                  <a:lnTo>
                    <a:pt x="615" y="563"/>
                  </a:lnTo>
                  <a:lnTo>
                    <a:pt x="616" y="563"/>
                  </a:lnTo>
                  <a:lnTo>
                    <a:pt x="616" y="564"/>
                  </a:lnTo>
                  <a:close/>
                  <a:moveTo>
                    <a:pt x="601" y="561"/>
                  </a:moveTo>
                  <a:lnTo>
                    <a:pt x="601" y="562"/>
                  </a:lnTo>
                  <a:lnTo>
                    <a:pt x="601" y="561"/>
                  </a:lnTo>
                  <a:lnTo>
                    <a:pt x="600" y="561"/>
                  </a:lnTo>
                  <a:lnTo>
                    <a:pt x="601" y="560"/>
                  </a:lnTo>
                  <a:lnTo>
                    <a:pt x="602" y="560"/>
                  </a:lnTo>
                  <a:lnTo>
                    <a:pt x="602" y="561"/>
                  </a:lnTo>
                  <a:lnTo>
                    <a:pt x="601" y="561"/>
                  </a:lnTo>
                  <a:close/>
                  <a:moveTo>
                    <a:pt x="640" y="555"/>
                  </a:moveTo>
                  <a:lnTo>
                    <a:pt x="638" y="555"/>
                  </a:lnTo>
                  <a:lnTo>
                    <a:pt x="640" y="555"/>
                  </a:lnTo>
                  <a:lnTo>
                    <a:pt x="640" y="554"/>
                  </a:lnTo>
                  <a:lnTo>
                    <a:pt x="641" y="554"/>
                  </a:lnTo>
                  <a:lnTo>
                    <a:pt x="640" y="554"/>
                  </a:lnTo>
                  <a:lnTo>
                    <a:pt x="640" y="555"/>
                  </a:lnTo>
                  <a:close/>
                  <a:moveTo>
                    <a:pt x="605" y="554"/>
                  </a:moveTo>
                  <a:lnTo>
                    <a:pt x="606" y="554"/>
                  </a:lnTo>
                  <a:lnTo>
                    <a:pt x="607" y="554"/>
                  </a:lnTo>
                  <a:lnTo>
                    <a:pt x="607" y="555"/>
                  </a:lnTo>
                  <a:lnTo>
                    <a:pt x="607" y="554"/>
                  </a:lnTo>
                  <a:lnTo>
                    <a:pt x="608" y="555"/>
                  </a:lnTo>
                  <a:lnTo>
                    <a:pt x="608" y="556"/>
                  </a:lnTo>
                  <a:lnTo>
                    <a:pt x="607" y="556"/>
                  </a:lnTo>
                  <a:lnTo>
                    <a:pt x="607" y="555"/>
                  </a:lnTo>
                  <a:lnTo>
                    <a:pt x="606" y="555"/>
                  </a:lnTo>
                  <a:lnTo>
                    <a:pt x="605" y="555"/>
                  </a:lnTo>
                  <a:lnTo>
                    <a:pt x="604" y="555"/>
                  </a:lnTo>
                  <a:lnTo>
                    <a:pt x="602" y="555"/>
                  </a:lnTo>
                  <a:lnTo>
                    <a:pt x="604" y="555"/>
                  </a:lnTo>
                  <a:lnTo>
                    <a:pt x="604" y="554"/>
                  </a:lnTo>
                  <a:lnTo>
                    <a:pt x="605" y="554"/>
                  </a:lnTo>
                  <a:close/>
                  <a:moveTo>
                    <a:pt x="592" y="553"/>
                  </a:moveTo>
                  <a:lnTo>
                    <a:pt x="593" y="553"/>
                  </a:lnTo>
                  <a:lnTo>
                    <a:pt x="594" y="554"/>
                  </a:lnTo>
                  <a:lnTo>
                    <a:pt x="595" y="554"/>
                  </a:lnTo>
                  <a:lnTo>
                    <a:pt x="595" y="555"/>
                  </a:lnTo>
                  <a:lnTo>
                    <a:pt x="595" y="554"/>
                  </a:lnTo>
                  <a:lnTo>
                    <a:pt x="597" y="555"/>
                  </a:lnTo>
                  <a:lnTo>
                    <a:pt x="595" y="555"/>
                  </a:lnTo>
                  <a:lnTo>
                    <a:pt x="597" y="555"/>
                  </a:lnTo>
                  <a:lnTo>
                    <a:pt x="597" y="556"/>
                  </a:lnTo>
                  <a:lnTo>
                    <a:pt x="597" y="555"/>
                  </a:lnTo>
                  <a:lnTo>
                    <a:pt x="598" y="556"/>
                  </a:lnTo>
                  <a:lnTo>
                    <a:pt x="599" y="556"/>
                  </a:lnTo>
                  <a:lnTo>
                    <a:pt x="599" y="555"/>
                  </a:lnTo>
                  <a:lnTo>
                    <a:pt x="599" y="556"/>
                  </a:lnTo>
                  <a:lnTo>
                    <a:pt x="600" y="556"/>
                  </a:lnTo>
                  <a:lnTo>
                    <a:pt x="599" y="556"/>
                  </a:lnTo>
                  <a:lnTo>
                    <a:pt x="599" y="555"/>
                  </a:lnTo>
                  <a:lnTo>
                    <a:pt x="600" y="556"/>
                  </a:lnTo>
                  <a:lnTo>
                    <a:pt x="601" y="556"/>
                  </a:lnTo>
                  <a:lnTo>
                    <a:pt x="602" y="556"/>
                  </a:lnTo>
                  <a:lnTo>
                    <a:pt x="601" y="556"/>
                  </a:lnTo>
                  <a:lnTo>
                    <a:pt x="602" y="556"/>
                  </a:lnTo>
                  <a:lnTo>
                    <a:pt x="602" y="557"/>
                  </a:lnTo>
                  <a:lnTo>
                    <a:pt x="602" y="556"/>
                  </a:lnTo>
                  <a:lnTo>
                    <a:pt x="604" y="557"/>
                  </a:lnTo>
                  <a:lnTo>
                    <a:pt x="605" y="557"/>
                  </a:lnTo>
                  <a:lnTo>
                    <a:pt x="606" y="559"/>
                  </a:lnTo>
                  <a:lnTo>
                    <a:pt x="607" y="559"/>
                  </a:lnTo>
                  <a:lnTo>
                    <a:pt x="606" y="559"/>
                  </a:lnTo>
                  <a:lnTo>
                    <a:pt x="606" y="557"/>
                  </a:lnTo>
                  <a:lnTo>
                    <a:pt x="607" y="557"/>
                  </a:lnTo>
                  <a:lnTo>
                    <a:pt x="607" y="559"/>
                  </a:lnTo>
                  <a:lnTo>
                    <a:pt x="608" y="559"/>
                  </a:lnTo>
                  <a:lnTo>
                    <a:pt x="607" y="560"/>
                  </a:lnTo>
                  <a:lnTo>
                    <a:pt x="608" y="560"/>
                  </a:lnTo>
                  <a:lnTo>
                    <a:pt x="609" y="561"/>
                  </a:lnTo>
                  <a:lnTo>
                    <a:pt x="609" y="560"/>
                  </a:lnTo>
                  <a:lnTo>
                    <a:pt x="608" y="560"/>
                  </a:lnTo>
                  <a:lnTo>
                    <a:pt x="608" y="559"/>
                  </a:lnTo>
                  <a:lnTo>
                    <a:pt x="609" y="559"/>
                  </a:lnTo>
                  <a:lnTo>
                    <a:pt x="609" y="560"/>
                  </a:lnTo>
                  <a:lnTo>
                    <a:pt x="610" y="560"/>
                  </a:lnTo>
                  <a:lnTo>
                    <a:pt x="610" y="561"/>
                  </a:lnTo>
                  <a:lnTo>
                    <a:pt x="612" y="561"/>
                  </a:lnTo>
                  <a:lnTo>
                    <a:pt x="613" y="561"/>
                  </a:lnTo>
                  <a:lnTo>
                    <a:pt x="614" y="561"/>
                  </a:lnTo>
                  <a:lnTo>
                    <a:pt x="614" y="562"/>
                  </a:lnTo>
                  <a:lnTo>
                    <a:pt x="613" y="562"/>
                  </a:lnTo>
                  <a:lnTo>
                    <a:pt x="612" y="562"/>
                  </a:lnTo>
                  <a:lnTo>
                    <a:pt x="610" y="561"/>
                  </a:lnTo>
                  <a:lnTo>
                    <a:pt x="609" y="561"/>
                  </a:lnTo>
                  <a:lnTo>
                    <a:pt x="608" y="561"/>
                  </a:lnTo>
                  <a:lnTo>
                    <a:pt x="609" y="561"/>
                  </a:lnTo>
                  <a:lnTo>
                    <a:pt x="608" y="561"/>
                  </a:lnTo>
                  <a:lnTo>
                    <a:pt x="608" y="560"/>
                  </a:lnTo>
                  <a:lnTo>
                    <a:pt x="607" y="560"/>
                  </a:lnTo>
                  <a:lnTo>
                    <a:pt x="608" y="560"/>
                  </a:lnTo>
                  <a:lnTo>
                    <a:pt x="607" y="560"/>
                  </a:lnTo>
                  <a:lnTo>
                    <a:pt x="606" y="559"/>
                  </a:lnTo>
                  <a:lnTo>
                    <a:pt x="605" y="559"/>
                  </a:lnTo>
                  <a:lnTo>
                    <a:pt x="604" y="559"/>
                  </a:lnTo>
                  <a:lnTo>
                    <a:pt x="604" y="557"/>
                  </a:lnTo>
                  <a:lnTo>
                    <a:pt x="602" y="557"/>
                  </a:lnTo>
                  <a:lnTo>
                    <a:pt x="601" y="557"/>
                  </a:lnTo>
                  <a:lnTo>
                    <a:pt x="601" y="559"/>
                  </a:lnTo>
                  <a:lnTo>
                    <a:pt x="601" y="557"/>
                  </a:lnTo>
                  <a:lnTo>
                    <a:pt x="600" y="557"/>
                  </a:lnTo>
                  <a:lnTo>
                    <a:pt x="600" y="559"/>
                  </a:lnTo>
                  <a:lnTo>
                    <a:pt x="600" y="557"/>
                  </a:lnTo>
                  <a:lnTo>
                    <a:pt x="599" y="557"/>
                  </a:lnTo>
                  <a:lnTo>
                    <a:pt x="599" y="559"/>
                  </a:lnTo>
                  <a:lnTo>
                    <a:pt x="598" y="557"/>
                  </a:lnTo>
                  <a:lnTo>
                    <a:pt x="597" y="557"/>
                  </a:lnTo>
                  <a:lnTo>
                    <a:pt x="597" y="556"/>
                  </a:lnTo>
                  <a:lnTo>
                    <a:pt x="595" y="556"/>
                  </a:lnTo>
                  <a:lnTo>
                    <a:pt x="594" y="556"/>
                  </a:lnTo>
                  <a:lnTo>
                    <a:pt x="594" y="555"/>
                  </a:lnTo>
                  <a:lnTo>
                    <a:pt x="593" y="555"/>
                  </a:lnTo>
                  <a:lnTo>
                    <a:pt x="593" y="554"/>
                  </a:lnTo>
                  <a:lnTo>
                    <a:pt x="592" y="553"/>
                  </a:lnTo>
                  <a:lnTo>
                    <a:pt x="591" y="553"/>
                  </a:lnTo>
                  <a:lnTo>
                    <a:pt x="592" y="553"/>
                  </a:lnTo>
                  <a:close/>
                  <a:moveTo>
                    <a:pt x="607" y="553"/>
                  </a:moveTo>
                  <a:lnTo>
                    <a:pt x="607" y="552"/>
                  </a:lnTo>
                  <a:lnTo>
                    <a:pt x="607" y="553"/>
                  </a:lnTo>
                  <a:close/>
                  <a:moveTo>
                    <a:pt x="594" y="550"/>
                  </a:moveTo>
                  <a:lnTo>
                    <a:pt x="593" y="550"/>
                  </a:lnTo>
                  <a:lnTo>
                    <a:pt x="592" y="549"/>
                  </a:lnTo>
                  <a:lnTo>
                    <a:pt x="593" y="549"/>
                  </a:lnTo>
                  <a:lnTo>
                    <a:pt x="594" y="550"/>
                  </a:lnTo>
                  <a:close/>
                  <a:moveTo>
                    <a:pt x="656" y="552"/>
                  </a:moveTo>
                  <a:lnTo>
                    <a:pt x="657" y="552"/>
                  </a:lnTo>
                  <a:lnTo>
                    <a:pt x="658" y="552"/>
                  </a:lnTo>
                  <a:lnTo>
                    <a:pt x="659" y="552"/>
                  </a:lnTo>
                  <a:lnTo>
                    <a:pt x="659" y="550"/>
                  </a:lnTo>
                  <a:lnTo>
                    <a:pt x="661" y="550"/>
                  </a:lnTo>
                  <a:lnTo>
                    <a:pt x="661" y="549"/>
                  </a:lnTo>
                  <a:lnTo>
                    <a:pt x="662" y="550"/>
                  </a:lnTo>
                  <a:lnTo>
                    <a:pt x="663" y="552"/>
                  </a:lnTo>
                  <a:lnTo>
                    <a:pt x="664" y="555"/>
                  </a:lnTo>
                  <a:lnTo>
                    <a:pt x="666" y="559"/>
                  </a:lnTo>
                  <a:lnTo>
                    <a:pt x="668" y="563"/>
                  </a:lnTo>
                  <a:lnTo>
                    <a:pt x="670" y="567"/>
                  </a:lnTo>
                  <a:lnTo>
                    <a:pt x="671" y="571"/>
                  </a:lnTo>
                  <a:lnTo>
                    <a:pt x="673" y="575"/>
                  </a:lnTo>
                  <a:lnTo>
                    <a:pt x="674" y="580"/>
                  </a:lnTo>
                  <a:lnTo>
                    <a:pt x="677" y="583"/>
                  </a:lnTo>
                  <a:lnTo>
                    <a:pt x="676" y="583"/>
                  </a:lnTo>
                  <a:lnTo>
                    <a:pt x="677" y="583"/>
                  </a:lnTo>
                  <a:lnTo>
                    <a:pt x="677" y="584"/>
                  </a:lnTo>
                  <a:lnTo>
                    <a:pt x="677" y="585"/>
                  </a:lnTo>
                  <a:lnTo>
                    <a:pt x="677" y="584"/>
                  </a:lnTo>
                  <a:lnTo>
                    <a:pt x="676" y="584"/>
                  </a:lnTo>
                  <a:lnTo>
                    <a:pt x="673" y="583"/>
                  </a:lnTo>
                  <a:lnTo>
                    <a:pt x="672" y="583"/>
                  </a:lnTo>
                  <a:lnTo>
                    <a:pt x="673" y="584"/>
                  </a:lnTo>
                  <a:lnTo>
                    <a:pt x="674" y="584"/>
                  </a:lnTo>
                  <a:lnTo>
                    <a:pt x="676" y="584"/>
                  </a:lnTo>
                  <a:lnTo>
                    <a:pt x="676" y="585"/>
                  </a:lnTo>
                  <a:lnTo>
                    <a:pt x="672" y="585"/>
                  </a:lnTo>
                  <a:lnTo>
                    <a:pt x="670" y="585"/>
                  </a:lnTo>
                  <a:lnTo>
                    <a:pt x="666" y="584"/>
                  </a:lnTo>
                  <a:lnTo>
                    <a:pt x="665" y="584"/>
                  </a:lnTo>
                  <a:lnTo>
                    <a:pt x="664" y="584"/>
                  </a:lnTo>
                  <a:lnTo>
                    <a:pt x="664" y="583"/>
                  </a:lnTo>
                  <a:lnTo>
                    <a:pt x="665" y="583"/>
                  </a:lnTo>
                  <a:lnTo>
                    <a:pt x="664" y="583"/>
                  </a:lnTo>
                  <a:lnTo>
                    <a:pt x="664" y="582"/>
                  </a:lnTo>
                  <a:lnTo>
                    <a:pt x="664" y="583"/>
                  </a:lnTo>
                  <a:lnTo>
                    <a:pt x="664" y="582"/>
                  </a:lnTo>
                  <a:lnTo>
                    <a:pt x="663" y="582"/>
                  </a:lnTo>
                  <a:lnTo>
                    <a:pt x="664" y="583"/>
                  </a:lnTo>
                  <a:lnTo>
                    <a:pt x="664" y="584"/>
                  </a:lnTo>
                  <a:lnTo>
                    <a:pt x="663" y="583"/>
                  </a:lnTo>
                  <a:lnTo>
                    <a:pt x="663" y="582"/>
                  </a:lnTo>
                  <a:lnTo>
                    <a:pt x="663" y="583"/>
                  </a:lnTo>
                  <a:lnTo>
                    <a:pt x="663" y="584"/>
                  </a:lnTo>
                  <a:lnTo>
                    <a:pt x="662" y="584"/>
                  </a:lnTo>
                  <a:lnTo>
                    <a:pt x="662" y="583"/>
                  </a:lnTo>
                  <a:lnTo>
                    <a:pt x="661" y="583"/>
                  </a:lnTo>
                  <a:lnTo>
                    <a:pt x="661" y="582"/>
                  </a:lnTo>
                  <a:lnTo>
                    <a:pt x="661" y="583"/>
                  </a:lnTo>
                  <a:lnTo>
                    <a:pt x="661" y="584"/>
                  </a:lnTo>
                  <a:lnTo>
                    <a:pt x="659" y="584"/>
                  </a:lnTo>
                  <a:lnTo>
                    <a:pt x="659" y="583"/>
                  </a:lnTo>
                  <a:lnTo>
                    <a:pt x="659" y="584"/>
                  </a:lnTo>
                  <a:lnTo>
                    <a:pt x="659" y="583"/>
                  </a:lnTo>
                  <a:lnTo>
                    <a:pt x="659" y="584"/>
                  </a:lnTo>
                  <a:lnTo>
                    <a:pt x="658" y="584"/>
                  </a:lnTo>
                  <a:lnTo>
                    <a:pt x="657" y="584"/>
                  </a:lnTo>
                  <a:lnTo>
                    <a:pt x="657" y="583"/>
                  </a:lnTo>
                  <a:lnTo>
                    <a:pt x="657" y="582"/>
                  </a:lnTo>
                  <a:lnTo>
                    <a:pt x="657" y="583"/>
                  </a:lnTo>
                  <a:lnTo>
                    <a:pt x="656" y="583"/>
                  </a:lnTo>
                  <a:lnTo>
                    <a:pt x="657" y="583"/>
                  </a:lnTo>
                  <a:lnTo>
                    <a:pt x="657" y="584"/>
                  </a:lnTo>
                  <a:lnTo>
                    <a:pt x="656" y="584"/>
                  </a:lnTo>
                  <a:lnTo>
                    <a:pt x="655" y="583"/>
                  </a:lnTo>
                  <a:lnTo>
                    <a:pt x="654" y="583"/>
                  </a:lnTo>
                  <a:lnTo>
                    <a:pt x="654" y="584"/>
                  </a:lnTo>
                  <a:lnTo>
                    <a:pt x="652" y="584"/>
                  </a:lnTo>
                  <a:lnTo>
                    <a:pt x="651" y="584"/>
                  </a:lnTo>
                  <a:lnTo>
                    <a:pt x="651" y="583"/>
                  </a:lnTo>
                  <a:lnTo>
                    <a:pt x="652" y="583"/>
                  </a:lnTo>
                  <a:lnTo>
                    <a:pt x="654" y="582"/>
                  </a:lnTo>
                  <a:lnTo>
                    <a:pt x="655" y="581"/>
                  </a:lnTo>
                  <a:lnTo>
                    <a:pt x="654" y="581"/>
                  </a:lnTo>
                  <a:lnTo>
                    <a:pt x="652" y="582"/>
                  </a:lnTo>
                  <a:lnTo>
                    <a:pt x="654" y="582"/>
                  </a:lnTo>
                  <a:lnTo>
                    <a:pt x="652" y="582"/>
                  </a:lnTo>
                  <a:lnTo>
                    <a:pt x="652" y="583"/>
                  </a:lnTo>
                  <a:lnTo>
                    <a:pt x="651" y="583"/>
                  </a:lnTo>
                  <a:lnTo>
                    <a:pt x="651" y="582"/>
                  </a:lnTo>
                  <a:lnTo>
                    <a:pt x="651" y="583"/>
                  </a:lnTo>
                  <a:lnTo>
                    <a:pt x="650" y="583"/>
                  </a:lnTo>
                  <a:lnTo>
                    <a:pt x="649" y="583"/>
                  </a:lnTo>
                  <a:lnTo>
                    <a:pt x="649" y="582"/>
                  </a:lnTo>
                  <a:lnTo>
                    <a:pt x="650" y="582"/>
                  </a:lnTo>
                  <a:lnTo>
                    <a:pt x="651" y="582"/>
                  </a:lnTo>
                  <a:lnTo>
                    <a:pt x="650" y="582"/>
                  </a:lnTo>
                  <a:lnTo>
                    <a:pt x="649" y="582"/>
                  </a:lnTo>
                  <a:lnTo>
                    <a:pt x="649" y="583"/>
                  </a:lnTo>
                  <a:lnTo>
                    <a:pt x="648" y="583"/>
                  </a:lnTo>
                  <a:lnTo>
                    <a:pt x="648" y="582"/>
                  </a:lnTo>
                  <a:lnTo>
                    <a:pt x="649" y="582"/>
                  </a:lnTo>
                  <a:lnTo>
                    <a:pt x="648" y="582"/>
                  </a:lnTo>
                  <a:lnTo>
                    <a:pt x="648" y="581"/>
                  </a:lnTo>
                  <a:lnTo>
                    <a:pt x="649" y="581"/>
                  </a:lnTo>
                  <a:lnTo>
                    <a:pt x="648" y="581"/>
                  </a:lnTo>
                  <a:lnTo>
                    <a:pt x="647" y="581"/>
                  </a:lnTo>
                  <a:lnTo>
                    <a:pt x="648" y="581"/>
                  </a:lnTo>
                  <a:lnTo>
                    <a:pt x="648" y="582"/>
                  </a:lnTo>
                  <a:lnTo>
                    <a:pt x="647" y="582"/>
                  </a:lnTo>
                  <a:lnTo>
                    <a:pt x="647" y="581"/>
                  </a:lnTo>
                  <a:lnTo>
                    <a:pt x="647" y="582"/>
                  </a:lnTo>
                  <a:lnTo>
                    <a:pt x="645" y="582"/>
                  </a:lnTo>
                  <a:lnTo>
                    <a:pt x="644" y="582"/>
                  </a:lnTo>
                  <a:lnTo>
                    <a:pt x="644" y="581"/>
                  </a:lnTo>
                  <a:lnTo>
                    <a:pt x="645" y="581"/>
                  </a:lnTo>
                  <a:lnTo>
                    <a:pt x="644" y="581"/>
                  </a:lnTo>
                  <a:lnTo>
                    <a:pt x="644" y="580"/>
                  </a:lnTo>
                  <a:lnTo>
                    <a:pt x="643" y="580"/>
                  </a:lnTo>
                  <a:lnTo>
                    <a:pt x="643" y="581"/>
                  </a:lnTo>
                  <a:lnTo>
                    <a:pt x="644" y="581"/>
                  </a:lnTo>
                  <a:lnTo>
                    <a:pt x="643" y="581"/>
                  </a:lnTo>
                  <a:lnTo>
                    <a:pt x="643" y="582"/>
                  </a:lnTo>
                  <a:lnTo>
                    <a:pt x="643" y="581"/>
                  </a:lnTo>
                  <a:lnTo>
                    <a:pt x="642" y="582"/>
                  </a:lnTo>
                  <a:lnTo>
                    <a:pt x="643" y="582"/>
                  </a:lnTo>
                  <a:lnTo>
                    <a:pt x="642" y="582"/>
                  </a:lnTo>
                  <a:lnTo>
                    <a:pt x="642" y="581"/>
                  </a:lnTo>
                  <a:lnTo>
                    <a:pt x="642" y="582"/>
                  </a:lnTo>
                  <a:lnTo>
                    <a:pt x="641" y="581"/>
                  </a:lnTo>
                  <a:lnTo>
                    <a:pt x="641" y="582"/>
                  </a:lnTo>
                  <a:lnTo>
                    <a:pt x="641" y="581"/>
                  </a:lnTo>
                  <a:lnTo>
                    <a:pt x="641" y="582"/>
                  </a:lnTo>
                  <a:lnTo>
                    <a:pt x="640" y="582"/>
                  </a:lnTo>
                  <a:lnTo>
                    <a:pt x="640" y="581"/>
                  </a:lnTo>
                  <a:lnTo>
                    <a:pt x="638" y="581"/>
                  </a:lnTo>
                  <a:lnTo>
                    <a:pt x="640" y="581"/>
                  </a:lnTo>
                  <a:lnTo>
                    <a:pt x="638" y="581"/>
                  </a:lnTo>
                  <a:lnTo>
                    <a:pt x="638" y="582"/>
                  </a:lnTo>
                  <a:lnTo>
                    <a:pt x="638" y="581"/>
                  </a:lnTo>
                  <a:lnTo>
                    <a:pt x="637" y="581"/>
                  </a:lnTo>
                  <a:lnTo>
                    <a:pt x="637" y="582"/>
                  </a:lnTo>
                  <a:lnTo>
                    <a:pt x="636" y="581"/>
                  </a:lnTo>
                  <a:lnTo>
                    <a:pt x="637" y="581"/>
                  </a:lnTo>
                  <a:lnTo>
                    <a:pt x="637" y="580"/>
                  </a:lnTo>
                  <a:lnTo>
                    <a:pt x="637" y="581"/>
                  </a:lnTo>
                  <a:lnTo>
                    <a:pt x="636" y="580"/>
                  </a:lnTo>
                  <a:lnTo>
                    <a:pt x="636" y="581"/>
                  </a:lnTo>
                  <a:lnTo>
                    <a:pt x="636" y="580"/>
                  </a:lnTo>
                  <a:lnTo>
                    <a:pt x="635" y="580"/>
                  </a:lnTo>
                  <a:lnTo>
                    <a:pt x="636" y="580"/>
                  </a:lnTo>
                  <a:lnTo>
                    <a:pt x="635" y="578"/>
                  </a:lnTo>
                  <a:lnTo>
                    <a:pt x="636" y="578"/>
                  </a:lnTo>
                  <a:lnTo>
                    <a:pt x="637" y="580"/>
                  </a:lnTo>
                  <a:lnTo>
                    <a:pt x="638" y="580"/>
                  </a:lnTo>
                  <a:lnTo>
                    <a:pt x="640" y="580"/>
                  </a:lnTo>
                  <a:lnTo>
                    <a:pt x="640" y="581"/>
                  </a:lnTo>
                  <a:lnTo>
                    <a:pt x="640" y="580"/>
                  </a:lnTo>
                  <a:lnTo>
                    <a:pt x="638" y="580"/>
                  </a:lnTo>
                  <a:lnTo>
                    <a:pt x="640" y="580"/>
                  </a:lnTo>
                  <a:lnTo>
                    <a:pt x="641" y="580"/>
                  </a:lnTo>
                  <a:lnTo>
                    <a:pt x="640" y="580"/>
                  </a:lnTo>
                  <a:lnTo>
                    <a:pt x="638" y="578"/>
                  </a:lnTo>
                  <a:lnTo>
                    <a:pt x="637" y="578"/>
                  </a:lnTo>
                  <a:lnTo>
                    <a:pt x="636" y="578"/>
                  </a:lnTo>
                  <a:lnTo>
                    <a:pt x="637" y="578"/>
                  </a:lnTo>
                  <a:lnTo>
                    <a:pt x="636" y="578"/>
                  </a:lnTo>
                  <a:lnTo>
                    <a:pt x="636" y="577"/>
                  </a:lnTo>
                  <a:lnTo>
                    <a:pt x="637" y="578"/>
                  </a:lnTo>
                  <a:lnTo>
                    <a:pt x="637" y="577"/>
                  </a:lnTo>
                  <a:lnTo>
                    <a:pt x="638" y="577"/>
                  </a:lnTo>
                  <a:lnTo>
                    <a:pt x="637" y="578"/>
                  </a:lnTo>
                  <a:lnTo>
                    <a:pt x="638" y="578"/>
                  </a:lnTo>
                  <a:lnTo>
                    <a:pt x="640" y="580"/>
                  </a:lnTo>
                  <a:lnTo>
                    <a:pt x="641" y="580"/>
                  </a:lnTo>
                  <a:lnTo>
                    <a:pt x="641" y="578"/>
                  </a:lnTo>
                  <a:lnTo>
                    <a:pt x="641" y="580"/>
                  </a:lnTo>
                  <a:lnTo>
                    <a:pt x="641" y="578"/>
                  </a:lnTo>
                  <a:lnTo>
                    <a:pt x="640" y="578"/>
                  </a:lnTo>
                  <a:lnTo>
                    <a:pt x="640" y="577"/>
                  </a:lnTo>
                  <a:lnTo>
                    <a:pt x="640" y="578"/>
                  </a:lnTo>
                  <a:lnTo>
                    <a:pt x="641" y="578"/>
                  </a:lnTo>
                  <a:lnTo>
                    <a:pt x="640" y="577"/>
                  </a:lnTo>
                  <a:lnTo>
                    <a:pt x="641" y="577"/>
                  </a:lnTo>
                  <a:lnTo>
                    <a:pt x="641" y="578"/>
                  </a:lnTo>
                  <a:lnTo>
                    <a:pt x="642" y="578"/>
                  </a:lnTo>
                  <a:lnTo>
                    <a:pt x="643" y="578"/>
                  </a:lnTo>
                  <a:lnTo>
                    <a:pt x="642" y="578"/>
                  </a:lnTo>
                  <a:lnTo>
                    <a:pt x="642" y="577"/>
                  </a:lnTo>
                  <a:lnTo>
                    <a:pt x="641" y="577"/>
                  </a:lnTo>
                  <a:lnTo>
                    <a:pt x="642" y="577"/>
                  </a:lnTo>
                  <a:lnTo>
                    <a:pt x="643" y="577"/>
                  </a:lnTo>
                  <a:lnTo>
                    <a:pt x="644" y="578"/>
                  </a:lnTo>
                  <a:lnTo>
                    <a:pt x="645" y="578"/>
                  </a:lnTo>
                  <a:lnTo>
                    <a:pt x="645" y="580"/>
                  </a:lnTo>
                  <a:lnTo>
                    <a:pt x="645" y="578"/>
                  </a:lnTo>
                  <a:lnTo>
                    <a:pt x="644" y="578"/>
                  </a:lnTo>
                  <a:lnTo>
                    <a:pt x="645" y="578"/>
                  </a:lnTo>
                  <a:lnTo>
                    <a:pt x="647" y="578"/>
                  </a:lnTo>
                  <a:lnTo>
                    <a:pt x="647" y="577"/>
                  </a:lnTo>
                  <a:lnTo>
                    <a:pt x="647" y="576"/>
                  </a:lnTo>
                  <a:lnTo>
                    <a:pt x="648" y="576"/>
                  </a:lnTo>
                  <a:lnTo>
                    <a:pt x="649" y="576"/>
                  </a:lnTo>
                  <a:lnTo>
                    <a:pt x="649" y="577"/>
                  </a:lnTo>
                  <a:lnTo>
                    <a:pt x="650" y="576"/>
                  </a:lnTo>
                  <a:lnTo>
                    <a:pt x="650" y="577"/>
                  </a:lnTo>
                  <a:lnTo>
                    <a:pt x="650" y="578"/>
                  </a:lnTo>
                  <a:lnTo>
                    <a:pt x="650" y="580"/>
                  </a:lnTo>
                  <a:lnTo>
                    <a:pt x="650" y="581"/>
                  </a:lnTo>
                  <a:lnTo>
                    <a:pt x="650" y="580"/>
                  </a:lnTo>
                  <a:lnTo>
                    <a:pt x="651" y="581"/>
                  </a:lnTo>
                  <a:lnTo>
                    <a:pt x="652" y="581"/>
                  </a:lnTo>
                  <a:lnTo>
                    <a:pt x="651" y="581"/>
                  </a:lnTo>
                  <a:lnTo>
                    <a:pt x="651" y="580"/>
                  </a:lnTo>
                  <a:lnTo>
                    <a:pt x="650" y="580"/>
                  </a:lnTo>
                  <a:lnTo>
                    <a:pt x="650" y="578"/>
                  </a:lnTo>
                  <a:lnTo>
                    <a:pt x="650" y="577"/>
                  </a:lnTo>
                  <a:lnTo>
                    <a:pt x="651" y="577"/>
                  </a:lnTo>
                  <a:lnTo>
                    <a:pt x="651" y="578"/>
                  </a:lnTo>
                  <a:lnTo>
                    <a:pt x="652" y="578"/>
                  </a:lnTo>
                  <a:lnTo>
                    <a:pt x="654" y="578"/>
                  </a:lnTo>
                  <a:lnTo>
                    <a:pt x="655" y="580"/>
                  </a:lnTo>
                  <a:lnTo>
                    <a:pt x="656" y="580"/>
                  </a:lnTo>
                  <a:lnTo>
                    <a:pt x="656" y="581"/>
                  </a:lnTo>
                  <a:lnTo>
                    <a:pt x="656" y="580"/>
                  </a:lnTo>
                  <a:lnTo>
                    <a:pt x="655" y="580"/>
                  </a:lnTo>
                  <a:lnTo>
                    <a:pt x="656" y="580"/>
                  </a:lnTo>
                  <a:lnTo>
                    <a:pt x="657" y="580"/>
                  </a:lnTo>
                  <a:lnTo>
                    <a:pt x="656" y="580"/>
                  </a:lnTo>
                  <a:lnTo>
                    <a:pt x="656" y="578"/>
                  </a:lnTo>
                  <a:lnTo>
                    <a:pt x="654" y="578"/>
                  </a:lnTo>
                  <a:lnTo>
                    <a:pt x="652" y="578"/>
                  </a:lnTo>
                  <a:lnTo>
                    <a:pt x="652" y="577"/>
                  </a:lnTo>
                  <a:lnTo>
                    <a:pt x="651" y="577"/>
                  </a:lnTo>
                  <a:lnTo>
                    <a:pt x="651" y="576"/>
                  </a:lnTo>
                  <a:lnTo>
                    <a:pt x="650" y="576"/>
                  </a:lnTo>
                  <a:lnTo>
                    <a:pt x="649" y="576"/>
                  </a:lnTo>
                  <a:lnTo>
                    <a:pt x="648" y="576"/>
                  </a:lnTo>
                  <a:lnTo>
                    <a:pt x="647" y="576"/>
                  </a:lnTo>
                  <a:lnTo>
                    <a:pt x="647" y="575"/>
                  </a:lnTo>
                  <a:lnTo>
                    <a:pt x="645" y="574"/>
                  </a:lnTo>
                  <a:lnTo>
                    <a:pt x="647" y="574"/>
                  </a:lnTo>
                  <a:lnTo>
                    <a:pt x="647" y="575"/>
                  </a:lnTo>
                  <a:lnTo>
                    <a:pt x="647" y="574"/>
                  </a:lnTo>
                  <a:lnTo>
                    <a:pt x="645" y="574"/>
                  </a:lnTo>
                  <a:lnTo>
                    <a:pt x="650" y="575"/>
                  </a:lnTo>
                  <a:lnTo>
                    <a:pt x="652" y="576"/>
                  </a:lnTo>
                  <a:lnTo>
                    <a:pt x="654" y="576"/>
                  </a:lnTo>
                  <a:lnTo>
                    <a:pt x="654" y="577"/>
                  </a:lnTo>
                  <a:lnTo>
                    <a:pt x="655" y="577"/>
                  </a:lnTo>
                  <a:lnTo>
                    <a:pt x="656" y="577"/>
                  </a:lnTo>
                  <a:lnTo>
                    <a:pt x="656" y="578"/>
                  </a:lnTo>
                  <a:lnTo>
                    <a:pt x="657" y="578"/>
                  </a:lnTo>
                  <a:lnTo>
                    <a:pt x="656" y="577"/>
                  </a:lnTo>
                  <a:lnTo>
                    <a:pt x="657" y="577"/>
                  </a:lnTo>
                  <a:lnTo>
                    <a:pt x="656" y="577"/>
                  </a:lnTo>
                  <a:lnTo>
                    <a:pt x="655" y="576"/>
                  </a:lnTo>
                  <a:lnTo>
                    <a:pt x="656" y="576"/>
                  </a:lnTo>
                  <a:lnTo>
                    <a:pt x="656" y="575"/>
                  </a:lnTo>
                  <a:lnTo>
                    <a:pt x="657" y="575"/>
                  </a:lnTo>
                  <a:lnTo>
                    <a:pt x="657" y="576"/>
                  </a:lnTo>
                  <a:lnTo>
                    <a:pt x="658" y="576"/>
                  </a:lnTo>
                  <a:lnTo>
                    <a:pt x="658" y="577"/>
                  </a:lnTo>
                  <a:lnTo>
                    <a:pt x="659" y="577"/>
                  </a:lnTo>
                  <a:lnTo>
                    <a:pt x="659" y="578"/>
                  </a:lnTo>
                  <a:lnTo>
                    <a:pt x="661" y="580"/>
                  </a:lnTo>
                  <a:lnTo>
                    <a:pt x="661" y="578"/>
                  </a:lnTo>
                  <a:lnTo>
                    <a:pt x="662" y="580"/>
                  </a:lnTo>
                  <a:lnTo>
                    <a:pt x="662" y="578"/>
                  </a:lnTo>
                  <a:lnTo>
                    <a:pt x="661" y="578"/>
                  </a:lnTo>
                  <a:lnTo>
                    <a:pt x="661" y="577"/>
                  </a:lnTo>
                  <a:lnTo>
                    <a:pt x="659" y="577"/>
                  </a:lnTo>
                  <a:lnTo>
                    <a:pt x="659" y="576"/>
                  </a:lnTo>
                  <a:lnTo>
                    <a:pt x="658" y="576"/>
                  </a:lnTo>
                  <a:lnTo>
                    <a:pt x="659" y="576"/>
                  </a:lnTo>
                  <a:lnTo>
                    <a:pt x="661" y="576"/>
                  </a:lnTo>
                  <a:lnTo>
                    <a:pt x="662" y="577"/>
                  </a:lnTo>
                  <a:lnTo>
                    <a:pt x="663" y="577"/>
                  </a:lnTo>
                  <a:lnTo>
                    <a:pt x="663" y="578"/>
                  </a:lnTo>
                  <a:lnTo>
                    <a:pt x="664" y="578"/>
                  </a:lnTo>
                  <a:lnTo>
                    <a:pt x="664" y="577"/>
                  </a:lnTo>
                  <a:lnTo>
                    <a:pt x="663" y="577"/>
                  </a:lnTo>
                  <a:lnTo>
                    <a:pt x="663" y="576"/>
                  </a:lnTo>
                  <a:lnTo>
                    <a:pt x="663" y="577"/>
                  </a:lnTo>
                  <a:lnTo>
                    <a:pt x="666" y="578"/>
                  </a:lnTo>
                  <a:lnTo>
                    <a:pt x="668" y="578"/>
                  </a:lnTo>
                  <a:lnTo>
                    <a:pt x="668" y="580"/>
                  </a:lnTo>
                  <a:lnTo>
                    <a:pt x="666" y="580"/>
                  </a:lnTo>
                  <a:lnTo>
                    <a:pt x="666" y="581"/>
                  </a:lnTo>
                  <a:lnTo>
                    <a:pt x="666" y="582"/>
                  </a:lnTo>
                  <a:lnTo>
                    <a:pt x="668" y="582"/>
                  </a:lnTo>
                  <a:lnTo>
                    <a:pt x="666" y="581"/>
                  </a:lnTo>
                  <a:lnTo>
                    <a:pt x="668" y="581"/>
                  </a:lnTo>
                  <a:lnTo>
                    <a:pt x="668" y="580"/>
                  </a:lnTo>
                  <a:lnTo>
                    <a:pt x="669" y="580"/>
                  </a:lnTo>
                  <a:lnTo>
                    <a:pt x="669" y="581"/>
                  </a:lnTo>
                  <a:lnTo>
                    <a:pt x="669" y="580"/>
                  </a:lnTo>
                  <a:lnTo>
                    <a:pt x="669" y="578"/>
                  </a:lnTo>
                  <a:lnTo>
                    <a:pt x="668" y="578"/>
                  </a:lnTo>
                  <a:lnTo>
                    <a:pt x="669" y="578"/>
                  </a:lnTo>
                  <a:lnTo>
                    <a:pt x="670" y="578"/>
                  </a:lnTo>
                  <a:lnTo>
                    <a:pt x="669" y="577"/>
                  </a:lnTo>
                  <a:lnTo>
                    <a:pt x="668" y="577"/>
                  </a:lnTo>
                  <a:lnTo>
                    <a:pt x="666" y="577"/>
                  </a:lnTo>
                  <a:lnTo>
                    <a:pt x="666" y="576"/>
                  </a:lnTo>
                  <a:lnTo>
                    <a:pt x="663" y="575"/>
                  </a:lnTo>
                  <a:lnTo>
                    <a:pt x="662" y="575"/>
                  </a:lnTo>
                  <a:lnTo>
                    <a:pt x="658" y="574"/>
                  </a:lnTo>
                  <a:lnTo>
                    <a:pt x="657" y="574"/>
                  </a:lnTo>
                  <a:lnTo>
                    <a:pt x="656" y="574"/>
                  </a:lnTo>
                  <a:lnTo>
                    <a:pt x="655" y="573"/>
                  </a:lnTo>
                  <a:lnTo>
                    <a:pt x="655" y="571"/>
                  </a:lnTo>
                  <a:lnTo>
                    <a:pt x="654" y="571"/>
                  </a:lnTo>
                  <a:lnTo>
                    <a:pt x="654" y="570"/>
                  </a:lnTo>
                  <a:lnTo>
                    <a:pt x="652" y="570"/>
                  </a:lnTo>
                  <a:lnTo>
                    <a:pt x="652" y="569"/>
                  </a:lnTo>
                  <a:lnTo>
                    <a:pt x="651" y="569"/>
                  </a:lnTo>
                  <a:lnTo>
                    <a:pt x="651" y="568"/>
                  </a:lnTo>
                  <a:lnTo>
                    <a:pt x="652" y="568"/>
                  </a:lnTo>
                  <a:lnTo>
                    <a:pt x="652" y="567"/>
                  </a:lnTo>
                  <a:lnTo>
                    <a:pt x="654" y="567"/>
                  </a:lnTo>
                  <a:lnTo>
                    <a:pt x="655" y="567"/>
                  </a:lnTo>
                  <a:lnTo>
                    <a:pt x="657" y="566"/>
                  </a:lnTo>
                  <a:lnTo>
                    <a:pt x="659" y="564"/>
                  </a:lnTo>
                  <a:lnTo>
                    <a:pt x="659" y="563"/>
                  </a:lnTo>
                  <a:lnTo>
                    <a:pt x="659" y="562"/>
                  </a:lnTo>
                  <a:lnTo>
                    <a:pt x="658" y="562"/>
                  </a:lnTo>
                  <a:lnTo>
                    <a:pt x="657" y="562"/>
                  </a:lnTo>
                  <a:lnTo>
                    <a:pt x="655" y="562"/>
                  </a:lnTo>
                  <a:lnTo>
                    <a:pt x="654" y="562"/>
                  </a:lnTo>
                  <a:lnTo>
                    <a:pt x="652" y="562"/>
                  </a:lnTo>
                  <a:lnTo>
                    <a:pt x="651" y="563"/>
                  </a:lnTo>
                  <a:lnTo>
                    <a:pt x="650" y="563"/>
                  </a:lnTo>
                  <a:lnTo>
                    <a:pt x="649" y="563"/>
                  </a:lnTo>
                  <a:lnTo>
                    <a:pt x="648" y="563"/>
                  </a:lnTo>
                  <a:lnTo>
                    <a:pt x="648" y="562"/>
                  </a:lnTo>
                  <a:lnTo>
                    <a:pt x="647" y="562"/>
                  </a:lnTo>
                  <a:lnTo>
                    <a:pt x="645" y="562"/>
                  </a:lnTo>
                  <a:lnTo>
                    <a:pt x="645" y="561"/>
                  </a:lnTo>
                  <a:lnTo>
                    <a:pt x="644" y="560"/>
                  </a:lnTo>
                  <a:lnTo>
                    <a:pt x="644" y="559"/>
                  </a:lnTo>
                  <a:lnTo>
                    <a:pt x="644" y="557"/>
                  </a:lnTo>
                  <a:lnTo>
                    <a:pt x="644" y="556"/>
                  </a:lnTo>
                  <a:lnTo>
                    <a:pt x="645" y="557"/>
                  </a:lnTo>
                  <a:lnTo>
                    <a:pt x="647" y="557"/>
                  </a:lnTo>
                  <a:lnTo>
                    <a:pt x="647" y="556"/>
                  </a:lnTo>
                  <a:lnTo>
                    <a:pt x="647" y="555"/>
                  </a:lnTo>
                  <a:lnTo>
                    <a:pt x="645" y="555"/>
                  </a:lnTo>
                  <a:lnTo>
                    <a:pt x="645" y="554"/>
                  </a:lnTo>
                  <a:lnTo>
                    <a:pt x="645" y="555"/>
                  </a:lnTo>
                  <a:lnTo>
                    <a:pt x="644" y="555"/>
                  </a:lnTo>
                  <a:lnTo>
                    <a:pt x="644" y="554"/>
                  </a:lnTo>
                  <a:lnTo>
                    <a:pt x="643" y="553"/>
                  </a:lnTo>
                  <a:lnTo>
                    <a:pt x="642" y="553"/>
                  </a:lnTo>
                  <a:lnTo>
                    <a:pt x="643" y="553"/>
                  </a:lnTo>
                  <a:lnTo>
                    <a:pt x="644" y="553"/>
                  </a:lnTo>
                  <a:lnTo>
                    <a:pt x="645" y="553"/>
                  </a:lnTo>
                  <a:lnTo>
                    <a:pt x="647" y="554"/>
                  </a:lnTo>
                  <a:lnTo>
                    <a:pt x="648" y="554"/>
                  </a:lnTo>
                  <a:lnTo>
                    <a:pt x="649" y="554"/>
                  </a:lnTo>
                  <a:lnTo>
                    <a:pt x="649" y="553"/>
                  </a:lnTo>
                  <a:lnTo>
                    <a:pt x="650" y="553"/>
                  </a:lnTo>
                  <a:lnTo>
                    <a:pt x="651" y="553"/>
                  </a:lnTo>
                  <a:lnTo>
                    <a:pt x="651" y="552"/>
                  </a:lnTo>
                  <a:lnTo>
                    <a:pt x="651" y="550"/>
                  </a:lnTo>
                  <a:lnTo>
                    <a:pt x="650" y="550"/>
                  </a:lnTo>
                  <a:lnTo>
                    <a:pt x="650" y="549"/>
                  </a:lnTo>
                  <a:lnTo>
                    <a:pt x="651" y="549"/>
                  </a:lnTo>
                  <a:lnTo>
                    <a:pt x="651" y="548"/>
                  </a:lnTo>
                  <a:lnTo>
                    <a:pt x="652" y="548"/>
                  </a:lnTo>
                  <a:lnTo>
                    <a:pt x="654" y="549"/>
                  </a:lnTo>
                  <a:lnTo>
                    <a:pt x="654" y="550"/>
                  </a:lnTo>
                  <a:lnTo>
                    <a:pt x="655" y="550"/>
                  </a:lnTo>
                  <a:lnTo>
                    <a:pt x="656" y="552"/>
                  </a:lnTo>
                  <a:close/>
                  <a:moveTo>
                    <a:pt x="600" y="548"/>
                  </a:moveTo>
                  <a:lnTo>
                    <a:pt x="601" y="548"/>
                  </a:lnTo>
                  <a:lnTo>
                    <a:pt x="601" y="549"/>
                  </a:lnTo>
                  <a:lnTo>
                    <a:pt x="601" y="550"/>
                  </a:lnTo>
                  <a:lnTo>
                    <a:pt x="601" y="552"/>
                  </a:lnTo>
                  <a:lnTo>
                    <a:pt x="601" y="553"/>
                  </a:lnTo>
                  <a:lnTo>
                    <a:pt x="601" y="552"/>
                  </a:lnTo>
                  <a:lnTo>
                    <a:pt x="600" y="552"/>
                  </a:lnTo>
                  <a:lnTo>
                    <a:pt x="600" y="553"/>
                  </a:lnTo>
                  <a:lnTo>
                    <a:pt x="600" y="552"/>
                  </a:lnTo>
                  <a:lnTo>
                    <a:pt x="600" y="550"/>
                  </a:lnTo>
                  <a:lnTo>
                    <a:pt x="599" y="552"/>
                  </a:lnTo>
                  <a:lnTo>
                    <a:pt x="599" y="550"/>
                  </a:lnTo>
                  <a:lnTo>
                    <a:pt x="600" y="550"/>
                  </a:lnTo>
                  <a:lnTo>
                    <a:pt x="600" y="549"/>
                  </a:lnTo>
                  <a:lnTo>
                    <a:pt x="599" y="550"/>
                  </a:lnTo>
                  <a:lnTo>
                    <a:pt x="599" y="552"/>
                  </a:lnTo>
                  <a:lnTo>
                    <a:pt x="598" y="552"/>
                  </a:lnTo>
                  <a:lnTo>
                    <a:pt x="597" y="552"/>
                  </a:lnTo>
                  <a:lnTo>
                    <a:pt x="597" y="550"/>
                  </a:lnTo>
                  <a:lnTo>
                    <a:pt x="598" y="550"/>
                  </a:lnTo>
                  <a:lnTo>
                    <a:pt x="598" y="549"/>
                  </a:lnTo>
                  <a:lnTo>
                    <a:pt x="599" y="549"/>
                  </a:lnTo>
                  <a:lnTo>
                    <a:pt x="598" y="548"/>
                  </a:lnTo>
                  <a:lnTo>
                    <a:pt x="597" y="548"/>
                  </a:lnTo>
                  <a:lnTo>
                    <a:pt x="598" y="548"/>
                  </a:lnTo>
                  <a:lnTo>
                    <a:pt x="599" y="548"/>
                  </a:lnTo>
                  <a:lnTo>
                    <a:pt x="600" y="548"/>
                  </a:lnTo>
                  <a:lnTo>
                    <a:pt x="600" y="547"/>
                  </a:lnTo>
                  <a:lnTo>
                    <a:pt x="600" y="548"/>
                  </a:lnTo>
                  <a:close/>
                  <a:moveTo>
                    <a:pt x="592" y="548"/>
                  </a:moveTo>
                  <a:lnTo>
                    <a:pt x="591" y="548"/>
                  </a:lnTo>
                  <a:lnTo>
                    <a:pt x="591" y="547"/>
                  </a:lnTo>
                  <a:lnTo>
                    <a:pt x="591" y="546"/>
                  </a:lnTo>
                  <a:lnTo>
                    <a:pt x="591" y="547"/>
                  </a:lnTo>
                  <a:lnTo>
                    <a:pt x="592" y="547"/>
                  </a:lnTo>
                  <a:lnTo>
                    <a:pt x="592" y="548"/>
                  </a:lnTo>
                  <a:close/>
                  <a:moveTo>
                    <a:pt x="586" y="545"/>
                  </a:moveTo>
                  <a:lnTo>
                    <a:pt x="587" y="545"/>
                  </a:lnTo>
                  <a:lnTo>
                    <a:pt x="588" y="545"/>
                  </a:lnTo>
                  <a:lnTo>
                    <a:pt x="590" y="545"/>
                  </a:lnTo>
                  <a:lnTo>
                    <a:pt x="590" y="546"/>
                  </a:lnTo>
                  <a:lnTo>
                    <a:pt x="590" y="547"/>
                  </a:lnTo>
                  <a:lnTo>
                    <a:pt x="588" y="547"/>
                  </a:lnTo>
                  <a:lnTo>
                    <a:pt x="587" y="547"/>
                  </a:lnTo>
                  <a:lnTo>
                    <a:pt x="587" y="546"/>
                  </a:lnTo>
                  <a:lnTo>
                    <a:pt x="586" y="546"/>
                  </a:lnTo>
                  <a:lnTo>
                    <a:pt x="585" y="545"/>
                  </a:lnTo>
                  <a:lnTo>
                    <a:pt x="586" y="545"/>
                  </a:lnTo>
                  <a:close/>
                  <a:moveTo>
                    <a:pt x="595" y="543"/>
                  </a:moveTo>
                  <a:lnTo>
                    <a:pt x="597" y="545"/>
                  </a:lnTo>
                  <a:lnTo>
                    <a:pt x="598" y="545"/>
                  </a:lnTo>
                  <a:lnTo>
                    <a:pt x="599" y="545"/>
                  </a:lnTo>
                  <a:lnTo>
                    <a:pt x="599" y="546"/>
                  </a:lnTo>
                  <a:lnTo>
                    <a:pt x="599" y="547"/>
                  </a:lnTo>
                  <a:lnTo>
                    <a:pt x="600" y="547"/>
                  </a:lnTo>
                  <a:lnTo>
                    <a:pt x="599" y="547"/>
                  </a:lnTo>
                  <a:lnTo>
                    <a:pt x="598" y="547"/>
                  </a:lnTo>
                  <a:lnTo>
                    <a:pt x="599" y="547"/>
                  </a:lnTo>
                  <a:lnTo>
                    <a:pt x="599" y="546"/>
                  </a:lnTo>
                  <a:lnTo>
                    <a:pt x="598" y="546"/>
                  </a:lnTo>
                  <a:lnTo>
                    <a:pt x="597" y="546"/>
                  </a:lnTo>
                  <a:lnTo>
                    <a:pt x="595" y="545"/>
                  </a:lnTo>
                  <a:lnTo>
                    <a:pt x="594" y="545"/>
                  </a:lnTo>
                  <a:lnTo>
                    <a:pt x="594" y="543"/>
                  </a:lnTo>
                  <a:lnTo>
                    <a:pt x="595" y="543"/>
                  </a:lnTo>
                  <a:close/>
                  <a:moveTo>
                    <a:pt x="592" y="543"/>
                  </a:moveTo>
                  <a:lnTo>
                    <a:pt x="594" y="545"/>
                  </a:lnTo>
                  <a:lnTo>
                    <a:pt x="595" y="545"/>
                  </a:lnTo>
                  <a:lnTo>
                    <a:pt x="597" y="546"/>
                  </a:lnTo>
                  <a:lnTo>
                    <a:pt x="598" y="546"/>
                  </a:lnTo>
                  <a:lnTo>
                    <a:pt x="598" y="547"/>
                  </a:lnTo>
                  <a:lnTo>
                    <a:pt x="597" y="547"/>
                  </a:lnTo>
                  <a:lnTo>
                    <a:pt x="598" y="547"/>
                  </a:lnTo>
                  <a:lnTo>
                    <a:pt x="597" y="547"/>
                  </a:lnTo>
                  <a:lnTo>
                    <a:pt x="595" y="547"/>
                  </a:lnTo>
                  <a:lnTo>
                    <a:pt x="594" y="547"/>
                  </a:lnTo>
                  <a:lnTo>
                    <a:pt x="594" y="546"/>
                  </a:lnTo>
                  <a:lnTo>
                    <a:pt x="593" y="545"/>
                  </a:lnTo>
                  <a:lnTo>
                    <a:pt x="594" y="545"/>
                  </a:lnTo>
                  <a:lnTo>
                    <a:pt x="595" y="545"/>
                  </a:lnTo>
                  <a:lnTo>
                    <a:pt x="594" y="545"/>
                  </a:lnTo>
                  <a:lnTo>
                    <a:pt x="593" y="545"/>
                  </a:lnTo>
                  <a:lnTo>
                    <a:pt x="594" y="545"/>
                  </a:lnTo>
                  <a:lnTo>
                    <a:pt x="593" y="543"/>
                  </a:lnTo>
                  <a:lnTo>
                    <a:pt x="592" y="543"/>
                  </a:lnTo>
                  <a:lnTo>
                    <a:pt x="591" y="543"/>
                  </a:lnTo>
                  <a:lnTo>
                    <a:pt x="591" y="542"/>
                  </a:lnTo>
                  <a:lnTo>
                    <a:pt x="592" y="542"/>
                  </a:lnTo>
                  <a:lnTo>
                    <a:pt x="592" y="543"/>
                  </a:lnTo>
                  <a:close/>
                  <a:moveTo>
                    <a:pt x="587" y="543"/>
                  </a:moveTo>
                  <a:lnTo>
                    <a:pt x="587" y="545"/>
                  </a:lnTo>
                  <a:lnTo>
                    <a:pt x="586" y="545"/>
                  </a:lnTo>
                  <a:lnTo>
                    <a:pt x="586" y="543"/>
                  </a:lnTo>
                  <a:lnTo>
                    <a:pt x="587" y="542"/>
                  </a:lnTo>
                  <a:lnTo>
                    <a:pt x="587" y="543"/>
                  </a:lnTo>
                  <a:close/>
                  <a:moveTo>
                    <a:pt x="591" y="542"/>
                  </a:moveTo>
                  <a:lnTo>
                    <a:pt x="590" y="542"/>
                  </a:lnTo>
                  <a:lnTo>
                    <a:pt x="591" y="542"/>
                  </a:lnTo>
                  <a:close/>
                  <a:moveTo>
                    <a:pt x="586" y="542"/>
                  </a:moveTo>
                  <a:lnTo>
                    <a:pt x="586" y="541"/>
                  </a:lnTo>
                  <a:lnTo>
                    <a:pt x="587" y="541"/>
                  </a:lnTo>
                  <a:lnTo>
                    <a:pt x="587" y="540"/>
                  </a:lnTo>
                  <a:lnTo>
                    <a:pt x="588" y="540"/>
                  </a:lnTo>
                  <a:lnTo>
                    <a:pt x="588" y="541"/>
                  </a:lnTo>
                  <a:lnTo>
                    <a:pt x="587" y="542"/>
                  </a:lnTo>
                  <a:lnTo>
                    <a:pt x="586" y="542"/>
                  </a:lnTo>
                  <a:close/>
                  <a:moveTo>
                    <a:pt x="594" y="540"/>
                  </a:moveTo>
                  <a:lnTo>
                    <a:pt x="594" y="541"/>
                  </a:lnTo>
                  <a:lnTo>
                    <a:pt x="595" y="541"/>
                  </a:lnTo>
                  <a:lnTo>
                    <a:pt x="598" y="542"/>
                  </a:lnTo>
                  <a:lnTo>
                    <a:pt x="599" y="543"/>
                  </a:lnTo>
                  <a:lnTo>
                    <a:pt x="599" y="545"/>
                  </a:lnTo>
                  <a:lnTo>
                    <a:pt x="600" y="545"/>
                  </a:lnTo>
                  <a:lnTo>
                    <a:pt x="599" y="545"/>
                  </a:lnTo>
                  <a:lnTo>
                    <a:pt x="598" y="543"/>
                  </a:lnTo>
                  <a:lnTo>
                    <a:pt x="597" y="542"/>
                  </a:lnTo>
                  <a:lnTo>
                    <a:pt x="595" y="542"/>
                  </a:lnTo>
                  <a:lnTo>
                    <a:pt x="594" y="542"/>
                  </a:lnTo>
                  <a:lnTo>
                    <a:pt x="593" y="541"/>
                  </a:lnTo>
                  <a:lnTo>
                    <a:pt x="594" y="541"/>
                  </a:lnTo>
                  <a:lnTo>
                    <a:pt x="593" y="541"/>
                  </a:lnTo>
                  <a:lnTo>
                    <a:pt x="593" y="540"/>
                  </a:lnTo>
                  <a:lnTo>
                    <a:pt x="594" y="540"/>
                  </a:lnTo>
                  <a:close/>
                  <a:moveTo>
                    <a:pt x="585" y="540"/>
                  </a:moveTo>
                  <a:lnTo>
                    <a:pt x="586" y="540"/>
                  </a:lnTo>
                  <a:lnTo>
                    <a:pt x="586" y="539"/>
                  </a:lnTo>
                  <a:lnTo>
                    <a:pt x="586" y="540"/>
                  </a:lnTo>
                  <a:lnTo>
                    <a:pt x="586" y="541"/>
                  </a:lnTo>
                  <a:lnTo>
                    <a:pt x="586" y="542"/>
                  </a:lnTo>
                  <a:lnTo>
                    <a:pt x="585" y="542"/>
                  </a:lnTo>
                  <a:lnTo>
                    <a:pt x="585" y="543"/>
                  </a:lnTo>
                  <a:lnTo>
                    <a:pt x="585" y="542"/>
                  </a:lnTo>
                  <a:lnTo>
                    <a:pt x="585" y="541"/>
                  </a:lnTo>
                  <a:lnTo>
                    <a:pt x="584" y="540"/>
                  </a:lnTo>
                  <a:lnTo>
                    <a:pt x="585" y="539"/>
                  </a:lnTo>
                  <a:lnTo>
                    <a:pt x="585" y="540"/>
                  </a:lnTo>
                  <a:close/>
                  <a:moveTo>
                    <a:pt x="595" y="539"/>
                  </a:moveTo>
                  <a:lnTo>
                    <a:pt x="597" y="539"/>
                  </a:lnTo>
                  <a:lnTo>
                    <a:pt x="598" y="540"/>
                  </a:lnTo>
                  <a:lnTo>
                    <a:pt x="598" y="541"/>
                  </a:lnTo>
                  <a:lnTo>
                    <a:pt x="598" y="540"/>
                  </a:lnTo>
                  <a:lnTo>
                    <a:pt x="598" y="541"/>
                  </a:lnTo>
                  <a:lnTo>
                    <a:pt x="597" y="541"/>
                  </a:lnTo>
                  <a:lnTo>
                    <a:pt x="595" y="540"/>
                  </a:lnTo>
                  <a:lnTo>
                    <a:pt x="594" y="540"/>
                  </a:lnTo>
                  <a:lnTo>
                    <a:pt x="594" y="539"/>
                  </a:lnTo>
                  <a:lnTo>
                    <a:pt x="595" y="539"/>
                  </a:lnTo>
                  <a:close/>
                  <a:moveTo>
                    <a:pt x="581" y="538"/>
                  </a:moveTo>
                  <a:lnTo>
                    <a:pt x="581" y="539"/>
                  </a:lnTo>
                  <a:lnTo>
                    <a:pt x="581" y="540"/>
                  </a:lnTo>
                  <a:lnTo>
                    <a:pt x="580" y="540"/>
                  </a:lnTo>
                  <a:lnTo>
                    <a:pt x="580" y="539"/>
                  </a:lnTo>
                  <a:lnTo>
                    <a:pt x="580" y="538"/>
                  </a:lnTo>
                  <a:lnTo>
                    <a:pt x="581" y="538"/>
                  </a:lnTo>
                  <a:close/>
                  <a:moveTo>
                    <a:pt x="588" y="538"/>
                  </a:moveTo>
                  <a:lnTo>
                    <a:pt x="590" y="538"/>
                  </a:lnTo>
                  <a:lnTo>
                    <a:pt x="590" y="539"/>
                  </a:lnTo>
                  <a:lnTo>
                    <a:pt x="591" y="539"/>
                  </a:lnTo>
                  <a:lnTo>
                    <a:pt x="592" y="539"/>
                  </a:lnTo>
                  <a:lnTo>
                    <a:pt x="592" y="540"/>
                  </a:lnTo>
                  <a:lnTo>
                    <a:pt x="591" y="540"/>
                  </a:lnTo>
                  <a:lnTo>
                    <a:pt x="592" y="540"/>
                  </a:lnTo>
                  <a:lnTo>
                    <a:pt x="593" y="540"/>
                  </a:lnTo>
                  <a:lnTo>
                    <a:pt x="592" y="540"/>
                  </a:lnTo>
                  <a:lnTo>
                    <a:pt x="592" y="541"/>
                  </a:lnTo>
                  <a:lnTo>
                    <a:pt x="591" y="540"/>
                  </a:lnTo>
                  <a:lnTo>
                    <a:pt x="590" y="540"/>
                  </a:lnTo>
                  <a:lnTo>
                    <a:pt x="588" y="539"/>
                  </a:lnTo>
                  <a:lnTo>
                    <a:pt x="587" y="538"/>
                  </a:lnTo>
                  <a:lnTo>
                    <a:pt x="586" y="538"/>
                  </a:lnTo>
                  <a:lnTo>
                    <a:pt x="586" y="536"/>
                  </a:lnTo>
                  <a:lnTo>
                    <a:pt x="587" y="538"/>
                  </a:lnTo>
                  <a:lnTo>
                    <a:pt x="588" y="538"/>
                  </a:lnTo>
                  <a:close/>
                  <a:moveTo>
                    <a:pt x="594" y="536"/>
                  </a:moveTo>
                  <a:lnTo>
                    <a:pt x="594" y="538"/>
                  </a:lnTo>
                  <a:lnTo>
                    <a:pt x="595" y="538"/>
                  </a:lnTo>
                  <a:lnTo>
                    <a:pt x="595" y="539"/>
                  </a:lnTo>
                  <a:lnTo>
                    <a:pt x="595" y="538"/>
                  </a:lnTo>
                  <a:lnTo>
                    <a:pt x="595" y="539"/>
                  </a:lnTo>
                  <a:lnTo>
                    <a:pt x="594" y="538"/>
                  </a:lnTo>
                  <a:lnTo>
                    <a:pt x="593" y="536"/>
                  </a:lnTo>
                  <a:lnTo>
                    <a:pt x="594" y="536"/>
                  </a:lnTo>
                  <a:close/>
                  <a:moveTo>
                    <a:pt x="581" y="536"/>
                  </a:moveTo>
                  <a:lnTo>
                    <a:pt x="583" y="536"/>
                  </a:lnTo>
                  <a:lnTo>
                    <a:pt x="583" y="535"/>
                  </a:lnTo>
                  <a:lnTo>
                    <a:pt x="583" y="536"/>
                  </a:lnTo>
                  <a:lnTo>
                    <a:pt x="584" y="538"/>
                  </a:lnTo>
                  <a:lnTo>
                    <a:pt x="584" y="539"/>
                  </a:lnTo>
                  <a:lnTo>
                    <a:pt x="584" y="540"/>
                  </a:lnTo>
                  <a:lnTo>
                    <a:pt x="584" y="541"/>
                  </a:lnTo>
                  <a:lnTo>
                    <a:pt x="584" y="542"/>
                  </a:lnTo>
                  <a:lnTo>
                    <a:pt x="584" y="543"/>
                  </a:lnTo>
                  <a:lnTo>
                    <a:pt x="584" y="542"/>
                  </a:lnTo>
                  <a:lnTo>
                    <a:pt x="583" y="543"/>
                  </a:lnTo>
                  <a:lnTo>
                    <a:pt x="583" y="542"/>
                  </a:lnTo>
                  <a:lnTo>
                    <a:pt x="583" y="541"/>
                  </a:lnTo>
                  <a:lnTo>
                    <a:pt x="581" y="541"/>
                  </a:lnTo>
                  <a:lnTo>
                    <a:pt x="583" y="541"/>
                  </a:lnTo>
                  <a:lnTo>
                    <a:pt x="583" y="540"/>
                  </a:lnTo>
                  <a:lnTo>
                    <a:pt x="581" y="540"/>
                  </a:lnTo>
                  <a:lnTo>
                    <a:pt x="581" y="539"/>
                  </a:lnTo>
                  <a:lnTo>
                    <a:pt x="583" y="539"/>
                  </a:lnTo>
                  <a:lnTo>
                    <a:pt x="583" y="540"/>
                  </a:lnTo>
                  <a:lnTo>
                    <a:pt x="584" y="540"/>
                  </a:lnTo>
                  <a:lnTo>
                    <a:pt x="584" y="539"/>
                  </a:lnTo>
                  <a:lnTo>
                    <a:pt x="583" y="539"/>
                  </a:lnTo>
                  <a:lnTo>
                    <a:pt x="583" y="538"/>
                  </a:lnTo>
                  <a:lnTo>
                    <a:pt x="583" y="536"/>
                  </a:lnTo>
                  <a:lnTo>
                    <a:pt x="581" y="536"/>
                  </a:lnTo>
                  <a:lnTo>
                    <a:pt x="581" y="535"/>
                  </a:lnTo>
                  <a:lnTo>
                    <a:pt x="581" y="536"/>
                  </a:lnTo>
                  <a:close/>
                  <a:moveTo>
                    <a:pt x="592" y="535"/>
                  </a:moveTo>
                  <a:lnTo>
                    <a:pt x="592" y="536"/>
                  </a:lnTo>
                  <a:lnTo>
                    <a:pt x="593" y="538"/>
                  </a:lnTo>
                  <a:lnTo>
                    <a:pt x="594" y="538"/>
                  </a:lnTo>
                  <a:lnTo>
                    <a:pt x="593" y="539"/>
                  </a:lnTo>
                  <a:lnTo>
                    <a:pt x="590" y="536"/>
                  </a:lnTo>
                  <a:lnTo>
                    <a:pt x="591" y="536"/>
                  </a:lnTo>
                  <a:lnTo>
                    <a:pt x="591" y="535"/>
                  </a:lnTo>
                  <a:lnTo>
                    <a:pt x="590" y="535"/>
                  </a:lnTo>
                  <a:lnTo>
                    <a:pt x="591" y="535"/>
                  </a:lnTo>
                  <a:lnTo>
                    <a:pt x="591" y="534"/>
                  </a:lnTo>
                  <a:lnTo>
                    <a:pt x="591" y="535"/>
                  </a:lnTo>
                  <a:lnTo>
                    <a:pt x="592" y="535"/>
                  </a:lnTo>
                  <a:close/>
                  <a:moveTo>
                    <a:pt x="587" y="533"/>
                  </a:moveTo>
                  <a:lnTo>
                    <a:pt x="586" y="533"/>
                  </a:lnTo>
                  <a:lnTo>
                    <a:pt x="586" y="532"/>
                  </a:lnTo>
                  <a:lnTo>
                    <a:pt x="585" y="532"/>
                  </a:lnTo>
                  <a:lnTo>
                    <a:pt x="586" y="532"/>
                  </a:lnTo>
                  <a:lnTo>
                    <a:pt x="587" y="532"/>
                  </a:lnTo>
                  <a:lnTo>
                    <a:pt x="587" y="533"/>
                  </a:lnTo>
                  <a:close/>
                  <a:moveTo>
                    <a:pt x="587" y="531"/>
                  </a:moveTo>
                  <a:lnTo>
                    <a:pt x="588" y="531"/>
                  </a:lnTo>
                  <a:lnTo>
                    <a:pt x="588" y="532"/>
                  </a:lnTo>
                  <a:lnTo>
                    <a:pt x="590" y="532"/>
                  </a:lnTo>
                  <a:lnTo>
                    <a:pt x="590" y="533"/>
                  </a:lnTo>
                  <a:lnTo>
                    <a:pt x="588" y="533"/>
                  </a:lnTo>
                  <a:lnTo>
                    <a:pt x="587" y="533"/>
                  </a:lnTo>
                  <a:lnTo>
                    <a:pt x="587" y="532"/>
                  </a:lnTo>
                  <a:lnTo>
                    <a:pt x="587" y="531"/>
                  </a:lnTo>
                  <a:close/>
                  <a:moveTo>
                    <a:pt x="577" y="532"/>
                  </a:moveTo>
                  <a:lnTo>
                    <a:pt x="577" y="531"/>
                  </a:lnTo>
                  <a:lnTo>
                    <a:pt x="578" y="532"/>
                  </a:lnTo>
                  <a:lnTo>
                    <a:pt x="578" y="533"/>
                  </a:lnTo>
                  <a:lnTo>
                    <a:pt x="578" y="532"/>
                  </a:lnTo>
                  <a:lnTo>
                    <a:pt x="578" y="533"/>
                  </a:lnTo>
                  <a:lnTo>
                    <a:pt x="577" y="533"/>
                  </a:lnTo>
                  <a:lnTo>
                    <a:pt x="578" y="534"/>
                  </a:lnTo>
                  <a:lnTo>
                    <a:pt x="578" y="535"/>
                  </a:lnTo>
                  <a:lnTo>
                    <a:pt x="577" y="534"/>
                  </a:lnTo>
                  <a:lnTo>
                    <a:pt x="577" y="535"/>
                  </a:lnTo>
                  <a:lnTo>
                    <a:pt x="578" y="535"/>
                  </a:lnTo>
                  <a:lnTo>
                    <a:pt x="577" y="535"/>
                  </a:lnTo>
                  <a:lnTo>
                    <a:pt x="576" y="535"/>
                  </a:lnTo>
                  <a:lnTo>
                    <a:pt x="576" y="534"/>
                  </a:lnTo>
                  <a:lnTo>
                    <a:pt x="577" y="534"/>
                  </a:lnTo>
                  <a:lnTo>
                    <a:pt x="577" y="533"/>
                  </a:lnTo>
                  <a:lnTo>
                    <a:pt x="576" y="533"/>
                  </a:lnTo>
                  <a:lnTo>
                    <a:pt x="576" y="532"/>
                  </a:lnTo>
                  <a:lnTo>
                    <a:pt x="576" y="531"/>
                  </a:lnTo>
                  <a:lnTo>
                    <a:pt x="577" y="531"/>
                  </a:lnTo>
                  <a:lnTo>
                    <a:pt x="577" y="532"/>
                  </a:lnTo>
                  <a:close/>
                  <a:moveTo>
                    <a:pt x="593" y="531"/>
                  </a:moveTo>
                  <a:lnTo>
                    <a:pt x="593" y="532"/>
                  </a:lnTo>
                  <a:lnTo>
                    <a:pt x="592" y="532"/>
                  </a:lnTo>
                  <a:lnTo>
                    <a:pt x="591" y="531"/>
                  </a:lnTo>
                  <a:lnTo>
                    <a:pt x="592" y="531"/>
                  </a:lnTo>
                  <a:lnTo>
                    <a:pt x="591" y="531"/>
                  </a:lnTo>
                  <a:lnTo>
                    <a:pt x="592" y="529"/>
                  </a:lnTo>
                  <a:lnTo>
                    <a:pt x="592" y="531"/>
                  </a:lnTo>
                  <a:lnTo>
                    <a:pt x="593" y="531"/>
                  </a:lnTo>
                  <a:close/>
                  <a:moveTo>
                    <a:pt x="581" y="529"/>
                  </a:moveTo>
                  <a:lnTo>
                    <a:pt x="583" y="529"/>
                  </a:lnTo>
                  <a:lnTo>
                    <a:pt x="583" y="531"/>
                  </a:lnTo>
                  <a:lnTo>
                    <a:pt x="584" y="532"/>
                  </a:lnTo>
                  <a:lnTo>
                    <a:pt x="583" y="533"/>
                  </a:lnTo>
                  <a:lnTo>
                    <a:pt x="583" y="532"/>
                  </a:lnTo>
                  <a:lnTo>
                    <a:pt x="581" y="531"/>
                  </a:lnTo>
                  <a:lnTo>
                    <a:pt x="581" y="532"/>
                  </a:lnTo>
                  <a:lnTo>
                    <a:pt x="581" y="533"/>
                  </a:lnTo>
                  <a:lnTo>
                    <a:pt x="580" y="533"/>
                  </a:lnTo>
                  <a:lnTo>
                    <a:pt x="579" y="533"/>
                  </a:lnTo>
                  <a:lnTo>
                    <a:pt x="580" y="532"/>
                  </a:lnTo>
                  <a:lnTo>
                    <a:pt x="580" y="531"/>
                  </a:lnTo>
                  <a:lnTo>
                    <a:pt x="579" y="532"/>
                  </a:lnTo>
                  <a:lnTo>
                    <a:pt x="578" y="532"/>
                  </a:lnTo>
                  <a:lnTo>
                    <a:pt x="579" y="531"/>
                  </a:lnTo>
                  <a:lnTo>
                    <a:pt x="579" y="529"/>
                  </a:lnTo>
                  <a:lnTo>
                    <a:pt x="580" y="529"/>
                  </a:lnTo>
                  <a:lnTo>
                    <a:pt x="581" y="529"/>
                  </a:lnTo>
                  <a:close/>
                  <a:moveTo>
                    <a:pt x="578" y="528"/>
                  </a:moveTo>
                  <a:lnTo>
                    <a:pt x="577" y="529"/>
                  </a:lnTo>
                  <a:lnTo>
                    <a:pt x="577" y="528"/>
                  </a:lnTo>
                  <a:lnTo>
                    <a:pt x="578" y="528"/>
                  </a:lnTo>
                  <a:close/>
                  <a:moveTo>
                    <a:pt x="583" y="527"/>
                  </a:moveTo>
                  <a:lnTo>
                    <a:pt x="583" y="528"/>
                  </a:lnTo>
                  <a:lnTo>
                    <a:pt x="584" y="528"/>
                  </a:lnTo>
                  <a:lnTo>
                    <a:pt x="584" y="529"/>
                  </a:lnTo>
                  <a:lnTo>
                    <a:pt x="583" y="528"/>
                  </a:lnTo>
                  <a:lnTo>
                    <a:pt x="581" y="528"/>
                  </a:lnTo>
                  <a:lnTo>
                    <a:pt x="581" y="527"/>
                  </a:lnTo>
                  <a:lnTo>
                    <a:pt x="583" y="526"/>
                  </a:lnTo>
                  <a:lnTo>
                    <a:pt x="583" y="527"/>
                  </a:lnTo>
                  <a:close/>
                  <a:moveTo>
                    <a:pt x="586" y="529"/>
                  </a:moveTo>
                  <a:lnTo>
                    <a:pt x="585" y="528"/>
                  </a:lnTo>
                  <a:lnTo>
                    <a:pt x="584" y="527"/>
                  </a:lnTo>
                  <a:lnTo>
                    <a:pt x="584" y="526"/>
                  </a:lnTo>
                  <a:lnTo>
                    <a:pt x="584" y="525"/>
                  </a:lnTo>
                  <a:lnTo>
                    <a:pt x="584" y="526"/>
                  </a:lnTo>
                  <a:lnTo>
                    <a:pt x="585" y="526"/>
                  </a:lnTo>
                  <a:lnTo>
                    <a:pt x="585" y="527"/>
                  </a:lnTo>
                  <a:lnTo>
                    <a:pt x="586" y="528"/>
                  </a:lnTo>
                  <a:lnTo>
                    <a:pt x="587" y="529"/>
                  </a:lnTo>
                  <a:lnTo>
                    <a:pt x="586" y="529"/>
                  </a:lnTo>
                  <a:close/>
                  <a:moveTo>
                    <a:pt x="581" y="524"/>
                  </a:moveTo>
                  <a:lnTo>
                    <a:pt x="583" y="524"/>
                  </a:lnTo>
                  <a:lnTo>
                    <a:pt x="583" y="525"/>
                  </a:lnTo>
                  <a:lnTo>
                    <a:pt x="583" y="526"/>
                  </a:lnTo>
                  <a:lnTo>
                    <a:pt x="584" y="526"/>
                  </a:lnTo>
                  <a:lnTo>
                    <a:pt x="584" y="527"/>
                  </a:lnTo>
                  <a:lnTo>
                    <a:pt x="583" y="527"/>
                  </a:lnTo>
                  <a:lnTo>
                    <a:pt x="584" y="527"/>
                  </a:lnTo>
                  <a:lnTo>
                    <a:pt x="583" y="527"/>
                  </a:lnTo>
                  <a:lnTo>
                    <a:pt x="583" y="526"/>
                  </a:lnTo>
                  <a:lnTo>
                    <a:pt x="581" y="526"/>
                  </a:lnTo>
                  <a:lnTo>
                    <a:pt x="581" y="527"/>
                  </a:lnTo>
                  <a:lnTo>
                    <a:pt x="580" y="527"/>
                  </a:lnTo>
                  <a:lnTo>
                    <a:pt x="581" y="527"/>
                  </a:lnTo>
                  <a:lnTo>
                    <a:pt x="580" y="528"/>
                  </a:lnTo>
                  <a:lnTo>
                    <a:pt x="579" y="528"/>
                  </a:lnTo>
                  <a:lnTo>
                    <a:pt x="579" y="527"/>
                  </a:lnTo>
                  <a:lnTo>
                    <a:pt x="580" y="527"/>
                  </a:lnTo>
                  <a:lnTo>
                    <a:pt x="580" y="526"/>
                  </a:lnTo>
                  <a:lnTo>
                    <a:pt x="579" y="526"/>
                  </a:lnTo>
                  <a:lnTo>
                    <a:pt x="579" y="527"/>
                  </a:lnTo>
                  <a:lnTo>
                    <a:pt x="578" y="527"/>
                  </a:lnTo>
                  <a:lnTo>
                    <a:pt x="578" y="526"/>
                  </a:lnTo>
                  <a:lnTo>
                    <a:pt x="577" y="526"/>
                  </a:lnTo>
                  <a:lnTo>
                    <a:pt x="576" y="526"/>
                  </a:lnTo>
                  <a:lnTo>
                    <a:pt x="576" y="525"/>
                  </a:lnTo>
                  <a:lnTo>
                    <a:pt x="577" y="525"/>
                  </a:lnTo>
                  <a:lnTo>
                    <a:pt x="576" y="525"/>
                  </a:lnTo>
                  <a:lnTo>
                    <a:pt x="577" y="525"/>
                  </a:lnTo>
                  <a:lnTo>
                    <a:pt x="579" y="525"/>
                  </a:lnTo>
                  <a:lnTo>
                    <a:pt x="580" y="525"/>
                  </a:lnTo>
                  <a:lnTo>
                    <a:pt x="579" y="525"/>
                  </a:lnTo>
                  <a:lnTo>
                    <a:pt x="579" y="524"/>
                  </a:lnTo>
                  <a:lnTo>
                    <a:pt x="580" y="524"/>
                  </a:lnTo>
                  <a:lnTo>
                    <a:pt x="579" y="524"/>
                  </a:lnTo>
                  <a:lnTo>
                    <a:pt x="579" y="522"/>
                  </a:lnTo>
                  <a:lnTo>
                    <a:pt x="578" y="522"/>
                  </a:lnTo>
                  <a:lnTo>
                    <a:pt x="579" y="522"/>
                  </a:lnTo>
                  <a:lnTo>
                    <a:pt x="580" y="522"/>
                  </a:lnTo>
                  <a:lnTo>
                    <a:pt x="581" y="524"/>
                  </a:lnTo>
                  <a:close/>
                  <a:moveTo>
                    <a:pt x="577" y="521"/>
                  </a:moveTo>
                  <a:lnTo>
                    <a:pt x="577" y="522"/>
                  </a:lnTo>
                  <a:lnTo>
                    <a:pt x="578" y="522"/>
                  </a:lnTo>
                  <a:lnTo>
                    <a:pt x="578" y="524"/>
                  </a:lnTo>
                  <a:lnTo>
                    <a:pt x="577" y="524"/>
                  </a:lnTo>
                  <a:lnTo>
                    <a:pt x="578" y="524"/>
                  </a:lnTo>
                  <a:lnTo>
                    <a:pt x="579" y="524"/>
                  </a:lnTo>
                  <a:lnTo>
                    <a:pt x="579" y="525"/>
                  </a:lnTo>
                  <a:lnTo>
                    <a:pt x="578" y="525"/>
                  </a:lnTo>
                  <a:lnTo>
                    <a:pt x="577" y="525"/>
                  </a:lnTo>
                  <a:lnTo>
                    <a:pt x="577" y="524"/>
                  </a:lnTo>
                  <a:lnTo>
                    <a:pt x="576" y="524"/>
                  </a:lnTo>
                  <a:lnTo>
                    <a:pt x="577" y="524"/>
                  </a:lnTo>
                  <a:lnTo>
                    <a:pt x="576" y="524"/>
                  </a:lnTo>
                  <a:lnTo>
                    <a:pt x="576" y="522"/>
                  </a:lnTo>
                  <a:lnTo>
                    <a:pt x="574" y="522"/>
                  </a:lnTo>
                  <a:lnTo>
                    <a:pt x="576" y="522"/>
                  </a:lnTo>
                  <a:lnTo>
                    <a:pt x="576" y="521"/>
                  </a:lnTo>
                  <a:lnTo>
                    <a:pt x="574" y="521"/>
                  </a:lnTo>
                  <a:lnTo>
                    <a:pt x="576" y="521"/>
                  </a:lnTo>
                  <a:lnTo>
                    <a:pt x="577" y="521"/>
                  </a:lnTo>
                  <a:close/>
                  <a:moveTo>
                    <a:pt x="573" y="521"/>
                  </a:moveTo>
                  <a:lnTo>
                    <a:pt x="574" y="521"/>
                  </a:lnTo>
                  <a:lnTo>
                    <a:pt x="574" y="522"/>
                  </a:lnTo>
                  <a:lnTo>
                    <a:pt x="574" y="524"/>
                  </a:lnTo>
                  <a:lnTo>
                    <a:pt x="573" y="522"/>
                  </a:lnTo>
                  <a:lnTo>
                    <a:pt x="572" y="522"/>
                  </a:lnTo>
                  <a:lnTo>
                    <a:pt x="573" y="521"/>
                  </a:lnTo>
                  <a:lnTo>
                    <a:pt x="573" y="522"/>
                  </a:lnTo>
                  <a:lnTo>
                    <a:pt x="573" y="521"/>
                  </a:lnTo>
                  <a:lnTo>
                    <a:pt x="572" y="521"/>
                  </a:lnTo>
                  <a:lnTo>
                    <a:pt x="573" y="521"/>
                  </a:lnTo>
                  <a:close/>
                  <a:moveTo>
                    <a:pt x="578" y="520"/>
                  </a:moveTo>
                  <a:lnTo>
                    <a:pt x="577" y="520"/>
                  </a:lnTo>
                  <a:lnTo>
                    <a:pt x="577" y="519"/>
                  </a:lnTo>
                  <a:lnTo>
                    <a:pt x="578" y="519"/>
                  </a:lnTo>
                  <a:lnTo>
                    <a:pt x="578" y="520"/>
                  </a:lnTo>
                  <a:close/>
                  <a:moveTo>
                    <a:pt x="569" y="519"/>
                  </a:moveTo>
                  <a:lnTo>
                    <a:pt x="569" y="518"/>
                  </a:lnTo>
                  <a:lnTo>
                    <a:pt x="569" y="519"/>
                  </a:lnTo>
                  <a:lnTo>
                    <a:pt x="570" y="519"/>
                  </a:lnTo>
                  <a:lnTo>
                    <a:pt x="571" y="519"/>
                  </a:lnTo>
                  <a:lnTo>
                    <a:pt x="571" y="520"/>
                  </a:lnTo>
                  <a:lnTo>
                    <a:pt x="571" y="519"/>
                  </a:lnTo>
                  <a:lnTo>
                    <a:pt x="571" y="520"/>
                  </a:lnTo>
                  <a:lnTo>
                    <a:pt x="570" y="520"/>
                  </a:lnTo>
                  <a:lnTo>
                    <a:pt x="570" y="519"/>
                  </a:lnTo>
                  <a:lnTo>
                    <a:pt x="569" y="519"/>
                  </a:lnTo>
                  <a:lnTo>
                    <a:pt x="570" y="520"/>
                  </a:lnTo>
                  <a:lnTo>
                    <a:pt x="570" y="521"/>
                  </a:lnTo>
                  <a:lnTo>
                    <a:pt x="570" y="520"/>
                  </a:lnTo>
                  <a:lnTo>
                    <a:pt x="570" y="521"/>
                  </a:lnTo>
                  <a:lnTo>
                    <a:pt x="571" y="521"/>
                  </a:lnTo>
                  <a:lnTo>
                    <a:pt x="571" y="522"/>
                  </a:lnTo>
                  <a:lnTo>
                    <a:pt x="570" y="521"/>
                  </a:lnTo>
                  <a:lnTo>
                    <a:pt x="571" y="522"/>
                  </a:lnTo>
                  <a:lnTo>
                    <a:pt x="570" y="522"/>
                  </a:lnTo>
                  <a:lnTo>
                    <a:pt x="569" y="522"/>
                  </a:lnTo>
                  <a:lnTo>
                    <a:pt x="569" y="521"/>
                  </a:lnTo>
                  <a:lnTo>
                    <a:pt x="567" y="521"/>
                  </a:lnTo>
                  <a:lnTo>
                    <a:pt x="567" y="520"/>
                  </a:lnTo>
                  <a:lnTo>
                    <a:pt x="569" y="520"/>
                  </a:lnTo>
                  <a:lnTo>
                    <a:pt x="569" y="519"/>
                  </a:lnTo>
                  <a:lnTo>
                    <a:pt x="567" y="519"/>
                  </a:lnTo>
                  <a:lnTo>
                    <a:pt x="567" y="518"/>
                  </a:lnTo>
                  <a:lnTo>
                    <a:pt x="569" y="519"/>
                  </a:lnTo>
                  <a:close/>
                  <a:moveTo>
                    <a:pt x="579" y="518"/>
                  </a:moveTo>
                  <a:lnTo>
                    <a:pt x="580" y="518"/>
                  </a:lnTo>
                  <a:lnTo>
                    <a:pt x="580" y="519"/>
                  </a:lnTo>
                  <a:lnTo>
                    <a:pt x="581" y="520"/>
                  </a:lnTo>
                  <a:lnTo>
                    <a:pt x="583" y="520"/>
                  </a:lnTo>
                  <a:lnTo>
                    <a:pt x="583" y="521"/>
                  </a:lnTo>
                  <a:lnTo>
                    <a:pt x="581" y="521"/>
                  </a:lnTo>
                  <a:lnTo>
                    <a:pt x="580" y="521"/>
                  </a:lnTo>
                  <a:lnTo>
                    <a:pt x="581" y="521"/>
                  </a:lnTo>
                  <a:lnTo>
                    <a:pt x="583" y="521"/>
                  </a:lnTo>
                  <a:lnTo>
                    <a:pt x="583" y="522"/>
                  </a:lnTo>
                  <a:lnTo>
                    <a:pt x="583" y="521"/>
                  </a:lnTo>
                  <a:lnTo>
                    <a:pt x="584" y="522"/>
                  </a:lnTo>
                  <a:lnTo>
                    <a:pt x="585" y="524"/>
                  </a:lnTo>
                  <a:lnTo>
                    <a:pt x="584" y="524"/>
                  </a:lnTo>
                  <a:lnTo>
                    <a:pt x="584" y="522"/>
                  </a:lnTo>
                  <a:lnTo>
                    <a:pt x="583" y="524"/>
                  </a:lnTo>
                  <a:lnTo>
                    <a:pt x="581" y="524"/>
                  </a:lnTo>
                  <a:lnTo>
                    <a:pt x="581" y="522"/>
                  </a:lnTo>
                  <a:lnTo>
                    <a:pt x="580" y="522"/>
                  </a:lnTo>
                  <a:lnTo>
                    <a:pt x="580" y="521"/>
                  </a:lnTo>
                  <a:lnTo>
                    <a:pt x="579" y="521"/>
                  </a:lnTo>
                  <a:lnTo>
                    <a:pt x="579" y="520"/>
                  </a:lnTo>
                  <a:lnTo>
                    <a:pt x="579" y="519"/>
                  </a:lnTo>
                  <a:lnTo>
                    <a:pt x="580" y="519"/>
                  </a:lnTo>
                  <a:lnTo>
                    <a:pt x="579" y="519"/>
                  </a:lnTo>
                  <a:lnTo>
                    <a:pt x="578" y="519"/>
                  </a:lnTo>
                  <a:lnTo>
                    <a:pt x="577" y="518"/>
                  </a:lnTo>
                  <a:lnTo>
                    <a:pt x="578" y="518"/>
                  </a:lnTo>
                  <a:lnTo>
                    <a:pt x="579" y="518"/>
                  </a:lnTo>
                  <a:close/>
                  <a:moveTo>
                    <a:pt x="577" y="517"/>
                  </a:moveTo>
                  <a:lnTo>
                    <a:pt x="578" y="517"/>
                  </a:lnTo>
                  <a:lnTo>
                    <a:pt x="577" y="517"/>
                  </a:lnTo>
                  <a:lnTo>
                    <a:pt x="577" y="518"/>
                  </a:lnTo>
                  <a:lnTo>
                    <a:pt x="576" y="518"/>
                  </a:lnTo>
                  <a:lnTo>
                    <a:pt x="576" y="519"/>
                  </a:lnTo>
                  <a:lnTo>
                    <a:pt x="576" y="518"/>
                  </a:lnTo>
                  <a:lnTo>
                    <a:pt x="576" y="517"/>
                  </a:lnTo>
                  <a:lnTo>
                    <a:pt x="574" y="517"/>
                  </a:lnTo>
                  <a:lnTo>
                    <a:pt x="576" y="517"/>
                  </a:lnTo>
                  <a:lnTo>
                    <a:pt x="577" y="517"/>
                  </a:lnTo>
                  <a:close/>
                  <a:moveTo>
                    <a:pt x="572" y="518"/>
                  </a:moveTo>
                  <a:lnTo>
                    <a:pt x="571" y="518"/>
                  </a:lnTo>
                  <a:lnTo>
                    <a:pt x="570" y="518"/>
                  </a:lnTo>
                  <a:lnTo>
                    <a:pt x="571" y="517"/>
                  </a:lnTo>
                  <a:lnTo>
                    <a:pt x="572" y="515"/>
                  </a:lnTo>
                  <a:lnTo>
                    <a:pt x="572" y="517"/>
                  </a:lnTo>
                  <a:lnTo>
                    <a:pt x="572" y="518"/>
                  </a:lnTo>
                  <a:close/>
                  <a:moveTo>
                    <a:pt x="566" y="512"/>
                  </a:moveTo>
                  <a:lnTo>
                    <a:pt x="567" y="512"/>
                  </a:lnTo>
                  <a:lnTo>
                    <a:pt x="567" y="511"/>
                  </a:lnTo>
                  <a:lnTo>
                    <a:pt x="567" y="512"/>
                  </a:lnTo>
                  <a:lnTo>
                    <a:pt x="569" y="512"/>
                  </a:lnTo>
                  <a:lnTo>
                    <a:pt x="570" y="513"/>
                  </a:lnTo>
                  <a:lnTo>
                    <a:pt x="570" y="512"/>
                  </a:lnTo>
                  <a:lnTo>
                    <a:pt x="571" y="512"/>
                  </a:lnTo>
                  <a:lnTo>
                    <a:pt x="571" y="513"/>
                  </a:lnTo>
                  <a:lnTo>
                    <a:pt x="570" y="513"/>
                  </a:lnTo>
                  <a:lnTo>
                    <a:pt x="570" y="514"/>
                  </a:lnTo>
                  <a:lnTo>
                    <a:pt x="571" y="513"/>
                  </a:lnTo>
                  <a:lnTo>
                    <a:pt x="572" y="513"/>
                  </a:lnTo>
                  <a:lnTo>
                    <a:pt x="573" y="513"/>
                  </a:lnTo>
                  <a:lnTo>
                    <a:pt x="573" y="514"/>
                  </a:lnTo>
                  <a:lnTo>
                    <a:pt x="571" y="514"/>
                  </a:lnTo>
                  <a:lnTo>
                    <a:pt x="572" y="514"/>
                  </a:lnTo>
                  <a:lnTo>
                    <a:pt x="571" y="515"/>
                  </a:lnTo>
                  <a:lnTo>
                    <a:pt x="570" y="515"/>
                  </a:lnTo>
                  <a:lnTo>
                    <a:pt x="570" y="517"/>
                  </a:lnTo>
                  <a:lnTo>
                    <a:pt x="570" y="518"/>
                  </a:lnTo>
                  <a:lnTo>
                    <a:pt x="569" y="518"/>
                  </a:lnTo>
                  <a:lnTo>
                    <a:pt x="569" y="517"/>
                  </a:lnTo>
                  <a:lnTo>
                    <a:pt x="569" y="515"/>
                  </a:lnTo>
                  <a:lnTo>
                    <a:pt x="567" y="517"/>
                  </a:lnTo>
                  <a:lnTo>
                    <a:pt x="567" y="515"/>
                  </a:lnTo>
                  <a:lnTo>
                    <a:pt x="567" y="517"/>
                  </a:lnTo>
                  <a:lnTo>
                    <a:pt x="567" y="515"/>
                  </a:lnTo>
                  <a:lnTo>
                    <a:pt x="566" y="517"/>
                  </a:lnTo>
                  <a:lnTo>
                    <a:pt x="566" y="515"/>
                  </a:lnTo>
                  <a:lnTo>
                    <a:pt x="566" y="514"/>
                  </a:lnTo>
                  <a:lnTo>
                    <a:pt x="565" y="513"/>
                  </a:lnTo>
                  <a:lnTo>
                    <a:pt x="566" y="513"/>
                  </a:lnTo>
                  <a:lnTo>
                    <a:pt x="567" y="513"/>
                  </a:lnTo>
                  <a:lnTo>
                    <a:pt x="567" y="514"/>
                  </a:lnTo>
                  <a:lnTo>
                    <a:pt x="566" y="514"/>
                  </a:lnTo>
                  <a:lnTo>
                    <a:pt x="567" y="514"/>
                  </a:lnTo>
                  <a:lnTo>
                    <a:pt x="569" y="514"/>
                  </a:lnTo>
                  <a:lnTo>
                    <a:pt x="569" y="513"/>
                  </a:lnTo>
                  <a:lnTo>
                    <a:pt x="567" y="513"/>
                  </a:lnTo>
                  <a:lnTo>
                    <a:pt x="566" y="513"/>
                  </a:lnTo>
                  <a:lnTo>
                    <a:pt x="566" y="512"/>
                  </a:lnTo>
                  <a:lnTo>
                    <a:pt x="565" y="512"/>
                  </a:lnTo>
                  <a:lnTo>
                    <a:pt x="565" y="511"/>
                  </a:lnTo>
                  <a:lnTo>
                    <a:pt x="566" y="511"/>
                  </a:lnTo>
                  <a:lnTo>
                    <a:pt x="566" y="512"/>
                  </a:lnTo>
                  <a:close/>
                  <a:moveTo>
                    <a:pt x="560" y="504"/>
                  </a:moveTo>
                  <a:lnTo>
                    <a:pt x="560" y="505"/>
                  </a:lnTo>
                  <a:lnTo>
                    <a:pt x="562" y="504"/>
                  </a:lnTo>
                  <a:lnTo>
                    <a:pt x="562" y="505"/>
                  </a:lnTo>
                  <a:lnTo>
                    <a:pt x="563" y="505"/>
                  </a:lnTo>
                  <a:lnTo>
                    <a:pt x="563" y="506"/>
                  </a:lnTo>
                  <a:lnTo>
                    <a:pt x="564" y="506"/>
                  </a:lnTo>
                  <a:lnTo>
                    <a:pt x="564" y="507"/>
                  </a:lnTo>
                  <a:lnTo>
                    <a:pt x="565" y="507"/>
                  </a:lnTo>
                  <a:lnTo>
                    <a:pt x="566" y="508"/>
                  </a:lnTo>
                  <a:lnTo>
                    <a:pt x="566" y="510"/>
                  </a:lnTo>
                  <a:lnTo>
                    <a:pt x="566" y="508"/>
                  </a:lnTo>
                  <a:lnTo>
                    <a:pt x="565" y="508"/>
                  </a:lnTo>
                  <a:lnTo>
                    <a:pt x="565" y="510"/>
                  </a:lnTo>
                  <a:lnTo>
                    <a:pt x="564" y="508"/>
                  </a:lnTo>
                  <a:lnTo>
                    <a:pt x="564" y="507"/>
                  </a:lnTo>
                  <a:lnTo>
                    <a:pt x="563" y="506"/>
                  </a:lnTo>
                  <a:lnTo>
                    <a:pt x="563" y="507"/>
                  </a:lnTo>
                  <a:lnTo>
                    <a:pt x="562" y="507"/>
                  </a:lnTo>
                  <a:lnTo>
                    <a:pt x="562" y="508"/>
                  </a:lnTo>
                  <a:lnTo>
                    <a:pt x="560" y="508"/>
                  </a:lnTo>
                  <a:lnTo>
                    <a:pt x="560" y="507"/>
                  </a:lnTo>
                  <a:lnTo>
                    <a:pt x="562" y="507"/>
                  </a:lnTo>
                  <a:lnTo>
                    <a:pt x="562" y="506"/>
                  </a:lnTo>
                  <a:lnTo>
                    <a:pt x="560" y="506"/>
                  </a:lnTo>
                  <a:lnTo>
                    <a:pt x="560" y="505"/>
                  </a:lnTo>
                  <a:lnTo>
                    <a:pt x="559" y="505"/>
                  </a:lnTo>
                  <a:lnTo>
                    <a:pt x="560" y="505"/>
                  </a:lnTo>
                  <a:lnTo>
                    <a:pt x="560" y="504"/>
                  </a:lnTo>
                  <a:close/>
                  <a:moveTo>
                    <a:pt x="574" y="505"/>
                  </a:moveTo>
                  <a:lnTo>
                    <a:pt x="573" y="505"/>
                  </a:lnTo>
                  <a:lnTo>
                    <a:pt x="573" y="504"/>
                  </a:lnTo>
                  <a:lnTo>
                    <a:pt x="573" y="503"/>
                  </a:lnTo>
                  <a:lnTo>
                    <a:pt x="572" y="503"/>
                  </a:lnTo>
                  <a:lnTo>
                    <a:pt x="573" y="503"/>
                  </a:lnTo>
                  <a:lnTo>
                    <a:pt x="574" y="503"/>
                  </a:lnTo>
                  <a:lnTo>
                    <a:pt x="574" y="504"/>
                  </a:lnTo>
                  <a:lnTo>
                    <a:pt x="576" y="504"/>
                  </a:lnTo>
                  <a:lnTo>
                    <a:pt x="574" y="505"/>
                  </a:lnTo>
                  <a:close/>
                  <a:moveTo>
                    <a:pt x="560" y="501"/>
                  </a:moveTo>
                  <a:lnTo>
                    <a:pt x="560" y="503"/>
                  </a:lnTo>
                  <a:lnTo>
                    <a:pt x="560" y="504"/>
                  </a:lnTo>
                  <a:lnTo>
                    <a:pt x="560" y="503"/>
                  </a:lnTo>
                  <a:lnTo>
                    <a:pt x="559" y="503"/>
                  </a:lnTo>
                  <a:lnTo>
                    <a:pt x="559" y="501"/>
                  </a:lnTo>
                  <a:lnTo>
                    <a:pt x="559" y="503"/>
                  </a:lnTo>
                  <a:lnTo>
                    <a:pt x="559" y="501"/>
                  </a:lnTo>
                  <a:lnTo>
                    <a:pt x="560" y="501"/>
                  </a:lnTo>
                  <a:close/>
                  <a:moveTo>
                    <a:pt x="563" y="496"/>
                  </a:moveTo>
                  <a:lnTo>
                    <a:pt x="563" y="497"/>
                  </a:lnTo>
                  <a:lnTo>
                    <a:pt x="564" y="497"/>
                  </a:lnTo>
                  <a:lnTo>
                    <a:pt x="564" y="496"/>
                  </a:lnTo>
                  <a:lnTo>
                    <a:pt x="565" y="497"/>
                  </a:lnTo>
                  <a:lnTo>
                    <a:pt x="565" y="498"/>
                  </a:lnTo>
                  <a:lnTo>
                    <a:pt x="565" y="499"/>
                  </a:lnTo>
                  <a:lnTo>
                    <a:pt x="566" y="499"/>
                  </a:lnTo>
                  <a:lnTo>
                    <a:pt x="566" y="500"/>
                  </a:lnTo>
                  <a:lnTo>
                    <a:pt x="565" y="500"/>
                  </a:lnTo>
                  <a:lnTo>
                    <a:pt x="564" y="499"/>
                  </a:lnTo>
                  <a:lnTo>
                    <a:pt x="563" y="498"/>
                  </a:lnTo>
                  <a:lnTo>
                    <a:pt x="564" y="498"/>
                  </a:lnTo>
                  <a:lnTo>
                    <a:pt x="563" y="498"/>
                  </a:lnTo>
                  <a:lnTo>
                    <a:pt x="562" y="498"/>
                  </a:lnTo>
                  <a:lnTo>
                    <a:pt x="563" y="498"/>
                  </a:lnTo>
                  <a:lnTo>
                    <a:pt x="562" y="498"/>
                  </a:lnTo>
                  <a:lnTo>
                    <a:pt x="562" y="497"/>
                  </a:lnTo>
                  <a:lnTo>
                    <a:pt x="563" y="497"/>
                  </a:lnTo>
                  <a:lnTo>
                    <a:pt x="562" y="497"/>
                  </a:lnTo>
                  <a:lnTo>
                    <a:pt x="562" y="496"/>
                  </a:lnTo>
                  <a:lnTo>
                    <a:pt x="563" y="496"/>
                  </a:lnTo>
                  <a:close/>
                  <a:moveTo>
                    <a:pt x="559" y="497"/>
                  </a:moveTo>
                  <a:lnTo>
                    <a:pt x="560" y="497"/>
                  </a:lnTo>
                  <a:lnTo>
                    <a:pt x="560" y="498"/>
                  </a:lnTo>
                  <a:lnTo>
                    <a:pt x="559" y="498"/>
                  </a:lnTo>
                  <a:lnTo>
                    <a:pt x="558" y="498"/>
                  </a:lnTo>
                  <a:lnTo>
                    <a:pt x="559" y="499"/>
                  </a:lnTo>
                  <a:lnTo>
                    <a:pt x="558" y="499"/>
                  </a:lnTo>
                  <a:lnTo>
                    <a:pt x="559" y="499"/>
                  </a:lnTo>
                  <a:lnTo>
                    <a:pt x="558" y="499"/>
                  </a:lnTo>
                  <a:lnTo>
                    <a:pt x="557" y="499"/>
                  </a:lnTo>
                  <a:lnTo>
                    <a:pt x="557" y="498"/>
                  </a:lnTo>
                  <a:lnTo>
                    <a:pt x="557" y="497"/>
                  </a:lnTo>
                  <a:lnTo>
                    <a:pt x="557" y="498"/>
                  </a:lnTo>
                  <a:lnTo>
                    <a:pt x="558" y="498"/>
                  </a:lnTo>
                  <a:lnTo>
                    <a:pt x="558" y="497"/>
                  </a:lnTo>
                  <a:lnTo>
                    <a:pt x="558" y="496"/>
                  </a:lnTo>
                  <a:lnTo>
                    <a:pt x="559" y="496"/>
                  </a:lnTo>
                  <a:lnTo>
                    <a:pt x="559" y="497"/>
                  </a:lnTo>
                  <a:close/>
                  <a:moveTo>
                    <a:pt x="557" y="493"/>
                  </a:moveTo>
                  <a:lnTo>
                    <a:pt x="558" y="494"/>
                  </a:lnTo>
                  <a:lnTo>
                    <a:pt x="558" y="493"/>
                  </a:lnTo>
                  <a:lnTo>
                    <a:pt x="559" y="493"/>
                  </a:lnTo>
                  <a:lnTo>
                    <a:pt x="559" y="494"/>
                  </a:lnTo>
                  <a:lnTo>
                    <a:pt x="560" y="496"/>
                  </a:lnTo>
                  <a:lnTo>
                    <a:pt x="560" y="497"/>
                  </a:lnTo>
                  <a:lnTo>
                    <a:pt x="559" y="496"/>
                  </a:lnTo>
                  <a:lnTo>
                    <a:pt x="559" y="494"/>
                  </a:lnTo>
                  <a:lnTo>
                    <a:pt x="558" y="496"/>
                  </a:lnTo>
                  <a:lnTo>
                    <a:pt x="558" y="494"/>
                  </a:lnTo>
                  <a:lnTo>
                    <a:pt x="558" y="496"/>
                  </a:lnTo>
                  <a:lnTo>
                    <a:pt x="558" y="497"/>
                  </a:lnTo>
                  <a:lnTo>
                    <a:pt x="557" y="496"/>
                  </a:lnTo>
                  <a:lnTo>
                    <a:pt x="557" y="494"/>
                  </a:lnTo>
                  <a:lnTo>
                    <a:pt x="557" y="496"/>
                  </a:lnTo>
                  <a:lnTo>
                    <a:pt x="556" y="496"/>
                  </a:lnTo>
                  <a:lnTo>
                    <a:pt x="555" y="496"/>
                  </a:lnTo>
                  <a:lnTo>
                    <a:pt x="555" y="494"/>
                  </a:lnTo>
                  <a:lnTo>
                    <a:pt x="555" y="493"/>
                  </a:lnTo>
                  <a:lnTo>
                    <a:pt x="556" y="493"/>
                  </a:lnTo>
                  <a:lnTo>
                    <a:pt x="557" y="493"/>
                  </a:lnTo>
                  <a:lnTo>
                    <a:pt x="556" y="494"/>
                  </a:lnTo>
                  <a:lnTo>
                    <a:pt x="557" y="494"/>
                  </a:lnTo>
                  <a:lnTo>
                    <a:pt x="557" y="493"/>
                  </a:lnTo>
                  <a:close/>
                  <a:moveTo>
                    <a:pt x="562" y="494"/>
                  </a:moveTo>
                  <a:lnTo>
                    <a:pt x="560" y="494"/>
                  </a:lnTo>
                  <a:lnTo>
                    <a:pt x="562" y="494"/>
                  </a:lnTo>
                  <a:lnTo>
                    <a:pt x="562" y="496"/>
                  </a:lnTo>
                  <a:lnTo>
                    <a:pt x="560" y="496"/>
                  </a:lnTo>
                  <a:lnTo>
                    <a:pt x="560" y="494"/>
                  </a:lnTo>
                  <a:lnTo>
                    <a:pt x="559" y="494"/>
                  </a:lnTo>
                  <a:lnTo>
                    <a:pt x="559" y="493"/>
                  </a:lnTo>
                  <a:lnTo>
                    <a:pt x="558" y="493"/>
                  </a:lnTo>
                  <a:lnTo>
                    <a:pt x="558" y="492"/>
                  </a:lnTo>
                  <a:lnTo>
                    <a:pt x="559" y="492"/>
                  </a:lnTo>
                  <a:lnTo>
                    <a:pt x="560" y="493"/>
                  </a:lnTo>
                  <a:lnTo>
                    <a:pt x="562" y="493"/>
                  </a:lnTo>
                  <a:lnTo>
                    <a:pt x="562" y="494"/>
                  </a:lnTo>
                  <a:close/>
                  <a:moveTo>
                    <a:pt x="565" y="491"/>
                  </a:moveTo>
                  <a:lnTo>
                    <a:pt x="566" y="491"/>
                  </a:lnTo>
                  <a:lnTo>
                    <a:pt x="566" y="492"/>
                  </a:lnTo>
                  <a:lnTo>
                    <a:pt x="566" y="493"/>
                  </a:lnTo>
                  <a:lnTo>
                    <a:pt x="567" y="493"/>
                  </a:lnTo>
                  <a:lnTo>
                    <a:pt x="566" y="493"/>
                  </a:lnTo>
                  <a:lnTo>
                    <a:pt x="566" y="492"/>
                  </a:lnTo>
                  <a:lnTo>
                    <a:pt x="566" y="491"/>
                  </a:lnTo>
                  <a:lnTo>
                    <a:pt x="567" y="491"/>
                  </a:lnTo>
                  <a:lnTo>
                    <a:pt x="567" y="492"/>
                  </a:lnTo>
                  <a:lnTo>
                    <a:pt x="569" y="493"/>
                  </a:lnTo>
                  <a:lnTo>
                    <a:pt x="567" y="494"/>
                  </a:lnTo>
                  <a:lnTo>
                    <a:pt x="569" y="494"/>
                  </a:lnTo>
                  <a:lnTo>
                    <a:pt x="570" y="494"/>
                  </a:lnTo>
                  <a:lnTo>
                    <a:pt x="570" y="496"/>
                  </a:lnTo>
                  <a:lnTo>
                    <a:pt x="569" y="496"/>
                  </a:lnTo>
                  <a:lnTo>
                    <a:pt x="570" y="496"/>
                  </a:lnTo>
                  <a:lnTo>
                    <a:pt x="570" y="497"/>
                  </a:lnTo>
                  <a:lnTo>
                    <a:pt x="571" y="498"/>
                  </a:lnTo>
                  <a:lnTo>
                    <a:pt x="571" y="499"/>
                  </a:lnTo>
                  <a:lnTo>
                    <a:pt x="572" y="500"/>
                  </a:lnTo>
                  <a:lnTo>
                    <a:pt x="572" y="501"/>
                  </a:lnTo>
                  <a:lnTo>
                    <a:pt x="572" y="503"/>
                  </a:lnTo>
                  <a:lnTo>
                    <a:pt x="572" y="504"/>
                  </a:lnTo>
                  <a:lnTo>
                    <a:pt x="573" y="505"/>
                  </a:lnTo>
                  <a:lnTo>
                    <a:pt x="572" y="505"/>
                  </a:lnTo>
                  <a:lnTo>
                    <a:pt x="572" y="506"/>
                  </a:lnTo>
                  <a:lnTo>
                    <a:pt x="572" y="507"/>
                  </a:lnTo>
                  <a:lnTo>
                    <a:pt x="573" y="506"/>
                  </a:lnTo>
                  <a:lnTo>
                    <a:pt x="573" y="505"/>
                  </a:lnTo>
                  <a:lnTo>
                    <a:pt x="574" y="505"/>
                  </a:lnTo>
                  <a:lnTo>
                    <a:pt x="574" y="506"/>
                  </a:lnTo>
                  <a:lnTo>
                    <a:pt x="574" y="507"/>
                  </a:lnTo>
                  <a:lnTo>
                    <a:pt x="573" y="507"/>
                  </a:lnTo>
                  <a:lnTo>
                    <a:pt x="574" y="507"/>
                  </a:lnTo>
                  <a:lnTo>
                    <a:pt x="576" y="508"/>
                  </a:lnTo>
                  <a:lnTo>
                    <a:pt x="576" y="510"/>
                  </a:lnTo>
                  <a:lnTo>
                    <a:pt x="576" y="508"/>
                  </a:lnTo>
                  <a:lnTo>
                    <a:pt x="574" y="508"/>
                  </a:lnTo>
                  <a:lnTo>
                    <a:pt x="574" y="510"/>
                  </a:lnTo>
                  <a:lnTo>
                    <a:pt x="576" y="510"/>
                  </a:lnTo>
                  <a:lnTo>
                    <a:pt x="576" y="511"/>
                  </a:lnTo>
                  <a:lnTo>
                    <a:pt x="574" y="511"/>
                  </a:lnTo>
                  <a:lnTo>
                    <a:pt x="573" y="510"/>
                  </a:lnTo>
                  <a:lnTo>
                    <a:pt x="574" y="511"/>
                  </a:lnTo>
                  <a:lnTo>
                    <a:pt x="574" y="512"/>
                  </a:lnTo>
                  <a:lnTo>
                    <a:pt x="573" y="512"/>
                  </a:lnTo>
                  <a:lnTo>
                    <a:pt x="573" y="511"/>
                  </a:lnTo>
                  <a:lnTo>
                    <a:pt x="573" y="512"/>
                  </a:lnTo>
                  <a:lnTo>
                    <a:pt x="572" y="512"/>
                  </a:lnTo>
                  <a:lnTo>
                    <a:pt x="572" y="511"/>
                  </a:lnTo>
                  <a:lnTo>
                    <a:pt x="571" y="511"/>
                  </a:lnTo>
                  <a:lnTo>
                    <a:pt x="572" y="512"/>
                  </a:lnTo>
                  <a:lnTo>
                    <a:pt x="571" y="511"/>
                  </a:lnTo>
                  <a:lnTo>
                    <a:pt x="572" y="510"/>
                  </a:lnTo>
                  <a:lnTo>
                    <a:pt x="573" y="510"/>
                  </a:lnTo>
                  <a:lnTo>
                    <a:pt x="573" y="511"/>
                  </a:lnTo>
                  <a:lnTo>
                    <a:pt x="573" y="510"/>
                  </a:lnTo>
                  <a:lnTo>
                    <a:pt x="572" y="510"/>
                  </a:lnTo>
                  <a:lnTo>
                    <a:pt x="571" y="510"/>
                  </a:lnTo>
                  <a:lnTo>
                    <a:pt x="571" y="511"/>
                  </a:lnTo>
                  <a:lnTo>
                    <a:pt x="570" y="510"/>
                  </a:lnTo>
                  <a:lnTo>
                    <a:pt x="570" y="508"/>
                  </a:lnTo>
                  <a:lnTo>
                    <a:pt x="571" y="508"/>
                  </a:lnTo>
                  <a:lnTo>
                    <a:pt x="571" y="510"/>
                  </a:lnTo>
                  <a:lnTo>
                    <a:pt x="571" y="508"/>
                  </a:lnTo>
                  <a:lnTo>
                    <a:pt x="572" y="508"/>
                  </a:lnTo>
                  <a:lnTo>
                    <a:pt x="571" y="508"/>
                  </a:lnTo>
                  <a:lnTo>
                    <a:pt x="570" y="508"/>
                  </a:lnTo>
                  <a:lnTo>
                    <a:pt x="571" y="508"/>
                  </a:lnTo>
                  <a:lnTo>
                    <a:pt x="571" y="507"/>
                  </a:lnTo>
                  <a:lnTo>
                    <a:pt x="570" y="507"/>
                  </a:lnTo>
                  <a:lnTo>
                    <a:pt x="570" y="508"/>
                  </a:lnTo>
                  <a:lnTo>
                    <a:pt x="570" y="507"/>
                  </a:lnTo>
                  <a:lnTo>
                    <a:pt x="569" y="507"/>
                  </a:lnTo>
                  <a:lnTo>
                    <a:pt x="570" y="507"/>
                  </a:lnTo>
                  <a:lnTo>
                    <a:pt x="569" y="507"/>
                  </a:lnTo>
                  <a:lnTo>
                    <a:pt x="569" y="506"/>
                  </a:lnTo>
                  <a:lnTo>
                    <a:pt x="570" y="506"/>
                  </a:lnTo>
                  <a:lnTo>
                    <a:pt x="569" y="506"/>
                  </a:lnTo>
                  <a:lnTo>
                    <a:pt x="569" y="505"/>
                  </a:lnTo>
                  <a:lnTo>
                    <a:pt x="570" y="505"/>
                  </a:lnTo>
                  <a:lnTo>
                    <a:pt x="571" y="505"/>
                  </a:lnTo>
                  <a:lnTo>
                    <a:pt x="570" y="505"/>
                  </a:lnTo>
                  <a:lnTo>
                    <a:pt x="569" y="505"/>
                  </a:lnTo>
                  <a:lnTo>
                    <a:pt x="569" y="504"/>
                  </a:lnTo>
                  <a:lnTo>
                    <a:pt x="567" y="504"/>
                  </a:lnTo>
                  <a:lnTo>
                    <a:pt x="569" y="504"/>
                  </a:lnTo>
                  <a:lnTo>
                    <a:pt x="569" y="503"/>
                  </a:lnTo>
                  <a:lnTo>
                    <a:pt x="570" y="504"/>
                  </a:lnTo>
                  <a:lnTo>
                    <a:pt x="570" y="503"/>
                  </a:lnTo>
                  <a:lnTo>
                    <a:pt x="569" y="503"/>
                  </a:lnTo>
                  <a:lnTo>
                    <a:pt x="570" y="503"/>
                  </a:lnTo>
                  <a:lnTo>
                    <a:pt x="569" y="503"/>
                  </a:lnTo>
                  <a:lnTo>
                    <a:pt x="569" y="501"/>
                  </a:lnTo>
                  <a:lnTo>
                    <a:pt x="570" y="501"/>
                  </a:lnTo>
                  <a:lnTo>
                    <a:pt x="569" y="501"/>
                  </a:lnTo>
                  <a:lnTo>
                    <a:pt x="567" y="501"/>
                  </a:lnTo>
                  <a:lnTo>
                    <a:pt x="569" y="501"/>
                  </a:lnTo>
                  <a:lnTo>
                    <a:pt x="569" y="503"/>
                  </a:lnTo>
                  <a:lnTo>
                    <a:pt x="569" y="504"/>
                  </a:lnTo>
                  <a:lnTo>
                    <a:pt x="567" y="504"/>
                  </a:lnTo>
                  <a:lnTo>
                    <a:pt x="567" y="503"/>
                  </a:lnTo>
                  <a:lnTo>
                    <a:pt x="567" y="504"/>
                  </a:lnTo>
                  <a:lnTo>
                    <a:pt x="566" y="503"/>
                  </a:lnTo>
                  <a:lnTo>
                    <a:pt x="566" y="504"/>
                  </a:lnTo>
                  <a:lnTo>
                    <a:pt x="566" y="505"/>
                  </a:lnTo>
                  <a:lnTo>
                    <a:pt x="567" y="505"/>
                  </a:lnTo>
                  <a:lnTo>
                    <a:pt x="567" y="506"/>
                  </a:lnTo>
                  <a:lnTo>
                    <a:pt x="567" y="505"/>
                  </a:lnTo>
                  <a:lnTo>
                    <a:pt x="567" y="506"/>
                  </a:lnTo>
                  <a:lnTo>
                    <a:pt x="567" y="507"/>
                  </a:lnTo>
                  <a:lnTo>
                    <a:pt x="569" y="507"/>
                  </a:lnTo>
                  <a:lnTo>
                    <a:pt x="569" y="508"/>
                  </a:lnTo>
                  <a:lnTo>
                    <a:pt x="567" y="508"/>
                  </a:lnTo>
                  <a:lnTo>
                    <a:pt x="569" y="508"/>
                  </a:lnTo>
                  <a:lnTo>
                    <a:pt x="569" y="510"/>
                  </a:lnTo>
                  <a:lnTo>
                    <a:pt x="567" y="510"/>
                  </a:lnTo>
                  <a:lnTo>
                    <a:pt x="567" y="508"/>
                  </a:lnTo>
                  <a:lnTo>
                    <a:pt x="566" y="508"/>
                  </a:lnTo>
                  <a:lnTo>
                    <a:pt x="565" y="507"/>
                  </a:lnTo>
                  <a:lnTo>
                    <a:pt x="565" y="506"/>
                  </a:lnTo>
                  <a:lnTo>
                    <a:pt x="564" y="506"/>
                  </a:lnTo>
                  <a:lnTo>
                    <a:pt x="564" y="505"/>
                  </a:lnTo>
                  <a:lnTo>
                    <a:pt x="563" y="505"/>
                  </a:lnTo>
                  <a:lnTo>
                    <a:pt x="564" y="505"/>
                  </a:lnTo>
                  <a:lnTo>
                    <a:pt x="564" y="504"/>
                  </a:lnTo>
                  <a:lnTo>
                    <a:pt x="563" y="504"/>
                  </a:lnTo>
                  <a:lnTo>
                    <a:pt x="563" y="503"/>
                  </a:lnTo>
                  <a:lnTo>
                    <a:pt x="563" y="504"/>
                  </a:lnTo>
                  <a:lnTo>
                    <a:pt x="562" y="504"/>
                  </a:lnTo>
                  <a:lnTo>
                    <a:pt x="562" y="503"/>
                  </a:lnTo>
                  <a:lnTo>
                    <a:pt x="560" y="503"/>
                  </a:lnTo>
                  <a:lnTo>
                    <a:pt x="560" y="501"/>
                  </a:lnTo>
                  <a:lnTo>
                    <a:pt x="559" y="501"/>
                  </a:lnTo>
                  <a:lnTo>
                    <a:pt x="559" y="500"/>
                  </a:lnTo>
                  <a:lnTo>
                    <a:pt x="560" y="500"/>
                  </a:lnTo>
                  <a:lnTo>
                    <a:pt x="562" y="501"/>
                  </a:lnTo>
                  <a:lnTo>
                    <a:pt x="563" y="501"/>
                  </a:lnTo>
                  <a:lnTo>
                    <a:pt x="564" y="503"/>
                  </a:lnTo>
                  <a:lnTo>
                    <a:pt x="564" y="504"/>
                  </a:lnTo>
                  <a:lnTo>
                    <a:pt x="564" y="503"/>
                  </a:lnTo>
                  <a:lnTo>
                    <a:pt x="563" y="503"/>
                  </a:lnTo>
                  <a:lnTo>
                    <a:pt x="563" y="501"/>
                  </a:lnTo>
                  <a:lnTo>
                    <a:pt x="562" y="501"/>
                  </a:lnTo>
                  <a:lnTo>
                    <a:pt x="562" y="500"/>
                  </a:lnTo>
                  <a:lnTo>
                    <a:pt x="560" y="499"/>
                  </a:lnTo>
                  <a:lnTo>
                    <a:pt x="562" y="499"/>
                  </a:lnTo>
                  <a:lnTo>
                    <a:pt x="563" y="501"/>
                  </a:lnTo>
                  <a:lnTo>
                    <a:pt x="564" y="501"/>
                  </a:lnTo>
                  <a:lnTo>
                    <a:pt x="563" y="500"/>
                  </a:lnTo>
                  <a:lnTo>
                    <a:pt x="564" y="500"/>
                  </a:lnTo>
                  <a:lnTo>
                    <a:pt x="564" y="499"/>
                  </a:lnTo>
                  <a:lnTo>
                    <a:pt x="564" y="500"/>
                  </a:lnTo>
                  <a:lnTo>
                    <a:pt x="564" y="499"/>
                  </a:lnTo>
                  <a:lnTo>
                    <a:pt x="563" y="499"/>
                  </a:lnTo>
                  <a:lnTo>
                    <a:pt x="564" y="499"/>
                  </a:lnTo>
                  <a:lnTo>
                    <a:pt x="565" y="499"/>
                  </a:lnTo>
                  <a:lnTo>
                    <a:pt x="565" y="500"/>
                  </a:lnTo>
                  <a:lnTo>
                    <a:pt x="566" y="500"/>
                  </a:lnTo>
                  <a:lnTo>
                    <a:pt x="566" y="501"/>
                  </a:lnTo>
                  <a:lnTo>
                    <a:pt x="566" y="500"/>
                  </a:lnTo>
                  <a:lnTo>
                    <a:pt x="566" y="499"/>
                  </a:lnTo>
                  <a:lnTo>
                    <a:pt x="566" y="498"/>
                  </a:lnTo>
                  <a:lnTo>
                    <a:pt x="565" y="497"/>
                  </a:lnTo>
                  <a:lnTo>
                    <a:pt x="566" y="497"/>
                  </a:lnTo>
                  <a:lnTo>
                    <a:pt x="564" y="496"/>
                  </a:lnTo>
                  <a:lnTo>
                    <a:pt x="565" y="496"/>
                  </a:lnTo>
                  <a:lnTo>
                    <a:pt x="565" y="494"/>
                  </a:lnTo>
                  <a:lnTo>
                    <a:pt x="564" y="494"/>
                  </a:lnTo>
                  <a:lnTo>
                    <a:pt x="564" y="496"/>
                  </a:lnTo>
                  <a:lnTo>
                    <a:pt x="563" y="496"/>
                  </a:lnTo>
                  <a:lnTo>
                    <a:pt x="563" y="494"/>
                  </a:lnTo>
                  <a:lnTo>
                    <a:pt x="563" y="493"/>
                  </a:lnTo>
                  <a:lnTo>
                    <a:pt x="564" y="493"/>
                  </a:lnTo>
                  <a:lnTo>
                    <a:pt x="563" y="493"/>
                  </a:lnTo>
                  <a:lnTo>
                    <a:pt x="562" y="493"/>
                  </a:lnTo>
                  <a:lnTo>
                    <a:pt x="562" y="492"/>
                  </a:lnTo>
                  <a:lnTo>
                    <a:pt x="563" y="492"/>
                  </a:lnTo>
                  <a:lnTo>
                    <a:pt x="563" y="493"/>
                  </a:lnTo>
                  <a:lnTo>
                    <a:pt x="563" y="492"/>
                  </a:lnTo>
                  <a:lnTo>
                    <a:pt x="562" y="492"/>
                  </a:lnTo>
                  <a:lnTo>
                    <a:pt x="563" y="491"/>
                  </a:lnTo>
                  <a:lnTo>
                    <a:pt x="564" y="491"/>
                  </a:lnTo>
                  <a:lnTo>
                    <a:pt x="564" y="492"/>
                  </a:lnTo>
                  <a:lnTo>
                    <a:pt x="564" y="491"/>
                  </a:lnTo>
                  <a:lnTo>
                    <a:pt x="565" y="491"/>
                  </a:lnTo>
                  <a:close/>
                  <a:moveTo>
                    <a:pt x="560" y="493"/>
                  </a:moveTo>
                  <a:lnTo>
                    <a:pt x="559" y="492"/>
                  </a:lnTo>
                  <a:lnTo>
                    <a:pt x="559" y="491"/>
                  </a:lnTo>
                  <a:lnTo>
                    <a:pt x="559" y="490"/>
                  </a:lnTo>
                  <a:lnTo>
                    <a:pt x="560" y="490"/>
                  </a:lnTo>
                  <a:lnTo>
                    <a:pt x="560" y="491"/>
                  </a:lnTo>
                  <a:lnTo>
                    <a:pt x="560" y="492"/>
                  </a:lnTo>
                  <a:lnTo>
                    <a:pt x="560" y="493"/>
                  </a:lnTo>
                  <a:close/>
                  <a:moveTo>
                    <a:pt x="562" y="490"/>
                  </a:moveTo>
                  <a:lnTo>
                    <a:pt x="563" y="490"/>
                  </a:lnTo>
                  <a:lnTo>
                    <a:pt x="563" y="491"/>
                  </a:lnTo>
                  <a:lnTo>
                    <a:pt x="562" y="492"/>
                  </a:lnTo>
                  <a:lnTo>
                    <a:pt x="560" y="491"/>
                  </a:lnTo>
                  <a:lnTo>
                    <a:pt x="562" y="491"/>
                  </a:lnTo>
                  <a:lnTo>
                    <a:pt x="560" y="491"/>
                  </a:lnTo>
                  <a:lnTo>
                    <a:pt x="562" y="491"/>
                  </a:lnTo>
                  <a:lnTo>
                    <a:pt x="560" y="490"/>
                  </a:lnTo>
                  <a:lnTo>
                    <a:pt x="562" y="490"/>
                  </a:lnTo>
                  <a:close/>
                  <a:moveTo>
                    <a:pt x="557" y="490"/>
                  </a:moveTo>
                  <a:lnTo>
                    <a:pt x="557" y="491"/>
                  </a:lnTo>
                  <a:lnTo>
                    <a:pt x="557" y="490"/>
                  </a:lnTo>
                  <a:lnTo>
                    <a:pt x="557" y="491"/>
                  </a:lnTo>
                  <a:lnTo>
                    <a:pt x="558" y="491"/>
                  </a:lnTo>
                  <a:lnTo>
                    <a:pt x="557" y="491"/>
                  </a:lnTo>
                  <a:lnTo>
                    <a:pt x="556" y="491"/>
                  </a:lnTo>
                  <a:lnTo>
                    <a:pt x="556" y="492"/>
                  </a:lnTo>
                  <a:lnTo>
                    <a:pt x="555" y="492"/>
                  </a:lnTo>
                  <a:lnTo>
                    <a:pt x="553" y="492"/>
                  </a:lnTo>
                  <a:lnTo>
                    <a:pt x="553" y="491"/>
                  </a:lnTo>
                  <a:lnTo>
                    <a:pt x="555" y="491"/>
                  </a:lnTo>
                  <a:lnTo>
                    <a:pt x="556" y="491"/>
                  </a:lnTo>
                  <a:lnTo>
                    <a:pt x="557" y="490"/>
                  </a:lnTo>
                  <a:close/>
                  <a:moveTo>
                    <a:pt x="556" y="487"/>
                  </a:moveTo>
                  <a:lnTo>
                    <a:pt x="556" y="486"/>
                  </a:lnTo>
                  <a:lnTo>
                    <a:pt x="556" y="487"/>
                  </a:lnTo>
                  <a:lnTo>
                    <a:pt x="556" y="489"/>
                  </a:lnTo>
                  <a:lnTo>
                    <a:pt x="557" y="489"/>
                  </a:lnTo>
                  <a:lnTo>
                    <a:pt x="557" y="490"/>
                  </a:lnTo>
                  <a:lnTo>
                    <a:pt x="555" y="491"/>
                  </a:lnTo>
                  <a:lnTo>
                    <a:pt x="553" y="491"/>
                  </a:lnTo>
                  <a:lnTo>
                    <a:pt x="553" y="490"/>
                  </a:lnTo>
                  <a:lnTo>
                    <a:pt x="555" y="491"/>
                  </a:lnTo>
                  <a:lnTo>
                    <a:pt x="555" y="490"/>
                  </a:lnTo>
                  <a:lnTo>
                    <a:pt x="556" y="490"/>
                  </a:lnTo>
                  <a:lnTo>
                    <a:pt x="555" y="490"/>
                  </a:lnTo>
                  <a:lnTo>
                    <a:pt x="553" y="490"/>
                  </a:lnTo>
                  <a:lnTo>
                    <a:pt x="552" y="489"/>
                  </a:lnTo>
                  <a:lnTo>
                    <a:pt x="552" y="487"/>
                  </a:lnTo>
                  <a:lnTo>
                    <a:pt x="553" y="487"/>
                  </a:lnTo>
                  <a:lnTo>
                    <a:pt x="555" y="486"/>
                  </a:lnTo>
                  <a:lnTo>
                    <a:pt x="555" y="487"/>
                  </a:lnTo>
                  <a:lnTo>
                    <a:pt x="555" y="486"/>
                  </a:lnTo>
                  <a:lnTo>
                    <a:pt x="555" y="487"/>
                  </a:lnTo>
                  <a:lnTo>
                    <a:pt x="556" y="487"/>
                  </a:lnTo>
                  <a:close/>
                  <a:moveTo>
                    <a:pt x="567" y="489"/>
                  </a:moveTo>
                  <a:lnTo>
                    <a:pt x="566" y="487"/>
                  </a:lnTo>
                  <a:lnTo>
                    <a:pt x="566" y="486"/>
                  </a:lnTo>
                  <a:lnTo>
                    <a:pt x="565" y="486"/>
                  </a:lnTo>
                  <a:lnTo>
                    <a:pt x="566" y="486"/>
                  </a:lnTo>
                  <a:lnTo>
                    <a:pt x="567" y="486"/>
                  </a:lnTo>
                  <a:lnTo>
                    <a:pt x="569" y="487"/>
                  </a:lnTo>
                  <a:lnTo>
                    <a:pt x="567" y="489"/>
                  </a:lnTo>
                  <a:close/>
                  <a:moveTo>
                    <a:pt x="571" y="487"/>
                  </a:moveTo>
                  <a:lnTo>
                    <a:pt x="570" y="487"/>
                  </a:lnTo>
                  <a:lnTo>
                    <a:pt x="570" y="486"/>
                  </a:lnTo>
                  <a:lnTo>
                    <a:pt x="569" y="486"/>
                  </a:lnTo>
                  <a:lnTo>
                    <a:pt x="570" y="486"/>
                  </a:lnTo>
                  <a:lnTo>
                    <a:pt x="571" y="486"/>
                  </a:lnTo>
                  <a:lnTo>
                    <a:pt x="571" y="487"/>
                  </a:lnTo>
                  <a:close/>
                  <a:moveTo>
                    <a:pt x="567" y="486"/>
                  </a:moveTo>
                  <a:lnTo>
                    <a:pt x="569" y="486"/>
                  </a:lnTo>
                  <a:lnTo>
                    <a:pt x="570" y="487"/>
                  </a:lnTo>
                  <a:lnTo>
                    <a:pt x="569" y="487"/>
                  </a:lnTo>
                  <a:lnTo>
                    <a:pt x="567" y="486"/>
                  </a:lnTo>
                  <a:lnTo>
                    <a:pt x="566" y="486"/>
                  </a:lnTo>
                  <a:lnTo>
                    <a:pt x="565" y="485"/>
                  </a:lnTo>
                  <a:lnTo>
                    <a:pt x="566" y="485"/>
                  </a:lnTo>
                  <a:lnTo>
                    <a:pt x="567" y="486"/>
                  </a:lnTo>
                  <a:lnTo>
                    <a:pt x="566" y="485"/>
                  </a:lnTo>
                  <a:lnTo>
                    <a:pt x="567" y="485"/>
                  </a:lnTo>
                  <a:lnTo>
                    <a:pt x="567" y="484"/>
                  </a:lnTo>
                  <a:lnTo>
                    <a:pt x="567" y="485"/>
                  </a:lnTo>
                  <a:lnTo>
                    <a:pt x="567" y="486"/>
                  </a:lnTo>
                  <a:close/>
                  <a:moveTo>
                    <a:pt x="562" y="484"/>
                  </a:moveTo>
                  <a:lnTo>
                    <a:pt x="563" y="484"/>
                  </a:lnTo>
                  <a:lnTo>
                    <a:pt x="563" y="485"/>
                  </a:lnTo>
                  <a:lnTo>
                    <a:pt x="564" y="485"/>
                  </a:lnTo>
                  <a:lnTo>
                    <a:pt x="564" y="486"/>
                  </a:lnTo>
                  <a:lnTo>
                    <a:pt x="565" y="486"/>
                  </a:lnTo>
                  <a:lnTo>
                    <a:pt x="564" y="486"/>
                  </a:lnTo>
                  <a:lnTo>
                    <a:pt x="564" y="487"/>
                  </a:lnTo>
                  <a:lnTo>
                    <a:pt x="565" y="487"/>
                  </a:lnTo>
                  <a:lnTo>
                    <a:pt x="565" y="489"/>
                  </a:lnTo>
                  <a:lnTo>
                    <a:pt x="566" y="490"/>
                  </a:lnTo>
                  <a:lnTo>
                    <a:pt x="566" y="489"/>
                  </a:lnTo>
                  <a:lnTo>
                    <a:pt x="567" y="490"/>
                  </a:lnTo>
                  <a:lnTo>
                    <a:pt x="567" y="491"/>
                  </a:lnTo>
                  <a:lnTo>
                    <a:pt x="566" y="491"/>
                  </a:lnTo>
                  <a:lnTo>
                    <a:pt x="565" y="491"/>
                  </a:lnTo>
                  <a:lnTo>
                    <a:pt x="565" y="490"/>
                  </a:lnTo>
                  <a:lnTo>
                    <a:pt x="564" y="490"/>
                  </a:lnTo>
                  <a:lnTo>
                    <a:pt x="563" y="490"/>
                  </a:lnTo>
                  <a:lnTo>
                    <a:pt x="562" y="490"/>
                  </a:lnTo>
                  <a:lnTo>
                    <a:pt x="560" y="490"/>
                  </a:lnTo>
                  <a:lnTo>
                    <a:pt x="560" y="489"/>
                  </a:lnTo>
                  <a:lnTo>
                    <a:pt x="559" y="487"/>
                  </a:lnTo>
                  <a:lnTo>
                    <a:pt x="560" y="486"/>
                  </a:lnTo>
                  <a:lnTo>
                    <a:pt x="562" y="486"/>
                  </a:lnTo>
                  <a:lnTo>
                    <a:pt x="562" y="487"/>
                  </a:lnTo>
                  <a:lnTo>
                    <a:pt x="563" y="487"/>
                  </a:lnTo>
                  <a:lnTo>
                    <a:pt x="563" y="486"/>
                  </a:lnTo>
                  <a:lnTo>
                    <a:pt x="562" y="486"/>
                  </a:lnTo>
                  <a:lnTo>
                    <a:pt x="562" y="485"/>
                  </a:lnTo>
                  <a:lnTo>
                    <a:pt x="562" y="484"/>
                  </a:lnTo>
                  <a:lnTo>
                    <a:pt x="562" y="483"/>
                  </a:lnTo>
                  <a:lnTo>
                    <a:pt x="560" y="483"/>
                  </a:lnTo>
                  <a:lnTo>
                    <a:pt x="562" y="482"/>
                  </a:lnTo>
                  <a:lnTo>
                    <a:pt x="562" y="483"/>
                  </a:lnTo>
                  <a:lnTo>
                    <a:pt x="562" y="484"/>
                  </a:lnTo>
                  <a:close/>
                  <a:moveTo>
                    <a:pt x="565" y="483"/>
                  </a:moveTo>
                  <a:lnTo>
                    <a:pt x="565" y="484"/>
                  </a:lnTo>
                  <a:lnTo>
                    <a:pt x="566" y="484"/>
                  </a:lnTo>
                  <a:lnTo>
                    <a:pt x="566" y="485"/>
                  </a:lnTo>
                  <a:lnTo>
                    <a:pt x="565" y="485"/>
                  </a:lnTo>
                  <a:lnTo>
                    <a:pt x="564" y="485"/>
                  </a:lnTo>
                  <a:lnTo>
                    <a:pt x="564" y="484"/>
                  </a:lnTo>
                  <a:lnTo>
                    <a:pt x="564" y="483"/>
                  </a:lnTo>
                  <a:lnTo>
                    <a:pt x="564" y="484"/>
                  </a:lnTo>
                  <a:lnTo>
                    <a:pt x="563" y="484"/>
                  </a:lnTo>
                  <a:lnTo>
                    <a:pt x="563" y="483"/>
                  </a:lnTo>
                  <a:lnTo>
                    <a:pt x="563" y="482"/>
                  </a:lnTo>
                  <a:lnTo>
                    <a:pt x="564" y="482"/>
                  </a:lnTo>
                  <a:lnTo>
                    <a:pt x="564" y="483"/>
                  </a:lnTo>
                  <a:lnTo>
                    <a:pt x="565" y="483"/>
                  </a:lnTo>
                  <a:close/>
                  <a:moveTo>
                    <a:pt x="556" y="482"/>
                  </a:moveTo>
                  <a:lnTo>
                    <a:pt x="557" y="482"/>
                  </a:lnTo>
                  <a:lnTo>
                    <a:pt x="558" y="482"/>
                  </a:lnTo>
                  <a:lnTo>
                    <a:pt x="559" y="482"/>
                  </a:lnTo>
                  <a:lnTo>
                    <a:pt x="560" y="483"/>
                  </a:lnTo>
                  <a:lnTo>
                    <a:pt x="560" y="484"/>
                  </a:lnTo>
                  <a:lnTo>
                    <a:pt x="562" y="485"/>
                  </a:lnTo>
                  <a:lnTo>
                    <a:pt x="562" y="486"/>
                  </a:lnTo>
                  <a:lnTo>
                    <a:pt x="560" y="486"/>
                  </a:lnTo>
                  <a:lnTo>
                    <a:pt x="559" y="486"/>
                  </a:lnTo>
                  <a:lnTo>
                    <a:pt x="559" y="487"/>
                  </a:lnTo>
                  <a:lnTo>
                    <a:pt x="559" y="486"/>
                  </a:lnTo>
                  <a:lnTo>
                    <a:pt x="558" y="486"/>
                  </a:lnTo>
                  <a:lnTo>
                    <a:pt x="558" y="485"/>
                  </a:lnTo>
                  <a:lnTo>
                    <a:pt x="557" y="485"/>
                  </a:lnTo>
                  <a:lnTo>
                    <a:pt x="557" y="484"/>
                  </a:lnTo>
                  <a:lnTo>
                    <a:pt x="556" y="484"/>
                  </a:lnTo>
                  <a:lnTo>
                    <a:pt x="556" y="483"/>
                  </a:lnTo>
                  <a:lnTo>
                    <a:pt x="555" y="482"/>
                  </a:lnTo>
                  <a:lnTo>
                    <a:pt x="556" y="482"/>
                  </a:lnTo>
                  <a:close/>
                  <a:moveTo>
                    <a:pt x="553" y="482"/>
                  </a:moveTo>
                  <a:lnTo>
                    <a:pt x="555" y="482"/>
                  </a:lnTo>
                  <a:lnTo>
                    <a:pt x="555" y="483"/>
                  </a:lnTo>
                  <a:lnTo>
                    <a:pt x="555" y="484"/>
                  </a:lnTo>
                  <a:lnTo>
                    <a:pt x="556" y="484"/>
                  </a:lnTo>
                  <a:lnTo>
                    <a:pt x="557" y="485"/>
                  </a:lnTo>
                  <a:lnTo>
                    <a:pt x="557" y="486"/>
                  </a:lnTo>
                  <a:lnTo>
                    <a:pt x="558" y="486"/>
                  </a:lnTo>
                  <a:lnTo>
                    <a:pt x="558" y="487"/>
                  </a:lnTo>
                  <a:lnTo>
                    <a:pt x="559" y="487"/>
                  </a:lnTo>
                  <a:lnTo>
                    <a:pt x="558" y="487"/>
                  </a:lnTo>
                  <a:lnTo>
                    <a:pt x="559" y="487"/>
                  </a:lnTo>
                  <a:lnTo>
                    <a:pt x="559" y="489"/>
                  </a:lnTo>
                  <a:lnTo>
                    <a:pt x="559" y="490"/>
                  </a:lnTo>
                  <a:lnTo>
                    <a:pt x="559" y="491"/>
                  </a:lnTo>
                  <a:lnTo>
                    <a:pt x="558" y="491"/>
                  </a:lnTo>
                  <a:lnTo>
                    <a:pt x="558" y="490"/>
                  </a:lnTo>
                  <a:lnTo>
                    <a:pt x="557" y="490"/>
                  </a:lnTo>
                  <a:lnTo>
                    <a:pt x="557" y="489"/>
                  </a:lnTo>
                  <a:lnTo>
                    <a:pt x="556" y="487"/>
                  </a:lnTo>
                  <a:lnTo>
                    <a:pt x="557" y="486"/>
                  </a:lnTo>
                  <a:lnTo>
                    <a:pt x="556" y="486"/>
                  </a:lnTo>
                  <a:lnTo>
                    <a:pt x="556" y="485"/>
                  </a:lnTo>
                  <a:lnTo>
                    <a:pt x="555" y="485"/>
                  </a:lnTo>
                  <a:lnTo>
                    <a:pt x="555" y="486"/>
                  </a:lnTo>
                  <a:lnTo>
                    <a:pt x="553" y="486"/>
                  </a:lnTo>
                  <a:lnTo>
                    <a:pt x="552" y="486"/>
                  </a:lnTo>
                  <a:lnTo>
                    <a:pt x="553" y="486"/>
                  </a:lnTo>
                  <a:lnTo>
                    <a:pt x="553" y="485"/>
                  </a:lnTo>
                  <a:lnTo>
                    <a:pt x="555" y="485"/>
                  </a:lnTo>
                  <a:lnTo>
                    <a:pt x="553" y="485"/>
                  </a:lnTo>
                  <a:lnTo>
                    <a:pt x="553" y="484"/>
                  </a:lnTo>
                  <a:lnTo>
                    <a:pt x="553" y="485"/>
                  </a:lnTo>
                  <a:lnTo>
                    <a:pt x="552" y="485"/>
                  </a:lnTo>
                  <a:lnTo>
                    <a:pt x="552" y="484"/>
                  </a:lnTo>
                  <a:lnTo>
                    <a:pt x="553" y="484"/>
                  </a:lnTo>
                  <a:lnTo>
                    <a:pt x="553" y="483"/>
                  </a:lnTo>
                  <a:lnTo>
                    <a:pt x="552" y="483"/>
                  </a:lnTo>
                  <a:lnTo>
                    <a:pt x="552" y="484"/>
                  </a:lnTo>
                  <a:lnTo>
                    <a:pt x="552" y="483"/>
                  </a:lnTo>
                  <a:lnTo>
                    <a:pt x="551" y="483"/>
                  </a:lnTo>
                  <a:lnTo>
                    <a:pt x="551" y="482"/>
                  </a:lnTo>
                  <a:lnTo>
                    <a:pt x="550" y="482"/>
                  </a:lnTo>
                  <a:lnTo>
                    <a:pt x="551" y="480"/>
                  </a:lnTo>
                  <a:lnTo>
                    <a:pt x="552" y="480"/>
                  </a:lnTo>
                  <a:lnTo>
                    <a:pt x="552" y="482"/>
                  </a:lnTo>
                  <a:lnTo>
                    <a:pt x="552" y="480"/>
                  </a:lnTo>
                  <a:lnTo>
                    <a:pt x="553" y="480"/>
                  </a:lnTo>
                  <a:lnTo>
                    <a:pt x="553" y="482"/>
                  </a:lnTo>
                  <a:close/>
                  <a:moveTo>
                    <a:pt x="558" y="477"/>
                  </a:moveTo>
                  <a:lnTo>
                    <a:pt x="559" y="477"/>
                  </a:lnTo>
                  <a:lnTo>
                    <a:pt x="559" y="478"/>
                  </a:lnTo>
                  <a:lnTo>
                    <a:pt x="559" y="479"/>
                  </a:lnTo>
                  <a:lnTo>
                    <a:pt x="559" y="480"/>
                  </a:lnTo>
                  <a:lnTo>
                    <a:pt x="560" y="480"/>
                  </a:lnTo>
                  <a:lnTo>
                    <a:pt x="562" y="482"/>
                  </a:lnTo>
                  <a:lnTo>
                    <a:pt x="560" y="482"/>
                  </a:lnTo>
                  <a:lnTo>
                    <a:pt x="559" y="482"/>
                  </a:lnTo>
                  <a:lnTo>
                    <a:pt x="558" y="480"/>
                  </a:lnTo>
                  <a:lnTo>
                    <a:pt x="557" y="480"/>
                  </a:lnTo>
                  <a:lnTo>
                    <a:pt x="556" y="480"/>
                  </a:lnTo>
                  <a:lnTo>
                    <a:pt x="555" y="480"/>
                  </a:lnTo>
                  <a:lnTo>
                    <a:pt x="553" y="480"/>
                  </a:lnTo>
                  <a:lnTo>
                    <a:pt x="555" y="480"/>
                  </a:lnTo>
                  <a:lnTo>
                    <a:pt x="555" y="479"/>
                  </a:lnTo>
                  <a:lnTo>
                    <a:pt x="555" y="478"/>
                  </a:lnTo>
                  <a:lnTo>
                    <a:pt x="556" y="478"/>
                  </a:lnTo>
                  <a:lnTo>
                    <a:pt x="557" y="478"/>
                  </a:lnTo>
                  <a:lnTo>
                    <a:pt x="557" y="477"/>
                  </a:lnTo>
                  <a:lnTo>
                    <a:pt x="558" y="477"/>
                  </a:lnTo>
                  <a:close/>
                  <a:moveTo>
                    <a:pt x="569" y="478"/>
                  </a:moveTo>
                  <a:lnTo>
                    <a:pt x="570" y="478"/>
                  </a:lnTo>
                  <a:lnTo>
                    <a:pt x="571" y="478"/>
                  </a:lnTo>
                  <a:lnTo>
                    <a:pt x="571" y="479"/>
                  </a:lnTo>
                  <a:lnTo>
                    <a:pt x="570" y="479"/>
                  </a:lnTo>
                  <a:lnTo>
                    <a:pt x="569" y="479"/>
                  </a:lnTo>
                  <a:lnTo>
                    <a:pt x="567" y="479"/>
                  </a:lnTo>
                  <a:lnTo>
                    <a:pt x="565" y="480"/>
                  </a:lnTo>
                  <a:lnTo>
                    <a:pt x="565" y="479"/>
                  </a:lnTo>
                  <a:lnTo>
                    <a:pt x="564" y="479"/>
                  </a:lnTo>
                  <a:lnTo>
                    <a:pt x="563" y="479"/>
                  </a:lnTo>
                  <a:lnTo>
                    <a:pt x="563" y="478"/>
                  </a:lnTo>
                  <a:lnTo>
                    <a:pt x="564" y="478"/>
                  </a:lnTo>
                  <a:lnTo>
                    <a:pt x="565" y="478"/>
                  </a:lnTo>
                  <a:lnTo>
                    <a:pt x="564" y="477"/>
                  </a:lnTo>
                  <a:lnTo>
                    <a:pt x="565" y="477"/>
                  </a:lnTo>
                  <a:lnTo>
                    <a:pt x="567" y="478"/>
                  </a:lnTo>
                  <a:lnTo>
                    <a:pt x="569" y="478"/>
                  </a:lnTo>
                  <a:close/>
                  <a:moveTo>
                    <a:pt x="562" y="478"/>
                  </a:moveTo>
                  <a:lnTo>
                    <a:pt x="562" y="479"/>
                  </a:lnTo>
                  <a:lnTo>
                    <a:pt x="560" y="478"/>
                  </a:lnTo>
                  <a:lnTo>
                    <a:pt x="559" y="477"/>
                  </a:lnTo>
                  <a:lnTo>
                    <a:pt x="560" y="477"/>
                  </a:lnTo>
                  <a:lnTo>
                    <a:pt x="562" y="477"/>
                  </a:lnTo>
                  <a:lnTo>
                    <a:pt x="562" y="478"/>
                  </a:lnTo>
                  <a:close/>
                  <a:moveTo>
                    <a:pt x="555" y="476"/>
                  </a:moveTo>
                  <a:lnTo>
                    <a:pt x="555" y="477"/>
                  </a:lnTo>
                  <a:lnTo>
                    <a:pt x="556" y="477"/>
                  </a:lnTo>
                  <a:lnTo>
                    <a:pt x="555" y="477"/>
                  </a:lnTo>
                  <a:lnTo>
                    <a:pt x="555" y="478"/>
                  </a:lnTo>
                  <a:lnTo>
                    <a:pt x="553" y="478"/>
                  </a:lnTo>
                  <a:lnTo>
                    <a:pt x="553" y="477"/>
                  </a:lnTo>
                  <a:lnTo>
                    <a:pt x="552" y="477"/>
                  </a:lnTo>
                  <a:lnTo>
                    <a:pt x="551" y="477"/>
                  </a:lnTo>
                  <a:lnTo>
                    <a:pt x="551" y="476"/>
                  </a:lnTo>
                  <a:lnTo>
                    <a:pt x="552" y="476"/>
                  </a:lnTo>
                  <a:lnTo>
                    <a:pt x="553" y="476"/>
                  </a:lnTo>
                  <a:lnTo>
                    <a:pt x="555" y="476"/>
                  </a:lnTo>
                  <a:close/>
                  <a:moveTo>
                    <a:pt x="557" y="477"/>
                  </a:moveTo>
                  <a:lnTo>
                    <a:pt x="556" y="477"/>
                  </a:lnTo>
                  <a:lnTo>
                    <a:pt x="556" y="476"/>
                  </a:lnTo>
                  <a:lnTo>
                    <a:pt x="555" y="476"/>
                  </a:lnTo>
                  <a:lnTo>
                    <a:pt x="555" y="475"/>
                  </a:lnTo>
                  <a:lnTo>
                    <a:pt x="556" y="475"/>
                  </a:lnTo>
                  <a:lnTo>
                    <a:pt x="557" y="476"/>
                  </a:lnTo>
                  <a:lnTo>
                    <a:pt x="557" y="477"/>
                  </a:lnTo>
                  <a:close/>
                  <a:moveTo>
                    <a:pt x="559" y="468"/>
                  </a:moveTo>
                  <a:lnTo>
                    <a:pt x="558" y="468"/>
                  </a:lnTo>
                  <a:lnTo>
                    <a:pt x="559" y="466"/>
                  </a:lnTo>
                  <a:lnTo>
                    <a:pt x="558" y="466"/>
                  </a:lnTo>
                  <a:lnTo>
                    <a:pt x="558" y="465"/>
                  </a:lnTo>
                  <a:lnTo>
                    <a:pt x="559" y="465"/>
                  </a:lnTo>
                  <a:lnTo>
                    <a:pt x="560" y="465"/>
                  </a:lnTo>
                  <a:lnTo>
                    <a:pt x="560" y="466"/>
                  </a:lnTo>
                  <a:lnTo>
                    <a:pt x="559" y="466"/>
                  </a:lnTo>
                  <a:lnTo>
                    <a:pt x="559" y="468"/>
                  </a:lnTo>
                  <a:close/>
                  <a:moveTo>
                    <a:pt x="563" y="465"/>
                  </a:moveTo>
                  <a:lnTo>
                    <a:pt x="564" y="465"/>
                  </a:lnTo>
                  <a:lnTo>
                    <a:pt x="564" y="466"/>
                  </a:lnTo>
                  <a:lnTo>
                    <a:pt x="563" y="468"/>
                  </a:lnTo>
                  <a:lnTo>
                    <a:pt x="563" y="466"/>
                  </a:lnTo>
                  <a:lnTo>
                    <a:pt x="562" y="466"/>
                  </a:lnTo>
                  <a:lnTo>
                    <a:pt x="562" y="465"/>
                  </a:lnTo>
                  <a:lnTo>
                    <a:pt x="563" y="465"/>
                  </a:lnTo>
                  <a:close/>
                  <a:moveTo>
                    <a:pt x="549" y="462"/>
                  </a:moveTo>
                  <a:lnTo>
                    <a:pt x="548" y="462"/>
                  </a:lnTo>
                  <a:lnTo>
                    <a:pt x="548" y="461"/>
                  </a:lnTo>
                  <a:lnTo>
                    <a:pt x="546" y="461"/>
                  </a:lnTo>
                  <a:lnTo>
                    <a:pt x="545" y="461"/>
                  </a:lnTo>
                  <a:lnTo>
                    <a:pt x="545" y="459"/>
                  </a:lnTo>
                  <a:lnTo>
                    <a:pt x="546" y="459"/>
                  </a:lnTo>
                  <a:lnTo>
                    <a:pt x="548" y="459"/>
                  </a:lnTo>
                  <a:lnTo>
                    <a:pt x="548" y="461"/>
                  </a:lnTo>
                  <a:lnTo>
                    <a:pt x="549" y="461"/>
                  </a:lnTo>
                  <a:lnTo>
                    <a:pt x="549" y="462"/>
                  </a:lnTo>
                  <a:close/>
                  <a:moveTo>
                    <a:pt x="560" y="450"/>
                  </a:moveTo>
                  <a:lnTo>
                    <a:pt x="562" y="450"/>
                  </a:lnTo>
                  <a:lnTo>
                    <a:pt x="563" y="450"/>
                  </a:lnTo>
                  <a:lnTo>
                    <a:pt x="563" y="451"/>
                  </a:lnTo>
                  <a:lnTo>
                    <a:pt x="562" y="451"/>
                  </a:lnTo>
                  <a:lnTo>
                    <a:pt x="562" y="452"/>
                  </a:lnTo>
                  <a:lnTo>
                    <a:pt x="560" y="451"/>
                  </a:lnTo>
                  <a:lnTo>
                    <a:pt x="559" y="450"/>
                  </a:lnTo>
                  <a:lnTo>
                    <a:pt x="559" y="449"/>
                  </a:lnTo>
                  <a:lnTo>
                    <a:pt x="560" y="449"/>
                  </a:lnTo>
                  <a:lnTo>
                    <a:pt x="560" y="450"/>
                  </a:lnTo>
                  <a:close/>
                  <a:moveTo>
                    <a:pt x="560" y="448"/>
                  </a:moveTo>
                  <a:lnTo>
                    <a:pt x="562" y="448"/>
                  </a:lnTo>
                  <a:lnTo>
                    <a:pt x="562" y="449"/>
                  </a:lnTo>
                  <a:lnTo>
                    <a:pt x="562" y="450"/>
                  </a:lnTo>
                  <a:lnTo>
                    <a:pt x="560" y="449"/>
                  </a:lnTo>
                  <a:lnTo>
                    <a:pt x="560" y="448"/>
                  </a:lnTo>
                  <a:close/>
                  <a:moveTo>
                    <a:pt x="548" y="447"/>
                  </a:moveTo>
                  <a:lnTo>
                    <a:pt x="548" y="448"/>
                  </a:lnTo>
                  <a:lnTo>
                    <a:pt x="548" y="449"/>
                  </a:lnTo>
                  <a:lnTo>
                    <a:pt x="549" y="449"/>
                  </a:lnTo>
                  <a:lnTo>
                    <a:pt x="548" y="449"/>
                  </a:lnTo>
                  <a:lnTo>
                    <a:pt x="548" y="450"/>
                  </a:lnTo>
                  <a:lnTo>
                    <a:pt x="546" y="451"/>
                  </a:lnTo>
                  <a:lnTo>
                    <a:pt x="545" y="451"/>
                  </a:lnTo>
                  <a:lnTo>
                    <a:pt x="545" y="450"/>
                  </a:lnTo>
                  <a:lnTo>
                    <a:pt x="544" y="450"/>
                  </a:lnTo>
                  <a:lnTo>
                    <a:pt x="545" y="449"/>
                  </a:lnTo>
                  <a:lnTo>
                    <a:pt x="546" y="449"/>
                  </a:lnTo>
                  <a:lnTo>
                    <a:pt x="548" y="449"/>
                  </a:lnTo>
                  <a:lnTo>
                    <a:pt x="546" y="449"/>
                  </a:lnTo>
                  <a:lnTo>
                    <a:pt x="545" y="449"/>
                  </a:lnTo>
                  <a:lnTo>
                    <a:pt x="544" y="449"/>
                  </a:lnTo>
                  <a:lnTo>
                    <a:pt x="545" y="449"/>
                  </a:lnTo>
                  <a:lnTo>
                    <a:pt x="544" y="449"/>
                  </a:lnTo>
                  <a:lnTo>
                    <a:pt x="544" y="448"/>
                  </a:lnTo>
                  <a:lnTo>
                    <a:pt x="543" y="448"/>
                  </a:lnTo>
                  <a:lnTo>
                    <a:pt x="543" y="447"/>
                  </a:lnTo>
                  <a:lnTo>
                    <a:pt x="544" y="447"/>
                  </a:lnTo>
                  <a:lnTo>
                    <a:pt x="544" y="448"/>
                  </a:lnTo>
                  <a:lnTo>
                    <a:pt x="545" y="448"/>
                  </a:lnTo>
                  <a:lnTo>
                    <a:pt x="546" y="448"/>
                  </a:lnTo>
                  <a:lnTo>
                    <a:pt x="545" y="448"/>
                  </a:lnTo>
                  <a:lnTo>
                    <a:pt x="545" y="447"/>
                  </a:lnTo>
                  <a:lnTo>
                    <a:pt x="545" y="448"/>
                  </a:lnTo>
                  <a:lnTo>
                    <a:pt x="546" y="448"/>
                  </a:lnTo>
                  <a:lnTo>
                    <a:pt x="546" y="447"/>
                  </a:lnTo>
                  <a:lnTo>
                    <a:pt x="548" y="447"/>
                  </a:lnTo>
                  <a:close/>
                  <a:moveTo>
                    <a:pt x="560" y="447"/>
                  </a:moveTo>
                  <a:lnTo>
                    <a:pt x="560" y="448"/>
                  </a:lnTo>
                  <a:lnTo>
                    <a:pt x="559" y="448"/>
                  </a:lnTo>
                  <a:lnTo>
                    <a:pt x="559" y="449"/>
                  </a:lnTo>
                  <a:lnTo>
                    <a:pt x="558" y="449"/>
                  </a:lnTo>
                  <a:lnTo>
                    <a:pt x="558" y="448"/>
                  </a:lnTo>
                  <a:lnTo>
                    <a:pt x="558" y="447"/>
                  </a:lnTo>
                  <a:lnTo>
                    <a:pt x="559" y="447"/>
                  </a:lnTo>
                  <a:lnTo>
                    <a:pt x="560" y="447"/>
                  </a:lnTo>
                  <a:close/>
                  <a:moveTo>
                    <a:pt x="556" y="445"/>
                  </a:moveTo>
                  <a:lnTo>
                    <a:pt x="557" y="445"/>
                  </a:lnTo>
                  <a:lnTo>
                    <a:pt x="557" y="447"/>
                  </a:lnTo>
                  <a:lnTo>
                    <a:pt x="557" y="448"/>
                  </a:lnTo>
                  <a:lnTo>
                    <a:pt x="557" y="447"/>
                  </a:lnTo>
                  <a:lnTo>
                    <a:pt x="556" y="447"/>
                  </a:lnTo>
                  <a:lnTo>
                    <a:pt x="556" y="445"/>
                  </a:lnTo>
                  <a:close/>
                  <a:moveTo>
                    <a:pt x="546" y="444"/>
                  </a:moveTo>
                  <a:lnTo>
                    <a:pt x="545" y="444"/>
                  </a:lnTo>
                  <a:lnTo>
                    <a:pt x="545" y="443"/>
                  </a:lnTo>
                  <a:lnTo>
                    <a:pt x="546" y="443"/>
                  </a:lnTo>
                  <a:lnTo>
                    <a:pt x="546" y="444"/>
                  </a:lnTo>
                  <a:close/>
                  <a:moveTo>
                    <a:pt x="549" y="445"/>
                  </a:moveTo>
                  <a:lnTo>
                    <a:pt x="548" y="445"/>
                  </a:lnTo>
                  <a:lnTo>
                    <a:pt x="548" y="444"/>
                  </a:lnTo>
                  <a:lnTo>
                    <a:pt x="548" y="443"/>
                  </a:lnTo>
                  <a:lnTo>
                    <a:pt x="549" y="443"/>
                  </a:lnTo>
                  <a:lnTo>
                    <a:pt x="549" y="444"/>
                  </a:lnTo>
                  <a:lnTo>
                    <a:pt x="549" y="445"/>
                  </a:lnTo>
                  <a:close/>
                  <a:moveTo>
                    <a:pt x="557" y="444"/>
                  </a:moveTo>
                  <a:lnTo>
                    <a:pt x="556" y="445"/>
                  </a:lnTo>
                  <a:lnTo>
                    <a:pt x="556" y="444"/>
                  </a:lnTo>
                  <a:lnTo>
                    <a:pt x="555" y="444"/>
                  </a:lnTo>
                  <a:lnTo>
                    <a:pt x="555" y="443"/>
                  </a:lnTo>
                  <a:lnTo>
                    <a:pt x="555" y="442"/>
                  </a:lnTo>
                  <a:lnTo>
                    <a:pt x="556" y="442"/>
                  </a:lnTo>
                  <a:lnTo>
                    <a:pt x="556" y="443"/>
                  </a:lnTo>
                  <a:lnTo>
                    <a:pt x="557" y="443"/>
                  </a:lnTo>
                  <a:lnTo>
                    <a:pt x="557" y="444"/>
                  </a:lnTo>
                  <a:close/>
                  <a:moveTo>
                    <a:pt x="552" y="443"/>
                  </a:moveTo>
                  <a:lnTo>
                    <a:pt x="553" y="443"/>
                  </a:lnTo>
                  <a:lnTo>
                    <a:pt x="553" y="444"/>
                  </a:lnTo>
                  <a:lnTo>
                    <a:pt x="552" y="444"/>
                  </a:lnTo>
                  <a:lnTo>
                    <a:pt x="551" y="444"/>
                  </a:lnTo>
                  <a:lnTo>
                    <a:pt x="552" y="444"/>
                  </a:lnTo>
                  <a:lnTo>
                    <a:pt x="552" y="445"/>
                  </a:lnTo>
                  <a:lnTo>
                    <a:pt x="551" y="445"/>
                  </a:lnTo>
                  <a:lnTo>
                    <a:pt x="550" y="445"/>
                  </a:lnTo>
                  <a:lnTo>
                    <a:pt x="550" y="444"/>
                  </a:lnTo>
                  <a:lnTo>
                    <a:pt x="550" y="443"/>
                  </a:lnTo>
                  <a:lnTo>
                    <a:pt x="550" y="442"/>
                  </a:lnTo>
                  <a:lnTo>
                    <a:pt x="549" y="442"/>
                  </a:lnTo>
                  <a:lnTo>
                    <a:pt x="550" y="441"/>
                  </a:lnTo>
                  <a:lnTo>
                    <a:pt x="551" y="441"/>
                  </a:lnTo>
                  <a:lnTo>
                    <a:pt x="551" y="442"/>
                  </a:lnTo>
                  <a:lnTo>
                    <a:pt x="552" y="442"/>
                  </a:lnTo>
                  <a:lnTo>
                    <a:pt x="552" y="443"/>
                  </a:lnTo>
                  <a:close/>
                  <a:moveTo>
                    <a:pt x="560" y="443"/>
                  </a:moveTo>
                  <a:lnTo>
                    <a:pt x="559" y="443"/>
                  </a:lnTo>
                  <a:lnTo>
                    <a:pt x="560" y="444"/>
                  </a:lnTo>
                  <a:lnTo>
                    <a:pt x="562" y="444"/>
                  </a:lnTo>
                  <a:lnTo>
                    <a:pt x="560" y="445"/>
                  </a:lnTo>
                  <a:lnTo>
                    <a:pt x="559" y="444"/>
                  </a:lnTo>
                  <a:lnTo>
                    <a:pt x="558" y="444"/>
                  </a:lnTo>
                  <a:lnTo>
                    <a:pt x="558" y="443"/>
                  </a:lnTo>
                  <a:lnTo>
                    <a:pt x="559" y="443"/>
                  </a:lnTo>
                  <a:lnTo>
                    <a:pt x="558" y="443"/>
                  </a:lnTo>
                  <a:lnTo>
                    <a:pt x="558" y="442"/>
                  </a:lnTo>
                  <a:lnTo>
                    <a:pt x="558" y="441"/>
                  </a:lnTo>
                  <a:lnTo>
                    <a:pt x="559" y="441"/>
                  </a:lnTo>
                  <a:lnTo>
                    <a:pt x="560" y="441"/>
                  </a:lnTo>
                  <a:lnTo>
                    <a:pt x="560" y="442"/>
                  </a:lnTo>
                  <a:lnTo>
                    <a:pt x="560" y="443"/>
                  </a:lnTo>
                  <a:close/>
                  <a:moveTo>
                    <a:pt x="556" y="441"/>
                  </a:moveTo>
                  <a:lnTo>
                    <a:pt x="557" y="441"/>
                  </a:lnTo>
                  <a:lnTo>
                    <a:pt x="557" y="442"/>
                  </a:lnTo>
                  <a:lnTo>
                    <a:pt x="556" y="442"/>
                  </a:lnTo>
                  <a:lnTo>
                    <a:pt x="555" y="442"/>
                  </a:lnTo>
                  <a:lnTo>
                    <a:pt x="553" y="442"/>
                  </a:lnTo>
                  <a:lnTo>
                    <a:pt x="553" y="443"/>
                  </a:lnTo>
                  <a:lnTo>
                    <a:pt x="553" y="442"/>
                  </a:lnTo>
                  <a:lnTo>
                    <a:pt x="553" y="441"/>
                  </a:lnTo>
                  <a:lnTo>
                    <a:pt x="555" y="441"/>
                  </a:lnTo>
                  <a:lnTo>
                    <a:pt x="556" y="441"/>
                  </a:lnTo>
                  <a:close/>
                  <a:moveTo>
                    <a:pt x="549" y="442"/>
                  </a:moveTo>
                  <a:lnTo>
                    <a:pt x="549" y="443"/>
                  </a:lnTo>
                  <a:lnTo>
                    <a:pt x="549" y="442"/>
                  </a:lnTo>
                  <a:lnTo>
                    <a:pt x="548" y="442"/>
                  </a:lnTo>
                  <a:lnTo>
                    <a:pt x="549" y="441"/>
                  </a:lnTo>
                  <a:lnTo>
                    <a:pt x="549" y="440"/>
                  </a:lnTo>
                  <a:lnTo>
                    <a:pt x="549" y="441"/>
                  </a:lnTo>
                  <a:lnTo>
                    <a:pt x="549" y="442"/>
                  </a:lnTo>
                  <a:close/>
                  <a:moveTo>
                    <a:pt x="555" y="440"/>
                  </a:moveTo>
                  <a:lnTo>
                    <a:pt x="556" y="440"/>
                  </a:lnTo>
                  <a:lnTo>
                    <a:pt x="557" y="440"/>
                  </a:lnTo>
                  <a:lnTo>
                    <a:pt x="556" y="441"/>
                  </a:lnTo>
                  <a:lnTo>
                    <a:pt x="555" y="441"/>
                  </a:lnTo>
                  <a:lnTo>
                    <a:pt x="555" y="440"/>
                  </a:lnTo>
                  <a:close/>
                  <a:moveTo>
                    <a:pt x="550" y="440"/>
                  </a:moveTo>
                  <a:lnTo>
                    <a:pt x="548" y="440"/>
                  </a:lnTo>
                  <a:lnTo>
                    <a:pt x="548" y="438"/>
                  </a:lnTo>
                  <a:lnTo>
                    <a:pt x="549" y="438"/>
                  </a:lnTo>
                  <a:lnTo>
                    <a:pt x="550" y="438"/>
                  </a:lnTo>
                  <a:lnTo>
                    <a:pt x="550" y="440"/>
                  </a:lnTo>
                  <a:close/>
                  <a:moveTo>
                    <a:pt x="553" y="437"/>
                  </a:moveTo>
                  <a:lnTo>
                    <a:pt x="553" y="438"/>
                  </a:lnTo>
                  <a:lnTo>
                    <a:pt x="556" y="437"/>
                  </a:lnTo>
                  <a:lnTo>
                    <a:pt x="556" y="438"/>
                  </a:lnTo>
                  <a:lnTo>
                    <a:pt x="557" y="438"/>
                  </a:lnTo>
                  <a:lnTo>
                    <a:pt x="557" y="440"/>
                  </a:lnTo>
                  <a:lnTo>
                    <a:pt x="556" y="440"/>
                  </a:lnTo>
                  <a:lnTo>
                    <a:pt x="555" y="440"/>
                  </a:lnTo>
                  <a:lnTo>
                    <a:pt x="553" y="438"/>
                  </a:lnTo>
                  <a:lnTo>
                    <a:pt x="552" y="438"/>
                  </a:lnTo>
                  <a:lnTo>
                    <a:pt x="551" y="438"/>
                  </a:lnTo>
                  <a:lnTo>
                    <a:pt x="551" y="437"/>
                  </a:lnTo>
                  <a:lnTo>
                    <a:pt x="552" y="437"/>
                  </a:lnTo>
                  <a:lnTo>
                    <a:pt x="553" y="437"/>
                  </a:lnTo>
                  <a:close/>
                  <a:moveTo>
                    <a:pt x="550" y="438"/>
                  </a:moveTo>
                  <a:lnTo>
                    <a:pt x="549" y="438"/>
                  </a:lnTo>
                  <a:lnTo>
                    <a:pt x="549" y="437"/>
                  </a:lnTo>
                  <a:lnTo>
                    <a:pt x="548" y="437"/>
                  </a:lnTo>
                  <a:lnTo>
                    <a:pt x="548" y="436"/>
                  </a:lnTo>
                  <a:lnTo>
                    <a:pt x="549" y="436"/>
                  </a:lnTo>
                  <a:lnTo>
                    <a:pt x="550" y="437"/>
                  </a:lnTo>
                  <a:lnTo>
                    <a:pt x="550" y="438"/>
                  </a:lnTo>
                  <a:close/>
                  <a:moveTo>
                    <a:pt x="555" y="434"/>
                  </a:moveTo>
                  <a:lnTo>
                    <a:pt x="556" y="434"/>
                  </a:lnTo>
                  <a:lnTo>
                    <a:pt x="556" y="435"/>
                  </a:lnTo>
                  <a:lnTo>
                    <a:pt x="557" y="435"/>
                  </a:lnTo>
                  <a:lnTo>
                    <a:pt x="557" y="436"/>
                  </a:lnTo>
                  <a:lnTo>
                    <a:pt x="557" y="437"/>
                  </a:lnTo>
                  <a:lnTo>
                    <a:pt x="557" y="438"/>
                  </a:lnTo>
                  <a:lnTo>
                    <a:pt x="556" y="437"/>
                  </a:lnTo>
                  <a:lnTo>
                    <a:pt x="555" y="437"/>
                  </a:lnTo>
                  <a:lnTo>
                    <a:pt x="553" y="437"/>
                  </a:lnTo>
                  <a:lnTo>
                    <a:pt x="553" y="436"/>
                  </a:lnTo>
                  <a:lnTo>
                    <a:pt x="552" y="436"/>
                  </a:lnTo>
                  <a:lnTo>
                    <a:pt x="551" y="436"/>
                  </a:lnTo>
                  <a:lnTo>
                    <a:pt x="550" y="436"/>
                  </a:lnTo>
                  <a:lnTo>
                    <a:pt x="550" y="435"/>
                  </a:lnTo>
                  <a:lnTo>
                    <a:pt x="550" y="434"/>
                  </a:lnTo>
                  <a:lnTo>
                    <a:pt x="551" y="434"/>
                  </a:lnTo>
                  <a:lnTo>
                    <a:pt x="552" y="434"/>
                  </a:lnTo>
                  <a:lnTo>
                    <a:pt x="553" y="434"/>
                  </a:lnTo>
                  <a:lnTo>
                    <a:pt x="555" y="434"/>
                  </a:lnTo>
                  <a:close/>
                  <a:moveTo>
                    <a:pt x="553" y="433"/>
                  </a:moveTo>
                  <a:lnTo>
                    <a:pt x="552" y="434"/>
                  </a:lnTo>
                  <a:lnTo>
                    <a:pt x="551" y="434"/>
                  </a:lnTo>
                  <a:lnTo>
                    <a:pt x="551" y="433"/>
                  </a:lnTo>
                  <a:lnTo>
                    <a:pt x="551" y="434"/>
                  </a:lnTo>
                  <a:lnTo>
                    <a:pt x="552" y="434"/>
                  </a:lnTo>
                  <a:lnTo>
                    <a:pt x="551" y="434"/>
                  </a:lnTo>
                  <a:lnTo>
                    <a:pt x="550" y="434"/>
                  </a:lnTo>
                  <a:lnTo>
                    <a:pt x="549" y="434"/>
                  </a:lnTo>
                  <a:lnTo>
                    <a:pt x="548" y="434"/>
                  </a:lnTo>
                  <a:lnTo>
                    <a:pt x="548" y="433"/>
                  </a:lnTo>
                  <a:lnTo>
                    <a:pt x="549" y="433"/>
                  </a:lnTo>
                  <a:lnTo>
                    <a:pt x="549" y="431"/>
                  </a:lnTo>
                  <a:lnTo>
                    <a:pt x="550" y="431"/>
                  </a:lnTo>
                  <a:lnTo>
                    <a:pt x="551" y="433"/>
                  </a:lnTo>
                  <a:lnTo>
                    <a:pt x="552" y="433"/>
                  </a:lnTo>
                  <a:lnTo>
                    <a:pt x="553" y="433"/>
                  </a:lnTo>
                  <a:close/>
                  <a:moveTo>
                    <a:pt x="551" y="431"/>
                  </a:moveTo>
                  <a:lnTo>
                    <a:pt x="550" y="431"/>
                  </a:lnTo>
                  <a:lnTo>
                    <a:pt x="549" y="431"/>
                  </a:lnTo>
                  <a:lnTo>
                    <a:pt x="549" y="430"/>
                  </a:lnTo>
                  <a:lnTo>
                    <a:pt x="550" y="430"/>
                  </a:lnTo>
                  <a:lnTo>
                    <a:pt x="551" y="430"/>
                  </a:lnTo>
                  <a:lnTo>
                    <a:pt x="551" y="431"/>
                  </a:lnTo>
                  <a:close/>
                  <a:moveTo>
                    <a:pt x="553" y="431"/>
                  </a:moveTo>
                  <a:lnTo>
                    <a:pt x="555" y="433"/>
                  </a:lnTo>
                  <a:lnTo>
                    <a:pt x="553" y="433"/>
                  </a:lnTo>
                  <a:lnTo>
                    <a:pt x="552" y="431"/>
                  </a:lnTo>
                  <a:lnTo>
                    <a:pt x="553" y="431"/>
                  </a:lnTo>
                  <a:lnTo>
                    <a:pt x="553" y="433"/>
                  </a:lnTo>
                  <a:lnTo>
                    <a:pt x="553" y="431"/>
                  </a:lnTo>
                  <a:lnTo>
                    <a:pt x="552" y="431"/>
                  </a:lnTo>
                  <a:lnTo>
                    <a:pt x="552" y="430"/>
                  </a:lnTo>
                  <a:lnTo>
                    <a:pt x="553" y="430"/>
                  </a:lnTo>
                  <a:lnTo>
                    <a:pt x="553" y="431"/>
                  </a:lnTo>
                  <a:close/>
                  <a:moveTo>
                    <a:pt x="538" y="433"/>
                  </a:moveTo>
                  <a:lnTo>
                    <a:pt x="537" y="433"/>
                  </a:lnTo>
                  <a:lnTo>
                    <a:pt x="537" y="431"/>
                  </a:lnTo>
                  <a:lnTo>
                    <a:pt x="536" y="431"/>
                  </a:lnTo>
                  <a:lnTo>
                    <a:pt x="536" y="430"/>
                  </a:lnTo>
                  <a:lnTo>
                    <a:pt x="537" y="430"/>
                  </a:lnTo>
                  <a:lnTo>
                    <a:pt x="538" y="431"/>
                  </a:lnTo>
                  <a:lnTo>
                    <a:pt x="538" y="433"/>
                  </a:lnTo>
                  <a:close/>
                  <a:moveTo>
                    <a:pt x="556" y="430"/>
                  </a:moveTo>
                  <a:lnTo>
                    <a:pt x="556" y="431"/>
                  </a:lnTo>
                  <a:lnTo>
                    <a:pt x="555" y="431"/>
                  </a:lnTo>
                  <a:lnTo>
                    <a:pt x="555" y="430"/>
                  </a:lnTo>
                  <a:lnTo>
                    <a:pt x="555" y="429"/>
                  </a:lnTo>
                  <a:lnTo>
                    <a:pt x="556" y="429"/>
                  </a:lnTo>
                  <a:lnTo>
                    <a:pt x="556" y="430"/>
                  </a:lnTo>
                  <a:close/>
                  <a:moveTo>
                    <a:pt x="548" y="431"/>
                  </a:moveTo>
                  <a:lnTo>
                    <a:pt x="546" y="431"/>
                  </a:lnTo>
                  <a:lnTo>
                    <a:pt x="545" y="431"/>
                  </a:lnTo>
                  <a:lnTo>
                    <a:pt x="545" y="430"/>
                  </a:lnTo>
                  <a:lnTo>
                    <a:pt x="544" y="430"/>
                  </a:lnTo>
                  <a:lnTo>
                    <a:pt x="544" y="429"/>
                  </a:lnTo>
                  <a:lnTo>
                    <a:pt x="545" y="429"/>
                  </a:lnTo>
                  <a:lnTo>
                    <a:pt x="545" y="430"/>
                  </a:lnTo>
                  <a:lnTo>
                    <a:pt x="546" y="430"/>
                  </a:lnTo>
                  <a:lnTo>
                    <a:pt x="548" y="431"/>
                  </a:lnTo>
                  <a:close/>
                  <a:moveTo>
                    <a:pt x="544" y="429"/>
                  </a:moveTo>
                  <a:lnTo>
                    <a:pt x="545" y="429"/>
                  </a:lnTo>
                  <a:lnTo>
                    <a:pt x="544" y="429"/>
                  </a:lnTo>
                  <a:lnTo>
                    <a:pt x="543" y="429"/>
                  </a:lnTo>
                  <a:lnTo>
                    <a:pt x="542" y="429"/>
                  </a:lnTo>
                  <a:lnTo>
                    <a:pt x="542" y="428"/>
                  </a:lnTo>
                  <a:lnTo>
                    <a:pt x="543" y="428"/>
                  </a:lnTo>
                  <a:lnTo>
                    <a:pt x="544" y="428"/>
                  </a:lnTo>
                  <a:lnTo>
                    <a:pt x="544" y="429"/>
                  </a:lnTo>
                  <a:close/>
                  <a:moveTo>
                    <a:pt x="551" y="428"/>
                  </a:moveTo>
                  <a:lnTo>
                    <a:pt x="552" y="429"/>
                  </a:lnTo>
                  <a:lnTo>
                    <a:pt x="551" y="429"/>
                  </a:lnTo>
                  <a:lnTo>
                    <a:pt x="550" y="429"/>
                  </a:lnTo>
                  <a:lnTo>
                    <a:pt x="550" y="430"/>
                  </a:lnTo>
                  <a:lnTo>
                    <a:pt x="549" y="430"/>
                  </a:lnTo>
                  <a:lnTo>
                    <a:pt x="548" y="430"/>
                  </a:lnTo>
                  <a:lnTo>
                    <a:pt x="546" y="430"/>
                  </a:lnTo>
                  <a:lnTo>
                    <a:pt x="546" y="429"/>
                  </a:lnTo>
                  <a:lnTo>
                    <a:pt x="545" y="429"/>
                  </a:lnTo>
                  <a:lnTo>
                    <a:pt x="545" y="428"/>
                  </a:lnTo>
                  <a:lnTo>
                    <a:pt x="546" y="428"/>
                  </a:lnTo>
                  <a:lnTo>
                    <a:pt x="550" y="428"/>
                  </a:lnTo>
                  <a:lnTo>
                    <a:pt x="551" y="428"/>
                  </a:lnTo>
                  <a:close/>
                  <a:moveTo>
                    <a:pt x="540" y="427"/>
                  </a:moveTo>
                  <a:lnTo>
                    <a:pt x="541" y="427"/>
                  </a:lnTo>
                  <a:lnTo>
                    <a:pt x="541" y="428"/>
                  </a:lnTo>
                  <a:lnTo>
                    <a:pt x="541" y="429"/>
                  </a:lnTo>
                  <a:lnTo>
                    <a:pt x="540" y="428"/>
                  </a:lnTo>
                  <a:lnTo>
                    <a:pt x="540" y="427"/>
                  </a:lnTo>
                  <a:close/>
                  <a:moveTo>
                    <a:pt x="553" y="427"/>
                  </a:moveTo>
                  <a:lnTo>
                    <a:pt x="555" y="427"/>
                  </a:lnTo>
                  <a:lnTo>
                    <a:pt x="553" y="427"/>
                  </a:lnTo>
                  <a:lnTo>
                    <a:pt x="555" y="427"/>
                  </a:lnTo>
                  <a:lnTo>
                    <a:pt x="555" y="428"/>
                  </a:lnTo>
                  <a:lnTo>
                    <a:pt x="555" y="429"/>
                  </a:lnTo>
                  <a:lnTo>
                    <a:pt x="556" y="429"/>
                  </a:lnTo>
                  <a:lnTo>
                    <a:pt x="555" y="429"/>
                  </a:lnTo>
                  <a:lnTo>
                    <a:pt x="553" y="429"/>
                  </a:lnTo>
                  <a:lnTo>
                    <a:pt x="552" y="428"/>
                  </a:lnTo>
                  <a:lnTo>
                    <a:pt x="552" y="427"/>
                  </a:lnTo>
                  <a:lnTo>
                    <a:pt x="553" y="427"/>
                  </a:lnTo>
                  <a:close/>
                  <a:moveTo>
                    <a:pt x="548" y="426"/>
                  </a:moveTo>
                  <a:lnTo>
                    <a:pt x="548" y="427"/>
                  </a:lnTo>
                  <a:lnTo>
                    <a:pt x="546" y="427"/>
                  </a:lnTo>
                  <a:lnTo>
                    <a:pt x="545" y="427"/>
                  </a:lnTo>
                  <a:lnTo>
                    <a:pt x="545" y="426"/>
                  </a:lnTo>
                  <a:lnTo>
                    <a:pt x="546" y="426"/>
                  </a:lnTo>
                  <a:lnTo>
                    <a:pt x="548" y="426"/>
                  </a:lnTo>
                  <a:close/>
                  <a:moveTo>
                    <a:pt x="550" y="427"/>
                  </a:moveTo>
                  <a:lnTo>
                    <a:pt x="549" y="427"/>
                  </a:lnTo>
                  <a:lnTo>
                    <a:pt x="548" y="427"/>
                  </a:lnTo>
                  <a:lnTo>
                    <a:pt x="548" y="426"/>
                  </a:lnTo>
                  <a:lnTo>
                    <a:pt x="549" y="426"/>
                  </a:lnTo>
                  <a:lnTo>
                    <a:pt x="548" y="426"/>
                  </a:lnTo>
                  <a:lnTo>
                    <a:pt x="546" y="424"/>
                  </a:lnTo>
                  <a:lnTo>
                    <a:pt x="548" y="424"/>
                  </a:lnTo>
                  <a:lnTo>
                    <a:pt x="548" y="426"/>
                  </a:lnTo>
                  <a:lnTo>
                    <a:pt x="549" y="426"/>
                  </a:lnTo>
                  <a:lnTo>
                    <a:pt x="550" y="426"/>
                  </a:lnTo>
                  <a:lnTo>
                    <a:pt x="550" y="427"/>
                  </a:lnTo>
                  <a:close/>
                  <a:moveTo>
                    <a:pt x="546" y="426"/>
                  </a:moveTo>
                  <a:lnTo>
                    <a:pt x="545" y="426"/>
                  </a:lnTo>
                  <a:lnTo>
                    <a:pt x="544" y="426"/>
                  </a:lnTo>
                  <a:lnTo>
                    <a:pt x="544" y="427"/>
                  </a:lnTo>
                  <a:lnTo>
                    <a:pt x="545" y="427"/>
                  </a:lnTo>
                  <a:lnTo>
                    <a:pt x="544" y="427"/>
                  </a:lnTo>
                  <a:lnTo>
                    <a:pt x="543" y="427"/>
                  </a:lnTo>
                  <a:lnTo>
                    <a:pt x="543" y="426"/>
                  </a:lnTo>
                  <a:lnTo>
                    <a:pt x="542" y="426"/>
                  </a:lnTo>
                  <a:lnTo>
                    <a:pt x="543" y="424"/>
                  </a:lnTo>
                  <a:lnTo>
                    <a:pt x="544" y="424"/>
                  </a:lnTo>
                  <a:lnTo>
                    <a:pt x="544" y="426"/>
                  </a:lnTo>
                  <a:lnTo>
                    <a:pt x="544" y="424"/>
                  </a:lnTo>
                  <a:lnTo>
                    <a:pt x="545" y="424"/>
                  </a:lnTo>
                  <a:lnTo>
                    <a:pt x="546" y="424"/>
                  </a:lnTo>
                  <a:lnTo>
                    <a:pt x="546" y="426"/>
                  </a:lnTo>
                  <a:close/>
                  <a:moveTo>
                    <a:pt x="551" y="426"/>
                  </a:moveTo>
                  <a:lnTo>
                    <a:pt x="550" y="426"/>
                  </a:lnTo>
                  <a:lnTo>
                    <a:pt x="550" y="424"/>
                  </a:lnTo>
                  <a:lnTo>
                    <a:pt x="551" y="424"/>
                  </a:lnTo>
                  <a:lnTo>
                    <a:pt x="552" y="424"/>
                  </a:lnTo>
                  <a:lnTo>
                    <a:pt x="551" y="426"/>
                  </a:lnTo>
                  <a:close/>
                  <a:moveTo>
                    <a:pt x="563" y="426"/>
                  </a:moveTo>
                  <a:lnTo>
                    <a:pt x="563" y="424"/>
                  </a:lnTo>
                  <a:lnTo>
                    <a:pt x="564" y="424"/>
                  </a:lnTo>
                  <a:lnTo>
                    <a:pt x="564" y="426"/>
                  </a:lnTo>
                  <a:lnTo>
                    <a:pt x="565" y="426"/>
                  </a:lnTo>
                  <a:lnTo>
                    <a:pt x="565" y="427"/>
                  </a:lnTo>
                  <a:lnTo>
                    <a:pt x="565" y="428"/>
                  </a:lnTo>
                  <a:lnTo>
                    <a:pt x="564" y="428"/>
                  </a:lnTo>
                  <a:lnTo>
                    <a:pt x="563" y="428"/>
                  </a:lnTo>
                  <a:lnTo>
                    <a:pt x="564" y="428"/>
                  </a:lnTo>
                  <a:lnTo>
                    <a:pt x="565" y="428"/>
                  </a:lnTo>
                  <a:lnTo>
                    <a:pt x="565" y="429"/>
                  </a:lnTo>
                  <a:lnTo>
                    <a:pt x="564" y="430"/>
                  </a:lnTo>
                  <a:lnTo>
                    <a:pt x="564" y="431"/>
                  </a:lnTo>
                  <a:lnTo>
                    <a:pt x="563" y="431"/>
                  </a:lnTo>
                  <a:lnTo>
                    <a:pt x="563" y="433"/>
                  </a:lnTo>
                  <a:lnTo>
                    <a:pt x="562" y="433"/>
                  </a:lnTo>
                  <a:lnTo>
                    <a:pt x="560" y="433"/>
                  </a:lnTo>
                  <a:lnTo>
                    <a:pt x="559" y="431"/>
                  </a:lnTo>
                  <a:lnTo>
                    <a:pt x="558" y="431"/>
                  </a:lnTo>
                  <a:lnTo>
                    <a:pt x="558" y="430"/>
                  </a:lnTo>
                  <a:lnTo>
                    <a:pt x="559" y="430"/>
                  </a:lnTo>
                  <a:lnTo>
                    <a:pt x="560" y="430"/>
                  </a:lnTo>
                  <a:lnTo>
                    <a:pt x="559" y="430"/>
                  </a:lnTo>
                  <a:lnTo>
                    <a:pt x="558" y="430"/>
                  </a:lnTo>
                  <a:lnTo>
                    <a:pt x="558" y="429"/>
                  </a:lnTo>
                  <a:lnTo>
                    <a:pt x="557" y="428"/>
                  </a:lnTo>
                  <a:lnTo>
                    <a:pt x="558" y="427"/>
                  </a:lnTo>
                  <a:lnTo>
                    <a:pt x="558" y="428"/>
                  </a:lnTo>
                  <a:lnTo>
                    <a:pt x="559" y="428"/>
                  </a:lnTo>
                  <a:lnTo>
                    <a:pt x="559" y="427"/>
                  </a:lnTo>
                  <a:lnTo>
                    <a:pt x="558" y="427"/>
                  </a:lnTo>
                  <a:lnTo>
                    <a:pt x="559" y="427"/>
                  </a:lnTo>
                  <a:lnTo>
                    <a:pt x="560" y="427"/>
                  </a:lnTo>
                  <a:lnTo>
                    <a:pt x="559" y="427"/>
                  </a:lnTo>
                  <a:lnTo>
                    <a:pt x="559" y="426"/>
                  </a:lnTo>
                  <a:lnTo>
                    <a:pt x="558" y="426"/>
                  </a:lnTo>
                  <a:lnTo>
                    <a:pt x="558" y="424"/>
                  </a:lnTo>
                  <a:lnTo>
                    <a:pt x="559" y="424"/>
                  </a:lnTo>
                  <a:lnTo>
                    <a:pt x="560" y="424"/>
                  </a:lnTo>
                  <a:lnTo>
                    <a:pt x="562" y="426"/>
                  </a:lnTo>
                  <a:lnTo>
                    <a:pt x="560" y="424"/>
                  </a:lnTo>
                  <a:lnTo>
                    <a:pt x="562" y="423"/>
                  </a:lnTo>
                  <a:lnTo>
                    <a:pt x="562" y="424"/>
                  </a:lnTo>
                  <a:lnTo>
                    <a:pt x="563" y="424"/>
                  </a:lnTo>
                  <a:lnTo>
                    <a:pt x="563" y="426"/>
                  </a:lnTo>
                  <a:close/>
                  <a:moveTo>
                    <a:pt x="553" y="424"/>
                  </a:moveTo>
                  <a:lnTo>
                    <a:pt x="552" y="424"/>
                  </a:lnTo>
                  <a:lnTo>
                    <a:pt x="551" y="424"/>
                  </a:lnTo>
                  <a:lnTo>
                    <a:pt x="552" y="423"/>
                  </a:lnTo>
                  <a:lnTo>
                    <a:pt x="553" y="423"/>
                  </a:lnTo>
                  <a:lnTo>
                    <a:pt x="553" y="424"/>
                  </a:lnTo>
                  <a:lnTo>
                    <a:pt x="552" y="424"/>
                  </a:lnTo>
                  <a:lnTo>
                    <a:pt x="553" y="424"/>
                  </a:lnTo>
                  <a:close/>
                  <a:moveTo>
                    <a:pt x="549" y="423"/>
                  </a:moveTo>
                  <a:lnTo>
                    <a:pt x="550" y="423"/>
                  </a:lnTo>
                  <a:lnTo>
                    <a:pt x="550" y="424"/>
                  </a:lnTo>
                  <a:lnTo>
                    <a:pt x="550" y="426"/>
                  </a:lnTo>
                  <a:lnTo>
                    <a:pt x="549" y="424"/>
                  </a:lnTo>
                  <a:lnTo>
                    <a:pt x="548" y="424"/>
                  </a:lnTo>
                  <a:lnTo>
                    <a:pt x="548" y="423"/>
                  </a:lnTo>
                  <a:lnTo>
                    <a:pt x="546" y="423"/>
                  </a:lnTo>
                  <a:lnTo>
                    <a:pt x="548" y="423"/>
                  </a:lnTo>
                  <a:lnTo>
                    <a:pt x="549" y="423"/>
                  </a:lnTo>
                  <a:close/>
                  <a:moveTo>
                    <a:pt x="558" y="423"/>
                  </a:moveTo>
                  <a:lnTo>
                    <a:pt x="559" y="423"/>
                  </a:lnTo>
                  <a:lnTo>
                    <a:pt x="559" y="424"/>
                  </a:lnTo>
                  <a:lnTo>
                    <a:pt x="558" y="424"/>
                  </a:lnTo>
                  <a:lnTo>
                    <a:pt x="557" y="423"/>
                  </a:lnTo>
                  <a:lnTo>
                    <a:pt x="558" y="423"/>
                  </a:lnTo>
                  <a:close/>
                  <a:moveTo>
                    <a:pt x="551" y="422"/>
                  </a:moveTo>
                  <a:lnTo>
                    <a:pt x="551" y="423"/>
                  </a:lnTo>
                  <a:lnTo>
                    <a:pt x="550" y="423"/>
                  </a:lnTo>
                  <a:lnTo>
                    <a:pt x="549" y="423"/>
                  </a:lnTo>
                  <a:lnTo>
                    <a:pt x="549" y="422"/>
                  </a:lnTo>
                  <a:lnTo>
                    <a:pt x="550" y="423"/>
                  </a:lnTo>
                  <a:lnTo>
                    <a:pt x="550" y="422"/>
                  </a:lnTo>
                  <a:lnTo>
                    <a:pt x="551" y="422"/>
                  </a:lnTo>
                  <a:close/>
                  <a:moveTo>
                    <a:pt x="544" y="423"/>
                  </a:moveTo>
                  <a:lnTo>
                    <a:pt x="543" y="422"/>
                  </a:lnTo>
                  <a:lnTo>
                    <a:pt x="544" y="422"/>
                  </a:lnTo>
                  <a:lnTo>
                    <a:pt x="544" y="423"/>
                  </a:lnTo>
                  <a:close/>
                  <a:moveTo>
                    <a:pt x="552" y="422"/>
                  </a:moveTo>
                  <a:lnTo>
                    <a:pt x="552" y="423"/>
                  </a:lnTo>
                  <a:lnTo>
                    <a:pt x="551" y="423"/>
                  </a:lnTo>
                  <a:lnTo>
                    <a:pt x="551" y="422"/>
                  </a:lnTo>
                  <a:lnTo>
                    <a:pt x="552" y="422"/>
                  </a:lnTo>
                  <a:close/>
                  <a:moveTo>
                    <a:pt x="548" y="421"/>
                  </a:moveTo>
                  <a:lnTo>
                    <a:pt x="549" y="421"/>
                  </a:lnTo>
                  <a:lnTo>
                    <a:pt x="549" y="422"/>
                  </a:lnTo>
                  <a:lnTo>
                    <a:pt x="548" y="422"/>
                  </a:lnTo>
                  <a:lnTo>
                    <a:pt x="549" y="423"/>
                  </a:lnTo>
                  <a:lnTo>
                    <a:pt x="548" y="423"/>
                  </a:lnTo>
                  <a:lnTo>
                    <a:pt x="546" y="422"/>
                  </a:lnTo>
                  <a:lnTo>
                    <a:pt x="546" y="421"/>
                  </a:lnTo>
                  <a:lnTo>
                    <a:pt x="548" y="421"/>
                  </a:lnTo>
                  <a:lnTo>
                    <a:pt x="546" y="421"/>
                  </a:lnTo>
                  <a:lnTo>
                    <a:pt x="548" y="421"/>
                  </a:lnTo>
                  <a:close/>
                  <a:moveTo>
                    <a:pt x="544" y="421"/>
                  </a:moveTo>
                  <a:lnTo>
                    <a:pt x="543" y="421"/>
                  </a:lnTo>
                  <a:lnTo>
                    <a:pt x="544" y="420"/>
                  </a:lnTo>
                  <a:lnTo>
                    <a:pt x="544" y="421"/>
                  </a:lnTo>
                  <a:close/>
                  <a:moveTo>
                    <a:pt x="549" y="421"/>
                  </a:moveTo>
                  <a:lnTo>
                    <a:pt x="550" y="421"/>
                  </a:lnTo>
                  <a:lnTo>
                    <a:pt x="549" y="421"/>
                  </a:lnTo>
                  <a:lnTo>
                    <a:pt x="548" y="421"/>
                  </a:lnTo>
                  <a:lnTo>
                    <a:pt x="548" y="420"/>
                  </a:lnTo>
                  <a:lnTo>
                    <a:pt x="549" y="420"/>
                  </a:lnTo>
                  <a:lnTo>
                    <a:pt x="549" y="421"/>
                  </a:lnTo>
                  <a:close/>
                  <a:moveTo>
                    <a:pt x="544" y="419"/>
                  </a:moveTo>
                  <a:lnTo>
                    <a:pt x="543" y="419"/>
                  </a:lnTo>
                  <a:lnTo>
                    <a:pt x="544" y="419"/>
                  </a:lnTo>
                  <a:close/>
                  <a:moveTo>
                    <a:pt x="552" y="420"/>
                  </a:moveTo>
                  <a:lnTo>
                    <a:pt x="551" y="420"/>
                  </a:lnTo>
                  <a:lnTo>
                    <a:pt x="551" y="419"/>
                  </a:lnTo>
                  <a:lnTo>
                    <a:pt x="550" y="419"/>
                  </a:lnTo>
                  <a:lnTo>
                    <a:pt x="550" y="417"/>
                  </a:lnTo>
                  <a:lnTo>
                    <a:pt x="551" y="417"/>
                  </a:lnTo>
                  <a:lnTo>
                    <a:pt x="551" y="419"/>
                  </a:lnTo>
                  <a:lnTo>
                    <a:pt x="552" y="420"/>
                  </a:lnTo>
                  <a:close/>
                  <a:moveTo>
                    <a:pt x="557" y="419"/>
                  </a:moveTo>
                  <a:lnTo>
                    <a:pt x="556" y="419"/>
                  </a:lnTo>
                  <a:lnTo>
                    <a:pt x="556" y="417"/>
                  </a:lnTo>
                  <a:lnTo>
                    <a:pt x="556" y="416"/>
                  </a:lnTo>
                  <a:lnTo>
                    <a:pt x="557" y="416"/>
                  </a:lnTo>
                  <a:lnTo>
                    <a:pt x="557" y="417"/>
                  </a:lnTo>
                  <a:lnTo>
                    <a:pt x="557" y="419"/>
                  </a:lnTo>
                  <a:close/>
                  <a:moveTo>
                    <a:pt x="548" y="414"/>
                  </a:moveTo>
                  <a:lnTo>
                    <a:pt x="549" y="415"/>
                  </a:lnTo>
                  <a:lnTo>
                    <a:pt x="549" y="416"/>
                  </a:lnTo>
                  <a:lnTo>
                    <a:pt x="548" y="416"/>
                  </a:lnTo>
                  <a:lnTo>
                    <a:pt x="546" y="416"/>
                  </a:lnTo>
                  <a:lnTo>
                    <a:pt x="548" y="416"/>
                  </a:lnTo>
                  <a:lnTo>
                    <a:pt x="548" y="415"/>
                  </a:lnTo>
                  <a:lnTo>
                    <a:pt x="546" y="415"/>
                  </a:lnTo>
                  <a:lnTo>
                    <a:pt x="546" y="416"/>
                  </a:lnTo>
                  <a:lnTo>
                    <a:pt x="548" y="416"/>
                  </a:lnTo>
                  <a:lnTo>
                    <a:pt x="546" y="416"/>
                  </a:lnTo>
                  <a:lnTo>
                    <a:pt x="546" y="417"/>
                  </a:lnTo>
                  <a:lnTo>
                    <a:pt x="546" y="416"/>
                  </a:lnTo>
                  <a:lnTo>
                    <a:pt x="545" y="416"/>
                  </a:lnTo>
                  <a:lnTo>
                    <a:pt x="544" y="416"/>
                  </a:lnTo>
                  <a:lnTo>
                    <a:pt x="544" y="415"/>
                  </a:lnTo>
                  <a:lnTo>
                    <a:pt x="545" y="415"/>
                  </a:lnTo>
                  <a:lnTo>
                    <a:pt x="546" y="415"/>
                  </a:lnTo>
                  <a:lnTo>
                    <a:pt x="548" y="415"/>
                  </a:lnTo>
                  <a:lnTo>
                    <a:pt x="548" y="414"/>
                  </a:lnTo>
                  <a:lnTo>
                    <a:pt x="546" y="414"/>
                  </a:lnTo>
                  <a:lnTo>
                    <a:pt x="548" y="414"/>
                  </a:lnTo>
                  <a:close/>
                  <a:moveTo>
                    <a:pt x="536" y="412"/>
                  </a:moveTo>
                  <a:lnTo>
                    <a:pt x="537" y="412"/>
                  </a:lnTo>
                  <a:lnTo>
                    <a:pt x="537" y="413"/>
                  </a:lnTo>
                  <a:lnTo>
                    <a:pt x="536" y="413"/>
                  </a:lnTo>
                  <a:lnTo>
                    <a:pt x="535" y="413"/>
                  </a:lnTo>
                  <a:lnTo>
                    <a:pt x="535" y="412"/>
                  </a:lnTo>
                  <a:lnTo>
                    <a:pt x="534" y="412"/>
                  </a:lnTo>
                  <a:lnTo>
                    <a:pt x="535" y="412"/>
                  </a:lnTo>
                  <a:lnTo>
                    <a:pt x="535" y="410"/>
                  </a:lnTo>
                  <a:lnTo>
                    <a:pt x="536" y="412"/>
                  </a:lnTo>
                  <a:close/>
                  <a:moveTo>
                    <a:pt x="541" y="409"/>
                  </a:moveTo>
                  <a:lnTo>
                    <a:pt x="540" y="409"/>
                  </a:lnTo>
                  <a:lnTo>
                    <a:pt x="540" y="408"/>
                  </a:lnTo>
                  <a:lnTo>
                    <a:pt x="541" y="408"/>
                  </a:lnTo>
                  <a:lnTo>
                    <a:pt x="541" y="409"/>
                  </a:lnTo>
                  <a:close/>
                  <a:moveTo>
                    <a:pt x="546" y="406"/>
                  </a:moveTo>
                  <a:lnTo>
                    <a:pt x="545" y="406"/>
                  </a:lnTo>
                  <a:lnTo>
                    <a:pt x="546" y="406"/>
                  </a:lnTo>
                  <a:close/>
                  <a:moveTo>
                    <a:pt x="549" y="402"/>
                  </a:moveTo>
                  <a:lnTo>
                    <a:pt x="548" y="402"/>
                  </a:lnTo>
                  <a:lnTo>
                    <a:pt x="546" y="402"/>
                  </a:lnTo>
                  <a:lnTo>
                    <a:pt x="546" y="401"/>
                  </a:lnTo>
                  <a:lnTo>
                    <a:pt x="545" y="401"/>
                  </a:lnTo>
                  <a:lnTo>
                    <a:pt x="546" y="401"/>
                  </a:lnTo>
                  <a:lnTo>
                    <a:pt x="548" y="401"/>
                  </a:lnTo>
                  <a:lnTo>
                    <a:pt x="549" y="402"/>
                  </a:lnTo>
                  <a:close/>
                  <a:moveTo>
                    <a:pt x="552" y="399"/>
                  </a:moveTo>
                  <a:lnTo>
                    <a:pt x="553" y="399"/>
                  </a:lnTo>
                  <a:lnTo>
                    <a:pt x="553" y="398"/>
                  </a:lnTo>
                  <a:lnTo>
                    <a:pt x="553" y="399"/>
                  </a:lnTo>
                  <a:lnTo>
                    <a:pt x="553" y="400"/>
                  </a:lnTo>
                  <a:lnTo>
                    <a:pt x="553" y="399"/>
                  </a:lnTo>
                  <a:lnTo>
                    <a:pt x="552" y="399"/>
                  </a:lnTo>
                  <a:lnTo>
                    <a:pt x="552" y="398"/>
                  </a:lnTo>
                  <a:lnTo>
                    <a:pt x="552" y="399"/>
                  </a:lnTo>
                  <a:close/>
                  <a:moveTo>
                    <a:pt x="548" y="396"/>
                  </a:moveTo>
                  <a:lnTo>
                    <a:pt x="549" y="396"/>
                  </a:lnTo>
                  <a:lnTo>
                    <a:pt x="549" y="398"/>
                  </a:lnTo>
                  <a:lnTo>
                    <a:pt x="548" y="396"/>
                  </a:lnTo>
                  <a:close/>
                  <a:moveTo>
                    <a:pt x="544" y="396"/>
                  </a:moveTo>
                  <a:lnTo>
                    <a:pt x="543" y="396"/>
                  </a:lnTo>
                  <a:lnTo>
                    <a:pt x="542" y="396"/>
                  </a:lnTo>
                  <a:lnTo>
                    <a:pt x="543" y="396"/>
                  </a:lnTo>
                  <a:lnTo>
                    <a:pt x="544" y="395"/>
                  </a:lnTo>
                  <a:lnTo>
                    <a:pt x="544" y="396"/>
                  </a:lnTo>
                  <a:close/>
                  <a:moveTo>
                    <a:pt x="546" y="395"/>
                  </a:moveTo>
                  <a:lnTo>
                    <a:pt x="545" y="394"/>
                  </a:lnTo>
                  <a:lnTo>
                    <a:pt x="544" y="394"/>
                  </a:lnTo>
                  <a:lnTo>
                    <a:pt x="543" y="394"/>
                  </a:lnTo>
                  <a:lnTo>
                    <a:pt x="543" y="393"/>
                  </a:lnTo>
                  <a:lnTo>
                    <a:pt x="542" y="393"/>
                  </a:lnTo>
                  <a:lnTo>
                    <a:pt x="543" y="393"/>
                  </a:lnTo>
                  <a:lnTo>
                    <a:pt x="544" y="393"/>
                  </a:lnTo>
                  <a:lnTo>
                    <a:pt x="546" y="395"/>
                  </a:lnTo>
                  <a:close/>
                  <a:moveTo>
                    <a:pt x="549" y="391"/>
                  </a:moveTo>
                  <a:lnTo>
                    <a:pt x="549" y="392"/>
                  </a:lnTo>
                  <a:lnTo>
                    <a:pt x="548" y="392"/>
                  </a:lnTo>
                  <a:lnTo>
                    <a:pt x="548" y="391"/>
                  </a:lnTo>
                  <a:lnTo>
                    <a:pt x="549" y="391"/>
                  </a:lnTo>
                  <a:close/>
                  <a:moveTo>
                    <a:pt x="556" y="389"/>
                  </a:moveTo>
                  <a:lnTo>
                    <a:pt x="555" y="388"/>
                  </a:lnTo>
                  <a:lnTo>
                    <a:pt x="555" y="387"/>
                  </a:lnTo>
                  <a:lnTo>
                    <a:pt x="555" y="388"/>
                  </a:lnTo>
                  <a:lnTo>
                    <a:pt x="556" y="388"/>
                  </a:lnTo>
                  <a:lnTo>
                    <a:pt x="556" y="389"/>
                  </a:lnTo>
                  <a:close/>
                  <a:moveTo>
                    <a:pt x="536" y="384"/>
                  </a:moveTo>
                  <a:lnTo>
                    <a:pt x="536" y="385"/>
                  </a:lnTo>
                  <a:lnTo>
                    <a:pt x="536" y="384"/>
                  </a:lnTo>
                  <a:lnTo>
                    <a:pt x="535" y="384"/>
                  </a:lnTo>
                  <a:lnTo>
                    <a:pt x="535" y="385"/>
                  </a:lnTo>
                  <a:lnTo>
                    <a:pt x="536" y="385"/>
                  </a:lnTo>
                  <a:lnTo>
                    <a:pt x="537" y="385"/>
                  </a:lnTo>
                  <a:lnTo>
                    <a:pt x="538" y="385"/>
                  </a:lnTo>
                  <a:lnTo>
                    <a:pt x="538" y="384"/>
                  </a:lnTo>
                  <a:lnTo>
                    <a:pt x="540" y="384"/>
                  </a:lnTo>
                  <a:lnTo>
                    <a:pt x="540" y="385"/>
                  </a:lnTo>
                  <a:lnTo>
                    <a:pt x="540" y="384"/>
                  </a:lnTo>
                  <a:lnTo>
                    <a:pt x="541" y="384"/>
                  </a:lnTo>
                  <a:lnTo>
                    <a:pt x="541" y="385"/>
                  </a:lnTo>
                  <a:lnTo>
                    <a:pt x="542" y="385"/>
                  </a:lnTo>
                  <a:lnTo>
                    <a:pt x="541" y="385"/>
                  </a:lnTo>
                  <a:lnTo>
                    <a:pt x="542" y="385"/>
                  </a:lnTo>
                  <a:lnTo>
                    <a:pt x="542" y="386"/>
                  </a:lnTo>
                  <a:lnTo>
                    <a:pt x="541" y="386"/>
                  </a:lnTo>
                  <a:lnTo>
                    <a:pt x="542" y="386"/>
                  </a:lnTo>
                  <a:lnTo>
                    <a:pt x="543" y="387"/>
                  </a:lnTo>
                  <a:lnTo>
                    <a:pt x="543" y="388"/>
                  </a:lnTo>
                  <a:lnTo>
                    <a:pt x="543" y="389"/>
                  </a:lnTo>
                  <a:lnTo>
                    <a:pt x="544" y="389"/>
                  </a:lnTo>
                  <a:lnTo>
                    <a:pt x="545" y="389"/>
                  </a:lnTo>
                  <a:lnTo>
                    <a:pt x="545" y="391"/>
                  </a:lnTo>
                  <a:lnTo>
                    <a:pt x="544" y="391"/>
                  </a:lnTo>
                  <a:lnTo>
                    <a:pt x="545" y="391"/>
                  </a:lnTo>
                  <a:lnTo>
                    <a:pt x="545" y="392"/>
                  </a:lnTo>
                  <a:lnTo>
                    <a:pt x="544" y="392"/>
                  </a:lnTo>
                  <a:lnTo>
                    <a:pt x="543" y="392"/>
                  </a:lnTo>
                  <a:lnTo>
                    <a:pt x="542" y="392"/>
                  </a:lnTo>
                  <a:lnTo>
                    <a:pt x="542" y="393"/>
                  </a:lnTo>
                  <a:lnTo>
                    <a:pt x="542" y="394"/>
                  </a:lnTo>
                  <a:lnTo>
                    <a:pt x="543" y="394"/>
                  </a:lnTo>
                  <a:lnTo>
                    <a:pt x="543" y="395"/>
                  </a:lnTo>
                  <a:lnTo>
                    <a:pt x="542" y="395"/>
                  </a:lnTo>
                  <a:lnTo>
                    <a:pt x="542" y="394"/>
                  </a:lnTo>
                  <a:lnTo>
                    <a:pt x="541" y="394"/>
                  </a:lnTo>
                  <a:lnTo>
                    <a:pt x="541" y="395"/>
                  </a:lnTo>
                  <a:lnTo>
                    <a:pt x="542" y="395"/>
                  </a:lnTo>
                  <a:lnTo>
                    <a:pt x="542" y="396"/>
                  </a:lnTo>
                  <a:lnTo>
                    <a:pt x="543" y="398"/>
                  </a:lnTo>
                  <a:lnTo>
                    <a:pt x="544" y="398"/>
                  </a:lnTo>
                  <a:lnTo>
                    <a:pt x="544" y="399"/>
                  </a:lnTo>
                  <a:lnTo>
                    <a:pt x="545" y="399"/>
                  </a:lnTo>
                  <a:lnTo>
                    <a:pt x="546" y="399"/>
                  </a:lnTo>
                  <a:lnTo>
                    <a:pt x="546" y="400"/>
                  </a:lnTo>
                  <a:lnTo>
                    <a:pt x="546" y="401"/>
                  </a:lnTo>
                  <a:lnTo>
                    <a:pt x="545" y="401"/>
                  </a:lnTo>
                  <a:lnTo>
                    <a:pt x="545" y="400"/>
                  </a:lnTo>
                  <a:lnTo>
                    <a:pt x="545" y="401"/>
                  </a:lnTo>
                  <a:lnTo>
                    <a:pt x="544" y="400"/>
                  </a:lnTo>
                  <a:lnTo>
                    <a:pt x="545" y="401"/>
                  </a:lnTo>
                  <a:lnTo>
                    <a:pt x="545" y="402"/>
                  </a:lnTo>
                  <a:lnTo>
                    <a:pt x="546" y="402"/>
                  </a:lnTo>
                  <a:lnTo>
                    <a:pt x="548" y="403"/>
                  </a:lnTo>
                  <a:lnTo>
                    <a:pt x="546" y="403"/>
                  </a:lnTo>
                  <a:lnTo>
                    <a:pt x="548" y="403"/>
                  </a:lnTo>
                  <a:lnTo>
                    <a:pt x="548" y="405"/>
                  </a:lnTo>
                  <a:lnTo>
                    <a:pt x="546" y="405"/>
                  </a:lnTo>
                  <a:lnTo>
                    <a:pt x="545" y="405"/>
                  </a:lnTo>
                  <a:lnTo>
                    <a:pt x="544" y="405"/>
                  </a:lnTo>
                  <a:lnTo>
                    <a:pt x="545" y="405"/>
                  </a:lnTo>
                  <a:lnTo>
                    <a:pt x="545" y="406"/>
                  </a:lnTo>
                  <a:lnTo>
                    <a:pt x="546" y="406"/>
                  </a:lnTo>
                  <a:lnTo>
                    <a:pt x="546" y="407"/>
                  </a:lnTo>
                  <a:lnTo>
                    <a:pt x="548" y="407"/>
                  </a:lnTo>
                  <a:lnTo>
                    <a:pt x="546" y="407"/>
                  </a:lnTo>
                  <a:lnTo>
                    <a:pt x="546" y="408"/>
                  </a:lnTo>
                  <a:lnTo>
                    <a:pt x="548" y="408"/>
                  </a:lnTo>
                  <a:lnTo>
                    <a:pt x="546" y="408"/>
                  </a:lnTo>
                  <a:lnTo>
                    <a:pt x="545" y="408"/>
                  </a:lnTo>
                  <a:lnTo>
                    <a:pt x="546" y="409"/>
                  </a:lnTo>
                  <a:lnTo>
                    <a:pt x="545" y="409"/>
                  </a:lnTo>
                  <a:lnTo>
                    <a:pt x="544" y="408"/>
                  </a:lnTo>
                  <a:lnTo>
                    <a:pt x="543" y="408"/>
                  </a:lnTo>
                  <a:lnTo>
                    <a:pt x="542" y="408"/>
                  </a:lnTo>
                  <a:lnTo>
                    <a:pt x="542" y="409"/>
                  </a:lnTo>
                  <a:lnTo>
                    <a:pt x="542" y="408"/>
                  </a:lnTo>
                  <a:lnTo>
                    <a:pt x="541" y="408"/>
                  </a:lnTo>
                  <a:lnTo>
                    <a:pt x="540" y="408"/>
                  </a:lnTo>
                  <a:lnTo>
                    <a:pt x="540" y="407"/>
                  </a:lnTo>
                  <a:lnTo>
                    <a:pt x="538" y="407"/>
                  </a:lnTo>
                  <a:lnTo>
                    <a:pt x="537" y="407"/>
                  </a:lnTo>
                  <a:lnTo>
                    <a:pt x="537" y="406"/>
                  </a:lnTo>
                  <a:lnTo>
                    <a:pt x="537" y="405"/>
                  </a:lnTo>
                  <a:lnTo>
                    <a:pt x="538" y="405"/>
                  </a:lnTo>
                  <a:lnTo>
                    <a:pt x="537" y="405"/>
                  </a:lnTo>
                  <a:lnTo>
                    <a:pt x="537" y="403"/>
                  </a:lnTo>
                  <a:lnTo>
                    <a:pt x="538" y="403"/>
                  </a:lnTo>
                  <a:lnTo>
                    <a:pt x="538" y="402"/>
                  </a:lnTo>
                  <a:lnTo>
                    <a:pt x="538" y="401"/>
                  </a:lnTo>
                  <a:lnTo>
                    <a:pt x="538" y="400"/>
                  </a:lnTo>
                  <a:lnTo>
                    <a:pt x="538" y="399"/>
                  </a:lnTo>
                  <a:lnTo>
                    <a:pt x="537" y="398"/>
                  </a:lnTo>
                  <a:lnTo>
                    <a:pt x="538" y="398"/>
                  </a:lnTo>
                  <a:lnTo>
                    <a:pt x="537" y="396"/>
                  </a:lnTo>
                  <a:lnTo>
                    <a:pt x="537" y="395"/>
                  </a:lnTo>
                  <a:lnTo>
                    <a:pt x="536" y="395"/>
                  </a:lnTo>
                  <a:lnTo>
                    <a:pt x="536" y="394"/>
                  </a:lnTo>
                  <a:lnTo>
                    <a:pt x="536" y="393"/>
                  </a:lnTo>
                  <a:lnTo>
                    <a:pt x="536" y="392"/>
                  </a:lnTo>
                  <a:lnTo>
                    <a:pt x="535" y="391"/>
                  </a:lnTo>
                  <a:lnTo>
                    <a:pt x="535" y="389"/>
                  </a:lnTo>
                  <a:lnTo>
                    <a:pt x="536" y="389"/>
                  </a:lnTo>
                  <a:lnTo>
                    <a:pt x="536" y="388"/>
                  </a:lnTo>
                  <a:lnTo>
                    <a:pt x="536" y="387"/>
                  </a:lnTo>
                  <a:lnTo>
                    <a:pt x="535" y="387"/>
                  </a:lnTo>
                  <a:lnTo>
                    <a:pt x="535" y="386"/>
                  </a:lnTo>
                  <a:lnTo>
                    <a:pt x="535" y="385"/>
                  </a:lnTo>
                  <a:lnTo>
                    <a:pt x="534" y="384"/>
                  </a:lnTo>
                  <a:lnTo>
                    <a:pt x="535" y="384"/>
                  </a:lnTo>
                  <a:lnTo>
                    <a:pt x="536" y="384"/>
                  </a:lnTo>
                  <a:close/>
                  <a:moveTo>
                    <a:pt x="548" y="385"/>
                  </a:moveTo>
                  <a:lnTo>
                    <a:pt x="546" y="385"/>
                  </a:lnTo>
                  <a:lnTo>
                    <a:pt x="546" y="384"/>
                  </a:lnTo>
                  <a:lnTo>
                    <a:pt x="546" y="382"/>
                  </a:lnTo>
                  <a:lnTo>
                    <a:pt x="548" y="384"/>
                  </a:lnTo>
                  <a:lnTo>
                    <a:pt x="548" y="385"/>
                  </a:lnTo>
                  <a:close/>
                  <a:moveTo>
                    <a:pt x="520" y="330"/>
                  </a:moveTo>
                  <a:lnTo>
                    <a:pt x="519" y="330"/>
                  </a:lnTo>
                  <a:lnTo>
                    <a:pt x="519" y="329"/>
                  </a:lnTo>
                  <a:lnTo>
                    <a:pt x="520" y="329"/>
                  </a:lnTo>
                  <a:lnTo>
                    <a:pt x="520" y="330"/>
                  </a:lnTo>
                  <a:close/>
                  <a:moveTo>
                    <a:pt x="520" y="309"/>
                  </a:moveTo>
                  <a:lnTo>
                    <a:pt x="519" y="309"/>
                  </a:lnTo>
                  <a:lnTo>
                    <a:pt x="519" y="308"/>
                  </a:lnTo>
                  <a:lnTo>
                    <a:pt x="519" y="309"/>
                  </a:lnTo>
                  <a:lnTo>
                    <a:pt x="520" y="309"/>
                  </a:lnTo>
                  <a:close/>
                  <a:moveTo>
                    <a:pt x="410" y="258"/>
                  </a:moveTo>
                  <a:lnTo>
                    <a:pt x="410" y="256"/>
                  </a:lnTo>
                  <a:lnTo>
                    <a:pt x="409" y="256"/>
                  </a:lnTo>
                  <a:lnTo>
                    <a:pt x="410" y="255"/>
                  </a:lnTo>
                  <a:lnTo>
                    <a:pt x="410" y="256"/>
                  </a:lnTo>
                  <a:lnTo>
                    <a:pt x="410" y="258"/>
                  </a:lnTo>
                  <a:close/>
                  <a:moveTo>
                    <a:pt x="435" y="254"/>
                  </a:moveTo>
                  <a:lnTo>
                    <a:pt x="436" y="254"/>
                  </a:lnTo>
                  <a:lnTo>
                    <a:pt x="436" y="255"/>
                  </a:lnTo>
                  <a:lnTo>
                    <a:pt x="435" y="255"/>
                  </a:lnTo>
                  <a:lnTo>
                    <a:pt x="434" y="255"/>
                  </a:lnTo>
                  <a:lnTo>
                    <a:pt x="434" y="254"/>
                  </a:lnTo>
                  <a:lnTo>
                    <a:pt x="435" y="254"/>
                  </a:lnTo>
                  <a:close/>
                  <a:moveTo>
                    <a:pt x="2" y="151"/>
                  </a:moveTo>
                  <a:lnTo>
                    <a:pt x="3" y="151"/>
                  </a:lnTo>
                  <a:lnTo>
                    <a:pt x="2" y="151"/>
                  </a:lnTo>
                  <a:lnTo>
                    <a:pt x="2" y="153"/>
                  </a:lnTo>
                  <a:lnTo>
                    <a:pt x="1" y="153"/>
                  </a:lnTo>
                  <a:lnTo>
                    <a:pt x="0" y="153"/>
                  </a:lnTo>
                  <a:lnTo>
                    <a:pt x="0" y="151"/>
                  </a:lnTo>
                  <a:lnTo>
                    <a:pt x="1" y="151"/>
                  </a:lnTo>
                  <a:lnTo>
                    <a:pt x="2" y="151"/>
                  </a:lnTo>
                  <a:close/>
                  <a:moveTo>
                    <a:pt x="394" y="139"/>
                  </a:moveTo>
                  <a:lnTo>
                    <a:pt x="393" y="139"/>
                  </a:lnTo>
                  <a:lnTo>
                    <a:pt x="394" y="139"/>
                  </a:lnTo>
                  <a:close/>
                  <a:moveTo>
                    <a:pt x="522" y="2"/>
                  </a:moveTo>
                  <a:lnTo>
                    <a:pt x="523" y="3"/>
                  </a:lnTo>
                  <a:lnTo>
                    <a:pt x="524" y="5"/>
                  </a:lnTo>
                  <a:lnTo>
                    <a:pt x="524" y="6"/>
                  </a:lnTo>
                  <a:lnTo>
                    <a:pt x="524" y="7"/>
                  </a:lnTo>
                  <a:lnTo>
                    <a:pt x="526" y="7"/>
                  </a:lnTo>
                  <a:lnTo>
                    <a:pt x="526" y="8"/>
                  </a:lnTo>
                  <a:lnTo>
                    <a:pt x="527" y="8"/>
                  </a:lnTo>
                  <a:lnTo>
                    <a:pt x="528" y="8"/>
                  </a:lnTo>
                  <a:lnTo>
                    <a:pt x="528" y="9"/>
                  </a:lnTo>
                  <a:lnTo>
                    <a:pt x="527" y="9"/>
                  </a:lnTo>
                  <a:lnTo>
                    <a:pt x="527" y="10"/>
                  </a:lnTo>
                  <a:lnTo>
                    <a:pt x="528" y="12"/>
                  </a:lnTo>
                  <a:lnTo>
                    <a:pt x="528" y="13"/>
                  </a:lnTo>
                  <a:lnTo>
                    <a:pt x="528" y="14"/>
                  </a:lnTo>
                  <a:lnTo>
                    <a:pt x="529" y="15"/>
                  </a:lnTo>
                  <a:lnTo>
                    <a:pt x="529" y="16"/>
                  </a:lnTo>
                  <a:lnTo>
                    <a:pt x="529" y="17"/>
                  </a:lnTo>
                  <a:lnTo>
                    <a:pt x="530" y="19"/>
                  </a:lnTo>
                  <a:lnTo>
                    <a:pt x="530" y="20"/>
                  </a:lnTo>
                  <a:lnTo>
                    <a:pt x="530" y="21"/>
                  </a:lnTo>
                  <a:lnTo>
                    <a:pt x="530" y="22"/>
                  </a:lnTo>
                  <a:lnTo>
                    <a:pt x="530" y="23"/>
                  </a:lnTo>
                  <a:lnTo>
                    <a:pt x="531" y="23"/>
                  </a:lnTo>
                  <a:lnTo>
                    <a:pt x="531" y="24"/>
                  </a:lnTo>
                  <a:lnTo>
                    <a:pt x="533" y="24"/>
                  </a:lnTo>
                  <a:lnTo>
                    <a:pt x="533" y="26"/>
                  </a:lnTo>
                  <a:lnTo>
                    <a:pt x="535" y="27"/>
                  </a:lnTo>
                  <a:lnTo>
                    <a:pt x="535" y="28"/>
                  </a:lnTo>
                  <a:lnTo>
                    <a:pt x="536" y="28"/>
                  </a:lnTo>
                  <a:lnTo>
                    <a:pt x="538" y="29"/>
                  </a:lnTo>
                  <a:lnTo>
                    <a:pt x="538" y="30"/>
                  </a:lnTo>
                  <a:lnTo>
                    <a:pt x="538" y="31"/>
                  </a:lnTo>
                  <a:lnTo>
                    <a:pt x="537" y="31"/>
                  </a:lnTo>
                  <a:lnTo>
                    <a:pt x="537" y="33"/>
                  </a:lnTo>
                  <a:lnTo>
                    <a:pt x="536" y="34"/>
                  </a:lnTo>
                  <a:lnTo>
                    <a:pt x="536" y="35"/>
                  </a:lnTo>
                  <a:lnTo>
                    <a:pt x="536" y="36"/>
                  </a:lnTo>
                  <a:lnTo>
                    <a:pt x="537" y="36"/>
                  </a:lnTo>
                  <a:lnTo>
                    <a:pt x="537" y="37"/>
                  </a:lnTo>
                  <a:lnTo>
                    <a:pt x="538" y="37"/>
                  </a:lnTo>
                  <a:lnTo>
                    <a:pt x="538" y="38"/>
                  </a:lnTo>
                  <a:lnTo>
                    <a:pt x="538" y="40"/>
                  </a:lnTo>
                  <a:lnTo>
                    <a:pt x="537" y="40"/>
                  </a:lnTo>
                  <a:lnTo>
                    <a:pt x="535" y="41"/>
                  </a:lnTo>
                  <a:lnTo>
                    <a:pt x="536" y="42"/>
                  </a:lnTo>
                  <a:lnTo>
                    <a:pt x="536" y="43"/>
                  </a:lnTo>
                  <a:lnTo>
                    <a:pt x="537" y="44"/>
                  </a:lnTo>
                  <a:lnTo>
                    <a:pt x="536" y="44"/>
                  </a:lnTo>
                  <a:lnTo>
                    <a:pt x="536" y="45"/>
                  </a:lnTo>
                  <a:lnTo>
                    <a:pt x="536" y="47"/>
                  </a:lnTo>
                  <a:lnTo>
                    <a:pt x="537" y="48"/>
                  </a:lnTo>
                  <a:lnTo>
                    <a:pt x="538" y="48"/>
                  </a:lnTo>
                  <a:lnTo>
                    <a:pt x="540" y="49"/>
                  </a:lnTo>
                  <a:lnTo>
                    <a:pt x="541" y="49"/>
                  </a:lnTo>
                  <a:lnTo>
                    <a:pt x="540" y="50"/>
                  </a:lnTo>
                  <a:lnTo>
                    <a:pt x="540" y="51"/>
                  </a:lnTo>
                  <a:lnTo>
                    <a:pt x="540" y="54"/>
                  </a:lnTo>
                  <a:lnTo>
                    <a:pt x="541" y="54"/>
                  </a:lnTo>
                  <a:lnTo>
                    <a:pt x="542" y="55"/>
                  </a:lnTo>
                  <a:lnTo>
                    <a:pt x="545" y="59"/>
                  </a:lnTo>
                  <a:lnTo>
                    <a:pt x="545" y="61"/>
                  </a:lnTo>
                  <a:lnTo>
                    <a:pt x="545" y="64"/>
                  </a:lnTo>
                  <a:lnTo>
                    <a:pt x="545" y="65"/>
                  </a:lnTo>
                  <a:lnTo>
                    <a:pt x="546" y="66"/>
                  </a:lnTo>
                  <a:lnTo>
                    <a:pt x="548" y="68"/>
                  </a:lnTo>
                  <a:lnTo>
                    <a:pt x="548" y="70"/>
                  </a:lnTo>
                  <a:lnTo>
                    <a:pt x="548" y="71"/>
                  </a:lnTo>
                  <a:lnTo>
                    <a:pt x="549" y="71"/>
                  </a:lnTo>
                  <a:lnTo>
                    <a:pt x="549" y="72"/>
                  </a:lnTo>
                  <a:lnTo>
                    <a:pt x="550" y="72"/>
                  </a:lnTo>
                  <a:lnTo>
                    <a:pt x="550" y="73"/>
                  </a:lnTo>
                  <a:lnTo>
                    <a:pt x="550" y="75"/>
                  </a:lnTo>
                  <a:lnTo>
                    <a:pt x="550" y="76"/>
                  </a:lnTo>
                  <a:lnTo>
                    <a:pt x="550" y="77"/>
                  </a:lnTo>
                  <a:lnTo>
                    <a:pt x="551" y="78"/>
                  </a:lnTo>
                  <a:lnTo>
                    <a:pt x="551" y="79"/>
                  </a:lnTo>
                  <a:lnTo>
                    <a:pt x="552" y="79"/>
                  </a:lnTo>
                  <a:lnTo>
                    <a:pt x="552" y="80"/>
                  </a:lnTo>
                  <a:lnTo>
                    <a:pt x="552" y="83"/>
                  </a:lnTo>
                  <a:lnTo>
                    <a:pt x="552" y="84"/>
                  </a:lnTo>
                  <a:lnTo>
                    <a:pt x="553" y="85"/>
                  </a:lnTo>
                  <a:lnTo>
                    <a:pt x="556" y="85"/>
                  </a:lnTo>
                  <a:lnTo>
                    <a:pt x="557" y="85"/>
                  </a:lnTo>
                  <a:lnTo>
                    <a:pt x="562" y="84"/>
                  </a:lnTo>
                  <a:lnTo>
                    <a:pt x="564" y="86"/>
                  </a:lnTo>
                  <a:lnTo>
                    <a:pt x="564" y="87"/>
                  </a:lnTo>
                  <a:lnTo>
                    <a:pt x="564" y="89"/>
                  </a:lnTo>
                  <a:lnTo>
                    <a:pt x="564" y="91"/>
                  </a:lnTo>
                  <a:lnTo>
                    <a:pt x="563" y="94"/>
                  </a:lnTo>
                  <a:lnTo>
                    <a:pt x="563" y="98"/>
                  </a:lnTo>
                  <a:lnTo>
                    <a:pt x="562" y="100"/>
                  </a:lnTo>
                  <a:lnTo>
                    <a:pt x="562" y="101"/>
                  </a:lnTo>
                  <a:lnTo>
                    <a:pt x="562" y="103"/>
                  </a:lnTo>
                  <a:lnTo>
                    <a:pt x="560" y="104"/>
                  </a:lnTo>
                  <a:lnTo>
                    <a:pt x="559" y="104"/>
                  </a:lnTo>
                  <a:lnTo>
                    <a:pt x="558" y="105"/>
                  </a:lnTo>
                  <a:lnTo>
                    <a:pt x="556" y="106"/>
                  </a:lnTo>
                  <a:lnTo>
                    <a:pt x="555" y="106"/>
                  </a:lnTo>
                  <a:lnTo>
                    <a:pt x="553" y="107"/>
                  </a:lnTo>
                  <a:lnTo>
                    <a:pt x="552" y="107"/>
                  </a:lnTo>
                  <a:lnTo>
                    <a:pt x="551" y="108"/>
                  </a:lnTo>
                  <a:lnTo>
                    <a:pt x="550" y="108"/>
                  </a:lnTo>
                  <a:lnTo>
                    <a:pt x="550" y="110"/>
                  </a:lnTo>
                  <a:lnTo>
                    <a:pt x="549" y="111"/>
                  </a:lnTo>
                  <a:lnTo>
                    <a:pt x="548" y="111"/>
                  </a:lnTo>
                  <a:lnTo>
                    <a:pt x="548" y="112"/>
                  </a:lnTo>
                  <a:lnTo>
                    <a:pt x="548" y="113"/>
                  </a:lnTo>
                  <a:lnTo>
                    <a:pt x="548" y="112"/>
                  </a:lnTo>
                  <a:lnTo>
                    <a:pt x="546" y="112"/>
                  </a:lnTo>
                  <a:lnTo>
                    <a:pt x="546" y="113"/>
                  </a:lnTo>
                  <a:lnTo>
                    <a:pt x="546" y="114"/>
                  </a:lnTo>
                  <a:lnTo>
                    <a:pt x="546" y="115"/>
                  </a:lnTo>
                  <a:lnTo>
                    <a:pt x="546" y="117"/>
                  </a:lnTo>
                  <a:lnTo>
                    <a:pt x="548" y="117"/>
                  </a:lnTo>
                  <a:lnTo>
                    <a:pt x="548" y="118"/>
                  </a:lnTo>
                  <a:lnTo>
                    <a:pt x="549" y="118"/>
                  </a:lnTo>
                  <a:lnTo>
                    <a:pt x="549" y="119"/>
                  </a:lnTo>
                  <a:lnTo>
                    <a:pt x="549" y="120"/>
                  </a:lnTo>
                  <a:lnTo>
                    <a:pt x="550" y="120"/>
                  </a:lnTo>
                  <a:lnTo>
                    <a:pt x="549" y="121"/>
                  </a:lnTo>
                  <a:lnTo>
                    <a:pt x="548" y="121"/>
                  </a:lnTo>
                  <a:lnTo>
                    <a:pt x="548" y="124"/>
                  </a:lnTo>
                  <a:lnTo>
                    <a:pt x="548" y="125"/>
                  </a:lnTo>
                  <a:lnTo>
                    <a:pt x="548" y="126"/>
                  </a:lnTo>
                  <a:lnTo>
                    <a:pt x="548" y="127"/>
                  </a:lnTo>
                  <a:lnTo>
                    <a:pt x="548" y="128"/>
                  </a:lnTo>
                  <a:lnTo>
                    <a:pt x="549" y="129"/>
                  </a:lnTo>
                  <a:lnTo>
                    <a:pt x="549" y="130"/>
                  </a:lnTo>
                  <a:lnTo>
                    <a:pt x="550" y="132"/>
                  </a:lnTo>
                  <a:lnTo>
                    <a:pt x="551" y="135"/>
                  </a:lnTo>
                  <a:lnTo>
                    <a:pt x="551" y="136"/>
                  </a:lnTo>
                  <a:lnTo>
                    <a:pt x="551" y="137"/>
                  </a:lnTo>
                  <a:lnTo>
                    <a:pt x="550" y="139"/>
                  </a:lnTo>
                  <a:lnTo>
                    <a:pt x="550" y="140"/>
                  </a:lnTo>
                  <a:lnTo>
                    <a:pt x="550" y="141"/>
                  </a:lnTo>
                  <a:lnTo>
                    <a:pt x="550" y="142"/>
                  </a:lnTo>
                  <a:lnTo>
                    <a:pt x="550" y="143"/>
                  </a:lnTo>
                  <a:lnTo>
                    <a:pt x="551" y="143"/>
                  </a:lnTo>
                  <a:lnTo>
                    <a:pt x="551" y="144"/>
                  </a:lnTo>
                  <a:lnTo>
                    <a:pt x="555" y="148"/>
                  </a:lnTo>
                  <a:lnTo>
                    <a:pt x="555" y="149"/>
                  </a:lnTo>
                  <a:lnTo>
                    <a:pt x="555" y="150"/>
                  </a:lnTo>
                  <a:lnTo>
                    <a:pt x="553" y="150"/>
                  </a:lnTo>
                  <a:lnTo>
                    <a:pt x="553" y="151"/>
                  </a:lnTo>
                  <a:lnTo>
                    <a:pt x="552" y="151"/>
                  </a:lnTo>
                  <a:lnTo>
                    <a:pt x="551" y="151"/>
                  </a:lnTo>
                  <a:lnTo>
                    <a:pt x="551" y="153"/>
                  </a:lnTo>
                  <a:lnTo>
                    <a:pt x="550" y="153"/>
                  </a:lnTo>
                  <a:lnTo>
                    <a:pt x="550" y="151"/>
                  </a:lnTo>
                  <a:lnTo>
                    <a:pt x="549" y="151"/>
                  </a:lnTo>
                  <a:lnTo>
                    <a:pt x="548" y="151"/>
                  </a:lnTo>
                  <a:lnTo>
                    <a:pt x="548" y="153"/>
                  </a:lnTo>
                  <a:lnTo>
                    <a:pt x="548" y="154"/>
                  </a:lnTo>
                  <a:lnTo>
                    <a:pt x="548" y="155"/>
                  </a:lnTo>
                  <a:lnTo>
                    <a:pt x="548" y="156"/>
                  </a:lnTo>
                  <a:lnTo>
                    <a:pt x="546" y="156"/>
                  </a:lnTo>
                  <a:lnTo>
                    <a:pt x="546" y="157"/>
                  </a:lnTo>
                  <a:lnTo>
                    <a:pt x="546" y="158"/>
                  </a:lnTo>
                  <a:lnTo>
                    <a:pt x="546" y="160"/>
                  </a:lnTo>
                  <a:lnTo>
                    <a:pt x="545" y="160"/>
                  </a:lnTo>
                  <a:lnTo>
                    <a:pt x="545" y="161"/>
                  </a:lnTo>
                  <a:lnTo>
                    <a:pt x="546" y="161"/>
                  </a:lnTo>
                  <a:lnTo>
                    <a:pt x="545" y="161"/>
                  </a:lnTo>
                  <a:lnTo>
                    <a:pt x="545" y="162"/>
                  </a:lnTo>
                  <a:lnTo>
                    <a:pt x="545" y="164"/>
                  </a:lnTo>
                  <a:lnTo>
                    <a:pt x="545" y="165"/>
                  </a:lnTo>
                  <a:lnTo>
                    <a:pt x="544" y="165"/>
                  </a:lnTo>
                  <a:lnTo>
                    <a:pt x="544" y="167"/>
                  </a:lnTo>
                  <a:lnTo>
                    <a:pt x="543" y="168"/>
                  </a:lnTo>
                  <a:lnTo>
                    <a:pt x="543" y="169"/>
                  </a:lnTo>
                  <a:lnTo>
                    <a:pt x="542" y="169"/>
                  </a:lnTo>
                  <a:lnTo>
                    <a:pt x="542" y="170"/>
                  </a:lnTo>
                  <a:lnTo>
                    <a:pt x="542" y="171"/>
                  </a:lnTo>
                  <a:lnTo>
                    <a:pt x="541" y="171"/>
                  </a:lnTo>
                  <a:lnTo>
                    <a:pt x="541" y="172"/>
                  </a:lnTo>
                  <a:lnTo>
                    <a:pt x="540" y="172"/>
                  </a:lnTo>
                  <a:lnTo>
                    <a:pt x="541" y="175"/>
                  </a:lnTo>
                  <a:lnTo>
                    <a:pt x="540" y="175"/>
                  </a:lnTo>
                  <a:lnTo>
                    <a:pt x="540" y="176"/>
                  </a:lnTo>
                  <a:lnTo>
                    <a:pt x="540" y="177"/>
                  </a:lnTo>
                  <a:lnTo>
                    <a:pt x="540" y="178"/>
                  </a:lnTo>
                  <a:lnTo>
                    <a:pt x="541" y="178"/>
                  </a:lnTo>
                  <a:lnTo>
                    <a:pt x="540" y="179"/>
                  </a:lnTo>
                  <a:lnTo>
                    <a:pt x="540" y="181"/>
                  </a:lnTo>
                  <a:lnTo>
                    <a:pt x="540" y="182"/>
                  </a:lnTo>
                  <a:lnTo>
                    <a:pt x="540" y="183"/>
                  </a:lnTo>
                  <a:lnTo>
                    <a:pt x="540" y="184"/>
                  </a:lnTo>
                  <a:lnTo>
                    <a:pt x="538" y="184"/>
                  </a:lnTo>
                  <a:lnTo>
                    <a:pt x="538" y="185"/>
                  </a:lnTo>
                  <a:lnTo>
                    <a:pt x="537" y="185"/>
                  </a:lnTo>
                  <a:lnTo>
                    <a:pt x="537" y="186"/>
                  </a:lnTo>
                  <a:lnTo>
                    <a:pt x="537" y="188"/>
                  </a:lnTo>
                  <a:lnTo>
                    <a:pt x="538" y="188"/>
                  </a:lnTo>
                  <a:lnTo>
                    <a:pt x="538" y="189"/>
                  </a:lnTo>
                  <a:lnTo>
                    <a:pt x="540" y="191"/>
                  </a:lnTo>
                  <a:lnTo>
                    <a:pt x="540" y="192"/>
                  </a:lnTo>
                  <a:lnTo>
                    <a:pt x="540" y="193"/>
                  </a:lnTo>
                  <a:lnTo>
                    <a:pt x="541" y="193"/>
                  </a:lnTo>
                  <a:lnTo>
                    <a:pt x="541" y="195"/>
                  </a:lnTo>
                  <a:lnTo>
                    <a:pt x="541" y="197"/>
                  </a:lnTo>
                  <a:lnTo>
                    <a:pt x="541" y="198"/>
                  </a:lnTo>
                  <a:lnTo>
                    <a:pt x="541" y="199"/>
                  </a:lnTo>
                  <a:lnTo>
                    <a:pt x="542" y="199"/>
                  </a:lnTo>
                  <a:lnTo>
                    <a:pt x="543" y="200"/>
                  </a:lnTo>
                  <a:lnTo>
                    <a:pt x="542" y="200"/>
                  </a:lnTo>
                  <a:lnTo>
                    <a:pt x="542" y="202"/>
                  </a:lnTo>
                  <a:lnTo>
                    <a:pt x="542" y="203"/>
                  </a:lnTo>
                  <a:lnTo>
                    <a:pt x="541" y="204"/>
                  </a:lnTo>
                  <a:lnTo>
                    <a:pt x="540" y="203"/>
                  </a:lnTo>
                  <a:lnTo>
                    <a:pt x="538" y="203"/>
                  </a:lnTo>
                  <a:lnTo>
                    <a:pt x="538" y="204"/>
                  </a:lnTo>
                  <a:lnTo>
                    <a:pt x="540" y="204"/>
                  </a:lnTo>
                  <a:lnTo>
                    <a:pt x="540" y="205"/>
                  </a:lnTo>
                  <a:lnTo>
                    <a:pt x="538" y="205"/>
                  </a:lnTo>
                  <a:lnTo>
                    <a:pt x="538" y="206"/>
                  </a:lnTo>
                  <a:lnTo>
                    <a:pt x="538" y="207"/>
                  </a:lnTo>
                  <a:lnTo>
                    <a:pt x="538" y="209"/>
                  </a:lnTo>
                  <a:lnTo>
                    <a:pt x="538" y="210"/>
                  </a:lnTo>
                  <a:lnTo>
                    <a:pt x="538" y="212"/>
                  </a:lnTo>
                  <a:lnTo>
                    <a:pt x="538" y="213"/>
                  </a:lnTo>
                  <a:lnTo>
                    <a:pt x="540" y="213"/>
                  </a:lnTo>
                  <a:lnTo>
                    <a:pt x="540" y="214"/>
                  </a:lnTo>
                  <a:lnTo>
                    <a:pt x="538" y="213"/>
                  </a:lnTo>
                  <a:lnTo>
                    <a:pt x="538" y="214"/>
                  </a:lnTo>
                  <a:lnTo>
                    <a:pt x="538" y="216"/>
                  </a:lnTo>
                  <a:lnTo>
                    <a:pt x="537" y="216"/>
                  </a:lnTo>
                  <a:lnTo>
                    <a:pt x="537" y="214"/>
                  </a:lnTo>
                  <a:lnTo>
                    <a:pt x="536" y="216"/>
                  </a:lnTo>
                  <a:lnTo>
                    <a:pt x="536" y="217"/>
                  </a:lnTo>
                  <a:lnTo>
                    <a:pt x="536" y="218"/>
                  </a:lnTo>
                  <a:lnTo>
                    <a:pt x="537" y="219"/>
                  </a:lnTo>
                  <a:lnTo>
                    <a:pt x="537" y="220"/>
                  </a:lnTo>
                  <a:lnTo>
                    <a:pt x="537" y="221"/>
                  </a:lnTo>
                  <a:lnTo>
                    <a:pt x="537" y="223"/>
                  </a:lnTo>
                  <a:lnTo>
                    <a:pt x="538" y="224"/>
                  </a:lnTo>
                  <a:lnTo>
                    <a:pt x="538" y="225"/>
                  </a:lnTo>
                  <a:lnTo>
                    <a:pt x="540" y="225"/>
                  </a:lnTo>
                  <a:lnTo>
                    <a:pt x="540" y="226"/>
                  </a:lnTo>
                  <a:lnTo>
                    <a:pt x="540" y="227"/>
                  </a:lnTo>
                  <a:lnTo>
                    <a:pt x="541" y="227"/>
                  </a:lnTo>
                  <a:lnTo>
                    <a:pt x="542" y="227"/>
                  </a:lnTo>
                  <a:lnTo>
                    <a:pt x="543" y="228"/>
                  </a:lnTo>
                  <a:lnTo>
                    <a:pt x="543" y="230"/>
                  </a:lnTo>
                  <a:lnTo>
                    <a:pt x="542" y="230"/>
                  </a:lnTo>
                  <a:lnTo>
                    <a:pt x="541" y="230"/>
                  </a:lnTo>
                  <a:lnTo>
                    <a:pt x="542" y="230"/>
                  </a:lnTo>
                  <a:lnTo>
                    <a:pt x="542" y="231"/>
                  </a:lnTo>
                  <a:lnTo>
                    <a:pt x="542" y="232"/>
                  </a:lnTo>
                  <a:lnTo>
                    <a:pt x="543" y="232"/>
                  </a:lnTo>
                  <a:lnTo>
                    <a:pt x="543" y="233"/>
                  </a:lnTo>
                  <a:lnTo>
                    <a:pt x="544" y="234"/>
                  </a:lnTo>
                  <a:lnTo>
                    <a:pt x="544" y="235"/>
                  </a:lnTo>
                  <a:lnTo>
                    <a:pt x="545" y="237"/>
                  </a:lnTo>
                  <a:lnTo>
                    <a:pt x="545" y="238"/>
                  </a:lnTo>
                  <a:lnTo>
                    <a:pt x="546" y="238"/>
                  </a:lnTo>
                  <a:lnTo>
                    <a:pt x="545" y="238"/>
                  </a:lnTo>
                  <a:lnTo>
                    <a:pt x="545" y="239"/>
                  </a:lnTo>
                  <a:lnTo>
                    <a:pt x="546" y="239"/>
                  </a:lnTo>
                  <a:lnTo>
                    <a:pt x="546" y="241"/>
                  </a:lnTo>
                  <a:lnTo>
                    <a:pt x="548" y="242"/>
                  </a:lnTo>
                  <a:lnTo>
                    <a:pt x="549" y="242"/>
                  </a:lnTo>
                  <a:lnTo>
                    <a:pt x="549" y="244"/>
                  </a:lnTo>
                  <a:lnTo>
                    <a:pt x="549" y="245"/>
                  </a:lnTo>
                  <a:lnTo>
                    <a:pt x="549" y="246"/>
                  </a:lnTo>
                  <a:lnTo>
                    <a:pt x="549" y="247"/>
                  </a:lnTo>
                  <a:lnTo>
                    <a:pt x="549" y="248"/>
                  </a:lnTo>
                  <a:lnTo>
                    <a:pt x="550" y="248"/>
                  </a:lnTo>
                  <a:lnTo>
                    <a:pt x="550" y="249"/>
                  </a:lnTo>
                  <a:lnTo>
                    <a:pt x="551" y="249"/>
                  </a:lnTo>
                  <a:lnTo>
                    <a:pt x="551" y="248"/>
                  </a:lnTo>
                  <a:lnTo>
                    <a:pt x="552" y="248"/>
                  </a:lnTo>
                  <a:lnTo>
                    <a:pt x="552" y="249"/>
                  </a:lnTo>
                  <a:lnTo>
                    <a:pt x="553" y="249"/>
                  </a:lnTo>
                  <a:lnTo>
                    <a:pt x="553" y="251"/>
                  </a:lnTo>
                  <a:lnTo>
                    <a:pt x="553" y="252"/>
                  </a:lnTo>
                  <a:lnTo>
                    <a:pt x="553" y="253"/>
                  </a:lnTo>
                  <a:lnTo>
                    <a:pt x="553" y="254"/>
                  </a:lnTo>
                  <a:lnTo>
                    <a:pt x="553" y="255"/>
                  </a:lnTo>
                  <a:lnTo>
                    <a:pt x="553" y="256"/>
                  </a:lnTo>
                  <a:lnTo>
                    <a:pt x="553" y="258"/>
                  </a:lnTo>
                  <a:lnTo>
                    <a:pt x="553" y="259"/>
                  </a:lnTo>
                  <a:lnTo>
                    <a:pt x="555" y="259"/>
                  </a:lnTo>
                  <a:lnTo>
                    <a:pt x="555" y="260"/>
                  </a:lnTo>
                  <a:lnTo>
                    <a:pt x="555" y="261"/>
                  </a:lnTo>
                  <a:lnTo>
                    <a:pt x="556" y="262"/>
                  </a:lnTo>
                  <a:lnTo>
                    <a:pt x="556" y="263"/>
                  </a:lnTo>
                  <a:lnTo>
                    <a:pt x="556" y="265"/>
                  </a:lnTo>
                  <a:lnTo>
                    <a:pt x="556" y="266"/>
                  </a:lnTo>
                  <a:lnTo>
                    <a:pt x="555" y="265"/>
                  </a:lnTo>
                  <a:lnTo>
                    <a:pt x="553" y="265"/>
                  </a:lnTo>
                  <a:lnTo>
                    <a:pt x="553" y="266"/>
                  </a:lnTo>
                  <a:lnTo>
                    <a:pt x="553" y="267"/>
                  </a:lnTo>
                  <a:lnTo>
                    <a:pt x="553" y="268"/>
                  </a:lnTo>
                  <a:lnTo>
                    <a:pt x="553" y="269"/>
                  </a:lnTo>
                  <a:lnTo>
                    <a:pt x="552" y="269"/>
                  </a:lnTo>
                  <a:lnTo>
                    <a:pt x="552" y="270"/>
                  </a:lnTo>
                  <a:lnTo>
                    <a:pt x="552" y="272"/>
                  </a:lnTo>
                  <a:lnTo>
                    <a:pt x="552" y="273"/>
                  </a:lnTo>
                  <a:lnTo>
                    <a:pt x="551" y="273"/>
                  </a:lnTo>
                  <a:lnTo>
                    <a:pt x="552" y="273"/>
                  </a:lnTo>
                  <a:lnTo>
                    <a:pt x="552" y="274"/>
                  </a:lnTo>
                  <a:lnTo>
                    <a:pt x="552" y="276"/>
                  </a:lnTo>
                  <a:lnTo>
                    <a:pt x="552" y="277"/>
                  </a:lnTo>
                  <a:lnTo>
                    <a:pt x="552" y="279"/>
                  </a:lnTo>
                  <a:lnTo>
                    <a:pt x="550" y="280"/>
                  </a:lnTo>
                  <a:lnTo>
                    <a:pt x="550" y="281"/>
                  </a:lnTo>
                  <a:lnTo>
                    <a:pt x="551" y="281"/>
                  </a:lnTo>
                  <a:lnTo>
                    <a:pt x="552" y="281"/>
                  </a:lnTo>
                  <a:lnTo>
                    <a:pt x="552" y="282"/>
                  </a:lnTo>
                  <a:lnTo>
                    <a:pt x="552" y="283"/>
                  </a:lnTo>
                  <a:lnTo>
                    <a:pt x="553" y="284"/>
                  </a:lnTo>
                  <a:lnTo>
                    <a:pt x="553" y="286"/>
                  </a:lnTo>
                  <a:lnTo>
                    <a:pt x="553" y="287"/>
                  </a:lnTo>
                  <a:lnTo>
                    <a:pt x="555" y="289"/>
                  </a:lnTo>
                  <a:lnTo>
                    <a:pt x="556" y="289"/>
                  </a:lnTo>
                  <a:lnTo>
                    <a:pt x="555" y="290"/>
                  </a:lnTo>
                  <a:lnTo>
                    <a:pt x="555" y="291"/>
                  </a:lnTo>
                  <a:lnTo>
                    <a:pt x="556" y="291"/>
                  </a:lnTo>
                  <a:lnTo>
                    <a:pt x="555" y="291"/>
                  </a:lnTo>
                  <a:lnTo>
                    <a:pt x="556" y="293"/>
                  </a:lnTo>
                  <a:lnTo>
                    <a:pt x="556" y="294"/>
                  </a:lnTo>
                  <a:lnTo>
                    <a:pt x="556" y="295"/>
                  </a:lnTo>
                  <a:lnTo>
                    <a:pt x="555" y="295"/>
                  </a:lnTo>
                  <a:lnTo>
                    <a:pt x="553" y="295"/>
                  </a:lnTo>
                  <a:lnTo>
                    <a:pt x="553" y="296"/>
                  </a:lnTo>
                  <a:lnTo>
                    <a:pt x="552" y="296"/>
                  </a:lnTo>
                  <a:lnTo>
                    <a:pt x="552" y="297"/>
                  </a:lnTo>
                  <a:lnTo>
                    <a:pt x="552" y="298"/>
                  </a:lnTo>
                  <a:lnTo>
                    <a:pt x="553" y="298"/>
                  </a:lnTo>
                  <a:lnTo>
                    <a:pt x="552" y="300"/>
                  </a:lnTo>
                  <a:lnTo>
                    <a:pt x="551" y="300"/>
                  </a:lnTo>
                  <a:lnTo>
                    <a:pt x="551" y="298"/>
                  </a:lnTo>
                  <a:lnTo>
                    <a:pt x="550" y="298"/>
                  </a:lnTo>
                  <a:lnTo>
                    <a:pt x="550" y="300"/>
                  </a:lnTo>
                  <a:lnTo>
                    <a:pt x="549" y="300"/>
                  </a:lnTo>
                  <a:lnTo>
                    <a:pt x="549" y="301"/>
                  </a:lnTo>
                  <a:lnTo>
                    <a:pt x="549" y="302"/>
                  </a:lnTo>
                  <a:lnTo>
                    <a:pt x="550" y="303"/>
                  </a:lnTo>
                  <a:lnTo>
                    <a:pt x="549" y="303"/>
                  </a:lnTo>
                  <a:lnTo>
                    <a:pt x="549" y="304"/>
                  </a:lnTo>
                  <a:lnTo>
                    <a:pt x="549" y="305"/>
                  </a:lnTo>
                  <a:lnTo>
                    <a:pt x="549" y="307"/>
                  </a:lnTo>
                  <a:lnTo>
                    <a:pt x="550" y="307"/>
                  </a:lnTo>
                  <a:lnTo>
                    <a:pt x="550" y="308"/>
                  </a:lnTo>
                  <a:lnTo>
                    <a:pt x="549" y="308"/>
                  </a:lnTo>
                  <a:lnTo>
                    <a:pt x="550" y="308"/>
                  </a:lnTo>
                  <a:lnTo>
                    <a:pt x="550" y="309"/>
                  </a:lnTo>
                  <a:lnTo>
                    <a:pt x="551" y="310"/>
                  </a:lnTo>
                  <a:lnTo>
                    <a:pt x="550" y="310"/>
                  </a:lnTo>
                  <a:lnTo>
                    <a:pt x="550" y="311"/>
                  </a:lnTo>
                  <a:lnTo>
                    <a:pt x="551" y="311"/>
                  </a:lnTo>
                  <a:lnTo>
                    <a:pt x="550" y="312"/>
                  </a:lnTo>
                  <a:lnTo>
                    <a:pt x="550" y="314"/>
                  </a:lnTo>
                  <a:lnTo>
                    <a:pt x="551" y="315"/>
                  </a:lnTo>
                  <a:lnTo>
                    <a:pt x="552" y="315"/>
                  </a:lnTo>
                  <a:lnTo>
                    <a:pt x="552" y="316"/>
                  </a:lnTo>
                  <a:lnTo>
                    <a:pt x="552" y="317"/>
                  </a:lnTo>
                  <a:lnTo>
                    <a:pt x="552" y="318"/>
                  </a:lnTo>
                  <a:lnTo>
                    <a:pt x="552" y="319"/>
                  </a:lnTo>
                  <a:lnTo>
                    <a:pt x="553" y="322"/>
                  </a:lnTo>
                  <a:lnTo>
                    <a:pt x="555" y="322"/>
                  </a:lnTo>
                  <a:lnTo>
                    <a:pt x="555" y="323"/>
                  </a:lnTo>
                  <a:lnTo>
                    <a:pt x="555" y="324"/>
                  </a:lnTo>
                  <a:lnTo>
                    <a:pt x="556" y="324"/>
                  </a:lnTo>
                  <a:lnTo>
                    <a:pt x="556" y="325"/>
                  </a:lnTo>
                  <a:lnTo>
                    <a:pt x="556" y="326"/>
                  </a:lnTo>
                  <a:lnTo>
                    <a:pt x="557" y="326"/>
                  </a:lnTo>
                  <a:lnTo>
                    <a:pt x="557" y="328"/>
                  </a:lnTo>
                  <a:lnTo>
                    <a:pt x="558" y="331"/>
                  </a:lnTo>
                  <a:lnTo>
                    <a:pt x="559" y="331"/>
                  </a:lnTo>
                  <a:lnTo>
                    <a:pt x="559" y="332"/>
                  </a:lnTo>
                  <a:lnTo>
                    <a:pt x="560" y="332"/>
                  </a:lnTo>
                  <a:lnTo>
                    <a:pt x="560" y="333"/>
                  </a:lnTo>
                  <a:lnTo>
                    <a:pt x="560" y="335"/>
                  </a:lnTo>
                  <a:lnTo>
                    <a:pt x="559" y="336"/>
                  </a:lnTo>
                  <a:lnTo>
                    <a:pt x="558" y="336"/>
                  </a:lnTo>
                  <a:lnTo>
                    <a:pt x="557" y="337"/>
                  </a:lnTo>
                  <a:lnTo>
                    <a:pt x="556" y="337"/>
                  </a:lnTo>
                  <a:lnTo>
                    <a:pt x="555" y="338"/>
                  </a:lnTo>
                  <a:lnTo>
                    <a:pt x="555" y="339"/>
                  </a:lnTo>
                  <a:lnTo>
                    <a:pt x="555" y="340"/>
                  </a:lnTo>
                  <a:lnTo>
                    <a:pt x="556" y="342"/>
                  </a:lnTo>
                  <a:lnTo>
                    <a:pt x="556" y="344"/>
                  </a:lnTo>
                  <a:lnTo>
                    <a:pt x="556" y="345"/>
                  </a:lnTo>
                  <a:lnTo>
                    <a:pt x="556" y="346"/>
                  </a:lnTo>
                  <a:lnTo>
                    <a:pt x="556" y="347"/>
                  </a:lnTo>
                  <a:lnTo>
                    <a:pt x="556" y="349"/>
                  </a:lnTo>
                  <a:lnTo>
                    <a:pt x="556" y="350"/>
                  </a:lnTo>
                  <a:lnTo>
                    <a:pt x="555" y="350"/>
                  </a:lnTo>
                  <a:lnTo>
                    <a:pt x="555" y="349"/>
                  </a:lnTo>
                  <a:lnTo>
                    <a:pt x="553" y="349"/>
                  </a:lnTo>
                  <a:lnTo>
                    <a:pt x="553" y="350"/>
                  </a:lnTo>
                  <a:lnTo>
                    <a:pt x="555" y="350"/>
                  </a:lnTo>
                  <a:lnTo>
                    <a:pt x="555" y="351"/>
                  </a:lnTo>
                  <a:lnTo>
                    <a:pt x="555" y="352"/>
                  </a:lnTo>
                  <a:lnTo>
                    <a:pt x="555" y="353"/>
                  </a:lnTo>
                  <a:lnTo>
                    <a:pt x="556" y="353"/>
                  </a:lnTo>
                  <a:lnTo>
                    <a:pt x="556" y="354"/>
                  </a:lnTo>
                  <a:lnTo>
                    <a:pt x="556" y="356"/>
                  </a:lnTo>
                  <a:lnTo>
                    <a:pt x="556" y="357"/>
                  </a:lnTo>
                  <a:lnTo>
                    <a:pt x="555" y="357"/>
                  </a:lnTo>
                  <a:lnTo>
                    <a:pt x="555" y="358"/>
                  </a:lnTo>
                  <a:lnTo>
                    <a:pt x="555" y="359"/>
                  </a:lnTo>
                  <a:lnTo>
                    <a:pt x="556" y="359"/>
                  </a:lnTo>
                  <a:lnTo>
                    <a:pt x="556" y="360"/>
                  </a:lnTo>
                  <a:lnTo>
                    <a:pt x="557" y="360"/>
                  </a:lnTo>
                  <a:lnTo>
                    <a:pt x="557" y="361"/>
                  </a:lnTo>
                  <a:lnTo>
                    <a:pt x="557" y="363"/>
                  </a:lnTo>
                  <a:lnTo>
                    <a:pt x="557" y="361"/>
                  </a:lnTo>
                  <a:lnTo>
                    <a:pt x="556" y="361"/>
                  </a:lnTo>
                  <a:lnTo>
                    <a:pt x="556" y="363"/>
                  </a:lnTo>
                  <a:lnTo>
                    <a:pt x="556" y="364"/>
                  </a:lnTo>
                  <a:lnTo>
                    <a:pt x="556" y="365"/>
                  </a:lnTo>
                  <a:lnTo>
                    <a:pt x="557" y="365"/>
                  </a:lnTo>
                  <a:lnTo>
                    <a:pt x="557" y="366"/>
                  </a:lnTo>
                  <a:lnTo>
                    <a:pt x="556" y="366"/>
                  </a:lnTo>
                  <a:lnTo>
                    <a:pt x="556" y="367"/>
                  </a:lnTo>
                  <a:lnTo>
                    <a:pt x="557" y="368"/>
                  </a:lnTo>
                  <a:lnTo>
                    <a:pt x="558" y="370"/>
                  </a:lnTo>
                  <a:lnTo>
                    <a:pt x="558" y="371"/>
                  </a:lnTo>
                  <a:lnTo>
                    <a:pt x="558" y="372"/>
                  </a:lnTo>
                  <a:lnTo>
                    <a:pt x="559" y="372"/>
                  </a:lnTo>
                  <a:lnTo>
                    <a:pt x="559" y="373"/>
                  </a:lnTo>
                  <a:lnTo>
                    <a:pt x="559" y="374"/>
                  </a:lnTo>
                  <a:lnTo>
                    <a:pt x="559" y="375"/>
                  </a:lnTo>
                  <a:lnTo>
                    <a:pt x="559" y="377"/>
                  </a:lnTo>
                  <a:lnTo>
                    <a:pt x="559" y="378"/>
                  </a:lnTo>
                  <a:lnTo>
                    <a:pt x="560" y="378"/>
                  </a:lnTo>
                  <a:lnTo>
                    <a:pt x="560" y="379"/>
                  </a:lnTo>
                  <a:lnTo>
                    <a:pt x="560" y="380"/>
                  </a:lnTo>
                  <a:lnTo>
                    <a:pt x="562" y="380"/>
                  </a:lnTo>
                  <a:lnTo>
                    <a:pt x="560" y="380"/>
                  </a:lnTo>
                  <a:lnTo>
                    <a:pt x="560" y="381"/>
                  </a:lnTo>
                  <a:lnTo>
                    <a:pt x="562" y="382"/>
                  </a:lnTo>
                  <a:lnTo>
                    <a:pt x="562" y="384"/>
                  </a:lnTo>
                  <a:lnTo>
                    <a:pt x="563" y="384"/>
                  </a:lnTo>
                  <a:lnTo>
                    <a:pt x="563" y="385"/>
                  </a:lnTo>
                  <a:lnTo>
                    <a:pt x="564" y="385"/>
                  </a:lnTo>
                  <a:lnTo>
                    <a:pt x="564" y="386"/>
                  </a:lnTo>
                  <a:lnTo>
                    <a:pt x="564" y="387"/>
                  </a:lnTo>
                  <a:lnTo>
                    <a:pt x="565" y="387"/>
                  </a:lnTo>
                  <a:lnTo>
                    <a:pt x="565" y="388"/>
                  </a:lnTo>
                  <a:lnTo>
                    <a:pt x="565" y="389"/>
                  </a:lnTo>
                  <a:lnTo>
                    <a:pt x="564" y="389"/>
                  </a:lnTo>
                  <a:lnTo>
                    <a:pt x="563" y="389"/>
                  </a:lnTo>
                  <a:lnTo>
                    <a:pt x="563" y="388"/>
                  </a:lnTo>
                  <a:lnTo>
                    <a:pt x="562" y="388"/>
                  </a:lnTo>
                  <a:lnTo>
                    <a:pt x="562" y="389"/>
                  </a:lnTo>
                  <a:lnTo>
                    <a:pt x="562" y="391"/>
                  </a:lnTo>
                  <a:lnTo>
                    <a:pt x="562" y="392"/>
                  </a:lnTo>
                  <a:lnTo>
                    <a:pt x="563" y="392"/>
                  </a:lnTo>
                  <a:lnTo>
                    <a:pt x="563" y="393"/>
                  </a:lnTo>
                  <a:lnTo>
                    <a:pt x="563" y="394"/>
                  </a:lnTo>
                  <a:lnTo>
                    <a:pt x="564" y="394"/>
                  </a:lnTo>
                  <a:lnTo>
                    <a:pt x="563" y="395"/>
                  </a:lnTo>
                  <a:lnTo>
                    <a:pt x="563" y="396"/>
                  </a:lnTo>
                  <a:lnTo>
                    <a:pt x="563" y="398"/>
                  </a:lnTo>
                  <a:lnTo>
                    <a:pt x="564" y="398"/>
                  </a:lnTo>
                  <a:lnTo>
                    <a:pt x="564" y="400"/>
                  </a:lnTo>
                  <a:lnTo>
                    <a:pt x="564" y="401"/>
                  </a:lnTo>
                  <a:lnTo>
                    <a:pt x="565" y="402"/>
                  </a:lnTo>
                  <a:lnTo>
                    <a:pt x="565" y="403"/>
                  </a:lnTo>
                  <a:lnTo>
                    <a:pt x="566" y="403"/>
                  </a:lnTo>
                  <a:lnTo>
                    <a:pt x="566" y="405"/>
                  </a:lnTo>
                  <a:lnTo>
                    <a:pt x="567" y="405"/>
                  </a:lnTo>
                  <a:lnTo>
                    <a:pt x="569" y="405"/>
                  </a:lnTo>
                  <a:lnTo>
                    <a:pt x="570" y="405"/>
                  </a:lnTo>
                  <a:lnTo>
                    <a:pt x="571" y="405"/>
                  </a:lnTo>
                  <a:lnTo>
                    <a:pt x="571" y="406"/>
                  </a:lnTo>
                  <a:lnTo>
                    <a:pt x="571" y="407"/>
                  </a:lnTo>
                  <a:lnTo>
                    <a:pt x="570" y="407"/>
                  </a:lnTo>
                  <a:lnTo>
                    <a:pt x="570" y="408"/>
                  </a:lnTo>
                  <a:lnTo>
                    <a:pt x="570" y="409"/>
                  </a:lnTo>
                  <a:lnTo>
                    <a:pt x="571" y="409"/>
                  </a:lnTo>
                  <a:lnTo>
                    <a:pt x="571" y="410"/>
                  </a:lnTo>
                  <a:lnTo>
                    <a:pt x="572" y="410"/>
                  </a:lnTo>
                  <a:lnTo>
                    <a:pt x="572" y="412"/>
                  </a:lnTo>
                  <a:lnTo>
                    <a:pt x="573" y="412"/>
                  </a:lnTo>
                  <a:lnTo>
                    <a:pt x="573" y="413"/>
                  </a:lnTo>
                  <a:lnTo>
                    <a:pt x="573" y="414"/>
                  </a:lnTo>
                  <a:lnTo>
                    <a:pt x="573" y="415"/>
                  </a:lnTo>
                  <a:lnTo>
                    <a:pt x="573" y="414"/>
                  </a:lnTo>
                  <a:lnTo>
                    <a:pt x="573" y="415"/>
                  </a:lnTo>
                  <a:lnTo>
                    <a:pt x="574" y="415"/>
                  </a:lnTo>
                  <a:lnTo>
                    <a:pt x="574" y="416"/>
                  </a:lnTo>
                  <a:lnTo>
                    <a:pt x="576" y="417"/>
                  </a:lnTo>
                  <a:lnTo>
                    <a:pt x="576" y="419"/>
                  </a:lnTo>
                  <a:lnTo>
                    <a:pt x="574" y="420"/>
                  </a:lnTo>
                  <a:lnTo>
                    <a:pt x="574" y="421"/>
                  </a:lnTo>
                  <a:lnTo>
                    <a:pt x="576" y="421"/>
                  </a:lnTo>
                  <a:lnTo>
                    <a:pt x="576" y="422"/>
                  </a:lnTo>
                  <a:lnTo>
                    <a:pt x="576" y="423"/>
                  </a:lnTo>
                  <a:lnTo>
                    <a:pt x="576" y="424"/>
                  </a:lnTo>
                  <a:lnTo>
                    <a:pt x="577" y="424"/>
                  </a:lnTo>
                  <a:lnTo>
                    <a:pt x="578" y="424"/>
                  </a:lnTo>
                  <a:lnTo>
                    <a:pt x="581" y="424"/>
                  </a:lnTo>
                  <a:lnTo>
                    <a:pt x="583" y="424"/>
                  </a:lnTo>
                  <a:lnTo>
                    <a:pt x="584" y="424"/>
                  </a:lnTo>
                  <a:lnTo>
                    <a:pt x="585" y="424"/>
                  </a:lnTo>
                  <a:lnTo>
                    <a:pt x="585" y="426"/>
                  </a:lnTo>
                  <a:lnTo>
                    <a:pt x="586" y="427"/>
                  </a:lnTo>
                  <a:lnTo>
                    <a:pt x="585" y="427"/>
                  </a:lnTo>
                  <a:lnTo>
                    <a:pt x="585" y="428"/>
                  </a:lnTo>
                  <a:lnTo>
                    <a:pt x="585" y="429"/>
                  </a:lnTo>
                  <a:lnTo>
                    <a:pt x="585" y="430"/>
                  </a:lnTo>
                  <a:lnTo>
                    <a:pt x="584" y="430"/>
                  </a:lnTo>
                  <a:lnTo>
                    <a:pt x="583" y="430"/>
                  </a:lnTo>
                  <a:lnTo>
                    <a:pt x="583" y="429"/>
                  </a:lnTo>
                  <a:lnTo>
                    <a:pt x="581" y="430"/>
                  </a:lnTo>
                  <a:lnTo>
                    <a:pt x="580" y="430"/>
                  </a:lnTo>
                  <a:lnTo>
                    <a:pt x="579" y="430"/>
                  </a:lnTo>
                  <a:lnTo>
                    <a:pt x="578" y="430"/>
                  </a:lnTo>
                  <a:lnTo>
                    <a:pt x="576" y="430"/>
                  </a:lnTo>
                  <a:lnTo>
                    <a:pt x="574" y="430"/>
                  </a:lnTo>
                  <a:lnTo>
                    <a:pt x="576" y="431"/>
                  </a:lnTo>
                  <a:lnTo>
                    <a:pt x="576" y="433"/>
                  </a:lnTo>
                  <a:lnTo>
                    <a:pt x="577" y="433"/>
                  </a:lnTo>
                  <a:lnTo>
                    <a:pt x="578" y="433"/>
                  </a:lnTo>
                  <a:lnTo>
                    <a:pt x="579" y="433"/>
                  </a:lnTo>
                  <a:lnTo>
                    <a:pt x="580" y="433"/>
                  </a:lnTo>
                  <a:lnTo>
                    <a:pt x="581" y="434"/>
                  </a:lnTo>
                  <a:lnTo>
                    <a:pt x="583" y="434"/>
                  </a:lnTo>
                  <a:lnTo>
                    <a:pt x="584" y="435"/>
                  </a:lnTo>
                  <a:lnTo>
                    <a:pt x="585" y="436"/>
                  </a:lnTo>
                  <a:lnTo>
                    <a:pt x="586" y="436"/>
                  </a:lnTo>
                  <a:lnTo>
                    <a:pt x="586" y="437"/>
                  </a:lnTo>
                  <a:lnTo>
                    <a:pt x="587" y="437"/>
                  </a:lnTo>
                  <a:lnTo>
                    <a:pt x="587" y="438"/>
                  </a:lnTo>
                  <a:lnTo>
                    <a:pt x="587" y="440"/>
                  </a:lnTo>
                  <a:lnTo>
                    <a:pt x="586" y="440"/>
                  </a:lnTo>
                  <a:lnTo>
                    <a:pt x="586" y="441"/>
                  </a:lnTo>
                  <a:lnTo>
                    <a:pt x="586" y="442"/>
                  </a:lnTo>
                  <a:lnTo>
                    <a:pt x="585" y="442"/>
                  </a:lnTo>
                  <a:lnTo>
                    <a:pt x="584" y="442"/>
                  </a:lnTo>
                  <a:lnTo>
                    <a:pt x="584" y="443"/>
                  </a:lnTo>
                  <a:lnTo>
                    <a:pt x="584" y="444"/>
                  </a:lnTo>
                  <a:lnTo>
                    <a:pt x="584" y="445"/>
                  </a:lnTo>
                  <a:lnTo>
                    <a:pt x="585" y="445"/>
                  </a:lnTo>
                  <a:lnTo>
                    <a:pt x="585" y="447"/>
                  </a:lnTo>
                  <a:lnTo>
                    <a:pt x="586" y="447"/>
                  </a:lnTo>
                  <a:lnTo>
                    <a:pt x="586" y="448"/>
                  </a:lnTo>
                  <a:lnTo>
                    <a:pt x="587" y="448"/>
                  </a:lnTo>
                  <a:lnTo>
                    <a:pt x="587" y="449"/>
                  </a:lnTo>
                  <a:lnTo>
                    <a:pt x="586" y="450"/>
                  </a:lnTo>
                  <a:lnTo>
                    <a:pt x="586" y="451"/>
                  </a:lnTo>
                  <a:lnTo>
                    <a:pt x="585" y="451"/>
                  </a:lnTo>
                  <a:lnTo>
                    <a:pt x="586" y="452"/>
                  </a:lnTo>
                  <a:lnTo>
                    <a:pt x="587" y="452"/>
                  </a:lnTo>
                  <a:lnTo>
                    <a:pt x="587" y="454"/>
                  </a:lnTo>
                  <a:lnTo>
                    <a:pt x="587" y="455"/>
                  </a:lnTo>
                  <a:lnTo>
                    <a:pt x="588" y="455"/>
                  </a:lnTo>
                  <a:lnTo>
                    <a:pt x="590" y="457"/>
                  </a:lnTo>
                  <a:lnTo>
                    <a:pt x="590" y="458"/>
                  </a:lnTo>
                  <a:lnTo>
                    <a:pt x="591" y="459"/>
                  </a:lnTo>
                  <a:lnTo>
                    <a:pt x="591" y="461"/>
                  </a:lnTo>
                  <a:lnTo>
                    <a:pt x="590" y="461"/>
                  </a:lnTo>
                  <a:lnTo>
                    <a:pt x="590" y="462"/>
                  </a:lnTo>
                  <a:lnTo>
                    <a:pt x="588" y="462"/>
                  </a:lnTo>
                  <a:lnTo>
                    <a:pt x="588" y="463"/>
                  </a:lnTo>
                  <a:lnTo>
                    <a:pt x="588" y="464"/>
                  </a:lnTo>
                  <a:lnTo>
                    <a:pt x="590" y="464"/>
                  </a:lnTo>
                  <a:lnTo>
                    <a:pt x="590" y="465"/>
                  </a:lnTo>
                  <a:lnTo>
                    <a:pt x="588" y="465"/>
                  </a:lnTo>
                  <a:lnTo>
                    <a:pt x="588" y="466"/>
                  </a:lnTo>
                  <a:lnTo>
                    <a:pt x="590" y="466"/>
                  </a:lnTo>
                  <a:lnTo>
                    <a:pt x="591" y="466"/>
                  </a:lnTo>
                  <a:lnTo>
                    <a:pt x="591" y="468"/>
                  </a:lnTo>
                  <a:lnTo>
                    <a:pt x="591" y="469"/>
                  </a:lnTo>
                  <a:lnTo>
                    <a:pt x="590" y="468"/>
                  </a:lnTo>
                  <a:lnTo>
                    <a:pt x="588" y="468"/>
                  </a:lnTo>
                  <a:lnTo>
                    <a:pt x="590" y="469"/>
                  </a:lnTo>
                  <a:lnTo>
                    <a:pt x="590" y="470"/>
                  </a:lnTo>
                  <a:lnTo>
                    <a:pt x="588" y="471"/>
                  </a:lnTo>
                  <a:lnTo>
                    <a:pt x="587" y="471"/>
                  </a:lnTo>
                  <a:lnTo>
                    <a:pt x="586" y="471"/>
                  </a:lnTo>
                  <a:lnTo>
                    <a:pt x="586" y="472"/>
                  </a:lnTo>
                  <a:lnTo>
                    <a:pt x="587" y="472"/>
                  </a:lnTo>
                  <a:lnTo>
                    <a:pt x="587" y="473"/>
                  </a:lnTo>
                  <a:lnTo>
                    <a:pt x="587" y="475"/>
                  </a:lnTo>
                  <a:lnTo>
                    <a:pt x="587" y="476"/>
                  </a:lnTo>
                  <a:lnTo>
                    <a:pt x="587" y="477"/>
                  </a:lnTo>
                  <a:lnTo>
                    <a:pt x="587" y="478"/>
                  </a:lnTo>
                  <a:lnTo>
                    <a:pt x="587" y="479"/>
                  </a:lnTo>
                  <a:lnTo>
                    <a:pt x="588" y="480"/>
                  </a:lnTo>
                  <a:lnTo>
                    <a:pt x="590" y="480"/>
                  </a:lnTo>
                  <a:lnTo>
                    <a:pt x="590" y="482"/>
                  </a:lnTo>
                  <a:lnTo>
                    <a:pt x="591" y="482"/>
                  </a:lnTo>
                  <a:lnTo>
                    <a:pt x="592" y="484"/>
                  </a:lnTo>
                  <a:lnTo>
                    <a:pt x="592" y="485"/>
                  </a:lnTo>
                  <a:lnTo>
                    <a:pt x="591" y="486"/>
                  </a:lnTo>
                  <a:lnTo>
                    <a:pt x="590" y="486"/>
                  </a:lnTo>
                  <a:lnTo>
                    <a:pt x="590" y="487"/>
                  </a:lnTo>
                  <a:lnTo>
                    <a:pt x="590" y="489"/>
                  </a:lnTo>
                  <a:lnTo>
                    <a:pt x="591" y="490"/>
                  </a:lnTo>
                  <a:lnTo>
                    <a:pt x="591" y="491"/>
                  </a:lnTo>
                  <a:lnTo>
                    <a:pt x="591" y="492"/>
                  </a:lnTo>
                  <a:lnTo>
                    <a:pt x="592" y="492"/>
                  </a:lnTo>
                  <a:lnTo>
                    <a:pt x="591" y="493"/>
                  </a:lnTo>
                  <a:lnTo>
                    <a:pt x="591" y="494"/>
                  </a:lnTo>
                  <a:lnTo>
                    <a:pt x="590" y="494"/>
                  </a:lnTo>
                  <a:lnTo>
                    <a:pt x="588" y="494"/>
                  </a:lnTo>
                  <a:lnTo>
                    <a:pt x="587" y="494"/>
                  </a:lnTo>
                  <a:lnTo>
                    <a:pt x="587" y="496"/>
                  </a:lnTo>
                  <a:lnTo>
                    <a:pt x="587" y="497"/>
                  </a:lnTo>
                  <a:lnTo>
                    <a:pt x="587" y="498"/>
                  </a:lnTo>
                  <a:lnTo>
                    <a:pt x="586" y="498"/>
                  </a:lnTo>
                  <a:lnTo>
                    <a:pt x="586" y="499"/>
                  </a:lnTo>
                  <a:lnTo>
                    <a:pt x="587" y="499"/>
                  </a:lnTo>
                  <a:lnTo>
                    <a:pt x="588" y="499"/>
                  </a:lnTo>
                  <a:lnTo>
                    <a:pt x="588" y="500"/>
                  </a:lnTo>
                  <a:lnTo>
                    <a:pt x="587" y="500"/>
                  </a:lnTo>
                  <a:lnTo>
                    <a:pt x="584" y="500"/>
                  </a:lnTo>
                  <a:lnTo>
                    <a:pt x="584" y="501"/>
                  </a:lnTo>
                  <a:lnTo>
                    <a:pt x="584" y="503"/>
                  </a:lnTo>
                  <a:lnTo>
                    <a:pt x="584" y="504"/>
                  </a:lnTo>
                  <a:lnTo>
                    <a:pt x="585" y="505"/>
                  </a:lnTo>
                  <a:lnTo>
                    <a:pt x="585" y="506"/>
                  </a:lnTo>
                  <a:lnTo>
                    <a:pt x="586" y="507"/>
                  </a:lnTo>
                  <a:lnTo>
                    <a:pt x="587" y="507"/>
                  </a:lnTo>
                  <a:lnTo>
                    <a:pt x="586" y="508"/>
                  </a:lnTo>
                  <a:lnTo>
                    <a:pt x="586" y="510"/>
                  </a:lnTo>
                  <a:lnTo>
                    <a:pt x="587" y="511"/>
                  </a:lnTo>
                  <a:lnTo>
                    <a:pt x="588" y="511"/>
                  </a:lnTo>
                  <a:lnTo>
                    <a:pt x="587" y="512"/>
                  </a:lnTo>
                  <a:lnTo>
                    <a:pt x="587" y="513"/>
                  </a:lnTo>
                  <a:lnTo>
                    <a:pt x="588" y="513"/>
                  </a:lnTo>
                  <a:lnTo>
                    <a:pt x="590" y="514"/>
                  </a:lnTo>
                  <a:lnTo>
                    <a:pt x="591" y="514"/>
                  </a:lnTo>
                  <a:lnTo>
                    <a:pt x="592" y="515"/>
                  </a:lnTo>
                  <a:lnTo>
                    <a:pt x="593" y="517"/>
                  </a:lnTo>
                  <a:lnTo>
                    <a:pt x="593" y="518"/>
                  </a:lnTo>
                  <a:lnTo>
                    <a:pt x="593" y="519"/>
                  </a:lnTo>
                  <a:lnTo>
                    <a:pt x="594" y="519"/>
                  </a:lnTo>
                  <a:lnTo>
                    <a:pt x="594" y="520"/>
                  </a:lnTo>
                  <a:lnTo>
                    <a:pt x="595" y="520"/>
                  </a:lnTo>
                  <a:lnTo>
                    <a:pt x="595" y="521"/>
                  </a:lnTo>
                  <a:lnTo>
                    <a:pt x="595" y="522"/>
                  </a:lnTo>
                  <a:lnTo>
                    <a:pt x="597" y="522"/>
                  </a:lnTo>
                  <a:lnTo>
                    <a:pt x="598" y="522"/>
                  </a:lnTo>
                  <a:lnTo>
                    <a:pt x="599" y="521"/>
                  </a:lnTo>
                  <a:lnTo>
                    <a:pt x="600" y="520"/>
                  </a:lnTo>
                  <a:lnTo>
                    <a:pt x="601" y="520"/>
                  </a:lnTo>
                  <a:lnTo>
                    <a:pt x="601" y="521"/>
                  </a:lnTo>
                  <a:lnTo>
                    <a:pt x="602" y="521"/>
                  </a:lnTo>
                  <a:lnTo>
                    <a:pt x="602" y="520"/>
                  </a:lnTo>
                  <a:lnTo>
                    <a:pt x="604" y="520"/>
                  </a:lnTo>
                  <a:lnTo>
                    <a:pt x="605" y="520"/>
                  </a:lnTo>
                  <a:lnTo>
                    <a:pt x="606" y="520"/>
                  </a:lnTo>
                  <a:lnTo>
                    <a:pt x="606" y="521"/>
                  </a:lnTo>
                  <a:lnTo>
                    <a:pt x="606" y="522"/>
                  </a:lnTo>
                  <a:lnTo>
                    <a:pt x="607" y="522"/>
                  </a:lnTo>
                  <a:lnTo>
                    <a:pt x="607" y="524"/>
                  </a:lnTo>
                  <a:lnTo>
                    <a:pt x="608" y="524"/>
                  </a:lnTo>
                  <a:lnTo>
                    <a:pt x="608" y="525"/>
                  </a:lnTo>
                  <a:lnTo>
                    <a:pt x="608" y="526"/>
                  </a:lnTo>
                  <a:lnTo>
                    <a:pt x="608" y="527"/>
                  </a:lnTo>
                  <a:lnTo>
                    <a:pt x="608" y="528"/>
                  </a:lnTo>
                  <a:lnTo>
                    <a:pt x="609" y="529"/>
                  </a:lnTo>
                  <a:lnTo>
                    <a:pt x="610" y="529"/>
                  </a:lnTo>
                  <a:lnTo>
                    <a:pt x="610" y="531"/>
                  </a:lnTo>
                  <a:lnTo>
                    <a:pt x="610" y="532"/>
                  </a:lnTo>
                  <a:lnTo>
                    <a:pt x="610" y="533"/>
                  </a:lnTo>
                  <a:lnTo>
                    <a:pt x="610" y="534"/>
                  </a:lnTo>
                  <a:lnTo>
                    <a:pt x="610" y="535"/>
                  </a:lnTo>
                  <a:lnTo>
                    <a:pt x="612" y="535"/>
                  </a:lnTo>
                  <a:lnTo>
                    <a:pt x="613" y="536"/>
                  </a:lnTo>
                  <a:lnTo>
                    <a:pt x="614" y="538"/>
                  </a:lnTo>
                  <a:lnTo>
                    <a:pt x="615" y="538"/>
                  </a:lnTo>
                  <a:lnTo>
                    <a:pt x="616" y="538"/>
                  </a:lnTo>
                  <a:lnTo>
                    <a:pt x="617" y="539"/>
                  </a:lnTo>
                  <a:lnTo>
                    <a:pt x="617" y="540"/>
                  </a:lnTo>
                  <a:lnTo>
                    <a:pt x="619" y="540"/>
                  </a:lnTo>
                  <a:lnTo>
                    <a:pt x="619" y="541"/>
                  </a:lnTo>
                  <a:lnTo>
                    <a:pt x="620" y="541"/>
                  </a:lnTo>
                  <a:lnTo>
                    <a:pt x="623" y="541"/>
                  </a:lnTo>
                  <a:lnTo>
                    <a:pt x="626" y="541"/>
                  </a:lnTo>
                  <a:lnTo>
                    <a:pt x="628" y="541"/>
                  </a:lnTo>
                  <a:lnTo>
                    <a:pt x="631" y="541"/>
                  </a:lnTo>
                  <a:lnTo>
                    <a:pt x="634" y="541"/>
                  </a:lnTo>
                  <a:lnTo>
                    <a:pt x="636" y="541"/>
                  </a:lnTo>
                  <a:lnTo>
                    <a:pt x="640" y="541"/>
                  </a:lnTo>
                  <a:lnTo>
                    <a:pt x="642" y="541"/>
                  </a:lnTo>
                  <a:lnTo>
                    <a:pt x="643" y="541"/>
                  </a:lnTo>
                  <a:lnTo>
                    <a:pt x="644" y="542"/>
                  </a:lnTo>
                  <a:lnTo>
                    <a:pt x="647" y="542"/>
                  </a:lnTo>
                  <a:lnTo>
                    <a:pt x="649" y="543"/>
                  </a:lnTo>
                  <a:lnTo>
                    <a:pt x="652" y="543"/>
                  </a:lnTo>
                  <a:lnTo>
                    <a:pt x="655" y="545"/>
                  </a:lnTo>
                  <a:lnTo>
                    <a:pt x="657" y="545"/>
                  </a:lnTo>
                  <a:lnTo>
                    <a:pt x="658" y="545"/>
                  </a:lnTo>
                  <a:lnTo>
                    <a:pt x="661" y="546"/>
                  </a:lnTo>
                  <a:lnTo>
                    <a:pt x="662" y="546"/>
                  </a:lnTo>
                  <a:lnTo>
                    <a:pt x="663" y="546"/>
                  </a:lnTo>
                  <a:lnTo>
                    <a:pt x="663" y="547"/>
                  </a:lnTo>
                  <a:lnTo>
                    <a:pt x="662" y="547"/>
                  </a:lnTo>
                  <a:lnTo>
                    <a:pt x="659" y="546"/>
                  </a:lnTo>
                  <a:lnTo>
                    <a:pt x="658" y="546"/>
                  </a:lnTo>
                  <a:lnTo>
                    <a:pt x="657" y="546"/>
                  </a:lnTo>
                  <a:lnTo>
                    <a:pt x="656" y="546"/>
                  </a:lnTo>
                  <a:lnTo>
                    <a:pt x="655" y="545"/>
                  </a:lnTo>
                  <a:lnTo>
                    <a:pt x="654" y="545"/>
                  </a:lnTo>
                  <a:lnTo>
                    <a:pt x="652" y="545"/>
                  </a:lnTo>
                  <a:lnTo>
                    <a:pt x="651" y="545"/>
                  </a:lnTo>
                  <a:lnTo>
                    <a:pt x="650" y="546"/>
                  </a:lnTo>
                  <a:lnTo>
                    <a:pt x="650" y="547"/>
                  </a:lnTo>
                  <a:lnTo>
                    <a:pt x="650" y="548"/>
                  </a:lnTo>
                  <a:lnTo>
                    <a:pt x="650" y="549"/>
                  </a:lnTo>
                  <a:lnTo>
                    <a:pt x="649" y="549"/>
                  </a:lnTo>
                  <a:lnTo>
                    <a:pt x="648" y="549"/>
                  </a:lnTo>
                  <a:lnTo>
                    <a:pt x="647" y="549"/>
                  </a:lnTo>
                  <a:lnTo>
                    <a:pt x="645" y="550"/>
                  </a:lnTo>
                  <a:lnTo>
                    <a:pt x="644" y="550"/>
                  </a:lnTo>
                  <a:lnTo>
                    <a:pt x="644" y="552"/>
                  </a:lnTo>
                  <a:lnTo>
                    <a:pt x="643" y="552"/>
                  </a:lnTo>
                  <a:lnTo>
                    <a:pt x="643" y="550"/>
                  </a:lnTo>
                  <a:lnTo>
                    <a:pt x="642" y="552"/>
                  </a:lnTo>
                  <a:lnTo>
                    <a:pt x="641" y="553"/>
                  </a:lnTo>
                  <a:lnTo>
                    <a:pt x="640" y="552"/>
                  </a:lnTo>
                  <a:lnTo>
                    <a:pt x="641" y="552"/>
                  </a:lnTo>
                  <a:lnTo>
                    <a:pt x="640" y="552"/>
                  </a:lnTo>
                  <a:lnTo>
                    <a:pt x="640" y="553"/>
                  </a:lnTo>
                  <a:lnTo>
                    <a:pt x="640" y="552"/>
                  </a:lnTo>
                  <a:lnTo>
                    <a:pt x="638" y="553"/>
                  </a:lnTo>
                  <a:lnTo>
                    <a:pt x="638" y="552"/>
                  </a:lnTo>
                  <a:lnTo>
                    <a:pt x="637" y="553"/>
                  </a:lnTo>
                  <a:lnTo>
                    <a:pt x="636" y="553"/>
                  </a:lnTo>
                  <a:lnTo>
                    <a:pt x="637" y="553"/>
                  </a:lnTo>
                  <a:lnTo>
                    <a:pt x="638" y="553"/>
                  </a:lnTo>
                  <a:lnTo>
                    <a:pt x="638" y="554"/>
                  </a:lnTo>
                  <a:lnTo>
                    <a:pt x="637" y="554"/>
                  </a:lnTo>
                  <a:lnTo>
                    <a:pt x="638" y="554"/>
                  </a:lnTo>
                  <a:lnTo>
                    <a:pt x="638" y="555"/>
                  </a:lnTo>
                  <a:lnTo>
                    <a:pt x="637" y="555"/>
                  </a:lnTo>
                  <a:lnTo>
                    <a:pt x="638" y="555"/>
                  </a:lnTo>
                  <a:lnTo>
                    <a:pt x="638" y="556"/>
                  </a:lnTo>
                  <a:lnTo>
                    <a:pt x="638" y="557"/>
                  </a:lnTo>
                  <a:lnTo>
                    <a:pt x="638" y="559"/>
                  </a:lnTo>
                  <a:lnTo>
                    <a:pt x="638" y="560"/>
                  </a:lnTo>
                  <a:lnTo>
                    <a:pt x="640" y="561"/>
                  </a:lnTo>
                  <a:lnTo>
                    <a:pt x="640" y="562"/>
                  </a:lnTo>
                  <a:lnTo>
                    <a:pt x="640" y="563"/>
                  </a:lnTo>
                  <a:lnTo>
                    <a:pt x="641" y="564"/>
                  </a:lnTo>
                  <a:lnTo>
                    <a:pt x="642" y="566"/>
                  </a:lnTo>
                  <a:lnTo>
                    <a:pt x="642" y="567"/>
                  </a:lnTo>
                  <a:lnTo>
                    <a:pt x="642" y="568"/>
                  </a:lnTo>
                  <a:lnTo>
                    <a:pt x="642" y="569"/>
                  </a:lnTo>
                  <a:lnTo>
                    <a:pt x="640" y="570"/>
                  </a:lnTo>
                  <a:lnTo>
                    <a:pt x="638" y="570"/>
                  </a:lnTo>
                  <a:lnTo>
                    <a:pt x="637" y="569"/>
                  </a:lnTo>
                  <a:lnTo>
                    <a:pt x="636" y="569"/>
                  </a:lnTo>
                  <a:lnTo>
                    <a:pt x="635" y="569"/>
                  </a:lnTo>
                  <a:lnTo>
                    <a:pt x="634" y="569"/>
                  </a:lnTo>
                  <a:lnTo>
                    <a:pt x="634" y="568"/>
                  </a:lnTo>
                  <a:lnTo>
                    <a:pt x="633" y="568"/>
                  </a:lnTo>
                  <a:lnTo>
                    <a:pt x="631" y="568"/>
                  </a:lnTo>
                  <a:lnTo>
                    <a:pt x="631" y="567"/>
                  </a:lnTo>
                  <a:lnTo>
                    <a:pt x="630" y="567"/>
                  </a:lnTo>
                  <a:lnTo>
                    <a:pt x="630" y="568"/>
                  </a:lnTo>
                  <a:lnTo>
                    <a:pt x="630" y="567"/>
                  </a:lnTo>
                  <a:lnTo>
                    <a:pt x="629" y="567"/>
                  </a:lnTo>
                  <a:lnTo>
                    <a:pt x="628" y="567"/>
                  </a:lnTo>
                  <a:lnTo>
                    <a:pt x="627" y="566"/>
                  </a:lnTo>
                  <a:lnTo>
                    <a:pt x="626" y="566"/>
                  </a:lnTo>
                  <a:lnTo>
                    <a:pt x="626" y="564"/>
                  </a:lnTo>
                  <a:lnTo>
                    <a:pt x="624" y="564"/>
                  </a:lnTo>
                  <a:lnTo>
                    <a:pt x="623" y="563"/>
                  </a:lnTo>
                  <a:lnTo>
                    <a:pt x="622" y="563"/>
                  </a:lnTo>
                  <a:lnTo>
                    <a:pt x="622" y="562"/>
                  </a:lnTo>
                  <a:lnTo>
                    <a:pt x="622" y="561"/>
                  </a:lnTo>
                  <a:lnTo>
                    <a:pt x="623" y="560"/>
                  </a:lnTo>
                  <a:lnTo>
                    <a:pt x="624" y="561"/>
                  </a:lnTo>
                  <a:lnTo>
                    <a:pt x="626" y="561"/>
                  </a:lnTo>
                  <a:lnTo>
                    <a:pt x="627" y="562"/>
                  </a:lnTo>
                  <a:lnTo>
                    <a:pt x="626" y="562"/>
                  </a:lnTo>
                  <a:lnTo>
                    <a:pt x="626" y="563"/>
                  </a:lnTo>
                  <a:lnTo>
                    <a:pt x="624" y="563"/>
                  </a:lnTo>
                  <a:lnTo>
                    <a:pt x="626" y="563"/>
                  </a:lnTo>
                  <a:lnTo>
                    <a:pt x="627" y="563"/>
                  </a:lnTo>
                  <a:lnTo>
                    <a:pt x="627" y="562"/>
                  </a:lnTo>
                  <a:lnTo>
                    <a:pt x="628" y="562"/>
                  </a:lnTo>
                  <a:lnTo>
                    <a:pt x="627" y="562"/>
                  </a:lnTo>
                  <a:lnTo>
                    <a:pt x="627" y="561"/>
                  </a:lnTo>
                  <a:lnTo>
                    <a:pt x="627" y="560"/>
                  </a:lnTo>
                  <a:lnTo>
                    <a:pt x="628" y="560"/>
                  </a:lnTo>
                  <a:lnTo>
                    <a:pt x="629" y="560"/>
                  </a:lnTo>
                  <a:lnTo>
                    <a:pt x="629" y="562"/>
                  </a:lnTo>
                  <a:lnTo>
                    <a:pt x="630" y="562"/>
                  </a:lnTo>
                  <a:lnTo>
                    <a:pt x="630" y="563"/>
                  </a:lnTo>
                  <a:lnTo>
                    <a:pt x="630" y="564"/>
                  </a:lnTo>
                  <a:lnTo>
                    <a:pt x="629" y="564"/>
                  </a:lnTo>
                  <a:lnTo>
                    <a:pt x="628" y="564"/>
                  </a:lnTo>
                  <a:lnTo>
                    <a:pt x="629" y="564"/>
                  </a:lnTo>
                  <a:lnTo>
                    <a:pt x="629" y="566"/>
                  </a:lnTo>
                  <a:lnTo>
                    <a:pt x="629" y="564"/>
                  </a:lnTo>
                  <a:lnTo>
                    <a:pt x="630" y="564"/>
                  </a:lnTo>
                  <a:lnTo>
                    <a:pt x="631" y="563"/>
                  </a:lnTo>
                  <a:lnTo>
                    <a:pt x="630" y="563"/>
                  </a:lnTo>
                  <a:lnTo>
                    <a:pt x="630" y="562"/>
                  </a:lnTo>
                  <a:lnTo>
                    <a:pt x="630" y="561"/>
                  </a:lnTo>
                  <a:lnTo>
                    <a:pt x="629" y="560"/>
                  </a:lnTo>
                  <a:lnTo>
                    <a:pt x="630" y="560"/>
                  </a:lnTo>
                  <a:lnTo>
                    <a:pt x="631" y="559"/>
                  </a:lnTo>
                  <a:lnTo>
                    <a:pt x="633" y="559"/>
                  </a:lnTo>
                  <a:lnTo>
                    <a:pt x="634" y="559"/>
                  </a:lnTo>
                  <a:lnTo>
                    <a:pt x="634" y="557"/>
                  </a:lnTo>
                  <a:lnTo>
                    <a:pt x="634" y="556"/>
                  </a:lnTo>
                  <a:lnTo>
                    <a:pt x="634" y="555"/>
                  </a:lnTo>
                  <a:lnTo>
                    <a:pt x="635" y="555"/>
                  </a:lnTo>
                  <a:lnTo>
                    <a:pt x="634" y="554"/>
                  </a:lnTo>
                  <a:lnTo>
                    <a:pt x="633" y="554"/>
                  </a:lnTo>
                  <a:lnTo>
                    <a:pt x="633" y="553"/>
                  </a:lnTo>
                  <a:lnTo>
                    <a:pt x="631" y="554"/>
                  </a:lnTo>
                  <a:lnTo>
                    <a:pt x="631" y="553"/>
                  </a:lnTo>
                  <a:lnTo>
                    <a:pt x="630" y="553"/>
                  </a:lnTo>
                  <a:lnTo>
                    <a:pt x="630" y="554"/>
                  </a:lnTo>
                  <a:lnTo>
                    <a:pt x="631" y="554"/>
                  </a:lnTo>
                  <a:lnTo>
                    <a:pt x="630" y="554"/>
                  </a:lnTo>
                  <a:lnTo>
                    <a:pt x="629" y="554"/>
                  </a:lnTo>
                  <a:lnTo>
                    <a:pt x="629" y="555"/>
                  </a:lnTo>
                  <a:lnTo>
                    <a:pt x="628" y="555"/>
                  </a:lnTo>
                  <a:lnTo>
                    <a:pt x="627" y="556"/>
                  </a:lnTo>
                  <a:lnTo>
                    <a:pt x="626" y="556"/>
                  </a:lnTo>
                  <a:lnTo>
                    <a:pt x="626" y="557"/>
                  </a:lnTo>
                  <a:lnTo>
                    <a:pt x="626" y="559"/>
                  </a:lnTo>
                  <a:lnTo>
                    <a:pt x="624" y="559"/>
                  </a:lnTo>
                  <a:lnTo>
                    <a:pt x="623" y="559"/>
                  </a:lnTo>
                  <a:lnTo>
                    <a:pt x="623" y="557"/>
                  </a:lnTo>
                  <a:lnTo>
                    <a:pt x="622" y="557"/>
                  </a:lnTo>
                  <a:lnTo>
                    <a:pt x="621" y="557"/>
                  </a:lnTo>
                  <a:lnTo>
                    <a:pt x="622" y="557"/>
                  </a:lnTo>
                  <a:lnTo>
                    <a:pt x="621" y="557"/>
                  </a:lnTo>
                  <a:lnTo>
                    <a:pt x="620" y="557"/>
                  </a:lnTo>
                  <a:lnTo>
                    <a:pt x="619" y="557"/>
                  </a:lnTo>
                  <a:lnTo>
                    <a:pt x="620" y="557"/>
                  </a:lnTo>
                  <a:lnTo>
                    <a:pt x="621" y="557"/>
                  </a:lnTo>
                  <a:lnTo>
                    <a:pt x="622" y="559"/>
                  </a:lnTo>
                  <a:lnTo>
                    <a:pt x="623" y="559"/>
                  </a:lnTo>
                  <a:lnTo>
                    <a:pt x="624" y="560"/>
                  </a:lnTo>
                  <a:lnTo>
                    <a:pt x="623" y="560"/>
                  </a:lnTo>
                  <a:lnTo>
                    <a:pt x="622" y="560"/>
                  </a:lnTo>
                  <a:lnTo>
                    <a:pt x="621" y="560"/>
                  </a:lnTo>
                  <a:lnTo>
                    <a:pt x="620" y="560"/>
                  </a:lnTo>
                  <a:lnTo>
                    <a:pt x="621" y="560"/>
                  </a:lnTo>
                  <a:lnTo>
                    <a:pt x="622" y="561"/>
                  </a:lnTo>
                  <a:lnTo>
                    <a:pt x="621" y="561"/>
                  </a:lnTo>
                  <a:lnTo>
                    <a:pt x="621" y="562"/>
                  </a:lnTo>
                  <a:lnTo>
                    <a:pt x="620" y="562"/>
                  </a:lnTo>
                  <a:lnTo>
                    <a:pt x="620" y="561"/>
                  </a:lnTo>
                  <a:lnTo>
                    <a:pt x="620" y="562"/>
                  </a:lnTo>
                  <a:lnTo>
                    <a:pt x="621" y="562"/>
                  </a:lnTo>
                  <a:lnTo>
                    <a:pt x="621" y="563"/>
                  </a:lnTo>
                  <a:lnTo>
                    <a:pt x="621" y="562"/>
                  </a:lnTo>
                  <a:lnTo>
                    <a:pt x="622" y="562"/>
                  </a:lnTo>
                  <a:lnTo>
                    <a:pt x="622" y="563"/>
                  </a:lnTo>
                  <a:lnTo>
                    <a:pt x="624" y="564"/>
                  </a:lnTo>
                  <a:lnTo>
                    <a:pt x="622" y="564"/>
                  </a:lnTo>
                  <a:lnTo>
                    <a:pt x="621" y="564"/>
                  </a:lnTo>
                  <a:lnTo>
                    <a:pt x="621" y="563"/>
                  </a:lnTo>
                  <a:lnTo>
                    <a:pt x="620" y="563"/>
                  </a:lnTo>
                  <a:lnTo>
                    <a:pt x="619" y="563"/>
                  </a:lnTo>
                  <a:lnTo>
                    <a:pt x="619" y="562"/>
                  </a:lnTo>
                  <a:lnTo>
                    <a:pt x="619" y="563"/>
                  </a:lnTo>
                  <a:lnTo>
                    <a:pt x="619" y="562"/>
                  </a:lnTo>
                  <a:lnTo>
                    <a:pt x="617" y="562"/>
                  </a:lnTo>
                  <a:lnTo>
                    <a:pt x="616" y="562"/>
                  </a:lnTo>
                  <a:lnTo>
                    <a:pt x="614" y="561"/>
                  </a:lnTo>
                  <a:lnTo>
                    <a:pt x="613" y="561"/>
                  </a:lnTo>
                  <a:lnTo>
                    <a:pt x="613" y="560"/>
                  </a:lnTo>
                  <a:lnTo>
                    <a:pt x="612" y="560"/>
                  </a:lnTo>
                  <a:lnTo>
                    <a:pt x="612" y="559"/>
                  </a:lnTo>
                  <a:lnTo>
                    <a:pt x="610" y="559"/>
                  </a:lnTo>
                  <a:lnTo>
                    <a:pt x="612" y="560"/>
                  </a:lnTo>
                  <a:lnTo>
                    <a:pt x="613" y="560"/>
                  </a:lnTo>
                  <a:lnTo>
                    <a:pt x="613" y="559"/>
                  </a:lnTo>
                  <a:lnTo>
                    <a:pt x="614" y="559"/>
                  </a:lnTo>
                  <a:lnTo>
                    <a:pt x="615" y="559"/>
                  </a:lnTo>
                  <a:lnTo>
                    <a:pt x="615" y="560"/>
                  </a:lnTo>
                  <a:lnTo>
                    <a:pt x="616" y="560"/>
                  </a:lnTo>
                  <a:lnTo>
                    <a:pt x="617" y="560"/>
                  </a:lnTo>
                  <a:lnTo>
                    <a:pt x="617" y="561"/>
                  </a:lnTo>
                  <a:lnTo>
                    <a:pt x="619" y="561"/>
                  </a:lnTo>
                  <a:lnTo>
                    <a:pt x="619" y="560"/>
                  </a:lnTo>
                  <a:lnTo>
                    <a:pt x="617" y="560"/>
                  </a:lnTo>
                  <a:lnTo>
                    <a:pt x="616" y="559"/>
                  </a:lnTo>
                  <a:lnTo>
                    <a:pt x="617" y="559"/>
                  </a:lnTo>
                  <a:lnTo>
                    <a:pt x="617" y="560"/>
                  </a:lnTo>
                  <a:lnTo>
                    <a:pt x="617" y="559"/>
                  </a:lnTo>
                  <a:lnTo>
                    <a:pt x="616" y="559"/>
                  </a:lnTo>
                  <a:lnTo>
                    <a:pt x="617" y="559"/>
                  </a:lnTo>
                  <a:lnTo>
                    <a:pt x="619" y="559"/>
                  </a:lnTo>
                  <a:lnTo>
                    <a:pt x="617" y="559"/>
                  </a:lnTo>
                  <a:lnTo>
                    <a:pt x="616" y="559"/>
                  </a:lnTo>
                  <a:lnTo>
                    <a:pt x="615" y="559"/>
                  </a:lnTo>
                  <a:lnTo>
                    <a:pt x="614" y="557"/>
                  </a:lnTo>
                  <a:lnTo>
                    <a:pt x="615" y="557"/>
                  </a:lnTo>
                  <a:lnTo>
                    <a:pt x="615" y="556"/>
                  </a:lnTo>
                  <a:lnTo>
                    <a:pt x="614" y="557"/>
                  </a:lnTo>
                  <a:lnTo>
                    <a:pt x="614" y="556"/>
                  </a:lnTo>
                  <a:lnTo>
                    <a:pt x="613" y="555"/>
                  </a:lnTo>
                  <a:lnTo>
                    <a:pt x="613" y="554"/>
                  </a:lnTo>
                  <a:lnTo>
                    <a:pt x="614" y="553"/>
                  </a:lnTo>
                  <a:lnTo>
                    <a:pt x="615" y="552"/>
                  </a:lnTo>
                  <a:lnTo>
                    <a:pt x="615" y="553"/>
                  </a:lnTo>
                  <a:lnTo>
                    <a:pt x="616" y="553"/>
                  </a:lnTo>
                  <a:lnTo>
                    <a:pt x="616" y="554"/>
                  </a:lnTo>
                  <a:lnTo>
                    <a:pt x="615" y="554"/>
                  </a:lnTo>
                  <a:lnTo>
                    <a:pt x="615" y="555"/>
                  </a:lnTo>
                  <a:lnTo>
                    <a:pt x="616" y="554"/>
                  </a:lnTo>
                  <a:lnTo>
                    <a:pt x="617" y="554"/>
                  </a:lnTo>
                  <a:lnTo>
                    <a:pt x="616" y="554"/>
                  </a:lnTo>
                  <a:lnTo>
                    <a:pt x="617" y="554"/>
                  </a:lnTo>
                  <a:lnTo>
                    <a:pt x="619" y="554"/>
                  </a:lnTo>
                  <a:lnTo>
                    <a:pt x="619" y="553"/>
                  </a:lnTo>
                  <a:lnTo>
                    <a:pt x="620" y="553"/>
                  </a:lnTo>
                  <a:lnTo>
                    <a:pt x="620" y="552"/>
                  </a:lnTo>
                  <a:lnTo>
                    <a:pt x="621" y="552"/>
                  </a:lnTo>
                  <a:lnTo>
                    <a:pt x="622" y="552"/>
                  </a:lnTo>
                  <a:lnTo>
                    <a:pt x="623" y="552"/>
                  </a:lnTo>
                  <a:lnTo>
                    <a:pt x="624" y="552"/>
                  </a:lnTo>
                  <a:lnTo>
                    <a:pt x="627" y="552"/>
                  </a:lnTo>
                  <a:lnTo>
                    <a:pt x="628" y="552"/>
                  </a:lnTo>
                  <a:lnTo>
                    <a:pt x="629" y="552"/>
                  </a:lnTo>
                  <a:lnTo>
                    <a:pt x="628" y="550"/>
                  </a:lnTo>
                  <a:lnTo>
                    <a:pt x="627" y="550"/>
                  </a:lnTo>
                  <a:lnTo>
                    <a:pt x="626" y="550"/>
                  </a:lnTo>
                  <a:lnTo>
                    <a:pt x="624" y="550"/>
                  </a:lnTo>
                  <a:lnTo>
                    <a:pt x="624" y="549"/>
                  </a:lnTo>
                  <a:lnTo>
                    <a:pt x="623" y="549"/>
                  </a:lnTo>
                  <a:lnTo>
                    <a:pt x="622" y="550"/>
                  </a:lnTo>
                  <a:lnTo>
                    <a:pt x="622" y="549"/>
                  </a:lnTo>
                  <a:lnTo>
                    <a:pt x="622" y="550"/>
                  </a:lnTo>
                  <a:lnTo>
                    <a:pt x="621" y="549"/>
                  </a:lnTo>
                  <a:lnTo>
                    <a:pt x="620" y="549"/>
                  </a:lnTo>
                  <a:lnTo>
                    <a:pt x="619" y="549"/>
                  </a:lnTo>
                  <a:lnTo>
                    <a:pt x="617" y="549"/>
                  </a:lnTo>
                  <a:lnTo>
                    <a:pt x="617" y="550"/>
                  </a:lnTo>
                  <a:lnTo>
                    <a:pt x="617" y="552"/>
                  </a:lnTo>
                  <a:lnTo>
                    <a:pt x="617" y="550"/>
                  </a:lnTo>
                  <a:lnTo>
                    <a:pt x="616" y="550"/>
                  </a:lnTo>
                  <a:lnTo>
                    <a:pt x="615" y="550"/>
                  </a:lnTo>
                  <a:lnTo>
                    <a:pt x="616" y="549"/>
                  </a:lnTo>
                  <a:lnTo>
                    <a:pt x="617" y="549"/>
                  </a:lnTo>
                  <a:lnTo>
                    <a:pt x="616" y="549"/>
                  </a:lnTo>
                  <a:lnTo>
                    <a:pt x="615" y="549"/>
                  </a:lnTo>
                  <a:lnTo>
                    <a:pt x="614" y="549"/>
                  </a:lnTo>
                  <a:lnTo>
                    <a:pt x="613" y="549"/>
                  </a:lnTo>
                  <a:lnTo>
                    <a:pt x="612" y="549"/>
                  </a:lnTo>
                  <a:lnTo>
                    <a:pt x="612" y="550"/>
                  </a:lnTo>
                  <a:lnTo>
                    <a:pt x="612" y="552"/>
                  </a:lnTo>
                  <a:lnTo>
                    <a:pt x="612" y="553"/>
                  </a:lnTo>
                  <a:lnTo>
                    <a:pt x="612" y="552"/>
                  </a:lnTo>
                  <a:lnTo>
                    <a:pt x="612" y="550"/>
                  </a:lnTo>
                  <a:lnTo>
                    <a:pt x="613" y="550"/>
                  </a:lnTo>
                  <a:lnTo>
                    <a:pt x="614" y="550"/>
                  </a:lnTo>
                  <a:lnTo>
                    <a:pt x="614" y="552"/>
                  </a:lnTo>
                  <a:lnTo>
                    <a:pt x="615" y="552"/>
                  </a:lnTo>
                  <a:lnTo>
                    <a:pt x="614" y="552"/>
                  </a:lnTo>
                  <a:lnTo>
                    <a:pt x="614" y="553"/>
                  </a:lnTo>
                  <a:lnTo>
                    <a:pt x="613" y="553"/>
                  </a:lnTo>
                  <a:lnTo>
                    <a:pt x="613" y="554"/>
                  </a:lnTo>
                  <a:lnTo>
                    <a:pt x="612" y="554"/>
                  </a:lnTo>
                  <a:lnTo>
                    <a:pt x="613" y="555"/>
                  </a:lnTo>
                  <a:lnTo>
                    <a:pt x="613" y="556"/>
                  </a:lnTo>
                  <a:lnTo>
                    <a:pt x="614" y="556"/>
                  </a:lnTo>
                  <a:lnTo>
                    <a:pt x="614" y="557"/>
                  </a:lnTo>
                  <a:lnTo>
                    <a:pt x="613" y="557"/>
                  </a:lnTo>
                  <a:lnTo>
                    <a:pt x="612" y="559"/>
                  </a:lnTo>
                  <a:lnTo>
                    <a:pt x="612" y="557"/>
                  </a:lnTo>
                  <a:lnTo>
                    <a:pt x="612" y="556"/>
                  </a:lnTo>
                  <a:lnTo>
                    <a:pt x="610" y="557"/>
                  </a:lnTo>
                  <a:lnTo>
                    <a:pt x="612" y="557"/>
                  </a:lnTo>
                  <a:lnTo>
                    <a:pt x="612" y="559"/>
                  </a:lnTo>
                  <a:lnTo>
                    <a:pt x="610" y="557"/>
                  </a:lnTo>
                  <a:lnTo>
                    <a:pt x="609" y="557"/>
                  </a:lnTo>
                  <a:lnTo>
                    <a:pt x="608" y="556"/>
                  </a:lnTo>
                  <a:lnTo>
                    <a:pt x="609" y="556"/>
                  </a:lnTo>
                  <a:lnTo>
                    <a:pt x="608" y="556"/>
                  </a:lnTo>
                  <a:lnTo>
                    <a:pt x="609" y="556"/>
                  </a:lnTo>
                  <a:lnTo>
                    <a:pt x="609" y="555"/>
                  </a:lnTo>
                  <a:lnTo>
                    <a:pt x="609" y="556"/>
                  </a:lnTo>
                  <a:lnTo>
                    <a:pt x="610" y="556"/>
                  </a:lnTo>
                  <a:lnTo>
                    <a:pt x="609" y="556"/>
                  </a:lnTo>
                  <a:lnTo>
                    <a:pt x="609" y="555"/>
                  </a:lnTo>
                  <a:lnTo>
                    <a:pt x="610" y="555"/>
                  </a:lnTo>
                  <a:lnTo>
                    <a:pt x="609" y="555"/>
                  </a:lnTo>
                  <a:lnTo>
                    <a:pt x="610" y="555"/>
                  </a:lnTo>
                  <a:lnTo>
                    <a:pt x="609" y="555"/>
                  </a:lnTo>
                  <a:lnTo>
                    <a:pt x="608" y="555"/>
                  </a:lnTo>
                  <a:lnTo>
                    <a:pt x="608" y="554"/>
                  </a:lnTo>
                  <a:lnTo>
                    <a:pt x="607" y="554"/>
                  </a:lnTo>
                  <a:lnTo>
                    <a:pt x="606" y="554"/>
                  </a:lnTo>
                  <a:lnTo>
                    <a:pt x="605" y="554"/>
                  </a:lnTo>
                  <a:lnTo>
                    <a:pt x="605" y="553"/>
                  </a:lnTo>
                  <a:lnTo>
                    <a:pt x="606" y="553"/>
                  </a:lnTo>
                  <a:lnTo>
                    <a:pt x="606" y="554"/>
                  </a:lnTo>
                  <a:lnTo>
                    <a:pt x="607" y="554"/>
                  </a:lnTo>
                  <a:lnTo>
                    <a:pt x="607" y="553"/>
                  </a:lnTo>
                  <a:lnTo>
                    <a:pt x="607" y="554"/>
                  </a:lnTo>
                  <a:lnTo>
                    <a:pt x="608" y="554"/>
                  </a:lnTo>
                  <a:lnTo>
                    <a:pt x="608" y="553"/>
                  </a:lnTo>
                  <a:lnTo>
                    <a:pt x="608" y="554"/>
                  </a:lnTo>
                  <a:lnTo>
                    <a:pt x="609" y="554"/>
                  </a:lnTo>
                  <a:lnTo>
                    <a:pt x="609" y="553"/>
                  </a:lnTo>
                  <a:lnTo>
                    <a:pt x="608" y="553"/>
                  </a:lnTo>
                  <a:lnTo>
                    <a:pt x="607" y="553"/>
                  </a:lnTo>
                  <a:lnTo>
                    <a:pt x="608" y="553"/>
                  </a:lnTo>
                  <a:lnTo>
                    <a:pt x="608" y="552"/>
                  </a:lnTo>
                  <a:lnTo>
                    <a:pt x="609" y="550"/>
                  </a:lnTo>
                  <a:lnTo>
                    <a:pt x="608" y="550"/>
                  </a:lnTo>
                  <a:lnTo>
                    <a:pt x="608" y="549"/>
                  </a:lnTo>
                  <a:lnTo>
                    <a:pt x="609" y="549"/>
                  </a:lnTo>
                  <a:lnTo>
                    <a:pt x="609" y="550"/>
                  </a:lnTo>
                  <a:lnTo>
                    <a:pt x="610" y="550"/>
                  </a:lnTo>
                  <a:lnTo>
                    <a:pt x="610" y="549"/>
                  </a:lnTo>
                  <a:lnTo>
                    <a:pt x="609" y="549"/>
                  </a:lnTo>
                  <a:lnTo>
                    <a:pt x="608" y="549"/>
                  </a:lnTo>
                  <a:lnTo>
                    <a:pt x="609" y="549"/>
                  </a:lnTo>
                  <a:lnTo>
                    <a:pt x="610" y="549"/>
                  </a:lnTo>
                  <a:lnTo>
                    <a:pt x="612" y="549"/>
                  </a:lnTo>
                  <a:lnTo>
                    <a:pt x="610" y="549"/>
                  </a:lnTo>
                  <a:lnTo>
                    <a:pt x="609" y="548"/>
                  </a:lnTo>
                  <a:lnTo>
                    <a:pt x="608" y="548"/>
                  </a:lnTo>
                  <a:lnTo>
                    <a:pt x="608" y="549"/>
                  </a:lnTo>
                  <a:lnTo>
                    <a:pt x="607" y="548"/>
                  </a:lnTo>
                  <a:lnTo>
                    <a:pt x="607" y="549"/>
                  </a:lnTo>
                  <a:lnTo>
                    <a:pt x="608" y="549"/>
                  </a:lnTo>
                  <a:lnTo>
                    <a:pt x="608" y="550"/>
                  </a:lnTo>
                  <a:lnTo>
                    <a:pt x="608" y="552"/>
                  </a:lnTo>
                  <a:lnTo>
                    <a:pt x="607" y="552"/>
                  </a:lnTo>
                  <a:lnTo>
                    <a:pt x="607" y="550"/>
                  </a:lnTo>
                  <a:lnTo>
                    <a:pt x="606" y="550"/>
                  </a:lnTo>
                  <a:lnTo>
                    <a:pt x="606" y="549"/>
                  </a:lnTo>
                  <a:lnTo>
                    <a:pt x="605" y="549"/>
                  </a:lnTo>
                  <a:lnTo>
                    <a:pt x="606" y="550"/>
                  </a:lnTo>
                  <a:lnTo>
                    <a:pt x="606" y="552"/>
                  </a:lnTo>
                  <a:lnTo>
                    <a:pt x="606" y="550"/>
                  </a:lnTo>
                  <a:lnTo>
                    <a:pt x="606" y="552"/>
                  </a:lnTo>
                  <a:lnTo>
                    <a:pt x="605" y="552"/>
                  </a:lnTo>
                  <a:lnTo>
                    <a:pt x="605" y="553"/>
                  </a:lnTo>
                  <a:lnTo>
                    <a:pt x="604" y="553"/>
                  </a:lnTo>
                  <a:lnTo>
                    <a:pt x="602" y="553"/>
                  </a:lnTo>
                  <a:lnTo>
                    <a:pt x="602" y="552"/>
                  </a:lnTo>
                  <a:lnTo>
                    <a:pt x="604" y="552"/>
                  </a:lnTo>
                  <a:lnTo>
                    <a:pt x="604" y="550"/>
                  </a:lnTo>
                  <a:lnTo>
                    <a:pt x="604" y="552"/>
                  </a:lnTo>
                  <a:lnTo>
                    <a:pt x="602" y="552"/>
                  </a:lnTo>
                  <a:lnTo>
                    <a:pt x="602" y="550"/>
                  </a:lnTo>
                  <a:lnTo>
                    <a:pt x="604" y="550"/>
                  </a:lnTo>
                  <a:lnTo>
                    <a:pt x="602" y="549"/>
                  </a:lnTo>
                  <a:lnTo>
                    <a:pt x="604" y="549"/>
                  </a:lnTo>
                  <a:lnTo>
                    <a:pt x="602" y="549"/>
                  </a:lnTo>
                  <a:lnTo>
                    <a:pt x="602" y="548"/>
                  </a:lnTo>
                  <a:lnTo>
                    <a:pt x="604" y="548"/>
                  </a:lnTo>
                  <a:lnTo>
                    <a:pt x="602" y="548"/>
                  </a:lnTo>
                  <a:lnTo>
                    <a:pt x="601" y="548"/>
                  </a:lnTo>
                  <a:lnTo>
                    <a:pt x="601" y="547"/>
                  </a:lnTo>
                  <a:lnTo>
                    <a:pt x="602" y="547"/>
                  </a:lnTo>
                  <a:lnTo>
                    <a:pt x="601" y="547"/>
                  </a:lnTo>
                  <a:lnTo>
                    <a:pt x="602" y="547"/>
                  </a:lnTo>
                  <a:lnTo>
                    <a:pt x="602" y="546"/>
                  </a:lnTo>
                  <a:lnTo>
                    <a:pt x="601" y="546"/>
                  </a:lnTo>
                  <a:lnTo>
                    <a:pt x="601" y="545"/>
                  </a:lnTo>
                  <a:lnTo>
                    <a:pt x="600" y="545"/>
                  </a:lnTo>
                  <a:lnTo>
                    <a:pt x="600" y="543"/>
                  </a:lnTo>
                  <a:lnTo>
                    <a:pt x="599" y="543"/>
                  </a:lnTo>
                  <a:lnTo>
                    <a:pt x="599" y="542"/>
                  </a:lnTo>
                  <a:lnTo>
                    <a:pt x="598" y="542"/>
                  </a:lnTo>
                  <a:lnTo>
                    <a:pt x="599" y="542"/>
                  </a:lnTo>
                  <a:lnTo>
                    <a:pt x="599" y="543"/>
                  </a:lnTo>
                  <a:lnTo>
                    <a:pt x="600" y="543"/>
                  </a:lnTo>
                  <a:lnTo>
                    <a:pt x="601" y="543"/>
                  </a:lnTo>
                  <a:lnTo>
                    <a:pt x="601" y="545"/>
                  </a:lnTo>
                  <a:lnTo>
                    <a:pt x="602" y="545"/>
                  </a:lnTo>
                  <a:lnTo>
                    <a:pt x="602" y="543"/>
                  </a:lnTo>
                  <a:lnTo>
                    <a:pt x="601" y="543"/>
                  </a:lnTo>
                  <a:lnTo>
                    <a:pt x="602" y="543"/>
                  </a:lnTo>
                  <a:lnTo>
                    <a:pt x="604" y="545"/>
                  </a:lnTo>
                  <a:lnTo>
                    <a:pt x="605" y="545"/>
                  </a:lnTo>
                  <a:lnTo>
                    <a:pt x="605" y="543"/>
                  </a:lnTo>
                  <a:lnTo>
                    <a:pt x="606" y="543"/>
                  </a:lnTo>
                  <a:lnTo>
                    <a:pt x="606" y="542"/>
                  </a:lnTo>
                  <a:lnTo>
                    <a:pt x="607" y="542"/>
                  </a:lnTo>
                  <a:lnTo>
                    <a:pt x="607" y="543"/>
                  </a:lnTo>
                  <a:lnTo>
                    <a:pt x="607" y="545"/>
                  </a:lnTo>
                  <a:lnTo>
                    <a:pt x="608" y="545"/>
                  </a:lnTo>
                  <a:lnTo>
                    <a:pt x="609" y="545"/>
                  </a:lnTo>
                  <a:lnTo>
                    <a:pt x="609" y="546"/>
                  </a:lnTo>
                  <a:lnTo>
                    <a:pt x="609" y="545"/>
                  </a:lnTo>
                  <a:lnTo>
                    <a:pt x="610" y="545"/>
                  </a:lnTo>
                  <a:lnTo>
                    <a:pt x="609" y="545"/>
                  </a:lnTo>
                  <a:lnTo>
                    <a:pt x="609" y="543"/>
                  </a:lnTo>
                  <a:lnTo>
                    <a:pt x="609" y="542"/>
                  </a:lnTo>
                  <a:lnTo>
                    <a:pt x="609" y="543"/>
                  </a:lnTo>
                  <a:lnTo>
                    <a:pt x="609" y="545"/>
                  </a:lnTo>
                  <a:lnTo>
                    <a:pt x="608" y="545"/>
                  </a:lnTo>
                  <a:lnTo>
                    <a:pt x="608" y="543"/>
                  </a:lnTo>
                  <a:lnTo>
                    <a:pt x="608" y="542"/>
                  </a:lnTo>
                  <a:lnTo>
                    <a:pt x="607" y="542"/>
                  </a:lnTo>
                  <a:lnTo>
                    <a:pt x="608" y="542"/>
                  </a:lnTo>
                  <a:lnTo>
                    <a:pt x="608" y="541"/>
                  </a:lnTo>
                  <a:lnTo>
                    <a:pt x="608" y="540"/>
                  </a:lnTo>
                  <a:lnTo>
                    <a:pt x="609" y="541"/>
                  </a:lnTo>
                  <a:lnTo>
                    <a:pt x="610" y="541"/>
                  </a:lnTo>
                  <a:lnTo>
                    <a:pt x="610" y="542"/>
                  </a:lnTo>
                  <a:lnTo>
                    <a:pt x="612" y="542"/>
                  </a:lnTo>
                  <a:lnTo>
                    <a:pt x="612" y="543"/>
                  </a:lnTo>
                  <a:lnTo>
                    <a:pt x="613" y="543"/>
                  </a:lnTo>
                  <a:lnTo>
                    <a:pt x="613" y="545"/>
                  </a:lnTo>
                  <a:lnTo>
                    <a:pt x="613" y="546"/>
                  </a:lnTo>
                  <a:lnTo>
                    <a:pt x="614" y="546"/>
                  </a:lnTo>
                  <a:lnTo>
                    <a:pt x="613" y="547"/>
                  </a:lnTo>
                  <a:lnTo>
                    <a:pt x="613" y="546"/>
                  </a:lnTo>
                  <a:lnTo>
                    <a:pt x="613" y="547"/>
                  </a:lnTo>
                  <a:lnTo>
                    <a:pt x="612" y="547"/>
                  </a:lnTo>
                  <a:lnTo>
                    <a:pt x="612" y="548"/>
                  </a:lnTo>
                  <a:lnTo>
                    <a:pt x="610" y="548"/>
                  </a:lnTo>
                  <a:lnTo>
                    <a:pt x="612" y="548"/>
                  </a:lnTo>
                  <a:lnTo>
                    <a:pt x="613" y="548"/>
                  </a:lnTo>
                  <a:lnTo>
                    <a:pt x="614" y="548"/>
                  </a:lnTo>
                  <a:lnTo>
                    <a:pt x="615" y="548"/>
                  </a:lnTo>
                  <a:lnTo>
                    <a:pt x="614" y="548"/>
                  </a:lnTo>
                  <a:lnTo>
                    <a:pt x="613" y="547"/>
                  </a:lnTo>
                  <a:lnTo>
                    <a:pt x="614" y="547"/>
                  </a:lnTo>
                  <a:lnTo>
                    <a:pt x="614" y="546"/>
                  </a:lnTo>
                  <a:lnTo>
                    <a:pt x="614" y="545"/>
                  </a:lnTo>
                  <a:lnTo>
                    <a:pt x="612" y="543"/>
                  </a:lnTo>
                  <a:lnTo>
                    <a:pt x="612" y="542"/>
                  </a:lnTo>
                  <a:lnTo>
                    <a:pt x="610" y="542"/>
                  </a:lnTo>
                  <a:lnTo>
                    <a:pt x="610" y="541"/>
                  </a:lnTo>
                  <a:lnTo>
                    <a:pt x="612" y="541"/>
                  </a:lnTo>
                  <a:lnTo>
                    <a:pt x="610" y="541"/>
                  </a:lnTo>
                  <a:lnTo>
                    <a:pt x="612" y="540"/>
                  </a:lnTo>
                  <a:lnTo>
                    <a:pt x="612" y="541"/>
                  </a:lnTo>
                  <a:lnTo>
                    <a:pt x="612" y="540"/>
                  </a:lnTo>
                  <a:lnTo>
                    <a:pt x="613" y="540"/>
                  </a:lnTo>
                  <a:lnTo>
                    <a:pt x="612" y="540"/>
                  </a:lnTo>
                  <a:lnTo>
                    <a:pt x="612" y="539"/>
                  </a:lnTo>
                  <a:lnTo>
                    <a:pt x="610" y="538"/>
                  </a:lnTo>
                  <a:lnTo>
                    <a:pt x="609" y="536"/>
                  </a:lnTo>
                  <a:lnTo>
                    <a:pt x="608" y="536"/>
                  </a:lnTo>
                  <a:lnTo>
                    <a:pt x="608" y="535"/>
                  </a:lnTo>
                  <a:lnTo>
                    <a:pt x="607" y="535"/>
                  </a:lnTo>
                  <a:lnTo>
                    <a:pt x="606" y="535"/>
                  </a:lnTo>
                  <a:lnTo>
                    <a:pt x="605" y="534"/>
                  </a:lnTo>
                  <a:lnTo>
                    <a:pt x="604" y="534"/>
                  </a:lnTo>
                  <a:lnTo>
                    <a:pt x="602" y="534"/>
                  </a:lnTo>
                  <a:lnTo>
                    <a:pt x="602" y="533"/>
                  </a:lnTo>
                  <a:lnTo>
                    <a:pt x="601" y="533"/>
                  </a:lnTo>
                  <a:lnTo>
                    <a:pt x="600" y="533"/>
                  </a:lnTo>
                  <a:lnTo>
                    <a:pt x="600" y="534"/>
                  </a:lnTo>
                  <a:lnTo>
                    <a:pt x="601" y="534"/>
                  </a:lnTo>
                  <a:lnTo>
                    <a:pt x="602" y="534"/>
                  </a:lnTo>
                  <a:lnTo>
                    <a:pt x="602" y="535"/>
                  </a:lnTo>
                  <a:lnTo>
                    <a:pt x="604" y="535"/>
                  </a:lnTo>
                  <a:lnTo>
                    <a:pt x="604" y="534"/>
                  </a:lnTo>
                  <a:lnTo>
                    <a:pt x="605" y="535"/>
                  </a:lnTo>
                  <a:lnTo>
                    <a:pt x="606" y="535"/>
                  </a:lnTo>
                  <a:lnTo>
                    <a:pt x="607" y="535"/>
                  </a:lnTo>
                  <a:lnTo>
                    <a:pt x="608" y="536"/>
                  </a:lnTo>
                  <a:lnTo>
                    <a:pt x="609" y="536"/>
                  </a:lnTo>
                  <a:lnTo>
                    <a:pt x="609" y="538"/>
                  </a:lnTo>
                  <a:lnTo>
                    <a:pt x="610" y="538"/>
                  </a:lnTo>
                  <a:lnTo>
                    <a:pt x="610" y="539"/>
                  </a:lnTo>
                  <a:lnTo>
                    <a:pt x="609" y="539"/>
                  </a:lnTo>
                  <a:lnTo>
                    <a:pt x="608" y="539"/>
                  </a:lnTo>
                  <a:lnTo>
                    <a:pt x="607" y="539"/>
                  </a:lnTo>
                  <a:lnTo>
                    <a:pt x="607" y="538"/>
                  </a:lnTo>
                  <a:lnTo>
                    <a:pt x="606" y="538"/>
                  </a:lnTo>
                  <a:lnTo>
                    <a:pt x="605" y="538"/>
                  </a:lnTo>
                  <a:lnTo>
                    <a:pt x="604" y="536"/>
                  </a:lnTo>
                  <a:lnTo>
                    <a:pt x="602" y="536"/>
                  </a:lnTo>
                  <a:lnTo>
                    <a:pt x="601" y="535"/>
                  </a:lnTo>
                  <a:lnTo>
                    <a:pt x="600" y="535"/>
                  </a:lnTo>
                  <a:lnTo>
                    <a:pt x="601" y="536"/>
                  </a:lnTo>
                  <a:lnTo>
                    <a:pt x="602" y="536"/>
                  </a:lnTo>
                  <a:lnTo>
                    <a:pt x="602" y="538"/>
                  </a:lnTo>
                  <a:lnTo>
                    <a:pt x="604" y="538"/>
                  </a:lnTo>
                  <a:lnTo>
                    <a:pt x="605" y="538"/>
                  </a:lnTo>
                  <a:lnTo>
                    <a:pt x="605" y="539"/>
                  </a:lnTo>
                  <a:lnTo>
                    <a:pt x="605" y="538"/>
                  </a:lnTo>
                  <a:lnTo>
                    <a:pt x="604" y="538"/>
                  </a:lnTo>
                  <a:lnTo>
                    <a:pt x="605" y="538"/>
                  </a:lnTo>
                  <a:lnTo>
                    <a:pt x="605" y="539"/>
                  </a:lnTo>
                  <a:lnTo>
                    <a:pt x="604" y="539"/>
                  </a:lnTo>
                  <a:lnTo>
                    <a:pt x="604" y="540"/>
                  </a:lnTo>
                  <a:lnTo>
                    <a:pt x="605" y="540"/>
                  </a:lnTo>
                  <a:lnTo>
                    <a:pt x="605" y="539"/>
                  </a:lnTo>
                  <a:lnTo>
                    <a:pt x="606" y="539"/>
                  </a:lnTo>
                  <a:lnTo>
                    <a:pt x="607" y="539"/>
                  </a:lnTo>
                  <a:lnTo>
                    <a:pt x="606" y="540"/>
                  </a:lnTo>
                  <a:lnTo>
                    <a:pt x="605" y="540"/>
                  </a:lnTo>
                  <a:lnTo>
                    <a:pt x="605" y="541"/>
                  </a:lnTo>
                  <a:lnTo>
                    <a:pt x="605" y="542"/>
                  </a:lnTo>
                  <a:lnTo>
                    <a:pt x="604" y="542"/>
                  </a:lnTo>
                  <a:lnTo>
                    <a:pt x="604" y="541"/>
                  </a:lnTo>
                  <a:lnTo>
                    <a:pt x="602" y="541"/>
                  </a:lnTo>
                  <a:lnTo>
                    <a:pt x="602" y="540"/>
                  </a:lnTo>
                  <a:lnTo>
                    <a:pt x="601" y="539"/>
                  </a:lnTo>
                  <a:lnTo>
                    <a:pt x="601" y="538"/>
                  </a:lnTo>
                  <a:lnTo>
                    <a:pt x="600" y="536"/>
                  </a:lnTo>
                  <a:lnTo>
                    <a:pt x="600" y="538"/>
                  </a:lnTo>
                  <a:lnTo>
                    <a:pt x="601" y="538"/>
                  </a:lnTo>
                  <a:lnTo>
                    <a:pt x="601" y="539"/>
                  </a:lnTo>
                  <a:lnTo>
                    <a:pt x="602" y="541"/>
                  </a:lnTo>
                  <a:lnTo>
                    <a:pt x="602" y="542"/>
                  </a:lnTo>
                  <a:lnTo>
                    <a:pt x="604" y="543"/>
                  </a:lnTo>
                  <a:lnTo>
                    <a:pt x="602" y="543"/>
                  </a:lnTo>
                  <a:lnTo>
                    <a:pt x="601" y="542"/>
                  </a:lnTo>
                  <a:lnTo>
                    <a:pt x="600" y="542"/>
                  </a:lnTo>
                  <a:lnTo>
                    <a:pt x="600" y="541"/>
                  </a:lnTo>
                  <a:lnTo>
                    <a:pt x="599" y="541"/>
                  </a:lnTo>
                  <a:lnTo>
                    <a:pt x="599" y="540"/>
                  </a:lnTo>
                  <a:lnTo>
                    <a:pt x="598" y="540"/>
                  </a:lnTo>
                  <a:lnTo>
                    <a:pt x="598" y="539"/>
                  </a:lnTo>
                  <a:lnTo>
                    <a:pt x="599" y="539"/>
                  </a:lnTo>
                  <a:lnTo>
                    <a:pt x="599" y="540"/>
                  </a:lnTo>
                  <a:lnTo>
                    <a:pt x="600" y="540"/>
                  </a:lnTo>
                  <a:lnTo>
                    <a:pt x="600" y="541"/>
                  </a:lnTo>
                  <a:lnTo>
                    <a:pt x="601" y="541"/>
                  </a:lnTo>
                  <a:lnTo>
                    <a:pt x="600" y="540"/>
                  </a:lnTo>
                  <a:lnTo>
                    <a:pt x="600" y="539"/>
                  </a:lnTo>
                  <a:lnTo>
                    <a:pt x="599" y="539"/>
                  </a:lnTo>
                  <a:lnTo>
                    <a:pt x="598" y="538"/>
                  </a:lnTo>
                  <a:lnTo>
                    <a:pt x="599" y="538"/>
                  </a:lnTo>
                  <a:lnTo>
                    <a:pt x="599" y="536"/>
                  </a:lnTo>
                  <a:lnTo>
                    <a:pt x="598" y="538"/>
                  </a:lnTo>
                  <a:lnTo>
                    <a:pt x="598" y="536"/>
                  </a:lnTo>
                  <a:lnTo>
                    <a:pt x="598" y="538"/>
                  </a:lnTo>
                  <a:lnTo>
                    <a:pt x="597" y="536"/>
                  </a:lnTo>
                  <a:lnTo>
                    <a:pt x="597" y="538"/>
                  </a:lnTo>
                  <a:lnTo>
                    <a:pt x="595" y="538"/>
                  </a:lnTo>
                  <a:lnTo>
                    <a:pt x="594" y="536"/>
                  </a:lnTo>
                  <a:lnTo>
                    <a:pt x="595" y="536"/>
                  </a:lnTo>
                  <a:lnTo>
                    <a:pt x="594" y="536"/>
                  </a:lnTo>
                  <a:lnTo>
                    <a:pt x="594" y="535"/>
                  </a:lnTo>
                  <a:lnTo>
                    <a:pt x="593" y="535"/>
                  </a:lnTo>
                  <a:lnTo>
                    <a:pt x="593" y="534"/>
                  </a:lnTo>
                  <a:lnTo>
                    <a:pt x="592" y="534"/>
                  </a:lnTo>
                  <a:lnTo>
                    <a:pt x="592" y="533"/>
                  </a:lnTo>
                  <a:lnTo>
                    <a:pt x="591" y="532"/>
                  </a:lnTo>
                  <a:lnTo>
                    <a:pt x="592" y="532"/>
                  </a:lnTo>
                  <a:lnTo>
                    <a:pt x="593" y="532"/>
                  </a:lnTo>
                  <a:lnTo>
                    <a:pt x="593" y="533"/>
                  </a:lnTo>
                  <a:lnTo>
                    <a:pt x="594" y="533"/>
                  </a:lnTo>
                  <a:lnTo>
                    <a:pt x="595" y="534"/>
                  </a:lnTo>
                  <a:lnTo>
                    <a:pt x="595" y="535"/>
                  </a:lnTo>
                  <a:lnTo>
                    <a:pt x="597" y="535"/>
                  </a:lnTo>
                  <a:lnTo>
                    <a:pt x="595" y="534"/>
                  </a:lnTo>
                  <a:lnTo>
                    <a:pt x="597" y="534"/>
                  </a:lnTo>
                  <a:lnTo>
                    <a:pt x="595" y="534"/>
                  </a:lnTo>
                  <a:lnTo>
                    <a:pt x="595" y="533"/>
                  </a:lnTo>
                  <a:lnTo>
                    <a:pt x="594" y="533"/>
                  </a:lnTo>
                  <a:lnTo>
                    <a:pt x="593" y="532"/>
                  </a:lnTo>
                  <a:lnTo>
                    <a:pt x="593" y="531"/>
                  </a:lnTo>
                  <a:lnTo>
                    <a:pt x="593" y="529"/>
                  </a:lnTo>
                  <a:lnTo>
                    <a:pt x="592" y="529"/>
                  </a:lnTo>
                  <a:lnTo>
                    <a:pt x="593" y="529"/>
                  </a:lnTo>
                  <a:lnTo>
                    <a:pt x="593" y="531"/>
                  </a:lnTo>
                  <a:lnTo>
                    <a:pt x="593" y="529"/>
                  </a:lnTo>
                  <a:lnTo>
                    <a:pt x="592" y="529"/>
                  </a:lnTo>
                  <a:lnTo>
                    <a:pt x="592" y="528"/>
                  </a:lnTo>
                  <a:lnTo>
                    <a:pt x="591" y="529"/>
                  </a:lnTo>
                  <a:lnTo>
                    <a:pt x="590" y="529"/>
                  </a:lnTo>
                  <a:lnTo>
                    <a:pt x="590" y="528"/>
                  </a:lnTo>
                  <a:lnTo>
                    <a:pt x="588" y="528"/>
                  </a:lnTo>
                  <a:lnTo>
                    <a:pt x="588" y="529"/>
                  </a:lnTo>
                  <a:lnTo>
                    <a:pt x="587" y="529"/>
                  </a:lnTo>
                  <a:lnTo>
                    <a:pt x="587" y="528"/>
                  </a:lnTo>
                  <a:lnTo>
                    <a:pt x="587" y="527"/>
                  </a:lnTo>
                  <a:lnTo>
                    <a:pt x="586" y="527"/>
                  </a:lnTo>
                  <a:lnTo>
                    <a:pt x="587" y="526"/>
                  </a:lnTo>
                  <a:lnTo>
                    <a:pt x="586" y="526"/>
                  </a:lnTo>
                  <a:lnTo>
                    <a:pt x="586" y="527"/>
                  </a:lnTo>
                  <a:lnTo>
                    <a:pt x="585" y="527"/>
                  </a:lnTo>
                  <a:lnTo>
                    <a:pt x="585" y="526"/>
                  </a:lnTo>
                  <a:lnTo>
                    <a:pt x="585" y="525"/>
                  </a:lnTo>
                  <a:lnTo>
                    <a:pt x="586" y="525"/>
                  </a:lnTo>
                  <a:lnTo>
                    <a:pt x="587" y="525"/>
                  </a:lnTo>
                  <a:lnTo>
                    <a:pt x="588" y="525"/>
                  </a:lnTo>
                  <a:lnTo>
                    <a:pt x="588" y="524"/>
                  </a:lnTo>
                  <a:lnTo>
                    <a:pt x="588" y="525"/>
                  </a:lnTo>
                  <a:lnTo>
                    <a:pt x="590" y="525"/>
                  </a:lnTo>
                  <a:lnTo>
                    <a:pt x="590" y="526"/>
                  </a:lnTo>
                  <a:lnTo>
                    <a:pt x="590" y="525"/>
                  </a:lnTo>
                  <a:lnTo>
                    <a:pt x="588" y="524"/>
                  </a:lnTo>
                  <a:lnTo>
                    <a:pt x="590" y="524"/>
                  </a:lnTo>
                  <a:lnTo>
                    <a:pt x="590" y="522"/>
                  </a:lnTo>
                  <a:lnTo>
                    <a:pt x="588" y="522"/>
                  </a:lnTo>
                  <a:lnTo>
                    <a:pt x="588" y="521"/>
                  </a:lnTo>
                  <a:lnTo>
                    <a:pt x="590" y="521"/>
                  </a:lnTo>
                  <a:lnTo>
                    <a:pt x="590" y="520"/>
                  </a:lnTo>
                  <a:lnTo>
                    <a:pt x="590" y="521"/>
                  </a:lnTo>
                  <a:lnTo>
                    <a:pt x="591" y="521"/>
                  </a:lnTo>
                  <a:lnTo>
                    <a:pt x="592" y="521"/>
                  </a:lnTo>
                  <a:lnTo>
                    <a:pt x="591" y="521"/>
                  </a:lnTo>
                  <a:lnTo>
                    <a:pt x="591" y="520"/>
                  </a:lnTo>
                  <a:lnTo>
                    <a:pt x="590" y="520"/>
                  </a:lnTo>
                  <a:lnTo>
                    <a:pt x="588" y="519"/>
                  </a:lnTo>
                  <a:lnTo>
                    <a:pt x="590" y="519"/>
                  </a:lnTo>
                  <a:lnTo>
                    <a:pt x="590" y="518"/>
                  </a:lnTo>
                  <a:lnTo>
                    <a:pt x="590" y="517"/>
                  </a:lnTo>
                  <a:lnTo>
                    <a:pt x="588" y="518"/>
                  </a:lnTo>
                  <a:lnTo>
                    <a:pt x="588" y="519"/>
                  </a:lnTo>
                  <a:lnTo>
                    <a:pt x="587" y="519"/>
                  </a:lnTo>
                  <a:lnTo>
                    <a:pt x="588" y="520"/>
                  </a:lnTo>
                  <a:lnTo>
                    <a:pt x="587" y="520"/>
                  </a:lnTo>
                  <a:lnTo>
                    <a:pt x="588" y="520"/>
                  </a:lnTo>
                  <a:lnTo>
                    <a:pt x="588" y="521"/>
                  </a:lnTo>
                  <a:lnTo>
                    <a:pt x="588" y="522"/>
                  </a:lnTo>
                  <a:lnTo>
                    <a:pt x="588" y="524"/>
                  </a:lnTo>
                  <a:lnTo>
                    <a:pt x="587" y="524"/>
                  </a:lnTo>
                  <a:lnTo>
                    <a:pt x="586" y="524"/>
                  </a:lnTo>
                  <a:lnTo>
                    <a:pt x="585" y="522"/>
                  </a:lnTo>
                  <a:lnTo>
                    <a:pt x="585" y="521"/>
                  </a:lnTo>
                  <a:lnTo>
                    <a:pt x="585" y="522"/>
                  </a:lnTo>
                  <a:lnTo>
                    <a:pt x="584" y="521"/>
                  </a:lnTo>
                  <a:lnTo>
                    <a:pt x="583" y="520"/>
                  </a:lnTo>
                  <a:lnTo>
                    <a:pt x="583" y="519"/>
                  </a:lnTo>
                  <a:lnTo>
                    <a:pt x="581" y="519"/>
                  </a:lnTo>
                  <a:lnTo>
                    <a:pt x="581" y="518"/>
                  </a:lnTo>
                  <a:lnTo>
                    <a:pt x="583" y="518"/>
                  </a:lnTo>
                  <a:lnTo>
                    <a:pt x="583" y="519"/>
                  </a:lnTo>
                  <a:lnTo>
                    <a:pt x="584" y="520"/>
                  </a:lnTo>
                  <a:lnTo>
                    <a:pt x="583" y="519"/>
                  </a:lnTo>
                  <a:lnTo>
                    <a:pt x="584" y="519"/>
                  </a:lnTo>
                  <a:lnTo>
                    <a:pt x="583" y="519"/>
                  </a:lnTo>
                  <a:lnTo>
                    <a:pt x="583" y="518"/>
                  </a:lnTo>
                  <a:lnTo>
                    <a:pt x="584" y="519"/>
                  </a:lnTo>
                  <a:lnTo>
                    <a:pt x="586" y="519"/>
                  </a:lnTo>
                  <a:lnTo>
                    <a:pt x="585" y="519"/>
                  </a:lnTo>
                  <a:lnTo>
                    <a:pt x="584" y="518"/>
                  </a:lnTo>
                  <a:lnTo>
                    <a:pt x="583" y="518"/>
                  </a:lnTo>
                  <a:lnTo>
                    <a:pt x="583" y="517"/>
                  </a:lnTo>
                  <a:lnTo>
                    <a:pt x="584" y="517"/>
                  </a:lnTo>
                  <a:lnTo>
                    <a:pt x="583" y="517"/>
                  </a:lnTo>
                  <a:lnTo>
                    <a:pt x="581" y="518"/>
                  </a:lnTo>
                  <a:lnTo>
                    <a:pt x="581" y="517"/>
                  </a:lnTo>
                  <a:lnTo>
                    <a:pt x="581" y="518"/>
                  </a:lnTo>
                  <a:lnTo>
                    <a:pt x="580" y="518"/>
                  </a:lnTo>
                  <a:lnTo>
                    <a:pt x="580" y="517"/>
                  </a:lnTo>
                  <a:lnTo>
                    <a:pt x="580" y="515"/>
                  </a:lnTo>
                  <a:lnTo>
                    <a:pt x="579" y="515"/>
                  </a:lnTo>
                  <a:lnTo>
                    <a:pt x="579" y="517"/>
                  </a:lnTo>
                  <a:lnTo>
                    <a:pt x="578" y="517"/>
                  </a:lnTo>
                  <a:lnTo>
                    <a:pt x="578" y="515"/>
                  </a:lnTo>
                  <a:lnTo>
                    <a:pt x="577" y="515"/>
                  </a:lnTo>
                  <a:lnTo>
                    <a:pt x="577" y="514"/>
                  </a:lnTo>
                  <a:lnTo>
                    <a:pt x="577" y="515"/>
                  </a:lnTo>
                  <a:lnTo>
                    <a:pt x="577" y="514"/>
                  </a:lnTo>
                  <a:lnTo>
                    <a:pt x="576" y="514"/>
                  </a:lnTo>
                  <a:lnTo>
                    <a:pt x="574" y="514"/>
                  </a:lnTo>
                  <a:lnTo>
                    <a:pt x="574" y="513"/>
                  </a:lnTo>
                  <a:lnTo>
                    <a:pt x="576" y="512"/>
                  </a:lnTo>
                  <a:lnTo>
                    <a:pt x="576" y="513"/>
                  </a:lnTo>
                  <a:lnTo>
                    <a:pt x="577" y="513"/>
                  </a:lnTo>
                  <a:lnTo>
                    <a:pt x="576" y="513"/>
                  </a:lnTo>
                  <a:lnTo>
                    <a:pt x="576" y="512"/>
                  </a:lnTo>
                  <a:lnTo>
                    <a:pt x="577" y="512"/>
                  </a:lnTo>
                  <a:lnTo>
                    <a:pt x="578" y="512"/>
                  </a:lnTo>
                  <a:lnTo>
                    <a:pt x="578" y="513"/>
                  </a:lnTo>
                  <a:lnTo>
                    <a:pt x="579" y="513"/>
                  </a:lnTo>
                  <a:lnTo>
                    <a:pt x="580" y="514"/>
                  </a:lnTo>
                  <a:lnTo>
                    <a:pt x="580" y="515"/>
                  </a:lnTo>
                  <a:lnTo>
                    <a:pt x="581" y="514"/>
                  </a:lnTo>
                  <a:lnTo>
                    <a:pt x="584" y="515"/>
                  </a:lnTo>
                  <a:lnTo>
                    <a:pt x="585" y="515"/>
                  </a:lnTo>
                  <a:lnTo>
                    <a:pt x="584" y="514"/>
                  </a:lnTo>
                  <a:lnTo>
                    <a:pt x="583" y="514"/>
                  </a:lnTo>
                  <a:lnTo>
                    <a:pt x="581" y="514"/>
                  </a:lnTo>
                  <a:lnTo>
                    <a:pt x="580" y="514"/>
                  </a:lnTo>
                  <a:lnTo>
                    <a:pt x="580" y="513"/>
                  </a:lnTo>
                  <a:lnTo>
                    <a:pt x="579" y="513"/>
                  </a:lnTo>
                  <a:lnTo>
                    <a:pt x="579" y="512"/>
                  </a:lnTo>
                  <a:lnTo>
                    <a:pt x="578" y="512"/>
                  </a:lnTo>
                  <a:lnTo>
                    <a:pt x="578" y="511"/>
                  </a:lnTo>
                  <a:lnTo>
                    <a:pt x="577" y="511"/>
                  </a:lnTo>
                  <a:lnTo>
                    <a:pt x="577" y="510"/>
                  </a:lnTo>
                  <a:lnTo>
                    <a:pt x="578" y="510"/>
                  </a:lnTo>
                  <a:lnTo>
                    <a:pt x="579" y="511"/>
                  </a:lnTo>
                  <a:lnTo>
                    <a:pt x="580" y="511"/>
                  </a:lnTo>
                  <a:lnTo>
                    <a:pt x="581" y="512"/>
                  </a:lnTo>
                  <a:lnTo>
                    <a:pt x="583" y="511"/>
                  </a:lnTo>
                  <a:lnTo>
                    <a:pt x="583" y="512"/>
                  </a:lnTo>
                  <a:lnTo>
                    <a:pt x="584" y="512"/>
                  </a:lnTo>
                  <a:lnTo>
                    <a:pt x="583" y="512"/>
                  </a:lnTo>
                  <a:lnTo>
                    <a:pt x="583" y="511"/>
                  </a:lnTo>
                  <a:lnTo>
                    <a:pt x="581" y="511"/>
                  </a:lnTo>
                  <a:lnTo>
                    <a:pt x="581" y="510"/>
                  </a:lnTo>
                  <a:lnTo>
                    <a:pt x="583" y="510"/>
                  </a:lnTo>
                  <a:lnTo>
                    <a:pt x="581" y="510"/>
                  </a:lnTo>
                  <a:lnTo>
                    <a:pt x="581" y="508"/>
                  </a:lnTo>
                  <a:lnTo>
                    <a:pt x="581" y="510"/>
                  </a:lnTo>
                  <a:lnTo>
                    <a:pt x="581" y="511"/>
                  </a:lnTo>
                  <a:lnTo>
                    <a:pt x="580" y="511"/>
                  </a:lnTo>
                  <a:lnTo>
                    <a:pt x="579" y="510"/>
                  </a:lnTo>
                  <a:lnTo>
                    <a:pt x="577" y="510"/>
                  </a:lnTo>
                  <a:lnTo>
                    <a:pt x="577" y="508"/>
                  </a:lnTo>
                  <a:lnTo>
                    <a:pt x="576" y="508"/>
                  </a:lnTo>
                  <a:lnTo>
                    <a:pt x="576" y="507"/>
                  </a:lnTo>
                  <a:lnTo>
                    <a:pt x="577" y="507"/>
                  </a:lnTo>
                  <a:lnTo>
                    <a:pt x="578" y="507"/>
                  </a:lnTo>
                  <a:lnTo>
                    <a:pt x="579" y="507"/>
                  </a:lnTo>
                  <a:lnTo>
                    <a:pt x="579" y="506"/>
                  </a:lnTo>
                  <a:lnTo>
                    <a:pt x="578" y="506"/>
                  </a:lnTo>
                  <a:lnTo>
                    <a:pt x="578" y="507"/>
                  </a:lnTo>
                  <a:lnTo>
                    <a:pt x="577" y="507"/>
                  </a:lnTo>
                  <a:lnTo>
                    <a:pt x="576" y="506"/>
                  </a:lnTo>
                  <a:lnTo>
                    <a:pt x="576" y="505"/>
                  </a:lnTo>
                  <a:lnTo>
                    <a:pt x="576" y="504"/>
                  </a:lnTo>
                  <a:lnTo>
                    <a:pt x="577" y="504"/>
                  </a:lnTo>
                  <a:lnTo>
                    <a:pt x="578" y="504"/>
                  </a:lnTo>
                  <a:lnTo>
                    <a:pt x="579" y="505"/>
                  </a:lnTo>
                  <a:lnTo>
                    <a:pt x="579" y="504"/>
                  </a:lnTo>
                  <a:lnTo>
                    <a:pt x="580" y="504"/>
                  </a:lnTo>
                  <a:lnTo>
                    <a:pt x="580" y="505"/>
                  </a:lnTo>
                  <a:lnTo>
                    <a:pt x="580" y="506"/>
                  </a:lnTo>
                  <a:lnTo>
                    <a:pt x="581" y="506"/>
                  </a:lnTo>
                  <a:lnTo>
                    <a:pt x="583" y="506"/>
                  </a:lnTo>
                  <a:lnTo>
                    <a:pt x="583" y="507"/>
                  </a:lnTo>
                  <a:lnTo>
                    <a:pt x="584" y="507"/>
                  </a:lnTo>
                  <a:lnTo>
                    <a:pt x="584" y="506"/>
                  </a:lnTo>
                  <a:lnTo>
                    <a:pt x="583" y="506"/>
                  </a:lnTo>
                  <a:lnTo>
                    <a:pt x="581" y="506"/>
                  </a:lnTo>
                  <a:lnTo>
                    <a:pt x="581" y="505"/>
                  </a:lnTo>
                  <a:lnTo>
                    <a:pt x="580" y="505"/>
                  </a:lnTo>
                  <a:lnTo>
                    <a:pt x="580" y="504"/>
                  </a:lnTo>
                  <a:lnTo>
                    <a:pt x="579" y="504"/>
                  </a:lnTo>
                  <a:lnTo>
                    <a:pt x="578" y="504"/>
                  </a:lnTo>
                  <a:lnTo>
                    <a:pt x="577" y="504"/>
                  </a:lnTo>
                  <a:lnTo>
                    <a:pt x="577" y="503"/>
                  </a:lnTo>
                  <a:lnTo>
                    <a:pt x="577" y="501"/>
                  </a:lnTo>
                  <a:lnTo>
                    <a:pt x="577" y="500"/>
                  </a:lnTo>
                  <a:lnTo>
                    <a:pt x="576" y="500"/>
                  </a:lnTo>
                  <a:lnTo>
                    <a:pt x="576" y="499"/>
                  </a:lnTo>
                  <a:lnTo>
                    <a:pt x="577" y="499"/>
                  </a:lnTo>
                  <a:lnTo>
                    <a:pt x="577" y="500"/>
                  </a:lnTo>
                  <a:lnTo>
                    <a:pt x="578" y="500"/>
                  </a:lnTo>
                  <a:lnTo>
                    <a:pt x="579" y="501"/>
                  </a:lnTo>
                  <a:lnTo>
                    <a:pt x="579" y="500"/>
                  </a:lnTo>
                  <a:lnTo>
                    <a:pt x="578" y="500"/>
                  </a:lnTo>
                  <a:lnTo>
                    <a:pt x="577" y="500"/>
                  </a:lnTo>
                  <a:lnTo>
                    <a:pt x="577" y="499"/>
                  </a:lnTo>
                  <a:lnTo>
                    <a:pt x="577" y="498"/>
                  </a:lnTo>
                  <a:lnTo>
                    <a:pt x="576" y="498"/>
                  </a:lnTo>
                  <a:lnTo>
                    <a:pt x="576" y="497"/>
                  </a:lnTo>
                  <a:lnTo>
                    <a:pt x="576" y="496"/>
                  </a:lnTo>
                  <a:lnTo>
                    <a:pt x="577" y="496"/>
                  </a:lnTo>
                  <a:lnTo>
                    <a:pt x="577" y="497"/>
                  </a:lnTo>
                  <a:lnTo>
                    <a:pt x="578" y="497"/>
                  </a:lnTo>
                  <a:lnTo>
                    <a:pt x="578" y="496"/>
                  </a:lnTo>
                  <a:lnTo>
                    <a:pt x="577" y="496"/>
                  </a:lnTo>
                  <a:lnTo>
                    <a:pt x="576" y="496"/>
                  </a:lnTo>
                  <a:lnTo>
                    <a:pt x="574" y="496"/>
                  </a:lnTo>
                  <a:lnTo>
                    <a:pt x="574" y="497"/>
                  </a:lnTo>
                  <a:lnTo>
                    <a:pt x="576" y="497"/>
                  </a:lnTo>
                  <a:lnTo>
                    <a:pt x="576" y="498"/>
                  </a:lnTo>
                  <a:lnTo>
                    <a:pt x="576" y="499"/>
                  </a:lnTo>
                  <a:lnTo>
                    <a:pt x="574" y="499"/>
                  </a:lnTo>
                  <a:lnTo>
                    <a:pt x="576" y="499"/>
                  </a:lnTo>
                  <a:lnTo>
                    <a:pt x="576" y="500"/>
                  </a:lnTo>
                  <a:lnTo>
                    <a:pt x="576" y="501"/>
                  </a:lnTo>
                  <a:lnTo>
                    <a:pt x="576" y="503"/>
                  </a:lnTo>
                  <a:lnTo>
                    <a:pt x="576" y="504"/>
                  </a:lnTo>
                  <a:lnTo>
                    <a:pt x="574" y="503"/>
                  </a:lnTo>
                  <a:lnTo>
                    <a:pt x="573" y="503"/>
                  </a:lnTo>
                  <a:lnTo>
                    <a:pt x="573" y="501"/>
                  </a:lnTo>
                  <a:lnTo>
                    <a:pt x="572" y="501"/>
                  </a:lnTo>
                  <a:lnTo>
                    <a:pt x="572" y="500"/>
                  </a:lnTo>
                  <a:lnTo>
                    <a:pt x="572" y="499"/>
                  </a:lnTo>
                  <a:lnTo>
                    <a:pt x="572" y="498"/>
                  </a:lnTo>
                  <a:lnTo>
                    <a:pt x="571" y="498"/>
                  </a:lnTo>
                  <a:lnTo>
                    <a:pt x="571" y="497"/>
                  </a:lnTo>
                  <a:lnTo>
                    <a:pt x="570" y="497"/>
                  </a:lnTo>
                  <a:lnTo>
                    <a:pt x="570" y="496"/>
                  </a:lnTo>
                  <a:lnTo>
                    <a:pt x="571" y="496"/>
                  </a:lnTo>
                  <a:lnTo>
                    <a:pt x="570" y="496"/>
                  </a:lnTo>
                  <a:lnTo>
                    <a:pt x="570" y="494"/>
                  </a:lnTo>
                  <a:lnTo>
                    <a:pt x="571" y="494"/>
                  </a:lnTo>
                  <a:lnTo>
                    <a:pt x="570" y="494"/>
                  </a:lnTo>
                  <a:lnTo>
                    <a:pt x="570" y="493"/>
                  </a:lnTo>
                  <a:lnTo>
                    <a:pt x="569" y="493"/>
                  </a:lnTo>
                  <a:lnTo>
                    <a:pt x="569" y="492"/>
                  </a:lnTo>
                  <a:lnTo>
                    <a:pt x="569" y="491"/>
                  </a:lnTo>
                  <a:lnTo>
                    <a:pt x="570" y="492"/>
                  </a:lnTo>
                  <a:lnTo>
                    <a:pt x="571" y="492"/>
                  </a:lnTo>
                  <a:lnTo>
                    <a:pt x="571" y="491"/>
                  </a:lnTo>
                  <a:lnTo>
                    <a:pt x="572" y="491"/>
                  </a:lnTo>
                  <a:lnTo>
                    <a:pt x="573" y="492"/>
                  </a:lnTo>
                  <a:lnTo>
                    <a:pt x="573" y="491"/>
                  </a:lnTo>
                  <a:lnTo>
                    <a:pt x="572" y="491"/>
                  </a:lnTo>
                  <a:lnTo>
                    <a:pt x="571" y="491"/>
                  </a:lnTo>
                  <a:lnTo>
                    <a:pt x="570" y="491"/>
                  </a:lnTo>
                  <a:lnTo>
                    <a:pt x="569" y="491"/>
                  </a:lnTo>
                  <a:lnTo>
                    <a:pt x="569" y="490"/>
                  </a:lnTo>
                  <a:lnTo>
                    <a:pt x="569" y="489"/>
                  </a:lnTo>
                  <a:lnTo>
                    <a:pt x="570" y="489"/>
                  </a:lnTo>
                  <a:lnTo>
                    <a:pt x="569" y="489"/>
                  </a:lnTo>
                  <a:lnTo>
                    <a:pt x="570" y="487"/>
                  </a:lnTo>
                  <a:lnTo>
                    <a:pt x="571" y="487"/>
                  </a:lnTo>
                  <a:lnTo>
                    <a:pt x="572" y="489"/>
                  </a:lnTo>
                  <a:lnTo>
                    <a:pt x="572" y="490"/>
                  </a:lnTo>
                  <a:lnTo>
                    <a:pt x="573" y="490"/>
                  </a:lnTo>
                  <a:lnTo>
                    <a:pt x="573" y="489"/>
                  </a:lnTo>
                  <a:lnTo>
                    <a:pt x="572" y="489"/>
                  </a:lnTo>
                  <a:lnTo>
                    <a:pt x="572" y="487"/>
                  </a:lnTo>
                  <a:lnTo>
                    <a:pt x="573" y="486"/>
                  </a:lnTo>
                  <a:lnTo>
                    <a:pt x="572" y="486"/>
                  </a:lnTo>
                  <a:lnTo>
                    <a:pt x="571" y="486"/>
                  </a:lnTo>
                  <a:lnTo>
                    <a:pt x="570" y="486"/>
                  </a:lnTo>
                  <a:lnTo>
                    <a:pt x="570" y="485"/>
                  </a:lnTo>
                  <a:lnTo>
                    <a:pt x="569" y="485"/>
                  </a:lnTo>
                  <a:lnTo>
                    <a:pt x="570" y="485"/>
                  </a:lnTo>
                  <a:lnTo>
                    <a:pt x="569" y="485"/>
                  </a:lnTo>
                  <a:lnTo>
                    <a:pt x="567" y="485"/>
                  </a:lnTo>
                  <a:lnTo>
                    <a:pt x="567" y="484"/>
                  </a:lnTo>
                  <a:lnTo>
                    <a:pt x="566" y="484"/>
                  </a:lnTo>
                  <a:lnTo>
                    <a:pt x="566" y="483"/>
                  </a:lnTo>
                  <a:lnTo>
                    <a:pt x="565" y="483"/>
                  </a:lnTo>
                  <a:lnTo>
                    <a:pt x="564" y="483"/>
                  </a:lnTo>
                  <a:lnTo>
                    <a:pt x="564" y="482"/>
                  </a:lnTo>
                  <a:lnTo>
                    <a:pt x="564" y="480"/>
                  </a:lnTo>
                  <a:lnTo>
                    <a:pt x="563" y="482"/>
                  </a:lnTo>
                  <a:lnTo>
                    <a:pt x="562" y="482"/>
                  </a:lnTo>
                  <a:lnTo>
                    <a:pt x="562" y="480"/>
                  </a:lnTo>
                  <a:lnTo>
                    <a:pt x="563" y="480"/>
                  </a:lnTo>
                  <a:lnTo>
                    <a:pt x="563" y="479"/>
                  </a:lnTo>
                  <a:lnTo>
                    <a:pt x="564" y="479"/>
                  </a:lnTo>
                  <a:lnTo>
                    <a:pt x="564" y="480"/>
                  </a:lnTo>
                  <a:lnTo>
                    <a:pt x="565" y="480"/>
                  </a:lnTo>
                  <a:lnTo>
                    <a:pt x="566" y="482"/>
                  </a:lnTo>
                  <a:lnTo>
                    <a:pt x="567" y="483"/>
                  </a:lnTo>
                  <a:lnTo>
                    <a:pt x="567" y="484"/>
                  </a:lnTo>
                  <a:lnTo>
                    <a:pt x="569" y="484"/>
                  </a:lnTo>
                  <a:lnTo>
                    <a:pt x="569" y="483"/>
                  </a:lnTo>
                  <a:lnTo>
                    <a:pt x="567" y="483"/>
                  </a:lnTo>
                  <a:lnTo>
                    <a:pt x="567" y="482"/>
                  </a:lnTo>
                  <a:lnTo>
                    <a:pt x="566" y="482"/>
                  </a:lnTo>
                  <a:lnTo>
                    <a:pt x="566" y="480"/>
                  </a:lnTo>
                  <a:lnTo>
                    <a:pt x="565" y="480"/>
                  </a:lnTo>
                  <a:lnTo>
                    <a:pt x="566" y="480"/>
                  </a:lnTo>
                  <a:lnTo>
                    <a:pt x="569" y="480"/>
                  </a:lnTo>
                  <a:lnTo>
                    <a:pt x="570" y="480"/>
                  </a:lnTo>
                  <a:lnTo>
                    <a:pt x="571" y="480"/>
                  </a:lnTo>
                  <a:lnTo>
                    <a:pt x="571" y="482"/>
                  </a:lnTo>
                  <a:lnTo>
                    <a:pt x="572" y="482"/>
                  </a:lnTo>
                  <a:lnTo>
                    <a:pt x="572" y="480"/>
                  </a:lnTo>
                  <a:lnTo>
                    <a:pt x="573" y="480"/>
                  </a:lnTo>
                  <a:lnTo>
                    <a:pt x="573" y="482"/>
                  </a:lnTo>
                  <a:lnTo>
                    <a:pt x="572" y="482"/>
                  </a:lnTo>
                  <a:lnTo>
                    <a:pt x="573" y="482"/>
                  </a:lnTo>
                  <a:lnTo>
                    <a:pt x="574" y="482"/>
                  </a:lnTo>
                  <a:lnTo>
                    <a:pt x="576" y="482"/>
                  </a:lnTo>
                  <a:lnTo>
                    <a:pt x="576" y="483"/>
                  </a:lnTo>
                  <a:lnTo>
                    <a:pt x="576" y="484"/>
                  </a:lnTo>
                  <a:lnTo>
                    <a:pt x="577" y="484"/>
                  </a:lnTo>
                  <a:lnTo>
                    <a:pt x="577" y="483"/>
                  </a:lnTo>
                  <a:lnTo>
                    <a:pt x="578" y="483"/>
                  </a:lnTo>
                  <a:lnTo>
                    <a:pt x="579" y="484"/>
                  </a:lnTo>
                  <a:lnTo>
                    <a:pt x="579" y="483"/>
                  </a:lnTo>
                  <a:lnTo>
                    <a:pt x="579" y="482"/>
                  </a:lnTo>
                  <a:lnTo>
                    <a:pt x="578" y="482"/>
                  </a:lnTo>
                  <a:lnTo>
                    <a:pt x="579" y="482"/>
                  </a:lnTo>
                  <a:lnTo>
                    <a:pt x="579" y="483"/>
                  </a:lnTo>
                  <a:lnTo>
                    <a:pt x="578" y="483"/>
                  </a:lnTo>
                  <a:lnTo>
                    <a:pt x="577" y="483"/>
                  </a:lnTo>
                  <a:lnTo>
                    <a:pt x="577" y="482"/>
                  </a:lnTo>
                  <a:lnTo>
                    <a:pt x="576" y="482"/>
                  </a:lnTo>
                  <a:lnTo>
                    <a:pt x="574" y="480"/>
                  </a:lnTo>
                  <a:lnTo>
                    <a:pt x="573" y="480"/>
                  </a:lnTo>
                  <a:lnTo>
                    <a:pt x="573" y="479"/>
                  </a:lnTo>
                  <a:lnTo>
                    <a:pt x="573" y="478"/>
                  </a:lnTo>
                  <a:lnTo>
                    <a:pt x="574" y="479"/>
                  </a:lnTo>
                  <a:lnTo>
                    <a:pt x="576" y="479"/>
                  </a:lnTo>
                  <a:lnTo>
                    <a:pt x="577" y="480"/>
                  </a:lnTo>
                  <a:lnTo>
                    <a:pt x="577" y="479"/>
                  </a:lnTo>
                  <a:lnTo>
                    <a:pt x="578" y="479"/>
                  </a:lnTo>
                  <a:lnTo>
                    <a:pt x="578" y="480"/>
                  </a:lnTo>
                  <a:lnTo>
                    <a:pt x="579" y="480"/>
                  </a:lnTo>
                  <a:lnTo>
                    <a:pt x="578" y="479"/>
                  </a:lnTo>
                  <a:lnTo>
                    <a:pt x="577" y="479"/>
                  </a:lnTo>
                  <a:lnTo>
                    <a:pt x="576" y="479"/>
                  </a:lnTo>
                  <a:lnTo>
                    <a:pt x="574" y="479"/>
                  </a:lnTo>
                  <a:lnTo>
                    <a:pt x="574" y="478"/>
                  </a:lnTo>
                  <a:lnTo>
                    <a:pt x="573" y="478"/>
                  </a:lnTo>
                  <a:lnTo>
                    <a:pt x="573" y="477"/>
                  </a:lnTo>
                  <a:lnTo>
                    <a:pt x="572" y="477"/>
                  </a:lnTo>
                  <a:lnTo>
                    <a:pt x="571" y="477"/>
                  </a:lnTo>
                  <a:lnTo>
                    <a:pt x="571" y="476"/>
                  </a:lnTo>
                  <a:lnTo>
                    <a:pt x="571" y="475"/>
                  </a:lnTo>
                  <a:lnTo>
                    <a:pt x="571" y="473"/>
                  </a:lnTo>
                  <a:lnTo>
                    <a:pt x="570" y="473"/>
                  </a:lnTo>
                  <a:lnTo>
                    <a:pt x="571" y="475"/>
                  </a:lnTo>
                  <a:lnTo>
                    <a:pt x="571" y="476"/>
                  </a:lnTo>
                  <a:lnTo>
                    <a:pt x="571" y="477"/>
                  </a:lnTo>
                  <a:lnTo>
                    <a:pt x="570" y="477"/>
                  </a:lnTo>
                  <a:lnTo>
                    <a:pt x="570" y="478"/>
                  </a:lnTo>
                  <a:lnTo>
                    <a:pt x="569" y="478"/>
                  </a:lnTo>
                  <a:lnTo>
                    <a:pt x="569" y="477"/>
                  </a:lnTo>
                  <a:lnTo>
                    <a:pt x="567" y="477"/>
                  </a:lnTo>
                  <a:lnTo>
                    <a:pt x="566" y="477"/>
                  </a:lnTo>
                  <a:lnTo>
                    <a:pt x="565" y="477"/>
                  </a:lnTo>
                  <a:lnTo>
                    <a:pt x="564" y="477"/>
                  </a:lnTo>
                  <a:lnTo>
                    <a:pt x="563" y="477"/>
                  </a:lnTo>
                  <a:lnTo>
                    <a:pt x="564" y="477"/>
                  </a:lnTo>
                  <a:lnTo>
                    <a:pt x="564" y="476"/>
                  </a:lnTo>
                  <a:lnTo>
                    <a:pt x="563" y="476"/>
                  </a:lnTo>
                  <a:lnTo>
                    <a:pt x="562" y="477"/>
                  </a:lnTo>
                  <a:lnTo>
                    <a:pt x="560" y="477"/>
                  </a:lnTo>
                  <a:lnTo>
                    <a:pt x="559" y="477"/>
                  </a:lnTo>
                  <a:lnTo>
                    <a:pt x="559" y="476"/>
                  </a:lnTo>
                  <a:lnTo>
                    <a:pt x="558" y="476"/>
                  </a:lnTo>
                  <a:lnTo>
                    <a:pt x="559" y="476"/>
                  </a:lnTo>
                  <a:lnTo>
                    <a:pt x="559" y="475"/>
                  </a:lnTo>
                  <a:lnTo>
                    <a:pt x="560" y="475"/>
                  </a:lnTo>
                  <a:lnTo>
                    <a:pt x="560" y="476"/>
                  </a:lnTo>
                  <a:lnTo>
                    <a:pt x="560" y="475"/>
                  </a:lnTo>
                  <a:lnTo>
                    <a:pt x="559" y="475"/>
                  </a:lnTo>
                  <a:lnTo>
                    <a:pt x="559" y="473"/>
                  </a:lnTo>
                  <a:lnTo>
                    <a:pt x="560" y="473"/>
                  </a:lnTo>
                  <a:lnTo>
                    <a:pt x="560" y="475"/>
                  </a:lnTo>
                  <a:lnTo>
                    <a:pt x="560" y="473"/>
                  </a:lnTo>
                  <a:lnTo>
                    <a:pt x="562" y="473"/>
                  </a:lnTo>
                  <a:lnTo>
                    <a:pt x="562" y="475"/>
                  </a:lnTo>
                  <a:lnTo>
                    <a:pt x="563" y="475"/>
                  </a:lnTo>
                  <a:lnTo>
                    <a:pt x="562" y="475"/>
                  </a:lnTo>
                  <a:lnTo>
                    <a:pt x="562" y="473"/>
                  </a:lnTo>
                  <a:lnTo>
                    <a:pt x="563" y="473"/>
                  </a:lnTo>
                  <a:lnTo>
                    <a:pt x="563" y="475"/>
                  </a:lnTo>
                  <a:lnTo>
                    <a:pt x="562" y="475"/>
                  </a:lnTo>
                  <a:lnTo>
                    <a:pt x="562" y="476"/>
                  </a:lnTo>
                  <a:lnTo>
                    <a:pt x="563" y="476"/>
                  </a:lnTo>
                  <a:lnTo>
                    <a:pt x="563" y="475"/>
                  </a:lnTo>
                  <a:lnTo>
                    <a:pt x="564" y="475"/>
                  </a:lnTo>
                  <a:lnTo>
                    <a:pt x="564" y="476"/>
                  </a:lnTo>
                  <a:lnTo>
                    <a:pt x="565" y="476"/>
                  </a:lnTo>
                  <a:lnTo>
                    <a:pt x="565" y="477"/>
                  </a:lnTo>
                  <a:lnTo>
                    <a:pt x="566" y="476"/>
                  </a:lnTo>
                  <a:lnTo>
                    <a:pt x="565" y="476"/>
                  </a:lnTo>
                  <a:lnTo>
                    <a:pt x="564" y="476"/>
                  </a:lnTo>
                  <a:lnTo>
                    <a:pt x="564" y="475"/>
                  </a:lnTo>
                  <a:lnTo>
                    <a:pt x="565" y="475"/>
                  </a:lnTo>
                  <a:lnTo>
                    <a:pt x="566" y="475"/>
                  </a:lnTo>
                  <a:lnTo>
                    <a:pt x="565" y="475"/>
                  </a:lnTo>
                  <a:lnTo>
                    <a:pt x="564" y="475"/>
                  </a:lnTo>
                  <a:lnTo>
                    <a:pt x="565" y="475"/>
                  </a:lnTo>
                  <a:lnTo>
                    <a:pt x="566" y="475"/>
                  </a:lnTo>
                  <a:lnTo>
                    <a:pt x="565" y="475"/>
                  </a:lnTo>
                  <a:lnTo>
                    <a:pt x="565" y="473"/>
                  </a:lnTo>
                  <a:lnTo>
                    <a:pt x="566" y="473"/>
                  </a:lnTo>
                  <a:lnTo>
                    <a:pt x="565" y="473"/>
                  </a:lnTo>
                  <a:lnTo>
                    <a:pt x="564" y="473"/>
                  </a:lnTo>
                  <a:lnTo>
                    <a:pt x="564" y="475"/>
                  </a:lnTo>
                  <a:lnTo>
                    <a:pt x="564" y="473"/>
                  </a:lnTo>
                  <a:lnTo>
                    <a:pt x="563" y="473"/>
                  </a:lnTo>
                  <a:lnTo>
                    <a:pt x="563" y="472"/>
                  </a:lnTo>
                  <a:lnTo>
                    <a:pt x="562" y="473"/>
                  </a:lnTo>
                  <a:lnTo>
                    <a:pt x="562" y="472"/>
                  </a:lnTo>
                  <a:lnTo>
                    <a:pt x="560" y="472"/>
                  </a:lnTo>
                  <a:lnTo>
                    <a:pt x="562" y="472"/>
                  </a:lnTo>
                  <a:lnTo>
                    <a:pt x="562" y="471"/>
                  </a:lnTo>
                  <a:lnTo>
                    <a:pt x="560" y="471"/>
                  </a:lnTo>
                  <a:lnTo>
                    <a:pt x="560" y="472"/>
                  </a:lnTo>
                  <a:lnTo>
                    <a:pt x="559" y="471"/>
                  </a:lnTo>
                  <a:lnTo>
                    <a:pt x="560" y="470"/>
                  </a:lnTo>
                  <a:lnTo>
                    <a:pt x="560" y="469"/>
                  </a:lnTo>
                  <a:lnTo>
                    <a:pt x="560" y="468"/>
                  </a:lnTo>
                  <a:lnTo>
                    <a:pt x="562" y="469"/>
                  </a:lnTo>
                  <a:lnTo>
                    <a:pt x="562" y="468"/>
                  </a:lnTo>
                  <a:lnTo>
                    <a:pt x="562" y="469"/>
                  </a:lnTo>
                  <a:lnTo>
                    <a:pt x="563" y="469"/>
                  </a:lnTo>
                  <a:lnTo>
                    <a:pt x="562" y="469"/>
                  </a:lnTo>
                  <a:lnTo>
                    <a:pt x="562" y="468"/>
                  </a:lnTo>
                  <a:lnTo>
                    <a:pt x="563" y="468"/>
                  </a:lnTo>
                  <a:lnTo>
                    <a:pt x="563" y="469"/>
                  </a:lnTo>
                  <a:lnTo>
                    <a:pt x="564" y="469"/>
                  </a:lnTo>
                  <a:lnTo>
                    <a:pt x="564" y="470"/>
                  </a:lnTo>
                  <a:lnTo>
                    <a:pt x="564" y="469"/>
                  </a:lnTo>
                  <a:lnTo>
                    <a:pt x="563" y="469"/>
                  </a:lnTo>
                  <a:lnTo>
                    <a:pt x="563" y="468"/>
                  </a:lnTo>
                  <a:lnTo>
                    <a:pt x="564" y="468"/>
                  </a:lnTo>
                  <a:lnTo>
                    <a:pt x="565" y="468"/>
                  </a:lnTo>
                  <a:lnTo>
                    <a:pt x="565" y="469"/>
                  </a:lnTo>
                  <a:lnTo>
                    <a:pt x="565" y="468"/>
                  </a:lnTo>
                  <a:lnTo>
                    <a:pt x="564" y="468"/>
                  </a:lnTo>
                  <a:lnTo>
                    <a:pt x="564" y="465"/>
                  </a:lnTo>
                  <a:lnTo>
                    <a:pt x="563" y="464"/>
                  </a:lnTo>
                  <a:lnTo>
                    <a:pt x="562" y="464"/>
                  </a:lnTo>
                  <a:lnTo>
                    <a:pt x="560" y="463"/>
                  </a:lnTo>
                  <a:lnTo>
                    <a:pt x="560" y="462"/>
                  </a:lnTo>
                  <a:lnTo>
                    <a:pt x="562" y="462"/>
                  </a:lnTo>
                  <a:lnTo>
                    <a:pt x="560" y="462"/>
                  </a:lnTo>
                  <a:lnTo>
                    <a:pt x="560" y="463"/>
                  </a:lnTo>
                  <a:lnTo>
                    <a:pt x="559" y="463"/>
                  </a:lnTo>
                  <a:lnTo>
                    <a:pt x="559" y="462"/>
                  </a:lnTo>
                  <a:lnTo>
                    <a:pt x="558" y="462"/>
                  </a:lnTo>
                  <a:lnTo>
                    <a:pt x="558" y="461"/>
                  </a:lnTo>
                  <a:lnTo>
                    <a:pt x="557" y="461"/>
                  </a:lnTo>
                  <a:lnTo>
                    <a:pt x="556" y="461"/>
                  </a:lnTo>
                  <a:lnTo>
                    <a:pt x="555" y="461"/>
                  </a:lnTo>
                  <a:lnTo>
                    <a:pt x="556" y="461"/>
                  </a:lnTo>
                  <a:lnTo>
                    <a:pt x="556" y="462"/>
                  </a:lnTo>
                  <a:lnTo>
                    <a:pt x="555" y="462"/>
                  </a:lnTo>
                  <a:lnTo>
                    <a:pt x="555" y="463"/>
                  </a:lnTo>
                  <a:lnTo>
                    <a:pt x="556" y="462"/>
                  </a:lnTo>
                  <a:lnTo>
                    <a:pt x="557" y="463"/>
                  </a:lnTo>
                  <a:lnTo>
                    <a:pt x="556" y="463"/>
                  </a:lnTo>
                  <a:lnTo>
                    <a:pt x="555" y="463"/>
                  </a:lnTo>
                  <a:lnTo>
                    <a:pt x="553" y="463"/>
                  </a:lnTo>
                  <a:lnTo>
                    <a:pt x="553" y="462"/>
                  </a:lnTo>
                  <a:lnTo>
                    <a:pt x="552" y="462"/>
                  </a:lnTo>
                  <a:lnTo>
                    <a:pt x="552" y="461"/>
                  </a:lnTo>
                  <a:lnTo>
                    <a:pt x="552" y="462"/>
                  </a:lnTo>
                  <a:lnTo>
                    <a:pt x="551" y="462"/>
                  </a:lnTo>
                  <a:lnTo>
                    <a:pt x="550" y="461"/>
                  </a:lnTo>
                  <a:lnTo>
                    <a:pt x="549" y="461"/>
                  </a:lnTo>
                  <a:lnTo>
                    <a:pt x="549" y="459"/>
                  </a:lnTo>
                  <a:lnTo>
                    <a:pt x="548" y="459"/>
                  </a:lnTo>
                  <a:lnTo>
                    <a:pt x="548" y="458"/>
                  </a:lnTo>
                  <a:lnTo>
                    <a:pt x="549" y="458"/>
                  </a:lnTo>
                  <a:lnTo>
                    <a:pt x="549" y="457"/>
                  </a:lnTo>
                  <a:lnTo>
                    <a:pt x="549" y="456"/>
                  </a:lnTo>
                  <a:lnTo>
                    <a:pt x="549" y="457"/>
                  </a:lnTo>
                  <a:lnTo>
                    <a:pt x="548" y="457"/>
                  </a:lnTo>
                  <a:lnTo>
                    <a:pt x="548" y="458"/>
                  </a:lnTo>
                  <a:lnTo>
                    <a:pt x="546" y="459"/>
                  </a:lnTo>
                  <a:lnTo>
                    <a:pt x="546" y="458"/>
                  </a:lnTo>
                  <a:lnTo>
                    <a:pt x="546" y="459"/>
                  </a:lnTo>
                  <a:lnTo>
                    <a:pt x="545" y="459"/>
                  </a:lnTo>
                  <a:lnTo>
                    <a:pt x="544" y="459"/>
                  </a:lnTo>
                  <a:lnTo>
                    <a:pt x="542" y="459"/>
                  </a:lnTo>
                  <a:lnTo>
                    <a:pt x="542" y="461"/>
                  </a:lnTo>
                  <a:lnTo>
                    <a:pt x="542" y="462"/>
                  </a:lnTo>
                  <a:lnTo>
                    <a:pt x="543" y="461"/>
                  </a:lnTo>
                  <a:lnTo>
                    <a:pt x="544" y="461"/>
                  </a:lnTo>
                  <a:lnTo>
                    <a:pt x="544" y="462"/>
                  </a:lnTo>
                  <a:lnTo>
                    <a:pt x="545" y="462"/>
                  </a:lnTo>
                  <a:lnTo>
                    <a:pt x="545" y="463"/>
                  </a:lnTo>
                  <a:lnTo>
                    <a:pt x="546" y="463"/>
                  </a:lnTo>
                  <a:lnTo>
                    <a:pt x="545" y="464"/>
                  </a:lnTo>
                  <a:lnTo>
                    <a:pt x="544" y="464"/>
                  </a:lnTo>
                  <a:lnTo>
                    <a:pt x="543" y="463"/>
                  </a:lnTo>
                  <a:lnTo>
                    <a:pt x="542" y="463"/>
                  </a:lnTo>
                  <a:lnTo>
                    <a:pt x="542" y="462"/>
                  </a:lnTo>
                  <a:lnTo>
                    <a:pt x="541" y="462"/>
                  </a:lnTo>
                  <a:lnTo>
                    <a:pt x="541" y="461"/>
                  </a:lnTo>
                  <a:lnTo>
                    <a:pt x="541" y="459"/>
                  </a:lnTo>
                  <a:lnTo>
                    <a:pt x="541" y="458"/>
                  </a:lnTo>
                  <a:lnTo>
                    <a:pt x="542" y="458"/>
                  </a:lnTo>
                  <a:lnTo>
                    <a:pt x="542" y="457"/>
                  </a:lnTo>
                  <a:lnTo>
                    <a:pt x="543" y="457"/>
                  </a:lnTo>
                  <a:lnTo>
                    <a:pt x="543" y="456"/>
                  </a:lnTo>
                  <a:lnTo>
                    <a:pt x="543" y="455"/>
                  </a:lnTo>
                  <a:lnTo>
                    <a:pt x="544" y="455"/>
                  </a:lnTo>
                  <a:lnTo>
                    <a:pt x="545" y="455"/>
                  </a:lnTo>
                  <a:lnTo>
                    <a:pt x="545" y="456"/>
                  </a:lnTo>
                  <a:lnTo>
                    <a:pt x="544" y="455"/>
                  </a:lnTo>
                  <a:lnTo>
                    <a:pt x="545" y="455"/>
                  </a:lnTo>
                  <a:lnTo>
                    <a:pt x="544" y="454"/>
                  </a:lnTo>
                  <a:lnTo>
                    <a:pt x="545" y="454"/>
                  </a:lnTo>
                  <a:lnTo>
                    <a:pt x="545" y="455"/>
                  </a:lnTo>
                  <a:lnTo>
                    <a:pt x="546" y="455"/>
                  </a:lnTo>
                  <a:lnTo>
                    <a:pt x="545" y="455"/>
                  </a:lnTo>
                  <a:lnTo>
                    <a:pt x="545" y="454"/>
                  </a:lnTo>
                  <a:lnTo>
                    <a:pt x="545" y="452"/>
                  </a:lnTo>
                  <a:lnTo>
                    <a:pt x="546" y="452"/>
                  </a:lnTo>
                  <a:lnTo>
                    <a:pt x="546" y="454"/>
                  </a:lnTo>
                  <a:lnTo>
                    <a:pt x="548" y="454"/>
                  </a:lnTo>
                  <a:lnTo>
                    <a:pt x="548" y="452"/>
                  </a:lnTo>
                  <a:lnTo>
                    <a:pt x="548" y="451"/>
                  </a:lnTo>
                  <a:lnTo>
                    <a:pt x="549" y="452"/>
                  </a:lnTo>
                  <a:lnTo>
                    <a:pt x="550" y="452"/>
                  </a:lnTo>
                  <a:lnTo>
                    <a:pt x="549" y="452"/>
                  </a:lnTo>
                  <a:lnTo>
                    <a:pt x="550" y="452"/>
                  </a:lnTo>
                  <a:lnTo>
                    <a:pt x="549" y="451"/>
                  </a:lnTo>
                  <a:lnTo>
                    <a:pt x="549" y="450"/>
                  </a:lnTo>
                  <a:lnTo>
                    <a:pt x="549" y="449"/>
                  </a:lnTo>
                  <a:lnTo>
                    <a:pt x="549" y="448"/>
                  </a:lnTo>
                  <a:lnTo>
                    <a:pt x="549" y="447"/>
                  </a:lnTo>
                  <a:lnTo>
                    <a:pt x="550" y="447"/>
                  </a:lnTo>
                  <a:lnTo>
                    <a:pt x="550" y="448"/>
                  </a:lnTo>
                  <a:lnTo>
                    <a:pt x="551" y="448"/>
                  </a:lnTo>
                  <a:lnTo>
                    <a:pt x="552" y="448"/>
                  </a:lnTo>
                  <a:lnTo>
                    <a:pt x="552" y="449"/>
                  </a:lnTo>
                  <a:lnTo>
                    <a:pt x="552" y="450"/>
                  </a:lnTo>
                  <a:lnTo>
                    <a:pt x="552" y="449"/>
                  </a:lnTo>
                  <a:lnTo>
                    <a:pt x="552" y="448"/>
                  </a:lnTo>
                  <a:lnTo>
                    <a:pt x="551" y="448"/>
                  </a:lnTo>
                  <a:lnTo>
                    <a:pt x="551" y="447"/>
                  </a:lnTo>
                  <a:lnTo>
                    <a:pt x="552" y="447"/>
                  </a:lnTo>
                  <a:lnTo>
                    <a:pt x="552" y="445"/>
                  </a:lnTo>
                  <a:lnTo>
                    <a:pt x="552" y="447"/>
                  </a:lnTo>
                  <a:lnTo>
                    <a:pt x="553" y="447"/>
                  </a:lnTo>
                  <a:lnTo>
                    <a:pt x="555" y="445"/>
                  </a:lnTo>
                  <a:lnTo>
                    <a:pt x="555" y="447"/>
                  </a:lnTo>
                  <a:lnTo>
                    <a:pt x="556" y="447"/>
                  </a:lnTo>
                  <a:lnTo>
                    <a:pt x="555" y="448"/>
                  </a:lnTo>
                  <a:lnTo>
                    <a:pt x="556" y="448"/>
                  </a:lnTo>
                  <a:lnTo>
                    <a:pt x="557" y="448"/>
                  </a:lnTo>
                  <a:lnTo>
                    <a:pt x="557" y="449"/>
                  </a:lnTo>
                  <a:lnTo>
                    <a:pt x="556" y="449"/>
                  </a:lnTo>
                  <a:lnTo>
                    <a:pt x="557" y="449"/>
                  </a:lnTo>
                  <a:lnTo>
                    <a:pt x="557" y="450"/>
                  </a:lnTo>
                  <a:lnTo>
                    <a:pt x="557" y="451"/>
                  </a:lnTo>
                  <a:lnTo>
                    <a:pt x="557" y="450"/>
                  </a:lnTo>
                  <a:lnTo>
                    <a:pt x="557" y="449"/>
                  </a:lnTo>
                  <a:lnTo>
                    <a:pt x="558" y="450"/>
                  </a:lnTo>
                  <a:lnTo>
                    <a:pt x="558" y="451"/>
                  </a:lnTo>
                  <a:lnTo>
                    <a:pt x="558" y="452"/>
                  </a:lnTo>
                  <a:lnTo>
                    <a:pt x="557" y="452"/>
                  </a:lnTo>
                  <a:lnTo>
                    <a:pt x="556" y="452"/>
                  </a:lnTo>
                  <a:lnTo>
                    <a:pt x="556" y="454"/>
                  </a:lnTo>
                  <a:lnTo>
                    <a:pt x="555" y="454"/>
                  </a:lnTo>
                  <a:lnTo>
                    <a:pt x="555" y="452"/>
                  </a:lnTo>
                  <a:lnTo>
                    <a:pt x="553" y="452"/>
                  </a:lnTo>
                  <a:lnTo>
                    <a:pt x="552" y="451"/>
                  </a:lnTo>
                  <a:lnTo>
                    <a:pt x="552" y="452"/>
                  </a:lnTo>
                  <a:lnTo>
                    <a:pt x="553" y="452"/>
                  </a:lnTo>
                  <a:lnTo>
                    <a:pt x="555" y="452"/>
                  </a:lnTo>
                  <a:lnTo>
                    <a:pt x="555" y="454"/>
                  </a:lnTo>
                  <a:lnTo>
                    <a:pt x="557" y="452"/>
                  </a:lnTo>
                  <a:lnTo>
                    <a:pt x="558" y="452"/>
                  </a:lnTo>
                  <a:lnTo>
                    <a:pt x="559" y="454"/>
                  </a:lnTo>
                  <a:lnTo>
                    <a:pt x="559" y="455"/>
                  </a:lnTo>
                  <a:lnTo>
                    <a:pt x="559" y="454"/>
                  </a:lnTo>
                  <a:lnTo>
                    <a:pt x="560" y="454"/>
                  </a:lnTo>
                  <a:lnTo>
                    <a:pt x="560" y="455"/>
                  </a:lnTo>
                  <a:lnTo>
                    <a:pt x="562" y="455"/>
                  </a:lnTo>
                  <a:lnTo>
                    <a:pt x="560" y="454"/>
                  </a:lnTo>
                  <a:lnTo>
                    <a:pt x="559" y="454"/>
                  </a:lnTo>
                  <a:lnTo>
                    <a:pt x="559" y="452"/>
                  </a:lnTo>
                  <a:lnTo>
                    <a:pt x="559" y="451"/>
                  </a:lnTo>
                  <a:lnTo>
                    <a:pt x="560" y="451"/>
                  </a:lnTo>
                  <a:lnTo>
                    <a:pt x="560" y="452"/>
                  </a:lnTo>
                  <a:lnTo>
                    <a:pt x="562" y="452"/>
                  </a:lnTo>
                  <a:lnTo>
                    <a:pt x="563" y="454"/>
                  </a:lnTo>
                  <a:lnTo>
                    <a:pt x="563" y="455"/>
                  </a:lnTo>
                  <a:lnTo>
                    <a:pt x="563" y="456"/>
                  </a:lnTo>
                  <a:lnTo>
                    <a:pt x="562" y="456"/>
                  </a:lnTo>
                  <a:lnTo>
                    <a:pt x="562" y="457"/>
                  </a:lnTo>
                  <a:lnTo>
                    <a:pt x="562" y="458"/>
                  </a:lnTo>
                  <a:lnTo>
                    <a:pt x="563" y="458"/>
                  </a:lnTo>
                  <a:lnTo>
                    <a:pt x="563" y="457"/>
                  </a:lnTo>
                  <a:lnTo>
                    <a:pt x="564" y="457"/>
                  </a:lnTo>
                  <a:lnTo>
                    <a:pt x="564" y="456"/>
                  </a:lnTo>
                  <a:lnTo>
                    <a:pt x="564" y="455"/>
                  </a:lnTo>
                  <a:lnTo>
                    <a:pt x="565" y="454"/>
                  </a:lnTo>
                  <a:lnTo>
                    <a:pt x="566" y="454"/>
                  </a:lnTo>
                  <a:lnTo>
                    <a:pt x="565" y="454"/>
                  </a:lnTo>
                  <a:lnTo>
                    <a:pt x="565" y="452"/>
                  </a:lnTo>
                  <a:lnTo>
                    <a:pt x="565" y="451"/>
                  </a:lnTo>
                  <a:lnTo>
                    <a:pt x="565" y="450"/>
                  </a:lnTo>
                  <a:lnTo>
                    <a:pt x="566" y="450"/>
                  </a:lnTo>
                  <a:lnTo>
                    <a:pt x="565" y="450"/>
                  </a:lnTo>
                  <a:lnTo>
                    <a:pt x="564" y="452"/>
                  </a:lnTo>
                  <a:lnTo>
                    <a:pt x="564" y="454"/>
                  </a:lnTo>
                  <a:lnTo>
                    <a:pt x="564" y="455"/>
                  </a:lnTo>
                  <a:lnTo>
                    <a:pt x="563" y="454"/>
                  </a:lnTo>
                  <a:lnTo>
                    <a:pt x="563" y="452"/>
                  </a:lnTo>
                  <a:lnTo>
                    <a:pt x="564" y="452"/>
                  </a:lnTo>
                  <a:lnTo>
                    <a:pt x="563" y="452"/>
                  </a:lnTo>
                  <a:lnTo>
                    <a:pt x="563" y="451"/>
                  </a:lnTo>
                  <a:lnTo>
                    <a:pt x="563" y="450"/>
                  </a:lnTo>
                  <a:lnTo>
                    <a:pt x="562" y="449"/>
                  </a:lnTo>
                  <a:lnTo>
                    <a:pt x="563" y="449"/>
                  </a:lnTo>
                  <a:lnTo>
                    <a:pt x="563" y="448"/>
                  </a:lnTo>
                  <a:lnTo>
                    <a:pt x="562" y="448"/>
                  </a:lnTo>
                  <a:lnTo>
                    <a:pt x="563" y="448"/>
                  </a:lnTo>
                  <a:lnTo>
                    <a:pt x="563" y="447"/>
                  </a:lnTo>
                  <a:lnTo>
                    <a:pt x="564" y="444"/>
                  </a:lnTo>
                  <a:lnTo>
                    <a:pt x="566" y="444"/>
                  </a:lnTo>
                  <a:lnTo>
                    <a:pt x="565" y="444"/>
                  </a:lnTo>
                  <a:lnTo>
                    <a:pt x="564" y="444"/>
                  </a:lnTo>
                  <a:lnTo>
                    <a:pt x="564" y="443"/>
                  </a:lnTo>
                  <a:lnTo>
                    <a:pt x="564" y="444"/>
                  </a:lnTo>
                  <a:lnTo>
                    <a:pt x="563" y="444"/>
                  </a:lnTo>
                  <a:lnTo>
                    <a:pt x="563" y="445"/>
                  </a:lnTo>
                  <a:lnTo>
                    <a:pt x="562" y="445"/>
                  </a:lnTo>
                  <a:lnTo>
                    <a:pt x="562" y="444"/>
                  </a:lnTo>
                  <a:lnTo>
                    <a:pt x="562" y="443"/>
                  </a:lnTo>
                  <a:lnTo>
                    <a:pt x="560" y="442"/>
                  </a:lnTo>
                  <a:lnTo>
                    <a:pt x="560" y="441"/>
                  </a:lnTo>
                  <a:lnTo>
                    <a:pt x="562" y="441"/>
                  </a:lnTo>
                  <a:lnTo>
                    <a:pt x="562" y="440"/>
                  </a:lnTo>
                  <a:lnTo>
                    <a:pt x="562" y="441"/>
                  </a:lnTo>
                  <a:lnTo>
                    <a:pt x="562" y="440"/>
                  </a:lnTo>
                  <a:lnTo>
                    <a:pt x="563" y="440"/>
                  </a:lnTo>
                  <a:lnTo>
                    <a:pt x="563" y="438"/>
                  </a:lnTo>
                  <a:lnTo>
                    <a:pt x="564" y="438"/>
                  </a:lnTo>
                  <a:lnTo>
                    <a:pt x="564" y="440"/>
                  </a:lnTo>
                  <a:lnTo>
                    <a:pt x="565" y="440"/>
                  </a:lnTo>
                  <a:lnTo>
                    <a:pt x="566" y="440"/>
                  </a:lnTo>
                  <a:lnTo>
                    <a:pt x="567" y="441"/>
                  </a:lnTo>
                  <a:lnTo>
                    <a:pt x="569" y="441"/>
                  </a:lnTo>
                  <a:lnTo>
                    <a:pt x="569" y="440"/>
                  </a:lnTo>
                  <a:lnTo>
                    <a:pt x="567" y="440"/>
                  </a:lnTo>
                  <a:lnTo>
                    <a:pt x="566" y="440"/>
                  </a:lnTo>
                  <a:lnTo>
                    <a:pt x="564" y="438"/>
                  </a:lnTo>
                  <a:lnTo>
                    <a:pt x="564" y="437"/>
                  </a:lnTo>
                  <a:lnTo>
                    <a:pt x="563" y="437"/>
                  </a:lnTo>
                  <a:lnTo>
                    <a:pt x="562" y="438"/>
                  </a:lnTo>
                  <a:lnTo>
                    <a:pt x="560" y="438"/>
                  </a:lnTo>
                  <a:lnTo>
                    <a:pt x="560" y="437"/>
                  </a:lnTo>
                  <a:lnTo>
                    <a:pt x="560" y="436"/>
                  </a:lnTo>
                  <a:lnTo>
                    <a:pt x="560" y="437"/>
                  </a:lnTo>
                  <a:lnTo>
                    <a:pt x="562" y="436"/>
                  </a:lnTo>
                  <a:lnTo>
                    <a:pt x="562" y="435"/>
                  </a:lnTo>
                  <a:lnTo>
                    <a:pt x="560" y="435"/>
                  </a:lnTo>
                  <a:lnTo>
                    <a:pt x="559" y="434"/>
                  </a:lnTo>
                  <a:lnTo>
                    <a:pt x="560" y="433"/>
                  </a:lnTo>
                  <a:lnTo>
                    <a:pt x="562" y="433"/>
                  </a:lnTo>
                  <a:lnTo>
                    <a:pt x="563" y="433"/>
                  </a:lnTo>
                  <a:lnTo>
                    <a:pt x="564" y="431"/>
                  </a:lnTo>
                  <a:lnTo>
                    <a:pt x="565" y="431"/>
                  </a:lnTo>
                  <a:lnTo>
                    <a:pt x="566" y="430"/>
                  </a:lnTo>
                  <a:lnTo>
                    <a:pt x="567" y="429"/>
                  </a:lnTo>
                  <a:lnTo>
                    <a:pt x="566" y="429"/>
                  </a:lnTo>
                  <a:lnTo>
                    <a:pt x="566" y="428"/>
                  </a:lnTo>
                  <a:lnTo>
                    <a:pt x="566" y="427"/>
                  </a:lnTo>
                  <a:lnTo>
                    <a:pt x="566" y="426"/>
                  </a:lnTo>
                  <a:lnTo>
                    <a:pt x="567" y="426"/>
                  </a:lnTo>
                  <a:lnTo>
                    <a:pt x="566" y="426"/>
                  </a:lnTo>
                  <a:lnTo>
                    <a:pt x="566" y="424"/>
                  </a:lnTo>
                  <a:lnTo>
                    <a:pt x="566" y="423"/>
                  </a:lnTo>
                  <a:lnTo>
                    <a:pt x="566" y="424"/>
                  </a:lnTo>
                  <a:lnTo>
                    <a:pt x="565" y="424"/>
                  </a:lnTo>
                  <a:lnTo>
                    <a:pt x="566" y="424"/>
                  </a:lnTo>
                  <a:lnTo>
                    <a:pt x="566" y="426"/>
                  </a:lnTo>
                  <a:lnTo>
                    <a:pt x="565" y="426"/>
                  </a:lnTo>
                  <a:lnTo>
                    <a:pt x="564" y="424"/>
                  </a:lnTo>
                  <a:lnTo>
                    <a:pt x="563" y="424"/>
                  </a:lnTo>
                  <a:lnTo>
                    <a:pt x="562" y="423"/>
                  </a:lnTo>
                  <a:lnTo>
                    <a:pt x="560" y="422"/>
                  </a:lnTo>
                  <a:lnTo>
                    <a:pt x="558" y="422"/>
                  </a:lnTo>
                  <a:lnTo>
                    <a:pt x="558" y="421"/>
                  </a:lnTo>
                  <a:lnTo>
                    <a:pt x="559" y="421"/>
                  </a:lnTo>
                  <a:lnTo>
                    <a:pt x="558" y="421"/>
                  </a:lnTo>
                  <a:lnTo>
                    <a:pt x="557" y="421"/>
                  </a:lnTo>
                  <a:lnTo>
                    <a:pt x="556" y="420"/>
                  </a:lnTo>
                  <a:lnTo>
                    <a:pt x="557" y="420"/>
                  </a:lnTo>
                  <a:lnTo>
                    <a:pt x="557" y="419"/>
                  </a:lnTo>
                  <a:lnTo>
                    <a:pt x="558" y="420"/>
                  </a:lnTo>
                  <a:lnTo>
                    <a:pt x="558" y="419"/>
                  </a:lnTo>
                  <a:lnTo>
                    <a:pt x="557" y="417"/>
                  </a:lnTo>
                  <a:lnTo>
                    <a:pt x="558" y="417"/>
                  </a:lnTo>
                  <a:lnTo>
                    <a:pt x="558" y="416"/>
                  </a:lnTo>
                  <a:lnTo>
                    <a:pt x="558" y="415"/>
                  </a:lnTo>
                  <a:lnTo>
                    <a:pt x="559" y="415"/>
                  </a:lnTo>
                  <a:lnTo>
                    <a:pt x="560" y="415"/>
                  </a:lnTo>
                  <a:lnTo>
                    <a:pt x="559" y="414"/>
                  </a:lnTo>
                  <a:lnTo>
                    <a:pt x="559" y="413"/>
                  </a:lnTo>
                  <a:lnTo>
                    <a:pt x="559" y="414"/>
                  </a:lnTo>
                  <a:lnTo>
                    <a:pt x="558" y="414"/>
                  </a:lnTo>
                  <a:lnTo>
                    <a:pt x="557" y="414"/>
                  </a:lnTo>
                  <a:lnTo>
                    <a:pt x="557" y="413"/>
                  </a:lnTo>
                  <a:lnTo>
                    <a:pt x="558" y="413"/>
                  </a:lnTo>
                  <a:lnTo>
                    <a:pt x="557" y="412"/>
                  </a:lnTo>
                  <a:lnTo>
                    <a:pt x="558" y="412"/>
                  </a:lnTo>
                  <a:lnTo>
                    <a:pt x="557" y="412"/>
                  </a:lnTo>
                  <a:lnTo>
                    <a:pt x="556" y="410"/>
                  </a:lnTo>
                  <a:lnTo>
                    <a:pt x="555" y="409"/>
                  </a:lnTo>
                  <a:lnTo>
                    <a:pt x="555" y="408"/>
                  </a:lnTo>
                  <a:lnTo>
                    <a:pt x="555" y="407"/>
                  </a:lnTo>
                  <a:lnTo>
                    <a:pt x="556" y="406"/>
                  </a:lnTo>
                  <a:lnTo>
                    <a:pt x="556" y="405"/>
                  </a:lnTo>
                  <a:lnTo>
                    <a:pt x="556" y="403"/>
                  </a:lnTo>
                  <a:lnTo>
                    <a:pt x="556" y="402"/>
                  </a:lnTo>
                  <a:lnTo>
                    <a:pt x="557" y="402"/>
                  </a:lnTo>
                  <a:lnTo>
                    <a:pt x="557" y="403"/>
                  </a:lnTo>
                  <a:lnTo>
                    <a:pt x="558" y="403"/>
                  </a:lnTo>
                  <a:lnTo>
                    <a:pt x="557" y="403"/>
                  </a:lnTo>
                  <a:lnTo>
                    <a:pt x="557" y="402"/>
                  </a:lnTo>
                  <a:lnTo>
                    <a:pt x="557" y="401"/>
                  </a:lnTo>
                  <a:lnTo>
                    <a:pt x="556" y="401"/>
                  </a:lnTo>
                  <a:lnTo>
                    <a:pt x="556" y="400"/>
                  </a:lnTo>
                  <a:lnTo>
                    <a:pt x="555" y="400"/>
                  </a:lnTo>
                  <a:lnTo>
                    <a:pt x="555" y="399"/>
                  </a:lnTo>
                  <a:lnTo>
                    <a:pt x="555" y="398"/>
                  </a:lnTo>
                  <a:lnTo>
                    <a:pt x="553" y="398"/>
                  </a:lnTo>
                  <a:lnTo>
                    <a:pt x="555" y="398"/>
                  </a:lnTo>
                  <a:lnTo>
                    <a:pt x="553" y="396"/>
                  </a:lnTo>
                  <a:lnTo>
                    <a:pt x="553" y="395"/>
                  </a:lnTo>
                  <a:lnTo>
                    <a:pt x="553" y="394"/>
                  </a:lnTo>
                  <a:lnTo>
                    <a:pt x="555" y="394"/>
                  </a:lnTo>
                  <a:lnTo>
                    <a:pt x="556" y="395"/>
                  </a:lnTo>
                  <a:lnTo>
                    <a:pt x="557" y="395"/>
                  </a:lnTo>
                  <a:lnTo>
                    <a:pt x="556" y="394"/>
                  </a:lnTo>
                  <a:lnTo>
                    <a:pt x="555" y="394"/>
                  </a:lnTo>
                  <a:lnTo>
                    <a:pt x="555" y="393"/>
                  </a:lnTo>
                  <a:lnTo>
                    <a:pt x="553" y="393"/>
                  </a:lnTo>
                  <a:lnTo>
                    <a:pt x="553" y="392"/>
                  </a:lnTo>
                  <a:lnTo>
                    <a:pt x="552" y="392"/>
                  </a:lnTo>
                  <a:lnTo>
                    <a:pt x="552" y="391"/>
                  </a:lnTo>
                  <a:lnTo>
                    <a:pt x="553" y="391"/>
                  </a:lnTo>
                  <a:lnTo>
                    <a:pt x="555" y="389"/>
                  </a:lnTo>
                  <a:lnTo>
                    <a:pt x="556" y="391"/>
                  </a:lnTo>
                  <a:lnTo>
                    <a:pt x="558" y="394"/>
                  </a:lnTo>
                  <a:lnTo>
                    <a:pt x="558" y="393"/>
                  </a:lnTo>
                  <a:lnTo>
                    <a:pt x="557" y="392"/>
                  </a:lnTo>
                  <a:lnTo>
                    <a:pt x="557" y="391"/>
                  </a:lnTo>
                  <a:lnTo>
                    <a:pt x="556" y="389"/>
                  </a:lnTo>
                  <a:lnTo>
                    <a:pt x="557" y="389"/>
                  </a:lnTo>
                  <a:lnTo>
                    <a:pt x="556" y="389"/>
                  </a:lnTo>
                  <a:lnTo>
                    <a:pt x="556" y="388"/>
                  </a:lnTo>
                  <a:lnTo>
                    <a:pt x="556" y="387"/>
                  </a:lnTo>
                  <a:lnTo>
                    <a:pt x="556" y="386"/>
                  </a:lnTo>
                  <a:lnTo>
                    <a:pt x="555" y="386"/>
                  </a:lnTo>
                  <a:lnTo>
                    <a:pt x="555" y="387"/>
                  </a:lnTo>
                  <a:lnTo>
                    <a:pt x="553" y="387"/>
                  </a:lnTo>
                  <a:lnTo>
                    <a:pt x="552" y="387"/>
                  </a:lnTo>
                  <a:lnTo>
                    <a:pt x="551" y="386"/>
                  </a:lnTo>
                  <a:lnTo>
                    <a:pt x="550" y="386"/>
                  </a:lnTo>
                  <a:lnTo>
                    <a:pt x="550" y="385"/>
                  </a:lnTo>
                  <a:lnTo>
                    <a:pt x="551" y="384"/>
                  </a:lnTo>
                  <a:lnTo>
                    <a:pt x="551" y="382"/>
                  </a:lnTo>
                  <a:lnTo>
                    <a:pt x="552" y="382"/>
                  </a:lnTo>
                  <a:lnTo>
                    <a:pt x="553" y="382"/>
                  </a:lnTo>
                  <a:lnTo>
                    <a:pt x="555" y="382"/>
                  </a:lnTo>
                  <a:lnTo>
                    <a:pt x="555" y="381"/>
                  </a:lnTo>
                  <a:lnTo>
                    <a:pt x="556" y="381"/>
                  </a:lnTo>
                  <a:lnTo>
                    <a:pt x="555" y="381"/>
                  </a:lnTo>
                  <a:lnTo>
                    <a:pt x="555" y="380"/>
                  </a:lnTo>
                  <a:lnTo>
                    <a:pt x="555" y="379"/>
                  </a:lnTo>
                  <a:lnTo>
                    <a:pt x="555" y="378"/>
                  </a:lnTo>
                  <a:lnTo>
                    <a:pt x="555" y="377"/>
                  </a:lnTo>
                  <a:lnTo>
                    <a:pt x="553" y="377"/>
                  </a:lnTo>
                  <a:lnTo>
                    <a:pt x="553" y="378"/>
                  </a:lnTo>
                  <a:lnTo>
                    <a:pt x="555" y="378"/>
                  </a:lnTo>
                  <a:lnTo>
                    <a:pt x="555" y="380"/>
                  </a:lnTo>
                  <a:lnTo>
                    <a:pt x="555" y="381"/>
                  </a:lnTo>
                  <a:lnTo>
                    <a:pt x="553" y="381"/>
                  </a:lnTo>
                  <a:lnTo>
                    <a:pt x="553" y="382"/>
                  </a:lnTo>
                  <a:lnTo>
                    <a:pt x="552" y="382"/>
                  </a:lnTo>
                  <a:lnTo>
                    <a:pt x="551" y="382"/>
                  </a:lnTo>
                  <a:lnTo>
                    <a:pt x="551" y="381"/>
                  </a:lnTo>
                  <a:lnTo>
                    <a:pt x="550" y="380"/>
                  </a:lnTo>
                  <a:lnTo>
                    <a:pt x="549" y="379"/>
                  </a:lnTo>
                  <a:lnTo>
                    <a:pt x="548" y="379"/>
                  </a:lnTo>
                  <a:lnTo>
                    <a:pt x="546" y="379"/>
                  </a:lnTo>
                  <a:lnTo>
                    <a:pt x="545" y="379"/>
                  </a:lnTo>
                  <a:lnTo>
                    <a:pt x="546" y="380"/>
                  </a:lnTo>
                  <a:lnTo>
                    <a:pt x="545" y="380"/>
                  </a:lnTo>
                  <a:lnTo>
                    <a:pt x="545" y="381"/>
                  </a:lnTo>
                  <a:lnTo>
                    <a:pt x="546" y="381"/>
                  </a:lnTo>
                  <a:lnTo>
                    <a:pt x="546" y="382"/>
                  </a:lnTo>
                  <a:lnTo>
                    <a:pt x="545" y="382"/>
                  </a:lnTo>
                  <a:lnTo>
                    <a:pt x="545" y="384"/>
                  </a:lnTo>
                  <a:lnTo>
                    <a:pt x="544" y="384"/>
                  </a:lnTo>
                  <a:lnTo>
                    <a:pt x="543" y="384"/>
                  </a:lnTo>
                  <a:lnTo>
                    <a:pt x="542" y="384"/>
                  </a:lnTo>
                  <a:lnTo>
                    <a:pt x="543" y="384"/>
                  </a:lnTo>
                  <a:lnTo>
                    <a:pt x="542" y="384"/>
                  </a:lnTo>
                  <a:lnTo>
                    <a:pt x="541" y="384"/>
                  </a:lnTo>
                  <a:lnTo>
                    <a:pt x="540" y="382"/>
                  </a:lnTo>
                  <a:lnTo>
                    <a:pt x="538" y="382"/>
                  </a:lnTo>
                  <a:lnTo>
                    <a:pt x="537" y="382"/>
                  </a:lnTo>
                  <a:lnTo>
                    <a:pt x="538" y="382"/>
                  </a:lnTo>
                  <a:lnTo>
                    <a:pt x="538" y="381"/>
                  </a:lnTo>
                  <a:lnTo>
                    <a:pt x="540" y="381"/>
                  </a:lnTo>
                  <a:lnTo>
                    <a:pt x="540" y="380"/>
                  </a:lnTo>
                  <a:lnTo>
                    <a:pt x="540" y="379"/>
                  </a:lnTo>
                  <a:lnTo>
                    <a:pt x="540" y="380"/>
                  </a:lnTo>
                  <a:lnTo>
                    <a:pt x="538" y="380"/>
                  </a:lnTo>
                  <a:lnTo>
                    <a:pt x="537" y="380"/>
                  </a:lnTo>
                  <a:lnTo>
                    <a:pt x="536" y="380"/>
                  </a:lnTo>
                  <a:lnTo>
                    <a:pt x="536" y="379"/>
                  </a:lnTo>
                  <a:lnTo>
                    <a:pt x="535" y="379"/>
                  </a:lnTo>
                  <a:lnTo>
                    <a:pt x="535" y="378"/>
                  </a:lnTo>
                  <a:lnTo>
                    <a:pt x="535" y="377"/>
                  </a:lnTo>
                  <a:lnTo>
                    <a:pt x="534" y="375"/>
                  </a:lnTo>
                  <a:lnTo>
                    <a:pt x="534" y="374"/>
                  </a:lnTo>
                  <a:lnTo>
                    <a:pt x="533" y="373"/>
                  </a:lnTo>
                  <a:lnTo>
                    <a:pt x="533" y="372"/>
                  </a:lnTo>
                  <a:lnTo>
                    <a:pt x="531" y="372"/>
                  </a:lnTo>
                  <a:lnTo>
                    <a:pt x="531" y="371"/>
                  </a:lnTo>
                  <a:lnTo>
                    <a:pt x="533" y="370"/>
                  </a:lnTo>
                  <a:lnTo>
                    <a:pt x="531" y="370"/>
                  </a:lnTo>
                  <a:lnTo>
                    <a:pt x="531" y="368"/>
                  </a:lnTo>
                  <a:lnTo>
                    <a:pt x="531" y="367"/>
                  </a:lnTo>
                  <a:lnTo>
                    <a:pt x="531" y="366"/>
                  </a:lnTo>
                  <a:lnTo>
                    <a:pt x="531" y="365"/>
                  </a:lnTo>
                  <a:lnTo>
                    <a:pt x="533" y="365"/>
                  </a:lnTo>
                  <a:lnTo>
                    <a:pt x="533" y="364"/>
                  </a:lnTo>
                  <a:lnTo>
                    <a:pt x="531" y="364"/>
                  </a:lnTo>
                  <a:lnTo>
                    <a:pt x="531" y="363"/>
                  </a:lnTo>
                  <a:lnTo>
                    <a:pt x="531" y="361"/>
                  </a:lnTo>
                  <a:lnTo>
                    <a:pt x="530" y="361"/>
                  </a:lnTo>
                  <a:lnTo>
                    <a:pt x="530" y="360"/>
                  </a:lnTo>
                  <a:lnTo>
                    <a:pt x="530" y="359"/>
                  </a:lnTo>
                  <a:lnTo>
                    <a:pt x="530" y="358"/>
                  </a:lnTo>
                  <a:lnTo>
                    <a:pt x="531" y="358"/>
                  </a:lnTo>
                  <a:lnTo>
                    <a:pt x="531" y="357"/>
                  </a:lnTo>
                  <a:lnTo>
                    <a:pt x="530" y="357"/>
                  </a:lnTo>
                  <a:lnTo>
                    <a:pt x="530" y="356"/>
                  </a:lnTo>
                  <a:lnTo>
                    <a:pt x="529" y="356"/>
                  </a:lnTo>
                  <a:lnTo>
                    <a:pt x="529" y="354"/>
                  </a:lnTo>
                  <a:lnTo>
                    <a:pt x="530" y="354"/>
                  </a:lnTo>
                  <a:lnTo>
                    <a:pt x="531" y="354"/>
                  </a:lnTo>
                  <a:lnTo>
                    <a:pt x="531" y="353"/>
                  </a:lnTo>
                  <a:lnTo>
                    <a:pt x="533" y="353"/>
                  </a:lnTo>
                  <a:lnTo>
                    <a:pt x="534" y="353"/>
                  </a:lnTo>
                  <a:lnTo>
                    <a:pt x="534" y="354"/>
                  </a:lnTo>
                  <a:lnTo>
                    <a:pt x="534" y="353"/>
                  </a:lnTo>
                  <a:lnTo>
                    <a:pt x="533" y="352"/>
                  </a:lnTo>
                  <a:lnTo>
                    <a:pt x="533" y="351"/>
                  </a:lnTo>
                  <a:lnTo>
                    <a:pt x="533" y="350"/>
                  </a:lnTo>
                  <a:lnTo>
                    <a:pt x="534" y="349"/>
                  </a:lnTo>
                  <a:lnTo>
                    <a:pt x="533" y="349"/>
                  </a:lnTo>
                  <a:lnTo>
                    <a:pt x="534" y="347"/>
                  </a:lnTo>
                  <a:lnTo>
                    <a:pt x="534" y="346"/>
                  </a:lnTo>
                  <a:lnTo>
                    <a:pt x="533" y="346"/>
                  </a:lnTo>
                  <a:lnTo>
                    <a:pt x="533" y="345"/>
                  </a:lnTo>
                  <a:lnTo>
                    <a:pt x="533" y="344"/>
                  </a:lnTo>
                  <a:lnTo>
                    <a:pt x="533" y="343"/>
                  </a:lnTo>
                  <a:lnTo>
                    <a:pt x="531" y="343"/>
                  </a:lnTo>
                  <a:lnTo>
                    <a:pt x="531" y="342"/>
                  </a:lnTo>
                  <a:lnTo>
                    <a:pt x="531" y="340"/>
                  </a:lnTo>
                  <a:lnTo>
                    <a:pt x="529" y="338"/>
                  </a:lnTo>
                  <a:lnTo>
                    <a:pt x="527" y="335"/>
                  </a:lnTo>
                  <a:lnTo>
                    <a:pt x="528" y="336"/>
                  </a:lnTo>
                  <a:lnTo>
                    <a:pt x="527" y="336"/>
                  </a:lnTo>
                  <a:lnTo>
                    <a:pt x="527" y="335"/>
                  </a:lnTo>
                  <a:lnTo>
                    <a:pt x="527" y="333"/>
                  </a:lnTo>
                  <a:lnTo>
                    <a:pt x="526" y="333"/>
                  </a:lnTo>
                  <a:lnTo>
                    <a:pt x="526" y="332"/>
                  </a:lnTo>
                  <a:lnTo>
                    <a:pt x="526" y="331"/>
                  </a:lnTo>
                  <a:lnTo>
                    <a:pt x="524" y="331"/>
                  </a:lnTo>
                  <a:lnTo>
                    <a:pt x="524" y="330"/>
                  </a:lnTo>
                  <a:lnTo>
                    <a:pt x="524" y="329"/>
                  </a:lnTo>
                  <a:lnTo>
                    <a:pt x="524" y="328"/>
                  </a:lnTo>
                  <a:lnTo>
                    <a:pt x="524" y="325"/>
                  </a:lnTo>
                  <a:lnTo>
                    <a:pt x="523" y="324"/>
                  </a:lnTo>
                  <a:lnTo>
                    <a:pt x="523" y="323"/>
                  </a:lnTo>
                  <a:lnTo>
                    <a:pt x="522" y="322"/>
                  </a:lnTo>
                  <a:lnTo>
                    <a:pt x="521" y="321"/>
                  </a:lnTo>
                  <a:lnTo>
                    <a:pt x="521" y="319"/>
                  </a:lnTo>
                  <a:lnTo>
                    <a:pt x="520" y="319"/>
                  </a:lnTo>
                  <a:lnTo>
                    <a:pt x="520" y="318"/>
                  </a:lnTo>
                  <a:lnTo>
                    <a:pt x="520" y="317"/>
                  </a:lnTo>
                  <a:lnTo>
                    <a:pt x="520" y="316"/>
                  </a:lnTo>
                  <a:lnTo>
                    <a:pt x="520" y="315"/>
                  </a:lnTo>
                  <a:lnTo>
                    <a:pt x="519" y="314"/>
                  </a:lnTo>
                  <a:lnTo>
                    <a:pt x="519" y="312"/>
                  </a:lnTo>
                  <a:lnTo>
                    <a:pt x="519" y="311"/>
                  </a:lnTo>
                  <a:lnTo>
                    <a:pt x="519" y="310"/>
                  </a:lnTo>
                  <a:lnTo>
                    <a:pt x="519" y="311"/>
                  </a:lnTo>
                  <a:lnTo>
                    <a:pt x="520" y="311"/>
                  </a:lnTo>
                  <a:lnTo>
                    <a:pt x="521" y="311"/>
                  </a:lnTo>
                  <a:lnTo>
                    <a:pt x="521" y="312"/>
                  </a:lnTo>
                  <a:lnTo>
                    <a:pt x="521" y="311"/>
                  </a:lnTo>
                  <a:lnTo>
                    <a:pt x="521" y="312"/>
                  </a:lnTo>
                  <a:lnTo>
                    <a:pt x="521" y="311"/>
                  </a:lnTo>
                  <a:lnTo>
                    <a:pt x="522" y="311"/>
                  </a:lnTo>
                  <a:lnTo>
                    <a:pt x="523" y="311"/>
                  </a:lnTo>
                  <a:lnTo>
                    <a:pt x="523" y="310"/>
                  </a:lnTo>
                  <a:lnTo>
                    <a:pt x="523" y="309"/>
                  </a:lnTo>
                  <a:lnTo>
                    <a:pt x="523" y="308"/>
                  </a:lnTo>
                  <a:lnTo>
                    <a:pt x="523" y="305"/>
                  </a:lnTo>
                  <a:lnTo>
                    <a:pt x="522" y="305"/>
                  </a:lnTo>
                  <a:lnTo>
                    <a:pt x="522" y="304"/>
                  </a:lnTo>
                  <a:lnTo>
                    <a:pt x="523" y="304"/>
                  </a:lnTo>
                  <a:lnTo>
                    <a:pt x="522" y="303"/>
                  </a:lnTo>
                  <a:lnTo>
                    <a:pt x="522" y="302"/>
                  </a:lnTo>
                  <a:lnTo>
                    <a:pt x="523" y="302"/>
                  </a:lnTo>
                  <a:lnTo>
                    <a:pt x="523" y="303"/>
                  </a:lnTo>
                  <a:lnTo>
                    <a:pt x="523" y="304"/>
                  </a:lnTo>
                  <a:lnTo>
                    <a:pt x="524" y="304"/>
                  </a:lnTo>
                  <a:lnTo>
                    <a:pt x="524" y="303"/>
                  </a:lnTo>
                  <a:lnTo>
                    <a:pt x="524" y="302"/>
                  </a:lnTo>
                  <a:lnTo>
                    <a:pt x="523" y="301"/>
                  </a:lnTo>
                  <a:lnTo>
                    <a:pt x="524" y="301"/>
                  </a:lnTo>
                  <a:lnTo>
                    <a:pt x="524" y="300"/>
                  </a:lnTo>
                  <a:lnTo>
                    <a:pt x="524" y="298"/>
                  </a:lnTo>
                  <a:lnTo>
                    <a:pt x="524" y="297"/>
                  </a:lnTo>
                  <a:lnTo>
                    <a:pt x="524" y="296"/>
                  </a:lnTo>
                  <a:lnTo>
                    <a:pt x="524" y="295"/>
                  </a:lnTo>
                  <a:lnTo>
                    <a:pt x="524" y="294"/>
                  </a:lnTo>
                  <a:lnTo>
                    <a:pt x="524" y="293"/>
                  </a:lnTo>
                  <a:lnTo>
                    <a:pt x="524" y="291"/>
                  </a:lnTo>
                  <a:lnTo>
                    <a:pt x="526" y="290"/>
                  </a:lnTo>
                  <a:lnTo>
                    <a:pt x="526" y="289"/>
                  </a:lnTo>
                  <a:lnTo>
                    <a:pt x="526" y="288"/>
                  </a:lnTo>
                  <a:lnTo>
                    <a:pt x="524" y="286"/>
                  </a:lnTo>
                  <a:lnTo>
                    <a:pt x="526" y="284"/>
                  </a:lnTo>
                  <a:lnTo>
                    <a:pt x="526" y="283"/>
                  </a:lnTo>
                  <a:lnTo>
                    <a:pt x="526" y="282"/>
                  </a:lnTo>
                  <a:lnTo>
                    <a:pt x="527" y="282"/>
                  </a:lnTo>
                  <a:lnTo>
                    <a:pt x="527" y="281"/>
                  </a:lnTo>
                  <a:lnTo>
                    <a:pt x="526" y="281"/>
                  </a:lnTo>
                  <a:lnTo>
                    <a:pt x="527" y="280"/>
                  </a:lnTo>
                  <a:lnTo>
                    <a:pt x="528" y="280"/>
                  </a:lnTo>
                  <a:lnTo>
                    <a:pt x="528" y="279"/>
                  </a:lnTo>
                  <a:lnTo>
                    <a:pt x="528" y="277"/>
                  </a:lnTo>
                  <a:lnTo>
                    <a:pt x="528" y="275"/>
                  </a:lnTo>
                  <a:lnTo>
                    <a:pt x="528" y="274"/>
                  </a:lnTo>
                  <a:lnTo>
                    <a:pt x="528" y="273"/>
                  </a:lnTo>
                  <a:lnTo>
                    <a:pt x="529" y="272"/>
                  </a:lnTo>
                  <a:lnTo>
                    <a:pt x="528" y="269"/>
                  </a:lnTo>
                  <a:lnTo>
                    <a:pt x="528" y="268"/>
                  </a:lnTo>
                  <a:lnTo>
                    <a:pt x="528" y="267"/>
                  </a:lnTo>
                  <a:lnTo>
                    <a:pt x="528" y="266"/>
                  </a:lnTo>
                  <a:lnTo>
                    <a:pt x="528" y="265"/>
                  </a:lnTo>
                  <a:lnTo>
                    <a:pt x="528" y="263"/>
                  </a:lnTo>
                  <a:lnTo>
                    <a:pt x="527" y="263"/>
                  </a:lnTo>
                  <a:lnTo>
                    <a:pt x="528" y="262"/>
                  </a:lnTo>
                  <a:lnTo>
                    <a:pt x="528" y="261"/>
                  </a:lnTo>
                  <a:lnTo>
                    <a:pt x="528" y="260"/>
                  </a:lnTo>
                  <a:lnTo>
                    <a:pt x="528" y="259"/>
                  </a:lnTo>
                  <a:lnTo>
                    <a:pt x="528" y="258"/>
                  </a:lnTo>
                  <a:lnTo>
                    <a:pt x="529" y="258"/>
                  </a:lnTo>
                  <a:lnTo>
                    <a:pt x="529" y="256"/>
                  </a:lnTo>
                  <a:lnTo>
                    <a:pt x="530" y="256"/>
                  </a:lnTo>
                  <a:lnTo>
                    <a:pt x="530" y="255"/>
                  </a:lnTo>
                  <a:lnTo>
                    <a:pt x="530" y="254"/>
                  </a:lnTo>
                  <a:lnTo>
                    <a:pt x="530" y="253"/>
                  </a:lnTo>
                  <a:lnTo>
                    <a:pt x="529" y="252"/>
                  </a:lnTo>
                  <a:lnTo>
                    <a:pt x="528" y="251"/>
                  </a:lnTo>
                  <a:lnTo>
                    <a:pt x="529" y="251"/>
                  </a:lnTo>
                  <a:lnTo>
                    <a:pt x="528" y="249"/>
                  </a:lnTo>
                  <a:lnTo>
                    <a:pt x="528" y="248"/>
                  </a:lnTo>
                  <a:lnTo>
                    <a:pt x="528" y="247"/>
                  </a:lnTo>
                  <a:lnTo>
                    <a:pt x="527" y="247"/>
                  </a:lnTo>
                  <a:lnTo>
                    <a:pt x="527" y="246"/>
                  </a:lnTo>
                  <a:lnTo>
                    <a:pt x="528" y="246"/>
                  </a:lnTo>
                  <a:lnTo>
                    <a:pt x="528" y="245"/>
                  </a:lnTo>
                  <a:lnTo>
                    <a:pt x="529" y="245"/>
                  </a:lnTo>
                  <a:lnTo>
                    <a:pt x="529" y="244"/>
                  </a:lnTo>
                  <a:lnTo>
                    <a:pt x="529" y="242"/>
                  </a:lnTo>
                  <a:lnTo>
                    <a:pt x="528" y="241"/>
                  </a:lnTo>
                  <a:lnTo>
                    <a:pt x="529" y="241"/>
                  </a:lnTo>
                  <a:lnTo>
                    <a:pt x="529" y="240"/>
                  </a:lnTo>
                  <a:lnTo>
                    <a:pt x="529" y="239"/>
                  </a:lnTo>
                  <a:lnTo>
                    <a:pt x="529" y="238"/>
                  </a:lnTo>
                  <a:lnTo>
                    <a:pt x="528" y="238"/>
                  </a:lnTo>
                  <a:lnTo>
                    <a:pt x="529" y="237"/>
                  </a:lnTo>
                  <a:lnTo>
                    <a:pt x="529" y="235"/>
                  </a:lnTo>
                  <a:lnTo>
                    <a:pt x="528" y="234"/>
                  </a:lnTo>
                  <a:lnTo>
                    <a:pt x="528" y="233"/>
                  </a:lnTo>
                  <a:lnTo>
                    <a:pt x="527" y="233"/>
                  </a:lnTo>
                  <a:lnTo>
                    <a:pt x="527" y="232"/>
                  </a:lnTo>
                  <a:lnTo>
                    <a:pt x="527" y="231"/>
                  </a:lnTo>
                  <a:lnTo>
                    <a:pt x="526" y="228"/>
                  </a:lnTo>
                  <a:lnTo>
                    <a:pt x="526" y="227"/>
                  </a:lnTo>
                  <a:lnTo>
                    <a:pt x="526" y="226"/>
                  </a:lnTo>
                  <a:lnTo>
                    <a:pt x="526" y="225"/>
                  </a:lnTo>
                  <a:lnTo>
                    <a:pt x="524" y="223"/>
                  </a:lnTo>
                  <a:lnTo>
                    <a:pt x="523" y="221"/>
                  </a:lnTo>
                  <a:lnTo>
                    <a:pt x="523" y="220"/>
                  </a:lnTo>
                  <a:lnTo>
                    <a:pt x="522" y="217"/>
                  </a:lnTo>
                  <a:lnTo>
                    <a:pt x="521" y="216"/>
                  </a:lnTo>
                  <a:lnTo>
                    <a:pt x="521" y="214"/>
                  </a:lnTo>
                  <a:lnTo>
                    <a:pt x="521" y="213"/>
                  </a:lnTo>
                  <a:lnTo>
                    <a:pt x="521" y="212"/>
                  </a:lnTo>
                  <a:lnTo>
                    <a:pt x="520" y="212"/>
                  </a:lnTo>
                  <a:lnTo>
                    <a:pt x="520" y="211"/>
                  </a:lnTo>
                  <a:lnTo>
                    <a:pt x="520" y="210"/>
                  </a:lnTo>
                  <a:lnTo>
                    <a:pt x="520" y="209"/>
                  </a:lnTo>
                  <a:lnTo>
                    <a:pt x="519" y="207"/>
                  </a:lnTo>
                  <a:lnTo>
                    <a:pt x="519" y="206"/>
                  </a:lnTo>
                  <a:lnTo>
                    <a:pt x="519" y="205"/>
                  </a:lnTo>
                  <a:lnTo>
                    <a:pt x="519" y="203"/>
                  </a:lnTo>
                  <a:lnTo>
                    <a:pt x="519" y="202"/>
                  </a:lnTo>
                  <a:lnTo>
                    <a:pt x="520" y="202"/>
                  </a:lnTo>
                  <a:lnTo>
                    <a:pt x="521" y="202"/>
                  </a:lnTo>
                  <a:lnTo>
                    <a:pt x="521" y="200"/>
                  </a:lnTo>
                  <a:lnTo>
                    <a:pt x="522" y="200"/>
                  </a:lnTo>
                  <a:lnTo>
                    <a:pt x="522" y="199"/>
                  </a:lnTo>
                  <a:lnTo>
                    <a:pt x="522" y="198"/>
                  </a:lnTo>
                  <a:lnTo>
                    <a:pt x="521" y="198"/>
                  </a:lnTo>
                  <a:lnTo>
                    <a:pt x="521" y="197"/>
                  </a:lnTo>
                  <a:lnTo>
                    <a:pt x="522" y="197"/>
                  </a:lnTo>
                  <a:lnTo>
                    <a:pt x="522" y="196"/>
                  </a:lnTo>
                  <a:lnTo>
                    <a:pt x="522" y="197"/>
                  </a:lnTo>
                  <a:lnTo>
                    <a:pt x="522" y="196"/>
                  </a:lnTo>
                  <a:lnTo>
                    <a:pt x="522" y="195"/>
                  </a:lnTo>
                  <a:lnTo>
                    <a:pt x="521" y="193"/>
                  </a:lnTo>
                  <a:lnTo>
                    <a:pt x="521" y="192"/>
                  </a:lnTo>
                  <a:lnTo>
                    <a:pt x="522" y="191"/>
                  </a:lnTo>
                  <a:lnTo>
                    <a:pt x="521" y="191"/>
                  </a:lnTo>
                  <a:lnTo>
                    <a:pt x="521" y="190"/>
                  </a:lnTo>
                  <a:lnTo>
                    <a:pt x="521" y="189"/>
                  </a:lnTo>
                  <a:lnTo>
                    <a:pt x="521" y="188"/>
                  </a:lnTo>
                  <a:lnTo>
                    <a:pt x="520" y="188"/>
                  </a:lnTo>
                  <a:lnTo>
                    <a:pt x="520" y="186"/>
                  </a:lnTo>
                  <a:lnTo>
                    <a:pt x="519" y="185"/>
                  </a:lnTo>
                  <a:lnTo>
                    <a:pt x="517" y="185"/>
                  </a:lnTo>
                  <a:lnTo>
                    <a:pt x="517" y="184"/>
                  </a:lnTo>
                  <a:lnTo>
                    <a:pt x="517" y="183"/>
                  </a:lnTo>
                  <a:lnTo>
                    <a:pt x="517" y="182"/>
                  </a:lnTo>
                  <a:lnTo>
                    <a:pt x="517" y="181"/>
                  </a:lnTo>
                  <a:lnTo>
                    <a:pt x="516" y="182"/>
                  </a:lnTo>
                  <a:lnTo>
                    <a:pt x="516" y="181"/>
                  </a:lnTo>
                  <a:lnTo>
                    <a:pt x="516" y="179"/>
                  </a:lnTo>
                  <a:lnTo>
                    <a:pt x="517" y="178"/>
                  </a:lnTo>
                  <a:lnTo>
                    <a:pt x="519" y="177"/>
                  </a:lnTo>
                  <a:lnTo>
                    <a:pt x="519" y="176"/>
                  </a:lnTo>
                  <a:lnTo>
                    <a:pt x="519" y="175"/>
                  </a:lnTo>
                  <a:lnTo>
                    <a:pt x="519" y="174"/>
                  </a:lnTo>
                  <a:lnTo>
                    <a:pt x="520" y="172"/>
                  </a:lnTo>
                  <a:lnTo>
                    <a:pt x="520" y="171"/>
                  </a:lnTo>
                  <a:lnTo>
                    <a:pt x="520" y="170"/>
                  </a:lnTo>
                  <a:lnTo>
                    <a:pt x="520" y="169"/>
                  </a:lnTo>
                  <a:lnTo>
                    <a:pt x="520" y="168"/>
                  </a:lnTo>
                  <a:lnTo>
                    <a:pt x="519" y="168"/>
                  </a:lnTo>
                  <a:lnTo>
                    <a:pt x="519" y="167"/>
                  </a:lnTo>
                  <a:lnTo>
                    <a:pt x="519" y="165"/>
                  </a:lnTo>
                  <a:lnTo>
                    <a:pt x="519" y="164"/>
                  </a:lnTo>
                  <a:lnTo>
                    <a:pt x="520" y="164"/>
                  </a:lnTo>
                  <a:lnTo>
                    <a:pt x="520" y="163"/>
                  </a:lnTo>
                  <a:lnTo>
                    <a:pt x="519" y="163"/>
                  </a:lnTo>
                  <a:lnTo>
                    <a:pt x="520" y="163"/>
                  </a:lnTo>
                  <a:lnTo>
                    <a:pt x="520" y="162"/>
                  </a:lnTo>
                  <a:lnTo>
                    <a:pt x="520" y="161"/>
                  </a:lnTo>
                  <a:lnTo>
                    <a:pt x="521" y="161"/>
                  </a:lnTo>
                  <a:lnTo>
                    <a:pt x="521" y="160"/>
                  </a:lnTo>
                  <a:lnTo>
                    <a:pt x="521" y="158"/>
                  </a:lnTo>
                  <a:lnTo>
                    <a:pt x="521" y="157"/>
                  </a:lnTo>
                  <a:lnTo>
                    <a:pt x="521" y="156"/>
                  </a:lnTo>
                  <a:lnTo>
                    <a:pt x="520" y="156"/>
                  </a:lnTo>
                  <a:lnTo>
                    <a:pt x="520" y="155"/>
                  </a:lnTo>
                  <a:lnTo>
                    <a:pt x="520" y="154"/>
                  </a:lnTo>
                  <a:lnTo>
                    <a:pt x="520" y="153"/>
                  </a:lnTo>
                  <a:lnTo>
                    <a:pt x="520" y="151"/>
                  </a:lnTo>
                  <a:lnTo>
                    <a:pt x="521" y="151"/>
                  </a:lnTo>
                  <a:lnTo>
                    <a:pt x="521" y="150"/>
                  </a:lnTo>
                  <a:lnTo>
                    <a:pt x="521" y="149"/>
                  </a:lnTo>
                  <a:lnTo>
                    <a:pt x="521" y="148"/>
                  </a:lnTo>
                  <a:lnTo>
                    <a:pt x="521" y="147"/>
                  </a:lnTo>
                  <a:lnTo>
                    <a:pt x="521" y="146"/>
                  </a:lnTo>
                  <a:lnTo>
                    <a:pt x="521" y="144"/>
                  </a:lnTo>
                  <a:lnTo>
                    <a:pt x="521" y="143"/>
                  </a:lnTo>
                  <a:lnTo>
                    <a:pt x="521" y="142"/>
                  </a:lnTo>
                  <a:lnTo>
                    <a:pt x="521" y="141"/>
                  </a:lnTo>
                  <a:lnTo>
                    <a:pt x="521" y="140"/>
                  </a:lnTo>
                  <a:lnTo>
                    <a:pt x="522" y="140"/>
                  </a:lnTo>
                  <a:lnTo>
                    <a:pt x="522" y="139"/>
                  </a:lnTo>
                  <a:lnTo>
                    <a:pt x="521" y="139"/>
                  </a:lnTo>
                  <a:lnTo>
                    <a:pt x="521" y="137"/>
                  </a:lnTo>
                  <a:lnTo>
                    <a:pt x="521" y="136"/>
                  </a:lnTo>
                  <a:lnTo>
                    <a:pt x="521" y="135"/>
                  </a:lnTo>
                  <a:lnTo>
                    <a:pt x="521" y="134"/>
                  </a:lnTo>
                  <a:lnTo>
                    <a:pt x="521" y="133"/>
                  </a:lnTo>
                  <a:lnTo>
                    <a:pt x="520" y="133"/>
                  </a:lnTo>
                  <a:lnTo>
                    <a:pt x="520" y="132"/>
                  </a:lnTo>
                  <a:lnTo>
                    <a:pt x="519" y="132"/>
                  </a:lnTo>
                  <a:lnTo>
                    <a:pt x="519" y="130"/>
                  </a:lnTo>
                  <a:lnTo>
                    <a:pt x="520" y="130"/>
                  </a:lnTo>
                  <a:lnTo>
                    <a:pt x="520" y="129"/>
                  </a:lnTo>
                  <a:lnTo>
                    <a:pt x="520" y="128"/>
                  </a:lnTo>
                  <a:lnTo>
                    <a:pt x="520" y="127"/>
                  </a:lnTo>
                  <a:lnTo>
                    <a:pt x="520" y="126"/>
                  </a:lnTo>
                  <a:lnTo>
                    <a:pt x="521" y="126"/>
                  </a:lnTo>
                  <a:lnTo>
                    <a:pt x="521" y="125"/>
                  </a:lnTo>
                  <a:lnTo>
                    <a:pt x="522" y="125"/>
                  </a:lnTo>
                  <a:lnTo>
                    <a:pt x="522" y="124"/>
                  </a:lnTo>
                  <a:lnTo>
                    <a:pt x="522" y="122"/>
                  </a:lnTo>
                  <a:lnTo>
                    <a:pt x="522" y="121"/>
                  </a:lnTo>
                  <a:lnTo>
                    <a:pt x="521" y="120"/>
                  </a:lnTo>
                  <a:lnTo>
                    <a:pt x="521" y="119"/>
                  </a:lnTo>
                  <a:lnTo>
                    <a:pt x="521" y="118"/>
                  </a:lnTo>
                  <a:lnTo>
                    <a:pt x="520" y="117"/>
                  </a:lnTo>
                  <a:lnTo>
                    <a:pt x="520" y="115"/>
                  </a:lnTo>
                  <a:lnTo>
                    <a:pt x="520" y="114"/>
                  </a:lnTo>
                  <a:lnTo>
                    <a:pt x="519" y="114"/>
                  </a:lnTo>
                  <a:lnTo>
                    <a:pt x="519" y="113"/>
                  </a:lnTo>
                  <a:lnTo>
                    <a:pt x="519" y="112"/>
                  </a:lnTo>
                  <a:lnTo>
                    <a:pt x="519" y="111"/>
                  </a:lnTo>
                  <a:lnTo>
                    <a:pt x="519" y="110"/>
                  </a:lnTo>
                  <a:lnTo>
                    <a:pt x="519" y="108"/>
                  </a:lnTo>
                  <a:lnTo>
                    <a:pt x="519" y="107"/>
                  </a:lnTo>
                  <a:lnTo>
                    <a:pt x="519" y="106"/>
                  </a:lnTo>
                  <a:lnTo>
                    <a:pt x="519" y="105"/>
                  </a:lnTo>
                  <a:lnTo>
                    <a:pt x="519" y="104"/>
                  </a:lnTo>
                  <a:lnTo>
                    <a:pt x="519" y="103"/>
                  </a:lnTo>
                  <a:lnTo>
                    <a:pt x="519" y="101"/>
                  </a:lnTo>
                  <a:lnTo>
                    <a:pt x="519" y="100"/>
                  </a:lnTo>
                  <a:lnTo>
                    <a:pt x="519" y="99"/>
                  </a:lnTo>
                  <a:lnTo>
                    <a:pt x="519" y="98"/>
                  </a:lnTo>
                  <a:lnTo>
                    <a:pt x="520" y="97"/>
                  </a:lnTo>
                  <a:lnTo>
                    <a:pt x="520" y="96"/>
                  </a:lnTo>
                  <a:lnTo>
                    <a:pt x="519" y="96"/>
                  </a:lnTo>
                  <a:lnTo>
                    <a:pt x="519" y="94"/>
                  </a:lnTo>
                  <a:lnTo>
                    <a:pt x="517" y="94"/>
                  </a:lnTo>
                  <a:lnTo>
                    <a:pt x="517" y="96"/>
                  </a:lnTo>
                  <a:lnTo>
                    <a:pt x="516" y="94"/>
                  </a:lnTo>
                  <a:lnTo>
                    <a:pt x="516" y="96"/>
                  </a:lnTo>
                  <a:lnTo>
                    <a:pt x="516" y="94"/>
                  </a:lnTo>
                  <a:lnTo>
                    <a:pt x="516" y="93"/>
                  </a:lnTo>
                  <a:lnTo>
                    <a:pt x="516" y="92"/>
                  </a:lnTo>
                  <a:lnTo>
                    <a:pt x="516" y="91"/>
                  </a:lnTo>
                  <a:lnTo>
                    <a:pt x="516" y="90"/>
                  </a:lnTo>
                  <a:lnTo>
                    <a:pt x="516" y="89"/>
                  </a:lnTo>
                  <a:lnTo>
                    <a:pt x="516" y="87"/>
                  </a:lnTo>
                  <a:lnTo>
                    <a:pt x="517" y="87"/>
                  </a:lnTo>
                  <a:lnTo>
                    <a:pt x="516" y="87"/>
                  </a:lnTo>
                  <a:lnTo>
                    <a:pt x="517" y="87"/>
                  </a:lnTo>
                  <a:lnTo>
                    <a:pt x="517" y="89"/>
                  </a:lnTo>
                  <a:lnTo>
                    <a:pt x="519" y="87"/>
                  </a:lnTo>
                  <a:lnTo>
                    <a:pt x="519" y="86"/>
                  </a:lnTo>
                  <a:lnTo>
                    <a:pt x="520" y="86"/>
                  </a:lnTo>
                  <a:lnTo>
                    <a:pt x="520" y="85"/>
                  </a:lnTo>
                  <a:lnTo>
                    <a:pt x="520" y="84"/>
                  </a:lnTo>
                  <a:lnTo>
                    <a:pt x="519" y="84"/>
                  </a:lnTo>
                  <a:lnTo>
                    <a:pt x="519" y="83"/>
                  </a:lnTo>
                  <a:lnTo>
                    <a:pt x="519" y="82"/>
                  </a:lnTo>
                  <a:lnTo>
                    <a:pt x="519" y="80"/>
                  </a:lnTo>
                  <a:lnTo>
                    <a:pt x="520" y="80"/>
                  </a:lnTo>
                  <a:lnTo>
                    <a:pt x="519" y="80"/>
                  </a:lnTo>
                  <a:lnTo>
                    <a:pt x="519" y="79"/>
                  </a:lnTo>
                  <a:lnTo>
                    <a:pt x="520" y="79"/>
                  </a:lnTo>
                  <a:lnTo>
                    <a:pt x="520" y="78"/>
                  </a:lnTo>
                  <a:lnTo>
                    <a:pt x="519" y="78"/>
                  </a:lnTo>
                  <a:lnTo>
                    <a:pt x="519" y="77"/>
                  </a:lnTo>
                  <a:lnTo>
                    <a:pt x="519" y="76"/>
                  </a:lnTo>
                  <a:lnTo>
                    <a:pt x="519" y="73"/>
                  </a:lnTo>
                  <a:lnTo>
                    <a:pt x="519" y="72"/>
                  </a:lnTo>
                  <a:lnTo>
                    <a:pt x="520" y="72"/>
                  </a:lnTo>
                  <a:lnTo>
                    <a:pt x="520" y="71"/>
                  </a:lnTo>
                  <a:lnTo>
                    <a:pt x="519" y="71"/>
                  </a:lnTo>
                  <a:lnTo>
                    <a:pt x="520" y="70"/>
                  </a:lnTo>
                  <a:lnTo>
                    <a:pt x="519" y="70"/>
                  </a:lnTo>
                  <a:lnTo>
                    <a:pt x="519" y="69"/>
                  </a:lnTo>
                  <a:lnTo>
                    <a:pt x="520" y="69"/>
                  </a:lnTo>
                  <a:lnTo>
                    <a:pt x="520" y="68"/>
                  </a:lnTo>
                  <a:lnTo>
                    <a:pt x="520" y="66"/>
                  </a:lnTo>
                  <a:lnTo>
                    <a:pt x="519" y="65"/>
                  </a:lnTo>
                  <a:lnTo>
                    <a:pt x="520" y="65"/>
                  </a:lnTo>
                  <a:lnTo>
                    <a:pt x="520" y="64"/>
                  </a:lnTo>
                  <a:lnTo>
                    <a:pt x="520" y="63"/>
                  </a:lnTo>
                  <a:lnTo>
                    <a:pt x="520" y="62"/>
                  </a:lnTo>
                  <a:lnTo>
                    <a:pt x="520" y="61"/>
                  </a:lnTo>
                  <a:lnTo>
                    <a:pt x="520" y="59"/>
                  </a:lnTo>
                  <a:lnTo>
                    <a:pt x="520" y="58"/>
                  </a:lnTo>
                  <a:lnTo>
                    <a:pt x="519" y="58"/>
                  </a:lnTo>
                  <a:lnTo>
                    <a:pt x="519" y="57"/>
                  </a:lnTo>
                  <a:lnTo>
                    <a:pt x="519" y="56"/>
                  </a:lnTo>
                  <a:lnTo>
                    <a:pt x="517" y="56"/>
                  </a:lnTo>
                  <a:lnTo>
                    <a:pt x="517" y="55"/>
                  </a:lnTo>
                  <a:lnTo>
                    <a:pt x="519" y="55"/>
                  </a:lnTo>
                  <a:lnTo>
                    <a:pt x="519" y="54"/>
                  </a:lnTo>
                  <a:lnTo>
                    <a:pt x="517" y="54"/>
                  </a:lnTo>
                  <a:lnTo>
                    <a:pt x="517" y="52"/>
                  </a:lnTo>
                  <a:lnTo>
                    <a:pt x="516" y="52"/>
                  </a:lnTo>
                  <a:lnTo>
                    <a:pt x="517" y="52"/>
                  </a:lnTo>
                  <a:lnTo>
                    <a:pt x="517" y="51"/>
                  </a:lnTo>
                  <a:lnTo>
                    <a:pt x="516" y="51"/>
                  </a:lnTo>
                  <a:lnTo>
                    <a:pt x="517" y="50"/>
                  </a:lnTo>
                  <a:lnTo>
                    <a:pt x="516" y="50"/>
                  </a:lnTo>
                  <a:lnTo>
                    <a:pt x="516" y="49"/>
                  </a:lnTo>
                  <a:lnTo>
                    <a:pt x="516" y="48"/>
                  </a:lnTo>
                  <a:lnTo>
                    <a:pt x="516" y="47"/>
                  </a:lnTo>
                  <a:lnTo>
                    <a:pt x="516" y="45"/>
                  </a:lnTo>
                  <a:lnTo>
                    <a:pt x="516" y="44"/>
                  </a:lnTo>
                  <a:lnTo>
                    <a:pt x="517" y="44"/>
                  </a:lnTo>
                  <a:lnTo>
                    <a:pt x="517" y="43"/>
                  </a:lnTo>
                  <a:lnTo>
                    <a:pt x="516" y="43"/>
                  </a:lnTo>
                  <a:lnTo>
                    <a:pt x="516" y="42"/>
                  </a:lnTo>
                  <a:lnTo>
                    <a:pt x="516" y="41"/>
                  </a:lnTo>
                  <a:lnTo>
                    <a:pt x="516" y="40"/>
                  </a:lnTo>
                  <a:lnTo>
                    <a:pt x="516" y="38"/>
                  </a:lnTo>
                  <a:lnTo>
                    <a:pt x="516" y="37"/>
                  </a:lnTo>
                  <a:lnTo>
                    <a:pt x="516" y="36"/>
                  </a:lnTo>
                  <a:lnTo>
                    <a:pt x="516" y="35"/>
                  </a:lnTo>
                  <a:lnTo>
                    <a:pt x="515" y="34"/>
                  </a:lnTo>
                  <a:lnTo>
                    <a:pt x="514" y="33"/>
                  </a:lnTo>
                  <a:lnTo>
                    <a:pt x="515" y="33"/>
                  </a:lnTo>
                  <a:lnTo>
                    <a:pt x="515" y="31"/>
                  </a:lnTo>
                  <a:lnTo>
                    <a:pt x="514" y="30"/>
                  </a:lnTo>
                  <a:lnTo>
                    <a:pt x="514" y="29"/>
                  </a:lnTo>
                  <a:lnTo>
                    <a:pt x="514" y="28"/>
                  </a:lnTo>
                  <a:lnTo>
                    <a:pt x="513" y="28"/>
                  </a:lnTo>
                  <a:lnTo>
                    <a:pt x="513" y="27"/>
                  </a:lnTo>
                  <a:lnTo>
                    <a:pt x="513" y="26"/>
                  </a:lnTo>
                  <a:lnTo>
                    <a:pt x="513" y="23"/>
                  </a:lnTo>
                  <a:lnTo>
                    <a:pt x="512" y="22"/>
                  </a:lnTo>
                  <a:lnTo>
                    <a:pt x="512" y="21"/>
                  </a:lnTo>
                  <a:lnTo>
                    <a:pt x="512" y="20"/>
                  </a:lnTo>
                  <a:lnTo>
                    <a:pt x="512" y="19"/>
                  </a:lnTo>
                  <a:lnTo>
                    <a:pt x="512" y="17"/>
                  </a:lnTo>
                  <a:lnTo>
                    <a:pt x="512" y="16"/>
                  </a:lnTo>
                  <a:lnTo>
                    <a:pt x="512" y="15"/>
                  </a:lnTo>
                  <a:lnTo>
                    <a:pt x="512" y="14"/>
                  </a:lnTo>
                  <a:lnTo>
                    <a:pt x="510" y="14"/>
                  </a:lnTo>
                  <a:lnTo>
                    <a:pt x="510" y="13"/>
                  </a:lnTo>
                  <a:lnTo>
                    <a:pt x="512" y="13"/>
                  </a:lnTo>
                  <a:lnTo>
                    <a:pt x="513" y="13"/>
                  </a:lnTo>
                  <a:lnTo>
                    <a:pt x="514" y="13"/>
                  </a:lnTo>
                  <a:lnTo>
                    <a:pt x="515" y="12"/>
                  </a:lnTo>
                  <a:lnTo>
                    <a:pt x="516" y="12"/>
                  </a:lnTo>
                  <a:lnTo>
                    <a:pt x="516" y="10"/>
                  </a:lnTo>
                  <a:lnTo>
                    <a:pt x="517" y="10"/>
                  </a:lnTo>
                  <a:lnTo>
                    <a:pt x="517" y="9"/>
                  </a:lnTo>
                  <a:lnTo>
                    <a:pt x="517" y="7"/>
                  </a:lnTo>
                  <a:lnTo>
                    <a:pt x="517" y="6"/>
                  </a:lnTo>
                  <a:lnTo>
                    <a:pt x="517" y="5"/>
                  </a:lnTo>
                  <a:lnTo>
                    <a:pt x="516" y="3"/>
                  </a:lnTo>
                  <a:lnTo>
                    <a:pt x="516" y="2"/>
                  </a:lnTo>
                  <a:lnTo>
                    <a:pt x="517" y="2"/>
                  </a:lnTo>
                  <a:lnTo>
                    <a:pt x="519" y="2"/>
                  </a:lnTo>
                  <a:lnTo>
                    <a:pt x="520" y="2"/>
                  </a:lnTo>
                  <a:lnTo>
                    <a:pt x="521" y="0"/>
                  </a:lnTo>
                  <a:lnTo>
                    <a:pt x="521" y="1"/>
                  </a:lnTo>
                  <a:lnTo>
                    <a:pt x="522" y="2"/>
                  </a:lnTo>
                  <a:close/>
                </a:path>
              </a:pathLst>
            </a:custGeom>
            <a:solidFill>
              <a:srgbClr val="295E7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2" name="Freeform 856">
              <a:extLst>
                <a:ext uri="{FF2B5EF4-FFF2-40B4-BE49-F238E27FC236}">
                  <a16:creationId xmlns="" xmlns:a16="http://schemas.microsoft.com/office/drawing/2014/main" id="{B0509012-98D2-48E8-860C-C405E9A5899C}"/>
                </a:ext>
              </a:extLst>
            </p:cNvPr>
            <p:cNvSpPr>
              <a:spLocks noEditPoints="1"/>
            </p:cNvSpPr>
            <p:nvPr/>
          </p:nvSpPr>
          <p:spPr bwMode="auto">
            <a:xfrm>
              <a:off x="7279822" y="1995045"/>
              <a:ext cx="911376" cy="708423"/>
            </a:xfrm>
            <a:custGeom>
              <a:avLst/>
              <a:gdLst>
                <a:gd name="T0" fmla="*/ 556 w 714"/>
                <a:gd name="T1" fmla="*/ 554 h 555"/>
                <a:gd name="T2" fmla="*/ 558 w 714"/>
                <a:gd name="T3" fmla="*/ 527 h 555"/>
                <a:gd name="T4" fmla="*/ 578 w 714"/>
                <a:gd name="T5" fmla="*/ 502 h 555"/>
                <a:gd name="T6" fmla="*/ 646 w 714"/>
                <a:gd name="T7" fmla="*/ 471 h 555"/>
                <a:gd name="T8" fmla="*/ 683 w 714"/>
                <a:gd name="T9" fmla="*/ 400 h 555"/>
                <a:gd name="T10" fmla="*/ 685 w 714"/>
                <a:gd name="T11" fmla="*/ 366 h 555"/>
                <a:gd name="T12" fmla="*/ 619 w 714"/>
                <a:gd name="T13" fmla="*/ 243 h 555"/>
                <a:gd name="T14" fmla="*/ 526 w 714"/>
                <a:gd name="T15" fmla="*/ 7 h 555"/>
                <a:gd name="T16" fmla="*/ 584 w 714"/>
                <a:gd name="T17" fmla="*/ 44 h 555"/>
                <a:gd name="T18" fmla="*/ 649 w 714"/>
                <a:gd name="T19" fmla="*/ 78 h 555"/>
                <a:gd name="T20" fmla="*/ 704 w 714"/>
                <a:gd name="T21" fmla="*/ 86 h 555"/>
                <a:gd name="T22" fmla="*/ 700 w 714"/>
                <a:gd name="T23" fmla="*/ 126 h 555"/>
                <a:gd name="T24" fmla="*/ 700 w 714"/>
                <a:gd name="T25" fmla="*/ 165 h 555"/>
                <a:gd name="T26" fmla="*/ 674 w 714"/>
                <a:gd name="T27" fmla="*/ 186 h 555"/>
                <a:gd name="T28" fmla="*/ 641 w 714"/>
                <a:gd name="T29" fmla="*/ 214 h 555"/>
                <a:gd name="T30" fmla="*/ 620 w 714"/>
                <a:gd name="T31" fmla="*/ 222 h 555"/>
                <a:gd name="T32" fmla="*/ 601 w 714"/>
                <a:gd name="T33" fmla="*/ 196 h 555"/>
                <a:gd name="T34" fmla="*/ 571 w 714"/>
                <a:gd name="T35" fmla="*/ 226 h 555"/>
                <a:gd name="T36" fmla="*/ 626 w 714"/>
                <a:gd name="T37" fmla="*/ 246 h 555"/>
                <a:gd name="T38" fmla="*/ 636 w 714"/>
                <a:gd name="T39" fmla="*/ 260 h 555"/>
                <a:gd name="T40" fmla="*/ 623 w 714"/>
                <a:gd name="T41" fmla="*/ 279 h 555"/>
                <a:gd name="T42" fmla="*/ 655 w 714"/>
                <a:gd name="T43" fmla="*/ 326 h 555"/>
                <a:gd name="T44" fmla="*/ 647 w 714"/>
                <a:gd name="T45" fmla="*/ 337 h 555"/>
                <a:gd name="T46" fmla="*/ 667 w 714"/>
                <a:gd name="T47" fmla="*/ 364 h 555"/>
                <a:gd name="T48" fmla="*/ 686 w 714"/>
                <a:gd name="T49" fmla="*/ 377 h 555"/>
                <a:gd name="T50" fmla="*/ 682 w 714"/>
                <a:gd name="T51" fmla="*/ 388 h 555"/>
                <a:gd name="T52" fmla="*/ 677 w 714"/>
                <a:gd name="T53" fmla="*/ 412 h 555"/>
                <a:gd name="T54" fmla="*/ 667 w 714"/>
                <a:gd name="T55" fmla="*/ 421 h 555"/>
                <a:gd name="T56" fmla="*/ 672 w 714"/>
                <a:gd name="T57" fmla="*/ 440 h 555"/>
                <a:gd name="T58" fmla="*/ 662 w 714"/>
                <a:gd name="T59" fmla="*/ 449 h 555"/>
                <a:gd name="T60" fmla="*/ 649 w 714"/>
                <a:gd name="T61" fmla="*/ 464 h 555"/>
                <a:gd name="T62" fmla="*/ 628 w 714"/>
                <a:gd name="T63" fmla="*/ 479 h 555"/>
                <a:gd name="T64" fmla="*/ 608 w 714"/>
                <a:gd name="T65" fmla="*/ 485 h 555"/>
                <a:gd name="T66" fmla="*/ 596 w 714"/>
                <a:gd name="T67" fmla="*/ 488 h 555"/>
                <a:gd name="T68" fmla="*/ 578 w 714"/>
                <a:gd name="T69" fmla="*/ 500 h 555"/>
                <a:gd name="T70" fmla="*/ 558 w 714"/>
                <a:gd name="T71" fmla="*/ 512 h 555"/>
                <a:gd name="T72" fmla="*/ 554 w 714"/>
                <a:gd name="T73" fmla="*/ 505 h 555"/>
                <a:gd name="T74" fmla="*/ 535 w 714"/>
                <a:gd name="T75" fmla="*/ 498 h 555"/>
                <a:gd name="T76" fmla="*/ 508 w 714"/>
                <a:gd name="T77" fmla="*/ 495 h 555"/>
                <a:gd name="T78" fmla="*/ 468 w 714"/>
                <a:gd name="T79" fmla="*/ 485 h 555"/>
                <a:gd name="T80" fmla="*/ 441 w 714"/>
                <a:gd name="T81" fmla="*/ 507 h 555"/>
                <a:gd name="T82" fmla="*/ 404 w 714"/>
                <a:gd name="T83" fmla="*/ 477 h 555"/>
                <a:gd name="T84" fmla="*/ 380 w 714"/>
                <a:gd name="T85" fmla="*/ 441 h 555"/>
                <a:gd name="T86" fmla="*/ 363 w 714"/>
                <a:gd name="T87" fmla="*/ 393 h 555"/>
                <a:gd name="T88" fmla="*/ 320 w 714"/>
                <a:gd name="T89" fmla="*/ 379 h 555"/>
                <a:gd name="T90" fmla="*/ 271 w 714"/>
                <a:gd name="T91" fmla="*/ 397 h 555"/>
                <a:gd name="T92" fmla="*/ 223 w 714"/>
                <a:gd name="T93" fmla="*/ 400 h 555"/>
                <a:gd name="T94" fmla="*/ 181 w 714"/>
                <a:gd name="T95" fmla="*/ 380 h 555"/>
                <a:gd name="T96" fmla="*/ 131 w 714"/>
                <a:gd name="T97" fmla="*/ 363 h 555"/>
                <a:gd name="T98" fmla="*/ 103 w 714"/>
                <a:gd name="T99" fmla="*/ 328 h 555"/>
                <a:gd name="T100" fmla="*/ 52 w 714"/>
                <a:gd name="T101" fmla="*/ 275 h 555"/>
                <a:gd name="T102" fmla="*/ 24 w 714"/>
                <a:gd name="T103" fmla="*/ 244 h 555"/>
                <a:gd name="T104" fmla="*/ 16 w 714"/>
                <a:gd name="T105" fmla="*/ 202 h 555"/>
                <a:gd name="T106" fmla="*/ 72 w 714"/>
                <a:gd name="T107" fmla="*/ 179 h 555"/>
                <a:gd name="T108" fmla="*/ 72 w 714"/>
                <a:gd name="T109" fmla="*/ 127 h 555"/>
                <a:gd name="T110" fmla="*/ 106 w 714"/>
                <a:gd name="T111" fmla="*/ 95 h 555"/>
                <a:gd name="T112" fmla="*/ 146 w 714"/>
                <a:gd name="T113" fmla="*/ 85 h 555"/>
                <a:gd name="T114" fmla="*/ 202 w 714"/>
                <a:gd name="T115" fmla="*/ 131 h 555"/>
                <a:gd name="T116" fmla="*/ 347 w 714"/>
                <a:gd name="T117" fmla="*/ 175 h 555"/>
                <a:gd name="T118" fmla="*/ 449 w 714"/>
                <a:gd name="T119" fmla="*/ 141 h 555"/>
                <a:gd name="T120" fmla="*/ 519 w 714"/>
                <a:gd name="T121" fmla="*/ 105 h 555"/>
                <a:gd name="T122" fmla="*/ 469 w 714"/>
                <a:gd name="T123" fmla="*/ 82 h 555"/>
                <a:gd name="T124" fmla="*/ 490 w 714"/>
                <a:gd name="T125" fmla="*/ 22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4" h="555">
                  <a:moveTo>
                    <a:pt x="566" y="524"/>
                  </a:moveTo>
                  <a:lnTo>
                    <a:pt x="568" y="525"/>
                  </a:lnTo>
                  <a:lnTo>
                    <a:pt x="569" y="526"/>
                  </a:lnTo>
                  <a:lnTo>
                    <a:pt x="570" y="526"/>
                  </a:lnTo>
                  <a:lnTo>
                    <a:pt x="571" y="526"/>
                  </a:lnTo>
                  <a:lnTo>
                    <a:pt x="572" y="528"/>
                  </a:lnTo>
                  <a:lnTo>
                    <a:pt x="572" y="530"/>
                  </a:lnTo>
                  <a:lnTo>
                    <a:pt x="572" y="531"/>
                  </a:lnTo>
                  <a:lnTo>
                    <a:pt x="573" y="532"/>
                  </a:lnTo>
                  <a:lnTo>
                    <a:pt x="572" y="532"/>
                  </a:lnTo>
                  <a:lnTo>
                    <a:pt x="571" y="533"/>
                  </a:lnTo>
                  <a:lnTo>
                    <a:pt x="570" y="533"/>
                  </a:lnTo>
                  <a:lnTo>
                    <a:pt x="570" y="532"/>
                  </a:lnTo>
                  <a:lnTo>
                    <a:pt x="571" y="532"/>
                  </a:lnTo>
                  <a:lnTo>
                    <a:pt x="570" y="532"/>
                  </a:lnTo>
                  <a:lnTo>
                    <a:pt x="570" y="533"/>
                  </a:lnTo>
                  <a:lnTo>
                    <a:pt x="570" y="534"/>
                  </a:lnTo>
                  <a:lnTo>
                    <a:pt x="570" y="535"/>
                  </a:lnTo>
                  <a:lnTo>
                    <a:pt x="569" y="535"/>
                  </a:lnTo>
                  <a:lnTo>
                    <a:pt x="569" y="537"/>
                  </a:lnTo>
                  <a:lnTo>
                    <a:pt x="569" y="538"/>
                  </a:lnTo>
                  <a:lnTo>
                    <a:pt x="569" y="539"/>
                  </a:lnTo>
                  <a:lnTo>
                    <a:pt x="568" y="539"/>
                  </a:lnTo>
                  <a:lnTo>
                    <a:pt x="568" y="540"/>
                  </a:lnTo>
                  <a:lnTo>
                    <a:pt x="568" y="539"/>
                  </a:lnTo>
                  <a:lnTo>
                    <a:pt x="566" y="539"/>
                  </a:lnTo>
                  <a:lnTo>
                    <a:pt x="568" y="540"/>
                  </a:lnTo>
                  <a:lnTo>
                    <a:pt x="569" y="540"/>
                  </a:lnTo>
                  <a:lnTo>
                    <a:pt x="568" y="540"/>
                  </a:lnTo>
                  <a:lnTo>
                    <a:pt x="569" y="541"/>
                  </a:lnTo>
                  <a:lnTo>
                    <a:pt x="568" y="541"/>
                  </a:lnTo>
                  <a:lnTo>
                    <a:pt x="568" y="542"/>
                  </a:lnTo>
                  <a:lnTo>
                    <a:pt x="568" y="544"/>
                  </a:lnTo>
                  <a:lnTo>
                    <a:pt x="568" y="545"/>
                  </a:lnTo>
                  <a:lnTo>
                    <a:pt x="566" y="545"/>
                  </a:lnTo>
                  <a:lnTo>
                    <a:pt x="568" y="545"/>
                  </a:lnTo>
                  <a:lnTo>
                    <a:pt x="568" y="544"/>
                  </a:lnTo>
                  <a:lnTo>
                    <a:pt x="569" y="545"/>
                  </a:lnTo>
                  <a:lnTo>
                    <a:pt x="569" y="546"/>
                  </a:lnTo>
                  <a:lnTo>
                    <a:pt x="568" y="546"/>
                  </a:lnTo>
                  <a:lnTo>
                    <a:pt x="568" y="547"/>
                  </a:lnTo>
                  <a:lnTo>
                    <a:pt x="566" y="547"/>
                  </a:lnTo>
                  <a:lnTo>
                    <a:pt x="568" y="547"/>
                  </a:lnTo>
                  <a:lnTo>
                    <a:pt x="566" y="547"/>
                  </a:lnTo>
                  <a:lnTo>
                    <a:pt x="565" y="547"/>
                  </a:lnTo>
                  <a:lnTo>
                    <a:pt x="564" y="547"/>
                  </a:lnTo>
                  <a:lnTo>
                    <a:pt x="564" y="548"/>
                  </a:lnTo>
                  <a:lnTo>
                    <a:pt x="563" y="549"/>
                  </a:lnTo>
                  <a:lnTo>
                    <a:pt x="562" y="549"/>
                  </a:lnTo>
                  <a:lnTo>
                    <a:pt x="563" y="549"/>
                  </a:lnTo>
                  <a:lnTo>
                    <a:pt x="563" y="551"/>
                  </a:lnTo>
                  <a:lnTo>
                    <a:pt x="563" y="552"/>
                  </a:lnTo>
                  <a:lnTo>
                    <a:pt x="563" y="551"/>
                  </a:lnTo>
                  <a:lnTo>
                    <a:pt x="563" y="552"/>
                  </a:lnTo>
                  <a:lnTo>
                    <a:pt x="562" y="552"/>
                  </a:lnTo>
                  <a:lnTo>
                    <a:pt x="563" y="551"/>
                  </a:lnTo>
                  <a:lnTo>
                    <a:pt x="562" y="551"/>
                  </a:lnTo>
                  <a:lnTo>
                    <a:pt x="562" y="552"/>
                  </a:lnTo>
                  <a:lnTo>
                    <a:pt x="562" y="551"/>
                  </a:lnTo>
                  <a:lnTo>
                    <a:pt x="561" y="551"/>
                  </a:lnTo>
                  <a:lnTo>
                    <a:pt x="561" y="552"/>
                  </a:lnTo>
                  <a:lnTo>
                    <a:pt x="559" y="552"/>
                  </a:lnTo>
                  <a:lnTo>
                    <a:pt x="558" y="552"/>
                  </a:lnTo>
                  <a:lnTo>
                    <a:pt x="558" y="553"/>
                  </a:lnTo>
                  <a:lnTo>
                    <a:pt x="558" y="554"/>
                  </a:lnTo>
                  <a:lnTo>
                    <a:pt x="559" y="554"/>
                  </a:lnTo>
                  <a:lnTo>
                    <a:pt x="558" y="554"/>
                  </a:lnTo>
                  <a:lnTo>
                    <a:pt x="557" y="554"/>
                  </a:lnTo>
                  <a:lnTo>
                    <a:pt x="557" y="555"/>
                  </a:lnTo>
                  <a:lnTo>
                    <a:pt x="557" y="554"/>
                  </a:lnTo>
                  <a:lnTo>
                    <a:pt x="556" y="554"/>
                  </a:lnTo>
                  <a:lnTo>
                    <a:pt x="557" y="554"/>
                  </a:lnTo>
                  <a:lnTo>
                    <a:pt x="556" y="554"/>
                  </a:lnTo>
                  <a:lnTo>
                    <a:pt x="556" y="555"/>
                  </a:lnTo>
                  <a:lnTo>
                    <a:pt x="555" y="554"/>
                  </a:lnTo>
                  <a:lnTo>
                    <a:pt x="556" y="554"/>
                  </a:lnTo>
                  <a:lnTo>
                    <a:pt x="555" y="554"/>
                  </a:lnTo>
                  <a:lnTo>
                    <a:pt x="555" y="553"/>
                  </a:lnTo>
                  <a:lnTo>
                    <a:pt x="554" y="553"/>
                  </a:lnTo>
                  <a:lnTo>
                    <a:pt x="551" y="553"/>
                  </a:lnTo>
                  <a:lnTo>
                    <a:pt x="550" y="553"/>
                  </a:lnTo>
                  <a:lnTo>
                    <a:pt x="550" y="552"/>
                  </a:lnTo>
                  <a:lnTo>
                    <a:pt x="549" y="552"/>
                  </a:lnTo>
                  <a:lnTo>
                    <a:pt x="548" y="552"/>
                  </a:lnTo>
                  <a:lnTo>
                    <a:pt x="547" y="551"/>
                  </a:lnTo>
                  <a:lnTo>
                    <a:pt x="546" y="551"/>
                  </a:lnTo>
                  <a:lnTo>
                    <a:pt x="546" y="549"/>
                  </a:lnTo>
                  <a:lnTo>
                    <a:pt x="544" y="549"/>
                  </a:lnTo>
                  <a:lnTo>
                    <a:pt x="543" y="549"/>
                  </a:lnTo>
                  <a:lnTo>
                    <a:pt x="543" y="548"/>
                  </a:lnTo>
                  <a:lnTo>
                    <a:pt x="543" y="547"/>
                  </a:lnTo>
                  <a:lnTo>
                    <a:pt x="543" y="546"/>
                  </a:lnTo>
                  <a:lnTo>
                    <a:pt x="543" y="545"/>
                  </a:lnTo>
                  <a:lnTo>
                    <a:pt x="542" y="545"/>
                  </a:lnTo>
                  <a:lnTo>
                    <a:pt x="542" y="544"/>
                  </a:lnTo>
                  <a:lnTo>
                    <a:pt x="542" y="542"/>
                  </a:lnTo>
                  <a:lnTo>
                    <a:pt x="542" y="541"/>
                  </a:lnTo>
                  <a:lnTo>
                    <a:pt x="541" y="540"/>
                  </a:lnTo>
                  <a:lnTo>
                    <a:pt x="542" y="540"/>
                  </a:lnTo>
                  <a:lnTo>
                    <a:pt x="542" y="539"/>
                  </a:lnTo>
                  <a:lnTo>
                    <a:pt x="542" y="540"/>
                  </a:lnTo>
                  <a:lnTo>
                    <a:pt x="542" y="539"/>
                  </a:lnTo>
                  <a:lnTo>
                    <a:pt x="541" y="539"/>
                  </a:lnTo>
                  <a:lnTo>
                    <a:pt x="541" y="538"/>
                  </a:lnTo>
                  <a:lnTo>
                    <a:pt x="541" y="537"/>
                  </a:lnTo>
                  <a:lnTo>
                    <a:pt x="542" y="537"/>
                  </a:lnTo>
                  <a:lnTo>
                    <a:pt x="542" y="535"/>
                  </a:lnTo>
                  <a:lnTo>
                    <a:pt x="543" y="535"/>
                  </a:lnTo>
                  <a:lnTo>
                    <a:pt x="544" y="534"/>
                  </a:lnTo>
                  <a:lnTo>
                    <a:pt x="544" y="533"/>
                  </a:lnTo>
                  <a:lnTo>
                    <a:pt x="546" y="533"/>
                  </a:lnTo>
                  <a:lnTo>
                    <a:pt x="546" y="532"/>
                  </a:lnTo>
                  <a:lnTo>
                    <a:pt x="547" y="532"/>
                  </a:lnTo>
                  <a:lnTo>
                    <a:pt x="548" y="532"/>
                  </a:lnTo>
                  <a:lnTo>
                    <a:pt x="548" y="531"/>
                  </a:lnTo>
                  <a:lnTo>
                    <a:pt x="549" y="531"/>
                  </a:lnTo>
                  <a:lnTo>
                    <a:pt x="549" y="530"/>
                  </a:lnTo>
                  <a:lnTo>
                    <a:pt x="548" y="530"/>
                  </a:lnTo>
                  <a:lnTo>
                    <a:pt x="548" y="531"/>
                  </a:lnTo>
                  <a:lnTo>
                    <a:pt x="547" y="531"/>
                  </a:lnTo>
                  <a:lnTo>
                    <a:pt x="547" y="530"/>
                  </a:lnTo>
                  <a:lnTo>
                    <a:pt x="548" y="528"/>
                  </a:lnTo>
                  <a:lnTo>
                    <a:pt x="548" y="527"/>
                  </a:lnTo>
                  <a:lnTo>
                    <a:pt x="549" y="527"/>
                  </a:lnTo>
                  <a:lnTo>
                    <a:pt x="550" y="527"/>
                  </a:lnTo>
                  <a:lnTo>
                    <a:pt x="550" y="528"/>
                  </a:lnTo>
                  <a:lnTo>
                    <a:pt x="551" y="528"/>
                  </a:lnTo>
                  <a:lnTo>
                    <a:pt x="553" y="528"/>
                  </a:lnTo>
                  <a:lnTo>
                    <a:pt x="551" y="528"/>
                  </a:lnTo>
                  <a:lnTo>
                    <a:pt x="551" y="527"/>
                  </a:lnTo>
                  <a:lnTo>
                    <a:pt x="553" y="527"/>
                  </a:lnTo>
                  <a:lnTo>
                    <a:pt x="551" y="527"/>
                  </a:lnTo>
                  <a:lnTo>
                    <a:pt x="553" y="526"/>
                  </a:lnTo>
                  <a:lnTo>
                    <a:pt x="554" y="526"/>
                  </a:lnTo>
                  <a:lnTo>
                    <a:pt x="555" y="526"/>
                  </a:lnTo>
                  <a:lnTo>
                    <a:pt x="554" y="526"/>
                  </a:lnTo>
                  <a:lnTo>
                    <a:pt x="554" y="527"/>
                  </a:lnTo>
                  <a:lnTo>
                    <a:pt x="555" y="527"/>
                  </a:lnTo>
                  <a:lnTo>
                    <a:pt x="555" y="526"/>
                  </a:lnTo>
                  <a:lnTo>
                    <a:pt x="556" y="527"/>
                  </a:lnTo>
                  <a:lnTo>
                    <a:pt x="556" y="526"/>
                  </a:lnTo>
                  <a:lnTo>
                    <a:pt x="556" y="527"/>
                  </a:lnTo>
                  <a:lnTo>
                    <a:pt x="556" y="526"/>
                  </a:lnTo>
                  <a:lnTo>
                    <a:pt x="557" y="526"/>
                  </a:lnTo>
                  <a:lnTo>
                    <a:pt x="557" y="527"/>
                  </a:lnTo>
                  <a:lnTo>
                    <a:pt x="558" y="527"/>
                  </a:lnTo>
                  <a:lnTo>
                    <a:pt x="557" y="527"/>
                  </a:lnTo>
                  <a:lnTo>
                    <a:pt x="558" y="527"/>
                  </a:lnTo>
                  <a:lnTo>
                    <a:pt x="558" y="526"/>
                  </a:lnTo>
                  <a:lnTo>
                    <a:pt x="559" y="526"/>
                  </a:lnTo>
                  <a:lnTo>
                    <a:pt x="559" y="525"/>
                  </a:lnTo>
                  <a:lnTo>
                    <a:pt x="561" y="525"/>
                  </a:lnTo>
                  <a:lnTo>
                    <a:pt x="562" y="526"/>
                  </a:lnTo>
                  <a:lnTo>
                    <a:pt x="562" y="525"/>
                  </a:lnTo>
                  <a:lnTo>
                    <a:pt x="563" y="525"/>
                  </a:lnTo>
                  <a:lnTo>
                    <a:pt x="563" y="526"/>
                  </a:lnTo>
                  <a:lnTo>
                    <a:pt x="564" y="526"/>
                  </a:lnTo>
                  <a:lnTo>
                    <a:pt x="564" y="527"/>
                  </a:lnTo>
                  <a:lnTo>
                    <a:pt x="564" y="526"/>
                  </a:lnTo>
                  <a:lnTo>
                    <a:pt x="563" y="526"/>
                  </a:lnTo>
                  <a:lnTo>
                    <a:pt x="563" y="525"/>
                  </a:lnTo>
                  <a:lnTo>
                    <a:pt x="564" y="525"/>
                  </a:lnTo>
                  <a:lnTo>
                    <a:pt x="564" y="526"/>
                  </a:lnTo>
                  <a:lnTo>
                    <a:pt x="565" y="526"/>
                  </a:lnTo>
                  <a:lnTo>
                    <a:pt x="566" y="526"/>
                  </a:lnTo>
                  <a:lnTo>
                    <a:pt x="566" y="527"/>
                  </a:lnTo>
                  <a:lnTo>
                    <a:pt x="566" y="526"/>
                  </a:lnTo>
                  <a:lnTo>
                    <a:pt x="565" y="526"/>
                  </a:lnTo>
                  <a:lnTo>
                    <a:pt x="565" y="525"/>
                  </a:lnTo>
                  <a:lnTo>
                    <a:pt x="566" y="524"/>
                  </a:lnTo>
                  <a:lnTo>
                    <a:pt x="566" y="525"/>
                  </a:lnTo>
                  <a:lnTo>
                    <a:pt x="566" y="524"/>
                  </a:lnTo>
                  <a:close/>
                  <a:moveTo>
                    <a:pt x="562" y="516"/>
                  </a:moveTo>
                  <a:lnTo>
                    <a:pt x="563" y="516"/>
                  </a:lnTo>
                  <a:lnTo>
                    <a:pt x="563" y="517"/>
                  </a:lnTo>
                  <a:lnTo>
                    <a:pt x="562" y="516"/>
                  </a:lnTo>
                  <a:close/>
                  <a:moveTo>
                    <a:pt x="564" y="512"/>
                  </a:moveTo>
                  <a:lnTo>
                    <a:pt x="563" y="512"/>
                  </a:lnTo>
                  <a:lnTo>
                    <a:pt x="563" y="511"/>
                  </a:lnTo>
                  <a:lnTo>
                    <a:pt x="564" y="511"/>
                  </a:lnTo>
                  <a:lnTo>
                    <a:pt x="564" y="512"/>
                  </a:lnTo>
                  <a:close/>
                  <a:moveTo>
                    <a:pt x="561" y="509"/>
                  </a:moveTo>
                  <a:lnTo>
                    <a:pt x="561" y="510"/>
                  </a:lnTo>
                  <a:lnTo>
                    <a:pt x="562" y="510"/>
                  </a:lnTo>
                  <a:lnTo>
                    <a:pt x="562" y="509"/>
                  </a:lnTo>
                  <a:lnTo>
                    <a:pt x="563" y="509"/>
                  </a:lnTo>
                  <a:lnTo>
                    <a:pt x="563" y="510"/>
                  </a:lnTo>
                  <a:lnTo>
                    <a:pt x="563" y="511"/>
                  </a:lnTo>
                  <a:lnTo>
                    <a:pt x="562" y="511"/>
                  </a:lnTo>
                  <a:lnTo>
                    <a:pt x="562" y="510"/>
                  </a:lnTo>
                  <a:lnTo>
                    <a:pt x="561" y="510"/>
                  </a:lnTo>
                  <a:lnTo>
                    <a:pt x="559" y="510"/>
                  </a:lnTo>
                  <a:lnTo>
                    <a:pt x="559" y="511"/>
                  </a:lnTo>
                  <a:lnTo>
                    <a:pt x="558" y="511"/>
                  </a:lnTo>
                  <a:lnTo>
                    <a:pt x="559" y="511"/>
                  </a:lnTo>
                  <a:lnTo>
                    <a:pt x="559" y="510"/>
                  </a:lnTo>
                  <a:lnTo>
                    <a:pt x="558" y="510"/>
                  </a:lnTo>
                  <a:lnTo>
                    <a:pt x="559" y="510"/>
                  </a:lnTo>
                  <a:lnTo>
                    <a:pt x="558" y="510"/>
                  </a:lnTo>
                  <a:lnTo>
                    <a:pt x="559" y="510"/>
                  </a:lnTo>
                  <a:lnTo>
                    <a:pt x="559" y="509"/>
                  </a:lnTo>
                  <a:lnTo>
                    <a:pt x="559" y="510"/>
                  </a:lnTo>
                  <a:lnTo>
                    <a:pt x="559" y="509"/>
                  </a:lnTo>
                  <a:lnTo>
                    <a:pt x="561" y="509"/>
                  </a:lnTo>
                  <a:close/>
                  <a:moveTo>
                    <a:pt x="562" y="507"/>
                  </a:moveTo>
                  <a:lnTo>
                    <a:pt x="563" y="507"/>
                  </a:lnTo>
                  <a:lnTo>
                    <a:pt x="562" y="507"/>
                  </a:lnTo>
                  <a:lnTo>
                    <a:pt x="563" y="507"/>
                  </a:lnTo>
                  <a:lnTo>
                    <a:pt x="563" y="509"/>
                  </a:lnTo>
                  <a:lnTo>
                    <a:pt x="562" y="509"/>
                  </a:lnTo>
                  <a:lnTo>
                    <a:pt x="562" y="507"/>
                  </a:lnTo>
                  <a:lnTo>
                    <a:pt x="561" y="507"/>
                  </a:lnTo>
                  <a:lnTo>
                    <a:pt x="562" y="507"/>
                  </a:lnTo>
                  <a:lnTo>
                    <a:pt x="561" y="507"/>
                  </a:lnTo>
                  <a:lnTo>
                    <a:pt x="562" y="507"/>
                  </a:lnTo>
                  <a:close/>
                  <a:moveTo>
                    <a:pt x="580" y="500"/>
                  </a:moveTo>
                  <a:lnTo>
                    <a:pt x="579" y="500"/>
                  </a:lnTo>
                  <a:lnTo>
                    <a:pt x="579" y="502"/>
                  </a:lnTo>
                  <a:lnTo>
                    <a:pt x="578" y="502"/>
                  </a:lnTo>
                  <a:lnTo>
                    <a:pt x="579" y="500"/>
                  </a:lnTo>
                  <a:lnTo>
                    <a:pt x="578" y="500"/>
                  </a:lnTo>
                  <a:lnTo>
                    <a:pt x="579" y="500"/>
                  </a:lnTo>
                  <a:lnTo>
                    <a:pt x="579" y="499"/>
                  </a:lnTo>
                  <a:lnTo>
                    <a:pt x="580" y="499"/>
                  </a:lnTo>
                  <a:lnTo>
                    <a:pt x="580" y="500"/>
                  </a:lnTo>
                  <a:close/>
                  <a:moveTo>
                    <a:pt x="590" y="500"/>
                  </a:moveTo>
                  <a:lnTo>
                    <a:pt x="589" y="500"/>
                  </a:lnTo>
                  <a:lnTo>
                    <a:pt x="589" y="499"/>
                  </a:lnTo>
                  <a:lnTo>
                    <a:pt x="590" y="499"/>
                  </a:lnTo>
                  <a:lnTo>
                    <a:pt x="590" y="500"/>
                  </a:lnTo>
                  <a:close/>
                  <a:moveTo>
                    <a:pt x="592" y="498"/>
                  </a:moveTo>
                  <a:lnTo>
                    <a:pt x="592" y="499"/>
                  </a:lnTo>
                  <a:lnTo>
                    <a:pt x="592" y="500"/>
                  </a:lnTo>
                  <a:lnTo>
                    <a:pt x="592" y="502"/>
                  </a:lnTo>
                  <a:lnTo>
                    <a:pt x="591" y="502"/>
                  </a:lnTo>
                  <a:lnTo>
                    <a:pt x="591" y="500"/>
                  </a:lnTo>
                  <a:lnTo>
                    <a:pt x="591" y="499"/>
                  </a:lnTo>
                  <a:lnTo>
                    <a:pt x="591" y="498"/>
                  </a:lnTo>
                  <a:lnTo>
                    <a:pt x="592" y="498"/>
                  </a:lnTo>
                  <a:close/>
                  <a:moveTo>
                    <a:pt x="598" y="496"/>
                  </a:moveTo>
                  <a:lnTo>
                    <a:pt x="597" y="496"/>
                  </a:lnTo>
                  <a:lnTo>
                    <a:pt x="598" y="496"/>
                  </a:lnTo>
                  <a:close/>
                  <a:moveTo>
                    <a:pt x="611" y="493"/>
                  </a:moveTo>
                  <a:lnTo>
                    <a:pt x="611" y="495"/>
                  </a:lnTo>
                  <a:lnTo>
                    <a:pt x="610" y="495"/>
                  </a:lnTo>
                  <a:lnTo>
                    <a:pt x="610" y="493"/>
                  </a:lnTo>
                  <a:lnTo>
                    <a:pt x="611" y="493"/>
                  </a:lnTo>
                  <a:close/>
                  <a:moveTo>
                    <a:pt x="599" y="493"/>
                  </a:moveTo>
                  <a:lnTo>
                    <a:pt x="599" y="495"/>
                  </a:lnTo>
                  <a:lnTo>
                    <a:pt x="598" y="495"/>
                  </a:lnTo>
                  <a:lnTo>
                    <a:pt x="598" y="493"/>
                  </a:lnTo>
                  <a:lnTo>
                    <a:pt x="599" y="493"/>
                  </a:lnTo>
                  <a:close/>
                  <a:moveTo>
                    <a:pt x="600" y="493"/>
                  </a:moveTo>
                  <a:lnTo>
                    <a:pt x="599" y="492"/>
                  </a:lnTo>
                  <a:lnTo>
                    <a:pt x="600" y="492"/>
                  </a:lnTo>
                  <a:lnTo>
                    <a:pt x="600" y="493"/>
                  </a:lnTo>
                  <a:close/>
                  <a:moveTo>
                    <a:pt x="598" y="492"/>
                  </a:moveTo>
                  <a:lnTo>
                    <a:pt x="598" y="493"/>
                  </a:lnTo>
                  <a:lnTo>
                    <a:pt x="597" y="493"/>
                  </a:lnTo>
                  <a:lnTo>
                    <a:pt x="597" y="492"/>
                  </a:lnTo>
                  <a:lnTo>
                    <a:pt x="598" y="492"/>
                  </a:lnTo>
                  <a:close/>
                  <a:moveTo>
                    <a:pt x="600" y="488"/>
                  </a:moveTo>
                  <a:lnTo>
                    <a:pt x="601" y="488"/>
                  </a:lnTo>
                  <a:lnTo>
                    <a:pt x="601" y="489"/>
                  </a:lnTo>
                  <a:lnTo>
                    <a:pt x="600" y="488"/>
                  </a:lnTo>
                  <a:close/>
                  <a:moveTo>
                    <a:pt x="600" y="485"/>
                  </a:moveTo>
                  <a:lnTo>
                    <a:pt x="599" y="484"/>
                  </a:lnTo>
                  <a:lnTo>
                    <a:pt x="598" y="483"/>
                  </a:lnTo>
                  <a:lnTo>
                    <a:pt x="599" y="483"/>
                  </a:lnTo>
                  <a:lnTo>
                    <a:pt x="600" y="484"/>
                  </a:lnTo>
                  <a:lnTo>
                    <a:pt x="600" y="485"/>
                  </a:lnTo>
                  <a:close/>
                  <a:moveTo>
                    <a:pt x="598" y="481"/>
                  </a:moveTo>
                  <a:lnTo>
                    <a:pt x="599" y="482"/>
                  </a:lnTo>
                  <a:lnTo>
                    <a:pt x="599" y="483"/>
                  </a:lnTo>
                  <a:lnTo>
                    <a:pt x="599" y="482"/>
                  </a:lnTo>
                  <a:lnTo>
                    <a:pt x="598" y="482"/>
                  </a:lnTo>
                  <a:lnTo>
                    <a:pt x="598" y="481"/>
                  </a:lnTo>
                  <a:lnTo>
                    <a:pt x="598" y="482"/>
                  </a:lnTo>
                  <a:lnTo>
                    <a:pt x="597" y="481"/>
                  </a:lnTo>
                  <a:lnTo>
                    <a:pt x="597" y="479"/>
                  </a:lnTo>
                  <a:lnTo>
                    <a:pt x="598" y="481"/>
                  </a:lnTo>
                  <a:close/>
                  <a:moveTo>
                    <a:pt x="599" y="481"/>
                  </a:moveTo>
                  <a:lnTo>
                    <a:pt x="598" y="481"/>
                  </a:lnTo>
                  <a:lnTo>
                    <a:pt x="598" y="479"/>
                  </a:lnTo>
                  <a:lnTo>
                    <a:pt x="599" y="481"/>
                  </a:lnTo>
                  <a:close/>
                  <a:moveTo>
                    <a:pt x="646" y="471"/>
                  </a:moveTo>
                  <a:lnTo>
                    <a:pt x="646" y="472"/>
                  </a:lnTo>
                  <a:lnTo>
                    <a:pt x="644" y="472"/>
                  </a:lnTo>
                  <a:lnTo>
                    <a:pt x="643" y="472"/>
                  </a:lnTo>
                  <a:lnTo>
                    <a:pt x="643" y="471"/>
                  </a:lnTo>
                  <a:lnTo>
                    <a:pt x="644" y="471"/>
                  </a:lnTo>
                  <a:lnTo>
                    <a:pt x="646" y="471"/>
                  </a:lnTo>
                  <a:close/>
                  <a:moveTo>
                    <a:pt x="643" y="470"/>
                  </a:moveTo>
                  <a:lnTo>
                    <a:pt x="642" y="470"/>
                  </a:lnTo>
                  <a:lnTo>
                    <a:pt x="643" y="470"/>
                  </a:lnTo>
                  <a:close/>
                  <a:moveTo>
                    <a:pt x="649" y="467"/>
                  </a:moveTo>
                  <a:lnTo>
                    <a:pt x="650" y="467"/>
                  </a:lnTo>
                  <a:lnTo>
                    <a:pt x="650" y="468"/>
                  </a:lnTo>
                  <a:lnTo>
                    <a:pt x="649" y="468"/>
                  </a:lnTo>
                  <a:lnTo>
                    <a:pt x="649" y="469"/>
                  </a:lnTo>
                  <a:lnTo>
                    <a:pt x="648" y="470"/>
                  </a:lnTo>
                  <a:lnTo>
                    <a:pt x="648" y="469"/>
                  </a:lnTo>
                  <a:lnTo>
                    <a:pt x="648" y="468"/>
                  </a:lnTo>
                  <a:lnTo>
                    <a:pt x="648" y="467"/>
                  </a:lnTo>
                  <a:lnTo>
                    <a:pt x="649" y="467"/>
                  </a:lnTo>
                  <a:close/>
                  <a:moveTo>
                    <a:pt x="656" y="454"/>
                  </a:moveTo>
                  <a:lnTo>
                    <a:pt x="656" y="455"/>
                  </a:lnTo>
                  <a:lnTo>
                    <a:pt x="656" y="454"/>
                  </a:lnTo>
                  <a:lnTo>
                    <a:pt x="656" y="455"/>
                  </a:lnTo>
                  <a:lnTo>
                    <a:pt x="656" y="456"/>
                  </a:lnTo>
                  <a:lnTo>
                    <a:pt x="655" y="456"/>
                  </a:lnTo>
                  <a:lnTo>
                    <a:pt x="655" y="455"/>
                  </a:lnTo>
                  <a:lnTo>
                    <a:pt x="655" y="454"/>
                  </a:lnTo>
                  <a:lnTo>
                    <a:pt x="656" y="454"/>
                  </a:lnTo>
                  <a:close/>
                  <a:moveTo>
                    <a:pt x="672" y="443"/>
                  </a:moveTo>
                  <a:lnTo>
                    <a:pt x="672" y="444"/>
                  </a:lnTo>
                  <a:lnTo>
                    <a:pt x="672" y="443"/>
                  </a:lnTo>
                  <a:lnTo>
                    <a:pt x="671" y="443"/>
                  </a:lnTo>
                  <a:lnTo>
                    <a:pt x="672" y="443"/>
                  </a:lnTo>
                  <a:close/>
                  <a:moveTo>
                    <a:pt x="669" y="440"/>
                  </a:moveTo>
                  <a:lnTo>
                    <a:pt x="668" y="440"/>
                  </a:lnTo>
                  <a:lnTo>
                    <a:pt x="668" y="439"/>
                  </a:lnTo>
                  <a:lnTo>
                    <a:pt x="669" y="437"/>
                  </a:lnTo>
                  <a:lnTo>
                    <a:pt x="669" y="439"/>
                  </a:lnTo>
                  <a:lnTo>
                    <a:pt x="669" y="440"/>
                  </a:lnTo>
                  <a:close/>
                  <a:moveTo>
                    <a:pt x="675" y="437"/>
                  </a:moveTo>
                  <a:lnTo>
                    <a:pt x="676" y="437"/>
                  </a:lnTo>
                  <a:lnTo>
                    <a:pt x="676" y="439"/>
                  </a:lnTo>
                  <a:lnTo>
                    <a:pt x="675" y="439"/>
                  </a:lnTo>
                  <a:lnTo>
                    <a:pt x="676" y="440"/>
                  </a:lnTo>
                  <a:lnTo>
                    <a:pt x="675" y="440"/>
                  </a:lnTo>
                  <a:lnTo>
                    <a:pt x="675" y="441"/>
                  </a:lnTo>
                  <a:lnTo>
                    <a:pt x="674" y="440"/>
                  </a:lnTo>
                  <a:lnTo>
                    <a:pt x="674" y="439"/>
                  </a:lnTo>
                  <a:lnTo>
                    <a:pt x="675" y="439"/>
                  </a:lnTo>
                  <a:lnTo>
                    <a:pt x="674" y="439"/>
                  </a:lnTo>
                  <a:lnTo>
                    <a:pt x="674" y="437"/>
                  </a:lnTo>
                  <a:lnTo>
                    <a:pt x="674" y="436"/>
                  </a:lnTo>
                  <a:lnTo>
                    <a:pt x="674" y="437"/>
                  </a:lnTo>
                  <a:lnTo>
                    <a:pt x="675" y="437"/>
                  </a:lnTo>
                  <a:close/>
                  <a:moveTo>
                    <a:pt x="668" y="432"/>
                  </a:moveTo>
                  <a:lnTo>
                    <a:pt x="667" y="432"/>
                  </a:lnTo>
                  <a:lnTo>
                    <a:pt x="665" y="432"/>
                  </a:lnTo>
                  <a:lnTo>
                    <a:pt x="665" y="430"/>
                  </a:lnTo>
                  <a:lnTo>
                    <a:pt x="664" y="429"/>
                  </a:lnTo>
                  <a:lnTo>
                    <a:pt x="665" y="429"/>
                  </a:lnTo>
                  <a:lnTo>
                    <a:pt x="665" y="430"/>
                  </a:lnTo>
                  <a:lnTo>
                    <a:pt x="667" y="430"/>
                  </a:lnTo>
                  <a:lnTo>
                    <a:pt x="668" y="432"/>
                  </a:lnTo>
                  <a:close/>
                  <a:moveTo>
                    <a:pt x="670" y="430"/>
                  </a:moveTo>
                  <a:lnTo>
                    <a:pt x="670" y="429"/>
                  </a:lnTo>
                  <a:lnTo>
                    <a:pt x="669" y="429"/>
                  </a:lnTo>
                  <a:lnTo>
                    <a:pt x="670" y="429"/>
                  </a:lnTo>
                  <a:lnTo>
                    <a:pt x="670" y="430"/>
                  </a:lnTo>
                  <a:close/>
                  <a:moveTo>
                    <a:pt x="677" y="416"/>
                  </a:moveTo>
                  <a:lnTo>
                    <a:pt x="676" y="416"/>
                  </a:lnTo>
                  <a:lnTo>
                    <a:pt x="676" y="415"/>
                  </a:lnTo>
                  <a:lnTo>
                    <a:pt x="677" y="415"/>
                  </a:lnTo>
                  <a:lnTo>
                    <a:pt x="677" y="416"/>
                  </a:lnTo>
                  <a:close/>
                  <a:moveTo>
                    <a:pt x="684" y="402"/>
                  </a:moveTo>
                  <a:lnTo>
                    <a:pt x="683" y="402"/>
                  </a:lnTo>
                  <a:lnTo>
                    <a:pt x="684" y="402"/>
                  </a:lnTo>
                  <a:lnTo>
                    <a:pt x="684" y="401"/>
                  </a:lnTo>
                  <a:lnTo>
                    <a:pt x="684" y="402"/>
                  </a:lnTo>
                  <a:close/>
                  <a:moveTo>
                    <a:pt x="683" y="400"/>
                  </a:moveTo>
                  <a:lnTo>
                    <a:pt x="682" y="400"/>
                  </a:lnTo>
                  <a:lnTo>
                    <a:pt x="683" y="400"/>
                  </a:lnTo>
                  <a:close/>
                  <a:moveTo>
                    <a:pt x="684" y="398"/>
                  </a:moveTo>
                  <a:lnTo>
                    <a:pt x="684" y="399"/>
                  </a:lnTo>
                  <a:lnTo>
                    <a:pt x="683" y="399"/>
                  </a:lnTo>
                  <a:lnTo>
                    <a:pt x="683" y="398"/>
                  </a:lnTo>
                  <a:lnTo>
                    <a:pt x="682" y="398"/>
                  </a:lnTo>
                  <a:lnTo>
                    <a:pt x="683" y="397"/>
                  </a:lnTo>
                  <a:lnTo>
                    <a:pt x="683" y="395"/>
                  </a:lnTo>
                  <a:lnTo>
                    <a:pt x="683" y="397"/>
                  </a:lnTo>
                  <a:lnTo>
                    <a:pt x="684" y="397"/>
                  </a:lnTo>
                  <a:lnTo>
                    <a:pt x="684" y="398"/>
                  </a:lnTo>
                  <a:close/>
                  <a:moveTo>
                    <a:pt x="688" y="381"/>
                  </a:moveTo>
                  <a:lnTo>
                    <a:pt x="688" y="383"/>
                  </a:lnTo>
                  <a:lnTo>
                    <a:pt x="686" y="383"/>
                  </a:lnTo>
                  <a:lnTo>
                    <a:pt x="686" y="381"/>
                  </a:lnTo>
                  <a:lnTo>
                    <a:pt x="688" y="381"/>
                  </a:lnTo>
                  <a:close/>
                  <a:moveTo>
                    <a:pt x="689" y="383"/>
                  </a:moveTo>
                  <a:lnTo>
                    <a:pt x="688" y="383"/>
                  </a:lnTo>
                  <a:lnTo>
                    <a:pt x="688" y="381"/>
                  </a:lnTo>
                  <a:lnTo>
                    <a:pt x="689" y="381"/>
                  </a:lnTo>
                  <a:lnTo>
                    <a:pt x="689" y="383"/>
                  </a:lnTo>
                  <a:close/>
                  <a:moveTo>
                    <a:pt x="688" y="372"/>
                  </a:moveTo>
                  <a:lnTo>
                    <a:pt x="689" y="372"/>
                  </a:lnTo>
                  <a:lnTo>
                    <a:pt x="689" y="373"/>
                  </a:lnTo>
                  <a:lnTo>
                    <a:pt x="688" y="373"/>
                  </a:lnTo>
                  <a:lnTo>
                    <a:pt x="688" y="372"/>
                  </a:lnTo>
                  <a:lnTo>
                    <a:pt x="686" y="372"/>
                  </a:lnTo>
                  <a:lnTo>
                    <a:pt x="686" y="371"/>
                  </a:lnTo>
                  <a:lnTo>
                    <a:pt x="688" y="371"/>
                  </a:lnTo>
                  <a:lnTo>
                    <a:pt x="688" y="372"/>
                  </a:lnTo>
                  <a:close/>
                  <a:moveTo>
                    <a:pt x="690" y="371"/>
                  </a:moveTo>
                  <a:lnTo>
                    <a:pt x="689" y="371"/>
                  </a:lnTo>
                  <a:lnTo>
                    <a:pt x="689" y="370"/>
                  </a:lnTo>
                  <a:lnTo>
                    <a:pt x="690" y="371"/>
                  </a:lnTo>
                  <a:close/>
                  <a:moveTo>
                    <a:pt x="685" y="370"/>
                  </a:moveTo>
                  <a:lnTo>
                    <a:pt x="684" y="370"/>
                  </a:lnTo>
                  <a:lnTo>
                    <a:pt x="684" y="369"/>
                  </a:lnTo>
                  <a:lnTo>
                    <a:pt x="685" y="369"/>
                  </a:lnTo>
                  <a:lnTo>
                    <a:pt x="685" y="370"/>
                  </a:lnTo>
                  <a:close/>
                  <a:moveTo>
                    <a:pt x="690" y="369"/>
                  </a:moveTo>
                  <a:lnTo>
                    <a:pt x="691" y="370"/>
                  </a:lnTo>
                  <a:lnTo>
                    <a:pt x="690" y="370"/>
                  </a:lnTo>
                  <a:lnTo>
                    <a:pt x="691" y="370"/>
                  </a:lnTo>
                  <a:lnTo>
                    <a:pt x="691" y="371"/>
                  </a:lnTo>
                  <a:lnTo>
                    <a:pt x="690" y="370"/>
                  </a:lnTo>
                  <a:lnTo>
                    <a:pt x="690" y="369"/>
                  </a:lnTo>
                  <a:lnTo>
                    <a:pt x="689" y="369"/>
                  </a:lnTo>
                  <a:lnTo>
                    <a:pt x="690" y="369"/>
                  </a:lnTo>
                  <a:close/>
                  <a:moveTo>
                    <a:pt x="683" y="369"/>
                  </a:moveTo>
                  <a:lnTo>
                    <a:pt x="683" y="367"/>
                  </a:lnTo>
                  <a:lnTo>
                    <a:pt x="682" y="367"/>
                  </a:lnTo>
                  <a:lnTo>
                    <a:pt x="683" y="367"/>
                  </a:lnTo>
                  <a:lnTo>
                    <a:pt x="682" y="367"/>
                  </a:lnTo>
                  <a:lnTo>
                    <a:pt x="682" y="366"/>
                  </a:lnTo>
                  <a:lnTo>
                    <a:pt x="683" y="366"/>
                  </a:lnTo>
                  <a:lnTo>
                    <a:pt x="683" y="367"/>
                  </a:lnTo>
                  <a:lnTo>
                    <a:pt x="683" y="369"/>
                  </a:lnTo>
                  <a:close/>
                  <a:moveTo>
                    <a:pt x="686" y="366"/>
                  </a:moveTo>
                  <a:lnTo>
                    <a:pt x="688" y="366"/>
                  </a:lnTo>
                  <a:lnTo>
                    <a:pt x="689" y="366"/>
                  </a:lnTo>
                  <a:lnTo>
                    <a:pt x="689" y="367"/>
                  </a:lnTo>
                  <a:lnTo>
                    <a:pt x="689" y="369"/>
                  </a:lnTo>
                  <a:lnTo>
                    <a:pt x="688" y="369"/>
                  </a:lnTo>
                  <a:lnTo>
                    <a:pt x="688" y="367"/>
                  </a:lnTo>
                  <a:lnTo>
                    <a:pt x="686" y="367"/>
                  </a:lnTo>
                  <a:lnTo>
                    <a:pt x="685" y="367"/>
                  </a:lnTo>
                  <a:lnTo>
                    <a:pt x="684" y="367"/>
                  </a:lnTo>
                  <a:lnTo>
                    <a:pt x="684" y="366"/>
                  </a:lnTo>
                  <a:lnTo>
                    <a:pt x="683" y="365"/>
                  </a:lnTo>
                  <a:lnTo>
                    <a:pt x="684" y="365"/>
                  </a:lnTo>
                  <a:lnTo>
                    <a:pt x="685" y="365"/>
                  </a:lnTo>
                  <a:lnTo>
                    <a:pt x="685" y="366"/>
                  </a:lnTo>
                  <a:lnTo>
                    <a:pt x="686" y="366"/>
                  </a:lnTo>
                  <a:close/>
                  <a:moveTo>
                    <a:pt x="689" y="364"/>
                  </a:moveTo>
                  <a:lnTo>
                    <a:pt x="688" y="364"/>
                  </a:lnTo>
                  <a:lnTo>
                    <a:pt x="689" y="364"/>
                  </a:lnTo>
                  <a:close/>
                  <a:moveTo>
                    <a:pt x="686" y="364"/>
                  </a:moveTo>
                  <a:lnTo>
                    <a:pt x="685" y="364"/>
                  </a:lnTo>
                  <a:lnTo>
                    <a:pt x="684" y="363"/>
                  </a:lnTo>
                  <a:lnTo>
                    <a:pt x="685" y="363"/>
                  </a:lnTo>
                  <a:lnTo>
                    <a:pt x="686" y="363"/>
                  </a:lnTo>
                  <a:lnTo>
                    <a:pt x="686" y="364"/>
                  </a:lnTo>
                  <a:close/>
                  <a:moveTo>
                    <a:pt x="686" y="360"/>
                  </a:moveTo>
                  <a:lnTo>
                    <a:pt x="688" y="360"/>
                  </a:lnTo>
                  <a:lnTo>
                    <a:pt x="688" y="362"/>
                  </a:lnTo>
                  <a:lnTo>
                    <a:pt x="688" y="360"/>
                  </a:lnTo>
                  <a:lnTo>
                    <a:pt x="686" y="362"/>
                  </a:lnTo>
                  <a:lnTo>
                    <a:pt x="686" y="360"/>
                  </a:lnTo>
                  <a:close/>
                  <a:moveTo>
                    <a:pt x="688" y="357"/>
                  </a:moveTo>
                  <a:lnTo>
                    <a:pt x="688" y="356"/>
                  </a:lnTo>
                  <a:lnTo>
                    <a:pt x="688" y="357"/>
                  </a:lnTo>
                  <a:lnTo>
                    <a:pt x="686" y="357"/>
                  </a:lnTo>
                  <a:lnTo>
                    <a:pt x="686" y="356"/>
                  </a:lnTo>
                  <a:lnTo>
                    <a:pt x="688" y="357"/>
                  </a:lnTo>
                  <a:close/>
                  <a:moveTo>
                    <a:pt x="676" y="348"/>
                  </a:moveTo>
                  <a:lnTo>
                    <a:pt x="675" y="348"/>
                  </a:lnTo>
                  <a:lnTo>
                    <a:pt x="675" y="346"/>
                  </a:lnTo>
                  <a:lnTo>
                    <a:pt x="676" y="346"/>
                  </a:lnTo>
                  <a:lnTo>
                    <a:pt x="676" y="348"/>
                  </a:lnTo>
                  <a:close/>
                  <a:moveTo>
                    <a:pt x="675" y="346"/>
                  </a:moveTo>
                  <a:lnTo>
                    <a:pt x="674" y="346"/>
                  </a:lnTo>
                  <a:lnTo>
                    <a:pt x="671" y="345"/>
                  </a:lnTo>
                  <a:lnTo>
                    <a:pt x="672" y="345"/>
                  </a:lnTo>
                  <a:lnTo>
                    <a:pt x="674" y="345"/>
                  </a:lnTo>
                  <a:lnTo>
                    <a:pt x="674" y="346"/>
                  </a:lnTo>
                  <a:lnTo>
                    <a:pt x="675" y="346"/>
                  </a:lnTo>
                  <a:close/>
                  <a:moveTo>
                    <a:pt x="676" y="345"/>
                  </a:moveTo>
                  <a:lnTo>
                    <a:pt x="675" y="345"/>
                  </a:lnTo>
                  <a:lnTo>
                    <a:pt x="674" y="344"/>
                  </a:lnTo>
                  <a:lnTo>
                    <a:pt x="672" y="344"/>
                  </a:lnTo>
                  <a:lnTo>
                    <a:pt x="671" y="344"/>
                  </a:lnTo>
                  <a:lnTo>
                    <a:pt x="670" y="343"/>
                  </a:lnTo>
                  <a:lnTo>
                    <a:pt x="669" y="343"/>
                  </a:lnTo>
                  <a:lnTo>
                    <a:pt x="668" y="342"/>
                  </a:lnTo>
                  <a:lnTo>
                    <a:pt x="667" y="342"/>
                  </a:lnTo>
                  <a:lnTo>
                    <a:pt x="665" y="341"/>
                  </a:lnTo>
                  <a:lnTo>
                    <a:pt x="664" y="340"/>
                  </a:lnTo>
                  <a:lnTo>
                    <a:pt x="664" y="338"/>
                  </a:lnTo>
                  <a:lnTo>
                    <a:pt x="665" y="338"/>
                  </a:lnTo>
                  <a:lnTo>
                    <a:pt x="667" y="340"/>
                  </a:lnTo>
                  <a:lnTo>
                    <a:pt x="668" y="340"/>
                  </a:lnTo>
                  <a:lnTo>
                    <a:pt x="669" y="341"/>
                  </a:lnTo>
                  <a:lnTo>
                    <a:pt x="670" y="341"/>
                  </a:lnTo>
                  <a:lnTo>
                    <a:pt x="670" y="342"/>
                  </a:lnTo>
                  <a:lnTo>
                    <a:pt x="671" y="342"/>
                  </a:lnTo>
                  <a:lnTo>
                    <a:pt x="672" y="342"/>
                  </a:lnTo>
                  <a:lnTo>
                    <a:pt x="674" y="342"/>
                  </a:lnTo>
                  <a:lnTo>
                    <a:pt x="675" y="343"/>
                  </a:lnTo>
                  <a:lnTo>
                    <a:pt x="676" y="343"/>
                  </a:lnTo>
                  <a:lnTo>
                    <a:pt x="676" y="344"/>
                  </a:lnTo>
                  <a:lnTo>
                    <a:pt x="676" y="345"/>
                  </a:lnTo>
                  <a:close/>
                  <a:moveTo>
                    <a:pt x="646" y="335"/>
                  </a:moveTo>
                  <a:lnTo>
                    <a:pt x="644" y="335"/>
                  </a:lnTo>
                  <a:lnTo>
                    <a:pt x="643" y="335"/>
                  </a:lnTo>
                  <a:lnTo>
                    <a:pt x="643" y="334"/>
                  </a:lnTo>
                  <a:lnTo>
                    <a:pt x="643" y="333"/>
                  </a:lnTo>
                  <a:lnTo>
                    <a:pt x="642" y="333"/>
                  </a:lnTo>
                  <a:lnTo>
                    <a:pt x="642" y="331"/>
                  </a:lnTo>
                  <a:lnTo>
                    <a:pt x="643" y="331"/>
                  </a:lnTo>
                  <a:lnTo>
                    <a:pt x="643" y="333"/>
                  </a:lnTo>
                  <a:lnTo>
                    <a:pt x="644" y="334"/>
                  </a:lnTo>
                  <a:lnTo>
                    <a:pt x="646" y="335"/>
                  </a:lnTo>
                  <a:close/>
                  <a:moveTo>
                    <a:pt x="619" y="243"/>
                  </a:moveTo>
                  <a:lnTo>
                    <a:pt x="618" y="243"/>
                  </a:lnTo>
                  <a:lnTo>
                    <a:pt x="619" y="243"/>
                  </a:lnTo>
                  <a:close/>
                  <a:moveTo>
                    <a:pt x="617" y="243"/>
                  </a:moveTo>
                  <a:lnTo>
                    <a:pt x="617" y="242"/>
                  </a:lnTo>
                  <a:lnTo>
                    <a:pt x="617" y="243"/>
                  </a:lnTo>
                  <a:close/>
                  <a:moveTo>
                    <a:pt x="618" y="239"/>
                  </a:moveTo>
                  <a:lnTo>
                    <a:pt x="617" y="239"/>
                  </a:lnTo>
                  <a:lnTo>
                    <a:pt x="617" y="238"/>
                  </a:lnTo>
                  <a:lnTo>
                    <a:pt x="617" y="239"/>
                  </a:lnTo>
                  <a:lnTo>
                    <a:pt x="618" y="239"/>
                  </a:lnTo>
                  <a:close/>
                  <a:moveTo>
                    <a:pt x="583" y="225"/>
                  </a:moveTo>
                  <a:lnTo>
                    <a:pt x="583" y="226"/>
                  </a:lnTo>
                  <a:lnTo>
                    <a:pt x="582" y="226"/>
                  </a:lnTo>
                  <a:lnTo>
                    <a:pt x="582" y="225"/>
                  </a:lnTo>
                  <a:lnTo>
                    <a:pt x="583" y="225"/>
                  </a:lnTo>
                  <a:lnTo>
                    <a:pt x="583" y="224"/>
                  </a:lnTo>
                  <a:lnTo>
                    <a:pt x="583" y="225"/>
                  </a:lnTo>
                  <a:close/>
                  <a:moveTo>
                    <a:pt x="642" y="224"/>
                  </a:moveTo>
                  <a:lnTo>
                    <a:pt x="642" y="225"/>
                  </a:lnTo>
                  <a:lnTo>
                    <a:pt x="641" y="225"/>
                  </a:lnTo>
                  <a:lnTo>
                    <a:pt x="641" y="224"/>
                  </a:lnTo>
                  <a:lnTo>
                    <a:pt x="642" y="224"/>
                  </a:lnTo>
                  <a:close/>
                  <a:moveTo>
                    <a:pt x="630" y="223"/>
                  </a:moveTo>
                  <a:lnTo>
                    <a:pt x="629" y="223"/>
                  </a:lnTo>
                  <a:lnTo>
                    <a:pt x="630" y="223"/>
                  </a:lnTo>
                  <a:lnTo>
                    <a:pt x="630" y="222"/>
                  </a:lnTo>
                  <a:lnTo>
                    <a:pt x="630" y="223"/>
                  </a:lnTo>
                  <a:close/>
                  <a:moveTo>
                    <a:pt x="635" y="222"/>
                  </a:moveTo>
                  <a:lnTo>
                    <a:pt x="635" y="223"/>
                  </a:lnTo>
                  <a:lnTo>
                    <a:pt x="634" y="223"/>
                  </a:lnTo>
                  <a:lnTo>
                    <a:pt x="634" y="222"/>
                  </a:lnTo>
                  <a:lnTo>
                    <a:pt x="633" y="222"/>
                  </a:lnTo>
                  <a:lnTo>
                    <a:pt x="634" y="222"/>
                  </a:lnTo>
                  <a:lnTo>
                    <a:pt x="635" y="222"/>
                  </a:lnTo>
                  <a:close/>
                  <a:moveTo>
                    <a:pt x="634" y="222"/>
                  </a:moveTo>
                  <a:lnTo>
                    <a:pt x="633" y="222"/>
                  </a:lnTo>
                  <a:lnTo>
                    <a:pt x="632" y="222"/>
                  </a:lnTo>
                  <a:lnTo>
                    <a:pt x="632" y="221"/>
                  </a:lnTo>
                  <a:lnTo>
                    <a:pt x="633" y="222"/>
                  </a:lnTo>
                  <a:lnTo>
                    <a:pt x="634" y="222"/>
                  </a:lnTo>
                  <a:close/>
                  <a:moveTo>
                    <a:pt x="615" y="218"/>
                  </a:moveTo>
                  <a:lnTo>
                    <a:pt x="617" y="218"/>
                  </a:lnTo>
                  <a:lnTo>
                    <a:pt x="617" y="219"/>
                  </a:lnTo>
                  <a:lnTo>
                    <a:pt x="615" y="219"/>
                  </a:lnTo>
                  <a:lnTo>
                    <a:pt x="615" y="218"/>
                  </a:lnTo>
                  <a:lnTo>
                    <a:pt x="615" y="219"/>
                  </a:lnTo>
                  <a:lnTo>
                    <a:pt x="614" y="219"/>
                  </a:lnTo>
                  <a:lnTo>
                    <a:pt x="614" y="218"/>
                  </a:lnTo>
                  <a:lnTo>
                    <a:pt x="615" y="218"/>
                  </a:lnTo>
                  <a:close/>
                  <a:moveTo>
                    <a:pt x="636" y="217"/>
                  </a:moveTo>
                  <a:lnTo>
                    <a:pt x="636" y="218"/>
                  </a:lnTo>
                  <a:lnTo>
                    <a:pt x="635" y="217"/>
                  </a:lnTo>
                  <a:lnTo>
                    <a:pt x="636" y="217"/>
                  </a:lnTo>
                  <a:close/>
                  <a:moveTo>
                    <a:pt x="507" y="1"/>
                  </a:moveTo>
                  <a:lnTo>
                    <a:pt x="506" y="0"/>
                  </a:lnTo>
                  <a:lnTo>
                    <a:pt x="507" y="0"/>
                  </a:lnTo>
                  <a:lnTo>
                    <a:pt x="507" y="1"/>
                  </a:lnTo>
                  <a:lnTo>
                    <a:pt x="507" y="0"/>
                  </a:lnTo>
                  <a:lnTo>
                    <a:pt x="508" y="0"/>
                  </a:lnTo>
                  <a:lnTo>
                    <a:pt x="509" y="1"/>
                  </a:lnTo>
                  <a:lnTo>
                    <a:pt x="512" y="1"/>
                  </a:lnTo>
                  <a:lnTo>
                    <a:pt x="513" y="2"/>
                  </a:lnTo>
                  <a:lnTo>
                    <a:pt x="514" y="2"/>
                  </a:lnTo>
                  <a:lnTo>
                    <a:pt x="515" y="2"/>
                  </a:lnTo>
                  <a:lnTo>
                    <a:pt x="516" y="4"/>
                  </a:lnTo>
                  <a:lnTo>
                    <a:pt x="518" y="4"/>
                  </a:lnTo>
                  <a:lnTo>
                    <a:pt x="519" y="4"/>
                  </a:lnTo>
                  <a:lnTo>
                    <a:pt x="519" y="5"/>
                  </a:lnTo>
                  <a:lnTo>
                    <a:pt x="520" y="5"/>
                  </a:lnTo>
                  <a:lnTo>
                    <a:pt x="521" y="5"/>
                  </a:lnTo>
                  <a:lnTo>
                    <a:pt x="521" y="6"/>
                  </a:lnTo>
                  <a:lnTo>
                    <a:pt x="522" y="6"/>
                  </a:lnTo>
                  <a:lnTo>
                    <a:pt x="525" y="6"/>
                  </a:lnTo>
                  <a:lnTo>
                    <a:pt x="526" y="6"/>
                  </a:lnTo>
                  <a:lnTo>
                    <a:pt x="526" y="7"/>
                  </a:lnTo>
                  <a:lnTo>
                    <a:pt x="527" y="6"/>
                  </a:lnTo>
                  <a:lnTo>
                    <a:pt x="527" y="7"/>
                  </a:lnTo>
                  <a:lnTo>
                    <a:pt x="528" y="7"/>
                  </a:lnTo>
                  <a:lnTo>
                    <a:pt x="528" y="6"/>
                  </a:lnTo>
                  <a:lnTo>
                    <a:pt x="527" y="6"/>
                  </a:lnTo>
                  <a:lnTo>
                    <a:pt x="528" y="6"/>
                  </a:lnTo>
                  <a:lnTo>
                    <a:pt x="529" y="6"/>
                  </a:lnTo>
                  <a:lnTo>
                    <a:pt x="530" y="6"/>
                  </a:lnTo>
                  <a:lnTo>
                    <a:pt x="535" y="7"/>
                  </a:lnTo>
                  <a:lnTo>
                    <a:pt x="536" y="8"/>
                  </a:lnTo>
                  <a:lnTo>
                    <a:pt x="537" y="8"/>
                  </a:lnTo>
                  <a:lnTo>
                    <a:pt x="539" y="8"/>
                  </a:lnTo>
                  <a:lnTo>
                    <a:pt x="540" y="9"/>
                  </a:lnTo>
                  <a:lnTo>
                    <a:pt x="540" y="11"/>
                  </a:lnTo>
                  <a:lnTo>
                    <a:pt x="541" y="11"/>
                  </a:lnTo>
                  <a:lnTo>
                    <a:pt x="542" y="11"/>
                  </a:lnTo>
                  <a:lnTo>
                    <a:pt x="543" y="11"/>
                  </a:lnTo>
                  <a:lnTo>
                    <a:pt x="546" y="13"/>
                  </a:lnTo>
                  <a:lnTo>
                    <a:pt x="546" y="12"/>
                  </a:lnTo>
                  <a:lnTo>
                    <a:pt x="547" y="12"/>
                  </a:lnTo>
                  <a:lnTo>
                    <a:pt x="547" y="13"/>
                  </a:lnTo>
                  <a:lnTo>
                    <a:pt x="547" y="14"/>
                  </a:lnTo>
                  <a:lnTo>
                    <a:pt x="547" y="15"/>
                  </a:lnTo>
                  <a:lnTo>
                    <a:pt x="548" y="15"/>
                  </a:lnTo>
                  <a:lnTo>
                    <a:pt x="550" y="15"/>
                  </a:lnTo>
                  <a:lnTo>
                    <a:pt x="550" y="16"/>
                  </a:lnTo>
                  <a:lnTo>
                    <a:pt x="551" y="16"/>
                  </a:lnTo>
                  <a:lnTo>
                    <a:pt x="553" y="16"/>
                  </a:lnTo>
                  <a:lnTo>
                    <a:pt x="553" y="18"/>
                  </a:lnTo>
                  <a:lnTo>
                    <a:pt x="554" y="18"/>
                  </a:lnTo>
                  <a:lnTo>
                    <a:pt x="554" y="19"/>
                  </a:lnTo>
                  <a:lnTo>
                    <a:pt x="555" y="19"/>
                  </a:lnTo>
                  <a:lnTo>
                    <a:pt x="555" y="20"/>
                  </a:lnTo>
                  <a:lnTo>
                    <a:pt x="556" y="20"/>
                  </a:lnTo>
                  <a:lnTo>
                    <a:pt x="555" y="21"/>
                  </a:lnTo>
                  <a:lnTo>
                    <a:pt x="556" y="21"/>
                  </a:lnTo>
                  <a:lnTo>
                    <a:pt x="557" y="21"/>
                  </a:lnTo>
                  <a:lnTo>
                    <a:pt x="558" y="21"/>
                  </a:lnTo>
                  <a:lnTo>
                    <a:pt x="559" y="22"/>
                  </a:lnTo>
                  <a:lnTo>
                    <a:pt x="559" y="23"/>
                  </a:lnTo>
                  <a:lnTo>
                    <a:pt x="559" y="25"/>
                  </a:lnTo>
                  <a:lnTo>
                    <a:pt x="565" y="28"/>
                  </a:lnTo>
                  <a:lnTo>
                    <a:pt x="566" y="28"/>
                  </a:lnTo>
                  <a:lnTo>
                    <a:pt x="566" y="29"/>
                  </a:lnTo>
                  <a:lnTo>
                    <a:pt x="566" y="30"/>
                  </a:lnTo>
                  <a:lnTo>
                    <a:pt x="568" y="30"/>
                  </a:lnTo>
                  <a:lnTo>
                    <a:pt x="569" y="30"/>
                  </a:lnTo>
                  <a:lnTo>
                    <a:pt x="569" y="32"/>
                  </a:lnTo>
                  <a:lnTo>
                    <a:pt x="570" y="32"/>
                  </a:lnTo>
                  <a:lnTo>
                    <a:pt x="570" y="33"/>
                  </a:lnTo>
                  <a:lnTo>
                    <a:pt x="571" y="33"/>
                  </a:lnTo>
                  <a:lnTo>
                    <a:pt x="572" y="33"/>
                  </a:lnTo>
                  <a:lnTo>
                    <a:pt x="572" y="34"/>
                  </a:lnTo>
                  <a:lnTo>
                    <a:pt x="571" y="34"/>
                  </a:lnTo>
                  <a:lnTo>
                    <a:pt x="572" y="35"/>
                  </a:lnTo>
                  <a:lnTo>
                    <a:pt x="573" y="35"/>
                  </a:lnTo>
                  <a:lnTo>
                    <a:pt x="572" y="35"/>
                  </a:lnTo>
                  <a:lnTo>
                    <a:pt x="572" y="34"/>
                  </a:lnTo>
                  <a:lnTo>
                    <a:pt x="573" y="34"/>
                  </a:lnTo>
                  <a:lnTo>
                    <a:pt x="573" y="35"/>
                  </a:lnTo>
                  <a:lnTo>
                    <a:pt x="573" y="36"/>
                  </a:lnTo>
                  <a:lnTo>
                    <a:pt x="575" y="36"/>
                  </a:lnTo>
                  <a:lnTo>
                    <a:pt x="575" y="37"/>
                  </a:lnTo>
                  <a:lnTo>
                    <a:pt x="576" y="37"/>
                  </a:lnTo>
                  <a:lnTo>
                    <a:pt x="576" y="39"/>
                  </a:lnTo>
                  <a:lnTo>
                    <a:pt x="577" y="39"/>
                  </a:lnTo>
                  <a:lnTo>
                    <a:pt x="578" y="40"/>
                  </a:lnTo>
                  <a:lnTo>
                    <a:pt x="579" y="40"/>
                  </a:lnTo>
                  <a:lnTo>
                    <a:pt x="580" y="41"/>
                  </a:lnTo>
                  <a:lnTo>
                    <a:pt x="583" y="42"/>
                  </a:lnTo>
                  <a:lnTo>
                    <a:pt x="583" y="43"/>
                  </a:lnTo>
                  <a:lnTo>
                    <a:pt x="584" y="43"/>
                  </a:lnTo>
                  <a:lnTo>
                    <a:pt x="584" y="44"/>
                  </a:lnTo>
                  <a:lnTo>
                    <a:pt x="585" y="44"/>
                  </a:lnTo>
                  <a:lnTo>
                    <a:pt x="586" y="46"/>
                  </a:lnTo>
                  <a:lnTo>
                    <a:pt x="586" y="47"/>
                  </a:lnTo>
                  <a:lnTo>
                    <a:pt x="587" y="48"/>
                  </a:lnTo>
                  <a:lnTo>
                    <a:pt x="589" y="48"/>
                  </a:lnTo>
                  <a:lnTo>
                    <a:pt x="589" y="49"/>
                  </a:lnTo>
                  <a:lnTo>
                    <a:pt x="590" y="50"/>
                  </a:lnTo>
                  <a:lnTo>
                    <a:pt x="593" y="51"/>
                  </a:lnTo>
                  <a:lnTo>
                    <a:pt x="593" y="53"/>
                  </a:lnTo>
                  <a:lnTo>
                    <a:pt x="594" y="53"/>
                  </a:lnTo>
                  <a:lnTo>
                    <a:pt x="594" y="54"/>
                  </a:lnTo>
                  <a:lnTo>
                    <a:pt x="594" y="55"/>
                  </a:lnTo>
                  <a:lnTo>
                    <a:pt x="596" y="55"/>
                  </a:lnTo>
                  <a:lnTo>
                    <a:pt x="596" y="56"/>
                  </a:lnTo>
                  <a:lnTo>
                    <a:pt x="597" y="57"/>
                  </a:lnTo>
                  <a:lnTo>
                    <a:pt x="599" y="58"/>
                  </a:lnTo>
                  <a:lnTo>
                    <a:pt x="600" y="58"/>
                  </a:lnTo>
                  <a:lnTo>
                    <a:pt x="600" y="60"/>
                  </a:lnTo>
                  <a:lnTo>
                    <a:pt x="601" y="60"/>
                  </a:lnTo>
                  <a:lnTo>
                    <a:pt x="601" y="61"/>
                  </a:lnTo>
                  <a:lnTo>
                    <a:pt x="603" y="61"/>
                  </a:lnTo>
                  <a:lnTo>
                    <a:pt x="604" y="61"/>
                  </a:lnTo>
                  <a:lnTo>
                    <a:pt x="605" y="61"/>
                  </a:lnTo>
                  <a:lnTo>
                    <a:pt x="606" y="61"/>
                  </a:lnTo>
                  <a:lnTo>
                    <a:pt x="606" y="62"/>
                  </a:lnTo>
                  <a:lnTo>
                    <a:pt x="607" y="62"/>
                  </a:lnTo>
                  <a:lnTo>
                    <a:pt x="608" y="62"/>
                  </a:lnTo>
                  <a:lnTo>
                    <a:pt x="608" y="61"/>
                  </a:lnTo>
                  <a:lnTo>
                    <a:pt x="610" y="62"/>
                  </a:lnTo>
                  <a:lnTo>
                    <a:pt x="610" y="61"/>
                  </a:lnTo>
                  <a:lnTo>
                    <a:pt x="612" y="61"/>
                  </a:lnTo>
                  <a:lnTo>
                    <a:pt x="613" y="61"/>
                  </a:lnTo>
                  <a:lnTo>
                    <a:pt x="614" y="61"/>
                  </a:lnTo>
                  <a:lnTo>
                    <a:pt x="615" y="61"/>
                  </a:lnTo>
                  <a:lnTo>
                    <a:pt x="615" y="62"/>
                  </a:lnTo>
                  <a:lnTo>
                    <a:pt x="615" y="63"/>
                  </a:lnTo>
                  <a:lnTo>
                    <a:pt x="617" y="63"/>
                  </a:lnTo>
                  <a:lnTo>
                    <a:pt x="617" y="62"/>
                  </a:lnTo>
                  <a:lnTo>
                    <a:pt x="617" y="63"/>
                  </a:lnTo>
                  <a:lnTo>
                    <a:pt x="618" y="63"/>
                  </a:lnTo>
                  <a:lnTo>
                    <a:pt x="619" y="63"/>
                  </a:lnTo>
                  <a:lnTo>
                    <a:pt x="620" y="64"/>
                  </a:lnTo>
                  <a:lnTo>
                    <a:pt x="621" y="64"/>
                  </a:lnTo>
                  <a:lnTo>
                    <a:pt x="622" y="64"/>
                  </a:lnTo>
                  <a:lnTo>
                    <a:pt x="623" y="64"/>
                  </a:lnTo>
                  <a:lnTo>
                    <a:pt x="623" y="63"/>
                  </a:lnTo>
                  <a:lnTo>
                    <a:pt x="625" y="63"/>
                  </a:lnTo>
                  <a:lnTo>
                    <a:pt x="626" y="64"/>
                  </a:lnTo>
                  <a:lnTo>
                    <a:pt x="626" y="65"/>
                  </a:lnTo>
                  <a:lnTo>
                    <a:pt x="627" y="65"/>
                  </a:lnTo>
                  <a:lnTo>
                    <a:pt x="628" y="65"/>
                  </a:lnTo>
                  <a:lnTo>
                    <a:pt x="629" y="65"/>
                  </a:lnTo>
                  <a:lnTo>
                    <a:pt x="629" y="67"/>
                  </a:lnTo>
                  <a:lnTo>
                    <a:pt x="630" y="67"/>
                  </a:lnTo>
                  <a:lnTo>
                    <a:pt x="632" y="67"/>
                  </a:lnTo>
                  <a:lnTo>
                    <a:pt x="632" y="68"/>
                  </a:lnTo>
                  <a:lnTo>
                    <a:pt x="633" y="68"/>
                  </a:lnTo>
                  <a:lnTo>
                    <a:pt x="634" y="69"/>
                  </a:lnTo>
                  <a:lnTo>
                    <a:pt x="635" y="70"/>
                  </a:lnTo>
                  <a:lnTo>
                    <a:pt x="636" y="70"/>
                  </a:lnTo>
                  <a:lnTo>
                    <a:pt x="639" y="71"/>
                  </a:lnTo>
                  <a:lnTo>
                    <a:pt x="640" y="72"/>
                  </a:lnTo>
                  <a:lnTo>
                    <a:pt x="640" y="71"/>
                  </a:lnTo>
                  <a:lnTo>
                    <a:pt x="641" y="71"/>
                  </a:lnTo>
                  <a:lnTo>
                    <a:pt x="642" y="71"/>
                  </a:lnTo>
                  <a:lnTo>
                    <a:pt x="643" y="72"/>
                  </a:lnTo>
                  <a:lnTo>
                    <a:pt x="644" y="71"/>
                  </a:lnTo>
                  <a:lnTo>
                    <a:pt x="646" y="72"/>
                  </a:lnTo>
                  <a:lnTo>
                    <a:pt x="646" y="76"/>
                  </a:lnTo>
                  <a:lnTo>
                    <a:pt x="647" y="76"/>
                  </a:lnTo>
                  <a:lnTo>
                    <a:pt x="648" y="77"/>
                  </a:lnTo>
                  <a:lnTo>
                    <a:pt x="648" y="78"/>
                  </a:lnTo>
                  <a:lnTo>
                    <a:pt x="649" y="78"/>
                  </a:lnTo>
                  <a:lnTo>
                    <a:pt x="649" y="77"/>
                  </a:lnTo>
                  <a:lnTo>
                    <a:pt x="650" y="77"/>
                  </a:lnTo>
                  <a:lnTo>
                    <a:pt x="650" y="78"/>
                  </a:lnTo>
                  <a:lnTo>
                    <a:pt x="650" y="79"/>
                  </a:lnTo>
                  <a:lnTo>
                    <a:pt x="651" y="79"/>
                  </a:lnTo>
                  <a:lnTo>
                    <a:pt x="653" y="79"/>
                  </a:lnTo>
                  <a:lnTo>
                    <a:pt x="653" y="81"/>
                  </a:lnTo>
                  <a:lnTo>
                    <a:pt x="653" y="82"/>
                  </a:lnTo>
                  <a:lnTo>
                    <a:pt x="653" y="83"/>
                  </a:lnTo>
                  <a:lnTo>
                    <a:pt x="653" y="84"/>
                  </a:lnTo>
                  <a:lnTo>
                    <a:pt x="654" y="84"/>
                  </a:lnTo>
                  <a:lnTo>
                    <a:pt x="657" y="86"/>
                  </a:lnTo>
                  <a:lnTo>
                    <a:pt x="658" y="86"/>
                  </a:lnTo>
                  <a:lnTo>
                    <a:pt x="660" y="88"/>
                  </a:lnTo>
                  <a:lnTo>
                    <a:pt x="660" y="89"/>
                  </a:lnTo>
                  <a:lnTo>
                    <a:pt x="661" y="90"/>
                  </a:lnTo>
                  <a:lnTo>
                    <a:pt x="662" y="90"/>
                  </a:lnTo>
                  <a:lnTo>
                    <a:pt x="663" y="90"/>
                  </a:lnTo>
                  <a:lnTo>
                    <a:pt x="664" y="90"/>
                  </a:lnTo>
                  <a:lnTo>
                    <a:pt x="665" y="89"/>
                  </a:lnTo>
                  <a:lnTo>
                    <a:pt x="667" y="89"/>
                  </a:lnTo>
                  <a:lnTo>
                    <a:pt x="668" y="90"/>
                  </a:lnTo>
                  <a:lnTo>
                    <a:pt x="669" y="90"/>
                  </a:lnTo>
                  <a:lnTo>
                    <a:pt x="670" y="90"/>
                  </a:lnTo>
                  <a:lnTo>
                    <a:pt x="671" y="90"/>
                  </a:lnTo>
                  <a:lnTo>
                    <a:pt x="672" y="90"/>
                  </a:lnTo>
                  <a:lnTo>
                    <a:pt x="674" y="90"/>
                  </a:lnTo>
                  <a:lnTo>
                    <a:pt x="675" y="90"/>
                  </a:lnTo>
                  <a:lnTo>
                    <a:pt x="676" y="90"/>
                  </a:lnTo>
                  <a:lnTo>
                    <a:pt x="677" y="90"/>
                  </a:lnTo>
                  <a:lnTo>
                    <a:pt x="677" y="89"/>
                  </a:lnTo>
                  <a:lnTo>
                    <a:pt x="678" y="89"/>
                  </a:lnTo>
                  <a:lnTo>
                    <a:pt x="678" y="90"/>
                  </a:lnTo>
                  <a:lnTo>
                    <a:pt x="679" y="90"/>
                  </a:lnTo>
                  <a:lnTo>
                    <a:pt x="681" y="90"/>
                  </a:lnTo>
                  <a:lnTo>
                    <a:pt x="681" y="89"/>
                  </a:lnTo>
                  <a:lnTo>
                    <a:pt x="679" y="89"/>
                  </a:lnTo>
                  <a:lnTo>
                    <a:pt x="679" y="88"/>
                  </a:lnTo>
                  <a:lnTo>
                    <a:pt x="679" y="86"/>
                  </a:lnTo>
                  <a:lnTo>
                    <a:pt x="679" y="85"/>
                  </a:lnTo>
                  <a:lnTo>
                    <a:pt x="679" y="86"/>
                  </a:lnTo>
                  <a:lnTo>
                    <a:pt x="681" y="86"/>
                  </a:lnTo>
                  <a:lnTo>
                    <a:pt x="682" y="86"/>
                  </a:lnTo>
                  <a:lnTo>
                    <a:pt x="682" y="85"/>
                  </a:lnTo>
                  <a:lnTo>
                    <a:pt x="683" y="84"/>
                  </a:lnTo>
                  <a:lnTo>
                    <a:pt x="684" y="83"/>
                  </a:lnTo>
                  <a:lnTo>
                    <a:pt x="685" y="83"/>
                  </a:lnTo>
                  <a:lnTo>
                    <a:pt x="685" y="84"/>
                  </a:lnTo>
                  <a:lnTo>
                    <a:pt x="686" y="84"/>
                  </a:lnTo>
                  <a:lnTo>
                    <a:pt x="688" y="84"/>
                  </a:lnTo>
                  <a:lnTo>
                    <a:pt x="689" y="84"/>
                  </a:lnTo>
                  <a:lnTo>
                    <a:pt x="689" y="83"/>
                  </a:lnTo>
                  <a:lnTo>
                    <a:pt x="689" y="82"/>
                  </a:lnTo>
                  <a:lnTo>
                    <a:pt x="690" y="82"/>
                  </a:lnTo>
                  <a:lnTo>
                    <a:pt x="690" y="81"/>
                  </a:lnTo>
                  <a:lnTo>
                    <a:pt x="691" y="81"/>
                  </a:lnTo>
                  <a:lnTo>
                    <a:pt x="692" y="81"/>
                  </a:lnTo>
                  <a:lnTo>
                    <a:pt x="693" y="81"/>
                  </a:lnTo>
                  <a:lnTo>
                    <a:pt x="693" y="79"/>
                  </a:lnTo>
                  <a:lnTo>
                    <a:pt x="696" y="79"/>
                  </a:lnTo>
                  <a:lnTo>
                    <a:pt x="697" y="79"/>
                  </a:lnTo>
                  <a:lnTo>
                    <a:pt x="698" y="79"/>
                  </a:lnTo>
                  <a:lnTo>
                    <a:pt x="698" y="81"/>
                  </a:lnTo>
                  <a:lnTo>
                    <a:pt x="699" y="81"/>
                  </a:lnTo>
                  <a:lnTo>
                    <a:pt x="700" y="81"/>
                  </a:lnTo>
                  <a:lnTo>
                    <a:pt x="701" y="81"/>
                  </a:lnTo>
                  <a:lnTo>
                    <a:pt x="700" y="82"/>
                  </a:lnTo>
                  <a:lnTo>
                    <a:pt x="701" y="82"/>
                  </a:lnTo>
                  <a:lnTo>
                    <a:pt x="701" y="83"/>
                  </a:lnTo>
                  <a:lnTo>
                    <a:pt x="701" y="84"/>
                  </a:lnTo>
                  <a:lnTo>
                    <a:pt x="701" y="85"/>
                  </a:lnTo>
                  <a:lnTo>
                    <a:pt x="703" y="86"/>
                  </a:lnTo>
                  <a:lnTo>
                    <a:pt x="704" y="86"/>
                  </a:lnTo>
                  <a:lnTo>
                    <a:pt x="705" y="88"/>
                  </a:lnTo>
                  <a:lnTo>
                    <a:pt x="706" y="89"/>
                  </a:lnTo>
                  <a:lnTo>
                    <a:pt x="707" y="89"/>
                  </a:lnTo>
                  <a:lnTo>
                    <a:pt x="707" y="90"/>
                  </a:lnTo>
                  <a:lnTo>
                    <a:pt x="707" y="91"/>
                  </a:lnTo>
                  <a:lnTo>
                    <a:pt x="707" y="92"/>
                  </a:lnTo>
                  <a:lnTo>
                    <a:pt x="707" y="93"/>
                  </a:lnTo>
                  <a:lnTo>
                    <a:pt x="707" y="95"/>
                  </a:lnTo>
                  <a:lnTo>
                    <a:pt x="706" y="95"/>
                  </a:lnTo>
                  <a:lnTo>
                    <a:pt x="706" y="93"/>
                  </a:lnTo>
                  <a:lnTo>
                    <a:pt x="705" y="95"/>
                  </a:lnTo>
                  <a:lnTo>
                    <a:pt x="705" y="96"/>
                  </a:lnTo>
                  <a:lnTo>
                    <a:pt x="704" y="96"/>
                  </a:lnTo>
                  <a:lnTo>
                    <a:pt x="705" y="96"/>
                  </a:lnTo>
                  <a:lnTo>
                    <a:pt x="705" y="97"/>
                  </a:lnTo>
                  <a:lnTo>
                    <a:pt x="706" y="97"/>
                  </a:lnTo>
                  <a:lnTo>
                    <a:pt x="706" y="98"/>
                  </a:lnTo>
                  <a:lnTo>
                    <a:pt x="707" y="98"/>
                  </a:lnTo>
                  <a:lnTo>
                    <a:pt x="707" y="99"/>
                  </a:lnTo>
                  <a:lnTo>
                    <a:pt x="706" y="99"/>
                  </a:lnTo>
                  <a:lnTo>
                    <a:pt x="706" y="100"/>
                  </a:lnTo>
                  <a:lnTo>
                    <a:pt x="706" y="102"/>
                  </a:lnTo>
                  <a:lnTo>
                    <a:pt x="707" y="102"/>
                  </a:lnTo>
                  <a:lnTo>
                    <a:pt x="707" y="103"/>
                  </a:lnTo>
                  <a:lnTo>
                    <a:pt x="707" y="104"/>
                  </a:lnTo>
                  <a:lnTo>
                    <a:pt x="708" y="104"/>
                  </a:lnTo>
                  <a:lnTo>
                    <a:pt x="708" y="105"/>
                  </a:lnTo>
                  <a:lnTo>
                    <a:pt x="710" y="106"/>
                  </a:lnTo>
                  <a:lnTo>
                    <a:pt x="708" y="107"/>
                  </a:lnTo>
                  <a:lnTo>
                    <a:pt x="710" y="107"/>
                  </a:lnTo>
                  <a:lnTo>
                    <a:pt x="710" y="109"/>
                  </a:lnTo>
                  <a:lnTo>
                    <a:pt x="710" y="110"/>
                  </a:lnTo>
                  <a:lnTo>
                    <a:pt x="711" y="110"/>
                  </a:lnTo>
                  <a:lnTo>
                    <a:pt x="711" y="111"/>
                  </a:lnTo>
                  <a:lnTo>
                    <a:pt x="712" y="111"/>
                  </a:lnTo>
                  <a:lnTo>
                    <a:pt x="712" y="112"/>
                  </a:lnTo>
                  <a:lnTo>
                    <a:pt x="712" y="113"/>
                  </a:lnTo>
                  <a:lnTo>
                    <a:pt x="711" y="113"/>
                  </a:lnTo>
                  <a:lnTo>
                    <a:pt x="711" y="114"/>
                  </a:lnTo>
                  <a:lnTo>
                    <a:pt x="712" y="114"/>
                  </a:lnTo>
                  <a:lnTo>
                    <a:pt x="712" y="116"/>
                  </a:lnTo>
                  <a:lnTo>
                    <a:pt x="712" y="117"/>
                  </a:lnTo>
                  <a:lnTo>
                    <a:pt x="712" y="118"/>
                  </a:lnTo>
                  <a:lnTo>
                    <a:pt x="711" y="118"/>
                  </a:lnTo>
                  <a:lnTo>
                    <a:pt x="711" y="119"/>
                  </a:lnTo>
                  <a:lnTo>
                    <a:pt x="712" y="119"/>
                  </a:lnTo>
                  <a:lnTo>
                    <a:pt x="712" y="120"/>
                  </a:lnTo>
                  <a:lnTo>
                    <a:pt x="712" y="121"/>
                  </a:lnTo>
                  <a:lnTo>
                    <a:pt x="713" y="121"/>
                  </a:lnTo>
                  <a:lnTo>
                    <a:pt x="713" y="123"/>
                  </a:lnTo>
                  <a:lnTo>
                    <a:pt x="712" y="123"/>
                  </a:lnTo>
                  <a:lnTo>
                    <a:pt x="712" y="124"/>
                  </a:lnTo>
                  <a:lnTo>
                    <a:pt x="711" y="124"/>
                  </a:lnTo>
                  <a:lnTo>
                    <a:pt x="711" y="125"/>
                  </a:lnTo>
                  <a:lnTo>
                    <a:pt x="711" y="126"/>
                  </a:lnTo>
                  <a:lnTo>
                    <a:pt x="712" y="127"/>
                  </a:lnTo>
                  <a:lnTo>
                    <a:pt x="712" y="128"/>
                  </a:lnTo>
                  <a:lnTo>
                    <a:pt x="713" y="128"/>
                  </a:lnTo>
                  <a:lnTo>
                    <a:pt x="713" y="130"/>
                  </a:lnTo>
                  <a:lnTo>
                    <a:pt x="714" y="130"/>
                  </a:lnTo>
                  <a:lnTo>
                    <a:pt x="713" y="130"/>
                  </a:lnTo>
                  <a:lnTo>
                    <a:pt x="713" y="131"/>
                  </a:lnTo>
                  <a:lnTo>
                    <a:pt x="712" y="131"/>
                  </a:lnTo>
                  <a:lnTo>
                    <a:pt x="711" y="131"/>
                  </a:lnTo>
                  <a:lnTo>
                    <a:pt x="711" y="130"/>
                  </a:lnTo>
                  <a:lnTo>
                    <a:pt x="710" y="130"/>
                  </a:lnTo>
                  <a:lnTo>
                    <a:pt x="710" y="128"/>
                  </a:lnTo>
                  <a:lnTo>
                    <a:pt x="708" y="128"/>
                  </a:lnTo>
                  <a:lnTo>
                    <a:pt x="707" y="127"/>
                  </a:lnTo>
                  <a:lnTo>
                    <a:pt x="705" y="127"/>
                  </a:lnTo>
                  <a:lnTo>
                    <a:pt x="704" y="127"/>
                  </a:lnTo>
                  <a:lnTo>
                    <a:pt x="703" y="126"/>
                  </a:lnTo>
                  <a:lnTo>
                    <a:pt x="700" y="126"/>
                  </a:lnTo>
                  <a:lnTo>
                    <a:pt x="699" y="126"/>
                  </a:lnTo>
                  <a:lnTo>
                    <a:pt x="699" y="127"/>
                  </a:lnTo>
                  <a:lnTo>
                    <a:pt x="699" y="128"/>
                  </a:lnTo>
                  <a:lnTo>
                    <a:pt x="698" y="128"/>
                  </a:lnTo>
                  <a:lnTo>
                    <a:pt x="698" y="127"/>
                  </a:lnTo>
                  <a:lnTo>
                    <a:pt x="697" y="127"/>
                  </a:lnTo>
                  <a:lnTo>
                    <a:pt x="696" y="126"/>
                  </a:lnTo>
                  <a:lnTo>
                    <a:pt x="696" y="127"/>
                  </a:lnTo>
                  <a:lnTo>
                    <a:pt x="696" y="128"/>
                  </a:lnTo>
                  <a:lnTo>
                    <a:pt x="694" y="128"/>
                  </a:lnTo>
                  <a:lnTo>
                    <a:pt x="694" y="130"/>
                  </a:lnTo>
                  <a:lnTo>
                    <a:pt x="696" y="130"/>
                  </a:lnTo>
                  <a:lnTo>
                    <a:pt x="696" y="131"/>
                  </a:lnTo>
                  <a:lnTo>
                    <a:pt x="694" y="132"/>
                  </a:lnTo>
                  <a:lnTo>
                    <a:pt x="693" y="132"/>
                  </a:lnTo>
                  <a:lnTo>
                    <a:pt x="692" y="132"/>
                  </a:lnTo>
                  <a:lnTo>
                    <a:pt x="692" y="133"/>
                  </a:lnTo>
                  <a:lnTo>
                    <a:pt x="691" y="133"/>
                  </a:lnTo>
                  <a:lnTo>
                    <a:pt x="690" y="133"/>
                  </a:lnTo>
                  <a:lnTo>
                    <a:pt x="690" y="134"/>
                  </a:lnTo>
                  <a:lnTo>
                    <a:pt x="690" y="135"/>
                  </a:lnTo>
                  <a:lnTo>
                    <a:pt x="691" y="135"/>
                  </a:lnTo>
                  <a:lnTo>
                    <a:pt x="692" y="137"/>
                  </a:lnTo>
                  <a:lnTo>
                    <a:pt x="697" y="141"/>
                  </a:lnTo>
                  <a:lnTo>
                    <a:pt x="701" y="146"/>
                  </a:lnTo>
                  <a:lnTo>
                    <a:pt x="701" y="147"/>
                  </a:lnTo>
                  <a:lnTo>
                    <a:pt x="701" y="148"/>
                  </a:lnTo>
                  <a:lnTo>
                    <a:pt x="703" y="148"/>
                  </a:lnTo>
                  <a:lnTo>
                    <a:pt x="703" y="149"/>
                  </a:lnTo>
                  <a:lnTo>
                    <a:pt x="703" y="151"/>
                  </a:lnTo>
                  <a:lnTo>
                    <a:pt x="704" y="152"/>
                  </a:lnTo>
                  <a:lnTo>
                    <a:pt x="704" y="153"/>
                  </a:lnTo>
                  <a:lnTo>
                    <a:pt x="705" y="153"/>
                  </a:lnTo>
                  <a:lnTo>
                    <a:pt x="705" y="154"/>
                  </a:lnTo>
                  <a:lnTo>
                    <a:pt x="705" y="155"/>
                  </a:lnTo>
                  <a:lnTo>
                    <a:pt x="707" y="155"/>
                  </a:lnTo>
                  <a:lnTo>
                    <a:pt x="707" y="156"/>
                  </a:lnTo>
                  <a:lnTo>
                    <a:pt x="708" y="156"/>
                  </a:lnTo>
                  <a:lnTo>
                    <a:pt x="708" y="158"/>
                  </a:lnTo>
                  <a:lnTo>
                    <a:pt x="708" y="159"/>
                  </a:lnTo>
                  <a:lnTo>
                    <a:pt x="708" y="160"/>
                  </a:lnTo>
                  <a:lnTo>
                    <a:pt x="710" y="161"/>
                  </a:lnTo>
                  <a:lnTo>
                    <a:pt x="708" y="161"/>
                  </a:lnTo>
                  <a:lnTo>
                    <a:pt x="708" y="162"/>
                  </a:lnTo>
                  <a:lnTo>
                    <a:pt x="708" y="163"/>
                  </a:lnTo>
                  <a:lnTo>
                    <a:pt x="710" y="163"/>
                  </a:lnTo>
                  <a:lnTo>
                    <a:pt x="710" y="165"/>
                  </a:lnTo>
                  <a:lnTo>
                    <a:pt x="710" y="166"/>
                  </a:lnTo>
                  <a:lnTo>
                    <a:pt x="707" y="166"/>
                  </a:lnTo>
                  <a:lnTo>
                    <a:pt x="707" y="165"/>
                  </a:lnTo>
                  <a:lnTo>
                    <a:pt x="706" y="165"/>
                  </a:lnTo>
                  <a:lnTo>
                    <a:pt x="706" y="166"/>
                  </a:lnTo>
                  <a:lnTo>
                    <a:pt x="705" y="166"/>
                  </a:lnTo>
                  <a:lnTo>
                    <a:pt x="704" y="166"/>
                  </a:lnTo>
                  <a:lnTo>
                    <a:pt x="703" y="167"/>
                  </a:lnTo>
                  <a:lnTo>
                    <a:pt x="703" y="168"/>
                  </a:lnTo>
                  <a:lnTo>
                    <a:pt x="704" y="168"/>
                  </a:lnTo>
                  <a:lnTo>
                    <a:pt x="705" y="168"/>
                  </a:lnTo>
                  <a:lnTo>
                    <a:pt x="706" y="168"/>
                  </a:lnTo>
                  <a:lnTo>
                    <a:pt x="706" y="169"/>
                  </a:lnTo>
                  <a:lnTo>
                    <a:pt x="707" y="169"/>
                  </a:lnTo>
                  <a:lnTo>
                    <a:pt x="707" y="170"/>
                  </a:lnTo>
                  <a:lnTo>
                    <a:pt x="706" y="170"/>
                  </a:lnTo>
                  <a:lnTo>
                    <a:pt x="706" y="169"/>
                  </a:lnTo>
                  <a:lnTo>
                    <a:pt x="705" y="169"/>
                  </a:lnTo>
                  <a:lnTo>
                    <a:pt x="705" y="170"/>
                  </a:lnTo>
                  <a:lnTo>
                    <a:pt x="705" y="169"/>
                  </a:lnTo>
                  <a:lnTo>
                    <a:pt x="704" y="169"/>
                  </a:lnTo>
                  <a:lnTo>
                    <a:pt x="703" y="168"/>
                  </a:lnTo>
                  <a:lnTo>
                    <a:pt x="701" y="167"/>
                  </a:lnTo>
                  <a:lnTo>
                    <a:pt x="700" y="167"/>
                  </a:lnTo>
                  <a:lnTo>
                    <a:pt x="700" y="166"/>
                  </a:lnTo>
                  <a:lnTo>
                    <a:pt x="700" y="165"/>
                  </a:lnTo>
                  <a:lnTo>
                    <a:pt x="699" y="165"/>
                  </a:lnTo>
                  <a:lnTo>
                    <a:pt x="698" y="165"/>
                  </a:lnTo>
                  <a:lnTo>
                    <a:pt x="697" y="165"/>
                  </a:lnTo>
                  <a:lnTo>
                    <a:pt x="698" y="163"/>
                  </a:lnTo>
                  <a:lnTo>
                    <a:pt x="697" y="163"/>
                  </a:lnTo>
                  <a:lnTo>
                    <a:pt x="696" y="163"/>
                  </a:lnTo>
                  <a:lnTo>
                    <a:pt x="694" y="162"/>
                  </a:lnTo>
                  <a:lnTo>
                    <a:pt x="694" y="163"/>
                  </a:lnTo>
                  <a:lnTo>
                    <a:pt x="693" y="163"/>
                  </a:lnTo>
                  <a:lnTo>
                    <a:pt x="694" y="163"/>
                  </a:lnTo>
                  <a:lnTo>
                    <a:pt x="693" y="163"/>
                  </a:lnTo>
                  <a:lnTo>
                    <a:pt x="694" y="165"/>
                  </a:lnTo>
                  <a:lnTo>
                    <a:pt x="694" y="166"/>
                  </a:lnTo>
                  <a:lnTo>
                    <a:pt x="694" y="167"/>
                  </a:lnTo>
                  <a:lnTo>
                    <a:pt x="694" y="168"/>
                  </a:lnTo>
                  <a:lnTo>
                    <a:pt x="696" y="168"/>
                  </a:lnTo>
                  <a:lnTo>
                    <a:pt x="696" y="169"/>
                  </a:lnTo>
                  <a:lnTo>
                    <a:pt x="696" y="170"/>
                  </a:lnTo>
                  <a:lnTo>
                    <a:pt x="697" y="170"/>
                  </a:lnTo>
                  <a:lnTo>
                    <a:pt x="697" y="172"/>
                  </a:lnTo>
                  <a:lnTo>
                    <a:pt x="696" y="172"/>
                  </a:lnTo>
                  <a:lnTo>
                    <a:pt x="696" y="173"/>
                  </a:lnTo>
                  <a:lnTo>
                    <a:pt x="694" y="173"/>
                  </a:lnTo>
                  <a:lnTo>
                    <a:pt x="694" y="172"/>
                  </a:lnTo>
                  <a:lnTo>
                    <a:pt x="693" y="172"/>
                  </a:lnTo>
                  <a:lnTo>
                    <a:pt x="692" y="172"/>
                  </a:lnTo>
                  <a:lnTo>
                    <a:pt x="692" y="173"/>
                  </a:lnTo>
                  <a:lnTo>
                    <a:pt x="691" y="173"/>
                  </a:lnTo>
                  <a:lnTo>
                    <a:pt x="692" y="173"/>
                  </a:lnTo>
                  <a:lnTo>
                    <a:pt x="692" y="174"/>
                  </a:lnTo>
                  <a:lnTo>
                    <a:pt x="691" y="174"/>
                  </a:lnTo>
                  <a:lnTo>
                    <a:pt x="692" y="174"/>
                  </a:lnTo>
                  <a:lnTo>
                    <a:pt x="692" y="175"/>
                  </a:lnTo>
                  <a:lnTo>
                    <a:pt x="692" y="176"/>
                  </a:lnTo>
                  <a:lnTo>
                    <a:pt x="691" y="176"/>
                  </a:lnTo>
                  <a:lnTo>
                    <a:pt x="691" y="177"/>
                  </a:lnTo>
                  <a:lnTo>
                    <a:pt x="690" y="179"/>
                  </a:lnTo>
                  <a:lnTo>
                    <a:pt x="689" y="177"/>
                  </a:lnTo>
                  <a:lnTo>
                    <a:pt x="688" y="177"/>
                  </a:lnTo>
                  <a:lnTo>
                    <a:pt x="688" y="179"/>
                  </a:lnTo>
                  <a:lnTo>
                    <a:pt x="686" y="179"/>
                  </a:lnTo>
                  <a:lnTo>
                    <a:pt x="685" y="179"/>
                  </a:lnTo>
                  <a:lnTo>
                    <a:pt x="684" y="179"/>
                  </a:lnTo>
                  <a:lnTo>
                    <a:pt x="682" y="179"/>
                  </a:lnTo>
                  <a:lnTo>
                    <a:pt x="681" y="179"/>
                  </a:lnTo>
                  <a:lnTo>
                    <a:pt x="679" y="179"/>
                  </a:lnTo>
                  <a:lnTo>
                    <a:pt x="681" y="181"/>
                  </a:lnTo>
                  <a:lnTo>
                    <a:pt x="682" y="181"/>
                  </a:lnTo>
                  <a:lnTo>
                    <a:pt x="683" y="182"/>
                  </a:lnTo>
                  <a:lnTo>
                    <a:pt x="684" y="183"/>
                  </a:lnTo>
                  <a:lnTo>
                    <a:pt x="685" y="183"/>
                  </a:lnTo>
                  <a:lnTo>
                    <a:pt x="685" y="184"/>
                  </a:lnTo>
                  <a:lnTo>
                    <a:pt x="686" y="184"/>
                  </a:lnTo>
                  <a:lnTo>
                    <a:pt x="686" y="186"/>
                  </a:lnTo>
                  <a:lnTo>
                    <a:pt x="686" y="188"/>
                  </a:lnTo>
                  <a:lnTo>
                    <a:pt x="685" y="188"/>
                  </a:lnTo>
                  <a:lnTo>
                    <a:pt x="684" y="188"/>
                  </a:lnTo>
                  <a:lnTo>
                    <a:pt x="684" y="187"/>
                  </a:lnTo>
                  <a:lnTo>
                    <a:pt x="683" y="187"/>
                  </a:lnTo>
                  <a:lnTo>
                    <a:pt x="683" y="188"/>
                  </a:lnTo>
                  <a:lnTo>
                    <a:pt x="682" y="188"/>
                  </a:lnTo>
                  <a:lnTo>
                    <a:pt x="682" y="187"/>
                  </a:lnTo>
                  <a:lnTo>
                    <a:pt x="682" y="188"/>
                  </a:lnTo>
                  <a:lnTo>
                    <a:pt x="681" y="187"/>
                  </a:lnTo>
                  <a:lnTo>
                    <a:pt x="679" y="187"/>
                  </a:lnTo>
                  <a:lnTo>
                    <a:pt x="679" y="188"/>
                  </a:lnTo>
                  <a:lnTo>
                    <a:pt x="679" y="187"/>
                  </a:lnTo>
                  <a:lnTo>
                    <a:pt x="678" y="187"/>
                  </a:lnTo>
                  <a:lnTo>
                    <a:pt x="677" y="187"/>
                  </a:lnTo>
                  <a:lnTo>
                    <a:pt x="676" y="187"/>
                  </a:lnTo>
                  <a:lnTo>
                    <a:pt x="675" y="187"/>
                  </a:lnTo>
                  <a:lnTo>
                    <a:pt x="675" y="186"/>
                  </a:lnTo>
                  <a:lnTo>
                    <a:pt x="674" y="186"/>
                  </a:lnTo>
                  <a:lnTo>
                    <a:pt x="672" y="186"/>
                  </a:lnTo>
                  <a:lnTo>
                    <a:pt x="672" y="184"/>
                  </a:lnTo>
                  <a:lnTo>
                    <a:pt x="671" y="184"/>
                  </a:lnTo>
                  <a:lnTo>
                    <a:pt x="670" y="184"/>
                  </a:lnTo>
                  <a:lnTo>
                    <a:pt x="670" y="183"/>
                  </a:lnTo>
                  <a:lnTo>
                    <a:pt x="669" y="183"/>
                  </a:lnTo>
                  <a:lnTo>
                    <a:pt x="669" y="182"/>
                  </a:lnTo>
                  <a:lnTo>
                    <a:pt x="668" y="182"/>
                  </a:lnTo>
                  <a:lnTo>
                    <a:pt x="667" y="182"/>
                  </a:lnTo>
                  <a:lnTo>
                    <a:pt x="667" y="183"/>
                  </a:lnTo>
                  <a:lnTo>
                    <a:pt x="665" y="183"/>
                  </a:lnTo>
                  <a:lnTo>
                    <a:pt x="665" y="182"/>
                  </a:lnTo>
                  <a:lnTo>
                    <a:pt x="664" y="183"/>
                  </a:lnTo>
                  <a:lnTo>
                    <a:pt x="665" y="183"/>
                  </a:lnTo>
                  <a:lnTo>
                    <a:pt x="664" y="183"/>
                  </a:lnTo>
                  <a:lnTo>
                    <a:pt x="664" y="184"/>
                  </a:lnTo>
                  <a:lnTo>
                    <a:pt x="665" y="186"/>
                  </a:lnTo>
                  <a:lnTo>
                    <a:pt x="665" y="187"/>
                  </a:lnTo>
                  <a:lnTo>
                    <a:pt x="665" y="188"/>
                  </a:lnTo>
                  <a:lnTo>
                    <a:pt x="667" y="189"/>
                  </a:lnTo>
                  <a:lnTo>
                    <a:pt x="665" y="189"/>
                  </a:lnTo>
                  <a:lnTo>
                    <a:pt x="665" y="188"/>
                  </a:lnTo>
                  <a:lnTo>
                    <a:pt x="665" y="189"/>
                  </a:lnTo>
                  <a:lnTo>
                    <a:pt x="664" y="189"/>
                  </a:lnTo>
                  <a:lnTo>
                    <a:pt x="664" y="190"/>
                  </a:lnTo>
                  <a:lnTo>
                    <a:pt x="664" y="191"/>
                  </a:lnTo>
                  <a:lnTo>
                    <a:pt x="663" y="193"/>
                  </a:lnTo>
                  <a:lnTo>
                    <a:pt x="663" y="194"/>
                  </a:lnTo>
                  <a:lnTo>
                    <a:pt x="663" y="195"/>
                  </a:lnTo>
                  <a:lnTo>
                    <a:pt x="663" y="196"/>
                  </a:lnTo>
                  <a:lnTo>
                    <a:pt x="662" y="196"/>
                  </a:lnTo>
                  <a:lnTo>
                    <a:pt x="661" y="196"/>
                  </a:lnTo>
                  <a:lnTo>
                    <a:pt x="660" y="196"/>
                  </a:lnTo>
                  <a:lnTo>
                    <a:pt x="660" y="197"/>
                  </a:lnTo>
                  <a:lnTo>
                    <a:pt x="661" y="198"/>
                  </a:lnTo>
                  <a:lnTo>
                    <a:pt x="660" y="198"/>
                  </a:lnTo>
                  <a:lnTo>
                    <a:pt x="660" y="197"/>
                  </a:lnTo>
                  <a:lnTo>
                    <a:pt x="658" y="197"/>
                  </a:lnTo>
                  <a:lnTo>
                    <a:pt x="658" y="198"/>
                  </a:lnTo>
                  <a:lnTo>
                    <a:pt x="658" y="200"/>
                  </a:lnTo>
                  <a:lnTo>
                    <a:pt x="657" y="200"/>
                  </a:lnTo>
                  <a:lnTo>
                    <a:pt x="658" y="200"/>
                  </a:lnTo>
                  <a:lnTo>
                    <a:pt x="657" y="200"/>
                  </a:lnTo>
                  <a:lnTo>
                    <a:pt x="656" y="200"/>
                  </a:lnTo>
                  <a:lnTo>
                    <a:pt x="656" y="201"/>
                  </a:lnTo>
                  <a:lnTo>
                    <a:pt x="655" y="201"/>
                  </a:lnTo>
                  <a:lnTo>
                    <a:pt x="654" y="201"/>
                  </a:lnTo>
                  <a:lnTo>
                    <a:pt x="654" y="202"/>
                  </a:lnTo>
                  <a:lnTo>
                    <a:pt x="655" y="202"/>
                  </a:lnTo>
                  <a:lnTo>
                    <a:pt x="655" y="203"/>
                  </a:lnTo>
                  <a:lnTo>
                    <a:pt x="654" y="203"/>
                  </a:lnTo>
                  <a:lnTo>
                    <a:pt x="653" y="203"/>
                  </a:lnTo>
                  <a:lnTo>
                    <a:pt x="653" y="202"/>
                  </a:lnTo>
                  <a:lnTo>
                    <a:pt x="653" y="203"/>
                  </a:lnTo>
                  <a:lnTo>
                    <a:pt x="653" y="204"/>
                  </a:lnTo>
                  <a:lnTo>
                    <a:pt x="651" y="204"/>
                  </a:lnTo>
                  <a:lnTo>
                    <a:pt x="651" y="205"/>
                  </a:lnTo>
                  <a:lnTo>
                    <a:pt x="650" y="205"/>
                  </a:lnTo>
                  <a:lnTo>
                    <a:pt x="650" y="207"/>
                  </a:lnTo>
                  <a:lnTo>
                    <a:pt x="649" y="208"/>
                  </a:lnTo>
                  <a:lnTo>
                    <a:pt x="649" y="209"/>
                  </a:lnTo>
                  <a:lnTo>
                    <a:pt x="649" y="210"/>
                  </a:lnTo>
                  <a:lnTo>
                    <a:pt x="649" y="211"/>
                  </a:lnTo>
                  <a:lnTo>
                    <a:pt x="648" y="211"/>
                  </a:lnTo>
                  <a:lnTo>
                    <a:pt x="648" y="212"/>
                  </a:lnTo>
                  <a:lnTo>
                    <a:pt x="647" y="212"/>
                  </a:lnTo>
                  <a:lnTo>
                    <a:pt x="646" y="212"/>
                  </a:lnTo>
                  <a:lnTo>
                    <a:pt x="644" y="212"/>
                  </a:lnTo>
                  <a:lnTo>
                    <a:pt x="643" y="212"/>
                  </a:lnTo>
                  <a:lnTo>
                    <a:pt x="642" y="212"/>
                  </a:lnTo>
                  <a:lnTo>
                    <a:pt x="641" y="211"/>
                  </a:lnTo>
                  <a:lnTo>
                    <a:pt x="641" y="212"/>
                  </a:lnTo>
                  <a:lnTo>
                    <a:pt x="641" y="214"/>
                  </a:lnTo>
                  <a:lnTo>
                    <a:pt x="640" y="214"/>
                  </a:lnTo>
                  <a:lnTo>
                    <a:pt x="640" y="215"/>
                  </a:lnTo>
                  <a:lnTo>
                    <a:pt x="640" y="214"/>
                  </a:lnTo>
                  <a:lnTo>
                    <a:pt x="639" y="214"/>
                  </a:lnTo>
                  <a:lnTo>
                    <a:pt x="639" y="212"/>
                  </a:lnTo>
                  <a:lnTo>
                    <a:pt x="639" y="214"/>
                  </a:lnTo>
                  <a:lnTo>
                    <a:pt x="637" y="214"/>
                  </a:lnTo>
                  <a:lnTo>
                    <a:pt x="637" y="212"/>
                  </a:lnTo>
                  <a:lnTo>
                    <a:pt x="637" y="214"/>
                  </a:lnTo>
                  <a:lnTo>
                    <a:pt x="636" y="212"/>
                  </a:lnTo>
                  <a:lnTo>
                    <a:pt x="636" y="214"/>
                  </a:lnTo>
                  <a:lnTo>
                    <a:pt x="637" y="214"/>
                  </a:lnTo>
                  <a:lnTo>
                    <a:pt x="636" y="214"/>
                  </a:lnTo>
                  <a:lnTo>
                    <a:pt x="637" y="214"/>
                  </a:lnTo>
                  <a:lnTo>
                    <a:pt x="637" y="215"/>
                  </a:lnTo>
                  <a:lnTo>
                    <a:pt x="636" y="215"/>
                  </a:lnTo>
                  <a:lnTo>
                    <a:pt x="635" y="215"/>
                  </a:lnTo>
                  <a:lnTo>
                    <a:pt x="634" y="215"/>
                  </a:lnTo>
                  <a:lnTo>
                    <a:pt x="635" y="216"/>
                  </a:lnTo>
                  <a:lnTo>
                    <a:pt x="634" y="216"/>
                  </a:lnTo>
                  <a:lnTo>
                    <a:pt x="633" y="216"/>
                  </a:lnTo>
                  <a:lnTo>
                    <a:pt x="633" y="217"/>
                  </a:lnTo>
                  <a:lnTo>
                    <a:pt x="632" y="217"/>
                  </a:lnTo>
                  <a:lnTo>
                    <a:pt x="630" y="218"/>
                  </a:lnTo>
                  <a:lnTo>
                    <a:pt x="630" y="219"/>
                  </a:lnTo>
                  <a:lnTo>
                    <a:pt x="629" y="219"/>
                  </a:lnTo>
                  <a:lnTo>
                    <a:pt x="628" y="219"/>
                  </a:lnTo>
                  <a:lnTo>
                    <a:pt x="628" y="221"/>
                  </a:lnTo>
                  <a:lnTo>
                    <a:pt x="628" y="222"/>
                  </a:lnTo>
                  <a:lnTo>
                    <a:pt x="627" y="223"/>
                  </a:lnTo>
                  <a:lnTo>
                    <a:pt x="628" y="223"/>
                  </a:lnTo>
                  <a:lnTo>
                    <a:pt x="627" y="223"/>
                  </a:lnTo>
                  <a:lnTo>
                    <a:pt x="627" y="224"/>
                  </a:lnTo>
                  <a:lnTo>
                    <a:pt x="627" y="225"/>
                  </a:lnTo>
                  <a:lnTo>
                    <a:pt x="626" y="225"/>
                  </a:lnTo>
                  <a:lnTo>
                    <a:pt x="625" y="225"/>
                  </a:lnTo>
                  <a:lnTo>
                    <a:pt x="626" y="225"/>
                  </a:lnTo>
                  <a:lnTo>
                    <a:pt x="625" y="225"/>
                  </a:lnTo>
                  <a:lnTo>
                    <a:pt x="626" y="225"/>
                  </a:lnTo>
                  <a:lnTo>
                    <a:pt x="626" y="226"/>
                  </a:lnTo>
                  <a:lnTo>
                    <a:pt x="625" y="226"/>
                  </a:lnTo>
                  <a:lnTo>
                    <a:pt x="625" y="225"/>
                  </a:lnTo>
                  <a:lnTo>
                    <a:pt x="623" y="225"/>
                  </a:lnTo>
                  <a:lnTo>
                    <a:pt x="622" y="225"/>
                  </a:lnTo>
                  <a:lnTo>
                    <a:pt x="622" y="226"/>
                  </a:lnTo>
                  <a:lnTo>
                    <a:pt x="623" y="226"/>
                  </a:lnTo>
                  <a:lnTo>
                    <a:pt x="623" y="228"/>
                  </a:lnTo>
                  <a:lnTo>
                    <a:pt x="625" y="228"/>
                  </a:lnTo>
                  <a:lnTo>
                    <a:pt x="623" y="228"/>
                  </a:lnTo>
                  <a:lnTo>
                    <a:pt x="622" y="228"/>
                  </a:lnTo>
                  <a:lnTo>
                    <a:pt x="622" y="229"/>
                  </a:lnTo>
                  <a:lnTo>
                    <a:pt x="621" y="229"/>
                  </a:lnTo>
                  <a:lnTo>
                    <a:pt x="620" y="229"/>
                  </a:lnTo>
                  <a:lnTo>
                    <a:pt x="619" y="229"/>
                  </a:lnTo>
                  <a:lnTo>
                    <a:pt x="619" y="230"/>
                  </a:lnTo>
                  <a:lnTo>
                    <a:pt x="618" y="230"/>
                  </a:lnTo>
                  <a:lnTo>
                    <a:pt x="618" y="229"/>
                  </a:lnTo>
                  <a:lnTo>
                    <a:pt x="617" y="229"/>
                  </a:lnTo>
                  <a:lnTo>
                    <a:pt x="617" y="228"/>
                  </a:lnTo>
                  <a:lnTo>
                    <a:pt x="615" y="228"/>
                  </a:lnTo>
                  <a:lnTo>
                    <a:pt x="615" y="226"/>
                  </a:lnTo>
                  <a:lnTo>
                    <a:pt x="617" y="226"/>
                  </a:lnTo>
                  <a:lnTo>
                    <a:pt x="618" y="226"/>
                  </a:lnTo>
                  <a:lnTo>
                    <a:pt x="619" y="226"/>
                  </a:lnTo>
                  <a:lnTo>
                    <a:pt x="618" y="225"/>
                  </a:lnTo>
                  <a:lnTo>
                    <a:pt x="619" y="225"/>
                  </a:lnTo>
                  <a:lnTo>
                    <a:pt x="620" y="225"/>
                  </a:lnTo>
                  <a:lnTo>
                    <a:pt x="621" y="225"/>
                  </a:lnTo>
                  <a:lnTo>
                    <a:pt x="621" y="224"/>
                  </a:lnTo>
                  <a:lnTo>
                    <a:pt x="622" y="224"/>
                  </a:lnTo>
                  <a:lnTo>
                    <a:pt x="621" y="223"/>
                  </a:lnTo>
                  <a:lnTo>
                    <a:pt x="620" y="223"/>
                  </a:lnTo>
                  <a:lnTo>
                    <a:pt x="620" y="222"/>
                  </a:lnTo>
                  <a:lnTo>
                    <a:pt x="621" y="222"/>
                  </a:lnTo>
                  <a:lnTo>
                    <a:pt x="621" y="221"/>
                  </a:lnTo>
                  <a:lnTo>
                    <a:pt x="621" y="219"/>
                  </a:lnTo>
                  <a:lnTo>
                    <a:pt x="622" y="219"/>
                  </a:lnTo>
                  <a:lnTo>
                    <a:pt x="623" y="219"/>
                  </a:lnTo>
                  <a:lnTo>
                    <a:pt x="622" y="219"/>
                  </a:lnTo>
                  <a:lnTo>
                    <a:pt x="621" y="219"/>
                  </a:lnTo>
                  <a:lnTo>
                    <a:pt x="620" y="219"/>
                  </a:lnTo>
                  <a:lnTo>
                    <a:pt x="619" y="219"/>
                  </a:lnTo>
                  <a:lnTo>
                    <a:pt x="618" y="219"/>
                  </a:lnTo>
                  <a:lnTo>
                    <a:pt x="617" y="218"/>
                  </a:lnTo>
                  <a:lnTo>
                    <a:pt x="615" y="217"/>
                  </a:lnTo>
                  <a:lnTo>
                    <a:pt x="614" y="217"/>
                  </a:lnTo>
                  <a:lnTo>
                    <a:pt x="614" y="218"/>
                  </a:lnTo>
                  <a:lnTo>
                    <a:pt x="614" y="217"/>
                  </a:lnTo>
                  <a:lnTo>
                    <a:pt x="613" y="217"/>
                  </a:lnTo>
                  <a:lnTo>
                    <a:pt x="613" y="216"/>
                  </a:lnTo>
                  <a:lnTo>
                    <a:pt x="614" y="216"/>
                  </a:lnTo>
                  <a:lnTo>
                    <a:pt x="615" y="216"/>
                  </a:lnTo>
                  <a:lnTo>
                    <a:pt x="617" y="216"/>
                  </a:lnTo>
                  <a:lnTo>
                    <a:pt x="615" y="216"/>
                  </a:lnTo>
                  <a:lnTo>
                    <a:pt x="615" y="215"/>
                  </a:lnTo>
                  <a:lnTo>
                    <a:pt x="617" y="215"/>
                  </a:lnTo>
                  <a:lnTo>
                    <a:pt x="615" y="215"/>
                  </a:lnTo>
                  <a:lnTo>
                    <a:pt x="614" y="214"/>
                  </a:lnTo>
                  <a:lnTo>
                    <a:pt x="614" y="212"/>
                  </a:lnTo>
                  <a:lnTo>
                    <a:pt x="615" y="212"/>
                  </a:lnTo>
                  <a:lnTo>
                    <a:pt x="615" y="211"/>
                  </a:lnTo>
                  <a:lnTo>
                    <a:pt x="617" y="211"/>
                  </a:lnTo>
                  <a:lnTo>
                    <a:pt x="618" y="211"/>
                  </a:lnTo>
                  <a:lnTo>
                    <a:pt x="617" y="210"/>
                  </a:lnTo>
                  <a:lnTo>
                    <a:pt x="618" y="210"/>
                  </a:lnTo>
                  <a:lnTo>
                    <a:pt x="617" y="210"/>
                  </a:lnTo>
                  <a:lnTo>
                    <a:pt x="618" y="209"/>
                  </a:lnTo>
                  <a:lnTo>
                    <a:pt x="618" y="208"/>
                  </a:lnTo>
                  <a:lnTo>
                    <a:pt x="618" y="207"/>
                  </a:lnTo>
                  <a:lnTo>
                    <a:pt x="619" y="207"/>
                  </a:lnTo>
                  <a:lnTo>
                    <a:pt x="619" y="205"/>
                  </a:lnTo>
                  <a:lnTo>
                    <a:pt x="618" y="205"/>
                  </a:lnTo>
                  <a:lnTo>
                    <a:pt x="619" y="204"/>
                  </a:lnTo>
                  <a:lnTo>
                    <a:pt x="619" y="203"/>
                  </a:lnTo>
                  <a:lnTo>
                    <a:pt x="619" y="202"/>
                  </a:lnTo>
                  <a:lnTo>
                    <a:pt x="618" y="201"/>
                  </a:lnTo>
                  <a:lnTo>
                    <a:pt x="617" y="201"/>
                  </a:lnTo>
                  <a:lnTo>
                    <a:pt x="617" y="200"/>
                  </a:lnTo>
                  <a:lnTo>
                    <a:pt x="615" y="200"/>
                  </a:lnTo>
                  <a:lnTo>
                    <a:pt x="615" y="198"/>
                  </a:lnTo>
                  <a:lnTo>
                    <a:pt x="615" y="200"/>
                  </a:lnTo>
                  <a:lnTo>
                    <a:pt x="615" y="198"/>
                  </a:lnTo>
                  <a:lnTo>
                    <a:pt x="614" y="198"/>
                  </a:lnTo>
                  <a:lnTo>
                    <a:pt x="612" y="197"/>
                  </a:lnTo>
                  <a:lnTo>
                    <a:pt x="611" y="197"/>
                  </a:lnTo>
                  <a:lnTo>
                    <a:pt x="611" y="196"/>
                  </a:lnTo>
                  <a:lnTo>
                    <a:pt x="610" y="196"/>
                  </a:lnTo>
                  <a:lnTo>
                    <a:pt x="610" y="195"/>
                  </a:lnTo>
                  <a:lnTo>
                    <a:pt x="610" y="194"/>
                  </a:lnTo>
                  <a:lnTo>
                    <a:pt x="610" y="195"/>
                  </a:lnTo>
                  <a:lnTo>
                    <a:pt x="608" y="195"/>
                  </a:lnTo>
                  <a:lnTo>
                    <a:pt x="610" y="196"/>
                  </a:lnTo>
                  <a:lnTo>
                    <a:pt x="608" y="196"/>
                  </a:lnTo>
                  <a:lnTo>
                    <a:pt x="607" y="196"/>
                  </a:lnTo>
                  <a:lnTo>
                    <a:pt x="607" y="197"/>
                  </a:lnTo>
                  <a:lnTo>
                    <a:pt x="607" y="196"/>
                  </a:lnTo>
                  <a:lnTo>
                    <a:pt x="606" y="196"/>
                  </a:lnTo>
                  <a:lnTo>
                    <a:pt x="605" y="196"/>
                  </a:lnTo>
                  <a:lnTo>
                    <a:pt x="605" y="195"/>
                  </a:lnTo>
                  <a:lnTo>
                    <a:pt x="604" y="195"/>
                  </a:lnTo>
                  <a:lnTo>
                    <a:pt x="604" y="196"/>
                  </a:lnTo>
                  <a:lnTo>
                    <a:pt x="603" y="196"/>
                  </a:lnTo>
                  <a:lnTo>
                    <a:pt x="603" y="195"/>
                  </a:lnTo>
                  <a:lnTo>
                    <a:pt x="603" y="196"/>
                  </a:lnTo>
                  <a:lnTo>
                    <a:pt x="601" y="195"/>
                  </a:lnTo>
                  <a:lnTo>
                    <a:pt x="601" y="196"/>
                  </a:lnTo>
                  <a:lnTo>
                    <a:pt x="600" y="196"/>
                  </a:lnTo>
                  <a:lnTo>
                    <a:pt x="601" y="197"/>
                  </a:lnTo>
                  <a:lnTo>
                    <a:pt x="600" y="197"/>
                  </a:lnTo>
                  <a:lnTo>
                    <a:pt x="601" y="197"/>
                  </a:lnTo>
                  <a:lnTo>
                    <a:pt x="600" y="197"/>
                  </a:lnTo>
                  <a:lnTo>
                    <a:pt x="599" y="197"/>
                  </a:lnTo>
                  <a:lnTo>
                    <a:pt x="600" y="197"/>
                  </a:lnTo>
                  <a:lnTo>
                    <a:pt x="599" y="198"/>
                  </a:lnTo>
                  <a:lnTo>
                    <a:pt x="600" y="198"/>
                  </a:lnTo>
                  <a:lnTo>
                    <a:pt x="601" y="198"/>
                  </a:lnTo>
                  <a:lnTo>
                    <a:pt x="600" y="198"/>
                  </a:lnTo>
                  <a:lnTo>
                    <a:pt x="600" y="200"/>
                  </a:lnTo>
                  <a:lnTo>
                    <a:pt x="599" y="200"/>
                  </a:lnTo>
                  <a:lnTo>
                    <a:pt x="599" y="201"/>
                  </a:lnTo>
                  <a:lnTo>
                    <a:pt x="598" y="202"/>
                  </a:lnTo>
                  <a:lnTo>
                    <a:pt x="598" y="203"/>
                  </a:lnTo>
                  <a:lnTo>
                    <a:pt x="598" y="204"/>
                  </a:lnTo>
                  <a:lnTo>
                    <a:pt x="598" y="205"/>
                  </a:lnTo>
                  <a:lnTo>
                    <a:pt x="598" y="207"/>
                  </a:lnTo>
                  <a:lnTo>
                    <a:pt x="597" y="207"/>
                  </a:lnTo>
                  <a:lnTo>
                    <a:pt x="596" y="207"/>
                  </a:lnTo>
                  <a:lnTo>
                    <a:pt x="596" y="208"/>
                  </a:lnTo>
                  <a:lnTo>
                    <a:pt x="594" y="208"/>
                  </a:lnTo>
                  <a:lnTo>
                    <a:pt x="594" y="209"/>
                  </a:lnTo>
                  <a:lnTo>
                    <a:pt x="592" y="209"/>
                  </a:lnTo>
                  <a:lnTo>
                    <a:pt x="592" y="210"/>
                  </a:lnTo>
                  <a:lnTo>
                    <a:pt x="591" y="210"/>
                  </a:lnTo>
                  <a:lnTo>
                    <a:pt x="591" y="211"/>
                  </a:lnTo>
                  <a:lnTo>
                    <a:pt x="591" y="210"/>
                  </a:lnTo>
                  <a:lnTo>
                    <a:pt x="590" y="211"/>
                  </a:lnTo>
                  <a:lnTo>
                    <a:pt x="589" y="211"/>
                  </a:lnTo>
                  <a:lnTo>
                    <a:pt x="589" y="212"/>
                  </a:lnTo>
                  <a:lnTo>
                    <a:pt x="587" y="214"/>
                  </a:lnTo>
                  <a:lnTo>
                    <a:pt x="587" y="215"/>
                  </a:lnTo>
                  <a:lnTo>
                    <a:pt x="587" y="216"/>
                  </a:lnTo>
                  <a:lnTo>
                    <a:pt x="586" y="216"/>
                  </a:lnTo>
                  <a:lnTo>
                    <a:pt x="586" y="217"/>
                  </a:lnTo>
                  <a:lnTo>
                    <a:pt x="587" y="217"/>
                  </a:lnTo>
                  <a:lnTo>
                    <a:pt x="587" y="218"/>
                  </a:lnTo>
                  <a:lnTo>
                    <a:pt x="589" y="218"/>
                  </a:lnTo>
                  <a:lnTo>
                    <a:pt x="589" y="219"/>
                  </a:lnTo>
                  <a:lnTo>
                    <a:pt x="589" y="221"/>
                  </a:lnTo>
                  <a:lnTo>
                    <a:pt x="589" y="219"/>
                  </a:lnTo>
                  <a:lnTo>
                    <a:pt x="587" y="221"/>
                  </a:lnTo>
                  <a:lnTo>
                    <a:pt x="587" y="222"/>
                  </a:lnTo>
                  <a:lnTo>
                    <a:pt x="587" y="223"/>
                  </a:lnTo>
                  <a:lnTo>
                    <a:pt x="586" y="223"/>
                  </a:lnTo>
                  <a:lnTo>
                    <a:pt x="586" y="224"/>
                  </a:lnTo>
                  <a:lnTo>
                    <a:pt x="586" y="223"/>
                  </a:lnTo>
                  <a:lnTo>
                    <a:pt x="585" y="223"/>
                  </a:lnTo>
                  <a:lnTo>
                    <a:pt x="585" y="222"/>
                  </a:lnTo>
                  <a:lnTo>
                    <a:pt x="585" y="223"/>
                  </a:lnTo>
                  <a:lnTo>
                    <a:pt x="584" y="223"/>
                  </a:lnTo>
                  <a:lnTo>
                    <a:pt x="583" y="223"/>
                  </a:lnTo>
                  <a:lnTo>
                    <a:pt x="582" y="223"/>
                  </a:lnTo>
                  <a:lnTo>
                    <a:pt x="580" y="223"/>
                  </a:lnTo>
                  <a:lnTo>
                    <a:pt x="582" y="224"/>
                  </a:lnTo>
                  <a:lnTo>
                    <a:pt x="580" y="224"/>
                  </a:lnTo>
                  <a:lnTo>
                    <a:pt x="580" y="225"/>
                  </a:lnTo>
                  <a:lnTo>
                    <a:pt x="579" y="225"/>
                  </a:lnTo>
                  <a:lnTo>
                    <a:pt x="578" y="225"/>
                  </a:lnTo>
                  <a:lnTo>
                    <a:pt x="577" y="224"/>
                  </a:lnTo>
                  <a:lnTo>
                    <a:pt x="576" y="223"/>
                  </a:lnTo>
                  <a:lnTo>
                    <a:pt x="575" y="223"/>
                  </a:lnTo>
                  <a:lnTo>
                    <a:pt x="575" y="222"/>
                  </a:lnTo>
                  <a:lnTo>
                    <a:pt x="573" y="222"/>
                  </a:lnTo>
                  <a:lnTo>
                    <a:pt x="572" y="222"/>
                  </a:lnTo>
                  <a:lnTo>
                    <a:pt x="572" y="223"/>
                  </a:lnTo>
                  <a:lnTo>
                    <a:pt x="571" y="224"/>
                  </a:lnTo>
                  <a:lnTo>
                    <a:pt x="572" y="225"/>
                  </a:lnTo>
                  <a:lnTo>
                    <a:pt x="572" y="226"/>
                  </a:lnTo>
                  <a:lnTo>
                    <a:pt x="571" y="225"/>
                  </a:lnTo>
                  <a:lnTo>
                    <a:pt x="571" y="226"/>
                  </a:lnTo>
                  <a:lnTo>
                    <a:pt x="571" y="229"/>
                  </a:lnTo>
                  <a:lnTo>
                    <a:pt x="572" y="230"/>
                  </a:lnTo>
                  <a:lnTo>
                    <a:pt x="572" y="231"/>
                  </a:lnTo>
                  <a:lnTo>
                    <a:pt x="572" y="232"/>
                  </a:lnTo>
                  <a:lnTo>
                    <a:pt x="575" y="235"/>
                  </a:lnTo>
                  <a:lnTo>
                    <a:pt x="576" y="236"/>
                  </a:lnTo>
                  <a:lnTo>
                    <a:pt x="578" y="237"/>
                  </a:lnTo>
                  <a:lnTo>
                    <a:pt x="579" y="238"/>
                  </a:lnTo>
                  <a:lnTo>
                    <a:pt x="580" y="238"/>
                  </a:lnTo>
                  <a:lnTo>
                    <a:pt x="582" y="238"/>
                  </a:lnTo>
                  <a:lnTo>
                    <a:pt x="582" y="239"/>
                  </a:lnTo>
                  <a:lnTo>
                    <a:pt x="583" y="239"/>
                  </a:lnTo>
                  <a:lnTo>
                    <a:pt x="584" y="239"/>
                  </a:lnTo>
                  <a:lnTo>
                    <a:pt x="585" y="239"/>
                  </a:lnTo>
                  <a:lnTo>
                    <a:pt x="587" y="239"/>
                  </a:lnTo>
                  <a:lnTo>
                    <a:pt x="589" y="240"/>
                  </a:lnTo>
                  <a:lnTo>
                    <a:pt x="590" y="240"/>
                  </a:lnTo>
                  <a:lnTo>
                    <a:pt x="590" y="239"/>
                  </a:lnTo>
                  <a:lnTo>
                    <a:pt x="591" y="239"/>
                  </a:lnTo>
                  <a:lnTo>
                    <a:pt x="592" y="239"/>
                  </a:lnTo>
                  <a:lnTo>
                    <a:pt x="593" y="239"/>
                  </a:lnTo>
                  <a:lnTo>
                    <a:pt x="594" y="240"/>
                  </a:lnTo>
                  <a:lnTo>
                    <a:pt x="596" y="242"/>
                  </a:lnTo>
                  <a:lnTo>
                    <a:pt x="597" y="243"/>
                  </a:lnTo>
                  <a:lnTo>
                    <a:pt x="598" y="244"/>
                  </a:lnTo>
                  <a:lnTo>
                    <a:pt x="599" y="244"/>
                  </a:lnTo>
                  <a:lnTo>
                    <a:pt x="599" y="245"/>
                  </a:lnTo>
                  <a:lnTo>
                    <a:pt x="600" y="245"/>
                  </a:lnTo>
                  <a:lnTo>
                    <a:pt x="601" y="246"/>
                  </a:lnTo>
                  <a:lnTo>
                    <a:pt x="600" y="246"/>
                  </a:lnTo>
                  <a:lnTo>
                    <a:pt x="599" y="245"/>
                  </a:lnTo>
                  <a:lnTo>
                    <a:pt x="598" y="245"/>
                  </a:lnTo>
                  <a:lnTo>
                    <a:pt x="598" y="246"/>
                  </a:lnTo>
                  <a:lnTo>
                    <a:pt x="598" y="247"/>
                  </a:lnTo>
                  <a:lnTo>
                    <a:pt x="598" y="249"/>
                  </a:lnTo>
                  <a:lnTo>
                    <a:pt x="599" y="251"/>
                  </a:lnTo>
                  <a:lnTo>
                    <a:pt x="599" y="252"/>
                  </a:lnTo>
                  <a:lnTo>
                    <a:pt x="600" y="252"/>
                  </a:lnTo>
                  <a:lnTo>
                    <a:pt x="600" y="253"/>
                  </a:lnTo>
                  <a:lnTo>
                    <a:pt x="601" y="253"/>
                  </a:lnTo>
                  <a:lnTo>
                    <a:pt x="603" y="254"/>
                  </a:lnTo>
                  <a:lnTo>
                    <a:pt x="605" y="256"/>
                  </a:lnTo>
                  <a:lnTo>
                    <a:pt x="607" y="256"/>
                  </a:lnTo>
                  <a:lnTo>
                    <a:pt x="608" y="256"/>
                  </a:lnTo>
                  <a:lnTo>
                    <a:pt x="608" y="254"/>
                  </a:lnTo>
                  <a:lnTo>
                    <a:pt x="610" y="256"/>
                  </a:lnTo>
                  <a:lnTo>
                    <a:pt x="611" y="254"/>
                  </a:lnTo>
                  <a:lnTo>
                    <a:pt x="612" y="254"/>
                  </a:lnTo>
                  <a:lnTo>
                    <a:pt x="612" y="253"/>
                  </a:lnTo>
                  <a:lnTo>
                    <a:pt x="612" y="252"/>
                  </a:lnTo>
                  <a:lnTo>
                    <a:pt x="611" y="252"/>
                  </a:lnTo>
                  <a:lnTo>
                    <a:pt x="612" y="251"/>
                  </a:lnTo>
                  <a:lnTo>
                    <a:pt x="613" y="251"/>
                  </a:lnTo>
                  <a:lnTo>
                    <a:pt x="613" y="250"/>
                  </a:lnTo>
                  <a:lnTo>
                    <a:pt x="614" y="249"/>
                  </a:lnTo>
                  <a:lnTo>
                    <a:pt x="615" y="247"/>
                  </a:lnTo>
                  <a:lnTo>
                    <a:pt x="615" y="246"/>
                  </a:lnTo>
                  <a:lnTo>
                    <a:pt x="614" y="246"/>
                  </a:lnTo>
                  <a:lnTo>
                    <a:pt x="613" y="246"/>
                  </a:lnTo>
                  <a:lnTo>
                    <a:pt x="614" y="246"/>
                  </a:lnTo>
                  <a:lnTo>
                    <a:pt x="615" y="246"/>
                  </a:lnTo>
                  <a:lnTo>
                    <a:pt x="617" y="245"/>
                  </a:lnTo>
                  <a:lnTo>
                    <a:pt x="618" y="245"/>
                  </a:lnTo>
                  <a:lnTo>
                    <a:pt x="619" y="245"/>
                  </a:lnTo>
                  <a:lnTo>
                    <a:pt x="619" y="244"/>
                  </a:lnTo>
                  <a:lnTo>
                    <a:pt x="620" y="244"/>
                  </a:lnTo>
                  <a:lnTo>
                    <a:pt x="621" y="244"/>
                  </a:lnTo>
                  <a:lnTo>
                    <a:pt x="622" y="244"/>
                  </a:lnTo>
                  <a:lnTo>
                    <a:pt x="622" y="245"/>
                  </a:lnTo>
                  <a:lnTo>
                    <a:pt x="623" y="245"/>
                  </a:lnTo>
                  <a:lnTo>
                    <a:pt x="623" y="246"/>
                  </a:lnTo>
                  <a:lnTo>
                    <a:pt x="625" y="246"/>
                  </a:lnTo>
                  <a:lnTo>
                    <a:pt x="626" y="246"/>
                  </a:lnTo>
                  <a:lnTo>
                    <a:pt x="626" y="247"/>
                  </a:lnTo>
                  <a:lnTo>
                    <a:pt x="627" y="249"/>
                  </a:lnTo>
                  <a:lnTo>
                    <a:pt x="628" y="249"/>
                  </a:lnTo>
                  <a:lnTo>
                    <a:pt x="629" y="247"/>
                  </a:lnTo>
                  <a:lnTo>
                    <a:pt x="628" y="247"/>
                  </a:lnTo>
                  <a:lnTo>
                    <a:pt x="629" y="247"/>
                  </a:lnTo>
                  <a:lnTo>
                    <a:pt x="629" y="249"/>
                  </a:lnTo>
                  <a:lnTo>
                    <a:pt x="630" y="249"/>
                  </a:lnTo>
                  <a:lnTo>
                    <a:pt x="630" y="250"/>
                  </a:lnTo>
                  <a:lnTo>
                    <a:pt x="632" y="250"/>
                  </a:lnTo>
                  <a:lnTo>
                    <a:pt x="633" y="250"/>
                  </a:lnTo>
                  <a:lnTo>
                    <a:pt x="633" y="251"/>
                  </a:lnTo>
                  <a:lnTo>
                    <a:pt x="634" y="250"/>
                  </a:lnTo>
                  <a:lnTo>
                    <a:pt x="633" y="250"/>
                  </a:lnTo>
                  <a:lnTo>
                    <a:pt x="634" y="250"/>
                  </a:lnTo>
                  <a:lnTo>
                    <a:pt x="635" y="250"/>
                  </a:lnTo>
                  <a:lnTo>
                    <a:pt x="637" y="250"/>
                  </a:lnTo>
                  <a:lnTo>
                    <a:pt x="637" y="251"/>
                  </a:lnTo>
                  <a:lnTo>
                    <a:pt x="639" y="251"/>
                  </a:lnTo>
                  <a:lnTo>
                    <a:pt x="637" y="250"/>
                  </a:lnTo>
                  <a:lnTo>
                    <a:pt x="639" y="249"/>
                  </a:lnTo>
                  <a:lnTo>
                    <a:pt x="640" y="249"/>
                  </a:lnTo>
                  <a:lnTo>
                    <a:pt x="640" y="250"/>
                  </a:lnTo>
                  <a:lnTo>
                    <a:pt x="641" y="251"/>
                  </a:lnTo>
                  <a:lnTo>
                    <a:pt x="641" y="250"/>
                  </a:lnTo>
                  <a:lnTo>
                    <a:pt x="642" y="250"/>
                  </a:lnTo>
                  <a:lnTo>
                    <a:pt x="642" y="251"/>
                  </a:lnTo>
                  <a:lnTo>
                    <a:pt x="644" y="251"/>
                  </a:lnTo>
                  <a:lnTo>
                    <a:pt x="646" y="251"/>
                  </a:lnTo>
                  <a:lnTo>
                    <a:pt x="647" y="251"/>
                  </a:lnTo>
                  <a:lnTo>
                    <a:pt x="648" y="251"/>
                  </a:lnTo>
                  <a:lnTo>
                    <a:pt x="647" y="251"/>
                  </a:lnTo>
                  <a:lnTo>
                    <a:pt x="647" y="252"/>
                  </a:lnTo>
                  <a:lnTo>
                    <a:pt x="647" y="253"/>
                  </a:lnTo>
                  <a:lnTo>
                    <a:pt x="648" y="253"/>
                  </a:lnTo>
                  <a:lnTo>
                    <a:pt x="648" y="254"/>
                  </a:lnTo>
                  <a:lnTo>
                    <a:pt x="647" y="254"/>
                  </a:lnTo>
                  <a:lnTo>
                    <a:pt x="647" y="256"/>
                  </a:lnTo>
                  <a:lnTo>
                    <a:pt x="647" y="254"/>
                  </a:lnTo>
                  <a:lnTo>
                    <a:pt x="647" y="256"/>
                  </a:lnTo>
                  <a:lnTo>
                    <a:pt x="647" y="257"/>
                  </a:lnTo>
                  <a:lnTo>
                    <a:pt x="648" y="257"/>
                  </a:lnTo>
                  <a:lnTo>
                    <a:pt x="649" y="258"/>
                  </a:lnTo>
                  <a:lnTo>
                    <a:pt x="649" y="259"/>
                  </a:lnTo>
                  <a:lnTo>
                    <a:pt x="649" y="258"/>
                  </a:lnTo>
                  <a:lnTo>
                    <a:pt x="648" y="258"/>
                  </a:lnTo>
                  <a:lnTo>
                    <a:pt x="648" y="259"/>
                  </a:lnTo>
                  <a:lnTo>
                    <a:pt x="648" y="258"/>
                  </a:lnTo>
                  <a:lnTo>
                    <a:pt x="648" y="259"/>
                  </a:lnTo>
                  <a:lnTo>
                    <a:pt x="648" y="260"/>
                  </a:lnTo>
                  <a:lnTo>
                    <a:pt x="647" y="260"/>
                  </a:lnTo>
                  <a:lnTo>
                    <a:pt x="646" y="260"/>
                  </a:lnTo>
                  <a:lnTo>
                    <a:pt x="646" y="259"/>
                  </a:lnTo>
                  <a:lnTo>
                    <a:pt x="644" y="259"/>
                  </a:lnTo>
                  <a:lnTo>
                    <a:pt x="646" y="259"/>
                  </a:lnTo>
                  <a:lnTo>
                    <a:pt x="644" y="259"/>
                  </a:lnTo>
                  <a:lnTo>
                    <a:pt x="644" y="258"/>
                  </a:lnTo>
                  <a:lnTo>
                    <a:pt x="643" y="257"/>
                  </a:lnTo>
                  <a:lnTo>
                    <a:pt x="643" y="258"/>
                  </a:lnTo>
                  <a:lnTo>
                    <a:pt x="643" y="259"/>
                  </a:lnTo>
                  <a:lnTo>
                    <a:pt x="642" y="259"/>
                  </a:lnTo>
                  <a:lnTo>
                    <a:pt x="642" y="258"/>
                  </a:lnTo>
                  <a:lnTo>
                    <a:pt x="641" y="257"/>
                  </a:lnTo>
                  <a:lnTo>
                    <a:pt x="641" y="258"/>
                  </a:lnTo>
                  <a:lnTo>
                    <a:pt x="640" y="259"/>
                  </a:lnTo>
                  <a:lnTo>
                    <a:pt x="640" y="260"/>
                  </a:lnTo>
                  <a:lnTo>
                    <a:pt x="639" y="260"/>
                  </a:lnTo>
                  <a:lnTo>
                    <a:pt x="637" y="260"/>
                  </a:lnTo>
                  <a:lnTo>
                    <a:pt x="639" y="260"/>
                  </a:lnTo>
                  <a:lnTo>
                    <a:pt x="639" y="261"/>
                  </a:lnTo>
                  <a:lnTo>
                    <a:pt x="637" y="261"/>
                  </a:lnTo>
                  <a:lnTo>
                    <a:pt x="636" y="261"/>
                  </a:lnTo>
                  <a:lnTo>
                    <a:pt x="636" y="260"/>
                  </a:lnTo>
                  <a:lnTo>
                    <a:pt x="637" y="260"/>
                  </a:lnTo>
                  <a:lnTo>
                    <a:pt x="637" y="259"/>
                  </a:lnTo>
                  <a:lnTo>
                    <a:pt x="637" y="260"/>
                  </a:lnTo>
                  <a:lnTo>
                    <a:pt x="636" y="260"/>
                  </a:lnTo>
                  <a:lnTo>
                    <a:pt x="635" y="260"/>
                  </a:lnTo>
                  <a:lnTo>
                    <a:pt x="636" y="260"/>
                  </a:lnTo>
                  <a:lnTo>
                    <a:pt x="636" y="261"/>
                  </a:lnTo>
                  <a:lnTo>
                    <a:pt x="635" y="261"/>
                  </a:lnTo>
                  <a:lnTo>
                    <a:pt x="636" y="261"/>
                  </a:lnTo>
                  <a:lnTo>
                    <a:pt x="635" y="261"/>
                  </a:lnTo>
                  <a:lnTo>
                    <a:pt x="633" y="263"/>
                  </a:lnTo>
                  <a:lnTo>
                    <a:pt x="633" y="264"/>
                  </a:lnTo>
                  <a:lnTo>
                    <a:pt x="632" y="264"/>
                  </a:lnTo>
                  <a:lnTo>
                    <a:pt x="632" y="263"/>
                  </a:lnTo>
                  <a:lnTo>
                    <a:pt x="632" y="264"/>
                  </a:lnTo>
                  <a:lnTo>
                    <a:pt x="630" y="264"/>
                  </a:lnTo>
                  <a:lnTo>
                    <a:pt x="630" y="263"/>
                  </a:lnTo>
                  <a:lnTo>
                    <a:pt x="629" y="263"/>
                  </a:lnTo>
                  <a:lnTo>
                    <a:pt x="628" y="263"/>
                  </a:lnTo>
                  <a:lnTo>
                    <a:pt x="628" y="264"/>
                  </a:lnTo>
                  <a:lnTo>
                    <a:pt x="628" y="265"/>
                  </a:lnTo>
                  <a:lnTo>
                    <a:pt x="629" y="265"/>
                  </a:lnTo>
                  <a:lnTo>
                    <a:pt x="629" y="264"/>
                  </a:lnTo>
                  <a:lnTo>
                    <a:pt x="630" y="264"/>
                  </a:lnTo>
                  <a:lnTo>
                    <a:pt x="630" y="265"/>
                  </a:lnTo>
                  <a:lnTo>
                    <a:pt x="632" y="265"/>
                  </a:lnTo>
                  <a:lnTo>
                    <a:pt x="632" y="266"/>
                  </a:lnTo>
                  <a:lnTo>
                    <a:pt x="630" y="266"/>
                  </a:lnTo>
                  <a:lnTo>
                    <a:pt x="632" y="266"/>
                  </a:lnTo>
                  <a:lnTo>
                    <a:pt x="632" y="267"/>
                  </a:lnTo>
                  <a:lnTo>
                    <a:pt x="630" y="267"/>
                  </a:lnTo>
                  <a:lnTo>
                    <a:pt x="630" y="266"/>
                  </a:lnTo>
                  <a:lnTo>
                    <a:pt x="629" y="266"/>
                  </a:lnTo>
                  <a:lnTo>
                    <a:pt x="628" y="267"/>
                  </a:lnTo>
                  <a:lnTo>
                    <a:pt x="629" y="267"/>
                  </a:lnTo>
                  <a:lnTo>
                    <a:pt x="629" y="268"/>
                  </a:lnTo>
                  <a:lnTo>
                    <a:pt x="629" y="267"/>
                  </a:lnTo>
                  <a:lnTo>
                    <a:pt x="628" y="267"/>
                  </a:lnTo>
                  <a:lnTo>
                    <a:pt x="628" y="268"/>
                  </a:lnTo>
                  <a:lnTo>
                    <a:pt x="629" y="268"/>
                  </a:lnTo>
                  <a:lnTo>
                    <a:pt x="629" y="270"/>
                  </a:lnTo>
                  <a:lnTo>
                    <a:pt x="630" y="270"/>
                  </a:lnTo>
                  <a:lnTo>
                    <a:pt x="630" y="271"/>
                  </a:lnTo>
                  <a:lnTo>
                    <a:pt x="629" y="271"/>
                  </a:lnTo>
                  <a:lnTo>
                    <a:pt x="629" y="272"/>
                  </a:lnTo>
                  <a:lnTo>
                    <a:pt x="628" y="272"/>
                  </a:lnTo>
                  <a:lnTo>
                    <a:pt x="627" y="272"/>
                  </a:lnTo>
                  <a:lnTo>
                    <a:pt x="626" y="272"/>
                  </a:lnTo>
                  <a:lnTo>
                    <a:pt x="626" y="271"/>
                  </a:lnTo>
                  <a:lnTo>
                    <a:pt x="626" y="270"/>
                  </a:lnTo>
                  <a:lnTo>
                    <a:pt x="625" y="270"/>
                  </a:lnTo>
                  <a:lnTo>
                    <a:pt x="625" y="268"/>
                  </a:lnTo>
                  <a:lnTo>
                    <a:pt x="625" y="270"/>
                  </a:lnTo>
                  <a:lnTo>
                    <a:pt x="625" y="271"/>
                  </a:lnTo>
                  <a:lnTo>
                    <a:pt x="625" y="270"/>
                  </a:lnTo>
                  <a:lnTo>
                    <a:pt x="623" y="270"/>
                  </a:lnTo>
                  <a:lnTo>
                    <a:pt x="622" y="270"/>
                  </a:lnTo>
                  <a:lnTo>
                    <a:pt x="622" y="271"/>
                  </a:lnTo>
                  <a:lnTo>
                    <a:pt x="623" y="272"/>
                  </a:lnTo>
                  <a:lnTo>
                    <a:pt x="625" y="272"/>
                  </a:lnTo>
                  <a:lnTo>
                    <a:pt x="625" y="273"/>
                  </a:lnTo>
                  <a:lnTo>
                    <a:pt x="626" y="273"/>
                  </a:lnTo>
                  <a:lnTo>
                    <a:pt x="626" y="274"/>
                  </a:lnTo>
                  <a:lnTo>
                    <a:pt x="625" y="274"/>
                  </a:lnTo>
                  <a:lnTo>
                    <a:pt x="623" y="275"/>
                  </a:lnTo>
                  <a:lnTo>
                    <a:pt x="625" y="277"/>
                  </a:lnTo>
                  <a:lnTo>
                    <a:pt x="625" y="278"/>
                  </a:lnTo>
                  <a:lnTo>
                    <a:pt x="623" y="278"/>
                  </a:lnTo>
                  <a:lnTo>
                    <a:pt x="623" y="277"/>
                  </a:lnTo>
                  <a:lnTo>
                    <a:pt x="622" y="277"/>
                  </a:lnTo>
                  <a:lnTo>
                    <a:pt x="622" y="278"/>
                  </a:lnTo>
                  <a:lnTo>
                    <a:pt x="623" y="278"/>
                  </a:lnTo>
                  <a:lnTo>
                    <a:pt x="623" y="279"/>
                  </a:lnTo>
                  <a:lnTo>
                    <a:pt x="622" y="279"/>
                  </a:lnTo>
                  <a:lnTo>
                    <a:pt x="621" y="280"/>
                  </a:lnTo>
                  <a:lnTo>
                    <a:pt x="621" y="279"/>
                  </a:lnTo>
                  <a:lnTo>
                    <a:pt x="620" y="279"/>
                  </a:lnTo>
                  <a:lnTo>
                    <a:pt x="620" y="280"/>
                  </a:lnTo>
                  <a:lnTo>
                    <a:pt x="620" y="281"/>
                  </a:lnTo>
                  <a:lnTo>
                    <a:pt x="620" y="282"/>
                  </a:lnTo>
                  <a:lnTo>
                    <a:pt x="620" y="284"/>
                  </a:lnTo>
                  <a:lnTo>
                    <a:pt x="619" y="284"/>
                  </a:lnTo>
                  <a:lnTo>
                    <a:pt x="620" y="285"/>
                  </a:lnTo>
                  <a:lnTo>
                    <a:pt x="619" y="285"/>
                  </a:lnTo>
                  <a:lnTo>
                    <a:pt x="620" y="286"/>
                  </a:lnTo>
                  <a:lnTo>
                    <a:pt x="620" y="287"/>
                  </a:lnTo>
                  <a:lnTo>
                    <a:pt x="619" y="287"/>
                  </a:lnTo>
                  <a:lnTo>
                    <a:pt x="619" y="288"/>
                  </a:lnTo>
                  <a:lnTo>
                    <a:pt x="618" y="288"/>
                  </a:lnTo>
                  <a:lnTo>
                    <a:pt x="619" y="289"/>
                  </a:lnTo>
                  <a:lnTo>
                    <a:pt x="619" y="291"/>
                  </a:lnTo>
                  <a:lnTo>
                    <a:pt x="620" y="292"/>
                  </a:lnTo>
                  <a:lnTo>
                    <a:pt x="620" y="293"/>
                  </a:lnTo>
                  <a:lnTo>
                    <a:pt x="621" y="293"/>
                  </a:lnTo>
                  <a:lnTo>
                    <a:pt x="621" y="292"/>
                  </a:lnTo>
                  <a:lnTo>
                    <a:pt x="622" y="293"/>
                  </a:lnTo>
                  <a:lnTo>
                    <a:pt x="623" y="293"/>
                  </a:lnTo>
                  <a:lnTo>
                    <a:pt x="623" y="294"/>
                  </a:lnTo>
                  <a:lnTo>
                    <a:pt x="625" y="295"/>
                  </a:lnTo>
                  <a:lnTo>
                    <a:pt x="626" y="295"/>
                  </a:lnTo>
                  <a:lnTo>
                    <a:pt x="627" y="295"/>
                  </a:lnTo>
                  <a:lnTo>
                    <a:pt x="627" y="296"/>
                  </a:lnTo>
                  <a:lnTo>
                    <a:pt x="628" y="296"/>
                  </a:lnTo>
                  <a:lnTo>
                    <a:pt x="629" y="298"/>
                  </a:lnTo>
                  <a:lnTo>
                    <a:pt x="630" y="298"/>
                  </a:lnTo>
                  <a:lnTo>
                    <a:pt x="632" y="298"/>
                  </a:lnTo>
                  <a:lnTo>
                    <a:pt x="633" y="298"/>
                  </a:lnTo>
                  <a:lnTo>
                    <a:pt x="634" y="299"/>
                  </a:lnTo>
                  <a:lnTo>
                    <a:pt x="636" y="300"/>
                  </a:lnTo>
                  <a:lnTo>
                    <a:pt x="637" y="300"/>
                  </a:lnTo>
                  <a:lnTo>
                    <a:pt x="637" y="301"/>
                  </a:lnTo>
                  <a:lnTo>
                    <a:pt x="639" y="302"/>
                  </a:lnTo>
                  <a:lnTo>
                    <a:pt x="639" y="303"/>
                  </a:lnTo>
                  <a:lnTo>
                    <a:pt x="640" y="303"/>
                  </a:lnTo>
                  <a:lnTo>
                    <a:pt x="640" y="305"/>
                  </a:lnTo>
                  <a:lnTo>
                    <a:pt x="641" y="305"/>
                  </a:lnTo>
                  <a:lnTo>
                    <a:pt x="641" y="306"/>
                  </a:lnTo>
                  <a:lnTo>
                    <a:pt x="641" y="307"/>
                  </a:lnTo>
                  <a:lnTo>
                    <a:pt x="642" y="307"/>
                  </a:lnTo>
                  <a:lnTo>
                    <a:pt x="642" y="308"/>
                  </a:lnTo>
                  <a:lnTo>
                    <a:pt x="643" y="308"/>
                  </a:lnTo>
                  <a:lnTo>
                    <a:pt x="643" y="309"/>
                  </a:lnTo>
                  <a:lnTo>
                    <a:pt x="644" y="310"/>
                  </a:lnTo>
                  <a:lnTo>
                    <a:pt x="643" y="310"/>
                  </a:lnTo>
                  <a:lnTo>
                    <a:pt x="644" y="310"/>
                  </a:lnTo>
                  <a:lnTo>
                    <a:pt x="644" y="312"/>
                  </a:lnTo>
                  <a:lnTo>
                    <a:pt x="646" y="312"/>
                  </a:lnTo>
                  <a:lnTo>
                    <a:pt x="647" y="313"/>
                  </a:lnTo>
                  <a:lnTo>
                    <a:pt x="647" y="314"/>
                  </a:lnTo>
                  <a:lnTo>
                    <a:pt x="648" y="314"/>
                  </a:lnTo>
                  <a:lnTo>
                    <a:pt x="648" y="315"/>
                  </a:lnTo>
                  <a:lnTo>
                    <a:pt x="649" y="316"/>
                  </a:lnTo>
                  <a:lnTo>
                    <a:pt x="650" y="317"/>
                  </a:lnTo>
                  <a:lnTo>
                    <a:pt x="651" y="319"/>
                  </a:lnTo>
                  <a:lnTo>
                    <a:pt x="651" y="320"/>
                  </a:lnTo>
                  <a:lnTo>
                    <a:pt x="653" y="320"/>
                  </a:lnTo>
                  <a:lnTo>
                    <a:pt x="654" y="321"/>
                  </a:lnTo>
                  <a:lnTo>
                    <a:pt x="654" y="323"/>
                  </a:lnTo>
                  <a:lnTo>
                    <a:pt x="655" y="323"/>
                  </a:lnTo>
                  <a:lnTo>
                    <a:pt x="654" y="324"/>
                  </a:lnTo>
                  <a:lnTo>
                    <a:pt x="655" y="324"/>
                  </a:lnTo>
                  <a:lnTo>
                    <a:pt x="655" y="326"/>
                  </a:lnTo>
                  <a:lnTo>
                    <a:pt x="654" y="326"/>
                  </a:lnTo>
                  <a:lnTo>
                    <a:pt x="654" y="324"/>
                  </a:lnTo>
                  <a:lnTo>
                    <a:pt x="654" y="326"/>
                  </a:lnTo>
                  <a:lnTo>
                    <a:pt x="655" y="326"/>
                  </a:lnTo>
                  <a:lnTo>
                    <a:pt x="656" y="327"/>
                  </a:lnTo>
                  <a:lnTo>
                    <a:pt x="657" y="327"/>
                  </a:lnTo>
                  <a:lnTo>
                    <a:pt x="657" y="328"/>
                  </a:lnTo>
                  <a:lnTo>
                    <a:pt x="658" y="328"/>
                  </a:lnTo>
                  <a:lnTo>
                    <a:pt x="660" y="328"/>
                  </a:lnTo>
                  <a:lnTo>
                    <a:pt x="660" y="329"/>
                  </a:lnTo>
                  <a:lnTo>
                    <a:pt x="661" y="329"/>
                  </a:lnTo>
                  <a:lnTo>
                    <a:pt x="662" y="329"/>
                  </a:lnTo>
                  <a:lnTo>
                    <a:pt x="663" y="330"/>
                  </a:lnTo>
                  <a:lnTo>
                    <a:pt x="664" y="330"/>
                  </a:lnTo>
                  <a:lnTo>
                    <a:pt x="664" y="333"/>
                  </a:lnTo>
                  <a:lnTo>
                    <a:pt x="664" y="334"/>
                  </a:lnTo>
                  <a:lnTo>
                    <a:pt x="665" y="334"/>
                  </a:lnTo>
                  <a:lnTo>
                    <a:pt x="665" y="335"/>
                  </a:lnTo>
                  <a:lnTo>
                    <a:pt x="667" y="335"/>
                  </a:lnTo>
                  <a:lnTo>
                    <a:pt x="668" y="335"/>
                  </a:lnTo>
                  <a:lnTo>
                    <a:pt x="669" y="335"/>
                  </a:lnTo>
                  <a:lnTo>
                    <a:pt x="669" y="336"/>
                  </a:lnTo>
                  <a:lnTo>
                    <a:pt x="670" y="336"/>
                  </a:lnTo>
                  <a:lnTo>
                    <a:pt x="671" y="337"/>
                  </a:lnTo>
                  <a:lnTo>
                    <a:pt x="672" y="337"/>
                  </a:lnTo>
                  <a:lnTo>
                    <a:pt x="672" y="338"/>
                  </a:lnTo>
                  <a:lnTo>
                    <a:pt x="674" y="340"/>
                  </a:lnTo>
                  <a:lnTo>
                    <a:pt x="674" y="341"/>
                  </a:lnTo>
                  <a:lnTo>
                    <a:pt x="675" y="341"/>
                  </a:lnTo>
                  <a:lnTo>
                    <a:pt x="674" y="341"/>
                  </a:lnTo>
                  <a:lnTo>
                    <a:pt x="672" y="341"/>
                  </a:lnTo>
                  <a:lnTo>
                    <a:pt x="671" y="341"/>
                  </a:lnTo>
                  <a:lnTo>
                    <a:pt x="670" y="341"/>
                  </a:lnTo>
                  <a:lnTo>
                    <a:pt x="669" y="340"/>
                  </a:lnTo>
                  <a:lnTo>
                    <a:pt x="668" y="340"/>
                  </a:lnTo>
                  <a:lnTo>
                    <a:pt x="667" y="338"/>
                  </a:lnTo>
                  <a:lnTo>
                    <a:pt x="665" y="338"/>
                  </a:lnTo>
                  <a:lnTo>
                    <a:pt x="664" y="338"/>
                  </a:lnTo>
                  <a:lnTo>
                    <a:pt x="663" y="340"/>
                  </a:lnTo>
                  <a:lnTo>
                    <a:pt x="662" y="340"/>
                  </a:lnTo>
                  <a:lnTo>
                    <a:pt x="661" y="340"/>
                  </a:lnTo>
                  <a:lnTo>
                    <a:pt x="661" y="338"/>
                  </a:lnTo>
                  <a:lnTo>
                    <a:pt x="660" y="338"/>
                  </a:lnTo>
                  <a:lnTo>
                    <a:pt x="660" y="337"/>
                  </a:lnTo>
                  <a:lnTo>
                    <a:pt x="658" y="336"/>
                  </a:lnTo>
                  <a:lnTo>
                    <a:pt x="657" y="336"/>
                  </a:lnTo>
                  <a:lnTo>
                    <a:pt x="655" y="335"/>
                  </a:lnTo>
                  <a:lnTo>
                    <a:pt x="654" y="335"/>
                  </a:lnTo>
                  <a:lnTo>
                    <a:pt x="653" y="335"/>
                  </a:lnTo>
                  <a:lnTo>
                    <a:pt x="651" y="336"/>
                  </a:lnTo>
                  <a:lnTo>
                    <a:pt x="651" y="337"/>
                  </a:lnTo>
                  <a:lnTo>
                    <a:pt x="650" y="337"/>
                  </a:lnTo>
                  <a:lnTo>
                    <a:pt x="649" y="337"/>
                  </a:lnTo>
                  <a:lnTo>
                    <a:pt x="648" y="337"/>
                  </a:lnTo>
                  <a:lnTo>
                    <a:pt x="648" y="336"/>
                  </a:lnTo>
                  <a:lnTo>
                    <a:pt x="647" y="336"/>
                  </a:lnTo>
                  <a:lnTo>
                    <a:pt x="646" y="335"/>
                  </a:lnTo>
                  <a:lnTo>
                    <a:pt x="646" y="334"/>
                  </a:lnTo>
                  <a:lnTo>
                    <a:pt x="644" y="334"/>
                  </a:lnTo>
                  <a:lnTo>
                    <a:pt x="644" y="333"/>
                  </a:lnTo>
                  <a:lnTo>
                    <a:pt x="643" y="331"/>
                  </a:lnTo>
                  <a:lnTo>
                    <a:pt x="642" y="331"/>
                  </a:lnTo>
                  <a:lnTo>
                    <a:pt x="641" y="331"/>
                  </a:lnTo>
                  <a:lnTo>
                    <a:pt x="641" y="330"/>
                  </a:lnTo>
                  <a:lnTo>
                    <a:pt x="640" y="330"/>
                  </a:lnTo>
                  <a:lnTo>
                    <a:pt x="641" y="331"/>
                  </a:lnTo>
                  <a:lnTo>
                    <a:pt x="641" y="333"/>
                  </a:lnTo>
                  <a:lnTo>
                    <a:pt x="641" y="334"/>
                  </a:lnTo>
                  <a:lnTo>
                    <a:pt x="641" y="333"/>
                  </a:lnTo>
                  <a:lnTo>
                    <a:pt x="642" y="333"/>
                  </a:lnTo>
                  <a:lnTo>
                    <a:pt x="643" y="333"/>
                  </a:lnTo>
                  <a:lnTo>
                    <a:pt x="643" y="334"/>
                  </a:lnTo>
                  <a:lnTo>
                    <a:pt x="643" y="335"/>
                  </a:lnTo>
                  <a:lnTo>
                    <a:pt x="644" y="335"/>
                  </a:lnTo>
                  <a:lnTo>
                    <a:pt x="646" y="336"/>
                  </a:lnTo>
                  <a:lnTo>
                    <a:pt x="647" y="336"/>
                  </a:lnTo>
                  <a:lnTo>
                    <a:pt x="647" y="337"/>
                  </a:lnTo>
                  <a:lnTo>
                    <a:pt x="648" y="337"/>
                  </a:lnTo>
                  <a:lnTo>
                    <a:pt x="649" y="337"/>
                  </a:lnTo>
                  <a:lnTo>
                    <a:pt x="650" y="337"/>
                  </a:lnTo>
                  <a:lnTo>
                    <a:pt x="651" y="337"/>
                  </a:lnTo>
                  <a:lnTo>
                    <a:pt x="653" y="337"/>
                  </a:lnTo>
                  <a:lnTo>
                    <a:pt x="654" y="336"/>
                  </a:lnTo>
                  <a:lnTo>
                    <a:pt x="653" y="336"/>
                  </a:lnTo>
                  <a:lnTo>
                    <a:pt x="654" y="336"/>
                  </a:lnTo>
                  <a:lnTo>
                    <a:pt x="655" y="336"/>
                  </a:lnTo>
                  <a:lnTo>
                    <a:pt x="656" y="336"/>
                  </a:lnTo>
                  <a:lnTo>
                    <a:pt x="657" y="336"/>
                  </a:lnTo>
                  <a:lnTo>
                    <a:pt x="658" y="337"/>
                  </a:lnTo>
                  <a:lnTo>
                    <a:pt x="658" y="338"/>
                  </a:lnTo>
                  <a:lnTo>
                    <a:pt x="660" y="340"/>
                  </a:lnTo>
                  <a:lnTo>
                    <a:pt x="658" y="340"/>
                  </a:lnTo>
                  <a:lnTo>
                    <a:pt x="658" y="338"/>
                  </a:lnTo>
                  <a:lnTo>
                    <a:pt x="657" y="338"/>
                  </a:lnTo>
                  <a:lnTo>
                    <a:pt x="658" y="340"/>
                  </a:lnTo>
                  <a:lnTo>
                    <a:pt x="660" y="340"/>
                  </a:lnTo>
                  <a:lnTo>
                    <a:pt x="661" y="340"/>
                  </a:lnTo>
                  <a:lnTo>
                    <a:pt x="662" y="341"/>
                  </a:lnTo>
                  <a:lnTo>
                    <a:pt x="663" y="341"/>
                  </a:lnTo>
                  <a:lnTo>
                    <a:pt x="664" y="341"/>
                  </a:lnTo>
                  <a:lnTo>
                    <a:pt x="665" y="342"/>
                  </a:lnTo>
                  <a:lnTo>
                    <a:pt x="665" y="343"/>
                  </a:lnTo>
                  <a:lnTo>
                    <a:pt x="668" y="344"/>
                  </a:lnTo>
                  <a:lnTo>
                    <a:pt x="669" y="345"/>
                  </a:lnTo>
                  <a:lnTo>
                    <a:pt x="670" y="345"/>
                  </a:lnTo>
                  <a:lnTo>
                    <a:pt x="671" y="346"/>
                  </a:lnTo>
                  <a:lnTo>
                    <a:pt x="672" y="346"/>
                  </a:lnTo>
                  <a:lnTo>
                    <a:pt x="674" y="348"/>
                  </a:lnTo>
                  <a:lnTo>
                    <a:pt x="675" y="349"/>
                  </a:lnTo>
                  <a:lnTo>
                    <a:pt x="677" y="350"/>
                  </a:lnTo>
                  <a:lnTo>
                    <a:pt x="678" y="352"/>
                  </a:lnTo>
                  <a:lnTo>
                    <a:pt x="679" y="353"/>
                  </a:lnTo>
                  <a:lnTo>
                    <a:pt x="679" y="355"/>
                  </a:lnTo>
                  <a:lnTo>
                    <a:pt x="677" y="355"/>
                  </a:lnTo>
                  <a:lnTo>
                    <a:pt x="675" y="355"/>
                  </a:lnTo>
                  <a:lnTo>
                    <a:pt x="674" y="355"/>
                  </a:lnTo>
                  <a:lnTo>
                    <a:pt x="674" y="356"/>
                  </a:lnTo>
                  <a:lnTo>
                    <a:pt x="672" y="356"/>
                  </a:lnTo>
                  <a:lnTo>
                    <a:pt x="672" y="357"/>
                  </a:lnTo>
                  <a:lnTo>
                    <a:pt x="671" y="357"/>
                  </a:lnTo>
                  <a:lnTo>
                    <a:pt x="670" y="357"/>
                  </a:lnTo>
                  <a:lnTo>
                    <a:pt x="670" y="358"/>
                  </a:lnTo>
                  <a:lnTo>
                    <a:pt x="669" y="358"/>
                  </a:lnTo>
                  <a:lnTo>
                    <a:pt x="669" y="359"/>
                  </a:lnTo>
                  <a:lnTo>
                    <a:pt x="668" y="359"/>
                  </a:lnTo>
                  <a:lnTo>
                    <a:pt x="668" y="360"/>
                  </a:lnTo>
                  <a:lnTo>
                    <a:pt x="668" y="362"/>
                  </a:lnTo>
                  <a:lnTo>
                    <a:pt x="668" y="363"/>
                  </a:lnTo>
                  <a:lnTo>
                    <a:pt x="667" y="363"/>
                  </a:lnTo>
                  <a:lnTo>
                    <a:pt x="665" y="362"/>
                  </a:lnTo>
                  <a:lnTo>
                    <a:pt x="664" y="362"/>
                  </a:lnTo>
                  <a:lnTo>
                    <a:pt x="662" y="362"/>
                  </a:lnTo>
                  <a:lnTo>
                    <a:pt x="662" y="363"/>
                  </a:lnTo>
                  <a:lnTo>
                    <a:pt x="662" y="364"/>
                  </a:lnTo>
                  <a:lnTo>
                    <a:pt x="661" y="364"/>
                  </a:lnTo>
                  <a:lnTo>
                    <a:pt x="661" y="363"/>
                  </a:lnTo>
                  <a:lnTo>
                    <a:pt x="660" y="363"/>
                  </a:lnTo>
                  <a:lnTo>
                    <a:pt x="660" y="364"/>
                  </a:lnTo>
                  <a:lnTo>
                    <a:pt x="658" y="365"/>
                  </a:lnTo>
                  <a:lnTo>
                    <a:pt x="660" y="365"/>
                  </a:lnTo>
                  <a:lnTo>
                    <a:pt x="660" y="364"/>
                  </a:lnTo>
                  <a:lnTo>
                    <a:pt x="661" y="364"/>
                  </a:lnTo>
                  <a:lnTo>
                    <a:pt x="662" y="364"/>
                  </a:lnTo>
                  <a:lnTo>
                    <a:pt x="662" y="363"/>
                  </a:lnTo>
                  <a:lnTo>
                    <a:pt x="662" y="362"/>
                  </a:lnTo>
                  <a:lnTo>
                    <a:pt x="663" y="362"/>
                  </a:lnTo>
                  <a:lnTo>
                    <a:pt x="664" y="362"/>
                  </a:lnTo>
                  <a:lnTo>
                    <a:pt x="665" y="363"/>
                  </a:lnTo>
                  <a:lnTo>
                    <a:pt x="665" y="364"/>
                  </a:lnTo>
                  <a:lnTo>
                    <a:pt x="667" y="364"/>
                  </a:lnTo>
                  <a:lnTo>
                    <a:pt x="667" y="365"/>
                  </a:lnTo>
                  <a:lnTo>
                    <a:pt x="665" y="365"/>
                  </a:lnTo>
                  <a:lnTo>
                    <a:pt x="665" y="366"/>
                  </a:lnTo>
                  <a:lnTo>
                    <a:pt x="667" y="366"/>
                  </a:lnTo>
                  <a:lnTo>
                    <a:pt x="668" y="366"/>
                  </a:lnTo>
                  <a:lnTo>
                    <a:pt x="667" y="366"/>
                  </a:lnTo>
                  <a:lnTo>
                    <a:pt x="665" y="366"/>
                  </a:lnTo>
                  <a:lnTo>
                    <a:pt x="665" y="365"/>
                  </a:lnTo>
                  <a:lnTo>
                    <a:pt x="667" y="365"/>
                  </a:lnTo>
                  <a:lnTo>
                    <a:pt x="667" y="364"/>
                  </a:lnTo>
                  <a:lnTo>
                    <a:pt x="668" y="364"/>
                  </a:lnTo>
                  <a:lnTo>
                    <a:pt x="668" y="365"/>
                  </a:lnTo>
                  <a:lnTo>
                    <a:pt x="669" y="365"/>
                  </a:lnTo>
                  <a:lnTo>
                    <a:pt x="670" y="365"/>
                  </a:lnTo>
                  <a:lnTo>
                    <a:pt x="670" y="364"/>
                  </a:lnTo>
                  <a:lnTo>
                    <a:pt x="671" y="363"/>
                  </a:lnTo>
                  <a:lnTo>
                    <a:pt x="672" y="363"/>
                  </a:lnTo>
                  <a:lnTo>
                    <a:pt x="674" y="363"/>
                  </a:lnTo>
                  <a:lnTo>
                    <a:pt x="675" y="363"/>
                  </a:lnTo>
                  <a:lnTo>
                    <a:pt x="676" y="363"/>
                  </a:lnTo>
                  <a:lnTo>
                    <a:pt x="677" y="364"/>
                  </a:lnTo>
                  <a:lnTo>
                    <a:pt x="678" y="365"/>
                  </a:lnTo>
                  <a:lnTo>
                    <a:pt x="678" y="366"/>
                  </a:lnTo>
                  <a:lnTo>
                    <a:pt x="679" y="367"/>
                  </a:lnTo>
                  <a:lnTo>
                    <a:pt x="681" y="367"/>
                  </a:lnTo>
                  <a:lnTo>
                    <a:pt x="681" y="369"/>
                  </a:lnTo>
                  <a:lnTo>
                    <a:pt x="682" y="369"/>
                  </a:lnTo>
                  <a:lnTo>
                    <a:pt x="681" y="369"/>
                  </a:lnTo>
                  <a:lnTo>
                    <a:pt x="682" y="369"/>
                  </a:lnTo>
                  <a:lnTo>
                    <a:pt x="683" y="369"/>
                  </a:lnTo>
                  <a:lnTo>
                    <a:pt x="684" y="369"/>
                  </a:lnTo>
                  <a:lnTo>
                    <a:pt x="684" y="370"/>
                  </a:lnTo>
                  <a:lnTo>
                    <a:pt x="685" y="370"/>
                  </a:lnTo>
                  <a:lnTo>
                    <a:pt x="686" y="370"/>
                  </a:lnTo>
                  <a:lnTo>
                    <a:pt x="688" y="370"/>
                  </a:lnTo>
                  <a:lnTo>
                    <a:pt x="686" y="370"/>
                  </a:lnTo>
                  <a:lnTo>
                    <a:pt x="686" y="371"/>
                  </a:lnTo>
                  <a:lnTo>
                    <a:pt x="685" y="371"/>
                  </a:lnTo>
                  <a:lnTo>
                    <a:pt x="684" y="372"/>
                  </a:lnTo>
                  <a:lnTo>
                    <a:pt x="684" y="373"/>
                  </a:lnTo>
                  <a:lnTo>
                    <a:pt x="683" y="373"/>
                  </a:lnTo>
                  <a:lnTo>
                    <a:pt x="683" y="374"/>
                  </a:lnTo>
                  <a:lnTo>
                    <a:pt x="682" y="374"/>
                  </a:lnTo>
                  <a:lnTo>
                    <a:pt x="682" y="376"/>
                  </a:lnTo>
                  <a:lnTo>
                    <a:pt x="682" y="374"/>
                  </a:lnTo>
                  <a:lnTo>
                    <a:pt x="681" y="376"/>
                  </a:lnTo>
                  <a:lnTo>
                    <a:pt x="681" y="374"/>
                  </a:lnTo>
                  <a:lnTo>
                    <a:pt x="679" y="376"/>
                  </a:lnTo>
                  <a:lnTo>
                    <a:pt x="679" y="377"/>
                  </a:lnTo>
                  <a:lnTo>
                    <a:pt x="681" y="377"/>
                  </a:lnTo>
                  <a:lnTo>
                    <a:pt x="681" y="376"/>
                  </a:lnTo>
                  <a:lnTo>
                    <a:pt x="681" y="377"/>
                  </a:lnTo>
                  <a:lnTo>
                    <a:pt x="681" y="378"/>
                  </a:lnTo>
                  <a:lnTo>
                    <a:pt x="681" y="377"/>
                  </a:lnTo>
                  <a:lnTo>
                    <a:pt x="682" y="377"/>
                  </a:lnTo>
                  <a:lnTo>
                    <a:pt x="682" y="376"/>
                  </a:lnTo>
                  <a:lnTo>
                    <a:pt x="683" y="376"/>
                  </a:lnTo>
                  <a:lnTo>
                    <a:pt x="684" y="376"/>
                  </a:lnTo>
                  <a:lnTo>
                    <a:pt x="684" y="377"/>
                  </a:lnTo>
                  <a:lnTo>
                    <a:pt x="684" y="376"/>
                  </a:lnTo>
                  <a:lnTo>
                    <a:pt x="685" y="376"/>
                  </a:lnTo>
                  <a:lnTo>
                    <a:pt x="684" y="374"/>
                  </a:lnTo>
                  <a:lnTo>
                    <a:pt x="684" y="376"/>
                  </a:lnTo>
                  <a:lnTo>
                    <a:pt x="684" y="374"/>
                  </a:lnTo>
                  <a:lnTo>
                    <a:pt x="683" y="374"/>
                  </a:lnTo>
                  <a:lnTo>
                    <a:pt x="684" y="374"/>
                  </a:lnTo>
                  <a:lnTo>
                    <a:pt x="685" y="373"/>
                  </a:lnTo>
                  <a:lnTo>
                    <a:pt x="686" y="374"/>
                  </a:lnTo>
                  <a:lnTo>
                    <a:pt x="686" y="376"/>
                  </a:lnTo>
                  <a:lnTo>
                    <a:pt x="688" y="377"/>
                  </a:lnTo>
                  <a:lnTo>
                    <a:pt x="686" y="377"/>
                  </a:lnTo>
                  <a:lnTo>
                    <a:pt x="688" y="377"/>
                  </a:lnTo>
                  <a:lnTo>
                    <a:pt x="686" y="377"/>
                  </a:lnTo>
                  <a:lnTo>
                    <a:pt x="686" y="378"/>
                  </a:lnTo>
                  <a:lnTo>
                    <a:pt x="688" y="378"/>
                  </a:lnTo>
                  <a:lnTo>
                    <a:pt x="688" y="379"/>
                  </a:lnTo>
                  <a:lnTo>
                    <a:pt x="686" y="379"/>
                  </a:lnTo>
                  <a:lnTo>
                    <a:pt x="688" y="379"/>
                  </a:lnTo>
                  <a:lnTo>
                    <a:pt x="689" y="379"/>
                  </a:lnTo>
                  <a:lnTo>
                    <a:pt x="688" y="379"/>
                  </a:lnTo>
                  <a:lnTo>
                    <a:pt x="688" y="380"/>
                  </a:lnTo>
                  <a:lnTo>
                    <a:pt x="686" y="381"/>
                  </a:lnTo>
                  <a:lnTo>
                    <a:pt x="685" y="380"/>
                  </a:lnTo>
                  <a:lnTo>
                    <a:pt x="685" y="379"/>
                  </a:lnTo>
                  <a:lnTo>
                    <a:pt x="686" y="379"/>
                  </a:lnTo>
                  <a:lnTo>
                    <a:pt x="685" y="378"/>
                  </a:lnTo>
                  <a:lnTo>
                    <a:pt x="685" y="379"/>
                  </a:lnTo>
                  <a:lnTo>
                    <a:pt x="685" y="378"/>
                  </a:lnTo>
                  <a:lnTo>
                    <a:pt x="684" y="378"/>
                  </a:lnTo>
                  <a:lnTo>
                    <a:pt x="685" y="378"/>
                  </a:lnTo>
                  <a:lnTo>
                    <a:pt x="685" y="379"/>
                  </a:lnTo>
                  <a:lnTo>
                    <a:pt x="685" y="380"/>
                  </a:lnTo>
                  <a:lnTo>
                    <a:pt x="685" y="381"/>
                  </a:lnTo>
                  <a:lnTo>
                    <a:pt x="684" y="380"/>
                  </a:lnTo>
                  <a:lnTo>
                    <a:pt x="683" y="379"/>
                  </a:lnTo>
                  <a:lnTo>
                    <a:pt x="684" y="379"/>
                  </a:lnTo>
                  <a:lnTo>
                    <a:pt x="683" y="379"/>
                  </a:lnTo>
                  <a:lnTo>
                    <a:pt x="684" y="380"/>
                  </a:lnTo>
                  <a:lnTo>
                    <a:pt x="683" y="380"/>
                  </a:lnTo>
                  <a:lnTo>
                    <a:pt x="683" y="379"/>
                  </a:lnTo>
                  <a:lnTo>
                    <a:pt x="682" y="379"/>
                  </a:lnTo>
                  <a:lnTo>
                    <a:pt x="683" y="379"/>
                  </a:lnTo>
                  <a:lnTo>
                    <a:pt x="682" y="379"/>
                  </a:lnTo>
                  <a:lnTo>
                    <a:pt x="682" y="380"/>
                  </a:lnTo>
                  <a:lnTo>
                    <a:pt x="682" y="381"/>
                  </a:lnTo>
                  <a:lnTo>
                    <a:pt x="681" y="381"/>
                  </a:lnTo>
                  <a:lnTo>
                    <a:pt x="682" y="381"/>
                  </a:lnTo>
                  <a:lnTo>
                    <a:pt x="681" y="381"/>
                  </a:lnTo>
                  <a:lnTo>
                    <a:pt x="682" y="381"/>
                  </a:lnTo>
                  <a:lnTo>
                    <a:pt x="683" y="381"/>
                  </a:lnTo>
                  <a:lnTo>
                    <a:pt x="684" y="381"/>
                  </a:lnTo>
                  <a:lnTo>
                    <a:pt x="684" y="383"/>
                  </a:lnTo>
                  <a:lnTo>
                    <a:pt x="683" y="383"/>
                  </a:lnTo>
                  <a:lnTo>
                    <a:pt x="683" y="384"/>
                  </a:lnTo>
                  <a:lnTo>
                    <a:pt x="683" y="383"/>
                  </a:lnTo>
                  <a:lnTo>
                    <a:pt x="684" y="383"/>
                  </a:lnTo>
                  <a:lnTo>
                    <a:pt x="685" y="384"/>
                  </a:lnTo>
                  <a:lnTo>
                    <a:pt x="685" y="385"/>
                  </a:lnTo>
                  <a:lnTo>
                    <a:pt x="686" y="385"/>
                  </a:lnTo>
                  <a:lnTo>
                    <a:pt x="685" y="385"/>
                  </a:lnTo>
                  <a:lnTo>
                    <a:pt x="684" y="385"/>
                  </a:lnTo>
                  <a:lnTo>
                    <a:pt x="684" y="384"/>
                  </a:lnTo>
                  <a:lnTo>
                    <a:pt x="684" y="385"/>
                  </a:lnTo>
                  <a:lnTo>
                    <a:pt x="684" y="384"/>
                  </a:lnTo>
                  <a:lnTo>
                    <a:pt x="683" y="384"/>
                  </a:lnTo>
                  <a:lnTo>
                    <a:pt x="683" y="385"/>
                  </a:lnTo>
                  <a:lnTo>
                    <a:pt x="684" y="385"/>
                  </a:lnTo>
                  <a:lnTo>
                    <a:pt x="685" y="385"/>
                  </a:lnTo>
                  <a:lnTo>
                    <a:pt x="685" y="386"/>
                  </a:lnTo>
                  <a:lnTo>
                    <a:pt x="686" y="386"/>
                  </a:lnTo>
                  <a:lnTo>
                    <a:pt x="685" y="386"/>
                  </a:lnTo>
                  <a:lnTo>
                    <a:pt x="685" y="387"/>
                  </a:lnTo>
                  <a:lnTo>
                    <a:pt x="686" y="387"/>
                  </a:lnTo>
                  <a:lnTo>
                    <a:pt x="685" y="387"/>
                  </a:lnTo>
                  <a:lnTo>
                    <a:pt x="685" y="388"/>
                  </a:lnTo>
                  <a:lnTo>
                    <a:pt x="684" y="388"/>
                  </a:lnTo>
                  <a:lnTo>
                    <a:pt x="682" y="388"/>
                  </a:lnTo>
                  <a:lnTo>
                    <a:pt x="682" y="387"/>
                  </a:lnTo>
                  <a:lnTo>
                    <a:pt x="681" y="387"/>
                  </a:lnTo>
                  <a:lnTo>
                    <a:pt x="679" y="386"/>
                  </a:lnTo>
                  <a:lnTo>
                    <a:pt x="678" y="386"/>
                  </a:lnTo>
                  <a:lnTo>
                    <a:pt x="679" y="386"/>
                  </a:lnTo>
                  <a:lnTo>
                    <a:pt x="679" y="387"/>
                  </a:lnTo>
                  <a:lnTo>
                    <a:pt x="681" y="387"/>
                  </a:lnTo>
                  <a:lnTo>
                    <a:pt x="682" y="387"/>
                  </a:lnTo>
                  <a:lnTo>
                    <a:pt x="682" y="388"/>
                  </a:lnTo>
                  <a:lnTo>
                    <a:pt x="683" y="388"/>
                  </a:lnTo>
                  <a:lnTo>
                    <a:pt x="684" y="388"/>
                  </a:lnTo>
                  <a:lnTo>
                    <a:pt x="684" y="390"/>
                  </a:lnTo>
                  <a:lnTo>
                    <a:pt x="685" y="390"/>
                  </a:lnTo>
                  <a:lnTo>
                    <a:pt x="685" y="391"/>
                  </a:lnTo>
                  <a:lnTo>
                    <a:pt x="686" y="391"/>
                  </a:lnTo>
                  <a:lnTo>
                    <a:pt x="686" y="392"/>
                  </a:lnTo>
                  <a:lnTo>
                    <a:pt x="685" y="392"/>
                  </a:lnTo>
                  <a:lnTo>
                    <a:pt x="686" y="392"/>
                  </a:lnTo>
                  <a:lnTo>
                    <a:pt x="686" y="393"/>
                  </a:lnTo>
                  <a:lnTo>
                    <a:pt x="688" y="393"/>
                  </a:lnTo>
                  <a:lnTo>
                    <a:pt x="688" y="394"/>
                  </a:lnTo>
                  <a:lnTo>
                    <a:pt x="688" y="395"/>
                  </a:lnTo>
                  <a:lnTo>
                    <a:pt x="688" y="394"/>
                  </a:lnTo>
                  <a:lnTo>
                    <a:pt x="686" y="394"/>
                  </a:lnTo>
                  <a:lnTo>
                    <a:pt x="685" y="394"/>
                  </a:lnTo>
                  <a:lnTo>
                    <a:pt x="685" y="395"/>
                  </a:lnTo>
                  <a:lnTo>
                    <a:pt x="685" y="397"/>
                  </a:lnTo>
                  <a:lnTo>
                    <a:pt x="684" y="397"/>
                  </a:lnTo>
                  <a:lnTo>
                    <a:pt x="683" y="395"/>
                  </a:lnTo>
                  <a:lnTo>
                    <a:pt x="683" y="394"/>
                  </a:lnTo>
                  <a:lnTo>
                    <a:pt x="682" y="394"/>
                  </a:lnTo>
                  <a:lnTo>
                    <a:pt x="683" y="394"/>
                  </a:lnTo>
                  <a:lnTo>
                    <a:pt x="683" y="393"/>
                  </a:lnTo>
                  <a:lnTo>
                    <a:pt x="682" y="394"/>
                  </a:lnTo>
                  <a:lnTo>
                    <a:pt x="682" y="393"/>
                  </a:lnTo>
                  <a:lnTo>
                    <a:pt x="682" y="394"/>
                  </a:lnTo>
                  <a:lnTo>
                    <a:pt x="681" y="394"/>
                  </a:lnTo>
                  <a:lnTo>
                    <a:pt x="679" y="394"/>
                  </a:lnTo>
                  <a:lnTo>
                    <a:pt x="681" y="395"/>
                  </a:lnTo>
                  <a:lnTo>
                    <a:pt x="682" y="395"/>
                  </a:lnTo>
                  <a:lnTo>
                    <a:pt x="682" y="397"/>
                  </a:lnTo>
                  <a:lnTo>
                    <a:pt x="681" y="397"/>
                  </a:lnTo>
                  <a:lnTo>
                    <a:pt x="681" y="398"/>
                  </a:lnTo>
                  <a:lnTo>
                    <a:pt x="681" y="399"/>
                  </a:lnTo>
                  <a:lnTo>
                    <a:pt x="681" y="400"/>
                  </a:lnTo>
                  <a:lnTo>
                    <a:pt x="679" y="400"/>
                  </a:lnTo>
                  <a:lnTo>
                    <a:pt x="679" y="399"/>
                  </a:lnTo>
                  <a:lnTo>
                    <a:pt x="678" y="400"/>
                  </a:lnTo>
                  <a:lnTo>
                    <a:pt x="678" y="399"/>
                  </a:lnTo>
                  <a:lnTo>
                    <a:pt x="677" y="399"/>
                  </a:lnTo>
                  <a:lnTo>
                    <a:pt x="676" y="399"/>
                  </a:lnTo>
                  <a:lnTo>
                    <a:pt x="675" y="399"/>
                  </a:lnTo>
                  <a:lnTo>
                    <a:pt x="675" y="398"/>
                  </a:lnTo>
                  <a:lnTo>
                    <a:pt x="675" y="399"/>
                  </a:lnTo>
                  <a:lnTo>
                    <a:pt x="676" y="399"/>
                  </a:lnTo>
                  <a:lnTo>
                    <a:pt x="677" y="399"/>
                  </a:lnTo>
                  <a:lnTo>
                    <a:pt x="677" y="400"/>
                  </a:lnTo>
                  <a:lnTo>
                    <a:pt x="678" y="400"/>
                  </a:lnTo>
                  <a:lnTo>
                    <a:pt x="679" y="400"/>
                  </a:lnTo>
                  <a:lnTo>
                    <a:pt x="679" y="401"/>
                  </a:lnTo>
                  <a:lnTo>
                    <a:pt x="679" y="402"/>
                  </a:lnTo>
                  <a:lnTo>
                    <a:pt x="678" y="404"/>
                  </a:lnTo>
                  <a:lnTo>
                    <a:pt x="677" y="404"/>
                  </a:lnTo>
                  <a:lnTo>
                    <a:pt x="678" y="404"/>
                  </a:lnTo>
                  <a:lnTo>
                    <a:pt x="678" y="405"/>
                  </a:lnTo>
                  <a:lnTo>
                    <a:pt x="678" y="406"/>
                  </a:lnTo>
                  <a:lnTo>
                    <a:pt x="677" y="406"/>
                  </a:lnTo>
                  <a:lnTo>
                    <a:pt x="677" y="407"/>
                  </a:lnTo>
                  <a:lnTo>
                    <a:pt x="678" y="407"/>
                  </a:lnTo>
                  <a:lnTo>
                    <a:pt x="678" y="408"/>
                  </a:lnTo>
                  <a:lnTo>
                    <a:pt x="678" y="409"/>
                  </a:lnTo>
                  <a:lnTo>
                    <a:pt x="677" y="409"/>
                  </a:lnTo>
                  <a:lnTo>
                    <a:pt x="677" y="411"/>
                  </a:lnTo>
                  <a:lnTo>
                    <a:pt x="678" y="411"/>
                  </a:lnTo>
                  <a:lnTo>
                    <a:pt x="677" y="411"/>
                  </a:lnTo>
                  <a:lnTo>
                    <a:pt x="677" y="412"/>
                  </a:lnTo>
                  <a:lnTo>
                    <a:pt x="678" y="412"/>
                  </a:lnTo>
                  <a:lnTo>
                    <a:pt x="677" y="412"/>
                  </a:lnTo>
                  <a:lnTo>
                    <a:pt x="678" y="412"/>
                  </a:lnTo>
                  <a:lnTo>
                    <a:pt x="677" y="412"/>
                  </a:lnTo>
                  <a:lnTo>
                    <a:pt x="677" y="413"/>
                  </a:lnTo>
                  <a:lnTo>
                    <a:pt x="677" y="412"/>
                  </a:lnTo>
                  <a:lnTo>
                    <a:pt x="676" y="412"/>
                  </a:lnTo>
                  <a:lnTo>
                    <a:pt x="677" y="412"/>
                  </a:lnTo>
                  <a:lnTo>
                    <a:pt x="677" y="413"/>
                  </a:lnTo>
                  <a:lnTo>
                    <a:pt x="676" y="413"/>
                  </a:lnTo>
                  <a:lnTo>
                    <a:pt x="676" y="412"/>
                  </a:lnTo>
                  <a:lnTo>
                    <a:pt x="675" y="412"/>
                  </a:lnTo>
                  <a:lnTo>
                    <a:pt x="675" y="411"/>
                  </a:lnTo>
                  <a:lnTo>
                    <a:pt x="674" y="411"/>
                  </a:lnTo>
                  <a:lnTo>
                    <a:pt x="674" y="412"/>
                  </a:lnTo>
                  <a:lnTo>
                    <a:pt x="675" y="412"/>
                  </a:lnTo>
                  <a:lnTo>
                    <a:pt x="676" y="412"/>
                  </a:lnTo>
                  <a:lnTo>
                    <a:pt x="676" y="413"/>
                  </a:lnTo>
                  <a:lnTo>
                    <a:pt x="676" y="412"/>
                  </a:lnTo>
                  <a:lnTo>
                    <a:pt x="676" y="413"/>
                  </a:lnTo>
                  <a:lnTo>
                    <a:pt x="677" y="413"/>
                  </a:lnTo>
                  <a:lnTo>
                    <a:pt x="676" y="413"/>
                  </a:lnTo>
                  <a:lnTo>
                    <a:pt x="677" y="413"/>
                  </a:lnTo>
                  <a:lnTo>
                    <a:pt x="676" y="413"/>
                  </a:lnTo>
                  <a:lnTo>
                    <a:pt x="676" y="414"/>
                  </a:lnTo>
                  <a:lnTo>
                    <a:pt x="677" y="414"/>
                  </a:lnTo>
                  <a:lnTo>
                    <a:pt x="676" y="414"/>
                  </a:lnTo>
                  <a:lnTo>
                    <a:pt x="675" y="413"/>
                  </a:lnTo>
                  <a:lnTo>
                    <a:pt x="675" y="414"/>
                  </a:lnTo>
                  <a:lnTo>
                    <a:pt x="675" y="415"/>
                  </a:lnTo>
                  <a:lnTo>
                    <a:pt x="674" y="415"/>
                  </a:lnTo>
                  <a:lnTo>
                    <a:pt x="675" y="416"/>
                  </a:lnTo>
                  <a:lnTo>
                    <a:pt x="675" y="415"/>
                  </a:lnTo>
                  <a:lnTo>
                    <a:pt x="675" y="416"/>
                  </a:lnTo>
                  <a:lnTo>
                    <a:pt x="674" y="416"/>
                  </a:lnTo>
                  <a:lnTo>
                    <a:pt x="674" y="418"/>
                  </a:lnTo>
                  <a:lnTo>
                    <a:pt x="674" y="416"/>
                  </a:lnTo>
                  <a:lnTo>
                    <a:pt x="672" y="416"/>
                  </a:lnTo>
                  <a:lnTo>
                    <a:pt x="672" y="418"/>
                  </a:lnTo>
                  <a:lnTo>
                    <a:pt x="674" y="418"/>
                  </a:lnTo>
                  <a:lnTo>
                    <a:pt x="674" y="419"/>
                  </a:lnTo>
                  <a:lnTo>
                    <a:pt x="675" y="419"/>
                  </a:lnTo>
                  <a:lnTo>
                    <a:pt x="674" y="419"/>
                  </a:lnTo>
                  <a:lnTo>
                    <a:pt x="674" y="420"/>
                  </a:lnTo>
                  <a:lnTo>
                    <a:pt x="675" y="420"/>
                  </a:lnTo>
                  <a:lnTo>
                    <a:pt x="675" y="421"/>
                  </a:lnTo>
                  <a:lnTo>
                    <a:pt x="674" y="421"/>
                  </a:lnTo>
                  <a:lnTo>
                    <a:pt x="672" y="421"/>
                  </a:lnTo>
                  <a:lnTo>
                    <a:pt x="672" y="422"/>
                  </a:lnTo>
                  <a:lnTo>
                    <a:pt x="671" y="422"/>
                  </a:lnTo>
                  <a:lnTo>
                    <a:pt x="671" y="421"/>
                  </a:lnTo>
                  <a:lnTo>
                    <a:pt x="672" y="421"/>
                  </a:lnTo>
                  <a:lnTo>
                    <a:pt x="672" y="420"/>
                  </a:lnTo>
                  <a:lnTo>
                    <a:pt x="674" y="420"/>
                  </a:lnTo>
                  <a:lnTo>
                    <a:pt x="674" y="419"/>
                  </a:lnTo>
                  <a:lnTo>
                    <a:pt x="672" y="419"/>
                  </a:lnTo>
                  <a:lnTo>
                    <a:pt x="671" y="419"/>
                  </a:lnTo>
                  <a:lnTo>
                    <a:pt x="671" y="420"/>
                  </a:lnTo>
                  <a:lnTo>
                    <a:pt x="671" y="421"/>
                  </a:lnTo>
                  <a:lnTo>
                    <a:pt x="671" y="420"/>
                  </a:lnTo>
                  <a:lnTo>
                    <a:pt x="670" y="420"/>
                  </a:lnTo>
                  <a:lnTo>
                    <a:pt x="670" y="419"/>
                  </a:lnTo>
                  <a:lnTo>
                    <a:pt x="670" y="418"/>
                  </a:lnTo>
                  <a:lnTo>
                    <a:pt x="669" y="418"/>
                  </a:lnTo>
                  <a:lnTo>
                    <a:pt x="669" y="419"/>
                  </a:lnTo>
                  <a:lnTo>
                    <a:pt x="670" y="419"/>
                  </a:lnTo>
                  <a:lnTo>
                    <a:pt x="669" y="420"/>
                  </a:lnTo>
                  <a:lnTo>
                    <a:pt x="669" y="419"/>
                  </a:lnTo>
                  <a:lnTo>
                    <a:pt x="668" y="418"/>
                  </a:lnTo>
                  <a:lnTo>
                    <a:pt x="668" y="419"/>
                  </a:lnTo>
                  <a:lnTo>
                    <a:pt x="669" y="419"/>
                  </a:lnTo>
                  <a:lnTo>
                    <a:pt x="669" y="420"/>
                  </a:lnTo>
                  <a:lnTo>
                    <a:pt x="668" y="420"/>
                  </a:lnTo>
                  <a:lnTo>
                    <a:pt x="668" y="419"/>
                  </a:lnTo>
                  <a:lnTo>
                    <a:pt x="667" y="419"/>
                  </a:lnTo>
                  <a:lnTo>
                    <a:pt x="667" y="420"/>
                  </a:lnTo>
                  <a:lnTo>
                    <a:pt x="668" y="420"/>
                  </a:lnTo>
                  <a:lnTo>
                    <a:pt x="668" y="421"/>
                  </a:lnTo>
                  <a:lnTo>
                    <a:pt x="667" y="421"/>
                  </a:lnTo>
                  <a:lnTo>
                    <a:pt x="668" y="421"/>
                  </a:lnTo>
                  <a:lnTo>
                    <a:pt x="668" y="422"/>
                  </a:lnTo>
                  <a:lnTo>
                    <a:pt x="669" y="421"/>
                  </a:lnTo>
                  <a:lnTo>
                    <a:pt x="670" y="421"/>
                  </a:lnTo>
                  <a:lnTo>
                    <a:pt x="670" y="422"/>
                  </a:lnTo>
                  <a:lnTo>
                    <a:pt x="671" y="423"/>
                  </a:lnTo>
                  <a:lnTo>
                    <a:pt x="671" y="425"/>
                  </a:lnTo>
                  <a:lnTo>
                    <a:pt x="670" y="425"/>
                  </a:lnTo>
                  <a:lnTo>
                    <a:pt x="670" y="423"/>
                  </a:lnTo>
                  <a:lnTo>
                    <a:pt x="669" y="423"/>
                  </a:lnTo>
                  <a:lnTo>
                    <a:pt x="668" y="423"/>
                  </a:lnTo>
                  <a:lnTo>
                    <a:pt x="668" y="425"/>
                  </a:lnTo>
                  <a:lnTo>
                    <a:pt x="669" y="425"/>
                  </a:lnTo>
                  <a:lnTo>
                    <a:pt x="669" y="423"/>
                  </a:lnTo>
                  <a:lnTo>
                    <a:pt x="669" y="425"/>
                  </a:lnTo>
                  <a:lnTo>
                    <a:pt x="670" y="426"/>
                  </a:lnTo>
                  <a:lnTo>
                    <a:pt x="671" y="426"/>
                  </a:lnTo>
                  <a:lnTo>
                    <a:pt x="671" y="425"/>
                  </a:lnTo>
                  <a:lnTo>
                    <a:pt x="672" y="425"/>
                  </a:lnTo>
                  <a:lnTo>
                    <a:pt x="672" y="426"/>
                  </a:lnTo>
                  <a:lnTo>
                    <a:pt x="674" y="426"/>
                  </a:lnTo>
                  <a:lnTo>
                    <a:pt x="672" y="426"/>
                  </a:lnTo>
                  <a:lnTo>
                    <a:pt x="671" y="426"/>
                  </a:lnTo>
                  <a:lnTo>
                    <a:pt x="671" y="427"/>
                  </a:lnTo>
                  <a:lnTo>
                    <a:pt x="672" y="427"/>
                  </a:lnTo>
                  <a:lnTo>
                    <a:pt x="671" y="427"/>
                  </a:lnTo>
                  <a:lnTo>
                    <a:pt x="670" y="427"/>
                  </a:lnTo>
                  <a:lnTo>
                    <a:pt x="670" y="428"/>
                  </a:lnTo>
                  <a:lnTo>
                    <a:pt x="670" y="429"/>
                  </a:lnTo>
                  <a:lnTo>
                    <a:pt x="669" y="429"/>
                  </a:lnTo>
                  <a:lnTo>
                    <a:pt x="669" y="430"/>
                  </a:lnTo>
                  <a:lnTo>
                    <a:pt x="669" y="432"/>
                  </a:lnTo>
                  <a:lnTo>
                    <a:pt x="668" y="432"/>
                  </a:lnTo>
                  <a:lnTo>
                    <a:pt x="668" y="430"/>
                  </a:lnTo>
                  <a:lnTo>
                    <a:pt x="667" y="430"/>
                  </a:lnTo>
                  <a:lnTo>
                    <a:pt x="665" y="430"/>
                  </a:lnTo>
                  <a:lnTo>
                    <a:pt x="665" y="429"/>
                  </a:lnTo>
                  <a:lnTo>
                    <a:pt x="664" y="429"/>
                  </a:lnTo>
                  <a:lnTo>
                    <a:pt x="663" y="429"/>
                  </a:lnTo>
                  <a:lnTo>
                    <a:pt x="664" y="429"/>
                  </a:lnTo>
                  <a:lnTo>
                    <a:pt x="664" y="430"/>
                  </a:lnTo>
                  <a:lnTo>
                    <a:pt x="665" y="430"/>
                  </a:lnTo>
                  <a:lnTo>
                    <a:pt x="665" y="432"/>
                  </a:lnTo>
                  <a:lnTo>
                    <a:pt x="667" y="432"/>
                  </a:lnTo>
                  <a:lnTo>
                    <a:pt x="668" y="432"/>
                  </a:lnTo>
                  <a:lnTo>
                    <a:pt x="669" y="432"/>
                  </a:lnTo>
                  <a:lnTo>
                    <a:pt x="669" y="430"/>
                  </a:lnTo>
                  <a:lnTo>
                    <a:pt x="670" y="430"/>
                  </a:lnTo>
                  <a:lnTo>
                    <a:pt x="671" y="430"/>
                  </a:lnTo>
                  <a:lnTo>
                    <a:pt x="671" y="432"/>
                  </a:lnTo>
                  <a:lnTo>
                    <a:pt x="671" y="433"/>
                  </a:lnTo>
                  <a:lnTo>
                    <a:pt x="671" y="434"/>
                  </a:lnTo>
                  <a:lnTo>
                    <a:pt x="670" y="433"/>
                  </a:lnTo>
                  <a:lnTo>
                    <a:pt x="671" y="434"/>
                  </a:lnTo>
                  <a:lnTo>
                    <a:pt x="671" y="435"/>
                  </a:lnTo>
                  <a:lnTo>
                    <a:pt x="671" y="436"/>
                  </a:lnTo>
                  <a:lnTo>
                    <a:pt x="670" y="436"/>
                  </a:lnTo>
                  <a:lnTo>
                    <a:pt x="670" y="437"/>
                  </a:lnTo>
                  <a:lnTo>
                    <a:pt x="671" y="439"/>
                  </a:lnTo>
                  <a:lnTo>
                    <a:pt x="671" y="437"/>
                  </a:lnTo>
                  <a:lnTo>
                    <a:pt x="671" y="439"/>
                  </a:lnTo>
                  <a:lnTo>
                    <a:pt x="671" y="437"/>
                  </a:lnTo>
                  <a:lnTo>
                    <a:pt x="671" y="439"/>
                  </a:lnTo>
                  <a:lnTo>
                    <a:pt x="672" y="439"/>
                  </a:lnTo>
                  <a:lnTo>
                    <a:pt x="671" y="439"/>
                  </a:lnTo>
                  <a:lnTo>
                    <a:pt x="672" y="439"/>
                  </a:lnTo>
                  <a:lnTo>
                    <a:pt x="672" y="440"/>
                  </a:lnTo>
                  <a:lnTo>
                    <a:pt x="672" y="439"/>
                  </a:lnTo>
                  <a:lnTo>
                    <a:pt x="672" y="440"/>
                  </a:lnTo>
                  <a:lnTo>
                    <a:pt x="674" y="440"/>
                  </a:lnTo>
                  <a:lnTo>
                    <a:pt x="674" y="441"/>
                  </a:lnTo>
                  <a:lnTo>
                    <a:pt x="672" y="441"/>
                  </a:lnTo>
                  <a:lnTo>
                    <a:pt x="672" y="440"/>
                  </a:lnTo>
                  <a:lnTo>
                    <a:pt x="671" y="440"/>
                  </a:lnTo>
                  <a:lnTo>
                    <a:pt x="672" y="441"/>
                  </a:lnTo>
                  <a:lnTo>
                    <a:pt x="671" y="441"/>
                  </a:lnTo>
                  <a:lnTo>
                    <a:pt x="671" y="440"/>
                  </a:lnTo>
                  <a:lnTo>
                    <a:pt x="670" y="440"/>
                  </a:lnTo>
                  <a:lnTo>
                    <a:pt x="670" y="439"/>
                  </a:lnTo>
                  <a:lnTo>
                    <a:pt x="669" y="439"/>
                  </a:lnTo>
                  <a:lnTo>
                    <a:pt x="669" y="437"/>
                  </a:lnTo>
                  <a:lnTo>
                    <a:pt x="668" y="437"/>
                  </a:lnTo>
                  <a:lnTo>
                    <a:pt x="668" y="439"/>
                  </a:lnTo>
                  <a:lnTo>
                    <a:pt x="668" y="440"/>
                  </a:lnTo>
                  <a:lnTo>
                    <a:pt x="667" y="440"/>
                  </a:lnTo>
                  <a:lnTo>
                    <a:pt x="665" y="440"/>
                  </a:lnTo>
                  <a:lnTo>
                    <a:pt x="665" y="441"/>
                  </a:lnTo>
                  <a:lnTo>
                    <a:pt x="667" y="441"/>
                  </a:lnTo>
                  <a:lnTo>
                    <a:pt x="667" y="442"/>
                  </a:lnTo>
                  <a:lnTo>
                    <a:pt x="668" y="442"/>
                  </a:lnTo>
                  <a:lnTo>
                    <a:pt x="668" y="441"/>
                  </a:lnTo>
                  <a:lnTo>
                    <a:pt x="668" y="442"/>
                  </a:lnTo>
                  <a:lnTo>
                    <a:pt x="668" y="443"/>
                  </a:lnTo>
                  <a:lnTo>
                    <a:pt x="668" y="442"/>
                  </a:lnTo>
                  <a:lnTo>
                    <a:pt x="669" y="442"/>
                  </a:lnTo>
                  <a:lnTo>
                    <a:pt x="670" y="442"/>
                  </a:lnTo>
                  <a:lnTo>
                    <a:pt x="670" y="443"/>
                  </a:lnTo>
                  <a:lnTo>
                    <a:pt x="669" y="443"/>
                  </a:lnTo>
                  <a:lnTo>
                    <a:pt x="669" y="444"/>
                  </a:lnTo>
                  <a:lnTo>
                    <a:pt x="668" y="444"/>
                  </a:lnTo>
                  <a:lnTo>
                    <a:pt x="668" y="443"/>
                  </a:lnTo>
                  <a:lnTo>
                    <a:pt x="667" y="443"/>
                  </a:lnTo>
                  <a:lnTo>
                    <a:pt x="667" y="444"/>
                  </a:lnTo>
                  <a:lnTo>
                    <a:pt x="668" y="444"/>
                  </a:lnTo>
                  <a:lnTo>
                    <a:pt x="667" y="444"/>
                  </a:lnTo>
                  <a:lnTo>
                    <a:pt x="667" y="446"/>
                  </a:lnTo>
                  <a:lnTo>
                    <a:pt x="667" y="444"/>
                  </a:lnTo>
                  <a:lnTo>
                    <a:pt x="665" y="444"/>
                  </a:lnTo>
                  <a:lnTo>
                    <a:pt x="667" y="444"/>
                  </a:lnTo>
                  <a:lnTo>
                    <a:pt x="667" y="443"/>
                  </a:lnTo>
                  <a:lnTo>
                    <a:pt x="665" y="443"/>
                  </a:lnTo>
                  <a:lnTo>
                    <a:pt x="664" y="443"/>
                  </a:lnTo>
                  <a:lnTo>
                    <a:pt x="665" y="443"/>
                  </a:lnTo>
                  <a:lnTo>
                    <a:pt x="665" y="442"/>
                  </a:lnTo>
                  <a:lnTo>
                    <a:pt x="664" y="442"/>
                  </a:lnTo>
                  <a:lnTo>
                    <a:pt x="664" y="443"/>
                  </a:lnTo>
                  <a:lnTo>
                    <a:pt x="663" y="443"/>
                  </a:lnTo>
                  <a:lnTo>
                    <a:pt x="664" y="443"/>
                  </a:lnTo>
                  <a:lnTo>
                    <a:pt x="664" y="444"/>
                  </a:lnTo>
                  <a:lnTo>
                    <a:pt x="664" y="443"/>
                  </a:lnTo>
                  <a:lnTo>
                    <a:pt x="664" y="444"/>
                  </a:lnTo>
                  <a:lnTo>
                    <a:pt x="665" y="444"/>
                  </a:lnTo>
                  <a:lnTo>
                    <a:pt x="664" y="444"/>
                  </a:lnTo>
                  <a:lnTo>
                    <a:pt x="665" y="446"/>
                  </a:lnTo>
                  <a:lnTo>
                    <a:pt x="664" y="446"/>
                  </a:lnTo>
                  <a:lnTo>
                    <a:pt x="663" y="446"/>
                  </a:lnTo>
                  <a:lnTo>
                    <a:pt x="664" y="446"/>
                  </a:lnTo>
                  <a:lnTo>
                    <a:pt x="664" y="447"/>
                  </a:lnTo>
                  <a:lnTo>
                    <a:pt x="665" y="447"/>
                  </a:lnTo>
                  <a:lnTo>
                    <a:pt x="665" y="446"/>
                  </a:lnTo>
                  <a:lnTo>
                    <a:pt x="665" y="447"/>
                  </a:lnTo>
                  <a:lnTo>
                    <a:pt x="667" y="448"/>
                  </a:lnTo>
                  <a:lnTo>
                    <a:pt x="665" y="448"/>
                  </a:lnTo>
                  <a:lnTo>
                    <a:pt x="665" y="449"/>
                  </a:lnTo>
                  <a:lnTo>
                    <a:pt x="667" y="449"/>
                  </a:lnTo>
                  <a:lnTo>
                    <a:pt x="665" y="449"/>
                  </a:lnTo>
                  <a:lnTo>
                    <a:pt x="667" y="449"/>
                  </a:lnTo>
                  <a:lnTo>
                    <a:pt x="665" y="449"/>
                  </a:lnTo>
                  <a:lnTo>
                    <a:pt x="664" y="449"/>
                  </a:lnTo>
                  <a:lnTo>
                    <a:pt x="663" y="449"/>
                  </a:lnTo>
                  <a:lnTo>
                    <a:pt x="662" y="449"/>
                  </a:lnTo>
                  <a:lnTo>
                    <a:pt x="663" y="449"/>
                  </a:lnTo>
                  <a:lnTo>
                    <a:pt x="662" y="448"/>
                  </a:lnTo>
                  <a:lnTo>
                    <a:pt x="662" y="449"/>
                  </a:lnTo>
                  <a:lnTo>
                    <a:pt x="662" y="448"/>
                  </a:lnTo>
                  <a:lnTo>
                    <a:pt x="662" y="449"/>
                  </a:lnTo>
                  <a:lnTo>
                    <a:pt x="661" y="449"/>
                  </a:lnTo>
                  <a:lnTo>
                    <a:pt x="662" y="449"/>
                  </a:lnTo>
                  <a:lnTo>
                    <a:pt x="662" y="450"/>
                  </a:lnTo>
                  <a:lnTo>
                    <a:pt x="663" y="450"/>
                  </a:lnTo>
                  <a:lnTo>
                    <a:pt x="663" y="451"/>
                  </a:lnTo>
                  <a:lnTo>
                    <a:pt x="663" y="453"/>
                  </a:lnTo>
                  <a:lnTo>
                    <a:pt x="663" y="451"/>
                  </a:lnTo>
                  <a:lnTo>
                    <a:pt x="662" y="451"/>
                  </a:lnTo>
                  <a:lnTo>
                    <a:pt x="662" y="453"/>
                  </a:lnTo>
                  <a:lnTo>
                    <a:pt x="663" y="453"/>
                  </a:lnTo>
                  <a:lnTo>
                    <a:pt x="663" y="454"/>
                  </a:lnTo>
                  <a:lnTo>
                    <a:pt x="662" y="454"/>
                  </a:lnTo>
                  <a:lnTo>
                    <a:pt x="662" y="455"/>
                  </a:lnTo>
                  <a:lnTo>
                    <a:pt x="662" y="454"/>
                  </a:lnTo>
                  <a:lnTo>
                    <a:pt x="661" y="453"/>
                  </a:lnTo>
                  <a:lnTo>
                    <a:pt x="660" y="453"/>
                  </a:lnTo>
                  <a:lnTo>
                    <a:pt x="660" y="451"/>
                  </a:lnTo>
                  <a:lnTo>
                    <a:pt x="658" y="453"/>
                  </a:lnTo>
                  <a:lnTo>
                    <a:pt x="660" y="453"/>
                  </a:lnTo>
                  <a:lnTo>
                    <a:pt x="658" y="454"/>
                  </a:lnTo>
                  <a:lnTo>
                    <a:pt x="657" y="454"/>
                  </a:lnTo>
                  <a:lnTo>
                    <a:pt x="656" y="454"/>
                  </a:lnTo>
                  <a:lnTo>
                    <a:pt x="656" y="453"/>
                  </a:lnTo>
                  <a:lnTo>
                    <a:pt x="656" y="451"/>
                  </a:lnTo>
                  <a:lnTo>
                    <a:pt x="656" y="453"/>
                  </a:lnTo>
                  <a:lnTo>
                    <a:pt x="655" y="453"/>
                  </a:lnTo>
                  <a:lnTo>
                    <a:pt x="655" y="454"/>
                  </a:lnTo>
                  <a:lnTo>
                    <a:pt x="654" y="453"/>
                  </a:lnTo>
                  <a:lnTo>
                    <a:pt x="654" y="454"/>
                  </a:lnTo>
                  <a:lnTo>
                    <a:pt x="655" y="454"/>
                  </a:lnTo>
                  <a:lnTo>
                    <a:pt x="654" y="454"/>
                  </a:lnTo>
                  <a:lnTo>
                    <a:pt x="655" y="455"/>
                  </a:lnTo>
                  <a:lnTo>
                    <a:pt x="654" y="455"/>
                  </a:lnTo>
                  <a:lnTo>
                    <a:pt x="655" y="456"/>
                  </a:lnTo>
                  <a:lnTo>
                    <a:pt x="654" y="456"/>
                  </a:lnTo>
                  <a:lnTo>
                    <a:pt x="653" y="455"/>
                  </a:lnTo>
                  <a:lnTo>
                    <a:pt x="651" y="455"/>
                  </a:lnTo>
                  <a:lnTo>
                    <a:pt x="653" y="455"/>
                  </a:lnTo>
                  <a:lnTo>
                    <a:pt x="653" y="456"/>
                  </a:lnTo>
                  <a:lnTo>
                    <a:pt x="651" y="455"/>
                  </a:lnTo>
                  <a:lnTo>
                    <a:pt x="653" y="456"/>
                  </a:lnTo>
                  <a:lnTo>
                    <a:pt x="653" y="457"/>
                  </a:lnTo>
                  <a:lnTo>
                    <a:pt x="654" y="456"/>
                  </a:lnTo>
                  <a:lnTo>
                    <a:pt x="655" y="456"/>
                  </a:lnTo>
                  <a:lnTo>
                    <a:pt x="655" y="457"/>
                  </a:lnTo>
                  <a:lnTo>
                    <a:pt x="656" y="457"/>
                  </a:lnTo>
                  <a:lnTo>
                    <a:pt x="656" y="458"/>
                  </a:lnTo>
                  <a:lnTo>
                    <a:pt x="655" y="460"/>
                  </a:lnTo>
                  <a:lnTo>
                    <a:pt x="655" y="461"/>
                  </a:lnTo>
                  <a:lnTo>
                    <a:pt x="655" y="460"/>
                  </a:lnTo>
                  <a:lnTo>
                    <a:pt x="654" y="460"/>
                  </a:lnTo>
                  <a:lnTo>
                    <a:pt x="654" y="461"/>
                  </a:lnTo>
                  <a:lnTo>
                    <a:pt x="654" y="462"/>
                  </a:lnTo>
                  <a:lnTo>
                    <a:pt x="653" y="463"/>
                  </a:lnTo>
                  <a:lnTo>
                    <a:pt x="653" y="464"/>
                  </a:lnTo>
                  <a:lnTo>
                    <a:pt x="653" y="463"/>
                  </a:lnTo>
                  <a:lnTo>
                    <a:pt x="653" y="462"/>
                  </a:lnTo>
                  <a:lnTo>
                    <a:pt x="653" y="463"/>
                  </a:lnTo>
                  <a:lnTo>
                    <a:pt x="653" y="462"/>
                  </a:lnTo>
                  <a:lnTo>
                    <a:pt x="651" y="462"/>
                  </a:lnTo>
                  <a:lnTo>
                    <a:pt x="651" y="463"/>
                  </a:lnTo>
                  <a:lnTo>
                    <a:pt x="651" y="464"/>
                  </a:lnTo>
                  <a:lnTo>
                    <a:pt x="651" y="465"/>
                  </a:lnTo>
                  <a:lnTo>
                    <a:pt x="651" y="467"/>
                  </a:lnTo>
                  <a:lnTo>
                    <a:pt x="650" y="467"/>
                  </a:lnTo>
                  <a:lnTo>
                    <a:pt x="651" y="465"/>
                  </a:lnTo>
                  <a:lnTo>
                    <a:pt x="650" y="465"/>
                  </a:lnTo>
                  <a:lnTo>
                    <a:pt x="650" y="464"/>
                  </a:lnTo>
                  <a:lnTo>
                    <a:pt x="649" y="464"/>
                  </a:lnTo>
                  <a:lnTo>
                    <a:pt x="648" y="464"/>
                  </a:lnTo>
                  <a:lnTo>
                    <a:pt x="648" y="463"/>
                  </a:lnTo>
                  <a:lnTo>
                    <a:pt x="648" y="464"/>
                  </a:lnTo>
                  <a:lnTo>
                    <a:pt x="649" y="464"/>
                  </a:lnTo>
                  <a:lnTo>
                    <a:pt x="649" y="465"/>
                  </a:lnTo>
                  <a:lnTo>
                    <a:pt x="649" y="467"/>
                  </a:lnTo>
                  <a:lnTo>
                    <a:pt x="648" y="467"/>
                  </a:lnTo>
                  <a:lnTo>
                    <a:pt x="647" y="467"/>
                  </a:lnTo>
                  <a:lnTo>
                    <a:pt x="647" y="468"/>
                  </a:lnTo>
                  <a:lnTo>
                    <a:pt x="647" y="469"/>
                  </a:lnTo>
                  <a:lnTo>
                    <a:pt x="647" y="468"/>
                  </a:lnTo>
                  <a:lnTo>
                    <a:pt x="646" y="468"/>
                  </a:lnTo>
                  <a:lnTo>
                    <a:pt x="646" y="469"/>
                  </a:lnTo>
                  <a:lnTo>
                    <a:pt x="646" y="470"/>
                  </a:lnTo>
                  <a:lnTo>
                    <a:pt x="644" y="470"/>
                  </a:lnTo>
                  <a:lnTo>
                    <a:pt x="644" y="469"/>
                  </a:lnTo>
                  <a:lnTo>
                    <a:pt x="644" y="468"/>
                  </a:lnTo>
                  <a:lnTo>
                    <a:pt x="643" y="468"/>
                  </a:lnTo>
                  <a:lnTo>
                    <a:pt x="643" y="469"/>
                  </a:lnTo>
                  <a:lnTo>
                    <a:pt x="642" y="469"/>
                  </a:lnTo>
                  <a:lnTo>
                    <a:pt x="642" y="468"/>
                  </a:lnTo>
                  <a:lnTo>
                    <a:pt x="642" y="469"/>
                  </a:lnTo>
                  <a:lnTo>
                    <a:pt x="641" y="469"/>
                  </a:lnTo>
                  <a:lnTo>
                    <a:pt x="642" y="469"/>
                  </a:lnTo>
                  <a:lnTo>
                    <a:pt x="642" y="470"/>
                  </a:lnTo>
                  <a:lnTo>
                    <a:pt x="641" y="470"/>
                  </a:lnTo>
                  <a:lnTo>
                    <a:pt x="642" y="471"/>
                  </a:lnTo>
                  <a:lnTo>
                    <a:pt x="641" y="474"/>
                  </a:lnTo>
                  <a:lnTo>
                    <a:pt x="640" y="472"/>
                  </a:lnTo>
                  <a:lnTo>
                    <a:pt x="639" y="472"/>
                  </a:lnTo>
                  <a:lnTo>
                    <a:pt x="637" y="472"/>
                  </a:lnTo>
                  <a:lnTo>
                    <a:pt x="637" y="474"/>
                  </a:lnTo>
                  <a:lnTo>
                    <a:pt x="639" y="474"/>
                  </a:lnTo>
                  <a:lnTo>
                    <a:pt x="640" y="474"/>
                  </a:lnTo>
                  <a:lnTo>
                    <a:pt x="641" y="474"/>
                  </a:lnTo>
                  <a:lnTo>
                    <a:pt x="641" y="475"/>
                  </a:lnTo>
                  <a:lnTo>
                    <a:pt x="642" y="475"/>
                  </a:lnTo>
                  <a:lnTo>
                    <a:pt x="641" y="475"/>
                  </a:lnTo>
                  <a:lnTo>
                    <a:pt x="640" y="475"/>
                  </a:lnTo>
                  <a:lnTo>
                    <a:pt x="640" y="474"/>
                  </a:lnTo>
                  <a:lnTo>
                    <a:pt x="640" y="475"/>
                  </a:lnTo>
                  <a:lnTo>
                    <a:pt x="641" y="475"/>
                  </a:lnTo>
                  <a:lnTo>
                    <a:pt x="640" y="475"/>
                  </a:lnTo>
                  <a:lnTo>
                    <a:pt x="640" y="476"/>
                  </a:lnTo>
                  <a:lnTo>
                    <a:pt x="640" y="475"/>
                  </a:lnTo>
                  <a:lnTo>
                    <a:pt x="639" y="475"/>
                  </a:lnTo>
                  <a:lnTo>
                    <a:pt x="637" y="475"/>
                  </a:lnTo>
                  <a:lnTo>
                    <a:pt x="639" y="476"/>
                  </a:lnTo>
                  <a:lnTo>
                    <a:pt x="639" y="475"/>
                  </a:lnTo>
                  <a:lnTo>
                    <a:pt x="639" y="476"/>
                  </a:lnTo>
                  <a:lnTo>
                    <a:pt x="639" y="477"/>
                  </a:lnTo>
                  <a:lnTo>
                    <a:pt x="639" y="478"/>
                  </a:lnTo>
                  <a:lnTo>
                    <a:pt x="639" y="479"/>
                  </a:lnTo>
                  <a:lnTo>
                    <a:pt x="637" y="479"/>
                  </a:lnTo>
                  <a:lnTo>
                    <a:pt x="636" y="479"/>
                  </a:lnTo>
                  <a:lnTo>
                    <a:pt x="635" y="479"/>
                  </a:lnTo>
                  <a:lnTo>
                    <a:pt x="634" y="479"/>
                  </a:lnTo>
                  <a:lnTo>
                    <a:pt x="635" y="479"/>
                  </a:lnTo>
                  <a:lnTo>
                    <a:pt x="635" y="481"/>
                  </a:lnTo>
                  <a:lnTo>
                    <a:pt x="634" y="481"/>
                  </a:lnTo>
                  <a:lnTo>
                    <a:pt x="634" y="482"/>
                  </a:lnTo>
                  <a:lnTo>
                    <a:pt x="633" y="482"/>
                  </a:lnTo>
                  <a:lnTo>
                    <a:pt x="633" y="481"/>
                  </a:lnTo>
                  <a:lnTo>
                    <a:pt x="634" y="481"/>
                  </a:lnTo>
                  <a:lnTo>
                    <a:pt x="633" y="481"/>
                  </a:lnTo>
                  <a:lnTo>
                    <a:pt x="633" y="479"/>
                  </a:lnTo>
                  <a:lnTo>
                    <a:pt x="633" y="481"/>
                  </a:lnTo>
                  <a:lnTo>
                    <a:pt x="632" y="481"/>
                  </a:lnTo>
                  <a:lnTo>
                    <a:pt x="632" y="482"/>
                  </a:lnTo>
                  <a:lnTo>
                    <a:pt x="630" y="482"/>
                  </a:lnTo>
                  <a:lnTo>
                    <a:pt x="629" y="483"/>
                  </a:lnTo>
                  <a:lnTo>
                    <a:pt x="629" y="482"/>
                  </a:lnTo>
                  <a:lnTo>
                    <a:pt x="629" y="481"/>
                  </a:lnTo>
                  <a:lnTo>
                    <a:pt x="628" y="481"/>
                  </a:lnTo>
                  <a:lnTo>
                    <a:pt x="627" y="481"/>
                  </a:lnTo>
                  <a:lnTo>
                    <a:pt x="628" y="481"/>
                  </a:lnTo>
                  <a:lnTo>
                    <a:pt x="628" y="479"/>
                  </a:lnTo>
                  <a:lnTo>
                    <a:pt x="627" y="479"/>
                  </a:lnTo>
                  <a:lnTo>
                    <a:pt x="627" y="481"/>
                  </a:lnTo>
                  <a:lnTo>
                    <a:pt x="626" y="481"/>
                  </a:lnTo>
                  <a:lnTo>
                    <a:pt x="625" y="481"/>
                  </a:lnTo>
                  <a:lnTo>
                    <a:pt x="625" y="479"/>
                  </a:lnTo>
                  <a:lnTo>
                    <a:pt x="623" y="479"/>
                  </a:lnTo>
                  <a:lnTo>
                    <a:pt x="623" y="481"/>
                  </a:lnTo>
                  <a:lnTo>
                    <a:pt x="625" y="481"/>
                  </a:lnTo>
                  <a:lnTo>
                    <a:pt x="625" y="479"/>
                  </a:lnTo>
                  <a:lnTo>
                    <a:pt x="625" y="481"/>
                  </a:lnTo>
                  <a:lnTo>
                    <a:pt x="626" y="481"/>
                  </a:lnTo>
                  <a:lnTo>
                    <a:pt x="626" y="482"/>
                  </a:lnTo>
                  <a:lnTo>
                    <a:pt x="626" y="481"/>
                  </a:lnTo>
                  <a:lnTo>
                    <a:pt x="627" y="481"/>
                  </a:lnTo>
                  <a:lnTo>
                    <a:pt x="626" y="481"/>
                  </a:lnTo>
                  <a:lnTo>
                    <a:pt x="626" y="482"/>
                  </a:lnTo>
                  <a:lnTo>
                    <a:pt x="626" y="483"/>
                  </a:lnTo>
                  <a:lnTo>
                    <a:pt x="627" y="483"/>
                  </a:lnTo>
                  <a:lnTo>
                    <a:pt x="627" y="484"/>
                  </a:lnTo>
                  <a:lnTo>
                    <a:pt x="626" y="484"/>
                  </a:lnTo>
                  <a:lnTo>
                    <a:pt x="625" y="483"/>
                  </a:lnTo>
                  <a:lnTo>
                    <a:pt x="625" y="484"/>
                  </a:lnTo>
                  <a:lnTo>
                    <a:pt x="623" y="483"/>
                  </a:lnTo>
                  <a:lnTo>
                    <a:pt x="625" y="483"/>
                  </a:lnTo>
                  <a:lnTo>
                    <a:pt x="625" y="482"/>
                  </a:lnTo>
                  <a:lnTo>
                    <a:pt x="623" y="482"/>
                  </a:lnTo>
                  <a:lnTo>
                    <a:pt x="622" y="482"/>
                  </a:lnTo>
                  <a:lnTo>
                    <a:pt x="621" y="482"/>
                  </a:lnTo>
                  <a:lnTo>
                    <a:pt x="622" y="482"/>
                  </a:lnTo>
                  <a:lnTo>
                    <a:pt x="622" y="481"/>
                  </a:lnTo>
                  <a:lnTo>
                    <a:pt x="621" y="482"/>
                  </a:lnTo>
                  <a:lnTo>
                    <a:pt x="620" y="482"/>
                  </a:lnTo>
                  <a:lnTo>
                    <a:pt x="619" y="482"/>
                  </a:lnTo>
                  <a:lnTo>
                    <a:pt x="619" y="483"/>
                  </a:lnTo>
                  <a:lnTo>
                    <a:pt x="619" y="484"/>
                  </a:lnTo>
                  <a:lnTo>
                    <a:pt x="619" y="483"/>
                  </a:lnTo>
                  <a:lnTo>
                    <a:pt x="618" y="483"/>
                  </a:lnTo>
                  <a:lnTo>
                    <a:pt x="617" y="482"/>
                  </a:lnTo>
                  <a:lnTo>
                    <a:pt x="617" y="483"/>
                  </a:lnTo>
                  <a:lnTo>
                    <a:pt x="618" y="483"/>
                  </a:lnTo>
                  <a:lnTo>
                    <a:pt x="617" y="483"/>
                  </a:lnTo>
                  <a:lnTo>
                    <a:pt x="618" y="483"/>
                  </a:lnTo>
                  <a:lnTo>
                    <a:pt x="618" y="484"/>
                  </a:lnTo>
                  <a:lnTo>
                    <a:pt x="619" y="484"/>
                  </a:lnTo>
                  <a:lnTo>
                    <a:pt x="618" y="484"/>
                  </a:lnTo>
                  <a:lnTo>
                    <a:pt x="618" y="485"/>
                  </a:lnTo>
                  <a:lnTo>
                    <a:pt x="617" y="485"/>
                  </a:lnTo>
                  <a:lnTo>
                    <a:pt x="615" y="485"/>
                  </a:lnTo>
                  <a:lnTo>
                    <a:pt x="615" y="484"/>
                  </a:lnTo>
                  <a:lnTo>
                    <a:pt x="615" y="483"/>
                  </a:lnTo>
                  <a:lnTo>
                    <a:pt x="615" y="482"/>
                  </a:lnTo>
                  <a:lnTo>
                    <a:pt x="617" y="482"/>
                  </a:lnTo>
                  <a:lnTo>
                    <a:pt x="615" y="482"/>
                  </a:lnTo>
                  <a:lnTo>
                    <a:pt x="614" y="482"/>
                  </a:lnTo>
                  <a:lnTo>
                    <a:pt x="614" y="483"/>
                  </a:lnTo>
                  <a:lnTo>
                    <a:pt x="613" y="483"/>
                  </a:lnTo>
                  <a:lnTo>
                    <a:pt x="612" y="483"/>
                  </a:lnTo>
                  <a:lnTo>
                    <a:pt x="612" y="484"/>
                  </a:lnTo>
                  <a:lnTo>
                    <a:pt x="613" y="484"/>
                  </a:lnTo>
                  <a:lnTo>
                    <a:pt x="612" y="484"/>
                  </a:lnTo>
                  <a:lnTo>
                    <a:pt x="613" y="484"/>
                  </a:lnTo>
                  <a:lnTo>
                    <a:pt x="613" y="485"/>
                  </a:lnTo>
                  <a:lnTo>
                    <a:pt x="612" y="485"/>
                  </a:lnTo>
                  <a:lnTo>
                    <a:pt x="613" y="485"/>
                  </a:lnTo>
                  <a:lnTo>
                    <a:pt x="614" y="486"/>
                  </a:lnTo>
                  <a:lnTo>
                    <a:pt x="613" y="486"/>
                  </a:lnTo>
                  <a:lnTo>
                    <a:pt x="613" y="488"/>
                  </a:lnTo>
                  <a:lnTo>
                    <a:pt x="612" y="488"/>
                  </a:lnTo>
                  <a:lnTo>
                    <a:pt x="612" y="486"/>
                  </a:lnTo>
                  <a:lnTo>
                    <a:pt x="612" y="485"/>
                  </a:lnTo>
                  <a:lnTo>
                    <a:pt x="611" y="485"/>
                  </a:lnTo>
                  <a:lnTo>
                    <a:pt x="610" y="485"/>
                  </a:lnTo>
                  <a:lnTo>
                    <a:pt x="608" y="485"/>
                  </a:lnTo>
                  <a:lnTo>
                    <a:pt x="607" y="485"/>
                  </a:lnTo>
                  <a:lnTo>
                    <a:pt x="607" y="486"/>
                  </a:lnTo>
                  <a:lnTo>
                    <a:pt x="606" y="486"/>
                  </a:lnTo>
                  <a:lnTo>
                    <a:pt x="605" y="486"/>
                  </a:lnTo>
                  <a:lnTo>
                    <a:pt x="605" y="488"/>
                  </a:lnTo>
                  <a:lnTo>
                    <a:pt x="604" y="486"/>
                  </a:lnTo>
                  <a:lnTo>
                    <a:pt x="604" y="485"/>
                  </a:lnTo>
                  <a:lnTo>
                    <a:pt x="603" y="485"/>
                  </a:lnTo>
                  <a:lnTo>
                    <a:pt x="603" y="484"/>
                  </a:lnTo>
                  <a:lnTo>
                    <a:pt x="601" y="483"/>
                  </a:lnTo>
                  <a:lnTo>
                    <a:pt x="600" y="483"/>
                  </a:lnTo>
                  <a:lnTo>
                    <a:pt x="600" y="482"/>
                  </a:lnTo>
                  <a:lnTo>
                    <a:pt x="600" y="481"/>
                  </a:lnTo>
                  <a:lnTo>
                    <a:pt x="599" y="481"/>
                  </a:lnTo>
                  <a:lnTo>
                    <a:pt x="599" y="482"/>
                  </a:lnTo>
                  <a:lnTo>
                    <a:pt x="599" y="481"/>
                  </a:lnTo>
                  <a:lnTo>
                    <a:pt x="599" y="479"/>
                  </a:lnTo>
                  <a:lnTo>
                    <a:pt x="599" y="478"/>
                  </a:lnTo>
                  <a:lnTo>
                    <a:pt x="599" y="479"/>
                  </a:lnTo>
                  <a:lnTo>
                    <a:pt x="599" y="478"/>
                  </a:lnTo>
                  <a:lnTo>
                    <a:pt x="599" y="479"/>
                  </a:lnTo>
                  <a:lnTo>
                    <a:pt x="599" y="478"/>
                  </a:lnTo>
                  <a:lnTo>
                    <a:pt x="598" y="478"/>
                  </a:lnTo>
                  <a:lnTo>
                    <a:pt x="598" y="477"/>
                  </a:lnTo>
                  <a:lnTo>
                    <a:pt x="599" y="477"/>
                  </a:lnTo>
                  <a:lnTo>
                    <a:pt x="600" y="476"/>
                  </a:lnTo>
                  <a:lnTo>
                    <a:pt x="600" y="477"/>
                  </a:lnTo>
                  <a:lnTo>
                    <a:pt x="601" y="477"/>
                  </a:lnTo>
                  <a:lnTo>
                    <a:pt x="601" y="476"/>
                  </a:lnTo>
                  <a:lnTo>
                    <a:pt x="600" y="476"/>
                  </a:lnTo>
                  <a:lnTo>
                    <a:pt x="599" y="476"/>
                  </a:lnTo>
                  <a:lnTo>
                    <a:pt x="599" y="477"/>
                  </a:lnTo>
                  <a:lnTo>
                    <a:pt x="598" y="477"/>
                  </a:lnTo>
                  <a:lnTo>
                    <a:pt x="597" y="477"/>
                  </a:lnTo>
                  <a:lnTo>
                    <a:pt x="596" y="477"/>
                  </a:lnTo>
                  <a:lnTo>
                    <a:pt x="597" y="477"/>
                  </a:lnTo>
                  <a:lnTo>
                    <a:pt x="597" y="478"/>
                  </a:lnTo>
                  <a:lnTo>
                    <a:pt x="598" y="478"/>
                  </a:lnTo>
                  <a:lnTo>
                    <a:pt x="598" y="479"/>
                  </a:lnTo>
                  <a:lnTo>
                    <a:pt x="597" y="479"/>
                  </a:lnTo>
                  <a:lnTo>
                    <a:pt x="596" y="481"/>
                  </a:lnTo>
                  <a:lnTo>
                    <a:pt x="593" y="479"/>
                  </a:lnTo>
                  <a:lnTo>
                    <a:pt x="593" y="481"/>
                  </a:lnTo>
                  <a:lnTo>
                    <a:pt x="594" y="481"/>
                  </a:lnTo>
                  <a:lnTo>
                    <a:pt x="596" y="481"/>
                  </a:lnTo>
                  <a:lnTo>
                    <a:pt x="597" y="482"/>
                  </a:lnTo>
                  <a:lnTo>
                    <a:pt x="598" y="482"/>
                  </a:lnTo>
                  <a:lnTo>
                    <a:pt x="598" y="483"/>
                  </a:lnTo>
                  <a:lnTo>
                    <a:pt x="597" y="483"/>
                  </a:lnTo>
                  <a:lnTo>
                    <a:pt x="597" y="482"/>
                  </a:lnTo>
                  <a:lnTo>
                    <a:pt x="597" y="483"/>
                  </a:lnTo>
                  <a:lnTo>
                    <a:pt x="598" y="483"/>
                  </a:lnTo>
                  <a:lnTo>
                    <a:pt x="599" y="484"/>
                  </a:lnTo>
                  <a:lnTo>
                    <a:pt x="599" y="485"/>
                  </a:lnTo>
                  <a:lnTo>
                    <a:pt x="600" y="485"/>
                  </a:lnTo>
                  <a:lnTo>
                    <a:pt x="600" y="486"/>
                  </a:lnTo>
                  <a:lnTo>
                    <a:pt x="600" y="488"/>
                  </a:lnTo>
                  <a:lnTo>
                    <a:pt x="600" y="489"/>
                  </a:lnTo>
                  <a:lnTo>
                    <a:pt x="600" y="490"/>
                  </a:lnTo>
                  <a:lnTo>
                    <a:pt x="601" y="490"/>
                  </a:lnTo>
                  <a:lnTo>
                    <a:pt x="601" y="491"/>
                  </a:lnTo>
                  <a:lnTo>
                    <a:pt x="600" y="491"/>
                  </a:lnTo>
                  <a:lnTo>
                    <a:pt x="600" y="492"/>
                  </a:lnTo>
                  <a:lnTo>
                    <a:pt x="599" y="492"/>
                  </a:lnTo>
                  <a:lnTo>
                    <a:pt x="599" y="491"/>
                  </a:lnTo>
                  <a:lnTo>
                    <a:pt x="598" y="490"/>
                  </a:lnTo>
                  <a:lnTo>
                    <a:pt x="597" y="489"/>
                  </a:lnTo>
                  <a:lnTo>
                    <a:pt x="596" y="488"/>
                  </a:lnTo>
                  <a:lnTo>
                    <a:pt x="596" y="486"/>
                  </a:lnTo>
                  <a:lnTo>
                    <a:pt x="594" y="485"/>
                  </a:lnTo>
                  <a:lnTo>
                    <a:pt x="594" y="486"/>
                  </a:lnTo>
                  <a:lnTo>
                    <a:pt x="594" y="488"/>
                  </a:lnTo>
                  <a:lnTo>
                    <a:pt x="596" y="488"/>
                  </a:lnTo>
                  <a:lnTo>
                    <a:pt x="597" y="490"/>
                  </a:lnTo>
                  <a:lnTo>
                    <a:pt x="598" y="491"/>
                  </a:lnTo>
                  <a:lnTo>
                    <a:pt x="599" y="491"/>
                  </a:lnTo>
                  <a:lnTo>
                    <a:pt x="598" y="492"/>
                  </a:lnTo>
                  <a:lnTo>
                    <a:pt x="598" y="491"/>
                  </a:lnTo>
                  <a:lnTo>
                    <a:pt x="597" y="491"/>
                  </a:lnTo>
                  <a:lnTo>
                    <a:pt x="597" y="492"/>
                  </a:lnTo>
                  <a:lnTo>
                    <a:pt x="597" y="493"/>
                  </a:lnTo>
                  <a:lnTo>
                    <a:pt x="596" y="493"/>
                  </a:lnTo>
                  <a:lnTo>
                    <a:pt x="596" y="495"/>
                  </a:lnTo>
                  <a:lnTo>
                    <a:pt x="596" y="493"/>
                  </a:lnTo>
                  <a:lnTo>
                    <a:pt x="594" y="493"/>
                  </a:lnTo>
                  <a:lnTo>
                    <a:pt x="594" y="492"/>
                  </a:lnTo>
                  <a:lnTo>
                    <a:pt x="594" y="491"/>
                  </a:lnTo>
                  <a:lnTo>
                    <a:pt x="594" y="492"/>
                  </a:lnTo>
                  <a:lnTo>
                    <a:pt x="593" y="492"/>
                  </a:lnTo>
                  <a:lnTo>
                    <a:pt x="593" y="493"/>
                  </a:lnTo>
                  <a:lnTo>
                    <a:pt x="593" y="495"/>
                  </a:lnTo>
                  <a:lnTo>
                    <a:pt x="594" y="495"/>
                  </a:lnTo>
                  <a:lnTo>
                    <a:pt x="594" y="496"/>
                  </a:lnTo>
                  <a:lnTo>
                    <a:pt x="593" y="496"/>
                  </a:lnTo>
                  <a:lnTo>
                    <a:pt x="593" y="497"/>
                  </a:lnTo>
                  <a:lnTo>
                    <a:pt x="592" y="497"/>
                  </a:lnTo>
                  <a:lnTo>
                    <a:pt x="592" y="496"/>
                  </a:lnTo>
                  <a:lnTo>
                    <a:pt x="591" y="495"/>
                  </a:lnTo>
                  <a:lnTo>
                    <a:pt x="591" y="496"/>
                  </a:lnTo>
                  <a:lnTo>
                    <a:pt x="590" y="496"/>
                  </a:lnTo>
                  <a:lnTo>
                    <a:pt x="590" y="497"/>
                  </a:lnTo>
                  <a:lnTo>
                    <a:pt x="589" y="497"/>
                  </a:lnTo>
                  <a:lnTo>
                    <a:pt x="590" y="497"/>
                  </a:lnTo>
                  <a:lnTo>
                    <a:pt x="589" y="498"/>
                  </a:lnTo>
                  <a:lnTo>
                    <a:pt x="586" y="497"/>
                  </a:lnTo>
                  <a:lnTo>
                    <a:pt x="586" y="496"/>
                  </a:lnTo>
                  <a:lnTo>
                    <a:pt x="586" y="495"/>
                  </a:lnTo>
                  <a:lnTo>
                    <a:pt x="586" y="496"/>
                  </a:lnTo>
                  <a:lnTo>
                    <a:pt x="585" y="496"/>
                  </a:lnTo>
                  <a:lnTo>
                    <a:pt x="585" y="495"/>
                  </a:lnTo>
                  <a:lnTo>
                    <a:pt x="585" y="493"/>
                  </a:lnTo>
                  <a:lnTo>
                    <a:pt x="585" y="495"/>
                  </a:lnTo>
                  <a:lnTo>
                    <a:pt x="585" y="496"/>
                  </a:lnTo>
                  <a:lnTo>
                    <a:pt x="585" y="497"/>
                  </a:lnTo>
                  <a:lnTo>
                    <a:pt x="586" y="497"/>
                  </a:lnTo>
                  <a:lnTo>
                    <a:pt x="586" y="498"/>
                  </a:lnTo>
                  <a:lnTo>
                    <a:pt x="585" y="498"/>
                  </a:lnTo>
                  <a:lnTo>
                    <a:pt x="585" y="499"/>
                  </a:lnTo>
                  <a:lnTo>
                    <a:pt x="584" y="499"/>
                  </a:lnTo>
                  <a:lnTo>
                    <a:pt x="584" y="498"/>
                  </a:lnTo>
                  <a:lnTo>
                    <a:pt x="583" y="498"/>
                  </a:lnTo>
                  <a:lnTo>
                    <a:pt x="583" y="497"/>
                  </a:lnTo>
                  <a:lnTo>
                    <a:pt x="582" y="498"/>
                  </a:lnTo>
                  <a:lnTo>
                    <a:pt x="580" y="498"/>
                  </a:lnTo>
                  <a:lnTo>
                    <a:pt x="580" y="497"/>
                  </a:lnTo>
                  <a:lnTo>
                    <a:pt x="580" y="496"/>
                  </a:lnTo>
                  <a:lnTo>
                    <a:pt x="580" y="497"/>
                  </a:lnTo>
                  <a:lnTo>
                    <a:pt x="579" y="497"/>
                  </a:lnTo>
                  <a:lnTo>
                    <a:pt x="579" y="496"/>
                  </a:lnTo>
                  <a:lnTo>
                    <a:pt x="578" y="496"/>
                  </a:lnTo>
                  <a:lnTo>
                    <a:pt x="579" y="497"/>
                  </a:lnTo>
                  <a:lnTo>
                    <a:pt x="579" y="498"/>
                  </a:lnTo>
                  <a:lnTo>
                    <a:pt x="580" y="498"/>
                  </a:lnTo>
                  <a:lnTo>
                    <a:pt x="579" y="499"/>
                  </a:lnTo>
                  <a:lnTo>
                    <a:pt x="578" y="499"/>
                  </a:lnTo>
                  <a:lnTo>
                    <a:pt x="579" y="499"/>
                  </a:lnTo>
                  <a:lnTo>
                    <a:pt x="578" y="499"/>
                  </a:lnTo>
                  <a:lnTo>
                    <a:pt x="578" y="498"/>
                  </a:lnTo>
                  <a:lnTo>
                    <a:pt x="577" y="498"/>
                  </a:lnTo>
                  <a:lnTo>
                    <a:pt x="576" y="498"/>
                  </a:lnTo>
                  <a:lnTo>
                    <a:pt x="577" y="498"/>
                  </a:lnTo>
                  <a:lnTo>
                    <a:pt x="577" y="499"/>
                  </a:lnTo>
                  <a:lnTo>
                    <a:pt x="578" y="499"/>
                  </a:lnTo>
                  <a:lnTo>
                    <a:pt x="578" y="500"/>
                  </a:lnTo>
                  <a:lnTo>
                    <a:pt x="577" y="500"/>
                  </a:lnTo>
                  <a:lnTo>
                    <a:pt x="578" y="500"/>
                  </a:lnTo>
                  <a:lnTo>
                    <a:pt x="577" y="500"/>
                  </a:lnTo>
                  <a:lnTo>
                    <a:pt x="577" y="502"/>
                  </a:lnTo>
                  <a:lnTo>
                    <a:pt x="576" y="502"/>
                  </a:lnTo>
                  <a:lnTo>
                    <a:pt x="575" y="502"/>
                  </a:lnTo>
                  <a:lnTo>
                    <a:pt x="573" y="502"/>
                  </a:lnTo>
                  <a:lnTo>
                    <a:pt x="573" y="500"/>
                  </a:lnTo>
                  <a:lnTo>
                    <a:pt x="573" y="502"/>
                  </a:lnTo>
                  <a:lnTo>
                    <a:pt x="572" y="502"/>
                  </a:lnTo>
                  <a:lnTo>
                    <a:pt x="573" y="502"/>
                  </a:lnTo>
                  <a:lnTo>
                    <a:pt x="572" y="503"/>
                  </a:lnTo>
                  <a:lnTo>
                    <a:pt x="571" y="503"/>
                  </a:lnTo>
                  <a:lnTo>
                    <a:pt x="572" y="503"/>
                  </a:lnTo>
                  <a:lnTo>
                    <a:pt x="571" y="503"/>
                  </a:lnTo>
                  <a:lnTo>
                    <a:pt x="571" y="502"/>
                  </a:lnTo>
                  <a:lnTo>
                    <a:pt x="570" y="502"/>
                  </a:lnTo>
                  <a:lnTo>
                    <a:pt x="570" y="503"/>
                  </a:lnTo>
                  <a:lnTo>
                    <a:pt x="571" y="503"/>
                  </a:lnTo>
                  <a:lnTo>
                    <a:pt x="570" y="503"/>
                  </a:lnTo>
                  <a:lnTo>
                    <a:pt x="569" y="503"/>
                  </a:lnTo>
                  <a:lnTo>
                    <a:pt x="570" y="503"/>
                  </a:lnTo>
                  <a:lnTo>
                    <a:pt x="569" y="503"/>
                  </a:lnTo>
                  <a:lnTo>
                    <a:pt x="569" y="502"/>
                  </a:lnTo>
                  <a:lnTo>
                    <a:pt x="568" y="502"/>
                  </a:lnTo>
                  <a:lnTo>
                    <a:pt x="568" y="503"/>
                  </a:lnTo>
                  <a:lnTo>
                    <a:pt x="569" y="503"/>
                  </a:lnTo>
                  <a:lnTo>
                    <a:pt x="568" y="503"/>
                  </a:lnTo>
                  <a:lnTo>
                    <a:pt x="568" y="504"/>
                  </a:lnTo>
                  <a:lnTo>
                    <a:pt x="566" y="504"/>
                  </a:lnTo>
                  <a:lnTo>
                    <a:pt x="565" y="504"/>
                  </a:lnTo>
                  <a:lnTo>
                    <a:pt x="564" y="504"/>
                  </a:lnTo>
                  <a:lnTo>
                    <a:pt x="564" y="505"/>
                  </a:lnTo>
                  <a:lnTo>
                    <a:pt x="564" y="506"/>
                  </a:lnTo>
                  <a:lnTo>
                    <a:pt x="563" y="506"/>
                  </a:lnTo>
                  <a:lnTo>
                    <a:pt x="563" y="505"/>
                  </a:lnTo>
                  <a:lnTo>
                    <a:pt x="564" y="505"/>
                  </a:lnTo>
                  <a:lnTo>
                    <a:pt x="563" y="505"/>
                  </a:lnTo>
                  <a:lnTo>
                    <a:pt x="563" y="504"/>
                  </a:lnTo>
                  <a:lnTo>
                    <a:pt x="564" y="504"/>
                  </a:lnTo>
                  <a:lnTo>
                    <a:pt x="564" y="503"/>
                  </a:lnTo>
                  <a:lnTo>
                    <a:pt x="564" y="504"/>
                  </a:lnTo>
                  <a:lnTo>
                    <a:pt x="563" y="504"/>
                  </a:lnTo>
                  <a:lnTo>
                    <a:pt x="563" y="505"/>
                  </a:lnTo>
                  <a:lnTo>
                    <a:pt x="563" y="506"/>
                  </a:lnTo>
                  <a:lnTo>
                    <a:pt x="562" y="506"/>
                  </a:lnTo>
                  <a:lnTo>
                    <a:pt x="561" y="507"/>
                  </a:lnTo>
                  <a:lnTo>
                    <a:pt x="561" y="506"/>
                  </a:lnTo>
                  <a:lnTo>
                    <a:pt x="561" y="505"/>
                  </a:lnTo>
                  <a:lnTo>
                    <a:pt x="561" y="506"/>
                  </a:lnTo>
                  <a:lnTo>
                    <a:pt x="561" y="505"/>
                  </a:lnTo>
                  <a:lnTo>
                    <a:pt x="561" y="504"/>
                  </a:lnTo>
                  <a:lnTo>
                    <a:pt x="559" y="504"/>
                  </a:lnTo>
                  <a:lnTo>
                    <a:pt x="559" y="503"/>
                  </a:lnTo>
                  <a:lnTo>
                    <a:pt x="559" y="504"/>
                  </a:lnTo>
                  <a:lnTo>
                    <a:pt x="559" y="505"/>
                  </a:lnTo>
                  <a:lnTo>
                    <a:pt x="558" y="505"/>
                  </a:lnTo>
                  <a:lnTo>
                    <a:pt x="559" y="505"/>
                  </a:lnTo>
                  <a:lnTo>
                    <a:pt x="559" y="506"/>
                  </a:lnTo>
                  <a:lnTo>
                    <a:pt x="561" y="506"/>
                  </a:lnTo>
                  <a:lnTo>
                    <a:pt x="561" y="507"/>
                  </a:lnTo>
                  <a:lnTo>
                    <a:pt x="559" y="507"/>
                  </a:lnTo>
                  <a:lnTo>
                    <a:pt x="559" y="509"/>
                  </a:lnTo>
                  <a:lnTo>
                    <a:pt x="558" y="509"/>
                  </a:lnTo>
                  <a:lnTo>
                    <a:pt x="558" y="510"/>
                  </a:lnTo>
                  <a:lnTo>
                    <a:pt x="558" y="509"/>
                  </a:lnTo>
                  <a:lnTo>
                    <a:pt x="558" y="510"/>
                  </a:lnTo>
                  <a:lnTo>
                    <a:pt x="557" y="510"/>
                  </a:lnTo>
                  <a:lnTo>
                    <a:pt x="557" y="511"/>
                  </a:lnTo>
                  <a:lnTo>
                    <a:pt x="557" y="512"/>
                  </a:lnTo>
                  <a:lnTo>
                    <a:pt x="558" y="512"/>
                  </a:lnTo>
                  <a:lnTo>
                    <a:pt x="558" y="513"/>
                  </a:lnTo>
                  <a:lnTo>
                    <a:pt x="558" y="512"/>
                  </a:lnTo>
                  <a:lnTo>
                    <a:pt x="558" y="513"/>
                  </a:lnTo>
                  <a:lnTo>
                    <a:pt x="558" y="512"/>
                  </a:lnTo>
                  <a:lnTo>
                    <a:pt x="558" y="513"/>
                  </a:lnTo>
                  <a:lnTo>
                    <a:pt x="559" y="513"/>
                  </a:lnTo>
                  <a:lnTo>
                    <a:pt x="559" y="512"/>
                  </a:lnTo>
                  <a:lnTo>
                    <a:pt x="561" y="512"/>
                  </a:lnTo>
                  <a:lnTo>
                    <a:pt x="561" y="513"/>
                  </a:lnTo>
                  <a:lnTo>
                    <a:pt x="561" y="512"/>
                  </a:lnTo>
                  <a:lnTo>
                    <a:pt x="561" y="513"/>
                  </a:lnTo>
                  <a:lnTo>
                    <a:pt x="561" y="512"/>
                  </a:lnTo>
                  <a:lnTo>
                    <a:pt x="561" y="513"/>
                  </a:lnTo>
                  <a:lnTo>
                    <a:pt x="562" y="513"/>
                  </a:lnTo>
                  <a:lnTo>
                    <a:pt x="562" y="514"/>
                  </a:lnTo>
                  <a:lnTo>
                    <a:pt x="561" y="514"/>
                  </a:lnTo>
                  <a:lnTo>
                    <a:pt x="561" y="513"/>
                  </a:lnTo>
                  <a:lnTo>
                    <a:pt x="561" y="514"/>
                  </a:lnTo>
                  <a:lnTo>
                    <a:pt x="561" y="516"/>
                  </a:lnTo>
                  <a:lnTo>
                    <a:pt x="562" y="517"/>
                  </a:lnTo>
                  <a:lnTo>
                    <a:pt x="562" y="516"/>
                  </a:lnTo>
                  <a:lnTo>
                    <a:pt x="562" y="517"/>
                  </a:lnTo>
                  <a:lnTo>
                    <a:pt x="563" y="517"/>
                  </a:lnTo>
                  <a:lnTo>
                    <a:pt x="564" y="518"/>
                  </a:lnTo>
                  <a:lnTo>
                    <a:pt x="564" y="519"/>
                  </a:lnTo>
                  <a:lnTo>
                    <a:pt x="563" y="520"/>
                  </a:lnTo>
                  <a:lnTo>
                    <a:pt x="563" y="521"/>
                  </a:lnTo>
                  <a:lnTo>
                    <a:pt x="562" y="521"/>
                  </a:lnTo>
                  <a:lnTo>
                    <a:pt x="561" y="523"/>
                  </a:lnTo>
                  <a:lnTo>
                    <a:pt x="561" y="521"/>
                  </a:lnTo>
                  <a:lnTo>
                    <a:pt x="559" y="521"/>
                  </a:lnTo>
                  <a:lnTo>
                    <a:pt x="559" y="523"/>
                  </a:lnTo>
                  <a:lnTo>
                    <a:pt x="558" y="523"/>
                  </a:lnTo>
                  <a:lnTo>
                    <a:pt x="558" y="521"/>
                  </a:lnTo>
                  <a:lnTo>
                    <a:pt x="557" y="521"/>
                  </a:lnTo>
                  <a:lnTo>
                    <a:pt x="556" y="521"/>
                  </a:lnTo>
                  <a:lnTo>
                    <a:pt x="556" y="523"/>
                  </a:lnTo>
                  <a:lnTo>
                    <a:pt x="556" y="521"/>
                  </a:lnTo>
                  <a:lnTo>
                    <a:pt x="556" y="520"/>
                  </a:lnTo>
                  <a:lnTo>
                    <a:pt x="555" y="520"/>
                  </a:lnTo>
                  <a:lnTo>
                    <a:pt x="556" y="520"/>
                  </a:lnTo>
                  <a:lnTo>
                    <a:pt x="555" y="519"/>
                  </a:lnTo>
                  <a:lnTo>
                    <a:pt x="556" y="519"/>
                  </a:lnTo>
                  <a:lnTo>
                    <a:pt x="556" y="520"/>
                  </a:lnTo>
                  <a:lnTo>
                    <a:pt x="557" y="520"/>
                  </a:lnTo>
                  <a:lnTo>
                    <a:pt x="557" y="519"/>
                  </a:lnTo>
                  <a:lnTo>
                    <a:pt x="556" y="519"/>
                  </a:lnTo>
                  <a:lnTo>
                    <a:pt x="556" y="518"/>
                  </a:lnTo>
                  <a:lnTo>
                    <a:pt x="556" y="519"/>
                  </a:lnTo>
                  <a:lnTo>
                    <a:pt x="555" y="518"/>
                  </a:lnTo>
                  <a:lnTo>
                    <a:pt x="554" y="518"/>
                  </a:lnTo>
                  <a:lnTo>
                    <a:pt x="555" y="518"/>
                  </a:lnTo>
                  <a:lnTo>
                    <a:pt x="555" y="517"/>
                  </a:lnTo>
                  <a:lnTo>
                    <a:pt x="554" y="517"/>
                  </a:lnTo>
                  <a:lnTo>
                    <a:pt x="554" y="516"/>
                  </a:lnTo>
                  <a:lnTo>
                    <a:pt x="553" y="516"/>
                  </a:lnTo>
                  <a:lnTo>
                    <a:pt x="554" y="516"/>
                  </a:lnTo>
                  <a:lnTo>
                    <a:pt x="554" y="514"/>
                  </a:lnTo>
                  <a:lnTo>
                    <a:pt x="554" y="516"/>
                  </a:lnTo>
                  <a:lnTo>
                    <a:pt x="553" y="514"/>
                  </a:lnTo>
                  <a:lnTo>
                    <a:pt x="553" y="513"/>
                  </a:lnTo>
                  <a:lnTo>
                    <a:pt x="553" y="512"/>
                  </a:lnTo>
                  <a:lnTo>
                    <a:pt x="553" y="513"/>
                  </a:lnTo>
                  <a:lnTo>
                    <a:pt x="551" y="513"/>
                  </a:lnTo>
                  <a:lnTo>
                    <a:pt x="553" y="513"/>
                  </a:lnTo>
                  <a:lnTo>
                    <a:pt x="551" y="513"/>
                  </a:lnTo>
                  <a:lnTo>
                    <a:pt x="551" y="512"/>
                  </a:lnTo>
                  <a:lnTo>
                    <a:pt x="551" y="511"/>
                  </a:lnTo>
                  <a:lnTo>
                    <a:pt x="551" y="510"/>
                  </a:lnTo>
                  <a:lnTo>
                    <a:pt x="551" y="509"/>
                  </a:lnTo>
                  <a:lnTo>
                    <a:pt x="550" y="509"/>
                  </a:lnTo>
                  <a:lnTo>
                    <a:pt x="550" y="507"/>
                  </a:lnTo>
                  <a:lnTo>
                    <a:pt x="551" y="507"/>
                  </a:lnTo>
                  <a:lnTo>
                    <a:pt x="551" y="506"/>
                  </a:lnTo>
                  <a:lnTo>
                    <a:pt x="551" y="505"/>
                  </a:lnTo>
                  <a:lnTo>
                    <a:pt x="553" y="505"/>
                  </a:lnTo>
                  <a:lnTo>
                    <a:pt x="554" y="505"/>
                  </a:lnTo>
                  <a:lnTo>
                    <a:pt x="554" y="504"/>
                  </a:lnTo>
                  <a:lnTo>
                    <a:pt x="553" y="504"/>
                  </a:lnTo>
                  <a:lnTo>
                    <a:pt x="554" y="503"/>
                  </a:lnTo>
                  <a:lnTo>
                    <a:pt x="553" y="503"/>
                  </a:lnTo>
                  <a:lnTo>
                    <a:pt x="554" y="503"/>
                  </a:lnTo>
                  <a:lnTo>
                    <a:pt x="553" y="503"/>
                  </a:lnTo>
                  <a:lnTo>
                    <a:pt x="551" y="503"/>
                  </a:lnTo>
                  <a:lnTo>
                    <a:pt x="551" y="502"/>
                  </a:lnTo>
                  <a:lnTo>
                    <a:pt x="550" y="502"/>
                  </a:lnTo>
                  <a:lnTo>
                    <a:pt x="551" y="503"/>
                  </a:lnTo>
                  <a:lnTo>
                    <a:pt x="550" y="503"/>
                  </a:lnTo>
                  <a:lnTo>
                    <a:pt x="549" y="502"/>
                  </a:lnTo>
                  <a:lnTo>
                    <a:pt x="549" y="500"/>
                  </a:lnTo>
                  <a:lnTo>
                    <a:pt x="549" y="502"/>
                  </a:lnTo>
                  <a:lnTo>
                    <a:pt x="548" y="502"/>
                  </a:lnTo>
                  <a:lnTo>
                    <a:pt x="548" y="500"/>
                  </a:lnTo>
                  <a:lnTo>
                    <a:pt x="548" y="499"/>
                  </a:lnTo>
                  <a:lnTo>
                    <a:pt x="548" y="498"/>
                  </a:lnTo>
                  <a:lnTo>
                    <a:pt x="547" y="499"/>
                  </a:lnTo>
                  <a:lnTo>
                    <a:pt x="547" y="500"/>
                  </a:lnTo>
                  <a:lnTo>
                    <a:pt x="547" y="499"/>
                  </a:lnTo>
                  <a:lnTo>
                    <a:pt x="547" y="500"/>
                  </a:lnTo>
                  <a:lnTo>
                    <a:pt x="548" y="500"/>
                  </a:lnTo>
                  <a:lnTo>
                    <a:pt x="548" y="502"/>
                  </a:lnTo>
                  <a:lnTo>
                    <a:pt x="548" y="503"/>
                  </a:lnTo>
                  <a:lnTo>
                    <a:pt x="547" y="503"/>
                  </a:lnTo>
                  <a:lnTo>
                    <a:pt x="546" y="503"/>
                  </a:lnTo>
                  <a:lnTo>
                    <a:pt x="544" y="503"/>
                  </a:lnTo>
                  <a:lnTo>
                    <a:pt x="544" y="504"/>
                  </a:lnTo>
                  <a:lnTo>
                    <a:pt x="543" y="504"/>
                  </a:lnTo>
                  <a:lnTo>
                    <a:pt x="543" y="503"/>
                  </a:lnTo>
                  <a:lnTo>
                    <a:pt x="543" y="504"/>
                  </a:lnTo>
                  <a:lnTo>
                    <a:pt x="542" y="503"/>
                  </a:lnTo>
                  <a:lnTo>
                    <a:pt x="542" y="504"/>
                  </a:lnTo>
                  <a:lnTo>
                    <a:pt x="543" y="504"/>
                  </a:lnTo>
                  <a:lnTo>
                    <a:pt x="542" y="504"/>
                  </a:lnTo>
                  <a:lnTo>
                    <a:pt x="541" y="503"/>
                  </a:lnTo>
                  <a:lnTo>
                    <a:pt x="542" y="503"/>
                  </a:lnTo>
                  <a:lnTo>
                    <a:pt x="542" y="502"/>
                  </a:lnTo>
                  <a:lnTo>
                    <a:pt x="542" y="500"/>
                  </a:lnTo>
                  <a:lnTo>
                    <a:pt x="541" y="500"/>
                  </a:lnTo>
                  <a:lnTo>
                    <a:pt x="540" y="500"/>
                  </a:lnTo>
                  <a:lnTo>
                    <a:pt x="539" y="500"/>
                  </a:lnTo>
                  <a:lnTo>
                    <a:pt x="539" y="499"/>
                  </a:lnTo>
                  <a:lnTo>
                    <a:pt x="537" y="499"/>
                  </a:lnTo>
                  <a:lnTo>
                    <a:pt x="537" y="498"/>
                  </a:lnTo>
                  <a:lnTo>
                    <a:pt x="539" y="498"/>
                  </a:lnTo>
                  <a:lnTo>
                    <a:pt x="537" y="498"/>
                  </a:lnTo>
                  <a:lnTo>
                    <a:pt x="537" y="497"/>
                  </a:lnTo>
                  <a:lnTo>
                    <a:pt x="536" y="497"/>
                  </a:lnTo>
                  <a:lnTo>
                    <a:pt x="537" y="498"/>
                  </a:lnTo>
                  <a:lnTo>
                    <a:pt x="537" y="499"/>
                  </a:lnTo>
                  <a:lnTo>
                    <a:pt x="537" y="498"/>
                  </a:lnTo>
                  <a:lnTo>
                    <a:pt x="536" y="498"/>
                  </a:lnTo>
                  <a:lnTo>
                    <a:pt x="537" y="498"/>
                  </a:lnTo>
                  <a:lnTo>
                    <a:pt x="536" y="498"/>
                  </a:lnTo>
                  <a:lnTo>
                    <a:pt x="537" y="498"/>
                  </a:lnTo>
                  <a:lnTo>
                    <a:pt x="536" y="499"/>
                  </a:lnTo>
                  <a:lnTo>
                    <a:pt x="537" y="499"/>
                  </a:lnTo>
                  <a:lnTo>
                    <a:pt x="537" y="500"/>
                  </a:lnTo>
                  <a:lnTo>
                    <a:pt x="539" y="500"/>
                  </a:lnTo>
                  <a:lnTo>
                    <a:pt x="537" y="500"/>
                  </a:lnTo>
                  <a:lnTo>
                    <a:pt x="536" y="500"/>
                  </a:lnTo>
                  <a:lnTo>
                    <a:pt x="536" y="499"/>
                  </a:lnTo>
                  <a:lnTo>
                    <a:pt x="536" y="500"/>
                  </a:lnTo>
                  <a:lnTo>
                    <a:pt x="536" y="499"/>
                  </a:lnTo>
                  <a:lnTo>
                    <a:pt x="536" y="498"/>
                  </a:lnTo>
                  <a:lnTo>
                    <a:pt x="535" y="499"/>
                  </a:lnTo>
                  <a:lnTo>
                    <a:pt x="535" y="498"/>
                  </a:lnTo>
                  <a:lnTo>
                    <a:pt x="535" y="497"/>
                  </a:lnTo>
                  <a:lnTo>
                    <a:pt x="535" y="498"/>
                  </a:lnTo>
                  <a:lnTo>
                    <a:pt x="535" y="497"/>
                  </a:lnTo>
                  <a:lnTo>
                    <a:pt x="535" y="498"/>
                  </a:lnTo>
                  <a:lnTo>
                    <a:pt x="534" y="498"/>
                  </a:lnTo>
                  <a:lnTo>
                    <a:pt x="535" y="498"/>
                  </a:lnTo>
                  <a:lnTo>
                    <a:pt x="534" y="498"/>
                  </a:lnTo>
                  <a:lnTo>
                    <a:pt x="534" y="497"/>
                  </a:lnTo>
                  <a:lnTo>
                    <a:pt x="534" y="496"/>
                  </a:lnTo>
                  <a:lnTo>
                    <a:pt x="533" y="496"/>
                  </a:lnTo>
                  <a:lnTo>
                    <a:pt x="534" y="496"/>
                  </a:lnTo>
                  <a:lnTo>
                    <a:pt x="533" y="496"/>
                  </a:lnTo>
                  <a:lnTo>
                    <a:pt x="533" y="497"/>
                  </a:lnTo>
                  <a:lnTo>
                    <a:pt x="532" y="497"/>
                  </a:lnTo>
                  <a:lnTo>
                    <a:pt x="532" y="496"/>
                  </a:lnTo>
                  <a:lnTo>
                    <a:pt x="532" y="497"/>
                  </a:lnTo>
                  <a:lnTo>
                    <a:pt x="533" y="497"/>
                  </a:lnTo>
                  <a:lnTo>
                    <a:pt x="533" y="498"/>
                  </a:lnTo>
                  <a:lnTo>
                    <a:pt x="533" y="499"/>
                  </a:lnTo>
                  <a:lnTo>
                    <a:pt x="534" y="499"/>
                  </a:lnTo>
                  <a:lnTo>
                    <a:pt x="533" y="499"/>
                  </a:lnTo>
                  <a:lnTo>
                    <a:pt x="534" y="499"/>
                  </a:lnTo>
                  <a:lnTo>
                    <a:pt x="534" y="500"/>
                  </a:lnTo>
                  <a:lnTo>
                    <a:pt x="533" y="500"/>
                  </a:lnTo>
                  <a:lnTo>
                    <a:pt x="534" y="500"/>
                  </a:lnTo>
                  <a:lnTo>
                    <a:pt x="533" y="502"/>
                  </a:lnTo>
                  <a:lnTo>
                    <a:pt x="533" y="500"/>
                  </a:lnTo>
                  <a:lnTo>
                    <a:pt x="533" y="502"/>
                  </a:lnTo>
                  <a:lnTo>
                    <a:pt x="532" y="502"/>
                  </a:lnTo>
                  <a:lnTo>
                    <a:pt x="532" y="500"/>
                  </a:lnTo>
                  <a:lnTo>
                    <a:pt x="532" y="502"/>
                  </a:lnTo>
                  <a:lnTo>
                    <a:pt x="533" y="502"/>
                  </a:lnTo>
                  <a:lnTo>
                    <a:pt x="533" y="500"/>
                  </a:lnTo>
                  <a:lnTo>
                    <a:pt x="532" y="500"/>
                  </a:lnTo>
                  <a:lnTo>
                    <a:pt x="533" y="500"/>
                  </a:lnTo>
                  <a:lnTo>
                    <a:pt x="533" y="499"/>
                  </a:lnTo>
                  <a:lnTo>
                    <a:pt x="532" y="499"/>
                  </a:lnTo>
                  <a:lnTo>
                    <a:pt x="530" y="499"/>
                  </a:lnTo>
                  <a:lnTo>
                    <a:pt x="530" y="500"/>
                  </a:lnTo>
                  <a:lnTo>
                    <a:pt x="530" y="502"/>
                  </a:lnTo>
                  <a:lnTo>
                    <a:pt x="529" y="503"/>
                  </a:lnTo>
                  <a:lnTo>
                    <a:pt x="529" y="502"/>
                  </a:lnTo>
                  <a:lnTo>
                    <a:pt x="530" y="502"/>
                  </a:lnTo>
                  <a:lnTo>
                    <a:pt x="530" y="500"/>
                  </a:lnTo>
                  <a:lnTo>
                    <a:pt x="529" y="500"/>
                  </a:lnTo>
                  <a:lnTo>
                    <a:pt x="529" y="502"/>
                  </a:lnTo>
                  <a:lnTo>
                    <a:pt x="528" y="502"/>
                  </a:lnTo>
                  <a:lnTo>
                    <a:pt x="527" y="502"/>
                  </a:lnTo>
                  <a:lnTo>
                    <a:pt x="528" y="502"/>
                  </a:lnTo>
                  <a:lnTo>
                    <a:pt x="527" y="502"/>
                  </a:lnTo>
                  <a:lnTo>
                    <a:pt x="527" y="503"/>
                  </a:lnTo>
                  <a:lnTo>
                    <a:pt x="528" y="503"/>
                  </a:lnTo>
                  <a:lnTo>
                    <a:pt x="527" y="503"/>
                  </a:lnTo>
                  <a:lnTo>
                    <a:pt x="527" y="504"/>
                  </a:lnTo>
                  <a:lnTo>
                    <a:pt x="526" y="504"/>
                  </a:lnTo>
                  <a:lnTo>
                    <a:pt x="526" y="503"/>
                  </a:lnTo>
                  <a:lnTo>
                    <a:pt x="527" y="503"/>
                  </a:lnTo>
                  <a:lnTo>
                    <a:pt x="526" y="502"/>
                  </a:lnTo>
                  <a:lnTo>
                    <a:pt x="525" y="502"/>
                  </a:lnTo>
                  <a:lnTo>
                    <a:pt x="525" y="500"/>
                  </a:lnTo>
                  <a:lnTo>
                    <a:pt x="523" y="500"/>
                  </a:lnTo>
                  <a:lnTo>
                    <a:pt x="523" y="499"/>
                  </a:lnTo>
                  <a:lnTo>
                    <a:pt x="522" y="500"/>
                  </a:lnTo>
                  <a:lnTo>
                    <a:pt x="521" y="500"/>
                  </a:lnTo>
                  <a:lnTo>
                    <a:pt x="520" y="500"/>
                  </a:lnTo>
                  <a:lnTo>
                    <a:pt x="520" y="502"/>
                  </a:lnTo>
                  <a:lnTo>
                    <a:pt x="519" y="500"/>
                  </a:lnTo>
                  <a:lnTo>
                    <a:pt x="518" y="500"/>
                  </a:lnTo>
                  <a:lnTo>
                    <a:pt x="516" y="499"/>
                  </a:lnTo>
                  <a:lnTo>
                    <a:pt x="515" y="499"/>
                  </a:lnTo>
                  <a:lnTo>
                    <a:pt x="513" y="498"/>
                  </a:lnTo>
                  <a:lnTo>
                    <a:pt x="512" y="497"/>
                  </a:lnTo>
                  <a:lnTo>
                    <a:pt x="512" y="496"/>
                  </a:lnTo>
                  <a:lnTo>
                    <a:pt x="511" y="496"/>
                  </a:lnTo>
                  <a:lnTo>
                    <a:pt x="511" y="495"/>
                  </a:lnTo>
                  <a:lnTo>
                    <a:pt x="509" y="495"/>
                  </a:lnTo>
                  <a:lnTo>
                    <a:pt x="508" y="495"/>
                  </a:lnTo>
                  <a:lnTo>
                    <a:pt x="507" y="495"/>
                  </a:lnTo>
                  <a:lnTo>
                    <a:pt x="507" y="493"/>
                  </a:lnTo>
                  <a:lnTo>
                    <a:pt x="507" y="492"/>
                  </a:lnTo>
                  <a:lnTo>
                    <a:pt x="506" y="492"/>
                  </a:lnTo>
                  <a:lnTo>
                    <a:pt x="506" y="491"/>
                  </a:lnTo>
                  <a:lnTo>
                    <a:pt x="506" y="490"/>
                  </a:lnTo>
                  <a:lnTo>
                    <a:pt x="506" y="489"/>
                  </a:lnTo>
                  <a:lnTo>
                    <a:pt x="505" y="489"/>
                  </a:lnTo>
                  <a:lnTo>
                    <a:pt x="504" y="488"/>
                  </a:lnTo>
                  <a:lnTo>
                    <a:pt x="504" y="486"/>
                  </a:lnTo>
                  <a:lnTo>
                    <a:pt x="504" y="485"/>
                  </a:lnTo>
                  <a:lnTo>
                    <a:pt x="505" y="485"/>
                  </a:lnTo>
                  <a:lnTo>
                    <a:pt x="506" y="485"/>
                  </a:lnTo>
                  <a:lnTo>
                    <a:pt x="506" y="484"/>
                  </a:lnTo>
                  <a:lnTo>
                    <a:pt x="506" y="483"/>
                  </a:lnTo>
                  <a:lnTo>
                    <a:pt x="507" y="482"/>
                  </a:lnTo>
                  <a:lnTo>
                    <a:pt x="506" y="482"/>
                  </a:lnTo>
                  <a:lnTo>
                    <a:pt x="505" y="481"/>
                  </a:lnTo>
                  <a:lnTo>
                    <a:pt x="504" y="481"/>
                  </a:lnTo>
                  <a:lnTo>
                    <a:pt x="502" y="479"/>
                  </a:lnTo>
                  <a:lnTo>
                    <a:pt x="502" y="481"/>
                  </a:lnTo>
                  <a:lnTo>
                    <a:pt x="501" y="481"/>
                  </a:lnTo>
                  <a:lnTo>
                    <a:pt x="500" y="481"/>
                  </a:lnTo>
                  <a:lnTo>
                    <a:pt x="499" y="481"/>
                  </a:lnTo>
                  <a:lnTo>
                    <a:pt x="499" y="479"/>
                  </a:lnTo>
                  <a:lnTo>
                    <a:pt x="498" y="479"/>
                  </a:lnTo>
                  <a:lnTo>
                    <a:pt x="497" y="479"/>
                  </a:lnTo>
                  <a:lnTo>
                    <a:pt x="495" y="479"/>
                  </a:lnTo>
                  <a:lnTo>
                    <a:pt x="494" y="479"/>
                  </a:lnTo>
                  <a:lnTo>
                    <a:pt x="493" y="479"/>
                  </a:lnTo>
                  <a:lnTo>
                    <a:pt x="493" y="481"/>
                  </a:lnTo>
                  <a:lnTo>
                    <a:pt x="493" y="479"/>
                  </a:lnTo>
                  <a:lnTo>
                    <a:pt x="492" y="479"/>
                  </a:lnTo>
                  <a:lnTo>
                    <a:pt x="492" y="478"/>
                  </a:lnTo>
                  <a:lnTo>
                    <a:pt x="491" y="478"/>
                  </a:lnTo>
                  <a:lnTo>
                    <a:pt x="490" y="478"/>
                  </a:lnTo>
                  <a:lnTo>
                    <a:pt x="489" y="477"/>
                  </a:lnTo>
                  <a:lnTo>
                    <a:pt x="489" y="476"/>
                  </a:lnTo>
                  <a:lnTo>
                    <a:pt x="487" y="476"/>
                  </a:lnTo>
                  <a:lnTo>
                    <a:pt x="487" y="475"/>
                  </a:lnTo>
                  <a:lnTo>
                    <a:pt x="486" y="475"/>
                  </a:lnTo>
                  <a:lnTo>
                    <a:pt x="486" y="474"/>
                  </a:lnTo>
                  <a:lnTo>
                    <a:pt x="485" y="474"/>
                  </a:lnTo>
                  <a:lnTo>
                    <a:pt x="485" y="472"/>
                  </a:lnTo>
                  <a:lnTo>
                    <a:pt x="484" y="474"/>
                  </a:lnTo>
                  <a:lnTo>
                    <a:pt x="484" y="475"/>
                  </a:lnTo>
                  <a:lnTo>
                    <a:pt x="483" y="475"/>
                  </a:lnTo>
                  <a:lnTo>
                    <a:pt x="482" y="475"/>
                  </a:lnTo>
                  <a:lnTo>
                    <a:pt x="480" y="476"/>
                  </a:lnTo>
                  <a:lnTo>
                    <a:pt x="479" y="476"/>
                  </a:lnTo>
                  <a:lnTo>
                    <a:pt x="479" y="477"/>
                  </a:lnTo>
                  <a:lnTo>
                    <a:pt x="479" y="479"/>
                  </a:lnTo>
                  <a:lnTo>
                    <a:pt x="479" y="481"/>
                  </a:lnTo>
                  <a:lnTo>
                    <a:pt x="478" y="481"/>
                  </a:lnTo>
                  <a:lnTo>
                    <a:pt x="478" y="482"/>
                  </a:lnTo>
                  <a:lnTo>
                    <a:pt x="477" y="482"/>
                  </a:lnTo>
                  <a:lnTo>
                    <a:pt x="476" y="482"/>
                  </a:lnTo>
                  <a:lnTo>
                    <a:pt x="475" y="482"/>
                  </a:lnTo>
                  <a:lnTo>
                    <a:pt x="475" y="483"/>
                  </a:lnTo>
                  <a:lnTo>
                    <a:pt x="473" y="483"/>
                  </a:lnTo>
                  <a:lnTo>
                    <a:pt x="473" y="484"/>
                  </a:lnTo>
                  <a:lnTo>
                    <a:pt x="473" y="483"/>
                  </a:lnTo>
                  <a:lnTo>
                    <a:pt x="472" y="483"/>
                  </a:lnTo>
                  <a:lnTo>
                    <a:pt x="472" y="482"/>
                  </a:lnTo>
                  <a:lnTo>
                    <a:pt x="471" y="482"/>
                  </a:lnTo>
                  <a:lnTo>
                    <a:pt x="470" y="482"/>
                  </a:lnTo>
                  <a:lnTo>
                    <a:pt x="470" y="483"/>
                  </a:lnTo>
                  <a:lnTo>
                    <a:pt x="469" y="483"/>
                  </a:lnTo>
                  <a:lnTo>
                    <a:pt x="469" y="484"/>
                  </a:lnTo>
                  <a:lnTo>
                    <a:pt x="469" y="485"/>
                  </a:lnTo>
                  <a:lnTo>
                    <a:pt x="469" y="486"/>
                  </a:lnTo>
                  <a:lnTo>
                    <a:pt x="468" y="486"/>
                  </a:lnTo>
                  <a:lnTo>
                    <a:pt x="468" y="485"/>
                  </a:lnTo>
                  <a:lnTo>
                    <a:pt x="466" y="485"/>
                  </a:lnTo>
                  <a:lnTo>
                    <a:pt x="466" y="484"/>
                  </a:lnTo>
                  <a:lnTo>
                    <a:pt x="465" y="483"/>
                  </a:lnTo>
                  <a:lnTo>
                    <a:pt x="464" y="482"/>
                  </a:lnTo>
                  <a:lnTo>
                    <a:pt x="463" y="482"/>
                  </a:lnTo>
                  <a:lnTo>
                    <a:pt x="463" y="483"/>
                  </a:lnTo>
                  <a:lnTo>
                    <a:pt x="463" y="484"/>
                  </a:lnTo>
                  <a:lnTo>
                    <a:pt x="463" y="485"/>
                  </a:lnTo>
                  <a:lnTo>
                    <a:pt x="462" y="485"/>
                  </a:lnTo>
                  <a:lnTo>
                    <a:pt x="462" y="484"/>
                  </a:lnTo>
                  <a:lnTo>
                    <a:pt x="461" y="484"/>
                  </a:lnTo>
                  <a:lnTo>
                    <a:pt x="461" y="483"/>
                  </a:lnTo>
                  <a:lnTo>
                    <a:pt x="461" y="482"/>
                  </a:lnTo>
                  <a:lnTo>
                    <a:pt x="459" y="482"/>
                  </a:lnTo>
                  <a:lnTo>
                    <a:pt x="458" y="483"/>
                  </a:lnTo>
                  <a:lnTo>
                    <a:pt x="458" y="484"/>
                  </a:lnTo>
                  <a:lnTo>
                    <a:pt x="457" y="485"/>
                  </a:lnTo>
                  <a:lnTo>
                    <a:pt x="457" y="486"/>
                  </a:lnTo>
                  <a:lnTo>
                    <a:pt x="456" y="486"/>
                  </a:lnTo>
                  <a:lnTo>
                    <a:pt x="456" y="488"/>
                  </a:lnTo>
                  <a:lnTo>
                    <a:pt x="455" y="488"/>
                  </a:lnTo>
                  <a:lnTo>
                    <a:pt x="455" y="486"/>
                  </a:lnTo>
                  <a:lnTo>
                    <a:pt x="454" y="485"/>
                  </a:lnTo>
                  <a:lnTo>
                    <a:pt x="452" y="485"/>
                  </a:lnTo>
                  <a:lnTo>
                    <a:pt x="452" y="484"/>
                  </a:lnTo>
                  <a:lnTo>
                    <a:pt x="451" y="484"/>
                  </a:lnTo>
                  <a:lnTo>
                    <a:pt x="450" y="484"/>
                  </a:lnTo>
                  <a:lnTo>
                    <a:pt x="450" y="483"/>
                  </a:lnTo>
                  <a:lnTo>
                    <a:pt x="449" y="483"/>
                  </a:lnTo>
                  <a:lnTo>
                    <a:pt x="448" y="483"/>
                  </a:lnTo>
                  <a:lnTo>
                    <a:pt x="448" y="482"/>
                  </a:lnTo>
                  <a:lnTo>
                    <a:pt x="448" y="483"/>
                  </a:lnTo>
                  <a:lnTo>
                    <a:pt x="447" y="483"/>
                  </a:lnTo>
                  <a:lnTo>
                    <a:pt x="447" y="484"/>
                  </a:lnTo>
                  <a:lnTo>
                    <a:pt x="447" y="485"/>
                  </a:lnTo>
                  <a:lnTo>
                    <a:pt x="445" y="486"/>
                  </a:lnTo>
                  <a:lnTo>
                    <a:pt x="445" y="488"/>
                  </a:lnTo>
                  <a:lnTo>
                    <a:pt x="444" y="488"/>
                  </a:lnTo>
                  <a:lnTo>
                    <a:pt x="443" y="488"/>
                  </a:lnTo>
                  <a:lnTo>
                    <a:pt x="442" y="488"/>
                  </a:lnTo>
                  <a:lnTo>
                    <a:pt x="441" y="488"/>
                  </a:lnTo>
                  <a:lnTo>
                    <a:pt x="441" y="489"/>
                  </a:lnTo>
                  <a:lnTo>
                    <a:pt x="440" y="488"/>
                  </a:lnTo>
                  <a:lnTo>
                    <a:pt x="440" y="486"/>
                  </a:lnTo>
                  <a:lnTo>
                    <a:pt x="438" y="486"/>
                  </a:lnTo>
                  <a:lnTo>
                    <a:pt x="437" y="488"/>
                  </a:lnTo>
                  <a:lnTo>
                    <a:pt x="437" y="489"/>
                  </a:lnTo>
                  <a:lnTo>
                    <a:pt x="437" y="490"/>
                  </a:lnTo>
                  <a:lnTo>
                    <a:pt x="436" y="490"/>
                  </a:lnTo>
                  <a:lnTo>
                    <a:pt x="436" y="491"/>
                  </a:lnTo>
                  <a:lnTo>
                    <a:pt x="437" y="491"/>
                  </a:lnTo>
                  <a:lnTo>
                    <a:pt x="437" y="492"/>
                  </a:lnTo>
                  <a:lnTo>
                    <a:pt x="437" y="493"/>
                  </a:lnTo>
                  <a:lnTo>
                    <a:pt x="438" y="495"/>
                  </a:lnTo>
                  <a:lnTo>
                    <a:pt x="438" y="496"/>
                  </a:lnTo>
                  <a:lnTo>
                    <a:pt x="440" y="496"/>
                  </a:lnTo>
                  <a:lnTo>
                    <a:pt x="440" y="497"/>
                  </a:lnTo>
                  <a:lnTo>
                    <a:pt x="441" y="497"/>
                  </a:lnTo>
                  <a:lnTo>
                    <a:pt x="441" y="498"/>
                  </a:lnTo>
                  <a:lnTo>
                    <a:pt x="441" y="499"/>
                  </a:lnTo>
                  <a:lnTo>
                    <a:pt x="441" y="500"/>
                  </a:lnTo>
                  <a:lnTo>
                    <a:pt x="442" y="500"/>
                  </a:lnTo>
                  <a:lnTo>
                    <a:pt x="441" y="502"/>
                  </a:lnTo>
                  <a:lnTo>
                    <a:pt x="441" y="503"/>
                  </a:lnTo>
                  <a:lnTo>
                    <a:pt x="441" y="504"/>
                  </a:lnTo>
                  <a:lnTo>
                    <a:pt x="441" y="505"/>
                  </a:lnTo>
                  <a:lnTo>
                    <a:pt x="442" y="505"/>
                  </a:lnTo>
                  <a:lnTo>
                    <a:pt x="442" y="506"/>
                  </a:lnTo>
                  <a:lnTo>
                    <a:pt x="443" y="506"/>
                  </a:lnTo>
                  <a:lnTo>
                    <a:pt x="443" y="507"/>
                  </a:lnTo>
                  <a:lnTo>
                    <a:pt x="442" y="507"/>
                  </a:lnTo>
                  <a:lnTo>
                    <a:pt x="442" y="509"/>
                  </a:lnTo>
                  <a:lnTo>
                    <a:pt x="441" y="507"/>
                  </a:lnTo>
                  <a:lnTo>
                    <a:pt x="440" y="507"/>
                  </a:lnTo>
                  <a:lnTo>
                    <a:pt x="440" y="506"/>
                  </a:lnTo>
                  <a:lnTo>
                    <a:pt x="438" y="506"/>
                  </a:lnTo>
                  <a:lnTo>
                    <a:pt x="437" y="506"/>
                  </a:lnTo>
                  <a:lnTo>
                    <a:pt x="436" y="506"/>
                  </a:lnTo>
                  <a:lnTo>
                    <a:pt x="436" y="507"/>
                  </a:lnTo>
                  <a:lnTo>
                    <a:pt x="435" y="507"/>
                  </a:lnTo>
                  <a:lnTo>
                    <a:pt x="435" y="506"/>
                  </a:lnTo>
                  <a:lnTo>
                    <a:pt x="435" y="505"/>
                  </a:lnTo>
                  <a:lnTo>
                    <a:pt x="434" y="505"/>
                  </a:lnTo>
                  <a:lnTo>
                    <a:pt x="435" y="505"/>
                  </a:lnTo>
                  <a:lnTo>
                    <a:pt x="435" y="504"/>
                  </a:lnTo>
                  <a:lnTo>
                    <a:pt x="434" y="504"/>
                  </a:lnTo>
                  <a:lnTo>
                    <a:pt x="434" y="503"/>
                  </a:lnTo>
                  <a:lnTo>
                    <a:pt x="434" y="502"/>
                  </a:lnTo>
                  <a:lnTo>
                    <a:pt x="433" y="502"/>
                  </a:lnTo>
                  <a:lnTo>
                    <a:pt x="433" y="500"/>
                  </a:lnTo>
                  <a:lnTo>
                    <a:pt x="433" y="499"/>
                  </a:lnTo>
                  <a:lnTo>
                    <a:pt x="433" y="498"/>
                  </a:lnTo>
                  <a:lnTo>
                    <a:pt x="431" y="498"/>
                  </a:lnTo>
                  <a:lnTo>
                    <a:pt x="430" y="499"/>
                  </a:lnTo>
                  <a:lnTo>
                    <a:pt x="429" y="499"/>
                  </a:lnTo>
                  <a:lnTo>
                    <a:pt x="428" y="500"/>
                  </a:lnTo>
                  <a:lnTo>
                    <a:pt x="428" y="502"/>
                  </a:lnTo>
                  <a:lnTo>
                    <a:pt x="427" y="502"/>
                  </a:lnTo>
                  <a:lnTo>
                    <a:pt x="427" y="503"/>
                  </a:lnTo>
                  <a:lnTo>
                    <a:pt x="426" y="503"/>
                  </a:lnTo>
                  <a:lnTo>
                    <a:pt x="425" y="503"/>
                  </a:lnTo>
                  <a:lnTo>
                    <a:pt x="423" y="503"/>
                  </a:lnTo>
                  <a:lnTo>
                    <a:pt x="422" y="502"/>
                  </a:lnTo>
                  <a:lnTo>
                    <a:pt x="421" y="503"/>
                  </a:lnTo>
                  <a:lnTo>
                    <a:pt x="420" y="504"/>
                  </a:lnTo>
                  <a:lnTo>
                    <a:pt x="419" y="503"/>
                  </a:lnTo>
                  <a:lnTo>
                    <a:pt x="419" y="502"/>
                  </a:lnTo>
                  <a:lnTo>
                    <a:pt x="419" y="500"/>
                  </a:lnTo>
                  <a:lnTo>
                    <a:pt x="419" y="499"/>
                  </a:lnTo>
                  <a:lnTo>
                    <a:pt x="418" y="499"/>
                  </a:lnTo>
                  <a:lnTo>
                    <a:pt x="416" y="499"/>
                  </a:lnTo>
                  <a:lnTo>
                    <a:pt x="416" y="498"/>
                  </a:lnTo>
                  <a:lnTo>
                    <a:pt x="415" y="497"/>
                  </a:lnTo>
                  <a:lnTo>
                    <a:pt x="415" y="496"/>
                  </a:lnTo>
                  <a:lnTo>
                    <a:pt x="415" y="495"/>
                  </a:lnTo>
                  <a:lnTo>
                    <a:pt x="415" y="493"/>
                  </a:lnTo>
                  <a:lnTo>
                    <a:pt x="414" y="493"/>
                  </a:lnTo>
                  <a:lnTo>
                    <a:pt x="414" y="495"/>
                  </a:lnTo>
                  <a:lnTo>
                    <a:pt x="413" y="493"/>
                  </a:lnTo>
                  <a:lnTo>
                    <a:pt x="412" y="493"/>
                  </a:lnTo>
                  <a:lnTo>
                    <a:pt x="411" y="493"/>
                  </a:lnTo>
                  <a:lnTo>
                    <a:pt x="409" y="492"/>
                  </a:lnTo>
                  <a:lnTo>
                    <a:pt x="408" y="492"/>
                  </a:lnTo>
                  <a:lnTo>
                    <a:pt x="407" y="493"/>
                  </a:lnTo>
                  <a:lnTo>
                    <a:pt x="406" y="492"/>
                  </a:lnTo>
                  <a:lnTo>
                    <a:pt x="405" y="492"/>
                  </a:lnTo>
                  <a:lnTo>
                    <a:pt x="404" y="492"/>
                  </a:lnTo>
                  <a:lnTo>
                    <a:pt x="405" y="492"/>
                  </a:lnTo>
                  <a:lnTo>
                    <a:pt x="405" y="491"/>
                  </a:lnTo>
                  <a:lnTo>
                    <a:pt x="405" y="490"/>
                  </a:lnTo>
                  <a:lnTo>
                    <a:pt x="405" y="489"/>
                  </a:lnTo>
                  <a:lnTo>
                    <a:pt x="405" y="488"/>
                  </a:lnTo>
                  <a:lnTo>
                    <a:pt x="406" y="486"/>
                  </a:lnTo>
                  <a:lnTo>
                    <a:pt x="406" y="485"/>
                  </a:lnTo>
                  <a:lnTo>
                    <a:pt x="405" y="483"/>
                  </a:lnTo>
                  <a:lnTo>
                    <a:pt x="405" y="482"/>
                  </a:lnTo>
                  <a:lnTo>
                    <a:pt x="406" y="482"/>
                  </a:lnTo>
                  <a:lnTo>
                    <a:pt x="406" y="481"/>
                  </a:lnTo>
                  <a:lnTo>
                    <a:pt x="406" y="479"/>
                  </a:lnTo>
                  <a:lnTo>
                    <a:pt x="407" y="481"/>
                  </a:lnTo>
                  <a:lnTo>
                    <a:pt x="407" y="479"/>
                  </a:lnTo>
                  <a:lnTo>
                    <a:pt x="407" y="478"/>
                  </a:lnTo>
                  <a:lnTo>
                    <a:pt x="406" y="478"/>
                  </a:lnTo>
                  <a:lnTo>
                    <a:pt x="406" y="477"/>
                  </a:lnTo>
                  <a:lnTo>
                    <a:pt x="405" y="477"/>
                  </a:lnTo>
                  <a:lnTo>
                    <a:pt x="404" y="477"/>
                  </a:lnTo>
                  <a:lnTo>
                    <a:pt x="402" y="477"/>
                  </a:lnTo>
                  <a:lnTo>
                    <a:pt x="402" y="478"/>
                  </a:lnTo>
                  <a:lnTo>
                    <a:pt x="402" y="477"/>
                  </a:lnTo>
                  <a:lnTo>
                    <a:pt x="401" y="477"/>
                  </a:lnTo>
                  <a:lnTo>
                    <a:pt x="400" y="477"/>
                  </a:lnTo>
                  <a:lnTo>
                    <a:pt x="400" y="476"/>
                  </a:lnTo>
                  <a:lnTo>
                    <a:pt x="399" y="476"/>
                  </a:lnTo>
                  <a:lnTo>
                    <a:pt x="398" y="476"/>
                  </a:lnTo>
                  <a:lnTo>
                    <a:pt x="398" y="475"/>
                  </a:lnTo>
                  <a:lnTo>
                    <a:pt x="398" y="474"/>
                  </a:lnTo>
                  <a:lnTo>
                    <a:pt x="397" y="474"/>
                  </a:lnTo>
                  <a:lnTo>
                    <a:pt x="398" y="474"/>
                  </a:lnTo>
                  <a:lnTo>
                    <a:pt x="398" y="472"/>
                  </a:lnTo>
                  <a:lnTo>
                    <a:pt x="397" y="471"/>
                  </a:lnTo>
                  <a:lnTo>
                    <a:pt x="395" y="471"/>
                  </a:lnTo>
                  <a:lnTo>
                    <a:pt x="395" y="470"/>
                  </a:lnTo>
                  <a:lnTo>
                    <a:pt x="397" y="469"/>
                  </a:lnTo>
                  <a:lnTo>
                    <a:pt x="395" y="468"/>
                  </a:lnTo>
                  <a:lnTo>
                    <a:pt x="395" y="467"/>
                  </a:lnTo>
                  <a:lnTo>
                    <a:pt x="394" y="467"/>
                  </a:lnTo>
                  <a:lnTo>
                    <a:pt x="393" y="467"/>
                  </a:lnTo>
                  <a:lnTo>
                    <a:pt x="393" y="465"/>
                  </a:lnTo>
                  <a:lnTo>
                    <a:pt x="393" y="464"/>
                  </a:lnTo>
                  <a:lnTo>
                    <a:pt x="393" y="463"/>
                  </a:lnTo>
                  <a:lnTo>
                    <a:pt x="394" y="462"/>
                  </a:lnTo>
                  <a:lnTo>
                    <a:pt x="395" y="462"/>
                  </a:lnTo>
                  <a:lnTo>
                    <a:pt x="395" y="461"/>
                  </a:lnTo>
                  <a:lnTo>
                    <a:pt x="394" y="461"/>
                  </a:lnTo>
                  <a:lnTo>
                    <a:pt x="393" y="461"/>
                  </a:lnTo>
                  <a:lnTo>
                    <a:pt x="392" y="461"/>
                  </a:lnTo>
                  <a:lnTo>
                    <a:pt x="392" y="462"/>
                  </a:lnTo>
                  <a:lnTo>
                    <a:pt x="391" y="462"/>
                  </a:lnTo>
                  <a:lnTo>
                    <a:pt x="391" y="461"/>
                  </a:lnTo>
                  <a:lnTo>
                    <a:pt x="390" y="461"/>
                  </a:lnTo>
                  <a:lnTo>
                    <a:pt x="388" y="461"/>
                  </a:lnTo>
                  <a:lnTo>
                    <a:pt x="387" y="461"/>
                  </a:lnTo>
                  <a:lnTo>
                    <a:pt x="386" y="461"/>
                  </a:lnTo>
                  <a:lnTo>
                    <a:pt x="385" y="461"/>
                  </a:lnTo>
                  <a:lnTo>
                    <a:pt x="383" y="462"/>
                  </a:lnTo>
                  <a:lnTo>
                    <a:pt x="381" y="463"/>
                  </a:lnTo>
                  <a:lnTo>
                    <a:pt x="380" y="463"/>
                  </a:lnTo>
                  <a:lnTo>
                    <a:pt x="380" y="464"/>
                  </a:lnTo>
                  <a:lnTo>
                    <a:pt x="379" y="464"/>
                  </a:lnTo>
                  <a:lnTo>
                    <a:pt x="379" y="465"/>
                  </a:lnTo>
                  <a:lnTo>
                    <a:pt x="379" y="464"/>
                  </a:lnTo>
                  <a:lnTo>
                    <a:pt x="378" y="464"/>
                  </a:lnTo>
                  <a:lnTo>
                    <a:pt x="377" y="463"/>
                  </a:lnTo>
                  <a:lnTo>
                    <a:pt x="379" y="461"/>
                  </a:lnTo>
                  <a:lnTo>
                    <a:pt x="379" y="460"/>
                  </a:lnTo>
                  <a:lnTo>
                    <a:pt x="379" y="458"/>
                  </a:lnTo>
                  <a:lnTo>
                    <a:pt x="378" y="458"/>
                  </a:lnTo>
                  <a:lnTo>
                    <a:pt x="378" y="457"/>
                  </a:lnTo>
                  <a:lnTo>
                    <a:pt x="379" y="457"/>
                  </a:lnTo>
                  <a:lnTo>
                    <a:pt x="378" y="457"/>
                  </a:lnTo>
                  <a:lnTo>
                    <a:pt x="378" y="456"/>
                  </a:lnTo>
                  <a:lnTo>
                    <a:pt x="377" y="456"/>
                  </a:lnTo>
                  <a:lnTo>
                    <a:pt x="376" y="456"/>
                  </a:lnTo>
                  <a:lnTo>
                    <a:pt x="376" y="455"/>
                  </a:lnTo>
                  <a:lnTo>
                    <a:pt x="376" y="454"/>
                  </a:lnTo>
                  <a:lnTo>
                    <a:pt x="376" y="451"/>
                  </a:lnTo>
                  <a:lnTo>
                    <a:pt x="376" y="450"/>
                  </a:lnTo>
                  <a:lnTo>
                    <a:pt x="377" y="450"/>
                  </a:lnTo>
                  <a:lnTo>
                    <a:pt x="377" y="449"/>
                  </a:lnTo>
                  <a:lnTo>
                    <a:pt x="378" y="450"/>
                  </a:lnTo>
                  <a:lnTo>
                    <a:pt x="378" y="449"/>
                  </a:lnTo>
                  <a:lnTo>
                    <a:pt x="377" y="448"/>
                  </a:lnTo>
                  <a:lnTo>
                    <a:pt x="377" y="447"/>
                  </a:lnTo>
                  <a:lnTo>
                    <a:pt x="377" y="446"/>
                  </a:lnTo>
                  <a:lnTo>
                    <a:pt x="378" y="444"/>
                  </a:lnTo>
                  <a:lnTo>
                    <a:pt x="378" y="443"/>
                  </a:lnTo>
                  <a:lnTo>
                    <a:pt x="379" y="443"/>
                  </a:lnTo>
                  <a:lnTo>
                    <a:pt x="380" y="442"/>
                  </a:lnTo>
                  <a:lnTo>
                    <a:pt x="380" y="441"/>
                  </a:lnTo>
                  <a:lnTo>
                    <a:pt x="381" y="441"/>
                  </a:lnTo>
                  <a:lnTo>
                    <a:pt x="381" y="440"/>
                  </a:lnTo>
                  <a:lnTo>
                    <a:pt x="380" y="439"/>
                  </a:lnTo>
                  <a:lnTo>
                    <a:pt x="381" y="439"/>
                  </a:lnTo>
                  <a:lnTo>
                    <a:pt x="381" y="437"/>
                  </a:lnTo>
                  <a:lnTo>
                    <a:pt x="383" y="437"/>
                  </a:lnTo>
                  <a:lnTo>
                    <a:pt x="383" y="439"/>
                  </a:lnTo>
                  <a:lnTo>
                    <a:pt x="384" y="439"/>
                  </a:lnTo>
                  <a:lnTo>
                    <a:pt x="384" y="437"/>
                  </a:lnTo>
                  <a:lnTo>
                    <a:pt x="384" y="436"/>
                  </a:lnTo>
                  <a:lnTo>
                    <a:pt x="385" y="436"/>
                  </a:lnTo>
                  <a:lnTo>
                    <a:pt x="385" y="435"/>
                  </a:lnTo>
                  <a:lnTo>
                    <a:pt x="385" y="434"/>
                  </a:lnTo>
                  <a:lnTo>
                    <a:pt x="386" y="434"/>
                  </a:lnTo>
                  <a:lnTo>
                    <a:pt x="387" y="434"/>
                  </a:lnTo>
                  <a:lnTo>
                    <a:pt x="387" y="433"/>
                  </a:lnTo>
                  <a:lnTo>
                    <a:pt x="386" y="432"/>
                  </a:lnTo>
                  <a:lnTo>
                    <a:pt x="386" y="430"/>
                  </a:lnTo>
                  <a:lnTo>
                    <a:pt x="385" y="430"/>
                  </a:lnTo>
                  <a:lnTo>
                    <a:pt x="385" y="429"/>
                  </a:lnTo>
                  <a:lnTo>
                    <a:pt x="386" y="429"/>
                  </a:lnTo>
                  <a:lnTo>
                    <a:pt x="387" y="429"/>
                  </a:lnTo>
                  <a:lnTo>
                    <a:pt x="386" y="428"/>
                  </a:lnTo>
                  <a:lnTo>
                    <a:pt x="387" y="428"/>
                  </a:lnTo>
                  <a:lnTo>
                    <a:pt x="386" y="427"/>
                  </a:lnTo>
                  <a:lnTo>
                    <a:pt x="386" y="426"/>
                  </a:lnTo>
                  <a:lnTo>
                    <a:pt x="386" y="425"/>
                  </a:lnTo>
                  <a:lnTo>
                    <a:pt x="386" y="422"/>
                  </a:lnTo>
                  <a:lnTo>
                    <a:pt x="386" y="421"/>
                  </a:lnTo>
                  <a:lnTo>
                    <a:pt x="386" y="420"/>
                  </a:lnTo>
                  <a:lnTo>
                    <a:pt x="385" y="420"/>
                  </a:lnTo>
                  <a:lnTo>
                    <a:pt x="385" y="419"/>
                  </a:lnTo>
                  <a:lnTo>
                    <a:pt x="385" y="418"/>
                  </a:lnTo>
                  <a:lnTo>
                    <a:pt x="385" y="416"/>
                  </a:lnTo>
                  <a:lnTo>
                    <a:pt x="384" y="415"/>
                  </a:lnTo>
                  <a:lnTo>
                    <a:pt x="384" y="414"/>
                  </a:lnTo>
                  <a:lnTo>
                    <a:pt x="383" y="413"/>
                  </a:lnTo>
                  <a:lnTo>
                    <a:pt x="383" y="412"/>
                  </a:lnTo>
                  <a:lnTo>
                    <a:pt x="383" y="411"/>
                  </a:lnTo>
                  <a:lnTo>
                    <a:pt x="383" y="409"/>
                  </a:lnTo>
                  <a:lnTo>
                    <a:pt x="381" y="408"/>
                  </a:lnTo>
                  <a:lnTo>
                    <a:pt x="381" y="407"/>
                  </a:lnTo>
                  <a:lnTo>
                    <a:pt x="381" y="406"/>
                  </a:lnTo>
                  <a:lnTo>
                    <a:pt x="380" y="406"/>
                  </a:lnTo>
                  <a:lnTo>
                    <a:pt x="379" y="405"/>
                  </a:lnTo>
                  <a:lnTo>
                    <a:pt x="378" y="405"/>
                  </a:lnTo>
                  <a:lnTo>
                    <a:pt x="378" y="406"/>
                  </a:lnTo>
                  <a:lnTo>
                    <a:pt x="378" y="407"/>
                  </a:lnTo>
                  <a:lnTo>
                    <a:pt x="377" y="407"/>
                  </a:lnTo>
                  <a:lnTo>
                    <a:pt x="377" y="406"/>
                  </a:lnTo>
                  <a:lnTo>
                    <a:pt x="376" y="405"/>
                  </a:lnTo>
                  <a:lnTo>
                    <a:pt x="374" y="404"/>
                  </a:lnTo>
                  <a:lnTo>
                    <a:pt x="374" y="402"/>
                  </a:lnTo>
                  <a:lnTo>
                    <a:pt x="373" y="402"/>
                  </a:lnTo>
                  <a:lnTo>
                    <a:pt x="373" y="401"/>
                  </a:lnTo>
                  <a:lnTo>
                    <a:pt x="373" y="400"/>
                  </a:lnTo>
                  <a:lnTo>
                    <a:pt x="372" y="400"/>
                  </a:lnTo>
                  <a:lnTo>
                    <a:pt x="372" y="399"/>
                  </a:lnTo>
                  <a:lnTo>
                    <a:pt x="372" y="398"/>
                  </a:lnTo>
                  <a:lnTo>
                    <a:pt x="372" y="397"/>
                  </a:lnTo>
                  <a:lnTo>
                    <a:pt x="371" y="397"/>
                  </a:lnTo>
                  <a:lnTo>
                    <a:pt x="370" y="397"/>
                  </a:lnTo>
                  <a:lnTo>
                    <a:pt x="370" y="395"/>
                  </a:lnTo>
                  <a:lnTo>
                    <a:pt x="369" y="394"/>
                  </a:lnTo>
                  <a:lnTo>
                    <a:pt x="367" y="393"/>
                  </a:lnTo>
                  <a:lnTo>
                    <a:pt x="367" y="394"/>
                  </a:lnTo>
                  <a:lnTo>
                    <a:pt x="366" y="394"/>
                  </a:lnTo>
                  <a:lnTo>
                    <a:pt x="366" y="393"/>
                  </a:lnTo>
                  <a:lnTo>
                    <a:pt x="365" y="392"/>
                  </a:lnTo>
                  <a:lnTo>
                    <a:pt x="364" y="392"/>
                  </a:lnTo>
                  <a:lnTo>
                    <a:pt x="363" y="391"/>
                  </a:lnTo>
                  <a:lnTo>
                    <a:pt x="363" y="392"/>
                  </a:lnTo>
                  <a:lnTo>
                    <a:pt x="363" y="393"/>
                  </a:lnTo>
                  <a:lnTo>
                    <a:pt x="362" y="393"/>
                  </a:lnTo>
                  <a:lnTo>
                    <a:pt x="362" y="394"/>
                  </a:lnTo>
                  <a:lnTo>
                    <a:pt x="363" y="394"/>
                  </a:lnTo>
                  <a:lnTo>
                    <a:pt x="363" y="395"/>
                  </a:lnTo>
                  <a:lnTo>
                    <a:pt x="362" y="395"/>
                  </a:lnTo>
                  <a:lnTo>
                    <a:pt x="361" y="397"/>
                  </a:lnTo>
                  <a:lnTo>
                    <a:pt x="361" y="395"/>
                  </a:lnTo>
                  <a:lnTo>
                    <a:pt x="359" y="395"/>
                  </a:lnTo>
                  <a:lnTo>
                    <a:pt x="359" y="394"/>
                  </a:lnTo>
                  <a:lnTo>
                    <a:pt x="358" y="393"/>
                  </a:lnTo>
                  <a:lnTo>
                    <a:pt x="357" y="393"/>
                  </a:lnTo>
                  <a:lnTo>
                    <a:pt x="357" y="394"/>
                  </a:lnTo>
                  <a:lnTo>
                    <a:pt x="356" y="394"/>
                  </a:lnTo>
                  <a:lnTo>
                    <a:pt x="355" y="394"/>
                  </a:lnTo>
                  <a:lnTo>
                    <a:pt x="355" y="393"/>
                  </a:lnTo>
                  <a:lnTo>
                    <a:pt x="354" y="392"/>
                  </a:lnTo>
                  <a:lnTo>
                    <a:pt x="352" y="391"/>
                  </a:lnTo>
                  <a:lnTo>
                    <a:pt x="351" y="390"/>
                  </a:lnTo>
                  <a:lnTo>
                    <a:pt x="350" y="390"/>
                  </a:lnTo>
                  <a:lnTo>
                    <a:pt x="349" y="391"/>
                  </a:lnTo>
                  <a:lnTo>
                    <a:pt x="349" y="392"/>
                  </a:lnTo>
                  <a:lnTo>
                    <a:pt x="349" y="393"/>
                  </a:lnTo>
                  <a:lnTo>
                    <a:pt x="349" y="392"/>
                  </a:lnTo>
                  <a:lnTo>
                    <a:pt x="348" y="391"/>
                  </a:lnTo>
                  <a:lnTo>
                    <a:pt x="348" y="390"/>
                  </a:lnTo>
                  <a:lnTo>
                    <a:pt x="349" y="390"/>
                  </a:lnTo>
                  <a:lnTo>
                    <a:pt x="350" y="388"/>
                  </a:lnTo>
                  <a:lnTo>
                    <a:pt x="349" y="387"/>
                  </a:lnTo>
                  <a:lnTo>
                    <a:pt x="349" y="386"/>
                  </a:lnTo>
                  <a:lnTo>
                    <a:pt x="348" y="386"/>
                  </a:lnTo>
                  <a:lnTo>
                    <a:pt x="348" y="385"/>
                  </a:lnTo>
                  <a:lnTo>
                    <a:pt x="347" y="384"/>
                  </a:lnTo>
                  <a:lnTo>
                    <a:pt x="345" y="383"/>
                  </a:lnTo>
                  <a:lnTo>
                    <a:pt x="344" y="383"/>
                  </a:lnTo>
                  <a:lnTo>
                    <a:pt x="343" y="384"/>
                  </a:lnTo>
                  <a:lnTo>
                    <a:pt x="342" y="381"/>
                  </a:lnTo>
                  <a:lnTo>
                    <a:pt x="343" y="381"/>
                  </a:lnTo>
                  <a:lnTo>
                    <a:pt x="344" y="381"/>
                  </a:lnTo>
                  <a:lnTo>
                    <a:pt x="344" y="380"/>
                  </a:lnTo>
                  <a:lnTo>
                    <a:pt x="344" y="379"/>
                  </a:lnTo>
                  <a:lnTo>
                    <a:pt x="343" y="379"/>
                  </a:lnTo>
                  <a:lnTo>
                    <a:pt x="343" y="380"/>
                  </a:lnTo>
                  <a:lnTo>
                    <a:pt x="342" y="379"/>
                  </a:lnTo>
                  <a:lnTo>
                    <a:pt x="341" y="378"/>
                  </a:lnTo>
                  <a:lnTo>
                    <a:pt x="340" y="378"/>
                  </a:lnTo>
                  <a:lnTo>
                    <a:pt x="338" y="378"/>
                  </a:lnTo>
                  <a:lnTo>
                    <a:pt x="337" y="378"/>
                  </a:lnTo>
                  <a:lnTo>
                    <a:pt x="336" y="378"/>
                  </a:lnTo>
                  <a:lnTo>
                    <a:pt x="336" y="379"/>
                  </a:lnTo>
                  <a:lnTo>
                    <a:pt x="336" y="380"/>
                  </a:lnTo>
                  <a:lnTo>
                    <a:pt x="335" y="380"/>
                  </a:lnTo>
                  <a:lnTo>
                    <a:pt x="334" y="379"/>
                  </a:lnTo>
                  <a:lnTo>
                    <a:pt x="334" y="380"/>
                  </a:lnTo>
                  <a:lnTo>
                    <a:pt x="333" y="380"/>
                  </a:lnTo>
                  <a:lnTo>
                    <a:pt x="334" y="381"/>
                  </a:lnTo>
                  <a:lnTo>
                    <a:pt x="333" y="381"/>
                  </a:lnTo>
                  <a:lnTo>
                    <a:pt x="333" y="380"/>
                  </a:lnTo>
                  <a:lnTo>
                    <a:pt x="331" y="380"/>
                  </a:lnTo>
                  <a:lnTo>
                    <a:pt x="331" y="381"/>
                  </a:lnTo>
                  <a:lnTo>
                    <a:pt x="330" y="381"/>
                  </a:lnTo>
                  <a:lnTo>
                    <a:pt x="330" y="383"/>
                  </a:lnTo>
                  <a:lnTo>
                    <a:pt x="329" y="383"/>
                  </a:lnTo>
                  <a:lnTo>
                    <a:pt x="328" y="381"/>
                  </a:lnTo>
                  <a:lnTo>
                    <a:pt x="327" y="381"/>
                  </a:lnTo>
                  <a:lnTo>
                    <a:pt x="326" y="381"/>
                  </a:lnTo>
                  <a:lnTo>
                    <a:pt x="327" y="381"/>
                  </a:lnTo>
                  <a:lnTo>
                    <a:pt x="326" y="381"/>
                  </a:lnTo>
                  <a:lnTo>
                    <a:pt x="324" y="381"/>
                  </a:lnTo>
                  <a:lnTo>
                    <a:pt x="323" y="381"/>
                  </a:lnTo>
                  <a:lnTo>
                    <a:pt x="323" y="380"/>
                  </a:lnTo>
                  <a:lnTo>
                    <a:pt x="322" y="379"/>
                  </a:lnTo>
                  <a:lnTo>
                    <a:pt x="321" y="379"/>
                  </a:lnTo>
                  <a:lnTo>
                    <a:pt x="320" y="379"/>
                  </a:lnTo>
                  <a:lnTo>
                    <a:pt x="320" y="380"/>
                  </a:lnTo>
                  <a:lnTo>
                    <a:pt x="319" y="380"/>
                  </a:lnTo>
                  <a:lnTo>
                    <a:pt x="317" y="380"/>
                  </a:lnTo>
                  <a:lnTo>
                    <a:pt x="317" y="381"/>
                  </a:lnTo>
                  <a:lnTo>
                    <a:pt x="316" y="381"/>
                  </a:lnTo>
                  <a:lnTo>
                    <a:pt x="316" y="383"/>
                  </a:lnTo>
                  <a:lnTo>
                    <a:pt x="317" y="383"/>
                  </a:lnTo>
                  <a:lnTo>
                    <a:pt x="319" y="384"/>
                  </a:lnTo>
                  <a:lnTo>
                    <a:pt x="317" y="384"/>
                  </a:lnTo>
                  <a:lnTo>
                    <a:pt x="317" y="385"/>
                  </a:lnTo>
                  <a:lnTo>
                    <a:pt x="316" y="385"/>
                  </a:lnTo>
                  <a:lnTo>
                    <a:pt x="315" y="385"/>
                  </a:lnTo>
                  <a:lnTo>
                    <a:pt x="314" y="386"/>
                  </a:lnTo>
                  <a:lnTo>
                    <a:pt x="313" y="386"/>
                  </a:lnTo>
                  <a:lnTo>
                    <a:pt x="313" y="387"/>
                  </a:lnTo>
                  <a:lnTo>
                    <a:pt x="312" y="387"/>
                  </a:lnTo>
                  <a:lnTo>
                    <a:pt x="310" y="388"/>
                  </a:lnTo>
                  <a:lnTo>
                    <a:pt x="309" y="388"/>
                  </a:lnTo>
                  <a:lnTo>
                    <a:pt x="308" y="388"/>
                  </a:lnTo>
                  <a:lnTo>
                    <a:pt x="307" y="388"/>
                  </a:lnTo>
                  <a:lnTo>
                    <a:pt x="306" y="390"/>
                  </a:lnTo>
                  <a:lnTo>
                    <a:pt x="305" y="391"/>
                  </a:lnTo>
                  <a:lnTo>
                    <a:pt x="303" y="392"/>
                  </a:lnTo>
                  <a:lnTo>
                    <a:pt x="303" y="393"/>
                  </a:lnTo>
                  <a:lnTo>
                    <a:pt x="302" y="394"/>
                  </a:lnTo>
                  <a:lnTo>
                    <a:pt x="302" y="395"/>
                  </a:lnTo>
                  <a:lnTo>
                    <a:pt x="301" y="395"/>
                  </a:lnTo>
                  <a:lnTo>
                    <a:pt x="301" y="397"/>
                  </a:lnTo>
                  <a:lnTo>
                    <a:pt x="300" y="397"/>
                  </a:lnTo>
                  <a:lnTo>
                    <a:pt x="299" y="397"/>
                  </a:lnTo>
                  <a:lnTo>
                    <a:pt x="299" y="398"/>
                  </a:lnTo>
                  <a:lnTo>
                    <a:pt x="299" y="399"/>
                  </a:lnTo>
                  <a:lnTo>
                    <a:pt x="300" y="399"/>
                  </a:lnTo>
                  <a:lnTo>
                    <a:pt x="300" y="400"/>
                  </a:lnTo>
                  <a:lnTo>
                    <a:pt x="299" y="400"/>
                  </a:lnTo>
                  <a:lnTo>
                    <a:pt x="299" y="401"/>
                  </a:lnTo>
                  <a:lnTo>
                    <a:pt x="298" y="401"/>
                  </a:lnTo>
                  <a:lnTo>
                    <a:pt x="298" y="402"/>
                  </a:lnTo>
                  <a:lnTo>
                    <a:pt x="297" y="402"/>
                  </a:lnTo>
                  <a:lnTo>
                    <a:pt x="297" y="401"/>
                  </a:lnTo>
                  <a:lnTo>
                    <a:pt x="295" y="402"/>
                  </a:lnTo>
                  <a:lnTo>
                    <a:pt x="294" y="402"/>
                  </a:lnTo>
                  <a:lnTo>
                    <a:pt x="294" y="401"/>
                  </a:lnTo>
                  <a:lnTo>
                    <a:pt x="294" y="402"/>
                  </a:lnTo>
                  <a:lnTo>
                    <a:pt x="293" y="402"/>
                  </a:lnTo>
                  <a:lnTo>
                    <a:pt x="292" y="402"/>
                  </a:lnTo>
                  <a:lnTo>
                    <a:pt x="291" y="404"/>
                  </a:lnTo>
                  <a:lnTo>
                    <a:pt x="290" y="404"/>
                  </a:lnTo>
                  <a:lnTo>
                    <a:pt x="288" y="404"/>
                  </a:lnTo>
                  <a:lnTo>
                    <a:pt x="286" y="404"/>
                  </a:lnTo>
                  <a:lnTo>
                    <a:pt x="286" y="402"/>
                  </a:lnTo>
                  <a:lnTo>
                    <a:pt x="286" y="401"/>
                  </a:lnTo>
                  <a:lnTo>
                    <a:pt x="286" y="400"/>
                  </a:lnTo>
                  <a:lnTo>
                    <a:pt x="285" y="400"/>
                  </a:lnTo>
                  <a:lnTo>
                    <a:pt x="284" y="400"/>
                  </a:lnTo>
                  <a:lnTo>
                    <a:pt x="283" y="400"/>
                  </a:lnTo>
                  <a:lnTo>
                    <a:pt x="281" y="399"/>
                  </a:lnTo>
                  <a:lnTo>
                    <a:pt x="280" y="399"/>
                  </a:lnTo>
                  <a:lnTo>
                    <a:pt x="280" y="398"/>
                  </a:lnTo>
                  <a:lnTo>
                    <a:pt x="279" y="398"/>
                  </a:lnTo>
                  <a:lnTo>
                    <a:pt x="279" y="399"/>
                  </a:lnTo>
                  <a:lnTo>
                    <a:pt x="278" y="399"/>
                  </a:lnTo>
                  <a:lnTo>
                    <a:pt x="278" y="400"/>
                  </a:lnTo>
                  <a:lnTo>
                    <a:pt x="277" y="400"/>
                  </a:lnTo>
                  <a:lnTo>
                    <a:pt x="276" y="399"/>
                  </a:lnTo>
                  <a:lnTo>
                    <a:pt x="274" y="399"/>
                  </a:lnTo>
                  <a:lnTo>
                    <a:pt x="273" y="399"/>
                  </a:lnTo>
                  <a:lnTo>
                    <a:pt x="272" y="398"/>
                  </a:lnTo>
                  <a:lnTo>
                    <a:pt x="271" y="398"/>
                  </a:lnTo>
                  <a:lnTo>
                    <a:pt x="271" y="399"/>
                  </a:lnTo>
                  <a:lnTo>
                    <a:pt x="270" y="398"/>
                  </a:lnTo>
                  <a:lnTo>
                    <a:pt x="270" y="397"/>
                  </a:lnTo>
                  <a:lnTo>
                    <a:pt x="271" y="397"/>
                  </a:lnTo>
                  <a:lnTo>
                    <a:pt x="271" y="395"/>
                  </a:lnTo>
                  <a:lnTo>
                    <a:pt x="270" y="395"/>
                  </a:lnTo>
                  <a:lnTo>
                    <a:pt x="269" y="395"/>
                  </a:lnTo>
                  <a:lnTo>
                    <a:pt x="267" y="395"/>
                  </a:lnTo>
                  <a:lnTo>
                    <a:pt x="267" y="394"/>
                  </a:lnTo>
                  <a:lnTo>
                    <a:pt x="266" y="395"/>
                  </a:lnTo>
                  <a:lnTo>
                    <a:pt x="266" y="394"/>
                  </a:lnTo>
                  <a:lnTo>
                    <a:pt x="265" y="394"/>
                  </a:lnTo>
                  <a:lnTo>
                    <a:pt x="264" y="394"/>
                  </a:lnTo>
                  <a:lnTo>
                    <a:pt x="263" y="394"/>
                  </a:lnTo>
                  <a:lnTo>
                    <a:pt x="262" y="394"/>
                  </a:lnTo>
                  <a:lnTo>
                    <a:pt x="260" y="394"/>
                  </a:lnTo>
                  <a:lnTo>
                    <a:pt x="260" y="395"/>
                  </a:lnTo>
                  <a:lnTo>
                    <a:pt x="259" y="395"/>
                  </a:lnTo>
                  <a:lnTo>
                    <a:pt x="259" y="397"/>
                  </a:lnTo>
                  <a:lnTo>
                    <a:pt x="257" y="397"/>
                  </a:lnTo>
                  <a:lnTo>
                    <a:pt x="257" y="398"/>
                  </a:lnTo>
                  <a:lnTo>
                    <a:pt x="256" y="399"/>
                  </a:lnTo>
                  <a:lnTo>
                    <a:pt x="256" y="400"/>
                  </a:lnTo>
                  <a:lnTo>
                    <a:pt x="255" y="401"/>
                  </a:lnTo>
                  <a:lnTo>
                    <a:pt x="255" y="402"/>
                  </a:lnTo>
                  <a:lnTo>
                    <a:pt x="253" y="402"/>
                  </a:lnTo>
                  <a:lnTo>
                    <a:pt x="253" y="404"/>
                  </a:lnTo>
                  <a:lnTo>
                    <a:pt x="253" y="405"/>
                  </a:lnTo>
                  <a:lnTo>
                    <a:pt x="252" y="406"/>
                  </a:lnTo>
                  <a:lnTo>
                    <a:pt x="251" y="406"/>
                  </a:lnTo>
                  <a:lnTo>
                    <a:pt x="251" y="407"/>
                  </a:lnTo>
                  <a:lnTo>
                    <a:pt x="251" y="408"/>
                  </a:lnTo>
                  <a:lnTo>
                    <a:pt x="251" y="409"/>
                  </a:lnTo>
                  <a:lnTo>
                    <a:pt x="252" y="411"/>
                  </a:lnTo>
                  <a:lnTo>
                    <a:pt x="251" y="411"/>
                  </a:lnTo>
                  <a:lnTo>
                    <a:pt x="250" y="411"/>
                  </a:lnTo>
                  <a:lnTo>
                    <a:pt x="250" y="409"/>
                  </a:lnTo>
                  <a:lnTo>
                    <a:pt x="249" y="409"/>
                  </a:lnTo>
                  <a:lnTo>
                    <a:pt x="249" y="408"/>
                  </a:lnTo>
                  <a:lnTo>
                    <a:pt x="248" y="408"/>
                  </a:lnTo>
                  <a:lnTo>
                    <a:pt x="248" y="407"/>
                  </a:lnTo>
                  <a:lnTo>
                    <a:pt x="248" y="406"/>
                  </a:lnTo>
                  <a:lnTo>
                    <a:pt x="249" y="405"/>
                  </a:lnTo>
                  <a:lnTo>
                    <a:pt x="249" y="402"/>
                  </a:lnTo>
                  <a:lnTo>
                    <a:pt x="249" y="401"/>
                  </a:lnTo>
                  <a:lnTo>
                    <a:pt x="248" y="401"/>
                  </a:lnTo>
                  <a:lnTo>
                    <a:pt x="248" y="400"/>
                  </a:lnTo>
                  <a:lnTo>
                    <a:pt x="248" y="399"/>
                  </a:lnTo>
                  <a:lnTo>
                    <a:pt x="246" y="399"/>
                  </a:lnTo>
                  <a:lnTo>
                    <a:pt x="245" y="399"/>
                  </a:lnTo>
                  <a:lnTo>
                    <a:pt x="244" y="398"/>
                  </a:lnTo>
                  <a:lnTo>
                    <a:pt x="243" y="398"/>
                  </a:lnTo>
                  <a:lnTo>
                    <a:pt x="243" y="399"/>
                  </a:lnTo>
                  <a:lnTo>
                    <a:pt x="242" y="399"/>
                  </a:lnTo>
                  <a:lnTo>
                    <a:pt x="242" y="400"/>
                  </a:lnTo>
                  <a:lnTo>
                    <a:pt x="239" y="400"/>
                  </a:lnTo>
                  <a:lnTo>
                    <a:pt x="238" y="400"/>
                  </a:lnTo>
                  <a:lnTo>
                    <a:pt x="238" y="401"/>
                  </a:lnTo>
                  <a:lnTo>
                    <a:pt x="237" y="401"/>
                  </a:lnTo>
                  <a:lnTo>
                    <a:pt x="236" y="401"/>
                  </a:lnTo>
                  <a:lnTo>
                    <a:pt x="235" y="401"/>
                  </a:lnTo>
                  <a:lnTo>
                    <a:pt x="234" y="401"/>
                  </a:lnTo>
                  <a:lnTo>
                    <a:pt x="234" y="402"/>
                  </a:lnTo>
                  <a:lnTo>
                    <a:pt x="233" y="402"/>
                  </a:lnTo>
                  <a:lnTo>
                    <a:pt x="231" y="402"/>
                  </a:lnTo>
                  <a:lnTo>
                    <a:pt x="230" y="402"/>
                  </a:lnTo>
                  <a:lnTo>
                    <a:pt x="229" y="402"/>
                  </a:lnTo>
                  <a:lnTo>
                    <a:pt x="228" y="402"/>
                  </a:lnTo>
                  <a:lnTo>
                    <a:pt x="229" y="402"/>
                  </a:lnTo>
                  <a:lnTo>
                    <a:pt x="229" y="401"/>
                  </a:lnTo>
                  <a:lnTo>
                    <a:pt x="228" y="401"/>
                  </a:lnTo>
                  <a:lnTo>
                    <a:pt x="228" y="402"/>
                  </a:lnTo>
                  <a:lnTo>
                    <a:pt x="227" y="402"/>
                  </a:lnTo>
                  <a:lnTo>
                    <a:pt x="226" y="402"/>
                  </a:lnTo>
                  <a:lnTo>
                    <a:pt x="224" y="402"/>
                  </a:lnTo>
                  <a:lnTo>
                    <a:pt x="224" y="401"/>
                  </a:lnTo>
                  <a:lnTo>
                    <a:pt x="223" y="400"/>
                  </a:lnTo>
                  <a:lnTo>
                    <a:pt x="222" y="400"/>
                  </a:lnTo>
                  <a:lnTo>
                    <a:pt x="221" y="400"/>
                  </a:lnTo>
                  <a:lnTo>
                    <a:pt x="221" y="399"/>
                  </a:lnTo>
                  <a:lnTo>
                    <a:pt x="220" y="399"/>
                  </a:lnTo>
                  <a:lnTo>
                    <a:pt x="219" y="399"/>
                  </a:lnTo>
                  <a:lnTo>
                    <a:pt x="219" y="398"/>
                  </a:lnTo>
                  <a:lnTo>
                    <a:pt x="217" y="398"/>
                  </a:lnTo>
                  <a:lnTo>
                    <a:pt x="216" y="398"/>
                  </a:lnTo>
                  <a:lnTo>
                    <a:pt x="216" y="399"/>
                  </a:lnTo>
                  <a:lnTo>
                    <a:pt x="216" y="400"/>
                  </a:lnTo>
                  <a:lnTo>
                    <a:pt x="215" y="401"/>
                  </a:lnTo>
                  <a:lnTo>
                    <a:pt x="215" y="400"/>
                  </a:lnTo>
                  <a:lnTo>
                    <a:pt x="214" y="400"/>
                  </a:lnTo>
                  <a:lnTo>
                    <a:pt x="213" y="400"/>
                  </a:lnTo>
                  <a:lnTo>
                    <a:pt x="212" y="399"/>
                  </a:lnTo>
                  <a:lnTo>
                    <a:pt x="212" y="398"/>
                  </a:lnTo>
                  <a:lnTo>
                    <a:pt x="212" y="397"/>
                  </a:lnTo>
                  <a:lnTo>
                    <a:pt x="210" y="397"/>
                  </a:lnTo>
                  <a:lnTo>
                    <a:pt x="210" y="398"/>
                  </a:lnTo>
                  <a:lnTo>
                    <a:pt x="210" y="399"/>
                  </a:lnTo>
                  <a:lnTo>
                    <a:pt x="210" y="400"/>
                  </a:lnTo>
                  <a:lnTo>
                    <a:pt x="212" y="400"/>
                  </a:lnTo>
                  <a:lnTo>
                    <a:pt x="210" y="401"/>
                  </a:lnTo>
                  <a:lnTo>
                    <a:pt x="209" y="401"/>
                  </a:lnTo>
                  <a:lnTo>
                    <a:pt x="209" y="400"/>
                  </a:lnTo>
                  <a:lnTo>
                    <a:pt x="208" y="400"/>
                  </a:lnTo>
                  <a:lnTo>
                    <a:pt x="208" y="399"/>
                  </a:lnTo>
                  <a:lnTo>
                    <a:pt x="208" y="398"/>
                  </a:lnTo>
                  <a:lnTo>
                    <a:pt x="207" y="398"/>
                  </a:lnTo>
                  <a:lnTo>
                    <a:pt x="207" y="397"/>
                  </a:lnTo>
                  <a:lnTo>
                    <a:pt x="206" y="397"/>
                  </a:lnTo>
                  <a:lnTo>
                    <a:pt x="205" y="395"/>
                  </a:lnTo>
                  <a:lnTo>
                    <a:pt x="205" y="394"/>
                  </a:lnTo>
                  <a:lnTo>
                    <a:pt x="203" y="394"/>
                  </a:lnTo>
                  <a:lnTo>
                    <a:pt x="205" y="394"/>
                  </a:lnTo>
                  <a:lnTo>
                    <a:pt x="203" y="394"/>
                  </a:lnTo>
                  <a:lnTo>
                    <a:pt x="203" y="395"/>
                  </a:lnTo>
                  <a:lnTo>
                    <a:pt x="202" y="395"/>
                  </a:lnTo>
                  <a:lnTo>
                    <a:pt x="201" y="395"/>
                  </a:lnTo>
                  <a:lnTo>
                    <a:pt x="201" y="394"/>
                  </a:lnTo>
                  <a:lnTo>
                    <a:pt x="200" y="395"/>
                  </a:lnTo>
                  <a:lnTo>
                    <a:pt x="199" y="395"/>
                  </a:lnTo>
                  <a:lnTo>
                    <a:pt x="198" y="395"/>
                  </a:lnTo>
                  <a:lnTo>
                    <a:pt x="198" y="394"/>
                  </a:lnTo>
                  <a:lnTo>
                    <a:pt x="196" y="394"/>
                  </a:lnTo>
                  <a:lnTo>
                    <a:pt x="195" y="393"/>
                  </a:lnTo>
                  <a:lnTo>
                    <a:pt x="195" y="392"/>
                  </a:lnTo>
                  <a:lnTo>
                    <a:pt x="196" y="392"/>
                  </a:lnTo>
                  <a:lnTo>
                    <a:pt x="196" y="391"/>
                  </a:lnTo>
                  <a:lnTo>
                    <a:pt x="196" y="390"/>
                  </a:lnTo>
                  <a:lnTo>
                    <a:pt x="195" y="390"/>
                  </a:lnTo>
                  <a:lnTo>
                    <a:pt x="194" y="390"/>
                  </a:lnTo>
                  <a:lnTo>
                    <a:pt x="193" y="391"/>
                  </a:lnTo>
                  <a:lnTo>
                    <a:pt x="192" y="391"/>
                  </a:lnTo>
                  <a:lnTo>
                    <a:pt x="191" y="391"/>
                  </a:lnTo>
                  <a:lnTo>
                    <a:pt x="191" y="390"/>
                  </a:lnTo>
                  <a:lnTo>
                    <a:pt x="189" y="390"/>
                  </a:lnTo>
                  <a:lnTo>
                    <a:pt x="189" y="388"/>
                  </a:lnTo>
                  <a:lnTo>
                    <a:pt x="188" y="388"/>
                  </a:lnTo>
                  <a:lnTo>
                    <a:pt x="187" y="388"/>
                  </a:lnTo>
                  <a:lnTo>
                    <a:pt x="186" y="388"/>
                  </a:lnTo>
                  <a:lnTo>
                    <a:pt x="186" y="387"/>
                  </a:lnTo>
                  <a:lnTo>
                    <a:pt x="186" y="386"/>
                  </a:lnTo>
                  <a:lnTo>
                    <a:pt x="185" y="386"/>
                  </a:lnTo>
                  <a:lnTo>
                    <a:pt x="184" y="386"/>
                  </a:lnTo>
                  <a:lnTo>
                    <a:pt x="182" y="385"/>
                  </a:lnTo>
                  <a:lnTo>
                    <a:pt x="182" y="384"/>
                  </a:lnTo>
                  <a:lnTo>
                    <a:pt x="182" y="383"/>
                  </a:lnTo>
                  <a:lnTo>
                    <a:pt x="181" y="383"/>
                  </a:lnTo>
                  <a:lnTo>
                    <a:pt x="181" y="381"/>
                  </a:lnTo>
                  <a:lnTo>
                    <a:pt x="180" y="381"/>
                  </a:lnTo>
                  <a:lnTo>
                    <a:pt x="180" y="380"/>
                  </a:lnTo>
                  <a:lnTo>
                    <a:pt x="181" y="380"/>
                  </a:lnTo>
                  <a:lnTo>
                    <a:pt x="180" y="380"/>
                  </a:lnTo>
                  <a:lnTo>
                    <a:pt x="179" y="379"/>
                  </a:lnTo>
                  <a:lnTo>
                    <a:pt x="179" y="380"/>
                  </a:lnTo>
                  <a:lnTo>
                    <a:pt x="179" y="379"/>
                  </a:lnTo>
                  <a:lnTo>
                    <a:pt x="178" y="379"/>
                  </a:lnTo>
                  <a:lnTo>
                    <a:pt x="177" y="379"/>
                  </a:lnTo>
                  <a:lnTo>
                    <a:pt x="175" y="380"/>
                  </a:lnTo>
                  <a:lnTo>
                    <a:pt x="174" y="380"/>
                  </a:lnTo>
                  <a:lnTo>
                    <a:pt x="174" y="381"/>
                  </a:lnTo>
                  <a:lnTo>
                    <a:pt x="173" y="381"/>
                  </a:lnTo>
                  <a:lnTo>
                    <a:pt x="173" y="380"/>
                  </a:lnTo>
                  <a:lnTo>
                    <a:pt x="172" y="380"/>
                  </a:lnTo>
                  <a:lnTo>
                    <a:pt x="172" y="379"/>
                  </a:lnTo>
                  <a:lnTo>
                    <a:pt x="171" y="379"/>
                  </a:lnTo>
                  <a:lnTo>
                    <a:pt x="171" y="378"/>
                  </a:lnTo>
                  <a:lnTo>
                    <a:pt x="170" y="378"/>
                  </a:lnTo>
                  <a:lnTo>
                    <a:pt x="170" y="377"/>
                  </a:lnTo>
                  <a:lnTo>
                    <a:pt x="169" y="377"/>
                  </a:lnTo>
                  <a:lnTo>
                    <a:pt x="169" y="376"/>
                  </a:lnTo>
                  <a:lnTo>
                    <a:pt x="167" y="376"/>
                  </a:lnTo>
                  <a:lnTo>
                    <a:pt x="167" y="374"/>
                  </a:lnTo>
                  <a:lnTo>
                    <a:pt x="166" y="374"/>
                  </a:lnTo>
                  <a:lnTo>
                    <a:pt x="166" y="373"/>
                  </a:lnTo>
                  <a:lnTo>
                    <a:pt x="165" y="373"/>
                  </a:lnTo>
                  <a:lnTo>
                    <a:pt x="165" y="374"/>
                  </a:lnTo>
                  <a:lnTo>
                    <a:pt x="164" y="374"/>
                  </a:lnTo>
                  <a:lnTo>
                    <a:pt x="164" y="373"/>
                  </a:lnTo>
                  <a:lnTo>
                    <a:pt x="163" y="373"/>
                  </a:lnTo>
                  <a:lnTo>
                    <a:pt x="162" y="373"/>
                  </a:lnTo>
                  <a:lnTo>
                    <a:pt x="160" y="372"/>
                  </a:lnTo>
                  <a:lnTo>
                    <a:pt x="159" y="371"/>
                  </a:lnTo>
                  <a:lnTo>
                    <a:pt x="158" y="371"/>
                  </a:lnTo>
                  <a:lnTo>
                    <a:pt x="158" y="370"/>
                  </a:lnTo>
                  <a:lnTo>
                    <a:pt x="157" y="369"/>
                  </a:lnTo>
                  <a:lnTo>
                    <a:pt x="156" y="369"/>
                  </a:lnTo>
                  <a:lnTo>
                    <a:pt x="155" y="369"/>
                  </a:lnTo>
                  <a:lnTo>
                    <a:pt x="155" y="367"/>
                  </a:lnTo>
                  <a:lnTo>
                    <a:pt x="153" y="367"/>
                  </a:lnTo>
                  <a:lnTo>
                    <a:pt x="152" y="367"/>
                  </a:lnTo>
                  <a:lnTo>
                    <a:pt x="151" y="366"/>
                  </a:lnTo>
                  <a:lnTo>
                    <a:pt x="151" y="367"/>
                  </a:lnTo>
                  <a:lnTo>
                    <a:pt x="151" y="366"/>
                  </a:lnTo>
                  <a:lnTo>
                    <a:pt x="150" y="366"/>
                  </a:lnTo>
                  <a:lnTo>
                    <a:pt x="151" y="365"/>
                  </a:lnTo>
                  <a:lnTo>
                    <a:pt x="150" y="365"/>
                  </a:lnTo>
                  <a:lnTo>
                    <a:pt x="150" y="364"/>
                  </a:lnTo>
                  <a:lnTo>
                    <a:pt x="149" y="364"/>
                  </a:lnTo>
                  <a:lnTo>
                    <a:pt x="149" y="363"/>
                  </a:lnTo>
                  <a:lnTo>
                    <a:pt x="148" y="363"/>
                  </a:lnTo>
                  <a:lnTo>
                    <a:pt x="146" y="362"/>
                  </a:lnTo>
                  <a:lnTo>
                    <a:pt x="145" y="362"/>
                  </a:lnTo>
                  <a:lnTo>
                    <a:pt x="144" y="362"/>
                  </a:lnTo>
                  <a:lnTo>
                    <a:pt x="143" y="362"/>
                  </a:lnTo>
                  <a:lnTo>
                    <a:pt x="142" y="362"/>
                  </a:lnTo>
                  <a:lnTo>
                    <a:pt x="142" y="363"/>
                  </a:lnTo>
                  <a:lnTo>
                    <a:pt x="141" y="363"/>
                  </a:lnTo>
                  <a:lnTo>
                    <a:pt x="141" y="362"/>
                  </a:lnTo>
                  <a:lnTo>
                    <a:pt x="139" y="362"/>
                  </a:lnTo>
                  <a:lnTo>
                    <a:pt x="139" y="363"/>
                  </a:lnTo>
                  <a:lnTo>
                    <a:pt x="139" y="364"/>
                  </a:lnTo>
                  <a:lnTo>
                    <a:pt x="139" y="365"/>
                  </a:lnTo>
                  <a:lnTo>
                    <a:pt x="139" y="366"/>
                  </a:lnTo>
                  <a:lnTo>
                    <a:pt x="138" y="366"/>
                  </a:lnTo>
                  <a:lnTo>
                    <a:pt x="139" y="366"/>
                  </a:lnTo>
                  <a:lnTo>
                    <a:pt x="138" y="367"/>
                  </a:lnTo>
                  <a:lnTo>
                    <a:pt x="137" y="367"/>
                  </a:lnTo>
                  <a:lnTo>
                    <a:pt x="136" y="366"/>
                  </a:lnTo>
                  <a:lnTo>
                    <a:pt x="136" y="365"/>
                  </a:lnTo>
                  <a:lnTo>
                    <a:pt x="135" y="365"/>
                  </a:lnTo>
                  <a:lnTo>
                    <a:pt x="135" y="364"/>
                  </a:lnTo>
                  <a:lnTo>
                    <a:pt x="134" y="364"/>
                  </a:lnTo>
                  <a:lnTo>
                    <a:pt x="132" y="363"/>
                  </a:lnTo>
                  <a:lnTo>
                    <a:pt x="131" y="363"/>
                  </a:lnTo>
                  <a:lnTo>
                    <a:pt x="131" y="362"/>
                  </a:lnTo>
                  <a:lnTo>
                    <a:pt x="130" y="362"/>
                  </a:lnTo>
                  <a:lnTo>
                    <a:pt x="129" y="360"/>
                  </a:lnTo>
                  <a:lnTo>
                    <a:pt x="128" y="360"/>
                  </a:lnTo>
                  <a:lnTo>
                    <a:pt x="127" y="360"/>
                  </a:lnTo>
                  <a:lnTo>
                    <a:pt x="124" y="359"/>
                  </a:lnTo>
                  <a:lnTo>
                    <a:pt x="123" y="359"/>
                  </a:lnTo>
                  <a:lnTo>
                    <a:pt x="123" y="358"/>
                  </a:lnTo>
                  <a:lnTo>
                    <a:pt x="122" y="357"/>
                  </a:lnTo>
                  <a:lnTo>
                    <a:pt x="123" y="357"/>
                  </a:lnTo>
                  <a:lnTo>
                    <a:pt x="123" y="356"/>
                  </a:lnTo>
                  <a:lnTo>
                    <a:pt x="122" y="356"/>
                  </a:lnTo>
                  <a:lnTo>
                    <a:pt x="121" y="356"/>
                  </a:lnTo>
                  <a:lnTo>
                    <a:pt x="120" y="355"/>
                  </a:lnTo>
                  <a:lnTo>
                    <a:pt x="118" y="353"/>
                  </a:lnTo>
                  <a:lnTo>
                    <a:pt x="117" y="353"/>
                  </a:lnTo>
                  <a:lnTo>
                    <a:pt x="117" y="352"/>
                  </a:lnTo>
                  <a:lnTo>
                    <a:pt x="116" y="352"/>
                  </a:lnTo>
                  <a:lnTo>
                    <a:pt x="115" y="352"/>
                  </a:lnTo>
                  <a:lnTo>
                    <a:pt x="114" y="352"/>
                  </a:lnTo>
                  <a:lnTo>
                    <a:pt x="114" y="353"/>
                  </a:lnTo>
                  <a:lnTo>
                    <a:pt x="113" y="353"/>
                  </a:lnTo>
                  <a:lnTo>
                    <a:pt x="113" y="352"/>
                  </a:lnTo>
                  <a:lnTo>
                    <a:pt x="111" y="352"/>
                  </a:lnTo>
                  <a:lnTo>
                    <a:pt x="111" y="351"/>
                  </a:lnTo>
                  <a:lnTo>
                    <a:pt x="110" y="351"/>
                  </a:lnTo>
                  <a:lnTo>
                    <a:pt x="110" y="350"/>
                  </a:lnTo>
                  <a:lnTo>
                    <a:pt x="109" y="350"/>
                  </a:lnTo>
                  <a:lnTo>
                    <a:pt x="108" y="350"/>
                  </a:lnTo>
                  <a:lnTo>
                    <a:pt x="108" y="349"/>
                  </a:lnTo>
                  <a:lnTo>
                    <a:pt x="108" y="348"/>
                  </a:lnTo>
                  <a:lnTo>
                    <a:pt x="107" y="348"/>
                  </a:lnTo>
                  <a:lnTo>
                    <a:pt x="107" y="346"/>
                  </a:lnTo>
                  <a:lnTo>
                    <a:pt x="106" y="346"/>
                  </a:lnTo>
                  <a:lnTo>
                    <a:pt x="106" y="345"/>
                  </a:lnTo>
                  <a:lnTo>
                    <a:pt x="105" y="345"/>
                  </a:lnTo>
                  <a:lnTo>
                    <a:pt x="105" y="346"/>
                  </a:lnTo>
                  <a:lnTo>
                    <a:pt x="103" y="346"/>
                  </a:lnTo>
                  <a:lnTo>
                    <a:pt x="103" y="348"/>
                  </a:lnTo>
                  <a:lnTo>
                    <a:pt x="102" y="348"/>
                  </a:lnTo>
                  <a:lnTo>
                    <a:pt x="101" y="348"/>
                  </a:lnTo>
                  <a:lnTo>
                    <a:pt x="101" y="346"/>
                  </a:lnTo>
                  <a:lnTo>
                    <a:pt x="101" y="345"/>
                  </a:lnTo>
                  <a:lnTo>
                    <a:pt x="100" y="344"/>
                  </a:lnTo>
                  <a:lnTo>
                    <a:pt x="101" y="343"/>
                  </a:lnTo>
                  <a:lnTo>
                    <a:pt x="100" y="342"/>
                  </a:lnTo>
                  <a:lnTo>
                    <a:pt x="99" y="342"/>
                  </a:lnTo>
                  <a:lnTo>
                    <a:pt x="99" y="341"/>
                  </a:lnTo>
                  <a:lnTo>
                    <a:pt x="99" y="340"/>
                  </a:lnTo>
                  <a:lnTo>
                    <a:pt x="99" y="338"/>
                  </a:lnTo>
                  <a:lnTo>
                    <a:pt x="99" y="337"/>
                  </a:lnTo>
                  <a:lnTo>
                    <a:pt x="99" y="336"/>
                  </a:lnTo>
                  <a:lnTo>
                    <a:pt x="98" y="336"/>
                  </a:lnTo>
                  <a:lnTo>
                    <a:pt x="95" y="334"/>
                  </a:lnTo>
                  <a:lnTo>
                    <a:pt x="94" y="333"/>
                  </a:lnTo>
                  <a:lnTo>
                    <a:pt x="94" y="331"/>
                  </a:lnTo>
                  <a:lnTo>
                    <a:pt x="93" y="330"/>
                  </a:lnTo>
                  <a:lnTo>
                    <a:pt x="93" y="329"/>
                  </a:lnTo>
                  <a:lnTo>
                    <a:pt x="92" y="329"/>
                  </a:lnTo>
                  <a:lnTo>
                    <a:pt x="92" y="328"/>
                  </a:lnTo>
                  <a:lnTo>
                    <a:pt x="93" y="327"/>
                  </a:lnTo>
                  <a:lnTo>
                    <a:pt x="94" y="327"/>
                  </a:lnTo>
                  <a:lnTo>
                    <a:pt x="95" y="327"/>
                  </a:lnTo>
                  <a:lnTo>
                    <a:pt x="96" y="327"/>
                  </a:lnTo>
                  <a:lnTo>
                    <a:pt x="96" y="328"/>
                  </a:lnTo>
                  <a:lnTo>
                    <a:pt x="98" y="329"/>
                  </a:lnTo>
                  <a:lnTo>
                    <a:pt x="99" y="330"/>
                  </a:lnTo>
                  <a:lnTo>
                    <a:pt x="100" y="330"/>
                  </a:lnTo>
                  <a:lnTo>
                    <a:pt x="101" y="330"/>
                  </a:lnTo>
                  <a:lnTo>
                    <a:pt x="101" y="329"/>
                  </a:lnTo>
                  <a:lnTo>
                    <a:pt x="102" y="329"/>
                  </a:lnTo>
                  <a:lnTo>
                    <a:pt x="102" y="328"/>
                  </a:lnTo>
                  <a:lnTo>
                    <a:pt x="103" y="328"/>
                  </a:lnTo>
                  <a:lnTo>
                    <a:pt x="103" y="329"/>
                  </a:lnTo>
                  <a:lnTo>
                    <a:pt x="103" y="328"/>
                  </a:lnTo>
                  <a:lnTo>
                    <a:pt x="105" y="328"/>
                  </a:lnTo>
                  <a:lnTo>
                    <a:pt x="106" y="327"/>
                  </a:lnTo>
                  <a:lnTo>
                    <a:pt x="106" y="326"/>
                  </a:lnTo>
                  <a:lnTo>
                    <a:pt x="106" y="324"/>
                  </a:lnTo>
                  <a:lnTo>
                    <a:pt x="105" y="323"/>
                  </a:lnTo>
                  <a:lnTo>
                    <a:pt x="103" y="322"/>
                  </a:lnTo>
                  <a:lnTo>
                    <a:pt x="102" y="321"/>
                  </a:lnTo>
                  <a:lnTo>
                    <a:pt x="102" y="320"/>
                  </a:lnTo>
                  <a:lnTo>
                    <a:pt x="102" y="319"/>
                  </a:lnTo>
                  <a:lnTo>
                    <a:pt x="102" y="317"/>
                  </a:lnTo>
                  <a:lnTo>
                    <a:pt x="101" y="317"/>
                  </a:lnTo>
                  <a:lnTo>
                    <a:pt x="100" y="317"/>
                  </a:lnTo>
                  <a:lnTo>
                    <a:pt x="99" y="317"/>
                  </a:lnTo>
                  <a:lnTo>
                    <a:pt x="98" y="316"/>
                  </a:lnTo>
                  <a:lnTo>
                    <a:pt x="96" y="316"/>
                  </a:lnTo>
                  <a:lnTo>
                    <a:pt x="96" y="315"/>
                  </a:lnTo>
                  <a:lnTo>
                    <a:pt x="95" y="314"/>
                  </a:lnTo>
                  <a:lnTo>
                    <a:pt x="94" y="313"/>
                  </a:lnTo>
                  <a:lnTo>
                    <a:pt x="93" y="313"/>
                  </a:lnTo>
                  <a:lnTo>
                    <a:pt x="93" y="312"/>
                  </a:lnTo>
                  <a:lnTo>
                    <a:pt x="93" y="309"/>
                  </a:lnTo>
                  <a:lnTo>
                    <a:pt x="92" y="308"/>
                  </a:lnTo>
                  <a:lnTo>
                    <a:pt x="92" y="307"/>
                  </a:lnTo>
                  <a:lnTo>
                    <a:pt x="91" y="305"/>
                  </a:lnTo>
                  <a:lnTo>
                    <a:pt x="91" y="303"/>
                  </a:lnTo>
                  <a:lnTo>
                    <a:pt x="91" y="302"/>
                  </a:lnTo>
                  <a:lnTo>
                    <a:pt x="92" y="302"/>
                  </a:lnTo>
                  <a:lnTo>
                    <a:pt x="93" y="301"/>
                  </a:lnTo>
                  <a:lnTo>
                    <a:pt x="93" y="300"/>
                  </a:lnTo>
                  <a:lnTo>
                    <a:pt x="92" y="299"/>
                  </a:lnTo>
                  <a:lnTo>
                    <a:pt x="91" y="299"/>
                  </a:lnTo>
                  <a:lnTo>
                    <a:pt x="89" y="298"/>
                  </a:lnTo>
                  <a:lnTo>
                    <a:pt x="88" y="298"/>
                  </a:lnTo>
                  <a:lnTo>
                    <a:pt x="87" y="296"/>
                  </a:lnTo>
                  <a:lnTo>
                    <a:pt x="84" y="295"/>
                  </a:lnTo>
                  <a:lnTo>
                    <a:pt x="82" y="295"/>
                  </a:lnTo>
                  <a:lnTo>
                    <a:pt x="81" y="294"/>
                  </a:lnTo>
                  <a:lnTo>
                    <a:pt x="80" y="292"/>
                  </a:lnTo>
                  <a:lnTo>
                    <a:pt x="80" y="291"/>
                  </a:lnTo>
                  <a:lnTo>
                    <a:pt x="79" y="291"/>
                  </a:lnTo>
                  <a:lnTo>
                    <a:pt x="79" y="289"/>
                  </a:lnTo>
                  <a:lnTo>
                    <a:pt x="79" y="288"/>
                  </a:lnTo>
                  <a:lnTo>
                    <a:pt x="78" y="288"/>
                  </a:lnTo>
                  <a:lnTo>
                    <a:pt x="77" y="286"/>
                  </a:lnTo>
                  <a:lnTo>
                    <a:pt x="75" y="285"/>
                  </a:lnTo>
                  <a:lnTo>
                    <a:pt x="75" y="284"/>
                  </a:lnTo>
                  <a:lnTo>
                    <a:pt x="75" y="282"/>
                  </a:lnTo>
                  <a:lnTo>
                    <a:pt x="75" y="281"/>
                  </a:lnTo>
                  <a:lnTo>
                    <a:pt x="74" y="281"/>
                  </a:lnTo>
                  <a:lnTo>
                    <a:pt x="73" y="282"/>
                  </a:lnTo>
                  <a:lnTo>
                    <a:pt x="73" y="281"/>
                  </a:lnTo>
                  <a:lnTo>
                    <a:pt x="72" y="281"/>
                  </a:lnTo>
                  <a:lnTo>
                    <a:pt x="71" y="281"/>
                  </a:lnTo>
                  <a:lnTo>
                    <a:pt x="68" y="281"/>
                  </a:lnTo>
                  <a:lnTo>
                    <a:pt x="67" y="281"/>
                  </a:lnTo>
                  <a:lnTo>
                    <a:pt x="66" y="281"/>
                  </a:lnTo>
                  <a:lnTo>
                    <a:pt x="65" y="280"/>
                  </a:lnTo>
                  <a:lnTo>
                    <a:pt x="64" y="280"/>
                  </a:lnTo>
                  <a:lnTo>
                    <a:pt x="63" y="280"/>
                  </a:lnTo>
                  <a:lnTo>
                    <a:pt x="61" y="280"/>
                  </a:lnTo>
                  <a:lnTo>
                    <a:pt x="60" y="280"/>
                  </a:lnTo>
                  <a:lnTo>
                    <a:pt x="59" y="279"/>
                  </a:lnTo>
                  <a:lnTo>
                    <a:pt x="58" y="279"/>
                  </a:lnTo>
                  <a:lnTo>
                    <a:pt x="57" y="278"/>
                  </a:lnTo>
                  <a:lnTo>
                    <a:pt x="56" y="278"/>
                  </a:lnTo>
                  <a:lnTo>
                    <a:pt x="54" y="277"/>
                  </a:lnTo>
                  <a:lnTo>
                    <a:pt x="54" y="275"/>
                  </a:lnTo>
                  <a:lnTo>
                    <a:pt x="54" y="274"/>
                  </a:lnTo>
                  <a:lnTo>
                    <a:pt x="53" y="274"/>
                  </a:lnTo>
                  <a:lnTo>
                    <a:pt x="53" y="275"/>
                  </a:lnTo>
                  <a:lnTo>
                    <a:pt x="52" y="275"/>
                  </a:lnTo>
                  <a:lnTo>
                    <a:pt x="51" y="275"/>
                  </a:lnTo>
                  <a:lnTo>
                    <a:pt x="51" y="277"/>
                  </a:lnTo>
                  <a:lnTo>
                    <a:pt x="51" y="275"/>
                  </a:lnTo>
                  <a:lnTo>
                    <a:pt x="50" y="275"/>
                  </a:lnTo>
                  <a:lnTo>
                    <a:pt x="50" y="277"/>
                  </a:lnTo>
                  <a:lnTo>
                    <a:pt x="49" y="277"/>
                  </a:lnTo>
                  <a:lnTo>
                    <a:pt x="49" y="275"/>
                  </a:lnTo>
                  <a:lnTo>
                    <a:pt x="49" y="274"/>
                  </a:lnTo>
                  <a:lnTo>
                    <a:pt x="47" y="274"/>
                  </a:lnTo>
                  <a:lnTo>
                    <a:pt x="47" y="273"/>
                  </a:lnTo>
                  <a:lnTo>
                    <a:pt x="46" y="273"/>
                  </a:lnTo>
                  <a:lnTo>
                    <a:pt x="45" y="273"/>
                  </a:lnTo>
                  <a:lnTo>
                    <a:pt x="45" y="272"/>
                  </a:lnTo>
                  <a:lnTo>
                    <a:pt x="44" y="272"/>
                  </a:lnTo>
                  <a:lnTo>
                    <a:pt x="44" y="271"/>
                  </a:lnTo>
                  <a:lnTo>
                    <a:pt x="45" y="271"/>
                  </a:lnTo>
                  <a:lnTo>
                    <a:pt x="45" y="270"/>
                  </a:lnTo>
                  <a:lnTo>
                    <a:pt x="45" y="268"/>
                  </a:lnTo>
                  <a:lnTo>
                    <a:pt x="44" y="268"/>
                  </a:lnTo>
                  <a:lnTo>
                    <a:pt x="44" y="267"/>
                  </a:lnTo>
                  <a:lnTo>
                    <a:pt x="44" y="266"/>
                  </a:lnTo>
                  <a:lnTo>
                    <a:pt x="42" y="264"/>
                  </a:lnTo>
                  <a:lnTo>
                    <a:pt x="42" y="263"/>
                  </a:lnTo>
                  <a:lnTo>
                    <a:pt x="41" y="263"/>
                  </a:lnTo>
                  <a:lnTo>
                    <a:pt x="39" y="261"/>
                  </a:lnTo>
                  <a:lnTo>
                    <a:pt x="38" y="261"/>
                  </a:lnTo>
                  <a:lnTo>
                    <a:pt x="37" y="261"/>
                  </a:lnTo>
                  <a:lnTo>
                    <a:pt x="36" y="261"/>
                  </a:lnTo>
                  <a:lnTo>
                    <a:pt x="35" y="260"/>
                  </a:lnTo>
                  <a:lnTo>
                    <a:pt x="35" y="259"/>
                  </a:lnTo>
                  <a:lnTo>
                    <a:pt x="34" y="259"/>
                  </a:lnTo>
                  <a:lnTo>
                    <a:pt x="34" y="258"/>
                  </a:lnTo>
                  <a:lnTo>
                    <a:pt x="31" y="258"/>
                  </a:lnTo>
                  <a:lnTo>
                    <a:pt x="30" y="258"/>
                  </a:lnTo>
                  <a:lnTo>
                    <a:pt x="30" y="257"/>
                  </a:lnTo>
                  <a:lnTo>
                    <a:pt x="29" y="258"/>
                  </a:lnTo>
                  <a:lnTo>
                    <a:pt x="28" y="258"/>
                  </a:lnTo>
                  <a:lnTo>
                    <a:pt x="28" y="259"/>
                  </a:lnTo>
                  <a:lnTo>
                    <a:pt x="28" y="258"/>
                  </a:lnTo>
                  <a:lnTo>
                    <a:pt x="27" y="258"/>
                  </a:lnTo>
                  <a:lnTo>
                    <a:pt x="27" y="257"/>
                  </a:lnTo>
                  <a:lnTo>
                    <a:pt x="25" y="257"/>
                  </a:lnTo>
                  <a:lnTo>
                    <a:pt x="24" y="257"/>
                  </a:lnTo>
                  <a:lnTo>
                    <a:pt x="23" y="257"/>
                  </a:lnTo>
                  <a:lnTo>
                    <a:pt x="22" y="257"/>
                  </a:lnTo>
                  <a:lnTo>
                    <a:pt x="22" y="256"/>
                  </a:lnTo>
                  <a:lnTo>
                    <a:pt x="21" y="256"/>
                  </a:lnTo>
                  <a:lnTo>
                    <a:pt x="20" y="254"/>
                  </a:lnTo>
                  <a:lnTo>
                    <a:pt x="21" y="254"/>
                  </a:lnTo>
                  <a:lnTo>
                    <a:pt x="21" y="253"/>
                  </a:lnTo>
                  <a:lnTo>
                    <a:pt x="22" y="253"/>
                  </a:lnTo>
                  <a:lnTo>
                    <a:pt x="23" y="253"/>
                  </a:lnTo>
                  <a:lnTo>
                    <a:pt x="24" y="253"/>
                  </a:lnTo>
                  <a:lnTo>
                    <a:pt x="24" y="252"/>
                  </a:lnTo>
                  <a:lnTo>
                    <a:pt x="25" y="253"/>
                  </a:lnTo>
                  <a:lnTo>
                    <a:pt x="25" y="254"/>
                  </a:lnTo>
                  <a:lnTo>
                    <a:pt x="25" y="253"/>
                  </a:lnTo>
                  <a:lnTo>
                    <a:pt x="27" y="253"/>
                  </a:lnTo>
                  <a:lnTo>
                    <a:pt x="28" y="253"/>
                  </a:lnTo>
                  <a:lnTo>
                    <a:pt x="29" y="252"/>
                  </a:lnTo>
                  <a:lnTo>
                    <a:pt x="29" y="251"/>
                  </a:lnTo>
                  <a:lnTo>
                    <a:pt x="28" y="250"/>
                  </a:lnTo>
                  <a:lnTo>
                    <a:pt x="27" y="250"/>
                  </a:lnTo>
                  <a:lnTo>
                    <a:pt x="25" y="249"/>
                  </a:lnTo>
                  <a:lnTo>
                    <a:pt x="25" y="247"/>
                  </a:lnTo>
                  <a:lnTo>
                    <a:pt x="24" y="247"/>
                  </a:lnTo>
                  <a:lnTo>
                    <a:pt x="24" y="246"/>
                  </a:lnTo>
                  <a:lnTo>
                    <a:pt x="25" y="246"/>
                  </a:lnTo>
                  <a:lnTo>
                    <a:pt x="25" y="245"/>
                  </a:lnTo>
                  <a:lnTo>
                    <a:pt x="24" y="245"/>
                  </a:lnTo>
                  <a:lnTo>
                    <a:pt x="24" y="244"/>
                  </a:lnTo>
                  <a:lnTo>
                    <a:pt x="23" y="244"/>
                  </a:lnTo>
                  <a:lnTo>
                    <a:pt x="24" y="244"/>
                  </a:lnTo>
                  <a:lnTo>
                    <a:pt x="24" y="243"/>
                  </a:lnTo>
                  <a:lnTo>
                    <a:pt x="23" y="243"/>
                  </a:lnTo>
                  <a:lnTo>
                    <a:pt x="23" y="242"/>
                  </a:lnTo>
                  <a:lnTo>
                    <a:pt x="22" y="240"/>
                  </a:lnTo>
                  <a:lnTo>
                    <a:pt x="21" y="238"/>
                  </a:lnTo>
                  <a:lnTo>
                    <a:pt x="21" y="237"/>
                  </a:lnTo>
                  <a:lnTo>
                    <a:pt x="20" y="237"/>
                  </a:lnTo>
                  <a:lnTo>
                    <a:pt x="21" y="236"/>
                  </a:lnTo>
                  <a:lnTo>
                    <a:pt x="21" y="235"/>
                  </a:lnTo>
                  <a:lnTo>
                    <a:pt x="20" y="235"/>
                  </a:lnTo>
                  <a:lnTo>
                    <a:pt x="20" y="233"/>
                  </a:lnTo>
                  <a:lnTo>
                    <a:pt x="18" y="233"/>
                  </a:lnTo>
                  <a:lnTo>
                    <a:pt x="17" y="232"/>
                  </a:lnTo>
                  <a:lnTo>
                    <a:pt x="15" y="232"/>
                  </a:lnTo>
                  <a:lnTo>
                    <a:pt x="13" y="231"/>
                  </a:lnTo>
                  <a:lnTo>
                    <a:pt x="11" y="231"/>
                  </a:lnTo>
                  <a:lnTo>
                    <a:pt x="10" y="231"/>
                  </a:lnTo>
                  <a:lnTo>
                    <a:pt x="10" y="232"/>
                  </a:lnTo>
                  <a:lnTo>
                    <a:pt x="9" y="232"/>
                  </a:lnTo>
                  <a:lnTo>
                    <a:pt x="10" y="232"/>
                  </a:lnTo>
                  <a:lnTo>
                    <a:pt x="10" y="233"/>
                  </a:lnTo>
                  <a:lnTo>
                    <a:pt x="9" y="233"/>
                  </a:lnTo>
                  <a:lnTo>
                    <a:pt x="8" y="233"/>
                  </a:lnTo>
                  <a:lnTo>
                    <a:pt x="8" y="232"/>
                  </a:lnTo>
                  <a:lnTo>
                    <a:pt x="7" y="232"/>
                  </a:lnTo>
                  <a:lnTo>
                    <a:pt x="6" y="232"/>
                  </a:lnTo>
                  <a:lnTo>
                    <a:pt x="6" y="231"/>
                  </a:lnTo>
                  <a:lnTo>
                    <a:pt x="4" y="230"/>
                  </a:lnTo>
                  <a:lnTo>
                    <a:pt x="4" y="229"/>
                  </a:lnTo>
                  <a:lnTo>
                    <a:pt x="3" y="229"/>
                  </a:lnTo>
                  <a:lnTo>
                    <a:pt x="3" y="228"/>
                  </a:lnTo>
                  <a:lnTo>
                    <a:pt x="3" y="226"/>
                  </a:lnTo>
                  <a:lnTo>
                    <a:pt x="4" y="226"/>
                  </a:lnTo>
                  <a:lnTo>
                    <a:pt x="4" y="225"/>
                  </a:lnTo>
                  <a:lnTo>
                    <a:pt x="3" y="225"/>
                  </a:lnTo>
                  <a:lnTo>
                    <a:pt x="3" y="224"/>
                  </a:lnTo>
                  <a:lnTo>
                    <a:pt x="2" y="224"/>
                  </a:lnTo>
                  <a:lnTo>
                    <a:pt x="2" y="223"/>
                  </a:lnTo>
                  <a:lnTo>
                    <a:pt x="1" y="223"/>
                  </a:lnTo>
                  <a:lnTo>
                    <a:pt x="1" y="222"/>
                  </a:lnTo>
                  <a:lnTo>
                    <a:pt x="1" y="221"/>
                  </a:lnTo>
                  <a:lnTo>
                    <a:pt x="1" y="219"/>
                  </a:lnTo>
                  <a:lnTo>
                    <a:pt x="0" y="219"/>
                  </a:lnTo>
                  <a:lnTo>
                    <a:pt x="0" y="218"/>
                  </a:lnTo>
                  <a:lnTo>
                    <a:pt x="2" y="218"/>
                  </a:lnTo>
                  <a:lnTo>
                    <a:pt x="3" y="218"/>
                  </a:lnTo>
                  <a:lnTo>
                    <a:pt x="3" y="217"/>
                  </a:lnTo>
                  <a:lnTo>
                    <a:pt x="3" y="216"/>
                  </a:lnTo>
                  <a:lnTo>
                    <a:pt x="2" y="215"/>
                  </a:lnTo>
                  <a:lnTo>
                    <a:pt x="2" y="214"/>
                  </a:lnTo>
                  <a:lnTo>
                    <a:pt x="1" y="214"/>
                  </a:lnTo>
                  <a:lnTo>
                    <a:pt x="1" y="212"/>
                  </a:lnTo>
                  <a:lnTo>
                    <a:pt x="1" y="211"/>
                  </a:lnTo>
                  <a:lnTo>
                    <a:pt x="2" y="210"/>
                  </a:lnTo>
                  <a:lnTo>
                    <a:pt x="2" y="209"/>
                  </a:lnTo>
                  <a:lnTo>
                    <a:pt x="3" y="209"/>
                  </a:lnTo>
                  <a:lnTo>
                    <a:pt x="4" y="208"/>
                  </a:lnTo>
                  <a:lnTo>
                    <a:pt x="6" y="209"/>
                  </a:lnTo>
                  <a:lnTo>
                    <a:pt x="7" y="208"/>
                  </a:lnTo>
                  <a:lnTo>
                    <a:pt x="8" y="208"/>
                  </a:lnTo>
                  <a:lnTo>
                    <a:pt x="8" y="207"/>
                  </a:lnTo>
                  <a:lnTo>
                    <a:pt x="9" y="205"/>
                  </a:lnTo>
                  <a:lnTo>
                    <a:pt x="10" y="204"/>
                  </a:lnTo>
                  <a:lnTo>
                    <a:pt x="11" y="205"/>
                  </a:lnTo>
                  <a:lnTo>
                    <a:pt x="11" y="204"/>
                  </a:lnTo>
                  <a:lnTo>
                    <a:pt x="10" y="203"/>
                  </a:lnTo>
                  <a:lnTo>
                    <a:pt x="10" y="202"/>
                  </a:lnTo>
                  <a:lnTo>
                    <a:pt x="11" y="202"/>
                  </a:lnTo>
                  <a:lnTo>
                    <a:pt x="13" y="203"/>
                  </a:lnTo>
                  <a:lnTo>
                    <a:pt x="14" y="203"/>
                  </a:lnTo>
                  <a:lnTo>
                    <a:pt x="15" y="203"/>
                  </a:lnTo>
                  <a:lnTo>
                    <a:pt x="16" y="203"/>
                  </a:lnTo>
                  <a:lnTo>
                    <a:pt x="16" y="202"/>
                  </a:lnTo>
                  <a:lnTo>
                    <a:pt x="18" y="201"/>
                  </a:lnTo>
                  <a:lnTo>
                    <a:pt x="18" y="200"/>
                  </a:lnTo>
                  <a:lnTo>
                    <a:pt x="20" y="200"/>
                  </a:lnTo>
                  <a:lnTo>
                    <a:pt x="20" y="201"/>
                  </a:lnTo>
                  <a:lnTo>
                    <a:pt x="21" y="202"/>
                  </a:lnTo>
                  <a:lnTo>
                    <a:pt x="22" y="203"/>
                  </a:lnTo>
                  <a:lnTo>
                    <a:pt x="22" y="204"/>
                  </a:lnTo>
                  <a:lnTo>
                    <a:pt x="22" y="205"/>
                  </a:lnTo>
                  <a:lnTo>
                    <a:pt x="23" y="205"/>
                  </a:lnTo>
                  <a:lnTo>
                    <a:pt x="24" y="205"/>
                  </a:lnTo>
                  <a:lnTo>
                    <a:pt x="25" y="205"/>
                  </a:lnTo>
                  <a:lnTo>
                    <a:pt x="25" y="204"/>
                  </a:lnTo>
                  <a:lnTo>
                    <a:pt x="27" y="204"/>
                  </a:lnTo>
                  <a:lnTo>
                    <a:pt x="28" y="204"/>
                  </a:lnTo>
                  <a:lnTo>
                    <a:pt x="29" y="204"/>
                  </a:lnTo>
                  <a:lnTo>
                    <a:pt x="29" y="203"/>
                  </a:lnTo>
                  <a:lnTo>
                    <a:pt x="30" y="203"/>
                  </a:lnTo>
                  <a:lnTo>
                    <a:pt x="30" y="204"/>
                  </a:lnTo>
                  <a:lnTo>
                    <a:pt x="31" y="204"/>
                  </a:lnTo>
                  <a:lnTo>
                    <a:pt x="31" y="203"/>
                  </a:lnTo>
                  <a:lnTo>
                    <a:pt x="32" y="203"/>
                  </a:lnTo>
                  <a:lnTo>
                    <a:pt x="32" y="202"/>
                  </a:lnTo>
                  <a:lnTo>
                    <a:pt x="32" y="201"/>
                  </a:lnTo>
                  <a:lnTo>
                    <a:pt x="32" y="200"/>
                  </a:lnTo>
                  <a:lnTo>
                    <a:pt x="32" y="198"/>
                  </a:lnTo>
                  <a:lnTo>
                    <a:pt x="32" y="197"/>
                  </a:lnTo>
                  <a:lnTo>
                    <a:pt x="34" y="197"/>
                  </a:lnTo>
                  <a:lnTo>
                    <a:pt x="34" y="196"/>
                  </a:lnTo>
                  <a:lnTo>
                    <a:pt x="34" y="195"/>
                  </a:lnTo>
                  <a:lnTo>
                    <a:pt x="34" y="194"/>
                  </a:lnTo>
                  <a:lnTo>
                    <a:pt x="35" y="194"/>
                  </a:lnTo>
                  <a:lnTo>
                    <a:pt x="36" y="194"/>
                  </a:lnTo>
                  <a:lnTo>
                    <a:pt x="37" y="194"/>
                  </a:lnTo>
                  <a:lnTo>
                    <a:pt x="39" y="194"/>
                  </a:lnTo>
                  <a:lnTo>
                    <a:pt x="41" y="194"/>
                  </a:lnTo>
                  <a:lnTo>
                    <a:pt x="42" y="194"/>
                  </a:lnTo>
                  <a:lnTo>
                    <a:pt x="42" y="195"/>
                  </a:lnTo>
                  <a:lnTo>
                    <a:pt x="43" y="195"/>
                  </a:lnTo>
                  <a:lnTo>
                    <a:pt x="43" y="194"/>
                  </a:lnTo>
                  <a:lnTo>
                    <a:pt x="44" y="194"/>
                  </a:lnTo>
                  <a:lnTo>
                    <a:pt x="45" y="194"/>
                  </a:lnTo>
                  <a:lnTo>
                    <a:pt x="46" y="194"/>
                  </a:lnTo>
                  <a:lnTo>
                    <a:pt x="49" y="194"/>
                  </a:lnTo>
                  <a:lnTo>
                    <a:pt x="50" y="194"/>
                  </a:lnTo>
                  <a:lnTo>
                    <a:pt x="50" y="193"/>
                  </a:lnTo>
                  <a:lnTo>
                    <a:pt x="51" y="193"/>
                  </a:lnTo>
                  <a:lnTo>
                    <a:pt x="51" y="191"/>
                  </a:lnTo>
                  <a:lnTo>
                    <a:pt x="51" y="190"/>
                  </a:lnTo>
                  <a:lnTo>
                    <a:pt x="52" y="190"/>
                  </a:lnTo>
                  <a:lnTo>
                    <a:pt x="51" y="189"/>
                  </a:lnTo>
                  <a:lnTo>
                    <a:pt x="51" y="188"/>
                  </a:lnTo>
                  <a:lnTo>
                    <a:pt x="52" y="188"/>
                  </a:lnTo>
                  <a:lnTo>
                    <a:pt x="52" y="187"/>
                  </a:lnTo>
                  <a:lnTo>
                    <a:pt x="53" y="187"/>
                  </a:lnTo>
                  <a:lnTo>
                    <a:pt x="54" y="187"/>
                  </a:lnTo>
                  <a:lnTo>
                    <a:pt x="54" y="186"/>
                  </a:lnTo>
                  <a:lnTo>
                    <a:pt x="56" y="186"/>
                  </a:lnTo>
                  <a:lnTo>
                    <a:pt x="57" y="184"/>
                  </a:lnTo>
                  <a:lnTo>
                    <a:pt x="58" y="184"/>
                  </a:lnTo>
                  <a:lnTo>
                    <a:pt x="59" y="183"/>
                  </a:lnTo>
                  <a:lnTo>
                    <a:pt x="60" y="183"/>
                  </a:lnTo>
                  <a:lnTo>
                    <a:pt x="60" y="182"/>
                  </a:lnTo>
                  <a:lnTo>
                    <a:pt x="61" y="182"/>
                  </a:lnTo>
                  <a:lnTo>
                    <a:pt x="63" y="182"/>
                  </a:lnTo>
                  <a:lnTo>
                    <a:pt x="63" y="181"/>
                  </a:lnTo>
                  <a:lnTo>
                    <a:pt x="64" y="181"/>
                  </a:lnTo>
                  <a:lnTo>
                    <a:pt x="65" y="181"/>
                  </a:lnTo>
                  <a:lnTo>
                    <a:pt x="66" y="181"/>
                  </a:lnTo>
                  <a:lnTo>
                    <a:pt x="66" y="180"/>
                  </a:lnTo>
                  <a:lnTo>
                    <a:pt x="66" y="179"/>
                  </a:lnTo>
                  <a:lnTo>
                    <a:pt x="67" y="179"/>
                  </a:lnTo>
                  <a:lnTo>
                    <a:pt x="71" y="179"/>
                  </a:lnTo>
                  <a:lnTo>
                    <a:pt x="72" y="179"/>
                  </a:lnTo>
                  <a:lnTo>
                    <a:pt x="72" y="177"/>
                  </a:lnTo>
                  <a:lnTo>
                    <a:pt x="71" y="177"/>
                  </a:lnTo>
                  <a:lnTo>
                    <a:pt x="71" y="176"/>
                  </a:lnTo>
                  <a:lnTo>
                    <a:pt x="71" y="175"/>
                  </a:lnTo>
                  <a:lnTo>
                    <a:pt x="70" y="174"/>
                  </a:lnTo>
                  <a:lnTo>
                    <a:pt x="70" y="173"/>
                  </a:lnTo>
                  <a:lnTo>
                    <a:pt x="68" y="172"/>
                  </a:lnTo>
                  <a:lnTo>
                    <a:pt x="68" y="170"/>
                  </a:lnTo>
                  <a:lnTo>
                    <a:pt x="67" y="170"/>
                  </a:lnTo>
                  <a:lnTo>
                    <a:pt x="67" y="169"/>
                  </a:lnTo>
                  <a:lnTo>
                    <a:pt x="67" y="168"/>
                  </a:lnTo>
                  <a:lnTo>
                    <a:pt x="67" y="167"/>
                  </a:lnTo>
                  <a:lnTo>
                    <a:pt x="67" y="166"/>
                  </a:lnTo>
                  <a:lnTo>
                    <a:pt x="68" y="166"/>
                  </a:lnTo>
                  <a:lnTo>
                    <a:pt x="70" y="165"/>
                  </a:lnTo>
                  <a:lnTo>
                    <a:pt x="71" y="165"/>
                  </a:lnTo>
                  <a:lnTo>
                    <a:pt x="70" y="165"/>
                  </a:lnTo>
                  <a:lnTo>
                    <a:pt x="70" y="163"/>
                  </a:lnTo>
                  <a:lnTo>
                    <a:pt x="68" y="163"/>
                  </a:lnTo>
                  <a:lnTo>
                    <a:pt x="67" y="163"/>
                  </a:lnTo>
                  <a:lnTo>
                    <a:pt x="67" y="162"/>
                  </a:lnTo>
                  <a:lnTo>
                    <a:pt x="68" y="162"/>
                  </a:lnTo>
                  <a:lnTo>
                    <a:pt x="70" y="161"/>
                  </a:lnTo>
                  <a:lnTo>
                    <a:pt x="71" y="161"/>
                  </a:lnTo>
                  <a:lnTo>
                    <a:pt x="72" y="161"/>
                  </a:lnTo>
                  <a:lnTo>
                    <a:pt x="72" y="160"/>
                  </a:lnTo>
                  <a:lnTo>
                    <a:pt x="71" y="160"/>
                  </a:lnTo>
                  <a:lnTo>
                    <a:pt x="71" y="159"/>
                  </a:lnTo>
                  <a:lnTo>
                    <a:pt x="70" y="158"/>
                  </a:lnTo>
                  <a:lnTo>
                    <a:pt x="70" y="156"/>
                  </a:lnTo>
                  <a:lnTo>
                    <a:pt x="70" y="155"/>
                  </a:lnTo>
                  <a:lnTo>
                    <a:pt x="66" y="152"/>
                  </a:lnTo>
                  <a:lnTo>
                    <a:pt x="64" y="148"/>
                  </a:lnTo>
                  <a:lnTo>
                    <a:pt x="63" y="148"/>
                  </a:lnTo>
                  <a:lnTo>
                    <a:pt x="63" y="147"/>
                  </a:lnTo>
                  <a:lnTo>
                    <a:pt x="61" y="146"/>
                  </a:lnTo>
                  <a:lnTo>
                    <a:pt x="60" y="146"/>
                  </a:lnTo>
                  <a:lnTo>
                    <a:pt x="60" y="145"/>
                  </a:lnTo>
                  <a:lnTo>
                    <a:pt x="60" y="144"/>
                  </a:lnTo>
                  <a:lnTo>
                    <a:pt x="59" y="141"/>
                  </a:lnTo>
                  <a:lnTo>
                    <a:pt x="59" y="140"/>
                  </a:lnTo>
                  <a:lnTo>
                    <a:pt x="58" y="140"/>
                  </a:lnTo>
                  <a:lnTo>
                    <a:pt x="58" y="139"/>
                  </a:lnTo>
                  <a:lnTo>
                    <a:pt x="58" y="138"/>
                  </a:lnTo>
                  <a:lnTo>
                    <a:pt x="58" y="137"/>
                  </a:lnTo>
                  <a:lnTo>
                    <a:pt x="59" y="137"/>
                  </a:lnTo>
                  <a:lnTo>
                    <a:pt x="59" y="135"/>
                  </a:lnTo>
                  <a:lnTo>
                    <a:pt x="57" y="135"/>
                  </a:lnTo>
                  <a:lnTo>
                    <a:pt x="56" y="134"/>
                  </a:lnTo>
                  <a:lnTo>
                    <a:pt x="54" y="134"/>
                  </a:lnTo>
                  <a:lnTo>
                    <a:pt x="53" y="135"/>
                  </a:lnTo>
                  <a:lnTo>
                    <a:pt x="52" y="135"/>
                  </a:lnTo>
                  <a:lnTo>
                    <a:pt x="50" y="134"/>
                  </a:lnTo>
                  <a:lnTo>
                    <a:pt x="50" y="133"/>
                  </a:lnTo>
                  <a:lnTo>
                    <a:pt x="51" y="133"/>
                  </a:lnTo>
                  <a:lnTo>
                    <a:pt x="51" y="132"/>
                  </a:lnTo>
                  <a:lnTo>
                    <a:pt x="52" y="132"/>
                  </a:lnTo>
                  <a:lnTo>
                    <a:pt x="52" y="131"/>
                  </a:lnTo>
                  <a:lnTo>
                    <a:pt x="53" y="131"/>
                  </a:lnTo>
                  <a:lnTo>
                    <a:pt x="54" y="131"/>
                  </a:lnTo>
                  <a:lnTo>
                    <a:pt x="56" y="131"/>
                  </a:lnTo>
                  <a:lnTo>
                    <a:pt x="56" y="130"/>
                  </a:lnTo>
                  <a:lnTo>
                    <a:pt x="57" y="130"/>
                  </a:lnTo>
                  <a:lnTo>
                    <a:pt x="59" y="130"/>
                  </a:lnTo>
                  <a:lnTo>
                    <a:pt x="60" y="130"/>
                  </a:lnTo>
                  <a:lnTo>
                    <a:pt x="61" y="130"/>
                  </a:lnTo>
                  <a:lnTo>
                    <a:pt x="63" y="130"/>
                  </a:lnTo>
                  <a:lnTo>
                    <a:pt x="64" y="128"/>
                  </a:lnTo>
                  <a:lnTo>
                    <a:pt x="68" y="127"/>
                  </a:lnTo>
                  <a:lnTo>
                    <a:pt x="70" y="126"/>
                  </a:lnTo>
                  <a:lnTo>
                    <a:pt x="71" y="126"/>
                  </a:lnTo>
                  <a:lnTo>
                    <a:pt x="71" y="127"/>
                  </a:lnTo>
                  <a:lnTo>
                    <a:pt x="72" y="127"/>
                  </a:lnTo>
                  <a:lnTo>
                    <a:pt x="72" y="128"/>
                  </a:lnTo>
                  <a:lnTo>
                    <a:pt x="73" y="128"/>
                  </a:lnTo>
                  <a:lnTo>
                    <a:pt x="74" y="130"/>
                  </a:lnTo>
                  <a:lnTo>
                    <a:pt x="75" y="130"/>
                  </a:lnTo>
                  <a:lnTo>
                    <a:pt x="77" y="128"/>
                  </a:lnTo>
                  <a:lnTo>
                    <a:pt x="78" y="128"/>
                  </a:lnTo>
                  <a:lnTo>
                    <a:pt x="79" y="128"/>
                  </a:lnTo>
                  <a:lnTo>
                    <a:pt x="80" y="130"/>
                  </a:lnTo>
                  <a:lnTo>
                    <a:pt x="81" y="130"/>
                  </a:lnTo>
                  <a:lnTo>
                    <a:pt x="82" y="130"/>
                  </a:lnTo>
                  <a:lnTo>
                    <a:pt x="82" y="128"/>
                  </a:lnTo>
                  <a:lnTo>
                    <a:pt x="82" y="127"/>
                  </a:lnTo>
                  <a:lnTo>
                    <a:pt x="82" y="126"/>
                  </a:lnTo>
                  <a:lnTo>
                    <a:pt x="81" y="126"/>
                  </a:lnTo>
                  <a:lnTo>
                    <a:pt x="81" y="125"/>
                  </a:lnTo>
                  <a:lnTo>
                    <a:pt x="80" y="125"/>
                  </a:lnTo>
                  <a:lnTo>
                    <a:pt x="78" y="124"/>
                  </a:lnTo>
                  <a:lnTo>
                    <a:pt x="77" y="124"/>
                  </a:lnTo>
                  <a:lnTo>
                    <a:pt x="77" y="123"/>
                  </a:lnTo>
                  <a:lnTo>
                    <a:pt x="77" y="121"/>
                  </a:lnTo>
                  <a:lnTo>
                    <a:pt x="77" y="120"/>
                  </a:lnTo>
                  <a:lnTo>
                    <a:pt x="77" y="119"/>
                  </a:lnTo>
                  <a:lnTo>
                    <a:pt x="77" y="118"/>
                  </a:lnTo>
                  <a:lnTo>
                    <a:pt x="77" y="117"/>
                  </a:lnTo>
                  <a:lnTo>
                    <a:pt x="75" y="114"/>
                  </a:lnTo>
                  <a:lnTo>
                    <a:pt x="75" y="113"/>
                  </a:lnTo>
                  <a:lnTo>
                    <a:pt x="75" y="112"/>
                  </a:lnTo>
                  <a:lnTo>
                    <a:pt x="77" y="111"/>
                  </a:lnTo>
                  <a:lnTo>
                    <a:pt x="75" y="110"/>
                  </a:lnTo>
                  <a:lnTo>
                    <a:pt x="77" y="109"/>
                  </a:lnTo>
                  <a:lnTo>
                    <a:pt x="75" y="105"/>
                  </a:lnTo>
                  <a:lnTo>
                    <a:pt x="77" y="102"/>
                  </a:lnTo>
                  <a:lnTo>
                    <a:pt x="75" y="102"/>
                  </a:lnTo>
                  <a:lnTo>
                    <a:pt x="75" y="100"/>
                  </a:lnTo>
                  <a:lnTo>
                    <a:pt x="75" y="99"/>
                  </a:lnTo>
                  <a:lnTo>
                    <a:pt x="75" y="98"/>
                  </a:lnTo>
                  <a:lnTo>
                    <a:pt x="74" y="98"/>
                  </a:lnTo>
                  <a:lnTo>
                    <a:pt x="74" y="97"/>
                  </a:lnTo>
                  <a:lnTo>
                    <a:pt x="75" y="97"/>
                  </a:lnTo>
                  <a:lnTo>
                    <a:pt x="77" y="97"/>
                  </a:lnTo>
                  <a:lnTo>
                    <a:pt x="78" y="98"/>
                  </a:lnTo>
                  <a:lnTo>
                    <a:pt x="79" y="98"/>
                  </a:lnTo>
                  <a:lnTo>
                    <a:pt x="82" y="99"/>
                  </a:lnTo>
                  <a:lnTo>
                    <a:pt x="87" y="102"/>
                  </a:lnTo>
                  <a:lnTo>
                    <a:pt x="88" y="102"/>
                  </a:lnTo>
                  <a:lnTo>
                    <a:pt x="89" y="102"/>
                  </a:lnTo>
                  <a:lnTo>
                    <a:pt x="91" y="100"/>
                  </a:lnTo>
                  <a:lnTo>
                    <a:pt x="92" y="100"/>
                  </a:lnTo>
                  <a:lnTo>
                    <a:pt x="93" y="100"/>
                  </a:lnTo>
                  <a:lnTo>
                    <a:pt x="94" y="100"/>
                  </a:lnTo>
                  <a:lnTo>
                    <a:pt x="94" y="102"/>
                  </a:lnTo>
                  <a:lnTo>
                    <a:pt x="95" y="102"/>
                  </a:lnTo>
                  <a:lnTo>
                    <a:pt x="96" y="100"/>
                  </a:lnTo>
                  <a:lnTo>
                    <a:pt x="98" y="102"/>
                  </a:lnTo>
                  <a:lnTo>
                    <a:pt x="99" y="103"/>
                  </a:lnTo>
                  <a:lnTo>
                    <a:pt x="99" y="104"/>
                  </a:lnTo>
                  <a:lnTo>
                    <a:pt x="100" y="103"/>
                  </a:lnTo>
                  <a:lnTo>
                    <a:pt x="101" y="103"/>
                  </a:lnTo>
                  <a:lnTo>
                    <a:pt x="101" y="102"/>
                  </a:lnTo>
                  <a:lnTo>
                    <a:pt x="102" y="102"/>
                  </a:lnTo>
                  <a:lnTo>
                    <a:pt x="102" y="100"/>
                  </a:lnTo>
                  <a:lnTo>
                    <a:pt x="103" y="100"/>
                  </a:lnTo>
                  <a:lnTo>
                    <a:pt x="105" y="100"/>
                  </a:lnTo>
                  <a:lnTo>
                    <a:pt x="106" y="99"/>
                  </a:lnTo>
                  <a:lnTo>
                    <a:pt x="107" y="100"/>
                  </a:lnTo>
                  <a:lnTo>
                    <a:pt x="107" y="99"/>
                  </a:lnTo>
                  <a:lnTo>
                    <a:pt x="107" y="98"/>
                  </a:lnTo>
                  <a:lnTo>
                    <a:pt x="106" y="98"/>
                  </a:lnTo>
                  <a:lnTo>
                    <a:pt x="107" y="98"/>
                  </a:lnTo>
                  <a:lnTo>
                    <a:pt x="107" y="97"/>
                  </a:lnTo>
                  <a:lnTo>
                    <a:pt x="107" y="96"/>
                  </a:lnTo>
                  <a:lnTo>
                    <a:pt x="107" y="95"/>
                  </a:lnTo>
                  <a:lnTo>
                    <a:pt x="106" y="95"/>
                  </a:lnTo>
                  <a:lnTo>
                    <a:pt x="105" y="93"/>
                  </a:lnTo>
                  <a:lnTo>
                    <a:pt x="105" y="92"/>
                  </a:lnTo>
                  <a:lnTo>
                    <a:pt x="105" y="91"/>
                  </a:lnTo>
                  <a:lnTo>
                    <a:pt x="103" y="91"/>
                  </a:lnTo>
                  <a:lnTo>
                    <a:pt x="101" y="86"/>
                  </a:lnTo>
                  <a:lnTo>
                    <a:pt x="101" y="85"/>
                  </a:lnTo>
                  <a:lnTo>
                    <a:pt x="100" y="83"/>
                  </a:lnTo>
                  <a:lnTo>
                    <a:pt x="100" y="79"/>
                  </a:lnTo>
                  <a:lnTo>
                    <a:pt x="101" y="79"/>
                  </a:lnTo>
                  <a:lnTo>
                    <a:pt x="103" y="78"/>
                  </a:lnTo>
                  <a:lnTo>
                    <a:pt x="106" y="78"/>
                  </a:lnTo>
                  <a:lnTo>
                    <a:pt x="107" y="78"/>
                  </a:lnTo>
                  <a:lnTo>
                    <a:pt x="107" y="77"/>
                  </a:lnTo>
                  <a:lnTo>
                    <a:pt x="108" y="78"/>
                  </a:lnTo>
                  <a:lnTo>
                    <a:pt x="109" y="77"/>
                  </a:lnTo>
                  <a:lnTo>
                    <a:pt x="109" y="76"/>
                  </a:lnTo>
                  <a:lnTo>
                    <a:pt x="110" y="76"/>
                  </a:lnTo>
                  <a:lnTo>
                    <a:pt x="110" y="75"/>
                  </a:lnTo>
                  <a:lnTo>
                    <a:pt x="110" y="74"/>
                  </a:lnTo>
                  <a:lnTo>
                    <a:pt x="109" y="74"/>
                  </a:lnTo>
                  <a:lnTo>
                    <a:pt x="109" y="72"/>
                  </a:lnTo>
                  <a:lnTo>
                    <a:pt x="110" y="72"/>
                  </a:lnTo>
                  <a:lnTo>
                    <a:pt x="109" y="72"/>
                  </a:lnTo>
                  <a:lnTo>
                    <a:pt x="109" y="71"/>
                  </a:lnTo>
                  <a:lnTo>
                    <a:pt x="108" y="71"/>
                  </a:lnTo>
                  <a:lnTo>
                    <a:pt x="108" y="70"/>
                  </a:lnTo>
                  <a:lnTo>
                    <a:pt x="108" y="69"/>
                  </a:lnTo>
                  <a:lnTo>
                    <a:pt x="109" y="69"/>
                  </a:lnTo>
                  <a:lnTo>
                    <a:pt x="109" y="68"/>
                  </a:lnTo>
                  <a:lnTo>
                    <a:pt x="110" y="69"/>
                  </a:lnTo>
                  <a:lnTo>
                    <a:pt x="111" y="68"/>
                  </a:lnTo>
                  <a:lnTo>
                    <a:pt x="113" y="68"/>
                  </a:lnTo>
                  <a:lnTo>
                    <a:pt x="115" y="69"/>
                  </a:lnTo>
                  <a:lnTo>
                    <a:pt x="116" y="69"/>
                  </a:lnTo>
                  <a:lnTo>
                    <a:pt x="116" y="68"/>
                  </a:lnTo>
                  <a:lnTo>
                    <a:pt x="117" y="68"/>
                  </a:lnTo>
                  <a:lnTo>
                    <a:pt x="118" y="68"/>
                  </a:lnTo>
                  <a:lnTo>
                    <a:pt x="120" y="68"/>
                  </a:lnTo>
                  <a:lnTo>
                    <a:pt x="121" y="68"/>
                  </a:lnTo>
                  <a:lnTo>
                    <a:pt x="121" y="69"/>
                  </a:lnTo>
                  <a:lnTo>
                    <a:pt x="122" y="69"/>
                  </a:lnTo>
                  <a:lnTo>
                    <a:pt x="122" y="70"/>
                  </a:lnTo>
                  <a:lnTo>
                    <a:pt x="121" y="71"/>
                  </a:lnTo>
                  <a:lnTo>
                    <a:pt x="122" y="72"/>
                  </a:lnTo>
                  <a:lnTo>
                    <a:pt x="123" y="72"/>
                  </a:lnTo>
                  <a:lnTo>
                    <a:pt x="123" y="74"/>
                  </a:lnTo>
                  <a:lnTo>
                    <a:pt x="124" y="74"/>
                  </a:lnTo>
                  <a:lnTo>
                    <a:pt x="125" y="74"/>
                  </a:lnTo>
                  <a:lnTo>
                    <a:pt x="127" y="75"/>
                  </a:lnTo>
                  <a:lnTo>
                    <a:pt x="127" y="76"/>
                  </a:lnTo>
                  <a:lnTo>
                    <a:pt x="125" y="76"/>
                  </a:lnTo>
                  <a:lnTo>
                    <a:pt x="127" y="77"/>
                  </a:lnTo>
                  <a:lnTo>
                    <a:pt x="128" y="77"/>
                  </a:lnTo>
                  <a:lnTo>
                    <a:pt x="129" y="77"/>
                  </a:lnTo>
                  <a:lnTo>
                    <a:pt x="130" y="77"/>
                  </a:lnTo>
                  <a:lnTo>
                    <a:pt x="131" y="78"/>
                  </a:lnTo>
                  <a:lnTo>
                    <a:pt x="132" y="79"/>
                  </a:lnTo>
                  <a:lnTo>
                    <a:pt x="134" y="79"/>
                  </a:lnTo>
                  <a:lnTo>
                    <a:pt x="135" y="79"/>
                  </a:lnTo>
                  <a:lnTo>
                    <a:pt x="136" y="81"/>
                  </a:lnTo>
                  <a:lnTo>
                    <a:pt x="136" y="82"/>
                  </a:lnTo>
                  <a:lnTo>
                    <a:pt x="137" y="82"/>
                  </a:lnTo>
                  <a:lnTo>
                    <a:pt x="137" y="83"/>
                  </a:lnTo>
                  <a:lnTo>
                    <a:pt x="138" y="83"/>
                  </a:lnTo>
                  <a:lnTo>
                    <a:pt x="139" y="83"/>
                  </a:lnTo>
                  <a:lnTo>
                    <a:pt x="139" y="84"/>
                  </a:lnTo>
                  <a:lnTo>
                    <a:pt x="141" y="84"/>
                  </a:lnTo>
                  <a:lnTo>
                    <a:pt x="141" y="83"/>
                  </a:lnTo>
                  <a:lnTo>
                    <a:pt x="141" y="84"/>
                  </a:lnTo>
                  <a:lnTo>
                    <a:pt x="142" y="84"/>
                  </a:lnTo>
                  <a:lnTo>
                    <a:pt x="144" y="85"/>
                  </a:lnTo>
                  <a:lnTo>
                    <a:pt x="145" y="85"/>
                  </a:lnTo>
                  <a:lnTo>
                    <a:pt x="146" y="85"/>
                  </a:lnTo>
                  <a:lnTo>
                    <a:pt x="148" y="84"/>
                  </a:lnTo>
                  <a:lnTo>
                    <a:pt x="148" y="85"/>
                  </a:lnTo>
                  <a:lnTo>
                    <a:pt x="149" y="85"/>
                  </a:lnTo>
                  <a:lnTo>
                    <a:pt x="150" y="85"/>
                  </a:lnTo>
                  <a:lnTo>
                    <a:pt x="151" y="86"/>
                  </a:lnTo>
                  <a:lnTo>
                    <a:pt x="152" y="86"/>
                  </a:lnTo>
                  <a:lnTo>
                    <a:pt x="152" y="88"/>
                  </a:lnTo>
                  <a:lnTo>
                    <a:pt x="153" y="88"/>
                  </a:lnTo>
                  <a:lnTo>
                    <a:pt x="155" y="88"/>
                  </a:lnTo>
                  <a:lnTo>
                    <a:pt x="156" y="88"/>
                  </a:lnTo>
                  <a:lnTo>
                    <a:pt x="156" y="86"/>
                  </a:lnTo>
                  <a:lnTo>
                    <a:pt x="156" y="88"/>
                  </a:lnTo>
                  <a:lnTo>
                    <a:pt x="157" y="88"/>
                  </a:lnTo>
                  <a:lnTo>
                    <a:pt x="157" y="89"/>
                  </a:lnTo>
                  <a:lnTo>
                    <a:pt x="158" y="89"/>
                  </a:lnTo>
                  <a:lnTo>
                    <a:pt x="158" y="90"/>
                  </a:lnTo>
                  <a:lnTo>
                    <a:pt x="159" y="90"/>
                  </a:lnTo>
                  <a:lnTo>
                    <a:pt x="160" y="90"/>
                  </a:lnTo>
                  <a:lnTo>
                    <a:pt x="162" y="90"/>
                  </a:lnTo>
                  <a:lnTo>
                    <a:pt x="162" y="91"/>
                  </a:lnTo>
                  <a:lnTo>
                    <a:pt x="163" y="91"/>
                  </a:lnTo>
                  <a:lnTo>
                    <a:pt x="163" y="92"/>
                  </a:lnTo>
                  <a:lnTo>
                    <a:pt x="164" y="92"/>
                  </a:lnTo>
                  <a:lnTo>
                    <a:pt x="164" y="93"/>
                  </a:lnTo>
                  <a:lnTo>
                    <a:pt x="165" y="93"/>
                  </a:lnTo>
                  <a:lnTo>
                    <a:pt x="165" y="95"/>
                  </a:lnTo>
                  <a:lnTo>
                    <a:pt x="166" y="95"/>
                  </a:lnTo>
                  <a:lnTo>
                    <a:pt x="166" y="96"/>
                  </a:lnTo>
                  <a:lnTo>
                    <a:pt x="171" y="100"/>
                  </a:lnTo>
                  <a:lnTo>
                    <a:pt x="172" y="100"/>
                  </a:lnTo>
                  <a:lnTo>
                    <a:pt x="173" y="100"/>
                  </a:lnTo>
                  <a:lnTo>
                    <a:pt x="173" y="102"/>
                  </a:lnTo>
                  <a:lnTo>
                    <a:pt x="174" y="102"/>
                  </a:lnTo>
                  <a:lnTo>
                    <a:pt x="174" y="103"/>
                  </a:lnTo>
                  <a:lnTo>
                    <a:pt x="175" y="104"/>
                  </a:lnTo>
                  <a:lnTo>
                    <a:pt x="177" y="105"/>
                  </a:lnTo>
                  <a:lnTo>
                    <a:pt x="177" y="106"/>
                  </a:lnTo>
                  <a:lnTo>
                    <a:pt x="178" y="106"/>
                  </a:lnTo>
                  <a:lnTo>
                    <a:pt x="178" y="107"/>
                  </a:lnTo>
                  <a:lnTo>
                    <a:pt x="179" y="107"/>
                  </a:lnTo>
                  <a:lnTo>
                    <a:pt x="178" y="109"/>
                  </a:lnTo>
                  <a:lnTo>
                    <a:pt x="179" y="110"/>
                  </a:lnTo>
                  <a:lnTo>
                    <a:pt x="179" y="111"/>
                  </a:lnTo>
                  <a:lnTo>
                    <a:pt x="178" y="111"/>
                  </a:lnTo>
                  <a:lnTo>
                    <a:pt x="179" y="112"/>
                  </a:lnTo>
                  <a:lnTo>
                    <a:pt x="180" y="113"/>
                  </a:lnTo>
                  <a:lnTo>
                    <a:pt x="180" y="114"/>
                  </a:lnTo>
                  <a:lnTo>
                    <a:pt x="181" y="114"/>
                  </a:lnTo>
                  <a:lnTo>
                    <a:pt x="181" y="116"/>
                  </a:lnTo>
                  <a:lnTo>
                    <a:pt x="181" y="117"/>
                  </a:lnTo>
                  <a:lnTo>
                    <a:pt x="180" y="120"/>
                  </a:lnTo>
                  <a:lnTo>
                    <a:pt x="181" y="124"/>
                  </a:lnTo>
                  <a:lnTo>
                    <a:pt x="182" y="125"/>
                  </a:lnTo>
                  <a:lnTo>
                    <a:pt x="182" y="126"/>
                  </a:lnTo>
                  <a:lnTo>
                    <a:pt x="184" y="126"/>
                  </a:lnTo>
                  <a:lnTo>
                    <a:pt x="184" y="127"/>
                  </a:lnTo>
                  <a:lnTo>
                    <a:pt x="185" y="127"/>
                  </a:lnTo>
                  <a:lnTo>
                    <a:pt x="185" y="128"/>
                  </a:lnTo>
                  <a:lnTo>
                    <a:pt x="186" y="128"/>
                  </a:lnTo>
                  <a:lnTo>
                    <a:pt x="187" y="128"/>
                  </a:lnTo>
                  <a:lnTo>
                    <a:pt x="188" y="128"/>
                  </a:lnTo>
                  <a:lnTo>
                    <a:pt x="189" y="128"/>
                  </a:lnTo>
                  <a:lnTo>
                    <a:pt x="189" y="130"/>
                  </a:lnTo>
                  <a:lnTo>
                    <a:pt x="191" y="130"/>
                  </a:lnTo>
                  <a:lnTo>
                    <a:pt x="192" y="130"/>
                  </a:lnTo>
                  <a:lnTo>
                    <a:pt x="193" y="130"/>
                  </a:lnTo>
                  <a:lnTo>
                    <a:pt x="194" y="131"/>
                  </a:lnTo>
                  <a:lnTo>
                    <a:pt x="195" y="131"/>
                  </a:lnTo>
                  <a:lnTo>
                    <a:pt x="196" y="131"/>
                  </a:lnTo>
                  <a:lnTo>
                    <a:pt x="198" y="131"/>
                  </a:lnTo>
                  <a:lnTo>
                    <a:pt x="200" y="131"/>
                  </a:lnTo>
                  <a:lnTo>
                    <a:pt x="201" y="131"/>
                  </a:lnTo>
                  <a:lnTo>
                    <a:pt x="202" y="131"/>
                  </a:lnTo>
                  <a:lnTo>
                    <a:pt x="203" y="132"/>
                  </a:lnTo>
                  <a:lnTo>
                    <a:pt x="205" y="132"/>
                  </a:lnTo>
                  <a:lnTo>
                    <a:pt x="206" y="132"/>
                  </a:lnTo>
                  <a:lnTo>
                    <a:pt x="207" y="132"/>
                  </a:lnTo>
                  <a:lnTo>
                    <a:pt x="208" y="132"/>
                  </a:lnTo>
                  <a:lnTo>
                    <a:pt x="209" y="132"/>
                  </a:lnTo>
                  <a:lnTo>
                    <a:pt x="210" y="131"/>
                  </a:lnTo>
                  <a:lnTo>
                    <a:pt x="212" y="131"/>
                  </a:lnTo>
                  <a:lnTo>
                    <a:pt x="213" y="132"/>
                  </a:lnTo>
                  <a:lnTo>
                    <a:pt x="214" y="132"/>
                  </a:lnTo>
                  <a:lnTo>
                    <a:pt x="215" y="132"/>
                  </a:lnTo>
                  <a:lnTo>
                    <a:pt x="216" y="132"/>
                  </a:lnTo>
                  <a:lnTo>
                    <a:pt x="217" y="132"/>
                  </a:lnTo>
                  <a:lnTo>
                    <a:pt x="219" y="132"/>
                  </a:lnTo>
                  <a:lnTo>
                    <a:pt x="220" y="132"/>
                  </a:lnTo>
                  <a:lnTo>
                    <a:pt x="221" y="132"/>
                  </a:lnTo>
                  <a:lnTo>
                    <a:pt x="223" y="133"/>
                  </a:lnTo>
                  <a:lnTo>
                    <a:pt x="227" y="137"/>
                  </a:lnTo>
                  <a:lnTo>
                    <a:pt x="228" y="137"/>
                  </a:lnTo>
                  <a:lnTo>
                    <a:pt x="229" y="137"/>
                  </a:lnTo>
                  <a:lnTo>
                    <a:pt x="230" y="137"/>
                  </a:lnTo>
                  <a:lnTo>
                    <a:pt x="231" y="137"/>
                  </a:lnTo>
                  <a:lnTo>
                    <a:pt x="233" y="138"/>
                  </a:lnTo>
                  <a:lnTo>
                    <a:pt x="233" y="139"/>
                  </a:lnTo>
                  <a:lnTo>
                    <a:pt x="234" y="139"/>
                  </a:lnTo>
                  <a:lnTo>
                    <a:pt x="235" y="139"/>
                  </a:lnTo>
                  <a:lnTo>
                    <a:pt x="236" y="140"/>
                  </a:lnTo>
                  <a:lnTo>
                    <a:pt x="237" y="140"/>
                  </a:lnTo>
                  <a:lnTo>
                    <a:pt x="238" y="141"/>
                  </a:lnTo>
                  <a:lnTo>
                    <a:pt x="239" y="141"/>
                  </a:lnTo>
                  <a:lnTo>
                    <a:pt x="239" y="142"/>
                  </a:lnTo>
                  <a:lnTo>
                    <a:pt x="243" y="142"/>
                  </a:lnTo>
                  <a:lnTo>
                    <a:pt x="244" y="144"/>
                  </a:lnTo>
                  <a:lnTo>
                    <a:pt x="249" y="142"/>
                  </a:lnTo>
                  <a:lnTo>
                    <a:pt x="249" y="144"/>
                  </a:lnTo>
                  <a:lnTo>
                    <a:pt x="249" y="145"/>
                  </a:lnTo>
                  <a:lnTo>
                    <a:pt x="249" y="146"/>
                  </a:lnTo>
                  <a:lnTo>
                    <a:pt x="250" y="147"/>
                  </a:lnTo>
                  <a:lnTo>
                    <a:pt x="251" y="147"/>
                  </a:lnTo>
                  <a:lnTo>
                    <a:pt x="252" y="147"/>
                  </a:lnTo>
                  <a:lnTo>
                    <a:pt x="252" y="148"/>
                  </a:lnTo>
                  <a:lnTo>
                    <a:pt x="255" y="149"/>
                  </a:lnTo>
                  <a:lnTo>
                    <a:pt x="257" y="153"/>
                  </a:lnTo>
                  <a:lnTo>
                    <a:pt x="260" y="156"/>
                  </a:lnTo>
                  <a:lnTo>
                    <a:pt x="260" y="158"/>
                  </a:lnTo>
                  <a:lnTo>
                    <a:pt x="262" y="158"/>
                  </a:lnTo>
                  <a:lnTo>
                    <a:pt x="262" y="159"/>
                  </a:lnTo>
                  <a:lnTo>
                    <a:pt x="263" y="160"/>
                  </a:lnTo>
                  <a:lnTo>
                    <a:pt x="270" y="163"/>
                  </a:lnTo>
                  <a:lnTo>
                    <a:pt x="270" y="165"/>
                  </a:lnTo>
                  <a:lnTo>
                    <a:pt x="271" y="165"/>
                  </a:lnTo>
                  <a:lnTo>
                    <a:pt x="272" y="167"/>
                  </a:lnTo>
                  <a:lnTo>
                    <a:pt x="273" y="167"/>
                  </a:lnTo>
                  <a:lnTo>
                    <a:pt x="278" y="167"/>
                  </a:lnTo>
                  <a:lnTo>
                    <a:pt x="281" y="166"/>
                  </a:lnTo>
                  <a:lnTo>
                    <a:pt x="286" y="167"/>
                  </a:lnTo>
                  <a:lnTo>
                    <a:pt x="291" y="167"/>
                  </a:lnTo>
                  <a:lnTo>
                    <a:pt x="297" y="168"/>
                  </a:lnTo>
                  <a:lnTo>
                    <a:pt x="301" y="168"/>
                  </a:lnTo>
                  <a:lnTo>
                    <a:pt x="307" y="169"/>
                  </a:lnTo>
                  <a:lnTo>
                    <a:pt x="313" y="169"/>
                  </a:lnTo>
                  <a:lnTo>
                    <a:pt x="314" y="169"/>
                  </a:lnTo>
                  <a:lnTo>
                    <a:pt x="317" y="168"/>
                  </a:lnTo>
                  <a:lnTo>
                    <a:pt x="319" y="168"/>
                  </a:lnTo>
                  <a:lnTo>
                    <a:pt x="324" y="169"/>
                  </a:lnTo>
                  <a:lnTo>
                    <a:pt x="329" y="169"/>
                  </a:lnTo>
                  <a:lnTo>
                    <a:pt x="335" y="170"/>
                  </a:lnTo>
                  <a:lnTo>
                    <a:pt x="337" y="170"/>
                  </a:lnTo>
                  <a:lnTo>
                    <a:pt x="338" y="170"/>
                  </a:lnTo>
                  <a:lnTo>
                    <a:pt x="341" y="170"/>
                  </a:lnTo>
                  <a:lnTo>
                    <a:pt x="342" y="172"/>
                  </a:lnTo>
                  <a:lnTo>
                    <a:pt x="345" y="174"/>
                  </a:lnTo>
                  <a:lnTo>
                    <a:pt x="347" y="175"/>
                  </a:lnTo>
                  <a:lnTo>
                    <a:pt x="348" y="175"/>
                  </a:lnTo>
                  <a:lnTo>
                    <a:pt x="352" y="176"/>
                  </a:lnTo>
                  <a:lnTo>
                    <a:pt x="357" y="177"/>
                  </a:lnTo>
                  <a:lnTo>
                    <a:pt x="362" y="179"/>
                  </a:lnTo>
                  <a:lnTo>
                    <a:pt x="363" y="179"/>
                  </a:lnTo>
                  <a:lnTo>
                    <a:pt x="367" y="181"/>
                  </a:lnTo>
                  <a:lnTo>
                    <a:pt x="372" y="182"/>
                  </a:lnTo>
                  <a:lnTo>
                    <a:pt x="377" y="181"/>
                  </a:lnTo>
                  <a:lnTo>
                    <a:pt x="381" y="181"/>
                  </a:lnTo>
                  <a:lnTo>
                    <a:pt x="383" y="183"/>
                  </a:lnTo>
                  <a:lnTo>
                    <a:pt x="383" y="184"/>
                  </a:lnTo>
                  <a:lnTo>
                    <a:pt x="384" y="184"/>
                  </a:lnTo>
                  <a:lnTo>
                    <a:pt x="387" y="184"/>
                  </a:lnTo>
                  <a:lnTo>
                    <a:pt x="388" y="184"/>
                  </a:lnTo>
                  <a:lnTo>
                    <a:pt x="390" y="186"/>
                  </a:lnTo>
                  <a:lnTo>
                    <a:pt x="390" y="184"/>
                  </a:lnTo>
                  <a:lnTo>
                    <a:pt x="391" y="182"/>
                  </a:lnTo>
                  <a:lnTo>
                    <a:pt x="392" y="182"/>
                  </a:lnTo>
                  <a:lnTo>
                    <a:pt x="393" y="182"/>
                  </a:lnTo>
                  <a:lnTo>
                    <a:pt x="393" y="181"/>
                  </a:lnTo>
                  <a:lnTo>
                    <a:pt x="394" y="181"/>
                  </a:lnTo>
                  <a:lnTo>
                    <a:pt x="398" y="179"/>
                  </a:lnTo>
                  <a:lnTo>
                    <a:pt x="402" y="176"/>
                  </a:lnTo>
                  <a:lnTo>
                    <a:pt x="407" y="174"/>
                  </a:lnTo>
                  <a:lnTo>
                    <a:pt x="412" y="173"/>
                  </a:lnTo>
                  <a:lnTo>
                    <a:pt x="418" y="173"/>
                  </a:lnTo>
                  <a:lnTo>
                    <a:pt x="422" y="172"/>
                  </a:lnTo>
                  <a:lnTo>
                    <a:pt x="423" y="172"/>
                  </a:lnTo>
                  <a:lnTo>
                    <a:pt x="425" y="172"/>
                  </a:lnTo>
                  <a:lnTo>
                    <a:pt x="426" y="172"/>
                  </a:lnTo>
                  <a:lnTo>
                    <a:pt x="428" y="172"/>
                  </a:lnTo>
                  <a:lnTo>
                    <a:pt x="431" y="173"/>
                  </a:lnTo>
                  <a:lnTo>
                    <a:pt x="433" y="173"/>
                  </a:lnTo>
                  <a:lnTo>
                    <a:pt x="433" y="172"/>
                  </a:lnTo>
                  <a:lnTo>
                    <a:pt x="434" y="172"/>
                  </a:lnTo>
                  <a:lnTo>
                    <a:pt x="437" y="172"/>
                  </a:lnTo>
                  <a:lnTo>
                    <a:pt x="438" y="172"/>
                  </a:lnTo>
                  <a:lnTo>
                    <a:pt x="440" y="172"/>
                  </a:lnTo>
                  <a:lnTo>
                    <a:pt x="441" y="172"/>
                  </a:lnTo>
                  <a:lnTo>
                    <a:pt x="442" y="170"/>
                  </a:lnTo>
                  <a:lnTo>
                    <a:pt x="444" y="169"/>
                  </a:lnTo>
                  <a:lnTo>
                    <a:pt x="445" y="168"/>
                  </a:lnTo>
                  <a:lnTo>
                    <a:pt x="447" y="168"/>
                  </a:lnTo>
                  <a:lnTo>
                    <a:pt x="449" y="167"/>
                  </a:lnTo>
                  <a:lnTo>
                    <a:pt x="449" y="166"/>
                  </a:lnTo>
                  <a:lnTo>
                    <a:pt x="450" y="165"/>
                  </a:lnTo>
                  <a:lnTo>
                    <a:pt x="450" y="163"/>
                  </a:lnTo>
                  <a:lnTo>
                    <a:pt x="450" y="162"/>
                  </a:lnTo>
                  <a:lnTo>
                    <a:pt x="451" y="161"/>
                  </a:lnTo>
                  <a:lnTo>
                    <a:pt x="452" y="159"/>
                  </a:lnTo>
                  <a:lnTo>
                    <a:pt x="452" y="158"/>
                  </a:lnTo>
                  <a:lnTo>
                    <a:pt x="454" y="158"/>
                  </a:lnTo>
                  <a:lnTo>
                    <a:pt x="456" y="156"/>
                  </a:lnTo>
                  <a:lnTo>
                    <a:pt x="456" y="155"/>
                  </a:lnTo>
                  <a:lnTo>
                    <a:pt x="457" y="155"/>
                  </a:lnTo>
                  <a:lnTo>
                    <a:pt x="458" y="155"/>
                  </a:lnTo>
                  <a:lnTo>
                    <a:pt x="459" y="153"/>
                  </a:lnTo>
                  <a:lnTo>
                    <a:pt x="461" y="153"/>
                  </a:lnTo>
                  <a:lnTo>
                    <a:pt x="461" y="152"/>
                  </a:lnTo>
                  <a:lnTo>
                    <a:pt x="462" y="152"/>
                  </a:lnTo>
                  <a:lnTo>
                    <a:pt x="461" y="152"/>
                  </a:lnTo>
                  <a:lnTo>
                    <a:pt x="461" y="151"/>
                  </a:lnTo>
                  <a:lnTo>
                    <a:pt x="458" y="148"/>
                  </a:lnTo>
                  <a:lnTo>
                    <a:pt x="457" y="148"/>
                  </a:lnTo>
                  <a:lnTo>
                    <a:pt x="457" y="147"/>
                  </a:lnTo>
                  <a:lnTo>
                    <a:pt x="455" y="147"/>
                  </a:lnTo>
                  <a:lnTo>
                    <a:pt x="455" y="146"/>
                  </a:lnTo>
                  <a:lnTo>
                    <a:pt x="452" y="145"/>
                  </a:lnTo>
                  <a:lnTo>
                    <a:pt x="451" y="144"/>
                  </a:lnTo>
                  <a:lnTo>
                    <a:pt x="451" y="142"/>
                  </a:lnTo>
                  <a:lnTo>
                    <a:pt x="450" y="142"/>
                  </a:lnTo>
                  <a:lnTo>
                    <a:pt x="449" y="142"/>
                  </a:lnTo>
                  <a:lnTo>
                    <a:pt x="449" y="141"/>
                  </a:lnTo>
                  <a:lnTo>
                    <a:pt x="449" y="140"/>
                  </a:lnTo>
                  <a:lnTo>
                    <a:pt x="449" y="139"/>
                  </a:lnTo>
                  <a:lnTo>
                    <a:pt x="449" y="138"/>
                  </a:lnTo>
                  <a:lnTo>
                    <a:pt x="448" y="137"/>
                  </a:lnTo>
                  <a:lnTo>
                    <a:pt x="448" y="132"/>
                  </a:lnTo>
                  <a:lnTo>
                    <a:pt x="449" y="131"/>
                  </a:lnTo>
                  <a:lnTo>
                    <a:pt x="450" y="131"/>
                  </a:lnTo>
                  <a:lnTo>
                    <a:pt x="451" y="131"/>
                  </a:lnTo>
                  <a:lnTo>
                    <a:pt x="455" y="131"/>
                  </a:lnTo>
                  <a:lnTo>
                    <a:pt x="456" y="131"/>
                  </a:lnTo>
                  <a:lnTo>
                    <a:pt x="457" y="132"/>
                  </a:lnTo>
                  <a:lnTo>
                    <a:pt x="458" y="133"/>
                  </a:lnTo>
                  <a:lnTo>
                    <a:pt x="459" y="133"/>
                  </a:lnTo>
                  <a:lnTo>
                    <a:pt x="462" y="134"/>
                  </a:lnTo>
                  <a:lnTo>
                    <a:pt x="465" y="134"/>
                  </a:lnTo>
                  <a:lnTo>
                    <a:pt x="466" y="135"/>
                  </a:lnTo>
                  <a:lnTo>
                    <a:pt x="471" y="135"/>
                  </a:lnTo>
                  <a:lnTo>
                    <a:pt x="472" y="135"/>
                  </a:lnTo>
                  <a:lnTo>
                    <a:pt x="473" y="135"/>
                  </a:lnTo>
                  <a:lnTo>
                    <a:pt x="475" y="134"/>
                  </a:lnTo>
                  <a:lnTo>
                    <a:pt x="476" y="134"/>
                  </a:lnTo>
                  <a:lnTo>
                    <a:pt x="476" y="133"/>
                  </a:lnTo>
                  <a:lnTo>
                    <a:pt x="477" y="133"/>
                  </a:lnTo>
                  <a:lnTo>
                    <a:pt x="478" y="132"/>
                  </a:lnTo>
                  <a:lnTo>
                    <a:pt x="478" y="131"/>
                  </a:lnTo>
                  <a:lnTo>
                    <a:pt x="479" y="128"/>
                  </a:lnTo>
                  <a:lnTo>
                    <a:pt x="479" y="127"/>
                  </a:lnTo>
                  <a:lnTo>
                    <a:pt x="479" y="126"/>
                  </a:lnTo>
                  <a:lnTo>
                    <a:pt x="480" y="125"/>
                  </a:lnTo>
                  <a:lnTo>
                    <a:pt x="482" y="125"/>
                  </a:lnTo>
                  <a:lnTo>
                    <a:pt x="484" y="126"/>
                  </a:lnTo>
                  <a:lnTo>
                    <a:pt x="485" y="126"/>
                  </a:lnTo>
                  <a:lnTo>
                    <a:pt x="486" y="126"/>
                  </a:lnTo>
                  <a:lnTo>
                    <a:pt x="490" y="126"/>
                  </a:lnTo>
                  <a:lnTo>
                    <a:pt x="491" y="125"/>
                  </a:lnTo>
                  <a:lnTo>
                    <a:pt x="493" y="125"/>
                  </a:lnTo>
                  <a:lnTo>
                    <a:pt x="493" y="124"/>
                  </a:lnTo>
                  <a:lnTo>
                    <a:pt x="495" y="121"/>
                  </a:lnTo>
                  <a:lnTo>
                    <a:pt x="497" y="121"/>
                  </a:lnTo>
                  <a:lnTo>
                    <a:pt x="497" y="120"/>
                  </a:lnTo>
                  <a:lnTo>
                    <a:pt x="497" y="119"/>
                  </a:lnTo>
                  <a:lnTo>
                    <a:pt x="497" y="118"/>
                  </a:lnTo>
                  <a:lnTo>
                    <a:pt x="495" y="118"/>
                  </a:lnTo>
                  <a:lnTo>
                    <a:pt x="495" y="114"/>
                  </a:lnTo>
                  <a:lnTo>
                    <a:pt x="497" y="112"/>
                  </a:lnTo>
                  <a:lnTo>
                    <a:pt x="497" y="111"/>
                  </a:lnTo>
                  <a:lnTo>
                    <a:pt x="498" y="111"/>
                  </a:lnTo>
                  <a:lnTo>
                    <a:pt x="499" y="111"/>
                  </a:lnTo>
                  <a:lnTo>
                    <a:pt x="499" y="110"/>
                  </a:lnTo>
                  <a:lnTo>
                    <a:pt x="501" y="111"/>
                  </a:lnTo>
                  <a:lnTo>
                    <a:pt x="505" y="111"/>
                  </a:lnTo>
                  <a:lnTo>
                    <a:pt x="506" y="111"/>
                  </a:lnTo>
                  <a:lnTo>
                    <a:pt x="506" y="110"/>
                  </a:lnTo>
                  <a:lnTo>
                    <a:pt x="505" y="110"/>
                  </a:lnTo>
                  <a:lnTo>
                    <a:pt x="505" y="109"/>
                  </a:lnTo>
                  <a:lnTo>
                    <a:pt x="505" y="107"/>
                  </a:lnTo>
                  <a:lnTo>
                    <a:pt x="506" y="107"/>
                  </a:lnTo>
                  <a:lnTo>
                    <a:pt x="506" y="106"/>
                  </a:lnTo>
                  <a:lnTo>
                    <a:pt x="506" y="107"/>
                  </a:lnTo>
                  <a:lnTo>
                    <a:pt x="507" y="107"/>
                  </a:lnTo>
                  <a:lnTo>
                    <a:pt x="508" y="109"/>
                  </a:lnTo>
                  <a:lnTo>
                    <a:pt x="509" y="109"/>
                  </a:lnTo>
                  <a:lnTo>
                    <a:pt x="509" y="107"/>
                  </a:lnTo>
                  <a:lnTo>
                    <a:pt x="511" y="107"/>
                  </a:lnTo>
                  <a:lnTo>
                    <a:pt x="511" y="106"/>
                  </a:lnTo>
                  <a:lnTo>
                    <a:pt x="512" y="106"/>
                  </a:lnTo>
                  <a:lnTo>
                    <a:pt x="513" y="106"/>
                  </a:lnTo>
                  <a:lnTo>
                    <a:pt x="513" y="105"/>
                  </a:lnTo>
                  <a:lnTo>
                    <a:pt x="514" y="105"/>
                  </a:lnTo>
                  <a:lnTo>
                    <a:pt x="515" y="105"/>
                  </a:lnTo>
                  <a:lnTo>
                    <a:pt x="516" y="105"/>
                  </a:lnTo>
                  <a:lnTo>
                    <a:pt x="518" y="105"/>
                  </a:lnTo>
                  <a:lnTo>
                    <a:pt x="519" y="105"/>
                  </a:lnTo>
                  <a:lnTo>
                    <a:pt x="520" y="105"/>
                  </a:lnTo>
                  <a:lnTo>
                    <a:pt x="520" y="104"/>
                  </a:lnTo>
                  <a:lnTo>
                    <a:pt x="521" y="104"/>
                  </a:lnTo>
                  <a:lnTo>
                    <a:pt x="521" y="105"/>
                  </a:lnTo>
                  <a:lnTo>
                    <a:pt x="522" y="105"/>
                  </a:lnTo>
                  <a:lnTo>
                    <a:pt x="523" y="105"/>
                  </a:lnTo>
                  <a:lnTo>
                    <a:pt x="523" y="106"/>
                  </a:lnTo>
                  <a:lnTo>
                    <a:pt x="525" y="106"/>
                  </a:lnTo>
                  <a:lnTo>
                    <a:pt x="528" y="106"/>
                  </a:lnTo>
                  <a:lnTo>
                    <a:pt x="529" y="106"/>
                  </a:lnTo>
                  <a:lnTo>
                    <a:pt x="530" y="106"/>
                  </a:lnTo>
                  <a:lnTo>
                    <a:pt x="532" y="106"/>
                  </a:lnTo>
                  <a:lnTo>
                    <a:pt x="533" y="107"/>
                  </a:lnTo>
                  <a:lnTo>
                    <a:pt x="533" y="106"/>
                  </a:lnTo>
                  <a:lnTo>
                    <a:pt x="534" y="106"/>
                  </a:lnTo>
                  <a:lnTo>
                    <a:pt x="534" y="105"/>
                  </a:lnTo>
                  <a:lnTo>
                    <a:pt x="534" y="104"/>
                  </a:lnTo>
                  <a:lnTo>
                    <a:pt x="533" y="104"/>
                  </a:lnTo>
                  <a:lnTo>
                    <a:pt x="533" y="103"/>
                  </a:lnTo>
                  <a:lnTo>
                    <a:pt x="533" y="102"/>
                  </a:lnTo>
                  <a:lnTo>
                    <a:pt x="532" y="102"/>
                  </a:lnTo>
                  <a:lnTo>
                    <a:pt x="530" y="102"/>
                  </a:lnTo>
                  <a:lnTo>
                    <a:pt x="530" y="100"/>
                  </a:lnTo>
                  <a:lnTo>
                    <a:pt x="529" y="100"/>
                  </a:lnTo>
                  <a:lnTo>
                    <a:pt x="529" y="99"/>
                  </a:lnTo>
                  <a:lnTo>
                    <a:pt x="528" y="98"/>
                  </a:lnTo>
                  <a:lnTo>
                    <a:pt x="527" y="98"/>
                  </a:lnTo>
                  <a:lnTo>
                    <a:pt x="526" y="97"/>
                  </a:lnTo>
                  <a:lnTo>
                    <a:pt x="525" y="97"/>
                  </a:lnTo>
                  <a:lnTo>
                    <a:pt x="523" y="96"/>
                  </a:lnTo>
                  <a:lnTo>
                    <a:pt x="520" y="95"/>
                  </a:lnTo>
                  <a:lnTo>
                    <a:pt x="520" y="93"/>
                  </a:lnTo>
                  <a:lnTo>
                    <a:pt x="519" y="93"/>
                  </a:lnTo>
                  <a:lnTo>
                    <a:pt x="518" y="92"/>
                  </a:lnTo>
                  <a:lnTo>
                    <a:pt x="516" y="92"/>
                  </a:lnTo>
                  <a:lnTo>
                    <a:pt x="515" y="91"/>
                  </a:lnTo>
                  <a:lnTo>
                    <a:pt x="515" y="90"/>
                  </a:lnTo>
                  <a:lnTo>
                    <a:pt x="513" y="90"/>
                  </a:lnTo>
                  <a:lnTo>
                    <a:pt x="511" y="89"/>
                  </a:lnTo>
                  <a:lnTo>
                    <a:pt x="509" y="89"/>
                  </a:lnTo>
                  <a:lnTo>
                    <a:pt x="507" y="86"/>
                  </a:lnTo>
                  <a:lnTo>
                    <a:pt x="506" y="85"/>
                  </a:lnTo>
                  <a:lnTo>
                    <a:pt x="505" y="85"/>
                  </a:lnTo>
                  <a:lnTo>
                    <a:pt x="502" y="85"/>
                  </a:lnTo>
                  <a:lnTo>
                    <a:pt x="501" y="85"/>
                  </a:lnTo>
                  <a:lnTo>
                    <a:pt x="500" y="85"/>
                  </a:lnTo>
                  <a:lnTo>
                    <a:pt x="499" y="85"/>
                  </a:lnTo>
                  <a:lnTo>
                    <a:pt x="498" y="85"/>
                  </a:lnTo>
                  <a:lnTo>
                    <a:pt x="497" y="85"/>
                  </a:lnTo>
                  <a:lnTo>
                    <a:pt x="495" y="85"/>
                  </a:lnTo>
                  <a:lnTo>
                    <a:pt x="495" y="86"/>
                  </a:lnTo>
                  <a:lnTo>
                    <a:pt x="494" y="88"/>
                  </a:lnTo>
                  <a:lnTo>
                    <a:pt x="494" y="89"/>
                  </a:lnTo>
                  <a:lnTo>
                    <a:pt x="494" y="90"/>
                  </a:lnTo>
                  <a:lnTo>
                    <a:pt x="494" y="91"/>
                  </a:lnTo>
                  <a:lnTo>
                    <a:pt x="493" y="91"/>
                  </a:lnTo>
                  <a:lnTo>
                    <a:pt x="489" y="88"/>
                  </a:lnTo>
                  <a:lnTo>
                    <a:pt x="487" y="88"/>
                  </a:lnTo>
                  <a:lnTo>
                    <a:pt x="486" y="88"/>
                  </a:lnTo>
                  <a:lnTo>
                    <a:pt x="485" y="88"/>
                  </a:lnTo>
                  <a:lnTo>
                    <a:pt x="482" y="88"/>
                  </a:lnTo>
                  <a:lnTo>
                    <a:pt x="480" y="88"/>
                  </a:lnTo>
                  <a:lnTo>
                    <a:pt x="478" y="88"/>
                  </a:lnTo>
                  <a:lnTo>
                    <a:pt x="477" y="89"/>
                  </a:lnTo>
                  <a:lnTo>
                    <a:pt x="477" y="90"/>
                  </a:lnTo>
                  <a:lnTo>
                    <a:pt x="476" y="90"/>
                  </a:lnTo>
                  <a:lnTo>
                    <a:pt x="475" y="90"/>
                  </a:lnTo>
                  <a:lnTo>
                    <a:pt x="470" y="86"/>
                  </a:lnTo>
                  <a:lnTo>
                    <a:pt x="469" y="85"/>
                  </a:lnTo>
                  <a:lnTo>
                    <a:pt x="468" y="83"/>
                  </a:lnTo>
                  <a:lnTo>
                    <a:pt x="466" y="83"/>
                  </a:lnTo>
                  <a:lnTo>
                    <a:pt x="468" y="83"/>
                  </a:lnTo>
                  <a:lnTo>
                    <a:pt x="469" y="82"/>
                  </a:lnTo>
                  <a:lnTo>
                    <a:pt x="470" y="82"/>
                  </a:lnTo>
                  <a:lnTo>
                    <a:pt x="469" y="81"/>
                  </a:lnTo>
                  <a:lnTo>
                    <a:pt x="468" y="78"/>
                  </a:lnTo>
                  <a:lnTo>
                    <a:pt x="466" y="77"/>
                  </a:lnTo>
                  <a:lnTo>
                    <a:pt x="468" y="74"/>
                  </a:lnTo>
                  <a:lnTo>
                    <a:pt x="468" y="72"/>
                  </a:lnTo>
                  <a:lnTo>
                    <a:pt x="466" y="72"/>
                  </a:lnTo>
                  <a:lnTo>
                    <a:pt x="466" y="71"/>
                  </a:lnTo>
                  <a:lnTo>
                    <a:pt x="466" y="67"/>
                  </a:lnTo>
                  <a:lnTo>
                    <a:pt x="465" y="62"/>
                  </a:lnTo>
                  <a:lnTo>
                    <a:pt x="465" y="57"/>
                  </a:lnTo>
                  <a:lnTo>
                    <a:pt x="466" y="57"/>
                  </a:lnTo>
                  <a:lnTo>
                    <a:pt x="471" y="60"/>
                  </a:lnTo>
                  <a:lnTo>
                    <a:pt x="475" y="61"/>
                  </a:lnTo>
                  <a:lnTo>
                    <a:pt x="477" y="61"/>
                  </a:lnTo>
                  <a:lnTo>
                    <a:pt x="482" y="62"/>
                  </a:lnTo>
                  <a:lnTo>
                    <a:pt x="483" y="62"/>
                  </a:lnTo>
                  <a:lnTo>
                    <a:pt x="483" y="61"/>
                  </a:lnTo>
                  <a:lnTo>
                    <a:pt x="484" y="61"/>
                  </a:lnTo>
                  <a:lnTo>
                    <a:pt x="484" y="60"/>
                  </a:lnTo>
                  <a:lnTo>
                    <a:pt x="485" y="60"/>
                  </a:lnTo>
                  <a:lnTo>
                    <a:pt x="485" y="58"/>
                  </a:lnTo>
                  <a:lnTo>
                    <a:pt x="486" y="58"/>
                  </a:lnTo>
                  <a:lnTo>
                    <a:pt x="486" y="57"/>
                  </a:lnTo>
                  <a:lnTo>
                    <a:pt x="487" y="57"/>
                  </a:lnTo>
                  <a:lnTo>
                    <a:pt x="486" y="56"/>
                  </a:lnTo>
                  <a:lnTo>
                    <a:pt x="487" y="56"/>
                  </a:lnTo>
                  <a:lnTo>
                    <a:pt x="487" y="55"/>
                  </a:lnTo>
                  <a:lnTo>
                    <a:pt x="489" y="55"/>
                  </a:lnTo>
                  <a:lnTo>
                    <a:pt x="490" y="55"/>
                  </a:lnTo>
                  <a:lnTo>
                    <a:pt x="491" y="55"/>
                  </a:lnTo>
                  <a:lnTo>
                    <a:pt x="492" y="55"/>
                  </a:lnTo>
                  <a:lnTo>
                    <a:pt x="493" y="55"/>
                  </a:lnTo>
                  <a:lnTo>
                    <a:pt x="494" y="54"/>
                  </a:lnTo>
                  <a:lnTo>
                    <a:pt x="494" y="53"/>
                  </a:lnTo>
                  <a:lnTo>
                    <a:pt x="494" y="51"/>
                  </a:lnTo>
                  <a:lnTo>
                    <a:pt x="493" y="51"/>
                  </a:lnTo>
                  <a:lnTo>
                    <a:pt x="493" y="50"/>
                  </a:lnTo>
                  <a:lnTo>
                    <a:pt x="493" y="49"/>
                  </a:lnTo>
                  <a:lnTo>
                    <a:pt x="492" y="49"/>
                  </a:lnTo>
                  <a:lnTo>
                    <a:pt x="491" y="49"/>
                  </a:lnTo>
                  <a:lnTo>
                    <a:pt x="490" y="49"/>
                  </a:lnTo>
                  <a:lnTo>
                    <a:pt x="490" y="48"/>
                  </a:lnTo>
                  <a:lnTo>
                    <a:pt x="490" y="47"/>
                  </a:lnTo>
                  <a:lnTo>
                    <a:pt x="489" y="46"/>
                  </a:lnTo>
                  <a:lnTo>
                    <a:pt x="490" y="46"/>
                  </a:lnTo>
                  <a:lnTo>
                    <a:pt x="490" y="44"/>
                  </a:lnTo>
                  <a:lnTo>
                    <a:pt x="490" y="43"/>
                  </a:lnTo>
                  <a:lnTo>
                    <a:pt x="490" y="42"/>
                  </a:lnTo>
                  <a:lnTo>
                    <a:pt x="489" y="42"/>
                  </a:lnTo>
                  <a:lnTo>
                    <a:pt x="489" y="41"/>
                  </a:lnTo>
                  <a:lnTo>
                    <a:pt x="489" y="40"/>
                  </a:lnTo>
                  <a:lnTo>
                    <a:pt x="490" y="39"/>
                  </a:lnTo>
                  <a:lnTo>
                    <a:pt x="490" y="37"/>
                  </a:lnTo>
                  <a:lnTo>
                    <a:pt x="489" y="37"/>
                  </a:lnTo>
                  <a:lnTo>
                    <a:pt x="489" y="36"/>
                  </a:lnTo>
                  <a:lnTo>
                    <a:pt x="489" y="35"/>
                  </a:lnTo>
                  <a:lnTo>
                    <a:pt x="489" y="34"/>
                  </a:lnTo>
                  <a:lnTo>
                    <a:pt x="489" y="33"/>
                  </a:lnTo>
                  <a:lnTo>
                    <a:pt x="489" y="32"/>
                  </a:lnTo>
                  <a:lnTo>
                    <a:pt x="487" y="32"/>
                  </a:lnTo>
                  <a:lnTo>
                    <a:pt x="489" y="30"/>
                  </a:lnTo>
                  <a:lnTo>
                    <a:pt x="487" y="30"/>
                  </a:lnTo>
                  <a:lnTo>
                    <a:pt x="487" y="29"/>
                  </a:lnTo>
                  <a:lnTo>
                    <a:pt x="489" y="29"/>
                  </a:lnTo>
                  <a:lnTo>
                    <a:pt x="489" y="27"/>
                  </a:lnTo>
                  <a:lnTo>
                    <a:pt x="490" y="27"/>
                  </a:lnTo>
                  <a:lnTo>
                    <a:pt x="490" y="26"/>
                  </a:lnTo>
                  <a:lnTo>
                    <a:pt x="491" y="26"/>
                  </a:lnTo>
                  <a:lnTo>
                    <a:pt x="491" y="25"/>
                  </a:lnTo>
                  <a:lnTo>
                    <a:pt x="491" y="23"/>
                  </a:lnTo>
                  <a:lnTo>
                    <a:pt x="491" y="22"/>
                  </a:lnTo>
                  <a:lnTo>
                    <a:pt x="490" y="22"/>
                  </a:lnTo>
                  <a:lnTo>
                    <a:pt x="490" y="21"/>
                  </a:lnTo>
                  <a:lnTo>
                    <a:pt x="489" y="21"/>
                  </a:lnTo>
                  <a:lnTo>
                    <a:pt x="489" y="20"/>
                  </a:lnTo>
                  <a:lnTo>
                    <a:pt x="487" y="20"/>
                  </a:lnTo>
                  <a:lnTo>
                    <a:pt x="486" y="19"/>
                  </a:lnTo>
                  <a:lnTo>
                    <a:pt x="486" y="18"/>
                  </a:lnTo>
                  <a:lnTo>
                    <a:pt x="486" y="16"/>
                  </a:lnTo>
                  <a:lnTo>
                    <a:pt x="485" y="16"/>
                  </a:lnTo>
                  <a:lnTo>
                    <a:pt x="485" y="15"/>
                  </a:lnTo>
                  <a:lnTo>
                    <a:pt x="484" y="15"/>
                  </a:lnTo>
                  <a:lnTo>
                    <a:pt x="483" y="15"/>
                  </a:lnTo>
                  <a:lnTo>
                    <a:pt x="482" y="14"/>
                  </a:lnTo>
                  <a:lnTo>
                    <a:pt x="480" y="14"/>
                  </a:lnTo>
                  <a:lnTo>
                    <a:pt x="479" y="15"/>
                  </a:lnTo>
                  <a:lnTo>
                    <a:pt x="478" y="15"/>
                  </a:lnTo>
                  <a:lnTo>
                    <a:pt x="477" y="15"/>
                  </a:lnTo>
                  <a:lnTo>
                    <a:pt x="476" y="14"/>
                  </a:lnTo>
                  <a:lnTo>
                    <a:pt x="476" y="13"/>
                  </a:lnTo>
                  <a:lnTo>
                    <a:pt x="475" y="13"/>
                  </a:lnTo>
                  <a:lnTo>
                    <a:pt x="475" y="12"/>
                  </a:lnTo>
                  <a:lnTo>
                    <a:pt x="476" y="12"/>
                  </a:lnTo>
                  <a:lnTo>
                    <a:pt x="476" y="11"/>
                  </a:lnTo>
                  <a:lnTo>
                    <a:pt x="477" y="11"/>
                  </a:lnTo>
                  <a:lnTo>
                    <a:pt x="476" y="11"/>
                  </a:lnTo>
                  <a:lnTo>
                    <a:pt x="477" y="11"/>
                  </a:lnTo>
                  <a:lnTo>
                    <a:pt x="477" y="9"/>
                  </a:lnTo>
                  <a:lnTo>
                    <a:pt x="477" y="8"/>
                  </a:lnTo>
                  <a:lnTo>
                    <a:pt x="478" y="7"/>
                  </a:lnTo>
                  <a:lnTo>
                    <a:pt x="478" y="6"/>
                  </a:lnTo>
                  <a:lnTo>
                    <a:pt x="479" y="5"/>
                  </a:lnTo>
                  <a:lnTo>
                    <a:pt x="478" y="5"/>
                  </a:lnTo>
                  <a:lnTo>
                    <a:pt x="479" y="5"/>
                  </a:lnTo>
                  <a:lnTo>
                    <a:pt x="480" y="5"/>
                  </a:lnTo>
                  <a:lnTo>
                    <a:pt x="482" y="5"/>
                  </a:lnTo>
                  <a:lnTo>
                    <a:pt x="483" y="5"/>
                  </a:lnTo>
                  <a:lnTo>
                    <a:pt x="484" y="5"/>
                  </a:lnTo>
                  <a:lnTo>
                    <a:pt x="484" y="4"/>
                  </a:lnTo>
                  <a:lnTo>
                    <a:pt x="485" y="4"/>
                  </a:lnTo>
                  <a:lnTo>
                    <a:pt x="486" y="4"/>
                  </a:lnTo>
                  <a:lnTo>
                    <a:pt x="489" y="2"/>
                  </a:lnTo>
                  <a:lnTo>
                    <a:pt x="491" y="2"/>
                  </a:lnTo>
                  <a:lnTo>
                    <a:pt x="492" y="2"/>
                  </a:lnTo>
                  <a:lnTo>
                    <a:pt x="492" y="1"/>
                  </a:lnTo>
                  <a:lnTo>
                    <a:pt x="493" y="1"/>
                  </a:lnTo>
                  <a:lnTo>
                    <a:pt x="494" y="1"/>
                  </a:lnTo>
                  <a:lnTo>
                    <a:pt x="494" y="2"/>
                  </a:lnTo>
                  <a:lnTo>
                    <a:pt x="495" y="2"/>
                  </a:lnTo>
                  <a:lnTo>
                    <a:pt x="495" y="1"/>
                  </a:lnTo>
                  <a:lnTo>
                    <a:pt x="500" y="1"/>
                  </a:lnTo>
                  <a:lnTo>
                    <a:pt x="501" y="1"/>
                  </a:lnTo>
                  <a:lnTo>
                    <a:pt x="502" y="1"/>
                  </a:lnTo>
                  <a:lnTo>
                    <a:pt x="504" y="1"/>
                  </a:lnTo>
                  <a:lnTo>
                    <a:pt x="504" y="0"/>
                  </a:lnTo>
                  <a:lnTo>
                    <a:pt x="505" y="0"/>
                  </a:lnTo>
                  <a:lnTo>
                    <a:pt x="506" y="1"/>
                  </a:lnTo>
                  <a:lnTo>
                    <a:pt x="507" y="1"/>
                  </a:lnTo>
                  <a:close/>
                </a:path>
              </a:pathLst>
            </a:custGeom>
            <a:solidFill>
              <a:srgbClr val="D4DF33"/>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3" name="Freeform 857">
              <a:extLst>
                <a:ext uri="{FF2B5EF4-FFF2-40B4-BE49-F238E27FC236}">
                  <a16:creationId xmlns="" xmlns:a16="http://schemas.microsoft.com/office/drawing/2014/main" id="{5B8C80DA-3D7B-45CC-99C6-24D26C52E883}"/>
                </a:ext>
              </a:extLst>
            </p:cNvPr>
            <p:cNvSpPr>
              <a:spLocks noEditPoints="1"/>
            </p:cNvSpPr>
            <p:nvPr/>
          </p:nvSpPr>
          <p:spPr bwMode="auto">
            <a:xfrm>
              <a:off x="5916586" y="2854088"/>
              <a:ext cx="108498" cy="127644"/>
            </a:xfrm>
            <a:custGeom>
              <a:avLst/>
              <a:gdLst>
                <a:gd name="T0" fmla="*/ 32 w 85"/>
                <a:gd name="T1" fmla="*/ 1 h 100"/>
                <a:gd name="T2" fmla="*/ 33 w 85"/>
                <a:gd name="T3" fmla="*/ 5 h 100"/>
                <a:gd name="T4" fmla="*/ 36 w 85"/>
                <a:gd name="T5" fmla="*/ 8 h 100"/>
                <a:gd name="T6" fmla="*/ 43 w 85"/>
                <a:gd name="T7" fmla="*/ 5 h 100"/>
                <a:gd name="T8" fmla="*/ 46 w 85"/>
                <a:gd name="T9" fmla="*/ 6 h 100"/>
                <a:gd name="T10" fmla="*/ 50 w 85"/>
                <a:gd name="T11" fmla="*/ 9 h 100"/>
                <a:gd name="T12" fmla="*/ 51 w 85"/>
                <a:gd name="T13" fmla="*/ 12 h 100"/>
                <a:gd name="T14" fmla="*/ 54 w 85"/>
                <a:gd name="T15" fmla="*/ 15 h 100"/>
                <a:gd name="T16" fmla="*/ 58 w 85"/>
                <a:gd name="T17" fmla="*/ 16 h 100"/>
                <a:gd name="T18" fmla="*/ 62 w 85"/>
                <a:gd name="T19" fmla="*/ 14 h 100"/>
                <a:gd name="T20" fmla="*/ 68 w 85"/>
                <a:gd name="T21" fmla="*/ 12 h 100"/>
                <a:gd name="T22" fmla="*/ 75 w 85"/>
                <a:gd name="T23" fmla="*/ 13 h 100"/>
                <a:gd name="T24" fmla="*/ 80 w 85"/>
                <a:gd name="T25" fmla="*/ 21 h 100"/>
                <a:gd name="T26" fmla="*/ 82 w 85"/>
                <a:gd name="T27" fmla="*/ 23 h 100"/>
                <a:gd name="T28" fmla="*/ 83 w 85"/>
                <a:gd name="T29" fmla="*/ 29 h 100"/>
                <a:gd name="T30" fmla="*/ 83 w 85"/>
                <a:gd name="T31" fmla="*/ 42 h 100"/>
                <a:gd name="T32" fmla="*/ 79 w 85"/>
                <a:gd name="T33" fmla="*/ 49 h 100"/>
                <a:gd name="T34" fmla="*/ 74 w 85"/>
                <a:gd name="T35" fmla="*/ 62 h 100"/>
                <a:gd name="T36" fmla="*/ 76 w 85"/>
                <a:gd name="T37" fmla="*/ 76 h 100"/>
                <a:gd name="T38" fmla="*/ 81 w 85"/>
                <a:gd name="T39" fmla="*/ 84 h 100"/>
                <a:gd name="T40" fmla="*/ 79 w 85"/>
                <a:gd name="T41" fmla="*/ 88 h 100"/>
                <a:gd name="T42" fmla="*/ 74 w 85"/>
                <a:gd name="T43" fmla="*/ 88 h 100"/>
                <a:gd name="T44" fmla="*/ 74 w 85"/>
                <a:gd name="T45" fmla="*/ 88 h 100"/>
                <a:gd name="T46" fmla="*/ 65 w 85"/>
                <a:gd name="T47" fmla="*/ 86 h 100"/>
                <a:gd name="T48" fmla="*/ 66 w 85"/>
                <a:gd name="T49" fmla="*/ 84 h 100"/>
                <a:gd name="T50" fmla="*/ 65 w 85"/>
                <a:gd name="T51" fmla="*/ 86 h 100"/>
                <a:gd name="T52" fmla="*/ 61 w 85"/>
                <a:gd name="T53" fmla="*/ 86 h 100"/>
                <a:gd name="T54" fmla="*/ 58 w 85"/>
                <a:gd name="T55" fmla="*/ 86 h 100"/>
                <a:gd name="T56" fmla="*/ 53 w 85"/>
                <a:gd name="T57" fmla="*/ 86 h 100"/>
                <a:gd name="T58" fmla="*/ 54 w 85"/>
                <a:gd name="T59" fmla="*/ 88 h 100"/>
                <a:gd name="T60" fmla="*/ 58 w 85"/>
                <a:gd name="T61" fmla="*/ 86 h 100"/>
                <a:gd name="T62" fmla="*/ 59 w 85"/>
                <a:gd name="T63" fmla="*/ 88 h 100"/>
                <a:gd name="T64" fmla="*/ 46 w 85"/>
                <a:gd name="T65" fmla="*/ 88 h 100"/>
                <a:gd name="T66" fmla="*/ 45 w 85"/>
                <a:gd name="T67" fmla="*/ 89 h 100"/>
                <a:gd name="T68" fmla="*/ 46 w 85"/>
                <a:gd name="T69" fmla="*/ 88 h 100"/>
                <a:gd name="T70" fmla="*/ 41 w 85"/>
                <a:gd name="T71" fmla="*/ 89 h 100"/>
                <a:gd name="T72" fmla="*/ 26 w 85"/>
                <a:gd name="T73" fmla="*/ 95 h 100"/>
                <a:gd name="T74" fmla="*/ 18 w 85"/>
                <a:gd name="T75" fmla="*/ 98 h 100"/>
                <a:gd name="T76" fmla="*/ 14 w 85"/>
                <a:gd name="T77" fmla="*/ 95 h 100"/>
                <a:gd name="T78" fmla="*/ 15 w 85"/>
                <a:gd name="T79" fmla="*/ 86 h 100"/>
                <a:gd name="T80" fmla="*/ 16 w 85"/>
                <a:gd name="T81" fmla="*/ 78 h 100"/>
                <a:gd name="T82" fmla="*/ 11 w 85"/>
                <a:gd name="T83" fmla="*/ 76 h 100"/>
                <a:gd name="T84" fmla="*/ 9 w 85"/>
                <a:gd name="T85" fmla="*/ 70 h 100"/>
                <a:gd name="T86" fmla="*/ 2 w 85"/>
                <a:gd name="T87" fmla="*/ 68 h 100"/>
                <a:gd name="T88" fmla="*/ 2 w 85"/>
                <a:gd name="T89" fmla="*/ 64 h 100"/>
                <a:gd name="T90" fmla="*/ 4 w 85"/>
                <a:gd name="T91" fmla="*/ 56 h 100"/>
                <a:gd name="T92" fmla="*/ 1 w 85"/>
                <a:gd name="T93" fmla="*/ 50 h 100"/>
                <a:gd name="T94" fmla="*/ 7 w 85"/>
                <a:gd name="T95" fmla="*/ 48 h 100"/>
                <a:gd name="T96" fmla="*/ 9 w 85"/>
                <a:gd name="T97" fmla="*/ 43 h 100"/>
                <a:gd name="T98" fmla="*/ 4 w 85"/>
                <a:gd name="T99" fmla="*/ 37 h 100"/>
                <a:gd name="T100" fmla="*/ 10 w 85"/>
                <a:gd name="T101" fmla="*/ 35 h 100"/>
                <a:gd name="T102" fmla="*/ 11 w 85"/>
                <a:gd name="T103" fmla="*/ 33 h 100"/>
                <a:gd name="T104" fmla="*/ 10 w 85"/>
                <a:gd name="T105" fmla="*/ 26 h 100"/>
                <a:gd name="T106" fmla="*/ 8 w 85"/>
                <a:gd name="T107" fmla="*/ 21 h 100"/>
                <a:gd name="T108" fmla="*/ 7 w 85"/>
                <a:gd name="T109" fmla="*/ 13 h 100"/>
                <a:gd name="T110" fmla="*/ 7 w 85"/>
                <a:gd name="T111" fmla="*/ 11 h 100"/>
                <a:gd name="T112" fmla="*/ 11 w 85"/>
                <a:gd name="T113" fmla="*/ 6 h 100"/>
                <a:gd name="T114" fmla="*/ 17 w 85"/>
                <a:gd name="T115" fmla="*/ 6 h 100"/>
                <a:gd name="T116" fmla="*/ 22 w 85"/>
                <a:gd name="T117" fmla="*/ 7 h 100"/>
                <a:gd name="T118" fmla="*/ 26 w 85"/>
                <a:gd name="T119" fmla="*/ 4 h 100"/>
                <a:gd name="T120" fmla="*/ 30 w 85"/>
                <a:gd name="T1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 h="100">
                  <a:moveTo>
                    <a:pt x="75" y="89"/>
                  </a:moveTo>
                  <a:lnTo>
                    <a:pt x="76" y="89"/>
                  </a:lnTo>
                  <a:lnTo>
                    <a:pt x="75" y="89"/>
                  </a:lnTo>
                  <a:lnTo>
                    <a:pt x="74" y="89"/>
                  </a:lnTo>
                  <a:lnTo>
                    <a:pt x="74" y="88"/>
                  </a:lnTo>
                  <a:lnTo>
                    <a:pt x="75" y="89"/>
                  </a:lnTo>
                  <a:close/>
                  <a:moveTo>
                    <a:pt x="32" y="0"/>
                  </a:moveTo>
                  <a:lnTo>
                    <a:pt x="32" y="1"/>
                  </a:lnTo>
                  <a:lnTo>
                    <a:pt x="33" y="1"/>
                  </a:lnTo>
                  <a:lnTo>
                    <a:pt x="32" y="1"/>
                  </a:lnTo>
                  <a:lnTo>
                    <a:pt x="32" y="2"/>
                  </a:lnTo>
                  <a:lnTo>
                    <a:pt x="33" y="2"/>
                  </a:lnTo>
                  <a:lnTo>
                    <a:pt x="32" y="2"/>
                  </a:lnTo>
                  <a:lnTo>
                    <a:pt x="32" y="4"/>
                  </a:lnTo>
                  <a:lnTo>
                    <a:pt x="33" y="4"/>
                  </a:lnTo>
                  <a:lnTo>
                    <a:pt x="33" y="5"/>
                  </a:lnTo>
                  <a:lnTo>
                    <a:pt x="33" y="6"/>
                  </a:lnTo>
                  <a:lnTo>
                    <a:pt x="33" y="7"/>
                  </a:lnTo>
                  <a:lnTo>
                    <a:pt x="33" y="6"/>
                  </a:lnTo>
                  <a:lnTo>
                    <a:pt x="32" y="7"/>
                  </a:lnTo>
                  <a:lnTo>
                    <a:pt x="33" y="7"/>
                  </a:lnTo>
                  <a:lnTo>
                    <a:pt x="33" y="8"/>
                  </a:lnTo>
                  <a:lnTo>
                    <a:pt x="34" y="8"/>
                  </a:lnTo>
                  <a:lnTo>
                    <a:pt x="36" y="8"/>
                  </a:lnTo>
                  <a:lnTo>
                    <a:pt x="36" y="7"/>
                  </a:lnTo>
                  <a:lnTo>
                    <a:pt x="37" y="7"/>
                  </a:lnTo>
                  <a:lnTo>
                    <a:pt x="37" y="6"/>
                  </a:lnTo>
                  <a:lnTo>
                    <a:pt x="38" y="6"/>
                  </a:lnTo>
                  <a:lnTo>
                    <a:pt x="39" y="5"/>
                  </a:lnTo>
                  <a:lnTo>
                    <a:pt x="40" y="5"/>
                  </a:lnTo>
                  <a:lnTo>
                    <a:pt x="41" y="5"/>
                  </a:lnTo>
                  <a:lnTo>
                    <a:pt x="43" y="5"/>
                  </a:lnTo>
                  <a:lnTo>
                    <a:pt x="43" y="6"/>
                  </a:lnTo>
                  <a:lnTo>
                    <a:pt x="44" y="6"/>
                  </a:lnTo>
                  <a:lnTo>
                    <a:pt x="44" y="7"/>
                  </a:lnTo>
                  <a:lnTo>
                    <a:pt x="45" y="7"/>
                  </a:lnTo>
                  <a:lnTo>
                    <a:pt x="45" y="6"/>
                  </a:lnTo>
                  <a:lnTo>
                    <a:pt x="45" y="7"/>
                  </a:lnTo>
                  <a:lnTo>
                    <a:pt x="45" y="6"/>
                  </a:lnTo>
                  <a:lnTo>
                    <a:pt x="46" y="6"/>
                  </a:lnTo>
                  <a:lnTo>
                    <a:pt x="47" y="6"/>
                  </a:lnTo>
                  <a:lnTo>
                    <a:pt x="47" y="7"/>
                  </a:lnTo>
                  <a:lnTo>
                    <a:pt x="48" y="7"/>
                  </a:lnTo>
                  <a:lnTo>
                    <a:pt x="48" y="8"/>
                  </a:lnTo>
                  <a:lnTo>
                    <a:pt x="48" y="9"/>
                  </a:lnTo>
                  <a:lnTo>
                    <a:pt x="50" y="9"/>
                  </a:lnTo>
                  <a:lnTo>
                    <a:pt x="48" y="9"/>
                  </a:lnTo>
                  <a:lnTo>
                    <a:pt x="50" y="9"/>
                  </a:lnTo>
                  <a:lnTo>
                    <a:pt x="48" y="9"/>
                  </a:lnTo>
                  <a:lnTo>
                    <a:pt x="50" y="11"/>
                  </a:lnTo>
                  <a:lnTo>
                    <a:pt x="50" y="9"/>
                  </a:lnTo>
                  <a:lnTo>
                    <a:pt x="50" y="11"/>
                  </a:lnTo>
                  <a:lnTo>
                    <a:pt x="51" y="11"/>
                  </a:lnTo>
                  <a:lnTo>
                    <a:pt x="51" y="12"/>
                  </a:lnTo>
                  <a:lnTo>
                    <a:pt x="50" y="12"/>
                  </a:lnTo>
                  <a:lnTo>
                    <a:pt x="51" y="12"/>
                  </a:lnTo>
                  <a:lnTo>
                    <a:pt x="51" y="13"/>
                  </a:lnTo>
                  <a:lnTo>
                    <a:pt x="52" y="13"/>
                  </a:lnTo>
                  <a:lnTo>
                    <a:pt x="52" y="14"/>
                  </a:lnTo>
                  <a:lnTo>
                    <a:pt x="53" y="14"/>
                  </a:lnTo>
                  <a:lnTo>
                    <a:pt x="53" y="15"/>
                  </a:lnTo>
                  <a:lnTo>
                    <a:pt x="52" y="15"/>
                  </a:lnTo>
                  <a:lnTo>
                    <a:pt x="53" y="15"/>
                  </a:lnTo>
                  <a:lnTo>
                    <a:pt x="54" y="15"/>
                  </a:lnTo>
                  <a:lnTo>
                    <a:pt x="54" y="16"/>
                  </a:lnTo>
                  <a:lnTo>
                    <a:pt x="55" y="16"/>
                  </a:lnTo>
                  <a:lnTo>
                    <a:pt x="55" y="15"/>
                  </a:lnTo>
                  <a:lnTo>
                    <a:pt x="55" y="16"/>
                  </a:lnTo>
                  <a:lnTo>
                    <a:pt x="57" y="16"/>
                  </a:lnTo>
                  <a:lnTo>
                    <a:pt x="57" y="15"/>
                  </a:lnTo>
                  <a:lnTo>
                    <a:pt x="57" y="16"/>
                  </a:lnTo>
                  <a:lnTo>
                    <a:pt x="58" y="16"/>
                  </a:lnTo>
                  <a:lnTo>
                    <a:pt x="58" y="18"/>
                  </a:lnTo>
                  <a:lnTo>
                    <a:pt x="59" y="18"/>
                  </a:lnTo>
                  <a:lnTo>
                    <a:pt x="59" y="16"/>
                  </a:lnTo>
                  <a:lnTo>
                    <a:pt x="60" y="16"/>
                  </a:lnTo>
                  <a:lnTo>
                    <a:pt x="60" y="15"/>
                  </a:lnTo>
                  <a:lnTo>
                    <a:pt x="61" y="15"/>
                  </a:lnTo>
                  <a:lnTo>
                    <a:pt x="61" y="14"/>
                  </a:lnTo>
                  <a:lnTo>
                    <a:pt x="62" y="14"/>
                  </a:lnTo>
                  <a:lnTo>
                    <a:pt x="64" y="14"/>
                  </a:lnTo>
                  <a:lnTo>
                    <a:pt x="65" y="14"/>
                  </a:lnTo>
                  <a:lnTo>
                    <a:pt x="65" y="13"/>
                  </a:lnTo>
                  <a:lnTo>
                    <a:pt x="66" y="13"/>
                  </a:lnTo>
                  <a:lnTo>
                    <a:pt x="67" y="13"/>
                  </a:lnTo>
                  <a:lnTo>
                    <a:pt x="68" y="12"/>
                  </a:lnTo>
                  <a:lnTo>
                    <a:pt x="68" y="13"/>
                  </a:lnTo>
                  <a:lnTo>
                    <a:pt x="68" y="12"/>
                  </a:lnTo>
                  <a:lnTo>
                    <a:pt x="68" y="13"/>
                  </a:lnTo>
                  <a:lnTo>
                    <a:pt x="69" y="13"/>
                  </a:lnTo>
                  <a:lnTo>
                    <a:pt x="72" y="13"/>
                  </a:lnTo>
                  <a:lnTo>
                    <a:pt x="73" y="13"/>
                  </a:lnTo>
                  <a:lnTo>
                    <a:pt x="73" y="14"/>
                  </a:lnTo>
                  <a:lnTo>
                    <a:pt x="74" y="14"/>
                  </a:lnTo>
                  <a:lnTo>
                    <a:pt x="74" y="13"/>
                  </a:lnTo>
                  <a:lnTo>
                    <a:pt x="75" y="13"/>
                  </a:lnTo>
                  <a:lnTo>
                    <a:pt x="75" y="14"/>
                  </a:lnTo>
                  <a:lnTo>
                    <a:pt x="76" y="14"/>
                  </a:lnTo>
                  <a:lnTo>
                    <a:pt x="76" y="15"/>
                  </a:lnTo>
                  <a:lnTo>
                    <a:pt x="78" y="15"/>
                  </a:lnTo>
                  <a:lnTo>
                    <a:pt x="78" y="16"/>
                  </a:lnTo>
                  <a:lnTo>
                    <a:pt x="78" y="18"/>
                  </a:lnTo>
                  <a:lnTo>
                    <a:pt x="79" y="19"/>
                  </a:lnTo>
                  <a:lnTo>
                    <a:pt x="80" y="21"/>
                  </a:lnTo>
                  <a:lnTo>
                    <a:pt x="81" y="21"/>
                  </a:lnTo>
                  <a:lnTo>
                    <a:pt x="81" y="20"/>
                  </a:lnTo>
                  <a:lnTo>
                    <a:pt x="82" y="20"/>
                  </a:lnTo>
                  <a:lnTo>
                    <a:pt x="82" y="21"/>
                  </a:lnTo>
                  <a:lnTo>
                    <a:pt x="82" y="22"/>
                  </a:lnTo>
                  <a:lnTo>
                    <a:pt x="81" y="22"/>
                  </a:lnTo>
                  <a:lnTo>
                    <a:pt x="82" y="22"/>
                  </a:lnTo>
                  <a:lnTo>
                    <a:pt x="82" y="23"/>
                  </a:lnTo>
                  <a:lnTo>
                    <a:pt x="81" y="23"/>
                  </a:lnTo>
                  <a:lnTo>
                    <a:pt x="81" y="25"/>
                  </a:lnTo>
                  <a:lnTo>
                    <a:pt x="81" y="26"/>
                  </a:lnTo>
                  <a:lnTo>
                    <a:pt x="81" y="27"/>
                  </a:lnTo>
                  <a:lnTo>
                    <a:pt x="82" y="27"/>
                  </a:lnTo>
                  <a:lnTo>
                    <a:pt x="82" y="28"/>
                  </a:lnTo>
                  <a:lnTo>
                    <a:pt x="83" y="28"/>
                  </a:lnTo>
                  <a:lnTo>
                    <a:pt x="83" y="29"/>
                  </a:lnTo>
                  <a:lnTo>
                    <a:pt x="83" y="30"/>
                  </a:lnTo>
                  <a:lnTo>
                    <a:pt x="83" y="35"/>
                  </a:lnTo>
                  <a:lnTo>
                    <a:pt x="85" y="40"/>
                  </a:lnTo>
                  <a:lnTo>
                    <a:pt x="83" y="41"/>
                  </a:lnTo>
                  <a:lnTo>
                    <a:pt x="83" y="40"/>
                  </a:lnTo>
                  <a:lnTo>
                    <a:pt x="83" y="41"/>
                  </a:lnTo>
                  <a:lnTo>
                    <a:pt x="82" y="41"/>
                  </a:lnTo>
                  <a:lnTo>
                    <a:pt x="83" y="42"/>
                  </a:lnTo>
                  <a:lnTo>
                    <a:pt x="82" y="42"/>
                  </a:lnTo>
                  <a:lnTo>
                    <a:pt x="82" y="43"/>
                  </a:lnTo>
                  <a:lnTo>
                    <a:pt x="81" y="43"/>
                  </a:lnTo>
                  <a:lnTo>
                    <a:pt x="81" y="44"/>
                  </a:lnTo>
                  <a:lnTo>
                    <a:pt x="80" y="44"/>
                  </a:lnTo>
                  <a:lnTo>
                    <a:pt x="80" y="46"/>
                  </a:lnTo>
                  <a:lnTo>
                    <a:pt x="80" y="47"/>
                  </a:lnTo>
                  <a:lnTo>
                    <a:pt x="79" y="49"/>
                  </a:lnTo>
                  <a:lnTo>
                    <a:pt x="79" y="50"/>
                  </a:lnTo>
                  <a:lnTo>
                    <a:pt x="78" y="55"/>
                  </a:lnTo>
                  <a:lnTo>
                    <a:pt x="78" y="56"/>
                  </a:lnTo>
                  <a:lnTo>
                    <a:pt x="78" y="57"/>
                  </a:lnTo>
                  <a:lnTo>
                    <a:pt x="76" y="57"/>
                  </a:lnTo>
                  <a:lnTo>
                    <a:pt x="76" y="58"/>
                  </a:lnTo>
                  <a:lnTo>
                    <a:pt x="74" y="61"/>
                  </a:lnTo>
                  <a:lnTo>
                    <a:pt x="74" y="62"/>
                  </a:lnTo>
                  <a:lnTo>
                    <a:pt x="74" y="63"/>
                  </a:lnTo>
                  <a:lnTo>
                    <a:pt x="74" y="64"/>
                  </a:lnTo>
                  <a:lnTo>
                    <a:pt x="74" y="65"/>
                  </a:lnTo>
                  <a:lnTo>
                    <a:pt x="75" y="70"/>
                  </a:lnTo>
                  <a:lnTo>
                    <a:pt x="75" y="71"/>
                  </a:lnTo>
                  <a:lnTo>
                    <a:pt x="75" y="72"/>
                  </a:lnTo>
                  <a:lnTo>
                    <a:pt x="76" y="75"/>
                  </a:lnTo>
                  <a:lnTo>
                    <a:pt x="76" y="76"/>
                  </a:lnTo>
                  <a:lnTo>
                    <a:pt x="78" y="77"/>
                  </a:lnTo>
                  <a:lnTo>
                    <a:pt x="78" y="79"/>
                  </a:lnTo>
                  <a:lnTo>
                    <a:pt x="78" y="81"/>
                  </a:lnTo>
                  <a:lnTo>
                    <a:pt x="79" y="81"/>
                  </a:lnTo>
                  <a:lnTo>
                    <a:pt x="80" y="81"/>
                  </a:lnTo>
                  <a:lnTo>
                    <a:pt x="81" y="82"/>
                  </a:lnTo>
                  <a:lnTo>
                    <a:pt x="81" y="83"/>
                  </a:lnTo>
                  <a:lnTo>
                    <a:pt x="81" y="84"/>
                  </a:lnTo>
                  <a:lnTo>
                    <a:pt x="81" y="85"/>
                  </a:lnTo>
                  <a:lnTo>
                    <a:pt x="80" y="85"/>
                  </a:lnTo>
                  <a:lnTo>
                    <a:pt x="80" y="86"/>
                  </a:lnTo>
                  <a:lnTo>
                    <a:pt x="81" y="86"/>
                  </a:lnTo>
                  <a:lnTo>
                    <a:pt x="81" y="88"/>
                  </a:lnTo>
                  <a:lnTo>
                    <a:pt x="80" y="89"/>
                  </a:lnTo>
                  <a:lnTo>
                    <a:pt x="80" y="88"/>
                  </a:lnTo>
                  <a:lnTo>
                    <a:pt x="79" y="88"/>
                  </a:lnTo>
                  <a:lnTo>
                    <a:pt x="79" y="89"/>
                  </a:lnTo>
                  <a:lnTo>
                    <a:pt x="78" y="89"/>
                  </a:lnTo>
                  <a:lnTo>
                    <a:pt x="76" y="89"/>
                  </a:lnTo>
                  <a:lnTo>
                    <a:pt x="76" y="88"/>
                  </a:lnTo>
                  <a:lnTo>
                    <a:pt x="75" y="88"/>
                  </a:lnTo>
                  <a:lnTo>
                    <a:pt x="75" y="89"/>
                  </a:lnTo>
                  <a:lnTo>
                    <a:pt x="75" y="88"/>
                  </a:lnTo>
                  <a:lnTo>
                    <a:pt x="74" y="88"/>
                  </a:lnTo>
                  <a:lnTo>
                    <a:pt x="75" y="86"/>
                  </a:lnTo>
                  <a:lnTo>
                    <a:pt x="75" y="85"/>
                  </a:lnTo>
                  <a:lnTo>
                    <a:pt x="74" y="85"/>
                  </a:lnTo>
                  <a:lnTo>
                    <a:pt x="74" y="86"/>
                  </a:lnTo>
                  <a:lnTo>
                    <a:pt x="73" y="86"/>
                  </a:lnTo>
                  <a:lnTo>
                    <a:pt x="74" y="86"/>
                  </a:lnTo>
                  <a:lnTo>
                    <a:pt x="73" y="88"/>
                  </a:lnTo>
                  <a:lnTo>
                    <a:pt x="74" y="88"/>
                  </a:lnTo>
                  <a:lnTo>
                    <a:pt x="73" y="89"/>
                  </a:lnTo>
                  <a:lnTo>
                    <a:pt x="72" y="89"/>
                  </a:lnTo>
                  <a:lnTo>
                    <a:pt x="68" y="88"/>
                  </a:lnTo>
                  <a:lnTo>
                    <a:pt x="67" y="88"/>
                  </a:lnTo>
                  <a:lnTo>
                    <a:pt x="67" y="86"/>
                  </a:lnTo>
                  <a:lnTo>
                    <a:pt x="67" y="88"/>
                  </a:lnTo>
                  <a:lnTo>
                    <a:pt x="66" y="88"/>
                  </a:lnTo>
                  <a:lnTo>
                    <a:pt x="65" y="86"/>
                  </a:lnTo>
                  <a:lnTo>
                    <a:pt x="64" y="86"/>
                  </a:lnTo>
                  <a:lnTo>
                    <a:pt x="65" y="86"/>
                  </a:lnTo>
                  <a:lnTo>
                    <a:pt x="66" y="86"/>
                  </a:lnTo>
                  <a:lnTo>
                    <a:pt x="67" y="86"/>
                  </a:lnTo>
                  <a:lnTo>
                    <a:pt x="67" y="85"/>
                  </a:lnTo>
                  <a:lnTo>
                    <a:pt x="67" y="84"/>
                  </a:lnTo>
                  <a:lnTo>
                    <a:pt x="66" y="85"/>
                  </a:lnTo>
                  <a:lnTo>
                    <a:pt x="66" y="84"/>
                  </a:lnTo>
                  <a:lnTo>
                    <a:pt x="66" y="85"/>
                  </a:lnTo>
                  <a:lnTo>
                    <a:pt x="67" y="85"/>
                  </a:lnTo>
                  <a:lnTo>
                    <a:pt x="67" y="86"/>
                  </a:lnTo>
                  <a:lnTo>
                    <a:pt x="66" y="86"/>
                  </a:lnTo>
                  <a:lnTo>
                    <a:pt x="66" y="85"/>
                  </a:lnTo>
                  <a:lnTo>
                    <a:pt x="65" y="85"/>
                  </a:lnTo>
                  <a:lnTo>
                    <a:pt x="64" y="85"/>
                  </a:lnTo>
                  <a:lnTo>
                    <a:pt x="65" y="86"/>
                  </a:lnTo>
                  <a:lnTo>
                    <a:pt x="64" y="86"/>
                  </a:lnTo>
                  <a:lnTo>
                    <a:pt x="62" y="86"/>
                  </a:lnTo>
                  <a:lnTo>
                    <a:pt x="62" y="85"/>
                  </a:lnTo>
                  <a:lnTo>
                    <a:pt x="62" y="86"/>
                  </a:lnTo>
                  <a:lnTo>
                    <a:pt x="61" y="85"/>
                  </a:lnTo>
                  <a:lnTo>
                    <a:pt x="61" y="86"/>
                  </a:lnTo>
                  <a:lnTo>
                    <a:pt x="61" y="85"/>
                  </a:lnTo>
                  <a:lnTo>
                    <a:pt x="61" y="86"/>
                  </a:lnTo>
                  <a:lnTo>
                    <a:pt x="61" y="85"/>
                  </a:lnTo>
                  <a:lnTo>
                    <a:pt x="60" y="86"/>
                  </a:lnTo>
                  <a:lnTo>
                    <a:pt x="60" y="85"/>
                  </a:lnTo>
                  <a:lnTo>
                    <a:pt x="59" y="85"/>
                  </a:lnTo>
                  <a:lnTo>
                    <a:pt x="59" y="86"/>
                  </a:lnTo>
                  <a:lnTo>
                    <a:pt x="58" y="86"/>
                  </a:lnTo>
                  <a:lnTo>
                    <a:pt x="58" y="85"/>
                  </a:lnTo>
                  <a:lnTo>
                    <a:pt x="58" y="86"/>
                  </a:lnTo>
                  <a:lnTo>
                    <a:pt x="58" y="85"/>
                  </a:lnTo>
                  <a:lnTo>
                    <a:pt x="57" y="85"/>
                  </a:lnTo>
                  <a:lnTo>
                    <a:pt x="57" y="86"/>
                  </a:lnTo>
                  <a:lnTo>
                    <a:pt x="55" y="86"/>
                  </a:lnTo>
                  <a:lnTo>
                    <a:pt x="55" y="85"/>
                  </a:lnTo>
                  <a:lnTo>
                    <a:pt x="55" y="86"/>
                  </a:lnTo>
                  <a:lnTo>
                    <a:pt x="54" y="86"/>
                  </a:lnTo>
                  <a:lnTo>
                    <a:pt x="53" y="86"/>
                  </a:lnTo>
                  <a:lnTo>
                    <a:pt x="54" y="86"/>
                  </a:lnTo>
                  <a:lnTo>
                    <a:pt x="54" y="85"/>
                  </a:lnTo>
                  <a:lnTo>
                    <a:pt x="54" y="86"/>
                  </a:lnTo>
                  <a:lnTo>
                    <a:pt x="53" y="86"/>
                  </a:lnTo>
                  <a:lnTo>
                    <a:pt x="53" y="88"/>
                  </a:lnTo>
                  <a:lnTo>
                    <a:pt x="52" y="88"/>
                  </a:lnTo>
                  <a:lnTo>
                    <a:pt x="53" y="88"/>
                  </a:lnTo>
                  <a:lnTo>
                    <a:pt x="54" y="88"/>
                  </a:lnTo>
                  <a:lnTo>
                    <a:pt x="55" y="88"/>
                  </a:lnTo>
                  <a:lnTo>
                    <a:pt x="57" y="88"/>
                  </a:lnTo>
                  <a:lnTo>
                    <a:pt x="55" y="88"/>
                  </a:lnTo>
                  <a:lnTo>
                    <a:pt x="55" y="86"/>
                  </a:lnTo>
                  <a:lnTo>
                    <a:pt x="57" y="86"/>
                  </a:lnTo>
                  <a:lnTo>
                    <a:pt x="57" y="88"/>
                  </a:lnTo>
                  <a:lnTo>
                    <a:pt x="57" y="86"/>
                  </a:lnTo>
                  <a:lnTo>
                    <a:pt x="58" y="86"/>
                  </a:lnTo>
                  <a:lnTo>
                    <a:pt x="59" y="86"/>
                  </a:lnTo>
                  <a:lnTo>
                    <a:pt x="60" y="86"/>
                  </a:lnTo>
                  <a:lnTo>
                    <a:pt x="61" y="86"/>
                  </a:lnTo>
                  <a:lnTo>
                    <a:pt x="62" y="86"/>
                  </a:lnTo>
                  <a:lnTo>
                    <a:pt x="64" y="86"/>
                  </a:lnTo>
                  <a:lnTo>
                    <a:pt x="62" y="86"/>
                  </a:lnTo>
                  <a:lnTo>
                    <a:pt x="64" y="86"/>
                  </a:lnTo>
                  <a:lnTo>
                    <a:pt x="59" y="88"/>
                  </a:lnTo>
                  <a:lnTo>
                    <a:pt x="54" y="88"/>
                  </a:lnTo>
                  <a:lnTo>
                    <a:pt x="53" y="89"/>
                  </a:lnTo>
                  <a:lnTo>
                    <a:pt x="51" y="89"/>
                  </a:lnTo>
                  <a:lnTo>
                    <a:pt x="50" y="89"/>
                  </a:lnTo>
                  <a:lnTo>
                    <a:pt x="50" y="88"/>
                  </a:lnTo>
                  <a:lnTo>
                    <a:pt x="48" y="88"/>
                  </a:lnTo>
                  <a:lnTo>
                    <a:pt x="47" y="88"/>
                  </a:lnTo>
                  <a:lnTo>
                    <a:pt x="46" y="88"/>
                  </a:lnTo>
                  <a:lnTo>
                    <a:pt x="46" y="86"/>
                  </a:lnTo>
                  <a:lnTo>
                    <a:pt x="46" y="88"/>
                  </a:lnTo>
                  <a:lnTo>
                    <a:pt x="45" y="86"/>
                  </a:lnTo>
                  <a:lnTo>
                    <a:pt x="45" y="88"/>
                  </a:lnTo>
                  <a:lnTo>
                    <a:pt x="45" y="89"/>
                  </a:lnTo>
                  <a:lnTo>
                    <a:pt x="44" y="88"/>
                  </a:lnTo>
                  <a:lnTo>
                    <a:pt x="44" y="89"/>
                  </a:lnTo>
                  <a:lnTo>
                    <a:pt x="45" y="89"/>
                  </a:lnTo>
                  <a:lnTo>
                    <a:pt x="46" y="89"/>
                  </a:lnTo>
                  <a:lnTo>
                    <a:pt x="45" y="89"/>
                  </a:lnTo>
                  <a:lnTo>
                    <a:pt x="45" y="88"/>
                  </a:lnTo>
                  <a:lnTo>
                    <a:pt x="45" y="89"/>
                  </a:lnTo>
                  <a:lnTo>
                    <a:pt x="45" y="88"/>
                  </a:lnTo>
                  <a:lnTo>
                    <a:pt x="46" y="88"/>
                  </a:lnTo>
                  <a:lnTo>
                    <a:pt x="47" y="88"/>
                  </a:lnTo>
                  <a:lnTo>
                    <a:pt x="46" y="88"/>
                  </a:lnTo>
                  <a:lnTo>
                    <a:pt x="47" y="88"/>
                  </a:lnTo>
                  <a:lnTo>
                    <a:pt x="48" y="88"/>
                  </a:lnTo>
                  <a:lnTo>
                    <a:pt x="50" y="88"/>
                  </a:lnTo>
                  <a:lnTo>
                    <a:pt x="50" y="89"/>
                  </a:lnTo>
                  <a:lnTo>
                    <a:pt x="46" y="89"/>
                  </a:lnTo>
                  <a:lnTo>
                    <a:pt x="45" y="89"/>
                  </a:lnTo>
                  <a:lnTo>
                    <a:pt x="43" y="89"/>
                  </a:lnTo>
                  <a:lnTo>
                    <a:pt x="41" y="89"/>
                  </a:lnTo>
                  <a:lnTo>
                    <a:pt x="40" y="90"/>
                  </a:lnTo>
                  <a:lnTo>
                    <a:pt x="38" y="90"/>
                  </a:lnTo>
                  <a:lnTo>
                    <a:pt x="36" y="91"/>
                  </a:lnTo>
                  <a:lnTo>
                    <a:pt x="34" y="91"/>
                  </a:lnTo>
                  <a:lnTo>
                    <a:pt x="33" y="92"/>
                  </a:lnTo>
                  <a:lnTo>
                    <a:pt x="30" y="93"/>
                  </a:lnTo>
                  <a:lnTo>
                    <a:pt x="27" y="95"/>
                  </a:lnTo>
                  <a:lnTo>
                    <a:pt x="26" y="95"/>
                  </a:lnTo>
                  <a:lnTo>
                    <a:pt x="25" y="96"/>
                  </a:lnTo>
                  <a:lnTo>
                    <a:pt x="24" y="96"/>
                  </a:lnTo>
                  <a:lnTo>
                    <a:pt x="23" y="96"/>
                  </a:lnTo>
                  <a:lnTo>
                    <a:pt x="23" y="97"/>
                  </a:lnTo>
                  <a:lnTo>
                    <a:pt x="22" y="97"/>
                  </a:lnTo>
                  <a:lnTo>
                    <a:pt x="21" y="98"/>
                  </a:lnTo>
                  <a:lnTo>
                    <a:pt x="19" y="98"/>
                  </a:lnTo>
                  <a:lnTo>
                    <a:pt x="18" y="98"/>
                  </a:lnTo>
                  <a:lnTo>
                    <a:pt x="18" y="99"/>
                  </a:lnTo>
                  <a:lnTo>
                    <a:pt x="17" y="99"/>
                  </a:lnTo>
                  <a:lnTo>
                    <a:pt x="16" y="100"/>
                  </a:lnTo>
                  <a:lnTo>
                    <a:pt x="15" y="100"/>
                  </a:lnTo>
                  <a:lnTo>
                    <a:pt x="14" y="100"/>
                  </a:lnTo>
                  <a:lnTo>
                    <a:pt x="14" y="99"/>
                  </a:lnTo>
                  <a:lnTo>
                    <a:pt x="14" y="98"/>
                  </a:lnTo>
                  <a:lnTo>
                    <a:pt x="14" y="95"/>
                  </a:lnTo>
                  <a:lnTo>
                    <a:pt x="14" y="93"/>
                  </a:lnTo>
                  <a:lnTo>
                    <a:pt x="14" y="92"/>
                  </a:lnTo>
                  <a:lnTo>
                    <a:pt x="14" y="91"/>
                  </a:lnTo>
                  <a:lnTo>
                    <a:pt x="14" y="90"/>
                  </a:lnTo>
                  <a:lnTo>
                    <a:pt x="14" y="89"/>
                  </a:lnTo>
                  <a:lnTo>
                    <a:pt x="15" y="89"/>
                  </a:lnTo>
                  <a:lnTo>
                    <a:pt x="15" y="88"/>
                  </a:lnTo>
                  <a:lnTo>
                    <a:pt x="15" y="86"/>
                  </a:lnTo>
                  <a:lnTo>
                    <a:pt x="16" y="86"/>
                  </a:lnTo>
                  <a:lnTo>
                    <a:pt x="16" y="85"/>
                  </a:lnTo>
                  <a:lnTo>
                    <a:pt x="16" y="84"/>
                  </a:lnTo>
                  <a:lnTo>
                    <a:pt x="16" y="83"/>
                  </a:lnTo>
                  <a:lnTo>
                    <a:pt x="16" y="82"/>
                  </a:lnTo>
                  <a:lnTo>
                    <a:pt x="16" y="81"/>
                  </a:lnTo>
                  <a:lnTo>
                    <a:pt x="16" y="79"/>
                  </a:lnTo>
                  <a:lnTo>
                    <a:pt x="16" y="78"/>
                  </a:lnTo>
                  <a:lnTo>
                    <a:pt x="16" y="77"/>
                  </a:lnTo>
                  <a:lnTo>
                    <a:pt x="15" y="77"/>
                  </a:lnTo>
                  <a:lnTo>
                    <a:pt x="15" y="78"/>
                  </a:lnTo>
                  <a:lnTo>
                    <a:pt x="15" y="77"/>
                  </a:lnTo>
                  <a:lnTo>
                    <a:pt x="14" y="77"/>
                  </a:lnTo>
                  <a:lnTo>
                    <a:pt x="14" y="76"/>
                  </a:lnTo>
                  <a:lnTo>
                    <a:pt x="12" y="76"/>
                  </a:lnTo>
                  <a:lnTo>
                    <a:pt x="11" y="76"/>
                  </a:lnTo>
                  <a:lnTo>
                    <a:pt x="10" y="75"/>
                  </a:lnTo>
                  <a:lnTo>
                    <a:pt x="11" y="75"/>
                  </a:lnTo>
                  <a:lnTo>
                    <a:pt x="11" y="74"/>
                  </a:lnTo>
                  <a:lnTo>
                    <a:pt x="10" y="74"/>
                  </a:lnTo>
                  <a:lnTo>
                    <a:pt x="10" y="72"/>
                  </a:lnTo>
                  <a:lnTo>
                    <a:pt x="10" y="71"/>
                  </a:lnTo>
                  <a:lnTo>
                    <a:pt x="9" y="71"/>
                  </a:lnTo>
                  <a:lnTo>
                    <a:pt x="9" y="70"/>
                  </a:lnTo>
                  <a:lnTo>
                    <a:pt x="8" y="70"/>
                  </a:lnTo>
                  <a:lnTo>
                    <a:pt x="7" y="70"/>
                  </a:lnTo>
                  <a:lnTo>
                    <a:pt x="5" y="70"/>
                  </a:lnTo>
                  <a:lnTo>
                    <a:pt x="4" y="70"/>
                  </a:lnTo>
                  <a:lnTo>
                    <a:pt x="4" y="69"/>
                  </a:lnTo>
                  <a:lnTo>
                    <a:pt x="3" y="69"/>
                  </a:lnTo>
                  <a:lnTo>
                    <a:pt x="2" y="69"/>
                  </a:lnTo>
                  <a:lnTo>
                    <a:pt x="2" y="68"/>
                  </a:lnTo>
                  <a:lnTo>
                    <a:pt x="2" y="67"/>
                  </a:lnTo>
                  <a:lnTo>
                    <a:pt x="1" y="67"/>
                  </a:lnTo>
                  <a:lnTo>
                    <a:pt x="1" y="68"/>
                  </a:lnTo>
                  <a:lnTo>
                    <a:pt x="1" y="67"/>
                  </a:lnTo>
                  <a:lnTo>
                    <a:pt x="0" y="67"/>
                  </a:lnTo>
                  <a:lnTo>
                    <a:pt x="0" y="65"/>
                  </a:lnTo>
                  <a:lnTo>
                    <a:pt x="1" y="65"/>
                  </a:lnTo>
                  <a:lnTo>
                    <a:pt x="2" y="64"/>
                  </a:lnTo>
                  <a:lnTo>
                    <a:pt x="3" y="63"/>
                  </a:lnTo>
                  <a:lnTo>
                    <a:pt x="3" y="62"/>
                  </a:lnTo>
                  <a:lnTo>
                    <a:pt x="3" y="61"/>
                  </a:lnTo>
                  <a:lnTo>
                    <a:pt x="3" y="60"/>
                  </a:lnTo>
                  <a:lnTo>
                    <a:pt x="4" y="60"/>
                  </a:lnTo>
                  <a:lnTo>
                    <a:pt x="4" y="58"/>
                  </a:lnTo>
                  <a:lnTo>
                    <a:pt x="4" y="57"/>
                  </a:lnTo>
                  <a:lnTo>
                    <a:pt x="4" y="56"/>
                  </a:lnTo>
                  <a:lnTo>
                    <a:pt x="3" y="56"/>
                  </a:lnTo>
                  <a:lnTo>
                    <a:pt x="3" y="55"/>
                  </a:lnTo>
                  <a:lnTo>
                    <a:pt x="3" y="54"/>
                  </a:lnTo>
                  <a:lnTo>
                    <a:pt x="2" y="54"/>
                  </a:lnTo>
                  <a:lnTo>
                    <a:pt x="2" y="53"/>
                  </a:lnTo>
                  <a:lnTo>
                    <a:pt x="2" y="51"/>
                  </a:lnTo>
                  <a:lnTo>
                    <a:pt x="2" y="50"/>
                  </a:lnTo>
                  <a:lnTo>
                    <a:pt x="1" y="50"/>
                  </a:lnTo>
                  <a:lnTo>
                    <a:pt x="2" y="49"/>
                  </a:lnTo>
                  <a:lnTo>
                    <a:pt x="3" y="49"/>
                  </a:lnTo>
                  <a:lnTo>
                    <a:pt x="4" y="49"/>
                  </a:lnTo>
                  <a:lnTo>
                    <a:pt x="4" y="50"/>
                  </a:lnTo>
                  <a:lnTo>
                    <a:pt x="5" y="50"/>
                  </a:lnTo>
                  <a:lnTo>
                    <a:pt x="5" y="49"/>
                  </a:lnTo>
                  <a:lnTo>
                    <a:pt x="5" y="48"/>
                  </a:lnTo>
                  <a:lnTo>
                    <a:pt x="7" y="48"/>
                  </a:lnTo>
                  <a:lnTo>
                    <a:pt x="7" y="47"/>
                  </a:lnTo>
                  <a:lnTo>
                    <a:pt x="7" y="46"/>
                  </a:lnTo>
                  <a:lnTo>
                    <a:pt x="7" y="44"/>
                  </a:lnTo>
                  <a:lnTo>
                    <a:pt x="7" y="43"/>
                  </a:lnTo>
                  <a:lnTo>
                    <a:pt x="7" y="42"/>
                  </a:lnTo>
                  <a:lnTo>
                    <a:pt x="8" y="42"/>
                  </a:lnTo>
                  <a:lnTo>
                    <a:pt x="8" y="43"/>
                  </a:lnTo>
                  <a:lnTo>
                    <a:pt x="9" y="43"/>
                  </a:lnTo>
                  <a:lnTo>
                    <a:pt x="9" y="42"/>
                  </a:lnTo>
                  <a:lnTo>
                    <a:pt x="8" y="42"/>
                  </a:lnTo>
                  <a:lnTo>
                    <a:pt x="8" y="41"/>
                  </a:lnTo>
                  <a:lnTo>
                    <a:pt x="8" y="40"/>
                  </a:lnTo>
                  <a:lnTo>
                    <a:pt x="7" y="41"/>
                  </a:lnTo>
                  <a:lnTo>
                    <a:pt x="5" y="40"/>
                  </a:lnTo>
                  <a:lnTo>
                    <a:pt x="4" y="39"/>
                  </a:lnTo>
                  <a:lnTo>
                    <a:pt x="4" y="37"/>
                  </a:lnTo>
                  <a:lnTo>
                    <a:pt x="4" y="36"/>
                  </a:lnTo>
                  <a:lnTo>
                    <a:pt x="5" y="35"/>
                  </a:lnTo>
                  <a:lnTo>
                    <a:pt x="7" y="35"/>
                  </a:lnTo>
                  <a:lnTo>
                    <a:pt x="8" y="35"/>
                  </a:lnTo>
                  <a:lnTo>
                    <a:pt x="9" y="35"/>
                  </a:lnTo>
                  <a:lnTo>
                    <a:pt x="9" y="36"/>
                  </a:lnTo>
                  <a:lnTo>
                    <a:pt x="10" y="36"/>
                  </a:lnTo>
                  <a:lnTo>
                    <a:pt x="10" y="35"/>
                  </a:lnTo>
                  <a:lnTo>
                    <a:pt x="11" y="36"/>
                  </a:lnTo>
                  <a:lnTo>
                    <a:pt x="11" y="37"/>
                  </a:lnTo>
                  <a:lnTo>
                    <a:pt x="12" y="37"/>
                  </a:lnTo>
                  <a:lnTo>
                    <a:pt x="12" y="36"/>
                  </a:lnTo>
                  <a:lnTo>
                    <a:pt x="12" y="35"/>
                  </a:lnTo>
                  <a:lnTo>
                    <a:pt x="12" y="34"/>
                  </a:lnTo>
                  <a:lnTo>
                    <a:pt x="12" y="33"/>
                  </a:lnTo>
                  <a:lnTo>
                    <a:pt x="11" y="33"/>
                  </a:lnTo>
                  <a:lnTo>
                    <a:pt x="11" y="32"/>
                  </a:lnTo>
                  <a:lnTo>
                    <a:pt x="10" y="32"/>
                  </a:lnTo>
                  <a:lnTo>
                    <a:pt x="10" y="30"/>
                  </a:lnTo>
                  <a:lnTo>
                    <a:pt x="9" y="30"/>
                  </a:lnTo>
                  <a:lnTo>
                    <a:pt x="9" y="29"/>
                  </a:lnTo>
                  <a:lnTo>
                    <a:pt x="9" y="28"/>
                  </a:lnTo>
                  <a:lnTo>
                    <a:pt x="9" y="27"/>
                  </a:lnTo>
                  <a:lnTo>
                    <a:pt x="10" y="26"/>
                  </a:lnTo>
                  <a:lnTo>
                    <a:pt x="11" y="26"/>
                  </a:lnTo>
                  <a:lnTo>
                    <a:pt x="10" y="25"/>
                  </a:lnTo>
                  <a:lnTo>
                    <a:pt x="9" y="25"/>
                  </a:lnTo>
                  <a:lnTo>
                    <a:pt x="9" y="23"/>
                  </a:lnTo>
                  <a:lnTo>
                    <a:pt x="10" y="22"/>
                  </a:lnTo>
                  <a:lnTo>
                    <a:pt x="10" y="21"/>
                  </a:lnTo>
                  <a:lnTo>
                    <a:pt x="9" y="21"/>
                  </a:lnTo>
                  <a:lnTo>
                    <a:pt x="8" y="21"/>
                  </a:lnTo>
                  <a:lnTo>
                    <a:pt x="7" y="21"/>
                  </a:lnTo>
                  <a:lnTo>
                    <a:pt x="7" y="19"/>
                  </a:lnTo>
                  <a:lnTo>
                    <a:pt x="5" y="19"/>
                  </a:lnTo>
                  <a:lnTo>
                    <a:pt x="5" y="18"/>
                  </a:lnTo>
                  <a:lnTo>
                    <a:pt x="7" y="14"/>
                  </a:lnTo>
                  <a:lnTo>
                    <a:pt x="7" y="13"/>
                  </a:lnTo>
                  <a:lnTo>
                    <a:pt x="7" y="14"/>
                  </a:lnTo>
                  <a:lnTo>
                    <a:pt x="7" y="13"/>
                  </a:lnTo>
                  <a:lnTo>
                    <a:pt x="5" y="13"/>
                  </a:lnTo>
                  <a:lnTo>
                    <a:pt x="7" y="13"/>
                  </a:lnTo>
                  <a:lnTo>
                    <a:pt x="5" y="13"/>
                  </a:lnTo>
                  <a:lnTo>
                    <a:pt x="5" y="12"/>
                  </a:lnTo>
                  <a:lnTo>
                    <a:pt x="7" y="12"/>
                  </a:lnTo>
                  <a:lnTo>
                    <a:pt x="5" y="12"/>
                  </a:lnTo>
                  <a:lnTo>
                    <a:pt x="7" y="12"/>
                  </a:lnTo>
                  <a:lnTo>
                    <a:pt x="7" y="11"/>
                  </a:lnTo>
                  <a:lnTo>
                    <a:pt x="8" y="11"/>
                  </a:lnTo>
                  <a:lnTo>
                    <a:pt x="8" y="9"/>
                  </a:lnTo>
                  <a:lnTo>
                    <a:pt x="8" y="8"/>
                  </a:lnTo>
                  <a:lnTo>
                    <a:pt x="9" y="9"/>
                  </a:lnTo>
                  <a:lnTo>
                    <a:pt x="9" y="8"/>
                  </a:lnTo>
                  <a:lnTo>
                    <a:pt x="10" y="8"/>
                  </a:lnTo>
                  <a:lnTo>
                    <a:pt x="11" y="7"/>
                  </a:lnTo>
                  <a:lnTo>
                    <a:pt x="11" y="6"/>
                  </a:lnTo>
                  <a:lnTo>
                    <a:pt x="12" y="6"/>
                  </a:lnTo>
                  <a:lnTo>
                    <a:pt x="12" y="5"/>
                  </a:lnTo>
                  <a:lnTo>
                    <a:pt x="14" y="5"/>
                  </a:lnTo>
                  <a:lnTo>
                    <a:pt x="15" y="5"/>
                  </a:lnTo>
                  <a:lnTo>
                    <a:pt x="15" y="4"/>
                  </a:lnTo>
                  <a:lnTo>
                    <a:pt x="16" y="5"/>
                  </a:lnTo>
                  <a:lnTo>
                    <a:pt x="16" y="6"/>
                  </a:lnTo>
                  <a:lnTo>
                    <a:pt x="17" y="6"/>
                  </a:lnTo>
                  <a:lnTo>
                    <a:pt x="17" y="7"/>
                  </a:lnTo>
                  <a:lnTo>
                    <a:pt x="18" y="7"/>
                  </a:lnTo>
                  <a:lnTo>
                    <a:pt x="19" y="7"/>
                  </a:lnTo>
                  <a:lnTo>
                    <a:pt x="21" y="8"/>
                  </a:lnTo>
                  <a:lnTo>
                    <a:pt x="22" y="9"/>
                  </a:lnTo>
                  <a:lnTo>
                    <a:pt x="23" y="8"/>
                  </a:lnTo>
                  <a:lnTo>
                    <a:pt x="22" y="8"/>
                  </a:lnTo>
                  <a:lnTo>
                    <a:pt x="22" y="7"/>
                  </a:lnTo>
                  <a:lnTo>
                    <a:pt x="23" y="6"/>
                  </a:lnTo>
                  <a:lnTo>
                    <a:pt x="24" y="6"/>
                  </a:lnTo>
                  <a:lnTo>
                    <a:pt x="25" y="6"/>
                  </a:lnTo>
                  <a:lnTo>
                    <a:pt x="26" y="6"/>
                  </a:lnTo>
                  <a:lnTo>
                    <a:pt x="26" y="5"/>
                  </a:lnTo>
                  <a:lnTo>
                    <a:pt x="27" y="5"/>
                  </a:lnTo>
                  <a:lnTo>
                    <a:pt x="26" y="5"/>
                  </a:lnTo>
                  <a:lnTo>
                    <a:pt x="26" y="4"/>
                  </a:lnTo>
                  <a:lnTo>
                    <a:pt x="26" y="2"/>
                  </a:lnTo>
                  <a:lnTo>
                    <a:pt x="26" y="1"/>
                  </a:lnTo>
                  <a:lnTo>
                    <a:pt x="27" y="1"/>
                  </a:lnTo>
                  <a:lnTo>
                    <a:pt x="27" y="2"/>
                  </a:lnTo>
                  <a:lnTo>
                    <a:pt x="29" y="2"/>
                  </a:lnTo>
                  <a:lnTo>
                    <a:pt x="30" y="2"/>
                  </a:lnTo>
                  <a:lnTo>
                    <a:pt x="30" y="1"/>
                  </a:lnTo>
                  <a:lnTo>
                    <a:pt x="30" y="0"/>
                  </a:lnTo>
                  <a:lnTo>
                    <a:pt x="31" y="0"/>
                  </a:lnTo>
                  <a:lnTo>
                    <a:pt x="3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4" name="Freeform 858">
              <a:extLst>
                <a:ext uri="{FF2B5EF4-FFF2-40B4-BE49-F238E27FC236}">
                  <a16:creationId xmlns="" xmlns:a16="http://schemas.microsoft.com/office/drawing/2014/main" id="{5A37CF60-1636-446B-AAAA-BF742E0FD084}"/>
                </a:ext>
              </a:extLst>
            </p:cNvPr>
            <p:cNvSpPr>
              <a:spLocks/>
            </p:cNvSpPr>
            <p:nvPr/>
          </p:nvSpPr>
          <p:spPr bwMode="auto">
            <a:xfrm>
              <a:off x="4133403" y="2861746"/>
              <a:ext cx="0" cy="1277"/>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lnTo>
                    <a:pt x="0" y="1"/>
                  </a:lnTo>
                  <a:lnTo>
                    <a:pt x="0" y="1"/>
                  </a:lnTo>
                  <a:lnTo>
                    <a:pt x="0" y="0"/>
                  </a:lnTo>
                  <a:lnTo>
                    <a:pt x="0" y="0"/>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5" name="Freeform 859">
              <a:extLst>
                <a:ext uri="{FF2B5EF4-FFF2-40B4-BE49-F238E27FC236}">
                  <a16:creationId xmlns="" xmlns:a16="http://schemas.microsoft.com/office/drawing/2014/main" id="{B1E2F70B-A27C-4C54-933A-9DF4A0455204}"/>
                </a:ext>
              </a:extLst>
            </p:cNvPr>
            <p:cNvSpPr>
              <a:spLocks noEditPoints="1"/>
            </p:cNvSpPr>
            <p:nvPr/>
          </p:nvSpPr>
          <p:spPr bwMode="auto">
            <a:xfrm>
              <a:off x="6220379" y="2806859"/>
              <a:ext cx="136579" cy="231036"/>
            </a:xfrm>
            <a:custGeom>
              <a:avLst/>
              <a:gdLst>
                <a:gd name="T0" fmla="*/ 82 w 107"/>
                <a:gd name="T1" fmla="*/ 2 h 181"/>
                <a:gd name="T2" fmla="*/ 85 w 107"/>
                <a:gd name="T3" fmla="*/ 7 h 181"/>
                <a:gd name="T4" fmla="*/ 87 w 107"/>
                <a:gd name="T5" fmla="*/ 15 h 181"/>
                <a:gd name="T6" fmla="*/ 90 w 107"/>
                <a:gd name="T7" fmla="*/ 21 h 181"/>
                <a:gd name="T8" fmla="*/ 90 w 107"/>
                <a:gd name="T9" fmla="*/ 28 h 181"/>
                <a:gd name="T10" fmla="*/ 91 w 107"/>
                <a:gd name="T11" fmla="*/ 38 h 181"/>
                <a:gd name="T12" fmla="*/ 97 w 107"/>
                <a:gd name="T13" fmla="*/ 48 h 181"/>
                <a:gd name="T14" fmla="*/ 86 w 107"/>
                <a:gd name="T15" fmla="*/ 50 h 181"/>
                <a:gd name="T16" fmla="*/ 80 w 107"/>
                <a:gd name="T17" fmla="*/ 62 h 181"/>
                <a:gd name="T18" fmla="*/ 91 w 107"/>
                <a:gd name="T19" fmla="*/ 71 h 181"/>
                <a:gd name="T20" fmla="*/ 98 w 107"/>
                <a:gd name="T21" fmla="*/ 85 h 181"/>
                <a:gd name="T22" fmla="*/ 92 w 107"/>
                <a:gd name="T23" fmla="*/ 93 h 181"/>
                <a:gd name="T24" fmla="*/ 87 w 107"/>
                <a:gd name="T25" fmla="*/ 105 h 181"/>
                <a:gd name="T26" fmla="*/ 83 w 107"/>
                <a:gd name="T27" fmla="*/ 112 h 181"/>
                <a:gd name="T28" fmla="*/ 85 w 107"/>
                <a:gd name="T29" fmla="*/ 119 h 181"/>
                <a:gd name="T30" fmla="*/ 85 w 107"/>
                <a:gd name="T31" fmla="*/ 127 h 181"/>
                <a:gd name="T32" fmla="*/ 90 w 107"/>
                <a:gd name="T33" fmla="*/ 137 h 181"/>
                <a:gd name="T34" fmla="*/ 91 w 107"/>
                <a:gd name="T35" fmla="*/ 143 h 181"/>
                <a:gd name="T36" fmla="*/ 100 w 107"/>
                <a:gd name="T37" fmla="*/ 156 h 181"/>
                <a:gd name="T38" fmla="*/ 105 w 107"/>
                <a:gd name="T39" fmla="*/ 164 h 181"/>
                <a:gd name="T40" fmla="*/ 106 w 107"/>
                <a:gd name="T41" fmla="*/ 172 h 181"/>
                <a:gd name="T42" fmla="*/ 106 w 107"/>
                <a:gd name="T43" fmla="*/ 179 h 181"/>
                <a:gd name="T44" fmla="*/ 100 w 107"/>
                <a:gd name="T45" fmla="*/ 176 h 181"/>
                <a:gd name="T46" fmla="*/ 91 w 107"/>
                <a:gd name="T47" fmla="*/ 176 h 181"/>
                <a:gd name="T48" fmla="*/ 86 w 107"/>
                <a:gd name="T49" fmla="*/ 172 h 181"/>
                <a:gd name="T50" fmla="*/ 77 w 107"/>
                <a:gd name="T51" fmla="*/ 172 h 181"/>
                <a:gd name="T52" fmla="*/ 64 w 107"/>
                <a:gd name="T53" fmla="*/ 171 h 181"/>
                <a:gd name="T54" fmla="*/ 55 w 107"/>
                <a:gd name="T55" fmla="*/ 170 h 181"/>
                <a:gd name="T56" fmla="*/ 44 w 107"/>
                <a:gd name="T57" fmla="*/ 170 h 181"/>
                <a:gd name="T58" fmla="*/ 23 w 107"/>
                <a:gd name="T59" fmla="*/ 172 h 181"/>
                <a:gd name="T60" fmla="*/ 18 w 107"/>
                <a:gd name="T61" fmla="*/ 167 h 181"/>
                <a:gd name="T62" fmla="*/ 20 w 107"/>
                <a:gd name="T63" fmla="*/ 155 h 181"/>
                <a:gd name="T64" fmla="*/ 16 w 107"/>
                <a:gd name="T65" fmla="*/ 150 h 181"/>
                <a:gd name="T66" fmla="*/ 16 w 107"/>
                <a:gd name="T67" fmla="*/ 146 h 181"/>
                <a:gd name="T68" fmla="*/ 15 w 107"/>
                <a:gd name="T69" fmla="*/ 144 h 181"/>
                <a:gd name="T70" fmla="*/ 15 w 107"/>
                <a:gd name="T71" fmla="*/ 143 h 181"/>
                <a:gd name="T72" fmla="*/ 11 w 107"/>
                <a:gd name="T73" fmla="*/ 144 h 181"/>
                <a:gd name="T74" fmla="*/ 6 w 107"/>
                <a:gd name="T75" fmla="*/ 140 h 181"/>
                <a:gd name="T76" fmla="*/ 5 w 107"/>
                <a:gd name="T77" fmla="*/ 134 h 181"/>
                <a:gd name="T78" fmla="*/ 2 w 107"/>
                <a:gd name="T79" fmla="*/ 134 h 181"/>
                <a:gd name="T80" fmla="*/ 1 w 107"/>
                <a:gd name="T81" fmla="*/ 130 h 181"/>
                <a:gd name="T82" fmla="*/ 4 w 107"/>
                <a:gd name="T83" fmla="*/ 122 h 181"/>
                <a:gd name="T84" fmla="*/ 5 w 107"/>
                <a:gd name="T85" fmla="*/ 113 h 181"/>
                <a:gd name="T86" fmla="*/ 13 w 107"/>
                <a:gd name="T87" fmla="*/ 106 h 181"/>
                <a:gd name="T88" fmla="*/ 22 w 107"/>
                <a:gd name="T89" fmla="*/ 97 h 181"/>
                <a:gd name="T90" fmla="*/ 30 w 107"/>
                <a:gd name="T91" fmla="*/ 95 h 181"/>
                <a:gd name="T92" fmla="*/ 35 w 107"/>
                <a:gd name="T93" fmla="*/ 104 h 181"/>
                <a:gd name="T94" fmla="*/ 42 w 107"/>
                <a:gd name="T95" fmla="*/ 100 h 181"/>
                <a:gd name="T96" fmla="*/ 45 w 107"/>
                <a:gd name="T97" fmla="*/ 92 h 181"/>
                <a:gd name="T98" fmla="*/ 50 w 107"/>
                <a:gd name="T99" fmla="*/ 81 h 181"/>
                <a:gd name="T100" fmla="*/ 51 w 107"/>
                <a:gd name="T101" fmla="*/ 73 h 181"/>
                <a:gd name="T102" fmla="*/ 57 w 107"/>
                <a:gd name="T103" fmla="*/ 70 h 181"/>
                <a:gd name="T104" fmla="*/ 61 w 107"/>
                <a:gd name="T105" fmla="*/ 58 h 181"/>
                <a:gd name="T106" fmla="*/ 65 w 107"/>
                <a:gd name="T107" fmla="*/ 52 h 181"/>
                <a:gd name="T108" fmla="*/ 68 w 107"/>
                <a:gd name="T109" fmla="*/ 44 h 181"/>
                <a:gd name="T110" fmla="*/ 75 w 107"/>
                <a:gd name="T111" fmla="*/ 29 h 181"/>
                <a:gd name="T112" fmla="*/ 82 w 107"/>
                <a:gd name="T113" fmla="*/ 27 h 181"/>
                <a:gd name="T114" fmla="*/ 84 w 107"/>
                <a:gd name="T115" fmla="*/ 20 h 181"/>
                <a:gd name="T116" fmla="*/ 82 w 107"/>
                <a:gd name="T117" fmla="*/ 11 h 181"/>
                <a:gd name="T118" fmla="*/ 80 w 107"/>
                <a:gd name="T11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181">
                  <a:moveTo>
                    <a:pt x="79" y="0"/>
                  </a:moveTo>
                  <a:lnTo>
                    <a:pt x="79" y="1"/>
                  </a:lnTo>
                  <a:lnTo>
                    <a:pt x="78" y="1"/>
                  </a:lnTo>
                  <a:lnTo>
                    <a:pt x="79" y="1"/>
                  </a:lnTo>
                  <a:lnTo>
                    <a:pt x="79" y="2"/>
                  </a:lnTo>
                  <a:lnTo>
                    <a:pt x="79" y="3"/>
                  </a:lnTo>
                  <a:lnTo>
                    <a:pt x="80" y="3"/>
                  </a:lnTo>
                  <a:lnTo>
                    <a:pt x="80" y="2"/>
                  </a:lnTo>
                  <a:lnTo>
                    <a:pt x="82" y="2"/>
                  </a:lnTo>
                  <a:lnTo>
                    <a:pt x="82" y="1"/>
                  </a:lnTo>
                  <a:lnTo>
                    <a:pt x="82" y="2"/>
                  </a:lnTo>
                  <a:lnTo>
                    <a:pt x="82" y="3"/>
                  </a:lnTo>
                  <a:lnTo>
                    <a:pt x="83" y="3"/>
                  </a:lnTo>
                  <a:lnTo>
                    <a:pt x="83" y="4"/>
                  </a:lnTo>
                  <a:lnTo>
                    <a:pt x="84" y="4"/>
                  </a:lnTo>
                  <a:lnTo>
                    <a:pt x="84" y="6"/>
                  </a:lnTo>
                  <a:lnTo>
                    <a:pt x="85" y="6"/>
                  </a:lnTo>
                  <a:lnTo>
                    <a:pt x="85" y="7"/>
                  </a:lnTo>
                  <a:lnTo>
                    <a:pt x="85" y="6"/>
                  </a:lnTo>
                  <a:lnTo>
                    <a:pt x="85" y="7"/>
                  </a:lnTo>
                  <a:lnTo>
                    <a:pt x="86" y="7"/>
                  </a:lnTo>
                  <a:lnTo>
                    <a:pt x="87" y="9"/>
                  </a:lnTo>
                  <a:lnTo>
                    <a:pt x="87" y="10"/>
                  </a:lnTo>
                  <a:lnTo>
                    <a:pt x="87" y="11"/>
                  </a:lnTo>
                  <a:lnTo>
                    <a:pt x="87" y="13"/>
                  </a:lnTo>
                  <a:lnTo>
                    <a:pt x="87" y="14"/>
                  </a:lnTo>
                  <a:lnTo>
                    <a:pt x="87" y="15"/>
                  </a:lnTo>
                  <a:lnTo>
                    <a:pt x="89" y="15"/>
                  </a:lnTo>
                  <a:lnTo>
                    <a:pt x="90" y="15"/>
                  </a:lnTo>
                  <a:lnTo>
                    <a:pt x="90" y="16"/>
                  </a:lnTo>
                  <a:lnTo>
                    <a:pt x="90" y="17"/>
                  </a:lnTo>
                  <a:lnTo>
                    <a:pt x="90" y="18"/>
                  </a:lnTo>
                  <a:lnTo>
                    <a:pt x="90" y="20"/>
                  </a:lnTo>
                  <a:lnTo>
                    <a:pt x="91" y="20"/>
                  </a:lnTo>
                  <a:lnTo>
                    <a:pt x="91" y="21"/>
                  </a:lnTo>
                  <a:lnTo>
                    <a:pt x="90" y="21"/>
                  </a:lnTo>
                  <a:lnTo>
                    <a:pt x="91" y="21"/>
                  </a:lnTo>
                  <a:lnTo>
                    <a:pt x="90" y="21"/>
                  </a:lnTo>
                  <a:lnTo>
                    <a:pt x="90" y="22"/>
                  </a:lnTo>
                  <a:lnTo>
                    <a:pt x="90" y="23"/>
                  </a:lnTo>
                  <a:lnTo>
                    <a:pt x="91" y="23"/>
                  </a:lnTo>
                  <a:lnTo>
                    <a:pt x="91" y="24"/>
                  </a:lnTo>
                  <a:lnTo>
                    <a:pt x="90" y="25"/>
                  </a:lnTo>
                  <a:lnTo>
                    <a:pt x="90" y="27"/>
                  </a:lnTo>
                  <a:lnTo>
                    <a:pt x="90" y="28"/>
                  </a:lnTo>
                  <a:lnTo>
                    <a:pt x="90" y="29"/>
                  </a:lnTo>
                  <a:lnTo>
                    <a:pt x="90" y="30"/>
                  </a:lnTo>
                  <a:lnTo>
                    <a:pt x="90" y="31"/>
                  </a:lnTo>
                  <a:lnTo>
                    <a:pt x="90" y="32"/>
                  </a:lnTo>
                  <a:lnTo>
                    <a:pt x="90" y="34"/>
                  </a:lnTo>
                  <a:lnTo>
                    <a:pt x="91" y="34"/>
                  </a:lnTo>
                  <a:lnTo>
                    <a:pt x="90" y="35"/>
                  </a:lnTo>
                  <a:lnTo>
                    <a:pt x="90" y="36"/>
                  </a:lnTo>
                  <a:lnTo>
                    <a:pt x="91" y="38"/>
                  </a:lnTo>
                  <a:lnTo>
                    <a:pt x="91" y="39"/>
                  </a:lnTo>
                  <a:lnTo>
                    <a:pt x="91" y="41"/>
                  </a:lnTo>
                  <a:lnTo>
                    <a:pt x="92" y="41"/>
                  </a:lnTo>
                  <a:lnTo>
                    <a:pt x="93" y="42"/>
                  </a:lnTo>
                  <a:lnTo>
                    <a:pt x="93" y="43"/>
                  </a:lnTo>
                  <a:lnTo>
                    <a:pt x="96" y="45"/>
                  </a:lnTo>
                  <a:lnTo>
                    <a:pt x="96" y="46"/>
                  </a:lnTo>
                  <a:lnTo>
                    <a:pt x="97" y="46"/>
                  </a:lnTo>
                  <a:lnTo>
                    <a:pt x="97" y="48"/>
                  </a:lnTo>
                  <a:lnTo>
                    <a:pt x="98" y="48"/>
                  </a:lnTo>
                  <a:lnTo>
                    <a:pt x="99" y="49"/>
                  </a:lnTo>
                  <a:lnTo>
                    <a:pt x="96" y="50"/>
                  </a:lnTo>
                  <a:lnTo>
                    <a:pt x="94" y="50"/>
                  </a:lnTo>
                  <a:lnTo>
                    <a:pt x="92" y="49"/>
                  </a:lnTo>
                  <a:lnTo>
                    <a:pt x="91" y="49"/>
                  </a:lnTo>
                  <a:lnTo>
                    <a:pt x="90" y="49"/>
                  </a:lnTo>
                  <a:lnTo>
                    <a:pt x="89" y="49"/>
                  </a:lnTo>
                  <a:lnTo>
                    <a:pt x="86" y="50"/>
                  </a:lnTo>
                  <a:lnTo>
                    <a:pt x="82" y="49"/>
                  </a:lnTo>
                  <a:lnTo>
                    <a:pt x="78" y="49"/>
                  </a:lnTo>
                  <a:lnTo>
                    <a:pt x="77" y="51"/>
                  </a:lnTo>
                  <a:lnTo>
                    <a:pt x="76" y="52"/>
                  </a:lnTo>
                  <a:lnTo>
                    <a:pt x="75" y="53"/>
                  </a:lnTo>
                  <a:lnTo>
                    <a:pt x="75" y="55"/>
                  </a:lnTo>
                  <a:lnTo>
                    <a:pt x="76" y="56"/>
                  </a:lnTo>
                  <a:lnTo>
                    <a:pt x="80" y="60"/>
                  </a:lnTo>
                  <a:lnTo>
                    <a:pt x="80" y="62"/>
                  </a:lnTo>
                  <a:lnTo>
                    <a:pt x="84" y="64"/>
                  </a:lnTo>
                  <a:lnTo>
                    <a:pt x="86" y="67"/>
                  </a:lnTo>
                  <a:lnTo>
                    <a:pt x="87" y="67"/>
                  </a:lnTo>
                  <a:lnTo>
                    <a:pt x="89" y="67"/>
                  </a:lnTo>
                  <a:lnTo>
                    <a:pt x="89" y="69"/>
                  </a:lnTo>
                  <a:lnTo>
                    <a:pt x="89" y="70"/>
                  </a:lnTo>
                  <a:lnTo>
                    <a:pt x="90" y="70"/>
                  </a:lnTo>
                  <a:lnTo>
                    <a:pt x="91" y="70"/>
                  </a:lnTo>
                  <a:lnTo>
                    <a:pt x="91" y="71"/>
                  </a:lnTo>
                  <a:lnTo>
                    <a:pt x="92" y="72"/>
                  </a:lnTo>
                  <a:lnTo>
                    <a:pt x="92" y="73"/>
                  </a:lnTo>
                  <a:lnTo>
                    <a:pt x="94" y="78"/>
                  </a:lnTo>
                  <a:lnTo>
                    <a:pt x="96" y="81"/>
                  </a:lnTo>
                  <a:lnTo>
                    <a:pt x="96" y="83"/>
                  </a:lnTo>
                  <a:lnTo>
                    <a:pt x="97" y="83"/>
                  </a:lnTo>
                  <a:lnTo>
                    <a:pt x="97" y="84"/>
                  </a:lnTo>
                  <a:lnTo>
                    <a:pt x="98" y="84"/>
                  </a:lnTo>
                  <a:lnTo>
                    <a:pt x="98" y="85"/>
                  </a:lnTo>
                  <a:lnTo>
                    <a:pt x="98" y="86"/>
                  </a:lnTo>
                  <a:lnTo>
                    <a:pt x="97" y="87"/>
                  </a:lnTo>
                  <a:lnTo>
                    <a:pt x="96" y="88"/>
                  </a:lnTo>
                  <a:lnTo>
                    <a:pt x="96" y="90"/>
                  </a:lnTo>
                  <a:lnTo>
                    <a:pt x="96" y="91"/>
                  </a:lnTo>
                  <a:lnTo>
                    <a:pt x="94" y="91"/>
                  </a:lnTo>
                  <a:lnTo>
                    <a:pt x="93" y="92"/>
                  </a:lnTo>
                  <a:lnTo>
                    <a:pt x="93" y="93"/>
                  </a:lnTo>
                  <a:lnTo>
                    <a:pt x="92" y="93"/>
                  </a:lnTo>
                  <a:lnTo>
                    <a:pt x="92" y="94"/>
                  </a:lnTo>
                  <a:lnTo>
                    <a:pt x="92" y="95"/>
                  </a:lnTo>
                  <a:lnTo>
                    <a:pt x="91" y="97"/>
                  </a:lnTo>
                  <a:lnTo>
                    <a:pt x="91" y="98"/>
                  </a:lnTo>
                  <a:lnTo>
                    <a:pt x="91" y="99"/>
                  </a:lnTo>
                  <a:lnTo>
                    <a:pt x="90" y="100"/>
                  </a:lnTo>
                  <a:lnTo>
                    <a:pt x="89" y="100"/>
                  </a:lnTo>
                  <a:lnTo>
                    <a:pt x="89" y="101"/>
                  </a:lnTo>
                  <a:lnTo>
                    <a:pt x="87" y="105"/>
                  </a:lnTo>
                  <a:lnTo>
                    <a:pt x="87" y="106"/>
                  </a:lnTo>
                  <a:lnTo>
                    <a:pt x="86" y="107"/>
                  </a:lnTo>
                  <a:lnTo>
                    <a:pt x="84" y="108"/>
                  </a:lnTo>
                  <a:lnTo>
                    <a:pt x="84" y="109"/>
                  </a:lnTo>
                  <a:lnTo>
                    <a:pt x="83" y="109"/>
                  </a:lnTo>
                  <a:lnTo>
                    <a:pt x="83" y="111"/>
                  </a:lnTo>
                  <a:lnTo>
                    <a:pt x="82" y="111"/>
                  </a:lnTo>
                  <a:lnTo>
                    <a:pt x="82" y="112"/>
                  </a:lnTo>
                  <a:lnTo>
                    <a:pt x="83" y="112"/>
                  </a:lnTo>
                  <a:lnTo>
                    <a:pt x="83" y="113"/>
                  </a:lnTo>
                  <a:lnTo>
                    <a:pt x="84" y="113"/>
                  </a:lnTo>
                  <a:lnTo>
                    <a:pt x="84" y="114"/>
                  </a:lnTo>
                  <a:lnTo>
                    <a:pt x="85" y="114"/>
                  </a:lnTo>
                  <a:lnTo>
                    <a:pt x="85" y="115"/>
                  </a:lnTo>
                  <a:lnTo>
                    <a:pt x="85" y="116"/>
                  </a:lnTo>
                  <a:lnTo>
                    <a:pt x="84" y="118"/>
                  </a:lnTo>
                  <a:lnTo>
                    <a:pt x="84" y="119"/>
                  </a:lnTo>
                  <a:lnTo>
                    <a:pt x="85" y="119"/>
                  </a:lnTo>
                  <a:lnTo>
                    <a:pt x="85" y="120"/>
                  </a:lnTo>
                  <a:lnTo>
                    <a:pt x="84" y="120"/>
                  </a:lnTo>
                  <a:lnTo>
                    <a:pt x="84" y="121"/>
                  </a:lnTo>
                  <a:lnTo>
                    <a:pt x="84" y="122"/>
                  </a:lnTo>
                  <a:lnTo>
                    <a:pt x="84" y="123"/>
                  </a:lnTo>
                  <a:lnTo>
                    <a:pt x="85" y="123"/>
                  </a:lnTo>
                  <a:lnTo>
                    <a:pt x="85" y="125"/>
                  </a:lnTo>
                  <a:lnTo>
                    <a:pt x="85" y="126"/>
                  </a:lnTo>
                  <a:lnTo>
                    <a:pt x="85" y="127"/>
                  </a:lnTo>
                  <a:lnTo>
                    <a:pt x="85" y="128"/>
                  </a:lnTo>
                  <a:lnTo>
                    <a:pt x="86" y="129"/>
                  </a:lnTo>
                  <a:lnTo>
                    <a:pt x="86" y="130"/>
                  </a:lnTo>
                  <a:lnTo>
                    <a:pt x="86" y="132"/>
                  </a:lnTo>
                  <a:lnTo>
                    <a:pt x="86" y="133"/>
                  </a:lnTo>
                  <a:lnTo>
                    <a:pt x="86" y="134"/>
                  </a:lnTo>
                  <a:lnTo>
                    <a:pt x="87" y="135"/>
                  </a:lnTo>
                  <a:lnTo>
                    <a:pt x="90" y="136"/>
                  </a:lnTo>
                  <a:lnTo>
                    <a:pt x="90" y="137"/>
                  </a:lnTo>
                  <a:lnTo>
                    <a:pt x="91" y="137"/>
                  </a:lnTo>
                  <a:lnTo>
                    <a:pt x="91" y="139"/>
                  </a:lnTo>
                  <a:lnTo>
                    <a:pt x="91" y="140"/>
                  </a:lnTo>
                  <a:lnTo>
                    <a:pt x="91" y="141"/>
                  </a:lnTo>
                  <a:lnTo>
                    <a:pt x="92" y="142"/>
                  </a:lnTo>
                  <a:lnTo>
                    <a:pt x="93" y="142"/>
                  </a:lnTo>
                  <a:lnTo>
                    <a:pt x="92" y="142"/>
                  </a:lnTo>
                  <a:lnTo>
                    <a:pt x="92" y="143"/>
                  </a:lnTo>
                  <a:lnTo>
                    <a:pt x="91" y="143"/>
                  </a:lnTo>
                  <a:lnTo>
                    <a:pt x="91" y="146"/>
                  </a:lnTo>
                  <a:lnTo>
                    <a:pt x="92" y="147"/>
                  </a:lnTo>
                  <a:lnTo>
                    <a:pt x="93" y="149"/>
                  </a:lnTo>
                  <a:lnTo>
                    <a:pt x="94" y="149"/>
                  </a:lnTo>
                  <a:lnTo>
                    <a:pt x="94" y="150"/>
                  </a:lnTo>
                  <a:lnTo>
                    <a:pt x="96" y="151"/>
                  </a:lnTo>
                  <a:lnTo>
                    <a:pt x="98" y="153"/>
                  </a:lnTo>
                  <a:lnTo>
                    <a:pt x="99" y="155"/>
                  </a:lnTo>
                  <a:lnTo>
                    <a:pt x="100" y="156"/>
                  </a:lnTo>
                  <a:lnTo>
                    <a:pt x="101" y="157"/>
                  </a:lnTo>
                  <a:lnTo>
                    <a:pt x="103" y="157"/>
                  </a:lnTo>
                  <a:lnTo>
                    <a:pt x="104" y="158"/>
                  </a:lnTo>
                  <a:lnTo>
                    <a:pt x="104" y="160"/>
                  </a:lnTo>
                  <a:lnTo>
                    <a:pt x="105" y="160"/>
                  </a:lnTo>
                  <a:lnTo>
                    <a:pt x="105" y="161"/>
                  </a:lnTo>
                  <a:lnTo>
                    <a:pt x="106" y="162"/>
                  </a:lnTo>
                  <a:lnTo>
                    <a:pt x="105" y="163"/>
                  </a:lnTo>
                  <a:lnTo>
                    <a:pt x="105" y="164"/>
                  </a:lnTo>
                  <a:lnTo>
                    <a:pt x="106" y="164"/>
                  </a:lnTo>
                  <a:lnTo>
                    <a:pt x="106" y="165"/>
                  </a:lnTo>
                  <a:lnTo>
                    <a:pt x="106" y="167"/>
                  </a:lnTo>
                  <a:lnTo>
                    <a:pt x="106" y="168"/>
                  </a:lnTo>
                  <a:lnTo>
                    <a:pt x="106" y="169"/>
                  </a:lnTo>
                  <a:lnTo>
                    <a:pt x="106" y="170"/>
                  </a:lnTo>
                  <a:lnTo>
                    <a:pt x="107" y="170"/>
                  </a:lnTo>
                  <a:lnTo>
                    <a:pt x="107" y="171"/>
                  </a:lnTo>
                  <a:lnTo>
                    <a:pt x="106" y="172"/>
                  </a:lnTo>
                  <a:lnTo>
                    <a:pt x="106" y="171"/>
                  </a:lnTo>
                  <a:lnTo>
                    <a:pt x="106" y="172"/>
                  </a:lnTo>
                  <a:lnTo>
                    <a:pt x="106" y="174"/>
                  </a:lnTo>
                  <a:lnTo>
                    <a:pt x="105" y="174"/>
                  </a:lnTo>
                  <a:lnTo>
                    <a:pt x="105" y="175"/>
                  </a:lnTo>
                  <a:lnTo>
                    <a:pt x="105" y="176"/>
                  </a:lnTo>
                  <a:lnTo>
                    <a:pt x="106" y="176"/>
                  </a:lnTo>
                  <a:lnTo>
                    <a:pt x="106" y="177"/>
                  </a:lnTo>
                  <a:lnTo>
                    <a:pt x="106" y="179"/>
                  </a:lnTo>
                  <a:lnTo>
                    <a:pt x="105" y="181"/>
                  </a:lnTo>
                  <a:lnTo>
                    <a:pt x="105" y="179"/>
                  </a:lnTo>
                  <a:lnTo>
                    <a:pt x="105" y="178"/>
                  </a:lnTo>
                  <a:lnTo>
                    <a:pt x="104" y="178"/>
                  </a:lnTo>
                  <a:lnTo>
                    <a:pt x="103" y="178"/>
                  </a:lnTo>
                  <a:lnTo>
                    <a:pt x="103" y="177"/>
                  </a:lnTo>
                  <a:lnTo>
                    <a:pt x="101" y="177"/>
                  </a:lnTo>
                  <a:lnTo>
                    <a:pt x="101" y="176"/>
                  </a:lnTo>
                  <a:lnTo>
                    <a:pt x="100" y="176"/>
                  </a:lnTo>
                  <a:lnTo>
                    <a:pt x="99" y="176"/>
                  </a:lnTo>
                  <a:lnTo>
                    <a:pt x="98" y="176"/>
                  </a:lnTo>
                  <a:lnTo>
                    <a:pt x="97" y="176"/>
                  </a:lnTo>
                  <a:lnTo>
                    <a:pt x="96" y="176"/>
                  </a:lnTo>
                  <a:lnTo>
                    <a:pt x="94" y="176"/>
                  </a:lnTo>
                  <a:lnTo>
                    <a:pt x="94" y="175"/>
                  </a:lnTo>
                  <a:lnTo>
                    <a:pt x="93" y="175"/>
                  </a:lnTo>
                  <a:lnTo>
                    <a:pt x="92" y="175"/>
                  </a:lnTo>
                  <a:lnTo>
                    <a:pt x="91" y="176"/>
                  </a:lnTo>
                  <a:lnTo>
                    <a:pt x="91" y="175"/>
                  </a:lnTo>
                  <a:lnTo>
                    <a:pt x="90" y="175"/>
                  </a:lnTo>
                  <a:lnTo>
                    <a:pt x="89" y="175"/>
                  </a:lnTo>
                  <a:lnTo>
                    <a:pt x="89" y="174"/>
                  </a:lnTo>
                  <a:lnTo>
                    <a:pt x="87" y="174"/>
                  </a:lnTo>
                  <a:lnTo>
                    <a:pt x="86" y="174"/>
                  </a:lnTo>
                  <a:lnTo>
                    <a:pt x="86" y="172"/>
                  </a:lnTo>
                  <a:lnTo>
                    <a:pt x="86" y="174"/>
                  </a:lnTo>
                  <a:lnTo>
                    <a:pt x="86" y="172"/>
                  </a:lnTo>
                  <a:lnTo>
                    <a:pt x="85" y="172"/>
                  </a:lnTo>
                  <a:lnTo>
                    <a:pt x="85" y="171"/>
                  </a:lnTo>
                  <a:lnTo>
                    <a:pt x="84" y="171"/>
                  </a:lnTo>
                  <a:lnTo>
                    <a:pt x="84" y="172"/>
                  </a:lnTo>
                  <a:lnTo>
                    <a:pt x="83" y="172"/>
                  </a:lnTo>
                  <a:lnTo>
                    <a:pt x="82" y="172"/>
                  </a:lnTo>
                  <a:lnTo>
                    <a:pt x="80" y="172"/>
                  </a:lnTo>
                  <a:lnTo>
                    <a:pt x="78" y="172"/>
                  </a:lnTo>
                  <a:lnTo>
                    <a:pt x="77" y="172"/>
                  </a:lnTo>
                  <a:lnTo>
                    <a:pt x="73" y="172"/>
                  </a:lnTo>
                  <a:lnTo>
                    <a:pt x="71" y="172"/>
                  </a:lnTo>
                  <a:lnTo>
                    <a:pt x="69" y="172"/>
                  </a:lnTo>
                  <a:lnTo>
                    <a:pt x="66" y="172"/>
                  </a:lnTo>
                  <a:lnTo>
                    <a:pt x="66" y="171"/>
                  </a:lnTo>
                  <a:lnTo>
                    <a:pt x="65" y="171"/>
                  </a:lnTo>
                  <a:lnTo>
                    <a:pt x="65" y="170"/>
                  </a:lnTo>
                  <a:lnTo>
                    <a:pt x="64" y="170"/>
                  </a:lnTo>
                  <a:lnTo>
                    <a:pt x="64" y="171"/>
                  </a:lnTo>
                  <a:lnTo>
                    <a:pt x="63" y="171"/>
                  </a:lnTo>
                  <a:lnTo>
                    <a:pt x="62" y="171"/>
                  </a:lnTo>
                  <a:lnTo>
                    <a:pt x="61" y="171"/>
                  </a:lnTo>
                  <a:lnTo>
                    <a:pt x="59" y="171"/>
                  </a:lnTo>
                  <a:lnTo>
                    <a:pt x="57" y="171"/>
                  </a:lnTo>
                  <a:lnTo>
                    <a:pt x="56" y="170"/>
                  </a:lnTo>
                  <a:lnTo>
                    <a:pt x="56" y="171"/>
                  </a:lnTo>
                  <a:lnTo>
                    <a:pt x="56" y="170"/>
                  </a:lnTo>
                  <a:lnTo>
                    <a:pt x="55" y="170"/>
                  </a:lnTo>
                  <a:lnTo>
                    <a:pt x="54" y="170"/>
                  </a:lnTo>
                  <a:lnTo>
                    <a:pt x="52" y="170"/>
                  </a:lnTo>
                  <a:lnTo>
                    <a:pt x="51" y="170"/>
                  </a:lnTo>
                  <a:lnTo>
                    <a:pt x="50" y="170"/>
                  </a:lnTo>
                  <a:lnTo>
                    <a:pt x="49" y="170"/>
                  </a:lnTo>
                  <a:lnTo>
                    <a:pt x="48" y="170"/>
                  </a:lnTo>
                  <a:lnTo>
                    <a:pt x="47" y="170"/>
                  </a:lnTo>
                  <a:lnTo>
                    <a:pt x="45" y="170"/>
                  </a:lnTo>
                  <a:lnTo>
                    <a:pt x="44" y="170"/>
                  </a:lnTo>
                  <a:lnTo>
                    <a:pt x="43" y="170"/>
                  </a:lnTo>
                  <a:lnTo>
                    <a:pt x="40" y="170"/>
                  </a:lnTo>
                  <a:lnTo>
                    <a:pt x="40" y="171"/>
                  </a:lnTo>
                  <a:lnTo>
                    <a:pt x="40" y="172"/>
                  </a:lnTo>
                  <a:lnTo>
                    <a:pt x="39" y="172"/>
                  </a:lnTo>
                  <a:lnTo>
                    <a:pt x="35" y="172"/>
                  </a:lnTo>
                  <a:lnTo>
                    <a:pt x="30" y="172"/>
                  </a:lnTo>
                  <a:lnTo>
                    <a:pt x="27" y="172"/>
                  </a:lnTo>
                  <a:lnTo>
                    <a:pt x="23" y="172"/>
                  </a:lnTo>
                  <a:lnTo>
                    <a:pt x="22" y="172"/>
                  </a:lnTo>
                  <a:lnTo>
                    <a:pt x="21" y="172"/>
                  </a:lnTo>
                  <a:lnTo>
                    <a:pt x="20" y="172"/>
                  </a:lnTo>
                  <a:lnTo>
                    <a:pt x="19" y="172"/>
                  </a:lnTo>
                  <a:lnTo>
                    <a:pt x="19" y="171"/>
                  </a:lnTo>
                  <a:lnTo>
                    <a:pt x="18" y="171"/>
                  </a:lnTo>
                  <a:lnTo>
                    <a:pt x="18" y="170"/>
                  </a:lnTo>
                  <a:lnTo>
                    <a:pt x="18" y="169"/>
                  </a:lnTo>
                  <a:lnTo>
                    <a:pt x="18" y="167"/>
                  </a:lnTo>
                  <a:lnTo>
                    <a:pt x="19" y="164"/>
                  </a:lnTo>
                  <a:lnTo>
                    <a:pt x="19" y="163"/>
                  </a:lnTo>
                  <a:lnTo>
                    <a:pt x="19" y="161"/>
                  </a:lnTo>
                  <a:lnTo>
                    <a:pt x="19" y="160"/>
                  </a:lnTo>
                  <a:lnTo>
                    <a:pt x="20" y="160"/>
                  </a:lnTo>
                  <a:lnTo>
                    <a:pt x="20" y="158"/>
                  </a:lnTo>
                  <a:lnTo>
                    <a:pt x="20" y="156"/>
                  </a:lnTo>
                  <a:lnTo>
                    <a:pt x="19" y="155"/>
                  </a:lnTo>
                  <a:lnTo>
                    <a:pt x="20" y="155"/>
                  </a:lnTo>
                  <a:lnTo>
                    <a:pt x="19" y="155"/>
                  </a:lnTo>
                  <a:lnTo>
                    <a:pt x="19" y="154"/>
                  </a:lnTo>
                  <a:lnTo>
                    <a:pt x="18" y="153"/>
                  </a:lnTo>
                  <a:lnTo>
                    <a:pt x="16" y="151"/>
                  </a:lnTo>
                  <a:lnTo>
                    <a:pt x="15" y="150"/>
                  </a:lnTo>
                  <a:lnTo>
                    <a:pt x="16" y="150"/>
                  </a:lnTo>
                  <a:lnTo>
                    <a:pt x="18" y="149"/>
                  </a:lnTo>
                  <a:lnTo>
                    <a:pt x="16" y="149"/>
                  </a:lnTo>
                  <a:lnTo>
                    <a:pt x="16" y="150"/>
                  </a:lnTo>
                  <a:lnTo>
                    <a:pt x="15" y="150"/>
                  </a:lnTo>
                  <a:lnTo>
                    <a:pt x="15" y="149"/>
                  </a:lnTo>
                  <a:lnTo>
                    <a:pt x="15" y="148"/>
                  </a:lnTo>
                  <a:lnTo>
                    <a:pt x="14" y="147"/>
                  </a:lnTo>
                  <a:lnTo>
                    <a:pt x="15" y="147"/>
                  </a:lnTo>
                  <a:lnTo>
                    <a:pt x="16" y="147"/>
                  </a:lnTo>
                  <a:lnTo>
                    <a:pt x="15" y="147"/>
                  </a:lnTo>
                  <a:lnTo>
                    <a:pt x="15" y="146"/>
                  </a:lnTo>
                  <a:lnTo>
                    <a:pt x="16" y="146"/>
                  </a:lnTo>
                  <a:lnTo>
                    <a:pt x="16" y="147"/>
                  </a:lnTo>
                  <a:lnTo>
                    <a:pt x="18" y="146"/>
                  </a:lnTo>
                  <a:lnTo>
                    <a:pt x="16" y="146"/>
                  </a:lnTo>
                  <a:lnTo>
                    <a:pt x="18" y="146"/>
                  </a:lnTo>
                  <a:lnTo>
                    <a:pt x="16" y="146"/>
                  </a:lnTo>
                  <a:lnTo>
                    <a:pt x="16" y="144"/>
                  </a:lnTo>
                  <a:lnTo>
                    <a:pt x="18" y="144"/>
                  </a:lnTo>
                  <a:lnTo>
                    <a:pt x="16" y="144"/>
                  </a:lnTo>
                  <a:lnTo>
                    <a:pt x="15" y="144"/>
                  </a:lnTo>
                  <a:lnTo>
                    <a:pt x="15" y="143"/>
                  </a:lnTo>
                  <a:lnTo>
                    <a:pt x="16" y="143"/>
                  </a:lnTo>
                  <a:lnTo>
                    <a:pt x="16" y="142"/>
                  </a:lnTo>
                  <a:lnTo>
                    <a:pt x="18" y="142"/>
                  </a:lnTo>
                  <a:lnTo>
                    <a:pt x="18" y="141"/>
                  </a:lnTo>
                  <a:lnTo>
                    <a:pt x="16" y="141"/>
                  </a:lnTo>
                  <a:lnTo>
                    <a:pt x="16" y="142"/>
                  </a:lnTo>
                  <a:lnTo>
                    <a:pt x="15" y="142"/>
                  </a:lnTo>
                  <a:lnTo>
                    <a:pt x="15" y="143"/>
                  </a:lnTo>
                  <a:lnTo>
                    <a:pt x="14" y="143"/>
                  </a:lnTo>
                  <a:lnTo>
                    <a:pt x="14" y="142"/>
                  </a:lnTo>
                  <a:lnTo>
                    <a:pt x="13" y="142"/>
                  </a:lnTo>
                  <a:lnTo>
                    <a:pt x="13" y="143"/>
                  </a:lnTo>
                  <a:lnTo>
                    <a:pt x="14" y="143"/>
                  </a:lnTo>
                  <a:lnTo>
                    <a:pt x="13" y="143"/>
                  </a:lnTo>
                  <a:lnTo>
                    <a:pt x="13" y="144"/>
                  </a:lnTo>
                  <a:lnTo>
                    <a:pt x="12" y="144"/>
                  </a:lnTo>
                  <a:lnTo>
                    <a:pt x="11" y="144"/>
                  </a:lnTo>
                  <a:lnTo>
                    <a:pt x="11" y="143"/>
                  </a:lnTo>
                  <a:lnTo>
                    <a:pt x="11" y="144"/>
                  </a:lnTo>
                  <a:lnTo>
                    <a:pt x="9" y="144"/>
                  </a:lnTo>
                  <a:lnTo>
                    <a:pt x="9" y="143"/>
                  </a:lnTo>
                  <a:lnTo>
                    <a:pt x="8" y="143"/>
                  </a:lnTo>
                  <a:lnTo>
                    <a:pt x="7" y="142"/>
                  </a:lnTo>
                  <a:lnTo>
                    <a:pt x="6" y="142"/>
                  </a:lnTo>
                  <a:lnTo>
                    <a:pt x="6" y="141"/>
                  </a:lnTo>
                  <a:lnTo>
                    <a:pt x="6" y="140"/>
                  </a:lnTo>
                  <a:lnTo>
                    <a:pt x="6" y="139"/>
                  </a:lnTo>
                  <a:lnTo>
                    <a:pt x="5" y="136"/>
                  </a:lnTo>
                  <a:lnTo>
                    <a:pt x="6" y="135"/>
                  </a:lnTo>
                  <a:lnTo>
                    <a:pt x="5" y="135"/>
                  </a:lnTo>
                  <a:lnTo>
                    <a:pt x="5" y="134"/>
                  </a:lnTo>
                  <a:lnTo>
                    <a:pt x="5" y="133"/>
                  </a:lnTo>
                  <a:lnTo>
                    <a:pt x="5" y="134"/>
                  </a:lnTo>
                  <a:lnTo>
                    <a:pt x="5" y="135"/>
                  </a:lnTo>
                  <a:lnTo>
                    <a:pt x="5" y="134"/>
                  </a:lnTo>
                  <a:lnTo>
                    <a:pt x="4" y="134"/>
                  </a:lnTo>
                  <a:lnTo>
                    <a:pt x="4" y="135"/>
                  </a:lnTo>
                  <a:lnTo>
                    <a:pt x="4" y="134"/>
                  </a:lnTo>
                  <a:lnTo>
                    <a:pt x="2" y="134"/>
                  </a:lnTo>
                  <a:lnTo>
                    <a:pt x="2" y="133"/>
                  </a:lnTo>
                  <a:lnTo>
                    <a:pt x="1" y="133"/>
                  </a:lnTo>
                  <a:lnTo>
                    <a:pt x="1" y="132"/>
                  </a:lnTo>
                  <a:lnTo>
                    <a:pt x="1" y="133"/>
                  </a:lnTo>
                  <a:lnTo>
                    <a:pt x="2" y="134"/>
                  </a:lnTo>
                  <a:lnTo>
                    <a:pt x="2" y="135"/>
                  </a:lnTo>
                  <a:lnTo>
                    <a:pt x="0" y="135"/>
                  </a:lnTo>
                  <a:lnTo>
                    <a:pt x="1" y="135"/>
                  </a:lnTo>
                  <a:lnTo>
                    <a:pt x="0" y="135"/>
                  </a:lnTo>
                  <a:lnTo>
                    <a:pt x="0" y="134"/>
                  </a:lnTo>
                  <a:lnTo>
                    <a:pt x="0" y="133"/>
                  </a:lnTo>
                  <a:lnTo>
                    <a:pt x="0" y="132"/>
                  </a:lnTo>
                  <a:lnTo>
                    <a:pt x="0" y="130"/>
                  </a:lnTo>
                  <a:lnTo>
                    <a:pt x="1" y="130"/>
                  </a:lnTo>
                  <a:lnTo>
                    <a:pt x="1" y="129"/>
                  </a:lnTo>
                  <a:lnTo>
                    <a:pt x="1" y="128"/>
                  </a:lnTo>
                  <a:lnTo>
                    <a:pt x="2" y="128"/>
                  </a:lnTo>
                  <a:lnTo>
                    <a:pt x="2" y="127"/>
                  </a:lnTo>
                  <a:lnTo>
                    <a:pt x="2" y="126"/>
                  </a:lnTo>
                  <a:lnTo>
                    <a:pt x="4" y="126"/>
                  </a:lnTo>
                  <a:lnTo>
                    <a:pt x="4" y="125"/>
                  </a:lnTo>
                  <a:lnTo>
                    <a:pt x="4" y="123"/>
                  </a:lnTo>
                  <a:lnTo>
                    <a:pt x="4" y="122"/>
                  </a:lnTo>
                  <a:lnTo>
                    <a:pt x="5" y="121"/>
                  </a:lnTo>
                  <a:lnTo>
                    <a:pt x="5" y="120"/>
                  </a:lnTo>
                  <a:lnTo>
                    <a:pt x="5" y="119"/>
                  </a:lnTo>
                  <a:lnTo>
                    <a:pt x="5" y="118"/>
                  </a:lnTo>
                  <a:lnTo>
                    <a:pt x="4" y="116"/>
                  </a:lnTo>
                  <a:lnTo>
                    <a:pt x="5" y="116"/>
                  </a:lnTo>
                  <a:lnTo>
                    <a:pt x="5" y="115"/>
                  </a:lnTo>
                  <a:lnTo>
                    <a:pt x="5" y="114"/>
                  </a:lnTo>
                  <a:lnTo>
                    <a:pt x="5" y="113"/>
                  </a:lnTo>
                  <a:lnTo>
                    <a:pt x="6" y="113"/>
                  </a:lnTo>
                  <a:lnTo>
                    <a:pt x="7" y="113"/>
                  </a:lnTo>
                  <a:lnTo>
                    <a:pt x="7" y="112"/>
                  </a:lnTo>
                  <a:lnTo>
                    <a:pt x="8" y="111"/>
                  </a:lnTo>
                  <a:lnTo>
                    <a:pt x="11" y="108"/>
                  </a:lnTo>
                  <a:lnTo>
                    <a:pt x="11" y="107"/>
                  </a:lnTo>
                  <a:lnTo>
                    <a:pt x="12" y="107"/>
                  </a:lnTo>
                  <a:lnTo>
                    <a:pt x="12" y="106"/>
                  </a:lnTo>
                  <a:lnTo>
                    <a:pt x="13" y="106"/>
                  </a:lnTo>
                  <a:lnTo>
                    <a:pt x="13" y="105"/>
                  </a:lnTo>
                  <a:lnTo>
                    <a:pt x="14" y="105"/>
                  </a:lnTo>
                  <a:lnTo>
                    <a:pt x="14" y="104"/>
                  </a:lnTo>
                  <a:lnTo>
                    <a:pt x="15" y="104"/>
                  </a:lnTo>
                  <a:lnTo>
                    <a:pt x="16" y="104"/>
                  </a:lnTo>
                  <a:lnTo>
                    <a:pt x="18" y="99"/>
                  </a:lnTo>
                  <a:lnTo>
                    <a:pt x="19" y="99"/>
                  </a:lnTo>
                  <a:lnTo>
                    <a:pt x="22" y="95"/>
                  </a:lnTo>
                  <a:lnTo>
                    <a:pt x="22" y="97"/>
                  </a:lnTo>
                  <a:lnTo>
                    <a:pt x="22" y="98"/>
                  </a:lnTo>
                  <a:lnTo>
                    <a:pt x="23" y="98"/>
                  </a:lnTo>
                  <a:lnTo>
                    <a:pt x="27" y="98"/>
                  </a:lnTo>
                  <a:lnTo>
                    <a:pt x="27" y="97"/>
                  </a:lnTo>
                  <a:lnTo>
                    <a:pt x="28" y="97"/>
                  </a:lnTo>
                  <a:lnTo>
                    <a:pt x="28" y="95"/>
                  </a:lnTo>
                  <a:lnTo>
                    <a:pt x="28" y="94"/>
                  </a:lnTo>
                  <a:lnTo>
                    <a:pt x="29" y="95"/>
                  </a:lnTo>
                  <a:lnTo>
                    <a:pt x="30" y="95"/>
                  </a:lnTo>
                  <a:lnTo>
                    <a:pt x="32" y="97"/>
                  </a:lnTo>
                  <a:lnTo>
                    <a:pt x="32" y="98"/>
                  </a:lnTo>
                  <a:lnTo>
                    <a:pt x="33" y="98"/>
                  </a:lnTo>
                  <a:lnTo>
                    <a:pt x="33" y="99"/>
                  </a:lnTo>
                  <a:lnTo>
                    <a:pt x="34" y="100"/>
                  </a:lnTo>
                  <a:lnTo>
                    <a:pt x="35" y="100"/>
                  </a:lnTo>
                  <a:lnTo>
                    <a:pt x="35" y="101"/>
                  </a:lnTo>
                  <a:lnTo>
                    <a:pt x="35" y="102"/>
                  </a:lnTo>
                  <a:lnTo>
                    <a:pt x="35" y="104"/>
                  </a:lnTo>
                  <a:lnTo>
                    <a:pt x="36" y="105"/>
                  </a:lnTo>
                  <a:lnTo>
                    <a:pt x="37" y="105"/>
                  </a:lnTo>
                  <a:lnTo>
                    <a:pt x="39" y="105"/>
                  </a:lnTo>
                  <a:lnTo>
                    <a:pt x="40" y="105"/>
                  </a:lnTo>
                  <a:lnTo>
                    <a:pt x="40" y="104"/>
                  </a:lnTo>
                  <a:lnTo>
                    <a:pt x="40" y="102"/>
                  </a:lnTo>
                  <a:lnTo>
                    <a:pt x="41" y="102"/>
                  </a:lnTo>
                  <a:lnTo>
                    <a:pt x="42" y="101"/>
                  </a:lnTo>
                  <a:lnTo>
                    <a:pt x="42" y="100"/>
                  </a:lnTo>
                  <a:lnTo>
                    <a:pt x="42" y="99"/>
                  </a:lnTo>
                  <a:lnTo>
                    <a:pt x="42" y="98"/>
                  </a:lnTo>
                  <a:lnTo>
                    <a:pt x="43" y="97"/>
                  </a:lnTo>
                  <a:lnTo>
                    <a:pt x="44" y="97"/>
                  </a:lnTo>
                  <a:lnTo>
                    <a:pt x="44" y="95"/>
                  </a:lnTo>
                  <a:lnTo>
                    <a:pt x="45" y="94"/>
                  </a:lnTo>
                  <a:lnTo>
                    <a:pt x="47" y="94"/>
                  </a:lnTo>
                  <a:lnTo>
                    <a:pt x="45" y="93"/>
                  </a:lnTo>
                  <a:lnTo>
                    <a:pt x="45" y="92"/>
                  </a:lnTo>
                  <a:lnTo>
                    <a:pt x="44" y="92"/>
                  </a:lnTo>
                  <a:lnTo>
                    <a:pt x="45" y="91"/>
                  </a:lnTo>
                  <a:lnTo>
                    <a:pt x="45" y="90"/>
                  </a:lnTo>
                  <a:lnTo>
                    <a:pt x="47" y="88"/>
                  </a:lnTo>
                  <a:lnTo>
                    <a:pt x="48" y="87"/>
                  </a:lnTo>
                  <a:lnTo>
                    <a:pt x="49" y="86"/>
                  </a:lnTo>
                  <a:lnTo>
                    <a:pt x="48" y="85"/>
                  </a:lnTo>
                  <a:lnTo>
                    <a:pt x="49" y="84"/>
                  </a:lnTo>
                  <a:lnTo>
                    <a:pt x="50" y="81"/>
                  </a:lnTo>
                  <a:lnTo>
                    <a:pt x="50" y="80"/>
                  </a:lnTo>
                  <a:lnTo>
                    <a:pt x="51" y="80"/>
                  </a:lnTo>
                  <a:lnTo>
                    <a:pt x="50" y="80"/>
                  </a:lnTo>
                  <a:lnTo>
                    <a:pt x="50" y="79"/>
                  </a:lnTo>
                  <a:lnTo>
                    <a:pt x="50" y="78"/>
                  </a:lnTo>
                  <a:lnTo>
                    <a:pt x="51" y="77"/>
                  </a:lnTo>
                  <a:lnTo>
                    <a:pt x="51" y="76"/>
                  </a:lnTo>
                  <a:lnTo>
                    <a:pt x="51" y="74"/>
                  </a:lnTo>
                  <a:lnTo>
                    <a:pt x="51" y="73"/>
                  </a:lnTo>
                  <a:lnTo>
                    <a:pt x="52" y="73"/>
                  </a:lnTo>
                  <a:lnTo>
                    <a:pt x="52" y="72"/>
                  </a:lnTo>
                  <a:lnTo>
                    <a:pt x="54" y="72"/>
                  </a:lnTo>
                  <a:lnTo>
                    <a:pt x="54" y="71"/>
                  </a:lnTo>
                  <a:lnTo>
                    <a:pt x="54" y="70"/>
                  </a:lnTo>
                  <a:lnTo>
                    <a:pt x="55" y="70"/>
                  </a:lnTo>
                  <a:lnTo>
                    <a:pt x="55" y="71"/>
                  </a:lnTo>
                  <a:lnTo>
                    <a:pt x="56" y="71"/>
                  </a:lnTo>
                  <a:lnTo>
                    <a:pt x="57" y="70"/>
                  </a:lnTo>
                  <a:lnTo>
                    <a:pt x="57" y="69"/>
                  </a:lnTo>
                  <a:lnTo>
                    <a:pt x="58" y="69"/>
                  </a:lnTo>
                  <a:lnTo>
                    <a:pt x="59" y="67"/>
                  </a:lnTo>
                  <a:lnTo>
                    <a:pt x="59" y="64"/>
                  </a:lnTo>
                  <a:lnTo>
                    <a:pt x="59" y="63"/>
                  </a:lnTo>
                  <a:lnTo>
                    <a:pt x="59" y="62"/>
                  </a:lnTo>
                  <a:lnTo>
                    <a:pt x="61" y="60"/>
                  </a:lnTo>
                  <a:lnTo>
                    <a:pt x="61" y="59"/>
                  </a:lnTo>
                  <a:lnTo>
                    <a:pt x="61" y="58"/>
                  </a:lnTo>
                  <a:lnTo>
                    <a:pt x="59" y="58"/>
                  </a:lnTo>
                  <a:lnTo>
                    <a:pt x="61" y="58"/>
                  </a:lnTo>
                  <a:lnTo>
                    <a:pt x="61" y="57"/>
                  </a:lnTo>
                  <a:lnTo>
                    <a:pt x="62" y="57"/>
                  </a:lnTo>
                  <a:lnTo>
                    <a:pt x="63" y="56"/>
                  </a:lnTo>
                  <a:lnTo>
                    <a:pt x="64" y="56"/>
                  </a:lnTo>
                  <a:lnTo>
                    <a:pt x="65" y="55"/>
                  </a:lnTo>
                  <a:lnTo>
                    <a:pt x="65" y="53"/>
                  </a:lnTo>
                  <a:lnTo>
                    <a:pt x="65" y="52"/>
                  </a:lnTo>
                  <a:lnTo>
                    <a:pt x="65" y="51"/>
                  </a:lnTo>
                  <a:lnTo>
                    <a:pt x="64" y="50"/>
                  </a:lnTo>
                  <a:lnTo>
                    <a:pt x="65" y="49"/>
                  </a:lnTo>
                  <a:lnTo>
                    <a:pt x="65" y="48"/>
                  </a:lnTo>
                  <a:lnTo>
                    <a:pt x="65" y="46"/>
                  </a:lnTo>
                  <a:lnTo>
                    <a:pt x="66" y="46"/>
                  </a:lnTo>
                  <a:lnTo>
                    <a:pt x="68" y="46"/>
                  </a:lnTo>
                  <a:lnTo>
                    <a:pt x="68" y="45"/>
                  </a:lnTo>
                  <a:lnTo>
                    <a:pt x="68" y="44"/>
                  </a:lnTo>
                  <a:lnTo>
                    <a:pt x="69" y="41"/>
                  </a:lnTo>
                  <a:lnTo>
                    <a:pt x="69" y="38"/>
                  </a:lnTo>
                  <a:lnTo>
                    <a:pt x="70" y="37"/>
                  </a:lnTo>
                  <a:lnTo>
                    <a:pt x="72" y="34"/>
                  </a:lnTo>
                  <a:lnTo>
                    <a:pt x="72" y="32"/>
                  </a:lnTo>
                  <a:lnTo>
                    <a:pt x="72" y="31"/>
                  </a:lnTo>
                  <a:lnTo>
                    <a:pt x="73" y="31"/>
                  </a:lnTo>
                  <a:lnTo>
                    <a:pt x="73" y="30"/>
                  </a:lnTo>
                  <a:lnTo>
                    <a:pt x="75" y="29"/>
                  </a:lnTo>
                  <a:lnTo>
                    <a:pt x="75" y="28"/>
                  </a:lnTo>
                  <a:lnTo>
                    <a:pt x="76" y="28"/>
                  </a:lnTo>
                  <a:lnTo>
                    <a:pt x="76" y="29"/>
                  </a:lnTo>
                  <a:lnTo>
                    <a:pt x="77" y="29"/>
                  </a:lnTo>
                  <a:lnTo>
                    <a:pt x="78" y="29"/>
                  </a:lnTo>
                  <a:lnTo>
                    <a:pt x="78" y="28"/>
                  </a:lnTo>
                  <a:lnTo>
                    <a:pt x="79" y="28"/>
                  </a:lnTo>
                  <a:lnTo>
                    <a:pt x="80" y="27"/>
                  </a:lnTo>
                  <a:lnTo>
                    <a:pt x="82" y="27"/>
                  </a:lnTo>
                  <a:lnTo>
                    <a:pt x="82" y="25"/>
                  </a:lnTo>
                  <a:lnTo>
                    <a:pt x="83" y="25"/>
                  </a:lnTo>
                  <a:lnTo>
                    <a:pt x="83" y="24"/>
                  </a:lnTo>
                  <a:lnTo>
                    <a:pt x="84" y="24"/>
                  </a:lnTo>
                  <a:lnTo>
                    <a:pt x="84" y="23"/>
                  </a:lnTo>
                  <a:lnTo>
                    <a:pt x="84" y="22"/>
                  </a:lnTo>
                  <a:lnTo>
                    <a:pt x="83" y="22"/>
                  </a:lnTo>
                  <a:lnTo>
                    <a:pt x="83" y="21"/>
                  </a:lnTo>
                  <a:lnTo>
                    <a:pt x="84" y="20"/>
                  </a:lnTo>
                  <a:lnTo>
                    <a:pt x="84" y="18"/>
                  </a:lnTo>
                  <a:lnTo>
                    <a:pt x="84" y="17"/>
                  </a:lnTo>
                  <a:lnTo>
                    <a:pt x="84" y="16"/>
                  </a:lnTo>
                  <a:lnTo>
                    <a:pt x="84" y="15"/>
                  </a:lnTo>
                  <a:lnTo>
                    <a:pt x="84" y="14"/>
                  </a:lnTo>
                  <a:lnTo>
                    <a:pt x="83" y="14"/>
                  </a:lnTo>
                  <a:lnTo>
                    <a:pt x="83" y="13"/>
                  </a:lnTo>
                  <a:lnTo>
                    <a:pt x="83" y="11"/>
                  </a:lnTo>
                  <a:lnTo>
                    <a:pt x="82" y="11"/>
                  </a:lnTo>
                  <a:lnTo>
                    <a:pt x="80" y="11"/>
                  </a:lnTo>
                  <a:lnTo>
                    <a:pt x="78" y="11"/>
                  </a:lnTo>
                  <a:lnTo>
                    <a:pt x="78" y="10"/>
                  </a:lnTo>
                  <a:lnTo>
                    <a:pt x="78" y="9"/>
                  </a:lnTo>
                  <a:lnTo>
                    <a:pt x="78" y="8"/>
                  </a:lnTo>
                  <a:lnTo>
                    <a:pt x="77" y="4"/>
                  </a:lnTo>
                  <a:lnTo>
                    <a:pt x="76" y="0"/>
                  </a:lnTo>
                  <a:lnTo>
                    <a:pt x="79" y="0"/>
                  </a:lnTo>
                  <a:close/>
                  <a:moveTo>
                    <a:pt x="80" y="0"/>
                  </a:moveTo>
                  <a:lnTo>
                    <a:pt x="79" y="0"/>
                  </a:lnTo>
                  <a:lnTo>
                    <a:pt x="8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6" name="Freeform 860">
              <a:extLst>
                <a:ext uri="{FF2B5EF4-FFF2-40B4-BE49-F238E27FC236}">
                  <a16:creationId xmlns="" xmlns:a16="http://schemas.microsoft.com/office/drawing/2014/main" id="{1ACD7950-041C-4ECB-96AA-9C887E5A9387}"/>
                </a:ext>
              </a:extLst>
            </p:cNvPr>
            <p:cNvSpPr>
              <a:spLocks noEditPoints="1"/>
            </p:cNvSpPr>
            <p:nvPr/>
          </p:nvSpPr>
          <p:spPr bwMode="auto">
            <a:xfrm>
              <a:off x="6616074" y="2360106"/>
              <a:ext cx="22976" cy="3830"/>
            </a:xfrm>
            <a:custGeom>
              <a:avLst/>
              <a:gdLst>
                <a:gd name="T0" fmla="*/ 18 w 18"/>
                <a:gd name="T1" fmla="*/ 2 h 3"/>
                <a:gd name="T2" fmla="*/ 18 w 18"/>
                <a:gd name="T3" fmla="*/ 2 h 3"/>
                <a:gd name="T4" fmla="*/ 18 w 18"/>
                <a:gd name="T5" fmla="*/ 2 h 3"/>
                <a:gd name="T6" fmla="*/ 17 w 18"/>
                <a:gd name="T7" fmla="*/ 2 h 3"/>
                <a:gd name="T8" fmla="*/ 17 w 18"/>
                <a:gd name="T9" fmla="*/ 2 h 3"/>
                <a:gd name="T10" fmla="*/ 0 w 18"/>
                <a:gd name="T11" fmla="*/ 0 h 3"/>
                <a:gd name="T12" fmla="*/ 0 w 18"/>
                <a:gd name="T13" fmla="*/ 0 h 3"/>
                <a:gd name="T14" fmla="*/ 0 w 18"/>
                <a:gd name="T15" fmla="*/ 0 h 3"/>
                <a:gd name="T16" fmla="*/ 0 w 18"/>
                <a:gd name="T17" fmla="*/ 0 h 3"/>
                <a:gd name="T18" fmla="*/ 1 w 18"/>
                <a:gd name="T19" fmla="*/ 0 h 3"/>
                <a:gd name="T20" fmla="*/ 11 w 18"/>
                <a:gd name="T21" fmla="*/ 1 h 3"/>
                <a:gd name="T22" fmla="*/ 11 w 18"/>
                <a:gd name="T23" fmla="*/ 2 h 3"/>
                <a:gd name="T24" fmla="*/ 11 w 18"/>
                <a:gd name="T25" fmla="*/ 2 h 3"/>
                <a:gd name="T26" fmla="*/ 11 w 18"/>
                <a:gd name="T27" fmla="*/ 2 h 3"/>
                <a:gd name="T28" fmla="*/ 11 w 18"/>
                <a:gd name="T29" fmla="*/ 2 h 3"/>
                <a:gd name="T30" fmla="*/ 12 w 18"/>
                <a:gd name="T31" fmla="*/ 1 h 3"/>
                <a:gd name="T32" fmla="*/ 12 w 18"/>
                <a:gd name="T33" fmla="*/ 2 h 3"/>
                <a:gd name="T34" fmla="*/ 14 w 18"/>
                <a:gd name="T35" fmla="*/ 2 h 3"/>
                <a:gd name="T36" fmla="*/ 14 w 18"/>
                <a:gd name="T37" fmla="*/ 2 h 3"/>
                <a:gd name="T38" fmla="*/ 15 w 18"/>
                <a:gd name="T39" fmla="*/ 2 h 3"/>
                <a:gd name="T40" fmla="*/ 15 w 18"/>
                <a:gd name="T41" fmla="*/ 3 h 3"/>
                <a:gd name="T42" fmla="*/ 14 w 18"/>
                <a:gd name="T43" fmla="*/ 2 h 3"/>
                <a:gd name="T44" fmla="*/ 14 w 18"/>
                <a:gd name="T45" fmla="*/ 2 h 3"/>
                <a:gd name="T46" fmla="*/ 12 w 18"/>
                <a:gd name="T47" fmla="*/ 2 h 3"/>
                <a:gd name="T48" fmla="*/ 12 w 18"/>
                <a:gd name="T49" fmla="*/ 2 h 3"/>
                <a:gd name="T50" fmla="*/ 11 w 18"/>
                <a:gd name="T51" fmla="*/ 2 h 3"/>
                <a:gd name="T52" fmla="*/ 11 w 18"/>
                <a:gd name="T53" fmla="*/ 3 h 3"/>
                <a:gd name="T54" fmla="*/ 11 w 18"/>
                <a:gd name="T55" fmla="*/ 2 h 3"/>
                <a:gd name="T56" fmla="*/ 11 w 18"/>
                <a:gd name="T57" fmla="*/ 1 h 3"/>
                <a:gd name="T58" fmla="*/ 10 w 18"/>
                <a:gd name="T59" fmla="*/ 1 h 3"/>
                <a:gd name="T60" fmla="*/ 10 w 18"/>
                <a:gd name="T61" fmla="*/ 0 h 3"/>
                <a:gd name="T62" fmla="*/ 9 w 18"/>
                <a:gd name="T63" fmla="*/ 0 h 3"/>
                <a:gd name="T64" fmla="*/ 9 w 18"/>
                <a:gd name="T65" fmla="*/ 1 h 3"/>
                <a:gd name="T66" fmla="*/ 8 w 18"/>
                <a:gd name="T67" fmla="*/ 1 h 3"/>
                <a:gd name="T68" fmla="*/ 8 w 18"/>
                <a:gd name="T69" fmla="*/ 0 h 3"/>
                <a:gd name="T70" fmla="*/ 7 w 18"/>
                <a:gd name="T71" fmla="*/ 1 h 3"/>
                <a:gd name="T72" fmla="*/ 5 w 18"/>
                <a:gd name="T73" fmla="*/ 1 h 3"/>
                <a:gd name="T74" fmla="*/ 4 w 18"/>
                <a:gd name="T75" fmla="*/ 1 h 3"/>
                <a:gd name="T76" fmla="*/ 4 w 18"/>
                <a:gd name="T77" fmla="*/ 1 h 3"/>
                <a:gd name="T78" fmla="*/ 3 w 18"/>
                <a:gd name="T79" fmla="*/ 1 h 3"/>
                <a:gd name="T80" fmla="*/ 3 w 18"/>
                <a:gd name="T81" fmla="*/ 2 h 3"/>
                <a:gd name="T82" fmla="*/ 2 w 18"/>
                <a:gd name="T83" fmla="*/ 2 h 3"/>
                <a:gd name="T84" fmla="*/ 2 w 18"/>
                <a:gd name="T85" fmla="*/ 1 h 3"/>
                <a:gd name="T86" fmla="*/ 1 w 18"/>
                <a:gd name="T87" fmla="*/ 1 h 3"/>
                <a:gd name="T88" fmla="*/ 1 w 18"/>
                <a:gd name="T89" fmla="*/ 0 h 3"/>
                <a:gd name="T90" fmla="*/ 1 w 18"/>
                <a:gd name="T91" fmla="*/ 1 h 3"/>
                <a:gd name="T92" fmla="*/ 2 w 18"/>
                <a:gd name="T93" fmla="*/ 1 h 3"/>
                <a:gd name="T94" fmla="*/ 3 w 18"/>
                <a:gd name="T95" fmla="*/ 1 h 3"/>
                <a:gd name="T96" fmla="*/ 3 w 18"/>
                <a:gd name="T97" fmla="*/ 1 h 3"/>
                <a:gd name="T98" fmla="*/ 4 w 18"/>
                <a:gd name="T99" fmla="*/ 1 h 3"/>
                <a:gd name="T100" fmla="*/ 5 w 18"/>
                <a:gd name="T101" fmla="*/ 0 h 3"/>
                <a:gd name="T102" fmla="*/ 7 w 18"/>
                <a:gd name="T103" fmla="*/ 0 h 3"/>
                <a:gd name="T104" fmla="*/ 8 w 18"/>
                <a:gd name="T105" fmla="*/ 0 h 3"/>
                <a:gd name="T106" fmla="*/ 9 w 18"/>
                <a:gd name="T107" fmla="*/ 0 h 3"/>
                <a:gd name="T108" fmla="*/ 10 w 18"/>
                <a:gd name="T109" fmla="*/ 0 h 3"/>
                <a:gd name="T110" fmla="*/ 10 w 18"/>
                <a:gd name="T11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3">
                  <a:moveTo>
                    <a:pt x="17" y="2"/>
                  </a:moveTo>
                  <a:lnTo>
                    <a:pt x="17" y="2"/>
                  </a:lnTo>
                  <a:lnTo>
                    <a:pt x="17" y="2"/>
                  </a:lnTo>
                  <a:lnTo>
                    <a:pt x="18" y="2"/>
                  </a:lnTo>
                  <a:lnTo>
                    <a:pt x="18" y="2"/>
                  </a:lnTo>
                  <a:lnTo>
                    <a:pt x="18" y="2"/>
                  </a:lnTo>
                  <a:lnTo>
                    <a:pt x="18" y="2"/>
                  </a:lnTo>
                  <a:lnTo>
                    <a:pt x="18" y="2"/>
                  </a:lnTo>
                  <a:lnTo>
                    <a:pt x="18" y="2"/>
                  </a:lnTo>
                  <a:lnTo>
                    <a:pt x="18" y="2"/>
                  </a:lnTo>
                  <a:lnTo>
                    <a:pt x="18" y="2"/>
                  </a:lnTo>
                  <a:lnTo>
                    <a:pt x="18" y="2"/>
                  </a:lnTo>
                  <a:lnTo>
                    <a:pt x="17" y="2"/>
                  </a:lnTo>
                  <a:lnTo>
                    <a:pt x="17" y="2"/>
                  </a:lnTo>
                  <a:lnTo>
                    <a:pt x="17" y="2"/>
                  </a:lnTo>
                  <a:lnTo>
                    <a:pt x="17" y="2"/>
                  </a:lnTo>
                  <a:lnTo>
                    <a:pt x="17" y="2"/>
                  </a:lnTo>
                  <a:lnTo>
                    <a:pt x="17" y="2"/>
                  </a:lnTo>
                  <a:lnTo>
                    <a:pt x="17" y="2"/>
                  </a:lnTo>
                  <a:lnTo>
                    <a:pt x="17" y="2"/>
                  </a:lnTo>
                  <a:lnTo>
                    <a:pt x="17" y="2"/>
                  </a:lnTo>
                  <a:lnTo>
                    <a:pt x="17" y="2"/>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0" y="0"/>
                  </a:lnTo>
                  <a:close/>
                  <a:moveTo>
                    <a:pt x="10" y="0"/>
                  </a:moveTo>
                  <a:lnTo>
                    <a:pt x="10" y="0"/>
                  </a:lnTo>
                  <a:lnTo>
                    <a:pt x="11" y="1"/>
                  </a:lnTo>
                  <a:lnTo>
                    <a:pt x="11" y="1"/>
                  </a:lnTo>
                  <a:lnTo>
                    <a:pt x="11" y="1"/>
                  </a:lnTo>
                  <a:lnTo>
                    <a:pt x="11" y="1"/>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2" y="2"/>
                  </a:lnTo>
                  <a:lnTo>
                    <a:pt x="12" y="2"/>
                  </a:lnTo>
                  <a:lnTo>
                    <a:pt x="12" y="2"/>
                  </a:lnTo>
                  <a:lnTo>
                    <a:pt x="12" y="1"/>
                  </a:lnTo>
                  <a:lnTo>
                    <a:pt x="12" y="1"/>
                  </a:lnTo>
                  <a:lnTo>
                    <a:pt x="12" y="2"/>
                  </a:lnTo>
                  <a:lnTo>
                    <a:pt x="12" y="2"/>
                  </a:lnTo>
                  <a:lnTo>
                    <a:pt x="12" y="2"/>
                  </a:lnTo>
                  <a:lnTo>
                    <a:pt x="12" y="2"/>
                  </a:lnTo>
                  <a:lnTo>
                    <a:pt x="12" y="2"/>
                  </a:lnTo>
                  <a:lnTo>
                    <a:pt x="12" y="2"/>
                  </a:lnTo>
                  <a:lnTo>
                    <a:pt x="14" y="2"/>
                  </a:lnTo>
                  <a:lnTo>
                    <a:pt x="14" y="2"/>
                  </a:lnTo>
                  <a:lnTo>
                    <a:pt x="14" y="2"/>
                  </a:lnTo>
                  <a:lnTo>
                    <a:pt x="14" y="2"/>
                  </a:lnTo>
                  <a:lnTo>
                    <a:pt x="14" y="2"/>
                  </a:lnTo>
                  <a:lnTo>
                    <a:pt x="14" y="2"/>
                  </a:lnTo>
                  <a:lnTo>
                    <a:pt x="14" y="2"/>
                  </a:lnTo>
                  <a:lnTo>
                    <a:pt x="15" y="2"/>
                  </a:lnTo>
                  <a:lnTo>
                    <a:pt x="15" y="2"/>
                  </a:lnTo>
                  <a:lnTo>
                    <a:pt x="14" y="2"/>
                  </a:lnTo>
                  <a:lnTo>
                    <a:pt x="15" y="2"/>
                  </a:lnTo>
                  <a:lnTo>
                    <a:pt x="15" y="3"/>
                  </a:lnTo>
                  <a:lnTo>
                    <a:pt x="15" y="3"/>
                  </a:lnTo>
                  <a:lnTo>
                    <a:pt x="15" y="3"/>
                  </a:lnTo>
                  <a:lnTo>
                    <a:pt x="15" y="3"/>
                  </a:lnTo>
                  <a:lnTo>
                    <a:pt x="14" y="3"/>
                  </a:lnTo>
                  <a:lnTo>
                    <a:pt x="14" y="2"/>
                  </a:lnTo>
                  <a:lnTo>
                    <a:pt x="14" y="2"/>
                  </a:lnTo>
                  <a:lnTo>
                    <a:pt x="14" y="2"/>
                  </a:lnTo>
                  <a:lnTo>
                    <a:pt x="14" y="2"/>
                  </a:lnTo>
                  <a:lnTo>
                    <a:pt x="14" y="2"/>
                  </a:lnTo>
                  <a:lnTo>
                    <a:pt x="14" y="2"/>
                  </a:lnTo>
                  <a:lnTo>
                    <a:pt x="12" y="2"/>
                  </a:lnTo>
                  <a:lnTo>
                    <a:pt x="12" y="2"/>
                  </a:lnTo>
                  <a:lnTo>
                    <a:pt x="12" y="2"/>
                  </a:lnTo>
                  <a:lnTo>
                    <a:pt x="12" y="2"/>
                  </a:lnTo>
                  <a:lnTo>
                    <a:pt x="12" y="2"/>
                  </a:lnTo>
                  <a:lnTo>
                    <a:pt x="12" y="3"/>
                  </a:lnTo>
                  <a:lnTo>
                    <a:pt x="12" y="2"/>
                  </a:lnTo>
                  <a:lnTo>
                    <a:pt x="12" y="2"/>
                  </a:lnTo>
                  <a:lnTo>
                    <a:pt x="12" y="2"/>
                  </a:lnTo>
                  <a:lnTo>
                    <a:pt x="11" y="2"/>
                  </a:lnTo>
                  <a:lnTo>
                    <a:pt x="11" y="2"/>
                  </a:lnTo>
                  <a:lnTo>
                    <a:pt x="11" y="2"/>
                  </a:lnTo>
                  <a:lnTo>
                    <a:pt x="11" y="2"/>
                  </a:lnTo>
                  <a:lnTo>
                    <a:pt x="11" y="3"/>
                  </a:lnTo>
                  <a:lnTo>
                    <a:pt x="11" y="3"/>
                  </a:lnTo>
                  <a:lnTo>
                    <a:pt x="11" y="3"/>
                  </a:lnTo>
                  <a:lnTo>
                    <a:pt x="11" y="3"/>
                  </a:lnTo>
                  <a:lnTo>
                    <a:pt x="11" y="3"/>
                  </a:lnTo>
                  <a:lnTo>
                    <a:pt x="11" y="2"/>
                  </a:lnTo>
                  <a:lnTo>
                    <a:pt x="11" y="2"/>
                  </a:lnTo>
                  <a:lnTo>
                    <a:pt x="11" y="2"/>
                  </a:lnTo>
                  <a:lnTo>
                    <a:pt x="11" y="2"/>
                  </a:lnTo>
                  <a:lnTo>
                    <a:pt x="11" y="1"/>
                  </a:lnTo>
                  <a:lnTo>
                    <a:pt x="11" y="1"/>
                  </a:lnTo>
                  <a:lnTo>
                    <a:pt x="11" y="1"/>
                  </a:lnTo>
                  <a:lnTo>
                    <a:pt x="10" y="1"/>
                  </a:lnTo>
                  <a:lnTo>
                    <a:pt x="10" y="1"/>
                  </a:lnTo>
                  <a:lnTo>
                    <a:pt x="10" y="1"/>
                  </a:lnTo>
                  <a:lnTo>
                    <a:pt x="10" y="1"/>
                  </a:lnTo>
                  <a:lnTo>
                    <a:pt x="10" y="0"/>
                  </a:lnTo>
                  <a:lnTo>
                    <a:pt x="10" y="0"/>
                  </a:lnTo>
                  <a:lnTo>
                    <a:pt x="10" y="0"/>
                  </a:lnTo>
                  <a:lnTo>
                    <a:pt x="10" y="0"/>
                  </a:lnTo>
                  <a:lnTo>
                    <a:pt x="9" y="0"/>
                  </a:lnTo>
                  <a:lnTo>
                    <a:pt x="9" y="0"/>
                  </a:lnTo>
                  <a:lnTo>
                    <a:pt x="9" y="1"/>
                  </a:lnTo>
                  <a:lnTo>
                    <a:pt x="9" y="1"/>
                  </a:lnTo>
                  <a:lnTo>
                    <a:pt x="9" y="1"/>
                  </a:lnTo>
                  <a:lnTo>
                    <a:pt x="9" y="1"/>
                  </a:lnTo>
                  <a:lnTo>
                    <a:pt x="9" y="1"/>
                  </a:lnTo>
                  <a:lnTo>
                    <a:pt x="9" y="1"/>
                  </a:lnTo>
                  <a:lnTo>
                    <a:pt x="8" y="1"/>
                  </a:lnTo>
                  <a:lnTo>
                    <a:pt x="8" y="1"/>
                  </a:lnTo>
                  <a:lnTo>
                    <a:pt x="8" y="0"/>
                  </a:lnTo>
                  <a:lnTo>
                    <a:pt x="8" y="0"/>
                  </a:lnTo>
                  <a:lnTo>
                    <a:pt x="8" y="0"/>
                  </a:lnTo>
                  <a:lnTo>
                    <a:pt x="8" y="0"/>
                  </a:lnTo>
                  <a:lnTo>
                    <a:pt x="8" y="0"/>
                  </a:lnTo>
                  <a:lnTo>
                    <a:pt x="7" y="0"/>
                  </a:lnTo>
                  <a:lnTo>
                    <a:pt x="7" y="0"/>
                  </a:lnTo>
                  <a:lnTo>
                    <a:pt x="7" y="1"/>
                  </a:lnTo>
                  <a:lnTo>
                    <a:pt x="7" y="1"/>
                  </a:lnTo>
                  <a:lnTo>
                    <a:pt x="7" y="1"/>
                  </a:lnTo>
                  <a:lnTo>
                    <a:pt x="7" y="1"/>
                  </a:lnTo>
                  <a:lnTo>
                    <a:pt x="5" y="1"/>
                  </a:lnTo>
                  <a:lnTo>
                    <a:pt x="5" y="1"/>
                  </a:lnTo>
                  <a:lnTo>
                    <a:pt x="5" y="1"/>
                  </a:lnTo>
                  <a:lnTo>
                    <a:pt x="5" y="1"/>
                  </a:lnTo>
                  <a:lnTo>
                    <a:pt x="4" y="1"/>
                  </a:lnTo>
                  <a:lnTo>
                    <a:pt x="4" y="1"/>
                  </a:lnTo>
                  <a:lnTo>
                    <a:pt x="4" y="1"/>
                  </a:lnTo>
                  <a:lnTo>
                    <a:pt x="4" y="1"/>
                  </a:lnTo>
                  <a:lnTo>
                    <a:pt x="4" y="1"/>
                  </a:lnTo>
                  <a:lnTo>
                    <a:pt x="4" y="1"/>
                  </a:lnTo>
                  <a:lnTo>
                    <a:pt x="3" y="1"/>
                  </a:lnTo>
                  <a:lnTo>
                    <a:pt x="3" y="1"/>
                  </a:lnTo>
                  <a:lnTo>
                    <a:pt x="3" y="1"/>
                  </a:lnTo>
                  <a:lnTo>
                    <a:pt x="3" y="1"/>
                  </a:lnTo>
                  <a:lnTo>
                    <a:pt x="3" y="1"/>
                  </a:lnTo>
                  <a:lnTo>
                    <a:pt x="3" y="1"/>
                  </a:lnTo>
                  <a:lnTo>
                    <a:pt x="3" y="2"/>
                  </a:lnTo>
                  <a:lnTo>
                    <a:pt x="3" y="2"/>
                  </a:lnTo>
                  <a:lnTo>
                    <a:pt x="3" y="2"/>
                  </a:lnTo>
                  <a:lnTo>
                    <a:pt x="2" y="2"/>
                  </a:lnTo>
                  <a:lnTo>
                    <a:pt x="2" y="2"/>
                  </a:lnTo>
                  <a:lnTo>
                    <a:pt x="2" y="1"/>
                  </a:lnTo>
                  <a:lnTo>
                    <a:pt x="2" y="1"/>
                  </a:lnTo>
                  <a:lnTo>
                    <a:pt x="2" y="1"/>
                  </a:lnTo>
                  <a:lnTo>
                    <a:pt x="2" y="1"/>
                  </a:lnTo>
                  <a:lnTo>
                    <a:pt x="2" y="1"/>
                  </a:lnTo>
                  <a:lnTo>
                    <a:pt x="1" y="1"/>
                  </a:lnTo>
                  <a:lnTo>
                    <a:pt x="1" y="1"/>
                  </a:lnTo>
                  <a:lnTo>
                    <a:pt x="1" y="1"/>
                  </a:lnTo>
                  <a:lnTo>
                    <a:pt x="1" y="0"/>
                  </a:lnTo>
                  <a:lnTo>
                    <a:pt x="1" y="0"/>
                  </a:lnTo>
                  <a:lnTo>
                    <a:pt x="1" y="0"/>
                  </a:lnTo>
                  <a:lnTo>
                    <a:pt x="1" y="0"/>
                  </a:lnTo>
                  <a:lnTo>
                    <a:pt x="1" y="0"/>
                  </a:lnTo>
                  <a:lnTo>
                    <a:pt x="1" y="0"/>
                  </a:lnTo>
                  <a:lnTo>
                    <a:pt x="1" y="0"/>
                  </a:lnTo>
                  <a:lnTo>
                    <a:pt x="1" y="1"/>
                  </a:lnTo>
                  <a:lnTo>
                    <a:pt x="2" y="1"/>
                  </a:lnTo>
                  <a:lnTo>
                    <a:pt x="2" y="1"/>
                  </a:lnTo>
                  <a:lnTo>
                    <a:pt x="2" y="1"/>
                  </a:lnTo>
                  <a:lnTo>
                    <a:pt x="2" y="1"/>
                  </a:lnTo>
                  <a:lnTo>
                    <a:pt x="3" y="1"/>
                  </a:lnTo>
                  <a:lnTo>
                    <a:pt x="3" y="1"/>
                  </a:lnTo>
                  <a:lnTo>
                    <a:pt x="3" y="1"/>
                  </a:lnTo>
                  <a:lnTo>
                    <a:pt x="3" y="1"/>
                  </a:lnTo>
                  <a:lnTo>
                    <a:pt x="3" y="1"/>
                  </a:lnTo>
                  <a:lnTo>
                    <a:pt x="3" y="1"/>
                  </a:lnTo>
                  <a:lnTo>
                    <a:pt x="3" y="1"/>
                  </a:lnTo>
                  <a:lnTo>
                    <a:pt x="3" y="1"/>
                  </a:lnTo>
                  <a:lnTo>
                    <a:pt x="4" y="1"/>
                  </a:lnTo>
                  <a:lnTo>
                    <a:pt x="4" y="1"/>
                  </a:lnTo>
                  <a:lnTo>
                    <a:pt x="4" y="1"/>
                  </a:lnTo>
                  <a:lnTo>
                    <a:pt x="4" y="1"/>
                  </a:lnTo>
                  <a:lnTo>
                    <a:pt x="4" y="1"/>
                  </a:lnTo>
                  <a:lnTo>
                    <a:pt x="5" y="1"/>
                  </a:lnTo>
                  <a:lnTo>
                    <a:pt x="5" y="0"/>
                  </a:lnTo>
                  <a:lnTo>
                    <a:pt x="5" y="0"/>
                  </a:lnTo>
                  <a:lnTo>
                    <a:pt x="5" y="0"/>
                  </a:lnTo>
                  <a:lnTo>
                    <a:pt x="5" y="0"/>
                  </a:lnTo>
                  <a:lnTo>
                    <a:pt x="7" y="0"/>
                  </a:lnTo>
                  <a:lnTo>
                    <a:pt x="7" y="0"/>
                  </a:lnTo>
                  <a:lnTo>
                    <a:pt x="7" y="0"/>
                  </a:lnTo>
                  <a:lnTo>
                    <a:pt x="7" y="0"/>
                  </a:lnTo>
                  <a:lnTo>
                    <a:pt x="7" y="0"/>
                  </a:lnTo>
                  <a:lnTo>
                    <a:pt x="8" y="0"/>
                  </a:lnTo>
                  <a:lnTo>
                    <a:pt x="8" y="0"/>
                  </a:lnTo>
                  <a:lnTo>
                    <a:pt x="8" y="0"/>
                  </a:lnTo>
                  <a:lnTo>
                    <a:pt x="9" y="0"/>
                  </a:lnTo>
                  <a:lnTo>
                    <a:pt x="9" y="0"/>
                  </a:lnTo>
                  <a:lnTo>
                    <a:pt x="9" y="0"/>
                  </a:lnTo>
                  <a:lnTo>
                    <a:pt x="9" y="0"/>
                  </a:lnTo>
                  <a:lnTo>
                    <a:pt x="10" y="0"/>
                  </a:lnTo>
                  <a:lnTo>
                    <a:pt x="10" y="0"/>
                  </a:lnTo>
                  <a:lnTo>
                    <a:pt x="10" y="0"/>
                  </a:lnTo>
                  <a:lnTo>
                    <a:pt x="10" y="0"/>
                  </a:lnTo>
                  <a:lnTo>
                    <a:pt x="10" y="0"/>
                  </a:lnTo>
                  <a:lnTo>
                    <a:pt x="10" y="0"/>
                  </a:lnTo>
                  <a:lnTo>
                    <a:pt x="10" y="0"/>
                  </a:lnTo>
                  <a:lnTo>
                    <a:pt x="1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7" name="Freeform 861">
              <a:extLst>
                <a:ext uri="{FF2B5EF4-FFF2-40B4-BE49-F238E27FC236}">
                  <a16:creationId xmlns="" xmlns:a16="http://schemas.microsoft.com/office/drawing/2014/main" id="{8966BFAF-A191-4FC1-9368-E643F40C311B}"/>
                </a:ext>
              </a:extLst>
            </p:cNvPr>
            <p:cNvSpPr>
              <a:spLocks noEditPoints="1"/>
            </p:cNvSpPr>
            <p:nvPr/>
          </p:nvSpPr>
          <p:spPr bwMode="auto">
            <a:xfrm>
              <a:off x="6285476" y="2961308"/>
              <a:ext cx="339532" cy="381655"/>
            </a:xfrm>
            <a:custGeom>
              <a:avLst/>
              <a:gdLst>
                <a:gd name="T0" fmla="*/ 237 w 266"/>
                <a:gd name="T1" fmla="*/ 119 h 299"/>
                <a:gd name="T2" fmla="*/ 189 w 266"/>
                <a:gd name="T3" fmla="*/ 2 h 299"/>
                <a:gd name="T4" fmla="*/ 200 w 266"/>
                <a:gd name="T5" fmla="*/ 6 h 299"/>
                <a:gd name="T6" fmla="*/ 214 w 266"/>
                <a:gd name="T7" fmla="*/ 8 h 299"/>
                <a:gd name="T8" fmla="*/ 226 w 266"/>
                <a:gd name="T9" fmla="*/ 18 h 299"/>
                <a:gd name="T10" fmla="*/ 240 w 266"/>
                <a:gd name="T11" fmla="*/ 12 h 299"/>
                <a:gd name="T12" fmla="*/ 252 w 266"/>
                <a:gd name="T13" fmla="*/ 23 h 299"/>
                <a:gd name="T14" fmla="*/ 260 w 266"/>
                <a:gd name="T15" fmla="*/ 39 h 299"/>
                <a:gd name="T16" fmla="*/ 266 w 266"/>
                <a:gd name="T17" fmla="*/ 53 h 299"/>
                <a:gd name="T18" fmla="*/ 255 w 266"/>
                <a:gd name="T19" fmla="*/ 65 h 299"/>
                <a:gd name="T20" fmla="*/ 247 w 266"/>
                <a:gd name="T21" fmla="*/ 79 h 299"/>
                <a:gd name="T22" fmla="*/ 240 w 266"/>
                <a:gd name="T23" fmla="*/ 95 h 299"/>
                <a:gd name="T24" fmla="*/ 242 w 266"/>
                <a:gd name="T25" fmla="*/ 103 h 299"/>
                <a:gd name="T26" fmla="*/ 235 w 266"/>
                <a:gd name="T27" fmla="*/ 113 h 299"/>
                <a:gd name="T28" fmla="*/ 232 w 266"/>
                <a:gd name="T29" fmla="*/ 124 h 299"/>
                <a:gd name="T30" fmla="*/ 238 w 266"/>
                <a:gd name="T31" fmla="*/ 139 h 299"/>
                <a:gd name="T32" fmla="*/ 237 w 266"/>
                <a:gd name="T33" fmla="*/ 152 h 299"/>
                <a:gd name="T34" fmla="*/ 239 w 266"/>
                <a:gd name="T35" fmla="*/ 175 h 299"/>
                <a:gd name="T36" fmla="*/ 242 w 266"/>
                <a:gd name="T37" fmla="*/ 194 h 299"/>
                <a:gd name="T38" fmla="*/ 254 w 266"/>
                <a:gd name="T39" fmla="*/ 212 h 299"/>
                <a:gd name="T40" fmla="*/ 225 w 266"/>
                <a:gd name="T41" fmla="*/ 229 h 299"/>
                <a:gd name="T42" fmla="*/ 227 w 266"/>
                <a:gd name="T43" fmla="*/ 237 h 299"/>
                <a:gd name="T44" fmla="*/ 226 w 266"/>
                <a:gd name="T45" fmla="*/ 257 h 299"/>
                <a:gd name="T46" fmla="*/ 227 w 266"/>
                <a:gd name="T47" fmla="*/ 274 h 299"/>
                <a:gd name="T48" fmla="*/ 238 w 266"/>
                <a:gd name="T49" fmla="*/ 280 h 299"/>
                <a:gd name="T50" fmla="*/ 240 w 266"/>
                <a:gd name="T51" fmla="*/ 298 h 299"/>
                <a:gd name="T52" fmla="*/ 228 w 266"/>
                <a:gd name="T53" fmla="*/ 291 h 299"/>
                <a:gd name="T54" fmla="*/ 213 w 266"/>
                <a:gd name="T55" fmla="*/ 280 h 299"/>
                <a:gd name="T56" fmla="*/ 203 w 266"/>
                <a:gd name="T57" fmla="*/ 274 h 299"/>
                <a:gd name="T58" fmla="*/ 186 w 266"/>
                <a:gd name="T59" fmla="*/ 272 h 299"/>
                <a:gd name="T60" fmla="*/ 176 w 266"/>
                <a:gd name="T61" fmla="*/ 264 h 299"/>
                <a:gd name="T62" fmla="*/ 164 w 266"/>
                <a:gd name="T63" fmla="*/ 259 h 299"/>
                <a:gd name="T64" fmla="*/ 146 w 266"/>
                <a:gd name="T65" fmla="*/ 261 h 299"/>
                <a:gd name="T66" fmla="*/ 140 w 266"/>
                <a:gd name="T67" fmla="*/ 253 h 299"/>
                <a:gd name="T68" fmla="*/ 133 w 266"/>
                <a:gd name="T69" fmla="*/ 235 h 299"/>
                <a:gd name="T70" fmla="*/ 134 w 266"/>
                <a:gd name="T71" fmla="*/ 215 h 299"/>
                <a:gd name="T72" fmla="*/ 126 w 266"/>
                <a:gd name="T73" fmla="*/ 201 h 299"/>
                <a:gd name="T74" fmla="*/ 112 w 266"/>
                <a:gd name="T75" fmla="*/ 196 h 299"/>
                <a:gd name="T76" fmla="*/ 99 w 266"/>
                <a:gd name="T77" fmla="*/ 208 h 299"/>
                <a:gd name="T78" fmla="*/ 82 w 266"/>
                <a:gd name="T79" fmla="*/ 212 h 299"/>
                <a:gd name="T80" fmla="*/ 70 w 266"/>
                <a:gd name="T81" fmla="*/ 207 h 299"/>
                <a:gd name="T82" fmla="*/ 63 w 266"/>
                <a:gd name="T83" fmla="*/ 191 h 299"/>
                <a:gd name="T84" fmla="*/ 57 w 266"/>
                <a:gd name="T85" fmla="*/ 179 h 299"/>
                <a:gd name="T86" fmla="*/ 33 w 266"/>
                <a:gd name="T87" fmla="*/ 179 h 299"/>
                <a:gd name="T88" fmla="*/ 10 w 266"/>
                <a:gd name="T89" fmla="*/ 177 h 299"/>
                <a:gd name="T90" fmla="*/ 5 w 266"/>
                <a:gd name="T91" fmla="*/ 174 h 299"/>
                <a:gd name="T92" fmla="*/ 13 w 266"/>
                <a:gd name="T93" fmla="*/ 158 h 299"/>
                <a:gd name="T94" fmla="*/ 22 w 266"/>
                <a:gd name="T95" fmla="*/ 155 h 299"/>
                <a:gd name="T96" fmla="*/ 31 w 266"/>
                <a:gd name="T97" fmla="*/ 163 h 299"/>
                <a:gd name="T98" fmla="*/ 46 w 266"/>
                <a:gd name="T99" fmla="*/ 153 h 299"/>
                <a:gd name="T100" fmla="*/ 56 w 266"/>
                <a:gd name="T101" fmla="*/ 134 h 299"/>
                <a:gd name="T102" fmla="*/ 63 w 266"/>
                <a:gd name="T103" fmla="*/ 111 h 299"/>
                <a:gd name="T104" fmla="*/ 78 w 266"/>
                <a:gd name="T105" fmla="*/ 93 h 299"/>
                <a:gd name="T106" fmla="*/ 82 w 266"/>
                <a:gd name="T107" fmla="*/ 64 h 299"/>
                <a:gd name="T108" fmla="*/ 88 w 266"/>
                <a:gd name="T109" fmla="*/ 40 h 299"/>
                <a:gd name="T110" fmla="*/ 91 w 266"/>
                <a:gd name="T111" fmla="*/ 16 h 299"/>
                <a:gd name="T112" fmla="*/ 106 w 266"/>
                <a:gd name="T113" fmla="*/ 5 h 299"/>
                <a:gd name="T114" fmla="*/ 120 w 266"/>
                <a:gd name="T115" fmla="*/ 15 h 299"/>
                <a:gd name="T116" fmla="*/ 139 w 266"/>
                <a:gd name="T117" fmla="*/ 19 h 299"/>
                <a:gd name="T118" fmla="*/ 148 w 266"/>
                <a:gd name="T119" fmla="*/ 11 h 299"/>
                <a:gd name="T120" fmla="*/ 163 w 266"/>
                <a:gd name="T121" fmla="*/ 8 h 299"/>
                <a:gd name="T122" fmla="*/ 175 w 266"/>
                <a:gd name="T123" fmla="*/ 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6" h="299">
                  <a:moveTo>
                    <a:pt x="11" y="179"/>
                  </a:moveTo>
                  <a:lnTo>
                    <a:pt x="10" y="180"/>
                  </a:lnTo>
                  <a:lnTo>
                    <a:pt x="8" y="180"/>
                  </a:lnTo>
                  <a:lnTo>
                    <a:pt x="7" y="180"/>
                  </a:lnTo>
                  <a:lnTo>
                    <a:pt x="8" y="180"/>
                  </a:lnTo>
                  <a:lnTo>
                    <a:pt x="8" y="179"/>
                  </a:lnTo>
                  <a:lnTo>
                    <a:pt x="10" y="179"/>
                  </a:lnTo>
                  <a:lnTo>
                    <a:pt x="11" y="179"/>
                  </a:lnTo>
                  <a:close/>
                  <a:moveTo>
                    <a:pt x="235" y="116"/>
                  </a:moveTo>
                  <a:lnTo>
                    <a:pt x="235" y="117"/>
                  </a:lnTo>
                  <a:lnTo>
                    <a:pt x="235" y="116"/>
                  </a:lnTo>
                  <a:lnTo>
                    <a:pt x="237" y="116"/>
                  </a:lnTo>
                  <a:lnTo>
                    <a:pt x="237" y="117"/>
                  </a:lnTo>
                  <a:lnTo>
                    <a:pt x="235" y="117"/>
                  </a:lnTo>
                  <a:lnTo>
                    <a:pt x="237" y="117"/>
                  </a:lnTo>
                  <a:lnTo>
                    <a:pt x="237" y="118"/>
                  </a:lnTo>
                  <a:lnTo>
                    <a:pt x="235" y="118"/>
                  </a:lnTo>
                  <a:lnTo>
                    <a:pt x="235" y="119"/>
                  </a:lnTo>
                  <a:lnTo>
                    <a:pt x="237" y="119"/>
                  </a:lnTo>
                  <a:lnTo>
                    <a:pt x="235" y="120"/>
                  </a:lnTo>
                  <a:lnTo>
                    <a:pt x="235" y="121"/>
                  </a:lnTo>
                  <a:lnTo>
                    <a:pt x="234" y="121"/>
                  </a:lnTo>
                  <a:lnTo>
                    <a:pt x="235" y="121"/>
                  </a:lnTo>
                  <a:lnTo>
                    <a:pt x="235" y="120"/>
                  </a:lnTo>
                  <a:lnTo>
                    <a:pt x="234" y="120"/>
                  </a:lnTo>
                  <a:lnTo>
                    <a:pt x="234" y="121"/>
                  </a:lnTo>
                  <a:lnTo>
                    <a:pt x="234" y="120"/>
                  </a:lnTo>
                  <a:lnTo>
                    <a:pt x="234" y="119"/>
                  </a:lnTo>
                  <a:lnTo>
                    <a:pt x="235" y="119"/>
                  </a:lnTo>
                  <a:lnTo>
                    <a:pt x="235" y="118"/>
                  </a:lnTo>
                  <a:lnTo>
                    <a:pt x="235" y="117"/>
                  </a:lnTo>
                  <a:lnTo>
                    <a:pt x="235" y="116"/>
                  </a:lnTo>
                  <a:close/>
                  <a:moveTo>
                    <a:pt x="185" y="0"/>
                  </a:moveTo>
                  <a:lnTo>
                    <a:pt x="186" y="0"/>
                  </a:lnTo>
                  <a:lnTo>
                    <a:pt x="186" y="1"/>
                  </a:lnTo>
                  <a:lnTo>
                    <a:pt x="188" y="1"/>
                  </a:lnTo>
                  <a:lnTo>
                    <a:pt x="188" y="2"/>
                  </a:lnTo>
                  <a:lnTo>
                    <a:pt x="189" y="2"/>
                  </a:lnTo>
                  <a:lnTo>
                    <a:pt x="190" y="2"/>
                  </a:lnTo>
                  <a:lnTo>
                    <a:pt x="190" y="4"/>
                  </a:lnTo>
                  <a:lnTo>
                    <a:pt x="191" y="4"/>
                  </a:lnTo>
                  <a:lnTo>
                    <a:pt x="191" y="2"/>
                  </a:lnTo>
                  <a:lnTo>
                    <a:pt x="192" y="2"/>
                  </a:lnTo>
                  <a:lnTo>
                    <a:pt x="192" y="4"/>
                  </a:lnTo>
                  <a:lnTo>
                    <a:pt x="193" y="4"/>
                  </a:lnTo>
                  <a:lnTo>
                    <a:pt x="193" y="2"/>
                  </a:lnTo>
                  <a:lnTo>
                    <a:pt x="195" y="2"/>
                  </a:lnTo>
                  <a:lnTo>
                    <a:pt x="195" y="4"/>
                  </a:lnTo>
                  <a:lnTo>
                    <a:pt x="196" y="4"/>
                  </a:lnTo>
                  <a:lnTo>
                    <a:pt x="197" y="5"/>
                  </a:lnTo>
                  <a:lnTo>
                    <a:pt x="198" y="4"/>
                  </a:lnTo>
                  <a:lnTo>
                    <a:pt x="198" y="5"/>
                  </a:lnTo>
                  <a:lnTo>
                    <a:pt x="198" y="6"/>
                  </a:lnTo>
                  <a:lnTo>
                    <a:pt x="199" y="6"/>
                  </a:lnTo>
                  <a:lnTo>
                    <a:pt x="200" y="6"/>
                  </a:lnTo>
                  <a:lnTo>
                    <a:pt x="200" y="5"/>
                  </a:lnTo>
                  <a:lnTo>
                    <a:pt x="200" y="6"/>
                  </a:lnTo>
                  <a:lnTo>
                    <a:pt x="202" y="5"/>
                  </a:lnTo>
                  <a:lnTo>
                    <a:pt x="202" y="6"/>
                  </a:lnTo>
                  <a:lnTo>
                    <a:pt x="202" y="5"/>
                  </a:lnTo>
                  <a:lnTo>
                    <a:pt x="203" y="5"/>
                  </a:lnTo>
                  <a:lnTo>
                    <a:pt x="204" y="6"/>
                  </a:lnTo>
                  <a:lnTo>
                    <a:pt x="205" y="6"/>
                  </a:lnTo>
                  <a:lnTo>
                    <a:pt x="205" y="5"/>
                  </a:lnTo>
                  <a:lnTo>
                    <a:pt x="205" y="4"/>
                  </a:lnTo>
                  <a:lnTo>
                    <a:pt x="206" y="4"/>
                  </a:lnTo>
                  <a:lnTo>
                    <a:pt x="207" y="4"/>
                  </a:lnTo>
                  <a:lnTo>
                    <a:pt x="209" y="4"/>
                  </a:lnTo>
                  <a:lnTo>
                    <a:pt x="210" y="5"/>
                  </a:lnTo>
                  <a:lnTo>
                    <a:pt x="211" y="5"/>
                  </a:lnTo>
                  <a:lnTo>
                    <a:pt x="212" y="5"/>
                  </a:lnTo>
                  <a:lnTo>
                    <a:pt x="212" y="6"/>
                  </a:lnTo>
                  <a:lnTo>
                    <a:pt x="212" y="7"/>
                  </a:lnTo>
                  <a:lnTo>
                    <a:pt x="213" y="7"/>
                  </a:lnTo>
                  <a:lnTo>
                    <a:pt x="213" y="8"/>
                  </a:lnTo>
                  <a:lnTo>
                    <a:pt x="214" y="8"/>
                  </a:lnTo>
                  <a:lnTo>
                    <a:pt x="216" y="8"/>
                  </a:lnTo>
                  <a:lnTo>
                    <a:pt x="216" y="9"/>
                  </a:lnTo>
                  <a:lnTo>
                    <a:pt x="217" y="9"/>
                  </a:lnTo>
                  <a:lnTo>
                    <a:pt x="217" y="11"/>
                  </a:lnTo>
                  <a:lnTo>
                    <a:pt x="217" y="12"/>
                  </a:lnTo>
                  <a:lnTo>
                    <a:pt x="217" y="13"/>
                  </a:lnTo>
                  <a:lnTo>
                    <a:pt x="218" y="13"/>
                  </a:lnTo>
                  <a:lnTo>
                    <a:pt x="218" y="14"/>
                  </a:lnTo>
                  <a:lnTo>
                    <a:pt x="219" y="14"/>
                  </a:lnTo>
                  <a:lnTo>
                    <a:pt x="219" y="13"/>
                  </a:lnTo>
                  <a:lnTo>
                    <a:pt x="219" y="14"/>
                  </a:lnTo>
                  <a:lnTo>
                    <a:pt x="220" y="14"/>
                  </a:lnTo>
                  <a:lnTo>
                    <a:pt x="220" y="15"/>
                  </a:lnTo>
                  <a:lnTo>
                    <a:pt x="221" y="15"/>
                  </a:lnTo>
                  <a:lnTo>
                    <a:pt x="223" y="16"/>
                  </a:lnTo>
                  <a:lnTo>
                    <a:pt x="224" y="16"/>
                  </a:lnTo>
                  <a:lnTo>
                    <a:pt x="225" y="16"/>
                  </a:lnTo>
                  <a:lnTo>
                    <a:pt x="225" y="18"/>
                  </a:lnTo>
                  <a:lnTo>
                    <a:pt x="226" y="18"/>
                  </a:lnTo>
                  <a:lnTo>
                    <a:pt x="227" y="16"/>
                  </a:lnTo>
                  <a:lnTo>
                    <a:pt x="228" y="16"/>
                  </a:lnTo>
                  <a:lnTo>
                    <a:pt x="228" y="15"/>
                  </a:lnTo>
                  <a:lnTo>
                    <a:pt x="230" y="15"/>
                  </a:lnTo>
                  <a:lnTo>
                    <a:pt x="230" y="14"/>
                  </a:lnTo>
                  <a:lnTo>
                    <a:pt x="231" y="14"/>
                  </a:lnTo>
                  <a:lnTo>
                    <a:pt x="232" y="15"/>
                  </a:lnTo>
                  <a:lnTo>
                    <a:pt x="233" y="15"/>
                  </a:lnTo>
                  <a:lnTo>
                    <a:pt x="234" y="14"/>
                  </a:lnTo>
                  <a:lnTo>
                    <a:pt x="234" y="15"/>
                  </a:lnTo>
                  <a:lnTo>
                    <a:pt x="235" y="15"/>
                  </a:lnTo>
                  <a:lnTo>
                    <a:pt x="237" y="16"/>
                  </a:lnTo>
                  <a:lnTo>
                    <a:pt x="237" y="18"/>
                  </a:lnTo>
                  <a:lnTo>
                    <a:pt x="238" y="16"/>
                  </a:lnTo>
                  <a:lnTo>
                    <a:pt x="239" y="16"/>
                  </a:lnTo>
                  <a:lnTo>
                    <a:pt x="239" y="15"/>
                  </a:lnTo>
                  <a:lnTo>
                    <a:pt x="240" y="14"/>
                  </a:lnTo>
                  <a:lnTo>
                    <a:pt x="240" y="13"/>
                  </a:lnTo>
                  <a:lnTo>
                    <a:pt x="240" y="12"/>
                  </a:lnTo>
                  <a:lnTo>
                    <a:pt x="241" y="12"/>
                  </a:lnTo>
                  <a:lnTo>
                    <a:pt x="242" y="12"/>
                  </a:lnTo>
                  <a:lnTo>
                    <a:pt x="244" y="13"/>
                  </a:lnTo>
                  <a:lnTo>
                    <a:pt x="245" y="13"/>
                  </a:lnTo>
                  <a:lnTo>
                    <a:pt x="245" y="14"/>
                  </a:lnTo>
                  <a:lnTo>
                    <a:pt x="245" y="15"/>
                  </a:lnTo>
                  <a:lnTo>
                    <a:pt x="245" y="16"/>
                  </a:lnTo>
                  <a:lnTo>
                    <a:pt x="246" y="16"/>
                  </a:lnTo>
                  <a:lnTo>
                    <a:pt x="247" y="16"/>
                  </a:lnTo>
                  <a:lnTo>
                    <a:pt x="247" y="18"/>
                  </a:lnTo>
                  <a:lnTo>
                    <a:pt x="247" y="19"/>
                  </a:lnTo>
                  <a:lnTo>
                    <a:pt x="248" y="19"/>
                  </a:lnTo>
                  <a:lnTo>
                    <a:pt x="248" y="20"/>
                  </a:lnTo>
                  <a:lnTo>
                    <a:pt x="249" y="20"/>
                  </a:lnTo>
                  <a:lnTo>
                    <a:pt x="249" y="21"/>
                  </a:lnTo>
                  <a:lnTo>
                    <a:pt x="250" y="21"/>
                  </a:lnTo>
                  <a:lnTo>
                    <a:pt x="250" y="22"/>
                  </a:lnTo>
                  <a:lnTo>
                    <a:pt x="250" y="23"/>
                  </a:lnTo>
                  <a:lnTo>
                    <a:pt x="252" y="23"/>
                  </a:lnTo>
                  <a:lnTo>
                    <a:pt x="253" y="23"/>
                  </a:lnTo>
                  <a:lnTo>
                    <a:pt x="254" y="25"/>
                  </a:lnTo>
                  <a:lnTo>
                    <a:pt x="255" y="25"/>
                  </a:lnTo>
                  <a:lnTo>
                    <a:pt x="256" y="27"/>
                  </a:lnTo>
                  <a:lnTo>
                    <a:pt x="256" y="28"/>
                  </a:lnTo>
                  <a:lnTo>
                    <a:pt x="257" y="28"/>
                  </a:lnTo>
                  <a:lnTo>
                    <a:pt x="259" y="28"/>
                  </a:lnTo>
                  <a:lnTo>
                    <a:pt x="259" y="27"/>
                  </a:lnTo>
                  <a:lnTo>
                    <a:pt x="259" y="28"/>
                  </a:lnTo>
                  <a:lnTo>
                    <a:pt x="260" y="29"/>
                  </a:lnTo>
                  <a:lnTo>
                    <a:pt x="260" y="30"/>
                  </a:lnTo>
                  <a:lnTo>
                    <a:pt x="261" y="30"/>
                  </a:lnTo>
                  <a:lnTo>
                    <a:pt x="261" y="32"/>
                  </a:lnTo>
                  <a:lnTo>
                    <a:pt x="261" y="33"/>
                  </a:lnTo>
                  <a:lnTo>
                    <a:pt x="260" y="33"/>
                  </a:lnTo>
                  <a:lnTo>
                    <a:pt x="260" y="34"/>
                  </a:lnTo>
                  <a:lnTo>
                    <a:pt x="259" y="36"/>
                  </a:lnTo>
                  <a:lnTo>
                    <a:pt x="259" y="37"/>
                  </a:lnTo>
                  <a:lnTo>
                    <a:pt x="260" y="39"/>
                  </a:lnTo>
                  <a:lnTo>
                    <a:pt x="260" y="40"/>
                  </a:lnTo>
                  <a:lnTo>
                    <a:pt x="260" y="41"/>
                  </a:lnTo>
                  <a:lnTo>
                    <a:pt x="260" y="42"/>
                  </a:lnTo>
                  <a:lnTo>
                    <a:pt x="259" y="43"/>
                  </a:lnTo>
                  <a:lnTo>
                    <a:pt x="259" y="44"/>
                  </a:lnTo>
                  <a:lnTo>
                    <a:pt x="259" y="46"/>
                  </a:lnTo>
                  <a:lnTo>
                    <a:pt x="259" y="47"/>
                  </a:lnTo>
                  <a:lnTo>
                    <a:pt x="260" y="47"/>
                  </a:lnTo>
                  <a:lnTo>
                    <a:pt x="260" y="48"/>
                  </a:lnTo>
                  <a:lnTo>
                    <a:pt x="260" y="49"/>
                  </a:lnTo>
                  <a:lnTo>
                    <a:pt x="261" y="49"/>
                  </a:lnTo>
                  <a:lnTo>
                    <a:pt x="261" y="48"/>
                  </a:lnTo>
                  <a:lnTo>
                    <a:pt x="262" y="48"/>
                  </a:lnTo>
                  <a:lnTo>
                    <a:pt x="263" y="49"/>
                  </a:lnTo>
                  <a:lnTo>
                    <a:pt x="264" y="49"/>
                  </a:lnTo>
                  <a:lnTo>
                    <a:pt x="264" y="50"/>
                  </a:lnTo>
                  <a:lnTo>
                    <a:pt x="266" y="50"/>
                  </a:lnTo>
                  <a:lnTo>
                    <a:pt x="266" y="51"/>
                  </a:lnTo>
                  <a:lnTo>
                    <a:pt x="266" y="53"/>
                  </a:lnTo>
                  <a:lnTo>
                    <a:pt x="264" y="53"/>
                  </a:lnTo>
                  <a:lnTo>
                    <a:pt x="264" y="54"/>
                  </a:lnTo>
                  <a:lnTo>
                    <a:pt x="263" y="54"/>
                  </a:lnTo>
                  <a:lnTo>
                    <a:pt x="263" y="55"/>
                  </a:lnTo>
                  <a:lnTo>
                    <a:pt x="262" y="55"/>
                  </a:lnTo>
                  <a:lnTo>
                    <a:pt x="261" y="55"/>
                  </a:lnTo>
                  <a:lnTo>
                    <a:pt x="260" y="57"/>
                  </a:lnTo>
                  <a:lnTo>
                    <a:pt x="259" y="58"/>
                  </a:lnTo>
                  <a:lnTo>
                    <a:pt x="257" y="60"/>
                  </a:lnTo>
                  <a:lnTo>
                    <a:pt x="257" y="61"/>
                  </a:lnTo>
                  <a:lnTo>
                    <a:pt x="256" y="61"/>
                  </a:lnTo>
                  <a:lnTo>
                    <a:pt x="256" y="62"/>
                  </a:lnTo>
                  <a:lnTo>
                    <a:pt x="255" y="62"/>
                  </a:lnTo>
                  <a:lnTo>
                    <a:pt x="255" y="63"/>
                  </a:lnTo>
                  <a:lnTo>
                    <a:pt x="254" y="64"/>
                  </a:lnTo>
                  <a:lnTo>
                    <a:pt x="254" y="65"/>
                  </a:lnTo>
                  <a:lnTo>
                    <a:pt x="254" y="67"/>
                  </a:lnTo>
                  <a:lnTo>
                    <a:pt x="255" y="67"/>
                  </a:lnTo>
                  <a:lnTo>
                    <a:pt x="255" y="65"/>
                  </a:lnTo>
                  <a:lnTo>
                    <a:pt x="255" y="67"/>
                  </a:lnTo>
                  <a:lnTo>
                    <a:pt x="254" y="67"/>
                  </a:lnTo>
                  <a:lnTo>
                    <a:pt x="253" y="67"/>
                  </a:lnTo>
                  <a:lnTo>
                    <a:pt x="253" y="68"/>
                  </a:lnTo>
                  <a:lnTo>
                    <a:pt x="253" y="67"/>
                  </a:lnTo>
                  <a:lnTo>
                    <a:pt x="253" y="68"/>
                  </a:lnTo>
                  <a:lnTo>
                    <a:pt x="252" y="68"/>
                  </a:lnTo>
                  <a:lnTo>
                    <a:pt x="252" y="69"/>
                  </a:lnTo>
                  <a:lnTo>
                    <a:pt x="252" y="70"/>
                  </a:lnTo>
                  <a:lnTo>
                    <a:pt x="250" y="71"/>
                  </a:lnTo>
                  <a:lnTo>
                    <a:pt x="249" y="71"/>
                  </a:lnTo>
                  <a:lnTo>
                    <a:pt x="248" y="72"/>
                  </a:lnTo>
                  <a:lnTo>
                    <a:pt x="247" y="74"/>
                  </a:lnTo>
                  <a:lnTo>
                    <a:pt x="248" y="75"/>
                  </a:lnTo>
                  <a:lnTo>
                    <a:pt x="247" y="76"/>
                  </a:lnTo>
                  <a:lnTo>
                    <a:pt x="248" y="77"/>
                  </a:lnTo>
                  <a:lnTo>
                    <a:pt x="248" y="78"/>
                  </a:lnTo>
                  <a:lnTo>
                    <a:pt x="247" y="78"/>
                  </a:lnTo>
                  <a:lnTo>
                    <a:pt x="247" y="79"/>
                  </a:lnTo>
                  <a:lnTo>
                    <a:pt x="246" y="79"/>
                  </a:lnTo>
                  <a:lnTo>
                    <a:pt x="246" y="81"/>
                  </a:lnTo>
                  <a:lnTo>
                    <a:pt x="246" y="83"/>
                  </a:lnTo>
                  <a:lnTo>
                    <a:pt x="245" y="83"/>
                  </a:lnTo>
                  <a:lnTo>
                    <a:pt x="245" y="84"/>
                  </a:lnTo>
                  <a:lnTo>
                    <a:pt x="245" y="85"/>
                  </a:lnTo>
                  <a:lnTo>
                    <a:pt x="245" y="86"/>
                  </a:lnTo>
                  <a:lnTo>
                    <a:pt x="245" y="88"/>
                  </a:lnTo>
                  <a:lnTo>
                    <a:pt x="244" y="88"/>
                  </a:lnTo>
                  <a:lnTo>
                    <a:pt x="242" y="88"/>
                  </a:lnTo>
                  <a:lnTo>
                    <a:pt x="241" y="89"/>
                  </a:lnTo>
                  <a:lnTo>
                    <a:pt x="241" y="90"/>
                  </a:lnTo>
                  <a:lnTo>
                    <a:pt x="241" y="91"/>
                  </a:lnTo>
                  <a:lnTo>
                    <a:pt x="240" y="91"/>
                  </a:lnTo>
                  <a:lnTo>
                    <a:pt x="240" y="92"/>
                  </a:lnTo>
                  <a:lnTo>
                    <a:pt x="240" y="93"/>
                  </a:lnTo>
                  <a:lnTo>
                    <a:pt x="239" y="93"/>
                  </a:lnTo>
                  <a:lnTo>
                    <a:pt x="239" y="95"/>
                  </a:lnTo>
                  <a:lnTo>
                    <a:pt x="240" y="95"/>
                  </a:lnTo>
                  <a:lnTo>
                    <a:pt x="240" y="96"/>
                  </a:lnTo>
                  <a:lnTo>
                    <a:pt x="240" y="97"/>
                  </a:lnTo>
                  <a:lnTo>
                    <a:pt x="240" y="96"/>
                  </a:lnTo>
                  <a:lnTo>
                    <a:pt x="240" y="97"/>
                  </a:lnTo>
                  <a:lnTo>
                    <a:pt x="240" y="96"/>
                  </a:lnTo>
                  <a:lnTo>
                    <a:pt x="241" y="96"/>
                  </a:lnTo>
                  <a:lnTo>
                    <a:pt x="242" y="96"/>
                  </a:lnTo>
                  <a:lnTo>
                    <a:pt x="242" y="95"/>
                  </a:lnTo>
                  <a:lnTo>
                    <a:pt x="244" y="95"/>
                  </a:lnTo>
                  <a:lnTo>
                    <a:pt x="244" y="93"/>
                  </a:lnTo>
                  <a:lnTo>
                    <a:pt x="244" y="95"/>
                  </a:lnTo>
                  <a:lnTo>
                    <a:pt x="244" y="96"/>
                  </a:lnTo>
                  <a:lnTo>
                    <a:pt x="244" y="97"/>
                  </a:lnTo>
                  <a:lnTo>
                    <a:pt x="244" y="98"/>
                  </a:lnTo>
                  <a:lnTo>
                    <a:pt x="244" y="99"/>
                  </a:lnTo>
                  <a:lnTo>
                    <a:pt x="242" y="99"/>
                  </a:lnTo>
                  <a:lnTo>
                    <a:pt x="242" y="100"/>
                  </a:lnTo>
                  <a:lnTo>
                    <a:pt x="242" y="102"/>
                  </a:lnTo>
                  <a:lnTo>
                    <a:pt x="242" y="103"/>
                  </a:lnTo>
                  <a:lnTo>
                    <a:pt x="242" y="104"/>
                  </a:lnTo>
                  <a:lnTo>
                    <a:pt x="242" y="105"/>
                  </a:lnTo>
                  <a:lnTo>
                    <a:pt x="242" y="106"/>
                  </a:lnTo>
                  <a:lnTo>
                    <a:pt x="242" y="107"/>
                  </a:lnTo>
                  <a:lnTo>
                    <a:pt x="241" y="109"/>
                  </a:lnTo>
                  <a:lnTo>
                    <a:pt x="241" y="110"/>
                  </a:lnTo>
                  <a:lnTo>
                    <a:pt x="240" y="110"/>
                  </a:lnTo>
                  <a:lnTo>
                    <a:pt x="239" y="110"/>
                  </a:lnTo>
                  <a:lnTo>
                    <a:pt x="239" y="111"/>
                  </a:lnTo>
                  <a:lnTo>
                    <a:pt x="238" y="112"/>
                  </a:lnTo>
                  <a:lnTo>
                    <a:pt x="237" y="112"/>
                  </a:lnTo>
                  <a:lnTo>
                    <a:pt x="237" y="111"/>
                  </a:lnTo>
                  <a:lnTo>
                    <a:pt x="235" y="111"/>
                  </a:lnTo>
                  <a:lnTo>
                    <a:pt x="235" y="112"/>
                  </a:lnTo>
                  <a:lnTo>
                    <a:pt x="234" y="112"/>
                  </a:lnTo>
                  <a:lnTo>
                    <a:pt x="235" y="112"/>
                  </a:lnTo>
                  <a:lnTo>
                    <a:pt x="235" y="111"/>
                  </a:lnTo>
                  <a:lnTo>
                    <a:pt x="235" y="112"/>
                  </a:lnTo>
                  <a:lnTo>
                    <a:pt x="235" y="113"/>
                  </a:lnTo>
                  <a:lnTo>
                    <a:pt x="234" y="113"/>
                  </a:lnTo>
                  <a:lnTo>
                    <a:pt x="234" y="114"/>
                  </a:lnTo>
                  <a:lnTo>
                    <a:pt x="235" y="114"/>
                  </a:lnTo>
                  <a:lnTo>
                    <a:pt x="234" y="114"/>
                  </a:lnTo>
                  <a:lnTo>
                    <a:pt x="234" y="117"/>
                  </a:lnTo>
                  <a:lnTo>
                    <a:pt x="233" y="117"/>
                  </a:lnTo>
                  <a:lnTo>
                    <a:pt x="233" y="118"/>
                  </a:lnTo>
                  <a:lnTo>
                    <a:pt x="233" y="117"/>
                  </a:lnTo>
                  <a:lnTo>
                    <a:pt x="234" y="117"/>
                  </a:lnTo>
                  <a:lnTo>
                    <a:pt x="234" y="118"/>
                  </a:lnTo>
                  <a:lnTo>
                    <a:pt x="233" y="119"/>
                  </a:lnTo>
                  <a:lnTo>
                    <a:pt x="233" y="120"/>
                  </a:lnTo>
                  <a:lnTo>
                    <a:pt x="233" y="121"/>
                  </a:lnTo>
                  <a:lnTo>
                    <a:pt x="233" y="123"/>
                  </a:lnTo>
                  <a:lnTo>
                    <a:pt x="233" y="121"/>
                  </a:lnTo>
                  <a:lnTo>
                    <a:pt x="234" y="121"/>
                  </a:lnTo>
                  <a:lnTo>
                    <a:pt x="234" y="123"/>
                  </a:lnTo>
                  <a:lnTo>
                    <a:pt x="233" y="123"/>
                  </a:lnTo>
                  <a:lnTo>
                    <a:pt x="232" y="124"/>
                  </a:lnTo>
                  <a:lnTo>
                    <a:pt x="232" y="125"/>
                  </a:lnTo>
                  <a:lnTo>
                    <a:pt x="233" y="125"/>
                  </a:lnTo>
                  <a:lnTo>
                    <a:pt x="233" y="126"/>
                  </a:lnTo>
                  <a:lnTo>
                    <a:pt x="233" y="127"/>
                  </a:lnTo>
                  <a:lnTo>
                    <a:pt x="233" y="128"/>
                  </a:lnTo>
                  <a:lnTo>
                    <a:pt x="234" y="128"/>
                  </a:lnTo>
                  <a:lnTo>
                    <a:pt x="235" y="130"/>
                  </a:lnTo>
                  <a:lnTo>
                    <a:pt x="234" y="130"/>
                  </a:lnTo>
                  <a:lnTo>
                    <a:pt x="234" y="131"/>
                  </a:lnTo>
                  <a:lnTo>
                    <a:pt x="235" y="131"/>
                  </a:lnTo>
                  <a:lnTo>
                    <a:pt x="235" y="132"/>
                  </a:lnTo>
                  <a:lnTo>
                    <a:pt x="237" y="132"/>
                  </a:lnTo>
                  <a:lnTo>
                    <a:pt x="237" y="133"/>
                  </a:lnTo>
                  <a:lnTo>
                    <a:pt x="238" y="133"/>
                  </a:lnTo>
                  <a:lnTo>
                    <a:pt x="238" y="134"/>
                  </a:lnTo>
                  <a:lnTo>
                    <a:pt x="238" y="135"/>
                  </a:lnTo>
                  <a:lnTo>
                    <a:pt x="238" y="137"/>
                  </a:lnTo>
                  <a:lnTo>
                    <a:pt x="238" y="138"/>
                  </a:lnTo>
                  <a:lnTo>
                    <a:pt x="238" y="139"/>
                  </a:lnTo>
                  <a:lnTo>
                    <a:pt x="237" y="139"/>
                  </a:lnTo>
                  <a:lnTo>
                    <a:pt x="237" y="140"/>
                  </a:lnTo>
                  <a:lnTo>
                    <a:pt x="237" y="144"/>
                  </a:lnTo>
                  <a:lnTo>
                    <a:pt x="237" y="145"/>
                  </a:lnTo>
                  <a:lnTo>
                    <a:pt x="235" y="145"/>
                  </a:lnTo>
                  <a:lnTo>
                    <a:pt x="235" y="146"/>
                  </a:lnTo>
                  <a:lnTo>
                    <a:pt x="237" y="146"/>
                  </a:lnTo>
                  <a:lnTo>
                    <a:pt x="235" y="147"/>
                  </a:lnTo>
                  <a:lnTo>
                    <a:pt x="235" y="148"/>
                  </a:lnTo>
                  <a:lnTo>
                    <a:pt x="235" y="149"/>
                  </a:lnTo>
                  <a:lnTo>
                    <a:pt x="235" y="151"/>
                  </a:lnTo>
                  <a:lnTo>
                    <a:pt x="235" y="152"/>
                  </a:lnTo>
                  <a:lnTo>
                    <a:pt x="235" y="153"/>
                  </a:lnTo>
                  <a:lnTo>
                    <a:pt x="235" y="154"/>
                  </a:lnTo>
                  <a:lnTo>
                    <a:pt x="234" y="154"/>
                  </a:lnTo>
                  <a:lnTo>
                    <a:pt x="235" y="154"/>
                  </a:lnTo>
                  <a:lnTo>
                    <a:pt x="237" y="154"/>
                  </a:lnTo>
                  <a:lnTo>
                    <a:pt x="237" y="153"/>
                  </a:lnTo>
                  <a:lnTo>
                    <a:pt x="237" y="152"/>
                  </a:lnTo>
                  <a:lnTo>
                    <a:pt x="238" y="151"/>
                  </a:lnTo>
                  <a:lnTo>
                    <a:pt x="238" y="149"/>
                  </a:lnTo>
                  <a:lnTo>
                    <a:pt x="238" y="151"/>
                  </a:lnTo>
                  <a:lnTo>
                    <a:pt x="238" y="155"/>
                  </a:lnTo>
                  <a:lnTo>
                    <a:pt x="237" y="155"/>
                  </a:lnTo>
                  <a:lnTo>
                    <a:pt x="237" y="156"/>
                  </a:lnTo>
                  <a:lnTo>
                    <a:pt x="237" y="158"/>
                  </a:lnTo>
                  <a:lnTo>
                    <a:pt x="237" y="156"/>
                  </a:lnTo>
                  <a:lnTo>
                    <a:pt x="237" y="158"/>
                  </a:lnTo>
                  <a:lnTo>
                    <a:pt x="235" y="159"/>
                  </a:lnTo>
                  <a:lnTo>
                    <a:pt x="235" y="161"/>
                  </a:lnTo>
                  <a:lnTo>
                    <a:pt x="235" y="165"/>
                  </a:lnTo>
                  <a:lnTo>
                    <a:pt x="235" y="166"/>
                  </a:lnTo>
                  <a:lnTo>
                    <a:pt x="235" y="167"/>
                  </a:lnTo>
                  <a:lnTo>
                    <a:pt x="237" y="168"/>
                  </a:lnTo>
                  <a:lnTo>
                    <a:pt x="237" y="169"/>
                  </a:lnTo>
                  <a:lnTo>
                    <a:pt x="238" y="172"/>
                  </a:lnTo>
                  <a:lnTo>
                    <a:pt x="239" y="174"/>
                  </a:lnTo>
                  <a:lnTo>
                    <a:pt x="239" y="175"/>
                  </a:lnTo>
                  <a:lnTo>
                    <a:pt x="239" y="176"/>
                  </a:lnTo>
                  <a:lnTo>
                    <a:pt x="239" y="177"/>
                  </a:lnTo>
                  <a:lnTo>
                    <a:pt x="238" y="177"/>
                  </a:lnTo>
                  <a:lnTo>
                    <a:pt x="238" y="179"/>
                  </a:lnTo>
                  <a:lnTo>
                    <a:pt x="237" y="180"/>
                  </a:lnTo>
                  <a:lnTo>
                    <a:pt x="237" y="182"/>
                  </a:lnTo>
                  <a:lnTo>
                    <a:pt x="238" y="182"/>
                  </a:lnTo>
                  <a:lnTo>
                    <a:pt x="238" y="183"/>
                  </a:lnTo>
                  <a:lnTo>
                    <a:pt x="239" y="183"/>
                  </a:lnTo>
                  <a:lnTo>
                    <a:pt x="239" y="184"/>
                  </a:lnTo>
                  <a:lnTo>
                    <a:pt x="239" y="186"/>
                  </a:lnTo>
                  <a:lnTo>
                    <a:pt x="239" y="187"/>
                  </a:lnTo>
                  <a:lnTo>
                    <a:pt x="240" y="188"/>
                  </a:lnTo>
                  <a:lnTo>
                    <a:pt x="240" y="189"/>
                  </a:lnTo>
                  <a:lnTo>
                    <a:pt x="240" y="190"/>
                  </a:lnTo>
                  <a:lnTo>
                    <a:pt x="240" y="191"/>
                  </a:lnTo>
                  <a:lnTo>
                    <a:pt x="241" y="191"/>
                  </a:lnTo>
                  <a:lnTo>
                    <a:pt x="241" y="193"/>
                  </a:lnTo>
                  <a:lnTo>
                    <a:pt x="242" y="194"/>
                  </a:lnTo>
                  <a:lnTo>
                    <a:pt x="244" y="195"/>
                  </a:lnTo>
                  <a:lnTo>
                    <a:pt x="244" y="196"/>
                  </a:lnTo>
                  <a:lnTo>
                    <a:pt x="245" y="197"/>
                  </a:lnTo>
                  <a:lnTo>
                    <a:pt x="246" y="197"/>
                  </a:lnTo>
                  <a:lnTo>
                    <a:pt x="246" y="198"/>
                  </a:lnTo>
                  <a:lnTo>
                    <a:pt x="247" y="198"/>
                  </a:lnTo>
                  <a:lnTo>
                    <a:pt x="249" y="200"/>
                  </a:lnTo>
                  <a:lnTo>
                    <a:pt x="249" y="201"/>
                  </a:lnTo>
                  <a:lnTo>
                    <a:pt x="249" y="202"/>
                  </a:lnTo>
                  <a:lnTo>
                    <a:pt x="250" y="202"/>
                  </a:lnTo>
                  <a:lnTo>
                    <a:pt x="250" y="203"/>
                  </a:lnTo>
                  <a:lnTo>
                    <a:pt x="250" y="204"/>
                  </a:lnTo>
                  <a:lnTo>
                    <a:pt x="250" y="205"/>
                  </a:lnTo>
                  <a:lnTo>
                    <a:pt x="250" y="208"/>
                  </a:lnTo>
                  <a:lnTo>
                    <a:pt x="250" y="209"/>
                  </a:lnTo>
                  <a:lnTo>
                    <a:pt x="250" y="210"/>
                  </a:lnTo>
                  <a:lnTo>
                    <a:pt x="252" y="210"/>
                  </a:lnTo>
                  <a:lnTo>
                    <a:pt x="253" y="211"/>
                  </a:lnTo>
                  <a:lnTo>
                    <a:pt x="254" y="212"/>
                  </a:lnTo>
                  <a:lnTo>
                    <a:pt x="255" y="214"/>
                  </a:lnTo>
                  <a:lnTo>
                    <a:pt x="255" y="215"/>
                  </a:lnTo>
                  <a:lnTo>
                    <a:pt x="255" y="216"/>
                  </a:lnTo>
                  <a:lnTo>
                    <a:pt x="252" y="216"/>
                  </a:lnTo>
                  <a:lnTo>
                    <a:pt x="249" y="217"/>
                  </a:lnTo>
                  <a:lnTo>
                    <a:pt x="245" y="217"/>
                  </a:lnTo>
                  <a:lnTo>
                    <a:pt x="241" y="218"/>
                  </a:lnTo>
                  <a:lnTo>
                    <a:pt x="239" y="218"/>
                  </a:lnTo>
                  <a:lnTo>
                    <a:pt x="237" y="219"/>
                  </a:lnTo>
                  <a:lnTo>
                    <a:pt x="234" y="219"/>
                  </a:lnTo>
                  <a:lnTo>
                    <a:pt x="232" y="219"/>
                  </a:lnTo>
                  <a:lnTo>
                    <a:pt x="232" y="221"/>
                  </a:lnTo>
                  <a:lnTo>
                    <a:pt x="230" y="223"/>
                  </a:lnTo>
                  <a:lnTo>
                    <a:pt x="228" y="224"/>
                  </a:lnTo>
                  <a:lnTo>
                    <a:pt x="227" y="225"/>
                  </a:lnTo>
                  <a:lnTo>
                    <a:pt x="227" y="226"/>
                  </a:lnTo>
                  <a:lnTo>
                    <a:pt x="226" y="226"/>
                  </a:lnTo>
                  <a:lnTo>
                    <a:pt x="226" y="228"/>
                  </a:lnTo>
                  <a:lnTo>
                    <a:pt x="225" y="229"/>
                  </a:lnTo>
                  <a:lnTo>
                    <a:pt x="224" y="230"/>
                  </a:lnTo>
                  <a:lnTo>
                    <a:pt x="224" y="231"/>
                  </a:lnTo>
                  <a:lnTo>
                    <a:pt x="224" y="232"/>
                  </a:lnTo>
                  <a:lnTo>
                    <a:pt x="224" y="233"/>
                  </a:lnTo>
                  <a:lnTo>
                    <a:pt x="224" y="235"/>
                  </a:lnTo>
                  <a:lnTo>
                    <a:pt x="224" y="236"/>
                  </a:lnTo>
                  <a:lnTo>
                    <a:pt x="224" y="237"/>
                  </a:lnTo>
                  <a:lnTo>
                    <a:pt x="224" y="236"/>
                  </a:lnTo>
                  <a:lnTo>
                    <a:pt x="224" y="237"/>
                  </a:lnTo>
                  <a:lnTo>
                    <a:pt x="225" y="237"/>
                  </a:lnTo>
                  <a:lnTo>
                    <a:pt x="226" y="236"/>
                  </a:lnTo>
                  <a:lnTo>
                    <a:pt x="225" y="236"/>
                  </a:lnTo>
                  <a:lnTo>
                    <a:pt x="226" y="236"/>
                  </a:lnTo>
                  <a:lnTo>
                    <a:pt x="226" y="235"/>
                  </a:lnTo>
                  <a:lnTo>
                    <a:pt x="226" y="233"/>
                  </a:lnTo>
                  <a:lnTo>
                    <a:pt x="226" y="235"/>
                  </a:lnTo>
                  <a:lnTo>
                    <a:pt x="226" y="236"/>
                  </a:lnTo>
                  <a:lnTo>
                    <a:pt x="227" y="236"/>
                  </a:lnTo>
                  <a:lnTo>
                    <a:pt x="227" y="237"/>
                  </a:lnTo>
                  <a:lnTo>
                    <a:pt x="227" y="238"/>
                  </a:lnTo>
                  <a:lnTo>
                    <a:pt x="227" y="239"/>
                  </a:lnTo>
                  <a:lnTo>
                    <a:pt x="228" y="239"/>
                  </a:lnTo>
                  <a:lnTo>
                    <a:pt x="228" y="240"/>
                  </a:lnTo>
                  <a:lnTo>
                    <a:pt x="228" y="242"/>
                  </a:lnTo>
                  <a:lnTo>
                    <a:pt x="227" y="243"/>
                  </a:lnTo>
                  <a:lnTo>
                    <a:pt x="227" y="244"/>
                  </a:lnTo>
                  <a:lnTo>
                    <a:pt x="227" y="245"/>
                  </a:lnTo>
                  <a:lnTo>
                    <a:pt x="227" y="246"/>
                  </a:lnTo>
                  <a:lnTo>
                    <a:pt x="227" y="247"/>
                  </a:lnTo>
                  <a:lnTo>
                    <a:pt x="227" y="249"/>
                  </a:lnTo>
                  <a:lnTo>
                    <a:pt x="227" y="250"/>
                  </a:lnTo>
                  <a:lnTo>
                    <a:pt x="227" y="251"/>
                  </a:lnTo>
                  <a:lnTo>
                    <a:pt x="227" y="252"/>
                  </a:lnTo>
                  <a:lnTo>
                    <a:pt x="228" y="253"/>
                  </a:lnTo>
                  <a:lnTo>
                    <a:pt x="228" y="254"/>
                  </a:lnTo>
                  <a:lnTo>
                    <a:pt x="227" y="256"/>
                  </a:lnTo>
                  <a:lnTo>
                    <a:pt x="227" y="257"/>
                  </a:lnTo>
                  <a:lnTo>
                    <a:pt x="226" y="257"/>
                  </a:lnTo>
                  <a:lnTo>
                    <a:pt x="226" y="258"/>
                  </a:lnTo>
                  <a:lnTo>
                    <a:pt x="226" y="259"/>
                  </a:lnTo>
                  <a:lnTo>
                    <a:pt x="226" y="260"/>
                  </a:lnTo>
                  <a:lnTo>
                    <a:pt x="225" y="260"/>
                  </a:lnTo>
                  <a:lnTo>
                    <a:pt x="225" y="261"/>
                  </a:lnTo>
                  <a:lnTo>
                    <a:pt x="225" y="263"/>
                  </a:lnTo>
                  <a:lnTo>
                    <a:pt x="225" y="264"/>
                  </a:lnTo>
                  <a:lnTo>
                    <a:pt x="225" y="265"/>
                  </a:lnTo>
                  <a:lnTo>
                    <a:pt x="224" y="266"/>
                  </a:lnTo>
                  <a:lnTo>
                    <a:pt x="224" y="267"/>
                  </a:lnTo>
                  <a:lnTo>
                    <a:pt x="224" y="268"/>
                  </a:lnTo>
                  <a:lnTo>
                    <a:pt x="224" y="270"/>
                  </a:lnTo>
                  <a:lnTo>
                    <a:pt x="224" y="271"/>
                  </a:lnTo>
                  <a:lnTo>
                    <a:pt x="225" y="271"/>
                  </a:lnTo>
                  <a:lnTo>
                    <a:pt x="225" y="272"/>
                  </a:lnTo>
                  <a:lnTo>
                    <a:pt x="225" y="273"/>
                  </a:lnTo>
                  <a:lnTo>
                    <a:pt x="226" y="273"/>
                  </a:lnTo>
                  <a:lnTo>
                    <a:pt x="226" y="274"/>
                  </a:lnTo>
                  <a:lnTo>
                    <a:pt x="227" y="274"/>
                  </a:lnTo>
                  <a:lnTo>
                    <a:pt x="227" y="275"/>
                  </a:lnTo>
                  <a:lnTo>
                    <a:pt x="228" y="275"/>
                  </a:lnTo>
                  <a:lnTo>
                    <a:pt x="228" y="277"/>
                  </a:lnTo>
                  <a:lnTo>
                    <a:pt x="230" y="277"/>
                  </a:lnTo>
                  <a:lnTo>
                    <a:pt x="230" y="278"/>
                  </a:lnTo>
                  <a:lnTo>
                    <a:pt x="231" y="279"/>
                  </a:lnTo>
                  <a:lnTo>
                    <a:pt x="232" y="281"/>
                  </a:lnTo>
                  <a:lnTo>
                    <a:pt x="233" y="281"/>
                  </a:lnTo>
                  <a:lnTo>
                    <a:pt x="233" y="282"/>
                  </a:lnTo>
                  <a:lnTo>
                    <a:pt x="233" y="281"/>
                  </a:lnTo>
                  <a:lnTo>
                    <a:pt x="234" y="281"/>
                  </a:lnTo>
                  <a:lnTo>
                    <a:pt x="235" y="281"/>
                  </a:lnTo>
                  <a:lnTo>
                    <a:pt x="235" y="282"/>
                  </a:lnTo>
                  <a:lnTo>
                    <a:pt x="237" y="282"/>
                  </a:lnTo>
                  <a:lnTo>
                    <a:pt x="238" y="282"/>
                  </a:lnTo>
                  <a:lnTo>
                    <a:pt x="239" y="282"/>
                  </a:lnTo>
                  <a:lnTo>
                    <a:pt x="239" y="281"/>
                  </a:lnTo>
                  <a:lnTo>
                    <a:pt x="238" y="281"/>
                  </a:lnTo>
                  <a:lnTo>
                    <a:pt x="238" y="280"/>
                  </a:lnTo>
                  <a:lnTo>
                    <a:pt x="239" y="280"/>
                  </a:lnTo>
                  <a:lnTo>
                    <a:pt x="239" y="279"/>
                  </a:lnTo>
                  <a:lnTo>
                    <a:pt x="240" y="279"/>
                  </a:lnTo>
                  <a:lnTo>
                    <a:pt x="241" y="279"/>
                  </a:lnTo>
                  <a:lnTo>
                    <a:pt x="242" y="278"/>
                  </a:lnTo>
                  <a:lnTo>
                    <a:pt x="244" y="278"/>
                  </a:lnTo>
                  <a:lnTo>
                    <a:pt x="244" y="280"/>
                  </a:lnTo>
                  <a:lnTo>
                    <a:pt x="242" y="281"/>
                  </a:lnTo>
                  <a:lnTo>
                    <a:pt x="242" y="285"/>
                  </a:lnTo>
                  <a:lnTo>
                    <a:pt x="242" y="287"/>
                  </a:lnTo>
                  <a:lnTo>
                    <a:pt x="242" y="289"/>
                  </a:lnTo>
                  <a:lnTo>
                    <a:pt x="242" y="292"/>
                  </a:lnTo>
                  <a:lnTo>
                    <a:pt x="242" y="294"/>
                  </a:lnTo>
                  <a:lnTo>
                    <a:pt x="242" y="296"/>
                  </a:lnTo>
                  <a:lnTo>
                    <a:pt x="242" y="298"/>
                  </a:lnTo>
                  <a:lnTo>
                    <a:pt x="242" y="299"/>
                  </a:lnTo>
                  <a:lnTo>
                    <a:pt x="241" y="299"/>
                  </a:lnTo>
                  <a:lnTo>
                    <a:pt x="240" y="299"/>
                  </a:lnTo>
                  <a:lnTo>
                    <a:pt x="240" y="298"/>
                  </a:lnTo>
                  <a:lnTo>
                    <a:pt x="240" y="296"/>
                  </a:lnTo>
                  <a:lnTo>
                    <a:pt x="241" y="296"/>
                  </a:lnTo>
                  <a:lnTo>
                    <a:pt x="241" y="295"/>
                  </a:lnTo>
                  <a:lnTo>
                    <a:pt x="240" y="295"/>
                  </a:lnTo>
                  <a:lnTo>
                    <a:pt x="239" y="295"/>
                  </a:lnTo>
                  <a:lnTo>
                    <a:pt x="238" y="296"/>
                  </a:lnTo>
                  <a:lnTo>
                    <a:pt x="235" y="298"/>
                  </a:lnTo>
                  <a:lnTo>
                    <a:pt x="234" y="298"/>
                  </a:lnTo>
                  <a:lnTo>
                    <a:pt x="234" y="299"/>
                  </a:lnTo>
                  <a:lnTo>
                    <a:pt x="233" y="298"/>
                  </a:lnTo>
                  <a:lnTo>
                    <a:pt x="232" y="298"/>
                  </a:lnTo>
                  <a:lnTo>
                    <a:pt x="231" y="298"/>
                  </a:lnTo>
                  <a:lnTo>
                    <a:pt x="231" y="296"/>
                  </a:lnTo>
                  <a:lnTo>
                    <a:pt x="231" y="294"/>
                  </a:lnTo>
                  <a:lnTo>
                    <a:pt x="230" y="294"/>
                  </a:lnTo>
                  <a:lnTo>
                    <a:pt x="230" y="293"/>
                  </a:lnTo>
                  <a:lnTo>
                    <a:pt x="230" y="292"/>
                  </a:lnTo>
                  <a:lnTo>
                    <a:pt x="228" y="292"/>
                  </a:lnTo>
                  <a:lnTo>
                    <a:pt x="228" y="291"/>
                  </a:lnTo>
                  <a:lnTo>
                    <a:pt x="227" y="289"/>
                  </a:lnTo>
                  <a:lnTo>
                    <a:pt x="226" y="289"/>
                  </a:lnTo>
                  <a:lnTo>
                    <a:pt x="225" y="289"/>
                  </a:lnTo>
                  <a:lnTo>
                    <a:pt x="225" y="288"/>
                  </a:lnTo>
                  <a:lnTo>
                    <a:pt x="225" y="287"/>
                  </a:lnTo>
                  <a:lnTo>
                    <a:pt x="225" y="286"/>
                  </a:lnTo>
                  <a:lnTo>
                    <a:pt x="224" y="285"/>
                  </a:lnTo>
                  <a:lnTo>
                    <a:pt x="224" y="284"/>
                  </a:lnTo>
                  <a:lnTo>
                    <a:pt x="223" y="282"/>
                  </a:lnTo>
                  <a:lnTo>
                    <a:pt x="221" y="282"/>
                  </a:lnTo>
                  <a:lnTo>
                    <a:pt x="220" y="282"/>
                  </a:lnTo>
                  <a:lnTo>
                    <a:pt x="219" y="282"/>
                  </a:lnTo>
                  <a:lnTo>
                    <a:pt x="219" y="281"/>
                  </a:lnTo>
                  <a:lnTo>
                    <a:pt x="218" y="281"/>
                  </a:lnTo>
                  <a:lnTo>
                    <a:pt x="217" y="281"/>
                  </a:lnTo>
                  <a:lnTo>
                    <a:pt x="217" y="280"/>
                  </a:lnTo>
                  <a:lnTo>
                    <a:pt x="216" y="280"/>
                  </a:lnTo>
                  <a:lnTo>
                    <a:pt x="214" y="280"/>
                  </a:lnTo>
                  <a:lnTo>
                    <a:pt x="213" y="280"/>
                  </a:lnTo>
                  <a:lnTo>
                    <a:pt x="212" y="280"/>
                  </a:lnTo>
                  <a:lnTo>
                    <a:pt x="212" y="279"/>
                  </a:lnTo>
                  <a:lnTo>
                    <a:pt x="211" y="279"/>
                  </a:lnTo>
                  <a:lnTo>
                    <a:pt x="211" y="277"/>
                  </a:lnTo>
                  <a:lnTo>
                    <a:pt x="211" y="275"/>
                  </a:lnTo>
                  <a:lnTo>
                    <a:pt x="210" y="274"/>
                  </a:lnTo>
                  <a:lnTo>
                    <a:pt x="207" y="273"/>
                  </a:lnTo>
                  <a:lnTo>
                    <a:pt x="207" y="271"/>
                  </a:lnTo>
                  <a:lnTo>
                    <a:pt x="207" y="270"/>
                  </a:lnTo>
                  <a:lnTo>
                    <a:pt x="207" y="268"/>
                  </a:lnTo>
                  <a:lnTo>
                    <a:pt x="206" y="268"/>
                  </a:lnTo>
                  <a:lnTo>
                    <a:pt x="206" y="270"/>
                  </a:lnTo>
                  <a:lnTo>
                    <a:pt x="205" y="270"/>
                  </a:lnTo>
                  <a:lnTo>
                    <a:pt x="205" y="271"/>
                  </a:lnTo>
                  <a:lnTo>
                    <a:pt x="204" y="271"/>
                  </a:lnTo>
                  <a:lnTo>
                    <a:pt x="204" y="272"/>
                  </a:lnTo>
                  <a:lnTo>
                    <a:pt x="204" y="273"/>
                  </a:lnTo>
                  <a:lnTo>
                    <a:pt x="204" y="274"/>
                  </a:lnTo>
                  <a:lnTo>
                    <a:pt x="203" y="274"/>
                  </a:lnTo>
                  <a:lnTo>
                    <a:pt x="203" y="275"/>
                  </a:lnTo>
                  <a:lnTo>
                    <a:pt x="202" y="275"/>
                  </a:lnTo>
                  <a:lnTo>
                    <a:pt x="200" y="275"/>
                  </a:lnTo>
                  <a:lnTo>
                    <a:pt x="199" y="275"/>
                  </a:lnTo>
                  <a:lnTo>
                    <a:pt x="198" y="275"/>
                  </a:lnTo>
                  <a:lnTo>
                    <a:pt x="197" y="275"/>
                  </a:lnTo>
                  <a:lnTo>
                    <a:pt x="197" y="274"/>
                  </a:lnTo>
                  <a:lnTo>
                    <a:pt x="196" y="274"/>
                  </a:lnTo>
                  <a:lnTo>
                    <a:pt x="195" y="274"/>
                  </a:lnTo>
                  <a:lnTo>
                    <a:pt x="193" y="274"/>
                  </a:lnTo>
                  <a:lnTo>
                    <a:pt x="192" y="274"/>
                  </a:lnTo>
                  <a:lnTo>
                    <a:pt x="190" y="274"/>
                  </a:lnTo>
                  <a:lnTo>
                    <a:pt x="190" y="273"/>
                  </a:lnTo>
                  <a:lnTo>
                    <a:pt x="189" y="273"/>
                  </a:lnTo>
                  <a:lnTo>
                    <a:pt x="189" y="272"/>
                  </a:lnTo>
                  <a:lnTo>
                    <a:pt x="188" y="272"/>
                  </a:lnTo>
                  <a:lnTo>
                    <a:pt x="188" y="273"/>
                  </a:lnTo>
                  <a:lnTo>
                    <a:pt x="186" y="273"/>
                  </a:lnTo>
                  <a:lnTo>
                    <a:pt x="186" y="272"/>
                  </a:lnTo>
                  <a:lnTo>
                    <a:pt x="185" y="272"/>
                  </a:lnTo>
                  <a:lnTo>
                    <a:pt x="185" y="271"/>
                  </a:lnTo>
                  <a:lnTo>
                    <a:pt x="184" y="271"/>
                  </a:lnTo>
                  <a:lnTo>
                    <a:pt x="184" y="272"/>
                  </a:lnTo>
                  <a:lnTo>
                    <a:pt x="183" y="272"/>
                  </a:lnTo>
                  <a:lnTo>
                    <a:pt x="183" y="271"/>
                  </a:lnTo>
                  <a:lnTo>
                    <a:pt x="182" y="271"/>
                  </a:lnTo>
                  <a:lnTo>
                    <a:pt x="182" y="270"/>
                  </a:lnTo>
                  <a:lnTo>
                    <a:pt x="181" y="270"/>
                  </a:lnTo>
                  <a:lnTo>
                    <a:pt x="181" y="268"/>
                  </a:lnTo>
                  <a:lnTo>
                    <a:pt x="181" y="267"/>
                  </a:lnTo>
                  <a:lnTo>
                    <a:pt x="181" y="266"/>
                  </a:lnTo>
                  <a:lnTo>
                    <a:pt x="181" y="265"/>
                  </a:lnTo>
                  <a:lnTo>
                    <a:pt x="182" y="264"/>
                  </a:lnTo>
                  <a:lnTo>
                    <a:pt x="182" y="263"/>
                  </a:lnTo>
                  <a:lnTo>
                    <a:pt x="181" y="263"/>
                  </a:lnTo>
                  <a:lnTo>
                    <a:pt x="180" y="264"/>
                  </a:lnTo>
                  <a:lnTo>
                    <a:pt x="178" y="264"/>
                  </a:lnTo>
                  <a:lnTo>
                    <a:pt x="176" y="264"/>
                  </a:lnTo>
                  <a:lnTo>
                    <a:pt x="175" y="265"/>
                  </a:lnTo>
                  <a:lnTo>
                    <a:pt x="174" y="265"/>
                  </a:lnTo>
                  <a:lnTo>
                    <a:pt x="173" y="265"/>
                  </a:lnTo>
                  <a:lnTo>
                    <a:pt x="171" y="266"/>
                  </a:lnTo>
                  <a:lnTo>
                    <a:pt x="171" y="267"/>
                  </a:lnTo>
                  <a:lnTo>
                    <a:pt x="170" y="267"/>
                  </a:lnTo>
                  <a:lnTo>
                    <a:pt x="169" y="267"/>
                  </a:lnTo>
                  <a:lnTo>
                    <a:pt x="168" y="266"/>
                  </a:lnTo>
                  <a:lnTo>
                    <a:pt x="167" y="266"/>
                  </a:lnTo>
                  <a:lnTo>
                    <a:pt x="168" y="265"/>
                  </a:lnTo>
                  <a:lnTo>
                    <a:pt x="168" y="264"/>
                  </a:lnTo>
                  <a:lnTo>
                    <a:pt x="169" y="264"/>
                  </a:lnTo>
                  <a:lnTo>
                    <a:pt x="168" y="263"/>
                  </a:lnTo>
                  <a:lnTo>
                    <a:pt x="168" y="261"/>
                  </a:lnTo>
                  <a:lnTo>
                    <a:pt x="168" y="260"/>
                  </a:lnTo>
                  <a:lnTo>
                    <a:pt x="167" y="260"/>
                  </a:lnTo>
                  <a:lnTo>
                    <a:pt x="166" y="260"/>
                  </a:lnTo>
                  <a:lnTo>
                    <a:pt x="164" y="260"/>
                  </a:lnTo>
                  <a:lnTo>
                    <a:pt x="164" y="259"/>
                  </a:lnTo>
                  <a:lnTo>
                    <a:pt x="164" y="258"/>
                  </a:lnTo>
                  <a:lnTo>
                    <a:pt x="163" y="258"/>
                  </a:lnTo>
                  <a:lnTo>
                    <a:pt x="162" y="258"/>
                  </a:lnTo>
                  <a:lnTo>
                    <a:pt x="162" y="259"/>
                  </a:lnTo>
                  <a:lnTo>
                    <a:pt x="161" y="259"/>
                  </a:lnTo>
                  <a:lnTo>
                    <a:pt x="161" y="260"/>
                  </a:lnTo>
                  <a:lnTo>
                    <a:pt x="160" y="260"/>
                  </a:lnTo>
                  <a:lnTo>
                    <a:pt x="159" y="260"/>
                  </a:lnTo>
                  <a:lnTo>
                    <a:pt x="157" y="259"/>
                  </a:lnTo>
                  <a:lnTo>
                    <a:pt x="156" y="259"/>
                  </a:lnTo>
                  <a:lnTo>
                    <a:pt x="155" y="259"/>
                  </a:lnTo>
                  <a:lnTo>
                    <a:pt x="154" y="259"/>
                  </a:lnTo>
                  <a:lnTo>
                    <a:pt x="154" y="260"/>
                  </a:lnTo>
                  <a:lnTo>
                    <a:pt x="152" y="261"/>
                  </a:lnTo>
                  <a:lnTo>
                    <a:pt x="150" y="261"/>
                  </a:lnTo>
                  <a:lnTo>
                    <a:pt x="149" y="261"/>
                  </a:lnTo>
                  <a:lnTo>
                    <a:pt x="148" y="261"/>
                  </a:lnTo>
                  <a:lnTo>
                    <a:pt x="147" y="260"/>
                  </a:lnTo>
                  <a:lnTo>
                    <a:pt x="146" y="261"/>
                  </a:lnTo>
                  <a:lnTo>
                    <a:pt x="145" y="261"/>
                  </a:lnTo>
                  <a:lnTo>
                    <a:pt x="143" y="261"/>
                  </a:lnTo>
                  <a:lnTo>
                    <a:pt x="142" y="260"/>
                  </a:lnTo>
                  <a:lnTo>
                    <a:pt x="142" y="261"/>
                  </a:lnTo>
                  <a:lnTo>
                    <a:pt x="141" y="263"/>
                  </a:lnTo>
                  <a:lnTo>
                    <a:pt x="140" y="263"/>
                  </a:lnTo>
                  <a:lnTo>
                    <a:pt x="139" y="264"/>
                  </a:lnTo>
                  <a:lnTo>
                    <a:pt x="139" y="263"/>
                  </a:lnTo>
                  <a:lnTo>
                    <a:pt x="139" y="261"/>
                  </a:lnTo>
                  <a:lnTo>
                    <a:pt x="139" y="260"/>
                  </a:lnTo>
                  <a:lnTo>
                    <a:pt x="138" y="260"/>
                  </a:lnTo>
                  <a:lnTo>
                    <a:pt x="138" y="259"/>
                  </a:lnTo>
                  <a:lnTo>
                    <a:pt x="138" y="258"/>
                  </a:lnTo>
                  <a:lnTo>
                    <a:pt x="138" y="257"/>
                  </a:lnTo>
                  <a:lnTo>
                    <a:pt x="139" y="257"/>
                  </a:lnTo>
                  <a:lnTo>
                    <a:pt x="140" y="257"/>
                  </a:lnTo>
                  <a:lnTo>
                    <a:pt x="140" y="256"/>
                  </a:lnTo>
                  <a:lnTo>
                    <a:pt x="140" y="254"/>
                  </a:lnTo>
                  <a:lnTo>
                    <a:pt x="140" y="253"/>
                  </a:lnTo>
                  <a:lnTo>
                    <a:pt x="140" y="252"/>
                  </a:lnTo>
                  <a:lnTo>
                    <a:pt x="139" y="252"/>
                  </a:lnTo>
                  <a:lnTo>
                    <a:pt x="139" y="251"/>
                  </a:lnTo>
                  <a:lnTo>
                    <a:pt x="140" y="251"/>
                  </a:lnTo>
                  <a:lnTo>
                    <a:pt x="140" y="250"/>
                  </a:lnTo>
                  <a:lnTo>
                    <a:pt x="140" y="249"/>
                  </a:lnTo>
                  <a:lnTo>
                    <a:pt x="139" y="249"/>
                  </a:lnTo>
                  <a:lnTo>
                    <a:pt x="139" y="247"/>
                  </a:lnTo>
                  <a:lnTo>
                    <a:pt x="139" y="246"/>
                  </a:lnTo>
                  <a:lnTo>
                    <a:pt x="139" y="245"/>
                  </a:lnTo>
                  <a:lnTo>
                    <a:pt x="138" y="244"/>
                  </a:lnTo>
                  <a:lnTo>
                    <a:pt x="138" y="243"/>
                  </a:lnTo>
                  <a:lnTo>
                    <a:pt x="136" y="242"/>
                  </a:lnTo>
                  <a:lnTo>
                    <a:pt x="135" y="240"/>
                  </a:lnTo>
                  <a:lnTo>
                    <a:pt x="135" y="239"/>
                  </a:lnTo>
                  <a:lnTo>
                    <a:pt x="134" y="238"/>
                  </a:lnTo>
                  <a:lnTo>
                    <a:pt x="133" y="237"/>
                  </a:lnTo>
                  <a:lnTo>
                    <a:pt x="133" y="236"/>
                  </a:lnTo>
                  <a:lnTo>
                    <a:pt x="133" y="235"/>
                  </a:lnTo>
                  <a:lnTo>
                    <a:pt x="133" y="233"/>
                  </a:lnTo>
                  <a:lnTo>
                    <a:pt x="134" y="232"/>
                  </a:lnTo>
                  <a:lnTo>
                    <a:pt x="134" y="231"/>
                  </a:lnTo>
                  <a:lnTo>
                    <a:pt x="134" y="230"/>
                  </a:lnTo>
                  <a:lnTo>
                    <a:pt x="134" y="228"/>
                  </a:lnTo>
                  <a:lnTo>
                    <a:pt x="134" y="226"/>
                  </a:lnTo>
                  <a:lnTo>
                    <a:pt x="134" y="225"/>
                  </a:lnTo>
                  <a:lnTo>
                    <a:pt x="134" y="224"/>
                  </a:lnTo>
                  <a:lnTo>
                    <a:pt x="134" y="223"/>
                  </a:lnTo>
                  <a:lnTo>
                    <a:pt x="135" y="222"/>
                  </a:lnTo>
                  <a:lnTo>
                    <a:pt x="135" y="221"/>
                  </a:lnTo>
                  <a:lnTo>
                    <a:pt x="135" y="219"/>
                  </a:lnTo>
                  <a:lnTo>
                    <a:pt x="135" y="218"/>
                  </a:lnTo>
                  <a:lnTo>
                    <a:pt x="134" y="218"/>
                  </a:lnTo>
                  <a:lnTo>
                    <a:pt x="134" y="217"/>
                  </a:lnTo>
                  <a:lnTo>
                    <a:pt x="135" y="217"/>
                  </a:lnTo>
                  <a:lnTo>
                    <a:pt x="134" y="217"/>
                  </a:lnTo>
                  <a:lnTo>
                    <a:pt x="134" y="216"/>
                  </a:lnTo>
                  <a:lnTo>
                    <a:pt x="134" y="215"/>
                  </a:lnTo>
                  <a:lnTo>
                    <a:pt x="134" y="214"/>
                  </a:lnTo>
                  <a:lnTo>
                    <a:pt x="133" y="214"/>
                  </a:lnTo>
                  <a:lnTo>
                    <a:pt x="133" y="212"/>
                  </a:lnTo>
                  <a:lnTo>
                    <a:pt x="133" y="211"/>
                  </a:lnTo>
                  <a:lnTo>
                    <a:pt x="133" y="210"/>
                  </a:lnTo>
                  <a:lnTo>
                    <a:pt x="133" y="209"/>
                  </a:lnTo>
                  <a:lnTo>
                    <a:pt x="133" y="208"/>
                  </a:lnTo>
                  <a:lnTo>
                    <a:pt x="134" y="207"/>
                  </a:lnTo>
                  <a:lnTo>
                    <a:pt x="134" y="205"/>
                  </a:lnTo>
                  <a:lnTo>
                    <a:pt x="134" y="204"/>
                  </a:lnTo>
                  <a:lnTo>
                    <a:pt x="134" y="203"/>
                  </a:lnTo>
                  <a:lnTo>
                    <a:pt x="134" y="202"/>
                  </a:lnTo>
                  <a:lnTo>
                    <a:pt x="133" y="201"/>
                  </a:lnTo>
                  <a:lnTo>
                    <a:pt x="132" y="201"/>
                  </a:lnTo>
                  <a:lnTo>
                    <a:pt x="131" y="201"/>
                  </a:lnTo>
                  <a:lnTo>
                    <a:pt x="129" y="201"/>
                  </a:lnTo>
                  <a:lnTo>
                    <a:pt x="128" y="201"/>
                  </a:lnTo>
                  <a:lnTo>
                    <a:pt x="127" y="201"/>
                  </a:lnTo>
                  <a:lnTo>
                    <a:pt x="126" y="201"/>
                  </a:lnTo>
                  <a:lnTo>
                    <a:pt x="125" y="201"/>
                  </a:lnTo>
                  <a:lnTo>
                    <a:pt x="124" y="201"/>
                  </a:lnTo>
                  <a:lnTo>
                    <a:pt x="122" y="201"/>
                  </a:lnTo>
                  <a:lnTo>
                    <a:pt x="121" y="201"/>
                  </a:lnTo>
                  <a:lnTo>
                    <a:pt x="120" y="201"/>
                  </a:lnTo>
                  <a:lnTo>
                    <a:pt x="119" y="201"/>
                  </a:lnTo>
                  <a:lnTo>
                    <a:pt x="118" y="201"/>
                  </a:lnTo>
                  <a:lnTo>
                    <a:pt x="117" y="201"/>
                  </a:lnTo>
                  <a:lnTo>
                    <a:pt x="116" y="201"/>
                  </a:lnTo>
                  <a:lnTo>
                    <a:pt x="116" y="200"/>
                  </a:lnTo>
                  <a:lnTo>
                    <a:pt x="116" y="198"/>
                  </a:lnTo>
                  <a:lnTo>
                    <a:pt x="117" y="197"/>
                  </a:lnTo>
                  <a:lnTo>
                    <a:pt x="117" y="196"/>
                  </a:lnTo>
                  <a:lnTo>
                    <a:pt x="117" y="195"/>
                  </a:lnTo>
                  <a:lnTo>
                    <a:pt x="116" y="195"/>
                  </a:lnTo>
                  <a:lnTo>
                    <a:pt x="114" y="195"/>
                  </a:lnTo>
                  <a:lnTo>
                    <a:pt x="113" y="195"/>
                  </a:lnTo>
                  <a:lnTo>
                    <a:pt x="113" y="196"/>
                  </a:lnTo>
                  <a:lnTo>
                    <a:pt x="112" y="196"/>
                  </a:lnTo>
                  <a:lnTo>
                    <a:pt x="111" y="196"/>
                  </a:lnTo>
                  <a:lnTo>
                    <a:pt x="110" y="196"/>
                  </a:lnTo>
                  <a:lnTo>
                    <a:pt x="109" y="196"/>
                  </a:lnTo>
                  <a:lnTo>
                    <a:pt x="107" y="196"/>
                  </a:lnTo>
                  <a:lnTo>
                    <a:pt x="106" y="196"/>
                  </a:lnTo>
                  <a:lnTo>
                    <a:pt x="105" y="196"/>
                  </a:lnTo>
                  <a:lnTo>
                    <a:pt x="104" y="196"/>
                  </a:lnTo>
                  <a:lnTo>
                    <a:pt x="103" y="196"/>
                  </a:lnTo>
                  <a:lnTo>
                    <a:pt x="102" y="196"/>
                  </a:lnTo>
                  <a:lnTo>
                    <a:pt x="102" y="197"/>
                  </a:lnTo>
                  <a:lnTo>
                    <a:pt x="102" y="198"/>
                  </a:lnTo>
                  <a:lnTo>
                    <a:pt x="102" y="202"/>
                  </a:lnTo>
                  <a:lnTo>
                    <a:pt x="102" y="203"/>
                  </a:lnTo>
                  <a:lnTo>
                    <a:pt x="102" y="204"/>
                  </a:lnTo>
                  <a:lnTo>
                    <a:pt x="100" y="204"/>
                  </a:lnTo>
                  <a:lnTo>
                    <a:pt x="100" y="205"/>
                  </a:lnTo>
                  <a:lnTo>
                    <a:pt x="99" y="205"/>
                  </a:lnTo>
                  <a:lnTo>
                    <a:pt x="99" y="207"/>
                  </a:lnTo>
                  <a:lnTo>
                    <a:pt x="99" y="208"/>
                  </a:lnTo>
                  <a:lnTo>
                    <a:pt x="99" y="209"/>
                  </a:lnTo>
                  <a:lnTo>
                    <a:pt x="99" y="210"/>
                  </a:lnTo>
                  <a:lnTo>
                    <a:pt x="99" y="211"/>
                  </a:lnTo>
                  <a:lnTo>
                    <a:pt x="99" y="212"/>
                  </a:lnTo>
                  <a:lnTo>
                    <a:pt x="97" y="212"/>
                  </a:lnTo>
                  <a:lnTo>
                    <a:pt x="96" y="212"/>
                  </a:lnTo>
                  <a:lnTo>
                    <a:pt x="93" y="212"/>
                  </a:lnTo>
                  <a:lnTo>
                    <a:pt x="92" y="212"/>
                  </a:lnTo>
                  <a:lnTo>
                    <a:pt x="91" y="212"/>
                  </a:lnTo>
                  <a:lnTo>
                    <a:pt x="91" y="211"/>
                  </a:lnTo>
                  <a:lnTo>
                    <a:pt x="90" y="211"/>
                  </a:lnTo>
                  <a:lnTo>
                    <a:pt x="89" y="211"/>
                  </a:lnTo>
                  <a:lnTo>
                    <a:pt x="88" y="211"/>
                  </a:lnTo>
                  <a:lnTo>
                    <a:pt x="88" y="212"/>
                  </a:lnTo>
                  <a:lnTo>
                    <a:pt x="86" y="212"/>
                  </a:lnTo>
                  <a:lnTo>
                    <a:pt x="85" y="212"/>
                  </a:lnTo>
                  <a:lnTo>
                    <a:pt x="84" y="212"/>
                  </a:lnTo>
                  <a:lnTo>
                    <a:pt x="83" y="212"/>
                  </a:lnTo>
                  <a:lnTo>
                    <a:pt x="82" y="212"/>
                  </a:lnTo>
                  <a:lnTo>
                    <a:pt x="82" y="214"/>
                  </a:lnTo>
                  <a:lnTo>
                    <a:pt x="81" y="214"/>
                  </a:lnTo>
                  <a:lnTo>
                    <a:pt x="79" y="214"/>
                  </a:lnTo>
                  <a:lnTo>
                    <a:pt x="78" y="214"/>
                  </a:lnTo>
                  <a:lnTo>
                    <a:pt x="77" y="214"/>
                  </a:lnTo>
                  <a:lnTo>
                    <a:pt x="76" y="214"/>
                  </a:lnTo>
                  <a:lnTo>
                    <a:pt x="75" y="214"/>
                  </a:lnTo>
                  <a:lnTo>
                    <a:pt x="74" y="214"/>
                  </a:lnTo>
                  <a:lnTo>
                    <a:pt x="74" y="212"/>
                  </a:lnTo>
                  <a:lnTo>
                    <a:pt x="74" y="211"/>
                  </a:lnTo>
                  <a:lnTo>
                    <a:pt x="72" y="211"/>
                  </a:lnTo>
                  <a:lnTo>
                    <a:pt x="74" y="211"/>
                  </a:lnTo>
                  <a:lnTo>
                    <a:pt x="72" y="211"/>
                  </a:lnTo>
                  <a:lnTo>
                    <a:pt x="72" y="210"/>
                  </a:lnTo>
                  <a:lnTo>
                    <a:pt x="71" y="210"/>
                  </a:lnTo>
                  <a:lnTo>
                    <a:pt x="71" y="209"/>
                  </a:lnTo>
                  <a:lnTo>
                    <a:pt x="71" y="208"/>
                  </a:lnTo>
                  <a:lnTo>
                    <a:pt x="70" y="208"/>
                  </a:lnTo>
                  <a:lnTo>
                    <a:pt x="70" y="207"/>
                  </a:lnTo>
                  <a:lnTo>
                    <a:pt x="70" y="205"/>
                  </a:lnTo>
                  <a:lnTo>
                    <a:pt x="69" y="205"/>
                  </a:lnTo>
                  <a:lnTo>
                    <a:pt x="69" y="204"/>
                  </a:lnTo>
                  <a:lnTo>
                    <a:pt x="69" y="203"/>
                  </a:lnTo>
                  <a:lnTo>
                    <a:pt x="68" y="203"/>
                  </a:lnTo>
                  <a:lnTo>
                    <a:pt x="68" y="202"/>
                  </a:lnTo>
                  <a:lnTo>
                    <a:pt x="67" y="201"/>
                  </a:lnTo>
                  <a:lnTo>
                    <a:pt x="67" y="200"/>
                  </a:lnTo>
                  <a:lnTo>
                    <a:pt x="65" y="200"/>
                  </a:lnTo>
                  <a:lnTo>
                    <a:pt x="65" y="198"/>
                  </a:lnTo>
                  <a:lnTo>
                    <a:pt x="65" y="197"/>
                  </a:lnTo>
                  <a:lnTo>
                    <a:pt x="67" y="197"/>
                  </a:lnTo>
                  <a:lnTo>
                    <a:pt x="67" y="196"/>
                  </a:lnTo>
                  <a:lnTo>
                    <a:pt x="65" y="196"/>
                  </a:lnTo>
                  <a:lnTo>
                    <a:pt x="65" y="195"/>
                  </a:lnTo>
                  <a:lnTo>
                    <a:pt x="65" y="194"/>
                  </a:lnTo>
                  <a:lnTo>
                    <a:pt x="64" y="194"/>
                  </a:lnTo>
                  <a:lnTo>
                    <a:pt x="64" y="193"/>
                  </a:lnTo>
                  <a:lnTo>
                    <a:pt x="63" y="191"/>
                  </a:lnTo>
                  <a:lnTo>
                    <a:pt x="63" y="190"/>
                  </a:lnTo>
                  <a:lnTo>
                    <a:pt x="63" y="189"/>
                  </a:lnTo>
                  <a:lnTo>
                    <a:pt x="63" y="188"/>
                  </a:lnTo>
                  <a:lnTo>
                    <a:pt x="63" y="187"/>
                  </a:lnTo>
                  <a:lnTo>
                    <a:pt x="62" y="187"/>
                  </a:lnTo>
                  <a:lnTo>
                    <a:pt x="63" y="186"/>
                  </a:lnTo>
                  <a:lnTo>
                    <a:pt x="63" y="184"/>
                  </a:lnTo>
                  <a:lnTo>
                    <a:pt x="63" y="183"/>
                  </a:lnTo>
                  <a:lnTo>
                    <a:pt x="62" y="183"/>
                  </a:lnTo>
                  <a:lnTo>
                    <a:pt x="62" y="182"/>
                  </a:lnTo>
                  <a:lnTo>
                    <a:pt x="61" y="182"/>
                  </a:lnTo>
                  <a:lnTo>
                    <a:pt x="62" y="182"/>
                  </a:lnTo>
                  <a:lnTo>
                    <a:pt x="61" y="182"/>
                  </a:lnTo>
                  <a:lnTo>
                    <a:pt x="61" y="181"/>
                  </a:lnTo>
                  <a:lnTo>
                    <a:pt x="61" y="180"/>
                  </a:lnTo>
                  <a:lnTo>
                    <a:pt x="61" y="179"/>
                  </a:lnTo>
                  <a:lnTo>
                    <a:pt x="60" y="179"/>
                  </a:lnTo>
                  <a:lnTo>
                    <a:pt x="58" y="179"/>
                  </a:lnTo>
                  <a:lnTo>
                    <a:pt x="57" y="179"/>
                  </a:lnTo>
                  <a:lnTo>
                    <a:pt x="56" y="179"/>
                  </a:lnTo>
                  <a:lnTo>
                    <a:pt x="55" y="179"/>
                  </a:lnTo>
                  <a:lnTo>
                    <a:pt x="54" y="179"/>
                  </a:lnTo>
                  <a:lnTo>
                    <a:pt x="53" y="179"/>
                  </a:lnTo>
                  <a:lnTo>
                    <a:pt x="52" y="179"/>
                  </a:lnTo>
                  <a:lnTo>
                    <a:pt x="50" y="179"/>
                  </a:lnTo>
                  <a:lnTo>
                    <a:pt x="49" y="179"/>
                  </a:lnTo>
                  <a:lnTo>
                    <a:pt x="48" y="179"/>
                  </a:lnTo>
                  <a:lnTo>
                    <a:pt x="47" y="179"/>
                  </a:lnTo>
                  <a:lnTo>
                    <a:pt x="45" y="179"/>
                  </a:lnTo>
                  <a:lnTo>
                    <a:pt x="43" y="179"/>
                  </a:lnTo>
                  <a:lnTo>
                    <a:pt x="42" y="179"/>
                  </a:lnTo>
                  <a:lnTo>
                    <a:pt x="41" y="179"/>
                  </a:lnTo>
                  <a:lnTo>
                    <a:pt x="40" y="179"/>
                  </a:lnTo>
                  <a:lnTo>
                    <a:pt x="39" y="179"/>
                  </a:lnTo>
                  <a:lnTo>
                    <a:pt x="38" y="179"/>
                  </a:lnTo>
                  <a:lnTo>
                    <a:pt x="36" y="179"/>
                  </a:lnTo>
                  <a:lnTo>
                    <a:pt x="35" y="179"/>
                  </a:lnTo>
                  <a:lnTo>
                    <a:pt x="33" y="179"/>
                  </a:lnTo>
                  <a:lnTo>
                    <a:pt x="32" y="179"/>
                  </a:lnTo>
                  <a:lnTo>
                    <a:pt x="31" y="179"/>
                  </a:lnTo>
                  <a:lnTo>
                    <a:pt x="29" y="179"/>
                  </a:lnTo>
                  <a:lnTo>
                    <a:pt x="28" y="179"/>
                  </a:lnTo>
                  <a:lnTo>
                    <a:pt x="27" y="179"/>
                  </a:lnTo>
                  <a:lnTo>
                    <a:pt x="26" y="179"/>
                  </a:lnTo>
                  <a:lnTo>
                    <a:pt x="25" y="179"/>
                  </a:lnTo>
                  <a:lnTo>
                    <a:pt x="22" y="179"/>
                  </a:lnTo>
                  <a:lnTo>
                    <a:pt x="20" y="179"/>
                  </a:lnTo>
                  <a:lnTo>
                    <a:pt x="19" y="179"/>
                  </a:lnTo>
                  <a:lnTo>
                    <a:pt x="18" y="179"/>
                  </a:lnTo>
                  <a:lnTo>
                    <a:pt x="17" y="179"/>
                  </a:lnTo>
                  <a:lnTo>
                    <a:pt x="15" y="179"/>
                  </a:lnTo>
                  <a:lnTo>
                    <a:pt x="14" y="179"/>
                  </a:lnTo>
                  <a:lnTo>
                    <a:pt x="13" y="179"/>
                  </a:lnTo>
                  <a:lnTo>
                    <a:pt x="12" y="179"/>
                  </a:lnTo>
                  <a:lnTo>
                    <a:pt x="11" y="179"/>
                  </a:lnTo>
                  <a:lnTo>
                    <a:pt x="11" y="177"/>
                  </a:lnTo>
                  <a:lnTo>
                    <a:pt x="10" y="177"/>
                  </a:lnTo>
                  <a:lnTo>
                    <a:pt x="8" y="177"/>
                  </a:lnTo>
                  <a:lnTo>
                    <a:pt x="8" y="179"/>
                  </a:lnTo>
                  <a:lnTo>
                    <a:pt x="7" y="179"/>
                  </a:lnTo>
                  <a:lnTo>
                    <a:pt x="7" y="180"/>
                  </a:lnTo>
                  <a:lnTo>
                    <a:pt x="6" y="181"/>
                  </a:lnTo>
                  <a:lnTo>
                    <a:pt x="5" y="181"/>
                  </a:lnTo>
                  <a:lnTo>
                    <a:pt x="4" y="181"/>
                  </a:lnTo>
                  <a:lnTo>
                    <a:pt x="4" y="180"/>
                  </a:lnTo>
                  <a:lnTo>
                    <a:pt x="3" y="180"/>
                  </a:lnTo>
                  <a:lnTo>
                    <a:pt x="3" y="181"/>
                  </a:lnTo>
                  <a:lnTo>
                    <a:pt x="3" y="180"/>
                  </a:lnTo>
                  <a:lnTo>
                    <a:pt x="1" y="180"/>
                  </a:lnTo>
                  <a:lnTo>
                    <a:pt x="1" y="179"/>
                  </a:lnTo>
                  <a:lnTo>
                    <a:pt x="0" y="177"/>
                  </a:lnTo>
                  <a:lnTo>
                    <a:pt x="0" y="176"/>
                  </a:lnTo>
                  <a:lnTo>
                    <a:pt x="1" y="176"/>
                  </a:lnTo>
                  <a:lnTo>
                    <a:pt x="4" y="176"/>
                  </a:lnTo>
                  <a:lnTo>
                    <a:pt x="4" y="175"/>
                  </a:lnTo>
                  <a:lnTo>
                    <a:pt x="5" y="174"/>
                  </a:lnTo>
                  <a:lnTo>
                    <a:pt x="5" y="172"/>
                  </a:lnTo>
                  <a:lnTo>
                    <a:pt x="5" y="170"/>
                  </a:lnTo>
                  <a:lnTo>
                    <a:pt x="5" y="168"/>
                  </a:lnTo>
                  <a:lnTo>
                    <a:pt x="5" y="167"/>
                  </a:lnTo>
                  <a:lnTo>
                    <a:pt x="4" y="167"/>
                  </a:lnTo>
                  <a:lnTo>
                    <a:pt x="4" y="166"/>
                  </a:lnTo>
                  <a:lnTo>
                    <a:pt x="5" y="166"/>
                  </a:lnTo>
                  <a:lnTo>
                    <a:pt x="5" y="165"/>
                  </a:lnTo>
                  <a:lnTo>
                    <a:pt x="6" y="165"/>
                  </a:lnTo>
                  <a:lnTo>
                    <a:pt x="6" y="163"/>
                  </a:lnTo>
                  <a:lnTo>
                    <a:pt x="7" y="163"/>
                  </a:lnTo>
                  <a:lnTo>
                    <a:pt x="7" y="162"/>
                  </a:lnTo>
                  <a:lnTo>
                    <a:pt x="8" y="162"/>
                  </a:lnTo>
                  <a:lnTo>
                    <a:pt x="8" y="161"/>
                  </a:lnTo>
                  <a:lnTo>
                    <a:pt x="8" y="160"/>
                  </a:lnTo>
                  <a:lnTo>
                    <a:pt x="12" y="160"/>
                  </a:lnTo>
                  <a:lnTo>
                    <a:pt x="12" y="159"/>
                  </a:lnTo>
                  <a:lnTo>
                    <a:pt x="12" y="158"/>
                  </a:lnTo>
                  <a:lnTo>
                    <a:pt x="13" y="158"/>
                  </a:lnTo>
                  <a:lnTo>
                    <a:pt x="13" y="159"/>
                  </a:lnTo>
                  <a:lnTo>
                    <a:pt x="13" y="160"/>
                  </a:lnTo>
                  <a:lnTo>
                    <a:pt x="14" y="160"/>
                  </a:lnTo>
                  <a:lnTo>
                    <a:pt x="14" y="161"/>
                  </a:lnTo>
                  <a:lnTo>
                    <a:pt x="15" y="161"/>
                  </a:lnTo>
                  <a:lnTo>
                    <a:pt x="17" y="161"/>
                  </a:lnTo>
                  <a:lnTo>
                    <a:pt x="17" y="162"/>
                  </a:lnTo>
                  <a:lnTo>
                    <a:pt x="17" y="163"/>
                  </a:lnTo>
                  <a:lnTo>
                    <a:pt x="18" y="162"/>
                  </a:lnTo>
                  <a:lnTo>
                    <a:pt x="18" y="161"/>
                  </a:lnTo>
                  <a:lnTo>
                    <a:pt x="19" y="161"/>
                  </a:lnTo>
                  <a:lnTo>
                    <a:pt x="20" y="161"/>
                  </a:lnTo>
                  <a:lnTo>
                    <a:pt x="20" y="160"/>
                  </a:lnTo>
                  <a:lnTo>
                    <a:pt x="20" y="161"/>
                  </a:lnTo>
                  <a:lnTo>
                    <a:pt x="21" y="160"/>
                  </a:lnTo>
                  <a:lnTo>
                    <a:pt x="21" y="159"/>
                  </a:lnTo>
                  <a:lnTo>
                    <a:pt x="21" y="158"/>
                  </a:lnTo>
                  <a:lnTo>
                    <a:pt x="21" y="156"/>
                  </a:lnTo>
                  <a:lnTo>
                    <a:pt x="22" y="155"/>
                  </a:lnTo>
                  <a:lnTo>
                    <a:pt x="22" y="156"/>
                  </a:lnTo>
                  <a:lnTo>
                    <a:pt x="24" y="156"/>
                  </a:lnTo>
                  <a:lnTo>
                    <a:pt x="25" y="156"/>
                  </a:lnTo>
                  <a:lnTo>
                    <a:pt x="26" y="155"/>
                  </a:lnTo>
                  <a:lnTo>
                    <a:pt x="27" y="155"/>
                  </a:lnTo>
                  <a:lnTo>
                    <a:pt x="28" y="155"/>
                  </a:lnTo>
                  <a:lnTo>
                    <a:pt x="29" y="154"/>
                  </a:lnTo>
                  <a:lnTo>
                    <a:pt x="31" y="153"/>
                  </a:lnTo>
                  <a:lnTo>
                    <a:pt x="31" y="154"/>
                  </a:lnTo>
                  <a:lnTo>
                    <a:pt x="31" y="155"/>
                  </a:lnTo>
                  <a:lnTo>
                    <a:pt x="32" y="155"/>
                  </a:lnTo>
                  <a:lnTo>
                    <a:pt x="32" y="156"/>
                  </a:lnTo>
                  <a:lnTo>
                    <a:pt x="31" y="156"/>
                  </a:lnTo>
                  <a:lnTo>
                    <a:pt x="31" y="158"/>
                  </a:lnTo>
                  <a:lnTo>
                    <a:pt x="31" y="159"/>
                  </a:lnTo>
                  <a:lnTo>
                    <a:pt x="31" y="160"/>
                  </a:lnTo>
                  <a:lnTo>
                    <a:pt x="31" y="161"/>
                  </a:lnTo>
                  <a:lnTo>
                    <a:pt x="31" y="162"/>
                  </a:lnTo>
                  <a:lnTo>
                    <a:pt x="31" y="163"/>
                  </a:lnTo>
                  <a:lnTo>
                    <a:pt x="32" y="163"/>
                  </a:lnTo>
                  <a:lnTo>
                    <a:pt x="32" y="162"/>
                  </a:lnTo>
                  <a:lnTo>
                    <a:pt x="33" y="162"/>
                  </a:lnTo>
                  <a:lnTo>
                    <a:pt x="33" y="163"/>
                  </a:lnTo>
                  <a:lnTo>
                    <a:pt x="34" y="163"/>
                  </a:lnTo>
                  <a:lnTo>
                    <a:pt x="35" y="163"/>
                  </a:lnTo>
                  <a:lnTo>
                    <a:pt x="36" y="162"/>
                  </a:lnTo>
                  <a:lnTo>
                    <a:pt x="36" y="161"/>
                  </a:lnTo>
                  <a:lnTo>
                    <a:pt x="38" y="161"/>
                  </a:lnTo>
                  <a:lnTo>
                    <a:pt x="39" y="159"/>
                  </a:lnTo>
                  <a:lnTo>
                    <a:pt x="39" y="158"/>
                  </a:lnTo>
                  <a:lnTo>
                    <a:pt x="40" y="158"/>
                  </a:lnTo>
                  <a:lnTo>
                    <a:pt x="41" y="156"/>
                  </a:lnTo>
                  <a:lnTo>
                    <a:pt x="41" y="155"/>
                  </a:lnTo>
                  <a:lnTo>
                    <a:pt x="42" y="155"/>
                  </a:lnTo>
                  <a:lnTo>
                    <a:pt x="42" y="154"/>
                  </a:lnTo>
                  <a:lnTo>
                    <a:pt x="43" y="154"/>
                  </a:lnTo>
                  <a:lnTo>
                    <a:pt x="45" y="153"/>
                  </a:lnTo>
                  <a:lnTo>
                    <a:pt x="46" y="153"/>
                  </a:lnTo>
                  <a:lnTo>
                    <a:pt x="46" y="152"/>
                  </a:lnTo>
                  <a:lnTo>
                    <a:pt x="47" y="151"/>
                  </a:lnTo>
                  <a:lnTo>
                    <a:pt x="47" y="149"/>
                  </a:lnTo>
                  <a:lnTo>
                    <a:pt x="49" y="149"/>
                  </a:lnTo>
                  <a:lnTo>
                    <a:pt x="49" y="148"/>
                  </a:lnTo>
                  <a:lnTo>
                    <a:pt x="50" y="148"/>
                  </a:lnTo>
                  <a:lnTo>
                    <a:pt x="52" y="148"/>
                  </a:lnTo>
                  <a:lnTo>
                    <a:pt x="53" y="147"/>
                  </a:lnTo>
                  <a:lnTo>
                    <a:pt x="53" y="146"/>
                  </a:lnTo>
                  <a:lnTo>
                    <a:pt x="53" y="145"/>
                  </a:lnTo>
                  <a:lnTo>
                    <a:pt x="54" y="145"/>
                  </a:lnTo>
                  <a:lnTo>
                    <a:pt x="54" y="142"/>
                  </a:lnTo>
                  <a:lnTo>
                    <a:pt x="55" y="141"/>
                  </a:lnTo>
                  <a:lnTo>
                    <a:pt x="55" y="140"/>
                  </a:lnTo>
                  <a:lnTo>
                    <a:pt x="56" y="139"/>
                  </a:lnTo>
                  <a:lnTo>
                    <a:pt x="56" y="138"/>
                  </a:lnTo>
                  <a:lnTo>
                    <a:pt x="56" y="137"/>
                  </a:lnTo>
                  <a:lnTo>
                    <a:pt x="56" y="135"/>
                  </a:lnTo>
                  <a:lnTo>
                    <a:pt x="56" y="134"/>
                  </a:lnTo>
                  <a:lnTo>
                    <a:pt x="56" y="133"/>
                  </a:lnTo>
                  <a:lnTo>
                    <a:pt x="56" y="132"/>
                  </a:lnTo>
                  <a:lnTo>
                    <a:pt x="56" y="131"/>
                  </a:lnTo>
                  <a:lnTo>
                    <a:pt x="56" y="130"/>
                  </a:lnTo>
                  <a:lnTo>
                    <a:pt x="56" y="127"/>
                  </a:lnTo>
                  <a:lnTo>
                    <a:pt x="56" y="124"/>
                  </a:lnTo>
                  <a:lnTo>
                    <a:pt x="56" y="123"/>
                  </a:lnTo>
                  <a:lnTo>
                    <a:pt x="56" y="121"/>
                  </a:lnTo>
                  <a:lnTo>
                    <a:pt x="56" y="120"/>
                  </a:lnTo>
                  <a:lnTo>
                    <a:pt x="56" y="119"/>
                  </a:lnTo>
                  <a:lnTo>
                    <a:pt x="57" y="119"/>
                  </a:lnTo>
                  <a:lnTo>
                    <a:pt x="58" y="118"/>
                  </a:lnTo>
                  <a:lnTo>
                    <a:pt x="60" y="117"/>
                  </a:lnTo>
                  <a:lnTo>
                    <a:pt x="60" y="116"/>
                  </a:lnTo>
                  <a:lnTo>
                    <a:pt x="61" y="116"/>
                  </a:lnTo>
                  <a:lnTo>
                    <a:pt x="62" y="113"/>
                  </a:lnTo>
                  <a:lnTo>
                    <a:pt x="62" y="112"/>
                  </a:lnTo>
                  <a:lnTo>
                    <a:pt x="62" y="111"/>
                  </a:lnTo>
                  <a:lnTo>
                    <a:pt x="63" y="111"/>
                  </a:lnTo>
                  <a:lnTo>
                    <a:pt x="63" y="110"/>
                  </a:lnTo>
                  <a:lnTo>
                    <a:pt x="63" y="109"/>
                  </a:lnTo>
                  <a:lnTo>
                    <a:pt x="64" y="107"/>
                  </a:lnTo>
                  <a:lnTo>
                    <a:pt x="64" y="106"/>
                  </a:lnTo>
                  <a:lnTo>
                    <a:pt x="65" y="106"/>
                  </a:lnTo>
                  <a:lnTo>
                    <a:pt x="65" y="105"/>
                  </a:lnTo>
                  <a:lnTo>
                    <a:pt x="67" y="104"/>
                  </a:lnTo>
                  <a:lnTo>
                    <a:pt x="68" y="103"/>
                  </a:lnTo>
                  <a:lnTo>
                    <a:pt x="69" y="103"/>
                  </a:lnTo>
                  <a:lnTo>
                    <a:pt x="70" y="103"/>
                  </a:lnTo>
                  <a:lnTo>
                    <a:pt x="70" y="102"/>
                  </a:lnTo>
                  <a:lnTo>
                    <a:pt x="71" y="102"/>
                  </a:lnTo>
                  <a:lnTo>
                    <a:pt x="72" y="102"/>
                  </a:lnTo>
                  <a:lnTo>
                    <a:pt x="72" y="100"/>
                  </a:lnTo>
                  <a:lnTo>
                    <a:pt x="75" y="98"/>
                  </a:lnTo>
                  <a:lnTo>
                    <a:pt x="76" y="97"/>
                  </a:lnTo>
                  <a:lnTo>
                    <a:pt x="76" y="96"/>
                  </a:lnTo>
                  <a:lnTo>
                    <a:pt x="77" y="95"/>
                  </a:lnTo>
                  <a:lnTo>
                    <a:pt x="78" y="93"/>
                  </a:lnTo>
                  <a:lnTo>
                    <a:pt x="77" y="91"/>
                  </a:lnTo>
                  <a:lnTo>
                    <a:pt x="77" y="90"/>
                  </a:lnTo>
                  <a:lnTo>
                    <a:pt x="77" y="89"/>
                  </a:lnTo>
                  <a:lnTo>
                    <a:pt x="78" y="85"/>
                  </a:lnTo>
                  <a:lnTo>
                    <a:pt x="79" y="82"/>
                  </a:lnTo>
                  <a:lnTo>
                    <a:pt x="81" y="79"/>
                  </a:lnTo>
                  <a:lnTo>
                    <a:pt x="81" y="78"/>
                  </a:lnTo>
                  <a:lnTo>
                    <a:pt x="81" y="77"/>
                  </a:lnTo>
                  <a:lnTo>
                    <a:pt x="79" y="76"/>
                  </a:lnTo>
                  <a:lnTo>
                    <a:pt x="79" y="75"/>
                  </a:lnTo>
                  <a:lnTo>
                    <a:pt x="79" y="74"/>
                  </a:lnTo>
                  <a:lnTo>
                    <a:pt x="79" y="72"/>
                  </a:lnTo>
                  <a:lnTo>
                    <a:pt x="79" y="71"/>
                  </a:lnTo>
                  <a:lnTo>
                    <a:pt x="79" y="70"/>
                  </a:lnTo>
                  <a:lnTo>
                    <a:pt x="79" y="69"/>
                  </a:lnTo>
                  <a:lnTo>
                    <a:pt x="79" y="68"/>
                  </a:lnTo>
                  <a:lnTo>
                    <a:pt x="81" y="67"/>
                  </a:lnTo>
                  <a:lnTo>
                    <a:pt x="81" y="65"/>
                  </a:lnTo>
                  <a:lnTo>
                    <a:pt x="82" y="64"/>
                  </a:lnTo>
                  <a:lnTo>
                    <a:pt x="82" y="63"/>
                  </a:lnTo>
                  <a:lnTo>
                    <a:pt x="82" y="61"/>
                  </a:lnTo>
                  <a:lnTo>
                    <a:pt x="82" y="56"/>
                  </a:lnTo>
                  <a:lnTo>
                    <a:pt x="82" y="55"/>
                  </a:lnTo>
                  <a:lnTo>
                    <a:pt x="82" y="54"/>
                  </a:lnTo>
                  <a:lnTo>
                    <a:pt x="82" y="53"/>
                  </a:lnTo>
                  <a:lnTo>
                    <a:pt x="82" y="51"/>
                  </a:lnTo>
                  <a:lnTo>
                    <a:pt x="83" y="50"/>
                  </a:lnTo>
                  <a:lnTo>
                    <a:pt x="83" y="49"/>
                  </a:lnTo>
                  <a:lnTo>
                    <a:pt x="84" y="49"/>
                  </a:lnTo>
                  <a:lnTo>
                    <a:pt x="84" y="48"/>
                  </a:lnTo>
                  <a:lnTo>
                    <a:pt x="84" y="47"/>
                  </a:lnTo>
                  <a:lnTo>
                    <a:pt x="84" y="46"/>
                  </a:lnTo>
                  <a:lnTo>
                    <a:pt x="85" y="44"/>
                  </a:lnTo>
                  <a:lnTo>
                    <a:pt x="86" y="43"/>
                  </a:lnTo>
                  <a:lnTo>
                    <a:pt x="86" y="42"/>
                  </a:lnTo>
                  <a:lnTo>
                    <a:pt x="86" y="41"/>
                  </a:lnTo>
                  <a:lnTo>
                    <a:pt x="88" y="41"/>
                  </a:lnTo>
                  <a:lnTo>
                    <a:pt x="88" y="40"/>
                  </a:lnTo>
                  <a:lnTo>
                    <a:pt x="88" y="39"/>
                  </a:lnTo>
                  <a:lnTo>
                    <a:pt x="89" y="37"/>
                  </a:lnTo>
                  <a:lnTo>
                    <a:pt x="89" y="36"/>
                  </a:lnTo>
                  <a:lnTo>
                    <a:pt x="90" y="36"/>
                  </a:lnTo>
                  <a:lnTo>
                    <a:pt x="90" y="35"/>
                  </a:lnTo>
                  <a:lnTo>
                    <a:pt x="90" y="33"/>
                  </a:lnTo>
                  <a:lnTo>
                    <a:pt x="90" y="32"/>
                  </a:lnTo>
                  <a:lnTo>
                    <a:pt x="90" y="30"/>
                  </a:lnTo>
                  <a:lnTo>
                    <a:pt x="89" y="27"/>
                  </a:lnTo>
                  <a:lnTo>
                    <a:pt x="90" y="25"/>
                  </a:lnTo>
                  <a:lnTo>
                    <a:pt x="90" y="23"/>
                  </a:lnTo>
                  <a:lnTo>
                    <a:pt x="90" y="22"/>
                  </a:lnTo>
                  <a:lnTo>
                    <a:pt x="90" y="21"/>
                  </a:lnTo>
                  <a:lnTo>
                    <a:pt x="90" y="20"/>
                  </a:lnTo>
                  <a:lnTo>
                    <a:pt x="89" y="19"/>
                  </a:lnTo>
                  <a:lnTo>
                    <a:pt x="89" y="18"/>
                  </a:lnTo>
                  <a:lnTo>
                    <a:pt x="89" y="16"/>
                  </a:lnTo>
                  <a:lnTo>
                    <a:pt x="90" y="16"/>
                  </a:lnTo>
                  <a:lnTo>
                    <a:pt x="91" y="16"/>
                  </a:lnTo>
                  <a:lnTo>
                    <a:pt x="92" y="15"/>
                  </a:lnTo>
                  <a:lnTo>
                    <a:pt x="92" y="13"/>
                  </a:lnTo>
                  <a:lnTo>
                    <a:pt x="93" y="13"/>
                  </a:lnTo>
                  <a:lnTo>
                    <a:pt x="93" y="12"/>
                  </a:lnTo>
                  <a:lnTo>
                    <a:pt x="95" y="11"/>
                  </a:lnTo>
                  <a:lnTo>
                    <a:pt x="95" y="9"/>
                  </a:lnTo>
                  <a:lnTo>
                    <a:pt x="96" y="9"/>
                  </a:lnTo>
                  <a:lnTo>
                    <a:pt x="96" y="8"/>
                  </a:lnTo>
                  <a:lnTo>
                    <a:pt x="96" y="7"/>
                  </a:lnTo>
                  <a:lnTo>
                    <a:pt x="97" y="7"/>
                  </a:lnTo>
                  <a:lnTo>
                    <a:pt x="98" y="7"/>
                  </a:lnTo>
                  <a:lnTo>
                    <a:pt x="98" y="6"/>
                  </a:lnTo>
                  <a:lnTo>
                    <a:pt x="99" y="6"/>
                  </a:lnTo>
                  <a:lnTo>
                    <a:pt x="100" y="5"/>
                  </a:lnTo>
                  <a:lnTo>
                    <a:pt x="102" y="5"/>
                  </a:lnTo>
                  <a:lnTo>
                    <a:pt x="103" y="4"/>
                  </a:lnTo>
                  <a:lnTo>
                    <a:pt x="103" y="5"/>
                  </a:lnTo>
                  <a:lnTo>
                    <a:pt x="105" y="5"/>
                  </a:lnTo>
                  <a:lnTo>
                    <a:pt x="106" y="5"/>
                  </a:lnTo>
                  <a:lnTo>
                    <a:pt x="106" y="6"/>
                  </a:lnTo>
                  <a:lnTo>
                    <a:pt x="107" y="6"/>
                  </a:lnTo>
                  <a:lnTo>
                    <a:pt x="107" y="7"/>
                  </a:lnTo>
                  <a:lnTo>
                    <a:pt x="109" y="7"/>
                  </a:lnTo>
                  <a:lnTo>
                    <a:pt x="110" y="7"/>
                  </a:lnTo>
                  <a:lnTo>
                    <a:pt x="110" y="8"/>
                  </a:lnTo>
                  <a:lnTo>
                    <a:pt x="111" y="8"/>
                  </a:lnTo>
                  <a:lnTo>
                    <a:pt x="112" y="9"/>
                  </a:lnTo>
                  <a:lnTo>
                    <a:pt x="113" y="9"/>
                  </a:lnTo>
                  <a:lnTo>
                    <a:pt x="113" y="11"/>
                  </a:lnTo>
                  <a:lnTo>
                    <a:pt x="114" y="11"/>
                  </a:lnTo>
                  <a:lnTo>
                    <a:pt x="114" y="12"/>
                  </a:lnTo>
                  <a:lnTo>
                    <a:pt x="116" y="13"/>
                  </a:lnTo>
                  <a:lnTo>
                    <a:pt x="116" y="14"/>
                  </a:lnTo>
                  <a:lnTo>
                    <a:pt x="117" y="15"/>
                  </a:lnTo>
                  <a:lnTo>
                    <a:pt x="117" y="16"/>
                  </a:lnTo>
                  <a:lnTo>
                    <a:pt x="118" y="15"/>
                  </a:lnTo>
                  <a:lnTo>
                    <a:pt x="119" y="15"/>
                  </a:lnTo>
                  <a:lnTo>
                    <a:pt x="120" y="15"/>
                  </a:lnTo>
                  <a:lnTo>
                    <a:pt x="121" y="15"/>
                  </a:lnTo>
                  <a:lnTo>
                    <a:pt x="122" y="15"/>
                  </a:lnTo>
                  <a:lnTo>
                    <a:pt x="124" y="16"/>
                  </a:lnTo>
                  <a:lnTo>
                    <a:pt x="125" y="16"/>
                  </a:lnTo>
                  <a:lnTo>
                    <a:pt x="125" y="18"/>
                  </a:lnTo>
                  <a:lnTo>
                    <a:pt x="126" y="18"/>
                  </a:lnTo>
                  <a:lnTo>
                    <a:pt x="127" y="18"/>
                  </a:lnTo>
                  <a:lnTo>
                    <a:pt x="128" y="18"/>
                  </a:lnTo>
                  <a:lnTo>
                    <a:pt x="129" y="18"/>
                  </a:lnTo>
                  <a:lnTo>
                    <a:pt x="129" y="19"/>
                  </a:lnTo>
                  <a:lnTo>
                    <a:pt x="131" y="19"/>
                  </a:lnTo>
                  <a:lnTo>
                    <a:pt x="132" y="18"/>
                  </a:lnTo>
                  <a:lnTo>
                    <a:pt x="133" y="18"/>
                  </a:lnTo>
                  <a:lnTo>
                    <a:pt x="134" y="18"/>
                  </a:lnTo>
                  <a:lnTo>
                    <a:pt x="134" y="19"/>
                  </a:lnTo>
                  <a:lnTo>
                    <a:pt x="135" y="19"/>
                  </a:lnTo>
                  <a:lnTo>
                    <a:pt x="136" y="19"/>
                  </a:lnTo>
                  <a:lnTo>
                    <a:pt x="138" y="19"/>
                  </a:lnTo>
                  <a:lnTo>
                    <a:pt x="139" y="19"/>
                  </a:lnTo>
                  <a:lnTo>
                    <a:pt x="139" y="20"/>
                  </a:lnTo>
                  <a:lnTo>
                    <a:pt x="140" y="20"/>
                  </a:lnTo>
                  <a:lnTo>
                    <a:pt x="141" y="20"/>
                  </a:lnTo>
                  <a:lnTo>
                    <a:pt x="142" y="20"/>
                  </a:lnTo>
                  <a:lnTo>
                    <a:pt x="143" y="20"/>
                  </a:lnTo>
                  <a:lnTo>
                    <a:pt x="143" y="19"/>
                  </a:lnTo>
                  <a:lnTo>
                    <a:pt x="145" y="19"/>
                  </a:lnTo>
                  <a:lnTo>
                    <a:pt x="145" y="18"/>
                  </a:lnTo>
                  <a:lnTo>
                    <a:pt x="145" y="16"/>
                  </a:lnTo>
                  <a:lnTo>
                    <a:pt x="146" y="16"/>
                  </a:lnTo>
                  <a:lnTo>
                    <a:pt x="145" y="16"/>
                  </a:lnTo>
                  <a:lnTo>
                    <a:pt x="145" y="15"/>
                  </a:lnTo>
                  <a:lnTo>
                    <a:pt x="146" y="15"/>
                  </a:lnTo>
                  <a:lnTo>
                    <a:pt x="146" y="14"/>
                  </a:lnTo>
                  <a:lnTo>
                    <a:pt x="147" y="14"/>
                  </a:lnTo>
                  <a:lnTo>
                    <a:pt x="147" y="13"/>
                  </a:lnTo>
                  <a:lnTo>
                    <a:pt x="147" y="12"/>
                  </a:lnTo>
                  <a:lnTo>
                    <a:pt x="147" y="11"/>
                  </a:lnTo>
                  <a:lnTo>
                    <a:pt x="148" y="11"/>
                  </a:lnTo>
                  <a:lnTo>
                    <a:pt x="149" y="11"/>
                  </a:lnTo>
                  <a:lnTo>
                    <a:pt x="149" y="9"/>
                  </a:lnTo>
                  <a:lnTo>
                    <a:pt x="150" y="9"/>
                  </a:lnTo>
                  <a:lnTo>
                    <a:pt x="150" y="11"/>
                  </a:lnTo>
                  <a:lnTo>
                    <a:pt x="152" y="11"/>
                  </a:lnTo>
                  <a:lnTo>
                    <a:pt x="153" y="11"/>
                  </a:lnTo>
                  <a:lnTo>
                    <a:pt x="154" y="12"/>
                  </a:lnTo>
                  <a:lnTo>
                    <a:pt x="154" y="13"/>
                  </a:lnTo>
                  <a:lnTo>
                    <a:pt x="155" y="13"/>
                  </a:lnTo>
                  <a:lnTo>
                    <a:pt x="156" y="13"/>
                  </a:lnTo>
                  <a:lnTo>
                    <a:pt x="156" y="12"/>
                  </a:lnTo>
                  <a:lnTo>
                    <a:pt x="157" y="12"/>
                  </a:lnTo>
                  <a:lnTo>
                    <a:pt x="159" y="11"/>
                  </a:lnTo>
                  <a:lnTo>
                    <a:pt x="160" y="11"/>
                  </a:lnTo>
                  <a:lnTo>
                    <a:pt x="161" y="11"/>
                  </a:lnTo>
                  <a:lnTo>
                    <a:pt x="161" y="9"/>
                  </a:lnTo>
                  <a:lnTo>
                    <a:pt x="162" y="9"/>
                  </a:lnTo>
                  <a:lnTo>
                    <a:pt x="163" y="9"/>
                  </a:lnTo>
                  <a:lnTo>
                    <a:pt x="163" y="8"/>
                  </a:lnTo>
                  <a:lnTo>
                    <a:pt x="164" y="8"/>
                  </a:lnTo>
                  <a:lnTo>
                    <a:pt x="166" y="8"/>
                  </a:lnTo>
                  <a:lnTo>
                    <a:pt x="167" y="8"/>
                  </a:lnTo>
                  <a:lnTo>
                    <a:pt x="167" y="7"/>
                  </a:lnTo>
                  <a:lnTo>
                    <a:pt x="168" y="7"/>
                  </a:lnTo>
                  <a:lnTo>
                    <a:pt x="169" y="6"/>
                  </a:lnTo>
                  <a:lnTo>
                    <a:pt x="170" y="6"/>
                  </a:lnTo>
                  <a:lnTo>
                    <a:pt x="169" y="6"/>
                  </a:lnTo>
                  <a:lnTo>
                    <a:pt x="169" y="5"/>
                  </a:lnTo>
                  <a:lnTo>
                    <a:pt x="170" y="5"/>
                  </a:lnTo>
                  <a:lnTo>
                    <a:pt x="170" y="6"/>
                  </a:lnTo>
                  <a:lnTo>
                    <a:pt x="170" y="5"/>
                  </a:lnTo>
                  <a:lnTo>
                    <a:pt x="171" y="5"/>
                  </a:lnTo>
                  <a:lnTo>
                    <a:pt x="171" y="6"/>
                  </a:lnTo>
                  <a:lnTo>
                    <a:pt x="173" y="6"/>
                  </a:lnTo>
                  <a:lnTo>
                    <a:pt x="173" y="7"/>
                  </a:lnTo>
                  <a:lnTo>
                    <a:pt x="174" y="7"/>
                  </a:lnTo>
                  <a:lnTo>
                    <a:pt x="174" y="8"/>
                  </a:lnTo>
                  <a:lnTo>
                    <a:pt x="175" y="8"/>
                  </a:lnTo>
                  <a:lnTo>
                    <a:pt x="175" y="7"/>
                  </a:lnTo>
                  <a:lnTo>
                    <a:pt x="175" y="8"/>
                  </a:lnTo>
                  <a:lnTo>
                    <a:pt x="176" y="7"/>
                  </a:lnTo>
                  <a:lnTo>
                    <a:pt x="177" y="7"/>
                  </a:lnTo>
                  <a:lnTo>
                    <a:pt x="178" y="7"/>
                  </a:lnTo>
                  <a:lnTo>
                    <a:pt x="180" y="7"/>
                  </a:lnTo>
                  <a:lnTo>
                    <a:pt x="180" y="6"/>
                  </a:lnTo>
                  <a:lnTo>
                    <a:pt x="181" y="6"/>
                  </a:lnTo>
                  <a:lnTo>
                    <a:pt x="182" y="6"/>
                  </a:lnTo>
                  <a:lnTo>
                    <a:pt x="183" y="6"/>
                  </a:lnTo>
                  <a:lnTo>
                    <a:pt x="183" y="5"/>
                  </a:lnTo>
                  <a:lnTo>
                    <a:pt x="183" y="4"/>
                  </a:lnTo>
                  <a:lnTo>
                    <a:pt x="183" y="2"/>
                  </a:lnTo>
                  <a:lnTo>
                    <a:pt x="183" y="1"/>
                  </a:lnTo>
                  <a:lnTo>
                    <a:pt x="184" y="1"/>
                  </a:lnTo>
                  <a:lnTo>
                    <a:pt x="185" y="1"/>
                  </a:lnTo>
                  <a:lnTo>
                    <a:pt x="185"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8" name="Freeform 862">
              <a:extLst>
                <a:ext uri="{FF2B5EF4-FFF2-40B4-BE49-F238E27FC236}">
                  <a16:creationId xmlns="" xmlns:a16="http://schemas.microsoft.com/office/drawing/2014/main" id="{F0678DE6-2769-45D7-971B-7E98A608E903}"/>
                </a:ext>
              </a:extLst>
            </p:cNvPr>
            <p:cNvSpPr>
              <a:spLocks/>
            </p:cNvSpPr>
            <p:nvPr/>
          </p:nvSpPr>
          <p:spPr bwMode="auto">
            <a:xfrm>
              <a:off x="6266330" y="2995772"/>
              <a:ext cx="134026" cy="176148"/>
            </a:xfrm>
            <a:custGeom>
              <a:avLst/>
              <a:gdLst>
                <a:gd name="T0" fmla="*/ 103 w 105"/>
                <a:gd name="T1" fmla="*/ 12 h 138"/>
                <a:gd name="T2" fmla="*/ 99 w 105"/>
                <a:gd name="T3" fmla="*/ 20 h 138"/>
                <a:gd name="T4" fmla="*/ 97 w 105"/>
                <a:gd name="T5" fmla="*/ 28 h 138"/>
                <a:gd name="T6" fmla="*/ 94 w 105"/>
                <a:gd name="T7" fmla="*/ 42 h 138"/>
                <a:gd name="T8" fmla="*/ 96 w 105"/>
                <a:gd name="T9" fmla="*/ 51 h 138"/>
                <a:gd name="T10" fmla="*/ 92 w 105"/>
                <a:gd name="T11" fmla="*/ 68 h 138"/>
                <a:gd name="T12" fmla="*/ 85 w 105"/>
                <a:gd name="T13" fmla="*/ 76 h 138"/>
                <a:gd name="T14" fmla="*/ 78 w 105"/>
                <a:gd name="T15" fmla="*/ 82 h 138"/>
                <a:gd name="T16" fmla="*/ 75 w 105"/>
                <a:gd name="T17" fmla="*/ 90 h 138"/>
                <a:gd name="T18" fmla="*/ 71 w 105"/>
                <a:gd name="T19" fmla="*/ 100 h 138"/>
                <a:gd name="T20" fmla="*/ 71 w 105"/>
                <a:gd name="T21" fmla="*/ 111 h 138"/>
                <a:gd name="T22" fmla="*/ 68 w 105"/>
                <a:gd name="T23" fmla="*/ 120 h 138"/>
                <a:gd name="T24" fmla="*/ 61 w 105"/>
                <a:gd name="T25" fmla="*/ 126 h 138"/>
                <a:gd name="T26" fmla="*/ 54 w 105"/>
                <a:gd name="T27" fmla="*/ 131 h 138"/>
                <a:gd name="T28" fmla="*/ 48 w 105"/>
                <a:gd name="T29" fmla="*/ 135 h 138"/>
                <a:gd name="T30" fmla="*/ 46 w 105"/>
                <a:gd name="T31" fmla="*/ 131 h 138"/>
                <a:gd name="T32" fmla="*/ 43 w 105"/>
                <a:gd name="T33" fmla="*/ 128 h 138"/>
                <a:gd name="T34" fmla="*/ 36 w 105"/>
                <a:gd name="T35" fmla="*/ 131 h 138"/>
                <a:gd name="T36" fmla="*/ 33 w 105"/>
                <a:gd name="T37" fmla="*/ 135 h 138"/>
                <a:gd name="T38" fmla="*/ 28 w 105"/>
                <a:gd name="T39" fmla="*/ 132 h 138"/>
                <a:gd name="T40" fmla="*/ 22 w 105"/>
                <a:gd name="T41" fmla="*/ 128 h 138"/>
                <a:gd name="T42" fmla="*/ 15 w 105"/>
                <a:gd name="T43" fmla="*/ 134 h 138"/>
                <a:gd name="T44" fmla="*/ 11 w 105"/>
                <a:gd name="T45" fmla="*/ 135 h 138"/>
                <a:gd name="T46" fmla="*/ 5 w 105"/>
                <a:gd name="T47" fmla="*/ 127 h 138"/>
                <a:gd name="T48" fmla="*/ 0 w 105"/>
                <a:gd name="T49" fmla="*/ 120 h 138"/>
                <a:gd name="T50" fmla="*/ 7 w 105"/>
                <a:gd name="T51" fmla="*/ 117 h 138"/>
                <a:gd name="T52" fmla="*/ 9 w 105"/>
                <a:gd name="T53" fmla="*/ 115 h 138"/>
                <a:gd name="T54" fmla="*/ 9 w 105"/>
                <a:gd name="T55" fmla="*/ 110 h 138"/>
                <a:gd name="T56" fmla="*/ 6 w 105"/>
                <a:gd name="T57" fmla="*/ 104 h 138"/>
                <a:gd name="T58" fmla="*/ 7 w 105"/>
                <a:gd name="T59" fmla="*/ 96 h 138"/>
                <a:gd name="T60" fmla="*/ 19 w 105"/>
                <a:gd name="T61" fmla="*/ 94 h 138"/>
                <a:gd name="T62" fmla="*/ 20 w 105"/>
                <a:gd name="T63" fmla="*/ 87 h 138"/>
                <a:gd name="T64" fmla="*/ 25 w 105"/>
                <a:gd name="T65" fmla="*/ 93 h 138"/>
                <a:gd name="T66" fmla="*/ 27 w 105"/>
                <a:gd name="T67" fmla="*/ 96 h 138"/>
                <a:gd name="T68" fmla="*/ 35 w 105"/>
                <a:gd name="T69" fmla="*/ 94 h 138"/>
                <a:gd name="T70" fmla="*/ 39 w 105"/>
                <a:gd name="T71" fmla="*/ 97 h 138"/>
                <a:gd name="T72" fmla="*/ 42 w 105"/>
                <a:gd name="T73" fmla="*/ 93 h 138"/>
                <a:gd name="T74" fmla="*/ 46 w 105"/>
                <a:gd name="T75" fmla="*/ 89 h 138"/>
                <a:gd name="T76" fmla="*/ 47 w 105"/>
                <a:gd name="T77" fmla="*/ 83 h 138"/>
                <a:gd name="T78" fmla="*/ 46 w 105"/>
                <a:gd name="T79" fmla="*/ 73 h 138"/>
                <a:gd name="T80" fmla="*/ 47 w 105"/>
                <a:gd name="T81" fmla="*/ 66 h 138"/>
                <a:gd name="T82" fmla="*/ 41 w 105"/>
                <a:gd name="T83" fmla="*/ 63 h 138"/>
                <a:gd name="T84" fmla="*/ 39 w 105"/>
                <a:gd name="T85" fmla="*/ 58 h 138"/>
                <a:gd name="T86" fmla="*/ 41 w 105"/>
                <a:gd name="T87" fmla="*/ 50 h 138"/>
                <a:gd name="T88" fmla="*/ 47 w 105"/>
                <a:gd name="T89" fmla="*/ 45 h 138"/>
                <a:gd name="T90" fmla="*/ 44 w 105"/>
                <a:gd name="T91" fmla="*/ 37 h 138"/>
                <a:gd name="T92" fmla="*/ 37 w 105"/>
                <a:gd name="T93" fmla="*/ 37 h 138"/>
                <a:gd name="T94" fmla="*/ 29 w 105"/>
                <a:gd name="T95" fmla="*/ 40 h 138"/>
                <a:gd name="T96" fmla="*/ 29 w 105"/>
                <a:gd name="T97" fmla="*/ 35 h 138"/>
                <a:gd name="T98" fmla="*/ 29 w 105"/>
                <a:gd name="T99" fmla="*/ 27 h 138"/>
                <a:gd name="T100" fmla="*/ 42 w 105"/>
                <a:gd name="T101" fmla="*/ 24 h 138"/>
                <a:gd name="T102" fmla="*/ 50 w 105"/>
                <a:gd name="T103" fmla="*/ 24 h 138"/>
                <a:gd name="T104" fmla="*/ 55 w 105"/>
                <a:gd name="T105" fmla="*/ 27 h 138"/>
                <a:gd name="T106" fmla="*/ 62 w 105"/>
                <a:gd name="T107" fmla="*/ 28 h 138"/>
                <a:gd name="T108" fmla="*/ 69 w 105"/>
                <a:gd name="T109" fmla="*/ 30 h 138"/>
                <a:gd name="T110" fmla="*/ 69 w 105"/>
                <a:gd name="T111" fmla="*/ 26 h 138"/>
                <a:gd name="T112" fmla="*/ 72 w 105"/>
                <a:gd name="T113" fmla="*/ 19 h 138"/>
                <a:gd name="T114" fmla="*/ 75 w 105"/>
                <a:gd name="T115" fmla="*/ 9 h 138"/>
                <a:gd name="T116" fmla="*/ 77 w 105"/>
                <a:gd name="T117" fmla="*/ 2 h 138"/>
                <a:gd name="T118" fmla="*/ 85 w 105"/>
                <a:gd name="T119" fmla="*/ 1 h 138"/>
                <a:gd name="T120" fmla="*/ 92 w 105"/>
                <a:gd name="T121" fmla="*/ 1 h 138"/>
                <a:gd name="T122" fmla="*/ 99 w 105"/>
                <a:gd name="T123" fmla="*/ 3 h 138"/>
                <a:gd name="T124" fmla="*/ 105 w 105"/>
                <a:gd name="T125"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138">
                  <a:moveTo>
                    <a:pt x="105" y="3"/>
                  </a:moveTo>
                  <a:lnTo>
                    <a:pt x="105" y="5"/>
                  </a:lnTo>
                  <a:lnTo>
                    <a:pt x="105" y="6"/>
                  </a:lnTo>
                  <a:lnTo>
                    <a:pt x="105" y="8"/>
                  </a:lnTo>
                  <a:lnTo>
                    <a:pt x="105" y="9"/>
                  </a:lnTo>
                  <a:lnTo>
                    <a:pt x="104" y="9"/>
                  </a:lnTo>
                  <a:lnTo>
                    <a:pt x="104" y="10"/>
                  </a:lnTo>
                  <a:lnTo>
                    <a:pt x="103" y="12"/>
                  </a:lnTo>
                  <a:lnTo>
                    <a:pt x="103" y="13"/>
                  </a:lnTo>
                  <a:lnTo>
                    <a:pt x="103" y="14"/>
                  </a:lnTo>
                  <a:lnTo>
                    <a:pt x="101" y="14"/>
                  </a:lnTo>
                  <a:lnTo>
                    <a:pt x="101" y="15"/>
                  </a:lnTo>
                  <a:lnTo>
                    <a:pt x="101" y="16"/>
                  </a:lnTo>
                  <a:lnTo>
                    <a:pt x="100" y="17"/>
                  </a:lnTo>
                  <a:lnTo>
                    <a:pt x="99" y="19"/>
                  </a:lnTo>
                  <a:lnTo>
                    <a:pt x="99" y="20"/>
                  </a:lnTo>
                  <a:lnTo>
                    <a:pt x="99" y="21"/>
                  </a:lnTo>
                  <a:lnTo>
                    <a:pt x="99" y="22"/>
                  </a:lnTo>
                  <a:lnTo>
                    <a:pt x="98" y="22"/>
                  </a:lnTo>
                  <a:lnTo>
                    <a:pt x="98" y="23"/>
                  </a:lnTo>
                  <a:lnTo>
                    <a:pt x="97" y="24"/>
                  </a:lnTo>
                  <a:lnTo>
                    <a:pt x="97" y="26"/>
                  </a:lnTo>
                  <a:lnTo>
                    <a:pt x="97" y="27"/>
                  </a:lnTo>
                  <a:lnTo>
                    <a:pt x="97" y="28"/>
                  </a:lnTo>
                  <a:lnTo>
                    <a:pt x="97" y="29"/>
                  </a:lnTo>
                  <a:lnTo>
                    <a:pt x="97" y="34"/>
                  </a:lnTo>
                  <a:lnTo>
                    <a:pt x="97" y="36"/>
                  </a:lnTo>
                  <a:lnTo>
                    <a:pt x="97" y="37"/>
                  </a:lnTo>
                  <a:lnTo>
                    <a:pt x="96" y="38"/>
                  </a:lnTo>
                  <a:lnTo>
                    <a:pt x="96" y="40"/>
                  </a:lnTo>
                  <a:lnTo>
                    <a:pt x="94" y="41"/>
                  </a:lnTo>
                  <a:lnTo>
                    <a:pt x="94" y="42"/>
                  </a:lnTo>
                  <a:lnTo>
                    <a:pt x="94" y="43"/>
                  </a:lnTo>
                  <a:lnTo>
                    <a:pt x="94" y="44"/>
                  </a:lnTo>
                  <a:lnTo>
                    <a:pt x="94" y="45"/>
                  </a:lnTo>
                  <a:lnTo>
                    <a:pt x="94" y="47"/>
                  </a:lnTo>
                  <a:lnTo>
                    <a:pt x="94" y="48"/>
                  </a:lnTo>
                  <a:lnTo>
                    <a:pt x="94" y="49"/>
                  </a:lnTo>
                  <a:lnTo>
                    <a:pt x="96" y="50"/>
                  </a:lnTo>
                  <a:lnTo>
                    <a:pt x="96" y="51"/>
                  </a:lnTo>
                  <a:lnTo>
                    <a:pt x="96" y="52"/>
                  </a:lnTo>
                  <a:lnTo>
                    <a:pt x="94" y="55"/>
                  </a:lnTo>
                  <a:lnTo>
                    <a:pt x="93" y="58"/>
                  </a:lnTo>
                  <a:lnTo>
                    <a:pt x="92" y="62"/>
                  </a:lnTo>
                  <a:lnTo>
                    <a:pt x="92" y="63"/>
                  </a:lnTo>
                  <a:lnTo>
                    <a:pt x="92" y="64"/>
                  </a:lnTo>
                  <a:lnTo>
                    <a:pt x="93" y="66"/>
                  </a:lnTo>
                  <a:lnTo>
                    <a:pt x="92" y="68"/>
                  </a:lnTo>
                  <a:lnTo>
                    <a:pt x="91" y="69"/>
                  </a:lnTo>
                  <a:lnTo>
                    <a:pt x="91" y="70"/>
                  </a:lnTo>
                  <a:lnTo>
                    <a:pt x="90" y="71"/>
                  </a:lnTo>
                  <a:lnTo>
                    <a:pt x="87" y="73"/>
                  </a:lnTo>
                  <a:lnTo>
                    <a:pt x="87" y="75"/>
                  </a:lnTo>
                  <a:lnTo>
                    <a:pt x="86" y="75"/>
                  </a:lnTo>
                  <a:lnTo>
                    <a:pt x="85" y="75"/>
                  </a:lnTo>
                  <a:lnTo>
                    <a:pt x="85" y="76"/>
                  </a:lnTo>
                  <a:lnTo>
                    <a:pt x="84" y="76"/>
                  </a:lnTo>
                  <a:lnTo>
                    <a:pt x="83" y="76"/>
                  </a:lnTo>
                  <a:lnTo>
                    <a:pt x="82" y="77"/>
                  </a:lnTo>
                  <a:lnTo>
                    <a:pt x="80" y="78"/>
                  </a:lnTo>
                  <a:lnTo>
                    <a:pt x="80" y="79"/>
                  </a:lnTo>
                  <a:lnTo>
                    <a:pt x="79" y="79"/>
                  </a:lnTo>
                  <a:lnTo>
                    <a:pt x="79" y="80"/>
                  </a:lnTo>
                  <a:lnTo>
                    <a:pt x="78" y="82"/>
                  </a:lnTo>
                  <a:lnTo>
                    <a:pt x="78" y="83"/>
                  </a:lnTo>
                  <a:lnTo>
                    <a:pt x="78" y="84"/>
                  </a:lnTo>
                  <a:lnTo>
                    <a:pt x="77" y="84"/>
                  </a:lnTo>
                  <a:lnTo>
                    <a:pt x="77" y="85"/>
                  </a:lnTo>
                  <a:lnTo>
                    <a:pt x="77" y="86"/>
                  </a:lnTo>
                  <a:lnTo>
                    <a:pt x="76" y="89"/>
                  </a:lnTo>
                  <a:lnTo>
                    <a:pt x="75" y="89"/>
                  </a:lnTo>
                  <a:lnTo>
                    <a:pt x="75" y="90"/>
                  </a:lnTo>
                  <a:lnTo>
                    <a:pt x="73" y="91"/>
                  </a:lnTo>
                  <a:lnTo>
                    <a:pt x="72" y="92"/>
                  </a:lnTo>
                  <a:lnTo>
                    <a:pt x="71" y="92"/>
                  </a:lnTo>
                  <a:lnTo>
                    <a:pt x="71" y="93"/>
                  </a:lnTo>
                  <a:lnTo>
                    <a:pt x="71" y="94"/>
                  </a:lnTo>
                  <a:lnTo>
                    <a:pt x="71" y="96"/>
                  </a:lnTo>
                  <a:lnTo>
                    <a:pt x="71" y="97"/>
                  </a:lnTo>
                  <a:lnTo>
                    <a:pt x="71" y="100"/>
                  </a:lnTo>
                  <a:lnTo>
                    <a:pt x="71" y="103"/>
                  </a:lnTo>
                  <a:lnTo>
                    <a:pt x="71" y="104"/>
                  </a:lnTo>
                  <a:lnTo>
                    <a:pt x="71" y="105"/>
                  </a:lnTo>
                  <a:lnTo>
                    <a:pt x="71" y="106"/>
                  </a:lnTo>
                  <a:lnTo>
                    <a:pt x="71" y="107"/>
                  </a:lnTo>
                  <a:lnTo>
                    <a:pt x="71" y="108"/>
                  </a:lnTo>
                  <a:lnTo>
                    <a:pt x="71" y="110"/>
                  </a:lnTo>
                  <a:lnTo>
                    <a:pt x="71" y="111"/>
                  </a:lnTo>
                  <a:lnTo>
                    <a:pt x="71" y="112"/>
                  </a:lnTo>
                  <a:lnTo>
                    <a:pt x="70" y="113"/>
                  </a:lnTo>
                  <a:lnTo>
                    <a:pt x="70" y="114"/>
                  </a:lnTo>
                  <a:lnTo>
                    <a:pt x="69" y="115"/>
                  </a:lnTo>
                  <a:lnTo>
                    <a:pt x="69" y="118"/>
                  </a:lnTo>
                  <a:lnTo>
                    <a:pt x="68" y="118"/>
                  </a:lnTo>
                  <a:lnTo>
                    <a:pt x="68" y="119"/>
                  </a:lnTo>
                  <a:lnTo>
                    <a:pt x="68" y="120"/>
                  </a:lnTo>
                  <a:lnTo>
                    <a:pt x="67" y="121"/>
                  </a:lnTo>
                  <a:lnTo>
                    <a:pt x="65" y="121"/>
                  </a:lnTo>
                  <a:lnTo>
                    <a:pt x="64" y="121"/>
                  </a:lnTo>
                  <a:lnTo>
                    <a:pt x="64" y="122"/>
                  </a:lnTo>
                  <a:lnTo>
                    <a:pt x="62" y="122"/>
                  </a:lnTo>
                  <a:lnTo>
                    <a:pt x="62" y="124"/>
                  </a:lnTo>
                  <a:lnTo>
                    <a:pt x="61" y="125"/>
                  </a:lnTo>
                  <a:lnTo>
                    <a:pt x="61" y="126"/>
                  </a:lnTo>
                  <a:lnTo>
                    <a:pt x="60" y="126"/>
                  </a:lnTo>
                  <a:lnTo>
                    <a:pt x="58" y="127"/>
                  </a:lnTo>
                  <a:lnTo>
                    <a:pt x="57" y="127"/>
                  </a:lnTo>
                  <a:lnTo>
                    <a:pt x="57" y="128"/>
                  </a:lnTo>
                  <a:lnTo>
                    <a:pt x="56" y="128"/>
                  </a:lnTo>
                  <a:lnTo>
                    <a:pt x="56" y="129"/>
                  </a:lnTo>
                  <a:lnTo>
                    <a:pt x="55" y="131"/>
                  </a:lnTo>
                  <a:lnTo>
                    <a:pt x="54" y="131"/>
                  </a:lnTo>
                  <a:lnTo>
                    <a:pt x="54" y="132"/>
                  </a:lnTo>
                  <a:lnTo>
                    <a:pt x="53" y="134"/>
                  </a:lnTo>
                  <a:lnTo>
                    <a:pt x="51" y="134"/>
                  </a:lnTo>
                  <a:lnTo>
                    <a:pt x="51" y="135"/>
                  </a:lnTo>
                  <a:lnTo>
                    <a:pt x="50" y="136"/>
                  </a:lnTo>
                  <a:lnTo>
                    <a:pt x="49" y="136"/>
                  </a:lnTo>
                  <a:lnTo>
                    <a:pt x="48" y="136"/>
                  </a:lnTo>
                  <a:lnTo>
                    <a:pt x="48" y="135"/>
                  </a:lnTo>
                  <a:lnTo>
                    <a:pt x="47" y="135"/>
                  </a:lnTo>
                  <a:lnTo>
                    <a:pt x="47" y="136"/>
                  </a:lnTo>
                  <a:lnTo>
                    <a:pt x="46" y="136"/>
                  </a:lnTo>
                  <a:lnTo>
                    <a:pt x="46" y="135"/>
                  </a:lnTo>
                  <a:lnTo>
                    <a:pt x="46" y="134"/>
                  </a:lnTo>
                  <a:lnTo>
                    <a:pt x="46" y="133"/>
                  </a:lnTo>
                  <a:lnTo>
                    <a:pt x="46" y="132"/>
                  </a:lnTo>
                  <a:lnTo>
                    <a:pt x="46" y="131"/>
                  </a:lnTo>
                  <a:lnTo>
                    <a:pt x="46" y="129"/>
                  </a:lnTo>
                  <a:lnTo>
                    <a:pt x="47" y="129"/>
                  </a:lnTo>
                  <a:lnTo>
                    <a:pt x="47" y="128"/>
                  </a:lnTo>
                  <a:lnTo>
                    <a:pt x="46" y="128"/>
                  </a:lnTo>
                  <a:lnTo>
                    <a:pt x="46" y="127"/>
                  </a:lnTo>
                  <a:lnTo>
                    <a:pt x="46" y="126"/>
                  </a:lnTo>
                  <a:lnTo>
                    <a:pt x="44" y="127"/>
                  </a:lnTo>
                  <a:lnTo>
                    <a:pt x="43" y="128"/>
                  </a:lnTo>
                  <a:lnTo>
                    <a:pt x="42" y="128"/>
                  </a:lnTo>
                  <a:lnTo>
                    <a:pt x="41" y="128"/>
                  </a:lnTo>
                  <a:lnTo>
                    <a:pt x="40" y="129"/>
                  </a:lnTo>
                  <a:lnTo>
                    <a:pt x="39" y="129"/>
                  </a:lnTo>
                  <a:lnTo>
                    <a:pt x="37" y="129"/>
                  </a:lnTo>
                  <a:lnTo>
                    <a:pt x="37" y="128"/>
                  </a:lnTo>
                  <a:lnTo>
                    <a:pt x="36" y="129"/>
                  </a:lnTo>
                  <a:lnTo>
                    <a:pt x="36" y="131"/>
                  </a:lnTo>
                  <a:lnTo>
                    <a:pt x="36" y="132"/>
                  </a:lnTo>
                  <a:lnTo>
                    <a:pt x="36" y="133"/>
                  </a:lnTo>
                  <a:lnTo>
                    <a:pt x="35" y="134"/>
                  </a:lnTo>
                  <a:lnTo>
                    <a:pt x="35" y="133"/>
                  </a:lnTo>
                  <a:lnTo>
                    <a:pt x="35" y="134"/>
                  </a:lnTo>
                  <a:lnTo>
                    <a:pt x="34" y="134"/>
                  </a:lnTo>
                  <a:lnTo>
                    <a:pt x="33" y="134"/>
                  </a:lnTo>
                  <a:lnTo>
                    <a:pt x="33" y="135"/>
                  </a:lnTo>
                  <a:lnTo>
                    <a:pt x="32" y="136"/>
                  </a:lnTo>
                  <a:lnTo>
                    <a:pt x="32" y="135"/>
                  </a:lnTo>
                  <a:lnTo>
                    <a:pt x="32" y="134"/>
                  </a:lnTo>
                  <a:lnTo>
                    <a:pt x="30" y="134"/>
                  </a:lnTo>
                  <a:lnTo>
                    <a:pt x="29" y="134"/>
                  </a:lnTo>
                  <a:lnTo>
                    <a:pt x="29" y="133"/>
                  </a:lnTo>
                  <a:lnTo>
                    <a:pt x="28" y="133"/>
                  </a:lnTo>
                  <a:lnTo>
                    <a:pt x="28" y="132"/>
                  </a:lnTo>
                  <a:lnTo>
                    <a:pt x="28" y="131"/>
                  </a:lnTo>
                  <a:lnTo>
                    <a:pt x="27" y="131"/>
                  </a:lnTo>
                  <a:lnTo>
                    <a:pt x="27" y="132"/>
                  </a:lnTo>
                  <a:lnTo>
                    <a:pt x="26" y="131"/>
                  </a:lnTo>
                  <a:lnTo>
                    <a:pt x="25" y="129"/>
                  </a:lnTo>
                  <a:lnTo>
                    <a:pt x="25" y="128"/>
                  </a:lnTo>
                  <a:lnTo>
                    <a:pt x="23" y="128"/>
                  </a:lnTo>
                  <a:lnTo>
                    <a:pt x="22" y="128"/>
                  </a:lnTo>
                  <a:lnTo>
                    <a:pt x="22" y="129"/>
                  </a:lnTo>
                  <a:lnTo>
                    <a:pt x="21" y="129"/>
                  </a:lnTo>
                  <a:lnTo>
                    <a:pt x="21" y="131"/>
                  </a:lnTo>
                  <a:lnTo>
                    <a:pt x="19" y="132"/>
                  </a:lnTo>
                  <a:lnTo>
                    <a:pt x="18" y="132"/>
                  </a:lnTo>
                  <a:lnTo>
                    <a:pt x="18" y="133"/>
                  </a:lnTo>
                  <a:lnTo>
                    <a:pt x="16" y="134"/>
                  </a:lnTo>
                  <a:lnTo>
                    <a:pt x="15" y="134"/>
                  </a:lnTo>
                  <a:lnTo>
                    <a:pt x="15" y="135"/>
                  </a:lnTo>
                  <a:lnTo>
                    <a:pt x="15" y="134"/>
                  </a:lnTo>
                  <a:lnTo>
                    <a:pt x="14" y="135"/>
                  </a:lnTo>
                  <a:lnTo>
                    <a:pt x="14" y="136"/>
                  </a:lnTo>
                  <a:lnTo>
                    <a:pt x="13" y="138"/>
                  </a:lnTo>
                  <a:lnTo>
                    <a:pt x="12" y="138"/>
                  </a:lnTo>
                  <a:lnTo>
                    <a:pt x="11" y="136"/>
                  </a:lnTo>
                  <a:lnTo>
                    <a:pt x="11" y="135"/>
                  </a:lnTo>
                  <a:lnTo>
                    <a:pt x="9" y="134"/>
                  </a:lnTo>
                  <a:lnTo>
                    <a:pt x="11" y="134"/>
                  </a:lnTo>
                  <a:lnTo>
                    <a:pt x="9" y="133"/>
                  </a:lnTo>
                  <a:lnTo>
                    <a:pt x="9" y="132"/>
                  </a:lnTo>
                  <a:lnTo>
                    <a:pt x="9" y="131"/>
                  </a:lnTo>
                  <a:lnTo>
                    <a:pt x="8" y="129"/>
                  </a:lnTo>
                  <a:lnTo>
                    <a:pt x="7" y="128"/>
                  </a:lnTo>
                  <a:lnTo>
                    <a:pt x="5" y="127"/>
                  </a:lnTo>
                  <a:lnTo>
                    <a:pt x="5" y="126"/>
                  </a:lnTo>
                  <a:lnTo>
                    <a:pt x="4" y="126"/>
                  </a:lnTo>
                  <a:lnTo>
                    <a:pt x="4" y="125"/>
                  </a:lnTo>
                  <a:lnTo>
                    <a:pt x="4" y="124"/>
                  </a:lnTo>
                  <a:lnTo>
                    <a:pt x="3" y="122"/>
                  </a:lnTo>
                  <a:lnTo>
                    <a:pt x="1" y="121"/>
                  </a:lnTo>
                  <a:lnTo>
                    <a:pt x="0" y="121"/>
                  </a:lnTo>
                  <a:lnTo>
                    <a:pt x="0" y="120"/>
                  </a:lnTo>
                  <a:lnTo>
                    <a:pt x="1" y="118"/>
                  </a:lnTo>
                  <a:lnTo>
                    <a:pt x="1" y="117"/>
                  </a:lnTo>
                  <a:lnTo>
                    <a:pt x="3" y="117"/>
                  </a:lnTo>
                  <a:lnTo>
                    <a:pt x="4" y="115"/>
                  </a:lnTo>
                  <a:lnTo>
                    <a:pt x="5" y="115"/>
                  </a:lnTo>
                  <a:lnTo>
                    <a:pt x="5" y="114"/>
                  </a:lnTo>
                  <a:lnTo>
                    <a:pt x="6" y="114"/>
                  </a:lnTo>
                  <a:lnTo>
                    <a:pt x="7" y="117"/>
                  </a:lnTo>
                  <a:lnTo>
                    <a:pt x="8" y="118"/>
                  </a:lnTo>
                  <a:lnTo>
                    <a:pt x="8" y="117"/>
                  </a:lnTo>
                  <a:lnTo>
                    <a:pt x="9" y="117"/>
                  </a:lnTo>
                  <a:lnTo>
                    <a:pt x="9" y="118"/>
                  </a:lnTo>
                  <a:lnTo>
                    <a:pt x="11" y="118"/>
                  </a:lnTo>
                  <a:lnTo>
                    <a:pt x="11" y="117"/>
                  </a:lnTo>
                  <a:lnTo>
                    <a:pt x="11" y="115"/>
                  </a:lnTo>
                  <a:lnTo>
                    <a:pt x="9" y="115"/>
                  </a:lnTo>
                  <a:lnTo>
                    <a:pt x="9" y="114"/>
                  </a:lnTo>
                  <a:lnTo>
                    <a:pt x="11" y="113"/>
                  </a:lnTo>
                  <a:lnTo>
                    <a:pt x="11" y="112"/>
                  </a:lnTo>
                  <a:lnTo>
                    <a:pt x="12" y="112"/>
                  </a:lnTo>
                  <a:lnTo>
                    <a:pt x="12" y="111"/>
                  </a:lnTo>
                  <a:lnTo>
                    <a:pt x="11" y="111"/>
                  </a:lnTo>
                  <a:lnTo>
                    <a:pt x="9" y="111"/>
                  </a:lnTo>
                  <a:lnTo>
                    <a:pt x="9" y="110"/>
                  </a:lnTo>
                  <a:lnTo>
                    <a:pt x="8" y="110"/>
                  </a:lnTo>
                  <a:lnTo>
                    <a:pt x="8" y="108"/>
                  </a:lnTo>
                  <a:lnTo>
                    <a:pt x="8" y="107"/>
                  </a:lnTo>
                  <a:lnTo>
                    <a:pt x="9" y="107"/>
                  </a:lnTo>
                  <a:lnTo>
                    <a:pt x="9" y="106"/>
                  </a:lnTo>
                  <a:lnTo>
                    <a:pt x="8" y="105"/>
                  </a:lnTo>
                  <a:lnTo>
                    <a:pt x="7" y="104"/>
                  </a:lnTo>
                  <a:lnTo>
                    <a:pt x="6" y="104"/>
                  </a:lnTo>
                  <a:lnTo>
                    <a:pt x="6" y="103"/>
                  </a:lnTo>
                  <a:lnTo>
                    <a:pt x="7" y="101"/>
                  </a:lnTo>
                  <a:lnTo>
                    <a:pt x="7" y="100"/>
                  </a:lnTo>
                  <a:lnTo>
                    <a:pt x="7" y="99"/>
                  </a:lnTo>
                  <a:lnTo>
                    <a:pt x="6" y="98"/>
                  </a:lnTo>
                  <a:lnTo>
                    <a:pt x="7" y="97"/>
                  </a:lnTo>
                  <a:lnTo>
                    <a:pt x="6" y="96"/>
                  </a:lnTo>
                  <a:lnTo>
                    <a:pt x="7" y="96"/>
                  </a:lnTo>
                  <a:lnTo>
                    <a:pt x="8" y="96"/>
                  </a:lnTo>
                  <a:lnTo>
                    <a:pt x="8" y="97"/>
                  </a:lnTo>
                  <a:lnTo>
                    <a:pt x="9" y="97"/>
                  </a:lnTo>
                  <a:lnTo>
                    <a:pt x="11" y="96"/>
                  </a:lnTo>
                  <a:lnTo>
                    <a:pt x="12" y="96"/>
                  </a:lnTo>
                  <a:lnTo>
                    <a:pt x="13" y="97"/>
                  </a:lnTo>
                  <a:lnTo>
                    <a:pt x="19" y="96"/>
                  </a:lnTo>
                  <a:lnTo>
                    <a:pt x="19" y="94"/>
                  </a:lnTo>
                  <a:lnTo>
                    <a:pt x="19" y="93"/>
                  </a:lnTo>
                  <a:lnTo>
                    <a:pt x="19" y="92"/>
                  </a:lnTo>
                  <a:lnTo>
                    <a:pt x="20" y="92"/>
                  </a:lnTo>
                  <a:lnTo>
                    <a:pt x="19" y="92"/>
                  </a:lnTo>
                  <a:lnTo>
                    <a:pt x="19" y="91"/>
                  </a:lnTo>
                  <a:lnTo>
                    <a:pt x="19" y="89"/>
                  </a:lnTo>
                  <a:lnTo>
                    <a:pt x="20" y="89"/>
                  </a:lnTo>
                  <a:lnTo>
                    <a:pt x="20" y="87"/>
                  </a:lnTo>
                  <a:lnTo>
                    <a:pt x="21" y="87"/>
                  </a:lnTo>
                  <a:lnTo>
                    <a:pt x="22" y="87"/>
                  </a:lnTo>
                  <a:lnTo>
                    <a:pt x="22" y="89"/>
                  </a:lnTo>
                  <a:lnTo>
                    <a:pt x="23" y="89"/>
                  </a:lnTo>
                  <a:lnTo>
                    <a:pt x="23" y="90"/>
                  </a:lnTo>
                  <a:lnTo>
                    <a:pt x="25" y="91"/>
                  </a:lnTo>
                  <a:lnTo>
                    <a:pt x="25" y="92"/>
                  </a:lnTo>
                  <a:lnTo>
                    <a:pt x="25" y="93"/>
                  </a:lnTo>
                  <a:lnTo>
                    <a:pt x="26" y="93"/>
                  </a:lnTo>
                  <a:lnTo>
                    <a:pt x="26" y="94"/>
                  </a:lnTo>
                  <a:lnTo>
                    <a:pt x="27" y="94"/>
                  </a:lnTo>
                  <a:lnTo>
                    <a:pt x="27" y="96"/>
                  </a:lnTo>
                  <a:lnTo>
                    <a:pt x="26" y="96"/>
                  </a:lnTo>
                  <a:lnTo>
                    <a:pt x="26" y="97"/>
                  </a:lnTo>
                  <a:lnTo>
                    <a:pt x="26" y="96"/>
                  </a:lnTo>
                  <a:lnTo>
                    <a:pt x="27" y="96"/>
                  </a:lnTo>
                  <a:lnTo>
                    <a:pt x="28" y="97"/>
                  </a:lnTo>
                  <a:lnTo>
                    <a:pt x="29" y="96"/>
                  </a:lnTo>
                  <a:lnTo>
                    <a:pt x="32" y="97"/>
                  </a:lnTo>
                  <a:lnTo>
                    <a:pt x="33" y="97"/>
                  </a:lnTo>
                  <a:lnTo>
                    <a:pt x="34" y="97"/>
                  </a:lnTo>
                  <a:lnTo>
                    <a:pt x="34" y="96"/>
                  </a:lnTo>
                  <a:lnTo>
                    <a:pt x="35" y="96"/>
                  </a:lnTo>
                  <a:lnTo>
                    <a:pt x="35" y="94"/>
                  </a:lnTo>
                  <a:lnTo>
                    <a:pt x="36" y="93"/>
                  </a:lnTo>
                  <a:lnTo>
                    <a:pt x="36" y="92"/>
                  </a:lnTo>
                  <a:lnTo>
                    <a:pt x="37" y="92"/>
                  </a:lnTo>
                  <a:lnTo>
                    <a:pt x="37" y="93"/>
                  </a:lnTo>
                  <a:lnTo>
                    <a:pt x="37" y="94"/>
                  </a:lnTo>
                  <a:lnTo>
                    <a:pt x="39" y="94"/>
                  </a:lnTo>
                  <a:lnTo>
                    <a:pt x="39" y="96"/>
                  </a:lnTo>
                  <a:lnTo>
                    <a:pt x="39" y="97"/>
                  </a:lnTo>
                  <a:lnTo>
                    <a:pt x="39" y="98"/>
                  </a:lnTo>
                  <a:lnTo>
                    <a:pt x="40" y="98"/>
                  </a:lnTo>
                  <a:lnTo>
                    <a:pt x="41" y="98"/>
                  </a:lnTo>
                  <a:lnTo>
                    <a:pt x="42" y="98"/>
                  </a:lnTo>
                  <a:lnTo>
                    <a:pt x="42" y="97"/>
                  </a:lnTo>
                  <a:lnTo>
                    <a:pt x="43" y="96"/>
                  </a:lnTo>
                  <a:lnTo>
                    <a:pt x="42" y="94"/>
                  </a:lnTo>
                  <a:lnTo>
                    <a:pt x="42" y="93"/>
                  </a:lnTo>
                  <a:lnTo>
                    <a:pt x="43" y="93"/>
                  </a:lnTo>
                  <a:lnTo>
                    <a:pt x="43" y="92"/>
                  </a:lnTo>
                  <a:lnTo>
                    <a:pt x="43" y="91"/>
                  </a:lnTo>
                  <a:lnTo>
                    <a:pt x="44" y="91"/>
                  </a:lnTo>
                  <a:lnTo>
                    <a:pt x="43" y="91"/>
                  </a:lnTo>
                  <a:lnTo>
                    <a:pt x="43" y="90"/>
                  </a:lnTo>
                  <a:lnTo>
                    <a:pt x="44" y="90"/>
                  </a:lnTo>
                  <a:lnTo>
                    <a:pt x="46" y="89"/>
                  </a:lnTo>
                  <a:lnTo>
                    <a:pt x="46" y="87"/>
                  </a:lnTo>
                  <a:lnTo>
                    <a:pt x="46" y="86"/>
                  </a:lnTo>
                  <a:lnTo>
                    <a:pt x="47" y="86"/>
                  </a:lnTo>
                  <a:lnTo>
                    <a:pt x="47" y="85"/>
                  </a:lnTo>
                  <a:lnTo>
                    <a:pt x="46" y="85"/>
                  </a:lnTo>
                  <a:lnTo>
                    <a:pt x="46" y="84"/>
                  </a:lnTo>
                  <a:lnTo>
                    <a:pt x="47" y="84"/>
                  </a:lnTo>
                  <a:lnTo>
                    <a:pt x="47" y="83"/>
                  </a:lnTo>
                  <a:lnTo>
                    <a:pt x="47" y="82"/>
                  </a:lnTo>
                  <a:lnTo>
                    <a:pt x="47" y="80"/>
                  </a:lnTo>
                  <a:lnTo>
                    <a:pt x="47" y="79"/>
                  </a:lnTo>
                  <a:lnTo>
                    <a:pt x="47" y="78"/>
                  </a:lnTo>
                  <a:lnTo>
                    <a:pt x="47" y="77"/>
                  </a:lnTo>
                  <a:lnTo>
                    <a:pt x="47" y="76"/>
                  </a:lnTo>
                  <a:lnTo>
                    <a:pt x="46" y="75"/>
                  </a:lnTo>
                  <a:lnTo>
                    <a:pt x="46" y="73"/>
                  </a:lnTo>
                  <a:lnTo>
                    <a:pt x="47" y="73"/>
                  </a:lnTo>
                  <a:lnTo>
                    <a:pt x="47" y="72"/>
                  </a:lnTo>
                  <a:lnTo>
                    <a:pt x="47" y="71"/>
                  </a:lnTo>
                  <a:lnTo>
                    <a:pt x="47" y="69"/>
                  </a:lnTo>
                  <a:lnTo>
                    <a:pt x="48" y="69"/>
                  </a:lnTo>
                  <a:lnTo>
                    <a:pt x="47" y="69"/>
                  </a:lnTo>
                  <a:lnTo>
                    <a:pt x="47" y="68"/>
                  </a:lnTo>
                  <a:lnTo>
                    <a:pt x="47" y="66"/>
                  </a:lnTo>
                  <a:lnTo>
                    <a:pt x="46" y="66"/>
                  </a:lnTo>
                  <a:lnTo>
                    <a:pt x="44" y="65"/>
                  </a:lnTo>
                  <a:lnTo>
                    <a:pt x="43" y="65"/>
                  </a:lnTo>
                  <a:lnTo>
                    <a:pt x="42" y="66"/>
                  </a:lnTo>
                  <a:lnTo>
                    <a:pt x="42" y="65"/>
                  </a:lnTo>
                  <a:lnTo>
                    <a:pt x="42" y="64"/>
                  </a:lnTo>
                  <a:lnTo>
                    <a:pt x="42" y="63"/>
                  </a:lnTo>
                  <a:lnTo>
                    <a:pt x="41" y="63"/>
                  </a:lnTo>
                  <a:lnTo>
                    <a:pt x="40" y="63"/>
                  </a:lnTo>
                  <a:lnTo>
                    <a:pt x="39" y="63"/>
                  </a:lnTo>
                  <a:lnTo>
                    <a:pt x="39" y="62"/>
                  </a:lnTo>
                  <a:lnTo>
                    <a:pt x="39" y="61"/>
                  </a:lnTo>
                  <a:lnTo>
                    <a:pt x="39" y="59"/>
                  </a:lnTo>
                  <a:lnTo>
                    <a:pt x="40" y="59"/>
                  </a:lnTo>
                  <a:lnTo>
                    <a:pt x="40" y="58"/>
                  </a:lnTo>
                  <a:lnTo>
                    <a:pt x="39" y="58"/>
                  </a:lnTo>
                  <a:lnTo>
                    <a:pt x="39" y="57"/>
                  </a:lnTo>
                  <a:lnTo>
                    <a:pt x="39" y="56"/>
                  </a:lnTo>
                  <a:lnTo>
                    <a:pt x="39" y="55"/>
                  </a:lnTo>
                  <a:lnTo>
                    <a:pt x="40" y="54"/>
                  </a:lnTo>
                  <a:lnTo>
                    <a:pt x="40" y="52"/>
                  </a:lnTo>
                  <a:lnTo>
                    <a:pt x="41" y="52"/>
                  </a:lnTo>
                  <a:lnTo>
                    <a:pt x="41" y="51"/>
                  </a:lnTo>
                  <a:lnTo>
                    <a:pt x="41" y="50"/>
                  </a:lnTo>
                  <a:lnTo>
                    <a:pt x="42" y="50"/>
                  </a:lnTo>
                  <a:lnTo>
                    <a:pt x="43" y="50"/>
                  </a:lnTo>
                  <a:lnTo>
                    <a:pt x="44" y="50"/>
                  </a:lnTo>
                  <a:lnTo>
                    <a:pt x="46" y="49"/>
                  </a:lnTo>
                  <a:lnTo>
                    <a:pt x="46" y="48"/>
                  </a:lnTo>
                  <a:lnTo>
                    <a:pt x="46" y="47"/>
                  </a:lnTo>
                  <a:lnTo>
                    <a:pt x="47" y="47"/>
                  </a:lnTo>
                  <a:lnTo>
                    <a:pt x="47" y="45"/>
                  </a:lnTo>
                  <a:lnTo>
                    <a:pt x="47" y="44"/>
                  </a:lnTo>
                  <a:lnTo>
                    <a:pt x="47" y="43"/>
                  </a:lnTo>
                  <a:lnTo>
                    <a:pt x="46" y="43"/>
                  </a:lnTo>
                  <a:lnTo>
                    <a:pt x="46" y="42"/>
                  </a:lnTo>
                  <a:lnTo>
                    <a:pt x="44" y="41"/>
                  </a:lnTo>
                  <a:lnTo>
                    <a:pt x="44" y="40"/>
                  </a:lnTo>
                  <a:lnTo>
                    <a:pt x="44" y="38"/>
                  </a:lnTo>
                  <a:lnTo>
                    <a:pt x="44" y="37"/>
                  </a:lnTo>
                  <a:lnTo>
                    <a:pt x="43" y="37"/>
                  </a:lnTo>
                  <a:lnTo>
                    <a:pt x="42" y="36"/>
                  </a:lnTo>
                  <a:lnTo>
                    <a:pt x="42" y="37"/>
                  </a:lnTo>
                  <a:lnTo>
                    <a:pt x="41" y="37"/>
                  </a:lnTo>
                  <a:lnTo>
                    <a:pt x="41" y="36"/>
                  </a:lnTo>
                  <a:lnTo>
                    <a:pt x="40" y="36"/>
                  </a:lnTo>
                  <a:lnTo>
                    <a:pt x="37" y="36"/>
                  </a:lnTo>
                  <a:lnTo>
                    <a:pt x="37" y="37"/>
                  </a:lnTo>
                  <a:lnTo>
                    <a:pt x="36" y="37"/>
                  </a:lnTo>
                  <a:lnTo>
                    <a:pt x="35" y="37"/>
                  </a:lnTo>
                  <a:lnTo>
                    <a:pt x="34" y="38"/>
                  </a:lnTo>
                  <a:lnTo>
                    <a:pt x="33" y="38"/>
                  </a:lnTo>
                  <a:lnTo>
                    <a:pt x="32" y="38"/>
                  </a:lnTo>
                  <a:lnTo>
                    <a:pt x="30" y="38"/>
                  </a:lnTo>
                  <a:lnTo>
                    <a:pt x="30" y="40"/>
                  </a:lnTo>
                  <a:lnTo>
                    <a:pt x="29" y="40"/>
                  </a:lnTo>
                  <a:lnTo>
                    <a:pt x="29" y="38"/>
                  </a:lnTo>
                  <a:lnTo>
                    <a:pt x="28" y="38"/>
                  </a:lnTo>
                  <a:lnTo>
                    <a:pt x="29" y="38"/>
                  </a:lnTo>
                  <a:lnTo>
                    <a:pt x="29" y="37"/>
                  </a:lnTo>
                  <a:lnTo>
                    <a:pt x="30" y="37"/>
                  </a:lnTo>
                  <a:lnTo>
                    <a:pt x="29" y="37"/>
                  </a:lnTo>
                  <a:lnTo>
                    <a:pt x="29" y="36"/>
                  </a:lnTo>
                  <a:lnTo>
                    <a:pt x="29" y="35"/>
                  </a:lnTo>
                  <a:lnTo>
                    <a:pt x="29" y="34"/>
                  </a:lnTo>
                  <a:lnTo>
                    <a:pt x="28" y="34"/>
                  </a:lnTo>
                  <a:lnTo>
                    <a:pt x="28" y="33"/>
                  </a:lnTo>
                  <a:lnTo>
                    <a:pt x="28" y="31"/>
                  </a:lnTo>
                  <a:lnTo>
                    <a:pt x="29" y="30"/>
                  </a:lnTo>
                  <a:lnTo>
                    <a:pt x="29" y="29"/>
                  </a:lnTo>
                  <a:lnTo>
                    <a:pt x="29" y="28"/>
                  </a:lnTo>
                  <a:lnTo>
                    <a:pt x="29" y="27"/>
                  </a:lnTo>
                  <a:lnTo>
                    <a:pt x="30" y="27"/>
                  </a:lnTo>
                  <a:lnTo>
                    <a:pt x="30" y="26"/>
                  </a:lnTo>
                  <a:lnTo>
                    <a:pt x="30" y="24"/>
                  </a:lnTo>
                  <a:lnTo>
                    <a:pt x="33" y="24"/>
                  </a:lnTo>
                  <a:lnTo>
                    <a:pt x="35" y="24"/>
                  </a:lnTo>
                  <a:lnTo>
                    <a:pt x="37" y="24"/>
                  </a:lnTo>
                  <a:lnTo>
                    <a:pt x="41" y="24"/>
                  </a:lnTo>
                  <a:lnTo>
                    <a:pt x="42" y="24"/>
                  </a:lnTo>
                  <a:lnTo>
                    <a:pt x="44" y="24"/>
                  </a:lnTo>
                  <a:lnTo>
                    <a:pt x="46" y="24"/>
                  </a:lnTo>
                  <a:lnTo>
                    <a:pt x="47" y="24"/>
                  </a:lnTo>
                  <a:lnTo>
                    <a:pt x="48" y="24"/>
                  </a:lnTo>
                  <a:lnTo>
                    <a:pt x="48" y="23"/>
                  </a:lnTo>
                  <a:lnTo>
                    <a:pt x="49" y="23"/>
                  </a:lnTo>
                  <a:lnTo>
                    <a:pt x="49" y="24"/>
                  </a:lnTo>
                  <a:lnTo>
                    <a:pt x="50" y="24"/>
                  </a:lnTo>
                  <a:lnTo>
                    <a:pt x="50" y="26"/>
                  </a:lnTo>
                  <a:lnTo>
                    <a:pt x="50" y="24"/>
                  </a:lnTo>
                  <a:lnTo>
                    <a:pt x="50" y="26"/>
                  </a:lnTo>
                  <a:lnTo>
                    <a:pt x="51" y="26"/>
                  </a:lnTo>
                  <a:lnTo>
                    <a:pt x="53" y="26"/>
                  </a:lnTo>
                  <a:lnTo>
                    <a:pt x="53" y="27"/>
                  </a:lnTo>
                  <a:lnTo>
                    <a:pt x="54" y="27"/>
                  </a:lnTo>
                  <a:lnTo>
                    <a:pt x="55" y="27"/>
                  </a:lnTo>
                  <a:lnTo>
                    <a:pt x="55" y="28"/>
                  </a:lnTo>
                  <a:lnTo>
                    <a:pt x="56" y="27"/>
                  </a:lnTo>
                  <a:lnTo>
                    <a:pt x="57" y="27"/>
                  </a:lnTo>
                  <a:lnTo>
                    <a:pt x="58" y="27"/>
                  </a:lnTo>
                  <a:lnTo>
                    <a:pt x="58" y="28"/>
                  </a:lnTo>
                  <a:lnTo>
                    <a:pt x="60" y="28"/>
                  </a:lnTo>
                  <a:lnTo>
                    <a:pt x="61" y="28"/>
                  </a:lnTo>
                  <a:lnTo>
                    <a:pt x="62" y="28"/>
                  </a:lnTo>
                  <a:lnTo>
                    <a:pt x="63" y="28"/>
                  </a:lnTo>
                  <a:lnTo>
                    <a:pt x="64" y="28"/>
                  </a:lnTo>
                  <a:lnTo>
                    <a:pt x="65" y="28"/>
                  </a:lnTo>
                  <a:lnTo>
                    <a:pt x="65" y="29"/>
                  </a:lnTo>
                  <a:lnTo>
                    <a:pt x="67" y="29"/>
                  </a:lnTo>
                  <a:lnTo>
                    <a:pt x="67" y="30"/>
                  </a:lnTo>
                  <a:lnTo>
                    <a:pt x="68" y="30"/>
                  </a:lnTo>
                  <a:lnTo>
                    <a:pt x="69" y="30"/>
                  </a:lnTo>
                  <a:lnTo>
                    <a:pt x="69" y="31"/>
                  </a:lnTo>
                  <a:lnTo>
                    <a:pt x="69" y="33"/>
                  </a:lnTo>
                  <a:lnTo>
                    <a:pt x="70" y="31"/>
                  </a:lnTo>
                  <a:lnTo>
                    <a:pt x="70" y="29"/>
                  </a:lnTo>
                  <a:lnTo>
                    <a:pt x="70" y="28"/>
                  </a:lnTo>
                  <a:lnTo>
                    <a:pt x="69" y="28"/>
                  </a:lnTo>
                  <a:lnTo>
                    <a:pt x="69" y="27"/>
                  </a:lnTo>
                  <a:lnTo>
                    <a:pt x="69" y="26"/>
                  </a:lnTo>
                  <a:lnTo>
                    <a:pt x="70" y="26"/>
                  </a:lnTo>
                  <a:lnTo>
                    <a:pt x="70" y="24"/>
                  </a:lnTo>
                  <a:lnTo>
                    <a:pt x="70" y="23"/>
                  </a:lnTo>
                  <a:lnTo>
                    <a:pt x="70" y="24"/>
                  </a:lnTo>
                  <a:lnTo>
                    <a:pt x="71" y="23"/>
                  </a:lnTo>
                  <a:lnTo>
                    <a:pt x="71" y="22"/>
                  </a:lnTo>
                  <a:lnTo>
                    <a:pt x="72" y="20"/>
                  </a:lnTo>
                  <a:lnTo>
                    <a:pt x="72" y="19"/>
                  </a:lnTo>
                  <a:lnTo>
                    <a:pt x="73" y="17"/>
                  </a:lnTo>
                  <a:lnTo>
                    <a:pt x="73" y="16"/>
                  </a:lnTo>
                  <a:lnTo>
                    <a:pt x="75" y="15"/>
                  </a:lnTo>
                  <a:lnTo>
                    <a:pt x="75" y="14"/>
                  </a:lnTo>
                  <a:lnTo>
                    <a:pt x="75" y="13"/>
                  </a:lnTo>
                  <a:lnTo>
                    <a:pt x="75" y="12"/>
                  </a:lnTo>
                  <a:lnTo>
                    <a:pt x="75" y="10"/>
                  </a:lnTo>
                  <a:lnTo>
                    <a:pt x="75" y="9"/>
                  </a:lnTo>
                  <a:lnTo>
                    <a:pt x="75" y="8"/>
                  </a:lnTo>
                  <a:lnTo>
                    <a:pt x="76" y="8"/>
                  </a:lnTo>
                  <a:lnTo>
                    <a:pt x="76" y="7"/>
                  </a:lnTo>
                  <a:lnTo>
                    <a:pt x="76" y="6"/>
                  </a:lnTo>
                  <a:lnTo>
                    <a:pt x="76" y="5"/>
                  </a:lnTo>
                  <a:lnTo>
                    <a:pt x="76" y="3"/>
                  </a:lnTo>
                  <a:lnTo>
                    <a:pt x="77" y="3"/>
                  </a:lnTo>
                  <a:lnTo>
                    <a:pt x="77" y="2"/>
                  </a:lnTo>
                  <a:lnTo>
                    <a:pt x="78" y="2"/>
                  </a:lnTo>
                  <a:lnTo>
                    <a:pt x="79" y="3"/>
                  </a:lnTo>
                  <a:lnTo>
                    <a:pt x="80" y="2"/>
                  </a:lnTo>
                  <a:lnTo>
                    <a:pt x="82" y="2"/>
                  </a:lnTo>
                  <a:lnTo>
                    <a:pt x="83" y="2"/>
                  </a:lnTo>
                  <a:lnTo>
                    <a:pt x="84" y="2"/>
                  </a:lnTo>
                  <a:lnTo>
                    <a:pt x="85" y="2"/>
                  </a:lnTo>
                  <a:lnTo>
                    <a:pt x="85" y="1"/>
                  </a:lnTo>
                  <a:lnTo>
                    <a:pt x="86" y="1"/>
                  </a:lnTo>
                  <a:lnTo>
                    <a:pt x="87" y="1"/>
                  </a:lnTo>
                  <a:lnTo>
                    <a:pt x="87" y="0"/>
                  </a:lnTo>
                  <a:lnTo>
                    <a:pt x="89" y="0"/>
                  </a:lnTo>
                  <a:lnTo>
                    <a:pt x="90" y="0"/>
                  </a:lnTo>
                  <a:lnTo>
                    <a:pt x="90" y="1"/>
                  </a:lnTo>
                  <a:lnTo>
                    <a:pt x="91" y="1"/>
                  </a:lnTo>
                  <a:lnTo>
                    <a:pt x="92" y="1"/>
                  </a:lnTo>
                  <a:lnTo>
                    <a:pt x="93" y="1"/>
                  </a:lnTo>
                  <a:lnTo>
                    <a:pt x="93" y="2"/>
                  </a:lnTo>
                  <a:lnTo>
                    <a:pt x="94" y="2"/>
                  </a:lnTo>
                  <a:lnTo>
                    <a:pt x="96" y="2"/>
                  </a:lnTo>
                  <a:lnTo>
                    <a:pt x="97" y="2"/>
                  </a:lnTo>
                  <a:lnTo>
                    <a:pt x="98" y="2"/>
                  </a:lnTo>
                  <a:lnTo>
                    <a:pt x="98" y="3"/>
                  </a:lnTo>
                  <a:lnTo>
                    <a:pt x="99" y="3"/>
                  </a:lnTo>
                  <a:lnTo>
                    <a:pt x="99" y="2"/>
                  </a:lnTo>
                  <a:lnTo>
                    <a:pt x="100" y="2"/>
                  </a:lnTo>
                  <a:lnTo>
                    <a:pt x="101" y="2"/>
                  </a:lnTo>
                  <a:lnTo>
                    <a:pt x="103" y="2"/>
                  </a:lnTo>
                  <a:lnTo>
                    <a:pt x="103" y="1"/>
                  </a:lnTo>
                  <a:lnTo>
                    <a:pt x="104" y="2"/>
                  </a:lnTo>
                  <a:lnTo>
                    <a:pt x="104" y="3"/>
                  </a:lnTo>
                  <a:lnTo>
                    <a:pt x="105"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9" name="Freeform 863">
              <a:extLst>
                <a:ext uri="{FF2B5EF4-FFF2-40B4-BE49-F238E27FC236}">
                  <a16:creationId xmlns="" xmlns:a16="http://schemas.microsoft.com/office/drawing/2014/main" id="{8C4A75FD-19C3-40A1-9A7E-C07AC4D0200A}"/>
                </a:ext>
              </a:extLst>
            </p:cNvPr>
            <p:cNvSpPr>
              <a:spLocks noEditPoints="1"/>
            </p:cNvSpPr>
            <p:nvPr/>
          </p:nvSpPr>
          <p:spPr bwMode="auto">
            <a:xfrm>
              <a:off x="3132676" y="3252336"/>
              <a:ext cx="185084" cy="261670"/>
            </a:xfrm>
            <a:custGeom>
              <a:avLst/>
              <a:gdLst>
                <a:gd name="T0" fmla="*/ 144 w 145"/>
                <a:gd name="T1" fmla="*/ 205 h 205"/>
                <a:gd name="T2" fmla="*/ 144 w 145"/>
                <a:gd name="T3" fmla="*/ 205 h 205"/>
                <a:gd name="T4" fmla="*/ 144 w 145"/>
                <a:gd name="T5" fmla="*/ 204 h 205"/>
                <a:gd name="T6" fmla="*/ 144 w 145"/>
                <a:gd name="T7" fmla="*/ 204 h 205"/>
                <a:gd name="T8" fmla="*/ 144 w 145"/>
                <a:gd name="T9" fmla="*/ 205 h 205"/>
                <a:gd name="T10" fmla="*/ 117 w 145"/>
                <a:gd name="T11" fmla="*/ 194 h 205"/>
                <a:gd name="T12" fmla="*/ 116 w 145"/>
                <a:gd name="T13" fmla="*/ 194 h 205"/>
                <a:gd name="T14" fmla="*/ 115 w 145"/>
                <a:gd name="T15" fmla="*/ 193 h 205"/>
                <a:gd name="T16" fmla="*/ 115 w 145"/>
                <a:gd name="T17" fmla="*/ 193 h 205"/>
                <a:gd name="T18" fmla="*/ 116 w 145"/>
                <a:gd name="T19" fmla="*/ 193 h 205"/>
                <a:gd name="T20" fmla="*/ 116 w 145"/>
                <a:gd name="T21" fmla="*/ 193 h 205"/>
                <a:gd name="T22" fmla="*/ 145 w 145"/>
                <a:gd name="T23" fmla="*/ 177 h 205"/>
                <a:gd name="T24" fmla="*/ 145 w 145"/>
                <a:gd name="T25" fmla="*/ 177 h 205"/>
                <a:gd name="T26" fmla="*/ 145 w 145"/>
                <a:gd name="T27" fmla="*/ 177 h 205"/>
                <a:gd name="T28" fmla="*/ 135 w 145"/>
                <a:gd name="T29" fmla="*/ 175 h 205"/>
                <a:gd name="T30" fmla="*/ 134 w 145"/>
                <a:gd name="T31" fmla="*/ 173 h 205"/>
                <a:gd name="T32" fmla="*/ 135 w 145"/>
                <a:gd name="T33" fmla="*/ 175 h 205"/>
                <a:gd name="T34" fmla="*/ 131 w 145"/>
                <a:gd name="T35" fmla="*/ 171 h 205"/>
                <a:gd name="T36" fmla="*/ 131 w 145"/>
                <a:gd name="T37" fmla="*/ 171 h 205"/>
                <a:gd name="T38" fmla="*/ 131 w 145"/>
                <a:gd name="T39" fmla="*/ 171 h 205"/>
                <a:gd name="T40" fmla="*/ 140 w 145"/>
                <a:gd name="T41" fmla="*/ 172 h 205"/>
                <a:gd name="T42" fmla="*/ 138 w 145"/>
                <a:gd name="T43" fmla="*/ 171 h 205"/>
                <a:gd name="T44" fmla="*/ 138 w 145"/>
                <a:gd name="T45" fmla="*/ 171 h 205"/>
                <a:gd name="T46" fmla="*/ 138 w 145"/>
                <a:gd name="T47" fmla="*/ 171 h 205"/>
                <a:gd name="T48" fmla="*/ 140 w 145"/>
                <a:gd name="T49" fmla="*/ 172 h 205"/>
                <a:gd name="T50" fmla="*/ 121 w 145"/>
                <a:gd name="T51" fmla="*/ 163 h 205"/>
                <a:gd name="T52" fmla="*/ 120 w 145"/>
                <a:gd name="T53" fmla="*/ 163 h 205"/>
                <a:gd name="T54" fmla="*/ 120 w 145"/>
                <a:gd name="T55" fmla="*/ 162 h 205"/>
                <a:gd name="T56" fmla="*/ 120 w 145"/>
                <a:gd name="T57" fmla="*/ 163 h 205"/>
                <a:gd name="T58" fmla="*/ 107 w 145"/>
                <a:gd name="T59" fmla="*/ 156 h 205"/>
                <a:gd name="T60" fmla="*/ 107 w 145"/>
                <a:gd name="T61" fmla="*/ 156 h 205"/>
                <a:gd name="T62" fmla="*/ 107 w 145"/>
                <a:gd name="T63" fmla="*/ 156 h 205"/>
                <a:gd name="T64" fmla="*/ 107 w 145"/>
                <a:gd name="T65" fmla="*/ 156 h 205"/>
                <a:gd name="T66" fmla="*/ 107 w 145"/>
                <a:gd name="T67" fmla="*/ 156 h 205"/>
                <a:gd name="T68" fmla="*/ 0 w 145"/>
                <a:gd name="T69" fmla="*/ 30 h 205"/>
                <a:gd name="T70" fmla="*/ 0 w 145"/>
                <a:gd name="T71" fmla="*/ 30 h 205"/>
                <a:gd name="T72" fmla="*/ 0 w 145"/>
                <a:gd name="T73" fmla="*/ 30 h 205"/>
                <a:gd name="T74" fmla="*/ 67 w 145"/>
                <a:gd name="T75" fmla="*/ 23 h 205"/>
                <a:gd name="T76" fmla="*/ 66 w 145"/>
                <a:gd name="T77" fmla="*/ 22 h 205"/>
                <a:gd name="T78" fmla="*/ 64 w 145"/>
                <a:gd name="T79" fmla="*/ 17 h 205"/>
                <a:gd name="T80" fmla="*/ 64 w 145"/>
                <a:gd name="T81" fmla="*/ 16 h 205"/>
                <a:gd name="T82" fmla="*/ 106 w 145"/>
                <a:gd name="T83" fmla="*/ 0 h 205"/>
                <a:gd name="T84" fmla="*/ 105 w 145"/>
                <a:gd name="T85" fmla="*/ 0 h 205"/>
                <a:gd name="T86" fmla="*/ 106 w 145"/>
                <a:gd name="T8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5" h="205">
                  <a:moveTo>
                    <a:pt x="144" y="205"/>
                  </a:moveTo>
                  <a:lnTo>
                    <a:pt x="144" y="205"/>
                  </a:lnTo>
                  <a:lnTo>
                    <a:pt x="144" y="205"/>
                  </a:lnTo>
                  <a:lnTo>
                    <a:pt x="144" y="205"/>
                  </a:lnTo>
                  <a:lnTo>
                    <a:pt x="144" y="205"/>
                  </a:lnTo>
                  <a:lnTo>
                    <a:pt x="144" y="205"/>
                  </a:lnTo>
                  <a:lnTo>
                    <a:pt x="144" y="205"/>
                  </a:lnTo>
                  <a:lnTo>
                    <a:pt x="144" y="204"/>
                  </a:lnTo>
                  <a:lnTo>
                    <a:pt x="144" y="204"/>
                  </a:lnTo>
                  <a:lnTo>
                    <a:pt x="144" y="204"/>
                  </a:lnTo>
                  <a:lnTo>
                    <a:pt x="144" y="204"/>
                  </a:lnTo>
                  <a:lnTo>
                    <a:pt x="144" y="204"/>
                  </a:lnTo>
                  <a:lnTo>
                    <a:pt x="144" y="205"/>
                  </a:lnTo>
                  <a:lnTo>
                    <a:pt x="145" y="205"/>
                  </a:lnTo>
                  <a:lnTo>
                    <a:pt x="144" y="205"/>
                  </a:lnTo>
                  <a:lnTo>
                    <a:pt x="144" y="205"/>
                  </a:lnTo>
                  <a:close/>
                  <a:moveTo>
                    <a:pt x="117" y="194"/>
                  </a:moveTo>
                  <a:lnTo>
                    <a:pt x="117" y="194"/>
                  </a:lnTo>
                  <a:lnTo>
                    <a:pt x="116" y="194"/>
                  </a:lnTo>
                  <a:lnTo>
                    <a:pt x="116" y="194"/>
                  </a:lnTo>
                  <a:lnTo>
                    <a:pt x="116" y="194"/>
                  </a:lnTo>
                  <a:lnTo>
                    <a:pt x="116" y="194"/>
                  </a:lnTo>
                  <a:lnTo>
                    <a:pt x="115" y="194"/>
                  </a:lnTo>
                  <a:lnTo>
                    <a:pt x="115" y="193"/>
                  </a:lnTo>
                  <a:lnTo>
                    <a:pt x="115" y="193"/>
                  </a:lnTo>
                  <a:lnTo>
                    <a:pt x="115" y="193"/>
                  </a:lnTo>
                  <a:lnTo>
                    <a:pt x="115" y="193"/>
                  </a:lnTo>
                  <a:lnTo>
                    <a:pt x="115" y="193"/>
                  </a:lnTo>
                  <a:lnTo>
                    <a:pt x="116" y="193"/>
                  </a:lnTo>
                  <a:lnTo>
                    <a:pt x="116" y="193"/>
                  </a:lnTo>
                  <a:lnTo>
                    <a:pt x="116" y="193"/>
                  </a:lnTo>
                  <a:lnTo>
                    <a:pt x="116" y="193"/>
                  </a:lnTo>
                  <a:lnTo>
                    <a:pt x="116" y="193"/>
                  </a:lnTo>
                  <a:lnTo>
                    <a:pt x="117" y="194"/>
                  </a:lnTo>
                  <a:close/>
                  <a:moveTo>
                    <a:pt x="145" y="177"/>
                  </a:moveTo>
                  <a:lnTo>
                    <a:pt x="145" y="177"/>
                  </a:lnTo>
                  <a:lnTo>
                    <a:pt x="145" y="177"/>
                  </a:lnTo>
                  <a:lnTo>
                    <a:pt x="145" y="177"/>
                  </a:lnTo>
                  <a:lnTo>
                    <a:pt x="145" y="177"/>
                  </a:lnTo>
                  <a:lnTo>
                    <a:pt x="145" y="177"/>
                  </a:lnTo>
                  <a:lnTo>
                    <a:pt x="145" y="177"/>
                  </a:lnTo>
                  <a:lnTo>
                    <a:pt x="145" y="177"/>
                  </a:lnTo>
                  <a:lnTo>
                    <a:pt x="145" y="177"/>
                  </a:lnTo>
                  <a:close/>
                  <a:moveTo>
                    <a:pt x="135" y="175"/>
                  </a:moveTo>
                  <a:lnTo>
                    <a:pt x="135" y="175"/>
                  </a:lnTo>
                  <a:lnTo>
                    <a:pt x="135" y="175"/>
                  </a:lnTo>
                  <a:lnTo>
                    <a:pt x="134" y="175"/>
                  </a:lnTo>
                  <a:lnTo>
                    <a:pt x="134" y="173"/>
                  </a:lnTo>
                  <a:lnTo>
                    <a:pt x="134" y="173"/>
                  </a:lnTo>
                  <a:lnTo>
                    <a:pt x="135" y="173"/>
                  </a:lnTo>
                  <a:lnTo>
                    <a:pt x="135" y="175"/>
                  </a:lnTo>
                  <a:lnTo>
                    <a:pt x="135" y="175"/>
                  </a:lnTo>
                  <a:close/>
                  <a:moveTo>
                    <a:pt x="131" y="171"/>
                  </a:moveTo>
                  <a:lnTo>
                    <a:pt x="131" y="171"/>
                  </a:lnTo>
                  <a:lnTo>
                    <a:pt x="131" y="171"/>
                  </a:lnTo>
                  <a:lnTo>
                    <a:pt x="131" y="171"/>
                  </a:lnTo>
                  <a:lnTo>
                    <a:pt x="131" y="171"/>
                  </a:lnTo>
                  <a:close/>
                  <a:moveTo>
                    <a:pt x="131" y="171"/>
                  </a:moveTo>
                  <a:lnTo>
                    <a:pt x="131" y="171"/>
                  </a:lnTo>
                  <a:lnTo>
                    <a:pt x="131" y="171"/>
                  </a:lnTo>
                  <a:lnTo>
                    <a:pt x="131" y="171"/>
                  </a:lnTo>
                  <a:lnTo>
                    <a:pt x="131" y="171"/>
                  </a:lnTo>
                  <a:close/>
                  <a:moveTo>
                    <a:pt x="140" y="172"/>
                  </a:moveTo>
                  <a:lnTo>
                    <a:pt x="140" y="172"/>
                  </a:lnTo>
                  <a:lnTo>
                    <a:pt x="140" y="172"/>
                  </a:lnTo>
                  <a:lnTo>
                    <a:pt x="138" y="171"/>
                  </a:lnTo>
                  <a:lnTo>
                    <a:pt x="138" y="171"/>
                  </a:lnTo>
                  <a:lnTo>
                    <a:pt x="138" y="171"/>
                  </a:lnTo>
                  <a:lnTo>
                    <a:pt x="138" y="171"/>
                  </a:lnTo>
                  <a:lnTo>
                    <a:pt x="138" y="171"/>
                  </a:lnTo>
                  <a:lnTo>
                    <a:pt x="138" y="171"/>
                  </a:lnTo>
                  <a:lnTo>
                    <a:pt x="138" y="171"/>
                  </a:lnTo>
                  <a:lnTo>
                    <a:pt x="140" y="171"/>
                  </a:lnTo>
                  <a:lnTo>
                    <a:pt x="140" y="171"/>
                  </a:lnTo>
                  <a:lnTo>
                    <a:pt x="140" y="172"/>
                  </a:lnTo>
                  <a:close/>
                  <a:moveTo>
                    <a:pt x="120" y="163"/>
                  </a:moveTo>
                  <a:lnTo>
                    <a:pt x="120" y="163"/>
                  </a:lnTo>
                  <a:lnTo>
                    <a:pt x="121" y="163"/>
                  </a:lnTo>
                  <a:lnTo>
                    <a:pt x="121" y="163"/>
                  </a:lnTo>
                  <a:lnTo>
                    <a:pt x="121" y="163"/>
                  </a:lnTo>
                  <a:lnTo>
                    <a:pt x="120" y="163"/>
                  </a:lnTo>
                  <a:lnTo>
                    <a:pt x="120" y="163"/>
                  </a:lnTo>
                  <a:lnTo>
                    <a:pt x="120" y="163"/>
                  </a:lnTo>
                  <a:lnTo>
                    <a:pt x="120" y="162"/>
                  </a:lnTo>
                  <a:lnTo>
                    <a:pt x="120" y="162"/>
                  </a:lnTo>
                  <a:lnTo>
                    <a:pt x="120" y="163"/>
                  </a:lnTo>
                  <a:lnTo>
                    <a:pt x="120" y="163"/>
                  </a:lnTo>
                  <a:close/>
                  <a:moveTo>
                    <a:pt x="107" y="156"/>
                  </a:moveTo>
                  <a:lnTo>
                    <a:pt x="107" y="156"/>
                  </a:lnTo>
                  <a:lnTo>
                    <a:pt x="107" y="156"/>
                  </a:lnTo>
                  <a:lnTo>
                    <a:pt x="107" y="156"/>
                  </a:lnTo>
                  <a:lnTo>
                    <a:pt x="107" y="156"/>
                  </a:lnTo>
                  <a:lnTo>
                    <a:pt x="107" y="156"/>
                  </a:lnTo>
                  <a:lnTo>
                    <a:pt x="107" y="156"/>
                  </a:lnTo>
                  <a:lnTo>
                    <a:pt x="107" y="156"/>
                  </a:lnTo>
                  <a:lnTo>
                    <a:pt x="107" y="156"/>
                  </a:lnTo>
                  <a:lnTo>
                    <a:pt x="107" y="157"/>
                  </a:lnTo>
                  <a:lnTo>
                    <a:pt x="107" y="157"/>
                  </a:lnTo>
                  <a:lnTo>
                    <a:pt x="107" y="156"/>
                  </a:lnTo>
                  <a:lnTo>
                    <a:pt x="107" y="156"/>
                  </a:lnTo>
                  <a:lnTo>
                    <a:pt x="107" y="156"/>
                  </a:lnTo>
                  <a:lnTo>
                    <a:pt x="107" y="156"/>
                  </a:lnTo>
                  <a:lnTo>
                    <a:pt x="107" y="156"/>
                  </a:lnTo>
                  <a:lnTo>
                    <a:pt x="107" y="156"/>
                  </a:lnTo>
                  <a:close/>
                  <a:moveTo>
                    <a:pt x="0" y="30"/>
                  </a:moveTo>
                  <a:lnTo>
                    <a:pt x="0" y="30"/>
                  </a:lnTo>
                  <a:lnTo>
                    <a:pt x="0" y="30"/>
                  </a:lnTo>
                  <a:lnTo>
                    <a:pt x="0" y="30"/>
                  </a:lnTo>
                  <a:lnTo>
                    <a:pt x="0" y="30"/>
                  </a:lnTo>
                  <a:lnTo>
                    <a:pt x="0" y="30"/>
                  </a:lnTo>
                  <a:lnTo>
                    <a:pt x="0" y="30"/>
                  </a:lnTo>
                  <a:lnTo>
                    <a:pt x="0" y="30"/>
                  </a:lnTo>
                  <a:close/>
                  <a:moveTo>
                    <a:pt x="66" y="22"/>
                  </a:moveTo>
                  <a:lnTo>
                    <a:pt x="67" y="23"/>
                  </a:lnTo>
                  <a:lnTo>
                    <a:pt x="66" y="22"/>
                  </a:lnTo>
                  <a:lnTo>
                    <a:pt x="66" y="22"/>
                  </a:lnTo>
                  <a:lnTo>
                    <a:pt x="66" y="22"/>
                  </a:lnTo>
                  <a:lnTo>
                    <a:pt x="66" y="22"/>
                  </a:lnTo>
                  <a:lnTo>
                    <a:pt x="66" y="22"/>
                  </a:lnTo>
                  <a:close/>
                  <a:moveTo>
                    <a:pt x="64" y="17"/>
                  </a:moveTo>
                  <a:lnTo>
                    <a:pt x="64" y="17"/>
                  </a:lnTo>
                  <a:lnTo>
                    <a:pt x="64" y="17"/>
                  </a:lnTo>
                  <a:lnTo>
                    <a:pt x="64" y="16"/>
                  </a:lnTo>
                  <a:lnTo>
                    <a:pt x="64" y="17"/>
                  </a:lnTo>
                  <a:close/>
                  <a:moveTo>
                    <a:pt x="106" y="0"/>
                  </a:moveTo>
                  <a:lnTo>
                    <a:pt x="106" y="0"/>
                  </a:lnTo>
                  <a:lnTo>
                    <a:pt x="106" y="0"/>
                  </a:lnTo>
                  <a:lnTo>
                    <a:pt x="105" y="0"/>
                  </a:lnTo>
                  <a:lnTo>
                    <a:pt x="105" y="0"/>
                  </a:lnTo>
                  <a:lnTo>
                    <a:pt x="105" y="0"/>
                  </a:lnTo>
                  <a:lnTo>
                    <a:pt x="106" y="0"/>
                  </a:lnTo>
                  <a:lnTo>
                    <a:pt x="106"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0" name="Freeform 864">
              <a:extLst>
                <a:ext uri="{FF2B5EF4-FFF2-40B4-BE49-F238E27FC236}">
                  <a16:creationId xmlns="" xmlns:a16="http://schemas.microsoft.com/office/drawing/2014/main" id="{DBD10A48-2B09-4BBB-BC9B-EA6836E3DC06}"/>
                </a:ext>
              </a:extLst>
            </p:cNvPr>
            <p:cNvSpPr>
              <a:spLocks noEditPoints="1"/>
            </p:cNvSpPr>
            <p:nvPr/>
          </p:nvSpPr>
          <p:spPr bwMode="auto">
            <a:xfrm>
              <a:off x="4615896" y="2800477"/>
              <a:ext cx="261670" cy="356127"/>
            </a:xfrm>
            <a:custGeom>
              <a:avLst/>
              <a:gdLst>
                <a:gd name="T0" fmla="*/ 54 w 205"/>
                <a:gd name="T1" fmla="*/ 169 h 279"/>
                <a:gd name="T2" fmla="*/ 57 w 205"/>
                <a:gd name="T3" fmla="*/ 145 h 279"/>
                <a:gd name="T4" fmla="*/ 148 w 205"/>
                <a:gd name="T5" fmla="*/ 15 h 279"/>
                <a:gd name="T6" fmla="*/ 142 w 205"/>
                <a:gd name="T7" fmla="*/ 27 h 279"/>
                <a:gd name="T8" fmla="*/ 132 w 205"/>
                <a:gd name="T9" fmla="*/ 39 h 279"/>
                <a:gd name="T10" fmla="*/ 121 w 205"/>
                <a:gd name="T11" fmla="*/ 62 h 279"/>
                <a:gd name="T12" fmla="*/ 127 w 205"/>
                <a:gd name="T13" fmla="*/ 71 h 279"/>
                <a:gd name="T14" fmla="*/ 131 w 205"/>
                <a:gd name="T15" fmla="*/ 88 h 279"/>
                <a:gd name="T16" fmla="*/ 139 w 205"/>
                <a:gd name="T17" fmla="*/ 100 h 279"/>
                <a:gd name="T18" fmla="*/ 155 w 205"/>
                <a:gd name="T19" fmla="*/ 99 h 279"/>
                <a:gd name="T20" fmla="*/ 174 w 205"/>
                <a:gd name="T21" fmla="*/ 114 h 279"/>
                <a:gd name="T22" fmla="*/ 191 w 205"/>
                <a:gd name="T23" fmla="*/ 113 h 279"/>
                <a:gd name="T24" fmla="*/ 196 w 205"/>
                <a:gd name="T25" fmla="*/ 121 h 279"/>
                <a:gd name="T26" fmla="*/ 194 w 205"/>
                <a:gd name="T27" fmla="*/ 138 h 279"/>
                <a:gd name="T28" fmla="*/ 198 w 205"/>
                <a:gd name="T29" fmla="*/ 153 h 279"/>
                <a:gd name="T30" fmla="*/ 194 w 205"/>
                <a:gd name="T31" fmla="*/ 167 h 279"/>
                <a:gd name="T32" fmla="*/ 203 w 205"/>
                <a:gd name="T33" fmla="*/ 179 h 279"/>
                <a:gd name="T34" fmla="*/ 201 w 205"/>
                <a:gd name="T35" fmla="*/ 181 h 279"/>
                <a:gd name="T36" fmla="*/ 187 w 205"/>
                <a:gd name="T37" fmla="*/ 183 h 279"/>
                <a:gd name="T38" fmla="*/ 164 w 205"/>
                <a:gd name="T39" fmla="*/ 188 h 279"/>
                <a:gd name="T40" fmla="*/ 174 w 205"/>
                <a:gd name="T41" fmla="*/ 200 h 279"/>
                <a:gd name="T42" fmla="*/ 161 w 205"/>
                <a:gd name="T43" fmla="*/ 203 h 279"/>
                <a:gd name="T44" fmla="*/ 166 w 205"/>
                <a:gd name="T45" fmla="*/ 218 h 279"/>
                <a:gd name="T46" fmla="*/ 170 w 205"/>
                <a:gd name="T47" fmla="*/ 232 h 279"/>
                <a:gd name="T48" fmla="*/ 164 w 205"/>
                <a:gd name="T49" fmla="*/ 271 h 279"/>
                <a:gd name="T50" fmla="*/ 154 w 205"/>
                <a:gd name="T51" fmla="*/ 268 h 279"/>
                <a:gd name="T52" fmla="*/ 155 w 205"/>
                <a:gd name="T53" fmla="*/ 251 h 279"/>
                <a:gd name="T54" fmla="*/ 142 w 205"/>
                <a:gd name="T55" fmla="*/ 250 h 279"/>
                <a:gd name="T56" fmla="*/ 130 w 205"/>
                <a:gd name="T57" fmla="*/ 250 h 279"/>
                <a:gd name="T58" fmla="*/ 118 w 205"/>
                <a:gd name="T59" fmla="*/ 247 h 279"/>
                <a:gd name="T60" fmla="*/ 112 w 205"/>
                <a:gd name="T61" fmla="*/ 235 h 279"/>
                <a:gd name="T62" fmla="*/ 102 w 205"/>
                <a:gd name="T63" fmla="*/ 225 h 279"/>
                <a:gd name="T64" fmla="*/ 91 w 205"/>
                <a:gd name="T65" fmla="*/ 212 h 279"/>
                <a:gd name="T66" fmla="*/ 77 w 205"/>
                <a:gd name="T67" fmla="*/ 207 h 279"/>
                <a:gd name="T68" fmla="*/ 64 w 205"/>
                <a:gd name="T69" fmla="*/ 207 h 279"/>
                <a:gd name="T70" fmla="*/ 52 w 205"/>
                <a:gd name="T71" fmla="*/ 198 h 279"/>
                <a:gd name="T72" fmla="*/ 36 w 205"/>
                <a:gd name="T73" fmla="*/ 186 h 279"/>
                <a:gd name="T74" fmla="*/ 41 w 205"/>
                <a:gd name="T75" fmla="*/ 180 h 279"/>
                <a:gd name="T76" fmla="*/ 46 w 205"/>
                <a:gd name="T77" fmla="*/ 169 h 279"/>
                <a:gd name="T78" fmla="*/ 52 w 205"/>
                <a:gd name="T79" fmla="*/ 170 h 279"/>
                <a:gd name="T80" fmla="*/ 55 w 205"/>
                <a:gd name="T81" fmla="*/ 166 h 279"/>
                <a:gd name="T82" fmla="*/ 60 w 205"/>
                <a:gd name="T83" fmla="*/ 158 h 279"/>
                <a:gd name="T84" fmla="*/ 64 w 205"/>
                <a:gd name="T85" fmla="*/ 149 h 279"/>
                <a:gd name="T86" fmla="*/ 60 w 205"/>
                <a:gd name="T87" fmla="*/ 146 h 279"/>
                <a:gd name="T88" fmla="*/ 61 w 205"/>
                <a:gd name="T89" fmla="*/ 133 h 279"/>
                <a:gd name="T90" fmla="*/ 61 w 205"/>
                <a:gd name="T91" fmla="*/ 116 h 279"/>
                <a:gd name="T92" fmla="*/ 61 w 205"/>
                <a:gd name="T93" fmla="*/ 105 h 279"/>
                <a:gd name="T94" fmla="*/ 57 w 205"/>
                <a:gd name="T95" fmla="*/ 92 h 279"/>
                <a:gd name="T96" fmla="*/ 66 w 205"/>
                <a:gd name="T97" fmla="*/ 85 h 279"/>
                <a:gd name="T98" fmla="*/ 68 w 205"/>
                <a:gd name="T99" fmla="*/ 81 h 279"/>
                <a:gd name="T100" fmla="*/ 71 w 205"/>
                <a:gd name="T101" fmla="*/ 84 h 279"/>
                <a:gd name="T102" fmla="*/ 73 w 205"/>
                <a:gd name="T103" fmla="*/ 74 h 279"/>
                <a:gd name="T104" fmla="*/ 84 w 205"/>
                <a:gd name="T105" fmla="*/ 62 h 279"/>
                <a:gd name="T106" fmla="*/ 88 w 205"/>
                <a:gd name="T107" fmla="*/ 56 h 279"/>
                <a:gd name="T108" fmla="*/ 90 w 205"/>
                <a:gd name="T109" fmla="*/ 47 h 279"/>
                <a:gd name="T110" fmla="*/ 97 w 205"/>
                <a:gd name="T111" fmla="*/ 40 h 279"/>
                <a:gd name="T112" fmla="*/ 103 w 205"/>
                <a:gd name="T113" fmla="*/ 41 h 279"/>
                <a:gd name="T114" fmla="*/ 110 w 205"/>
                <a:gd name="T115" fmla="*/ 33 h 279"/>
                <a:gd name="T116" fmla="*/ 123 w 205"/>
                <a:gd name="T117" fmla="*/ 32 h 279"/>
                <a:gd name="T118" fmla="*/ 139 w 205"/>
                <a:gd name="T119" fmla="*/ 20 h 279"/>
                <a:gd name="T120" fmla="*/ 146 w 205"/>
                <a:gd name="T121" fmla="*/ 1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5" h="279">
                  <a:moveTo>
                    <a:pt x="48" y="169"/>
                  </a:moveTo>
                  <a:lnTo>
                    <a:pt x="49" y="169"/>
                  </a:lnTo>
                  <a:lnTo>
                    <a:pt x="49" y="170"/>
                  </a:lnTo>
                  <a:lnTo>
                    <a:pt x="49" y="172"/>
                  </a:lnTo>
                  <a:lnTo>
                    <a:pt x="48" y="172"/>
                  </a:lnTo>
                  <a:lnTo>
                    <a:pt x="48" y="170"/>
                  </a:lnTo>
                  <a:lnTo>
                    <a:pt x="48" y="169"/>
                  </a:lnTo>
                  <a:close/>
                  <a:moveTo>
                    <a:pt x="54" y="170"/>
                  </a:moveTo>
                  <a:lnTo>
                    <a:pt x="53" y="170"/>
                  </a:lnTo>
                  <a:lnTo>
                    <a:pt x="53" y="169"/>
                  </a:lnTo>
                  <a:lnTo>
                    <a:pt x="52" y="169"/>
                  </a:lnTo>
                  <a:lnTo>
                    <a:pt x="53" y="169"/>
                  </a:lnTo>
                  <a:lnTo>
                    <a:pt x="53" y="170"/>
                  </a:lnTo>
                  <a:lnTo>
                    <a:pt x="54" y="170"/>
                  </a:lnTo>
                  <a:close/>
                  <a:moveTo>
                    <a:pt x="53" y="169"/>
                  </a:moveTo>
                  <a:lnTo>
                    <a:pt x="53" y="168"/>
                  </a:lnTo>
                  <a:lnTo>
                    <a:pt x="53" y="169"/>
                  </a:lnTo>
                  <a:lnTo>
                    <a:pt x="54" y="169"/>
                  </a:lnTo>
                  <a:lnTo>
                    <a:pt x="54" y="170"/>
                  </a:lnTo>
                  <a:lnTo>
                    <a:pt x="53" y="169"/>
                  </a:lnTo>
                  <a:lnTo>
                    <a:pt x="53" y="168"/>
                  </a:lnTo>
                  <a:lnTo>
                    <a:pt x="53" y="169"/>
                  </a:lnTo>
                  <a:close/>
                  <a:moveTo>
                    <a:pt x="48" y="166"/>
                  </a:moveTo>
                  <a:lnTo>
                    <a:pt x="48" y="165"/>
                  </a:lnTo>
                  <a:lnTo>
                    <a:pt x="48" y="166"/>
                  </a:lnTo>
                  <a:close/>
                  <a:moveTo>
                    <a:pt x="2" y="148"/>
                  </a:moveTo>
                  <a:lnTo>
                    <a:pt x="2" y="149"/>
                  </a:lnTo>
                  <a:lnTo>
                    <a:pt x="0" y="149"/>
                  </a:lnTo>
                  <a:lnTo>
                    <a:pt x="2" y="148"/>
                  </a:lnTo>
                  <a:close/>
                  <a:moveTo>
                    <a:pt x="61" y="144"/>
                  </a:moveTo>
                  <a:lnTo>
                    <a:pt x="61" y="145"/>
                  </a:lnTo>
                  <a:lnTo>
                    <a:pt x="62" y="145"/>
                  </a:lnTo>
                  <a:lnTo>
                    <a:pt x="61" y="145"/>
                  </a:lnTo>
                  <a:lnTo>
                    <a:pt x="60" y="145"/>
                  </a:lnTo>
                  <a:lnTo>
                    <a:pt x="59" y="145"/>
                  </a:lnTo>
                  <a:lnTo>
                    <a:pt x="57" y="145"/>
                  </a:lnTo>
                  <a:lnTo>
                    <a:pt x="59" y="145"/>
                  </a:lnTo>
                  <a:lnTo>
                    <a:pt x="59" y="144"/>
                  </a:lnTo>
                  <a:lnTo>
                    <a:pt x="59" y="145"/>
                  </a:lnTo>
                  <a:lnTo>
                    <a:pt x="60" y="145"/>
                  </a:lnTo>
                  <a:lnTo>
                    <a:pt x="60" y="144"/>
                  </a:lnTo>
                  <a:lnTo>
                    <a:pt x="59" y="144"/>
                  </a:lnTo>
                  <a:lnTo>
                    <a:pt x="60" y="144"/>
                  </a:lnTo>
                  <a:lnTo>
                    <a:pt x="59" y="144"/>
                  </a:lnTo>
                  <a:lnTo>
                    <a:pt x="60" y="144"/>
                  </a:lnTo>
                  <a:lnTo>
                    <a:pt x="60" y="142"/>
                  </a:lnTo>
                  <a:lnTo>
                    <a:pt x="60" y="144"/>
                  </a:lnTo>
                  <a:lnTo>
                    <a:pt x="61" y="144"/>
                  </a:lnTo>
                  <a:close/>
                  <a:moveTo>
                    <a:pt x="90" y="48"/>
                  </a:moveTo>
                  <a:lnTo>
                    <a:pt x="89" y="48"/>
                  </a:lnTo>
                  <a:lnTo>
                    <a:pt x="90" y="48"/>
                  </a:lnTo>
                  <a:close/>
                  <a:moveTo>
                    <a:pt x="146" y="14"/>
                  </a:moveTo>
                  <a:lnTo>
                    <a:pt x="147" y="14"/>
                  </a:lnTo>
                  <a:lnTo>
                    <a:pt x="148" y="15"/>
                  </a:lnTo>
                  <a:lnTo>
                    <a:pt x="149" y="15"/>
                  </a:lnTo>
                  <a:lnTo>
                    <a:pt x="150" y="16"/>
                  </a:lnTo>
                  <a:lnTo>
                    <a:pt x="152" y="16"/>
                  </a:lnTo>
                  <a:lnTo>
                    <a:pt x="152" y="18"/>
                  </a:lnTo>
                  <a:lnTo>
                    <a:pt x="153" y="19"/>
                  </a:lnTo>
                  <a:lnTo>
                    <a:pt x="153" y="20"/>
                  </a:lnTo>
                  <a:lnTo>
                    <a:pt x="153" y="21"/>
                  </a:lnTo>
                  <a:lnTo>
                    <a:pt x="152" y="22"/>
                  </a:lnTo>
                  <a:lnTo>
                    <a:pt x="150" y="22"/>
                  </a:lnTo>
                  <a:lnTo>
                    <a:pt x="150" y="23"/>
                  </a:lnTo>
                  <a:lnTo>
                    <a:pt x="149" y="23"/>
                  </a:lnTo>
                  <a:lnTo>
                    <a:pt x="149" y="25"/>
                  </a:lnTo>
                  <a:lnTo>
                    <a:pt x="148" y="25"/>
                  </a:lnTo>
                  <a:lnTo>
                    <a:pt x="147" y="26"/>
                  </a:lnTo>
                  <a:lnTo>
                    <a:pt x="146" y="26"/>
                  </a:lnTo>
                  <a:lnTo>
                    <a:pt x="145" y="26"/>
                  </a:lnTo>
                  <a:lnTo>
                    <a:pt x="143" y="26"/>
                  </a:lnTo>
                  <a:lnTo>
                    <a:pt x="142" y="27"/>
                  </a:lnTo>
                  <a:lnTo>
                    <a:pt x="141" y="27"/>
                  </a:lnTo>
                  <a:lnTo>
                    <a:pt x="140" y="27"/>
                  </a:lnTo>
                  <a:lnTo>
                    <a:pt x="140" y="28"/>
                  </a:lnTo>
                  <a:lnTo>
                    <a:pt x="140" y="29"/>
                  </a:lnTo>
                  <a:lnTo>
                    <a:pt x="139" y="29"/>
                  </a:lnTo>
                  <a:lnTo>
                    <a:pt x="139" y="30"/>
                  </a:lnTo>
                  <a:lnTo>
                    <a:pt x="138" y="32"/>
                  </a:lnTo>
                  <a:lnTo>
                    <a:pt x="138" y="33"/>
                  </a:lnTo>
                  <a:lnTo>
                    <a:pt x="137" y="33"/>
                  </a:lnTo>
                  <a:lnTo>
                    <a:pt x="137" y="34"/>
                  </a:lnTo>
                  <a:lnTo>
                    <a:pt x="137" y="35"/>
                  </a:lnTo>
                  <a:lnTo>
                    <a:pt x="135" y="35"/>
                  </a:lnTo>
                  <a:lnTo>
                    <a:pt x="134" y="35"/>
                  </a:lnTo>
                  <a:lnTo>
                    <a:pt x="133" y="35"/>
                  </a:lnTo>
                  <a:lnTo>
                    <a:pt x="133" y="36"/>
                  </a:lnTo>
                  <a:lnTo>
                    <a:pt x="132" y="36"/>
                  </a:lnTo>
                  <a:lnTo>
                    <a:pt x="132" y="37"/>
                  </a:lnTo>
                  <a:lnTo>
                    <a:pt x="132" y="39"/>
                  </a:lnTo>
                  <a:lnTo>
                    <a:pt x="131" y="39"/>
                  </a:lnTo>
                  <a:lnTo>
                    <a:pt x="131" y="40"/>
                  </a:lnTo>
                  <a:lnTo>
                    <a:pt x="130" y="40"/>
                  </a:lnTo>
                  <a:lnTo>
                    <a:pt x="130" y="41"/>
                  </a:lnTo>
                  <a:lnTo>
                    <a:pt x="128" y="43"/>
                  </a:lnTo>
                  <a:lnTo>
                    <a:pt x="127" y="44"/>
                  </a:lnTo>
                  <a:lnTo>
                    <a:pt x="127" y="46"/>
                  </a:lnTo>
                  <a:lnTo>
                    <a:pt x="126" y="47"/>
                  </a:lnTo>
                  <a:lnTo>
                    <a:pt x="126" y="50"/>
                  </a:lnTo>
                  <a:lnTo>
                    <a:pt x="125" y="54"/>
                  </a:lnTo>
                  <a:lnTo>
                    <a:pt x="125" y="55"/>
                  </a:lnTo>
                  <a:lnTo>
                    <a:pt x="125" y="56"/>
                  </a:lnTo>
                  <a:lnTo>
                    <a:pt x="125" y="57"/>
                  </a:lnTo>
                  <a:lnTo>
                    <a:pt x="124" y="58"/>
                  </a:lnTo>
                  <a:lnTo>
                    <a:pt x="123" y="60"/>
                  </a:lnTo>
                  <a:lnTo>
                    <a:pt x="123" y="61"/>
                  </a:lnTo>
                  <a:lnTo>
                    <a:pt x="121" y="61"/>
                  </a:lnTo>
                  <a:lnTo>
                    <a:pt x="121" y="62"/>
                  </a:lnTo>
                  <a:lnTo>
                    <a:pt x="120" y="63"/>
                  </a:lnTo>
                  <a:lnTo>
                    <a:pt x="120" y="64"/>
                  </a:lnTo>
                  <a:lnTo>
                    <a:pt x="120" y="65"/>
                  </a:lnTo>
                  <a:lnTo>
                    <a:pt x="119" y="65"/>
                  </a:lnTo>
                  <a:lnTo>
                    <a:pt x="119" y="67"/>
                  </a:lnTo>
                  <a:lnTo>
                    <a:pt x="120" y="67"/>
                  </a:lnTo>
                  <a:lnTo>
                    <a:pt x="121" y="67"/>
                  </a:lnTo>
                  <a:lnTo>
                    <a:pt x="123" y="65"/>
                  </a:lnTo>
                  <a:lnTo>
                    <a:pt x="124" y="64"/>
                  </a:lnTo>
                  <a:lnTo>
                    <a:pt x="124" y="65"/>
                  </a:lnTo>
                  <a:lnTo>
                    <a:pt x="125" y="65"/>
                  </a:lnTo>
                  <a:lnTo>
                    <a:pt x="125" y="67"/>
                  </a:lnTo>
                  <a:lnTo>
                    <a:pt x="125" y="68"/>
                  </a:lnTo>
                  <a:lnTo>
                    <a:pt x="126" y="67"/>
                  </a:lnTo>
                  <a:lnTo>
                    <a:pt x="127" y="68"/>
                  </a:lnTo>
                  <a:lnTo>
                    <a:pt x="127" y="69"/>
                  </a:lnTo>
                  <a:lnTo>
                    <a:pt x="127" y="70"/>
                  </a:lnTo>
                  <a:lnTo>
                    <a:pt x="127" y="71"/>
                  </a:lnTo>
                  <a:lnTo>
                    <a:pt x="127" y="72"/>
                  </a:lnTo>
                  <a:lnTo>
                    <a:pt x="128" y="72"/>
                  </a:lnTo>
                  <a:lnTo>
                    <a:pt x="128" y="74"/>
                  </a:lnTo>
                  <a:lnTo>
                    <a:pt x="128" y="75"/>
                  </a:lnTo>
                  <a:lnTo>
                    <a:pt x="128" y="76"/>
                  </a:lnTo>
                  <a:lnTo>
                    <a:pt x="130" y="76"/>
                  </a:lnTo>
                  <a:lnTo>
                    <a:pt x="130" y="77"/>
                  </a:lnTo>
                  <a:lnTo>
                    <a:pt x="131" y="77"/>
                  </a:lnTo>
                  <a:lnTo>
                    <a:pt x="131" y="78"/>
                  </a:lnTo>
                  <a:lnTo>
                    <a:pt x="132" y="79"/>
                  </a:lnTo>
                  <a:lnTo>
                    <a:pt x="132" y="81"/>
                  </a:lnTo>
                  <a:lnTo>
                    <a:pt x="132" y="82"/>
                  </a:lnTo>
                  <a:lnTo>
                    <a:pt x="133" y="83"/>
                  </a:lnTo>
                  <a:lnTo>
                    <a:pt x="133" y="84"/>
                  </a:lnTo>
                  <a:lnTo>
                    <a:pt x="132" y="84"/>
                  </a:lnTo>
                  <a:lnTo>
                    <a:pt x="131" y="85"/>
                  </a:lnTo>
                  <a:lnTo>
                    <a:pt x="131" y="86"/>
                  </a:lnTo>
                  <a:lnTo>
                    <a:pt x="131" y="88"/>
                  </a:lnTo>
                  <a:lnTo>
                    <a:pt x="131" y="89"/>
                  </a:lnTo>
                  <a:lnTo>
                    <a:pt x="131" y="91"/>
                  </a:lnTo>
                  <a:lnTo>
                    <a:pt x="131" y="92"/>
                  </a:lnTo>
                  <a:lnTo>
                    <a:pt x="130" y="92"/>
                  </a:lnTo>
                  <a:lnTo>
                    <a:pt x="131" y="93"/>
                  </a:lnTo>
                  <a:lnTo>
                    <a:pt x="131" y="95"/>
                  </a:lnTo>
                  <a:lnTo>
                    <a:pt x="132" y="95"/>
                  </a:lnTo>
                  <a:lnTo>
                    <a:pt x="133" y="95"/>
                  </a:lnTo>
                  <a:lnTo>
                    <a:pt x="134" y="95"/>
                  </a:lnTo>
                  <a:lnTo>
                    <a:pt x="134" y="96"/>
                  </a:lnTo>
                  <a:lnTo>
                    <a:pt x="134" y="97"/>
                  </a:lnTo>
                  <a:lnTo>
                    <a:pt x="134" y="98"/>
                  </a:lnTo>
                  <a:lnTo>
                    <a:pt x="135" y="99"/>
                  </a:lnTo>
                  <a:lnTo>
                    <a:pt x="135" y="100"/>
                  </a:lnTo>
                  <a:lnTo>
                    <a:pt x="137" y="100"/>
                  </a:lnTo>
                  <a:lnTo>
                    <a:pt x="138" y="102"/>
                  </a:lnTo>
                  <a:lnTo>
                    <a:pt x="139" y="102"/>
                  </a:lnTo>
                  <a:lnTo>
                    <a:pt x="139" y="100"/>
                  </a:lnTo>
                  <a:lnTo>
                    <a:pt x="140" y="100"/>
                  </a:lnTo>
                  <a:lnTo>
                    <a:pt x="141" y="100"/>
                  </a:lnTo>
                  <a:lnTo>
                    <a:pt x="142" y="100"/>
                  </a:lnTo>
                  <a:lnTo>
                    <a:pt x="143" y="100"/>
                  </a:lnTo>
                  <a:lnTo>
                    <a:pt x="145" y="100"/>
                  </a:lnTo>
                  <a:lnTo>
                    <a:pt x="146" y="100"/>
                  </a:lnTo>
                  <a:lnTo>
                    <a:pt x="147" y="100"/>
                  </a:lnTo>
                  <a:lnTo>
                    <a:pt x="147" y="102"/>
                  </a:lnTo>
                  <a:lnTo>
                    <a:pt x="148" y="102"/>
                  </a:lnTo>
                  <a:lnTo>
                    <a:pt x="148" y="100"/>
                  </a:lnTo>
                  <a:lnTo>
                    <a:pt x="149" y="102"/>
                  </a:lnTo>
                  <a:lnTo>
                    <a:pt x="150" y="102"/>
                  </a:lnTo>
                  <a:lnTo>
                    <a:pt x="150" y="100"/>
                  </a:lnTo>
                  <a:lnTo>
                    <a:pt x="152" y="100"/>
                  </a:lnTo>
                  <a:lnTo>
                    <a:pt x="152" y="99"/>
                  </a:lnTo>
                  <a:lnTo>
                    <a:pt x="153" y="99"/>
                  </a:lnTo>
                  <a:lnTo>
                    <a:pt x="154" y="99"/>
                  </a:lnTo>
                  <a:lnTo>
                    <a:pt x="155" y="99"/>
                  </a:lnTo>
                  <a:lnTo>
                    <a:pt x="156" y="99"/>
                  </a:lnTo>
                  <a:lnTo>
                    <a:pt x="157" y="100"/>
                  </a:lnTo>
                  <a:lnTo>
                    <a:pt x="159" y="100"/>
                  </a:lnTo>
                  <a:lnTo>
                    <a:pt x="159" y="102"/>
                  </a:lnTo>
                  <a:lnTo>
                    <a:pt x="160" y="102"/>
                  </a:lnTo>
                  <a:lnTo>
                    <a:pt x="161" y="102"/>
                  </a:lnTo>
                  <a:lnTo>
                    <a:pt x="162" y="102"/>
                  </a:lnTo>
                  <a:lnTo>
                    <a:pt x="163" y="102"/>
                  </a:lnTo>
                  <a:lnTo>
                    <a:pt x="164" y="104"/>
                  </a:lnTo>
                  <a:lnTo>
                    <a:pt x="166" y="105"/>
                  </a:lnTo>
                  <a:lnTo>
                    <a:pt x="166" y="106"/>
                  </a:lnTo>
                  <a:lnTo>
                    <a:pt x="167" y="109"/>
                  </a:lnTo>
                  <a:lnTo>
                    <a:pt x="168" y="110"/>
                  </a:lnTo>
                  <a:lnTo>
                    <a:pt x="169" y="111"/>
                  </a:lnTo>
                  <a:lnTo>
                    <a:pt x="170" y="112"/>
                  </a:lnTo>
                  <a:lnTo>
                    <a:pt x="171" y="114"/>
                  </a:lnTo>
                  <a:lnTo>
                    <a:pt x="173" y="114"/>
                  </a:lnTo>
                  <a:lnTo>
                    <a:pt x="174" y="114"/>
                  </a:lnTo>
                  <a:lnTo>
                    <a:pt x="174" y="116"/>
                  </a:lnTo>
                  <a:lnTo>
                    <a:pt x="175" y="114"/>
                  </a:lnTo>
                  <a:lnTo>
                    <a:pt x="176" y="114"/>
                  </a:lnTo>
                  <a:lnTo>
                    <a:pt x="176" y="113"/>
                  </a:lnTo>
                  <a:lnTo>
                    <a:pt x="177" y="113"/>
                  </a:lnTo>
                  <a:lnTo>
                    <a:pt x="178" y="113"/>
                  </a:lnTo>
                  <a:lnTo>
                    <a:pt x="180" y="113"/>
                  </a:lnTo>
                  <a:lnTo>
                    <a:pt x="181" y="113"/>
                  </a:lnTo>
                  <a:lnTo>
                    <a:pt x="182" y="114"/>
                  </a:lnTo>
                  <a:lnTo>
                    <a:pt x="183" y="114"/>
                  </a:lnTo>
                  <a:lnTo>
                    <a:pt x="184" y="114"/>
                  </a:lnTo>
                  <a:lnTo>
                    <a:pt x="185" y="113"/>
                  </a:lnTo>
                  <a:lnTo>
                    <a:pt x="187" y="113"/>
                  </a:lnTo>
                  <a:lnTo>
                    <a:pt x="187" y="114"/>
                  </a:lnTo>
                  <a:lnTo>
                    <a:pt x="188" y="114"/>
                  </a:lnTo>
                  <a:lnTo>
                    <a:pt x="189" y="113"/>
                  </a:lnTo>
                  <a:lnTo>
                    <a:pt x="190" y="113"/>
                  </a:lnTo>
                  <a:lnTo>
                    <a:pt x="191" y="113"/>
                  </a:lnTo>
                  <a:lnTo>
                    <a:pt x="192" y="113"/>
                  </a:lnTo>
                  <a:lnTo>
                    <a:pt x="194" y="113"/>
                  </a:lnTo>
                  <a:lnTo>
                    <a:pt x="194" y="112"/>
                  </a:lnTo>
                  <a:lnTo>
                    <a:pt x="195" y="112"/>
                  </a:lnTo>
                  <a:lnTo>
                    <a:pt x="196" y="112"/>
                  </a:lnTo>
                  <a:lnTo>
                    <a:pt x="198" y="112"/>
                  </a:lnTo>
                  <a:lnTo>
                    <a:pt x="198" y="113"/>
                  </a:lnTo>
                  <a:lnTo>
                    <a:pt x="199" y="113"/>
                  </a:lnTo>
                  <a:lnTo>
                    <a:pt x="199" y="114"/>
                  </a:lnTo>
                  <a:lnTo>
                    <a:pt x="198" y="114"/>
                  </a:lnTo>
                  <a:lnTo>
                    <a:pt x="199" y="116"/>
                  </a:lnTo>
                  <a:lnTo>
                    <a:pt x="199" y="117"/>
                  </a:lnTo>
                  <a:lnTo>
                    <a:pt x="199" y="118"/>
                  </a:lnTo>
                  <a:lnTo>
                    <a:pt x="198" y="118"/>
                  </a:lnTo>
                  <a:lnTo>
                    <a:pt x="198" y="119"/>
                  </a:lnTo>
                  <a:lnTo>
                    <a:pt x="197" y="119"/>
                  </a:lnTo>
                  <a:lnTo>
                    <a:pt x="197" y="120"/>
                  </a:lnTo>
                  <a:lnTo>
                    <a:pt x="196" y="121"/>
                  </a:lnTo>
                  <a:lnTo>
                    <a:pt x="196" y="123"/>
                  </a:lnTo>
                  <a:lnTo>
                    <a:pt x="197" y="123"/>
                  </a:lnTo>
                  <a:lnTo>
                    <a:pt x="197" y="124"/>
                  </a:lnTo>
                  <a:lnTo>
                    <a:pt x="196" y="124"/>
                  </a:lnTo>
                  <a:lnTo>
                    <a:pt x="196" y="125"/>
                  </a:lnTo>
                  <a:lnTo>
                    <a:pt x="196" y="126"/>
                  </a:lnTo>
                  <a:lnTo>
                    <a:pt x="195" y="126"/>
                  </a:lnTo>
                  <a:lnTo>
                    <a:pt x="194" y="126"/>
                  </a:lnTo>
                  <a:lnTo>
                    <a:pt x="194" y="127"/>
                  </a:lnTo>
                  <a:lnTo>
                    <a:pt x="194" y="128"/>
                  </a:lnTo>
                  <a:lnTo>
                    <a:pt x="194" y="130"/>
                  </a:lnTo>
                  <a:lnTo>
                    <a:pt x="194" y="131"/>
                  </a:lnTo>
                  <a:lnTo>
                    <a:pt x="194" y="132"/>
                  </a:lnTo>
                  <a:lnTo>
                    <a:pt x="194" y="133"/>
                  </a:lnTo>
                  <a:lnTo>
                    <a:pt x="194" y="134"/>
                  </a:lnTo>
                  <a:lnTo>
                    <a:pt x="194" y="135"/>
                  </a:lnTo>
                  <a:lnTo>
                    <a:pt x="194" y="137"/>
                  </a:lnTo>
                  <a:lnTo>
                    <a:pt x="194" y="138"/>
                  </a:lnTo>
                  <a:lnTo>
                    <a:pt x="194" y="139"/>
                  </a:lnTo>
                  <a:lnTo>
                    <a:pt x="192" y="139"/>
                  </a:lnTo>
                  <a:lnTo>
                    <a:pt x="192" y="140"/>
                  </a:lnTo>
                  <a:lnTo>
                    <a:pt x="194" y="140"/>
                  </a:lnTo>
                  <a:lnTo>
                    <a:pt x="194" y="141"/>
                  </a:lnTo>
                  <a:lnTo>
                    <a:pt x="194" y="142"/>
                  </a:lnTo>
                  <a:lnTo>
                    <a:pt x="194" y="144"/>
                  </a:lnTo>
                  <a:lnTo>
                    <a:pt x="194" y="145"/>
                  </a:lnTo>
                  <a:lnTo>
                    <a:pt x="194" y="146"/>
                  </a:lnTo>
                  <a:lnTo>
                    <a:pt x="195" y="146"/>
                  </a:lnTo>
                  <a:lnTo>
                    <a:pt x="195" y="147"/>
                  </a:lnTo>
                  <a:lnTo>
                    <a:pt x="195" y="148"/>
                  </a:lnTo>
                  <a:lnTo>
                    <a:pt x="195" y="149"/>
                  </a:lnTo>
                  <a:lnTo>
                    <a:pt x="196" y="151"/>
                  </a:lnTo>
                  <a:lnTo>
                    <a:pt x="196" y="152"/>
                  </a:lnTo>
                  <a:lnTo>
                    <a:pt x="196" y="153"/>
                  </a:lnTo>
                  <a:lnTo>
                    <a:pt x="197" y="153"/>
                  </a:lnTo>
                  <a:lnTo>
                    <a:pt x="198" y="153"/>
                  </a:lnTo>
                  <a:lnTo>
                    <a:pt x="198" y="156"/>
                  </a:lnTo>
                  <a:lnTo>
                    <a:pt x="199" y="156"/>
                  </a:lnTo>
                  <a:lnTo>
                    <a:pt x="201" y="158"/>
                  </a:lnTo>
                  <a:lnTo>
                    <a:pt x="199" y="159"/>
                  </a:lnTo>
                  <a:lnTo>
                    <a:pt x="199" y="160"/>
                  </a:lnTo>
                  <a:lnTo>
                    <a:pt x="198" y="160"/>
                  </a:lnTo>
                  <a:lnTo>
                    <a:pt x="198" y="161"/>
                  </a:lnTo>
                  <a:lnTo>
                    <a:pt x="197" y="161"/>
                  </a:lnTo>
                  <a:lnTo>
                    <a:pt x="197" y="162"/>
                  </a:lnTo>
                  <a:lnTo>
                    <a:pt x="196" y="162"/>
                  </a:lnTo>
                  <a:lnTo>
                    <a:pt x="196" y="163"/>
                  </a:lnTo>
                  <a:lnTo>
                    <a:pt x="195" y="163"/>
                  </a:lnTo>
                  <a:lnTo>
                    <a:pt x="194" y="165"/>
                  </a:lnTo>
                  <a:lnTo>
                    <a:pt x="192" y="166"/>
                  </a:lnTo>
                  <a:lnTo>
                    <a:pt x="192" y="167"/>
                  </a:lnTo>
                  <a:lnTo>
                    <a:pt x="192" y="168"/>
                  </a:lnTo>
                  <a:lnTo>
                    <a:pt x="192" y="167"/>
                  </a:lnTo>
                  <a:lnTo>
                    <a:pt x="194" y="167"/>
                  </a:lnTo>
                  <a:lnTo>
                    <a:pt x="195" y="167"/>
                  </a:lnTo>
                  <a:lnTo>
                    <a:pt x="196" y="167"/>
                  </a:lnTo>
                  <a:lnTo>
                    <a:pt x="196" y="168"/>
                  </a:lnTo>
                  <a:lnTo>
                    <a:pt x="196" y="169"/>
                  </a:lnTo>
                  <a:lnTo>
                    <a:pt x="197" y="169"/>
                  </a:lnTo>
                  <a:lnTo>
                    <a:pt x="197" y="170"/>
                  </a:lnTo>
                  <a:lnTo>
                    <a:pt x="198" y="170"/>
                  </a:lnTo>
                  <a:lnTo>
                    <a:pt x="198" y="172"/>
                  </a:lnTo>
                  <a:lnTo>
                    <a:pt x="199" y="172"/>
                  </a:lnTo>
                  <a:lnTo>
                    <a:pt x="199" y="173"/>
                  </a:lnTo>
                  <a:lnTo>
                    <a:pt x="201" y="173"/>
                  </a:lnTo>
                  <a:lnTo>
                    <a:pt x="202" y="174"/>
                  </a:lnTo>
                  <a:lnTo>
                    <a:pt x="202" y="175"/>
                  </a:lnTo>
                  <a:lnTo>
                    <a:pt x="201" y="175"/>
                  </a:lnTo>
                  <a:lnTo>
                    <a:pt x="201" y="176"/>
                  </a:lnTo>
                  <a:lnTo>
                    <a:pt x="202" y="176"/>
                  </a:lnTo>
                  <a:lnTo>
                    <a:pt x="202" y="177"/>
                  </a:lnTo>
                  <a:lnTo>
                    <a:pt x="203" y="179"/>
                  </a:lnTo>
                  <a:lnTo>
                    <a:pt x="203" y="180"/>
                  </a:lnTo>
                  <a:lnTo>
                    <a:pt x="202" y="180"/>
                  </a:lnTo>
                  <a:lnTo>
                    <a:pt x="203" y="181"/>
                  </a:lnTo>
                  <a:lnTo>
                    <a:pt x="203" y="182"/>
                  </a:lnTo>
                  <a:lnTo>
                    <a:pt x="204" y="186"/>
                  </a:lnTo>
                  <a:lnTo>
                    <a:pt x="204" y="187"/>
                  </a:lnTo>
                  <a:lnTo>
                    <a:pt x="205" y="188"/>
                  </a:lnTo>
                  <a:lnTo>
                    <a:pt x="205" y="189"/>
                  </a:lnTo>
                  <a:lnTo>
                    <a:pt x="205" y="190"/>
                  </a:lnTo>
                  <a:lnTo>
                    <a:pt x="205" y="191"/>
                  </a:lnTo>
                  <a:lnTo>
                    <a:pt x="205" y="193"/>
                  </a:lnTo>
                  <a:lnTo>
                    <a:pt x="204" y="193"/>
                  </a:lnTo>
                  <a:lnTo>
                    <a:pt x="203" y="193"/>
                  </a:lnTo>
                  <a:lnTo>
                    <a:pt x="203" y="191"/>
                  </a:lnTo>
                  <a:lnTo>
                    <a:pt x="203" y="187"/>
                  </a:lnTo>
                  <a:lnTo>
                    <a:pt x="203" y="184"/>
                  </a:lnTo>
                  <a:lnTo>
                    <a:pt x="202" y="183"/>
                  </a:lnTo>
                  <a:lnTo>
                    <a:pt x="201" y="181"/>
                  </a:lnTo>
                  <a:lnTo>
                    <a:pt x="199" y="180"/>
                  </a:lnTo>
                  <a:lnTo>
                    <a:pt x="199" y="179"/>
                  </a:lnTo>
                  <a:lnTo>
                    <a:pt x="198" y="179"/>
                  </a:lnTo>
                  <a:lnTo>
                    <a:pt x="198" y="177"/>
                  </a:lnTo>
                  <a:lnTo>
                    <a:pt x="197" y="179"/>
                  </a:lnTo>
                  <a:lnTo>
                    <a:pt x="196" y="179"/>
                  </a:lnTo>
                  <a:lnTo>
                    <a:pt x="195" y="181"/>
                  </a:lnTo>
                  <a:lnTo>
                    <a:pt x="192" y="183"/>
                  </a:lnTo>
                  <a:lnTo>
                    <a:pt x="191" y="184"/>
                  </a:lnTo>
                  <a:lnTo>
                    <a:pt x="190" y="184"/>
                  </a:lnTo>
                  <a:lnTo>
                    <a:pt x="190" y="183"/>
                  </a:lnTo>
                  <a:lnTo>
                    <a:pt x="189" y="183"/>
                  </a:lnTo>
                  <a:lnTo>
                    <a:pt x="189" y="182"/>
                  </a:lnTo>
                  <a:lnTo>
                    <a:pt x="189" y="181"/>
                  </a:lnTo>
                  <a:lnTo>
                    <a:pt x="188" y="181"/>
                  </a:lnTo>
                  <a:lnTo>
                    <a:pt x="188" y="180"/>
                  </a:lnTo>
                  <a:lnTo>
                    <a:pt x="187" y="182"/>
                  </a:lnTo>
                  <a:lnTo>
                    <a:pt x="187" y="183"/>
                  </a:lnTo>
                  <a:lnTo>
                    <a:pt x="188" y="183"/>
                  </a:lnTo>
                  <a:lnTo>
                    <a:pt x="188" y="184"/>
                  </a:lnTo>
                  <a:lnTo>
                    <a:pt x="187" y="184"/>
                  </a:lnTo>
                  <a:lnTo>
                    <a:pt x="184" y="184"/>
                  </a:lnTo>
                  <a:lnTo>
                    <a:pt x="182" y="184"/>
                  </a:lnTo>
                  <a:lnTo>
                    <a:pt x="178" y="184"/>
                  </a:lnTo>
                  <a:lnTo>
                    <a:pt x="176" y="184"/>
                  </a:lnTo>
                  <a:lnTo>
                    <a:pt x="174" y="184"/>
                  </a:lnTo>
                  <a:lnTo>
                    <a:pt x="171" y="184"/>
                  </a:lnTo>
                  <a:lnTo>
                    <a:pt x="170" y="184"/>
                  </a:lnTo>
                  <a:lnTo>
                    <a:pt x="169" y="184"/>
                  </a:lnTo>
                  <a:lnTo>
                    <a:pt x="168" y="183"/>
                  </a:lnTo>
                  <a:lnTo>
                    <a:pt x="167" y="184"/>
                  </a:lnTo>
                  <a:lnTo>
                    <a:pt x="166" y="184"/>
                  </a:lnTo>
                  <a:lnTo>
                    <a:pt x="164" y="184"/>
                  </a:lnTo>
                  <a:lnTo>
                    <a:pt x="164" y="186"/>
                  </a:lnTo>
                  <a:lnTo>
                    <a:pt x="164" y="187"/>
                  </a:lnTo>
                  <a:lnTo>
                    <a:pt x="164" y="188"/>
                  </a:lnTo>
                  <a:lnTo>
                    <a:pt x="164" y="189"/>
                  </a:lnTo>
                  <a:lnTo>
                    <a:pt x="164" y="190"/>
                  </a:lnTo>
                  <a:lnTo>
                    <a:pt x="164" y="191"/>
                  </a:lnTo>
                  <a:lnTo>
                    <a:pt x="164" y="193"/>
                  </a:lnTo>
                  <a:lnTo>
                    <a:pt x="164" y="194"/>
                  </a:lnTo>
                  <a:lnTo>
                    <a:pt x="164" y="195"/>
                  </a:lnTo>
                  <a:lnTo>
                    <a:pt x="166" y="195"/>
                  </a:lnTo>
                  <a:lnTo>
                    <a:pt x="167" y="195"/>
                  </a:lnTo>
                  <a:lnTo>
                    <a:pt x="168" y="195"/>
                  </a:lnTo>
                  <a:lnTo>
                    <a:pt x="169" y="195"/>
                  </a:lnTo>
                  <a:lnTo>
                    <a:pt x="170" y="195"/>
                  </a:lnTo>
                  <a:lnTo>
                    <a:pt x="171" y="195"/>
                  </a:lnTo>
                  <a:lnTo>
                    <a:pt x="173" y="195"/>
                  </a:lnTo>
                  <a:lnTo>
                    <a:pt x="173" y="196"/>
                  </a:lnTo>
                  <a:lnTo>
                    <a:pt x="173" y="197"/>
                  </a:lnTo>
                  <a:lnTo>
                    <a:pt x="174" y="197"/>
                  </a:lnTo>
                  <a:lnTo>
                    <a:pt x="174" y="198"/>
                  </a:lnTo>
                  <a:lnTo>
                    <a:pt x="174" y="200"/>
                  </a:lnTo>
                  <a:lnTo>
                    <a:pt x="174" y="201"/>
                  </a:lnTo>
                  <a:lnTo>
                    <a:pt x="174" y="202"/>
                  </a:lnTo>
                  <a:lnTo>
                    <a:pt x="173" y="202"/>
                  </a:lnTo>
                  <a:lnTo>
                    <a:pt x="171" y="202"/>
                  </a:lnTo>
                  <a:lnTo>
                    <a:pt x="171" y="201"/>
                  </a:lnTo>
                  <a:lnTo>
                    <a:pt x="171" y="202"/>
                  </a:lnTo>
                  <a:lnTo>
                    <a:pt x="170" y="202"/>
                  </a:lnTo>
                  <a:lnTo>
                    <a:pt x="170" y="201"/>
                  </a:lnTo>
                  <a:lnTo>
                    <a:pt x="169" y="200"/>
                  </a:lnTo>
                  <a:lnTo>
                    <a:pt x="169" y="201"/>
                  </a:lnTo>
                  <a:lnTo>
                    <a:pt x="168" y="201"/>
                  </a:lnTo>
                  <a:lnTo>
                    <a:pt x="167" y="202"/>
                  </a:lnTo>
                  <a:lnTo>
                    <a:pt x="167" y="201"/>
                  </a:lnTo>
                  <a:lnTo>
                    <a:pt x="166" y="202"/>
                  </a:lnTo>
                  <a:lnTo>
                    <a:pt x="164" y="202"/>
                  </a:lnTo>
                  <a:lnTo>
                    <a:pt x="163" y="202"/>
                  </a:lnTo>
                  <a:lnTo>
                    <a:pt x="162" y="202"/>
                  </a:lnTo>
                  <a:lnTo>
                    <a:pt x="161" y="203"/>
                  </a:lnTo>
                  <a:lnTo>
                    <a:pt x="161" y="202"/>
                  </a:lnTo>
                  <a:lnTo>
                    <a:pt x="161" y="203"/>
                  </a:lnTo>
                  <a:lnTo>
                    <a:pt x="161" y="204"/>
                  </a:lnTo>
                  <a:lnTo>
                    <a:pt x="161" y="205"/>
                  </a:lnTo>
                  <a:lnTo>
                    <a:pt x="161" y="207"/>
                  </a:lnTo>
                  <a:lnTo>
                    <a:pt x="161" y="208"/>
                  </a:lnTo>
                  <a:lnTo>
                    <a:pt x="161" y="210"/>
                  </a:lnTo>
                  <a:lnTo>
                    <a:pt x="161" y="211"/>
                  </a:lnTo>
                  <a:lnTo>
                    <a:pt x="161" y="212"/>
                  </a:lnTo>
                  <a:lnTo>
                    <a:pt x="161" y="214"/>
                  </a:lnTo>
                  <a:lnTo>
                    <a:pt x="161" y="215"/>
                  </a:lnTo>
                  <a:lnTo>
                    <a:pt x="162" y="215"/>
                  </a:lnTo>
                  <a:lnTo>
                    <a:pt x="162" y="216"/>
                  </a:lnTo>
                  <a:lnTo>
                    <a:pt x="162" y="217"/>
                  </a:lnTo>
                  <a:lnTo>
                    <a:pt x="163" y="217"/>
                  </a:lnTo>
                  <a:lnTo>
                    <a:pt x="164" y="217"/>
                  </a:lnTo>
                  <a:lnTo>
                    <a:pt x="164" y="218"/>
                  </a:lnTo>
                  <a:lnTo>
                    <a:pt x="166" y="218"/>
                  </a:lnTo>
                  <a:lnTo>
                    <a:pt x="166" y="219"/>
                  </a:lnTo>
                  <a:lnTo>
                    <a:pt x="167" y="219"/>
                  </a:lnTo>
                  <a:lnTo>
                    <a:pt x="167" y="221"/>
                  </a:lnTo>
                  <a:lnTo>
                    <a:pt x="168" y="221"/>
                  </a:lnTo>
                  <a:lnTo>
                    <a:pt x="168" y="222"/>
                  </a:lnTo>
                  <a:lnTo>
                    <a:pt x="167" y="223"/>
                  </a:lnTo>
                  <a:lnTo>
                    <a:pt x="167" y="224"/>
                  </a:lnTo>
                  <a:lnTo>
                    <a:pt x="168" y="224"/>
                  </a:lnTo>
                  <a:lnTo>
                    <a:pt x="168" y="225"/>
                  </a:lnTo>
                  <a:lnTo>
                    <a:pt x="168" y="226"/>
                  </a:lnTo>
                  <a:lnTo>
                    <a:pt x="169" y="226"/>
                  </a:lnTo>
                  <a:lnTo>
                    <a:pt x="169" y="228"/>
                  </a:lnTo>
                  <a:lnTo>
                    <a:pt x="170" y="228"/>
                  </a:lnTo>
                  <a:lnTo>
                    <a:pt x="170" y="229"/>
                  </a:lnTo>
                  <a:lnTo>
                    <a:pt x="169" y="229"/>
                  </a:lnTo>
                  <a:lnTo>
                    <a:pt x="170" y="230"/>
                  </a:lnTo>
                  <a:lnTo>
                    <a:pt x="170" y="231"/>
                  </a:lnTo>
                  <a:lnTo>
                    <a:pt x="170" y="232"/>
                  </a:lnTo>
                  <a:lnTo>
                    <a:pt x="170" y="233"/>
                  </a:lnTo>
                  <a:lnTo>
                    <a:pt x="170" y="235"/>
                  </a:lnTo>
                  <a:lnTo>
                    <a:pt x="169" y="236"/>
                  </a:lnTo>
                  <a:lnTo>
                    <a:pt x="170" y="236"/>
                  </a:lnTo>
                  <a:lnTo>
                    <a:pt x="169" y="237"/>
                  </a:lnTo>
                  <a:lnTo>
                    <a:pt x="169" y="240"/>
                  </a:lnTo>
                  <a:lnTo>
                    <a:pt x="169" y="243"/>
                  </a:lnTo>
                  <a:lnTo>
                    <a:pt x="168" y="245"/>
                  </a:lnTo>
                  <a:lnTo>
                    <a:pt x="168" y="247"/>
                  </a:lnTo>
                  <a:lnTo>
                    <a:pt x="168" y="250"/>
                  </a:lnTo>
                  <a:lnTo>
                    <a:pt x="167" y="252"/>
                  </a:lnTo>
                  <a:lnTo>
                    <a:pt x="167" y="256"/>
                  </a:lnTo>
                  <a:lnTo>
                    <a:pt x="167" y="258"/>
                  </a:lnTo>
                  <a:lnTo>
                    <a:pt x="166" y="260"/>
                  </a:lnTo>
                  <a:lnTo>
                    <a:pt x="166" y="263"/>
                  </a:lnTo>
                  <a:lnTo>
                    <a:pt x="166" y="265"/>
                  </a:lnTo>
                  <a:lnTo>
                    <a:pt x="164" y="268"/>
                  </a:lnTo>
                  <a:lnTo>
                    <a:pt x="164" y="271"/>
                  </a:lnTo>
                  <a:lnTo>
                    <a:pt x="164" y="273"/>
                  </a:lnTo>
                  <a:lnTo>
                    <a:pt x="164" y="275"/>
                  </a:lnTo>
                  <a:lnTo>
                    <a:pt x="163" y="278"/>
                  </a:lnTo>
                  <a:lnTo>
                    <a:pt x="163" y="279"/>
                  </a:lnTo>
                  <a:lnTo>
                    <a:pt x="163" y="278"/>
                  </a:lnTo>
                  <a:lnTo>
                    <a:pt x="162" y="277"/>
                  </a:lnTo>
                  <a:lnTo>
                    <a:pt x="161" y="275"/>
                  </a:lnTo>
                  <a:lnTo>
                    <a:pt x="160" y="275"/>
                  </a:lnTo>
                  <a:lnTo>
                    <a:pt x="160" y="274"/>
                  </a:lnTo>
                  <a:lnTo>
                    <a:pt x="160" y="273"/>
                  </a:lnTo>
                  <a:lnTo>
                    <a:pt x="159" y="273"/>
                  </a:lnTo>
                  <a:lnTo>
                    <a:pt x="159" y="272"/>
                  </a:lnTo>
                  <a:lnTo>
                    <a:pt x="157" y="272"/>
                  </a:lnTo>
                  <a:lnTo>
                    <a:pt x="156" y="273"/>
                  </a:lnTo>
                  <a:lnTo>
                    <a:pt x="155" y="273"/>
                  </a:lnTo>
                  <a:lnTo>
                    <a:pt x="153" y="272"/>
                  </a:lnTo>
                  <a:lnTo>
                    <a:pt x="153" y="271"/>
                  </a:lnTo>
                  <a:lnTo>
                    <a:pt x="154" y="268"/>
                  </a:lnTo>
                  <a:lnTo>
                    <a:pt x="155" y="267"/>
                  </a:lnTo>
                  <a:lnTo>
                    <a:pt x="156" y="265"/>
                  </a:lnTo>
                  <a:lnTo>
                    <a:pt x="157" y="263"/>
                  </a:lnTo>
                  <a:lnTo>
                    <a:pt x="159" y="261"/>
                  </a:lnTo>
                  <a:lnTo>
                    <a:pt x="159" y="259"/>
                  </a:lnTo>
                  <a:lnTo>
                    <a:pt x="160" y="257"/>
                  </a:lnTo>
                  <a:lnTo>
                    <a:pt x="161" y="256"/>
                  </a:lnTo>
                  <a:lnTo>
                    <a:pt x="162" y="254"/>
                  </a:lnTo>
                  <a:lnTo>
                    <a:pt x="161" y="254"/>
                  </a:lnTo>
                  <a:lnTo>
                    <a:pt x="161" y="253"/>
                  </a:lnTo>
                  <a:lnTo>
                    <a:pt x="160" y="254"/>
                  </a:lnTo>
                  <a:lnTo>
                    <a:pt x="160" y="253"/>
                  </a:lnTo>
                  <a:lnTo>
                    <a:pt x="159" y="253"/>
                  </a:lnTo>
                  <a:lnTo>
                    <a:pt x="159" y="252"/>
                  </a:lnTo>
                  <a:lnTo>
                    <a:pt x="157" y="252"/>
                  </a:lnTo>
                  <a:lnTo>
                    <a:pt x="157" y="251"/>
                  </a:lnTo>
                  <a:lnTo>
                    <a:pt x="156" y="251"/>
                  </a:lnTo>
                  <a:lnTo>
                    <a:pt x="155" y="251"/>
                  </a:lnTo>
                  <a:lnTo>
                    <a:pt x="155" y="250"/>
                  </a:lnTo>
                  <a:lnTo>
                    <a:pt x="154" y="250"/>
                  </a:lnTo>
                  <a:lnTo>
                    <a:pt x="154" y="251"/>
                  </a:lnTo>
                  <a:lnTo>
                    <a:pt x="153" y="251"/>
                  </a:lnTo>
                  <a:lnTo>
                    <a:pt x="153" y="250"/>
                  </a:lnTo>
                  <a:lnTo>
                    <a:pt x="153" y="249"/>
                  </a:lnTo>
                  <a:lnTo>
                    <a:pt x="152" y="249"/>
                  </a:lnTo>
                  <a:lnTo>
                    <a:pt x="150" y="247"/>
                  </a:lnTo>
                  <a:lnTo>
                    <a:pt x="149" y="246"/>
                  </a:lnTo>
                  <a:lnTo>
                    <a:pt x="148" y="246"/>
                  </a:lnTo>
                  <a:lnTo>
                    <a:pt x="148" y="247"/>
                  </a:lnTo>
                  <a:lnTo>
                    <a:pt x="147" y="247"/>
                  </a:lnTo>
                  <a:lnTo>
                    <a:pt x="146" y="247"/>
                  </a:lnTo>
                  <a:lnTo>
                    <a:pt x="146" y="249"/>
                  </a:lnTo>
                  <a:lnTo>
                    <a:pt x="145" y="249"/>
                  </a:lnTo>
                  <a:lnTo>
                    <a:pt x="143" y="249"/>
                  </a:lnTo>
                  <a:lnTo>
                    <a:pt x="142" y="249"/>
                  </a:lnTo>
                  <a:lnTo>
                    <a:pt x="142" y="250"/>
                  </a:lnTo>
                  <a:lnTo>
                    <a:pt x="142" y="249"/>
                  </a:lnTo>
                  <a:lnTo>
                    <a:pt x="142" y="247"/>
                  </a:lnTo>
                  <a:lnTo>
                    <a:pt x="141" y="247"/>
                  </a:lnTo>
                  <a:lnTo>
                    <a:pt x="141" y="249"/>
                  </a:lnTo>
                  <a:lnTo>
                    <a:pt x="141" y="247"/>
                  </a:lnTo>
                  <a:lnTo>
                    <a:pt x="140" y="246"/>
                  </a:lnTo>
                  <a:lnTo>
                    <a:pt x="139" y="246"/>
                  </a:lnTo>
                  <a:lnTo>
                    <a:pt x="138" y="246"/>
                  </a:lnTo>
                  <a:lnTo>
                    <a:pt x="138" y="245"/>
                  </a:lnTo>
                  <a:lnTo>
                    <a:pt x="137" y="246"/>
                  </a:lnTo>
                  <a:lnTo>
                    <a:pt x="137" y="247"/>
                  </a:lnTo>
                  <a:lnTo>
                    <a:pt x="135" y="247"/>
                  </a:lnTo>
                  <a:lnTo>
                    <a:pt x="135" y="249"/>
                  </a:lnTo>
                  <a:lnTo>
                    <a:pt x="134" y="249"/>
                  </a:lnTo>
                  <a:lnTo>
                    <a:pt x="133" y="249"/>
                  </a:lnTo>
                  <a:lnTo>
                    <a:pt x="132" y="250"/>
                  </a:lnTo>
                  <a:lnTo>
                    <a:pt x="131" y="250"/>
                  </a:lnTo>
                  <a:lnTo>
                    <a:pt x="130" y="250"/>
                  </a:lnTo>
                  <a:lnTo>
                    <a:pt x="130" y="251"/>
                  </a:lnTo>
                  <a:lnTo>
                    <a:pt x="128" y="251"/>
                  </a:lnTo>
                  <a:lnTo>
                    <a:pt x="128" y="250"/>
                  </a:lnTo>
                  <a:lnTo>
                    <a:pt x="127" y="250"/>
                  </a:lnTo>
                  <a:lnTo>
                    <a:pt x="126" y="250"/>
                  </a:lnTo>
                  <a:lnTo>
                    <a:pt x="126" y="249"/>
                  </a:lnTo>
                  <a:lnTo>
                    <a:pt x="125" y="249"/>
                  </a:lnTo>
                  <a:lnTo>
                    <a:pt x="125" y="250"/>
                  </a:lnTo>
                  <a:lnTo>
                    <a:pt x="124" y="250"/>
                  </a:lnTo>
                  <a:lnTo>
                    <a:pt x="124" y="249"/>
                  </a:lnTo>
                  <a:lnTo>
                    <a:pt x="124" y="250"/>
                  </a:lnTo>
                  <a:lnTo>
                    <a:pt x="123" y="250"/>
                  </a:lnTo>
                  <a:lnTo>
                    <a:pt x="121" y="250"/>
                  </a:lnTo>
                  <a:lnTo>
                    <a:pt x="121" y="249"/>
                  </a:lnTo>
                  <a:lnTo>
                    <a:pt x="120" y="249"/>
                  </a:lnTo>
                  <a:lnTo>
                    <a:pt x="119" y="249"/>
                  </a:lnTo>
                  <a:lnTo>
                    <a:pt x="118" y="249"/>
                  </a:lnTo>
                  <a:lnTo>
                    <a:pt x="118" y="247"/>
                  </a:lnTo>
                  <a:lnTo>
                    <a:pt x="118" y="246"/>
                  </a:lnTo>
                  <a:lnTo>
                    <a:pt x="118" y="245"/>
                  </a:lnTo>
                  <a:lnTo>
                    <a:pt x="119" y="244"/>
                  </a:lnTo>
                  <a:lnTo>
                    <a:pt x="118" y="244"/>
                  </a:lnTo>
                  <a:lnTo>
                    <a:pt x="118" y="243"/>
                  </a:lnTo>
                  <a:lnTo>
                    <a:pt x="118" y="242"/>
                  </a:lnTo>
                  <a:lnTo>
                    <a:pt x="118" y="240"/>
                  </a:lnTo>
                  <a:lnTo>
                    <a:pt x="118" y="239"/>
                  </a:lnTo>
                  <a:lnTo>
                    <a:pt x="117" y="239"/>
                  </a:lnTo>
                  <a:lnTo>
                    <a:pt x="116" y="239"/>
                  </a:lnTo>
                  <a:lnTo>
                    <a:pt x="116" y="240"/>
                  </a:lnTo>
                  <a:lnTo>
                    <a:pt x="116" y="239"/>
                  </a:lnTo>
                  <a:lnTo>
                    <a:pt x="114" y="239"/>
                  </a:lnTo>
                  <a:lnTo>
                    <a:pt x="113" y="238"/>
                  </a:lnTo>
                  <a:lnTo>
                    <a:pt x="113" y="237"/>
                  </a:lnTo>
                  <a:lnTo>
                    <a:pt x="113" y="236"/>
                  </a:lnTo>
                  <a:lnTo>
                    <a:pt x="113" y="235"/>
                  </a:lnTo>
                  <a:lnTo>
                    <a:pt x="112" y="235"/>
                  </a:lnTo>
                  <a:lnTo>
                    <a:pt x="112" y="233"/>
                  </a:lnTo>
                  <a:lnTo>
                    <a:pt x="112" y="232"/>
                  </a:lnTo>
                  <a:lnTo>
                    <a:pt x="111" y="232"/>
                  </a:lnTo>
                  <a:lnTo>
                    <a:pt x="111" y="231"/>
                  </a:lnTo>
                  <a:lnTo>
                    <a:pt x="110" y="231"/>
                  </a:lnTo>
                  <a:lnTo>
                    <a:pt x="110" y="230"/>
                  </a:lnTo>
                  <a:lnTo>
                    <a:pt x="110" y="231"/>
                  </a:lnTo>
                  <a:lnTo>
                    <a:pt x="109" y="231"/>
                  </a:lnTo>
                  <a:lnTo>
                    <a:pt x="107" y="231"/>
                  </a:lnTo>
                  <a:lnTo>
                    <a:pt x="107" y="230"/>
                  </a:lnTo>
                  <a:lnTo>
                    <a:pt x="107" y="229"/>
                  </a:lnTo>
                  <a:lnTo>
                    <a:pt x="106" y="229"/>
                  </a:lnTo>
                  <a:lnTo>
                    <a:pt x="105" y="229"/>
                  </a:lnTo>
                  <a:lnTo>
                    <a:pt x="105" y="228"/>
                  </a:lnTo>
                  <a:lnTo>
                    <a:pt x="104" y="228"/>
                  </a:lnTo>
                  <a:lnTo>
                    <a:pt x="103" y="228"/>
                  </a:lnTo>
                  <a:lnTo>
                    <a:pt x="102" y="226"/>
                  </a:lnTo>
                  <a:lnTo>
                    <a:pt x="102" y="225"/>
                  </a:lnTo>
                  <a:lnTo>
                    <a:pt x="102" y="224"/>
                  </a:lnTo>
                  <a:lnTo>
                    <a:pt x="100" y="223"/>
                  </a:lnTo>
                  <a:lnTo>
                    <a:pt x="102" y="223"/>
                  </a:lnTo>
                  <a:lnTo>
                    <a:pt x="100" y="221"/>
                  </a:lnTo>
                  <a:lnTo>
                    <a:pt x="100" y="219"/>
                  </a:lnTo>
                  <a:lnTo>
                    <a:pt x="99" y="219"/>
                  </a:lnTo>
                  <a:lnTo>
                    <a:pt x="98" y="219"/>
                  </a:lnTo>
                  <a:lnTo>
                    <a:pt x="98" y="218"/>
                  </a:lnTo>
                  <a:lnTo>
                    <a:pt x="97" y="217"/>
                  </a:lnTo>
                  <a:lnTo>
                    <a:pt x="96" y="217"/>
                  </a:lnTo>
                  <a:lnTo>
                    <a:pt x="95" y="217"/>
                  </a:lnTo>
                  <a:lnTo>
                    <a:pt x="96" y="216"/>
                  </a:lnTo>
                  <a:lnTo>
                    <a:pt x="95" y="215"/>
                  </a:lnTo>
                  <a:lnTo>
                    <a:pt x="93" y="215"/>
                  </a:lnTo>
                  <a:lnTo>
                    <a:pt x="92" y="215"/>
                  </a:lnTo>
                  <a:lnTo>
                    <a:pt x="92" y="214"/>
                  </a:lnTo>
                  <a:lnTo>
                    <a:pt x="91" y="214"/>
                  </a:lnTo>
                  <a:lnTo>
                    <a:pt x="91" y="212"/>
                  </a:lnTo>
                  <a:lnTo>
                    <a:pt x="90" y="212"/>
                  </a:lnTo>
                  <a:lnTo>
                    <a:pt x="89" y="212"/>
                  </a:lnTo>
                  <a:lnTo>
                    <a:pt x="89" y="214"/>
                  </a:lnTo>
                  <a:lnTo>
                    <a:pt x="88" y="214"/>
                  </a:lnTo>
                  <a:lnTo>
                    <a:pt x="88" y="212"/>
                  </a:lnTo>
                  <a:lnTo>
                    <a:pt x="86" y="212"/>
                  </a:lnTo>
                  <a:lnTo>
                    <a:pt x="85" y="212"/>
                  </a:lnTo>
                  <a:lnTo>
                    <a:pt x="85" y="211"/>
                  </a:lnTo>
                  <a:lnTo>
                    <a:pt x="84" y="211"/>
                  </a:lnTo>
                  <a:lnTo>
                    <a:pt x="84" y="210"/>
                  </a:lnTo>
                  <a:lnTo>
                    <a:pt x="83" y="210"/>
                  </a:lnTo>
                  <a:lnTo>
                    <a:pt x="82" y="210"/>
                  </a:lnTo>
                  <a:lnTo>
                    <a:pt x="81" y="210"/>
                  </a:lnTo>
                  <a:lnTo>
                    <a:pt x="81" y="209"/>
                  </a:lnTo>
                  <a:lnTo>
                    <a:pt x="79" y="209"/>
                  </a:lnTo>
                  <a:lnTo>
                    <a:pt x="78" y="209"/>
                  </a:lnTo>
                  <a:lnTo>
                    <a:pt x="78" y="208"/>
                  </a:lnTo>
                  <a:lnTo>
                    <a:pt x="77" y="207"/>
                  </a:lnTo>
                  <a:lnTo>
                    <a:pt x="77" y="205"/>
                  </a:lnTo>
                  <a:lnTo>
                    <a:pt x="77" y="207"/>
                  </a:lnTo>
                  <a:lnTo>
                    <a:pt x="76" y="207"/>
                  </a:lnTo>
                  <a:lnTo>
                    <a:pt x="76" y="205"/>
                  </a:lnTo>
                  <a:lnTo>
                    <a:pt x="75" y="205"/>
                  </a:lnTo>
                  <a:lnTo>
                    <a:pt x="74" y="204"/>
                  </a:lnTo>
                  <a:lnTo>
                    <a:pt x="74" y="205"/>
                  </a:lnTo>
                  <a:lnTo>
                    <a:pt x="73" y="205"/>
                  </a:lnTo>
                  <a:lnTo>
                    <a:pt x="73" y="207"/>
                  </a:lnTo>
                  <a:lnTo>
                    <a:pt x="73" y="208"/>
                  </a:lnTo>
                  <a:lnTo>
                    <a:pt x="71" y="208"/>
                  </a:lnTo>
                  <a:lnTo>
                    <a:pt x="70" y="208"/>
                  </a:lnTo>
                  <a:lnTo>
                    <a:pt x="69" y="208"/>
                  </a:lnTo>
                  <a:lnTo>
                    <a:pt x="68" y="208"/>
                  </a:lnTo>
                  <a:lnTo>
                    <a:pt x="67" y="208"/>
                  </a:lnTo>
                  <a:lnTo>
                    <a:pt x="66" y="208"/>
                  </a:lnTo>
                  <a:lnTo>
                    <a:pt x="66" y="207"/>
                  </a:lnTo>
                  <a:lnTo>
                    <a:pt x="64" y="207"/>
                  </a:lnTo>
                  <a:lnTo>
                    <a:pt x="63" y="207"/>
                  </a:lnTo>
                  <a:lnTo>
                    <a:pt x="62" y="207"/>
                  </a:lnTo>
                  <a:lnTo>
                    <a:pt x="61" y="207"/>
                  </a:lnTo>
                  <a:lnTo>
                    <a:pt x="60" y="205"/>
                  </a:lnTo>
                  <a:lnTo>
                    <a:pt x="59" y="205"/>
                  </a:lnTo>
                  <a:lnTo>
                    <a:pt x="59" y="204"/>
                  </a:lnTo>
                  <a:lnTo>
                    <a:pt x="59" y="202"/>
                  </a:lnTo>
                  <a:lnTo>
                    <a:pt x="57" y="202"/>
                  </a:lnTo>
                  <a:lnTo>
                    <a:pt x="57" y="201"/>
                  </a:lnTo>
                  <a:lnTo>
                    <a:pt x="56" y="201"/>
                  </a:lnTo>
                  <a:lnTo>
                    <a:pt x="55" y="201"/>
                  </a:lnTo>
                  <a:lnTo>
                    <a:pt x="55" y="200"/>
                  </a:lnTo>
                  <a:lnTo>
                    <a:pt x="55" y="198"/>
                  </a:lnTo>
                  <a:lnTo>
                    <a:pt x="54" y="198"/>
                  </a:lnTo>
                  <a:lnTo>
                    <a:pt x="53" y="198"/>
                  </a:lnTo>
                  <a:lnTo>
                    <a:pt x="52" y="198"/>
                  </a:lnTo>
                  <a:lnTo>
                    <a:pt x="52" y="197"/>
                  </a:lnTo>
                  <a:lnTo>
                    <a:pt x="52" y="198"/>
                  </a:lnTo>
                  <a:lnTo>
                    <a:pt x="50" y="197"/>
                  </a:lnTo>
                  <a:lnTo>
                    <a:pt x="49" y="197"/>
                  </a:lnTo>
                  <a:lnTo>
                    <a:pt x="47" y="196"/>
                  </a:lnTo>
                  <a:lnTo>
                    <a:pt x="47" y="195"/>
                  </a:lnTo>
                  <a:lnTo>
                    <a:pt x="46" y="195"/>
                  </a:lnTo>
                  <a:lnTo>
                    <a:pt x="43" y="193"/>
                  </a:lnTo>
                  <a:lnTo>
                    <a:pt x="42" y="193"/>
                  </a:lnTo>
                  <a:lnTo>
                    <a:pt x="42" y="191"/>
                  </a:lnTo>
                  <a:lnTo>
                    <a:pt x="41" y="191"/>
                  </a:lnTo>
                  <a:lnTo>
                    <a:pt x="41" y="190"/>
                  </a:lnTo>
                  <a:lnTo>
                    <a:pt x="40" y="190"/>
                  </a:lnTo>
                  <a:lnTo>
                    <a:pt x="40" y="189"/>
                  </a:lnTo>
                  <a:lnTo>
                    <a:pt x="39" y="189"/>
                  </a:lnTo>
                  <a:lnTo>
                    <a:pt x="39" y="188"/>
                  </a:lnTo>
                  <a:lnTo>
                    <a:pt x="39" y="187"/>
                  </a:lnTo>
                  <a:lnTo>
                    <a:pt x="38" y="187"/>
                  </a:lnTo>
                  <a:lnTo>
                    <a:pt x="36" y="187"/>
                  </a:lnTo>
                  <a:lnTo>
                    <a:pt x="36" y="186"/>
                  </a:lnTo>
                  <a:lnTo>
                    <a:pt x="38" y="184"/>
                  </a:lnTo>
                  <a:lnTo>
                    <a:pt x="38" y="183"/>
                  </a:lnTo>
                  <a:lnTo>
                    <a:pt x="39" y="183"/>
                  </a:lnTo>
                  <a:lnTo>
                    <a:pt x="40" y="182"/>
                  </a:lnTo>
                  <a:lnTo>
                    <a:pt x="40" y="183"/>
                  </a:lnTo>
                  <a:lnTo>
                    <a:pt x="41" y="183"/>
                  </a:lnTo>
                  <a:lnTo>
                    <a:pt x="42" y="183"/>
                  </a:lnTo>
                  <a:lnTo>
                    <a:pt x="42" y="182"/>
                  </a:lnTo>
                  <a:lnTo>
                    <a:pt x="43" y="182"/>
                  </a:lnTo>
                  <a:lnTo>
                    <a:pt x="42" y="182"/>
                  </a:lnTo>
                  <a:lnTo>
                    <a:pt x="43" y="182"/>
                  </a:lnTo>
                  <a:lnTo>
                    <a:pt x="43" y="181"/>
                  </a:lnTo>
                  <a:lnTo>
                    <a:pt x="42" y="182"/>
                  </a:lnTo>
                  <a:lnTo>
                    <a:pt x="42" y="181"/>
                  </a:lnTo>
                  <a:lnTo>
                    <a:pt x="42" y="180"/>
                  </a:lnTo>
                  <a:lnTo>
                    <a:pt x="41" y="180"/>
                  </a:lnTo>
                  <a:lnTo>
                    <a:pt x="41" y="181"/>
                  </a:lnTo>
                  <a:lnTo>
                    <a:pt x="41" y="180"/>
                  </a:lnTo>
                  <a:lnTo>
                    <a:pt x="41" y="179"/>
                  </a:lnTo>
                  <a:lnTo>
                    <a:pt x="41" y="177"/>
                  </a:lnTo>
                  <a:lnTo>
                    <a:pt x="41" y="176"/>
                  </a:lnTo>
                  <a:lnTo>
                    <a:pt x="41" y="175"/>
                  </a:lnTo>
                  <a:lnTo>
                    <a:pt x="42" y="175"/>
                  </a:lnTo>
                  <a:lnTo>
                    <a:pt x="42" y="174"/>
                  </a:lnTo>
                  <a:lnTo>
                    <a:pt x="42" y="173"/>
                  </a:lnTo>
                  <a:lnTo>
                    <a:pt x="43" y="173"/>
                  </a:lnTo>
                  <a:lnTo>
                    <a:pt x="42" y="173"/>
                  </a:lnTo>
                  <a:lnTo>
                    <a:pt x="42" y="174"/>
                  </a:lnTo>
                  <a:lnTo>
                    <a:pt x="43" y="174"/>
                  </a:lnTo>
                  <a:lnTo>
                    <a:pt x="43" y="173"/>
                  </a:lnTo>
                  <a:lnTo>
                    <a:pt x="43" y="172"/>
                  </a:lnTo>
                  <a:lnTo>
                    <a:pt x="43" y="173"/>
                  </a:lnTo>
                  <a:lnTo>
                    <a:pt x="45" y="172"/>
                  </a:lnTo>
                  <a:lnTo>
                    <a:pt x="45" y="170"/>
                  </a:lnTo>
                  <a:lnTo>
                    <a:pt x="46" y="170"/>
                  </a:lnTo>
                  <a:lnTo>
                    <a:pt x="46" y="169"/>
                  </a:lnTo>
                  <a:lnTo>
                    <a:pt x="46" y="170"/>
                  </a:lnTo>
                  <a:lnTo>
                    <a:pt x="47" y="170"/>
                  </a:lnTo>
                  <a:lnTo>
                    <a:pt x="47" y="172"/>
                  </a:lnTo>
                  <a:lnTo>
                    <a:pt x="47" y="170"/>
                  </a:lnTo>
                  <a:lnTo>
                    <a:pt x="47" y="169"/>
                  </a:lnTo>
                  <a:lnTo>
                    <a:pt x="48" y="170"/>
                  </a:lnTo>
                  <a:lnTo>
                    <a:pt x="47" y="170"/>
                  </a:lnTo>
                  <a:lnTo>
                    <a:pt x="48" y="170"/>
                  </a:lnTo>
                  <a:lnTo>
                    <a:pt x="48" y="172"/>
                  </a:lnTo>
                  <a:lnTo>
                    <a:pt x="49" y="173"/>
                  </a:lnTo>
                  <a:lnTo>
                    <a:pt x="49" y="172"/>
                  </a:lnTo>
                  <a:lnTo>
                    <a:pt x="49" y="170"/>
                  </a:lnTo>
                  <a:lnTo>
                    <a:pt x="49" y="169"/>
                  </a:lnTo>
                  <a:lnTo>
                    <a:pt x="50" y="169"/>
                  </a:lnTo>
                  <a:lnTo>
                    <a:pt x="52" y="169"/>
                  </a:lnTo>
                  <a:lnTo>
                    <a:pt x="52" y="170"/>
                  </a:lnTo>
                  <a:lnTo>
                    <a:pt x="53" y="170"/>
                  </a:lnTo>
                  <a:lnTo>
                    <a:pt x="52" y="170"/>
                  </a:lnTo>
                  <a:lnTo>
                    <a:pt x="53" y="170"/>
                  </a:lnTo>
                  <a:lnTo>
                    <a:pt x="53" y="172"/>
                  </a:lnTo>
                  <a:lnTo>
                    <a:pt x="54" y="170"/>
                  </a:lnTo>
                  <a:lnTo>
                    <a:pt x="54" y="169"/>
                  </a:lnTo>
                  <a:lnTo>
                    <a:pt x="54" y="168"/>
                  </a:lnTo>
                  <a:lnTo>
                    <a:pt x="55" y="168"/>
                  </a:lnTo>
                  <a:lnTo>
                    <a:pt x="55" y="167"/>
                  </a:lnTo>
                  <a:lnTo>
                    <a:pt x="54" y="167"/>
                  </a:lnTo>
                  <a:lnTo>
                    <a:pt x="54" y="168"/>
                  </a:lnTo>
                  <a:lnTo>
                    <a:pt x="54" y="167"/>
                  </a:lnTo>
                  <a:lnTo>
                    <a:pt x="55" y="167"/>
                  </a:lnTo>
                  <a:lnTo>
                    <a:pt x="55" y="166"/>
                  </a:lnTo>
                  <a:lnTo>
                    <a:pt x="55" y="167"/>
                  </a:lnTo>
                  <a:lnTo>
                    <a:pt x="56" y="167"/>
                  </a:lnTo>
                  <a:lnTo>
                    <a:pt x="56" y="166"/>
                  </a:lnTo>
                  <a:lnTo>
                    <a:pt x="55" y="166"/>
                  </a:lnTo>
                  <a:lnTo>
                    <a:pt x="55" y="167"/>
                  </a:lnTo>
                  <a:lnTo>
                    <a:pt x="55" y="166"/>
                  </a:lnTo>
                  <a:lnTo>
                    <a:pt x="56" y="166"/>
                  </a:lnTo>
                  <a:lnTo>
                    <a:pt x="56" y="165"/>
                  </a:lnTo>
                  <a:lnTo>
                    <a:pt x="55" y="165"/>
                  </a:lnTo>
                  <a:lnTo>
                    <a:pt x="55" y="163"/>
                  </a:lnTo>
                  <a:lnTo>
                    <a:pt x="56" y="163"/>
                  </a:lnTo>
                  <a:lnTo>
                    <a:pt x="57" y="162"/>
                  </a:lnTo>
                  <a:lnTo>
                    <a:pt x="57" y="161"/>
                  </a:lnTo>
                  <a:lnTo>
                    <a:pt x="59" y="161"/>
                  </a:lnTo>
                  <a:lnTo>
                    <a:pt x="59" y="160"/>
                  </a:lnTo>
                  <a:lnTo>
                    <a:pt x="57" y="160"/>
                  </a:lnTo>
                  <a:lnTo>
                    <a:pt x="59" y="160"/>
                  </a:lnTo>
                  <a:lnTo>
                    <a:pt x="59" y="159"/>
                  </a:lnTo>
                  <a:lnTo>
                    <a:pt x="60" y="159"/>
                  </a:lnTo>
                  <a:lnTo>
                    <a:pt x="60" y="158"/>
                  </a:lnTo>
                  <a:lnTo>
                    <a:pt x="60" y="159"/>
                  </a:lnTo>
                  <a:lnTo>
                    <a:pt x="61" y="159"/>
                  </a:lnTo>
                  <a:lnTo>
                    <a:pt x="60" y="159"/>
                  </a:lnTo>
                  <a:lnTo>
                    <a:pt x="60" y="158"/>
                  </a:lnTo>
                  <a:lnTo>
                    <a:pt x="61" y="158"/>
                  </a:lnTo>
                  <a:lnTo>
                    <a:pt x="60" y="158"/>
                  </a:lnTo>
                  <a:lnTo>
                    <a:pt x="60" y="156"/>
                  </a:lnTo>
                  <a:lnTo>
                    <a:pt x="61" y="156"/>
                  </a:lnTo>
                  <a:lnTo>
                    <a:pt x="61" y="155"/>
                  </a:lnTo>
                  <a:lnTo>
                    <a:pt x="62" y="155"/>
                  </a:lnTo>
                  <a:lnTo>
                    <a:pt x="62" y="154"/>
                  </a:lnTo>
                  <a:lnTo>
                    <a:pt x="63" y="154"/>
                  </a:lnTo>
                  <a:lnTo>
                    <a:pt x="63" y="153"/>
                  </a:lnTo>
                  <a:lnTo>
                    <a:pt x="62" y="153"/>
                  </a:lnTo>
                  <a:lnTo>
                    <a:pt x="62" y="152"/>
                  </a:lnTo>
                  <a:lnTo>
                    <a:pt x="63" y="153"/>
                  </a:lnTo>
                  <a:lnTo>
                    <a:pt x="63" y="152"/>
                  </a:lnTo>
                  <a:lnTo>
                    <a:pt x="63" y="151"/>
                  </a:lnTo>
                  <a:lnTo>
                    <a:pt x="63" y="152"/>
                  </a:lnTo>
                  <a:lnTo>
                    <a:pt x="63" y="151"/>
                  </a:lnTo>
                  <a:lnTo>
                    <a:pt x="64" y="151"/>
                  </a:lnTo>
                  <a:lnTo>
                    <a:pt x="64" y="149"/>
                  </a:lnTo>
                  <a:lnTo>
                    <a:pt x="63" y="149"/>
                  </a:lnTo>
                  <a:lnTo>
                    <a:pt x="63" y="151"/>
                  </a:lnTo>
                  <a:lnTo>
                    <a:pt x="62" y="151"/>
                  </a:lnTo>
                  <a:lnTo>
                    <a:pt x="61" y="151"/>
                  </a:lnTo>
                  <a:lnTo>
                    <a:pt x="61" y="149"/>
                  </a:lnTo>
                  <a:lnTo>
                    <a:pt x="61" y="148"/>
                  </a:lnTo>
                  <a:lnTo>
                    <a:pt x="62" y="148"/>
                  </a:lnTo>
                  <a:lnTo>
                    <a:pt x="61" y="149"/>
                  </a:lnTo>
                  <a:lnTo>
                    <a:pt x="62" y="148"/>
                  </a:lnTo>
                  <a:lnTo>
                    <a:pt x="63" y="147"/>
                  </a:lnTo>
                  <a:lnTo>
                    <a:pt x="62" y="147"/>
                  </a:lnTo>
                  <a:lnTo>
                    <a:pt x="61" y="147"/>
                  </a:lnTo>
                  <a:lnTo>
                    <a:pt x="61" y="148"/>
                  </a:lnTo>
                  <a:lnTo>
                    <a:pt x="61" y="149"/>
                  </a:lnTo>
                  <a:lnTo>
                    <a:pt x="60" y="149"/>
                  </a:lnTo>
                  <a:lnTo>
                    <a:pt x="60" y="148"/>
                  </a:lnTo>
                  <a:lnTo>
                    <a:pt x="60" y="147"/>
                  </a:lnTo>
                  <a:lnTo>
                    <a:pt x="60" y="146"/>
                  </a:lnTo>
                  <a:lnTo>
                    <a:pt x="60" y="145"/>
                  </a:lnTo>
                  <a:lnTo>
                    <a:pt x="61" y="145"/>
                  </a:lnTo>
                  <a:lnTo>
                    <a:pt x="62" y="145"/>
                  </a:lnTo>
                  <a:lnTo>
                    <a:pt x="62" y="144"/>
                  </a:lnTo>
                  <a:lnTo>
                    <a:pt x="61" y="144"/>
                  </a:lnTo>
                  <a:lnTo>
                    <a:pt x="60" y="142"/>
                  </a:lnTo>
                  <a:lnTo>
                    <a:pt x="61" y="142"/>
                  </a:lnTo>
                  <a:lnTo>
                    <a:pt x="61" y="141"/>
                  </a:lnTo>
                  <a:lnTo>
                    <a:pt x="61" y="140"/>
                  </a:lnTo>
                  <a:lnTo>
                    <a:pt x="61" y="138"/>
                  </a:lnTo>
                  <a:lnTo>
                    <a:pt x="62" y="138"/>
                  </a:lnTo>
                  <a:lnTo>
                    <a:pt x="61" y="137"/>
                  </a:lnTo>
                  <a:lnTo>
                    <a:pt x="62" y="137"/>
                  </a:lnTo>
                  <a:lnTo>
                    <a:pt x="62" y="138"/>
                  </a:lnTo>
                  <a:lnTo>
                    <a:pt x="62" y="137"/>
                  </a:lnTo>
                  <a:lnTo>
                    <a:pt x="61" y="135"/>
                  </a:lnTo>
                  <a:lnTo>
                    <a:pt x="61" y="134"/>
                  </a:lnTo>
                  <a:lnTo>
                    <a:pt x="61" y="133"/>
                  </a:lnTo>
                  <a:lnTo>
                    <a:pt x="61" y="130"/>
                  </a:lnTo>
                  <a:lnTo>
                    <a:pt x="61" y="128"/>
                  </a:lnTo>
                  <a:lnTo>
                    <a:pt x="61" y="127"/>
                  </a:lnTo>
                  <a:lnTo>
                    <a:pt x="61" y="126"/>
                  </a:lnTo>
                  <a:lnTo>
                    <a:pt x="61" y="125"/>
                  </a:lnTo>
                  <a:lnTo>
                    <a:pt x="60" y="125"/>
                  </a:lnTo>
                  <a:lnTo>
                    <a:pt x="59" y="125"/>
                  </a:lnTo>
                  <a:lnTo>
                    <a:pt x="59" y="124"/>
                  </a:lnTo>
                  <a:lnTo>
                    <a:pt x="60" y="123"/>
                  </a:lnTo>
                  <a:lnTo>
                    <a:pt x="61" y="123"/>
                  </a:lnTo>
                  <a:lnTo>
                    <a:pt x="62" y="123"/>
                  </a:lnTo>
                  <a:lnTo>
                    <a:pt x="62" y="121"/>
                  </a:lnTo>
                  <a:lnTo>
                    <a:pt x="63" y="121"/>
                  </a:lnTo>
                  <a:lnTo>
                    <a:pt x="63" y="120"/>
                  </a:lnTo>
                  <a:lnTo>
                    <a:pt x="62" y="119"/>
                  </a:lnTo>
                  <a:lnTo>
                    <a:pt x="62" y="118"/>
                  </a:lnTo>
                  <a:lnTo>
                    <a:pt x="61" y="117"/>
                  </a:lnTo>
                  <a:lnTo>
                    <a:pt x="61" y="116"/>
                  </a:lnTo>
                  <a:lnTo>
                    <a:pt x="60" y="114"/>
                  </a:lnTo>
                  <a:lnTo>
                    <a:pt x="60" y="113"/>
                  </a:lnTo>
                  <a:lnTo>
                    <a:pt x="60" y="112"/>
                  </a:lnTo>
                  <a:lnTo>
                    <a:pt x="61" y="112"/>
                  </a:lnTo>
                  <a:lnTo>
                    <a:pt x="61" y="113"/>
                  </a:lnTo>
                  <a:lnTo>
                    <a:pt x="61" y="112"/>
                  </a:lnTo>
                  <a:lnTo>
                    <a:pt x="61" y="111"/>
                  </a:lnTo>
                  <a:lnTo>
                    <a:pt x="61" y="110"/>
                  </a:lnTo>
                  <a:lnTo>
                    <a:pt x="61" y="111"/>
                  </a:lnTo>
                  <a:lnTo>
                    <a:pt x="62" y="111"/>
                  </a:lnTo>
                  <a:lnTo>
                    <a:pt x="62" y="110"/>
                  </a:lnTo>
                  <a:lnTo>
                    <a:pt x="61" y="110"/>
                  </a:lnTo>
                  <a:lnTo>
                    <a:pt x="62" y="110"/>
                  </a:lnTo>
                  <a:lnTo>
                    <a:pt x="62" y="109"/>
                  </a:lnTo>
                  <a:lnTo>
                    <a:pt x="62" y="107"/>
                  </a:lnTo>
                  <a:lnTo>
                    <a:pt x="61" y="107"/>
                  </a:lnTo>
                  <a:lnTo>
                    <a:pt x="61" y="106"/>
                  </a:lnTo>
                  <a:lnTo>
                    <a:pt x="61" y="105"/>
                  </a:lnTo>
                  <a:lnTo>
                    <a:pt x="60" y="105"/>
                  </a:lnTo>
                  <a:lnTo>
                    <a:pt x="60" y="106"/>
                  </a:lnTo>
                  <a:lnTo>
                    <a:pt x="60" y="105"/>
                  </a:lnTo>
                  <a:lnTo>
                    <a:pt x="59" y="104"/>
                  </a:lnTo>
                  <a:lnTo>
                    <a:pt x="59" y="103"/>
                  </a:lnTo>
                  <a:lnTo>
                    <a:pt x="57" y="103"/>
                  </a:lnTo>
                  <a:lnTo>
                    <a:pt x="57" y="102"/>
                  </a:lnTo>
                  <a:lnTo>
                    <a:pt x="57" y="100"/>
                  </a:lnTo>
                  <a:lnTo>
                    <a:pt x="57" y="99"/>
                  </a:lnTo>
                  <a:lnTo>
                    <a:pt x="57" y="100"/>
                  </a:lnTo>
                  <a:lnTo>
                    <a:pt x="57" y="99"/>
                  </a:lnTo>
                  <a:lnTo>
                    <a:pt x="56" y="98"/>
                  </a:lnTo>
                  <a:lnTo>
                    <a:pt x="55" y="98"/>
                  </a:lnTo>
                  <a:lnTo>
                    <a:pt x="55" y="97"/>
                  </a:lnTo>
                  <a:lnTo>
                    <a:pt x="55" y="95"/>
                  </a:lnTo>
                  <a:lnTo>
                    <a:pt x="56" y="93"/>
                  </a:lnTo>
                  <a:lnTo>
                    <a:pt x="57" y="93"/>
                  </a:lnTo>
                  <a:lnTo>
                    <a:pt x="57" y="92"/>
                  </a:lnTo>
                  <a:lnTo>
                    <a:pt x="57" y="91"/>
                  </a:lnTo>
                  <a:lnTo>
                    <a:pt x="56" y="91"/>
                  </a:lnTo>
                  <a:lnTo>
                    <a:pt x="56" y="90"/>
                  </a:lnTo>
                  <a:lnTo>
                    <a:pt x="57" y="90"/>
                  </a:lnTo>
                  <a:lnTo>
                    <a:pt x="59" y="90"/>
                  </a:lnTo>
                  <a:lnTo>
                    <a:pt x="59" y="91"/>
                  </a:lnTo>
                  <a:lnTo>
                    <a:pt x="59" y="92"/>
                  </a:lnTo>
                  <a:lnTo>
                    <a:pt x="60" y="92"/>
                  </a:lnTo>
                  <a:lnTo>
                    <a:pt x="60" y="91"/>
                  </a:lnTo>
                  <a:lnTo>
                    <a:pt x="62" y="90"/>
                  </a:lnTo>
                  <a:lnTo>
                    <a:pt x="63" y="90"/>
                  </a:lnTo>
                  <a:lnTo>
                    <a:pt x="62" y="90"/>
                  </a:lnTo>
                  <a:lnTo>
                    <a:pt x="62" y="89"/>
                  </a:lnTo>
                  <a:lnTo>
                    <a:pt x="63" y="88"/>
                  </a:lnTo>
                  <a:lnTo>
                    <a:pt x="63" y="86"/>
                  </a:lnTo>
                  <a:lnTo>
                    <a:pt x="64" y="86"/>
                  </a:lnTo>
                  <a:lnTo>
                    <a:pt x="66" y="86"/>
                  </a:lnTo>
                  <a:lnTo>
                    <a:pt x="66" y="85"/>
                  </a:lnTo>
                  <a:lnTo>
                    <a:pt x="64" y="85"/>
                  </a:lnTo>
                  <a:lnTo>
                    <a:pt x="64" y="83"/>
                  </a:lnTo>
                  <a:lnTo>
                    <a:pt x="63" y="82"/>
                  </a:lnTo>
                  <a:lnTo>
                    <a:pt x="63" y="81"/>
                  </a:lnTo>
                  <a:lnTo>
                    <a:pt x="62" y="79"/>
                  </a:lnTo>
                  <a:lnTo>
                    <a:pt x="62" y="78"/>
                  </a:lnTo>
                  <a:lnTo>
                    <a:pt x="62" y="77"/>
                  </a:lnTo>
                  <a:lnTo>
                    <a:pt x="61" y="77"/>
                  </a:lnTo>
                  <a:lnTo>
                    <a:pt x="62" y="77"/>
                  </a:lnTo>
                  <a:lnTo>
                    <a:pt x="62" y="76"/>
                  </a:lnTo>
                  <a:lnTo>
                    <a:pt x="62" y="75"/>
                  </a:lnTo>
                  <a:lnTo>
                    <a:pt x="63" y="75"/>
                  </a:lnTo>
                  <a:lnTo>
                    <a:pt x="63" y="76"/>
                  </a:lnTo>
                  <a:lnTo>
                    <a:pt x="64" y="76"/>
                  </a:lnTo>
                  <a:lnTo>
                    <a:pt x="64" y="77"/>
                  </a:lnTo>
                  <a:lnTo>
                    <a:pt x="66" y="78"/>
                  </a:lnTo>
                  <a:lnTo>
                    <a:pt x="67" y="81"/>
                  </a:lnTo>
                  <a:lnTo>
                    <a:pt x="68" y="81"/>
                  </a:lnTo>
                  <a:lnTo>
                    <a:pt x="68" y="82"/>
                  </a:lnTo>
                  <a:lnTo>
                    <a:pt x="68" y="81"/>
                  </a:lnTo>
                  <a:lnTo>
                    <a:pt x="68" y="82"/>
                  </a:lnTo>
                  <a:lnTo>
                    <a:pt x="69" y="82"/>
                  </a:lnTo>
                  <a:lnTo>
                    <a:pt x="69" y="83"/>
                  </a:lnTo>
                  <a:lnTo>
                    <a:pt x="70" y="83"/>
                  </a:lnTo>
                  <a:lnTo>
                    <a:pt x="70" y="84"/>
                  </a:lnTo>
                  <a:lnTo>
                    <a:pt x="70" y="83"/>
                  </a:lnTo>
                  <a:lnTo>
                    <a:pt x="70" y="84"/>
                  </a:lnTo>
                  <a:lnTo>
                    <a:pt x="69" y="84"/>
                  </a:lnTo>
                  <a:lnTo>
                    <a:pt x="70" y="84"/>
                  </a:lnTo>
                  <a:lnTo>
                    <a:pt x="69" y="84"/>
                  </a:lnTo>
                  <a:lnTo>
                    <a:pt x="69" y="85"/>
                  </a:lnTo>
                  <a:lnTo>
                    <a:pt x="69" y="86"/>
                  </a:lnTo>
                  <a:lnTo>
                    <a:pt x="70" y="86"/>
                  </a:lnTo>
                  <a:lnTo>
                    <a:pt x="71" y="86"/>
                  </a:lnTo>
                  <a:lnTo>
                    <a:pt x="71" y="85"/>
                  </a:lnTo>
                  <a:lnTo>
                    <a:pt x="71" y="84"/>
                  </a:lnTo>
                  <a:lnTo>
                    <a:pt x="71" y="83"/>
                  </a:lnTo>
                  <a:lnTo>
                    <a:pt x="71" y="84"/>
                  </a:lnTo>
                  <a:lnTo>
                    <a:pt x="71" y="83"/>
                  </a:lnTo>
                  <a:lnTo>
                    <a:pt x="71" y="82"/>
                  </a:lnTo>
                  <a:lnTo>
                    <a:pt x="71" y="81"/>
                  </a:lnTo>
                  <a:lnTo>
                    <a:pt x="71" y="78"/>
                  </a:lnTo>
                  <a:lnTo>
                    <a:pt x="70" y="78"/>
                  </a:lnTo>
                  <a:lnTo>
                    <a:pt x="70" y="77"/>
                  </a:lnTo>
                  <a:lnTo>
                    <a:pt x="69" y="77"/>
                  </a:lnTo>
                  <a:lnTo>
                    <a:pt x="69" y="76"/>
                  </a:lnTo>
                  <a:lnTo>
                    <a:pt x="69" y="77"/>
                  </a:lnTo>
                  <a:lnTo>
                    <a:pt x="69" y="76"/>
                  </a:lnTo>
                  <a:lnTo>
                    <a:pt x="69" y="75"/>
                  </a:lnTo>
                  <a:lnTo>
                    <a:pt x="71" y="75"/>
                  </a:lnTo>
                  <a:lnTo>
                    <a:pt x="73" y="75"/>
                  </a:lnTo>
                  <a:lnTo>
                    <a:pt x="73" y="74"/>
                  </a:lnTo>
                  <a:lnTo>
                    <a:pt x="74" y="74"/>
                  </a:lnTo>
                  <a:lnTo>
                    <a:pt x="73" y="74"/>
                  </a:lnTo>
                  <a:lnTo>
                    <a:pt x="74" y="74"/>
                  </a:lnTo>
                  <a:lnTo>
                    <a:pt x="75" y="72"/>
                  </a:lnTo>
                  <a:lnTo>
                    <a:pt x="76" y="71"/>
                  </a:lnTo>
                  <a:lnTo>
                    <a:pt x="76" y="70"/>
                  </a:lnTo>
                  <a:lnTo>
                    <a:pt x="77" y="70"/>
                  </a:lnTo>
                  <a:lnTo>
                    <a:pt x="78" y="70"/>
                  </a:lnTo>
                  <a:lnTo>
                    <a:pt x="78" y="69"/>
                  </a:lnTo>
                  <a:lnTo>
                    <a:pt x="78" y="68"/>
                  </a:lnTo>
                  <a:lnTo>
                    <a:pt x="79" y="68"/>
                  </a:lnTo>
                  <a:lnTo>
                    <a:pt x="79" y="67"/>
                  </a:lnTo>
                  <a:lnTo>
                    <a:pt x="79" y="65"/>
                  </a:lnTo>
                  <a:lnTo>
                    <a:pt x="81" y="65"/>
                  </a:lnTo>
                  <a:lnTo>
                    <a:pt x="81" y="64"/>
                  </a:lnTo>
                  <a:lnTo>
                    <a:pt x="82" y="64"/>
                  </a:lnTo>
                  <a:lnTo>
                    <a:pt x="82" y="63"/>
                  </a:lnTo>
                  <a:lnTo>
                    <a:pt x="83" y="63"/>
                  </a:lnTo>
                  <a:lnTo>
                    <a:pt x="83" y="62"/>
                  </a:lnTo>
                  <a:lnTo>
                    <a:pt x="84" y="62"/>
                  </a:lnTo>
                  <a:lnTo>
                    <a:pt x="85" y="62"/>
                  </a:lnTo>
                  <a:lnTo>
                    <a:pt x="85" y="63"/>
                  </a:lnTo>
                  <a:lnTo>
                    <a:pt x="85" y="62"/>
                  </a:lnTo>
                  <a:lnTo>
                    <a:pt x="85" y="63"/>
                  </a:lnTo>
                  <a:lnTo>
                    <a:pt x="84" y="63"/>
                  </a:lnTo>
                  <a:lnTo>
                    <a:pt x="85" y="63"/>
                  </a:lnTo>
                  <a:lnTo>
                    <a:pt x="86" y="63"/>
                  </a:lnTo>
                  <a:lnTo>
                    <a:pt x="86" y="62"/>
                  </a:lnTo>
                  <a:lnTo>
                    <a:pt x="86" y="63"/>
                  </a:lnTo>
                  <a:lnTo>
                    <a:pt x="88" y="63"/>
                  </a:lnTo>
                  <a:lnTo>
                    <a:pt x="88" y="62"/>
                  </a:lnTo>
                  <a:lnTo>
                    <a:pt x="89" y="61"/>
                  </a:lnTo>
                  <a:lnTo>
                    <a:pt x="89" y="60"/>
                  </a:lnTo>
                  <a:lnTo>
                    <a:pt x="89" y="58"/>
                  </a:lnTo>
                  <a:lnTo>
                    <a:pt x="88" y="58"/>
                  </a:lnTo>
                  <a:lnTo>
                    <a:pt x="86" y="58"/>
                  </a:lnTo>
                  <a:lnTo>
                    <a:pt x="88" y="57"/>
                  </a:lnTo>
                  <a:lnTo>
                    <a:pt x="88" y="56"/>
                  </a:lnTo>
                  <a:lnTo>
                    <a:pt x="89" y="55"/>
                  </a:lnTo>
                  <a:lnTo>
                    <a:pt x="89" y="54"/>
                  </a:lnTo>
                  <a:lnTo>
                    <a:pt x="89" y="53"/>
                  </a:lnTo>
                  <a:lnTo>
                    <a:pt x="89" y="51"/>
                  </a:lnTo>
                  <a:lnTo>
                    <a:pt x="90" y="50"/>
                  </a:lnTo>
                  <a:lnTo>
                    <a:pt x="90" y="49"/>
                  </a:lnTo>
                  <a:lnTo>
                    <a:pt x="89" y="50"/>
                  </a:lnTo>
                  <a:lnTo>
                    <a:pt x="88" y="51"/>
                  </a:lnTo>
                  <a:lnTo>
                    <a:pt x="88" y="50"/>
                  </a:lnTo>
                  <a:lnTo>
                    <a:pt x="89" y="50"/>
                  </a:lnTo>
                  <a:lnTo>
                    <a:pt x="89" y="49"/>
                  </a:lnTo>
                  <a:lnTo>
                    <a:pt x="90" y="49"/>
                  </a:lnTo>
                  <a:lnTo>
                    <a:pt x="90" y="48"/>
                  </a:lnTo>
                  <a:lnTo>
                    <a:pt x="90" y="47"/>
                  </a:lnTo>
                  <a:lnTo>
                    <a:pt x="89" y="47"/>
                  </a:lnTo>
                  <a:lnTo>
                    <a:pt x="90" y="47"/>
                  </a:lnTo>
                  <a:lnTo>
                    <a:pt x="90" y="46"/>
                  </a:lnTo>
                  <a:lnTo>
                    <a:pt x="90" y="47"/>
                  </a:lnTo>
                  <a:lnTo>
                    <a:pt x="91" y="46"/>
                  </a:lnTo>
                  <a:lnTo>
                    <a:pt x="90" y="46"/>
                  </a:lnTo>
                  <a:lnTo>
                    <a:pt x="90" y="44"/>
                  </a:lnTo>
                  <a:lnTo>
                    <a:pt x="91" y="44"/>
                  </a:lnTo>
                  <a:lnTo>
                    <a:pt x="91" y="43"/>
                  </a:lnTo>
                  <a:lnTo>
                    <a:pt x="92" y="43"/>
                  </a:lnTo>
                  <a:lnTo>
                    <a:pt x="92" y="42"/>
                  </a:lnTo>
                  <a:lnTo>
                    <a:pt x="93" y="42"/>
                  </a:lnTo>
                  <a:lnTo>
                    <a:pt x="95" y="42"/>
                  </a:lnTo>
                  <a:lnTo>
                    <a:pt x="93" y="42"/>
                  </a:lnTo>
                  <a:lnTo>
                    <a:pt x="95" y="42"/>
                  </a:lnTo>
                  <a:lnTo>
                    <a:pt x="95" y="41"/>
                  </a:lnTo>
                  <a:lnTo>
                    <a:pt x="95" y="42"/>
                  </a:lnTo>
                  <a:lnTo>
                    <a:pt x="93" y="41"/>
                  </a:lnTo>
                  <a:lnTo>
                    <a:pt x="95" y="41"/>
                  </a:lnTo>
                  <a:lnTo>
                    <a:pt x="95" y="40"/>
                  </a:lnTo>
                  <a:lnTo>
                    <a:pt x="96" y="40"/>
                  </a:lnTo>
                  <a:lnTo>
                    <a:pt x="97" y="40"/>
                  </a:lnTo>
                  <a:lnTo>
                    <a:pt x="97" y="39"/>
                  </a:lnTo>
                  <a:lnTo>
                    <a:pt x="98" y="37"/>
                  </a:lnTo>
                  <a:lnTo>
                    <a:pt x="99" y="37"/>
                  </a:lnTo>
                  <a:lnTo>
                    <a:pt x="99" y="36"/>
                  </a:lnTo>
                  <a:lnTo>
                    <a:pt x="100" y="36"/>
                  </a:lnTo>
                  <a:lnTo>
                    <a:pt x="102" y="36"/>
                  </a:lnTo>
                  <a:lnTo>
                    <a:pt x="103" y="37"/>
                  </a:lnTo>
                  <a:lnTo>
                    <a:pt x="104" y="37"/>
                  </a:lnTo>
                  <a:lnTo>
                    <a:pt x="105" y="37"/>
                  </a:lnTo>
                  <a:lnTo>
                    <a:pt x="106" y="37"/>
                  </a:lnTo>
                  <a:lnTo>
                    <a:pt x="107" y="37"/>
                  </a:lnTo>
                  <a:lnTo>
                    <a:pt x="106" y="37"/>
                  </a:lnTo>
                  <a:lnTo>
                    <a:pt x="105" y="37"/>
                  </a:lnTo>
                  <a:lnTo>
                    <a:pt x="105" y="39"/>
                  </a:lnTo>
                  <a:lnTo>
                    <a:pt x="105" y="40"/>
                  </a:lnTo>
                  <a:lnTo>
                    <a:pt x="104" y="40"/>
                  </a:lnTo>
                  <a:lnTo>
                    <a:pt x="103" y="40"/>
                  </a:lnTo>
                  <a:lnTo>
                    <a:pt x="103" y="41"/>
                  </a:lnTo>
                  <a:lnTo>
                    <a:pt x="104" y="41"/>
                  </a:lnTo>
                  <a:lnTo>
                    <a:pt x="104" y="40"/>
                  </a:lnTo>
                  <a:lnTo>
                    <a:pt x="104" y="41"/>
                  </a:lnTo>
                  <a:lnTo>
                    <a:pt x="105" y="41"/>
                  </a:lnTo>
                  <a:lnTo>
                    <a:pt x="104" y="41"/>
                  </a:lnTo>
                  <a:lnTo>
                    <a:pt x="105" y="40"/>
                  </a:lnTo>
                  <a:lnTo>
                    <a:pt x="105" y="41"/>
                  </a:lnTo>
                  <a:lnTo>
                    <a:pt x="105" y="42"/>
                  </a:lnTo>
                  <a:lnTo>
                    <a:pt x="106" y="42"/>
                  </a:lnTo>
                  <a:lnTo>
                    <a:pt x="106" y="41"/>
                  </a:lnTo>
                  <a:lnTo>
                    <a:pt x="107" y="40"/>
                  </a:lnTo>
                  <a:lnTo>
                    <a:pt x="107" y="39"/>
                  </a:lnTo>
                  <a:lnTo>
                    <a:pt x="107" y="37"/>
                  </a:lnTo>
                  <a:lnTo>
                    <a:pt x="109" y="36"/>
                  </a:lnTo>
                  <a:lnTo>
                    <a:pt x="109" y="35"/>
                  </a:lnTo>
                  <a:lnTo>
                    <a:pt x="109" y="34"/>
                  </a:lnTo>
                  <a:lnTo>
                    <a:pt x="109" y="33"/>
                  </a:lnTo>
                  <a:lnTo>
                    <a:pt x="110" y="33"/>
                  </a:lnTo>
                  <a:lnTo>
                    <a:pt x="110" y="32"/>
                  </a:lnTo>
                  <a:lnTo>
                    <a:pt x="110" y="33"/>
                  </a:lnTo>
                  <a:lnTo>
                    <a:pt x="111" y="33"/>
                  </a:lnTo>
                  <a:lnTo>
                    <a:pt x="111" y="32"/>
                  </a:lnTo>
                  <a:lnTo>
                    <a:pt x="111" y="33"/>
                  </a:lnTo>
                  <a:lnTo>
                    <a:pt x="111" y="32"/>
                  </a:lnTo>
                  <a:lnTo>
                    <a:pt x="111" y="33"/>
                  </a:lnTo>
                  <a:lnTo>
                    <a:pt x="111" y="32"/>
                  </a:lnTo>
                  <a:lnTo>
                    <a:pt x="112" y="32"/>
                  </a:lnTo>
                  <a:lnTo>
                    <a:pt x="112" y="33"/>
                  </a:lnTo>
                  <a:lnTo>
                    <a:pt x="113" y="33"/>
                  </a:lnTo>
                  <a:lnTo>
                    <a:pt x="114" y="33"/>
                  </a:lnTo>
                  <a:lnTo>
                    <a:pt x="117" y="33"/>
                  </a:lnTo>
                  <a:lnTo>
                    <a:pt x="118" y="33"/>
                  </a:lnTo>
                  <a:lnTo>
                    <a:pt x="120" y="33"/>
                  </a:lnTo>
                  <a:lnTo>
                    <a:pt x="121" y="33"/>
                  </a:lnTo>
                  <a:lnTo>
                    <a:pt x="123" y="33"/>
                  </a:lnTo>
                  <a:lnTo>
                    <a:pt x="123" y="32"/>
                  </a:lnTo>
                  <a:lnTo>
                    <a:pt x="124" y="32"/>
                  </a:lnTo>
                  <a:lnTo>
                    <a:pt x="124" y="30"/>
                  </a:lnTo>
                  <a:lnTo>
                    <a:pt x="125" y="30"/>
                  </a:lnTo>
                  <a:lnTo>
                    <a:pt x="125" y="29"/>
                  </a:lnTo>
                  <a:lnTo>
                    <a:pt x="127" y="29"/>
                  </a:lnTo>
                  <a:lnTo>
                    <a:pt x="130" y="27"/>
                  </a:lnTo>
                  <a:lnTo>
                    <a:pt x="131" y="26"/>
                  </a:lnTo>
                  <a:lnTo>
                    <a:pt x="132" y="26"/>
                  </a:lnTo>
                  <a:lnTo>
                    <a:pt x="133" y="26"/>
                  </a:lnTo>
                  <a:lnTo>
                    <a:pt x="133" y="25"/>
                  </a:lnTo>
                  <a:lnTo>
                    <a:pt x="134" y="25"/>
                  </a:lnTo>
                  <a:lnTo>
                    <a:pt x="135" y="25"/>
                  </a:lnTo>
                  <a:lnTo>
                    <a:pt x="137" y="23"/>
                  </a:lnTo>
                  <a:lnTo>
                    <a:pt x="138" y="23"/>
                  </a:lnTo>
                  <a:lnTo>
                    <a:pt x="138" y="22"/>
                  </a:lnTo>
                  <a:lnTo>
                    <a:pt x="138" y="21"/>
                  </a:lnTo>
                  <a:lnTo>
                    <a:pt x="139" y="21"/>
                  </a:lnTo>
                  <a:lnTo>
                    <a:pt x="139" y="20"/>
                  </a:lnTo>
                  <a:lnTo>
                    <a:pt x="139" y="19"/>
                  </a:lnTo>
                  <a:lnTo>
                    <a:pt x="139" y="18"/>
                  </a:lnTo>
                  <a:lnTo>
                    <a:pt x="141" y="18"/>
                  </a:lnTo>
                  <a:lnTo>
                    <a:pt x="140" y="19"/>
                  </a:lnTo>
                  <a:lnTo>
                    <a:pt x="141" y="19"/>
                  </a:lnTo>
                  <a:lnTo>
                    <a:pt x="142" y="19"/>
                  </a:lnTo>
                  <a:lnTo>
                    <a:pt x="142" y="18"/>
                  </a:lnTo>
                  <a:lnTo>
                    <a:pt x="141" y="18"/>
                  </a:lnTo>
                  <a:lnTo>
                    <a:pt x="142" y="16"/>
                  </a:lnTo>
                  <a:lnTo>
                    <a:pt x="143" y="16"/>
                  </a:lnTo>
                  <a:lnTo>
                    <a:pt x="143" y="15"/>
                  </a:lnTo>
                  <a:lnTo>
                    <a:pt x="143" y="16"/>
                  </a:lnTo>
                  <a:lnTo>
                    <a:pt x="145" y="16"/>
                  </a:lnTo>
                  <a:lnTo>
                    <a:pt x="145" y="15"/>
                  </a:lnTo>
                  <a:lnTo>
                    <a:pt x="145" y="16"/>
                  </a:lnTo>
                  <a:lnTo>
                    <a:pt x="146" y="15"/>
                  </a:lnTo>
                  <a:lnTo>
                    <a:pt x="145" y="15"/>
                  </a:lnTo>
                  <a:lnTo>
                    <a:pt x="146" y="15"/>
                  </a:lnTo>
                  <a:lnTo>
                    <a:pt x="145" y="15"/>
                  </a:lnTo>
                  <a:lnTo>
                    <a:pt x="146" y="15"/>
                  </a:lnTo>
                  <a:lnTo>
                    <a:pt x="146" y="14"/>
                  </a:lnTo>
                  <a:lnTo>
                    <a:pt x="145" y="14"/>
                  </a:lnTo>
                  <a:lnTo>
                    <a:pt x="145" y="15"/>
                  </a:lnTo>
                  <a:lnTo>
                    <a:pt x="145" y="14"/>
                  </a:lnTo>
                  <a:lnTo>
                    <a:pt x="146" y="14"/>
                  </a:lnTo>
                  <a:close/>
                  <a:moveTo>
                    <a:pt x="6" y="14"/>
                  </a:moveTo>
                  <a:lnTo>
                    <a:pt x="6" y="13"/>
                  </a:lnTo>
                  <a:lnTo>
                    <a:pt x="7" y="13"/>
                  </a:lnTo>
                  <a:lnTo>
                    <a:pt x="6" y="14"/>
                  </a:lnTo>
                  <a:close/>
                  <a:moveTo>
                    <a:pt x="12" y="1"/>
                  </a:moveTo>
                  <a:lnTo>
                    <a:pt x="12" y="0"/>
                  </a:lnTo>
                  <a:lnTo>
                    <a:pt x="13" y="0"/>
                  </a:lnTo>
                  <a:lnTo>
                    <a:pt x="12" y="1"/>
                  </a:lnTo>
                  <a:close/>
                </a:path>
              </a:pathLst>
            </a:custGeom>
            <a:solidFill>
              <a:srgbClr val="295E7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1" name="Freeform 865">
              <a:extLst>
                <a:ext uri="{FF2B5EF4-FFF2-40B4-BE49-F238E27FC236}">
                  <a16:creationId xmlns="" xmlns:a16="http://schemas.microsoft.com/office/drawing/2014/main" id="{36D05306-B8A6-41E4-97AE-8A5981453EDA}"/>
                </a:ext>
              </a:extLst>
            </p:cNvPr>
            <p:cNvSpPr>
              <a:spLocks noEditPoints="1"/>
            </p:cNvSpPr>
            <p:nvPr/>
          </p:nvSpPr>
          <p:spPr bwMode="auto">
            <a:xfrm>
              <a:off x="6833069" y="3300841"/>
              <a:ext cx="22976" cy="19147"/>
            </a:xfrm>
            <a:custGeom>
              <a:avLst/>
              <a:gdLst>
                <a:gd name="T0" fmla="*/ 8 w 18"/>
                <a:gd name="T1" fmla="*/ 15 h 15"/>
                <a:gd name="T2" fmla="*/ 7 w 18"/>
                <a:gd name="T3" fmla="*/ 15 h 15"/>
                <a:gd name="T4" fmla="*/ 5 w 18"/>
                <a:gd name="T5" fmla="*/ 15 h 15"/>
                <a:gd name="T6" fmla="*/ 5 w 18"/>
                <a:gd name="T7" fmla="*/ 14 h 15"/>
                <a:gd name="T8" fmla="*/ 5 w 18"/>
                <a:gd name="T9" fmla="*/ 14 h 15"/>
                <a:gd name="T10" fmla="*/ 5 w 18"/>
                <a:gd name="T11" fmla="*/ 14 h 15"/>
                <a:gd name="T12" fmla="*/ 5 w 18"/>
                <a:gd name="T13" fmla="*/ 13 h 15"/>
                <a:gd name="T14" fmla="*/ 7 w 18"/>
                <a:gd name="T15" fmla="*/ 14 h 15"/>
                <a:gd name="T16" fmla="*/ 7 w 18"/>
                <a:gd name="T17" fmla="*/ 14 h 15"/>
                <a:gd name="T18" fmla="*/ 8 w 18"/>
                <a:gd name="T19" fmla="*/ 14 h 15"/>
                <a:gd name="T20" fmla="*/ 9 w 18"/>
                <a:gd name="T21" fmla="*/ 15 h 15"/>
                <a:gd name="T22" fmla="*/ 9 w 18"/>
                <a:gd name="T23" fmla="*/ 15 h 15"/>
                <a:gd name="T24" fmla="*/ 17 w 18"/>
                <a:gd name="T25" fmla="*/ 11 h 15"/>
                <a:gd name="T26" fmla="*/ 18 w 18"/>
                <a:gd name="T27" fmla="*/ 13 h 15"/>
                <a:gd name="T28" fmla="*/ 18 w 18"/>
                <a:gd name="T29" fmla="*/ 15 h 15"/>
                <a:gd name="T30" fmla="*/ 17 w 18"/>
                <a:gd name="T31" fmla="*/ 15 h 15"/>
                <a:gd name="T32" fmla="*/ 17 w 18"/>
                <a:gd name="T33" fmla="*/ 15 h 15"/>
                <a:gd name="T34" fmla="*/ 17 w 18"/>
                <a:gd name="T35" fmla="*/ 15 h 15"/>
                <a:gd name="T36" fmla="*/ 16 w 18"/>
                <a:gd name="T37" fmla="*/ 14 h 15"/>
                <a:gd name="T38" fmla="*/ 16 w 18"/>
                <a:gd name="T39" fmla="*/ 14 h 15"/>
                <a:gd name="T40" fmla="*/ 16 w 18"/>
                <a:gd name="T41" fmla="*/ 13 h 15"/>
                <a:gd name="T42" fmla="*/ 15 w 18"/>
                <a:gd name="T43" fmla="*/ 13 h 15"/>
                <a:gd name="T44" fmla="*/ 13 w 18"/>
                <a:gd name="T45" fmla="*/ 12 h 15"/>
                <a:gd name="T46" fmla="*/ 13 w 18"/>
                <a:gd name="T47" fmla="*/ 12 h 15"/>
                <a:gd name="T48" fmla="*/ 15 w 18"/>
                <a:gd name="T49" fmla="*/ 13 h 15"/>
                <a:gd name="T50" fmla="*/ 15 w 18"/>
                <a:gd name="T51" fmla="*/ 13 h 15"/>
                <a:gd name="T52" fmla="*/ 16 w 18"/>
                <a:gd name="T53" fmla="*/ 13 h 15"/>
                <a:gd name="T54" fmla="*/ 16 w 18"/>
                <a:gd name="T55" fmla="*/ 13 h 15"/>
                <a:gd name="T56" fmla="*/ 17 w 18"/>
                <a:gd name="T57" fmla="*/ 12 h 15"/>
                <a:gd name="T58" fmla="*/ 17 w 18"/>
                <a:gd name="T59" fmla="*/ 11 h 15"/>
                <a:gd name="T60" fmla="*/ 17 w 18"/>
                <a:gd name="T61" fmla="*/ 11 h 15"/>
                <a:gd name="T62" fmla="*/ 17 w 18"/>
                <a:gd name="T63" fmla="*/ 11 h 15"/>
                <a:gd name="T64" fmla="*/ 17 w 18"/>
                <a:gd name="T65" fmla="*/ 11 h 15"/>
                <a:gd name="T66" fmla="*/ 17 w 18"/>
                <a:gd name="T67" fmla="*/ 11 h 15"/>
                <a:gd name="T68" fmla="*/ 3 w 18"/>
                <a:gd name="T69" fmla="*/ 8 h 15"/>
                <a:gd name="T70" fmla="*/ 3 w 18"/>
                <a:gd name="T71" fmla="*/ 8 h 15"/>
                <a:gd name="T72" fmla="*/ 3 w 18"/>
                <a:gd name="T73" fmla="*/ 8 h 15"/>
                <a:gd name="T74" fmla="*/ 2 w 18"/>
                <a:gd name="T75" fmla="*/ 7 h 15"/>
                <a:gd name="T76" fmla="*/ 1 w 18"/>
                <a:gd name="T77" fmla="*/ 7 h 15"/>
                <a:gd name="T78" fmla="*/ 1 w 18"/>
                <a:gd name="T79" fmla="*/ 7 h 15"/>
                <a:gd name="T80" fmla="*/ 1 w 18"/>
                <a:gd name="T81" fmla="*/ 7 h 15"/>
                <a:gd name="T82" fmla="*/ 1 w 18"/>
                <a:gd name="T83" fmla="*/ 6 h 15"/>
                <a:gd name="T84" fmla="*/ 1 w 18"/>
                <a:gd name="T85" fmla="*/ 6 h 15"/>
                <a:gd name="T86" fmla="*/ 1 w 18"/>
                <a:gd name="T87" fmla="*/ 5 h 15"/>
                <a:gd name="T88" fmla="*/ 1 w 18"/>
                <a:gd name="T89" fmla="*/ 5 h 15"/>
                <a:gd name="T90" fmla="*/ 1 w 18"/>
                <a:gd name="T91" fmla="*/ 4 h 15"/>
                <a:gd name="T92" fmla="*/ 1 w 18"/>
                <a:gd name="T93" fmla="*/ 1 h 15"/>
                <a:gd name="T94" fmla="*/ 1 w 18"/>
                <a:gd name="T95" fmla="*/ 1 h 15"/>
                <a:gd name="T96" fmla="*/ 1 w 18"/>
                <a:gd name="T97" fmla="*/ 0 h 15"/>
                <a:gd name="T98" fmla="*/ 2 w 18"/>
                <a:gd name="T99" fmla="*/ 0 h 15"/>
                <a:gd name="T100" fmla="*/ 2 w 18"/>
                <a:gd name="T101" fmla="*/ 0 h 15"/>
                <a:gd name="T102" fmla="*/ 3 w 18"/>
                <a:gd name="T103" fmla="*/ 0 h 15"/>
                <a:gd name="T104" fmla="*/ 3 w 18"/>
                <a:gd name="T105" fmla="*/ 0 h 15"/>
                <a:gd name="T106" fmla="*/ 3 w 18"/>
                <a:gd name="T107" fmla="*/ 4 h 15"/>
                <a:gd name="T108" fmla="*/ 3 w 18"/>
                <a:gd name="T109" fmla="*/ 6 h 15"/>
                <a:gd name="T110" fmla="*/ 3 w 18"/>
                <a:gd name="T111" fmla="*/ 6 h 15"/>
                <a:gd name="T112" fmla="*/ 3 w 18"/>
                <a:gd name="T113" fmla="*/ 6 h 15"/>
                <a:gd name="T114" fmla="*/ 3 w 18"/>
                <a:gd name="T115" fmla="*/ 7 h 15"/>
                <a:gd name="T116" fmla="*/ 3 w 18"/>
                <a:gd name="T117" fmla="*/ 7 h 15"/>
                <a:gd name="T118" fmla="*/ 4 w 18"/>
                <a:gd name="T119" fmla="*/ 7 h 15"/>
                <a:gd name="T120" fmla="*/ 4 w 18"/>
                <a:gd name="T121" fmla="*/ 8 h 15"/>
                <a:gd name="T122" fmla="*/ 4 w 18"/>
                <a:gd name="T123" fmla="*/ 8 h 15"/>
                <a:gd name="T124" fmla="*/ 3 w 18"/>
                <a:gd name="T1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 h="15">
                  <a:moveTo>
                    <a:pt x="9" y="15"/>
                  </a:moveTo>
                  <a:lnTo>
                    <a:pt x="8" y="15"/>
                  </a:lnTo>
                  <a:lnTo>
                    <a:pt x="8" y="15"/>
                  </a:lnTo>
                  <a:lnTo>
                    <a:pt x="7" y="15"/>
                  </a:lnTo>
                  <a:lnTo>
                    <a:pt x="7" y="15"/>
                  </a:lnTo>
                  <a:lnTo>
                    <a:pt x="5" y="15"/>
                  </a:lnTo>
                  <a:lnTo>
                    <a:pt x="7" y="15"/>
                  </a:lnTo>
                  <a:lnTo>
                    <a:pt x="5" y="14"/>
                  </a:lnTo>
                  <a:lnTo>
                    <a:pt x="5" y="14"/>
                  </a:lnTo>
                  <a:lnTo>
                    <a:pt x="5" y="14"/>
                  </a:lnTo>
                  <a:lnTo>
                    <a:pt x="5" y="14"/>
                  </a:lnTo>
                  <a:lnTo>
                    <a:pt x="5" y="14"/>
                  </a:lnTo>
                  <a:lnTo>
                    <a:pt x="5" y="14"/>
                  </a:lnTo>
                  <a:lnTo>
                    <a:pt x="5" y="13"/>
                  </a:lnTo>
                  <a:lnTo>
                    <a:pt x="5" y="13"/>
                  </a:lnTo>
                  <a:lnTo>
                    <a:pt x="7" y="14"/>
                  </a:lnTo>
                  <a:lnTo>
                    <a:pt x="7" y="14"/>
                  </a:lnTo>
                  <a:lnTo>
                    <a:pt x="7" y="14"/>
                  </a:lnTo>
                  <a:lnTo>
                    <a:pt x="8" y="14"/>
                  </a:lnTo>
                  <a:lnTo>
                    <a:pt x="8" y="14"/>
                  </a:lnTo>
                  <a:lnTo>
                    <a:pt x="8" y="14"/>
                  </a:lnTo>
                  <a:lnTo>
                    <a:pt x="9" y="15"/>
                  </a:lnTo>
                  <a:lnTo>
                    <a:pt x="9" y="15"/>
                  </a:lnTo>
                  <a:lnTo>
                    <a:pt x="9" y="15"/>
                  </a:lnTo>
                  <a:lnTo>
                    <a:pt x="9" y="15"/>
                  </a:lnTo>
                  <a:close/>
                  <a:moveTo>
                    <a:pt x="17" y="11"/>
                  </a:moveTo>
                  <a:lnTo>
                    <a:pt x="18" y="13"/>
                  </a:lnTo>
                  <a:lnTo>
                    <a:pt x="18" y="13"/>
                  </a:lnTo>
                  <a:lnTo>
                    <a:pt x="18" y="15"/>
                  </a:lnTo>
                  <a:lnTo>
                    <a:pt x="18" y="15"/>
                  </a:lnTo>
                  <a:lnTo>
                    <a:pt x="18" y="15"/>
                  </a:lnTo>
                  <a:lnTo>
                    <a:pt x="17" y="15"/>
                  </a:lnTo>
                  <a:lnTo>
                    <a:pt x="17" y="15"/>
                  </a:lnTo>
                  <a:lnTo>
                    <a:pt x="17" y="15"/>
                  </a:lnTo>
                  <a:lnTo>
                    <a:pt x="17" y="15"/>
                  </a:lnTo>
                  <a:lnTo>
                    <a:pt x="17" y="15"/>
                  </a:lnTo>
                  <a:lnTo>
                    <a:pt x="17" y="15"/>
                  </a:lnTo>
                  <a:lnTo>
                    <a:pt x="16" y="14"/>
                  </a:lnTo>
                  <a:lnTo>
                    <a:pt x="16" y="14"/>
                  </a:lnTo>
                  <a:lnTo>
                    <a:pt x="16" y="14"/>
                  </a:lnTo>
                  <a:lnTo>
                    <a:pt x="16" y="13"/>
                  </a:lnTo>
                  <a:lnTo>
                    <a:pt x="16" y="13"/>
                  </a:lnTo>
                  <a:lnTo>
                    <a:pt x="15" y="13"/>
                  </a:lnTo>
                  <a:lnTo>
                    <a:pt x="15" y="13"/>
                  </a:lnTo>
                  <a:lnTo>
                    <a:pt x="13" y="13"/>
                  </a:lnTo>
                  <a:lnTo>
                    <a:pt x="13" y="12"/>
                  </a:lnTo>
                  <a:lnTo>
                    <a:pt x="13" y="12"/>
                  </a:lnTo>
                  <a:lnTo>
                    <a:pt x="13" y="12"/>
                  </a:lnTo>
                  <a:lnTo>
                    <a:pt x="15" y="13"/>
                  </a:lnTo>
                  <a:lnTo>
                    <a:pt x="15" y="13"/>
                  </a:lnTo>
                  <a:lnTo>
                    <a:pt x="15" y="13"/>
                  </a:lnTo>
                  <a:lnTo>
                    <a:pt x="15" y="13"/>
                  </a:lnTo>
                  <a:lnTo>
                    <a:pt x="16" y="13"/>
                  </a:lnTo>
                  <a:lnTo>
                    <a:pt x="16" y="13"/>
                  </a:lnTo>
                  <a:lnTo>
                    <a:pt x="16" y="13"/>
                  </a:lnTo>
                  <a:lnTo>
                    <a:pt x="16" y="13"/>
                  </a:lnTo>
                  <a:lnTo>
                    <a:pt x="16" y="12"/>
                  </a:lnTo>
                  <a:lnTo>
                    <a:pt x="17" y="12"/>
                  </a:lnTo>
                  <a:lnTo>
                    <a:pt x="17" y="11"/>
                  </a:lnTo>
                  <a:lnTo>
                    <a:pt x="17" y="11"/>
                  </a:lnTo>
                  <a:lnTo>
                    <a:pt x="17" y="11"/>
                  </a:lnTo>
                  <a:lnTo>
                    <a:pt x="17" y="11"/>
                  </a:lnTo>
                  <a:lnTo>
                    <a:pt x="17" y="11"/>
                  </a:lnTo>
                  <a:lnTo>
                    <a:pt x="17" y="11"/>
                  </a:lnTo>
                  <a:lnTo>
                    <a:pt x="17" y="11"/>
                  </a:lnTo>
                  <a:lnTo>
                    <a:pt x="17" y="11"/>
                  </a:lnTo>
                  <a:lnTo>
                    <a:pt x="17" y="11"/>
                  </a:lnTo>
                  <a:lnTo>
                    <a:pt x="17" y="11"/>
                  </a:lnTo>
                  <a:lnTo>
                    <a:pt x="17" y="11"/>
                  </a:lnTo>
                  <a:close/>
                  <a:moveTo>
                    <a:pt x="3" y="8"/>
                  </a:moveTo>
                  <a:lnTo>
                    <a:pt x="3" y="8"/>
                  </a:lnTo>
                  <a:lnTo>
                    <a:pt x="3" y="8"/>
                  </a:lnTo>
                  <a:lnTo>
                    <a:pt x="3" y="8"/>
                  </a:lnTo>
                  <a:lnTo>
                    <a:pt x="3" y="8"/>
                  </a:lnTo>
                  <a:lnTo>
                    <a:pt x="2" y="7"/>
                  </a:lnTo>
                  <a:lnTo>
                    <a:pt x="2" y="7"/>
                  </a:lnTo>
                  <a:lnTo>
                    <a:pt x="2" y="7"/>
                  </a:lnTo>
                  <a:lnTo>
                    <a:pt x="1" y="7"/>
                  </a:lnTo>
                  <a:lnTo>
                    <a:pt x="1" y="7"/>
                  </a:lnTo>
                  <a:lnTo>
                    <a:pt x="1" y="7"/>
                  </a:lnTo>
                  <a:lnTo>
                    <a:pt x="1" y="7"/>
                  </a:lnTo>
                  <a:lnTo>
                    <a:pt x="1" y="7"/>
                  </a:lnTo>
                  <a:lnTo>
                    <a:pt x="1" y="6"/>
                  </a:lnTo>
                  <a:lnTo>
                    <a:pt x="1" y="6"/>
                  </a:lnTo>
                  <a:lnTo>
                    <a:pt x="1" y="6"/>
                  </a:lnTo>
                  <a:lnTo>
                    <a:pt x="1" y="6"/>
                  </a:lnTo>
                  <a:lnTo>
                    <a:pt x="0" y="5"/>
                  </a:lnTo>
                  <a:lnTo>
                    <a:pt x="1" y="5"/>
                  </a:lnTo>
                  <a:lnTo>
                    <a:pt x="1" y="5"/>
                  </a:lnTo>
                  <a:lnTo>
                    <a:pt x="1" y="5"/>
                  </a:lnTo>
                  <a:lnTo>
                    <a:pt x="1" y="5"/>
                  </a:lnTo>
                  <a:lnTo>
                    <a:pt x="1" y="4"/>
                  </a:lnTo>
                  <a:lnTo>
                    <a:pt x="1" y="4"/>
                  </a:lnTo>
                  <a:lnTo>
                    <a:pt x="1" y="1"/>
                  </a:lnTo>
                  <a:lnTo>
                    <a:pt x="1" y="1"/>
                  </a:lnTo>
                  <a:lnTo>
                    <a:pt x="1" y="1"/>
                  </a:lnTo>
                  <a:lnTo>
                    <a:pt x="1" y="0"/>
                  </a:lnTo>
                  <a:lnTo>
                    <a:pt x="1" y="0"/>
                  </a:lnTo>
                  <a:lnTo>
                    <a:pt x="1" y="0"/>
                  </a:lnTo>
                  <a:lnTo>
                    <a:pt x="2" y="0"/>
                  </a:lnTo>
                  <a:lnTo>
                    <a:pt x="2" y="0"/>
                  </a:lnTo>
                  <a:lnTo>
                    <a:pt x="2" y="0"/>
                  </a:lnTo>
                  <a:lnTo>
                    <a:pt x="3" y="0"/>
                  </a:lnTo>
                  <a:lnTo>
                    <a:pt x="3" y="0"/>
                  </a:lnTo>
                  <a:lnTo>
                    <a:pt x="3" y="0"/>
                  </a:lnTo>
                  <a:lnTo>
                    <a:pt x="3" y="0"/>
                  </a:lnTo>
                  <a:lnTo>
                    <a:pt x="3" y="4"/>
                  </a:lnTo>
                  <a:lnTo>
                    <a:pt x="3" y="4"/>
                  </a:lnTo>
                  <a:lnTo>
                    <a:pt x="3" y="5"/>
                  </a:lnTo>
                  <a:lnTo>
                    <a:pt x="3" y="6"/>
                  </a:lnTo>
                  <a:lnTo>
                    <a:pt x="3" y="6"/>
                  </a:lnTo>
                  <a:lnTo>
                    <a:pt x="3" y="6"/>
                  </a:lnTo>
                  <a:lnTo>
                    <a:pt x="3" y="6"/>
                  </a:lnTo>
                  <a:lnTo>
                    <a:pt x="3" y="6"/>
                  </a:lnTo>
                  <a:lnTo>
                    <a:pt x="3" y="7"/>
                  </a:lnTo>
                  <a:lnTo>
                    <a:pt x="3" y="7"/>
                  </a:lnTo>
                  <a:lnTo>
                    <a:pt x="3" y="7"/>
                  </a:lnTo>
                  <a:lnTo>
                    <a:pt x="3" y="7"/>
                  </a:lnTo>
                  <a:lnTo>
                    <a:pt x="4" y="7"/>
                  </a:lnTo>
                  <a:lnTo>
                    <a:pt x="4" y="7"/>
                  </a:lnTo>
                  <a:lnTo>
                    <a:pt x="4" y="8"/>
                  </a:lnTo>
                  <a:lnTo>
                    <a:pt x="4" y="8"/>
                  </a:lnTo>
                  <a:lnTo>
                    <a:pt x="4" y="8"/>
                  </a:lnTo>
                  <a:lnTo>
                    <a:pt x="4" y="8"/>
                  </a:lnTo>
                  <a:lnTo>
                    <a:pt x="4" y="8"/>
                  </a:lnTo>
                  <a:lnTo>
                    <a:pt x="3" y="8"/>
                  </a:lnTo>
                  <a:lnTo>
                    <a:pt x="3" y="8"/>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2" name="Freeform 866">
              <a:extLst>
                <a:ext uri="{FF2B5EF4-FFF2-40B4-BE49-F238E27FC236}">
                  <a16:creationId xmlns="" xmlns:a16="http://schemas.microsoft.com/office/drawing/2014/main" id="{7ECB6F01-B0AA-4071-B0CE-298B92C242A6}"/>
                </a:ext>
              </a:extLst>
            </p:cNvPr>
            <p:cNvSpPr>
              <a:spLocks noEditPoints="1"/>
            </p:cNvSpPr>
            <p:nvPr/>
          </p:nvSpPr>
          <p:spPr bwMode="auto">
            <a:xfrm>
              <a:off x="5623006" y="2722614"/>
              <a:ext cx="45952" cy="48505"/>
            </a:xfrm>
            <a:custGeom>
              <a:avLst/>
              <a:gdLst>
                <a:gd name="T0" fmla="*/ 7 w 36"/>
                <a:gd name="T1" fmla="*/ 38 h 38"/>
                <a:gd name="T2" fmla="*/ 7 w 36"/>
                <a:gd name="T3" fmla="*/ 38 h 38"/>
                <a:gd name="T4" fmla="*/ 8 w 36"/>
                <a:gd name="T5" fmla="*/ 38 h 38"/>
                <a:gd name="T6" fmla="*/ 11 w 36"/>
                <a:gd name="T7" fmla="*/ 37 h 38"/>
                <a:gd name="T8" fmla="*/ 12 w 36"/>
                <a:gd name="T9" fmla="*/ 34 h 38"/>
                <a:gd name="T10" fmla="*/ 13 w 36"/>
                <a:gd name="T11" fmla="*/ 37 h 38"/>
                <a:gd name="T12" fmla="*/ 13 w 36"/>
                <a:gd name="T13" fmla="*/ 38 h 38"/>
                <a:gd name="T14" fmla="*/ 22 w 36"/>
                <a:gd name="T15" fmla="*/ 31 h 38"/>
                <a:gd name="T16" fmla="*/ 24 w 36"/>
                <a:gd name="T17" fmla="*/ 33 h 38"/>
                <a:gd name="T18" fmla="*/ 25 w 36"/>
                <a:gd name="T19" fmla="*/ 33 h 38"/>
                <a:gd name="T20" fmla="*/ 25 w 36"/>
                <a:gd name="T21" fmla="*/ 33 h 38"/>
                <a:gd name="T22" fmla="*/ 25 w 36"/>
                <a:gd name="T23" fmla="*/ 35 h 38"/>
                <a:gd name="T24" fmla="*/ 25 w 36"/>
                <a:gd name="T25" fmla="*/ 35 h 38"/>
                <a:gd name="T26" fmla="*/ 25 w 36"/>
                <a:gd name="T27" fmla="*/ 37 h 38"/>
                <a:gd name="T28" fmla="*/ 22 w 36"/>
                <a:gd name="T29" fmla="*/ 37 h 38"/>
                <a:gd name="T30" fmla="*/ 21 w 36"/>
                <a:gd name="T31" fmla="*/ 34 h 38"/>
                <a:gd name="T32" fmla="*/ 21 w 36"/>
                <a:gd name="T33" fmla="*/ 34 h 38"/>
                <a:gd name="T34" fmla="*/ 21 w 36"/>
                <a:gd name="T35" fmla="*/ 32 h 38"/>
                <a:gd name="T36" fmla="*/ 21 w 36"/>
                <a:gd name="T37" fmla="*/ 31 h 38"/>
                <a:gd name="T38" fmla="*/ 21 w 36"/>
                <a:gd name="T39" fmla="*/ 30 h 38"/>
                <a:gd name="T40" fmla="*/ 29 w 36"/>
                <a:gd name="T41" fmla="*/ 31 h 38"/>
                <a:gd name="T42" fmla="*/ 29 w 36"/>
                <a:gd name="T43" fmla="*/ 33 h 38"/>
                <a:gd name="T44" fmla="*/ 29 w 36"/>
                <a:gd name="T45" fmla="*/ 33 h 38"/>
                <a:gd name="T46" fmla="*/ 28 w 36"/>
                <a:gd name="T47" fmla="*/ 32 h 38"/>
                <a:gd name="T48" fmla="*/ 28 w 36"/>
                <a:gd name="T49" fmla="*/ 31 h 38"/>
                <a:gd name="T50" fmla="*/ 29 w 36"/>
                <a:gd name="T51" fmla="*/ 30 h 38"/>
                <a:gd name="T52" fmla="*/ 29 w 36"/>
                <a:gd name="T53" fmla="*/ 30 h 38"/>
                <a:gd name="T54" fmla="*/ 35 w 36"/>
                <a:gd name="T55" fmla="*/ 16 h 38"/>
                <a:gd name="T56" fmla="*/ 36 w 36"/>
                <a:gd name="T57" fmla="*/ 17 h 38"/>
                <a:gd name="T58" fmla="*/ 36 w 36"/>
                <a:gd name="T59" fmla="*/ 18 h 38"/>
                <a:gd name="T60" fmla="*/ 34 w 36"/>
                <a:gd name="T61" fmla="*/ 19 h 38"/>
                <a:gd name="T62" fmla="*/ 33 w 36"/>
                <a:gd name="T63" fmla="*/ 18 h 38"/>
                <a:gd name="T64" fmla="*/ 33 w 36"/>
                <a:gd name="T65" fmla="*/ 16 h 38"/>
                <a:gd name="T66" fmla="*/ 15 w 36"/>
                <a:gd name="T67" fmla="*/ 9 h 38"/>
                <a:gd name="T68" fmla="*/ 18 w 36"/>
                <a:gd name="T69" fmla="*/ 10 h 38"/>
                <a:gd name="T70" fmla="*/ 14 w 36"/>
                <a:gd name="T71" fmla="*/ 10 h 38"/>
                <a:gd name="T72" fmla="*/ 13 w 36"/>
                <a:gd name="T73" fmla="*/ 11 h 38"/>
                <a:gd name="T74" fmla="*/ 13 w 36"/>
                <a:gd name="T75" fmla="*/ 10 h 38"/>
                <a:gd name="T76" fmla="*/ 14 w 36"/>
                <a:gd name="T77" fmla="*/ 9 h 38"/>
                <a:gd name="T78" fmla="*/ 34 w 36"/>
                <a:gd name="T79" fmla="*/ 9 h 38"/>
                <a:gd name="T80" fmla="*/ 34 w 36"/>
                <a:gd name="T81" fmla="*/ 10 h 38"/>
                <a:gd name="T82" fmla="*/ 33 w 36"/>
                <a:gd name="T83" fmla="*/ 9 h 38"/>
                <a:gd name="T84" fmla="*/ 33 w 36"/>
                <a:gd name="T85" fmla="*/ 7 h 38"/>
                <a:gd name="T86" fmla="*/ 34 w 36"/>
                <a:gd name="T87" fmla="*/ 6 h 38"/>
                <a:gd name="T88" fmla="*/ 34 w 36"/>
                <a:gd name="T89" fmla="*/ 6 h 38"/>
                <a:gd name="T90" fmla="*/ 6 w 36"/>
                <a:gd name="T91" fmla="*/ 5 h 38"/>
                <a:gd name="T92" fmla="*/ 6 w 36"/>
                <a:gd name="T93" fmla="*/ 6 h 38"/>
                <a:gd name="T94" fmla="*/ 5 w 36"/>
                <a:gd name="T95" fmla="*/ 7 h 38"/>
                <a:gd name="T96" fmla="*/ 4 w 36"/>
                <a:gd name="T97" fmla="*/ 6 h 38"/>
                <a:gd name="T98" fmla="*/ 5 w 36"/>
                <a:gd name="T99" fmla="*/ 5 h 38"/>
                <a:gd name="T100" fmla="*/ 6 w 36"/>
                <a:gd name="T101" fmla="*/ 5 h 38"/>
                <a:gd name="T102" fmla="*/ 5 w 36"/>
                <a:gd name="T103" fmla="*/ 2 h 38"/>
                <a:gd name="T104" fmla="*/ 5 w 36"/>
                <a:gd name="T105" fmla="*/ 2 h 38"/>
                <a:gd name="T106" fmla="*/ 4 w 36"/>
                <a:gd name="T107" fmla="*/ 3 h 38"/>
                <a:gd name="T108" fmla="*/ 1 w 36"/>
                <a:gd name="T109" fmla="*/ 5 h 38"/>
                <a:gd name="T110" fmla="*/ 0 w 36"/>
                <a:gd name="T111" fmla="*/ 3 h 38"/>
                <a:gd name="T112" fmla="*/ 0 w 36"/>
                <a:gd name="T113" fmla="*/ 2 h 38"/>
                <a:gd name="T114" fmla="*/ 3 w 36"/>
                <a:gd name="T11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38">
                  <a:moveTo>
                    <a:pt x="8" y="38"/>
                  </a:moveTo>
                  <a:lnTo>
                    <a:pt x="8" y="38"/>
                  </a:lnTo>
                  <a:lnTo>
                    <a:pt x="8" y="38"/>
                  </a:lnTo>
                  <a:lnTo>
                    <a:pt x="8" y="38"/>
                  </a:lnTo>
                  <a:lnTo>
                    <a:pt x="8" y="38"/>
                  </a:lnTo>
                  <a:lnTo>
                    <a:pt x="7" y="38"/>
                  </a:lnTo>
                  <a:lnTo>
                    <a:pt x="7" y="38"/>
                  </a:lnTo>
                  <a:lnTo>
                    <a:pt x="7" y="38"/>
                  </a:lnTo>
                  <a:lnTo>
                    <a:pt x="7" y="38"/>
                  </a:lnTo>
                  <a:lnTo>
                    <a:pt x="7" y="38"/>
                  </a:lnTo>
                  <a:lnTo>
                    <a:pt x="7" y="38"/>
                  </a:lnTo>
                  <a:lnTo>
                    <a:pt x="7" y="38"/>
                  </a:lnTo>
                  <a:lnTo>
                    <a:pt x="7" y="38"/>
                  </a:lnTo>
                  <a:lnTo>
                    <a:pt x="7" y="38"/>
                  </a:lnTo>
                  <a:lnTo>
                    <a:pt x="7" y="38"/>
                  </a:lnTo>
                  <a:lnTo>
                    <a:pt x="7" y="37"/>
                  </a:lnTo>
                  <a:lnTo>
                    <a:pt x="7" y="37"/>
                  </a:lnTo>
                  <a:lnTo>
                    <a:pt x="7" y="37"/>
                  </a:lnTo>
                  <a:lnTo>
                    <a:pt x="8" y="37"/>
                  </a:lnTo>
                  <a:lnTo>
                    <a:pt x="8" y="37"/>
                  </a:lnTo>
                  <a:lnTo>
                    <a:pt x="8" y="38"/>
                  </a:lnTo>
                  <a:lnTo>
                    <a:pt x="8" y="38"/>
                  </a:lnTo>
                  <a:lnTo>
                    <a:pt x="8" y="38"/>
                  </a:lnTo>
                  <a:close/>
                  <a:moveTo>
                    <a:pt x="13" y="38"/>
                  </a:moveTo>
                  <a:lnTo>
                    <a:pt x="12" y="38"/>
                  </a:lnTo>
                  <a:lnTo>
                    <a:pt x="12" y="38"/>
                  </a:lnTo>
                  <a:lnTo>
                    <a:pt x="12" y="38"/>
                  </a:lnTo>
                  <a:lnTo>
                    <a:pt x="11" y="37"/>
                  </a:lnTo>
                  <a:lnTo>
                    <a:pt x="11" y="37"/>
                  </a:lnTo>
                  <a:lnTo>
                    <a:pt x="11" y="37"/>
                  </a:lnTo>
                  <a:lnTo>
                    <a:pt x="11" y="37"/>
                  </a:lnTo>
                  <a:lnTo>
                    <a:pt x="11" y="35"/>
                  </a:lnTo>
                  <a:lnTo>
                    <a:pt x="11" y="35"/>
                  </a:lnTo>
                  <a:lnTo>
                    <a:pt x="12" y="35"/>
                  </a:lnTo>
                  <a:lnTo>
                    <a:pt x="12" y="34"/>
                  </a:lnTo>
                  <a:lnTo>
                    <a:pt x="12" y="34"/>
                  </a:lnTo>
                  <a:lnTo>
                    <a:pt x="13" y="34"/>
                  </a:lnTo>
                  <a:lnTo>
                    <a:pt x="13" y="34"/>
                  </a:lnTo>
                  <a:lnTo>
                    <a:pt x="13" y="34"/>
                  </a:lnTo>
                  <a:lnTo>
                    <a:pt x="13" y="35"/>
                  </a:lnTo>
                  <a:lnTo>
                    <a:pt x="13" y="35"/>
                  </a:lnTo>
                  <a:lnTo>
                    <a:pt x="13" y="37"/>
                  </a:lnTo>
                  <a:lnTo>
                    <a:pt x="13" y="37"/>
                  </a:lnTo>
                  <a:lnTo>
                    <a:pt x="13" y="37"/>
                  </a:lnTo>
                  <a:lnTo>
                    <a:pt x="13" y="37"/>
                  </a:lnTo>
                  <a:lnTo>
                    <a:pt x="13" y="37"/>
                  </a:lnTo>
                  <a:lnTo>
                    <a:pt x="13" y="38"/>
                  </a:lnTo>
                  <a:lnTo>
                    <a:pt x="13" y="38"/>
                  </a:lnTo>
                  <a:lnTo>
                    <a:pt x="13" y="38"/>
                  </a:lnTo>
                  <a:close/>
                  <a:moveTo>
                    <a:pt x="21" y="31"/>
                  </a:moveTo>
                  <a:lnTo>
                    <a:pt x="21" y="31"/>
                  </a:lnTo>
                  <a:lnTo>
                    <a:pt x="21" y="30"/>
                  </a:lnTo>
                  <a:lnTo>
                    <a:pt x="22" y="31"/>
                  </a:lnTo>
                  <a:lnTo>
                    <a:pt x="22" y="31"/>
                  </a:lnTo>
                  <a:lnTo>
                    <a:pt x="22" y="31"/>
                  </a:lnTo>
                  <a:lnTo>
                    <a:pt x="22" y="31"/>
                  </a:lnTo>
                  <a:lnTo>
                    <a:pt x="22" y="31"/>
                  </a:lnTo>
                  <a:lnTo>
                    <a:pt x="22" y="32"/>
                  </a:lnTo>
                  <a:lnTo>
                    <a:pt x="22" y="32"/>
                  </a:lnTo>
                  <a:lnTo>
                    <a:pt x="22" y="32"/>
                  </a:lnTo>
                  <a:lnTo>
                    <a:pt x="22" y="32"/>
                  </a:lnTo>
                  <a:lnTo>
                    <a:pt x="24" y="32"/>
                  </a:lnTo>
                  <a:lnTo>
                    <a:pt x="24" y="33"/>
                  </a:lnTo>
                  <a:lnTo>
                    <a:pt x="24" y="33"/>
                  </a:lnTo>
                  <a:lnTo>
                    <a:pt x="24" y="33"/>
                  </a:lnTo>
                  <a:lnTo>
                    <a:pt x="24" y="33"/>
                  </a:lnTo>
                  <a:lnTo>
                    <a:pt x="24" y="33"/>
                  </a:lnTo>
                  <a:lnTo>
                    <a:pt x="24"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4"/>
                  </a:lnTo>
                  <a:lnTo>
                    <a:pt x="25" y="34"/>
                  </a:lnTo>
                  <a:lnTo>
                    <a:pt x="25" y="34"/>
                  </a:lnTo>
                  <a:lnTo>
                    <a:pt x="25" y="34"/>
                  </a:lnTo>
                  <a:lnTo>
                    <a:pt x="25" y="35"/>
                  </a:lnTo>
                  <a:lnTo>
                    <a:pt x="26" y="35"/>
                  </a:lnTo>
                  <a:lnTo>
                    <a:pt x="26" y="35"/>
                  </a:lnTo>
                  <a:lnTo>
                    <a:pt x="26" y="35"/>
                  </a:lnTo>
                  <a:lnTo>
                    <a:pt x="26" y="35"/>
                  </a:lnTo>
                  <a:lnTo>
                    <a:pt x="26" y="35"/>
                  </a:lnTo>
                  <a:lnTo>
                    <a:pt x="25" y="35"/>
                  </a:lnTo>
                  <a:lnTo>
                    <a:pt x="25" y="35"/>
                  </a:lnTo>
                  <a:lnTo>
                    <a:pt x="25" y="35"/>
                  </a:lnTo>
                  <a:lnTo>
                    <a:pt x="25" y="37"/>
                  </a:lnTo>
                  <a:lnTo>
                    <a:pt x="25" y="37"/>
                  </a:lnTo>
                  <a:lnTo>
                    <a:pt x="25" y="37"/>
                  </a:lnTo>
                  <a:lnTo>
                    <a:pt x="25" y="37"/>
                  </a:lnTo>
                  <a:lnTo>
                    <a:pt x="25" y="37"/>
                  </a:lnTo>
                  <a:lnTo>
                    <a:pt x="25" y="37"/>
                  </a:lnTo>
                  <a:lnTo>
                    <a:pt x="24" y="37"/>
                  </a:lnTo>
                  <a:lnTo>
                    <a:pt x="24" y="37"/>
                  </a:lnTo>
                  <a:lnTo>
                    <a:pt x="24" y="37"/>
                  </a:lnTo>
                  <a:lnTo>
                    <a:pt x="24" y="37"/>
                  </a:lnTo>
                  <a:lnTo>
                    <a:pt x="24" y="37"/>
                  </a:lnTo>
                  <a:lnTo>
                    <a:pt x="22" y="37"/>
                  </a:lnTo>
                  <a:lnTo>
                    <a:pt x="22" y="37"/>
                  </a:lnTo>
                  <a:lnTo>
                    <a:pt x="22" y="37"/>
                  </a:lnTo>
                  <a:lnTo>
                    <a:pt x="21" y="35"/>
                  </a:lnTo>
                  <a:lnTo>
                    <a:pt x="21" y="35"/>
                  </a:lnTo>
                  <a:lnTo>
                    <a:pt x="21" y="35"/>
                  </a:lnTo>
                  <a:lnTo>
                    <a:pt x="21" y="34"/>
                  </a:lnTo>
                  <a:lnTo>
                    <a:pt x="21" y="34"/>
                  </a:lnTo>
                  <a:lnTo>
                    <a:pt x="21" y="34"/>
                  </a:lnTo>
                  <a:lnTo>
                    <a:pt x="21" y="34"/>
                  </a:lnTo>
                  <a:lnTo>
                    <a:pt x="21" y="34"/>
                  </a:lnTo>
                  <a:lnTo>
                    <a:pt x="21" y="34"/>
                  </a:lnTo>
                  <a:lnTo>
                    <a:pt x="21" y="34"/>
                  </a:lnTo>
                  <a:lnTo>
                    <a:pt x="21" y="34"/>
                  </a:lnTo>
                  <a:lnTo>
                    <a:pt x="21" y="34"/>
                  </a:lnTo>
                  <a:lnTo>
                    <a:pt x="21" y="34"/>
                  </a:lnTo>
                  <a:lnTo>
                    <a:pt x="21" y="33"/>
                  </a:lnTo>
                  <a:lnTo>
                    <a:pt x="21" y="33"/>
                  </a:lnTo>
                  <a:lnTo>
                    <a:pt x="21" y="33"/>
                  </a:lnTo>
                  <a:lnTo>
                    <a:pt x="21" y="32"/>
                  </a:lnTo>
                  <a:lnTo>
                    <a:pt x="21" y="32"/>
                  </a:lnTo>
                  <a:lnTo>
                    <a:pt x="21" y="32"/>
                  </a:lnTo>
                  <a:lnTo>
                    <a:pt x="21" y="32"/>
                  </a:lnTo>
                  <a:lnTo>
                    <a:pt x="21" y="32"/>
                  </a:lnTo>
                  <a:lnTo>
                    <a:pt x="21" y="32"/>
                  </a:lnTo>
                  <a:lnTo>
                    <a:pt x="21" y="32"/>
                  </a:lnTo>
                  <a:lnTo>
                    <a:pt x="21" y="32"/>
                  </a:lnTo>
                  <a:lnTo>
                    <a:pt x="21" y="32"/>
                  </a:lnTo>
                  <a:lnTo>
                    <a:pt x="21" y="31"/>
                  </a:lnTo>
                  <a:lnTo>
                    <a:pt x="21" y="31"/>
                  </a:lnTo>
                  <a:lnTo>
                    <a:pt x="21" y="31"/>
                  </a:lnTo>
                  <a:lnTo>
                    <a:pt x="21" y="31"/>
                  </a:lnTo>
                  <a:lnTo>
                    <a:pt x="21" y="31"/>
                  </a:lnTo>
                  <a:lnTo>
                    <a:pt x="21" y="31"/>
                  </a:lnTo>
                  <a:lnTo>
                    <a:pt x="21" y="31"/>
                  </a:lnTo>
                  <a:lnTo>
                    <a:pt x="21" y="31"/>
                  </a:lnTo>
                  <a:lnTo>
                    <a:pt x="21" y="30"/>
                  </a:lnTo>
                  <a:lnTo>
                    <a:pt x="21" y="30"/>
                  </a:lnTo>
                  <a:lnTo>
                    <a:pt x="21" y="30"/>
                  </a:lnTo>
                  <a:lnTo>
                    <a:pt x="21" y="30"/>
                  </a:lnTo>
                  <a:lnTo>
                    <a:pt x="21" y="31"/>
                  </a:lnTo>
                  <a:close/>
                  <a:moveTo>
                    <a:pt x="29" y="31"/>
                  </a:moveTo>
                  <a:lnTo>
                    <a:pt x="29" y="31"/>
                  </a:lnTo>
                  <a:lnTo>
                    <a:pt x="29" y="31"/>
                  </a:lnTo>
                  <a:lnTo>
                    <a:pt x="29" y="31"/>
                  </a:lnTo>
                  <a:lnTo>
                    <a:pt x="31" y="31"/>
                  </a:lnTo>
                  <a:lnTo>
                    <a:pt x="31" y="31"/>
                  </a:lnTo>
                  <a:lnTo>
                    <a:pt x="31" y="31"/>
                  </a:lnTo>
                  <a:lnTo>
                    <a:pt x="31" y="32"/>
                  </a:lnTo>
                  <a:lnTo>
                    <a:pt x="31" y="33"/>
                  </a:lnTo>
                  <a:lnTo>
                    <a:pt x="29" y="33"/>
                  </a:lnTo>
                  <a:lnTo>
                    <a:pt x="29" y="33"/>
                  </a:lnTo>
                  <a:lnTo>
                    <a:pt x="29" y="33"/>
                  </a:lnTo>
                  <a:lnTo>
                    <a:pt x="29" y="33"/>
                  </a:lnTo>
                  <a:lnTo>
                    <a:pt x="29" y="33"/>
                  </a:lnTo>
                  <a:lnTo>
                    <a:pt x="29" y="33"/>
                  </a:lnTo>
                  <a:lnTo>
                    <a:pt x="29" y="33"/>
                  </a:lnTo>
                  <a:lnTo>
                    <a:pt x="29" y="33"/>
                  </a:lnTo>
                  <a:lnTo>
                    <a:pt x="29" y="33"/>
                  </a:lnTo>
                  <a:lnTo>
                    <a:pt x="28" y="33"/>
                  </a:lnTo>
                  <a:lnTo>
                    <a:pt x="28" y="33"/>
                  </a:lnTo>
                  <a:lnTo>
                    <a:pt x="28" y="33"/>
                  </a:lnTo>
                  <a:lnTo>
                    <a:pt x="28" y="32"/>
                  </a:lnTo>
                  <a:lnTo>
                    <a:pt x="28" y="32"/>
                  </a:lnTo>
                  <a:lnTo>
                    <a:pt x="28" y="32"/>
                  </a:lnTo>
                  <a:lnTo>
                    <a:pt x="28" y="32"/>
                  </a:lnTo>
                  <a:lnTo>
                    <a:pt x="28" y="32"/>
                  </a:lnTo>
                  <a:lnTo>
                    <a:pt x="28" y="32"/>
                  </a:lnTo>
                  <a:lnTo>
                    <a:pt x="28" y="32"/>
                  </a:lnTo>
                  <a:lnTo>
                    <a:pt x="28" y="31"/>
                  </a:lnTo>
                  <a:lnTo>
                    <a:pt x="28" y="31"/>
                  </a:lnTo>
                  <a:lnTo>
                    <a:pt x="28" y="31"/>
                  </a:lnTo>
                  <a:lnTo>
                    <a:pt x="28" y="31"/>
                  </a:lnTo>
                  <a:lnTo>
                    <a:pt x="29" y="31"/>
                  </a:lnTo>
                  <a:lnTo>
                    <a:pt x="28" y="31"/>
                  </a:lnTo>
                  <a:lnTo>
                    <a:pt x="28" y="31"/>
                  </a:lnTo>
                  <a:lnTo>
                    <a:pt x="28" y="31"/>
                  </a:lnTo>
                  <a:lnTo>
                    <a:pt x="28" y="31"/>
                  </a:lnTo>
                  <a:lnTo>
                    <a:pt x="29" y="30"/>
                  </a:lnTo>
                  <a:lnTo>
                    <a:pt x="29" y="30"/>
                  </a:lnTo>
                  <a:lnTo>
                    <a:pt x="29" y="30"/>
                  </a:lnTo>
                  <a:lnTo>
                    <a:pt x="29" y="31"/>
                  </a:lnTo>
                  <a:lnTo>
                    <a:pt x="29" y="30"/>
                  </a:lnTo>
                  <a:lnTo>
                    <a:pt x="29" y="30"/>
                  </a:lnTo>
                  <a:lnTo>
                    <a:pt x="29" y="30"/>
                  </a:lnTo>
                  <a:lnTo>
                    <a:pt x="29" y="30"/>
                  </a:lnTo>
                  <a:lnTo>
                    <a:pt x="29" y="31"/>
                  </a:lnTo>
                  <a:close/>
                  <a:moveTo>
                    <a:pt x="34" y="16"/>
                  </a:moveTo>
                  <a:lnTo>
                    <a:pt x="34" y="17"/>
                  </a:lnTo>
                  <a:lnTo>
                    <a:pt x="34" y="16"/>
                  </a:lnTo>
                  <a:lnTo>
                    <a:pt x="35" y="16"/>
                  </a:lnTo>
                  <a:lnTo>
                    <a:pt x="35" y="16"/>
                  </a:lnTo>
                  <a:lnTo>
                    <a:pt x="35" y="16"/>
                  </a:lnTo>
                  <a:lnTo>
                    <a:pt x="36" y="16"/>
                  </a:lnTo>
                  <a:lnTo>
                    <a:pt x="36" y="16"/>
                  </a:lnTo>
                  <a:lnTo>
                    <a:pt x="36" y="17"/>
                  </a:lnTo>
                  <a:lnTo>
                    <a:pt x="36" y="17"/>
                  </a:lnTo>
                  <a:lnTo>
                    <a:pt x="36" y="17"/>
                  </a:lnTo>
                  <a:lnTo>
                    <a:pt x="36" y="17"/>
                  </a:lnTo>
                  <a:lnTo>
                    <a:pt x="36" y="17"/>
                  </a:lnTo>
                  <a:lnTo>
                    <a:pt x="36" y="18"/>
                  </a:lnTo>
                  <a:lnTo>
                    <a:pt x="36" y="18"/>
                  </a:lnTo>
                  <a:lnTo>
                    <a:pt x="36" y="18"/>
                  </a:lnTo>
                  <a:lnTo>
                    <a:pt x="36" y="18"/>
                  </a:lnTo>
                  <a:lnTo>
                    <a:pt x="36" y="18"/>
                  </a:lnTo>
                  <a:lnTo>
                    <a:pt x="36" y="18"/>
                  </a:lnTo>
                  <a:lnTo>
                    <a:pt x="36" y="18"/>
                  </a:lnTo>
                  <a:lnTo>
                    <a:pt x="36" y="18"/>
                  </a:lnTo>
                  <a:lnTo>
                    <a:pt x="36" y="19"/>
                  </a:lnTo>
                  <a:lnTo>
                    <a:pt x="35" y="19"/>
                  </a:lnTo>
                  <a:lnTo>
                    <a:pt x="35" y="19"/>
                  </a:lnTo>
                  <a:lnTo>
                    <a:pt x="35" y="19"/>
                  </a:lnTo>
                  <a:lnTo>
                    <a:pt x="34" y="20"/>
                  </a:lnTo>
                  <a:lnTo>
                    <a:pt x="34" y="19"/>
                  </a:lnTo>
                  <a:lnTo>
                    <a:pt x="34" y="19"/>
                  </a:lnTo>
                  <a:lnTo>
                    <a:pt x="33" y="19"/>
                  </a:lnTo>
                  <a:lnTo>
                    <a:pt x="33" y="19"/>
                  </a:lnTo>
                  <a:lnTo>
                    <a:pt x="33" y="19"/>
                  </a:lnTo>
                  <a:lnTo>
                    <a:pt x="33" y="19"/>
                  </a:lnTo>
                  <a:lnTo>
                    <a:pt x="33" y="19"/>
                  </a:lnTo>
                  <a:lnTo>
                    <a:pt x="33" y="18"/>
                  </a:lnTo>
                  <a:lnTo>
                    <a:pt x="33" y="18"/>
                  </a:lnTo>
                  <a:lnTo>
                    <a:pt x="33" y="18"/>
                  </a:lnTo>
                  <a:lnTo>
                    <a:pt x="33" y="18"/>
                  </a:lnTo>
                  <a:lnTo>
                    <a:pt x="33" y="18"/>
                  </a:lnTo>
                  <a:lnTo>
                    <a:pt x="33" y="16"/>
                  </a:lnTo>
                  <a:lnTo>
                    <a:pt x="33" y="16"/>
                  </a:lnTo>
                  <a:lnTo>
                    <a:pt x="33" y="16"/>
                  </a:lnTo>
                  <a:lnTo>
                    <a:pt x="33" y="16"/>
                  </a:lnTo>
                  <a:lnTo>
                    <a:pt x="34" y="16"/>
                  </a:lnTo>
                  <a:lnTo>
                    <a:pt x="34" y="16"/>
                  </a:lnTo>
                  <a:lnTo>
                    <a:pt x="34" y="16"/>
                  </a:lnTo>
                  <a:close/>
                  <a:moveTo>
                    <a:pt x="14" y="10"/>
                  </a:moveTo>
                  <a:lnTo>
                    <a:pt x="14" y="10"/>
                  </a:lnTo>
                  <a:lnTo>
                    <a:pt x="15" y="9"/>
                  </a:lnTo>
                  <a:lnTo>
                    <a:pt x="15" y="9"/>
                  </a:lnTo>
                  <a:lnTo>
                    <a:pt x="17" y="10"/>
                  </a:lnTo>
                  <a:lnTo>
                    <a:pt x="17" y="10"/>
                  </a:lnTo>
                  <a:lnTo>
                    <a:pt x="18" y="10"/>
                  </a:lnTo>
                  <a:lnTo>
                    <a:pt x="18" y="10"/>
                  </a:lnTo>
                  <a:lnTo>
                    <a:pt x="18" y="10"/>
                  </a:lnTo>
                  <a:lnTo>
                    <a:pt x="18" y="10"/>
                  </a:lnTo>
                  <a:lnTo>
                    <a:pt x="18" y="10"/>
                  </a:lnTo>
                  <a:lnTo>
                    <a:pt x="18" y="11"/>
                  </a:lnTo>
                  <a:lnTo>
                    <a:pt x="18" y="11"/>
                  </a:lnTo>
                  <a:lnTo>
                    <a:pt x="17" y="11"/>
                  </a:lnTo>
                  <a:lnTo>
                    <a:pt x="15" y="10"/>
                  </a:lnTo>
                  <a:lnTo>
                    <a:pt x="15" y="10"/>
                  </a:lnTo>
                  <a:lnTo>
                    <a:pt x="14" y="10"/>
                  </a:lnTo>
                  <a:lnTo>
                    <a:pt x="14" y="11"/>
                  </a:lnTo>
                  <a:lnTo>
                    <a:pt x="14" y="11"/>
                  </a:lnTo>
                  <a:lnTo>
                    <a:pt x="14" y="12"/>
                  </a:lnTo>
                  <a:lnTo>
                    <a:pt x="14" y="12"/>
                  </a:lnTo>
                  <a:lnTo>
                    <a:pt x="14" y="11"/>
                  </a:lnTo>
                  <a:lnTo>
                    <a:pt x="13" y="11"/>
                  </a:lnTo>
                  <a:lnTo>
                    <a:pt x="13" y="11"/>
                  </a:lnTo>
                  <a:lnTo>
                    <a:pt x="13" y="11"/>
                  </a:lnTo>
                  <a:lnTo>
                    <a:pt x="13" y="11"/>
                  </a:lnTo>
                  <a:lnTo>
                    <a:pt x="13" y="10"/>
                  </a:lnTo>
                  <a:lnTo>
                    <a:pt x="13" y="10"/>
                  </a:lnTo>
                  <a:lnTo>
                    <a:pt x="13" y="10"/>
                  </a:lnTo>
                  <a:lnTo>
                    <a:pt x="13" y="10"/>
                  </a:lnTo>
                  <a:lnTo>
                    <a:pt x="13" y="10"/>
                  </a:lnTo>
                  <a:lnTo>
                    <a:pt x="13" y="10"/>
                  </a:lnTo>
                  <a:lnTo>
                    <a:pt x="13" y="10"/>
                  </a:lnTo>
                  <a:lnTo>
                    <a:pt x="13" y="9"/>
                  </a:lnTo>
                  <a:lnTo>
                    <a:pt x="13" y="9"/>
                  </a:lnTo>
                  <a:lnTo>
                    <a:pt x="14" y="9"/>
                  </a:lnTo>
                  <a:lnTo>
                    <a:pt x="14" y="9"/>
                  </a:lnTo>
                  <a:lnTo>
                    <a:pt x="14" y="9"/>
                  </a:lnTo>
                  <a:lnTo>
                    <a:pt x="14" y="9"/>
                  </a:lnTo>
                  <a:lnTo>
                    <a:pt x="14" y="10"/>
                  </a:lnTo>
                  <a:close/>
                  <a:moveTo>
                    <a:pt x="34" y="9"/>
                  </a:moveTo>
                  <a:lnTo>
                    <a:pt x="34" y="9"/>
                  </a:lnTo>
                  <a:lnTo>
                    <a:pt x="34" y="9"/>
                  </a:lnTo>
                  <a:lnTo>
                    <a:pt x="34" y="9"/>
                  </a:lnTo>
                  <a:lnTo>
                    <a:pt x="34" y="9"/>
                  </a:lnTo>
                  <a:lnTo>
                    <a:pt x="34" y="9"/>
                  </a:lnTo>
                  <a:lnTo>
                    <a:pt x="34" y="10"/>
                  </a:lnTo>
                  <a:lnTo>
                    <a:pt x="34" y="10"/>
                  </a:lnTo>
                  <a:lnTo>
                    <a:pt x="34" y="10"/>
                  </a:lnTo>
                  <a:lnTo>
                    <a:pt x="34" y="10"/>
                  </a:lnTo>
                  <a:lnTo>
                    <a:pt x="34" y="10"/>
                  </a:lnTo>
                  <a:lnTo>
                    <a:pt x="34" y="10"/>
                  </a:lnTo>
                  <a:lnTo>
                    <a:pt x="34" y="10"/>
                  </a:lnTo>
                  <a:lnTo>
                    <a:pt x="34" y="10"/>
                  </a:lnTo>
                  <a:lnTo>
                    <a:pt x="34" y="10"/>
                  </a:lnTo>
                  <a:lnTo>
                    <a:pt x="33" y="10"/>
                  </a:lnTo>
                  <a:lnTo>
                    <a:pt x="33" y="10"/>
                  </a:lnTo>
                  <a:lnTo>
                    <a:pt x="33" y="9"/>
                  </a:lnTo>
                  <a:lnTo>
                    <a:pt x="33" y="9"/>
                  </a:lnTo>
                  <a:lnTo>
                    <a:pt x="33" y="9"/>
                  </a:lnTo>
                  <a:lnTo>
                    <a:pt x="33" y="9"/>
                  </a:lnTo>
                  <a:lnTo>
                    <a:pt x="33" y="7"/>
                  </a:lnTo>
                  <a:lnTo>
                    <a:pt x="33" y="7"/>
                  </a:lnTo>
                  <a:lnTo>
                    <a:pt x="33" y="7"/>
                  </a:lnTo>
                  <a:lnTo>
                    <a:pt x="33" y="7"/>
                  </a:lnTo>
                  <a:lnTo>
                    <a:pt x="33" y="7"/>
                  </a:lnTo>
                  <a:lnTo>
                    <a:pt x="33" y="7"/>
                  </a:lnTo>
                  <a:lnTo>
                    <a:pt x="33" y="7"/>
                  </a:lnTo>
                  <a:lnTo>
                    <a:pt x="33" y="6"/>
                  </a:lnTo>
                  <a:lnTo>
                    <a:pt x="33" y="6"/>
                  </a:lnTo>
                  <a:lnTo>
                    <a:pt x="34" y="6"/>
                  </a:lnTo>
                  <a:lnTo>
                    <a:pt x="34" y="6"/>
                  </a:lnTo>
                  <a:lnTo>
                    <a:pt x="34" y="6"/>
                  </a:lnTo>
                  <a:lnTo>
                    <a:pt x="34" y="6"/>
                  </a:lnTo>
                  <a:lnTo>
                    <a:pt x="34" y="6"/>
                  </a:lnTo>
                  <a:lnTo>
                    <a:pt x="34" y="6"/>
                  </a:lnTo>
                  <a:lnTo>
                    <a:pt x="34" y="6"/>
                  </a:lnTo>
                  <a:lnTo>
                    <a:pt x="34" y="6"/>
                  </a:lnTo>
                  <a:lnTo>
                    <a:pt x="34" y="6"/>
                  </a:lnTo>
                  <a:lnTo>
                    <a:pt x="34" y="6"/>
                  </a:lnTo>
                  <a:lnTo>
                    <a:pt x="34" y="7"/>
                  </a:lnTo>
                  <a:lnTo>
                    <a:pt x="34" y="9"/>
                  </a:lnTo>
                  <a:lnTo>
                    <a:pt x="34" y="9"/>
                  </a:lnTo>
                  <a:close/>
                  <a:moveTo>
                    <a:pt x="6" y="5"/>
                  </a:moveTo>
                  <a:lnTo>
                    <a:pt x="6" y="5"/>
                  </a:lnTo>
                  <a:lnTo>
                    <a:pt x="6" y="5"/>
                  </a:lnTo>
                  <a:lnTo>
                    <a:pt x="6" y="5"/>
                  </a:lnTo>
                  <a:lnTo>
                    <a:pt x="6" y="5"/>
                  </a:lnTo>
                  <a:lnTo>
                    <a:pt x="6" y="5"/>
                  </a:lnTo>
                  <a:lnTo>
                    <a:pt x="6" y="5"/>
                  </a:lnTo>
                  <a:lnTo>
                    <a:pt x="6" y="5"/>
                  </a:lnTo>
                  <a:lnTo>
                    <a:pt x="6" y="6"/>
                  </a:lnTo>
                  <a:lnTo>
                    <a:pt x="6" y="6"/>
                  </a:lnTo>
                  <a:lnTo>
                    <a:pt x="6" y="6"/>
                  </a:lnTo>
                  <a:lnTo>
                    <a:pt x="6" y="6"/>
                  </a:lnTo>
                  <a:lnTo>
                    <a:pt x="6" y="6"/>
                  </a:lnTo>
                  <a:lnTo>
                    <a:pt x="6" y="6"/>
                  </a:lnTo>
                  <a:lnTo>
                    <a:pt x="6" y="6"/>
                  </a:lnTo>
                  <a:lnTo>
                    <a:pt x="5" y="6"/>
                  </a:lnTo>
                  <a:lnTo>
                    <a:pt x="5" y="6"/>
                  </a:lnTo>
                  <a:lnTo>
                    <a:pt x="5" y="7"/>
                  </a:lnTo>
                  <a:lnTo>
                    <a:pt x="5" y="7"/>
                  </a:lnTo>
                  <a:lnTo>
                    <a:pt x="5" y="7"/>
                  </a:lnTo>
                  <a:lnTo>
                    <a:pt x="4" y="6"/>
                  </a:lnTo>
                  <a:lnTo>
                    <a:pt x="4" y="6"/>
                  </a:lnTo>
                  <a:lnTo>
                    <a:pt x="4" y="6"/>
                  </a:lnTo>
                  <a:lnTo>
                    <a:pt x="4" y="6"/>
                  </a:lnTo>
                  <a:lnTo>
                    <a:pt x="4" y="6"/>
                  </a:lnTo>
                  <a:lnTo>
                    <a:pt x="4" y="6"/>
                  </a:lnTo>
                  <a:lnTo>
                    <a:pt x="4" y="6"/>
                  </a:lnTo>
                  <a:lnTo>
                    <a:pt x="4" y="5"/>
                  </a:lnTo>
                  <a:lnTo>
                    <a:pt x="4" y="5"/>
                  </a:lnTo>
                  <a:lnTo>
                    <a:pt x="5" y="5"/>
                  </a:lnTo>
                  <a:lnTo>
                    <a:pt x="5" y="5"/>
                  </a:lnTo>
                  <a:lnTo>
                    <a:pt x="5" y="5"/>
                  </a:lnTo>
                  <a:lnTo>
                    <a:pt x="5" y="5"/>
                  </a:lnTo>
                  <a:lnTo>
                    <a:pt x="5" y="5"/>
                  </a:lnTo>
                  <a:lnTo>
                    <a:pt x="5" y="5"/>
                  </a:lnTo>
                  <a:lnTo>
                    <a:pt x="5" y="5"/>
                  </a:lnTo>
                  <a:lnTo>
                    <a:pt x="5" y="5"/>
                  </a:lnTo>
                  <a:lnTo>
                    <a:pt x="6" y="5"/>
                  </a:lnTo>
                  <a:lnTo>
                    <a:pt x="6" y="5"/>
                  </a:lnTo>
                  <a:close/>
                  <a:moveTo>
                    <a:pt x="4" y="0"/>
                  </a:moveTo>
                  <a:lnTo>
                    <a:pt x="4" y="0"/>
                  </a:lnTo>
                  <a:lnTo>
                    <a:pt x="4" y="0"/>
                  </a:lnTo>
                  <a:lnTo>
                    <a:pt x="5" y="0"/>
                  </a:lnTo>
                  <a:lnTo>
                    <a:pt x="5" y="0"/>
                  </a:lnTo>
                  <a:lnTo>
                    <a:pt x="5" y="0"/>
                  </a:lnTo>
                  <a:lnTo>
                    <a:pt x="5" y="2"/>
                  </a:lnTo>
                  <a:lnTo>
                    <a:pt x="5" y="2"/>
                  </a:lnTo>
                  <a:lnTo>
                    <a:pt x="5" y="2"/>
                  </a:lnTo>
                  <a:lnTo>
                    <a:pt x="5" y="2"/>
                  </a:lnTo>
                  <a:lnTo>
                    <a:pt x="5" y="2"/>
                  </a:lnTo>
                  <a:lnTo>
                    <a:pt x="5" y="2"/>
                  </a:lnTo>
                  <a:lnTo>
                    <a:pt x="5" y="2"/>
                  </a:lnTo>
                  <a:lnTo>
                    <a:pt x="5" y="2"/>
                  </a:lnTo>
                  <a:lnTo>
                    <a:pt x="5" y="3"/>
                  </a:lnTo>
                  <a:lnTo>
                    <a:pt x="5" y="3"/>
                  </a:lnTo>
                  <a:lnTo>
                    <a:pt x="5" y="3"/>
                  </a:lnTo>
                  <a:lnTo>
                    <a:pt x="5" y="3"/>
                  </a:lnTo>
                  <a:lnTo>
                    <a:pt x="5" y="3"/>
                  </a:lnTo>
                  <a:lnTo>
                    <a:pt x="4" y="3"/>
                  </a:lnTo>
                  <a:lnTo>
                    <a:pt x="4" y="3"/>
                  </a:lnTo>
                  <a:lnTo>
                    <a:pt x="4" y="4"/>
                  </a:lnTo>
                  <a:lnTo>
                    <a:pt x="3" y="4"/>
                  </a:lnTo>
                  <a:lnTo>
                    <a:pt x="3" y="4"/>
                  </a:lnTo>
                  <a:lnTo>
                    <a:pt x="3" y="5"/>
                  </a:lnTo>
                  <a:lnTo>
                    <a:pt x="1" y="5"/>
                  </a:lnTo>
                  <a:lnTo>
                    <a:pt x="1" y="5"/>
                  </a:lnTo>
                  <a:lnTo>
                    <a:pt x="1" y="5"/>
                  </a:lnTo>
                  <a:lnTo>
                    <a:pt x="1" y="5"/>
                  </a:lnTo>
                  <a:lnTo>
                    <a:pt x="0" y="5"/>
                  </a:lnTo>
                  <a:lnTo>
                    <a:pt x="0" y="5"/>
                  </a:lnTo>
                  <a:lnTo>
                    <a:pt x="0" y="5"/>
                  </a:lnTo>
                  <a:lnTo>
                    <a:pt x="0" y="4"/>
                  </a:lnTo>
                  <a:lnTo>
                    <a:pt x="0" y="3"/>
                  </a:lnTo>
                  <a:lnTo>
                    <a:pt x="0" y="3"/>
                  </a:lnTo>
                  <a:lnTo>
                    <a:pt x="0" y="3"/>
                  </a:lnTo>
                  <a:lnTo>
                    <a:pt x="0" y="3"/>
                  </a:lnTo>
                  <a:lnTo>
                    <a:pt x="0" y="3"/>
                  </a:lnTo>
                  <a:lnTo>
                    <a:pt x="0" y="3"/>
                  </a:lnTo>
                  <a:lnTo>
                    <a:pt x="0" y="2"/>
                  </a:lnTo>
                  <a:lnTo>
                    <a:pt x="0" y="2"/>
                  </a:lnTo>
                  <a:lnTo>
                    <a:pt x="0" y="2"/>
                  </a:lnTo>
                  <a:lnTo>
                    <a:pt x="1" y="2"/>
                  </a:lnTo>
                  <a:lnTo>
                    <a:pt x="1" y="2"/>
                  </a:lnTo>
                  <a:lnTo>
                    <a:pt x="1" y="2"/>
                  </a:lnTo>
                  <a:lnTo>
                    <a:pt x="1" y="2"/>
                  </a:lnTo>
                  <a:lnTo>
                    <a:pt x="1" y="2"/>
                  </a:lnTo>
                  <a:lnTo>
                    <a:pt x="3" y="2"/>
                  </a:lnTo>
                  <a:lnTo>
                    <a:pt x="3" y="0"/>
                  </a:lnTo>
                  <a:lnTo>
                    <a:pt x="4" y="0"/>
                  </a:lnTo>
                  <a:lnTo>
                    <a:pt x="4"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3" name="Freeform 867">
              <a:extLst>
                <a:ext uri="{FF2B5EF4-FFF2-40B4-BE49-F238E27FC236}">
                  <a16:creationId xmlns="" xmlns:a16="http://schemas.microsoft.com/office/drawing/2014/main" id="{D3625AC7-0B1F-4092-AB00-6AEC99CEE0B2}"/>
                </a:ext>
              </a:extLst>
            </p:cNvPr>
            <p:cNvSpPr>
              <a:spLocks noEditPoints="1"/>
            </p:cNvSpPr>
            <p:nvPr/>
          </p:nvSpPr>
          <p:spPr bwMode="auto">
            <a:xfrm>
              <a:off x="4520164" y="2843876"/>
              <a:ext cx="84245" cy="116156"/>
            </a:xfrm>
            <a:custGeom>
              <a:avLst/>
              <a:gdLst>
                <a:gd name="T0" fmla="*/ 1 w 66"/>
                <a:gd name="T1" fmla="*/ 91 h 91"/>
                <a:gd name="T2" fmla="*/ 31 w 66"/>
                <a:gd name="T3" fmla="*/ 19 h 91"/>
                <a:gd name="T4" fmla="*/ 32 w 66"/>
                <a:gd name="T5" fmla="*/ 17 h 91"/>
                <a:gd name="T6" fmla="*/ 35 w 66"/>
                <a:gd name="T7" fmla="*/ 5 h 91"/>
                <a:gd name="T8" fmla="*/ 39 w 66"/>
                <a:gd name="T9" fmla="*/ 2 h 91"/>
                <a:gd name="T10" fmla="*/ 42 w 66"/>
                <a:gd name="T11" fmla="*/ 5 h 91"/>
                <a:gd name="T12" fmla="*/ 44 w 66"/>
                <a:gd name="T13" fmla="*/ 5 h 91"/>
                <a:gd name="T14" fmla="*/ 46 w 66"/>
                <a:gd name="T15" fmla="*/ 7 h 91"/>
                <a:gd name="T16" fmla="*/ 51 w 66"/>
                <a:gd name="T17" fmla="*/ 7 h 91"/>
                <a:gd name="T18" fmla="*/ 53 w 66"/>
                <a:gd name="T19" fmla="*/ 5 h 91"/>
                <a:gd name="T20" fmla="*/ 53 w 66"/>
                <a:gd name="T21" fmla="*/ 7 h 91"/>
                <a:gd name="T22" fmla="*/ 54 w 66"/>
                <a:gd name="T23" fmla="*/ 12 h 91"/>
                <a:gd name="T24" fmla="*/ 60 w 66"/>
                <a:gd name="T25" fmla="*/ 20 h 91"/>
                <a:gd name="T26" fmla="*/ 61 w 66"/>
                <a:gd name="T27" fmla="*/ 22 h 91"/>
                <a:gd name="T28" fmla="*/ 65 w 66"/>
                <a:gd name="T29" fmla="*/ 26 h 91"/>
                <a:gd name="T30" fmla="*/ 65 w 66"/>
                <a:gd name="T31" fmla="*/ 28 h 91"/>
                <a:gd name="T32" fmla="*/ 63 w 66"/>
                <a:gd name="T33" fmla="*/ 26 h 91"/>
                <a:gd name="T34" fmla="*/ 61 w 66"/>
                <a:gd name="T35" fmla="*/ 29 h 91"/>
                <a:gd name="T36" fmla="*/ 63 w 66"/>
                <a:gd name="T37" fmla="*/ 35 h 91"/>
                <a:gd name="T38" fmla="*/ 61 w 66"/>
                <a:gd name="T39" fmla="*/ 37 h 91"/>
                <a:gd name="T40" fmla="*/ 61 w 66"/>
                <a:gd name="T41" fmla="*/ 42 h 91"/>
                <a:gd name="T42" fmla="*/ 59 w 66"/>
                <a:gd name="T43" fmla="*/ 45 h 91"/>
                <a:gd name="T44" fmla="*/ 61 w 66"/>
                <a:gd name="T45" fmla="*/ 49 h 91"/>
                <a:gd name="T46" fmla="*/ 59 w 66"/>
                <a:gd name="T47" fmla="*/ 47 h 91"/>
                <a:gd name="T48" fmla="*/ 58 w 66"/>
                <a:gd name="T49" fmla="*/ 42 h 91"/>
                <a:gd name="T50" fmla="*/ 58 w 66"/>
                <a:gd name="T51" fmla="*/ 41 h 91"/>
                <a:gd name="T52" fmla="*/ 54 w 66"/>
                <a:gd name="T53" fmla="*/ 40 h 91"/>
                <a:gd name="T54" fmla="*/ 56 w 66"/>
                <a:gd name="T55" fmla="*/ 42 h 91"/>
                <a:gd name="T56" fmla="*/ 56 w 66"/>
                <a:gd name="T57" fmla="*/ 44 h 91"/>
                <a:gd name="T58" fmla="*/ 53 w 66"/>
                <a:gd name="T59" fmla="*/ 44 h 91"/>
                <a:gd name="T60" fmla="*/ 50 w 66"/>
                <a:gd name="T61" fmla="*/ 42 h 91"/>
                <a:gd name="T62" fmla="*/ 51 w 66"/>
                <a:gd name="T63" fmla="*/ 41 h 91"/>
                <a:gd name="T64" fmla="*/ 51 w 66"/>
                <a:gd name="T65" fmla="*/ 38 h 91"/>
                <a:gd name="T66" fmla="*/ 52 w 66"/>
                <a:gd name="T67" fmla="*/ 37 h 91"/>
                <a:gd name="T68" fmla="*/ 51 w 66"/>
                <a:gd name="T69" fmla="*/ 35 h 91"/>
                <a:gd name="T70" fmla="*/ 47 w 66"/>
                <a:gd name="T71" fmla="*/ 30 h 91"/>
                <a:gd name="T72" fmla="*/ 44 w 66"/>
                <a:gd name="T73" fmla="*/ 28 h 91"/>
                <a:gd name="T74" fmla="*/ 42 w 66"/>
                <a:gd name="T75" fmla="*/ 28 h 91"/>
                <a:gd name="T76" fmla="*/ 38 w 66"/>
                <a:gd name="T77" fmla="*/ 26 h 91"/>
                <a:gd name="T78" fmla="*/ 38 w 66"/>
                <a:gd name="T79" fmla="*/ 23 h 91"/>
                <a:gd name="T80" fmla="*/ 35 w 66"/>
                <a:gd name="T81" fmla="*/ 20 h 91"/>
                <a:gd name="T82" fmla="*/ 33 w 66"/>
                <a:gd name="T83" fmla="*/ 19 h 91"/>
                <a:gd name="T84" fmla="*/ 31 w 66"/>
                <a:gd name="T85" fmla="*/ 16 h 91"/>
                <a:gd name="T86" fmla="*/ 30 w 66"/>
                <a:gd name="T87" fmla="*/ 17 h 91"/>
                <a:gd name="T88" fmla="*/ 32 w 66"/>
                <a:gd name="T89" fmla="*/ 20 h 91"/>
                <a:gd name="T90" fmla="*/ 33 w 66"/>
                <a:gd name="T91" fmla="*/ 21 h 91"/>
                <a:gd name="T92" fmla="*/ 35 w 66"/>
                <a:gd name="T93" fmla="*/ 22 h 91"/>
                <a:gd name="T94" fmla="*/ 33 w 66"/>
                <a:gd name="T95" fmla="*/ 23 h 91"/>
                <a:gd name="T96" fmla="*/ 31 w 66"/>
                <a:gd name="T97" fmla="*/ 26 h 91"/>
                <a:gd name="T98" fmla="*/ 29 w 66"/>
                <a:gd name="T99" fmla="*/ 23 h 91"/>
                <a:gd name="T100" fmla="*/ 25 w 66"/>
                <a:gd name="T101" fmla="*/ 21 h 91"/>
                <a:gd name="T102" fmla="*/ 22 w 66"/>
                <a:gd name="T103" fmla="*/ 17 h 91"/>
                <a:gd name="T104" fmla="*/ 22 w 66"/>
                <a:gd name="T105" fmla="*/ 13 h 91"/>
                <a:gd name="T106" fmla="*/ 24 w 66"/>
                <a:gd name="T107" fmla="*/ 10 h 91"/>
                <a:gd name="T108" fmla="*/ 25 w 66"/>
                <a:gd name="T109" fmla="*/ 8 h 91"/>
                <a:gd name="T110" fmla="*/ 23 w 66"/>
                <a:gd name="T111" fmla="*/ 6 h 91"/>
                <a:gd name="T112" fmla="*/ 22 w 66"/>
                <a:gd name="T113" fmla="*/ 5 h 91"/>
                <a:gd name="T114" fmla="*/ 25 w 66"/>
                <a:gd name="T115" fmla="*/ 3 h 91"/>
                <a:gd name="T116" fmla="*/ 25 w 66"/>
                <a:gd name="T117" fmla="*/ 0 h 91"/>
                <a:gd name="T118" fmla="*/ 29 w 66"/>
                <a:gd name="T119" fmla="*/ 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91">
                  <a:moveTo>
                    <a:pt x="1" y="91"/>
                  </a:moveTo>
                  <a:lnTo>
                    <a:pt x="0" y="91"/>
                  </a:lnTo>
                  <a:lnTo>
                    <a:pt x="1" y="90"/>
                  </a:lnTo>
                  <a:lnTo>
                    <a:pt x="1" y="91"/>
                  </a:lnTo>
                  <a:close/>
                  <a:moveTo>
                    <a:pt x="31" y="17"/>
                  </a:moveTo>
                  <a:lnTo>
                    <a:pt x="32" y="17"/>
                  </a:lnTo>
                  <a:lnTo>
                    <a:pt x="32" y="19"/>
                  </a:lnTo>
                  <a:lnTo>
                    <a:pt x="31" y="19"/>
                  </a:lnTo>
                  <a:lnTo>
                    <a:pt x="31" y="17"/>
                  </a:lnTo>
                  <a:lnTo>
                    <a:pt x="30" y="17"/>
                  </a:lnTo>
                  <a:lnTo>
                    <a:pt x="31" y="17"/>
                  </a:lnTo>
                  <a:lnTo>
                    <a:pt x="32" y="17"/>
                  </a:lnTo>
                  <a:lnTo>
                    <a:pt x="31" y="17"/>
                  </a:lnTo>
                  <a:close/>
                  <a:moveTo>
                    <a:pt x="31" y="2"/>
                  </a:moveTo>
                  <a:lnTo>
                    <a:pt x="33" y="3"/>
                  </a:lnTo>
                  <a:lnTo>
                    <a:pt x="35" y="5"/>
                  </a:lnTo>
                  <a:lnTo>
                    <a:pt x="36" y="5"/>
                  </a:lnTo>
                  <a:lnTo>
                    <a:pt x="37" y="3"/>
                  </a:lnTo>
                  <a:lnTo>
                    <a:pt x="38" y="2"/>
                  </a:lnTo>
                  <a:lnTo>
                    <a:pt x="39" y="2"/>
                  </a:lnTo>
                  <a:lnTo>
                    <a:pt x="39" y="3"/>
                  </a:lnTo>
                  <a:lnTo>
                    <a:pt x="40" y="3"/>
                  </a:lnTo>
                  <a:lnTo>
                    <a:pt x="42" y="3"/>
                  </a:lnTo>
                  <a:lnTo>
                    <a:pt x="42" y="5"/>
                  </a:lnTo>
                  <a:lnTo>
                    <a:pt x="43" y="5"/>
                  </a:lnTo>
                  <a:lnTo>
                    <a:pt x="43" y="3"/>
                  </a:lnTo>
                  <a:lnTo>
                    <a:pt x="43" y="5"/>
                  </a:lnTo>
                  <a:lnTo>
                    <a:pt x="44" y="5"/>
                  </a:lnTo>
                  <a:lnTo>
                    <a:pt x="44" y="6"/>
                  </a:lnTo>
                  <a:lnTo>
                    <a:pt x="45" y="6"/>
                  </a:lnTo>
                  <a:lnTo>
                    <a:pt x="45" y="7"/>
                  </a:lnTo>
                  <a:lnTo>
                    <a:pt x="46" y="7"/>
                  </a:lnTo>
                  <a:lnTo>
                    <a:pt x="47" y="7"/>
                  </a:lnTo>
                  <a:lnTo>
                    <a:pt x="49" y="8"/>
                  </a:lnTo>
                  <a:lnTo>
                    <a:pt x="50" y="8"/>
                  </a:lnTo>
                  <a:lnTo>
                    <a:pt x="51" y="7"/>
                  </a:lnTo>
                  <a:lnTo>
                    <a:pt x="52" y="7"/>
                  </a:lnTo>
                  <a:lnTo>
                    <a:pt x="52" y="6"/>
                  </a:lnTo>
                  <a:lnTo>
                    <a:pt x="52" y="5"/>
                  </a:lnTo>
                  <a:lnTo>
                    <a:pt x="53" y="5"/>
                  </a:lnTo>
                  <a:lnTo>
                    <a:pt x="53" y="6"/>
                  </a:lnTo>
                  <a:lnTo>
                    <a:pt x="53" y="7"/>
                  </a:lnTo>
                  <a:lnTo>
                    <a:pt x="53" y="6"/>
                  </a:lnTo>
                  <a:lnTo>
                    <a:pt x="53" y="7"/>
                  </a:lnTo>
                  <a:lnTo>
                    <a:pt x="53" y="8"/>
                  </a:lnTo>
                  <a:lnTo>
                    <a:pt x="53" y="7"/>
                  </a:lnTo>
                  <a:lnTo>
                    <a:pt x="54" y="9"/>
                  </a:lnTo>
                  <a:lnTo>
                    <a:pt x="54" y="12"/>
                  </a:lnTo>
                  <a:lnTo>
                    <a:pt x="56" y="14"/>
                  </a:lnTo>
                  <a:lnTo>
                    <a:pt x="58" y="17"/>
                  </a:lnTo>
                  <a:lnTo>
                    <a:pt x="59" y="19"/>
                  </a:lnTo>
                  <a:lnTo>
                    <a:pt x="60" y="20"/>
                  </a:lnTo>
                  <a:lnTo>
                    <a:pt x="60" y="19"/>
                  </a:lnTo>
                  <a:lnTo>
                    <a:pt x="60" y="20"/>
                  </a:lnTo>
                  <a:lnTo>
                    <a:pt x="61" y="21"/>
                  </a:lnTo>
                  <a:lnTo>
                    <a:pt x="61" y="22"/>
                  </a:lnTo>
                  <a:lnTo>
                    <a:pt x="63" y="23"/>
                  </a:lnTo>
                  <a:lnTo>
                    <a:pt x="64" y="23"/>
                  </a:lnTo>
                  <a:lnTo>
                    <a:pt x="64" y="24"/>
                  </a:lnTo>
                  <a:lnTo>
                    <a:pt x="65" y="26"/>
                  </a:lnTo>
                  <a:lnTo>
                    <a:pt x="66" y="26"/>
                  </a:lnTo>
                  <a:lnTo>
                    <a:pt x="66" y="27"/>
                  </a:lnTo>
                  <a:lnTo>
                    <a:pt x="66" y="28"/>
                  </a:lnTo>
                  <a:lnTo>
                    <a:pt x="65" y="28"/>
                  </a:lnTo>
                  <a:lnTo>
                    <a:pt x="65" y="27"/>
                  </a:lnTo>
                  <a:lnTo>
                    <a:pt x="64" y="27"/>
                  </a:lnTo>
                  <a:lnTo>
                    <a:pt x="64" y="26"/>
                  </a:lnTo>
                  <a:lnTo>
                    <a:pt x="63" y="26"/>
                  </a:lnTo>
                  <a:lnTo>
                    <a:pt x="63" y="27"/>
                  </a:lnTo>
                  <a:lnTo>
                    <a:pt x="63" y="28"/>
                  </a:lnTo>
                  <a:lnTo>
                    <a:pt x="61" y="28"/>
                  </a:lnTo>
                  <a:lnTo>
                    <a:pt x="61" y="29"/>
                  </a:lnTo>
                  <a:lnTo>
                    <a:pt x="61" y="31"/>
                  </a:lnTo>
                  <a:lnTo>
                    <a:pt x="61" y="34"/>
                  </a:lnTo>
                  <a:lnTo>
                    <a:pt x="61" y="35"/>
                  </a:lnTo>
                  <a:lnTo>
                    <a:pt x="63" y="35"/>
                  </a:lnTo>
                  <a:lnTo>
                    <a:pt x="64" y="35"/>
                  </a:lnTo>
                  <a:lnTo>
                    <a:pt x="64" y="36"/>
                  </a:lnTo>
                  <a:lnTo>
                    <a:pt x="64" y="37"/>
                  </a:lnTo>
                  <a:lnTo>
                    <a:pt x="61" y="37"/>
                  </a:lnTo>
                  <a:lnTo>
                    <a:pt x="61" y="38"/>
                  </a:lnTo>
                  <a:lnTo>
                    <a:pt x="61" y="40"/>
                  </a:lnTo>
                  <a:lnTo>
                    <a:pt x="61" y="41"/>
                  </a:lnTo>
                  <a:lnTo>
                    <a:pt x="61" y="42"/>
                  </a:lnTo>
                  <a:lnTo>
                    <a:pt x="61" y="43"/>
                  </a:lnTo>
                  <a:lnTo>
                    <a:pt x="61" y="44"/>
                  </a:lnTo>
                  <a:lnTo>
                    <a:pt x="60" y="44"/>
                  </a:lnTo>
                  <a:lnTo>
                    <a:pt x="59" y="45"/>
                  </a:lnTo>
                  <a:lnTo>
                    <a:pt x="59" y="47"/>
                  </a:lnTo>
                  <a:lnTo>
                    <a:pt x="60" y="47"/>
                  </a:lnTo>
                  <a:lnTo>
                    <a:pt x="60" y="48"/>
                  </a:lnTo>
                  <a:lnTo>
                    <a:pt x="61" y="49"/>
                  </a:lnTo>
                  <a:lnTo>
                    <a:pt x="60" y="50"/>
                  </a:lnTo>
                  <a:lnTo>
                    <a:pt x="60" y="49"/>
                  </a:lnTo>
                  <a:lnTo>
                    <a:pt x="60" y="48"/>
                  </a:lnTo>
                  <a:lnTo>
                    <a:pt x="59" y="47"/>
                  </a:lnTo>
                  <a:lnTo>
                    <a:pt x="58" y="45"/>
                  </a:lnTo>
                  <a:lnTo>
                    <a:pt x="58" y="44"/>
                  </a:lnTo>
                  <a:lnTo>
                    <a:pt x="58" y="43"/>
                  </a:lnTo>
                  <a:lnTo>
                    <a:pt x="58" y="42"/>
                  </a:lnTo>
                  <a:lnTo>
                    <a:pt x="57" y="42"/>
                  </a:lnTo>
                  <a:lnTo>
                    <a:pt x="57" y="41"/>
                  </a:lnTo>
                  <a:lnTo>
                    <a:pt x="58" y="42"/>
                  </a:lnTo>
                  <a:lnTo>
                    <a:pt x="58" y="41"/>
                  </a:lnTo>
                  <a:lnTo>
                    <a:pt x="57" y="41"/>
                  </a:lnTo>
                  <a:lnTo>
                    <a:pt x="56" y="41"/>
                  </a:lnTo>
                  <a:lnTo>
                    <a:pt x="56" y="40"/>
                  </a:lnTo>
                  <a:lnTo>
                    <a:pt x="54" y="40"/>
                  </a:lnTo>
                  <a:lnTo>
                    <a:pt x="53" y="40"/>
                  </a:lnTo>
                  <a:lnTo>
                    <a:pt x="53" y="41"/>
                  </a:lnTo>
                  <a:lnTo>
                    <a:pt x="54" y="42"/>
                  </a:lnTo>
                  <a:lnTo>
                    <a:pt x="56" y="42"/>
                  </a:lnTo>
                  <a:lnTo>
                    <a:pt x="56" y="43"/>
                  </a:lnTo>
                  <a:lnTo>
                    <a:pt x="56" y="42"/>
                  </a:lnTo>
                  <a:lnTo>
                    <a:pt x="56" y="43"/>
                  </a:lnTo>
                  <a:lnTo>
                    <a:pt x="56" y="44"/>
                  </a:lnTo>
                  <a:lnTo>
                    <a:pt x="56" y="45"/>
                  </a:lnTo>
                  <a:lnTo>
                    <a:pt x="54" y="45"/>
                  </a:lnTo>
                  <a:lnTo>
                    <a:pt x="54" y="44"/>
                  </a:lnTo>
                  <a:lnTo>
                    <a:pt x="53" y="44"/>
                  </a:lnTo>
                  <a:lnTo>
                    <a:pt x="52" y="44"/>
                  </a:lnTo>
                  <a:lnTo>
                    <a:pt x="51" y="44"/>
                  </a:lnTo>
                  <a:lnTo>
                    <a:pt x="51" y="43"/>
                  </a:lnTo>
                  <a:lnTo>
                    <a:pt x="50" y="42"/>
                  </a:lnTo>
                  <a:lnTo>
                    <a:pt x="50" y="41"/>
                  </a:lnTo>
                  <a:lnTo>
                    <a:pt x="50" y="40"/>
                  </a:lnTo>
                  <a:lnTo>
                    <a:pt x="51" y="40"/>
                  </a:lnTo>
                  <a:lnTo>
                    <a:pt x="51" y="41"/>
                  </a:lnTo>
                  <a:lnTo>
                    <a:pt x="51" y="40"/>
                  </a:lnTo>
                  <a:lnTo>
                    <a:pt x="51" y="38"/>
                  </a:lnTo>
                  <a:lnTo>
                    <a:pt x="52" y="38"/>
                  </a:lnTo>
                  <a:lnTo>
                    <a:pt x="51" y="38"/>
                  </a:lnTo>
                  <a:lnTo>
                    <a:pt x="52" y="38"/>
                  </a:lnTo>
                  <a:lnTo>
                    <a:pt x="52" y="37"/>
                  </a:lnTo>
                  <a:lnTo>
                    <a:pt x="51" y="37"/>
                  </a:lnTo>
                  <a:lnTo>
                    <a:pt x="52" y="37"/>
                  </a:lnTo>
                  <a:lnTo>
                    <a:pt x="51" y="37"/>
                  </a:lnTo>
                  <a:lnTo>
                    <a:pt x="51" y="36"/>
                  </a:lnTo>
                  <a:lnTo>
                    <a:pt x="52" y="36"/>
                  </a:lnTo>
                  <a:lnTo>
                    <a:pt x="51" y="35"/>
                  </a:lnTo>
                  <a:lnTo>
                    <a:pt x="51" y="34"/>
                  </a:lnTo>
                  <a:lnTo>
                    <a:pt x="50" y="33"/>
                  </a:lnTo>
                  <a:lnTo>
                    <a:pt x="49" y="31"/>
                  </a:lnTo>
                  <a:lnTo>
                    <a:pt x="47" y="30"/>
                  </a:lnTo>
                  <a:lnTo>
                    <a:pt x="46" y="30"/>
                  </a:lnTo>
                  <a:lnTo>
                    <a:pt x="45" y="29"/>
                  </a:lnTo>
                  <a:lnTo>
                    <a:pt x="44" y="29"/>
                  </a:lnTo>
                  <a:lnTo>
                    <a:pt x="44" y="28"/>
                  </a:lnTo>
                  <a:lnTo>
                    <a:pt x="43" y="28"/>
                  </a:lnTo>
                  <a:lnTo>
                    <a:pt x="44" y="28"/>
                  </a:lnTo>
                  <a:lnTo>
                    <a:pt x="43" y="28"/>
                  </a:lnTo>
                  <a:lnTo>
                    <a:pt x="42" y="28"/>
                  </a:lnTo>
                  <a:lnTo>
                    <a:pt x="40" y="27"/>
                  </a:lnTo>
                  <a:lnTo>
                    <a:pt x="39" y="27"/>
                  </a:lnTo>
                  <a:lnTo>
                    <a:pt x="38" y="27"/>
                  </a:lnTo>
                  <a:lnTo>
                    <a:pt x="38" y="26"/>
                  </a:lnTo>
                  <a:lnTo>
                    <a:pt x="37" y="26"/>
                  </a:lnTo>
                  <a:lnTo>
                    <a:pt x="38" y="24"/>
                  </a:lnTo>
                  <a:lnTo>
                    <a:pt x="37" y="24"/>
                  </a:lnTo>
                  <a:lnTo>
                    <a:pt x="38" y="23"/>
                  </a:lnTo>
                  <a:lnTo>
                    <a:pt x="38" y="22"/>
                  </a:lnTo>
                  <a:lnTo>
                    <a:pt x="37" y="21"/>
                  </a:lnTo>
                  <a:lnTo>
                    <a:pt x="37" y="20"/>
                  </a:lnTo>
                  <a:lnTo>
                    <a:pt x="35" y="20"/>
                  </a:lnTo>
                  <a:lnTo>
                    <a:pt x="36" y="20"/>
                  </a:lnTo>
                  <a:lnTo>
                    <a:pt x="35" y="20"/>
                  </a:lnTo>
                  <a:lnTo>
                    <a:pt x="35" y="19"/>
                  </a:lnTo>
                  <a:lnTo>
                    <a:pt x="33" y="19"/>
                  </a:lnTo>
                  <a:lnTo>
                    <a:pt x="33" y="17"/>
                  </a:lnTo>
                  <a:lnTo>
                    <a:pt x="32" y="17"/>
                  </a:lnTo>
                  <a:lnTo>
                    <a:pt x="32" y="16"/>
                  </a:lnTo>
                  <a:lnTo>
                    <a:pt x="31" y="16"/>
                  </a:lnTo>
                  <a:lnTo>
                    <a:pt x="30" y="16"/>
                  </a:lnTo>
                  <a:lnTo>
                    <a:pt x="30" y="15"/>
                  </a:lnTo>
                  <a:lnTo>
                    <a:pt x="30" y="16"/>
                  </a:lnTo>
                  <a:lnTo>
                    <a:pt x="30" y="17"/>
                  </a:lnTo>
                  <a:lnTo>
                    <a:pt x="30" y="19"/>
                  </a:lnTo>
                  <a:lnTo>
                    <a:pt x="31" y="19"/>
                  </a:lnTo>
                  <a:lnTo>
                    <a:pt x="31" y="20"/>
                  </a:lnTo>
                  <a:lnTo>
                    <a:pt x="32" y="20"/>
                  </a:lnTo>
                  <a:lnTo>
                    <a:pt x="33" y="20"/>
                  </a:lnTo>
                  <a:lnTo>
                    <a:pt x="33" y="21"/>
                  </a:lnTo>
                  <a:lnTo>
                    <a:pt x="33" y="20"/>
                  </a:lnTo>
                  <a:lnTo>
                    <a:pt x="33" y="21"/>
                  </a:lnTo>
                  <a:lnTo>
                    <a:pt x="35" y="21"/>
                  </a:lnTo>
                  <a:lnTo>
                    <a:pt x="33" y="21"/>
                  </a:lnTo>
                  <a:lnTo>
                    <a:pt x="35" y="21"/>
                  </a:lnTo>
                  <a:lnTo>
                    <a:pt x="35" y="22"/>
                  </a:lnTo>
                  <a:lnTo>
                    <a:pt x="33" y="22"/>
                  </a:lnTo>
                  <a:lnTo>
                    <a:pt x="35" y="22"/>
                  </a:lnTo>
                  <a:lnTo>
                    <a:pt x="35" y="23"/>
                  </a:lnTo>
                  <a:lnTo>
                    <a:pt x="33" y="23"/>
                  </a:lnTo>
                  <a:lnTo>
                    <a:pt x="32" y="23"/>
                  </a:lnTo>
                  <a:lnTo>
                    <a:pt x="33" y="24"/>
                  </a:lnTo>
                  <a:lnTo>
                    <a:pt x="32" y="24"/>
                  </a:lnTo>
                  <a:lnTo>
                    <a:pt x="31" y="26"/>
                  </a:lnTo>
                  <a:lnTo>
                    <a:pt x="31" y="27"/>
                  </a:lnTo>
                  <a:lnTo>
                    <a:pt x="31" y="26"/>
                  </a:lnTo>
                  <a:lnTo>
                    <a:pt x="30" y="23"/>
                  </a:lnTo>
                  <a:lnTo>
                    <a:pt x="29" y="23"/>
                  </a:lnTo>
                  <a:lnTo>
                    <a:pt x="29" y="22"/>
                  </a:lnTo>
                  <a:lnTo>
                    <a:pt x="26" y="22"/>
                  </a:lnTo>
                  <a:lnTo>
                    <a:pt x="26" y="21"/>
                  </a:lnTo>
                  <a:lnTo>
                    <a:pt x="25" y="21"/>
                  </a:lnTo>
                  <a:lnTo>
                    <a:pt x="24" y="21"/>
                  </a:lnTo>
                  <a:lnTo>
                    <a:pt x="24" y="20"/>
                  </a:lnTo>
                  <a:lnTo>
                    <a:pt x="23" y="19"/>
                  </a:lnTo>
                  <a:lnTo>
                    <a:pt x="22" y="17"/>
                  </a:lnTo>
                  <a:lnTo>
                    <a:pt x="22" y="16"/>
                  </a:lnTo>
                  <a:lnTo>
                    <a:pt x="22" y="15"/>
                  </a:lnTo>
                  <a:lnTo>
                    <a:pt x="22" y="14"/>
                  </a:lnTo>
                  <a:lnTo>
                    <a:pt x="22" y="13"/>
                  </a:lnTo>
                  <a:lnTo>
                    <a:pt x="23" y="13"/>
                  </a:lnTo>
                  <a:lnTo>
                    <a:pt x="23" y="12"/>
                  </a:lnTo>
                  <a:lnTo>
                    <a:pt x="23" y="10"/>
                  </a:lnTo>
                  <a:lnTo>
                    <a:pt x="24" y="10"/>
                  </a:lnTo>
                  <a:lnTo>
                    <a:pt x="25" y="9"/>
                  </a:lnTo>
                  <a:lnTo>
                    <a:pt x="24" y="9"/>
                  </a:lnTo>
                  <a:lnTo>
                    <a:pt x="24" y="8"/>
                  </a:lnTo>
                  <a:lnTo>
                    <a:pt x="25" y="8"/>
                  </a:lnTo>
                  <a:lnTo>
                    <a:pt x="25" y="7"/>
                  </a:lnTo>
                  <a:lnTo>
                    <a:pt x="24" y="7"/>
                  </a:lnTo>
                  <a:lnTo>
                    <a:pt x="23" y="7"/>
                  </a:lnTo>
                  <a:lnTo>
                    <a:pt x="23" y="6"/>
                  </a:lnTo>
                  <a:lnTo>
                    <a:pt x="22" y="6"/>
                  </a:lnTo>
                  <a:lnTo>
                    <a:pt x="21" y="6"/>
                  </a:lnTo>
                  <a:lnTo>
                    <a:pt x="21" y="5"/>
                  </a:lnTo>
                  <a:lnTo>
                    <a:pt x="22" y="5"/>
                  </a:lnTo>
                  <a:lnTo>
                    <a:pt x="23" y="5"/>
                  </a:lnTo>
                  <a:lnTo>
                    <a:pt x="24" y="5"/>
                  </a:lnTo>
                  <a:lnTo>
                    <a:pt x="24" y="3"/>
                  </a:lnTo>
                  <a:lnTo>
                    <a:pt x="25" y="3"/>
                  </a:lnTo>
                  <a:lnTo>
                    <a:pt x="25" y="2"/>
                  </a:lnTo>
                  <a:lnTo>
                    <a:pt x="24" y="2"/>
                  </a:lnTo>
                  <a:lnTo>
                    <a:pt x="25" y="1"/>
                  </a:lnTo>
                  <a:lnTo>
                    <a:pt x="25" y="0"/>
                  </a:lnTo>
                  <a:lnTo>
                    <a:pt x="26" y="0"/>
                  </a:lnTo>
                  <a:lnTo>
                    <a:pt x="26" y="1"/>
                  </a:lnTo>
                  <a:lnTo>
                    <a:pt x="28" y="1"/>
                  </a:lnTo>
                  <a:lnTo>
                    <a:pt x="29" y="2"/>
                  </a:lnTo>
                  <a:lnTo>
                    <a:pt x="30" y="2"/>
                  </a:lnTo>
                  <a:lnTo>
                    <a:pt x="3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4" name="Rectangle 868">
              <a:extLst>
                <a:ext uri="{FF2B5EF4-FFF2-40B4-BE49-F238E27FC236}">
                  <a16:creationId xmlns="" xmlns:a16="http://schemas.microsoft.com/office/drawing/2014/main" id="{54F12FE1-D493-47F3-8A23-EA8D8744BFAA}"/>
                </a:ext>
              </a:extLst>
            </p:cNvPr>
            <p:cNvSpPr>
              <a:spLocks noChangeArrowheads="1"/>
            </p:cNvSpPr>
            <p:nvPr/>
          </p:nvSpPr>
          <p:spPr bwMode="auto">
            <a:xfrm>
              <a:off x="8763042" y="3496135"/>
              <a:ext cx="1277" cy="1277"/>
            </a:xfrm>
            <a:prstGeom prst="rect">
              <a:avLst/>
            </a:prstGeom>
            <a:solidFill>
              <a:srgbClr val="CCCCCC"/>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5" name="Freeform 869">
              <a:extLst>
                <a:ext uri="{FF2B5EF4-FFF2-40B4-BE49-F238E27FC236}">
                  <a16:creationId xmlns="" xmlns:a16="http://schemas.microsoft.com/office/drawing/2014/main" id="{CBCEF1AA-662C-440E-9DC8-84627504E0BD}"/>
                </a:ext>
              </a:extLst>
            </p:cNvPr>
            <p:cNvSpPr>
              <a:spLocks noEditPoints="1"/>
            </p:cNvSpPr>
            <p:nvPr/>
          </p:nvSpPr>
          <p:spPr bwMode="auto">
            <a:xfrm>
              <a:off x="4587814" y="2601353"/>
              <a:ext cx="185084" cy="67652"/>
            </a:xfrm>
            <a:custGeom>
              <a:avLst/>
              <a:gdLst>
                <a:gd name="T0" fmla="*/ 88 w 145"/>
                <a:gd name="T1" fmla="*/ 39 h 53"/>
                <a:gd name="T2" fmla="*/ 127 w 145"/>
                <a:gd name="T3" fmla="*/ 39 h 53"/>
                <a:gd name="T4" fmla="*/ 77 w 145"/>
                <a:gd name="T5" fmla="*/ 35 h 53"/>
                <a:gd name="T6" fmla="*/ 75 w 145"/>
                <a:gd name="T7" fmla="*/ 34 h 53"/>
                <a:gd name="T8" fmla="*/ 41 w 145"/>
                <a:gd name="T9" fmla="*/ 25 h 53"/>
                <a:gd name="T10" fmla="*/ 29 w 145"/>
                <a:gd name="T11" fmla="*/ 21 h 53"/>
                <a:gd name="T12" fmla="*/ 29 w 145"/>
                <a:gd name="T13" fmla="*/ 28 h 53"/>
                <a:gd name="T14" fmla="*/ 27 w 145"/>
                <a:gd name="T15" fmla="*/ 25 h 53"/>
                <a:gd name="T16" fmla="*/ 32 w 145"/>
                <a:gd name="T17" fmla="*/ 20 h 53"/>
                <a:gd name="T18" fmla="*/ 100 w 145"/>
                <a:gd name="T19" fmla="*/ 21 h 53"/>
                <a:gd name="T20" fmla="*/ 97 w 145"/>
                <a:gd name="T21" fmla="*/ 18 h 53"/>
                <a:gd name="T22" fmla="*/ 98 w 145"/>
                <a:gd name="T23" fmla="*/ 17 h 53"/>
                <a:gd name="T24" fmla="*/ 96 w 145"/>
                <a:gd name="T25" fmla="*/ 15 h 53"/>
                <a:gd name="T26" fmla="*/ 92 w 145"/>
                <a:gd name="T27" fmla="*/ 10 h 53"/>
                <a:gd name="T28" fmla="*/ 89 w 145"/>
                <a:gd name="T29" fmla="*/ 11 h 53"/>
                <a:gd name="T30" fmla="*/ 76 w 145"/>
                <a:gd name="T31" fmla="*/ 7 h 53"/>
                <a:gd name="T32" fmla="*/ 74 w 145"/>
                <a:gd name="T33" fmla="*/ 6 h 53"/>
                <a:gd name="T34" fmla="*/ 70 w 145"/>
                <a:gd name="T35" fmla="*/ 3 h 53"/>
                <a:gd name="T36" fmla="*/ 65 w 145"/>
                <a:gd name="T37" fmla="*/ 1 h 53"/>
                <a:gd name="T38" fmla="*/ 63 w 145"/>
                <a:gd name="T39" fmla="*/ 1 h 53"/>
                <a:gd name="T40" fmla="*/ 56 w 145"/>
                <a:gd name="T41" fmla="*/ 2 h 53"/>
                <a:gd name="T42" fmla="*/ 64 w 145"/>
                <a:gd name="T43" fmla="*/ 4 h 53"/>
                <a:gd name="T44" fmla="*/ 75 w 145"/>
                <a:gd name="T45" fmla="*/ 7 h 53"/>
                <a:gd name="T46" fmla="*/ 84 w 145"/>
                <a:gd name="T47" fmla="*/ 13 h 53"/>
                <a:gd name="T48" fmla="*/ 95 w 145"/>
                <a:gd name="T49" fmla="*/ 17 h 53"/>
                <a:gd name="T50" fmla="*/ 98 w 145"/>
                <a:gd name="T51" fmla="*/ 22 h 53"/>
                <a:gd name="T52" fmla="*/ 103 w 145"/>
                <a:gd name="T53" fmla="*/ 23 h 53"/>
                <a:gd name="T54" fmla="*/ 107 w 145"/>
                <a:gd name="T55" fmla="*/ 25 h 53"/>
                <a:gd name="T56" fmla="*/ 110 w 145"/>
                <a:gd name="T57" fmla="*/ 28 h 53"/>
                <a:gd name="T58" fmla="*/ 112 w 145"/>
                <a:gd name="T59" fmla="*/ 31 h 53"/>
                <a:gd name="T60" fmla="*/ 118 w 145"/>
                <a:gd name="T61" fmla="*/ 31 h 53"/>
                <a:gd name="T62" fmla="*/ 126 w 145"/>
                <a:gd name="T63" fmla="*/ 37 h 53"/>
                <a:gd name="T64" fmla="*/ 124 w 145"/>
                <a:gd name="T65" fmla="*/ 39 h 53"/>
                <a:gd name="T66" fmla="*/ 128 w 145"/>
                <a:gd name="T67" fmla="*/ 41 h 53"/>
                <a:gd name="T68" fmla="*/ 133 w 145"/>
                <a:gd name="T69" fmla="*/ 41 h 53"/>
                <a:gd name="T70" fmla="*/ 141 w 145"/>
                <a:gd name="T71" fmla="*/ 46 h 53"/>
                <a:gd name="T72" fmla="*/ 138 w 145"/>
                <a:gd name="T73" fmla="*/ 50 h 53"/>
                <a:gd name="T74" fmla="*/ 131 w 145"/>
                <a:gd name="T75" fmla="*/ 51 h 53"/>
                <a:gd name="T76" fmla="*/ 121 w 145"/>
                <a:gd name="T77" fmla="*/ 51 h 53"/>
                <a:gd name="T78" fmla="*/ 108 w 145"/>
                <a:gd name="T79" fmla="*/ 52 h 53"/>
                <a:gd name="T80" fmla="*/ 96 w 145"/>
                <a:gd name="T81" fmla="*/ 53 h 53"/>
                <a:gd name="T82" fmla="*/ 105 w 145"/>
                <a:gd name="T83" fmla="*/ 45 h 53"/>
                <a:gd name="T84" fmla="*/ 99 w 145"/>
                <a:gd name="T85" fmla="*/ 41 h 53"/>
                <a:gd name="T86" fmla="*/ 90 w 145"/>
                <a:gd name="T87" fmla="*/ 37 h 53"/>
                <a:gd name="T88" fmla="*/ 86 w 145"/>
                <a:gd name="T89" fmla="*/ 28 h 53"/>
                <a:gd name="T90" fmla="*/ 78 w 145"/>
                <a:gd name="T91" fmla="*/ 27 h 53"/>
                <a:gd name="T92" fmla="*/ 68 w 145"/>
                <a:gd name="T93" fmla="*/ 23 h 53"/>
                <a:gd name="T94" fmla="*/ 62 w 145"/>
                <a:gd name="T95" fmla="*/ 17 h 53"/>
                <a:gd name="T96" fmla="*/ 54 w 145"/>
                <a:gd name="T97" fmla="*/ 17 h 53"/>
                <a:gd name="T98" fmla="*/ 49 w 145"/>
                <a:gd name="T99" fmla="*/ 16 h 53"/>
                <a:gd name="T100" fmla="*/ 43 w 145"/>
                <a:gd name="T101" fmla="*/ 13 h 53"/>
                <a:gd name="T102" fmla="*/ 39 w 145"/>
                <a:gd name="T103" fmla="*/ 9 h 53"/>
                <a:gd name="T104" fmla="*/ 29 w 145"/>
                <a:gd name="T105" fmla="*/ 11 h 53"/>
                <a:gd name="T106" fmla="*/ 21 w 145"/>
                <a:gd name="T107" fmla="*/ 16 h 53"/>
                <a:gd name="T108" fmla="*/ 14 w 145"/>
                <a:gd name="T109" fmla="*/ 20 h 53"/>
                <a:gd name="T110" fmla="*/ 6 w 145"/>
                <a:gd name="T111" fmla="*/ 21 h 53"/>
                <a:gd name="T112" fmla="*/ 6 w 145"/>
                <a:gd name="T113" fmla="*/ 18 h 53"/>
                <a:gd name="T114" fmla="*/ 10 w 145"/>
                <a:gd name="T115" fmla="*/ 13 h 53"/>
                <a:gd name="T116" fmla="*/ 17 w 145"/>
                <a:gd name="T117" fmla="*/ 8 h 53"/>
                <a:gd name="T118" fmla="*/ 27 w 145"/>
                <a:gd name="T119" fmla="*/ 4 h 53"/>
                <a:gd name="T120" fmla="*/ 37 w 145"/>
                <a:gd name="T121" fmla="*/ 2 h 53"/>
                <a:gd name="T122" fmla="*/ 49 w 145"/>
                <a:gd name="T123" fmla="*/ 3 h 53"/>
                <a:gd name="T124" fmla="*/ 54 w 145"/>
                <a:gd name="T12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53">
                  <a:moveTo>
                    <a:pt x="88" y="42"/>
                  </a:moveTo>
                  <a:lnTo>
                    <a:pt x="89" y="42"/>
                  </a:lnTo>
                  <a:lnTo>
                    <a:pt x="89" y="43"/>
                  </a:lnTo>
                  <a:lnTo>
                    <a:pt x="88" y="43"/>
                  </a:lnTo>
                  <a:lnTo>
                    <a:pt x="88" y="42"/>
                  </a:lnTo>
                  <a:lnTo>
                    <a:pt x="86" y="42"/>
                  </a:lnTo>
                  <a:lnTo>
                    <a:pt x="88" y="42"/>
                  </a:lnTo>
                  <a:close/>
                  <a:moveTo>
                    <a:pt x="85" y="41"/>
                  </a:moveTo>
                  <a:lnTo>
                    <a:pt x="84" y="41"/>
                  </a:lnTo>
                  <a:lnTo>
                    <a:pt x="85" y="41"/>
                  </a:lnTo>
                  <a:close/>
                  <a:moveTo>
                    <a:pt x="86" y="39"/>
                  </a:moveTo>
                  <a:lnTo>
                    <a:pt x="88" y="39"/>
                  </a:lnTo>
                  <a:lnTo>
                    <a:pt x="86" y="39"/>
                  </a:lnTo>
                  <a:lnTo>
                    <a:pt x="86" y="41"/>
                  </a:lnTo>
                  <a:lnTo>
                    <a:pt x="85" y="39"/>
                  </a:lnTo>
                  <a:lnTo>
                    <a:pt x="86" y="39"/>
                  </a:lnTo>
                  <a:close/>
                  <a:moveTo>
                    <a:pt x="83" y="39"/>
                  </a:moveTo>
                  <a:lnTo>
                    <a:pt x="82" y="39"/>
                  </a:lnTo>
                  <a:lnTo>
                    <a:pt x="83" y="39"/>
                  </a:lnTo>
                  <a:close/>
                  <a:moveTo>
                    <a:pt x="127" y="39"/>
                  </a:moveTo>
                  <a:lnTo>
                    <a:pt x="126" y="39"/>
                  </a:lnTo>
                  <a:lnTo>
                    <a:pt x="126" y="38"/>
                  </a:lnTo>
                  <a:lnTo>
                    <a:pt x="127" y="38"/>
                  </a:lnTo>
                  <a:lnTo>
                    <a:pt x="127" y="39"/>
                  </a:lnTo>
                  <a:close/>
                  <a:moveTo>
                    <a:pt x="81" y="38"/>
                  </a:moveTo>
                  <a:lnTo>
                    <a:pt x="82" y="38"/>
                  </a:lnTo>
                  <a:lnTo>
                    <a:pt x="82" y="39"/>
                  </a:lnTo>
                  <a:lnTo>
                    <a:pt x="82" y="38"/>
                  </a:lnTo>
                  <a:lnTo>
                    <a:pt x="81" y="38"/>
                  </a:lnTo>
                  <a:close/>
                  <a:moveTo>
                    <a:pt x="79" y="38"/>
                  </a:moveTo>
                  <a:lnTo>
                    <a:pt x="79" y="37"/>
                  </a:lnTo>
                  <a:lnTo>
                    <a:pt x="78" y="37"/>
                  </a:lnTo>
                  <a:lnTo>
                    <a:pt x="79" y="37"/>
                  </a:lnTo>
                  <a:lnTo>
                    <a:pt x="81" y="37"/>
                  </a:lnTo>
                  <a:lnTo>
                    <a:pt x="79" y="38"/>
                  </a:lnTo>
                  <a:close/>
                  <a:moveTo>
                    <a:pt x="77" y="35"/>
                  </a:moveTo>
                  <a:lnTo>
                    <a:pt x="78" y="36"/>
                  </a:lnTo>
                  <a:lnTo>
                    <a:pt x="78" y="37"/>
                  </a:lnTo>
                  <a:lnTo>
                    <a:pt x="78" y="36"/>
                  </a:lnTo>
                  <a:lnTo>
                    <a:pt x="77" y="36"/>
                  </a:lnTo>
                  <a:lnTo>
                    <a:pt x="78" y="36"/>
                  </a:lnTo>
                  <a:lnTo>
                    <a:pt x="77" y="35"/>
                  </a:lnTo>
                  <a:lnTo>
                    <a:pt x="77" y="36"/>
                  </a:lnTo>
                  <a:lnTo>
                    <a:pt x="77" y="35"/>
                  </a:lnTo>
                  <a:close/>
                  <a:moveTo>
                    <a:pt x="76" y="34"/>
                  </a:moveTo>
                  <a:lnTo>
                    <a:pt x="76" y="35"/>
                  </a:lnTo>
                  <a:lnTo>
                    <a:pt x="76" y="34"/>
                  </a:lnTo>
                  <a:lnTo>
                    <a:pt x="75" y="34"/>
                  </a:lnTo>
                  <a:lnTo>
                    <a:pt x="76" y="34"/>
                  </a:lnTo>
                  <a:lnTo>
                    <a:pt x="75" y="34"/>
                  </a:lnTo>
                  <a:lnTo>
                    <a:pt x="76" y="34"/>
                  </a:lnTo>
                  <a:close/>
                  <a:moveTo>
                    <a:pt x="39" y="27"/>
                  </a:moveTo>
                  <a:lnTo>
                    <a:pt x="39" y="25"/>
                  </a:lnTo>
                  <a:lnTo>
                    <a:pt x="40" y="25"/>
                  </a:lnTo>
                  <a:lnTo>
                    <a:pt x="41" y="25"/>
                  </a:lnTo>
                  <a:lnTo>
                    <a:pt x="40" y="25"/>
                  </a:lnTo>
                  <a:lnTo>
                    <a:pt x="40" y="27"/>
                  </a:lnTo>
                  <a:lnTo>
                    <a:pt x="39" y="27"/>
                  </a:lnTo>
                  <a:close/>
                  <a:moveTo>
                    <a:pt x="42" y="25"/>
                  </a:moveTo>
                  <a:lnTo>
                    <a:pt x="41" y="25"/>
                  </a:lnTo>
                  <a:lnTo>
                    <a:pt x="42" y="25"/>
                  </a:lnTo>
                  <a:lnTo>
                    <a:pt x="42" y="24"/>
                  </a:lnTo>
                  <a:lnTo>
                    <a:pt x="42" y="25"/>
                  </a:lnTo>
                  <a:close/>
                  <a:moveTo>
                    <a:pt x="48" y="24"/>
                  </a:moveTo>
                  <a:lnTo>
                    <a:pt x="47" y="25"/>
                  </a:lnTo>
                  <a:lnTo>
                    <a:pt x="46" y="25"/>
                  </a:lnTo>
                  <a:lnTo>
                    <a:pt x="47" y="25"/>
                  </a:lnTo>
                  <a:lnTo>
                    <a:pt x="48" y="25"/>
                  </a:lnTo>
                  <a:lnTo>
                    <a:pt x="48" y="24"/>
                  </a:lnTo>
                  <a:lnTo>
                    <a:pt x="49" y="24"/>
                  </a:lnTo>
                  <a:lnTo>
                    <a:pt x="48" y="24"/>
                  </a:lnTo>
                  <a:close/>
                  <a:moveTo>
                    <a:pt x="29" y="21"/>
                  </a:moveTo>
                  <a:lnTo>
                    <a:pt x="31" y="21"/>
                  </a:lnTo>
                  <a:lnTo>
                    <a:pt x="32" y="21"/>
                  </a:lnTo>
                  <a:lnTo>
                    <a:pt x="32" y="22"/>
                  </a:lnTo>
                  <a:lnTo>
                    <a:pt x="32" y="23"/>
                  </a:lnTo>
                  <a:lnTo>
                    <a:pt x="33" y="23"/>
                  </a:lnTo>
                  <a:lnTo>
                    <a:pt x="33" y="24"/>
                  </a:lnTo>
                  <a:lnTo>
                    <a:pt x="32" y="24"/>
                  </a:lnTo>
                  <a:lnTo>
                    <a:pt x="32" y="25"/>
                  </a:lnTo>
                  <a:lnTo>
                    <a:pt x="33" y="25"/>
                  </a:lnTo>
                  <a:lnTo>
                    <a:pt x="33" y="27"/>
                  </a:lnTo>
                  <a:lnTo>
                    <a:pt x="32" y="27"/>
                  </a:lnTo>
                  <a:lnTo>
                    <a:pt x="29" y="28"/>
                  </a:lnTo>
                  <a:lnTo>
                    <a:pt x="28" y="28"/>
                  </a:lnTo>
                  <a:lnTo>
                    <a:pt x="27" y="28"/>
                  </a:lnTo>
                  <a:lnTo>
                    <a:pt x="26" y="28"/>
                  </a:lnTo>
                  <a:lnTo>
                    <a:pt x="25" y="28"/>
                  </a:lnTo>
                  <a:lnTo>
                    <a:pt x="25" y="27"/>
                  </a:lnTo>
                  <a:lnTo>
                    <a:pt x="24" y="27"/>
                  </a:lnTo>
                  <a:lnTo>
                    <a:pt x="24" y="25"/>
                  </a:lnTo>
                  <a:lnTo>
                    <a:pt x="25" y="25"/>
                  </a:lnTo>
                  <a:lnTo>
                    <a:pt x="25" y="27"/>
                  </a:lnTo>
                  <a:lnTo>
                    <a:pt x="26" y="27"/>
                  </a:lnTo>
                  <a:lnTo>
                    <a:pt x="27" y="27"/>
                  </a:lnTo>
                  <a:lnTo>
                    <a:pt x="27" y="25"/>
                  </a:lnTo>
                  <a:lnTo>
                    <a:pt x="27" y="27"/>
                  </a:lnTo>
                  <a:lnTo>
                    <a:pt x="27" y="25"/>
                  </a:lnTo>
                  <a:lnTo>
                    <a:pt x="26" y="23"/>
                  </a:lnTo>
                  <a:lnTo>
                    <a:pt x="26" y="22"/>
                  </a:lnTo>
                  <a:lnTo>
                    <a:pt x="27" y="22"/>
                  </a:lnTo>
                  <a:lnTo>
                    <a:pt x="27" y="21"/>
                  </a:lnTo>
                  <a:lnTo>
                    <a:pt x="28" y="21"/>
                  </a:lnTo>
                  <a:lnTo>
                    <a:pt x="27" y="21"/>
                  </a:lnTo>
                  <a:lnTo>
                    <a:pt x="29" y="21"/>
                  </a:lnTo>
                  <a:close/>
                  <a:moveTo>
                    <a:pt x="33" y="21"/>
                  </a:moveTo>
                  <a:lnTo>
                    <a:pt x="32" y="21"/>
                  </a:lnTo>
                  <a:lnTo>
                    <a:pt x="32" y="20"/>
                  </a:lnTo>
                  <a:lnTo>
                    <a:pt x="33" y="21"/>
                  </a:lnTo>
                  <a:close/>
                  <a:moveTo>
                    <a:pt x="19" y="20"/>
                  </a:moveTo>
                  <a:lnTo>
                    <a:pt x="20" y="20"/>
                  </a:lnTo>
                  <a:lnTo>
                    <a:pt x="19" y="20"/>
                  </a:lnTo>
                  <a:close/>
                  <a:moveTo>
                    <a:pt x="97" y="18"/>
                  </a:moveTo>
                  <a:lnTo>
                    <a:pt x="98" y="18"/>
                  </a:lnTo>
                  <a:lnTo>
                    <a:pt x="98" y="17"/>
                  </a:lnTo>
                  <a:lnTo>
                    <a:pt x="98" y="18"/>
                  </a:lnTo>
                  <a:lnTo>
                    <a:pt x="99" y="18"/>
                  </a:lnTo>
                  <a:lnTo>
                    <a:pt x="100" y="18"/>
                  </a:lnTo>
                  <a:lnTo>
                    <a:pt x="100" y="20"/>
                  </a:lnTo>
                  <a:lnTo>
                    <a:pt x="100" y="21"/>
                  </a:lnTo>
                  <a:lnTo>
                    <a:pt x="99" y="21"/>
                  </a:lnTo>
                  <a:lnTo>
                    <a:pt x="100" y="21"/>
                  </a:lnTo>
                  <a:lnTo>
                    <a:pt x="99" y="21"/>
                  </a:lnTo>
                  <a:lnTo>
                    <a:pt x="99" y="20"/>
                  </a:lnTo>
                  <a:lnTo>
                    <a:pt x="98" y="20"/>
                  </a:lnTo>
                  <a:lnTo>
                    <a:pt x="98" y="18"/>
                  </a:lnTo>
                  <a:lnTo>
                    <a:pt x="98" y="20"/>
                  </a:lnTo>
                  <a:lnTo>
                    <a:pt x="98" y="18"/>
                  </a:lnTo>
                  <a:lnTo>
                    <a:pt x="97" y="20"/>
                  </a:lnTo>
                  <a:lnTo>
                    <a:pt x="97" y="18"/>
                  </a:lnTo>
                  <a:lnTo>
                    <a:pt x="97" y="17"/>
                  </a:lnTo>
                  <a:lnTo>
                    <a:pt x="97" y="18"/>
                  </a:lnTo>
                  <a:close/>
                  <a:moveTo>
                    <a:pt x="99" y="16"/>
                  </a:moveTo>
                  <a:lnTo>
                    <a:pt x="98" y="16"/>
                  </a:lnTo>
                  <a:lnTo>
                    <a:pt x="98" y="15"/>
                  </a:lnTo>
                  <a:lnTo>
                    <a:pt x="99" y="16"/>
                  </a:lnTo>
                  <a:close/>
                  <a:moveTo>
                    <a:pt x="96" y="16"/>
                  </a:moveTo>
                  <a:lnTo>
                    <a:pt x="97" y="16"/>
                  </a:lnTo>
                  <a:lnTo>
                    <a:pt x="98" y="16"/>
                  </a:lnTo>
                  <a:lnTo>
                    <a:pt x="97" y="16"/>
                  </a:lnTo>
                  <a:lnTo>
                    <a:pt x="98" y="16"/>
                  </a:lnTo>
                  <a:lnTo>
                    <a:pt x="98" y="17"/>
                  </a:lnTo>
                  <a:lnTo>
                    <a:pt x="98" y="18"/>
                  </a:lnTo>
                  <a:lnTo>
                    <a:pt x="98" y="17"/>
                  </a:lnTo>
                  <a:lnTo>
                    <a:pt x="97" y="17"/>
                  </a:lnTo>
                  <a:lnTo>
                    <a:pt x="96" y="17"/>
                  </a:lnTo>
                  <a:lnTo>
                    <a:pt x="96" y="16"/>
                  </a:lnTo>
                  <a:lnTo>
                    <a:pt x="96" y="15"/>
                  </a:lnTo>
                  <a:lnTo>
                    <a:pt x="97" y="15"/>
                  </a:lnTo>
                  <a:lnTo>
                    <a:pt x="96" y="15"/>
                  </a:lnTo>
                  <a:lnTo>
                    <a:pt x="96" y="16"/>
                  </a:lnTo>
                  <a:close/>
                  <a:moveTo>
                    <a:pt x="93" y="13"/>
                  </a:moveTo>
                  <a:lnTo>
                    <a:pt x="95" y="13"/>
                  </a:lnTo>
                  <a:lnTo>
                    <a:pt x="95" y="14"/>
                  </a:lnTo>
                  <a:lnTo>
                    <a:pt x="96" y="14"/>
                  </a:lnTo>
                  <a:lnTo>
                    <a:pt x="96" y="15"/>
                  </a:lnTo>
                  <a:lnTo>
                    <a:pt x="95" y="15"/>
                  </a:lnTo>
                  <a:lnTo>
                    <a:pt x="93" y="15"/>
                  </a:lnTo>
                  <a:lnTo>
                    <a:pt x="93" y="14"/>
                  </a:lnTo>
                  <a:lnTo>
                    <a:pt x="93" y="13"/>
                  </a:lnTo>
                  <a:lnTo>
                    <a:pt x="92" y="13"/>
                  </a:lnTo>
                  <a:lnTo>
                    <a:pt x="93" y="13"/>
                  </a:lnTo>
                  <a:close/>
                  <a:moveTo>
                    <a:pt x="86" y="11"/>
                  </a:moveTo>
                  <a:lnTo>
                    <a:pt x="86" y="10"/>
                  </a:lnTo>
                  <a:lnTo>
                    <a:pt x="86" y="11"/>
                  </a:lnTo>
                  <a:lnTo>
                    <a:pt x="86" y="10"/>
                  </a:lnTo>
                  <a:lnTo>
                    <a:pt x="86" y="11"/>
                  </a:lnTo>
                  <a:close/>
                  <a:moveTo>
                    <a:pt x="92" y="10"/>
                  </a:moveTo>
                  <a:lnTo>
                    <a:pt x="92" y="11"/>
                  </a:lnTo>
                  <a:lnTo>
                    <a:pt x="92" y="13"/>
                  </a:lnTo>
                  <a:lnTo>
                    <a:pt x="91" y="13"/>
                  </a:lnTo>
                  <a:lnTo>
                    <a:pt x="91" y="11"/>
                  </a:lnTo>
                  <a:lnTo>
                    <a:pt x="91" y="13"/>
                  </a:lnTo>
                  <a:lnTo>
                    <a:pt x="90" y="13"/>
                  </a:lnTo>
                  <a:lnTo>
                    <a:pt x="89" y="13"/>
                  </a:lnTo>
                  <a:lnTo>
                    <a:pt x="89" y="11"/>
                  </a:lnTo>
                  <a:lnTo>
                    <a:pt x="88" y="11"/>
                  </a:lnTo>
                  <a:lnTo>
                    <a:pt x="88" y="10"/>
                  </a:lnTo>
                  <a:lnTo>
                    <a:pt x="89" y="10"/>
                  </a:lnTo>
                  <a:lnTo>
                    <a:pt x="89" y="11"/>
                  </a:lnTo>
                  <a:lnTo>
                    <a:pt x="90" y="11"/>
                  </a:lnTo>
                  <a:lnTo>
                    <a:pt x="91" y="11"/>
                  </a:lnTo>
                  <a:lnTo>
                    <a:pt x="91" y="10"/>
                  </a:lnTo>
                  <a:lnTo>
                    <a:pt x="92" y="10"/>
                  </a:lnTo>
                  <a:close/>
                  <a:moveTo>
                    <a:pt x="35" y="10"/>
                  </a:moveTo>
                  <a:lnTo>
                    <a:pt x="35" y="9"/>
                  </a:lnTo>
                  <a:lnTo>
                    <a:pt x="35" y="10"/>
                  </a:lnTo>
                  <a:close/>
                  <a:moveTo>
                    <a:pt x="84" y="9"/>
                  </a:moveTo>
                  <a:lnTo>
                    <a:pt x="83" y="9"/>
                  </a:lnTo>
                  <a:lnTo>
                    <a:pt x="82" y="9"/>
                  </a:lnTo>
                  <a:lnTo>
                    <a:pt x="84" y="9"/>
                  </a:lnTo>
                  <a:close/>
                  <a:moveTo>
                    <a:pt x="76" y="7"/>
                  </a:moveTo>
                  <a:lnTo>
                    <a:pt x="76" y="8"/>
                  </a:lnTo>
                  <a:lnTo>
                    <a:pt x="77" y="8"/>
                  </a:lnTo>
                  <a:lnTo>
                    <a:pt x="78" y="8"/>
                  </a:lnTo>
                  <a:lnTo>
                    <a:pt x="78" y="9"/>
                  </a:lnTo>
                  <a:lnTo>
                    <a:pt x="77" y="8"/>
                  </a:lnTo>
                  <a:lnTo>
                    <a:pt x="76" y="8"/>
                  </a:lnTo>
                  <a:lnTo>
                    <a:pt x="76" y="7"/>
                  </a:lnTo>
                  <a:lnTo>
                    <a:pt x="75" y="7"/>
                  </a:lnTo>
                  <a:lnTo>
                    <a:pt x="76" y="7"/>
                  </a:lnTo>
                  <a:close/>
                  <a:moveTo>
                    <a:pt x="75" y="6"/>
                  </a:moveTo>
                  <a:lnTo>
                    <a:pt x="75" y="7"/>
                  </a:lnTo>
                  <a:lnTo>
                    <a:pt x="74" y="6"/>
                  </a:lnTo>
                  <a:lnTo>
                    <a:pt x="75" y="6"/>
                  </a:lnTo>
                  <a:lnTo>
                    <a:pt x="74" y="6"/>
                  </a:lnTo>
                  <a:lnTo>
                    <a:pt x="75" y="6"/>
                  </a:lnTo>
                  <a:close/>
                  <a:moveTo>
                    <a:pt x="72" y="4"/>
                  </a:moveTo>
                  <a:lnTo>
                    <a:pt x="72" y="6"/>
                  </a:lnTo>
                  <a:lnTo>
                    <a:pt x="72" y="4"/>
                  </a:lnTo>
                  <a:close/>
                  <a:moveTo>
                    <a:pt x="67" y="3"/>
                  </a:moveTo>
                  <a:lnTo>
                    <a:pt x="67" y="4"/>
                  </a:lnTo>
                  <a:lnTo>
                    <a:pt x="65" y="4"/>
                  </a:lnTo>
                  <a:lnTo>
                    <a:pt x="65" y="3"/>
                  </a:lnTo>
                  <a:lnTo>
                    <a:pt x="67" y="3"/>
                  </a:lnTo>
                  <a:close/>
                  <a:moveTo>
                    <a:pt x="70" y="3"/>
                  </a:moveTo>
                  <a:lnTo>
                    <a:pt x="69" y="3"/>
                  </a:lnTo>
                  <a:lnTo>
                    <a:pt x="69" y="2"/>
                  </a:lnTo>
                  <a:lnTo>
                    <a:pt x="70" y="3"/>
                  </a:lnTo>
                  <a:close/>
                  <a:moveTo>
                    <a:pt x="69" y="2"/>
                  </a:moveTo>
                  <a:lnTo>
                    <a:pt x="68" y="2"/>
                  </a:lnTo>
                  <a:lnTo>
                    <a:pt x="69" y="2"/>
                  </a:lnTo>
                  <a:close/>
                  <a:moveTo>
                    <a:pt x="67" y="2"/>
                  </a:moveTo>
                  <a:lnTo>
                    <a:pt x="67" y="1"/>
                  </a:lnTo>
                  <a:lnTo>
                    <a:pt x="67" y="2"/>
                  </a:lnTo>
                  <a:lnTo>
                    <a:pt x="68" y="2"/>
                  </a:lnTo>
                  <a:lnTo>
                    <a:pt x="67" y="2"/>
                  </a:lnTo>
                  <a:close/>
                  <a:moveTo>
                    <a:pt x="65" y="1"/>
                  </a:moveTo>
                  <a:lnTo>
                    <a:pt x="64" y="1"/>
                  </a:lnTo>
                  <a:lnTo>
                    <a:pt x="64" y="2"/>
                  </a:lnTo>
                  <a:lnTo>
                    <a:pt x="64" y="1"/>
                  </a:lnTo>
                  <a:lnTo>
                    <a:pt x="65" y="1"/>
                  </a:lnTo>
                  <a:close/>
                  <a:moveTo>
                    <a:pt x="60" y="1"/>
                  </a:moveTo>
                  <a:lnTo>
                    <a:pt x="58" y="1"/>
                  </a:lnTo>
                  <a:lnTo>
                    <a:pt x="57" y="2"/>
                  </a:lnTo>
                  <a:lnTo>
                    <a:pt x="58" y="1"/>
                  </a:lnTo>
                  <a:lnTo>
                    <a:pt x="60" y="1"/>
                  </a:lnTo>
                  <a:lnTo>
                    <a:pt x="58" y="1"/>
                  </a:lnTo>
                  <a:lnTo>
                    <a:pt x="60" y="1"/>
                  </a:lnTo>
                  <a:close/>
                  <a:moveTo>
                    <a:pt x="63" y="1"/>
                  </a:moveTo>
                  <a:lnTo>
                    <a:pt x="64" y="1"/>
                  </a:lnTo>
                  <a:lnTo>
                    <a:pt x="63" y="1"/>
                  </a:lnTo>
                  <a:lnTo>
                    <a:pt x="63" y="0"/>
                  </a:lnTo>
                  <a:lnTo>
                    <a:pt x="63" y="1"/>
                  </a:lnTo>
                  <a:close/>
                  <a:moveTo>
                    <a:pt x="62" y="1"/>
                  </a:moveTo>
                  <a:lnTo>
                    <a:pt x="61" y="1"/>
                  </a:lnTo>
                  <a:lnTo>
                    <a:pt x="62" y="0"/>
                  </a:lnTo>
                  <a:lnTo>
                    <a:pt x="62" y="1"/>
                  </a:lnTo>
                  <a:close/>
                  <a:moveTo>
                    <a:pt x="54" y="3"/>
                  </a:moveTo>
                  <a:lnTo>
                    <a:pt x="55" y="3"/>
                  </a:lnTo>
                  <a:lnTo>
                    <a:pt x="55" y="2"/>
                  </a:lnTo>
                  <a:lnTo>
                    <a:pt x="56" y="2"/>
                  </a:lnTo>
                  <a:lnTo>
                    <a:pt x="57" y="2"/>
                  </a:lnTo>
                  <a:lnTo>
                    <a:pt x="58" y="2"/>
                  </a:lnTo>
                  <a:lnTo>
                    <a:pt x="60" y="2"/>
                  </a:lnTo>
                  <a:lnTo>
                    <a:pt x="61" y="2"/>
                  </a:lnTo>
                  <a:lnTo>
                    <a:pt x="62" y="2"/>
                  </a:lnTo>
                  <a:lnTo>
                    <a:pt x="62" y="1"/>
                  </a:lnTo>
                  <a:lnTo>
                    <a:pt x="63" y="1"/>
                  </a:lnTo>
                  <a:lnTo>
                    <a:pt x="62" y="1"/>
                  </a:lnTo>
                  <a:lnTo>
                    <a:pt x="62" y="2"/>
                  </a:lnTo>
                  <a:lnTo>
                    <a:pt x="63" y="3"/>
                  </a:lnTo>
                  <a:lnTo>
                    <a:pt x="64" y="3"/>
                  </a:lnTo>
                  <a:lnTo>
                    <a:pt x="64" y="4"/>
                  </a:lnTo>
                  <a:lnTo>
                    <a:pt x="65" y="4"/>
                  </a:lnTo>
                  <a:lnTo>
                    <a:pt x="67" y="4"/>
                  </a:lnTo>
                  <a:lnTo>
                    <a:pt x="68" y="4"/>
                  </a:lnTo>
                  <a:lnTo>
                    <a:pt x="69" y="4"/>
                  </a:lnTo>
                  <a:lnTo>
                    <a:pt x="70" y="4"/>
                  </a:lnTo>
                  <a:lnTo>
                    <a:pt x="70" y="6"/>
                  </a:lnTo>
                  <a:lnTo>
                    <a:pt x="71" y="6"/>
                  </a:lnTo>
                  <a:lnTo>
                    <a:pt x="72" y="6"/>
                  </a:lnTo>
                  <a:lnTo>
                    <a:pt x="71" y="7"/>
                  </a:lnTo>
                  <a:lnTo>
                    <a:pt x="72" y="7"/>
                  </a:lnTo>
                  <a:lnTo>
                    <a:pt x="74" y="8"/>
                  </a:lnTo>
                  <a:lnTo>
                    <a:pt x="75" y="7"/>
                  </a:lnTo>
                  <a:lnTo>
                    <a:pt x="75" y="8"/>
                  </a:lnTo>
                  <a:lnTo>
                    <a:pt x="75" y="9"/>
                  </a:lnTo>
                  <a:lnTo>
                    <a:pt x="76" y="10"/>
                  </a:lnTo>
                  <a:lnTo>
                    <a:pt x="76" y="11"/>
                  </a:lnTo>
                  <a:lnTo>
                    <a:pt x="77" y="11"/>
                  </a:lnTo>
                  <a:lnTo>
                    <a:pt x="78" y="13"/>
                  </a:lnTo>
                  <a:lnTo>
                    <a:pt x="79" y="14"/>
                  </a:lnTo>
                  <a:lnTo>
                    <a:pt x="81" y="14"/>
                  </a:lnTo>
                  <a:lnTo>
                    <a:pt x="81" y="13"/>
                  </a:lnTo>
                  <a:lnTo>
                    <a:pt x="82" y="14"/>
                  </a:lnTo>
                  <a:lnTo>
                    <a:pt x="83" y="13"/>
                  </a:lnTo>
                  <a:lnTo>
                    <a:pt x="84" y="13"/>
                  </a:lnTo>
                  <a:lnTo>
                    <a:pt x="85" y="14"/>
                  </a:lnTo>
                  <a:lnTo>
                    <a:pt x="86" y="14"/>
                  </a:lnTo>
                  <a:lnTo>
                    <a:pt x="86" y="15"/>
                  </a:lnTo>
                  <a:lnTo>
                    <a:pt x="86" y="14"/>
                  </a:lnTo>
                  <a:lnTo>
                    <a:pt x="88" y="14"/>
                  </a:lnTo>
                  <a:lnTo>
                    <a:pt x="89" y="15"/>
                  </a:lnTo>
                  <a:lnTo>
                    <a:pt x="90" y="15"/>
                  </a:lnTo>
                  <a:lnTo>
                    <a:pt x="91" y="16"/>
                  </a:lnTo>
                  <a:lnTo>
                    <a:pt x="91" y="17"/>
                  </a:lnTo>
                  <a:lnTo>
                    <a:pt x="92" y="17"/>
                  </a:lnTo>
                  <a:lnTo>
                    <a:pt x="93" y="17"/>
                  </a:lnTo>
                  <a:lnTo>
                    <a:pt x="95" y="17"/>
                  </a:lnTo>
                  <a:lnTo>
                    <a:pt x="95" y="18"/>
                  </a:lnTo>
                  <a:lnTo>
                    <a:pt x="96" y="18"/>
                  </a:lnTo>
                  <a:lnTo>
                    <a:pt x="96" y="20"/>
                  </a:lnTo>
                  <a:lnTo>
                    <a:pt x="97" y="21"/>
                  </a:lnTo>
                  <a:lnTo>
                    <a:pt x="97" y="22"/>
                  </a:lnTo>
                  <a:lnTo>
                    <a:pt x="97" y="21"/>
                  </a:lnTo>
                  <a:lnTo>
                    <a:pt x="97" y="20"/>
                  </a:lnTo>
                  <a:lnTo>
                    <a:pt x="98" y="20"/>
                  </a:lnTo>
                  <a:lnTo>
                    <a:pt x="98" y="21"/>
                  </a:lnTo>
                  <a:lnTo>
                    <a:pt x="97" y="21"/>
                  </a:lnTo>
                  <a:lnTo>
                    <a:pt x="98" y="21"/>
                  </a:lnTo>
                  <a:lnTo>
                    <a:pt x="98" y="22"/>
                  </a:lnTo>
                  <a:lnTo>
                    <a:pt x="98" y="23"/>
                  </a:lnTo>
                  <a:lnTo>
                    <a:pt x="99" y="23"/>
                  </a:lnTo>
                  <a:lnTo>
                    <a:pt x="100" y="23"/>
                  </a:lnTo>
                  <a:lnTo>
                    <a:pt x="101" y="23"/>
                  </a:lnTo>
                  <a:lnTo>
                    <a:pt x="103" y="23"/>
                  </a:lnTo>
                  <a:lnTo>
                    <a:pt x="103" y="24"/>
                  </a:lnTo>
                  <a:lnTo>
                    <a:pt x="103" y="25"/>
                  </a:lnTo>
                  <a:lnTo>
                    <a:pt x="104" y="25"/>
                  </a:lnTo>
                  <a:lnTo>
                    <a:pt x="104" y="24"/>
                  </a:lnTo>
                  <a:lnTo>
                    <a:pt x="103" y="23"/>
                  </a:lnTo>
                  <a:lnTo>
                    <a:pt x="103" y="22"/>
                  </a:lnTo>
                  <a:lnTo>
                    <a:pt x="103" y="23"/>
                  </a:lnTo>
                  <a:lnTo>
                    <a:pt x="103" y="22"/>
                  </a:lnTo>
                  <a:lnTo>
                    <a:pt x="101" y="23"/>
                  </a:lnTo>
                  <a:lnTo>
                    <a:pt x="101" y="22"/>
                  </a:lnTo>
                  <a:lnTo>
                    <a:pt x="100" y="21"/>
                  </a:lnTo>
                  <a:lnTo>
                    <a:pt x="101" y="21"/>
                  </a:lnTo>
                  <a:lnTo>
                    <a:pt x="101" y="22"/>
                  </a:lnTo>
                  <a:lnTo>
                    <a:pt x="104" y="23"/>
                  </a:lnTo>
                  <a:lnTo>
                    <a:pt x="105" y="23"/>
                  </a:lnTo>
                  <a:lnTo>
                    <a:pt x="105" y="24"/>
                  </a:lnTo>
                  <a:lnTo>
                    <a:pt x="106" y="24"/>
                  </a:lnTo>
                  <a:lnTo>
                    <a:pt x="106" y="25"/>
                  </a:lnTo>
                  <a:lnTo>
                    <a:pt x="107" y="25"/>
                  </a:lnTo>
                  <a:lnTo>
                    <a:pt x="106" y="25"/>
                  </a:lnTo>
                  <a:lnTo>
                    <a:pt x="106" y="27"/>
                  </a:lnTo>
                  <a:lnTo>
                    <a:pt x="105" y="25"/>
                  </a:lnTo>
                  <a:lnTo>
                    <a:pt x="104" y="25"/>
                  </a:lnTo>
                  <a:lnTo>
                    <a:pt x="104" y="27"/>
                  </a:lnTo>
                  <a:lnTo>
                    <a:pt x="105" y="27"/>
                  </a:lnTo>
                  <a:lnTo>
                    <a:pt x="105" y="28"/>
                  </a:lnTo>
                  <a:lnTo>
                    <a:pt x="106" y="28"/>
                  </a:lnTo>
                  <a:lnTo>
                    <a:pt x="106" y="27"/>
                  </a:lnTo>
                  <a:lnTo>
                    <a:pt x="107" y="25"/>
                  </a:lnTo>
                  <a:lnTo>
                    <a:pt x="108" y="28"/>
                  </a:lnTo>
                  <a:lnTo>
                    <a:pt x="110" y="28"/>
                  </a:lnTo>
                  <a:lnTo>
                    <a:pt x="110" y="29"/>
                  </a:lnTo>
                  <a:lnTo>
                    <a:pt x="111" y="29"/>
                  </a:lnTo>
                  <a:lnTo>
                    <a:pt x="110" y="30"/>
                  </a:lnTo>
                  <a:lnTo>
                    <a:pt x="111" y="30"/>
                  </a:lnTo>
                  <a:lnTo>
                    <a:pt x="111" y="29"/>
                  </a:lnTo>
                  <a:lnTo>
                    <a:pt x="112" y="29"/>
                  </a:lnTo>
                  <a:lnTo>
                    <a:pt x="112" y="30"/>
                  </a:lnTo>
                  <a:lnTo>
                    <a:pt x="113" y="30"/>
                  </a:lnTo>
                  <a:lnTo>
                    <a:pt x="112" y="30"/>
                  </a:lnTo>
                  <a:lnTo>
                    <a:pt x="112" y="31"/>
                  </a:lnTo>
                  <a:lnTo>
                    <a:pt x="112" y="30"/>
                  </a:lnTo>
                  <a:lnTo>
                    <a:pt x="112" y="31"/>
                  </a:lnTo>
                  <a:lnTo>
                    <a:pt x="113" y="31"/>
                  </a:lnTo>
                  <a:lnTo>
                    <a:pt x="112" y="31"/>
                  </a:lnTo>
                  <a:lnTo>
                    <a:pt x="113" y="30"/>
                  </a:lnTo>
                  <a:lnTo>
                    <a:pt x="113" y="31"/>
                  </a:lnTo>
                  <a:lnTo>
                    <a:pt x="114" y="31"/>
                  </a:lnTo>
                  <a:lnTo>
                    <a:pt x="113" y="31"/>
                  </a:lnTo>
                  <a:lnTo>
                    <a:pt x="113" y="32"/>
                  </a:lnTo>
                  <a:lnTo>
                    <a:pt x="114" y="32"/>
                  </a:lnTo>
                  <a:lnTo>
                    <a:pt x="115" y="31"/>
                  </a:lnTo>
                  <a:lnTo>
                    <a:pt x="114" y="31"/>
                  </a:lnTo>
                  <a:lnTo>
                    <a:pt x="117" y="31"/>
                  </a:lnTo>
                  <a:lnTo>
                    <a:pt x="118" y="31"/>
                  </a:lnTo>
                  <a:lnTo>
                    <a:pt x="119" y="32"/>
                  </a:lnTo>
                  <a:lnTo>
                    <a:pt x="119" y="34"/>
                  </a:lnTo>
                  <a:lnTo>
                    <a:pt x="120" y="34"/>
                  </a:lnTo>
                  <a:lnTo>
                    <a:pt x="121" y="34"/>
                  </a:lnTo>
                  <a:lnTo>
                    <a:pt x="122" y="34"/>
                  </a:lnTo>
                  <a:lnTo>
                    <a:pt x="124" y="34"/>
                  </a:lnTo>
                  <a:lnTo>
                    <a:pt x="125" y="34"/>
                  </a:lnTo>
                  <a:lnTo>
                    <a:pt x="126" y="34"/>
                  </a:lnTo>
                  <a:lnTo>
                    <a:pt x="126" y="35"/>
                  </a:lnTo>
                  <a:lnTo>
                    <a:pt x="127" y="35"/>
                  </a:lnTo>
                  <a:lnTo>
                    <a:pt x="126" y="36"/>
                  </a:lnTo>
                  <a:lnTo>
                    <a:pt x="126" y="37"/>
                  </a:lnTo>
                  <a:lnTo>
                    <a:pt x="125" y="37"/>
                  </a:lnTo>
                  <a:lnTo>
                    <a:pt x="125" y="36"/>
                  </a:lnTo>
                  <a:lnTo>
                    <a:pt x="125" y="37"/>
                  </a:lnTo>
                  <a:lnTo>
                    <a:pt x="125" y="36"/>
                  </a:lnTo>
                  <a:lnTo>
                    <a:pt x="125" y="37"/>
                  </a:lnTo>
                  <a:lnTo>
                    <a:pt x="126" y="37"/>
                  </a:lnTo>
                  <a:lnTo>
                    <a:pt x="126" y="38"/>
                  </a:lnTo>
                  <a:lnTo>
                    <a:pt x="127" y="38"/>
                  </a:lnTo>
                  <a:lnTo>
                    <a:pt x="126" y="38"/>
                  </a:lnTo>
                  <a:lnTo>
                    <a:pt x="125" y="38"/>
                  </a:lnTo>
                  <a:lnTo>
                    <a:pt x="124" y="38"/>
                  </a:lnTo>
                  <a:lnTo>
                    <a:pt x="124" y="39"/>
                  </a:lnTo>
                  <a:lnTo>
                    <a:pt x="124" y="41"/>
                  </a:lnTo>
                  <a:lnTo>
                    <a:pt x="125" y="41"/>
                  </a:lnTo>
                  <a:lnTo>
                    <a:pt x="125" y="39"/>
                  </a:lnTo>
                  <a:lnTo>
                    <a:pt x="126" y="39"/>
                  </a:lnTo>
                  <a:lnTo>
                    <a:pt x="126" y="38"/>
                  </a:lnTo>
                  <a:lnTo>
                    <a:pt x="126" y="39"/>
                  </a:lnTo>
                  <a:lnTo>
                    <a:pt x="126" y="41"/>
                  </a:lnTo>
                  <a:lnTo>
                    <a:pt x="126" y="39"/>
                  </a:lnTo>
                  <a:lnTo>
                    <a:pt x="127" y="41"/>
                  </a:lnTo>
                  <a:lnTo>
                    <a:pt x="127" y="39"/>
                  </a:lnTo>
                  <a:lnTo>
                    <a:pt x="128" y="39"/>
                  </a:lnTo>
                  <a:lnTo>
                    <a:pt x="128" y="41"/>
                  </a:lnTo>
                  <a:lnTo>
                    <a:pt x="128" y="39"/>
                  </a:lnTo>
                  <a:lnTo>
                    <a:pt x="127" y="39"/>
                  </a:lnTo>
                  <a:lnTo>
                    <a:pt x="128" y="39"/>
                  </a:lnTo>
                  <a:lnTo>
                    <a:pt x="129" y="39"/>
                  </a:lnTo>
                  <a:lnTo>
                    <a:pt x="129" y="41"/>
                  </a:lnTo>
                  <a:lnTo>
                    <a:pt x="131" y="41"/>
                  </a:lnTo>
                  <a:lnTo>
                    <a:pt x="129" y="41"/>
                  </a:lnTo>
                  <a:lnTo>
                    <a:pt x="129" y="39"/>
                  </a:lnTo>
                  <a:lnTo>
                    <a:pt x="131" y="39"/>
                  </a:lnTo>
                  <a:lnTo>
                    <a:pt x="132" y="39"/>
                  </a:lnTo>
                  <a:lnTo>
                    <a:pt x="132" y="41"/>
                  </a:lnTo>
                  <a:lnTo>
                    <a:pt x="133" y="41"/>
                  </a:lnTo>
                  <a:lnTo>
                    <a:pt x="134" y="39"/>
                  </a:lnTo>
                  <a:lnTo>
                    <a:pt x="134" y="41"/>
                  </a:lnTo>
                  <a:lnTo>
                    <a:pt x="135" y="41"/>
                  </a:lnTo>
                  <a:lnTo>
                    <a:pt x="136" y="41"/>
                  </a:lnTo>
                  <a:lnTo>
                    <a:pt x="138" y="42"/>
                  </a:lnTo>
                  <a:lnTo>
                    <a:pt x="138" y="43"/>
                  </a:lnTo>
                  <a:lnTo>
                    <a:pt x="139" y="43"/>
                  </a:lnTo>
                  <a:lnTo>
                    <a:pt x="139" y="44"/>
                  </a:lnTo>
                  <a:lnTo>
                    <a:pt x="140" y="44"/>
                  </a:lnTo>
                  <a:lnTo>
                    <a:pt x="140" y="45"/>
                  </a:lnTo>
                  <a:lnTo>
                    <a:pt x="141" y="45"/>
                  </a:lnTo>
                  <a:lnTo>
                    <a:pt x="141" y="46"/>
                  </a:lnTo>
                  <a:lnTo>
                    <a:pt x="142" y="46"/>
                  </a:lnTo>
                  <a:lnTo>
                    <a:pt x="143" y="46"/>
                  </a:lnTo>
                  <a:lnTo>
                    <a:pt x="145" y="46"/>
                  </a:lnTo>
                  <a:lnTo>
                    <a:pt x="145" y="48"/>
                  </a:lnTo>
                  <a:lnTo>
                    <a:pt x="145" y="49"/>
                  </a:lnTo>
                  <a:lnTo>
                    <a:pt x="143" y="49"/>
                  </a:lnTo>
                  <a:lnTo>
                    <a:pt x="143" y="50"/>
                  </a:lnTo>
                  <a:lnTo>
                    <a:pt x="142" y="50"/>
                  </a:lnTo>
                  <a:lnTo>
                    <a:pt x="141" y="50"/>
                  </a:lnTo>
                  <a:lnTo>
                    <a:pt x="140" y="50"/>
                  </a:lnTo>
                  <a:lnTo>
                    <a:pt x="139" y="50"/>
                  </a:lnTo>
                  <a:lnTo>
                    <a:pt x="138" y="50"/>
                  </a:lnTo>
                  <a:lnTo>
                    <a:pt x="136" y="50"/>
                  </a:lnTo>
                  <a:lnTo>
                    <a:pt x="135" y="50"/>
                  </a:lnTo>
                  <a:lnTo>
                    <a:pt x="135" y="51"/>
                  </a:lnTo>
                  <a:lnTo>
                    <a:pt x="134" y="51"/>
                  </a:lnTo>
                  <a:lnTo>
                    <a:pt x="133" y="51"/>
                  </a:lnTo>
                  <a:lnTo>
                    <a:pt x="133" y="52"/>
                  </a:lnTo>
                  <a:lnTo>
                    <a:pt x="132" y="52"/>
                  </a:lnTo>
                  <a:lnTo>
                    <a:pt x="132" y="51"/>
                  </a:lnTo>
                  <a:lnTo>
                    <a:pt x="131" y="51"/>
                  </a:lnTo>
                  <a:lnTo>
                    <a:pt x="132" y="51"/>
                  </a:lnTo>
                  <a:lnTo>
                    <a:pt x="132" y="50"/>
                  </a:lnTo>
                  <a:lnTo>
                    <a:pt x="131" y="51"/>
                  </a:lnTo>
                  <a:lnTo>
                    <a:pt x="129" y="52"/>
                  </a:lnTo>
                  <a:lnTo>
                    <a:pt x="128" y="53"/>
                  </a:lnTo>
                  <a:lnTo>
                    <a:pt x="127" y="53"/>
                  </a:lnTo>
                  <a:lnTo>
                    <a:pt x="127" y="52"/>
                  </a:lnTo>
                  <a:lnTo>
                    <a:pt x="126" y="52"/>
                  </a:lnTo>
                  <a:lnTo>
                    <a:pt x="126" y="53"/>
                  </a:lnTo>
                  <a:lnTo>
                    <a:pt x="125" y="53"/>
                  </a:lnTo>
                  <a:lnTo>
                    <a:pt x="125" y="52"/>
                  </a:lnTo>
                  <a:lnTo>
                    <a:pt x="124" y="52"/>
                  </a:lnTo>
                  <a:lnTo>
                    <a:pt x="122" y="52"/>
                  </a:lnTo>
                  <a:lnTo>
                    <a:pt x="121" y="52"/>
                  </a:lnTo>
                  <a:lnTo>
                    <a:pt x="121" y="51"/>
                  </a:lnTo>
                  <a:lnTo>
                    <a:pt x="120" y="51"/>
                  </a:lnTo>
                  <a:lnTo>
                    <a:pt x="120" y="52"/>
                  </a:lnTo>
                  <a:lnTo>
                    <a:pt x="119" y="52"/>
                  </a:lnTo>
                  <a:lnTo>
                    <a:pt x="118" y="51"/>
                  </a:lnTo>
                  <a:lnTo>
                    <a:pt x="117" y="51"/>
                  </a:lnTo>
                  <a:lnTo>
                    <a:pt x="115" y="51"/>
                  </a:lnTo>
                  <a:lnTo>
                    <a:pt x="114" y="51"/>
                  </a:lnTo>
                  <a:lnTo>
                    <a:pt x="113" y="51"/>
                  </a:lnTo>
                  <a:lnTo>
                    <a:pt x="113" y="52"/>
                  </a:lnTo>
                  <a:lnTo>
                    <a:pt x="112" y="52"/>
                  </a:lnTo>
                  <a:lnTo>
                    <a:pt x="110" y="52"/>
                  </a:lnTo>
                  <a:lnTo>
                    <a:pt x="108" y="52"/>
                  </a:lnTo>
                  <a:lnTo>
                    <a:pt x="107" y="52"/>
                  </a:lnTo>
                  <a:lnTo>
                    <a:pt x="106" y="52"/>
                  </a:lnTo>
                  <a:lnTo>
                    <a:pt x="104" y="53"/>
                  </a:lnTo>
                  <a:lnTo>
                    <a:pt x="104" y="52"/>
                  </a:lnTo>
                  <a:lnTo>
                    <a:pt x="103" y="52"/>
                  </a:lnTo>
                  <a:lnTo>
                    <a:pt x="101" y="52"/>
                  </a:lnTo>
                  <a:lnTo>
                    <a:pt x="100" y="52"/>
                  </a:lnTo>
                  <a:lnTo>
                    <a:pt x="100" y="53"/>
                  </a:lnTo>
                  <a:lnTo>
                    <a:pt x="99" y="53"/>
                  </a:lnTo>
                  <a:lnTo>
                    <a:pt x="98" y="53"/>
                  </a:lnTo>
                  <a:lnTo>
                    <a:pt x="97" y="53"/>
                  </a:lnTo>
                  <a:lnTo>
                    <a:pt x="96" y="53"/>
                  </a:lnTo>
                  <a:lnTo>
                    <a:pt x="95" y="53"/>
                  </a:lnTo>
                  <a:lnTo>
                    <a:pt x="96" y="52"/>
                  </a:lnTo>
                  <a:lnTo>
                    <a:pt x="97" y="51"/>
                  </a:lnTo>
                  <a:lnTo>
                    <a:pt x="98" y="50"/>
                  </a:lnTo>
                  <a:lnTo>
                    <a:pt x="99" y="49"/>
                  </a:lnTo>
                  <a:lnTo>
                    <a:pt x="100" y="48"/>
                  </a:lnTo>
                  <a:lnTo>
                    <a:pt x="101" y="48"/>
                  </a:lnTo>
                  <a:lnTo>
                    <a:pt x="103" y="48"/>
                  </a:lnTo>
                  <a:lnTo>
                    <a:pt x="103" y="46"/>
                  </a:lnTo>
                  <a:lnTo>
                    <a:pt x="104" y="46"/>
                  </a:lnTo>
                  <a:lnTo>
                    <a:pt x="104" y="45"/>
                  </a:lnTo>
                  <a:lnTo>
                    <a:pt x="105" y="45"/>
                  </a:lnTo>
                  <a:lnTo>
                    <a:pt x="105" y="44"/>
                  </a:lnTo>
                  <a:lnTo>
                    <a:pt x="105" y="43"/>
                  </a:lnTo>
                  <a:lnTo>
                    <a:pt x="104" y="43"/>
                  </a:lnTo>
                  <a:lnTo>
                    <a:pt x="104" y="42"/>
                  </a:lnTo>
                  <a:lnTo>
                    <a:pt x="103" y="42"/>
                  </a:lnTo>
                  <a:lnTo>
                    <a:pt x="104" y="42"/>
                  </a:lnTo>
                  <a:lnTo>
                    <a:pt x="104" y="41"/>
                  </a:lnTo>
                  <a:lnTo>
                    <a:pt x="103" y="41"/>
                  </a:lnTo>
                  <a:lnTo>
                    <a:pt x="103" y="39"/>
                  </a:lnTo>
                  <a:lnTo>
                    <a:pt x="101" y="39"/>
                  </a:lnTo>
                  <a:lnTo>
                    <a:pt x="100" y="41"/>
                  </a:lnTo>
                  <a:lnTo>
                    <a:pt x="99" y="41"/>
                  </a:lnTo>
                  <a:lnTo>
                    <a:pt x="98" y="41"/>
                  </a:lnTo>
                  <a:lnTo>
                    <a:pt x="97" y="41"/>
                  </a:lnTo>
                  <a:lnTo>
                    <a:pt x="97" y="39"/>
                  </a:lnTo>
                  <a:lnTo>
                    <a:pt x="97" y="41"/>
                  </a:lnTo>
                  <a:lnTo>
                    <a:pt x="96" y="39"/>
                  </a:lnTo>
                  <a:lnTo>
                    <a:pt x="95" y="39"/>
                  </a:lnTo>
                  <a:lnTo>
                    <a:pt x="93" y="41"/>
                  </a:lnTo>
                  <a:lnTo>
                    <a:pt x="92" y="39"/>
                  </a:lnTo>
                  <a:lnTo>
                    <a:pt x="91" y="39"/>
                  </a:lnTo>
                  <a:lnTo>
                    <a:pt x="91" y="38"/>
                  </a:lnTo>
                  <a:lnTo>
                    <a:pt x="90" y="38"/>
                  </a:lnTo>
                  <a:lnTo>
                    <a:pt x="90" y="37"/>
                  </a:lnTo>
                  <a:lnTo>
                    <a:pt x="89" y="36"/>
                  </a:lnTo>
                  <a:lnTo>
                    <a:pt x="88" y="36"/>
                  </a:lnTo>
                  <a:lnTo>
                    <a:pt x="88" y="35"/>
                  </a:lnTo>
                  <a:lnTo>
                    <a:pt x="86" y="35"/>
                  </a:lnTo>
                  <a:lnTo>
                    <a:pt x="86" y="34"/>
                  </a:lnTo>
                  <a:lnTo>
                    <a:pt x="88" y="32"/>
                  </a:lnTo>
                  <a:lnTo>
                    <a:pt x="86" y="32"/>
                  </a:lnTo>
                  <a:lnTo>
                    <a:pt x="86" y="31"/>
                  </a:lnTo>
                  <a:lnTo>
                    <a:pt x="88" y="31"/>
                  </a:lnTo>
                  <a:lnTo>
                    <a:pt x="86" y="30"/>
                  </a:lnTo>
                  <a:lnTo>
                    <a:pt x="86" y="29"/>
                  </a:lnTo>
                  <a:lnTo>
                    <a:pt x="86" y="28"/>
                  </a:lnTo>
                  <a:lnTo>
                    <a:pt x="86" y="27"/>
                  </a:lnTo>
                  <a:lnTo>
                    <a:pt x="85" y="27"/>
                  </a:lnTo>
                  <a:lnTo>
                    <a:pt x="84" y="27"/>
                  </a:lnTo>
                  <a:lnTo>
                    <a:pt x="84" y="25"/>
                  </a:lnTo>
                  <a:lnTo>
                    <a:pt x="85" y="27"/>
                  </a:lnTo>
                  <a:lnTo>
                    <a:pt x="85" y="25"/>
                  </a:lnTo>
                  <a:lnTo>
                    <a:pt x="84" y="25"/>
                  </a:lnTo>
                  <a:lnTo>
                    <a:pt x="83" y="25"/>
                  </a:lnTo>
                  <a:lnTo>
                    <a:pt x="82" y="25"/>
                  </a:lnTo>
                  <a:lnTo>
                    <a:pt x="81" y="25"/>
                  </a:lnTo>
                  <a:lnTo>
                    <a:pt x="79" y="27"/>
                  </a:lnTo>
                  <a:lnTo>
                    <a:pt x="78" y="27"/>
                  </a:lnTo>
                  <a:lnTo>
                    <a:pt x="77" y="27"/>
                  </a:lnTo>
                  <a:lnTo>
                    <a:pt x="76" y="27"/>
                  </a:lnTo>
                  <a:lnTo>
                    <a:pt x="76" y="25"/>
                  </a:lnTo>
                  <a:lnTo>
                    <a:pt x="75" y="25"/>
                  </a:lnTo>
                  <a:lnTo>
                    <a:pt x="74" y="25"/>
                  </a:lnTo>
                  <a:lnTo>
                    <a:pt x="72" y="25"/>
                  </a:lnTo>
                  <a:lnTo>
                    <a:pt x="72" y="24"/>
                  </a:lnTo>
                  <a:lnTo>
                    <a:pt x="71" y="24"/>
                  </a:lnTo>
                  <a:lnTo>
                    <a:pt x="70" y="24"/>
                  </a:lnTo>
                  <a:lnTo>
                    <a:pt x="69" y="24"/>
                  </a:lnTo>
                  <a:lnTo>
                    <a:pt x="69" y="23"/>
                  </a:lnTo>
                  <a:lnTo>
                    <a:pt x="68" y="23"/>
                  </a:lnTo>
                  <a:lnTo>
                    <a:pt x="68" y="24"/>
                  </a:lnTo>
                  <a:lnTo>
                    <a:pt x="68" y="23"/>
                  </a:lnTo>
                  <a:lnTo>
                    <a:pt x="67" y="23"/>
                  </a:lnTo>
                  <a:lnTo>
                    <a:pt x="67" y="22"/>
                  </a:lnTo>
                  <a:lnTo>
                    <a:pt x="65" y="22"/>
                  </a:lnTo>
                  <a:lnTo>
                    <a:pt x="64" y="21"/>
                  </a:lnTo>
                  <a:lnTo>
                    <a:pt x="63" y="20"/>
                  </a:lnTo>
                  <a:lnTo>
                    <a:pt x="63" y="18"/>
                  </a:lnTo>
                  <a:lnTo>
                    <a:pt x="62" y="18"/>
                  </a:lnTo>
                  <a:lnTo>
                    <a:pt x="63" y="18"/>
                  </a:lnTo>
                  <a:lnTo>
                    <a:pt x="63" y="17"/>
                  </a:lnTo>
                  <a:lnTo>
                    <a:pt x="62" y="17"/>
                  </a:lnTo>
                  <a:lnTo>
                    <a:pt x="62" y="16"/>
                  </a:lnTo>
                  <a:lnTo>
                    <a:pt x="61" y="16"/>
                  </a:lnTo>
                  <a:lnTo>
                    <a:pt x="61" y="17"/>
                  </a:lnTo>
                  <a:lnTo>
                    <a:pt x="62" y="17"/>
                  </a:lnTo>
                  <a:lnTo>
                    <a:pt x="62" y="18"/>
                  </a:lnTo>
                  <a:lnTo>
                    <a:pt x="61" y="18"/>
                  </a:lnTo>
                  <a:lnTo>
                    <a:pt x="60" y="18"/>
                  </a:lnTo>
                  <a:lnTo>
                    <a:pt x="58" y="18"/>
                  </a:lnTo>
                  <a:lnTo>
                    <a:pt x="56" y="18"/>
                  </a:lnTo>
                  <a:lnTo>
                    <a:pt x="55" y="18"/>
                  </a:lnTo>
                  <a:lnTo>
                    <a:pt x="54" y="18"/>
                  </a:lnTo>
                  <a:lnTo>
                    <a:pt x="54" y="17"/>
                  </a:lnTo>
                  <a:lnTo>
                    <a:pt x="53" y="17"/>
                  </a:lnTo>
                  <a:lnTo>
                    <a:pt x="53" y="16"/>
                  </a:lnTo>
                  <a:lnTo>
                    <a:pt x="53" y="15"/>
                  </a:lnTo>
                  <a:lnTo>
                    <a:pt x="53" y="16"/>
                  </a:lnTo>
                  <a:lnTo>
                    <a:pt x="53" y="18"/>
                  </a:lnTo>
                  <a:lnTo>
                    <a:pt x="51" y="18"/>
                  </a:lnTo>
                  <a:lnTo>
                    <a:pt x="51" y="17"/>
                  </a:lnTo>
                  <a:lnTo>
                    <a:pt x="50" y="18"/>
                  </a:lnTo>
                  <a:lnTo>
                    <a:pt x="50" y="17"/>
                  </a:lnTo>
                  <a:lnTo>
                    <a:pt x="50" y="18"/>
                  </a:lnTo>
                  <a:lnTo>
                    <a:pt x="49" y="17"/>
                  </a:lnTo>
                  <a:lnTo>
                    <a:pt x="49" y="16"/>
                  </a:lnTo>
                  <a:lnTo>
                    <a:pt x="48" y="16"/>
                  </a:lnTo>
                  <a:lnTo>
                    <a:pt x="47" y="16"/>
                  </a:lnTo>
                  <a:lnTo>
                    <a:pt x="46" y="16"/>
                  </a:lnTo>
                  <a:lnTo>
                    <a:pt x="44" y="16"/>
                  </a:lnTo>
                  <a:lnTo>
                    <a:pt x="43" y="16"/>
                  </a:lnTo>
                  <a:lnTo>
                    <a:pt x="43" y="15"/>
                  </a:lnTo>
                  <a:lnTo>
                    <a:pt x="41" y="15"/>
                  </a:lnTo>
                  <a:lnTo>
                    <a:pt x="41" y="14"/>
                  </a:lnTo>
                  <a:lnTo>
                    <a:pt x="40" y="14"/>
                  </a:lnTo>
                  <a:lnTo>
                    <a:pt x="40" y="13"/>
                  </a:lnTo>
                  <a:lnTo>
                    <a:pt x="42" y="13"/>
                  </a:lnTo>
                  <a:lnTo>
                    <a:pt x="43" y="13"/>
                  </a:lnTo>
                  <a:lnTo>
                    <a:pt x="44" y="13"/>
                  </a:lnTo>
                  <a:lnTo>
                    <a:pt x="46" y="13"/>
                  </a:lnTo>
                  <a:lnTo>
                    <a:pt x="47" y="11"/>
                  </a:lnTo>
                  <a:lnTo>
                    <a:pt x="47" y="10"/>
                  </a:lnTo>
                  <a:lnTo>
                    <a:pt x="46" y="10"/>
                  </a:lnTo>
                  <a:lnTo>
                    <a:pt x="46" y="9"/>
                  </a:lnTo>
                  <a:lnTo>
                    <a:pt x="44" y="9"/>
                  </a:lnTo>
                  <a:lnTo>
                    <a:pt x="43" y="9"/>
                  </a:lnTo>
                  <a:lnTo>
                    <a:pt x="42" y="9"/>
                  </a:lnTo>
                  <a:lnTo>
                    <a:pt x="41" y="9"/>
                  </a:lnTo>
                  <a:lnTo>
                    <a:pt x="40" y="9"/>
                  </a:lnTo>
                  <a:lnTo>
                    <a:pt x="39" y="9"/>
                  </a:lnTo>
                  <a:lnTo>
                    <a:pt x="37" y="9"/>
                  </a:lnTo>
                  <a:lnTo>
                    <a:pt x="36" y="9"/>
                  </a:lnTo>
                  <a:lnTo>
                    <a:pt x="35" y="8"/>
                  </a:lnTo>
                  <a:lnTo>
                    <a:pt x="35" y="9"/>
                  </a:lnTo>
                  <a:lnTo>
                    <a:pt x="34" y="9"/>
                  </a:lnTo>
                  <a:lnTo>
                    <a:pt x="33" y="8"/>
                  </a:lnTo>
                  <a:lnTo>
                    <a:pt x="32" y="8"/>
                  </a:lnTo>
                  <a:lnTo>
                    <a:pt x="32" y="9"/>
                  </a:lnTo>
                  <a:lnTo>
                    <a:pt x="32" y="10"/>
                  </a:lnTo>
                  <a:lnTo>
                    <a:pt x="31" y="10"/>
                  </a:lnTo>
                  <a:lnTo>
                    <a:pt x="29" y="10"/>
                  </a:lnTo>
                  <a:lnTo>
                    <a:pt x="29" y="11"/>
                  </a:lnTo>
                  <a:lnTo>
                    <a:pt x="28" y="11"/>
                  </a:lnTo>
                  <a:lnTo>
                    <a:pt x="27" y="11"/>
                  </a:lnTo>
                  <a:lnTo>
                    <a:pt x="27" y="13"/>
                  </a:lnTo>
                  <a:lnTo>
                    <a:pt x="26" y="14"/>
                  </a:lnTo>
                  <a:lnTo>
                    <a:pt x="25" y="14"/>
                  </a:lnTo>
                  <a:lnTo>
                    <a:pt x="25" y="15"/>
                  </a:lnTo>
                  <a:lnTo>
                    <a:pt x="25" y="14"/>
                  </a:lnTo>
                  <a:lnTo>
                    <a:pt x="24" y="14"/>
                  </a:lnTo>
                  <a:lnTo>
                    <a:pt x="24" y="15"/>
                  </a:lnTo>
                  <a:lnTo>
                    <a:pt x="24" y="16"/>
                  </a:lnTo>
                  <a:lnTo>
                    <a:pt x="22" y="16"/>
                  </a:lnTo>
                  <a:lnTo>
                    <a:pt x="21" y="16"/>
                  </a:lnTo>
                  <a:lnTo>
                    <a:pt x="20" y="16"/>
                  </a:lnTo>
                  <a:lnTo>
                    <a:pt x="19" y="16"/>
                  </a:lnTo>
                  <a:lnTo>
                    <a:pt x="19" y="17"/>
                  </a:lnTo>
                  <a:lnTo>
                    <a:pt x="19" y="16"/>
                  </a:lnTo>
                  <a:lnTo>
                    <a:pt x="17" y="17"/>
                  </a:lnTo>
                  <a:lnTo>
                    <a:pt x="17" y="16"/>
                  </a:lnTo>
                  <a:lnTo>
                    <a:pt x="17" y="17"/>
                  </a:lnTo>
                  <a:lnTo>
                    <a:pt x="15" y="16"/>
                  </a:lnTo>
                  <a:lnTo>
                    <a:pt x="15" y="17"/>
                  </a:lnTo>
                  <a:lnTo>
                    <a:pt x="14" y="17"/>
                  </a:lnTo>
                  <a:lnTo>
                    <a:pt x="14" y="18"/>
                  </a:lnTo>
                  <a:lnTo>
                    <a:pt x="14" y="20"/>
                  </a:lnTo>
                  <a:lnTo>
                    <a:pt x="14" y="18"/>
                  </a:lnTo>
                  <a:lnTo>
                    <a:pt x="14" y="20"/>
                  </a:lnTo>
                  <a:lnTo>
                    <a:pt x="13" y="20"/>
                  </a:lnTo>
                  <a:lnTo>
                    <a:pt x="13" y="21"/>
                  </a:lnTo>
                  <a:lnTo>
                    <a:pt x="12" y="21"/>
                  </a:lnTo>
                  <a:lnTo>
                    <a:pt x="11" y="21"/>
                  </a:lnTo>
                  <a:lnTo>
                    <a:pt x="10" y="21"/>
                  </a:lnTo>
                  <a:lnTo>
                    <a:pt x="7" y="23"/>
                  </a:lnTo>
                  <a:lnTo>
                    <a:pt x="6" y="23"/>
                  </a:lnTo>
                  <a:lnTo>
                    <a:pt x="7" y="22"/>
                  </a:lnTo>
                  <a:lnTo>
                    <a:pt x="7" y="21"/>
                  </a:lnTo>
                  <a:lnTo>
                    <a:pt x="6" y="21"/>
                  </a:lnTo>
                  <a:lnTo>
                    <a:pt x="5" y="21"/>
                  </a:lnTo>
                  <a:lnTo>
                    <a:pt x="4" y="21"/>
                  </a:lnTo>
                  <a:lnTo>
                    <a:pt x="3" y="22"/>
                  </a:lnTo>
                  <a:lnTo>
                    <a:pt x="1" y="22"/>
                  </a:lnTo>
                  <a:lnTo>
                    <a:pt x="0" y="22"/>
                  </a:lnTo>
                  <a:lnTo>
                    <a:pt x="0" y="21"/>
                  </a:lnTo>
                  <a:lnTo>
                    <a:pt x="1" y="21"/>
                  </a:lnTo>
                  <a:lnTo>
                    <a:pt x="3" y="21"/>
                  </a:lnTo>
                  <a:lnTo>
                    <a:pt x="4" y="21"/>
                  </a:lnTo>
                  <a:lnTo>
                    <a:pt x="5" y="20"/>
                  </a:lnTo>
                  <a:lnTo>
                    <a:pt x="6" y="20"/>
                  </a:lnTo>
                  <a:lnTo>
                    <a:pt x="6" y="18"/>
                  </a:lnTo>
                  <a:lnTo>
                    <a:pt x="7" y="18"/>
                  </a:lnTo>
                  <a:lnTo>
                    <a:pt x="7" y="20"/>
                  </a:lnTo>
                  <a:lnTo>
                    <a:pt x="7" y="18"/>
                  </a:lnTo>
                  <a:lnTo>
                    <a:pt x="8" y="18"/>
                  </a:lnTo>
                  <a:lnTo>
                    <a:pt x="10" y="20"/>
                  </a:lnTo>
                  <a:lnTo>
                    <a:pt x="10" y="18"/>
                  </a:lnTo>
                  <a:lnTo>
                    <a:pt x="10" y="17"/>
                  </a:lnTo>
                  <a:lnTo>
                    <a:pt x="8" y="17"/>
                  </a:lnTo>
                  <a:lnTo>
                    <a:pt x="8" y="16"/>
                  </a:lnTo>
                  <a:lnTo>
                    <a:pt x="8" y="15"/>
                  </a:lnTo>
                  <a:lnTo>
                    <a:pt x="10" y="14"/>
                  </a:lnTo>
                  <a:lnTo>
                    <a:pt x="10" y="13"/>
                  </a:lnTo>
                  <a:lnTo>
                    <a:pt x="11" y="13"/>
                  </a:lnTo>
                  <a:lnTo>
                    <a:pt x="11" y="11"/>
                  </a:lnTo>
                  <a:lnTo>
                    <a:pt x="12" y="11"/>
                  </a:lnTo>
                  <a:lnTo>
                    <a:pt x="12" y="10"/>
                  </a:lnTo>
                  <a:lnTo>
                    <a:pt x="13" y="10"/>
                  </a:lnTo>
                  <a:lnTo>
                    <a:pt x="13" y="9"/>
                  </a:lnTo>
                  <a:lnTo>
                    <a:pt x="14" y="9"/>
                  </a:lnTo>
                  <a:lnTo>
                    <a:pt x="14" y="8"/>
                  </a:lnTo>
                  <a:lnTo>
                    <a:pt x="15" y="8"/>
                  </a:lnTo>
                  <a:lnTo>
                    <a:pt x="15" y="9"/>
                  </a:lnTo>
                  <a:lnTo>
                    <a:pt x="15" y="8"/>
                  </a:lnTo>
                  <a:lnTo>
                    <a:pt x="17" y="8"/>
                  </a:lnTo>
                  <a:lnTo>
                    <a:pt x="18" y="8"/>
                  </a:lnTo>
                  <a:lnTo>
                    <a:pt x="19" y="7"/>
                  </a:lnTo>
                  <a:lnTo>
                    <a:pt x="20" y="7"/>
                  </a:lnTo>
                  <a:lnTo>
                    <a:pt x="21" y="7"/>
                  </a:lnTo>
                  <a:lnTo>
                    <a:pt x="21" y="6"/>
                  </a:lnTo>
                  <a:lnTo>
                    <a:pt x="22" y="6"/>
                  </a:lnTo>
                  <a:lnTo>
                    <a:pt x="24" y="6"/>
                  </a:lnTo>
                  <a:lnTo>
                    <a:pt x="25" y="6"/>
                  </a:lnTo>
                  <a:lnTo>
                    <a:pt x="25" y="4"/>
                  </a:lnTo>
                  <a:lnTo>
                    <a:pt x="26" y="3"/>
                  </a:lnTo>
                  <a:lnTo>
                    <a:pt x="27" y="3"/>
                  </a:lnTo>
                  <a:lnTo>
                    <a:pt x="27" y="4"/>
                  </a:lnTo>
                  <a:lnTo>
                    <a:pt x="27" y="3"/>
                  </a:lnTo>
                  <a:lnTo>
                    <a:pt x="28" y="3"/>
                  </a:lnTo>
                  <a:lnTo>
                    <a:pt x="29" y="3"/>
                  </a:lnTo>
                  <a:lnTo>
                    <a:pt x="29" y="4"/>
                  </a:lnTo>
                  <a:lnTo>
                    <a:pt x="29" y="3"/>
                  </a:lnTo>
                  <a:lnTo>
                    <a:pt x="29" y="4"/>
                  </a:lnTo>
                  <a:lnTo>
                    <a:pt x="31" y="3"/>
                  </a:lnTo>
                  <a:lnTo>
                    <a:pt x="32" y="3"/>
                  </a:lnTo>
                  <a:lnTo>
                    <a:pt x="33" y="3"/>
                  </a:lnTo>
                  <a:lnTo>
                    <a:pt x="35" y="3"/>
                  </a:lnTo>
                  <a:lnTo>
                    <a:pt x="36" y="2"/>
                  </a:lnTo>
                  <a:lnTo>
                    <a:pt x="37" y="2"/>
                  </a:lnTo>
                  <a:lnTo>
                    <a:pt x="37" y="1"/>
                  </a:lnTo>
                  <a:lnTo>
                    <a:pt x="39" y="1"/>
                  </a:lnTo>
                  <a:lnTo>
                    <a:pt x="40" y="1"/>
                  </a:lnTo>
                  <a:lnTo>
                    <a:pt x="41" y="1"/>
                  </a:lnTo>
                  <a:lnTo>
                    <a:pt x="42" y="1"/>
                  </a:lnTo>
                  <a:lnTo>
                    <a:pt x="43" y="1"/>
                  </a:lnTo>
                  <a:lnTo>
                    <a:pt x="44" y="1"/>
                  </a:lnTo>
                  <a:lnTo>
                    <a:pt x="46" y="1"/>
                  </a:lnTo>
                  <a:lnTo>
                    <a:pt x="48" y="1"/>
                  </a:lnTo>
                  <a:lnTo>
                    <a:pt x="49" y="1"/>
                  </a:lnTo>
                  <a:lnTo>
                    <a:pt x="49" y="2"/>
                  </a:lnTo>
                  <a:lnTo>
                    <a:pt x="49" y="3"/>
                  </a:lnTo>
                  <a:lnTo>
                    <a:pt x="50" y="3"/>
                  </a:lnTo>
                  <a:lnTo>
                    <a:pt x="50" y="2"/>
                  </a:lnTo>
                  <a:lnTo>
                    <a:pt x="51" y="2"/>
                  </a:lnTo>
                  <a:lnTo>
                    <a:pt x="53" y="2"/>
                  </a:lnTo>
                  <a:lnTo>
                    <a:pt x="53" y="1"/>
                  </a:lnTo>
                  <a:lnTo>
                    <a:pt x="54" y="1"/>
                  </a:lnTo>
                  <a:lnTo>
                    <a:pt x="55" y="0"/>
                  </a:lnTo>
                  <a:lnTo>
                    <a:pt x="55" y="1"/>
                  </a:lnTo>
                  <a:lnTo>
                    <a:pt x="54" y="1"/>
                  </a:lnTo>
                  <a:lnTo>
                    <a:pt x="53" y="2"/>
                  </a:lnTo>
                  <a:lnTo>
                    <a:pt x="54" y="2"/>
                  </a:lnTo>
                  <a:lnTo>
                    <a:pt x="54" y="3"/>
                  </a:lnTo>
                  <a:close/>
                  <a:moveTo>
                    <a:pt x="61" y="1"/>
                  </a:moveTo>
                  <a:lnTo>
                    <a:pt x="60" y="1"/>
                  </a:lnTo>
                  <a:lnTo>
                    <a:pt x="60" y="0"/>
                  </a:lnTo>
                  <a:lnTo>
                    <a:pt x="58" y="0"/>
                  </a:lnTo>
                  <a:lnTo>
                    <a:pt x="60" y="0"/>
                  </a:lnTo>
                  <a:lnTo>
                    <a:pt x="6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6" name="Freeform 870">
              <a:extLst>
                <a:ext uri="{FF2B5EF4-FFF2-40B4-BE49-F238E27FC236}">
                  <a16:creationId xmlns="" xmlns:a16="http://schemas.microsoft.com/office/drawing/2014/main" id="{CF0EB9E9-9F39-4908-8C41-68D9A8DF81B2}"/>
                </a:ext>
              </a:extLst>
            </p:cNvPr>
            <p:cNvSpPr>
              <a:spLocks/>
            </p:cNvSpPr>
            <p:nvPr/>
          </p:nvSpPr>
          <p:spPr bwMode="auto">
            <a:xfrm>
              <a:off x="4845655" y="2819623"/>
              <a:ext cx="6383" cy="7659"/>
            </a:xfrm>
            <a:custGeom>
              <a:avLst/>
              <a:gdLst>
                <a:gd name="T0" fmla="*/ 5 w 5"/>
                <a:gd name="T1" fmla="*/ 6 h 6"/>
                <a:gd name="T2" fmla="*/ 5 w 5"/>
                <a:gd name="T3" fmla="*/ 6 h 6"/>
                <a:gd name="T4" fmla="*/ 4 w 5"/>
                <a:gd name="T5" fmla="*/ 6 h 6"/>
                <a:gd name="T6" fmla="*/ 4 w 5"/>
                <a:gd name="T7" fmla="*/ 6 h 6"/>
                <a:gd name="T8" fmla="*/ 4 w 5"/>
                <a:gd name="T9" fmla="*/ 5 h 6"/>
                <a:gd name="T10" fmla="*/ 3 w 5"/>
                <a:gd name="T11" fmla="*/ 5 h 6"/>
                <a:gd name="T12" fmla="*/ 3 w 5"/>
                <a:gd name="T13" fmla="*/ 5 h 6"/>
                <a:gd name="T14" fmla="*/ 2 w 5"/>
                <a:gd name="T15" fmla="*/ 5 h 6"/>
                <a:gd name="T16" fmla="*/ 2 w 5"/>
                <a:gd name="T17" fmla="*/ 4 h 6"/>
                <a:gd name="T18" fmla="*/ 2 w 5"/>
                <a:gd name="T19" fmla="*/ 4 h 6"/>
                <a:gd name="T20" fmla="*/ 2 w 5"/>
                <a:gd name="T21" fmla="*/ 4 h 6"/>
                <a:gd name="T22" fmla="*/ 2 w 5"/>
                <a:gd name="T23" fmla="*/ 4 h 6"/>
                <a:gd name="T24" fmla="*/ 1 w 5"/>
                <a:gd name="T25" fmla="*/ 4 h 6"/>
                <a:gd name="T26" fmla="*/ 1 w 5"/>
                <a:gd name="T27" fmla="*/ 4 h 6"/>
                <a:gd name="T28" fmla="*/ 1 w 5"/>
                <a:gd name="T29" fmla="*/ 3 h 6"/>
                <a:gd name="T30" fmla="*/ 1 w 5"/>
                <a:gd name="T31" fmla="*/ 3 h 6"/>
                <a:gd name="T32" fmla="*/ 1 w 5"/>
                <a:gd name="T33" fmla="*/ 3 h 6"/>
                <a:gd name="T34" fmla="*/ 1 w 5"/>
                <a:gd name="T35" fmla="*/ 3 h 6"/>
                <a:gd name="T36" fmla="*/ 0 w 5"/>
                <a:gd name="T37" fmla="*/ 1 h 6"/>
                <a:gd name="T38" fmla="*/ 1 w 5"/>
                <a:gd name="T39" fmla="*/ 1 h 6"/>
                <a:gd name="T40" fmla="*/ 1 w 5"/>
                <a:gd name="T41" fmla="*/ 1 h 6"/>
                <a:gd name="T42" fmla="*/ 0 w 5"/>
                <a:gd name="T43" fmla="*/ 0 h 6"/>
                <a:gd name="T44" fmla="*/ 1 w 5"/>
                <a:gd name="T45" fmla="*/ 0 h 6"/>
                <a:gd name="T46" fmla="*/ 1 w 5"/>
                <a:gd name="T47" fmla="*/ 0 h 6"/>
                <a:gd name="T48" fmla="*/ 1 w 5"/>
                <a:gd name="T49" fmla="*/ 0 h 6"/>
                <a:gd name="T50" fmla="*/ 1 w 5"/>
                <a:gd name="T51" fmla="*/ 0 h 6"/>
                <a:gd name="T52" fmla="*/ 1 w 5"/>
                <a:gd name="T53" fmla="*/ 1 h 6"/>
                <a:gd name="T54" fmla="*/ 1 w 5"/>
                <a:gd name="T55" fmla="*/ 1 h 6"/>
                <a:gd name="T56" fmla="*/ 2 w 5"/>
                <a:gd name="T57" fmla="*/ 1 h 6"/>
                <a:gd name="T58" fmla="*/ 2 w 5"/>
                <a:gd name="T59" fmla="*/ 1 h 6"/>
                <a:gd name="T60" fmla="*/ 2 w 5"/>
                <a:gd name="T61" fmla="*/ 3 h 6"/>
                <a:gd name="T62" fmla="*/ 2 w 5"/>
                <a:gd name="T63" fmla="*/ 3 h 6"/>
                <a:gd name="T64" fmla="*/ 2 w 5"/>
                <a:gd name="T65" fmla="*/ 4 h 6"/>
                <a:gd name="T66" fmla="*/ 3 w 5"/>
                <a:gd name="T67" fmla="*/ 4 h 6"/>
                <a:gd name="T68" fmla="*/ 4 w 5"/>
                <a:gd name="T69" fmla="*/ 4 h 6"/>
                <a:gd name="T70" fmla="*/ 4 w 5"/>
                <a:gd name="T71" fmla="*/ 4 h 6"/>
                <a:gd name="T72" fmla="*/ 5 w 5"/>
                <a:gd name="T73" fmla="*/ 5 h 6"/>
                <a:gd name="T74" fmla="*/ 5 w 5"/>
                <a:gd name="T75" fmla="*/ 5 h 6"/>
                <a:gd name="T76" fmla="*/ 5 w 5"/>
                <a:gd name="T77" fmla="*/ 5 h 6"/>
                <a:gd name="T78" fmla="*/ 5 w 5"/>
                <a:gd name="T79" fmla="*/ 5 h 6"/>
                <a:gd name="T80" fmla="*/ 5 w 5"/>
                <a:gd name="T81" fmla="*/ 6 h 6"/>
                <a:gd name="T82" fmla="*/ 5 w 5"/>
                <a:gd name="T83" fmla="*/ 6 h 6"/>
                <a:gd name="T84" fmla="*/ 5 w 5"/>
                <a:gd name="T85" fmla="*/ 6 h 6"/>
                <a:gd name="T86" fmla="*/ 5 w 5"/>
                <a:gd name="T8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 h="6">
                  <a:moveTo>
                    <a:pt x="5" y="6"/>
                  </a:moveTo>
                  <a:lnTo>
                    <a:pt x="5" y="6"/>
                  </a:lnTo>
                  <a:lnTo>
                    <a:pt x="4" y="6"/>
                  </a:lnTo>
                  <a:lnTo>
                    <a:pt x="4" y="6"/>
                  </a:lnTo>
                  <a:lnTo>
                    <a:pt x="4" y="5"/>
                  </a:lnTo>
                  <a:lnTo>
                    <a:pt x="3" y="5"/>
                  </a:lnTo>
                  <a:lnTo>
                    <a:pt x="3" y="5"/>
                  </a:lnTo>
                  <a:lnTo>
                    <a:pt x="2" y="5"/>
                  </a:lnTo>
                  <a:lnTo>
                    <a:pt x="2" y="4"/>
                  </a:lnTo>
                  <a:lnTo>
                    <a:pt x="2" y="4"/>
                  </a:lnTo>
                  <a:lnTo>
                    <a:pt x="2" y="4"/>
                  </a:lnTo>
                  <a:lnTo>
                    <a:pt x="2" y="4"/>
                  </a:lnTo>
                  <a:lnTo>
                    <a:pt x="1" y="4"/>
                  </a:lnTo>
                  <a:lnTo>
                    <a:pt x="1" y="4"/>
                  </a:lnTo>
                  <a:lnTo>
                    <a:pt x="1" y="3"/>
                  </a:lnTo>
                  <a:lnTo>
                    <a:pt x="1" y="3"/>
                  </a:lnTo>
                  <a:lnTo>
                    <a:pt x="1" y="3"/>
                  </a:lnTo>
                  <a:lnTo>
                    <a:pt x="1" y="3"/>
                  </a:lnTo>
                  <a:lnTo>
                    <a:pt x="0" y="1"/>
                  </a:lnTo>
                  <a:lnTo>
                    <a:pt x="1" y="1"/>
                  </a:lnTo>
                  <a:lnTo>
                    <a:pt x="1" y="1"/>
                  </a:lnTo>
                  <a:lnTo>
                    <a:pt x="0" y="0"/>
                  </a:lnTo>
                  <a:lnTo>
                    <a:pt x="1" y="0"/>
                  </a:lnTo>
                  <a:lnTo>
                    <a:pt x="1" y="0"/>
                  </a:lnTo>
                  <a:lnTo>
                    <a:pt x="1" y="0"/>
                  </a:lnTo>
                  <a:lnTo>
                    <a:pt x="1" y="0"/>
                  </a:lnTo>
                  <a:lnTo>
                    <a:pt x="1" y="1"/>
                  </a:lnTo>
                  <a:lnTo>
                    <a:pt x="1" y="1"/>
                  </a:lnTo>
                  <a:lnTo>
                    <a:pt x="2" y="1"/>
                  </a:lnTo>
                  <a:lnTo>
                    <a:pt x="2" y="1"/>
                  </a:lnTo>
                  <a:lnTo>
                    <a:pt x="2" y="3"/>
                  </a:lnTo>
                  <a:lnTo>
                    <a:pt x="2" y="3"/>
                  </a:lnTo>
                  <a:lnTo>
                    <a:pt x="2" y="4"/>
                  </a:lnTo>
                  <a:lnTo>
                    <a:pt x="3" y="4"/>
                  </a:lnTo>
                  <a:lnTo>
                    <a:pt x="4" y="4"/>
                  </a:lnTo>
                  <a:lnTo>
                    <a:pt x="4" y="4"/>
                  </a:lnTo>
                  <a:lnTo>
                    <a:pt x="5" y="5"/>
                  </a:lnTo>
                  <a:lnTo>
                    <a:pt x="5" y="5"/>
                  </a:lnTo>
                  <a:lnTo>
                    <a:pt x="5" y="5"/>
                  </a:lnTo>
                  <a:lnTo>
                    <a:pt x="5" y="5"/>
                  </a:lnTo>
                  <a:lnTo>
                    <a:pt x="5" y="6"/>
                  </a:lnTo>
                  <a:lnTo>
                    <a:pt x="5" y="6"/>
                  </a:lnTo>
                  <a:lnTo>
                    <a:pt x="5" y="6"/>
                  </a:lnTo>
                  <a:lnTo>
                    <a:pt x="5" y="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7" name="Freeform 871">
              <a:extLst>
                <a:ext uri="{FF2B5EF4-FFF2-40B4-BE49-F238E27FC236}">
                  <a16:creationId xmlns="" xmlns:a16="http://schemas.microsoft.com/office/drawing/2014/main" id="{1B0F62C8-1461-42AD-B0B2-8DA4720C323E}"/>
                </a:ext>
              </a:extLst>
            </p:cNvPr>
            <p:cNvSpPr>
              <a:spLocks noEditPoints="1"/>
            </p:cNvSpPr>
            <p:nvPr/>
          </p:nvSpPr>
          <p:spPr bwMode="auto">
            <a:xfrm>
              <a:off x="4642702" y="2671557"/>
              <a:ext cx="31911" cy="10212"/>
            </a:xfrm>
            <a:custGeom>
              <a:avLst/>
              <a:gdLst>
                <a:gd name="T0" fmla="*/ 1 w 25"/>
                <a:gd name="T1" fmla="*/ 7 h 8"/>
                <a:gd name="T2" fmla="*/ 3 w 25"/>
                <a:gd name="T3" fmla="*/ 7 h 8"/>
                <a:gd name="T4" fmla="*/ 3 w 25"/>
                <a:gd name="T5" fmla="*/ 7 h 8"/>
                <a:gd name="T6" fmla="*/ 3 w 25"/>
                <a:gd name="T7" fmla="*/ 7 h 8"/>
                <a:gd name="T8" fmla="*/ 3 w 25"/>
                <a:gd name="T9" fmla="*/ 7 h 8"/>
                <a:gd name="T10" fmla="*/ 3 w 25"/>
                <a:gd name="T11" fmla="*/ 7 h 8"/>
                <a:gd name="T12" fmla="*/ 3 w 25"/>
                <a:gd name="T13" fmla="*/ 7 h 8"/>
                <a:gd name="T14" fmla="*/ 3 w 25"/>
                <a:gd name="T15" fmla="*/ 7 h 8"/>
                <a:gd name="T16" fmla="*/ 3 w 25"/>
                <a:gd name="T17" fmla="*/ 7 h 8"/>
                <a:gd name="T18" fmla="*/ 3 w 25"/>
                <a:gd name="T19" fmla="*/ 7 h 8"/>
                <a:gd name="T20" fmla="*/ 4 w 25"/>
                <a:gd name="T21" fmla="*/ 7 h 8"/>
                <a:gd name="T22" fmla="*/ 5 w 25"/>
                <a:gd name="T23" fmla="*/ 7 h 8"/>
                <a:gd name="T24" fmla="*/ 5 w 25"/>
                <a:gd name="T25" fmla="*/ 7 h 8"/>
                <a:gd name="T26" fmla="*/ 5 w 25"/>
                <a:gd name="T27" fmla="*/ 7 h 8"/>
                <a:gd name="T28" fmla="*/ 4 w 25"/>
                <a:gd name="T29" fmla="*/ 8 h 8"/>
                <a:gd name="T30" fmla="*/ 4 w 25"/>
                <a:gd name="T31" fmla="*/ 8 h 8"/>
                <a:gd name="T32" fmla="*/ 3 w 25"/>
                <a:gd name="T33" fmla="*/ 8 h 8"/>
                <a:gd name="T34" fmla="*/ 3 w 25"/>
                <a:gd name="T35" fmla="*/ 8 h 8"/>
                <a:gd name="T36" fmla="*/ 1 w 25"/>
                <a:gd name="T37" fmla="*/ 8 h 8"/>
                <a:gd name="T38" fmla="*/ 1 w 25"/>
                <a:gd name="T39" fmla="*/ 8 h 8"/>
                <a:gd name="T40" fmla="*/ 0 w 25"/>
                <a:gd name="T41" fmla="*/ 8 h 8"/>
                <a:gd name="T42" fmla="*/ 0 w 25"/>
                <a:gd name="T43" fmla="*/ 8 h 8"/>
                <a:gd name="T44" fmla="*/ 1 w 25"/>
                <a:gd name="T45" fmla="*/ 7 h 8"/>
                <a:gd name="T46" fmla="*/ 1 w 25"/>
                <a:gd name="T47" fmla="*/ 7 h 8"/>
                <a:gd name="T48" fmla="*/ 0 w 25"/>
                <a:gd name="T49" fmla="*/ 7 h 8"/>
                <a:gd name="T50" fmla="*/ 0 w 25"/>
                <a:gd name="T51" fmla="*/ 5 h 8"/>
                <a:gd name="T52" fmla="*/ 1 w 25"/>
                <a:gd name="T53" fmla="*/ 5 h 8"/>
                <a:gd name="T54" fmla="*/ 1 w 25"/>
                <a:gd name="T55" fmla="*/ 7 h 8"/>
                <a:gd name="T56" fmla="*/ 1 w 25"/>
                <a:gd name="T57" fmla="*/ 7 h 8"/>
                <a:gd name="T58" fmla="*/ 21 w 25"/>
                <a:gd name="T59" fmla="*/ 1 h 8"/>
                <a:gd name="T60" fmla="*/ 20 w 25"/>
                <a:gd name="T61" fmla="*/ 1 h 8"/>
                <a:gd name="T62" fmla="*/ 19 w 25"/>
                <a:gd name="T63" fmla="*/ 2 h 8"/>
                <a:gd name="T64" fmla="*/ 20 w 25"/>
                <a:gd name="T65" fmla="*/ 1 h 8"/>
                <a:gd name="T66" fmla="*/ 20 w 25"/>
                <a:gd name="T67" fmla="*/ 1 h 8"/>
                <a:gd name="T68" fmla="*/ 21 w 25"/>
                <a:gd name="T69" fmla="*/ 1 h 8"/>
                <a:gd name="T70" fmla="*/ 22 w 25"/>
                <a:gd name="T71" fmla="*/ 1 h 8"/>
                <a:gd name="T72" fmla="*/ 22 w 25"/>
                <a:gd name="T73" fmla="*/ 1 h 8"/>
                <a:gd name="T74" fmla="*/ 24 w 25"/>
                <a:gd name="T75" fmla="*/ 0 h 8"/>
                <a:gd name="T76" fmla="*/ 25 w 25"/>
                <a:gd name="T77" fmla="*/ 0 h 8"/>
                <a:gd name="T78" fmla="*/ 24 w 25"/>
                <a:gd name="T7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8">
                  <a:moveTo>
                    <a:pt x="1" y="7"/>
                  </a:moveTo>
                  <a:lnTo>
                    <a:pt x="1" y="7"/>
                  </a:lnTo>
                  <a:lnTo>
                    <a:pt x="1"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4" y="7"/>
                  </a:lnTo>
                  <a:lnTo>
                    <a:pt x="4" y="7"/>
                  </a:lnTo>
                  <a:lnTo>
                    <a:pt x="5" y="7"/>
                  </a:lnTo>
                  <a:lnTo>
                    <a:pt x="5" y="7"/>
                  </a:lnTo>
                  <a:lnTo>
                    <a:pt x="5" y="7"/>
                  </a:lnTo>
                  <a:lnTo>
                    <a:pt x="5" y="7"/>
                  </a:lnTo>
                  <a:lnTo>
                    <a:pt x="5" y="7"/>
                  </a:lnTo>
                  <a:lnTo>
                    <a:pt x="5" y="8"/>
                  </a:lnTo>
                  <a:lnTo>
                    <a:pt x="4" y="8"/>
                  </a:lnTo>
                  <a:lnTo>
                    <a:pt x="4" y="7"/>
                  </a:lnTo>
                  <a:lnTo>
                    <a:pt x="4" y="8"/>
                  </a:lnTo>
                  <a:lnTo>
                    <a:pt x="4" y="8"/>
                  </a:lnTo>
                  <a:lnTo>
                    <a:pt x="3" y="8"/>
                  </a:lnTo>
                  <a:lnTo>
                    <a:pt x="3" y="8"/>
                  </a:lnTo>
                  <a:lnTo>
                    <a:pt x="3" y="8"/>
                  </a:lnTo>
                  <a:lnTo>
                    <a:pt x="3" y="8"/>
                  </a:lnTo>
                  <a:lnTo>
                    <a:pt x="1" y="8"/>
                  </a:lnTo>
                  <a:lnTo>
                    <a:pt x="1" y="8"/>
                  </a:lnTo>
                  <a:lnTo>
                    <a:pt x="1" y="8"/>
                  </a:lnTo>
                  <a:lnTo>
                    <a:pt x="0" y="8"/>
                  </a:lnTo>
                  <a:lnTo>
                    <a:pt x="0" y="8"/>
                  </a:lnTo>
                  <a:lnTo>
                    <a:pt x="0" y="8"/>
                  </a:lnTo>
                  <a:lnTo>
                    <a:pt x="0" y="8"/>
                  </a:lnTo>
                  <a:lnTo>
                    <a:pt x="1" y="7"/>
                  </a:lnTo>
                  <a:lnTo>
                    <a:pt x="1" y="7"/>
                  </a:lnTo>
                  <a:lnTo>
                    <a:pt x="1" y="7"/>
                  </a:lnTo>
                  <a:lnTo>
                    <a:pt x="1" y="7"/>
                  </a:lnTo>
                  <a:lnTo>
                    <a:pt x="0" y="7"/>
                  </a:lnTo>
                  <a:lnTo>
                    <a:pt x="0" y="7"/>
                  </a:lnTo>
                  <a:lnTo>
                    <a:pt x="0" y="5"/>
                  </a:lnTo>
                  <a:lnTo>
                    <a:pt x="0" y="5"/>
                  </a:lnTo>
                  <a:lnTo>
                    <a:pt x="1" y="5"/>
                  </a:lnTo>
                  <a:lnTo>
                    <a:pt x="1" y="5"/>
                  </a:lnTo>
                  <a:lnTo>
                    <a:pt x="1" y="5"/>
                  </a:lnTo>
                  <a:lnTo>
                    <a:pt x="1" y="7"/>
                  </a:lnTo>
                  <a:lnTo>
                    <a:pt x="1" y="7"/>
                  </a:lnTo>
                  <a:lnTo>
                    <a:pt x="1" y="7"/>
                  </a:lnTo>
                  <a:close/>
                  <a:moveTo>
                    <a:pt x="21" y="1"/>
                  </a:moveTo>
                  <a:lnTo>
                    <a:pt x="21" y="1"/>
                  </a:lnTo>
                  <a:lnTo>
                    <a:pt x="21" y="1"/>
                  </a:lnTo>
                  <a:lnTo>
                    <a:pt x="20" y="1"/>
                  </a:lnTo>
                  <a:lnTo>
                    <a:pt x="20" y="2"/>
                  </a:lnTo>
                  <a:lnTo>
                    <a:pt x="19" y="2"/>
                  </a:lnTo>
                  <a:lnTo>
                    <a:pt x="19" y="1"/>
                  </a:lnTo>
                  <a:lnTo>
                    <a:pt x="20" y="1"/>
                  </a:lnTo>
                  <a:lnTo>
                    <a:pt x="20" y="1"/>
                  </a:lnTo>
                  <a:lnTo>
                    <a:pt x="20" y="1"/>
                  </a:lnTo>
                  <a:lnTo>
                    <a:pt x="20" y="1"/>
                  </a:lnTo>
                  <a:lnTo>
                    <a:pt x="21" y="1"/>
                  </a:lnTo>
                  <a:lnTo>
                    <a:pt x="21" y="1"/>
                  </a:lnTo>
                  <a:close/>
                  <a:moveTo>
                    <a:pt x="22" y="1"/>
                  </a:moveTo>
                  <a:lnTo>
                    <a:pt x="22" y="1"/>
                  </a:lnTo>
                  <a:lnTo>
                    <a:pt x="22" y="1"/>
                  </a:lnTo>
                  <a:lnTo>
                    <a:pt x="24" y="1"/>
                  </a:lnTo>
                  <a:lnTo>
                    <a:pt x="24" y="0"/>
                  </a:lnTo>
                  <a:lnTo>
                    <a:pt x="25" y="0"/>
                  </a:lnTo>
                  <a:lnTo>
                    <a:pt x="25" y="0"/>
                  </a:lnTo>
                  <a:lnTo>
                    <a:pt x="25" y="1"/>
                  </a:lnTo>
                  <a:lnTo>
                    <a:pt x="24" y="1"/>
                  </a:lnTo>
                  <a:lnTo>
                    <a:pt x="2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8" name="Freeform 872">
              <a:extLst>
                <a:ext uri="{FF2B5EF4-FFF2-40B4-BE49-F238E27FC236}">
                  <a16:creationId xmlns="" xmlns:a16="http://schemas.microsoft.com/office/drawing/2014/main" id="{C527FE7D-6BF4-48DE-A24F-70AC6E1BD5A4}"/>
                </a:ext>
              </a:extLst>
            </p:cNvPr>
            <p:cNvSpPr>
              <a:spLocks noEditPoints="1"/>
            </p:cNvSpPr>
            <p:nvPr/>
          </p:nvSpPr>
          <p:spPr bwMode="auto">
            <a:xfrm>
              <a:off x="6616074" y="2349894"/>
              <a:ext cx="31911" cy="12764"/>
            </a:xfrm>
            <a:custGeom>
              <a:avLst/>
              <a:gdLst>
                <a:gd name="T0" fmla="*/ 0 w 25"/>
                <a:gd name="T1" fmla="*/ 8 h 10"/>
                <a:gd name="T2" fmla="*/ 0 w 25"/>
                <a:gd name="T3" fmla="*/ 8 h 10"/>
                <a:gd name="T4" fmla="*/ 18 w 25"/>
                <a:gd name="T5" fmla="*/ 4 h 10"/>
                <a:gd name="T6" fmla="*/ 18 w 25"/>
                <a:gd name="T7" fmla="*/ 6 h 10"/>
                <a:gd name="T8" fmla="*/ 17 w 25"/>
                <a:gd name="T9" fmla="*/ 7 h 10"/>
                <a:gd name="T10" fmla="*/ 17 w 25"/>
                <a:gd name="T11" fmla="*/ 8 h 10"/>
                <a:gd name="T12" fmla="*/ 18 w 25"/>
                <a:gd name="T13" fmla="*/ 9 h 10"/>
                <a:gd name="T14" fmla="*/ 17 w 25"/>
                <a:gd name="T15" fmla="*/ 10 h 10"/>
                <a:gd name="T16" fmla="*/ 17 w 25"/>
                <a:gd name="T17" fmla="*/ 10 h 10"/>
                <a:gd name="T18" fmla="*/ 17 w 25"/>
                <a:gd name="T19" fmla="*/ 9 h 10"/>
                <a:gd name="T20" fmla="*/ 17 w 25"/>
                <a:gd name="T21" fmla="*/ 9 h 10"/>
                <a:gd name="T22" fmla="*/ 16 w 25"/>
                <a:gd name="T23" fmla="*/ 9 h 10"/>
                <a:gd name="T24" fmla="*/ 16 w 25"/>
                <a:gd name="T25" fmla="*/ 9 h 10"/>
                <a:gd name="T26" fmla="*/ 16 w 25"/>
                <a:gd name="T27" fmla="*/ 10 h 10"/>
                <a:gd name="T28" fmla="*/ 15 w 25"/>
                <a:gd name="T29" fmla="*/ 10 h 10"/>
                <a:gd name="T30" fmla="*/ 15 w 25"/>
                <a:gd name="T31" fmla="*/ 10 h 10"/>
                <a:gd name="T32" fmla="*/ 15 w 25"/>
                <a:gd name="T33" fmla="*/ 10 h 10"/>
                <a:gd name="T34" fmla="*/ 14 w 25"/>
                <a:gd name="T35" fmla="*/ 10 h 10"/>
                <a:gd name="T36" fmla="*/ 14 w 25"/>
                <a:gd name="T37" fmla="*/ 10 h 10"/>
                <a:gd name="T38" fmla="*/ 14 w 25"/>
                <a:gd name="T39" fmla="*/ 10 h 10"/>
                <a:gd name="T40" fmla="*/ 12 w 25"/>
                <a:gd name="T41" fmla="*/ 10 h 10"/>
                <a:gd name="T42" fmla="*/ 12 w 25"/>
                <a:gd name="T43" fmla="*/ 9 h 10"/>
                <a:gd name="T44" fmla="*/ 11 w 25"/>
                <a:gd name="T45" fmla="*/ 10 h 10"/>
                <a:gd name="T46" fmla="*/ 11 w 25"/>
                <a:gd name="T47" fmla="*/ 10 h 10"/>
                <a:gd name="T48" fmla="*/ 11 w 25"/>
                <a:gd name="T49" fmla="*/ 10 h 10"/>
                <a:gd name="T50" fmla="*/ 11 w 25"/>
                <a:gd name="T51" fmla="*/ 10 h 10"/>
                <a:gd name="T52" fmla="*/ 11 w 25"/>
                <a:gd name="T53" fmla="*/ 9 h 10"/>
                <a:gd name="T54" fmla="*/ 10 w 25"/>
                <a:gd name="T55" fmla="*/ 8 h 10"/>
                <a:gd name="T56" fmla="*/ 10 w 25"/>
                <a:gd name="T57" fmla="*/ 8 h 10"/>
                <a:gd name="T58" fmla="*/ 9 w 25"/>
                <a:gd name="T59" fmla="*/ 8 h 10"/>
                <a:gd name="T60" fmla="*/ 8 w 25"/>
                <a:gd name="T61" fmla="*/ 8 h 10"/>
                <a:gd name="T62" fmla="*/ 7 w 25"/>
                <a:gd name="T63" fmla="*/ 8 h 10"/>
                <a:gd name="T64" fmla="*/ 5 w 25"/>
                <a:gd name="T65" fmla="*/ 8 h 10"/>
                <a:gd name="T66" fmla="*/ 4 w 25"/>
                <a:gd name="T67" fmla="*/ 9 h 10"/>
                <a:gd name="T68" fmla="*/ 3 w 25"/>
                <a:gd name="T69" fmla="*/ 9 h 10"/>
                <a:gd name="T70" fmla="*/ 3 w 25"/>
                <a:gd name="T71" fmla="*/ 9 h 10"/>
                <a:gd name="T72" fmla="*/ 2 w 25"/>
                <a:gd name="T73" fmla="*/ 9 h 10"/>
                <a:gd name="T74" fmla="*/ 1 w 25"/>
                <a:gd name="T75" fmla="*/ 9 h 10"/>
                <a:gd name="T76" fmla="*/ 1 w 25"/>
                <a:gd name="T77" fmla="*/ 8 h 10"/>
                <a:gd name="T78" fmla="*/ 2 w 25"/>
                <a:gd name="T79" fmla="*/ 8 h 10"/>
                <a:gd name="T80" fmla="*/ 3 w 25"/>
                <a:gd name="T81" fmla="*/ 8 h 10"/>
                <a:gd name="T82" fmla="*/ 3 w 25"/>
                <a:gd name="T83" fmla="*/ 6 h 10"/>
                <a:gd name="T84" fmla="*/ 4 w 25"/>
                <a:gd name="T85" fmla="*/ 4 h 10"/>
                <a:gd name="T86" fmla="*/ 8 w 25"/>
                <a:gd name="T87" fmla="*/ 6 h 10"/>
                <a:gd name="T88" fmla="*/ 15 w 25"/>
                <a:gd name="T89" fmla="*/ 4 h 10"/>
                <a:gd name="T90" fmla="*/ 18 w 25"/>
                <a:gd name="T91" fmla="*/ 3 h 10"/>
                <a:gd name="T92" fmla="*/ 21 w 25"/>
                <a:gd name="T93" fmla="*/ 2 h 10"/>
                <a:gd name="T94" fmla="*/ 24 w 25"/>
                <a:gd name="T95" fmla="*/ 0 h 10"/>
                <a:gd name="T96" fmla="*/ 24 w 25"/>
                <a:gd name="T97" fmla="*/ 0 h 10"/>
                <a:gd name="T98" fmla="*/ 24 w 25"/>
                <a:gd name="T99" fmla="*/ 1 h 10"/>
                <a:gd name="T100" fmla="*/ 22 w 25"/>
                <a:gd name="T10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10">
                  <a:moveTo>
                    <a:pt x="0" y="8"/>
                  </a:moveTo>
                  <a:lnTo>
                    <a:pt x="0" y="8"/>
                  </a:lnTo>
                  <a:lnTo>
                    <a:pt x="0" y="8"/>
                  </a:lnTo>
                  <a:lnTo>
                    <a:pt x="0" y="8"/>
                  </a:lnTo>
                  <a:lnTo>
                    <a:pt x="0" y="8"/>
                  </a:lnTo>
                  <a:lnTo>
                    <a:pt x="0" y="8"/>
                  </a:lnTo>
                  <a:lnTo>
                    <a:pt x="0" y="8"/>
                  </a:lnTo>
                  <a:lnTo>
                    <a:pt x="0" y="8"/>
                  </a:lnTo>
                  <a:lnTo>
                    <a:pt x="0" y="8"/>
                  </a:lnTo>
                  <a:close/>
                  <a:moveTo>
                    <a:pt x="19" y="4"/>
                  </a:moveTo>
                  <a:lnTo>
                    <a:pt x="19" y="4"/>
                  </a:lnTo>
                  <a:lnTo>
                    <a:pt x="18" y="4"/>
                  </a:lnTo>
                  <a:lnTo>
                    <a:pt x="18" y="6"/>
                  </a:lnTo>
                  <a:lnTo>
                    <a:pt x="18" y="6"/>
                  </a:lnTo>
                  <a:lnTo>
                    <a:pt x="18" y="6"/>
                  </a:lnTo>
                  <a:lnTo>
                    <a:pt x="18" y="6"/>
                  </a:lnTo>
                  <a:lnTo>
                    <a:pt x="17" y="6"/>
                  </a:lnTo>
                  <a:lnTo>
                    <a:pt x="17" y="6"/>
                  </a:lnTo>
                  <a:lnTo>
                    <a:pt x="17" y="6"/>
                  </a:lnTo>
                  <a:lnTo>
                    <a:pt x="17" y="7"/>
                  </a:lnTo>
                  <a:lnTo>
                    <a:pt x="17" y="7"/>
                  </a:lnTo>
                  <a:lnTo>
                    <a:pt x="17" y="7"/>
                  </a:lnTo>
                  <a:lnTo>
                    <a:pt x="17" y="8"/>
                  </a:lnTo>
                  <a:lnTo>
                    <a:pt x="17" y="8"/>
                  </a:lnTo>
                  <a:lnTo>
                    <a:pt x="17" y="9"/>
                  </a:lnTo>
                  <a:lnTo>
                    <a:pt x="17" y="9"/>
                  </a:lnTo>
                  <a:lnTo>
                    <a:pt x="17" y="9"/>
                  </a:lnTo>
                  <a:lnTo>
                    <a:pt x="18" y="9"/>
                  </a:lnTo>
                  <a:lnTo>
                    <a:pt x="18" y="10"/>
                  </a:lnTo>
                  <a:lnTo>
                    <a:pt x="18" y="10"/>
                  </a:lnTo>
                  <a:lnTo>
                    <a:pt x="17" y="10"/>
                  </a:lnTo>
                  <a:lnTo>
                    <a:pt x="17" y="10"/>
                  </a:lnTo>
                  <a:lnTo>
                    <a:pt x="17" y="10"/>
                  </a:lnTo>
                  <a:lnTo>
                    <a:pt x="17" y="10"/>
                  </a:lnTo>
                  <a:lnTo>
                    <a:pt x="17" y="10"/>
                  </a:lnTo>
                  <a:lnTo>
                    <a:pt x="17" y="10"/>
                  </a:lnTo>
                  <a:lnTo>
                    <a:pt x="17" y="10"/>
                  </a:lnTo>
                  <a:lnTo>
                    <a:pt x="17" y="10"/>
                  </a:lnTo>
                  <a:lnTo>
                    <a:pt x="17" y="9"/>
                  </a:lnTo>
                  <a:lnTo>
                    <a:pt x="17" y="9"/>
                  </a:lnTo>
                  <a:lnTo>
                    <a:pt x="17" y="9"/>
                  </a:lnTo>
                  <a:lnTo>
                    <a:pt x="17" y="9"/>
                  </a:lnTo>
                  <a:lnTo>
                    <a:pt x="17" y="9"/>
                  </a:lnTo>
                  <a:lnTo>
                    <a:pt x="17" y="9"/>
                  </a:lnTo>
                  <a:lnTo>
                    <a:pt x="17" y="9"/>
                  </a:lnTo>
                  <a:lnTo>
                    <a:pt x="17" y="9"/>
                  </a:lnTo>
                  <a:lnTo>
                    <a:pt x="16" y="9"/>
                  </a:lnTo>
                  <a:lnTo>
                    <a:pt x="16" y="9"/>
                  </a:lnTo>
                  <a:lnTo>
                    <a:pt x="16" y="9"/>
                  </a:lnTo>
                  <a:lnTo>
                    <a:pt x="16" y="9"/>
                  </a:lnTo>
                  <a:lnTo>
                    <a:pt x="16" y="9"/>
                  </a:lnTo>
                  <a:lnTo>
                    <a:pt x="16" y="9"/>
                  </a:lnTo>
                  <a:lnTo>
                    <a:pt x="16" y="10"/>
                  </a:lnTo>
                  <a:lnTo>
                    <a:pt x="16" y="10"/>
                  </a:lnTo>
                  <a:lnTo>
                    <a:pt x="16" y="10"/>
                  </a:lnTo>
                  <a:lnTo>
                    <a:pt x="16" y="10"/>
                  </a:lnTo>
                  <a:lnTo>
                    <a:pt x="16" y="10"/>
                  </a:lnTo>
                  <a:lnTo>
                    <a:pt x="16" y="10"/>
                  </a:lnTo>
                  <a:lnTo>
                    <a:pt x="16" y="10"/>
                  </a:lnTo>
                  <a:lnTo>
                    <a:pt x="15" y="10"/>
                  </a:lnTo>
                  <a:lnTo>
                    <a:pt x="15" y="10"/>
                  </a:lnTo>
                  <a:lnTo>
                    <a:pt x="15" y="10"/>
                  </a:lnTo>
                  <a:lnTo>
                    <a:pt x="15" y="10"/>
                  </a:lnTo>
                  <a:lnTo>
                    <a:pt x="15" y="10"/>
                  </a:lnTo>
                  <a:lnTo>
                    <a:pt x="15" y="10"/>
                  </a:lnTo>
                  <a:lnTo>
                    <a:pt x="15" y="10"/>
                  </a:lnTo>
                  <a:lnTo>
                    <a:pt x="15" y="10"/>
                  </a:lnTo>
                  <a:lnTo>
                    <a:pt x="15" y="10"/>
                  </a:lnTo>
                  <a:lnTo>
                    <a:pt x="15" y="10"/>
                  </a:lnTo>
                  <a:lnTo>
                    <a:pt x="14" y="10"/>
                  </a:lnTo>
                  <a:lnTo>
                    <a:pt x="14" y="10"/>
                  </a:lnTo>
                  <a:lnTo>
                    <a:pt x="14" y="10"/>
                  </a:lnTo>
                  <a:lnTo>
                    <a:pt x="14" y="10"/>
                  </a:lnTo>
                  <a:lnTo>
                    <a:pt x="14" y="10"/>
                  </a:lnTo>
                  <a:lnTo>
                    <a:pt x="14" y="10"/>
                  </a:lnTo>
                  <a:lnTo>
                    <a:pt x="14" y="10"/>
                  </a:lnTo>
                  <a:lnTo>
                    <a:pt x="14" y="10"/>
                  </a:lnTo>
                  <a:lnTo>
                    <a:pt x="14" y="10"/>
                  </a:lnTo>
                  <a:lnTo>
                    <a:pt x="14" y="10"/>
                  </a:lnTo>
                  <a:lnTo>
                    <a:pt x="14" y="10"/>
                  </a:lnTo>
                  <a:lnTo>
                    <a:pt x="12" y="10"/>
                  </a:lnTo>
                  <a:lnTo>
                    <a:pt x="12" y="10"/>
                  </a:lnTo>
                  <a:lnTo>
                    <a:pt x="12" y="10"/>
                  </a:lnTo>
                  <a:lnTo>
                    <a:pt x="12" y="10"/>
                  </a:lnTo>
                  <a:lnTo>
                    <a:pt x="12" y="10"/>
                  </a:lnTo>
                  <a:lnTo>
                    <a:pt x="12" y="10"/>
                  </a:lnTo>
                  <a:lnTo>
                    <a:pt x="12" y="9"/>
                  </a:lnTo>
                  <a:lnTo>
                    <a:pt x="12" y="9"/>
                  </a:lnTo>
                  <a:lnTo>
                    <a:pt x="12" y="10"/>
                  </a:lnTo>
                  <a:lnTo>
                    <a:pt x="12" y="10"/>
                  </a:lnTo>
                  <a:lnTo>
                    <a:pt x="12"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9"/>
                  </a:lnTo>
                  <a:lnTo>
                    <a:pt x="11" y="9"/>
                  </a:lnTo>
                  <a:lnTo>
                    <a:pt x="11" y="9"/>
                  </a:lnTo>
                  <a:lnTo>
                    <a:pt x="11" y="9"/>
                  </a:lnTo>
                  <a:lnTo>
                    <a:pt x="10" y="8"/>
                  </a:lnTo>
                  <a:lnTo>
                    <a:pt x="10" y="8"/>
                  </a:lnTo>
                  <a:lnTo>
                    <a:pt x="10" y="8"/>
                  </a:lnTo>
                  <a:lnTo>
                    <a:pt x="10" y="8"/>
                  </a:lnTo>
                  <a:lnTo>
                    <a:pt x="10" y="8"/>
                  </a:lnTo>
                  <a:lnTo>
                    <a:pt x="10" y="8"/>
                  </a:lnTo>
                  <a:lnTo>
                    <a:pt x="10" y="8"/>
                  </a:lnTo>
                  <a:lnTo>
                    <a:pt x="10" y="8"/>
                  </a:lnTo>
                  <a:lnTo>
                    <a:pt x="10" y="8"/>
                  </a:lnTo>
                  <a:lnTo>
                    <a:pt x="9" y="8"/>
                  </a:lnTo>
                  <a:lnTo>
                    <a:pt x="9" y="8"/>
                  </a:lnTo>
                  <a:lnTo>
                    <a:pt x="9" y="8"/>
                  </a:lnTo>
                  <a:lnTo>
                    <a:pt x="9" y="8"/>
                  </a:lnTo>
                  <a:lnTo>
                    <a:pt x="8" y="8"/>
                  </a:lnTo>
                  <a:lnTo>
                    <a:pt x="8" y="8"/>
                  </a:lnTo>
                  <a:lnTo>
                    <a:pt x="8" y="8"/>
                  </a:lnTo>
                  <a:lnTo>
                    <a:pt x="7" y="8"/>
                  </a:lnTo>
                  <a:lnTo>
                    <a:pt x="7" y="8"/>
                  </a:lnTo>
                  <a:lnTo>
                    <a:pt x="7" y="8"/>
                  </a:lnTo>
                  <a:lnTo>
                    <a:pt x="7" y="8"/>
                  </a:lnTo>
                  <a:lnTo>
                    <a:pt x="7" y="8"/>
                  </a:lnTo>
                  <a:lnTo>
                    <a:pt x="5" y="8"/>
                  </a:lnTo>
                  <a:lnTo>
                    <a:pt x="5" y="8"/>
                  </a:lnTo>
                  <a:lnTo>
                    <a:pt x="5" y="8"/>
                  </a:lnTo>
                  <a:lnTo>
                    <a:pt x="5" y="8"/>
                  </a:lnTo>
                  <a:lnTo>
                    <a:pt x="5" y="9"/>
                  </a:lnTo>
                  <a:lnTo>
                    <a:pt x="4" y="9"/>
                  </a:lnTo>
                  <a:lnTo>
                    <a:pt x="4" y="9"/>
                  </a:lnTo>
                  <a:lnTo>
                    <a:pt x="4" y="9"/>
                  </a:lnTo>
                  <a:lnTo>
                    <a:pt x="4" y="9"/>
                  </a:lnTo>
                  <a:lnTo>
                    <a:pt x="4" y="9"/>
                  </a:lnTo>
                  <a:lnTo>
                    <a:pt x="3" y="9"/>
                  </a:lnTo>
                  <a:lnTo>
                    <a:pt x="3" y="9"/>
                  </a:lnTo>
                  <a:lnTo>
                    <a:pt x="3" y="9"/>
                  </a:lnTo>
                  <a:lnTo>
                    <a:pt x="3" y="9"/>
                  </a:lnTo>
                  <a:lnTo>
                    <a:pt x="3" y="9"/>
                  </a:lnTo>
                  <a:lnTo>
                    <a:pt x="3" y="9"/>
                  </a:lnTo>
                  <a:lnTo>
                    <a:pt x="3" y="9"/>
                  </a:lnTo>
                  <a:lnTo>
                    <a:pt x="3" y="9"/>
                  </a:lnTo>
                  <a:lnTo>
                    <a:pt x="2" y="9"/>
                  </a:lnTo>
                  <a:lnTo>
                    <a:pt x="2" y="9"/>
                  </a:lnTo>
                  <a:lnTo>
                    <a:pt x="2" y="9"/>
                  </a:lnTo>
                  <a:lnTo>
                    <a:pt x="2" y="9"/>
                  </a:lnTo>
                  <a:lnTo>
                    <a:pt x="1" y="9"/>
                  </a:lnTo>
                  <a:lnTo>
                    <a:pt x="1" y="8"/>
                  </a:lnTo>
                  <a:lnTo>
                    <a:pt x="1" y="8"/>
                  </a:lnTo>
                  <a:lnTo>
                    <a:pt x="1" y="8"/>
                  </a:lnTo>
                  <a:lnTo>
                    <a:pt x="1" y="8"/>
                  </a:lnTo>
                  <a:lnTo>
                    <a:pt x="1" y="8"/>
                  </a:lnTo>
                  <a:lnTo>
                    <a:pt x="1" y="8"/>
                  </a:lnTo>
                  <a:lnTo>
                    <a:pt x="2" y="8"/>
                  </a:lnTo>
                  <a:lnTo>
                    <a:pt x="2" y="8"/>
                  </a:lnTo>
                  <a:lnTo>
                    <a:pt x="2" y="8"/>
                  </a:lnTo>
                  <a:lnTo>
                    <a:pt x="3" y="8"/>
                  </a:lnTo>
                  <a:lnTo>
                    <a:pt x="3" y="8"/>
                  </a:lnTo>
                  <a:lnTo>
                    <a:pt x="3" y="8"/>
                  </a:lnTo>
                  <a:lnTo>
                    <a:pt x="3" y="7"/>
                  </a:lnTo>
                  <a:lnTo>
                    <a:pt x="3" y="7"/>
                  </a:lnTo>
                  <a:lnTo>
                    <a:pt x="3" y="6"/>
                  </a:lnTo>
                  <a:lnTo>
                    <a:pt x="3" y="6"/>
                  </a:lnTo>
                  <a:lnTo>
                    <a:pt x="3" y="4"/>
                  </a:lnTo>
                  <a:lnTo>
                    <a:pt x="3" y="4"/>
                  </a:lnTo>
                  <a:lnTo>
                    <a:pt x="4" y="4"/>
                  </a:lnTo>
                  <a:lnTo>
                    <a:pt x="4" y="4"/>
                  </a:lnTo>
                  <a:lnTo>
                    <a:pt x="5" y="6"/>
                  </a:lnTo>
                  <a:lnTo>
                    <a:pt x="7" y="6"/>
                  </a:lnTo>
                  <a:lnTo>
                    <a:pt x="8" y="6"/>
                  </a:lnTo>
                  <a:lnTo>
                    <a:pt x="8" y="6"/>
                  </a:lnTo>
                  <a:lnTo>
                    <a:pt x="10" y="6"/>
                  </a:lnTo>
                  <a:lnTo>
                    <a:pt x="14" y="6"/>
                  </a:lnTo>
                  <a:lnTo>
                    <a:pt x="14" y="4"/>
                  </a:lnTo>
                  <a:lnTo>
                    <a:pt x="15" y="4"/>
                  </a:lnTo>
                  <a:lnTo>
                    <a:pt x="15" y="4"/>
                  </a:lnTo>
                  <a:lnTo>
                    <a:pt x="16" y="4"/>
                  </a:lnTo>
                  <a:lnTo>
                    <a:pt x="18" y="3"/>
                  </a:lnTo>
                  <a:lnTo>
                    <a:pt x="18" y="3"/>
                  </a:lnTo>
                  <a:lnTo>
                    <a:pt x="19" y="3"/>
                  </a:lnTo>
                  <a:lnTo>
                    <a:pt x="19" y="2"/>
                  </a:lnTo>
                  <a:lnTo>
                    <a:pt x="19" y="2"/>
                  </a:lnTo>
                  <a:lnTo>
                    <a:pt x="21" y="2"/>
                  </a:lnTo>
                  <a:lnTo>
                    <a:pt x="22" y="2"/>
                  </a:lnTo>
                  <a:lnTo>
                    <a:pt x="22" y="1"/>
                  </a:lnTo>
                  <a:lnTo>
                    <a:pt x="24" y="0"/>
                  </a:lnTo>
                  <a:lnTo>
                    <a:pt x="24" y="0"/>
                  </a:lnTo>
                  <a:lnTo>
                    <a:pt x="25" y="0"/>
                  </a:lnTo>
                  <a:lnTo>
                    <a:pt x="24" y="0"/>
                  </a:lnTo>
                  <a:lnTo>
                    <a:pt x="24" y="0"/>
                  </a:lnTo>
                  <a:lnTo>
                    <a:pt x="24" y="0"/>
                  </a:lnTo>
                  <a:lnTo>
                    <a:pt x="24" y="0"/>
                  </a:lnTo>
                  <a:lnTo>
                    <a:pt x="24" y="1"/>
                  </a:lnTo>
                  <a:lnTo>
                    <a:pt x="24" y="1"/>
                  </a:lnTo>
                  <a:lnTo>
                    <a:pt x="24" y="1"/>
                  </a:lnTo>
                  <a:lnTo>
                    <a:pt x="24" y="1"/>
                  </a:lnTo>
                  <a:lnTo>
                    <a:pt x="24" y="1"/>
                  </a:lnTo>
                  <a:lnTo>
                    <a:pt x="23" y="2"/>
                  </a:lnTo>
                  <a:lnTo>
                    <a:pt x="22" y="2"/>
                  </a:lnTo>
                  <a:lnTo>
                    <a:pt x="19"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9" name="Freeform 873">
              <a:extLst>
                <a:ext uri="{FF2B5EF4-FFF2-40B4-BE49-F238E27FC236}">
                  <a16:creationId xmlns="" xmlns:a16="http://schemas.microsoft.com/office/drawing/2014/main" id="{4A8EBB2B-636D-4EAB-A340-70F21E411585}"/>
                </a:ext>
              </a:extLst>
            </p:cNvPr>
            <p:cNvSpPr>
              <a:spLocks noEditPoints="1"/>
            </p:cNvSpPr>
            <p:nvPr/>
          </p:nvSpPr>
          <p:spPr bwMode="auto">
            <a:xfrm>
              <a:off x="6609692" y="2360106"/>
              <a:ext cx="30635" cy="11488"/>
            </a:xfrm>
            <a:custGeom>
              <a:avLst/>
              <a:gdLst>
                <a:gd name="T0" fmla="*/ 21 w 24"/>
                <a:gd name="T1" fmla="*/ 3 h 9"/>
                <a:gd name="T2" fmla="*/ 21 w 24"/>
                <a:gd name="T3" fmla="*/ 3 h 9"/>
                <a:gd name="T4" fmla="*/ 20 w 24"/>
                <a:gd name="T5" fmla="*/ 3 h 9"/>
                <a:gd name="T6" fmla="*/ 20 w 24"/>
                <a:gd name="T7" fmla="*/ 3 h 9"/>
                <a:gd name="T8" fmla="*/ 20 w 24"/>
                <a:gd name="T9" fmla="*/ 2 h 9"/>
                <a:gd name="T10" fmla="*/ 20 w 24"/>
                <a:gd name="T11" fmla="*/ 2 h 9"/>
                <a:gd name="T12" fmla="*/ 22 w 24"/>
                <a:gd name="T13" fmla="*/ 2 h 9"/>
                <a:gd name="T14" fmla="*/ 23 w 24"/>
                <a:gd name="T15" fmla="*/ 2 h 9"/>
                <a:gd name="T16" fmla="*/ 24 w 24"/>
                <a:gd name="T17" fmla="*/ 2 h 9"/>
                <a:gd name="T18" fmla="*/ 24 w 24"/>
                <a:gd name="T19" fmla="*/ 3 h 9"/>
                <a:gd name="T20" fmla="*/ 22 w 24"/>
                <a:gd name="T21" fmla="*/ 3 h 9"/>
                <a:gd name="T22" fmla="*/ 21 w 24"/>
                <a:gd name="T23" fmla="*/ 3 h 9"/>
                <a:gd name="T24" fmla="*/ 21 w 24"/>
                <a:gd name="T25" fmla="*/ 3 h 9"/>
                <a:gd name="T26" fmla="*/ 21 w 24"/>
                <a:gd name="T27" fmla="*/ 2 h 9"/>
                <a:gd name="T28" fmla="*/ 21 w 24"/>
                <a:gd name="T29" fmla="*/ 2 h 9"/>
                <a:gd name="T30" fmla="*/ 22 w 24"/>
                <a:gd name="T31" fmla="*/ 2 h 9"/>
                <a:gd name="T32" fmla="*/ 6 w 24"/>
                <a:gd name="T33" fmla="*/ 1 h 9"/>
                <a:gd name="T34" fmla="*/ 7 w 24"/>
                <a:gd name="T35" fmla="*/ 1 h 9"/>
                <a:gd name="T36" fmla="*/ 8 w 24"/>
                <a:gd name="T37" fmla="*/ 2 h 9"/>
                <a:gd name="T38" fmla="*/ 8 w 24"/>
                <a:gd name="T39" fmla="*/ 1 h 9"/>
                <a:gd name="T40" fmla="*/ 9 w 24"/>
                <a:gd name="T41" fmla="*/ 1 h 9"/>
                <a:gd name="T42" fmla="*/ 10 w 24"/>
                <a:gd name="T43" fmla="*/ 1 h 9"/>
                <a:gd name="T44" fmla="*/ 12 w 24"/>
                <a:gd name="T45" fmla="*/ 1 h 9"/>
                <a:gd name="T46" fmla="*/ 13 w 24"/>
                <a:gd name="T47" fmla="*/ 0 h 9"/>
                <a:gd name="T48" fmla="*/ 13 w 24"/>
                <a:gd name="T49" fmla="*/ 1 h 9"/>
                <a:gd name="T50" fmla="*/ 14 w 24"/>
                <a:gd name="T51" fmla="*/ 1 h 9"/>
                <a:gd name="T52" fmla="*/ 15 w 24"/>
                <a:gd name="T53" fmla="*/ 0 h 9"/>
                <a:gd name="T54" fmla="*/ 15 w 24"/>
                <a:gd name="T55" fmla="*/ 1 h 9"/>
                <a:gd name="T56" fmla="*/ 16 w 24"/>
                <a:gd name="T57" fmla="*/ 2 h 9"/>
                <a:gd name="T58" fmla="*/ 16 w 24"/>
                <a:gd name="T59" fmla="*/ 3 h 9"/>
                <a:gd name="T60" fmla="*/ 16 w 24"/>
                <a:gd name="T61" fmla="*/ 2 h 9"/>
                <a:gd name="T62" fmla="*/ 17 w 24"/>
                <a:gd name="T63" fmla="*/ 2 h 9"/>
                <a:gd name="T64" fmla="*/ 17 w 24"/>
                <a:gd name="T65" fmla="*/ 2 h 9"/>
                <a:gd name="T66" fmla="*/ 19 w 24"/>
                <a:gd name="T67" fmla="*/ 2 h 9"/>
                <a:gd name="T68" fmla="*/ 20 w 24"/>
                <a:gd name="T69" fmla="*/ 3 h 9"/>
                <a:gd name="T70" fmla="*/ 19 w 24"/>
                <a:gd name="T71" fmla="*/ 3 h 9"/>
                <a:gd name="T72" fmla="*/ 19 w 24"/>
                <a:gd name="T73" fmla="*/ 5 h 9"/>
                <a:gd name="T74" fmla="*/ 19 w 24"/>
                <a:gd name="T75" fmla="*/ 6 h 9"/>
                <a:gd name="T76" fmla="*/ 17 w 24"/>
                <a:gd name="T77" fmla="*/ 6 h 9"/>
                <a:gd name="T78" fmla="*/ 16 w 24"/>
                <a:gd name="T79" fmla="*/ 7 h 9"/>
                <a:gd name="T80" fmla="*/ 14 w 24"/>
                <a:gd name="T81" fmla="*/ 7 h 9"/>
                <a:gd name="T82" fmla="*/ 12 w 24"/>
                <a:gd name="T83" fmla="*/ 8 h 9"/>
                <a:gd name="T84" fmla="*/ 10 w 24"/>
                <a:gd name="T85" fmla="*/ 8 h 9"/>
                <a:gd name="T86" fmla="*/ 10 w 24"/>
                <a:gd name="T87" fmla="*/ 8 h 9"/>
                <a:gd name="T88" fmla="*/ 9 w 24"/>
                <a:gd name="T89" fmla="*/ 8 h 9"/>
                <a:gd name="T90" fmla="*/ 9 w 24"/>
                <a:gd name="T91" fmla="*/ 8 h 9"/>
                <a:gd name="T92" fmla="*/ 8 w 24"/>
                <a:gd name="T93" fmla="*/ 8 h 9"/>
                <a:gd name="T94" fmla="*/ 8 w 24"/>
                <a:gd name="T95" fmla="*/ 8 h 9"/>
                <a:gd name="T96" fmla="*/ 7 w 24"/>
                <a:gd name="T97" fmla="*/ 8 h 9"/>
                <a:gd name="T98" fmla="*/ 6 w 24"/>
                <a:gd name="T99" fmla="*/ 8 h 9"/>
                <a:gd name="T100" fmla="*/ 3 w 24"/>
                <a:gd name="T101" fmla="*/ 7 h 9"/>
                <a:gd name="T102" fmla="*/ 2 w 24"/>
                <a:gd name="T103" fmla="*/ 6 h 9"/>
                <a:gd name="T104" fmla="*/ 1 w 24"/>
                <a:gd name="T105" fmla="*/ 5 h 9"/>
                <a:gd name="T106" fmla="*/ 1 w 24"/>
                <a:gd name="T107" fmla="*/ 5 h 9"/>
                <a:gd name="T108" fmla="*/ 1 w 24"/>
                <a:gd name="T109" fmla="*/ 2 h 9"/>
                <a:gd name="T110" fmla="*/ 1 w 24"/>
                <a:gd name="T111" fmla="*/ 1 h 9"/>
                <a:gd name="T112" fmla="*/ 2 w 24"/>
                <a:gd name="T113" fmla="*/ 2 h 9"/>
                <a:gd name="T114" fmla="*/ 3 w 24"/>
                <a:gd name="T115" fmla="*/ 0 h 9"/>
                <a:gd name="T116" fmla="*/ 3 w 24"/>
                <a:gd name="T117" fmla="*/ 0 h 9"/>
                <a:gd name="T118" fmla="*/ 5 w 24"/>
                <a:gd name="T119" fmla="*/ 0 h 9"/>
                <a:gd name="T120" fmla="*/ 6 w 24"/>
                <a:gd name="T1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9">
                  <a:moveTo>
                    <a:pt x="20" y="3"/>
                  </a:moveTo>
                  <a:lnTo>
                    <a:pt x="20" y="3"/>
                  </a:lnTo>
                  <a:lnTo>
                    <a:pt x="21" y="3"/>
                  </a:lnTo>
                  <a:lnTo>
                    <a:pt x="21" y="3"/>
                  </a:lnTo>
                  <a:lnTo>
                    <a:pt x="21" y="3"/>
                  </a:lnTo>
                  <a:lnTo>
                    <a:pt x="21" y="3"/>
                  </a:lnTo>
                  <a:lnTo>
                    <a:pt x="21" y="3"/>
                  </a:lnTo>
                  <a:lnTo>
                    <a:pt x="21" y="3"/>
                  </a:lnTo>
                  <a:lnTo>
                    <a:pt x="21" y="3"/>
                  </a:lnTo>
                  <a:lnTo>
                    <a:pt x="21" y="3"/>
                  </a:lnTo>
                  <a:lnTo>
                    <a:pt x="21" y="3"/>
                  </a:lnTo>
                  <a:lnTo>
                    <a:pt x="20" y="3"/>
                  </a:lnTo>
                  <a:lnTo>
                    <a:pt x="20" y="3"/>
                  </a:lnTo>
                  <a:lnTo>
                    <a:pt x="20" y="3"/>
                  </a:lnTo>
                  <a:lnTo>
                    <a:pt x="20" y="3"/>
                  </a:lnTo>
                  <a:lnTo>
                    <a:pt x="20" y="3"/>
                  </a:lnTo>
                  <a:lnTo>
                    <a:pt x="20" y="3"/>
                  </a:lnTo>
                  <a:lnTo>
                    <a:pt x="20" y="3"/>
                  </a:lnTo>
                  <a:lnTo>
                    <a:pt x="20" y="3"/>
                  </a:lnTo>
                  <a:lnTo>
                    <a:pt x="20" y="3"/>
                  </a:lnTo>
                  <a:lnTo>
                    <a:pt x="20" y="3"/>
                  </a:lnTo>
                  <a:close/>
                  <a:moveTo>
                    <a:pt x="20" y="2"/>
                  </a:moveTo>
                  <a:lnTo>
                    <a:pt x="20" y="2"/>
                  </a:lnTo>
                  <a:lnTo>
                    <a:pt x="20" y="2"/>
                  </a:lnTo>
                  <a:lnTo>
                    <a:pt x="20" y="2"/>
                  </a:lnTo>
                  <a:lnTo>
                    <a:pt x="20" y="2"/>
                  </a:lnTo>
                  <a:lnTo>
                    <a:pt x="20" y="2"/>
                  </a:lnTo>
                  <a:lnTo>
                    <a:pt x="20" y="2"/>
                  </a:lnTo>
                  <a:lnTo>
                    <a:pt x="20" y="2"/>
                  </a:lnTo>
                  <a:lnTo>
                    <a:pt x="20" y="2"/>
                  </a:lnTo>
                  <a:lnTo>
                    <a:pt x="20" y="2"/>
                  </a:lnTo>
                  <a:close/>
                  <a:moveTo>
                    <a:pt x="22" y="2"/>
                  </a:moveTo>
                  <a:lnTo>
                    <a:pt x="22" y="2"/>
                  </a:lnTo>
                  <a:lnTo>
                    <a:pt x="22" y="2"/>
                  </a:lnTo>
                  <a:lnTo>
                    <a:pt x="22" y="2"/>
                  </a:lnTo>
                  <a:lnTo>
                    <a:pt x="23" y="2"/>
                  </a:lnTo>
                  <a:lnTo>
                    <a:pt x="23" y="2"/>
                  </a:lnTo>
                  <a:lnTo>
                    <a:pt x="23" y="2"/>
                  </a:lnTo>
                  <a:lnTo>
                    <a:pt x="23" y="2"/>
                  </a:lnTo>
                  <a:lnTo>
                    <a:pt x="23" y="2"/>
                  </a:lnTo>
                  <a:lnTo>
                    <a:pt x="23" y="2"/>
                  </a:lnTo>
                  <a:lnTo>
                    <a:pt x="23" y="2"/>
                  </a:lnTo>
                  <a:lnTo>
                    <a:pt x="23" y="2"/>
                  </a:lnTo>
                  <a:lnTo>
                    <a:pt x="23" y="2"/>
                  </a:lnTo>
                  <a:lnTo>
                    <a:pt x="24" y="2"/>
                  </a:lnTo>
                  <a:lnTo>
                    <a:pt x="24" y="3"/>
                  </a:lnTo>
                  <a:lnTo>
                    <a:pt x="24" y="3"/>
                  </a:lnTo>
                  <a:lnTo>
                    <a:pt x="24" y="3"/>
                  </a:lnTo>
                  <a:lnTo>
                    <a:pt x="24" y="3"/>
                  </a:lnTo>
                  <a:lnTo>
                    <a:pt x="24" y="3"/>
                  </a:lnTo>
                  <a:lnTo>
                    <a:pt x="23" y="3"/>
                  </a:lnTo>
                  <a:lnTo>
                    <a:pt x="23" y="3"/>
                  </a:lnTo>
                  <a:lnTo>
                    <a:pt x="23" y="3"/>
                  </a:lnTo>
                  <a:lnTo>
                    <a:pt x="22" y="3"/>
                  </a:lnTo>
                  <a:lnTo>
                    <a:pt x="22" y="3"/>
                  </a:lnTo>
                  <a:lnTo>
                    <a:pt x="22" y="3"/>
                  </a:lnTo>
                  <a:lnTo>
                    <a:pt x="22" y="3"/>
                  </a:lnTo>
                  <a:lnTo>
                    <a:pt x="22" y="3"/>
                  </a:lnTo>
                  <a:lnTo>
                    <a:pt x="21" y="3"/>
                  </a:lnTo>
                  <a:lnTo>
                    <a:pt x="21" y="3"/>
                  </a:lnTo>
                  <a:lnTo>
                    <a:pt x="21" y="3"/>
                  </a:lnTo>
                  <a:lnTo>
                    <a:pt x="21" y="3"/>
                  </a:lnTo>
                  <a:lnTo>
                    <a:pt x="21" y="3"/>
                  </a:lnTo>
                  <a:lnTo>
                    <a:pt x="21" y="3"/>
                  </a:lnTo>
                  <a:lnTo>
                    <a:pt x="21" y="3"/>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1"/>
                  </a:lnTo>
                  <a:lnTo>
                    <a:pt x="22" y="2"/>
                  </a:lnTo>
                  <a:lnTo>
                    <a:pt x="22" y="2"/>
                  </a:lnTo>
                  <a:lnTo>
                    <a:pt x="22" y="2"/>
                  </a:lnTo>
                  <a:close/>
                  <a:moveTo>
                    <a:pt x="6" y="0"/>
                  </a:moveTo>
                  <a:lnTo>
                    <a:pt x="6" y="1"/>
                  </a:lnTo>
                  <a:lnTo>
                    <a:pt x="6" y="1"/>
                  </a:lnTo>
                  <a:lnTo>
                    <a:pt x="6" y="1"/>
                  </a:lnTo>
                  <a:lnTo>
                    <a:pt x="7" y="1"/>
                  </a:lnTo>
                  <a:lnTo>
                    <a:pt x="7" y="1"/>
                  </a:lnTo>
                  <a:lnTo>
                    <a:pt x="7" y="1"/>
                  </a:lnTo>
                  <a:lnTo>
                    <a:pt x="7" y="1"/>
                  </a:lnTo>
                  <a:lnTo>
                    <a:pt x="7" y="1"/>
                  </a:lnTo>
                  <a:lnTo>
                    <a:pt x="7" y="2"/>
                  </a:lnTo>
                  <a:lnTo>
                    <a:pt x="7" y="2"/>
                  </a:lnTo>
                  <a:lnTo>
                    <a:pt x="8" y="2"/>
                  </a:lnTo>
                  <a:lnTo>
                    <a:pt x="8" y="2"/>
                  </a:lnTo>
                  <a:lnTo>
                    <a:pt x="8" y="2"/>
                  </a:lnTo>
                  <a:lnTo>
                    <a:pt x="8" y="1"/>
                  </a:lnTo>
                  <a:lnTo>
                    <a:pt x="8" y="1"/>
                  </a:lnTo>
                  <a:lnTo>
                    <a:pt x="8" y="1"/>
                  </a:lnTo>
                  <a:lnTo>
                    <a:pt x="8" y="1"/>
                  </a:lnTo>
                  <a:lnTo>
                    <a:pt x="8" y="1"/>
                  </a:lnTo>
                  <a:lnTo>
                    <a:pt x="8" y="1"/>
                  </a:lnTo>
                  <a:lnTo>
                    <a:pt x="9" y="1"/>
                  </a:lnTo>
                  <a:lnTo>
                    <a:pt x="9" y="1"/>
                  </a:lnTo>
                  <a:lnTo>
                    <a:pt x="9" y="1"/>
                  </a:lnTo>
                  <a:lnTo>
                    <a:pt x="9" y="1"/>
                  </a:lnTo>
                  <a:lnTo>
                    <a:pt x="9" y="1"/>
                  </a:lnTo>
                  <a:lnTo>
                    <a:pt x="9" y="1"/>
                  </a:lnTo>
                  <a:lnTo>
                    <a:pt x="10" y="1"/>
                  </a:lnTo>
                  <a:lnTo>
                    <a:pt x="10" y="1"/>
                  </a:lnTo>
                  <a:lnTo>
                    <a:pt x="10" y="1"/>
                  </a:lnTo>
                  <a:lnTo>
                    <a:pt x="10" y="1"/>
                  </a:lnTo>
                  <a:lnTo>
                    <a:pt x="12" y="1"/>
                  </a:lnTo>
                  <a:lnTo>
                    <a:pt x="12" y="1"/>
                  </a:lnTo>
                  <a:lnTo>
                    <a:pt x="12" y="1"/>
                  </a:lnTo>
                  <a:lnTo>
                    <a:pt x="12" y="1"/>
                  </a:lnTo>
                  <a:lnTo>
                    <a:pt x="12" y="0"/>
                  </a:lnTo>
                  <a:lnTo>
                    <a:pt x="12" y="0"/>
                  </a:lnTo>
                  <a:lnTo>
                    <a:pt x="13" y="0"/>
                  </a:lnTo>
                  <a:lnTo>
                    <a:pt x="13" y="0"/>
                  </a:lnTo>
                  <a:lnTo>
                    <a:pt x="13" y="0"/>
                  </a:lnTo>
                  <a:lnTo>
                    <a:pt x="13" y="0"/>
                  </a:lnTo>
                  <a:lnTo>
                    <a:pt x="13" y="0"/>
                  </a:lnTo>
                  <a:lnTo>
                    <a:pt x="13" y="1"/>
                  </a:lnTo>
                  <a:lnTo>
                    <a:pt x="13" y="1"/>
                  </a:lnTo>
                  <a:lnTo>
                    <a:pt x="14" y="1"/>
                  </a:lnTo>
                  <a:lnTo>
                    <a:pt x="14" y="1"/>
                  </a:lnTo>
                  <a:lnTo>
                    <a:pt x="14" y="1"/>
                  </a:lnTo>
                  <a:lnTo>
                    <a:pt x="14" y="1"/>
                  </a:lnTo>
                  <a:lnTo>
                    <a:pt x="14" y="1"/>
                  </a:lnTo>
                  <a:lnTo>
                    <a:pt x="14" y="1"/>
                  </a:lnTo>
                  <a:lnTo>
                    <a:pt x="14" y="0"/>
                  </a:lnTo>
                  <a:lnTo>
                    <a:pt x="14" y="0"/>
                  </a:lnTo>
                  <a:lnTo>
                    <a:pt x="15" y="0"/>
                  </a:lnTo>
                  <a:lnTo>
                    <a:pt x="15" y="0"/>
                  </a:lnTo>
                  <a:lnTo>
                    <a:pt x="15" y="0"/>
                  </a:lnTo>
                  <a:lnTo>
                    <a:pt x="15" y="0"/>
                  </a:lnTo>
                  <a:lnTo>
                    <a:pt x="15" y="1"/>
                  </a:lnTo>
                  <a:lnTo>
                    <a:pt x="15" y="1"/>
                  </a:lnTo>
                  <a:lnTo>
                    <a:pt x="15" y="1"/>
                  </a:lnTo>
                  <a:lnTo>
                    <a:pt x="15" y="1"/>
                  </a:lnTo>
                  <a:lnTo>
                    <a:pt x="16" y="1"/>
                  </a:lnTo>
                  <a:lnTo>
                    <a:pt x="16" y="1"/>
                  </a:lnTo>
                  <a:lnTo>
                    <a:pt x="16" y="1"/>
                  </a:lnTo>
                  <a:lnTo>
                    <a:pt x="16" y="2"/>
                  </a:lnTo>
                  <a:lnTo>
                    <a:pt x="16" y="2"/>
                  </a:lnTo>
                  <a:lnTo>
                    <a:pt x="16" y="2"/>
                  </a:lnTo>
                  <a:lnTo>
                    <a:pt x="16" y="2"/>
                  </a:lnTo>
                  <a:lnTo>
                    <a:pt x="16" y="3"/>
                  </a:lnTo>
                  <a:lnTo>
                    <a:pt x="16" y="3"/>
                  </a:lnTo>
                  <a:lnTo>
                    <a:pt x="16" y="3"/>
                  </a:lnTo>
                  <a:lnTo>
                    <a:pt x="16" y="3"/>
                  </a:lnTo>
                  <a:lnTo>
                    <a:pt x="16" y="3"/>
                  </a:lnTo>
                  <a:lnTo>
                    <a:pt x="16" y="2"/>
                  </a:lnTo>
                  <a:lnTo>
                    <a:pt x="16" y="2"/>
                  </a:lnTo>
                  <a:lnTo>
                    <a:pt x="16" y="2"/>
                  </a:lnTo>
                  <a:lnTo>
                    <a:pt x="16" y="2"/>
                  </a:lnTo>
                  <a:lnTo>
                    <a:pt x="17" y="2"/>
                  </a:lnTo>
                  <a:lnTo>
                    <a:pt x="17" y="2"/>
                  </a:lnTo>
                  <a:lnTo>
                    <a:pt x="17" y="2"/>
                  </a:lnTo>
                  <a:lnTo>
                    <a:pt x="17" y="3"/>
                  </a:lnTo>
                  <a:lnTo>
                    <a:pt x="17" y="2"/>
                  </a:lnTo>
                  <a:lnTo>
                    <a:pt x="17" y="2"/>
                  </a:lnTo>
                  <a:lnTo>
                    <a:pt x="17" y="2"/>
                  </a:lnTo>
                  <a:lnTo>
                    <a:pt x="17" y="2"/>
                  </a:lnTo>
                  <a:lnTo>
                    <a:pt x="17" y="2"/>
                  </a:lnTo>
                  <a:lnTo>
                    <a:pt x="19" y="2"/>
                  </a:lnTo>
                  <a:lnTo>
                    <a:pt x="19" y="2"/>
                  </a:lnTo>
                  <a:lnTo>
                    <a:pt x="19" y="2"/>
                  </a:lnTo>
                  <a:lnTo>
                    <a:pt x="19" y="2"/>
                  </a:lnTo>
                  <a:lnTo>
                    <a:pt x="19" y="2"/>
                  </a:lnTo>
                  <a:lnTo>
                    <a:pt x="19" y="2"/>
                  </a:lnTo>
                  <a:lnTo>
                    <a:pt x="19" y="3"/>
                  </a:lnTo>
                  <a:lnTo>
                    <a:pt x="20" y="3"/>
                  </a:lnTo>
                  <a:lnTo>
                    <a:pt x="20" y="3"/>
                  </a:lnTo>
                  <a:lnTo>
                    <a:pt x="20" y="3"/>
                  </a:lnTo>
                  <a:lnTo>
                    <a:pt x="20" y="3"/>
                  </a:lnTo>
                  <a:lnTo>
                    <a:pt x="19" y="3"/>
                  </a:lnTo>
                  <a:lnTo>
                    <a:pt x="19" y="3"/>
                  </a:lnTo>
                  <a:lnTo>
                    <a:pt x="19" y="3"/>
                  </a:lnTo>
                  <a:lnTo>
                    <a:pt x="19" y="5"/>
                  </a:lnTo>
                  <a:lnTo>
                    <a:pt x="19" y="5"/>
                  </a:lnTo>
                  <a:lnTo>
                    <a:pt x="19" y="5"/>
                  </a:lnTo>
                  <a:lnTo>
                    <a:pt x="19" y="5"/>
                  </a:lnTo>
                  <a:lnTo>
                    <a:pt x="19" y="5"/>
                  </a:lnTo>
                  <a:lnTo>
                    <a:pt x="19" y="6"/>
                  </a:lnTo>
                  <a:lnTo>
                    <a:pt x="19" y="6"/>
                  </a:lnTo>
                  <a:lnTo>
                    <a:pt x="19" y="6"/>
                  </a:lnTo>
                  <a:lnTo>
                    <a:pt x="19" y="6"/>
                  </a:lnTo>
                  <a:lnTo>
                    <a:pt x="19" y="6"/>
                  </a:lnTo>
                  <a:lnTo>
                    <a:pt x="17" y="6"/>
                  </a:lnTo>
                  <a:lnTo>
                    <a:pt x="17" y="6"/>
                  </a:lnTo>
                  <a:lnTo>
                    <a:pt x="17" y="6"/>
                  </a:lnTo>
                  <a:lnTo>
                    <a:pt x="17" y="6"/>
                  </a:lnTo>
                  <a:lnTo>
                    <a:pt x="17" y="6"/>
                  </a:lnTo>
                  <a:lnTo>
                    <a:pt x="17" y="6"/>
                  </a:lnTo>
                  <a:lnTo>
                    <a:pt x="16" y="7"/>
                  </a:lnTo>
                  <a:lnTo>
                    <a:pt x="16" y="7"/>
                  </a:lnTo>
                  <a:lnTo>
                    <a:pt x="16" y="7"/>
                  </a:lnTo>
                  <a:lnTo>
                    <a:pt x="16" y="7"/>
                  </a:lnTo>
                  <a:lnTo>
                    <a:pt x="16" y="7"/>
                  </a:lnTo>
                  <a:lnTo>
                    <a:pt x="15" y="7"/>
                  </a:lnTo>
                  <a:lnTo>
                    <a:pt x="14" y="7"/>
                  </a:lnTo>
                  <a:lnTo>
                    <a:pt x="14" y="7"/>
                  </a:lnTo>
                  <a:lnTo>
                    <a:pt x="14" y="7"/>
                  </a:lnTo>
                  <a:lnTo>
                    <a:pt x="14" y="8"/>
                  </a:lnTo>
                  <a:lnTo>
                    <a:pt x="14" y="8"/>
                  </a:lnTo>
                  <a:lnTo>
                    <a:pt x="13" y="7"/>
                  </a:lnTo>
                  <a:lnTo>
                    <a:pt x="12" y="8"/>
                  </a:lnTo>
                  <a:lnTo>
                    <a:pt x="12" y="8"/>
                  </a:lnTo>
                  <a:lnTo>
                    <a:pt x="12" y="8"/>
                  </a:lnTo>
                  <a:lnTo>
                    <a:pt x="10" y="8"/>
                  </a:lnTo>
                  <a:lnTo>
                    <a:pt x="10" y="8"/>
                  </a:lnTo>
                  <a:lnTo>
                    <a:pt x="10" y="8"/>
                  </a:lnTo>
                  <a:lnTo>
                    <a:pt x="10" y="8"/>
                  </a:lnTo>
                  <a:lnTo>
                    <a:pt x="10" y="8"/>
                  </a:lnTo>
                  <a:lnTo>
                    <a:pt x="10" y="9"/>
                  </a:lnTo>
                  <a:lnTo>
                    <a:pt x="10" y="9"/>
                  </a:lnTo>
                  <a:lnTo>
                    <a:pt x="10" y="8"/>
                  </a:lnTo>
                  <a:lnTo>
                    <a:pt x="10" y="8"/>
                  </a:lnTo>
                  <a:lnTo>
                    <a:pt x="10" y="8"/>
                  </a:lnTo>
                  <a:lnTo>
                    <a:pt x="10" y="8"/>
                  </a:lnTo>
                  <a:lnTo>
                    <a:pt x="10" y="8"/>
                  </a:lnTo>
                  <a:lnTo>
                    <a:pt x="10" y="8"/>
                  </a:lnTo>
                  <a:lnTo>
                    <a:pt x="9" y="8"/>
                  </a:lnTo>
                  <a:lnTo>
                    <a:pt x="9" y="8"/>
                  </a:lnTo>
                  <a:lnTo>
                    <a:pt x="9" y="8"/>
                  </a:lnTo>
                  <a:lnTo>
                    <a:pt x="9" y="8"/>
                  </a:lnTo>
                  <a:lnTo>
                    <a:pt x="9" y="8"/>
                  </a:lnTo>
                  <a:lnTo>
                    <a:pt x="9" y="8"/>
                  </a:lnTo>
                  <a:lnTo>
                    <a:pt x="9" y="8"/>
                  </a:lnTo>
                  <a:lnTo>
                    <a:pt x="9" y="8"/>
                  </a:lnTo>
                  <a:lnTo>
                    <a:pt x="9" y="8"/>
                  </a:lnTo>
                  <a:lnTo>
                    <a:pt x="8" y="8"/>
                  </a:lnTo>
                  <a:lnTo>
                    <a:pt x="8" y="8"/>
                  </a:lnTo>
                  <a:lnTo>
                    <a:pt x="8" y="8"/>
                  </a:lnTo>
                  <a:lnTo>
                    <a:pt x="8" y="8"/>
                  </a:lnTo>
                  <a:lnTo>
                    <a:pt x="8" y="8"/>
                  </a:lnTo>
                  <a:lnTo>
                    <a:pt x="8" y="8"/>
                  </a:lnTo>
                  <a:lnTo>
                    <a:pt x="8" y="8"/>
                  </a:lnTo>
                  <a:lnTo>
                    <a:pt x="8" y="8"/>
                  </a:lnTo>
                  <a:lnTo>
                    <a:pt x="8" y="8"/>
                  </a:lnTo>
                  <a:lnTo>
                    <a:pt x="8" y="8"/>
                  </a:lnTo>
                  <a:lnTo>
                    <a:pt x="8" y="8"/>
                  </a:lnTo>
                  <a:lnTo>
                    <a:pt x="7" y="8"/>
                  </a:lnTo>
                  <a:lnTo>
                    <a:pt x="7" y="8"/>
                  </a:lnTo>
                  <a:lnTo>
                    <a:pt x="7" y="8"/>
                  </a:lnTo>
                  <a:lnTo>
                    <a:pt x="7" y="8"/>
                  </a:lnTo>
                  <a:lnTo>
                    <a:pt x="7" y="8"/>
                  </a:lnTo>
                  <a:lnTo>
                    <a:pt x="6" y="8"/>
                  </a:lnTo>
                  <a:lnTo>
                    <a:pt x="6" y="8"/>
                  </a:lnTo>
                  <a:lnTo>
                    <a:pt x="5" y="8"/>
                  </a:lnTo>
                  <a:lnTo>
                    <a:pt x="5" y="8"/>
                  </a:lnTo>
                  <a:lnTo>
                    <a:pt x="5" y="7"/>
                  </a:lnTo>
                  <a:lnTo>
                    <a:pt x="3" y="7"/>
                  </a:lnTo>
                  <a:lnTo>
                    <a:pt x="3" y="7"/>
                  </a:lnTo>
                  <a:lnTo>
                    <a:pt x="3" y="7"/>
                  </a:lnTo>
                  <a:lnTo>
                    <a:pt x="2" y="7"/>
                  </a:lnTo>
                  <a:lnTo>
                    <a:pt x="2" y="7"/>
                  </a:lnTo>
                  <a:lnTo>
                    <a:pt x="2" y="6"/>
                  </a:lnTo>
                  <a:lnTo>
                    <a:pt x="2" y="6"/>
                  </a:lnTo>
                  <a:lnTo>
                    <a:pt x="2" y="6"/>
                  </a:lnTo>
                  <a:lnTo>
                    <a:pt x="2" y="6"/>
                  </a:lnTo>
                  <a:lnTo>
                    <a:pt x="2" y="5"/>
                  </a:lnTo>
                  <a:lnTo>
                    <a:pt x="1" y="5"/>
                  </a:lnTo>
                  <a:lnTo>
                    <a:pt x="1" y="5"/>
                  </a:lnTo>
                  <a:lnTo>
                    <a:pt x="1" y="5"/>
                  </a:lnTo>
                  <a:lnTo>
                    <a:pt x="1" y="5"/>
                  </a:lnTo>
                  <a:lnTo>
                    <a:pt x="1" y="5"/>
                  </a:lnTo>
                  <a:lnTo>
                    <a:pt x="1" y="5"/>
                  </a:lnTo>
                  <a:lnTo>
                    <a:pt x="1" y="3"/>
                  </a:lnTo>
                  <a:lnTo>
                    <a:pt x="1" y="3"/>
                  </a:lnTo>
                  <a:lnTo>
                    <a:pt x="1" y="3"/>
                  </a:lnTo>
                  <a:lnTo>
                    <a:pt x="1" y="2"/>
                  </a:lnTo>
                  <a:lnTo>
                    <a:pt x="1" y="2"/>
                  </a:lnTo>
                  <a:lnTo>
                    <a:pt x="0" y="2"/>
                  </a:lnTo>
                  <a:lnTo>
                    <a:pt x="0" y="1"/>
                  </a:lnTo>
                  <a:lnTo>
                    <a:pt x="0" y="1"/>
                  </a:lnTo>
                  <a:lnTo>
                    <a:pt x="0" y="1"/>
                  </a:lnTo>
                  <a:lnTo>
                    <a:pt x="1" y="1"/>
                  </a:lnTo>
                  <a:lnTo>
                    <a:pt x="1" y="2"/>
                  </a:lnTo>
                  <a:lnTo>
                    <a:pt x="1" y="2"/>
                  </a:lnTo>
                  <a:lnTo>
                    <a:pt x="1" y="2"/>
                  </a:lnTo>
                  <a:lnTo>
                    <a:pt x="2" y="2"/>
                  </a:lnTo>
                  <a:lnTo>
                    <a:pt x="2" y="2"/>
                  </a:lnTo>
                  <a:lnTo>
                    <a:pt x="3" y="1"/>
                  </a:lnTo>
                  <a:lnTo>
                    <a:pt x="3" y="1"/>
                  </a:lnTo>
                  <a:lnTo>
                    <a:pt x="3" y="1"/>
                  </a:lnTo>
                  <a:lnTo>
                    <a:pt x="3" y="0"/>
                  </a:lnTo>
                  <a:lnTo>
                    <a:pt x="3" y="0"/>
                  </a:lnTo>
                  <a:lnTo>
                    <a:pt x="3" y="0"/>
                  </a:lnTo>
                  <a:lnTo>
                    <a:pt x="3" y="0"/>
                  </a:lnTo>
                  <a:lnTo>
                    <a:pt x="3" y="0"/>
                  </a:lnTo>
                  <a:lnTo>
                    <a:pt x="3" y="0"/>
                  </a:lnTo>
                  <a:lnTo>
                    <a:pt x="3" y="0"/>
                  </a:lnTo>
                  <a:lnTo>
                    <a:pt x="3" y="0"/>
                  </a:lnTo>
                  <a:lnTo>
                    <a:pt x="5" y="0"/>
                  </a:lnTo>
                  <a:lnTo>
                    <a:pt x="5" y="0"/>
                  </a:lnTo>
                  <a:lnTo>
                    <a:pt x="5" y="0"/>
                  </a:lnTo>
                  <a:lnTo>
                    <a:pt x="5" y="0"/>
                  </a:lnTo>
                  <a:lnTo>
                    <a:pt x="5" y="0"/>
                  </a:lnTo>
                  <a:lnTo>
                    <a:pt x="5" y="0"/>
                  </a:lnTo>
                  <a:lnTo>
                    <a:pt x="5" y="0"/>
                  </a:lnTo>
                  <a:lnTo>
                    <a:pt x="5" y="0"/>
                  </a:lnTo>
                  <a:lnTo>
                    <a:pt x="6" y="0"/>
                  </a:lnTo>
                  <a:lnTo>
                    <a:pt x="6" y="0"/>
                  </a:lnTo>
                  <a:lnTo>
                    <a:pt x="6" y="0"/>
                  </a:lnTo>
                  <a:lnTo>
                    <a:pt x="6"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0" name="Freeform 874">
              <a:extLst>
                <a:ext uri="{FF2B5EF4-FFF2-40B4-BE49-F238E27FC236}">
                  <a16:creationId xmlns="" xmlns:a16="http://schemas.microsoft.com/office/drawing/2014/main" id="{65D1230B-1BEA-4478-970C-A0451CF1B64A}"/>
                </a:ext>
              </a:extLst>
            </p:cNvPr>
            <p:cNvSpPr>
              <a:spLocks/>
            </p:cNvSpPr>
            <p:nvPr/>
          </p:nvSpPr>
          <p:spPr bwMode="auto">
            <a:xfrm>
              <a:off x="6254842" y="2044826"/>
              <a:ext cx="104668" cy="48505"/>
            </a:xfrm>
            <a:custGeom>
              <a:avLst/>
              <a:gdLst>
                <a:gd name="T0" fmla="*/ 34 w 82"/>
                <a:gd name="T1" fmla="*/ 1 h 38"/>
                <a:gd name="T2" fmla="*/ 36 w 82"/>
                <a:gd name="T3" fmla="*/ 0 h 38"/>
                <a:gd name="T4" fmla="*/ 37 w 82"/>
                <a:gd name="T5" fmla="*/ 1 h 38"/>
                <a:gd name="T6" fmla="*/ 39 w 82"/>
                <a:gd name="T7" fmla="*/ 3 h 38"/>
                <a:gd name="T8" fmla="*/ 46 w 82"/>
                <a:gd name="T9" fmla="*/ 5 h 38"/>
                <a:gd name="T10" fmla="*/ 49 w 82"/>
                <a:gd name="T11" fmla="*/ 5 h 38"/>
                <a:gd name="T12" fmla="*/ 52 w 82"/>
                <a:gd name="T13" fmla="*/ 8 h 38"/>
                <a:gd name="T14" fmla="*/ 50 w 82"/>
                <a:gd name="T15" fmla="*/ 10 h 38"/>
                <a:gd name="T16" fmla="*/ 53 w 82"/>
                <a:gd name="T17" fmla="*/ 11 h 38"/>
                <a:gd name="T18" fmla="*/ 56 w 82"/>
                <a:gd name="T19" fmla="*/ 14 h 38"/>
                <a:gd name="T20" fmla="*/ 59 w 82"/>
                <a:gd name="T21" fmla="*/ 12 h 38"/>
                <a:gd name="T22" fmla="*/ 58 w 82"/>
                <a:gd name="T23" fmla="*/ 10 h 38"/>
                <a:gd name="T24" fmla="*/ 60 w 82"/>
                <a:gd name="T25" fmla="*/ 10 h 38"/>
                <a:gd name="T26" fmla="*/ 64 w 82"/>
                <a:gd name="T27" fmla="*/ 11 h 38"/>
                <a:gd name="T28" fmla="*/ 67 w 82"/>
                <a:gd name="T29" fmla="*/ 10 h 38"/>
                <a:gd name="T30" fmla="*/ 66 w 82"/>
                <a:gd name="T31" fmla="*/ 14 h 38"/>
                <a:gd name="T32" fmla="*/ 70 w 82"/>
                <a:gd name="T33" fmla="*/ 15 h 38"/>
                <a:gd name="T34" fmla="*/ 72 w 82"/>
                <a:gd name="T35" fmla="*/ 15 h 38"/>
                <a:gd name="T36" fmla="*/ 76 w 82"/>
                <a:gd name="T37" fmla="*/ 16 h 38"/>
                <a:gd name="T38" fmla="*/ 77 w 82"/>
                <a:gd name="T39" fmla="*/ 17 h 38"/>
                <a:gd name="T40" fmla="*/ 79 w 82"/>
                <a:gd name="T41" fmla="*/ 19 h 38"/>
                <a:gd name="T42" fmla="*/ 82 w 82"/>
                <a:gd name="T43" fmla="*/ 21 h 38"/>
                <a:gd name="T44" fmla="*/ 80 w 82"/>
                <a:gd name="T45" fmla="*/ 23 h 38"/>
                <a:gd name="T46" fmla="*/ 77 w 82"/>
                <a:gd name="T47" fmla="*/ 26 h 38"/>
                <a:gd name="T48" fmla="*/ 74 w 82"/>
                <a:gd name="T49" fmla="*/ 30 h 38"/>
                <a:gd name="T50" fmla="*/ 71 w 82"/>
                <a:gd name="T51" fmla="*/ 32 h 38"/>
                <a:gd name="T52" fmla="*/ 66 w 82"/>
                <a:gd name="T53" fmla="*/ 33 h 38"/>
                <a:gd name="T54" fmla="*/ 63 w 82"/>
                <a:gd name="T55" fmla="*/ 35 h 38"/>
                <a:gd name="T56" fmla="*/ 60 w 82"/>
                <a:gd name="T57" fmla="*/ 37 h 38"/>
                <a:gd name="T58" fmla="*/ 58 w 82"/>
                <a:gd name="T59" fmla="*/ 35 h 38"/>
                <a:gd name="T60" fmla="*/ 55 w 82"/>
                <a:gd name="T61" fmla="*/ 35 h 38"/>
                <a:gd name="T62" fmla="*/ 49 w 82"/>
                <a:gd name="T63" fmla="*/ 33 h 38"/>
                <a:gd name="T64" fmla="*/ 46 w 82"/>
                <a:gd name="T65" fmla="*/ 33 h 38"/>
                <a:gd name="T66" fmla="*/ 43 w 82"/>
                <a:gd name="T67" fmla="*/ 31 h 38"/>
                <a:gd name="T68" fmla="*/ 39 w 82"/>
                <a:gd name="T69" fmla="*/ 32 h 38"/>
                <a:gd name="T70" fmla="*/ 37 w 82"/>
                <a:gd name="T71" fmla="*/ 32 h 38"/>
                <a:gd name="T72" fmla="*/ 36 w 82"/>
                <a:gd name="T73" fmla="*/ 35 h 38"/>
                <a:gd name="T74" fmla="*/ 32 w 82"/>
                <a:gd name="T75" fmla="*/ 37 h 38"/>
                <a:gd name="T76" fmla="*/ 29 w 82"/>
                <a:gd name="T77" fmla="*/ 38 h 38"/>
                <a:gd name="T78" fmla="*/ 25 w 82"/>
                <a:gd name="T79" fmla="*/ 36 h 38"/>
                <a:gd name="T80" fmla="*/ 22 w 82"/>
                <a:gd name="T81" fmla="*/ 33 h 38"/>
                <a:gd name="T82" fmla="*/ 18 w 82"/>
                <a:gd name="T83" fmla="*/ 31 h 38"/>
                <a:gd name="T84" fmla="*/ 17 w 82"/>
                <a:gd name="T85" fmla="*/ 30 h 38"/>
                <a:gd name="T86" fmla="*/ 14 w 82"/>
                <a:gd name="T87" fmla="*/ 29 h 38"/>
                <a:gd name="T88" fmla="*/ 12 w 82"/>
                <a:gd name="T89" fmla="*/ 25 h 38"/>
                <a:gd name="T90" fmla="*/ 9 w 82"/>
                <a:gd name="T91" fmla="*/ 25 h 38"/>
                <a:gd name="T92" fmla="*/ 7 w 82"/>
                <a:gd name="T93" fmla="*/ 23 h 38"/>
                <a:gd name="T94" fmla="*/ 5 w 82"/>
                <a:gd name="T95" fmla="*/ 21 h 38"/>
                <a:gd name="T96" fmla="*/ 5 w 82"/>
                <a:gd name="T97" fmla="*/ 16 h 38"/>
                <a:gd name="T98" fmla="*/ 2 w 82"/>
                <a:gd name="T99" fmla="*/ 14 h 38"/>
                <a:gd name="T100" fmla="*/ 0 w 82"/>
                <a:gd name="T101" fmla="*/ 11 h 38"/>
                <a:gd name="T102" fmla="*/ 1 w 82"/>
                <a:gd name="T103" fmla="*/ 10 h 38"/>
                <a:gd name="T104" fmla="*/ 3 w 82"/>
                <a:gd name="T105" fmla="*/ 12 h 38"/>
                <a:gd name="T106" fmla="*/ 6 w 82"/>
                <a:gd name="T107" fmla="*/ 9 h 38"/>
                <a:gd name="T108" fmla="*/ 10 w 82"/>
                <a:gd name="T109" fmla="*/ 9 h 38"/>
                <a:gd name="T110" fmla="*/ 14 w 82"/>
                <a:gd name="T111" fmla="*/ 8 h 38"/>
                <a:gd name="T112" fmla="*/ 16 w 82"/>
                <a:gd name="T113" fmla="*/ 7 h 38"/>
                <a:gd name="T114" fmla="*/ 18 w 82"/>
                <a:gd name="T115" fmla="*/ 4 h 38"/>
                <a:gd name="T116" fmla="*/ 22 w 82"/>
                <a:gd name="T117" fmla="*/ 3 h 38"/>
                <a:gd name="T118" fmla="*/ 27 w 82"/>
                <a:gd name="T119" fmla="*/ 1 h 38"/>
                <a:gd name="T120" fmla="*/ 25 w 82"/>
                <a:gd name="T121" fmla="*/ 0 h 38"/>
                <a:gd name="T122" fmla="*/ 29 w 82"/>
                <a:gd name="T123" fmla="*/ 1 h 38"/>
                <a:gd name="T124" fmla="*/ 31 w 82"/>
                <a:gd name="T125"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38">
                  <a:moveTo>
                    <a:pt x="32" y="2"/>
                  </a:moveTo>
                  <a:lnTo>
                    <a:pt x="35" y="2"/>
                  </a:lnTo>
                  <a:lnTo>
                    <a:pt x="35" y="1"/>
                  </a:lnTo>
                  <a:lnTo>
                    <a:pt x="34" y="1"/>
                  </a:lnTo>
                  <a:lnTo>
                    <a:pt x="34" y="0"/>
                  </a:lnTo>
                  <a:lnTo>
                    <a:pt x="35" y="0"/>
                  </a:lnTo>
                  <a:lnTo>
                    <a:pt x="36" y="1"/>
                  </a:lnTo>
                  <a:lnTo>
                    <a:pt x="36" y="0"/>
                  </a:lnTo>
                  <a:lnTo>
                    <a:pt x="36" y="1"/>
                  </a:lnTo>
                  <a:lnTo>
                    <a:pt x="37" y="1"/>
                  </a:lnTo>
                  <a:lnTo>
                    <a:pt x="38" y="1"/>
                  </a:lnTo>
                  <a:lnTo>
                    <a:pt x="37" y="1"/>
                  </a:lnTo>
                  <a:lnTo>
                    <a:pt x="37" y="2"/>
                  </a:lnTo>
                  <a:lnTo>
                    <a:pt x="38" y="2"/>
                  </a:lnTo>
                  <a:lnTo>
                    <a:pt x="38" y="3"/>
                  </a:lnTo>
                  <a:lnTo>
                    <a:pt x="39" y="3"/>
                  </a:lnTo>
                  <a:lnTo>
                    <a:pt x="43" y="4"/>
                  </a:lnTo>
                  <a:lnTo>
                    <a:pt x="44" y="4"/>
                  </a:lnTo>
                  <a:lnTo>
                    <a:pt x="45" y="5"/>
                  </a:lnTo>
                  <a:lnTo>
                    <a:pt x="46" y="5"/>
                  </a:lnTo>
                  <a:lnTo>
                    <a:pt x="46" y="7"/>
                  </a:lnTo>
                  <a:lnTo>
                    <a:pt x="48" y="7"/>
                  </a:lnTo>
                  <a:lnTo>
                    <a:pt x="48" y="5"/>
                  </a:lnTo>
                  <a:lnTo>
                    <a:pt x="49" y="5"/>
                  </a:lnTo>
                  <a:lnTo>
                    <a:pt x="50" y="5"/>
                  </a:lnTo>
                  <a:lnTo>
                    <a:pt x="51" y="5"/>
                  </a:lnTo>
                  <a:lnTo>
                    <a:pt x="52" y="7"/>
                  </a:lnTo>
                  <a:lnTo>
                    <a:pt x="52" y="8"/>
                  </a:lnTo>
                  <a:lnTo>
                    <a:pt x="51" y="8"/>
                  </a:lnTo>
                  <a:lnTo>
                    <a:pt x="50" y="8"/>
                  </a:lnTo>
                  <a:lnTo>
                    <a:pt x="50" y="9"/>
                  </a:lnTo>
                  <a:lnTo>
                    <a:pt x="50" y="10"/>
                  </a:lnTo>
                  <a:lnTo>
                    <a:pt x="51" y="10"/>
                  </a:lnTo>
                  <a:lnTo>
                    <a:pt x="52" y="10"/>
                  </a:lnTo>
                  <a:lnTo>
                    <a:pt x="52" y="11"/>
                  </a:lnTo>
                  <a:lnTo>
                    <a:pt x="53" y="11"/>
                  </a:lnTo>
                  <a:lnTo>
                    <a:pt x="53" y="12"/>
                  </a:lnTo>
                  <a:lnTo>
                    <a:pt x="55" y="12"/>
                  </a:lnTo>
                  <a:lnTo>
                    <a:pt x="55" y="14"/>
                  </a:lnTo>
                  <a:lnTo>
                    <a:pt x="56" y="14"/>
                  </a:lnTo>
                  <a:lnTo>
                    <a:pt x="57" y="14"/>
                  </a:lnTo>
                  <a:lnTo>
                    <a:pt x="57" y="12"/>
                  </a:lnTo>
                  <a:lnTo>
                    <a:pt x="58" y="12"/>
                  </a:lnTo>
                  <a:lnTo>
                    <a:pt x="59" y="12"/>
                  </a:lnTo>
                  <a:lnTo>
                    <a:pt x="60" y="12"/>
                  </a:lnTo>
                  <a:lnTo>
                    <a:pt x="59" y="12"/>
                  </a:lnTo>
                  <a:lnTo>
                    <a:pt x="59" y="11"/>
                  </a:lnTo>
                  <a:lnTo>
                    <a:pt x="58" y="10"/>
                  </a:lnTo>
                  <a:lnTo>
                    <a:pt x="58" y="9"/>
                  </a:lnTo>
                  <a:lnTo>
                    <a:pt x="59" y="9"/>
                  </a:lnTo>
                  <a:lnTo>
                    <a:pt x="60" y="9"/>
                  </a:lnTo>
                  <a:lnTo>
                    <a:pt x="60" y="10"/>
                  </a:lnTo>
                  <a:lnTo>
                    <a:pt x="62" y="10"/>
                  </a:lnTo>
                  <a:lnTo>
                    <a:pt x="63" y="10"/>
                  </a:lnTo>
                  <a:lnTo>
                    <a:pt x="64" y="10"/>
                  </a:lnTo>
                  <a:lnTo>
                    <a:pt x="64" y="11"/>
                  </a:lnTo>
                  <a:lnTo>
                    <a:pt x="65" y="11"/>
                  </a:lnTo>
                  <a:lnTo>
                    <a:pt x="66" y="11"/>
                  </a:lnTo>
                  <a:lnTo>
                    <a:pt x="67" y="11"/>
                  </a:lnTo>
                  <a:lnTo>
                    <a:pt x="67" y="10"/>
                  </a:lnTo>
                  <a:lnTo>
                    <a:pt x="69" y="11"/>
                  </a:lnTo>
                  <a:lnTo>
                    <a:pt x="69" y="12"/>
                  </a:lnTo>
                  <a:lnTo>
                    <a:pt x="67" y="12"/>
                  </a:lnTo>
                  <a:lnTo>
                    <a:pt x="66" y="14"/>
                  </a:lnTo>
                  <a:lnTo>
                    <a:pt x="67" y="14"/>
                  </a:lnTo>
                  <a:lnTo>
                    <a:pt x="69" y="14"/>
                  </a:lnTo>
                  <a:lnTo>
                    <a:pt x="69" y="15"/>
                  </a:lnTo>
                  <a:lnTo>
                    <a:pt x="70" y="15"/>
                  </a:lnTo>
                  <a:lnTo>
                    <a:pt x="70" y="16"/>
                  </a:lnTo>
                  <a:lnTo>
                    <a:pt x="71" y="16"/>
                  </a:lnTo>
                  <a:lnTo>
                    <a:pt x="72" y="16"/>
                  </a:lnTo>
                  <a:lnTo>
                    <a:pt x="72" y="15"/>
                  </a:lnTo>
                  <a:lnTo>
                    <a:pt x="73" y="15"/>
                  </a:lnTo>
                  <a:lnTo>
                    <a:pt x="73" y="16"/>
                  </a:lnTo>
                  <a:lnTo>
                    <a:pt x="74" y="16"/>
                  </a:lnTo>
                  <a:lnTo>
                    <a:pt x="76" y="16"/>
                  </a:lnTo>
                  <a:lnTo>
                    <a:pt x="76" y="17"/>
                  </a:lnTo>
                  <a:lnTo>
                    <a:pt x="77" y="17"/>
                  </a:lnTo>
                  <a:lnTo>
                    <a:pt x="77" y="16"/>
                  </a:lnTo>
                  <a:lnTo>
                    <a:pt x="77" y="17"/>
                  </a:lnTo>
                  <a:lnTo>
                    <a:pt x="78" y="17"/>
                  </a:lnTo>
                  <a:lnTo>
                    <a:pt x="79" y="17"/>
                  </a:lnTo>
                  <a:lnTo>
                    <a:pt x="79" y="18"/>
                  </a:lnTo>
                  <a:lnTo>
                    <a:pt x="79" y="19"/>
                  </a:lnTo>
                  <a:lnTo>
                    <a:pt x="80" y="19"/>
                  </a:lnTo>
                  <a:lnTo>
                    <a:pt x="80" y="21"/>
                  </a:lnTo>
                  <a:lnTo>
                    <a:pt x="81" y="21"/>
                  </a:lnTo>
                  <a:lnTo>
                    <a:pt x="82" y="21"/>
                  </a:lnTo>
                  <a:lnTo>
                    <a:pt x="82" y="22"/>
                  </a:lnTo>
                  <a:lnTo>
                    <a:pt x="82" y="23"/>
                  </a:lnTo>
                  <a:lnTo>
                    <a:pt x="81" y="23"/>
                  </a:lnTo>
                  <a:lnTo>
                    <a:pt x="80" y="23"/>
                  </a:lnTo>
                  <a:lnTo>
                    <a:pt x="79" y="23"/>
                  </a:lnTo>
                  <a:lnTo>
                    <a:pt x="79" y="24"/>
                  </a:lnTo>
                  <a:lnTo>
                    <a:pt x="78" y="25"/>
                  </a:lnTo>
                  <a:lnTo>
                    <a:pt x="77" y="26"/>
                  </a:lnTo>
                  <a:lnTo>
                    <a:pt x="76" y="26"/>
                  </a:lnTo>
                  <a:lnTo>
                    <a:pt x="74" y="28"/>
                  </a:lnTo>
                  <a:lnTo>
                    <a:pt x="74" y="29"/>
                  </a:lnTo>
                  <a:lnTo>
                    <a:pt x="74" y="30"/>
                  </a:lnTo>
                  <a:lnTo>
                    <a:pt x="73" y="30"/>
                  </a:lnTo>
                  <a:lnTo>
                    <a:pt x="72" y="31"/>
                  </a:lnTo>
                  <a:lnTo>
                    <a:pt x="72" y="32"/>
                  </a:lnTo>
                  <a:lnTo>
                    <a:pt x="71" y="32"/>
                  </a:lnTo>
                  <a:lnTo>
                    <a:pt x="71" y="33"/>
                  </a:lnTo>
                  <a:lnTo>
                    <a:pt x="69" y="33"/>
                  </a:lnTo>
                  <a:lnTo>
                    <a:pt x="67" y="33"/>
                  </a:lnTo>
                  <a:lnTo>
                    <a:pt x="66" y="33"/>
                  </a:lnTo>
                  <a:lnTo>
                    <a:pt x="65" y="33"/>
                  </a:lnTo>
                  <a:lnTo>
                    <a:pt x="64" y="33"/>
                  </a:lnTo>
                  <a:lnTo>
                    <a:pt x="63" y="33"/>
                  </a:lnTo>
                  <a:lnTo>
                    <a:pt x="63" y="35"/>
                  </a:lnTo>
                  <a:lnTo>
                    <a:pt x="62" y="35"/>
                  </a:lnTo>
                  <a:lnTo>
                    <a:pt x="62" y="36"/>
                  </a:lnTo>
                  <a:lnTo>
                    <a:pt x="62" y="37"/>
                  </a:lnTo>
                  <a:lnTo>
                    <a:pt x="60" y="37"/>
                  </a:lnTo>
                  <a:lnTo>
                    <a:pt x="60" y="36"/>
                  </a:lnTo>
                  <a:lnTo>
                    <a:pt x="60" y="35"/>
                  </a:lnTo>
                  <a:lnTo>
                    <a:pt x="59" y="36"/>
                  </a:lnTo>
                  <a:lnTo>
                    <a:pt x="58" y="35"/>
                  </a:lnTo>
                  <a:lnTo>
                    <a:pt x="57" y="35"/>
                  </a:lnTo>
                  <a:lnTo>
                    <a:pt x="56" y="33"/>
                  </a:lnTo>
                  <a:lnTo>
                    <a:pt x="55" y="33"/>
                  </a:lnTo>
                  <a:lnTo>
                    <a:pt x="55" y="35"/>
                  </a:lnTo>
                  <a:lnTo>
                    <a:pt x="53" y="35"/>
                  </a:lnTo>
                  <a:lnTo>
                    <a:pt x="51" y="35"/>
                  </a:lnTo>
                  <a:lnTo>
                    <a:pt x="50" y="35"/>
                  </a:lnTo>
                  <a:lnTo>
                    <a:pt x="49" y="33"/>
                  </a:lnTo>
                  <a:lnTo>
                    <a:pt x="48" y="33"/>
                  </a:lnTo>
                  <a:lnTo>
                    <a:pt x="48" y="32"/>
                  </a:lnTo>
                  <a:lnTo>
                    <a:pt x="46" y="32"/>
                  </a:lnTo>
                  <a:lnTo>
                    <a:pt x="46" y="33"/>
                  </a:lnTo>
                  <a:lnTo>
                    <a:pt x="45" y="33"/>
                  </a:lnTo>
                  <a:lnTo>
                    <a:pt x="44" y="32"/>
                  </a:lnTo>
                  <a:lnTo>
                    <a:pt x="43" y="32"/>
                  </a:lnTo>
                  <a:lnTo>
                    <a:pt x="43" y="31"/>
                  </a:lnTo>
                  <a:lnTo>
                    <a:pt x="42" y="31"/>
                  </a:lnTo>
                  <a:lnTo>
                    <a:pt x="41" y="31"/>
                  </a:lnTo>
                  <a:lnTo>
                    <a:pt x="39" y="31"/>
                  </a:lnTo>
                  <a:lnTo>
                    <a:pt x="39" y="32"/>
                  </a:lnTo>
                  <a:lnTo>
                    <a:pt x="38" y="32"/>
                  </a:lnTo>
                  <a:lnTo>
                    <a:pt x="38" y="31"/>
                  </a:lnTo>
                  <a:lnTo>
                    <a:pt x="37" y="31"/>
                  </a:lnTo>
                  <a:lnTo>
                    <a:pt x="37" y="32"/>
                  </a:lnTo>
                  <a:lnTo>
                    <a:pt x="37" y="33"/>
                  </a:lnTo>
                  <a:lnTo>
                    <a:pt x="36" y="33"/>
                  </a:lnTo>
                  <a:lnTo>
                    <a:pt x="37" y="35"/>
                  </a:lnTo>
                  <a:lnTo>
                    <a:pt x="36" y="35"/>
                  </a:lnTo>
                  <a:lnTo>
                    <a:pt x="35" y="35"/>
                  </a:lnTo>
                  <a:lnTo>
                    <a:pt x="34" y="36"/>
                  </a:lnTo>
                  <a:lnTo>
                    <a:pt x="34" y="37"/>
                  </a:lnTo>
                  <a:lnTo>
                    <a:pt x="32" y="37"/>
                  </a:lnTo>
                  <a:lnTo>
                    <a:pt x="31" y="37"/>
                  </a:lnTo>
                  <a:lnTo>
                    <a:pt x="31" y="36"/>
                  </a:lnTo>
                  <a:lnTo>
                    <a:pt x="30" y="37"/>
                  </a:lnTo>
                  <a:lnTo>
                    <a:pt x="29" y="38"/>
                  </a:lnTo>
                  <a:lnTo>
                    <a:pt x="28" y="37"/>
                  </a:lnTo>
                  <a:lnTo>
                    <a:pt x="27" y="37"/>
                  </a:lnTo>
                  <a:lnTo>
                    <a:pt x="25" y="37"/>
                  </a:lnTo>
                  <a:lnTo>
                    <a:pt x="25" y="36"/>
                  </a:lnTo>
                  <a:lnTo>
                    <a:pt x="24" y="35"/>
                  </a:lnTo>
                  <a:lnTo>
                    <a:pt x="23" y="35"/>
                  </a:lnTo>
                  <a:lnTo>
                    <a:pt x="22" y="35"/>
                  </a:lnTo>
                  <a:lnTo>
                    <a:pt x="22" y="33"/>
                  </a:lnTo>
                  <a:lnTo>
                    <a:pt x="21" y="32"/>
                  </a:lnTo>
                  <a:lnTo>
                    <a:pt x="20" y="32"/>
                  </a:lnTo>
                  <a:lnTo>
                    <a:pt x="20" y="31"/>
                  </a:lnTo>
                  <a:lnTo>
                    <a:pt x="18" y="31"/>
                  </a:lnTo>
                  <a:lnTo>
                    <a:pt x="18" y="32"/>
                  </a:lnTo>
                  <a:lnTo>
                    <a:pt x="18" y="31"/>
                  </a:lnTo>
                  <a:lnTo>
                    <a:pt x="17" y="31"/>
                  </a:lnTo>
                  <a:lnTo>
                    <a:pt x="17" y="30"/>
                  </a:lnTo>
                  <a:lnTo>
                    <a:pt x="16" y="30"/>
                  </a:lnTo>
                  <a:lnTo>
                    <a:pt x="16" y="29"/>
                  </a:lnTo>
                  <a:lnTo>
                    <a:pt x="15" y="29"/>
                  </a:lnTo>
                  <a:lnTo>
                    <a:pt x="14" y="29"/>
                  </a:lnTo>
                  <a:lnTo>
                    <a:pt x="13" y="28"/>
                  </a:lnTo>
                  <a:lnTo>
                    <a:pt x="13" y="26"/>
                  </a:lnTo>
                  <a:lnTo>
                    <a:pt x="12" y="26"/>
                  </a:lnTo>
                  <a:lnTo>
                    <a:pt x="12" y="25"/>
                  </a:lnTo>
                  <a:lnTo>
                    <a:pt x="10" y="25"/>
                  </a:lnTo>
                  <a:lnTo>
                    <a:pt x="10" y="26"/>
                  </a:lnTo>
                  <a:lnTo>
                    <a:pt x="10" y="25"/>
                  </a:lnTo>
                  <a:lnTo>
                    <a:pt x="9" y="25"/>
                  </a:lnTo>
                  <a:lnTo>
                    <a:pt x="9" y="24"/>
                  </a:lnTo>
                  <a:lnTo>
                    <a:pt x="8" y="24"/>
                  </a:lnTo>
                  <a:lnTo>
                    <a:pt x="8" y="23"/>
                  </a:lnTo>
                  <a:lnTo>
                    <a:pt x="7" y="23"/>
                  </a:lnTo>
                  <a:lnTo>
                    <a:pt x="7" y="22"/>
                  </a:lnTo>
                  <a:lnTo>
                    <a:pt x="6" y="22"/>
                  </a:lnTo>
                  <a:lnTo>
                    <a:pt x="6" y="21"/>
                  </a:lnTo>
                  <a:lnTo>
                    <a:pt x="5" y="21"/>
                  </a:lnTo>
                  <a:lnTo>
                    <a:pt x="5" y="19"/>
                  </a:lnTo>
                  <a:lnTo>
                    <a:pt x="6" y="18"/>
                  </a:lnTo>
                  <a:lnTo>
                    <a:pt x="6" y="17"/>
                  </a:lnTo>
                  <a:lnTo>
                    <a:pt x="5" y="16"/>
                  </a:lnTo>
                  <a:lnTo>
                    <a:pt x="6" y="16"/>
                  </a:lnTo>
                  <a:lnTo>
                    <a:pt x="5" y="16"/>
                  </a:lnTo>
                  <a:lnTo>
                    <a:pt x="2" y="15"/>
                  </a:lnTo>
                  <a:lnTo>
                    <a:pt x="2" y="14"/>
                  </a:lnTo>
                  <a:lnTo>
                    <a:pt x="1" y="14"/>
                  </a:lnTo>
                  <a:lnTo>
                    <a:pt x="1" y="12"/>
                  </a:lnTo>
                  <a:lnTo>
                    <a:pt x="0" y="12"/>
                  </a:lnTo>
                  <a:lnTo>
                    <a:pt x="0" y="11"/>
                  </a:lnTo>
                  <a:lnTo>
                    <a:pt x="1" y="11"/>
                  </a:lnTo>
                  <a:lnTo>
                    <a:pt x="0" y="11"/>
                  </a:lnTo>
                  <a:lnTo>
                    <a:pt x="0" y="10"/>
                  </a:lnTo>
                  <a:lnTo>
                    <a:pt x="1" y="10"/>
                  </a:lnTo>
                  <a:lnTo>
                    <a:pt x="1" y="11"/>
                  </a:lnTo>
                  <a:lnTo>
                    <a:pt x="2" y="11"/>
                  </a:lnTo>
                  <a:lnTo>
                    <a:pt x="2" y="12"/>
                  </a:lnTo>
                  <a:lnTo>
                    <a:pt x="3" y="12"/>
                  </a:lnTo>
                  <a:lnTo>
                    <a:pt x="3" y="11"/>
                  </a:lnTo>
                  <a:lnTo>
                    <a:pt x="3" y="10"/>
                  </a:lnTo>
                  <a:lnTo>
                    <a:pt x="5" y="10"/>
                  </a:lnTo>
                  <a:lnTo>
                    <a:pt x="6" y="9"/>
                  </a:lnTo>
                  <a:lnTo>
                    <a:pt x="7" y="9"/>
                  </a:lnTo>
                  <a:lnTo>
                    <a:pt x="8" y="9"/>
                  </a:lnTo>
                  <a:lnTo>
                    <a:pt x="9" y="9"/>
                  </a:lnTo>
                  <a:lnTo>
                    <a:pt x="10" y="9"/>
                  </a:lnTo>
                  <a:lnTo>
                    <a:pt x="12" y="9"/>
                  </a:lnTo>
                  <a:lnTo>
                    <a:pt x="12" y="8"/>
                  </a:lnTo>
                  <a:lnTo>
                    <a:pt x="13" y="8"/>
                  </a:lnTo>
                  <a:lnTo>
                    <a:pt x="14" y="8"/>
                  </a:lnTo>
                  <a:lnTo>
                    <a:pt x="14" y="7"/>
                  </a:lnTo>
                  <a:lnTo>
                    <a:pt x="15" y="7"/>
                  </a:lnTo>
                  <a:lnTo>
                    <a:pt x="15" y="5"/>
                  </a:lnTo>
                  <a:lnTo>
                    <a:pt x="16" y="7"/>
                  </a:lnTo>
                  <a:lnTo>
                    <a:pt x="16" y="5"/>
                  </a:lnTo>
                  <a:lnTo>
                    <a:pt x="17" y="5"/>
                  </a:lnTo>
                  <a:lnTo>
                    <a:pt x="17" y="4"/>
                  </a:lnTo>
                  <a:lnTo>
                    <a:pt x="18" y="4"/>
                  </a:lnTo>
                  <a:lnTo>
                    <a:pt x="20" y="4"/>
                  </a:lnTo>
                  <a:lnTo>
                    <a:pt x="21" y="4"/>
                  </a:lnTo>
                  <a:lnTo>
                    <a:pt x="21" y="3"/>
                  </a:lnTo>
                  <a:lnTo>
                    <a:pt x="22" y="3"/>
                  </a:lnTo>
                  <a:lnTo>
                    <a:pt x="23" y="3"/>
                  </a:lnTo>
                  <a:lnTo>
                    <a:pt x="25" y="2"/>
                  </a:lnTo>
                  <a:lnTo>
                    <a:pt x="27" y="2"/>
                  </a:lnTo>
                  <a:lnTo>
                    <a:pt x="27" y="1"/>
                  </a:lnTo>
                  <a:lnTo>
                    <a:pt x="25" y="1"/>
                  </a:lnTo>
                  <a:lnTo>
                    <a:pt x="27" y="1"/>
                  </a:lnTo>
                  <a:lnTo>
                    <a:pt x="25" y="1"/>
                  </a:lnTo>
                  <a:lnTo>
                    <a:pt x="25" y="0"/>
                  </a:lnTo>
                  <a:lnTo>
                    <a:pt x="27" y="0"/>
                  </a:lnTo>
                  <a:lnTo>
                    <a:pt x="28" y="0"/>
                  </a:lnTo>
                  <a:lnTo>
                    <a:pt x="29" y="0"/>
                  </a:lnTo>
                  <a:lnTo>
                    <a:pt x="29" y="1"/>
                  </a:lnTo>
                  <a:lnTo>
                    <a:pt x="29" y="2"/>
                  </a:lnTo>
                  <a:lnTo>
                    <a:pt x="30" y="2"/>
                  </a:lnTo>
                  <a:lnTo>
                    <a:pt x="30" y="3"/>
                  </a:lnTo>
                  <a:lnTo>
                    <a:pt x="31" y="3"/>
                  </a:lnTo>
                  <a:lnTo>
                    <a:pt x="32" y="3"/>
                  </a:lnTo>
                  <a:lnTo>
                    <a:pt x="32" y="2"/>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1" name="Freeform 875">
              <a:extLst>
                <a:ext uri="{FF2B5EF4-FFF2-40B4-BE49-F238E27FC236}">
                  <a16:creationId xmlns="" xmlns:a16="http://schemas.microsoft.com/office/drawing/2014/main" id="{1941FD85-6C4E-4F26-8AAC-AD1F1089AAE2}"/>
                </a:ext>
              </a:extLst>
            </p:cNvPr>
            <p:cNvSpPr>
              <a:spLocks/>
            </p:cNvSpPr>
            <p:nvPr/>
          </p:nvSpPr>
          <p:spPr bwMode="auto">
            <a:xfrm>
              <a:off x="6807540" y="2814518"/>
              <a:ext cx="29358" cy="35740"/>
            </a:xfrm>
            <a:custGeom>
              <a:avLst/>
              <a:gdLst>
                <a:gd name="T0" fmla="*/ 16 w 23"/>
                <a:gd name="T1" fmla="*/ 26 h 28"/>
                <a:gd name="T2" fmla="*/ 16 w 23"/>
                <a:gd name="T3" fmla="*/ 26 h 28"/>
                <a:gd name="T4" fmla="*/ 14 w 23"/>
                <a:gd name="T5" fmla="*/ 26 h 28"/>
                <a:gd name="T6" fmla="*/ 13 w 23"/>
                <a:gd name="T7" fmla="*/ 25 h 28"/>
                <a:gd name="T8" fmla="*/ 9 w 23"/>
                <a:gd name="T9" fmla="*/ 26 h 28"/>
                <a:gd name="T10" fmla="*/ 8 w 23"/>
                <a:gd name="T11" fmla="*/ 26 h 28"/>
                <a:gd name="T12" fmla="*/ 8 w 23"/>
                <a:gd name="T13" fmla="*/ 26 h 28"/>
                <a:gd name="T14" fmla="*/ 6 w 23"/>
                <a:gd name="T15" fmla="*/ 26 h 28"/>
                <a:gd name="T16" fmla="*/ 4 w 23"/>
                <a:gd name="T17" fmla="*/ 28 h 28"/>
                <a:gd name="T18" fmla="*/ 3 w 23"/>
                <a:gd name="T19" fmla="*/ 28 h 28"/>
                <a:gd name="T20" fmla="*/ 2 w 23"/>
                <a:gd name="T21" fmla="*/ 28 h 28"/>
                <a:gd name="T22" fmla="*/ 1 w 23"/>
                <a:gd name="T23" fmla="*/ 26 h 28"/>
                <a:gd name="T24" fmla="*/ 1 w 23"/>
                <a:gd name="T25" fmla="*/ 24 h 28"/>
                <a:gd name="T26" fmla="*/ 1 w 23"/>
                <a:gd name="T27" fmla="*/ 22 h 28"/>
                <a:gd name="T28" fmla="*/ 0 w 23"/>
                <a:gd name="T29" fmla="*/ 18 h 28"/>
                <a:gd name="T30" fmla="*/ 1 w 23"/>
                <a:gd name="T31" fmla="*/ 15 h 28"/>
                <a:gd name="T32" fmla="*/ 2 w 23"/>
                <a:gd name="T33" fmla="*/ 14 h 28"/>
                <a:gd name="T34" fmla="*/ 2 w 23"/>
                <a:gd name="T35" fmla="*/ 14 h 28"/>
                <a:gd name="T36" fmla="*/ 4 w 23"/>
                <a:gd name="T37" fmla="*/ 9 h 28"/>
                <a:gd name="T38" fmla="*/ 7 w 23"/>
                <a:gd name="T39" fmla="*/ 5 h 28"/>
                <a:gd name="T40" fmla="*/ 9 w 23"/>
                <a:gd name="T41" fmla="*/ 2 h 28"/>
                <a:gd name="T42" fmla="*/ 13 w 23"/>
                <a:gd name="T43" fmla="*/ 4 h 28"/>
                <a:gd name="T44" fmla="*/ 14 w 23"/>
                <a:gd name="T45" fmla="*/ 4 h 28"/>
                <a:gd name="T46" fmla="*/ 14 w 23"/>
                <a:gd name="T47" fmla="*/ 3 h 28"/>
                <a:gd name="T48" fmla="*/ 15 w 23"/>
                <a:gd name="T49" fmla="*/ 1 h 28"/>
                <a:gd name="T50" fmla="*/ 18 w 23"/>
                <a:gd name="T51" fmla="*/ 0 h 28"/>
                <a:gd name="T52" fmla="*/ 18 w 23"/>
                <a:gd name="T53" fmla="*/ 1 h 28"/>
                <a:gd name="T54" fmla="*/ 21 w 23"/>
                <a:gd name="T55" fmla="*/ 3 h 28"/>
                <a:gd name="T56" fmla="*/ 22 w 23"/>
                <a:gd name="T57" fmla="*/ 4 h 28"/>
                <a:gd name="T58" fmla="*/ 22 w 23"/>
                <a:gd name="T59" fmla="*/ 5 h 28"/>
                <a:gd name="T60" fmla="*/ 23 w 23"/>
                <a:gd name="T61" fmla="*/ 7 h 28"/>
                <a:gd name="T62" fmla="*/ 23 w 23"/>
                <a:gd name="T63" fmla="*/ 10 h 28"/>
                <a:gd name="T64" fmla="*/ 22 w 23"/>
                <a:gd name="T65" fmla="*/ 11 h 28"/>
                <a:gd name="T66" fmla="*/ 21 w 23"/>
                <a:gd name="T67" fmla="*/ 11 h 28"/>
                <a:gd name="T68" fmla="*/ 18 w 23"/>
                <a:gd name="T69" fmla="*/ 14 h 28"/>
                <a:gd name="T70" fmla="*/ 18 w 23"/>
                <a:gd name="T71" fmla="*/ 14 h 28"/>
                <a:gd name="T72" fmla="*/ 17 w 23"/>
                <a:gd name="T73" fmla="*/ 14 h 28"/>
                <a:gd name="T74" fmla="*/ 16 w 23"/>
                <a:gd name="T75" fmla="*/ 14 h 28"/>
                <a:gd name="T76" fmla="*/ 14 w 23"/>
                <a:gd name="T77" fmla="*/ 16 h 28"/>
                <a:gd name="T78" fmla="*/ 13 w 23"/>
                <a:gd name="T79" fmla="*/ 18 h 28"/>
                <a:gd name="T80" fmla="*/ 11 w 23"/>
                <a:gd name="T81" fmla="*/ 17 h 28"/>
                <a:gd name="T82" fmla="*/ 10 w 23"/>
                <a:gd name="T83" fmla="*/ 17 h 28"/>
                <a:gd name="T84" fmla="*/ 10 w 23"/>
                <a:gd name="T85" fmla="*/ 18 h 28"/>
                <a:gd name="T86" fmla="*/ 11 w 23"/>
                <a:gd name="T87" fmla="*/ 18 h 28"/>
                <a:gd name="T88" fmla="*/ 13 w 23"/>
                <a:gd name="T89" fmla="*/ 19 h 28"/>
                <a:gd name="T90" fmla="*/ 13 w 23"/>
                <a:gd name="T91" fmla="*/ 19 h 28"/>
                <a:gd name="T92" fmla="*/ 13 w 23"/>
                <a:gd name="T93" fmla="*/ 18 h 28"/>
                <a:gd name="T94" fmla="*/ 14 w 23"/>
                <a:gd name="T95" fmla="*/ 17 h 28"/>
                <a:gd name="T96" fmla="*/ 15 w 23"/>
                <a:gd name="T97" fmla="*/ 17 h 28"/>
                <a:gd name="T98" fmla="*/ 16 w 23"/>
                <a:gd name="T99" fmla="*/ 17 h 28"/>
                <a:gd name="T100" fmla="*/ 18 w 23"/>
                <a:gd name="T101" fmla="*/ 17 h 28"/>
                <a:gd name="T102" fmla="*/ 20 w 23"/>
                <a:gd name="T103" fmla="*/ 17 h 28"/>
                <a:gd name="T104" fmla="*/ 20 w 23"/>
                <a:gd name="T10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28">
                  <a:moveTo>
                    <a:pt x="21" y="18"/>
                  </a:moveTo>
                  <a:lnTo>
                    <a:pt x="20" y="21"/>
                  </a:lnTo>
                  <a:lnTo>
                    <a:pt x="16" y="26"/>
                  </a:lnTo>
                  <a:lnTo>
                    <a:pt x="16" y="26"/>
                  </a:lnTo>
                  <a:lnTo>
                    <a:pt x="16" y="26"/>
                  </a:lnTo>
                  <a:lnTo>
                    <a:pt x="16" y="26"/>
                  </a:lnTo>
                  <a:lnTo>
                    <a:pt x="16" y="26"/>
                  </a:lnTo>
                  <a:lnTo>
                    <a:pt x="16" y="26"/>
                  </a:lnTo>
                  <a:lnTo>
                    <a:pt x="15" y="26"/>
                  </a:lnTo>
                  <a:lnTo>
                    <a:pt x="15" y="26"/>
                  </a:lnTo>
                  <a:lnTo>
                    <a:pt x="15" y="26"/>
                  </a:lnTo>
                  <a:lnTo>
                    <a:pt x="14" y="26"/>
                  </a:lnTo>
                  <a:lnTo>
                    <a:pt x="14" y="25"/>
                  </a:lnTo>
                  <a:lnTo>
                    <a:pt x="14" y="25"/>
                  </a:lnTo>
                  <a:lnTo>
                    <a:pt x="14" y="25"/>
                  </a:lnTo>
                  <a:lnTo>
                    <a:pt x="13" y="25"/>
                  </a:lnTo>
                  <a:lnTo>
                    <a:pt x="13" y="25"/>
                  </a:lnTo>
                  <a:lnTo>
                    <a:pt x="11" y="25"/>
                  </a:lnTo>
                  <a:lnTo>
                    <a:pt x="10" y="25"/>
                  </a:lnTo>
                  <a:lnTo>
                    <a:pt x="9" y="26"/>
                  </a:lnTo>
                  <a:lnTo>
                    <a:pt x="9" y="26"/>
                  </a:lnTo>
                  <a:lnTo>
                    <a:pt x="9" y="26"/>
                  </a:lnTo>
                  <a:lnTo>
                    <a:pt x="9" y="26"/>
                  </a:lnTo>
                  <a:lnTo>
                    <a:pt x="8" y="26"/>
                  </a:lnTo>
                  <a:lnTo>
                    <a:pt x="8" y="26"/>
                  </a:lnTo>
                  <a:lnTo>
                    <a:pt x="8" y="26"/>
                  </a:lnTo>
                  <a:lnTo>
                    <a:pt x="8" y="26"/>
                  </a:lnTo>
                  <a:lnTo>
                    <a:pt x="8" y="26"/>
                  </a:lnTo>
                  <a:lnTo>
                    <a:pt x="7" y="26"/>
                  </a:lnTo>
                  <a:lnTo>
                    <a:pt x="7" y="26"/>
                  </a:lnTo>
                  <a:lnTo>
                    <a:pt x="7" y="26"/>
                  </a:lnTo>
                  <a:lnTo>
                    <a:pt x="6" y="26"/>
                  </a:lnTo>
                  <a:lnTo>
                    <a:pt x="6" y="26"/>
                  </a:lnTo>
                  <a:lnTo>
                    <a:pt x="4" y="26"/>
                  </a:lnTo>
                  <a:lnTo>
                    <a:pt x="4" y="28"/>
                  </a:lnTo>
                  <a:lnTo>
                    <a:pt x="4" y="28"/>
                  </a:lnTo>
                  <a:lnTo>
                    <a:pt x="3" y="28"/>
                  </a:lnTo>
                  <a:lnTo>
                    <a:pt x="3" y="28"/>
                  </a:lnTo>
                  <a:lnTo>
                    <a:pt x="3" y="28"/>
                  </a:lnTo>
                  <a:lnTo>
                    <a:pt x="3" y="28"/>
                  </a:lnTo>
                  <a:lnTo>
                    <a:pt x="3" y="28"/>
                  </a:lnTo>
                  <a:lnTo>
                    <a:pt x="3" y="28"/>
                  </a:lnTo>
                  <a:lnTo>
                    <a:pt x="2" y="28"/>
                  </a:lnTo>
                  <a:lnTo>
                    <a:pt x="2" y="28"/>
                  </a:lnTo>
                  <a:lnTo>
                    <a:pt x="1" y="28"/>
                  </a:lnTo>
                  <a:lnTo>
                    <a:pt x="1" y="26"/>
                  </a:lnTo>
                  <a:lnTo>
                    <a:pt x="1" y="26"/>
                  </a:lnTo>
                  <a:lnTo>
                    <a:pt x="1" y="26"/>
                  </a:lnTo>
                  <a:lnTo>
                    <a:pt x="1" y="26"/>
                  </a:lnTo>
                  <a:lnTo>
                    <a:pt x="1" y="25"/>
                  </a:lnTo>
                  <a:lnTo>
                    <a:pt x="1" y="25"/>
                  </a:lnTo>
                  <a:lnTo>
                    <a:pt x="1" y="24"/>
                  </a:lnTo>
                  <a:lnTo>
                    <a:pt x="2" y="24"/>
                  </a:lnTo>
                  <a:lnTo>
                    <a:pt x="2" y="23"/>
                  </a:lnTo>
                  <a:lnTo>
                    <a:pt x="2" y="23"/>
                  </a:lnTo>
                  <a:lnTo>
                    <a:pt x="1" y="22"/>
                  </a:lnTo>
                  <a:lnTo>
                    <a:pt x="1" y="22"/>
                  </a:lnTo>
                  <a:lnTo>
                    <a:pt x="1" y="21"/>
                  </a:lnTo>
                  <a:lnTo>
                    <a:pt x="0" y="19"/>
                  </a:lnTo>
                  <a:lnTo>
                    <a:pt x="0" y="18"/>
                  </a:lnTo>
                  <a:lnTo>
                    <a:pt x="0" y="17"/>
                  </a:lnTo>
                  <a:lnTo>
                    <a:pt x="1" y="16"/>
                  </a:lnTo>
                  <a:lnTo>
                    <a:pt x="1" y="15"/>
                  </a:lnTo>
                  <a:lnTo>
                    <a:pt x="1" y="15"/>
                  </a:lnTo>
                  <a:lnTo>
                    <a:pt x="1" y="15"/>
                  </a:lnTo>
                  <a:lnTo>
                    <a:pt x="1" y="15"/>
                  </a:lnTo>
                  <a:lnTo>
                    <a:pt x="2" y="14"/>
                  </a:lnTo>
                  <a:lnTo>
                    <a:pt x="2" y="14"/>
                  </a:lnTo>
                  <a:lnTo>
                    <a:pt x="2" y="14"/>
                  </a:lnTo>
                  <a:lnTo>
                    <a:pt x="2" y="14"/>
                  </a:lnTo>
                  <a:lnTo>
                    <a:pt x="2" y="14"/>
                  </a:lnTo>
                  <a:lnTo>
                    <a:pt x="2" y="14"/>
                  </a:lnTo>
                  <a:lnTo>
                    <a:pt x="3" y="12"/>
                  </a:lnTo>
                  <a:lnTo>
                    <a:pt x="4" y="11"/>
                  </a:lnTo>
                  <a:lnTo>
                    <a:pt x="4" y="10"/>
                  </a:lnTo>
                  <a:lnTo>
                    <a:pt x="4" y="9"/>
                  </a:lnTo>
                  <a:lnTo>
                    <a:pt x="4" y="9"/>
                  </a:lnTo>
                  <a:lnTo>
                    <a:pt x="6" y="9"/>
                  </a:lnTo>
                  <a:lnTo>
                    <a:pt x="6" y="9"/>
                  </a:lnTo>
                  <a:lnTo>
                    <a:pt x="7" y="5"/>
                  </a:lnTo>
                  <a:lnTo>
                    <a:pt x="7" y="4"/>
                  </a:lnTo>
                  <a:lnTo>
                    <a:pt x="8" y="3"/>
                  </a:lnTo>
                  <a:lnTo>
                    <a:pt x="9" y="2"/>
                  </a:lnTo>
                  <a:lnTo>
                    <a:pt x="9" y="2"/>
                  </a:lnTo>
                  <a:lnTo>
                    <a:pt x="9" y="3"/>
                  </a:lnTo>
                  <a:lnTo>
                    <a:pt x="10" y="3"/>
                  </a:lnTo>
                  <a:lnTo>
                    <a:pt x="13" y="5"/>
                  </a:lnTo>
                  <a:lnTo>
                    <a:pt x="13" y="4"/>
                  </a:lnTo>
                  <a:lnTo>
                    <a:pt x="13" y="4"/>
                  </a:lnTo>
                  <a:lnTo>
                    <a:pt x="13" y="4"/>
                  </a:lnTo>
                  <a:lnTo>
                    <a:pt x="14" y="4"/>
                  </a:lnTo>
                  <a:lnTo>
                    <a:pt x="14" y="4"/>
                  </a:lnTo>
                  <a:lnTo>
                    <a:pt x="14" y="4"/>
                  </a:lnTo>
                  <a:lnTo>
                    <a:pt x="14" y="4"/>
                  </a:lnTo>
                  <a:lnTo>
                    <a:pt x="14" y="3"/>
                  </a:lnTo>
                  <a:lnTo>
                    <a:pt x="14" y="3"/>
                  </a:lnTo>
                  <a:lnTo>
                    <a:pt x="14" y="3"/>
                  </a:lnTo>
                  <a:lnTo>
                    <a:pt x="14" y="2"/>
                  </a:lnTo>
                  <a:lnTo>
                    <a:pt x="15" y="1"/>
                  </a:lnTo>
                  <a:lnTo>
                    <a:pt x="15" y="1"/>
                  </a:lnTo>
                  <a:lnTo>
                    <a:pt x="15" y="1"/>
                  </a:lnTo>
                  <a:lnTo>
                    <a:pt x="15" y="1"/>
                  </a:lnTo>
                  <a:lnTo>
                    <a:pt x="15" y="1"/>
                  </a:lnTo>
                  <a:lnTo>
                    <a:pt x="18" y="0"/>
                  </a:lnTo>
                  <a:lnTo>
                    <a:pt x="18" y="0"/>
                  </a:lnTo>
                  <a:lnTo>
                    <a:pt x="18" y="0"/>
                  </a:lnTo>
                  <a:lnTo>
                    <a:pt x="18" y="1"/>
                  </a:lnTo>
                  <a:lnTo>
                    <a:pt x="18" y="1"/>
                  </a:lnTo>
                  <a:lnTo>
                    <a:pt x="21" y="2"/>
                  </a:lnTo>
                  <a:lnTo>
                    <a:pt x="21" y="3"/>
                  </a:lnTo>
                  <a:lnTo>
                    <a:pt x="21" y="3"/>
                  </a:lnTo>
                  <a:lnTo>
                    <a:pt x="21" y="3"/>
                  </a:lnTo>
                  <a:lnTo>
                    <a:pt x="21" y="3"/>
                  </a:lnTo>
                  <a:lnTo>
                    <a:pt x="21" y="3"/>
                  </a:lnTo>
                  <a:lnTo>
                    <a:pt x="22" y="4"/>
                  </a:lnTo>
                  <a:lnTo>
                    <a:pt x="22" y="4"/>
                  </a:lnTo>
                  <a:lnTo>
                    <a:pt x="22" y="4"/>
                  </a:lnTo>
                  <a:lnTo>
                    <a:pt x="22" y="4"/>
                  </a:lnTo>
                  <a:lnTo>
                    <a:pt x="22" y="4"/>
                  </a:lnTo>
                  <a:lnTo>
                    <a:pt x="22" y="5"/>
                  </a:lnTo>
                  <a:lnTo>
                    <a:pt x="22" y="5"/>
                  </a:lnTo>
                  <a:lnTo>
                    <a:pt x="22" y="5"/>
                  </a:lnTo>
                  <a:lnTo>
                    <a:pt x="22" y="7"/>
                  </a:lnTo>
                  <a:lnTo>
                    <a:pt x="23" y="7"/>
                  </a:lnTo>
                  <a:lnTo>
                    <a:pt x="23" y="7"/>
                  </a:lnTo>
                  <a:lnTo>
                    <a:pt x="23" y="8"/>
                  </a:lnTo>
                  <a:lnTo>
                    <a:pt x="23" y="9"/>
                  </a:lnTo>
                  <a:lnTo>
                    <a:pt x="23" y="10"/>
                  </a:lnTo>
                  <a:lnTo>
                    <a:pt x="23" y="10"/>
                  </a:lnTo>
                  <a:lnTo>
                    <a:pt x="22" y="10"/>
                  </a:lnTo>
                  <a:lnTo>
                    <a:pt x="22" y="11"/>
                  </a:lnTo>
                  <a:lnTo>
                    <a:pt x="22" y="11"/>
                  </a:lnTo>
                  <a:lnTo>
                    <a:pt x="22" y="11"/>
                  </a:lnTo>
                  <a:lnTo>
                    <a:pt x="21" y="11"/>
                  </a:lnTo>
                  <a:lnTo>
                    <a:pt x="21" y="11"/>
                  </a:lnTo>
                  <a:lnTo>
                    <a:pt x="21" y="11"/>
                  </a:lnTo>
                  <a:lnTo>
                    <a:pt x="20" y="11"/>
                  </a:lnTo>
                  <a:lnTo>
                    <a:pt x="20" y="11"/>
                  </a:lnTo>
                  <a:lnTo>
                    <a:pt x="18" y="14"/>
                  </a:lnTo>
                  <a:lnTo>
                    <a:pt x="18" y="14"/>
                  </a:lnTo>
                  <a:lnTo>
                    <a:pt x="18" y="14"/>
                  </a:lnTo>
                  <a:lnTo>
                    <a:pt x="18" y="14"/>
                  </a:lnTo>
                  <a:lnTo>
                    <a:pt x="18" y="14"/>
                  </a:lnTo>
                  <a:lnTo>
                    <a:pt x="18" y="14"/>
                  </a:lnTo>
                  <a:lnTo>
                    <a:pt x="18" y="14"/>
                  </a:lnTo>
                  <a:lnTo>
                    <a:pt x="18" y="14"/>
                  </a:lnTo>
                  <a:lnTo>
                    <a:pt x="17" y="14"/>
                  </a:lnTo>
                  <a:lnTo>
                    <a:pt x="17" y="14"/>
                  </a:lnTo>
                  <a:lnTo>
                    <a:pt x="17" y="14"/>
                  </a:lnTo>
                  <a:lnTo>
                    <a:pt x="16" y="15"/>
                  </a:lnTo>
                  <a:lnTo>
                    <a:pt x="16" y="15"/>
                  </a:lnTo>
                  <a:lnTo>
                    <a:pt x="16" y="14"/>
                  </a:lnTo>
                  <a:lnTo>
                    <a:pt x="16" y="15"/>
                  </a:lnTo>
                  <a:lnTo>
                    <a:pt x="15" y="15"/>
                  </a:lnTo>
                  <a:lnTo>
                    <a:pt x="14" y="15"/>
                  </a:lnTo>
                  <a:lnTo>
                    <a:pt x="14" y="16"/>
                  </a:lnTo>
                  <a:lnTo>
                    <a:pt x="13" y="17"/>
                  </a:lnTo>
                  <a:lnTo>
                    <a:pt x="13" y="17"/>
                  </a:lnTo>
                  <a:lnTo>
                    <a:pt x="13" y="17"/>
                  </a:lnTo>
                  <a:lnTo>
                    <a:pt x="13" y="18"/>
                  </a:lnTo>
                  <a:lnTo>
                    <a:pt x="13" y="18"/>
                  </a:lnTo>
                  <a:lnTo>
                    <a:pt x="11" y="17"/>
                  </a:lnTo>
                  <a:lnTo>
                    <a:pt x="11" y="17"/>
                  </a:lnTo>
                  <a:lnTo>
                    <a:pt x="11" y="17"/>
                  </a:lnTo>
                  <a:lnTo>
                    <a:pt x="11" y="17"/>
                  </a:lnTo>
                  <a:lnTo>
                    <a:pt x="11" y="17"/>
                  </a:lnTo>
                  <a:lnTo>
                    <a:pt x="11" y="17"/>
                  </a:lnTo>
                  <a:lnTo>
                    <a:pt x="10" y="17"/>
                  </a:lnTo>
                  <a:lnTo>
                    <a:pt x="10" y="17"/>
                  </a:lnTo>
                  <a:lnTo>
                    <a:pt x="10" y="17"/>
                  </a:lnTo>
                  <a:lnTo>
                    <a:pt x="10" y="17"/>
                  </a:lnTo>
                  <a:lnTo>
                    <a:pt x="10" y="18"/>
                  </a:lnTo>
                  <a:lnTo>
                    <a:pt x="10" y="18"/>
                  </a:lnTo>
                  <a:lnTo>
                    <a:pt x="10" y="18"/>
                  </a:lnTo>
                  <a:lnTo>
                    <a:pt x="11" y="18"/>
                  </a:lnTo>
                  <a:lnTo>
                    <a:pt x="11" y="18"/>
                  </a:lnTo>
                  <a:lnTo>
                    <a:pt x="11" y="19"/>
                  </a:lnTo>
                  <a:lnTo>
                    <a:pt x="11" y="19"/>
                  </a:lnTo>
                  <a:lnTo>
                    <a:pt x="13" y="19"/>
                  </a:lnTo>
                  <a:lnTo>
                    <a:pt x="13" y="19"/>
                  </a:lnTo>
                  <a:lnTo>
                    <a:pt x="13" y="18"/>
                  </a:lnTo>
                  <a:lnTo>
                    <a:pt x="13" y="19"/>
                  </a:lnTo>
                  <a:lnTo>
                    <a:pt x="13" y="19"/>
                  </a:lnTo>
                  <a:lnTo>
                    <a:pt x="13" y="19"/>
                  </a:lnTo>
                  <a:lnTo>
                    <a:pt x="13" y="19"/>
                  </a:lnTo>
                  <a:lnTo>
                    <a:pt x="13" y="18"/>
                  </a:lnTo>
                  <a:lnTo>
                    <a:pt x="13" y="18"/>
                  </a:lnTo>
                  <a:lnTo>
                    <a:pt x="13" y="18"/>
                  </a:lnTo>
                  <a:lnTo>
                    <a:pt x="13" y="18"/>
                  </a:lnTo>
                  <a:lnTo>
                    <a:pt x="13" y="18"/>
                  </a:lnTo>
                  <a:lnTo>
                    <a:pt x="13" y="18"/>
                  </a:lnTo>
                  <a:lnTo>
                    <a:pt x="14" y="17"/>
                  </a:lnTo>
                  <a:lnTo>
                    <a:pt x="15" y="17"/>
                  </a:lnTo>
                  <a:lnTo>
                    <a:pt x="15" y="17"/>
                  </a:lnTo>
                  <a:lnTo>
                    <a:pt x="15" y="17"/>
                  </a:lnTo>
                  <a:lnTo>
                    <a:pt x="15" y="17"/>
                  </a:lnTo>
                  <a:lnTo>
                    <a:pt x="15" y="17"/>
                  </a:lnTo>
                  <a:lnTo>
                    <a:pt x="15" y="17"/>
                  </a:lnTo>
                  <a:lnTo>
                    <a:pt x="16" y="17"/>
                  </a:lnTo>
                  <a:lnTo>
                    <a:pt x="16" y="17"/>
                  </a:lnTo>
                  <a:lnTo>
                    <a:pt x="18" y="17"/>
                  </a:lnTo>
                  <a:lnTo>
                    <a:pt x="18" y="17"/>
                  </a:lnTo>
                  <a:lnTo>
                    <a:pt x="18" y="17"/>
                  </a:lnTo>
                  <a:lnTo>
                    <a:pt x="18" y="17"/>
                  </a:lnTo>
                  <a:lnTo>
                    <a:pt x="18" y="17"/>
                  </a:lnTo>
                  <a:lnTo>
                    <a:pt x="20" y="17"/>
                  </a:lnTo>
                  <a:lnTo>
                    <a:pt x="20" y="17"/>
                  </a:lnTo>
                  <a:lnTo>
                    <a:pt x="20" y="17"/>
                  </a:lnTo>
                  <a:lnTo>
                    <a:pt x="20" y="17"/>
                  </a:lnTo>
                  <a:lnTo>
                    <a:pt x="20" y="18"/>
                  </a:lnTo>
                  <a:lnTo>
                    <a:pt x="20" y="18"/>
                  </a:lnTo>
                  <a:lnTo>
                    <a:pt x="20" y="18"/>
                  </a:lnTo>
                  <a:lnTo>
                    <a:pt x="20" y="18"/>
                  </a:lnTo>
                  <a:lnTo>
                    <a:pt x="21" y="18"/>
                  </a:lnTo>
                  <a:lnTo>
                    <a:pt x="21" y="18"/>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2" name="Freeform 876">
              <a:extLst>
                <a:ext uri="{FF2B5EF4-FFF2-40B4-BE49-F238E27FC236}">
                  <a16:creationId xmlns="" xmlns:a16="http://schemas.microsoft.com/office/drawing/2014/main" id="{0A67D1B5-2A1A-4CD1-B9C3-34DF2895709A}"/>
                </a:ext>
              </a:extLst>
            </p:cNvPr>
            <p:cNvSpPr>
              <a:spLocks/>
            </p:cNvSpPr>
            <p:nvPr/>
          </p:nvSpPr>
          <p:spPr bwMode="auto">
            <a:xfrm>
              <a:off x="4986063" y="2754525"/>
              <a:ext cx="2553" cy="8935"/>
            </a:xfrm>
            <a:custGeom>
              <a:avLst/>
              <a:gdLst>
                <a:gd name="T0" fmla="*/ 1 w 2"/>
                <a:gd name="T1" fmla="*/ 1 h 7"/>
                <a:gd name="T2" fmla="*/ 1 w 2"/>
                <a:gd name="T3" fmla="*/ 1 h 7"/>
                <a:gd name="T4" fmla="*/ 2 w 2"/>
                <a:gd name="T5" fmla="*/ 1 h 7"/>
                <a:gd name="T6" fmla="*/ 2 w 2"/>
                <a:gd name="T7" fmla="*/ 1 h 7"/>
                <a:gd name="T8" fmla="*/ 2 w 2"/>
                <a:gd name="T9" fmla="*/ 2 h 7"/>
                <a:gd name="T10" fmla="*/ 2 w 2"/>
                <a:gd name="T11" fmla="*/ 2 h 7"/>
                <a:gd name="T12" fmla="*/ 2 w 2"/>
                <a:gd name="T13" fmla="*/ 3 h 7"/>
                <a:gd name="T14" fmla="*/ 2 w 2"/>
                <a:gd name="T15" fmla="*/ 3 h 7"/>
                <a:gd name="T16" fmla="*/ 2 w 2"/>
                <a:gd name="T17" fmla="*/ 5 h 7"/>
                <a:gd name="T18" fmla="*/ 2 w 2"/>
                <a:gd name="T19" fmla="*/ 5 h 7"/>
                <a:gd name="T20" fmla="*/ 2 w 2"/>
                <a:gd name="T21" fmla="*/ 6 h 7"/>
                <a:gd name="T22" fmla="*/ 2 w 2"/>
                <a:gd name="T23" fmla="*/ 7 h 7"/>
                <a:gd name="T24" fmla="*/ 2 w 2"/>
                <a:gd name="T25" fmla="*/ 7 h 7"/>
                <a:gd name="T26" fmla="*/ 1 w 2"/>
                <a:gd name="T27" fmla="*/ 7 h 7"/>
                <a:gd name="T28" fmla="*/ 1 w 2"/>
                <a:gd name="T29" fmla="*/ 7 h 7"/>
                <a:gd name="T30" fmla="*/ 1 w 2"/>
                <a:gd name="T31" fmla="*/ 7 h 7"/>
                <a:gd name="T32" fmla="*/ 1 w 2"/>
                <a:gd name="T33" fmla="*/ 7 h 7"/>
                <a:gd name="T34" fmla="*/ 1 w 2"/>
                <a:gd name="T35" fmla="*/ 7 h 7"/>
                <a:gd name="T36" fmla="*/ 1 w 2"/>
                <a:gd name="T37" fmla="*/ 7 h 7"/>
                <a:gd name="T38" fmla="*/ 1 w 2"/>
                <a:gd name="T39" fmla="*/ 6 h 7"/>
                <a:gd name="T40" fmla="*/ 1 w 2"/>
                <a:gd name="T41" fmla="*/ 6 h 7"/>
                <a:gd name="T42" fmla="*/ 1 w 2"/>
                <a:gd name="T43" fmla="*/ 5 h 7"/>
                <a:gd name="T44" fmla="*/ 0 w 2"/>
                <a:gd name="T45" fmla="*/ 5 h 7"/>
                <a:gd name="T46" fmla="*/ 0 w 2"/>
                <a:gd name="T47" fmla="*/ 3 h 7"/>
                <a:gd name="T48" fmla="*/ 0 w 2"/>
                <a:gd name="T49" fmla="*/ 3 h 7"/>
                <a:gd name="T50" fmla="*/ 0 w 2"/>
                <a:gd name="T51" fmla="*/ 3 h 7"/>
                <a:gd name="T52" fmla="*/ 0 w 2"/>
                <a:gd name="T53" fmla="*/ 2 h 7"/>
                <a:gd name="T54" fmla="*/ 0 w 2"/>
                <a:gd name="T55" fmla="*/ 2 h 7"/>
                <a:gd name="T56" fmla="*/ 0 w 2"/>
                <a:gd name="T57" fmla="*/ 2 h 7"/>
                <a:gd name="T58" fmla="*/ 0 w 2"/>
                <a:gd name="T59" fmla="*/ 2 h 7"/>
                <a:gd name="T60" fmla="*/ 0 w 2"/>
                <a:gd name="T61" fmla="*/ 1 h 7"/>
                <a:gd name="T62" fmla="*/ 0 w 2"/>
                <a:gd name="T63" fmla="*/ 1 h 7"/>
                <a:gd name="T64" fmla="*/ 0 w 2"/>
                <a:gd name="T65" fmla="*/ 1 h 7"/>
                <a:gd name="T66" fmla="*/ 0 w 2"/>
                <a:gd name="T67" fmla="*/ 1 h 7"/>
                <a:gd name="T68" fmla="*/ 0 w 2"/>
                <a:gd name="T69" fmla="*/ 0 h 7"/>
                <a:gd name="T70" fmla="*/ 0 w 2"/>
                <a:gd name="T71" fmla="*/ 0 h 7"/>
                <a:gd name="T72" fmla="*/ 1 w 2"/>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 h="7">
                  <a:moveTo>
                    <a:pt x="1" y="1"/>
                  </a:moveTo>
                  <a:lnTo>
                    <a:pt x="1" y="1"/>
                  </a:lnTo>
                  <a:lnTo>
                    <a:pt x="1" y="1"/>
                  </a:lnTo>
                  <a:lnTo>
                    <a:pt x="1" y="1"/>
                  </a:lnTo>
                  <a:lnTo>
                    <a:pt x="2" y="1"/>
                  </a:lnTo>
                  <a:lnTo>
                    <a:pt x="2" y="1"/>
                  </a:lnTo>
                  <a:lnTo>
                    <a:pt x="2" y="1"/>
                  </a:lnTo>
                  <a:lnTo>
                    <a:pt x="2" y="1"/>
                  </a:lnTo>
                  <a:lnTo>
                    <a:pt x="2" y="2"/>
                  </a:lnTo>
                  <a:lnTo>
                    <a:pt x="2" y="2"/>
                  </a:lnTo>
                  <a:lnTo>
                    <a:pt x="2" y="2"/>
                  </a:lnTo>
                  <a:lnTo>
                    <a:pt x="2" y="2"/>
                  </a:lnTo>
                  <a:lnTo>
                    <a:pt x="2" y="3"/>
                  </a:lnTo>
                  <a:lnTo>
                    <a:pt x="2" y="3"/>
                  </a:lnTo>
                  <a:lnTo>
                    <a:pt x="2" y="3"/>
                  </a:lnTo>
                  <a:lnTo>
                    <a:pt x="2" y="3"/>
                  </a:lnTo>
                  <a:lnTo>
                    <a:pt x="2" y="3"/>
                  </a:lnTo>
                  <a:lnTo>
                    <a:pt x="2" y="5"/>
                  </a:lnTo>
                  <a:lnTo>
                    <a:pt x="2" y="5"/>
                  </a:lnTo>
                  <a:lnTo>
                    <a:pt x="2" y="5"/>
                  </a:lnTo>
                  <a:lnTo>
                    <a:pt x="2" y="6"/>
                  </a:lnTo>
                  <a:lnTo>
                    <a:pt x="2" y="6"/>
                  </a:lnTo>
                  <a:lnTo>
                    <a:pt x="2" y="7"/>
                  </a:lnTo>
                  <a:lnTo>
                    <a:pt x="2" y="7"/>
                  </a:lnTo>
                  <a:lnTo>
                    <a:pt x="2" y="7"/>
                  </a:lnTo>
                  <a:lnTo>
                    <a:pt x="2" y="7"/>
                  </a:lnTo>
                  <a:lnTo>
                    <a:pt x="2" y="7"/>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5"/>
                  </a:lnTo>
                  <a:lnTo>
                    <a:pt x="1" y="5"/>
                  </a:lnTo>
                  <a:lnTo>
                    <a:pt x="0" y="5"/>
                  </a:lnTo>
                  <a:lnTo>
                    <a:pt x="0" y="5"/>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3" name="Freeform 877">
              <a:extLst>
                <a:ext uri="{FF2B5EF4-FFF2-40B4-BE49-F238E27FC236}">
                  <a16:creationId xmlns="" xmlns:a16="http://schemas.microsoft.com/office/drawing/2014/main" id="{ABB39972-B09C-423E-9C51-3A5649E417E5}"/>
                </a:ext>
              </a:extLst>
            </p:cNvPr>
            <p:cNvSpPr>
              <a:spLocks noEditPoints="1"/>
            </p:cNvSpPr>
            <p:nvPr/>
          </p:nvSpPr>
          <p:spPr bwMode="auto">
            <a:xfrm>
              <a:off x="4806086" y="2667728"/>
              <a:ext cx="63822" cy="48505"/>
            </a:xfrm>
            <a:custGeom>
              <a:avLst/>
              <a:gdLst>
                <a:gd name="T0" fmla="*/ 6 w 50"/>
                <a:gd name="T1" fmla="*/ 38 h 38"/>
                <a:gd name="T2" fmla="*/ 47 w 50"/>
                <a:gd name="T3" fmla="*/ 28 h 38"/>
                <a:gd name="T4" fmla="*/ 45 w 50"/>
                <a:gd name="T5" fmla="*/ 29 h 38"/>
                <a:gd name="T6" fmla="*/ 45 w 50"/>
                <a:gd name="T7" fmla="*/ 28 h 38"/>
                <a:gd name="T8" fmla="*/ 18 w 50"/>
                <a:gd name="T9" fmla="*/ 0 h 38"/>
                <a:gd name="T10" fmla="*/ 20 w 50"/>
                <a:gd name="T11" fmla="*/ 3 h 38"/>
                <a:gd name="T12" fmla="*/ 25 w 50"/>
                <a:gd name="T13" fmla="*/ 4 h 38"/>
                <a:gd name="T14" fmla="*/ 28 w 50"/>
                <a:gd name="T15" fmla="*/ 5 h 38"/>
                <a:gd name="T16" fmla="*/ 32 w 50"/>
                <a:gd name="T17" fmla="*/ 5 h 38"/>
                <a:gd name="T18" fmla="*/ 32 w 50"/>
                <a:gd name="T19" fmla="*/ 10 h 38"/>
                <a:gd name="T20" fmla="*/ 36 w 50"/>
                <a:gd name="T21" fmla="*/ 10 h 38"/>
                <a:gd name="T22" fmla="*/ 40 w 50"/>
                <a:gd name="T23" fmla="*/ 10 h 38"/>
                <a:gd name="T24" fmla="*/ 40 w 50"/>
                <a:gd name="T25" fmla="*/ 11 h 38"/>
                <a:gd name="T26" fmla="*/ 36 w 50"/>
                <a:gd name="T27" fmla="*/ 12 h 38"/>
                <a:gd name="T28" fmla="*/ 35 w 50"/>
                <a:gd name="T29" fmla="*/ 13 h 38"/>
                <a:gd name="T30" fmla="*/ 39 w 50"/>
                <a:gd name="T31" fmla="*/ 14 h 38"/>
                <a:gd name="T32" fmla="*/ 42 w 50"/>
                <a:gd name="T33" fmla="*/ 15 h 38"/>
                <a:gd name="T34" fmla="*/ 45 w 50"/>
                <a:gd name="T35" fmla="*/ 15 h 38"/>
                <a:gd name="T36" fmla="*/ 48 w 50"/>
                <a:gd name="T37" fmla="*/ 19 h 38"/>
                <a:gd name="T38" fmla="*/ 49 w 50"/>
                <a:gd name="T39" fmla="*/ 24 h 38"/>
                <a:gd name="T40" fmla="*/ 47 w 50"/>
                <a:gd name="T41" fmla="*/ 26 h 38"/>
                <a:gd name="T42" fmla="*/ 43 w 50"/>
                <a:gd name="T43" fmla="*/ 25 h 38"/>
                <a:gd name="T44" fmla="*/ 40 w 50"/>
                <a:gd name="T45" fmla="*/ 25 h 38"/>
                <a:gd name="T46" fmla="*/ 35 w 50"/>
                <a:gd name="T47" fmla="*/ 24 h 38"/>
                <a:gd name="T48" fmla="*/ 32 w 50"/>
                <a:gd name="T49" fmla="*/ 24 h 38"/>
                <a:gd name="T50" fmla="*/ 27 w 50"/>
                <a:gd name="T51" fmla="*/ 25 h 38"/>
                <a:gd name="T52" fmla="*/ 24 w 50"/>
                <a:gd name="T53" fmla="*/ 27 h 38"/>
                <a:gd name="T54" fmla="*/ 19 w 50"/>
                <a:gd name="T55" fmla="*/ 27 h 38"/>
                <a:gd name="T56" fmla="*/ 20 w 50"/>
                <a:gd name="T57" fmla="*/ 25 h 38"/>
                <a:gd name="T58" fmla="*/ 18 w 50"/>
                <a:gd name="T59" fmla="*/ 25 h 38"/>
                <a:gd name="T60" fmla="*/ 15 w 50"/>
                <a:gd name="T61" fmla="*/ 26 h 38"/>
                <a:gd name="T62" fmla="*/ 13 w 50"/>
                <a:gd name="T63" fmla="*/ 26 h 38"/>
                <a:gd name="T64" fmla="*/ 12 w 50"/>
                <a:gd name="T65" fmla="*/ 29 h 38"/>
                <a:gd name="T66" fmla="*/ 8 w 50"/>
                <a:gd name="T67" fmla="*/ 33 h 38"/>
                <a:gd name="T68" fmla="*/ 7 w 50"/>
                <a:gd name="T69" fmla="*/ 35 h 38"/>
                <a:gd name="T70" fmla="*/ 5 w 50"/>
                <a:gd name="T71" fmla="*/ 34 h 38"/>
                <a:gd name="T72" fmla="*/ 4 w 50"/>
                <a:gd name="T73" fmla="*/ 31 h 38"/>
                <a:gd name="T74" fmla="*/ 3 w 50"/>
                <a:gd name="T75" fmla="*/ 27 h 38"/>
                <a:gd name="T76" fmla="*/ 1 w 50"/>
                <a:gd name="T77" fmla="*/ 22 h 38"/>
                <a:gd name="T78" fmla="*/ 3 w 50"/>
                <a:gd name="T79" fmla="*/ 20 h 38"/>
                <a:gd name="T80" fmla="*/ 5 w 50"/>
                <a:gd name="T81" fmla="*/ 18 h 38"/>
                <a:gd name="T82" fmla="*/ 3 w 50"/>
                <a:gd name="T83" fmla="*/ 15 h 38"/>
                <a:gd name="T84" fmla="*/ 6 w 50"/>
                <a:gd name="T85" fmla="*/ 13 h 38"/>
                <a:gd name="T86" fmla="*/ 6 w 50"/>
                <a:gd name="T87" fmla="*/ 8 h 38"/>
                <a:gd name="T88" fmla="*/ 6 w 50"/>
                <a:gd name="T89" fmla="*/ 4 h 38"/>
                <a:gd name="T90" fmla="*/ 7 w 50"/>
                <a:gd name="T91" fmla="*/ 0 h 38"/>
                <a:gd name="T92" fmla="*/ 12 w 50"/>
                <a:gd name="T93" fmla="*/ 1 h 38"/>
                <a:gd name="T94" fmla="*/ 15 w 50"/>
                <a:gd name="T9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38">
                  <a:moveTo>
                    <a:pt x="5" y="38"/>
                  </a:moveTo>
                  <a:lnTo>
                    <a:pt x="5" y="36"/>
                  </a:lnTo>
                  <a:lnTo>
                    <a:pt x="6" y="36"/>
                  </a:lnTo>
                  <a:lnTo>
                    <a:pt x="6" y="38"/>
                  </a:lnTo>
                  <a:lnTo>
                    <a:pt x="5" y="38"/>
                  </a:lnTo>
                  <a:close/>
                  <a:moveTo>
                    <a:pt x="45" y="28"/>
                  </a:moveTo>
                  <a:lnTo>
                    <a:pt x="46" y="28"/>
                  </a:lnTo>
                  <a:lnTo>
                    <a:pt x="47" y="28"/>
                  </a:lnTo>
                  <a:lnTo>
                    <a:pt x="47" y="29"/>
                  </a:lnTo>
                  <a:lnTo>
                    <a:pt x="46" y="28"/>
                  </a:lnTo>
                  <a:lnTo>
                    <a:pt x="46" y="29"/>
                  </a:lnTo>
                  <a:lnTo>
                    <a:pt x="45" y="29"/>
                  </a:lnTo>
                  <a:lnTo>
                    <a:pt x="45" y="28"/>
                  </a:lnTo>
                  <a:lnTo>
                    <a:pt x="43" y="27"/>
                  </a:lnTo>
                  <a:lnTo>
                    <a:pt x="45" y="27"/>
                  </a:lnTo>
                  <a:lnTo>
                    <a:pt x="45" y="28"/>
                  </a:lnTo>
                  <a:close/>
                  <a:moveTo>
                    <a:pt x="17" y="0"/>
                  </a:moveTo>
                  <a:lnTo>
                    <a:pt x="18" y="0"/>
                  </a:lnTo>
                  <a:lnTo>
                    <a:pt x="17" y="0"/>
                  </a:lnTo>
                  <a:lnTo>
                    <a:pt x="18" y="0"/>
                  </a:lnTo>
                  <a:lnTo>
                    <a:pt x="19" y="0"/>
                  </a:lnTo>
                  <a:lnTo>
                    <a:pt x="19" y="1"/>
                  </a:lnTo>
                  <a:lnTo>
                    <a:pt x="20" y="1"/>
                  </a:lnTo>
                  <a:lnTo>
                    <a:pt x="20" y="3"/>
                  </a:lnTo>
                  <a:lnTo>
                    <a:pt x="21" y="3"/>
                  </a:lnTo>
                  <a:lnTo>
                    <a:pt x="22" y="3"/>
                  </a:lnTo>
                  <a:lnTo>
                    <a:pt x="24" y="3"/>
                  </a:lnTo>
                  <a:lnTo>
                    <a:pt x="25" y="4"/>
                  </a:lnTo>
                  <a:lnTo>
                    <a:pt x="25" y="5"/>
                  </a:lnTo>
                  <a:lnTo>
                    <a:pt x="26" y="5"/>
                  </a:lnTo>
                  <a:lnTo>
                    <a:pt x="27" y="5"/>
                  </a:lnTo>
                  <a:lnTo>
                    <a:pt x="28" y="5"/>
                  </a:lnTo>
                  <a:lnTo>
                    <a:pt x="29" y="4"/>
                  </a:lnTo>
                  <a:lnTo>
                    <a:pt x="31" y="4"/>
                  </a:lnTo>
                  <a:lnTo>
                    <a:pt x="31" y="5"/>
                  </a:lnTo>
                  <a:lnTo>
                    <a:pt x="32" y="5"/>
                  </a:lnTo>
                  <a:lnTo>
                    <a:pt x="31" y="6"/>
                  </a:lnTo>
                  <a:lnTo>
                    <a:pt x="31" y="7"/>
                  </a:lnTo>
                  <a:lnTo>
                    <a:pt x="31" y="8"/>
                  </a:lnTo>
                  <a:lnTo>
                    <a:pt x="32" y="10"/>
                  </a:lnTo>
                  <a:lnTo>
                    <a:pt x="33" y="11"/>
                  </a:lnTo>
                  <a:lnTo>
                    <a:pt x="34" y="10"/>
                  </a:lnTo>
                  <a:lnTo>
                    <a:pt x="35" y="10"/>
                  </a:lnTo>
                  <a:lnTo>
                    <a:pt x="36" y="10"/>
                  </a:lnTo>
                  <a:lnTo>
                    <a:pt x="38" y="10"/>
                  </a:lnTo>
                  <a:lnTo>
                    <a:pt x="39" y="11"/>
                  </a:lnTo>
                  <a:lnTo>
                    <a:pt x="39" y="10"/>
                  </a:lnTo>
                  <a:lnTo>
                    <a:pt x="40" y="10"/>
                  </a:lnTo>
                  <a:lnTo>
                    <a:pt x="40" y="11"/>
                  </a:lnTo>
                  <a:lnTo>
                    <a:pt x="41" y="10"/>
                  </a:lnTo>
                  <a:lnTo>
                    <a:pt x="41" y="11"/>
                  </a:lnTo>
                  <a:lnTo>
                    <a:pt x="40" y="11"/>
                  </a:lnTo>
                  <a:lnTo>
                    <a:pt x="40" y="12"/>
                  </a:lnTo>
                  <a:lnTo>
                    <a:pt x="39" y="12"/>
                  </a:lnTo>
                  <a:lnTo>
                    <a:pt x="38" y="12"/>
                  </a:lnTo>
                  <a:lnTo>
                    <a:pt x="36" y="12"/>
                  </a:lnTo>
                  <a:lnTo>
                    <a:pt x="34" y="11"/>
                  </a:lnTo>
                  <a:lnTo>
                    <a:pt x="34" y="12"/>
                  </a:lnTo>
                  <a:lnTo>
                    <a:pt x="34" y="13"/>
                  </a:lnTo>
                  <a:lnTo>
                    <a:pt x="35" y="13"/>
                  </a:lnTo>
                  <a:lnTo>
                    <a:pt x="36" y="13"/>
                  </a:lnTo>
                  <a:lnTo>
                    <a:pt x="38" y="13"/>
                  </a:lnTo>
                  <a:lnTo>
                    <a:pt x="38" y="14"/>
                  </a:lnTo>
                  <a:lnTo>
                    <a:pt x="39" y="14"/>
                  </a:lnTo>
                  <a:lnTo>
                    <a:pt x="40" y="14"/>
                  </a:lnTo>
                  <a:lnTo>
                    <a:pt x="41" y="14"/>
                  </a:lnTo>
                  <a:lnTo>
                    <a:pt x="41" y="15"/>
                  </a:lnTo>
                  <a:lnTo>
                    <a:pt x="42" y="15"/>
                  </a:lnTo>
                  <a:lnTo>
                    <a:pt x="42" y="14"/>
                  </a:lnTo>
                  <a:lnTo>
                    <a:pt x="43" y="14"/>
                  </a:lnTo>
                  <a:lnTo>
                    <a:pt x="43" y="15"/>
                  </a:lnTo>
                  <a:lnTo>
                    <a:pt x="45" y="15"/>
                  </a:lnTo>
                  <a:lnTo>
                    <a:pt x="46" y="15"/>
                  </a:lnTo>
                  <a:lnTo>
                    <a:pt x="47" y="17"/>
                  </a:lnTo>
                  <a:lnTo>
                    <a:pt x="48" y="18"/>
                  </a:lnTo>
                  <a:lnTo>
                    <a:pt x="48" y="19"/>
                  </a:lnTo>
                  <a:lnTo>
                    <a:pt x="49" y="19"/>
                  </a:lnTo>
                  <a:lnTo>
                    <a:pt x="50" y="20"/>
                  </a:lnTo>
                  <a:lnTo>
                    <a:pt x="50" y="21"/>
                  </a:lnTo>
                  <a:lnTo>
                    <a:pt x="49" y="24"/>
                  </a:lnTo>
                  <a:lnTo>
                    <a:pt x="49" y="25"/>
                  </a:lnTo>
                  <a:lnTo>
                    <a:pt x="48" y="25"/>
                  </a:lnTo>
                  <a:lnTo>
                    <a:pt x="47" y="25"/>
                  </a:lnTo>
                  <a:lnTo>
                    <a:pt x="47" y="26"/>
                  </a:lnTo>
                  <a:lnTo>
                    <a:pt x="46" y="27"/>
                  </a:lnTo>
                  <a:lnTo>
                    <a:pt x="45" y="27"/>
                  </a:lnTo>
                  <a:lnTo>
                    <a:pt x="45" y="26"/>
                  </a:lnTo>
                  <a:lnTo>
                    <a:pt x="43" y="25"/>
                  </a:lnTo>
                  <a:lnTo>
                    <a:pt x="42" y="25"/>
                  </a:lnTo>
                  <a:lnTo>
                    <a:pt x="42" y="24"/>
                  </a:lnTo>
                  <a:lnTo>
                    <a:pt x="41" y="25"/>
                  </a:lnTo>
                  <a:lnTo>
                    <a:pt x="40" y="25"/>
                  </a:lnTo>
                  <a:lnTo>
                    <a:pt x="39" y="24"/>
                  </a:lnTo>
                  <a:lnTo>
                    <a:pt x="38" y="24"/>
                  </a:lnTo>
                  <a:lnTo>
                    <a:pt x="36" y="24"/>
                  </a:lnTo>
                  <a:lnTo>
                    <a:pt x="35" y="24"/>
                  </a:lnTo>
                  <a:lnTo>
                    <a:pt x="34" y="25"/>
                  </a:lnTo>
                  <a:lnTo>
                    <a:pt x="33" y="24"/>
                  </a:lnTo>
                  <a:lnTo>
                    <a:pt x="33" y="25"/>
                  </a:lnTo>
                  <a:lnTo>
                    <a:pt x="32" y="24"/>
                  </a:lnTo>
                  <a:lnTo>
                    <a:pt x="29" y="24"/>
                  </a:lnTo>
                  <a:lnTo>
                    <a:pt x="28" y="24"/>
                  </a:lnTo>
                  <a:lnTo>
                    <a:pt x="27" y="24"/>
                  </a:lnTo>
                  <a:lnTo>
                    <a:pt x="27" y="25"/>
                  </a:lnTo>
                  <a:lnTo>
                    <a:pt x="27" y="26"/>
                  </a:lnTo>
                  <a:lnTo>
                    <a:pt x="26" y="26"/>
                  </a:lnTo>
                  <a:lnTo>
                    <a:pt x="25" y="27"/>
                  </a:lnTo>
                  <a:lnTo>
                    <a:pt x="24" y="27"/>
                  </a:lnTo>
                  <a:lnTo>
                    <a:pt x="22" y="27"/>
                  </a:lnTo>
                  <a:lnTo>
                    <a:pt x="21" y="27"/>
                  </a:lnTo>
                  <a:lnTo>
                    <a:pt x="20" y="27"/>
                  </a:lnTo>
                  <a:lnTo>
                    <a:pt x="19" y="27"/>
                  </a:lnTo>
                  <a:lnTo>
                    <a:pt x="20" y="27"/>
                  </a:lnTo>
                  <a:lnTo>
                    <a:pt x="19" y="26"/>
                  </a:lnTo>
                  <a:lnTo>
                    <a:pt x="20" y="26"/>
                  </a:lnTo>
                  <a:lnTo>
                    <a:pt x="20" y="25"/>
                  </a:lnTo>
                  <a:lnTo>
                    <a:pt x="19" y="25"/>
                  </a:lnTo>
                  <a:lnTo>
                    <a:pt x="19" y="24"/>
                  </a:lnTo>
                  <a:lnTo>
                    <a:pt x="18" y="24"/>
                  </a:lnTo>
                  <a:lnTo>
                    <a:pt x="18" y="25"/>
                  </a:lnTo>
                  <a:lnTo>
                    <a:pt x="17" y="25"/>
                  </a:lnTo>
                  <a:lnTo>
                    <a:pt x="17" y="26"/>
                  </a:lnTo>
                  <a:lnTo>
                    <a:pt x="15" y="25"/>
                  </a:lnTo>
                  <a:lnTo>
                    <a:pt x="15" y="26"/>
                  </a:lnTo>
                  <a:lnTo>
                    <a:pt x="14" y="26"/>
                  </a:lnTo>
                  <a:lnTo>
                    <a:pt x="14" y="27"/>
                  </a:lnTo>
                  <a:lnTo>
                    <a:pt x="14" y="26"/>
                  </a:lnTo>
                  <a:lnTo>
                    <a:pt x="13" y="26"/>
                  </a:lnTo>
                  <a:lnTo>
                    <a:pt x="12" y="26"/>
                  </a:lnTo>
                  <a:lnTo>
                    <a:pt x="12" y="27"/>
                  </a:lnTo>
                  <a:lnTo>
                    <a:pt x="13" y="28"/>
                  </a:lnTo>
                  <a:lnTo>
                    <a:pt x="12" y="29"/>
                  </a:lnTo>
                  <a:lnTo>
                    <a:pt x="11" y="32"/>
                  </a:lnTo>
                  <a:lnTo>
                    <a:pt x="10" y="32"/>
                  </a:lnTo>
                  <a:lnTo>
                    <a:pt x="10" y="33"/>
                  </a:lnTo>
                  <a:lnTo>
                    <a:pt x="8" y="33"/>
                  </a:lnTo>
                  <a:lnTo>
                    <a:pt x="10" y="33"/>
                  </a:lnTo>
                  <a:lnTo>
                    <a:pt x="8" y="33"/>
                  </a:lnTo>
                  <a:lnTo>
                    <a:pt x="8" y="34"/>
                  </a:lnTo>
                  <a:lnTo>
                    <a:pt x="7" y="35"/>
                  </a:lnTo>
                  <a:lnTo>
                    <a:pt x="7" y="36"/>
                  </a:lnTo>
                  <a:lnTo>
                    <a:pt x="6" y="36"/>
                  </a:lnTo>
                  <a:lnTo>
                    <a:pt x="6" y="35"/>
                  </a:lnTo>
                  <a:lnTo>
                    <a:pt x="5" y="34"/>
                  </a:lnTo>
                  <a:lnTo>
                    <a:pt x="4" y="34"/>
                  </a:lnTo>
                  <a:lnTo>
                    <a:pt x="4" y="33"/>
                  </a:lnTo>
                  <a:lnTo>
                    <a:pt x="4" y="32"/>
                  </a:lnTo>
                  <a:lnTo>
                    <a:pt x="4" y="31"/>
                  </a:lnTo>
                  <a:lnTo>
                    <a:pt x="3" y="31"/>
                  </a:lnTo>
                  <a:lnTo>
                    <a:pt x="3" y="29"/>
                  </a:lnTo>
                  <a:lnTo>
                    <a:pt x="3" y="28"/>
                  </a:lnTo>
                  <a:lnTo>
                    <a:pt x="3" y="27"/>
                  </a:lnTo>
                  <a:lnTo>
                    <a:pt x="4" y="26"/>
                  </a:lnTo>
                  <a:lnTo>
                    <a:pt x="3" y="25"/>
                  </a:lnTo>
                  <a:lnTo>
                    <a:pt x="1" y="24"/>
                  </a:lnTo>
                  <a:lnTo>
                    <a:pt x="1" y="22"/>
                  </a:lnTo>
                  <a:lnTo>
                    <a:pt x="0" y="21"/>
                  </a:lnTo>
                  <a:lnTo>
                    <a:pt x="1" y="21"/>
                  </a:lnTo>
                  <a:lnTo>
                    <a:pt x="3" y="21"/>
                  </a:lnTo>
                  <a:lnTo>
                    <a:pt x="3" y="20"/>
                  </a:lnTo>
                  <a:lnTo>
                    <a:pt x="4" y="20"/>
                  </a:lnTo>
                  <a:lnTo>
                    <a:pt x="4" y="19"/>
                  </a:lnTo>
                  <a:lnTo>
                    <a:pt x="5" y="19"/>
                  </a:lnTo>
                  <a:lnTo>
                    <a:pt x="5" y="18"/>
                  </a:lnTo>
                  <a:lnTo>
                    <a:pt x="5" y="17"/>
                  </a:lnTo>
                  <a:lnTo>
                    <a:pt x="4" y="17"/>
                  </a:lnTo>
                  <a:lnTo>
                    <a:pt x="4" y="15"/>
                  </a:lnTo>
                  <a:lnTo>
                    <a:pt x="3" y="15"/>
                  </a:lnTo>
                  <a:lnTo>
                    <a:pt x="4" y="15"/>
                  </a:lnTo>
                  <a:lnTo>
                    <a:pt x="5" y="14"/>
                  </a:lnTo>
                  <a:lnTo>
                    <a:pt x="5" y="13"/>
                  </a:lnTo>
                  <a:lnTo>
                    <a:pt x="6" y="13"/>
                  </a:lnTo>
                  <a:lnTo>
                    <a:pt x="6" y="12"/>
                  </a:lnTo>
                  <a:lnTo>
                    <a:pt x="5" y="11"/>
                  </a:lnTo>
                  <a:lnTo>
                    <a:pt x="5" y="10"/>
                  </a:lnTo>
                  <a:lnTo>
                    <a:pt x="6" y="8"/>
                  </a:lnTo>
                  <a:lnTo>
                    <a:pt x="6" y="7"/>
                  </a:lnTo>
                  <a:lnTo>
                    <a:pt x="6" y="6"/>
                  </a:lnTo>
                  <a:lnTo>
                    <a:pt x="6" y="5"/>
                  </a:lnTo>
                  <a:lnTo>
                    <a:pt x="6" y="4"/>
                  </a:lnTo>
                  <a:lnTo>
                    <a:pt x="6" y="3"/>
                  </a:lnTo>
                  <a:lnTo>
                    <a:pt x="6" y="1"/>
                  </a:lnTo>
                  <a:lnTo>
                    <a:pt x="7" y="1"/>
                  </a:lnTo>
                  <a:lnTo>
                    <a:pt x="7" y="0"/>
                  </a:lnTo>
                  <a:lnTo>
                    <a:pt x="8" y="0"/>
                  </a:lnTo>
                  <a:lnTo>
                    <a:pt x="10" y="0"/>
                  </a:lnTo>
                  <a:lnTo>
                    <a:pt x="11" y="0"/>
                  </a:lnTo>
                  <a:lnTo>
                    <a:pt x="12" y="1"/>
                  </a:lnTo>
                  <a:lnTo>
                    <a:pt x="13" y="1"/>
                  </a:lnTo>
                  <a:lnTo>
                    <a:pt x="14" y="1"/>
                  </a:lnTo>
                  <a:lnTo>
                    <a:pt x="15" y="1"/>
                  </a:lnTo>
                  <a:lnTo>
                    <a:pt x="15" y="0"/>
                  </a:lnTo>
                  <a:lnTo>
                    <a:pt x="17"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4" name="Freeform 878">
              <a:extLst>
                <a:ext uri="{FF2B5EF4-FFF2-40B4-BE49-F238E27FC236}">
                  <a16:creationId xmlns="" xmlns:a16="http://schemas.microsoft.com/office/drawing/2014/main" id="{B7DC4EAF-1C09-49D1-859F-859BC7A692D1}"/>
                </a:ext>
              </a:extLst>
            </p:cNvPr>
            <p:cNvSpPr>
              <a:spLocks/>
            </p:cNvSpPr>
            <p:nvPr/>
          </p:nvSpPr>
          <p:spPr bwMode="auto">
            <a:xfrm>
              <a:off x="5919139" y="2321813"/>
              <a:ext cx="357403" cy="365061"/>
            </a:xfrm>
            <a:custGeom>
              <a:avLst/>
              <a:gdLst>
                <a:gd name="T0" fmla="*/ 226 w 280"/>
                <a:gd name="T1" fmla="*/ 8 h 286"/>
                <a:gd name="T2" fmla="*/ 226 w 280"/>
                <a:gd name="T3" fmla="*/ 17 h 286"/>
                <a:gd name="T4" fmla="*/ 228 w 280"/>
                <a:gd name="T5" fmla="*/ 29 h 286"/>
                <a:gd name="T6" fmla="*/ 222 w 280"/>
                <a:gd name="T7" fmla="*/ 40 h 286"/>
                <a:gd name="T8" fmla="*/ 216 w 280"/>
                <a:gd name="T9" fmla="*/ 49 h 286"/>
                <a:gd name="T10" fmla="*/ 220 w 280"/>
                <a:gd name="T11" fmla="*/ 61 h 286"/>
                <a:gd name="T12" fmla="*/ 237 w 280"/>
                <a:gd name="T13" fmla="*/ 79 h 286"/>
                <a:gd name="T14" fmla="*/ 242 w 280"/>
                <a:gd name="T15" fmla="*/ 97 h 286"/>
                <a:gd name="T16" fmla="*/ 247 w 280"/>
                <a:gd name="T17" fmla="*/ 118 h 286"/>
                <a:gd name="T18" fmla="*/ 249 w 280"/>
                <a:gd name="T19" fmla="*/ 150 h 286"/>
                <a:gd name="T20" fmla="*/ 250 w 280"/>
                <a:gd name="T21" fmla="*/ 166 h 286"/>
                <a:gd name="T22" fmla="*/ 252 w 280"/>
                <a:gd name="T23" fmla="*/ 186 h 286"/>
                <a:gd name="T24" fmla="*/ 261 w 280"/>
                <a:gd name="T25" fmla="*/ 199 h 286"/>
                <a:gd name="T26" fmla="*/ 280 w 280"/>
                <a:gd name="T27" fmla="*/ 214 h 286"/>
                <a:gd name="T28" fmla="*/ 268 w 280"/>
                <a:gd name="T29" fmla="*/ 223 h 286"/>
                <a:gd name="T30" fmla="*/ 256 w 280"/>
                <a:gd name="T31" fmla="*/ 230 h 286"/>
                <a:gd name="T32" fmla="*/ 245 w 280"/>
                <a:gd name="T33" fmla="*/ 239 h 286"/>
                <a:gd name="T34" fmla="*/ 234 w 280"/>
                <a:gd name="T35" fmla="*/ 247 h 286"/>
                <a:gd name="T36" fmla="*/ 222 w 280"/>
                <a:gd name="T37" fmla="*/ 255 h 286"/>
                <a:gd name="T38" fmla="*/ 212 w 280"/>
                <a:gd name="T39" fmla="*/ 264 h 286"/>
                <a:gd name="T40" fmla="*/ 201 w 280"/>
                <a:gd name="T41" fmla="*/ 274 h 286"/>
                <a:gd name="T42" fmla="*/ 187 w 280"/>
                <a:gd name="T43" fmla="*/ 281 h 286"/>
                <a:gd name="T44" fmla="*/ 163 w 280"/>
                <a:gd name="T45" fmla="*/ 286 h 286"/>
                <a:gd name="T46" fmla="*/ 162 w 280"/>
                <a:gd name="T47" fmla="*/ 278 h 286"/>
                <a:gd name="T48" fmla="*/ 149 w 280"/>
                <a:gd name="T49" fmla="*/ 268 h 286"/>
                <a:gd name="T50" fmla="*/ 140 w 280"/>
                <a:gd name="T51" fmla="*/ 262 h 286"/>
                <a:gd name="T52" fmla="*/ 134 w 280"/>
                <a:gd name="T53" fmla="*/ 254 h 286"/>
                <a:gd name="T54" fmla="*/ 121 w 280"/>
                <a:gd name="T55" fmla="*/ 243 h 286"/>
                <a:gd name="T56" fmla="*/ 108 w 280"/>
                <a:gd name="T57" fmla="*/ 234 h 286"/>
                <a:gd name="T58" fmla="*/ 94 w 280"/>
                <a:gd name="T59" fmla="*/ 223 h 286"/>
                <a:gd name="T60" fmla="*/ 81 w 280"/>
                <a:gd name="T61" fmla="*/ 214 h 286"/>
                <a:gd name="T62" fmla="*/ 70 w 280"/>
                <a:gd name="T63" fmla="*/ 205 h 286"/>
                <a:gd name="T64" fmla="*/ 57 w 280"/>
                <a:gd name="T65" fmla="*/ 195 h 286"/>
                <a:gd name="T66" fmla="*/ 38 w 280"/>
                <a:gd name="T67" fmla="*/ 181 h 286"/>
                <a:gd name="T68" fmla="*/ 10 w 280"/>
                <a:gd name="T69" fmla="*/ 162 h 286"/>
                <a:gd name="T70" fmla="*/ 0 w 280"/>
                <a:gd name="T71" fmla="*/ 145 h 286"/>
                <a:gd name="T72" fmla="*/ 0 w 280"/>
                <a:gd name="T73" fmla="*/ 132 h 286"/>
                <a:gd name="T74" fmla="*/ 12 w 280"/>
                <a:gd name="T75" fmla="*/ 124 h 286"/>
                <a:gd name="T76" fmla="*/ 27 w 280"/>
                <a:gd name="T77" fmla="*/ 121 h 286"/>
                <a:gd name="T78" fmla="*/ 43 w 280"/>
                <a:gd name="T79" fmla="*/ 120 h 286"/>
                <a:gd name="T80" fmla="*/ 59 w 280"/>
                <a:gd name="T81" fmla="*/ 103 h 286"/>
                <a:gd name="T82" fmla="*/ 69 w 280"/>
                <a:gd name="T83" fmla="*/ 94 h 286"/>
                <a:gd name="T84" fmla="*/ 71 w 280"/>
                <a:gd name="T85" fmla="*/ 86 h 286"/>
                <a:gd name="T86" fmla="*/ 88 w 280"/>
                <a:gd name="T87" fmla="*/ 79 h 286"/>
                <a:gd name="T88" fmla="*/ 101 w 280"/>
                <a:gd name="T89" fmla="*/ 79 h 286"/>
                <a:gd name="T90" fmla="*/ 96 w 280"/>
                <a:gd name="T91" fmla="*/ 66 h 286"/>
                <a:gd name="T92" fmla="*/ 95 w 280"/>
                <a:gd name="T93" fmla="*/ 54 h 286"/>
                <a:gd name="T94" fmla="*/ 93 w 280"/>
                <a:gd name="T95" fmla="*/ 38 h 286"/>
                <a:gd name="T96" fmla="*/ 92 w 280"/>
                <a:gd name="T97" fmla="*/ 31 h 286"/>
                <a:gd name="T98" fmla="*/ 101 w 280"/>
                <a:gd name="T99" fmla="*/ 24 h 286"/>
                <a:gd name="T100" fmla="*/ 109 w 280"/>
                <a:gd name="T101" fmla="*/ 22 h 286"/>
                <a:gd name="T102" fmla="*/ 114 w 280"/>
                <a:gd name="T103" fmla="*/ 19 h 286"/>
                <a:gd name="T104" fmla="*/ 122 w 280"/>
                <a:gd name="T105" fmla="*/ 15 h 286"/>
                <a:gd name="T106" fmla="*/ 131 w 280"/>
                <a:gd name="T107" fmla="*/ 9 h 286"/>
                <a:gd name="T108" fmla="*/ 144 w 280"/>
                <a:gd name="T109" fmla="*/ 8 h 286"/>
                <a:gd name="T110" fmla="*/ 157 w 280"/>
                <a:gd name="T111" fmla="*/ 4 h 286"/>
                <a:gd name="T112" fmla="*/ 169 w 280"/>
                <a:gd name="T113" fmla="*/ 3 h 286"/>
                <a:gd name="T114" fmla="*/ 184 w 280"/>
                <a:gd name="T115" fmla="*/ 4 h 286"/>
                <a:gd name="T116" fmla="*/ 198 w 280"/>
                <a:gd name="T117" fmla="*/ 3 h 286"/>
                <a:gd name="T118" fmla="*/ 207 w 280"/>
                <a:gd name="T119" fmla="*/ 2 h 286"/>
                <a:gd name="T120" fmla="*/ 213 w 280"/>
                <a:gd name="T121" fmla="*/ 0 h 286"/>
                <a:gd name="T122" fmla="*/ 222 w 280"/>
                <a:gd name="T123" fmla="*/ 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 h="286">
                  <a:moveTo>
                    <a:pt x="229" y="2"/>
                  </a:moveTo>
                  <a:lnTo>
                    <a:pt x="229" y="3"/>
                  </a:lnTo>
                  <a:lnTo>
                    <a:pt x="230" y="3"/>
                  </a:lnTo>
                  <a:lnTo>
                    <a:pt x="230" y="4"/>
                  </a:lnTo>
                  <a:lnTo>
                    <a:pt x="229" y="4"/>
                  </a:lnTo>
                  <a:lnTo>
                    <a:pt x="228" y="4"/>
                  </a:lnTo>
                  <a:lnTo>
                    <a:pt x="227" y="4"/>
                  </a:lnTo>
                  <a:lnTo>
                    <a:pt x="227" y="5"/>
                  </a:lnTo>
                  <a:lnTo>
                    <a:pt x="228" y="5"/>
                  </a:lnTo>
                  <a:lnTo>
                    <a:pt x="227" y="7"/>
                  </a:lnTo>
                  <a:lnTo>
                    <a:pt x="226" y="8"/>
                  </a:lnTo>
                  <a:lnTo>
                    <a:pt x="224" y="8"/>
                  </a:lnTo>
                  <a:lnTo>
                    <a:pt x="224" y="9"/>
                  </a:lnTo>
                  <a:lnTo>
                    <a:pt x="223" y="9"/>
                  </a:lnTo>
                  <a:lnTo>
                    <a:pt x="224" y="9"/>
                  </a:lnTo>
                  <a:lnTo>
                    <a:pt x="226" y="10"/>
                  </a:lnTo>
                  <a:lnTo>
                    <a:pt x="227" y="10"/>
                  </a:lnTo>
                  <a:lnTo>
                    <a:pt x="227" y="11"/>
                  </a:lnTo>
                  <a:lnTo>
                    <a:pt x="226" y="14"/>
                  </a:lnTo>
                  <a:lnTo>
                    <a:pt x="226" y="15"/>
                  </a:lnTo>
                  <a:lnTo>
                    <a:pt x="226" y="16"/>
                  </a:lnTo>
                  <a:lnTo>
                    <a:pt x="226" y="17"/>
                  </a:lnTo>
                  <a:lnTo>
                    <a:pt x="226" y="18"/>
                  </a:lnTo>
                  <a:lnTo>
                    <a:pt x="226" y="19"/>
                  </a:lnTo>
                  <a:lnTo>
                    <a:pt x="226" y="21"/>
                  </a:lnTo>
                  <a:lnTo>
                    <a:pt x="226" y="22"/>
                  </a:lnTo>
                  <a:lnTo>
                    <a:pt x="227" y="23"/>
                  </a:lnTo>
                  <a:lnTo>
                    <a:pt x="227" y="24"/>
                  </a:lnTo>
                  <a:lnTo>
                    <a:pt x="227" y="25"/>
                  </a:lnTo>
                  <a:lnTo>
                    <a:pt x="226" y="26"/>
                  </a:lnTo>
                  <a:lnTo>
                    <a:pt x="226" y="28"/>
                  </a:lnTo>
                  <a:lnTo>
                    <a:pt x="227" y="29"/>
                  </a:lnTo>
                  <a:lnTo>
                    <a:pt x="228" y="29"/>
                  </a:lnTo>
                  <a:lnTo>
                    <a:pt x="227" y="30"/>
                  </a:lnTo>
                  <a:lnTo>
                    <a:pt x="227" y="31"/>
                  </a:lnTo>
                  <a:lnTo>
                    <a:pt x="227" y="32"/>
                  </a:lnTo>
                  <a:lnTo>
                    <a:pt x="226" y="33"/>
                  </a:lnTo>
                  <a:lnTo>
                    <a:pt x="226" y="35"/>
                  </a:lnTo>
                  <a:lnTo>
                    <a:pt x="226" y="37"/>
                  </a:lnTo>
                  <a:lnTo>
                    <a:pt x="226" y="38"/>
                  </a:lnTo>
                  <a:lnTo>
                    <a:pt x="224" y="39"/>
                  </a:lnTo>
                  <a:lnTo>
                    <a:pt x="224" y="40"/>
                  </a:lnTo>
                  <a:lnTo>
                    <a:pt x="223" y="40"/>
                  </a:lnTo>
                  <a:lnTo>
                    <a:pt x="222" y="40"/>
                  </a:lnTo>
                  <a:lnTo>
                    <a:pt x="222" y="42"/>
                  </a:lnTo>
                  <a:lnTo>
                    <a:pt x="221" y="42"/>
                  </a:lnTo>
                  <a:lnTo>
                    <a:pt x="220" y="42"/>
                  </a:lnTo>
                  <a:lnTo>
                    <a:pt x="220" y="43"/>
                  </a:lnTo>
                  <a:lnTo>
                    <a:pt x="220" y="45"/>
                  </a:lnTo>
                  <a:lnTo>
                    <a:pt x="219" y="45"/>
                  </a:lnTo>
                  <a:lnTo>
                    <a:pt x="217" y="45"/>
                  </a:lnTo>
                  <a:lnTo>
                    <a:pt x="217" y="46"/>
                  </a:lnTo>
                  <a:lnTo>
                    <a:pt x="216" y="46"/>
                  </a:lnTo>
                  <a:lnTo>
                    <a:pt x="216" y="47"/>
                  </a:lnTo>
                  <a:lnTo>
                    <a:pt x="216" y="49"/>
                  </a:lnTo>
                  <a:lnTo>
                    <a:pt x="216" y="50"/>
                  </a:lnTo>
                  <a:lnTo>
                    <a:pt x="216" y="51"/>
                  </a:lnTo>
                  <a:lnTo>
                    <a:pt x="216" y="52"/>
                  </a:lnTo>
                  <a:lnTo>
                    <a:pt x="216" y="53"/>
                  </a:lnTo>
                  <a:lnTo>
                    <a:pt x="217" y="54"/>
                  </a:lnTo>
                  <a:lnTo>
                    <a:pt x="217" y="56"/>
                  </a:lnTo>
                  <a:lnTo>
                    <a:pt x="219" y="57"/>
                  </a:lnTo>
                  <a:lnTo>
                    <a:pt x="219" y="58"/>
                  </a:lnTo>
                  <a:lnTo>
                    <a:pt x="219" y="60"/>
                  </a:lnTo>
                  <a:lnTo>
                    <a:pt x="220" y="60"/>
                  </a:lnTo>
                  <a:lnTo>
                    <a:pt x="220" y="61"/>
                  </a:lnTo>
                  <a:lnTo>
                    <a:pt x="221" y="61"/>
                  </a:lnTo>
                  <a:lnTo>
                    <a:pt x="223" y="63"/>
                  </a:lnTo>
                  <a:lnTo>
                    <a:pt x="224" y="63"/>
                  </a:lnTo>
                  <a:lnTo>
                    <a:pt x="226" y="65"/>
                  </a:lnTo>
                  <a:lnTo>
                    <a:pt x="227" y="67"/>
                  </a:lnTo>
                  <a:lnTo>
                    <a:pt x="228" y="70"/>
                  </a:lnTo>
                  <a:lnTo>
                    <a:pt x="228" y="72"/>
                  </a:lnTo>
                  <a:lnTo>
                    <a:pt x="230" y="73"/>
                  </a:lnTo>
                  <a:lnTo>
                    <a:pt x="231" y="75"/>
                  </a:lnTo>
                  <a:lnTo>
                    <a:pt x="235" y="77"/>
                  </a:lnTo>
                  <a:lnTo>
                    <a:pt x="237" y="79"/>
                  </a:lnTo>
                  <a:lnTo>
                    <a:pt x="237" y="80"/>
                  </a:lnTo>
                  <a:lnTo>
                    <a:pt x="238" y="82"/>
                  </a:lnTo>
                  <a:lnTo>
                    <a:pt x="238" y="84"/>
                  </a:lnTo>
                  <a:lnTo>
                    <a:pt x="240" y="86"/>
                  </a:lnTo>
                  <a:lnTo>
                    <a:pt x="240" y="87"/>
                  </a:lnTo>
                  <a:lnTo>
                    <a:pt x="240" y="89"/>
                  </a:lnTo>
                  <a:lnTo>
                    <a:pt x="241" y="90"/>
                  </a:lnTo>
                  <a:lnTo>
                    <a:pt x="241" y="93"/>
                  </a:lnTo>
                  <a:lnTo>
                    <a:pt x="241" y="94"/>
                  </a:lnTo>
                  <a:lnTo>
                    <a:pt x="242" y="96"/>
                  </a:lnTo>
                  <a:lnTo>
                    <a:pt x="242" y="97"/>
                  </a:lnTo>
                  <a:lnTo>
                    <a:pt x="242" y="100"/>
                  </a:lnTo>
                  <a:lnTo>
                    <a:pt x="243" y="101"/>
                  </a:lnTo>
                  <a:lnTo>
                    <a:pt x="243" y="103"/>
                  </a:lnTo>
                  <a:lnTo>
                    <a:pt x="244" y="104"/>
                  </a:lnTo>
                  <a:lnTo>
                    <a:pt x="244" y="107"/>
                  </a:lnTo>
                  <a:lnTo>
                    <a:pt x="244" y="108"/>
                  </a:lnTo>
                  <a:lnTo>
                    <a:pt x="242" y="110"/>
                  </a:lnTo>
                  <a:lnTo>
                    <a:pt x="243" y="111"/>
                  </a:lnTo>
                  <a:lnTo>
                    <a:pt x="243" y="113"/>
                  </a:lnTo>
                  <a:lnTo>
                    <a:pt x="245" y="115"/>
                  </a:lnTo>
                  <a:lnTo>
                    <a:pt x="247" y="118"/>
                  </a:lnTo>
                  <a:lnTo>
                    <a:pt x="248" y="122"/>
                  </a:lnTo>
                  <a:lnTo>
                    <a:pt x="249" y="125"/>
                  </a:lnTo>
                  <a:lnTo>
                    <a:pt x="249" y="128"/>
                  </a:lnTo>
                  <a:lnTo>
                    <a:pt x="250" y="131"/>
                  </a:lnTo>
                  <a:lnTo>
                    <a:pt x="249" y="134"/>
                  </a:lnTo>
                  <a:lnTo>
                    <a:pt x="249" y="139"/>
                  </a:lnTo>
                  <a:lnTo>
                    <a:pt x="249" y="141"/>
                  </a:lnTo>
                  <a:lnTo>
                    <a:pt x="251" y="145"/>
                  </a:lnTo>
                  <a:lnTo>
                    <a:pt x="251" y="146"/>
                  </a:lnTo>
                  <a:lnTo>
                    <a:pt x="250" y="150"/>
                  </a:lnTo>
                  <a:lnTo>
                    <a:pt x="249" y="150"/>
                  </a:lnTo>
                  <a:lnTo>
                    <a:pt x="249" y="151"/>
                  </a:lnTo>
                  <a:lnTo>
                    <a:pt x="250" y="151"/>
                  </a:lnTo>
                  <a:lnTo>
                    <a:pt x="249" y="152"/>
                  </a:lnTo>
                  <a:lnTo>
                    <a:pt x="249" y="153"/>
                  </a:lnTo>
                  <a:lnTo>
                    <a:pt x="249" y="155"/>
                  </a:lnTo>
                  <a:lnTo>
                    <a:pt x="250" y="159"/>
                  </a:lnTo>
                  <a:lnTo>
                    <a:pt x="250" y="160"/>
                  </a:lnTo>
                  <a:lnTo>
                    <a:pt x="251" y="162"/>
                  </a:lnTo>
                  <a:lnTo>
                    <a:pt x="251" y="164"/>
                  </a:lnTo>
                  <a:lnTo>
                    <a:pt x="251" y="165"/>
                  </a:lnTo>
                  <a:lnTo>
                    <a:pt x="250" y="166"/>
                  </a:lnTo>
                  <a:lnTo>
                    <a:pt x="250" y="167"/>
                  </a:lnTo>
                  <a:lnTo>
                    <a:pt x="245" y="170"/>
                  </a:lnTo>
                  <a:lnTo>
                    <a:pt x="245" y="171"/>
                  </a:lnTo>
                  <a:lnTo>
                    <a:pt x="244" y="171"/>
                  </a:lnTo>
                  <a:lnTo>
                    <a:pt x="244" y="172"/>
                  </a:lnTo>
                  <a:lnTo>
                    <a:pt x="244" y="173"/>
                  </a:lnTo>
                  <a:lnTo>
                    <a:pt x="247" y="176"/>
                  </a:lnTo>
                  <a:lnTo>
                    <a:pt x="249" y="179"/>
                  </a:lnTo>
                  <a:lnTo>
                    <a:pt x="250" y="181"/>
                  </a:lnTo>
                  <a:lnTo>
                    <a:pt x="252" y="185"/>
                  </a:lnTo>
                  <a:lnTo>
                    <a:pt x="252" y="186"/>
                  </a:lnTo>
                  <a:lnTo>
                    <a:pt x="254" y="187"/>
                  </a:lnTo>
                  <a:lnTo>
                    <a:pt x="254" y="188"/>
                  </a:lnTo>
                  <a:lnTo>
                    <a:pt x="254" y="191"/>
                  </a:lnTo>
                  <a:lnTo>
                    <a:pt x="254" y="193"/>
                  </a:lnTo>
                  <a:lnTo>
                    <a:pt x="256" y="195"/>
                  </a:lnTo>
                  <a:lnTo>
                    <a:pt x="256" y="197"/>
                  </a:lnTo>
                  <a:lnTo>
                    <a:pt x="256" y="198"/>
                  </a:lnTo>
                  <a:lnTo>
                    <a:pt x="257" y="198"/>
                  </a:lnTo>
                  <a:lnTo>
                    <a:pt x="258" y="199"/>
                  </a:lnTo>
                  <a:lnTo>
                    <a:pt x="259" y="199"/>
                  </a:lnTo>
                  <a:lnTo>
                    <a:pt x="261" y="199"/>
                  </a:lnTo>
                  <a:lnTo>
                    <a:pt x="262" y="198"/>
                  </a:lnTo>
                  <a:lnTo>
                    <a:pt x="263" y="198"/>
                  </a:lnTo>
                  <a:lnTo>
                    <a:pt x="265" y="199"/>
                  </a:lnTo>
                  <a:lnTo>
                    <a:pt x="269" y="200"/>
                  </a:lnTo>
                  <a:lnTo>
                    <a:pt x="273" y="201"/>
                  </a:lnTo>
                  <a:lnTo>
                    <a:pt x="275" y="202"/>
                  </a:lnTo>
                  <a:lnTo>
                    <a:pt x="276" y="205"/>
                  </a:lnTo>
                  <a:lnTo>
                    <a:pt x="277" y="207"/>
                  </a:lnTo>
                  <a:lnTo>
                    <a:pt x="278" y="211"/>
                  </a:lnTo>
                  <a:lnTo>
                    <a:pt x="279" y="212"/>
                  </a:lnTo>
                  <a:lnTo>
                    <a:pt x="280" y="214"/>
                  </a:lnTo>
                  <a:lnTo>
                    <a:pt x="279" y="215"/>
                  </a:lnTo>
                  <a:lnTo>
                    <a:pt x="278" y="215"/>
                  </a:lnTo>
                  <a:lnTo>
                    <a:pt x="277" y="216"/>
                  </a:lnTo>
                  <a:lnTo>
                    <a:pt x="276" y="218"/>
                  </a:lnTo>
                  <a:lnTo>
                    <a:pt x="275" y="219"/>
                  </a:lnTo>
                  <a:lnTo>
                    <a:pt x="273" y="219"/>
                  </a:lnTo>
                  <a:lnTo>
                    <a:pt x="272" y="220"/>
                  </a:lnTo>
                  <a:lnTo>
                    <a:pt x="271" y="221"/>
                  </a:lnTo>
                  <a:lnTo>
                    <a:pt x="270" y="221"/>
                  </a:lnTo>
                  <a:lnTo>
                    <a:pt x="269" y="222"/>
                  </a:lnTo>
                  <a:lnTo>
                    <a:pt x="268" y="223"/>
                  </a:lnTo>
                  <a:lnTo>
                    <a:pt x="266" y="223"/>
                  </a:lnTo>
                  <a:lnTo>
                    <a:pt x="265" y="225"/>
                  </a:lnTo>
                  <a:lnTo>
                    <a:pt x="264" y="226"/>
                  </a:lnTo>
                  <a:lnTo>
                    <a:pt x="263" y="227"/>
                  </a:lnTo>
                  <a:lnTo>
                    <a:pt x="262" y="227"/>
                  </a:lnTo>
                  <a:lnTo>
                    <a:pt x="261" y="228"/>
                  </a:lnTo>
                  <a:lnTo>
                    <a:pt x="259" y="228"/>
                  </a:lnTo>
                  <a:lnTo>
                    <a:pt x="259" y="229"/>
                  </a:lnTo>
                  <a:lnTo>
                    <a:pt x="258" y="229"/>
                  </a:lnTo>
                  <a:lnTo>
                    <a:pt x="257" y="230"/>
                  </a:lnTo>
                  <a:lnTo>
                    <a:pt x="256" y="230"/>
                  </a:lnTo>
                  <a:lnTo>
                    <a:pt x="256" y="232"/>
                  </a:lnTo>
                  <a:lnTo>
                    <a:pt x="255" y="233"/>
                  </a:lnTo>
                  <a:lnTo>
                    <a:pt x="254" y="233"/>
                  </a:lnTo>
                  <a:lnTo>
                    <a:pt x="252" y="234"/>
                  </a:lnTo>
                  <a:lnTo>
                    <a:pt x="251" y="234"/>
                  </a:lnTo>
                  <a:lnTo>
                    <a:pt x="251" y="235"/>
                  </a:lnTo>
                  <a:lnTo>
                    <a:pt x="250" y="235"/>
                  </a:lnTo>
                  <a:lnTo>
                    <a:pt x="249" y="236"/>
                  </a:lnTo>
                  <a:lnTo>
                    <a:pt x="248" y="236"/>
                  </a:lnTo>
                  <a:lnTo>
                    <a:pt x="247" y="237"/>
                  </a:lnTo>
                  <a:lnTo>
                    <a:pt x="245" y="239"/>
                  </a:lnTo>
                  <a:lnTo>
                    <a:pt x="244" y="240"/>
                  </a:lnTo>
                  <a:lnTo>
                    <a:pt x="243" y="240"/>
                  </a:lnTo>
                  <a:lnTo>
                    <a:pt x="242" y="241"/>
                  </a:lnTo>
                  <a:lnTo>
                    <a:pt x="241" y="242"/>
                  </a:lnTo>
                  <a:lnTo>
                    <a:pt x="240" y="242"/>
                  </a:lnTo>
                  <a:lnTo>
                    <a:pt x="238" y="243"/>
                  </a:lnTo>
                  <a:lnTo>
                    <a:pt x="237" y="244"/>
                  </a:lnTo>
                  <a:lnTo>
                    <a:pt x="236" y="244"/>
                  </a:lnTo>
                  <a:lnTo>
                    <a:pt x="235" y="246"/>
                  </a:lnTo>
                  <a:lnTo>
                    <a:pt x="234" y="246"/>
                  </a:lnTo>
                  <a:lnTo>
                    <a:pt x="234" y="247"/>
                  </a:lnTo>
                  <a:lnTo>
                    <a:pt x="233" y="248"/>
                  </a:lnTo>
                  <a:lnTo>
                    <a:pt x="231" y="248"/>
                  </a:lnTo>
                  <a:lnTo>
                    <a:pt x="230" y="249"/>
                  </a:lnTo>
                  <a:lnTo>
                    <a:pt x="229" y="249"/>
                  </a:lnTo>
                  <a:lnTo>
                    <a:pt x="229" y="250"/>
                  </a:lnTo>
                  <a:lnTo>
                    <a:pt x="228" y="250"/>
                  </a:lnTo>
                  <a:lnTo>
                    <a:pt x="227" y="251"/>
                  </a:lnTo>
                  <a:lnTo>
                    <a:pt x="226" y="251"/>
                  </a:lnTo>
                  <a:lnTo>
                    <a:pt x="224" y="253"/>
                  </a:lnTo>
                  <a:lnTo>
                    <a:pt x="223" y="254"/>
                  </a:lnTo>
                  <a:lnTo>
                    <a:pt x="222" y="255"/>
                  </a:lnTo>
                  <a:lnTo>
                    <a:pt x="221" y="255"/>
                  </a:lnTo>
                  <a:lnTo>
                    <a:pt x="220" y="256"/>
                  </a:lnTo>
                  <a:lnTo>
                    <a:pt x="219" y="257"/>
                  </a:lnTo>
                  <a:lnTo>
                    <a:pt x="217" y="258"/>
                  </a:lnTo>
                  <a:lnTo>
                    <a:pt x="216" y="260"/>
                  </a:lnTo>
                  <a:lnTo>
                    <a:pt x="215" y="261"/>
                  </a:lnTo>
                  <a:lnTo>
                    <a:pt x="214" y="261"/>
                  </a:lnTo>
                  <a:lnTo>
                    <a:pt x="213" y="262"/>
                  </a:lnTo>
                  <a:lnTo>
                    <a:pt x="213" y="263"/>
                  </a:lnTo>
                  <a:lnTo>
                    <a:pt x="212" y="263"/>
                  </a:lnTo>
                  <a:lnTo>
                    <a:pt x="212" y="264"/>
                  </a:lnTo>
                  <a:lnTo>
                    <a:pt x="211" y="265"/>
                  </a:lnTo>
                  <a:lnTo>
                    <a:pt x="209" y="267"/>
                  </a:lnTo>
                  <a:lnTo>
                    <a:pt x="208" y="267"/>
                  </a:lnTo>
                  <a:lnTo>
                    <a:pt x="208" y="268"/>
                  </a:lnTo>
                  <a:lnTo>
                    <a:pt x="207" y="269"/>
                  </a:lnTo>
                  <a:lnTo>
                    <a:pt x="206" y="270"/>
                  </a:lnTo>
                  <a:lnTo>
                    <a:pt x="205" y="270"/>
                  </a:lnTo>
                  <a:lnTo>
                    <a:pt x="205" y="271"/>
                  </a:lnTo>
                  <a:lnTo>
                    <a:pt x="204" y="272"/>
                  </a:lnTo>
                  <a:lnTo>
                    <a:pt x="202" y="272"/>
                  </a:lnTo>
                  <a:lnTo>
                    <a:pt x="201" y="274"/>
                  </a:lnTo>
                  <a:lnTo>
                    <a:pt x="201" y="275"/>
                  </a:lnTo>
                  <a:lnTo>
                    <a:pt x="200" y="276"/>
                  </a:lnTo>
                  <a:lnTo>
                    <a:pt x="199" y="276"/>
                  </a:lnTo>
                  <a:lnTo>
                    <a:pt x="198" y="277"/>
                  </a:lnTo>
                  <a:lnTo>
                    <a:pt x="198" y="278"/>
                  </a:lnTo>
                  <a:lnTo>
                    <a:pt x="197" y="278"/>
                  </a:lnTo>
                  <a:lnTo>
                    <a:pt x="197" y="279"/>
                  </a:lnTo>
                  <a:lnTo>
                    <a:pt x="194" y="279"/>
                  </a:lnTo>
                  <a:lnTo>
                    <a:pt x="193" y="279"/>
                  </a:lnTo>
                  <a:lnTo>
                    <a:pt x="190" y="281"/>
                  </a:lnTo>
                  <a:lnTo>
                    <a:pt x="187" y="281"/>
                  </a:lnTo>
                  <a:lnTo>
                    <a:pt x="186" y="282"/>
                  </a:lnTo>
                  <a:lnTo>
                    <a:pt x="183" y="282"/>
                  </a:lnTo>
                  <a:lnTo>
                    <a:pt x="180" y="283"/>
                  </a:lnTo>
                  <a:lnTo>
                    <a:pt x="178" y="283"/>
                  </a:lnTo>
                  <a:lnTo>
                    <a:pt x="176" y="284"/>
                  </a:lnTo>
                  <a:lnTo>
                    <a:pt x="173" y="284"/>
                  </a:lnTo>
                  <a:lnTo>
                    <a:pt x="171" y="284"/>
                  </a:lnTo>
                  <a:lnTo>
                    <a:pt x="169" y="285"/>
                  </a:lnTo>
                  <a:lnTo>
                    <a:pt x="166" y="285"/>
                  </a:lnTo>
                  <a:lnTo>
                    <a:pt x="164" y="286"/>
                  </a:lnTo>
                  <a:lnTo>
                    <a:pt x="163" y="286"/>
                  </a:lnTo>
                  <a:lnTo>
                    <a:pt x="162" y="285"/>
                  </a:lnTo>
                  <a:lnTo>
                    <a:pt x="160" y="285"/>
                  </a:lnTo>
                  <a:lnTo>
                    <a:pt x="160" y="284"/>
                  </a:lnTo>
                  <a:lnTo>
                    <a:pt x="159" y="284"/>
                  </a:lnTo>
                  <a:lnTo>
                    <a:pt x="159" y="283"/>
                  </a:lnTo>
                  <a:lnTo>
                    <a:pt x="160" y="283"/>
                  </a:lnTo>
                  <a:lnTo>
                    <a:pt x="160" y="282"/>
                  </a:lnTo>
                  <a:lnTo>
                    <a:pt x="160" y="281"/>
                  </a:lnTo>
                  <a:lnTo>
                    <a:pt x="162" y="281"/>
                  </a:lnTo>
                  <a:lnTo>
                    <a:pt x="162" y="279"/>
                  </a:lnTo>
                  <a:lnTo>
                    <a:pt x="162" y="278"/>
                  </a:lnTo>
                  <a:lnTo>
                    <a:pt x="160" y="277"/>
                  </a:lnTo>
                  <a:lnTo>
                    <a:pt x="162" y="274"/>
                  </a:lnTo>
                  <a:lnTo>
                    <a:pt x="160" y="272"/>
                  </a:lnTo>
                  <a:lnTo>
                    <a:pt x="159" y="272"/>
                  </a:lnTo>
                  <a:lnTo>
                    <a:pt x="157" y="271"/>
                  </a:lnTo>
                  <a:lnTo>
                    <a:pt x="153" y="270"/>
                  </a:lnTo>
                  <a:lnTo>
                    <a:pt x="152" y="270"/>
                  </a:lnTo>
                  <a:lnTo>
                    <a:pt x="151" y="270"/>
                  </a:lnTo>
                  <a:lnTo>
                    <a:pt x="151" y="269"/>
                  </a:lnTo>
                  <a:lnTo>
                    <a:pt x="150" y="269"/>
                  </a:lnTo>
                  <a:lnTo>
                    <a:pt x="149" y="268"/>
                  </a:lnTo>
                  <a:lnTo>
                    <a:pt x="149" y="267"/>
                  </a:lnTo>
                  <a:lnTo>
                    <a:pt x="148" y="265"/>
                  </a:lnTo>
                  <a:lnTo>
                    <a:pt x="147" y="265"/>
                  </a:lnTo>
                  <a:lnTo>
                    <a:pt x="145" y="267"/>
                  </a:lnTo>
                  <a:lnTo>
                    <a:pt x="144" y="267"/>
                  </a:lnTo>
                  <a:lnTo>
                    <a:pt x="143" y="267"/>
                  </a:lnTo>
                  <a:lnTo>
                    <a:pt x="143" y="265"/>
                  </a:lnTo>
                  <a:lnTo>
                    <a:pt x="142" y="265"/>
                  </a:lnTo>
                  <a:lnTo>
                    <a:pt x="140" y="264"/>
                  </a:lnTo>
                  <a:lnTo>
                    <a:pt x="140" y="263"/>
                  </a:lnTo>
                  <a:lnTo>
                    <a:pt x="140" y="262"/>
                  </a:lnTo>
                  <a:lnTo>
                    <a:pt x="138" y="261"/>
                  </a:lnTo>
                  <a:lnTo>
                    <a:pt x="137" y="261"/>
                  </a:lnTo>
                  <a:lnTo>
                    <a:pt x="137" y="260"/>
                  </a:lnTo>
                  <a:lnTo>
                    <a:pt x="136" y="260"/>
                  </a:lnTo>
                  <a:lnTo>
                    <a:pt x="135" y="260"/>
                  </a:lnTo>
                  <a:lnTo>
                    <a:pt x="135" y="258"/>
                  </a:lnTo>
                  <a:lnTo>
                    <a:pt x="134" y="258"/>
                  </a:lnTo>
                  <a:lnTo>
                    <a:pt x="133" y="258"/>
                  </a:lnTo>
                  <a:lnTo>
                    <a:pt x="133" y="257"/>
                  </a:lnTo>
                  <a:lnTo>
                    <a:pt x="134" y="256"/>
                  </a:lnTo>
                  <a:lnTo>
                    <a:pt x="134" y="254"/>
                  </a:lnTo>
                  <a:lnTo>
                    <a:pt x="133" y="253"/>
                  </a:lnTo>
                  <a:lnTo>
                    <a:pt x="131" y="251"/>
                  </a:lnTo>
                  <a:lnTo>
                    <a:pt x="130" y="250"/>
                  </a:lnTo>
                  <a:lnTo>
                    <a:pt x="129" y="249"/>
                  </a:lnTo>
                  <a:lnTo>
                    <a:pt x="128" y="249"/>
                  </a:lnTo>
                  <a:lnTo>
                    <a:pt x="127" y="248"/>
                  </a:lnTo>
                  <a:lnTo>
                    <a:pt x="126" y="247"/>
                  </a:lnTo>
                  <a:lnTo>
                    <a:pt x="124" y="246"/>
                  </a:lnTo>
                  <a:lnTo>
                    <a:pt x="123" y="246"/>
                  </a:lnTo>
                  <a:lnTo>
                    <a:pt x="122" y="244"/>
                  </a:lnTo>
                  <a:lnTo>
                    <a:pt x="121" y="243"/>
                  </a:lnTo>
                  <a:lnTo>
                    <a:pt x="120" y="242"/>
                  </a:lnTo>
                  <a:lnTo>
                    <a:pt x="119" y="242"/>
                  </a:lnTo>
                  <a:lnTo>
                    <a:pt x="117" y="241"/>
                  </a:lnTo>
                  <a:lnTo>
                    <a:pt x="116" y="240"/>
                  </a:lnTo>
                  <a:lnTo>
                    <a:pt x="115" y="239"/>
                  </a:lnTo>
                  <a:lnTo>
                    <a:pt x="114" y="237"/>
                  </a:lnTo>
                  <a:lnTo>
                    <a:pt x="113" y="237"/>
                  </a:lnTo>
                  <a:lnTo>
                    <a:pt x="112" y="236"/>
                  </a:lnTo>
                  <a:lnTo>
                    <a:pt x="110" y="235"/>
                  </a:lnTo>
                  <a:lnTo>
                    <a:pt x="109" y="234"/>
                  </a:lnTo>
                  <a:lnTo>
                    <a:pt x="108" y="234"/>
                  </a:lnTo>
                  <a:lnTo>
                    <a:pt x="107" y="233"/>
                  </a:lnTo>
                  <a:lnTo>
                    <a:pt x="106" y="232"/>
                  </a:lnTo>
                  <a:lnTo>
                    <a:pt x="103" y="230"/>
                  </a:lnTo>
                  <a:lnTo>
                    <a:pt x="102" y="230"/>
                  </a:lnTo>
                  <a:lnTo>
                    <a:pt x="101" y="229"/>
                  </a:lnTo>
                  <a:lnTo>
                    <a:pt x="100" y="228"/>
                  </a:lnTo>
                  <a:lnTo>
                    <a:pt x="99" y="227"/>
                  </a:lnTo>
                  <a:lnTo>
                    <a:pt x="98" y="226"/>
                  </a:lnTo>
                  <a:lnTo>
                    <a:pt x="96" y="226"/>
                  </a:lnTo>
                  <a:lnTo>
                    <a:pt x="95" y="225"/>
                  </a:lnTo>
                  <a:lnTo>
                    <a:pt x="94" y="223"/>
                  </a:lnTo>
                  <a:lnTo>
                    <a:pt x="93" y="222"/>
                  </a:lnTo>
                  <a:lnTo>
                    <a:pt x="92" y="222"/>
                  </a:lnTo>
                  <a:lnTo>
                    <a:pt x="91" y="221"/>
                  </a:lnTo>
                  <a:lnTo>
                    <a:pt x="89" y="220"/>
                  </a:lnTo>
                  <a:lnTo>
                    <a:pt x="88" y="219"/>
                  </a:lnTo>
                  <a:lnTo>
                    <a:pt x="87" y="219"/>
                  </a:lnTo>
                  <a:lnTo>
                    <a:pt x="86" y="218"/>
                  </a:lnTo>
                  <a:lnTo>
                    <a:pt x="85" y="216"/>
                  </a:lnTo>
                  <a:lnTo>
                    <a:pt x="84" y="215"/>
                  </a:lnTo>
                  <a:lnTo>
                    <a:pt x="83" y="214"/>
                  </a:lnTo>
                  <a:lnTo>
                    <a:pt x="81" y="214"/>
                  </a:lnTo>
                  <a:lnTo>
                    <a:pt x="80" y="213"/>
                  </a:lnTo>
                  <a:lnTo>
                    <a:pt x="79" y="212"/>
                  </a:lnTo>
                  <a:lnTo>
                    <a:pt x="78" y="211"/>
                  </a:lnTo>
                  <a:lnTo>
                    <a:pt x="77" y="211"/>
                  </a:lnTo>
                  <a:lnTo>
                    <a:pt x="76" y="209"/>
                  </a:lnTo>
                  <a:lnTo>
                    <a:pt x="74" y="208"/>
                  </a:lnTo>
                  <a:lnTo>
                    <a:pt x="73" y="207"/>
                  </a:lnTo>
                  <a:lnTo>
                    <a:pt x="72" y="207"/>
                  </a:lnTo>
                  <a:lnTo>
                    <a:pt x="71" y="206"/>
                  </a:lnTo>
                  <a:lnTo>
                    <a:pt x="71" y="205"/>
                  </a:lnTo>
                  <a:lnTo>
                    <a:pt x="70" y="205"/>
                  </a:lnTo>
                  <a:lnTo>
                    <a:pt x="69" y="204"/>
                  </a:lnTo>
                  <a:lnTo>
                    <a:pt x="67" y="202"/>
                  </a:lnTo>
                  <a:lnTo>
                    <a:pt x="66" y="201"/>
                  </a:lnTo>
                  <a:lnTo>
                    <a:pt x="65" y="201"/>
                  </a:lnTo>
                  <a:lnTo>
                    <a:pt x="64" y="200"/>
                  </a:lnTo>
                  <a:lnTo>
                    <a:pt x="63" y="199"/>
                  </a:lnTo>
                  <a:lnTo>
                    <a:pt x="62" y="199"/>
                  </a:lnTo>
                  <a:lnTo>
                    <a:pt x="60" y="198"/>
                  </a:lnTo>
                  <a:lnTo>
                    <a:pt x="59" y="197"/>
                  </a:lnTo>
                  <a:lnTo>
                    <a:pt x="58" y="197"/>
                  </a:lnTo>
                  <a:lnTo>
                    <a:pt x="57" y="195"/>
                  </a:lnTo>
                  <a:lnTo>
                    <a:pt x="56" y="194"/>
                  </a:lnTo>
                  <a:lnTo>
                    <a:pt x="55" y="193"/>
                  </a:lnTo>
                  <a:lnTo>
                    <a:pt x="53" y="193"/>
                  </a:lnTo>
                  <a:lnTo>
                    <a:pt x="52" y="192"/>
                  </a:lnTo>
                  <a:lnTo>
                    <a:pt x="52" y="191"/>
                  </a:lnTo>
                  <a:lnTo>
                    <a:pt x="50" y="190"/>
                  </a:lnTo>
                  <a:lnTo>
                    <a:pt x="48" y="187"/>
                  </a:lnTo>
                  <a:lnTo>
                    <a:pt x="45" y="186"/>
                  </a:lnTo>
                  <a:lnTo>
                    <a:pt x="43" y="184"/>
                  </a:lnTo>
                  <a:lnTo>
                    <a:pt x="41" y="183"/>
                  </a:lnTo>
                  <a:lnTo>
                    <a:pt x="38" y="181"/>
                  </a:lnTo>
                  <a:lnTo>
                    <a:pt x="36" y="180"/>
                  </a:lnTo>
                  <a:lnTo>
                    <a:pt x="34" y="178"/>
                  </a:lnTo>
                  <a:lnTo>
                    <a:pt x="31" y="177"/>
                  </a:lnTo>
                  <a:lnTo>
                    <a:pt x="29" y="176"/>
                  </a:lnTo>
                  <a:lnTo>
                    <a:pt x="27" y="173"/>
                  </a:lnTo>
                  <a:lnTo>
                    <a:pt x="24" y="171"/>
                  </a:lnTo>
                  <a:lnTo>
                    <a:pt x="21" y="170"/>
                  </a:lnTo>
                  <a:lnTo>
                    <a:pt x="19" y="167"/>
                  </a:lnTo>
                  <a:lnTo>
                    <a:pt x="16" y="166"/>
                  </a:lnTo>
                  <a:lnTo>
                    <a:pt x="13" y="164"/>
                  </a:lnTo>
                  <a:lnTo>
                    <a:pt x="10" y="162"/>
                  </a:lnTo>
                  <a:lnTo>
                    <a:pt x="8" y="160"/>
                  </a:lnTo>
                  <a:lnTo>
                    <a:pt x="6" y="158"/>
                  </a:lnTo>
                  <a:lnTo>
                    <a:pt x="2" y="157"/>
                  </a:lnTo>
                  <a:lnTo>
                    <a:pt x="0" y="155"/>
                  </a:lnTo>
                  <a:lnTo>
                    <a:pt x="0" y="153"/>
                  </a:lnTo>
                  <a:lnTo>
                    <a:pt x="0" y="152"/>
                  </a:lnTo>
                  <a:lnTo>
                    <a:pt x="0" y="150"/>
                  </a:lnTo>
                  <a:lnTo>
                    <a:pt x="0" y="149"/>
                  </a:lnTo>
                  <a:lnTo>
                    <a:pt x="0" y="148"/>
                  </a:lnTo>
                  <a:lnTo>
                    <a:pt x="0" y="146"/>
                  </a:lnTo>
                  <a:lnTo>
                    <a:pt x="0" y="145"/>
                  </a:lnTo>
                  <a:lnTo>
                    <a:pt x="0" y="144"/>
                  </a:lnTo>
                  <a:lnTo>
                    <a:pt x="0" y="143"/>
                  </a:lnTo>
                  <a:lnTo>
                    <a:pt x="0" y="142"/>
                  </a:lnTo>
                  <a:lnTo>
                    <a:pt x="0" y="141"/>
                  </a:lnTo>
                  <a:lnTo>
                    <a:pt x="0" y="139"/>
                  </a:lnTo>
                  <a:lnTo>
                    <a:pt x="0" y="138"/>
                  </a:lnTo>
                  <a:lnTo>
                    <a:pt x="0" y="137"/>
                  </a:lnTo>
                  <a:lnTo>
                    <a:pt x="0" y="136"/>
                  </a:lnTo>
                  <a:lnTo>
                    <a:pt x="0" y="135"/>
                  </a:lnTo>
                  <a:lnTo>
                    <a:pt x="0" y="134"/>
                  </a:lnTo>
                  <a:lnTo>
                    <a:pt x="0" y="132"/>
                  </a:lnTo>
                  <a:lnTo>
                    <a:pt x="1" y="132"/>
                  </a:lnTo>
                  <a:lnTo>
                    <a:pt x="2" y="131"/>
                  </a:lnTo>
                  <a:lnTo>
                    <a:pt x="3" y="130"/>
                  </a:lnTo>
                  <a:lnTo>
                    <a:pt x="5" y="130"/>
                  </a:lnTo>
                  <a:lnTo>
                    <a:pt x="5" y="129"/>
                  </a:lnTo>
                  <a:lnTo>
                    <a:pt x="6" y="129"/>
                  </a:lnTo>
                  <a:lnTo>
                    <a:pt x="7" y="128"/>
                  </a:lnTo>
                  <a:lnTo>
                    <a:pt x="7" y="127"/>
                  </a:lnTo>
                  <a:lnTo>
                    <a:pt x="9" y="127"/>
                  </a:lnTo>
                  <a:lnTo>
                    <a:pt x="10" y="124"/>
                  </a:lnTo>
                  <a:lnTo>
                    <a:pt x="12" y="124"/>
                  </a:lnTo>
                  <a:lnTo>
                    <a:pt x="13" y="123"/>
                  </a:lnTo>
                  <a:lnTo>
                    <a:pt x="14" y="123"/>
                  </a:lnTo>
                  <a:lnTo>
                    <a:pt x="15" y="122"/>
                  </a:lnTo>
                  <a:lnTo>
                    <a:pt x="16" y="122"/>
                  </a:lnTo>
                  <a:lnTo>
                    <a:pt x="17" y="122"/>
                  </a:lnTo>
                  <a:lnTo>
                    <a:pt x="19" y="122"/>
                  </a:lnTo>
                  <a:lnTo>
                    <a:pt x="20" y="121"/>
                  </a:lnTo>
                  <a:lnTo>
                    <a:pt x="21" y="120"/>
                  </a:lnTo>
                  <a:lnTo>
                    <a:pt x="22" y="120"/>
                  </a:lnTo>
                  <a:lnTo>
                    <a:pt x="24" y="120"/>
                  </a:lnTo>
                  <a:lnTo>
                    <a:pt x="27" y="121"/>
                  </a:lnTo>
                  <a:lnTo>
                    <a:pt x="28" y="120"/>
                  </a:lnTo>
                  <a:lnTo>
                    <a:pt x="29" y="120"/>
                  </a:lnTo>
                  <a:lnTo>
                    <a:pt x="31" y="118"/>
                  </a:lnTo>
                  <a:lnTo>
                    <a:pt x="34" y="118"/>
                  </a:lnTo>
                  <a:lnTo>
                    <a:pt x="35" y="118"/>
                  </a:lnTo>
                  <a:lnTo>
                    <a:pt x="37" y="118"/>
                  </a:lnTo>
                  <a:lnTo>
                    <a:pt x="38" y="118"/>
                  </a:lnTo>
                  <a:lnTo>
                    <a:pt x="39" y="118"/>
                  </a:lnTo>
                  <a:lnTo>
                    <a:pt x="41" y="120"/>
                  </a:lnTo>
                  <a:lnTo>
                    <a:pt x="42" y="120"/>
                  </a:lnTo>
                  <a:lnTo>
                    <a:pt x="43" y="120"/>
                  </a:lnTo>
                  <a:lnTo>
                    <a:pt x="44" y="117"/>
                  </a:lnTo>
                  <a:lnTo>
                    <a:pt x="45" y="115"/>
                  </a:lnTo>
                  <a:lnTo>
                    <a:pt x="46" y="114"/>
                  </a:lnTo>
                  <a:lnTo>
                    <a:pt x="48" y="113"/>
                  </a:lnTo>
                  <a:lnTo>
                    <a:pt x="49" y="111"/>
                  </a:lnTo>
                  <a:lnTo>
                    <a:pt x="51" y="110"/>
                  </a:lnTo>
                  <a:lnTo>
                    <a:pt x="52" y="109"/>
                  </a:lnTo>
                  <a:lnTo>
                    <a:pt x="53" y="108"/>
                  </a:lnTo>
                  <a:lnTo>
                    <a:pt x="56" y="107"/>
                  </a:lnTo>
                  <a:lnTo>
                    <a:pt x="57" y="106"/>
                  </a:lnTo>
                  <a:lnTo>
                    <a:pt x="59" y="103"/>
                  </a:lnTo>
                  <a:lnTo>
                    <a:pt x="60" y="103"/>
                  </a:lnTo>
                  <a:lnTo>
                    <a:pt x="62" y="102"/>
                  </a:lnTo>
                  <a:lnTo>
                    <a:pt x="64" y="102"/>
                  </a:lnTo>
                  <a:lnTo>
                    <a:pt x="66" y="102"/>
                  </a:lnTo>
                  <a:lnTo>
                    <a:pt x="69" y="101"/>
                  </a:lnTo>
                  <a:lnTo>
                    <a:pt x="69" y="100"/>
                  </a:lnTo>
                  <a:lnTo>
                    <a:pt x="69" y="99"/>
                  </a:lnTo>
                  <a:lnTo>
                    <a:pt x="69" y="97"/>
                  </a:lnTo>
                  <a:lnTo>
                    <a:pt x="70" y="96"/>
                  </a:lnTo>
                  <a:lnTo>
                    <a:pt x="69" y="95"/>
                  </a:lnTo>
                  <a:lnTo>
                    <a:pt x="69" y="94"/>
                  </a:lnTo>
                  <a:lnTo>
                    <a:pt x="67" y="94"/>
                  </a:lnTo>
                  <a:lnTo>
                    <a:pt x="67" y="93"/>
                  </a:lnTo>
                  <a:lnTo>
                    <a:pt x="66" y="94"/>
                  </a:lnTo>
                  <a:lnTo>
                    <a:pt x="66" y="93"/>
                  </a:lnTo>
                  <a:lnTo>
                    <a:pt x="66" y="92"/>
                  </a:lnTo>
                  <a:lnTo>
                    <a:pt x="66" y="90"/>
                  </a:lnTo>
                  <a:lnTo>
                    <a:pt x="67" y="90"/>
                  </a:lnTo>
                  <a:lnTo>
                    <a:pt x="69" y="89"/>
                  </a:lnTo>
                  <a:lnTo>
                    <a:pt x="69" y="86"/>
                  </a:lnTo>
                  <a:lnTo>
                    <a:pt x="70" y="86"/>
                  </a:lnTo>
                  <a:lnTo>
                    <a:pt x="71" y="86"/>
                  </a:lnTo>
                  <a:lnTo>
                    <a:pt x="74" y="85"/>
                  </a:lnTo>
                  <a:lnTo>
                    <a:pt x="77" y="84"/>
                  </a:lnTo>
                  <a:lnTo>
                    <a:pt x="79" y="84"/>
                  </a:lnTo>
                  <a:lnTo>
                    <a:pt x="79" y="82"/>
                  </a:lnTo>
                  <a:lnTo>
                    <a:pt x="78" y="80"/>
                  </a:lnTo>
                  <a:lnTo>
                    <a:pt x="79" y="79"/>
                  </a:lnTo>
                  <a:lnTo>
                    <a:pt x="81" y="79"/>
                  </a:lnTo>
                  <a:lnTo>
                    <a:pt x="84" y="78"/>
                  </a:lnTo>
                  <a:lnTo>
                    <a:pt x="86" y="78"/>
                  </a:lnTo>
                  <a:lnTo>
                    <a:pt x="87" y="79"/>
                  </a:lnTo>
                  <a:lnTo>
                    <a:pt x="88" y="79"/>
                  </a:lnTo>
                  <a:lnTo>
                    <a:pt x="89" y="79"/>
                  </a:lnTo>
                  <a:lnTo>
                    <a:pt x="91" y="79"/>
                  </a:lnTo>
                  <a:lnTo>
                    <a:pt x="92" y="79"/>
                  </a:lnTo>
                  <a:lnTo>
                    <a:pt x="93" y="79"/>
                  </a:lnTo>
                  <a:lnTo>
                    <a:pt x="94" y="79"/>
                  </a:lnTo>
                  <a:lnTo>
                    <a:pt x="95" y="79"/>
                  </a:lnTo>
                  <a:lnTo>
                    <a:pt x="96" y="79"/>
                  </a:lnTo>
                  <a:lnTo>
                    <a:pt x="98" y="79"/>
                  </a:lnTo>
                  <a:lnTo>
                    <a:pt x="99" y="79"/>
                  </a:lnTo>
                  <a:lnTo>
                    <a:pt x="100" y="79"/>
                  </a:lnTo>
                  <a:lnTo>
                    <a:pt x="101" y="79"/>
                  </a:lnTo>
                  <a:lnTo>
                    <a:pt x="101" y="78"/>
                  </a:lnTo>
                  <a:lnTo>
                    <a:pt x="100" y="78"/>
                  </a:lnTo>
                  <a:lnTo>
                    <a:pt x="100" y="77"/>
                  </a:lnTo>
                  <a:lnTo>
                    <a:pt x="100" y="75"/>
                  </a:lnTo>
                  <a:lnTo>
                    <a:pt x="101" y="74"/>
                  </a:lnTo>
                  <a:lnTo>
                    <a:pt x="102" y="74"/>
                  </a:lnTo>
                  <a:lnTo>
                    <a:pt x="102" y="73"/>
                  </a:lnTo>
                  <a:lnTo>
                    <a:pt x="103" y="72"/>
                  </a:lnTo>
                  <a:lnTo>
                    <a:pt x="100" y="70"/>
                  </a:lnTo>
                  <a:lnTo>
                    <a:pt x="99" y="68"/>
                  </a:lnTo>
                  <a:lnTo>
                    <a:pt x="96" y="66"/>
                  </a:lnTo>
                  <a:lnTo>
                    <a:pt x="98" y="65"/>
                  </a:lnTo>
                  <a:lnTo>
                    <a:pt x="98" y="64"/>
                  </a:lnTo>
                  <a:lnTo>
                    <a:pt x="96" y="63"/>
                  </a:lnTo>
                  <a:lnTo>
                    <a:pt x="96" y="61"/>
                  </a:lnTo>
                  <a:lnTo>
                    <a:pt x="95" y="61"/>
                  </a:lnTo>
                  <a:lnTo>
                    <a:pt x="95" y="60"/>
                  </a:lnTo>
                  <a:lnTo>
                    <a:pt x="95" y="59"/>
                  </a:lnTo>
                  <a:lnTo>
                    <a:pt x="95" y="58"/>
                  </a:lnTo>
                  <a:lnTo>
                    <a:pt x="95" y="57"/>
                  </a:lnTo>
                  <a:lnTo>
                    <a:pt x="95" y="56"/>
                  </a:lnTo>
                  <a:lnTo>
                    <a:pt x="95" y="54"/>
                  </a:lnTo>
                  <a:lnTo>
                    <a:pt x="94" y="53"/>
                  </a:lnTo>
                  <a:lnTo>
                    <a:pt x="94" y="52"/>
                  </a:lnTo>
                  <a:lnTo>
                    <a:pt x="94" y="51"/>
                  </a:lnTo>
                  <a:lnTo>
                    <a:pt x="94" y="50"/>
                  </a:lnTo>
                  <a:lnTo>
                    <a:pt x="95" y="47"/>
                  </a:lnTo>
                  <a:lnTo>
                    <a:pt x="94" y="44"/>
                  </a:lnTo>
                  <a:lnTo>
                    <a:pt x="93" y="43"/>
                  </a:lnTo>
                  <a:lnTo>
                    <a:pt x="95" y="42"/>
                  </a:lnTo>
                  <a:lnTo>
                    <a:pt x="94" y="40"/>
                  </a:lnTo>
                  <a:lnTo>
                    <a:pt x="93" y="39"/>
                  </a:lnTo>
                  <a:lnTo>
                    <a:pt x="93" y="38"/>
                  </a:lnTo>
                  <a:lnTo>
                    <a:pt x="94" y="37"/>
                  </a:lnTo>
                  <a:lnTo>
                    <a:pt x="92" y="36"/>
                  </a:lnTo>
                  <a:lnTo>
                    <a:pt x="91" y="35"/>
                  </a:lnTo>
                  <a:lnTo>
                    <a:pt x="91" y="33"/>
                  </a:lnTo>
                  <a:lnTo>
                    <a:pt x="89" y="33"/>
                  </a:lnTo>
                  <a:lnTo>
                    <a:pt x="88" y="33"/>
                  </a:lnTo>
                  <a:lnTo>
                    <a:pt x="88" y="32"/>
                  </a:lnTo>
                  <a:lnTo>
                    <a:pt x="88" y="31"/>
                  </a:lnTo>
                  <a:lnTo>
                    <a:pt x="89" y="31"/>
                  </a:lnTo>
                  <a:lnTo>
                    <a:pt x="91" y="31"/>
                  </a:lnTo>
                  <a:lnTo>
                    <a:pt x="92" y="31"/>
                  </a:lnTo>
                  <a:lnTo>
                    <a:pt x="93" y="31"/>
                  </a:lnTo>
                  <a:lnTo>
                    <a:pt x="94" y="31"/>
                  </a:lnTo>
                  <a:lnTo>
                    <a:pt x="94" y="30"/>
                  </a:lnTo>
                  <a:lnTo>
                    <a:pt x="95" y="30"/>
                  </a:lnTo>
                  <a:lnTo>
                    <a:pt x="98" y="28"/>
                  </a:lnTo>
                  <a:lnTo>
                    <a:pt x="99" y="28"/>
                  </a:lnTo>
                  <a:lnTo>
                    <a:pt x="100" y="28"/>
                  </a:lnTo>
                  <a:lnTo>
                    <a:pt x="100" y="26"/>
                  </a:lnTo>
                  <a:lnTo>
                    <a:pt x="101" y="26"/>
                  </a:lnTo>
                  <a:lnTo>
                    <a:pt x="101" y="25"/>
                  </a:lnTo>
                  <a:lnTo>
                    <a:pt x="101" y="24"/>
                  </a:lnTo>
                  <a:lnTo>
                    <a:pt x="102" y="24"/>
                  </a:lnTo>
                  <a:lnTo>
                    <a:pt x="102" y="23"/>
                  </a:lnTo>
                  <a:lnTo>
                    <a:pt x="103" y="23"/>
                  </a:lnTo>
                  <a:lnTo>
                    <a:pt x="103" y="22"/>
                  </a:lnTo>
                  <a:lnTo>
                    <a:pt x="105" y="22"/>
                  </a:lnTo>
                  <a:lnTo>
                    <a:pt x="106" y="22"/>
                  </a:lnTo>
                  <a:lnTo>
                    <a:pt x="106" y="21"/>
                  </a:lnTo>
                  <a:lnTo>
                    <a:pt x="107" y="21"/>
                  </a:lnTo>
                  <a:lnTo>
                    <a:pt x="108" y="21"/>
                  </a:lnTo>
                  <a:lnTo>
                    <a:pt x="108" y="22"/>
                  </a:lnTo>
                  <a:lnTo>
                    <a:pt x="109" y="22"/>
                  </a:lnTo>
                  <a:lnTo>
                    <a:pt x="109" y="21"/>
                  </a:lnTo>
                  <a:lnTo>
                    <a:pt x="110" y="21"/>
                  </a:lnTo>
                  <a:lnTo>
                    <a:pt x="110" y="19"/>
                  </a:lnTo>
                  <a:lnTo>
                    <a:pt x="110" y="18"/>
                  </a:lnTo>
                  <a:lnTo>
                    <a:pt x="112" y="18"/>
                  </a:lnTo>
                  <a:lnTo>
                    <a:pt x="112" y="19"/>
                  </a:lnTo>
                  <a:lnTo>
                    <a:pt x="112" y="18"/>
                  </a:lnTo>
                  <a:lnTo>
                    <a:pt x="112" y="19"/>
                  </a:lnTo>
                  <a:lnTo>
                    <a:pt x="113" y="18"/>
                  </a:lnTo>
                  <a:lnTo>
                    <a:pt x="113" y="19"/>
                  </a:lnTo>
                  <a:lnTo>
                    <a:pt x="114" y="19"/>
                  </a:lnTo>
                  <a:lnTo>
                    <a:pt x="115" y="21"/>
                  </a:lnTo>
                  <a:lnTo>
                    <a:pt x="116" y="21"/>
                  </a:lnTo>
                  <a:lnTo>
                    <a:pt x="116" y="19"/>
                  </a:lnTo>
                  <a:lnTo>
                    <a:pt x="117" y="19"/>
                  </a:lnTo>
                  <a:lnTo>
                    <a:pt x="119" y="18"/>
                  </a:lnTo>
                  <a:lnTo>
                    <a:pt x="119" y="17"/>
                  </a:lnTo>
                  <a:lnTo>
                    <a:pt x="119" y="16"/>
                  </a:lnTo>
                  <a:lnTo>
                    <a:pt x="120" y="16"/>
                  </a:lnTo>
                  <a:lnTo>
                    <a:pt x="120" y="15"/>
                  </a:lnTo>
                  <a:lnTo>
                    <a:pt x="121" y="15"/>
                  </a:lnTo>
                  <a:lnTo>
                    <a:pt x="122" y="15"/>
                  </a:lnTo>
                  <a:lnTo>
                    <a:pt x="122" y="14"/>
                  </a:lnTo>
                  <a:lnTo>
                    <a:pt x="123" y="14"/>
                  </a:lnTo>
                  <a:lnTo>
                    <a:pt x="124" y="12"/>
                  </a:lnTo>
                  <a:lnTo>
                    <a:pt x="126" y="12"/>
                  </a:lnTo>
                  <a:lnTo>
                    <a:pt x="126" y="11"/>
                  </a:lnTo>
                  <a:lnTo>
                    <a:pt x="127" y="11"/>
                  </a:lnTo>
                  <a:lnTo>
                    <a:pt x="128" y="11"/>
                  </a:lnTo>
                  <a:lnTo>
                    <a:pt x="129" y="11"/>
                  </a:lnTo>
                  <a:lnTo>
                    <a:pt x="129" y="10"/>
                  </a:lnTo>
                  <a:lnTo>
                    <a:pt x="130" y="10"/>
                  </a:lnTo>
                  <a:lnTo>
                    <a:pt x="131" y="9"/>
                  </a:lnTo>
                  <a:lnTo>
                    <a:pt x="133" y="9"/>
                  </a:lnTo>
                  <a:lnTo>
                    <a:pt x="134" y="9"/>
                  </a:lnTo>
                  <a:lnTo>
                    <a:pt x="135" y="9"/>
                  </a:lnTo>
                  <a:lnTo>
                    <a:pt x="136" y="9"/>
                  </a:lnTo>
                  <a:lnTo>
                    <a:pt x="137" y="9"/>
                  </a:lnTo>
                  <a:lnTo>
                    <a:pt x="140" y="9"/>
                  </a:lnTo>
                  <a:lnTo>
                    <a:pt x="140" y="8"/>
                  </a:lnTo>
                  <a:lnTo>
                    <a:pt x="141" y="8"/>
                  </a:lnTo>
                  <a:lnTo>
                    <a:pt x="142" y="8"/>
                  </a:lnTo>
                  <a:lnTo>
                    <a:pt x="143" y="8"/>
                  </a:lnTo>
                  <a:lnTo>
                    <a:pt x="144" y="8"/>
                  </a:lnTo>
                  <a:lnTo>
                    <a:pt x="148" y="7"/>
                  </a:lnTo>
                  <a:lnTo>
                    <a:pt x="149" y="7"/>
                  </a:lnTo>
                  <a:lnTo>
                    <a:pt x="149" y="8"/>
                  </a:lnTo>
                  <a:lnTo>
                    <a:pt x="151" y="8"/>
                  </a:lnTo>
                  <a:lnTo>
                    <a:pt x="152" y="7"/>
                  </a:lnTo>
                  <a:lnTo>
                    <a:pt x="153" y="7"/>
                  </a:lnTo>
                  <a:lnTo>
                    <a:pt x="153" y="5"/>
                  </a:lnTo>
                  <a:lnTo>
                    <a:pt x="155" y="5"/>
                  </a:lnTo>
                  <a:lnTo>
                    <a:pt x="155" y="4"/>
                  </a:lnTo>
                  <a:lnTo>
                    <a:pt x="156" y="4"/>
                  </a:lnTo>
                  <a:lnTo>
                    <a:pt x="157" y="4"/>
                  </a:lnTo>
                  <a:lnTo>
                    <a:pt x="158" y="5"/>
                  </a:lnTo>
                  <a:lnTo>
                    <a:pt x="159" y="5"/>
                  </a:lnTo>
                  <a:lnTo>
                    <a:pt x="159" y="4"/>
                  </a:lnTo>
                  <a:lnTo>
                    <a:pt x="160" y="4"/>
                  </a:lnTo>
                  <a:lnTo>
                    <a:pt x="163" y="4"/>
                  </a:lnTo>
                  <a:lnTo>
                    <a:pt x="164" y="4"/>
                  </a:lnTo>
                  <a:lnTo>
                    <a:pt x="165" y="4"/>
                  </a:lnTo>
                  <a:lnTo>
                    <a:pt x="165" y="3"/>
                  </a:lnTo>
                  <a:lnTo>
                    <a:pt x="166" y="3"/>
                  </a:lnTo>
                  <a:lnTo>
                    <a:pt x="167" y="3"/>
                  </a:lnTo>
                  <a:lnTo>
                    <a:pt x="169" y="3"/>
                  </a:lnTo>
                  <a:lnTo>
                    <a:pt x="170" y="3"/>
                  </a:lnTo>
                  <a:lnTo>
                    <a:pt x="171" y="3"/>
                  </a:lnTo>
                  <a:lnTo>
                    <a:pt x="172" y="3"/>
                  </a:lnTo>
                  <a:lnTo>
                    <a:pt x="173" y="3"/>
                  </a:lnTo>
                  <a:lnTo>
                    <a:pt x="176" y="3"/>
                  </a:lnTo>
                  <a:lnTo>
                    <a:pt x="177" y="3"/>
                  </a:lnTo>
                  <a:lnTo>
                    <a:pt x="178" y="3"/>
                  </a:lnTo>
                  <a:lnTo>
                    <a:pt x="179" y="3"/>
                  </a:lnTo>
                  <a:lnTo>
                    <a:pt x="181" y="4"/>
                  </a:lnTo>
                  <a:lnTo>
                    <a:pt x="183" y="4"/>
                  </a:lnTo>
                  <a:lnTo>
                    <a:pt x="184" y="4"/>
                  </a:lnTo>
                  <a:lnTo>
                    <a:pt x="184" y="5"/>
                  </a:lnTo>
                  <a:lnTo>
                    <a:pt x="186" y="7"/>
                  </a:lnTo>
                  <a:lnTo>
                    <a:pt x="187" y="7"/>
                  </a:lnTo>
                  <a:lnTo>
                    <a:pt x="188" y="7"/>
                  </a:lnTo>
                  <a:lnTo>
                    <a:pt x="190" y="5"/>
                  </a:lnTo>
                  <a:lnTo>
                    <a:pt x="191" y="4"/>
                  </a:lnTo>
                  <a:lnTo>
                    <a:pt x="192" y="4"/>
                  </a:lnTo>
                  <a:lnTo>
                    <a:pt x="193" y="4"/>
                  </a:lnTo>
                  <a:lnTo>
                    <a:pt x="194" y="4"/>
                  </a:lnTo>
                  <a:lnTo>
                    <a:pt x="195" y="3"/>
                  </a:lnTo>
                  <a:lnTo>
                    <a:pt x="198" y="3"/>
                  </a:lnTo>
                  <a:lnTo>
                    <a:pt x="199" y="2"/>
                  </a:lnTo>
                  <a:lnTo>
                    <a:pt x="199" y="1"/>
                  </a:lnTo>
                  <a:lnTo>
                    <a:pt x="200" y="1"/>
                  </a:lnTo>
                  <a:lnTo>
                    <a:pt x="200" y="0"/>
                  </a:lnTo>
                  <a:lnTo>
                    <a:pt x="201" y="0"/>
                  </a:lnTo>
                  <a:lnTo>
                    <a:pt x="202" y="0"/>
                  </a:lnTo>
                  <a:lnTo>
                    <a:pt x="202" y="1"/>
                  </a:lnTo>
                  <a:lnTo>
                    <a:pt x="204" y="2"/>
                  </a:lnTo>
                  <a:lnTo>
                    <a:pt x="205" y="2"/>
                  </a:lnTo>
                  <a:lnTo>
                    <a:pt x="206" y="2"/>
                  </a:lnTo>
                  <a:lnTo>
                    <a:pt x="207" y="2"/>
                  </a:lnTo>
                  <a:lnTo>
                    <a:pt x="207" y="3"/>
                  </a:lnTo>
                  <a:lnTo>
                    <a:pt x="208" y="3"/>
                  </a:lnTo>
                  <a:lnTo>
                    <a:pt x="209" y="3"/>
                  </a:lnTo>
                  <a:lnTo>
                    <a:pt x="209" y="2"/>
                  </a:lnTo>
                  <a:lnTo>
                    <a:pt x="211" y="3"/>
                  </a:lnTo>
                  <a:lnTo>
                    <a:pt x="211" y="2"/>
                  </a:lnTo>
                  <a:lnTo>
                    <a:pt x="212" y="2"/>
                  </a:lnTo>
                  <a:lnTo>
                    <a:pt x="212" y="1"/>
                  </a:lnTo>
                  <a:lnTo>
                    <a:pt x="211" y="0"/>
                  </a:lnTo>
                  <a:lnTo>
                    <a:pt x="212" y="0"/>
                  </a:lnTo>
                  <a:lnTo>
                    <a:pt x="213" y="0"/>
                  </a:lnTo>
                  <a:lnTo>
                    <a:pt x="214" y="0"/>
                  </a:lnTo>
                  <a:lnTo>
                    <a:pt x="214" y="1"/>
                  </a:lnTo>
                  <a:lnTo>
                    <a:pt x="215" y="1"/>
                  </a:lnTo>
                  <a:lnTo>
                    <a:pt x="216" y="2"/>
                  </a:lnTo>
                  <a:lnTo>
                    <a:pt x="217" y="2"/>
                  </a:lnTo>
                  <a:lnTo>
                    <a:pt x="219" y="2"/>
                  </a:lnTo>
                  <a:lnTo>
                    <a:pt x="219" y="1"/>
                  </a:lnTo>
                  <a:lnTo>
                    <a:pt x="219" y="2"/>
                  </a:lnTo>
                  <a:lnTo>
                    <a:pt x="219" y="3"/>
                  </a:lnTo>
                  <a:lnTo>
                    <a:pt x="220" y="3"/>
                  </a:lnTo>
                  <a:lnTo>
                    <a:pt x="222" y="3"/>
                  </a:lnTo>
                  <a:lnTo>
                    <a:pt x="224" y="2"/>
                  </a:lnTo>
                  <a:lnTo>
                    <a:pt x="226" y="2"/>
                  </a:lnTo>
                  <a:lnTo>
                    <a:pt x="227" y="3"/>
                  </a:lnTo>
                  <a:lnTo>
                    <a:pt x="227" y="2"/>
                  </a:lnTo>
                  <a:lnTo>
                    <a:pt x="227" y="3"/>
                  </a:lnTo>
                  <a:lnTo>
                    <a:pt x="228" y="3"/>
                  </a:lnTo>
                  <a:lnTo>
                    <a:pt x="229"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5" name="Freeform 879">
              <a:extLst>
                <a:ext uri="{FF2B5EF4-FFF2-40B4-BE49-F238E27FC236}">
                  <a16:creationId xmlns="" xmlns:a16="http://schemas.microsoft.com/office/drawing/2014/main" id="{BA4A201B-B09F-44CA-9940-5E4BE1369755}"/>
                </a:ext>
              </a:extLst>
            </p:cNvPr>
            <p:cNvSpPr>
              <a:spLocks noEditPoints="1"/>
            </p:cNvSpPr>
            <p:nvPr/>
          </p:nvSpPr>
          <p:spPr bwMode="auto">
            <a:xfrm>
              <a:off x="4433366" y="3041723"/>
              <a:ext cx="296134" cy="130197"/>
            </a:xfrm>
            <a:custGeom>
              <a:avLst/>
              <a:gdLst>
                <a:gd name="T0" fmla="*/ 164 w 232"/>
                <a:gd name="T1" fmla="*/ 65 h 102"/>
                <a:gd name="T2" fmla="*/ 165 w 232"/>
                <a:gd name="T3" fmla="*/ 69 h 102"/>
                <a:gd name="T4" fmla="*/ 30 w 232"/>
                <a:gd name="T5" fmla="*/ 44 h 102"/>
                <a:gd name="T6" fmla="*/ 21 w 232"/>
                <a:gd name="T7" fmla="*/ 43 h 102"/>
                <a:gd name="T8" fmla="*/ 35 w 232"/>
                <a:gd name="T9" fmla="*/ 35 h 102"/>
                <a:gd name="T10" fmla="*/ 34 w 232"/>
                <a:gd name="T11" fmla="*/ 34 h 102"/>
                <a:gd name="T12" fmla="*/ 21 w 232"/>
                <a:gd name="T13" fmla="*/ 35 h 102"/>
                <a:gd name="T14" fmla="*/ 22 w 232"/>
                <a:gd name="T15" fmla="*/ 30 h 102"/>
                <a:gd name="T16" fmla="*/ 3 w 232"/>
                <a:gd name="T17" fmla="*/ 27 h 102"/>
                <a:gd name="T18" fmla="*/ 19 w 232"/>
                <a:gd name="T19" fmla="*/ 27 h 102"/>
                <a:gd name="T20" fmla="*/ 14 w 232"/>
                <a:gd name="T21" fmla="*/ 25 h 102"/>
                <a:gd name="T22" fmla="*/ 10 w 232"/>
                <a:gd name="T23" fmla="*/ 26 h 102"/>
                <a:gd name="T24" fmla="*/ 13 w 232"/>
                <a:gd name="T25" fmla="*/ 32 h 102"/>
                <a:gd name="T26" fmla="*/ 13 w 232"/>
                <a:gd name="T27" fmla="*/ 37 h 102"/>
                <a:gd name="T28" fmla="*/ 5 w 232"/>
                <a:gd name="T29" fmla="*/ 37 h 102"/>
                <a:gd name="T30" fmla="*/ 11 w 232"/>
                <a:gd name="T31" fmla="*/ 33 h 102"/>
                <a:gd name="T32" fmla="*/ 6 w 232"/>
                <a:gd name="T33" fmla="*/ 26 h 102"/>
                <a:gd name="T34" fmla="*/ 5 w 232"/>
                <a:gd name="T35" fmla="*/ 21 h 102"/>
                <a:gd name="T36" fmla="*/ 20 w 232"/>
                <a:gd name="T37" fmla="*/ 18 h 102"/>
                <a:gd name="T38" fmla="*/ 181 w 232"/>
                <a:gd name="T39" fmla="*/ 4 h 102"/>
                <a:gd name="T40" fmla="*/ 185 w 232"/>
                <a:gd name="T41" fmla="*/ 4 h 102"/>
                <a:gd name="T42" fmla="*/ 195 w 232"/>
                <a:gd name="T43" fmla="*/ 9 h 102"/>
                <a:gd name="T44" fmla="*/ 202 w 232"/>
                <a:gd name="T45" fmla="*/ 13 h 102"/>
                <a:gd name="T46" fmla="*/ 209 w 232"/>
                <a:gd name="T47" fmla="*/ 19 h 102"/>
                <a:gd name="T48" fmla="*/ 217 w 232"/>
                <a:gd name="T49" fmla="*/ 16 h 102"/>
                <a:gd name="T50" fmla="*/ 221 w 232"/>
                <a:gd name="T51" fmla="*/ 20 h 102"/>
                <a:gd name="T52" fmla="*/ 228 w 232"/>
                <a:gd name="T53" fmla="*/ 23 h 102"/>
                <a:gd name="T54" fmla="*/ 228 w 232"/>
                <a:gd name="T55" fmla="*/ 25 h 102"/>
                <a:gd name="T56" fmla="*/ 229 w 232"/>
                <a:gd name="T57" fmla="*/ 30 h 102"/>
                <a:gd name="T58" fmla="*/ 232 w 232"/>
                <a:gd name="T59" fmla="*/ 39 h 102"/>
                <a:gd name="T60" fmla="*/ 227 w 232"/>
                <a:gd name="T61" fmla="*/ 47 h 102"/>
                <a:gd name="T62" fmla="*/ 221 w 232"/>
                <a:gd name="T63" fmla="*/ 55 h 102"/>
                <a:gd name="T64" fmla="*/ 212 w 232"/>
                <a:gd name="T65" fmla="*/ 63 h 102"/>
                <a:gd name="T66" fmla="*/ 197 w 232"/>
                <a:gd name="T67" fmla="*/ 69 h 102"/>
                <a:gd name="T68" fmla="*/ 192 w 232"/>
                <a:gd name="T69" fmla="*/ 77 h 102"/>
                <a:gd name="T70" fmla="*/ 189 w 232"/>
                <a:gd name="T71" fmla="*/ 79 h 102"/>
                <a:gd name="T72" fmla="*/ 186 w 232"/>
                <a:gd name="T73" fmla="*/ 88 h 102"/>
                <a:gd name="T74" fmla="*/ 182 w 232"/>
                <a:gd name="T75" fmla="*/ 97 h 102"/>
                <a:gd name="T76" fmla="*/ 176 w 232"/>
                <a:gd name="T77" fmla="*/ 100 h 102"/>
                <a:gd name="T78" fmla="*/ 171 w 232"/>
                <a:gd name="T79" fmla="*/ 93 h 102"/>
                <a:gd name="T80" fmla="*/ 163 w 232"/>
                <a:gd name="T81" fmla="*/ 91 h 102"/>
                <a:gd name="T82" fmla="*/ 161 w 232"/>
                <a:gd name="T83" fmla="*/ 90 h 102"/>
                <a:gd name="T84" fmla="*/ 163 w 232"/>
                <a:gd name="T85" fmla="*/ 85 h 102"/>
                <a:gd name="T86" fmla="*/ 162 w 232"/>
                <a:gd name="T87" fmla="*/ 77 h 102"/>
                <a:gd name="T88" fmla="*/ 164 w 232"/>
                <a:gd name="T89" fmla="*/ 76 h 102"/>
                <a:gd name="T90" fmla="*/ 168 w 232"/>
                <a:gd name="T91" fmla="*/ 69 h 102"/>
                <a:gd name="T92" fmla="*/ 168 w 232"/>
                <a:gd name="T93" fmla="*/ 60 h 102"/>
                <a:gd name="T94" fmla="*/ 168 w 232"/>
                <a:gd name="T95" fmla="*/ 58 h 102"/>
                <a:gd name="T96" fmla="*/ 167 w 232"/>
                <a:gd name="T97" fmla="*/ 62 h 102"/>
                <a:gd name="T98" fmla="*/ 163 w 232"/>
                <a:gd name="T99" fmla="*/ 64 h 102"/>
                <a:gd name="T100" fmla="*/ 154 w 232"/>
                <a:gd name="T101" fmla="*/ 60 h 102"/>
                <a:gd name="T102" fmla="*/ 155 w 232"/>
                <a:gd name="T103" fmla="*/ 53 h 102"/>
                <a:gd name="T104" fmla="*/ 154 w 232"/>
                <a:gd name="T105" fmla="*/ 42 h 102"/>
                <a:gd name="T106" fmla="*/ 157 w 232"/>
                <a:gd name="T107" fmla="*/ 36 h 102"/>
                <a:gd name="T108" fmla="*/ 160 w 232"/>
                <a:gd name="T109" fmla="*/ 33 h 102"/>
                <a:gd name="T110" fmla="*/ 162 w 232"/>
                <a:gd name="T111" fmla="*/ 25 h 102"/>
                <a:gd name="T112" fmla="*/ 165 w 232"/>
                <a:gd name="T113" fmla="*/ 15 h 102"/>
                <a:gd name="T114" fmla="*/ 167 w 232"/>
                <a:gd name="T115" fmla="*/ 9 h 102"/>
                <a:gd name="T116" fmla="*/ 171 w 232"/>
                <a:gd name="T117" fmla="*/ 7 h 102"/>
                <a:gd name="T118" fmla="*/ 179 w 232"/>
                <a:gd name="T119" fmla="*/ 5 h 102"/>
                <a:gd name="T120" fmla="*/ 182 w 232"/>
                <a:gd name="T12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 h="102">
                  <a:moveTo>
                    <a:pt x="164" y="70"/>
                  </a:moveTo>
                  <a:lnTo>
                    <a:pt x="163" y="70"/>
                  </a:lnTo>
                  <a:lnTo>
                    <a:pt x="163" y="71"/>
                  </a:lnTo>
                  <a:lnTo>
                    <a:pt x="163" y="70"/>
                  </a:lnTo>
                  <a:lnTo>
                    <a:pt x="162" y="70"/>
                  </a:lnTo>
                  <a:lnTo>
                    <a:pt x="162" y="68"/>
                  </a:lnTo>
                  <a:lnTo>
                    <a:pt x="163" y="67"/>
                  </a:lnTo>
                  <a:lnTo>
                    <a:pt x="163" y="65"/>
                  </a:lnTo>
                  <a:lnTo>
                    <a:pt x="164" y="65"/>
                  </a:lnTo>
                  <a:lnTo>
                    <a:pt x="165" y="64"/>
                  </a:lnTo>
                  <a:lnTo>
                    <a:pt x="165" y="65"/>
                  </a:lnTo>
                  <a:lnTo>
                    <a:pt x="167" y="65"/>
                  </a:lnTo>
                  <a:lnTo>
                    <a:pt x="168" y="65"/>
                  </a:lnTo>
                  <a:lnTo>
                    <a:pt x="167" y="65"/>
                  </a:lnTo>
                  <a:lnTo>
                    <a:pt x="167" y="67"/>
                  </a:lnTo>
                  <a:lnTo>
                    <a:pt x="165" y="67"/>
                  </a:lnTo>
                  <a:lnTo>
                    <a:pt x="165" y="68"/>
                  </a:lnTo>
                  <a:lnTo>
                    <a:pt x="165" y="69"/>
                  </a:lnTo>
                  <a:lnTo>
                    <a:pt x="164" y="69"/>
                  </a:lnTo>
                  <a:lnTo>
                    <a:pt x="164" y="70"/>
                  </a:lnTo>
                  <a:close/>
                  <a:moveTo>
                    <a:pt x="168" y="64"/>
                  </a:moveTo>
                  <a:lnTo>
                    <a:pt x="168" y="63"/>
                  </a:lnTo>
                  <a:lnTo>
                    <a:pt x="168" y="62"/>
                  </a:lnTo>
                  <a:lnTo>
                    <a:pt x="169" y="62"/>
                  </a:lnTo>
                  <a:lnTo>
                    <a:pt x="169" y="63"/>
                  </a:lnTo>
                  <a:lnTo>
                    <a:pt x="168" y="64"/>
                  </a:lnTo>
                  <a:close/>
                  <a:moveTo>
                    <a:pt x="30" y="44"/>
                  </a:moveTo>
                  <a:lnTo>
                    <a:pt x="32" y="44"/>
                  </a:lnTo>
                  <a:lnTo>
                    <a:pt x="30" y="44"/>
                  </a:lnTo>
                  <a:lnTo>
                    <a:pt x="29" y="44"/>
                  </a:lnTo>
                  <a:lnTo>
                    <a:pt x="30" y="44"/>
                  </a:lnTo>
                  <a:close/>
                  <a:moveTo>
                    <a:pt x="20" y="42"/>
                  </a:moveTo>
                  <a:lnTo>
                    <a:pt x="21" y="42"/>
                  </a:lnTo>
                  <a:lnTo>
                    <a:pt x="21" y="43"/>
                  </a:lnTo>
                  <a:lnTo>
                    <a:pt x="20" y="43"/>
                  </a:lnTo>
                  <a:lnTo>
                    <a:pt x="21" y="43"/>
                  </a:lnTo>
                  <a:lnTo>
                    <a:pt x="20" y="43"/>
                  </a:lnTo>
                  <a:lnTo>
                    <a:pt x="20" y="44"/>
                  </a:lnTo>
                  <a:lnTo>
                    <a:pt x="19" y="43"/>
                  </a:lnTo>
                  <a:lnTo>
                    <a:pt x="19" y="42"/>
                  </a:lnTo>
                  <a:lnTo>
                    <a:pt x="20" y="42"/>
                  </a:lnTo>
                  <a:close/>
                  <a:moveTo>
                    <a:pt x="35" y="34"/>
                  </a:moveTo>
                  <a:lnTo>
                    <a:pt x="36" y="34"/>
                  </a:lnTo>
                  <a:lnTo>
                    <a:pt x="36" y="35"/>
                  </a:lnTo>
                  <a:lnTo>
                    <a:pt x="35" y="35"/>
                  </a:lnTo>
                  <a:lnTo>
                    <a:pt x="35" y="36"/>
                  </a:lnTo>
                  <a:lnTo>
                    <a:pt x="34" y="37"/>
                  </a:lnTo>
                  <a:lnTo>
                    <a:pt x="33" y="37"/>
                  </a:lnTo>
                  <a:lnTo>
                    <a:pt x="32" y="37"/>
                  </a:lnTo>
                  <a:lnTo>
                    <a:pt x="32" y="36"/>
                  </a:lnTo>
                  <a:lnTo>
                    <a:pt x="33" y="36"/>
                  </a:lnTo>
                  <a:lnTo>
                    <a:pt x="33" y="35"/>
                  </a:lnTo>
                  <a:lnTo>
                    <a:pt x="34" y="35"/>
                  </a:lnTo>
                  <a:lnTo>
                    <a:pt x="34" y="34"/>
                  </a:lnTo>
                  <a:lnTo>
                    <a:pt x="35" y="34"/>
                  </a:lnTo>
                  <a:close/>
                  <a:moveTo>
                    <a:pt x="22" y="30"/>
                  </a:moveTo>
                  <a:lnTo>
                    <a:pt x="22" y="32"/>
                  </a:lnTo>
                  <a:lnTo>
                    <a:pt x="24" y="32"/>
                  </a:lnTo>
                  <a:lnTo>
                    <a:pt x="24" y="33"/>
                  </a:lnTo>
                  <a:lnTo>
                    <a:pt x="24" y="34"/>
                  </a:lnTo>
                  <a:lnTo>
                    <a:pt x="22" y="34"/>
                  </a:lnTo>
                  <a:lnTo>
                    <a:pt x="21" y="34"/>
                  </a:lnTo>
                  <a:lnTo>
                    <a:pt x="21" y="35"/>
                  </a:lnTo>
                  <a:lnTo>
                    <a:pt x="20" y="35"/>
                  </a:lnTo>
                  <a:lnTo>
                    <a:pt x="20" y="34"/>
                  </a:lnTo>
                  <a:lnTo>
                    <a:pt x="19" y="34"/>
                  </a:lnTo>
                  <a:lnTo>
                    <a:pt x="19" y="33"/>
                  </a:lnTo>
                  <a:lnTo>
                    <a:pt x="19" y="32"/>
                  </a:lnTo>
                  <a:lnTo>
                    <a:pt x="19" y="30"/>
                  </a:lnTo>
                  <a:lnTo>
                    <a:pt x="20" y="30"/>
                  </a:lnTo>
                  <a:lnTo>
                    <a:pt x="21" y="30"/>
                  </a:lnTo>
                  <a:lnTo>
                    <a:pt x="22" y="30"/>
                  </a:lnTo>
                  <a:close/>
                  <a:moveTo>
                    <a:pt x="6" y="27"/>
                  </a:moveTo>
                  <a:lnTo>
                    <a:pt x="6" y="28"/>
                  </a:lnTo>
                  <a:lnTo>
                    <a:pt x="6" y="30"/>
                  </a:lnTo>
                  <a:lnTo>
                    <a:pt x="5" y="30"/>
                  </a:lnTo>
                  <a:lnTo>
                    <a:pt x="4" y="30"/>
                  </a:lnTo>
                  <a:lnTo>
                    <a:pt x="4" y="29"/>
                  </a:lnTo>
                  <a:lnTo>
                    <a:pt x="3" y="29"/>
                  </a:lnTo>
                  <a:lnTo>
                    <a:pt x="3" y="28"/>
                  </a:lnTo>
                  <a:lnTo>
                    <a:pt x="3" y="27"/>
                  </a:lnTo>
                  <a:lnTo>
                    <a:pt x="4" y="27"/>
                  </a:lnTo>
                  <a:lnTo>
                    <a:pt x="5" y="27"/>
                  </a:lnTo>
                  <a:lnTo>
                    <a:pt x="6" y="27"/>
                  </a:lnTo>
                  <a:close/>
                  <a:moveTo>
                    <a:pt x="15" y="25"/>
                  </a:moveTo>
                  <a:lnTo>
                    <a:pt x="15" y="26"/>
                  </a:lnTo>
                  <a:lnTo>
                    <a:pt x="17" y="26"/>
                  </a:lnTo>
                  <a:lnTo>
                    <a:pt x="18" y="26"/>
                  </a:lnTo>
                  <a:lnTo>
                    <a:pt x="18" y="27"/>
                  </a:lnTo>
                  <a:lnTo>
                    <a:pt x="19" y="27"/>
                  </a:lnTo>
                  <a:lnTo>
                    <a:pt x="18" y="27"/>
                  </a:lnTo>
                  <a:lnTo>
                    <a:pt x="19" y="27"/>
                  </a:lnTo>
                  <a:lnTo>
                    <a:pt x="18" y="28"/>
                  </a:lnTo>
                  <a:lnTo>
                    <a:pt x="17" y="28"/>
                  </a:lnTo>
                  <a:lnTo>
                    <a:pt x="15" y="28"/>
                  </a:lnTo>
                  <a:lnTo>
                    <a:pt x="14" y="28"/>
                  </a:lnTo>
                  <a:lnTo>
                    <a:pt x="14" y="27"/>
                  </a:lnTo>
                  <a:lnTo>
                    <a:pt x="14" y="26"/>
                  </a:lnTo>
                  <a:lnTo>
                    <a:pt x="14" y="25"/>
                  </a:lnTo>
                  <a:lnTo>
                    <a:pt x="15" y="25"/>
                  </a:lnTo>
                  <a:close/>
                  <a:moveTo>
                    <a:pt x="7" y="20"/>
                  </a:moveTo>
                  <a:lnTo>
                    <a:pt x="7" y="21"/>
                  </a:lnTo>
                  <a:lnTo>
                    <a:pt x="8" y="21"/>
                  </a:lnTo>
                  <a:lnTo>
                    <a:pt x="8" y="22"/>
                  </a:lnTo>
                  <a:lnTo>
                    <a:pt x="10" y="22"/>
                  </a:lnTo>
                  <a:lnTo>
                    <a:pt x="10" y="23"/>
                  </a:lnTo>
                  <a:lnTo>
                    <a:pt x="10" y="25"/>
                  </a:lnTo>
                  <a:lnTo>
                    <a:pt x="10" y="26"/>
                  </a:lnTo>
                  <a:lnTo>
                    <a:pt x="11" y="27"/>
                  </a:lnTo>
                  <a:lnTo>
                    <a:pt x="11" y="28"/>
                  </a:lnTo>
                  <a:lnTo>
                    <a:pt x="12" y="28"/>
                  </a:lnTo>
                  <a:lnTo>
                    <a:pt x="12" y="29"/>
                  </a:lnTo>
                  <a:lnTo>
                    <a:pt x="13" y="29"/>
                  </a:lnTo>
                  <a:lnTo>
                    <a:pt x="13" y="30"/>
                  </a:lnTo>
                  <a:lnTo>
                    <a:pt x="13" y="32"/>
                  </a:lnTo>
                  <a:lnTo>
                    <a:pt x="12" y="32"/>
                  </a:lnTo>
                  <a:lnTo>
                    <a:pt x="13" y="32"/>
                  </a:lnTo>
                  <a:lnTo>
                    <a:pt x="13" y="33"/>
                  </a:lnTo>
                  <a:lnTo>
                    <a:pt x="14" y="33"/>
                  </a:lnTo>
                  <a:lnTo>
                    <a:pt x="14" y="34"/>
                  </a:lnTo>
                  <a:lnTo>
                    <a:pt x="15" y="34"/>
                  </a:lnTo>
                  <a:lnTo>
                    <a:pt x="15" y="35"/>
                  </a:lnTo>
                  <a:lnTo>
                    <a:pt x="14" y="35"/>
                  </a:lnTo>
                  <a:lnTo>
                    <a:pt x="14" y="36"/>
                  </a:lnTo>
                  <a:lnTo>
                    <a:pt x="14" y="37"/>
                  </a:lnTo>
                  <a:lnTo>
                    <a:pt x="13" y="37"/>
                  </a:lnTo>
                  <a:lnTo>
                    <a:pt x="13" y="39"/>
                  </a:lnTo>
                  <a:lnTo>
                    <a:pt x="13" y="37"/>
                  </a:lnTo>
                  <a:lnTo>
                    <a:pt x="12" y="37"/>
                  </a:lnTo>
                  <a:lnTo>
                    <a:pt x="12" y="39"/>
                  </a:lnTo>
                  <a:lnTo>
                    <a:pt x="10" y="39"/>
                  </a:lnTo>
                  <a:lnTo>
                    <a:pt x="8" y="39"/>
                  </a:lnTo>
                  <a:lnTo>
                    <a:pt x="6" y="39"/>
                  </a:lnTo>
                  <a:lnTo>
                    <a:pt x="6" y="37"/>
                  </a:lnTo>
                  <a:lnTo>
                    <a:pt x="5" y="37"/>
                  </a:lnTo>
                  <a:lnTo>
                    <a:pt x="5" y="36"/>
                  </a:lnTo>
                  <a:lnTo>
                    <a:pt x="6" y="35"/>
                  </a:lnTo>
                  <a:lnTo>
                    <a:pt x="7" y="34"/>
                  </a:lnTo>
                  <a:lnTo>
                    <a:pt x="8" y="34"/>
                  </a:lnTo>
                  <a:lnTo>
                    <a:pt x="8" y="33"/>
                  </a:lnTo>
                  <a:lnTo>
                    <a:pt x="10" y="33"/>
                  </a:lnTo>
                  <a:lnTo>
                    <a:pt x="10" y="34"/>
                  </a:lnTo>
                  <a:lnTo>
                    <a:pt x="10" y="33"/>
                  </a:lnTo>
                  <a:lnTo>
                    <a:pt x="11" y="33"/>
                  </a:lnTo>
                  <a:lnTo>
                    <a:pt x="11" y="32"/>
                  </a:lnTo>
                  <a:lnTo>
                    <a:pt x="10" y="32"/>
                  </a:lnTo>
                  <a:lnTo>
                    <a:pt x="10" y="30"/>
                  </a:lnTo>
                  <a:lnTo>
                    <a:pt x="8" y="29"/>
                  </a:lnTo>
                  <a:lnTo>
                    <a:pt x="8" y="28"/>
                  </a:lnTo>
                  <a:lnTo>
                    <a:pt x="7" y="28"/>
                  </a:lnTo>
                  <a:lnTo>
                    <a:pt x="7" y="27"/>
                  </a:lnTo>
                  <a:lnTo>
                    <a:pt x="6" y="27"/>
                  </a:lnTo>
                  <a:lnTo>
                    <a:pt x="6" y="26"/>
                  </a:lnTo>
                  <a:lnTo>
                    <a:pt x="7" y="26"/>
                  </a:lnTo>
                  <a:lnTo>
                    <a:pt x="6" y="26"/>
                  </a:lnTo>
                  <a:lnTo>
                    <a:pt x="6" y="25"/>
                  </a:lnTo>
                  <a:lnTo>
                    <a:pt x="6" y="23"/>
                  </a:lnTo>
                  <a:lnTo>
                    <a:pt x="5" y="23"/>
                  </a:lnTo>
                  <a:lnTo>
                    <a:pt x="4" y="23"/>
                  </a:lnTo>
                  <a:lnTo>
                    <a:pt x="4" y="22"/>
                  </a:lnTo>
                  <a:lnTo>
                    <a:pt x="5" y="22"/>
                  </a:lnTo>
                  <a:lnTo>
                    <a:pt x="5" y="21"/>
                  </a:lnTo>
                  <a:lnTo>
                    <a:pt x="6" y="21"/>
                  </a:lnTo>
                  <a:lnTo>
                    <a:pt x="6" y="20"/>
                  </a:lnTo>
                  <a:lnTo>
                    <a:pt x="7" y="20"/>
                  </a:lnTo>
                  <a:close/>
                  <a:moveTo>
                    <a:pt x="20" y="19"/>
                  </a:moveTo>
                  <a:lnTo>
                    <a:pt x="19" y="19"/>
                  </a:lnTo>
                  <a:lnTo>
                    <a:pt x="19" y="18"/>
                  </a:lnTo>
                  <a:lnTo>
                    <a:pt x="19" y="16"/>
                  </a:lnTo>
                  <a:lnTo>
                    <a:pt x="20" y="16"/>
                  </a:lnTo>
                  <a:lnTo>
                    <a:pt x="20" y="18"/>
                  </a:lnTo>
                  <a:lnTo>
                    <a:pt x="20" y="19"/>
                  </a:lnTo>
                  <a:close/>
                  <a:moveTo>
                    <a:pt x="15" y="13"/>
                  </a:moveTo>
                  <a:lnTo>
                    <a:pt x="15" y="14"/>
                  </a:lnTo>
                  <a:lnTo>
                    <a:pt x="14" y="14"/>
                  </a:lnTo>
                  <a:lnTo>
                    <a:pt x="15" y="13"/>
                  </a:lnTo>
                  <a:lnTo>
                    <a:pt x="15" y="12"/>
                  </a:lnTo>
                  <a:lnTo>
                    <a:pt x="15" y="13"/>
                  </a:lnTo>
                  <a:close/>
                  <a:moveTo>
                    <a:pt x="181" y="2"/>
                  </a:moveTo>
                  <a:lnTo>
                    <a:pt x="181" y="4"/>
                  </a:lnTo>
                  <a:lnTo>
                    <a:pt x="179" y="2"/>
                  </a:lnTo>
                  <a:lnTo>
                    <a:pt x="181" y="1"/>
                  </a:lnTo>
                  <a:lnTo>
                    <a:pt x="181" y="2"/>
                  </a:lnTo>
                  <a:close/>
                  <a:moveTo>
                    <a:pt x="1" y="1"/>
                  </a:moveTo>
                  <a:lnTo>
                    <a:pt x="0" y="1"/>
                  </a:lnTo>
                  <a:lnTo>
                    <a:pt x="1" y="1"/>
                  </a:lnTo>
                  <a:close/>
                  <a:moveTo>
                    <a:pt x="184" y="2"/>
                  </a:moveTo>
                  <a:lnTo>
                    <a:pt x="185" y="2"/>
                  </a:lnTo>
                  <a:lnTo>
                    <a:pt x="185" y="4"/>
                  </a:lnTo>
                  <a:lnTo>
                    <a:pt x="186" y="4"/>
                  </a:lnTo>
                  <a:lnTo>
                    <a:pt x="189" y="6"/>
                  </a:lnTo>
                  <a:lnTo>
                    <a:pt x="190" y="6"/>
                  </a:lnTo>
                  <a:lnTo>
                    <a:pt x="190" y="7"/>
                  </a:lnTo>
                  <a:lnTo>
                    <a:pt x="192" y="8"/>
                  </a:lnTo>
                  <a:lnTo>
                    <a:pt x="193" y="8"/>
                  </a:lnTo>
                  <a:lnTo>
                    <a:pt x="195" y="9"/>
                  </a:lnTo>
                  <a:lnTo>
                    <a:pt x="195" y="8"/>
                  </a:lnTo>
                  <a:lnTo>
                    <a:pt x="195" y="9"/>
                  </a:lnTo>
                  <a:lnTo>
                    <a:pt x="196" y="9"/>
                  </a:lnTo>
                  <a:lnTo>
                    <a:pt x="197" y="9"/>
                  </a:lnTo>
                  <a:lnTo>
                    <a:pt x="198" y="9"/>
                  </a:lnTo>
                  <a:lnTo>
                    <a:pt x="198" y="11"/>
                  </a:lnTo>
                  <a:lnTo>
                    <a:pt x="198" y="12"/>
                  </a:lnTo>
                  <a:lnTo>
                    <a:pt x="199" y="12"/>
                  </a:lnTo>
                  <a:lnTo>
                    <a:pt x="200" y="12"/>
                  </a:lnTo>
                  <a:lnTo>
                    <a:pt x="200" y="13"/>
                  </a:lnTo>
                  <a:lnTo>
                    <a:pt x="202" y="13"/>
                  </a:lnTo>
                  <a:lnTo>
                    <a:pt x="202" y="15"/>
                  </a:lnTo>
                  <a:lnTo>
                    <a:pt x="202" y="16"/>
                  </a:lnTo>
                  <a:lnTo>
                    <a:pt x="203" y="16"/>
                  </a:lnTo>
                  <a:lnTo>
                    <a:pt x="204" y="18"/>
                  </a:lnTo>
                  <a:lnTo>
                    <a:pt x="205" y="18"/>
                  </a:lnTo>
                  <a:lnTo>
                    <a:pt x="206" y="18"/>
                  </a:lnTo>
                  <a:lnTo>
                    <a:pt x="207" y="18"/>
                  </a:lnTo>
                  <a:lnTo>
                    <a:pt x="209" y="18"/>
                  </a:lnTo>
                  <a:lnTo>
                    <a:pt x="209" y="19"/>
                  </a:lnTo>
                  <a:lnTo>
                    <a:pt x="210" y="19"/>
                  </a:lnTo>
                  <a:lnTo>
                    <a:pt x="211" y="19"/>
                  </a:lnTo>
                  <a:lnTo>
                    <a:pt x="212" y="19"/>
                  </a:lnTo>
                  <a:lnTo>
                    <a:pt x="213" y="19"/>
                  </a:lnTo>
                  <a:lnTo>
                    <a:pt x="214" y="19"/>
                  </a:lnTo>
                  <a:lnTo>
                    <a:pt x="216" y="19"/>
                  </a:lnTo>
                  <a:lnTo>
                    <a:pt x="216" y="18"/>
                  </a:lnTo>
                  <a:lnTo>
                    <a:pt x="216" y="16"/>
                  </a:lnTo>
                  <a:lnTo>
                    <a:pt x="217" y="16"/>
                  </a:lnTo>
                  <a:lnTo>
                    <a:pt x="217" y="15"/>
                  </a:lnTo>
                  <a:lnTo>
                    <a:pt x="218" y="16"/>
                  </a:lnTo>
                  <a:lnTo>
                    <a:pt x="219" y="16"/>
                  </a:lnTo>
                  <a:lnTo>
                    <a:pt x="219" y="18"/>
                  </a:lnTo>
                  <a:lnTo>
                    <a:pt x="220" y="18"/>
                  </a:lnTo>
                  <a:lnTo>
                    <a:pt x="220" y="16"/>
                  </a:lnTo>
                  <a:lnTo>
                    <a:pt x="220" y="18"/>
                  </a:lnTo>
                  <a:lnTo>
                    <a:pt x="221" y="19"/>
                  </a:lnTo>
                  <a:lnTo>
                    <a:pt x="221" y="20"/>
                  </a:lnTo>
                  <a:lnTo>
                    <a:pt x="222" y="20"/>
                  </a:lnTo>
                  <a:lnTo>
                    <a:pt x="224" y="20"/>
                  </a:lnTo>
                  <a:lnTo>
                    <a:pt x="224" y="21"/>
                  </a:lnTo>
                  <a:lnTo>
                    <a:pt x="225" y="21"/>
                  </a:lnTo>
                  <a:lnTo>
                    <a:pt x="226" y="21"/>
                  </a:lnTo>
                  <a:lnTo>
                    <a:pt x="227" y="21"/>
                  </a:lnTo>
                  <a:lnTo>
                    <a:pt x="227" y="22"/>
                  </a:lnTo>
                  <a:lnTo>
                    <a:pt x="228" y="22"/>
                  </a:lnTo>
                  <a:lnTo>
                    <a:pt x="228" y="23"/>
                  </a:lnTo>
                  <a:lnTo>
                    <a:pt x="229" y="23"/>
                  </a:lnTo>
                  <a:lnTo>
                    <a:pt x="231" y="23"/>
                  </a:lnTo>
                  <a:lnTo>
                    <a:pt x="231" y="25"/>
                  </a:lnTo>
                  <a:lnTo>
                    <a:pt x="232" y="25"/>
                  </a:lnTo>
                  <a:lnTo>
                    <a:pt x="231" y="25"/>
                  </a:lnTo>
                  <a:lnTo>
                    <a:pt x="229" y="25"/>
                  </a:lnTo>
                  <a:lnTo>
                    <a:pt x="229" y="26"/>
                  </a:lnTo>
                  <a:lnTo>
                    <a:pt x="228" y="26"/>
                  </a:lnTo>
                  <a:lnTo>
                    <a:pt x="228" y="25"/>
                  </a:lnTo>
                  <a:lnTo>
                    <a:pt x="227" y="25"/>
                  </a:lnTo>
                  <a:lnTo>
                    <a:pt x="226" y="25"/>
                  </a:lnTo>
                  <a:lnTo>
                    <a:pt x="226" y="26"/>
                  </a:lnTo>
                  <a:lnTo>
                    <a:pt x="227" y="26"/>
                  </a:lnTo>
                  <a:lnTo>
                    <a:pt x="228" y="26"/>
                  </a:lnTo>
                  <a:lnTo>
                    <a:pt x="228" y="27"/>
                  </a:lnTo>
                  <a:lnTo>
                    <a:pt x="228" y="28"/>
                  </a:lnTo>
                  <a:lnTo>
                    <a:pt x="229" y="29"/>
                  </a:lnTo>
                  <a:lnTo>
                    <a:pt x="229" y="30"/>
                  </a:lnTo>
                  <a:lnTo>
                    <a:pt x="231" y="30"/>
                  </a:lnTo>
                  <a:lnTo>
                    <a:pt x="231" y="32"/>
                  </a:lnTo>
                  <a:lnTo>
                    <a:pt x="232" y="30"/>
                  </a:lnTo>
                  <a:lnTo>
                    <a:pt x="232" y="32"/>
                  </a:lnTo>
                  <a:lnTo>
                    <a:pt x="232" y="33"/>
                  </a:lnTo>
                  <a:lnTo>
                    <a:pt x="231" y="33"/>
                  </a:lnTo>
                  <a:lnTo>
                    <a:pt x="231" y="34"/>
                  </a:lnTo>
                  <a:lnTo>
                    <a:pt x="232" y="37"/>
                  </a:lnTo>
                  <a:lnTo>
                    <a:pt x="232" y="39"/>
                  </a:lnTo>
                  <a:lnTo>
                    <a:pt x="231" y="39"/>
                  </a:lnTo>
                  <a:lnTo>
                    <a:pt x="231" y="37"/>
                  </a:lnTo>
                  <a:lnTo>
                    <a:pt x="229" y="37"/>
                  </a:lnTo>
                  <a:lnTo>
                    <a:pt x="229" y="39"/>
                  </a:lnTo>
                  <a:lnTo>
                    <a:pt x="229" y="40"/>
                  </a:lnTo>
                  <a:lnTo>
                    <a:pt x="228" y="42"/>
                  </a:lnTo>
                  <a:lnTo>
                    <a:pt x="228" y="43"/>
                  </a:lnTo>
                  <a:lnTo>
                    <a:pt x="227" y="46"/>
                  </a:lnTo>
                  <a:lnTo>
                    <a:pt x="227" y="47"/>
                  </a:lnTo>
                  <a:lnTo>
                    <a:pt x="227" y="48"/>
                  </a:lnTo>
                  <a:lnTo>
                    <a:pt x="226" y="48"/>
                  </a:lnTo>
                  <a:lnTo>
                    <a:pt x="226" y="49"/>
                  </a:lnTo>
                  <a:lnTo>
                    <a:pt x="225" y="50"/>
                  </a:lnTo>
                  <a:lnTo>
                    <a:pt x="225" y="51"/>
                  </a:lnTo>
                  <a:lnTo>
                    <a:pt x="224" y="51"/>
                  </a:lnTo>
                  <a:lnTo>
                    <a:pt x="222" y="53"/>
                  </a:lnTo>
                  <a:lnTo>
                    <a:pt x="222" y="54"/>
                  </a:lnTo>
                  <a:lnTo>
                    <a:pt x="221" y="55"/>
                  </a:lnTo>
                  <a:lnTo>
                    <a:pt x="220" y="56"/>
                  </a:lnTo>
                  <a:lnTo>
                    <a:pt x="219" y="57"/>
                  </a:lnTo>
                  <a:lnTo>
                    <a:pt x="218" y="58"/>
                  </a:lnTo>
                  <a:lnTo>
                    <a:pt x="217" y="60"/>
                  </a:lnTo>
                  <a:lnTo>
                    <a:pt x="216" y="61"/>
                  </a:lnTo>
                  <a:lnTo>
                    <a:pt x="214" y="62"/>
                  </a:lnTo>
                  <a:lnTo>
                    <a:pt x="213" y="62"/>
                  </a:lnTo>
                  <a:lnTo>
                    <a:pt x="213" y="63"/>
                  </a:lnTo>
                  <a:lnTo>
                    <a:pt x="212" y="63"/>
                  </a:lnTo>
                  <a:lnTo>
                    <a:pt x="211" y="64"/>
                  </a:lnTo>
                  <a:lnTo>
                    <a:pt x="209" y="64"/>
                  </a:lnTo>
                  <a:lnTo>
                    <a:pt x="207" y="65"/>
                  </a:lnTo>
                  <a:lnTo>
                    <a:pt x="205" y="67"/>
                  </a:lnTo>
                  <a:lnTo>
                    <a:pt x="204" y="67"/>
                  </a:lnTo>
                  <a:lnTo>
                    <a:pt x="202" y="68"/>
                  </a:lnTo>
                  <a:lnTo>
                    <a:pt x="200" y="68"/>
                  </a:lnTo>
                  <a:lnTo>
                    <a:pt x="199" y="69"/>
                  </a:lnTo>
                  <a:lnTo>
                    <a:pt x="197" y="69"/>
                  </a:lnTo>
                  <a:lnTo>
                    <a:pt x="197" y="70"/>
                  </a:lnTo>
                  <a:lnTo>
                    <a:pt x="196" y="70"/>
                  </a:lnTo>
                  <a:lnTo>
                    <a:pt x="195" y="71"/>
                  </a:lnTo>
                  <a:lnTo>
                    <a:pt x="193" y="74"/>
                  </a:lnTo>
                  <a:lnTo>
                    <a:pt x="192" y="74"/>
                  </a:lnTo>
                  <a:lnTo>
                    <a:pt x="192" y="75"/>
                  </a:lnTo>
                  <a:lnTo>
                    <a:pt x="191" y="76"/>
                  </a:lnTo>
                  <a:lnTo>
                    <a:pt x="191" y="77"/>
                  </a:lnTo>
                  <a:lnTo>
                    <a:pt x="192" y="77"/>
                  </a:lnTo>
                  <a:lnTo>
                    <a:pt x="192" y="78"/>
                  </a:lnTo>
                  <a:lnTo>
                    <a:pt x="191" y="78"/>
                  </a:lnTo>
                  <a:lnTo>
                    <a:pt x="191" y="77"/>
                  </a:lnTo>
                  <a:lnTo>
                    <a:pt x="190" y="77"/>
                  </a:lnTo>
                  <a:lnTo>
                    <a:pt x="190" y="76"/>
                  </a:lnTo>
                  <a:lnTo>
                    <a:pt x="189" y="76"/>
                  </a:lnTo>
                  <a:lnTo>
                    <a:pt x="189" y="77"/>
                  </a:lnTo>
                  <a:lnTo>
                    <a:pt x="189" y="78"/>
                  </a:lnTo>
                  <a:lnTo>
                    <a:pt x="189" y="79"/>
                  </a:lnTo>
                  <a:lnTo>
                    <a:pt x="189" y="81"/>
                  </a:lnTo>
                  <a:lnTo>
                    <a:pt x="189" y="82"/>
                  </a:lnTo>
                  <a:lnTo>
                    <a:pt x="189" y="83"/>
                  </a:lnTo>
                  <a:lnTo>
                    <a:pt x="188" y="83"/>
                  </a:lnTo>
                  <a:lnTo>
                    <a:pt x="188" y="84"/>
                  </a:lnTo>
                  <a:lnTo>
                    <a:pt x="188" y="85"/>
                  </a:lnTo>
                  <a:lnTo>
                    <a:pt x="186" y="85"/>
                  </a:lnTo>
                  <a:lnTo>
                    <a:pt x="186" y="86"/>
                  </a:lnTo>
                  <a:lnTo>
                    <a:pt x="186" y="88"/>
                  </a:lnTo>
                  <a:lnTo>
                    <a:pt x="185" y="90"/>
                  </a:lnTo>
                  <a:lnTo>
                    <a:pt x="185" y="91"/>
                  </a:lnTo>
                  <a:lnTo>
                    <a:pt x="185" y="92"/>
                  </a:lnTo>
                  <a:lnTo>
                    <a:pt x="185" y="93"/>
                  </a:lnTo>
                  <a:lnTo>
                    <a:pt x="185" y="95"/>
                  </a:lnTo>
                  <a:lnTo>
                    <a:pt x="185" y="96"/>
                  </a:lnTo>
                  <a:lnTo>
                    <a:pt x="184" y="96"/>
                  </a:lnTo>
                  <a:lnTo>
                    <a:pt x="183" y="96"/>
                  </a:lnTo>
                  <a:lnTo>
                    <a:pt x="182" y="97"/>
                  </a:lnTo>
                  <a:lnTo>
                    <a:pt x="182" y="98"/>
                  </a:lnTo>
                  <a:lnTo>
                    <a:pt x="182" y="99"/>
                  </a:lnTo>
                  <a:lnTo>
                    <a:pt x="181" y="99"/>
                  </a:lnTo>
                  <a:lnTo>
                    <a:pt x="181" y="100"/>
                  </a:lnTo>
                  <a:lnTo>
                    <a:pt x="181" y="102"/>
                  </a:lnTo>
                  <a:lnTo>
                    <a:pt x="179" y="102"/>
                  </a:lnTo>
                  <a:lnTo>
                    <a:pt x="178" y="102"/>
                  </a:lnTo>
                  <a:lnTo>
                    <a:pt x="177" y="102"/>
                  </a:lnTo>
                  <a:lnTo>
                    <a:pt x="176" y="100"/>
                  </a:lnTo>
                  <a:lnTo>
                    <a:pt x="176" y="99"/>
                  </a:lnTo>
                  <a:lnTo>
                    <a:pt x="175" y="99"/>
                  </a:lnTo>
                  <a:lnTo>
                    <a:pt x="175" y="98"/>
                  </a:lnTo>
                  <a:lnTo>
                    <a:pt x="174" y="97"/>
                  </a:lnTo>
                  <a:lnTo>
                    <a:pt x="174" y="96"/>
                  </a:lnTo>
                  <a:lnTo>
                    <a:pt x="174" y="95"/>
                  </a:lnTo>
                  <a:lnTo>
                    <a:pt x="172" y="95"/>
                  </a:lnTo>
                  <a:lnTo>
                    <a:pt x="172" y="93"/>
                  </a:lnTo>
                  <a:lnTo>
                    <a:pt x="171" y="93"/>
                  </a:lnTo>
                  <a:lnTo>
                    <a:pt x="170" y="93"/>
                  </a:lnTo>
                  <a:lnTo>
                    <a:pt x="169" y="93"/>
                  </a:lnTo>
                  <a:lnTo>
                    <a:pt x="168" y="92"/>
                  </a:lnTo>
                  <a:lnTo>
                    <a:pt x="167" y="92"/>
                  </a:lnTo>
                  <a:lnTo>
                    <a:pt x="165" y="91"/>
                  </a:lnTo>
                  <a:lnTo>
                    <a:pt x="164" y="91"/>
                  </a:lnTo>
                  <a:lnTo>
                    <a:pt x="164" y="90"/>
                  </a:lnTo>
                  <a:lnTo>
                    <a:pt x="164" y="91"/>
                  </a:lnTo>
                  <a:lnTo>
                    <a:pt x="163" y="91"/>
                  </a:lnTo>
                  <a:lnTo>
                    <a:pt x="163" y="92"/>
                  </a:lnTo>
                  <a:lnTo>
                    <a:pt x="162" y="93"/>
                  </a:lnTo>
                  <a:lnTo>
                    <a:pt x="161" y="93"/>
                  </a:lnTo>
                  <a:lnTo>
                    <a:pt x="160" y="93"/>
                  </a:lnTo>
                  <a:lnTo>
                    <a:pt x="160" y="92"/>
                  </a:lnTo>
                  <a:lnTo>
                    <a:pt x="162" y="90"/>
                  </a:lnTo>
                  <a:lnTo>
                    <a:pt x="162" y="89"/>
                  </a:lnTo>
                  <a:lnTo>
                    <a:pt x="161" y="89"/>
                  </a:lnTo>
                  <a:lnTo>
                    <a:pt x="161" y="90"/>
                  </a:lnTo>
                  <a:lnTo>
                    <a:pt x="160" y="90"/>
                  </a:lnTo>
                  <a:lnTo>
                    <a:pt x="160" y="89"/>
                  </a:lnTo>
                  <a:lnTo>
                    <a:pt x="160" y="88"/>
                  </a:lnTo>
                  <a:lnTo>
                    <a:pt x="160" y="86"/>
                  </a:lnTo>
                  <a:lnTo>
                    <a:pt x="160" y="85"/>
                  </a:lnTo>
                  <a:lnTo>
                    <a:pt x="161" y="85"/>
                  </a:lnTo>
                  <a:lnTo>
                    <a:pt x="162" y="86"/>
                  </a:lnTo>
                  <a:lnTo>
                    <a:pt x="162" y="85"/>
                  </a:lnTo>
                  <a:lnTo>
                    <a:pt x="163" y="85"/>
                  </a:lnTo>
                  <a:lnTo>
                    <a:pt x="164" y="84"/>
                  </a:lnTo>
                  <a:lnTo>
                    <a:pt x="163" y="84"/>
                  </a:lnTo>
                  <a:lnTo>
                    <a:pt x="163" y="83"/>
                  </a:lnTo>
                  <a:lnTo>
                    <a:pt x="163" y="82"/>
                  </a:lnTo>
                  <a:lnTo>
                    <a:pt x="163" y="81"/>
                  </a:lnTo>
                  <a:lnTo>
                    <a:pt x="163" y="79"/>
                  </a:lnTo>
                  <a:lnTo>
                    <a:pt x="163" y="78"/>
                  </a:lnTo>
                  <a:lnTo>
                    <a:pt x="162" y="78"/>
                  </a:lnTo>
                  <a:lnTo>
                    <a:pt x="162" y="77"/>
                  </a:lnTo>
                  <a:lnTo>
                    <a:pt x="162" y="76"/>
                  </a:lnTo>
                  <a:lnTo>
                    <a:pt x="161" y="76"/>
                  </a:lnTo>
                  <a:lnTo>
                    <a:pt x="162" y="76"/>
                  </a:lnTo>
                  <a:lnTo>
                    <a:pt x="162" y="75"/>
                  </a:lnTo>
                  <a:lnTo>
                    <a:pt x="162" y="76"/>
                  </a:lnTo>
                  <a:lnTo>
                    <a:pt x="162" y="75"/>
                  </a:lnTo>
                  <a:lnTo>
                    <a:pt x="162" y="76"/>
                  </a:lnTo>
                  <a:lnTo>
                    <a:pt x="163" y="76"/>
                  </a:lnTo>
                  <a:lnTo>
                    <a:pt x="164" y="76"/>
                  </a:lnTo>
                  <a:lnTo>
                    <a:pt x="164" y="75"/>
                  </a:lnTo>
                  <a:lnTo>
                    <a:pt x="165" y="74"/>
                  </a:lnTo>
                  <a:lnTo>
                    <a:pt x="165" y="75"/>
                  </a:lnTo>
                  <a:lnTo>
                    <a:pt x="165" y="74"/>
                  </a:lnTo>
                  <a:lnTo>
                    <a:pt x="167" y="74"/>
                  </a:lnTo>
                  <a:lnTo>
                    <a:pt x="167" y="72"/>
                  </a:lnTo>
                  <a:lnTo>
                    <a:pt x="167" y="71"/>
                  </a:lnTo>
                  <a:lnTo>
                    <a:pt x="168" y="70"/>
                  </a:lnTo>
                  <a:lnTo>
                    <a:pt x="168" y="69"/>
                  </a:lnTo>
                  <a:lnTo>
                    <a:pt x="168" y="67"/>
                  </a:lnTo>
                  <a:lnTo>
                    <a:pt x="169" y="67"/>
                  </a:lnTo>
                  <a:lnTo>
                    <a:pt x="169" y="65"/>
                  </a:lnTo>
                  <a:lnTo>
                    <a:pt x="169" y="64"/>
                  </a:lnTo>
                  <a:lnTo>
                    <a:pt x="170" y="64"/>
                  </a:lnTo>
                  <a:lnTo>
                    <a:pt x="170" y="63"/>
                  </a:lnTo>
                  <a:lnTo>
                    <a:pt x="169" y="62"/>
                  </a:lnTo>
                  <a:lnTo>
                    <a:pt x="168" y="61"/>
                  </a:lnTo>
                  <a:lnTo>
                    <a:pt x="168" y="60"/>
                  </a:lnTo>
                  <a:lnTo>
                    <a:pt x="168" y="58"/>
                  </a:lnTo>
                  <a:lnTo>
                    <a:pt x="168" y="57"/>
                  </a:lnTo>
                  <a:lnTo>
                    <a:pt x="168" y="56"/>
                  </a:lnTo>
                  <a:lnTo>
                    <a:pt x="168" y="55"/>
                  </a:lnTo>
                  <a:lnTo>
                    <a:pt x="169" y="55"/>
                  </a:lnTo>
                  <a:lnTo>
                    <a:pt x="168" y="55"/>
                  </a:lnTo>
                  <a:lnTo>
                    <a:pt x="168" y="56"/>
                  </a:lnTo>
                  <a:lnTo>
                    <a:pt x="167" y="57"/>
                  </a:lnTo>
                  <a:lnTo>
                    <a:pt x="168" y="58"/>
                  </a:lnTo>
                  <a:lnTo>
                    <a:pt x="168" y="60"/>
                  </a:lnTo>
                  <a:lnTo>
                    <a:pt x="168" y="62"/>
                  </a:lnTo>
                  <a:lnTo>
                    <a:pt x="168" y="63"/>
                  </a:lnTo>
                  <a:lnTo>
                    <a:pt x="167" y="63"/>
                  </a:lnTo>
                  <a:lnTo>
                    <a:pt x="167" y="64"/>
                  </a:lnTo>
                  <a:lnTo>
                    <a:pt x="165" y="64"/>
                  </a:lnTo>
                  <a:lnTo>
                    <a:pt x="165" y="63"/>
                  </a:lnTo>
                  <a:lnTo>
                    <a:pt x="165" y="62"/>
                  </a:lnTo>
                  <a:lnTo>
                    <a:pt x="167" y="62"/>
                  </a:lnTo>
                  <a:lnTo>
                    <a:pt x="165" y="62"/>
                  </a:lnTo>
                  <a:lnTo>
                    <a:pt x="165" y="61"/>
                  </a:lnTo>
                  <a:lnTo>
                    <a:pt x="165" y="60"/>
                  </a:lnTo>
                  <a:lnTo>
                    <a:pt x="167" y="60"/>
                  </a:lnTo>
                  <a:lnTo>
                    <a:pt x="165" y="60"/>
                  </a:lnTo>
                  <a:lnTo>
                    <a:pt x="164" y="62"/>
                  </a:lnTo>
                  <a:lnTo>
                    <a:pt x="164" y="63"/>
                  </a:lnTo>
                  <a:lnTo>
                    <a:pt x="163" y="63"/>
                  </a:lnTo>
                  <a:lnTo>
                    <a:pt x="163" y="64"/>
                  </a:lnTo>
                  <a:lnTo>
                    <a:pt x="162" y="64"/>
                  </a:lnTo>
                  <a:lnTo>
                    <a:pt x="162" y="65"/>
                  </a:lnTo>
                  <a:lnTo>
                    <a:pt x="161" y="65"/>
                  </a:lnTo>
                  <a:lnTo>
                    <a:pt x="161" y="64"/>
                  </a:lnTo>
                  <a:lnTo>
                    <a:pt x="160" y="64"/>
                  </a:lnTo>
                  <a:lnTo>
                    <a:pt x="157" y="62"/>
                  </a:lnTo>
                  <a:lnTo>
                    <a:pt x="156" y="61"/>
                  </a:lnTo>
                  <a:lnTo>
                    <a:pt x="155" y="61"/>
                  </a:lnTo>
                  <a:lnTo>
                    <a:pt x="154" y="60"/>
                  </a:lnTo>
                  <a:lnTo>
                    <a:pt x="153" y="60"/>
                  </a:lnTo>
                  <a:lnTo>
                    <a:pt x="153" y="58"/>
                  </a:lnTo>
                  <a:lnTo>
                    <a:pt x="152" y="57"/>
                  </a:lnTo>
                  <a:lnTo>
                    <a:pt x="153" y="57"/>
                  </a:lnTo>
                  <a:lnTo>
                    <a:pt x="154" y="57"/>
                  </a:lnTo>
                  <a:lnTo>
                    <a:pt x="155" y="56"/>
                  </a:lnTo>
                  <a:lnTo>
                    <a:pt x="155" y="55"/>
                  </a:lnTo>
                  <a:lnTo>
                    <a:pt x="155" y="54"/>
                  </a:lnTo>
                  <a:lnTo>
                    <a:pt x="155" y="53"/>
                  </a:lnTo>
                  <a:lnTo>
                    <a:pt x="155" y="51"/>
                  </a:lnTo>
                  <a:lnTo>
                    <a:pt x="155" y="50"/>
                  </a:lnTo>
                  <a:lnTo>
                    <a:pt x="154" y="49"/>
                  </a:lnTo>
                  <a:lnTo>
                    <a:pt x="154" y="48"/>
                  </a:lnTo>
                  <a:lnTo>
                    <a:pt x="154" y="47"/>
                  </a:lnTo>
                  <a:lnTo>
                    <a:pt x="155" y="46"/>
                  </a:lnTo>
                  <a:lnTo>
                    <a:pt x="155" y="44"/>
                  </a:lnTo>
                  <a:lnTo>
                    <a:pt x="155" y="43"/>
                  </a:lnTo>
                  <a:lnTo>
                    <a:pt x="154" y="42"/>
                  </a:lnTo>
                  <a:lnTo>
                    <a:pt x="153" y="41"/>
                  </a:lnTo>
                  <a:lnTo>
                    <a:pt x="153" y="40"/>
                  </a:lnTo>
                  <a:lnTo>
                    <a:pt x="153" y="39"/>
                  </a:lnTo>
                  <a:lnTo>
                    <a:pt x="154" y="39"/>
                  </a:lnTo>
                  <a:lnTo>
                    <a:pt x="154" y="37"/>
                  </a:lnTo>
                  <a:lnTo>
                    <a:pt x="155" y="37"/>
                  </a:lnTo>
                  <a:lnTo>
                    <a:pt x="156" y="37"/>
                  </a:lnTo>
                  <a:lnTo>
                    <a:pt x="157" y="37"/>
                  </a:lnTo>
                  <a:lnTo>
                    <a:pt x="157" y="36"/>
                  </a:lnTo>
                  <a:lnTo>
                    <a:pt x="158" y="36"/>
                  </a:lnTo>
                  <a:lnTo>
                    <a:pt x="158" y="35"/>
                  </a:lnTo>
                  <a:lnTo>
                    <a:pt x="158" y="34"/>
                  </a:lnTo>
                  <a:lnTo>
                    <a:pt x="158" y="33"/>
                  </a:lnTo>
                  <a:lnTo>
                    <a:pt x="160" y="33"/>
                  </a:lnTo>
                  <a:lnTo>
                    <a:pt x="160" y="32"/>
                  </a:lnTo>
                  <a:lnTo>
                    <a:pt x="160" y="33"/>
                  </a:lnTo>
                  <a:lnTo>
                    <a:pt x="161" y="33"/>
                  </a:lnTo>
                  <a:lnTo>
                    <a:pt x="160" y="33"/>
                  </a:lnTo>
                  <a:lnTo>
                    <a:pt x="160" y="32"/>
                  </a:lnTo>
                  <a:lnTo>
                    <a:pt x="160" y="30"/>
                  </a:lnTo>
                  <a:lnTo>
                    <a:pt x="158" y="29"/>
                  </a:lnTo>
                  <a:lnTo>
                    <a:pt x="158" y="28"/>
                  </a:lnTo>
                  <a:lnTo>
                    <a:pt x="160" y="28"/>
                  </a:lnTo>
                  <a:lnTo>
                    <a:pt x="160" y="27"/>
                  </a:lnTo>
                  <a:lnTo>
                    <a:pt x="161" y="26"/>
                  </a:lnTo>
                  <a:lnTo>
                    <a:pt x="162" y="26"/>
                  </a:lnTo>
                  <a:lnTo>
                    <a:pt x="162" y="25"/>
                  </a:lnTo>
                  <a:lnTo>
                    <a:pt x="163" y="23"/>
                  </a:lnTo>
                  <a:lnTo>
                    <a:pt x="164" y="22"/>
                  </a:lnTo>
                  <a:lnTo>
                    <a:pt x="164" y="21"/>
                  </a:lnTo>
                  <a:lnTo>
                    <a:pt x="165" y="20"/>
                  </a:lnTo>
                  <a:lnTo>
                    <a:pt x="164" y="19"/>
                  </a:lnTo>
                  <a:lnTo>
                    <a:pt x="164" y="18"/>
                  </a:lnTo>
                  <a:lnTo>
                    <a:pt x="165" y="18"/>
                  </a:lnTo>
                  <a:lnTo>
                    <a:pt x="165" y="16"/>
                  </a:lnTo>
                  <a:lnTo>
                    <a:pt x="165" y="15"/>
                  </a:lnTo>
                  <a:lnTo>
                    <a:pt x="164" y="15"/>
                  </a:lnTo>
                  <a:lnTo>
                    <a:pt x="165" y="14"/>
                  </a:lnTo>
                  <a:lnTo>
                    <a:pt x="165" y="13"/>
                  </a:lnTo>
                  <a:lnTo>
                    <a:pt x="164" y="13"/>
                  </a:lnTo>
                  <a:lnTo>
                    <a:pt x="164" y="12"/>
                  </a:lnTo>
                  <a:lnTo>
                    <a:pt x="164" y="11"/>
                  </a:lnTo>
                  <a:lnTo>
                    <a:pt x="164" y="9"/>
                  </a:lnTo>
                  <a:lnTo>
                    <a:pt x="165" y="9"/>
                  </a:lnTo>
                  <a:lnTo>
                    <a:pt x="167" y="9"/>
                  </a:lnTo>
                  <a:lnTo>
                    <a:pt x="168" y="8"/>
                  </a:lnTo>
                  <a:lnTo>
                    <a:pt x="169" y="8"/>
                  </a:lnTo>
                  <a:lnTo>
                    <a:pt x="169" y="7"/>
                  </a:lnTo>
                  <a:lnTo>
                    <a:pt x="170" y="7"/>
                  </a:lnTo>
                  <a:lnTo>
                    <a:pt x="170" y="8"/>
                  </a:lnTo>
                  <a:lnTo>
                    <a:pt x="171" y="9"/>
                  </a:lnTo>
                  <a:lnTo>
                    <a:pt x="170" y="8"/>
                  </a:lnTo>
                  <a:lnTo>
                    <a:pt x="170" y="7"/>
                  </a:lnTo>
                  <a:lnTo>
                    <a:pt x="171" y="7"/>
                  </a:lnTo>
                  <a:lnTo>
                    <a:pt x="172" y="7"/>
                  </a:lnTo>
                  <a:lnTo>
                    <a:pt x="174" y="6"/>
                  </a:lnTo>
                  <a:lnTo>
                    <a:pt x="175" y="6"/>
                  </a:lnTo>
                  <a:lnTo>
                    <a:pt x="176" y="6"/>
                  </a:lnTo>
                  <a:lnTo>
                    <a:pt x="177" y="6"/>
                  </a:lnTo>
                  <a:lnTo>
                    <a:pt x="177" y="5"/>
                  </a:lnTo>
                  <a:lnTo>
                    <a:pt x="178" y="4"/>
                  </a:lnTo>
                  <a:lnTo>
                    <a:pt x="179" y="4"/>
                  </a:lnTo>
                  <a:lnTo>
                    <a:pt x="179" y="5"/>
                  </a:lnTo>
                  <a:lnTo>
                    <a:pt x="181" y="5"/>
                  </a:lnTo>
                  <a:lnTo>
                    <a:pt x="181" y="4"/>
                  </a:lnTo>
                  <a:lnTo>
                    <a:pt x="181" y="2"/>
                  </a:lnTo>
                  <a:lnTo>
                    <a:pt x="181" y="4"/>
                  </a:lnTo>
                  <a:lnTo>
                    <a:pt x="181" y="2"/>
                  </a:lnTo>
                  <a:lnTo>
                    <a:pt x="182" y="2"/>
                  </a:lnTo>
                  <a:lnTo>
                    <a:pt x="181" y="1"/>
                  </a:lnTo>
                  <a:lnTo>
                    <a:pt x="182" y="1"/>
                  </a:lnTo>
                  <a:lnTo>
                    <a:pt x="182" y="0"/>
                  </a:lnTo>
                  <a:lnTo>
                    <a:pt x="183" y="0"/>
                  </a:lnTo>
                  <a:lnTo>
                    <a:pt x="183" y="1"/>
                  </a:lnTo>
                  <a:lnTo>
                    <a:pt x="184" y="1"/>
                  </a:lnTo>
                  <a:lnTo>
                    <a:pt x="184"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6" name="Freeform 880">
              <a:extLst>
                <a:ext uri="{FF2B5EF4-FFF2-40B4-BE49-F238E27FC236}">
                  <a16:creationId xmlns="" xmlns:a16="http://schemas.microsoft.com/office/drawing/2014/main" id="{90BE66B7-5BFF-4239-B6A9-6A2E7C4D1766}"/>
                </a:ext>
              </a:extLst>
            </p:cNvPr>
            <p:cNvSpPr>
              <a:spLocks noEditPoints="1"/>
            </p:cNvSpPr>
            <p:nvPr/>
          </p:nvSpPr>
          <p:spPr bwMode="auto">
            <a:xfrm>
              <a:off x="6490983" y="2431586"/>
              <a:ext cx="220824" cy="195295"/>
            </a:xfrm>
            <a:custGeom>
              <a:avLst/>
              <a:gdLst>
                <a:gd name="T0" fmla="*/ 137 w 173"/>
                <a:gd name="T1" fmla="*/ 59 h 153"/>
                <a:gd name="T2" fmla="*/ 134 w 173"/>
                <a:gd name="T3" fmla="*/ 58 h 153"/>
                <a:gd name="T4" fmla="*/ 115 w 173"/>
                <a:gd name="T5" fmla="*/ 7 h 153"/>
                <a:gd name="T6" fmla="*/ 7 w 173"/>
                <a:gd name="T7" fmla="*/ 2 h 153"/>
                <a:gd name="T8" fmla="*/ 29 w 173"/>
                <a:gd name="T9" fmla="*/ 3 h 153"/>
                <a:gd name="T10" fmla="*/ 41 w 173"/>
                <a:gd name="T11" fmla="*/ 7 h 153"/>
                <a:gd name="T12" fmla="*/ 50 w 173"/>
                <a:gd name="T13" fmla="*/ 9 h 153"/>
                <a:gd name="T14" fmla="*/ 66 w 173"/>
                <a:gd name="T15" fmla="*/ 8 h 153"/>
                <a:gd name="T16" fmla="*/ 71 w 173"/>
                <a:gd name="T17" fmla="*/ 7 h 153"/>
                <a:gd name="T18" fmla="*/ 74 w 173"/>
                <a:gd name="T19" fmla="*/ 3 h 153"/>
                <a:gd name="T20" fmla="*/ 78 w 173"/>
                <a:gd name="T21" fmla="*/ 2 h 153"/>
                <a:gd name="T22" fmla="*/ 83 w 173"/>
                <a:gd name="T23" fmla="*/ 1 h 153"/>
                <a:gd name="T24" fmla="*/ 93 w 173"/>
                <a:gd name="T25" fmla="*/ 2 h 153"/>
                <a:gd name="T26" fmla="*/ 95 w 173"/>
                <a:gd name="T27" fmla="*/ 3 h 153"/>
                <a:gd name="T28" fmla="*/ 94 w 173"/>
                <a:gd name="T29" fmla="*/ 3 h 153"/>
                <a:gd name="T30" fmla="*/ 95 w 173"/>
                <a:gd name="T31" fmla="*/ 7 h 153"/>
                <a:gd name="T32" fmla="*/ 100 w 173"/>
                <a:gd name="T33" fmla="*/ 6 h 153"/>
                <a:gd name="T34" fmla="*/ 106 w 173"/>
                <a:gd name="T35" fmla="*/ 9 h 153"/>
                <a:gd name="T36" fmla="*/ 110 w 173"/>
                <a:gd name="T37" fmla="*/ 7 h 153"/>
                <a:gd name="T38" fmla="*/ 114 w 173"/>
                <a:gd name="T39" fmla="*/ 9 h 153"/>
                <a:gd name="T40" fmla="*/ 126 w 173"/>
                <a:gd name="T41" fmla="*/ 4 h 153"/>
                <a:gd name="T42" fmla="*/ 130 w 173"/>
                <a:gd name="T43" fmla="*/ 18 h 153"/>
                <a:gd name="T44" fmla="*/ 136 w 173"/>
                <a:gd name="T45" fmla="*/ 32 h 153"/>
                <a:gd name="T46" fmla="*/ 135 w 173"/>
                <a:gd name="T47" fmla="*/ 44 h 153"/>
                <a:gd name="T48" fmla="*/ 133 w 173"/>
                <a:gd name="T49" fmla="*/ 55 h 153"/>
                <a:gd name="T50" fmla="*/ 131 w 173"/>
                <a:gd name="T51" fmla="*/ 62 h 153"/>
                <a:gd name="T52" fmla="*/ 122 w 173"/>
                <a:gd name="T53" fmla="*/ 55 h 153"/>
                <a:gd name="T54" fmla="*/ 115 w 173"/>
                <a:gd name="T55" fmla="*/ 45 h 153"/>
                <a:gd name="T56" fmla="*/ 112 w 173"/>
                <a:gd name="T57" fmla="*/ 38 h 153"/>
                <a:gd name="T58" fmla="*/ 107 w 173"/>
                <a:gd name="T59" fmla="*/ 32 h 153"/>
                <a:gd name="T60" fmla="*/ 105 w 173"/>
                <a:gd name="T61" fmla="*/ 27 h 153"/>
                <a:gd name="T62" fmla="*/ 103 w 173"/>
                <a:gd name="T63" fmla="*/ 32 h 153"/>
                <a:gd name="T64" fmla="*/ 107 w 173"/>
                <a:gd name="T65" fmla="*/ 41 h 153"/>
                <a:gd name="T66" fmla="*/ 115 w 173"/>
                <a:gd name="T67" fmla="*/ 52 h 153"/>
                <a:gd name="T68" fmla="*/ 122 w 173"/>
                <a:gd name="T69" fmla="*/ 60 h 153"/>
                <a:gd name="T70" fmla="*/ 122 w 173"/>
                <a:gd name="T71" fmla="*/ 64 h 153"/>
                <a:gd name="T72" fmla="*/ 127 w 173"/>
                <a:gd name="T73" fmla="*/ 73 h 153"/>
                <a:gd name="T74" fmla="*/ 130 w 173"/>
                <a:gd name="T75" fmla="*/ 83 h 153"/>
                <a:gd name="T76" fmla="*/ 140 w 173"/>
                <a:gd name="T77" fmla="*/ 98 h 153"/>
                <a:gd name="T78" fmla="*/ 145 w 173"/>
                <a:gd name="T79" fmla="*/ 108 h 153"/>
                <a:gd name="T80" fmla="*/ 152 w 173"/>
                <a:gd name="T81" fmla="*/ 119 h 153"/>
                <a:gd name="T82" fmla="*/ 152 w 173"/>
                <a:gd name="T83" fmla="*/ 121 h 153"/>
                <a:gd name="T84" fmla="*/ 153 w 173"/>
                <a:gd name="T85" fmla="*/ 132 h 153"/>
                <a:gd name="T86" fmla="*/ 157 w 173"/>
                <a:gd name="T87" fmla="*/ 140 h 153"/>
                <a:gd name="T88" fmla="*/ 167 w 173"/>
                <a:gd name="T89" fmla="*/ 147 h 153"/>
                <a:gd name="T90" fmla="*/ 172 w 173"/>
                <a:gd name="T91" fmla="*/ 153 h 153"/>
                <a:gd name="T92" fmla="*/ 137 w 173"/>
                <a:gd name="T93" fmla="*/ 153 h 153"/>
                <a:gd name="T94" fmla="*/ 114 w 173"/>
                <a:gd name="T95" fmla="*/ 153 h 153"/>
                <a:gd name="T96" fmla="*/ 100 w 173"/>
                <a:gd name="T97" fmla="*/ 153 h 153"/>
                <a:gd name="T98" fmla="*/ 93 w 173"/>
                <a:gd name="T99" fmla="*/ 153 h 153"/>
                <a:gd name="T100" fmla="*/ 78 w 173"/>
                <a:gd name="T101" fmla="*/ 153 h 153"/>
                <a:gd name="T102" fmla="*/ 63 w 173"/>
                <a:gd name="T103" fmla="*/ 153 h 153"/>
                <a:gd name="T104" fmla="*/ 49 w 173"/>
                <a:gd name="T105" fmla="*/ 153 h 153"/>
                <a:gd name="T106" fmla="*/ 34 w 173"/>
                <a:gd name="T107" fmla="*/ 153 h 153"/>
                <a:gd name="T108" fmla="*/ 20 w 173"/>
                <a:gd name="T109" fmla="*/ 153 h 153"/>
                <a:gd name="T110" fmla="*/ 9 w 173"/>
                <a:gd name="T111" fmla="*/ 134 h 153"/>
                <a:gd name="T112" fmla="*/ 7 w 173"/>
                <a:gd name="T113" fmla="*/ 84 h 153"/>
                <a:gd name="T114" fmla="*/ 5 w 173"/>
                <a:gd name="T115" fmla="*/ 43 h 153"/>
                <a:gd name="T116" fmla="*/ 0 w 173"/>
                <a:gd name="T117" fmla="*/ 24 h 153"/>
                <a:gd name="T118" fmla="*/ 2 w 173"/>
                <a:gd name="T119" fmla="*/ 13 h 153"/>
                <a:gd name="T120" fmla="*/ 3 w 173"/>
                <a:gd name="T12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53">
                  <a:moveTo>
                    <a:pt x="129" y="78"/>
                  </a:moveTo>
                  <a:lnTo>
                    <a:pt x="128" y="78"/>
                  </a:lnTo>
                  <a:lnTo>
                    <a:pt x="128" y="77"/>
                  </a:lnTo>
                  <a:lnTo>
                    <a:pt x="129" y="77"/>
                  </a:lnTo>
                  <a:lnTo>
                    <a:pt x="129" y="78"/>
                  </a:lnTo>
                  <a:close/>
                  <a:moveTo>
                    <a:pt x="128" y="65"/>
                  </a:moveTo>
                  <a:lnTo>
                    <a:pt x="128" y="66"/>
                  </a:lnTo>
                  <a:lnTo>
                    <a:pt x="128" y="65"/>
                  </a:lnTo>
                  <a:lnTo>
                    <a:pt x="127" y="65"/>
                  </a:lnTo>
                  <a:lnTo>
                    <a:pt x="128" y="65"/>
                  </a:lnTo>
                  <a:close/>
                  <a:moveTo>
                    <a:pt x="137" y="59"/>
                  </a:moveTo>
                  <a:lnTo>
                    <a:pt x="136" y="59"/>
                  </a:lnTo>
                  <a:lnTo>
                    <a:pt x="136" y="58"/>
                  </a:lnTo>
                  <a:lnTo>
                    <a:pt x="137" y="58"/>
                  </a:lnTo>
                  <a:lnTo>
                    <a:pt x="137" y="59"/>
                  </a:lnTo>
                  <a:close/>
                  <a:moveTo>
                    <a:pt x="135" y="58"/>
                  </a:moveTo>
                  <a:lnTo>
                    <a:pt x="134" y="58"/>
                  </a:lnTo>
                  <a:lnTo>
                    <a:pt x="135" y="58"/>
                  </a:lnTo>
                  <a:lnTo>
                    <a:pt x="136" y="58"/>
                  </a:lnTo>
                  <a:lnTo>
                    <a:pt x="136" y="59"/>
                  </a:lnTo>
                  <a:lnTo>
                    <a:pt x="135" y="59"/>
                  </a:lnTo>
                  <a:lnTo>
                    <a:pt x="134" y="58"/>
                  </a:lnTo>
                  <a:lnTo>
                    <a:pt x="134" y="57"/>
                  </a:lnTo>
                  <a:lnTo>
                    <a:pt x="134" y="58"/>
                  </a:lnTo>
                  <a:lnTo>
                    <a:pt x="134" y="57"/>
                  </a:lnTo>
                  <a:lnTo>
                    <a:pt x="135" y="57"/>
                  </a:lnTo>
                  <a:lnTo>
                    <a:pt x="135" y="58"/>
                  </a:lnTo>
                  <a:close/>
                  <a:moveTo>
                    <a:pt x="115" y="7"/>
                  </a:moveTo>
                  <a:lnTo>
                    <a:pt x="116" y="8"/>
                  </a:lnTo>
                  <a:lnTo>
                    <a:pt x="115" y="8"/>
                  </a:lnTo>
                  <a:lnTo>
                    <a:pt x="113" y="7"/>
                  </a:lnTo>
                  <a:lnTo>
                    <a:pt x="114" y="7"/>
                  </a:lnTo>
                  <a:lnTo>
                    <a:pt x="115" y="7"/>
                  </a:lnTo>
                  <a:close/>
                  <a:moveTo>
                    <a:pt x="110" y="6"/>
                  </a:moveTo>
                  <a:lnTo>
                    <a:pt x="113" y="7"/>
                  </a:lnTo>
                  <a:lnTo>
                    <a:pt x="112" y="7"/>
                  </a:lnTo>
                  <a:lnTo>
                    <a:pt x="110" y="7"/>
                  </a:lnTo>
                  <a:lnTo>
                    <a:pt x="109" y="8"/>
                  </a:lnTo>
                  <a:lnTo>
                    <a:pt x="108" y="8"/>
                  </a:lnTo>
                  <a:lnTo>
                    <a:pt x="109" y="7"/>
                  </a:lnTo>
                  <a:lnTo>
                    <a:pt x="110" y="7"/>
                  </a:lnTo>
                  <a:lnTo>
                    <a:pt x="110" y="6"/>
                  </a:lnTo>
                  <a:close/>
                  <a:moveTo>
                    <a:pt x="6" y="2"/>
                  </a:moveTo>
                  <a:lnTo>
                    <a:pt x="7" y="2"/>
                  </a:lnTo>
                  <a:lnTo>
                    <a:pt x="8" y="2"/>
                  </a:lnTo>
                  <a:lnTo>
                    <a:pt x="10" y="1"/>
                  </a:lnTo>
                  <a:lnTo>
                    <a:pt x="13" y="0"/>
                  </a:lnTo>
                  <a:lnTo>
                    <a:pt x="14" y="0"/>
                  </a:lnTo>
                  <a:lnTo>
                    <a:pt x="15" y="0"/>
                  </a:lnTo>
                  <a:lnTo>
                    <a:pt x="21" y="2"/>
                  </a:lnTo>
                  <a:lnTo>
                    <a:pt x="24" y="2"/>
                  </a:lnTo>
                  <a:lnTo>
                    <a:pt x="25" y="2"/>
                  </a:lnTo>
                  <a:lnTo>
                    <a:pt x="27" y="3"/>
                  </a:lnTo>
                  <a:lnTo>
                    <a:pt x="28" y="3"/>
                  </a:lnTo>
                  <a:lnTo>
                    <a:pt x="29" y="3"/>
                  </a:lnTo>
                  <a:lnTo>
                    <a:pt x="30" y="3"/>
                  </a:lnTo>
                  <a:lnTo>
                    <a:pt x="31" y="4"/>
                  </a:lnTo>
                  <a:lnTo>
                    <a:pt x="32" y="4"/>
                  </a:lnTo>
                  <a:lnTo>
                    <a:pt x="34" y="4"/>
                  </a:lnTo>
                  <a:lnTo>
                    <a:pt x="34" y="6"/>
                  </a:lnTo>
                  <a:lnTo>
                    <a:pt x="35" y="6"/>
                  </a:lnTo>
                  <a:lnTo>
                    <a:pt x="35" y="7"/>
                  </a:lnTo>
                  <a:lnTo>
                    <a:pt x="36" y="7"/>
                  </a:lnTo>
                  <a:lnTo>
                    <a:pt x="37" y="7"/>
                  </a:lnTo>
                  <a:lnTo>
                    <a:pt x="38" y="7"/>
                  </a:lnTo>
                  <a:lnTo>
                    <a:pt x="41" y="7"/>
                  </a:lnTo>
                  <a:lnTo>
                    <a:pt x="41" y="6"/>
                  </a:lnTo>
                  <a:lnTo>
                    <a:pt x="41" y="7"/>
                  </a:lnTo>
                  <a:lnTo>
                    <a:pt x="41" y="8"/>
                  </a:lnTo>
                  <a:lnTo>
                    <a:pt x="42" y="8"/>
                  </a:lnTo>
                  <a:lnTo>
                    <a:pt x="43" y="8"/>
                  </a:lnTo>
                  <a:lnTo>
                    <a:pt x="45" y="8"/>
                  </a:lnTo>
                  <a:lnTo>
                    <a:pt x="45" y="9"/>
                  </a:lnTo>
                  <a:lnTo>
                    <a:pt x="46" y="9"/>
                  </a:lnTo>
                  <a:lnTo>
                    <a:pt x="48" y="9"/>
                  </a:lnTo>
                  <a:lnTo>
                    <a:pt x="49" y="9"/>
                  </a:lnTo>
                  <a:lnTo>
                    <a:pt x="50" y="9"/>
                  </a:lnTo>
                  <a:lnTo>
                    <a:pt x="52" y="10"/>
                  </a:lnTo>
                  <a:lnTo>
                    <a:pt x="53" y="10"/>
                  </a:lnTo>
                  <a:lnTo>
                    <a:pt x="53" y="11"/>
                  </a:lnTo>
                  <a:lnTo>
                    <a:pt x="55" y="11"/>
                  </a:lnTo>
                  <a:lnTo>
                    <a:pt x="57" y="13"/>
                  </a:lnTo>
                  <a:lnTo>
                    <a:pt x="59" y="13"/>
                  </a:lnTo>
                  <a:lnTo>
                    <a:pt x="62" y="11"/>
                  </a:lnTo>
                  <a:lnTo>
                    <a:pt x="63" y="10"/>
                  </a:lnTo>
                  <a:lnTo>
                    <a:pt x="64" y="10"/>
                  </a:lnTo>
                  <a:lnTo>
                    <a:pt x="64" y="9"/>
                  </a:lnTo>
                  <a:lnTo>
                    <a:pt x="66" y="8"/>
                  </a:lnTo>
                  <a:lnTo>
                    <a:pt x="67" y="8"/>
                  </a:lnTo>
                  <a:lnTo>
                    <a:pt x="67" y="7"/>
                  </a:lnTo>
                  <a:lnTo>
                    <a:pt x="69" y="7"/>
                  </a:lnTo>
                  <a:lnTo>
                    <a:pt x="69" y="6"/>
                  </a:lnTo>
                  <a:lnTo>
                    <a:pt x="70" y="6"/>
                  </a:lnTo>
                  <a:lnTo>
                    <a:pt x="70" y="4"/>
                  </a:lnTo>
                  <a:lnTo>
                    <a:pt x="70" y="6"/>
                  </a:lnTo>
                  <a:lnTo>
                    <a:pt x="71" y="6"/>
                  </a:lnTo>
                  <a:lnTo>
                    <a:pt x="72" y="6"/>
                  </a:lnTo>
                  <a:lnTo>
                    <a:pt x="71" y="6"/>
                  </a:lnTo>
                  <a:lnTo>
                    <a:pt x="71" y="7"/>
                  </a:lnTo>
                  <a:lnTo>
                    <a:pt x="72" y="7"/>
                  </a:lnTo>
                  <a:lnTo>
                    <a:pt x="72" y="6"/>
                  </a:lnTo>
                  <a:lnTo>
                    <a:pt x="73" y="6"/>
                  </a:lnTo>
                  <a:lnTo>
                    <a:pt x="73" y="7"/>
                  </a:lnTo>
                  <a:lnTo>
                    <a:pt x="73" y="6"/>
                  </a:lnTo>
                  <a:lnTo>
                    <a:pt x="72" y="6"/>
                  </a:lnTo>
                  <a:lnTo>
                    <a:pt x="73" y="4"/>
                  </a:lnTo>
                  <a:lnTo>
                    <a:pt x="73" y="3"/>
                  </a:lnTo>
                  <a:lnTo>
                    <a:pt x="73" y="2"/>
                  </a:lnTo>
                  <a:lnTo>
                    <a:pt x="73" y="3"/>
                  </a:lnTo>
                  <a:lnTo>
                    <a:pt x="74" y="3"/>
                  </a:lnTo>
                  <a:lnTo>
                    <a:pt x="74" y="2"/>
                  </a:lnTo>
                  <a:lnTo>
                    <a:pt x="73" y="2"/>
                  </a:lnTo>
                  <a:lnTo>
                    <a:pt x="74" y="2"/>
                  </a:lnTo>
                  <a:lnTo>
                    <a:pt x="76" y="2"/>
                  </a:lnTo>
                  <a:lnTo>
                    <a:pt x="76" y="3"/>
                  </a:lnTo>
                  <a:lnTo>
                    <a:pt x="76" y="2"/>
                  </a:lnTo>
                  <a:lnTo>
                    <a:pt x="78" y="2"/>
                  </a:lnTo>
                  <a:lnTo>
                    <a:pt x="81" y="1"/>
                  </a:lnTo>
                  <a:lnTo>
                    <a:pt x="80" y="1"/>
                  </a:lnTo>
                  <a:lnTo>
                    <a:pt x="79" y="2"/>
                  </a:lnTo>
                  <a:lnTo>
                    <a:pt x="78" y="2"/>
                  </a:lnTo>
                  <a:lnTo>
                    <a:pt x="78" y="3"/>
                  </a:lnTo>
                  <a:lnTo>
                    <a:pt x="77" y="3"/>
                  </a:lnTo>
                  <a:lnTo>
                    <a:pt x="78" y="3"/>
                  </a:lnTo>
                  <a:lnTo>
                    <a:pt x="79" y="3"/>
                  </a:lnTo>
                  <a:lnTo>
                    <a:pt x="80" y="3"/>
                  </a:lnTo>
                  <a:lnTo>
                    <a:pt x="81" y="3"/>
                  </a:lnTo>
                  <a:lnTo>
                    <a:pt x="83" y="3"/>
                  </a:lnTo>
                  <a:lnTo>
                    <a:pt x="83" y="2"/>
                  </a:lnTo>
                  <a:lnTo>
                    <a:pt x="84" y="2"/>
                  </a:lnTo>
                  <a:lnTo>
                    <a:pt x="84" y="1"/>
                  </a:lnTo>
                  <a:lnTo>
                    <a:pt x="83" y="1"/>
                  </a:lnTo>
                  <a:lnTo>
                    <a:pt x="81" y="1"/>
                  </a:lnTo>
                  <a:lnTo>
                    <a:pt x="83" y="1"/>
                  </a:lnTo>
                  <a:lnTo>
                    <a:pt x="84" y="0"/>
                  </a:lnTo>
                  <a:lnTo>
                    <a:pt x="84" y="1"/>
                  </a:lnTo>
                  <a:lnTo>
                    <a:pt x="85" y="1"/>
                  </a:lnTo>
                  <a:lnTo>
                    <a:pt x="87" y="2"/>
                  </a:lnTo>
                  <a:lnTo>
                    <a:pt x="88" y="2"/>
                  </a:lnTo>
                  <a:lnTo>
                    <a:pt x="89" y="3"/>
                  </a:lnTo>
                  <a:lnTo>
                    <a:pt x="91" y="3"/>
                  </a:lnTo>
                  <a:lnTo>
                    <a:pt x="92" y="2"/>
                  </a:lnTo>
                  <a:lnTo>
                    <a:pt x="93" y="2"/>
                  </a:lnTo>
                  <a:lnTo>
                    <a:pt x="94" y="1"/>
                  </a:lnTo>
                  <a:lnTo>
                    <a:pt x="94" y="2"/>
                  </a:lnTo>
                  <a:lnTo>
                    <a:pt x="95" y="2"/>
                  </a:lnTo>
                  <a:lnTo>
                    <a:pt x="95" y="3"/>
                  </a:lnTo>
                  <a:lnTo>
                    <a:pt x="96" y="3"/>
                  </a:lnTo>
                  <a:lnTo>
                    <a:pt x="96" y="4"/>
                  </a:lnTo>
                  <a:lnTo>
                    <a:pt x="98" y="4"/>
                  </a:lnTo>
                  <a:lnTo>
                    <a:pt x="99" y="6"/>
                  </a:lnTo>
                  <a:lnTo>
                    <a:pt x="98" y="6"/>
                  </a:lnTo>
                  <a:lnTo>
                    <a:pt x="96" y="4"/>
                  </a:lnTo>
                  <a:lnTo>
                    <a:pt x="95" y="3"/>
                  </a:lnTo>
                  <a:lnTo>
                    <a:pt x="95" y="2"/>
                  </a:lnTo>
                  <a:lnTo>
                    <a:pt x="94" y="2"/>
                  </a:lnTo>
                  <a:lnTo>
                    <a:pt x="93" y="2"/>
                  </a:lnTo>
                  <a:lnTo>
                    <a:pt x="94" y="2"/>
                  </a:lnTo>
                  <a:lnTo>
                    <a:pt x="94" y="3"/>
                  </a:lnTo>
                  <a:lnTo>
                    <a:pt x="93" y="3"/>
                  </a:lnTo>
                  <a:lnTo>
                    <a:pt x="93" y="2"/>
                  </a:lnTo>
                  <a:lnTo>
                    <a:pt x="93" y="3"/>
                  </a:lnTo>
                  <a:lnTo>
                    <a:pt x="94" y="3"/>
                  </a:lnTo>
                  <a:lnTo>
                    <a:pt x="93" y="3"/>
                  </a:lnTo>
                  <a:lnTo>
                    <a:pt x="94" y="3"/>
                  </a:lnTo>
                  <a:lnTo>
                    <a:pt x="93" y="4"/>
                  </a:lnTo>
                  <a:lnTo>
                    <a:pt x="94" y="4"/>
                  </a:lnTo>
                  <a:lnTo>
                    <a:pt x="93" y="4"/>
                  </a:lnTo>
                  <a:lnTo>
                    <a:pt x="93" y="6"/>
                  </a:lnTo>
                  <a:lnTo>
                    <a:pt x="94" y="6"/>
                  </a:lnTo>
                  <a:lnTo>
                    <a:pt x="94" y="7"/>
                  </a:lnTo>
                  <a:lnTo>
                    <a:pt x="94" y="6"/>
                  </a:lnTo>
                  <a:lnTo>
                    <a:pt x="94" y="7"/>
                  </a:lnTo>
                  <a:lnTo>
                    <a:pt x="95" y="7"/>
                  </a:lnTo>
                  <a:lnTo>
                    <a:pt x="96" y="7"/>
                  </a:lnTo>
                  <a:lnTo>
                    <a:pt x="95" y="7"/>
                  </a:lnTo>
                  <a:lnTo>
                    <a:pt x="96" y="7"/>
                  </a:lnTo>
                  <a:lnTo>
                    <a:pt x="96" y="8"/>
                  </a:lnTo>
                  <a:lnTo>
                    <a:pt x="96" y="9"/>
                  </a:lnTo>
                  <a:lnTo>
                    <a:pt x="98" y="9"/>
                  </a:lnTo>
                  <a:lnTo>
                    <a:pt x="98" y="8"/>
                  </a:lnTo>
                  <a:lnTo>
                    <a:pt x="98" y="9"/>
                  </a:lnTo>
                  <a:lnTo>
                    <a:pt x="98" y="8"/>
                  </a:lnTo>
                  <a:lnTo>
                    <a:pt x="99" y="8"/>
                  </a:lnTo>
                  <a:lnTo>
                    <a:pt x="100" y="8"/>
                  </a:lnTo>
                  <a:lnTo>
                    <a:pt x="100" y="7"/>
                  </a:lnTo>
                  <a:lnTo>
                    <a:pt x="100" y="6"/>
                  </a:lnTo>
                  <a:lnTo>
                    <a:pt x="99" y="6"/>
                  </a:lnTo>
                  <a:lnTo>
                    <a:pt x="100" y="6"/>
                  </a:lnTo>
                  <a:lnTo>
                    <a:pt x="101" y="7"/>
                  </a:lnTo>
                  <a:lnTo>
                    <a:pt x="102" y="8"/>
                  </a:lnTo>
                  <a:lnTo>
                    <a:pt x="103" y="9"/>
                  </a:lnTo>
                  <a:lnTo>
                    <a:pt x="105" y="9"/>
                  </a:lnTo>
                  <a:lnTo>
                    <a:pt x="106" y="9"/>
                  </a:lnTo>
                  <a:lnTo>
                    <a:pt x="107" y="8"/>
                  </a:lnTo>
                  <a:lnTo>
                    <a:pt x="108" y="8"/>
                  </a:lnTo>
                  <a:lnTo>
                    <a:pt x="107" y="8"/>
                  </a:lnTo>
                  <a:lnTo>
                    <a:pt x="106" y="9"/>
                  </a:lnTo>
                  <a:lnTo>
                    <a:pt x="105" y="9"/>
                  </a:lnTo>
                  <a:lnTo>
                    <a:pt x="106" y="9"/>
                  </a:lnTo>
                  <a:lnTo>
                    <a:pt x="107" y="9"/>
                  </a:lnTo>
                  <a:lnTo>
                    <a:pt x="108" y="8"/>
                  </a:lnTo>
                  <a:lnTo>
                    <a:pt x="108" y="9"/>
                  </a:lnTo>
                  <a:lnTo>
                    <a:pt x="108" y="8"/>
                  </a:lnTo>
                  <a:lnTo>
                    <a:pt x="109" y="8"/>
                  </a:lnTo>
                  <a:lnTo>
                    <a:pt x="109" y="9"/>
                  </a:lnTo>
                  <a:lnTo>
                    <a:pt x="110" y="8"/>
                  </a:lnTo>
                  <a:lnTo>
                    <a:pt x="109" y="8"/>
                  </a:lnTo>
                  <a:lnTo>
                    <a:pt x="110" y="7"/>
                  </a:lnTo>
                  <a:lnTo>
                    <a:pt x="112" y="8"/>
                  </a:lnTo>
                  <a:lnTo>
                    <a:pt x="110" y="8"/>
                  </a:lnTo>
                  <a:lnTo>
                    <a:pt x="112" y="9"/>
                  </a:lnTo>
                  <a:lnTo>
                    <a:pt x="113" y="9"/>
                  </a:lnTo>
                  <a:lnTo>
                    <a:pt x="112" y="9"/>
                  </a:lnTo>
                  <a:lnTo>
                    <a:pt x="113" y="9"/>
                  </a:lnTo>
                  <a:lnTo>
                    <a:pt x="113" y="8"/>
                  </a:lnTo>
                  <a:lnTo>
                    <a:pt x="113" y="9"/>
                  </a:lnTo>
                  <a:lnTo>
                    <a:pt x="113" y="8"/>
                  </a:lnTo>
                  <a:lnTo>
                    <a:pt x="113" y="9"/>
                  </a:lnTo>
                  <a:lnTo>
                    <a:pt x="114" y="9"/>
                  </a:lnTo>
                  <a:lnTo>
                    <a:pt x="114" y="8"/>
                  </a:lnTo>
                  <a:lnTo>
                    <a:pt x="113" y="8"/>
                  </a:lnTo>
                  <a:lnTo>
                    <a:pt x="115" y="8"/>
                  </a:lnTo>
                  <a:lnTo>
                    <a:pt x="114" y="8"/>
                  </a:lnTo>
                  <a:lnTo>
                    <a:pt x="115" y="8"/>
                  </a:lnTo>
                  <a:lnTo>
                    <a:pt x="116" y="8"/>
                  </a:lnTo>
                  <a:lnTo>
                    <a:pt x="117" y="8"/>
                  </a:lnTo>
                  <a:lnTo>
                    <a:pt x="119" y="8"/>
                  </a:lnTo>
                  <a:lnTo>
                    <a:pt x="121" y="8"/>
                  </a:lnTo>
                  <a:lnTo>
                    <a:pt x="123" y="7"/>
                  </a:lnTo>
                  <a:lnTo>
                    <a:pt x="126" y="4"/>
                  </a:lnTo>
                  <a:lnTo>
                    <a:pt x="126" y="6"/>
                  </a:lnTo>
                  <a:lnTo>
                    <a:pt x="126" y="7"/>
                  </a:lnTo>
                  <a:lnTo>
                    <a:pt x="127" y="9"/>
                  </a:lnTo>
                  <a:lnTo>
                    <a:pt x="128" y="10"/>
                  </a:lnTo>
                  <a:lnTo>
                    <a:pt x="128" y="11"/>
                  </a:lnTo>
                  <a:lnTo>
                    <a:pt x="129" y="14"/>
                  </a:lnTo>
                  <a:lnTo>
                    <a:pt x="130" y="15"/>
                  </a:lnTo>
                  <a:lnTo>
                    <a:pt x="130" y="17"/>
                  </a:lnTo>
                  <a:lnTo>
                    <a:pt x="130" y="18"/>
                  </a:lnTo>
                  <a:lnTo>
                    <a:pt x="131" y="18"/>
                  </a:lnTo>
                  <a:lnTo>
                    <a:pt x="130" y="18"/>
                  </a:lnTo>
                  <a:lnTo>
                    <a:pt x="130" y="20"/>
                  </a:lnTo>
                  <a:lnTo>
                    <a:pt x="131" y="20"/>
                  </a:lnTo>
                  <a:lnTo>
                    <a:pt x="131" y="21"/>
                  </a:lnTo>
                  <a:lnTo>
                    <a:pt x="133" y="22"/>
                  </a:lnTo>
                  <a:lnTo>
                    <a:pt x="134" y="24"/>
                  </a:lnTo>
                  <a:lnTo>
                    <a:pt x="134" y="25"/>
                  </a:lnTo>
                  <a:lnTo>
                    <a:pt x="135" y="27"/>
                  </a:lnTo>
                  <a:lnTo>
                    <a:pt x="135" y="29"/>
                  </a:lnTo>
                  <a:lnTo>
                    <a:pt x="136" y="30"/>
                  </a:lnTo>
                  <a:lnTo>
                    <a:pt x="136" y="31"/>
                  </a:lnTo>
                  <a:lnTo>
                    <a:pt x="136" y="32"/>
                  </a:lnTo>
                  <a:lnTo>
                    <a:pt x="137" y="34"/>
                  </a:lnTo>
                  <a:lnTo>
                    <a:pt x="136" y="35"/>
                  </a:lnTo>
                  <a:lnTo>
                    <a:pt x="136" y="36"/>
                  </a:lnTo>
                  <a:lnTo>
                    <a:pt x="135" y="36"/>
                  </a:lnTo>
                  <a:lnTo>
                    <a:pt x="135" y="37"/>
                  </a:lnTo>
                  <a:lnTo>
                    <a:pt x="135" y="38"/>
                  </a:lnTo>
                  <a:lnTo>
                    <a:pt x="135" y="39"/>
                  </a:lnTo>
                  <a:lnTo>
                    <a:pt x="135" y="41"/>
                  </a:lnTo>
                  <a:lnTo>
                    <a:pt x="135" y="42"/>
                  </a:lnTo>
                  <a:lnTo>
                    <a:pt x="135" y="43"/>
                  </a:lnTo>
                  <a:lnTo>
                    <a:pt x="135" y="44"/>
                  </a:lnTo>
                  <a:lnTo>
                    <a:pt x="135" y="45"/>
                  </a:lnTo>
                  <a:lnTo>
                    <a:pt x="135" y="46"/>
                  </a:lnTo>
                  <a:lnTo>
                    <a:pt x="134" y="46"/>
                  </a:lnTo>
                  <a:lnTo>
                    <a:pt x="134" y="48"/>
                  </a:lnTo>
                  <a:lnTo>
                    <a:pt x="134" y="49"/>
                  </a:lnTo>
                  <a:lnTo>
                    <a:pt x="134" y="50"/>
                  </a:lnTo>
                  <a:lnTo>
                    <a:pt x="133" y="50"/>
                  </a:lnTo>
                  <a:lnTo>
                    <a:pt x="133" y="51"/>
                  </a:lnTo>
                  <a:lnTo>
                    <a:pt x="133" y="52"/>
                  </a:lnTo>
                  <a:lnTo>
                    <a:pt x="133" y="53"/>
                  </a:lnTo>
                  <a:lnTo>
                    <a:pt x="133" y="55"/>
                  </a:lnTo>
                  <a:lnTo>
                    <a:pt x="133" y="56"/>
                  </a:lnTo>
                  <a:lnTo>
                    <a:pt x="133" y="57"/>
                  </a:lnTo>
                  <a:lnTo>
                    <a:pt x="133" y="58"/>
                  </a:lnTo>
                  <a:lnTo>
                    <a:pt x="133" y="59"/>
                  </a:lnTo>
                  <a:lnTo>
                    <a:pt x="131" y="59"/>
                  </a:lnTo>
                  <a:lnTo>
                    <a:pt x="131" y="60"/>
                  </a:lnTo>
                  <a:lnTo>
                    <a:pt x="130" y="60"/>
                  </a:lnTo>
                  <a:lnTo>
                    <a:pt x="130" y="62"/>
                  </a:lnTo>
                  <a:lnTo>
                    <a:pt x="131" y="62"/>
                  </a:lnTo>
                  <a:lnTo>
                    <a:pt x="130" y="62"/>
                  </a:lnTo>
                  <a:lnTo>
                    <a:pt x="131" y="62"/>
                  </a:lnTo>
                  <a:lnTo>
                    <a:pt x="130" y="62"/>
                  </a:lnTo>
                  <a:lnTo>
                    <a:pt x="131" y="62"/>
                  </a:lnTo>
                  <a:lnTo>
                    <a:pt x="130" y="62"/>
                  </a:lnTo>
                  <a:lnTo>
                    <a:pt x="130" y="60"/>
                  </a:lnTo>
                  <a:lnTo>
                    <a:pt x="128" y="60"/>
                  </a:lnTo>
                  <a:lnTo>
                    <a:pt x="127" y="59"/>
                  </a:lnTo>
                  <a:lnTo>
                    <a:pt x="126" y="58"/>
                  </a:lnTo>
                  <a:lnTo>
                    <a:pt x="124" y="58"/>
                  </a:lnTo>
                  <a:lnTo>
                    <a:pt x="124" y="57"/>
                  </a:lnTo>
                  <a:lnTo>
                    <a:pt x="123" y="56"/>
                  </a:lnTo>
                  <a:lnTo>
                    <a:pt x="122" y="55"/>
                  </a:lnTo>
                  <a:lnTo>
                    <a:pt x="122" y="53"/>
                  </a:lnTo>
                  <a:lnTo>
                    <a:pt x="121" y="53"/>
                  </a:lnTo>
                  <a:lnTo>
                    <a:pt x="121" y="52"/>
                  </a:lnTo>
                  <a:lnTo>
                    <a:pt x="119" y="51"/>
                  </a:lnTo>
                  <a:lnTo>
                    <a:pt x="119" y="50"/>
                  </a:lnTo>
                  <a:lnTo>
                    <a:pt x="117" y="50"/>
                  </a:lnTo>
                  <a:lnTo>
                    <a:pt x="116" y="49"/>
                  </a:lnTo>
                  <a:lnTo>
                    <a:pt x="116" y="48"/>
                  </a:lnTo>
                  <a:lnTo>
                    <a:pt x="115" y="48"/>
                  </a:lnTo>
                  <a:lnTo>
                    <a:pt x="115" y="46"/>
                  </a:lnTo>
                  <a:lnTo>
                    <a:pt x="115" y="45"/>
                  </a:lnTo>
                  <a:lnTo>
                    <a:pt x="116" y="45"/>
                  </a:lnTo>
                  <a:lnTo>
                    <a:pt x="115" y="45"/>
                  </a:lnTo>
                  <a:lnTo>
                    <a:pt x="115" y="44"/>
                  </a:lnTo>
                  <a:lnTo>
                    <a:pt x="115" y="43"/>
                  </a:lnTo>
                  <a:lnTo>
                    <a:pt x="115" y="42"/>
                  </a:lnTo>
                  <a:lnTo>
                    <a:pt x="114" y="42"/>
                  </a:lnTo>
                  <a:lnTo>
                    <a:pt x="114" y="41"/>
                  </a:lnTo>
                  <a:lnTo>
                    <a:pt x="113" y="41"/>
                  </a:lnTo>
                  <a:lnTo>
                    <a:pt x="113" y="39"/>
                  </a:lnTo>
                  <a:lnTo>
                    <a:pt x="112" y="39"/>
                  </a:lnTo>
                  <a:lnTo>
                    <a:pt x="112" y="38"/>
                  </a:lnTo>
                  <a:lnTo>
                    <a:pt x="110" y="38"/>
                  </a:lnTo>
                  <a:lnTo>
                    <a:pt x="110" y="37"/>
                  </a:lnTo>
                  <a:lnTo>
                    <a:pt x="109" y="37"/>
                  </a:lnTo>
                  <a:lnTo>
                    <a:pt x="109" y="36"/>
                  </a:lnTo>
                  <a:lnTo>
                    <a:pt x="109" y="35"/>
                  </a:lnTo>
                  <a:lnTo>
                    <a:pt x="108" y="35"/>
                  </a:lnTo>
                  <a:lnTo>
                    <a:pt x="108" y="34"/>
                  </a:lnTo>
                  <a:lnTo>
                    <a:pt x="108" y="35"/>
                  </a:lnTo>
                  <a:lnTo>
                    <a:pt x="108" y="34"/>
                  </a:lnTo>
                  <a:lnTo>
                    <a:pt x="108" y="32"/>
                  </a:lnTo>
                  <a:lnTo>
                    <a:pt x="107" y="32"/>
                  </a:lnTo>
                  <a:lnTo>
                    <a:pt x="107" y="31"/>
                  </a:lnTo>
                  <a:lnTo>
                    <a:pt x="107" y="30"/>
                  </a:lnTo>
                  <a:lnTo>
                    <a:pt x="107" y="29"/>
                  </a:lnTo>
                  <a:lnTo>
                    <a:pt x="106" y="29"/>
                  </a:lnTo>
                  <a:lnTo>
                    <a:pt x="106" y="28"/>
                  </a:lnTo>
                  <a:lnTo>
                    <a:pt x="106" y="27"/>
                  </a:lnTo>
                  <a:lnTo>
                    <a:pt x="105" y="27"/>
                  </a:lnTo>
                  <a:lnTo>
                    <a:pt x="106" y="27"/>
                  </a:lnTo>
                  <a:lnTo>
                    <a:pt x="106" y="25"/>
                  </a:lnTo>
                  <a:lnTo>
                    <a:pt x="105" y="25"/>
                  </a:lnTo>
                  <a:lnTo>
                    <a:pt x="105" y="27"/>
                  </a:lnTo>
                  <a:lnTo>
                    <a:pt x="106" y="27"/>
                  </a:lnTo>
                  <a:lnTo>
                    <a:pt x="105" y="27"/>
                  </a:lnTo>
                  <a:lnTo>
                    <a:pt x="103" y="27"/>
                  </a:lnTo>
                  <a:lnTo>
                    <a:pt x="103" y="28"/>
                  </a:lnTo>
                  <a:lnTo>
                    <a:pt x="105" y="28"/>
                  </a:lnTo>
                  <a:lnTo>
                    <a:pt x="103" y="30"/>
                  </a:lnTo>
                  <a:lnTo>
                    <a:pt x="103" y="31"/>
                  </a:lnTo>
                  <a:lnTo>
                    <a:pt x="102" y="31"/>
                  </a:lnTo>
                  <a:lnTo>
                    <a:pt x="103" y="31"/>
                  </a:lnTo>
                  <a:lnTo>
                    <a:pt x="102" y="32"/>
                  </a:lnTo>
                  <a:lnTo>
                    <a:pt x="103" y="32"/>
                  </a:lnTo>
                  <a:lnTo>
                    <a:pt x="103" y="34"/>
                  </a:lnTo>
                  <a:lnTo>
                    <a:pt x="105" y="34"/>
                  </a:lnTo>
                  <a:lnTo>
                    <a:pt x="105" y="35"/>
                  </a:lnTo>
                  <a:lnTo>
                    <a:pt x="106" y="35"/>
                  </a:lnTo>
                  <a:lnTo>
                    <a:pt x="106" y="36"/>
                  </a:lnTo>
                  <a:lnTo>
                    <a:pt x="107" y="36"/>
                  </a:lnTo>
                  <a:lnTo>
                    <a:pt x="107" y="37"/>
                  </a:lnTo>
                  <a:lnTo>
                    <a:pt x="107" y="38"/>
                  </a:lnTo>
                  <a:lnTo>
                    <a:pt x="108" y="39"/>
                  </a:lnTo>
                  <a:lnTo>
                    <a:pt x="108" y="41"/>
                  </a:lnTo>
                  <a:lnTo>
                    <a:pt x="107" y="41"/>
                  </a:lnTo>
                  <a:lnTo>
                    <a:pt x="107" y="42"/>
                  </a:lnTo>
                  <a:lnTo>
                    <a:pt x="108" y="43"/>
                  </a:lnTo>
                  <a:lnTo>
                    <a:pt x="108" y="44"/>
                  </a:lnTo>
                  <a:lnTo>
                    <a:pt x="109" y="45"/>
                  </a:lnTo>
                  <a:lnTo>
                    <a:pt x="110" y="45"/>
                  </a:lnTo>
                  <a:lnTo>
                    <a:pt x="112" y="48"/>
                  </a:lnTo>
                  <a:lnTo>
                    <a:pt x="112" y="49"/>
                  </a:lnTo>
                  <a:lnTo>
                    <a:pt x="113" y="49"/>
                  </a:lnTo>
                  <a:lnTo>
                    <a:pt x="113" y="50"/>
                  </a:lnTo>
                  <a:lnTo>
                    <a:pt x="114" y="51"/>
                  </a:lnTo>
                  <a:lnTo>
                    <a:pt x="115" y="52"/>
                  </a:lnTo>
                  <a:lnTo>
                    <a:pt x="115" y="53"/>
                  </a:lnTo>
                  <a:lnTo>
                    <a:pt x="116" y="55"/>
                  </a:lnTo>
                  <a:lnTo>
                    <a:pt x="116" y="56"/>
                  </a:lnTo>
                  <a:lnTo>
                    <a:pt x="117" y="56"/>
                  </a:lnTo>
                  <a:lnTo>
                    <a:pt x="119" y="56"/>
                  </a:lnTo>
                  <a:lnTo>
                    <a:pt x="119" y="57"/>
                  </a:lnTo>
                  <a:lnTo>
                    <a:pt x="120" y="57"/>
                  </a:lnTo>
                  <a:lnTo>
                    <a:pt x="121" y="58"/>
                  </a:lnTo>
                  <a:lnTo>
                    <a:pt x="121" y="59"/>
                  </a:lnTo>
                  <a:lnTo>
                    <a:pt x="122" y="59"/>
                  </a:lnTo>
                  <a:lnTo>
                    <a:pt x="122" y="60"/>
                  </a:lnTo>
                  <a:lnTo>
                    <a:pt x="121" y="60"/>
                  </a:lnTo>
                  <a:lnTo>
                    <a:pt x="120" y="60"/>
                  </a:lnTo>
                  <a:lnTo>
                    <a:pt x="121" y="60"/>
                  </a:lnTo>
                  <a:lnTo>
                    <a:pt x="121" y="62"/>
                  </a:lnTo>
                  <a:lnTo>
                    <a:pt x="121" y="63"/>
                  </a:lnTo>
                  <a:lnTo>
                    <a:pt x="122" y="63"/>
                  </a:lnTo>
                  <a:lnTo>
                    <a:pt x="121" y="63"/>
                  </a:lnTo>
                  <a:lnTo>
                    <a:pt x="122" y="63"/>
                  </a:lnTo>
                  <a:lnTo>
                    <a:pt x="121" y="63"/>
                  </a:lnTo>
                  <a:lnTo>
                    <a:pt x="121" y="64"/>
                  </a:lnTo>
                  <a:lnTo>
                    <a:pt x="122" y="64"/>
                  </a:lnTo>
                  <a:lnTo>
                    <a:pt x="122" y="65"/>
                  </a:lnTo>
                  <a:lnTo>
                    <a:pt x="123" y="65"/>
                  </a:lnTo>
                  <a:lnTo>
                    <a:pt x="123" y="66"/>
                  </a:lnTo>
                  <a:lnTo>
                    <a:pt x="123" y="67"/>
                  </a:lnTo>
                  <a:lnTo>
                    <a:pt x="124" y="69"/>
                  </a:lnTo>
                  <a:lnTo>
                    <a:pt x="126" y="69"/>
                  </a:lnTo>
                  <a:lnTo>
                    <a:pt x="126" y="70"/>
                  </a:lnTo>
                  <a:lnTo>
                    <a:pt x="126" y="71"/>
                  </a:lnTo>
                  <a:lnTo>
                    <a:pt x="126" y="72"/>
                  </a:lnTo>
                  <a:lnTo>
                    <a:pt x="127" y="72"/>
                  </a:lnTo>
                  <a:lnTo>
                    <a:pt x="127" y="73"/>
                  </a:lnTo>
                  <a:lnTo>
                    <a:pt x="128" y="73"/>
                  </a:lnTo>
                  <a:lnTo>
                    <a:pt x="128" y="74"/>
                  </a:lnTo>
                  <a:lnTo>
                    <a:pt x="129" y="76"/>
                  </a:lnTo>
                  <a:lnTo>
                    <a:pt x="128" y="76"/>
                  </a:lnTo>
                  <a:lnTo>
                    <a:pt x="128" y="77"/>
                  </a:lnTo>
                  <a:lnTo>
                    <a:pt x="128" y="78"/>
                  </a:lnTo>
                  <a:lnTo>
                    <a:pt x="128" y="79"/>
                  </a:lnTo>
                  <a:lnTo>
                    <a:pt x="129" y="79"/>
                  </a:lnTo>
                  <a:lnTo>
                    <a:pt x="129" y="80"/>
                  </a:lnTo>
                  <a:lnTo>
                    <a:pt x="130" y="81"/>
                  </a:lnTo>
                  <a:lnTo>
                    <a:pt x="130" y="83"/>
                  </a:lnTo>
                  <a:lnTo>
                    <a:pt x="131" y="84"/>
                  </a:lnTo>
                  <a:lnTo>
                    <a:pt x="133" y="87"/>
                  </a:lnTo>
                  <a:lnTo>
                    <a:pt x="134" y="87"/>
                  </a:lnTo>
                  <a:lnTo>
                    <a:pt x="134" y="90"/>
                  </a:lnTo>
                  <a:lnTo>
                    <a:pt x="135" y="91"/>
                  </a:lnTo>
                  <a:lnTo>
                    <a:pt x="136" y="91"/>
                  </a:lnTo>
                  <a:lnTo>
                    <a:pt x="136" y="93"/>
                  </a:lnTo>
                  <a:lnTo>
                    <a:pt x="137" y="93"/>
                  </a:lnTo>
                  <a:lnTo>
                    <a:pt x="138" y="95"/>
                  </a:lnTo>
                  <a:lnTo>
                    <a:pt x="138" y="97"/>
                  </a:lnTo>
                  <a:lnTo>
                    <a:pt x="140" y="98"/>
                  </a:lnTo>
                  <a:lnTo>
                    <a:pt x="140" y="99"/>
                  </a:lnTo>
                  <a:lnTo>
                    <a:pt x="141" y="99"/>
                  </a:lnTo>
                  <a:lnTo>
                    <a:pt x="141" y="100"/>
                  </a:lnTo>
                  <a:lnTo>
                    <a:pt x="141" y="101"/>
                  </a:lnTo>
                  <a:lnTo>
                    <a:pt x="142" y="102"/>
                  </a:lnTo>
                  <a:lnTo>
                    <a:pt x="143" y="105"/>
                  </a:lnTo>
                  <a:lnTo>
                    <a:pt x="143" y="106"/>
                  </a:lnTo>
                  <a:lnTo>
                    <a:pt x="144" y="106"/>
                  </a:lnTo>
                  <a:lnTo>
                    <a:pt x="144" y="107"/>
                  </a:lnTo>
                  <a:lnTo>
                    <a:pt x="144" y="108"/>
                  </a:lnTo>
                  <a:lnTo>
                    <a:pt x="145" y="108"/>
                  </a:lnTo>
                  <a:lnTo>
                    <a:pt x="145" y="109"/>
                  </a:lnTo>
                  <a:lnTo>
                    <a:pt x="145" y="111"/>
                  </a:lnTo>
                  <a:lnTo>
                    <a:pt x="147" y="111"/>
                  </a:lnTo>
                  <a:lnTo>
                    <a:pt x="147" y="112"/>
                  </a:lnTo>
                  <a:lnTo>
                    <a:pt x="147" y="113"/>
                  </a:lnTo>
                  <a:lnTo>
                    <a:pt x="148" y="113"/>
                  </a:lnTo>
                  <a:lnTo>
                    <a:pt x="148" y="114"/>
                  </a:lnTo>
                  <a:lnTo>
                    <a:pt x="150" y="116"/>
                  </a:lnTo>
                  <a:lnTo>
                    <a:pt x="151" y="118"/>
                  </a:lnTo>
                  <a:lnTo>
                    <a:pt x="151" y="119"/>
                  </a:lnTo>
                  <a:lnTo>
                    <a:pt x="152" y="119"/>
                  </a:lnTo>
                  <a:lnTo>
                    <a:pt x="151" y="119"/>
                  </a:lnTo>
                  <a:lnTo>
                    <a:pt x="152" y="119"/>
                  </a:lnTo>
                  <a:lnTo>
                    <a:pt x="153" y="120"/>
                  </a:lnTo>
                  <a:lnTo>
                    <a:pt x="153" y="121"/>
                  </a:lnTo>
                  <a:lnTo>
                    <a:pt x="155" y="121"/>
                  </a:lnTo>
                  <a:lnTo>
                    <a:pt x="156" y="121"/>
                  </a:lnTo>
                  <a:lnTo>
                    <a:pt x="156" y="122"/>
                  </a:lnTo>
                  <a:lnTo>
                    <a:pt x="155" y="122"/>
                  </a:lnTo>
                  <a:lnTo>
                    <a:pt x="153" y="122"/>
                  </a:lnTo>
                  <a:lnTo>
                    <a:pt x="153" y="121"/>
                  </a:lnTo>
                  <a:lnTo>
                    <a:pt x="152" y="121"/>
                  </a:lnTo>
                  <a:lnTo>
                    <a:pt x="151" y="122"/>
                  </a:lnTo>
                  <a:lnTo>
                    <a:pt x="152" y="122"/>
                  </a:lnTo>
                  <a:lnTo>
                    <a:pt x="152" y="123"/>
                  </a:lnTo>
                  <a:lnTo>
                    <a:pt x="151" y="123"/>
                  </a:lnTo>
                  <a:lnTo>
                    <a:pt x="152" y="125"/>
                  </a:lnTo>
                  <a:lnTo>
                    <a:pt x="152" y="126"/>
                  </a:lnTo>
                  <a:lnTo>
                    <a:pt x="152" y="127"/>
                  </a:lnTo>
                  <a:lnTo>
                    <a:pt x="152" y="128"/>
                  </a:lnTo>
                  <a:lnTo>
                    <a:pt x="152" y="129"/>
                  </a:lnTo>
                  <a:lnTo>
                    <a:pt x="153" y="130"/>
                  </a:lnTo>
                  <a:lnTo>
                    <a:pt x="153" y="132"/>
                  </a:lnTo>
                  <a:lnTo>
                    <a:pt x="153" y="133"/>
                  </a:lnTo>
                  <a:lnTo>
                    <a:pt x="155" y="134"/>
                  </a:lnTo>
                  <a:lnTo>
                    <a:pt x="155" y="135"/>
                  </a:lnTo>
                  <a:lnTo>
                    <a:pt x="155" y="137"/>
                  </a:lnTo>
                  <a:lnTo>
                    <a:pt x="156" y="137"/>
                  </a:lnTo>
                  <a:lnTo>
                    <a:pt x="156" y="139"/>
                  </a:lnTo>
                  <a:lnTo>
                    <a:pt x="157" y="139"/>
                  </a:lnTo>
                  <a:lnTo>
                    <a:pt x="156" y="139"/>
                  </a:lnTo>
                  <a:lnTo>
                    <a:pt x="156" y="137"/>
                  </a:lnTo>
                  <a:lnTo>
                    <a:pt x="157" y="139"/>
                  </a:lnTo>
                  <a:lnTo>
                    <a:pt x="157" y="140"/>
                  </a:lnTo>
                  <a:lnTo>
                    <a:pt x="158" y="141"/>
                  </a:lnTo>
                  <a:lnTo>
                    <a:pt x="159" y="141"/>
                  </a:lnTo>
                  <a:lnTo>
                    <a:pt x="160" y="141"/>
                  </a:lnTo>
                  <a:lnTo>
                    <a:pt x="162" y="142"/>
                  </a:lnTo>
                  <a:lnTo>
                    <a:pt x="163" y="142"/>
                  </a:lnTo>
                  <a:lnTo>
                    <a:pt x="164" y="143"/>
                  </a:lnTo>
                  <a:lnTo>
                    <a:pt x="164" y="144"/>
                  </a:lnTo>
                  <a:lnTo>
                    <a:pt x="165" y="146"/>
                  </a:lnTo>
                  <a:lnTo>
                    <a:pt x="166" y="146"/>
                  </a:lnTo>
                  <a:lnTo>
                    <a:pt x="166" y="147"/>
                  </a:lnTo>
                  <a:lnTo>
                    <a:pt x="167" y="147"/>
                  </a:lnTo>
                  <a:lnTo>
                    <a:pt x="167" y="148"/>
                  </a:lnTo>
                  <a:lnTo>
                    <a:pt x="169" y="148"/>
                  </a:lnTo>
                  <a:lnTo>
                    <a:pt x="170" y="150"/>
                  </a:lnTo>
                  <a:lnTo>
                    <a:pt x="171" y="150"/>
                  </a:lnTo>
                  <a:lnTo>
                    <a:pt x="171" y="149"/>
                  </a:lnTo>
                  <a:lnTo>
                    <a:pt x="171" y="150"/>
                  </a:lnTo>
                  <a:lnTo>
                    <a:pt x="172" y="150"/>
                  </a:lnTo>
                  <a:lnTo>
                    <a:pt x="172" y="151"/>
                  </a:lnTo>
                  <a:lnTo>
                    <a:pt x="173" y="151"/>
                  </a:lnTo>
                  <a:lnTo>
                    <a:pt x="173" y="153"/>
                  </a:lnTo>
                  <a:lnTo>
                    <a:pt x="172" y="153"/>
                  </a:lnTo>
                  <a:lnTo>
                    <a:pt x="170" y="153"/>
                  </a:lnTo>
                  <a:lnTo>
                    <a:pt x="166" y="153"/>
                  </a:lnTo>
                  <a:lnTo>
                    <a:pt x="163" y="153"/>
                  </a:lnTo>
                  <a:lnTo>
                    <a:pt x="159" y="153"/>
                  </a:lnTo>
                  <a:lnTo>
                    <a:pt x="157" y="153"/>
                  </a:lnTo>
                  <a:lnTo>
                    <a:pt x="153" y="153"/>
                  </a:lnTo>
                  <a:lnTo>
                    <a:pt x="150" y="153"/>
                  </a:lnTo>
                  <a:lnTo>
                    <a:pt x="148" y="153"/>
                  </a:lnTo>
                  <a:lnTo>
                    <a:pt x="144" y="153"/>
                  </a:lnTo>
                  <a:lnTo>
                    <a:pt x="141" y="153"/>
                  </a:lnTo>
                  <a:lnTo>
                    <a:pt x="137" y="153"/>
                  </a:lnTo>
                  <a:lnTo>
                    <a:pt x="135" y="153"/>
                  </a:lnTo>
                  <a:lnTo>
                    <a:pt x="131" y="153"/>
                  </a:lnTo>
                  <a:lnTo>
                    <a:pt x="128" y="153"/>
                  </a:lnTo>
                  <a:lnTo>
                    <a:pt x="124" y="153"/>
                  </a:lnTo>
                  <a:lnTo>
                    <a:pt x="122" y="153"/>
                  </a:lnTo>
                  <a:lnTo>
                    <a:pt x="121" y="153"/>
                  </a:lnTo>
                  <a:lnTo>
                    <a:pt x="119" y="153"/>
                  </a:lnTo>
                  <a:lnTo>
                    <a:pt x="117" y="153"/>
                  </a:lnTo>
                  <a:lnTo>
                    <a:pt x="116" y="153"/>
                  </a:lnTo>
                  <a:lnTo>
                    <a:pt x="115" y="153"/>
                  </a:lnTo>
                  <a:lnTo>
                    <a:pt x="114" y="153"/>
                  </a:lnTo>
                  <a:lnTo>
                    <a:pt x="113" y="153"/>
                  </a:lnTo>
                  <a:lnTo>
                    <a:pt x="112" y="153"/>
                  </a:lnTo>
                  <a:lnTo>
                    <a:pt x="110" y="153"/>
                  </a:lnTo>
                  <a:lnTo>
                    <a:pt x="109" y="153"/>
                  </a:lnTo>
                  <a:lnTo>
                    <a:pt x="108" y="153"/>
                  </a:lnTo>
                  <a:lnTo>
                    <a:pt x="107" y="153"/>
                  </a:lnTo>
                  <a:lnTo>
                    <a:pt x="105" y="153"/>
                  </a:lnTo>
                  <a:lnTo>
                    <a:pt x="103" y="153"/>
                  </a:lnTo>
                  <a:lnTo>
                    <a:pt x="102" y="153"/>
                  </a:lnTo>
                  <a:lnTo>
                    <a:pt x="101" y="153"/>
                  </a:lnTo>
                  <a:lnTo>
                    <a:pt x="100" y="153"/>
                  </a:lnTo>
                  <a:lnTo>
                    <a:pt x="99" y="153"/>
                  </a:lnTo>
                  <a:lnTo>
                    <a:pt x="99" y="151"/>
                  </a:lnTo>
                  <a:lnTo>
                    <a:pt x="99" y="150"/>
                  </a:lnTo>
                  <a:lnTo>
                    <a:pt x="99" y="149"/>
                  </a:lnTo>
                  <a:lnTo>
                    <a:pt x="98" y="149"/>
                  </a:lnTo>
                  <a:lnTo>
                    <a:pt x="96" y="149"/>
                  </a:lnTo>
                  <a:lnTo>
                    <a:pt x="96" y="150"/>
                  </a:lnTo>
                  <a:lnTo>
                    <a:pt x="96" y="151"/>
                  </a:lnTo>
                  <a:lnTo>
                    <a:pt x="95" y="153"/>
                  </a:lnTo>
                  <a:lnTo>
                    <a:pt x="94" y="153"/>
                  </a:lnTo>
                  <a:lnTo>
                    <a:pt x="93" y="153"/>
                  </a:lnTo>
                  <a:lnTo>
                    <a:pt x="91" y="153"/>
                  </a:lnTo>
                  <a:lnTo>
                    <a:pt x="89" y="153"/>
                  </a:lnTo>
                  <a:lnTo>
                    <a:pt x="88" y="153"/>
                  </a:lnTo>
                  <a:lnTo>
                    <a:pt x="87" y="153"/>
                  </a:lnTo>
                  <a:lnTo>
                    <a:pt x="86" y="153"/>
                  </a:lnTo>
                  <a:lnTo>
                    <a:pt x="85" y="153"/>
                  </a:lnTo>
                  <a:lnTo>
                    <a:pt x="84" y="153"/>
                  </a:lnTo>
                  <a:lnTo>
                    <a:pt x="81" y="153"/>
                  </a:lnTo>
                  <a:lnTo>
                    <a:pt x="80" y="153"/>
                  </a:lnTo>
                  <a:lnTo>
                    <a:pt x="79" y="153"/>
                  </a:lnTo>
                  <a:lnTo>
                    <a:pt x="78" y="153"/>
                  </a:lnTo>
                  <a:lnTo>
                    <a:pt x="77" y="153"/>
                  </a:lnTo>
                  <a:lnTo>
                    <a:pt x="76" y="153"/>
                  </a:lnTo>
                  <a:lnTo>
                    <a:pt x="74" y="153"/>
                  </a:lnTo>
                  <a:lnTo>
                    <a:pt x="72" y="153"/>
                  </a:lnTo>
                  <a:lnTo>
                    <a:pt x="71" y="153"/>
                  </a:lnTo>
                  <a:lnTo>
                    <a:pt x="70" y="153"/>
                  </a:lnTo>
                  <a:lnTo>
                    <a:pt x="69" y="153"/>
                  </a:lnTo>
                  <a:lnTo>
                    <a:pt x="67" y="153"/>
                  </a:lnTo>
                  <a:lnTo>
                    <a:pt x="66" y="153"/>
                  </a:lnTo>
                  <a:lnTo>
                    <a:pt x="65" y="153"/>
                  </a:lnTo>
                  <a:lnTo>
                    <a:pt x="63" y="153"/>
                  </a:lnTo>
                  <a:lnTo>
                    <a:pt x="62" y="153"/>
                  </a:lnTo>
                  <a:lnTo>
                    <a:pt x="60" y="153"/>
                  </a:lnTo>
                  <a:lnTo>
                    <a:pt x="59" y="153"/>
                  </a:lnTo>
                  <a:lnTo>
                    <a:pt x="58" y="153"/>
                  </a:lnTo>
                  <a:lnTo>
                    <a:pt x="57" y="153"/>
                  </a:lnTo>
                  <a:lnTo>
                    <a:pt x="56" y="153"/>
                  </a:lnTo>
                  <a:lnTo>
                    <a:pt x="53" y="153"/>
                  </a:lnTo>
                  <a:lnTo>
                    <a:pt x="52" y="153"/>
                  </a:lnTo>
                  <a:lnTo>
                    <a:pt x="51" y="153"/>
                  </a:lnTo>
                  <a:lnTo>
                    <a:pt x="50" y="153"/>
                  </a:lnTo>
                  <a:lnTo>
                    <a:pt x="49" y="153"/>
                  </a:lnTo>
                  <a:lnTo>
                    <a:pt x="48" y="153"/>
                  </a:lnTo>
                  <a:lnTo>
                    <a:pt x="46" y="153"/>
                  </a:lnTo>
                  <a:lnTo>
                    <a:pt x="44" y="153"/>
                  </a:lnTo>
                  <a:lnTo>
                    <a:pt x="43" y="153"/>
                  </a:lnTo>
                  <a:lnTo>
                    <a:pt x="42" y="153"/>
                  </a:lnTo>
                  <a:lnTo>
                    <a:pt x="41" y="153"/>
                  </a:lnTo>
                  <a:lnTo>
                    <a:pt x="39" y="153"/>
                  </a:lnTo>
                  <a:lnTo>
                    <a:pt x="38" y="153"/>
                  </a:lnTo>
                  <a:lnTo>
                    <a:pt x="37" y="153"/>
                  </a:lnTo>
                  <a:lnTo>
                    <a:pt x="36" y="153"/>
                  </a:lnTo>
                  <a:lnTo>
                    <a:pt x="34" y="153"/>
                  </a:lnTo>
                  <a:lnTo>
                    <a:pt x="32" y="153"/>
                  </a:lnTo>
                  <a:lnTo>
                    <a:pt x="31" y="153"/>
                  </a:lnTo>
                  <a:lnTo>
                    <a:pt x="30" y="153"/>
                  </a:lnTo>
                  <a:lnTo>
                    <a:pt x="29" y="153"/>
                  </a:lnTo>
                  <a:lnTo>
                    <a:pt x="28" y="153"/>
                  </a:lnTo>
                  <a:lnTo>
                    <a:pt x="27" y="153"/>
                  </a:lnTo>
                  <a:lnTo>
                    <a:pt x="24" y="153"/>
                  </a:lnTo>
                  <a:lnTo>
                    <a:pt x="23" y="153"/>
                  </a:lnTo>
                  <a:lnTo>
                    <a:pt x="22" y="153"/>
                  </a:lnTo>
                  <a:lnTo>
                    <a:pt x="21" y="153"/>
                  </a:lnTo>
                  <a:lnTo>
                    <a:pt x="20" y="153"/>
                  </a:lnTo>
                  <a:lnTo>
                    <a:pt x="19" y="153"/>
                  </a:lnTo>
                  <a:lnTo>
                    <a:pt x="17" y="153"/>
                  </a:lnTo>
                  <a:lnTo>
                    <a:pt x="15" y="153"/>
                  </a:lnTo>
                  <a:lnTo>
                    <a:pt x="14" y="153"/>
                  </a:lnTo>
                  <a:lnTo>
                    <a:pt x="13" y="153"/>
                  </a:lnTo>
                  <a:lnTo>
                    <a:pt x="12" y="153"/>
                  </a:lnTo>
                  <a:lnTo>
                    <a:pt x="10" y="153"/>
                  </a:lnTo>
                  <a:lnTo>
                    <a:pt x="10" y="148"/>
                  </a:lnTo>
                  <a:lnTo>
                    <a:pt x="9" y="143"/>
                  </a:lnTo>
                  <a:lnTo>
                    <a:pt x="9" y="139"/>
                  </a:lnTo>
                  <a:lnTo>
                    <a:pt x="9" y="134"/>
                  </a:lnTo>
                  <a:lnTo>
                    <a:pt x="9" y="129"/>
                  </a:lnTo>
                  <a:lnTo>
                    <a:pt x="9" y="125"/>
                  </a:lnTo>
                  <a:lnTo>
                    <a:pt x="9" y="120"/>
                  </a:lnTo>
                  <a:lnTo>
                    <a:pt x="9" y="115"/>
                  </a:lnTo>
                  <a:lnTo>
                    <a:pt x="8" y="111"/>
                  </a:lnTo>
                  <a:lnTo>
                    <a:pt x="8" y="106"/>
                  </a:lnTo>
                  <a:lnTo>
                    <a:pt x="8" y="101"/>
                  </a:lnTo>
                  <a:lnTo>
                    <a:pt x="8" y="97"/>
                  </a:lnTo>
                  <a:lnTo>
                    <a:pt x="8" y="92"/>
                  </a:lnTo>
                  <a:lnTo>
                    <a:pt x="7" y="87"/>
                  </a:lnTo>
                  <a:lnTo>
                    <a:pt x="7" y="84"/>
                  </a:lnTo>
                  <a:lnTo>
                    <a:pt x="7" y="79"/>
                  </a:lnTo>
                  <a:lnTo>
                    <a:pt x="7" y="76"/>
                  </a:lnTo>
                  <a:lnTo>
                    <a:pt x="7" y="72"/>
                  </a:lnTo>
                  <a:lnTo>
                    <a:pt x="7" y="71"/>
                  </a:lnTo>
                  <a:lnTo>
                    <a:pt x="6" y="66"/>
                  </a:lnTo>
                  <a:lnTo>
                    <a:pt x="6" y="64"/>
                  </a:lnTo>
                  <a:lnTo>
                    <a:pt x="6" y="63"/>
                  </a:lnTo>
                  <a:lnTo>
                    <a:pt x="6" y="57"/>
                  </a:lnTo>
                  <a:lnTo>
                    <a:pt x="6" y="56"/>
                  </a:lnTo>
                  <a:lnTo>
                    <a:pt x="6" y="50"/>
                  </a:lnTo>
                  <a:lnTo>
                    <a:pt x="5" y="43"/>
                  </a:lnTo>
                  <a:lnTo>
                    <a:pt x="5" y="41"/>
                  </a:lnTo>
                  <a:lnTo>
                    <a:pt x="5" y="38"/>
                  </a:lnTo>
                  <a:lnTo>
                    <a:pt x="5" y="37"/>
                  </a:lnTo>
                  <a:lnTo>
                    <a:pt x="2" y="35"/>
                  </a:lnTo>
                  <a:lnTo>
                    <a:pt x="2" y="34"/>
                  </a:lnTo>
                  <a:lnTo>
                    <a:pt x="2" y="32"/>
                  </a:lnTo>
                  <a:lnTo>
                    <a:pt x="2" y="31"/>
                  </a:lnTo>
                  <a:lnTo>
                    <a:pt x="1" y="30"/>
                  </a:lnTo>
                  <a:lnTo>
                    <a:pt x="1" y="29"/>
                  </a:lnTo>
                  <a:lnTo>
                    <a:pt x="1" y="28"/>
                  </a:lnTo>
                  <a:lnTo>
                    <a:pt x="0" y="24"/>
                  </a:lnTo>
                  <a:lnTo>
                    <a:pt x="0" y="23"/>
                  </a:lnTo>
                  <a:lnTo>
                    <a:pt x="0" y="22"/>
                  </a:lnTo>
                  <a:lnTo>
                    <a:pt x="0" y="21"/>
                  </a:lnTo>
                  <a:lnTo>
                    <a:pt x="1" y="21"/>
                  </a:lnTo>
                  <a:lnTo>
                    <a:pt x="1" y="20"/>
                  </a:lnTo>
                  <a:lnTo>
                    <a:pt x="2" y="18"/>
                  </a:lnTo>
                  <a:lnTo>
                    <a:pt x="2" y="17"/>
                  </a:lnTo>
                  <a:lnTo>
                    <a:pt x="2" y="16"/>
                  </a:lnTo>
                  <a:lnTo>
                    <a:pt x="2" y="15"/>
                  </a:lnTo>
                  <a:lnTo>
                    <a:pt x="3" y="14"/>
                  </a:lnTo>
                  <a:lnTo>
                    <a:pt x="2" y="13"/>
                  </a:lnTo>
                  <a:lnTo>
                    <a:pt x="2" y="11"/>
                  </a:lnTo>
                  <a:lnTo>
                    <a:pt x="2" y="10"/>
                  </a:lnTo>
                  <a:lnTo>
                    <a:pt x="1" y="9"/>
                  </a:lnTo>
                  <a:lnTo>
                    <a:pt x="1" y="8"/>
                  </a:lnTo>
                  <a:lnTo>
                    <a:pt x="1" y="7"/>
                  </a:lnTo>
                  <a:lnTo>
                    <a:pt x="0" y="6"/>
                  </a:lnTo>
                  <a:lnTo>
                    <a:pt x="0" y="4"/>
                  </a:lnTo>
                  <a:lnTo>
                    <a:pt x="1" y="4"/>
                  </a:lnTo>
                  <a:lnTo>
                    <a:pt x="2" y="2"/>
                  </a:lnTo>
                  <a:lnTo>
                    <a:pt x="3" y="1"/>
                  </a:lnTo>
                  <a:lnTo>
                    <a:pt x="3" y="0"/>
                  </a:lnTo>
                  <a:lnTo>
                    <a:pt x="5" y="0"/>
                  </a:lnTo>
                  <a:lnTo>
                    <a:pt x="5" y="1"/>
                  </a:lnTo>
                  <a:lnTo>
                    <a:pt x="5" y="2"/>
                  </a:lnTo>
                  <a:lnTo>
                    <a:pt x="6"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7" name="Freeform 881">
              <a:extLst>
                <a:ext uri="{FF2B5EF4-FFF2-40B4-BE49-F238E27FC236}">
                  <a16:creationId xmlns="" xmlns:a16="http://schemas.microsoft.com/office/drawing/2014/main" id="{133CCE7F-E370-4887-B3EB-3EA4F090296C}"/>
                </a:ext>
              </a:extLst>
            </p:cNvPr>
            <p:cNvSpPr>
              <a:spLocks noEditPoints="1"/>
            </p:cNvSpPr>
            <p:nvPr/>
          </p:nvSpPr>
          <p:spPr bwMode="auto">
            <a:xfrm>
              <a:off x="6710531" y="2707297"/>
              <a:ext cx="119985" cy="113603"/>
            </a:xfrm>
            <a:custGeom>
              <a:avLst/>
              <a:gdLst>
                <a:gd name="T0" fmla="*/ 51 w 94"/>
                <a:gd name="T1" fmla="*/ 37 h 89"/>
                <a:gd name="T2" fmla="*/ 55 w 94"/>
                <a:gd name="T3" fmla="*/ 38 h 89"/>
                <a:gd name="T4" fmla="*/ 49 w 94"/>
                <a:gd name="T5" fmla="*/ 37 h 89"/>
                <a:gd name="T6" fmla="*/ 49 w 94"/>
                <a:gd name="T7" fmla="*/ 36 h 89"/>
                <a:gd name="T8" fmla="*/ 49 w 94"/>
                <a:gd name="T9" fmla="*/ 33 h 89"/>
                <a:gd name="T10" fmla="*/ 50 w 94"/>
                <a:gd name="T11" fmla="*/ 30 h 89"/>
                <a:gd name="T12" fmla="*/ 34 w 94"/>
                <a:gd name="T13" fmla="*/ 11 h 89"/>
                <a:gd name="T14" fmla="*/ 35 w 94"/>
                <a:gd name="T15" fmla="*/ 17 h 89"/>
                <a:gd name="T16" fmla="*/ 36 w 94"/>
                <a:gd name="T17" fmla="*/ 23 h 89"/>
                <a:gd name="T18" fmla="*/ 39 w 94"/>
                <a:gd name="T19" fmla="*/ 30 h 89"/>
                <a:gd name="T20" fmla="*/ 42 w 94"/>
                <a:gd name="T21" fmla="*/ 37 h 89"/>
                <a:gd name="T22" fmla="*/ 42 w 94"/>
                <a:gd name="T23" fmla="*/ 39 h 89"/>
                <a:gd name="T24" fmla="*/ 45 w 94"/>
                <a:gd name="T25" fmla="*/ 43 h 89"/>
                <a:gd name="T26" fmla="*/ 48 w 94"/>
                <a:gd name="T27" fmla="*/ 44 h 89"/>
                <a:gd name="T28" fmla="*/ 47 w 94"/>
                <a:gd name="T29" fmla="*/ 40 h 89"/>
                <a:gd name="T30" fmla="*/ 49 w 94"/>
                <a:gd name="T31" fmla="*/ 42 h 89"/>
                <a:gd name="T32" fmla="*/ 51 w 94"/>
                <a:gd name="T33" fmla="*/ 46 h 89"/>
                <a:gd name="T34" fmla="*/ 55 w 94"/>
                <a:gd name="T35" fmla="*/ 47 h 89"/>
                <a:gd name="T36" fmla="*/ 57 w 94"/>
                <a:gd name="T37" fmla="*/ 47 h 89"/>
                <a:gd name="T38" fmla="*/ 59 w 94"/>
                <a:gd name="T39" fmla="*/ 51 h 89"/>
                <a:gd name="T40" fmla="*/ 66 w 94"/>
                <a:gd name="T41" fmla="*/ 53 h 89"/>
                <a:gd name="T42" fmla="*/ 70 w 94"/>
                <a:gd name="T43" fmla="*/ 58 h 89"/>
                <a:gd name="T44" fmla="*/ 73 w 94"/>
                <a:gd name="T45" fmla="*/ 63 h 89"/>
                <a:gd name="T46" fmla="*/ 78 w 94"/>
                <a:gd name="T47" fmla="*/ 66 h 89"/>
                <a:gd name="T48" fmla="*/ 82 w 94"/>
                <a:gd name="T49" fmla="*/ 70 h 89"/>
                <a:gd name="T50" fmla="*/ 82 w 94"/>
                <a:gd name="T51" fmla="*/ 70 h 89"/>
                <a:gd name="T52" fmla="*/ 85 w 94"/>
                <a:gd name="T53" fmla="*/ 75 h 89"/>
                <a:gd name="T54" fmla="*/ 89 w 94"/>
                <a:gd name="T55" fmla="*/ 79 h 89"/>
                <a:gd name="T56" fmla="*/ 92 w 94"/>
                <a:gd name="T57" fmla="*/ 82 h 89"/>
                <a:gd name="T58" fmla="*/ 93 w 94"/>
                <a:gd name="T59" fmla="*/ 82 h 89"/>
                <a:gd name="T60" fmla="*/ 90 w 94"/>
                <a:gd name="T61" fmla="*/ 88 h 89"/>
                <a:gd name="T62" fmla="*/ 84 w 94"/>
                <a:gd name="T63" fmla="*/ 87 h 89"/>
                <a:gd name="T64" fmla="*/ 78 w 94"/>
                <a:gd name="T65" fmla="*/ 81 h 89"/>
                <a:gd name="T66" fmla="*/ 69 w 94"/>
                <a:gd name="T67" fmla="*/ 71 h 89"/>
                <a:gd name="T68" fmla="*/ 62 w 94"/>
                <a:gd name="T69" fmla="*/ 61 h 89"/>
                <a:gd name="T70" fmla="*/ 55 w 94"/>
                <a:gd name="T71" fmla="*/ 58 h 89"/>
                <a:gd name="T72" fmla="*/ 49 w 94"/>
                <a:gd name="T73" fmla="*/ 57 h 89"/>
                <a:gd name="T74" fmla="*/ 43 w 94"/>
                <a:gd name="T75" fmla="*/ 54 h 89"/>
                <a:gd name="T76" fmla="*/ 37 w 94"/>
                <a:gd name="T77" fmla="*/ 53 h 89"/>
                <a:gd name="T78" fmla="*/ 32 w 94"/>
                <a:gd name="T79" fmla="*/ 56 h 89"/>
                <a:gd name="T80" fmla="*/ 27 w 94"/>
                <a:gd name="T81" fmla="*/ 56 h 89"/>
                <a:gd name="T82" fmla="*/ 23 w 94"/>
                <a:gd name="T83" fmla="*/ 52 h 89"/>
                <a:gd name="T84" fmla="*/ 20 w 94"/>
                <a:gd name="T85" fmla="*/ 51 h 89"/>
                <a:gd name="T86" fmla="*/ 15 w 94"/>
                <a:gd name="T87" fmla="*/ 60 h 89"/>
                <a:gd name="T88" fmla="*/ 12 w 94"/>
                <a:gd name="T89" fmla="*/ 56 h 89"/>
                <a:gd name="T90" fmla="*/ 8 w 94"/>
                <a:gd name="T91" fmla="*/ 59 h 89"/>
                <a:gd name="T92" fmla="*/ 2 w 94"/>
                <a:gd name="T93" fmla="*/ 58 h 89"/>
                <a:gd name="T94" fmla="*/ 0 w 94"/>
                <a:gd name="T95" fmla="*/ 50 h 89"/>
                <a:gd name="T96" fmla="*/ 2 w 94"/>
                <a:gd name="T97" fmla="*/ 39 h 89"/>
                <a:gd name="T98" fmla="*/ 5 w 94"/>
                <a:gd name="T99" fmla="*/ 30 h 89"/>
                <a:gd name="T100" fmla="*/ 5 w 94"/>
                <a:gd name="T101" fmla="*/ 23 h 89"/>
                <a:gd name="T102" fmla="*/ 7 w 94"/>
                <a:gd name="T103" fmla="*/ 17 h 89"/>
                <a:gd name="T104" fmla="*/ 8 w 94"/>
                <a:gd name="T105" fmla="*/ 15 h 89"/>
                <a:gd name="T106" fmla="*/ 13 w 94"/>
                <a:gd name="T107" fmla="*/ 11 h 89"/>
                <a:gd name="T108" fmla="*/ 18 w 94"/>
                <a:gd name="T109" fmla="*/ 9 h 89"/>
                <a:gd name="T110" fmla="*/ 21 w 94"/>
                <a:gd name="T111" fmla="*/ 7 h 89"/>
                <a:gd name="T112" fmla="*/ 25 w 94"/>
                <a:gd name="T113" fmla="*/ 5 h 89"/>
                <a:gd name="T114" fmla="*/ 29 w 94"/>
                <a:gd name="T115" fmla="*/ 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89">
                  <a:moveTo>
                    <a:pt x="49" y="33"/>
                  </a:moveTo>
                  <a:lnTo>
                    <a:pt x="50" y="33"/>
                  </a:lnTo>
                  <a:lnTo>
                    <a:pt x="50" y="35"/>
                  </a:lnTo>
                  <a:lnTo>
                    <a:pt x="51" y="35"/>
                  </a:lnTo>
                  <a:lnTo>
                    <a:pt x="51" y="36"/>
                  </a:lnTo>
                  <a:lnTo>
                    <a:pt x="51" y="37"/>
                  </a:lnTo>
                  <a:lnTo>
                    <a:pt x="52" y="37"/>
                  </a:lnTo>
                  <a:lnTo>
                    <a:pt x="52" y="36"/>
                  </a:lnTo>
                  <a:lnTo>
                    <a:pt x="54" y="36"/>
                  </a:lnTo>
                  <a:lnTo>
                    <a:pt x="54" y="37"/>
                  </a:lnTo>
                  <a:lnTo>
                    <a:pt x="55" y="37"/>
                  </a:lnTo>
                  <a:lnTo>
                    <a:pt x="55" y="38"/>
                  </a:lnTo>
                  <a:lnTo>
                    <a:pt x="54" y="38"/>
                  </a:lnTo>
                  <a:lnTo>
                    <a:pt x="52" y="38"/>
                  </a:lnTo>
                  <a:lnTo>
                    <a:pt x="51" y="38"/>
                  </a:lnTo>
                  <a:lnTo>
                    <a:pt x="50" y="38"/>
                  </a:lnTo>
                  <a:lnTo>
                    <a:pt x="49" y="38"/>
                  </a:lnTo>
                  <a:lnTo>
                    <a:pt x="49" y="37"/>
                  </a:lnTo>
                  <a:lnTo>
                    <a:pt x="48" y="36"/>
                  </a:lnTo>
                  <a:lnTo>
                    <a:pt x="48" y="37"/>
                  </a:lnTo>
                  <a:lnTo>
                    <a:pt x="49" y="37"/>
                  </a:lnTo>
                  <a:lnTo>
                    <a:pt x="50" y="37"/>
                  </a:lnTo>
                  <a:lnTo>
                    <a:pt x="50" y="36"/>
                  </a:lnTo>
                  <a:lnTo>
                    <a:pt x="49" y="36"/>
                  </a:lnTo>
                  <a:lnTo>
                    <a:pt x="48" y="36"/>
                  </a:lnTo>
                  <a:lnTo>
                    <a:pt x="48" y="35"/>
                  </a:lnTo>
                  <a:lnTo>
                    <a:pt x="49" y="35"/>
                  </a:lnTo>
                  <a:lnTo>
                    <a:pt x="49" y="33"/>
                  </a:lnTo>
                  <a:lnTo>
                    <a:pt x="48" y="33"/>
                  </a:lnTo>
                  <a:lnTo>
                    <a:pt x="49" y="33"/>
                  </a:lnTo>
                  <a:close/>
                  <a:moveTo>
                    <a:pt x="50" y="31"/>
                  </a:moveTo>
                  <a:lnTo>
                    <a:pt x="50" y="32"/>
                  </a:lnTo>
                  <a:lnTo>
                    <a:pt x="50" y="31"/>
                  </a:lnTo>
                  <a:lnTo>
                    <a:pt x="49" y="31"/>
                  </a:lnTo>
                  <a:lnTo>
                    <a:pt x="49" y="30"/>
                  </a:lnTo>
                  <a:lnTo>
                    <a:pt x="50" y="30"/>
                  </a:lnTo>
                  <a:lnTo>
                    <a:pt x="50" y="31"/>
                  </a:lnTo>
                  <a:close/>
                  <a:moveTo>
                    <a:pt x="30" y="5"/>
                  </a:moveTo>
                  <a:lnTo>
                    <a:pt x="32" y="8"/>
                  </a:lnTo>
                  <a:lnTo>
                    <a:pt x="33" y="9"/>
                  </a:lnTo>
                  <a:lnTo>
                    <a:pt x="33" y="10"/>
                  </a:lnTo>
                  <a:lnTo>
                    <a:pt x="34" y="11"/>
                  </a:lnTo>
                  <a:lnTo>
                    <a:pt x="33" y="11"/>
                  </a:lnTo>
                  <a:lnTo>
                    <a:pt x="34" y="12"/>
                  </a:lnTo>
                  <a:lnTo>
                    <a:pt x="34" y="14"/>
                  </a:lnTo>
                  <a:lnTo>
                    <a:pt x="35" y="15"/>
                  </a:lnTo>
                  <a:lnTo>
                    <a:pt x="35" y="16"/>
                  </a:lnTo>
                  <a:lnTo>
                    <a:pt x="35" y="17"/>
                  </a:lnTo>
                  <a:lnTo>
                    <a:pt x="36" y="18"/>
                  </a:lnTo>
                  <a:lnTo>
                    <a:pt x="36" y="21"/>
                  </a:lnTo>
                  <a:lnTo>
                    <a:pt x="36" y="19"/>
                  </a:lnTo>
                  <a:lnTo>
                    <a:pt x="36" y="21"/>
                  </a:lnTo>
                  <a:lnTo>
                    <a:pt x="36" y="22"/>
                  </a:lnTo>
                  <a:lnTo>
                    <a:pt x="36" y="23"/>
                  </a:lnTo>
                  <a:lnTo>
                    <a:pt x="37" y="23"/>
                  </a:lnTo>
                  <a:lnTo>
                    <a:pt x="37" y="24"/>
                  </a:lnTo>
                  <a:lnTo>
                    <a:pt x="37" y="25"/>
                  </a:lnTo>
                  <a:lnTo>
                    <a:pt x="37" y="26"/>
                  </a:lnTo>
                  <a:lnTo>
                    <a:pt x="37" y="29"/>
                  </a:lnTo>
                  <a:lnTo>
                    <a:pt x="39" y="30"/>
                  </a:lnTo>
                  <a:lnTo>
                    <a:pt x="39" y="32"/>
                  </a:lnTo>
                  <a:lnTo>
                    <a:pt x="40" y="33"/>
                  </a:lnTo>
                  <a:lnTo>
                    <a:pt x="41" y="33"/>
                  </a:lnTo>
                  <a:lnTo>
                    <a:pt x="41" y="35"/>
                  </a:lnTo>
                  <a:lnTo>
                    <a:pt x="41" y="36"/>
                  </a:lnTo>
                  <a:lnTo>
                    <a:pt x="42" y="37"/>
                  </a:lnTo>
                  <a:lnTo>
                    <a:pt x="41" y="37"/>
                  </a:lnTo>
                  <a:lnTo>
                    <a:pt x="42" y="37"/>
                  </a:lnTo>
                  <a:lnTo>
                    <a:pt x="42" y="38"/>
                  </a:lnTo>
                  <a:lnTo>
                    <a:pt x="41" y="38"/>
                  </a:lnTo>
                  <a:lnTo>
                    <a:pt x="42" y="38"/>
                  </a:lnTo>
                  <a:lnTo>
                    <a:pt x="42" y="39"/>
                  </a:lnTo>
                  <a:lnTo>
                    <a:pt x="43" y="39"/>
                  </a:lnTo>
                  <a:lnTo>
                    <a:pt x="43" y="38"/>
                  </a:lnTo>
                  <a:lnTo>
                    <a:pt x="43" y="39"/>
                  </a:lnTo>
                  <a:lnTo>
                    <a:pt x="44" y="42"/>
                  </a:lnTo>
                  <a:lnTo>
                    <a:pt x="45" y="42"/>
                  </a:lnTo>
                  <a:lnTo>
                    <a:pt x="45" y="43"/>
                  </a:lnTo>
                  <a:lnTo>
                    <a:pt x="45" y="44"/>
                  </a:lnTo>
                  <a:lnTo>
                    <a:pt x="45" y="45"/>
                  </a:lnTo>
                  <a:lnTo>
                    <a:pt x="45" y="46"/>
                  </a:lnTo>
                  <a:lnTo>
                    <a:pt x="47" y="46"/>
                  </a:lnTo>
                  <a:lnTo>
                    <a:pt x="47" y="45"/>
                  </a:lnTo>
                  <a:lnTo>
                    <a:pt x="48" y="44"/>
                  </a:lnTo>
                  <a:lnTo>
                    <a:pt x="47" y="44"/>
                  </a:lnTo>
                  <a:lnTo>
                    <a:pt x="47" y="43"/>
                  </a:lnTo>
                  <a:lnTo>
                    <a:pt x="47" y="42"/>
                  </a:lnTo>
                  <a:lnTo>
                    <a:pt x="45" y="42"/>
                  </a:lnTo>
                  <a:lnTo>
                    <a:pt x="45" y="40"/>
                  </a:lnTo>
                  <a:lnTo>
                    <a:pt x="47" y="40"/>
                  </a:lnTo>
                  <a:lnTo>
                    <a:pt x="47" y="39"/>
                  </a:lnTo>
                  <a:lnTo>
                    <a:pt x="47" y="40"/>
                  </a:lnTo>
                  <a:lnTo>
                    <a:pt x="47" y="39"/>
                  </a:lnTo>
                  <a:lnTo>
                    <a:pt x="48" y="39"/>
                  </a:lnTo>
                  <a:lnTo>
                    <a:pt x="48" y="40"/>
                  </a:lnTo>
                  <a:lnTo>
                    <a:pt x="49" y="42"/>
                  </a:lnTo>
                  <a:lnTo>
                    <a:pt x="50" y="42"/>
                  </a:lnTo>
                  <a:lnTo>
                    <a:pt x="50" y="43"/>
                  </a:lnTo>
                  <a:lnTo>
                    <a:pt x="50" y="44"/>
                  </a:lnTo>
                  <a:lnTo>
                    <a:pt x="50" y="45"/>
                  </a:lnTo>
                  <a:lnTo>
                    <a:pt x="51" y="45"/>
                  </a:lnTo>
                  <a:lnTo>
                    <a:pt x="51" y="46"/>
                  </a:lnTo>
                  <a:lnTo>
                    <a:pt x="51" y="47"/>
                  </a:lnTo>
                  <a:lnTo>
                    <a:pt x="52" y="47"/>
                  </a:lnTo>
                  <a:lnTo>
                    <a:pt x="52" y="49"/>
                  </a:lnTo>
                  <a:lnTo>
                    <a:pt x="54" y="49"/>
                  </a:lnTo>
                  <a:lnTo>
                    <a:pt x="55" y="49"/>
                  </a:lnTo>
                  <a:lnTo>
                    <a:pt x="55" y="47"/>
                  </a:lnTo>
                  <a:lnTo>
                    <a:pt x="56" y="47"/>
                  </a:lnTo>
                  <a:lnTo>
                    <a:pt x="57" y="47"/>
                  </a:lnTo>
                  <a:lnTo>
                    <a:pt x="56" y="47"/>
                  </a:lnTo>
                  <a:lnTo>
                    <a:pt x="57" y="47"/>
                  </a:lnTo>
                  <a:lnTo>
                    <a:pt x="57" y="49"/>
                  </a:lnTo>
                  <a:lnTo>
                    <a:pt x="57" y="47"/>
                  </a:lnTo>
                  <a:lnTo>
                    <a:pt x="58" y="47"/>
                  </a:lnTo>
                  <a:lnTo>
                    <a:pt x="58" y="49"/>
                  </a:lnTo>
                  <a:lnTo>
                    <a:pt x="59" y="49"/>
                  </a:lnTo>
                  <a:lnTo>
                    <a:pt x="58" y="49"/>
                  </a:lnTo>
                  <a:lnTo>
                    <a:pt x="59" y="50"/>
                  </a:lnTo>
                  <a:lnTo>
                    <a:pt x="59" y="51"/>
                  </a:lnTo>
                  <a:lnTo>
                    <a:pt x="61" y="52"/>
                  </a:lnTo>
                  <a:lnTo>
                    <a:pt x="62" y="52"/>
                  </a:lnTo>
                  <a:lnTo>
                    <a:pt x="63" y="52"/>
                  </a:lnTo>
                  <a:lnTo>
                    <a:pt x="64" y="52"/>
                  </a:lnTo>
                  <a:lnTo>
                    <a:pt x="65" y="53"/>
                  </a:lnTo>
                  <a:lnTo>
                    <a:pt x="66" y="53"/>
                  </a:lnTo>
                  <a:lnTo>
                    <a:pt x="66" y="54"/>
                  </a:lnTo>
                  <a:lnTo>
                    <a:pt x="68" y="54"/>
                  </a:lnTo>
                  <a:lnTo>
                    <a:pt x="68" y="56"/>
                  </a:lnTo>
                  <a:lnTo>
                    <a:pt x="69" y="57"/>
                  </a:lnTo>
                  <a:lnTo>
                    <a:pt x="69" y="58"/>
                  </a:lnTo>
                  <a:lnTo>
                    <a:pt x="70" y="58"/>
                  </a:lnTo>
                  <a:lnTo>
                    <a:pt x="70" y="59"/>
                  </a:lnTo>
                  <a:lnTo>
                    <a:pt x="71" y="60"/>
                  </a:lnTo>
                  <a:lnTo>
                    <a:pt x="71" y="61"/>
                  </a:lnTo>
                  <a:lnTo>
                    <a:pt x="72" y="61"/>
                  </a:lnTo>
                  <a:lnTo>
                    <a:pt x="72" y="63"/>
                  </a:lnTo>
                  <a:lnTo>
                    <a:pt x="73" y="63"/>
                  </a:lnTo>
                  <a:lnTo>
                    <a:pt x="73" y="64"/>
                  </a:lnTo>
                  <a:lnTo>
                    <a:pt x="75" y="64"/>
                  </a:lnTo>
                  <a:lnTo>
                    <a:pt x="76" y="64"/>
                  </a:lnTo>
                  <a:lnTo>
                    <a:pt x="76" y="65"/>
                  </a:lnTo>
                  <a:lnTo>
                    <a:pt x="77" y="65"/>
                  </a:lnTo>
                  <a:lnTo>
                    <a:pt x="78" y="66"/>
                  </a:lnTo>
                  <a:lnTo>
                    <a:pt x="78" y="67"/>
                  </a:lnTo>
                  <a:lnTo>
                    <a:pt x="79" y="67"/>
                  </a:lnTo>
                  <a:lnTo>
                    <a:pt x="79" y="68"/>
                  </a:lnTo>
                  <a:lnTo>
                    <a:pt x="80" y="68"/>
                  </a:lnTo>
                  <a:lnTo>
                    <a:pt x="80" y="70"/>
                  </a:lnTo>
                  <a:lnTo>
                    <a:pt x="82" y="70"/>
                  </a:lnTo>
                  <a:lnTo>
                    <a:pt x="80" y="70"/>
                  </a:lnTo>
                  <a:lnTo>
                    <a:pt x="82" y="70"/>
                  </a:lnTo>
                  <a:lnTo>
                    <a:pt x="82" y="68"/>
                  </a:lnTo>
                  <a:lnTo>
                    <a:pt x="80" y="68"/>
                  </a:lnTo>
                  <a:lnTo>
                    <a:pt x="82" y="68"/>
                  </a:lnTo>
                  <a:lnTo>
                    <a:pt x="82" y="70"/>
                  </a:lnTo>
                  <a:lnTo>
                    <a:pt x="83" y="71"/>
                  </a:lnTo>
                  <a:lnTo>
                    <a:pt x="83" y="72"/>
                  </a:lnTo>
                  <a:lnTo>
                    <a:pt x="83" y="74"/>
                  </a:lnTo>
                  <a:lnTo>
                    <a:pt x="84" y="74"/>
                  </a:lnTo>
                  <a:lnTo>
                    <a:pt x="84" y="75"/>
                  </a:lnTo>
                  <a:lnTo>
                    <a:pt x="85" y="75"/>
                  </a:lnTo>
                  <a:lnTo>
                    <a:pt x="86" y="75"/>
                  </a:lnTo>
                  <a:lnTo>
                    <a:pt x="86" y="77"/>
                  </a:lnTo>
                  <a:lnTo>
                    <a:pt x="87" y="77"/>
                  </a:lnTo>
                  <a:lnTo>
                    <a:pt x="87" y="78"/>
                  </a:lnTo>
                  <a:lnTo>
                    <a:pt x="89" y="78"/>
                  </a:lnTo>
                  <a:lnTo>
                    <a:pt x="89" y="79"/>
                  </a:lnTo>
                  <a:lnTo>
                    <a:pt x="89" y="80"/>
                  </a:lnTo>
                  <a:lnTo>
                    <a:pt x="90" y="80"/>
                  </a:lnTo>
                  <a:lnTo>
                    <a:pt x="90" y="81"/>
                  </a:lnTo>
                  <a:lnTo>
                    <a:pt x="91" y="81"/>
                  </a:lnTo>
                  <a:lnTo>
                    <a:pt x="91" y="82"/>
                  </a:lnTo>
                  <a:lnTo>
                    <a:pt x="92" y="82"/>
                  </a:lnTo>
                  <a:lnTo>
                    <a:pt x="91" y="82"/>
                  </a:lnTo>
                  <a:lnTo>
                    <a:pt x="92" y="82"/>
                  </a:lnTo>
                  <a:lnTo>
                    <a:pt x="92" y="81"/>
                  </a:lnTo>
                  <a:lnTo>
                    <a:pt x="92" y="80"/>
                  </a:lnTo>
                  <a:lnTo>
                    <a:pt x="93" y="81"/>
                  </a:lnTo>
                  <a:lnTo>
                    <a:pt x="93" y="82"/>
                  </a:lnTo>
                  <a:lnTo>
                    <a:pt x="94" y="82"/>
                  </a:lnTo>
                  <a:lnTo>
                    <a:pt x="94" y="84"/>
                  </a:lnTo>
                  <a:lnTo>
                    <a:pt x="91" y="85"/>
                  </a:lnTo>
                  <a:lnTo>
                    <a:pt x="90" y="86"/>
                  </a:lnTo>
                  <a:lnTo>
                    <a:pt x="90" y="87"/>
                  </a:lnTo>
                  <a:lnTo>
                    <a:pt x="90" y="88"/>
                  </a:lnTo>
                  <a:lnTo>
                    <a:pt x="89" y="88"/>
                  </a:lnTo>
                  <a:lnTo>
                    <a:pt x="89" y="89"/>
                  </a:lnTo>
                  <a:lnTo>
                    <a:pt x="86" y="87"/>
                  </a:lnTo>
                  <a:lnTo>
                    <a:pt x="85" y="87"/>
                  </a:lnTo>
                  <a:lnTo>
                    <a:pt x="85" y="86"/>
                  </a:lnTo>
                  <a:lnTo>
                    <a:pt x="84" y="87"/>
                  </a:lnTo>
                  <a:lnTo>
                    <a:pt x="83" y="85"/>
                  </a:lnTo>
                  <a:lnTo>
                    <a:pt x="82" y="84"/>
                  </a:lnTo>
                  <a:lnTo>
                    <a:pt x="80" y="82"/>
                  </a:lnTo>
                  <a:lnTo>
                    <a:pt x="79" y="82"/>
                  </a:lnTo>
                  <a:lnTo>
                    <a:pt x="79" y="81"/>
                  </a:lnTo>
                  <a:lnTo>
                    <a:pt x="78" y="81"/>
                  </a:lnTo>
                  <a:lnTo>
                    <a:pt x="77" y="80"/>
                  </a:lnTo>
                  <a:lnTo>
                    <a:pt x="76" y="77"/>
                  </a:lnTo>
                  <a:lnTo>
                    <a:pt x="75" y="75"/>
                  </a:lnTo>
                  <a:lnTo>
                    <a:pt x="73" y="74"/>
                  </a:lnTo>
                  <a:lnTo>
                    <a:pt x="72" y="73"/>
                  </a:lnTo>
                  <a:lnTo>
                    <a:pt x="69" y="71"/>
                  </a:lnTo>
                  <a:lnTo>
                    <a:pt x="68" y="70"/>
                  </a:lnTo>
                  <a:lnTo>
                    <a:pt x="66" y="70"/>
                  </a:lnTo>
                  <a:lnTo>
                    <a:pt x="65" y="67"/>
                  </a:lnTo>
                  <a:lnTo>
                    <a:pt x="64" y="65"/>
                  </a:lnTo>
                  <a:lnTo>
                    <a:pt x="63" y="64"/>
                  </a:lnTo>
                  <a:lnTo>
                    <a:pt x="62" y="61"/>
                  </a:lnTo>
                  <a:lnTo>
                    <a:pt x="61" y="60"/>
                  </a:lnTo>
                  <a:lnTo>
                    <a:pt x="59" y="60"/>
                  </a:lnTo>
                  <a:lnTo>
                    <a:pt x="58" y="60"/>
                  </a:lnTo>
                  <a:lnTo>
                    <a:pt x="57" y="59"/>
                  </a:lnTo>
                  <a:lnTo>
                    <a:pt x="56" y="59"/>
                  </a:lnTo>
                  <a:lnTo>
                    <a:pt x="55" y="58"/>
                  </a:lnTo>
                  <a:lnTo>
                    <a:pt x="54" y="57"/>
                  </a:lnTo>
                  <a:lnTo>
                    <a:pt x="52" y="56"/>
                  </a:lnTo>
                  <a:lnTo>
                    <a:pt x="51" y="56"/>
                  </a:lnTo>
                  <a:lnTo>
                    <a:pt x="50" y="56"/>
                  </a:lnTo>
                  <a:lnTo>
                    <a:pt x="49" y="56"/>
                  </a:lnTo>
                  <a:lnTo>
                    <a:pt x="49" y="57"/>
                  </a:lnTo>
                  <a:lnTo>
                    <a:pt x="48" y="57"/>
                  </a:lnTo>
                  <a:lnTo>
                    <a:pt x="48" y="56"/>
                  </a:lnTo>
                  <a:lnTo>
                    <a:pt x="47" y="56"/>
                  </a:lnTo>
                  <a:lnTo>
                    <a:pt x="45" y="56"/>
                  </a:lnTo>
                  <a:lnTo>
                    <a:pt x="44" y="54"/>
                  </a:lnTo>
                  <a:lnTo>
                    <a:pt x="43" y="54"/>
                  </a:lnTo>
                  <a:lnTo>
                    <a:pt x="42" y="56"/>
                  </a:lnTo>
                  <a:lnTo>
                    <a:pt x="41" y="56"/>
                  </a:lnTo>
                  <a:lnTo>
                    <a:pt x="40" y="56"/>
                  </a:lnTo>
                  <a:lnTo>
                    <a:pt x="39" y="56"/>
                  </a:lnTo>
                  <a:lnTo>
                    <a:pt x="39" y="54"/>
                  </a:lnTo>
                  <a:lnTo>
                    <a:pt x="37" y="53"/>
                  </a:lnTo>
                  <a:lnTo>
                    <a:pt x="36" y="53"/>
                  </a:lnTo>
                  <a:lnTo>
                    <a:pt x="36" y="54"/>
                  </a:lnTo>
                  <a:lnTo>
                    <a:pt x="35" y="54"/>
                  </a:lnTo>
                  <a:lnTo>
                    <a:pt x="34" y="56"/>
                  </a:lnTo>
                  <a:lnTo>
                    <a:pt x="33" y="56"/>
                  </a:lnTo>
                  <a:lnTo>
                    <a:pt x="32" y="56"/>
                  </a:lnTo>
                  <a:lnTo>
                    <a:pt x="30" y="56"/>
                  </a:lnTo>
                  <a:lnTo>
                    <a:pt x="30" y="57"/>
                  </a:lnTo>
                  <a:lnTo>
                    <a:pt x="29" y="57"/>
                  </a:lnTo>
                  <a:lnTo>
                    <a:pt x="28" y="57"/>
                  </a:lnTo>
                  <a:lnTo>
                    <a:pt x="28" y="56"/>
                  </a:lnTo>
                  <a:lnTo>
                    <a:pt x="27" y="56"/>
                  </a:lnTo>
                  <a:lnTo>
                    <a:pt x="27" y="54"/>
                  </a:lnTo>
                  <a:lnTo>
                    <a:pt x="26" y="54"/>
                  </a:lnTo>
                  <a:lnTo>
                    <a:pt x="26" y="53"/>
                  </a:lnTo>
                  <a:lnTo>
                    <a:pt x="26" y="52"/>
                  </a:lnTo>
                  <a:lnTo>
                    <a:pt x="25" y="52"/>
                  </a:lnTo>
                  <a:lnTo>
                    <a:pt x="23" y="52"/>
                  </a:lnTo>
                  <a:lnTo>
                    <a:pt x="22" y="52"/>
                  </a:lnTo>
                  <a:lnTo>
                    <a:pt x="22" y="51"/>
                  </a:lnTo>
                  <a:lnTo>
                    <a:pt x="21" y="51"/>
                  </a:lnTo>
                  <a:lnTo>
                    <a:pt x="21" y="50"/>
                  </a:lnTo>
                  <a:lnTo>
                    <a:pt x="20" y="49"/>
                  </a:lnTo>
                  <a:lnTo>
                    <a:pt x="20" y="51"/>
                  </a:lnTo>
                  <a:lnTo>
                    <a:pt x="19" y="53"/>
                  </a:lnTo>
                  <a:lnTo>
                    <a:pt x="19" y="56"/>
                  </a:lnTo>
                  <a:lnTo>
                    <a:pt x="18" y="58"/>
                  </a:lnTo>
                  <a:lnTo>
                    <a:pt x="16" y="60"/>
                  </a:lnTo>
                  <a:lnTo>
                    <a:pt x="16" y="61"/>
                  </a:lnTo>
                  <a:lnTo>
                    <a:pt x="15" y="60"/>
                  </a:lnTo>
                  <a:lnTo>
                    <a:pt x="15" y="59"/>
                  </a:lnTo>
                  <a:lnTo>
                    <a:pt x="14" y="58"/>
                  </a:lnTo>
                  <a:lnTo>
                    <a:pt x="14" y="57"/>
                  </a:lnTo>
                  <a:lnTo>
                    <a:pt x="13" y="57"/>
                  </a:lnTo>
                  <a:lnTo>
                    <a:pt x="13" y="56"/>
                  </a:lnTo>
                  <a:lnTo>
                    <a:pt x="12" y="56"/>
                  </a:lnTo>
                  <a:lnTo>
                    <a:pt x="11" y="56"/>
                  </a:lnTo>
                  <a:lnTo>
                    <a:pt x="11" y="57"/>
                  </a:lnTo>
                  <a:lnTo>
                    <a:pt x="9" y="57"/>
                  </a:lnTo>
                  <a:lnTo>
                    <a:pt x="9" y="58"/>
                  </a:lnTo>
                  <a:lnTo>
                    <a:pt x="9" y="59"/>
                  </a:lnTo>
                  <a:lnTo>
                    <a:pt x="8" y="59"/>
                  </a:lnTo>
                  <a:lnTo>
                    <a:pt x="8" y="58"/>
                  </a:lnTo>
                  <a:lnTo>
                    <a:pt x="7" y="58"/>
                  </a:lnTo>
                  <a:lnTo>
                    <a:pt x="6" y="58"/>
                  </a:lnTo>
                  <a:lnTo>
                    <a:pt x="5" y="58"/>
                  </a:lnTo>
                  <a:lnTo>
                    <a:pt x="4" y="58"/>
                  </a:lnTo>
                  <a:lnTo>
                    <a:pt x="2" y="58"/>
                  </a:lnTo>
                  <a:lnTo>
                    <a:pt x="2" y="59"/>
                  </a:lnTo>
                  <a:lnTo>
                    <a:pt x="1" y="56"/>
                  </a:lnTo>
                  <a:lnTo>
                    <a:pt x="1" y="54"/>
                  </a:lnTo>
                  <a:lnTo>
                    <a:pt x="1" y="52"/>
                  </a:lnTo>
                  <a:lnTo>
                    <a:pt x="1" y="51"/>
                  </a:lnTo>
                  <a:lnTo>
                    <a:pt x="0" y="50"/>
                  </a:lnTo>
                  <a:lnTo>
                    <a:pt x="0" y="47"/>
                  </a:lnTo>
                  <a:lnTo>
                    <a:pt x="0" y="45"/>
                  </a:lnTo>
                  <a:lnTo>
                    <a:pt x="1" y="44"/>
                  </a:lnTo>
                  <a:lnTo>
                    <a:pt x="1" y="43"/>
                  </a:lnTo>
                  <a:lnTo>
                    <a:pt x="2" y="40"/>
                  </a:lnTo>
                  <a:lnTo>
                    <a:pt x="2" y="39"/>
                  </a:lnTo>
                  <a:lnTo>
                    <a:pt x="2" y="36"/>
                  </a:lnTo>
                  <a:lnTo>
                    <a:pt x="4" y="36"/>
                  </a:lnTo>
                  <a:lnTo>
                    <a:pt x="4" y="35"/>
                  </a:lnTo>
                  <a:lnTo>
                    <a:pt x="4" y="33"/>
                  </a:lnTo>
                  <a:lnTo>
                    <a:pt x="5" y="32"/>
                  </a:lnTo>
                  <a:lnTo>
                    <a:pt x="5" y="30"/>
                  </a:lnTo>
                  <a:lnTo>
                    <a:pt x="6" y="29"/>
                  </a:lnTo>
                  <a:lnTo>
                    <a:pt x="6" y="28"/>
                  </a:lnTo>
                  <a:lnTo>
                    <a:pt x="6" y="26"/>
                  </a:lnTo>
                  <a:lnTo>
                    <a:pt x="6" y="25"/>
                  </a:lnTo>
                  <a:lnTo>
                    <a:pt x="6" y="24"/>
                  </a:lnTo>
                  <a:lnTo>
                    <a:pt x="5" y="23"/>
                  </a:lnTo>
                  <a:lnTo>
                    <a:pt x="6" y="23"/>
                  </a:lnTo>
                  <a:lnTo>
                    <a:pt x="6" y="22"/>
                  </a:lnTo>
                  <a:lnTo>
                    <a:pt x="6" y="21"/>
                  </a:lnTo>
                  <a:lnTo>
                    <a:pt x="7" y="19"/>
                  </a:lnTo>
                  <a:lnTo>
                    <a:pt x="7" y="18"/>
                  </a:lnTo>
                  <a:lnTo>
                    <a:pt x="7" y="17"/>
                  </a:lnTo>
                  <a:lnTo>
                    <a:pt x="6" y="17"/>
                  </a:lnTo>
                  <a:lnTo>
                    <a:pt x="6" y="16"/>
                  </a:lnTo>
                  <a:lnTo>
                    <a:pt x="7" y="16"/>
                  </a:lnTo>
                  <a:lnTo>
                    <a:pt x="6" y="15"/>
                  </a:lnTo>
                  <a:lnTo>
                    <a:pt x="7" y="15"/>
                  </a:lnTo>
                  <a:lnTo>
                    <a:pt x="8" y="15"/>
                  </a:lnTo>
                  <a:lnTo>
                    <a:pt x="9" y="15"/>
                  </a:lnTo>
                  <a:lnTo>
                    <a:pt x="11" y="15"/>
                  </a:lnTo>
                  <a:lnTo>
                    <a:pt x="12" y="15"/>
                  </a:lnTo>
                  <a:lnTo>
                    <a:pt x="13" y="14"/>
                  </a:lnTo>
                  <a:lnTo>
                    <a:pt x="13" y="12"/>
                  </a:lnTo>
                  <a:lnTo>
                    <a:pt x="13" y="11"/>
                  </a:lnTo>
                  <a:lnTo>
                    <a:pt x="13" y="10"/>
                  </a:lnTo>
                  <a:lnTo>
                    <a:pt x="15" y="10"/>
                  </a:lnTo>
                  <a:lnTo>
                    <a:pt x="16" y="9"/>
                  </a:lnTo>
                  <a:lnTo>
                    <a:pt x="16" y="8"/>
                  </a:lnTo>
                  <a:lnTo>
                    <a:pt x="18" y="8"/>
                  </a:lnTo>
                  <a:lnTo>
                    <a:pt x="18" y="9"/>
                  </a:lnTo>
                  <a:lnTo>
                    <a:pt x="19" y="9"/>
                  </a:lnTo>
                  <a:lnTo>
                    <a:pt x="19" y="8"/>
                  </a:lnTo>
                  <a:lnTo>
                    <a:pt x="20" y="7"/>
                  </a:lnTo>
                  <a:lnTo>
                    <a:pt x="21" y="7"/>
                  </a:lnTo>
                  <a:lnTo>
                    <a:pt x="21" y="8"/>
                  </a:lnTo>
                  <a:lnTo>
                    <a:pt x="21" y="7"/>
                  </a:lnTo>
                  <a:lnTo>
                    <a:pt x="22" y="7"/>
                  </a:lnTo>
                  <a:lnTo>
                    <a:pt x="22" y="8"/>
                  </a:lnTo>
                  <a:lnTo>
                    <a:pt x="23" y="8"/>
                  </a:lnTo>
                  <a:lnTo>
                    <a:pt x="23" y="7"/>
                  </a:lnTo>
                  <a:lnTo>
                    <a:pt x="23" y="5"/>
                  </a:lnTo>
                  <a:lnTo>
                    <a:pt x="25" y="5"/>
                  </a:lnTo>
                  <a:lnTo>
                    <a:pt x="25" y="4"/>
                  </a:lnTo>
                  <a:lnTo>
                    <a:pt x="26" y="2"/>
                  </a:lnTo>
                  <a:lnTo>
                    <a:pt x="28" y="0"/>
                  </a:lnTo>
                  <a:lnTo>
                    <a:pt x="28" y="1"/>
                  </a:lnTo>
                  <a:lnTo>
                    <a:pt x="29" y="2"/>
                  </a:lnTo>
                  <a:lnTo>
                    <a:pt x="29" y="3"/>
                  </a:lnTo>
                  <a:lnTo>
                    <a:pt x="30" y="5"/>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8" name="Freeform 882">
              <a:extLst>
                <a:ext uri="{FF2B5EF4-FFF2-40B4-BE49-F238E27FC236}">
                  <a16:creationId xmlns="" xmlns:a16="http://schemas.microsoft.com/office/drawing/2014/main" id="{14F1BB1A-C736-461A-B560-CCCE2202E1C2}"/>
                </a:ext>
              </a:extLst>
            </p:cNvPr>
            <p:cNvSpPr>
              <a:spLocks noEditPoints="1"/>
            </p:cNvSpPr>
            <p:nvPr/>
          </p:nvSpPr>
          <p:spPr bwMode="auto">
            <a:xfrm>
              <a:off x="6633944" y="2361383"/>
              <a:ext cx="3830" cy="2553"/>
            </a:xfrm>
            <a:custGeom>
              <a:avLst/>
              <a:gdLst>
                <a:gd name="T0" fmla="*/ 3 w 3"/>
                <a:gd name="T1" fmla="*/ 1 h 2"/>
                <a:gd name="T2" fmla="*/ 2 w 3"/>
                <a:gd name="T3" fmla="*/ 1 h 2"/>
                <a:gd name="T4" fmla="*/ 2 w 3"/>
                <a:gd name="T5" fmla="*/ 1 h 2"/>
                <a:gd name="T6" fmla="*/ 2 w 3"/>
                <a:gd name="T7" fmla="*/ 1 h 2"/>
                <a:gd name="T8" fmla="*/ 2 w 3"/>
                <a:gd name="T9" fmla="*/ 1 h 2"/>
                <a:gd name="T10" fmla="*/ 2 w 3"/>
                <a:gd name="T11" fmla="*/ 1 h 2"/>
                <a:gd name="T12" fmla="*/ 2 w 3"/>
                <a:gd name="T13" fmla="*/ 1 h 2"/>
                <a:gd name="T14" fmla="*/ 2 w 3"/>
                <a:gd name="T15" fmla="*/ 1 h 2"/>
                <a:gd name="T16" fmla="*/ 2 w 3"/>
                <a:gd name="T17" fmla="*/ 2 h 2"/>
                <a:gd name="T18" fmla="*/ 2 w 3"/>
                <a:gd name="T19" fmla="*/ 2 h 2"/>
                <a:gd name="T20" fmla="*/ 2 w 3"/>
                <a:gd name="T21" fmla="*/ 2 h 2"/>
                <a:gd name="T22" fmla="*/ 3 w 3"/>
                <a:gd name="T23" fmla="*/ 2 h 2"/>
                <a:gd name="T24" fmla="*/ 3 w 3"/>
                <a:gd name="T25" fmla="*/ 2 h 2"/>
                <a:gd name="T26" fmla="*/ 2 w 3"/>
                <a:gd name="T27" fmla="*/ 2 h 2"/>
                <a:gd name="T28" fmla="*/ 2 w 3"/>
                <a:gd name="T29" fmla="*/ 2 h 2"/>
                <a:gd name="T30" fmla="*/ 2 w 3"/>
                <a:gd name="T31" fmla="*/ 2 h 2"/>
                <a:gd name="T32" fmla="*/ 2 w 3"/>
                <a:gd name="T33" fmla="*/ 2 h 2"/>
                <a:gd name="T34" fmla="*/ 2 w 3"/>
                <a:gd name="T35" fmla="*/ 2 h 2"/>
                <a:gd name="T36" fmla="*/ 2 w 3"/>
                <a:gd name="T37" fmla="*/ 2 h 2"/>
                <a:gd name="T38" fmla="*/ 1 w 3"/>
                <a:gd name="T39" fmla="*/ 2 h 2"/>
                <a:gd name="T40" fmla="*/ 1 w 3"/>
                <a:gd name="T41" fmla="*/ 2 h 2"/>
                <a:gd name="T42" fmla="*/ 1 w 3"/>
                <a:gd name="T43" fmla="*/ 2 h 2"/>
                <a:gd name="T44" fmla="*/ 1 w 3"/>
                <a:gd name="T45" fmla="*/ 2 h 2"/>
                <a:gd name="T46" fmla="*/ 1 w 3"/>
                <a:gd name="T47" fmla="*/ 2 h 2"/>
                <a:gd name="T48" fmla="*/ 1 w 3"/>
                <a:gd name="T49" fmla="*/ 2 h 2"/>
                <a:gd name="T50" fmla="*/ 1 w 3"/>
                <a:gd name="T51" fmla="*/ 2 h 2"/>
                <a:gd name="T52" fmla="*/ 1 w 3"/>
                <a:gd name="T53" fmla="*/ 2 h 2"/>
                <a:gd name="T54" fmla="*/ 1 w 3"/>
                <a:gd name="T55" fmla="*/ 2 h 2"/>
                <a:gd name="T56" fmla="*/ 0 w 3"/>
                <a:gd name="T57" fmla="*/ 1 h 2"/>
                <a:gd name="T58" fmla="*/ 1 w 3"/>
                <a:gd name="T59" fmla="*/ 1 h 2"/>
                <a:gd name="T60" fmla="*/ 0 w 3"/>
                <a:gd name="T61" fmla="*/ 1 h 2"/>
                <a:gd name="T62" fmla="*/ 0 w 3"/>
                <a:gd name="T63" fmla="*/ 1 h 2"/>
                <a:gd name="T64" fmla="*/ 0 w 3"/>
                <a:gd name="T65" fmla="*/ 1 h 2"/>
                <a:gd name="T66" fmla="*/ 1 w 3"/>
                <a:gd name="T67" fmla="*/ 1 h 2"/>
                <a:gd name="T68" fmla="*/ 1 w 3"/>
                <a:gd name="T69" fmla="*/ 1 h 2"/>
                <a:gd name="T70" fmla="*/ 1 w 3"/>
                <a:gd name="T71" fmla="*/ 1 h 2"/>
                <a:gd name="T72" fmla="*/ 1 w 3"/>
                <a:gd name="T73" fmla="*/ 1 h 2"/>
                <a:gd name="T74" fmla="*/ 1 w 3"/>
                <a:gd name="T75" fmla="*/ 1 h 2"/>
                <a:gd name="T76" fmla="*/ 2 w 3"/>
                <a:gd name="T77" fmla="*/ 1 h 2"/>
                <a:gd name="T78" fmla="*/ 2 w 3"/>
                <a:gd name="T79" fmla="*/ 1 h 2"/>
                <a:gd name="T80" fmla="*/ 2 w 3"/>
                <a:gd name="T81" fmla="*/ 1 h 2"/>
                <a:gd name="T82" fmla="*/ 2 w 3"/>
                <a:gd name="T83" fmla="*/ 1 h 2"/>
                <a:gd name="T84" fmla="*/ 2 w 3"/>
                <a:gd name="T85" fmla="*/ 0 h 2"/>
                <a:gd name="T86" fmla="*/ 2 w 3"/>
                <a:gd name="T87" fmla="*/ 0 h 2"/>
                <a:gd name="T88" fmla="*/ 2 w 3"/>
                <a:gd name="T89" fmla="*/ 0 h 2"/>
                <a:gd name="T90" fmla="*/ 3 w 3"/>
                <a:gd name="T91" fmla="*/ 0 h 2"/>
                <a:gd name="T92" fmla="*/ 3 w 3"/>
                <a:gd name="T93" fmla="*/ 0 h 2"/>
                <a:gd name="T94" fmla="*/ 3 w 3"/>
                <a:gd name="T95" fmla="*/ 0 h 2"/>
                <a:gd name="T96" fmla="*/ 3 w 3"/>
                <a:gd name="T97" fmla="*/ 0 h 2"/>
                <a:gd name="T98" fmla="*/ 3 w 3"/>
                <a:gd name="T99" fmla="*/ 1 h 2"/>
                <a:gd name="T100" fmla="*/ 1 w 3"/>
                <a:gd name="T101" fmla="*/ 1 h 2"/>
                <a:gd name="T102" fmla="*/ 1 w 3"/>
                <a:gd name="T103" fmla="*/ 1 h 2"/>
                <a:gd name="T104" fmla="*/ 1 w 3"/>
                <a:gd name="T105" fmla="*/ 1 h 2"/>
                <a:gd name="T106" fmla="*/ 1 w 3"/>
                <a:gd name="T107" fmla="*/ 1 h 2"/>
                <a:gd name="T108" fmla="*/ 1 w 3"/>
                <a:gd name="T10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 h="2">
                  <a:moveTo>
                    <a:pt x="3" y="1"/>
                  </a:moveTo>
                  <a:lnTo>
                    <a:pt x="3" y="1"/>
                  </a:lnTo>
                  <a:lnTo>
                    <a:pt x="2" y="0"/>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3" y="2"/>
                  </a:lnTo>
                  <a:lnTo>
                    <a:pt x="3" y="2"/>
                  </a:lnTo>
                  <a:lnTo>
                    <a:pt x="3"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0" y="1"/>
                  </a:lnTo>
                  <a:lnTo>
                    <a:pt x="1" y="1"/>
                  </a:lnTo>
                  <a:lnTo>
                    <a:pt x="1"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1"/>
                  </a:lnTo>
                  <a:lnTo>
                    <a:pt x="3" y="1"/>
                  </a:lnTo>
                  <a:lnTo>
                    <a:pt x="3" y="1"/>
                  </a:lnTo>
                  <a:close/>
                  <a:moveTo>
                    <a:pt x="1" y="1"/>
                  </a:moveTo>
                  <a:lnTo>
                    <a:pt x="1" y="1"/>
                  </a:lnTo>
                  <a:lnTo>
                    <a:pt x="1" y="1"/>
                  </a:lnTo>
                  <a:lnTo>
                    <a:pt x="1" y="1"/>
                  </a:lnTo>
                  <a:lnTo>
                    <a:pt x="1" y="1"/>
                  </a:lnTo>
                  <a:lnTo>
                    <a:pt x="1" y="1"/>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9" name="Freeform 883">
              <a:extLst>
                <a:ext uri="{FF2B5EF4-FFF2-40B4-BE49-F238E27FC236}">
                  <a16:creationId xmlns="" xmlns:a16="http://schemas.microsoft.com/office/drawing/2014/main" id="{97BA2917-C687-45A2-9A6C-81360CAEE8CA}"/>
                </a:ext>
              </a:extLst>
            </p:cNvPr>
            <p:cNvSpPr>
              <a:spLocks/>
            </p:cNvSpPr>
            <p:nvPr/>
          </p:nvSpPr>
          <p:spPr bwMode="auto">
            <a:xfrm>
              <a:off x="6654367" y="2769843"/>
              <a:ext cx="265499" cy="232312"/>
            </a:xfrm>
            <a:custGeom>
              <a:avLst/>
              <a:gdLst>
                <a:gd name="T0" fmla="*/ 122 w 208"/>
                <a:gd name="T1" fmla="*/ 49 h 182"/>
                <a:gd name="T2" fmla="*/ 120 w 208"/>
                <a:gd name="T3" fmla="*/ 58 h 182"/>
                <a:gd name="T4" fmla="*/ 124 w 208"/>
                <a:gd name="T5" fmla="*/ 63 h 182"/>
                <a:gd name="T6" fmla="*/ 134 w 208"/>
                <a:gd name="T7" fmla="*/ 60 h 182"/>
                <a:gd name="T8" fmla="*/ 134 w 208"/>
                <a:gd name="T9" fmla="*/ 67 h 182"/>
                <a:gd name="T10" fmla="*/ 137 w 208"/>
                <a:gd name="T11" fmla="*/ 75 h 182"/>
                <a:gd name="T12" fmla="*/ 143 w 208"/>
                <a:gd name="T13" fmla="*/ 84 h 182"/>
                <a:gd name="T14" fmla="*/ 151 w 208"/>
                <a:gd name="T15" fmla="*/ 92 h 182"/>
                <a:gd name="T16" fmla="*/ 163 w 208"/>
                <a:gd name="T17" fmla="*/ 98 h 182"/>
                <a:gd name="T18" fmla="*/ 173 w 208"/>
                <a:gd name="T19" fmla="*/ 101 h 182"/>
                <a:gd name="T20" fmla="*/ 185 w 208"/>
                <a:gd name="T21" fmla="*/ 106 h 182"/>
                <a:gd name="T22" fmla="*/ 195 w 208"/>
                <a:gd name="T23" fmla="*/ 109 h 182"/>
                <a:gd name="T24" fmla="*/ 206 w 208"/>
                <a:gd name="T25" fmla="*/ 112 h 182"/>
                <a:gd name="T26" fmla="*/ 200 w 208"/>
                <a:gd name="T27" fmla="*/ 119 h 182"/>
                <a:gd name="T28" fmla="*/ 193 w 208"/>
                <a:gd name="T29" fmla="*/ 127 h 182"/>
                <a:gd name="T30" fmla="*/ 185 w 208"/>
                <a:gd name="T31" fmla="*/ 136 h 182"/>
                <a:gd name="T32" fmla="*/ 174 w 208"/>
                <a:gd name="T33" fmla="*/ 148 h 182"/>
                <a:gd name="T34" fmla="*/ 164 w 208"/>
                <a:gd name="T35" fmla="*/ 158 h 182"/>
                <a:gd name="T36" fmla="*/ 153 w 208"/>
                <a:gd name="T37" fmla="*/ 157 h 182"/>
                <a:gd name="T38" fmla="*/ 142 w 208"/>
                <a:gd name="T39" fmla="*/ 162 h 182"/>
                <a:gd name="T40" fmla="*/ 134 w 208"/>
                <a:gd name="T41" fmla="*/ 169 h 182"/>
                <a:gd name="T42" fmla="*/ 124 w 208"/>
                <a:gd name="T43" fmla="*/ 173 h 182"/>
                <a:gd name="T44" fmla="*/ 114 w 208"/>
                <a:gd name="T45" fmla="*/ 173 h 182"/>
                <a:gd name="T46" fmla="*/ 108 w 208"/>
                <a:gd name="T47" fmla="*/ 169 h 182"/>
                <a:gd name="T48" fmla="*/ 98 w 208"/>
                <a:gd name="T49" fmla="*/ 173 h 182"/>
                <a:gd name="T50" fmla="*/ 92 w 208"/>
                <a:gd name="T51" fmla="*/ 182 h 182"/>
                <a:gd name="T52" fmla="*/ 83 w 208"/>
                <a:gd name="T53" fmla="*/ 179 h 182"/>
                <a:gd name="T54" fmla="*/ 77 w 208"/>
                <a:gd name="T55" fmla="*/ 179 h 182"/>
                <a:gd name="T56" fmla="*/ 66 w 208"/>
                <a:gd name="T57" fmla="*/ 173 h 182"/>
                <a:gd name="T58" fmla="*/ 56 w 208"/>
                <a:gd name="T59" fmla="*/ 166 h 182"/>
                <a:gd name="T60" fmla="*/ 42 w 208"/>
                <a:gd name="T61" fmla="*/ 164 h 182"/>
                <a:gd name="T62" fmla="*/ 39 w 208"/>
                <a:gd name="T63" fmla="*/ 151 h 182"/>
                <a:gd name="T64" fmla="*/ 32 w 208"/>
                <a:gd name="T65" fmla="*/ 150 h 182"/>
                <a:gd name="T66" fmla="*/ 28 w 208"/>
                <a:gd name="T67" fmla="*/ 140 h 182"/>
                <a:gd name="T68" fmla="*/ 23 w 208"/>
                <a:gd name="T69" fmla="*/ 129 h 182"/>
                <a:gd name="T70" fmla="*/ 19 w 208"/>
                <a:gd name="T71" fmla="*/ 124 h 182"/>
                <a:gd name="T72" fmla="*/ 13 w 208"/>
                <a:gd name="T73" fmla="*/ 116 h 182"/>
                <a:gd name="T74" fmla="*/ 5 w 208"/>
                <a:gd name="T75" fmla="*/ 114 h 182"/>
                <a:gd name="T76" fmla="*/ 1 w 208"/>
                <a:gd name="T77" fmla="*/ 109 h 182"/>
                <a:gd name="T78" fmla="*/ 5 w 208"/>
                <a:gd name="T79" fmla="*/ 102 h 182"/>
                <a:gd name="T80" fmla="*/ 10 w 208"/>
                <a:gd name="T81" fmla="*/ 102 h 182"/>
                <a:gd name="T82" fmla="*/ 14 w 208"/>
                <a:gd name="T83" fmla="*/ 86 h 182"/>
                <a:gd name="T84" fmla="*/ 16 w 208"/>
                <a:gd name="T85" fmla="*/ 68 h 182"/>
                <a:gd name="T86" fmla="*/ 25 w 208"/>
                <a:gd name="T87" fmla="*/ 65 h 182"/>
                <a:gd name="T88" fmla="*/ 28 w 208"/>
                <a:gd name="T89" fmla="*/ 52 h 182"/>
                <a:gd name="T90" fmla="*/ 30 w 208"/>
                <a:gd name="T91" fmla="*/ 45 h 182"/>
                <a:gd name="T92" fmla="*/ 36 w 208"/>
                <a:gd name="T93" fmla="*/ 35 h 182"/>
                <a:gd name="T94" fmla="*/ 44 w 208"/>
                <a:gd name="T95" fmla="*/ 21 h 182"/>
                <a:gd name="T96" fmla="*/ 50 w 208"/>
                <a:gd name="T97" fmla="*/ 9 h 182"/>
                <a:gd name="T98" fmla="*/ 56 w 208"/>
                <a:gd name="T99" fmla="*/ 7 h 182"/>
                <a:gd name="T100" fmla="*/ 62 w 208"/>
                <a:gd name="T101" fmla="*/ 9 h 182"/>
                <a:gd name="T102" fmla="*/ 67 w 208"/>
                <a:gd name="T103" fmla="*/ 3 h 182"/>
                <a:gd name="T104" fmla="*/ 73 w 208"/>
                <a:gd name="T105" fmla="*/ 8 h 182"/>
                <a:gd name="T106" fmla="*/ 81 w 208"/>
                <a:gd name="T107" fmla="*/ 4 h 182"/>
                <a:gd name="T108" fmla="*/ 91 w 208"/>
                <a:gd name="T109" fmla="*/ 7 h 182"/>
                <a:gd name="T110" fmla="*/ 99 w 208"/>
                <a:gd name="T111" fmla="*/ 9 h 182"/>
                <a:gd name="T112" fmla="*/ 109 w 208"/>
                <a:gd name="T113" fmla="*/ 18 h 182"/>
                <a:gd name="T114" fmla="*/ 122 w 208"/>
                <a:gd name="T115" fmla="*/ 3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182">
                  <a:moveTo>
                    <a:pt x="128" y="38"/>
                  </a:moveTo>
                  <a:lnTo>
                    <a:pt x="127" y="39"/>
                  </a:lnTo>
                  <a:lnTo>
                    <a:pt x="127" y="40"/>
                  </a:lnTo>
                  <a:lnTo>
                    <a:pt x="126" y="44"/>
                  </a:lnTo>
                  <a:lnTo>
                    <a:pt x="124" y="44"/>
                  </a:lnTo>
                  <a:lnTo>
                    <a:pt x="124" y="45"/>
                  </a:lnTo>
                  <a:lnTo>
                    <a:pt x="124" y="46"/>
                  </a:lnTo>
                  <a:lnTo>
                    <a:pt x="123" y="47"/>
                  </a:lnTo>
                  <a:lnTo>
                    <a:pt x="122" y="49"/>
                  </a:lnTo>
                  <a:lnTo>
                    <a:pt x="121" y="50"/>
                  </a:lnTo>
                  <a:lnTo>
                    <a:pt x="121" y="51"/>
                  </a:lnTo>
                  <a:lnTo>
                    <a:pt x="120" y="52"/>
                  </a:lnTo>
                  <a:lnTo>
                    <a:pt x="120" y="53"/>
                  </a:lnTo>
                  <a:lnTo>
                    <a:pt x="120" y="54"/>
                  </a:lnTo>
                  <a:lnTo>
                    <a:pt x="121" y="56"/>
                  </a:lnTo>
                  <a:lnTo>
                    <a:pt x="121" y="57"/>
                  </a:lnTo>
                  <a:lnTo>
                    <a:pt x="120" y="57"/>
                  </a:lnTo>
                  <a:lnTo>
                    <a:pt x="120" y="58"/>
                  </a:lnTo>
                  <a:lnTo>
                    <a:pt x="119" y="59"/>
                  </a:lnTo>
                  <a:lnTo>
                    <a:pt x="120" y="59"/>
                  </a:lnTo>
                  <a:lnTo>
                    <a:pt x="120" y="60"/>
                  </a:lnTo>
                  <a:lnTo>
                    <a:pt x="121" y="60"/>
                  </a:lnTo>
                  <a:lnTo>
                    <a:pt x="121" y="61"/>
                  </a:lnTo>
                  <a:lnTo>
                    <a:pt x="121" y="63"/>
                  </a:lnTo>
                  <a:lnTo>
                    <a:pt x="122" y="63"/>
                  </a:lnTo>
                  <a:lnTo>
                    <a:pt x="123" y="63"/>
                  </a:lnTo>
                  <a:lnTo>
                    <a:pt x="124" y="63"/>
                  </a:lnTo>
                  <a:lnTo>
                    <a:pt x="124" y="61"/>
                  </a:lnTo>
                  <a:lnTo>
                    <a:pt x="126" y="61"/>
                  </a:lnTo>
                  <a:lnTo>
                    <a:pt x="127" y="61"/>
                  </a:lnTo>
                  <a:lnTo>
                    <a:pt x="128" y="61"/>
                  </a:lnTo>
                  <a:lnTo>
                    <a:pt x="129" y="61"/>
                  </a:lnTo>
                  <a:lnTo>
                    <a:pt x="130" y="60"/>
                  </a:lnTo>
                  <a:lnTo>
                    <a:pt x="131" y="60"/>
                  </a:lnTo>
                  <a:lnTo>
                    <a:pt x="133" y="60"/>
                  </a:lnTo>
                  <a:lnTo>
                    <a:pt x="134" y="60"/>
                  </a:lnTo>
                  <a:lnTo>
                    <a:pt x="134" y="61"/>
                  </a:lnTo>
                  <a:lnTo>
                    <a:pt x="135" y="61"/>
                  </a:lnTo>
                  <a:lnTo>
                    <a:pt x="136" y="61"/>
                  </a:lnTo>
                  <a:lnTo>
                    <a:pt x="136" y="63"/>
                  </a:lnTo>
                  <a:lnTo>
                    <a:pt x="135" y="64"/>
                  </a:lnTo>
                  <a:lnTo>
                    <a:pt x="135" y="65"/>
                  </a:lnTo>
                  <a:lnTo>
                    <a:pt x="134" y="65"/>
                  </a:lnTo>
                  <a:lnTo>
                    <a:pt x="134" y="66"/>
                  </a:lnTo>
                  <a:lnTo>
                    <a:pt x="134" y="67"/>
                  </a:lnTo>
                  <a:lnTo>
                    <a:pt x="133" y="67"/>
                  </a:lnTo>
                  <a:lnTo>
                    <a:pt x="134" y="68"/>
                  </a:lnTo>
                  <a:lnTo>
                    <a:pt x="134" y="70"/>
                  </a:lnTo>
                  <a:lnTo>
                    <a:pt x="135" y="70"/>
                  </a:lnTo>
                  <a:lnTo>
                    <a:pt x="135" y="71"/>
                  </a:lnTo>
                  <a:lnTo>
                    <a:pt x="135" y="72"/>
                  </a:lnTo>
                  <a:lnTo>
                    <a:pt x="135" y="73"/>
                  </a:lnTo>
                  <a:lnTo>
                    <a:pt x="136" y="74"/>
                  </a:lnTo>
                  <a:lnTo>
                    <a:pt x="137" y="75"/>
                  </a:lnTo>
                  <a:lnTo>
                    <a:pt x="138" y="75"/>
                  </a:lnTo>
                  <a:lnTo>
                    <a:pt x="138" y="77"/>
                  </a:lnTo>
                  <a:lnTo>
                    <a:pt x="138" y="78"/>
                  </a:lnTo>
                  <a:lnTo>
                    <a:pt x="140" y="79"/>
                  </a:lnTo>
                  <a:lnTo>
                    <a:pt x="141" y="79"/>
                  </a:lnTo>
                  <a:lnTo>
                    <a:pt x="141" y="80"/>
                  </a:lnTo>
                  <a:lnTo>
                    <a:pt x="142" y="82"/>
                  </a:lnTo>
                  <a:lnTo>
                    <a:pt x="142" y="84"/>
                  </a:lnTo>
                  <a:lnTo>
                    <a:pt x="143" y="84"/>
                  </a:lnTo>
                  <a:lnTo>
                    <a:pt x="143" y="85"/>
                  </a:lnTo>
                  <a:lnTo>
                    <a:pt x="144" y="85"/>
                  </a:lnTo>
                  <a:lnTo>
                    <a:pt x="144" y="86"/>
                  </a:lnTo>
                  <a:lnTo>
                    <a:pt x="144" y="87"/>
                  </a:lnTo>
                  <a:lnTo>
                    <a:pt x="145" y="87"/>
                  </a:lnTo>
                  <a:lnTo>
                    <a:pt x="147" y="88"/>
                  </a:lnTo>
                  <a:lnTo>
                    <a:pt x="148" y="89"/>
                  </a:lnTo>
                  <a:lnTo>
                    <a:pt x="150" y="91"/>
                  </a:lnTo>
                  <a:lnTo>
                    <a:pt x="151" y="92"/>
                  </a:lnTo>
                  <a:lnTo>
                    <a:pt x="152" y="93"/>
                  </a:lnTo>
                  <a:lnTo>
                    <a:pt x="153" y="94"/>
                  </a:lnTo>
                  <a:lnTo>
                    <a:pt x="155" y="94"/>
                  </a:lnTo>
                  <a:lnTo>
                    <a:pt x="157" y="95"/>
                  </a:lnTo>
                  <a:lnTo>
                    <a:pt x="158" y="95"/>
                  </a:lnTo>
                  <a:lnTo>
                    <a:pt x="159" y="95"/>
                  </a:lnTo>
                  <a:lnTo>
                    <a:pt x="160" y="96"/>
                  </a:lnTo>
                  <a:lnTo>
                    <a:pt x="162" y="96"/>
                  </a:lnTo>
                  <a:lnTo>
                    <a:pt x="163" y="98"/>
                  </a:lnTo>
                  <a:lnTo>
                    <a:pt x="164" y="98"/>
                  </a:lnTo>
                  <a:lnTo>
                    <a:pt x="165" y="98"/>
                  </a:lnTo>
                  <a:lnTo>
                    <a:pt x="166" y="99"/>
                  </a:lnTo>
                  <a:lnTo>
                    <a:pt x="167" y="99"/>
                  </a:lnTo>
                  <a:lnTo>
                    <a:pt x="169" y="100"/>
                  </a:lnTo>
                  <a:lnTo>
                    <a:pt x="170" y="100"/>
                  </a:lnTo>
                  <a:lnTo>
                    <a:pt x="171" y="100"/>
                  </a:lnTo>
                  <a:lnTo>
                    <a:pt x="172" y="101"/>
                  </a:lnTo>
                  <a:lnTo>
                    <a:pt x="173" y="101"/>
                  </a:lnTo>
                  <a:lnTo>
                    <a:pt x="174" y="101"/>
                  </a:lnTo>
                  <a:lnTo>
                    <a:pt x="176" y="102"/>
                  </a:lnTo>
                  <a:lnTo>
                    <a:pt x="177" y="102"/>
                  </a:lnTo>
                  <a:lnTo>
                    <a:pt x="178" y="103"/>
                  </a:lnTo>
                  <a:lnTo>
                    <a:pt x="179" y="103"/>
                  </a:lnTo>
                  <a:lnTo>
                    <a:pt x="180" y="103"/>
                  </a:lnTo>
                  <a:lnTo>
                    <a:pt x="181" y="105"/>
                  </a:lnTo>
                  <a:lnTo>
                    <a:pt x="184" y="105"/>
                  </a:lnTo>
                  <a:lnTo>
                    <a:pt x="185" y="106"/>
                  </a:lnTo>
                  <a:lnTo>
                    <a:pt x="186" y="106"/>
                  </a:lnTo>
                  <a:lnTo>
                    <a:pt x="187" y="106"/>
                  </a:lnTo>
                  <a:lnTo>
                    <a:pt x="188" y="107"/>
                  </a:lnTo>
                  <a:lnTo>
                    <a:pt x="190" y="107"/>
                  </a:lnTo>
                  <a:lnTo>
                    <a:pt x="191" y="107"/>
                  </a:lnTo>
                  <a:lnTo>
                    <a:pt x="192" y="108"/>
                  </a:lnTo>
                  <a:lnTo>
                    <a:pt x="193" y="108"/>
                  </a:lnTo>
                  <a:lnTo>
                    <a:pt x="194" y="109"/>
                  </a:lnTo>
                  <a:lnTo>
                    <a:pt x="195" y="109"/>
                  </a:lnTo>
                  <a:lnTo>
                    <a:pt x="198" y="109"/>
                  </a:lnTo>
                  <a:lnTo>
                    <a:pt x="200" y="109"/>
                  </a:lnTo>
                  <a:lnTo>
                    <a:pt x="202" y="109"/>
                  </a:lnTo>
                  <a:lnTo>
                    <a:pt x="204" y="109"/>
                  </a:lnTo>
                  <a:lnTo>
                    <a:pt x="206" y="109"/>
                  </a:lnTo>
                  <a:lnTo>
                    <a:pt x="208" y="109"/>
                  </a:lnTo>
                  <a:lnTo>
                    <a:pt x="207" y="109"/>
                  </a:lnTo>
                  <a:lnTo>
                    <a:pt x="207" y="110"/>
                  </a:lnTo>
                  <a:lnTo>
                    <a:pt x="206" y="112"/>
                  </a:lnTo>
                  <a:lnTo>
                    <a:pt x="205" y="113"/>
                  </a:lnTo>
                  <a:lnTo>
                    <a:pt x="205" y="114"/>
                  </a:lnTo>
                  <a:lnTo>
                    <a:pt x="204" y="114"/>
                  </a:lnTo>
                  <a:lnTo>
                    <a:pt x="204" y="115"/>
                  </a:lnTo>
                  <a:lnTo>
                    <a:pt x="202" y="116"/>
                  </a:lnTo>
                  <a:lnTo>
                    <a:pt x="201" y="116"/>
                  </a:lnTo>
                  <a:lnTo>
                    <a:pt x="201" y="117"/>
                  </a:lnTo>
                  <a:lnTo>
                    <a:pt x="200" y="117"/>
                  </a:lnTo>
                  <a:lnTo>
                    <a:pt x="200" y="119"/>
                  </a:lnTo>
                  <a:lnTo>
                    <a:pt x="199" y="120"/>
                  </a:lnTo>
                  <a:lnTo>
                    <a:pt x="198" y="121"/>
                  </a:lnTo>
                  <a:lnTo>
                    <a:pt x="197" y="122"/>
                  </a:lnTo>
                  <a:lnTo>
                    <a:pt x="195" y="123"/>
                  </a:lnTo>
                  <a:lnTo>
                    <a:pt x="195" y="124"/>
                  </a:lnTo>
                  <a:lnTo>
                    <a:pt x="194" y="124"/>
                  </a:lnTo>
                  <a:lnTo>
                    <a:pt x="194" y="126"/>
                  </a:lnTo>
                  <a:lnTo>
                    <a:pt x="193" y="126"/>
                  </a:lnTo>
                  <a:lnTo>
                    <a:pt x="193" y="127"/>
                  </a:lnTo>
                  <a:lnTo>
                    <a:pt x="192" y="128"/>
                  </a:lnTo>
                  <a:lnTo>
                    <a:pt x="191" y="128"/>
                  </a:lnTo>
                  <a:lnTo>
                    <a:pt x="191" y="129"/>
                  </a:lnTo>
                  <a:lnTo>
                    <a:pt x="190" y="130"/>
                  </a:lnTo>
                  <a:lnTo>
                    <a:pt x="188" y="131"/>
                  </a:lnTo>
                  <a:lnTo>
                    <a:pt x="187" y="133"/>
                  </a:lnTo>
                  <a:lnTo>
                    <a:pt x="186" y="134"/>
                  </a:lnTo>
                  <a:lnTo>
                    <a:pt x="186" y="135"/>
                  </a:lnTo>
                  <a:lnTo>
                    <a:pt x="185" y="136"/>
                  </a:lnTo>
                  <a:lnTo>
                    <a:pt x="184" y="137"/>
                  </a:lnTo>
                  <a:lnTo>
                    <a:pt x="183" y="137"/>
                  </a:lnTo>
                  <a:lnTo>
                    <a:pt x="183" y="138"/>
                  </a:lnTo>
                  <a:lnTo>
                    <a:pt x="181" y="140"/>
                  </a:lnTo>
                  <a:lnTo>
                    <a:pt x="180" y="141"/>
                  </a:lnTo>
                  <a:lnTo>
                    <a:pt x="179" y="143"/>
                  </a:lnTo>
                  <a:lnTo>
                    <a:pt x="178" y="144"/>
                  </a:lnTo>
                  <a:lnTo>
                    <a:pt x="177" y="147"/>
                  </a:lnTo>
                  <a:lnTo>
                    <a:pt x="174" y="148"/>
                  </a:lnTo>
                  <a:lnTo>
                    <a:pt x="173" y="150"/>
                  </a:lnTo>
                  <a:lnTo>
                    <a:pt x="172" y="152"/>
                  </a:lnTo>
                  <a:lnTo>
                    <a:pt x="171" y="154"/>
                  </a:lnTo>
                  <a:lnTo>
                    <a:pt x="169" y="156"/>
                  </a:lnTo>
                  <a:lnTo>
                    <a:pt x="169" y="157"/>
                  </a:lnTo>
                  <a:lnTo>
                    <a:pt x="167" y="158"/>
                  </a:lnTo>
                  <a:lnTo>
                    <a:pt x="166" y="158"/>
                  </a:lnTo>
                  <a:lnTo>
                    <a:pt x="165" y="158"/>
                  </a:lnTo>
                  <a:lnTo>
                    <a:pt x="164" y="158"/>
                  </a:lnTo>
                  <a:lnTo>
                    <a:pt x="163" y="158"/>
                  </a:lnTo>
                  <a:lnTo>
                    <a:pt x="162" y="158"/>
                  </a:lnTo>
                  <a:lnTo>
                    <a:pt x="160" y="158"/>
                  </a:lnTo>
                  <a:lnTo>
                    <a:pt x="159" y="157"/>
                  </a:lnTo>
                  <a:lnTo>
                    <a:pt x="158" y="157"/>
                  </a:lnTo>
                  <a:lnTo>
                    <a:pt x="157" y="157"/>
                  </a:lnTo>
                  <a:lnTo>
                    <a:pt x="156" y="157"/>
                  </a:lnTo>
                  <a:lnTo>
                    <a:pt x="155" y="157"/>
                  </a:lnTo>
                  <a:lnTo>
                    <a:pt x="153" y="157"/>
                  </a:lnTo>
                  <a:lnTo>
                    <a:pt x="152" y="158"/>
                  </a:lnTo>
                  <a:lnTo>
                    <a:pt x="151" y="158"/>
                  </a:lnTo>
                  <a:lnTo>
                    <a:pt x="150" y="158"/>
                  </a:lnTo>
                  <a:lnTo>
                    <a:pt x="149" y="158"/>
                  </a:lnTo>
                  <a:lnTo>
                    <a:pt x="148" y="159"/>
                  </a:lnTo>
                  <a:lnTo>
                    <a:pt x="147" y="159"/>
                  </a:lnTo>
                  <a:lnTo>
                    <a:pt x="145" y="161"/>
                  </a:lnTo>
                  <a:lnTo>
                    <a:pt x="143" y="162"/>
                  </a:lnTo>
                  <a:lnTo>
                    <a:pt x="142" y="162"/>
                  </a:lnTo>
                  <a:lnTo>
                    <a:pt x="141" y="163"/>
                  </a:lnTo>
                  <a:lnTo>
                    <a:pt x="140" y="164"/>
                  </a:lnTo>
                  <a:lnTo>
                    <a:pt x="140" y="165"/>
                  </a:lnTo>
                  <a:lnTo>
                    <a:pt x="140" y="166"/>
                  </a:lnTo>
                  <a:lnTo>
                    <a:pt x="138" y="166"/>
                  </a:lnTo>
                  <a:lnTo>
                    <a:pt x="138" y="168"/>
                  </a:lnTo>
                  <a:lnTo>
                    <a:pt x="137" y="168"/>
                  </a:lnTo>
                  <a:lnTo>
                    <a:pt x="136" y="168"/>
                  </a:lnTo>
                  <a:lnTo>
                    <a:pt x="134" y="169"/>
                  </a:lnTo>
                  <a:lnTo>
                    <a:pt x="133" y="169"/>
                  </a:lnTo>
                  <a:lnTo>
                    <a:pt x="130" y="169"/>
                  </a:lnTo>
                  <a:lnTo>
                    <a:pt x="129" y="169"/>
                  </a:lnTo>
                  <a:lnTo>
                    <a:pt x="128" y="169"/>
                  </a:lnTo>
                  <a:lnTo>
                    <a:pt x="127" y="170"/>
                  </a:lnTo>
                  <a:lnTo>
                    <a:pt x="126" y="171"/>
                  </a:lnTo>
                  <a:lnTo>
                    <a:pt x="126" y="172"/>
                  </a:lnTo>
                  <a:lnTo>
                    <a:pt x="124" y="172"/>
                  </a:lnTo>
                  <a:lnTo>
                    <a:pt x="124" y="173"/>
                  </a:lnTo>
                  <a:lnTo>
                    <a:pt x="123" y="173"/>
                  </a:lnTo>
                  <a:lnTo>
                    <a:pt x="123" y="172"/>
                  </a:lnTo>
                  <a:lnTo>
                    <a:pt x="122" y="172"/>
                  </a:lnTo>
                  <a:lnTo>
                    <a:pt x="121" y="172"/>
                  </a:lnTo>
                  <a:lnTo>
                    <a:pt x="120" y="173"/>
                  </a:lnTo>
                  <a:lnTo>
                    <a:pt x="119" y="173"/>
                  </a:lnTo>
                  <a:lnTo>
                    <a:pt x="117" y="173"/>
                  </a:lnTo>
                  <a:lnTo>
                    <a:pt x="115" y="173"/>
                  </a:lnTo>
                  <a:lnTo>
                    <a:pt x="114" y="173"/>
                  </a:lnTo>
                  <a:lnTo>
                    <a:pt x="114" y="172"/>
                  </a:lnTo>
                  <a:lnTo>
                    <a:pt x="113" y="171"/>
                  </a:lnTo>
                  <a:lnTo>
                    <a:pt x="112" y="171"/>
                  </a:lnTo>
                  <a:lnTo>
                    <a:pt x="112" y="170"/>
                  </a:lnTo>
                  <a:lnTo>
                    <a:pt x="110" y="170"/>
                  </a:lnTo>
                  <a:lnTo>
                    <a:pt x="110" y="169"/>
                  </a:lnTo>
                  <a:lnTo>
                    <a:pt x="109" y="169"/>
                  </a:lnTo>
                  <a:lnTo>
                    <a:pt x="109" y="168"/>
                  </a:lnTo>
                  <a:lnTo>
                    <a:pt x="108" y="169"/>
                  </a:lnTo>
                  <a:lnTo>
                    <a:pt x="107" y="169"/>
                  </a:lnTo>
                  <a:lnTo>
                    <a:pt x="106" y="170"/>
                  </a:lnTo>
                  <a:lnTo>
                    <a:pt x="103" y="170"/>
                  </a:lnTo>
                  <a:lnTo>
                    <a:pt x="103" y="171"/>
                  </a:lnTo>
                  <a:lnTo>
                    <a:pt x="102" y="171"/>
                  </a:lnTo>
                  <a:lnTo>
                    <a:pt x="101" y="172"/>
                  </a:lnTo>
                  <a:lnTo>
                    <a:pt x="100" y="172"/>
                  </a:lnTo>
                  <a:lnTo>
                    <a:pt x="99" y="173"/>
                  </a:lnTo>
                  <a:lnTo>
                    <a:pt x="98" y="173"/>
                  </a:lnTo>
                  <a:lnTo>
                    <a:pt x="96" y="175"/>
                  </a:lnTo>
                  <a:lnTo>
                    <a:pt x="96" y="176"/>
                  </a:lnTo>
                  <a:lnTo>
                    <a:pt x="95" y="177"/>
                  </a:lnTo>
                  <a:lnTo>
                    <a:pt x="95" y="178"/>
                  </a:lnTo>
                  <a:lnTo>
                    <a:pt x="94" y="179"/>
                  </a:lnTo>
                  <a:lnTo>
                    <a:pt x="93" y="179"/>
                  </a:lnTo>
                  <a:lnTo>
                    <a:pt x="93" y="180"/>
                  </a:lnTo>
                  <a:lnTo>
                    <a:pt x="93" y="182"/>
                  </a:lnTo>
                  <a:lnTo>
                    <a:pt x="92" y="182"/>
                  </a:lnTo>
                  <a:lnTo>
                    <a:pt x="91" y="182"/>
                  </a:lnTo>
                  <a:lnTo>
                    <a:pt x="91" y="180"/>
                  </a:lnTo>
                  <a:lnTo>
                    <a:pt x="89" y="180"/>
                  </a:lnTo>
                  <a:lnTo>
                    <a:pt x="88" y="180"/>
                  </a:lnTo>
                  <a:lnTo>
                    <a:pt x="87" y="180"/>
                  </a:lnTo>
                  <a:lnTo>
                    <a:pt x="86" y="180"/>
                  </a:lnTo>
                  <a:lnTo>
                    <a:pt x="85" y="180"/>
                  </a:lnTo>
                  <a:lnTo>
                    <a:pt x="84" y="180"/>
                  </a:lnTo>
                  <a:lnTo>
                    <a:pt x="83" y="179"/>
                  </a:lnTo>
                  <a:lnTo>
                    <a:pt x="81" y="179"/>
                  </a:lnTo>
                  <a:lnTo>
                    <a:pt x="80" y="179"/>
                  </a:lnTo>
                  <a:lnTo>
                    <a:pt x="80" y="178"/>
                  </a:lnTo>
                  <a:lnTo>
                    <a:pt x="80" y="179"/>
                  </a:lnTo>
                  <a:lnTo>
                    <a:pt x="79" y="179"/>
                  </a:lnTo>
                  <a:lnTo>
                    <a:pt x="79" y="178"/>
                  </a:lnTo>
                  <a:lnTo>
                    <a:pt x="78" y="178"/>
                  </a:lnTo>
                  <a:lnTo>
                    <a:pt x="77" y="178"/>
                  </a:lnTo>
                  <a:lnTo>
                    <a:pt x="77" y="179"/>
                  </a:lnTo>
                  <a:lnTo>
                    <a:pt x="74" y="178"/>
                  </a:lnTo>
                  <a:lnTo>
                    <a:pt x="73" y="178"/>
                  </a:lnTo>
                  <a:lnTo>
                    <a:pt x="72" y="178"/>
                  </a:lnTo>
                  <a:lnTo>
                    <a:pt x="71" y="178"/>
                  </a:lnTo>
                  <a:lnTo>
                    <a:pt x="71" y="177"/>
                  </a:lnTo>
                  <a:lnTo>
                    <a:pt x="70" y="177"/>
                  </a:lnTo>
                  <a:lnTo>
                    <a:pt x="69" y="176"/>
                  </a:lnTo>
                  <a:lnTo>
                    <a:pt x="67" y="175"/>
                  </a:lnTo>
                  <a:lnTo>
                    <a:pt x="66" y="173"/>
                  </a:lnTo>
                  <a:lnTo>
                    <a:pt x="65" y="172"/>
                  </a:lnTo>
                  <a:lnTo>
                    <a:pt x="64" y="171"/>
                  </a:lnTo>
                  <a:lnTo>
                    <a:pt x="62" y="170"/>
                  </a:lnTo>
                  <a:lnTo>
                    <a:pt x="60" y="170"/>
                  </a:lnTo>
                  <a:lnTo>
                    <a:pt x="59" y="169"/>
                  </a:lnTo>
                  <a:lnTo>
                    <a:pt x="58" y="168"/>
                  </a:lnTo>
                  <a:lnTo>
                    <a:pt x="57" y="168"/>
                  </a:lnTo>
                  <a:lnTo>
                    <a:pt x="57" y="166"/>
                  </a:lnTo>
                  <a:lnTo>
                    <a:pt x="56" y="166"/>
                  </a:lnTo>
                  <a:lnTo>
                    <a:pt x="56" y="165"/>
                  </a:lnTo>
                  <a:lnTo>
                    <a:pt x="55" y="165"/>
                  </a:lnTo>
                  <a:lnTo>
                    <a:pt x="52" y="165"/>
                  </a:lnTo>
                  <a:lnTo>
                    <a:pt x="51" y="165"/>
                  </a:lnTo>
                  <a:lnTo>
                    <a:pt x="49" y="165"/>
                  </a:lnTo>
                  <a:lnTo>
                    <a:pt x="46" y="165"/>
                  </a:lnTo>
                  <a:lnTo>
                    <a:pt x="45" y="165"/>
                  </a:lnTo>
                  <a:lnTo>
                    <a:pt x="43" y="165"/>
                  </a:lnTo>
                  <a:lnTo>
                    <a:pt x="42" y="164"/>
                  </a:lnTo>
                  <a:lnTo>
                    <a:pt x="42" y="163"/>
                  </a:lnTo>
                  <a:lnTo>
                    <a:pt x="39" y="161"/>
                  </a:lnTo>
                  <a:lnTo>
                    <a:pt x="39" y="159"/>
                  </a:lnTo>
                  <a:lnTo>
                    <a:pt x="39" y="158"/>
                  </a:lnTo>
                  <a:lnTo>
                    <a:pt x="39" y="156"/>
                  </a:lnTo>
                  <a:lnTo>
                    <a:pt x="39" y="155"/>
                  </a:lnTo>
                  <a:lnTo>
                    <a:pt x="39" y="154"/>
                  </a:lnTo>
                  <a:lnTo>
                    <a:pt x="39" y="152"/>
                  </a:lnTo>
                  <a:lnTo>
                    <a:pt x="39" y="151"/>
                  </a:lnTo>
                  <a:lnTo>
                    <a:pt x="38" y="150"/>
                  </a:lnTo>
                  <a:lnTo>
                    <a:pt x="37" y="150"/>
                  </a:lnTo>
                  <a:lnTo>
                    <a:pt x="37" y="151"/>
                  </a:lnTo>
                  <a:lnTo>
                    <a:pt x="36" y="150"/>
                  </a:lnTo>
                  <a:lnTo>
                    <a:pt x="35" y="150"/>
                  </a:lnTo>
                  <a:lnTo>
                    <a:pt x="34" y="150"/>
                  </a:lnTo>
                  <a:lnTo>
                    <a:pt x="34" y="151"/>
                  </a:lnTo>
                  <a:lnTo>
                    <a:pt x="32" y="151"/>
                  </a:lnTo>
                  <a:lnTo>
                    <a:pt x="32" y="150"/>
                  </a:lnTo>
                  <a:lnTo>
                    <a:pt x="32" y="149"/>
                  </a:lnTo>
                  <a:lnTo>
                    <a:pt x="31" y="148"/>
                  </a:lnTo>
                  <a:lnTo>
                    <a:pt x="30" y="148"/>
                  </a:lnTo>
                  <a:lnTo>
                    <a:pt x="30" y="147"/>
                  </a:lnTo>
                  <a:lnTo>
                    <a:pt x="29" y="145"/>
                  </a:lnTo>
                  <a:lnTo>
                    <a:pt x="28" y="143"/>
                  </a:lnTo>
                  <a:lnTo>
                    <a:pt x="28" y="142"/>
                  </a:lnTo>
                  <a:lnTo>
                    <a:pt x="28" y="141"/>
                  </a:lnTo>
                  <a:lnTo>
                    <a:pt x="28" y="140"/>
                  </a:lnTo>
                  <a:lnTo>
                    <a:pt x="27" y="138"/>
                  </a:lnTo>
                  <a:lnTo>
                    <a:pt x="27" y="137"/>
                  </a:lnTo>
                  <a:lnTo>
                    <a:pt x="25" y="136"/>
                  </a:lnTo>
                  <a:lnTo>
                    <a:pt x="25" y="135"/>
                  </a:lnTo>
                  <a:lnTo>
                    <a:pt x="25" y="134"/>
                  </a:lnTo>
                  <a:lnTo>
                    <a:pt x="25" y="133"/>
                  </a:lnTo>
                  <a:lnTo>
                    <a:pt x="24" y="131"/>
                  </a:lnTo>
                  <a:lnTo>
                    <a:pt x="24" y="130"/>
                  </a:lnTo>
                  <a:lnTo>
                    <a:pt x="23" y="129"/>
                  </a:lnTo>
                  <a:lnTo>
                    <a:pt x="22" y="129"/>
                  </a:lnTo>
                  <a:lnTo>
                    <a:pt x="22" y="128"/>
                  </a:lnTo>
                  <a:lnTo>
                    <a:pt x="21" y="128"/>
                  </a:lnTo>
                  <a:lnTo>
                    <a:pt x="22" y="128"/>
                  </a:lnTo>
                  <a:lnTo>
                    <a:pt x="22" y="127"/>
                  </a:lnTo>
                  <a:lnTo>
                    <a:pt x="21" y="127"/>
                  </a:lnTo>
                  <a:lnTo>
                    <a:pt x="21" y="126"/>
                  </a:lnTo>
                  <a:lnTo>
                    <a:pt x="19" y="126"/>
                  </a:lnTo>
                  <a:lnTo>
                    <a:pt x="19" y="124"/>
                  </a:lnTo>
                  <a:lnTo>
                    <a:pt x="17" y="124"/>
                  </a:lnTo>
                  <a:lnTo>
                    <a:pt x="17" y="123"/>
                  </a:lnTo>
                  <a:lnTo>
                    <a:pt x="17" y="122"/>
                  </a:lnTo>
                  <a:lnTo>
                    <a:pt x="16" y="122"/>
                  </a:lnTo>
                  <a:lnTo>
                    <a:pt x="15" y="122"/>
                  </a:lnTo>
                  <a:lnTo>
                    <a:pt x="15" y="121"/>
                  </a:lnTo>
                  <a:lnTo>
                    <a:pt x="15" y="120"/>
                  </a:lnTo>
                  <a:lnTo>
                    <a:pt x="14" y="119"/>
                  </a:lnTo>
                  <a:lnTo>
                    <a:pt x="13" y="116"/>
                  </a:lnTo>
                  <a:lnTo>
                    <a:pt x="12" y="116"/>
                  </a:lnTo>
                  <a:lnTo>
                    <a:pt x="10" y="115"/>
                  </a:lnTo>
                  <a:lnTo>
                    <a:pt x="10" y="114"/>
                  </a:lnTo>
                  <a:lnTo>
                    <a:pt x="9" y="114"/>
                  </a:lnTo>
                  <a:lnTo>
                    <a:pt x="8" y="114"/>
                  </a:lnTo>
                  <a:lnTo>
                    <a:pt x="7" y="114"/>
                  </a:lnTo>
                  <a:lnTo>
                    <a:pt x="7" y="113"/>
                  </a:lnTo>
                  <a:lnTo>
                    <a:pt x="6" y="113"/>
                  </a:lnTo>
                  <a:lnTo>
                    <a:pt x="5" y="114"/>
                  </a:lnTo>
                  <a:lnTo>
                    <a:pt x="5" y="113"/>
                  </a:lnTo>
                  <a:lnTo>
                    <a:pt x="3" y="113"/>
                  </a:lnTo>
                  <a:lnTo>
                    <a:pt x="2" y="113"/>
                  </a:lnTo>
                  <a:lnTo>
                    <a:pt x="1" y="113"/>
                  </a:lnTo>
                  <a:lnTo>
                    <a:pt x="1" y="112"/>
                  </a:lnTo>
                  <a:lnTo>
                    <a:pt x="0" y="112"/>
                  </a:lnTo>
                  <a:lnTo>
                    <a:pt x="0" y="110"/>
                  </a:lnTo>
                  <a:lnTo>
                    <a:pt x="0" y="109"/>
                  </a:lnTo>
                  <a:lnTo>
                    <a:pt x="1" y="109"/>
                  </a:lnTo>
                  <a:lnTo>
                    <a:pt x="1" y="108"/>
                  </a:lnTo>
                  <a:lnTo>
                    <a:pt x="1" y="107"/>
                  </a:lnTo>
                  <a:lnTo>
                    <a:pt x="2" y="107"/>
                  </a:lnTo>
                  <a:lnTo>
                    <a:pt x="2" y="106"/>
                  </a:lnTo>
                  <a:lnTo>
                    <a:pt x="2" y="105"/>
                  </a:lnTo>
                  <a:lnTo>
                    <a:pt x="2" y="103"/>
                  </a:lnTo>
                  <a:lnTo>
                    <a:pt x="2" y="102"/>
                  </a:lnTo>
                  <a:lnTo>
                    <a:pt x="3" y="102"/>
                  </a:lnTo>
                  <a:lnTo>
                    <a:pt x="5" y="102"/>
                  </a:lnTo>
                  <a:lnTo>
                    <a:pt x="6" y="102"/>
                  </a:lnTo>
                  <a:lnTo>
                    <a:pt x="7" y="102"/>
                  </a:lnTo>
                  <a:lnTo>
                    <a:pt x="7" y="101"/>
                  </a:lnTo>
                  <a:lnTo>
                    <a:pt x="7" y="102"/>
                  </a:lnTo>
                  <a:lnTo>
                    <a:pt x="8" y="102"/>
                  </a:lnTo>
                  <a:lnTo>
                    <a:pt x="9" y="102"/>
                  </a:lnTo>
                  <a:lnTo>
                    <a:pt x="9" y="103"/>
                  </a:lnTo>
                  <a:lnTo>
                    <a:pt x="10" y="103"/>
                  </a:lnTo>
                  <a:lnTo>
                    <a:pt x="10" y="102"/>
                  </a:lnTo>
                  <a:lnTo>
                    <a:pt x="12" y="102"/>
                  </a:lnTo>
                  <a:lnTo>
                    <a:pt x="13" y="102"/>
                  </a:lnTo>
                  <a:lnTo>
                    <a:pt x="14" y="102"/>
                  </a:lnTo>
                  <a:lnTo>
                    <a:pt x="15" y="101"/>
                  </a:lnTo>
                  <a:lnTo>
                    <a:pt x="15" y="100"/>
                  </a:lnTo>
                  <a:lnTo>
                    <a:pt x="15" y="99"/>
                  </a:lnTo>
                  <a:lnTo>
                    <a:pt x="15" y="94"/>
                  </a:lnTo>
                  <a:lnTo>
                    <a:pt x="15" y="89"/>
                  </a:lnTo>
                  <a:lnTo>
                    <a:pt x="14" y="86"/>
                  </a:lnTo>
                  <a:lnTo>
                    <a:pt x="14" y="85"/>
                  </a:lnTo>
                  <a:lnTo>
                    <a:pt x="15" y="82"/>
                  </a:lnTo>
                  <a:lnTo>
                    <a:pt x="16" y="77"/>
                  </a:lnTo>
                  <a:lnTo>
                    <a:pt x="17" y="77"/>
                  </a:lnTo>
                  <a:lnTo>
                    <a:pt x="17" y="75"/>
                  </a:lnTo>
                  <a:lnTo>
                    <a:pt x="17" y="74"/>
                  </a:lnTo>
                  <a:lnTo>
                    <a:pt x="17" y="73"/>
                  </a:lnTo>
                  <a:lnTo>
                    <a:pt x="17" y="70"/>
                  </a:lnTo>
                  <a:lnTo>
                    <a:pt x="16" y="68"/>
                  </a:lnTo>
                  <a:lnTo>
                    <a:pt x="17" y="68"/>
                  </a:lnTo>
                  <a:lnTo>
                    <a:pt x="19" y="66"/>
                  </a:lnTo>
                  <a:lnTo>
                    <a:pt x="19" y="65"/>
                  </a:lnTo>
                  <a:lnTo>
                    <a:pt x="21" y="64"/>
                  </a:lnTo>
                  <a:lnTo>
                    <a:pt x="23" y="65"/>
                  </a:lnTo>
                  <a:lnTo>
                    <a:pt x="23" y="66"/>
                  </a:lnTo>
                  <a:lnTo>
                    <a:pt x="24" y="66"/>
                  </a:lnTo>
                  <a:lnTo>
                    <a:pt x="24" y="65"/>
                  </a:lnTo>
                  <a:lnTo>
                    <a:pt x="25" y="65"/>
                  </a:lnTo>
                  <a:lnTo>
                    <a:pt x="25" y="64"/>
                  </a:lnTo>
                  <a:lnTo>
                    <a:pt x="27" y="63"/>
                  </a:lnTo>
                  <a:lnTo>
                    <a:pt x="25" y="63"/>
                  </a:lnTo>
                  <a:lnTo>
                    <a:pt x="27" y="59"/>
                  </a:lnTo>
                  <a:lnTo>
                    <a:pt x="27" y="58"/>
                  </a:lnTo>
                  <a:lnTo>
                    <a:pt x="25" y="58"/>
                  </a:lnTo>
                  <a:lnTo>
                    <a:pt x="25" y="57"/>
                  </a:lnTo>
                  <a:lnTo>
                    <a:pt x="28" y="53"/>
                  </a:lnTo>
                  <a:lnTo>
                    <a:pt x="28" y="52"/>
                  </a:lnTo>
                  <a:lnTo>
                    <a:pt x="27" y="52"/>
                  </a:lnTo>
                  <a:lnTo>
                    <a:pt x="27" y="51"/>
                  </a:lnTo>
                  <a:lnTo>
                    <a:pt x="27" y="50"/>
                  </a:lnTo>
                  <a:lnTo>
                    <a:pt x="27" y="49"/>
                  </a:lnTo>
                  <a:lnTo>
                    <a:pt x="28" y="49"/>
                  </a:lnTo>
                  <a:lnTo>
                    <a:pt x="28" y="47"/>
                  </a:lnTo>
                  <a:lnTo>
                    <a:pt x="29" y="47"/>
                  </a:lnTo>
                  <a:lnTo>
                    <a:pt x="30" y="46"/>
                  </a:lnTo>
                  <a:lnTo>
                    <a:pt x="30" y="45"/>
                  </a:lnTo>
                  <a:lnTo>
                    <a:pt x="30" y="44"/>
                  </a:lnTo>
                  <a:lnTo>
                    <a:pt x="31" y="44"/>
                  </a:lnTo>
                  <a:lnTo>
                    <a:pt x="31" y="43"/>
                  </a:lnTo>
                  <a:lnTo>
                    <a:pt x="31" y="42"/>
                  </a:lnTo>
                  <a:lnTo>
                    <a:pt x="32" y="42"/>
                  </a:lnTo>
                  <a:lnTo>
                    <a:pt x="35" y="37"/>
                  </a:lnTo>
                  <a:lnTo>
                    <a:pt x="35" y="36"/>
                  </a:lnTo>
                  <a:lnTo>
                    <a:pt x="36" y="36"/>
                  </a:lnTo>
                  <a:lnTo>
                    <a:pt x="36" y="35"/>
                  </a:lnTo>
                  <a:lnTo>
                    <a:pt x="39" y="35"/>
                  </a:lnTo>
                  <a:lnTo>
                    <a:pt x="41" y="35"/>
                  </a:lnTo>
                  <a:lnTo>
                    <a:pt x="42" y="35"/>
                  </a:lnTo>
                  <a:lnTo>
                    <a:pt x="42" y="32"/>
                  </a:lnTo>
                  <a:lnTo>
                    <a:pt x="41" y="31"/>
                  </a:lnTo>
                  <a:lnTo>
                    <a:pt x="42" y="31"/>
                  </a:lnTo>
                  <a:lnTo>
                    <a:pt x="42" y="30"/>
                  </a:lnTo>
                  <a:lnTo>
                    <a:pt x="43" y="24"/>
                  </a:lnTo>
                  <a:lnTo>
                    <a:pt x="44" y="21"/>
                  </a:lnTo>
                  <a:lnTo>
                    <a:pt x="44" y="19"/>
                  </a:lnTo>
                  <a:lnTo>
                    <a:pt x="45" y="17"/>
                  </a:lnTo>
                  <a:lnTo>
                    <a:pt x="45" y="16"/>
                  </a:lnTo>
                  <a:lnTo>
                    <a:pt x="45" y="15"/>
                  </a:lnTo>
                  <a:lnTo>
                    <a:pt x="46" y="10"/>
                  </a:lnTo>
                  <a:lnTo>
                    <a:pt x="46" y="9"/>
                  </a:lnTo>
                  <a:lnTo>
                    <a:pt x="48" y="9"/>
                  </a:lnTo>
                  <a:lnTo>
                    <a:pt x="49" y="9"/>
                  </a:lnTo>
                  <a:lnTo>
                    <a:pt x="50" y="9"/>
                  </a:lnTo>
                  <a:lnTo>
                    <a:pt x="51" y="9"/>
                  </a:lnTo>
                  <a:lnTo>
                    <a:pt x="52" y="9"/>
                  </a:lnTo>
                  <a:lnTo>
                    <a:pt x="52" y="10"/>
                  </a:lnTo>
                  <a:lnTo>
                    <a:pt x="53" y="10"/>
                  </a:lnTo>
                  <a:lnTo>
                    <a:pt x="53" y="9"/>
                  </a:lnTo>
                  <a:lnTo>
                    <a:pt x="53" y="8"/>
                  </a:lnTo>
                  <a:lnTo>
                    <a:pt x="55" y="8"/>
                  </a:lnTo>
                  <a:lnTo>
                    <a:pt x="55" y="7"/>
                  </a:lnTo>
                  <a:lnTo>
                    <a:pt x="56" y="7"/>
                  </a:lnTo>
                  <a:lnTo>
                    <a:pt x="57" y="7"/>
                  </a:lnTo>
                  <a:lnTo>
                    <a:pt x="57" y="8"/>
                  </a:lnTo>
                  <a:lnTo>
                    <a:pt x="58" y="8"/>
                  </a:lnTo>
                  <a:lnTo>
                    <a:pt x="58" y="9"/>
                  </a:lnTo>
                  <a:lnTo>
                    <a:pt x="59" y="10"/>
                  </a:lnTo>
                  <a:lnTo>
                    <a:pt x="59" y="11"/>
                  </a:lnTo>
                  <a:lnTo>
                    <a:pt x="60" y="12"/>
                  </a:lnTo>
                  <a:lnTo>
                    <a:pt x="60" y="11"/>
                  </a:lnTo>
                  <a:lnTo>
                    <a:pt x="62" y="9"/>
                  </a:lnTo>
                  <a:lnTo>
                    <a:pt x="63" y="7"/>
                  </a:lnTo>
                  <a:lnTo>
                    <a:pt x="63" y="4"/>
                  </a:lnTo>
                  <a:lnTo>
                    <a:pt x="64" y="2"/>
                  </a:lnTo>
                  <a:lnTo>
                    <a:pt x="64" y="0"/>
                  </a:lnTo>
                  <a:lnTo>
                    <a:pt x="65" y="1"/>
                  </a:lnTo>
                  <a:lnTo>
                    <a:pt x="65" y="2"/>
                  </a:lnTo>
                  <a:lnTo>
                    <a:pt x="66" y="2"/>
                  </a:lnTo>
                  <a:lnTo>
                    <a:pt x="66" y="3"/>
                  </a:lnTo>
                  <a:lnTo>
                    <a:pt x="67" y="3"/>
                  </a:lnTo>
                  <a:lnTo>
                    <a:pt x="69" y="3"/>
                  </a:lnTo>
                  <a:lnTo>
                    <a:pt x="70" y="3"/>
                  </a:lnTo>
                  <a:lnTo>
                    <a:pt x="70" y="4"/>
                  </a:lnTo>
                  <a:lnTo>
                    <a:pt x="70" y="5"/>
                  </a:lnTo>
                  <a:lnTo>
                    <a:pt x="71" y="5"/>
                  </a:lnTo>
                  <a:lnTo>
                    <a:pt x="71" y="7"/>
                  </a:lnTo>
                  <a:lnTo>
                    <a:pt x="72" y="7"/>
                  </a:lnTo>
                  <a:lnTo>
                    <a:pt x="72" y="8"/>
                  </a:lnTo>
                  <a:lnTo>
                    <a:pt x="73" y="8"/>
                  </a:lnTo>
                  <a:lnTo>
                    <a:pt x="74" y="8"/>
                  </a:lnTo>
                  <a:lnTo>
                    <a:pt x="74" y="7"/>
                  </a:lnTo>
                  <a:lnTo>
                    <a:pt x="76" y="7"/>
                  </a:lnTo>
                  <a:lnTo>
                    <a:pt x="77" y="7"/>
                  </a:lnTo>
                  <a:lnTo>
                    <a:pt x="78" y="7"/>
                  </a:lnTo>
                  <a:lnTo>
                    <a:pt x="79" y="5"/>
                  </a:lnTo>
                  <a:lnTo>
                    <a:pt x="80" y="5"/>
                  </a:lnTo>
                  <a:lnTo>
                    <a:pt x="80" y="4"/>
                  </a:lnTo>
                  <a:lnTo>
                    <a:pt x="81" y="4"/>
                  </a:lnTo>
                  <a:lnTo>
                    <a:pt x="83" y="5"/>
                  </a:lnTo>
                  <a:lnTo>
                    <a:pt x="83" y="7"/>
                  </a:lnTo>
                  <a:lnTo>
                    <a:pt x="84" y="7"/>
                  </a:lnTo>
                  <a:lnTo>
                    <a:pt x="85" y="7"/>
                  </a:lnTo>
                  <a:lnTo>
                    <a:pt x="86" y="7"/>
                  </a:lnTo>
                  <a:lnTo>
                    <a:pt x="87" y="5"/>
                  </a:lnTo>
                  <a:lnTo>
                    <a:pt x="88" y="5"/>
                  </a:lnTo>
                  <a:lnTo>
                    <a:pt x="89" y="7"/>
                  </a:lnTo>
                  <a:lnTo>
                    <a:pt x="91" y="7"/>
                  </a:lnTo>
                  <a:lnTo>
                    <a:pt x="92" y="7"/>
                  </a:lnTo>
                  <a:lnTo>
                    <a:pt x="92" y="8"/>
                  </a:lnTo>
                  <a:lnTo>
                    <a:pt x="93" y="8"/>
                  </a:lnTo>
                  <a:lnTo>
                    <a:pt x="93" y="7"/>
                  </a:lnTo>
                  <a:lnTo>
                    <a:pt x="94" y="7"/>
                  </a:lnTo>
                  <a:lnTo>
                    <a:pt x="95" y="7"/>
                  </a:lnTo>
                  <a:lnTo>
                    <a:pt x="96" y="7"/>
                  </a:lnTo>
                  <a:lnTo>
                    <a:pt x="98" y="8"/>
                  </a:lnTo>
                  <a:lnTo>
                    <a:pt x="99" y="9"/>
                  </a:lnTo>
                  <a:lnTo>
                    <a:pt x="100" y="10"/>
                  </a:lnTo>
                  <a:lnTo>
                    <a:pt x="101" y="10"/>
                  </a:lnTo>
                  <a:lnTo>
                    <a:pt x="102" y="11"/>
                  </a:lnTo>
                  <a:lnTo>
                    <a:pt x="103" y="11"/>
                  </a:lnTo>
                  <a:lnTo>
                    <a:pt x="105" y="11"/>
                  </a:lnTo>
                  <a:lnTo>
                    <a:pt x="106" y="12"/>
                  </a:lnTo>
                  <a:lnTo>
                    <a:pt x="107" y="15"/>
                  </a:lnTo>
                  <a:lnTo>
                    <a:pt x="108" y="16"/>
                  </a:lnTo>
                  <a:lnTo>
                    <a:pt x="109" y="18"/>
                  </a:lnTo>
                  <a:lnTo>
                    <a:pt x="110" y="21"/>
                  </a:lnTo>
                  <a:lnTo>
                    <a:pt x="112" y="21"/>
                  </a:lnTo>
                  <a:lnTo>
                    <a:pt x="113" y="22"/>
                  </a:lnTo>
                  <a:lnTo>
                    <a:pt x="116" y="24"/>
                  </a:lnTo>
                  <a:lnTo>
                    <a:pt x="117" y="25"/>
                  </a:lnTo>
                  <a:lnTo>
                    <a:pt x="119" y="26"/>
                  </a:lnTo>
                  <a:lnTo>
                    <a:pt x="120" y="28"/>
                  </a:lnTo>
                  <a:lnTo>
                    <a:pt x="121" y="31"/>
                  </a:lnTo>
                  <a:lnTo>
                    <a:pt x="122" y="32"/>
                  </a:lnTo>
                  <a:lnTo>
                    <a:pt x="123" y="32"/>
                  </a:lnTo>
                  <a:lnTo>
                    <a:pt x="123" y="33"/>
                  </a:lnTo>
                  <a:lnTo>
                    <a:pt x="124" y="33"/>
                  </a:lnTo>
                  <a:lnTo>
                    <a:pt x="126" y="35"/>
                  </a:lnTo>
                  <a:lnTo>
                    <a:pt x="127" y="36"/>
                  </a:lnTo>
                  <a:lnTo>
                    <a:pt x="128" y="38"/>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0" name="Freeform 884">
              <a:extLst>
                <a:ext uri="{FF2B5EF4-FFF2-40B4-BE49-F238E27FC236}">
                  <a16:creationId xmlns="" xmlns:a16="http://schemas.microsoft.com/office/drawing/2014/main" id="{CAA27077-2D00-4001-86AB-10BE84CCDA75}"/>
                </a:ext>
              </a:extLst>
            </p:cNvPr>
            <p:cNvSpPr>
              <a:spLocks noEditPoints="1"/>
            </p:cNvSpPr>
            <p:nvPr/>
          </p:nvSpPr>
          <p:spPr bwMode="auto">
            <a:xfrm>
              <a:off x="2900364" y="3323817"/>
              <a:ext cx="6334960" cy="185084"/>
            </a:xfrm>
            <a:custGeom>
              <a:avLst/>
              <a:gdLst>
                <a:gd name="T0" fmla="*/ 4961 w 4963"/>
                <a:gd name="T1" fmla="*/ 67 h 145"/>
                <a:gd name="T2" fmla="*/ 6 w 4963"/>
                <a:gd name="T3" fmla="*/ 67 h 145"/>
                <a:gd name="T4" fmla="*/ 4962 w 4963"/>
                <a:gd name="T5" fmla="*/ 63 h 145"/>
                <a:gd name="T6" fmla="*/ 3 w 4963"/>
                <a:gd name="T7" fmla="*/ 63 h 145"/>
                <a:gd name="T8" fmla="*/ 4961 w 4963"/>
                <a:gd name="T9" fmla="*/ 60 h 145"/>
                <a:gd name="T10" fmla="*/ 4956 w 4963"/>
                <a:gd name="T11" fmla="*/ 65 h 145"/>
                <a:gd name="T12" fmla="*/ 4956 w 4963"/>
                <a:gd name="T13" fmla="*/ 66 h 145"/>
                <a:gd name="T14" fmla="*/ 4961 w 4963"/>
                <a:gd name="T15" fmla="*/ 63 h 145"/>
                <a:gd name="T16" fmla="*/ 4960 w 4963"/>
                <a:gd name="T17" fmla="*/ 66 h 145"/>
                <a:gd name="T18" fmla="*/ 4955 w 4963"/>
                <a:gd name="T19" fmla="*/ 67 h 145"/>
                <a:gd name="T20" fmla="*/ 4951 w 4963"/>
                <a:gd name="T21" fmla="*/ 66 h 145"/>
                <a:gd name="T22" fmla="*/ 4948 w 4963"/>
                <a:gd name="T23" fmla="*/ 70 h 145"/>
                <a:gd name="T24" fmla="*/ 4944 w 4963"/>
                <a:gd name="T25" fmla="*/ 71 h 145"/>
                <a:gd name="T26" fmla="*/ 4941 w 4963"/>
                <a:gd name="T27" fmla="*/ 66 h 145"/>
                <a:gd name="T28" fmla="*/ 4944 w 4963"/>
                <a:gd name="T29" fmla="*/ 65 h 145"/>
                <a:gd name="T30" fmla="*/ 4949 w 4963"/>
                <a:gd name="T31" fmla="*/ 63 h 145"/>
                <a:gd name="T32" fmla="*/ 4955 w 4963"/>
                <a:gd name="T33" fmla="*/ 59 h 145"/>
                <a:gd name="T34" fmla="*/ 4959 w 4963"/>
                <a:gd name="T35" fmla="*/ 59 h 145"/>
                <a:gd name="T36" fmla="*/ 4962 w 4963"/>
                <a:gd name="T37" fmla="*/ 58 h 145"/>
                <a:gd name="T38" fmla="*/ 4867 w 4963"/>
                <a:gd name="T39" fmla="*/ 145 h 145"/>
                <a:gd name="T40" fmla="*/ 36 w 4963"/>
                <a:gd name="T41" fmla="*/ 129 h 145"/>
                <a:gd name="T42" fmla="*/ 35 w 4963"/>
                <a:gd name="T43" fmla="*/ 105 h 145"/>
                <a:gd name="T44" fmla="*/ 33 w 4963"/>
                <a:gd name="T45" fmla="*/ 105 h 145"/>
                <a:gd name="T46" fmla="*/ 26 w 4963"/>
                <a:gd name="T47" fmla="*/ 102 h 145"/>
                <a:gd name="T48" fmla="*/ 4931 w 4963"/>
                <a:gd name="T49" fmla="*/ 103 h 145"/>
                <a:gd name="T50" fmla="*/ 4927 w 4963"/>
                <a:gd name="T51" fmla="*/ 103 h 145"/>
                <a:gd name="T52" fmla="*/ 4925 w 4963"/>
                <a:gd name="T53" fmla="*/ 103 h 145"/>
                <a:gd name="T54" fmla="*/ 14 w 4963"/>
                <a:gd name="T55" fmla="*/ 101 h 145"/>
                <a:gd name="T56" fmla="*/ 4932 w 4963"/>
                <a:gd name="T57" fmla="*/ 100 h 145"/>
                <a:gd name="T58" fmla="*/ 26 w 4963"/>
                <a:gd name="T59" fmla="*/ 101 h 145"/>
                <a:gd name="T60" fmla="*/ 4953 w 4963"/>
                <a:gd name="T61" fmla="*/ 98 h 145"/>
                <a:gd name="T62" fmla="*/ 4921 w 4963"/>
                <a:gd name="T63" fmla="*/ 96 h 145"/>
                <a:gd name="T64" fmla="*/ 4928 w 4963"/>
                <a:gd name="T65" fmla="*/ 93 h 145"/>
                <a:gd name="T66" fmla="*/ 26 w 4963"/>
                <a:gd name="T67" fmla="*/ 89 h 145"/>
                <a:gd name="T68" fmla="*/ 4947 w 4963"/>
                <a:gd name="T69" fmla="*/ 87 h 145"/>
                <a:gd name="T70" fmla="*/ 31 w 4963"/>
                <a:gd name="T71" fmla="*/ 86 h 145"/>
                <a:gd name="T72" fmla="*/ 17 w 4963"/>
                <a:gd name="T73" fmla="*/ 82 h 145"/>
                <a:gd name="T74" fmla="*/ 4940 w 4963"/>
                <a:gd name="T75" fmla="*/ 82 h 145"/>
                <a:gd name="T76" fmla="*/ 4941 w 4963"/>
                <a:gd name="T77" fmla="*/ 80 h 145"/>
                <a:gd name="T78" fmla="*/ 17 w 4963"/>
                <a:gd name="T79" fmla="*/ 78 h 145"/>
                <a:gd name="T80" fmla="*/ 4937 w 4963"/>
                <a:gd name="T81" fmla="*/ 79 h 145"/>
                <a:gd name="T82" fmla="*/ 4938 w 4963"/>
                <a:gd name="T83" fmla="*/ 85 h 145"/>
                <a:gd name="T84" fmla="*/ 4938 w 4963"/>
                <a:gd name="T85" fmla="*/ 88 h 145"/>
                <a:gd name="T86" fmla="*/ 4934 w 4963"/>
                <a:gd name="T87" fmla="*/ 88 h 145"/>
                <a:gd name="T88" fmla="*/ 4927 w 4963"/>
                <a:gd name="T89" fmla="*/ 91 h 145"/>
                <a:gd name="T90" fmla="*/ 4920 w 4963"/>
                <a:gd name="T91" fmla="*/ 88 h 145"/>
                <a:gd name="T92" fmla="*/ 4921 w 4963"/>
                <a:gd name="T93" fmla="*/ 84 h 145"/>
                <a:gd name="T94" fmla="*/ 4924 w 4963"/>
                <a:gd name="T95" fmla="*/ 80 h 145"/>
                <a:gd name="T96" fmla="*/ 4926 w 4963"/>
                <a:gd name="T97" fmla="*/ 78 h 145"/>
                <a:gd name="T98" fmla="*/ 4930 w 4963"/>
                <a:gd name="T99" fmla="*/ 78 h 145"/>
                <a:gd name="T100" fmla="*/ 4935 w 4963"/>
                <a:gd name="T101" fmla="*/ 75 h 145"/>
                <a:gd name="T102" fmla="*/ 4919 w 4963"/>
                <a:gd name="T103" fmla="*/ 75 h 145"/>
                <a:gd name="T104" fmla="*/ 4952 w 4963"/>
                <a:gd name="T105" fmla="*/ 75 h 145"/>
                <a:gd name="T106" fmla="*/ 19 w 4963"/>
                <a:gd name="T107" fmla="*/ 73 h 145"/>
                <a:gd name="T108" fmla="*/ 4920 w 4963"/>
                <a:gd name="T109" fmla="*/ 73 h 145"/>
                <a:gd name="T110" fmla="*/ 4925 w 4963"/>
                <a:gd name="T111" fmla="*/ 70 h 145"/>
                <a:gd name="T112" fmla="*/ 4927 w 4963"/>
                <a:gd name="T113" fmla="*/ 67 h 145"/>
                <a:gd name="T114" fmla="*/ 4960 w 4963"/>
                <a:gd name="T115" fmla="*/ 65 h 145"/>
                <a:gd name="T116" fmla="*/ 4934 w 4963"/>
                <a:gd name="T11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63" h="145">
                  <a:moveTo>
                    <a:pt x="4961" y="71"/>
                  </a:moveTo>
                  <a:lnTo>
                    <a:pt x="4960" y="71"/>
                  </a:lnTo>
                  <a:lnTo>
                    <a:pt x="4959" y="71"/>
                  </a:lnTo>
                  <a:lnTo>
                    <a:pt x="4959" y="70"/>
                  </a:lnTo>
                  <a:lnTo>
                    <a:pt x="4960" y="70"/>
                  </a:lnTo>
                  <a:lnTo>
                    <a:pt x="4961" y="68"/>
                  </a:lnTo>
                  <a:lnTo>
                    <a:pt x="4961" y="67"/>
                  </a:lnTo>
                  <a:lnTo>
                    <a:pt x="4961" y="71"/>
                  </a:lnTo>
                  <a:close/>
                  <a:moveTo>
                    <a:pt x="3" y="67"/>
                  </a:moveTo>
                  <a:lnTo>
                    <a:pt x="4" y="67"/>
                  </a:lnTo>
                  <a:lnTo>
                    <a:pt x="4" y="66"/>
                  </a:lnTo>
                  <a:lnTo>
                    <a:pt x="5" y="66"/>
                  </a:lnTo>
                  <a:lnTo>
                    <a:pt x="5" y="67"/>
                  </a:lnTo>
                  <a:lnTo>
                    <a:pt x="6" y="67"/>
                  </a:lnTo>
                  <a:lnTo>
                    <a:pt x="5" y="67"/>
                  </a:lnTo>
                  <a:lnTo>
                    <a:pt x="5" y="68"/>
                  </a:lnTo>
                  <a:lnTo>
                    <a:pt x="4" y="70"/>
                  </a:lnTo>
                  <a:lnTo>
                    <a:pt x="4" y="71"/>
                  </a:lnTo>
                  <a:lnTo>
                    <a:pt x="3" y="67"/>
                  </a:lnTo>
                  <a:close/>
                  <a:moveTo>
                    <a:pt x="4962" y="64"/>
                  </a:moveTo>
                  <a:lnTo>
                    <a:pt x="4962" y="63"/>
                  </a:lnTo>
                  <a:lnTo>
                    <a:pt x="4962" y="64"/>
                  </a:lnTo>
                  <a:close/>
                  <a:moveTo>
                    <a:pt x="3" y="63"/>
                  </a:moveTo>
                  <a:lnTo>
                    <a:pt x="3" y="61"/>
                  </a:lnTo>
                  <a:lnTo>
                    <a:pt x="4" y="61"/>
                  </a:lnTo>
                  <a:lnTo>
                    <a:pt x="3" y="61"/>
                  </a:lnTo>
                  <a:lnTo>
                    <a:pt x="4" y="63"/>
                  </a:lnTo>
                  <a:lnTo>
                    <a:pt x="3" y="63"/>
                  </a:lnTo>
                  <a:lnTo>
                    <a:pt x="3" y="64"/>
                  </a:lnTo>
                  <a:lnTo>
                    <a:pt x="3" y="63"/>
                  </a:lnTo>
                  <a:close/>
                  <a:moveTo>
                    <a:pt x="4963" y="58"/>
                  </a:moveTo>
                  <a:lnTo>
                    <a:pt x="4962" y="58"/>
                  </a:lnTo>
                  <a:lnTo>
                    <a:pt x="4962" y="59"/>
                  </a:lnTo>
                  <a:lnTo>
                    <a:pt x="4961" y="59"/>
                  </a:lnTo>
                  <a:lnTo>
                    <a:pt x="4961" y="60"/>
                  </a:lnTo>
                  <a:lnTo>
                    <a:pt x="4960" y="60"/>
                  </a:lnTo>
                  <a:lnTo>
                    <a:pt x="4960" y="61"/>
                  </a:lnTo>
                  <a:lnTo>
                    <a:pt x="4959" y="61"/>
                  </a:lnTo>
                  <a:lnTo>
                    <a:pt x="4959" y="63"/>
                  </a:lnTo>
                  <a:lnTo>
                    <a:pt x="4957" y="63"/>
                  </a:lnTo>
                  <a:lnTo>
                    <a:pt x="4956" y="64"/>
                  </a:lnTo>
                  <a:lnTo>
                    <a:pt x="4956" y="65"/>
                  </a:lnTo>
                  <a:lnTo>
                    <a:pt x="4955" y="65"/>
                  </a:lnTo>
                  <a:lnTo>
                    <a:pt x="4955" y="66"/>
                  </a:lnTo>
                  <a:lnTo>
                    <a:pt x="4954" y="66"/>
                  </a:lnTo>
                  <a:lnTo>
                    <a:pt x="4954" y="67"/>
                  </a:lnTo>
                  <a:lnTo>
                    <a:pt x="4955" y="67"/>
                  </a:lnTo>
                  <a:lnTo>
                    <a:pt x="4955" y="66"/>
                  </a:lnTo>
                  <a:lnTo>
                    <a:pt x="4956" y="66"/>
                  </a:lnTo>
                  <a:lnTo>
                    <a:pt x="4957" y="66"/>
                  </a:lnTo>
                  <a:lnTo>
                    <a:pt x="4957" y="65"/>
                  </a:lnTo>
                  <a:lnTo>
                    <a:pt x="4959" y="65"/>
                  </a:lnTo>
                  <a:lnTo>
                    <a:pt x="4959" y="64"/>
                  </a:lnTo>
                  <a:lnTo>
                    <a:pt x="4960" y="64"/>
                  </a:lnTo>
                  <a:lnTo>
                    <a:pt x="4960" y="63"/>
                  </a:lnTo>
                  <a:lnTo>
                    <a:pt x="4961" y="63"/>
                  </a:lnTo>
                  <a:lnTo>
                    <a:pt x="4961" y="64"/>
                  </a:lnTo>
                  <a:lnTo>
                    <a:pt x="4960" y="65"/>
                  </a:lnTo>
                  <a:lnTo>
                    <a:pt x="4960" y="66"/>
                  </a:lnTo>
                  <a:lnTo>
                    <a:pt x="4961" y="66"/>
                  </a:lnTo>
                  <a:lnTo>
                    <a:pt x="4961" y="67"/>
                  </a:lnTo>
                  <a:lnTo>
                    <a:pt x="4960" y="67"/>
                  </a:lnTo>
                  <a:lnTo>
                    <a:pt x="4960" y="66"/>
                  </a:lnTo>
                  <a:lnTo>
                    <a:pt x="4960" y="67"/>
                  </a:lnTo>
                  <a:lnTo>
                    <a:pt x="4960" y="66"/>
                  </a:lnTo>
                  <a:lnTo>
                    <a:pt x="4959" y="66"/>
                  </a:lnTo>
                  <a:lnTo>
                    <a:pt x="4957" y="66"/>
                  </a:lnTo>
                  <a:lnTo>
                    <a:pt x="4956" y="66"/>
                  </a:lnTo>
                  <a:lnTo>
                    <a:pt x="4956" y="67"/>
                  </a:lnTo>
                  <a:lnTo>
                    <a:pt x="4955" y="67"/>
                  </a:lnTo>
                  <a:lnTo>
                    <a:pt x="4954" y="67"/>
                  </a:lnTo>
                  <a:lnTo>
                    <a:pt x="4953" y="67"/>
                  </a:lnTo>
                  <a:lnTo>
                    <a:pt x="4952" y="67"/>
                  </a:lnTo>
                  <a:lnTo>
                    <a:pt x="4953" y="67"/>
                  </a:lnTo>
                  <a:lnTo>
                    <a:pt x="4953" y="66"/>
                  </a:lnTo>
                  <a:lnTo>
                    <a:pt x="4952" y="66"/>
                  </a:lnTo>
                  <a:lnTo>
                    <a:pt x="4951" y="66"/>
                  </a:lnTo>
                  <a:lnTo>
                    <a:pt x="4949" y="66"/>
                  </a:lnTo>
                  <a:lnTo>
                    <a:pt x="4949" y="67"/>
                  </a:lnTo>
                  <a:lnTo>
                    <a:pt x="4948" y="67"/>
                  </a:lnTo>
                  <a:lnTo>
                    <a:pt x="4948" y="68"/>
                  </a:lnTo>
                  <a:lnTo>
                    <a:pt x="4947" y="70"/>
                  </a:lnTo>
                  <a:lnTo>
                    <a:pt x="4948" y="68"/>
                  </a:lnTo>
                  <a:lnTo>
                    <a:pt x="4948" y="70"/>
                  </a:lnTo>
                  <a:lnTo>
                    <a:pt x="4947" y="70"/>
                  </a:lnTo>
                  <a:lnTo>
                    <a:pt x="4946" y="70"/>
                  </a:lnTo>
                  <a:lnTo>
                    <a:pt x="4946" y="68"/>
                  </a:lnTo>
                  <a:lnTo>
                    <a:pt x="4945" y="68"/>
                  </a:lnTo>
                  <a:lnTo>
                    <a:pt x="4945" y="70"/>
                  </a:lnTo>
                  <a:lnTo>
                    <a:pt x="4944" y="70"/>
                  </a:lnTo>
                  <a:lnTo>
                    <a:pt x="4944" y="71"/>
                  </a:lnTo>
                  <a:lnTo>
                    <a:pt x="4942" y="71"/>
                  </a:lnTo>
                  <a:lnTo>
                    <a:pt x="4942" y="70"/>
                  </a:lnTo>
                  <a:lnTo>
                    <a:pt x="4942" y="68"/>
                  </a:lnTo>
                  <a:lnTo>
                    <a:pt x="4942" y="67"/>
                  </a:lnTo>
                  <a:lnTo>
                    <a:pt x="4941" y="67"/>
                  </a:lnTo>
                  <a:lnTo>
                    <a:pt x="4940" y="67"/>
                  </a:lnTo>
                  <a:lnTo>
                    <a:pt x="4941" y="66"/>
                  </a:lnTo>
                  <a:lnTo>
                    <a:pt x="4942" y="66"/>
                  </a:lnTo>
                  <a:lnTo>
                    <a:pt x="4942" y="65"/>
                  </a:lnTo>
                  <a:lnTo>
                    <a:pt x="4941" y="65"/>
                  </a:lnTo>
                  <a:lnTo>
                    <a:pt x="4942" y="65"/>
                  </a:lnTo>
                  <a:lnTo>
                    <a:pt x="4944" y="65"/>
                  </a:lnTo>
                  <a:lnTo>
                    <a:pt x="4944" y="66"/>
                  </a:lnTo>
                  <a:lnTo>
                    <a:pt x="4944" y="65"/>
                  </a:lnTo>
                  <a:lnTo>
                    <a:pt x="4945" y="65"/>
                  </a:lnTo>
                  <a:lnTo>
                    <a:pt x="4946" y="65"/>
                  </a:lnTo>
                  <a:lnTo>
                    <a:pt x="4946" y="64"/>
                  </a:lnTo>
                  <a:lnTo>
                    <a:pt x="4947" y="64"/>
                  </a:lnTo>
                  <a:lnTo>
                    <a:pt x="4947" y="63"/>
                  </a:lnTo>
                  <a:lnTo>
                    <a:pt x="4948" y="63"/>
                  </a:lnTo>
                  <a:lnTo>
                    <a:pt x="4949" y="63"/>
                  </a:lnTo>
                  <a:lnTo>
                    <a:pt x="4951" y="61"/>
                  </a:lnTo>
                  <a:lnTo>
                    <a:pt x="4952" y="61"/>
                  </a:lnTo>
                  <a:lnTo>
                    <a:pt x="4953" y="61"/>
                  </a:lnTo>
                  <a:lnTo>
                    <a:pt x="4954" y="61"/>
                  </a:lnTo>
                  <a:lnTo>
                    <a:pt x="4954" y="60"/>
                  </a:lnTo>
                  <a:lnTo>
                    <a:pt x="4955" y="60"/>
                  </a:lnTo>
                  <a:lnTo>
                    <a:pt x="4955" y="59"/>
                  </a:lnTo>
                  <a:lnTo>
                    <a:pt x="4956" y="59"/>
                  </a:lnTo>
                  <a:lnTo>
                    <a:pt x="4957" y="59"/>
                  </a:lnTo>
                  <a:lnTo>
                    <a:pt x="4957" y="58"/>
                  </a:lnTo>
                  <a:lnTo>
                    <a:pt x="4957" y="59"/>
                  </a:lnTo>
                  <a:lnTo>
                    <a:pt x="4959" y="59"/>
                  </a:lnTo>
                  <a:lnTo>
                    <a:pt x="4959" y="58"/>
                  </a:lnTo>
                  <a:lnTo>
                    <a:pt x="4959" y="59"/>
                  </a:lnTo>
                  <a:lnTo>
                    <a:pt x="4959" y="58"/>
                  </a:lnTo>
                  <a:lnTo>
                    <a:pt x="4960" y="58"/>
                  </a:lnTo>
                  <a:lnTo>
                    <a:pt x="4960" y="59"/>
                  </a:lnTo>
                  <a:lnTo>
                    <a:pt x="4961" y="58"/>
                  </a:lnTo>
                  <a:lnTo>
                    <a:pt x="4961" y="59"/>
                  </a:lnTo>
                  <a:lnTo>
                    <a:pt x="4961" y="58"/>
                  </a:lnTo>
                  <a:lnTo>
                    <a:pt x="4962" y="58"/>
                  </a:lnTo>
                  <a:lnTo>
                    <a:pt x="4963" y="57"/>
                  </a:lnTo>
                  <a:lnTo>
                    <a:pt x="4963" y="58"/>
                  </a:lnTo>
                  <a:close/>
                  <a:moveTo>
                    <a:pt x="0" y="57"/>
                  </a:moveTo>
                  <a:lnTo>
                    <a:pt x="2" y="57"/>
                  </a:lnTo>
                  <a:lnTo>
                    <a:pt x="2" y="58"/>
                  </a:lnTo>
                  <a:lnTo>
                    <a:pt x="0" y="57"/>
                  </a:lnTo>
                  <a:close/>
                  <a:moveTo>
                    <a:pt x="4867" y="145"/>
                  </a:moveTo>
                  <a:lnTo>
                    <a:pt x="4867" y="144"/>
                  </a:lnTo>
                  <a:lnTo>
                    <a:pt x="4867" y="145"/>
                  </a:lnTo>
                  <a:close/>
                  <a:moveTo>
                    <a:pt x="36" y="129"/>
                  </a:moveTo>
                  <a:lnTo>
                    <a:pt x="38" y="129"/>
                  </a:lnTo>
                  <a:lnTo>
                    <a:pt x="36" y="129"/>
                  </a:lnTo>
                  <a:lnTo>
                    <a:pt x="36" y="128"/>
                  </a:lnTo>
                  <a:lnTo>
                    <a:pt x="36" y="129"/>
                  </a:lnTo>
                  <a:close/>
                  <a:moveTo>
                    <a:pt x="40" y="115"/>
                  </a:moveTo>
                  <a:lnTo>
                    <a:pt x="40" y="116"/>
                  </a:lnTo>
                  <a:lnTo>
                    <a:pt x="40" y="115"/>
                  </a:lnTo>
                  <a:close/>
                  <a:moveTo>
                    <a:pt x="34" y="105"/>
                  </a:moveTo>
                  <a:lnTo>
                    <a:pt x="34" y="106"/>
                  </a:lnTo>
                  <a:lnTo>
                    <a:pt x="34" y="105"/>
                  </a:lnTo>
                  <a:lnTo>
                    <a:pt x="35" y="105"/>
                  </a:lnTo>
                  <a:lnTo>
                    <a:pt x="34" y="105"/>
                  </a:lnTo>
                  <a:close/>
                  <a:moveTo>
                    <a:pt x="4948" y="105"/>
                  </a:moveTo>
                  <a:lnTo>
                    <a:pt x="4948" y="106"/>
                  </a:lnTo>
                  <a:lnTo>
                    <a:pt x="4948" y="105"/>
                  </a:lnTo>
                  <a:lnTo>
                    <a:pt x="4949" y="105"/>
                  </a:lnTo>
                  <a:lnTo>
                    <a:pt x="4948" y="105"/>
                  </a:lnTo>
                  <a:close/>
                  <a:moveTo>
                    <a:pt x="33" y="105"/>
                  </a:moveTo>
                  <a:lnTo>
                    <a:pt x="32" y="105"/>
                  </a:lnTo>
                  <a:lnTo>
                    <a:pt x="33" y="105"/>
                  </a:lnTo>
                  <a:lnTo>
                    <a:pt x="33" y="106"/>
                  </a:lnTo>
                  <a:lnTo>
                    <a:pt x="32" y="105"/>
                  </a:lnTo>
                  <a:lnTo>
                    <a:pt x="33" y="105"/>
                  </a:lnTo>
                  <a:close/>
                  <a:moveTo>
                    <a:pt x="27" y="102"/>
                  </a:moveTo>
                  <a:lnTo>
                    <a:pt x="26" y="102"/>
                  </a:lnTo>
                  <a:lnTo>
                    <a:pt x="26" y="101"/>
                  </a:lnTo>
                  <a:lnTo>
                    <a:pt x="27" y="102"/>
                  </a:lnTo>
                  <a:close/>
                  <a:moveTo>
                    <a:pt x="4931" y="101"/>
                  </a:moveTo>
                  <a:lnTo>
                    <a:pt x="4931" y="102"/>
                  </a:lnTo>
                  <a:lnTo>
                    <a:pt x="4932" y="102"/>
                  </a:lnTo>
                  <a:lnTo>
                    <a:pt x="4931" y="102"/>
                  </a:lnTo>
                  <a:lnTo>
                    <a:pt x="4931" y="103"/>
                  </a:lnTo>
                  <a:lnTo>
                    <a:pt x="4931" y="102"/>
                  </a:lnTo>
                  <a:lnTo>
                    <a:pt x="4931" y="103"/>
                  </a:lnTo>
                  <a:lnTo>
                    <a:pt x="4930" y="103"/>
                  </a:lnTo>
                  <a:lnTo>
                    <a:pt x="4930" y="102"/>
                  </a:lnTo>
                  <a:lnTo>
                    <a:pt x="4928" y="102"/>
                  </a:lnTo>
                  <a:lnTo>
                    <a:pt x="4928" y="103"/>
                  </a:lnTo>
                  <a:lnTo>
                    <a:pt x="4927" y="103"/>
                  </a:lnTo>
                  <a:lnTo>
                    <a:pt x="4927" y="105"/>
                  </a:lnTo>
                  <a:lnTo>
                    <a:pt x="4926" y="105"/>
                  </a:lnTo>
                  <a:lnTo>
                    <a:pt x="4925" y="105"/>
                  </a:lnTo>
                  <a:lnTo>
                    <a:pt x="4924" y="105"/>
                  </a:lnTo>
                  <a:lnTo>
                    <a:pt x="4925" y="103"/>
                  </a:lnTo>
                  <a:lnTo>
                    <a:pt x="4925" y="105"/>
                  </a:lnTo>
                  <a:lnTo>
                    <a:pt x="4925" y="103"/>
                  </a:lnTo>
                  <a:lnTo>
                    <a:pt x="4926" y="103"/>
                  </a:lnTo>
                  <a:lnTo>
                    <a:pt x="4927" y="103"/>
                  </a:lnTo>
                  <a:lnTo>
                    <a:pt x="4927" y="102"/>
                  </a:lnTo>
                  <a:lnTo>
                    <a:pt x="4928" y="102"/>
                  </a:lnTo>
                  <a:lnTo>
                    <a:pt x="4930" y="101"/>
                  </a:lnTo>
                  <a:lnTo>
                    <a:pt x="4931" y="101"/>
                  </a:lnTo>
                  <a:close/>
                  <a:moveTo>
                    <a:pt x="14" y="101"/>
                  </a:moveTo>
                  <a:lnTo>
                    <a:pt x="14" y="102"/>
                  </a:lnTo>
                  <a:lnTo>
                    <a:pt x="14" y="101"/>
                  </a:lnTo>
                  <a:lnTo>
                    <a:pt x="14" y="102"/>
                  </a:lnTo>
                  <a:lnTo>
                    <a:pt x="14" y="101"/>
                  </a:lnTo>
                  <a:close/>
                  <a:moveTo>
                    <a:pt x="4933" y="101"/>
                  </a:moveTo>
                  <a:lnTo>
                    <a:pt x="4932" y="101"/>
                  </a:lnTo>
                  <a:lnTo>
                    <a:pt x="4932" y="100"/>
                  </a:lnTo>
                  <a:lnTo>
                    <a:pt x="4933" y="100"/>
                  </a:lnTo>
                  <a:lnTo>
                    <a:pt x="4933" y="101"/>
                  </a:lnTo>
                  <a:close/>
                  <a:moveTo>
                    <a:pt x="26" y="101"/>
                  </a:moveTo>
                  <a:lnTo>
                    <a:pt x="26" y="100"/>
                  </a:lnTo>
                  <a:lnTo>
                    <a:pt x="27" y="100"/>
                  </a:lnTo>
                  <a:lnTo>
                    <a:pt x="27" y="101"/>
                  </a:lnTo>
                  <a:lnTo>
                    <a:pt x="26" y="101"/>
                  </a:lnTo>
                  <a:close/>
                  <a:moveTo>
                    <a:pt x="32" y="98"/>
                  </a:moveTo>
                  <a:lnTo>
                    <a:pt x="31" y="98"/>
                  </a:lnTo>
                  <a:lnTo>
                    <a:pt x="31" y="96"/>
                  </a:lnTo>
                  <a:lnTo>
                    <a:pt x="32" y="96"/>
                  </a:lnTo>
                  <a:lnTo>
                    <a:pt x="32" y="98"/>
                  </a:lnTo>
                  <a:close/>
                  <a:moveTo>
                    <a:pt x="4953" y="96"/>
                  </a:moveTo>
                  <a:lnTo>
                    <a:pt x="4953" y="98"/>
                  </a:lnTo>
                  <a:lnTo>
                    <a:pt x="4952" y="98"/>
                  </a:lnTo>
                  <a:lnTo>
                    <a:pt x="4952" y="96"/>
                  </a:lnTo>
                  <a:lnTo>
                    <a:pt x="4952" y="95"/>
                  </a:lnTo>
                  <a:lnTo>
                    <a:pt x="4953" y="95"/>
                  </a:lnTo>
                  <a:lnTo>
                    <a:pt x="4953" y="96"/>
                  </a:lnTo>
                  <a:close/>
                  <a:moveTo>
                    <a:pt x="4921" y="95"/>
                  </a:moveTo>
                  <a:lnTo>
                    <a:pt x="4921" y="96"/>
                  </a:lnTo>
                  <a:lnTo>
                    <a:pt x="4921" y="95"/>
                  </a:lnTo>
                  <a:lnTo>
                    <a:pt x="4921" y="94"/>
                  </a:lnTo>
                  <a:lnTo>
                    <a:pt x="4923" y="94"/>
                  </a:lnTo>
                  <a:lnTo>
                    <a:pt x="4923" y="95"/>
                  </a:lnTo>
                  <a:lnTo>
                    <a:pt x="4921" y="95"/>
                  </a:lnTo>
                  <a:close/>
                  <a:moveTo>
                    <a:pt x="4930" y="93"/>
                  </a:moveTo>
                  <a:lnTo>
                    <a:pt x="4928" y="93"/>
                  </a:lnTo>
                  <a:lnTo>
                    <a:pt x="4930" y="93"/>
                  </a:lnTo>
                  <a:lnTo>
                    <a:pt x="4930" y="92"/>
                  </a:lnTo>
                  <a:lnTo>
                    <a:pt x="4930" y="93"/>
                  </a:lnTo>
                  <a:close/>
                  <a:moveTo>
                    <a:pt x="26" y="91"/>
                  </a:moveTo>
                  <a:lnTo>
                    <a:pt x="25" y="91"/>
                  </a:lnTo>
                  <a:lnTo>
                    <a:pt x="25" y="89"/>
                  </a:lnTo>
                  <a:lnTo>
                    <a:pt x="26" y="89"/>
                  </a:lnTo>
                  <a:lnTo>
                    <a:pt x="26" y="91"/>
                  </a:lnTo>
                  <a:close/>
                  <a:moveTo>
                    <a:pt x="21" y="87"/>
                  </a:moveTo>
                  <a:lnTo>
                    <a:pt x="20" y="86"/>
                  </a:lnTo>
                  <a:lnTo>
                    <a:pt x="21" y="86"/>
                  </a:lnTo>
                  <a:lnTo>
                    <a:pt x="21" y="87"/>
                  </a:lnTo>
                  <a:close/>
                  <a:moveTo>
                    <a:pt x="4947" y="86"/>
                  </a:moveTo>
                  <a:lnTo>
                    <a:pt x="4947" y="87"/>
                  </a:lnTo>
                  <a:lnTo>
                    <a:pt x="4947" y="88"/>
                  </a:lnTo>
                  <a:lnTo>
                    <a:pt x="4947" y="87"/>
                  </a:lnTo>
                  <a:lnTo>
                    <a:pt x="4946" y="87"/>
                  </a:lnTo>
                  <a:lnTo>
                    <a:pt x="4946" y="86"/>
                  </a:lnTo>
                  <a:lnTo>
                    <a:pt x="4947" y="86"/>
                  </a:lnTo>
                  <a:close/>
                  <a:moveTo>
                    <a:pt x="32" y="86"/>
                  </a:moveTo>
                  <a:lnTo>
                    <a:pt x="31" y="86"/>
                  </a:lnTo>
                  <a:lnTo>
                    <a:pt x="31" y="85"/>
                  </a:lnTo>
                  <a:lnTo>
                    <a:pt x="32" y="85"/>
                  </a:lnTo>
                  <a:lnTo>
                    <a:pt x="32" y="86"/>
                  </a:lnTo>
                  <a:close/>
                  <a:moveTo>
                    <a:pt x="4949" y="84"/>
                  </a:moveTo>
                  <a:lnTo>
                    <a:pt x="4949" y="85"/>
                  </a:lnTo>
                  <a:lnTo>
                    <a:pt x="4949" y="84"/>
                  </a:lnTo>
                  <a:close/>
                  <a:moveTo>
                    <a:pt x="17" y="82"/>
                  </a:moveTo>
                  <a:lnTo>
                    <a:pt x="17" y="84"/>
                  </a:lnTo>
                  <a:lnTo>
                    <a:pt x="17" y="82"/>
                  </a:lnTo>
                  <a:lnTo>
                    <a:pt x="15" y="82"/>
                  </a:lnTo>
                  <a:lnTo>
                    <a:pt x="17" y="82"/>
                  </a:lnTo>
                  <a:close/>
                  <a:moveTo>
                    <a:pt x="4940" y="82"/>
                  </a:moveTo>
                  <a:lnTo>
                    <a:pt x="4940" y="84"/>
                  </a:lnTo>
                  <a:lnTo>
                    <a:pt x="4940" y="82"/>
                  </a:lnTo>
                  <a:lnTo>
                    <a:pt x="4940" y="84"/>
                  </a:lnTo>
                  <a:lnTo>
                    <a:pt x="4940" y="82"/>
                  </a:lnTo>
                  <a:close/>
                  <a:moveTo>
                    <a:pt x="4941" y="82"/>
                  </a:moveTo>
                  <a:lnTo>
                    <a:pt x="4940" y="82"/>
                  </a:lnTo>
                  <a:lnTo>
                    <a:pt x="4940" y="81"/>
                  </a:lnTo>
                  <a:lnTo>
                    <a:pt x="4941" y="81"/>
                  </a:lnTo>
                  <a:lnTo>
                    <a:pt x="4941" y="80"/>
                  </a:lnTo>
                  <a:lnTo>
                    <a:pt x="4941" y="81"/>
                  </a:lnTo>
                  <a:lnTo>
                    <a:pt x="4941" y="82"/>
                  </a:lnTo>
                  <a:close/>
                  <a:moveTo>
                    <a:pt x="4945" y="81"/>
                  </a:moveTo>
                  <a:lnTo>
                    <a:pt x="4945" y="80"/>
                  </a:lnTo>
                  <a:lnTo>
                    <a:pt x="4945" y="81"/>
                  </a:lnTo>
                  <a:close/>
                  <a:moveTo>
                    <a:pt x="18" y="78"/>
                  </a:moveTo>
                  <a:lnTo>
                    <a:pt x="17" y="78"/>
                  </a:lnTo>
                  <a:lnTo>
                    <a:pt x="18" y="78"/>
                  </a:lnTo>
                  <a:close/>
                  <a:moveTo>
                    <a:pt x="4935" y="77"/>
                  </a:moveTo>
                  <a:lnTo>
                    <a:pt x="4935" y="78"/>
                  </a:lnTo>
                  <a:lnTo>
                    <a:pt x="4934" y="78"/>
                  </a:lnTo>
                  <a:lnTo>
                    <a:pt x="4935" y="78"/>
                  </a:lnTo>
                  <a:lnTo>
                    <a:pt x="4937" y="78"/>
                  </a:lnTo>
                  <a:lnTo>
                    <a:pt x="4937" y="79"/>
                  </a:lnTo>
                  <a:lnTo>
                    <a:pt x="4938" y="80"/>
                  </a:lnTo>
                  <a:lnTo>
                    <a:pt x="4939" y="80"/>
                  </a:lnTo>
                  <a:lnTo>
                    <a:pt x="4939" y="81"/>
                  </a:lnTo>
                  <a:lnTo>
                    <a:pt x="4938" y="81"/>
                  </a:lnTo>
                  <a:lnTo>
                    <a:pt x="4938" y="82"/>
                  </a:lnTo>
                  <a:lnTo>
                    <a:pt x="4938" y="84"/>
                  </a:lnTo>
                  <a:lnTo>
                    <a:pt x="4938" y="85"/>
                  </a:lnTo>
                  <a:lnTo>
                    <a:pt x="4938" y="86"/>
                  </a:lnTo>
                  <a:lnTo>
                    <a:pt x="4938" y="87"/>
                  </a:lnTo>
                  <a:lnTo>
                    <a:pt x="4939" y="87"/>
                  </a:lnTo>
                  <a:lnTo>
                    <a:pt x="4939" y="86"/>
                  </a:lnTo>
                  <a:lnTo>
                    <a:pt x="4939" y="87"/>
                  </a:lnTo>
                  <a:lnTo>
                    <a:pt x="4938" y="87"/>
                  </a:lnTo>
                  <a:lnTo>
                    <a:pt x="4938" y="88"/>
                  </a:lnTo>
                  <a:lnTo>
                    <a:pt x="4937" y="88"/>
                  </a:lnTo>
                  <a:lnTo>
                    <a:pt x="4935" y="88"/>
                  </a:lnTo>
                  <a:lnTo>
                    <a:pt x="4937" y="88"/>
                  </a:lnTo>
                  <a:lnTo>
                    <a:pt x="4935" y="88"/>
                  </a:lnTo>
                  <a:lnTo>
                    <a:pt x="4935" y="89"/>
                  </a:lnTo>
                  <a:lnTo>
                    <a:pt x="4934" y="89"/>
                  </a:lnTo>
                  <a:lnTo>
                    <a:pt x="4934" y="88"/>
                  </a:lnTo>
                  <a:lnTo>
                    <a:pt x="4933" y="88"/>
                  </a:lnTo>
                  <a:lnTo>
                    <a:pt x="4932" y="89"/>
                  </a:lnTo>
                  <a:lnTo>
                    <a:pt x="4931" y="89"/>
                  </a:lnTo>
                  <a:lnTo>
                    <a:pt x="4931" y="91"/>
                  </a:lnTo>
                  <a:lnTo>
                    <a:pt x="4930" y="91"/>
                  </a:lnTo>
                  <a:lnTo>
                    <a:pt x="4928" y="91"/>
                  </a:lnTo>
                  <a:lnTo>
                    <a:pt x="4927" y="91"/>
                  </a:lnTo>
                  <a:lnTo>
                    <a:pt x="4926" y="91"/>
                  </a:lnTo>
                  <a:lnTo>
                    <a:pt x="4925" y="91"/>
                  </a:lnTo>
                  <a:lnTo>
                    <a:pt x="4924" y="89"/>
                  </a:lnTo>
                  <a:lnTo>
                    <a:pt x="4923" y="89"/>
                  </a:lnTo>
                  <a:lnTo>
                    <a:pt x="4921" y="89"/>
                  </a:lnTo>
                  <a:lnTo>
                    <a:pt x="4920" y="89"/>
                  </a:lnTo>
                  <a:lnTo>
                    <a:pt x="4920" y="88"/>
                  </a:lnTo>
                  <a:lnTo>
                    <a:pt x="4919" y="88"/>
                  </a:lnTo>
                  <a:lnTo>
                    <a:pt x="4919" y="87"/>
                  </a:lnTo>
                  <a:lnTo>
                    <a:pt x="4919" y="86"/>
                  </a:lnTo>
                  <a:lnTo>
                    <a:pt x="4919" y="85"/>
                  </a:lnTo>
                  <a:lnTo>
                    <a:pt x="4920" y="85"/>
                  </a:lnTo>
                  <a:lnTo>
                    <a:pt x="4920" y="84"/>
                  </a:lnTo>
                  <a:lnTo>
                    <a:pt x="4921" y="84"/>
                  </a:lnTo>
                  <a:lnTo>
                    <a:pt x="4921" y="82"/>
                  </a:lnTo>
                  <a:lnTo>
                    <a:pt x="4923" y="82"/>
                  </a:lnTo>
                  <a:lnTo>
                    <a:pt x="4923" y="81"/>
                  </a:lnTo>
                  <a:lnTo>
                    <a:pt x="4921" y="81"/>
                  </a:lnTo>
                  <a:lnTo>
                    <a:pt x="4923" y="81"/>
                  </a:lnTo>
                  <a:lnTo>
                    <a:pt x="4923" y="80"/>
                  </a:lnTo>
                  <a:lnTo>
                    <a:pt x="4924" y="80"/>
                  </a:lnTo>
                  <a:lnTo>
                    <a:pt x="4924" y="79"/>
                  </a:lnTo>
                  <a:lnTo>
                    <a:pt x="4924" y="80"/>
                  </a:lnTo>
                  <a:lnTo>
                    <a:pt x="4924" y="79"/>
                  </a:lnTo>
                  <a:lnTo>
                    <a:pt x="4925" y="79"/>
                  </a:lnTo>
                  <a:lnTo>
                    <a:pt x="4926" y="78"/>
                  </a:lnTo>
                  <a:lnTo>
                    <a:pt x="4926" y="79"/>
                  </a:lnTo>
                  <a:lnTo>
                    <a:pt x="4926" y="78"/>
                  </a:lnTo>
                  <a:lnTo>
                    <a:pt x="4927" y="78"/>
                  </a:lnTo>
                  <a:lnTo>
                    <a:pt x="4928" y="78"/>
                  </a:lnTo>
                  <a:lnTo>
                    <a:pt x="4928" y="77"/>
                  </a:lnTo>
                  <a:lnTo>
                    <a:pt x="4930" y="77"/>
                  </a:lnTo>
                  <a:lnTo>
                    <a:pt x="4928" y="77"/>
                  </a:lnTo>
                  <a:lnTo>
                    <a:pt x="4928" y="78"/>
                  </a:lnTo>
                  <a:lnTo>
                    <a:pt x="4930" y="78"/>
                  </a:lnTo>
                  <a:lnTo>
                    <a:pt x="4930" y="77"/>
                  </a:lnTo>
                  <a:lnTo>
                    <a:pt x="4931" y="78"/>
                  </a:lnTo>
                  <a:lnTo>
                    <a:pt x="4931" y="77"/>
                  </a:lnTo>
                  <a:lnTo>
                    <a:pt x="4932" y="77"/>
                  </a:lnTo>
                  <a:lnTo>
                    <a:pt x="4933" y="77"/>
                  </a:lnTo>
                  <a:lnTo>
                    <a:pt x="4934" y="75"/>
                  </a:lnTo>
                  <a:lnTo>
                    <a:pt x="4935" y="75"/>
                  </a:lnTo>
                  <a:lnTo>
                    <a:pt x="4935" y="77"/>
                  </a:lnTo>
                  <a:close/>
                  <a:moveTo>
                    <a:pt x="17" y="75"/>
                  </a:moveTo>
                  <a:lnTo>
                    <a:pt x="17" y="74"/>
                  </a:lnTo>
                  <a:lnTo>
                    <a:pt x="17" y="75"/>
                  </a:lnTo>
                  <a:close/>
                  <a:moveTo>
                    <a:pt x="4920" y="74"/>
                  </a:moveTo>
                  <a:lnTo>
                    <a:pt x="4920" y="75"/>
                  </a:lnTo>
                  <a:lnTo>
                    <a:pt x="4919" y="75"/>
                  </a:lnTo>
                  <a:lnTo>
                    <a:pt x="4919" y="74"/>
                  </a:lnTo>
                  <a:lnTo>
                    <a:pt x="4920" y="74"/>
                  </a:lnTo>
                  <a:close/>
                  <a:moveTo>
                    <a:pt x="4951" y="77"/>
                  </a:moveTo>
                  <a:lnTo>
                    <a:pt x="4951" y="75"/>
                  </a:lnTo>
                  <a:lnTo>
                    <a:pt x="4951" y="74"/>
                  </a:lnTo>
                  <a:lnTo>
                    <a:pt x="4952" y="74"/>
                  </a:lnTo>
                  <a:lnTo>
                    <a:pt x="4952" y="75"/>
                  </a:lnTo>
                  <a:lnTo>
                    <a:pt x="4952" y="77"/>
                  </a:lnTo>
                  <a:lnTo>
                    <a:pt x="4951" y="77"/>
                  </a:lnTo>
                  <a:close/>
                  <a:moveTo>
                    <a:pt x="19" y="75"/>
                  </a:moveTo>
                  <a:lnTo>
                    <a:pt x="19" y="74"/>
                  </a:lnTo>
                  <a:lnTo>
                    <a:pt x="18" y="74"/>
                  </a:lnTo>
                  <a:lnTo>
                    <a:pt x="18" y="73"/>
                  </a:lnTo>
                  <a:lnTo>
                    <a:pt x="19" y="73"/>
                  </a:lnTo>
                  <a:lnTo>
                    <a:pt x="19" y="74"/>
                  </a:lnTo>
                  <a:lnTo>
                    <a:pt x="20" y="74"/>
                  </a:lnTo>
                  <a:lnTo>
                    <a:pt x="19" y="75"/>
                  </a:lnTo>
                  <a:close/>
                  <a:moveTo>
                    <a:pt x="4923" y="72"/>
                  </a:moveTo>
                  <a:lnTo>
                    <a:pt x="4923" y="73"/>
                  </a:lnTo>
                  <a:lnTo>
                    <a:pt x="4921" y="73"/>
                  </a:lnTo>
                  <a:lnTo>
                    <a:pt x="4920" y="73"/>
                  </a:lnTo>
                  <a:lnTo>
                    <a:pt x="4921" y="73"/>
                  </a:lnTo>
                  <a:lnTo>
                    <a:pt x="4921" y="72"/>
                  </a:lnTo>
                  <a:lnTo>
                    <a:pt x="4923" y="72"/>
                  </a:lnTo>
                  <a:close/>
                  <a:moveTo>
                    <a:pt x="4925" y="70"/>
                  </a:moveTo>
                  <a:lnTo>
                    <a:pt x="4925" y="68"/>
                  </a:lnTo>
                  <a:lnTo>
                    <a:pt x="4926" y="68"/>
                  </a:lnTo>
                  <a:lnTo>
                    <a:pt x="4925" y="70"/>
                  </a:lnTo>
                  <a:close/>
                  <a:moveTo>
                    <a:pt x="4938" y="67"/>
                  </a:moveTo>
                  <a:lnTo>
                    <a:pt x="4938" y="68"/>
                  </a:lnTo>
                  <a:lnTo>
                    <a:pt x="4938" y="67"/>
                  </a:lnTo>
                  <a:close/>
                  <a:moveTo>
                    <a:pt x="4926" y="67"/>
                  </a:moveTo>
                  <a:lnTo>
                    <a:pt x="4926" y="68"/>
                  </a:lnTo>
                  <a:lnTo>
                    <a:pt x="4926" y="67"/>
                  </a:lnTo>
                  <a:lnTo>
                    <a:pt x="4927" y="67"/>
                  </a:lnTo>
                  <a:lnTo>
                    <a:pt x="4927" y="66"/>
                  </a:lnTo>
                  <a:lnTo>
                    <a:pt x="4928" y="66"/>
                  </a:lnTo>
                  <a:lnTo>
                    <a:pt x="4927" y="66"/>
                  </a:lnTo>
                  <a:lnTo>
                    <a:pt x="4927" y="67"/>
                  </a:lnTo>
                  <a:lnTo>
                    <a:pt x="4926" y="67"/>
                  </a:lnTo>
                  <a:close/>
                  <a:moveTo>
                    <a:pt x="4961" y="65"/>
                  </a:moveTo>
                  <a:lnTo>
                    <a:pt x="4960" y="65"/>
                  </a:lnTo>
                  <a:lnTo>
                    <a:pt x="4961" y="65"/>
                  </a:lnTo>
                  <a:close/>
                  <a:moveTo>
                    <a:pt x="4942" y="64"/>
                  </a:moveTo>
                  <a:lnTo>
                    <a:pt x="4942" y="65"/>
                  </a:lnTo>
                  <a:lnTo>
                    <a:pt x="4942" y="64"/>
                  </a:lnTo>
                  <a:close/>
                  <a:moveTo>
                    <a:pt x="4934" y="0"/>
                  </a:moveTo>
                  <a:lnTo>
                    <a:pt x="4935" y="0"/>
                  </a:lnTo>
                  <a:lnTo>
                    <a:pt x="4934" y="0"/>
                  </a:lnTo>
                  <a:lnTo>
                    <a:pt x="4933" y="0"/>
                  </a:lnTo>
                  <a:lnTo>
                    <a:pt x="493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1" name="Freeform 885">
              <a:extLst>
                <a:ext uri="{FF2B5EF4-FFF2-40B4-BE49-F238E27FC236}">
                  <a16:creationId xmlns="" xmlns:a16="http://schemas.microsoft.com/office/drawing/2014/main" id="{662745B3-904C-42F2-A5CA-FC9237D574C6}"/>
                </a:ext>
              </a:extLst>
            </p:cNvPr>
            <p:cNvSpPr>
              <a:spLocks noEditPoints="1"/>
            </p:cNvSpPr>
            <p:nvPr/>
          </p:nvSpPr>
          <p:spPr bwMode="auto">
            <a:xfrm>
              <a:off x="5131577" y="4097338"/>
              <a:ext cx="56163" cy="26806"/>
            </a:xfrm>
            <a:custGeom>
              <a:avLst/>
              <a:gdLst>
                <a:gd name="T0" fmla="*/ 23 w 44"/>
                <a:gd name="T1" fmla="*/ 19 h 21"/>
                <a:gd name="T2" fmla="*/ 22 w 44"/>
                <a:gd name="T3" fmla="*/ 18 h 21"/>
                <a:gd name="T4" fmla="*/ 37 w 44"/>
                <a:gd name="T5" fmla="*/ 15 h 21"/>
                <a:gd name="T6" fmla="*/ 21 w 44"/>
                <a:gd name="T7" fmla="*/ 14 h 21"/>
                <a:gd name="T8" fmla="*/ 2 w 44"/>
                <a:gd name="T9" fmla="*/ 12 h 21"/>
                <a:gd name="T10" fmla="*/ 6 w 44"/>
                <a:gd name="T11" fmla="*/ 13 h 21"/>
                <a:gd name="T12" fmla="*/ 6 w 44"/>
                <a:gd name="T13" fmla="*/ 12 h 21"/>
                <a:gd name="T14" fmla="*/ 1 w 44"/>
                <a:gd name="T15" fmla="*/ 9 h 21"/>
                <a:gd name="T16" fmla="*/ 23 w 44"/>
                <a:gd name="T17" fmla="*/ 6 h 21"/>
                <a:gd name="T18" fmla="*/ 21 w 44"/>
                <a:gd name="T19" fmla="*/ 11 h 21"/>
                <a:gd name="T20" fmla="*/ 18 w 44"/>
                <a:gd name="T21" fmla="*/ 14 h 21"/>
                <a:gd name="T22" fmla="*/ 14 w 44"/>
                <a:gd name="T23" fmla="*/ 16 h 21"/>
                <a:gd name="T24" fmla="*/ 9 w 44"/>
                <a:gd name="T25" fmla="*/ 16 h 21"/>
                <a:gd name="T26" fmla="*/ 6 w 44"/>
                <a:gd name="T27" fmla="*/ 14 h 21"/>
                <a:gd name="T28" fmla="*/ 9 w 44"/>
                <a:gd name="T29" fmla="*/ 14 h 21"/>
                <a:gd name="T30" fmla="*/ 12 w 44"/>
                <a:gd name="T31" fmla="*/ 13 h 21"/>
                <a:gd name="T32" fmla="*/ 14 w 44"/>
                <a:gd name="T33" fmla="*/ 12 h 21"/>
                <a:gd name="T34" fmla="*/ 13 w 44"/>
                <a:gd name="T35" fmla="*/ 9 h 21"/>
                <a:gd name="T36" fmla="*/ 9 w 44"/>
                <a:gd name="T37" fmla="*/ 9 h 21"/>
                <a:gd name="T38" fmla="*/ 15 w 44"/>
                <a:gd name="T39" fmla="*/ 9 h 21"/>
                <a:gd name="T40" fmla="*/ 11 w 44"/>
                <a:gd name="T41" fmla="*/ 6 h 21"/>
                <a:gd name="T42" fmla="*/ 9 w 44"/>
                <a:gd name="T43" fmla="*/ 5 h 21"/>
                <a:gd name="T44" fmla="*/ 15 w 44"/>
                <a:gd name="T45" fmla="*/ 5 h 21"/>
                <a:gd name="T46" fmla="*/ 21 w 44"/>
                <a:gd name="T47" fmla="*/ 6 h 21"/>
                <a:gd name="T48" fmla="*/ 21 w 44"/>
                <a:gd name="T49" fmla="*/ 5 h 21"/>
                <a:gd name="T50" fmla="*/ 18 w 44"/>
                <a:gd name="T51" fmla="*/ 5 h 21"/>
                <a:gd name="T52" fmla="*/ 19 w 44"/>
                <a:gd name="T53" fmla="*/ 5 h 21"/>
                <a:gd name="T54" fmla="*/ 15 w 44"/>
                <a:gd name="T55" fmla="*/ 4 h 21"/>
                <a:gd name="T56" fmla="*/ 13 w 44"/>
                <a:gd name="T57" fmla="*/ 5 h 21"/>
                <a:gd name="T58" fmla="*/ 11 w 44"/>
                <a:gd name="T59" fmla="*/ 4 h 21"/>
                <a:gd name="T60" fmla="*/ 32 w 44"/>
                <a:gd name="T61" fmla="*/ 5 h 21"/>
                <a:gd name="T62" fmla="*/ 34 w 44"/>
                <a:gd name="T63" fmla="*/ 6 h 21"/>
                <a:gd name="T64" fmla="*/ 35 w 44"/>
                <a:gd name="T65" fmla="*/ 6 h 21"/>
                <a:gd name="T66" fmla="*/ 37 w 44"/>
                <a:gd name="T67" fmla="*/ 9 h 21"/>
                <a:gd name="T68" fmla="*/ 36 w 44"/>
                <a:gd name="T69" fmla="*/ 7 h 21"/>
                <a:gd name="T70" fmla="*/ 41 w 44"/>
                <a:gd name="T71" fmla="*/ 5 h 21"/>
                <a:gd name="T72" fmla="*/ 40 w 44"/>
                <a:gd name="T73" fmla="*/ 7 h 21"/>
                <a:gd name="T74" fmla="*/ 43 w 44"/>
                <a:gd name="T75" fmla="*/ 9 h 21"/>
                <a:gd name="T76" fmla="*/ 40 w 44"/>
                <a:gd name="T77" fmla="*/ 11 h 21"/>
                <a:gd name="T78" fmla="*/ 37 w 44"/>
                <a:gd name="T79" fmla="*/ 12 h 21"/>
                <a:gd name="T80" fmla="*/ 30 w 44"/>
                <a:gd name="T81" fmla="*/ 12 h 21"/>
                <a:gd name="T82" fmla="*/ 35 w 44"/>
                <a:gd name="T83" fmla="*/ 15 h 21"/>
                <a:gd name="T84" fmla="*/ 30 w 44"/>
                <a:gd name="T85" fmla="*/ 15 h 21"/>
                <a:gd name="T86" fmla="*/ 29 w 44"/>
                <a:gd name="T87" fmla="*/ 15 h 21"/>
                <a:gd name="T88" fmla="*/ 28 w 44"/>
                <a:gd name="T89" fmla="*/ 16 h 21"/>
                <a:gd name="T90" fmla="*/ 27 w 44"/>
                <a:gd name="T91" fmla="*/ 19 h 21"/>
                <a:gd name="T92" fmla="*/ 22 w 44"/>
                <a:gd name="T93" fmla="*/ 15 h 21"/>
                <a:gd name="T94" fmla="*/ 23 w 44"/>
                <a:gd name="T95" fmla="*/ 13 h 21"/>
                <a:gd name="T96" fmla="*/ 25 w 44"/>
                <a:gd name="T97" fmla="*/ 11 h 21"/>
                <a:gd name="T98" fmla="*/ 29 w 44"/>
                <a:gd name="T99" fmla="*/ 11 h 21"/>
                <a:gd name="T100" fmla="*/ 26 w 44"/>
                <a:gd name="T101" fmla="*/ 8 h 21"/>
                <a:gd name="T102" fmla="*/ 28 w 44"/>
                <a:gd name="T103" fmla="*/ 7 h 21"/>
                <a:gd name="T104" fmla="*/ 27 w 44"/>
                <a:gd name="T105" fmla="*/ 2 h 21"/>
                <a:gd name="T106" fmla="*/ 20 w 44"/>
                <a:gd name="T107" fmla="*/ 4 h 21"/>
                <a:gd name="T108" fmla="*/ 16 w 44"/>
                <a:gd name="T109"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21">
                  <a:moveTo>
                    <a:pt x="23" y="20"/>
                  </a:moveTo>
                  <a:lnTo>
                    <a:pt x="25" y="20"/>
                  </a:lnTo>
                  <a:lnTo>
                    <a:pt x="25" y="21"/>
                  </a:lnTo>
                  <a:lnTo>
                    <a:pt x="23" y="20"/>
                  </a:lnTo>
                  <a:lnTo>
                    <a:pt x="22" y="20"/>
                  </a:lnTo>
                  <a:lnTo>
                    <a:pt x="23" y="20"/>
                  </a:lnTo>
                  <a:lnTo>
                    <a:pt x="23" y="19"/>
                  </a:lnTo>
                  <a:lnTo>
                    <a:pt x="23" y="20"/>
                  </a:lnTo>
                  <a:close/>
                  <a:moveTo>
                    <a:pt x="22" y="16"/>
                  </a:moveTo>
                  <a:lnTo>
                    <a:pt x="23" y="16"/>
                  </a:lnTo>
                  <a:lnTo>
                    <a:pt x="23" y="18"/>
                  </a:lnTo>
                  <a:lnTo>
                    <a:pt x="23" y="19"/>
                  </a:lnTo>
                  <a:lnTo>
                    <a:pt x="22" y="19"/>
                  </a:lnTo>
                  <a:lnTo>
                    <a:pt x="22" y="18"/>
                  </a:lnTo>
                  <a:lnTo>
                    <a:pt x="22" y="16"/>
                  </a:lnTo>
                  <a:lnTo>
                    <a:pt x="21" y="16"/>
                  </a:lnTo>
                  <a:lnTo>
                    <a:pt x="22" y="16"/>
                  </a:lnTo>
                  <a:close/>
                  <a:moveTo>
                    <a:pt x="37" y="14"/>
                  </a:moveTo>
                  <a:lnTo>
                    <a:pt x="37" y="15"/>
                  </a:lnTo>
                  <a:lnTo>
                    <a:pt x="37" y="14"/>
                  </a:lnTo>
                  <a:lnTo>
                    <a:pt x="37" y="15"/>
                  </a:lnTo>
                  <a:lnTo>
                    <a:pt x="37" y="16"/>
                  </a:lnTo>
                  <a:lnTo>
                    <a:pt x="37" y="15"/>
                  </a:lnTo>
                  <a:lnTo>
                    <a:pt x="36" y="15"/>
                  </a:lnTo>
                  <a:lnTo>
                    <a:pt x="36" y="14"/>
                  </a:lnTo>
                  <a:lnTo>
                    <a:pt x="37" y="14"/>
                  </a:lnTo>
                  <a:close/>
                  <a:moveTo>
                    <a:pt x="22" y="14"/>
                  </a:moveTo>
                  <a:lnTo>
                    <a:pt x="21" y="14"/>
                  </a:lnTo>
                  <a:lnTo>
                    <a:pt x="22" y="13"/>
                  </a:lnTo>
                  <a:lnTo>
                    <a:pt x="22" y="14"/>
                  </a:lnTo>
                  <a:close/>
                  <a:moveTo>
                    <a:pt x="2" y="12"/>
                  </a:moveTo>
                  <a:lnTo>
                    <a:pt x="4" y="12"/>
                  </a:lnTo>
                  <a:lnTo>
                    <a:pt x="2" y="12"/>
                  </a:lnTo>
                  <a:lnTo>
                    <a:pt x="1" y="12"/>
                  </a:lnTo>
                  <a:lnTo>
                    <a:pt x="2" y="12"/>
                  </a:lnTo>
                  <a:lnTo>
                    <a:pt x="4" y="12"/>
                  </a:lnTo>
                  <a:lnTo>
                    <a:pt x="2" y="12"/>
                  </a:lnTo>
                  <a:close/>
                  <a:moveTo>
                    <a:pt x="7" y="12"/>
                  </a:moveTo>
                  <a:lnTo>
                    <a:pt x="7" y="13"/>
                  </a:lnTo>
                  <a:lnTo>
                    <a:pt x="7" y="14"/>
                  </a:lnTo>
                  <a:lnTo>
                    <a:pt x="6" y="14"/>
                  </a:lnTo>
                  <a:lnTo>
                    <a:pt x="6" y="13"/>
                  </a:lnTo>
                  <a:lnTo>
                    <a:pt x="5" y="13"/>
                  </a:lnTo>
                  <a:lnTo>
                    <a:pt x="5" y="12"/>
                  </a:lnTo>
                  <a:lnTo>
                    <a:pt x="4" y="12"/>
                  </a:lnTo>
                  <a:lnTo>
                    <a:pt x="5" y="12"/>
                  </a:lnTo>
                  <a:lnTo>
                    <a:pt x="5" y="11"/>
                  </a:lnTo>
                  <a:lnTo>
                    <a:pt x="6" y="11"/>
                  </a:lnTo>
                  <a:lnTo>
                    <a:pt x="6" y="12"/>
                  </a:lnTo>
                  <a:lnTo>
                    <a:pt x="6" y="13"/>
                  </a:lnTo>
                  <a:lnTo>
                    <a:pt x="6" y="12"/>
                  </a:lnTo>
                  <a:lnTo>
                    <a:pt x="7" y="12"/>
                  </a:lnTo>
                  <a:lnTo>
                    <a:pt x="7" y="11"/>
                  </a:lnTo>
                  <a:lnTo>
                    <a:pt x="7" y="12"/>
                  </a:lnTo>
                  <a:close/>
                  <a:moveTo>
                    <a:pt x="2" y="9"/>
                  </a:moveTo>
                  <a:lnTo>
                    <a:pt x="1" y="9"/>
                  </a:lnTo>
                  <a:lnTo>
                    <a:pt x="1" y="11"/>
                  </a:lnTo>
                  <a:lnTo>
                    <a:pt x="1" y="9"/>
                  </a:lnTo>
                  <a:lnTo>
                    <a:pt x="2" y="9"/>
                  </a:lnTo>
                  <a:close/>
                  <a:moveTo>
                    <a:pt x="22" y="5"/>
                  </a:moveTo>
                  <a:lnTo>
                    <a:pt x="25" y="5"/>
                  </a:lnTo>
                  <a:lnTo>
                    <a:pt x="25" y="6"/>
                  </a:lnTo>
                  <a:lnTo>
                    <a:pt x="23" y="6"/>
                  </a:lnTo>
                  <a:lnTo>
                    <a:pt x="25" y="6"/>
                  </a:lnTo>
                  <a:lnTo>
                    <a:pt x="23" y="7"/>
                  </a:lnTo>
                  <a:lnTo>
                    <a:pt x="23" y="8"/>
                  </a:lnTo>
                  <a:lnTo>
                    <a:pt x="22" y="8"/>
                  </a:lnTo>
                  <a:lnTo>
                    <a:pt x="21" y="9"/>
                  </a:lnTo>
                  <a:lnTo>
                    <a:pt x="22" y="9"/>
                  </a:lnTo>
                  <a:lnTo>
                    <a:pt x="21" y="11"/>
                  </a:lnTo>
                  <a:lnTo>
                    <a:pt x="21" y="12"/>
                  </a:lnTo>
                  <a:lnTo>
                    <a:pt x="20" y="13"/>
                  </a:lnTo>
                  <a:lnTo>
                    <a:pt x="20" y="14"/>
                  </a:lnTo>
                  <a:lnTo>
                    <a:pt x="19" y="14"/>
                  </a:lnTo>
                  <a:lnTo>
                    <a:pt x="18" y="14"/>
                  </a:lnTo>
                  <a:lnTo>
                    <a:pt x="18" y="13"/>
                  </a:lnTo>
                  <a:lnTo>
                    <a:pt x="18" y="14"/>
                  </a:lnTo>
                  <a:lnTo>
                    <a:pt x="16" y="14"/>
                  </a:lnTo>
                  <a:lnTo>
                    <a:pt x="15" y="14"/>
                  </a:lnTo>
                  <a:lnTo>
                    <a:pt x="16" y="14"/>
                  </a:lnTo>
                  <a:lnTo>
                    <a:pt x="15" y="14"/>
                  </a:lnTo>
                  <a:lnTo>
                    <a:pt x="15" y="15"/>
                  </a:lnTo>
                  <a:lnTo>
                    <a:pt x="15" y="16"/>
                  </a:lnTo>
                  <a:lnTo>
                    <a:pt x="14" y="16"/>
                  </a:lnTo>
                  <a:lnTo>
                    <a:pt x="13" y="16"/>
                  </a:lnTo>
                  <a:lnTo>
                    <a:pt x="14" y="18"/>
                  </a:lnTo>
                  <a:lnTo>
                    <a:pt x="13" y="18"/>
                  </a:lnTo>
                  <a:lnTo>
                    <a:pt x="12" y="18"/>
                  </a:lnTo>
                  <a:lnTo>
                    <a:pt x="12" y="16"/>
                  </a:lnTo>
                  <a:lnTo>
                    <a:pt x="11" y="16"/>
                  </a:lnTo>
                  <a:lnTo>
                    <a:pt x="9" y="16"/>
                  </a:lnTo>
                  <a:lnTo>
                    <a:pt x="11" y="16"/>
                  </a:lnTo>
                  <a:lnTo>
                    <a:pt x="11" y="18"/>
                  </a:lnTo>
                  <a:lnTo>
                    <a:pt x="9" y="16"/>
                  </a:lnTo>
                  <a:lnTo>
                    <a:pt x="8" y="16"/>
                  </a:lnTo>
                  <a:lnTo>
                    <a:pt x="7" y="15"/>
                  </a:lnTo>
                  <a:lnTo>
                    <a:pt x="6" y="15"/>
                  </a:lnTo>
                  <a:lnTo>
                    <a:pt x="6" y="14"/>
                  </a:lnTo>
                  <a:lnTo>
                    <a:pt x="7" y="14"/>
                  </a:lnTo>
                  <a:lnTo>
                    <a:pt x="7" y="15"/>
                  </a:lnTo>
                  <a:lnTo>
                    <a:pt x="8" y="15"/>
                  </a:lnTo>
                  <a:lnTo>
                    <a:pt x="9" y="15"/>
                  </a:lnTo>
                  <a:lnTo>
                    <a:pt x="9" y="14"/>
                  </a:lnTo>
                  <a:lnTo>
                    <a:pt x="8" y="14"/>
                  </a:lnTo>
                  <a:lnTo>
                    <a:pt x="9" y="14"/>
                  </a:lnTo>
                  <a:lnTo>
                    <a:pt x="11" y="14"/>
                  </a:lnTo>
                  <a:lnTo>
                    <a:pt x="12" y="14"/>
                  </a:lnTo>
                  <a:lnTo>
                    <a:pt x="13" y="14"/>
                  </a:lnTo>
                  <a:lnTo>
                    <a:pt x="13" y="13"/>
                  </a:lnTo>
                  <a:lnTo>
                    <a:pt x="12" y="13"/>
                  </a:lnTo>
                  <a:lnTo>
                    <a:pt x="11" y="13"/>
                  </a:lnTo>
                  <a:lnTo>
                    <a:pt x="12" y="13"/>
                  </a:lnTo>
                  <a:lnTo>
                    <a:pt x="13" y="13"/>
                  </a:lnTo>
                  <a:lnTo>
                    <a:pt x="12" y="13"/>
                  </a:lnTo>
                  <a:lnTo>
                    <a:pt x="12" y="12"/>
                  </a:lnTo>
                  <a:lnTo>
                    <a:pt x="12" y="11"/>
                  </a:lnTo>
                  <a:lnTo>
                    <a:pt x="13" y="11"/>
                  </a:lnTo>
                  <a:lnTo>
                    <a:pt x="13" y="12"/>
                  </a:lnTo>
                  <a:lnTo>
                    <a:pt x="14" y="12"/>
                  </a:lnTo>
                  <a:lnTo>
                    <a:pt x="13" y="11"/>
                  </a:lnTo>
                  <a:lnTo>
                    <a:pt x="14" y="11"/>
                  </a:lnTo>
                  <a:lnTo>
                    <a:pt x="15" y="11"/>
                  </a:lnTo>
                  <a:lnTo>
                    <a:pt x="15" y="9"/>
                  </a:lnTo>
                  <a:lnTo>
                    <a:pt x="14" y="9"/>
                  </a:lnTo>
                  <a:lnTo>
                    <a:pt x="14" y="11"/>
                  </a:lnTo>
                  <a:lnTo>
                    <a:pt x="13" y="9"/>
                  </a:lnTo>
                  <a:lnTo>
                    <a:pt x="13" y="11"/>
                  </a:lnTo>
                  <a:lnTo>
                    <a:pt x="12" y="11"/>
                  </a:lnTo>
                  <a:lnTo>
                    <a:pt x="11" y="11"/>
                  </a:lnTo>
                  <a:lnTo>
                    <a:pt x="11" y="12"/>
                  </a:lnTo>
                  <a:lnTo>
                    <a:pt x="11" y="11"/>
                  </a:lnTo>
                  <a:lnTo>
                    <a:pt x="9" y="11"/>
                  </a:lnTo>
                  <a:lnTo>
                    <a:pt x="9" y="9"/>
                  </a:lnTo>
                  <a:lnTo>
                    <a:pt x="11" y="9"/>
                  </a:lnTo>
                  <a:lnTo>
                    <a:pt x="12" y="9"/>
                  </a:lnTo>
                  <a:lnTo>
                    <a:pt x="13" y="9"/>
                  </a:lnTo>
                  <a:lnTo>
                    <a:pt x="14" y="9"/>
                  </a:lnTo>
                  <a:lnTo>
                    <a:pt x="15" y="9"/>
                  </a:lnTo>
                  <a:lnTo>
                    <a:pt x="16" y="9"/>
                  </a:lnTo>
                  <a:lnTo>
                    <a:pt x="15" y="9"/>
                  </a:lnTo>
                  <a:lnTo>
                    <a:pt x="14" y="9"/>
                  </a:lnTo>
                  <a:lnTo>
                    <a:pt x="13" y="8"/>
                  </a:lnTo>
                  <a:lnTo>
                    <a:pt x="12" y="8"/>
                  </a:lnTo>
                  <a:lnTo>
                    <a:pt x="11" y="7"/>
                  </a:lnTo>
                  <a:lnTo>
                    <a:pt x="9" y="7"/>
                  </a:lnTo>
                  <a:lnTo>
                    <a:pt x="9" y="6"/>
                  </a:lnTo>
                  <a:lnTo>
                    <a:pt x="11" y="6"/>
                  </a:lnTo>
                  <a:lnTo>
                    <a:pt x="11" y="7"/>
                  </a:lnTo>
                  <a:lnTo>
                    <a:pt x="11" y="6"/>
                  </a:lnTo>
                  <a:lnTo>
                    <a:pt x="9" y="6"/>
                  </a:lnTo>
                  <a:lnTo>
                    <a:pt x="8" y="6"/>
                  </a:lnTo>
                  <a:lnTo>
                    <a:pt x="7" y="5"/>
                  </a:lnTo>
                  <a:lnTo>
                    <a:pt x="8" y="5"/>
                  </a:lnTo>
                  <a:lnTo>
                    <a:pt x="9" y="5"/>
                  </a:lnTo>
                  <a:lnTo>
                    <a:pt x="11" y="5"/>
                  </a:lnTo>
                  <a:lnTo>
                    <a:pt x="12" y="6"/>
                  </a:lnTo>
                  <a:lnTo>
                    <a:pt x="13" y="6"/>
                  </a:lnTo>
                  <a:lnTo>
                    <a:pt x="14" y="7"/>
                  </a:lnTo>
                  <a:lnTo>
                    <a:pt x="15" y="6"/>
                  </a:lnTo>
                  <a:lnTo>
                    <a:pt x="14" y="6"/>
                  </a:lnTo>
                  <a:lnTo>
                    <a:pt x="15" y="5"/>
                  </a:lnTo>
                  <a:lnTo>
                    <a:pt x="15" y="6"/>
                  </a:lnTo>
                  <a:lnTo>
                    <a:pt x="16" y="5"/>
                  </a:lnTo>
                  <a:lnTo>
                    <a:pt x="18" y="6"/>
                  </a:lnTo>
                  <a:lnTo>
                    <a:pt x="19" y="6"/>
                  </a:lnTo>
                  <a:lnTo>
                    <a:pt x="18" y="6"/>
                  </a:lnTo>
                  <a:lnTo>
                    <a:pt x="19" y="6"/>
                  </a:lnTo>
                  <a:lnTo>
                    <a:pt x="21" y="6"/>
                  </a:lnTo>
                  <a:lnTo>
                    <a:pt x="21" y="5"/>
                  </a:lnTo>
                  <a:lnTo>
                    <a:pt x="21" y="6"/>
                  </a:lnTo>
                  <a:lnTo>
                    <a:pt x="20" y="6"/>
                  </a:lnTo>
                  <a:lnTo>
                    <a:pt x="21" y="6"/>
                  </a:lnTo>
                  <a:lnTo>
                    <a:pt x="22" y="6"/>
                  </a:lnTo>
                  <a:lnTo>
                    <a:pt x="22" y="5"/>
                  </a:lnTo>
                  <a:lnTo>
                    <a:pt x="21" y="5"/>
                  </a:lnTo>
                  <a:lnTo>
                    <a:pt x="22" y="5"/>
                  </a:lnTo>
                  <a:close/>
                  <a:moveTo>
                    <a:pt x="19" y="5"/>
                  </a:moveTo>
                  <a:lnTo>
                    <a:pt x="20" y="5"/>
                  </a:lnTo>
                  <a:lnTo>
                    <a:pt x="19" y="5"/>
                  </a:lnTo>
                  <a:lnTo>
                    <a:pt x="19" y="6"/>
                  </a:lnTo>
                  <a:lnTo>
                    <a:pt x="19" y="5"/>
                  </a:lnTo>
                  <a:lnTo>
                    <a:pt x="18" y="5"/>
                  </a:lnTo>
                  <a:lnTo>
                    <a:pt x="19" y="5"/>
                  </a:lnTo>
                  <a:lnTo>
                    <a:pt x="18" y="5"/>
                  </a:lnTo>
                  <a:lnTo>
                    <a:pt x="16" y="5"/>
                  </a:lnTo>
                  <a:lnTo>
                    <a:pt x="18" y="5"/>
                  </a:lnTo>
                  <a:lnTo>
                    <a:pt x="18" y="4"/>
                  </a:lnTo>
                  <a:lnTo>
                    <a:pt x="18" y="5"/>
                  </a:lnTo>
                  <a:lnTo>
                    <a:pt x="19" y="5"/>
                  </a:lnTo>
                  <a:close/>
                  <a:moveTo>
                    <a:pt x="16" y="5"/>
                  </a:moveTo>
                  <a:lnTo>
                    <a:pt x="15" y="5"/>
                  </a:lnTo>
                  <a:lnTo>
                    <a:pt x="15" y="4"/>
                  </a:lnTo>
                  <a:lnTo>
                    <a:pt x="14" y="4"/>
                  </a:lnTo>
                  <a:lnTo>
                    <a:pt x="15" y="4"/>
                  </a:lnTo>
                  <a:lnTo>
                    <a:pt x="16" y="4"/>
                  </a:lnTo>
                  <a:lnTo>
                    <a:pt x="15" y="4"/>
                  </a:lnTo>
                  <a:lnTo>
                    <a:pt x="16" y="5"/>
                  </a:lnTo>
                  <a:close/>
                  <a:moveTo>
                    <a:pt x="12" y="4"/>
                  </a:moveTo>
                  <a:lnTo>
                    <a:pt x="13" y="4"/>
                  </a:lnTo>
                  <a:lnTo>
                    <a:pt x="14" y="4"/>
                  </a:lnTo>
                  <a:lnTo>
                    <a:pt x="14" y="5"/>
                  </a:lnTo>
                  <a:lnTo>
                    <a:pt x="14" y="6"/>
                  </a:lnTo>
                  <a:lnTo>
                    <a:pt x="13" y="5"/>
                  </a:lnTo>
                  <a:lnTo>
                    <a:pt x="12" y="5"/>
                  </a:lnTo>
                  <a:lnTo>
                    <a:pt x="13" y="5"/>
                  </a:lnTo>
                  <a:lnTo>
                    <a:pt x="14" y="5"/>
                  </a:lnTo>
                  <a:lnTo>
                    <a:pt x="13" y="5"/>
                  </a:lnTo>
                  <a:lnTo>
                    <a:pt x="13" y="4"/>
                  </a:lnTo>
                  <a:lnTo>
                    <a:pt x="12" y="4"/>
                  </a:lnTo>
                  <a:lnTo>
                    <a:pt x="11" y="4"/>
                  </a:lnTo>
                  <a:lnTo>
                    <a:pt x="12" y="4"/>
                  </a:lnTo>
                  <a:close/>
                  <a:moveTo>
                    <a:pt x="8" y="4"/>
                  </a:moveTo>
                  <a:lnTo>
                    <a:pt x="7" y="4"/>
                  </a:lnTo>
                  <a:lnTo>
                    <a:pt x="8" y="4"/>
                  </a:lnTo>
                  <a:close/>
                  <a:moveTo>
                    <a:pt x="30" y="4"/>
                  </a:moveTo>
                  <a:lnTo>
                    <a:pt x="30" y="5"/>
                  </a:lnTo>
                  <a:lnTo>
                    <a:pt x="32" y="5"/>
                  </a:lnTo>
                  <a:lnTo>
                    <a:pt x="32" y="4"/>
                  </a:lnTo>
                  <a:lnTo>
                    <a:pt x="33" y="4"/>
                  </a:lnTo>
                  <a:lnTo>
                    <a:pt x="34" y="4"/>
                  </a:lnTo>
                  <a:lnTo>
                    <a:pt x="34" y="5"/>
                  </a:lnTo>
                  <a:lnTo>
                    <a:pt x="35" y="5"/>
                  </a:lnTo>
                  <a:lnTo>
                    <a:pt x="35" y="6"/>
                  </a:lnTo>
                  <a:lnTo>
                    <a:pt x="34" y="6"/>
                  </a:lnTo>
                  <a:lnTo>
                    <a:pt x="34" y="5"/>
                  </a:lnTo>
                  <a:lnTo>
                    <a:pt x="33" y="5"/>
                  </a:lnTo>
                  <a:lnTo>
                    <a:pt x="33" y="6"/>
                  </a:lnTo>
                  <a:lnTo>
                    <a:pt x="34" y="6"/>
                  </a:lnTo>
                  <a:lnTo>
                    <a:pt x="34" y="7"/>
                  </a:lnTo>
                  <a:lnTo>
                    <a:pt x="34" y="6"/>
                  </a:lnTo>
                  <a:lnTo>
                    <a:pt x="35" y="6"/>
                  </a:lnTo>
                  <a:lnTo>
                    <a:pt x="35" y="7"/>
                  </a:lnTo>
                  <a:lnTo>
                    <a:pt x="35" y="8"/>
                  </a:lnTo>
                  <a:lnTo>
                    <a:pt x="36" y="8"/>
                  </a:lnTo>
                  <a:lnTo>
                    <a:pt x="36" y="7"/>
                  </a:lnTo>
                  <a:lnTo>
                    <a:pt x="36" y="8"/>
                  </a:lnTo>
                  <a:lnTo>
                    <a:pt x="37" y="8"/>
                  </a:lnTo>
                  <a:lnTo>
                    <a:pt x="37" y="9"/>
                  </a:lnTo>
                  <a:lnTo>
                    <a:pt x="37" y="8"/>
                  </a:lnTo>
                  <a:lnTo>
                    <a:pt x="39" y="8"/>
                  </a:lnTo>
                  <a:lnTo>
                    <a:pt x="37" y="8"/>
                  </a:lnTo>
                  <a:lnTo>
                    <a:pt x="37" y="7"/>
                  </a:lnTo>
                  <a:lnTo>
                    <a:pt x="36" y="7"/>
                  </a:lnTo>
                  <a:lnTo>
                    <a:pt x="36" y="6"/>
                  </a:lnTo>
                  <a:lnTo>
                    <a:pt x="36" y="7"/>
                  </a:lnTo>
                  <a:lnTo>
                    <a:pt x="35" y="7"/>
                  </a:lnTo>
                  <a:lnTo>
                    <a:pt x="35" y="6"/>
                  </a:lnTo>
                  <a:lnTo>
                    <a:pt x="36" y="6"/>
                  </a:lnTo>
                  <a:lnTo>
                    <a:pt x="36" y="5"/>
                  </a:lnTo>
                  <a:lnTo>
                    <a:pt x="39" y="5"/>
                  </a:lnTo>
                  <a:lnTo>
                    <a:pt x="40" y="5"/>
                  </a:lnTo>
                  <a:lnTo>
                    <a:pt x="41" y="5"/>
                  </a:lnTo>
                  <a:lnTo>
                    <a:pt x="41" y="6"/>
                  </a:lnTo>
                  <a:lnTo>
                    <a:pt x="42" y="6"/>
                  </a:lnTo>
                  <a:lnTo>
                    <a:pt x="42" y="7"/>
                  </a:lnTo>
                  <a:lnTo>
                    <a:pt x="43" y="7"/>
                  </a:lnTo>
                  <a:lnTo>
                    <a:pt x="42" y="7"/>
                  </a:lnTo>
                  <a:lnTo>
                    <a:pt x="41" y="7"/>
                  </a:lnTo>
                  <a:lnTo>
                    <a:pt x="40" y="7"/>
                  </a:lnTo>
                  <a:lnTo>
                    <a:pt x="39" y="7"/>
                  </a:lnTo>
                  <a:lnTo>
                    <a:pt x="39" y="8"/>
                  </a:lnTo>
                  <a:lnTo>
                    <a:pt x="40" y="8"/>
                  </a:lnTo>
                  <a:lnTo>
                    <a:pt x="41" y="8"/>
                  </a:lnTo>
                  <a:lnTo>
                    <a:pt x="42" y="8"/>
                  </a:lnTo>
                  <a:lnTo>
                    <a:pt x="43" y="8"/>
                  </a:lnTo>
                  <a:lnTo>
                    <a:pt x="43" y="9"/>
                  </a:lnTo>
                  <a:lnTo>
                    <a:pt x="42" y="9"/>
                  </a:lnTo>
                  <a:lnTo>
                    <a:pt x="43" y="9"/>
                  </a:lnTo>
                  <a:lnTo>
                    <a:pt x="44" y="9"/>
                  </a:lnTo>
                  <a:lnTo>
                    <a:pt x="43" y="9"/>
                  </a:lnTo>
                  <a:lnTo>
                    <a:pt x="42" y="11"/>
                  </a:lnTo>
                  <a:lnTo>
                    <a:pt x="41" y="11"/>
                  </a:lnTo>
                  <a:lnTo>
                    <a:pt x="40" y="11"/>
                  </a:lnTo>
                  <a:lnTo>
                    <a:pt x="39" y="11"/>
                  </a:lnTo>
                  <a:lnTo>
                    <a:pt x="37" y="11"/>
                  </a:lnTo>
                  <a:lnTo>
                    <a:pt x="39" y="11"/>
                  </a:lnTo>
                  <a:lnTo>
                    <a:pt x="40" y="11"/>
                  </a:lnTo>
                  <a:lnTo>
                    <a:pt x="40" y="12"/>
                  </a:lnTo>
                  <a:lnTo>
                    <a:pt x="39" y="12"/>
                  </a:lnTo>
                  <a:lnTo>
                    <a:pt x="37" y="12"/>
                  </a:lnTo>
                  <a:lnTo>
                    <a:pt x="39" y="12"/>
                  </a:lnTo>
                  <a:lnTo>
                    <a:pt x="37" y="13"/>
                  </a:lnTo>
                  <a:lnTo>
                    <a:pt x="36" y="13"/>
                  </a:lnTo>
                  <a:lnTo>
                    <a:pt x="35" y="13"/>
                  </a:lnTo>
                  <a:lnTo>
                    <a:pt x="33" y="13"/>
                  </a:lnTo>
                  <a:lnTo>
                    <a:pt x="32" y="12"/>
                  </a:lnTo>
                  <a:lnTo>
                    <a:pt x="30" y="12"/>
                  </a:lnTo>
                  <a:lnTo>
                    <a:pt x="30" y="13"/>
                  </a:lnTo>
                  <a:lnTo>
                    <a:pt x="32" y="13"/>
                  </a:lnTo>
                  <a:lnTo>
                    <a:pt x="33" y="13"/>
                  </a:lnTo>
                  <a:lnTo>
                    <a:pt x="33" y="14"/>
                  </a:lnTo>
                  <a:lnTo>
                    <a:pt x="34" y="14"/>
                  </a:lnTo>
                  <a:lnTo>
                    <a:pt x="35" y="14"/>
                  </a:lnTo>
                  <a:lnTo>
                    <a:pt x="35" y="15"/>
                  </a:lnTo>
                  <a:lnTo>
                    <a:pt x="35" y="16"/>
                  </a:lnTo>
                  <a:lnTo>
                    <a:pt x="34" y="15"/>
                  </a:lnTo>
                  <a:lnTo>
                    <a:pt x="33" y="15"/>
                  </a:lnTo>
                  <a:lnTo>
                    <a:pt x="32" y="15"/>
                  </a:lnTo>
                  <a:lnTo>
                    <a:pt x="32" y="16"/>
                  </a:lnTo>
                  <a:lnTo>
                    <a:pt x="32" y="15"/>
                  </a:lnTo>
                  <a:lnTo>
                    <a:pt x="30" y="15"/>
                  </a:lnTo>
                  <a:lnTo>
                    <a:pt x="29" y="14"/>
                  </a:lnTo>
                  <a:lnTo>
                    <a:pt x="28" y="14"/>
                  </a:lnTo>
                  <a:lnTo>
                    <a:pt x="27" y="14"/>
                  </a:lnTo>
                  <a:lnTo>
                    <a:pt x="27" y="15"/>
                  </a:lnTo>
                  <a:lnTo>
                    <a:pt x="27" y="14"/>
                  </a:lnTo>
                  <a:lnTo>
                    <a:pt x="28" y="15"/>
                  </a:lnTo>
                  <a:lnTo>
                    <a:pt x="29" y="15"/>
                  </a:lnTo>
                  <a:lnTo>
                    <a:pt x="30" y="16"/>
                  </a:lnTo>
                  <a:lnTo>
                    <a:pt x="29" y="16"/>
                  </a:lnTo>
                  <a:lnTo>
                    <a:pt x="30" y="16"/>
                  </a:lnTo>
                  <a:lnTo>
                    <a:pt x="30" y="18"/>
                  </a:lnTo>
                  <a:lnTo>
                    <a:pt x="29" y="18"/>
                  </a:lnTo>
                  <a:lnTo>
                    <a:pt x="28" y="18"/>
                  </a:lnTo>
                  <a:lnTo>
                    <a:pt x="28" y="16"/>
                  </a:lnTo>
                  <a:lnTo>
                    <a:pt x="27" y="16"/>
                  </a:lnTo>
                  <a:lnTo>
                    <a:pt x="26" y="16"/>
                  </a:lnTo>
                  <a:lnTo>
                    <a:pt x="27" y="18"/>
                  </a:lnTo>
                  <a:lnTo>
                    <a:pt x="28" y="18"/>
                  </a:lnTo>
                  <a:lnTo>
                    <a:pt x="28" y="19"/>
                  </a:lnTo>
                  <a:lnTo>
                    <a:pt x="28" y="20"/>
                  </a:lnTo>
                  <a:lnTo>
                    <a:pt x="27" y="19"/>
                  </a:lnTo>
                  <a:lnTo>
                    <a:pt x="26" y="19"/>
                  </a:lnTo>
                  <a:lnTo>
                    <a:pt x="26" y="18"/>
                  </a:lnTo>
                  <a:lnTo>
                    <a:pt x="25" y="18"/>
                  </a:lnTo>
                  <a:lnTo>
                    <a:pt x="23" y="18"/>
                  </a:lnTo>
                  <a:lnTo>
                    <a:pt x="23" y="16"/>
                  </a:lnTo>
                  <a:lnTo>
                    <a:pt x="22" y="16"/>
                  </a:lnTo>
                  <a:lnTo>
                    <a:pt x="22" y="15"/>
                  </a:lnTo>
                  <a:lnTo>
                    <a:pt x="22" y="16"/>
                  </a:lnTo>
                  <a:lnTo>
                    <a:pt x="23" y="16"/>
                  </a:lnTo>
                  <a:lnTo>
                    <a:pt x="23" y="15"/>
                  </a:lnTo>
                  <a:lnTo>
                    <a:pt x="23" y="14"/>
                  </a:lnTo>
                  <a:lnTo>
                    <a:pt x="23" y="13"/>
                  </a:lnTo>
                  <a:lnTo>
                    <a:pt x="22" y="13"/>
                  </a:lnTo>
                  <a:lnTo>
                    <a:pt x="23" y="13"/>
                  </a:lnTo>
                  <a:lnTo>
                    <a:pt x="25" y="13"/>
                  </a:lnTo>
                  <a:lnTo>
                    <a:pt x="23" y="13"/>
                  </a:lnTo>
                  <a:lnTo>
                    <a:pt x="25" y="13"/>
                  </a:lnTo>
                  <a:lnTo>
                    <a:pt x="25" y="12"/>
                  </a:lnTo>
                  <a:lnTo>
                    <a:pt x="23" y="12"/>
                  </a:lnTo>
                  <a:lnTo>
                    <a:pt x="25" y="12"/>
                  </a:lnTo>
                  <a:lnTo>
                    <a:pt x="25" y="11"/>
                  </a:lnTo>
                  <a:lnTo>
                    <a:pt x="26" y="11"/>
                  </a:lnTo>
                  <a:lnTo>
                    <a:pt x="27" y="9"/>
                  </a:lnTo>
                  <a:lnTo>
                    <a:pt x="27" y="11"/>
                  </a:lnTo>
                  <a:lnTo>
                    <a:pt x="27" y="9"/>
                  </a:lnTo>
                  <a:lnTo>
                    <a:pt x="28" y="9"/>
                  </a:lnTo>
                  <a:lnTo>
                    <a:pt x="28" y="11"/>
                  </a:lnTo>
                  <a:lnTo>
                    <a:pt x="29" y="11"/>
                  </a:lnTo>
                  <a:lnTo>
                    <a:pt x="29" y="12"/>
                  </a:lnTo>
                  <a:lnTo>
                    <a:pt x="29" y="11"/>
                  </a:lnTo>
                  <a:lnTo>
                    <a:pt x="28" y="9"/>
                  </a:lnTo>
                  <a:lnTo>
                    <a:pt x="29" y="9"/>
                  </a:lnTo>
                  <a:lnTo>
                    <a:pt x="28" y="9"/>
                  </a:lnTo>
                  <a:lnTo>
                    <a:pt x="27" y="8"/>
                  </a:lnTo>
                  <a:lnTo>
                    <a:pt x="26" y="8"/>
                  </a:lnTo>
                  <a:lnTo>
                    <a:pt x="26" y="7"/>
                  </a:lnTo>
                  <a:lnTo>
                    <a:pt x="27" y="7"/>
                  </a:lnTo>
                  <a:lnTo>
                    <a:pt x="27" y="8"/>
                  </a:lnTo>
                  <a:lnTo>
                    <a:pt x="28" y="8"/>
                  </a:lnTo>
                  <a:lnTo>
                    <a:pt x="28" y="7"/>
                  </a:lnTo>
                  <a:lnTo>
                    <a:pt x="27" y="7"/>
                  </a:lnTo>
                  <a:lnTo>
                    <a:pt x="28" y="7"/>
                  </a:lnTo>
                  <a:lnTo>
                    <a:pt x="26" y="6"/>
                  </a:lnTo>
                  <a:lnTo>
                    <a:pt x="27" y="6"/>
                  </a:lnTo>
                  <a:lnTo>
                    <a:pt x="27" y="5"/>
                  </a:lnTo>
                  <a:lnTo>
                    <a:pt x="28" y="5"/>
                  </a:lnTo>
                  <a:lnTo>
                    <a:pt x="28" y="4"/>
                  </a:lnTo>
                  <a:lnTo>
                    <a:pt x="27" y="4"/>
                  </a:lnTo>
                  <a:lnTo>
                    <a:pt x="27" y="2"/>
                  </a:lnTo>
                  <a:lnTo>
                    <a:pt x="27" y="4"/>
                  </a:lnTo>
                  <a:lnTo>
                    <a:pt x="28" y="4"/>
                  </a:lnTo>
                  <a:lnTo>
                    <a:pt x="29" y="4"/>
                  </a:lnTo>
                  <a:lnTo>
                    <a:pt x="30" y="4"/>
                  </a:lnTo>
                  <a:close/>
                  <a:moveTo>
                    <a:pt x="18" y="4"/>
                  </a:moveTo>
                  <a:lnTo>
                    <a:pt x="19" y="4"/>
                  </a:lnTo>
                  <a:lnTo>
                    <a:pt x="20" y="4"/>
                  </a:lnTo>
                  <a:lnTo>
                    <a:pt x="21" y="4"/>
                  </a:lnTo>
                  <a:lnTo>
                    <a:pt x="21" y="5"/>
                  </a:lnTo>
                  <a:lnTo>
                    <a:pt x="20" y="5"/>
                  </a:lnTo>
                  <a:lnTo>
                    <a:pt x="20" y="4"/>
                  </a:lnTo>
                  <a:lnTo>
                    <a:pt x="19" y="4"/>
                  </a:lnTo>
                  <a:lnTo>
                    <a:pt x="18" y="4"/>
                  </a:lnTo>
                  <a:lnTo>
                    <a:pt x="16" y="4"/>
                  </a:lnTo>
                  <a:lnTo>
                    <a:pt x="16" y="2"/>
                  </a:lnTo>
                  <a:lnTo>
                    <a:pt x="18" y="2"/>
                  </a:lnTo>
                  <a:lnTo>
                    <a:pt x="18" y="4"/>
                  </a:lnTo>
                  <a:close/>
                  <a:moveTo>
                    <a:pt x="1" y="0"/>
                  </a:moveTo>
                  <a:lnTo>
                    <a:pt x="0"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700" dirty="0"/>
            </a:p>
          </p:txBody>
        </p:sp>
        <p:sp>
          <p:nvSpPr>
            <p:cNvPr id="72" name="Freeform 886">
              <a:extLst>
                <a:ext uri="{FF2B5EF4-FFF2-40B4-BE49-F238E27FC236}">
                  <a16:creationId xmlns="" xmlns:a16="http://schemas.microsoft.com/office/drawing/2014/main" id="{ECDD38AC-ECD3-466B-91F2-B4B5BBACBF07}"/>
                </a:ext>
              </a:extLst>
            </p:cNvPr>
            <p:cNvSpPr>
              <a:spLocks noEditPoints="1"/>
            </p:cNvSpPr>
            <p:nvPr/>
          </p:nvSpPr>
          <p:spPr bwMode="auto">
            <a:xfrm>
              <a:off x="8516689" y="2873234"/>
              <a:ext cx="450583" cy="178701"/>
            </a:xfrm>
            <a:custGeom>
              <a:avLst/>
              <a:gdLst>
                <a:gd name="T0" fmla="*/ 241 w 353"/>
                <a:gd name="T1" fmla="*/ 140 h 140"/>
                <a:gd name="T2" fmla="*/ 241 w 353"/>
                <a:gd name="T3" fmla="*/ 140 h 140"/>
                <a:gd name="T4" fmla="*/ 240 w 353"/>
                <a:gd name="T5" fmla="*/ 139 h 140"/>
                <a:gd name="T6" fmla="*/ 241 w 353"/>
                <a:gd name="T7" fmla="*/ 139 h 140"/>
                <a:gd name="T8" fmla="*/ 241 w 353"/>
                <a:gd name="T9" fmla="*/ 139 h 140"/>
                <a:gd name="T10" fmla="*/ 241 w 353"/>
                <a:gd name="T11" fmla="*/ 95 h 140"/>
                <a:gd name="T12" fmla="*/ 240 w 353"/>
                <a:gd name="T13" fmla="*/ 95 h 140"/>
                <a:gd name="T14" fmla="*/ 240 w 353"/>
                <a:gd name="T15" fmla="*/ 95 h 140"/>
                <a:gd name="T16" fmla="*/ 222 w 353"/>
                <a:gd name="T17" fmla="*/ 70 h 140"/>
                <a:gd name="T18" fmla="*/ 222 w 353"/>
                <a:gd name="T19" fmla="*/ 70 h 140"/>
                <a:gd name="T20" fmla="*/ 353 w 353"/>
                <a:gd name="T21" fmla="*/ 71 h 140"/>
                <a:gd name="T22" fmla="*/ 352 w 353"/>
                <a:gd name="T23" fmla="*/ 71 h 140"/>
                <a:gd name="T24" fmla="*/ 350 w 353"/>
                <a:gd name="T25" fmla="*/ 70 h 140"/>
                <a:gd name="T26" fmla="*/ 352 w 353"/>
                <a:gd name="T27" fmla="*/ 69 h 140"/>
                <a:gd name="T28" fmla="*/ 353 w 353"/>
                <a:gd name="T29" fmla="*/ 70 h 140"/>
                <a:gd name="T30" fmla="*/ 353 w 353"/>
                <a:gd name="T31" fmla="*/ 70 h 140"/>
                <a:gd name="T32" fmla="*/ 270 w 353"/>
                <a:gd name="T33" fmla="*/ 63 h 140"/>
                <a:gd name="T34" fmla="*/ 270 w 353"/>
                <a:gd name="T35" fmla="*/ 63 h 140"/>
                <a:gd name="T36" fmla="*/ 160 w 353"/>
                <a:gd name="T37" fmla="*/ 48 h 140"/>
                <a:gd name="T38" fmla="*/ 160 w 353"/>
                <a:gd name="T39" fmla="*/ 48 h 140"/>
                <a:gd name="T40" fmla="*/ 279 w 353"/>
                <a:gd name="T41" fmla="*/ 48 h 140"/>
                <a:gd name="T42" fmla="*/ 279 w 353"/>
                <a:gd name="T43" fmla="*/ 48 h 140"/>
                <a:gd name="T44" fmla="*/ 283 w 353"/>
                <a:gd name="T45" fmla="*/ 45 h 140"/>
                <a:gd name="T46" fmla="*/ 284 w 353"/>
                <a:gd name="T47" fmla="*/ 45 h 140"/>
                <a:gd name="T48" fmla="*/ 284 w 353"/>
                <a:gd name="T49" fmla="*/ 45 h 140"/>
                <a:gd name="T50" fmla="*/ 284 w 353"/>
                <a:gd name="T51" fmla="*/ 45 h 140"/>
                <a:gd name="T52" fmla="*/ 285 w 353"/>
                <a:gd name="T53" fmla="*/ 45 h 140"/>
                <a:gd name="T54" fmla="*/ 285 w 353"/>
                <a:gd name="T55" fmla="*/ 46 h 140"/>
                <a:gd name="T56" fmla="*/ 285 w 353"/>
                <a:gd name="T57" fmla="*/ 47 h 140"/>
                <a:gd name="T58" fmla="*/ 284 w 353"/>
                <a:gd name="T59" fmla="*/ 47 h 140"/>
                <a:gd name="T60" fmla="*/ 283 w 353"/>
                <a:gd name="T61" fmla="*/ 47 h 140"/>
                <a:gd name="T62" fmla="*/ 283 w 353"/>
                <a:gd name="T63" fmla="*/ 46 h 140"/>
                <a:gd name="T64" fmla="*/ 283 w 353"/>
                <a:gd name="T65" fmla="*/ 46 h 140"/>
                <a:gd name="T66" fmla="*/ 283 w 353"/>
                <a:gd name="T67" fmla="*/ 45 h 140"/>
                <a:gd name="T68" fmla="*/ 283 w 353"/>
                <a:gd name="T69" fmla="*/ 45 h 140"/>
                <a:gd name="T70" fmla="*/ 194 w 353"/>
                <a:gd name="T71" fmla="*/ 38 h 140"/>
                <a:gd name="T72" fmla="*/ 194 w 353"/>
                <a:gd name="T73" fmla="*/ 39 h 140"/>
                <a:gd name="T74" fmla="*/ 157 w 353"/>
                <a:gd name="T75" fmla="*/ 38 h 140"/>
                <a:gd name="T76" fmla="*/ 191 w 353"/>
                <a:gd name="T77" fmla="*/ 38 h 140"/>
                <a:gd name="T78" fmla="*/ 191 w 353"/>
                <a:gd name="T79" fmla="*/ 39 h 140"/>
                <a:gd name="T80" fmla="*/ 191 w 353"/>
                <a:gd name="T81" fmla="*/ 39 h 140"/>
                <a:gd name="T82" fmla="*/ 191 w 353"/>
                <a:gd name="T83" fmla="*/ 39 h 140"/>
                <a:gd name="T84" fmla="*/ 191 w 353"/>
                <a:gd name="T85" fmla="*/ 38 h 140"/>
                <a:gd name="T86" fmla="*/ 191 w 353"/>
                <a:gd name="T87" fmla="*/ 38 h 140"/>
                <a:gd name="T88" fmla="*/ 194 w 353"/>
                <a:gd name="T89" fmla="*/ 36 h 140"/>
                <a:gd name="T90" fmla="*/ 194 w 353"/>
                <a:gd name="T91" fmla="*/ 36 h 140"/>
                <a:gd name="T92" fmla="*/ 194 w 353"/>
                <a:gd name="T93" fmla="*/ 36 h 140"/>
                <a:gd name="T94" fmla="*/ 172 w 353"/>
                <a:gd name="T95" fmla="*/ 19 h 140"/>
                <a:gd name="T96" fmla="*/ 172 w 353"/>
                <a:gd name="T97" fmla="*/ 19 h 140"/>
                <a:gd name="T98" fmla="*/ 162 w 353"/>
                <a:gd name="T99" fmla="*/ 19 h 140"/>
                <a:gd name="T100" fmla="*/ 163 w 353"/>
                <a:gd name="T101" fmla="*/ 19 h 140"/>
                <a:gd name="T102" fmla="*/ 168 w 353"/>
                <a:gd name="T103" fmla="*/ 13 h 140"/>
                <a:gd name="T104" fmla="*/ 168 w 353"/>
                <a:gd name="T105" fmla="*/ 13 h 140"/>
                <a:gd name="T106" fmla="*/ 1 w 353"/>
                <a:gd name="T107" fmla="*/ 4 h 140"/>
                <a:gd name="T108" fmla="*/ 1 w 353"/>
                <a:gd name="T109" fmla="*/ 4 h 140"/>
                <a:gd name="T110" fmla="*/ 0 w 353"/>
                <a:gd name="T111" fmla="*/ 4 h 140"/>
                <a:gd name="T112" fmla="*/ 0 w 353"/>
                <a:gd name="T113" fmla="*/ 5 h 140"/>
                <a:gd name="T114" fmla="*/ 0 w 353"/>
                <a:gd name="T115" fmla="*/ 4 h 140"/>
                <a:gd name="T116" fmla="*/ 0 w 353"/>
                <a:gd name="T117" fmla="*/ 4 h 140"/>
                <a:gd name="T118" fmla="*/ 1 w 353"/>
                <a:gd name="T119" fmla="*/ 4 h 140"/>
                <a:gd name="T120" fmla="*/ 1 w 353"/>
                <a:gd name="T121" fmla="*/ 3 h 140"/>
                <a:gd name="T122" fmla="*/ 34 w 353"/>
                <a:gd name="T123" fmla="*/ 0 h 140"/>
                <a:gd name="T124" fmla="*/ 34 w 353"/>
                <a:gd name="T12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3" h="140">
                  <a:moveTo>
                    <a:pt x="241" y="140"/>
                  </a:moveTo>
                  <a:lnTo>
                    <a:pt x="241" y="140"/>
                  </a:lnTo>
                  <a:lnTo>
                    <a:pt x="241" y="140"/>
                  </a:lnTo>
                  <a:lnTo>
                    <a:pt x="241" y="140"/>
                  </a:lnTo>
                  <a:lnTo>
                    <a:pt x="241" y="140"/>
                  </a:lnTo>
                  <a:lnTo>
                    <a:pt x="241" y="140"/>
                  </a:lnTo>
                  <a:lnTo>
                    <a:pt x="241" y="140"/>
                  </a:lnTo>
                  <a:lnTo>
                    <a:pt x="241" y="140"/>
                  </a:lnTo>
                  <a:close/>
                  <a:moveTo>
                    <a:pt x="240" y="139"/>
                  </a:moveTo>
                  <a:lnTo>
                    <a:pt x="240" y="139"/>
                  </a:lnTo>
                  <a:lnTo>
                    <a:pt x="240" y="139"/>
                  </a:lnTo>
                  <a:lnTo>
                    <a:pt x="240" y="139"/>
                  </a:lnTo>
                  <a:lnTo>
                    <a:pt x="240" y="139"/>
                  </a:lnTo>
                  <a:lnTo>
                    <a:pt x="240" y="139"/>
                  </a:lnTo>
                  <a:close/>
                  <a:moveTo>
                    <a:pt x="241" y="139"/>
                  </a:moveTo>
                  <a:lnTo>
                    <a:pt x="241" y="139"/>
                  </a:lnTo>
                  <a:lnTo>
                    <a:pt x="241" y="139"/>
                  </a:lnTo>
                  <a:lnTo>
                    <a:pt x="241" y="139"/>
                  </a:lnTo>
                  <a:lnTo>
                    <a:pt x="241" y="139"/>
                  </a:lnTo>
                  <a:lnTo>
                    <a:pt x="241" y="139"/>
                  </a:lnTo>
                  <a:lnTo>
                    <a:pt x="241" y="139"/>
                  </a:lnTo>
                  <a:lnTo>
                    <a:pt x="241" y="139"/>
                  </a:lnTo>
                  <a:close/>
                  <a:moveTo>
                    <a:pt x="241" y="95"/>
                  </a:moveTo>
                  <a:lnTo>
                    <a:pt x="241" y="95"/>
                  </a:lnTo>
                  <a:lnTo>
                    <a:pt x="241" y="95"/>
                  </a:lnTo>
                  <a:lnTo>
                    <a:pt x="241" y="95"/>
                  </a:lnTo>
                  <a:lnTo>
                    <a:pt x="241" y="95"/>
                  </a:lnTo>
                  <a:close/>
                  <a:moveTo>
                    <a:pt x="240" y="95"/>
                  </a:moveTo>
                  <a:lnTo>
                    <a:pt x="239" y="95"/>
                  </a:lnTo>
                  <a:lnTo>
                    <a:pt x="239" y="95"/>
                  </a:lnTo>
                  <a:lnTo>
                    <a:pt x="239" y="95"/>
                  </a:lnTo>
                  <a:lnTo>
                    <a:pt x="240" y="95"/>
                  </a:lnTo>
                  <a:close/>
                  <a:moveTo>
                    <a:pt x="222" y="71"/>
                  </a:moveTo>
                  <a:lnTo>
                    <a:pt x="222" y="71"/>
                  </a:lnTo>
                  <a:lnTo>
                    <a:pt x="222" y="70"/>
                  </a:lnTo>
                  <a:lnTo>
                    <a:pt x="222" y="70"/>
                  </a:lnTo>
                  <a:lnTo>
                    <a:pt x="222" y="70"/>
                  </a:lnTo>
                  <a:lnTo>
                    <a:pt x="222" y="70"/>
                  </a:lnTo>
                  <a:lnTo>
                    <a:pt x="222" y="70"/>
                  </a:lnTo>
                  <a:lnTo>
                    <a:pt x="222" y="70"/>
                  </a:lnTo>
                  <a:lnTo>
                    <a:pt x="222" y="71"/>
                  </a:lnTo>
                  <a:close/>
                  <a:moveTo>
                    <a:pt x="353" y="70"/>
                  </a:moveTo>
                  <a:lnTo>
                    <a:pt x="353" y="71"/>
                  </a:lnTo>
                  <a:lnTo>
                    <a:pt x="353" y="71"/>
                  </a:lnTo>
                  <a:lnTo>
                    <a:pt x="352" y="71"/>
                  </a:lnTo>
                  <a:lnTo>
                    <a:pt x="352" y="71"/>
                  </a:lnTo>
                  <a:lnTo>
                    <a:pt x="352" y="71"/>
                  </a:lnTo>
                  <a:lnTo>
                    <a:pt x="352" y="71"/>
                  </a:lnTo>
                  <a:lnTo>
                    <a:pt x="352" y="71"/>
                  </a:lnTo>
                  <a:lnTo>
                    <a:pt x="352" y="71"/>
                  </a:lnTo>
                  <a:lnTo>
                    <a:pt x="350" y="71"/>
                  </a:lnTo>
                  <a:lnTo>
                    <a:pt x="350" y="70"/>
                  </a:lnTo>
                  <a:lnTo>
                    <a:pt x="350" y="70"/>
                  </a:lnTo>
                  <a:lnTo>
                    <a:pt x="352" y="70"/>
                  </a:lnTo>
                  <a:lnTo>
                    <a:pt x="352" y="69"/>
                  </a:lnTo>
                  <a:lnTo>
                    <a:pt x="352" y="69"/>
                  </a:lnTo>
                  <a:lnTo>
                    <a:pt x="353" y="70"/>
                  </a:lnTo>
                  <a:lnTo>
                    <a:pt x="353" y="70"/>
                  </a:lnTo>
                  <a:lnTo>
                    <a:pt x="353" y="70"/>
                  </a:lnTo>
                  <a:lnTo>
                    <a:pt x="353" y="70"/>
                  </a:lnTo>
                  <a:lnTo>
                    <a:pt x="353" y="70"/>
                  </a:lnTo>
                  <a:lnTo>
                    <a:pt x="353" y="70"/>
                  </a:lnTo>
                  <a:lnTo>
                    <a:pt x="353" y="70"/>
                  </a:lnTo>
                  <a:lnTo>
                    <a:pt x="353" y="70"/>
                  </a:lnTo>
                  <a:lnTo>
                    <a:pt x="353" y="70"/>
                  </a:lnTo>
                  <a:close/>
                  <a:moveTo>
                    <a:pt x="270" y="63"/>
                  </a:moveTo>
                  <a:lnTo>
                    <a:pt x="270" y="63"/>
                  </a:lnTo>
                  <a:lnTo>
                    <a:pt x="270" y="63"/>
                  </a:lnTo>
                  <a:lnTo>
                    <a:pt x="270" y="63"/>
                  </a:lnTo>
                  <a:lnTo>
                    <a:pt x="270" y="63"/>
                  </a:lnTo>
                  <a:lnTo>
                    <a:pt x="270" y="63"/>
                  </a:lnTo>
                  <a:lnTo>
                    <a:pt x="270" y="63"/>
                  </a:lnTo>
                  <a:lnTo>
                    <a:pt x="270" y="63"/>
                  </a:lnTo>
                  <a:lnTo>
                    <a:pt x="270" y="63"/>
                  </a:lnTo>
                  <a:close/>
                  <a:moveTo>
                    <a:pt x="160" y="48"/>
                  </a:moveTo>
                  <a:lnTo>
                    <a:pt x="160" y="48"/>
                  </a:lnTo>
                  <a:lnTo>
                    <a:pt x="160" y="48"/>
                  </a:lnTo>
                  <a:lnTo>
                    <a:pt x="160" y="48"/>
                  </a:lnTo>
                  <a:lnTo>
                    <a:pt x="160" y="48"/>
                  </a:lnTo>
                  <a:lnTo>
                    <a:pt x="160" y="48"/>
                  </a:lnTo>
                  <a:lnTo>
                    <a:pt x="160" y="48"/>
                  </a:lnTo>
                  <a:lnTo>
                    <a:pt x="160" y="48"/>
                  </a:lnTo>
                  <a:lnTo>
                    <a:pt x="160" y="48"/>
                  </a:lnTo>
                  <a:close/>
                  <a:moveTo>
                    <a:pt x="279" y="48"/>
                  </a:moveTo>
                  <a:lnTo>
                    <a:pt x="279" y="48"/>
                  </a:lnTo>
                  <a:lnTo>
                    <a:pt x="279" y="48"/>
                  </a:lnTo>
                  <a:lnTo>
                    <a:pt x="279" y="48"/>
                  </a:lnTo>
                  <a:lnTo>
                    <a:pt x="279" y="48"/>
                  </a:lnTo>
                  <a:lnTo>
                    <a:pt x="279" y="48"/>
                  </a:lnTo>
                  <a:lnTo>
                    <a:pt x="279" y="48"/>
                  </a:lnTo>
                  <a:close/>
                  <a:moveTo>
                    <a:pt x="283" y="45"/>
                  </a:moveTo>
                  <a:lnTo>
                    <a:pt x="283" y="45"/>
                  </a:lnTo>
                  <a:lnTo>
                    <a:pt x="283" y="45"/>
                  </a:lnTo>
                  <a:lnTo>
                    <a:pt x="284" y="45"/>
                  </a:lnTo>
                  <a:lnTo>
                    <a:pt x="284" y="45"/>
                  </a:lnTo>
                  <a:lnTo>
                    <a:pt x="284" y="45"/>
                  </a:lnTo>
                  <a:lnTo>
                    <a:pt x="284" y="45"/>
                  </a:lnTo>
                  <a:lnTo>
                    <a:pt x="284" y="45"/>
                  </a:lnTo>
                  <a:lnTo>
                    <a:pt x="284" y="45"/>
                  </a:lnTo>
                  <a:lnTo>
                    <a:pt x="284" y="45"/>
                  </a:lnTo>
                  <a:lnTo>
                    <a:pt x="284" y="45"/>
                  </a:lnTo>
                  <a:lnTo>
                    <a:pt x="284" y="45"/>
                  </a:lnTo>
                  <a:lnTo>
                    <a:pt x="284" y="45"/>
                  </a:lnTo>
                  <a:lnTo>
                    <a:pt x="284" y="45"/>
                  </a:lnTo>
                  <a:lnTo>
                    <a:pt x="284" y="45"/>
                  </a:lnTo>
                  <a:lnTo>
                    <a:pt x="285" y="45"/>
                  </a:lnTo>
                  <a:lnTo>
                    <a:pt x="285" y="45"/>
                  </a:lnTo>
                  <a:lnTo>
                    <a:pt x="285" y="45"/>
                  </a:lnTo>
                  <a:lnTo>
                    <a:pt x="285" y="46"/>
                  </a:lnTo>
                  <a:lnTo>
                    <a:pt x="285" y="46"/>
                  </a:lnTo>
                  <a:lnTo>
                    <a:pt x="285" y="46"/>
                  </a:lnTo>
                  <a:lnTo>
                    <a:pt x="285" y="46"/>
                  </a:lnTo>
                  <a:lnTo>
                    <a:pt x="285" y="46"/>
                  </a:lnTo>
                  <a:lnTo>
                    <a:pt x="285" y="46"/>
                  </a:lnTo>
                  <a:lnTo>
                    <a:pt x="285" y="47"/>
                  </a:lnTo>
                  <a:lnTo>
                    <a:pt x="285" y="47"/>
                  </a:lnTo>
                  <a:lnTo>
                    <a:pt x="285" y="47"/>
                  </a:lnTo>
                  <a:lnTo>
                    <a:pt x="285" y="47"/>
                  </a:lnTo>
                  <a:lnTo>
                    <a:pt x="285" y="47"/>
                  </a:lnTo>
                  <a:lnTo>
                    <a:pt x="284" y="47"/>
                  </a:lnTo>
                  <a:lnTo>
                    <a:pt x="284" y="47"/>
                  </a:lnTo>
                  <a:lnTo>
                    <a:pt x="284" y="47"/>
                  </a:lnTo>
                  <a:lnTo>
                    <a:pt x="283" y="47"/>
                  </a:lnTo>
                  <a:lnTo>
                    <a:pt x="283" y="47"/>
                  </a:lnTo>
                  <a:lnTo>
                    <a:pt x="283" y="47"/>
                  </a:lnTo>
                  <a:lnTo>
                    <a:pt x="283" y="47"/>
                  </a:lnTo>
                  <a:lnTo>
                    <a:pt x="283" y="47"/>
                  </a:lnTo>
                  <a:lnTo>
                    <a:pt x="283" y="46"/>
                  </a:lnTo>
                  <a:lnTo>
                    <a:pt x="283" y="46"/>
                  </a:lnTo>
                  <a:lnTo>
                    <a:pt x="283" y="46"/>
                  </a:lnTo>
                  <a:lnTo>
                    <a:pt x="283" y="46"/>
                  </a:lnTo>
                  <a:lnTo>
                    <a:pt x="283" y="46"/>
                  </a:lnTo>
                  <a:lnTo>
                    <a:pt x="282" y="46"/>
                  </a:lnTo>
                  <a:lnTo>
                    <a:pt x="282" y="46"/>
                  </a:lnTo>
                  <a:lnTo>
                    <a:pt x="282" y="45"/>
                  </a:lnTo>
                  <a:lnTo>
                    <a:pt x="283" y="45"/>
                  </a:lnTo>
                  <a:lnTo>
                    <a:pt x="283" y="45"/>
                  </a:lnTo>
                  <a:lnTo>
                    <a:pt x="283" y="45"/>
                  </a:lnTo>
                  <a:lnTo>
                    <a:pt x="283" y="45"/>
                  </a:lnTo>
                  <a:lnTo>
                    <a:pt x="283" y="45"/>
                  </a:lnTo>
                  <a:close/>
                  <a:moveTo>
                    <a:pt x="194" y="39"/>
                  </a:moveTo>
                  <a:lnTo>
                    <a:pt x="194" y="39"/>
                  </a:lnTo>
                  <a:lnTo>
                    <a:pt x="194" y="39"/>
                  </a:lnTo>
                  <a:lnTo>
                    <a:pt x="194" y="38"/>
                  </a:lnTo>
                  <a:lnTo>
                    <a:pt x="194" y="38"/>
                  </a:lnTo>
                  <a:lnTo>
                    <a:pt x="194" y="39"/>
                  </a:lnTo>
                  <a:lnTo>
                    <a:pt x="194" y="39"/>
                  </a:lnTo>
                  <a:lnTo>
                    <a:pt x="194" y="39"/>
                  </a:lnTo>
                  <a:close/>
                  <a:moveTo>
                    <a:pt x="157" y="38"/>
                  </a:moveTo>
                  <a:lnTo>
                    <a:pt x="157" y="38"/>
                  </a:lnTo>
                  <a:lnTo>
                    <a:pt x="157" y="38"/>
                  </a:lnTo>
                  <a:lnTo>
                    <a:pt x="157" y="38"/>
                  </a:lnTo>
                  <a:lnTo>
                    <a:pt x="157" y="38"/>
                  </a:lnTo>
                  <a:lnTo>
                    <a:pt x="157" y="38"/>
                  </a:lnTo>
                  <a:close/>
                  <a:moveTo>
                    <a:pt x="191" y="38"/>
                  </a:moveTo>
                  <a:lnTo>
                    <a:pt x="191" y="38"/>
                  </a:lnTo>
                  <a:lnTo>
                    <a:pt x="191" y="39"/>
                  </a:lnTo>
                  <a:lnTo>
                    <a:pt x="191" y="39"/>
                  </a:lnTo>
                  <a:lnTo>
                    <a:pt x="191" y="39"/>
                  </a:lnTo>
                  <a:lnTo>
                    <a:pt x="191" y="39"/>
                  </a:lnTo>
                  <a:lnTo>
                    <a:pt x="191" y="39"/>
                  </a:lnTo>
                  <a:lnTo>
                    <a:pt x="191" y="39"/>
                  </a:lnTo>
                  <a:lnTo>
                    <a:pt x="191" y="39"/>
                  </a:lnTo>
                  <a:lnTo>
                    <a:pt x="191" y="39"/>
                  </a:lnTo>
                  <a:lnTo>
                    <a:pt x="190" y="39"/>
                  </a:lnTo>
                  <a:lnTo>
                    <a:pt x="191" y="39"/>
                  </a:lnTo>
                  <a:lnTo>
                    <a:pt x="191" y="39"/>
                  </a:lnTo>
                  <a:lnTo>
                    <a:pt x="191" y="39"/>
                  </a:lnTo>
                  <a:lnTo>
                    <a:pt x="191" y="39"/>
                  </a:lnTo>
                  <a:lnTo>
                    <a:pt x="191" y="39"/>
                  </a:lnTo>
                  <a:lnTo>
                    <a:pt x="191" y="38"/>
                  </a:lnTo>
                  <a:lnTo>
                    <a:pt x="191" y="38"/>
                  </a:lnTo>
                  <a:lnTo>
                    <a:pt x="191" y="38"/>
                  </a:lnTo>
                  <a:lnTo>
                    <a:pt x="191" y="38"/>
                  </a:lnTo>
                  <a:lnTo>
                    <a:pt x="191" y="38"/>
                  </a:lnTo>
                  <a:lnTo>
                    <a:pt x="191" y="38"/>
                  </a:lnTo>
                  <a:close/>
                  <a:moveTo>
                    <a:pt x="194" y="36"/>
                  </a:moveTo>
                  <a:lnTo>
                    <a:pt x="194" y="36"/>
                  </a:lnTo>
                  <a:lnTo>
                    <a:pt x="194" y="36"/>
                  </a:lnTo>
                  <a:lnTo>
                    <a:pt x="194" y="36"/>
                  </a:lnTo>
                  <a:lnTo>
                    <a:pt x="194" y="36"/>
                  </a:lnTo>
                  <a:lnTo>
                    <a:pt x="196" y="36"/>
                  </a:lnTo>
                  <a:lnTo>
                    <a:pt x="194" y="36"/>
                  </a:lnTo>
                  <a:lnTo>
                    <a:pt x="194" y="36"/>
                  </a:lnTo>
                  <a:lnTo>
                    <a:pt x="194" y="38"/>
                  </a:lnTo>
                  <a:lnTo>
                    <a:pt x="194" y="38"/>
                  </a:lnTo>
                  <a:lnTo>
                    <a:pt x="194" y="36"/>
                  </a:lnTo>
                  <a:lnTo>
                    <a:pt x="194" y="36"/>
                  </a:lnTo>
                  <a:lnTo>
                    <a:pt x="194" y="36"/>
                  </a:lnTo>
                  <a:lnTo>
                    <a:pt x="194" y="36"/>
                  </a:lnTo>
                  <a:lnTo>
                    <a:pt x="194" y="36"/>
                  </a:lnTo>
                  <a:close/>
                  <a:moveTo>
                    <a:pt x="172" y="19"/>
                  </a:moveTo>
                  <a:lnTo>
                    <a:pt x="172" y="19"/>
                  </a:lnTo>
                  <a:lnTo>
                    <a:pt x="172" y="19"/>
                  </a:lnTo>
                  <a:lnTo>
                    <a:pt x="172" y="19"/>
                  </a:lnTo>
                  <a:lnTo>
                    <a:pt x="172" y="19"/>
                  </a:lnTo>
                  <a:lnTo>
                    <a:pt x="172" y="19"/>
                  </a:lnTo>
                  <a:close/>
                  <a:moveTo>
                    <a:pt x="162" y="19"/>
                  </a:moveTo>
                  <a:lnTo>
                    <a:pt x="162" y="19"/>
                  </a:lnTo>
                  <a:lnTo>
                    <a:pt x="162" y="19"/>
                  </a:lnTo>
                  <a:lnTo>
                    <a:pt x="162" y="19"/>
                  </a:lnTo>
                  <a:lnTo>
                    <a:pt x="162" y="18"/>
                  </a:lnTo>
                  <a:lnTo>
                    <a:pt x="162" y="18"/>
                  </a:lnTo>
                  <a:lnTo>
                    <a:pt x="163" y="19"/>
                  </a:lnTo>
                  <a:lnTo>
                    <a:pt x="162" y="19"/>
                  </a:lnTo>
                  <a:lnTo>
                    <a:pt x="162" y="19"/>
                  </a:lnTo>
                  <a:close/>
                  <a:moveTo>
                    <a:pt x="168" y="13"/>
                  </a:moveTo>
                  <a:lnTo>
                    <a:pt x="168" y="13"/>
                  </a:lnTo>
                  <a:lnTo>
                    <a:pt x="168" y="12"/>
                  </a:lnTo>
                  <a:lnTo>
                    <a:pt x="168" y="12"/>
                  </a:lnTo>
                  <a:lnTo>
                    <a:pt x="168" y="12"/>
                  </a:lnTo>
                  <a:lnTo>
                    <a:pt x="168" y="13"/>
                  </a:lnTo>
                  <a:lnTo>
                    <a:pt x="168" y="13"/>
                  </a:lnTo>
                  <a:lnTo>
                    <a:pt x="168" y="13"/>
                  </a:lnTo>
                  <a:close/>
                  <a:moveTo>
                    <a:pt x="1" y="4"/>
                  </a:moveTo>
                  <a:lnTo>
                    <a:pt x="1" y="4"/>
                  </a:lnTo>
                  <a:lnTo>
                    <a:pt x="1" y="4"/>
                  </a:lnTo>
                  <a:lnTo>
                    <a:pt x="1" y="4"/>
                  </a:lnTo>
                  <a:lnTo>
                    <a:pt x="1" y="4"/>
                  </a:lnTo>
                  <a:lnTo>
                    <a:pt x="1" y="4"/>
                  </a:lnTo>
                  <a:lnTo>
                    <a:pt x="1" y="4"/>
                  </a:lnTo>
                  <a:lnTo>
                    <a:pt x="1" y="4"/>
                  </a:lnTo>
                  <a:lnTo>
                    <a:pt x="1" y="4"/>
                  </a:lnTo>
                  <a:lnTo>
                    <a:pt x="0" y="4"/>
                  </a:lnTo>
                  <a:lnTo>
                    <a:pt x="0" y="4"/>
                  </a:lnTo>
                  <a:lnTo>
                    <a:pt x="0" y="5"/>
                  </a:lnTo>
                  <a:lnTo>
                    <a:pt x="0" y="6"/>
                  </a:lnTo>
                  <a:lnTo>
                    <a:pt x="0" y="5"/>
                  </a:lnTo>
                  <a:lnTo>
                    <a:pt x="0" y="5"/>
                  </a:lnTo>
                  <a:lnTo>
                    <a:pt x="0" y="4"/>
                  </a:lnTo>
                  <a:lnTo>
                    <a:pt x="0" y="4"/>
                  </a:lnTo>
                  <a:lnTo>
                    <a:pt x="0" y="4"/>
                  </a:lnTo>
                  <a:lnTo>
                    <a:pt x="0" y="4"/>
                  </a:lnTo>
                  <a:lnTo>
                    <a:pt x="0" y="4"/>
                  </a:lnTo>
                  <a:lnTo>
                    <a:pt x="0" y="3"/>
                  </a:lnTo>
                  <a:lnTo>
                    <a:pt x="0" y="4"/>
                  </a:lnTo>
                  <a:lnTo>
                    <a:pt x="1" y="4"/>
                  </a:lnTo>
                  <a:lnTo>
                    <a:pt x="1" y="4"/>
                  </a:lnTo>
                  <a:lnTo>
                    <a:pt x="1" y="4"/>
                  </a:lnTo>
                  <a:lnTo>
                    <a:pt x="1" y="4"/>
                  </a:lnTo>
                  <a:lnTo>
                    <a:pt x="1" y="3"/>
                  </a:lnTo>
                  <a:lnTo>
                    <a:pt x="1" y="3"/>
                  </a:lnTo>
                  <a:lnTo>
                    <a:pt x="1" y="3"/>
                  </a:lnTo>
                  <a:lnTo>
                    <a:pt x="1" y="3"/>
                  </a:lnTo>
                  <a:lnTo>
                    <a:pt x="1" y="3"/>
                  </a:lnTo>
                  <a:lnTo>
                    <a:pt x="1" y="4"/>
                  </a:lnTo>
                  <a:lnTo>
                    <a:pt x="1" y="4"/>
                  </a:lnTo>
                  <a:close/>
                  <a:moveTo>
                    <a:pt x="34" y="0"/>
                  </a:moveTo>
                  <a:lnTo>
                    <a:pt x="33" y="0"/>
                  </a:lnTo>
                  <a:lnTo>
                    <a:pt x="33" y="0"/>
                  </a:lnTo>
                  <a:lnTo>
                    <a:pt x="34" y="0"/>
                  </a:lnTo>
                  <a:lnTo>
                    <a:pt x="34" y="0"/>
                  </a:lnTo>
                  <a:lnTo>
                    <a:pt x="34" y="0"/>
                  </a:lnTo>
                  <a:lnTo>
                    <a:pt x="3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3" name="Freeform 887">
              <a:extLst>
                <a:ext uri="{FF2B5EF4-FFF2-40B4-BE49-F238E27FC236}">
                  <a16:creationId xmlns="" xmlns:a16="http://schemas.microsoft.com/office/drawing/2014/main" id="{8F57C236-2586-4747-814A-86178EE0F3F0}"/>
                </a:ext>
              </a:extLst>
            </p:cNvPr>
            <p:cNvSpPr>
              <a:spLocks noEditPoints="1"/>
            </p:cNvSpPr>
            <p:nvPr/>
          </p:nvSpPr>
          <p:spPr bwMode="auto">
            <a:xfrm>
              <a:off x="6222931" y="3023853"/>
              <a:ext cx="104668" cy="126368"/>
            </a:xfrm>
            <a:custGeom>
              <a:avLst/>
              <a:gdLst>
                <a:gd name="T0" fmla="*/ 5 w 82"/>
                <a:gd name="T1" fmla="*/ 48 h 99"/>
                <a:gd name="T2" fmla="*/ 50 w 82"/>
                <a:gd name="T3" fmla="*/ 0 h 99"/>
                <a:gd name="T4" fmla="*/ 59 w 82"/>
                <a:gd name="T5" fmla="*/ 1 h 99"/>
                <a:gd name="T6" fmla="*/ 64 w 82"/>
                <a:gd name="T7" fmla="*/ 2 h 99"/>
                <a:gd name="T8" fmla="*/ 62 w 82"/>
                <a:gd name="T9" fmla="*/ 11 h 99"/>
                <a:gd name="T10" fmla="*/ 63 w 82"/>
                <a:gd name="T11" fmla="*/ 16 h 99"/>
                <a:gd name="T12" fmla="*/ 68 w 82"/>
                <a:gd name="T13" fmla="*/ 16 h 99"/>
                <a:gd name="T14" fmla="*/ 76 w 82"/>
                <a:gd name="T15" fmla="*/ 15 h 99"/>
                <a:gd name="T16" fmla="*/ 80 w 82"/>
                <a:gd name="T17" fmla="*/ 21 h 99"/>
                <a:gd name="T18" fmla="*/ 78 w 82"/>
                <a:gd name="T19" fmla="*/ 28 h 99"/>
                <a:gd name="T20" fmla="*/ 73 w 82"/>
                <a:gd name="T21" fmla="*/ 33 h 99"/>
                <a:gd name="T22" fmla="*/ 73 w 82"/>
                <a:gd name="T23" fmla="*/ 40 h 99"/>
                <a:gd name="T24" fmla="*/ 77 w 82"/>
                <a:gd name="T25" fmla="*/ 43 h 99"/>
                <a:gd name="T26" fmla="*/ 81 w 82"/>
                <a:gd name="T27" fmla="*/ 49 h 99"/>
                <a:gd name="T28" fmla="*/ 81 w 82"/>
                <a:gd name="T29" fmla="*/ 57 h 99"/>
                <a:gd name="T30" fmla="*/ 81 w 82"/>
                <a:gd name="T31" fmla="*/ 64 h 99"/>
                <a:gd name="T32" fmla="*/ 77 w 82"/>
                <a:gd name="T33" fmla="*/ 69 h 99"/>
                <a:gd name="T34" fmla="*/ 75 w 82"/>
                <a:gd name="T35" fmla="*/ 76 h 99"/>
                <a:gd name="T36" fmla="*/ 71 w 82"/>
                <a:gd name="T37" fmla="*/ 70 h 99"/>
                <a:gd name="T38" fmla="*/ 66 w 82"/>
                <a:gd name="T39" fmla="*/ 75 h 99"/>
                <a:gd name="T40" fmla="*/ 61 w 82"/>
                <a:gd name="T41" fmla="*/ 72 h 99"/>
                <a:gd name="T42" fmla="*/ 56 w 82"/>
                <a:gd name="T43" fmla="*/ 67 h 99"/>
                <a:gd name="T44" fmla="*/ 54 w 82"/>
                <a:gd name="T45" fmla="*/ 70 h 99"/>
                <a:gd name="T46" fmla="*/ 43 w 82"/>
                <a:gd name="T47" fmla="*/ 75 h 99"/>
                <a:gd name="T48" fmla="*/ 41 w 82"/>
                <a:gd name="T49" fmla="*/ 78 h 99"/>
                <a:gd name="T50" fmla="*/ 42 w 82"/>
                <a:gd name="T51" fmla="*/ 85 h 99"/>
                <a:gd name="T52" fmla="*/ 45 w 82"/>
                <a:gd name="T53" fmla="*/ 90 h 99"/>
                <a:gd name="T54" fmla="*/ 43 w 82"/>
                <a:gd name="T55" fmla="*/ 95 h 99"/>
                <a:gd name="T56" fmla="*/ 37 w 82"/>
                <a:gd name="T57" fmla="*/ 95 h 99"/>
                <a:gd name="T58" fmla="*/ 32 w 82"/>
                <a:gd name="T59" fmla="*/ 96 h 99"/>
                <a:gd name="T60" fmla="*/ 25 w 82"/>
                <a:gd name="T61" fmla="*/ 86 h 99"/>
                <a:gd name="T62" fmla="*/ 17 w 82"/>
                <a:gd name="T63" fmla="*/ 76 h 99"/>
                <a:gd name="T64" fmla="*/ 20 w 82"/>
                <a:gd name="T65" fmla="*/ 77 h 99"/>
                <a:gd name="T66" fmla="*/ 19 w 82"/>
                <a:gd name="T67" fmla="*/ 76 h 99"/>
                <a:gd name="T68" fmla="*/ 14 w 82"/>
                <a:gd name="T69" fmla="*/ 75 h 99"/>
                <a:gd name="T70" fmla="*/ 13 w 82"/>
                <a:gd name="T71" fmla="*/ 74 h 99"/>
                <a:gd name="T72" fmla="*/ 10 w 82"/>
                <a:gd name="T73" fmla="*/ 68 h 99"/>
                <a:gd name="T74" fmla="*/ 11 w 82"/>
                <a:gd name="T75" fmla="*/ 67 h 99"/>
                <a:gd name="T76" fmla="*/ 9 w 82"/>
                <a:gd name="T77" fmla="*/ 65 h 99"/>
                <a:gd name="T78" fmla="*/ 5 w 82"/>
                <a:gd name="T79" fmla="*/ 56 h 99"/>
                <a:gd name="T80" fmla="*/ 9 w 82"/>
                <a:gd name="T81" fmla="*/ 61 h 99"/>
                <a:gd name="T82" fmla="*/ 11 w 82"/>
                <a:gd name="T83" fmla="*/ 61 h 99"/>
                <a:gd name="T84" fmla="*/ 10 w 82"/>
                <a:gd name="T85" fmla="*/ 58 h 99"/>
                <a:gd name="T86" fmla="*/ 6 w 82"/>
                <a:gd name="T87" fmla="*/ 57 h 99"/>
                <a:gd name="T88" fmla="*/ 3 w 82"/>
                <a:gd name="T89" fmla="*/ 53 h 99"/>
                <a:gd name="T90" fmla="*/ 2 w 82"/>
                <a:gd name="T91" fmla="*/ 48 h 99"/>
                <a:gd name="T92" fmla="*/ 3 w 82"/>
                <a:gd name="T93" fmla="*/ 48 h 99"/>
                <a:gd name="T94" fmla="*/ 5 w 82"/>
                <a:gd name="T95" fmla="*/ 48 h 99"/>
                <a:gd name="T96" fmla="*/ 9 w 82"/>
                <a:gd name="T97" fmla="*/ 43 h 99"/>
                <a:gd name="T98" fmla="*/ 10 w 82"/>
                <a:gd name="T99" fmla="*/ 32 h 99"/>
                <a:gd name="T100" fmla="*/ 12 w 82"/>
                <a:gd name="T101" fmla="*/ 34 h 99"/>
                <a:gd name="T102" fmla="*/ 17 w 82"/>
                <a:gd name="T103" fmla="*/ 35 h 99"/>
                <a:gd name="T104" fmla="*/ 16 w 82"/>
                <a:gd name="T105" fmla="*/ 34 h 99"/>
                <a:gd name="T106" fmla="*/ 11 w 82"/>
                <a:gd name="T107" fmla="*/ 29 h 99"/>
                <a:gd name="T108" fmla="*/ 11 w 82"/>
                <a:gd name="T109" fmla="*/ 27 h 99"/>
                <a:gd name="T110" fmla="*/ 13 w 82"/>
                <a:gd name="T111" fmla="*/ 28 h 99"/>
                <a:gd name="T112" fmla="*/ 13 w 82"/>
                <a:gd name="T113" fmla="*/ 21 h 99"/>
                <a:gd name="T114" fmla="*/ 19 w 82"/>
                <a:gd name="T115" fmla="*/ 21 h 99"/>
                <a:gd name="T116" fmla="*/ 38 w 82"/>
                <a:gd name="T117" fmla="*/ 13 h 99"/>
                <a:gd name="T118" fmla="*/ 38 w 82"/>
                <a:gd name="T11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99">
                  <a:moveTo>
                    <a:pt x="5" y="49"/>
                  </a:moveTo>
                  <a:lnTo>
                    <a:pt x="4" y="49"/>
                  </a:lnTo>
                  <a:lnTo>
                    <a:pt x="4" y="48"/>
                  </a:lnTo>
                  <a:lnTo>
                    <a:pt x="4" y="47"/>
                  </a:lnTo>
                  <a:lnTo>
                    <a:pt x="5" y="47"/>
                  </a:lnTo>
                  <a:lnTo>
                    <a:pt x="5" y="46"/>
                  </a:lnTo>
                  <a:lnTo>
                    <a:pt x="5" y="47"/>
                  </a:lnTo>
                  <a:lnTo>
                    <a:pt x="5" y="48"/>
                  </a:lnTo>
                  <a:lnTo>
                    <a:pt x="5" y="49"/>
                  </a:lnTo>
                  <a:close/>
                  <a:moveTo>
                    <a:pt x="43" y="0"/>
                  </a:moveTo>
                  <a:lnTo>
                    <a:pt x="45" y="0"/>
                  </a:lnTo>
                  <a:lnTo>
                    <a:pt x="46" y="0"/>
                  </a:lnTo>
                  <a:lnTo>
                    <a:pt x="47" y="0"/>
                  </a:lnTo>
                  <a:lnTo>
                    <a:pt x="48" y="0"/>
                  </a:lnTo>
                  <a:lnTo>
                    <a:pt x="49" y="0"/>
                  </a:lnTo>
                  <a:lnTo>
                    <a:pt x="50" y="0"/>
                  </a:lnTo>
                  <a:lnTo>
                    <a:pt x="52" y="0"/>
                  </a:lnTo>
                  <a:lnTo>
                    <a:pt x="53" y="0"/>
                  </a:lnTo>
                  <a:lnTo>
                    <a:pt x="54" y="0"/>
                  </a:lnTo>
                  <a:lnTo>
                    <a:pt x="54" y="1"/>
                  </a:lnTo>
                  <a:lnTo>
                    <a:pt x="54" y="0"/>
                  </a:lnTo>
                  <a:lnTo>
                    <a:pt x="55" y="1"/>
                  </a:lnTo>
                  <a:lnTo>
                    <a:pt x="57" y="1"/>
                  </a:lnTo>
                  <a:lnTo>
                    <a:pt x="59" y="1"/>
                  </a:lnTo>
                  <a:lnTo>
                    <a:pt x="60" y="1"/>
                  </a:lnTo>
                  <a:lnTo>
                    <a:pt x="61" y="1"/>
                  </a:lnTo>
                  <a:lnTo>
                    <a:pt x="62" y="1"/>
                  </a:lnTo>
                  <a:lnTo>
                    <a:pt x="62" y="0"/>
                  </a:lnTo>
                  <a:lnTo>
                    <a:pt x="63" y="0"/>
                  </a:lnTo>
                  <a:lnTo>
                    <a:pt x="63" y="1"/>
                  </a:lnTo>
                  <a:lnTo>
                    <a:pt x="64" y="1"/>
                  </a:lnTo>
                  <a:lnTo>
                    <a:pt x="64" y="2"/>
                  </a:lnTo>
                  <a:lnTo>
                    <a:pt x="64" y="4"/>
                  </a:lnTo>
                  <a:lnTo>
                    <a:pt x="64" y="5"/>
                  </a:lnTo>
                  <a:lnTo>
                    <a:pt x="63" y="5"/>
                  </a:lnTo>
                  <a:lnTo>
                    <a:pt x="63" y="6"/>
                  </a:lnTo>
                  <a:lnTo>
                    <a:pt x="63" y="7"/>
                  </a:lnTo>
                  <a:lnTo>
                    <a:pt x="63" y="8"/>
                  </a:lnTo>
                  <a:lnTo>
                    <a:pt x="62" y="9"/>
                  </a:lnTo>
                  <a:lnTo>
                    <a:pt x="62" y="11"/>
                  </a:lnTo>
                  <a:lnTo>
                    <a:pt x="62" y="12"/>
                  </a:lnTo>
                  <a:lnTo>
                    <a:pt x="63" y="12"/>
                  </a:lnTo>
                  <a:lnTo>
                    <a:pt x="63" y="13"/>
                  </a:lnTo>
                  <a:lnTo>
                    <a:pt x="63" y="14"/>
                  </a:lnTo>
                  <a:lnTo>
                    <a:pt x="63" y="15"/>
                  </a:lnTo>
                  <a:lnTo>
                    <a:pt x="64" y="15"/>
                  </a:lnTo>
                  <a:lnTo>
                    <a:pt x="63" y="15"/>
                  </a:lnTo>
                  <a:lnTo>
                    <a:pt x="63" y="16"/>
                  </a:lnTo>
                  <a:lnTo>
                    <a:pt x="62" y="16"/>
                  </a:lnTo>
                  <a:lnTo>
                    <a:pt x="63" y="16"/>
                  </a:lnTo>
                  <a:lnTo>
                    <a:pt x="63" y="18"/>
                  </a:lnTo>
                  <a:lnTo>
                    <a:pt x="64" y="18"/>
                  </a:lnTo>
                  <a:lnTo>
                    <a:pt x="64" y="16"/>
                  </a:lnTo>
                  <a:lnTo>
                    <a:pt x="66" y="16"/>
                  </a:lnTo>
                  <a:lnTo>
                    <a:pt x="67" y="16"/>
                  </a:lnTo>
                  <a:lnTo>
                    <a:pt x="68" y="16"/>
                  </a:lnTo>
                  <a:lnTo>
                    <a:pt x="69" y="15"/>
                  </a:lnTo>
                  <a:lnTo>
                    <a:pt x="70" y="15"/>
                  </a:lnTo>
                  <a:lnTo>
                    <a:pt x="71" y="15"/>
                  </a:lnTo>
                  <a:lnTo>
                    <a:pt x="71" y="14"/>
                  </a:lnTo>
                  <a:lnTo>
                    <a:pt x="74" y="14"/>
                  </a:lnTo>
                  <a:lnTo>
                    <a:pt x="75" y="14"/>
                  </a:lnTo>
                  <a:lnTo>
                    <a:pt x="75" y="15"/>
                  </a:lnTo>
                  <a:lnTo>
                    <a:pt x="76" y="15"/>
                  </a:lnTo>
                  <a:lnTo>
                    <a:pt x="76" y="14"/>
                  </a:lnTo>
                  <a:lnTo>
                    <a:pt x="77" y="15"/>
                  </a:lnTo>
                  <a:lnTo>
                    <a:pt x="78" y="15"/>
                  </a:lnTo>
                  <a:lnTo>
                    <a:pt x="78" y="16"/>
                  </a:lnTo>
                  <a:lnTo>
                    <a:pt x="78" y="18"/>
                  </a:lnTo>
                  <a:lnTo>
                    <a:pt x="78" y="19"/>
                  </a:lnTo>
                  <a:lnTo>
                    <a:pt x="80" y="20"/>
                  </a:lnTo>
                  <a:lnTo>
                    <a:pt x="80" y="21"/>
                  </a:lnTo>
                  <a:lnTo>
                    <a:pt x="81" y="21"/>
                  </a:lnTo>
                  <a:lnTo>
                    <a:pt x="81" y="22"/>
                  </a:lnTo>
                  <a:lnTo>
                    <a:pt x="81" y="23"/>
                  </a:lnTo>
                  <a:lnTo>
                    <a:pt x="81" y="25"/>
                  </a:lnTo>
                  <a:lnTo>
                    <a:pt x="80" y="25"/>
                  </a:lnTo>
                  <a:lnTo>
                    <a:pt x="80" y="26"/>
                  </a:lnTo>
                  <a:lnTo>
                    <a:pt x="80" y="27"/>
                  </a:lnTo>
                  <a:lnTo>
                    <a:pt x="78" y="28"/>
                  </a:lnTo>
                  <a:lnTo>
                    <a:pt x="77" y="28"/>
                  </a:lnTo>
                  <a:lnTo>
                    <a:pt x="76" y="28"/>
                  </a:lnTo>
                  <a:lnTo>
                    <a:pt x="75" y="28"/>
                  </a:lnTo>
                  <a:lnTo>
                    <a:pt x="75" y="29"/>
                  </a:lnTo>
                  <a:lnTo>
                    <a:pt x="75" y="30"/>
                  </a:lnTo>
                  <a:lnTo>
                    <a:pt x="74" y="30"/>
                  </a:lnTo>
                  <a:lnTo>
                    <a:pt x="74" y="32"/>
                  </a:lnTo>
                  <a:lnTo>
                    <a:pt x="73" y="33"/>
                  </a:lnTo>
                  <a:lnTo>
                    <a:pt x="73" y="34"/>
                  </a:lnTo>
                  <a:lnTo>
                    <a:pt x="73" y="35"/>
                  </a:lnTo>
                  <a:lnTo>
                    <a:pt x="73" y="36"/>
                  </a:lnTo>
                  <a:lnTo>
                    <a:pt x="74" y="36"/>
                  </a:lnTo>
                  <a:lnTo>
                    <a:pt x="74" y="37"/>
                  </a:lnTo>
                  <a:lnTo>
                    <a:pt x="73" y="37"/>
                  </a:lnTo>
                  <a:lnTo>
                    <a:pt x="73" y="39"/>
                  </a:lnTo>
                  <a:lnTo>
                    <a:pt x="73" y="40"/>
                  </a:lnTo>
                  <a:lnTo>
                    <a:pt x="73" y="41"/>
                  </a:lnTo>
                  <a:lnTo>
                    <a:pt x="74" y="41"/>
                  </a:lnTo>
                  <a:lnTo>
                    <a:pt x="75" y="41"/>
                  </a:lnTo>
                  <a:lnTo>
                    <a:pt x="76" y="41"/>
                  </a:lnTo>
                  <a:lnTo>
                    <a:pt x="76" y="42"/>
                  </a:lnTo>
                  <a:lnTo>
                    <a:pt x="76" y="43"/>
                  </a:lnTo>
                  <a:lnTo>
                    <a:pt x="76" y="44"/>
                  </a:lnTo>
                  <a:lnTo>
                    <a:pt x="77" y="43"/>
                  </a:lnTo>
                  <a:lnTo>
                    <a:pt x="78" y="43"/>
                  </a:lnTo>
                  <a:lnTo>
                    <a:pt x="80" y="44"/>
                  </a:lnTo>
                  <a:lnTo>
                    <a:pt x="81" y="44"/>
                  </a:lnTo>
                  <a:lnTo>
                    <a:pt x="81" y="46"/>
                  </a:lnTo>
                  <a:lnTo>
                    <a:pt x="81" y="47"/>
                  </a:lnTo>
                  <a:lnTo>
                    <a:pt x="82" y="47"/>
                  </a:lnTo>
                  <a:lnTo>
                    <a:pt x="81" y="47"/>
                  </a:lnTo>
                  <a:lnTo>
                    <a:pt x="81" y="49"/>
                  </a:lnTo>
                  <a:lnTo>
                    <a:pt x="81" y="50"/>
                  </a:lnTo>
                  <a:lnTo>
                    <a:pt x="81" y="51"/>
                  </a:lnTo>
                  <a:lnTo>
                    <a:pt x="80" y="51"/>
                  </a:lnTo>
                  <a:lnTo>
                    <a:pt x="80" y="53"/>
                  </a:lnTo>
                  <a:lnTo>
                    <a:pt x="81" y="54"/>
                  </a:lnTo>
                  <a:lnTo>
                    <a:pt x="81" y="55"/>
                  </a:lnTo>
                  <a:lnTo>
                    <a:pt x="81" y="56"/>
                  </a:lnTo>
                  <a:lnTo>
                    <a:pt x="81" y="57"/>
                  </a:lnTo>
                  <a:lnTo>
                    <a:pt x="81" y="58"/>
                  </a:lnTo>
                  <a:lnTo>
                    <a:pt x="81" y="60"/>
                  </a:lnTo>
                  <a:lnTo>
                    <a:pt x="81" y="61"/>
                  </a:lnTo>
                  <a:lnTo>
                    <a:pt x="81" y="62"/>
                  </a:lnTo>
                  <a:lnTo>
                    <a:pt x="80" y="62"/>
                  </a:lnTo>
                  <a:lnTo>
                    <a:pt x="80" y="63"/>
                  </a:lnTo>
                  <a:lnTo>
                    <a:pt x="81" y="63"/>
                  </a:lnTo>
                  <a:lnTo>
                    <a:pt x="81" y="64"/>
                  </a:lnTo>
                  <a:lnTo>
                    <a:pt x="80" y="64"/>
                  </a:lnTo>
                  <a:lnTo>
                    <a:pt x="80" y="65"/>
                  </a:lnTo>
                  <a:lnTo>
                    <a:pt x="80" y="67"/>
                  </a:lnTo>
                  <a:lnTo>
                    <a:pt x="78" y="68"/>
                  </a:lnTo>
                  <a:lnTo>
                    <a:pt x="77" y="68"/>
                  </a:lnTo>
                  <a:lnTo>
                    <a:pt x="77" y="69"/>
                  </a:lnTo>
                  <a:lnTo>
                    <a:pt x="78" y="69"/>
                  </a:lnTo>
                  <a:lnTo>
                    <a:pt x="77" y="69"/>
                  </a:lnTo>
                  <a:lnTo>
                    <a:pt x="77" y="70"/>
                  </a:lnTo>
                  <a:lnTo>
                    <a:pt x="77" y="71"/>
                  </a:lnTo>
                  <a:lnTo>
                    <a:pt x="76" y="71"/>
                  </a:lnTo>
                  <a:lnTo>
                    <a:pt x="76" y="72"/>
                  </a:lnTo>
                  <a:lnTo>
                    <a:pt x="77" y="74"/>
                  </a:lnTo>
                  <a:lnTo>
                    <a:pt x="76" y="75"/>
                  </a:lnTo>
                  <a:lnTo>
                    <a:pt x="76" y="76"/>
                  </a:lnTo>
                  <a:lnTo>
                    <a:pt x="75" y="76"/>
                  </a:lnTo>
                  <a:lnTo>
                    <a:pt x="74" y="76"/>
                  </a:lnTo>
                  <a:lnTo>
                    <a:pt x="73" y="76"/>
                  </a:lnTo>
                  <a:lnTo>
                    <a:pt x="73" y="75"/>
                  </a:lnTo>
                  <a:lnTo>
                    <a:pt x="73" y="74"/>
                  </a:lnTo>
                  <a:lnTo>
                    <a:pt x="73" y="72"/>
                  </a:lnTo>
                  <a:lnTo>
                    <a:pt x="71" y="72"/>
                  </a:lnTo>
                  <a:lnTo>
                    <a:pt x="71" y="71"/>
                  </a:lnTo>
                  <a:lnTo>
                    <a:pt x="71" y="70"/>
                  </a:lnTo>
                  <a:lnTo>
                    <a:pt x="70" y="70"/>
                  </a:lnTo>
                  <a:lnTo>
                    <a:pt x="70" y="71"/>
                  </a:lnTo>
                  <a:lnTo>
                    <a:pt x="69" y="72"/>
                  </a:lnTo>
                  <a:lnTo>
                    <a:pt x="69" y="74"/>
                  </a:lnTo>
                  <a:lnTo>
                    <a:pt x="68" y="74"/>
                  </a:lnTo>
                  <a:lnTo>
                    <a:pt x="68" y="75"/>
                  </a:lnTo>
                  <a:lnTo>
                    <a:pt x="67" y="75"/>
                  </a:lnTo>
                  <a:lnTo>
                    <a:pt x="66" y="75"/>
                  </a:lnTo>
                  <a:lnTo>
                    <a:pt x="63" y="74"/>
                  </a:lnTo>
                  <a:lnTo>
                    <a:pt x="62" y="75"/>
                  </a:lnTo>
                  <a:lnTo>
                    <a:pt x="61" y="74"/>
                  </a:lnTo>
                  <a:lnTo>
                    <a:pt x="60" y="74"/>
                  </a:lnTo>
                  <a:lnTo>
                    <a:pt x="60" y="75"/>
                  </a:lnTo>
                  <a:lnTo>
                    <a:pt x="60" y="74"/>
                  </a:lnTo>
                  <a:lnTo>
                    <a:pt x="61" y="74"/>
                  </a:lnTo>
                  <a:lnTo>
                    <a:pt x="61" y="72"/>
                  </a:lnTo>
                  <a:lnTo>
                    <a:pt x="60" y="72"/>
                  </a:lnTo>
                  <a:lnTo>
                    <a:pt x="60" y="71"/>
                  </a:lnTo>
                  <a:lnTo>
                    <a:pt x="59" y="71"/>
                  </a:lnTo>
                  <a:lnTo>
                    <a:pt x="59" y="70"/>
                  </a:lnTo>
                  <a:lnTo>
                    <a:pt x="59" y="69"/>
                  </a:lnTo>
                  <a:lnTo>
                    <a:pt x="57" y="68"/>
                  </a:lnTo>
                  <a:lnTo>
                    <a:pt x="57" y="67"/>
                  </a:lnTo>
                  <a:lnTo>
                    <a:pt x="56" y="67"/>
                  </a:lnTo>
                  <a:lnTo>
                    <a:pt x="56" y="65"/>
                  </a:lnTo>
                  <a:lnTo>
                    <a:pt x="55" y="65"/>
                  </a:lnTo>
                  <a:lnTo>
                    <a:pt x="54" y="65"/>
                  </a:lnTo>
                  <a:lnTo>
                    <a:pt x="54" y="67"/>
                  </a:lnTo>
                  <a:lnTo>
                    <a:pt x="53" y="67"/>
                  </a:lnTo>
                  <a:lnTo>
                    <a:pt x="53" y="69"/>
                  </a:lnTo>
                  <a:lnTo>
                    <a:pt x="53" y="70"/>
                  </a:lnTo>
                  <a:lnTo>
                    <a:pt x="54" y="70"/>
                  </a:lnTo>
                  <a:lnTo>
                    <a:pt x="53" y="70"/>
                  </a:lnTo>
                  <a:lnTo>
                    <a:pt x="53" y="71"/>
                  </a:lnTo>
                  <a:lnTo>
                    <a:pt x="53" y="72"/>
                  </a:lnTo>
                  <a:lnTo>
                    <a:pt x="53" y="74"/>
                  </a:lnTo>
                  <a:lnTo>
                    <a:pt x="47" y="75"/>
                  </a:lnTo>
                  <a:lnTo>
                    <a:pt x="46" y="74"/>
                  </a:lnTo>
                  <a:lnTo>
                    <a:pt x="45" y="74"/>
                  </a:lnTo>
                  <a:lnTo>
                    <a:pt x="43" y="75"/>
                  </a:lnTo>
                  <a:lnTo>
                    <a:pt x="42" y="75"/>
                  </a:lnTo>
                  <a:lnTo>
                    <a:pt x="42" y="74"/>
                  </a:lnTo>
                  <a:lnTo>
                    <a:pt x="41" y="74"/>
                  </a:lnTo>
                  <a:lnTo>
                    <a:pt x="40" y="74"/>
                  </a:lnTo>
                  <a:lnTo>
                    <a:pt x="41" y="75"/>
                  </a:lnTo>
                  <a:lnTo>
                    <a:pt x="40" y="76"/>
                  </a:lnTo>
                  <a:lnTo>
                    <a:pt x="41" y="77"/>
                  </a:lnTo>
                  <a:lnTo>
                    <a:pt x="41" y="78"/>
                  </a:lnTo>
                  <a:lnTo>
                    <a:pt x="41" y="79"/>
                  </a:lnTo>
                  <a:lnTo>
                    <a:pt x="40" y="81"/>
                  </a:lnTo>
                  <a:lnTo>
                    <a:pt x="40" y="82"/>
                  </a:lnTo>
                  <a:lnTo>
                    <a:pt x="41" y="82"/>
                  </a:lnTo>
                  <a:lnTo>
                    <a:pt x="42" y="83"/>
                  </a:lnTo>
                  <a:lnTo>
                    <a:pt x="43" y="84"/>
                  </a:lnTo>
                  <a:lnTo>
                    <a:pt x="43" y="85"/>
                  </a:lnTo>
                  <a:lnTo>
                    <a:pt x="42" y="85"/>
                  </a:lnTo>
                  <a:lnTo>
                    <a:pt x="42" y="86"/>
                  </a:lnTo>
                  <a:lnTo>
                    <a:pt x="42" y="88"/>
                  </a:lnTo>
                  <a:lnTo>
                    <a:pt x="43" y="88"/>
                  </a:lnTo>
                  <a:lnTo>
                    <a:pt x="43" y="89"/>
                  </a:lnTo>
                  <a:lnTo>
                    <a:pt x="45" y="89"/>
                  </a:lnTo>
                  <a:lnTo>
                    <a:pt x="46" y="89"/>
                  </a:lnTo>
                  <a:lnTo>
                    <a:pt x="46" y="90"/>
                  </a:lnTo>
                  <a:lnTo>
                    <a:pt x="45" y="90"/>
                  </a:lnTo>
                  <a:lnTo>
                    <a:pt x="45" y="91"/>
                  </a:lnTo>
                  <a:lnTo>
                    <a:pt x="43" y="92"/>
                  </a:lnTo>
                  <a:lnTo>
                    <a:pt x="43" y="93"/>
                  </a:lnTo>
                  <a:lnTo>
                    <a:pt x="45" y="93"/>
                  </a:lnTo>
                  <a:lnTo>
                    <a:pt x="45" y="95"/>
                  </a:lnTo>
                  <a:lnTo>
                    <a:pt x="45" y="96"/>
                  </a:lnTo>
                  <a:lnTo>
                    <a:pt x="43" y="96"/>
                  </a:lnTo>
                  <a:lnTo>
                    <a:pt x="43" y="95"/>
                  </a:lnTo>
                  <a:lnTo>
                    <a:pt x="42" y="95"/>
                  </a:lnTo>
                  <a:lnTo>
                    <a:pt x="42" y="96"/>
                  </a:lnTo>
                  <a:lnTo>
                    <a:pt x="41" y="95"/>
                  </a:lnTo>
                  <a:lnTo>
                    <a:pt x="40" y="92"/>
                  </a:lnTo>
                  <a:lnTo>
                    <a:pt x="39" y="92"/>
                  </a:lnTo>
                  <a:lnTo>
                    <a:pt x="39" y="93"/>
                  </a:lnTo>
                  <a:lnTo>
                    <a:pt x="38" y="93"/>
                  </a:lnTo>
                  <a:lnTo>
                    <a:pt x="37" y="95"/>
                  </a:lnTo>
                  <a:lnTo>
                    <a:pt x="35" y="95"/>
                  </a:lnTo>
                  <a:lnTo>
                    <a:pt x="35" y="96"/>
                  </a:lnTo>
                  <a:lnTo>
                    <a:pt x="34" y="98"/>
                  </a:lnTo>
                  <a:lnTo>
                    <a:pt x="34" y="99"/>
                  </a:lnTo>
                  <a:lnTo>
                    <a:pt x="33" y="98"/>
                  </a:lnTo>
                  <a:lnTo>
                    <a:pt x="33" y="97"/>
                  </a:lnTo>
                  <a:lnTo>
                    <a:pt x="32" y="97"/>
                  </a:lnTo>
                  <a:lnTo>
                    <a:pt x="32" y="96"/>
                  </a:lnTo>
                  <a:lnTo>
                    <a:pt x="32" y="95"/>
                  </a:lnTo>
                  <a:lnTo>
                    <a:pt x="30" y="93"/>
                  </a:lnTo>
                  <a:lnTo>
                    <a:pt x="27" y="91"/>
                  </a:lnTo>
                  <a:lnTo>
                    <a:pt x="27" y="90"/>
                  </a:lnTo>
                  <a:lnTo>
                    <a:pt x="27" y="89"/>
                  </a:lnTo>
                  <a:lnTo>
                    <a:pt x="26" y="89"/>
                  </a:lnTo>
                  <a:lnTo>
                    <a:pt x="26" y="88"/>
                  </a:lnTo>
                  <a:lnTo>
                    <a:pt x="25" y="86"/>
                  </a:lnTo>
                  <a:lnTo>
                    <a:pt x="24" y="85"/>
                  </a:lnTo>
                  <a:lnTo>
                    <a:pt x="21" y="83"/>
                  </a:lnTo>
                  <a:lnTo>
                    <a:pt x="19" y="81"/>
                  </a:lnTo>
                  <a:lnTo>
                    <a:pt x="18" y="81"/>
                  </a:lnTo>
                  <a:lnTo>
                    <a:pt x="17" y="79"/>
                  </a:lnTo>
                  <a:lnTo>
                    <a:pt x="14" y="76"/>
                  </a:lnTo>
                  <a:lnTo>
                    <a:pt x="16" y="76"/>
                  </a:lnTo>
                  <a:lnTo>
                    <a:pt x="17" y="76"/>
                  </a:lnTo>
                  <a:lnTo>
                    <a:pt x="17" y="77"/>
                  </a:lnTo>
                  <a:lnTo>
                    <a:pt x="18" y="77"/>
                  </a:lnTo>
                  <a:lnTo>
                    <a:pt x="18" y="78"/>
                  </a:lnTo>
                  <a:lnTo>
                    <a:pt x="18" y="77"/>
                  </a:lnTo>
                  <a:lnTo>
                    <a:pt x="18" y="78"/>
                  </a:lnTo>
                  <a:lnTo>
                    <a:pt x="19" y="78"/>
                  </a:lnTo>
                  <a:lnTo>
                    <a:pt x="19" y="77"/>
                  </a:lnTo>
                  <a:lnTo>
                    <a:pt x="20" y="77"/>
                  </a:lnTo>
                  <a:lnTo>
                    <a:pt x="21" y="77"/>
                  </a:lnTo>
                  <a:lnTo>
                    <a:pt x="20" y="77"/>
                  </a:lnTo>
                  <a:lnTo>
                    <a:pt x="20" y="76"/>
                  </a:lnTo>
                  <a:lnTo>
                    <a:pt x="19" y="76"/>
                  </a:lnTo>
                  <a:lnTo>
                    <a:pt x="20" y="76"/>
                  </a:lnTo>
                  <a:lnTo>
                    <a:pt x="20" y="77"/>
                  </a:lnTo>
                  <a:lnTo>
                    <a:pt x="19" y="77"/>
                  </a:lnTo>
                  <a:lnTo>
                    <a:pt x="19" y="76"/>
                  </a:lnTo>
                  <a:lnTo>
                    <a:pt x="19" y="77"/>
                  </a:lnTo>
                  <a:lnTo>
                    <a:pt x="18" y="77"/>
                  </a:lnTo>
                  <a:lnTo>
                    <a:pt x="18" y="76"/>
                  </a:lnTo>
                  <a:lnTo>
                    <a:pt x="17" y="75"/>
                  </a:lnTo>
                  <a:lnTo>
                    <a:pt x="16" y="75"/>
                  </a:lnTo>
                  <a:lnTo>
                    <a:pt x="16" y="76"/>
                  </a:lnTo>
                  <a:lnTo>
                    <a:pt x="14" y="76"/>
                  </a:lnTo>
                  <a:lnTo>
                    <a:pt x="14" y="75"/>
                  </a:lnTo>
                  <a:lnTo>
                    <a:pt x="16" y="75"/>
                  </a:lnTo>
                  <a:lnTo>
                    <a:pt x="14" y="75"/>
                  </a:lnTo>
                  <a:lnTo>
                    <a:pt x="13" y="75"/>
                  </a:lnTo>
                  <a:lnTo>
                    <a:pt x="13" y="74"/>
                  </a:lnTo>
                  <a:lnTo>
                    <a:pt x="13" y="75"/>
                  </a:lnTo>
                  <a:lnTo>
                    <a:pt x="14" y="75"/>
                  </a:lnTo>
                  <a:lnTo>
                    <a:pt x="13" y="75"/>
                  </a:lnTo>
                  <a:lnTo>
                    <a:pt x="13" y="74"/>
                  </a:lnTo>
                  <a:lnTo>
                    <a:pt x="12" y="71"/>
                  </a:lnTo>
                  <a:lnTo>
                    <a:pt x="11" y="70"/>
                  </a:lnTo>
                  <a:lnTo>
                    <a:pt x="11" y="69"/>
                  </a:lnTo>
                  <a:lnTo>
                    <a:pt x="10" y="69"/>
                  </a:lnTo>
                  <a:lnTo>
                    <a:pt x="10" y="68"/>
                  </a:lnTo>
                  <a:lnTo>
                    <a:pt x="9" y="67"/>
                  </a:lnTo>
                  <a:lnTo>
                    <a:pt x="10" y="67"/>
                  </a:lnTo>
                  <a:lnTo>
                    <a:pt x="10" y="68"/>
                  </a:lnTo>
                  <a:lnTo>
                    <a:pt x="10" y="67"/>
                  </a:lnTo>
                  <a:lnTo>
                    <a:pt x="11" y="67"/>
                  </a:lnTo>
                  <a:lnTo>
                    <a:pt x="11" y="68"/>
                  </a:lnTo>
                  <a:lnTo>
                    <a:pt x="12" y="68"/>
                  </a:lnTo>
                  <a:lnTo>
                    <a:pt x="12" y="69"/>
                  </a:lnTo>
                  <a:lnTo>
                    <a:pt x="12" y="68"/>
                  </a:lnTo>
                  <a:lnTo>
                    <a:pt x="12" y="67"/>
                  </a:lnTo>
                  <a:lnTo>
                    <a:pt x="11" y="67"/>
                  </a:lnTo>
                  <a:lnTo>
                    <a:pt x="11" y="65"/>
                  </a:lnTo>
                  <a:lnTo>
                    <a:pt x="11" y="67"/>
                  </a:lnTo>
                  <a:lnTo>
                    <a:pt x="11" y="65"/>
                  </a:lnTo>
                  <a:lnTo>
                    <a:pt x="11" y="67"/>
                  </a:lnTo>
                  <a:lnTo>
                    <a:pt x="10" y="65"/>
                  </a:lnTo>
                  <a:lnTo>
                    <a:pt x="10" y="67"/>
                  </a:lnTo>
                  <a:lnTo>
                    <a:pt x="9" y="67"/>
                  </a:lnTo>
                  <a:lnTo>
                    <a:pt x="9" y="65"/>
                  </a:lnTo>
                  <a:lnTo>
                    <a:pt x="9" y="64"/>
                  </a:lnTo>
                  <a:lnTo>
                    <a:pt x="9" y="63"/>
                  </a:lnTo>
                  <a:lnTo>
                    <a:pt x="7" y="63"/>
                  </a:lnTo>
                  <a:lnTo>
                    <a:pt x="7" y="62"/>
                  </a:lnTo>
                  <a:lnTo>
                    <a:pt x="7" y="61"/>
                  </a:lnTo>
                  <a:lnTo>
                    <a:pt x="6" y="61"/>
                  </a:lnTo>
                  <a:lnTo>
                    <a:pt x="5" y="57"/>
                  </a:lnTo>
                  <a:lnTo>
                    <a:pt x="5" y="56"/>
                  </a:lnTo>
                  <a:lnTo>
                    <a:pt x="4" y="56"/>
                  </a:lnTo>
                  <a:lnTo>
                    <a:pt x="5" y="56"/>
                  </a:lnTo>
                  <a:lnTo>
                    <a:pt x="5" y="57"/>
                  </a:lnTo>
                  <a:lnTo>
                    <a:pt x="6" y="58"/>
                  </a:lnTo>
                  <a:lnTo>
                    <a:pt x="6" y="60"/>
                  </a:lnTo>
                  <a:lnTo>
                    <a:pt x="7" y="60"/>
                  </a:lnTo>
                  <a:lnTo>
                    <a:pt x="7" y="61"/>
                  </a:lnTo>
                  <a:lnTo>
                    <a:pt x="9" y="61"/>
                  </a:lnTo>
                  <a:lnTo>
                    <a:pt x="9" y="63"/>
                  </a:lnTo>
                  <a:lnTo>
                    <a:pt x="10" y="63"/>
                  </a:lnTo>
                  <a:lnTo>
                    <a:pt x="10" y="62"/>
                  </a:lnTo>
                  <a:lnTo>
                    <a:pt x="10" y="63"/>
                  </a:lnTo>
                  <a:lnTo>
                    <a:pt x="11" y="63"/>
                  </a:lnTo>
                  <a:lnTo>
                    <a:pt x="11" y="62"/>
                  </a:lnTo>
                  <a:lnTo>
                    <a:pt x="12" y="62"/>
                  </a:lnTo>
                  <a:lnTo>
                    <a:pt x="11" y="61"/>
                  </a:lnTo>
                  <a:lnTo>
                    <a:pt x="11" y="60"/>
                  </a:lnTo>
                  <a:lnTo>
                    <a:pt x="11" y="61"/>
                  </a:lnTo>
                  <a:lnTo>
                    <a:pt x="10" y="61"/>
                  </a:lnTo>
                  <a:lnTo>
                    <a:pt x="10" y="62"/>
                  </a:lnTo>
                  <a:lnTo>
                    <a:pt x="9" y="62"/>
                  </a:lnTo>
                  <a:lnTo>
                    <a:pt x="9" y="61"/>
                  </a:lnTo>
                  <a:lnTo>
                    <a:pt x="9" y="60"/>
                  </a:lnTo>
                  <a:lnTo>
                    <a:pt x="10" y="58"/>
                  </a:lnTo>
                  <a:lnTo>
                    <a:pt x="10" y="57"/>
                  </a:lnTo>
                  <a:lnTo>
                    <a:pt x="10" y="58"/>
                  </a:lnTo>
                  <a:lnTo>
                    <a:pt x="9" y="58"/>
                  </a:lnTo>
                  <a:lnTo>
                    <a:pt x="7" y="58"/>
                  </a:lnTo>
                  <a:lnTo>
                    <a:pt x="6" y="58"/>
                  </a:lnTo>
                  <a:lnTo>
                    <a:pt x="7" y="58"/>
                  </a:lnTo>
                  <a:lnTo>
                    <a:pt x="6" y="58"/>
                  </a:lnTo>
                  <a:lnTo>
                    <a:pt x="6" y="57"/>
                  </a:lnTo>
                  <a:lnTo>
                    <a:pt x="6" y="58"/>
                  </a:lnTo>
                  <a:lnTo>
                    <a:pt x="5" y="57"/>
                  </a:lnTo>
                  <a:lnTo>
                    <a:pt x="5" y="56"/>
                  </a:lnTo>
                  <a:lnTo>
                    <a:pt x="5" y="55"/>
                  </a:lnTo>
                  <a:lnTo>
                    <a:pt x="5" y="56"/>
                  </a:lnTo>
                  <a:lnTo>
                    <a:pt x="4" y="55"/>
                  </a:lnTo>
                  <a:lnTo>
                    <a:pt x="4" y="54"/>
                  </a:lnTo>
                  <a:lnTo>
                    <a:pt x="3" y="53"/>
                  </a:lnTo>
                  <a:lnTo>
                    <a:pt x="4" y="53"/>
                  </a:lnTo>
                  <a:lnTo>
                    <a:pt x="4" y="51"/>
                  </a:lnTo>
                  <a:lnTo>
                    <a:pt x="3" y="53"/>
                  </a:lnTo>
                  <a:lnTo>
                    <a:pt x="3" y="51"/>
                  </a:lnTo>
                  <a:lnTo>
                    <a:pt x="3" y="50"/>
                  </a:lnTo>
                  <a:lnTo>
                    <a:pt x="2" y="50"/>
                  </a:lnTo>
                  <a:lnTo>
                    <a:pt x="2" y="49"/>
                  </a:lnTo>
                  <a:lnTo>
                    <a:pt x="2" y="48"/>
                  </a:lnTo>
                  <a:lnTo>
                    <a:pt x="0" y="47"/>
                  </a:lnTo>
                  <a:lnTo>
                    <a:pt x="0" y="46"/>
                  </a:lnTo>
                  <a:lnTo>
                    <a:pt x="0" y="47"/>
                  </a:lnTo>
                  <a:lnTo>
                    <a:pt x="2" y="47"/>
                  </a:lnTo>
                  <a:lnTo>
                    <a:pt x="2" y="48"/>
                  </a:lnTo>
                  <a:lnTo>
                    <a:pt x="2" y="49"/>
                  </a:lnTo>
                  <a:lnTo>
                    <a:pt x="3" y="49"/>
                  </a:lnTo>
                  <a:lnTo>
                    <a:pt x="3" y="48"/>
                  </a:lnTo>
                  <a:lnTo>
                    <a:pt x="4" y="48"/>
                  </a:lnTo>
                  <a:lnTo>
                    <a:pt x="3" y="48"/>
                  </a:lnTo>
                  <a:lnTo>
                    <a:pt x="4" y="48"/>
                  </a:lnTo>
                  <a:lnTo>
                    <a:pt x="4" y="49"/>
                  </a:lnTo>
                  <a:lnTo>
                    <a:pt x="5" y="49"/>
                  </a:lnTo>
                  <a:lnTo>
                    <a:pt x="5" y="50"/>
                  </a:lnTo>
                  <a:lnTo>
                    <a:pt x="5" y="49"/>
                  </a:lnTo>
                  <a:lnTo>
                    <a:pt x="5" y="48"/>
                  </a:lnTo>
                  <a:lnTo>
                    <a:pt x="6" y="48"/>
                  </a:lnTo>
                  <a:lnTo>
                    <a:pt x="6" y="47"/>
                  </a:lnTo>
                  <a:lnTo>
                    <a:pt x="6" y="48"/>
                  </a:lnTo>
                  <a:lnTo>
                    <a:pt x="6" y="47"/>
                  </a:lnTo>
                  <a:lnTo>
                    <a:pt x="6" y="46"/>
                  </a:lnTo>
                  <a:lnTo>
                    <a:pt x="7" y="46"/>
                  </a:lnTo>
                  <a:lnTo>
                    <a:pt x="7" y="44"/>
                  </a:lnTo>
                  <a:lnTo>
                    <a:pt x="9" y="43"/>
                  </a:lnTo>
                  <a:lnTo>
                    <a:pt x="9" y="42"/>
                  </a:lnTo>
                  <a:lnTo>
                    <a:pt x="9" y="40"/>
                  </a:lnTo>
                  <a:lnTo>
                    <a:pt x="10" y="39"/>
                  </a:lnTo>
                  <a:lnTo>
                    <a:pt x="10" y="37"/>
                  </a:lnTo>
                  <a:lnTo>
                    <a:pt x="10" y="36"/>
                  </a:lnTo>
                  <a:lnTo>
                    <a:pt x="9" y="33"/>
                  </a:lnTo>
                  <a:lnTo>
                    <a:pt x="9" y="32"/>
                  </a:lnTo>
                  <a:lnTo>
                    <a:pt x="10" y="32"/>
                  </a:lnTo>
                  <a:lnTo>
                    <a:pt x="10" y="30"/>
                  </a:lnTo>
                  <a:lnTo>
                    <a:pt x="10" y="32"/>
                  </a:lnTo>
                  <a:lnTo>
                    <a:pt x="10" y="33"/>
                  </a:lnTo>
                  <a:lnTo>
                    <a:pt x="10" y="34"/>
                  </a:lnTo>
                  <a:lnTo>
                    <a:pt x="11" y="34"/>
                  </a:lnTo>
                  <a:lnTo>
                    <a:pt x="11" y="35"/>
                  </a:lnTo>
                  <a:lnTo>
                    <a:pt x="12" y="35"/>
                  </a:lnTo>
                  <a:lnTo>
                    <a:pt x="12" y="34"/>
                  </a:lnTo>
                  <a:lnTo>
                    <a:pt x="13" y="34"/>
                  </a:lnTo>
                  <a:lnTo>
                    <a:pt x="13" y="35"/>
                  </a:lnTo>
                  <a:lnTo>
                    <a:pt x="13" y="34"/>
                  </a:lnTo>
                  <a:lnTo>
                    <a:pt x="14" y="35"/>
                  </a:lnTo>
                  <a:lnTo>
                    <a:pt x="16" y="35"/>
                  </a:lnTo>
                  <a:lnTo>
                    <a:pt x="16" y="36"/>
                  </a:lnTo>
                  <a:lnTo>
                    <a:pt x="16" y="35"/>
                  </a:lnTo>
                  <a:lnTo>
                    <a:pt x="17" y="35"/>
                  </a:lnTo>
                  <a:lnTo>
                    <a:pt x="17" y="34"/>
                  </a:lnTo>
                  <a:lnTo>
                    <a:pt x="18" y="34"/>
                  </a:lnTo>
                  <a:lnTo>
                    <a:pt x="19" y="34"/>
                  </a:lnTo>
                  <a:lnTo>
                    <a:pt x="18" y="34"/>
                  </a:lnTo>
                  <a:lnTo>
                    <a:pt x="18" y="33"/>
                  </a:lnTo>
                  <a:lnTo>
                    <a:pt x="18" y="34"/>
                  </a:lnTo>
                  <a:lnTo>
                    <a:pt x="17" y="34"/>
                  </a:lnTo>
                  <a:lnTo>
                    <a:pt x="16" y="34"/>
                  </a:lnTo>
                  <a:lnTo>
                    <a:pt x="14" y="34"/>
                  </a:lnTo>
                  <a:lnTo>
                    <a:pt x="14" y="33"/>
                  </a:lnTo>
                  <a:lnTo>
                    <a:pt x="13" y="33"/>
                  </a:lnTo>
                  <a:lnTo>
                    <a:pt x="13" y="32"/>
                  </a:lnTo>
                  <a:lnTo>
                    <a:pt x="12" y="32"/>
                  </a:lnTo>
                  <a:lnTo>
                    <a:pt x="11" y="32"/>
                  </a:lnTo>
                  <a:lnTo>
                    <a:pt x="11" y="30"/>
                  </a:lnTo>
                  <a:lnTo>
                    <a:pt x="11" y="29"/>
                  </a:lnTo>
                  <a:lnTo>
                    <a:pt x="10" y="29"/>
                  </a:lnTo>
                  <a:lnTo>
                    <a:pt x="10" y="28"/>
                  </a:lnTo>
                  <a:lnTo>
                    <a:pt x="9" y="28"/>
                  </a:lnTo>
                  <a:lnTo>
                    <a:pt x="9" y="27"/>
                  </a:lnTo>
                  <a:lnTo>
                    <a:pt x="10" y="27"/>
                  </a:lnTo>
                  <a:lnTo>
                    <a:pt x="10" y="26"/>
                  </a:lnTo>
                  <a:lnTo>
                    <a:pt x="11" y="26"/>
                  </a:lnTo>
                  <a:lnTo>
                    <a:pt x="11" y="27"/>
                  </a:lnTo>
                  <a:lnTo>
                    <a:pt x="11" y="26"/>
                  </a:lnTo>
                  <a:lnTo>
                    <a:pt x="12" y="26"/>
                  </a:lnTo>
                  <a:lnTo>
                    <a:pt x="12" y="27"/>
                  </a:lnTo>
                  <a:lnTo>
                    <a:pt x="11" y="27"/>
                  </a:lnTo>
                  <a:lnTo>
                    <a:pt x="12" y="27"/>
                  </a:lnTo>
                  <a:lnTo>
                    <a:pt x="12" y="28"/>
                  </a:lnTo>
                  <a:lnTo>
                    <a:pt x="13" y="27"/>
                  </a:lnTo>
                  <a:lnTo>
                    <a:pt x="13" y="28"/>
                  </a:lnTo>
                  <a:lnTo>
                    <a:pt x="13" y="29"/>
                  </a:lnTo>
                  <a:lnTo>
                    <a:pt x="13" y="28"/>
                  </a:lnTo>
                  <a:lnTo>
                    <a:pt x="13" y="27"/>
                  </a:lnTo>
                  <a:lnTo>
                    <a:pt x="13" y="26"/>
                  </a:lnTo>
                  <a:lnTo>
                    <a:pt x="13" y="23"/>
                  </a:lnTo>
                  <a:lnTo>
                    <a:pt x="13" y="22"/>
                  </a:lnTo>
                  <a:lnTo>
                    <a:pt x="12" y="21"/>
                  </a:lnTo>
                  <a:lnTo>
                    <a:pt x="13" y="21"/>
                  </a:lnTo>
                  <a:lnTo>
                    <a:pt x="13" y="20"/>
                  </a:lnTo>
                  <a:lnTo>
                    <a:pt x="14" y="20"/>
                  </a:lnTo>
                  <a:lnTo>
                    <a:pt x="16" y="20"/>
                  </a:lnTo>
                  <a:lnTo>
                    <a:pt x="16" y="21"/>
                  </a:lnTo>
                  <a:lnTo>
                    <a:pt x="17" y="21"/>
                  </a:lnTo>
                  <a:lnTo>
                    <a:pt x="18" y="22"/>
                  </a:lnTo>
                  <a:lnTo>
                    <a:pt x="18" y="21"/>
                  </a:lnTo>
                  <a:lnTo>
                    <a:pt x="19" y="21"/>
                  </a:lnTo>
                  <a:lnTo>
                    <a:pt x="20" y="21"/>
                  </a:lnTo>
                  <a:lnTo>
                    <a:pt x="25" y="21"/>
                  </a:lnTo>
                  <a:lnTo>
                    <a:pt x="28" y="21"/>
                  </a:lnTo>
                  <a:lnTo>
                    <a:pt x="32" y="21"/>
                  </a:lnTo>
                  <a:lnTo>
                    <a:pt x="33" y="21"/>
                  </a:lnTo>
                  <a:lnTo>
                    <a:pt x="38" y="21"/>
                  </a:lnTo>
                  <a:lnTo>
                    <a:pt x="38" y="16"/>
                  </a:lnTo>
                  <a:lnTo>
                    <a:pt x="38" y="13"/>
                  </a:lnTo>
                  <a:lnTo>
                    <a:pt x="38" y="9"/>
                  </a:lnTo>
                  <a:lnTo>
                    <a:pt x="38" y="8"/>
                  </a:lnTo>
                  <a:lnTo>
                    <a:pt x="38" y="5"/>
                  </a:lnTo>
                  <a:lnTo>
                    <a:pt x="38" y="2"/>
                  </a:lnTo>
                  <a:lnTo>
                    <a:pt x="37" y="2"/>
                  </a:lnTo>
                  <a:lnTo>
                    <a:pt x="38" y="2"/>
                  </a:lnTo>
                  <a:lnTo>
                    <a:pt x="38" y="1"/>
                  </a:lnTo>
                  <a:lnTo>
                    <a:pt x="38" y="0"/>
                  </a:lnTo>
                  <a:lnTo>
                    <a:pt x="41" y="0"/>
                  </a:lnTo>
                  <a:lnTo>
                    <a:pt x="42" y="0"/>
                  </a:lnTo>
                  <a:lnTo>
                    <a:pt x="4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4" name="Freeform 888">
              <a:extLst>
                <a:ext uri="{FF2B5EF4-FFF2-40B4-BE49-F238E27FC236}">
                  <a16:creationId xmlns="" xmlns:a16="http://schemas.microsoft.com/office/drawing/2014/main" id="{6A67F180-5862-43EE-B9D7-BC879B81AC09}"/>
                </a:ext>
              </a:extLst>
            </p:cNvPr>
            <p:cNvSpPr>
              <a:spLocks/>
            </p:cNvSpPr>
            <p:nvPr/>
          </p:nvSpPr>
          <p:spPr bwMode="auto">
            <a:xfrm>
              <a:off x="6711807" y="2191616"/>
              <a:ext cx="117432" cy="51058"/>
            </a:xfrm>
            <a:custGeom>
              <a:avLst/>
              <a:gdLst>
                <a:gd name="T0" fmla="*/ 85 w 92"/>
                <a:gd name="T1" fmla="*/ 28 h 40"/>
                <a:gd name="T2" fmla="*/ 85 w 92"/>
                <a:gd name="T3" fmla="*/ 30 h 40"/>
                <a:gd name="T4" fmla="*/ 89 w 92"/>
                <a:gd name="T5" fmla="*/ 34 h 40"/>
                <a:gd name="T6" fmla="*/ 92 w 92"/>
                <a:gd name="T7" fmla="*/ 35 h 40"/>
                <a:gd name="T8" fmla="*/ 91 w 92"/>
                <a:gd name="T9" fmla="*/ 39 h 40"/>
                <a:gd name="T10" fmla="*/ 89 w 92"/>
                <a:gd name="T11" fmla="*/ 39 h 40"/>
                <a:gd name="T12" fmla="*/ 84 w 92"/>
                <a:gd name="T13" fmla="*/ 37 h 40"/>
                <a:gd name="T14" fmla="*/ 79 w 92"/>
                <a:gd name="T15" fmla="*/ 36 h 40"/>
                <a:gd name="T16" fmla="*/ 77 w 92"/>
                <a:gd name="T17" fmla="*/ 34 h 40"/>
                <a:gd name="T18" fmla="*/ 74 w 92"/>
                <a:gd name="T19" fmla="*/ 33 h 40"/>
                <a:gd name="T20" fmla="*/ 68 w 92"/>
                <a:gd name="T21" fmla="*/ 36 h 40"/>
                <a:gd name="T22" fmla="*/ 67 w 92"/>
                <a:gd name="T23" fmla="*/ 36 h 40"/>
                <a:gd name="T24" fmla="*/ 63 w 92"/>
                <a:gd name="T25" fmla="*/ 37 h 40"/>
                <a:gd name="T26" fmla="*/ 60 w 92"/>
                <a:gd name="T27" fmla="*/ 37 h 40"/>
                <a:gd name="T28" fmla="*/ 56 w 92"/>
                <a:gd name="T29" fmla="*/ 39 h 40"/>
                <a:gd name="T30" fmla="*/ 51 w 92"/>
                <a:gd name="T31" fmla="*/ 37 h 40"/>
                <a:gd name="T32" fmla="*/ 48 w 92"/>
                <a:gd name="T33" fmla="*/ 36 h 40"/>
                <a:gd name="T34" fmla="*/ 46 w 92"/>
                <a:gd name="T35" fmla="*/ 35 h 40"/>
                <a:gd name="T36" fmla="*/ 42 w 92"/>
                <a:gd name="T37" fmla="*/ 33 h 40"/>
                <a:gd name="T38" fmla="*/ 40 w 92"/>
                <a:gd name="T39" fmla="*/ 32 h 40"/>
                <a:gd name="T40" fmla="*/ 35 w 92"/>
                <a:gd name="T41" fmla="*/ 33 h 40"/>
                <a:gd name="T42" fmla="*/ 31 w 92"/>
                <a:gd name="T43" fmla="*/ 33 h 40"/>
                <a:gd name="T44" fmla="*/ 27 w 92"/>
                <a:gd name="T45" fmla="*/ 33 h 40"/>
                <a:gd name="T46" fmla="*/ 27 w 92"/>
                <a:gd name="T47" fmla="*/ 29 h 40"/>
                <a:gd name="T48" fmla="*/ 27 w 92"/>
                <a:gd name="T49" fmla="*/ 25 h 40"/>
                <a:gd name="T50" fmla="*/ 25 w 92"/>
                <a:gd name="T51" fmla="*/ 21 h 40"/>
                <a:gd name="T52" fmla="*/ 21 w 92"/>
                <a:gd name="T53" fmla="*/ 14 h 40"/>
                <a:gd name="T54" fmla="*/ 19 w 92"/>
                <a:gd name="T55" fmla="*/ 12 h 40"/>
                <a:gd name="T56" fmla="*/ 15 w 92"/>
                <a:gd name="T57" fmla="*/ 9 h 40"/>
                <a:gd name="T58" fmla="*/ 11 w 92"/>
                <a:gd name="T59" fmla="*/ 7 h 40"/>
                <a:gd name="T60" fmla="*/ 6 w 92"/>
                <a:gd name="T61" fmla="*/ 6 h 40"/>
                <a:gd name="T62" fmla="*/ 4 w 92"/>
                <a:gd name="T63" fmla="*/ 4 h 40"/>
                <a:gd name="T64" fmla="*/ 0 w 92"/>
                <a:gd name="T65" fmla="*/ 2 h 40"/>
                <a:gd name="T66" fmla="*/ 6 w 92"/>
                <a:gd name="T67" fmla="*/ 1 h 40"/>
                <a:gd name="T68" fmla="*/ 10 w 92"/>
                <a:gd name="T69" fmla="*/ 1 h 40"/>
                <a:gd name="T70" fmla="*/ 15 w 92"/>
                <a:gd name="T71" fmla="*/ 4 h 40"/>
                <a:gd name="T72" fmla="*/ 19 w 92"/>
                <a:gd name="T73" fmla="*/ 5 h 40"/>
                <a:gd name="T74" fmla="*/ 24 w 92"/>
                <a:gd name="T75" fmla="*/ 6 h 40"/>
                <a:gd name="T76" fmla="*/ 28 w 92"/>
                <a:gd name="T77" fmla="*/ 6 h 40"/>
                <a:gd name="T78" fmla="*/ 34 w 92"/>
                <a:gd name="T79" fmla="*/ 6 h 40"/>
                <a:gd name="T80" fmla="*/ 36 w 92"/>
                <a:gd name="T81" fmla="*/ 6 h 40"/>
                <a:gd name="T82" fmla="*/ 40 w 92"/>
                <a:gd name="T83" fmla="*/ 8 h 40"/>
                <a:gd name="T84" fmla="*/ 46 w 92"/>
                <a:gd name="T85" fmla="*/ 11 h 40"/>
                <a:gd name="T86" fmla="*/ 50 w 92"/>
                <a:gd name="T87" fmla="*/ 13 h 40"/>
                <a:gd name="T88" fmla="*/ 50 w 92"/>
                <a:gd name="T89" fmla="*/ 15 h 40"/>
                <a:gd name="T90" fmla="*/ 54 w 92"/>
                <a:gd name="T91" fmla="*/ 15 h 40"/>
                <a:gd name="T92" fmla="*/ 57 w 92"/>
                <a:gd name="T93" fmla="*/ 14 h 40"/>
                <a:gd name="T94" fmla="*/ 61 w 92"/>
                <a:gd name="T95" fmla="*/ 13 h 40"/>
                <a:gd name="T96" fmla="*/ 64 w 92"/>
                <a:gd name="T97" fmla="*/ 15 h 40"/>
                <a:gd name="T98" fmla="*/ 67 w 92"/>
                <a:gd name="T99" fmla="*/ 14 h 40"/>
                <a:gd name="T100" fmla="*/ 71 w 92"/>
                <a:gd name="T101" fmla="*/ 16 h 40"/>
                <a:gd name="T102" fmla="*/ 76 w 92"/>
                <a:gd name="T103" fmla="*/ 16 h 40"/>
                <a:gd name="T104" fmla="*/ 78 w 92"/>
                <a:gd name="T105" fmla="*/ 22 h 40"/>
                <a:gd name="T106" fmla="*/ 82 w 92"/>
                <a:gd name="T107" fmla="*/ 25 h 40"/>
                <a:gd name="T108" fmla="*/ 86 w 92"/>
                <a:gd name="T10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 h="40">
                  <a:moveTo>
                    <a:pt x="88" y="26"/>
                  </a:moveTo>
                  <a:lnTo>
                    <a:pt x="86" y="27"/>
                  </a:lnTo>
                  <a:lnTo>
                    <a:pt x="86" y="28"/>
                  </a:lnTo>
                  <a:lnTo>
                    <a:pt x="85" y="28"/>
                  </a:lnTo>
                  <a:lnTo>
                    <a:pt x="84" y="28"/>
                  </a:lnTo>
                  <a:lnTo>
                    <a:pt x="84" y="29"/>
                  </a:lnTo>
                  <a:lnTo>
                    <a:pt x="84" y="30"/>
                  </a:lnTo>
                  <a:lnTo>
                    <a:pt x="85" y="30"/>
                  </a:lnTo>
                  <a:lnTo>
                    <a:pt x="86" y="32"/>
                  </a:lnTo>
                  <a:lnTo>
                    <a:pt x="86" y="33"/>
                  </a:lnTo>
                  <a:lnTo>
                    <a:pt x="88" y="33"/>
                  </a:lnTo>
                  <a:lnTo>
                    <a:pt x="89" y="34"/>
                  </a:lnTo>
                  <a:lnTo>
                    <a:pt x="90" y="34"/>
                  </a:lnTo>
                  <a:lnTo>
                    <a:pt x="91" y="34"/>
                  </a:lnTo>
                  <a:lnTo>
                    <a:pt x="91" y="35"/>
                  </a:lnTo>
                  <a:lnTo>
                    <a:pt x="92" y="35"/>
                  </a:lnTo>
                  <a:lnTo>
                    <a:pt x="92" y="36"/>
                  </a:lnTo>
                  <a:lnTo>
                    <a:pt x="92" y="37"/>
                  </a:lnTo>
                  <a:lnTo>
                    <a:pt x="92" y="39"/>
                  </a:lnTo>
                  <a:lnTo>
                    <a:pt x="91" y="39"/>
                  </a:lnTo>
                  <a:lnTo>
                    <a:pt x="91" y="40"/>
                  </a:lnTo>
                  <a:lnTo>
                    <a:pt x="90" y="40"/>
                  </a:lnTo>
                  <a:lnTo>
                    <a:pt x="90" y="39"/>
                  </a:lnTo>
                  <a:lnTo>
                    <a:pt x="89" y="39"/>
                  </a:lnTo>
                  <a:lnTo>
                    <a:pt x="88" y="37"/>
                  </a:lnTo>
                  <a:lnTo>
                    <a:pt x="86" y="37"/>
                  </a:lnTo>
                  <a:lnTo>
                    <a:pt x="85" y="37"/>
                  </a:lnTo>
                  <a:lnTo>
                    <a:pt x="84" y="37"/>
                  </a:lnTo>
                  <a:lnTo>
                    <a:pt x="83" y="37"/>
                  </a:lnTo>
                  <a:lnTo>
                    <a:pt x="82" y="37"/>
                  </a:lnTo>
                  <a:lnTo>
                    <a:pt x="81" y="36"/>
                  </a:lnTo>
                  <a:lnTo>
                    <a:pt x="79" y="36"/>
                  </a:lnTo>
                  <a:lnTo>
                    <a:pt x="79" y="35"/>
                  </a:lnTo>
                  <a:lnTo>
                    <a:pt x="81" y="35"/>
                  </a:lnTo>
                  <a:lnTo>
                    <a:pt x="79" y="35"/>
                  </a:lnTo>
                  <a:lnTo>
                    <a:pt x="77" y="34"/>
                  </a:lnTo>
                  <a:lnTo>
                    <a:pt x="76" y="34"/>
                  </a:lnTo>
                  <a:lnTo>
                    <a:pt x="75" y="34"/>
                  </a:lnTo>
                  <a:lnTo>
                    <a:pt x="75" y="33"/>
                  </a:lnTo>
                  <a:lnTo>
                    <a:pt x="74" y="33"/>
                  </a:lnTo>
                  <a:lnTo>
                    <a:pt x="71" y="35"/>
                  </a:lnTo>
                  <a:lnTo>
                    <a:pt x="70" y="36"/>
                  </a:lnTo>
                  <a:lnTo>
                    <a:pt x="69" y="36"/>
                  </a:lnTo>
                  <a:lnTo>
                    <a:pt x="68" y="36"/>
                  </a:lnTo>
                  <a:lnTo>
                    <a:pt x="69" y="36"/>
                  </a:lnTo>
                  <a:lnTo>
                    <a:pt x="69" y="37"/>
                  </a:lnTo>
                  <a:lnTo>
                    <a:pt x="67" y="37"/>
                  </a:lnTo>
                  <a:lnTo>
                    <a:pt x="67" y="36"/>
                  </a:lnTo>
                  <a:lnTo>
                    <a:pt x="65" y="36"/>
                  </a:lnTo>
                  <a:lnTo>
                    <a:pt x="65" y="37"/>
                  </a:lnTo>
                  <a:lnTo>
                    <a:pt x="64" y="37"/>
                  </a:lnTo>
                  <a:lnTo>
                    <a:pt x="63" y="37"/>
                  </a:lnTo>
                  <a:lnTo>
                    <a:pt x="62" y="37"/>
                  </a:lnTo>
                  <a:lnTo>
                    <a:pt x="61" y="36"/>
                  </a:lnTo>
                  <a:lnTo>
                    <a:pt x="61" y="37"/>
                  </a:lnTo>
                  <a:lnTo>
                    <a:pt x="60" y="37"/>
                  </a:lnTo>
                  <a:lnTo>
                    <a:pt x="58" y="37"/>
                  </a:lnTo>
                  <a:lnTo>
                    <a:pt x="57" y="37"/>
                  </a:lnTo>
                  <a:lnTo>
                    <a:pt x="56" y="37"/>
                  </a:lnTo>
                  <a:lnTo>
                    <a:pt x="56" y="39"/>
                  </a:lnTo>
                  <a:lnTo>
                    <a:pt x="55" y="39"/>
                  </a:lnTo>
                  <a:lnTo>
                    <a:pt x="53" y="39"/>
                  </a:lnTo>
                  <a:lnTo>
                    <a:pt x="51" y="39"/>
                  </a:lnTo>
                  <a:lnTo>
                    <a:pt x="51" y="37"/>
                  </a:lnTo>
                  <a:lnTo>
                    <a:pt x="50" y="37"/>
                  </a:lnTo>
                  <a:lnTo>
                    <a:pt x="49" y="37"/>
                  </a:lnTo>
                  <a:lnTo>
                    <a:pt x="48" y="37"/>
                  </a:lnTo>
                  <a:lnTo>
                    <a:pt x="48" y="36"/>
                  </a:lnTo>
                  <a:lnTo>
                    <a:pt x="47" y="36"/>
                  </a:lnTo>
                  <a:lnTo>
                    <a:pt x="48" y="35"/>
                  </a:lnTo>
                  <a:lnTo>
                    <a:pt x="47" y="35"/>
                  </a:lnTo>
                  <a:lnTo>
                    <a:pt x="46" y="35"/>
                  </a:lnTo>
                  <a:lnTo>
                    <a:pt x="44" y="34"/>
                  </a:lnTo>
                  <a:lnTo>
                    <a:pt x="44" y="33"/>
                  </a:lnTo>
                  <a:lnTo>
                    <a:pt x="43" y="33"/>
                  </a:lnTo>
                  <a:lnTo>
                    <a:pt x="42" y="33"/>
                  </a:lnTo>
                  <a:lnTo>
                    <a:pt x="41" y="33"/>
                  </a:lnTo>
                  <a:lnTo>
                    <a:pt x="42" y="32"/>
                  </a:lnTo>
                  <a:lnTo>
                    <a:pt x="40" y="30"/>
                  </a:lnTo>
                  <a:lnTo>
                    <a:pt x="40" y="32"/>
                  </a:lnTo>
                  <a:lnTo>
                    <a:pt x="39" y="32"/>
                  </a:lnTo>
                  <a:lnTo>
                    <a:pt x="39" y="33"/>
                  </a:lnTo>
                  <a:lnTo>
                    <a:pt x="38" y="34"/>
                  </a:lnTo>
                  <a:lnTo>
                    <a:pt x="35" y="33"/>
                  </a:lnTo>
                  <a:lnTo>
                    <a:pt x="34" y="33"/>
                  </a:lnTo>
                  <a:lnTo>
                    <a:pt x="33" y="33"/>
                  </a:lnTo>
                  <a:lnTo>
                    <a:pt x="32" y="33"/>
                  </a:lnTo>
                  <a:lnTo>
                    <a:pt x="31" y="33"/>
                  </a:lnTo>
                  <a:lnTo>
                    <a:pt x="29" y="34"/>
                  </a:lnTo>
                  <a:lnTo>
                    <a:pt x="29" y="33"/>
                  </a:lnTo>
                  <a:lnTo>
                    <a:pt x="28" y="33"/>
                  </a:lnTo>
                  <a:lnTo>
                    <a:pt x="27" y="33"/>
                  </a:lnTo>
                  <a:lnTo>
                    <a:pt x="26" y="32"/>
                  </a:lnTo>
                  <a:lnTo>
                    <a:pt x="26" y="30"/>
                  </a:lnTo>
                  <a:lnTo>
                    <a:pt x="27" y="30"/>
                  </a:lnTo>
                  <a:lnTo>
                    <a:pt x="27" y="29"/>
                  </a:lnTo>
                  <a:lnTo>
                    <a:pt x="28" y="28"/>
                  </a:lnTo>
                  <a:lnTo>
                    <a:pt x="28" y="27"/>
                  </a:lnTo>
                  <a:lnTo>
                    <a:pt x="28" y="26"/>
                  </a:lnTo>
                  <a:lnTo>
                    <a:pt x="27" y="25"/>
                  </a:lnTo>
                  <a:lnTo>
                    <a:pt x="27" y="23"/>
                  </a:lnTo>
                  <a:lnTo>
                    <a:pt x="26" y="23"/>
                  </a:lnTo>
                  <a:lnTo>
                    <a:pt x="26" y="22"/>
                  </a:lnTo>
                  <a:lnTo>
                    <a:pt x="25" y="21"/>
                  </a:lnTo>
                  <a:lnTo>
                    <a:pt x="25" y="19"/>
                  </a:lnTo>
                  <a:lnTo>
                    <a:pt x="24" y="19"/>
                  </a:lnTo>
                  <a:lnTo>
                    <a:pt x="22" y="14"/>
                  </a:lnTo>
                  <a:lnTo>
                    <a:pt x="21" y="14"/>
                  </a:lnTo>
                  <a:lnTo>
                    <a:pt x="21" y="13"/>
                  </a:lnTo>
                  <a:lnTo>
                    <a:pt x="20" y="13"/>
                  </a:lnTo>
                  <a:lnTo>
                    <a:pt x="19" y="13"/>
                  </a:lnTo>
                  <a:lnTo>
                    <a:pt x="19" y="12"/>
                  </a:lnTo>
                  <a:lnTo>
                    <a:pt x="18" y="12"/>
                  </a:lnTo>
                  <a:lnTo>
                    <a:pt x="17" y="12"/>
                  </a:lnTo>
                  <a:lnTo>
                    <a:pt x="17" y="11"/>
                  </a:lnTo>
                  <a:lnTo>
                    <a:pt x="15" y="9"/>
                  </a:lnTo>
                  <a:lnTo>
                    <a:pt x="14" y="9"/>
                  </a:lnTo>
                  <a:lnTo>
                    <a:pt x="13" y="8"/>
                  </a:lnTo>
                  <a:lnTo>
                    <a:pt x="12" y="7"/>
                  </a:lnTo>
                  <a:lnTo>
                    <a:pt x="11" y="7"/>
                  </a:lnTo>
                  <a:lnTo>
                    <a:pt x="10" y="7"/>
                  </a:lnTo>
                  <a:lnTo>
                    <a:pt x="8" y="7"/>
                  </a:lnTo>
                  <a:lnTo>
                    <a:pt x="7" y="7"/>
                  </a:lnTo>
                  <a:lnTo>
                    <a:pt x="6" y="6"/>
                  </a:lnTo>
                  <a:lnTo>
                    <a:pt x="6" y="7"/>
                  </a:lnTo>
                  <a:lnTo>
                    <a:pt x="5" y="6"/>
                  </a:lnTo>
                  <a:lnTo>
                    <a:pt x="5" y="5"/>
                  </a:lnTo>
                  <a:lnTo>
                    <a:pt x="4" y="4"/>
                  </a:lnTo>
                  <a:lnTo>
                    <a:pt x="3" y="4"/>
                  </a:lnTo>
                  <a:lnTo>
                    <a:pt x="1" y="4"/>
                  </a:lnTo>
                  <a:lnTo>
                    <a:pt x="1" y="2"/>
                  </a:lnTo>
                  <a:lnTo>
                    <a:pt x="0" y="2"/>
                  </a:lnTo>
                  <a:lnTo>
                    <a:pt x="1" y="0"/>
                  </a:lnTo>
                  <a:lnTo>
                    <a:pt x="3" y="0"/>
                  </a:lnTo>
                  <a:lnTo>
                    <a:pt x="4" y="0"/>
                  </a:lnTo>
                  <a:lnTo>
                    <a:pt x="6" y="1"/>
                  </a:lnTo>
                  <a:lnTo>
                    <a:pt x="7" y="1"/>
                  </a:lnTo>
                  <a:lnTo>
                    <a:pt x="8" y="0"/>
                  </a:lnTo>
                  <a:lnTo>
                    <a:pt x="10" y="0"/>
                  </a:lnTo>
                  <a:lnTo>
                    <a:pt x="10" y="1"/>
                  </a:lnTo>
                  <a:lnTo>
                    <a:pt x="12" y="1"/>
                  </a:lnTo>
                  <a:lnTo>
                    <a:pt x="14" y="4"/>
                  </a:lnTo>
                  <a:lnTo>
                    <a:pt x="15" y="2"/>
                  </a:lnTo>
                  <a:lnTo>
                    <a:pt x="15" y="4"/>
                  </a:lnTo>
                  <a:lnTo>
                    <a:pt x="17" y="4"/>
                  </a:lnTo>
                  <a:lnTo>
                    <a:pt x="18" y="4"/>
                  </a:lnTo>
                  <a:lnTo>
                    <a:pt x="19" y="4"/>
                  </a:lnTo>
                  <a:lnTo>
                    <a:pt x="19" y="5"/>
                  </a:lnTo>
                  <a:lnTo>
                    <a:pt x="20" y="5"/>
                  </a:lnTo>
                  <a:lnTo>
                    <a:pt x="21" y="6"/>
                  </a:lnTo>
                  <a:lnTo>
                    <a:pt x="22" y="6"/>
                  </a:lnTo>
                  <a:lnTo>
                    <a:pt x="24" y="6"/>
                  </a:lnTo>
                  <a:lnTo>
                    <a:pt x="25" y="6"/>
                  </a:lnTo>
                  <a:lnTo>
                    <a:pt x="26" y="6"/>
                  </a:lnTo>
                  <a:lnTo>
                    <a:pt x="27" y="6"/>
                  </a:lnTo>
                  <a:lnTo>
                    <a:pt x="28" y="6"/>
                  </a:lnTo>
                  <a:lnTo>
                    <a:pt x="29" y="6"/>
                  </a:lnTo>
                  <a:lnTo>
                    <a:pt x="32" y="5"/>
                  </a:lnTo>
                  <a:lnTo>
                    <a:pt x="33" y="6"/>
                  </a:lnTo>
                  <a:lnTo>
                    <a:pt x="34" y="6"/>
                  </a:lnTo>
                  <a:lnTo>
                    <a:pt x="34" y="7"/>
                  </a:lnTo>
                  <a:lnTo>
                    <a:pt x="35" y="7"/>
                  </a:lnTo>
                  <a:lnTo>
                    <a:pt x="35" y="6"/>
                  </a:lnTo>
                  <a:lnTo>
                    <a:pt x="36" y="6"/>
                  </a:lnTo>
                  <a:lnTo>
                    <a:pt x="38" y="6"/>
                  </a:lnTo>
                  <a:lnTo>
                    <a:pt x="39" y="7"/>
                  </a:lnTo>
                  <a:lnTo>
                    <a:pt x="40" y="7"/>
                  </a:lnTo>
                  <a:lnTo>
                    <a:pt x="40" y="8"/>
                  </a:lnTo>
                  <a:lnTo>
                    <a:pt x="41" y="8"/>
                  </a:lnTo>
                  <a:lnTo>
                    <a:pt x="42" y="9"/>
                  </a:lnTo>
                  <a:lnTo>
                    <a:pt x="42" y="11"/>
                  </a:lnTo>
                  <a:lnTo>
                    <a:pt x="46" y="11"/>
                  </a:lnTo>
                  <a:lnTo>
                    <a:pt x="47" y="11"/>
                  </a:lnTo>
                  <a:lnTo>
                    <a:pt x="48" y="12"/>
                  </a:lnTo>
                  <a:lnTo>
                    <a:pt x="49" y="12"/>
                  </a:lnTo>
                  <a:lnTo>
                    <a:pt x="50" y="13"/>
                  </a:lnTo>
                  <a:lnTo>
                    <a:pt x="51" y="13"/>
                  </a:lnTo>
                  <a:lnTo>
                    <a:pt x="51" y="14"/>
                  </a:lnTo>
                  <a:lnTo>
                    <a:pt x="50" y="14"/>
                  </a:lnTo>
                  <a:lnTo>
                    <a:pt x="50" y="15"/>
                  </a:lnTo>
                  <a:lnTo>
                    <a:pt x="51" y="15"/>
                  </a:lnTo>
                  <a:lnTo>
                    <a:pt x="53" y="15"/>
                  </a:lnTo>
                  <a:lnTo>
                    <a:pt x="54" y="16"/>
                  </a:lnTo>
                  <a:lnTo>
                    <a:pt x="54" y="15"/>
                  </a:lnTo>
                  <a:lnTo>
                    <a:pt x="55" y="15"/>
                  </a:lnTo>
                  <a:lnTo>
                    <a:pt x="56" y="15"/>
                  </a:lnTo>
                  <a:lnTo>
                    <a:pt x="56" y="14"/>
                  </a:lnTo>
                  <a:lnTo>
                    <a:pt x="57" y="14"/>
                  </a:lnTo>
                  <a:lnTo>
                    <a:pt x="58" y="14"/>
                  </a:lnTo>
                  <a:lnTo>
                    <a:pt x="58" y="13"/>
                  </a:lnTo>
                  <a:lnTo>
                    <a:pt x="60" y="13"/>
                  </a:lnTo>
                  <a:lnTo>
                    <a:pt x="61" y="13"/>
                  </a:lnTo>
                  <a:lnTo>
                    <a:pt x="62" y="13"/>
                  </a:lnTo>
                  <a:lnTo>
                    <a:pt x="63" y="14"/>
                  </a:lnTo>
                  <a:lnTo>
                    <a:pt x="63" y="15"/>
                  </a:lnTo>
                  <a:lnTo>
                    <a:pt x="64" y="15"/>
                  </a:lnTo>
                  <a:lnTo>
                    <a:pt x="64" y="14"/>
                  </a:lnTo>
                  <a:lnTo>
                    <a:pt x="64" y="13"/>
                  </a:lnTo>
                  <a:lnTo>
                    <a:pt x="65" y="13"/>
                  </a:lnTo>
                  <a:lnTo>
                    <a:pt x="67" y="14"/>
                  </a:lnTo>
                  <a:lnTo>
                    <a:pt x="68" y="14"/>
                  </a:lnTo>
                  <a:lnTo>
                    <a:pt x="69" y="14"/>
                  </a:lnTo>
                  <a:lnTo>
                    <a:pt x="70" y="15"/>
                  </a:lnTo>
                  <a:lnTo>
                    <a:pt x="71" y="16"/>
                  </a:lnTo>
                  <a:lnTo>
                    <a:pt x="72" y="16"/>
                  </a:lnTo>
                  <a:lnTo>
                    <a:pt x="74" y="16"/>
                  </a:lnTo>
                  <a:lnTo>
                    <a:pt x="75" y="16"/>
                  </a:lnTo>
                  <a:lnTo>
                    <a:pt x="76" y="16"/>
                  </a:lnTo>
                  <a:lnTo>
                    <a:pt x="76" y="18"/>
                  </a:lnTo>
                  <a:lnTo>
                    <a:pt x="76" y="21"/>
                  </a:lnTo>
                  <a:lnTo>
                    <a:pt x="77" y="22"/>
                  </a:lnTo>
                  <a:lnTo>
                    <a:pt x="78" y="22"/>
                  </a:lnTo>
                  <a:lnTo>
                    <a:pt x="79" y="23"/>
                  </a:lnTo>
                  <a:lnTo>
                    <a:pt x="81" y="23"/>
                  </a:lnTo>
                  <a:lnTo>
                    <a:pt x="81" y="25"/>
                  </a:lnTo>
                  <a:lnTo>
                    <a:pt x="82" y="25"/>
                  </a:lnTo>
                  <a:lnTo>
                    <a:pt x="83" y="25"/>
                  </a:lnTo>
                  <a:lnTo>
                    <a:pt x="84" y="25"/>
                  </a:lnTo>
                  <a:lnTo>
                    <a:pt x="85" y="26"/>
                  </a:lnTo>
                  <a:lnTo>
                    <a:pt x="86" y="26"/>
                  </a:lnTo>
                  <a:lnTo>
                    <a:pt x="88" y="2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5" name="Freeform 889">
              <a:extLst>
                <a:ext uri="{FF2B5EF4-FFF2-40B4-BE49-F238E27FC236}">
                  <a16:creationId xmlns="" xmlns:a16="http://schemas.microsoft.com/office/drawing/2014/main" id="{099CC8F4-2504-4AFE-864C-40B9B83BDEB4}"/>
                </a:ext>
              </a:extLst>
            </p:cNvPr>
            <p:cNvSpPr>
              <a:spLocks/>
            </p:cNvSpPr>
            <p:nvPr/>
          </p:nvSpPr>
          <p:spPr bwMode="auto">
            <a:xfrm>
              <a:off x="6011043" y="2845152"/>
              <a:ext cx="79139" cy="130197"/>
            </a:xfrm>
            <a:custGeom>
              <a:avLst/>
              <a:gdLst>
                <a:gd name="T0" fmla="*/ 45 w 62"/>
                <a:gd name="T1" fmla="*/ 2 h 102"/>
                <a:gd name="T2" fmla="*/ 44 w 62"/>
                <a:gd name="T3" fmla="*/ 8 h 102"/>
                <a:gd name="T4" fmla="*/ 49 w 62"/>
                <a:gd name="T5" fmla="*/ 12 h 102"/>
                <a:gd name="T6" fmla="*/ 51 w 62"/>
                <a:gd name="T7" fmla="*/ 14 h 102"/>
                <a:gd name="T8" fmla="*/ 51 w 62"/>
                <a:gd name="T9" fmla="*/ 18 h 102"/>
                <a:gd name="T10" fmla="*/ 50 w 62"/>
                <a:gd name="T11" fmla="*/ 22 h 102"/>
                <a:gd name="T12" fmla="*/ 49 w 62"/>
                <a:gd name="T13" fmla="*/ 25 h 102"/>
                <a:gd name="T14" fmla="*/ 49 w 62"/>
                <a:gd name="T15" fmla="*/ 26 h 102"/>
                <a:gd name="T16" fmla="*/ 51 w 62"/>
                <a:gd name="T17" fmla="*/ 27 h 102"/>
                <a:gd name="T18" fmla="*/ 52 w 62"/>
                <a:gd name="T19" fmla="*/ 32 h 102"/>
                <a:gd name="T20" fmla="*/ 52 w 62"/>
                <a:gd name="T21" fmla="*/ 36 h 102"/>
                <a:gd name="T22" fmla="*/ 50 w 62"/>
                <a:gd name="T23" fmla="*/ 37 h 102"/>
                <a:gd name="T24" fmla="*/ 52 w 62"/>
                <a:gd name="T25" fmla="*/ 42 h 102"/>
                <a:gd name="T26" fmla="*/ 55 w 62"/>
                <a:gd name="T27" fmla="*/ 46 h 102"/>
                <a:gd name="T28" fmla="*/ 54 w 62"/>
                <a:gd name="T29" fmla="*/ 50 h 102"/>
                <a:gd name="T30" fmla="*/ 54 w 62"/>
                <a:gd name="T31" fmla="*/ 56 h 102"/>
                <a:gd name="T32" fmla="*/ 54 w 62"/>
                <a:gd name="T33" fmla="*/ 60 h 102"/>
                <a:gd name="T34" fmla="*/ 54 w 62"/>
                <a:gd name="T35" fmla="*/ 64 h 102"/>
                <a:gd name="T36" fmla="*/ 52 w 62"/>
                <a:gd name="T37" fmla="*/ 69 h 102"/>
                <a:gd name="T38" fmla="*/ 56 w 62"/>
                <a:gd name="T39" fmla="*/ 75 h 102"/>
                <a:gd name="T40" fmla="*/ 61 w 62"/>
                <a:gd name="T41" fmla="*/ 79 h 102"/>
                <a:gd name="T42" fmla="*/ 59 w 62"/>
                <a:gd name="T43" fmla="*/ 83 h 102"/>
                <a:gd name="T44" fmla="*/ 49 w 62"/>
                <a:gd name="T45" fmla="*/ 85 h 102"/>
                <a:gd name="T46" fmla="*/ 45 w 62"/>
                <a:gd name="T47" fmla="*/ 88 h 102"/>
                <a:gd name="T48" fmla="*/ 38 w 62"/>
                <a:gd name="T49" fmla="*/ 91 h 102"/>
                <a:gd name="T50" fmla="*/ 35 w 62"/>
                <a:gd name="T51" fmla="*/ 93 h 102"/>
                <a:gd name="T52" fmla="*/ 30 w 62"/>
                <a:gd name="T53" fmla="*/ 95 h 102"/>
                <a:gd name="T54" fmla="*/ 26 w 62"/>
                <a:gd name="T55" fmla="*/ 97 h 102"/>
                <a:gd name="T56" fmla="*/ 21 w 62"/>
                <a:gd name="T57" fmla="*/ 98 h 102"/>
                <a:gd name="T58" fmla="*/ 16 w 62"/>
                <a:gd name="T59" fmla="*/ 102 h 102"/>
                <a:gd name="T60" fmla="*/ 13 w 62"/>
                <a:gd name="T61" fmla="*/ 99 h 102"/>
                <a:gd name="T62" fmla="*/ 2 w 62"/>
                <a:gd name="T63" fmla="*/ 96 h 102"/>
                <a:gd name="T64" fmla="*/ 6 w 62"/>
                <a:gd name="T65" fmla="*/ 95 h 102"/>
                <a:gd name="T66" fmla="*/ 6 w 62"/>
                <a:gd name="T67" fmla="*/ 92 h 102"/>
                <a:gd name="T68" fmla="*/ 6 w 62"/>
                <a:gd name="T69" fmla="*/ 88 h 102"/>
                <a:gd name="T70" fmla="*/ 2 w 62"/>
                <a:gd name="T71" fmla="*/ 83 h 102"/>
                <a:gd name="T72" fmla="*/ 0 w 62"/>
                <a:gd name="T73" fmla="*/ 72 h 102"/>
                <a:gd name="T74" fmla="*/ 2 w 62"/>
                <a:gd name="T75" fmla="*/ 65 h 102"/>
                <a:gd name="T76" fmla="*/ 5 w 62"/>
                <a:gd name="T77" fmla="*/ 57 h 102"/>
                <a:gd name="T78" fmla="*/ 7 w 62"/>
                <a:gd name="T79" fmla="*/ 51 h 102"/>
                <a:gd name="T80" fmla="*/ 8 w 62"/>
                <a:gd name="T81" fmla="*/ 48 h 102"/>
                <a:gd name="T82" fmla="*/ 9 w 62"/>
                <a:gd name="T83" fmla="*/ 42 h 102"/>
                <a:gd name="T84" fmla="*/ 8 w 62"/>
                <a:gd name="T85" fmla="*/ 34 h 102"/>
                <a:gd name="T86" fmla="*/ 8 w 62"/>
                <a:gd name="T87" fmla="*/ 30 h 102"/>
                <a:gd name="T88" fmla="*/ 8 w 62"/>
                <a:gd name="T89" fmla="*/ 27 h 102"/>
                <a:gd name="T90" fmla="*/ 7 w 62"/>
                <a:gd name="T91" fmla="*/ 22 h 102"/>
                <a:gd name="T92" fmla="*/ 7 w 62"/>
                <a:gd name="T93" fmla="*/ 16 h 102"/>
                <a:gd name="T94" fmla="*/ 6 w 62"/>
                <a:gd name="T95" fmla="*/ 13 h 102"/>
                <a:gd name="T96" fmla="*/ 5 w 62"/>
                <a:gd name="T97" fmla="*/ 11 h 102"/>
                <a:gd name="T98" fmla="*/ 6 w 62"/>
                <a:gd name="T99" fmla="*/ 5 h 102"/>
                <a:gd name="T100" fmla="*/ 12 w 62"/>
                <a:gd name="T101" fmla="*/ 2 h 102"/>
                <a:gd name="T102" fmla="*/ 26 w 62"/>
                <a:gd name="T103" fmla="*/ 2 h 102"/>
                <a:gd name="T104" fmla="*/ 33 w 62"/>
                <a:gd name="T105" fmla="*/ 4 h 102"/>
                <a:gd name="T106" fmla="*/ 37 w 62"/>
                <a:gd name="T107" fmla="*/ 4 h 102"/>
                <a:gd name="T108" fmla="*/ 41 w 62"/>
                <a:gd name="T109"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 h="102">
                  <a:moveTo>
                    <a:pt x="43" y="0"/>
                  </a:moveTo>
                  <a:lnTo>
                    <a:pt x="43" y="1"/>
                  </a:lnTo>
                  <a:lnTo>
                    <a:pt x="44" y="1"/>
                  </a:lnTo>
                  <a:lnTo>
                    <a:pt x="45" y="1"/>
                  </a:lnTo>
                  <a:lnTo>
                    <a:pt x="45" y="2"/>
                  </a:lnTo>
                  <a:lnTo>
                    <a:pt x="45" y="4"/>
                  </a:lnTo>
                  <a:lnTo>
                    <a:pt x="44" y="5"/>
                  </a:lnTo>
                  <a:lnTo>
                    <a:pt x="44" y="6"/>
                  </a:lnTo>
                  <a:lnTo>
                    <a:pt x="44" y="7"/>
                  </a:lnTo>
                  <a:lnTo>
                    <a:pt x="44" y="8"/>
                  </a:lnTo>
                  <a:lnTo>
                    <a:pt x="45" y="8"/>
                  </a:lnTo>
                  <a:lnTo>
                    <a:pt x="45" y="9"/>
                  </a:lnTo>
                  <a:lnTo>
                    <a:pt x="47" y="11"/>
                  </a:lnTo>
                  <a:lnTo>
                    <a:pt x="48" y="12"/>
                  </a:lnTo>
                  <a:lnTo>
                    <a:pt x="49" y="12"/>
                  </a:lnTo>
                  <a:lnTo>
                    <a:pt x="49" y="13"/>
                  </a:lnTo>
                  <a:lnTo>
                    <a:pt x="50" y="13"/>
                  </a:lnTo>
                  <a:lnTo>
                    <a:pt x="49" y="14"/>
                  </a:lnTo>
                  <a:lnTo>
                    <a:pt x="50" y="14"/>
                  </a:lnTo>
                  <a:lnTo>
                    <a:pt x="51" y="14"/>
                  </a:lnTo>
                  <a:lnTo>
                    <a:pt x="50" y="14"/>
                  </a:lnTo>
                  <a:lnTo>
                    <a:pt x="50" y="15"/>
                  </a:lnTo>
                  <a:lnTo>
                    <a:pt x="50" y="16"/>
                  </a:lnTo>
                  <a:lnTo>
                    <a:pt x="50" y="18"/>
                  </a:lnTo>
                  <a:lnTo>
                    <a:pt x="51" y="18"/>
                  </a:lnTo>
                  <a:lnTo>
                    <a:pt x="50" y="18"/>
                  </a:lnTo>
                  <a:lnTo>
                    <a:pt x="50" y="19"/>
                  </a:lnTo>
                  <a:lnTo>
                    <a:pt x="50" y="20"/>
                  </a:lnTo>
                  <a:lnTo>
                    <a:pt x="50" y="21"/>
                  </a:lnTo>
                  <a:lnTo>
                    <a:pt x="50" y="22"/>
                  </a:lnTo>
                  <a:lnTo>
                    <a:pt x="50" y="23"/>
                  </a:lnTo>
                  <a:lnTo>
                    <a:pt x="49" y="23"/>
                  </a:lnTo>
                  <a:lnTo>
                    <a:pt x="49" y="25"/>
                  </a:lnTo>
                  <a:lnTo>
                    <a:pt x="50" y="25"/>
                  </a:lnTo>
                  <a:lnTo>
                    <a:pt x="49" y="25"/>
                  </a:lnTo>
                  <a:lnTo>
                    <a:pt x="49" y="26"/>
                  </a:lnTo>
                  <a:lnTo>
                    <a:pt x="49" y="25"/>
                  </a:lnTo>
                  <a:lnTo>
                    <a:pt x="49" y="26"/>
                  </a:lnTo>
                  <a:lnTo>
                    <a:pt x="48" y="26"/>
                  </a:lnTo>
                  <a:lnTo>
                    <a:pt x="49" y="26"/>
                  </a:lnTo>
                  <a:lnTo>
                    <a:pt x="49" y="27"/>
                  </a:lnTo>
                  <a:lnTo>
                    <a:pt x="48" y="27"/>
                  </a:lnTo>
                  <a:lnTo>
                    <a:pt x="49" y="28"/>
                  </a:lnTo>
                  <a:lnTo>
                    <a:pt x="50" y="27"/>
                  </a:lnTo>
                  <a:lnTo>
                    <a:pt x="51" y="27"/>
                  </a:lnTo>
                  <a:lnTo>
                    <a:pt x="52" y="27"/>
                  </a:lnTo>
                  <a:lnTo>
                    <a:pt x="52" y="28"/>
                  </a:lnTo>
                  <a:lnTo>
                    <a:pt x="52" y="29"/>
                  </a:lnTo>
                  <a:lnTo>
                    <a:pt x="52" y="30"/>
                  </a:lnTo>
                  <a:lnTo>
                    <a:pt x="52" y="32"/>
                  </a:lnTo>
                  <a:lnTo>
                    <a:pt x="51" y="32"/>
                  </a:lnTo>
                  <a:lnTo>
                    <a:pt x="51" y="33"/>
                  </a:lnTo>
                  <a:lnTo>
                    <a:pt x="51" y="34"/>
                  </a:lnTo>
                  <a:lnTo>
                    <a:pt x="52" y="35"/>
                  </a:lnTo>
                  <a:lnTo>
                    <a:pt x="52" y="36"/>
                  </a:lnTo>
                  <a:lnTo>
                    <a:pt x="52" y="37"/>
                  </a:lnTo>
                  <a:lnTo>
                    <a:pt x="51" y="37"/>
                  </a:lnTo>
                  <a:lnTo>
                    <a:pt x="51" y="39"/>
                  </a:lnTo>
                  <a:lnTo>
                    <a:pt x="51" y="37"/>
                  </a:lnTo>
                  <a:lnTo>
                    <a:pt x="50" y="37"/>
                  </a:lnTo>
                  <a:lnTo>
                    <a:pt x="50" y="39"/>
                  </a:lnTo>
                  <a:lnTo>
                    <a:pt x="51" y="40"/>
                  </a:lnTo>
                  <a:lnTo>
                    <a:pt x="51" y="41"/>
                  </a:lnTo>
                  <a:lnTo>
                    <a:pt x="52" y="41"/>
                  </a:lnTo>
                  <a:lnTo>
                    <a:pt x="52" y="42"/>
                  </a:lnTo>
                  <a:lnTo>
                    <a:pt x="54" y="42"/>
                  </a:lnTo>
                  <a:lnTo>
                    <a:pt x="54" y="43"/>
                  </a:lnTo>
                  <a:lnTo>
                    <a:pt x="55" y="43"/>
                  </a:lnTo>
                  <a:lnTo>
                    <a:pt x="55" y="44"/>
                  </a:lnTo>
                  <a:lnTo>
                    <a:pt x="55" y="46"/>
                  </a:lnTo>
                  <a:lnTo>
                    <a:pt x="54" y="46"/>
                  </a:lnTo>
                  <a:lnTo>
                    <a:pt x="54" y="47"/>
                  </a:lnTo>
                  <a:lnTo>
                    <a:pt x="54" y="48"/>
                  </a:lnTo>
                  <a:lnTo>
                    <a:pt x="54" y="49"/>
                  </a:lnTo>
                  <a:lnTo>
                    <a:pt x="54" y="50"/>
                  </a:lnTo>
                  <a:lnTo>
                    <a:pt x="54" y="51"/>
                  </a:lnTo>
                  <a:lnTo>
                    <a:pt x="54" y="53"/>
                  </a:lnTo>
                  <a:lnTo>
                    <a:pt x="54" y="54"/>
                  </a:lnTo>
                  <a:lnTo>
                    <a:pt x="54" y="55"/>
                  </a:lnTo>
                  <a:lnTo>
                    <a:pt x="54" y="56"/>
                  </a:lnTo>
                  <a:lnTo>
                    <a:pt x="52" y="56"/>
                  </a:lnTo>
                  <a:lnTo>
                    <a:pt x="52" y="57"/>
                  </a:lnTo>
                  <a:lnTo>
                    <a:pt x="52" y="58"/>
                  </a:lnTo>
                  <a:lnTo>
                    <a:pt x="52" y="60"/>
                  </a:lnTo>
                  <a:lnTo>
                    <a:pt x="54" y="60"/>
                  </a:lnTo>
                  <a:lnTo>
                    <a:pt x="55" y="61"/>
                  </a:lnTo>
                  <a:lnTo>
                    <a:pt x="54" y="61"/>
                  </a:lnTo>
                  <a:lnTo>
                    <a:pt x="54" y="62"/>
                  </a:lnTo>
                  <a:lnTo>
                    <a:pt x="54" y="63"/>
                  </a:lnTo>
                  <a:lnTo>
                    <a:pt x="54" y="64"/>
                  </a:lnTo>
                  <a:lnTo>
                    <a:pt x="54" y="65"/>
                  </a:lnTo>
                  <a:lnTo>
                    <a:pt x="54" y="67"/>
                  </a:lnTo>
                  <a:lnTo>
                    <a:pt x="52" y="67"/>
                  </a:lnTo>
                  <a:lnTo>
                    <a:pt x="52" y="68"/>
                  </a:lnTo>
                  <a:lnTo>
                    <a:pt x="52" y="69"/>
                  </a:lnTo>
                  <a:lnTo>
                    <a:pt x="54" y="70"/>
                  </a:lnTo>
                  <a:lnTo>
                    <a:pt x="54" y="71"/>
                  </a:lnTo>
                  <a:lnTo>
                    <a:pt x="55" y="72"/>
                  </a:lnTo>
                  <a:lnTo>
                    <a:pt x="55" y="74"/>
                  </a:lnTo>
                  <a:lnTo>
                    <a:pt x="56" y="75"/>
                  </a:lnTo>
                  <a:lnTo>
                    <a:pt x="57" y="76"/>
                  </a:lnTo>
                  <a:lnTo>
                    <a:pt x="58" y="77"/>
                  </a:lnTo>
                  <a:lnTo>
                    <a:pt x="59" y="77"/>
                  </a:lnTo>
                  <a:lnTo>
                    <a:pt x="59" y="78"/>
                  </a:lnTo>
                  <a:lnTo>
                    <a:pt x="61" y="79"/>
                  </a:lnTo>
                  <a:lnTo>
                    <a:pt x="62" y="79"/>
                  </a:lnTo>
                  <a:lnTo>
                    <a:pt x="62" y="81"/>
                  </a:lnTo>
                  <a:lnTo>
                    <a:pt x="61" y="81"/>
                  </a:lnTo>
                  <a:lnTo>
                    <a:pt x="59" y="82"/>
                  </a:lnTo>
                  <a:lnTo>
                    <a:pt x="59" y="83"/>
                  </a:lnTo>
                  <a:lnTo>
                    <a:pt x="59" y="84"/>
                  </a:lnTo>
                  <a:lnTo>
                    <a:pt x="58" y="85"/>
                  </a:lnTo>
                  <a:lnTo>
                    <a:pt x="55" y="85"/>
                  </a:lnTo>
                  <a:lnTo>
                    <a:pt x="50" y="85"/>
                  </a:lnTo>
                  <a:lnTo>
                    <a:pt x="49" y="85"/>
                  </a:lnTo>
                  <a:lnTo>
                    <a:pt x="48" y="85"/>
                  </a:lnTo>
                  <a:lnTo>
                    <a:pt x="48" y="86"/>
                  </a:lnTo>
                  <a:lnTo>
                    <a:pt x="47" y="86"/>
                  </a:lnTo>
                  <a:lnTo>
                    <a:pt x="47" y="88"/>
                  </a:lnTo>
                  <a:lnTo>
                    <a:pt x="45" y="88"/>
                  </a:lnTo>
                  <a:lnTo>
                    <a:pt x="44" y="88"/>
                  </a:lnTo>
                  <a:lnTo>
                    <a:pt x="44" y="89"/>
                  </a:lnTo>
                  <a:lnTo>
                    <a:pt x="41" y="90"/>
                  </a:lnTo>
                  <a:lnTo>
                    <a:pt x="40" y="90"/>
                  </a:lnTo>
                  <a:lnTo>
                    <a:pt x="38" y="91"/>
                  </a:lnTo>
                  <a:lnTo>
                    <a:pt x="38" y="92"/>
                  </a:lnTo>
                  <a:lnTo>
                    <a:pt x="37" y="92"/>
                  </a:lnTo>
                  <a:lnTo>
                    <a:pt x="36" y="92"/>
                  </a:lnTo>
                  <a:lnTo>
                    <a:pt x="35" y="92"/>
                  </a:lnTo>
                  <a:lnTo>
                    <a:pt x="35" y="93"/>
                  </a:lnTo>
                  <a:lnTo>
                    <a:pt x="34" y="93"/>
                  </a:lnTo>
                  <a:lnTo>
                    <a:pt x="34" y="95"/>
                  </a:lnTo>
                  <a:lnTo>
                    <a:pt x="33" y="95"/>
                  </a:lnTo>
                  <a:lnTo>
                    <a:pt x="31" y="95"/>
                  </a:lnTo>
                  <a:lnTo>
                    <a:pt x="30" y="95"/>
                  </a:lnTo>
                  <a:lnTo>
                    <a:pt x="29" y="95"/>
                  </a:lnTo>
                  <a:lnTo>
                    <a:pt x="29" y="96"/>
                  </a:lnTo>
                  <a:lnTo>
                    <a:pt x="28" y="96"/>
                  </a:lnTo>
                  <a:lnTo>
                    <a:pt x="27" y="96"/>
                  </a:lnTo>
                  <a:lnTo>
                    <a:pt x="26" y="97"/>
                  </a:lnTo>
                  <a:lnTo>
                    <a:pt x="24" y="97"/>
                  </a:lnTo>
                  <a:lnTo>
                    <a:pt x="23" y="97"/>
                  </a:lnTo>
                  <a:lnTo>
                    <a:pt x="22" y="97"/>
                  </a:lnTo>
                  <a:lnTo>
                    <a:pt x="22" y="98"/>
                  </a:lnTo>
                  <a:lnTo>
                    <a:pt x="21" y="98"/>
                  </a:lnTo>
                  <a:lnTo>
                    <a:pt x="21" y="99"/>
                  </a:lnTo>
                  <a:lnTo>
                    <a:pt x="20" y="99"/>
                  </a:lnTo>
                  <a:lnTo>
                    <a:pt x="19" y="100"/>
                  </a:lnTo>
                  <a:lnTo>
                    <a:pt x="17" y="102"/>
                  </a:lnTo>
                  <a:lnTo>
                    <a:pt x="16" y="102"/>
                  </a:lnTo>
                  <a:lnTo>
                    <a:pt x="15" y="102"/>
                  </a:lnTo>
                  <a:lnTo>
                    <a:pt x="15" y="100"/>
                  </a:lnTo>
                  <a:lnTo>
                    <a:pt x="14" y="100"/>
                  </a:lnTo>
                  <a:lnTo>
                    <a:pt x="14" y="99"/>
                  </a:lnTo>
                  <a:lnTo>
                    <a:pt x="13" y="99"/>
                  </a:lnTo>
                  <a:lnTo>
                    <a:pt x="11" y="98"/>
                  </a:lnTo>
                  <a:lnTo>
                    <a:pt x="8" y="97"/>
                  </a:lnTo>
                  <a:lnTo>
                    <a:pt x="6" y="97"/>
                  </a:lnTo>
                  <a:lnTo>
                    <a:pt x="4" y="97"/>
                  </a:lnTo>
                  <a:lnTo>
                    <a:pt x="2" y="96"/>
                  </a:lnTo>
                  <a:lnTo>
                    <a:pt x="1" y="96"/>
                  </a:lnTo>
                  <a:lnTo>
                    <a:pt x="2" y="96"/>
                  </a:lnTo>
                  <a:lnTo>
                    <a:pt x="4" y="96"/>
                  </a:lnTo>
                  <a:lnTo>
                    <a:pt x="5" y="96"/>
                  </a:lnTo>
                  <a:lnTo>
                    <a:pt x="6" y="95"/>
                  </a:lnTo>
                  <a:lnTo>
                    <a:pt x="6" y="96"/>
                  </a:lnTo>
                  <a:lnTo>
                    <a:pt x="7" y="95"/>
                  </a:lnTo>
                  <a:lnTo>
                    <a:pt x="7" y="93"/>
                  </a:lnTo>
                  <a:lnTo>
                    <a:pt x="6" y="93"/>
                  </a:lnTo>
                  <a:lnTo>
                    <a:pt x="6" y="92"/>
                  </a:lnTo>
                  <a:lnTo>
                    <a:pt x="7" y="92"/>
                  </a:lnTo>
                  <a:lnTo>
                    <a:pt x="7" y="91"/>
                  </a:lnTo>
                  <a:lnTo>
                    <a:pt x="7" y="90"/>
                  </a:lnTo>
                  <a:lnTo>
                    <a:pt x="7" y="89"/>
                  </a:lnTo>
                  <a:lnTo>
                    <a:pt x="6" y="88"/>
                  </a:lnTo>
                  <a:lnTo>
                    <a:pt x="5" y="88"/>
                  </a:lnTo>
                  <a:lnTo>
                    <a:pt x="4" y="88"/>
                  </a:lnTo>
                  <a:lnTo>
                    <a:pt x="4" y="86"/>
                  </a:lnTo>
                  <a:lnTo>
                    <a:pt x="4" y="84"/>
                  </a:lnTo>
                  <a:lnTo>
                    <a:pt x="2" y="83"/>
                  </a:lnTo>
                  <a:lnTo>
                    <a:pt x="2" y="82"/>
                  </a:lnTo>
                  <a:lnTo>
                    <a:pt x="1" y="79"/>
                  </a:lnTo>
                  <a:lnTo>
                    <a:pt x="1" y="78"/>
                  </a:lnTo>
                  <a:lnTo>
                    <a:pt x="1" y="77"/>
                  </a:lnTo>
                  <a:lnTo>
                    <a:pt x="0" y="72"/>
                  </a:lnTo>
                  <a:lnTo>
                    <a:pt x="0" y="71"/>
                  </a:lnTo>
                  <a:lnTo>
                    <a:pt x="0" y="70"/>
                  </a:lnTo>
                  <a:lnTo>
                    <a:pt x="0" y="69"/>
                  </a:lnTo>
                  <a:lnTo>
                    <a:pt x="0" y="68"/>
                  </a:lnTo>
                  <a:lnTo>
                    <a:pt x="2" y="65"/>
                  </a:lnTo>
                  <a:lnTo>
                    <a:pt x="2" y="64"/>
                  </a:lnTo>
                  <a:lnTo>
                    <a:pt x="4" y="64"/>
                  </a:lnTo>
                  <a:lnTo>
                    <a:pt x="4" y="63"/>
                  </a:lnTo>
                  <a:lnTo>
                    <a:pt x="4" y="62"/>
                  </a:lnTo>
                  <a:lnTo>
                    <a:pt x="5" y="57"/>
                  </a:lnTo>
                  <a:lnTo>
                    <a:pt x="5" y="56"/>
                  </a:lnTo>
                  <a:lnTo>
                    <a:pt x="6" y="54"/>
                  </a:lnTo>
                  <a:lnTo>
                    <a:pt x="6" y="53"/>
                  </a:lnTo>
                  <a:lnTo>
                    <a:pt x="6" y="51"/>
                  </a:lnTo>
                  <a:lnTo>
                    <a:pt x="7" y="51"/>
                  </a:lnTo>
                  <a:lnTo>
                    <a:pt x="7" y="50"/>
                  </a:lnTo>
                  <a:lnTo>
                    <a:pt x="8" y="50"/>
                  </a:lnTo>
                  <a:lnTo>
                    <a:pt x="8" y="49"/>
                  </a:lnTo>
                  <a:lnTo>
                    <a:pt x="9" y="49"/>
                  </a:lnTo>
                  <a:lnTo>
                    <a:pt x="8" y="48"/>
                  </a:lnTo>
                  <a:lnTo>
                    <a:pt x="9" y="48"/>
                  </a:lnTo>
                  <a:lnTo>
                    <a:pt x="9" y="47"/>
                  </a:lnTo>
                  <a:lnTo>
                    <a:pt x="9" y="48"/>
                  </a:lnTo>
                  <a:lnTo>
                    <a:pt x="11" y="47"/>
                  </a:lnTo>
                  <a:lnTo>
                    <a:pt x="9" y="42"/>
                  </a:lnTo>
                  <a:lnTo>
                    <a:pt x="9" y="37"/>
                  </a:lnTo>
                  <a:lnTo>
                    <a:pt x="9" y="36"/>
                  </a:lnTo>
                  <a:lnTo>
                    <a:pt x="9" y="35"/>
                  </a:lnTo>
                  <a:lnTo>
                    <a:pt x="8" y="35"/>
                  </a:lnTo>
                  <a:lnTo>
                    <a:pt x="8" y="34"/>
                  </a:lnTo>
                  <a:lnTo>
                    <a:pt x="7" y="34"/>
                  </a:lnTo>
                  <a:lnTo>
                    <a:pt x="7" y="33"/>
                  </a:lnTo>
                  <a:lnTo>
                    <a:pt x="7" y="32"/>
                  </a:lnTo>
                  <a:lnTo>
                    <a:pt x="7" y="30"/>
                  </a:lnTo>
                  <a:lnTo>
                    <a:pt x="8" y="30"/>
                  </a:lnTo>
                  <a:lnTo>
                    <a:pt x="8" y="29"/>
                  </a:lnTo>
                  <a:lnTo>
                    <a:pt x="7" y="29"/>
                  </a:lnTo>
                  <a:lnTo>
                    <a:pt x="8" y="29"/>
                  </a:lnTo>
                  <a:lnTo>
                    <a:pt x="8" y="28"/>
                  </a:lnTo>
                  <a:lnTo>
                    <a:pt x="8" y="27"/>
                  </a:lnTo>
                  <a:lnTo>
                    <a:pt x="7" y="26"/>
                  </a:lnTo>
                  <a:lnTo>
                    <a:pt x="7" y="25"/>
                  </a:lnTo>
                  <a:lnTo>
                    <a:pt x="7" y="23"/>
                  </a:lnTo>
                  <a:lnTo>
                    <a:pt x="6" y="22"/>
                  </a:lnTo>
                  <a:lnTo>
                    <a:pt x="7" y="22"/>
                  </a:lnTo>
                  <a:lnTo>
                    <a:pt x="7" y="21"/>
                  </a:lnTo>
                  <a:lnTo>
                    <a:pt x="7" y="20"/>
                  </a:lnTo>
                  <a:lnTo>
                    <a:pt x="7" y="19"/>
                  </a:lnTo>
                  <a:lnTo>
                    <a:pt x="7" y="18"/>
                  </a:lnTo>
                  <a:lnTo>
                    <a:pt x="7" y="16"/>
                  </a:lnTo>
                  <a:lnTo>
                    <a:pt x="6" y="15"/>
                  </a:lnTo>
                  <a:lnTo>
                    <a:pt x="7" y="15"/>
                  </a:lnTo>
                  <a:lnTo>
                    <a:pt x="7" y="14"/>
                  </a:lnTo>
                  <a:lnTo>
                    <a:pt x="6" y="14"/>
                  </a:lnTo>
                  <a:lnTo>
                    <a:pt x="6" y="13"/>
                  </a:lnTo>
                  <a:lnTo>
                    <a:pt x="6" y="12"/>
                  </a:lnTo>
                  <a:lnTo>
                    <a:pt x="7" y="12"/>
                  </a:lnTo>
                  <a:lnTo>
                    <a:pt x="6" y="12"/>
                  </a:lnTo>
                  <a:lnTo>
                    <a:pt x="6" y="11"/>
                  </a:lnTo>
                  <a:lnTo>
                    <a:pt x="5" y="11"/>
                  </a:lnTo>
                  <a:lnTo>
                    <a:pt x="5" y="9"/>
                  </a:lnTo>
                  <a:lnTo>
                    <a:pt x="5" y="8"/>
                  </a:lnTo>
                  <a:lnTo>
                    <a:pt x="5" y="7"/>
                  </a:lnTo>
                  <a:lnTo>
                    <a:pt x="5" y="6"/>
                  </a:lnTo>
                  <a:lnTo>
                    <a:pt x="6" y="5"/>
                  </a:lnTo>
                  <a:lnTo>
                    <a:pt x="6" y="4"/>
                  </a:lnTo>
                  <a:lnTo>
                    <a:pt x="6" y="2"/>
                  </a:lnTo>
                  <a:lnTo>
                    <a:pt x="7" y="2"/>
                  </a:lnTo>
                  <a:lnTo>
                    <a:pt x="8" y="2"/>
                  </a:lnTo>
                  <a:lnTo>
                    <a:pt x="12" y="2"/>
                  </a:lnTo>
                  <a:lnTo>
                    <a:pt x="15" y="2"/>
                  </a:lnTo>
                  <a:lnTo>
                    <a:pt x="17" y="2"/>
                  </a:lnTo>
                  <a:lnTo>
                    <a:pt x="21" y="2"/>
                  </a:lnTo>
                  <a:lnTo>
                    <a:pt x="23" y="2"/>
                  </a:lnTo>
                  <a:lnTo>
                    <a:pt x="26" y="2"/>
                  </a:lnTo>
                  <a:lnTo>
                    <a:pt x="27" y="2"/>
                  </a:lnTo>
                  <a:lnTo>
                    <a:pt x="28" y="2"/>
                  </a:lnTo>
                  <a:lnTo>
                    <a:pt x="30" y="2"/>
                  </a:lnTo>
                  <a:lnTo>
                    <a:pt x="33" y="2"/>
                  </a:lnTo>
                  <a:lnTo>
                    <a:pt x="33" y="4"/>
                  </a:lnTo>
                  <a:lnTo>
                    <a:pt x="34" y="2"/>
                  </a:lnTo>
                  <a:lnTo>
                    <a:pt x="35" y="2"/>
                  </a:lnTo>
                  <a:lnTo>
                    <a:pt x="36" y="2"/>
                  </a:lnTo>
                  <a:lnTo>
                    <a:pt x="36" y="4"/>
                  </a:lnTo>
                  <a:lnTo>
                    <a:pt x="37" y="4"/>
                  </a:lnTo>
                  <a:lnTo>
                    <a:pt x="37" y="2"/>
                  </a:lnTo>
                  <a:lnTo>
                    <a:pt x="38" y="2"/>
                  </a:lnTo>
                  <a:lnTo>
                    <a:pt x="38" y="1"/>
                  </a:lnTo>
                  <a:lnTo>
                    <a:pt x="40" y="1"/>
                  </a:lnTo>
                  <a:lnTo>
                    <a:pt x="41" y="1"/>
                  </a:lnTo>
                  <a:lnTo>
                    <a:pt x="41" y="0"/>
                  </a:lnTo>
                  <a:lnTo>
                    <a:pt x="4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6" name="Freeform 890">
              <a:extLst>
                <a:ext uri="{FF2B5EF4-FFF2-40B4-BE49-F238E27FC236}">
                  <a16:creationId xmlns="" xmlns:a16="http://schemas.microsoft.com/office/drawing/2014/main" id="{E29B53AE-4F7D-4C53-AD08-5F9B17D8FDDC}"/>
                </a:ext>
              </a:extLst>
            </p:cNvPr>
            <p:cNvSpPr>
              <a:spLocks/>
            </p:cNvSpPr>
            <p:nvPr/>
          </p:nvSpPr>
          <p:spPr bwMode="auto">
            <a:xfrm>
              <a:off x="5980408" y="234096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7" name="Freeform 891">
              <a:extLst>
                <a:ext uri="{FF2B5EF4-FFF2-40B4-BE49-F238E27FC236}">
                  <a16:creationId xmlns="" xmlns:a16="http://schemas.microsoft.com/office/drawing/2014/main" id="{AEB1018B-1285-4658-89DE-CE9F11C69BF1}"/>
                </a:ext>
              </a:extLst>
            </p:cNvPr>
            <p:cNvSpPr>
              <a:spLocks/>
            </p:cNvSpPr>
            <p:nvPr/>
          </p:nvSpPr>
          <p:spPr bwMode="auto">
            <a:xfrm>
              <a:off x="5801707" y="2814518"/>
              <a:ext cx="130197" cy="111050"/>
            </a:xfrm>
            <a:custGeom>
              <a:avLst/>
              <a:gdLst>
                <a:gd name="T0" fmla="*/ 51 w 102"/>
                <a:gd name="T1" fmla="*/ 9 h 87"/>
                <a:gd name="T2" fmla="*/ 57 w 102"/>
                <a:gd name="T3" fmla="*/ 8 h 87"/>
                <a:gd name="T4" fmla="*/ 62 w 102"/>
                <a:gd name="T5" fmla="*/ 11 h 87"/>
                <a:gd name="T6" fmla="*/ 67 w 102"/>
                <a:gd name="T7" fmla="*/ 8 h 87"/>
                <a:gd name="T8" fmla="*/ 74 w 102"/>
                <a:gd name="T9" fmla="*/ 10 h 87"/>
                <a:gd name="T10" fmla="*/ 80 w 102"/>
                <a:gd name="T11" fmla="*/ 7 h 87"/>
                <a:gd name="T12" fmla="*/ 84 w 102"/>
                <a:gd name="T13" fmla="*/ 4 h 87"/>
                <a:gd name="T14" fmla="*/ 87 w 102"/>
                <a:gd name="T15" fmla="*/ 10 h 87"/>
                <a:gd name="T16" fmla="*/ 90 w 102"/>
                <a:gd name="T17" fmla="*/ 18 h 87"/>
                <a:gd name="T18" fmla="*/ 92 w 102"/>
                <a:gd name="T19" fmla="*/ 21 h 87"/>
                <a:gd name="T20" fmla="*/ 90 w 102"/>
                <a:gd name="T21" fmla="*/ 24 h 87"/>
                <a:gd name="T22" fmla="*/ 92 w 102"/>
                <a:gd name="T23" fmla="*/ 25 h 87"/>
                <a:gd name="T24" fmla="*/ 94 w 102"/>
                <a:gd name="T25" fmla="*/ 31 h 87"/>
                <a:gd name="T26" fmla="*/ 99 w 102"/>
                <a:gd name="T27" fmla="*/ 39 h 87"/>
                <a:gd name="T28" fmla="*/ 95 w 102"/>
                <a:gd name="T29" fmla="*/ 43 h 87"/>
                <a:gd name="T30" fmla="*/ 95 w 102"/>
                <a:gd name="T31" fmla="*/ 49 h 87"/>
                <a:gd name="T32" fmla="*/ 99 w 102"/>
                <a:gd name="T33" fmla="*/ 54 h 87"/>
                <a:gd name="T34" fmla="*/ 99 w 102"/>
                <a:gd name="T35" fmla="*/ 61 h 87"/>
                <a:gd name="T36" fmla="*/ 102 w 102"/>
                <a:gd name="T37" fmla="*/ 67 h 87"/>
                <a:gd name="T38" fmla="*/ 98 w 102"/>
                <a:gd name="T39" fmla="*/ 66 h 87"/>
                <a:gd name="T40" fmla="*/ 98 w 102"/>
                <a:gd name="T41" fmla="*/ 71 h 87"/>
                <a:gd name="T42" fmla="*/ 97 w 102"/>
                <a:gd name="T43" fmla="*/ 74 h 87"/>
                <a:gd name="T44" fmla="*/ 94 w 102"/>
                <a:gd name="T45" fmla="*/ 81 h 87"/>
                <a:gd name="T46" fmla="*/ 88 w 102"/>
                <a:gd name="T47" fmla="*/ 79 h 87"/>
                <a:gd name="T48" fmla="*/ 86 w 102"/>
                <a:gd name="T49" fmla="*/ 84 h 87"/>
                <a:gd name="T50" fmla="*/ 83 w 102"/>
                <a:gd name="T51" fmla="*/ 87 h 87"/>
                <a:gd name="T52" fmla="*/ 77 w 102"/>
                <a:gd name="T53" fmla="*/ 84 h 87"/>
                <a:gd name="T54" fmla="*/ 78 w 102"/>
                <a:gd name="T55" fmla="*/ 77 h 87"/>
                <a:gd name="T56" fmla="*/ 77 w 102"/>
                <a:gd name="T57" fmla="*/ 68 h 87"/>
                <a:gd name="T58" fmla="*/ 74 w 102"/>
                <a:gd name="T59" fmla="*/ 67 h 87"/>
                <a:gd name="T60" fmla="*/ 70 w 102"/>
                <a:gd name="T61" fmla="*/ 66 h 87"/>
                <a:gd name="T62" fmla="*/ 63 w 102"/>
                <a:gd name="T63" fmla="*/ 70 h 87"/>
                <a:gd name="T64" fmla="*/ 62 w 102"/>
                <a:gd name="T65" fmla="*/ 65 h 87"/>
                <a:gd name="T66" fmla="*/ 62 w 102"/>
                <a:gd name="T67" fmla="*/ 57 h 87"/>
                <a:gd name="T68" fmla="*/ 59 w 102"/>
                <a:gd name="T69" fmla="*/ 51 h 87"/>
                <a:gd name="T70" fmla="*/ 55 w 102"/>
                <a:gd name="T71" fmla="*/ 44 h 87"/>
                <a:gd name="T72" fmla="*/ 38 w 102"/>
                <a:gd name="T73" fmla="*/ 44 h 87"/>
                <a:gd name="T74" fmla="*/ 34 w 102"/>
                <a:gd name="T75" fmla="*/ 49 h 87"/>
                <a:gd name="T76" fmla="*/ 29 w 102"/>
                <a:gd name="T77" fmla="*/ 54 h 87"/>
                <a:gd name="T78" fmla="*/ 26 w 102"/>
                <a:gd name="T79" fmla="*/ 56 h 87"/>
                <a:gd name="T80" fmla="*/ 24 w 102"/>
                <a:gd name="T81" fmla="*/ 52 h 87"/>
                <a:gd name="T82" fmla="*/ 23 w 102"/>
                <a:gd name="T83" fmla="*/ 52 h 87"/>
                <a:gd name="T84" fmla="*/ 20 w 102"/>
                <a:gd name="T85" fmla="*/ 49 h 87"/>
                <a:gd name="T86" fmla="*/ 19 w 102"/>
                <a:gd name="T87" fmla="*/ 45 h 87"/>
                <a:gd name="T88" fmla="*/ 17 w 102"/>
                <a:gd name="T89" fmla="*/ 44 h 87"/>
                <a:gd name="T90" fmla="*/ 15 w 102"/>
                <a:gd name="T91" fmla="*/ 40 h 87"/>
                <a:gd name="T92" fmla="*/ 13 w 102"/>
                <a:gd name="T93" fmla="*/ 39 h 87"/>
                <a:gd name="T94" fmla="*/ 9 w 102"/>
                <a:gd name="T95" fmla="*/ 39 h 87"/>
                <a:gd name="T96" fmla="*/ 6 w 102"/>
                <a:gd name="T97" fmla="*/ 33 h 87"/>
                <a:gd name="T98" fmla="*/ 7 w 102"/>
                <a:gd name="T99" fmla="*/ 29 h 87"/>
                <a:gd name="T100" fmla="*/ 6 w 102"/>
                <a:gd name="T101" fmla="*/ 30 h 87"/>
                <a:gd name="T102" fmla="*/ 3 w 102"/>
                <a:gd name="T103" fmla="*/ 29 h 87"/>
                <a:gd name="T104" fmla="*/ 3 w 102"/>
                <a:gd name="T105" fmla="*/ 26 h 87"/>
                <a:gd name="T106" fmla="*/ 1 w 102"/>
                <a:gd name="T107" fmla="*/ 29 h 87"/>
                <a:gd name="T108" fmla="*/ 1 w 102"/>
                <a:gd name="T109" fmla="*/ 26 h 87"/>
                <a:gd name="T110" fmla="*/ 10 w 102"/>
                <a:gd name="T111" fmla="*/ 17 h 87"/>
                <a:gd name="T112" fmla="*/ 17 w 102"/>
                <a:gd name="T113" fmla="*/ 15 h 87"/>
                <a:gd name="T114" fmla="*/ 17 w 102"/>
                <a:gd name="T115" fmla="*/ 10 h 87"/>
                <a:gd name="T116" fmla="*/ 19 w 102"/>
                <a:gd name="T117" fmla="*/ 7 h 87"/>
                <a:gd name="T118" fmla="*/ 23 w 102"/>
                <a:gd name="T119" fmla="*/ 1 h 87"/>
                <a:gd name="T120" fmla="*/ 30 w 102"/>
                <a:gd name="T121" fmla="*/ 2 h 87"/>
                <a:gd name="T122" fmla="*/ 37 w 102"/>
                <a:gd name="T123" fmla="*/ 5 h 87"/>
                <a:gd name="T124" fmla="*/ 48 w 102"/>
                <a:gd name="T125" fmla="*/ 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 h="87">
                  <a:moveTo>
                    <a:pt x="51" y="4"/>
                  </a:moveTo>
                  <a:lnTo>
                    <a:pt x="50" y="5"/>
                  </a:lnTo>
                  <a:lnTo>
                    <a:pt x="51" y="5"/>
                  </a:lnTo>
                  <a:lnTo>
                    <a:pt x="51" y="7"/>
                  </a:lnTo>
                  <a:lnTo>
                    <a:pt x="50" y="7"/>
                  </a:lnTo>
                  <a:lnTo>
                    <a:pt x="50" y="8"/>
                  </a:lnTo>
                  <a:lnTo>
                    <a:pt x="50" y="9"/>
                  </a:lnTo>
                  <a:lnTo>
                    <a:pt x="51" y="9"/>
                  </a:lnTo>
                  <a:lnTo>
                    <a:pt x="52" y="10"/>
                  </a:lnTo>
                  <a:lnTo>
                    <a:pt x="53" y="11"/>
                  </a:lnTo>
                  <a:lnTo>
                    <a:pt x="53" y="10"/>
                  </a:lnTo>
                  <a:lnTo>
                    <a:pt x="55" y="10"/>
                  </a:lnTo>
                  <a:lnTo>
                    <a:pt x="55" y="9"/>
                  </a:lnTo>
                  <a:lnTo>
                    <a:pt x="56" y="9"/>
                  </a:lnTo>
                  <a:lnTo>
                    <a:pt x="56" y="8"/>
                  </a:lnTo>
                  <a:lnTo>
                    <a:pt x="57" y="8"/>
                  </a:lnTo>
                  <a:lnTo>
                    <a:pt x="58" y="8"/>
                  </a:lnTo>
                  <a:lnTo>
                    <a:pt x="58" y="9"/>
                  </a:lnTo>
                  <a:lnTo>
                    <a:pt x="59" y="9"/>
                  </a:lnTo>
                  <a:lnTo>
                    <a:pt x="59" y="10"/>
                  </a:lnTo>
                  <a:lnTo>
                    <a:pt x="59" y="11"/>
                  </a:lnTo>
                  <a:lnTo>
                    <a:pt x="60" y="12"/>
                  </a:lnTo>
                  <a:lnTo>
                    <a:pt x="62" y="12"/>
                  </a:lnTo>
                  <a:lnTo>
                    <a:pt x="62" y="11"/>
                  </a:lnTo>
                  <a:lnTo>
                    <a:pt x="63" y="11"/>
                  </a:lnTo>
                  <a:lnTo>
                    <a:pt x="63" y="10"/>
                  </a:lnTo>
                  <a:lnTo>
                    <a:pt x="64" y="10"/>
                  </a:lnTo>
                  <a:lnTo>
                    <a:pt x="64" y="9"/>
                  </a:lnTo>
                  <a:lnTo>
                    <a:pt x="65" y="9"/>
                  </a:lnTo>
                  <a:lnTo>
                    <a:pt x="65" y="8"/>
                  </a:lnTo>
                  <a:lnTo>
                    <a:pt x="66" y="8"/>
                  </a:lnTo>
                  <a:lnTo>
                    <a:pt x="67" y="8"/>
                  </a:lnTo>
                  <a:lnTo>
                    <a:pt x="69" y="8"/>
                  </a:lnTo>
                  <a:lnTo>
                    <a:pt x="70" y="8"/>
                  </a:lnTo>
                  <a:lnTo>
                    <a:pt x="70" y="9"/>
                  </a:lnTo>
                  <a:lnTo>
                    <a:pt x="71" y="9"/>
                  </a:lnTo>
                  <a:lnTo>
                    <a:pt x="72" y="9"/>
                  </a:lnTo>
                  <a:lnTo>
                    <a:pt x="72" y="10"/>
                  </a:lnTo>
                  <a:lnTo>
                    <a:pt x="73" y="10"/>
                  </a:lnTo>
                  <a:lnTo>
                    <a:pt x="74" y="10"/>
                  </a:lnTo>
                  <a:lnTo>
                    <a:pt x="76" y="9"/>
                  </a:lnTo>
                  <a:lnTo>
                    <a:pt x="74" y="9"/>
                  </a:lnTo>
                  <a:lnTo>
                    <a:pt x="76" y="9"/>
                  </a:lnTo>
                  <a:lnTo>
                    <a:pt x="76" y="8"/>
                  </a:lnTo>
                  <a:lnTo>
                    <a:pt x="78" y="8"/>
                  </a:lnTo>
                  <a:lnTo>
                    <a:pt x="78" y="7"/>
                  </a:lnTo>
                  <a:lnTo>
                    <a:pt x="79" y="7"/>
                  </a:lnTo>
                  <a:lnTo>
                    <a:pt x="80" y="7"/>
                  </a:lnTo>
                  <a:lnTo>
                    <a:pt x="80" y="5"/>
                  </a:lnTo>
                  <a:lnTo>
                    <a:pt x="80" y="4"/>
                  </a:lnTo>
                  <a:lnTo>
                    <a:pt x="79" y="4"/>
                  </a:lnTo>
                  <a:lnTo>
                    <a:pt x="79" y="3"/>
                  </a:lnTo>
                  <a:lnTo>
                    <a:pt x="80" y="3"/>
                  </a:lnTo>
                  <a:lnTo>
                    <a:pt x="81" y="3"/>
                  </a:lnTo>
                  <a:lnTo>
                    <a:pt x="83" y="3"/>
                  </a:lnTo>
                  <a:lnTo>
                    <a:pt x="84" y="4"/>
                  </a:lnTo>
                  <a:lnTo>
                    <a:pt x="85" y="4"/>
                  </a:lnTo>
                  <a:lnTo>
                    <a:pt x="85" y="5"/>
                  </a:lnTo>
                  <a:lnTo>
                    <a:pt x="85" y="7"/>
                  </a:lnTo>
                  <a:lnTo>
                    <a:pt x="85" y="8"/>
                  </a:lnTo>
                  <a:lnTo>
                    <a:pt x="86" y="8"/>
                  </a:lnTo>
                  <a:lnTo>
                    <a:pt x="86" y="9"/>
                  </a:lnTo>
                  <a:lnTo>
                    <a:pt x="86" y="10"/>
                  </a:lnTo>
                  <a:lnTo>
                    <a:pt x="87" y="10"/>
                  </a:lnTo>
                  <a:lnTo>
                    <a:pt x="87" y="11"/>
                  </a:lnTo>
                  <a:lnTo>
                    <a:pt x="87" y="12"/>
                  </a:lnTo>
                  <a:lnTo>
                    <a:pt x="86" y="16"/>
                  </a:lnTo>
                  <a:lnTo>
                    <a:pt x="87" y="16"/>
                  </a:lnTo>
                  <a:lnTo>
                    <a:pt x="88" y="16"/>
                  </a:lnTo>
                  <a:lnTo>
                    <a:pt x="88" y="17"/>
                  </a:lnTo>
                  <a:lnTo>
                    <a:pt x="88" y="18"/>
                  </a:lnTo>
                  <a:lnTo>
                    <a:pt x="90" y="18"/>
                  </a:lnTo>
                  <a:lnTo>
                    <a:pt x="90" y="19"/>
                  </a:lnTo>
                  <a:lnTo>
                    <a:pt x="91" y="19"/>
                  </a:lnTo>
                  <a:lnTo>
                    <a:pt x="91" y="18"/>
                  </a:lnTo>
                  <a:lnTo>
                    <a:pt x="91" y="19"/>
                  </a:lnTo>
                  <a:lnTo>
                    <a:pt x="92" y="19"/>
                  </a:lnTo>
                  <a:lnTo>
                    <a:pt x="92" y="21"/>
                  </a:lnTo>
                  <a:lnTo>
                    <a:pt x="93" y="21"/>
                  </a:lnTo>
                  <a:lnTo>
                    <a:pt x="92" y="21"/>
                  </a:lnTo>
                  <a:lnTo>
                    <a:pt x="92" y="22"/>
                  </a:lnTo>
                  <a:lnTo>
                    <a:pt x="93" y="22"/>
                  </a:lnTo>
                  <a:lnTo>
                    <a:pt x="92" y="22"/>
                  </a:lnTo>
                  <a:lnTo>
                    <a:pt x="91" y="23"/>
                  </a:lnTo>
                  <a:lnTo>
                    <a:pt x="92" y="23"/>
                  </a:lnTo>
                  <a:lnTo>
                    <a:pt x="91" y="23"/>
                  </a:lnTo>
                  <a:lnTo>
                    <a:pt x="91" y="24"/>
                  </a:lnTo>
                  <a:lnTo>
                    <a:pt x="90" y="24"/>
                  </a:lnTo>
                  <a:lnTo>
                    <a:pt x="90" y="25"/>
                  </a:lnTo>
                  <a:lnTo>
                    <a:pt x="88" y="26"/>
                  </a:lnTo>
                  <a:lnTo>
                    <a:pt x="88" y="28"/>
                  </a:lnTo>
                  <a:lnTo>
                    <a:pt x="90" y="28"/>
                  </a:lnTo>
                  <a:lnTo>
                    <a:pt x="91" y="28"/>
                  </a:lnTo>
                  <a:lnTo>
                    <a:pt x="91" y="26"/>
                  </a:lnTo>
                  <a:lnTo>
                    <a:pt x="91" y="25"/>
                  </a:lnTo>
                  <a:lnTo>
                    <a:pt x="92" y="25"/>
                  </a:lnTo>
                  <a:lnTo>
                    <a:pt x="93" y="26"/>
                  </a:lnTo>
                  <a:lnTo>
                    <a:pt x="93" y="25"/>
                  </a:lnTo>
                  <a:lnTo>
                    <a:pt x="93" y="26"/>
                  </a:lnTo>
                  <a:lnTo>
                    <a:pt x="94" y="26"/>
                  </a:lnTo>
                  <a:lnTo>
                    <a:pt x="94" y="29"/>
                  </a:lnTo>
                  <a:lnTo>
                    <a:pt x="93" y="30"/>
                  </a:lnTo>
                  <a:lnTo>
                    <a:pt x="94" y="30"/>
                  </a:lnTo>
                  <a:lnTo>
                    <a:pt x="94" y="31"/>
                  </a:lnTo>
                  <a:lnTo>
                    <a:pt x="94" y="33"/>
                  </a:lnTo>
                  <a:lnTo>
                    <a:pt x="94" y="35"/>
                  </a:lnTo>
                  <a:lnTo>
                    <a:pt x="95" y="36"/>
                  </a:lnTo>
                  <a:lnTo>
                    <a:pt x="97" y="36"/>
                  </a:lnTo>
                  <a:lnTo>
                    <a:pt x="97" y="37"/>
                  </a:lnTo>
                  <a:lnTo>
                    <a:pt x="98" y="37"/>
                  </a:lnTo>
                  <a:lnTo>
                    <a:pt x="99" y="38"/>
                  </a:lnTo>
                  <a:lnTo>
                    <a:pt x="99" y="39"/>
                  </a:lnTo>
                  <a:lnTo>
                    <a:pt x="98" y="39"/>
                  </a:lnTo>
                  <a:lnTo>
                    <a:pt x="98" y="40"/>
                  </a:lnTo>
                  <a:lnTo>
                    <a:pt x="98" y="42"/>
                  </a:lnTo>
                  <a:lnTo>
                    <a:pt x="97" y="42"/>
                  </a:lnTo>
                  <a:lnTo>
                    <a:pt x="97" y="43"/>
                  </a:lnTo>
                  <a:lnTo>
                    <a:pt x="95" y="43"/>
                  </a:lnTo>
                  <a:lnTo>
                    <a:pt x="97" y="43"/>
                  </a:lnTo>
                  <a:lnTo>
                    <a:pt x="95" y="43"/>
                  </a:lnTo>
                  <a:lnTo>
                    <a:pt x="95" y="44"/>
                  </a:lnTo>
                  <a:lnTo>
                    <a:pt x="97" y="44"/>
                  </a:lnTo>
                  <a:lnTo>
                    <a:pt x="95" y="44"/>
                  </a:lnTo>
                  <a:lnTo>
                    <a:pt x="97" y="44"/>
                  </a:lnTo>
                  <a:lnTo>
                    <a:pt x="97" y="45"/>
                  </a:lnTo>
                  <a:lnTo>
                    <a:pt x="97" y="44"/>
                  </a:lnTo>
                  <a:lnTo>
                    <a:pt x="97" y="45"/>
                  </a:lnTo>
                  <a:lnTo>
                    <a:pt x="95" y="49"/>
                  </a:lnTo>
                  <a:lnTo>
                    <a:pt x="95" y="50"/>
                  </a:lnTo>
                  <a:lnTo>
                    <a:pt x="97" y="50"/>
                  </a:lnTo>
                  <a:lnTo>
                    <a:pt x="97" y="52"/>
                  </a:lnTo>
                  <a:lnTo>
                    <a:pt x="98" y="52"/>
                  </a:lnTo>
                  <a:lnTo>
                    <a:pt x="99" y="52"/>
                  </a:lnTo>
                  <a:lnTo>
                    <a:pt x="100" y="52"/>
                  </a:lnTo>
                  <a:lnTo>
                    <a:pt x="100" y="53"/>
                  </a:lnTo>
                  <a:lnTo>
                    <a:pt x="99" y="54"/>
                  </a:lnTo>
                  <a:lnTo>
                    <a:pt x="99" y="56"/>
                  </a:lnTo>
                  <a:lnTo>
                    <a:pt x="100" y="56"/>
                  </a:lnTo>
                  <a:lnTo>
                    <a:pt x="101" y="57"/>
                  </a:lnTo>
                  <a:lnTo>
                    <a:pt x="100" y="57"/>
                  </a:lnTo>
                  <a:lnTo>
                    <a:pt x="99" y="58"/>
                  </a:lnTo>
                  <a:lnTo>
                    <a:pt x="99" y="59"/>
                  </a:lnTo>
                  <a:lnTo>
                    <a:pt x="99" y="60"/>
                  </a:lnTo>
                  <a:lnTo>
                    <a:pt x="99" y="61"/>
                  </a:lnTo>
                  <a:lnTo>
                    <a:pt x="100" y="61"/>
                  </a:lnTo>
                  <a:lnTo>
                    <a:pt x="100" y="63"/>
                  </a:lnTo>
                  <a:lnTo>
                    <a:pt x="101" y="63"/>
                  </a:lnTo>
                  <a:lnTo>
                    <a:pt x="101" y="64"/>
                  </a:lnTo>
                  <a:lnTo>
                    <a:pt x="102" y="64"/>
                  </a:lnTo>
                  <a:lnTo>
                    <a:pt x="102" y="65"/>
                  </a:lnTo>
                  <a:lnTo>
                    <a:pt x="102" y="66"/>
                  </a:lnTo>
                  <a:lnTo>
                    <a:pt x="102" y="67"/>
                  </a:lnTo>
                  <a:lnTo>
                    <a:pt x="102" y="68"/>
                  </a:lnTo>
                  <a:lnTo>
                    <a:pt x="101" y="68"/>
                  </a:lnTo>
                  <a:lnTo>
                    <a:pt x="101" y="67"/>
                  </a:lnTo>
                  <a:lnTo>
                    <a:pt x="100" y="66"/>
                  </a:lnTo>
                  <a:lnTo>
                    <a:pt x="100" y="67"/>
                  </a:lnTo>
                  <a:lnTo>
                    <a:pt x="99" y="67"/>
                  </a:lnTo>
                  <a:lnTo>
                    <a:pt x="99" y="66"/>
                  </a:lnTo>
                  <a:lnTo>
                    <a:pt x="98" y="66"/>
                  </a:lnTo>
                  <a:lnTo>
                    <a:pt x="97" y="66"/>
                  </a:lnTo>
                  <a:lnTo>
                    <a:pt x="95" y="66"/>
                  </a:lnTo>
                  <a:lnTo>
                    <a:pt x="94" y="67"/>
                  </a:lnTo>
                  <a:lnTo>
                    <a:pt x="94" y="68"/>
                  </a:lnTo>
                  <a:lnTo>
                    <a:pt x="94" y="70"/>
                  </a:lnTo>
                  <a:lnTo>
                    <a:pt x="95" y="71"/>
                  </a:lnTo>
                  <a:lnTo>
                    <a:pt x="97" y="72"/>
                  </a:lnTo>
                  <a:lnTo>
                    <a:pt x="98" y="71"/>
                  </a:lnTo>
                  <a:lnTo>
                    <a:pt x="98" y="72"/>
                  </a:lnTo>
                  <a:lnTo>
                    <a:pt x="98" y="73"/>
                  </a:lnTo>
                  <a:lnTo>
                    <a:pt x="99" y="73"/>
                  </a:lnTo>
                  <a:lnTo>
                    <a:pt x="99" y="74"/>
                  </a:lnTo>
                  <a:lnTo>
                    <a:pt x="98" y="74"/>
                  </a:lnTo>
                  <a:lnTo>
                    <a:pt x="98" y="73"/>
                  </a:lnTo>
                  <a:lnTo>
                    <a:pt x="97" y="73"/>
                  </a:lnTo>
                  <a:lnTo>
                    <a:pt x="97" y="74"/>
                  </a:lnTo>
                  <a:lnTo>
                    <a:pt x="97" y="75"/>
                  </a:lnTo>
                  <a:lnTo>
                    <a:pt x="97" y="77"/>
                  </a:lnTo>
                  <a:lnTo>
                    <a:pt x="97" y="78"/>
                  </a:lnTo>
                  <a:lnTo>
                    <a:pt x="97" y="79"/>
                  </a:lnTo>
                  <a:lnTo>
                    <a:pt x="95" y="79"/>
                  </a:lnTo>
                  <a:lnTo>
                    <a:pt x="95" y="80"/>
                  </a:lnTo>
                  <a:lnTo>
                    <a:pt x="95" y="81"/>
                  </a:lnTo>
                  <a:lnTo>
                    <a:pt x="94" y="81"/>
                  </a:lnTo>
                  <a:lnTo>
                    <a:pt x="94" y="80"/>
                  </a:lnTo>
                  <a:lnTo>
                    <a:pt x="93" y="80"/>
                  </a:lnTo>
                  <a:lnTo>
                    <a:pt x="92" y="80"/>
                  </a:lnTo>
                  <a:lnTo>
                    <a:pt x="91" y="81"/>
                  </a:lnTo>
                  <a:lnTo>
                    <a:pt x="91" y="80"/>
                  </a:lnTo>
                  <a:lnTo>
                    <a:pt x="90" y="80"/>
                  </a:lnTo>
                  <a:lnTo>
                    <a:pt x="90" y="79"/>
                  </a:lnTo>
                  <a:lnTo>
                    <a:pt x="88" y="79"/>
                  </a:lnTo>
                  <a:lnTo>
                    <a:pt x="88" y="80"/>
                  </a:lnTo>
                  <a:lnTo>
                    <a:pt x="87" y="80"/>
                  </a:lnTo>
                  <a:lnTo>
                    <a:pt x="87" y="81"/>
                  </a:lnTo>
                  <a:lnTo>
                    <a:pt x="88" y="81"/>
                  </a:lnTo>
                  <a:lnTo>
                    <a:pt x="87" y="81"/>
                  </a:lnTo>
                  <a:lnTo>
                    <a:pt x="87" y="82"/>
                  </a:lnTo>
                  <a:lnTo>
                    <a:pt x="87" y="84"/>
                  </a:lnTo>
                  <a:lnTo>
                    <a:pt x="86" y="84"/>
                  </a:lnTo>
                  <a:lnTo>
                    <a:pt x="86" y="85"/>
                  </a:lnTo>
                  <a:lnTo>
                    <a:pt x="86" y="86"/>
                  </a:lnTo>
                  <a:lnTo>
                    <a:pt x="85" y="86"/>
                  </a:lnTo>
                  <a:lnTo>
                    <a:pt x="85" y="85"/>
                  </a:lnTo>
                  <a:lnTo>
                    <a:pt x="85" y="86"/>
                  </a:lnTo>
                  <a:lnTo>
                    <a:pt x="84" y="86"/>
                  </a:lnTo>
                  <a:lnTo>
                    <a:pt x="83" y="86"/>
                  </a:lnTo>
                  <a:lnTo>
                    <a:pt x="83" y="87"/>
                  </a:lnTo>
                  <a:lnTo>
                    <a:pt x="83" y="86"/>
                  </a:lnTo>
                  <a:lnTo>
                    <a:pt x="81" y="86"/>
                  </a:lnTo>
                  <a:lnTo>
                    <a:pt x="81" y="85"/>
                  </a:lnTo>
                  <a:lnTo>
                    <a:pt x="81" y="84"/>
                  </a:lnTo>
                  <a:lnTo>
                    <a:pt x="80" y="84"/>
                  </a:lnTo>
                  <a:lnTo>
                    <a:pt x="79" y="84"/>
                  </a:lnTo>
                  <a:lnTo>
                    <a:pt x="78" y="84"/>
                  </a:lnTo>
                  <a:lnTo>
                    <a:pt x="77" y="84"/>
                  </a:lnTo>
                  <a:lnTo>
                    <a:pt x="78" y="84"/>
                  </a:lnTo>
                  <a:lnTo>
                    <a:pt x="78" y="82"/>
                  </a:lnTo>
                  <a:lnTo>
                    <a:pt x="78" y="81"/>
                  </a:lnTo>
                  <a:lnTo>
                    <a:pt x="79" y="81"/>
                  </a:lnTo>
                  <a:lnTo>
                    <a:pt x="79" y="80"/>
                  </a:lnTo>
                  <a:lnTo>
                    <a:pt x="79" y="79"/>
                  </a:lnTo>
                  <a:lnTo>
                    <a:pt x="79" y="78"/>
                  </a:lnTo>
                  <a:lnTo>
                    <a:pt x="78" y="77"/>
                  </a:lnTo>
                  <a:lnTo>
                    <a:pt x="78" y="75"/>
                  </a:lnTo>
                  <a:lnTo>
                    <a:pt x="78" y="74"/>
                  </a:lnTo>
                  <a:lnTo>
                    <a:pt x="78" y="73"/>
                  </a:lnTo>
                  <a:lnTo>
                    <a:pt x="78" y="72"/>
                  </a:lnTo>
                  <a:lnTo>
                    <a:pt x="77" y="72"/>
                  </a:lnTo>
                  <a:lnTo>
                    <a:pt x="77" y="71"/>
                  </a:lnTo>
                  <a:lnTo>
                    <a:pt x="77" y="70"/>
                  </a:lnTo>
                  <a:lnTo>
                    <a:pt x="77" y="68"/>
                  </a:lnTo>
                  <a:lnTo>
                    <a:pt x="76" y="68"/>
                  </a:lnTo>
                  <a:lnTo>
                    <a:pt x="76" y="67"/>
                  </a:lnTo>
                  <a:lnTo>
                    <a:pt x="74" y="67"/>
                  </a:lnTo>
                  <a:lnTo>
                    <a:pt x="74" y="68"/>
                  </a:lnTo>
                  <a:lnTo>
                    <a:pt x="74" y="67"/>
                  </a:lnTo>
                  <a:lnTo>
                    <a:pt x="76" y="67"/>
                  </a:lnTo>
                  <a:lnTo>
                    <a:pt x="74" y="66"/>
                  </a:lnTo>
                  <a:lnTo>
                    <a:pt x="74" y="67"/>
                  </a:lnTo>
                  <a:lnTo>
                    <a:pt x="73" y="66"/>
                  </a:lnTo>
                  <a:lnTo>
                    <a:pt x="73" y="65"/>
                  </a:lnTo>
                  <a:lnTo>
                    <a:pt x="73" y="66"/>
                  </a:lnTo>
                  <a:lnTo>
                    <a:pt x="72" y="66"/>
                  </a:lnTo>
                  <a:lnTo>
                    <a:pt x="71" y="66"/>
                  </a:lnTo>
                  <a:lnTo>
                    <a:pt x="70" y="67"/>
                  </a:lnTo>
                  <a:lnTo>
                    <a:pt x="69" y="67"/>
                  </a:lnTo>
                  <a:lnTo>
                    <a:pt x="70" y="66"/>
                  </a:lnTo>
                  <a:lnTo>
                    <a:pt x="69" y="66"/>
                  </a:lnTo>
                  <a:lnTo>
                    <a:pt x="67" y="66"/>
                  </a:lnTo>
                  <a:lnTo>
                    <a:pt x="66" y="66"/>
                  </a:lnTo>
                  <a:lnTo>
                    <a:pt x="65" y="66"/>
                  </a:lnTo>
                  <a:lnTo>
                    <a:pt x="64" y="66"/>
                  </a:lnTo>
                  <a:lnTo>
                    <a:pt x="64" y="67"/>
                  </a:lnTo>
                  <a:lnTo>
                    <a:pt x="63" y="68"/>
                  </a:lnTo>
                  <a:lnTo>
                    <a:pt x="63" y="70"/>
                  </a:lnTo>
                  <a:lnTo>
                    <a:pt x="62" y="70"/>
                  </a:lnTo>
                  <a:lnTo>
                    <a:pt x="62" y="68"/>
                  </a:lnTo>
                  <a:lnTo>
                    <a:pt x="60" y="68"/>
                  </a:lnTo>
                  <a:lnTo>
                    <a:pt x="60" y="70"/>
                  </a:lnTo>
                  <a:lnTo>
                    <a:pt x="60" y="68"/>
                  </a:lnTo>
                  <a:lnTo>
                    <a:pt x="60" y="67"/>
                  </a:lnTo>
                  <a:lnTo>
                    <a:pt x="62" y="66"/>
                  </a:lnTo>
                  <a:lnTo>
                    <a:pt x="62" y="65"/>
                  </a:lnTo>
                  <a:lnTo>
                    <a:pt x="63" y="64"/>
                  </a:lnTo>
                  <a:lnTo>
                    <a:pt x="64" y="64"/>
                  </a:lnTo>
                  <a:lnTo>
                    <a:pt x="63" y="63"/>
                  </a:lnTo>
                  <a:lnTo>
                    <a:pt x="62" y="61"/>
                  </a:lnTo>
                  <a:lnTo>
                    <a:pt x="62" y="60"/>
                  </a:lnTo>
                  <a:lnTo>
                    <a:pt x="62" y="59"/>
                  </a:lnTo>
                  <a:lnTo>
                    <a:pt x="62" y="58"/>
                  </a:lnTo>
                  <a:lnTo>
                    <a:pt x="62" y="57"/>
                  </a:lnTo>
                  <a:lnTo>
                    <a:pt x="60" y="57"/>
                  </a:lnTo>
                  <a:lnTo>
                    <a:pt x="59" y="57"/>
                  </a:lnTo>
                  <a:lnTo>
                    <a:pt x="60" y="56"/>
                  </a:lnTo>
                  <a:lnTo>
                    <a:pt x="60" y="54"/>
                  </a:lnTo>
                  <a:lnTo>
                    <a:pt x="60" y="53"/>
                  </a:lnTo>
                  <a:lnTo>
                    <a:pt x="60" y="52"/>
                  </a:lnTo>
                  <a:lnTo>
                    <a:pt x="59" y="52"/>
                  </a:lnTo>
                  <a:lnTo>
                    <a:pt x="59" y="51"/>
                  </a:lnTo>
                  <a:lnTo>
                    <a:pt x="58" y="51"/>
                  </a:lnTo>
                  <a:lnTo>
                    <a:pt x="58" y="50"/>
                  </a:lnTo>
                  <a:lnTo>
                    <a:pt x="58" y="49"/>
                  </a:lnTo>
                  <a:lnTo>
                    <a:pt x="57" y="49"/>
                  </a:lnTo>
                  <a:lnTo>
                    <a:pt x="57" y="47"/>
                  </a:lnTo>
                  <a:lnTo>
                    <a:pt x="56" y="46"/>
                  </a:lnTo>
                  <a:lnTo>
                    <a:pt x="56" y="45"/>
                  </a:lnTo>
                  <a:lnTo>
                    <a:pt x="55" y="44"/>
                  </a:lnTo>
                  <a:lnTo>
                    <a:pt x="53" y="43"/>
                  </a:lnTo>
                  <a:lnTo>
                    <a:pt x="52" y="43"/>
                  </a:lnTo>
                  <a:lnTo>
                    <a:pt x="50" y="43"/>
                  </a:lnTo>
                  <a:lnTo>
                    <a:pt x="44" y="43"/>
                  </a:lnTo>
                  <a:lnTo>
                    <a:pt x="44" y="44"/>
                  </a:lnTo>
                  <a:lnTo>
                    <a:pt x="41" y="44"/>
                  </a:lnTo>
                  <a:lnTo>
                    <a:pt x="40" y="44"/>
                  </a:lnTo>
                  <a:lnTo>
                    <a:pt x="38" y="44"/>
                  </a:lnTo>
                  <a:lnTo>
                    <a:pt x="37" y="44"/>
                  </a:lnTo>
                  <a:lnTo>
                    <a:pt x="36" y="44"/>
                  </a:lnTo>
                  <a:lnTo>
                    <a:pt x="36" y="45"/>
                  </a:lnTo>
                  <a:lnTo>
                    <a:pt x="35" y="45"/>
                  </a:lnTo>
                  <a:lnTo>
                    <a:pt x="35" y="46"/>
                  </a:lnTo>
                  <a:lnTo>
                    <a:pt x="35" y="47"/>
                  </a:lnTo>
                  <a:lnTo>
                    <a:pt x="34" y="47"/>
                  </a:lnTo>
                  <a:lnTo>
                    <a:pt x="34" y="49"/>
                  </a:lnTo>
                  <a:lnTo>
                    <a:pt x="34" y="50"/>
                  </a:lnTo>
                  <a:lnTo>
                    <a:pt x="33" y="52"/>
                  </a:lnTo>
                  <a:lnTo>
                    <a:pt x="31" y="52"/>
                  </a:lnTo>
                  <a:lnTo>
                    <a:pt x="31" y="53"/>
                  </a:lnTo>
                  <a:lnTo>
                    <a:pt x="30" y="53"/>
                  </a:lnTo>
                  <a:lnTo>
                    <a:pt x="30" y="54"/>
                  </a:lnTo>
                  <a:lnTo>
                    <a:pt x="29" y="53"/>
                  </a:lnTo>
                  <a:lnTo>
                    <a:pt x="29" y="54"/>
                  </a:lnTo>
                  <a:lnTo>
                    <a:pt x="29" y="56"/>
                  </a:lnTo>
                  <a:lnTo>
                    <a:pt x="28" y="57"/>
                  </a:lnTo>
                  <a:lnTo>
                    <a:pt x="27" y="58"/>
                  </a:lnTo>
                  <a:lnTo>
                    <a:pt x="26" y="57"/>
                  </a:lnTo>
                  <a:lnTo>
                    <a:pt x="24" y="57"/>
                  </a:lnTo>
                  <a:lnTo>
                    <a:pt x="24" y="58"/>
                  </a:lnTo>
                  <a:lnTo>
                    <a:pt x="24" y="57"/>
                  </a:lnTo>
                  <a:lnTo>
                    <a:pt x="26" y="56"/>
                  </a:lnTo>
                  <a:lnTo>
                    <a:pt x="27" y="56"/>
                  </a:lnTo>
                  <a:lnTo>
                    <a:pt x="26" y="56"/>
                  </a:lnTo>
                  <a:lnTo>
                    <a:pt x="26" y="54"/>
                  </a:lnTo>
                  <a:lnTo>
                    <a:pt x="24" y="54"/>
                  </a:lnTo>
                  <a:lnTo>
                    <a:pt x="24" y="56"/>
                  </a:lnTo>
                  <a:lnTo>
                    <a:pt x="24" y="54"/>
                  </a:lnTo>
                  <a:lnTo>
                    <a:pt x="24" y="53"/>
                  </a:lnTo>
                  <a:lnTo>
                    <a:pt x="24" y="52"/>
                  </a:lnTo>
                  <a:lnTo>
                    <a:pt x="24" y="53"/>
                  </a:lnTo>
                  <a:lnTo>
                    <a:pt x="23" y="53"/>
                  </a:lnTo>
                  <a:lnTo>
                    <a:pt x="23" y="54"/>
                  </a:lnTo>
                  <a:lnTo>
                    <a:pt x="23" y="53"/>
                  </a:lnTo>
                  <a:lnTo>
                    <a:pt x="22" y="52"/>
                  </a:lnTo>
                  <a:lnTo>
                    <a:pt x="23" y="52"/>
                  </a:lnTo>
                  <a:lnTo>
                    <a:pt x="23" y="51"/>
                  </a:lnTo>
                  <a:lnTo>
                    <a:pt x="23" y="52"/>
                  </a:lnTo>
                  <a:lnTo>
                    <a:pt x="22" y="52"/>
                  </a:lnTo>
                  <a:lnTo>
                    <a:pt x="22" y="51"/>
                  </a:lnTo>
                  <a:lnTo>
                    <a:pt x="21" y="51"/>
                  </a:lnTo>
                  <a:lnTo>
                    <a:pt x="22" y="50"/>
                  </a:lnTo>
                  <a:lnTo>
                    <a:pt x="21" y="50"/>
                  </a:lnTo>
                  <a:lnTo>
                    <a:pt x="20" y="50"/>
                  </a:lnTo>
                  <a:lnTo>
                    <a:pt x="19" y="50"/>
                  </a:lnTo>
                  <a:lnTo>
                    <a:pt x="20" y="49"/>
                  </a:lnTo>
                  <a:lnTo>
                    <a:pt x="20" y="47"/>
                  </a:lnTo>
                  <a:lnTo>
                    <a:pt x="20" y="46"/>
                  </a:lnTo>
                  <a:lnTo>
                    <a:pt x="21" y="46"/>
                  </a:lnTo>
                  <a:lnTo>
                    <a:pt x="20" y="46"/>
                  </a:lnTo>
                  <a:lnTo>
                    <a:pt x="20" y="45"/>
                  </a:lnTo>
                  <a:lnTo>
                    <a:pt x="20" y="46"/>
                  </a:lnTo>
                  <a:lnTo>
                    <a:pt x="19" y="46"/>
                  </a:lnTo>
                  <a:lnTo>
                    <a:pt x="19" y="45"/>
                  </a:lnTo>
                  <a:lnTo>
                    <a:pt x="19" y="44"/>
                  </a:lnTo>
                  <a:lnTo>
                    <a:pt x="20" y="44"/>
                  </a:lnTo>
                  <a:lnTo>
                    <a:pt x="20" y="43"/>
                  </a:lnTo>
                  <a:lnTo>
                    <a:pt x="19" y="43"/>
                  </a:lnTo>
                  <a:lnTo>
                    <a:pt x="19" y="44"/>
                  </a:lnTo>
                  <a:lnTo>
                    <a:pt x="19" y="45"/>
                  </a:lnTo>
                  <a:lnTo>
                    <a:pt x="17" y="45"/>
                  </a:lnTo>
                  <a:lnTo>
                    <a:pt x="17" y="44"/>
                  </a:lnTo>
                  <a:lnTo>
                    <a:pt x="16" y="44"/>
                  </a:lnTo>
                  <a:lnTo>
                    <a:pt x="16" y="43"/>
                  </a:lnTo>
                  <a:lnTo>
                    <a:pt x="15" y="43"/>
                  </a:lnTo>
                  <a:lnTo>
                    <a:pt x="14" y="43"/>
                  </a:lnTo>
                  <a:lnTo>
                    <a:pt x="14" y="42"/>
                  </a:lnTo>
                  <a:lnTo>
                    <a:pt x="15" y="40"/>
                  </a:lnTo>
                  <a:lnTo>
                    <a:pt x="15" y="42"/>
                  </a:lnTo>
                  <a:lnTo>
                    <a:pt x="15" y="40"/>
                  </a:lnTo>
                  <a:lnTo>
                    <a:pt x="14" y="40"/>
                  </a:lnTo>
                  <a:lnTo>
                    <a:pt x="15" y="39"/>
                  </a:lnTo>
                  <a:lnTo>
                    <a:pt x="14" y="39"/>
                  </a:lnTo>
                  <a:lnTo>
                    <a:pt x="14" y="40"/>
                  </a:lnTo>
                  <a:lnTo>
                    <a:pt x="14" y="42"/>
                  </a:lnTo>
                  <a:lnTo>
                    <a:pt x="13" y="42"/>
                  </a:lnTo>
                  <a:lnTo>
                    <a:pt x="13" y="40"/>
                  </a:lnTo>
                  <a:lnTo>
                    <a:pt x="13" y="39"/>
                  </a:lnTo>
                  <a:lnTo>
                    <a:pt x="13" y="40"/>
                  </a:lnTo>
                  <a:lnTo>
                    <a:pt x="12" y="40"/>
                  </a:lnTo>
                  <a:lnTo>
                    <a:pt x="12" y="39"/>
                  </a:lnTo>
                  <a:lnTo>
                    <a:pt x="12" y="40"/>
                  </a:lnTo>
                  <a:lnTo>
                    <a:pt x="10" y="39"/>
                  </a:lnTo>
                  <a:lnTo>
                    <a:pt x="9" y="39"/>
                  </a:lnTo>
                  <a:lnTo>
                    <a:pt x="9" y="38"/>
                  </a:lnTo>
                  <a:lnTo>
                    <a:pt x="9" y="39"/>
                  </a:lnTo>
                  <a:lnTo>
                    <a:pt x="9" y="38"/>
                  </a:lnTo>
                  <a:lnTo>
                    <a:pt x="8" y="39"/>
                  </a:lnTo>
                  <a:lnTo>
                    <a:pt x="8" y="38"/>
                  </a:lnTo>
                  <a:lnTo>
                    <a:pt x="8" y="37"/>
                  </a:lnTo>
                  <a:lnTo>
                    <a:pt x="7" y="36"/>
                  </a:lnTo>
                  <a:lnTo>
                    <a:pt x="7" y="35"/>
                  </a:lnTo>
                  <a:lnTo>
                    <a:pt x="6" y="35"/>
                  </a:lnTo>
                  <a:lnTo>
                    <a:pt x="6" y="33"/>
                  </a:lnTo>
                  <a:lnTo>
                    <a:pt x="7" y="33"/>
                  </a:lnTo>
                  <a:lnTo>
                    <a:pt x="7" y="32"/>
                  </a:lnTo>
                  <a:lnTo>
                    <a:pt x="6" y="32"/>
                  </a:lnTo>
                  <a:lnTo>
                    <a:pt x="7" y="31"/>
                  </a:lnTo>
                  <a:lnTo>
                    <a:pt x="7" y="30"/>
                  </a:lnTo>
                  <a:lnTo>
                    <a:pt x="8" y="30"/>
                  </a:lnTo>
                  <a:lnTo>
                    <a:pt x="8" y="29"/>
                  </a:lnTo>
                  <a:lnTo>
                    <a:pt x="7" y="29"/>
                  </a:lnTo>
                  <a:lnTo>
                    <a:pt x="7" y="30"/>
                  </a:lnTo>
                  <a:lnTo>
                    <a:pt x="7" y="31"/>
                  </a:lnTo>
                  <a:lnTo>
                    <a:pt x="6" y="31"/>
                  </a:lnTo>
                  <a:lnTo>
                    <a:pt x="6" y="32"/>
                  </a:lnTo>
                  <a:lnTo>
                    <a:pt x="5" y="32"/>
                  </a:lnTo>
                  <a:lnTo>
                    <a:pt x="6" y="31"/>
                  </a:lnTo>
                  <a:lnTo>
                    <a:pt x="5" y="31"/>
                  </a:lnTo>
                  <a:lnTo>
                    <a:pt x="6" y="30"/>
                  </a:lnTo>
                  <a:lnTo>
                    <a:pt x="5" y="30"/>
                  </a:lnTo>
                  <a:lnTo>
                    <a:pt x="5" y="31"/>
                  </a:lnTo>
                  <a:lnTo>
                    <a:pt x="3" y="31"/>
                  </a:lnTo>
                  <a:lnTo>
                    <a:pt x="3" y="30"/>
                  </a:lnTo>
                  <a:lnTo>
                    <a:pt x="5" y="30"/>
                  </a:lnTo>
                  <a:lnTo>
                    <a:pt x="5" y="29"/>
                  </a:lnTo>
                  <a:lnTo>
                    <a:pt x="3" y="30"/>
                  </a:lnTo>
                  <a:lnTo>
                    <a:pt x="3" y="29"/>
                  </a:lnTo>
                  <a:lnTo>
                    <a:pt x="3" y="28"/>
                  </a:lnTo>
                  <a:lnTo>
                    <a:pt x="5" y="28"/>
                  </a:lnTo>
                  <a:lnTo>
                    <a:pt x="5" y="26"/>
                  </a:lnTo>
                  <a:lnTo>
                    <a:pt x="6" y="26"/>
                  </a:lnTo>
                  <a:lnTo>
                    <a:pt x="6" y="25"/>
                  </a:lnTo>
                  <a:lnTo>
                    <a:pt x="6" y="26"/>
                  </a:lnTo>
                  <a:lnTo>
                    <a:pt x="5" y="26"/>
                  </a:lnTo>
                  <a:lnTo>
                    <a:pt x="3" y="26"/>
                  </a:lnTo>
                  <a:lnTo>
                    <a:pt x="3" y="28"/>
                  </a:lnTo>
                  <a:lnTo>
                    <a:pt x="2" y="26"/>
                  </a:lnTo>
                  <a:lnTo>
                    <a:pt x="2" y="28"/>
                  </a:lnTo>
                  <a:lnTo>
                    <a:pt x="2" y="26"/>
                  </a:lnTo>
                  <a:lnTo>
                    <a:pt x="1" y="26"/>
                  </a:lnTo>
                  <a:lnTo>
                    <a:pt x="2" y="28"/>
                  </a:lnTo>
                  <a:lnTo>
                    <a:pt x="2" y="29"/>
                  </a:lnTo>
                  <a:lnTo>
                    <a:pt x="1" y="29"/>
                  </a:lnTo>
                  <a:lnTo>
                    <a:pt x="1" y="30"/>
                  </a:lnTo>
                  <a:lnTo>
                    <a:pt x="2" y="30"/>
                  </a:lnTo>
                  <a:lnTo>
                    <a:pt x="1" y="30"/>
                  </a:lnTo>
                  <a:lnTo>
                    <a:pt x="0" y="30"/>
                  </a:lnTo>
                  <a:lnTo>
                    <a:pt x="0" y="29"/>
                  </a:lnTo>
                  <a:lnTo>
                    <a:pt x="0" y="28"/>
                  </a:lnTo>
                  <a:lnTo>
                    <a:pt x="1" y="28"/>
                  </a:lnTo>
                  <a:lnTo>
                    <a:pt x="1" y="26"/>
                  </a:lnTo>
                  <a:lnTo>
                    <a:pt x="3" y="23"/>
                  </a:lnTo>
                  <a:lnTo>
                    <a:pt x="3" y="22"/>
                  </a:lnTo>
                  <a:lnTo>
                    <a:pt x="5" y="19"/>
                  </a:lnTo>
                  <a:lnTo>
                    <a:pt x="6" y="18"/>
                  </a:lnTo>
                  <a:lnTo>
                    <a:pt x="7" y="18"/>
                  </a:lnTo>
                  <a:lnTo>
                    <a:pt x="8" y="18"/>
                  </a:lnTo>
                  <a:lnTo>
                    <a:pt x="9" y="18"/>
                  </a:lnTo>
                  <a:lnTo>
                    <a:pt x="10" y="17"/>
                  </a:lnTo>
                  <a:lnTo>
                    <a:pt x="10" y="16"/>
                  </a:lnTo>
                  <a:lnTo>
                    <a:pt x="12" y="16"/>
                  </a:lnTo>
                  <a:lnTo>
                    <a:pt x="13" y="16"/>
                  </a:lnTo>
                  <a:lnTo>
                    <a:pt x="14" y="16"/>
                  </a:lnTo>
                  <a:lnTo>
                    <a:pt x="15" y="16"/>
                  </a:lnTo>
                  <a:lnTo>
                    <a:pt x="16" y="16"/>
                  </a:lnTo>
                  <a:lnTo>
                    <a:pt x="17" y="16"/>
                  </a:lnTo>
                  <a:lnTo>
                    <a:pt x="17" y="15"/>
                  </a:lnTo>
                  <a:lnTo>
                    <a:pt x="17" y="16"/>
                  </a:lnTo>
                  <a:lnTo>
                    <a:pt x="19" y="16"/>
                  </a:lnTo>
                  <a:lnTo>
                    <a:pt x="19" y="15"/>
                  </a:lnTo>
                  <a:lnTo>
                    <a:pt x="19" y="14"/>
                  </a:lnTo>
                  <a:lnTo>
                    <a:pt x="19" y="12"/>
                  </a:lnTo>
                  <a:lnTo>
                    <a:pt x="19" y="11"/>
                  </a:lnTo>
                  <a:lnTo>
                    <a:pt x="19" y="10"/>
                  </a:lnTo>
                  <a:lnTo>
                    <a:pt x="17" y="10"/>
                  </a:lnTo>
                  <a:lnTo>
                    <a:pt x="17" y="9"/>
                  </a:lnTo>
                  <a:lnTo>
                    <a:pt x="16" y="9"/>
                  </a:lnTo>
                  <a:lnTo>
                    <a:pt x="15" y="8"/>
                  </a:lnTo>
                  <a:lnTo>
                    <a:pt x="16" y="8"/>
                  </a:lnTo>
                  <a:lnTo>
                    <a:pt x="17" y="7"/>
                  </a:lnTo>
                  <a:lnTo>
                    <a:pt x="19" y="7"/>
                  </a:lnTo>
                  <a:lnTo>
                    <a:pt x="17" y="7"/>
                  </a:lnTo>
                  <a:lnTo>
                    <a:pt x="19" y="7"/>
                  </a:lnTo>
                  <a:lnTo>
                    <a:pt x="20" y="7"/>
                  </a:lnTo>
                  <a:lnTo>
                    <a:pt x="20" y="5"/>
                  </a:lnTo>
                  <a:lnTo>
                    <a:pt x="20" y="4"/>
                  </a:lnTo>
                  <a:lnTo>
                    <a:pt x="20" y="3"/>
                  </a:lnTo>
                  <a:lnTo>
                    <a:pt x="19" y="2"/>
                  </a:lnTo>
                  <a:lnTo>
                    <a:pt x="19" y="1"/>
                  </a:lnTo>
                  <a:lnTo>
                    <a:pt x="19" y="0"/>
                  </a:lnTo>
                  <a:lnTo>
                    <a:pt x="23" y="1"/>
                  </a:lnTo>
                  <a:lnTo>
                    <a:pt x="24" y="1"/>
                  </a:lnTo>
                  <a:lnTo>
                    <a:pt x="26" y="1"/>
                  </a:lnTo>
                  <a:lnTo>
                    <a:pt x="27" y="1"/>
                  </a:lnTo>
                  <a:lnTo>
                    <a:pt x="28" y="1"/>
                  </a:lnTo>
                  <a:lnTo>
                    <a:pt x="28" y="2"/>
                  </a:lnTo>
                  <a:lnTo>
                    <a:pt x="28" y="3"/>
                  </a:lnTo>
                  <a:lnTo>
                    <a:pt x="29" y="3"/>
                  </a:lnTo>
                  <a:lnTo>
                    <a:pt x="30" y="2"/>
                  </a:lnTo>
                  <a:lnTo>
                    <a:pt x="31" y="3"/>
                  </a:lnTo>
                  <a:lnTo>
                    <a:pt x="33" y="3"/>
                  </a:lnTo>
                  <a:lnTo>
                    <a:pt x="33" y="4"/>
                  </a:lnTo>
                  <a:lnTo>
                    <a:pt x="34" y="4"/>
                  </a:lnTo>
                  <a:lnTo>
                    <a:pt x="35" y="4"/>
                  </a:lnTo>
                  <a:lnTo>
                    <a:pt x="35" y="5"/>
                  </a:lnTo>
                  <a:lnTo>
                    <a:pt x="36" y="4"/>
                  </a:lnTo>
                  <a:lnTo>
                    <a:pt x="37" y="5"/>
                  </a:lnTo>
                  <a:lnTo>
                    <a:pt x="38" y="5"/>
                  </a:lnTo>
                  <a:lnTo>
                    <a:pt x="41" y="5"/>
                  </a:lnTo>
                  <a:lnTo>
                    <a:pt x="42" y="4"/>
                  </a:lnTo>
                  <a:lnTo>
                    <a:pt x="43" y="4"/>
                  </a:lnTo>
                  <a:lnTo>
                    <a:pt x="44" y="4"/>
                  </a:lnTo>
                  <a:lnTo>
                    <a:pt x="45" y="4"/>
                  </a:lnTo>
                  <a:lnTo>
                    <a:pt x="47" y="4"/>
                  </a:lnTo>
                  <a:lnTo>
                    <a:pt x="48" y="4"/>
                  </a:lnTo>
                  <a:lnTo>
                    <a:pt x="49" y="4"/>
                  </a:lnTo>
                  <a:lnTo>
                    <a:pt x="50" y="4"/>
                  </a:lnTo>
                  <a:lnTo>
                    <a:pt x="51"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8" name="Freeform 892">
              <a:extLst>
                <a:ext uri="{FF2B5EF4-FFF2-40B4-BE49-F238E27FC236}">
                  <a16:creationId xmlns="" xmlns:a16="http://schemas.microsoft.com/office/drawing/2014/main" id="{CFFC54D2-FBD5-4808-A859-A9BCF99B07ED}"/>
                </a:ext>
              </a:extLst>
            </p:cNvPr>
            <p:cNvSpPr>
              <a:spLocks/>
            </p:cNvSpPr>
            <p:nvPr/>
          </p:nvSpPr>
          <p:spPr bwMode="auto">
            <a:xfrm>
              <a:off x="5772349" y="2791542"/>
              <a:ext cx="53610" cy="15317"/>
            </a:xfrm>
            <a:custGeom>
              <a:avLst/>
              <a:gdLst>
                <a:gd name="T0" fmla="*/ 0 w 42"/>
                <a:gd name="T1" fmla="*/ 11 h 12"/>
                <a:gd name="T2" fmla="*/ 0 w 42"/>
                <a:gd name="T3" fmla="*/ 8 h 12"/>
                <a:gd name="T4" fmla="*/ 0 w 42"/>
                <a:gd name="T5" fmla="*/ 7 h 12"/>
                <a:gd name="T6" fmla="*/ 2 w 42"/>
                <a:gd name="T7" fmla="*/ 6 h 12"/>
                <a:gd name="T8" fmla="*/ 2 w 42"/>
                <a:gd name="T9" fmla="*/ 6 h 12"/>
                <a:gd name="T10" fmla="*/ 3 w 42"/>
                <a:gd name="T11" fmla="*/ 8 h 12"/>
                <a:gd name="T12" fmla="*/ 4 w 42"/>
                <a:gd name="T13" fmla="*/ 8 h 12"/>
                <a:gd name="T14" fmla="*/ 6 w 42"/>
                <a:gd name="T15" fmla="*/ 9 h 12"/>
                <a:gd name="T16" fmla="*/ 4 w 42"/>
                <a:gd name="T17" fmla="*/ 8 h 12"/>
                <a:gd name="T18" fmla="*/ 6 w 42"/>
                <a:gd name="T19" fmla="*/ 8 h 12"/>
                <a:gd name="T20" fmla="*/ 8 w 42"/>
                <a:gd name="T21" fmla="*/ 8 h 12"/>
                <a:gd name="T22" fmla="*/ 8 w 42"/>
                <a:gd name="T23" fmla="*/ 8 h 12"/>
                <a:gd name="T24" fmla="*/ 8 w 42"/>
                <a:gd name="T25" fmla="*/ 8 h 12"/>
                <a:gd name="T26" fmla="*/ 8 w 42"/>
                <a:gd name="T27" fmla="*/ 7 h 12"/>
                <a:gd name="T28" fmla="*/ 11 w 42"/>
                <a:gd name="T29" fmla="*/ 6 h 12"/>
                <a:gd name="T30" fmla="*/ 12 w 42"/>
                <a:gd name="T31" fmla="*/ 6 h 12"/>
                <a:gd name="T32" fmla="*/ 15 w 42"/>
                <a:gd name="T33" fmla="*/ 6 h 12"/>
                <a:gd name="T34" fmla="*/ 16 w 42"/>
                <a:gd name="T35" fmla="*/ 6 h 12"/>
                <a:gd name="T36" fmla="*/ 17 w 42"/>
                <a:gd name="T37" fmla="*/ 5 h 12"/>
                <a:gd name="T38" fmla="*/ 18 w 42"/>
                <a:gd name="T39" fmla="*/ 5 h 12"/>
                <a:gd name="T40" fmla="*/ 21 w 42"/>
                <a:gd name="T41" fmla="*/ 6 h 12"/>
                <a:gd name="T42" fmla="*/ 21 w 42"/>
                <a:gd name="T43" fmla="*/ 6 h 12"/>
                <a:gd name="T44" fmla="*/ 18 w 42"/>
                <a:gd name="T45" fmla="*/ 5 h 12"/>
                <a:gd name="T46" fmla="*/ 17 w 42"/>
                <a:gd name="T47" fmla="*/ 5 h 12"/>
                <a:gd name="T48" fmla="*/ 16 w 42"/>
                <a:gd name="T49" fmla="*/ 5 h 12"/>
                <a:gd name="T50" fmla="*/ 14 w 42"/>
                <a:gd name="T51" fmla="*/ 6 h 12"/>
                <a:gd name="T52" fmla="*/ 8 w 42"/>
                <a:gd name="T53" fmla="*/ 7 h 12"/>
                <a:gd name="T54" fmla="*/ 7 w 42"/>
                <a:gd name="T55" fmla="*/ 7 h 12"/>
                <a:gd name="T56" fmla="*/ 7 w 42"/>
                <a:gd name="T57" fmla="*/ 7 h 12"/>
                <a:gd name="T58" fmla="*/ 6 w 42"/>
                <a:gd name="T59" fmla="*/ 7 h 12"/>
                <a:gd name="T60" fmla="*/ 4 w 42"/>
                <a:gd name="T61" fmla="*/ 6 h 12"/>
                <a:gd name="T62" fmla="*/ 3 w 42"/>
                <a:gd name="T63" fmla="*/ 5 h 12"/>
                <a:gd name="T64" fmla="*/ 4 w 42"/>
                <a:gd name="T65" fmla="*/ 4 h 12"/>
                <a:gd name="T66" fmla="*/ 10 w 42"/>
                <a:gd name="T67" fmla="*/ 4 h 12"/>
                <a:gd name="T68" fmla="*/ 15 w 42"/>
                <a:gd name="T69" fmla="*/ 4 h 12"/>
                <a:gd name="T70" fmla="*/ 18 w 42"/>
                <a:gd name="T71" fmla="*/ 2 h 12"/>
                <a:gd name="T72" fmla="*/ 21 w 42"/>
                <a:gd name="T73" fmla="*/ 0 h 12"/>
                <a:gd name="T74" fmla="*/ 24 w 42"/>
                <a:gd name="T75" fmla="*/ 0 h 12"/>
                <a:gd name="T76" fmla="*/ 28 w 42"/>
                <a:gd name="T77" fmla="*/ 1 h 12"/>
                <a:gd name="T78" fmla="*/ 30 w 42"/>
                <a:gd name="T79" fmla="*/ 2 h 12"/>
                <a:gd name="T80" fmla="*/ 32 w 42"/>
                <a:gd name="T81" fmla="*/ 5 h 12"/>
                <a:gd name="T82" fmla="*/ 35 w 42"/>
                <a:gd name="T83" fmla="*/ 6 h 12"/>
                <a:gd name="T84" fmla="*/ 38 w 42"/>
                <a:gd name="T85" fmla="*/ 4 h 12"/>
                <a:gd name="T86" fmla="*/ 39 w 42"/>
                <a:gd name="T87" fmla="*/ 4 h 12"/>
                <a:gd name="T88" fmla="*/ 40 w 42"/>
                <a:gd name="T89" fmla="*/ 5 h 12"/>
                <a:gd name="T90" fmla="*/ 38 w 42"/>
                <a:gd name="T91" fmla="*/ 8 h 12"/>
                <a:gd name="T92" fmla="*/ 36 w 42"/>
                <a:gd name="T93" fmla="*/ 9 h 12"/>
                <a:gd name="T94" fmla="*/ 32 w 42"/>
                <a:gd name="T95" fmla="*/ 8 h 12"/>
                <a:gd name="T96" fmla="*/ 31 w 42"/>
                <a:gd name="T97" fmla="*/ 8 h 12"/>
                <a:gd name="T98" fmla="*/ 28 w 42"/>
                <a:gd name="T99" fmla="*/ 7 h 12"/>
                <a:gd name="T100" fmla="*/ 25 w 42"/>
                <a:gd name="T101" fmla="*/ 6 h 12"/>
                <a:gd name="T102" fmla="*/ 23 w 42"/>
                <a:gd name="T103" fmla="*/ 4 h 12"/>
                <a:gd name="T104" fmla="*/ 22 w 42"/>
                <a:gd name="T105" fmla="*/ 6 h 12"/>
                <a:gd name="T106" fmla="*/ 17 w 42"/>
                <a:gd name="T107" fmla="*/ 7 h 12"/>
                <a:gd name="T108" fmla="*/ 15 w 42"/>
                <a:gd name="T109" fmla="*/ 7 h 12"/>
                <a:gd name="T110" fmla="*/ 12 w 42"/>
                <a:gd name="T111" fmla="*/ 11 h 12"/>
                <a:gd name="T112" fmla="*/ 2 w 42"/>
                <a:gd name="T113" fmla="*/ 11 h 12"/>
                <a:gd name="T114" fmla="*/ 1 w 42"/>
                <a:gd name="T11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12">
                  <a:moveTo>
                    <a:pt x="1" y="12"/>
                  </a:moveTo>
                  <a:lnTo>
                    <a:pt x="0" y="12"/>
                  </a:lnTo>
                  <a:lnTo>
                    <a:pt x="0" y="12"/>
                  </a:lnTo>
                  <a:lnTo>
                    <a:pt x="0" y="12"/>
                  </a:lnTo>
                  <a:lnTo>
                    <a:pt x="0" y="12"/>
                  </a:lnTo>
                  <a:lnTo>
                    <a:pt x="0" y="11"/>
                  </a:lnTo>
                  <a:lnTo>
                    <a:pt x="0" y="11"/>
                  </a:lnTo>
                  <a:lnTo>
                    <a:pt x="0" y="11"/>
                  </a:lnTo>
                  <a:lnTo>
                    <a:pt x="0" y="9"/>
                  </a:lnTo>
                  <a:lnTo>
                    <a:pt x="0" y="9"/>
                  </a:lnTo>
                  <a:lnTo>
                    <a:pt x="0" y="9"/>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1" y="6"/>
                  </a:lnTo>
                  <a:lnTo>
                    <a:pt x="2" y="5"/>
                  </a:lnTo>
                  <a:lnTo>
                    <a:pt x="2" y="5"/>
                  </a:lnTo>
                  <a:lnTo>
                    <a:pt x="2" y="5"/>
                  </a:lnTo>
                  <a:lnTo>
                    <a:pt x="2" y="6"/>
                  </a:lnTo>
                  <a:lnTo>
                    <a:pt x="2" y="6"/>
                  </a:lnTo>
                  <a:lnTo>
                    <a:pt x="2" y="5"/>
                  </a:lnTo>
                  <a:lnTo>
                    <a:pt x="2" y="5"/>
                  </a:lnTo>
                  <a:lnTo>
                    <a:pt x="2" y="6"/>
                  </a:lnTo>
                  <a:lnTo>
                    <a:pt x="3" y="6"/>
                  </a:lnTo>
                  <a:lnTo>
                    <a:pt x="3" y="6"/>
                  </a:lnTo>
                  <a:lnTo>
                    <a:pt x="2" y="6"/>
                  </a:lnTo>
                  <a:lnTo>
                    <a:pt x="2" y="6"/>
                  </a:lnTo>
                  <a:lnTo>
                    <a:pt x="2" y="6"/>
                  </a:lnTo>
                  <a:lnTo>
                    <a:pt x="2" y="6"/>
                  </a:lnTo>
                  <a:lnTo>
                    <a:pt x="2" y="7"/>
                  </a:lnTo>
                  <a:lnTo>
                    <a:pt x="3" y="7"/>
                  </a:lnTo>
                  <a:lnTo>
                    <a:pt x="3" y="7"/>
                  </a:lnTo>
                  <a:lnTo>
                    <a:pt x="3" y="8"/>
                  </a:lnTo>
                  <a:lnTo>
                    <a:pt x="3" y="8"/>
                  </a:lnTo>
                  <a:lnTo>
                    <a:pt x="4" y="8"/>
                  </a:lnTo>
                  <a:lnTo>
                    <a:pt x="4" y="8"/>
                  </a:lnTo>
                  <a:lnTo>
                    <a:pt x="4" y="8"/>
                  </a:lnTo>
                  <a:lnTo>
                    <a:pt x="4" y="8"/>
                  </a:lnTo>
                  <a:lnTo>
                    <a:pt x="4" y="8"/>
                  </a:lnTo>
                  <a:lnTo>
                    <a:pt x="4" y="8"/>
                  </a:lnTo>
                  <a:lnTo>
                    <a:pt x="6" y="9"/>
                  </a:lnTo>
                  <a:lnTo>
                    <a:pt x="6" y="9"/>
                  </a:lnTo>
                  <a:lnTo>
                    <a:pt x="6" y="9"/>
                  </a:lnTo>
                  <a:lnTo>
                    <a:pt x="6" y="9"/>
                  </a:lnTo>
                  <a:lnTo>
                    <a:pt x="6" y="9"/>
                  </a:lnTo>
                  <a:lnTo>
                    <a:pt x="6" y="9"/>
                  </a:lnTo>
                  <a:lnTo>
                    <a:pt x="6" y="9"/>
                  </a:lnTo>
                  <a:lnTo>
                    <a:pt x="6" y="9"/>
                  </a:lnTo>
                  <a:lnTo>
                    <a:pt x="6" y="9"/>
                  </a:lnTo>
                  <a:lnTo>
                    <a:pt x="6" y="9"/>
                  </a:lnTo>
                  <a:lnTo>
                    <a:pt x="6" y="8"/>
                  </a:lnTo>
                  <a:lnTo>
                    <a:pt x="6" y="8"/>
                  </a:lnTo>
                  <a:lnTo>
                    <a:pt x="4" y="8"/>
                  </a:lnTo>
                  <a:lnTo>
                    <a:pt x="4" y="8"/>
                  </a:lnTo>
                  <a:lnTo>
                    <a:pt x="4" y="8"/>
                  </a:lnTo>
                  <a:lnTo>
                    <a:pt x="6" y="8"/>
                  </a:lnTo>
                  <a:lnTo>
                    <a:pt x="6" y="8"/>
                  </a:lnTo>
                  <a:lnTo>
                    <a:pt x="6" y="8"/>
                  </a:lnTo>
                  <a:lnTo>
                    <a:pt x="6" y="8"/>
                  </a:lnTo>
                  <a:lnTo>
                    <a:pt x="6" y="8"/>
                  </a:lnTo>
                  <a:lnTo>
                    <a:pt x="6" y="8"/>
                  </a:lnTo>
                  <a:lnTo>
                    <a:pt x="7" y="8"/>
                  </a:lnTo>
                  <a:lnTo>
                    <a:pt x="7" y="8"/>
                  </a:lnTo>
                  <a:lnTo>
                    <a:pt x="7" y="8"/>
                  </a:lnTo>
                  <a:lnTo>
                    <a:pt x="7" y="8"/>
                  </a:lnTo>
                  <a:lnTo>
                    <a:pt x="8" y="8"/>
                  </a:lnTo>
                  <a:lnTo>
                    <a:pt x="8" y="8"/>
                  </a:lnTo>
                  <a:lnTo>
                    <a:pt x="8" y="8"/>
                  </a:lnTo>
                  <a:lnTo>
                    <a:pt x="8" y="8"/>
                  </a:lnTo>
                  <a:lnTo>
                    <a:pt x="8" y="9"/>
                  </a:lnTo>
                  <a:lnTo>
                    <a:pt x="8" y="8"/>
                  </a:lnTo>
                  <a:lnTo>
                    <a:pt x="9" y="8"/>
                  </a:lnTo>
                  <a:lnTo>
                    <a:pt x="9" y="8"/>
                  </a:lnTo>
                  <a:lnTo>
                    <a:pt x="9" y="8"/>
                  </a:lnTo>
                  <a:lnTo>
                    <a:pt x="8" y="8"/>
                  </a:lnTo>
                  <a:lnTo>
                    <a:pt x="8" y="8"/>
                  </a:lnTo>
                  <a:lnTo>
                    <a:pt x="8" y="8"/>
                  </a:lnTo>
                  <a:lnTo>
                    <a:pt x="8" y="8"/>
                  </a:lnTo>
                  <a:lnTo>
                    <a:pt x="8" y="8"/>
                  </a:lnTo>
                  <a:lnTo>
                    <a:pt x="8" y="8"/>
                  </a:lnTo>
                  <a:lnTo>
                    <a:pt x="8" y="8"/>
                  </a:lnTo>
                  <a:lnTo>
                    <a:pt x="8" y="8"/>
                  </a:lnTo>
                  <a:lnTo>
                    <a:pt x="8" y="8"/>
                  </a:lnTo>
                  <a:lnTo>
                    <a:pt x="8" y="8"/>
                  </a:lnTo>
                  <a:lnTo>
                    <a:pt x="8" y="8"/>
                  </a:lnTo>
                  <a:lnTo>
                    <a:pt x="8" y="7"/>
                  </a:lnTo>
                  <a:lnTo>
                    <a:pt x="8" y="7"/>
                  </a:lnTo>
                  <a:lnTo>
                    <a:pt x="8" y="7"/>
                  </a:lnTo>
                  <a:lnTo>
                    <a:pt x="8" y="7"/>
                  </a:lnTo>
                  <a:lnTo>
                    <a:pt x="8" y="6"/>
                  </a:lnTo>
                  <a:lnTo>
                    <a:pt x="9" y="6"/>
                  </a:lnTo>
                  <a:lnTo>
                    <a:pt x="9" y="6"/>
                  </a:lnTo>
                  <a:lnTo>
                    <a:pt x="9" y="6"/>
                  </a:lnTo>
                  <a:lnTo>
                    <a:pt x="9" y="6"/>
                  </a:lnTo>
                  <a:lnTo>
                    <a:pt x="9" y="6"/>
                  </a:lnTo>
                  <a:lnTo>
                    <a:pt x="11" y="6"/>
                  </a:lnTo>
                  <a:lnTo>
                    <a:pt x="11" y="6"/>
                  </a:lnTo>
                  <a:lnTo>
                    <a:pt x="11" y="6"/>
                  </a:lnTo>
                  <a:lnTo>
                    <a:pt x="12" y="6"/>
                  </a:lnTo>
                  <a:lnTo>
                    <a:pt x="12" y="6"/>
                  </a:lnTo>
                  <a:lnTo>
                    <a:pt x="12" y="6"/>
                  </a:lnTo>
                  <a:lnTo>
                    <a:pt x="12" y="6"/>
                  </a:lnTo>
                  <a:lnTo>
                    <a:pt x="12" y="6"/>
                  </a:lnTo>
                  <a:lnTo>
                    <a:pt x="12" y="6"/>
                  </a:lnTo>
                  <a:lnTo>
                    <a:pt x="12" y="6"/>
                  </a:lnTo>
                  <a:lnTo>
                    <a:pt x="12" y="6"/>
                  </a:lnTo>
                  <a:lnTo>
                    <a:pt x="12" y="6"/>
                  </a:lnTo>
                  <a:lnTo>
                    <a:pt x="14" y="6"/>
                  </a:lnTo>
                  <a:lnTo>
                    <a:pt x="14" y="6"/>
                  </a:lnTo>
                  <a:lnTo>
                    <a:pt x="15" y="6"/>
                  </a:lnTo>
                  <a:lnTo>
                    <a:pt x="15" y="6"/>
                  </a:lnTo>
                  <a:lnTo>
                    <a:pt x="15" y="6"/>
                  </a:lnTo>
                  <a:lnTo>
                    <a:pt x="16" y="6"/>
                  </a:lnTo>
                  <a:lnTo>
                    <a:pt x="16" y="6"/>
                  </a:lnTo>
                  <a:lnTo>
                    <a:pt x="16" y="6"/>
                  </a:lnTo>
                  <a:lnTo>
                    <a:pt x="16" y="6"/>
                  </a:lnTo>
                  <a:lnTo>
                    <a:pt x="16" y="6"/>
                  </a:lnTo>
                  <a:lnTo>
                    <a:pt x="16" y="6"/>
                  </a:lnTo>
                  <a:lnTo>
                    <a:pt x="16" y="6"/>
                  </a:lnTo>
                  <a:lnTo>
                    <a:pt x="16" y="6"/>
                  </a:lnTo>
                  <a:lnTo>
                    <a:pt x="17" y="5"/>
                  </a:lnTo>
                  <a:lnTo>
                    <a:pt x="17" y="5"/>
                  </a:lnTo>
                  <a:lnTo>
                    <a:pt x="17" y="5"/>
                  </a:lnTo>
                  <a:lnTo>
                    <a:pt x="17" y="5"/>
                  </a:lnTo>
                  <a:lnTo>
                    <a:pt x="17" y="5"/>
                  </a:lnTo>
                  <a:lnTo>
                    <a:pt x="17" y="5"/>
                  </a:lnTo>
                  <a:lnTo>
                    <a:pt x="17" y="5"/>
                  </a:lnTo>
                  <a:lnTo>
                    <a:pt x="18" y="5"/>
                  </a:lnTo>
                  <a:lnTo>
                    <a:pt x="18" y="5"/>
                  </a:lnTo>
                  <a:lnTo>
                    <a:pt x="18" y="5"/>
                  </a:lnTo>
                  <a:lnTo>
                    <a:pt x="18" y="5"/>
                  </a:lnTo>
                  <a:lnTo>
                    <a:pt x="18" y="5"/>
                  </a:lnTo>
                  <a:lnTo>
                    <a:pt x="18" y="5"/>
                  </a:lnTo>
                  <a:lnTo>
                    <a:pt x="18" y="6"/>
                  </a:lnTo>
                  <a:lnTo>
                    <a:pt x="18" y="6"/>
                  </a:lnTo>
                  <a:lnTo>
                    <a:pt x="19" y="6"/>
                  </a:lnTo>
                  <a:lnTo>
                    <a:pt x="19" y="6"/>
                  </a:lnTo>
                  <a:lnTo>
                    <a:pt x="21" y="6"/>
                  </a:lnTo>
                  <a:lnTo>
                    <a:pt x="21" y="5"/>
                  </a:lnTo>
                  <a:lnTo>
                    <a:pt x="21" y="5"/>
                  </a:lnTo>
                  <a:lnTo>
                    <a:pt x="21" y="5"/>
                  </a:lnTo>
                  <a:lnTo>
                    <a:pt x="21" y="5"/>
                  </a:lnTo>
                  <a:lnTo>
                    <a:pt x="21" y="5"/>
                  </a:lnTo>
                  <a:lnTo>
                    <a:pt x="21" y="6"/>
                  </a:lnTo>
                  <a:lnTo>
                    <a:pt x="21" y="6"/>
                  </a:lnTo>
                  <a:lnTo>
                    <a:pt x="21" y="6"/>
                  </a:lnTo>
                  <a:lnTo>
                    <a:pt x="19" y="6"/>
                  </a:lnTo>
                  <a:lnTo>
                    <a:pt x="19" y="6"/>
                  </a:lnTo>
                  <a:lnTo>
                    <a:pt x="19" y="6"/>
                  </a:lnTo>
                  <a:lnTo>
                    <a:pt x="19" y="6"/>
                  </a:lnTo>
                  <a:lnTo>
                    <a:pt x="18" y="5"/>
                  </a:lnTo>
                  <a:lnTo>
                    <a:pt x="18" y="5"/>
                  </a:lnTo>
                  <a:lnTo>
                    <a:pt x="18" y="5"/>
                  </a:lnTo>
                  <a:lnTo>
                    <a:pt x="18" y="5"/>
                  </a:lnTo>
                  <a:lnTo>
                    <a:pt x="18" y="5"/>
                  </a:lnTo>
                  <a:lnTo>
                    <a:pt x="18" y="5"/>
                  </a:lnTo>
                  <a:lnTo>
                    <a:pt x="18" y="5"/>
                  </a:lnTo>
                  <a:lnTo>
                    <a:pt x="17" y="5"/>
                  </a:lnTo>
                  <a:lnTo>
                    <a:pt x="17" y="5"/>
                  </a:lnTo>
                  <a:lnTo>
                    <a:pt x="17" y="5"/>
                  </a:lnTo>
                  <a:lnTo>
                    <a:pt x="17" y="5"/>
                  </a:lnTo>
                  <a:lnTo>
                    <a:pt x="17" y="5"/>
                  </a:lnTo>
                  <a:lnTo>
                    <a:pt x="17" y="5"/>
                  </a:lnTo>
                  <a:lnTo>
                    <a:pt x="17" y="5"/>
                  </a:lnTo>
                  <a:lnTo>
                    <a:pt x="17" y="5"/>
                  </a:lnTo>
                  <a:lnTo>
                    <a:pt x="16" y="5"/>
                  </a:lnTo>
                  <a:lnTo>
                    <a:pt x="16" y="5"/>
                  </a:lnTo>
                  <a:lnTo>
                    <a:pt x="16" y="5"/>
                  </a:lnTo>
                  <a:lnTo>
                    <a:pt x="16" y="5"/>
                  </a:lnTo>
                  <a:lnTo>
                    <a:pt x="15" y="5"/>
                  </a:lnTo>
                  <a:lnTo>
                    <a:pt x="15" y="5"/>
                  </a:lnTo>
                  <a:lnTo>
                    <a:pt x="15" y="6"/>
                  </a:lnTo>
                  <a:lnTo>
                    <a:pt x="14" y="6"/>
                  </a:lnTo>
                  <a:lnTo>
                    <a:pt x="10" y="6"/>
                  </a:lnTo>
                  <a:lnTo>
                    <a:pt x="9" y="6"/>
                  </a:lnTo>
                  <a:lnTo>
                    <a:pt x="9" y="6"/>
                  </a:lnTo>
                  <a:lnTo>
                    <a:pt x="9" y="6"/>
                  </a:lnTo>
                  <a:lnTo>
                    <a:pt x="8" y="6"/>
                  </a:lnTo>
                  <a:lnTo>
                    <a:pt x="8" y="6"/>
                  </a:lnTo>
                  <a:lnTo>
                    <a:pt x="8" y="7"/>
                  </a:lnTo>
                  <a:lnTo>
                    <a:pt x="7" y="7"/>
                  </a:lnTo>
                  <a:lnTo>
                    <a:pt x="7" y="7"/>
                  </a:lnTo>
                  <a:lnTo>
                    <a:pt x="7" y="7"/>
                  </a:lnTo>
                  <a:lnTo>
                    <a:pt x="7" y="7"/>
                  </a:lnTo>
                  <a:lnTo>
                    <a:pt x="7" y="7"/>
                  </a:lnTo>
                  <a:lnTo>
                    <a:pt x="7" y="7"/>
                  </a:lnTo>
                  <a:lnTo>
                    <a:pt x="7" y="7"/>
                  </a:lnTo>
                  <a:lnTo>
                    <a:pt x="7" y="7"/>
                  </a:lnTo>
                  <a:lnTo>
                    <a:pt x="7" y="6"/>
                  </a:lnTo>
                  <a:lnTo>
                    <a:pt x="7" y="7"/>
                  </a:lnTo>
                  <a:lnTo>
                    <a:pt x="7" y="7"/>
                  </a:lnTo>
                  <a:lnTo>
                    <a:pt x="7" y="7"/>
                  </a:lnTo>
                  <a:lnTo>
                    <a:pt x="7" y="7"/>
                  </a:lnTo>
                  <a:lnTo>
                    <a:pt x="7" y="7"/>
                  </a:lnTo>
                  <a:lnTo>
                    <a:pt x="7" y="7"/>
                  </a:lnTo>
                  <a:lnTo>
                    <a:pt x="7" y="7"/>
                  </a:lnTo>
                  <a:lnTo>
                    <a:pt x="7" y="7"/>
                  </a:lnTo>
                  <a:lnTo>
                    <a:pt x="7" y="7"/>
                  </a:lnTo>
                  <a:lnTo>
                    <a:pt x="7" y="7"/>
                  </a:lnTo>
                  <a:lnTo>
                    <a:pt x="6" y="7"/>
                  </a:lnTo>
                  <a:lnTo>
                    <a:pt x="6" y="7"/>
                  </a:lnTo>
                  <a:lnTo>
                    <a:pt x="6" y="7"/>
                  </a:lnTo>
                  <a:lnTo>
                    <a:pt x="4" y="7"/>
                  </a:lnTo>
                  <a:lnTo>
                    <a:pt x="3" y="7"/>
                  </a:lnTo>
                  <a:lnTo>
                    <a:pt x="3" y="7"/>
                  </a:lnTo>
                  <a:lnTo>
                    <a:pt x="4" y="7"/>
                  </a:lnTo>
                  <a:lnTo>
                    <a:pt x="4" y="7"/>
                  </a:lnTo>
                  <a:lnTo>
                    <a:pt x="4" y="6"/>
                  </a:lnTo>
                  <a:lnTo>
                    <a:pt x="3" y="6"/>
                  </a:lnTo>
                  <a:lnTo>
                    <a:pt x="3" y="6"/>
                  </a:lnTo>
                  <a:lnTo>
                    <a:pt x="3" y="6"/>
                  </a:lnTo>
                  <a:lnTo>
                    <a:pt x="3" y="6"/>
                  </a:lnTo>
                  <a:lnTo>
                    <a:pt x="3" y="6"/>
                  </a:lnTo>
                  <a:lnTo>
                    <a:pt x="3" y="5"/>
                  </a:lnTo>
                  <a:lnTo>
                    <a:pt x="3" y="5"/>
                  </a:lnTo>
                  <a:lnTo>
                    <a:pt x="3" y="5"/>
                  </a:lnTo>
                  <a:lnTo>
                    <a:pt x="3" y="5"/>
                  </a:lnTo>
                  <a:lnTo>
                    <a:pt x="3" y="4"/>
                  </a:lnTo>
                  <a:lnTo>
                    <a:pt x="3" y="4"/>
                  </a:lnTo>
                  <a:lnTo>
                    <a:pt x="3" y="4"/>
                  </a:lnTo>
                  <a:lnTo>
                    <a:pt x="3" y="4"/>
                  </a:lnTo>
                  <a:lnTo>
                    <a:pt x="4" y="4"/>
                  </a:lnTo>
                  <a:lnTo>
                    <a:pt x="4" y="4"/>
                  </a:lnTo>
                  <a:lnTo>
                    <a:pt x="6" y="4"/>
                  </a:lnTo>
                  <a:lnTo>
                    <a:pt x="7" y="4"/>
                  </a:lnTo>
                  <a:lnTo>
                    <a:pt x="8" y="4"/>
                  </a:lnTo>
                  <a:lnTo>
                    <a:pt x="8" y="4"/>
                  </a:lnTo>
                  <a:lnTo>
                    <a:pt x="9" y="4"/>
                  </a:lnTo>
                  <a:lnTo>
                    <a:pt x="10" y="4"/>
                  </a:lnTo>
                  <a:lnTo>
                    <a:pt x="10" y="4"/>
                  </a:lnTo>
                  <a:lnTo>
                    <a:pt x="11" y="4"/>
                  </a:lnTo>
                  <a:lnTo>
                    <a:pt x="11" y="4"/>
                  </a:lnTo>
                  <a:lnTo>
                    <a:pt x="12" y="4"/>
                  </a:lnTo>
                  <a:lnTo>
                    <a:pt x="14" y="4"/>
                  </a:lnTo>
                  <a:lnTo>
                    <a:pt x="15" y="4"/>
                  </a:lnTo>
                  <a:lnTo>
                    <a:pt x="15" y="4"/>
                  </a:lnTo>
                  <a:lnTo>
                    <a:pt x="16" y="4"/>
                  </a:lnTo>
                  <a:lnTo>
                    <a:pt x="17" y="4"/>
                  </a:lnTo>
                  <a:lnTo>
                    <a:pt x="17" y="4"/>
                  </a:lnTo>
                  <a:lnTo>
                    <a:pt x="18" y="4"/>
                  </a:lnTo>
                  <a:lnTo>
                    <a:pt x="18" y="2"/>
                  </a:lnTo>
                  <a:lnTo>
                    <a:pt x="18" y="2"/>
                  </a:lnTo>
                  <a:lnTo>
                    <a:pt x="18" y="2"/>
                  </a:lnTo>
                  <a:lnTo>
                    <a:pt x="18" y="2"/>
                  </a:lnTo>
                  <a:lnTo>
                    <a:pt x="18" y="2"/>
                  </a:lnTo>
                  <a:lnTo>
                    <a:pt x="18" y="1"/>
                  </a:lnTo>
                  <a:lnTo>
                    <a:pt x="18" y="1"/>
                  </a:lnTo>
                  <a:lnTo>
                    <a:pt x="19" y="1"/>
                  </a:lnTo>
                  <a:lnTo>
                    <a:pt x="19" y="0"/>
                  </a:lnTo>
                  <a:lnTo>
                    <a:pt x="21" y="0"/>
                  </a:lnTo>
                  <a:lnTo>
                    <a:pt x="21" y="0"/>
                  </a:lnTo>
                  <a:lnTo>
                    <a:pt x="21" y="1"/>
                  </a:lnTo>
                  <a:lnTo>
                    <a:pt x="21" y="1"/>
                  </a:lnTo>
                  <a:lnTo>
                    <a:pt x="22" y="1"/>
                  </a:lnTo>
                  <a:lnTo>
                    <a:pt x="23" y="0"/>
                  </a:lnTo>
                  <a:lnTo>
                    <a:pt x="23" y="0"/>
                  </a:lnTo>
                  <a:lnTo>
                    <a:pt x="24" y="0"/>
                  </a:lnTo>
                  <a:lnTo>
                    <a:pt x="24" y="0"/>
                  </a:lnTo>
                  <a:lnTo>
                    <a:pt x="26" y="0"/>
                  </a:lnTo>
                  <a:lnTo>
                    <a:pt x="26" y="0"/>
                  </a:lnTo>
                  <a:lnTo>
                    <a:pt x="26" y="1"/>
                  </a:lnTo>
                  <a:lnTo>
                    <a:pt x="26" y="1"/>
                  </a:lnTo>
                  <a:lnTo>
                    <a:pt x="28" y="1"/>
                  </a:lnTo>
                  <a:lnTo>
                    <a:pt x="28" y="1"/>
                  </a:lnTo>
                  <a:lnTo>
                    <a:pt x="28" y="2"/>
                  </a:lnTo>
                  <a:lnTo>
                    <a:pt x="28" y="2"/>
                  </a:lnTo>
                  <a:lnTo>
                    <a:pt x="28" y="4"/>
                  </a:lnTo>
                  <a:lnTo>
                    <a:pt x="29" y="4"/>
                  </a:lnTo>
                  <a:lnTo>
                    <a:pt x="29" y="4"/>
                  </a:lnTo>
                  <a:lnTo>
                    <a:pt x="29" y="2"/>
                  </a:lnTo>
                  <a:lnTo>
                    <a:pt x="30" y="2"/>
                  </a:lnTo>
                  <a:lnTo>
                    <a:pt x="30" y="2"/>
                  </a:lnTo>
                  <a:lnTo>
                    <a:pt x="31" y="2"/>
                  </a:lnTo>
                  <a:lnTo>
                    <a:pt x="31" y="2"/>
                  </a:lnTo>
                  <a:lnTo>
                    <a:pt x="31" y="4"/>
                  </a:lnTo>
                  <a:lnTo>
                    <a:pt x="31" y="4"/>
                  </a:lnTo>
                  <a:lnTo>
                    <a:pt x="32" y="5"/>
                  </a:lnTo>
                  <a:lnTo>
                    <a:pt x="32" y="5"/>
                  </a:lnTo>
                  <a:lnTo>
                    <a:pt x="32" y="5"/>
                  </a:lnTo>
                  <a:lnTo>
                    <a:pt x="32" y="5"/>
                  </a:lnTo>
                  <a:lnTo>
                    <a:pt x="33" y="6"/>
                  </a:lnTo>
                  <a:lnTo>
                    <a:pt x="33" y="6"/>
                  </a:lnTo>
                  <a:lnTo>
                    <a:pt x="33" y="6"/>
                  </a:lnTo>
                  <a:lnTo>
                    <a:pt x="33" y="6"/>
                  </a:lnTo>
                  <a:lnTo>
                    <a:pt x="35" y="6"/>
                  </a:lnTo>
                  <a:lnTo>
                    <a:pt x="36" y="5"/>
                  </a:lnTo>
                  <a:lnTo>
                    <a:pt x="36" y="5"/>
                  </a:lnTo>
                  <a:lnTo>
                    <a:pt x="37" y="5"/>
                  </a:lnTo>
                  <a:lnTo>
                    <a:pt x="37" y="4"/>
                  </a:lnTo>
                  <a:lnTo>
                    <a:pt x="38" y="4"/>
                  </a:lnTo>
                  <a:lnTo>
                    <a:pt x="38" y="4"/>
                  </a:lnTo>
                  <a:lnTo>
                    <a:pt x="38" y="4"/>
                  </a:lnTo>
                  <a:lnTo>
                    <a:pt x="38" y="4"/>
                  </a:lnTo>
                  <a:lnTo>
                    <a:pt x="38" y="4"/>
                  </a:lnTo>
                  <a:lnTo>
                    <a:pt x="38" y="4"/>
                  </a:lnTo>
                  <a:lnTo>
                    <a:pt x="39" y="4"/>
                  </a:lnTo>
                  <a:lnTo>
                    <a:pt x="39" y="4"/>
                  </a:lnTo>
                  <a:lnTo>
                    <a:pt x="39" y="4"/>
                  </a:lnTo>
                  <a:lnTo>
                    <a:pt x="39" y="4"/>
                  </a:lnTo>
                  <a:lnTo>
                    <a:pt x="40" y="5"/>
                  </a:lnTo>
                  <a:lnTo>
                    <a:pt x="40" y="5"/>
                  </a:lnTo>
                  <a:lnTo>
                    <a:pt x="40" y="5"/>
                  </a:lnTo>
                  <a:lnTo>
                    <a:pt x="40" y="5"/>
                  </a:lnTo>
                  <a:lnTo>
                    <a:pt x="40" y="5"/>
                  </a:lnTo>
                  <a:lnTo>
                    <a:pt x="40" y="5"/>
                  </a:lnTo>
                  <a:lnTo>
                    <a:pt x="40" y="5"/>
                  </a:lnTo>
                  <a:lnTo>
                    <a:pt x="40" y="6"/>
                  </a:lnTo>
                  <a:lnTo>
                    <a:pt x="42" y="6"/>
                  </a:lnTo>
                  <a:lnTo>
                    <a:pt x="40" y="7"/>
                  </a:lnTo>
                  <a:lnTo>
                    <a:pt x="40" y="7"/>
                  </a:lnTo>
                  <a:lnTo>
                    <a:pt x="40" y="8"/>
                  </a:lnTo>
                  <a:lnTo>
                    <a:pt x="39" y="8"/>
                  </a:lnTo>
                  <a:lnTo>
                    <a:pt x="38" y="8"/>
                  </a:lnTo>
                  <a:lnTo>
                    <a:pt x="38" y="8"/>
                  </a:lnTo>
                  <a:lnTo>
                    <a:pt x="37" y="8"/>
                  </a:lnTo>
                  <a:lnTo>
                    <a:pt x="37" y="8"/>
                  </a:lnTo>
                  <a:lnTo>
                    <a:pt x="37" y="8"/>
                  </a:lnTo>
                  <a:lnTo>
                    <a:pt x="36" y="9"/>
                  </a:lnTo>
                  <a:lnTo>
                    <a:pt x="36" y="9"/>
                  </a:lnTo>
                  <a:lnTo>
                    <a:pt x="36" y="9"/>
                  </a:lnTo>
                  <a:lnTo>
                    <a:pt x="35" y="9"/>
                  </a:lnTo>
                  <a:lnTo>
                    <a:pt x="33" y="9"/>
                  </a:lnTo>
                  <a:lnTo>
                    <a:pt x="33" y="9"/>
                  </a:lnTo>
                  <a:lnTo>
                    <a:pt x="33" y="9"/>
                  </a:lnTo>
                  <a:lnTo>
                    <a:pt x="32" y="8"/>
                  </a:lnTo>
                  <a:lnTo>
                    <a:pt x="32" y="8"/>
                  </a:lnTo>
                  <a:lnTo>
                    <a:pt x="32" y="8"/>
                  </a:lnTo>
                  <a:lnTo>
                    <a:pt x="32" y="8"/>
                  </a:lnTo>
                  <a:lnTo>
                    <a:pt x="32" y="8"/>
                  </a:lnTo>
                  <a:lnTo>
                    <a:pt x="32" y="8"/>
                  </a:lnTo>
                  <a:lnTo>
                    <a:pt x="31" y="8"/>
                  </a:lnTo>
                  <a:lnTo>
                    <a:pt x="31" y="8"/>
                  </a:lnTo>
                  <a:lnTo>
                    <a:pt x="31" y="8"/>
                  </a:lnTo>
                  <a:lnTo>
                    <a:pt x="31" y="8"/>
                  </a:lnTo>
                  <a:lnTo>
                    <a:pt x="30" y="7"/>
                  </a:lnTo>
                  <a:lnTo>
                    <a:pt x="30" y="7"/>
                  </a:lnTo>
                  <a:lnTo>
                    <a:pt x="30" y="7"/>
                  </a:lnTo>
                  <a:lnTo>
                    <a:pt x="29" y="7"/>
                  </a:lnTo>
                  <a:lnTo>
                    <a:pt x="29" y="7"/>
                  </a:lnTo>
                  <a:lnTo>
                    <a:pt x="29" y="7"/>
                  </a:lnTo>
                  <a:lnTo>
                    <a:pt x="28" y="7"/>
                  </a:lnTo>
                  <a:lnTo>
                    <a:pt x="28" y="6"/>
                  </a:lnTo>
                  <a:lnTo>
                    <a:pt x="28" y="6"/>
                  </a:lnTo>
                  <a:lnTo>
                    <a:pt x="28" y="6"/>
                  </a:lnTo>
                  <a:lnTo>
                    <a:pt x="26" y="6"/>
                  </a:lnTo>
                  <a:lnTo>
                    <a:pt x="26" y="6"/>
                  </a:lnTo>
                  <a:lnTo>
                    <a:pt x="26" y="6"/>
                  </a:lnTo>
                  <a:lnTo>
                    <a:pt x="25" y="6"/>
                  </a:lnTo>
                  <a:lnTo>
                    <a:pt x="25" y="6"/>
                  </a:lnTo>
                  <a:lnTo>
                    <a:pt x="24" y="5"/>
                  </a:lnTo>
                  <a:lnTo>
                    <a:pt x="24" y="5"/>
                  </a:lnTo>
                  <a:lnTo>
                    <a:pt x="24" y="5"/>
                  </a:lnTo>
                  <a:lnTo>
                    <a:pt x="24" y="5"/>
                  </a:lnTo>
                  <a:lnTo>
                    <a:pt x="24" y="5"/>
                  </a:lnTo>
                  <a:lnTo>
                    <a:pt x="23" y="4"/>
                  </a:lnTo>
                  <a:lnTo>
                    <a:pt x="23" y="4"/>
                  </a:lnTo>
                  <a:lnTo>
                    <a:pt x="23" y="4"/>
                  </a:lnTo>
                  <a:lnTo>
                    <a:pt x="22" y="4"/>
                  </a:lnTo>
                  <a:lnTo>
                    <a:pt x="22" y="5"/>
                  </a:lnTo>
                  <a:lnTo>
                    <a:pt x="22" y="5"/>
                  </a:lnTo>
                  <a:lnTo>
                    <a:pt x="22" y="6"/>
                  </a:lnTo>
                  <a:lnTo>
                    <a:pt x="22" y="6"/>
                  </a:lnTo>
                  <a:lnTo>
                    <a:pt x="22" y="7"/>
                  </a:lnTo>
                  <a:lnTo>
                    <a:pt x="21" y="7"/>
                  </a:lnTo>
                  <a:lnTo>
                    <a:pt x="21" y="7"/>
                  </a:lnTo>
                  <a:lnTo>
                    <a:pt x="19" y="7"/>
                  </a:lnTo>
                  <a:lnTo>
                    <a:pt x="19" y="7"/>
                  </a:lnTo>
                  <a:lnTo>
                    <a:pt x="18" y="7"/>
                  </a:lnTo>
                  <a:lnTo>
                    <a:pt x="17" y="7"/>
                  </a:lnTo>
                  <a:lnTo>
                    <a:pt x="17" y="7"/>
                  </a:lnTo>
                  <a:lnTo>
                    <a:pt x="17" y="7"/>
                  </a:lnTo>
                  <a:lnTo>
                    <a:pt x="16" y="7"/>
                  </a:lnTo>
                  <a:lnTo>
                    <a:pt x="16" y="7"/>
                  </a:lnTo>
                  <a:lnTo>
                    <a:pt x="15" y="7"/>
                  </a:lnTo>
                  <a:lnTo>
                    <a:pt x="15" y="7"/>
                  </a:lnTo>
                  <a:lnTo>
                    <a:pt x="15" y="7"/>
                  </a:lnTo>
                  <a:lnTo>
                    <a:pt x="14" y="7"/>
                  </a:lnTo>
                  <a:lnTo>
                    <a:pt x="14" y="7"/>
                  </a:lnTo>
                  <a:lnTo>
                    <a:pt x="14" y="8"/>
                  </a:lnTo>
                  <a:lnTo>
                    <a:pt x="14" y="9"/>
                  </a:lnTo>
                  <a:lnTo>
                    <a:pt x="14" y="9"/>
                  </a:lnTo>
                  <a:lnTo>
                    <a:pt x="14" y="11"/>
                  </a:lnTo>
                  <a:lnTo>
                    <a:pt x="12" y="11"/>
                  </a:lnTo>
                  <a:lnTo>
                    <a:pt x="12" y="11"/>
                  </a:lnTo>
                  <a:lnTo>
                    <a:pt x="12" y="11"/>
                  </a:lnTo>
                  <a:lnTo>
                    <a:pt x="11" y="11"/>
                  </a:lnTo>
                  <a:lnTo>
                    <a:pt x="9" y="11"/>
                  </a:lnTo>
                  <a:lnTo>
                    <a:pt x="7" y="11"/>
                  </a:lnTo>
                  <a:lnTo>
                    <a:pt x="4" y="11"/>
                  </a:lnTo>
                  <a:lnTo>
                    <a:pt x="2" y="11"/>
                  </a:lnTo>
                  <a:lnTo>
                    <a:pt x="2" y="11"/>
                  </a:lnTo>
                  <a:lnTo>
                    <a:pt x="1" y="11"/>
                  </a:lnTo>
                  <a:lnTo>
                    <a:pt x="1" y="11"/>
                  </a:lnTo>
                  <a:lnTo>
                    <a:pt x="1" y="11"/>
                  </a:lnTo>
                  <a:lnTo>
                    <a:pt x="1" y="12"/>
                  </a:lnTo>
                  <a:lnTo>
                    <a:pt x="1" y="12"/>
                  </a:lnTo>
                  <a:lnTo>
                    <a:pt x="1" y="12"/>
                  </a:lnTo>
                  <a:lnTo>
                    <a:pt x="1" y="1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9" name="Freeform 893">
              <a:extLst>
                <a:ext uri="{FF2B5EF4-FFF2-40B4-BE49-F238E27FC236}">
                  <a16:creationId xmlns="" xmlns:a16="http://schemas.microsoft.com/office/drawing/2014/main" id="{CA3F8C22-711C-41F4-A5AC-6BB398E4DFAA}"/>
                </a:ext>
              </a:extLst>
            </p:cNvPr>
            <p:cNvSpPr>
              <a:spLocks noEditPoints="1"/>
            </p:cNvSpPr>
            <p:nvPr/>
          </p:nvSpPr>
          <p:spPr bwMode="auto">
            <a:xfrm>
              <a:off x="5773625" y="2814518"/>
              <a:ext cx="53610" cy="35740"/>
            </a:xfrm>
            <a:custGeom>
              <a:avLst/>
              <a:gdLst>
                <a:gd name="T0" fmla="*/ 10 w 42"/>
                <a:gd name="T1" fmla="*/ 25 h 28"/>
                <a:gd name="T2" fmla="*/ 9 w 42"/>
                <a:gd name="T3" fmla="*/ 24 h 28"/>
                <a:gd name="T4" fmla="*/ 9 w 42"/>
                <a:gd name="T5" fmla="*/ 24 h 28"/>
                <a:gd name="T6" fmla="*/ 7 w 42"/>
                <a:gd name="T7" fmla="*/ 25 h 28"/>
                <a:gd name="T8" fmla="*/ 6 w 42"/>
                <a:gd name="T9" fmla="*/ 24 h 28"/>
                <a:gd name="T10" fmla="*/ 8 w 42"/>
                <a:gd name="T11" fmla="*/ 24 h 28"/>
                <a:gd name="T12" fmla="*/ 14 w 42"/>
                <a:gd name="T13" fmla="*/ 23 h 28"/>
                <a:gd name="T14" fmla="*/ 7 w 42"/>
                <a:gd name="T15" fmla="*/ 22 h 28"/>
                <a:gd name="T16" fmla="*/ 14 w 42"/>
                <a:gd name="T17" fmla="*/ 19 h 28"/>
                <a:gd name="T18" fmla="*/ 6 w 42"/>
                <a:gd name="T19" fmla="*/ 18 h 28"/>
                <a:gd name="T20" fmla="*/ 5 w 42"/>
                <a:gd name="T21" fmla="*/ 19 h 28"/>
                <a:gd name="T22" fmla="*/ 10 w 42"/>
                <a:gd name="T23" fmla="*/ 18 h 28"/>
                <a:gd name="T24" fmla="*/ 10 w 42"/>
                <a:gd name="T25" fmla="*/ 17 h 28"/>
                <a:gd name="T26" fmla="*/ 15 w 42"/>
                <a:gd name="T27" fmla="*/ 17 h 28"/>
                <a:gd name="T28" fmla="*/ 8 w 42"/>
                <a:gd name="T29" fmla="*/ 14 h 28"/>
                <a:gd name="T30" fmla="*/ 42 w 42"/>
                <a:gd name="T31" fmla="*/ 5 h 28"/>
                <a:gd name="T32" fmla="*/ 38 w 42"/>
                <a:gd name="T33" fmla="*/ 8 h 28"/>
                <a:gd name="T34" fmla="*/ 41 w 42"/>
                <a:gd name="T35" fmla="*/ 11 h 28"/>
                <a:gd name="T36" fmla="*/ 39 w 42"/>
                <a:gd name="T37" fmla="*/ 15 h 28"/>
                <a:gd name="T38" fmla="*/ 34 w 42"/>
                <a:gd name="T39" fmla="*/ 16 h 28"/>
                <a:gd name="T40" fmla="*/ 28 w 42"/>
                <a:gd name="T41" fmla="*/ 18 h 28"/>
                <a:gd name="T42" fmla="*/ 22 w 42"/>
                <a:gd name="T43" fmla="*/ 28 h 28"/>
                <a:gd name="T44" fmla="*/ 23 w 42"/>
                <a:gd name="T45" fmla="*/ 24 h 28"/>
                <a:gd name="T46" fmla="*/ 21 w 42"/>
                <a:gd name="T47" fmla="*/ 26 h 28"/>
                <a:gd name="T48" fmla="*/ 20 w 42"/>
                <a:gd name="T49" fmla="*/ 23 h 28"/>
                <a:gd name="T50" fmla="*/ 17 w 42"/>
                <a:gd name="T51" fmla="*/ 21 h 28"/>
                <a:gd name="T52" fmla="*/ 17 w 42"/>
                <a:gd name="T53" fmla="*/ 21 h 28"/>
                <a:gd name="T54" fmla="*/ 16 w 42"/>
                <a:gd name="T55" fmla="*/ 19 h 28"/>
                <a:gd name="T56" fmla="*/ 18 w 42"/>
                <a:gd name="T57" fmla="*/ 17 h 28"/>
                <a:gd name="T58" fmla="*/ 21 w 42"/>
                <a:gd name="T59" fmla="*/ 17 h 28"/>
                <a:gd name="T60" fmla="*/ 22 w 42"/>
                <a:gd name="T61" fmla="*/ 18 h 28"/>
                <a:gd name="T62" fmla="*/ 22 w 42"/>
                <a:gd name="T63" fmla="*/ 16 h 28"/>
                <a:gd name="T64" fmla="*/ 21 w 42"/>
                <a:gd name="T65" fmla="*/ 15 h 28"/>
                <a:gd name="T66" fmla="*/ 20 w 42"/>
                <a:gd name="T67" fmla="*/ 16 h 28"/>
                <a:gd name="T68" fmla="*/ 17 w 42"/>
                <a:gd name="T69" fmla="*/ 17 h 28"/>
                <a:gd name="T70" fmla="*/ 16 w 42"/>
                <a:gd name="T71" fmla="*/ 16 h 28"/>
                <a:gd name="T72" fmla="*/ 17 w 42"/>
                <a:gd name="T73" fmla="*/ 12 h 28"/>
                <a:gd name="T74" fmla="*/ 22 w 42"/>
                <a:gd name="T75" fmla="*/ 14 h 28"/>
                <a:gd name="T76" fmla="*/ 22 w 42"/>
                <a:gd name="T77" fmla="*/ 12 h 28"/>
                <a:gd name="T78" fmla="*/ 20 w 42"/>
                <a:gd name="T79" fmla="*/ 12 h 28"/>
                <a:gd name="T80" fmla="*/ 14 w 42"/>
                <a:gd name="T81" fmla="*/ 14 h 28"/>
                <a:gd name="T82" fmla="*/ 11 w 42"/>
                <a:gd name="T83" fmla="*/ 12 h 28"/>
                <a:gd name="T84" fmla="*/ 10 w 42"/>
                <a:gd name="T85" fmla="*/ 14 h 28"/>
                <a:gd name="T86" fmla="*/ 14 w 42"/>
                <a:gd name="T87" fmla="*/ 10 h 28"/>
                <a:gd name="T88" fmla="*/ 10 w 42"/>
                <a:gd name="T89" fmla="*/ 11 h 28"/>
                <a:gd name="T90" fmla="*/ 6 w 42"/>
                <a:gd name="T91" fmla="*/ 11 h 28"/>
                <a:gd name="T92" fmla="*/ 6 w 42"/>
                <a:gd name="T93" fmla="*/ 7 h 28"/>
                <a:gd name="T94" fmla="*/ 7 w 42"/>
                <a:gd name="T95" fmla="*/ 5 h 28"/>
                <a:gd name="T96" fmla="*/ 6 w 42"/>
                <a:gd name="T97" fmla="*/ 7 h 28"/>
                <a:gd name="T98" fmla="*/ 1 w 42"/>
                <a:gd name="T99" fmla="*/ 7 h 28"/>
                <a:gd name="T100" fmla="*/ 6 w 42"/>
                <a:gd name="T101" fmla="*/ 4 h 28"/>
                <a:gd name="T102" fmla="*/ 9 w 42"/>
                <a:gd name="T103" fmla="*/ 4 h 28"/>
                <a:gd name="T104" fmla="*/ 20 w 42"/>
                <a:gd name="T105" fmla="*/ 1 h 28"/>
                <a:gd name="T106" fmla="*/ 32 w 42"/>
                <a:gd name="T107" fmla="*/ 0 h 28"/>
                <a:gd name="T108" fmla="*/ 42 w 42"/>
                <a:gd name="T10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28">
                  <a:moveTo>
                    <a:pt x="10" y="24"/>
                  </a:moveTo>
                  <a:lnTo>
                    <a:pt x="10" y="25"/>
                  </a:lnTo>
                  <a:lnTo>
                    <a:pt x="11" y="25"/>
                  </a:lnTo>
                  <a:lnTo>
                    <a:pt x="10" y="25"/>
                  </a:lnTo>
                  <a:lnTo>
                    <a:pt x="9" y="25"/>
                  </a:lnTo>
                  <a:lnTo>
                    <a:pt x="10" y="25"/>
                  </a:lnTo>
                  <a:lnTo>
                    <a:pt x="9" y="25"/>
                  </a:lnTo>
                  <a:lnTo>
                    <a:pt x="10" y="25"/>
                  </a:lnTo>
                  <a:lnTo>
                    <a:pt x="10" y="24"/>
                  </a:lnTo>
                  <a:lnTo>
                    <a:pt x="10" y="23"/>
                  </a:lnTo>
                  <a:lnTo>
                    <a:pt x="10" y="24"/>
                  </a:lnTo>
                  <a:close/>
                  <a:moveTo>
                    <a:pt x="9" y="24"/>
                  </a:moveTo>
                  <a:lnTo>
                    <a:pt x="9" y="25"/>
                  </a:lnTo>
                  <a:lnTo>
                    <a:pt x="9" y="24"/>
                  </a:lnTo>
                  <a:lnTo>
                    <a:pt x="8" y="24"/>
                  </a:lnTo>
                  <a:lnTo>
                    <a:pt x="9" y="24"/>
                  </a:lnTo>
                  <a:lnTo>
                    <a:pt x="9" y="23"/>
                  </a:lnTo>
                  <a:lnTo>
                    <a:pt x="9" y="24"/>
                  </a:lnTo>
                  <a:close/>
                  <a:moveTo>
                    <a:pt x="8" y="24"/>
                  </a:moveTo>
                  <a:lnTo>
                    <a:pt x="9" y="25"/>
                  </a:lnTo>
                  <a:lnTo>
                    <a:pt x="8" y="25"/>
                  </a:lnTo>
                  <a:lnTo>
                    <a:pt x="8" y="26"/>
                  </a:lnTo>
                  <a:lnTo>
                    <a:pt x="7" y="26"/>
                  </a:lnTo>
                  <a:lnTo>
                    <a:pt x="7" y="25"/>
                  </a:lnTo>
                  <a:lnTo>
                    <a:pt x="8" y="25"/>
                  </a:lnTo>
                  <a:lnTo>
                    <a:pt x="7" y="25"/>
                  </a:lnTo>
                  <a:lnTo>
                    <a:pt x="7" y="26"/>
                  </a:lnTo>
                  <a:lnTo>
                    <a:pt x="7" y="25"/>
                  </a:lnTo>
                  <a:lnTo>
                    <a:pt x="6" y="25"/>
                  </a:lnTo>
                  <a:lnTo>
                    <a:pt x="6" y="24"/>
                  </a:lnTo>
                  <a:lnTo>
                    <a:pt x="7" y="24"/>
                  </a:lnTo>
                  <a:lnTo>
                    <a:pt x="7" y="25"/>
                  </a:lnTo>
                  <a:lnTo>
                    <a:pt x="7" y="24"/>
                  </a:lnTo>
                  <a:lnTo>
                    <a:pt x="8" y="24"/>
                  </a:lnTo>
                  <a:lnTo>
                    <a:pt x="8" y="23"/>
                  </a:lnTo>
                  <a:lnTo>
                    <a:pt x="8" y="24"/>
                  </a:lnTo>
                  <a:close/>
                  <a:moveTo>
                    <a:pt x="11" y="23"/>
                  </a:moveTo>
                  <a:lnTo>
                    <a:pt x="10" y="23"/>
                  </a:lnTo>
                  <a:lnTo>
                    <a:pt x="11" y="22"/>
                  </a:lnTo>
                  <a:lnTo>
                    <a:pt x="11" y="23"/>
                  </a:lnTo>
                  <a:close/>
                  <a:moveTo>
                    <a:pt x="14" y="22"/>
                  </a:moveTo>
                  <a:lnTo>
                    <a:pt x="14" y="23"/>
                  </a:lnTo>
                  <a:lnTo>
                    <a:pt x="13" y="23"/>
                  </a:lnTo>
                  <a:lnTo>
                    <a:pt x="13" y="24"/>
                  </a:lnTo>
                  <a:lnTo>
                    <a:pt x="13" y="23"/>
                  </a:lnTo>
                  <a:lnTo>
                    <a:pt x="13" y="22"/>
                  </a:lnTo>
                  <a:lnTo>
                    <a:pt x="14" y="22"/>
                  </a:lnTo>
                  <a:close/>
                  <a:moveTo>
                    <a:pt x="7" y="22"/>
                  </a:moveTo>
                  <a:lnTo>
                    <a:pt x="7" y="23"/>
                  </a:lnTo>
                  <a:lnTo>
                    <a:pt x="6" y="23"/>
                  </a:lnTo>
                  <a:lnTo>
                    <a:pt x="6" y="22"/>
                  </a:lnTo>
                  <a:lnTo>
                    <a:pt x="7" y="22"/>
                  </a:lnTo>
                  <a:close/>
                  <a:moveTo>
                    <a:pt x="14" y="18"/>
                  </a:moveTo>
                  <a:lnTo>
                    <a:pt x="14" y="19"/>
                  </a:lnTo>
                  <a:lnTo>
                    <a:pt x="13" y="19"/>
                  </a:lnTo>
                  <a:lnTo>
                    <a:pt x="14" y="19"/>
                  </a:lnTo>
                  <a:lnTo>
                    <a:pt x="14" y="18"/>
                  </a:lnTo>
                  <a:close/>
                  <a:moveTo>
                    <a:pt x="7" y="19"/>
                  </a:moveTo>
                  <a:lnTo>
                    <a:pt x="6" y="19"/>
                  </a:lnTo>
                  <a:lnTo>
                    <a:pt x="6" y="18"/>
                  </a:lnTo>
                  <a:lnTo>
                    <a:pt x="7" y="18"/>
                  </a:lnTo>
                  <a:lnTo>
                    <a:pt x="7" y="19"/>
                  </a:lnTo>
                  <a:close/>
                  <a:moveTo>
                    <a:pt x="6" y="17"/>
                  </a:moveTo>
                  <a:lnTo>
                    <a:pt x="6" y="18"/>
                  </a:lnTo>
                  <a:lnTo>
                    <a:pt x="6" y="19"/>
                  </a:lnTo>
                  <a:lnTo>
                    <a:pt x="5" y="19"/>
                  </a:lnTo>
                  <a:lnTo>
                    <a:pt x="5" y="18"/>
                  </a:lnTo>
                  <a:lnTo>
                    <a:pt x="3" y="18"/>
                  </a:lnTo>
                  <a:lnTo>
                    <a:pt x="5" y="18"/>
                  </a:lnTo>
                  <a:lnTo>
                    <a:pt x="6" y="17"/>
                  </a:lnTo>
                  <a:close/>
                  <a:moveTo>
                    <a:pt x="10" y="17"/>
                  </a:moveTo>
                  <a:lnTo>
                    <a:pt x="10" y="18"/>
                  </a:lnTo>
                  <a:lnTo>
                    <a:pt x="10" y="19"/>
                  </a:lnTo>
                  <a:lnTo>
                    <a:pt x="9" y="19"/>
                  </a:lnTo>
                  <a:lnTo>
                    <a:pt x="8" y="19"/>
                  </a:lnTo>
                  <a:lnTo>
                    <a:pt x="9" y="18"/>
                  </a:lnTo>
                  <a:lnTo>
                    <a:pt x="9" y="17"/>
                  </a:lnTo>
                  <a:lnTo>
                    <a:pt x="10" y="17"/>
                  </a:lnTo>
                  <a:close/>
                  <a:moveTo>
                    <a:pt x="16" y="17"/>
                  </a:moveTo>
                  <a:lnTo>
                    <a:pt x="16" y="18"/>
                  </a:lnTo>
                  <a:lnTo>
                    <a:pt x="15" y="18"/>
                  </a:lnTo>
                  <a:lnTo>
                    <a:pt x="16" y="18"/>
                  </a:lnTo>
                  <a:lnTo>
                    <a:pt x="15" y="18"/>
                  </a:lnTo>
                  <a:lnTo>
                    <a:pt x="15" y="17"/>
                  </a:lnTo>
                  <a:lnTo>
                    <a:pt x="16" y="17"/>
                  </a:lnTo>
                  <a:close/>
                  <a:moveTo>
                    <a:pt x="9" y="12"/>
                  </a:moveTo>
                  <a:lnTo>
                    <a:pt x="9" y="14"/>
                  </a:lnTo>
                  <a:lnTo>
                    <a:pt x="9" y="15"/>
                  </a:lnTo>
                  <a:lnTo>
                    <a:pt x="8" y="15"/>
                  </a:lnTo>
                  <a:lnTo>
                    <a:pt x="8" y="14"/>
                  </a:lnTo>
                  <a:lnTo>
                    <a:pt x="7" y="14"/>
                  </a:lnTo>
                  <a:lnTo>
                    <a:pt x="7" y="12"/>
                  </a:lnTo>
                  <a:lnTo>
                    <a:pt x="8" y="12"/>
                  </a:lnTo>
                  <a:lnTo>
                    <a:pt x="9" y="12"/>
                  </a:lnTo>
                  <a:close/>
                  <a:moveTo>
                    <a:pt x="42" y="4"/>
                  </a:moveTo>
                  <a:lnTo>
                    <a:pt x="42" y="5"/>
                  </a:lnTo>
                  <a:lnTo>
                    <a:pt x="42" y="7"/>
                  </a:lnTo>
                  <a:lnTo>
                    <a:pt x="41" y="7"/>
                  </a:lnTo>
                  <a:lnTo>
                    <a:pt x="39" y="7"/>
                  </a:lnTo>
                  <a:lnTo>
                    <a:pt x="41" y="7"/>
                  </a:lnTo>
                  <a:lnTo>
                    <a:pt x="39" y="7"/>
                  </a:lnTo>
                  <a:lnTo>
                    <a:pt x="38" y="8"/>
                  </a:lnTo>
                  <a:lnTo>
                    <a:pt x="37" y="8"/>
                  </a:lnTo>
                  <a:lnTo>
                    <a:pt x="38" y="9"/>
                  </a:lnTo>
                  <a:lnTo>
                    <a:pt x="39" y="9"/>
                  </a:lnTo>
                  <a:lnTo>
                    <a:pt x="39" y="10"/>
                  </a:lnTo>
                  <a:lnTo>
                    <a:pt x="41" y="10"/>
                  </a:lnTo>
                  <a:lnTo>
                    <a:pt x="41" y="11"/>
                  </a:lnTo>
                  <a:lnTo>
                    <a:pt x="41" y="12"/>
                  </a:lnTo>
                  <a:lnTo>
                    <a:pt x="41" y="14"/>
                  </a:lnTo>
                  <a:lnTo>
                    <a:pt x="41" y="15"/>
                  </a:lnTo>
                  <a:lnTo>
                    <a:pt x="41" y="16"/>
                  </a:lnTo>
                  <a:lnTo>
                    <a:pt x="39" y="16"/>
                  </a:lnTo>
                  <a:lnTo>
                    <a:pt x="39" y="15"/>
                  </a:lnTo>
                  <a:lnTo>
                    <a:pt x="39" y="16"/>
                  </a:lnTo>
                  <a:lnTo>
                    <a:pt x="38" y="16"/>
                  </a:lnTo>
                  <a:lnTo>
                    <a:pt x="37" y="16"/>
                  </a:lnTo>
                  <a:lnTo>
                    <a:pt x="36" y="16"/>
                  </a:lnTo>
                  <a:lnTo>
                    <a:pt x="35" y="16"/>
                  </a:lnTo>
                  <a:lnTo>
                    <a:pt x="34" y="16"/>
                  </a:lnTo>
                  <a:lnTo>
                    <a:pt x="32" y="16"/>
                  </a:lnTo>
                  <a:lnTo>
                    <a:pt x="32" y="17"/>
                  </a:lnTo>
                  <a:lnTo>
                    <a:pt x="31" y="18"/>
                  </a:lnTo>
                  <a:lnTo>
                    <a:pt x="30" y="18"/>
                  </a:lnTo>
                  <a:lnTo>
                    <a:pt x="29" y="18"/>
                  </a:lnTo>
                  <a:lnTo>
                    <a:pt x="28" y="18"/>
                  </a:lnTo>
                  <a:lnTo>
                    <a:pt x="27" y="19"/>
                  </a:lnTo>
                  <a:lnTo>
                    <a:pt x="25" y="22"/>
                  </a:lnTo>
                  <a:lnTo>
                    <a:pt x="25" y="23"/>
                  </a:lnTo>
                  <a:lnTo>
                    <a:pt x="23" y="26"/>
                  </a:lnTo>
                  <a:lnTo>
                    <a:pt x="23" y="28"/>
                  </a:lnTo>
                  <a:lnTo>
                    <a:pt x="22" y="28"/>
                  </a:lnTo>
                  <a:lnTo>
                    <a:pt x="22" y="26"/>
                  </a:lnTo>
                  <a:lnTo>
                    <a:pt x="22" y="28"/>
                  </a:lnTo>
                  <a:lnTo>
                    <a:pt x="22" y="26"/>
                  </a:lnTo>
                  <a:lnTo>
                    <a:pt x="22" y="25"/>
                  </a:lnTo>
                  <a:lnTo>
                    <a:pt x="23" y="25"/>
                  </a:lnTo>
                  <a:lnTo>
                    <a:pt x="23" y="24"/>
                  </a:lnTo>
                  <a:lnTo>
                    <a:pt x="23" y="23"/>
                  </a:lnTo>
                  <a:lnTo>
                    <a:pt x="23" y="24"/>
                  </a:lnTo>
                  <a:lnTo>
                    <a:pt x="22" y="24"/>
                  </a:lnTo>
                  <a:lnTo>
                    <a:pt x="22" y="25"/>
                  </a:lnTo>
                  <a:lnTo>
                    <a:pt x="21" y="25"/>
                  </a:lnTo>
                  <a:lnTo>
                    <a:pt x="21" y="26"/>
                  </a:lnTo>
                  <a:lnTo>
                    <a:pt x="20" y="26"/>
                  </a:lnTo>
                  <a:lnTo>
                    <a:pt x="20" y="25"/>
                  </a:lnTo>
                  <a:lnTo>
                    <a:pt x="21" y="24"/>
                  </a:lnTo>
                  <a:lnTo>
                    <a:pt x="20" y="23"/>
                  </a:lnTo>
                  <a:lnTo>
                    <a:pt x="21" y="23"/>
                  </a:lnTo>
                  <a:lnTo>
                    <a:pt x="20" y="23"/>
                  </a:lnTo>
                  <a:lnTo>
                    <a:pt x="20" y="24"/>
                  </a:lnTo>
                  <a:lnTo>
                    <a:pt x="18" y="24"/>
                  </a:lnTo>
                  <a:lnTo>
                    <a:pt x="17" y="24"/>
                  </a:lnTo>
                  <a:lnTo>
                    <a:pt x="17" y="23"/>
                  </a:lnTo>
                  <a:lnTo>
                    <a:pt x="17" y="22"/>
                  </a:lnTo>
                  <a:lnTo>
                    <a:pt x="17" y="21"/>
                  </a:lnTo>
                  <a:lnTo>
                    <a:pt x="18" y="21"/>
                  </a:lnTo>
                  <a:lnTo>
                    <a:pt x="20" y="21"/>
                  </a:lnTo>
                  <a:lnTo>
                    <a:pt x="20" y="19"/>
                  </a:lnTo>
                  <a:lnTo>
                    <a:pt x="18" y="21"/>
                  </a:lnTo>
                  <a:lnTo>
                    <a:pt x="18" y="19"/>
                  </a:lnTo>
                  <a:lnTo>
                    <a:pt x="17" y="21"/>
                  </a:lnTo>
                  <a:lnTo>
                    <a:pt x="16" y="21"/>
                  </a:lnTo>
                  <a:lnTo>
                    <a:pt x="16" y="22"/>
                  </a:lnTo>
                  <a:lnTo>
                    <a:pt x="16" y="21"/>
                  </a:lnTo>
                  <a:lnTo>
                    <a:pt x="16" y="19"/>
                  </a:lnTo>
                  <a:lnTo>
                    <a:pt x="17" y="19"/>
                  </a:lnTo>
                  <a:lnTo>
                    <a:pt x="16" y="19"/>
                  </a:lnTo>
                  <a:lnTo>
                    <a:pt x="16" y="18"/>
                  </a:lnTo>
                  <a:lnTo>
                    <a:pt x="17" y="18"/>
                  </a:lnTo>
                  <a:lnTo>
                    <a:pt x="17" y="19"/>
                  </a:lnTo>
                  <a:lnTo>
                    <a:pt x="17" y="18"/>
                  </a:lnTo>
                  <a:lnTo>
                    <a:pt x="18" y="18"/>
                  </a:lnTo>
                  <a:lnTo>
                    <a:pt x="18" y="17"/>
                  </a:lnTo>
                  <a:lnTo>
                    <a:pt x="18" y="18"/>
                  </a:lnTo>
                  <a:lnTo>
                    <a:pt x="20" y="18"/>
                  </a:lnTo>
                  <a:lnTo>
                    <a:pt x="20" y="17"/>
                  </a:lnTo>
                  <a:lnTo>
                    <a:pt x="18" y="17"/>
                  </a:lnTo>
                  <a:lnTo>
                    <a:pt x="20" y="17"/>
                  </a:lnTo>
                  <a:lnTo>
                    <a:pt x="21" y="17"/>
                  </a:lnTo>
                  <a:lnTo>
                    <a:pt x="21" y="16"/>
                  </a:lnTo>
                  <a:lnTo>
                    <a:pt x="21" y="17"/>
                  </a:lnTo>
                  <a:lnTo>
                    <a:pt x="22" y="17"/>
                  </a:lnTo>
                  <a:lnTo>
                    <a:pt x="21" y="17"/>
                  </a:lnTo>
                  <a:lnTo>
                    <a:pt x="22" y="17"/>
                  </a:lnTo>
                  <a:lnTo>
                    <a:pt x="22" y="18"/>
                  </a:lnTo>
                  <a:lnTo>
                    <a:pt x="22" y="17"/>
                  </a:lnTo>
                  <a:lnTo>
                    <a:pt x="23" y="17"/>
                  </a:lnTo>
                  <a:lnTo>
                    <a:pt x="22" y="17"/>
                  </a:lnTo>
                  <a:lnTo>
                    <a:pt x="22" y="16"/>
                  </a:lnTo>
                  <a:lnTo>
                    <a:pt x="22" y="17"/>
                  </a:lnTo>
                  <a:lnTo>
                    <a:pt x="22" y="16"/>
                  </a:lnTo>
                  <a:lnTo>
                    <a:pt x="21" y="16"/>
                  </a:lnTo>
                  <a:lnTo>
                    <a:pt x="22" y="16"/>
                  </a:lnTo>
                  <a:lnTo>
                    <a:pt x="21" y="16"/>
                  </a:lnTo>
                  <a:lnTo>
                    <a:pt x="20" y="16"/>
                  </a:lnTo>
                  <a:lnTo>
                    <a:pt x="21" y="16"/>
                  </a:lnTo>
                  <a:lnTo>
                    <a:pt x="21" y="15"/>
                  </a:lnTo>
                  <a:lnTo>
                    <a:pt x="20" y="15"/>
                  </a:lnTo>
                  <a:lnTo>
                    <a:pt x="20" y="16"/>
                  </a:lnTo>
                  <a:lnTo>
                    <a:pt x="20" y="15"/>
                  </a:lnTo>
                  <a:lnTo>
                    <a:pt x="18" y="15"/>
                  </a:lnTo>
                  <a:lnTo>
                    <a:pt x="18" y="16"/>
                  </a:lnTo>
                  <a:lnTo>
                    <a:pt x="20" y="16"/>
                  </a:lnTo>
                  <a:lnTo>
                    <a:pt x="18" y="16"/>
                  </a:lnTo>
                  <a:lnTo>
                    <a:pt x="18" y="17"/>
                  </a:lnTo>
                  <a:lnTo>
                    <a:pt x="18" y="16"/>
                  </a:lnTo>
                  <a:lnTo>
                    <a:pt x="18" y="17"/>
                  </a:lnTo>
                  <a:lnTo>
                    <a:pt x="17" y="16"/>
                  </a:lnTo>
                  <a:lnTo>
                    <a:pt x="17" y="17"/>
                  </a:lnTo>
                  <a:lnTo>
                    <a:pt x="18" y="17"/>
                  </a:lnTo>
                  <a:lnTo>
                    <a:pt x="17" y="17"/>
                  </a:lnTo>
                  <a:lnTo>
                    <a:pt x="17" y="18"/>
                  </a:lnTo>
                  <a:lnTo>
                    <a:pt x="17" y="17"/>
                  </a:lnTo>
                  <a:lnTo>
                    <a:pt x="17" y="16"/>
                  </a:lnTo>
                  <a:lnTo>
                    <a:pt x="16" y="16"/>
                  </a:lnTo>
                  <a:lnTo>
                    <a:pt x="16" y="15"/>
                  </a:lnTo>
                  <a:lnTo>
                    <a:pt x="16" y="16"/>
                  </a:lnTo>
                  <a:lnTo>
                    <a:pt x="16" y="15"/>
                  </a:lnTo>
                  <a:lnTo>
                    <a:pt x="16" y="14"/>
                  </a:lnTo>
                  <a:lnTo>
                    <a:pt x="17" y="14"/>
                  </a:lnTo>
                  <a:lnTo>
                    <a:pt x="17" y="12"/>
                  </a:lnTo>
                  <a:lnTo>
                    <a:pt x="18" y="12"/>
                  </a:lnTo>
                  <a:lnTo>
                    <a:pt x="21" y="12"/>
                  </a:lnTo>
                  <a:lnTo>
                    <a:pt x="22" y="12"/>
                  </a:lnTo>
                  <a:lnTo>
                    <a:pt x="22" y="11"/>
                  </a:lnTo>
                  <a:lnTo>
                    <a:pt x="22" y="12"/>
                  </a:lnTo>
                  <a:lnTo>
                    <a:pt x="22" y="14"/>
                  </a:lnTo>
                  <a:lnTo>
                    <a:pt x="23" y="14"/>
                  </a:lnTo>
                  <a:lnTo>
                    <a:pt x="23" y="15"/>
                  </a:lnTo>
                  <a:lnTo>
                    <a:pt x="24" y="15"/>
                  </a:lnTo>
                  <a:lnTo>
                    <a:pt x="23" y="14"/>
                  </a:lnTo>
                  <a:lnTo>
                    <a:pt x="22" y="14"/>
                  </a:lnTo>
                  <a:lnTo>
                    <a:pt x="22" y="12"/>
                  </a:lnTo>
                  <a:lnTo>
                    <a:pt x="23" y="12"/>
                  </a:lnTo>
                  <a:lnTo>
                    <a:pt x="23" y="11"/>
                  </a:lnTo>
                  <a:lnTo>
                    <a:pt x="22" y="11"/>
                  </a:lnTo>
                  <a:lnTo>
                    <a:pt x="21" y="11"/>
                  </a:lnTo>
                  <a:lnTo>
                    <a:pt x="21" y="12"/>
                  </a:lnTo>
                  <a:lnTo>
                    <a:pt x="20" y="12"/>
                  </a:lnTo>
                  <a:lnTo>
                    <a:pt x="18" y="11"/>
                  </a:lnTo>
                  <a:lnTo>
                    <a:pt x="17" y="11"/>
                  </a:lnTo>
                  <a:lnTo>
                    <a:pt x="16" y="11"/>
                  </a:lnTo>
                  <a:lnTo>
                    <a:pt x="16" y="12"/>
                  </a:lnTo>
                  <a:lnTo>
                    <a:pt x="15" y="14"/>
                  </a:lnTo>
                  <a:lnTo>
                    <a:pt x="14" y="14"/>
                  </a:lnTo>
                  <a:lnTo>
                    <a:pt x="13" y="14"/>
                  </a:lnTo>
                  <a:lnTo>
                    <a:pt x="13" y="15"/>
                  </a:lnTo>
                  <a:lnTo>
                    <a:pt x="11" y="15"/>
                  </a:lnTo>
                  <a:lnTo>
                    <a:pt x="13" y="14"/>
                  </a:lnTo>
                  <a:lnTo>
                    <a:pt x="13" y="12"/>
                  </a:lnTo>
                  <a:lnTo>
                    <a:pt x="11" y="12"/>
                  </a:lnTo>
                  <a:lnTo>
                    <a:pt x="11" y="14"/>
                  </a:lnTo>
                  <a:lnTo>
                    <a:pt x="11" y="15"/>
                  </a:lnTo>
                  <a:lnTo>
                    <a:pt x="11" y="14"/>
                  </a:lnTo>
                  <a:lnTo>
                    <a:pt x="10" y="14"/>
                  </a:lnTo>
                  <a:lnTo>
                    <a:pt x="10" y="15"/>
                  </a:lnTo>
                  <a:lnTo>
                    <a:pt x="10" y="14"/>
                  </a:lnTo>
                  <a:lnTo>
                    <a:pt x="10" y="12"/>
                  </a:lnTo>
                  <a:lnTo>
                    <a:pt x="11" y="11"/>
                  </a:lnTo>
                  <a:lnTo>
                    <a:pt x="13" y="10"/>
                  </a:lnTo>
                  <a:lnTo>
                    <a:pt x="13" y="11"/>
                  </a:lnTo>
                  <a:lnTo>
                    <a:pt x="14" y="11"/>
                  </a:lnTo>
                  <a:lnTo>
                    <a:pt x="14" y="10"/>
                  </a:lnTo>
                  <a:lnTo>
                    <a:pt x="14" y="11"/>
                  </a:lnTo>
                  <a:lnTo>
                    <a:pt x="13" y="11"/>
                  </a:lnTo>
                  <a:lnTo>
                    <a:pt x="13" y="10"/>
                  </a:lnTo>
                  <a:lnTo>
                    <a:pt x="11" y="10"/>
                  </a:lnTo>
                  <a:lnTo>
                    <a:pt x="11" y="11"/>
                  </a:lnTo>
                  <a:lnTo>
                    <a:pt x="10" y="11"/>
                  </a:lnTo>
                  <a:lnTo>
                    <a:pt x="10" y="12"/>
                  </a:lnTo>
                  <a:lnTo>
                    <a:pt x="9" y="12"/>
                  </a:lnTo>
                  <a:lnTo>
                    <a:pt x="8" y="12"/>
                  </a:lnTo>
                  <a:lnTo>
                    <a:pt x="7" y="12"/>
                  </a:lnTo>
                  <a:lnTo>
                    <a:pt x="6" y="12"/>
                  </a:lnTo>
                  <a:lnTo>
                    <a:pt x="6" y="11"/>
                  </a:lnTo>
                  <a:lnTo>
                    <a:pt x="5" y="11"/>
                  </a:lnTo>
                  <a:lnTo>
                    <a:pt x="5" y="10"/>
                  </a:lnTo>
                  <a:lnTo>
                    <a:pt x="5" y="9"/>
                  </a:lnTo>
                  <a:lnTo>
                    <a:pt x="5" y="8"/>
                  </a:lnTo>
                  <a:lnTo>
                    <a:pt x="6" y="8"/>
                  </a:lnTo>
                  <a:lnTo>
                    <a:pt x="6" y="7"/>
                  </a:lnTo>
                  <a:lnTo>
                    <a:pt x="7" y="7"/>
                  </a:lnTo>
                  <a:lnTo>
                    <a:pt x="8" y="7"/>
                  </a:lnTo>
                  <a:lnTo>
                    <a:pt x="8" y="5"/>
                  </a:lnTo>
                  <a:lnTo>
                    <a:pt x="9" y="5"/>
                  </a:lnTo>
                  <a:lnTo>
                    <a:pt x="8" y="5"/>
                  </a:lnTo>
                  <a:lnTo>
                    <a:pt x="7" y="5"/>
                  </a:lnTo>
                  <a:lnTo>
                    <a:pt x="7" y="7"/>
                  </a:lnTo>
                  <a:lnTo>
                    <a:pt x="6" y="7"/>
                  </a:lnTo>
                  <a:lnTo>
                    <a:pt x="6" y="8"/>
                  </a:lnTo>
                  <a:lnTo>
                    <a:pt x="5" y="8"/>
                  </a:lnTo>
                  <a:lnTo>
                    <a:pt x="5" y="7"/>
                  </a:lnTo>
                  <a:lnTo>
                    <a:pt x="6" y="7"/>
                  </a:lnTo>
                  <a:lnTo>
                    <a:pt x="5" y="7"/>
                  </a:lnTo>
                  <a:lnTo>
                    <a:pt x="5" y="8"/>
                  </a:lnTo>
                  <a:lnTo>
                    <a:pt x="3" y="8"/>
                  </a:lnTo>
                  <a:lnTo>
                    <a:pt x="2" y="8"/>
                  </a:lnTo>
                  <a:lnTo>
                    <a:pt x="2" y="7"/>
                  </a:lnTo>
                  <a:lnTo>
                    <a:pt x="1" y="7"/>
                  </a:lnTo>
                  <a:lnTo>
                    <a:pt x="1" y="5"/>
                  </a:lnTo>
                  <a:lnTo>
                    <a:pt x="0" y="5"/>
                  </a:lnTo>
                  <a:lnTo>
                    <a:pt x="2" y="5"/>
                  </a:lnTo>
                  <a:lnTo>
                    <a:pt x="3" y="5"/>
                  </a:lnTo>
                  <a:lnTo>
                    <a:pt x="5" y="4"/>
                  </a:lnTo>
                  <a:lnTo>
                    <a:pt x="6" y="4"/>
                  </a:lnTo>
                  <a:lnTo>
                    <a:pt x="7" y="3"/>
                  </a:lnTo>
                  <a:lnTo>
                    <a:pt x="7" y="4"/>
                  </a:lnTo>
                  <a:lnTo>
                    <a:pt x="7" y="3"/>
                  </a:lnTo>
                  <a:lnTo>
                    <a:pt x="8" y="3"/>
                  </a:lnTo>
                  <a:lnTo>
                    <a:pt x="9" y="3"/>
                  </a:lnTo>
                  <a:lnTo>
                    <a:pt x="9" y="4"/>
                  </a:lnTo>
                  <a:lnTo>
                    <a:pt x="10" y="4"/>
                  </a:lnTo>
                  <a:lnTo>
                    <a:pt x="11" y="4"/>
                  </a:lnTo>
                  <a:lnTo>
                    <a:pt x="14" y="4"/>
                  </a:lnTo>
                  <a:lnTo>
                    <a:pt x="17" y="2"/>
                  </a:lnTo>
                  <a:lnTo>
                    <a:pt x="18" y="1"/>
                  </a:lnTo>
                  <a:lnTo>
                    <a:pt x="20" y="1"/>
                  </a:lnTo>
                  <a:lnTo>
                    <a:pt x="21" y="0"/>
                  </a:lnTo>
                  <a:lnTo>
                    <a:pt x="22" y="0"/>
                  </a:lnTo>
                  <a:lnTo>
                    <a:pt x="25" y="0"/>
                  </a:lnTo>
                  <a:lnTo>
                    <a:pt x="27" y="0"/>
                  </a:lnTo>
                  <a:lnTo>
                    <a:pt x="31" y="0"/>
                  </a:lnTo>
                  <a:lnTo>
                    <a:pt x="32" y="0"/>
                  </a:lnTo>
                  <a:lnTo>
                    <a:pt x="36" y="0"/>
                  </a:lnTo>
                  <a:lnTo>
                    <a:pt x="41" y="0"/>
                  </a:lnTo>
                  <a:lnTo>
                    <a:pt x="41" y="1"/>
                  </a:lnTo>
                  <a:lnTo>
                    <a:pt x="41" y="2"/>
                  </a:lnTo>
                  <a:lnTo>
                    <a:pt x="42" y="3"/>
                  </a:lnTo>
                  <a:lnTo>
                    <a:pt x="42"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80" name="Freeform 894">
              <a:extLst>
                <a:ext uri="{FF2B5EF4-FFF2-40B4-BE49-F238E27FC236}">
                  <a16:creationId xmlns="" xmlns:a16="http://schemas.microsoft.com/office/drawing/2014/main" id="{9E0381AD-80D1-4444-8554-CF559B763BC7}"/>
                </a:ext>
              </a:extLst>
            </p:cNvPr>
            <p:cNvSpPr>
              <a:spLocks noEditPoints="1"/>
            </p:cNvSpPr>
            <p:nvPr/>
          </p:nvSpPr>
          <p:spPr bwMode="auto">
            <a:xfrm>
              <a:off x="6168044" y="2994496"/>
              <a:ext cx="103392" cy="105945"/>
            </a:xfrm>
            <a:custGeom>
              <a:avLst/>
              <a:gdLst>
                <a:gd name="T0" fmla="*/ 0 w 81"/>
                <a:gd name="T1" fmla="*/ 83 h 83"/>
                <a:gd name="T2" fmla="*/ 0 w 81"/>
                <a:gd name="T3" fmla="*/ 83 h 83"/>
                <a:gd name="T4" fmla="*/ 0 w 81"/>
                <a:gd name="T5" fmla="*/ 83 h 83"/>
                <a:gd name="T6" fmla="*/ 64 w 81"/>
                <a:gd name="T7" fmla="*/ 25 h 83"/>
                <a:gd name="T8" fmla="*/ 76 w 81"/>
                <a:gd name="T9" fmla="*/ 25 h 83"/>
                <a:gd name="T10" fmla="*/ 81 w 81"/>
                <a:gd name="T11" fmla="*/ 31 h 83"/>
                <a:gd name="T12" fmla="*/ 81 w 81"/>
                <a:gd name="T13" fmla="*/ 44 h 83"/>
                <a:gd name="T14" fmla="*/ 68 w 81"/>
                <a:gd name="T15" fmla="*/ 44 h 83"/>
                <a:gd name="T16" fmla="*/ 62 w 81"/>
                <a:gd name="T17" fmla="*/ 44 h 83"/>
                <a:gd name="T18" fmla="*/ 61 w 81"/>
                <a:gd name="T19" fmla="*/ 45 h 83"/>
                <a:gd name="T20" fmla="*/ 61 w 81"/>
                <a:gd name="T21" fmla="*/ 45 h 83"/>
                <a:gd name="T22" fmla="*/ 60 w 81"/>
                <a:gd name="T23" fmla="*/ 44 h 83"/>
                <a:gd name="T24" fmla="*/ 59 w 81"/>
                <a:gd name="T25" fmla="*/ 44 h 83"/>
                <a:gd name="T26" fmla="*/ 59 w 81"/>
                <a:gd name="T27" fmla="*/ 43 h 83"/>
                <a:gd name="T28" fmla="*/ 60 w 81"/>
                <a:gd name="T29" fmla="*/ 43 h 83"/>
                <a:gd name="T30" fmla="*/ 59 w 81"/>
                <a:gd name="T31" fmla="*/ 42 h 83"/>
                <a:gd name="T32" fmla="*/ 57 w 81"/>
                <a:gd name="T33" fmla="*/ 42 h 83"/>
                <a:gd name="T34" fmla="*/ 57 w 81"/>
                <a:gd name="T35" fmla="*/ 42 h 83"/>
                <a:gd name="T36" fmla="*/ 56 w 81"/>
                <a:gd name="T37" fmla="*/ 43 h 83"/>
                <a:gd name="T38" fmla="*/ 55 w 81"/>
                <a:gd name="T39" fmla="*/ 42 h 83"/>
                <a:gd name="T40" fmla="*/ 55 w 81"/>
                <a:gd name="T41" fmla="*/ 42 h 83"/>
                <a:gd name="T42" fmla="*/ 54 w 81"/>
                <a:gd name="T43" fmla="*/ 42 h 83"/>
                <a:gd name="T44" fmla="*/ 53 w 81"/>
                <a:gd name="T45" fmla="*/ 42 h 83"/>
                <a:gd name="T46" fmla="*/ 53 w 81"/>
                <a:gd name="T47" fmla="*/ 41 h 83"/>
                <a:gd name="T48" fmla="*/ 54 w 81"/>
                <a:gd name="T49" fmla="*/ 39 h 83"/>
                <a:gd name="T50" fmla="*/ 54 w 81"/>
                <a:gd name="T51" fmla="*/ 38 h 83"/>
                <a:gd name="T52" fmla="*/ 55 w 81"/>
                <a:gd name="T53" fmla="*/ 37 h 83"/>
                <a:gd name="T54" fmla="*/ 55 w 81"/>
                <a:gd name="T55" fmla="*/ 36 h 83"/>
                <a:gd name="T56" fmla="*/ 56 w 81"/>
                <a:gd name="T57" fmla="*/ 35 h 83"/>
                <a:gd name="T58" fmla="*/ 56 w 81"/>
                <a:gd name="T59" fmla="*/ 35 h 83"/>
                <a:gd name="T60" fmla="*/ 57 w 81"/>
                <a:gd name="T61" fmla="*/ 35 h 83"/>
                <a:gd name="T62" fmla="*/ 57 w 81"/>
                <a:gd name="T63" fmla="*/ 35 h 83"/>
                <a:gd name="T64" fmla="*/ 57 w 81"/>
                <a:gd name="T65" fmla="*/ 32 h 83"/>
                <a:gd name="T66" fmla="*/ 57 w 81"/>
                <a:gd name="T67" fmla="*/ 31 h 83"/>
                <a:gd name="T68" fmla="*/ 57 w 81"/>
                <a:gd name="T69" fmla="*/ 31 h 83"/>
                <a:gd name="T70" fmla="*/ 59 w 81"/>
                <a:gd name="T71" fmla="*/ 30 h 83"/>
                <a:gd name="T72" fmla="*/ 59 w 81"/>
                <a:gd name="T73" fmla="*/ 30 h 83"/>
                <a:gd name="T74" fmla="*/ 59 w 81"/>
                <a:gd name="T75" fmla="*/ 27 h 83"/>
                <a:gd name="T76" fmla="*/ 59 w 81"/>
                <a:gd name="T77" fmla="*/ 27 h 83"/>
                <a:gd name="T78" fmla="*/ 59 w 81"/>
                <a:gd name="T79" fmla="*/ 24 h 83"/>
                <a:gd name="T80" fmla="*/ 59 w 81"/>
                <a:gd name="T81" fmla="*/ 23 h 83"/>
                <a:gd name="T82" fmla="*/ 59 w 81"/>
                <a:gd name="T83" fmla="*/ 24 h 83"/>
                <a:gd name="T84" fmla="*/ 60 w 81"/>
                <a:gd name="T85" fmla="*/ 24 h 83"/>
                <a:gd name="T86" fmla="*/ 45 w 81"/>
                <a:gd name="T87" fmla="*/ 0 h 83"/>
                <a:gd name="T88" fmla="*/ 46 w 81"/>
                <a:gd name="T89" fmla="*/ 1 h 83"/>
                <a:gd name="T90" fmla="*/ 47 w 81"/>
                <a:gd name="T91" fmla="*/ 0 h 83"/>
                <a:gd name="T92" fmla="*/ 47 w 81"/>
                <a:gd name="T93" fmla="*/ 2 h 83"/>
                <a:gd name="T94" fmla="*/ 46 w 81"/>
                <a:gd name="T95" fmla="*/ 3 h 83"/>
                <a:gd name="T96" fmla="*/ 46 w 81"/>
                <a:gd name="T97" fmla="*/ 4 h 83"/>
                <a:gd name="T98" fmla="*/ 45 w 81"/>
                <a:gd name="T99" fmla="*/ 6 h 83"/>
                <a:gd name="T100" fmla="*/ 45 w 81"/>
                <a:gd name="T101" fmla="*/ 7 h 83"/>
                <a:gd name="T102" fmla="*/ 43 w 81"/>
                <a:gd name="T103" fmla="*/ 9 h 83"/>
                <a:gd name="T104" fmla="*/ 42 w 81"/>
                <a:gd name="T105" fmla="*/ 9 h 83"/>
                <a:gd name="T106" fmla="*/ 41 w 81"/>
                <a:gd name="T107" fmla="*/ 9 h 83"/>
                <a:gd name="T108" fmla="*/ 41 w 81"/>
                <a:gd name="T109" fmla="*/ 8 h 83"/>
                <a:gd name="T110" fmla="*/ 40 w 81"/>
                <a:gd name="T111" fmla="*/ 7 h 83"/>
                <a:gd name="T112" fmla="*/ 40 w 81"/>
                <a:gd name="T113" fmla="*/ 7 h 83"/>
                <a:gd name="T114" fmla="*/ 40 w 81"/>
                <a:gd name="T115" fmla="*/ 4 h 83"/>
                <a:gd name="T116" fmla="*/ 41 w 81"/>
                <a:gd name="T117" fmla="*/ 4 h 83"/>
                <a:gd name="T118" fmla="*/ 41 w 81"/>
                <a:gd name="T119" fmla="*/ 4 h 83"/>
                <a:gd name="T120" fmla="*/ 42 w 81"/>
                <a:gd name="T121" fmla="*/ 3 h 83"/>
                <a:gd name="T122" fmla="*/ 43 w 81"/>
                <a:gd name="T123" fmla="*/ 0 h 83"/>
                <a:gd name="T124" fmla="*/ 45 w 81"/>
                <a:gd name="T12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83">
                  <a:moveTo>
                    <a:pt x="0" y="83"/>
                  </a:moveTo>
                  <a:lnTo>
                    <a:pt x="0" y="83"/>
                  </a:lnTo>
                  <a:lnTo>
                    <a:pt x="0" y="83"/>
                  </a:lnTo>
                  <a:lnTo>
                    <a:pt x="0" y="83"/>
                  </a:lnTo>
                  <a:lnTo>
                    <a:pt x="0" y="83"/>
                  </a:lnTo>
                  <a:lnTo>
                    <a:pt x="0" y="83"/>
                  </a:lnTo>
                  <a:lnTo>
                    <a:pt x="0" y="83"/>
                  </a:lnTo>
                  <a:lnTo>
                    <a:pt x="0" y="83"/>
                  </a:lnTo>
                  <a:lnTo>
                    <a:pt x="0" y="83"/>
                  </a:lnTo>
                  <a:lnTo>
                    <a:pt x="0" y="83"/>
                  </a:lnTo>
                  <a:lnTo>
                    <a:pt x="0" y="83"/>
                  </a:lnTo>
                  <a:lnTo>
                    <a:pt x="0" y="83"/>
                  </a:lnTo>
                  <a:close/>
                  <a:moveTo>
                    <a:pt x="61" y="25"/>
                  </a:moveTo>
                  <a:lnTo>
                    <a:pt x="62" y="25"/>
                  </a:lnTo>
                  <a:lnTo>
                    <a:pt x="63" y="25"/>
                  </a:lnTo>
                  <a:lnTo>
                    <a:pt x="64" y="25"/>
                  </a:lnTo>
                  <a:lnTo>
                    <a:pt x="68" y="25"/>
                  </a:lnTo>
                  <a:lnTo>
                    <a:pt x="68" y="25"/>
                  </a:lnTo>
                  <a:lnTo>
                    <a:pt x="71" y="25"/>
                  </a:lnTo>
                  <a:lnTo>
                    <a:pt x="76" y="25"/>
                  </a:lnTo>
                  <a:lnTo>
                    <a:pt x="80" y="25"/>
                  </a:lnTo>
                  <a:lnTo>
                    <a:pt x="81" y="25"/>
                  </a:lnTo>
                  <a:lnTo>
                    <a:pt x="81" y="28"/>
                  </a:lnTo>
                  <a:lnTo>
                    <a:pt x="81" y="31"/>
                  </a:lnTo>
                  <a:lnTo>
                    <a:pt x="81" y="32"/>
                  </a:lnTo>
                  <a:lnTo>
                    <a:pt x="81" y="36"/>
                  </a:lnTo>
                  <a:lnTo>
                    <a:pt x="81" y="39"/>
                  </a:lnTo>
                  <a:lnTo>
                    <a:pt x="81" y="44"/>
                  </a:lnTo>
                  <a:lnTo>
                    <a:pt x="76" y="44"/>
                  </a:lnTo>
                  <a:lnTo>
                    <a:pt x="75" y="44"/>
                  </a:lnTo>
                  <a:lnTo>
                    <a:pt x="71" y="44"/>
                  </a:lnTo>
                  <a:lnTo>
                    <a:pt x="68" y="44"/>
                  </a:lnTo>
                  <a:lnTo>
                    <a:pt x="68" y="44"/>
                  </a:lnTo>
                  <a:lnTo>
                    <a:pt x="63" y="44"/>
                  </a:lnTo>
                  <a:lnTo>
                    <a:pt x="62" y="44"/>
                  </a:lnTo>
                  <a:lnTo>
                    <a:pt x="62" y="44"/>
                  </a:lnTo>
                  <a:lnTo>
                    <a:pt x="61" y="44"/>
                  </a:lnTo>
                  <a:lnTo>
                    <a:pt x="61" y="44"/>
                  </a:lnTo>
                  <a:lnTo>
                    <a:pt x="61" y="44"/>
                  </a:lnTo>
                  <a:lnTo>
                    <a:pt x="61" y="45"/>
                  </a:lnTo>
                  <a:lnTo>
                    <a:pt x="61" y="45"/>
                  </a:lnTo>
                  <a:lnTo>
                    <a:pt x="61" y="45"/>
                  </a:lnTo>
                  <a:lnTo>
                    <a:pt x="61" y="45"/>
                  </a:lnTo>
                  <a:lnTo>
                    <a:pt x="61" y="45"/>
                  </a:lnTo>
                  <a:lnTo>
                    <a:pt x="60" y="44"/>
                  </a:lnTo>
                  <a:lnTo>
                    <a:pt x="60" y="44"/>
                  </a:lnTo>
                  <a:lnTo>
                    <a:pt x="60" y="44"/>
                  </a:lnTo>
                  <a:lnTo>
                    <a:pt x="60" y="44"/>
                  </a:lnTo>
                  <a:lnTo>
                    <a:pt x="59" y="44"/>
                  </a:lnTo>
                  <a:lnTo>
                    <a:pt x="59" y="44"/>
                  </a:lnTo>
                  <a:lnTo>
                    <a:pt x="59" y="44"/>
                  </a:lnTo>
                  <a:lnTo>
                    <a:pt x="59" y="44"/>
                  </a:lnTo>
                  <a:lnTo>
                    <a:pt x="59" y="43"/>
                  </a:lnTo>
                  <a:lnTo>
                    <a:pt x="59" y="43"/>
                  </a:lnTo>
                  <a:lnTo>
                    <a:pt x="59" y="43"/>
                  </a:lnTo>
                  <a:lnTo>
                    <a:pt x="59" y="43"/>
                  </a:lnTo>
                  <a:lnTo>
                    <a:pt x="60" y="43"/>
                  </a:lnTo>
                  <a:lnTo>
                    <a:pt x="60" y="43"/>
                  </a:lnTo>
                  <a:lnTo>
                    <a:pt x="60" y="43"/>
                  </a:lnTo>
                  <a:lnTo>
                    <a:pt x="60" y="43"/>
                  </a:lnTo>
                  <a:lnTo>
                    <a:pt x="59" y="43"/>
                  </a:lnTo>
                  <a:lnTo>
                    <a:pt x="59" y="43"/>
                  </a:lnTo>
                  <a:lnTo>
                    <a:pt x="59" y="43"/>
                  </a:lnTo>
                  <a:lnTo>
                    <a:pt x="59" y="42"/>
                  </a:lnTo>
                  <a:lnTo>
                    <a:pt x="59" y="42"/>
                  </a:lnTo>
                  <a:lnTo>
                    <a:pt x="57" y="42"/>
                  </a:lnTo>
                  <a:lnTo>
                    <a:pt x="57" y="42"/>
                  </a:lnTo>
                  <a:lnTo>
                    <a:pt x="57" y="42"/>
                  </a:lnTo>
                  <a:lnTo>
                    <a:pt x="57" y="42"/>
                  </a:lnTo>
                  <a:lnTo>
                    <a:pt x="57" y="42"/>
                  </a:lnTo>
                  <a:lnTo>
                    <a:pt x="57" y="42"/>
                  </a:lnTo>
                  <a:lnTo>
                    <a:pt x="57" y="42"/>
                  </a:lnTo>
                  <a:lnTo>
                    <a:pt x="57" y="42"/>
                  </a:lnTo>
                  <a:lnTo>
                    <a:pt x="57" y="43"/>
                  </a:lnTo>
                  <a:lnTo>
                    <a:pt x="56" y="43"/>
                  </a:lnTo>
                  <a:lnTo>
                    <a:pt x="56" y="43"/>
                  </a:lnTo>
                  <a:lnTo>
                    <a:pt x="56" y="43"/>
                  </a:lnTo>
                  <a:lnTo>
                    <a:pt x="56" y="43"/>
                  </a:lnTo>
                  <a:lnTo>
                    <a:pt x="56" y="43"/>
                  </a:lnTo>
                  <a:lnTo>
                    <a:pt x="55" y="42"/>
                  </a:lnTo>
                  <a:lnTo>
                    <a:pt x="55" y="42"/>
                  </a:lnTo>
                  <a:lnTo>
                    <a:pt x="55" y="42"/>
                  </a:lnTo>
                  <a:lnTo>
                    <a:pt x="55" y="42"/>
                  </a:lnTo>
                  <a:lnTo>
                    <a:pt x="55" y="42"/>
                  </a:lnTo>
                  <a:lnTo>
                    <a:pt x="55" y="42"/>
                  </a:lnTo>
                  <a:lnTo>
                    <a:pt x="54" y="42"/>
                  </a:lnTo>
                  <a:lnTo>
                    <a:pt x="54" y="42"/>
                  </a:lnTo>
                  <a:lnTo>
                    <a:pt x="54" y="42"/>
                  </a:lnTo>
                  <a:lnTo>
                    <a:pt x="54" y="42"/>
                  </a:lnTo>
                  <a:lnTo>
                    <a:pt x="53" y="42"/>
                  </a:lnTo>
                  <a:lnTo>
                    <a:pt x="53" y="42"/>
                  </a:lnTo>
                  <a:lnTo>
                    <a:pt x="53" y="42"/>
                  </a:lnTo>
                  <a:lnTo>
                    <a:pt x="53" y="42"/>
                  </a:lnTo>
                  <a:lnTo>
                    <a:pt x="53" y="42"/>
                  </a:lnTo>
                  <a:lnTo>
                    <a:pt x="53" y="41"/>
                  </a:lnTo>
                  <a:lnTo>
                    <a:pt x="53" y="41"/>
                  </a:lnTo>
                  <a:lnTo>
                    <a:pt x="53" y="41"/>
                  </a:lnTo>
                  <a:lnTo>
                    <a:pt x="53" y="41"/>
                  </a:lnTo>
                  <a:lnTo>
                    <a:pt x="53" y="39"/>
                  </a:lnTo>
                  <a:lnTo>
                    <a:pt x="54" y="39"/>
                  </a:lnTo>
                  <a:lnTo>
                    <a:pt x="54" y="39"/>
                  </a:lnTo>
                  <a:lnTo>
                    <a:pt x="54" y="39"/>
                  </a:lnTo>
                  <a:lnTo>
                    <a:pt x="54" y="38"/>
                  </a:lnTo>
                  <a:lnTo>
                    <a:pt x="54" y="38"/>
                  </a:lnTo>
                  <a:lnTo>
                    <a:pt x="54" y="38"/>
                  </a:lnTo>
                  <a:lnTo>
                    <a:pt x="54" y="37"/>
                  </a:lnTo>
                  <a:lnTo>
                    <a:pt x="54" y="37"/>
                  </a:lnTo>
                  <a:lnTo>
                    <a:pt x="55" y="37"/>
                  </a:lnTo>
                  <a:lnTo>
                    <a:pt x="55" y="37"/>
                  </a:lnTo>
                  <a:lnTo>
                    <a:pt x="55" y="36"/>
                  </a:lnTo>
                  <a:lnTo>
                    <a:pt x="55" y="36"/>
                  </a:lnTo>
                  <a:lnTo>
                    <a:pt x="55" y="36"/>
                  </a:lnTo>
                  <a:lnTo>
                    <a:pt x="55" y="36"/>
                  </a:lnTo>
                  <a:lnTo>
                    <a:pt x="55" y="36"/>
                  </a:lnTo>
                  <a:lnTo>
                    <a:pt x="55" y="36"/>
                  </a:lnTo>
                  <a:lnTo>
                    <a:pt x="56" y="35"/>
                  </a:lnTo>
                  <a:lnTo>
                    <a:pt x="56" y="35"/>
                  </a:lnTo>
                  <a:lnTo>
                    <a:pt x="56" y="35"/>
                  </a:lnTo>
                  <a:lnTo>
                    <a:pt x="56" y="35"/>
                  </a:lnTo>
                  <a:lnTo>
                    <a:pt x="56" y="35"/>
                  </a:lnTo>
                  <a:lnTo>
                    <a:pt x="57" y="35"/>
                  </a:lnTo>
                  <a:lnTo>
                    <a:pt x="57" y="35"/>
                  </a:lnTo>
                  <a:lnTo>
                    <a:pt x="57" y="35"/>
                  </a:lnTo>
                  <a:lnTo>
                    <a:pt x="57" y="35"/>
                  </a:lnTo>
                  <a:lnTo>
                    <a:pt x="59" y="35"/>
                  </a:lnTo>
                  <a:lnTo>
                    <a:pt x="57" y="35"/>
                  </a:lnTo>
                  <a:lnTo>
                    <a:pt x="57" y="35"/>
                  </a:lnTo>
                  <a:lnTo>
                    <a:pt x="57" y="35"/>
                  </a:lnTo>
                  <a:lnTo>
                    <a:pt x="56" y="34"/>
                  </a:lnTo>
                  <a:lnTo>
                    <a:pt x="56" y="34"/>
                  </a:lnTo>
                  <a:lnTo>
                    <a:pt x="56" y="34"/>
                  </a:lnTo>
                  <a:lnTo>
                    <a:pt x="57" y="32"/>
                  </a:lnTo>
                  <a:lnTo>
                    <a:pt x="57" y="32"/>
                  </a:lnTo>
                  <a:lnTo>
                    <a:pt x="57" y="32"/>
                  </a:lnTo>
                  <a:lnTo>
                    <a:pt x="57" y="32"/>
                  </a:lnTo>
                  <a:lnTo>
                    <a:pt x="57" y="31"/>
                  </a:lnTo>
                  <a:lnTo>
                    <a:pt x="57" y="31"/>
                  </a:lnTo>
                  <a:lnTo>
                    <a:pt x="57" y="31"/>
                  </a:lnTo>
                  <a:lnTo>
                    <a:pt x="57" y="31"/>
                  </a:lnTo>
                  <a:lnTo>
                    <a:pt x="57" y="31"/>
                  </a:lnTo>
                  <a:lnTo>
                    <a:pt x="57" y="31"/>
                  </a:lnTo>
                  <a:lnTo>
                    <a:pt x="59" y="31"/>
                  </a:lnTo>
                  <a:lnTo>
                    <a:pt x="59" y="30"/>
                  </a:lnTo>
                  <a:lnTo>
                    <a:pt x="59" y="30"/>
                  </a:lnTo>
                  <a:lnTo>
                    <a:pt x="59" y="30"/>
                  </a:lnTo>
                  <a:lnTo>
                    <a:pt x="59" y="30"/>
                  </a:lnTo>
                  <a:lnTo>
                    <a:pt x="59" y="30"/>
                  </a:lnTo>
                  <a:lnTo>
                    <a:pt x="59" y="30"/>
                  </a:lnTo>
                  <a:lnTo>
                    <a:pt x="59" y="29"/>
                  </a:lnTo>
                  <a:lnTo>
                    <a:pt x="59" y="29"/>
                  </a:lnTo>
                  <a:lnTo>
                    <a:pt x="59" y="27"/>
                  </a:lnTo>
                  <a:lnTo>
                    <a:pt x="59" y="27"/>
                  </a:lnTo>
                  <a:lnTo>
                    <a:pt x="59" y="27"/>
                  </a:lnTo>
                  <a:lnTo>
                    <a:pt x="59" y="27"/>
                  </a:lnTo>
                  <a:lnTo>
                    <a:pt x="59" y="27"/>
                  </a:lnTo>
                  <a:lnTo>
                    <a:pt x="59" y="27"/>
                  </a:lnTo>
                  <a:lnTo>
                    <a:pt x="59" y="27"/>
                  </a:lnTo>
                  <a:lnTo>
                    <a:pt x="59" y="27"/>
                  </a:lnTo>
                  <a:lnTo>
                    <a:pt x="59" y="24"/>
                  </a:lnTo>
                  <a:lnTo>
                    <a:pt x="59" y="24"/>
                  </a:lnTo>
                  <a:lnTo>
                    <a:pt x="59" y="23"/>
                  </a:lnTo>
                  <a:lnTo>
                    <a:pt x="59" y="23"/>
                  </a:lnTo>
                  <a:lnTo>
                    <a:pt x="59" y="23"/>
                  </a:lnTo>
                  <a:lnTo>
                    <a:pt x="59" y="23"/>
                  </a:lnTo>
                  <a:lnTo>
                    <a:pt x="59" y="23"/>
                  </a:lnTo>
                  <a:lnTo>
                    <a:pt x="59" y="23"/>
                  </a:lnTo>
                  <a:lnTo>
                    <a:pt x="59" y="23"/>
                  </a:lnTo>
                  <a:lnTo>
                    <a:pt x="59" y="24"/>
                  </a:lnTo>
                  <a:lnTo>
                    <a:pt x="59" y="24"/>
                  </a:lnTo>
                  <a:lnTo>
                    <a:pt x="60" y="24"/>
                  </a:lnTo>
                  <a:lnTo>
                    <a:pt x="60" y="24"/>
                  </a:lnTo>
                  <a:lnTo>
                    <a:pt x="60" y="24"/>
                  </a:lnTo>
                  <a:lnTo>
                    <a:pt x="60" y="25"/>
                  </a:lnTo>
                  <a:lnTo>
                    <a:pt x="61" y="25"/>
                  </a:lnTo>
                  <a:close/>
                  <a:moveTo>
                    <a:pt x="45" y="0"/>
                  </a:moveTo>
                  <a:lnTo>
                    <a:pt x="45" y="0"/>
                  </a:lnTo>
                  <a:lnTo>
                    <a:pt x="45" y="0"/>
                  </a:lnTo>
                  <a:lnTo>
                    <a:pt x="45" y="0"/>
                  </a:lnTo>
                  <a:lnTo>
                    <a:pt x="46" y="1"/>
                  </a:lnTo>
                  <a:lnTo>
                    <a:pt x="46" y="1"/>
                  </a:lnTo>
                  <a:lnTo>
                    <a:pt x="46" y="0"/>
                  </a:lnTo>
                  <a:lnTo>
                    <a:pt x="47" y="0"/>
                  </a:lnTo>
                  <a:lnTo>
                    <a:pt x="47" y="0"/>
                  </a:lnTo>
                  <a:lnTo>
                    <a:pt x="47" y="0"/>
                  </a:lnTo>
                  <a:lnTo>
                    <a:pt x="47" y="1"/>
                  </a:lnTo>
                  <a:lnTo>
                    <a:pt x="47" y="1"/>
                  </a:lnTo>
                  <a:lnTo>
                    <a:pt x="47" y="1"/>
                  </a:lnTo>
                  <a:lnTo>
                    <a:pt x="47" y="2"/>
                  </a:lnTo>
                  <a:lnTo>
                    <a:pt x="47" y="2"/>
                  </a:lnTo>
                  <a:lnTo>
                    <a:pt x="47" y="2"/>
                  </a:lnTo>
                  <a:lnTo>
                    <a:pt x="47" y="2"/>
                  </a:lnTo>
                  <a:lnTo>
                    <a:pt x="46" y="3"/>
                  </a:lnTo>
                  <a:lnTo>
                    <a:pt x="46" y="3"/>
                  </a:lnTo>
                  <a:lnTo>
                    <a:pt x="46" y="4"/>
                  </a:lnTo>
                  <a:lnTo>
                    <a:pt x="46" y="4"/>
                  </a:lnTo>
                  <a:lnTo>
                    <a:pt x="46" y="4"/>
                  </a:lnTo>
                  <a:lnTo>
                    <a:pt x="45" y="6"/>
                  </a:lnTo>
                  <a:lnTo>
                    <a:pt x="45" y="6"/>
                  </a:lnTo>
                  <a:lnTo>
                    <a:pt x="45" y="6"/>
                  </a:lnTo>
                  <a:lnTo>
                    <a:pt x="45" y="6"/>
                  </a:lnTo>
                  <a:lnTo>
                    <a:pt x="45" y="6"/>
                  </a:lnTo>
                  <a:lnTo>
                    <a:pt x="45" y="7"/>
                  </a:lnTo>
                  <a:lnTo>
                    <a:pt x="45" y="7"/>
                  </a:lnTo>
                  <a:lnTo>
                    <a:pt x="45" y="7"/>
                  </a:lnTo>
                  <a:lnTo>
                    <a:pt x="43" y="8"/>
                  </a:lnTo>
                  <a:lnTo>
                    <a:pt x="43" y="9"/>
                  </a:lnTo>
                  <a:lnTo>
                    <a:pt x="43" y="9"/>
                  </a:lnTo>
                  <a:lnTo>
                    <a:pt x="43" y="9"/>
                  </a:lnTo>
                  <a:lnTo>
                    <a:pt x="42" y="9"/>
                  </a:lnTo>
                  <a:lnTo>
                    <a:pt x="42" y="9"/>
                  </a:lnTo>
                  <a:lnTo>
                    <a:pt x="42" y="9"/>
                  </a:lnTo>
                  <a:lnTo>
                    <a:pt x="42" y="9"/>
                  </a:lnTo>
                  <a:lnTo>
                    <a:pt x="42" y="8"/>
                  </a:lnTo>
                  <a:lnTo>
                    <a:pt x="42" y="8"/>
                  </a:lnTo>
                  <a:lnTo>
                    <a:pt x="41" y="9"/>
                  </a:lnTo>
                  <a:lnTo>
                    <a:pt x="41" y="9"/>
                  </a:lnTo>
                  <a:lnTo>
                    <a:pt x="41" y="8"/>
                  </a:lnTo>
                  <a:lnTo>
                    <a:pt x="41" y="8"/>
                  </a:lnTo>
                  <a:lnTo>
                    <a:pt x="41" y="8"/>
                  </a:lnTo>
                  <a:lnTo>
                    <a:pt x="41" y="8"/>
                  </a:lnTo>
                  <a:lnTo>
                    <a:pt x="40" y="8"/>
                  </a:lnTo>
                  <a:lnTo>
                    <a:pt x="40" y="8"/>
                  </a:lnTo>
                  <a:lnTo>
                    <a:pt x="40" y="8"/>
                  </a:lnTo>
                  <a:lnTo>
                    <a:pt x="40" y="7"/>
                  </a:lnTo>
                  <a:lnTo>
                    <a:pt x="40" y="7"/>
                  </a:lnTo>
                  <a:lnTo>
                    <a:pt x="40" y="7"/>
                  </a:lnTo>
                  <a:lnTo>
                    <a:pt x="40" y="7"/>
                  </a:lnTo>
                  <a:lnTo>
                    <a:pt x="40" y="7"/>
                  </a:lnTo>
                  <a:lnTo>
                    <a:pt x="40" y="6"/>
                  </a:lnTo>
                  <a:lnTo>
                    <a:pt x="40" y="6"/>
                  </a:lnTo>
                  <a:lnTo>
                    <a:pt x="40" y="6"/>
                  </a:lnTo>
                  <a:lnTo>
                    <a:pt x="40" y="4"/>
                  </a:lnTo>
                  <a:lnTo>
                    <a:pt x="41" y="4"/>
                  </a:lnTo>
                  <a:lnTo>
                    <a:pt x="41" y="4"/>
                  </a:lnTo>
                  <a:lnTo>
                    <a:pt x="41" y="4"/>
                  </a:lnTo>
                  <a:lnTo>
                    <a:pt x="41" y="4"/>
                  </a:lnTo>
                  <a:lnTo>
                    <a:pt x="42" y="4"/>
                  </a:lnTo>
                  <a:lnTo>
                    <a:pt x="42" y="4"/>
                  </a:lnTo>
                  <a:lnTo>
                    <a:pt x="42" y="4"/>
                  </a:lnTo>
                  <a:lnTo>
                    <a:pt x="41" y="4"/>
                  </a:lnTo>
                  <a:lnTo>
                    <a:pt x="42" y="4"/>
                  </a:lnTo>
                  <a:lnTo>
                    <a:pt x="42" y="3"/>
                  </a:lnTo>
                  <a:lnTo>
                    <a:pt x="42" y="3"/>
                  </a:lnTo>
                  <a:lnTo>
                    <a:pt x="42" y="3"/>
                  </a:lnTo>
                  <a:lnTo>
                    <a:pt x="42" y="2"/>
                  </a:lnTo>
                  <a:lnTo>
                    <a:pt x="42" y="1"/>
                  </a:lnTo>
                  <a:lnTo>
                    <a:pt x="43" y="1"/>
                  </a:lnTo>
                  <a:lnTo>
                    <a:pt x="43" y="0"/>
                  </a:lnTo>
                  <a:lnTo>
                    <a:pt x="43" y="0"/>
                  </a:lnTo>
                  <a:lnTo>
                    <a:pt x="43" y="0"/>
                  </a:lnTo>
                  <a:lnTo>
                    <a:pt x="43" y="0"/>
                  </a:lnTo>
                  <a:lnTo>
                    <a:pt x="45"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81" name="Freeform 895">
              <a:extLst>
                <a:ext uri="{FF2B5EF4-FFF2-40B4-BE49-F238E27FC236}">
                  <a16:creationId xmlns="" xmlns:a16="http://schemas.microsoft.com/office/drawing/2014/main" id="{93B349FF-F279-4C19-909F-4B64AF334E4F}"/>
                </a:ext>
              </a:extLst>
            </p:cNvPr>
            <p:cNvSpPr>
              <a:spLocks noEditPoints="1"/>
            </p:cNvSpPr>
            <p:nvPr/>
          </p:nvSpPr>
          <p:spPr bwMode="auto">
            <a:xfrm>
              <a:off x="4975852" y="2817070"/>
              <a:ext cx="7659" cy="11488"/>
            </a:xfrm>
            <a:custGeom>
              <a:avLst/>
              <a:gdLst>
                <a:gd name="T0" fmla="*/ 1 w 6"/>
                <a:gd name="T1" fmla="*/ 8 h 9"/>
                <a:gd name="T2" fmla="*/ 1 w 6"/>
                <a:gd name="T3" fmla="*/ 8 h 9"/>
                <a:gd name="T4" fmla="*/ 1 w 6"/>
                <a:gd name="T5" fmla="*/ 8 h 9"/>
                <a:gd name="T6" fmla="*/ 1 w 6"/>
                <a:gd name="T7" fmla="*/ 8 h 9"/>
                <a:gd name="T8" fmla="*/ 1 w 6"/>
                <a:gd name="T9" fmla="*/ 8 h 9"/>
                <a:gd name="T10" fmla="*/ 1 w 6"/>
                <a:gd name="T11" fmla="*/ 8 h 9"/>
                <a:gd name="T12" fmla="*/ 0 w 6"/>
                <a:gd name="T13" fmla="*/ 8 h 9"/>
                <a:gd name="T14" fmla="*/ 0 w 6"/>
                <a:gd name="T15" fmla="*/ 8 h 9"/>
                <a:gd name="T16" fmla="*/ 1 w 6"/>
                <a:gd name="T17" fmla="*/ 8 h 9"/>
                <a:gd name="T18" fmla="*/ 1 w 6"/>
                <a:gd name="T19" fmla="*/ 8 h 9"/>
                <a:gd name="T20" fmla="*/ 1 w 6"/>
                <a:gd name="T21" fmla="*/ 7 h 9"/>
                <a:gd name="T22" fmla="*/ 1 w 6"/>
                <a:gd name="T23" fmla="*/ 6 h 9"/>
                <a:gd name="T24" fmla="*/ 2 w 6"/>
                <a:gd name="T25" fmla="*/ 5 h 9"/>
                <a:gd name="T26" fmla="*/ 2 w 6"/>
                <a:gd name="T27" fmla="*/ 6 h 9"/>
                <a:gd name="T28" fmla="*/ 2 w 6"/>
                <a:gd name="T29" fmla="*/ 6 h 9"/>
                <a:gd name="T30" fmla="*/ 2 w 6"/>
                <a:gd name="T31" fmla="*/ 6 h 9"/>
                <a:gd name="T32" fmla="*/ 2 w 6"/>
                <a:gd name="T33" fmla="*/ 7 h 9"/>
                <a:gd name="T34" fmla="*/ 2 w 6"/>
                <a:gd name="T35" fmla="*/ 7 h 9"/>
                <a:gd name="T36" fmla="*/ 2 w 6"/>
                <a:gd name="T37" fmla="*/ 7 h 9"/>
                <a:gd name="T38" fmla="*/ 2 w 6"/>
                <a:gd name="T39" fmla="*/ 8 h 9"/>
                <a:gd name="T40" fmla="*/ 2 w 6"/>
                <a:gd name="T41" fmla="*/ 8 h 9"/>
                <a:gd name="T42" fmla="*/ 2 w 6"/>
                <a:gd name="T43" fmla="*/ 8 h 9"/>
                <a:gd name="T44" fmla="*/ 6 w 6"/>
                <a:gd name="T45" fmla="*/ 1 h 9"/>
                <a:gd name="T46" fmla="*/ 5 w 6"/>
                <a:gd name="T47" fmla="*/ 1 h 9"/>
                <a:gd name="T48" fmla="*/ 5 w 6"/>
                <a:gd name="T49" fmla="*/ 1 h 9"/>
                <a:gd name="T50" fmla="*/ 5 w 6"/>
                <a:gd name="T51" fmla="*/ 1 h 9"/>
                <a:gd name="T52" fmla="*/ 5 w 6"/>
                <a:gd name="T53" fmla="*/ 1 h 9"/>
                <a:gd name="T54" fmla="*/ 5 w 6"/>
                <a:gd name="T55" fmla="*/ 1 h 9"/>
                <a:gd name="T56" fmla="*/ 5 w 6"/>
                <a:gd name="T57" fmla="*/ 1 h 9"/>
                <a:gd name="T58" fmla="*/ 5 w 6"/>
                <a:gd name="T59" fmla="*/ 1 h 9"/>
                <a:gd name="T60" fmla="*/ 6 w 6"/>
                <a:gd name="T61" fmla="*/ 0 h 9"/>
                <a:gd name="T62" fmla="*/ 6 w 6"/>
                <a:gd name="T6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9">
                  <a:moveTo>
                    <a:pt x="2" y="8"/>
                  </a:moveTo>
                  <a:lnTo>
                    <a:pt x="1" y="8"/>
                  </a:lnTo>
                  <a:lnTo>
                    <a:pt x="1" y="8"/>
                  </a:lnTo>
                  <a:lnTo>
                    <a:pt x="1" y="8"/>
                  </a:lnTo>
                  <a:lnTo>
                    <a:pt x="1" y="8"/>
                  </a:lnTo>
                  <a:lnTo>
                    <a:pt x="1" y="8"/>
                  </a:lnTo>
                  <a:lnTo>
                    <a:pt x="1" y="9"/>
                  </a:lnTo>
                  <a:lnTo>
                    <a:pt x="1" y="8"/>
                  </a:lnTo>
                  <a:lnTo>
                    <a:pt x="1" y="8"/>
                  </a:lnTo>
                  <a:lnTo>
                    <a:pt x="1" y="8"/>
                  </a:lnTo>
                  <a:lnTo>
                    <a:pt x="1" y="8"/>
                  </a:lnTo>
                  <a:lnTo>
                    <a:pt x="1" y="8"/>
                  </a:lnTo>
                  <a:lnTo>
                    <a:pt x="0" y="8"/>
                  </a:lnTo>
                  <a:lnTo>
                    <a:pt x="0" y="8"/>
                  </a:lnTo>
                  <a:lnTo>
                    <a:pt x="0" y="8"/>
                  </a:lnTo>
                  <a:lnTo>
                    <a:pt x="0" y="8"/>
                  </a:lnTo>
                  <a:lnTo>
                    <a:pt x="1" y="8"/>
                  </a:lnTo>
                  <a:lnTo>
                    <a:pt x="1" y="8"/>
                  </a:lnTo>
                  <a:lnTo>
                    <a:pt x="1" y="8"/>
                  </a:lnTo>
                  <a:lnTo>
                    <a:pt x="1" y="8"/>
                  </a:lnTo>
                  <a:lnTo>
                    <a:pt x="1" y="7"/>
                  </a:lnTo>
                  <a:lnTo>
                    <a:pt x="1" y="7"/>
                  </a:lnTo>
                  <a:lnTo>
                    <a:pt x="1" y="7"/>
                  </a:lnTo>
                  <a:lnTo>
                    <a:pt x="1" y="6"/>
                  </a:lnTo>
                  <a:lnTo>
                    <a:pt x="2" y="5"/>
                  </a:lnTo>
                  <a:lnTo>
                    <a:pt x="2" y="5"/>
                  </a:lnTo>
                  <a:lnTo>
                    <a:pt x="2" y="5"/>
                  </a:lnTo>
                  <a:lnTo>
                    <a:pt x="2" y="6"/>
                  </a:lnTo>
                  <a:lnTo>
                    <a:pt x="2" y="6"/>
                  </a:lnTo>
                  <a:lnTo>
                    <a:pt x="2" y="6"/>
                  </a:lnTo>
                  <a:lnTo>
                    <a:pt x="2" y="6"/>
                  </a:lnTo>
                  <a:lnTo>
                    <a:pt x="2" y="6"/>
                  </a:lnTo>
                  <a:lnTo>
                    <a:pt x="2" y="7"/>
                  </a:lnTo>
                  <a:lnTo>
                    <a:pt x="2" y="7"/>
                  </a:lnTo>
                  <a:lnTo>
                    <a:pt x="2" y="7"/>
                  </a:lnTo>
                  <a:lnTo>
                    <a:pt x="2" y="7"/>
                  </a:lnTo>
                  <a:lnTo>
                    <a:pt x="2" y="7"/>
                  </a:lnTo>
                  <a:lnTo>
                    <a:pt x="2" y="7"/>
                  </a:lnTo>
                  <a:lnTo>
                    <a:pt x="2" y="7"/>
                  </a:lnTo>
                  <a:lnTo>
                    <a:pt x="2" y="8"/>
                  </a:lnTo>
                  <a:lnTo>
                    <a:pt x="2" y="8"/>
                  </a:lnTo>
                  <a:lnTo>
                    <a:pt x="2" y="8"/>
                  </a:lnTo>
                  <a:lnTo>
                    <a:pt x="2" y="8"/>
                  </a:lnTo>
                  <a:lnTo>
                    <a:pt x="2" y="8"/>
                  </a:lnTo>
                  <a:close/>
                  <a:moveTo>
                    <a:pt x="6" y="1"/>
                  </a:moveTo>
                  <a:lnTo>
                    <a:pt x="6" y="1"/>
                  </a:lnTo>
                  <a:lnTo>
                    <a:pt x="6" y="1"/>
                  </a:lnTo>
                  <a:lnTo>
                    <a:pt x="5" y="1"/>
                  </a:lnTo>
                  <a:lnTo>
                    <a:pt x="5" y="1"/>
                  </a:lnTo>
                  <a:lnTo>
                    <a:pt x="5" y="1"/>
                  </a:lnTo>
                  <a:lnTo>
                    <a:pt x="5" y="2"/>
                  </a:lnTo>
                  <a:lnTo>
                    <a:pt x="5" y="1"/>
                  </a:lnTo>
                  <a:lnTo>
                    <a:pt x="5" y="1"/>
                  </a:lnTo>
                  <a:lnTo>
                    <a:pt x="5" y="1"/>
                  </a:lnTo>
                  <a:lnTo>
                    <a:pt x="5" y="1"/>
                  </a:lnTo>
                  <a:lnTo>
                    <a:pt x="5" y="1"/>
                  </a:lnTo>
                  <a:lnTo>
                    <a:pt x="5" y="1"/>
                  </a:lnTo>
                  <a:lnTo>
                    <a:pt x="5" y="1"/>
                  </a:lnTo>
                  <a:lnTo>
                    <a:pt x="5" y="1"/>
                  </a:lnTo>
                  <a:lnTo>
                    <a:pt x="5" y="1"/>
                  </a:lnTo>
                  <a:lnTo>
                    <a:pt x="6" y="1"/>
                  </a:lnTo>
                  <a:lnTo>
                    <a:pt x="6" y="0"/>
                  </a:lnTo>
                  <a:lnTo>
                    <a:pt x="6" y="1"/>
                  </a:lnTo>
                  <a:lnTo>
                    <a:pt x="6"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82" name="Freeform 896">
              <a:extLst>
                <a:ext uri="{FF2B5EF4-FFF2-40B4-BE49-F238E27FC236}">
                  <a16:creationId xmlns="" xmlns:a16="http://schemas.microsoft.com/office/drawing/2014/main" id="{6D0A903A-291A-4389-9FA9-4746F83631E2}"/>
                </a:ext>
              </a:extLst>
            </p:cNvPr>
            <p:cNvSpPr>
              <a:spLocks noEditPoints="1"/>
            </p:cNvSpPr>
            <p:nvPr/>
          </p:nvSpPr>
          <p:spPr bwMode="auto">
            <a:xfrm>
              <a:off x="5229863" y="1494681"/>
              <a:ext cx="716082" cy="382931"/>
            </a:xfrm>
            <a:custGeom>
              <a:avLst/>
              <a:gdLst>
                <a:gd name="T0" fmla="*/ 154 w 561"/>
                <a:gd name="T1" fmla="*/ 295 h 300"/>
                <a:gd name="T2" fmla="*/ 142 w 561"/>
                <a:gd name="T3" fmla="*/ 286 h 300"/>
                <a:gd name="T4" fmla="*/ 109 w 561"/>
                <a:gd name="T5" fmla="*/ 252 h 300"/>
                <a:gd name="T6" fmla="*/ 225 w 561"/>
                <a:gd name="T7" fmla="*/ 228 h 300"/>
                <a:gd name="T8" fmla="*/ 304 w 561"/>
                <a:gd name="T9" fmla="*/ 201 h 300"/>
                <a:gd name="T10" fmla="*/ 115 w 561"/>
                <a:gd name="T11" fmla="*/ 168 h 300"/>
                <a:gd name="T12" fmla="*/ 144 w 561"/>
                <a:gd name="T13" fmla="*/ 146 h 300"/>
                <a:gd name="T14" fmla="*/ 115 w 561"/>
                <a:gd name="T15" fmla="*/ 128 h 300"/>
                <a:gd name="T16" fmla="*/ 414 w 561"/>
                <a:gd name="T17" fmla="*/ 120 h 300"/>
                <a:gd name="T18" fmla="*/ 121 w 561"/>
                <a:gd name="T19" fmla="*/ 112 h 300"/>
                <a:gd name="T20" fmla="*/ 491 w 561"/>
                <a:gd name="T21" fmla="*/ 95 h 300"/>
                <a:gd name="T22" fmla="*/ 474 w 561"/>
                <a:gd name="T23" fmla="*/ 58 h 300"/>
                <a:gd name="T24" fmla="*/ 488 w 561"/>
                <a:gd name="T25" fmla="*/ 35 h 300"/>
                <a:gd name="T26" fmla="*/ 333 w 561"/>
                <a:gd name="T27" fmla="*/ 6 h 300"/>
                <a:gd name="T28" fmla="*/ 377 w 561"/>
                <a:gd name="T29" fmla="*/ 8 h 300"/>
                <a:gd name="T30" fmla="*/ 384 w 561"/>
                <a:gd name="T31" fmla="*/ 16 h 300"/>
                <a:gd name="T32" fmla="*/ 485 w 561"/>
                <a:gd name="T33" fmla="*/ 21 h 300"/>
                <a:gd name="T34" fmla="*/ 505 w 561"/>
                <a:gd name="T35" fmla="*/ 30 h 300"/>
                <a:gd name="T36" fmla="*/ 464 w 561"/>
                <a:gd name="T37" fmla="*/ 62 h 300"/>
                <a:gd name="T38" fmla="*/ 454 w 561"/>
                <a:gd name="T39" fmla="*/ 75 h 300"/>
                <a:gd name="T40" fmla="*/ 457 w 561"/>
                <a:gd name="T41" fmla="*/ 89 h 300"/>
                <a:gd name="T42" fmla="*/ 448 w 561"/>
                <a:gd name="T43" fmla="*/ 111 h 300"/>
                <a:gd name="T44" fmla="*/ 394 w 561"/>
                <a:gd name="T45" fmla="*/ 113 h 300"/>
                <a:gd name="T46" fmla="*/ 421 w 561"/>
                <a:gd name="T47" fmla="*/ 128 h 300"/>
                <a:gd name="T48" fmla="*/ 441 w 561"/>
                <a:gd name="T49" fmla="*/ 148 h 300"/>
                <a:gd name="T50" fmla="*/ 383 w 561"/>
                <a:gd name="T51" fmla="*/ 138 h 300"/>
                <a:gd name="T52" fmla="*/ 376 w 561"/>
                <a:gd name="T53" fmla="*/ 156 h 300"/>
                <a:gd name="T54" fmla="*/ 408 w 561"/>
                <a:gd name="T55" fmla="*/ 166 h 300"/>
                <a:gd name="T56" fmla="*/ 346 w 561"/>
                <a:gd name="T57" fmla="*/ 183 h 300"/>
                <a:gd name="T58" fmla="*/ 304 w 561"/>
                <a:gd name="T59" fmla="*/ 202 h 300"/>
                <a:gd name="T60" fmla="*/ 261 w 561"/>
                <a:gd name="T61" fmla="*/ 214 h 300"/>
                <a:gd name="T62" fmla="*/ 236 w 561"/>
                <a:gd name="T63" fmla="*/ 219 h 300"/>
                <a:gd name="T64" fmla="*/ 216 w 561"/>
                <a:gd name="T65" fmla="*/ 246 h 300"/>
                <a:gd name="T66" fmla="*/ 193 w 561"/>
                <a:gd name="T67" fmla="*/ 259 h 300"/>
                <a:gd name="T68" fmla="*/ 180 w 561"/>
                <a:gd name="T69" fmla="*/ 281 h 300"/>
                <a:gd name="T70" fmla="*/ 177 w 561"/>
                <a:gd name="T71" fmla="*/ 295 h 300"/>
                <a:gd name="T72" fmla="*/ 154 w 561"/>
                <a:gd name="T73" fmla="*/ 289 h 300"/>
                <a:gd name="T74" fmla="*/ 151 w 561"/>
                <a:gd name="T75" fmla="*/ 280 h 300"/>
                <a:gd name="T76" fmla="*/ 128 w 561"/>
                <a:gd name="T77" fmla="*/ 278 h 300"/>
                <a:gd name="T78" fmla="*/ 119 w 561"/>
                <a:gd name="T79" fmla="*/ 268 h 300"/>
                <a:gd name="T80" fmla="*/ 113 w 561"/>
                <a:gd name="T81" fmla="*/ 251 h 300"/>
                <a:gd name="T82" fmla="*/ 116 w 561"/>
                <a:gd name="T83" fmla="*/ 237 h 300"/>
                <a:gd name="T84" fmla="*/ 120 w 561"/>
                <a:gd name="T85" fmla="*/ 229 h 300"/>
                <a:gd name="T86" fmla="*/ 102 w 561"/>
                <a:gd name="T87" fmla="*/ 223 h 300"/>
                <a:gd name="T88" fmla="*/ 106 w 561"/>
                <a:gd name="T89" fmla="*/ 212 h 300"/>
                <a:gd name="T90" fmla="*/ 99 w 561"/>
                <a:gd name="T91" fmla="*/ 205 h 300"/>
                <a:gd name="T92" fmla="*/ 126 w 561"/>
                <a:gd name="T93" fmla="*/ 196 h 300"/>
                <a:gd name="T94" fmla="*/ 130 w 561"/>
                <a:gd name="T95" fmla="*/ 188 h 300"/>
                <a:gd name="T96" fmla="*/ 113 w 561"/>
                <a:gd name="T97" fmla="*/ 184 h 300"/>
                <a:gd name="T98" fmla="*/ 119 w 561"/>
                <a:gd name="T99" fmla="*/ 181 h 300"/>
                <a:gd name="T100" fmla="*/ 149 w 561"/>
                <a:gd name="T101" fmla="*/ 168 h 300"/>
                <a:gd name="T102" fmla="*/ 137 w 561"/>
                <a:gd name="T103" fmla="*/ 149 h 300"/>
                <a:gd name="T104" fmla="*/ 145 w 561"/>
                <a:gd name="T105" fmla="*/ 139 h 300"/>
                <a:gd name="T106" fmla="*/ 124 w 561"/>
                <a:gd name="T107" fmla="*/ 132 h 300"/>
                <a:gd name="T108" fmla="*/ 122 w 561"/>
                <a:gd name="T109" fmla="*/ 111 h 300"/>
                <a:gd name="T110" fmla="*/ 109 w 561"/>
                <a:gd name="T111" fmla="*/ 85 h 300"/>
                <a:gd name="T112" fmla="*/ 43 w 561"/>
                <a:gd name="T113" fmla="*/ 81 h 300"/>
                <a:gd name="T114" fmla="*/ 49 w 561"/>
                <a:gd name="T115" fmla="*/ 65 h 300"/>
                <a:gd name="T116" fmla="*/ 44 w 561"/>
                <a:gd name="T117" fmla="*/ 49 h 300"/>
                <a:gd name="T118" fmla="*/ 107 w 561"/>
                <a:gd name="T119" fmla="*/ 26 h 300"/>
                <a:gd name="T120" fmla="*/ 207 w 561"/>
                <a:gd name="T121" fmla="*/ 13 h 300"/>
                <a:gd name="T122" fmla="*/ 292 w 561"/>
                <a:gd name="T123" fmla="*/ 12 h 300"/>
                <a:gd name="T124" fmla="*/ 298 w 561"/>
                <a:gd name="T125" fmla="*/ 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 h="300">
                  <a:moveTo>
                    <a:pt x="170" y="299"/>
                  </a:moveTo>
                  <a:lnTo>
                    <a:pt x="171" y="299"/>
                  </a:lnTo>
                  <a:lnTo>
                    <a:pt x="170" y="299"/>
                  </a:lnTo>
                  <a:lnTo>
                    <a:pt x="170" y="300"/>
                  </a:lnTo>
                  <a:lnTo>
                    <a:pt x="170" y="299"/>
                  </a:lnTo>
                  <a:lnTo>
                    <a:pt x="169" y="299"/>
                  </a:lnTo>
                  <a:lnTo>
                    <a:pt x="169" y="300"/>
                  </a:lnTo>
                  <a:lnTo>
                    <a:pt x="169" y="299"/>
                  </a:lnTo>
                  <a:lnTo>
                    <a:pt x="169" y="300"/>
                  </a:lnTo>
                  <a:lnTo>
                    <a:pt x="168" y="300"/>
                  </a:lnTo>
                  <a:lnTo>
                    <a:pt x="168" y="299"/>
                  </a:lnTo>
                  <a:lnTo>
                    <a:pt x="166" y="299"/>
                  </a:lnTo>
                  <a:lnTo>
                    <a:pt x="166" y="300"/>
                  </a:lnTo>
                  <a:lnTo>
                    <a:pt x="165" y="300"/>
                  </a:lnTo>
                  <a:lnTo>
                    <a:pt x="165" y="299"/>
                  </a:lnTo>
                  <a:lnTo>
                    <a:pt x="166" y="299"/>
                  </a:lnTo>
                  <a:lnTo>
                    <a:pt x="166" y="298"/>
                  </a:lnTo>
                  <a:lnTo>
                    <a:pt x="168" y="298"/>
                  </a:lnTo>
                  <a:lnTo>
                    <a:pt x="169" y="298"/>
                  </a:lnTo>
                  <a:lnTo>
                    <a:pt x="170" y="298"/>
                  </a:lnTo>
                  <a:lnTo>
                    <a:pt x="170" y="299"/>
                  </a:lnTo>
                  <a:close/>
                  <a:moveTo>
                    <a:pt x="162" y="298"/>
                  </a:moveTo>
                  <a:lnTo>
                    <a:pt x="161" y="298"/>
                  </a:lnTo>
                  <a:lnTo>
                    <a:pt x="162" y="298"/>
                  </a:lnTo>
                  <a:close/>
                  <a:moveTo>
                    <a:pt x="176" y="298"/>
                  </a:moveTo>
                  <a:lnTo>
                    <a:pt x="175" y="298"/>
                  </a:lnTo>
                  <a:lnTo>
                    <a:pt x="175" y="299"/>
                  </a:lnTo>
                  <a:lnTo>
                    <a:pt x="173" y="299"/>
                  </a:lnTo>
                  <a:lnTo>
                    <a:pt x="173" y="298"/>
                  </a:lnTo>
                  <a:lnTo>
                    <a:pt x="175" y="298"/>
                  </a:lnTo>
                  <a:lnTo>
                    <a:pt x="175" y="296"/>
                  </a:lnTo>
                  <a:lnTo>
                    <a:pt x="175" y="298"/>
                  </a:lnTo>
                  <a:lnTo>
                    <a:pt x="176" y="298"/>
                  </a:lnTo>
                  <a:close/>
                  <a:moveTo>
                    <a:pt x="168" y="298"/>
                  </a:moveTo>
                  <a:lnTo>
                    <a:pt x="166" y="298"/>
                  </a:lnTo>
                  <a:lnTo>
                    <a:pt x="165" y="298"/>
                  </a:lnTo>
                  <a:lnTo>
                    <a:pt x="165" y="299"/>
                  </a:lnTo>
                  <a:lnTo>
                    <a:pt x="165" y="298"/>
                  </a:lnTo>
                  <a:lnTo>
                    <a:pt x="165" y="299"/>
                  </a:lnTo>
                  <a:lnTo>
                    <a:pt x="164" y="299"/>
                  </a:lnTo>
                  <a:lnTo>
                    <a:pt x="163" y="299"/>
                  </a:lnTo>
                  <a:lnTo>
                    <a:pt x="162" y="299"/>
                  </a:lnTo>
                  <a:lnTo>
                    <a:pt x="163" y="299"/>
                  </a:lnTo>
                  <a:lnTo>
                    <a:pt x="163" y="298"/>
                  </a:lnTo>
                  <a:lnTo>
                    <a:pt x="164" y="298"/>
                  </a:lnTo>
                  <a:lnTo>
                    <a:pt x="164" y="296"/>
                  </a:lnTo>
                  <a:lnTo>
                    <a:pt x="165" y="296"/>
                  </a:lnTo>
                  <a:lnTo>
                    <a:pt x="166" y="296"/>
                  </a:lnTo>
                  <a:lnTo>
                    <a:pt x="168" y="296"/>
                  </a:lnTo>
                  <a:lnTo>
                    <a:pt x="168" y="298"/>
                  </a:lnTo>
                  <a:close/>
                  <a:moveTo>
                    <a:pt x="173" y="298"/>
                  </a:moveTo>
                  <a:lnTo>
                    <a:pt x="172" y="298"/>
                  </a:lnTo>
                  <a:lnTo>
                    <a:pt x="172" y="299"/>
                  </a:lnTo>
                  <a:lnTo>
                    <a:pt x="172" y="298"/>
                  </a:lnTo>
                  <a:lnTo>
                    <a:pt x="173" y="298"/>
                  </a:lnTo>
                  <a:lnTo>
                    <a:pt x="173" y="296"/>
                  </a:lnTo>
                  <a:lnTo>
                    <a:pt x="175" y="296"/>
                  </a:lnTo>
                  <a:lnTo>
                    <a:pt x="175" y="298"/>
                  </a:lnTo>
                  <a:lnTo>
                    <a:pt x="173" y="298"/>
                  </a:lnTo>
                  <a:close/>
                  <a:moveTo>
                    <a:pt x="165" y="295"/>
                  </a:moveTo>
                  <a:lnTo>
                    <a:pt x="165" y="296"/>
                  </a:lnTo>
                  <a:lnTo>
                    <a:pt x="164" y="296"/>
                  </a:lnTo>
                  <a:lnTo>
                    <a:pt x="164" y="298"/>
                  </a:lnTo>
                  <a:lnTo>
                    <a:pt x="163" y="298"/>
                  </a:lnTo>
                  <a:lnTo>
                    <a:pt x="163" y="296"/>
                  </a:lnTo>
                  <a:lnTo>
                    <a:pt x="164" y="296"/>
                  </a:lnTo>
                  <a:lnTo>
                    <a:pt x="163" y="296"/>
                  </a:lnTo>
                  <a:lnTo>
                    <a:pt x="163" y="298"/>
                  </a:lnTo>
                  <a:lnTo>
                    <a:pt x="162" y="298"/>
                  </a:lnTo>
                  <a:lnTo>
                    <a:pt x="163" y="298"/>
                  </a:lnTo>
                  <a:lnTo>
                    <a:pt x="163" y="296"/>
                  </a:lnTo>
                  <a:lnTo>
                    <a:pt x="162" y="296"/>
                  </a:lnTo>
                  <a:lnTo>
                    <a:pt x="162" y="298"/>
                  </a:lnTo>
                  <a:lnTo>
                    <a:pt x="162" y="296"/>
                  </a:lnTo>
                  <a:lnTo>
                    <a:pt x="163" y="296"/>
                  </a:lnTo>
                  <a:lnTo>
                    <a:pt x="163" y="295"/>
                  </a:lnTo>
                  <a:lnTo>
                    <a:pt x="164" y="295"/>
                  </a:lnTo>
                  <a:lnTo>
                    <a:pt x="165" y="295"/>
                  </a:lnTo>
                  <a:close/>
                  <a:moveTo>
                    <a:pt x="168" y="296"/>
                  </a:moveTo>
                  <a:lnTo>
                    <a:pt x="166" y="296"/>
                  </a:lnTo>
                  <a:lnTo>
                    <a:pt x="165" y="296"/>
                  </a:lnTo>
                  <a:lnTo>
                    <a:pt x="165" y="295"/>
                  </a:lnTo>
                  <a:lnTo>
                    <a:pt x="165" y="294"/>
                  </a:lnTo>
                  <a:lnTo>
                    <a:pt x="165" y="295"/>
                  </a:lnTo>
                  <a:lnTo>
                    <a:pt x="166" y="295"/>
                  </a:lnTo>
                  <a:lnTo>
                    <a:pt x="165" y="295"/>
                  </a:lnTo>
                  <a:lnTo>
                    <a:pt x="166" y="295"/>
                  </a:lnTo>
                  <a:lnTo>
                    <a:pt x="166" y="296"/>
                  </a:lnTo>
                  <a:lnTo>
                    <a:pt x="168" y="296"/>
                  </a:lnTo>
                  <a:close/>
                  <a:moveTo>
                    <a:pt x="172" y="295"/>
                  </a:moveTo>
                  <a:lnTo>
                    <a:pt x="177" y="296"/>
                  </a:lnTo>
                  <a:lnTo>
                    <a:pt x="176" y="298"/>
                  </a:lnTo>
                  <a:lnTo>
                    <a:pt x="176" y="296"/>
                  </a:lnTo>
                  <a:lnTo>
                    <a:pt x="175" y="296"/>
                  </a:lnTo>
                  <a:lnTo>
                    <a:pt x="173" y="296"/>
                  </a:lnTo>
                  <a:lnTo>
                    <a:pt x="172" y="296"/>
                  </a:lnTo>
                  <a:lnTo>
                    <a:pt x="173" y="296"/>
                  </a:lnTo>
                  <a:lnTo>
                    <a:pt x="172" y="298"/>
                  </a:lnTo>
                  <a:lnTo>
                    <a:pt x="171" y="299"/>
                  </a:lnTo>
                  <a:lnTo>
                    <a:pt x="171" y="298"/>
                  </a:lnTo>
                  <a:lnTo>
                    <a:pt x="170" y="298"/>
                  </a:lnTo>
                  <a:lnTo>
                    <a:pt x="169" y="298"/>
                  </a:lnTo>
                  <a:lnTo>
                    <a:pt x="168" y="296"/>
                  </a:lnTo>
                  <a:lnTo>
                    <a:pt x="169" y="296"/>
                  </a:lnTo>
                  <a:lnTo>
                    <a:pt x="170" y="296"/>
                  </a:lnTo>
                  <a:lnTo>
                    <a:pt x="171" y="296"/>
                  </a:lnTo>
                  <a:lnTo>
                    <a:pt x="170" y="296"/>
                  </a:lnTo>
                  <a:lnTo>
                    <a:pt x="169" y="296"/>
                  </a:lnTo>
                  <a:lnTo>
                    <a:pt x="168" y="296"/>
                  </a:lnTo>
                  <a:lnTo>
                    <a:pt x="166" y="295"/>
                  </a:lnTo>
                  <a:lnTo>
                    <a:pt x="166" y="294"/>
                  </a:lnTo>
                  <a:lnTo>
                    <a:pt x="168" y="294"/>
                  </a:lnTo>
                  <a:lnTo>
                    <a:pt x="172" y="295"/>
                  </a:lnTo>
                  <a:close/>
                  <a:moveTo>
                    <a:pt x="154" y="295"/>
                  </a:moveTo>
                  <a:lnTo>
                    <a:pt x="154" y="294"/>
                  </a:lnTo>
                  <a:lnTo>
                    <a:pt x="155" y="294"/>
                  </a:lnTo>
                  <a:lnTo>
                    <a:pt x="155" y="295"/>
                  </a:lnTo>
                  <a:lnTo>
                    <a:pt x="154" y="295"/>
                  </a:lnTo>
                  <a:close/>
                  <a:moveTo>
                    <a:pt x="155" y="292"/>
                  </a:moveTo>
                  <a:lnTo>
                    <a:pt x="156" y="292"/>
                  </a:lnTo>
                  <a:lnTo>
                    <a:pt x="156" y="293"/>
                  </a:lnTo>
                  <a:lnTo>
                    <a:pt x="155" y="293"/>
                  </a:lnTo>
                  <a:lnTo>
                    <a:pt x="154" y="294"/>
                  </a:lnTo>
                  <a:lnTo>
                    <a:pt x="152" y="294"/>
                  </a:lnTo>
                  <a:lnTo>
                    <a:pt x="152" y="293"/>
                  </a:lnTo>
                  <a:lnTo>
                    <a:pt x="154" y="293"/>
                  </a:lnTo>
                  <a:lnTo>
                    <a:pt x="154" y="292"/>
                  </a:lnTo>
                  <a:lnTo>
                    <a:pt x="155" y="292"/>
                  </a:lnTo>
                  <a:close/>
                  <a:moveTo>
                    <a:pt x="157" y="292"/>
                  </a:moveTo>
                  <a:lnTo>
                    <a:pt x="156" y="292"/>
                  </a:lnTo>
                  <a:lnTo>
                    <a:pt x="157" y="291"/>
                  </a:lnTo>
                  <a:lnTo>
                    <a:pt x="158" y="291"/>
                  </a:lnTo>
                  <a:lnTo>
                    <a:pt x="157" y="292"/>
                  </a:lnTo>
                  <a:close/>
                  <a:moveTo>
                    <a:pt x="157" y="293"/>
                  </a:moveTo>
                  <a:lnTo>
                    <a:pt x="156" y="293"/>
                  </a:lnTo>
                  <a:lnTo>
                    <a:pt x="157" y="292"/>
                  </a:lnTo>
                  <a:lnTo>
                    <a:pt x="158" y="292"/>
                  </a:lnTo>
                  <a:lnTo>
                    <a:pt x="158" y="291"/>
                  </a:lnTo>
                  <a:lnTo>
                    <a:pt x="159" y="291"/>
                  </a:lnTo>
                  <a:lnTo>
                    <a:pt x="158" y="291"/>
                  </a:lnTo>
                  <a:lnTo>
                    <a:pt x="158" y="292"/>
                  </a:lnTo>
                  <a:lnTo>
                    <a:pt x="157" y="292"/>
                  </a:lnTo>
                  <a:lnTo>
                    <a:pt x="157" y="293"/>
                  </a:lnTo>
                  <a:close/>
                  <a:moveTo>
                    <a:pt x="154" y="291"/>
                  </a:moveTo>
                  <a:lnTo>
                    <a:pt x="155" y="291"/>
                  </a:lnTo>
                  <a:lnTo>
                    <a:pt x="154" y="291"/>
                  </a:lnTo>
                  <a:close/>
                  <a:moveTo>
                    <a:pt x="150" y="287"/>
                  </a:moveTo>
                  <a:lnTo>
                    <a:pt x="150" y="288"/>
                  </a:lnTo>
                  <a:lnTo>
                    <a:pt x="149" y="288"/>
                  </a:lnTo>
                  <a:lnTo>
                    <a:pt x="148" y="288"/>
                  </a:lnTo>
                  <a:lnTo>
                    <a:pt x="149" y="287"/>
                  </a:lnTo>
                  <a:lnTo>
                    <a:pt x="150" y="287"/>
                  </a:lnTo>
                  <a:close/>
                  <a:moveTo>
                    <a:pt x="148" y="287"/>
                  </a:moveTo>
                  <a:lnTo>
                    <a:pt x="148" y="288"/>
                  </a:lnTo>
                  <a:lnTo>
                    <a:pt x="147" y="288"/>
                  </a:lnTo>
                  <a:lnTo>
                    <a:pt x="147" y="287"/>
                  </a:lnTo>
                  <a:lnTo>
                    <a:pt x="147" y="288"/>
                  </a:lnTo>
                  <a:lnTo>
                    <a:pt x="145" y="287"/>
                  </a:lnTo>
                  <a:lnTo>
                    <a:pt x="147" y="287"/>
                  </a:lnTo>
                  <a:lnTo>
                    <a:pt x="149" y="287"/>
                  </a:lnTo>
                  <a:lnTo>
                    <a:pt x="148" y="287"/>
                  </a:lnTo>
                  <a:close/>
                  <a:moveTo>
                    <a:pt x="142" y="286"/>
                  </a:moveTo>
                  <a:lnTo>
                    <a:pt x="141" y="286"/>
                  </a:lnTo>
                  <a:lnTo>
                    <a:pt x="142" y="286"/>
                  </a:lnTo>
                  <a:lnTo>
                    <a:pt x="143" y="286"/>
                  </a:lnTo>
                  <a:lnTo>
                    <a:pt x="142" y="286"/>
                  </a:lnTo>
                  <a:close/>
                  <a:moveTo>
                    <a:pt x="145" y="286"/>
                  </a:moveTo>
                  <a:lnTo>
                    <a:pt x="144" y="287"/>
                  </a:lnTo>
                  <a:lnTo>
                    <a:pt x="143" y="287"/>
                  </a:lnTo>
                  <a:lnTo>
                    <a:pt x="143" y="286"/>
                  </a:lnTo>
                  <a:lnTo>
                    <a:pt x="144" y="286"/>
                  </a:lnTo>
                  <a:lnTo>
                    <a:pt x="145" y="286"/>
                  </a:lnTo>
                  <a:close/>
                  <a:moveTo>
                    <a:pt x="134" y="286"/>
                  </a:moveTo>
                  <a:lnTo>
                    <a:pt x="135" y="286"/>
                  </a:lnTo>
                  <a:lnTo>
                    <a:pt x="134" y="286"/>
                  </a:lnTo>
                  <a:lnTo>
                    <a:pt x="134" y="285"/>
                  </a:lnTo>
                  <a:lnTo>
                    <a:pt x="134" y="286"/>
                  </a:lnTo>
                  <a:close/>
                  <a:moveTo>
                    <a:pt x="137" y="286"/>
                  </a:moveTo>
                  <a:lnTo>
                    <a:pt x="137" y="285"/>
                  </a:lnTo>
                  <a:lnTo>
                    <a:pt x="137" y="286"/>
                  </a:lnTo>
                  <a:close/>
                  <a:moveTo>
                    <a:pt x="136" y="286"/>
                  </a:moveTo>
                  <a:lnTo>
                    <a:pt x="135" y="286"/>
                  </a:lnTo>
                  <a:lnTo>
                    <a:pt x="135" y="285"/>
                  </a:lnTo>
                  <a:lnTo>
                    <a:pt x="136" y="285"/>
                  </a:lnTo>
                  <a:lnTo>
                    <a:pt x="136" y="286"/>
                  </a:lnTo>
                  <a:close/>
                  <a:moveTo>
                    <a:pt x="144" y="286"/>
                  </a:moveTo>
                  <a:lnTo>
                    <a:pt x="145" y="285"/>
                  </a:lnTo>
                  <a:lnTo>
                    <a:pt x="145" y="286"/>
                  </a:lnTo>
                  <a:lnTo>
                    <a:pt x="144" y="286"/>
                  </a:lnTo>
                  <a:close/>
                  <a:moveTo>
                    <a:pt x="128" y="285"/>
                  </a:moveTo>
                  <a:lnTo>
                    <a:pt x="128" y="286"/>
                  </a:lnTo>
                  <a:lnTo>
                    <a:pt x="128" y="285"/>
                  </a:lnTo>
                  <a:lnTo>
                    <a:pt x="129" y="286"/>
                  </a:lnTo>
                  <a:lnTo>
                    <a:pt x="128" y="286"/>
                  </a:lnTo>
                  <a:lnTo>
                    <a:pt x="129" y="286"/>
                  </a:lnTo>
                  <a:lnTo>
                    <a:pt x="130" y="286"/>
                  </a:lnTo>
                  <a:lnTo>
                    <a:pt x="129" y="287"/>
                  </a:lnTo>
                  <a:lnTo>
                    <a:pt x="128" y="287"/>
                  </a:lnTo>
                  <a:lnTo>
                    <a:pt x="127" y="287"/>
                  </a:lnTo>
                  <a:lnTo>
                    <a:pt x="128" y="287"/>
                  </a:lnTo>
                  <a:lnTo>
                    <a:pt x="127" y="287"/>
                  </a:lnTo>
                  <a:lnTo>
                    <a:pt x="126" y="287"/>
                  </a:lnTo>
                  <a:lnTo>
                    <a:pt x="124" y="287"/>
                  </a:lnTo>
                  <a:lnTo>
                    <a:pt x="124" y="286"/>
                  </a:lnTo>
                  <a:lnTo>
                    <a:pt x="126" y="286"/>
                  </a:lnTo>
                  <a:lnTo>
                    <a:pt x="124" y="286"/>
                  </a:lnTo>
                  <a:lnTo>
                    <a:pt x="127" y="285"/>
                  </a:lnTo>
                  <a:lnTo>
                    <a:pt x="128" y="285"/>
                  </a:lnTo>
                  <a:close/>
                  <a:moveTo>
                    <a:pt x="137" y="285"/>
                  </a:moveTo>
                  <a:lnTo>
                    <a:pt x="136" y="285"/>
                  </a:lnTo>
                  <a:lnTo>
                    <a:pt x="137" y="285"/>
                  </a:lnTo>
                  <a:close/>
                  <a:moveTo>
                    <a:pt x="135" y="285"/>
                  </a:moveTo>
                  <a:lnTo>
                    <a:pt x="136" y="285"/>
                  </a:lnTo>
                  <a:lnTo>
                    <a:pt x="135" y="285"/>
                  </a:lnTo>
                  <a:close/>
                  <a:moveTo>
                    <a:pt x="186" y="285"/>
                  </a:moveTo>
                  <a:lnTo>
                    <a:pt x="185" y="285"/>
                  </a:lnTo>
                  <a:lnTo>
                    <a:pt x="184" y="285"/>
                  </a:lnTo>
                  <a:lnTo>
                    <a:pt x="183" y="285"/>
                  </a:lnTo>
                  <a:lnTo>
                    <a:pt x="184" y="285"/>
                  </a:lnTo>
                  <a:lnTo>
                    <a:pt x="184" y="284"/>
                  </a:lnTo>
                  <a:lnTo>
                    <a:pt x="185" y="284"/>
                  </a:lnTo>
                  <a:lnTo>
                    <a:pt x="186" y="284"/>
                  </a:lnTo>
                  <a:lnTo>
                    <a:pt x="186" y="285"/>
                  </a:lnTo>
                  <a:close/>
                  <a:moveTo>
                    <a:pt x="136" y="285"/>
                  </a:moveTo>
                  <a:lnTo>
                    <a:pt x="136" y="284"/>
                  </a:lnTo>
                  <a:lnTo>
                    <a:pt x="137" y="284"/>
                  </a:lnTo>
                  <a:lnTo>
                    <a:pt x="137" y="285"/>
                  </a:lnTo>
                  <a:lnTo>
                    <a:pt x="136" y="285"/>
                  </a:lnTo>
                  <a:close/>
                  <a:moveTo>
                    <a:pt x="138" y="284"/>
                  </a:moveTo>
                  <a:lnTo>
                    <a:pt x="137" y="284"/>
                  </a:lnTo>
                  <a:lnTo>
                    <a:pt x="138" y="284"/>
                  </a:lnTo>
                  <a:close/>
                  <a:moveTo>
                    <a:pt x="148" y="284"/>
                  </a:moveTo>
                  <a:lnTo>
                    <a:pt x="145" y="285"/>
                  </a:lnTo>
                  <a:lnTo>
                    <a:pt x="144" y="285"/>
                  </a:lnTo>
                  <a:lnTo>
                    <a:pt x="143" y="286"/>
                  </a:lnTo>
                  <a:lnTo>
                    <a:pt x="142" y="286"/>
                  </a:lnTo>
                  <a:lnTo>
                    <a:pt x="141" y="286"/>
                  </a:lnTo>
                  <a:lnTo>
                    <a:pt x="140" y="286"/>
                  </a:lnTo>
                  <a:lnTo>
                    <a:pt x="141" y="285"/>
                  </a:lnTo>
                  <a:lnTo>
                    <a:pt x="143" y="285"/>
                  </a:lnTo>
                  <a:lnTo>
                    <a:pt x="144" y="285"/>
                  </a:lnTo>
                  <a:lnTo>
                    <a:pt x="148" y="284"/>
                  </a:lnTo>
                  <a:lnTo>
                    <a:pt x="147" y="284"/>
                  </a:lnTo>
                  <a:lnTo>
                    <a:pt x="148" y="284"/>
                  </a:lnTo>
                  <a:close/>
                  <a:moveTo>
                    <a:pt x="144" y="284"/>
                  </a:moveTo>
                  <a:lnTo>
                    <a:pt x="144" y="282"/>
                  </a:lnTo>
                  <a:lnTo>
                    <a:pt x="145" y="282"/>
                  </a:lnTo>
                  <a:lnTo>
                    <a:pt x="144" y="284"/>
                  </a:lnTo>
                  <a:close/>
                  <a:moveTo>
                    <a:pt x="127" y="281"/>
                  </a:moveTo>
                  <a:lnTo>
                    <a:pt x="128" y="281"/>
                  </a:lnTo>
                  <a:lnTo>
                    <a:pt x="127" y="281"/>
                  </a:lnTo>
                  <a:lnTo>
                    <a:pt x="127" y="282"/>
                  </a:lnTo>
                  <a:lnTo>
                    <a:pt x="126" y="281"/>
                  </a:lnTo>
                  <a:lnTo>
                    <a:pt x="126" y="282"/>
                  </a:lnTo>
                  <a:lnTo>
                    <a:pt x="124" y="282"/>
                  </a:lnTo>
                  <a:lnTo>
                    <a:pt x="124" y="281"/>
                  </a:lnTo>
                  <a:lnTo>
                    <a:pt x="126" y="281"/>
                  </a:lnTo>
                  <a:lnTo>
                    <a:pt x="127" y="281"/>
                  </a:lnTo>
                  <a:close/>
                  <a:moveTo>
                    <a:pt x="119" y="279"/>
                  </a:moveTo>
                  <a:lnTo>
                    <a:pt x="120" y="278"/>
                  </a:lnTo>
                  <a:lnTo>
                    <a:pt x="121" y="278"/>
                  </a:lnTo>
                  <a:lnTo>
                    <a:pt x="121" y="279"/>
                  </a:lnTo>
                  <a:lnTo>
                    <a:pt x="120" y="279"/>
                  </a:lnTo>
                  <a:lnTo>
                    <a:pt x="119" y="279"/>
                  </a:lnTo>
                  <a:close/>
                  <a:moveTo>
                    <a:pt x="123" y="278"/>
                  </a:moveTo>
                  <a:lnTo>
                    <a:pt x="122" y="278"/>
                  </a:lnTo>
                  <a:lnTo>
                    <a:pt x="121" y="278"/>
                  </a:lnTo>
                  <a:lnTo>
                    <a:pt x="120" y="278"/>
                  </a:lnTo>
                  <a:lnTo>
                    <a:pt x="121" y="278"/>
                  </a:lnTo>
                  <a:lnTo>
                    <a:pt x="122" y="278"/>
                  </a:lnTo>
                  <a:lnTo>
                    <a:pt x="123" y="278"/>
                  </a:lnTo>
                  <a:close/>
                  <a:moveTo>
                    <a:pt x="191" y="277"/>
                  </a:moveTo>
                  <a:lnTo>
                    <a:pt x="191" y="275"/>
                  </a:lnTo>
                  <a:lnTo>
                    <a:pt x="192" y="275"/>
                  </a:lnTo>
                  <a:lnTo>
                    <a:pt x="191" y="275"/>
                  </a:lnTo>
                  <a:lnTo>
                    <a:pt x="191" y="277"/>
                  </a:lnTo>
                  <a:close/>
                  <a:moveTo>
                    <a:pt x="119" y="273"/>
                  </a:moveTo>
                  <a:lnTo>
                    <a:pt x="117" y="273"/>
                  </a:lnTo>
                  <a:lnTo>
                    <a:pt x="119" y="273"/>
                  </a:lnTo>
                  <a:close/>
                  <a:moveTo>
                    <a:pt x="195" y="271"/>
                  </a:moveTo>
                  <a:lnTo>
                    <a:pt x="197" y="271"/>
                  </a:lnTo>
                  <a:lnTo>
                    <a:pt x="197" y="272"/>
                  </a:lnTo>
                  <a:lnTo>
                    <a:pt x="195" y="272"/>
                  </a:lnTo>
                  <a:lnTo>
                    <a:pt x="194" y="272"/>
                  </a:lnTo>
                  <a:lnTo>
                    <a:pt x="195" y="271"/>
                  </a:lnTo>
                  <a:lnTo>
                    <a:pt x="197" y="271"/>
                  </a:lnTo>
                  <a:lnTo>
                    <a:pt x="197" y="270"/>
                  </a:lnTo>
                  <a:lnTo>
                    <a:pt x="197" y="271"/>
                  </a:lnTo>
                  <a:lnTo>
                    <a:pt x="195" y="271"/>
                  </a:lnTo>
                  <a:close/>
                  <a:moveTo>
                    <a:pt x="198" y="260"/>
                  </a:moveTo>
                  <a:lnTo>
                    <a:pt x="199" y="260"/>
                  </a:lnTo>
                  <a:lnTo>
                    <a:pt x="200" y="260"/>
                  </a:lnTo>
                  <a:lnTo>
                    <a:pt x="199" y="260"/>
                  </a:lnTo>
                  <a:lnTo>
                    <a:pt x="199" y="261"/>
                  </a:lnTo>
                  <a:lnTo>
                    <a:pt x="198" y="261"/>
                  </a:lnTo>
                  <a:lnTo>
                    <a:pt x="198" y="260"/>
                  </a:lnTo>
                  <a:close/>
                  <a:moveTo>
                    <a:pt x="198" y="257"/>
                  </a:moveTo>
                  <a:lnTo>
                    <a:pt x="199" y="257"/>
                  </a:lnTo>
                  <a:lnTo>
                    <a:pt x="201" y="257"/>
                  </a:lnTo>
                  <a:lnTo>
                    <a:pt x="202" y="258"/>
                  </a:lnTo>
                  <a:lnTo>
                    <a:pt x="201" y="258"/>
                  </a:lnTo>
                  <a:lnTo>
                    <a:pt x="204" y="258"/>
                  </a:lnTo>
                  <a:lnTo>
                    <a:pt x="202" y="258"/>
                  </a:lnTo>
                  <a:lnTo>
                    <a:pt x="201" y="258"/>
                  </a:lnTo>
                  <a:lnTo>
                    <a:pt x="200" y="258"/>
                  </a:lnTo>
                  <a:lnTo>
                    <a:pt x="199" y="258"/>
                  </a:lnTo>
                  <a:lnTo>
                    <a:pt x="200" y="258"/>
                  </a:lnTo>
                  <a:lnTo>
                    <a:pt x="201" y="258"/>
                  </a:lnTo>
                  <a:lnTo>
                    <a:pt x="201" y="259"/>
                  </a:lnTo>
                  <a:lnTo>
                    <a:pt x="200" y="259"/>
                  </a:lnTo>
                  <a:lnTo>
                    <a:pt x="200" y="258"/>
                  </a:lnTo>
                  <a:lnTo>
                    <a:pt x="199" y="258"/>
                  </a:lnTo>
                  <a:lnTo>
                    <a:pt x="198" y="258"/>
                  </a:lnTo>
                  <a:lnTo>
                    <a:pt x="198" y="259"/>
                  </a:lnTo>
                  <a:lnTo>
                    <a:pt x="197" y="259"/>
                  </a:lnTo>
                  <a:lnTo>
                    <a:pt x="197" y="258"/>
                  </a:lnTo>
                  <a:lnTo>
                    <a:pt x="198" y="258"/>
                  </a:lnTo>
                  <a:lnTo>
                    <a:pt x="197" y="258"/>
                  </a:lnTo>
                  <a:lnTo>
                    <a:pt x="198" y="257"/>
                  </a:lnTo>
                  <a:close/>
                  <a:moveTo>
                    <a:pt x="204" y="257"/>
                  </a:moveTo>
                  <a:lnTo>
                    <a:pt x="202" y="257"/>
                  </a:lnTo>
                  <a:lnTo>
                    <a:pt x="204" y="257"/>
                  </a:lnTo>
                  <a:lnTo>
                    <a:pt x="202" y="257"/>
                  </a:lnTo>
                  <a:lnTo>
                    <a:pt x="204" y="257"/>
                  </a:lnTo>
                  <a:close/>
                  <a:moveTo>
                    <a:pt x="208" y="254"/>
                  </a:moveTo>
                  <a:lnTo>
                    <a:pt x="208" y="256"/>
                  </a:lnTo>
                  <a:lnTo>
                    <a:pt x="207" y="256"/>
                  </a:lnTo>
                  <a:lnTo>
                    <a:pt x="207" y="254"/>
                  </a:lnTo>
                  <a:lnTo>
                    <a:pt x="208" y="254"/>
                  </a:lnTo>
                  <a:lnTo>
                    <a:pt x="208" y="253"/>
                  </a:lnTo>
                  <a:lnTo>
                    <a:pt x="209" y="254"/>
                  </a:lnTo>
                  <a:lnTo>
                    <a:pt x="208" y="254"/>
                  </a:lnTo>
                  <a:close/>
                  <a:moveTo>
                    <a:pt x="109" y="253"/>
                  </a:moveTo>
                  <a:lnTo>
                    <a:pt x="108" y="253"/>
                  </a:lnTo>
                  <a:lnTo>
                    <a:pt x="109" y="253"/>
                  </a:lnTo>
                  <a:lnTo>
                    <a:pt x="109" y="252"/>
                  </a:lnTo>
                  <a:lnTo>
                    <a:pt x="111" y="252"/>
                  </a:lnTo>
                  <a:lnTo>
                    <a:pt x="111" y="253"/>
                  </a:lnTo>
                  <a:lnTo>
                    <a:pt x="109" y="253"/>
                  </a:lnTo>
                  <a:close/>
                  <a:moveTo>
                    <a:pt x="211" y="253"/>
                  </a:moveTo>
                  <a:lnTo>
                    <a:pt x="209" y="253"/>
                  </a:lnTo>
                  <a:lnTo>
                    <a:pt x="208" y="253"/>
                  </a:lnTo>
                  <a:lnTo>
                    <a:pt x="209" y="252"/>
                  </a:lnTo>
                  <a:lnTo>
                    <a:pt x="211" y="252"/>
                  </a:lnTo>
                  <a:lnTo>
                    <a:pt x="211" y="253"/>
                  </a:lnTo>
                  <a:close/>
                  <a:moveTo>
                    <a:pt x="109" y="252"/>
                  </a:moveTo>
                  <a:lnTo>
                    <a:pt x="108" y="253"/>
                  </a:lnTo>
                  <a:lnTo>
                    <a:pt x="108" y="252"/>
                  </a:lnTo>
                  <a:lnTo>
                    <a:pt x="107" y="252"/>
                  </a:lnTo>
                  <a:lnTo>
                    <a:pt x="108" y="252"/>
                  </a:lnTo>
                  <a:lnTo>
                    <a:pt x="109" y="251"/>
                  </a:lnTo>
                  <a:lnTo>
                    <a:pt x="109" y="252"/>
                  </a:lnTo>
                  <a:close/>
                  <a:moveTo>
                    <a:pt x="111" y="252"/>
                  </a:moveTo>
                  <a:lnTo>
                    <a:pt x="109" y="252"/>
                  </a:lnTo>
                  <a:lnTo>
                    <a:pt x="111" y="252"/>
                  </a:lnTo>
                  <a:lnTo>
                    <a:pt x="111" y="251"/>
                  </a:lnTo>
                  <a:lnTo>
                    <a:pt x="112" y="251"/>
                  </a:lnTo>
                  <a:lnTo>
                    <a:pt x="112" y="252"/>
                  </a:lnTo>
                  <a:lnTo>
                    <a:pt x="111" y="252"/>
                  </a:lnTo>
                  <a:close/>
                  <a:moveTo>
                    <a:pt x="212" y="252"/>
                  </a:moveTo>
                  <a:lnTo>
                    <a:pt x="211" y="252"/>
                  </a:lnTo>
                  <a:lnTo>
                    <a:pt x="212" y="252"/>
                  </a:lnTo>
                  <a:lnTo>
                    <a:pt x="211" y="252"/>
                  </a:lnTo>
                  <a:lnTo>
                    <a:pt x="209" y="252"/>
                  </a:lnTo>
                  <a:lnTo>
                    <a:pt x="209" y="251"/>
                  </a:lnTo>
                  <a:lnTo>
                    <a:pt x="211" y="251"/>
                  </a:lnTo>
                  <a:lnTo>
                    <a:pt x="212" y="251"/>
                  </a:lnTo>
                  <a:lnTo>
                    <a:pt x="212" y="252"/>
                  </a:lnTo>
                  <a:close/>
                  <a:moveTo>
                    <a:pt x="209" y="249"/>
                  </a:moveTo>
                  <a:lnTo>
                    <a:pt x="211" y="249"/>
                  </a:lnTo>
                  <a:lnTo>
                    <a:pt x="212" y="249"/>
                  </a:lnTo>
                  <a:lnTo>
                    <a:pt x="213" y="250"/>
                  </a:lnTo>
                  <a:lnTo>
                    <a:pt x="214" y="251"/>
                  </a:lnTo>
                  <a:lnTo>
                    <a:pt x="213" y="251"/>
                  </a:lnTo>
                  <a:lnTo>
                    <a:pt x="213" y="250"/>
                  </a:lnTo>
                  <a:lnTo>
                    <a:pt x="213" y="251"/>
                  </a:lnTo>
                  <a:lnTo>
                    <a:pt x="212" y="251"/>
                  </a:lnTo>
                  <a:lnTo>
                    <a:pt x="212" y="250"/>
                  </a:lnTo>
                  <a:lnTo>
                    <a:pt x="211" y="250"/>
                  </a:lnTo>
                  <a:lnTo>
                    <a:pt x="211" y="251"/>
                  </a:lnTo>
                  <a:lnTo>
                    <a:pt x="209" y="251"/>
                  </a:lnTo>
                  <a:lnTo>
                    <a:pt x="209" y="250"/>
                  </a:lnTo>
                  <a:lnTo>
                    <a:pt x="208" y="249"/>
                  </a:lnTo>
                  <a:lnTo>
                    <a:pt x="207" y="249"/>
                  </a:lnTo>
                  <a:lnTo>
                    <a:pt x="207" y="247"/>
                  </a:lnTo>
                  <a:lnTo>
                    <a:pt x="206" y="247"/>
                  </a:lnTo>
                  <a:lnTo>
                    <a:pt x="207" y="247"/>
                  </a:lnTo>
                  <a:lnTo>
                    <a:pt x="208" y="247"/>
                  </a:lnTo>
                  <a:lnTo>
                    <a:pt x="209" y="247"/>
                  </a:lnTo>
                  <a:lnTo>
                    <a:pt x="209" y="249"/>
                  </a:lnTo>
                  <a:close/>
                  <a:moveTo>
                    <a:pt x="106" y="247"/>
                  </a:moveTo>
                  <a:lnTo>
                    <a:pt x="104" y="247"/>
                  </a:lnTo>
                  <a:lnTo>
                    <a:pt x="105" y="247"/>
                  </a:lnTo>
                  <a:lnTo>
                    <a:pt x="105" y="246"/>
                  </a:lnTo>
                  <a:lnTo>
                    <a:pt x="106" y="246"/>
                  </a:lnTo>
                  <a:lnTo>
                    <a:pt x="106" y="247"/>
                  </a:lnTo>
                  <a:close/>
                  <a:moveTo>
                    <a:pt x="220" y="245"/>
                  </a:moveTo>
                  <a:lnTo>
                    <a:pt x="219" y="245"/>
                  </a:lnTo>
                  <a:lnTo>
                    <a:pt x="220" y="245"/>
                  </a:lnTo>
                  <a:close/>
                  <a:moveTo>
                    <a:pt x="102" y="238"/>
                  </a:moveTo>
                  <a:lnTo>
                    <a:pt x="101" y="238"/>
                  </a:lnTo>
                  <a:lnTo>
                    <a:pt x="100" y="238"/>
                  </a:lnTo>
                  <a:lnTo>
                    <a:pt x="101" y="238"/>
                  </a:lnTo>
                  <a:lnTo>
                    <a:pt x="101" y="237"/>
                  </a:lnTo>
                  <a:lnTo>
                    <a:pt x="102" y="237"/>
                  </a:lnTo>
                  <a:lnTo>
                    <a:pt x="102" y="238"/>
                  </a:lnTo>
                  <a:close/>
                  <a:moveTo>
                    <a:pt x="222" y="237"/>
                  </a:moveTo>
                  <a:lnTo>
                    <a:pt x="223" y="237"/>
                  </a:lnTo>
                  <a:lnTo>
                    <a:pt x="222" y="237"/>
                  </a:lnTo>
                  <a:lnTo>
                    <a:pt x="223" y="237"/>
                  </a:lnTo>
                  <a:lnTo>
                    <a:pt x="222" y="237"/>
                  </a:lnTo>
                  <a:lnTo>
                    <a:pt x="220" y="237"/>
                  </a:lnTo>
                  <a:lnTo>
                    <a:pt x="219" y="237"/>
                  </a:lnTo>
                  <a:lnTo>
                    <a:pt x="219" y="236"/>
                  </a:lnTo>
                  <a:lnTo>
                    <a:pt x="220" y="236"/>
                  </a:lnTo>
                  <a:lnTo>
                    <a:pt x="221" y="236"/>
                  </a:lnTo>
                  <a:lnTo>
                    <a:pt x="222" y="236"/>
                  </a:lnTo>
                  <a:lnTo>
                    <a:pt x="223" y="236"/>
                  </a:lnTo>
                  <a:lnTo>
                    <a:pt x="222" y="236"/>
                  </a:lnTo>
                  <a:lnTo>
                    <a:pt x="222" y="237"/>
                  </a:lnTo>
                  <a:close/>
                  <a:moveTo>
                    <a:pt x="112" y="236"/>
                  </a:moveTo>
                  <a:lnTo>
                    <a:pt x="111" y="237"/>
                  </a:lnTo>
                  <a:lnTo>
                    <a:pt x="109" y="237"/>
                  </a:lnTo>
                  <a:lnTo>
                    <a:pt x="109" y="236"/>
                  </a:lnTo>
                  <a:lnTo>
                    <a:pt x="111" y="237"/>
                  </a:lnTo>
                  <a:lnTo>
                    <a:pt x="111" y="236"/>
                  </a:lnTo>
                  <a:lnTo>
                    <a:pt x="109" y="236"/>
                  </a:lnTo>
                  <a:lnTo>
                    <a:pt x="111" y="236"/>
                  </a:lnTo>
                  <a:lnTo>
                    <a:pt x="112" y="236"/>
                  </a:lnTo>
                  <a:lnTo>
                    <a:pt x="111" y="236"/>
                  </a:lnTo>
                  <a:lnTo>
                    <a:pt x="111" y="235"/>
                  </a:lnTo>
                  <a:lnTo>
                    <a:pt x="112" y="235"/>
                  </a:lnTo>
                  <a:lnTo>
                    <a:pt x="113" y="235"/>
                  </a:lnTo>
                  <a:lnTo>
                    <a:pt x="113" y="233"/>
                  </a:lnTo>
                  <a:lnTo>
                    <a:pt x="114" y="232"/>
                  </a:lnTo>
                  <a:lnTo>
                    <a:pt x="115" y="232"/>
                  </a:lnTo>
                  <a:lnTo>
                    <a:pt x="116" y="232"/>
                  </a:lnTo>
                  <a:lnTo>
                    <a:pt x="116" y="233"/>
                  </a:lnTo>
                  <a:lnTo>
                    <a:pt x="115" y="233"/>
                  </a:lnTo>
                  <a:lnTo>
                    <a:pt x="114" y="233"/>
                  </a:lnTo>
                  <a:lnTo>
                    <a:pt x="114" y="235"/>
                  </a:lnTo>
                  <a:lnTo>
                    <a:pt x="113" y="235"/>
                  </a:lnTo>
                  <a:lnTo>
                    <a:pt x="113" y="236"/>
                  </a:lnTo>
                  <a:lnTo>
                    <a:pt x="112" y="236"/>
                  </a:lnTo>
                  <a:close/>
                  <a:moveTo>
                    <a:pt x="111" y="235"/>
                  </a:moveTo>
                  <a:lnTo>
                    <a:pt x="109" y="235"/>
                  </a:lnTo>
                  <a:lnTo>
                    <a:pt x="108" y="235"/>
                  </a:lnTo>
                  <a:lnTo>
                    <a:pt x="109" y="235"/>
                  </a:lnTo>
                  <a:lnTo>
                    <a:pt x="109" y="233"/>
                  </a:lnTo>
                  <a:lnTo>
                    <a:pt x="111" y="233"/>
                  </a:lnTo>
                  <a:lnTo>
                    <a:pt x="112" y="232"/>
                  </a:lnTo>
                  <a:lnTo>
                    <a:pt x="113" y="232"/>
                  </a:lnTo>
                  <a:lnTo>
                    <a:pt x="112" y="233"/>
                  </a:lnTo>
                  <a:lnTo>
                    <a:pt x="111" y="235"/>
                  </a:lnTo>
                  <a:close/>
                  <a:moveTo>
                    <a:pt x="227" y="230"/>
                  </a:moveTo>
                  <a:lnTo>
                    <a:pt x="226" y="230"/>
                  </a:lnTo>
                  <a:lnTo>
                    <a:pt x="227" y="230"/>
                  </a:lnTo>
                  <a:lnTo>
                    <a:pt x="228" y="231"/>
                  </a:lnTo>
                  <a:lnTo>
                    <a:pt x="227" y="231"/>
                  </a:lnTo>
                  <a:lnTo>
                    <a:pt x="227" y="232"/>
                  </a:lnTo>
                  <a:lnTo>
                    <a:pt x="228" y="232"/>
                  </a:lnTo>
                  <a:lnTo>
                    <a:pt x="229" y="232"/>
                  </a:lnTo>
                  <a:lnTo>
                    <a:pt x="229" y="233"/>
                  </a:lnTo>
                  <a:lnTo>
                    <a:pt x="228" y="233"/>
                  </a:lnTo>
                  <a:lnTo>
                    <a:pt x="227" y="233"/>
                  </a:lnTo>
                  <a:lnTo>
                    <a:pt x="226" y="233"/>
                  </a:lnTo>
                  <a:lnTo>
                    <a:pt x="226" y="232"/>
                  </a:lnTo>
                  <a:lnTo>
                    <a:pt x="226" y="231"/>
                  </a:lnTo>
                  <a:lnTo>
                    <a:pt x="226" y="230"/>
                  </a:lnTo>
                  <a:lnTo>
                    <a:pt x="225" y="230"/>
                  </a:lnTo>
                  <a:lnTo>
                    <a:pt x="225" y="229"/>
                  </a:lnTo>
                  <a:lnTo>
                    <a:pt x="225" y="228"/>
                  </a:lnTo>
                  <a:lnTo>
                    <a:pt x="223" y="228"/>
                  </a:lnTo>
                  <a:lnTo>
                    <a:pt x="225" y="226"/>
                  </a:lnTo>
                  <a:lnTo>
                    <a:pt x="226" y="226"/>
                  </a:lnTo>
                  <a:lnTo>
                    <a:pt x="226" y="228"/>
                  </a:lnTo>
                  <a:lnTo>
                    <a:pt x="227" y="228"/>
                  </a:lnTo>
                  <a:lnTo>
                    <a:pt x="227" y="229"/>
                  </a:lnTo>
                  <a:lnTo>
                    <a:pt x="228" y="230"/>
                  </a:lnTo>
                  <a:lnTo>
                    <a:pt x="227" y="230"/>
                  </a:lnTo>
                  <a:close/>
                  <a:moveTo>
                    <a:pt x="237" y="221"/>
                  </a:moveTo>
                  <a:lnTo>
                    <a:pt x="239" y="221"/>
                  </a:lnTo>
                  <a:lnTo>
                    <a:pt x="240" y="221"/>
                  </a:lnTo>
                  <a:lnTo>
                    <a:pt x="240" y="222"/>
                  </a:lnTo>
                  <a:lnTo>
                    <a:pt x="239" y="222"/>
                  </a:lnTo>
                  <a:lnTo>
                    <a:pt x="240" y="222"/>
                  </a:lnTo>
                  <a:lnTo>
                    <a:pt x="237" y="222"/>
                  </a:lnTo>
                  <a:lnTo>
                    <a:pt x="237" y="221"/>
                  </a:lnTo>
                  <a:close/>
                  <a:moveTo>
                    <a:pt x="266" y="218"/>
                  </a:moveTo>
                  <a:lnTo>
                    <a:pt x="268" y="218"/>
                  </a:lnTo>
                  <a:lnTo>
                    <a:pt x="266" y="218"/>
                  </a:lnTo>
                  <a:lnTo>
                    <a:pt x="265" y="218"/>
                  </a:lnTo>
                  <a:lnTo>
                    <a:pt x="266" y="218"/>
                  </a:lnTo>
                  <a:close/>
                  <a:moveTo>
                    <a:pt x="99" y="218"/>
                  </a:moveTo>
                  <a:lnTo>
                    <a:pt x="98" y="218"/>
                  </a:lnTo>
                  <a:lnTo>
                    <a:pt x="97" y="218"/>
                  </a:lnTo>
                  <a:lnTo>
                    <a:pt x="97" y="217"/>
                  </a:lnTo>
                  <a:lnTo>
                    <a:pt x="98" y="217"/>
                  </a:lnTo>
                  <a:lnTo>
                    <a:pt x="100" y="217"/>
                  </a:lnTo>
                  <a:lnTo>
                    <a:pt x="101" y="217"/>
                  </a:lnTo>
                  <a:lnTo>
                    <a:pt x="100" y="218"/>
                  </a:lnTo>
                  <a:lnTo>
                    <a:pt x="99" y="218"/>
                  </a:lnTo>
                  <a:close/>
                  <a:moveTo>
                    <a:pt x="268" y="218"/>
                  </a:moveTo>
                  <a:lnTo>
                    <a:pt x="266" y="217"/>
                  </a:lnTo>
                  <a:lnTo>
                    <a:pt x="268" y="217"/>
                  </a:lnTo>
                  <a:lnTo>
                    <a:pt x="266" y="217"/>
                  </a:lnTo>
                  <a:lnTo>
                    <a:pt x="265" y="217"/>
                  </a:lnTo>
                  <a:lnTo>
                    <a:pt x="265" y="216"/>
                  </a:lnTo>
                  <a:lnTo>
                    <a:pt x="266" y="216"/>
                  </a:lnTo>
                  <a:lnTo>
                    <a:pt x="268" y="216"/>
                  </a:lnTo>
                  <a:lnTo>
                    <a:pt x="269" y="217"/>
                  </a:lnTo>
                  <a:lnTo>
                    <a:pt x="268" y="217"/>
                  </a:lnTo>
                  <a:lnTo>
                    <a:pt x="268" y="218"/>
                  </a:lnTo>
                  <a:close/>
                  <a:moveTo>
                    <a:pt x="270" y="216"/>
                  </a:moveTo>
                  <a:lnTo>
                    <a:pt x="270" y="215"/>
                  </a:lnTo>
                  <a:lnTo>
                    <a:pt x="269" y="215"/>
                  </a:lnTo>
                  <a:lnTo>
                    <a:pt x="270" y="215"/>
                  </a:lnTo>
                  <a:lnTo>
                    <a:pt x="269" y="215"/>
                  </a:lnTo>
                  <a:lnTo>
                    <a:pt x="270" y="215"/>
                  </a:lnTo>
                  <a:lnTo>
                    <a:pt x="270" y="214"/>
                  </a:lnTo>
                  <a:lnTo>
                    <a:pt x="271" y="214"/>
                  </a:lnTo>
                  <a:lnTo>
                    <a:pt x="271" y="215"/>
                  </a:lnTo>
                  <a:lnTo>
                    <a:pt x="271" y="216"/>
                  </a:lnTo>
                  <a:lnTo>
                    <a:pt x="270" y="216"/>
                  </a:lnTo>
                  <a:close/>
                  <a:moveTo>
                    <a:pt x="264" y="215"/>
                  </a:moveTo>
                  <a:lnTo>
                    <a:pt x="265" y="216"/>
                  </a:lnTo>
                  <a:lnTo>
                    <a:pt x="264" y="216"/>
                  </a:lnTo>
                  <a:lnTo>
                    <a:pt x="264" y="215"/>
                  </a:lnTo>
                  <a:lnTo>
                    <a:pt x="263" y="215"/>
                  </a:lnTo>
                  <a:lnTo>
                    <a:pt x="263" y="216"/>
                  </a:lnTo>
                  <a:lnTo>
                    <a:pt x="264" y="216"/>
                  </a:lnTo>
                  <a:lnTo>
                    <a:pt x="263" y="216"/>
                  </a:lnTo>
                  <a:lnTo>
                    <a:pt x="264" y="216"/>
                  </a:lnTo>
                  <a:lnTo>
                    <a:pt x="265" y="216"/>
                  </a:lnTo>
                  <a:lnTo>
                    <a:pt x="264" y="217"/>
                  </a:lnTo>
                  <a:lnTo>
                    <a:pt x="263" y="217"/>
                  </a:lnTo>
                  <a:lnTo>
                    <a:pt x="262" y="217"/>
                  </a:lnTo>
                  <a:lnTo>
                    <a:pt x="262" y="218"/>
                  </a:lnTo>
                  <a:lnTo>
                    <a:pt x="262" y="217"/>
                  </a:lnTo>
                  <a:lnTo>
                    <a:pt x="261" y="217"/>
                  </a:lnTo>
                  <a:lnTo>
                    <a:pt x="261" y="218"/>
                  </a:lnTo>
                  <a:lnTo>
                    <a:pt x="259" y="218"/>
                  </a:lnTo>
                  <a:lnTo>
                    <a:pt x="258" y="218"/>
                  </a:lnTo>
                  <a:lnTo>
                    <a:pt x="258" y="217"/>
                  </a:lnTo>
                  <a:lnTo>
                    <a:pt x="258" y="216"/>
                  </a:lnTo>
                  <a:lnTo>
                    <a:pt x="257" y="216"/>
                  </a:lnTo>
                  <a:lnTo>
                    <a:pt x="258" y="216"/>
                  </a:lnTo>
                  <a:lnTo>
                    <a:pt x="258" y="215"/>
                  </a:lnTo>
                  <a:lnTo>
                    <a:pt x="259" y="215"/>
                  </a:lnTo>
                  <a:lnTo>
                    <a:pt x="259" y="214"/>
                  </a:lnTo>
                  <a:lnTo>
                    <a:pt x="261" y="214"/>
                  </a:lnTo>
                  <a:lnTo>
                    <a:pt x="262" y="214"/>
                  </a:lnTo>
                  <a:lnTo>
                    <a:pt x="263" y="214"/>
                  </a:lnTo>
                  <a:lnTo>
                    <a:pt x="263" y="215"/>
                  </a:lnTo>
                  <a:lnTo>
                    <a:pt x="264" y="215"/>
                  </a:lnTo>
                  <a:close/>
                  <a:moveTo>
                    <a:pt x="277" y="214"/>
                  </a:moveTo>
                  <a:lnTo>
                    <a:pt x="276" y="214"/>
                  </a:lnTo>
                  <a:lnTo>
                    <a:pt x="276" y="215"/>
                  </a:lnTo>
                  <a:lnTo>
                    <a:pt x="275" y="215"/>
                  </a:lnTo>
                  <a:lnTo>
                    <a:pt x="276" y="214"/>
                  </a:lnTo>
                  <a:lnTo>
                    <a:pt x="277" y="214"/>
                  </a:lnTo>
                  <a:close/>
                  <a:moveTo>
                    <a:pt x="273" y="214"/>
                  </a:moveTo>
                  <a:lnTo>
                    <a:pt x="272" y="214"/>
                  </a:lnTo>
                  <a:lnTo>
                    <a:pt x="273" y="214"/>
                  </a:lnTo>
                  <a:lnTo>
                    <a:pt x="273" y="215"/>
                  </a:lnTo>
                  <a:lnTo>
                    <a:pt x="272" y="215"/>
                  </a:lnTo>
                  <a:lnTo>
                    <a:pt x="273" y="215"/>
                  </a:lnTo>
                  <a:lnTo>
                    <a:pt x="272" y="215"/>
                  </a:lnTo>
                  <a:lnTo>
                    <a:pt x="271" y="215"/>
                  </a:lnTo>
                  <a:lnTo>
                    <a:pt x="272" y="215"/>
                  </a:lnTo>
                  <a:lnTo>
                    <a:pt x="272" y="214"/>
                  </a:lnTo>
                  <a:lnTo>
                    <a:pt x="271" y="214"/>
                  </a:lnTo>
                  <a:lnTo>
                    <a:pt x="272" y="214"/>
                  </a:lnTo>
                  <a:lnTo>
                    <a:pt x="273" y="212"/>
                  </a:lnTo>
                  <a:lnTo>
                    <a:pt x="275" y="212"/>
                  </a:lnTo>
                  <a:lnTo>
                    <a:pt x="275" y="214"/>
                  </a:lnTo>
                  <a:lnTo>
                    <a:pt x="273" y="214"/>
                  </a:lnTo>
                  <a:close/>
                  <a:moveTo>
                    <a:pt x="286" y="210"/>
                  </a:moveTo>
                  <a:lnTo>
                    <a:pt x="285" y="210"/>
                  </a:lnTo>
                  <a:lnTo>
                    <a:pt x="285" y="209"/>
                  </a:lnTo>
                  <a:lnTo>
                    <a:pt x="286" y="209"/>
                  </a:lnTo>
                  <a:lnTo>
                    <a:pt x="287" y="209"/>
                  </a:lnTo>
                  <a:lnTo>
                    <a:pt x="286" y="209"/>
                  </a:lnTo>
                  <a:lnTo>
                    <a:pt x="287" y="209"/>
                  </a:lnTo>
                  <a:lnTo>
                    <a:pt x="286" y="209"/>
                  </a:lnTo>
                  <a:lnTo>
                    <a:pt x="286" y="210"/>
                  </a:lnTo>
                  <a:close/>
                  <a:moveTo>
                    <a:pt x="305" y="201"/>
                  </a:moveTo>
                  <a:lnTo>
                    <a:pt x="306" y="201"/>
                  </a:lnTo>
                  <a:lnTo>
                    <a:pt x="305" y="201"/>
                  </a:lnTo>
                  <a:lnTo>
                    <a:pt x="304" y="201"/>
                  </a:lnTo>
                  <a:lnTo>
                    <a:pt x="305" y="201"/>
                  </a:lnTo>
                  <a:lnTo>
                    <a:pt x="305" y="200"/>
                  </a:lnTo>
                  <a:lnTo>
                    <a:pt x="306" y="201"/>
                  </a:lnTo>
                  <a:lnTo>
                    <a:pt x="305" y="201"/>
                  </a:lnTo>
                  <a:close/>
                  <a:moveTo>
                    <a:pt x="312" y="196"/>
                  </a:moveTo>
                  <a:lnTo>
                    <a:pt x="311" y="196"/>
                  </a:lnTo>
                  <a:lnTo>
                    <a:pt x="312" y="196"/>
                  </a:lnTo>
                  <a:close/>
                  <a:moveTo>
                    <a:pt x="314" y="194"/>
                  </a:moveTo>
                  <a:lnTo>
                    <a:pt x="313" y="195"/>
                  </a:lnTo>
                  <a:lnTo>
                    <a:pt x="313" y="194"/>
                  </a:lnTo>
                  <a:lnTo>
                    <a:pt x="314" y="194"/>
                  </a:lnTo>
                  <a:lnTo>
                    <a:pt x="313" y="194"/>
                  </a:lnTo>
                  <a:lnTo>
                    <a:pt x="314" y="194"/>
                  </a:lnTo>
                  <a:close/>
                  <a:moveTo>
                    <a:pt x="351" y="183"/>
                  </a:moveTo>
                  <a:lnTo>
                    <a:pt x="350" y="183"/>
                  </a:lnTo>
                  <a:lnTo>
                    <a:pt x="350" y="182"/>
                  </a:lnTo>
                  <a:lnTo>
                    <a:pt x="351" y="182"/>
                  </a:lnTo>
                  <a:lnTo>
                    <a:pt x="353" y="182"/>
                  </a:lnTo>
                  <a:lnTo>
                    <a:pt x="354" y="182"/>
                  </a:lnTo>
                  <a:lnTo>
                    <a:pt x="353" y="182"/>
                  </a:lnTo>
                  <a:lnTo>
                    <a:pt x="351" y="183"/>
                  </a:lnTo>
                  <a:close/>
                  <a:moveTo>
                    <a:pt x="117" y="179"/>
                  </a:moveTo>
                  <a:lnTo>
                    <a:pt x="117" y="180"/>
                  </a:lnTo>
                  <a:lnTo>
                    <a:pt x="116" y="180"/>
                  </a:lnTo>
                  <a:lnTo>
                    <a:pt x="115" y="180"/>
                  </a:lnTo>
                  <a:lnTo>
                    <a:pt x="114" y="180"/>
                  </a:lnTo>
                  <a:lnTo>
                    <a:pt x="114" y="179"/>
                  </a:lnTo>
                  <a:lnTo>
                    <a:pt x="115" y="179"/>
                  </a:lnTo>
                  <a:lnTo>
                    <a:pt x="116" y="179"/>
                  </a:lnTo>
                  <a:lnTo>
                    <a:pt x="117" y="179"/>
                  </a:lnTo>
                  <a:close/>
                  <a:moveTo>
                    <a:pt x="127" y="177"/>
                  </a:moveTo>
                  <a:lnTo>
                    <a:pt x="126" y="177"/>
                  </a:lnTo>
                  <a:lnTo>
                    <a:pt x="124" y="177"/>
                  </a:lnTo>
                  <a:lnTo>
                    <a:pt x="123" y="177"/>
                  </a:lnTo>
                  <a:lnTo>
                    <a:pt x="123" y="176"/>
                  </a:lnTo>
                  <a:lnTo>
                    <a:pt x="124" y="176"/>
                  </a:lnTo>
                  <a:lnTo>
                    <a:pt x="126" y="176"/>
                  </a:lnTo>
                  <a:lnTo>
                    <a:pt x="127" y="176"/>
                  </a:lnTo>
                  <a:lnTo>
                    <a:pt x="127" y="177"/>
                  </a:lnTo>
                  <a:lnTo>
                    <a:pt x="127" y="176"/>
                  </a:lnTo>
                  <a:lnTo>
                    <a:pt x="128" y="176"/>
                  </a:lnTo>
                  <a:lnTo>
                    <a:pt x="129" y="176"/>
                  </a:lnTo>
                  <a:lnTo>
                    <a:pt x="128" y="176"/>
                  </a:lnTo>
                  <a:lnTo>
                    <a:pt x="127" y="177"/>
                  </a:lnTo>
                  <a:close/>
                  <a:moveTo>
                    <a:pt x="127" y="175"/>
                  </a:moveTo>
                  <a:lnTo>
                    <a:pt x="126" y="175"/>
                  </a:lnTo>
                  <a:lnTo>
                    <a:pt x="126" y="176"/>
                  </a:lnTo>
                  <a:lnTo>
                    <a:pt x="124" y="176"/>
                  </a:lnTo>
                  <a:lnTo>
                    <a:pt x="123" y="176"/>
                  </a:lnTo>
                  <a:lnTo>
                    <a:pt x="121" y="176"/>
                  </a:lnTo>
                  <a:lnTo>
                    <a:pt x="120" y="176"/>
                  </a:lnTo>
                  <a:lnTo>
                    <a:pt x="117" y="176"/>
                  </a:lnTo>
                  <a:lnTo>
                    <a:pt x="116" y="177"/>
                  </a:lnTo>
                  <a:lnTo>
                    <a:pt x="116" y="176"/>
                  </a:lnTo>
                  <a:lnTo>
                    <a:pt x="117" y="176"/>
                  </a:lnTo>
                  <a:lnTo>
                    <a:pt x="120" y="176"/>
                  </a:lnTo>
                  <a:lnTo>
                    <a:pt x="122" y="175"/>
                  </a:lnTo>
                  <a:lnTo>
                    <a:pt x="123" y="175"/>
                  </a:lnTo>
                  <a:lnTo>
                    <a:pt x="122" y="175"/>
                  </a:lnTo>
                  <a:lnTo>
                    <a:pt x="126" y="175"/>
                  </a:lnTo>
                  <a:lnTo>
                    <a:pt x="127" y="175"/>
                  </a:lnTo>
                  <a:close/>
                  <a:moveTo>
                    <a:pt x="424" y="162"/>
                  </a:moveTo>
                  <a:lnTo>
                    <a:pt x="422" y="162"/>
                  </a:lnTo>
                  <a:lnTo>
                    <a:pt x="421" y="162"/>
                  </a:lnTo>
                  <a:lnTo>
                    <a:pt x="420" y="162"/>
                  </a:lnTo>
                  <a:lnTo>
                    <a:pt x="421" y="161"/>
                  </a:lnTo>
                  <a:lnTo>
                    <a:pt x="422" y="161"/>
                  </a:lnTo>
                  <a:lnTo>
                    <a:pt x="424" y="161"/>
                  </a:lnTo>
                  <a:lnTo>
                    <a:pt x="424" y="162"/>
                  </a:lnTo>
                  <a:close/>
                  <a:moveTo>
                    <a:pt x="145" y="159"/>
                  </a:moveTo>
                  <a:lnTo>
                    <a:pt x="147" y="160"/>
                  </a:lnTo>
                  <a:lnTo>
                    <a:pt x="148" y="160"/>
                  </a:lnTo>
                  <a:lnTo>
                    <a:pt x="149" y="160"/>
                  </a:lnTo>
                  <a:lnTo>
                    <a:pt x="147" y="161"/>
                  </a:lnTo>
                  <a:lnTo>
                    <a:pt x="145" y="161"/>
                  </a:lnTo>
                  <a:lnTo>
                    <a:pt x="144" y="161"/>
                  </a:lnTo>
                  <a:lnTo>
                    <a:pt x="144" y="162"/>
                  </a:lnTo>
                  <a:lnTo>
                    <a:pt x="144" y="163"/>
                  </a:lnTo>
                  <a:lnTo>
                    <a:pt x="143" y="165"/>
                  </a:lnTo>
                  <a:lnTo>
                    <a:pt x="142" y="165"/>
                  </a:lnTo>
                  <a:lnTo>
                    <a:pt x="141" y="165"/>
                  </a:lnTo>
                  <a:lnTo>
                    <a:pt x="141" y="163"/>
                  </a:lnTo>
                  <a:lnTo>
                    <a:pt x="141" y="162"/>
                  </a:lnTo>
                  <a:lnTo>
                    <a:pt x="141" y="161"/>
                  </a:lnTo>
                  <a:lnTo>
                    <a:pt x="142" y="161"/>
                  </a:lnTo>
                  <a:lnTo>
                    <a:pt x="143" y="161"/>
                  </a:lnTo>
                  <a:lnTo>
                    <a:pt x="143" y="160"/>
                  </a:lnTo>
                  <a:lnTo>
                    <a:pt x="144" y="160"/>
                  </a:lnTo>
                  <a:lnTo>
                    <a:pt x="145" y="160"/>
                  </a:lnTo>
                  <a:lnTo>
                    <a:pt x="144" y="160"/>
                  </a:lnTo>
                  <a:lnTo>
                    <a:pt x="143" y="160"/>
                  </a:lnTo>
                  <a:lnTo>
                    <a:pt x="142" y="160"/>
                  </a:lnTo>
                  <a:lnTo>
                    <a:pt x="143" y="160"/>
                  </a:lnTo>
                  <a:lnTo>
                    <a:pt x="144" y="159"/>
                  </a:lnTo>
                  <a:lnTo>
                    <a:pt x="143" y="159"/>
                  </a:lnTo>
                  <a:lnTo>
                    <a:pt x="144" y="159"/>
                  </a:lnTo>
                  <a:lnTo>
                    <a:pt x="145" y="159"/>
                  </a:lnTo>
                  <a:close/>
                  <a:moveTo>
                    <a:pt x="128" y="159"/>
                  </a:moveTo>
                  <a:lnTo>
                    <a:pt x="129" y="159"/>
                  </a:lnTo>
                  <a:lnTo>
                    <a:pt x="130" y="160"/>
                  </a:lnTo>
                  <a:lnTo>
                    <a:pt x="131" y="160"/>
                  </a:lnTo>
                  <a:lnTo>
                    <a:pt x="133" y="160"/>
                  </a:lnTo>
                  <a:lnTo>
                    <a:pt x="135" y="161"/>
                  </a:lnTo>
                  <a:lnTo>
                    <a:pt x="135" y="162"/>
                  </a:lnTo>
                  <a:lnTo>
                    <a:pt x="134" y="162"/>
                  </a:lnTo>
                  <a:lnTo>
                    <a:pt x="135" y="163"/>
                  </a:lnTo>
                  <a:lnTo>
                    <a:pt x="135" y="162"/>
                  </a:lnTo>
                  <a:lnTo>
                    <a:pt x="135" y="163"/>
                  </a:lnTo>
                  <a:lnTo>
                    <a:pt x="133" y="165"/>
                  </a:lnTo>
                  <a:lnTo>
                    <a:pt x="131" y="165"/>
                  </a:lnTo>
                  <a:lnTo>
                    <a:pt x="130" y="166"/>
                  </a:lnTo>
                  <a:lnTo>
                    <a:pt x="129" y="166"/>
                  </a:lnTo>
                  <a:lnTo>
                    <a:pt x="123" y="167"/>
                  </a:lnTo>
                  <a:lnTo>
                    <a:pt x="122" y="167"/>
                  </a:lnTo>
                  <a:lnTo>
                    <a:pt x="120" y="167"/>
                  </a:lnTo>
                  <a:lnTo>
                    <a:pt x="119" y="168"/>
                  </a:lnTo>
                  <a:lnTo>
                    <a:pt x="116" y="168"/>
                  </a:lnTo>
                  <a:lnTo>
                    <a:pt x="115" y="168"/>
                  </a:lnTo>
                  <a:lnTo>
                    <a:pt x="114" y="168"/>
                  </a:lnTo>
                  <a:lnTo>
                    <a:pt x="113" y="168"/>
                  </a:lnTo>
                  <a:lnTo>
                    <a:pt x="113" y="167"/>
                  </a:lnTo>
                  <a:lnTo>
                    <a:pt x="111" y="167"/>
                  </a:lnTo>
                  <a:lnTo>
                    <a:pt x="109" y="167"/>
                  </a:lnTo>
                  <a:lnTo>
                    <a:pt x="109" y="166"/>
                  </a:lnTo>
                  <a:lnTo>
                    <a:pt x="111" y="166"/>
                  </a:lnTo>
                  <a:lnTo>
                    <a:pt x="113" y="166"/>
                  </a:lnTo>
                  <a:lnTo>
                    <a:pt x="114" y="166"/>
                  </a:lnTo>
                  <a:lnTo>
                    <a:pt x="115" y="166"/>
                  </a:lnTo>
                  <a:lnTo>
                    <a:pt x="116" y="166"/>
                  </a:lnTo>
                  <a:lnTo>
                    <a:pt x="119" y="166"/>
                  </a:lnTo>
                  <a:lnTo>
                    <a:pt x="117" y="166"/>
                  </a:lnTo>
                  <a:lnTo>
                    <a:pt x="116" y="165"/>
                  </a:lnTo>
                  <a:lnTo>
                    <a:pt x="117" y="165"/>
                  </a:lnTo>
                  <a:lnTo>
                    <a:pt x="119" y="163"/>
                  </a:lnTo>
                  <a:lnTo>
                    <a:pt x="120" y="163"/>
                  </a:lnTo>
                  <a:lnTo>
                    <a:pt x="119" y="163"/>
                  </a:lnTo>
                  <a:lnTo>
                    <a:pt x="117" y="163"/>
                  </a:lnTo>
                  <a:lnTo>
                    <a:pt x="117" y="165"/>
                  </a:lnTo>
                  <a:lnTo>
                    <a:pt x="116" y="165"/>
                  </a:lnTo>
                  <a:lnTo>
                    <a:pt x="115" y="166"/>
                  </a:lnTo>
                  <a:lnTo>
                    <a:pt x="114" y="166"/>
                  </a:lnTo>
                  <a:lnTo>
                    <a:pt x="114" y="165"/>
                  </a:lnTo>
                  <a:lnTo>
                    <a:pt x="115" y="165"/>
                  </a:lnTo>
                  <a:lnTo>
                    <a:pt x="113" y="165"/>
                  </a:lnTo>
                  <a:lnTo>
                    <a:pt x="114" y="165"/>
                  </a:lnTo>
                  <a:lnTo>
                    <a:pt x="114" y="163"/>
                  </a:lnTo>
                  <a:lnTo>
                    <a:pt x="113" y="163"/>
                  </a:lnTo>
                  <a:lnTo>
                    <a:pt x="112" y="165"/>
                  </a:lnTo>
                  <a:lnTo>
                    <a:pt x="111" y="163"/>
                  </a:lnTo>
                  <a:lnTo>
                    <a:pt x="109" y="163"/>
                  </a:lnTo>
                  <a:lnTo>
                    <a:pt x="106" y="163"/>
                  </a:lnTo>
                  <a:lnTo>
                    <a:pt x="105" y="163"/>
                  </a:lnTo>
                  <a:lnTo>
                    <a:pt x="106" y="163"/>
                  </a:lnTo>
                  <a:lnTo>
                    <a:pt x="106" y="162"/>
                  </a:lnTo>
                  <a:lnTo>
                    <a:pt x="105" y="162"/>
                  </a:lnTo>
                  <a:lnTo>
                    <a:pt x="105" y="161"/>
                  </a:lnTo>
                  <a:lnTo>
                    <a:pt x="106" y="161"/>
                  </a:lnTo>
                  <a:lnTo>
                    <a:pt x="107" y="161"/>
                  </a:lnTo>
                  <a:lnTo>
                    <a:pt x="108" y="161"/>
                  </a:lnTo>
                  <a:lnTo>
                    <a:pt x="108" y="162"/>
                  </a:lnTo>
                  <a:lnTo>
                    <a:pt x="109" y="162"/>
                  </a:lnTo>
                  <a:lnTo>
                    <a:pt x="111" y="162"/>
                  </a:lnTo>
                  <a:lnTo>
                    <a:pt x="109" y="161"/>
                  </a:lnTo>
                  <a:lnTo>
                    <a:pt x="108" y="161"/>
                  </a:lnTo>
                  <a:lnTo>
                    <a:pt x="107" y="161"/>
                  </a:lnTo>
                  <a:lnTo>
                    <a:pt x="106" y="160"/>
                  </a:lnTo>
                  <a:lnTo>
                    <a:pt x="107" y="160"/>
                  </a:lnTo>
                  <a:lnTo>
                    <a:pt x="107" y="159"/>
                  </a:lnTo>
                  <a:lnTo>
                    <a:pt x="108" y="159"/>
                  </a:lnTo>
                  <a:lnTo>
                    <a:pt x="109" y="159"/>
                  </a:lnTo>
                  <a:lnTo>
                    <a:pt x="113" y="159"/>
                  </a:lnTo>
                  <a:lnTo>
                    <a:pt x="111" y="159"/>
                  </a:lnTo>
                  <a:lnTo>
                    <a:pt x="108" y="158"/>
                  </a:lnTo>
                  <a:lnTo>
                    <a:pt x="108" y="156"/>
                  </a:lnTo>
                  <a:lnTo>
                    <a:pt x="108" y="155"/>
                  </a:lnTo>
                  <a:lnTo>
                    <a:pt x="109" y="155"/>
                  </a:lnTo>
                  <a:lnTo>
                    <a:pt x="111" y="155"/>
                  </a:lnTo>
                  <a:lnTo>
                    <a:pt x="112" y="154"/>
                  </a:lnTo>
                  <a:lnTo>
                    <a:pt x="114" y="154"/>
                  </a:lnTo>
                  <a:lnTo>
                    <a:pt x="115" y="154"/>
                  </a:lnTo>
                  <a:lnTo>
                    <a:pt x="119" y="154"/>
                  </a:lnTo>
                  <a:lnTo>
                    <a:pt x="120" y="154"/>
                  </a:lnTo>
                  <a:lnTo>
                    <a:pt x="122" y="155"/>
                  </a:lnTo>
                  <a:lnTo>
                    <a:pt x="123" y="155"/>
                  </a:lnTo>
                  <a:lnTo>
                    <a:pt x="124" y="155"/>
                  </a:lnTo>
                  <a:lnTo>
                    <a:pt x="126" y="155"/>
                  </a:lnTo>
                  <a:lnTo>
                    <a:pt x="126" y="156"/>
                  </a:lnTo>
                  <a:lnTo>
                    <a:pt x="127" y="156"/>
                  </a:lnTo>
                  <a:lnTo>
                    <a:pt x="127" y="158"/>
                  </a:lnTo>
                  <a:lnTo>
                    <a:pt x="128" y="158"/>
                  </a:lnTo>
                  <a:lnTo>
                    <a:pt x="128" y="159"/>
                  </a:lnTo>
                  <a:close/>
                  <a:moveTo>
                    <a:pt x="112" y="153"/>
                  </a:moveTo>
                  <a:lnTo>
                    <a:pt x="109" y="153"/>
                  </a:lnTo>
                  <a:lnTo>
                    <a:pt x="108" y="153"/>
                  </a:lnTo>
                  <a:lnTo>
                    <a:pt x="108" y="152"/>
                  </a:lnTo>
                  <a:lnTo>
                    <a:pt x="109" y="152"/>
                  </a:lnTo>
                  <a:lnTo>
                    <a:pt x="111" y="152"/>
                  </a:lnTo>
                  <a:lnTo>
                    <a:pt x="112" y="153"/>
                  </a:lnTo>
                  <a:close/>
                  <a:moveTo>
                    <a:pt x="397" y="151"/>
                  </a:moveTo>
                  <a:lnTo>
                    <a:pt x="398" y="151"/>
                  </a:lnTo>
                  <a:lnTo>
                    <a:pt x="397" y="152"/>
                  </a:lnTo>
                  <a:lnTo>
                    <a:pt x="396" y="152"/>
                  </a:lnTo>
                  <a:lnTo>
                    <a:pt x="394" y="152"/>
                  </a:lnTo>
                  <a:lnTo>
                    <a:pt x="394" y="151"/>
                  </a:lnTo>
                  <a:lnTo>
                    <a:pt x="396" y="151"/>
                  </a:lnTo>
                  <a:lnTo>
                    <a:pt x="397" y="151"/>
                  </a:lnTo>
                  <a:close/>
                  <a:moveTo>
                    <a:pt x="145" y="149"/>
                  </a:moveTo>
                  <a:lnTo>
                    <a:pt x="144" y="149"/>
                  </a:lnTo>
                  <a:lnTo>
                    <a:pt x="142" y="148"/>
                  </a:lnTo>
                  <a:lnTo>
                    <a:pt x="143" y="148"/>
                  </a:lnTo>
                  <a:lnTo>
                    <a:pt x="144" y="148"/>
                  </a:lnTo>
                  <a:lnTo>
                    <a:pt x="145" y="149"/>
                  </a:lnTo>
                  <a:close/>
                  <a:moveTo>
                    <a:pt x="384" y="146"/>
                  </a:moveTo>
                  <a:lnTo>
                    <a:pt x="385" y="146"/>
                  </a:lnTo>
                  <a:lnTo>
                    <a:pt x="387" y="146"/>
                  </a:lnTo>
                  <a:lnTo>
                    <a:pt x="386" y="146"/>
                  </a:lnTo>
                  <a:lnTo>
                    <a:pt x="386" y="147"/>
                  </a:lnTo>
                  <a:lnTo>
                    <a:pt x="385" y="147"/>
                  </a:lnTo>
                  <a:lnTo>
                    <a:pt x="384" y="148"/>
                  </a:lnTo>
                  <a:lnTo>
                    <a:pt x="383" y="148"/>
                  </a:lnTo>
                  <a:lnTo>
                    <a:pt x="382" y="148"/>
                  </a:lnTo>
                  <a:lnTo>
                    <a:pt x="382" y="147"/>
                  </a:lnTo>
                  <a:lnTo>
                    <a:pt x="383" y="146"/>
                  </a:lnTo>
                  <a:lnTo>
                    <a:pt x="384" y="146"/>
                  </a:lnTo>
                  <a:close/>
                  <a:moveTo>
                    <a:pt x="145" y="147"/>
                  </a:moveTo>
                  <a:lnTo>
                    <a:pt x="144" y="147"/>
                  </a:lnTo>
                  <a:lnTo>
                    <a:pt x="143" y="147"/>
                  </a:lnTo>
                  <a:lnTo>
                    <a:pt x="142" y="147"/>
                  </a:lnTo>
                  <a:lnTo>
                    <a:pt x="141" y="147"/>
                  </a:lnTo>
                  <a:lnTo>
                    <a:pt x="140" y="147"/>
                  </a:lnTo>
                  <a:lnTo>
                    <a:pt x="140" y="146"/>
                  </a:lnTo>
                  <a:lnTo>
                    <a:pt x="141" y="146"/>
                  </a:lnTo>
                  <a:lnTo>
                    <a:pt x="142" y="145"/>
                  </a:lnTo>
                  <a:lnTo>
                    <a:pt x="143" y="145"/>
                  </a:lnTo>
                  <a:lnTo>
                    <a:pt x="143" y="146"/>
                  </a:lnTo>
                  <a:lnTo>
                    <a:pt x="144" y="146"/>
                  </a:lnTo>
                  <a:lnTo>
                    <a:pt x="145" y="146"/>
                  </a:lnTo>
                  <a:lnTo>
                    <a:pt x="145" y="147"/>
                  </a:lnTo>
                  <a:close/>
                  <a:moveTo>
                    <a:pt x="404" y="148"/>
                  </a:moveTo>
                  <a:lnTo>
                    <a:pt x="405" y="148"/>
                  </a:lnTo>
                  <a:lnTo>
                    <a:pt x="406" y="148"/>
                  </a:lnTo>
                  <a:lnTo>
                    <a:pt x="406" y="149"/>
                  </a:lnTo>
                  <a:lnTo>
                    <a:pt x="405" y="149"/>
                  </a:lnTo>
                  <a:lnTo>
                    <a:pt x="403" y="149"/>
                  </a:lnTo>
                  <a:lnTo>
                    <a:pt x="401" y="151"/>
                  </a:lnTo>
                  <a:lnTo>
                    <a:pt x="400" y="151"/>
                  </a:lnTo>
                  <a:lnTo>
                    <a:pt x="399" y="151"/>
                  </a:lnTo>
                  <a:lnTo>
                    <a:pt x="398" y="151"/>
                  </a:lnTo>
                  <a:lnTo>
                    <a:pt x="397" y="151"/>
                  </a:lnTo>
                  <a:lnTo>
                    <a:pt x="396" y="151"/>
                  </a:lnTo>
                  <a:lnTo>
                    <a:pt x="394" y="151"/>
                  </a:lnTo>
                  <a:lnTo>
                    <a:pt x="393" y="151"/>
                  </a:lnTo>
                  <a:lnTo>
                    <a:pt x="392" y="151"/>
                  </a:lnTo>
                  <a:lnTo>
                    <a:pt x="389" y="152"/>
                  </a:lnTo>
                  <a:lnTo>
                    <a:pt x="389" y="151"/>
                  </a:lnTo>
                  <a:lnTo>
                    <a:pt x="389" y="152"/>
                  </a:lnTo>
                  <a:lnTo>
                    <a:pt x="387" y="152"/>
                  </a:lnTo>
                  <a:lnTo>
                    <a:pt x="384" y="152"/>
                  </a:lnTo>
                  <a:lnTo>
                    <a:pt x="380" y="152"/>
                  </a:lnTo>
                  <a:lnTo>
                    <a:pt x="377" y="153"/>
                  </a:lnTo>
                  <a:lnTo>
                    <a:pt x="377" y="152"/>
                  </a:lnTo>
                  <a:lnTo>
                    <a:pt x="378" y="152"/>
                  </a:lnTo>
                  <a:lnTo>
                    <a:pt x="378" y="151"/>
                  </a:lnTo>
                  <a:lnTo>
                    <a:pt x="379" y="149"/>
                  </a:lnTo>
                  <a:lnTo>
                    <a:pt x="382" y="149"/>
                  </a:lnTo>
                  <a:lnTo>
                    <a:pt x="383" y="149"/>
                  </a:lnTo>
                  <a:lnTo>
                    <a:pt x="383" y="148"/>
                  </a:lnTo>
                  <a:lnTo>
                    <a:pt x="384" y="148"/>
                  </a:lnTo>
                  <a:lnTo>
                    <a:pt x="385" y="148"/>
                  </a:lnTo>
                  <a:lnTo>
                    <a:pt x="386" y="147"/>
                  </a:lnTo>
                  <a:lnTo>
                    <a:pt x="387" y="147"/>
                  </a:lnTo>
                  <a:lnTo>
                    <a:pt x="389" y="146"/>
                  </a:lnTo>
                  <a:lnTo>
                    <a:pt x="393" y="146"/>
                  </a:lnTo>
                  <a:lnTo>
                    <a:pt x="397" y="146"/>
                  </a:lnTo>
                  <a:lnTo>
                    <a:pt x="398" y="145"/>
                  </a:lnTo>
                  <a:lnTo>
                    <a:pt x="399" y="145"/>
                  </a:lnTo>
                  <a:lnTo>
                    <a:pt x="403" y="144"/>
                  </a:lnTo>
                  <a:lnTo>
                    <a:pt x="404" y="144"/>
                  </a:lnTo>
                  <a:lnTo>
                    <a:pt x="403" y="144"/>
                  </a:lnTo>
                  <a:lnTo>
                    <a:pt x="403" y="145"/>
                  </a:lnTo>
                  <a:lnTo>
                    <a:pt x="405" y="146"/>
                  </a:lnTo>
                  <a:lnTo>
                    <a:pt x="406" y="147"/>
                  </a:lnTo>
                  <a:lnTo>
                    <a:pt x="405" y="147"/>
                  </a:lnTo>
                  <a:lnTo>
                    <a:pt x="406" y="147"/>
                  </a:lnTo>
                  <a:lnTo>
                    <a:pt x="405" y="147"/>
                  </a:lnTo>
                  <a:lnTo>
                    <a:pt x="404" y="147"/>
                  </a:lnTo>
                  <a:lnTo>
                    <a:pt x="404" y="148"/>
                  </a:lnTo>
                  <a:close/>
                  <a:moveTo>
                    <a:pt x="405" y="144"/>
                  </a:moveTo>
                  <a:lnTo>
                    <a:pt x="406" y="144"/>
                  </a:lnTo>
                  <a:lnTo>
                    <a:pt x="406" y="145"/>
                  </a:lnTo>
                  <a:lnTo>
                    <a:pt x="407" y="145"/>
                  </a:lnTo>
                  <a:lnTo>
                    <a:pt x="406" y="145"/>
                  </a:lnTo>
                  <a:lnTo>
                    <a:pt x="405" y="145"/>
                  </a:lnTo>
                  <a:lnTo>
                    <a:pt x="405" y="144"/>
                  </a:lnTo>
                  <a:lnTo>
                    <a:pt x="404" y="144"/>
                  </a:lnTo>
                  <a:lnTo>
                    <a:pt x="405" y="144"/>
                  </a:lnTo>
                  <a:close/>
                  <a:moveTo>
                    <a:pt x="128" y="145"/>
                  </a:moveTo>
                  <a:lnTo>
                    <a:pt x="126" y="145"/>
                  </a:lnTo>
                  <a:lnTo>
                    <a:pt x="124" y="144"/>
                  </a:lnTo>
                  <a:lnTo>
                    <a:pt x="123" y="144"/>
                  </a:lnTo>
                  <a:lnTo>
                    <a:pt x="124" y="142"/>
                  </a:lnTo>
                  <a:lnTo>
                    <a:pt x="126" y="142"/>
                  </a:lnTo>
                  <a:lnTo>
                    <a:pt x="126" y="141"/>
                  </a:lnTo>
                  <a:lnTo>
                    <a:pt x="127" y="141"/>
                  </a:lnTo>
                  <a:lnTo>
                    <a:pt x="128" y="141"/>
                  </a:lnTo>
                  <a:lnTo>
                    <a:pt x="129" y="141"/>
                  </a:lnTo>
                  <a:lnTo>
                    <a:pt x="129" y="142"/>
                  </a:lnTo>
                  <a:lnTo>
                    <a:pt x="129" y="144"/>
                  </a:lnTo>
                  <a:lnTo>
                    <a:pt x="128" y="145"/>
                  </a:lnTo>
                  <a:close/>
                  <a:moveTo>
                    <a:pt x="137" y="142"/>
                  </a:moveTo>
                  <a:lnTo>
                    <a:pt x="134" y="142"/>
                  </a:lnTo>
                  <a:lnTo>
                    <a:pt x="133" y="142"/>
                  </a:lnTo>
                  <a:lnTo>
                    <a:pt x="133" y="141"/>
                  </a:lnTo>
                  <a:lnTo>
                    <a:pt x="133" y="140"/>
                  </a:lnTo>
                  <a:lnTo>
                    <a:pt x="134" y="140"/>
                  </a:lnTo>
                  <a:lnTo>
                    <a:pt x="135" y="140"/>
                  </a:lnTo>
                  <a:lnTo>
                    <a:pt x="138" y="140"/>
                  </a:lnTo>
                  <a:lnTo>
                    <a:pt x="141" y="140"/>
                  </a:lnTo>
                  <a:lnTo>
                    <a:pt x="141" y="141"/>
                  </a:lnTo>
                  <a:lnTo>
                    <a:pt x="140" y="141"/>
                  </a:lnTo>
                  <a:lnTo>
                    <a:pt x="138" y="141"/>
                  </a:lnTo>
                  <a:lnTo>
                    <a:pt x="138" y="142"/>
                  </a:lnTo>
                  <a:lnTo>
                    <a:pt x="137" y="142"/>
                  </a:lnTo>
                  <a:close/>
                  <a:moveTo>
                    <a:pt x="136" y="137"/>
                  </a:moveTo>
                  <a:lnTo>
                    <a:pt x="137" y="137"/>
                  </a:lnTo>
                  <a:lnTo>
                    <a:pt x="140" y="137"/>
                  </a:lnTo>
                  <a:lnTo>
                    <a:pt x="138" y="137"/>
                  </a:lnTo>
                  <a:lnTo>
                    <a:pt x="137" y="137"/>
                  </a:lnTo>
                  <a:lnTo>
                    <a:pt x="136" y="138"/>
                  </a:lnTo>
                  <a:lnTo>
                    <a:pt x="135" y="138"/>
                  </a:lnTo>
                  <a:lnTo>
                    <a:pt x="134" y="138"/>
                  </a:lnTo>
                  <a:lnTo>
                    <a:pt x="133" y="138"/>
                  </a:lnTo>
                  <a:lnTo>
                    <a:pt x="131" y="138"/>
                  </a:lnTo>
                  <a:lnTo>
                    <a:pt x="133" y="137"/>
                  </a:lnTo>
                  <a:lnTo>
                    <a:pt x="135" y="137"/>
                  </a:lnTo>
                  <a:lnTo>
                    <a:pt x="136" y="137"/>
                  </a:lnTo>
                  <a:close/>
                  <a:moveTo>
                    <a:pt x="113" y="134"/>
                  </a:moveTo>
                  <a:lnTo>
                    <a:pt x="112" y="134"/>
                  </a:lnTo>
                  <a:lnTo>
                    <a:pt x="111" y="133"/>
                  </a:lnTo>
                  <a:lnTo>
                    <a:pt x="112" y="133"/>
                  </a:lnTo>
                  <a:lnTo>
                    <a:pt x="113" y="133"/>
                  </a:lnTo>
                  <a:lnTo>
                    <a:pt x="114" y="133"/>
                  </a:lnTo>
                  <a:lnTo>
                    <a:pt x="115" y="133"/>
                  </a:lnTo>
                  <a:lnTo>
                    <a:pt x="114" y="134"/>
                  </a:lnTo>
                  <a:lnTo>
                    <a:pt x="113" y="134"/>
                  </a:lnTo>
                  <a:close/>
                  <a:moveTo>
                    <a:pt x="121" y="128"/>
                  </a:moveTo>
                  <a:lnTo>
                    <a:pt x="120" y="128"/>
                  </a:lnTo>
                  <a:lnTo>
                    <a:pt x="119" y="128"/>
                  </a:lnTo>
                  <a:lnTo>
                    <a:pt x="119" y="130"/>
                  </a:lnTo>
                  <a:lnTo>
                    <a:pt x="117" y="130"/>
                  </a:lnTo>
                  <a:lnTo>
                    <a:pt x="116" y="130"/>
                  </a:lnTo>
                  <a:lnTo>
                    <a:pt x="115" y="130"/>
                  </a:lnTo>
                  <a:lnTo>
                    <a:pt x="114" y="130"/>
                  </a:lnTo>
                  <a:lnTo>
                    <a:pt x="115" y="128"/>
                  </a:lnTo>
                  <a:lnTo>
                    <a:pt x="117" y="128"/>
                  </a:lnTo>
                  <a:lnTo>
                    <a:pt x="116" y="128"/>
                  </a:lnTo>
                  <a:lnTo>
                    <a:pt x="115" y="128"/>
                  </a:lnTo>
                  <a:lnTo>
                    <a:pt x="116" y="128"/>
                  </a:lnTo>
                  <a:lnTo>
                    <a:pt x="117" y="128"/>
                  </a:lnTo>
                  <a:lnTo>
                    <a:pt x="119" y="127"/>
                  </a:lnTo>
                  <a:lnTo>
                    <a:pt x="120" y="127"/>
                  </a:lnTo>
                  <a:lnTo>
                    <a:pt x="121" y="127"/>
                  </a:lnTo>
                  <a:lnTo>
                    <a:pt x="122" y="127"/>
                  </a:lnTo>
                  <a:lnTo>
                    <a:pt x="121" y="127"/>
                  </a:lnTo>
                  <a:lnTo>
                    <a:pt x="121" y="128"/>
                  </a:lnTo>
                  <a:close/>
                  <a:moveTo>
                    <a:pt x="119" y="123"/>
                  </a:moveTo>
                  <a:lnTo>
                    <a:pt x="117" y="123"/>
                  </a:lnTo>
                  <a:lnTo>
                    <a:pt x="116" y="124"/>
                  </a:lnTo>
                  <a:lnTo>
                    <a:pt x="116" y="123"/>
                  </a:lnTo>
                  <a:lnTo>
                    <a:pt x="115" y="123"/>
                  </a:lnTo>
                  <a:lnTo>
                    <a:pt x="115" y="124"/>
                  </a:lnTo>
                  <a:lnTo>
                    <a:pt x="114" y="124"/>
                  </a:lnTo>
                  <a:lnTo>
                    <a:pt x="113" y="124"/>
                  </a:lnTo>
                  <a:lnTo>
                    <a:pt x="113" y="123"/>
                  </a:lnTo>
                  <a:lnTo>
                    <a:pt x="114" y="123"/>
                  </a:lnTo>
                  <a:lnTo>
                    <a:pt x="115" y="123"/>
                  </a:lnTo>
                  <a:lnTo>
                    <a:pt x="116" y="123"/>
                  </a:lnTo>
                  <a:lnTo>
                    <a:pt x="117" y="121"/>
                  </a:lnTo>
                  <a:lnTo>
                    <a:pt x="117" y="123"/>
                  </a:lnTo>
                  <a:lnTo>
                    <a:pt x="119" y="121"/>
                  </a:lnTo>
                  <a:lnTo>
                    <a:pt x="119" y="123"/>
                  </a:lnTo>
                  <a:close/>
                  <a:moveTo>
                    <a:pt x="126" y="121"/>
                  </a:moveTo>
                  <a:lnTo>
                    <a:pt x="124" y="121"/>
                  </a:lnTo>
                  <a:lnTo>
                    <a:pt x="124" y="123"/>
                  </a:lnTo>
                  <a:lnTo>
                    <a:pt x="123" y="123"/>
                  </a:lnTo>
                  <a:lnTo>
                    <a:pt x="122" y="123"/>
                  </a:lnTo>
                  <a:lnTo>
                    <a:pt x="121" y="124"/>
                  </a:lnTo>
                  <a:lnTo>
                    <a:pt x="120" y="124"/>
                  </a:lnTo>
                  <a:lnTo>
                    <a:pt x="120" y="125"/>
                  </a:lnTo>
                  <a:lnTo>
                    <a:pt x="120" y="124"/>
                  </a:lnTo>
                  <a:lnTo>
                    <a:pt x="119" y="125"/>
                  </a:lnTo>
                  <a:lnTo>
                    <a:pt x="117" y="125"/>
                  </a:lnTo>
                  <a:lnTo>
                    <a:pt x="119" y="125"/>
                  </a:lnTo>
                  <a:lnTo>
                    <a:pt x="119" y="124"/>
                  </a:lnTo>
                  <a:lnTo>
                    <a:pt x="117" y="124"/>
                  </a:lnTo>
                  <a:lnTo>
                    <a:pt x="116" y="124"/>
                  </a:lnTo>
                  <a:lnTo>
                    <a:pt x="115" y="124"/>
                  </a:lnTo>
                  <a:lnTo>
                    <a:pt x="116" y="124"/>
                  </a:lnTo>
                  <a:lnTo>
                    <a:pt x="117" y="124"/>
                  </a:lnTo>
                  <a:lnTo>
                    <a:pt x="119" y="123"/>
                  </a:lnTo>
                  <a:lnTo>
                    <a:pt x="120" y="123"/>
                  </a:lnTo>
                  <a:lnTo>
                    <a:pt x="121" y="121"/>
                  </a:lnTo>
                  <a:lnTo>
                    <a:pt x="123" y="121"/>
                  </a:lnTo>
                  <a:lnTo>
                    <a:pt x="124" y="121"/>
                  </a:lnTo>
                  <a:lnTo>
                    <a:pt x="123" y="121"/>
                  </a:lnTo>
                  <a:lnTo>
                    <a:pt x="126" y="121"/>
                  </a:lnTo>
                  <a:close/>
                  <a:moveTo>
                    <a:pt x="426" y="120"/>
                  </a:moveTo>
                  <a:lnTo>
                    <a:pt x="427" y="121"/>
                  </a:lnTo>
                  <a:lnTo>
                    <a:pt x="428" y="121"/>
                  </a:lnTo>
                  <a:lnTo>
                    <a:pt x="433" y="121"/>
                  </a:lnTo>
                  <a:lnTo>
                    <a:pt x="434" y="121"/>
                  </a:lnTo>
                  <a:lnTo>
                    <a:pt x="434" y="123"/>
                  </a:lnTo>
                  <a:lnTo>
                    <a:pt x="435" y="123"/>
                  </a:lnTo>
                  <a:lnTo>
                    <a:pt x="436" y="124"/>
                  </a:lnTo>
                  <a:lnTo>
                    <a:pt x="437" y="124"/>
                  </a:lnTo>
                  <a:lnTo>
                    <a:pt x="439" y="124"/>
                  </a:lnTo>
                  <a:lnTo>
                    <a:pt x="440" y="124"/>
                  </a:lnTo>
                  <a:lnTo>
                    <a:pt x="440" y="125"/>
                  </a:lnTo>
                  <a:lnTo>
                    <a:pt x="441" y="125"/>
                  </a:lnTo>
                  <a:lnTo>
                    <a:pt x="442" y="125"/>
                  </a:lnTo>
                  <a:lnTo>
                    <a:pt x="442" y="126"/>
                  </a:lnTo>
                  <a:lnTo>
                    <a:pt x="441" y="126"/>
                  </a:lnTo>
                  <a:lnTo>
                    <a:pt x="443" y="126"/>
                  </a:lnTo>
                  <a:lnTo>
                    <a:pt x="444" y="126"/>
                  </a:lnTo>
                  <a:lnTo>
                    <a:pt x="443" y="126"/>
                  </a:lnTo>
                  <a:lnTo>
                    <a:pt x="443" y="127"/>
                  </a:lnTo>
                  <a:lnTo>
                    <a:pt x="444" y="127"/>
                  </a:lnTo>
                  <a:lnTo>
                    <a:pt x="443" y="127"/>
                  </a:lnTo>
                  <a:lnTo>
                    <a:pt x="442" y="127"/>
                  </a:lnTo>
                  <a:lnTo>
                    <a:pt x="442" y="126"/>
                  </a:lnTo>
                  <a:lnTo>
                    <a:pt x="441" y="126"/>
                  </a:lnTo>
                  <a:lnTo>
                    <a:pt x="440" y="126"/>
                  </a:lnTo>
                  <a:lnTo>
                    <a:pt x="437" y="126"/>
                  </a:lnTo>
                  <a:lnTo>
                    <a:pt x="436" y="126"/>
                  </a:lnTo>
                  <a:lnTo>
                    <a:pt x="436" y="127"/>
                  </a:lnTo>
                  <a:lnTo>
                    <a:pt x="440" y="128"/>
                  </a:lnTo>
                  <a:lnTo>
                    <a:pt x="441" y="128"/>
                  </a:lnTo>
                  <a:lnTo>
                    <a:pt x="442" y="128"/>
                  </a:lnTo>
                  <a:lnTo>
                    <a:pt x="441" y="130"/>
                  </a:lnTo>
                  <a:lnTo>
                    <a:pt x="441" y="131"/>
                  </a:lnTo>
                  <a:lnTo>
                    <a:pt x="440" y="131"/>
                  </a:lnTo>
                  <a:lnTo>
                    <a:pt x="437" y="131"/>
                  </a:lnTo>
                  <a:lnTo>
                    <a:pt x="436" y="130"/>
                  </a:lnTo>
                  <a:lnTo>
                    <a:pt x="437" y="130"/>
                  </a:lnTo>
                  <a:lnTo>
                    <a:pt x="436" y="130"/>
                  </a:lnTo>
                  <a:lnTo>
                    <a:pt x="435" y="130"/>
                  </a:lnTo>
                  <a:lnTo>
                    <a:pt x="434" y="128"/>
                  </a:lnTo>
                  <a:lnTo>
                    <a:pt x="433" y="128"/>
                  </a:lnTo>
                  <a:lnTo>
                    <a:pt x="429" y="127"/>
                  </a:lnTo>
                  <a:lnTo>
                    <a:pt x="427" y="126"/>
                  </a:lnTo>
                  <a:lnTo>
                    <a:pt x="426" y="126"/>
                  </a:lnTo>
                  <a:lnTo>
                    <a:pt x="425" y="126"/>
                  </a:lnTo>
                  <a:lnTo>
                    <a:pt x="424" y="126"/>
                  </a:lnTo>
                  <a:lnTo>
                    <a:pt x="424" y="125"/>
                  </a:lnTo>
                  <a:lnTo>
                    <a:pt x="422" y="125"/>
                  </a:lnTo>
                  <a:lnTo>
                    <a:pt x="421" y="125"/>
                  </a:lnTo>
                  <a:lnTo>
                    <a:pt x="421" y="124"/>
                  </a:lnTo>
                  <a:lnTo>
                    <a:pt x="421" y="123"/>
                  </a:lnTo>
                  <a:lnTo>
                    <a:pt x="421" y="121"/>
                  </a:lnTo>
                  <a:lnTo>
                    <a:pt x="420" y="121"/>
                  </a:lnTo>
                  <a:lnTo>
                    <a:pt x="421" y="121"/>
                  </a:lnTo>
                  <a:lnTo>
                    <a:pt x="426" y="120"/>
                  </a:lnTo>
                  <a:close/>
                  <a:moveTo>
                    <a:pt x="418" y="120"/>
                  </a:moveTo>
                  <a:lnTo>
                    <a:pt x="417" y="121"/>
                  </a:lnTo>
                  <a:lnTo>
                    <a:pt x="415" y="123"/>
                  </a:lnTo>
                  <a:lnTo>
                    <a:pt x="415" y="121"/>
                  </a:lnTo>
                  <a:lnTo>
                    <a:pt x="414" y="121"/>
                  </a:lnTo>
                  <a:lnTo>
                    <a:pt x="413" y="121"/>
                  </a:lnTo>
                  <a:lnTo>
                    <a:pt x="412" y="121"/>
                  </a:lnTo>
                  <a:lnTo>
                    <a:pt x="413" y="121"/>
                  </a:lnTo>
                  <a:lnTo>
                    <a:pt x="414" y="121"/>
                  </a:lnTo>
                  <a:lnTo>
                    <a:pt x="414" y="120"/>
                  </a:lnTo>
                  <a:lnTo>
                    <a:pt x="415" y="120"/>
                  </a:lnTo>
                  <a:lnTo>
                    <a:pt x="418" y="120"/>
                  </a:lnTo>
                  <a:close/>
                  <a:moveTo>
                    <a:pt x="122" y="119"/>
                  </a:moveTo>
                  <a:lnTo>
                    <a:pt x="124" y="119"/>
                  </a:lnTo>
                  <a:lnTo>
                    <a:pt x="126" y="119"/>
                  </a:lnTo>
                  <a:lnTo>
                    <a:pt x="126" y="120"/>
                  </a:lnTo>
                  <a:lnTo>
                    <a:pt x="124" y="120"/>
                  </a:lnTo>
                  <a:lnTo>
                    <a:pt x="123" y="120"/>
                  </a:lnTo>
                  <a:lnTo>
                    <a:pt x="123" y="119"/>
                  </a:lnTo>
                  <a:lnTo>
                    <a:pt x="122" y="119"/>
                  </a:lnTo>
                  <a:lnTo>
                    <a:pt x="122" y="120"/>
                  </a:lnTo>
                  <a:lnTo>
                    <a:pt x="121" y="120"/>
                  </a:lnTo>
                  <a:lnTo>
                    <a:pt x="121" y="119"/>
                  </a:lnTo>
                  <a:lnTo>
                    <a:pt x="120" y="119"/>
                  </a:lnTo>
                  <a:lnTo>
                    <a:pt x="121" y="119"/>
                  </a:lnTo>
                  <a:lnTo>
                    <a:pt x="122" y="119"/>
                  </a:lnTo>
                  <a:close/>
                  <a:moveTo>
                    <a:pt x="433" y="118"/>
                  </a:moveTo>
                  <a:lnTo>
                    <a:pt x="436" y="119"/>
                  </a:lnTo>
                  <a:lnTo>
                    <a:pt x="437" y="119"/>
                  </a:lnTo>
                  <a:lnTo>
                    <a:pt x="442" y="119"/>
                  </a:lnTo>
                  <a:lnTo>
                    <a:pt x="443" y="120"/>
                  </a:lnTo>
                  <a:lnTo>
                    <a:pt x="444" y="120"/>
                  </a:lnTo>
                  <a:lnTo>
                    <a:pt x="446" y="120"/>
                  </a:lnTo>
                  <a:lnTo>
                    <a:pt x="444" y="120"/>
                  </a:lnTo>
                  <a:lnTo>
                    <a:pt x="444" y="121"/>
                  </a:lnTo>
                  <a:lnTo>
                    <a:pt x="443" y="121"/>
                  </a:lnTo>
                  <a:lnTo>
                    <a:pt x="442" y="121"/>
                  </a:lnTo>
                  <a:lnTo>
                    <a:pt x="443" y="121"/>
                  </a:lnTo>
                  <a:lnTo>
                    <a:pt x="444" y="121"/>
                  </a:lnTo>
                  <a:lnTo>
                    <a:pt x="444" y="123"/>
                  </a:lnTo>
                  <a:lnTo>
                    <a:pt x="446" y="123"/>
                  </a:lnTo>
                  <a:lnTo>
                    <a:pt x="444" y="123"/>
                  </a:lnTo>
                  <a:lnTo>
                    <a:pt x="444" y="124"/>
                  </a:lnTo>
                  <a:lnTo>
                    <a:pt x="443" y="123"/>
                  </a:lnTo>
                  <a:lnTo>
                    <a:pt x="442" y="123"/>
                  </a:lnTo>
                  <a:lnTo>
                    <a:pt x="441" y="123"/>
                  </a:lnTo>
                  <a:lnTo>
                    <a:pt x="437" y="123"/>
                  </a:lnTo>
                  <a:lnTo>
                    <a:pt x="439" y="123"/>
                  </a:lnTo>
                  <a:lnTo>
                    <a:pt x="437" y="123"/>
                  </a:lnTo>
                  <a:lnTo>
                    <a:pt x="436" y="123"/>
                  </a:lnTo>
                  <a:lnTo>
                    <a:pt x="437" y="123"/>
                  </a:lnTo>
                  <a:lnTo>
                    <a:pt x="437" y="121"/>
                  </a:lnTo>
                  <a:lnTo>
                    <a:pt x="436" y="121"/>
                  </a:lnTo>
                  <a:lnTo>
                    <a:pt x="433" y="120"/>
                  </a:lnTo>
                  <a:lnTo>
                    <a:pt x="433" y="121"/>
                  </a:lnTo>
                  <a:lnTo>
                    <a:pt x="432" y="120"/>
                  </a:lnTo>
                  <a:lnTo>
                    <a:pt x="431" y="120"/>
                  </a:lnTo>
                  <a:lnTo>
                    <a:pt x="429" y="121"/>
                  </a:lnTo>
                  <a:lnTo>
                    <a:pt x="428" y="120"/>
                  </a:lnTo>
                  <a:lnTo>
                    <a:pt x="427" y="120"/>
                  </a:lnTo>
                  <a:lnTo>
                    <a:pt x="424" y="120"/>
                  </a:lnTo>
                  <a:lnTo>
                    <a:pt x="420" y="120"/>
                  </a:lnTo>
                  <a:lnTo>
                    <a:pt x="420" y="119"/>
                  </a:lnTo>
                  <a:lnTo>
                    <a:pt x="424" y="119"/>
                  </a:lnTo>
                  <a:lnTo>
                    <a:pt x="428" y="119"/>
                  </a:lnTo>
                  <a:lnTo>
                    <a:pt x="431" y="119"/>
                  </a:lnTo>
                  <a:lnTo>
                    <a:pt x="433" y="118"/>
                  </a:lnTo>
                  <a:close/>
                  <a:moveTo>
                    <a:pt x="451" y="118"/>
                  </a:moveTo>
                  <a:lnTo>
                    <a:pt x="450" y="118"/>
                  </a:lnTo>
                  <a:lnTo>
                    <a:pt x="451" y="118"/>
                  </a:lnTo>
                  <a:lnTo>
                    <a:pt x="451" y="117"/>
                  </a:lnTo>
                  <a:lnTo>
                    <a:pt x="453" y="118"/>
                  </a:lnTo>
                  <a:lnTo>
                    <a:pt x="454" y="118"/>
                  </a:lnTo>
                  <a:lnTo>
                    <a:pt x="453" y="118"/>
                  </a:lnTo>
                  <a:lnTo>
                    <a:pt x="451" y="118"/>
                  </a:lnTo>
                  <a:close/>
                  <a:moveTo>
                    <a:pt x="427" y="114"/>
                  </a:moveTo>
                  <a:lnTo>
                    <a:pt x="431" y="116"/>
                  </a:lnTo>
                  <a:lnTo>
                    <a:pt x="434" y="116"/>
                  </a:lnTo>
                  <a:lnTo>
                    <a:pt x="434" y="117"/>
                  </a:lnTo>
                  <a:lnTo>
                    <a:pt x="433" y="117"/>
                  </a:lnTo>
                  <a:lnTo>
                    <a:pt x="429" y="116"/>
                  </a:lnTo>
                  <a:lnTo>
                    <a:pt x="426" y="116"/>
                  </a:lnTo>
                  <a:lnTo>
                    <a:pt x="421" y="116"/>
                  </a:lnTo>
                  <a:lnTo>
                    <a:pt x="418" y="116"/>
                  </a:lnTo>
                  <a:lnTo>
                    <a:pt x="417" y="116"/>
                  </a:lnTo>
                  <a:lnTo>
                    <a:pt x="418" y="116"/>
                  </a:lnTo>
                  <a:lnTo>
                    <a:pt x="419" y="116"/>
                  </a:lnTo>
                  <a:lnTo>
                    <a:pt x="422" y="116"/>
                  </a:lnTo>
                  <a:lnTo>
                    <a:pt x="424" y="116"/>
                  </a:lnTo>
                  <a:lnTo>
                    <a:pt x="426" y="117"/>
                  </a:lnTo>
                  <a:lnTo>
                    <a:pt x="428" y="117"/>
                  </a:lnTo>
                  <a:lnTo>
                    <a:pt x="432" y="117"/>
                  </a:lnTo>
                  <a:lnTo>
                    <a:pt x="435" y="117"/>
                  </a:lnTo>
                  <a:lnTo>
                    <a:pt x="436" y="117"/>
                  </a:lnTo>
                  <a:lnTo>
                    <a:pt x="436" y="118"/>
                  </a:lnTo>
                  <a:lnTo>
                    <a:pt x="435" y="118"/>
                  </a:lnTo>
                  <a:lnTo>
                    <a:pt x="431" y="118"/>
                  </a:lnTo>
                  <a:lnTo>
                    <a:pt x="426" y="118"/>
                  </a:lnTo>
                  <a:lnTo>
                    <a:pt x="421" y="119"/>
                  </a:lnTo>
                  <a:lnTo>
                    <a:pt x="420" y="119"/>
                  </a:lnTo>
                  <a:lnTo>
                    <a:pt x="419" y="119"/>
                  </a:lnTo>
                  <a:lnTo>
                    <a:pt x="419" y="118"/>
                  </a:lnTo>
                  <a:lnTo>
                    <a:pt x="418" y="118"/>
                  </a:lnTo>
                  <a:lnTo>
                    <a:pt x="415" y="118"/>
                  </a:lnTo>
                  <a:lnTo>
                    <a:pt x="412" y="118"/>
                  </a:lnTo>
                  <a:lnTo>
                    <a:pt x="411" y="117"/>
                  </a:lnTo>
                  <a:lnTo>
                    <a:pt x="410" y="117"/>
                  </a:lnTo>
                  <a:lnTo>
                    <a:pt x="411" y="117"/>
                  </a:lnTo>
                  <a:lnTo>
                    <a:pt x="412" y="116"/>
                  </a:lnTo>
                  <a:lnTo>
                    <a:pt x="413" y="116"/>
                  </a:lnTo>
                  <a:lnTo>
                    <a:pt x="414" y="116"/>
                  </a:lnTo>
                  <a:lnTo>
                    <a:pt x="414" y="114"/>
                  </a:lnTo>
                  <a:lnTo>
                    <a:pt x="415" y="114"/>
                  </a:lnTo>
                  <a:lnTo>
                    <a:pt x="419" y="114"/>
                  </a:lnTo>
                  <a:lnTo>
                    <a:pt x="422" y="113"/>
                  </a:lnTo>
                  <a:lnTo>
                    <a:pt x="424" y="114"/>
                  </a:lnTo>
                  <a:lnTo>
                    <a:pt x="427" y="114"/>
                  </a:lnTo>
                  <a:close/>
                  <a:moveTo>
                    <a:pt x="122" y="112"/>
                  </a:moveTo>
                  <a:lnTo>
                    <a:pt x="123" y="113"/>
                  </a:lnTo>
                  <a:lnTo>
                    <a:pt x="124" y="113"/>
                  </a:lnTo>
                  <a:lnTo>
                    <a:pt x="123" y="114"/>
                  </a:lnTo>
                  <a:lnTo>
                    <a:pt x="122" y="114"/>
                  </a:lnTo>
                  <a:lnTo>
                    <a:pt x="123" y="114"/>
                  </a:lnTo>
                  <a:lnTo>
                    <a:pt x="123" y="113"/>
                  </a:lnTo>
                  <a:lnTo>
                    <a:pt x="122" y="113"/>
                  </a:lnTo>
                  <a:lnTo>
                    <a:pt x="121" y="113"/>
                  </a:lnTo>
                  <a:lnTo>
                    <a:pt x="122" y="112"/>
                  </a:lnTo>
                  <a:lnTo>
                    <a:pt x="121" y="112"/>
                  </a:lnTo>
                  <a:lnTo>
                    <a:pt x="120" y="112"/>
                  </a:lnTo>
                  <a:lnTo>
                    <a:pt x="121" y="112"/>
                  </a:lnTo>
                  <a:lnTo>
                    <a:pt x="122" y="112"/>
                  </a:lnTo>
                  <a:close/>
                  <a:moveTo>
                    <a:pt x="121" y="109"/>
                  </a:moveTo>
                  <a:lnTo>
                    <a:pt x="123" y="109"/>
                  </a:lnTo>
                  <a:lnTo>
                    <a:pt x="122" y="109"/>
                  </a:lnTo>
                  <a:lnTo>
                    <a:pt x="121" y="109"/>
                  </a:lnTo>
                  <a:lnTo>
                    <a:pt x="120" y="109"/>
                  </a:lnTo>
                  <a:lnTo>
                    <a:pt x="120" y="110"/>
                  </a:lnTo>
                  <a:lnTo>
                    <a:pt x="119" y="110"/>
                  </a:lnTo>
                  <a:lnTo>
                    <a:pt x="119" y="109"/>
                  </a:lnTo>
                  <a:lnTo>
                    <a:pt x="120" y="109"/>
                  </a:lnTo>
                  <a:lnTo>
                    <a:pt x="116" y="109"/>
                  </a:lnTo>
                  <a:lnTo>
                    <a:pt x="117" y="109"/>
                  </a:lnTo>
                  <a:lnTo>
                    <a:pt x="116" y="109"/>
                  </a:lnTo>
                  <a:lnTo>
                    <a:pt x="117" y="107"/>
                  </a:lnTo>
                  <a:lnTo>
                    <a:pt x="121" y="109"/>
                  </a:lnTo>
                  <a:close/>
                  <a:moveTo>
                    <a:pt x="458" y="102"/>
                  </a:moveTo>
                  <a:lnTo>
                    <a:pt x="460" y="102"/>
                  </a:lnTo>
                  <a:lnTo>
                    <a:pt x="463" y="102"/>
                  </a:lnTo>
                  <a:lnTo>
                    <a:pt x="463" y="103"/>
                  </a:lnTo>
                  <a:lnTo>
                    <a:pt x="464" y="104"/>
                  </a:lnTo>
                  <a:lnTo>
                    <a:pt x="465" y="104"/>
                  </a:lnTo>
                  <a:lnTo>
                    <a:pt x="467" y="104"/>
                  </a:lnTo>
                  <a:lnTo>
                    <a:pt x="465" y="104"/>
                  </a:lnTo>
                  <a:lnTo>
                    <a:pt x="463" y="105"/>
                  </a:lnTo>
                  <a:lnTo>
                    <a:pt x="460" y="105"/>
                  </a:lnTo>
                  <a:lnTo>
                    <a:pt x="458" y="105"/>
                  </a:lnTo>
                  <a:lnTo>
                    <a:pt x="457" y="105"/>
                  </a:lnTo>
                  <a:lnTo>
                    <a:pt x="455" y="105"/>
                  </a:lnTo>
                  <a:lnTo>
                    <a:pt x="454" y="105"/>
                  </a:lnTo>
                  <a:lnTo>
                    <a:pt x="451" y="104"/>
                  </a:lnTo>
                  <a:lnTo>
                    <a:pt x="449" y="104"/>
                  </a:lnTo>
                  <a:lnTo>
                    <a:pt x="449" y="103"/>
                  </a:lnTo>
                  <a:lnTo>
                    <a:pt x="450" y="103"/>
                  </a:lnTo>
                  <a:lnTo>
                    <a:pt x="454" y="102"/>
                  </a:lnTo>
                  <a:lnTo>
                    <a:pt x="456" y="100"/>
                  </a:lnTo>
                  <a:lnTo>
                    <a:pt x="458" y="100"/>
                  </a:lnTo>
                  <a:lnTo>
                    <a:pt x="458" y="102"/>
                  </a:lnTo>
                  <a:close/>
                  <a:moveTo>
                    <a:pt x="123" y="100"/>
                  </a:moveTo>
                  <a:lnTo>
                    <a:pt x="121" y="100"/>
                  </a:lnTo>
                  <a:lnTo>
                    <a:pt x="117" y="100"/>
                  </a:lnTo>
                  <a:lnTo>
                    <a:pt x="116" y="100"/>
                  </a:lnTo>
                  <a:lnTo>
                    <a:pt x="113" y="100"/>
                  </a:lnTo>
                  <a:lnTo>
                    <a:pt x="116" y="100"/>
                  </a:lnTo>
                  <a:lnTo>
                    <a:pt x="120" y="99"/>
                  </a:lnTo>
                  <a:lnTo>
                    <a:pt x="121" y="99"/>
                  </a:lnTo>
                  <a:lnTo>
                    <a:pt x="122" y="99"/>
                  </a:lnTo>
                  <a:lnTo>
                    <a:pt x="123" y="100"/>
                  </a:lnTo>
                  <a:lnTo>
                    <a:pt x="122" y="100"/>
                  </a:lnTo>
                  <a:lnTo>
                    <a:pt x="123" y="100"/>
                  </a:lnTo>
                  <a:close/>
                  <a:moveTo>
                    <a:pt x="479" y="98"/>
                  </a:moveTo>
                  <a:lnTo>
                    <a:pt x="479" y="99"/>
                  </a:lnTo>
                  <a:lnTo>
                    <a:pt x="481" y="99"/>
                  </a:lnTo>
                  <a:lnTo>
                    <a:pt x="481" y="98"/>
                  </a:lnTo>
                  <a:lnTo>
                    <a:pt x="481" y="99"/>
                  </a:lnTo>
                  <a:lnTo>
                    <a:pt x="479" y="99"/>
                  </a:lnTo>
                  <a:lnTo>
                    <a:pt x="476" y="99"/>
                  </a:lnTo>
                  <a:lnTo>
                    <a:pt x="477" y="98"/>
                  </a:lnTo>
                  <a:lnTo>
                    <a:pt x="479" y="98"/>
                  </a:lnTo>
                  <a:lnTo>
                    <a:pt x="481" y="98"/>
                  </a:lnTo>
                  <a:lnTo>
                    <a:pt x="479" y="98"/>
                  </a:lnTo>
                  <a:close/>
                  <a:moveTo>
                    <a:pt x="482" y="98"/>
                  </a:moveTo>
                  <a:lnTo>
                    <a:pt x="483" y="98"/>
                  </a:lnTo>
                  <a:lnTo>
                    <a:pt x="484" y="98"/>
                  </a:lnTo>
                  <a:lnTo>
                    <a:pt x="485" y="98"/>
                  </a:lnTo>
                  <a:lnTo>
                    <a:pt x="484" y="98"/>
                  </a:lnTo>
                  <a:lnTo>
                    <a:pt x="484" y="99"/>
                  </a:lnTo>
                  <a:lnTo>
                    <a:pt x="483" y="99"/>
                  </a:lnTo>
                  <a:lnTo>
                    <a:pt x="483" y="98"/>
                  </a:lnTo>
                  <a:lnTo>
                    <a:pt x="482" y="98"/>
                  </a:lnTo>
                  <a:close/>
                  <a:moveTo>
                    <a:pt x="468" y="96"/>
                  </a:moveTo>
                  <a:lnTo>
                    <a:pt x="468" y="95"/>
                  </a:lnTo>
                  <a:lnTo>
                    <a:pt x="469" y="95"/>
                  </a:lnTo>
                  <a:lnTo>
                    <a:pt x="471" y="96"/>
                  </a:lnTo>
                  <a:lnTo>
                    <a:pt x="470" y="97"/>
                  </a:lnTo>
                  <a:lnTo>
                    <a:pt x="469" y="97"/>
                  </a:lnTo>
                  <a:lnTo>
                    <a:pt x="468" y="98"/>
                  </a:lnTo>
                  <a:lnTo>
                    <a:pt x="467" y="98"/>
                  </a:lnTo>
                  <a:lnTo>
                    <a:pt x="465" y="98"/>
                  </a:lnTo>
                  <a:lnTo>
                    <a:pt x="464" y="97"/>
                  </a:lnTo>
                  <a:lnTo>
                    <a:pt x="463" y="97"/>
                  </a:lnTo>
                  <a:lnTo>
                    <a:pt x="463" y="96"/>
                  </a:lnTo>
                  <a:lnTo>
                    <a:pt x="464" y="96"/>
                  </a:lnTo>
                  <a:lnTo>
                    <a:pt x="464" y="95"/>
                  </a:lnTo>
                  <a:lnTo>
                    <a:pt x="463" y="95"/>
                  </a:lnTo>
                  <a:lnTo>
                    <a:pt x="464" y="95"/>
                  </a:lnTo>
                  <a:lnTo>
                    <a:pt x="465" y="93"/>
                  </a:lnTo>
                  <a:lnTo>
                    <a:pt x="467" y="93"/>
                  </a:lnTo>
                  <a:lnTo>
                    <a:pt x="468" y="93"/>
                  </a:lnTo>
                  <a:lnTo>
                    <a:pt x="469" y="93"/>
                  </a:lnTo>
                  <a:lnTo>
                    <a:pt x="470" y="93"/>
                  </a:lnTo>
                  <a:lnTo>
                    <a:pt x="470" y="95"/>
                  </a:lnTo>
                  <a:lnTo>
                    <a:pt x="469" y="95"/>
                  </a:lnTo>
                  <a:lnTo>
                    <a:pt x="468" y="95"/>
                  </a:lnTo>
                  <a:lnTo>
                    <a:pt x="468" y="96"/>
                  </a:lnTo>
                  <a:close/>
                  <a:moveTo>
                    <a:pt x="491" y="90"/>
                  </a:moveTo>
                  <a:lnTo>
                    <a:pt x="489" y="91"/>
                  </a:lnTo>
                  <a:lnTo>
                    <a:pt x="488" y="91"/>
                  </a:lnTo>
                  <a:lnTo>
                    <a:pt x="486" y="91"/>
                  </a:lnTo>
                  <a:lnTo>
                    <a:pt x="488" y="91"/>
                  </a:lnTo>
                  <a:lnTo>
                    <a:pt x="489" y="91"/>
                  </a:lnTo>
                  <a:lnTo>
                    <a:pt x="489" y="92"/>
                  </a:lnTo>
                  <a:lnTo>
                    <a:pt x="490" y="92"/>
                  </a:lnTo>
                  <a:lnTo>
                    <a:pt x="490" y="93"/>
                  </a:lnTo>
                  <a:lnTo>
                    <a:pt x="491" y="93"/>
                  </a:lnTo>
                  <a:lnTo>
                    <a:pt x="492" y="93"/>
                  </a:lnTo>
                  <a:lnTo>
                    <a:pt x="492" y="92"/>
                  </a:lnTo>
                  <a:lnTo>
                    <a:pt x="493" y="92"/>
                  </a:lnTo>
                  <a:lnTo>
                    <a:pt x="495" y="92"/>
                  </a:lnTo>
                  <a:lnTo>
                    <a:pt x="495" y="93"/>
                  </a:lnTo>
                  <a:lnTo>
                    <a:pt x="493" y="95"/>
                  </a:lnTo>
                  <a:lnTo>
                    <a:pt x="492" y="95"/>
                  </a:lnTo>
                  <a:lnTo>
                    <a:pt x="493" y="95"/>
                  </a:lnTo>
                  <a:lnTo>
                    <a:pt x="492" y="95"/>
                  </a:lnTo>
                  <a:lnTo>
                    <a:pt x="491" y="95"/>
                  </a:lnTo>
                  <a:lnTo>
                    <a:pt x="492" y="95"/>
                  </a:lnTo>
                  <a:lnTo>
                    <a:pt x="491" y="95"/>
                  </a:lnTo>
                  <a:lnTo>
                    <a:pt x="491" y="93"/>
                  </a:lnTo>
                  <a:lnTo>
                    <a:pt x="490" y="95"/>
                  </a:lnTo>
                  <a:lnTo>
                    <a:pt x="490" y="93"/>
                  </a:lnTo>
                  <a:lnTo>
                    <a:pt x="488" y="93"/>
                  </a:lnTo>
                  <a:lnTo>
                    <a:pt x="486" y="93"/>
                  </a:lnTo>
                  <a:lnTo>
                    <a:pt x="484" y="95"/>
                  </a:lnTo>
                  <a:lnTo>
                    <a:pt x="481" y="95"/>
                  </a:lnTo>
                  <a:lnTo>
                    <a:pt x="479" y="95"/>
                  </a:lnTo>
                  <a:lnTo>
                    <a:pt x="479" y="93"/>
                  </a:lnTo>
                  <a:lnTo>
                    <a:pt x="479" y="92"/>
                  </a:lnTo>
                  <a:lnTo>
                    <a:pt x="481" y="92"/>
                  </a:lnTo>
                  <a:lnTo>
                    <a:pt x="481" y="91"/>
                  </a:lnTo>
                  <a:lnTo>
                    <a:pt x="481" y="90"/>
                  </a:lnTo>
                  <a:lnTo>
                    <a:pt x="482" y="90"/>
                  </a:lnTo>
                  <a:lnTo>
                    <a:pt x="483" y="90"/>
                  </a:lnTo>
                  <a:lnTo>
                    <a:pt x="484" y="90"/>
                  </a:lnTo>
                  <a:lnTo>
                    <a:pt x="485" y="90"/>
                  </a:lnTo>
                  <a:lnTo>
                    <a:pt x="486" y="90"/>
                  </a:lnTo>
                  <a:lnTo>
                    <a:pt x="488" y="90"/>
                  </a:lnTo>
                  <a:lnTo>
                    <a:pt x="488" y="89"/>
                  </a:lnTo>
                  <a:lnTo>
                    <a:pt x="489" y="89"/>
                  </a:lnTo>
                  <a:lnTo>
                    <a:pt x="490" y="89"/>
                  </a:lnTo>
                  <a:lnTo>
                    <a:pt x="490" y="90"/>
                  </a:lnTo>
                  <a:lnTo>
                    <a:pt x="491" y="90"/>
                  </a:lnTo>
                  <a:lnTo>
                    <a:pt x="490" y="90"/>
                  </a:lnTo>
                  <a:lnTo>
                    <a:pt x="491" y="90"/>
                  </a:lnTo>
                  <a:close/>
                  <a:moveTo>
                    <a:pt x="19" y="76"/>
                  </a:moveTo>
                  <a:lnTo>
                    <a:pt x="17" y="76"/>
                  </a:lnTo>
                  <a:lnTo>
                    <a:pt x="15" y="75"/>
                  </a:lnTo>
                  <a:lnTo>
                    <a:pt x="20" y="75"/>
                  </a:lnTo>
                  <a:lnTo>
                    <a:pt x="19" y="76"/>
                  </a:lnTo>
                  <a:close/>
                  <a:moveTo>
                    <a:pt x="486" y="75"/>
                  </a:moveTo>
                  <a:lnTo>
                    <a:pt x="485" y="76"/>
                  </a:lnTo>
                  <a:lnTo>
                    <a:pt x="485" y="77"/>
                  </a:lnTo>
                  <a:lnTo>
                    <a:pt x="485" y="78"/>
                  </a:lnTo>
                  <a:lnTo>
                    <a:pt x="485" y="79"/>
                  </a:lnTo>
                  <a:lnTo>
                    <a:pt x="485" y="81"/>
                  </a:lnTo>
                  <a:lnTo>
                    <a:pt x="485" y="82"/>
                  </a:lnTo>
                  <a:lnTo>
                    <a:pt x="485" y="83"/>
                  </a:lnTo>
                  <a:lnTo>
                    <a:pt x="484" y="83"/>
                  </a:lnTo>
                  <a:lnTo>
                    <a:pt x="485" y="83"/>
                  </a:lnTo>
                  <a:lnTo>
                    <a:pt x="485" y="82"/>
                  </a:lnTo>
                  <a:lnTo>
                    <a:pt x="483" y="79"/>
                  </a:lnTo>
                  <a:lnTo>
                    <a:pt x="483" y="78"/>
                  </a:lnTo>
                  <a:lnTo>
                    <a:pt x="482" y="76"/>
                  </a:lnTo>
                  <a:lnTo>
                    <a:pt x="482" y="75"/>
                  </a:lnTo>
                  <a:lnTo>
                    <a:pt x="483" y="75"/>
                  </a:lnTo>
                  <a:lnTo>
                    <a:pt x="485" y="75"/>
                  </a:lnTo>
                  <a:lnTo>
                    <a:pt x="484" y="75"/>
                  </a:lnTo>
                  <a:lnTo>
                    <a:pt x="483" y="75"/>
                  </a:lnTo>
                  <a:lnTo>
                    <a:pt x="483" y="74"/>
                  </a:lnTo>
                  <a:lnTo>
                    <a:pt x="483" y="72"/>
                  </a:lnTo>
                  <a:lnTo>
                    <a:pt x="484" y="72"/>
                  </a:lnTo>
                  <a:lnTo>
                    <a:pt x="484" y="74"/>
                  </a:lnTo>
                  <a:lnTo>
                    <a:pt x="485" y="74"/>
                  </a:lnTo>
                  <a:lnTo>
                    <a:pt x="486" y="74"/>
                  </a:lnTo>
                  <a:lnTo>
                    <a:pt x="486" y="75"/>
                  </a:lnTo>
                  <a:close/>
                  <a:moveTo>
                    <a:pt x="5" y="64"/>
                  </a:moveTo>
                  <a:lnTo>
                    <a:pt x="8" y="65"/>
                  </a:lnTo>
                  <a:lnTo>
                    <a:pt x="9" y="65"/>
                  </a:lnTo>
                  <a:lnTo>
                    <a:pt x="10" y="65"/>
                  </a:lnTo>
                  <a:lnTo>
                    <a:pt x="12" y="65"/>
                  </a:lnTo>
                  <a:lnTo>
                    <a:pt x="10" y="65"/>
                  </a:lnTo>
                  <a:lnTo>
                    <a:pt x="9" y="65"/>
                  </a:lnTo>
                  <a:lnTo>
                    <a:pt x="8" y="67"/>
                  </a:lnTo>
                  <a:lnTo>
                    <a:pt x="7" y="67"/>
                  </a:lnTo>
                  <a:lnTo>
                    <a:pt x="3" y="67"/>
                  </a:lnTo>
                  <a:lnTo>
                    <a:pt x="3" y="65"/>
                  </a:lnTo>
                  <a:lnTo>
                    <a:pt x="2" y="65"/>
                  </a:lnTo>
                  <a:lnTo>
                    <a:pt x="0" y="65"/>
                  </a:lnTo>
                  <a:lnTo>
                    <a:pt x="1" y="65"/>
                  </a:lnTo>
                  <a:lnTo>
                    <a:pt x="2" y="64"/>
                  </a:lnTo>
                  <a:lnTo>
                    <a:pt x="3" y="64"/>
                  </a:lnTo>
                  <a:lnTo>
                    <a:pt x="5" y="64"/>
                  </a:lnTo>
                  <a:close/>
                  <a:moveTo>
                    <a:pt x="16" y="64"/>
                  </a:moveTo>
                  <a:lnTo>
                    <a:pt x="19" y="64"/>
                  </a:lnTo>
                  <a:lnTo>
                    <a:pt x="21" y="65"/>
                  </a:lnTo>
                  <a:lnTo>
                    <a:pt x="22" y="65"/>
                  </a:lnTo>
                  <a:lnTo>
                    <a:pt x="23" y="65"/>
                  </a:lnTo>
                  <a:lnTo>
                    <a:pt x="22" y="65"/>
                  </a:lnTo>
                  <a:lnTo>
                    <a:pt x="21" y="65"/>
                  </a:lnTo>
                  <a:lnTo>
                    <a:pt x="17" y="65"/>
                  </a:lnTo>
                  <a:lnTo>
                    <a:pt x="14" y="65"/>
                  </a:lnTo>
                  <a:lnTo>
                    <a:pt x="13" y="65"/>
                  </a:lnTo>
                  <a:lnTo>
                    <a:pt x="13" y="64"/>
                  </a:lnTo>
                  <a:lnTo>
                    <a:pt x="14" y="64"/>
                  </a:lnTo>
                  <a:lnTo>
                    <a:pt x="15" y="64"/>
                  </a:lnTo>
                  <a:lnTo>
                    <a:pt x="16" y="64"/>
                  </a:lnTo>
                  <a:close/>
                  <a:moveTo>
                    <a:pt x="496" y="62"/>
                  </a:moveTo>
                  <a:lnTo>
                    <a:pt x="495" y="63"/>
                  </a:lnTo>
                  <a:lnTo>
                    <a:pt x="493" y="63"/>
                  </a:lnTo>
                  <a:lnTo>
                    <a:pt x="492" y="62"/>
                  </a:lnTo>
                  <a:lnTo>
                    <a:pt x="493" y="62"/>
                  </a:lnTo>
                  <a:lnTo>
                    <a:pt x="496" y="61"/>
                  </a:lnTo>
                  <a:lnTo>
                    <a:pt x="496" y="60"/>
                  </a:lnTo>
                  <a:lnTo>
                    <a:pt x="497" y="60"/>
                  </a:lnTo>
                  <a:lnTo>
                    <a:pt x="498" y="60"/>
                  </a:lnTo>
                  <a:lnTo>
                    <a:pt x="499" y="61"/>
                  </a:lnTo>
                  <a:lnTo>
                    <a:pt x="498" y="61"/>
                  </a:lnTo>
                  <a:lnTo>
                    <a:pt x="498" y="62"/>
                  </a:lnTo>
                  <a:lnTo>
                    <a:pt x="497" y="62"/>
                  </a:lnTo>
                  <a:lnTo>
                    <a:pt x="496" y="62"/>
                  </a:lnTo>
                  <a:close/>
                  <a:moveTo>
                    <a:pt x="467" y="60"/>
                  </a:moveTo>
                  <a:lnTo>
                    <a:pt x="465" y="60"/>
                  </a:lnTo>
                  <a:lnTo>
                    <a:pt x="465" y="58"/>
                  </a:lnTo>
                  <a:lnTo>
                    <a:pt x="467" y="58"/>
                  </a:lnTo>
                  <a:lnTo>
                    <a:pt x="468" y="58"/>
                  </a:lnTo>
                  <a:lnTo>
                    <a:pt x="468" y="60"/>
                  </a:lnTo>
                  <a:lnTo>
                    <a:pt x="467" y="60"/>
                  </a:lnTo>
                  <a:close/>
                  <a:moveTo>
                    <a:pt x="478" y="58"/>
                  </a:moveTo>
                  <a:lnTo>
                    <a:pt x="478" y="60"/>
                  </a:lnTo>
                  <a:lnTo>
                    <a:pt x="479" y="60"/>
                  </a:lnTo>
                  <a:lnTo>
                    <a:pt x="483" y="60"/>
                  </a:lnTo>
                  <a:lnTo>
                    <a:pt x="484" y="60"/>
                  </a:lnTo>
                  <a:lnTo>
                    <a:pt x="484" y="61"/>
                  </a:lnTo>
                  <a:lnTo>
                    <a:pt x="481" y="60"/>
                  </a:lnTo>
                  <a:lnTo>
                    <a:pt x="477" y="60"/>
                  </a:lnTo>
                  <a:lnTo>
                    <a:pt x="474" y="58"/>
                  </a:lnTo>
                  <a:lnTo>
                    <a:pt x="476" y="58"/>
                  </a:lnTo>
                  <a:lnTo>
                    <a:pt x="477" y="58"/>
                  </a:lnTo>
                  <a:lnTo>
                    <a:pt x="478" y="58"/>
                  </a:lnTo>
                  <a:close/>
                  <a:moveTo>
                    <a:pt x="489" y="57"/>
                  </a:moveTo>
                  <a:lnTo>
                    <a:pt x="488" y="57"/>
                  </a:lnTo>
                  <a:lnTo>
                    <a:pt x="488" y="58"/>
                  </a:lnTo>
                  <a:lnTo>
                    <a:pt x="485" y="60"/>
                  </a:lnTo>
                  <a:lnTo>
                    <a:pt x="485" y="58"/>
                  </a:lnTo>
                  <a:lnTo>
                    <a:pt x="486" y="58"/>
                  </a:lnTo>
                  <a:lnTo>
                    <a:pt x="486" y="57"/>
                  </a:lnTo>
                  <a:lnTo>
                    <a:pt x="485" y="57"/>
                  </a:lnTo>
                  <a:lnTo>
                    <a:pt x="484" y="57"/>
                  </a:lnTo>
                  <a:lnTo>
                    <a:pt x="485" y="57"/>
                  </a:lnTo>
                  <a:lnTo>
                    <a:pt x="488" y="57"/>
                  </a:lnTo>
                  <a:lnTo>
                    <a:pt x="489" y="57"/>
                  </a:lnTo>
                  <a:close/>
                  <a:moveTo>
                    <a:pt x="475" y="57"/>
                  </a:moveTo>
                  <a:lnTo>
                    <a:pt x="472" y="57"/>
                  </a:lnTo>
                  <a:lnTo>
                    <a:pt x="471" y="56"/>
                  </a:lnTo>
                  <a:lnTo>
                    <a:pt x="472" y="56"/>
                  </a:lnTo>
                  <a:lnTo>
                    <a:pt x="474" y="56"/>
                  </a:lnTo>
                  <a:lnTo>
                    <a:pt x="474" y="55"/>
                  </a:lnTo>
                  <a:lnTo>
                    <a:pt x="475" y="55"/>
                  </a:lnTo>
                  <a:lnTo>
                    <a:pt x="475" y="56"/>
                  </a:lnTo>
                  <a:lnTo>
                    <a:pt x="475" y="57"/>
                  </a:lnTo>
                  <a:close/>
                  <a:moveTo>
                    <a:pt x="484" y="56"/>
                  </a:moveTo>
                  <a:lnTo>
                    <a:pt x="483" y="56"/>
                  </a:lnTo>
                  <a:lnTo>
                    <a:pt x="483" y="55"/>
                  </a:lnTo>
                  <a:lnTo>
                    <a:pt x="482" y="55"/>
                  </a:lnTo>
                  <a:lnTo>
                    <a:pt x="482" y="54"/>
                  </a:lnTo>
                  <a:lnTo>
                    <a:pt x="483" y="54"/>
                  </a:lnTo>
                  <a:lnTo>
                    <a:pt x="483" y="55"/>
                  </a:lnTo>
                  <a:lnTo>
                    <a:pt x="484" y="55"/>
                  </a:lnTo>
                  <a:lnTo>
                    <a:pt x="484" y="56"/>
                  </a:lnTo>
                  <a:close/>
                  <a:moveTo>
                    <a:pt x="489" y="55"/>
                  </a:moveTo>
                  <a:lnTo>
                    <a:pt x="488" y="55"/>
                  </a:lnTo>
                  <a:lnTo>
                    <a:pt x="489" y="56"/>
                  </a:lnTo>
                  <a:lnTo>
                    <a:pt x="488" y="56"/>
                  </a:lnTo>
                  <a:lnTo>
                    <a:pt x="486" y="56"/>
                  </a:lnTo>
                  <a:lnTo>
                    <a:pt x="485" y="56"/>
                  </a:lnTo>
                  <a:lnTo>
                    <a:pt x="485" y="55"/>
                  </a:lnTo>
                  <a:lnTo>
                    <a:pt x="485" y="54"/>
                  </a:lnTo>
                  <a:lnTo>
                    <a:pt x="489" y="53"/>
                  </a:lnTo>
                  <a:lnTo>
                    <a:pt x="489" y="54"/>
                  </a:lnTo>
                  <a:lnTo>
                    <a:pt x="489" y="55"/>
                  </a:lnTo>
                  <a:close/>
                  <a:moveTo>
                    <a:pt x="492" y="53"/>
                  </a:moveTo>
                  <a:lnTo>
                    <a:pt x="491" y="51"/>
                  </a:lnTo>
                  <a:lnTo>
                    <a:pt x="492" y="51"/>
                  </a:lnTo>
                  <a:lnTo>
                    <a:pt x="493" y="51"/>
                  </a:lnTo>
                  <a:lnTo>
                    <a:pt x="495" y="51"/>
                  </a:lnTo>
                  <a:lnTo>
                    <a:pt x="496" y="51"/>
                  </a:lnTo>
                  <a:lnTo>
                    <a:pt x="495" y="51"/>
                  </a:lnTo>
                  <a:lnTo>
                    <a:pt x="493" y="53"/>
                  </a:lnTo>
                  <a:lnTo>
                    <a:pt x="492" y="53"/>
                  </a:lnTo>
                  <a:close/>
                  <a:moveTo>
                    <a:pt x="496" y="50"/>
                  </a:moveTo>
                  <a:lnTo>
                    <a:pt x="496" y="49"/>
                  </a:lnTo>
                  <a:lnTo>
                    <a:pt x="497" y="49"/>
                  </a:lnTo>
                  <a:lnTo>
                    <a:pt x="498" y="49"/>
                  </a:lnTo>
                  <a:lnTo>
                    <a:pt x="497" y="50"/>
                  </a:lnTo>
                  <a:lnTo>
                    <a:pt x="496" y="50"/>
                  </a:lnTo>
                  <a:close/>
                  <a:moveTo>
                    <a:pt x="488" y="48"/>
                  </a:moveTo>
                  <a:lnTo>
                    <a:pt x="489" y="48"/>
                  </a:lnTo>
                  <a:lnTo>
                    <a:pt x="489" y="49"/>
                  </a:lnTo>
                  <a:lnTo>
                    <a:pt x="488" y="49"/>
                  </a:lnTo>
                  <a:lnTo>
                    <a:pt x="489" y="49"/>
                  </a:lnTo>
                  <a:lnTo>
                    <a:pt x="486" y="49"/>
                  </a:lnTo>
                  <a:lnTo>
                    <a:pt x="486" y="50"/>
                  </a:lnTo>
                  <a:lnTo>
                    <a:pt x="488" y="50"/>
                  </a:lnTo>
                  <a:lnTo>
                    <a:pt x="488" y="49"/>
                  </a:lnTo>
                  <a:lnTo>
                    <a:pt x="489" y="50"/>
                  </a:lnTo>
                  <a:lnTo>
                    <a:pt x="488" y="50"/>
                  </a:lnTo>
                  <a:lnTo>
                    <a:pt x="486" y="50"/>
                  </a:lnTo>
                  <a:lnTo>
                    <a:pt x="485" y="50"/>
                  </a:lnTo>
                  <a:lnTo>
                    <a:pt x="484" y="50"/>
                  </a:lnTo>
                  <a:lnTo>
                    <a:pt x="484" y="49"/>
                  </a:lnTo>
                  <a:lnTo>
                    <a:pt x="488" y="48"/>
                  </a:lnTo>
                  <a:lnTo>
                    <a:pt x="489" y="48"/>
                  </a:lnTo>
                  <a:lnTo>
                    <a:pt x="488" y="48"/>
                  </a:lnTo>
                  <a:close/>
                  <a:moveTo>
                    <a:pt x="504" y="47"/>
                  </a:moveTo>
                  <a:lnTo>
                    <a:pt x="503" y="47"/>
                  </a:lnTo>
                  <a:lnTo>
                    <a:pt x="501" y="47"/>
                  </a:lnTo>
                  <a:lnTo>
                    <a:pt x="500" y="47"/>
                  </a:lnTo>
                  <a:lnTo>
                    <a:pt x="500" y="48"/>
                  </a:lnTo>
                  <a:lnTo>
                    <a:pt x="499" y="48"/>
                  </a:lnTo>
                  <a:lnTo>
                    <a:pt x="499" y="47"/>
                  </a:lnTo>
                  <a:lnTo>
                    <a:pt x="500" y="46"/>
                  </a:lnTo>
                  <a:lnTo>
                    <a:pt x="501" y="46"/>
                  </a:lnTo>
                  <a:lnTo>
                    <a:pt x="501" y="44"/>
                  </a:lnTo>
                  <a:lnTo>
                    <a:pt x="503" y="44"/>
                  </a:lnTo>
                  <a:lnTo>
                    <a:pt x="504" y="46"/>
                  </a:lnTo>
                  <a:lnTo>
                    <a:pt x="504" y="47"/>
                  </a:lnTo>
                  <a:close/>
                  <a:moveTo>
                    <a:pt x="507" y="36"/>
                  </a:moveTo>
                  <a:lnTo>
                    <a:pt x="506" y="36"/>
                  </a:lnTo>
                  <a:lnTo>
                    <a:pt x="504" y="37"/>
                  </a:lnTo>
                  <a:lnTo>
                    <a:pt x="501" y="39"/>
                  </a:lnTo>
                  <a:lnTo>
                    <a:pt x="499" y="39"/>
                  </a:lnTo>
                  <a:lnTo>
                    <a:pt x="496" y="39"/>
                  </a:lnTo>
                  <a:lnTo>
                    <a:pt x="493" y="39"/>
                  </a:lnTo>
                  <a:lnTo>
                    <a:pt x="491" y="39"/>
                  </a:lnTo>
                  <a:lnTo>
                    <a:pt x="491" y="37"/>
                  </a:lnTo>
                  <a:lnTo>
                    <a:pt x="490" y="37"/>
                  </a:lnTo>
                  <a:lnTo>
                    <a:pt x="489" y="37"/>
                  </a:lnTo>
                  <a:lnTo>
                    <a:pt x="491" y="36"/>
                  </a:lnTo>
                  <a:lnTo>
                    <a:pt x="492" y="36"/>
                  </a:lnTo>
                  <a:lnTo>
                    <a:pt x="493" y="36"/>
                  </a:lnTo>
                  <a:lnTo>
                    <a:pt x="492" y="35"/>
                  </a:lnTo>
                  <a:lnTo>
                    <a:pt x="493" y="35"/>
                  </a:lnTo>
                  <a:lnTo>
                    <a:pt x="495" y="35"/>
                  </a:lnTo>
                  <a:lnTo>
                    <a:pt x="495" y="36"/>
                  </a:lnTo>
                  <a:lnTo>
                    <a:pt x="496" y="36"/>
                  </a:lnTo>
                  <a:lnTo>
                    <a:pt x="496" y="35"/>
                  </a:lnTo>
                  <a:lnTo>
                    <a:pt x="500" y="35"/>
                  </a:lnTo>
                  <a:lnTo>
                    <a:pt x="504" y="35"/>
                  </a:lnTo>
                  <a:lnTo>
                    <a:pt x="507" y="35"/>
                  </a:lnTo>
                  <a:lnTo>
                    <a:pt x="507" y="36"/>
                  </a:lnTo>
                  <a:close/>
                  <a:moveTo>
                    <a:pt x="496" y="34"/>
                  </a:moveTo>
                  <a:lnTo>
                    <a:pt x="495" y="34"/>
                  </a:lnTo>
                  <a:lnTo>
                    <a:pt x="491" y="35"/>
                  </a:lnTo>
                  <a:lnTo>
                    <a:pt x="488" y="35"/>
                  </a:lnTo>
                  <a:lnTo>
                    <a:pt x="486" y="35"/>
                  </a:lnTo>
                  <a:lnTo>
                    <a:pt x="488" y="35"/>
                  </a:lnTo>
                  <a:lnTo>
                    <a:pt x="488" y="34"/>
                  </a:lnTo>
                  <a:lnTo>
                    <a:pt x="489" y="34"/>
                  </a:lnTo>
                  <a:lnTo>
                    <a:pt x="490" y="34"/>
                  </a:lnTo>
                  <a:lnTo>
                    <a:pt x="491" y="34"/>
                  </a:lnTo>
                  <a:lnTo>
                    <a:pt x="496" y="34"/>
                  </a:lnTo>
                  <a:close/>
                  <a:moveTo>
                    <a:pt x="84" y="28"/>
                  </a:moveTo>
                  <a:lnTo>
                    <a:pt x="84" y="29"/>
                  </a:lnTo>
                  <a:lnTo>
                    <a:pt x="85" y="29"/>
                  </a:lnTo>
                  <a:lnTo>
                    <a:pt x="86" y="29"/>
                  </a:lnTo>
                  <a:lnTo>
                    <a:pt x="85" y="29"/>
                  </a:lnTo>
                  <a:lnTo>
                    <a:pt x="84" y="29"/>
                  </a:lnTo>
                  <a:lnTo>
                    <a:pt x="83" y="29"/>
                  </a:lnTo>
                  <a:lnTo>
                    <a:pt x="83" y="28"/>
                  </a:lnTo>
                  <a:lnTo>
                    <a:pt x="84" y="28"/>
                  </a:lnTo>
                  <a:close/>
                  <a:moveTo>
                    <a:pt x="90" y="27"/>
                  </a:moveTo>
                  <a:lnTo>
                    <a:pt x="91" y="27"/>
                  </a:lnTo>
                  <a:lnTo>
                    <a:pt x="90" y="27"/>
                  </a:lnTo>
                  <a:close/>
                  <a:moveTo>
                    <a:pt x="511" y="20"/>
                  </a:moveTo>
                  <a:lnTo>
                    <a:pt x="507" y="20"/>
                  </a:lnTo>
                  <a:lnTo>
                    <a:pt x="507" y="19"/>
                  </a:lnTo>
                  <a:lnTo>
                    <a:pt x="504" y="19"/>
                  </a:lnTo>
                  <a:lnTo>
                    <a:pt x="503" y="19"/>
                  </a:lnTo>
                  <a:lnTo>
                    <a:pt x="504" y="18"/>
                  </a:lnTo>
                  <a:lnTo>
                    <a:pt x="507" y="18"/>
                  </a:lnTo>
                  <a:lnTo>
                    <a:pt x="507" y="19"/>
                  </a:lnTo>
                  <a:lnTo>
                    <a:pt x="508" y="19"/>
                  </a:lnTo>
                  <a:lnTo>
                    <a:pt x="510" y="19"/>
                  </a:lnTo>
                  <a:lnTo>
                    <a:pt x="511" y="19"/>
                  </a:lnTo>
                  <a:lnTo>
                    <a:pt x="511" y="20"/>
                  </a:lnTo>
                  <a:close/>
                  <a:moveTo>
                    <a:pt x="500" y="18"/>
                  </a:moveTo>
                  <a:lnTo>
                    <a:pt x="497" y="18"/>
                  </a:lnTo>
                  <a:lnTo>
                    <a:pt x="493" y="16"/>
                  </a:lnTo>
                  <a:lnTo>
                    <a:pt x="493" y="15"/>
                  </a:lnTo>
                  <a:lnTo>
                    <a:pt x="492" y="15"/>
                  </a:lnTo>
                  <a:lnTo>
                    <a:pt x="492" y="14"/>
                  </a:lnTo>
                  <a:lnTo>
                    <a:pt x="493" y="14"/>
                  </a:lnTo>
                  <a:lnTo>
                    <a:pt x="495" y="14"/>
                  </a:lnTo>
                  <a:lnTo>
                    <a:pt x="496" y="14"/>
                  </a:lnTo>
                  <a:lnTo>
                    <a:pt x="497" y="15"/>
                  </a:lnTo>
                  <a:lnTo>
                    <a:pt x="498" y="15"/>
                  </a:lnTo>
                  <a:lnTo>
                    <a:pt x="500" y="16"/>
                  </a:lnTo>
                  <a:lnTo>
                    <a:pt x="500" y="18"/>
                  </a:lnTo>
                  <a:close/>
                  <a:moveTo>
                    <a:pt x="227" y="15"/>
                  </a:moveTo>
                  <a:lnTo>
                    <a:pt x="223" y="15"/>
                  </a:lnTo>
                  <a:lnTo>
                    <a:pt x="220" y="15"/>
                  </a:lnTo>
                  <a:lnTo>
                    <a:pt x="216" y="15"/>
                  </a:lnTo>
                  <a:lnTo>
                    <a:pt x="213" y="14"/>
                  </a:lnTo>
                  <a:lnTo>
                    <a:pt x="212" y="14"/>
                  </a:lnTo>
                  <a:lnTo>
                    <a:pt x="212" y="13"/>
                  </a:lnTo>
                  <a:lnTo>
                    <a:pt x="213" y="13"/>
                  </a:lnTo>
                  <a:lnTo>
                    <a:pt x="215" y="13"/>
                  </a:lnTo>
                  <a:lnTo>
                    <a:pt x="216" y="13"/>
                  </a:lnTo>
                  <a:lnTo>
                    <a:pt x="219" y="13"/>
                  </a:lnTo>
                  <a:lnTo>
                    <a:pt x="218" y="13"/>
                  </a:lnTo>
                  <a:lnTo>
                    <a:pt x="219" y="13"/>
                  </a:lnTo>
                  <a:lnTo>
                    <a:pt x="219" y="14"/>
                  </a:lnTo>
                  <a:lnTo>
                    <a:pt x="221" y="14"/>
                  </a:lnTo>
                  <a:lnTo>
                    <a:pt x="225" y="15"/>
                  </a:lnTo>
                  <a:lnTo>
                    <a:pt x="228" y="15"/>
                  </a:lnTo>
                  <a:lnTo>
                    <a:pt x="227" y="15"/>
                  </a:lnTo>
                  <a:close/>
                  <a:moveTo>
                    <a:pt x="276" y="9"/>
                  </a:moveTo>
                  <a:lnTo>
                    <a:pt x="278" y="9"/>
                  </a:lnTo>
                  <a:lnTo>
                    <a:pt x="280" y="11"/>
                  </a:lnTo>
                  <a:lnTo>
                    <a:pt x="282" y="11"/>
                  </a:lnTo>
                  <a:lnTo>
                    <a:pt x="284" y="11"/>
                  </a:lnTo>
                  <a:lnTo>
                    <a:pt x="286" y="12"/>
                  </a:lnTo>
                  <a:lnTo>
                    <a:pt x="287" y="12"/>
                  </a:lnTo>
                  <a:lnTo>
                    <a:pt x="286" y="12"/>
                  </a:lnTo>
                  <a:lnTo>
                    <a:pt x="284" y="13"/>
                  </a:lnTo>
                  <a:lnTo>
                    <a:pt x="280" y="13"/>
                  </a:lnTo>
                  <a:lnTo>
                    <a:pt x="280" y="14"/>
                  </a:lnTo>
                  <a:lnTo>
                    <a:pt x="282" y="14"/>
                  </a:lnTo>
                  <a:lnTo>
                    <a:pt x="283" y="14"/>
                  </a:lnTo>
                  <a:lnTo>
                    <a:pt x="283" y="15"/>
                  </a:lnTo>
                  <a:lnTo>
                    <a:pt x="282" y="15"/>
                  </a:lnTo>
                  <a:lnTo>
                    <a:pt x="280" y="15"/>
                  </a:lnTo>
                  <a:lnTo>
                    <a:pt x="279" y="15"/>
                  </a:lnTo>
                  <a:lnTo>
                    <a:pt x="278" y="14"/>
                  </a:lnTo>
                  <a:lnTo>
                    <a:pt x="277" y="14"/>
                  </a:lnTo>
                  <a:lnTo>
                    <a:pt x="273" y="13"/>
                  </a:lnTo>
                  <a:lnTo>
                    <a:pt x="270" y="13"/>
                  </a:lnTo>
                  <a:lnTo>
                    <a:pt x="266" y="12"/>
                  </a:lnTo>
                  <a:lnTo>
                    <a:pt x="265" y="12"/>
                  </a:lnTo>
                  <a:lnTo>
                    <a:pt x="265" y="11"/>
                  </a:lnTo>
                  <a:lnTo>
                    <a:pt x="264" y="11"/>
                  </a:lnTo>
                  <a:lnTo>
                    <a:pt x="263" y="11"/>
                  </a:lnTo>
                  <a:lnTo>
                    <a:pt x="262" y="9"/>
                  </a:lnTo>
                  <a:lnTo>
                    <a:pt x="261" y="9"/>
                  </a:lnTo>
                  <a:lnTo>
                    <a:pt x="262" y="9"/>
                  </a:lnTo>
                  <a:lnTo>
                    <a:pt x="265" y="9"/>
                  </a:lnTo>
                  <a:lnTo>
                    <a:pt x="269" y="9"/>
                  </a:lnTo>
                  <a:lnTo>
                    <a:pt x="271" y="9"/>
                  </a:lnTo>
                  <a:lnTo>
                    <a:pt x="273" y="9"/>
                  </a:lnTo>
                  <a:lnTo>
                    <a:pt x="276" y="9"/>
                  </a:lnTo>
                  <a:close/>
                  <a:moveTo>
                    <a:pt x="264" y="8"/>
                  </a:moveTo>
                  <a:lnTo>
                    <a:pt x="261" y="8"/>
                  </a:lnTo>
                  <a:lnTo>
                    <a:pt x="257" y="8"/>
                  </a:lnTo>
                  <a:lnTo>
                    <a:pt x="257" y="7"/>
                  </a:lnTo>
                  <a:lnTo>
                    <a:pt x="258" y="7"/>
                  </a:lnTo>
                  <a:lnTo>
                    <a:pt x="261" y="7"/>
                  </a:lnTo>
                  <a:lnTo>
                    <a:pt x="264" y="8"/>
                  </a:lnTo>
                  <a:close/>
                  <a:moveTo>
                    <a:pt x="332" y="6"/>
                  </a:moveTo>
                  <a:lnTo>
                    <a:pt x="330" y="6"/>
                  </a:lnTo>
                  <a:lnTo>
                    <a:pt x="329" y="6"/>
                  </a:lnTo>
                  <a:lnTo>
                    <a:pt x="328" y="6"/>
                  </a:lnTo>
                  <a:lnTo>
                    <a:pt x="327" y="6"/>
                  </a:lnTo>
                  <a:lnTo>
                    <a:pt x="325" y="6"/>
                  </a:lnTo>
                  <a:lnTo>
                    <a:pt x="325" y="5"/>
                  </a:lnTo>
                  <a:lnTo>
                    <a:pt x="323" y="5"/>
                  </a:lnTo>
                  <a:lnTo>
                    <a:pt x="326" y="5"/>
                  </a:lnTo>
                  <a:lnTo>
                    <a:pt x="328" y="5"/>
                  </a:lnTo>
                  <a:lnTo>
                    <a:pt x="329" y="5"/>
                  </a:lnTo>
                  <a:lnTo>
                    <a:pt x="333" y="5"/>
                  </a:lnTo>
                  <a:lnTo>
                    <a:pt x="334" y="5"/>
                  </a:lnTo>
                  <a:lnTo>
                    <a:pt x="334" y="6"/>
                  </a:lnTo>
                  <a:lnTo>
                    <a:pt x="333" y="6"/>
                  </a:lnTo>
                  <a:lnTo>
                    <a:pt x="332" y="6"/>
                  </a:lnTo>
                  <a:close/>
                  <a:moveTo>
                    <a:pt x="321" y="5"/>
                  </a:moveTo>
                  <a:lnTo>
                    <a:pt x="322" y="5"/>
                  </a:lnTo>
                  <a:lnTo>
                    <a:pt x="323" y="6"/>
                  </a:lnTo>
                  <a:lnTo>
                    <a:pt x="326" y="6"/>
                  </a:lnTo>
                  <a:lnTo>
                    <a:pt x="327" y="6"/>
                  </a:lnTo>
                  <a:lnTo>
                    <a:pt x="328" y="6"/>
                  </a:lnTo>
                  <a:lnTo>
                    <a:pt x="325" y="6"/>
                  </a:lnTo>
                  <a:lnTo>
                    <a:pt x="321" y="6"/>
                  </a:lnTo>
                  <a:lnTo>
                    <a:pt x="320" y="6"/>
                  </a:lnTo>
                  <a:lnTo>
                    <a:pt x="319" y="6"/>
                  </a:lnTo>
                  <a:lnTo>
                    <a:pt x="319" y="5"/>
                  </a:lnTo>
                  <a:lnTo>
                    <a:pt x="316" y="5"/>
                  </a:lnTo>
                  <a:lnTo>
                    <a:pt x="315" y="5"/>
                  </a:lnTo>
                  <a:lnTo>
                    <a:pt x="316" y="5"/>
                  </a:lnTo>
                  <a:lnTo>
                    <a:pt x="315" y="5"/>
                  </a:lnTo>
                  <a:lnTo>
                    <a:pt x="316" y="5"/>
                  </a:lnTo>
                  <a:lnTo>
                    <a:pt x="319" y="5"/>
                  </a:lnTo>
                  <a:lnTo>
                    <a:pt x="321" y="5"/>
                  </a:lnTo>
                  <a:close/>
                  <a:moveTo>
                    <a:pt x="327" y="2"/>
                  </a:moveTo>
                  <a:lnTo>
                    <a:pt x="327" y="4"/>
                  </a:lnTo>
                  <a:lnTo>
                    <a:pt x="329" y="4"/>
                  </a:lnTo>
                  <a:lnTo>
                    <a:pt x="330" y="4"/>
                  </a:lnTo>
                  <a:lnTo>
                    <a:pt x="332" y="4"/>
                  </a:lnTo>
                  <a:lnTo>
                    <a:pt x="333" y="4"/>
                  </a:lnTo>
                  <a:lnTo>
                    <a:pt x="335" y="5"/>
                  </a:lnTo>
                  <a:lnTo>
                    <a:pt x="337" y="5"/>
                  </a:lnTo>
                  <a:lnTo>
                    <a:pt x="339" y="5"/>
                  </a:lnTo>
                  <a:lnTo>
                    <a:pt x="336" y="5"/>
                  </a:lnTo>
                  <a:lnTo>
                    <a:pt x="333" y="5"/>
                  </a:lnTo>
                  <a:lnTo>
                    <a:pt x="329" y="5"/>
                  </a:lnTo>
                  <a:lnTo>
                    <a:pt x="329" y="4"/>
                  </a:lnTo>
                  <a:lnTo>
                    <a:pt x="328" y="4"/>
                  </a:lnTo>
                  <a:lnTo>
                    <a:pt x="326" y="4"/>
                  </a:lnTo>
                  <a:lnTo>
                    <a:pt x="323" y="4"/>
                  </a:lnTo>
                  <a:lnTo>
                    <a:pt x="325" y="2"/>
                  </a:lnTo>
                  <a:lnTo>
                    <a:pt x="326" y="4"/>
                  </a:lnTo>
                  <a:lnTo>
                    <a:pt x="326" y="2"/>
                  </a:lnTo>
                  <a:lnTo>
                    <a:pt x="325" y="2"/>
                  </a:lnTo>
                  <a:lnTo>
                    <a:pt x="327" y="2"/>
                  </a:lnTo>
                  <a:close/>
                  <a:moveTo>
                    <a:pt x="394" y="0"/>
                  </a:moveTo>
                  <a:lnTo>
                    <a:pt x="394" y="1"/>
                  </a:lnTo>
                  <a:lnTo>
                    <a:pt x="393" y="1"/>
                  </a:lnTo>
                  <a:lnTo>
                    <a:pt x="396" y="1"/>
                  </a:lnTo>
                  <a:lnTo>
                    <a:pt x="398" y="0"/>
                  </a:lnTo>
                  <a:lnTo>
                    <a:pt x="399" y="1"/>
                  </a:lnTo>
                  <a:lnTo>
                    <a:pt x="403" y="1"/>
                  </a:lnTo>
                  <a:lnTo>
                    <a:pt x="406" y="1"/>
                  </a:lnTo>
                  <a:lnTo>
                    <a:pt x="407" y="1"/>
                  </a:lnTo>
                  <a:lnTo>
                    <a:pt x="411" y="1"/>
                  </a:lnTo>
                  <a:lnTo>
                    <a:pt x="414" y="1"/>
                  </a:lnTo>
                  <a:lnTo>
                    <a:pt x="418" y="1"/>
                  </a:lnTo>
                  <a:lnTo>
                    <a:pt x="419" y="1"/>
                  </a:lnTo>
                  <a:lnTo>
                    <a:pt x="420" y="1"/>
                  </a:lnTo>
                  <a:lnTo>
                    <a:pt x="424" y="1"/>
                  </a:lnTo>
                  <a:lnTo>
                    <a:pt x="422" y="2"/>
                  </a:lnTo>
                  <a:lnTo>
                    <a:pt x="421" y="1"/>
                  </a:lnTo>
                  <a:lnTo>
                    <a:pt x="420" y="1"/>
                  </a:lnTo>
                  <a:lnTo>
                    <a:pt x="421" y="2"/>
                  </a:lnTo>
                  <a:lnTo>
                    <a:pt x="424" y="2"/>
                  </a:lnTo>
                  <a:lnTo>
                    <a:pt x="427" y="2"/>
                  </a:lnTo>
                  <a:lnTo>
                    <a:pt x="426" y="2"/>
                  </a:lnTo>
                  <a:lnTo>
                    <a:pt x="425" y="2"/>
                  </a:lnTo>
                  <a:lnTo>
                    <a:pt x="428" y="2"/>
                  </a:lnTo>
                  <a:lnTo>
                    <a:pt x="432" y="2"/>
                  </a:lnTo>
                  <a:lnTo>
                    <a:pt x="435" y="2"/>
                  </a:lnTo>
                  <a:lnTo>
                    <a:pt x="440" y="2"/>
                  </a:lnTo>
                  <a:lnTo>
                    <a:pt x="443" y="4"/>
                  </a:lnTo>
                  <a:lnTo>
                    <a:pt x="447" y="4"/>
                  </a:lnTo>
                  <a:lnTo>
                    <a:pt x="446" y="4"/>
                  </a:lnTo>
                  <a:lnTo>
                    <a:pt x="444" y="4"/>
                  </a:lnTo>
                  <a:lnTo>
                    <a:pt x="443" y="4"/>
                  </a:lnTo>
                  <a:lnTo>
                    <a:pt x="443" y="5"/>
                  </a:lnTo>
                  <a:lnTo>
                    <a:pt x="439" y="5"/>
                  </a:lnTo>
                  <a:lnTo>
                    <a:pt x="435" y="5"/>
                  </a:lnTo>
                  <a:lnTo>
                    <a:pt x="432" y="5"/>
                  </a:lnTo>
                  <a:lnTo>
                    <a:pt x="427" y="5"/>
                  </a:lnTo>
                  <a:lnTo>
                    <a:pt x="424" y="5"/>
                  </a:lnTo>
                  <a:lnTo>
                    <a:pt x="420" y="5"/>
                  </a:lnTo>
                  <a:lnTo>
                    <a:pt x="415" y="5"/>
                  </a:lnTo>
                  <a:lnTo>
                    <a:pt x="412" y="5"/>
                  </a:lnTo>
                  <a:lnTo>
                    <a:pt x="408" y="5"/>
                  </a:lnTo>
                  <a:lnTo>
                    <a:pt x="404" y="5"/>
                  </a:lnTo>
                  <a:lnTo>
                    <a:pt x="403" y="5"/>
                  </a:lnTo>
                  <a:lnTo>
                    <a:pt x="399" y="5"/>
                  </a:lnTo>
                  <a:lnTo>
                    <a:pt x="396" y="6"/>
                  </a:lnTo>
                  <a:lnTo>
                    <a:pt x="392" y="6"/>
                  </a:lnTo>
                  <a:lnTo>
                    <a:pt x="391" y="6"/>
                  </a:lnTo>
                  <a:lnTo>
                    <a:pt x="390" y="5"/>
                  </a:lnTo>
                  <a:lnTo>
                    <a:pt x="386" y="5"/>
                  </a:lnTo>
                  <a:lnTo>
                    <a:pt x="382" y="5"/>
                  </a:lnTo>
                  <a:lnTo>
                    <a:pt x="383" y="5"/>
                  </a:lnTo>
                  <a:lnTo>
                    <a:pt x="384" y="5"/>
                  </a:lnTo>
                  <a:lnTo>
                    <a:pt x="387" y="5"/>
                  </a:lnTo>
                  <a:lnTo>
                    <a:pt x="390" y="6"/>
                  </a:lnTo>
                  <a:lnTo>
                    <a:pt x="385" y="6"/>
                  </a:lnTo>
                  <a:lnTo>
                    <a:pt x="384" y="6"/>
                  </a:lnTo>
                  <a:lnTo>
                    <a:pt x="380" y="6"/>
                  </a:lnTo>
                  <a:lnTo>
                    <a:pt x="377" y="6"/>
                  </a:lnTo>
                  <a:lnTo>
                    <a:pt x="373" y="6"/>
                  </a:lnTo>
                  <a:lnTo>
                    <a:pt x="370" y="7"/>
                  </a:lnTo>
                  <a:lnTo>
                    <a:pt x="367" y="7"/>
                  </a:lnTo>
                  <a:lnTo>
                    <a:pt x="363" y="7"/>
                  </a:lnTo>
                  <a:lnTo>
                    <a:pt x="365" y="7"/>
                  </a:lnTo>
                  <a:lnTo>
                    <a:pt x="364" y="7"/>
                  </a:lnTo>
                  <a:lnTo>
                    <a:pt x="364" y="8"/>
                  </a:lnTo>
                  <a:lnTo>
                    <a:pt x="363" y="8"/>
                  </a:lnTo>
                  <a:lnTo>
                    <a:pt x="364" y="8"/>
                  </a:lnTo>
                  <a:lnTo>
                    <a:pt x="365" y="8"/>
                  </a:lnTo>
                  <a:lnTo>
                    <a:pt x="365" y="7"/>
                  </a:lnTo>
                  <a:lnTo>
                    <a:pt x="369" y="7"/>
                  </a:lnTo>
                  <a:lnTo>
                    <a:pt x="372" y="7"/>
                  </a:lnTo>
                  <a:lnTo>
                    <a:pt x="376" y="7"/>
                  </a:lnTo>
                  <a:lnTo>
                    <a:pt x="377" y="7"/>
                  </a:lnTo>
                  <a:lnTo>
                    <a:pt x="378" y="7"/>
                  </a:lnTo>
                  <a:lnTo>
                    <a:pt x="377" y="8"/>
                  </a:lnTo>
                  <a:lnTo>
                    <a:pt x="376" y="8"/>
                  </a:lnTo>
                  <a:lnTo>
                    <a:pt x="377" y="8"/>
                  </a:lnTo>
                  <a:lnTo>
                    <a:pt x="378" y="8"/>
                  </a:lnTo>
                  <a:lnTo>
                    <a:pt x="378" y="7"/>
                  </a:lnTo>
                  <a:lnTo>
                    <a:pt x="379" y="7"/>
                  </a:lnTo>
                  <a:lnTo>
                    <a:pt x="384" y="6"/>
                  </a:lnTo>
                  <a:lnTo>
                    <a:pt x="389" y="6"/>
                  </a:lnTo>
                  <a:lnTo>
                    <a:pt x="392" y="6"/>
                  </a:lnTo>
                  <a:lnTo>
                    <a:pt x="394" y="6"/>
                  </a:lnTo>
                  <a:lnTo>
                    <a:pt x="396" y="6"/>
                  </a:lnTo>
                  <a:lnTo>
                    <a:pt x="396" y="7"/>
                  </a:lnTo>
                  <a:lnTo>
                    <a:pt x="397" y="7"/>
                  </a:lnTo>
                  <a:lnTo>
                    <a:pt x="397" y="6"/>
                  </a:lnTo>
                  <a:lnTo>
                    <a:pt x="398" y="6"/>
                  </a:lnTo>
                  <a:lnTo>
                    <a:pt x="401" y="6"/>
                  </a:lnTo>
                  <a:lnTo>
                    <a:pt x="405" y="6"/>
                  </a:lnTo>
                  <a:lnTo>
                    <a:pt x="408" y="5"/>
                  </a:lnTo>
                  <a:lnTo>
                    <a:pt x="410" y="5"/>
                  </a:lnTo>
                  <a:lnTo>
                    <a:pt x="413" y="5"/>
                  </a:lnTo>
                  <a:lnTo>
                    <a:pt x="417" y="5"/>
                  </a:lnTo>
                  <a:lnTo>
                    <a:pt x="421" y="5"/>
                  </a:lnTo>
                  <a:lnTo>
                    <a:pt x="425" y="6"/>
                  </a:lnTo>
                  <a:lnTo>
                    <a:pt x="426" y="6"/>
                  </a:lnTo>
                  <a:lnTo>
                    <a:pt x="427" y="6"/>
                  </a:lnTo>
                  <a:lnTo>
                    <a:pt x="431" y="6"/>
                  </a:lnTo>
                  <a:lnTo>
                    <a:pt x="432" y="6"/>
                  </a:lnTo>
                  <a:lnTo>
                    <a:pt x="435" y="6"/>
                  </a:lnTo>
                  <a:lnTo>
                    <a:pt x="437" y="6"/>
                  </a:lnTo>
                  <a:lnTo>
                    <a:pt x="439" y="6"/>
                  </a:lnTo>
                  <a:lnTo>
                    <a:pt x="442" y="5"/>
                  </a:lnTo>
                  <a:lnTo>
                    <a:pt x="446" y="5"/>
                  </a:lnTo>
                  <a:lnTo>
                    <a:pt x="449" y="5"/>
                  </a:lnTo>
                  <a:lnTo>
                    <a:pt x="451" y="5"/>
                  </a:lnTo>
                  <a:lnTo>
                    <a:pt x="453" y="5"/>
                  </a:lnTo>
                  <a:lnTo>
                    <a:pt x="451" y="5"/>
                  </a:lnTo>
                  <a:lnTo>
                    <a:pt x="451" y="6"/>
                  </a:lnTo>
                  <a:lnTo>
                    <a:pt x="453" y="6"/>
                  </a:lnTo>
                  <a:lnTo>
                    <a:pt x="451" y="7"/>
                  </a:lnTo>
                  <a:lnTo>
                    <a:pt x="450" y="7"/>
                  </a:lnTo>
                  <a:lnTo>
                    <a:pt x="449" y="7"/>
                  </a:lnTo>
                  <a:lnTo>
                    <a:pt x="446" y="8"/>
                  </a:lnTo>
                  <a:lnTo>
                    <a:pt x="442" y="8"/>
                  </a:lnTo>
                  <a:lnTo>
                    <a:pt x="443" y="8"/>
                  </a:lnTo>
                  <a:lnTo>
                    <a:pt x="444" y="8"/>
                  </a:lnTo>
                  <a:lnTo>
                    <a:pt x="446" y="8"/>
                  </a:lnTo>
                  <a:lnTo>
                    <a:pt x="449" y="8"/>
                  </a:lnTo>
                  <a:lnTo>
                    <a:pt x="451" y="7"/>
                  </a:lnTo>
                  <a:lnTo>
                    <a:pt x="455" y="7"/>
                  </a:lnTo>
                  <a:lnTo>
                    <a:pt x="457" y="7"/>
                  </a:lnTo>
                  <a:lnTo>
                    <a:pt x="458" y="7"/>
                  </a:lnTo>
                  <a:lnTo>
                    <a:pt x="460" y="7"/>
                  </a:lnTo>
                  <a:lnTo>
                    <a:pt x="458" y="7"/>
                  </a:lnTo>
                  <a:lnTo>
                    <a:pt x="460" y="8"/>
                  </a:lnTo>
                  <a:lnTo>
                    <a:pt x="458" y="8"/>
                  </a:lnTo>
                  <a:lnTo>
                    <a:pt x="460" y="8"/>
                  </a:lnTo>
                  <a:lnTo>
                    <a:pt x="461" y="8"/>
                  </a:lnTo>
                  <a:lnTo>
                    <a:pt x="462" y="7"/>
                  </a:lnTo>
                  <a:lnTo>
                    <a:pt x="464" y="7"/>
                  </a:lnTo>
                  <a:lnTo>
                    <a:pt x="465" y="7"/>
                  </a:lnTo>
                  <a:lnTo>
                    <a:pt x="465" y="8"/>
                  </a:lnTo>
                  <a:lnTo>
                    <a:pt x="468" y="8"/>
                  </a:lnTo>
                  <a:lnTo>
                    <a:pt x="469" y="8"/>
                  </a:lnTo>
                  <a:lnTo>
                    <a:pt x="470" y="8"/>
                  </a:lnTo>
                  <a:lnTo>
                    <a:pt x="471" y="8"/>
                  </a:lnTo>
                  <a:lnTo>
                    <a:pt x="474" y="8"/>
                  </a:lnTo>
                  <a:lnTo>
                    <a:pt x="475" y="8"/>
                  </a:lnTo>
                  <a:lnTo>
                    <a:pt x="476" y="8"/>
                  </a:lnTo>
                  <a:lnTo>
                    <a:pt x="476" y="9"/>
                  </a:lnTo>
                  <a:lnTo>
                    <a:pt x="477" y="9"/>
                  </a:lnTo>
                  <a:lnTo>
                    <a:pt x="478" y="9"/>
                  </a:lnTo>
                  <a:lnTo>
                    <a:pt x="479" y="9"/>
                  </a:lnTo>
                  <a:lnTo>
                    <a:pt x="481" y="9"/>
                  </a:lnTo>
                  <a:lnTo>
                    <a:pt x="479" y="9"/>
                  </a:lnTo>
                  <a:lnTo>
                    <a:pt x="479" y="11"/>
                  </a:lnTo>
                  <a:lnTo>
                    <a:pt x="478" y="11"/>
                  </a:lnTo>
                  <a:lnTo>
                    <a:pt x="476" y="11"/>
                  </a:lnTo>
                  <a:lnTo>
                    <a:pt x="472" y="11"/>
                  </a:lnTo>
                  <a:lnTo>
                    <a:pt x="471" y="12"/>
                  </a:lnTo>
                  <a:lnTo>
                    <a:pt x="472" y="12"/>
                  </a:lnTo>
                  <a:lnTo>
                    <a:pt x="470" y="12"/>
                  </a:lnTo>
                  <a:lnTo>
                    <a:pt x="467" y="13"/>
                  </a:lnTo>
                  <a:lnTo>
                    <a:pt x="462" y="13"/>
                  </a:lnTo>
                  <a:lnTo>
                    <a:pt x="458" y="13"/>
                  </a:lnTo>
                  <a:lnTo>
                    <a:pt x="457" y="13"/>
                  </a:lnTo>
                  <a:lnTo>
                    <a:pt x="454" y="13"/>
                  </a:lnTo>
                  <a:lnTo>
                    <a:pt x="449" y="13"/>
                  </a:lnTo>
                  <a:lnTo>
                    <a:pt x="446" y="13"/>
                  </a:lnTo>
                  <a:lnTo>
                    <a:pt x="441" y="13"/>
                  </a:lnTo>
                  <a:lnTo>
                    <a:pt x="436" y="13"/>
                  </a:lnTo>
                  <a:lnTo>
                    <a:pt x="433" y="13"/>
                  </a:lnTo>
                  <a:lnTo>
                    <a:pt x="428" y="14"/>
                  </a:lnTo>
                  <a:lnTo>
                    <a:pt x="425" y="14"/>
                  </a:lnTo>
                  <a:lnTo>
                    <a:pt x="420" y="14"/>
                  </a:lnTo>
                  <a:lnTo>
                    <a:pt x="415" y="14"/>
                  </a:lnTo>
                  <a:lnTo>
                    <a:pt x="412" y="14"/>
                  </a:lnTo>
                  <a:lnTo>
                    <a:pt x="407" y="14"/>
                  </a:lnTo>
                  <a:lnTo>
                    <a:pt x="405" y="14"/>
                  </a:lnTo>
                  <a:lnTo>
                    <a:pt x="403" y="14"/>
                  </a:lnTo>
                  <a:lnTo>
                    <a:pt x="400" y="14"/>
                  </a:lnTo>
                  <a:lnTo>
                    <a:pt x="398" y="14"/>
                  </a:lnTo>
                  <a:lnTo>
                    <a:pt x="394" y="13"/>
                  </a:lnTo>
                  <a:lnTo>
                    <a:pt x="393" y="13"/>
                  </a:lnTo>
                  <a:lnTo>
                    <a:pt x="393" y="14"/>
                  </a:lnTo>
                  <a:lnTo>
                    <a:pt x="397" y="14"/>
                  </a:lnTo>
                  <a:lnTo>
                    <a:pt x="400" y="14"/>
                  </a:lnTo>
                  <a:lnTo>
                    <a:pt x="404" y="14"/>
                  </a:lnTo>
                  <a:lnTo>
                    <a:pt x="405" y="14"/>
                  </a:lnTo>
                  <a:lnTo>
                    <a:pt x="406" y="14"/>
                  </a:lnTo>
                  <a:lnTo>
                    <a:pt x="407" y="14"/>
                  </a:lnTo>
                  <a:lnTo>
                    <a:pt x="406" y="15"/>
                  </a:lnTo>
                  <a:lnTo>
                    <a:pt x="404" y="15"/>
                  </a:lnTo>
                  <a:lnTo>
                    <a:pt x="400" y="15"/>
                  </a:lnTo>
                  <a:lnTo>
                    <a:pt x="397" y="15"/>
                  </a:lnTo>
                  <a:lnTo>
                    <a:pt x="396" y="15"/>
                  </a:lnTo>
                  <a:lnTo>
                    <a:pt x="393" y="16"/>
                  </a:lnTo>
                  <a:lnTo>
                    <a:pt x="391" y="16"/>
                  </a:lnTo>
                  <a:lnTo>
                    <a:pt x="390" y="16"/>
                  </a:lnTo>
                  <a:lnTo>
                    <a:pt x="389" y="16"/>
                  </a:lnTo>
                  <a:lnTo>
                    <a:pt x="387" y="16"/>
                  </a:lnTo>
                  <a:lnTo>
                    <a:pt x="384" y="16"/>
                  </a:lnTo>
                  <a:lnTo>
                    <a:pt x="383" y="16"/>
                  </a:lnTo>
                  <a:lnTo>
                    <a:pt x="382" y="18"/>
                  </a:lnTo>
                  <a:lnTo>
                    <a:pt x="380" y="18"/>
                  </a:lnTo>
                  <a:lnTo>
                    <a:pt x="382" y="18"/>
                  </a:lnTo>
                  <a:lnTo>
                    <a:pt x="382" y="19"/>
                  </a:lnTo>
                  <a:lnTo>
                    <a:pt x="383" y="19"/>
                  </a:lnTo>
                  <a:lnTo>
                    <a:pt x="386" y="19"/>
                  </a:lnTo>
                  <a:lnTo>
                    <a:pt x="386" y="18"/>
                  </a:lnTo>
                  <a:lnTo>
                    <a:pt x="389" y="18"/>
                  </a:lnTo>
                  <a:lnTo>
                    <a:pt x="391" y="18"/>
                  </a:lnTo>
                  <a:lnTo>
                    <a:pt x="394" y="16"/>
                  </a:lnTo>
                  <a:lnTo>
                    <a:pt x="398" y="16"/>
                  </a:lnTo>
                  <a:lnTo>
                    <a:pt x="399" y="16"/>
                  </a:lnTo>
                  <a:lnTo>
                    <a:pt x="400" y="16"/>
                  </a:lnTo>
                  <a:lnTo>
                    <a:pt x="401" y="16"/>
                  </a:lnTo>
                  <a:lnTo>
                    <a:pt x="404" y="16"/>
                  </a:lnTo>
                  <a:lnTo>
                    <a:pt x="405" y="16"/>
                  </a:lnTo>
                  <a:lnTo>
                    <a:pt x="407" y="16"/>
                  </a:lnTo>
                  <a:lnTo>
                    <a:pt x="408" y="16"/>
                  </a:lnTo>
                  <a:lnTo>
                    <a:pt x="411" y="16"/>
                  </a:lnTo>
                  <a:lnTo>
                    <a:pt x="412" y="16"/>
                  </a:lnTo>
                  <a:lnTo>
                    <a:pt x="412" y="15"/>
                  </a:lnTo>
                  <a:lnTo>
                    <a:pt x="414" y="15"/>
                  </a:lnTo>
                  <a:lnTo>
                    <a:pt x="415" y="15"/>
                  </a:lnTo>
                  <a:lnTo>
                    <a:pt x="417" y="15"/>
                  </a:lnTo>
                  <a:lnTo>
                    <a:pt x="418" y="15"/>
                  </a:lnTo>
                  <a:lnTo>
                    <a:pt x="419" y="15"/>
                  </a:lnTo>
                  <a:lnTo>
                    <a:pt x="420" y="15"/>
                  </a:lnTo>
                  <a:lnTo>
                    <a:pt x="421" y="15"/>
                  </a:lnTo>
                  <a:lnTo>
                    <a:pt x="424" y="15"/>
                  </a:lnTo>
                  <a:lnTo>
                    <a:pt x="425" y="15"/>
                  </a:lnTo>
                  <a:lnTo>
                    <a:pt x="428" y="15"/>
                  </a:lnTo>
                  <a:lnTo>
                    <a:pt x="432" y="15"/>
                  </a:lnTo>
                  <a:lnTo>
                    <a:pt x="436" y="15"/>
                  </a:lnTo>
                  <a:lnTo>
                    <a:pt x="440" y="15"/>
                  </a:lnTo>
                  <a:lnTo>
                    <a:pt x="443" y="15"/>
                  </a:lnTo>
                  <a:lnTo>
                    <a:pt x="447" y="15"/>
                  </a:lnTo>
                  <a:lnTo>
                    <a:pt x="450" y="15"/>
                  </a:lnTo>
                  <a:lnTo>
                    <a:pt x="450" y="16"/>
                  </a:lnTo>
                  <a:lnTo>
                    <a:pt x="450" y="18"/>
                  </a:lnTo>
                  <a:lnTo>
                    <a:pt x="449" y="18"/>
                  </a:lnTo>
                  <a:lnTo>
                    <a:pt x="446" y="18"/>
                  </a:lnTo>
                  <a:lnTo>
                    <a:pt x="442" y="19"/>
                  </a:lnTo>
                  <a:lnTo>
                    <a:pt x="439" y="19"/>
                  </a:lnTo>
                  <a:lnTo>
                    <a:pt x="435" y="19"/>
                  </a:lnTo>
                  <a:lnTo>
                    <a:pt x="434" y="20"/>
                  </a:lnTo>
                  <a:lnTo>
                    <a:pt x="433" y="20"/>
                  </a:lnTo>
                  <a:lnTo>
                    <a:pt x="432" y="20"/>
                  </a:lnTo>
                  <a:lnTo>
                    <a:pt x="433" y="20"/>
                  </a:lnTo>
                  <a:lnTo>
                    <a:pt x="433" y="21"/>
                  </a:lnTo>
                  <a:lnTo>
                    <a:pt x="434" y="21"/>
                  </a:lnTo>
                  <a:lnTo>
                    <a:pt x="437" y="20"/>
                  </a:lnTo>
                  <a:lnTo>
                    <a:pt x="441" y="20"/>
                  </a:lnTo>
                  <a:lnTo>
                    <a:pt x="442" y="20"/>
                  </a:lnTo>
                  <a:lnTo>
                    <a:pt x="446" y="20"/>
                  </a:lnTo>
                  <a:lnTo>
                    <a:pt x="450" y="19"/>
                  </a:lnTo>
                  <a:lnTo>
                    <a:pt x="451" y="19"/>
                  </a:lnTo>
                  <a:lnTo>
                    <a:pt x="453" y="19"/>
                  </a:lnTo>
                  <a:lnTo>
                    <a:pt x="455" y="19"/>
                  </a:lnTo>
                  <a:lnTo>
                    <a:pt x="457" y="18"/>
                  </a:lnTo>
                  <a:lnTo>
                    <a:pt x="460" y="19"/>
                  </a:lnTo>
                  <a:lnTo>
                    <a:pt x="461" y="18"/>
                  </a:lnTo>
                  <a:lnTo>
                    <a:pt x="461" y="16"/>
                  </a:lnTo>
                  <a:lnTo>
                    <a:pt x="462" y="16"/>
                  </a:lnTo>
                  <a:lnTo>
                    <a:pt x="462" y="15"/>
                  </a:lnTo>
                  <a:lnTo>
                    <a:pt x="463" y="15"/>
                  </a:lnTo>
                  <a:lnTo>
                    <a:pt x="464" y="15"/>
                  </a:lnTo>
                  <a:lnTo>
                    <a:pt x="468" y="15"/>
                  </a:lnTo>
                  <a:lnTo>
                    <a:pt x="471" y="15"/>
                  </a:lnTo>
                  <a:lnTo>
                    <a:pt x="475" y="15"/>
                  </a:lnTo>
                  <a:lnTo>
                    <a:pt x="478" y="15"/>
                  </a:lnTo>
                  <a:lnTo>
                    <a:pt x="479" y="15"/>
                  </a:lnTo>
                  <a:lnTo>
                    <a:pt x="481" y="15"/>
                  </a:lnTo>
                  <a:lnTo>
                    <a:pt x="481" y="16"/>
                  </a:lnTo>
                  <a:lnTo>
                    <a:pt x="479" y="16"/>
                  </a:lnTo>
                  <a:lnTo>
                    <a:pt x="479" y="18"/>
                  </a:lnTo>
                  <a:lnTo>
                    <a:pt x="481" y="18"/>
                  </a:lnTo>
                  <a:lnTo>
                    <a:pt x="479" y="18"/>
                  </a:lnTo>
                  <a:lnTo>
                    <a:pt x="479" y="19"/>
                  </a:lnTo>
                  <a:lnTo>
                    <a:pt x="478" y="19"/>
                  </a:lnTo>
                  <a:lnTo>
                    <a:pt x="478" y="20"/>
                  </a:lnTo>
                  <a:lnTo>
                    <a:pt x="477" y="20"/>
                  </a:lnTo>
                  <a:lnTo>
                    <a:pt x="475" y="21"/>
                  </a:lnTo>
                  <a:lnTo>
                    <a:pt x="472" y="22"/>
                  </a:lnTo>
                  <a:lnTo>
                    <a:pt x="470" y="22"/>
                  </a:lnTo>
                  <a:lnTo>
                    <a:pt x="469" y="23"/>
                  </a:lnTo>
                  <a:lnTo>
                    <a:pt x="468" y="23"/>
                  </a:lnTo>
                  <a:lnTo>
                    <a:pt x="467" y="25"/>
                  </a:lnTo>
                  <a:lnTo>
                    <a:pt x="465" y="25"/>
                  </a:lnTo>
                  <a:lnTo>
                    <a:pt x="464" y="25"/>
                  </a:lnTo>
                  <a:lnTo>
                    <a:pt x="460" y="26"/>
                  </a:lnTo>
                  <a:lnTo>
                    <a:pt x="458" y="27"/>
                  </a:lnTo>
                  <a:lnTo>
                    <a:pt x="457" y="27"/>
                  </a:lnTo>
                  <a:lnTo>
                    <a:pt x="457" y="28"/>
                  </a:lnTo>
                  <a:lnTo>
                    <a:pt x="456" y="28"/>
                  </a:lnTo>
                  <a:lnTo>
                    <a:pt x="455" y="28"/>
                  </a:lnTo>
                  <a:lnTo>
                    <a:pt x="454" y="28"/>
                  </a:lnTo>
                  <a:lnTo>
                    <a:pt x="453" y="29"/>
                  </a:lnTo>
                  <a:lnTo>
                    <a:pt x="455" y="29"/>
                  </a:lnTo>
                  <a:lnTo>
                    <a:pt x="458" y="28"/>
                  </a:lnTo>
                  <a:lnTo>
                    <a:pt x="460" y="28"/>
                  </a:lnTo>
                  <a:lnTo>
                    <a:pt x="460" y="27"/>
                  </a:lnTo>
                  <a:lnTo>
                    <a:pt x="461" y="27"/>
                  </a:lnTo>
                  <a:lnTo>
                    <a:pt x="462" y="27"/>
                  </a:lnTo>
                  <a:lnTo>
                    <a:pt x="461" y="27"/>
                  </a:lnTo>
                  <a:lnTo>
                    <a:pt x="463" y="26"/>
                  </a:lnTo>
                  <a:lnTo>
                    <a:pt x="467" y="26"/>
                  </a:lnTo>
                  <a:lnTo>
                    <a:pt x="468" y="26"/>
                  </a:lnTo>
                  <a:lnTo>
                    <a:pt x="468" y="25"/>
                  </a:lnTo>
                  <a:lnTo>
                    <a:pt x="469" y="26"/>
                  </a:lnTo>
                  <a:lnTo>
                    <a:pt x="470" y="25"/>
                  </a:lnTo>
                  <a:lnTo>
                    <a:pt x="471" y="25"/>
                  </a:lnTo>
                  <a:lnTo>
                    <a:pt x="475" y="23"/>
                  </a:lnTo>
                  <a:lnTo>
                    <a:pt x="476" y="23"/>
                  </a:lnTo>
                  <a:lnTo>
                    <a:pt x="479" y="23"/>
                  </a:lnTo>
                  <a:lnTo>
                    <a:pt x="481" y="22"/>
                  </a:lnTo>
                  <a:lnTo>
                    <a:pt x="482" y="22"/>
                  </a:lnTo>
                  <a:lnTo>
                    <a:pt x="485" y="21"/>
                  </a:lnTo>
                  <a:lnTo>
                    <a:pt x="490" y="20"/>
                  </a:lnTo>
                  <a:lnTo>
                    <a:pt x="488" y="20"/>
                  </a:lnTo>
                  <a:lnTo>
                    <a:pt x="489" y="19"/>
                  </a:lnTo>
                  <a:lnTo>
                    <a:pt x="490" y="19"/>
                  </a:lnTo>
                  <a:lnTo>
                    <a:pt x="489" y="19"/>
                  </a:lnTo>
                  <a:lnTo>
                    <a:pt x="490" y="19"/>
                  </a:lnTo>
                  <a:lnTo>
                    <a:pt x="491" y="19"/>
                  </a:lnTo>
                  <a:lnTo>
                    <a:pt x="492" y="19"/>
                  </a:lnTo>
                  <a:lnTo>
                    <a:pt x="493" y="19"/>
                  </a:lnTo>
                  <a:lnTo>
                    <a:pt x="495" y="19"/>
                  </a:lnTo>
                  <a:lnTo>
                    <a:pt x="496" y="19"/>
                  </a:lnTo>
                  <a:lnTo>
                    <a:pt x="497" y="19"/>
                  </a:lnTo>
                  <a:lnTo>
                    <a:pt x="497" y="20"/>
                  </a:lnTo>
                  <a:lnTo>
                    <a:pt x="495" y="20"/>
                  </a:lnTo>
                  <a:lnTo>
                    <a:pt x="493" y="20"/>
                  </a:lnTo>
                  <a:lnTo>
                    <a:pt x="493" y="21"/>
                  </a:lnTo>
                  <a:lnTo>
                    <a:pt x="492" y="21"/>
                  </a:lnTo>
                  <a:lnTo>
                    <a:pt x="496" y="21"/>
                  </a:lnTo>
                  <a:lnTo>
                    <a:pt x="499" y="20"/>
                  </a:lnTo>
                  <a:lnTo>
                    <a:pt x="500" y="20"/>
                  </a:lnTo>
                  <a:lnTo>
                    <a:pt x="501" y="20"/>
                  </a:lnTo>
                  <a:lnTo>
                    <a:pt x="501" y="21"/>
                  </a:lnTo>
                  <a:lnTo>
                    <a:pt x="503" y="21"/>
                  </a:lnTo>
                  <a:lnTo>
                    <a:pt x="505" y="21"/>
                  </a:lnTo>
                  <a:lnTo>
                    <a:pt x="506" y="21"/>
                  </a:lnTo>
                  <a:lnTo>
                    <a:pt x="508" y="21"/>
                  </a:lnTo>
                  <a:lnTo>
                    <a:pt x="510" y="21"/>
                  </a:lnTo>
                  <a:lnTo>
                    <a:pt x="512" y="21"/>
                  </a:lnTo>
                  <a:lnTo>
                    <a:pt x="513" y="21"/>
                  </a:lnTo>
                  <a:lnTo>
                    <a:pt x="513" y="20"/>
                  </a:lnTo>
                  <a:lnTo>
                    <a:pt x="514" y="20"/>
                  </a:lnTo>
                  <a:lnTo>
                    <a:pt x="515" y="20"/>
                  </a:lnTo>
                  <a:lnTo>
                    <a:pt x="514" y="20"/>
                  </a:lnTo>
                  <a:lnTo>
                    <a:pt x="513" y="20"/>
                  </a:lnTo>
                  <a:lnTo>
                    <a:pt x="514" y="20"/>
                  </a:lnTo>
                  <a:lnTo>
                    <a:pt x="515" y="19"/>
                  </a:lnTo>
                  <a:lnTo>
                    <a:pt x="518" y="19"/>
                  </a:lnTo>
                  <a:lnTo>
                    <a:pt x="519" y="19"/>
                  </a:lnTo>
                  <a:lnTo>
                    <a:pt x="518" y="19"/>
                  </a:lnTo>
                  <a:lnTo>
                    <a:pt x="518" y="18"/>
                  </a:lnTo>
                  <a:lnTo>
                    <a:pt x="521" y="18"/>
                  </a:lnTo>
                  <a:lnTo>
                    <a:pt x="522" y="18"/>
                  </a:lnTo>
                  <a:lnTo>
                    <a:pt x="524" y="18"/>
                  </a:lnTo>
                  <a:lnTo>
                    <a:pt x="525" y="18"/>
                  </a:lnTo>
                  <a:lnTo>
                    <a:pt x="526" y="18"/>
                  </a:lnTo>
                  <a:lnTo>
                    <a:pt x="528" y="18"/>
                  </a:lnTo>
                  <a:lnTo>
                    <a:pt x="529" y="18"/>
                  </a:lnTo>
                  <a:lnTo>
                    <a:pt x="533" y="18"/>
                  </a:lnTo>
                  <a:lnTo>
                    <a:pt x="536" y="18"/>
                  </a:lnTo>
                  <a:lnTo>
                    <a:pt x="540" y="18"/>
                  </a:lnTo>
                  <a:lnTo>
                    <a:pt x="543" y="18"/>
                  </a:lnTo>
                  <a:lnTo>
                    <a:pt x="547" y="19"/>
                  </a:lnTo>
                  <a:lnTo>
                    <a:pt x="548" y="19"/>
                  </a:lnTo>
                  <a:lnTo>
                    <a:pt x="549" y="19"/>
                  </a:lnTo>
                  <a:lnTo>
                    <a:pt x="550" y="19"/>
                  </a:lnTo>
                  <a:lnTo>
                    <a:pt x="552" y="19"/>
                  </a:lnTo>
                  <a:lnTo>
                    <a:pt x="554" y="19"/>
                  </a:lnTo>
                  <a:lnTo>
                    <a:pt x="556" y="19"/>
                  </a:lnTo>
                  <a:lnTo>
                    <a:pt x="557" y="20"/>
                  </a:lnTo>
                  <a:lnTo>
                    <a:pt x="559" y="20"/>
                  </a:lnTo>
                  <a:lnTo>
                    <a:pt x="561" y="20"/>
                  </a:lnTo>
                  <a:lnTo>
                    <a:pt x="561" y="21"/>
                  </a:lnTo>
                  <a:lnTo>
                    <a:pt x="559" y="21"/>
                  </a:lnTo>
                  <a:lnTo>
                    <a:pt x="556" y="22"/>
                  </a:lnTo>
                  <a:lnTo>
                    <a:pt x="554" y="22"/>
                  </a:lnTo>
                  <a:lnTo>
                    <a:pt x="553" y="22"/>
                  </a:lnTo>
                  <a:lnTo>
                    <a:pt x="552" y="23"/>
                  </a:lnTo>
                  <a:lnTo>
                    <a:pt x="550" y="23"/>
                  </a:lnTo>
                  <a:lnTo>
                    <a:pt x="548" y="23"/>
                  </a:lnTo>
                  <a:lnTo>
                    <a:pt x="546" y="25"/>
                  </a:lnTo>
                  <a:lnTo>
                    <a:pt x="545" y="25"/>
                  </a:lnTo>
                  <a:lnTo>
                    <a:pt x="543" y="25"/>
                  </a:lnTo>
                  <a:lnTo>
                    <a:pt x="541" y="26"/>
                  </a:lnTo>
                  <a:lnTo>
                    <a:pt x="538" y="25"/>
                  </a:lnTo>
                  <a:lnTo>
                    <a:pt x="533" y="26"/>
                  </a:lnTo>
                  <a:lnTo>
                    <a:pt x="534" y="26"/>
                  </a:lnTo>
                  <a:lnTo>
                    <a:pt x="536" y="26"/>
                  </a:lnTo>
                  <a:lnTo>
                    <a:pt x="536" y="27"/>
                  </a:lnTo>
                  <a:lnTo>
                    <a:pt x="535" y="27"/>
                  </a:lnTo>
                  <a:lnTo>
                    <a:pt x="535" y="28"/>
                  </a:lnTo>
                  <a:lnTo>
                    <a:pt x="532" y="28"/>
                  </a:lnTo>
                  <a:lnTo>
                    <a:pt x="531" y="28"/>
                  </a:lnTo>
                  <a:lnTo>
                    <a:pt x="528" y="28"/>
                  </a:lnTo>
                  <a:lnTo>
                    <a:pt x="526" y="28"/>
                  </a:lnTo>
                  <a:lnTo>
                    <a:pt x="525" y="29"/>
                  </a:lnTo>
                  <a:lnTo>
                    <a:pt x="521" y="29"/>
                  </a:lnTo>
                  <a:lnTo>
                    <a:pt x="518" y="29"/>
                  </a:lnTo>
                  <a:lnTo>
                    <a:pt x="517" y="29"/>
                  </a:lnTo>
                  <a:lnTo>
                    <a:pt x="514" y="29"/>
                  </a:lnTo>
                  <a:lnTo>
                    <a:pt x="511" y="29"/>
                  </a:lnTo>
                  <a:lnTo>
                    <a:pt x="510" y="28"/>
                  </a:lnTo>
                  <a:lnTo>
                    <a:pt x="507" y="28"/>
                  </a:lnTo>
                  <a:lnTo>
                    <a:pt x="507" y="29"/>
                  </a:lnTo>
                  <a:lnTo>
                    <a:pt x="506" y="29"/>
                  </a:lnTo>
                  <a:lnTo>
                    <a:pt x="504" y="29"/>
                  </a:lnTo>
                  <a:lnTo>
                    <a:pt x="503" y="29"/>
                  </a:lnTo>
                  <a:lnTo>
                    <a:pt x="500" y="29"/>
                  </a:lnTo>
                  <a:lnTo>
                    <a:pt x="498" y="29"/>
                  </a:lnTo>
                  <a:lnTo>
                    <a:pt x="495" y="29"/>
                  </a:lnTo>
                  <a:lnTo>
                    <a:pt x="493" y="29"/>
                  </a:lnTo>
                  <a:lnTo>
                    <a:pt x="492" y="29"/>
                  </a:lnTo>
                  <a:lnTo>
                    <a:pt x="490" y="29"/>
                  </a:lnTo>
                  <a:lnTo>
                    <a:pt x="486" y="29"/>
                  </a:lnTo>
                  <a:lnTo>
                    <a:pt x="484" y="29"/>
                  </a:lnTo>
                  <a:lnTo>
                    <a:pt x="481" y="29"/>
                  </a:lnTo>
                  <a:lnTo>
                    <a:pt x="478" y="29"/>
                  </a:lnTo>
                  <a:lnTo>
                    <a:pt x="478" y="30"/>
                  </a:lnTo>
                  <a:lnTo>
                    <a:pt x="482" y="30"/>
                  </a:lnTo>
                  <a:lnTo>
                    <a:pt x="483" y="30"/>
                  </a:lnTo>
                  <a:lnTo>
                    <a:pt x="486" y="29"/>
                  </a:lnTo>
                  <a:lnTo>
                    <a:pt x="490" y="29"/>
                  </a:lnTo>
                  <a:lnTo>
                    <a:pt x="493" y="29"/>
                  </a:lnTo>
                  <a:lnTo>
                    <a:pt x="495" y="29"/>
                  </a:lnTo>
                  <a:lnTo>
                    <a:pt x="496" y="29"/>
                  </a:lnTo>
                  <a:lnTo>
                    <a:pt x="497" y="30"/>
                  </a:lnTo>
                  <a:lnTo>
                    <a:pt x="499" y="30"/>
                  </a:lnTo>
                  <a:lnTo>
                    <a:pt x="501" y="30"/>
                  </a:lnTo>
                  <a:lnTo>
                    <a:pt x="505" y="30"/>
                  </a:lnTo>
                  <a:lnTo>
                    <a:pt x="508" y="30"/>
                  </a:lnTo>
                  <a:lnTo>
                    <a:pt x="512" y="29"/>
                  </a:lnTo>
                  <a:lnTo>
                    <a:pt x="513" y="29"/>
                  </a:lnTo>
                  <a:lnTo>
                    <a:pt x="514" y="30"/>
                  </a:lnTo>
                  <a:lnTo>
                    <a:pt x="515" y="30"/>
                  </a:lnTo>
                  <a:lnTo>
                    <a:pt x="519" y="30"/>
                  </a:lnTo>
                  <a:lnTo>
                    <a:pt x="521" y="32"/>
                  </a:lnTo>
                  <a:lnTo>
                    <a:pt x="517" y="33"/>
                  </a:lnTo>
                  <a:lnTo>
                    <a:pt x="515" y="33"/>
                  </a:lnTo>
                  <a:lnTo>
                    <a:pt x="517" y="33"/>
                  </a:lnTo>
                  <a:lnTo>
                    <a:pt x="515" y="33"/>
                  </a:lnTo>
                  <a:lnTo>
                    <a:pt x="512" y="34"/>
                  </a:lnTo>
                  <a:lnTo>
                    <a:pt x="511" y="34"/>
                  </a:lnTo>
                  <a:lnTo>
                    <a:pt x="510" y="34"/>
                  </a:lnTo>
                  <a:lnTo>
                    <a:pt x="508" y="34"/>
                  </a:lnTo>
                  <a:lnTo>
                    <a:pt x="505" y="34"/>
                  </a:lnTo>
                  <a:lnTo>
                    <a:pt x="503" y="34"/>
                  </a:lnTo>
                  <a:lnTo>
                    <a:pt x="499" y="34"/>
                  </a:lnTo>
                  <a:lnTo>
                    <a:pt x="496" y="34"/>
                  </a:lnTo>
                  <a:lnTo>
                    <a:pt x="495" y="33"/>
                  </a:lnTo>
                  <a:lnTo>
                    <a:pt x="493" y="33"/>
                  </a:lnTo>
                  <a:lnTo>
                    <a:pt x="492" y="33"/>
                  </a:lnTo>
                  <a:lnTo>
                    <a:pt x="489" y="33"/>
                  </a:lnTo>
                  <a:lnTo>
                    <a:pt x="488" y="33"/>
                  </a:lnTo>
                  <a:lnTo>
                    <a:pt x="486" y="34"/>
                  </a:lnTo>
                  <a:lnTo>
                    <a:pt x="483" y="35"/>
                  </a:lnTo>
                  <a:lnTo>
                    <a:pt x="484" y="35"/>
                  </a:lnTo>
                  <a:lnTo>
                    <a:pt x="483" y="35"/>
                  </a:lnTo>
                  <a:lnTo>
                    <a:pt x="482" y="35"/>
                  </a:lnTo>
                  <a:lnTo>
                    <a:pt x="483" y="35"/>
                  </a:lnTo>
                  <a:lnTo>
                    <a:pt x="483" y="36"/>
                  </a:lnTo>
                  <a:lnTo>
                    <a:pt x="481" y="37"/>
                  </a:lnTo>
                  <a:lnTo>
                    <a:pt x="479" y="37"/>
                  </a:lnTo>
                  <a:lnTo>
                    <a:pt x="481" y="37"/>
                  </a:lnTo>
                  <a:lnTo>
                    <a:pt x="483" y="37"/>
                  </a:lnTo>
                  <a:lnTo>
                    <a:pt x="483" y="39"/>
                  </a:lnTo>
                  <a:lnTo>
                    <a:pt x="483" y="40"/>
                  </a:lnTo>
                  <a:lnTo>
                    <a:pt x="484" y="39"/>
                  </a:lnTo>
                  <a:lnTo>
                    <a:pt x="484" y="40"/>
                  </a:lnTo>
                  <a:lnTo>
                    <a:pt x="484" y="39"/>
                  </a:lnTo>
                  <a:lnTo>
                    <a:pt x="485" y="39"/>
                  </a:lnTo>
                  <a:lnTo>
                    <a:pt x="488" y="39"/>
                  </a:lnTo>
                  <a:lnTo>
                    <a:pt x="489" y="39"/>
                  </a:lnTo>
                  <a:lnTo>
                    <a:pt x="490" y="39"/>
                  </a:lnTo>
                  <a:lnTo>
                    <a:pt x="490" y="40"/>
                  </a:lnTo>
                  <a:lnTo>
                    <a:pt x="488" y="40"/>
                  </a:lnTo>
                  <a:lnTo>
                    <a:pt x="489" y="40"/>
                  </a:lnTo>
                  <a:lnTo>
                    <a:pt x="489" y="41"/>
                  </a:lnTo>
                  <a:lnTo>
                    <a:pt x="488" y="41"/>
                  </a:lnTo>
                  <a:lnTo>
                    <a:pt x="486" y="41"/>
                  </a:lnTo>
                  <a:lnTo>
                    <a:pt x="486" y="42"/>
                  </a:lnTo>
                  <a:lnTo>
                    <a:pt x="485" y="42"/>
                  </a:lnTo>
                  <a:lnTo>
                    <a:pt x="485" y="43"/>
                  </a:lnTo>
                  <a:lnTo>
                    <a:pt x="486" y="43"/>
                  </a:lnTo>
                  <a:lnTo>
                    <a:pt x="486" y="44"/>
                  </a:lnTo>
                  <a:lnTo>
                    <a:pt x="485" y="44"/>
                  </a:lnTo>
                  <a:lnTo>
                    <a:pt x="486" y="44"/>
                  </a:lnTo>
                  <a:lnTo>
                    <a:pt x="486" y="43"/>
                  </a:lnTo>
                  <a:lnTo>
                    <a:pt x="488" y="43"/>
                  </a:lnTo>
                  <a:lnTo>
                    <a:pt x="488" y="42"/>
                  </a:lnTo>
                  <a:lnTo>
                    <a:pt x="489" y="42"/>
                  </a:lnTo>
                  <a:lnTo>
                    <a:pt x="489" y="43"/>
                  </a:lnTo>
                  <a:lnTo>
                    <a:pt x="489" y="44"/>
                  </a:lnTo>
                  <a:lnTo>
                    <a:pt x="491" y="44"/>
                  </a:lnTo>
                  <a:lnTo>
                    <a:pt x="490" y="44"/>
                  </a:lnTo>
                  <a:lnTo>
                    <a:pt x="490" y="46"/>
                  </a:lnTo>
                  <a:lnTo>
                    <a:pt x="491" y="46"/>
                  </a:lnTo>
                  <a:lnTo>
                    <a:pt x="490" y="46"/>
                  </a:lnTo>
                  <a:lnTo>
                    <a:pt x="489" y="46"/>
                  </a:lnTo>
                  <a:lnTo>
                    <a:pt x="489" y="44"/>
                  </a:lnTo>
                  <a:lnTo>
                    <a:pt x="489" y="46"/>
                  </a:lnTo>
                  <a:lnTo>
                    <a:pt x="488" y="46"/>
                  </a:lnTo>
                  <a:lnTo>
                    <a:pt x="486" y="46"/>
                  </a:lnTo>
                  <a:lnTo>
                    <a:pt x="485" y="46"/>
                  </a:lnTo>
                  <a:lnTo>
                    <a:pt x="484" y="46"/>
                  </a:lnTo>
                  <a:lnTo>
                    <a:pt x="483" y="46"/>
                  </a:lnTo>
                  <a:lnTo>
                    <a:pt x="483" y="47"/>
                  </a:lnTo>
                  <a:lnTo>
                    <a:pt x="482" y="47"/>
                  </a:lnTo>
                  <a:lnTo>
                    <a:pt x="483" y="48"/>
                  </a:lnTo>
                  <a:lnTo>
                    <a:pt x="482" y="48"/>
                  </a:lnTo>
                  <a:lnTo>
                    <a:pt x="482" y="49"/>
                  </a:lnTo>
                  <a:lnTo>
                    <a:pt x="481" y="49"/>
                  </a:lnTo>
                  <a:lnTo>
                    <a:pt x="478" y="49"/>
                  </a:lnTo>
                  <a:lnTo>
                    <a:pt x="477" y="49"/>
                  </a:lnTo>
                  <a:lnTo>
                    <a:pt x="477" y="48"/>
                  </a:lnTo>
                  <a:lnTo>
                    <a:pt x="475" y="49"/>
                  </a:lnTo>
                  <a:lnTo>
                    <a:pt x="474" y="49"/>
                  </a:lnTo>
                  <a:lnTo>
                    <a:pt x="471" y="49"/>
                  </a:lnTo>
                  <a:lnTo>
                    <a:pt x="472" y="50"/>
                  </a:lnTo>
                  <a:lnTo>
                    <a:pt x="470" y="50"/>
                  </a:lnTo>
                  <a:lnTo>
                    <a:pt x="469" y="51"/>
                  </a:lnTo>
                  <a:lnTo>
                    <a:pt x="471" y="51"/>
                  </a:lnTo>
                  <a:lnTo>
                    <a:pt x="472" y="51"/>
                  </a:lnTo>
                  <a:lnTo>
                    <a:pt x="471" y="51"/>
                  </a:lnTo>
                  <a:lnTo>
                    <a:pt x="470" y="53"/>
                  </a:lnTo>
                  <a:lnTo>
                    <a:pt x="469" y="54"/>
                  </a:lnTo>
                  <a:lnTo>
                    <a:pt x="468" y="54"/>
                  </a:lnTo>
                  <a:lnTo>
                    <a:pt x="468" y="55"/>
                  </a:lnTo>
                  <a:lnTo>
                    <a:pt x="467" y="55"/>
                  </a:lnTo>
                  <a:lnTo>
                    <a:pt x="468" y="56"/>
                  </a:lnTo>
                  <a:lnTo>
                    <a:pt x="467" y="56"/>
                  </a:lnTo>
                  <a:lnTo>
                    <a:pt x="467" y="57"/>
                  </a:lnTo>
                  <a:lnTo>
                    <a:pt x="465" y="57"/>
                  </a:lnTo>
                  <a:lnTo>
                    <a:pt x="463" y="58"/>
                  </a:lnTo>
                  <a:lnTo>
                    <a:pt x="464" y="58"/>
                  </a:lnTo>
                  <a:lnTo>
                    <a:pt x="464" y="60"/>
                  </a:lnTo>
                  <a:lnTo>
                    <a:pt x="463" y="60"/>
                  </a:lnTo>
                  <a:lnTo>
                    <a:pt x="462" y="60"/>
                  </a:lnTo>
                  <a:lnTo>
                    <a:pt x="461" y="60"/>
                  </a:lnTo>
                  <a:lnTo>
                    <a:pt x="461" y="61"/>
                  </a:lnTo>
                  <a:lnTo>
                    <a:pt x="461" y="62"/>
                  </a:lnTo>
                  <a:lnTo>
                    <a:pt x="460" y="62"/>
                  </a:lnTo>
                  <a:lnTo>
                    <a:pt x="462" y="62"/>
                  </a:lnTo>
                  <a:lnTo>
                    <a:pt x="463" y="62"/>
                  </a:lnTo>
                  <a:lnTo>
                    <a:pt x="464" y="62"/>
                  </a:lnTo>
                  <a:lnTo>
                    <a:pt x="462" y="63"/>
                  </a:lnTo>
                  <a:lnTo>
                    <a:pt x="463" y="63"/>
                  </a:lnTo>
                  <a:lnTo>
                    <a:pt x="464" y="62"/>
                  </a:lnTo>
                  <a:lnTo>
                    <a:pt x="465" y="62"/>
                  </a:lnTo>
                  <a:lnTo>
                    <a:pt x="464" y="62"/>
                  </a:lnTo>
                  <a:lnTo>
                    <a:pt x="464" y="61"/>
                  </a:lnTo>
                  <a:lnTo>
                    <a:pt x="465" y="61"/>
                  </a:lnTo>
                  <a:lnTo>
                    <a:pt x="469" y="58"/>
                  </a:lnTo>
                  <a:lnTo>
                    <a:pt x="471" y="58"/>
                  </a:lnTo>
                  <a:lnTo>
                    <a:pt x="474" y="60"/>
                  </a:lnTo>
                  <a:lnTo>
                    <a:pt x="477" y="61"/>
                  </a:lnTo>
                  <a:lnTo>
                    <a:pt x="481" y="61"/>
                  </a:lnTo>
                  <a:lnTo>
                    <a:pt x="483" y="62"/>
                  </a:lnTo>
                  <a:lnTo>
                    <a:pt x="484" y="62"/>
                  </a:lnTo>
                  <a:lnTo>
                    <a:pt x="485" y="62"/>
                  </a:lnTo>
                  <a:lnTo>
                    <a:pt x="485" y="63"/>
                  </a:lnTo>
                  <a:lnTo>
                    <a:pt x="486" y="63"/>
                  </a:lnTo>
                  <a:lnTo>
                    <a:pt x="485" y="63"/>
                  </a:lnTo>
                  <a:lnTo>
                    <a:pt x="484" y="63"/>
                  </a:lnTo>
                  <a:lnTo>
                    <a:pt x="483" y="64"/>
                  </a:lnTo>
                  <a:lnTo>
                    <a:pt x="482" y="64"/>
                  </a:lnTo>
                  <a:lnTo>
                    <a:pt x="479" y="63"/>
                  </a:lnTo>
                  <a:lnTo>
                    <a:pt x="477" y="62"/>
                  </a:lnTo>
                  <a:lnTo>
                    <a:pt x="476" y="62"/>
                  </a:lnTo>
                  <a:lnTo>
                    <a:pt x="475" y="62"/>
                  </a:lnTo>
                  <a:lnTo>
                    <a:pt x="474" y="62"/>
                  </a:lnTo>
                  <a:lnTo>
                    <a:pt x="469" y="62"/>
                  </a:lnTo>
                  <a:lnTo>
                    <a:pt x="470" y="63"/>
                  </a:lnTo>
                  <a:lnTo>
                    <a:pt x="474" y="63"/>
                  </a:lnTo>
                  <a:lnTo>
                    <a:pt x="474" y="64"/>
                  </a:lnTo>
                  <a:lnTo>
                    <a:pt x="472" y="64"/>
                  </a:lnTo>
                  <a:lnTo>
                    <a:pt x="471" y="64"/>
                  </a:lnTo>
                  <a:lnTo>
                    <a:pt x="469" y="64"/>
                  </a:lnTo>
                  <a:lnTo>
                    <a:pt x="468" y="64"/>
                  </a:lnTo>
                  <a:lnTo>
                    <a:pt x="469" y="64"/>
                  </a:lnTo>
                  <a:lnTo>
                    <a:pt x="471" y="64"/>
                  </a:lnTo>
                  <a:lnTo>
                    <a:pt x="475" y="65"/>
                  </a:lnTo>
                  <a:lnTo>
                    <a:pt x="472" y="65"/>
                  </a:lnTo>
                  <a:lnTo>
                    <a:pt x="471" y="65"/>
                  </a:lnTo>
                  <a:lnTo>
                    <a:pt x="474" y="65"/>
                  </a:lnTo>
                  <a:lnTo>
                    <a:pt x="476" y="65"/>
                  </a:lnTo>
                  <a:lnTo>
                    <a:pt x="478" y="67"/>
                  </a:lnTo>
                  <a:lnTo>
                    <a:pt x="479" y="67"/>
                  </a:lnTo>
                  <a:lnTo>
                    <a:pt x="481" y="67"/>
                  </a:lnTo>
                  <a:lnTo>
                    <a:pt x="481" y="68"/>
                  </a:lnTo>
                  <a:lnTo>
                    <a:pt x="482" y="68"/>
                  </a:lnTo>
                  <a:lnTo>
                    <a:pt x="483" y="68"/>
                  </a:lnTo>
                  <a:lnTo>
                    <a:pt x="484" y="68"/>
                  </a:lnTo>
                  <a:lnTo>
                    <a:pt x="484" y="67"/>
                  </a:lnTo>
                  <a:lnTo>
                    <a:pt x="485" y="67"/>
                  </a:lnTo>
                  <a:lnTo>
                    <a:pt x="486" y="67"/>
                  </a:lnTo>
                  <a:lnTo>
                    <a:pt x="489" y="67"/>
                  </a:lnTo>
                  <a:lnTo>
                    <a:pt x="490" y="68"/>
                  </a:lnTo>
                  <a:lnTo>
                    <a:pt x="491" y="68"/>
                  </a:lnTo>
                  <a:lnTo>
                    <a:pt x="491" y="69"/>
                  </a:lnTo>
                  <a:lnTo>
                    <a:pt x="491" y="70"/>
                  </a:lnTo>
                  <a:lnTo>
                    <a:pt x="491" y="71"/>
                  </a:lnTo>
                  <a:lnTo>
                    <a:pt x="490" y="71"/>
                  </a:lnTo>
                  <a:lnTo>
                    <a:pt x="490" y="72"/>
                  </a:lnTo>
                  <a:lnTo>
                    <a:pt x="489" y="72"/>
                  </a:lnTo>
                  <a:lnTo>
                    <a:pt x="488" y="72"/>
                  </a:lnTo>
                  <a:lnTo>
                    <a:pt x="488" y="74"/>
                  </a:lnTo>
                  <a:lnTo>
                    <a:pt x="488" y="72"/>
                  </a:lnTo>
                  <a:lnTo>
                    <a:pt x="486" y="72"/>
                  </a:lnTo>
                  <a:lnTo>
                    <a:pt x="486" y="74"/>
                  </a:lnTo>
                  <a:lnTo>
                    <a:pt x="486" y="72"/>
                  </a:lnTo>
                  <a:lnTo>
                    <a:pt x="485" y="72"/>
                  </a:lnTo>
                  <a:lnTo>
                    <a:pt x="484" y="72"/>
                  </a:lnTo>
                  <a:lnTo>
                    <a:pt x="483" y="72"/>
                  </a:lnTo>
                  <a:lnTo>
                    <a:pt x="481" y="72"/>
                  </a:lnTo>
                  <a:lnTo>
                    <a:pt x="479" y="72"/>
                  </a:lnTo>
                  <a:lnTo>
                    <a:pt x="479" y="71"/>
                  </a:lnTo>
                  <a:lnTo>
                    <a:pt x="478" y="71"/>
                  </a:lnTo>
                  <a:lnTo>
                    <a:pt x="476" y="71"/>
                  </a:lnTo>
                  <a:lnTo>
                    <a:pt x="472" y="71"/>
                  </a:lnTo>
                  <a:lnTo>
                    <a:pt x="470" y="71"/>
                  </a:lnTo>
                  <a:lnTo>
                    <a:pt x="469" y="71"/>
                  </a:lnTo>
                  <a:lnTo>
                    <a:pt x="468" y="71"/>
                  </a:lnTo>
                  <a:lnTo>
                    <a:pt x="467" y="71"/>
                  </a:lnTo>
                  <a:lnTo>
                    <a:pt x="465" y="71"/>
                  </a:lnTo>
                  <a:lnTo>
                    <a:pt x="462" y="71"/>
                  </a:lnTo>
                  <a:lnTo>
                    <a:pt x="461" y="71"/>
                  </a:lnTo>
                  <a:lnTo>
                    <a:pt x="458" y="71"/>
                  </a:lnTo>
                  <a:lnTo>
                    <a:pt x="460" y="71"/>
                  </a:lnTo>
                  <a:lnTo>
                    <a:pt x="462" y="71"/>
                  </a:lnTo>
                  <a:lnTo>
                    <a:pt x="465" y="71"/>
                  </a:lnTo>
                  <a:lnTo>
                    <a:pt x="467" y="72"/>
                  </a:lnTo>
                  <a:lnTo>
                    <a:pt x="468" y="71"/>
                  </a:lnTo>
                  <a:lnTo>
                    <a:pt x="468" y="72"/>
                  </a:lnTo>
                  <a:lnTo>
                    <a:pt x="465" y="72"/>
                  </a:lnTo>
                  <a:lnTo>
                    <a:pt x="464" y="72"/>
                  </a:lnTo>
                  <a:lnTo>
                    <a:pt x="463" y="72"/>
                  </a:lnTo>
                  <a:lnTo>
                    <a:pt x="462" y="72"/>
                  </a:lnTo>
                  <a:lnTo>
                    <a:pt x="463" y="72"/>
                  </a:lnTo>
                  <a:lnTo>
                    <a:pt x="462" y="72"/>
                  </a:lnTo>
                  <a:lnTo>
                    <a:pt x="462" y="74"/>
                  </a:lnTo>
                  <a:lnTo>
                    <a:pt x="461" y="74"/>
                  </a:lnTo>
                  <a:lnTo>
                    <a:pt x="458" y="74"/>
                  </a:lnTo>
                  <a:lnTo>
                    <a:pt x="460" y="74"/>
                  </a:lnTo>
                  <a:lnTo>
                    <a:pt x="460" y="75"/>
                  </a:lnTo>
                  <a:lnTo>
                    <a:pt x="458" y="75"/>
                  </a:lnTo>
                  <a:lnTo>
                    <a:pt x="458" y="74"/>
                  </a:lnTo>
                  <a:lnTo>
                    <a:pt x="457" y="74"/>
                  </a:lnTo>
                  <a:lnTo>
                    <a:pt x="456" y="72"/>
                  </a:lnTo>
                  <a:lnTo>
                    <a:pt x="455" y="72"/>
                  </a:lnTo>
                  <a:lnTo>
                    <a:pt x="455" y="71"/>
                  </a:lnTo>
                  <a:lnTo>
                    <a:pt x="454" y="71"/>
                  </a:lnTo>
                  <a:lnTo>
                    <a:pt x="451" y="72"/>
                  </a:lnTo>
                  <a:lnTo>
                    <a:pt x="453" y="72"/>
                  </a:lnTo>
                  <a:lnTo>
                    <a:pt x="453" y="74"/>
                  </a:lnTo>
                  <a:lnTo>
                    <a:pt x="451" y="72"/>
                  </a:lnTo>
                  <a:lnTo>
                    <a:pt x="450" y="74"/>
                  </a:lnTo>
                  <a:lnTo>
                    <a:pt x="449" y="74"/>
                  </a:lnTo>
                  <a:lnTo>
                    <a:pt x="451" y="74"/>
                  </a:lnTo>
                  <a:lnTo>
                    <a:pt x="451" y="75"/>
                  </a:lnTo>
                  <a:lnTo>
                    <a:pt x="450" y="75"/>
                  </a:lnTo>
                  <a:lnTo>
                    <a:pt x="451" y="75"/>
                  </a:lnTo>
                  <a:lnTo>
                    <a:pt x="451" y="76"/>
                  </a:lnTo>
                  <a:lnTo>
                    <a:pt x="453" y="76"/>
                  </a:lnTo>
                  <a:lnTo>
                    <a:pt x="453" y="75"/>
                  </a:lnTo>
                  <a:lnTo>
                    <a:pt x="454" y="75"/>
                  </a:lnTo>
                  <a:lnTo>
                    <a:pt x="455" y="75"/>
                  </a:lnTo>
                  <a:lnTo>
                    <a:pt x="456" y="75"/>
                  </a:lnTo>
                  <a:lnTo>
                    <a:pt x="457" y="75"/>
                  </a:lnTo>
                  <a:lnTo>
                    <a:pt x="456" y="75"/>
                  </a:lnTo>
                  <a:lnTo>
                    <a:pt x="455" y="75"/>
                  </a:lnTo>
                  <a:lnTo>
                    <a:pt x="455" y="76"/>
                  </a:lnTo>
                  <a:lnTo>
                    <a:pt x="456" y="76"/>
                  </a:lnTo>
                  <a:lnTo>
                    <a:pt x="456" y="75"/>
                  </a:lnTo>
                  <a:lnTo>
                    <a:pt x="457" y="75"/>
                  </a:lnTo>
                  <a:lnTo>
                    <a:pt x="458" y="76"/>
                  </a:lnTo>
                  <a:lnTo>
                    <a:pt x="455" y="76"/>
                  </a:lnTo>
                  <a:lnTo>
                    <a:pt x="456" y="76"/>
                  </a:lnTo>
                  <a:lnTo>
                    <a:pt x="457" y="76"/>
                  </a:lnTo>
                  <a:lnTo>
                    <a:pt x="458" y="76"/>
                  </a:lnTo>
                  <a:lnTo>
                    <a:pt x="457" y="76"/>
                  </a:lnTo>
                  <a:lnTo>
                    <a:pt x="457" y="77"/>
                  </a:lnTo>
                  <a:lnTo>
                    <a:pt x="454" y="77"/>
                  </a:lnTo>
                  <a:lnTo>
                    <a:pt x="453" y="77"/>
                  </a:lnTo>
                  <a:lnTo>
                    <a:pt x="453" y="76"/>
                  </a:lnTo>
                  <a:lnTo>
                    <a:pt x="451" y="76"/>
                  </a:lnTo>
                  <a:lnTo>
                    <a:pt x="451" y="77"/>
                  </a:lnTo>
                  <a:lnTo>
                    <a:pt x="450" y="77"/>
                  </a:lnTo>
                  <a:lnTo>
                    <a:pt x="451" y="77"/>
                  </a:lnTo>
                  <a:lnTo>
                    <a:pt x="453" y="77"/>
                  </a:lnTo>
                  <a:lnTo>
                    <a:pt x="456" y="77"/>
                  </a:lnTo>
                  <a:lnTo>
                    <a:pt x="458" y="77"/>
                  </a:lnTo>
                  <a:lnTo>
                    <a:pt x="458" y="78"/>
                  </a:lnTo>
                  <a:lnTo>
                    <a:pt x="457" y="78"/>
                  </a:lnTo>
                  <a:lnTo>
                    <a:pt x="457" y="79"/>
                  </a:lnTo>
                  <a:lnTo>
                    <a:pt x="458" y="79"/>
                  </a:lnTo>
                  <a:lnTo>
                    <a:pt x="460" y="79"/>
                  </a:lnTo>
                  <a:lnTo>
                    <a:pt x="460" y="78"/>
                  </a:lnTo>
                  <a:lnTo>
                    <a:pt x="461" y="78"/>
                  </a:lnTo>
                  <a:lnTo>
                    <a:pt x="460" y="78"/>
                  </a:lnTo>
                  <a:lnTo>
                    <a:pt x="461" y="78"/>
                  </a:lnTo>
                  <a:lnTo>
                    <a:pt x="463" y="78"/>
                  </a:lnTo>
                  <a:lnTo>
                    <a:pt x="464" y="79"/>
                  </a:lnTo>
                  <a:lnTo>
                    <a:pt x="465" y="79"/>
                  </a:lnTo>
                  <a:lnTo>
                    <a:pt x="467" y="79"/>
                  </a:lnTo>
                  <a:lnTo>
                    <a:pt x="468" y="81"/>
                  </a:lnTo>
                  <a:lnTo>
                    <a:pt x="467" y="81"/>
                  </a:lnTo>
                  <a:lnTo>
                    <a:pt x="468" y="81"/>
                  </a:lnTo>
                  <a:lnTo>
                    <a:pt x="469" y="81"/>
                  </a:lnTo>
                  <a:lnTo>
                    <a:pt x="468" y="79"/>
                  </a:lnTo>
                  <a:lnTo>
                    <a:pt x="467" y="79"/>
                  </a:lnTo>
                  <a:lnTo>
                    <a:pt x="464" y="79"/>
                  </a:lnTo>
                  <a:lnTo>
                    <a:pt x="464" y="78"/>
                  </a:lnTo>
                  <a:lnTo>
                    <a:pt x="464" y="79"/>
                  </a:lnTo>
                  <a:lnTo>
                    <a:pt x="463" y="79"/>
                  </a:lnTo>
                  <a:lnTo>
                    <a:pt x="463" y="78"/>
                  </a:lnTo>
                  <a:lnTo>
                    <a:pt x="464" y="78"/>
                  </a:lnTo>
                  <a:lnTo>
                    <a:pt x="467" y="79"/>
                  </a:lnTo>
                  <a:lnTo>
                    <a:pt x="468" y="79"/>
                  </a:lnTo>
                  <a:lnTo>
                    <a:pt x="470" y="79"/>
                  </a:lnTo>
                  <a:lnTo>
                    <a:pt x="471" y="79"/>
                  </a:lnTo>
                  <a:lnTo>
                    <a:pt x="474" y="79"/>
                  </a:lnTo>
                  <a:lnTo>
                    <a:pt x="475" y="79"/>
                  </a:lnTo>
                  <a:lnTo>
                    <a:pt x="476" y="81"/>
                  </a:lnTo>
                  <a:lnTo>
                    <a:pt x="475" y="81"/>
                  </a:lnTo>
                  <a:lnTo>
                    <a:pt x="475" y="82"/>
                  </a:lnTo>
                  <a:lnTo>
                    <a:pt x="474" y="82"/>
                  </a:lnTo>
                  <a:lnTo>
                    <a:pt x="472" y="82"/>
                  </a:lnTo>
                  <a:lnTo>
                    <a:pt x="470" y="82"/>
                  </a:lnTo>
                  <a:lnTo>
                    <a:pt x="465" y="82"/>
                  </a:lnTo>
                  <a:lnTo>
                    <a:pt x="462" y="82"/>
                  </a:lnTo>
                  <a:lnTo>
                    <a:pt x="457" y="82"/>
                  </a:lnTo>
                  <a:lnTo>
                    <a:pt x="456" y="82"/>
                  </a:lnTo>
                  <a:lnTo>
                    <a:pt x="455" y="82"/>
                  </a:lnTo>
                  <a:lnTo>
                    <a:pt x="454" y="82"/>
                  </a:lnTo>
                  <a:lnTo>
                    <a:pt x="455" y="82"/>
                  </a:lnTo>
                  <a:lnTo>
                    <a:pt x="455" y="83"/>
                  </a:lnTo>
                  <a:lnTo>
                    <a:pt x="457" y="83"/>
                  </a:lnTo>
                  <a:lnTo>
                    <a:pt x="460" y="83"/>
                  </a:lnTo>
                  <a:lnTo>
                    <a:pt x="463" y="83"/>
                  </a:lnTo>
                  <a:lnTo>
                    <a:pt x="467" y="83"/>
                  </a:lnTo>
                  <a:lnTo>
                    <a:pt x="468" y="83"/>
                  </a:lnTo>
                  <a:lnTo>
                    <a:pt x="469" y="83"/>
                  </a:lnTo>
                  <a:lnTo>
                    <a:pt x="472" y="83"/>
                  </a:lnTo>
                  <a:lnTo>
                    <a:pt x="475" y="83"/>
                  </a:lnTo>
                  <a:lnTo>
                    <a:pt x="475" y="84"/>
                  </a:lnTo>
                  <a:lnTo>
                    <a:pt x="476" y="84"/>
                  </a:lnTo>
                  <a:lnTo>
                    <a:pt x="476" y="85"/>
                  </a:lnTo>
                  <a:lnTo>
                    <a:pt x="477" y="85"/>
                  </a:lnTo>
                  <a:lnTo>
                    <a:pt x="476" y="85"/>
                  </a:lnTo>
                  <a:lnTo>
                    <a:pt x="475" y="85"/>
                  </a:lnTo>
                  <a:lnTo>
                    <a:pt x="475" y="86"/>
                  </a:lnTo>
                  <a:lnTo>
                    <a:pt x="476" y="86"/>
                  </a:lnTo>
                  <a:lnTo>
                    <a:pt x="476" y="88"/>
                  </a:lnTo>
                  <a:lnTo>
                    <a:pt x="477" y="88"/>
                  </a:lnTo>
                  <a:lnTo>
                    <a:pt x="477" y="89"/>
                  </a:lnTo>
                  <a:lnTo>
                    <a:pt x="476" y="90"/>
                  </a:lnTo>
                  <a:lnTo>
                    <a:pt x="476" y="91"/>
                  </a:lnTo>
                  <a:lnTo>
                    <a:pt x="475" y="92"/>
                  </a:lnTo>
                  <a:lnTo>
                    <a:pt x="474" y="92"/>
                  </a:lnTo>
                  <a:lnTo>
                    <a:pt x="471" y="92"/>
                  </a:lnTo>
                  <a:lnTo>
                    <a:pt x="470" y="92"/>
                  </a:lnTo>
                  <a:lnTo>
                    <a:pt x="470" y="91"/>
                  </a:lnTo>
                  <a:lnTo>
                    <a:pt x="470" y="90"/>
                  </a:lnTo>
                  <a:lnTo>
                    <a:pt x="469" y="90"/>
                  </a:lnTo>
                  <a:lnTo>
                    <a:pt x="468" y="90"/>
                  </a:lnTo>
                  <a:lnTo>
                    <a:pt x="467" y="90"/>
                  </a:lnTo>
                  <a:lnTo>
                    <a:pt x="464" y="91"/>
                  </a:lnTo>
                  <a:lnTo>
                    <a:pt x="463" y="90"/>
                  </a:lnTo>
                  <a:lnTo>
                    <a:pt x="462" y="90"/>
                  </a:lnTo>
                  <a:lnTo>
                    <a:pt x="461" y="90"/>
                  </a:lnTo>
                  <a:lnTo>
                    <a:pt x="460" y="89"/>
                  </a:lnTo>
                  <a:lnTo>
                    <a:pt x="458" y="88"/>
                  </a:lnTo>
                  <a:lnTo>
                    <a:pt x="455" y="86"/>
                  </a:lnTo>
                  <a:lnTo>
                    <a:pt x="453" y="86"/>
                  </a:lnTo>
                  <a:lnTo>
                    <a:pt x="450" y="86"/>
                  </a:lnTo>
                  <a:lnTo>
                    <a:pt x="453" y="86"/>
                  </a:lnTo>
                  <a:lnTo>
                    <a:pt x="456" y="88"/>
                  </a:lnTo>
                  <a:lnTo>
                    <a:pt x="457" y="89"/>
                  </a:lnTo>
                  <a:lnTo>
                    <a:pt x="453" y="89"/>
                  </a:lnTo>
                  <a:lnTo>
                    <a:pt x="448" y="88"/>
                  </a:lnTo>
                  <a:lnTo>
                    <a:pt x="451" y="89"/>
                  </a:lnTo>
                  <a:lnTo>
                    <a:pt x="454" y="89"/>
                  </a:lnTo>
                  <a:lnTo>
                    <a:pt x="457" y="89"/>
                  </a:lnTo>
                  <a:lnTo>
                    <a:pt x="457" y="90"/>
                  </a:lnTo>
                  <a:lnTo>
                    <a:pt x="458" y="90"/>
                  </a:lnTo>
                  <a:lnTo>
                    <a:pt x="461" y="90"/>
                  </a:lnTo>
                  <a:lnTo>
                    <a:pt x="462" y="90"/>
                  </a:lnTo>
                  <a:lnTo>
                    <a:pt x="462" y="91"/>
                  </a:lnTo>
                  <a:lnTo>
                    <a:pt x="464" y="91"/>
                  </a:lnTo>
                  <a:lnTo>
                    <a:pt x="464" y="92"/>
                  </a:lnTo>
                  <a:lnTo>
                    <a:pt x="465" y="92"/>
                  </a:lnTo>
                  <a:lnTo>
                    <a:pt x="463" y="92"/>
                  </a:lnTo>
                  <a:lnTo>
                    <a:pt x="461" y="92"/>
                  </a:lnTo>
                  <a:lnTo>
                    <a:pt x="460" y="92"/>
                  </a:lnTo>
                  <a:lnTo>
                    <a:pt x="458" y="92"/>
                  </a:lnTo>
                  <a:lnTo>
                    <a:pt x="455" y="95"/>
                  </a:lnTo>
                  <a:lnTo>
                    <a:pt x="453" y="95"/>
                  </a:lnTo>
                  <a:lnTo>
                    <a:pt x="453" y="93"/>
                  </a:lnTo>
                  <a:lnTo>
                    <a:pt x="451" y="93"/>
                  </a:lnTo>
                  <a:lnTo>
                    <a:pt x="448" y="92"/>
                  </a:lnTo>
                  <a:lnTo>
                    <a:pt x="447" y="92"/>
                  </a:lnTo>
                  <a:lnTo>
                    <a:pt x="448" y="92"/>
                  </a:lnTo>
                  <a:lnTo>
                    <a:pt x="449" y="92"/>
                  </a:lnTo>
                  <a:lnTo>
                    <a:pt x="451" y="93"/>
                  </a:lnTo>
                  <a:lnTo>
                    <a:pt x="450" y="93"/>
                  </a:lnTo>
                  <a:lnTo>
                    <a:pt x="451" y="95"/>
                  </a:lnTo>
                  <a:lnTo>
                    <a:pt x="453" y="95"/>
                  </a:lnTo>
                  <a:lnTo>
                    <a:pt x="454" y="95"/>
                  </a:lnTo>
                  <a:lnTo>
                    <a:pt x="455" y="95"/>
                  </a:lnTo>
                  <a:lnTo>
                    <a:pt x="460" y="93"/>
                  </a:lnTo>
                  <a:lnTo>
                    <a:pt x="461" y="93"/>
                  </a:lnTo>
                  <a:lnTo>
                    <a:pt x="462" y="93"/>
                  </a:lnTo>
                  <a:lnTo>
                    <a:pt x="463" y="93"/>
                  </a:lnTo>
                  <a:lnTo>
                    <a:pt x="464" y="93"/>
                  </a:lnTo>
                  <a:lnTo>
                    <a:pt x="463" y="93"/>
                  </a:lnTo>
                  <a:lnTo>
                    <a:pt x="463" y="95"/>
                  </a:lnTo>
                  <a:lnTo>
                    <a:pt x="463" y="96"/>
                  </a:lnTo>
                  <a:lnTo>
                    <a:pt x="462" y="96"/>
                  </a:lnTo>
                  <a:lnTo>
                    <a:pt x="462" y="97"/>
                  </a:lnTo>
                  <a:lnTo>
                    <a:pt x="463" y="97"/>
                  </a:lnTo>
                  <a:lnTo>
                    <a:pt x="462" y="98"/>
                  </a:lnTo>
                  <a:lnTo>
                    <a:pt x="461" y="98"/>
                  </a:lnTo>
                  <a:lnTo>
                    <a:pt x="458" y="98"/>
                  </a:lnTo>
                  <a:lnTo>
                    <a:pt x="462" y="98"/>
                  </a:lnTo>
                  <a:lnTo>
                    <a:pt x="463" y="98"/>
                  </a:lnTo>
                  <a:lnTo>
                    <a:pt x="465" y="98"/>
                  </a:lnTo>
                  <a:lnTo>
                    <a:pt x="467" y="98"/>
                  </a:lnTo>
                  <a:lnTo>
                    <a:pt x="468" y="98"/>
                  </a:lnTo>
                  <a:lnTo>
                    <a:pt x="469" y="98"/>
                  </a:lnTo>
                  <a:lnTo>
                    <a:pt x="469" y="99"/>
                  </a:lnTo>
                  <a:lnTo>
                    <a:pt x="470" y="99"/>
                  </a:lnTo>
                  <a:lnTo>
                    <a:pt x="471" y="99"/>
                  </a:lnTo>
                  <a:lnTo>
                    <a:pt x="472" y="98"/>
                  </a:lnTo>
                  <a:lnTo>
                    <a:pt x="474" y="98"/>
                  </a:lnTo>
                  <a:lnTo>
                    <a:pt x="475" y="98"/>
                  </a:lnTo>
                  <a:lnTo>
                    <a:pt x="476" y="98"/>
                  </a:lnTo>
                  <a:lnTo>
                    <a:pt x="475" y="99"/>
                  </a:lnTo>
                  <a:lnTo>
                    <a:pt x="474" y="99"/>
                  </a:lnTo>
                  <a:lnTo>
                    <a:pt x="475" y="99"/>
                  </a:lnTo>
                  <a:lnTo>
                    <a:pt x="475" y="100"/>
                  </a:lnTo>
                  <a:lnTo>
                    <a:pt x="476" y="100"/>
                  </a:lnTo>
                  <a:lnTo>
                    <a:pt x="477" y="100"/>
                  </a:lnTo>
                  <a:lnTo>
                    <a:pt x="478" y="100"/>
                  </a:lnTo>
                  <a:lnTo>
                    <a:pt x="477" y="100"/>
                  </a:lnTo>
                  <a:lnTo>
                    <a:pt x="477" y="102"/>
                  </a:lnTo>
                  <a:lnTo>
                    <a:pt x="476" y="102"/>
                  </a:lnTo>
                  <a:lnTo>
                    <a:pt x="476" y="103"/>
                  </a:lnTo>
                  <a:lnTo>
                    <a:pt x="474" y="103"/>
                  </a:lnTo>
                  <a:lnTo>
                    <a:pt x="471" y="104"/>
                  </a:lnTo>
                  <a:lnTo>
                    <a:pt x="468" y="103"/>
                  </a:lnTo>
                  <a:lnTo>
                    <a:pt x="465" y="103"/>
                  </a:lnTo>
                  <a:lnTo>
                    <a:pt x="465" y="102"/>
                  </a:lnTo>
                  <a:lnTo>
                    <a:pt x="464" y="102"/>
                  </a:lnTo>
                  <a:lnTo>
                    <a:pt x="464" y="100"/>
                  </a:lnTo>
                  <a:lnTo>
                    <a:pt x="464" y="102"/>
                  </a:lnTo>
                  <a:lnTo>
                    <a:pt x="463" y="102"/>
                  </a:lnTo>
                  <a:lnTo>
                    <a:pt x="463" y="100"/>
                  </a:lnTo>
                  <a:lnTo>
                    <a:pt x="462" y="100"/>
                  </a:lnTo>
                  <a:lnTo>
                    <a:pt x="460" y="100"/>
                  </a:lnTo>
                  <a:lnTo>
                    <a:pt x="456" y="100"/>
                  </a:lnTo>
                  <a:lnTo>
                    <a:pt x="454" y="100"/>
                  </a:lnTo>
                  <a:lnTo>
                    <a:pt x="453" y="100"/>
                  </a:lnTo>
                  <a:lnTo>
                    <a:pt x="451" y="100"/>
                  </a:lnTo>
                  <a:lnTo>
                    <a:pt x="450" y="100"/>
                  </a:lnTo>
                  <a:lnTo>
                    <a:pt x="450" y="99"/>
                  </a:lnTo>
                  <a:lnTo>
                    <a:pt x="449" y="99"/>
                  </a:lnTo>
                  <a:lnTo>
                    <a:pt x="448" y="99"/>
                  </a:lnTo>
                  <a:lnTo>
                    <a:pt x="449" y="99"/>
                  </a:lnTo>
                  <a:lnTo>
                    <a:pt x="450" y="100"/>
                  </a:lnTo>
                  <a:lnTo>
                    <a:pt x="451" y="102"/>
                  </a:lnTo>
                  <a:lnTo>
                    <a:pt x="450" y="102"/>
                  </a:lnTo>
                  <a:lnTo>
                    <a:pt x="449" y="103"/>
                  </a:lnTo>
                  <a:lnTo>
                    <a:pt x="448" y="103"/>
                  </a:lnTo>
                  <a:lnTo>
                    <a:pt x="447" y="103"/>
                  </a:lnTo>
                  <a:lnTo>
                    <a:pt x="446" y="103"/>
                  </a:lnTo>
                  <a:lnTo>
                    <a:pt x="444" y="103"/>
                  </a:lnTo>
                  <a:lnTo>
                    <a:pt x="446" y="103"/>
                  </a:lnTo>
                  <a:lnTo>
                    <a:pt x="447" y="103"/>
                  </a:lnTo>
                  <a:lnTo>
                    <a:pt x="448" y="103"/>
                  </a:lnTo>
                  <a:lnTo>
                    <a:pt x="448" y="104"/>
                  </a:lnTo>
                  <a:lnTo>
                    <a:pt x="447" y="104"/>
                  </a:lnTo>
                  <a:lnTo>
                    <a:pt x="446" y="104"/>
                  </a:lnTo>
                  <a:lnTo>
                    <a:pt x="444" y="105"/>
                  </a:lnTo>
                  <a:lnTo>
                    <a:pt x="446" y="105"/>
                  </a:lnTo>
                  <a:lnTo>
                    <a:pt x="446" y="104"/>
                  </a:lnTo>
                  <a:lnTo>
                    <a:pt x="447" y="104"/>
                  </a:lnTo>
                  <a:lnTo>
                    <a:pt x="447" y="105"/>
                  </a:lnTo>
                  <a:lnTo>
                    <a:pt x="446" y="105"/>
                  </a:lnTo>
                  <a:lnTo>
                    <a:pt x="444" y="105"/>
                  </a:lnTo>
                  <a:lnTo>
                    <a:pt x="443" y="105"/>
                  </a:lnTo>
                  <a:lnTo>
                    <a:pt x="443" y="106"/>
                  </a:lnTo>
                  <a:lnTo>
                    <a:pt x="444" y="106"/>
                  </a:lnTo>
                  <a:lnTo>
                    <a:pt x="446" y="106"/>
                  </a:lnTo>
                  <a:lnTo>
                    <a:pt x="447" y="106"/>
                  </a:lnTo>
                  <a:lnTo>
                    <a:pt x="448" y="106"/>
                  </a:lnTo>
                  <a:lnTo>
                    <a:pt x="448" y="107"/>
                  </a:lnTo>
                  <a:lnTo>
                    <a:pt x="449" y="107"/>
                  </a:lnTo>
                  <a:lnTo>
                    <a:pt x="449" y="109"/>
                  </a:lnTo>
                  <a:lnTo>
                    <a:pt x="449" y="110"/>
                  </a:lnTo>
                  <a:lnTo>
                    <a:pt x="448" y="110"/>
                  </a:lnTo>
                  <a:lnTo>
                    <a:pt x="448" y="111"/>
                  </a:lnTo>
                  <a:lnTo>
                    <a:pt x="449" y="111"/>
                  </a:lnTo>
                  <a:lnTo>
                    <a:pt x="449" y="110"/>
                  </a:lnTo>
                  <a:lnTo>
                    <a:pt x="449" y="109"/>
                  </a:lnTo>
                  <a:lnTo>
                    <a:pt x="449" y="107"/>
                  </a:lnTo>
                  <a:lnTo>
                    <a:pt x="448" y="107"/>
                  </a:lnTo>
                  <a:lnTo>
                    <a:pt x="448" y="106"/>
                  </a:lnTo>
                  <a:lnTo>
                    <a:pt x="449" y="106"/>
                  </a:lnTo>
                  <a:lnTo>
                    <a:pt x="450" y="106"/>
                  </a:lnTo>
                  <a:lnTo>
                    <a:pt x="451" y="106"/>
                  </a:lnTo>
                  <a:lnTo>
                    <a:pt x="456" y="107"/>
                  </a:lnTo>
                  <a:lnTo>
                    <a:pt x="460" y="107"/>
                  </a:lnTo>
                  <a:lnTo>
                    <a:pt x="463" y="107"/>
                  </a:lnTo>
                  <a:lnTo>
                    <a:pt x="463" y="109"/>
                  </a:lnTo>
                  <a:lnTo>
                    <a:pt x="464" y="109"/>
                  </a:lnTo>
                  <a:lnTo>
                    <a:pt x="463" y="109"/>
                  </a:lnTo>
                  <a:lnTo>
                    <a:pt x="463" y="110"/>
                  </a:lnTo>
                  <a:lnTo>
                    <a:pt x="462" y="110"/>
                  </a:lnTo>
                  <a:lnTo>
                    <a:pt x="461" y="110"/>
                  </a:lnTo>
                  <a:lnTo>
                    <a:pt x="461" y="111"/>
                  </a:lnTo>
                  <a:lnTo>
                    <a:pt x="462" y="111"/>
                  </a:lnTo>
                  <a:lnTo>
                    <a:pt x="461" y="111"/>
                  </a:lnTo>
                  <a:lnTo>
                    <a:pt x="461" y="112"/>
                  </a:lnTo>
                  <a:lnTo>
                    <a:pt x="462" y="112"/>
                  </a:lnTo>
                  <a:lnTo>
                    <a:pt x="462" y="113"/>
                  </a:lnTo>
                  <a:lnTo>
                    <a:pt x="461" y="113"/>
                  </a:lnTo>
                  <a:lnTo>
                    <a:pt x="460" y="113"/>
                  </a:lnTo>
                  <a:lnTo>
                    <a:pt x="456" y="113"/>
                  </a:lnTo>
                  <a:lnTo>
                    <a:pt x="453" y="113"/>
                  </a:lnTo>
                  <a:lnTo>
                    <a:pt x="451" y="113"/>
                  </a:lnTo>
                  <a:lnTo>
                    <a:pt x="450" y="113"/>
                  </a:lnTo>
                  <a:lnTo>
                    <a:pt x="450" y="114"/>
                  </a:lnTo>
                  <a:lnTo>
                    <a:pt x="449" y="114"/>
                  </a:lnTo>
                  <a:lnTo>
                    <a:pt x="448" y="114"/>
                  </a:lnTo>
                  <a:lnTo>
                    <a:pt x="446" y="114"/>
                  </a:lnTo>
                  <a:lnTo>
                    <a:pt x="444" y="116"/>
                  </a:lnTo>
                  <a:lnTo>
                    <a:pt x="443" y="116"/>
                  </a:lnTo>
                  <a:lnTo>
                    <a:pt x="442" y="116"/>
                  </a:lnTo>
                  <a:lnTo>
                    <a:pt x="440" y="116"/>
                  </a:lnTo>
                  <a:lnTo>
                    <a:pt x="436" y="116"/>
                  </a:lnTo>
                  <a:lnTo>
                    <a:pt x="436" y="114"/>
                  </a:lnTo>
                  <a:lnTo>
                    <a:pt x="435" y="114"/>
                  </a:lnTo>
                  <a:lnTo>
                    <a:pt x="434" y="114"/>
                  </a:lnTo>
                  <a:lnTo>
                    <a:pt x="432" y="113"/>
                  </a:lnTo>
                  <a:lnTo>
                    <a:pt x="431" y="113"/>
                  </a:lnTo>
                  <a:lnTo>
                    <a:pt x="429" y="112"/>
                  </a:lnTo>
                  <a:lnTo>
                    <a:pt x="428" y="112"/>
                  </a:lnTo>
                  <a:lnTo>
                    <a:pt x="427" y="112"/>
                  </a:lnTo>
                  <a:lnTo>
                    <a:pt x="427" y="111"/>
                  </a:lnTo>
                  <a:lnTo>
                    <a:pt x="428" y="110"/>
                  </a:lnTo>
                  <a:lnTo>
                    <a:pt x="431" y="110"/>
                  </a:lnTo>
                  <a:lnTo>
                    <a:pt x="432" y="110"/>
                  </a:lnTo>
                  <a:lnTo>
                    <a:pt x="433" y="110"/>
                  </a:lnTo>
                  <a:lnTo>
                    <a:pt x="433" y="111"/>
                  </a:lnTo>
                  <a:lnTo>
                    <a:pt x="434" y="111"/>
                  </a:lnTo>
                  <a:lnTo>
                    <a:pt x="436" y="111"/>
                  </a:lnTo>
                  <a:lnTo>
                    <a:pt x="439" y="112"/>
                  </a:lnTo>
                  <a:lnTo>
                    <a:pt x="440" y="112"/>
                  </a:lnTo>
                  <a:lnTo>
                    <a:pt x="441" y="112"/>
                  </a:lnTo>
                  <a:lnTo>
                    <a:pt x="442" y="112"/>
                  </a:lnTo>
                  <a:lnTo>
                    <a:pt x="443" y="112"/>
                  </a:lnTo>
                  <a:lnTo>
                    <a:pt x="444" y="111"/>
                  </a:lnTo>
                  <a:lnTo>
                    <a:pt x="443" y="111"/>
                  </a:lnTo>
                  <a:lnTo>
                    <a:pt x="442" y="111"/>
                  </a:lnTo>
                  <a:lnTo>
                    <a:pt x="441" y="112"/>
                  </a:lnTo>
                  <a:lnTo>
                    <a:pt x="439" y="112"/>
                  </a:lnTo>
                  <a:lnTo>
                    <a:pt x="437" y="111"/>
                  </a:lnTo>
                  <a:lnTo>
                    <a:pt x="436" y="111"/>
                  </a:lnTo>
                  <a:lnTo>
                    <a:pt x="435" y="111"/>
                  </a:lnTo>
                  <a:lnTo>
                    <a:pt x="432" y="110"/>
                  </a:lnTo>
                  <a:lnTo>
                    <a:pt x="429" y="110"/>
                  </a:lnTo>
                  <a:lnTo>
                    <a:pt x="428" y="109"/>
                  </a:lnTo>
                  <a:lnTo>
                    <a:pt x="427" y="109"/>
                  </a:lnTo>
                  <a:lnTo>
                    <a:pt x="426" y="110"/>
                  </a:lnTo>
                  <a:lnTo>
                    <a:pt x="425" y="110"/>
                  </a:lnTo>
                  <a:lnTo>
                    <a:pt x="424" y="110"/>
                  </a:lnTo>
                  <a:lnTo>
                    <a:pt x="424" y="111"/>
                  </a:lnTo>
                  <a:lnTo>
                    <a:pt x="424" y="112"/>
                  </a:lnTo>
                  <a:lnTo>
                    <a:pt x="422" y="112"/>
                  </a:lnTo>
                  <a:lnTo>
                    <a:pt x="419" y="111"/>
                  </a:lnTo>
                  <a:lnTo>
                    <a:pt x="418" y="111"/>
                  </a:lnTo>
                  <a:lnTo>
                    <a:pt x="419" y="111"/>
                  </a:lnTo>
                  <a:lnTo>
                    <a:pt x="419" y="110"/>
                  </a:lnTo>
                  <a:lnTo>
                    <a:pt x="418" y="110"/>
                  </a:lnTo>
                  <a:lnTo>
                    <a:pt x="417" y="110"/>
                  </a:lnTo>
                  <a:lnTo>
                    <a:pt x="415" y="109"/>
                  </a:lnTo>
                  <a:lnTo>
                    <a:pt x="414" y="109"/>
                  </a:lnTo>
                  <a:lnTo>
                    <a:pt x="414" y="107"/>
                  </a:lnTo>
                  <a:lnTo>
                    <a:pt x="413" y="107"/>
                  </a:lnTo>
                  <a:lnTo>
                    <a:pt x="412" y="107"/>
                  </a:lnTo>
                  <a:lnTo>
                    <a:pt x="413" y="109"/>
                  </a:lnTo>
                  <a:lnTo>
                    <a:pt x="414" y="110"/>
                  </a:lnTo>
                  <a:lnTo>
                    <a:pt x="415" y="110"/>
                  </a:lnTo>
                  <a:lnTo>
                    <a:pt x="418" y="111"/>
                  </a:lnTo>
                  <a:lnTo>
                    <a:pt x="417" y="111"/>
                  </a:lnTo>
                  <a:lnTo>
                    <a:pt x="418" y="112"/>
                  </a:lnTo>
                  <a:lnTo>
                    <a:pt x="419" y="112"/>
                  </a:lnTo>
                  <a:lnTo>
                    <a:pt x="420" y="112"/>
                  </a:lnTo>
                  <a:lnTo>
                    <a:pt x="421" y="112"/>
                  </a:lnTo>
                  <a:lnTo>
                    <a:pt x="420" y="113"/>
                  </a:lnTo>
                  <a:lnTo>
                    <a:pt x="418" y="113"/>
                  </a:lnTo>
                  <a:lnTo>
                    <a:pt x="414" y="113"/>
                  </a:lnTo>
                  <a:lnTo>
                    <a:pt x="412" y="114"/>
                  </a:lnTo>
                  <a:lnTo>
                    <a:pt x="413" y="114"/>
                  </a:lnTo>
                  <a:lnTo>
                    <a:pt x="412" y="116"/>
                  </a:lnTo>
                  <a:lnTo>
                    <a:pt x="410" y="116"/>
                  </a:lnTo>
                  <a:lnTo>
                    <a:pt x="408" y="116"/>
                  </a:lnTo>
                  <a:lnTo>
                    <a:pt x="407" y="116"/>
                  </a:lnTo>
                  <a:lnTo>
                    <a:pt x="406" y="116"/>
                  </a:lnTo>
                  <a:lnTo>
                    <a:pt x="405" y="116"/>
                  </a:lnTo>
                  <a:lnTo>
                    <a:pt x="404" y="116"/>
                  </a:lnTo>
                  <a:lnTo>
                    <a:pt x="404" y="114"/>
                  </a:lnTo>
                  <a:lnTo>
                    <a:pt x="403" y="114"/>
                  </a:lnTo>
                  <a:lnTo>
                    <a:pt x="403" y="116"/>
                  </a:lnTo>
                  <a:lnTo>
                    <a:pt x="401" y="116"/>
                  </a:lnTo>
                  <a:lnTo>
                    <a:pt x="399" y="114"/>
                  </a:lnTo>
                  <a:lnTo>
                    <a:pt x="397" y="113"/>
                  </a:lnTo>
                  <a:lnTo>
                    <a:pt x="396" y="113"/>
                  </a:lnTo>
                  <a:lnTo>
                    <a:pt x="394" y="113"/>
                  </a:lnTo>
                  <a:lnTo>
                    <a:pt x="393" y="113"/>
                  </a:lnTo>
                  <a:lnTo>
                    <a:pt x="394" y="113"/>
                  </a:lnTo>
                  <a:lnTo>
                    <a:pt x="396" y="114"/>
                  </a:lnTo>
                  <a:lnTo>
                    <a:pt x="397" y="114"/>
                  </a:lnTo>
                  <a:lnTo>
                    <a:pt x="399" y="116"/>
                  </a:lnTo>
                  <a:lnTo>
                    <a:pt x="398" y="116"/>
                  </a:lnTo>
                  <a:lnTo>
                    <a:pt x="399" y="116"/>
                  </a:lnTo>
                  <a:lnTo>
                    <a:pt x="400" y="116"/>
                  </a:lnTo>
                  <a:lnTo>
                    <a:pt x="403" y="116"/>
                  </a:lnTo>
                  <a:lnTo>
                    <a:pt x="404" y="116"/>
                  </a:lnTo>
                  <a:lnTo>
                    <a:pt x="404" y="117"/>
                  </a:lnTo>
                  <a:lnTo>
                    <a:pt x="403" y="117"/>
                  </a:lnTo>
                  <a:lnTo>
                    <a:pt x="401" y="117"/>
                  </a:lnTo>
                  <a:lnTo>
                    <a:pt x="400" y="117"/>
                  </a:lnTo>
                  <a:lnTo>
                    <a:pt x="400" y="118"/>
                  </a:lnTo>
                  <a:lnTo>
                    <a:pt x="399" y="118"/>
                  </a:lnTo>
                  <a:lnTo>
                    <a:pt x="398" y="117"/>
                  </a:lnTo>
                  <a:lnTo>
                    <a:pt x="397" y="117"/>
                  </a:lnTo>
                  <a:lnTo>
                    <a:pt x="396" y="117"/>
                  </a:lnTo>
                  <a:lnTo>
                    <a:pt x="393" y="117"/>
                  </a:lnTo>
                  <a:lnTo>
                    <a:pt x="391" y="117"/>
                  </a:lnTo>
                  <a:lnTo>
                    <a:pt x="390" y="118"/>
                  </a:lnTo>
                  <a:lnTo>
                    <a:pt x="391" y="118"/>
                  </a:lnTo>
                  <a:lnTo>
                    <a:pt x="392" y="118"/>
                  </a:lnTo>
                  <a:lnTo>
                    <a:pt x="393" y="118"/>
                  </a:lnTo>
                  <a:lnTo>
                    <a:pt x="393" y="119"/>
                  </a:lnTo>
                  <a:lnTo>
                    <a:pt x="392" y="120"/>
                  </a:lnTo>
                  <a:lnTo>
                    <a:pt x="391" y="120"/>
                  </a:lnTo>
                  <a:lnTo>
                    <a:pt x="392" y="120"/>
                  </a:lnTo>
                  <a:lnTo>
                    <a:pt x="393" y="119"/>
                  </a:lnTo>
                  <a:lnTo>
                    <a:pt x="394" y="118"/>
                  </a:lnTo>
                  <a:lnTo>
                    <a:pt x="396" y="117"/>
                  </a:lnTo>
                  <a:lnTo>
                    <a:pt x="400" y="118"/>
                  </a:lnTo>
                  <a:lnTo>
                    <a:pt x="401" y="118"/>
                  </a:lnTo>
                  <a:lnTo>
                    <a:pt x="403" y="117"/>
                  </a:lnTo>
                  <a:lnTo>
                    <a:pt x="407" y="117"/>
                  </a:lnTo>
                  <a:lnTo>
                    <a:pt x="408" y="117"/>
                  </a:lnTo>
                  <a:lnTo>
                    <a:pt x="410" y="118"/>
                  </a:lnTo>
                  <a:lnTo>
                    <a:pt x="413" y="118"/>
                  </a:lnTo>
                  <a:lnTo>
                    <a:pt x="415" y="118"/>
                  </a:lnTo>
                  <a:lnTo>
                    <a:pt x="415" y="119"/>
                  </a:lnTo>
                  <a:lnTo>
                    <a:pt x="417" y="119"/>
                  </a:lnTo>
                  <a:lnTo>
                    <a:pt x="415" y="119"/>
                  </a:lnTo>
                  <a:lnTo>
                    <a:pt x="414" y="120"/>
                  </a:lnTo>
                  <a:lnTo>
                    <a:pt x="413" y="120"/>
                  </a:lnTo>
                  <a:lnTo>
                    <a:pt x="408" y="120"/>
                  </a:lnTo>
                  <a:lnTo>
                    <a:pt x="407" y="121"/>
                  </a:lnTo>
                  <a:lnTo>
                    <a:pt x="406" y="121"/>
                  </a:lnTo>
                  <a:lnTo>
                    <a:pt x="405" y="121"/>
                  </a:lnTo>
                  <a:lnTo>
                    <a:pt x="404" y="123"/>
                  </a:lnTo>
                  <a:lnTo>
                    <a:pt x="403" y="121"/>
                  </a:lnTo>
                  <a:lnTo>
                    <a:pt x="400" y="121"/>
                  </a:lnTo>
                  <a:lnTo>
                    <a:pt x="398" y="120"/>
                  </a:lnTo>
                  <a:lnTo>
                    <a:pt x="396" y="121"/>
                  </a:lnTo>
                  <a:lnTo>
                    <a:pt x="394" y="121"/>
                  </a:lnTo>
                  <a:lnTo>
                    <a:pt x="393" y="121"/>
                  </a:lnTo>
                  <a:lnTo>
                    <a:pt x="392" y="121"/>
                  </a:lnTo>
                  <a:lnTo>
                    <a:pt x="394" y="121"/>
                  </a:lnTo>
                  <a:lnTo>
                    <a:pt x="396" y="121"/>
                  </a:lnTo>
                  <a:lnTo>
                    <a:pt x="397" y="121"/>
                  </a:lnTo>
                  <a:lnTo>
                    <a:pt x="399" y="121"/>
                  </a:lnTo>
                  <a:lnTo>
                    <a:pt x="400" y="121"/>
                  </a:lnTo>
                  <a:lnTo>
                    <a:pt x="401" y="121"/>
                  </a:lnTo>
                  <a:lnTo>
                    <a:pt x="401" y="123"/>
                  </a:lnTo>
                  <a:lnTo>
                    <a:pt x="400" y="123"/>
                  </a:lnTo>
                  <a:lnTo>
                    <a:pt x="399" y="123"/>
                  </a:lnTo>
                  <a:lnTo>
                    <a:pt x="398" y="123"/>
                  </a:lnTo>
                  <a:lnTo>
                    <a:pt x="403" y="123"/>
                  </a:lnTo>
                  <a:lnTo>
                    <a:pt x="401" y="124"/>
                  </a:lnTo>
                  <a:lnTo>
                    <a:pt x="400" y="124"/>
                  </a:lnTo>
                  <a:lnTo>
                    <a:pt x="400" y="125"/>
                  </a:lnTo>
                  <a:lnTo>
                    <a:pt x="401" y="125"/>
                  </a:lnTo>
                  <a:lnTo>
                    <a:pt x="403" y="123"/>
                  </a:lnTo>
                  <a:lnTo>
                    <a:pt x="404" y="123"/>
                  </a:lnTo>
                  <a:lnTo>
                    <a:pt x="405" y="123"/>
                  </a:lnTo>
                  <a:lnTo>
                    <a:pt x="406" y="123"/>
                  </a:lnTo>
                  <a:lnTo>
                    <a:pt x="407" y="123"/>
                  </a:lnTo>
                  <a:lnTo>
                    <a:pt x="408" y="121"/>
                  </a:lnTo>
                  <a:lnTo>
                    <a:pt x="410" y="121"/>
                  </a:lnTo>
                  <a:lnTo>
                    <a:pt x="411" y="121"/>
                  </a:lnTo>
                  <a:lnTo>
                    <a:pt x="412" y="121"/>
                  </a:lnTo>
                  <a:lnTo>
                    <a:pt x="413" y="121"/>
                  </a:lnTo>
                  <a:lnTo>
                    <a:pt x="413" y="123"/>
                  </a:lnTo>
                  <a:lnTo>
                    <a:pt x="414" y="123"/>
                  </a:lnTo>
                  <a:lnTo>
                    <a:pt x="415" y="123"/>
                  </a:lnTo>
                  <a:lnTo>
                    <a:pt x="417" y="123"/>
                  </a:lnTo>
                  <a:lnTo>
                    <a:pt x="418" y="124"/>
                  </a:lnTo>
                  <a:lnTo>
                    <a:pt x="418" y="125"/>
                  </a:lnTo>
                  <a:lnTo>
                    <a:pt x="419" y="125"/>
                  </a:lnTo>
                  <a:lnTo>
                    <a:pt x="418" y="125"/>
                  </a:lnTo>
                  <a:lnTo>
                    <a:pt x="417" y="126"/>
                  </a:lnTo>
                  <a:lnTo>
                    <a:pt x="415" y="126"/>
                  </a:lnTo>
                  <a:lnTo>
                    <a:pt x="413" y="126"/>
                  </a:lnTo>
                  <a:lnTo>
                    <a:pt x="410" y="126"/>
                  </a:lnTo>
                  <a:lnTo>
                    <a:pt x="405" y="126"/>
                  </a:lnTo>
                  <a:lnTo>
                    <a:pt x="406" y="127"/>
                  </a:lnTo>
                  <a:lnTo>
                    <a:pt x="407" y="127"/>
                  </a:lnTo>
                  <a:lnTo>
                    <a:pt x="410" y="127"/>
                  </a:lnTo>
                  <a:lnTo>
                    <a:pt x="411" y="127"/>
                  </a:lnTo>
                  <a:lnTo>
                    <a:pt x="410" y="128"/>
                  </a:lnTo>
                  <a:lnTo>
                    <a:pt x="408" y="128"/>
                  </a:lnTo>
                  <a:lnTo>
                    <a:pt x="408" y="130"/>
                  </a:lnTo>
                  <a:lnTo>
                    <a:pt x="408" y="131"/>
                  </a:lnTo>
                  <a:lnTo>
                    <a:pt x="410" y="131"/>
                  </a:lnTo>
                  <a:lnTo>
                    <a:pt x="410" y="130"/>
                  </a:lnTo>
                  <a:lnTo>
                    <a:pt x="410" y="128"/>
                  </a:lnTo>
                  <a:lnTo>
                    <a:pt x="411" y="128"/>
                  </a:lnTo>
                  <a:lnTo>
                    <a:pt x="412" y="127"/>
                  </a:lnTo>
                  <a:lnTo>
                    <a:pt x="413" y="127"/>
                  </a:lnTo>
                  <a:lnTo>
                    <a:pt x="414" y="127"/>
                  </a:lnTo>
                  <a:lnTo>
                    <a:pt x="415" y="126"/>
                  </a:lnTo>
                  <a:lnTo>
                    <a:pt x="417" y="126"/>
                  </a:lnTo>
                  <a:lnTo>
                    <a:pt x="417" y="127"/>
                  </a:lnTo>
                  <a:lnTo>
                    <a:pt x="418" y="126"/>
                  </a:lnTo>
                  <a:lnTo>
                    <a:pt x="419" y="126"/>
                  </a:lnTo>
                  <a:lnTo>
                    <a:pt x="419" y="127"/>
                  </a:lnTo>
                  <a:lnTo>
                    <a:pt x="420" y="127"/>
                  </a:lnTo>
                  <a:lnTo>
                    <a:pt x="421" y="128"/>
                  </a:lnTo>
                  <a:lnTo>
                    <a:pt x="421" y="127"/>
                  </a:lnTo>
                  <a:lnTo>
                    <a:pt x="422" y="128"/>
                  </a:lnTo>
                  <a:lnTo>
                    <a:pt x="424" y="128"/>
                  </a:lnTo>
                  <a:lnTo>
                    <a:pt x="425" y="128"/>
                  </a:lnTo>
                  <a:lnTo>
                    <a:pt x="425" y="130"/>
                  </a:lnTo>
                  <a:lnTo>
                    <a:pt x="425" y="128"/>
                  </a:lnTo>
                  <a:lnTo>
                    <a:pt x="425" y="130"/>
                  </a:lnTo>
                  <a:lnTo>
                    <a:pt x="426" y="130"/>
                  </a:lnTo>
                  <a:lnTo>
                    <a:pt x="426" y="128"/>
                  </a:lnTo>
                  <a:lnTo>
                    <a:pt x="426" y="130"/>
                  </a:lnTo>
                  <a:lnTo>
                    <a:pt x="425" y="131"/>
                  </a:lnTo>
                  <a:lnTo>
                    <a:pt x="426" y="131"/>
                  </a:lnTo>
                  <a:lnTo>
                    <a:pt x="426" y="130"/>
                  </a:lnTo>
                  <a:lnTo>
                    <a:pt x="427" y="130"/>
                  </a:lnTo>
                  <a:lnTo>
                    <a:pt x="432" y="131"/>
                  </a:lnTo>
                  <a:lnTo>
                    <a:pt x="432" y="132"/>
                  </a:lnTo>
                  <a:lnTo>
                    <a:pt x="431" y="132"/>
                  </a:lnTo>
                  <a:lnTo>
                    <a:pt x="432" y="132"/>
                  </a:lnTo>
                  <a:lnTo>
                    <a:pt x="433" y="132"/>
                  </a:lnTo>
                  <a:lnTo>
                    <a:pt x="435" y="133"/>
                  </a:lnTo>
                  <a:lnTo>
                    <a:pt x="436" y="133"/>
                  </a:lnTo>
                  <a:lnTo>
                    <a:pt x="435" y="134"/>
                  </a:lnTo>
                  <a:lnTo>
                    <a:pt x="434" y="134"/>
                  </a:lnTo>
                  <a:lnTo>
                    <a:pt x="432" y="135"/>
                  </a:lnTo>
                  <a:lnTo>
                    <a:pt x="431" y="135"/>
                  </a:lnTo>
                  <a:lnTo>
                    <a:pt x="431" y="137"/>
                  </a:lnTo>
                  <a:lnTo>
                    <a:pt x="432" y="137"/>
                  </a:lnTo>
                  <a:lnTo>
                    <a:pt x="433" y="135"/>
                  </a:lnTo>
                  <a:lnTo>
                    <a:pt x="436" y="135"/>
                  </a:lnTo>
                  <a:lnTo>
                    <a:pt x="437" y="134"/>
                  </a:lnTo>
                  <a:lnTo>
                    <a:pt x="437" y="135"/>
                  </a:lnTo>
                  <a:lnTo>
                    <a:pt x="436" y="135"/>
                  </a:lnTo>
                  <a:lnTo>
                    <a:pt x="435" y="135"/>
                  </a:lnTo>
                  <a:lnTo>
                    <a:pt x="435" y="137"/>
                  </a:lnTo>
                  <a:lnTo>
                    <a:pt x="435" y="138"/>
                  </a:lnTo>
                  <a:lnTo>
                    <a:pt x="435" y="137"/>
                  </a:lnTo>
                  <a:lnTo>
                    <a:pt x="436" y="137"/>
                  </a:lnTo>
                  <a:lnTo>
                    <a:pt x="437" y="137"/>
                  </a:lnTo>
                  <a:lnTo>
                    <a:pt x="439" y="137"/>
                  </a:lnTo>
                  <a:lnTo>
                    <a:pt x="439" y="135"/>
                  </a:lnTo>
                  <a:lnTo>
                    <a:pt x="440" y="135"/>
                  </a:lnTo>
                  <a:lnTo>
                    <a:pt x="442" y="135"/>
                  </a:lnTo>
                  <a:lnTo>
                    <a:pt x="441" y="135"/>
                  </a:lnTo>
                  <a:lnTo>
                    <a:pt x="441" y="137"/>
                  </a:lnTo>
                  <a:lnTo>
                    <a:pt x="440" y="137"/>
                  </a:lnTo>
                  <a:lnTo>
                    <a:pt x="439" y="137"/>
                  </a:lnTo>
                  <a:lnTo>
                    <a:pt x="440" y="137"/>
                  </a:lnTo>
                  <a:lnTo>
                    <a:pt x="440" y="138"/>
                  </a:lnTo>
                  <a:lnTo>
                    <a:pt x="439" y="138"/>
                  </a:lnTo>
                  <a:lnTo>
                    <a:pt x="437" y="138"/>
                  </a:lnTo>
                  <a:lnTo>
                    <a:pt x="436" y="138"/>
                  </a:lnTo>
                  <a:lnTo>
                    <a:pt x="435" y="139"/>
                  </a:lnTo>
                  <a:lnTo>
                    <a:pt x="435" y="140"/>
                  </a:lnTo>
                  <a:lnTo>
                    <a:pt x="436" y="140"/>
                  </a:lnTo>
                  <a:lnTo>
                    <a:pt x="435" y="141"/>
                  </a:lnTo>
                  <a:lnTo>
                    <a:pt x="436" y="141"/>
                  </a:lnTo>
                  <a:lnTo>
                    <a:pt x="437" y="141"/>
                  </a:lnTo>
                  <a:lnTo>
                    <a:pt x="437" y="140"/>
                  </a:lnTo>
                  <a:lnTo>
                    <a:pt x="436" y="140"/>
                  </a:lnTo>
                  <a:lnTo>
                    <a:pt x="437" y="140"/>
                  </a:lnTo>
                  <a:lnTo>
                    <a:pt x="437" y="139"/>
                  </a:lnTo>
                  <a:lnTo>
                    <a:pt x="440" y="139"/>
                  </a:lnTo>
                  <a:lnTo>
                    <a:pt x="441" y="139"/>
                  </a:lnTo>
                  <a:lnTo>
                    <a:pt x="442" y="139"/>
                  </a:lnTo>
                  <a:lnTo>
                    <a:pt x="442" y="138"/>
                  </a:lnTo>
                  <a:lnTo>
                    <a:pt x="442" y="139"/>
                  </a:lnTo>
                  <a:lnTo>
                    <a:pt x="443" y="138"/>
                  </a:lnTo>
                  <a:lnTo>
                    <a:pt x="443" y="139"/>
                  </a:lnTo>
                  <a:lnTo>
                    <a:pt x="442" y="139"/>
                  </a:lnTo>
                  <a:lnTo>
                    <a:pt x="443" y="139"/>
                  </a:lnTo>
                  <a:lnTo>
                    <a:pt x="442" y="139"/>
                  </a:lnTo>
                  <a:lnTo>
                    <a:pt x="443" y="140"/>
                  </a:lnTo>
                  <a:lnTo>
                    <a:pt x="442" y="140"/>
                  </a:lnTo>
                  <a:lnTo>
                    <a:pt x="443" y="140"/>
                  </a:lnTo>
                  <a:lnTo>
                    <a:pt x="442" y="140"/>
                  </a:lnTo>
                  <a:lnTo>
                    <a:pt x="442" y="141"/>
                  </a:lnTo>
                  <a:lnTo>
                    <a:pt x="443" y="140"/>
                  </a:lnTo>
                  <a:lnTo>
                    <a:pt x="444" y="140"/>
                  </a:lnTo>
                  <a:lnTo>
                    <a:pt x="444" y="141"/>
                  </a:lnTo>
                  <a:lnTo>
                    <a:pt x="441" y="141"/>
                  </a:lnTo>
                  <a:lnTo>
                    <a:pt x="441" y="142"/>
                  </a:lnTo>
                  <a:lnTo>
                    <a:pt x="441" y="141"/>
                  </a:lnTo>
                  <a:lnTo>
                    <a:pt x="442" y="141"/>
                  </a:lnTo>
                  <a:lnTo>
                    <a:pt x="443" y="141"/>
                  </a:lnTo>
                  <a:lnTo>
                    <a:pt x="442" y="142"/>
                  </a:lnTo>
                  <a:lnTo>
                    <a:pt x="443" y="142"/>
                  </a:lnTo>
                  <a:lnTo>
                    <a:pt x="442" y="144"/>
                  </a:lnTo>
                  <a:lnTo>
                    <a:pt x="442" y="142"/>
                  </a:lnTo>
                  <a:lnTo>
                    <a:pt x="441" y="142"/>
                  </a:lnTo>
                  <a:lnTo>
                    <a:pt x="442" y="142"/>
                  </a:lnTo>
                  <a:lnTo>
                    <a:pt x="441" y="144"/>
                  </a:lnTo>
                  <a:lnTo>
                    <a:pt x="442" y="144"/>
                  </a:lnTo>
                  <a:lnTo>
                    <a:pt x="439" y="144"/>
                  </a:lnTo>
                  <a:lnTo>
                    <a:pt x="437" y="144"/>
                  </a:lnTo>
                  <a:lnTo>
                    <a:pt x="436" y="145"/>
                  </a:lnTo>
                  <a:lnTo>
                    <a:pt x="440" y="144"/>
                  </a:lnTo>
                  <a:lnTo>
                    <a:pt x="441" y="145"/>
                  </a:lnTo>
                  <a:lnTo>
                    <a:pt x="441" y="144"/>
                  </a:lnTo>
                  <a:lnTo>
                    <a:pt x="442" y="144"/>
                  </a:lnTo>
                  <a:lnTo>
                    <a:pt x="443" y="144"/>
                  </a:lnTo>
                  <a:lnTo>
                    <a:pt x="442" y="145"/>
                  </a:lnTo>
                  <a:lnTo>
                    <a:pt x="443" y="145"/>
                  </a:lnTo>
                  <a:lnTo>
                    <a:pt x="442" y="145"/>
                  </a:lnTo>
                  <a:lnTo>
                    <a:pt x="441" y="145"/>
                  </a:lnTo>
                  <a:lnTo>
                    <a:pt x="440" y="145"/>
                  </a:lnTo>
                  <a:lnTo>
                    <a:pt x="440" y="146"/>
                  </a:lnTo>
                  <a:lnTo>
                    <a:pt x="442" y="145"/>
                  </a:lnTo>
                  <a:lnTo>
                    <a:pt x="442" y="146"/>
                  </a:lnTo>
                  <a:lnTo>
                    <a:pt x="441" y="146"/>
                  </a:lnTo>
                  <a:lnTo>
                    <a:pt x="442" y="146"/>
                  </a:lnTo>
                  <a:lnTo>
                    <a:pt x="443" y="146"/>
                  </a:lnTo>
                  <a:lnTo>
                    <a:pt x="442" y="146"/>
                  </a:lnTo>
                  <a:lnTo>
                    <a:pt x="441" y="147"/>
                  </a:lnTo>
                  <a:lnTo>
                    <a:pt x="442" y="147"/>
                  </a:lnTo>
                  <a:lnTo>
                    <a:pt x="441" y="147"/>
                  </a:lnTo>
                  <a:lnTo>
                    <a:pt x="440" y="147"/>
                  </a:lnTo>
                  <a:lnTo>
                    <a:pt x="440" y="148"/>
                  </a:lnTo>
                  <a:lnTo>
                    <a:pt x="441" y="148"/>
                  </a:lnTo>
                  <a:lnTo>
                    <a:pt x="442" y="147"/>
                  </a:lnTo>
                  <a:lnTo>
                    <a:pt x="442" y="148"/>
                  </a:lnTo>
                  <a:lnTo>
                    <a:pt x="441" y="148"/>
                  </a:lnTo>
                  <a:lnTo>
                    <a:pt x="442" y="148"/>
                  </a:lnTo>
                  <a:lnTo>
                    <a:pt x="443" y="148"/>
                  </a:lnTo>
                  <a:lnTo>
                    <a:pt x="441" y="148"/>
                  </a:lnTo>
                  <a:lnTo>
                    <a:pt x="441" y="149"/>
                  </a:lnTo>
                  <a:lnTo>
                    <a:pt x="442" y="149"/>
                  </a:lnTo>
                  <a:lnTo>
                    <a:pt x="441" y="149"/>
                  </a:lnTo>
                  <a:lnTo>
                    <a:pt x="441" y="151"/>
                  </a:lnTo>
                  <a:lnTo>
                    <a:pt x="442" y="151"/>
                  </a:lnTo>
                  <a:lnTo>
                    <a:pt x="441" y="151"/>
                  </a:lnTo>
                  <a:lnTo>
                    <a:pt x="442" y="151"/>
                  </a:lnTo>
                  <a:lnTo>
                    <a:pt x="443" y="151"/>
                  </a:lnTo>
                  <a:lnTo>
                    <a:pt x="442" y="152"/>
                  </a:lnTo>
                  <a:lnTo>
                    <a:pt x="441" y="152"/>
                  </a:lnTo>
                  <a:lnTo>
                    <a:pt x="441" y="153"/>
                  </a:lnTo>
                  <a:lnTo>
                    <a:pt x="440" y="153"/>
                  </a:lnTo>
                  <a:lnTo>
                    <a:pt x="440" y="152"/>
                  </a:lnTo>
                  <a:lnTo>
                    <a:pt x="440" y="153"/>
                  </a:lnTo>
                  <a:lnTo>
                    <a:pt x="439" y="153"/>
                  </a:lnTo>
                  <a:lnTo>
                    <a:pt x="437" y="153"/>
                  </a:lnTo>
                  <a:lnTo>
                    <a:pt x="439" y="152"/>
                  </a:lnTo>
                  <a:lnTo>
                    <a:pt x="437" y="152"/>
                  </a:lnTo>
                  <a:lnTo>
                    <a:pt x="436" y="152"/>
                  </a:lnTo>
                  <a:lnTo>
                    <a:pt x="435" y="152"/>
                  </a:lnTo>
                  <a:lnTo>
                    <a:pt x="434" y="152"/>
                  </a:lnTo>
                  <a:lnTo>
                    <a:pt x="434" y="151"/>
                  </a:lnTo>
                  <a:lnTo>
                    <a:pt x="434" y="149"/>
                  </a:lnTo>
                  <a:lnTo>
                    <a:pt x="434" y="148"/>
                  </a:lnTo>
                  <a:lnTo>
                    <a:pt x="434" y="147"/>
                  </a:lnTo>
                  <a:lnTo>
                    <a:pt x="435" y="147"/>
                  </a:lnTo>
                  <a:lnTo>
                    <a:pt x="434" y="147"/>
                  </a:lnTo>
                  <a:lnTo>
                    <a:pt x="433" y="147"/>
                  </a:lnTo>
                  <a:lnTo>
                    <a:pt x="433" y="148"/>
                  </a:lnTo>
                  <a:lnTo>
                    <a:pt x="432" y="148"/>
                  </a:lnTo>
                  <a:lnTo>
                    <a:pt x="432" y="149"/>
                  </a:lnTo>
                  <a:lnTo>
                    <a:pt x="433" y="149"/>
                  </a:lnTo>
                  <a:lnTo>
                    <a:pt x="433" y="151"/>
                  </a:lnTo>
                  <a:lnTo>
                    <a:pt x="432" y="152"/>
                  </a:lnTo>
                  <a:lnTo>
                    <a:pt x="428" y="152"/>
                  </a:lnTo>
                  <a:lnTo>
                    <a:pt x="427" y="153"/>
                  </a:lnTo>
                  <a:lnTo>
                    <a:pt x="425" y="152"/>
                  </a:lnTo>
                  <a:lnTo>
                    <a:pt x="421" y="151"/>
                  </a:lnTo>
                  <a:lnTo>
                    <a:pt x="420" y="151"/>
                  </a:lnTo>
                  <a:lnTo>
                    <a:pt x="419" y="149"/>
                  </a:lnTo>
                  <a:lnTo>
                    <a:pt x="418" y="149"/>
                  </a:lnTo>
                  <a:lnTo>
                    <a:pt x="418" y="148"/>
                  </a:lnTo>
                  <a:lnTo>
                    <a:pt x="418" y="147"/>
                  </a:lnTo>
                  <a:lnTo>
                    <a:pt x="417" y="147"/>
                  </a:lnTo>
                  <a:lnTo>
                    <a:pt x="418" y="146"/>
                  </a:lnTo>
                  <a:lnTo>
                    <a:pt x="417" y="146"/>
                  </a:lnTo>
                  <a:lnTo>
                    <a:pt x="418" y="146"/>
                  </a:lnTo>
                  <a:lnTo>
                    <a:pt x="418" y="145"/>
                  </a:lnTo>
                  <a:lnTo>
                    <a:pt x="418" y="144"/>
                  </a:lnTo>
                  <a:lnTo>
                    <a:pt x="415" y="142"/>
                  </a:lnTo>
                  <a:lnTo>
                    <a:pt x="414" y="142"/>
                  </a:lnTo>
                  <a:lnTo>
                    <a:pt x="414" y="141"/>
                  </a:lnTo>
                  <a:lnTo>
                    <a:pt x="414" y="140"/>
                  </a:lnTo>
                  <a:lnTo>
                    <a:pt x="413" y="140"/>
                  </a:lnTo>
                  <a:lnTo>
                    <a:pt x="412" y="141"/>
                  </a:lnTo>
                  <a:lnTo>
                    <a:pt x="411" y="141"/>
                  </a:lnTo>
                  <a:lnTo>
                    <a:pt x="410" y="141"/>
                  </a:lnTo>
                  <a:lnTo>
                    <a:pt x="410" y="140"/>
                  </a:lnTo>
                  <a:lnTo>
                    <a:pt x="408" y="140"/>
                  </a:lnTo>
                  <a:lnTo>
                    <a:pt x="407" y="139"/>
                  </a:lnTo>
                  <a:lnTo>
                    <a:pt x="406" y="139"/>
                  </a:lnTo>
                  <a:lnTo>
                    <a:pt x="406" y="138"/>
                  </a:lnTo>
                  <a:lnTo>
                    <a:pt x="405" y="138"/>
                  </a:lnTo>
                  <a:lnTo>
                    <a:pt x="404" y="138"/>
                  </a:lnTo>
                  <a:lnTo>
                    <a:pt x="403" y="138"/>
                  </a:lnTo>
                  <a:lnTo>
                    <a:pt x="401" y="138"/>
                  </a:lnTo>
                  <a:lnTo>
                    <a:pt x="400" y="138"/>
                  </a:lnTo>
                  <a:lnTo>
                    <a:pt x="399" y="138"/>
                  </a:lnTo>
                  <a:lnTo>
                    <a:pt x="398" y="138"/>
                  </a:lnTo>
                  <a:lnTo>
                    <a:pt x="398" y="137"/>
                  </a:lnTo>
                  <a:lnTo>
                    <a:pt x="397" y="137"/>
                  </a:lnTo>
                  <a:lnTo>
                    <a:pt x="397" y="138"/>
                  </a:lnTo>
                  <a:lnTo>
                    <a:pt x="396" y="138"/>
                  </a:lnTo>
                  <a:lnTo>
                    <a:pt x="393" y="138"/>
                  </a:lnTo>
                  <a:lnTo>
                    <a:pt x="392" y="138"/>
                  </a:lnTo>
                  <a:lnTo>
                    <a:pt x="391" y="137"/>
                  </a:lnTo>
                  <a:lnTo>
                    <a:pt x="390" y="135"/>
                  </a:lnTo>
                  <a:lnTo>
                    <a:pt x="390" y="134"/>
                  </a:lnTo>
                  <a:lnTo>
                    <a:pt x="389" y="134"/>
                  </a:lnTo>
                  <a:lnTo>
                    <a:pt x="387" y="134"/>
                  </a:lnTo>
                  <a:lnTo>
                    <a:pt x="386" y="134"/>
                  </a:lnTo>
                  <a:lnTo>
                    <a:pt x="386" y="133"/>
                  </a:lnTo>
                  <a:lnTo>
                    <a:pt x="387" y="133"/>
                  </a:lnTo>
                  <a:lnTo>
                    <a:pt x="384" y="132"/>
                  </a:lnTo>
                  <a:lnTo>
                    <a:pt x="383" y="132"/>
                  </a:lnTo>
                  <a:lnTo>
                    <a:pt x="382" y="132"/>
                  </a:lnTo>
                  <a:lnTo>
                    <a:pt x="380" y="131"/>
                  </a:lnTo>
                  <a:lnTo>
                    <a:pt x="379" y="131"/>
                  </a:lnTo>
                  <a:lnTo>
                    <a:pt x="378" y="131"/>
                  </a:lnTo>
                  <a:lnTo>
                    <a:pt x="377" y="131"/>
                  </a:lnTo>
                  <a:lnTo>
                    <a:pt x="378" y="131"/>
                  </a:lnTo>
                  <a:lnTo>
                    <a:pt x="379" y="131"/>
                  </a:lnTo>
                  <a:lnTo>
                    <a:pt x="380" y="132"/>
                  </a:lnTo>
                  <a:lnTo>
                    <a:pt x="379" y="132"/>
                  </a:lnTo>
                  <a:lnTo>
                    <a:pt x="378" y="133"/>
                  </a:lnTo>
                  <a:lnTo>
                    <a:pt x="379" y="133"/>
                  </a:lnTo>
                  <a:lnTo>
                    <a:pt x="382" y="133"/>
                  </a:lnTo>
                  <a:lnTo>
                    <a:pt x="384" y="133"/>
                  </a:lnTo>
                  <a:lnTo>
                    <a:pt x="385" y="133"/>
                  </a:lnTo>
                  <a:lnTo>
                    <a:pt x="384" y="133"/>
                  </a:lnTo>
                  <a:lnTo>
                    <a:pt x="383" y="133"/>
                  </a:lnTo>
                  <a:lnTo>
                    <a:pt x="386" y="134"/>
                  </a:lnTo>
                  <a:lnTo>
                    <a:pt x="389" y="135"/>
                  </a:lnTo>
                  <a:lnTo>
                    <a:pt x="389" y="137"/>
                  </a:lnTo>
                  <a:lnTo>
                    <a:pt x="387" y="137"/>
                  </a:lnTo>
                  <a:lnTo>
                    <a:pt x="386" y="137"/>
                  </a:lnTo>
                  <a:lnTo>
                    <a:pt x="385" y="137"/>
                  </a:lnTo>
                  <a:lnTo>
                    <a:pt x="384" y="137"/>
                  </a:lnTo>
                  <a:lnTo>
                    <a:pt x="383" y="137"/>
                  </a:lnTo>
                  <a:lnTo>
                    <a:pt x="382" y="137"/>
                  </a:lnTo>
                  <a:lnTo>
                    <a:pt x="383" y="137"/>
                  </a:lnTo>
                  <a:lnTo>
                    <a:pt x="383" y="138"/>
                  </a:lnTo>
                  <a:lnTo>
                    <a:pt x="378" y="138"/>
                  </a:lnTo>
                  <a:lnTo>
                    <a:pt x="377" y="138"/>
                  </a:lnTo>
                  <a:lnTo>
                    <a:pt x="378" y="138"/>
                  </a:lnTo>
                  <a:lnTo>
                    <a:pt x="380" y="138"/>
                  </a:lnTo>
                  <a:lnTo>
                    <a:pt x="383" y="138"/>
                  </a:lnTo>
                  <a:lnTo>
                    <a:pt x="384" y="138"/>
                  </a:lnTo>
                  <a:lnTo>
                    <a:pt x="385" y="137"/>
                  </a:lnTo>
                  <a:lnTo>
                    <a:pt x="389" y="138"/>
                  </a:lnTo>
                  <a:lnTo>
                    <a:pt x="391" y="138"/>
                  </a:lnTo>
                  <a:lnTo>
                    <a:pt x="390" y="138"/>
                  </a:lnTo>
                  <a:lnTo>
                    <a:pt x="389" y="138"/>
                  </a:lnTo>
                  <a:lnTo>
                    <a:pt x="390" y="139"/>
                  </a:lnTo>
                  <a:lnTo>
                    <a:pt x="390" y="138"/>
                  </a:lnTo>
                  <a:lnTo>
                    <a:pt x="391" y="138"/>
                  </a:lnTo>
                  <a:lnTo>
                    <a:pt x="392" y="138"/>
                  </a:lnTo>
                  <a:lnTo>
                    <a:pt x="393" y="139"/>
                  </a:lnTo>
                  <a:lnTo>
                    <a:pt x="394" y="139"/>
                  </a:lnTo>
                  <a:lnTo>
                    <a:pt x="397" y="139"/>
                  </a:lnTo>
                  <a:lnTo>
                    <a:pt x="397" y="138"/>
                  </a:lnTo>
                  <a:lnTo>
                    <a:pt x="398" y="139"/>
                  </a:lnTo>
                  <a:lnTo>
                    <a:pt x="399" y="138"/>
                  </a:lnTo>
                  <a:lnTo>
                    <a:pt x="400" y="139"/>
                  </a:lnTo>
                  <a:lnTo>
                    <a:pt x="401" y="139"/>
                  </a:lnTo>
                  <a:lnTo>
                    <a:pt x="404" y="139"/>
                  </a:lnTo>
                  <a:lnTo>
                    <a:pt x="405" y="139"/>
                  </a:lnTo>
                  <a:lnTo>
                    <a:pt x="405" y="140"/>
                  </a:lnTo>
                  <a:lnTo>
                    <a:pt x="406" y="140"/>
                  </a:lnTo>
                  <a:lnTo>
                    <a:pt x="407" y="140"/>
                  </a:lnTo>
                  <a:lnTo>
                    <a:pt x="406" y="140"/>
                  </a:lnTo>
                  <a:lnTo>
                    <a:pt x="406" y="141"/>
                  </a:lnTo>
                  <a:lnTo>
                    <a:pt x="405" y="142"/>
                  </a:lnTo>
                  <a:lnTo>
                    <a:pt x="404" y="141"/>
                  </a:lnTo>
                  <a:lnTo>
                    <a:pt x="403" y="141"/>
                  </a:lnTo>
                  <a:lnTo>
                    <a:pt x="403" y="142"/>
                  </a:lnTo>
                  <a:lnTo>
                    <a:pt x="405" y="142"/>
                  </a:lnTo>
                  <a:lnTo>
                    <a:pt x="404" y="142"/>
                  </a:lnTo>
                  <a:lnTo>
                    <a:pt x="403" y="144"/>
                  </a:lnTo>
                  <a:lnTo>
                    <a:pt x="401" y="144"/>
                  </a:lnTo>
                  <a:lnTo>
                    <a:pt x="400" y="144"/>
                  </a:lnTo>
                  <a:lnTo>
                    <a:pt x="400" y="145"/>
                  </a:lnTo>
                  <a:lnTo>
                    <a:pt x="399" y="145"/>
                  </a:lnTo>
                  <a:lnTo>
                    <a:pt x="398" y="145"/>
                  </a:lnTo>
                  <a:lnTo>
                    <a:pt x="397" y="145"/>
                  </a:lnTo>
                  <a:lnTo>
                    <a:pt x="396" y="145"/>
                  </a:lnTo>
                  <a:lnTo>
                    <a:pt x="391" y="146"/>
                  </a:lnTo>
                  <a:lnTo>
                    <a:pt x="389" y="146"/>
                  </a:lnTo>
                  <a:lnTo>
                    <a:pt x="387" y="146"/>
                  </a:lnTo>
                  <a:lnTo>
                    <a:pt x="385" y="146"/>
                  </a:lnTo>
                  <a:lnTo>
                    <a:pt x="384" y="145"/>
                  </a:lnTo>
                  <a:lnTo>
                    <a:pt x="383" y="144"/>
                  </a:lnTo>
                  <a:lnTo>
                    <a:pt x="383" y="142"/>
                  </a:lnTo>
                  <a:lnTo>
                    <a:pt x="382" y="144"/>
                  </a:lnTo>
                  <a:lnTo>
                    <a:pt x="382" y="145"/>
                  </a:lnTo>
                  <a:lnTo>
                    <a:pt x="383" y="145"/>
                  </a:lnTo>
                  <a:lnTo>
                    <a:pt x="384" y="145"/>
                  </a:lnTo>
                  <a:lnTo>
                    <a:pt x="384" y="146"/>
                  </a:lnTo>
                  <a:lnTo>
                    <a:pt x="383" y="146"/>
                  </a:lnTo>
                  <a:lnTo>
                    <a:pt x="382" y="145"/>
                  </a:lnTo>
                  <a:lnTo>
                    <a:pt x="380" y="145"/>
                  </a:lnTo>
                  <a:lnTo>
                    <a:pt x="379" y="145"/>
                  </a:lnTo>
                  <a:lnTo>
                    <a:pt x="378" y="145"/>
                  </a:lnTo>
                  <a:lnTo>
                    <a:pt x="377" y="145"/>
                  </a:lnTo>
                  <a:lnTo>
                    <a:pt x="376" y="145"/>
                  </a:lnTo>
                  <a:lnTo>
                    <a:pt x="376" y="146"/>
                  </a:lnTo>
                  <a:lnTo>
                    <a:pt x="378" y="146"/>
                  </a:lnTo>
                  <a:lnTo>
                    <a:pt x="379" y="146"/>
                  </a:lnTo>
                  <a:lnTo>
                    <a:pt x="380" y="146"/>
                  </a:lnTo>
                  <a:lnTo>
                    <a:pt x="380" y="147"/>
                  </a:lnTo>
                  <a:lnTo>
                    <a:pt x="379" y="147"/>
                  </a:lnTo>
                  <a:lnTo>
                    <a:pt x="379" y="148"/>
                  </a:lnTo>
                  <a:lnTo>
                    <a:pt x="378" y="148"/>
                  </a:lnTo>
                  <a:lnTo>
                    <a:pt x="377" y="149"/>
                  </a:lnTo>
                  <a:lnTo>
                    <a:pt x="376" y="149"/>
                  </a:lnTo>
                  <a:lnTo>
                    <a:pt x="376" y="151"/>
                  </a:lnTo>
                  <a:lnTo>
                    <a:pt x="375" y="151"/>
                  </a:lnTo>
                  <a:lnTo>
                    <a:pt x="373" y="151"/>
                  </a:lnTo>
                  <a:lnTo>
                    <a:pt x="372" y="151"/>
                  </a:lnTo>
                  <a:lnTo>
                    <a:pt x="372" y="152"/>
                  </a:lnTo>
                  <a:lnTo>
                    <a:pt x="371" y="151"/>
                  </a:lnTo>
                  <a:lnTo>
                    <a:pt x="368" y="152"/>
                  </a:lnTo>
                  <a:lnTo>
                    <a:pt x="367" y="152"/>
                  </a:lnTo>
                  <a:lnTo>
                    <a:pt x="365" y="152"/>
                  </a:lnTo>
                  <a:lnTo>
                    <a:pt x="367" y="153"/>
                  </a:lnTo>
                  <a:lnTo>
                    <a:pt x="365" y="153"/>
                  </a:lnTo>
                  <a:lnTo>
                    <a:pt x="367" y="153"/>
                  </a:lnTo>
                  <a:lnTo>
                    <a:pt x="368" y="153"/>
                  </a:lnTo>
                  <a:lnTo>
                    <a:pt x="369" y="152"/>
                  </a:lnTo>
                  <a:lnTo>
                    <a:pt x="370" y="152"/>
                  </a:lnTo>
                  <a:lnTo>
                    <a:pt x="372" y="152"/>
                  </a:lnTo>
                  <a:lnTo>
                    <a:pt x="373" y="152"/>
                  </a:lnTo>
                  <a:lnTo>
                    <a:pt x="375" y="152"/>
                  </a:lnTo>
                  <a:lnTo>
                    <a:pt x="376" y="152"/>
                  </a:lnTo>
                  <a:lnTo>
                    <a:pt x="375" y="152"/>
                  </a:lnTo>
                  <a:lnTo>
                    <a:pt x="375" y="153"/>
                  </a:lnTo>
                  <a:lnTo>
                    <a:pt x="376" y="153"/>
                  </a:lnTo>
                  <a:lnTo>
                    <a:pt x="377" y="153"/>
                  </a:lnTo>
                  <a:lnTo>
                    <a:pt x="382" y="153"/>
                  </a:lnTo>
                  <a:lnTo>
                    <a:pt x="386" y="152"/>
                  </a:lnTo>
                  <a:lnTo>
                    <a:pt x="387" y="152"/>
                  </a:lnTo>
                  <a:lnTo>
                    <a:pt x="389" y="152"/>
                  </a:lnTo>
                  <a:lnTo>
                    <a:pt x="390" y="152"/>
                  </a:lnTo>
                  <a:lnTo>
                    <a:pt x="391" y="152"/>
                  </a:lnTo>
                  <a:lnTo>
                    <a:pt x="393" y="152"/>
                  </a:lnTo>
                  <a:lnTo>
                    <a:pt x="394" y="153"/>
                  </a:lnTo>
                  <a:lnTo>
                    <a:pt x="393" y="153"/>
                  </a:lnTo>
                  <a:lnTo>
                    <a:pt x="393" y="154"/>
                  </a:lnTo>
                  <a:lnTo>
                    <a:pt x="391" y="154"/>
                  </a:lnTo>
                  <a:lnTo>
                    <a:pt x="390" y="154"/>
                  </a:lnTo>
                  <a:lnTo>
                    <a:pt x="389" y="154"/>
                  </a:lnTo>
                  <a:lnTo>
                    <a:pt x="387" y="154"/>
                  </a:lnTo>
                  <a:lnTo>
                    <a:pt x="386" y="154"/>
                  </a:lnTo>
                  <a:lnTo>
                    <a:pt x="385" y="154"/>
                  </a:lnTo>
                  <a:lnTo>
                    <a:pt x="384" y="155"/>
                  </a:lnTo>
                  <a:lnTo>
                    <a:pt x="383" y="155"/>
                  </a:lnTo>
                  <a:lnTo>
                    <a:pt x="380" y="156"/>
                  </a:lnTo>
                  <a:lnTo>
                    <a:pt x="379" y="156"/>
                  </a:lnTo>
                  <a:lnTo>
                    <a:pt x="378" y="156"/>
                  </a:lnTo>
                  <a:lnTo>
                    <a:pt x="376" y="156"/>
                  </a:lnTo>
                  <a:lnTo>
                    <a:pt x="375" y="156"/>
                  </a:lnTo>
                  <a:lnTo>
                    <a:pt x="373" y="156"/>
                  </a:lnTo>
                  <a:lnTo>
                    <a:pt x="372" y="156"/>
                  </a:lnTo>
                  <a:lnTo>
                    <a:pt x="371" y="156"/>
                  </a:lnTo>
                  <a:lnTo>
                    <a:pt x="371" y="158"/>
                  </a:lnTo>
                  <a:lnTo>
                    <a:pt x="372" y="158"/>
                  </a:lnTo>
                  <a:lnTo>
                    <a:pt x="373" y="158"/>
                  </a:lnTo>
                  <a:lnTo>
                    <a:pt x="375" y="158"/>
                  </a:lnTo>
                  <a:lnTo>
                    <a:pt x="376" y="158"/>
                  </a:lnTo>
                  <a:lnTo>
                    <a:pt x="377" y="158"/>
                  </a:lnTo>
                  <a:lnTo>
                    <a:pt x="378" y="158"/>
                  </a:lnTo>
                  <a:lnTo>
                    <a:pt x="380" y="158"/>
                  </a:lnTo>
                  <a:lnTo>
                    <a:pt x="382" y="158"/>
                  </a:lnTo>
                  <a:lnTo>
                    <a:pt x="382" y="159"/>
                  </a:lnTo>
                  <a:lnTo>
                    <a:pt x="383" y="159"/>
                  </a:lnTo>
                  <a:lnTo>
                    <a:pt x="384" y="159"/>
                  </a:lnTo>
                  <a:lnTo>
                    <a:pt x="384" y="158"/>
                  </a:lnTo>
                  <a:lnTo>
                    <a:pt x="385" y="156"/>
                  </a:lnTo>
                  <a:lnTo>
                    <a:pt x="386" y="155"/>
                  </a:lnTo>
                  <a:lnTo>
                    <a:pt x="387" y="155"/>
                  </a:lnTo>
                  <a:lnTo>
                    <a:pt x="389" y="155"/>
                  </a:lnTo>
                  <a:lnTo>
                    <a:pt x="389" y="154"/>
                  </a:lnTo>
                  <a:lnTo>
                    <a:pt x="391" y="155"/>
                  </a:lnTo>
                  <a:lnTo>
                    <a:pt x="392" y="155"/>
                  </a:lnTo>
                  <a:lnTo>
                    <a:pt x="394" y="155"/>
                  </a:lnTo>
                  <a:lnTo>
                    <a:pt x="398" y="154"/>
                  </a:lnTo>
                  <a:lnTo>
                    <a:pt x="399" y="154"/>
                  </a:lnTo>
                  <a:lnTo>
                    <a:pt x="403" y="153"/>
                  </a:lnTo>
                  <a:lnTo>
                    <a:pt x="404" y="153"/>
                  </a:lnTo>
                  <a:lnTo>
                    <a:pt x="405" y="153"/>
                  </a:lnTo>
                  <a:lnTo>
                    <a:pt x="406" y="153"/>
                  </a:lnTo>
                  <a:lnTo>
                    <a:pt x="405" y="153"/>
                  </a:lnTo>
                  <a:lnTo>
                    <a:pt x="404" y="153"/>
                  </a:lnTo>
                  <a:lnTo>
                    <a:pt x="405" y="153"/>
                  </a:lnTo>
                  <a:lnTo>
                    <a:pt x="405" y="154"/>
                  </a:lnTo>
                  <a:lnTo>
                    <a:pt x="404" y="154"/>
                  </a:lnTo>
                  <a:lnTo>
                    <a:pt x="405" y="154"/>
                  </a:lnTo>
                  <a:lnTo>
                    <a:pt x="406" y="154"/>
                  </a:lnTo>
                  <a:lnTo>
                    <a:pt x="407" y="153"/>
                  </a:lnTo>
                  <a:lnTo>
                    <a:pt x="408" y="153"/>
                  </a:lnTo>
                  <a:lnTo>
                    <a:pt x="408" y="154"/>
                  </a:lnTo>
                  <a:lnTo>
                    <a:pt x="410" y="154"/>
                  </a:lnTo>
                  <a:lnTo>
                    <a:pt x="411" y="154"/>
                  </a:lnTo>
                  <a:lnTo>
                    <a:pt x="412" y="154"/>
                  </a:lnTo>
                  <a:lnTo>
                    <a:pt x="413" y="155"/>
                  </a:lnTo>
                  <a:lnTo>
                    <a:pt x="415" y="155"/>
                  </a:lnTo>
                  <a:lnTo>
                    <a:pt x="417" y="155"/>
                  </a:lnTo>
                  <a:lnTo>
                    <a:pt x="417" y="156"/>
                  </a:lnTo>
                  <a:lnTo>
                    <a:pt x="418" y="156"/>
                  </a:lnTo>
                  <a:lnTo>
                    <a:pt x="419" y="156"/>
                  </a:lnTo>
                  <a:lnTo>
                    <a:pt x="420" y="156"/>
                  </a:lnTo>
                  <a:lnTo>
                    <a:pt x="421" y="156"/>
                  </a:lnTo>
                  <a:lnTo>
                    <a:pt x="426" y="156"/>
                  </a:lnTo>
                  <a:lnTo>
                    <a:pt x="429" y="156"/>
                  </a:lnTo>
                  <a:lnTo>
                    <a:pt x="433" y="156"/>
                  </a:lnTo>
                  <a:lnTo>
                    <a:pt x="434" y="156"/>
                  </a:lnTo>
                  <a:lnTo>
                    <a:pt x="435" y="156"/>
                  </a:lnTo>
                  <a:lnTo>
                    <a:pt x="436" y="156"/>
                  </a:lnTo>
                  <a:lnTo>
                    <a:pt x="435" y="156"/>
                  </a:lnTo>
                  <a:lnTo>
                    <a:pt x="435" y="158"/>
                  </a:lnTo>
                  <a:lnTo>
                    <a:pt x="434" y="158"/>
                  </a:lnTo>
                  <a:lnTo>
                    <a:pt x="433" y="159"/>
                  </a:lnTo>
                  <a:lnTo>
                    <a:pt x="433" y="158"/>
                  </a:lnTo>
                  <a:lnTo>
                    <a:pt x="432" y="158"/>
                  </a:lnTo>
                  <a:lnTo>
                    <a:pt x="432" y="159"/>
                  </a:lnTo>
                  <a:lnTo>
                    <a:pt x="431" y="159"/>
                  </a:lnTo>
                  <a:lnTo>
                    <a:pt x="429" y="159"/>
                  </a:lnTo>
                  <a:lnTo>
                    <a:pt x="428" y="159"/>
                  </a:lnTo>
                  <a:lnTo>
                    <a:pt x="429" y="159"/>
                  </a:lnTo>
                  <a:lnTo>
                    <a:pt x="428" y="159"/>
                  </a:lnTo>
                  <a:lnTo>
                    <a:pt x="427" y="159"/>
                  </a:lnTo>
                  <a:lnTo>
                    <a:pt x="428" y="159"/>
                  </a:lnTo>
                  <a:lnTo>
                    <a:pt x="428" y="160"/>
                  </a:lnTo>
                  <a:lnTo>
                    <a:pt x="427" y="160"/>
                  </a:lnTo>
                  <a:lnTo>
                    <a:pt x="427" y="159"/>
                  </a:lnTo>
                  <a:lnTo>
                    <a:pt x="426" y="159"/>
                  </a:lnTo>
                  <a:lnTo>
                    <a:pt x="426" y="160"/>
                  </a:lnTo>
                  <a:lnTo>
                    <a:pt x="425" y="160"/>
                  </a:lnTo>
                  <a:lnTo>
                    <a:pt x="424" y="160"/>
                  </a:lnTo>
                  <a:lnTo>
                    <a:pt x="427" y="160"/>
                  </a:lnTo>
                  <a:lnTo>
                    <a:pt x="427" y="161"/>
                  </a:lnTo>
                  <a:lnTo>
                    <a:pt x="426" y="161"/>
                  </a:lnTo>
                  <a:lnTo>
                    <a:pt x="425" y="161"/>
                  </a:lnTo>
                  <a:lnTo>
                    <a:pt x="424" y="161"/>
                  </a:lnTo>
                  <a:lnTo>
                    <a:pt x="424" y="160"/>
                  </a:lnTo>
                  <a:lnTo>
                    <a:pt x="422" y="160"/>
                  </a:lnTo>
                  <a:lnTo>
                    <a:pt x="424" y="160"/>
                  </a:lnTo>
                  <a:lnTo>
                    <a:pt x="424" y="161"/>
                  </a:lnTo>
                  <a:lnTo>
                    <a:pt x="422" y="161"/>
                  </a:lnTo>
                  <a:lnTo>
                    <a:pt x="420" y="161"/>
                  </a:lnTo>
                  <a:lnTo>
                    <a:pt x="417" y="161"/>
                  </a:lnTo>
                  <a:lnTo>
                    <a:pt x="419" y="162"/>
                  </a:lnTo>
                  <a:lnTo>
                    <a:pt x="420" y="163"/>
                  </a:lnTo>
                  <a:lnTo>
                    <a:pt x="419" y="163"/>
                  </a:lnTo>
                  <a:lnTo>
                    <a:pt x="418" y="163"/>
                  </a:lnTo>
                  <a:lnTo>
                    <a:pt x="419" y="163"/>
                  </a:lnTo>
                  <a:lnTo>
                    <a:pt x="419" y="165"/>
                  </a:lnTo>
                  <a:lnTo>
                    <a:pt x="418" y="165"/>
                  </a:lnTo>
                  <a:lnTo>
                    <a:pt x="417" y="165"/>
                  </a:lnTo>
                  <a:lnTo>
                    <a:pt x="415" y="165"/>
                  </a:lnTo>
                  <a:lnTo>
                    <a:pt x="415" y="163"/>
                  </a:lnTo>
                  <a:lnTo>
                    <a:pt x="414" y="163"/>
                  </a:lnTo>
                  <a:lnTo>
                    <a:pt x="413" y="163"/>
                  </a:lnTo>
                  <a:lnTo>
                    <a:pt x="412" y="163"/>
                  </a:lnTo>
                  <a:lnTo>
                    <a:pt x="413" y="163"/>
                  </a:lnTo>
                  <a:lnTo>
                    <a:pt x="414" y="165"/>
                  </a:lnTo>
                  <a:lnTo>
                    <a:pt x="413" y="165"/>
                  </a:lnTo>
                  <a:lnTo>
                    <a:pt x="414" y="166"/>
                  </a:lnTo>
                  <a:lnTo>
                    <a:pt x="413" y="166"/>
                  </a:lnTo>
                  <a:lnTo>
                    <a:pt x="414" y="166"/>
                  </a:lnTo>
                  <a:lnTo>
                    <a:pt x="412" y="166"/>
                  </a:lnTo>
                  <a:lnTo>
                    <a:pt x="411" y="166"/>
                  </a:lnTo>
                  <a:lnTo>
                    <a:pt x="411" y="167"/>
                  </a:lnTo>
                  <a:lnTo>
                    <a:pt x="410" y="167"/>
                  </a:lnTo>
                  <a:lnTo>
                    <a:pt x="410" y="166"/>
                  </a:lnTo>
                  <a:lnTo>
                    <a:pt x="411" y="166"/>
                  </a:lnTo>
                  <a:lnTo>
                    <a:pt x="410" y="166"/>
                  </a:lnTo>
                  <a:lnTo>
                    <a:pt x="408" y="166"/>
                  </a:lnTo>
                  <a:lnTo>
                    <a:pt x="407" y="166"/>
                  </a:lnTo>
                  <a:lnTo>
                    <a:pt x="408" y="167"/>
                  </a:lnTo>
                  <a:lnTo>
                    <a:pt x="407" y="167"/>
                  </a:lnTo>
                  <a:lnTo>
                    <a:pt x="407" y="168"/>
                  </a:lnTo>
                  <a:lnTo>
                    <a:pt x="408" y="167"/>
                  </a:lnTo>
                  <a:lnTo>
                    <a:pt x="408" y="168"/>
                  </a:lnTo>
                  <a:lnTo>
                    <a:pt x="407" y="168"/>
                  </a:lnTo>
                  <a:lnTo>
                    <a:pt x="406" y="168"/>
                  </a:lnTo>
                  <a:lnTo>
                    <a:pt x="405" y="168"/>
                  </a:lnTo>
                  <a:lnTo>
                    <a:pt x="404" y="167"/>
                  </a:lnTo>
                  <a:lnTo>
                    <a:pt x="403" y="168"/>
                  </a:lnTo>
                  <a:lnTo>
                    <a:pt x="401" y="168"/>
                  </a:lnTo>
                  <a:lnTo>
                    <a:pt x="404" y="168"/>
                  </a:lnTo>
                  <a:lnTo>
                    <a:pt x="405" y="168"/>
                  </a:lnTo>
                  <a:lnTo>
                    <a:pt x="405" y="169"/>
                  </a:lnTo>
                  <a:lnTo>
                    <a:pt x="404" y="169"/>
                  </a:lnTo>
                  <a:lnTo>
                    <a:pt x="403" y="169"/>
                  </a:lnTo>
                  <a:lnTo>
                    <a:pt x="404" y="169"/>
                  </a:lnTo>
                  <a:lnTo>
                    <a:pt x="404" y="170"/>
                  </a:lnTo>
                  <a:lnTo>
                    <a:pt x="403" y="170"/>
                  </a:lnTo>
                  <a:lnTo>
                    <a:pt x="401" y="169"/>
                  </a:lnTo>
                  <a:lnTo>
                    <a:pt x="400" y="169"/>
                  </a:lnTo>
                  <a:lnTo>
                    <a:pt x="401" y="169"/>
                  </a:lnTo>
                  <a:lnTo>
                    <a:pt x="401" y="170"/>
                  </a:lnTo>
                  <a:lnTo>
                    <a:pt x="400" y="170"/>
                  </a:lnTo>
                  <a:lnTo>
                    <a:pt x="401" y="170"/>
                  </a:lnTo>
                  <a:lnTo>
                    <a:pt x="401" y="172"/>
                  </a:lnTo>
                  <a:lnTo>
                    <a:pt x="400" y="172"/>
                  </a:lnTo>
                  <a:lnTo>
                    <a:pt x="400" y="170"/>
                  </a:lnTo>
                  <a:lnTo>
                    <a:pt x="399" y="170"/>
                  </a:lnTo>
                  <a:lnTo>
                    <a:pt x="398" y="170"/>
                  </a:lnTo>
                  <a:lnTo>
                    <a:pt x="397" y="170"/>
                  </a:lnTo>
                  <a:lnTo>
                    <a:pt x="398" y="170"/>
                  </a:lnTo>
                  <a:lnTo>
                    <a:pt x="398" y="172"/>
                  </a:lnTo>
                  <a:lnTo>
                    <a:pt x="397" y="172"/>
                  </a:lnTo>
                  <a:lnTo>
                    <a:pt x="398" y="172"/>
                  </a:lnTo>
                  <a:lnTo>
                    <a:pt x="399" y="172"/>
                  </a:lnTo>
                  <a:lnTo>
                    <a:pt x="397" y="172"/>
                  </a:lnTo>
                  <a:lnTo>
                    <a:pt x="397" y="173"/>
                  </a:lnTo>
                  <a:lnTo>
                    <a:pt x="398" y="173"/>
                  </a:lnTo>
                  <a:lnTo>
                    <a:pt x="397" y="173"/>
                  </a:lnTo>
                  <a:lnTo>
                    <a:pt x="396" y="173"/>
                  </a:lnTo>
                  <a:lnTo>
                    <a:pt x="394" y="173"/>
                  </a:lnTo>
                  <a:lnTo>
                    <a:pt x="396" y="173"/>
                  </a:lnTo>
                  <a:lnTo>
                    <a:pt x="396" y="174"/>
                  </a:lnTo>
                  <a:lnTo>
                    <a:pt x="394" y="174"/>
                  </a:lnTo>
                  <a:lnTo>
                    <a:pt x="393" y="174"/>
                  </a:lnTo>
                  <a:lnTo>
                    <a:pt x="392" y="174"/>
                  </a:lnTo>
                  <a:lnTo>
                    <a:pt x="391" y="174"/>
                  </a:lnTo>
                  <a:lnTo>
                    <a:pt x="390" y="174"/>
                  </a:lnTo>
                  <a:lnTo>
                    <a:pt x="390" y="175"/>
                  </a:lnTo>
                  <a:lnTo>
                    <a:pt x="390" y="176"/>
                  </a:lnTo>
                  <a:lnTo>
                    <a:pt x="389" y="176"/>
                  </a:lnTo>
                  <a:lnTo>
                    <a:pt x="387" y="176"/>
                  </a:lnTo>
                  <a:lnTo>
                    <a:pt x="387" y="175"/>
                  </a:lnTo>
                  <a:lnTo>
                    <a:pt x="387" y="176"/>
                  </a:lnTo>
                  <a:lnTo>
                    <a:pt x="386" y="176"/>
                  </a:lnTo>
                  <a:lnTo>
                    <a:pt x="385" y="176"/>
                  </a:lnTo>
                  <a:lnTo>
                    <a:pt x="385" y="175"/>
                  </a:lnTo>
                  <a:lnTo>
                    <a:pt x="384" y="176"/>
                  </a:lnTo>
                  <a:lnTo>
                    <a:pt x="383" y="176"/>
                  </a:lnTo>
                  <a:lnTo>
                    <a:pt x="382" y="176"/>
                  </a:lnTo>
                  <a:lnTo>
                    <a:pt x="382" y="177"/>
                  </a:lnTo>
                  <a:lnTo>
                    <a:pt x="380" y="177"/>
                  </a:lnTo>
                  <a:lnTo>
                    <a:pt x="380" y="176"/>
                  </a:lnTo>
                  <a:lnTo>
                    <a:pt x="379" y="176"/>
                  </a:lnTo>
                  <a:lnTo>
                    <a:pt x="379" y="177"/>
                  </a:lnTo>
                  <a:lnTo>
                    <a:pt x="377" y="177"/>
                  </a:lnTo>
                  <a:lnTo>
                    <a:pt x="376" y="177"/>
                  </a:lnTo>
                  <a:lnTo>
                    <a:pt x="375" y="177"/>
                  </a:lnTo>
                  <a:lnTo>
                    <a:pt x="376" y="179"/>
                  </a:lnTo>
                  <a:lnTo>
                    <a:pt x="375" y="179"/>
                  </a:lnTo>
                  <a:lnTo>
                    <a:pt x="373" y="179"/>
                  </a:lnTo>
                  <a:lnTo>
                    <a:pt x="372" y="179"/>
                  </a:lnTo>
                  <a:lnTo>
                    <a:pt x="372" y="177"/>
                  </a:lnTo>
                  <a:lnTo>
                    <a:pt x="371" y="177"/>
                  </a:lnTo>
                  <a:lnTo>
                    <a:pt x="371" y="179"/>
                  </a:lnTo>
                  <a:lnTo>
                    <a:pt x="370" y="179"/>
                  </a:lnTo>
                  <a:lnTo>
                    <a:pt x="369" y="179"/>
                  </a:lnTo>
                  <a:lnTo>
                    <a:pt x="368" y="179"/>
                  </a:lnTo>
                  <a:lnTo>
                    <a:pt x="369" y="179"/>
                  </a:lnTo>
                  <a:lnTo>
                    <a:pt x="367" y="179"/>
                  </a:lnTo>
                  <a:lnTo>
                    <a:pt x="367" y="180"/>
                  </a:lnTo>
                  <a:lnTo>
                    <a:pt x="365" y="180"/>
                  </a:lnTo>
                  <a:lnTo>
                    <a:pt x="364" y="180"/>
                  </a:lnTo>
                  <a:lnTo>
                    <a:pt x="363" y="180"/>
                  </a:lnTo>
                  <a:lnTo>
                    <a:pt x="362" y="181"/>
                  </a:lnTo>
                  <a:lnTo>
                    <a:pt x="362" y="180"/>
                  </a:lnTo>
                  <a:lnTo>
                    <a:pt x="361" y="180"/>
                  </a:lnTo>
                  <a:lnTo>
                    <a:pt x="360" y="180"/>
                  </a:lnTo>
                  <a:lnTo>
                    <a:pt x="360" y="181"/>
                  </a:lnTo>
                  <a:lnTo>
                    <a:pt x="358" y="181"/>
                  </a:lnTo>
                  <a:lnTo>
                    <a:pt x="357" y="181"/>
                  </a:lnTo>
                  <a:lnTo>
                    <a:pt x="357" y="182"/>
                  </a:lnTo>
                  <a:lnTo>
                    <a:pt x="356" y="181"/>
                  </a:lnTo>
                  <a:lnTo>
                    <a:pt x="356" y="182"/>
                  </a:lnTo>
                  <a:lnTo>
                    <a:pt x="355" y="182"/>
                  </a:lnTo>
                  <a:lnTo>
                    <a:pt x="355" y="181"/>
                  </a:lnTo>
                  <a:lnTo>
                    <a:pt x="354" y="181"/>
                  </a:lnTo>
                  <a:lnTo>
                    <a:pt x="355" y="181"/>
                  </a:lnTo>
                  <a:lnTo>
                    <a:pt x="354" y="181"/>
                  </a:lnTo>
                  <a:lnTo>
                    <a:pt x="353" y="181"/>
                  </a:lnTo>
                  <a:lnTo>
                    <a:pt x="353" y="180"/>
                  </a:lnTo>
                  <a:lnTo>
                    <a:pt x="351" y="180"/>
                  </a:lnTo>
                  <a:lnTo>
                    <a:pt x="350" y="180"/>
                  </a:lnTo>
                  <a:lnTo>
                    <a:pt x="350" y="181"/>
                  </a:lnTo>
                  <a:lnTo>
                    <a:pt x="350" y="182"/>
                  </a:lnTo>
                  <a:lnTo>
                    <a:pt x="349" y="182"/>
                  </a:lnTo>
                  <a:lnTo>
                    <a:pt x="349" y="181"/>
                  </a:lnTo>
                  <a:lnTo>
                    <a:pt x="348" y="181"/>
                  </a:lnTo>
                  <a:lnTo>
                    <a:pt x="348" y="182"/>
                  </a:lnTo>
                  <a:lnTo>
                    <a:pt x="348" y="181"/>
                  </a:lnTo>
                  <a:lnTo>
                    <a:pt x="349" y="182"/>
                  </a:lnTo>
                  <a:lnTo>
                    <a:pt x="350" y="183"/>
                  </a:lnTo>
                  <a:lnTo>
                    <a:pt x="349" y="183"/>
                  </a:lnTo>
                  <a:lnTo>
                    <a:pt x="348" y="183"/>
                  </a:lnTo>
                  <a:lnTo>
                    <a:pt x="347" y="183"/>
                  </a:lnTo>
                  <a:lnTo>
                    <a:pt x="346" y="183"/>
                  </a:lnTo>
                  <a:lnTo>
                    <a:pt x="346" y="182"/>
                  </a:lnTo>
                  <a:lnTo>
                    <a:pt x="347" y="182"/>
                  </a:lnTo>
                  <a:lnTo>
                    <a:pt x="346" y="182"/>
                  </a:lnTo>
                  <a:lnTo>
                    <a:pt x="343" y="181"/>
                  </a:lnTo>
                  <a:lnTo>
                    <a:pt x="342" y="181"/>
                  </a:lnTo>
                  <a:lnTo>
                    <a:pt x="342" y="182"/>
                  </a:lnTo>
                  <a:lnTo>
                    <a:pt x="346" y="182"/>
                  </a:lnTo>
                  <a:lnTo>
                    <a:pt x="346" y="183"/>
                  </a:lnTo>
                  <a:lnTo>
                    <a:pt x="346" y="184"/>
                  </a:lnTo>
                  <a:lnTo>
                    <a:pt x="344" y="184"/>
                  </a:lnTo>
                  <a:lnTo>
                    <a:pt x="344" y="183"/>
                  </a:lnTo>
                  <a:lnTo>
                    <a:pt x="343" y="184"/>
                  </a:lnTo>
                  <a:lnTo>
                    <a:pt x="342" y="184"/>
                  </a:lnTo>
                  <a:lnTo>
                    <a:pt x="342" y="183"/>
                  </a:lnTo>
                  <a:lnTo>
                    <a:pt x="341" y="184"/>
                  </a:lnTo>
                  <a:lnTo>
                    <a:pt x="341" y="183"/>
                  </a:lnTo>
                  <a:lnTo>
                    <a:pt x="341" y="184"/>
                  </a:lnTo>
                  <a:lnTo>
                    <a:pt x="340" y="184"/>
                  </a:lnTo>
                  <a:lnTo>
                    <a:pt x="339" y="184"/>
                  </a:lnTo>
                  <a:lnTo>
                    <a:pt x="337" y="183"/>
                  </a:lnTo>
                  <a:lnTo>
                    <a:pt x="335" y="183"/>
                  </a:lnTo>
                  <a:lnTo>
                    <a:pt x="336" y="183"/>
                  </a:lnTo>
                  <a:lnTo>
                    <a:pt x="336" y="182"/>
                  </a:lnTo>
                  <a:lnTo>
                    <a:pt x="335" y="183"/>
                  </a:lnTo>
                  <a:lnTo>
                    <a:pt x="334" y="183"/>
                  </a:lnTo>
                  <a:lnTo>
                    <a:pt x="333" y="183"/>
                  </a:lnTo>
                  <a:lnTo>
                    <a:pt x="333" y="182"/>
                  </a:lnTo>
                  <a:lnTo>
                    <a:pt x="334" y="182"/>
                  </a:lnTo>
                  <a:lnTo>
                    <a:pt x="335" y="182"/>
                  </a:lnTo>
                  <a:lnTo>
                    <a:pt x="334" y="181"/>
                  </a:lnTo>
                  <a:lnTo>
                    <a:pt x="330" y="181"/>
                  </a:lnTo>
                  <a:lnTo>
                    <a:pt x="329" y="181"/>
                  </a:lnTo>
                  <a:lnTo>
                    <a:pt x="329" y="180"/>
                  </a:lnTo>
                  <a:lnTo>
                    <a:pt x="329" y="179"/>
                  </a:lnTo>
                  <a:lnTo>
                    <a:pt x="328" y="179"/>
                  </a:lnTo>
                  <a:lnTo>
                    <a:pt x="327" y="179"/>
                  </a:lnTo>
                  <a:lnTo>
                    <a:pt x="328" y="179"/>
                  </a:lnTo>
                  <a:lnTo>
                    <a:pt x="327" y="177"/>
                  </a:lnTo>
                  <a:lnTo>
                    <a:pt x="327" y="176"/>
                  </a:lnTo>
                  <a:lnTo>
                    <a:pt x="326" y="176"/>
                  </a:lnTo>
                  <a:lnTo>
                    <a:pt x="326" y="177"/>
                  </a:lnTo>
                  <a:lnTo>
                    <a:pt x="327" y="177"/>
                  </a:lnTo>
                  <a:lnTo>
                    <a:pt x="326" y="179"/>
                  </a:lnTo>
                  <a:lnTo>
                    <a:pt x="325" y="177"/>
                  </a:lnTo>
                  <a:lnTo>
                    <a:pt x="326" y="179"/>
                  </a:lnTo>
                  <a:lnTo>
                    <a:pt x="326" y="180"/>
                  </a:lnTo>
                  <a:lnTo>
                    <a:pt x="327" y="180"/>
                  </a:lnTo>
                  <a:lnTo>
                    <a:pt x="328" y="180"/>
                  </a:lnTo>
                  <a:lnTo>
                    <a:pt x="328" y="181"/>
                  </a:lnTo>
                  <a:lnTo>
                    <a:pt x="329" y="182"/>
                  </a:lnTo>
                  <a:lnTo>
                    <a:pt x="328" y="182"/>
                  </a:lnTo>
                  <a:lnTo>
                    <a:pt x="326" y="182"/>
                  </a:lnTo>
                  <a:lnTo>
                    <a:pt x="325" y="182"/>
                  </a:lnTo>
                  <a:lnTo>
                    <a:pt x="326" y="182"/>
                  </a:lnTo>
                  <a:lnTo>
                    <a:pt x="327" y="182"/>
                  </a:lnTo>
                  <a:lnTo>
                    <a:pt x="328" y="182"/>
                  </a:lnTo>
                  <a:lnTo>
                    <a:pt x="328" y="183"/>
                  </a:lnTo>
                  <a:lnTo>
                    <a:pt x="329" y="183"/>
                  </a:lnTo>
                  <a:lnTo>
                    <a:pt x="329" y="184"/>
                  </a:lnTo>
                  <a:lnTo>
                    <a:pt x="328" y="184"/>
                  </a:lnTo>
                  <a:lnTo>
                    <a:pt x="328" y="186"/>
                  </a:lnTo>
                  <a:lnTo>
                    <a:pt x="327" y="186"/>
                  </a:lnTo>
                  <a:lnTo>
                    <a:pt x="327" y="187"/>
                  </a:lnTo>
                  <a:lnTo>
                    <a:pt x="326" y="187"/>
                  </a:lnTo>
                  <a:lnTo>
                    <a:pt x="325" y="187"/>
                  </a:lnTo>
                  <a:lnTo>
                    <a:pt x="323" y="187"/>
                  </a:lnTo>
                  <a:lnTo>
                    <a:pt x="322" y="187"/>
                  </a:lnTo>
                  <a:lnTo>
                    <a:pt x="322" y="188"/>
                  </a:lnTo>
                  <a:lnTo>
                    <a:pt x="321" y="188"/>
                  </a:lnTo>
                  <a:lnTo>
                    <a:pt x="320" y="188"/>
                  </a:lnTo>
                  <a:lnTo>
                    <a:pt x="320" y="189"/>
                  </a:lnTo>
                  <a:lnTo>
                    <a:pt x="319" y="189"/>
                  </a:lnTo>
                  <a:lnTo>
                    <a:pt x="316" y="189"/>
                  </a:lnTo>
                  <a:lnTo>
                    <a:pt x="315" y="189"/>
                  </a:lnTo>
                  <a:lnTo>
                    <a:pt x="316" y="189"/>
                  </a:lnTo>
                  <a:lnTo>
                    <a:pt x="316" y="190"/>
                  </a:lnTo>
                  <a:lnTo>
                    <a:pt x="315" y="190"/>
                  </a:lnTo>
                  <a:lnTo>
                    <a:pt x="315" y="191"/>
                  </a:lnTo>
                  <a:lnTo>
                    <a:pt x="314" y="191"/>
                  </a:lnTo>
                  <a:lnTo>
                    <a:pt x="314" y="190"/>
                  </a:lnTo>
                  <a:lnTo>
                    <a:pt x="313" y="191"/>
                  </a:lnTo>
                  <a:lnTo>
                    <a:pt x="314" y="191"/>
                  </a:lnTo>
                  <a:lnTo>
                    <a:pt x="313" y="191"/>
                  </a:lnTo>
                  <a:lnTo>
                    <a:pt x="314" y="191"/>
                  </a:lnTo>
                  <a:lnTo>
                    <a:pt x="314" y="193"/>
                  </a:lnTo>
                  <a:lnTo>
                    <a:pt x="313" y="193"/>
                  </a:lnTo>
                  <a:lnTo>
                    <a:pt x="314" y="193"/>
                  </a:lnTo>
                  <a:lnTo>
                    <a:pt x="313" y="193"/>
                  </a:lnTo>
                  <a:lnTo>
                    <a:pt x="313" y="194"/>
                  </a:lnTo>
                  <a:lnTo>
                    <a:pt x="312" y="194"/>
                  </a:lnTo>
                  <a:lnTo>
                    <a:pt x="312" y="193"/>
                  </a:lnTo>
                  <a:lnTo>
                    <a:pt x="312" y="194"/>
                  </a:lnTo>
                  <a:lnTo>
                    <a:pt x="311" y="193"/>
                  </a:lnTo>
                  <a:lnTo>
                    <a:pt x="311" y="194"/>
                  </a:lnTo>
                  <a:lnTo>
                    <a:pt x="312" y="194"/>
                  </a:lnTo>
                  <a:lnTo>
                    <a:pt x="312" y="195"/>
                  </a:lnTo>
                  <a:lnTo>
                    <a:pt x="311" y="195"/>
                  </a:lnTo>
                  <a:lnTo>
                    <a:pt x="309" y="195"/>
                  </a:lnTo>
                  <a:lnTo>
                    <a:pt x="308" y="195"/>
                  </a:lnTo>
                  <a:lnTo>
                    <a:pt x="309" y="196"/>
                  </a:lnTo>
                  <a:lnTo>
                    <a:pt x="309" y="195"/>
                  </a:lnTo>
                  <a:lnTo>
                    <a:pt x="311" y="196"/>
                  </a:lnTo>
                  <a:lnTo>
                    <a:pt x="309" y="196"/>
                  </a:lnTo>
                  <a:lnTo>
                    <a:pt x="311" y="196"/>
                  </a:lnTo>
                  <a:lnTo>
                    <a:pt x="309" y="196"/>
                  </a:lnTo>
                  <a:lnTo>
                    <a:pt x="309" y="197"/>
                  </a:lnTo>
                  <a:lnTo>
                    <a:pt x="308" y="197"/>
                  </a:lnTo>
                  <a:lnTo>
                    <a:pt x="307" y="198"/>
                  </a:lnTo>
                  <a:lnTo>
                    <a:pt x="306" y="198"/>
                  </a:lnTo>
                  <a:lnTo>
                    <a:pt x="307" y="198"/>
                  </a:lnTo>
                  <a:lnTo>
                    <a:pt x="305" y="198"/>
                  </a:lnTo>
                  <a:lnTo>
                    <a:pt x="306" y="198"/>
                  </a:lnTo>
                  <a:lnTo>
                    <a:pt x="306" y="200"/>
                  </a:lnTo>
                  <a:lnTo>
                    <a:pt x="305" y="200"/>
                  </a:lnTo>
                  <a:lnTo>
                    <a:pt x="305" y="198"/>
                  </a:lnTo>
                  <a:lnTo>
                    <a:pt x="305" y="200"/>
                  </a:lnTo>
                  <a:lnTo>
                    <a:pt x="304" y="201"/>
                  </a:lnTo>
                  <a:lnTo>
                    <a:pt x="304" y="202"/>
                  </a:lnTo>
                  <a:lnTo>
                    <a:pt x="305" y="202"/>
                  </a:lnTo>
                  <a:lnTo>
                    <a:pt x="304" y="202"/>
                  </a:lnTo>
                  <a:lnTo>
                    <a:pt x="304" y="201"/>
                  </a:lnTo>
                  <a:lnTo>
                    <a:pt x="303" y="201"/>
                  </a:lnTo>
                  <a:lnTo>
                    <a:pt x="304" y="202"/>
                  </a:lnTo>
                  <a:lnTo>
                    <a:pt x="303" y="202"/>
                  </a:lnTo>
                  <a:lnTo>
                    <a:pt x="301" y="202"/>
                  </a:lnTo>
                  <a:lnTo>
                    <a:pt x="301" y="203"/>
                  </a:lnTo>
                  <a:lnTo>
                    <a:pt x="300" y="204"/>
                  </a:lnTo>
                  <a:lnTo>
                    <a:pt x="300" y="203"/>
                  </a:lnTo>
                  <a:lnTo>
                    <a:pt x="299" y="204"/>
                  </a:lnTo>
                  <a:lnTo>
                    <a:pt x="299" y="203"/>
                  </a:lnTo>
                  <a:lnTo>
                    <a:pt x="299" y="202"/>
                  </a:lnTo>
                  <a:lnTo>
                    <a:pt x="299" y="203"/>
                  </a:lnTo>
                  <a:lnTo>
                    <a:pt x="298" y="203"/>
                  </a:lnTo>
                  <a:lnTo>
                    <a:pt x="298" y="204"/>
                  </a:lnTo>
                  <a:lnTo>
                    <a:pt x="299" y="204"/>
                  </a:lnTo>
                  <a:lnTo>
                    <a:pt x="298" y="205"/>
                  </a:lnTo>
                  <a:lnTo>
                    <a:pt x="297" y="205"/>
                  </a:lnTo>
                  <a:lnTo>
                    <a:pt x="297" y="207"/>
                  </a:lnTo>
                  <a:lnTo>
                    <a:pt x="296" y="207"/>
                  </a:lnTo>
                  <a:lnTo>
                    <a:pt x="294" y="207"/>
                  </a:lnTo>
                  <a:lnTo>
                    <a:pt x="294" y="208"/>
                  </a:lnTo>
                  <a:lnTo>
                    <a:pt x="293" y="208"/>
                  </a:lnTo>
                  <a:lnTo>
                    <a:pt x="292" y="208"/>
                  </a:lnTo>
                  <a:lnTo>
                    <a:pt x="291" y="208"/>
                  </a:lnTo>
                  <a:lnTo>
                    <a:pt x="290" y="208"/>
                  </a:lnTo>
                  <a:lnTo>
                    <a:pt x="291" y="208"/>
                  </a:lnTo>
                  <a:lnTo>
                    <a:pt x="291" y="207"/>
                  </a:lnTo>
                  <a:lnTo>
                    <a:pt x="290" y="207"/>
                  </a:lnTo>
                  <a:lnTo>
                    <a:pt x="290" y="208"/>
                  </a:lnTo>
                  <a:lnTo>
                    <a:pt x="289" y="208"/>
                  </a:lnTo>
                  <a:lnTo>
                    <a:pt x="290" y="208"/>
                  </a:lnTo>
                  <a:lnTo>
                    <a:pt x="291" y="209"/>
                  </a:lnTo>
                  <a:lnTo>
                    <a:pt x="290" y="209"/>
                  </a:lnTo>
                  <a:lnTo>
                    <a:pt x="289" y="209"/>
                  </a:lnTo>
                  <a:lnTo>
                    <a:pt x="287" y="208"/>
                  </a:lnTo>
                  <a:lnTo>
                    <a:pt x="286" y="208"/>
                  </a:lnTo>
                  <a:lnTo>
                    <a:pt x="287" y="208"/>
                  </a:lnTo>
                  <a:lnTo>
                    <a:pt x="286" y="208"/>
                  </a:lnTo>
                  <a:lnTo>
                    <a:pt x="285" y="208"/>
                  </a:lnTo>
                  <a:lnTo>
                    <a:pt x="284" y="207"/>
                  </a:lnTo>
                  <a:lnTo>
                    <a:pt x="283" y="207"/>
                  </a:lnTo>
                  <a:lnTo>
                    <a:pt x="284" y="207"/>
                  </a:lnTo>
                  <a:lnTo>
                    <a:pt x="284" y="208"/>
                  </a:lnTo>
                  <a:lnTo>
                    <a:pt x="285" y="208"/>
                  </a:lnTo>
                  <a:lnTo>
                    <a:pt x="284" y="208"/>
                  </a:lnTo>
                  <a:lnTo>
                    <a:pt x="284" y="209"/>
                  </a:lnTo>
                  <a:lnTo>
                    <a:pt x="284" y="208"/>
                  </a:lnTo>
                  <a:lnTo>
                    <a:pt x="285" y="209"/>
                  </a:lnTo>
                  <a:lnTo>
                    <a:pt x="284" y="209"/>
                  </a:lnTo>
                  <a:lnTo>
                    <a:pt x="285" y="209"/>
                  </a:lnTo>
                  <a:lnTo>
                    <a:pt x="285" y="210"/>
                  </a:lnTo>
                  <a:lnTo>
                    <a:pt x="284" y="210"/>
                  </a:lnTo>
                  <a:lnTo>
                    <a:pt x="284" y="209"/>
                  </a:lnTo>
                  <a:lnTo>
                    <a:pt x="283" y="209"/>
                  </a:lnTo>
                  <a:lnTo>
                    <a:pt x="283" y="210"/>
                  </a:lnTo>
                  <a:lnTo>
                    <a:pt x="284" y="210"/>
                  </a:lnTo>
                  <a:lnTo>
                    <a:pt x="283" y="210"/>
                  </a:lnTo>
                  <a:lnTo>
                    <a:pt x="282" y="210"/>
                  </a:lnTo>
                  <a:lnTo>
                    <a:pt x="280" y="211"/>
                  </a:lnTo>
                  <a:lnTo>
                    <a:pt x="282" y="211"/>
                  </a:lnTo>
                  <a:lnTo>
                    <a:pt x="282" y="210"/>
                  </a:lnTo>
                  <a:lnTo>
                    <a:pt x="283" y="211"/>
                  </a:lnTo>
                  <a:lnTo>
                    <a:pt x="282" y="211"/>
                  </a:lnTo>
                  <a:lnTo>
                    <a:pt x="280" y="211"/>
                  </a:lnTo>
                  <a:lnTo>
                    <a:pt x="282" y="211"/>
                  </a:lnTo>
                  <a:lnTo>
                    <a:pt x="280" y="211"/>
                  </a:lnTo>
                  <a:lnTo>
                    <a:pt x="282" y="211"/>
                  </a:lnTo>
                  <a:lnTo>
                    <a:pt x="280" y="212"/>
                  </a:lnTo>
                  <a:lnTo>
                    <a:pt x="279" y="212"/>
                  </a:lnTo>
                  <a:lnTo>
                    <a:pt x="279" y="214"/>
                  </a:lnTo>
                  <a:lnTo>
                    <a:pt x="278" y="214"/>
                  </a:lnTo>
                  <a:lnTo>
                    <a:pt x="278" y="212"/>
                  </a:lnTo>
                  <a:lnTo>
                    <a:pt x="277" y="214"/>
                  </a:lnTo>
                  <a:lnTo>
                    <a:pt x="277" y="212"/>
                  </a:lnTo>
                  <a:lnTo>
                    <a:pt x="278" y="212"/>
                  </a:lnTo>
                  <a:lnTo>
                    <a:pt x="277" y="212"/>
                  </a:lnTo>
                  <a:lnTo>
                    <a:pt x="276" y="212"/>
                  </a:lnTo>
                  <a:lnTo>
                    <a:pt x="277" y="212"/>
                  </a:lnTo>
                  <a:lnTo>
                    <a:pt x="276" y="212"/>
                  </a:lnTo>
                  <a:lnTo>
                    <a:pt x="276" y="214"/>
                  </a:lnTo>
                  <a:lnTo>
                    <a:pt x="276" y="212"/>
                  </a:lnTo>
                  <a:lnTo>
                    <a:pt x="276" y="211"/>
                  </a:lnTo>
                  <a:lnTo>
                    <a:pt x="277" y="211"/>
                  </a:lnTo>
                  <a:lnTo>
                    <a:pt x="276" y="211"/>
                  </a:lnTo>
                  <a:lnTo>
                    <a:pt x="275" y="211"/>
                  </a:lnTo>
                  <a:lnTo>
                    <a:pt x="273" y="211"/>
                  </a:lnTo>
                  <a:lnTo>
                    <a:pt x="275" y="211"/>
                  </a:lnTo>
                  <a:lnTo>
                    <a:pt x="275" y="212"/>
                  </a:lnTo>
                  <a:lnTo>
                    <a:pt x="272" y="212"/>
                  </a:lnTo>
                  <a:lnTo>
                    <a:pt x="272" y="214"/>
                  </a:lnTo>
                  <a:lnTo>
                    <a:pt x="271" y="214"/>
                  </a:lnTo>
                  <a:lnTo>
                    <a:pt x="270" y="214"/>
                  </a:lnTo>
                  <a:lnTo>
                    <a:pt x="271" y="214"/>
                  </a:lnTo>
                  <a:lnTo>
                    <a:pt x="270" y="214"/>
                  </a:lnTo>
                  <a:lnTo>
                    <a:pt x="269" y="215"/>
                  </a:lnTo>
                  <a:lnTo>
                    <a:pt x="269" y="214"/>
                  </a:lnTo>
                  <a:lnTo>
                    <a:pt x="268" y="212"/>
                  </a:lnTo>
                  <a:lnTo>
                    <a:pt x="269" y="212"/>
                  </a:lnTo>
                  <a:lnTo>
                    <a:pt x="269" y="211"/>
                  </a:lnTo>
                  <a:lnTo>
                    <a:pt x="269" y="212"/>
                  </a:lnTo>
                  <a:lnTo>
                    <a:pt x="268" y="212"/>
                  </a:lnTo>
                  <a:lnTo>
                    <a:pt x="268" y="214"/>
                  </a:lnTo>
                  <a:lnTo>
                    <a:pt x="266" y="214"/>
                  </a:lnTo>
                  <a:lnTo>
                    <a:pt x="268" y="214"/>
                  </a:lnTo>
                  <a:lnTo>
                    <a:pt x="268" y="215"/>
                  </a:lnTo>
                  <a:lnTo>
                    <a:pt x="266" y="215"/>
                  </a:lnTo>
                  <a:lnTo>
                    <a:pt x="265" y="215"/>
                  </a:lnTo>
                  <a:lnTo>
                    <a:pt x="266" y="215"/>
                  </a:lnTo>
                  <a:lnTo>
                    <a:pt x="264" y="214"/>
                  </a:lnTo>
                  <a:lnTo>
                    <a:pt x="263" y="214"/>
                  </a:lnTo>
                  <a:lnTo>
                    <a:pt x="262" y="214"/>
                  </a:lnTo>
                  <a:lnTo>
                    <a:pt x="262" y="212"/>
                  </a:lnTo>
                  <a:lnTo>
                    <a:pt x="262" y="214"/>
                  </a:lnTo>
                  <a:lnTo>
                    <a:pt x="261" y="214"/>
                  </a:lnTo>
                  <a:lnTo>
                    <a:pt x="259" y="214"/>
                  </a:lnTo>
                  <a:lnTo>
                    <a:pt x="261" y="214"/>
                  </a:lnTo>
                  <a:lnTo>
                    <a:pt x="261" y="212"/>
                  </a:lnTo>
                  <a:lnTo>
                    <a:pt x="262" y="212"/>
                  </a:lnTo>
                  <a:lnTo>
                    <a:pt x="261" y="212"/>
                  </a:lnTo>
                  <a:lnTo>
                    <a:pt x="262" y="212"/>
                  </a:lnTo>
                  <a:lnTo>
                    <a:pt x="261" y="212"/>
                  </a:lnTo>
                  <a:lnTo>
                    <a:pt x="261" y="211"/>
                  </a:lnTo>
                  <a:lnTo>
                    <a:pt x="262" y="211"/>
                  </a:lnTo>
                  <a:lnTo>
                    <a:pt x="263" y="211"/>
                  </a:lnTo>
                  <a:lnTo>
                    <a:pt x="263" y="210"/>
                  </a:lnTo>
                  <a:lnTo>
                    <a:pt x="264" y="210"/>
                  </a:lnTo>
                  <a:lnTo>
                    <a:pt x="265" y="209"/>
                  </a:lnTo>
                  <a:lnTo>
                    <a:pt x="268" y="208"/>
                  </a:lnTo>
                  <a:lnTo>
                    <a:pt x="269" y="208"/>
                  </a:lnTo>
                  <a:lnTo>
                    <a:pt x="266" y="208"/>
                  </a:lnTo>
                  <a:lnTo>
                    <a:pt x="265" y="208"/>
                  </a:lnTo>
                  <a:lnTo>
                    <a:pt x="264" y="208"/>
                  </a:lnTo>
                  <a:lnTo>
                    <a:pt x="263" y="208"/>
                  </a:lnTo>
                  <a:lnTo>
                    <a:pt x="263" y="207"/>
                  </a:lnTo>
                  <a:lnTo>
                    <a:pt x="262" y="207"/>
                  </a:lnTo>
                  <a:lnTo>
                    <a:pt x="261" y="207"/>
                  </a:lnTo>
                  <a:lnTo>
                    <a:pt x="259" y="207"/>
                  </a:lnTo>
                  <a:lnTo>
                    <a:pt x="259" y="208"/>
                  </a:lnTo>
                  <a:lnTo>
                    <a:pt x="258" y="208"/>
                  </a:lnTo>
                  <a:lnTo>
                    <a:pt x="263" y="208"/>
                  </a:lnTo>
                  <a:lnTo>
                    <a:pt x="263" y="209"/>
                  </a:lnTo>
                  <a:lnTo>
                    <a:pt x="262" y="209"/>
                  </a:lnTo>
                  <a:lnTo>
                    <a:pt x="261" y="209"/>
                  </a:lnTo>
                  <a:lnTo>
                    <a:pt x="259" y="209"/>
                  </a:lnTo>
                  <a:lnTo>
                    <a:pt x="261" y="209"/>
                  </a:lnTo>
                  <a:lnTo>
                    <a:pt x="262" y="209"/>
                  </a:lnTo>
                  <a:lnTo>
                    <a:pt x="261" y="210"/>
                  </a:lnTo>
                  <a:lnTo>
                    <a:pt x="259" y="210"/>
                  </a:lnTo>
                  <a:lnTo>
                    <a:pt x="259" y="211"/>
                  </a:lnTo>
                  <a:lnTo>
                    <a:pt x="258" y="211"/>
                  </a:lnTo>
                  <a:lnTo>
                    <a:pt x="258" y="210"/>
                  </a:lnTo>
                  <a:lnTo>
                    <a:pt x="258" y="211"/>
                  </a:lnTo>
                  <a:lnTo>
                    <a:pt x="259" y="211"/>
                  </a:lnTo>
                  <a:lnTo>
                    <a:pt x="259" y="212"/>
                  </a:lnTo>
                  <a:lnTo>
                    <a:pt x="258" y="212"/>
                  </a:lnTo>
                  <a:lnTo>
                    <a:pt x="258" y="214"/>
                  </a:lnTo>
                  <a:lnTo>
                    <a:pt x="257" y="214"/>
                  </a:lnTo>
                  <a:lnTo>
                    <a:pt x="258" y="214"/>
                  </a:lnTo>
                  <a:lnTo>
                    <a:pt x="258" y="212"/>
                  </a:lnTo>
                  <a:lnTo>
                    <a:pt x="257" y="212"/>
                  </a:lnTo>
                  <a:lnTo>
                    <a:pt x="257" y="214"/>
                  </a:lnTo>
                  <a:lnTo>
                    <a:pt x="256" y="214"/>
                  </a:lnTo>
                  <a:lnTo>
                    <a:pt x="255" y="214"/>
                  </a:lnTo>
                  <a:lnTo>
                    <a:pt x="255" y="212"/>
                  </a:lnTo>
                  <a:lnTo>
                    <a:pt x="255" y="211"/>
                  </a:lnTo>
                  <a:lnTo>
                    <a:pt x="254" y="212"/>
                  </a:lnTo>
                  <a:lnTo>
                    <a:pt x="254" y="214"/>
                  </a:lnTo>
                  <a:lnTo>
                    <a:pt x="255" y="214"/>
                  </a:lnTo>
                  <a:lnTo>
                    <a:pt x="255" y="215"/>
                  </a:lnTo>
                  <a:lnTo>
                    <a:pt x="256" y="215"/>
                  </a:lnTo>
                  <a:lnTo>
                    <a:pt x="257" y="215"/>
                  </a:lnTo>
                  <a:lnTo>
                    <a:pt x="256" y="215"/>
                  </a:lnTo>
                  <a:lnTo>
                    <a:pt x="256" y="216"/>
                  </a:lnTo>
                  <a:lnTo>
                    <a:pt x="255" y="216"/>
                  </a:lnTo>
                  <a:lnTo>
                    <a:pt x="255" y="217"/>
                  </a:lnTo>
                  <a:lnTo>
                    <a:pt x="254" y="217"/>
                  </a:lnTo>
                  <a:lnTo>
                    <a:pt x="252" y="217"/>
                  </a:lnTo>
                  <a:lnTo>
                    <a:pt x="252" y="218"/>
                  </a:lnTo>
                  <a:lnTo>
                    <a:pt x="251" y="218"/>
                  </a:lnTo>
                  <a:lnTo>
                    <a:pt x="251" y="217"/>
                  </a:lnTo>
                  <a:lnTo>
                    <a:pt x="252" y="217"/>
                  </a:lnTo>
                  <a:lnTo>
                    <a:pt x="252" y="216"/>
                  </a:lnTo>
                  <a:lnTo>
                    <a:pt x="252" y="217"/>
                  </a:lnTo>
                  <a:lnTo>
                    <a:pt x="252" y="216"/>
                  </a:lnTo>
                  <a:lnTo>
                    <a:pt x="251" y="216"/>
                  </a:lnTo>
                  <a:lnTo>
                    <a:pt x="252" y="216"/>
                  </a:lnTo>
                  <a:lnTo>
                    <a:pt x="251" y="217"/>
                  </a:lnTo>
                  <a:lnTo>
                    <a:pt x="251" y="216"/>
                  </a:lnTo>
                  <a:lnTo>
                    <a:pt x="250" y="217"/>
                  </a:lnTo>
                  <a:lnTo>
                    <a:pt x="251" y="217"/>
                  </a:lnTo>
                  <a:lnTo>
                    <a:pt x="250" y="217"/>
                  </a:lnTo>
                  <a:lnTo>
                    <a:pt x="250" y="216"/>
                  </a:lnTo>
                  <a:lnTo>
                    <a:pt x="249" y="216"/>
                  </a:lnTo>
                  <a:lnTo>
                    <a:pt x="249" y="217"/>
                  </a:lnTo>
                  <a:lnTo>
                    <a:pt x="250" y="217"/>
                  </a:lnTo>
                  <a:lnTo>
                    <a:pt x="250" y="218"/>
                  </a:lnTo>
                  <a:lnTo>
                    <a:pt x="249" y="218"/>
                  </a:lnTo>
                  <a:lnTo>
                    <a:pt x="249" y="217"/>
                  </a:lnTo>
                  <a:lnTo>
                    <a:pt x="248" y="217"/>
                  </a:lnTo>
                  <a:lnTo>
                    <a:pt x="248" y="218"/>
                  </a:lnTo>
                  <a:lnTo>
                    <a:pt x="247" y="218"/>
                  </a:lnTo>
                  <a:lnTo>
                    <a:pt x="245" y="218"/>
                  </a:lnTo>
                  <a:lnTo>
                    <a:pt x="245" y="217"/>
                  </a:lnTo>
                  <a:lnTo>
                    <a:pt x="244" y="216"/>
                  </a:lnTo>
                  <a:lnTo>
                    <a:pt x="243" y="216"/>
                  </a:lnTo>
                  <a:lnTo>
                    <a:pt x="244" y="216"/>
                  </a:lnTo>
                  <a:lnTo>
                    <a:pt x="244" y="217"/>
                  </a:lnTo>
                  <a:lnTo>
                    <a:pt x="244" y="218"/>
                  </a:lnTo>
                  <a:lnTo>
                    <a:pt x="243" y="218"/>
                  </a:lnTo>
                  <a:lnTo>
                    <a:pt x="243" y="217"/>
                  </a:lnTo>
                  <a:lnTo>
                    <a:pt x="243" y="218"/>
                  </a:lnTo>
                  <a:lnTo>
                    <a:pt x="243" y="217"/>
                  </a:lnTo>
                  <a:lnTo>
                    <a:pt x="242" y="218"/>
                  </a:lnTo>
                  <a:lnTo>
                    <a:pt x="241" y="218"/>
                  </a:lnTo>
                  <a:lnTo>
                    <a:pt x="242" y="217"/>
                  </a:lnTo>
                  <a:lnTo>
                    <a:pt x="241" y="217"/>
                  </a:lnTo>
                  <a:lnTo>
                    <a:pt x="242" y="217"/>
                  </a:lnTo>
                  <a:lnTo>
                    <a:pt x="241" y="217"/>
                  </a:lnTo>
                  <a:lnTo>
                    <a:pt x="240" y="217"/>
                  </a:lnTo>
                  <a:lnTo>
                    <a:pt x="240" y="216"/>
                  </a:lnTo>
                  <a:lnTo>
                    <a:pt x="240" y="217"/>
                  </a:lnTo>
                  <a:lnTo>
                    <a:pt x="239" y="217"/>
                  </a:lnTo>
                  <a:lnTo>
                    <a:pt x="239" y="218"/>
                  </a:lnTo>
                  <a:lnTo>
                    <a:pt x="237" y="218"/>
                  </a:lnTo>
                  <a:lnTo>
                    <a:pt x="239" y="218"/>
                  </a:lnTo>
                  <a:lnTo>
                    <a:pt x="237" y="218"/>
                  </a:lnTo>
                  <a:lnTo>
                    <a:pt x="237" y="219"/>
                  </a:lnTo>
                  <a:lnTo>
                    <a:pt x="236" y="218"/>
                  </a:lnTo>
                  <a:lnTo>
                    <a:pt x="235" y="218"/>
                  </a:lnTo>
                  <a:lnTo>
                    <a:pt x="235" y="219"/>
                  </a:lnTo>
                  <a:lnTo>
                    <a:pt x="234" y="219"/>
                  </a:lnTo>
                  <a:lnTo>
                    <a:pt x="234" y="218"/>
                  </a:lnTo>
                  <a:lnTo>
                    <a:pt x="234" y="219"/>
                  </a:lnTo>
                  <a:lnTo>
                    <a:pt x="236" y="219"/>
                  </a:lnTo>
                  <a:lnTo>
                    <a:pt x="237" y="221"/>
                  </a:lnTo>
                  <a:lnTo>
                    <a:pt x="236" y="221"/>
                  </a:lnTo>
                  <a:lnTo>
                    <a:pt x="235" y="221"/>
                  </a:lnTo>
                  <a:lnTo>
                    <a:pt x="236" y="222"/>
                  </a:lnTo>
                  <a:lnTo>
                    <a:pt x="236" y="223"/>
                  </a:lnTo>
                  <a:lnTo>
                    <a:pt x="236" y="222"/>
                  </a:lnTo>
                  <a:lnTo>
                    <a:pt x="237" y="222"/>
                  </a:lnTo>
                  <a:lnTo>
                    <a:pt x="237" y="223"/>
                  </a:lnTo>
                  <a:lnTo>
                    <a:pt x="236" y="223"/>
                  </a:lnTo>
                  <a:lnTo>
                    <a:pt x="237" y="223"/>
                  </a:lnTo>
                  <a:lnTo>
                    <a:pt x="236" y="223"/>
                  </a:lnTo>
                  <a:lnTo>
                    <a:pt x="235" y="223"/>
                  </a:lnTo>
                  <a:lnTo>
                    <a:pt x="234" y="223"/>
                  </a:lnTo>
                  <a:lnTo>
                    <a:pt x="235" y="223"/>
                  </a:lnTo>
                  <a:lnTo>
                    <a:pt x="235" y="224"/>
                  </a:lnTo>
                  <a:lnTo>
                    <a:pt x="234" y="224"/>
                  </a:lnTo>
                  <a:lnTo>
                    <a:pt x="233" y="224"/>
                  </a:lnTo>
                  <a:lnTo>
                    <a:pt x="234" y="224"/>
                  </a:lnTo>
                  <a:lnTo>
                    <a:pt x="233" y="224"/>
                  </a:lnTo>
                  <a:lnTo>
                    <a:pt x="234" y="224"/>
                  </a:lnTo>
                  <a:lnTo>
                    <a:pt x="235" y="224"/>
                  </a:lnTo>
                  <a:lnTo>
                    <a:pt x="234" y="225"/>
                  </a:lnTo>
                  <a:lnTo>
                    <a:pt x="234" y="224"/>
                  </a:lnTo>
                  <a:lnTo>
                    <a:pt x="233" y="225"/>
                  </a:lnTo>
                  <a:lnTo>
                    <a:pt x="232" y="225"/>
                  </a:lnTo>
                  <a:lnTo>
                    <a:pt x="230" y="225"/>
                  </a:lnTo>
                  <a:lnTo>
                    <a:pt x="230" y="226"/>
                  </a:lnTo>
                  <a:lnTo>
                    <a:pt x="230" y="225"/>
                  </a:lnTo>
                  <a:lnTo>
                    <a:pt x="229" y="225"/>
                  </a:lnTo>
                  <a:lnTo>
                    <a:pt x="228" y="224"/>
                  </a:lnTo>
                  <a:lnTo>
                    <a:pt x="227" y="224"/>
                  </a:lnTo>
                  <a:lnTo>
                    <a:pt x="226" y="225"/>
                  </a:lnTo>
                  <a:lnTo>
                    <a:pt x="225" y="224"/>
                  </a:lnTo>
                  <a:lnTo>
                    <a:pt x="225" y="225"/>
                  </a:lnTo>
                  <a:lnTo>
                    <a:pt x="223" y="225"/>
                  </a:lnTo>
                  <a:lnTo>
                    <a:pt x="222" y="224"/>
                  </a:lnTo>
                  <a:lnTo>
                    <a:pt x="222" y="225"/>
                  </a:lnTo>
                  <a:lnTo>
                    <a:pt x="222" y="226"/>
                  </a:lnTo>
                  <a:lnTo>
                    <a:pt x="223" y="226"/>
                  </a:lnTo>
                  <a:lnTo>
                    <a:pt x="222" y="226"/>
                  </a:lnTo>
                  <a:lnTo>
                    <a:pt x="221" y="226"/>
                  </a:lnTo>
                  <a:lnTo>
                    <a:pt x="221" y="228"/>
                  </a:lnTo>
                  <a:lnTo>
                    <a:pt x="222" y="228"/>
                  </a:lnTo>
                  <a:lnTo>
                    <a:pt x="223" y="228"/>
                  </a:lnTo>
                  <a:lnTo>
                    <a:pt x="223" y="229"/>
                  </a:lnTo>
                  <a:lnTo>
                    <a:pt x="222" y="229"/>
                  </a:lnTo>
                  <a:lnTo>
                    <a:pt x="223" y="229"/>
                  </a:lnTo>
                  <a:lnTo>
                    <a:pt x="223" y="230"/>
                  </a:lnTo>
                  <a:lnTo>
                    <a:pt x="225" y="230"/>
                  </a:lnTo>
                  <a:lnTo>
                    <a:pt x="226" y="230"/>
                  </a:lnTo>
                  <a:lnTo>
                    <a:pt x="226" y="231"/>
                  </a:lnTo>
                  <a:lnTo>
                    <a:pt x="226" y="232"/>
                  </a:lnTo>
                  <a:lnTo>
                    <a:pt x="225" y="233"/>
                  </a:lnTo>
                  <a:lnTo>
                    <a:pt x="227" y="235"/>
                  </a:lnTo>
                  <a:lnTo>
                    <a:pt x="226" y="236"/>
                  </a:lnTo>
                  <a:lnTo>
                    <a:pt x="226" y="235"/>
                  </a:lnTo>
                  <a:lnTo>
                    <a:pt x="225" y="236"/>
                  </a:lnTo>
                  <a:lnTo>
                    <a:pt x="225" y="235"/>
                  </a:lnTo>
                  <a:lnTo>
                    <a:pt x="223" y="235"/>
                  </a:lnTo>
                  <a:lnTo>
                    <a:pt x="222" y="235"/>
                  </a:lnTo>
                  <a:lnTo>
                    <a:pt x="220" y="236"/>
                  </a:lnTo>
                  <a:lnTo>
                    <a:pt x="219" y="236"/>
                  </a:lnTo>
                  <a:lnTo>
                    <a:pt x="216" y="236"/>
                  </a:lnTo>
                  <a:lnTo>
                    <a:pt x="216" y="235"/>
                  </a:lnTo>
                  <a:lnTo>
                    <a:pt x="215" y="236"/>
                  </a:lnTo>
                  <a:lnTo>
                    <a:pt x="214" y="236"/>
                  </a:lnTo>
                  <a:lnTo>
                    <a:pt x="213" y="236"/>
                  </a:lnTo>
                  <a:lnTo>
                    <a:pt x="213" y="237"/>
                  </a:lnTo>
                  <a:lnTo>
                    <a:pt x="214" y="237"/>
                  </a:lnTo>
                  <a:lnTo>
                    <a:pt x="215" y="237"/>
                  </a:lnTo>
                  <a:lnTo>
                    <a:pt x="218" y="238"/>
                  </a:lnTo>
                  <a:lnTo>
                    <a:pt x="219" y="238"/>
                  </a:lnTo>
                  <a:lnTo>
                    <a:pt x="219" y="239"/>
                  </a:lnTo>
                  <a:lnTo>
                    <a:pt x="220" y="238"/>
                  </a:lnTo>
                  <a:lnTo>
                    <a:pt x="219" y="238"/>
                  </a:lnTo>
                  <a:lnTo>
                    <a:pt x="220" y="238"/>
                  </a:lnTo>
                  <a:lnTo>
                    <a:pt x="221" y="238"/>
                  </a:lnTo>
                  <a:lnTo>
                    <a:pt x="222" y="238"/>
                  </a:lnTo>
                  <a:lnTo>
                    <a:pt x="223" y="238"/>
                  </a:lnTo>
                  <a:lnTo>
                    <a:pt x="223" y="239"/>
                  </a:lnTo>
                  <a:lnTo>
                    <a:pt x="222" y="239"/>
                  </a:lnTo>
                  <a:lnTo>
                    <a:pt x="222" y="240"/>
                  </a:lnTo>
                  <a:lnTo>
                    <a:pt x="221" y="240"/>
                  </a:lnTo>
                  <a:lnTo>
                    <a:pt x="220" y="240"/>
                  </a:lnTo>
                  <a:lnTo>
                    <a:pt x="221" y="240"/>
                  </a:lnTo>
                  <a:lnTo>
                    <a:pt x="222" y="240"/>
                  </a:lnTo>
                  <a:lnTo>
                    <a:pt x="222" y="242"/>
                  </a:lnTo>
                  <a:lnTo>
                    <a:pt x="222" y="243"/>
                  </a:lnTo>
                  <a:lnTo>
                    <a:pt x="221" y="243"/>
                  </a:lnTo>
                  <a:lnTo>
                    <a:pt x="222" y="243"/>
                  </a:lnTo>
                  <a:lnTo>
                    <a:pt x="221" y="243"/>
                  </a:lnTo>
                  <a:lnTo>
                    <a:pt x="221" y="244"/>
                  </a:lnTo>
                  <a:lnTo>
                    <a:pt x="222" y="244"/>
                  </a:lnTo>
                  <a:lnTo>
                    <a:pt x="221" y="244"/>
                  </a:lnTo>
                  <a:lnTo>
                    <a:pt x="220" y="244"/>
                  </a:lnTo>
                  <a:lnTo>
                    <a:pt x="220" y="245"/>
                  </a:lnTo>
                  <a:lnTo>
                    <a:pt x="216" y="244"/>
                  </a:lnTo>
                  <a:lnTo>
                    <a:pt x="215" y="244"/>
                  </a:lnTo>
                  <a:lnTo>
                    <a:pt x="214" y="243"/>
                  </a:lnTo>
                  <a:lnTo>
                    <a:pt x="213" y="243"/>
                  </a:lnTo>
                  <a:lnTo>
                    <a:pt x="213" y="242"/>
                  </a:lnTo>
                  <a:lnTo>
                    <a:pt x="212" y="242"/>
                  </a:lnTo>
                  <a:lnTo>
                    <a:pt x="212" y="243"/>
                  </a:lnTo>
                  <a:lnTo>
                    <a:pt x="211" y="243"/>
                  </a:lnTo>
                  <a:lnTo>
                    <a:pt x="211" y="244"/>
                  </a:lnTo>
                  <a:lnTo>
                    <a:pt x="212" y="243"/>
                  </a:lnTo>
                  <a:lnTo>
                    <a:pt x="213" y="243"/>
                  </a:lnTo>
                  <a:lnTo>
                    <a:pt x="213" y="244"/>
                  </a:lnTo>
                  <a:lnTo>
                    <a:pt x="214" y="244"/>
                  </a:lnTo>
                  <a:lnTo>
                    <a:pt x="218" y="245"/>
                  </a:lnTo>
                  <a:lnTo>
                    <a:pt x="218" y="246"/>
                  </a:lnTo>
                  <a:lnTo>
                    <a:pt x="219" y="246"/>
                  </a:lnTo>
                  <a:lnTo>
                    <a:pt x="219" y="247"/>
                  </a:lnTo>
                  <a:lnTo>
                    <a:pt x="218" y="247"/>
                  </a:lnTo>
                  <a:lnTo>
                    <a:pt x="218" y="246"/>
                  </a:lnTo>
                  <a:lnTo>
                    <a:pt x="218" y="247"/>
                  </a:lnTo>
                  <a:lnTo>
                    <a:pt x="216" y="247"/>
                  </a:lnTo>
                  <a:lnTo>
                    <a:pt x="216" y="246"/>
                  </a:lnTo>
                  <a:lnTo>
                    <a:pt x="216" y="247"/>
                  </a:lnTo>
                  <a:lnTo>
                    <a:pt x="216" y="246"/>
                  </a:lnTo>
                  <a:lnTo>
                    <a:pt x="215" y="247"/>
                  </a:lnTo>
                  <a:lnTo>
                    <a:pt x="215" y="246"/>
                  </a:lnTo>
                  <a:lnTo>
                    <a:pt x="214" y="246"/>
                  </a:lnTo>
                  <a:lnTo>
                    <a:pt x="214" y="247"/>
                  </a:lnTo>
                  <a:lnTo>
                    <a:pt x="215" y="247"/>
                  </a:lnTo>
                  <a:lnTo>
                    <a:pt x="214" y="247"/>
                  </a:lnTo>
                  <a:lnTo>
                    <a:pt x="214" y="246"/>
                  </a:lnTo>
                  <a:lnTo>
                    <a:pt x="213" y="246"/>
                  </a:lnTo>
                  <a:lnTo>
                    <a:pt x="214" y="246"/>
                  </a:lnTo>
                  <a:lnTo>
                    <a:pt x="214" y="247"/>
                  </a:lnTo>
                  <a:lnTo>
                    <a:pt x="214" y="249"/>
                  </a:lnTo>
                  <a:lnTo>
                    <a:pt x="215" y="249"/>
                  </a:lnTo>
                  <a:lnTo>
                    <a:pt x="214" y="249"/>
                  </a:lnTo>
                  <a:lnTo>
                    <a:pt x="214" y="247"/>
                  </a:lnTo>
                  <a:lnTo>
                    <a:pt x="213" y="247"/>
                  </a:lnTo>
                  <a:lnTo>
                    <a:pt x="213" y="246"/>
                  </a:lnTo>
                  <a:lnTo>
                    <a:pt x="212" y="246"/>
                  </a:lnTo>
                  <a:lnTo>
                    <a:pt x="213" y="247"/>
                  </a:lnTo>
                  <a:lnTo>
                    <a:pt x="213" y="249"/>
                  </a:lnTo>
                  <a:lnTo>
                    <a:pt x="212" y="247"/>
                  </a:lnTo>
                  <a:lnTo>
                    <a:pt x="211" y="246"/>
                  </a:lnTo>
                  <a:lnTo>
                    <a:pt x="211" y="247"/>
                  </a:lnTo>
                  <a:lnTo>
                    <a:pt x="209" y="247"/>
                  </a:lnTo>
                  <a:lnTo>
                    <a:pt x="211" y="247"/>
                  </a:lnTo>
                  <a:lnTo>
                    <a:pt x="212" y="249"/>
                  </a:lnTo>
                  <a:lnTo>
                    <a:pt x="213" y="249"/>
                  </a:lnTo>
                  <a:lnTo>
                    <a:pt x="214" y="250"/>
                  </a:lnTo>
                  <a:lnTo>
                    <a:pt x="213" y="250"/>
                  </a:lnTo>
                  <a:lnTo>
                    <a:pt x="212" y="249"/>
                  </a:lnTo>
                  <a:lnTo>
                    <a:pt x="211" y="249"/>
                  </a:lnTo>
                  <a:lnTo>
                    <a:pt x="209" y="247"/>
                  </a:lnTo>
                  <a:lnTo>
                    <a:pt x="208" y="247"/>
                  </a:lnTo>
                  <a:lnTo>
                    <a:pt x="208" y="246"/>
                  </a:lnTo>
                  <a:lnTo>
                    <a:pt x="208" y="247"/>
                  </a:lnTo>
                  <a:lnTo>
                    <a:pt x="206" y="247"/>
                  </a:lnTo>
                  <a:lnTo>
                    <a:pt x="206" y="249"/>
                  </a:lnTo>
                  <a:lnTo>
                    <a:pt x="207" y="249"/>
                  </a:lnTo>
                  <a:lnTo>
                    <a:pt x="208" y="249"/>
                  </a:lnTo>
                  <a:lnTo>
                    <a:pt x="208" y="250"/>
                  </a:lnTo>
                  <a:lnTo>
                    <a:pt x="207" y="250"/>
                  </a:lnTo>
                  <a:lnTo>
                    <a:pt x="207" y="249"/>
                  </a:lnTo>
                  <a:lnTo>
                    <a:pt x="207" y="250"/>
                  </a:lnTo>
                  <a:lnTo>
                    <a:pt x="206" y="250"/>
                  </a:lnTo>
                  <a:lnTo>
                    <a:pt x="207" y="250"/>
                  </a:lnTo>
                  <a:lnTo>
                    <a:pt x="208" y="250"/>
                  </a:lnTo>
                  <a:lnTo>
                    <a:pt x="208" y="251"/>
                  </a:lnTo>
                  <a:lnTo>
                    <a:pt x="209" y="251"/>
                  </a:lnTo>
                  <a:lnTo>
                    <a:pt x="209" y="252"/>
                  </a:lnTo>
                  <a:lnTo>
                    <a:pt x="208" y="253"/>
                  </a:lnTo>
                  <a:lnTo>
                    <a:pt x="208" y="252"/>
                  </a:lnTo>
                  <a:lnTo>
                    <a:pt x="207" y="252"/>
                  </a:lnTo>
                  <a:lnTo>
                    <a:pt x="206" y="251"/>
                  </a:lnTo>
                  <a:lnTo>
                    <a:pt x="205" y="251"/>
                  </a:lnTo>
                  <a:lnTo>
                    <a:pt x="204" y="251"/>
                  </a:lnTo>
                  <a:lnTo>
                    <a:pt x="205" y="251"/>
                  </a:lnTo>
                  <a:lnTo>
                    <a:pt x="206" y="252"/>
                  </a:lnTo>
                  <a:lnTo>
                    <a:pt x="207" y="252"/>
                  </a:lnTo>
                  <a:lnTo>
                    <a:pt x="207" y="253"/>
                  </a:lnTo>
                  <a:lnTo>
                    <a:pt x="208" y="253"/>
                  </a:lnTo>
                  <a:lnTo>
                    <a:pt x="207" y="253"/>
                  </a:lnTo>
                  <a:lnTo>
                    <a:pt x="206" y="253"/>
                  </a:lnTo>
                  <a:lnTo>
                    <a:pt x="205" y="253"/>
                  </a:lnTo>
                  <a:lnTo>
                    <a:pt x="204" y="252"/>
                  </a:lnTo>
                  <a:lnTo>
                    <a:pt x="204" y="253"/>
                  </a:lnTo>
                  <a:lnTo>
                    <a:pt x="204" y="252"/>
                  </a:lnTo>
                  <a:lnTo>
                    <a:pt x="202" y="252"/>
                  </a:lnTo>
                  <a:lnTo>
                    <a:pt x="202" y="251"/>
                  </a:lnTo>
                  <a:lnTo>
                    <a:pt x="202" y="252"/>
                  </a:lnTo>
                  <a:lnTo>
                    <a:pt x="201" y="252"/>
                  </a:lnTo>
                  <a:lnTo>
                    <a:pt x="201" y="253"/>
                  </a:lnTo>
                  <a:lnTo>
                    <a:pt x="202" y="253"/>
                  </a:lnTo>
                  <a:lnTo>
                    <a:pt x="204" y="253"/>
                  </a:lnTo>
                  <a:lnTo>
                    <a:pt x="202" y="253"/>
                  </a:lnTo>
                  <a:lnTo>
                    <a:pt x="206" y="253"/>
                  </a:lnTo>
                  <a:lnTo>
                    <a:pt x="206" y="254"/>
                  </a:lnTo>
                  <a:lnTo>
                    <a:pt x="207" y="254"/>
                  </a:lnTo>
                  <a:lnTo>
                    <a:pt x="206" y="256"/>
                  </a:lnTo>
                  <a:lnTo>
                    <a:pt x="205" y="256"/>
                  </a:lnTo>
                  <a:lnTo>
                    <a:pt x="205" y="254"/>
                  </a:lnTo>
                  <a:lnTo>
                    <a:pt x="205" y="256"/>
                  </a:lnTo>
                  <a:lnTo>
                    <a:pt x="205" y="257"/>
                  </a:lnTo>
                  <a:lnTo>
                    <a:pt x="204" y="257"/>
                  </a:lnTo>
                  <a:lnTo>
                    <a:pt x="202" y="257"/>
                  </a:lnTo>
                  <a:lnTo>
                    <a:pt x="202" y="256"/>
                  </a:lnTo>
                  <a:lnTo>
                    <a:pt x="202" y="257"/>
                  </a:lnTo>
                  <a:lnTo>
                    <a:pt x="201" y="257"/>
                  </a:lnTo>
                  <a:lnTo>
                    <a:pt x="200" y="257"/>
                  </a:lnTo>
                  <a:lnTo>
                    <a:pt x="199" y="257"/>
                  </a:lnTo>
                  <a:lnTo>
                    <a:pt x="198" y="257"/>
                  </a:lnTo>
                  <a:lnTo>
                    <a:pt x="199" y="256"/>
                  </a:lnTo>
                  <a:lnTo>
                    <a:pt x="200" y="256"/>
                  </a:lnTo>
                  <a:lnTo>
                    <a:pt x="199" y="256"/>
                  </a:lnTo>
                  <a:lnTo>
                    <a:pt x="200" y="254"/>
                  </a:lnTo>
                  <a:lnTo>
                    <a:pt x="199" y="254"/>
                  </a:lnTo>
                  <a:lnTo>
                    <a:pt x="199" y="256"/>
                  </a:lnTo>
                  <a:lnTo>
                    <a:pt x="198" y="256"/>
                  </a:lnTo>
                  <a:lnTo>
                    <a:pt x="197" y="256"/>
                  </a:lnTo>
                  <a:lnTo>
                    <a:pt x="195" y="256"/>
                  </a:lnTo>
                  <a:lnTo>
                    <a:pt x="195" y="257"/>
                  </a:lnTo>
                  <a:lnTo>
                    <a:pt x="197" y="257"/>
                  </a:lnTo>
                  <a:lnTo>
                    <a:pt x="198" y="257"/>
                  </a:lnTo>
                  <a:lnTo>
                    <a:pt x="197" y="257"/>
                  </a:lnTo>
                  <a:lnTo>
                    <a:pt x="195" y="257"/>
                  </a:lnTo>
                  <a:lnTo>
                    <a:pt x="197" y="258"/>
                  </a:lnTo>
                  <a:lnTo>
                    <a:pt x="195" y="258"/>
                  </a:lnTo>
                  <a:lnTo>
                    <a:pt x="195" y="259"/>
                  </a:lnTo>
                  <a:lnTo>
                    <a:pt x="194" y="259"/>
                  </a:lnTo>
                  <a:lnTo>
                    <a:pt x="194" y="258"/>
                  </a:lnTo>
                  <a:lnTo>
                    <a:pt x="194" y="257"/>
                  </a:lnTo>
                  <a:lnTo>
                    <a:pt x="194" y="258"/>
                  </a:lnTo>
                  <a:lnTo>
                    <a:pt x="193" y="258"/>
                  </a:lnTo>
                  <a:lnTo>
                    <a:pt x="192" y="258"/>
                  </a:lnTo>
                  <a:lnTo>
                    <a:pt x="191" y="258"/>
                  </a:lnTo>
                  <a:lnTo>
                    <a:pt x="190" y="258"/>
                  </a:lnTo>
                  <a:lnTo>
                    <a:pt x="192" y="259"/>
                  </a:lnTo>
                  <a:lnTo>
                    <a:pt x="193" y="259"/>
                  </a:lnTo>
                  <a:lnTo>
                    <a:pt x="193" y="260"/>
                  </a:lnTo>
                  <a:lnTo>
                    <a:pt x="194" y="259"/>
                  </a:lnTo>
                  <a:lnTo>
                    <a:pt x="197" y="260"/>
                  </a:lnTo>
                  <a:lnTo>
                    <a:pt x="197" y="261"/>
                  </a:lnTo>
                  <a:lnTo>
                    <a:pt x="195" y="261"/>
                  </a:lnTo>
                  <a:lnTo>
                    <a:pt x="195" y="260"/>
                  </a:lnTo>
                  <a:lnTo>
                    <a:pt x="194" y="260"/>
                  </a:lnTo>
                  <a:lnTo>
                    <a:pt x="195" y="261"/>
                  </a:lnTo>
                  <a:lnTo>
                    <a:pt x="194" y="261"/>
                  </a:lnTo>
                  <a:lnTo>
                    <a:pt x="195" y="261"/>
                  </a:lnTo>
                  <a:lnTo>
                    <a:pt x="195" y="263"/>
                  </a:lnTo>
                  <a:lnTo>
                    <a:pt x="197" y="263"/>
                  </a:lnTo>
                  <a:lnTo>
                    <a:pt x="198" y="263"/>
                  </a:lnTo>
                  <a:lnTo>
                    <a:pt x="197" y="263"/>
                  </a:lnTo>
                  <a:lnTo>
                    <a:pt x="198" y="263"/>
                  </a:lnTo>
                  <a:lnTo>
                    <a:pt x="197" y="263"/>
                  </a:lnTo>
                  <a:lnTo>
                    <a:pt x="195" y="263"/>
                  </a:lnTo>
                  <a:lnTo>
                    <a:pt x="194" y="263"/>
                  </a:lnTo>
                  <a:lnTo>
                    <a:pt x="194" y="261"/>
                  </a:lnTo>
                  <a:lnTo>
                    <a:pt x="193" y="261"/>
                  </a:lnTo>
                  <a:lnTo>
                    <a:pt x="192" y="261"/>
                  </a:lnTo>
                  <a:lnTo>
                    <a:pt x="191" y="261"/>
                  </a:lnTo>
                  <a:lnTo>
                    <a:pt x="190" y="261"/>
                  </a:lnTo>
                  <a:lnTo>
                    <a:pt x="191" y="261"/>
                  </a:lnTo>
                  <a:lnTo>
                    <a:pt x="192" y="263"/>
                  </a:lnTo>
                  <a:lnTo>
                    <a:pt x="193" y="263"/>
                  </a:lnTo>
                  <a:lnTo>
                    <a:pt x="193" y="264"/>
                  </a:lnTo>
                  <a:lnTo>
                    <a:pt x="195" y="264"/>
                  </a:lnTo>
                  <a:lnTo>
                    <a:pt x="197" y="264"/>
                  </a:lnTo>
                  <a:lnTo>
                    <a:pt x="195" y="265"/>
                  </a:lnTo>
                  <a:lnTo>
                    <a:pt x="197" y="265"/>
                  </a:lnTo>
                  <a:lnTo>
                    <a:pt x="197" y="266"/>
                  </a:lnTo>
                  <a:lnTo>
                    <a:pt x="195" y="266"/>
                  </a:lnTo>
                  <a:lnTo>
                    <a:pt x="195" y="267"/>
                  </a:lnTo>
                  <a:lnTo>
                    <a:pt x="194" y="267"/>
                  </a:lnTo>
                  <a:lnTo>
                    <a:pt x="193" y="267"/>
                  </a:lnTo>
                  <a:lnTo>
                    <a:pt x="193" y="268"/>
                  </a:lnTo>
                  <a:lnTo>
                    <a:pt x="194" y="268"/>
                  </a:lnTo>
                  <a:lnTo>
                    <a:pt x="193" y="268"/>
                  </a:lnTo>
                  <a:lnTo>
                    <a:pt x="192" y="270"/>
                  </a:lnTo>
                  <a:lnTo>
                    <a:pt x="193" y="270"/>
                  </a:lnTo>
                  <a:lnTo>
                    <a:pt x="193" y="268"/>
                  </a:lnTo>
                  <a:lnTo>
                    <a:pt x="194" y="268"/>
                  </a:lnTo>
                  <a:lnTo>
                    <a:pt x="197" y="268"/>
                  </a:lnTo>
                  <a:lnTo>
                    <a:pt x="195" y="270"/>
                  </a:lnTo>
                  <a:lnTo>
                    <a:pt x="194" y="270"/>
                  </a:lnTo>
                  <a:lnTo>
                    <a:pt x="193" y="270"/>
                  </a:lnTo>
                  <a:lnTo>
                    <a:pt x="194" y="270"/>
                  </a:lnTo>
                  <a:lnTo>
                    <a:pt x="195" y="270"/>
                  </a:lnTo>
                  <a:lnTo>
                    <a:pt x="195" y="271"/>
                  </a:lnTo>
                  <a:lnTo>
                    <a:pt x="194" y="271"/>
                  </a:lnTo>
                  <a:lnTo>
                    <a:pt x="194" y="272"/>
                  </a:lnTo>
                  <a:lnTo>
                    <a:pt x="193" y="272"/>
                  </a:lnTo>
                  <a:lnTo>
                    <a:pt x="191" y="272"/>
                  </a:lnTo>
                  <a:lnTo>
                    <a:pt x="190" y="272"/>
                  </a:lnTo>
                  <a:lnTo>
                    <a:pt x="190" y="271"/>
                  </a:lnTo>
                  <a:lnTo>
                    <a:pt x="188" y="271"/>
                  </a:lnTo>
                  <a:lnTo>
                    <a:pt x="188" y="272"/>
                  </a:lnTo>
                  <a:lnTo>
                    <a:pt x="187" y="272"/>
                  </a:lnTo>
                  <a:lnTo>
                    <a:pt x="188" y="272"/>
                  </a:lnTo>
                  <a:lnTo>
                    <a:pt x="191" y="272"/>
                  </a:lnTo>
                  <a:lnTo>
                    <a:pt x="191" y="273"/>
                  </a:lnTo>
                  <a:lnTo>
                    <a:pt x="192" y="273"/>
                  </a:lnTo>
                  <a:lnTo>
                    <a:pt x="193" y="273"/>
                  </a:lnTo>
                  <a:lnTo>
                    <a:pt x="193" y="272"/>
                  </a:lnTo>
                  <a:lnTo>
                    <a:pt x="194" y="272"/>
                  </a:lnTo>
                  <a:lnTo>
                    <a:pt x="193" y="273"/>
                  </a:lnTo>
                  <a:lnTo>
                    <a:pt x="192" y="273"/>
                  </a:lnTo>
                  <a:lnTo>
                    <a:pt x="193" y="273"/>
                  </a:lnTo>
                  <a:lnTo>
                    <a:pt x="193" y="274"/>
                  </a:lnTo>
                  <a:lnTo>
                    <a:pt x="192" y="274"/>
                  </a:lnTo>
                  <a:lnTo>
                    <a:pt x="192" y="273"/>
                  </a:lnTo>
                  <a:lnTo>
                    <a:pt x="192" y="274"/>
                  </a:lnTo>
                  <a:lnTo>
                    <a:pt x="191" y="274"/>
                  </a:lnTo>
                  <a:lnTo>
                    <a:pt x="190" y="274"/>
                  </a:lnTo>
                  <a:lnTo>
                    <a:pt x="188" y="274"/>
                  </a:lnTo>
                  <a:lnTo>
                    <a:pt x="187" y="274"/>
                  </a:lnTo>
                  <a:lnTo>
                    <a:pt x="186" y="274"/>
                  </a:lnTo>
                  <a:lnTo>
                    <a:pt x="185" y="274"/>
                  </a:lnTo>
                  <a:lnTo>
                    <a:pt x="186" y="274"/>
                  </a:lnTo>
                  <a:lnTo>
                    <a:pt x="186" y="275"/>
                  </a:lnTo>
                  <a:lnTo>
                    <a:pt x="187" y="275"/>
                  </a:lnTo>
                  <a:lnTo>
                    <a:pt x="191" y="275"/>
                  </a:lnTo>
                  <a:lnTo>
                    <a:pt x="190" y="275"/>
                  </a:lnTo>
                  <a:lnTo>
                    <a:pt x="190" y="277"/>
                  </a:lnTo>
                  <a:lnTo>
                    <a:pt x="191" y="277"/>
                  </a:lnTo>
                  <a:lnTo>
                    <a:pt x="190" y="277"/>
                  </a:lnTo>
                  <a:lnTo>
                    <a:pt x="190" y="278"/>
                  </a:lnTo>
                  <a:lnTo>
                    <a:pt x="188" y="278"/>
                  </a:lnTo>
                  <a:lnTo>
                    <a:pt x="187" y="278"/>
                  </a:lnTo>
                  <a:lnTo>
                    <a:pt x="188" y="278"/>
                  </a:lnTo>
                  <a:lnTo>
                    <a:pt x="188" y="279"/>
                  </a:lnTo>
                  <a:lnTo>
                    <a:pt x="187" y="279"/>
                  </a:lnTo>
                  <a:lnTo>
                    <a:pt x="186" y="278"/>
                  </a:lnTo>
                  <a:lnTo>
                    <a:pt x="185" y="278"/>
                  </a:lnTo>
                  <a:lnTo>
                    <a:pt x="183" y="278"/>
                  </a:lnTo>
                  <a:lnTo>
                    <a:pt x="181" y="278"/>
                  </a:lnTo>
                  <a:lnTo>
                    <a:pt x="185" y="278"/>
                  </a:lnTo>
                  <a:lnTo>
                    <a:pt x="186" y="279"/>
                  </a:lnTo>
                  <a:lnTo>
                    <a:pt x="185" y="279"/>
                  </a:lnTo>
                  <a:lnTo>
                    <a:pt x="186" y="279"/>
                  </a:lnTo>
                  <a:lnTo>
                    <a:pt x="187" y="279"/>
                  </a:lnTo>
                  <a:lnTo>
                    <a:pt x="188" y="279"/>
                  </a:lnTo>
                  <a:lnTo>
                    <a:pt x="188" y="280"/>
                  </a:lnTo>
                  <a:lnTo>
                    <a:pt x="186" y="280"/>
                  </a:lnTo>
                  <a:lnTo>
                    <a:pt x="185" y="280"/>
                  </a:lnTo>
                  <a:lnTo>
                    <a:pt x="184" y="280"/>
                  </a:lnTo>
                  <a:lnTo>
                    <a:pt x="181" y="280"/>
                  </a:lnTo>
                  <a:lnTo>
                    <a:pt x="183" y="280"/>
                  </a:lnTo>
                  <a:lnTo>
                    <a:pt x="185" y="280"/>
                  </a:lnTo>
                  <a:lnTo>
                    <a:pt x="186" y="280"/>
                  </a:lnTo>
                  <a:lnTo>
                    <a:pt x="187" y="280"/>
                  </a:lnTo>
                  <a:lnTo>
                    <a:pt x="187" y="281"/>
                  </a:lnTo>
                  <a:lnTo>
                    <a:pt x="186" y="281"/>
                  </a:lnTo>
                  <a:lnTo>
                    <a:pt x="185" y="281"/>
                  </a:lnTo>
                  <a:lnTo>
                    <a:pt x="184" y="281"/>
                  </a:lnTo>
                  <a:lnTo>
                    <a:pt x="181" y="281"/>
                  </a:lnTo>
                  <a:lnTo>
                    <a:pt x="180" y="281"/>
                  </a:lnTo>
                  <a:lnTo>
                    <a:pt x="178" y="280"/>
                  </a:lnTo>
                  <a:lnTo>
                    <a:pt x="177" y="280"/>
                  </a:lnTo>
                  <a:lnTo>
                    <a:pt x="177" y="281"/>
                  </a:lnTo>
                  <a:lnTo>
                    <a:pt x="178" y="281"/>
                  </a:lnTo>
                  <a:lnTo>
                    <a:pt x="179" y="281"/>
                  </a:lnTo>
                  <a:lnTo>
                    <a:pt x="181" y="281"/>
                  </a:lnTo>
                  <a:lnTo>
                    <a:pt x="183" y="281"/>
                  </a:lnTo>
                  <a:lnTo>
                    <a:pt x="184" y="281"/>
                  </a:lnTo>
                  <a:lnTo>
                    <a:pt x="183" y="281"/>
                  </a:lnTo>
                  <a:lnTo>
                    <a:pt x="183" y="282"/>
                  </a:lnTo>
                  <a:lnTo>
                    <a:pt x="184" y="281"/>
                  </a:lnTo>
                  <a:lnTo>
                    <a:pt x="185" y="281"/>
                  </a:lnTo>
                  <a:lnTo>
                    <a:pt x="185" y="282"/>
                  </a:lnTo>
                  <a:lnTo>
                    <a:pt x="185" y="281"/>
                  </a:lnTo>
                  <a:lnTo>
                    <a:pt x="186" y="281"/>
                  </a:lnTo>
                  <a:lnTo>
                    <a:pt x="186" y="282"/>
                  </a:lnTo>
                  <a:lnTo>
                    <a:pt x="185" y="282"/>
                  </a:lnTo>
                  <a:lnTo>
                    <a:pt x="186" y="282"/>
                  </a:lnTo>
                  <a:lnTo>
                    <a:pt x="185" y="282"/>
                  </a:lnTo>
                  <a:lnTo>
                    <a:pt x="185" y="284"/>
                  </a:lnTo>
                  <a:lnTo>
                    <a:pt x="183" y="284"/>
                  </a:lnTo>
                  <a:lnTo>
                    <a:pt x="183" y="285"/>
                  </a:lnTo>
                  <a:lnTo>
                    <a:pt x="181" y="285"/>
                  </a:lnTo>
                  <a:lnTo>
                    <a:pt x="180" y="284"/>
                  </a:lnTo>
                  <a:lnTo>
                    <a:pt x="179" y="284"/>
                  </a:lnTo>
                  <a:lnTo>
                    <a:pt x="178" y="284"/>
                  </a:lnTo>
                  <a:lnTo>
                    <a:pt x="177" y="284"/>
                  </a:lnTo>
                  <a:lnTo>
                    <a:pt x="178" y="284"/>
                  </a:lnTo>
                  <a:lnTo>
                    <a:pt x="180" y="285"/>
                  </a:lnTo>
                  <a:lnTo>
                    <a:pt x="181" y="285"/>
                  </a:lnTo>
                  <a:lnTo>
                    <a:pt x="180" y="285"/>
                  </a:lnTo>
                  <a:lnTo>
                    <a:pt x="181" y="285"/>
                  </a:lnTo>
                  <a:lnTo>
                    <a:pt x="184" y="285"/>
                  </a:lnTo>
                  <a:lnTo>
                    <a:pt x="184" y="286"/>
                  </a:lnTo>
                  <a:lnTo>
                    <a:pt x="183" y="286"/>
                  </a:lnTo>
                  <a:lnTo>
                    <a:pt x="180" y="285"/>
                  </a:lnTo>
                  <a:lnTo>
                    <a:pt x="177" y="285"/>
                  </a:lnTo>
                  <a:lnTo>
                    <a:pt x="176" y="285"/>
                  </a:lnTo>
                  <a:lnTo>
                    <a:pt x="177" y="285"/>
                  </a:lnTo>
                  <a:lnTo>
                    <a:pt x="178" y="285"/>
                  </a:lnTo>
                  <a:lnTo>
                    <a:pt x="179" y="286"/>
                  </a:lnTo>
                  <a:lnTo>
                    <a:pt x="180" y="286"/>
                  </a:lnTo>
                  <a:lnTo>
                    <a:pt x="183" y="286"/>
                  </a:lnTo>
                  <a:lnTo>
                    <a:pt x="184" y="286"/>
                  </a:lnTo>
                  <a:lnTo>
                    <a:pt x="184" y="287"/>
                  </a:lnTo>
                  <a:lnTo>
                    <a:pt x="183" y="287"/>
                  </a:lnTo>
                  <a:lnTo>
                    <a:pt x="181" y="288"/>
                  </a:lnTo>
                  <a:lnTo>
                    <a:pt x="180" y="287"/>
                  </a:lnTo>
                  <a:lnTo>
                    <a:pt x="178" y="287"/>
                  </a:lnTo>
                  <a:lnTo>
                    <a:pt x="179" y="287"/>
                  </a:lnTo>
                  <a:lnTo>
                    <a:pt x="183" y="288"/>
                  </a:lnTo>
                  <a:lnTo>
                    <a:pt x="181" y="288"/>
                  </a:lnTo>
                  <a:lnTo>
                    <a:pt x="183" y="288"/>
                  </a:lnTo>
                  <a:lnTo>
                    <a:pt x="183" y="287"/>
                  </a:lnTo>
                  <a:lnTo>
                    <a:pt x="184" y="287"/>
                  </a:lnTo>
                  <a:lnTo>
                    <a:pt x="183" y="287"/>
                  </a:lnTo>
                  <a:lnTo>
                    <a:pt x="183" y="288"/>
                  </a:lnTo>
                  <a:lnTo>
                    <a:pt x="179" y="288"/>
                  </a:lnTo>
                  <a:lnTo>
                    <a:pt x="180" y="288"/>
                  </a:lnTo>
                  <a:lnTo>
                    <a:pt x="181" y="288"/>
                  </a:lnTo>
                  <a:lnTo>
                    <a:pt x="183" y="288"/>
                  </a:lnTo>
                  <a:lnTo>
                    <a:pt x="183" y="289"/>
                  </a:lnTo>
                  <a:lnTo>
                    <a:pt x="181" y="288"/>
                  </a:lnTo>
                  <a:lnTo>
                    <a:pt x="181" y="289"/>
                  </a:lnTo>
                  <a:lnTo>
                    <a:pt x="179" y="289"/>
                  </a:lnTo>
                  <a:lnTo>
                    <a:pt x="180" y="289"/>
                  </a:lnTo>
                  <a:lnTo>
                    <a:pt x="179" y="289"/>
                  </a:lnTo>
                  <a:lnTo>
                    <a:pt x="178" y="289"/>
                  </a:lnTo>
                  <a:lnTo>
                    <a:pt x="177" y="289"/>
                  </a:lnTo>
                  <a:lnTo>
                    <a:pt x="178" y="289"/>
                  </a:lnTo>
                  <a:lnTo>
                    <a:pt x="179" y="289"/>
                  </a:lnTo>
                  <a:lnTo>
                    <a:pt x="179" y="291"/>
                  </a:lnTo>
                  <a:lnTo>
                    <a:pt x="178" y="291"/>
                  </a:lnTo>
                  <a:lnTo>
                    <a:pt x="175" y="289"/>
                  </a:lnTo>
                  <a:lnTo>
                    <a:pt x="175" y="288"/>
                  </a:lnTo>
                  <a:lnTo>
                    <a:pt x="173" y="287"/>
                  </a:lnTo>
                  <a:lnTo>
                    <a:pt x="175" y="287"/>
                  </a:lnTo>
                  <a:lnTo>
                    <a:pt x="173" y="287"/>
                  </a:lnTo>
                  <a:lnTo>
                    <a:pt x="173" y="288"/>
                  </a:lnTo>
                  <a:lnTo>
                    <a:pt x="173" y="289"/>
                  </a:lnTo>
                  <a:lnTo>
                    <a:pt x="169" y="288"/>
                  </a:lnTo>
                  <a:lnTo>
                    <a:pt x="169" y="287"/>
                  </a:lnTo>
                  <a:lnTo>
                    <a:pt x="168" y="288"/>
                  </a:lnTo>
                  <a:lnTo>
                    <a:pt x="169" y="288"/>
                  </a:lnTo>
                  <a:lnTo>
                    <a:pt x="168" y="288"/>
                  </a:lnTo>
                  <a:lnTo>
                    <a:pt x="170" y="288"/>
                  </a:lnTo>
                  <a:lnTo>
                    <a:pt x="170" y="289"/>
                  </a:lnTo>
                  <a:lnTo>
                    <a:pt x="171" y="289"/>
                  </a:lnTo>
                  <a:lnTo>
                    <a:pt x="172" y="291"/>
                  </a:lnTo>
                  <a:lnTo>
                    <a:pt x="171" y="291"/>
                  </a:lnTo>
                  <a:lnTo>
                    <a:pt x="172" y="291"/>
                  </a:lnTo>
                  <a:lnTo>
                    <a:pt x="172" y="289"/>
                  </a:lnTo>
                  <a:lnTo>
                    <a:pt x="176" y="291"/>
                  </a:lnTo>
                  <a:lnTo>
                    <a:pt x="177" y="291"/>
                  </a:lnTo>
                  <a:lnTo>
                    <a:pt x="175" y="292"/>
                  </a:lnTo>
                  <a:lnTo>
                    <a:pt x="173" y="292"/>
                  </a:lnTo>
                  <a:lnTo>
                    <a:pt x="173" y="293"/>
                  </a:lnTo>
                  <a:lnTo>
                    <a:pt x="175" y="292"/>
                  </a:lnTo>
                  <a:lnTo>
                    <a:pt x="176" y="292"/>
                  </a:lnTo>
                  <a:lnTo>
                    <a:pt x="177" y="292"/>
                  </a:lnTo>
                  <a:lnTo>
                    <a:pt x="178" y="292"/>
                  </a:lnTo>
                  <a:lnTo>
                    <a:pt x="177" y="292"/>
                  </a:lnTo>
                  <a:lnTo>
                    <a:pt x="176" y="292"/>
                  </a:lnTo>
                  <a:lnTo>
                    <a:pt x="177" y="292"/>
                  </a:lnTo>
                  <a:lnTo>
                    <a:pt x="178" y="293"/>
                  </a:lnTo>
                  <a:lnTo>
                    <a:pt x="178" y="294"/>
                  </a:lnTo>
                  <a:lnTo>
                    <a:pt x="177" y="293"/>
                  </a:lnTo>
                  <a:lnTo>
                    <a:pt x="177" y="294"/>
                  </a:lnTo>
                  <a:lnTo>
                    <a:pt x="176" y="294"/>
                  </a:lnTo>
                  <a:lnTo>
                    <a:pt x="178" y="294"/>
                  </a:lnTo>
                  <a:lnTo>
                    <a:pt x="177" y="294"/>
                  </a:lnTo>
                  <a:lnTo>
                    <a:pt x="178" y="294"/>
                  </a:lnTo>
                  <a:lnTo>
                    <a:pt x="178" y="295"/>
                  </a:lnTo>
                  <a:lnTo>
                    <a:pt x="177" y="295"/>
                  </a:lnTo>
                  <a:lnTo>
                    <a:pt x="177" y="294"/>
                  </a:lnTo>
                  <a:lnTo>
                    <a:pt x="177" y="295"/>
                  </a:lnTo>
                  <a:lnTo>
                    <a:pt x="178" y="295"/>
                  </a:lnTo>
                  <a:lnTo>
                    <a:pt x="177" y="295"/>
                  </a:lnTo>
                  <a:lnTo>
                    <a:pt x="177" y="296"/>
                  </a:lnTo>
                  <a:lnTo>
                    <a:pt x="176" y="295"/>
                  </a:lnTo>
                  <a:lnTo>
                    <a:pt x="175" y="295"/>
                  </a:lnTo>
                  <a:lnTo>
                    <a:pt x="173" y="295"/>
                  </a:lnTo>
                  <a:lnTo>
                    <a:pt x="172" y="295"/>
                  </a:lnTo>
                  <a:lnTo>
                    <a:pt x="172" y="294"/>
                  </a:lnTo>
                  <a:lnTo>
                    <a:pt x="172" y="295"/>
                  </a:lnTo>
                  <a:lnTo>
                    <a:pt x="171" y="295"/>
                  </a:lnTo>
                  <a:lnTo>
                    <a:pt x="171" y="294"/>
                  </a:lnTo>
                  <a:lnTo>
                    <a:pt x="170" y="295"/>
                  </a:lnTo>
                  <a:lnTo>
                    <a:pt x="169" y="294"/>
                  </a:lnTo>
                  <a:lnTo>
                    <a:pt x="168" y="294"/>
                  </a:lnTo>
                  <a:lnTo>
                    <a:pt x="166" y="294"/>
                  </a:lnTo>
                  <a:lnTo>
                    <a:pt x="169" y="293"/>
                  </a:lnTo>
                  <a:lnTo>
                    <a:pt x="168" y="293"/>
                  </a:lnTo>
                  <a:lnTo>
                    <a:pt x="168" y="292"/>
                  </a:lnTo>
                  <a:lnTo>
                    <a:pt x="169" y="292"/>
                  </a:lnTo>
                  <a:lnTo>
                    <a:pt x="168" y="292"/>
                  </a:lnTo>
                  <a:lnTo>
                    <a:pt x="168" y="293"/>
                  </a:lnTo>
                  <a:lnTo>
                    <a:pt x="166" y="293"/>
                  </a:lnTo>
                  <a:lnTo>
                    <a:pt x="166" y="292"/>
                  </a:lnTo>
                  <a:lnTo>
                    <a:pt x="165" y="292"/>
                  </a:lnTo>
                  <a:lnTo>
                    <a:pt x="165" y="293"/>
                  </a:lnTo>
                  <a:lnTo>
                    <a:pt x="166" y="293"/>
                  </a:lnTo>
                  <a:lnTo>
                    <a:pt x="165" y="294"/>
                  </a:lnTo>
                  <a:lnTo>
                    <a:pt x="164" y="295"/>
                  </a:lnTo>
                  <a:lnTo>
                    <a:pt x="163" y="295"/>
                  </a:lnTo>
                  <a:lnTo>
                    <a:pt x="162" y="295"/>
                  </a:lnTo>
                  <a:lnTo>
                    <a:pt x="162" y="296"/>
                  </a:lnTo>
                  <a:lnTo>
                    <a:pt x="161" y="296"/>
                  </a:lnTo>
                  <a:lnTo>
                    <a:pt x="161" y="298"/>
                  </a:lnTo>
                  <a:lnTo>
                    <a:pt x="159" y="298"/>
                  </a:lnTo>
                  <a:lnTo>
                    <a:pt x="159" y="296"/>
                  </a:lnTo>
                  <a:lnTo>
                    <a:pt x="161" y="295"/>
                  </a:lnTo>
                  <a:lnTo>
                    <a:pt x="159" y="295"/>
                  </a:lnTo>
                  <a:lnTo>
                    <a:pt x="159" y="296"/>
                  </a:lnTo>
                  <a:lnTo>
                    <a:pt x="159" y="298"/>
                  </a:lnTo>
                  <a:lnTo>
                    <a:pt x="158" y="298"/>
                  </a:lnTo>
                  <a:lnTo>
                    <a:pt x="158" y="296"/>
                  </a:lnTo>
                  <a:lnTo>
                    <a:pt x="158" y="295"/>
                  </a:lnTo>
                  <a:lnTo>
                    <a:pt x="157" y="295"/>
                  </a:lnTo>
                  <a:lnTo>
                    <a:pt x="157" y="296"/>
                  </a:lnTo>
                  <a:lnTo>
                    <a:pt x="158" y="296"/>
                  </a:lnTo>
                  <a:lnTo>
                    <a:pt x="157" y="296"/>
                  </a:lnTo>
                  <a:lnTo>
                    <a:pt x="156" y="296"/>
                  </a:lnTo>
                  <a:lnTo>
                    <a:pt x="157" y="296"/>
                  </a:lnTo>
                  <a:lnTo>
                    <a:pt x="157" y="295"/>
                  </a:lnTo>
                  <a:lnTo>
                    <a:pt x="156" y="295"/>
                  </a:lnTo>
                  <a:lnTo>
                    <a:pt x="155" y="295"/>
                  </a:lnTo>
                  <a:lnTo>
                    <a:pt x="155" y="296"/>
                  </a:lnTo>
                  <a:lnTo>
                    <a:pt x="156" y="296"/>
                  </a:lnTo>
                  <a:lnTo>
                    <a:pt x="155" y="296"/>
                  </a:lnTo>
                  <a:lnTo>
                    <a:pt x="155" y="295"/>
                  </a:lnTo>
                  <a:lnTo>
                    <a:pt x="156" y="295"/>
                  </a:lnTo>
                  <a:lnTo>
                    <a:pt x="157" y="294"/>
                  </a:lnTo>
                  <a:lnTo>
                    <a:pt x="158" y="294"/>
                  </a:lnTo>
                  <a:lnTo>
                    <a:pt x="159" y="294"/>
                  </a:lnTo>
                  <a:lnTo>
                    <a:pt x="158" y="294"/>
                  </a:lnTo>
                  <a:lnTo>
                    <a:pt x="159" y="294"/>
                  </a:lnTo>
                  <a:lnTo>
                    <a:pt x="161" y="293"/>
                  </a:lnTo>
                  <a:lnTo>
                    <a:pt x="161" y="292"/>
                  </a:lnTo>
                  <a:lnTo>
                    <a:pt x="162" y="292"/>
                  </a:lnTo>
                  <a:lnTo>
                    <a:pt x="162" y="291"/>
                  </a:lnTo>
                  <a:lnTo>
                    <a:pt x="163" y="291"/>
                  </a:lnTo>
                  <a:lnTo>
                    <a:pt x="164" y="291"/>
                  </a:lnTo>
                  <a:lnTo>
                    <a:pt x="164" y="289"/>
                  </a:lnTo>
                  <a:lnTo>
                    <a:pt x="163" y="289"/>
                  </a:lnTo>
                  <a:lnTo>
                    <a:pt x="163" y="291"/>
                  </a:lnTo>
                  <a:lnTo>
                    <a:pt x="162" y="291"/>
                  </a:lnTo>
                  <a:lnTo>
                    <a:pt x="162" y="292"/>
                  </a:lnTo>
                  <a:lnTo>
                    <a:pt x="161" y="292"/>
                  </a:lnTo>
                  <a:lnTo>
                    <a:pt x="161" y="293"/>
                  </a:lnTo>
                  <a:lnTo>
                    <a:pt x="159" y="293"/>
                  </a:lnTo>
                  <a:lnTo>
                    <a:pt x="158" y="293"/>
                  </a:lnTo>
                  <a:lnTo>
                    <a:pt x="158" y="294"/>
                  </a:lnTo>
                  <a:lnTo>
                    <a:pt x="157" y="294"/>
                  </a:lnTo>
                  <a:lnTo>
                    <a:pt x="156" y="294"/>
                  </a:lnTo>
                  <a:lnTo>
                    <a:pt x="155" y="295"/>
                  </a:lnTo>
                  <a:lnTo>
                    <a:pt x="155" y="294"/>
                  </a:lnTo>
                  <a:lnTo>
                    <a:pt x="156" y="293"/>
                  </a:lnTo>
                  <a:lnTo>
                    <a:pt x="157" y="293"/>
                  </a:lnTo>
                  <a:lnTo>
                    <a:pt x="158" y="293"/>
                  </a:lnTo>
                  <a:lnTo>
                    <a:pt x="158" y="292"/>
                  </a:lnTo>
                  <a:lnTo>
                    <a:pt x="159" y="292"/>
                  </a:lnTo>
                  <a:lnTo>
                    <a:pt x="159" y="291"/>
                  </a:lnTo>
                  <a:lnTo>
                    <a:pt x="161" y="291"/>
                  </a:lnTo>
                  <a:lnTo>
                    <a:pt x="159" y="291"/>
                  </a:lnTo>
                  <a:lnTo>
                    <a:pt x="158" y="291"/>
                  </a:lnTo>
                  <a:lnTo>
                    <a:pt x="159" y="291"/>
                  </a:lnTo>
                  <a:lnTo>
                    <a:pt x="161" y="289"/>
                  </a:lnTo>
                  <a:lnTo>
                    <a:pt x="161" y="288"/>
                  </a:lnTo>
                  <a:lnTo>
                    <a:pt x="162" y="288"/>
                  </a:lnTo>
                  <a:lnTo>
                    <a:pt x="162" y="287"/>
                  </a:lnTo>
                  <a:lnTo>
                    <a:pt x="164" y="287"/>
                  </a:lnTo>
                  <a:lnTo>
                    <a:pt x="164" y="286"/>
                  </a:lnTo>
                  <a:lnTo>
                    <a:pt x="163" y="287"/>
                  </a:lnTo>
                  <a:lnTo>
                    <a:pt x="162" y="287"/>
                  </a:lnTo>
                  <a:lnTo>
                    <a:pt x="161" y="288"/>
                  </a:lnTo>
                  <a:lnTo>
                    <a:pt x="161" y="289"/>
                  </a:lnTo>
                  <a:lnTo>
                    <a:pt x="158" y="289"/>
                  </a:lnTo>
                  <a:lnTo>
                    <a:pt x="158" y="291"/>
                  </a:lnTo>
                  <a:lnTo>
                    <a:pt x="157" y="291"/>
                  </a:lnTo>
                  <a:lnTo>
                    <a:pt x="156" y="291"/>
                  </a:lnTo>
                  <a:lnTo>
                    <a:pt x="155" y="291"/>
                  </a:lnTo>
                  <a:lnTo>
                    <a:pt x="156" y="291"/>
                  </a:lnTo>
                  <a:lnTo>
                    <a:pt x="156" y="289"/>
                  </a:lnTo>
                  <a:lnTo>
                    <a:pt x="157" y="288"/>
                  </a:lnTo>
                  <a:lnTo>
                    <a:pt x="158" y="288"/>
                  </a:lnTo>
                  <a:lnTo>
                    <a:pt x="158" y="287"/>
                  </a:lnTo>
                  <a:lnTo>
                    <a:pt x="157" y="288"/>
                  </a:lnTo>
                  <a:lnTo>
                    <a:pt x="156" y="288"/>
                  </a:lnTo>
                  <a:lnTo>
                    <a:pt x="157" y="288"/>
                  </a:lnTo>
                  <a:lnTo>
                    <a:pt x="156" y="288"/>
                  </a:lnTo>
                  <a:lnTo>
                    <a:pt x="156" y="289"/>
                  </a:lnTo>
                  <a:lnTo>
                    <a:pt x="155" y="289"/>
                  </a:lnTo>
                  <a:lnTo>
                    <a:pt x="154" y="289"/>
                  </a:lnTo>
                  <a:lnTo>
                    <a:pt x="152" y="289"/>
                  </a:lnTo>
                  <a:lnTo>
                    <a:pt x="154" y="289"/>
                  </a:lnTo>
                  <a:lnTo>
                    <a:pt x="155" y="289"/>
                  </a:lnTo>
                  <a:lnTo>
                    <a:pt x="155" y="288"/>
                  </a:lnTo>
                  <a:lnTo>
                    <a:pt x="156" y="288"/>
                  </a:lnTo>
                  <a:lnTo>
                    <a:pt x="157" y="287"/>
                  </a:lnTo>
                  <a:lnTo>
                    <a:pt x="158" y="287"/>
                  </a:lnTo>
                  <a:lnTo>
                    <a:pt x="157" y="287"/>
                  </a:lnTo>
                  <a:lnTo>
                    <a:pt x="156" y="287"/>
                  </a:lnTo>
                  <a:lnTo>
                    <a:pt x="155" y="287"/>
                  </a:lnTo>
                  <a:lnTo>
                    <a:pt x="155" y="288"/>
                  </a:lnTo>
                  <a:lnTo>
                    <a:pt x="154" y="288"/>
                  </a:lnTo>
                  <a:lnTo>
                    <a:pt x="154" y="289"/>
                  </a:lnTo>
                  <a:lnTo>
                    <a:pt x="154" y="288"/>
                  </a:lnTo>
                  <a:lnTo>
                    <a:pt x="152" y="289"/>
                  </a:lnTo>
                  <a:lnTo>
                    <a:pt x="152" y="291"/>
                  </a:lnTo>
                  <a:lnTo>
                    <a:pt x="151" y="291"/>
                  </a:lnTo>
                  <a:lnTo>
                    <a:pt x="151" y="289"/>
                  </a:lnTo>
                  <a:lnTo>
                    <a:pt x="152" y="289"/>
                  </a:lnTo>
                  <a:lnTo>
                    <a:pt x="151" y="289"/>
                  </a:lnTo>
                  <a:lnTo>
                    <a:pt x="152" y="289"/>
                  </a:lnTo>
                  <a:lnTo>
                    <a:pt x="152" y="288"/>
                  </a:lnTo>
                  <a:lnTo>
                    <a:pt x="151" y="288"/>
                  </a:lnTo>
                  <a:lnTo>
                    <a:pt x="151" y="289"/>
                  </a:lnTo>
                  <a:lnTo>
                    <a:pt x="151" y="288"/>
                  </a:lnTo>
                  <a:lnTo>
                    <a:pt x="152" y="288"/>
                  </a:lnTo>
                  <a:lnTo>
                    <a:pt x="151" y="288"/>
                  </a:lnTo>
                  <a:lnTo>
                    <a:pt x="150" y="288"/>
                  </a:lnTo>
                  <a:lnTo>
                    <a:pt x="150" y="289"/>
                  </a:lnTo>
                  <a:lnTo>
                    <a:pt x="149" y="289"/>
                  </a:lnTo>
                  <a:lnTo>
                    <a:pt x="149" y="288"/>
                  </a:lnTo>
                  <a:lnTo>
                    <a:pt x="148" y="288"/>
                  </a:lnTo>
                  <a:lnTo>
                    <a:pt x="149" y="288"/>
                  </a:lnTo>
                  <a:lnTo>
                    <a:pt x="150" y="288"/>
                  </a:lnTo>
                  <a:lnTo>
                    <a:pt x="150" y="287"/>
                  </a:lnTo>
                  <a:lnTo>
                    <a:pt x="151" y="287"/>
                  </a:lnTo>
                  <a:lnTo>
                    <a:pt x="152" y="287"/>
                  </a:lnTo>
                  <a:lnTo>
                    <a:pt x="151" y="287"/>
                  </a:lnTo>
                  <a:lnTo>
                    <a:pt x="150" y="287"/>
                  </a:lnTo>
                  <a:lnTo>
                    <a:pt x="151" y="287"/>
                  </a:lnTo>
                  <a:lnTo>
                    <a:pt x="151" y="286"/>
                  </a:lnTo>
                  <a:lnTo>
                    <a:pt x="154" y="286"/>
                  </a:lnTo>
                  <a:lnTo>
                    <a:pt x="152" y="286"/>
                  </a:lnTo>
                  <a:lnTo>
                    <a:pt x="154" y="286"/>
                  </a:lnTo>
                  <a:lnTo>
                    <a:pt x="154" y="285"/>
                  </a:lnTo>
                  <a:lnTo>
                    <a:pt x="155" y="285"/>
                  </a:lnTo>
                  <a:lnTo>
                    <a:pt x="156" y="285"/>
                  </a:lnTo>
                  <a:lnTo>
                    <a:pt x="156" y="284"/>
                  </a:lnTo>
                  <a:lnTo>
                    <a:pt x="157" y="284"/>
                  </a:lnTo>
                  <a:lnTo>
                    <a:pt x="156" y="284"/>
                  </a:lnTo>
                  <a:lnTo>
                    <a:pt x="157" y="284"/>
                  </a:lnTo>
                  <a:lnTo>
                    <a:pt x="157" y="282"/>
                  </a:lnTo>
                  <a:lnTo>
                    <a:pt x="156" y="282"/>
                  </a:lnTo>
                  <a:lnTo>
                    <a:pt x="156" y="284"/>
                  </a:lnTo>
                  <a:lnTo>
                    <a:pt x="155" y="284"/>
                  </a:lnTo>
                  <a:lnTo>
                    <a:pt x="155" y="285"/>
                  </a:lnTo>
                  <a:lnTo>
                    <a:pt x="152" y="286"/>
                  </a:lnTo>
                  <a:lnTo>
                    <a:pt x="151" y="286"/>
                  </a:lnTo>
                  <a:lnTo>
                    <a:pt x="150" y="286"/>
                  </a:lnTo>
                  <a:lnTo>
                    <a:pt x="151" y="285"/>
                  </a:lnTo>
                  <a:lnTo>
                    <a:pt x="150" y="285"/>
                  </a:lnTo>
                  <a:lnTo>
                    <a:pt x="149" y="285"/>
                  </a:lnTo>
                  <a:lnTo>
                    <a:pt x="149" y="286"/>
                  </a:lnTo>
                  <a:lnTo>
                    <a:pt x="148" y="286"/>
                  </a:lnTo>
                  <a:lnTo>
                    <a:pt x="148" y="287"/>
                  </a:lnTo>
                  <a:lnTo>
                    <a:pt x="147" y="287"/>
                  </a:lnTo>
                  <a:lnTo>
                    <a:pt x="147" y="286"/>
                  </a:lnTo>
                  <a:lnTo>
                    <a:pt x="148" y="286"/>
                  </a:lnTo>
                  <a:lnTo>
                    <a:pt x="149" y="285"/>
                  </a:lnTo>
                  <a:lnTo>
                    <a:pt x="150" y="285"/>
                  </a:lnTo>
                  <a:lnTo>
                    <a:pt x="151" y="284"/>
                  </a:lnTo>
                  <a:lnTo>
                    <a:pt x="150" y="284"/>
                  </a:lnTo>
                  <a:lnTo>
                    <a:pt x="150" y="285"/>
                  </a:lnTo>
                  <a:lnTo>
                    <a:pt x="149" y="285"/>
                  </a:lnTo>
                  <a:lnTo>
                    <a:pt x="148" y="285"/>
                  </a:lnTo>
                  <a:lnTo>
                    <a:pt x="147" y="286"/>
                  </a:lnTo>
                  <a:lnTo>
                    <a:pt x="147" y="285"/>
                  </a:lnTo>
                  <a:lnTo>
                    <a:pt x="148" y="285"/>
                  </a:lnTo>
                  <a:lnTo>
                    <a:pt x="150" y="284"/>
                  </a:lnTo>
                  <a:lnTo>
                    <a:pt x="155" y="282"/>
                  </a:lnTo>
                  <a:lnTo>
                    <a:pt x="156" y="282"/>
                  </a:lnTo>
                  <a:lnTo>
                    <a:pt x="157" y="282"/>
                  </a:lnTo>
                  <a:lnTo>
                    <a:pt x="157" y="281"/>
                  </a:lnTo>
                  <a:lnTo>
                    <a:pt x="158" y="281"/>
                  </a:lnTo>
                  <a:lnTo>
                    <a:pt x="158" y="280"/>
                  </a:lnTo>
                  <a:lnTo>
                    <a:pt x="159" y="280"/>
                  </a:lnTo>
                  <a:lnTo>
                    <a:pt x="158" y="280"/>
                  </a:lnTo>
                  <a:lnTo>
                    <a:pt x="157" y="281"/>
                  </a:lnTo>
                  <a:lnTo>
                    <a:pt x="157" y="280"/>
                  </a:lnTo>
                  <a:lnTo>
                    <a:pt x="156" y="279"/>
                  </a:lnTo>
                  <a:lnTo>
                    <a:pt x="156" y="280"/>
                  </a:lnTo>
                  <a:lnTo>
                    <a:pt x="156" y="281"/>
                  </a:lnTo>
                  <a:lnTo>
                    <a:pt x="155" y="281"/>
                  </a:lnTo>
                  <a:lnTo>
                    <a:pt x="154" y="282"/>
                  </a:lnTo>
                  <a:lnTo>
                    <a:pt x="152" y="284"/>
                  </a:lnTo>
                  <a:lnTo>
                    <a:pt x="151" y="284"/>
                  </a:lnTo>
                  <a:lnTo>
                    <a:pt x="150" y="284"/>
                  </a:lnTo>
                  <a:lnTo>
                    <a:pt x="149" y="284"/>
                  </a:lnTo>
                  <a:lnTo>
                    <a:pt x="149" y="282"/>
                  </a:lnTo>
                  <a:lnTo>
                    <a:pt x="150" y="282"/>
                  </a:lnTo>
                  <a:lnTo>
                    <a:pt x="152" y="281"/>
                  </a:lnTo>
                  <a:lnTo>
                    <a:pt x="154" y="281"/>
                  </a:lnTo>
                  <a:lnTo>
                    <a:pt x="152" y="281"/>
                  </a:lnTo>
                  <a:lnTo>
                    <a:pt x="154" y="281"/>
                  </a:lnTo>
                  <a:lnTo>
                    <a:pt x="154" y="280"/>
                  </a:lnTo>
                  <a:lnTo>
                    <a:pt x="155" y="280"/>
                  </a:lnTo>
                  <a:lnTo>
                    <a:pt x="154" y="280"/>
                  </a:lnTo>
                  <a:lnTo>
                    <a:pt x="152" y="280"/>
                  </a:lnTo>
                  <a:lnTo>
                    <a:pt x="154" y="280"/>
                  </a:lnTo>
                  <a:lnTo>
                    <a:pt x="152" y="280"/>
                  </a:lnTo>
                  <a:lnTo>
                    <a:pt x="152" y="279"/>
                  </a:lnTo>
                  <a:lnTo>
                    <a:pt x="154" y="279"/>
                  </a:lnTo>
                  <a:lnTo>
                    <a:pt x="155" y="278"/>
                  </a:lnTo>
                  <a:lnTo>
                    <a:pt x="154" y="278"/>
                  </a:lnTo>
                  <a:lnTo>
                    <a:pt x="152" y="278"/>
                  </a:lnTo>
                  <a:lnTo>
                    <a:pt x="152" y="279"/>
                  </a:lnTo>
                  <a:lnTo>
                    <a:pt x="151" y="279"/>
                  </a:lnTo>
                  <a:lnTo>
                    <a:pt x="150" y="279"/>
                  </a:lnTo>
                  <a:lnTo>
                    <a:pt x="151" y="279"/>
                  </a:lnTo>
                  <a:lnTo>
                    <a:pt x="151" y="280"/>
                  </a:lnTo>
                  <a:lnTo>
                    <a:pt x="152" y="280"/>
                  </a:lnTo>
                  <a:lnTo>
                    <a:pt x="152" y="281"/>
                  </a:lnTo>
                  <a:lnTo>
                    <a:pt x="151" y="281"/>
                  </a:lnTo>
                  <a:lnTo>
                    <a:pt x="150" y="281"/>
                  </a:lnTo>
                  <a:lnTo>
                    <a:pt x="150" y="282"/>
                  </a:lnTo>
                  <a:lnTo>
                    <a:pt x="149" y="282"/>
                  </a:lnTo>
                  <a:lnTo>
                    <a:pt x="148" y="281"/>
                  </a:lnTo>
                  <a:lnTo>
                    <a:pt x="147" y="281"/>
                  </a:lnTo>
                  <a:lnTo>
                    <a:pt x="148" y="281"/>
                  </a:lnTo>
                  <a:lnTo>
                    <a:pt x="148" y="282"/>
                  </a:lnTo>
                  <a:lnTo>
                    <a:pt x="149" y="282"/>
                  </a:lnTo>
                  <a:lnTo>
                    <a:pt x="148" y="282"/>
                  </a:lnTo>
                  <a:lnTo>
                    <a:pt x="147" y="282"/>
                  </a:lnTo>
                  <a:lnTo>
                    <a:pt x="147" y="281"/>
                  </a:lnTo>
                  <a:lnTo>
                    <a:pt x="145" y="281"/>
                  </a:lnTo>
                  <a:lnTo>
                    <a:pt x="145" y="282"/>
                  </a:lnTo>
                  <a:lnTo>
                    <a:pt x="145" y="281"/>
                  </a:lnTo>
                  <a:lnTo>
                    <a:pt x="145" y="282"/>
                  </a:lnTo>
                  <a:lnTo>
                    <a:pt x="144" y="282"/>
                  </a:lnTo>
                  <a:lnTo>
                    <a:pt x="143" y="282"/>
                  </a:lnTo>
                  <a:lnTo>
                    <a:pt x="143" y="284"/>
                  </a:lnTo>
                  <a:lnTo>
                    <a:pt x="143" y="282"/>
                  </a:lnTo>
                  <a:lnTo>
                    <a:pt x="142" y="282"/>
                  </a:lnTo>
                  <a:lnTo>
                    <a:pt x="143" y="284"/>
                  </a:lnTo>
                  <a:lnTo>
                    <a:pt x="142" y="284"/>
                  </a:lnTo>
                  <a:lnTo>
                    <a:pt x="141" y="284"/>
                  </a:lnTo>
                  <a:lnTo>
                    <a:pt x="142" y="284"/>
                  </a:lnTo>
                  <a:lnTo>
                    <a:pt x="141" y="284"/>
                  </a:lnTo>
                  <a:lnTo>
                    <a:pt x="140" y="284"/>
                  </a:lnTo>
                  <a:lnTo>
                    <a:pt x="141" y="284"/>
                  </a:lnTo>
                  <a:lnTo>
                    <a:pt x="141" y="285"/>
                  </a:lnTo>
                  <a:lnTo>
                    <a:pt x="140" y="285"/>
                  </a:lnTo>
                  <a:lnTo>
                    <a:pt x="140" y="286"/>
                  </a:lnTo>
                  <a:lnTo>
                    <a:pt x="138" y="286"/>
                  </a:lnTo>
                  <a:lnTo>
                    <a:pt x="138" y="285"/>
                  </a:lnTo>
                  <a:lnTo>
                    <a:pt x="140" y="285"/>
                  </a:lnTo>
                  <a:lnTo>
                    <a:pt x="138" y="285"/>
                  </a:lnTo>
                  <a:lnTo>
                    <a:pt x="140" y="285"/>
                  </a:lnTo>
                  <a:lnTo>
                    <a:pt x="138" y="285"/>
                  </a:lnTo>
                  <a:lnTo>
                    <a:pt x="137" y="285"/>
                  </a:lnTo>
                  <a:lnTo>
                    <a:pt x="138" y="284"/>
                  </a:lnTo>
                  <a:lnTo>
                    <a:pt x="140" y="284"/>
                  </a:lnTo>
                  <a:lnTo>
                    <a:pt x="138" y="284"/>
                  </a:lnTo>
                  <a:lnTo>
                    <a:pt x="137" y="284"/>
                  </a:lnTo>
                  <a:lnTo>
                    <a:pt x="138" y="284"/>
                  </a:lnTo>
                  <a:lnTo>
                    <a:pt x="137" y="284"/>
                  </a:lnTo>
                  <a:lnTo>
                    <a:pt x="136" y="284"/>
                  </a:lnTo>
                  <a:lnTo>
                    <a:pt x="135" y="284"/>
                  </a:lnTo>
                  <a:lnTo>
                    <a:pt x="134" y="284"/>
                  </a:lnTo>
                  <a:lnTo>
                    <a:pt x="133" y="284"/>
                  </a:lnTo>
                  <a:lnTo>
                    <a:pt x="133" y="285"/>
                  </a:lnTo>
                  <a:lnTo>
                    <a:pt x="131" y="285"/>
                  </a:lnTo>
                  <a:lnTo>
                    <a:pt x="131" y="284"/>
                  </a:lnTo>
                  <a:lnTo>
                    <a:pt x="130" y="284"/>
                  </a:lnTo>
                  <a:lnTo>
                    <a:pt x="129" y="284"/>
                  </a:lnTo>
                  <a:lnTo>
                    <a:pt x="129" y="285"/>
                  </a:lnTo>
                  <a:lnTo>
                    <a:pt x="128" y="285"/>
                  </a:lnTo>
                  <a:lnTo>
                    <a:pt x="129" y="285"/>
                  </a:lnTo>
                  <a:lnTo>
                    <a:pt x="130" y="285"/>
                  </a:lnTo>
                  <a:lnTo>
                    <a:pt x="129" y="285"/>
                  </a:lnTo>
                  <a:lnTo>
                    <a:pt x="130" y="285"/>
                  </a:lnTo>
                  <a:lnTo>
                    <a:pt x="131" y="285"/>
                  </a:lnTo>
                  <a:lnTo>
                    <a:pt x="133" y="285"/>
                  </a:lnTo>
                  <a:lnTo>
                    <a:pt x="133" y="284"/>
                  </a:lnTo>
                  <a:lnTo>
                    <a:pt x="134" y="285"/>
                  </a:lnTo>
                  <a:lnTo>
                    <a:pt x="135" y="285"/>
                  </a:lnTo>
                  <a:lnTo>
                    <a:pt x="134" y="285"/>
                  </a:lnTo>
                  <a:lnTo>
                    <a:pt x="133" y="285"/>
                  </a:lnTo>
                  <a:lnTo>
                    <a:pt x="131" y="285"/>
                  </a:lnTo>
                  <a:lnTo>
                    <a:pt x="129" y="285"/>
                  </a:lnTo>
                  <a:lnTo>
                    <a:pt x="128" y="285"/>
                  </a:lnTo>
                  <a:lnTo>
                    <a:pt x="127" y="285"/>
                  </a:lnTo>
                  <a:lnTo>
                    <a:pt x="126" y="285"/>
                  </a:lnTo>
                  <a:lnTo>
                    <a:pt x="124" y="285"/>
                  </a:lnTo>
                  <a:lnTo>
                    <a:pt x="126" y="285"/>
                  </a:lnTo>
                  <a:lnTo>
                    <a:pt x="127" y="284"/>
                  </a:lnTo>
                  <a:lnTo>
                    <a:pt x="128" y="284"/>
                  </a:lnTo>
                  <a:lnTo>
                    <a:pt x="129" y="284"/>
                  </a:lnTo>
                  <a:lnTo>
                    <a:pt x="130" y="284"/>
                  </a:lnTo>
                  <a:lnTo>
                    <a:pt x="130" y="282"/>
                  </a:lnTo>
                  <a:lnTo>
                    <a:pt x="131" y="282"/>
                  </a:lnTo>
                  <a:lnTo>
                    <a:pt x="130" y="282"/>
                  </a:lnTo>
                  <a:lnTo>
                    <a:pt x="129" y="282"/>
                  </a:lnTo>
                  <a:lnTo>
                    <a:pt x="128" y="282"/>
                  </a:lnTo>
                  <a:lnTo>
                    <a:pt x="127" y="282"/>
                  </a:lnTo>
                  <a:lnTo>
                    <a:pt x="127" y="284"/>
                  </a:lnTo>
                  <a:lnTo>
                    <a:pt x="127" y="282"/>
                  </a:lnTo>
                  <a:lnTo>
                    <a:pt x="126" y="284"/>
                  </a:lnTo>
                  <a:lnTo>
                    <a:pt x="126" y="282"/>
                  </a:lnTo>
                  <a:lnTo>
                    <a:pt x="124" y="282"/>
                  </a:lnTo>
                  <a:lnTo>
                    <a:pt x="123" y="282"/>
                  </a:lnTo>
                  <a:lnTo>
                    <a:pt x="126" y="282"/>
                  </a:lnTo>
                  <a:lnTo>
                    <a:pt x="127" y="282"/>
                  </a:lnTo>
                  <a:lnTo>
                    <a:pt x="128" y="282"/>
                  </a:lnTo>
                  <a:lnTo>
                    <a:pt x="129" y="282"/>
                  </a:lnTo>
                  <a:lnTo>
                    <a:pt x="130" y="282"/>
                  </a:lnTo>
                  <a:lnTo>
                    <a:pt x="130" y="281"/>
                  </a:lnTo>
                  <a:lnTo>
                    <a:pt x="129" y="281"/>
                  </a:lnTo>
                  <a:lnTo>
                    <a:pt x="130" y="281"/>
                  </a:lnTo>
                  <a:lnTo>
                    <a:pt x="130" y="280"/>
                  </a:lnTo>
                  <a:lnTo>
                    <a:pt x="131" y="280"/>
                  </a:lnTo>
                  <a:lnTo>
                    <a:pt x="130" y="280"/>
                  </a:lnTo>
                  <a:lnTo>
                    <a:pt x="130" y="281"/>
                  </a:lnTo>
                  <a:lnTo>
                    <a:pt x="129" y="281"/>
                  </a:lnTo>
                  <a:lnTo>
                    <a:pt x="128" y="281"/>
                  </a:lnTo>
                  <a:lnTo>
                    <a:pt x="127" y="281"/>
                  </a:lnTo>
                  <a:lnTo>
                    <a:pt x="128" y="280"/>
                  </a:lnTo>
                  <a:lnTo>
                    <a:pt x="127" y="280"/>
                  </a:lnTo>
                  <a:lnTo>
                    <a:pt x="127" y="281"/>
                  </a:lnTo>
                  <a:lnTo>
                    <a:pt x="127" y="280"/>
                  </a:lnTo>
                  <a:lnTo>
                    <a:pt x="126" y="280"/>
                  </a:lnTo>
                  <a:lnTo>
                    <a:pt x="127" y="280"/>
                  </a:lnTo>
                  <a:lnTo>
                    <a:pt x="128" y="279"/>
                  </a:lnTo>
                  <a:lnTo>
                    <a:pt x="128" y="278"/>
                  </a:lnTo>
                  <a:lnTo>
                    <a:pt x="129" y="278"/>
                  </a:lnTo>
                  <a:lnTo>
                    <a:pt x="130" y="278"/>
                  </a:lnTo>
                  <a:lnTo>
                    <a:pt x="129" y="278"/>
                  </a:lnTo>
                  <a:lnTo>
                    <a:pt x="128" y="278"/>
                  </a:lnTo>
                  <a:lnTo>
                    <a:pt x="127" y="279"/>
                  </a:lnTo>
                  <a:lnTo>
                    <a:pt x="126" y="279"/>
                  </a:lnTo>
                  <a:lnTo>
                    <a:pt x="126" y="280"/>
                  </a:lnTo>
                  <a:lnTo>
                    <a:pt x="126" y="281"/>
                  </a:lnTo>
                  <a:lnTo>
                    <a:pt x="123" y="281"/>
                  </a:lnTo>
                  <a:lnTo>
                    <a:pt x="123" y="280"/>
                  </a:lnTo>
                  <a:lnTo>
                    <a:pt x="124" y="280"/>
                  </a:lnTo>
                  <a:lnTo>
                    <a:pt x="126" y="280"/>
                  </a:lnTo>
                  <a:lnTo>
                    <a:pt x="124" y="280"/>
                  </a:lnTo>
                  <a:lnTo>
                    <a:pt x="126" y="280"/>
                  </a:lnTo>
                  <a:lnTo>
                    <a:pt x="126" y="279"/>
                  </a:lnTo>
                  <a:lnTo>
                    <a:pt x="126" y="280"/>
                  </a:lnTo>
                  <a:lnTo>
                    <a:pt x="124" y="280"/>
                  </a:lnTo>
                  <a:lnTo>
                    <a:pt x="123" y="280"/>
                  </a:lnTo>
                  <a:lnTo>
                    <a:pt x="122" y="280"/>
                  </a:lnTo>
                  <a:lnTo>
                    <a:pt x="123" y="280"/>
                  </a:lnTo>
                  <a:lnTo>
                    <a:pt x="123" y="279"/>
                  </a:lnTo>
                  <a:lnTo>
                    <a:pt x="122" y="280"/>
                  </a:lnTo>
                  <a:lnTo>
                    <a:pt x="122" y="279"/>
                  </a:lnTo>
                  <a:lnTo>
                    <a:pt x="123" y="279"/>
                  </a:lnTo>
                  <a:lnTo>
                    <a:pt x="122" y="279"/>
                  </a:lnTo>
                  <a:lnTo>
                    <a:pt x="122" y="280"/>
                  </a:lnTo>
                  <a:lnTo>
                    <a:pt x="122" y="279"/>
                  </a:lnTo>
                  <a:lnTo>
                    <a:pt x="123" y="279"/>
                  </a:lnTo>
                  <a:lnTo>
                    <a:pt x="124" y="279"/>
                  </a:lnTo>
                  <a:lnTo>
                    <a:pt x="124" y="278"/>
                  </a:lnTo>
                  <a:lnTo>
                    <a:pt x="126" y="278"/>
                  </a:lnTo>
                  <a:lnTo>
                    <a:pt x="124" y="278"/>
                  </a:lnTo>
                  <a:lnTo>
                    <a:pt x="123" y="278"/>
                  </a:lnTo>
                  <a:lnTo>
                    <a:pt x="124" y="278"/>
                  </a:lnTo>
                  <a:lnTo>
                    <a:pt x="126" y="278"/>
                  </a:lnTo>
                  <a:lnTo>
                    <a:pt x="123" y="278"/>
                  </a:lnTo>
                  <a:lnTo>
                    <a:pt x="123" y="277"/>
                  </a:lnTo>
                  <a:lnTo>
                    <a:pt x="122" y="277"/>
                  </a:lnTo>
                  <a:lnTo>
                    <a:pt x="123" y="277"/>
                  </a:lnTo>
                  <a:lnTo>
                    <a:pt x="122" y="277"/>
                  </a:lnTo>
                  <a:lnTo>
                    <a:pt x="121" y="277"/>
                  </a:lnTo>
                  <a:lnTo>
                    <a:pt x="121" y="278"/>
                  </a:lnTo>
                  <a:lnTo>
                    <a:pt x="120" y="278"/>
                  </a:lnTo>
                  <a:lnTo>
                    <a:pt x="120" y="277"/>
                  </a:lnTo>
                  <a:lnTo>
                    <a:pt x="120" y="278"/>
                  </a:lnTo>
                  <a:lnTo>
                    <a:pt x="119" y="278"/>
                  </a:lnTo>
                  <a:lnTo>
                    <a:pt x="119" y="277"/>
                  </a:lnTo>
                  <a:lnTo>
                    <a:pt x="120" y="277"/>
                  </a:lnTo>
                  <a:lnTo>
                    <a:pt x="119" y="277"/>
                  </a:lnTo>
                  <a:lnTo>
                    <a:pt x="117" y="277"/>
                  </a:lnTo>
                  <a:lnTo>
                    <a:pt x="119" y="277"/>
                  </a:lnTo>
                  <a:lnTo>
                    <a:pt x="120" y="277"/>
                  </a:lnTo>
                  <a:lnTo>
                    <a:pt x="121" y="277"/>
                  </a:lnTo>
                  <a:lnTo>
                    <a:pt x="122" y="277"/>
                  </a:lnTo>
                  <a:lnTo>
                    <a:pt x="122" y="275"/>
                  </a:lnTo>
                  <a:lnTo>
                    <a:pt x="124" y="275"/>
                  </a:lnTo>
                  <a:lnTo>
                    <a:pt x="128" y="275"/>
                  </a:lnTo>
                  <a:lnTo>
                    <a:pt x="128" y="274"/>
                  </a:lnTo>
                  <a:lnTo>
                    <a:pt x="126" y="275"/>
                  </a:lnTo>
                  <a:lnTo>
                    <a:pt x="127" y="274"/>
                  </a:lnTo>
                  <a:lnTo>
                    <a:pt x="124" y="275"/>
                  </a:lnTo>
                  <a:lnTo>
                    <a:pt x="122" y="275"/>
                  </a:lnTo>
                  <a:lnTo>
                    <a:pt x="121" y="275"/>
                  </a:lnTo>
                  <a:lnTo>
                    <a:pt x="120" y="275"/>
                  </a:lnTo>
                  <a:lnTo>
                    <a:pt x="119" y="277"/>
                  </a:lnTo>
                  <a:lnTo>
                    <a:pt x="119" y="275"/>
                  </a:lnTo>
                  <a:lnTo>
                    <a:pt x="120" y="275"/>
                  </a:lnTo>
                  <a:lnTo>
                    <a:pt x="119" y="275"/>
                  </a:lnTo>
                  <a:lnTo>
                    <a:pt x="117" y="275"/>
                  </a:lnTo>
                  <a:lnTo>
                    <a:pt x="119" y="275"/>
                  </a:lnTo>
                  <a:lnTo>
                    <a:pt x="119" y="274"/>
                  </a:lnTo>
                  <a:lnTo>
                    <a:pt x="117" y="274"/>
                  </a:lnTo>
                  <a:lnTo>
                    <a:pt x="117" y="275"/>
                  </a:lnTo>
                  <a:lnTo>
                    <a:pt x="116" y="274"/>
                  </a:lnTo>
                  <a:lnTo>
                    <a:pt x="117" y="274"/>
                  </a:lnTo>
                  <a:lnTo>
                    <a:pt x="116" y="274"/>
                  </a:lnTo>
                  <a:lnTo>
                    <a:pt x="117" y="274"/>
                  </a:lnTo>
                  <a:lnTo>
                    <a:pt x="120" y="274"/>
                  </a:lnTo>
                  <a:lnTo>
                    <a:pt x="123" y="274"/>
                  </a:lnTo>
                  <a:lnTo>
                    <a:pt x="124" y="273"/>
                  </a:lnTo>
                  <a:lnTo>
                    <a:pt x="123" y="273"/>
                  </a:lnTo>
                  <a:lnTo>
                    <a:pt x="120" y="274"/>
                  </a:lnTo>
                  <a:lnTo>
                    <a:pt x="121" y="274"/>
                  </a:lnTo>
                  <a:lnTo>
                    <a:pt x="121" y="273"/>
                  </a:lnTo>
                  <a:lnTo>
                    <a:pt x="120" y="273"/>
                  </a:lnTo>
                  <a:lnTo>
                    <a:pt x="120" y="274"/>
                  </a:lnTo>
                  <a:lnTo>
                    <a:pt x="119" y="274"/>
                  </a:lnTo>
                  <a:lnTo>
                    <a:pt x="120" y="273"/>
                  </a:lnTo>
                  <a:lnTo>
                    <a:pt x="120" y="272"/>
                  </a:lnTo>
                  <a:lnTo>
                    <a:pt x="121" y="272"/>
                  </a:lnTo>
                  <a:lnTo>
                    <a:pt x="122" y="272"/>
                  </a:lnTo>
                  <a:lnTo>
                    <a:pt x="122" y="271"/>
                  </a:lnTo>
                  <a:lnTo>
                    <a:pt x="122" y="272"/>
                  </a:lnTo>
                  <a:lnTo>
                    <a:pt x="121" y="272"/>
                  </a:lnTo>
                  <a:lnTo>
                    <a:pt x="120" y="272"/>
                  </a:lnTo>
                  <a:lnTo>
                    <a:pt x="119" y="272"/>
                  </a:lnTo>
                  <a:lnTo>
                    <a:pt x="120" y="272"/>
                  </a:lnTo>
                  <a:lnTo>
                    <a:pt x="120" y="271"/>
                  </a:lnTo>
                  <a:lnTo>
                    <a:pt x="121" y="271"/>
                  </a:lnTo>
                  <a:lnTo>
                    <a:pt x="121" y="270"/>
                  </a:lnTo>
                  <a:lnTo>
                    <a:pt x="122" y="270"/>
                  </a:lnTo>
                  <a:lnTo>
                    <a:pt x="123" y="270"/>
                  </a:lnTo>
                  <a:lnTo>
                    <a:pt x="123" y="268"/>
                  </a:lnTo>
                  <a:lnTo>
                    <a:pt x="124" y="268"/>
                  </a:lnTo>
                  <a:lnTo>
                    <a:pt x="123" y="268"/>
                  </a:lnTo>
                  <a:lnTo>
                    <a:pt x="122" y="268"/>
                  </a:lnTo>
                  <a:lnTo>
                    <a:pt x="120" y="271"/>
                  </a:lnTo>
                  <a:lnTo>
                    <a:pt x="119" y="271"/>
                  </a:lnTo>
                  <a:lnTo>
                    <a:pt x="119" y="272"/>
                  </a:lnTo>
                  <a:lnTo>
                    <a:pt x="117" y="272"/>
                  </a:lnTo>
                  <a:lnTo>
                    <a:pt x="116" y="272"/>
                  </a:lnTo>
                  <a:lnTo>
                    <a:pt x="119" y="270"/>
                  </a:lnTo>
                  <a:lnTo>
                    <a:pt x="120" y="270"/>
                  </a:lnTo>
                  <a:lnTo>
                    <a:pt x="119" y="270"/>
                  </a:lnTo>
                  <a:lnTo>
                    <a:pt x="117" y="270"/>
                  </a:lnTo>
                  <a:lnTo>
                    <a:pt x="117" y="271"/>
                  </a:lnTo>
                  <a:lnTo>
                    <a:pt x="116" y="271"/>
                  </a:lnTo>
                  <a:lnTo>
                    <a:pt x="117" y="270"/>
                  </a:lnTo>
                  <a:lnTo>
                    <a:pt x="116" y="270"/>
                  </a:lnTo>
                  <a:lnTo>
                    <a:pt x="117" y="270"/>
                  </a:lnTo>
                  <a:lnTo>
                    <a:pt x="117" y="268"/>
                  </a:lnTo>
                  <a:lnTo>
                    <a:pt x="119" y="268"/>
                  </a:lnTo>
                  <a:lnTo>
                    <a:pt x="120" y="268"/>
                  </a:lnTo>
                  <a:lnTo>
                    <a:pt x="121" y="268"/>
                  </a:lnTo>
                  <a:lnTo>
                    <a:pt x="122" y="267"/>
                  </a:lnTo>
                  <a:lnTo>
                    <a:pt x="123" y="267"/>
                  </a:lnTo>
                  <a:lnTo>
                    <a:pt x="124" y="267"/>
                  </a:lnTo>
                  <a:lnTo>
                    <a:pt x="123" y="267"/>
                  </a:lnTo>
                  <a:lnTo>
                    <a:pt x="122" y="267"/>
                  </a:lnTo>
                  <a:lnTo>
                    <a:pt x="123" y="266"/>
                  </a:lnTo>
                  <a:lnTo>
                    <a:pt x="122" y="266"/>
                  </a:lnTo>
                  <a:lnTo>
                    <a:pt x="122" y="267"/>
                  </a:lnTo>
                  <a:lnTo>
                    <a:pt x="121" y="267"/>
                  </a:lnTo>
                  <a:lnTo>
                    <a:pt x="122" y="266"/>
                  </a:lnTo>
                  <a:lnTo>
                    <a:pt x="123" y="265"/>
                  </a:lnTo>
                  <a:lnTo>
                    <a:pt x="122" y="265"/>
                  </a:lnTo>
                  <a:lnTo>
                    <a:pt x="122" y="266"/>
                  </a:lnTo>
                  <a:lnTo>
                    <a:pt x="121" y="266"/>
                  </a:lnTo>
                  <a:lnTo>
                    <a:pt x="121" y="267"/>
                  </a:lnTo>
                  <a:lnTo>
                    <a:pt x="120" y="268"/>
                  </a:lnTo>
                  <a:lnTo>
                    <a:pt x="119" y="268"/>
                  </a:lnTo>
                  <a:lnTo>
                    <a:pt x="117" y="268"/>
                  </a:lnTo>
                  <a:lnTo>
                    <a:pt x="117" y="267"/>
                  </a:lnTo>
                  <a:lnTo>
                    <a:pt x="116" y="268"/>
                  </a:lnTo>
                  <a:lnTo>
                    <a:pt x="115" y="268"/>
                  </a:lnTo>
                  <a:lnTo>
                    <a:pt x="114" y="268"/>
                  </a:lnTo>
                  <a:lnTo>
                    <a:pt x="115" y="268"/>
                  </a:lnTo>
                  <a:lnTo>
                    <a:pt x="115" y="267"/>
                  </a:lnTo>
                  <a:lnTo>
                    <a:pt x="116" y="268"/>
                  </a:lnTo>
                  <a:lnTo>
                    <a:pt x="115" y="267"/>
                  </a:lnTo>
                  <a:lnTo>
                    <a:pt x="116" y="267"/>
                  </a:lnTo>
                  <a:lnTo>
                    <a:pt x="117" y="267"/>
                  </a:lnTo>
                  <a:lnTo>
                    <a:pt x="116" y="267"/>
                  </a:lnTo>
                  <a:lnTo>
                    <a:pt x="115" y="267"/>
                  </a:lnTo>
                  <a:lnTo>
                    <a:pt x="115" y="266"/>
                  </a:lnTo>
                  <a:lnTo>
                    <a:pt x="116" y="266"/>
                  </a:lnTo>
                  <a:lnTo>
                    <a:pt x="119" y="267"/>
                  </a:lnTo>
                  <a:lnTo>
                    <a:pt x="117" y="266"/>
                  </a:lnTo>
                  <a:lnTo>
                    <a:pt x="119" y="266"/>
                  </a:lnTo>
                  <a:lnTo>
                    <a:pt x="120" y="266"/>
                  </a:lnTo>
                  <a:lnTo>
                    <a:pt x="119" y="266"/>
                  </a:lnTo>
                  <a:lnTo>
                    <a:pt x="119" y="265"/>
                  </a:lnTo>
                  <a:lnTo>
                    <a:pt x="119" y="266"/>
                  </a:lnTo>
                  <a:lnTo>
                    <a:pt x="117" y="266"/>
                  </a:lnTo>
                  <a:lnTo>
                    <a:pt x="116" y="266"/>
                  </a:lnTo>
                  <a:lnTo>
                    <a:pt x="115" y="266"/>
                  </a:lnTo>
                  <a:lnTo>
                    <a:pt x="116" y="266"/>
                  </a:lnTo>
                  <a:lnTo>
                    <a:pt x="116" y="265"/>
                  </a:lnTo>
                  <a:lnTo>
                    <a:pt x="117" y="265"/>
                  </a:lnTo>
                  <a:lnTo>
                    <a:pt x="119" y="265"/>
                  </a:lnTo>
                  <a:lnTo>
                    <a:pt x="120" y="265"/>
                  </a:lnTo>
                  <a:lnTo>
                    <a:pt x="119" y="265"/>
                  </a:lnTo>
                  <a:lnTo>
                    <a:pt x="117" y="265"/>
                  </a:lnTo>
                  <a:lnTo>
                    <a:pt x="117" y="264"/>
                  </a:lnTo>
                  <a:lnTo>
                    <a:pt x="116" y="265"/>
                  </a:lnTo>
                  <a:lnTo>
                    <a:pt x="115" y="265"/>
                  </a:lnTo>
                  <a:lnTo>
                    <a:pt x="114" y="265"/>
                  </a:lnTo>
                  <a:lnTo>
                    <a:pt x="115" y="264"/>
                  </a:lnTo>
                  <a:lnTo>
                    <a:pt x="114" y="264"/>
                  </a:lnTo>
                  <a:lnTo>
                    <a:pt x="114" y="263"/>
                  </a:lnTo>
                  <a:lnTo>
                    <a:pt x="114" y="264"/>
                  </a:lnTo>
                  <a:lnTo>
                    <a:pt x="113" y="264"/>
                  </a:lnTo>
                  <a:lnTo>
                    <a:pt x="113" y="263"/>
                  </a:lnTo>
                  <a:lnTo>
                    <a:pt x="112" y="263"/>
                  </a:lnTo>
                  <a:lnTo>
                    <a:pt x="111" y="263"/>
                  </a:lnTo>
                  <a:lnTo>
                    <a:pt x="111" y="261"/>
                  </a:lnTo>
                  <a:lnTo>
                    <a:pt x="111" y="260"/>
                  </a:lnTo>
                  <a:lnTo>
                    <a:pt x="112" y="260"/>
                  </a:lnTo>
                  <a:lnTo>
                    <a:pt x="112" y="259"/>
                  </a:lnTo>
                  <a:lnTo>
                    <a:pt x="113" y="259"/>
                  </a:lnTo>
                  <a:lnTo>
                    <a:pt x="113" y="258"/>
                  </a:lnTo>
                  <a:lnTo>
                    <a:pt x="114" y="258"/>
                  </a:lnTo>
                  <a:lnTo>
                    <a:pt x="115" y="257"/>
                  </a:lnTo>
                  <a:lnTo>
                    <a:pt x="116" y="257"/>
                  </a:lnTo>
                  <a:lnTo>
                    <a:pt x="116" y="256"/>
                  </a:lnTo>
                  <a:lnTo>
                    <a:pt x="117" y="256"/>
                  </a:lnTo>
                  <a:lnTo>
                    <a:pt x="116" y="256"/>
                  </a:lnTo>
                  <a:lnTo>
                    <a:pt x="115" y="257"/>
                  </a:lnTo>
                  <a:lnTo>
                    <a:pt x="114" y="257"/>
                  </a:lnTo>
                  <a:lnTo>
                    <a:pt x="113" y="257"/>
                  </a:lnTo>
                  <a:lnTo>
                    <a:pt x="113" y="258"/>
                  </a:lnTo>
                  <a:lnTo>
                    <a:pt x="112" y="258"/>
                  </a:lnTo>
                  <a:lnTo>
                    <a:pt x="113" y="257"/>
                  </a:lnTo>
                  <a:lnTo>
                    <a:pt x="113" y="256"/>
                  </a:lnTo>
                  <a:lnTo>
                    <a:pt x="114" y="256"/>
                  </a:lnTo>
                  <a:lnTo>
                    <a:pt x="114" y="254"/>
                  </a:lnTo>
                  <a:lnTo>
                    <a:pt x="119" y="254"/>
                  </a:lnTo>
                  <a:lnTo>
                    <a:pt x="120" y="253"/>
                  </a:lnTo>
                  <a:lnTo>
                    <a:pt x="119" y="253"/>
                  </a:lnTo>
                  <a:lnTo>
                    <a:pt x="116" y="254"/>
                  </a:lnTo>
                  <a:lnTo>
                    <a:pt x="114" y="254"/>
                  </a:lnTo>
                  <a:lnTo>
                    <a:pt x="113" y="256"/>
                  </a:lnTo>
                  <a:lnTo>
                    <a:pt x="113" y="257"/>
                  </a:lnTo>
                  <a:lnTo>
                    <a:pt x="112" y="257"/>
                  </a:lnTo>
                  <a:lnTo>
                    <a:pt x="111" y="257"/>
                  </a:lnTo>
                  <a:lnTo>
                    <a:pt x="112" y="257"/>
                  </a:lnTo>
                  <a:lnTo>
                    <a:pt x="112" y="256"/>
                  </a:lnTo>
                  <a:lnTo>
                    <a:pt x="113" y="256"/>
                  </a:lnTo>
                  <a:lnTo>
                    <a:pt x="113" y="254"/>
                  </a:lnTo>
                  <a:lnTo>
                    <a:pt x="114" y="254"/>
                  </a:lnTo>
                  <a:lnTo>
                    <a:pt x="115" y="254"/>
                  </a:lnTo>
                  <a:lnTo>
                    <a:pt x="115" y="253"/>
                  </a:lnTo>
                  <a:lnTo>
                    <a:pt x="114" y="253"/>
                  </a:lnTo>
                  <a:lnTo>
                    <a:pt x="113" y="254"/>
                  </a:lnTo>
                  <a:lnTo>
                    <a:pt x="112" y="254"/>
                  </a:lnTo>
                  <a:lnTo>
                    <a:pt x="111" y="254"/>
                  </a:lnTo>
                  <a:lnTo>
                    <a:pt x="109" y="254"/>
                  </a:lnTo>
                  <a:lnTo>
                    <a:pt x="112" y="254"/>
                  </a:lnTo>
                  <a:lnTo>
                    <a:pt x="112" y="253"/>
                  </a:lnTo>
                  <a:lnTo>
                    <a:pt x="111" y="253"/>
                  </a:lnTo>
                  <a:lnTo>
                    <a:pt x="112" y="253"/>
                  </a:lnTo>
                  <a:lnTo>
                    <a:pt x="111" y="253"/>
                  </a:lnTo>
                  <a:lnTo>
                    <a:pt x="112" y="253"/>
                  </a:lnTo>
                  <a:lnTo>
                    <a:pt x="112" y="252"/>
                  </a:lnTo>
                  <a:lnTo>
                    <a:pt x="113" y="252"/>
                  </a:lnTo>
                  <a:lnTo>
                    <a:pt x="113" y="251"/>
                  </a:lnTo>
                  <a:lnTo>
                    <a:pt x="117" y="251"/>
                  </a:lnTo>
                  <a:lnTo>
                    <a:pt x="116" y="251"/>
                  </a:lnTo>
                  <a:lnTo>
                    <a:pt x="114" y="251"/>
                  </a:lnTo>
                  <a:lnTo>
                    <a:pt x="113" y="251"/>
                  </a:lnTo>
                  <a:lnTo>
                    <a:pt x="112" y="251"/>
                  </a:lnTo>
                  <a:lnTo>
                    <a:pt x="111" y="251"/>
                  </a:lnTo>
                  <a:lnTo>
                    <a:pt x="109" y="251"/>
                  </a:lnTo>
                  <a:lnTo>
                    <a:pt x="108" y="252"/>
                  </a:lnTo>
                  <a:lnTo>
                    <a:pt x="107" y="252"/>
                  </a:lnTo>
                  <a:lnTo>
                    <a:pt x="107" y="251"/>
                  </a:lnTo>
                  <a:lnTo>
                    <a:pt x="108" y="251"/>
                  </a:lnTo>
                  <a:lnTo>
                    <a:pt x="109" y="251"/>
                  </a:lnTo>
                  <a:lnTo>
                    <a:pt x="108" y="251"/>
                  </a:lnTo>
                  <a:lnTo>
                    <a:pt x="107" y="251"/>
                  </a:lnTo>
                  <a:lnTo>
                    <a:pt x="107" y="252"/>
                  </a:lnTo>
                  <a:lnTo>
                    <a:pt x="106" y="252"/>
                  </a:lnTo>
                  <a:lnTo>
                    <a:pt x="106" y="251"/>
                  </a:lnTo>
                  <a:lnTo>
                    <a:pt x="107" y="251"/>
                  </a:lnTo>
                  <a:lnTo>
                    <a:pt x="106" y="251"/>
                  </a:lnTo>
                  <a:lnTo>
                    <a:pt x="106" y="250"/>
                  </a:lnTo>
                  <a:lnTo>
                    <a:pt x="107" y="250"/>
                  </a:lnTo>
                  <a:lnTo>
                    <a:pt x="106" y="250"/>
                  </a:lnTo>
                  <a:lnTo>
                    <a:pt x="107" y="249"/>
                  </a:lnTo>
                  <a:lnTo>
                    <a:pt x="109" y="249"/>
                  </a:lnTo>
                  <a:lnTo>
                    <a:pt x="113" y="249"/>
                  </a:lnTo>
                  <a:lnTo>
                    <a:pt x="114" y="249"/>
                  </a:lnTo>
                  <a:lnTo>
                    <a:pt x="115" y="249"/>
                  </a:lnTo>
                  <a:lnTo>
                    <a:pt x="114" y="249"/>
                  </a:lnTo>
                  <a:lnTo>
                    <a:pt x="113" y="249"/>
                  </a:lnTo>
                  <a:lnTo>
                    <a:pt x="111" y="249"/>
                  </a:lnTo>
                  <a:lnTo>
                    <a:pt x="109" y="249"/>
                  </a:lnTo>
                  <a:lnTo>
                    <a:pt x="108" y="249"/>
                  </a:lnTo>
                  <a:lnTo>
                    <a:pt x="107" y="249"/>
                  </a:lnTo>
                  <a:lnTo>
                    <a:pt x="108" y="247"/>
                  </a:lnTo>
                  <a:lnTo>
                    <a:pt x="107" y="247"/>
                  </a:lnTo>
                  <a:lnTo>
                    <a:pt x="107" y="249"/>
                  </a:lnTo>
                  <a:lnTo>
                    <a:pt x="106" y="249"/>
                  </a:lnTo>
                  <a:lnTo>
                    <a:pt x="107" y="247"/>
                  </a:lnTo>
                  <a:lnTo>
                    <a:pt x="106" y="247"/>
                  </a:lnTo>
                  <a:lnTo>
                    <a:pt x="106" y="249"/>
                  </a:lnTo>
                  <a:lnTo>
                    <a:pt x="106" y="247"/>
                  </a:lnTo>
                  <a:lnTo>
                    <a:pt x="107" y="247"/>
                  </a:lnTo>
                  <a:lnTo>
                    <a:pt x="108" y="247"/>
                  </a:lnTo>
                  <a:lnTo>
                    <a:pt x="111" y="246"/>
                  </a:lnTo>
                  <a:lnTo>
                    <a:pt x="112" y="246"/>
                  </a:lnTo>
                  <a:lnTo>
                    <a:pt x="111" y="246"/>
                  </a:lnTo>
                  <a:lnTo>
                    <a:pt x="108" y="246"/>
                  </a:lnTo>
                  <a:lnTo>
                    <a:pt x="107" y="246"/>
                  </a:lnTo>
                  <a:lnTo>
                    <a:pt x="107" y="245"/>
                  </a:lnTo>
                  <a:lnTo>
                    <a:pt x="108" y="245"/>
                  </a:lnTo>
                  <a:lnTo>
                    <a:pt x="109" y="245"/>
                  </a:lnTo>
                  <a:lnTo>
                    <a:pt x="111" y="245"/>
                  </a:lnTo>
                  <a:lnTo>
                    <a:pt x="114" y="245"/>
                  </a:lnTo>
                  <a:lnTo>
                    <a:pt x="115" y="245"/>
                  </a:lnTo>
                  <a:lnTo>
                    <a:pt x="114" y="245"/>
                  </a:lnTo>
                  <a:lnTo>
                    <a:pt x="111" y="245"/>
                  </a:lnTo>
                  <a:lnTo>
                    <a:pt x="109" y="245"/>
                  </a:lnTo>
                  <a:lnTo>
                    <a:pt x="108" y="245"/>
                  </a:lnTo>
                  <a:lnTo>
                    <a:pt x="107" y="245"/>
                  </a:lnTo>
                  <a:lnTo>
                    <a:pt x="107" y="246"/>
                  </a:lnTo>
                  <a:lnTo>
                    <a:pt x="107" y="247"/>
                  </a:lnTo>
                  <a:lnTo>
                    <a:pt x="106" y="246"/>
                  </a:lnTo>
                  <a:lnTo>
                    <a:pt x="105" y="246"/>
                  </a:lnTo>
                  <a:lnTo>
                    <a:pt x="104" y="246"/>
                  </a:lnTo>
                  <a:lnTo>
                    <a:pt x="105" y="246"/>
                  </a:lnTo>
                  <a:lnTo>
                    <a:pt x="106" y="245"/>
                  </a:lnTo>
                  <a:lnTo>
                    <a:pt x="105" y="245"/>
                  </a:lnTo>
                  <a:lnTo>
                    <a:pt x="104" y="244"/>
                  </a:lnTo>
                  <a:lnTo>
                    <a:pt x="105" y="244"/>
                  </a:lnTo>
                  <a:lnTo>
                    <a:pt x="106" y="244"/>
                  </a:lnTo>
                  <a:lnTo>
                    <a:pt x="105" y="244"/>
                  </a:lnTo>
                  <a:lnTo>
                    <a:pt x="104" y="244"/>
                  </a:lnTo>
                  <a:lnTo>
                    <a:pt x="105" y="243"/>
                  </a:lnTo>
                  <a:lnTo>
                    <a:pt x="108" y="243"/>
                  </a:lnTo>
                  <a:lnTo>
                    <a:pt x="109" y="242"/>
                  </a:lnTo>
                  <a:lnTo>
                    <a:pt x="112" y="242"/>
                  </a:lnTo>
                  <a:lnTo>
                    <a:pt x="112" y="240"/>
                  </a:lnTo>
                  <a:lnTo>
                    <a:pt x="111" y="242"/>
                  </a:lnTo>
                  <a:lnTo>
                    <a:pt x="108" y="242"/>
                  </a:lnTo>
                  <a:lnTo>
                    <a:pt x="107" y="243"/>
                  </a:lnTo>
                  <a:lnTo>
                    <a:pt x="106" y="243"/>
                  </a:lnTo>
                  <a:lnTo>
                    <a:pt x="105" y="243"/>
                  </a:lnTo>
                  <a:lnTo>
                    <a:pt x="106" y="242"/>
                  </a:lnTo>
                  <a:lnTo>
                    <a:pt x="106" y="243"/>
                  </a:lnTo>
                  <a:lnTo>
                    <a:pt x="106" y="242"/>
                  </a:lnTo>
                  <a:lnTo>
                    <a:pt x="107" y="242"/>
                  </a:lnTo>
                  <a:lnTo>
                    <a:pt x="106" y="242"/>
                  </a:lnTo>
                  <a:lnTo>
                    <a:pt x="106" y="240"/>
                  </a:lnTo>
                  <a:lnTo>
                    <a:pt x="107" y="240"/>
                  </a:lnTo>
                  <a:lnTo>
                    <a:pt x="106" y="240"/>
                  </a:lnTo>
                  <a:lnTo>
                    <a:pt x="105" y="240"/>
                  </a:lnTo>
                  <a:lnTo>
                    <a:pt x="105" y="239"/>
                  </a:lnTo>
                  <a:lnTo>
                    <a:pt x="107" y="239"/>
                  </a:lnTo>
                  <a:lnTo>
                    <a:pt x="108" y="239"/>
                  </a:lnTo>
                  <a:lnTo>
                    <a:pt x="107" y="239"/>
                  </a:lnTo>
                  <a:lnTo>
                    <a:pt x="108" y="239"/>
                  </a:lnTo>
                  <a:lnTo>
                    <a:pt x="111" y="239"/>
                  </a:lnTo>
                  <a:lnTo>
                    <a:pt x="112" y="239"/>
                  </a:lnTo>
                  <a:lnTo>
                    <a:pt x="112" y="238"/>
                  </a:lnTo>
                  <a:lnTo>
                    <a:pt x="113" y="238"/>
                  </a:lnTo>
                  <a:lnTo>
                    <a:pt x="114" y="238"/>
                  </a:lnTo>
                  <a:lnTo>
                    <a:pt x="115" y="238"/>
                  </a:lnTo>
                  <a:lnTo>
                    <a:pt x="116" y="238"/>
                  </a:lnTo>
                  <a:lnTo>
                    <a:pt x="117" y="238"/>
                  </a:lnTo>
                  <a:lnTo>
                    <a:pt x="119" y="238"/>
                  </a:lnTo>
                  <a:lnTo>
                    <a:pt x="120" y="238"/>
                  </a:lnTo>
                  <a:lnTo>
                    <a:pt x="120" y="237"/>
                  </a:lnTo>
                  <a:lnTo>
                    <a:pt x="121" y="237"/>
                  </a:lnTo>
                  <a:lnTo>
                    <a:pt x="122" y="237"/>
                  </a:lnTo>
                  <a:lnTo>
                    <a:pt x="122" y="238"/>
                  </a:lnTo>
                  <a:lnTo>
                    <a:pt x="122" y="237"/>
                  </a:lnTo>
                  <a:lnTo>
                    <a:pt x="121" y="237"/>
                  </a:lnTo>
                  <a:lnTo>
                    <a:pt x="119" y="237"/>
                  </a:lnTo>
                  <a:lnTo>
                    <a:pt x="117" y="237"/>
                  </a:lnTo>
                  <a:lnTo>
                    <a:pt x="119" y="236"/>
                  </a:lnTo>
                  <a:lnTo>
                    <a:pt x="120" y="236"/>
                  </a:lnTo>
                  <a:lnTo>
                    <a:pt x="120" y="235"/>
                  </a:lnTo>
                  <a:lnTo>
                    <a:pt x="119" y="235"/>
                  </a:lnTo>
                  <a:lnTo>
                    <a:pt x="119" y="236"/>
                  </a:lnTo>
                  <a:lnTo>
                    <a:pt x="117" y="236"/>
                  </a:lnTo>
                  <a:lnTo>
                    <a:pt x="117" y="237"/>
                  </a:lnTo>
                  <a:lnTo>
                    <a:pt x="116" y="237"/>
                  </a:lnTo>
                  <a:lnTo>
                    <a:pt x="115" y="237"/>
                  </a:lnTo>
                  <a:lnTo>
                    <a:pt x="114" y="237"/>
                  </a:lnTo>
                  <a:lnTo>
                    <a:pt x="111" y="238"/>
                  </a:lnTo>
                  <a:lnTo>
                    <a:pt x="107" y="239"/>
                  </a:lnTo>
                  <a:lnTo>
                    <a:pt x="107" y="238"/>
                  </a:lnTo>
                  <a:lnTo>
                    <a:pt x="106" y="238"/>
                  </a:lnTo>
                  <a:lnTo>
                    <a:pt x="105" y="238"/>
                  </a:lnTo>
                  <a:lnTo>
                    <a:pt x="106" y="238"/>
                  </a:lnTo>
                  <a:lnTo>
                    <a:pt x="107" y="238"/>
                  </a:lnTo>
                  <a:lnTo>
                    <a:pt x="108" y="238"/>
                  </a:lnTo>
                  <a:lnTo>
                    <a:pt x="107" y="237"/>
                  </a:lnTo>
                  <a:lnTo>
                    <a:pt x="106" y="237"/>
                  </a:lnTo>
                  <a:lnTo>
                    <a:pt x="105" y="238"/>
                  </a:lnTo>
                  <a:lnTo>
                    <a:pt x="105" y="237"/>
                  </a:lnTo>
                  <a:lnTo>
                    <a:pt x="104" y="237"/>
                  </a:lnTo>
                  <a:lnTo>
                    <a:pt x="105" y="237"/>
                  </a:lnTo>
                  <a:lnTo>
                    <a:pt x="106" y="237"/>
                  </a:lnTo>
                  <a:lnTo>
                    <a:pt x="108" y="237"/>
                  </a:lnTo>
                  <a:lnTo>
                    <a:pt x="109" y="237"/>
                  </a:lnTo>
                  <a:lnTo>
                    <a:pt x="111" y="237"/>
                  </a:lnTo>
                  <a:lnTo>
                    <a:pt x="112" y="237"/>
                  </a:lnTo>
                  <a:lnTo>
                    <a:pt x="113" y="237"/>
                  </a:lnTo>
                  <a:lnTo>
                    <a:pt x="114" y="237"/>
                  </a:lnTo>
                  <a:lnTo>
                    <a:pt x="114" y="236"/>
                  </a:lnTo>
                  <a:lnTo>
                    <a:pt x="113" y="236"/>
                  </a:lnTo>
                  <a:lnTo>
                    <a:pt x="112" y="236"/>
                  </a:lnTo>
                  <a:lnTo>
                    <a:pt x="113" y="236"/>
                  </a:lnTo>
                  <a:lnTo>
                    <a:pt x="114" y="236"/>
                  </a:lnTo>
                  <a:lnTo>
                    <a:pt x="114" y="235"/>
                  </a:lnTo>
                  <a:lnTo>
                    <a:pt x="115" y="235"/>
                  </a:lnTo>
                  <a:lnTo>
                    <a:pt x="115" y="233"/>
                  </a:lnTo>
                  <a:lnTo>
                    <a:pt x="116" y="233"/>
                  </a:lnTo>
                  <a:lnTo>
                    <a:pt x="116" y="235"/>
                  </a:lnTo>
                  <a:lnTo>
                    <a:pt x="117" y="235"/>
                  </a:lnTo>
                  <a:lnTo>
                    <a:pt x="116" y="235"/>
                  </a:lnTo>
                  <a:lnTo>
                    <a:pt x="117" y="233"/>
                  </a:lnTo>
                  <a:lnTo>
                    <a:pt x="119" y="235"/>
                  </a:lnTo>
                  <a:lnTo>
                    <a:pt x="120" y="235"/>
                  </a:lnTo>
                  <a:lnTo>
                    <a:pt x="121" y="235"/>
                  </a:lnTo>
                  <a:lnTo>
                    <a:pt x="122" y="235"/>
                  </a:lnTo>
                  <a:lnTo>
                    <a:pt x="122" y="233"/>
                  </a:lnTo>
                  <a:lnTo>
                    <a:pt x="121" y="233"/>
                  </a:lnTo>
                  <a:lnTo>
                    <a:pt x="120" y="233"/>
                  </a:lnTo>
                  <a:lnTo>
                    <a:pt x="120" y="235"/>
                  </a:lnTo>
                  <a:lnTo>
                    <a:pt x="120" y="233"/>
                  </a:lnTo>
                  <a:lnTo>
                    <a:pt x="117" y="233"/>
                  </a:lnTo>
                  <a:lnTo>
                    <a:pt x="119" y="232"/>
                  </a:lnTo>
                  <a:lnTo>
                    <a:pt x="120" y="232"/>
                  </a:lnTo>
                  <a:lnTo>
                    <a:pt x="119" y="232"/>
                  </a:lnTo>
                  <a:lnTo>
                    <a:pt x="117" y="232"/>
                  </a:lnTo>
                  <a:lnTo>
                    <a:pt x="119" y="232"/>
                  </a:lnTo>
                  <a:lnTo>
                    <a:pt x="117" y="232"/>
                  </a:lnTo>
                  <a:lnTo>
                    <a:pt x="117" y="231"/>
                  </a:lnTo>
                  <a:lnTo>
                    <a:pt x="116" y="231"/>
                  </a:lnTo>
                  <a:lnTo>
                    <a:pt x="115" y="232"/>
                  </a:lnTo>
                  <a:lnTo>
                    <a:pt x="115" y="231"/>
                  </a:lnTo>
                  <a:lnTo>
                    <a:pt x="116" y="231"/>
                  </a:lnTo>
                  <a:lnTo>
                    <a:pt x="117" y="231"/>
                  </a:lnTo>
                  <a:lnTo>
                    <a:pt x="119" y="231"/>
                  </a:lnTo>
                  <a:lnTo>
                    <a:pt x="120" y="231"/>
                  </a:lnTo>
                  <a:lnTo>
                    <a:pt x="121" y="231"/>
                  </a:lnTo>
                  <a:lnTo>
                    <a:pt x="120" y="230"/>
                  </a:lnTo>
                  <a:lnTo>
                    <a:pt x="120" y="231"/>
                  </a:lnTo>
                  <a:lnTo>
                    <a:pt x="119" y="231"/>
                  </a:lnTo>
                  <a:lnTo>
                    <a:pt x="119" y="230"/>
                  </a:lnTo>
                  <a:lnTo>
                    <a:pt x="121" y="230"/>
                  </a:lnTo>
                  <a:lnTo>
                    <a:pt x="122" y="230"/>
                  </a:lnTo>
                  <a:lnTo>
                    <a:pt x="122" y="231"/>
                  </a:lnTo>
                  <a:lnTo>
                    <a:pt x="122" y="232"/>
                  </a:lnTo>
                  <a:lnTo>
                    <a:pt x="123" y="233"/>
                  </a:lnTo>
                  <a:lnTo>
                    <a:pt x="124" y="233"/>
                  </a:lnTo>
                  <a:lnTo>
                    <a:pt x="124" y="235"/>
                  </a:lnTo>
                  <a:lnTo>
                    <a:pt x="126" y="235"/>
                  </a:lnTo>
                  <a:lnTo>
                    <a:pt x="127" y="235"/>
                  </a:lnTo>
                  <a:lnTo>
                    <a:pt x="128" y="236"/>
                  </a:lnTo>
                  <a:lnTo>
                    <a:pt x="128" y="235"/>
                  </a:lnTo>
                  <a:lnTo>
                    <a:pt x="127" y="233"/>
                  </a:lnTo>
                  <a:lnTo>
                    <a:pt x="126" y="233"/>
                  </a:lnTo>
                  <a:lnTo>
                    <a:pt x="124" y="233"/>
                  </a:lnTo>
                  <a:lnTo>
                    <a:pt x="124" y="232"/>
                  </a:lnTo>
                  <a:lnTo>
                    <a:pt x="124" y="231"/>
                  </a:lnTo>
                  <a:lnTo>
                    <a:pt x="126" y="230"/>
                  </a:lnTo>
                  <a:lnTo>
                    <a:pt x="124" y="230"/>
                  </a:lnTo>
                  <a:lnTo>
                    <a:pt x="123" y="230"/>
                  </a:lnTo>
                  <a:lnTo>
                    <a:pt x="124" y="230"/>
                  </a:lnTo>
                  <a:lnTo>
                    <a:pt x="124" y="229"/>
                  </a:lnTo>
                  <a:lnTo>
                    <a:pt x="127" y="228"/>
                  </a:lnTo>
                  <a:lnTo>
                    <a:pt x="126" y="228"/>
                  </a:lnTo>
                  <a:lnTo>
                    <a:pt x="124" y="229"/>
                  </a:lnTo>
                  <a:lnTo>
                    <a:pt x="123" y="229"/>
                  </a:lnTo>
                  <a:lnTo>
                    <a:pt x="123" y="230"/>
                  </a:lnTo>
                  <a:lnTo>
                    <a:pt x="122" y="230"/>
                  </a:lnTo>
                  <a:lnTo>
                    <a:pt x="122" y="229"/>
                  </a:lnTo>
                  <a:lnTo>
                    <a:pt x="121" y="229"/>
                  </a:lnTo>
                  <a:lnTo>
                    <a:pt x="120" y="229"/>
                  </a:lnTo>
                  <a:lnTo>
                    <a:pt x="120" y="228"/>
                  </a:lnTo>
                  <a:lnTo>
                    <a:pt x="120" y="226"/>
                  </a:lnTo>
                  <a:lnTo>
                    <a:pt x="120" y="225"/>
                  </a:lnTo>
                  <a:lnTo>
                    <a:pt x="120" y="224"/>
                  </a:lnTo>
                  <a:lnTo>
                    <a:pt x="121" y="224"/>
                  </a:lnTo>
                  <a:lnTo>
                    <a:pt x="121" y="223"/>
                  </a:lnTo>
                  <a:lnTo>
                    <a:pt x="119" y="224"/>
                  </a:lnTo>
                  <a:lnTo>
                    <a:pt x="119" y="223"/>
                  </a:lnTo>
                  <a:lnTo>
                    <a:pt x="119" y="224"/>
                  </a:lnTo>
                  <a:lnTo>
                    <a:pt x="117" y="225"/>
                  </a:lnTo>
                  <a:lnTo>
                    <a:pt x="119" y="225"/>
                  </a:lnTo>
                  <a:lnTo>
                    <a:pt x="119" y="226"/>
                  </a:lnTo>
                  <a:lnTo>
                    <a:pt x="117" y="226"/>
                  </a:lnTo>
                  <a:lnTo>
                    <a:pt x="119" y="226"/>
                  </a:lnTo>
                  <a:lnTo>
                    <a:pt x="120" y="226"/>
                  </a:lnTo>
                  <a:lnTo>
                    <a:pt x="119" y="226"/>
                  </a:lnTo>
                  <a:lnTo>
                    <a:pt x="120" y="226"/>
                  </a:lnTo>
                  <a:lnTo>
                    <a:pt x="120" y="228"/>
                  </a:lnTo>
                  <a:lnTo>
                    <a:pt x="119" y="228"/>
                  </a:lnTo>
                  <a:lnTo>
                    <a:pt x="120" y="228"/>
                  </a:lnTo>
                  <a:lnTo>
                    <a:pt x="120" y="229"/>
                  </a:lnTo>
                  <a:lnTo>
                    <a:pt x="119" y="229"/>
                  </a:lnTo>
                  <a:lnTo>
                    <a:pt x="120" y="229"/>
                  </a:lnTo>
                  <a:lnTo>
                    <a:pt x="119" y="230"/>
                  </a:lnTo>
                  <a:lnTo>
                    <a:pt x="119" y="229"/>
                  </a:lnTo>
                  <a:lnTo>
                    <a:pt x="116" y="230"/>
                  </a:lnTo>
                  <a:lnTo>
                    <a:pt x="114" y="231"/>
                  </a:lnTo>
                  <a:lnTo>
                    <a:pt x="115" y="231"/>
                  </a:lnTo>
                  <a:lnTo>
                    <a:pt x="114" y="231"/>
                  </a:lnTo>
                  <a:lnTo>
                    <a:pt x="113" y="231"/>
                  </a:lnTo>
                  <a:lnTo>
                    <a:pt x="113" y="230"/>
                  </a:lnTo>
                  <a:lnTo>
                    <a:pt x="114" y="230"/>
                  </a:lnTo>
                  <a:lnTo>
                    <a:pt x="115" y="230"/>
                  </a:lnTo>
                  <a:lnTo>
                    <a:pt x="115" y="229"/>
                  </a:lnTo>
                  <a:lnTo>
                    <a:pt x="114" y="229"/>
                  </a:lnTo>
                  <a:lnTo>
                    <a:pt x="113" y="229"/>
                  </a:lnTo>
                  <a:lnTo>
                    <a:pt x="113" y="230"/>
                  </a:lnTo>
                  <a:lnTo>
                    <a:pt x="112" y="230"/>
                  </a:lnTo>
                  <a:lnTo>
                    <a:pt x="112" y="231"/>
                  </a:lnTo>
                  <a:lnTo>
                    <a:pt x="111" y="231"/>
                  </a:lnTo>
                  <a:lnTo>
                    <a:pt x="109" y="232"/>
                  </a:lnTo>
                  <a:lnTo>
                    <a:pt x="109" y="233"/>
                  </a:lnTo>
                  <a:lnTo>
                    <a:pt x="108" y="233"/>
                  </a:lnTo>
                  <a:lnTo>
                    <a:pt x="107" y="233"/>
                  </a:lnTo>
                  <a:lnTo>
                    <a:pt x="107" y="235"/>
                  </a:lnTo>
                  <a:lnTo>
                    <a:pt x="106" y="235"/>
                  </a:lnTo>
                  <a:lnTo>
                    <a:pt x="106" y="236"/>
                  </a:lnTo>
                  <a:lnTo>
                    <a:pt x="105" y="236"/>
                  </a:lnTo>
                  <a:lnTo>
                    <a:pt x="105" y="237"/>
                  </a:lnTo>
                  <a:lnTo>
                    <a:pt x="104" y="237"/>
                  </a:lnTo>
                  <a:lnTo>
                    <a:pt x="102" y="237"/>
                  </a:lnTo>
                  <a:lnTo>
                    <a:pt x="101" y="237"/>
                  </a:lnTo>
                  <a:lnTo>
                    <a:pt x="100" y="237"/>
                  </a:lnTo>
                  <a:lnTo>
                    <a:pt x="100" y="236"/>
                  </a:lnTo>
                  <a:lnTo>
                    <a:pt x="101" y="236"/>
                  </a:lnTo>
                  <a:lnTo>
                    <a:pt x="101" y="235"/>
                  </a:lnTo>
                  <a:lnTo>
                    <a:pt x="101" y="233"/>
                  </a:lnTo>
                  <a:lnTo>
                    <a:pt x="102" y="233"/>
                  </a:lnTo>
                  <a:lnTo>
                    <a:pt x="102" y="232"/>
                  </a:lnTo>
                  <a:lnTo>
                    <a:pt x="104" y="232"/>
                  </a:lnTo>
                  <a:lnTo>
                    <a:pt x="104" y="231"/>
                  </a:lnTo>
                  <a:lnTo>
                    <a:pt x="104" y="232"/>
                  </a:lnTo>
                  <a:lnTo>
                    <a:pt x="102" y="232"/>
                  </a:lnTo>
                  <a:lnTo>
                    <a:pt x="102" y="231"/>
                  </a:lnTo>
                  <a:lnTo>
                    <a:pt x="104" y="231"/>
                  </a:lnTo>
                  <a:lnTo>
                    <a:pt x="102" y="231"/>
                  </a:lnTo>
                  <a:lnTo>
                    <a:pt x="102" y="230"/>
                  </a:lnTo>
                  <a:lnTo>
                    <a:pt x="104" y="230"/>
                  </a:lnTo>
                  <a:lnTo>
                    <a:pt x="105" y="230"/>
                  </a:lnTo>
                  <a:lnTo>
                    <a:pt x="106" y="229"/>
                  </a:lnTo>
                  <a:lnTo>
                    <a:pt x="107" y="229"/>
                  </a:lnTo>
                  <a:lnTo>
                    <a:pt x="108" y="228"/>
                  </a:lnTo>
                  <a:lnTo>
                    <a:pt x="109" y="228"/>
                  </a:lnTo>
                  <a:lnTo>
                    <a:pt x="111" y="228"/>
                  </a:lnTo>
                  <a:lnTo>
                    <a:pt x="112" y="228"/>
                  </a:lnTo>
                  <a:lnTo>
                    <a:pt x="112" y="226"/>
                  </a:lnTo>
                  <a:lnTo>
                    <a:pt x="113" y="226"/>
                  </a:lnTo>
                  <a:lnTo>
                    <a:pt x="114" y="226"/>
                  </a:lnTo>
                  <a:lnTo>
                    <a:pt x="114" y="225"/>
                  </a:lnTo>
                  <a:lnTo>
                    <a:pt x="114" y="226"/>
                  </a:lnTo>
                  <a:lnTo>
                    <a:pt x="113" y="226"/>
                  </a:lnTo>
                  <a:lnTo>
                    <a:pt x="113" y="225"/>
                  </a:lnTo>
                  <a:lnTo>
                    <a:pt x="113" y="226"/>
                  </a:lnTo>
                  <a:lnTo>
                    <a:pt x="112" y="226"/>
                  </a:lnTo>
                  <a:lnTo>
                    <a:pt x="113" y="226"/>
                  </a:lnTo>
                  <a:lnTo>
                    <a:pt x="112" y="226"/>
                  </a:lnTo>
                  <a:lnTo>
                    <a:pt x="111" y="228"/>
                  </a:lnTo>
                  <a:lnTo>
                    <a:pt x="109" y="228"/>
                  </a:lnTo>
                  <a:lnTo>
                    <a:pt x="108" y="228"/>
                  </a:lnTo>
                  <a:lnTo>
                    <a:pt x="109" y="228"/>
                  </a:lnTo>
                  <a:lnTo>
                    <a:pt x="109" y="226"/>
                  </a:lnTo>
                  <a:lnTo>
                    <a:pt x="111" y="226"/>
                  </a:lnTo>
                  <a:lnTo>
                    <a:pt x="111" y="225"/>
                  </a:lnTo>
                  <a:lnTo>
                    <a:pt x="109" y="225"/>
                  </a:lnTo>
                  <a:lnTo>
                    <a:pt x="109" y="226"/>
                  </a:lnTo>
                  <a:lnTo>
                    <a:pt x="108" y="226"/>
                  </a:lnTo>
                  <a:lnTo>
                    <a:pt x="107" y="228"/>
                  </a:lnTo>
                  <a:lnTo>
                    <a:pt x="108" y="228"/>
                  </a:lnTo>
                  <a:lnTo>
                    <a:pt x="107" y="228"/>
                  </a:lnTo>
                  <a:lnTo>
                    <a:pt x="108" y="228"/>
                  </a:lnTo>
                  <a:lnTo>
                    <a:pt x="107" y="228"/>
                  </a:lnTo>
                  <a:lnTo>
                    <a:pt x="107" y="229"/>
                  </a:lnTo>
                  <a:lnTo>
                    <a:pt x="106" y="229"/>
                  </a:lnTo>
                  <a:lnTo>
                    <a:pt x="105" y="229"/>
                  </a:lnTo>
                  <a:lnTo>
                    <a:pt x="104" y="229"/>
                  </a:lnTo>
                  <a:lnTo>
                    <a:pt x="105" y="229"/>
                  </a:lnTo>
                  <a:lnTo>
                    <a:pt x="106" y="229"/>
                  </a:lnTo>
                  <a:lnTo>
                    <a:pt x="106" y="228"/>
                  </a:lnTo>
                  <a:lnTo>
                    <a:pt x="105" y="228"/>
                  </a:lnTo>
                  <a:lnTo>
                    <a:pt x="104" y="229"/>
                  </a:lnTo>
                  <a:lnTo>
                    <a:pt x="102" y="229"/>
                  </a:lnTo>
                  <a:lnTo>
                    <a:pt x="104" y="229"/>
                  </a:lnTo>
                  <a:lnTo>
                    <a:pt x="104" y="228"/>
                  </a:lnTo>
                  <a:lnTo>
                    <a:pt x="105" y="226"/>
                  </a:lnTo>
                  <a:lnTo>
                    <a:pt x="106" y="226"/>
                  </a:lnTo>
                  <a:lnTo>
                    <a:pt x="105" y="226"/>
                  </a:lnTo>
                  <a:lnTo>
                    <a:pt x="106" y="226"/>
                  </a:lnTo>
                  <a:lnTo>
                    <a:pt x="106" y="225"/>
                  </a:lnTo>
                  <a:lnTo>
                    <a:pt x="105" y="225"/>
                  </a:lnTo>
                  <a:lnTo>
                    <a:pt x="105" y="226"/>
                  </a:lnTo>
                  <a:lnTo>
                    <a:pt x="105" y="225"/>
                  </a:lnTo>
                  <a:lnTo>
                    <a:pt x="104" y="225"/>
                  </a:lnTo>
                  <a:lnTo>
                    <a:pt x="104" y="224"/>
                  </a:lnTo>
                  <a:lnTo>
                    <a:pt x="105" y="224"/>
                  </a:lnTo>
                  <a:lnTo>
                    <a:pt x="106" y="224"/>
                  </a:lnTo>
                  <a:lnTo>
                    <a:pt x="105" y="224"/>
                  </a:lnTo>
                  <a:lnTo>
                    <a:pt x="105" y="223"/>
                  </a:lnTo>
                  <a:lnTo>
                    <a:pt x="106" y="223"/>
                  </a:lnTo>
                  <a:lnTo>
                    <a:pt x="107" y="222"/>
                  </a:lnTo>
                  <a:lnTo>
                    <a:pt x="108" y="222"/>
                  </a:lnTo>
                  <a:lnTo>
                    <a:pt x="107" y="222"/>
                  </a:lnTo>
                  <a:lnTo>
                    <a:pt x="106" y="223"/>
                  </a:lnTo>
                  <a:lnTo>
                    <a:pt x="105" y="223"/>
                  </a:lnTo>
                  <a:lnTo>
                    <a:pt x="106" y="223"/>
                  </a:lnTo>
                  <a:lnTo>
                    <a:pt x="106" y="222"/>
                  </a:lnTo>
                  <a:lnTo>
                    <a:pt x="105" y="222"/>
                  </a:lnTo>
                  <a:lnTo>
                    <a:pt x="104" y="222"/>
                  </a:lnTo>
                  <a:lnTo>
                    <a:pt x="104" y="223"/>
                  </a:lnTo>
                  <a:lnTo>
                    <a:pt x="102" y="223"/>
                  </a:lnTo>
                  <a:lnTo>
                    <a:pt x="101" y="223"/>
                  </a:lnTo>
                  <a:lnTo>
                    <a:pt x="102" y="223"/>
                  </a:lnTo>
                  <a:lnTo>
                    <a:pt x="102" y="222"/>
                  </a:lnTo>
                  <a:lnTo>
                    <a:pt x="104" y="222"/>
                  </a:lnTo>
                  <a:lnTo>
                    <a:pt x="102" y="222"/>
                  </a:lnTo>
                  <a:lnTo>
                    <a:pt x="102" y="221"/>
                  </a:lnTo>
                  <a:lnTo>
                    <a:pt x="104" y="221"/>
                  </a:lnTo>
                  <a:lnTo>
                    <a:pt x="105" y="221"/>
                  </a:lnTo>
                  <a:lnTo>
                    <a:pt x="106" y="221"/>
                  </a:lnTo>
                  <a:lnTo>
                    <a:pt x="107" y="219"/>
                  </a:lnTo>
                  <a:lnTo>
                    <a:pt x="108" y="219"/>
                  </a:lnTo>
                  <a:lnTo>
                    <a:pt x="109" y="219"/>
                  </a:lnTo>
                  <a:lnTo>
                    <a:pt x="109" y="218"/>
                  </a:lnTo>
                  <a:lnTo>
                    <a:pt x="111" y="218"/>
                  </a:lnTo>
                  <a:lnTo>
                    <a:pt x="112" y="218"/>
                  </a:lnTo>
                  <a:lnTo>
                    <a:pt x="113" y="218"/>
                  </a:lnTo>
                  <a:lnTo>
                    <a:pt x="112" y="217"/>
                  </a:lnTo>
                  <a:lnTo>
                    <a:pt x="111" y="217"/>
                  </a:lnTo>
                  <a:lnTo>
                    <a:pt x="112" y="217"/>
                  </a:lnTo>
                  <a:lnTo>
                    <a:pt x="113" y="217"/>
                  </a:lnTo>
                  <a:lnTo>
                    <a:pt x="113" y="216"/>
                  </a:lnTo>
                  <a:lnTo>
                    <a:pt x="114" y="216"/>
                  </a:lnTo>
                  <a:lnTo>
                    <a:pt x="116" y="216"/>
                  </a:lnTo>
                  <a:lnTo>
                    <a:pt x="120" y="216"/>
                  </a:lnTo>
                  <a:lnTo>
                    <a:pt x="121" y="216"/>
                  </a:lnTo>
                  <a:lnTo>
                    <a:pt x="122" y="216"/>
                  </a:lnTo>
                  <a:lnTo>
                    <a:pt x="123" y="216"/>
                  </a:lnTo>
                  <a:lnTo>
                    <a:pt x="123" y="217"/>
                  </a:lnTo>
                  <a:lnTo>
                    <a:pt x="124" y="217"/>
                  </a:lnTo>
                  <a:lnTo>
                    <a:pt x="126" y="216"/>
                  </a:lnTo>
                  <a:lnTo>
                    <a:pt x="124" y="216"/>
                  </a:lnTo>
                  <a:lnTo>
                    <a:pt x="123" y="216"/>
                  </a:lnTo>
                  <a:lnTo>
                    <a:pt x="124" y="216"/>
                  </a:lnTo>
                  <a:lnTo>
                    <a:pt x="123" y="216"/>
                  </a:lnTo>
                  <a:lnTo>
                    <a:pt x="122" y="216"/>
                  </a:lnTo>
                  <a:lnTo>
                    <a:pt x="122" y="215"/>
                  </a:lnTo>
                  <a:lnTo>
                    <a:pt x="121" y="215"/>
                  </a:lnTo>
                  <a:lnTo>
                    <a:pt x="119" y="215"/>
                  </a:lnTo>
                  <a:lnTo>
                    <a:pt x="116" y="215"/>
                  </a:lnTo>
                  <a:lnTo>
                    <a:pt x="111" y="217"/>
                  </a:lnTo>
                  <a:lnTo>
                    <a:pt x="111" y="218"/>
                  </a:lnTo>
                  <a:lnTo>
                    <a:pt x="109" y="218"/>
                  </a:lnTo>
                  <a:lnTo>
                    <a:pt x="108" y="219"/>
                  </a:lnTo>
                  <a:lnTo>
                    <a:pt x="107" y="219"/>
                  </a:lnTo>
                  <a:lnTo>
                    <a:pt x="106" y="219"/>
                  </a:lnTo>
                  <a:lnTo>
                    <a:pt x="105" y="219"/>
                  </a:lnTo>
                  <a:lnTo>
                    <a:pt x="104" y="221"/>
                  </a:lnTo>
                  <a:lnTo>
                    <a:pt x="104" y="219"/>
                  </a:lnTo>
                  <a:lnTo>
                    <a:pt x="105" y="219"/>
                  </a:lnTo>
                  <a:lnTo>
                    <a:pt x="105" y="218"/>
                  </a:lnTo>
                  <a:lnTo>
                    <a:pt x="104" y="219"/>
                  </a:lnTo>
                  <a:lnTo>
                    <a:pt x="102" y="219"/>
                  </a:lnTo>
                  <a:lnTo>
                    <a:pt x="104" y="219"/>
                  </a:lnTo>
                  <a:lnTo>
                    <a:pt x="104" y="218"/>
                  </a:lnTo>
                  <a:lnTo>
                    <a:pt x="102" y="218"/>
                  </a:lnTo>
                  <a:lnTo>
                    <a:pt x="104" y="218"/>
                  </a:lnTo>
                  <a:lnTo>
                    <a:pt x="105" y="218"/>
                  </a:lnTo>
                  <a:lnTo>
                    <a:pt x="105" y="217"/>
                  </a:lnTo>
                  <a:lnTo>
                    <a:pt x="104" y="217"/>
                  </a:lnTo>
                  <a:lnTo>
                    <a:pt x="104" y="218"/>
                  </a:lnTo>
                  <a:lnTo>
                    <a:pt x="102" y="218"/>
                  </a:lnTo>
                  <a:lnTo>
                    <a:pt x="102" y="219"/>
                  </a:lnTo>
                  <a:lnTo>
                    <a:pt x="101" y="219"/>
                  </a:lnTo>
                  <a:lnTo>
                    <a:pt x="101" y="218"/>
                  </a:lnTo>
                  <a:lnTo>
                    <a:pt x="102" y="218"/>
                  </a:lnTo>
                  <a:lnTo>
                    <a:pt x="102" y="217"/>
                  </a:lnTo>
                  <a:lnTo>
                    <a:pt x="101" y="218"/>
                  </a:lnTo>
                  <a:lnTo>
                    <a:pt x="101" y="217"/>
                  </a:lnTo>
                  <a:lnTo>
                    <a:pt x="104" y="217"/>
                  </a:lnTo>
                  <a:lnTo>
                    <a:pt x="105" y="217"/>
                  </a:lnTo>
                  <a:lnTo>
                    <a:pt x="105" y="216"/>
                  </a:lnTo>
                  <a:lnTo>
                    <a:pt x="104" y="217"/>
                  </a:lnTo>
                  <a:lnTo>
                    <a:pt x="102" y="217"/>
                  </a:lnTo>
                  <a:lnTo>
                    <a:pt x="102" y="216"/>
                  </a:lnTo>
                  <a:lnTo>
                    <a:pt x="104" y="216"/>
                  </a:lnTo>
                  <a:lnTo>
                    <a:pt x="104" y="215"/>
                  </a:lnTo>
                  <a:lnTo>
                    <a:pt x="102" y="216"/>
                  </a:lnTo>
                  <a:lnTo>
                    <a:pt x="101" y="217"/>
                  </a:lnTo>
                  <a:lnTo>
                    <a:pt x="101" y="216"/>
                  </a:lnTo>
                  <a:lnTo>
                    <a:pt x="100" y="217"/>
                  </a:lnTo>
                  <a:lnTo>
                    <a:pt x="98" y="217"/>
                  </a:lnTo>
                  <a:lnTo>
                    <a:pt x="98" y="216"/>
                  </a:lnTo>
                  <a:lnTo>
                    <a:pt x="99" y="216"/>
                  </a:lnTo>
                  <a:lnTo>
                    <a:pt x="100" y="216"/>
                  </a:lnTo>
                  <a:lnTo>
                    <a:pt x="101" y="215"/>
                  </a:lnTo>
                  <a:lnTo>
                    <a:pt x="102" y="215"/>
                  </a:lnTo>
                  <a:lnTo>
                    <a:pt x="101" y="215"/>
                  </a:lnTo>
                  <a:lnTo>
                    <a:pt x="100" y="215"/>
                  </a:lnTo>
                  <a:lnTo>
                    <a:pt x="99" y="216"/>
                  </a:lnTo>
                  <a:lnTo>
                    <a:pt x="98" y="216"/>
                  </a:lnTo>
                  <a:lnTo>
                    <a:pt x="99" y="215"/>
                  </a:lnTo>
                  <a:lnTo>
                    <a:pt x="100" y="215"/>
                  </a:lnTo>
                  <a:lnTo>
                    <a:pt x="100" y="214"/>
                  </a:lnTo>
                  <a:lnTo>
                    <a:pt x="101" y="214"/>
                  </a:lnTo>
                  <a:lnTo>
                    <a:pt x="102" y="214"/>
                  </a:lnTo>
                  <a:lnTo>
                    <a:pt x="104" y="214"/>
                  </a:lnTo>
                  <a:lnTo>
                    <a:pt x="105" y="212"/>
                  </a:lnTo>
                  <a:lnTo>
                    <a:pt x="105" y="214"/>
                  </a:lnTo>
                  <a:lnTo>
                    <a:pt x="106" y="214"/>
                  </a:lnTo>
                  <a:lnTo>
                    <a:pt x="107" y="214"/>
                  </a:lnTo>
                  <a:lnTo>
                    <a:pt x="108" y="214"/>
                  </a:lnTo>
                  <a:lnTo>
                    <a:pt x="108" y="215"/>
                  </a:lnTo>
                  <a:lnTo>
                    <a:pt x="108" y="214"/>
                  </a:lnTo>
                  <a:lnTo>
                    <a:pt x="109" y="214"/>
                  </a:lnTo>
                  <a:lnTo>
                    <a:pt x="108" y="214"/>
                  </a:lnTo>
                  <a:lnTo>
                    <a:pt x="109" y="214"/>
                  </a:lnTo>
                  <a:lnTo>
                    <a:pt x="109" y="212"/>
                  </a:lnTo>
                  <a:lnTo>
                    <a:pt x="113" y="212"/>
                  </a:lnTo>
                  <a:lnTo>
                    <a:pt x="114" y="212"/>
                  </a:lnTo>
                  <a:lnTo>
                    <a:pt x="114" y="214"/>
                  </a:lnTo>
                  <a:lnTo>
                    <a:pt x="115" y="212"/>
                  </a:lnTo>
                  <a:lnTo>
                    <a:pt x="114" y="212"/>
                  </a:lnTo>
                  <a:lnTo>
                    <a:pt x="114" y="211"/>
                  </a:lnTo>
                  <a:lnTo>
                    <a:pt x="115" y="211"/>
                  </a:lnTo>
                  <a:lnTo>
                    <a:pt x="112" y="212"/>
                  </a:lnTo>
                  <a:lnTo>
                    <a:pt x="111" y="212"/>
                  </a:lnTo>
                  <a:lnTo>
                    <a:pt x="109" y="212"/>
                  </a:lnTo>
                  <a:lnTo>
                    <a:pt x="108" y="214"/>
                  </a:lnTo>
                  <a:lnTo>
                    <a:pt x="106" y="214"/>
                  </a:lnTo>
                  <a:lnTo>
                    <a:pt x="106" y="212"/>
                  </a:lnTo>
                  <a:lnTo>
                    <a:pt x="107" y="212"/>
                  </a:lnTo>
                  <a:lnTo>
                    <a:pt x="106" y="212"/>
                  </a:lnTo>
                  <a:lnTo>
                    <a:pt x="105" y="212"/>
                  </a:lnTo>
                  <a:lnTo>
                    <a:pt x="104" y="212"/>
                  </a:lnTo>
                  <a:lnTo>
                    <a:pt x="102" y="214"/>
                  </a:lnTo>
                  <a:lnTo>
                    <a:pt x="101" y="214"/>
                  </a:lnTo>
                  <a:lnTo>
                    <a:pt x="99" y="214"/>
                  </a:lnTo>
                  <a:lnTo>
                    <a:pt x="98" y="214"/>
                  </a:lnTo>
                  <a:lnTo>
                    <a:pt x="99" y="214"/>
                  </a:lnTo>
                  <a:lnTo>
                    <a:pt x="100" y="212"/>
                  </a:lnTo>
                  <a:lnTo>
                    <a:pt x="104" y="211"/>
                  </a:lnTo>
                  <a:lnTo>
                    <a:pt x="102" y="211"/>
                  </a:lnTo>
                  <a:lnTo>
                    <a:pt x="101" y="212"/>
                  </a:lnTo>
                  <a:lnTo>
                    <a:pt x="100" y="212"/>
                  </a:lnTo>
                  <a:lnTo>
                    <a:pt x="99" y="212"/>
                  </a:lnTo>
                  <a:lnTo>
                    <a:pt x="98" y="212"/>
                  </a:lnTo>
                  <a:lnTo>
                    <a:pt x="98" y="214"/>
                  </a:lnTo>
                  <a:lnTo>
                    <a:pt x="97" y="214"/>
                  </a:lnTo>
                  <a:lnTo>
                    <a:pt x="97" y="212"/>
                  </a:lnTo>
                  <a:lnTo>
                    <a:pt x="98" y="212"/>
                  </a:lnTo>
                  <a:lnTo>
                    <a:pt x="99" y="212"/>
                  </a:lnTo>
                  <a:lnTo>
                    <a:pt x="100" y="211"/>
                  </a:lnTo>
                  <a:lnTo>
                    <a:pt x="99" y="212"/>
                  </a:lnTo>
                  <a:lnTo>
                    <a:pt x="99" y="211"/>
                  </a:lnTo>
                  <a:lnTo>
                    <a:pt x="98" y="211"/>
                  </a:lnTo>
                  <a:lnTo>
                    <a:pt x="97" y="211"/>
                  </a:lnTo>
                  <a:lnTo>
                    <a:pt x="98" y="211"/>
                  </a:lnTo>
                  <a:lnTo>
                    <a:pt x="101" y="210"/>
                  </a:lnTo>
                  <a:lnTo>
                    <a:pt x="102" y="210"/>
                  </a:lnTo>
                  <a:lnTo>
                    <a:pt x="106" y="209"/>
                  </a:lnTo>
                  <a:lnTo>
                    <a:pt x="106" y="208"/>
                  </a:lnTo>
                  <a:lnTo>
                    <a:pt x="107" y="208"/>
                  </a:lnTo>
                  <a:lnTo>
                    <a:pt x="109" y="207"/>
                  </a:lnTo>
                  <a:lnTo>
                    <a:pt x="111" y="207"/>
                  </a:lnTo>
                  <a:lnTo>
                    <a:pt x="112" y="205"/>
                  </a:lnTo>
                  <a:lnTo>
                    <a:pt x="114" y="205"/>
                  </a:lnTo>
                  <a:lnTo>
                    <a:pt x="115" y="205"/>
                  </a:lnTo>
                  <a:lnTo>
                    <a:pt x="115" y="204"/>
                  </a:lnTo>
                  <a:lnTo>
                    <a:pt x="116" y="204"/>
                  </a:lnTo>
                  <a:lnTo>
                    <a:pt x="117" y="203"/>
                  </a:lnTo>
                  <a:lnTo>
                    <a:pt x="119" y="203"/>
                  </a:lnTo>
                  <a:lnTo>
                    <a:pt x="120" y="202"/>
                  </a:lnTo>
                  <a:lnTo>
                    <a:pt x="122" y="202"/>
                  </a:lnTo>
                  <a:lnTo>
                    <a:pt x="121" y="202"/>
                  </a:lnTo>
                  <a:lnTo>
                    <a:pt x="122" y="202"/>
                  </a:lnTo>
                  <a:lnTo>
                    <a:pt x="123" y="201"/>
                  </a:lnTo>
                  <a:lnTo>
                    <a:pt x="124" y="201"/>
                  </a:lnTo>
                  <a:lnTo>
                    <a:pt x="126" y="201"/>
                  </a:lnTo>
                  <a:lnTo>
                    <a:pt x="127" y="201"/>
                  </a:lnTo>
                  <a:lnTo>
                    <a:pt x="126" y="201"/>
                  </a:lnTo>
                  <a:lnTo>
                    <a:pt x="127" y="200"/>
                  </a:lnTo>
                  <a:lnTo>
                    <a:pt x="128" y="201"/>
                  </a:lnTo>
                  <a:lnTo>
                    <a:pt x="130" y="201"/>
                  </a:lnTo>
                  <a:lnTo>
                    <a:pt x="131" y="201"/>
                  </a:lnTo>
                  <a:lnTo>
                    <a:pt x="134" y="201"/>
                  </a:lnTo>
                  <a:lnTo>
                    <a:pt x="131" y="201"/>
                  </a:lnTo>
                  <a:lnTo>
                    <a:pt x="131" y="200"/>
                  </a:lnTo>
                  <a:lnTo>
                    <a:pt x="130" y="201"/>
                  </a:lnTo>
                  <a:lnTo>
                    <a:pt x="128" y="200"/>
                  </a:lnTo>
                  <a:lnTo>
                    <a:pt x="129" y="198"/>
                  </a:lnTo>
                  <a:lnTo>
                    <a:pt x="130" y="198"/>
                  </a:lnTo>
                  <a:lnTo>
                    <a:pt x="131" y="198"/>
                  </a:lnTo>
                  <a:lnTo>
                    <a:pt x="133" y="198"/>
                  </a:lnTo>
                  <a:lnTo>
                    <a:pt x="134" y="198"/>
                  </a:lnTo>
                  <a:lnTo>
                    <a:pt x="136" y="198"/>
                  </a:lnTo>
                  <a:lnTo>
                    <a:pt x="137" y="198"/>
                  </a:lnTo>
                  <a:lnTo>
                    <a:pt x="138" y="198"/>
                  </a:lnTo>
                  <a:lnTo>
                    <a:pt x="137" y="198"/>
                  </a:lnTo>
                  <a:lnTo>
                    <a:pt x="136" y="198"/>
                  </a:lnTo>
                  <a:lnTo>
                    <a:pt x="135" y="198"/>
                  </a:lnTo>
                  <a:lnTo>
                    <a:pt x="134" y="198"/>
                  </a:lnTo>
                  <a:lnTo>
                    <a:pt x="133" y="198"/>
                  </a:lnTo>
                  <a:lnTo>
                    <a:pt x="133" y="197"/>
                  </a:lnTo>
                  <a:lnTo>
                    <a:pt x="134" y="198"/>
                  </a:lnTo>
                  <a:lnTo>
                    <a:pt x="136" y="197"/>
                  </a:lnTo>
                  <a:lnTo>
                    <a:pt x="133" y="198"/>
                  </a:lnTo>
                  <a:lnTo>
                    <a:pt x="131" y="198"/>
                  </a:lnTo>
                  <a:lnTo>
                    <a:pt x="130" y="198"/>
                  </a:lnTo>
                  <a:lnTo>
                    <a:pt x="129" y="198"/>
                  </a:lnTo>
                  <a:lnTo>
                    <a:pt x="127" y="200"/>
                  </a:lnTo>
                  <a:lnTo>
                    <a:pt x="126" y="200"/>
                  </a:lnTo>
                  <a:lnTo>
                    <a:pt x="124" y="200"/>
                  </a:lnTo>
                  <a:lnTo>
                    <a:pt x="123" y="201"/>
                  </a:lnTo>
                  <a:lnTo>
                    <a:pt x="122" y="201"/>
                  </a:lnTo>
                  <a:lnTo>
                    <a:pt x="120" y="202"/>
                  </a:lnTo>
                  <a:lnTo>
                    <a:pt x="116" y="203"/>
                  </a:lnTo>
                  <a:lnTo>
                    <a:pt x="115" y="203"/>
                  </a:lnTo>
                  <a:lnTo>
                    <a:pt x="114" y="204"/>
                  </a:lnTo>
                  <a:lnTo>
                    <a:pt x="114" y="205"/>
                  </a:lnTo>
                  <a:lnTo>
                    <a:pt x="112" y="205"/>
                  </a:lnTo>
                  <a:lnTo>
                    <a:pt x="107" y="208"/>
                  </a:lnTo>
                  <a:lnTo>
                    <a:pt x="105" y="209"/>
                  </a:lnTo>
                  <a:lnTo>
                    <a:pt x="102" y="209"/>
                  </a:lnTo>
                  <a:lnTo>
                    <a:pt x="99" y="210"/>
                  </a:lnTo>
                  <a:lnTo>
                    <a:pt x="98" y="211"/>
                  </a:lnTo>
                  <a:lnTo>
                    <a:pt x="97" y="210"/>
                  </a:lnTo>
                  <a:lnTo>
                    <a:pt x="95" y="210"/>
                  </a:lnTo>
                  <a:lnTo>
                    <a:pt x="97" y="210"/>
                  </a:lnTo>
                  <a:lnTo>
                    <a:pt x="98" y="210"/>
                  </a:lnTo>
                  <a:lnTo>
                    <a:pt x="95" y="210"/>
                  </a:lnTo>
                  <a:lnTo>
                    <a:pt x="97" y="210"/>
                  </a:lnTo>
                  <a:lnTo>
                    <a:pt x="97" y="209"/>
                  </a:lnTo>
                  <a:lnTo>
                    <a:pt x="98" y="209"/>
                  </a:lnTo>
                  <a:lnTo>
                    <a:pt x="100" y="209"/>
                  </a:lnTo>
                  <a:lnTo>
                    <a:pt x="102" y="208"/>
                  </a:lnTo>
                  <a:lnTo>
                    <a:pt x="101" y="208"/>
                  </a:lnTo>
                  <a:lnTo>
                    <a:pt x="100" y="208"/>
                  </a:lnTo>
                  <a:lnTo>
                    <a:pt x="99" y="209"/>
                  </a:lnTo>
                  <a:lnTo>
                    <a:pt x="98" y="209"/>
                  </a:lnTo>
                  <a:lnTo>
                    <a:pt x="97" y="209"/>
                  </a:lnTo>
                  <a:lnTo>
                    <a:pt x="97" y="208"/>
                  </a:lnTo>
                  <a:lnTo>
                    <a:pt x="97" y="207"/>
                  </a:lnTo>
                  <a:lnTo>
                    <a:pt x="98" y="207"/>
                  </a:lnTo>
                  <a:lnTo>
                    <a:pt x="99" y="205"/>
                  </a:lnTo>
                  <a:lnTo>
                    <a:pt x="98" y="205"/>
                  </a:lnTo>
                  <a:lnTo>
                    <a:pt x="98" y="207"/>
                  </a:lnTo>
                  <a:lnTo>
                    <a:pt x="98" y="205"/>
                  </a:lnTo>
                  <a:lnTo>
                    <a:pt x="99" y="205"/>
                  </a:lnTo>
                  <a:lnTo>
                    <a:pt x="98" y="205"/>
                  </a:lnTo>
                  <a:lnTo>
                    <a:pt x="99" y="205"/>
                  </a:lnTo>
                  <a:lnTo>
                    <a:pt x="100" y="205"/>
                  </a:lnTo>
                  <a:lnTo>
                    <a:pt x="101" y="204"/>
                  </a:lnTo>
                  <a:lnTo>
                    <a:pt x="101" y="205"/>
                  </a:lnTo>
                  <a:lnTo>
                    <a:pt x="102" y="205"/>
                  </a:lnTo>
                  <a:lnTo>
                    <a:pt x="101" y="205"/>
                  </a:lnTo>
                  <a:lnTo>
                    <a:pt x="102" y="205"/>
                  </a:lnTo>
                  <a:lnTo>
                    <a:pt x="104" y="205"/>
                  </a:lnTo>
                  <a:lnTo>
                    <a:pt x="106" y="204"/>
                  </a:lnTo>
                  <a:lnTo>
                    <a:pt x="107" y="204"/>
                  </a:lnTo>
                  <a:lnTo>
                    <a:pt x="111" y="205"/>
                  </a:lnTo>
                  <a:lnTo>
                    <a:pt x="111" y="204"/>
                  </a:lnTo>
                  <a:lnTo>
                    <a:pt x="109" y="204"/>
                  </a:lnTo>
                  <a:lnTo>
                    <a:pt x="108" y="204"/>
                  </a:lnTo>
                  <a:lnTo>
                    <a:pt x="107" y="204"/>
                  </a:lnTo>
                  <a:lnTo>
                    <a:pt x="105" y="204"/>
                  </a:lnTo>
                  <a:lnTo>
                    <a:pt x="104" y="204"/>
                  </a:lnTo>
                  <a:lnTo>
                    <a:pt x="102" y="204"/>
                  </a:lnTo>
                  <a:lnTo>
                    <a:pt x="101" y="204"/>
                  </a:lnTo>
                  <a:lnTo>
                    <a:pt x="100" y="204"/>
                  </a:lnTo>
                  <a:lnTo>
                    <a:pt x="101" y="204"/>
                  </a:lnTo>
                  <a:lnTo>
                    <a:pt x="102" y="203"/>
                  </a:lnTo>
                  <a:lnTo>
                    <a:pt x="101" y="203"/>
                  </a:lnTo>
                  <a:lnTo>
                    <a:pt x="101" y="204"/>
                  </a:lnTo>
                  <a:lnTo>
                    <a:pt x="101" y="203"/>
                  </a:lnTo>
                  <a:lnTo>
                    <a:pt x="100" y="204"/>
                  </a:lnTo>
                  <a:lnTo>
                    <a:pt x="101" y="203"/>
                  </a:lnTo>
                  <a:lnTo>
                    <a:pt x="102" y="203"/>
                  </a:lnTo>
                  <a:lnTo>
                    <a:pt x="104" y="203"/>
                  </a:lnTo>
                  <a:lnTo>
                    <a:pt x="105" y="203"/>
                  </a:lnTo>
                  <a:lnTo>
                    <a:pt x="107" y="203"/>
                  </a:lnTo>
                  <a:lnTo>
                    <a:pt x="108" y="202"/>
                  </a:lnTo>
                  <a:lnTo>
                    <a:pt x="109" y="203"/>
                  </a:lnTo>
                  <a:lnTo>
                    <a:pt x="109" y="202"/>
                  </a:lnTo>
                  <a:lnTo>
                    <a:pt x="111" y="202"/>
                  </a:lnTo>
                  <a:lnTo>
                    <a:pt x="109" y="202"/>
                  </a:lnTo>
                  <a:lnTo>
                    <a:pt x="108" y="202"/>
                  </a:lnTo>
                  <a:lnTo>
                    <a:pt x="106" y="202"/>
                  </a:lnTo>
                  <a:lnTo>
                    <a:pt x="105" y="202"/>
                  </a:lnTo>
                  <a:lnTo>
                    <a:pt x="104" y="202"/>
                  </a:lnTo>
                  <a:lnTo>
                    <a:pt x="105" y="202"/>
                  </a:lnTo>
                  <a:lnTo>
                    <a:pt x="106" y="202"/>
                  </a:lnTo>
                  <a:lnTo>
                    <a:pt x="108" y="202"/>
                  </a:lnTo>
                  <a:lnTo>
                    <a:pt x="109" y="202"/>
                  </a:lnTo>
                  <a:lnTo>
                    <a:pt x="111" y="201"/>
                  </a:lnTo>
                  <a:lnTo>
                    <a:pt x="109" y="201"/>
                  </a:lnTo>
                  <a:lnTo>
                    <a:pt x="108" y="201"/>
                  </a:lnTo>
                  <a:lnTo>
                    <a:pt x="107" y="201"/>
                  </a:lnTo>
                  <a:lnTo>
                    <a:pt x="105" y="202"/>
                  </a:lnTo>
                  <a:lnTo>
                    <a:pt x="106" y="201"/>
                  </a:lnTo>
                  <a:lnTo>
                    <a:pt x="107" y="201"/>
                  </a:lnTo>
                  <a:lnTo>
                    <a:pt x="108" y="201"/>
                  </a:lnTo>
                  <a:lnTo>
                    <a:pt x="112" y="201"/>
                  </a:lnTo>
                  <a:lnTo>
                    <a:pt x="113" y="201"/>
                  </a:lnTo>
                  <a:lnTo>
                    <a:pt x="114" y="201"/>
                  </a:lnTo>
                  <a:lnTo>
                    <a:pt x="115" y="201"/>
                  </a:lnTo>
                  <a:lnTo>
                    <a:pt x="114" y="201"/>
                  </a:lnTo>
                  <a:lnTo>
                    <a:pt x="113" y="201"/>
                  </a:lnTo>
                  <a:lnTo>
                    <a:pt x="113" y="200"/>
                  </a:lnTo>
                  <a:lnTo>
                    <a:pt x="114" y="200"/>
                  </a:lnTo>
                  <a:lnTo>
                    <a:pt x="113" y="200"/>
                  </a:lnTo>
                  <a:lnTo>
                    <a:pt x="113" y="198"/>
                  </a:lnTo>
                  <a:lnTo>
                    <a:pt x="112" y="200"/>
                  </a:lnTo>
                  <a:lnTo>
                    <a:pt x="109" y="200"/>
                  </a:lnTo>
                  <a:lnTo>
                    <a:pt x="108" y="200"/>
                  </a:lnTo>
                  <a:lnTo>
                    <a:pt x="106" y="200"/>
                  </a:lnTo>
                  <a:lnTo>
                    <a:pt x="107" y="200"/>
                  </a:lnTo>
                  <a:lnTo>
                    <a:pt x="106" y="200"/>
                  </a:lnTo>
                  <a:lnTo>
                    <a:pt x="104" y="200"/>
                  </a:lnTo>
                  <a:lnTo>
                    <a:pt x="102" y="200"/>
                  </a:lnTo>
                  <a:lnTo>
                    <a:pt x="100" y="200"/>
                  </a:lnTo>
                  <a:lnTo>
                    <a:pt x="99" y="200"/>
                  </a:lnTo>
                  <a:lnTo>
                    <a:pt x="99" y="198"/>
                  </a:lnTo>
                  <a:lnTo>
                    <a:pt x="100" y="198"/>
                  </a:lnTo>
                  <a:lnTo>
                    <a:pt x="101" y="198"/>
                  </a:lnTo>
                  <a:lnTo>
                    <a:pt x="104" y="198"/>
                  </a:lnTo>
                  <a:lnTo>
                    <a:pt x="105" y="198"/>
                  </a:lnTo>
                  <a:lnTo>
                    <a:pt x="106" y="198"/>
                  </a:lnTo>
                  <a:lnTo>
                    <a:pt x="105" y="198"/>
                  </a:lnTo>
                  <a:lnTo>
                    <a:pt x="102" y="198"/>
                  </a:lnTo>
                  <a:lnTo>
                    <a:pt x="101" y="198"/>
                  </a:lnTo>
                  <a:lnTo>
                    <a:pt x="100" y="198"/>
                  </a:lnTo>
                  <a:lnTo>
                    <a:pt x="99" y="198"/>
                  </a:lnTo>
                  <a:lnTo>
                    <a:pt x="100" y="197"/>
                  </a:lnTo>
                  <a:lnTo>
                    <a:pt x="99" y="197"/>
                  </a:lnTo>
                  <a:lnTo>
                    <a:pt x="100" y="197"/>
                  </a:lnTo>
                  <a:lnTo>
                    <a:pt x="102" y="197"/>
                  </a:lnTo>
                  <a:lnTo>
                    <a:pt x="104" y="197"/>
                  </a:lnTo>
                  <a:lnTo>
                    <a:pt x="105" y="197"/>
                  </a:lnTo>
                  <a:lnTo>
                    <a:pt x="104" y="197"/>
                  </a:lnTo>
                  <a:lnTo>
                    <a:pt x="102" y="197"/>
                  </a:lnTo>
                  <a:lnTo>
                    <a:pt x="98" y="197"/>
                  </a:lnTo>
                  <a:lnTo>
                    <a:pt x="99" y="197"/>
                  </a:lnTo>
                  <a:lnTo>
                    <a:pt x="98" y="197"/>
                  </a:lnTo>
                  <a:lnTo>
                    <a:pt x="99" y="197"/>
                  </a:lnTo>
                  <a:lnTo>
                    <a:pt x="99" y="196"/>
                  </a:lnTo>
                  <a:lnTo>
                    <a:pt x="100" y="196"/>
                  </a:lnTo>
                  <a:lnTo>
                    <a:pt x="101" y="196"/>
                  </a:lnTo>
                  <a:lnTo>
                    <a:pt x="105" y="196"/>
                  </a:lnTo>
                  <a:lnTo>
                    <a:pt x="104" y="196"/>
                  </a:lnTo>
                  <a:lnTo>
                    <a:pt x="102" y="195"/>
                  </a:lnTo>
                  <a:lnTo>
                    <a:pt x="104" y="195"/>
                  </a:lnTo>
                  <a:lnTo>
                    <a:pt x="105" y="195"/>
                  </a:lnTo>
                  <a:lnTo>
                    <a:pt x="106" y="195"/>
                  </a:lnTo>
                  <a:lnTo>
                    <a:pt x="108" y="195"/>
                  </a:lnTo>
                  <a:lnTo>
                    <a:pt x="109" y="195"/>
                  </a:lnTo>
                  <a:lnTo>
                    <a:pt x="111" y="195"/>
                  </a:lnTo>
                  <a:lnTo>
                    <a:pt x="112" y="195"/>
                  </a:lnTo>
                  <a:lnTo>
                    <a:pt x="114" y="194"/>
                  </a:lnTo>
                  <a:lnTo>
                    <a:pt x="115" y="194"/>
                  </a:lnTo>
                  <a:lnTo>
                    <a:pt x="117" y="194"/>
                  </a:lnTo>
                  <a:lnTo>
                    <a:pt x="119" y="194"/>
                  </a:lnTo>
                  <a:lnTo>
                    <a:pt x="120" y="194"/>
                  </a:lnTo>
                  <a:lnTo>
                    <a:pt x="124" y="194"/>
                  </a:lnTo>
                  <a:lnTo>
                    <a:pt x="126" y="194"/>
                  </a:lnTo>
                  <a:lnTo>
                    <a:pt x="126" y="195"/>
                  </a:lnTo>
                  <a:lnTo>
                    <a:pt x="126" y="196"/>
                  </a:lnTo>
                  <a:lnTo>
                    <a:pt x="127" y="196"/>
                  </a:lnTo>
                  <a:lnTo>
                    <a:pt x="127" y="197"/>
                  </a:lnTo>
                  <a:lnTo>
                    <a:pt x="128" y="197"/>
                  </a:lnTo>
                  <a:lnTo>
                    <a:pt x="129" y="196"/>
                  </a:lnTo>
                  <a:lnTo>
                    <a:pt x="130" y="196"/>
                  </a:lnTo>
                  <a:lnTo>
                    <a:pt x="131" y="196"/>
                  </a:lnTo>
                  <a:lnTo>
                    <a:pt x="133" y="196"/>
                  </a:lnTo>
                  <a:lnTo>
                    <a:pt x="135" y="196"/>
                  </a:lnTo>
                  <a:lnTo>
                    <a:pt x="136" y="196"/>
                  </a:lnTo>
                  <a:lnTo>
                    <a:pt x="135" y="196"/>
                  </a:lnTo>
                  <a:lnTo>
                    <a:pt x="135" y="195"/>
                  </a:lnTo>
                  <a:lnTo>
                    <a:pt x="131" y="196"/>
                  </a:lnTo>
                  <a:lnTo>
                    <a:pt x="128" y="196"/>
                  </a:lnTo>
                  <a:lnTo>
                    <a:pt x="127" y="196"/>
                  </a:lnTo>
                  <a:lnTo>
                    <a:pt x="127" y="195"/>
                  </a:lnTo>
                  <a:lnTo>
                    <a:pt x="126" y="195"/>
                  </a:lnTo>
                  <a:lnTo>
                    <a:pt x="126" y="194"/>
                  </a:lnTo>
                  <a:lnTo>
                    <a:pt x="124" y="194"/>
                  </a:lnTo>
                  <a:lnTo>
                    <a:pt x="126" y="194"/>
                  </a:lnTo>
                  <a:lnTo>
                    <a:pt x="128" y="193"/>
                  </a:lnTo>
                  <a:lnTo>
                    <a:pt x="129" y="193"/>
                  </a:lnTo>
                  <a:lnTo>
                    <a:pt x="124" y="193"/>
                  </a:lnTo>
                  <a:lnTo>
                    <a:pt x="120" y="194"/>
                  </a:lnTo>
                  <a:lnTo>
                    <a:pt x="119" y="193"/>
                  </a:lnTo>
                  <a:lnTo>
                    <a:pt x="116" y="194"/>
                  </a:lnTo>
                  <a:lnTo>
                    <a:pt x="115" y="194"/>
                  </a:lnTo>
                  <a:lnTo>
                    <a:pt x="114" y="194"/>
                  </a:lnTo>
                  <a:lnTo>
                    <a:pt x="111" y="194"/>
                  </a:lnTo>
                  <a:lnTo>
                    <a:pt x="108" y="195"/>
                  </a:lnTo>
                  <a:lnTo>
                    <a:pt x="107" y="195"/>
                  </a:lnTo>
                  <a:lnTo>
                    <a:pt x="107" y="194"/>
                  </a:lnTo>
                  <a:lnTo>
                    <a:pt x="108" y="194"/>
                  </a:lnTo>
                  <a:lnTo>
                    <a:pt x="107" y="194"/>
                  </a:lnTo>
                  <a:lnTo>
                    <a:pt x="106" y="194"/>
                  </a:lnTo>
                  <a:lnTo>
                    <a:pt x="106" y="195"/>
                  </a:lnTo>
                  <a:lnTo>
                    <a:pt x="104" y="195"/>
                  </a:lnTo>
                  <a:lnTo>
                    <a:pt x="102" y="195"/>
                  </a:lnTo>
                  <a:lnTo>
                    <a:pt x="101" y="196"/>
                  </a:lnTo>
                  <a:lnTo>
                    <a:pt x="100" y="196"/>
                  </a:lnTo>
                  <a:lnTo>
                    <a:pt x="100" y="195"/>
                  </a:lnTo>
                  <a:lnTo>
                    <a:pt x="101" y="195"/>
                  </a:lnTo>
                  <a:lnTo>
                    <a:pt x="100" y="195"/>
                  </a:lnTo>
                  <a:lnTo>
                    <a:pt x="100" y="194"/>
                  </a:lnTo>
                  <a:lnTo>
                    <a:pt x="101" y="194"/>
                  </a:lnTo>
                  <a:lnTo>
                    <a:pt x="101" y="193"/>
                  </a:lnTo>
                  <a:lnTo>
                    <a:pt x="102" y="193"/>
                  </a:lnTo>
                  <a:lnTo>
                    <a:pt x="104" y="193"/>
                  </a:lnTo>
                  <a:lnTo>
                    <a:pt x="104" y="191"/>
                  </a:lnTo>
                  <a:lnTo>
                    <a:pt x="105" y="191"/>
                  </a:lnTo>
                  <a:lnTo>
                    <a:pt x="106" y="191"/>
                  </a:lnTo>
                  <a:lnTo>
                    <a:pt x="107" y="191"/>
                  </a:lnTo>
                  <a:lnTo>
                    <a:pt x="108" y="190"/>
                  </a:lnTo>
                  <a:lnTo>
                    <a:pt x="109" y="190"/>
                  </a:lnTo>
                  <a:lnTo>
                    <a:pt x="111" y="190"/>
                  </a:lnTo>
                  <a:lnTo>
                    <a:pt x="109" y="190"/>
                  </a:lnTo>
                  <a:lnTo>
                    <a:pt x="108" y="190"/>
                  </a:lnTo>
                  <a:lnTo>
                    <a:pt x="111" y="190"/>
                  </a:lnTo>
                  <a:lnTo>
                    <a:pt x="112" y="189"/>
                  </a:lnTo>
                  <a:lnTo>
                    <a:pt x="113" y="189"/>
                  </a:lnTo>
                  <a:lnTo>
                    <a:pt x="112" y="189"/>
                  </a:lnTo>
                  <a:lnTo>
                    <a:pt x="111" y="189"/>
                  </a:lnTo>
                  <a:lnTo>
                    <a:pt x="112" y="189"/>
                  </a:lnTo>
                  <a:lnTo>
                    <a:pt x="113" y="189"/>
                  </a:lnTo>
                  <a:lnTo>
                    <a:pt x="114" y="189"/>
                  </a:lnTo>
                  <a:lnTo>
                    <a:pt x="116" y="189"/>
                  </a:lnTo>
                  <a:lnTo>
                    <a:pt x="116" y="188"/>
                  </a:lnTo>
                  <a:lnTo>
                    <a:pt x="114" y="188"/>
                  </a:lnTo>
                  <a:lnTo>
                    <a:pt x="116" y="188"/>
                  </a:lnTo>
                  <a:lnTo>
                    <a:pt x="119" y="188"/>
                  </a:lnTo>
                  <a:lnTo>
                    <a:pt x="120" y="188"/>
                  </a:lnTo>
                  <a:lnTo>
                    <a:pt x="121" y="189"/>
                  </a:lnTo>
                  <a:lnTo>
                    <a:pt x="122" y="189"/>
                  </a:lnTo>
                  <a:lnTo>
                    <a:pt x="123" y="189"/>
                  </a:lnTo>
                  <a:lnTo>
                    <a:pt x="123" y="190"/>
                  </a:lnTo>
                  <a:lnTo>
                    <a:pt x="124" y="190"/>
                  </a:lnTo>
                  <a:lnTo>
                    <a:pt x="127" y="189"/>
                  </a:lnTo>
                  <a:lnTo>
                    <a:pt x="128" y="189"/>
                  </a:lnTo>
                  <a:lnTo>
                    <a:pt x="129" y="189"/>
                  </a:lnTo>
                  <a:lnTo>
                    <a:pt x="131" y="190"/>
                  </a:lnTo>
                  <a:lnTo>
                    <a:pt x="133" y="190"/>
                  </a:lnTo>
                  <a:lnTo>
                    <a:pt x="134" y="191"/>
                  </a:lnTo>
                  <a:lnTo>
                    <a:pt x="135" y="191"/>
                  </a:lnTo>
                  <a:lnTo>
                    <a:pt x="136" y="191"/>
                  </a:lnTo>
                  <a:lnTo>
                    <a:pt x="140" y="191"/>
                  </a:lnTo>
                  <a:lnTo>
                    <a:pt x="140" y="193"/>
                  </a:lnTo>
                  <a:lnTo>
                    <a:pt x="140" y="191"/>
                  </a:lnTo>
                  <a:lnTo>
                    <a:pt x="141" y="191"/>
                  </a:lnTo>
                  <a:lnTo>
                    <a:pt x="140" y="191"/>
                  </a:lnTo>
                  <a:lnTo>
                    <a:pt x="138" y="191"/>
                  </a:lnTo>
                  <a:lnTo>
                    <a:pt x="137" y="191"/>
                  </a:lnTo>
                  <a:lnTo>
                    <a:pt x="136" y="191"/>
                  </a:lnTo>
                  <a:lnTo>
                    <a:pt x="134" y="191"/>
                  </a:lnTo>
                  <a:lnTo>
                    <a:pt x="134" y="190"/>
                  </a:lnTo>
                  <a:lnTo>
                    <a:pt x="133" y="190"/>
                  </a:lnTo>
                  <a:lnTo>
                    <a:pt x="134" y="190"/>
                  </a:lnTo>
                  <a:lnTo>
                    <a:pt x="136" y="189"/>
                  </a:lnTo>
                  <a:lnTo>
                    <a:pt x="138" y="189"/>
                  </a:lnTo>
                  <a:lnTo>
                    <a:pt x="140" y="189"/>
                  </a:lnTo>
                  <a:lnTo>
                    <a:pt x="140" y="188"/>
                  </a:lnTo>
                  <a:lnTo>
                    <a:pt x="141" y="188"/>
                  </a:lnTo>
                  <a:lnTo>
                    <a:pt x="141" y="189"/>
                  </a:lnTo>
                  <a:lnTo>
                    <a:pt x="142" y="189"/>
                  </a:lnTo>
                  <a:lnTo>
                    <a:pt x="143" y="189"/>
                  </a:lnTo>
                  <a:lnTo>
                    <a:pt x="142" y="189"/>
                  </a:lnTo>
                  <a:lnTo>
                    <a:pt x="142" y="188"/>
                  </a:lnTo>
                  <a:lnTo>
                    <a:pt x="140" y="188"/>
                  </a:lnTo>
                  <a:lnTo>
                    <a:pt x="138" y="189"/>
                  </a:lnTo>
                  <a:lnTo>
                    <a:pt x="137" y="189"/>
                  </a:lnTo>
                  <a:lnTo>
                    <a:pt x="136" y="189"/>
                  </a:lnTo>
                  <a:lnTo>
                    <a:pt x="135" y="189"/>
                  </a:lnTo>
                  <a:lnTo>
                    <a:pt x="134" y="190"/>
                  </a:lnTo>
                  <a:lnTo>
                    <a:pt x="131" y="190"/>
                  </a:lnTo>
                  <a:lnTo>
                    <a:pt x="133" y="190"/>
                  </a:lnTo>
                  <a:lnTo>
                    <a:pt x="133" y="189"/>
                  </a:lnTo>
                  <a:lnTo>
                    <a:pt x="131" y="189"/>
                  </a:lnTo>
                  <a:lnTo>
                    <a:pt x="129" y="189"/>
                  </a:lnTo>
                  <a:lnTo>
                    <a:pt x="129" y="188"/>
                  </a:lnTo>
                  <a:lnTo>
                    <a:pt x="130" y="188"/>
                  </a:lnTo>
                  <a:lnTo>
                    <a:pt x="130" y="189"/>
                  </a:lnTo>
                  <a:lnTo>
                    <a:pt x="131" y="189"/>
                  </a:lnTo>
                  <a:lnTo>
                    <a:pt x="133" y="189"/>
                  </a:lnTo>
                  <a:lnTo>
                    <a:pt x="133" y="188"/>
                  </a:lnTo>
                  <a:lnTo>
                    <a:pt x="135" y="188"/>
                  </a:lnTo>
                  <a:lnTo>
                    <a:pt x="136" y="188"/>
                  </a:lnTo>
                  <a:lnTo>
                    <a:pt x="136" y="187"/>
                  </a:lnTo>
                  <a:lnTo>
                    <a:pt x="137" y="187"/>
                  </a:lnTo>
                  <a:lnTo>
                    <a:pt x="140" y="187"/>
                  </a:lnTo>
                  <a:lnTo>
                    <a:pt x="140" y="188"/>
                  </a:lnTo>
                  <a:lnTo>
                    <a:pt x="141" y="188"/>
                  </a:lnTo>
                  <a:lnTo>
                    <a:pt x="141" y="187"/>
                  </a:lnTo>
                  <a:lnTo>
                    <a:pt x="140" y="187"/>
                  </a:lnTo>
                  <a:lnTo>
                    <a:pt x="138" y="187"/>
                  </a:lnTo>
                  <a:lnTo>
                    <a:pt x="140" y="187"/>
                  </a:lnTo>
                  <a:lnTo>
                    <a:pt x="138" y="187"/>
                  </a:lnTo>
                  <a:lnTo>
                    <a:pt x="137" y="187"/>
                  </a:lnTo>
                  <a:lnTo>
                    <a:pt x="136" y="186"/>
                  </a:lnTo>
                  <a:lnTo>
                    <a:pt x="135" y="186"/>
                  </a:lnTo>
                  <a:lnTo>
                    <a:pt x="135" y="187"/>
                  </a:lnTo>
                  <a:lnTo>
                    <a:pt x="136" y="187"/>
                  </a:lnTo>
                  <a:lnTo>
                    <a:pt x="137" y="187"/>
                  </a:lnTo>
                  <a:lnTo>
                    <a:pt x="136" y="187"/>
                  </a:lnTo>
                  <a:lnTo>
                    <a:pt x="135" y="187"/>
                  </a:lnTo>
                  <a:lnTo>
                    <a:pt x="135" y="188"/>
                  </a:lnTo>
                  <a:lnTo>
                    <a:pt x="134" y="188"/>
                  </a:lnTo>
                  <a:lnTo>
                    <a:pt x="133" y="188"/>
                  </a:lnTo>
                  <a:lnTo>
                    <a:pt x="131" y="188"/>
                  </a:lnTo>
                  <a:lnTo>
                    <a:pt x="130" y="188"/>
                  </a:lnTo>
                  <a:lnTo>
                    <a:pt x="131" y="188"/>
                  </a:lnTo>
                  <a:lnTo>
                    <a:pt x="130" y="187"/>
                  </a:lnTo>
                  <a:lnTo>
                    <a:pt x="131" y="186"/>
                  </a:lnTo>
                  <a:lnTo>
                    <a:pt x="133" y="186"/>
                  </a:lnTo>
                  <a:lnTo>
                    <a:pt x="133" y="187"/>
                  </a:lnTo>
                  <a:lnTo>
                    <a:pt x="134" y="187"/>
                  </a:lnTo>
                  <a:lnTo>
                    <a:pt x="134" y="186"/>
                  </a:lnTo>
                  <a:lnTo>
                    <a:pt x="131" y="186"/>
                  </a:lnTo>
                  <a:lnTo>
                    <a:pt x="130" y="186"/>
                  </a:lnTo>
                  <a:lnTo>
                    <a:pt x="129" y="186"/>
                  </a:lnTo>
                  <a:lnTo>
                    <a:pt x="128" y="186"/>
                  </a:lnTo>
                  <a:lnTo>
                    <a:pt x="128" y="187"/>
                  </a:lnTo>
                  <a:lnTo>
                    <a:pt x="129" y="187"/>
                  </a:lnTo>
                  <a:lnTo>
                    <a:pt x="130" y="187"/>
                  </a:lnTo>
                  <a:lnTo>
                    <a:pt x="129" y="188"/>
                  </a:lnTo>
                  <a:lnTo>
                    <a:pt x="128" y="188"/>
                  </a:lnTo>
                  <a:lnTo>
                    <a:pt x="128" y="189"/>
                  </a:lnTo>
                  <a:lnTo>
                    <a:pt x="127" y="188"/>
                  </a:lnTo>
                  <a:lnTo>
                    <a:pt x="128" y="188"/>
                  </a:lnTo>
                  <a:lnTo>
                    <a:pt x="127" y="188"/>
                  </a:lnTo>
                  <a:lnTo>
                    <a:pt x="126" y="188"/>
                  </a:lnTo>
                  <a:lnTo>
                    <a:pt x="126" y="189"/>
                  </a:lnTo>
                  <a:lnTo>
                    <a:pt x="124" y="189"/>
                  </a:lnTo>
                  <a:lnTo>
                    <a:pt x="124" y="188"/>
                  </a:lnTo>
                  <a:lnTo>
                    <a:pt x="126" y="188"/>
                  </a:lnTo>
                  <a:lnTo>
                    <a:pt x="127" y="188"/>
                  </a:lnTo>
                  <a:lnTo>
                    <a:pt x="126" y="188"/>
                  </a:lnTo>
                  <a:lnTo>
                    <a:pt x="124" y="188"/>
                  </a:lnTo>
                  <a:lnTo>
                    <a:pt x="120" y="188"/>
                  </a:lnTo>
                  <a:lnTo>
                    <a:pt x="120" y="187"/>
                  </a:lnTo>
                  <a:lnTo>
                    <a:pt x="121" y="187"/>
                  </a:lnTo>
                  <a:lnTo>
                    <a:pt x="122" y="187"/>
                  </a:lnTo>
                  <a:lnTo>
                    <a:pt x="124" y="187"/>
                  </a:lnTo>
                  <a:lnTo>
                    <a:pt x="124" y="186"/>
                  </a:lnTo>
                  <a:lnTo>
                    <a:pt x="126" y="186"/>
                  </a:lnTo>
                  <a:lnTo>
                    <a:pt x="127" y="186"/>
                  </a:lnTo>
                  <a:lnTo>
                    <a:pt x="128" y="186"/>
                  </a:lnTo>
                  <a:lnTo>
                    <a:pt x="126" y="186"/>
                  </a:lnTo>
                  <a:lnTo>
                    <a:pt x="124" y="186"/>
                  </a:lnTo>
                  <a:lnTo>
                    <a:pt x="121" y="186"/>
                  </a:lnTo>
                  <a:lnTo>
                    <a:pt x="121" y="187"/>
                  </a:lnTo>
                  <a:lnTo>
                    <a:pt x="119" y="187"/>
                  </a:lnTo>
                  <a:lnTo>
                    <a:pt x="117" y="187"/>
                  </a:lnTo>
                  <a:lnTo>
                    <a:pt x="117" y="188"/>
                  </a:lnTo>
                  <a:lnTo>
                    <a:pt x="116" y="188"/>
                  </a:lnTo>
                  <a:lnTo>
                    <a:pt x="114" y="188"/>
                  </a:lnTo>
                  <a:lnTo>
                    <a:pt x="113" y="188"/>
                  </a:lnTo>
                  <a:lnTo>
                    <a:pt x="112" y="188"/>
                  </a:lnTo>
                  <a:lnTo>
                    <a:pt x="108" y="190"/>
                  </a:lnTo>
                  <a:lnTo>
                    <a:pt x="105" y="191"/>
                  </a:lnTo>
                  <a:lnTo>
                    <a:pt x="104" y="191"/>
                  </a:lnTo>
                  <a:lnTo>
                    <a:pt x="104" y="190"/>
                  </a:lnTo>
                  <a:lnTo>
                    <a:pt x="106" y="189"/>
                  </a:lnTo>
                  <a:lnTo>
                    <a:pt x="105" y="189"/>
                  </a:lnTo>
                  <a:lnTo>
                    <a:pt x="106" y="189"/>
                  </a:lnTo>
                  <a:lnTo>
                    <a:pt x="106" y="188"/>
                  </a:lnTo>
                  <a:lnTo>
                    <a:pt x="107" y="188"/>
                  </a:lnTo>
                  <a:lnTo>
                    <a:pt x="106" y="188"/>
                  </a:lnTo>
                  <a:lnTo>
                    <a:pt x="105" y="188"/>
                  </a:lnTo>
                  <a:lnTo>
                    <a:pt x="106" y="188"/>
                  </a:lnTo>
                  <a:lnTo>
                    <a:pt x="107" y="187"/>
                  </a:lnTo>
                  <a:lnTo>
                    <a:pt x="108" y="187"/>
                  </a:lnTo>
                  <a:lnTo>
                    <a:pt x="107" y="187"/>
                  </a:lnTo>
                  <a:lnTo>
                    <a:pt x="107" y="188"/>
                  </a:lnTo>
                  <a:lnTo>
                    <a:pt x="108" y="187"/>
                  </a:lnTo>
                  <a:lnTo>
                    <a:pt x="108" y="188"/>
                  </a:lnTo>
                  <a:lnTo>
                    <a:pt x="109" y="188"/>
                  </a:lnTo>
                  <a:lnTo>
                    <a:pt x="111" y="187"/>
                  </a:lnTo>
                  <a:lnTo>
                    <a:pt x="108" y="187"/>
                  </a:lnTo>
                  <a:lnTo>
                    <a:pt x="109" y="187"/>
                  </a:lnTo>
                  <a:lnTo>
                    <a:pt x="108" y="187"/>
                  </a:lnTo>
                  <a:lnTo>
                    <a:pt x="109" y="187"/>
                  </a:lnTo>
                  <a:lnTo>
                    <a:pt x="111" y="187"/>
                  </a:lnTo>
                  <a:lnTo>
                    <a:pt x="109" y="187"/>
                  </a:lnTo>
                  <a:lnTo>
                    <a:pt x="112" y="187"/>
                  </a:lnTo>
                  <a:lnTo>
                    <a:pt x="113" y="187"/>
                  </a:lnTo>
                  <a:lnTo>
                    <a:pt x="112" y="186"/>
                  </a:lnTo>
                  <a:lnTo>
                    <a:pt x="111" y="186"/>
                  </a:lnTo>
                  <a:lnTo>
                    <a:pt x="111" y="187"/>
                  </a:lnTo>
                  <a:lnTo>
                    <a:pt x="111" y="186"/>
                  </a:lnTo>
                  <a:lnTo>
                    <a:pt x="109" y="186"/>
                  </a:lnTo>
                  <a:lnTo>
                    <a:pt x="111" y="186"/>
                  </a:lnTo>
                  <a:lnTo>
                    <a:pt x="112" y="186"/>
                  </a:lnTo>
                  <a:lnTo>
                    <a:pt x="111" y="186"/>
                  </a:lnTo>
                  <a:lnTo>
                    <a:pt x="112" y="186"/>
                  </a:lnTo>
                  <a:lnTo>
                    <a:pt x="113" y="186"/>
                  </a:lnTo>
                  <a:lnTo>
                    <a:pt x="115" y="186"/>
                  </a:lnTo>
                  <a:lnTo>
                    <a:pt x="114" y="184"/>
                  </a:lnTo>
                  <a:lnTo>
                    <a:pt x="113" y="184"/>
                  </a:lnTo>
                  <a:lnTo>
                    <a:pt x="111" y="184"/>
                  </a:lnTo>
                  <a:lnTo>
                    <a:pt x="112" y="184"/>
                  </a:lnTo>
                  <a:lnTo>
                    <a:pt x="114" y="184"/>
                  </a:lnTo>
                  <a:lnTo>
                    <a:pt x="116" y="186"/>
                  </a:lnTo>
                  <a:lnTo>
                    <a:pt x="117" y="186"/>
                  </a:lnTo>
                  <a:lnTo>
                    <a:pt x="119" y="186"/>
                  </a:lnTo>
                  <a:lnTo>
                    <a:pt x="121" y="186"/>
                  </a:lnTo>
                  <a:lnTo>
                    <a:pt x="122" y="186"/>
                  </a:lnTo>
                  <a:lnTo>
                    <a:pt x="123" y="186"/>
                  </a:lnTo>
                  <a:lnTo>
                    <a:pt x="122" y="186"/>
                  </a:lnTo>
                  <a:lnTo>
                    <a:pt x="119" y="186"/>
                  </a:lnTo>
                  <a:lnTo>
                    <a:pt x="116" y="186"/>
                  </a:lnTo>
                  <a:lnTo>
                    <a:pt x="115" y="184"/>
                  </a:lnTo>
                  <a:lnTo>
                    <a:pt x="114" y="183"/>
                  </a:lnTo>
                  <a:lnTo>
                    <a:pt x="113" y="183"/>
                  </a:lnTo>
                  <a:lnTo>
                    <a:pt x="114" y="183"/>
                  </a:lnTo>
                  <a:lnTo>
                    <a:pt x="114" y="182"/>
                  </a:lnTo>
                  <a:lnTo>
                    <a:pt x="113" y="182"/>
                  </a:lnTo>
                  <a:lnTo>
                    <a:pt x="113" y="183"/>
                  </a:lnTo>
                  <a:lnTo>
                    <a:pt x="112" y="183"/>
                  </a:lnTo>
                  <a:lnTo>
                    <a:pt x="112" y="182"/>
                  </a:lnTo>
                  <a:lnTo>
                    <a:pt x="112" y="183"/>
                  </a:lnTo>
                  <a:lnTo>
                    <a:pt x="111" y="183"/>
                  </a:lnTo>
                  <a:lnTo>
                    <a:pt x="109" y="183"/>
                  </a:lnTo>
                  <a:lnTo>
                    <a:pt x="112" y="182"/>
                  </a:lnTo>
                  <a:lnTo>
                    <a:pt x="113" y="182"/>
                  </a:lnTo>
                  <a:lnTo>
                    <a:pt x="114" y="182"/>
                  </a:lnTo>
                  <a:lnTo>
                    <a:pt x="115" y="182"/>
                  </a:lnTo>
                  <a:lnTo>
                    <a:pt x="115" y="183"/>
                  </a:lnTo>
                  <a:lnTo>
                    <a:pt x="116" y="183"/>
                  </a:lnTo>
                  <a:lnTo>
                    <a:pt x="117" y="183"/>
                  </a:lnTo>
                  <a:lnTo>
                    <a:pt x="119" y="183"/>
                  </a:lnTo>
                  <a:lnTo>
                    <a:pt x="120" y="184"/>
                  </a:lnTo>
                  <a:lnTo>
                    <a:pt x="121" y="183"/>
                  </a:lnTo>
                  <a:lnTo>
                    <a:pt x="120" y="183"/>
                  </a:lnTo>
                  <a:lnTo>
                    <a:pt x="119" y="183"/>
                  </a:lnTo>
                  <a:lnTo>
                    <a:pt x="120" y="183"/>
                  </a:lnTo>
                  <a:lnTo>
                    <a:pt x="119" y="183"/>
                  </a:lnTo>
                  <a:lnTo>
                    <a:pt x="117" y="183"/>
                  </a:lnTo>
                  <a:lnTo>
                    <a:pt x="117" y="182"/>
                  </a:lnTo>
                  <a:lnTo>
                    <a:pt x="116" y="182"/>
                  </a:lnTo>
                  <a:lnTo>
                    <a:pt x="117" y="182"/>
                  </a:lnTo>
                  <a:lnTo>
                    <a:pt x="119" y="182"/>
                  </a:lnTo>
                  <a:lnTo>
                    <a:pt x="120" y="182"/>
                  </a:lnTo>
                  <a:lnTo>
                    <a:pt x="120" y="183"/>
                  </a:lnTo>
                  <a:lnTo>
                    <a:pt x="121" y="183"/>
                  </a:lnTo>
                  <a:lnTo>
                    <a:pt x="122" y="183"/>
                  </a:lnTo>
                  <a:lnTo>
                    <a:pt x="123" y="183"/>
                  </a:lnTo>
                  <a:lnTo>
                    <a:pt x="124" y="183"/>
                  </a:lnTo>
                  <a:lnTo>
                    <a:pt x="124" y="184"/>
                  </a:lnTo>
                  <a:lnTo>
                    <a:pt x="129" y="184"/>
                  </a:lnTo>
                  <a:lnTo>
                    <a:pt x="133" y="184"/>
                  </a:lnTo>
                  <a:lnTo>
                    <a:pt x="134" y="184"/>
                  </a:lnTo>
                  <a:lnTo>
                    <a:pt x="135" y="184"/>
                  </a:lnTo>
                  <a:lnTo>
                    <a:pt x="135" y="186"/>
                  </a:lnTo>
                  <a:lnTo>
                    <a:pt x="137" y="186"/>
                  </a:lnTo>
                  <a:lnTo>
                    <a:pt x="138" y="186"/>
                  </a:lnTo>
                  <a:lnTo>
                    <a:pt x="140" y="186"/>
                  </a:lnTo>
                  <a:lnTo>
                    <a:pt x="142" y="186"/>
                  </a:lnTo>
                  <a:lnTo>
                    <a:pt x="143" y="186"/>
                  </a:lnTo>
                  <a:lnTo>
                    <a:pt x="141" y="186"/>
                  </a:lnTo>
                  <a:lnTo>
                    <a:pt x="140" y="186"/>
                  </a:lnTo>
                  <a:lnTo>
                    <a:pt x="138" y="186"/>
                  </a:lnTo>
                  <a:lnTo>
                    <a:pt x="138" y="184"/>
                  </a:lnTo>
                  <a:lnTo>
                    <a:pt x="137" y="184"/>
                  </a:lnTo>
                  <a:lnTo>
                    <a:pt x="136" y="184"/>
                  </a:lnTo>
                  <a:lnTo>
                    <a:pt x="135" y="184"/>
                  </a:lnTo>
                  <a:lnTo>
                    <a:pt x="135" y="183"/>
                  </a:lnTo>
                  <a:lnTo>
                    <a:pt x="134" y="183"/>
                  </a:lnTo>
                  <a:lnTo>
                    <a:pt x="135" y="183"/>
                  </a:lnTo>
                  <a:lnTo>
                    <a:pt x="136" y="183"/>
                  </a:lnTo>
                  <a:lnTo>
                    <a:pt x="135" y="183"/>
                  </a:lnTo>
                  <a:lnTo>
                    <a:pt x="134" y="183"/>
                  </a:lnTo>
                  <a:lnTo>
                    <a:pt x="133" y="183"/>
                  </a:lnTo>
                  <a:lnTo>
                    <a:pt x="131" y="182"/>
                  </a:lnTo>
                  <a:lnTo>
                    <a:pt x="135" y="182"/>
                  </a:lnTo>
                  <a:lnTo>
                    <a:pt x="136" y="182"/>
                  </a:lnTo>
                  <a:lnTo>
                    <a:pt x="135" y="182"/>
                  </a:lnTo>
                  <a:lnTo>
                    <a:pt x="134" y="182"/>
                  </a:lnTo>
                  <a:lnTo>
                    <a:pt x="134" y="181"/>
                  </a:lnTo>
                  <a:lnTo>
                    <a:pt x="131" y="181"/>
                  </a:lnTo>
                  <a:lnTo>
                    <a:pt x="133" y="181"/>
                  </a:lnTo>
                  <a:lnTo>
                    <a:pt x="134" y="181"/>
                  </a:lnTo>
                  <a:lnTo>
                    <a:pt x="135" y="181"/>
                  </a:lnTo>
                  <a:lnTo>
                    <a:pt x="135" y="180"/>
                  </a:lnTo>
                  <a:lnTo>
                    <a:pt x="137" y="179"/>
                  </a:lnTo>
                  <a:lnTo>
                    <a:pt x="138" y="179"/>
                  </a:lnTo>
                  <a:lnTo>
                    <a:pt x="140" y="179"/>
                  </a:lnTo>
                  <a:lnTo>
                    <a:pt x="138" y="177"/>
                  </a:lnTo>
                  <a:lnTo>
                    <a:pt x="134" y="180"/>
                  </a:lnTo>
                  <a:lnTo>
                    <a:pt x="134" y="179"/>
                  </a:lnTo>
                  <a:lnTo>
                    <a:pt x="133" y="180"/>
                  </a:lnTo>
                  <a:lnTo>
                    <a:pt x="131" y="180"/>
                  </a:lnTo>
                  <a:lnTo>
                    <a:pt x="131" y="179"/>
                  </a:lnTo>
                  <a:lnTo>
                    <a:pt x="130" y="179"/>
                  </a:lnTo>
                  <a:lnTo>
                    <a:pt x="130" y="180"/>
                  </a:lnTo>
                  <a:lnTo>
                    <a:pt x="131" y="180"/>
                  </a:lnTo>
                  <a:lnTo>
                    <a:pt x="133" y="180"/>
                  </a:lnTo>
                  <a:lnTo>
                    <a:pt x="134" y="180"/>
                  </a:lnTo>
                  <a:lnTo>
                    <a:pt x="134" y="181"/>
                  </a:lnTo>
                  <a:lnTo>
                    <a:pt x="133" y="181"/>
                  </a:lnTo>
                  <a:lnTo>
                    <a:pt x="129" y="181"/>
                  </a:lnTo>
                  <a:lnTo>
                    <a:pt x="128" y="181"/>
                  </a:lnTo>
                  <a:lnTo>
                    <a:pt x="128" y="182"/>
                  </a:lnTo>
                  <a:lnTo>
                    <a:pt x="127" y="181"/>
                  </a:lnTo>
                  <a:lnTo>
                    <a:pt x="124" y="182"/>
                  </a:lnTo>
                  <a:lnTo>
                    <a:pt x="123" y="182"/>
                  </a:lnTo>
                  <a:lnTo>
                    <a:pt x="122" y="182"/>
                  </a:lnTo>
                  <a:lnTo>
                    <a:pt x="121" y="182"/>
                  </a:lnTo>
                  <a:lnTo>
                    <a:pt x="120" y="182"/>
                  </a:lnTo>
                  <a:lnTo>
                    <a:pt x="121" y="182"/>
                  </a:lnTo>
                  <a:lnTo>
                    <a:pt x="120" y="182"/>
                  </a:lnTo>
                  <a:lnTo>
                    <a:pt x="120" y="181"/>
                  </a:lnTo>
                  <a:lnTo>
                    <a:pt x="121" y="181"/>
                  </a:lnTo>
                  <a:lnTo>
                    <a:pt x="120" y="181"/>
                  </a:lnTo>
                  <a:lnTo>
                    <a:pt x="119" y="181"/>
                  </a:lnTo>
                  <a:lnTo>
                    <a:pt x="117" y="181"/>
                  </a:lnTo>
                  <a:lnTo>
                    <a:pt x="119" y="181"/>
                  </a:lnTo>
                  <a:lnTo>
                    <a:pt x="119" y="182"/>
                  </a:lnTo>
                  <a:lnTo>
                    <a:pt x="117" y="182"/>
                  </a:lnTo>
                  <a:lnTo>
                    <a:pt x="116" y="182"/>
                  </a:lnTo>
                  <a:lnTo>
                    <a:pt x="116" y="181"/>
                  </a:lnTo>
                  <a:lnTo>
                    <a:pt x="119" y="181"/>
                  </a:lnTo>
                  <a:lnTo>
                    <a:pt x="120" y="181"/>
                  </a:lnTo>
                  <a:lnTo>
                    <a:pt x="120" y="180"/>
                  </a:lnTo>
                  <a:lnTo>
                    <a:pt x="119" y="180"/>
                  </a:lnTo>
                  <a:lnTo>
                    <a:pt x="117" y="180"/>
                  </a:lnTo>
                  <a:lnTo>
                    <a:pt x="117" y="181"/>
                  </a:lnTo>
                  <a:lnTo>
                    <a:pt x="115" y="181"/>
                  </a:lnTo>
                  <a:lnTo>
                    <a:pt x="114" y="181"/>
                  </a:lnTo>
                  <a:lnTo>
                    <a:pt x="113" y="181"/>
                  </a:lnTo>
                  <a:lnTo>
                    <a:pt x="112" y="181"/>
                  </a:lnTo>
                  <a:lnTo>
                    <a:pt x="113" y="180"/>
                  </a:lnTo>
                  <a:lnTo>
                    <a:pt x="114" y="180"/>
                  </a:lnTo>
                  <a:lnTo>
                    <a:pt x="114" y="181"/>
                  </a:lnTo>
                  <a:lnTo>
                    <a:pt x="115" y="181"/>
                  </a:lnTo>
                  <a:lnTo>
                    <a:pt x="115" y="180"/>
                  </a:lnTo>
                  <a:lnTo>
                    <a:pt x="116" y="180"/>
                  </a:lnTo>
                  <a:lnTo>
                    <a:pt x="117" y="180"/>
                  </a:lnTo>
                  <a:lnTo>
                    <a:pt x="119" y="180"/>
                  </a:lnTo>
                  <a:lnTo>
                    <a:pt x="117" y="180"/>
                  </a:lnTo>
                  <a:lnTo>
                    <a:pt x="119" y="180"/>
                  </a:lnTo>
                  <a:lnTo>
                    <a:pt x="119" y="179"/>
                  </a:lnTo>
                  <a:lnTo>
                    <a:pt x="120" y="179"/>
                  </a:lnTo>
                  <a:lnTo>
                    <a:pt x="121" y="179"/>
                  </a:lnTo>
                  <a:lnTo>
                    <a:pt x="122" y="179"/>
                  </a:lnTo>
                  <a:lnTo>
                    <a:pt x="123" y="177"/>
                  </a:lnTo>
                  <a:lnTo>
                    <a:pt x="122" y="177"/>
                  </a:lnTo>
                  <a:lnTo>
                    <a:pt x="121" y="179"/>
                  </a:lnTo>
                  <a:lnTo>
                    <a:pt x="121" y="177"/>
                  </a:lnTo>
                  <a:lnTo>
                    <a:pt x="126" y="177"/>
                  </a:lnTo>
                  <a:lnTo>
                    <a:pt x="128" y="177"/>
                  </a:lnTo>
                  <a:lnTo>
                    <a:pt x="129" y="177"/>
                  </a:lnTo>
                  <a:lnTo>
                    <a:pt x="128" y="177"/>
                  </a:lnTo>
                  <a:lnTo>
                    <a:pt x="129" y="177"/>
                  </a:lnTo>
                  <a:lnTo>
                    <a:pt x="130" y="177"/>
                  </a:lnTo>
                  <a:lnTo>
                    <a:pt x="131" y="177"/>
                  </a:lnTo>
                  <a:lnTo>
                    <a:pt x="133" y="177"/>
                  </a:lnTo>
                  <a:lnTo>
                    <a:pt x="134" y="177"/>
                  </a:lnTo>
                  <a:lnTo>
                    <a:pt x="135" y="177"/>
                  </a:lnTo>
                  <a:lnTo>
                    <a:pt x="136" y="177"/>
                  </a:lnTo>
                  <a:lnTo>
                    <a:pt x="137" y="176"/>
                  </a:lnTo>
                  <a:lnTo>
                    <a:pt x="137" y="177"/>
                  </a:lnTo>
                  <a:lnTo>
                    <a:pt x="136" y="177"/>
                  </a:lnTo>
                  <a:lnTo>
                    <a:pt x="137" y="177"/>
                  </a:lnTo>
                  <a:lnTo>
                    <a:pt x="137" y="176"/>
                  </a:lnTo>
                  <a:lnTo>
                    <a:pt x="138" y="176"/>
                  </a:lnTo>
                  <a:lnTo>
                    <a:pt x="137" y="176"/>
                  </a:lnTo>
                  <a:lnTo>
                    <a:pt x="137" y="175"/>
                  </a:lnTo>
                  <a:lnTo>
                    <a:pt x="138" y="175"/>
                  </a:lnTo>
                  <a:lnTo>
                    <a:pt x="138" y="176"/>
                  </a:lnTo>
                  <a:lnTo>
                    <a:pt x="140" y="176"/>
                  </a:lnTo>
                  <a:lnTo>
                    <a:pt x="140" y="175"/>
                  </a:lnTo>
                  <a:lnTo>
                    <a:pt x="140" y="176"/>
                  </a:lnTo>
                  <a:lnTo>
                    <a:pt x="138" y="176"/>
                  </a:lnTo>
                  <a:lnTo>
                    <a:pt x="138" y="175"/>
                  </a:lnTo>
                  <a:lnTo>
                    <a:pt x="140" y="175"/>
                  </a:lnTo>
                  <a:lnTo>
                    <a:pt x="138" y="175"/>
                  </a:lnTo>
                  <a:lnTo>
                    <a:pt x="140" y="174"/>
                  </a:lnTo>
                  <a:lnTo>
                    <a:pt x="141" y="174"/>
                  </a:lnTo>
                  <a:lnTo>
                    <a:pt x="143" y="174"/>
                  </a:lnTo>
                  <a:lnTo>
                    <a:pt x="142" y="174"/>
                  </a:lnTo>
                  <a:lnTo>
                    <a:pt x="141" y="174"/>
                  </a:lnTo>
                  <a:lnTo>
                    <a:pt x="140" y="174"/>
                  </a:lnTo>
                  <a:lnTo>
                    <a:pt x="138" y="175"/>
                  </a:lnTo>
                  <a:lnTo>
                    <a:pt x="137" y="175"/>
                  </a:lnTo>
                  <a:lnTo>
                    <a:pt x="136" y="175"/>
                  </a:lnTo>
                  <a:lnTo>
                    <a:pt x="136" y="174"/>
                  </a:lnTo>
                  <a:lnTo>
                    <a:pt x="137" y="174"/>
                  </a:lnTo>
                  <a:lnTo>
                    <a:pt x="137" y="173"/>
                  </a:lnTo>
                  <a:lnTo>
                    <a:pt x="138" y="173"/>
                  </a:lnTo>
                  <a:lnTo>
                    <a:pt x="140" y="173"/>
                  </a:lnTo>
                  <a:lnTo>
                    <a:pt x="138" y="173"/>
                  </a:lnTo>
                  <a:lnTo>
                    <a:pt x="137" y="173"/>
                  </a:lnTo>
                  <a:lnTo>
                    <a:pt x="138" y="173"/>
                  </a:lnTo>
                  <a:lnTo>
                    <a:pt x="138" y="172"/>
                  </a:lnTo>
                  <a:lnTo>
                    <a:pt x="140" y="172"/>
                  </a:lnTo>
                  <a:lnTo>
                    <a:pt x="138" y="170"/>
                  </a:lnTo>
                  <a:lnTo>
                    <a:pt x="140" y="170"/>
                  </a:lnTo>
                  <a:lnTo>
                    <a:pt x="140" y="169"/>
                  </a:lnTo>
                  <a:lnTo>
                    <a:pt x="143" y="169"/>
                  </a:lnTo>
                  <a:lnTo>
                    <a:pt x="143" y="170"/>
                  </a:lnTo>
                  <a:lnTo>
                    <a:pt x="142" y="170"/>
                  </a:lnTo>
                  <a:lnTo>
                    <a:pt x="141" y="170"/>
                  </a:lnTo>
                  <a:lnTo>
                    <a:pt x="143" y="170"/>
                  </a:lnTo>
                  <a:lnTo>
                    <a:pt x="144" y="170"/>
                  </a:lnTo>
                  <a:lnTo>
                    <a:pt x="145" y="170"/>
                  </a:lnTo>
                  <a:lnTo>
                    <a:pt x="145" y="172"/>
                  </a:lnTo>
                  <a:lnTo>
                    <a:pt x="144" y="172"/>
                  </a:lnTo>
                  <a:lnTo>
                    <a:pt x="145" y="172"/>
                  </a:lnTo>
                  <a:lnTo>
                    <a:pt x="145" y="173"/>
                  </a:lnTo>
                  <a:lnTo>
                    <a:pt x="147" y="173"/>
                  </a:lnTo>
                  <a:lnTo>
                    <a:pt x="147" y="172"/>
                  </a:lnTo>
                  <a:lnTo>
                    <a:pt x="145" y="172"/>
                  </a:lnTo>
                  <a:lnTo>
                    <a:pt x="145" y="170"/>
                  </a:lnTo>
                  <a:lnTo>
                    <a:pt x="147" y="170"/>
                  </a:lnTo>
                  <a:lnTo>
                    <a:pt x="147" y="172"/>
                  </a:lnTo>
                  <a:lnTo>
                    <a:pt x="147" y="170"/>
                  </a:lnTo>
                  <a:lnTo>
                    <a:pt x="148" y="170"/>
                  </a:lnTo>
                  <a:lnTo>
                    <a:pt x="148" y="172"/>
                  </a:lnTo>
                  <a:lnTo>
                    <a:pt x="147" y="172"/>
                  </a:lnTo>
                  <a:lnTo>
                    <a:pt x="148" y="172"/>
                  </a:lnTo>
                  <a:lnTo>
                    <a:pt x="149" y="172"/>
                  </a:lnTo>
                  <a:lnTo>
                    <a:pt x="149" y="170"/>
                  </a:lnTo>
                  <a:lnTo>
                    <a:pt x="148" y="170"/>
                  </a:lnTo>
                  <a:lnTo>
                    <a:pt x="147" y="170"/>
                  </a:lnTo>
                  <a:lnTo>
                    <a:pt x="145" y="170"/>
                  </a:lnTo>
                  <a:lnTo>
                    <a:pt x="144" y="170"/>
                  </a:lnTo>
                  <a:lnTo>
                    <a:pt x="144" y="169"/>
                  </a:lnTo>
                  <a:lnTo>
                    <a:pt x="145" y="169"/>
                  </a:lnTo>
                  <a:lnTo>
                    <a:pt x="147" y="169"/>
                  </a:lnTo>
                  <a:lnTo>
                    <a:pt x="148" y="169"/>
                  </a:lnTo>
                  <a:lnTo>
                    <a:pt x="149" y="169"/>
                  </a:lnTo>
                  <a:lnTo>
                    <a:pt x="150" y="169"/>
                  </a:lnTo>
                  <a:lnTo>
                    <a:pt x="150" y="168"/>
                  </a:lnTo>
                  <a:lnTo>
                    <a:pt x="149" y="168"/>
                  </a:lnTo>
                  <a:lnTo>
                    <a:pt x="149" y="169"/>
                  </a:lnTo>
                  <a:lnTo>
                    <a:pt x="148" y="169"/>
                  </a:lnTo>
                  <a:lnTo>
                    <a:pt x="149" y="169"/>
                  </a:lnTo>
                  <a:lnTo>
                    <a:pt x="148" y="169"/>
                  </a:lnTo>
                  <a:lnTo>
                    <a:pt x="147" y="169"/>
                  </a:lnTo>
                  <a:lnTo>
                    <a:pt x="147" y="168"/>
                  </a:lnTo>
                  <a:lnTo>
                    <a:pt x="148" y="168"/>
                  </a:lnTo>
                  <a:lnTo>
                    <a:pt x="148" y="167"/>
                  </a:lnTo>
                  <a:lnTo>
                    <a:pt x="149" y="167"/>
                  </a:lnTo>
                  <a:lnTo>
                    <a:pt x="148" y="167"/>
                  </a:lnTo>
                  <a:lnTo>
                    <a:pt x="145" y="168"/>
                  </a:lnTo>
                  <a:lnTo>
                    <a:pt x="147" y="168"/>
                  </a:lnTo>
                  <a:lnTo>
                    <a:pt x="145" y="168"/>
                  </a:lnTo>
                  <a:lnTo>
                    <a:pt x="144" y="168"/>
                  </a:lnTo>
                  <a:lnTo>
                    <a:pt x="145" y="168"/>
                  </a:lnTo>
                  <a:lnTo>
                    <a:pt x="144" y="168"/>
                  </a:lnTo>
                  <a:lnTo>
                    <a:pt x="143" y="169"/>
                  </a:lnTo>
                  <a:lnTo>
                    <a:pt x="142" y="169"/>
                  </a:lnTo>
                  <a:lnTo>
                    <a:pt x="141" y="169"/>
                  </a:lnTo>
                  <a:lnTo>
                    <a:pt x="140" y="168"/>
                  </a:lnTo>
                  <a:lnTo>
                    <a:pt x="141" y="168"/>
                  </a:lnTo>
                  <a:lnTo>
                    <a:pt x="142" y="168"/>
                  </a:lnTo>
                  <a:lnTo>
                    <a:pt x="143" y="168"/>
                  </a:lnTo>
                  <a:lnTo>
                    <a:pt x="143" y="167"/>
                  </a:lnTo>
                  <a:lnTo>
                    <a:pt x="142" y="167"/>
                  </a:lnTo>
                  <a:lnTo>
                    <a:pt x="143" y="167"/>
                  </a:lnTo>
                  <a:lnTo>
                    <a:pt x="144" y="167"/>
                  </a:lnTo>
                  <a:lnTo>
                    <a:pt x="143" y="166"/>
                  </a:lnTo>
                  <a:lnTo>
                    <a:pt x="144" y="166"/>
                  </a:lnTo>
                  <a:lnTo>
                    <a:pt x="145" y="165"/>
                  </a:lnTo>
                  <a:lnTo>
                    <a:pt x="147" y="165"/>
                  </a:lnTo>
                  <a:lnTo>
                    <a:pt x="147" y="166"/>
                  </a:lnTo>
                  <a:lnTo>
                    <a:pt x="148" y="166"/>
                  </a:lnTo>
                  <a:lnTo>
                    <a:pt x="148" y="165"/>
                  </a:lnTo>
                  <a:lnTo>
                    <a:pt x="149" y="165"/>
                  </a:lnTo>
                  <a:lnTo>
                    <a:pt x="150" y="165"/>
                  </a:lnTo>
                  <a:lnTo>
                    <a:pt x="151" y="165"/>
                  </a:lnTo>
                  <a:lnTo>
                    <a:pt x="150" y="165"/>
                  </a:lnTo>
                  <a:lnTo>
                    <a:pt x="149" y="165"/>
                  </a:lnTo>
                  <a:lnTo>
                    <a:pt x="148" y="165"/>
                  </a:lnTo>
                  <a:lnTo>
                    <a:pt x="147" y="165"/>
                  </a:lnTo>
                  <a:lnTo>
                    <a:pt x="145" y="165"/>
                  </a:lnTo>
                  <a:lnTo>
                    <a:pt x="147" y="165"/>
                  </a:lnTo>
                  <a:lnTo>
                    <a:pt x="145" y="165"/>
                  </a:lnTo>
                  <a:lnTo>
                    <a:pt x="144" y="165"/>
                  </a:lnTo>
                  <a:lnTo>
                    <a:pt x="145" y="165"/>
                  </a:lnTo>
                  <a:lnTo>
                    <a:pt x="145" y="163"/>
                  </a:lnTo>
                  <a:lnTo>
                    <a:pt x="147" y="162"/>
                  </a:lnTo>
                  <a:lnTo>
                    <a:pt x="149" y="163"/>
                  </a:lnTo>
                  <a:lnTo>
                    <a:pt x="150" y="163"/>
                  </a:lnTo>
                  <a:lnTo>
                    <a:pt x="149" y="163"/>
                  </a:lnTo>
                  <a:lnTo>
                    <a:pt x="149" y="162"/>
                  </a:lnTo>
                  <a:lnTo>
                    <a:pt x="150" y="162"/>
                  </a:lnTo>
                  <a:lnTo>
                    <a:pt x="149" y="162"/>
                  </a:lnTo>
                  <a:lnTo>
                    <a:pt x="148" y="162"/>
                  </a:lnTo>
                  <a:lnTo>
                    <a:pt x="147" y="162"/>
                  </a:lnTo>
                  <a:lnTo>
                    <a:pt x="148" y="161"/>
                  </a:lnTo>
                  <a:lnTo>
                    <a:pt x="149" y="161"/>
                  </a:lnTo>
                  <a:lnTo>
                    <a:pt x="150" y="161"/>
                  </a:lnTo>
                  <a:lnTo>
                    <a:pt x="151" y="161"/>
                  </a:lnTo>
                  <a:lnTo>
                    <a:pt x="152" y="161"/>
                  </a:lnTo>
                  <a:lnTo>
                    <a:pt x="152" y="160"/>
                  </a:lnTo>
                  <a:lnTo>
                    <a:pt x="151" y="160"/>
                  </a:lnTo>
                  <a:lnTo>
                    <a:pt x="150" y="160"/>
                  </a:lnTo>
                  <a:lnTo>
                    <a:pt x="150" y="159"/>
                  </a:lnTo>
                  <a:lnTo>
                    <a:pt x="152" y="159"/>
                  </a:lnTo>
                  <a:lnTo>
                    <a:pt x="154" y="159"/>
                  </a:lnTo>
                  <a:lnTo>
                    <a:pt x="154" y="158"/>
                  </a:lnTo>
                  <a:lnTo>
                    <a:pt x="152" y="158"/>
                  </a:lnTo>
                  <a:lnTo>
                    <a:pt x="151" y="158"/>
                  </a:lnTo>
                  <a:lnTo>
                    <a:pt x="149" y="158"/>
                  </a:lnTo>
                  <a:lnTo>
                    <a:pt x="148" y="159"/>
                  </a:lnTo>
                  <a:lnTo>
                    <a:pt x="147" y="159"/>
                  </a:lnTo>
                  <a:lnTo>
                    <a:pt x="143" y="159"/>
                  </a:lnTo>
                  <a:lnTo>
                    <a:pt x="144" y="158"/>
                  </a:lnTo>
                  <a:lnTo>
                    <a:pt x="145" y="158"/>
                  </a:lnTo>
                  <a:lnTo>
                    <a:pt x="147" y="158"/>
                  </a:lnTo>
                  <a:lnTo>
                    <a:pt x="148" y="158"/>
                  </a:lnTo>
                  <a:lnTo>
                    <a:pt x="147" y="158"/>
                  </a:lnTo>
                  <a:lnTo>
                    <a:pt x="144" y="158"/>
                  </a:lnTo>
                  <a:lnTo>
                    <a:pt x="143" y="158"/>
                  </a:lnTo>
                  <a:lnTo>
                    <a:pt x="142" y="159"/>
                  </a:lnTo>
                  <a:lnTo>
                    <a:pt x="141" y="159"/>
                  </a:lnTo>
                  <a:lnTo>
                    <a:pt x="141" y="158"/>
                  </a:lnTo>
                  <a:lnTo>
                    <a:pt x="140" y="158"/>
                  </a:lnTo>
                  <a:lnTo>
                    <a:pt x="137" y="158"/>
                  </a:lnTo>
                  <a:lnTo>
                    <a:pt x="136" y="158"/>
                  </a:lnTo>
                  <a:lnTo>
                    <a:pt x="135" y="158"/>
                  </a:lnTo>
                  <a:lnTo>
                    <a:pt x="134" y="158"/>
                  </a:lnTo>
                  <a:lnTo>
                    <a:pt x="133" y="158"/>
                  </a:lnTo>
                  <a:lnTo>
                    <a:pt x="133" y="156"/>
                  </a:lnTo>
                  <a:lnTo>
                    <a:pt x="131" y="156"/>
                  </a:lnTo>
                  <a:lnTo>
                    <a:pt x="131" y="155"/>
                  </a:lnTo>
                  <a:lnTo>
                    <a:pt x="129" y="154"/>
                  </a:lnTo>
                  <a:lnTo>
                    <a:pt x="126" y="153"/>
                  </a:lnTo>
                  <a:lnTo>
                    <a:pt x="123" y="153"/>
                  </a:lnTo>
                  <a:lnTo>
                    <a:pt x="120" y="153"/>
                  </a:lnTo>
                  <a:lnTo>
                    <a:pt x="119" y="153"/>
                  </a:lnTo>
                  <a:lnTo>
                    <a:pt x="119" y="152"/>
                  </a:lnTo>
                  <a:lnTo>
                    <a:pt x="117" y="152"/>
                  </a:lnTo>
                  <a:lnTo>
                    <a:pt x="116" y="151"/>
                  </a:lnTo>
                  <a:lnTo>
                    <a:pt x="115" y="149"/>
                  </a:lnTo>
                  <a:lnTo>
                    <a:pt x="114" y="149"/>
                  </a:lnTo>
                  <a:lnTo>
                    <a:pt x="115" y="149"/>
                  </a:lnTo>
                  <a:lnTo>
                    <a:pt x="115" y="148"/>
                  </a:lnTo>
                  <a:lnTo>
                    <a:pt x="116" y="148"/>
                  </a:lnTo>
                  <a:lnTo>
                    <a:pt x="117" y="147"/>
                  </a:lnTo>
                  <a:lnTo>
                    <a:pt x="119" y="147"/>
                  </a:lnTo>
                  <a:lnTo>
                    <a:pt x="120" y="147"/>
                  </a:lnTo>
                  <a:lnTo>
                    <a:pt x="122" y="147"/>
                  </a:lnTo>
                  <a:lnTo>
                    <a:pt x="123" y="147"/>
                  </a:lnTo>
                  <a:lnTo>
                    <a:pt x="124" y="147"/>
                  </a:lnTo>
                  <a:lnTo>
                    <a:pt x="126" y="148"/>
                  </a:lnTo>
                  <a:lnTo>
                    <a:pt x="127" y="148"/>
                  </a:lnTo>
                  <a:lnTo>
                    <a:pt x="129" y="148"/>
                  </a:lnTo>
                  <a:lnTo>
                    <a:pt x="133" y="148"/>
                  </a:lnTo>
                  <a:lnTo>
                    <a:pt x="136" y="148"/>
                  </a:lnTo>
                  <a:lnTo>
                    <a:pt x="137" y="149"/>
                  </a:lnTo>
                  <a:lnTo>
                    <a:pt x="138" y="151"/>
                  </a:lnTo>
                  <a:lnTo>
                    <a:pt x="140" y="151"/>
                  </a:lnTo>
                  <a:lnTo>
                    <a:pt x="141" y="152"/>
                  </a:lnTo>
                  <a:lnTo>
                    <a:pt x="142" y="152"/>
                  </a:lnTo>
                  <a:lnTo>
                    <a:pt x="143" y="153"/>
                  </a:lnTo>
                  <a:lnTo>
                    <a:pt x="144" y="152"/>
                  </a:lnTo>
                  <a:lnTo>
                    <a:pt x="147" y="153"/>
                  </a:lnTo>
                  <a:lnTo>
                    <a:pt x="148" y="153"/>
                  </a:lnTo>
                  <a:lnTo>
                    <a:pt x="150" y="153"/>
                  </a:lnTo>
                  <a:lnTo>
                    <a:pt x="151" y="154"/>
                  </a:lnTo>
                  <a:lnTo>
                    <a:pt x="152" y="154"/>
                  </a:lnTo>
                  <a:lnTo>
                    <a:pt x="152" y="153"/>
                  </a:lnTo>
                  <a:lnTo>
                    <a:pt x="151" y="153"/>
                  </a:lnTo>
                  <a:lnTo>
                    <a:pt x="152" y="153"/>
                  </a:lnTo>
                  <a:lnTo>
                    <a:pt x="152" y="152"/>
                  </a:lnTo>
                  <a:lnTo>
                    <a:pt x="154" y="152"/>
                  </a:lnTo>
                  <a:lnTo>
                    <a:pt x="155" y="152"/>
                  </a:lnTo>
                  <a:lnTo>
                    <a:pt x="155" y="151"/>
                  </a:lnTo>
                  <a:lnTo>
                    <a:pt x="154" y="151"/>
                  </a:lnTo>
                  <a:lnTo>
                    <a:pt x="154" y="152"/>
                  </a:lnTo>
                  <a:lnTo>
                    <a:pt x="152" y="152"/>
                  </a:lnTo>
                  <a:lnTo>
                    <a:pt x="151" y="153"/>
                  </a:lnTo>
                  <a:lnTo>
                    <a:pt x="149" y="153"/>
                  </a:lnTo>
                  <a:lnTo>
                    <a:pt x="148" y="152"/>
                  </a:lnTo>
                  <a:lnTo>
                    <a:pt x="150" y="152"/>
                  </a:lnTo>
                  <a:lnTo>
                    <a:pt x="149" y="152"/>
                  </a:lnTo>
                  <a:lnTo>
                    <a:pt x="148" y="152"/>
                  </a:lnTo>
                  <a:lnTo>
                    <a:pt x="147" y="152"/>
                  </a:lnTo>
                  <a:lnTo>
                    <a:pt x="147" y="151"/>
                  </a:lnTo>
                  <a:lnTo>
                    <a:pt x="148" y="151"/>
                  </a:lnTo>
                  <a:lnTo>
                    <a:pt x="148" y="149"/>
                  </a:lnTo>
                  <a:lnTo>
                    <a:pt x="148" y="151"/>
                  </a:lnTo>
                  <a:lnTo>
                    <a:pt x="149" y="151"/>
                  </a:lnTo>
                  <a:lnTo>
                    <a:pt x="150" y="151"/>
                  </a:lnTo>
                  <a:lnTo>
                    <a:pt x="150" y="152"/>
                  </a:lnTo>
                  <a:lnTo>
                    <a:pt x="151" y="151"/>
                  </a:lnTo>
                  <a:lnTo>
                    <a:pt x="150" y="151"/>
                  </a:lnTo>
                  <a:lnTo>
                    <a:pt x="151" y="151"/>
                  </a:lnTo>
                  <a:lnTo>
                    <a:pt x="152" y="151"/>
                  </a:lnTo>
                  <a:lnTo>
                    <a:pt x="151" y="151"/>
                  </a:lnTo>
                  <a:lnTo>
                    <a:pt x="151" y="149"/>
                  </a:lnTo>
                  <a:lnTo>
                    <a:pt x="151" y="151"/>
                  </a:lnTo>
                  <a:lnTo>
                    <a:pt x="150" y="151"/>
                  </a:lnTo>
                  <a:lnTo>
                    <a:pt x="150" y="149"/>
                  </a:lnTo>
                  <a:lnTo>
                    <a:pt x="151" y="149"/>
                  </a:lnTo>
                  <a:lnTo>
                    <a:pt x="152" y="149"/>
                  </a:lnTo>
                  <a:lnTo>
                    <a:pt x="154" y="149"/>
                  </a:lnTo>
                  <a:lnTo>
                    <a:pt x="151" y="149"/>
                  </a:lnTo>
                  <a:lnTo>
                    <a:pt x="149" y="149"/>
                  </a:lnTo>
                  <a:lnTo>
                    <a:pt x="150" y="149"/>
                  </a:lnTo>
                  <a:lnTo>
                    <a:pt x="150" y="148"/>
                  </a:lnTo>
                  <a:lnTo>
                    <a:pt x="149" y="148"/>
                  </a:lnTo>
                  <a:lnTo>
                    <a:pt x="149" y="149"/>
                  </a:lnTo>
                  <a:lnTo>
                    <a:pt x="148" y="149"/>
                  </a:lnTo>
                  <a:lnTo>
                    <a:pt x="147" y="149"/>
                  </a:lnTo>
                  <a:lnTo>
                    <a:pt x="147" y="148"/>
                  </a:lnTo>
                  <a:lnTo>
                    <a:pt x="148" y="148"/>
                  </a:lnTo>
                  <a:lnTo>
                    <a:pt x="148" y="147"/>
                  </a:lnTo>
                  <a:lnTo>
                    <a:pt x="149" y="147"/>
                  </a:lnTo>
                  <a:lnTo>
                    <a:pt x="150" y="148"/>
                  </a:lnTo>
                  <a:lnTo>
                    <a:pt x="151" y="148"/>
                  </a:lnTo>
                  <a:lnTo>
                    <a:pt x="152" y="148"/>
                  </a:lnTo>
                  <a:lnTo>
                    <a:pt x="154" y="148"/>
                  </a:lnTo>
                  <a:lnTo>
                    <a:pt x="155" y="148"/>
                  </a:lnTo>
                  <a:lnTo>
                    <a:pt x="154" y="148"/>
                  </a:lnTo>
                  <a:lnTo>
                    <a:pt x="152" y="147"/>
                  </a:lnTo>
                  <a:lnTo>
                    <a:pt x="154" y="147"/>
                  </a:lnTo>
                  <a:lnTo>
                    <a:pt x="152" y="146"/>
                  </a:lnTo>
                  <a:lnTo>
                    <a:pt x="152" y="147"/>
                  </a:lnTo>
                  <a:lnTo>
                    <a:pt x="151" y="147"/>
                  </a:lnTo>
                  <a:lnTo>
                    <a:pt x="150" y="147"/>
                  </a:lnTo>
                  <a:lnTo>
                    <a:pt x="149" y="147"/>
                  </a:lnTo>
                  <a:lnTo>
                    <a:pt x="150" y="147"/>
                  </a:lnTo>
                  <a:lnTo>
                    <a:pt x="150" y="146"/>
                  </a:lnTo>
                  <a:lnTo>
                    <a:pt x="148" y="146"/>
                  </a:lnTo>
                  <a:lnTo>
                    <a:pt x="147" y="146"/>
                  </a:lnTo>
                  <a:lnTo>
                    <a:pt x="145" y="146"/>
                  </a:lnTo>
                  <a:lnTo>
                    <a:pt x="143" y="145"/>
                  </a:lnTo>
                  <a:lnTo>
                    <a:pt x="144" y="145"/>
                  </a:lnTo>
                  <a:lnTo>
                    <a:pt x="144" y="144"/>
                  </a:lnTo>
                  <a:lnTo>
                    <a:pt x="148" y="145"/>
                  </a:lnTo>
                  <a:lnTo>
                    <a:pt x="150" y="146"/>
                  </a:lnTo>
                  <a:lnTo>
                    <a:pt x="152" y="146"/>
                  </a:lnTo>
                  <a:lnTo>
                    <a:pt x="152" y="145"/>
                  </a:lnTo>
                  <a:lnTo>
                    <a:pt x="154" y="145"/>
                  </a:lnTo>
                  <a:lnTo>
                    <a:pt x="150" y="145"/>
                  </a:lnTo>
                  <a:lnTo>
                    <a:pt x="149" y="145"/>
                  </a:lnTo>
                  <a:lnTo>
                    <a:pt x="148" y="144"/>
                  </a:lnTo>
                  <a:lnTo>
                    <a:pt x="149" y="144"/>
                  </a:lnTo>
                  <a:lnTo>
                    <a:pt x="150" y="144"/>
                  </a:lnTo>
                  <a:lnTo>
                    <a:pt x="149" y="144"/>
                  </a:lnTo>
                  <a:lnTo>
                    <a:pt x="151" y="144"/>
                  </a:lnTo>
                  <a:lnTo>
                    <a:pt x="150" y="144"/>
                  </a:lnTo>
                  <a:lnTo>
                    <a:pt x="148" y="144"/>
                  </a:lnTo>
                  <a:lnTo>
                    <a:pt x="147" y="144"/>
                  </a:lnTo>
                  <a:lnTo>
                    <a:pt x="145" y="144"/>
                  </a:lnTo>
                  <a:lnTo>
                    <a:pt x="144" y="144"/>
                  </a:lnTo>
                  <a:lnTo>
                    <a:pt x="143" y="144"/>
                  </a:lnTo>
                  <a:lnTo>
                    <a:pt x="141" y="144"/>
                  </a:lnTo>
                  <a:lnTo>
                    <a:pt x="142" y="142"/>
                  </a:lnTo>
                  <a:lnTo>
                    <a:pt x="143" y="142"/>
                  </a:lnTo>
                  <a:lnTo>
                    <a:pt x="145" y="141"/>
                  </a:lnTo>
                  <a:lnTo>
                    <a:pt x="148" y="141"/>
                  </a:lnTo>
                  <a:lnTo>
                    <a:pt x="149" y="141"/>
                  </a:lnTo>
                  <a:lnTo>
                    <a:pt x="148" y="140"/>
                  </a:lnTo>
                  <a:lnTo>
                    <a:pt x="147" y="140"/>
                  </a:lnTo>
                  <a:lnTo>
                    <a:pt x="143" y="141"/>
                  </a:lnTo>
                  <a:lnTo>
                    <a:pt x="143" y="142"/>
                  </a:lnTo>
                  <a:lnTo>
                    <a:pt x="141" y="142"/>
                  </a:lnTo>
                  <a:lnTo>
                    <a:pt x="140" y="142"/>
                  </a:lnTo>
                  <a:lnTo>
                    <a:pt x="138" y="144"/>
                  </a:lnTo>
                  <a:lnTo>
                    <a:pt x="138" y="142"/>
                  </a:lnTo>
                  <a:lnTo>
                    <a:pt x="141" y="142"/>
                  </a:lnTo>
                  <a:lnTo>
                    <a:pt x="141" y="141"/>
                  </a:lnTo>
                  <a:lnTo>
                    <a:pt x="142" y="141"/>
                  </a:lnTo>
                  <a:lnTo>
                    <a:pt x="142" y="140"/>
                  </a:lnTo>
                  <a:lnTo>
                    <a:pt x="144" y="140"/>
                  </a:lnTo>
                  <a:lnTo>
                    <a:pt x="145" y="139"/>
                  </a:lnTo>
                  <a:lnTo>
                    <a:pt x="147" y="139"/>
                  </a:lnTo>
                  <a:lnTo>
                    <a:pt x="149" y="139"/>
                  </a:lnTo>
                  <a:lnTo>
                    <a:pt x="151" y="139"/>
                  </a:lnTo>
                  <a:lnTo>
                    <a:pt x="152" y="139"/>
                  </a:lnTo>
                  <a:lnTo>
                    <a:pt x="151" y="139"/>
                  </a:lnTo>
                  <a:lnTo>
                    <a:pt x="149" y="138"/>
                  </a:lnTo>
                  <a:lnTo>
                    <a:pt x="144" y="139"/>
                  </a:lnTo>
                  <a:lnTo>
                    <a:pt x="143" y="140"/>
                  </a:lnTo>
                  <a:lnTo>
                    <a:pt x="142" y="140"/>
                  </a:lnTo>
                  <a:lnTo>
                    <a:pt x="141" y="140"/>
                  </a:lnTo>
                  <a:lnTo>
                    <a:pt x="138" y="140"/>
                  </a:lnTo>
                  <a:lnTo>
                    <a:pt x="135" y="139"/>
                  </a:lnTo>
                  <a:lnTo>
                    <a:pt x="136" y="139"/>
                  </a:lnTo>
                  <a:lnTo>
                    <a:pt x="137" y="139"/>
                  </a:lnTo>
                  <a:lnTo>
                    <a:pt x="138" y="138"/>
                  </a:lnTo>
                  <a:lnTo>
                    <a:pt x="143" y="138"/>
                  </a:lnTo>
                  <a:lnTo>
                    <a:pt x="144" y="138"/>
                  </a:lnTo>
                  <a:lnTo>
                    <a:pt x="149" y="137"/>
                  </a:lnTo>
                  <a:lnTo>
                    <a:pt x="150" y="137"/>
                  </a:lnTo>
                  <a:lnTo>
                    <a:pt x="150" y="135"/>
                  </a:lnTo>
                  <a:lnTo>
                    <a:pt x="149" y="135"/>
                  </a:lnTo>
                  <a:lnTo>
                    <a:pt x="149" y="137"/>
                  </a:lnTo>
                  <a:lnTo>
                    <a:pt x="148" y="137"/>
                  </a:lnTo>
                  <a:lnTo>
                    <a:pt x="144" y="137"/>
                  </a:lnTo>
                  <a:lnTo>
                    <a:pt x="141" y="137"/>
                  </a:lnTo>
                  <a:lnTo>
                    <a:pt x="141" y="135"/>
                  </a:lnTo>
                  <a:lnTo>
                    <a:pt x="141" y="137"/>
                  </a:lnTo>
                  <a:lnTo>
                    <a:pt x="137" y="135"/>
                  </a:lnTo>
                  <a:lnTo>
                    <a:pt x="135" y="135"/>
                  </a:lnTo>
                  <a:lnTo>
                    <a:pt x="136" y="134"/>
                  </a:lnTo>
                  <a:lnTo>
                    <a:pt x="137" y="134"/>
                  </a:lnTo>
                  <a:lnTo>
                    <a:pt x="138" y="134"/>
                  </a:lnTo>
                  <a:lnTo>
                    <a:pt x="140" y="134"/>
                  </a:lnTo>
                  <a:lnTo>
                    <a:pt x="140" y="133"/>
                  </a:lnTo>
                  <a:lnTo>
                    <a:pt x="141" y="133"/>
                  </a:lnTo>
                  <a:lnTo>
                    <a:pt x="141" y="132"/>
                  </a:lnTo>
                  <a:lnTo>
                    <a:pt x="142" y="132"/>
                  </a:lnTo>
                  <a:lnTo>
                    <a:pt x="141" y="132"/>
                  </a:lnTo>
                  <a:lnTo>
                    <a:pt x="138" y="133"/>
                  </a:lnTo>
                  <a:lnTo>
                    <a:pt x="138" y="134"/>
                  </a:lnTo>
                  <a:lnTo>
                    <a:pt x="136" y="134"/>
                  </a:lnTo>
                  <a:lnTo>
                    <a:pt x="135" y="134"/>
                  </a:lnTo>
                  <a:lnTo>
                    <a:pt x="135" y="135"/>
                  </a:lnTo>
                  <a:lnTo>
                    <a:pt x="134" y="135"/>
                  </a:lnTo>
                  <a:lnTo>
                    <a:pt x="134" y="134"/>
                  </a:lnTo>
                  <a:lnTo>
                    <a:pt x="135" y="134"/>
                  </a:lnTo>
                  <a:lnTo>
                    <a:pt x="135" y="133"/>
                  </a:lnTo>
                  <a:lnTo>
                    <a:pt x="135" y="132"/>
                  </a:lnTo>
                  <a:lnTo>
                    <a:pt x="135" y="131"/>
                  </a:lnTo>
                  <a:lnTo>
                    <a:pt x="133" y="131"/>
                  </a:lnTo>
                  <a:lnTo>
                    <a:pt x="133" y="130"/>
                  </a:lnTo>
                  <a:lnTo>
                    <a:pt x="134" y="128"/>
                  </a:lnTo>
                  <a:lnTo>
                    <a:pt x="133" y="128"/>
                  </a:lnTo>
                  <a:lnTo>
                    <a:pt x="133" y="127"/>
                  </a:lnTo>
                  <a:lnTo>
                    <a:pt x="134" y="127"/>
                  </a:lnTo>
                  <a:lnTo>
                    <a:pt x="136" y="127"/>
                  </a:lnTo>
                  <a:lnTo>
                    <a:pt x="133" y="127"/>
                  </a:lnTo>
                  <a:lnTo>
                    <a:pt x="131" y="127"/>
                  </a:lnTo>
                  <a:lnTo>
                    <a:pt x="133" y="128"/>
                  </a:lnTo>
                  <a:lnTo>
                    <a:pt x="133" y="130"/>
                  </a:lnTo>
                  <a:lnTo>
                    <a:pt x="131" y="130"/>
                  </a:lnTo>
                  <a:lnTo>
                    <a:pt x="133" y="131"/>
                  </a:lnTo>
                  <a:lnTo>
                    <a:pt x="134" y="131"/>
                  </a:lnTo>
                  <a:lnTo>
                    <a:pt x="134" y="132"/>
                  </a:lnTo>
                  <a:lnTo>
                    <a:pt x="134" y="133"/>
                  </a:lnTo>
                  <a:lnTo>
                    <a:pt x="134" y="134"/>
                  </a:lnTo>
                  <a:lnTo>
                    <a:pt x="133" y="134"/>
                  </a:lnTo>
                  <a:lnTo>
                    <a:pt x="131" y="135"/>
                  </a:lnTo>
                  <a:lnTo>
                    <a:pt x="130" y="135"/>
                  </a:lnTo>
                  <a:lnTo>
                    <a:pt x="129" y="135"/>
                  </a:lnTo>
                  <a:lnTo>
                    <a:pt x="128" y="135"/>
                  </a:lnTo>
                  <a:lnTo>
                    <a:pt x="129" y="135"/>
                  </a:lnTo>
                  <a:lnTo>
                    <a:pt x="130" y="135"/>
                  </a:lnTo>
                  <a:lnTo>
                    <a:pt x="130" y="137"/>
                  </a:lnTo>
                  <a:lnTo>
                    <a:pt x="129" y="137"/>
                  </a:lnTo>
                  <a:lnTo>
                    <a:pt x="128" y="137"/>
                  </a:lnTo>
                  <a:lnTo>
                    <a:pt x="127" y="137"/>
                  </a:lnTo>
                  <a:lnTo>
                    <a:pt x="127" y="135"/>
                  </a:lnTo>
                  <a:lnTo>
                    <a:pt x="127" y="137"/>
                  </a:lnTo>
                  <a:lnTo>
                    <a:pt x="126" y="137"/>
                  </a:lnTo>
                  <a:lnTo>
                    <a:pt x="127" y="137"/>
                  </a:lnTo>
                  <a:lnTo>
                    <a:pt x="128" y="138"/>
                  </a:lnTo>
                  <a:lnTo>
                    <a:pt x="127" y="139"/>
                  </a:lnTo>
                  <a:lnTo>
                    <a:pt x="126" y="139"/>
                  </a:lnTo>
                  <a:lnTo>
                    <a:pt x="124" y="139"/>
                  </a:lnTo>
                  <a:lnTo>
                    <a:pt x="123" y="140"/>
                  </a:lnTo>
                  <a:lnTo>
                    <a:pt x="122" y="140"/>
                  </a:lnTo>
                  <a:lnTo>
                    <a:pt x="121" y="140"/>
                  </a:lnTo>
                  <a:lnTo>
                    <a:pt x="120" y="140"/>
                  </a:lnTo>
                  <a:lnTo>
                    <a:pt x="119" y="140"/>
                  </a:lnTo>
                  <a:lnTo>
                    <a:pt x="117" y="140"/>
                  </a:lnTo>
                  <a:lnTo>
                    <a:pt x="116" y="140"/>
                  </a:lnTo>
                  <a:lnTo>
                    <a:pt x="116" y="139"/>
                  </a:lnTo>
                  <a:lnTo>
                    <a:pt x="115" y="139"/>
                  </a:lnTo>
                  <a:lnTo>
                    <a:pt x="114" y="139"/>
                  </a:lnTo>
                  <a:lnTo>
                    <a:pt x="113" y="139"/>
                  </a:lnTo>
                  <a:lnTo>
                    <a:pt x="114" y="139"/>
                  </a:lnTo>
                  <a:lnTo>
                    <a:pt x="114" y="140"/>
                  </a:lnTo>
                  <a:lnTo>
                    <a:pt x="113" y="140"/>
                  </a:lnTo>
                  <a:lnTo>
                    <a:pt x="112" y="140"/>
                  </a:lnTo>
                  <a:lnTo>
                    <a:pt x="112" y="139"/>
                  </a:lnTo>
                  <a:lnTo>
                    <a:pt x="111" y="139"/>
                  </a:lnTo>
                  <a:lnTo>
                    <a:pt x="111" y="138"/>
                  </a:lnTo>
                  <a:lnTo>
                    <a:pt x="111" y="137"/>
                  </a:lnTo>
                  <a:lnTo>
                    <a:pt x="112" y="137"/>
                  </a:lnTo>
                  <a:lnTo>
                    <a:pt x="109" y="137"/>
                  </a:lnTo>
                  <a:lnTo>
                    <a:pt x="108" y="137"/>
                  </a:lnTo>
                  <a:lnTo>
                    <a:pt x="109" y="135"/>
                  </a:lnTo>
                  <a:lnTo>
                    <a:pt x="111" y="135"/>
                  </a:lnTo>
                  <a:lnTo>
                    <a:pt x="112" y="135"/>
                  </a:lnTo>
                  <a:lnTo>
                    <a:pt x="113" y="135"/>
                  </a:lnTo>
                  <a:lnTo>
                    <a:pt x="114" y="134"/>
                  </a:lnTo>
                  <a:lnTo>
                    <a:pt x="115" y="135"/>
                  </a:lnTo>
                  <a:lnTo>
                    <a:pt x="115" y="134"/>
                  </a:lnTo>
                  <a:lnTo>
                    <a:pt x="115" y="133"/>
                  </a:lnTo>
                  <a:lnTo>
                    <a:pt x="116" y="133"/>
                  </a:lnTo>
                  <a:lnTo>
                    <a:pt x="120" y="133"/>
                  </a:lnTo>
                  <a:lnTo>
                    <a:pt x="124" y="132"/>
                  </a:lnTo>
                  <a:lnTo>
                    <a:pt x="124" y="131"/>
                  </a:lnTo>
                  <a:lnTo>
                    <a:pt x="126" y="131"/>
                  </a:lnTo>
                  <a:lnTo>
                    <a:pt x="126" y="130"/>
                  </a:lnTo>
                  <a:lnTo>
                    <a:pt x="127" y="130"/>
                  </a:lnTo>
                  <a:lnTo>
                    <a:pt x="126" y="130"/>
                  </a:lnTo>
                  <a:lnTo>
                    <a:pt x="124" y="131"/>
                  </a:lnTo>
                  <a:lnTo>
                    <a:pt x="123" y="131"/>
                  </a:lnTo>
                  <a:lnTo>
                    <a:pt x="123" y="132"/>
                  </a:lnTo>
                  <a:lnTo>
                    <a:pt x="122" y="132"/>
                  </a:lnTo>
                  <a:lnTo>
                    <a:pt x="121" y="132"/>
                  </a:lnTo>
                  <a:lnTo>
                    <a:pt x="121" y="133"/>
                  </a:lnTo>
                  <a:lnTo>
                    <a:pt x="120" y="133"/>
                  </a:lnTo>
                  <a:lnTo>
                    <a:pt x="116" y="133"/>
                  </a:lnTo>
                  <a:lnTo>
                    <a:pt x="114" y="132"/>
                  </a:lnTo>
                  <a:lnTo>
                    <a:pt x="115" y="131"/>
                  </a:lnTo>
                  <a:lnTo>
                    <a:pt x="116" y="131"/>
                  </a:lnTo>
                  <a:lnTo>
                    <a:pt x="117" y="131"/>
                  </a:lnTo>
                  <a:lnTo>
                    <a:pt x="116" y="131"/>
                  </a:lnTo>
                  <a:lnTo>
                    <a:pt x="119" y="131"/>
                  </a:lnTo>
                  <a:lnTo>
                    <a:pt x="120" y="130"/>
                  </a:lnTo>
                  <a:lnTo>
                    <a:pt x="122" y="128"/>
                  </a:lnTo>
                  <a:lnTo>
                    <a:pt x="123" y="127"/>
                  </a:lnTo>
                  <a:lnTo>
                    <a:pt x="122" y="127"/>
                  </a:lnTo>
                  <a:lnTo>
                    <a:pt x="123" y="127"/>
                  </a:lnTo>
                  <a:lnTo>
                    <a:pt x="124" y="127"/>
                  </a:lnTo>
                  <a:lnTo>
                    <a:pt x="126" y="127"/>
                  </a:lnTo>
                  <a:lnTo>
                    <a:pt x="124" y="127"/>
                  </a:lnTo>
                  <a:lnTo>
                    <a:pt x="123" y="127"/>
                  </a:lnTo>
                  <a:lnTo>
                    <a:pt x="122" y="127"/>
                  </a:lnTo>
                  <a:lnTo>
                    <a:pt x="123" y="126"/>
                  </a:lnTo>
                  <a:lnTo>
                    <a:pt x="122" y="126"/>
                  </a:lnTo>
                  <a:lnTo>
                    <a:pt x="122" y="127"/>
                  </a:lnTo>
                  <a:lnTo>
                    <a:pt x="121" y="127"/>
                  </a:lnTo>
                  <a:lnTo>
                    <a:pt x="120" y="127"/>
                  </a:lnTo>
                  <a:lnTo>
                    <a:pt x="120" y="126"/>
                  </a:lnTo>
                  <a:lnTo>
                    <a:pt x="119" y="126"/>
                  </a:lnTo>
                  <a:lnTo>
                    <a:pt x="119" y="127"/>
                  </a:lnTo>
                  <a:lnTo>
                    <a:pt x="119" y="126"/>
                  </a:lnTo>
                  <a:lnTo>
                    <a:pt x="119" y="127"/>
                  </a:lnTo>
                  <a:lnTo>
                    <a:pt x="117" y="127"/>
                  </a:lnTo>
                  <a:lnTo>
                    <a:pt x="116" y="127"/>
                  </a:lnTo>
                  <a:lnTo>
                    <a:pt x="116" y="126"/>
                  </a:lnTo>
                  <a:lnTo>
                    <a:pt x="119" y="125"/>
                  </a:lnTo>
                  <a:lnTo>
                    <a:pt x="120" y="125"/>
                  </a:lnTo>
                  <a:lnTo>
                    <a:pt x="120" y="126"/>
                  </a:lnTo>
                  <a:lnTo>
                    <a:pt x="122" y="126"/>
                  </a:lnTo>
                  <a:lnTo>
                    <a:pt x="123" y="126"/>
                  </a:lnTo>
                  <a:lnTo>
                    <a:pt x="126" y="126"/>
                  </a:lnTo>
                  <a:lnTo>
                    <a:pt x="127" y="126"/>
                  </a:lnTo>
                  <a:lnTo>
                    <a:pt x="129" y="126"/>
                  </a:lnTo>
                  <a:lnTo>
                    <a:pt x="130" y="126"/>
                  </a:lnTo>
                  <a:lnTo>
                    <a:pt x="129" y="126"/>
                  </a:lnTo>
                  <a:lnTo>
                    <a:pt x="128" y="125"/>
                  </a:lnTo>
                  <a:lnTo>
                    <a:pt x="128" y="126"/>
                  </a:lnTo>
                  <a:lnTo>
                    <a:pt x="126" y="126"/>
                  </a:lnTo>
                  <a:lnTo>
                    <a:pt x="126" y="125"/>
                  </a:lnTo>
                  <a:lnTo>
                    <a:pt x="124" y="125"/>
                  </a:lnTo>
                  <a:lnTo>
                    <a:pt x="123" y="125"/>
                  </a:lnTo>
                  <a:lnTo>
                    <a:pt x="124" y="125"/>
                  </a:lnTo>
                  <a:lnTo>
                    <a:pt x="124" y="124"/>
                  </a:lnTo>
                  <a:lnTo>
                    <a:pt x="127" y="124"/>
                  </a:lnTo>
                  <a:lnTo>
                    <a:pt x="126" y="124"/>
                  </a:lnTo>
                  <a:lnTo>
                    <a:pt x="127" y="124"/>
                  </a:lnTo>
                  <a:lnTo>
                    <a:pt x="127" y="123"/>
                  </a:lnTo>
                  <a:lnTo>
                    <a:pt x="128" y="124"/>
                  </a:lnTo>
                  <a:lnTo>
                    <a:pt x="128" y="123"/>
                  </a:lnTo>
                  <a:lnTo>
                    <a:pt x="127" y="123"/>
                  </a:lnTo>
                  <a:lnTo>
                    <a:pt x="128" y="123"/>
                  </a:lnTo>
                  <a:lnTo>
                    <a:pt x="129" y="123"/>
                  </a:lnTo>
                  <a:lnTo>
                    <a:pt x="129" y="121"/>
                  </a:lnTo>
                  <a:lnTo>
                    <a:pt x="128" y="123"/>
                  </a:lnTo>
                  <a:lnTo>
                    <a:pt x="127" y="123"/>
                  </a:lnTo>
                  <a:lnTo>
                    <a:pt x="126" y="123"/>
                  </a:lnTo>
                  <a:lnTo>
                    <a:pt x="126" y="121"/>
                  </a:lnTo>
                  <a:lnTo>
                    <a:pt x="127" y="121"/>
                  </a:lnTo>
                  <a:lnTo>
                    <a:pt x="128" y="121"/>
                  </a:lnTo>
                  <a:lnTo>
                    <a:pt x="129" y="121"/>
                  </a:lnTo>
                  <a:lnTo>
                    <a:pt x="129" y="120"/>
                  </a:lnTo>
                  <a:lnTo>
                    <a:pt x="128" y="120"/>
                  </a:lnTo>
                  <a:lnTo>
                    <a:pt x="128" y="119"/>
                  </a:lnTo>
                  <a:lnTo>
                    <a:pt x="129" y="119"/>
                  </a:lnTo>
                  <a:lnTo>
                    <a:pt x="128" y="119"/>
                  </a:lnTo>
                  <a:lnTo>
                    <a:pt x="127" y="119"/>
                  </a:lnTo>
                  <a:lnTo>
                    <a:pt x="126" y="119"/>
                  </a:lnTo>
                  <a:lnTo>
                    <a:pt x="127" y="119"/>
                  </a:lnTo>
                  <a:lnTo>
                    <a:pt x="127" y="118"/>
                  </a:lnTo>
                  <a:lnTo>
                    <a:pt x="126" y="119"/>
                  </a:lnTo>
                  <a:lnTo>
                    <a:pt x="124" y="119"/>
                  </a:lnTo>
                  <a:lnTo>
                    <a:pt x="123" y="119"/>
                  </a:lnTo>
                  <a:lnTo>
                    <a:pt x="122" y="118"/>
                  </a:lnTo>
                  <a:lnTo>
                    <a:pt x="121" y="118"/>
                  </a:lnTo>
                  <a:lnTo>
                    <a:pt x="120" y="118"/>
                  </a:lnTo>
                  <a:lnTo>
                    <a:pt x="121" y="118"/>
                  </a:lnTo>
                  <a:lnTo>
                    <a:pt x="122" y="118"/>
                  </a:lnTo>
                  <a:lnTo>
                    <a:pt x="123" y="118"/>
                  </a:lnTo>
                  <a:lnTo>
                    <a:pt x="123" y="117"/>
                  </a:lnTo>
                  <a:lnTo>
                    <a:pt x="124" y="117"/>
                  </a:lnTo>
                  <a:lnTo>
                    <a:pt x="123" y="117"/>
                  </a:lnTo>
                  <a:lnTo>
                    <a:pt x="126" y="117"/>
                  </a:lnTo>
                  <a:lnTo>
                    <a:pt x="127" y="117"/>
                  </a:lnTo>
                  <a:lnTo>
                    <a:pt x="126" y="117"/>
                  </a:lnTo>
                  <a:lnTo>
                    <a:pt x="126" y="116"/>
                  </a:lnTo>
                  <a:lnTo>
                    <a:pt x="124" y="116"/>
                  </a:lnTo>
                  <a:lnTo>
                    <a:pt x="123" y="116"/>
                  </a:lnTo>
                  <a:lnTo>
                    <a:pt x="124" y="116"/>
                  </a:lnTo>
                  <a:lnTo>
                    <a:pt x="126" y="116"/>
                  </a:lnTo>
                  <a:lnTo>
                    <a:pt x="126" y="114"/>
                  </a:lnTo>
                  <a:lnTo>
                    <a:pt x="127" y="114"/>
                  </a:lnTo>
                  <a:lnTo>
                    <a:pt x="128" y="114"/>
                  </a:lnTo>
                  <a:lnTo>
                    <a:pt x="124" y="113"/>
                  </a:lnTo>
                  <a:lnTo>
                    <a:pt x="124" y="112"/>
                  </a:lnTo>
                  <a:lnTo>
                    <a:pt x="123" y="112"/>
                  </a:lnTo>
                  <a:lnTo>
                    <a:pt x="123" y="111"/>
                  </a:lnTo>
                  <a:lnTo>
                    <a:pt x="122" y="111"/>
                  </a:lnTo>
                  <a:lnTo>
                    <a:pt x="121" y="111"/>
                  </a:lnTo>
                  <a:lnTo>
                    <a:pt x="122" y="111"/>
                  </a:lnTo>
                  <a:lnTo>
                    <a:pt x="123" y="111"/>
                  </a:lnTo>
                  <a:lnTo>
                    <a:pt x="122" y="111"/>
                  </a:lnTo>
                  <a:lnTo>
                    <a:pt x="121" y="111"/>
                  </a:lnTo>
                  <a:lnTo>
                    <a:pt x="122" y="110"/>
                  </a:lnTo>
                  <a:lnTo>
                    <a:pt x="123" y="110"/>
                  </a:lnTo>
                  <a:lnTo>
                    <a:pt x="122" y="110"/>
                  </a:lnTo>
                  <a:lnTo>
                    <a:pt x="123" y="110"/>
                  </a:lnTo>
                  <a:lnTo>
                    <a:pt x="124" y="110"/>
                  </a:lnTo>
                  <a:lnTo>
                    <a:pt x="126" y="110"/>
                  </a:lnTo>
                  <a:lnTo>
                    <a:pt x="124" y="110"/>
                  </a:lnTo>
                  <a:lnTo>
                    <a:pt x="123" y="110"/>
                  </a:lnTo>
                  <a:lnTo>
                    <a:pt x="123" y="109"/>
                  </a:lnTo>
                  <a:lnTo>
                    <a:pt x="124" y="109"/>
                  </a:lnTo>
                  <a:lnTo>
                    <a:pt x="126" y="109"/>
                  </a:lnTo>
                  <a:lnTo>
                    <a:pt x="127" y="109"/>
                  </a:lnTo>
                  <a:lnTo>
                    <a:pt x="126" y="107"/>
                  </a:lnTo>
                  <a:lnTo>
                    <a:pt x="124" y="107"/>
                  </a:lnTo>
                  <a:lnTo>
                    <a:pt x="123" y="107"/>
                  </a:lnTo>
                  <a:lnTo>
                    <a:pt x="123" y="106"/>
                  </a:lnTo>
                  <a:lnTo>
                    <a:pt x="124" y="106"/>
                  </a:lnTo>
                  <a:lnTo>
                    <a:pt x="121" y="106"/>
                  </a:lnTo>
                  <a:lnTo>
                    <a:pt x="121" y="105"/>
                  </a:lnTo>
                  <a:lnTo>
                    <a:pt x="122" y="105"/>
                  </a:lnTo>
                  <a:lnTo>
                    <a:pt x="123" y="105"/>
                  </a:lnTo>
                  <a:lnTo>
                    <a:pt x="122" y="105"/>
                  </a:lnTo>
                  <a:lnTo>
                    <a:pt x="123" y="105"/>
                  </a:lnTo>
                  <a:lnTo>
                    <a:pt x="123" y="104"/>
                  </a:lnTo>
                  <a:lnTo>
                    <a:pt x="124" y="104"/>
                  </a:lnTo>
                  <a:lnTo>
                    <a:pt x="124" y="103"/>
                  </a:lnTo>
                  <a:lnTo>
                    <a:pt x="123" y="104"/>
                  </a:lnTo>
                  <a:lnTo>
                    <a:pt x="120" y="105"/>
                  </a:lnTo>
                  <a:lnTo>
                    <a:pt x="116" y="105"/>
                  </a:lnTo>
                  <a:lnTo>
                    <a:pt x="113" y="105"/>
                  </a:lnTo>
                  <a:lnTo>
                    <a:pt x="114" y="105"/>
                  </a:lnTo>
                  <a:lnTo>
                    <a:pt x="115" y="105"/>
                  </a:lnTo>
                  <a:lnTo>
                    <a:pt x="114" y="105"/>
                  </a:lnTo>
                  <a:lnTo>
                    <a:pt x="114" y="104"/>
                  </a:lnTo>
                  <a:lnTo>
                    <a:pt x="115" y="104"/>
                  </a:lnTo>
                  <a:lnTo>
                    <a:pt x="116" y="104"/>
                  </a:lnTo>
                  <a:lnTo>
                    <a:pt x="119" y="104"/>
                  </a:lnTo>
                  <a:lnTo>
                    <a:pt x="120" y="104"/>
                  </a:lnTo>
                  <a:lnTo>
                    <a:pt x="123" y="103"/>
                  </a:lnTo>
                  <a:lnTo>
                    <a:pt x="121" y="103"/>
                  </a:lnTo>
                  <a:lnTo>
                    <a:pt x="120" y="103"/>
                  </a:lnTo>
                  <a:lnTo>
                    <a:pt x="120" y="102"/>
                  </a:lnTo>
                  <a:lnTo>
                    <a:pt x="121" y="103"/>
                  </a:lnTo>
                  <a:lnTo>
                    <a:pt x="122" y="102"/>
                  </a:lnTo>
                  <a:lnTo>
                    <a:pt x="126" y="102"/>
                  </a:lnTo>
                  <a:lnTo>
                    <a:pt x="122" y="102"/>
                  </a:lnTo>
                  <a:lnTo>
                    <a:pt x="120" y="102"/>
                  </a:lnTo>
                  <a:lnTo>
                    <a:pt x="120" y="100"/>
                  </a:lnTo>
                  <a:lnTo>
                    <a:pt x="121" y="100"/>
                  </a:lnTo>
                  <a:lnTo>
                    <a:pt x="124" y="100"/>
                  </a:lnTo>
                  <a:lnTo>
                    <a:pt x="126" y="100"/>
                  </a:lnTo>
                  <a:lnTo>
                    <a:pt x="127" y="100"/>
                  </a:lnTo>
                  <a:lnTo>
                    <a:pt x="126" y="100"/>
                  </a:lnTo>
                  <a:lnTo>
                    <a:pt x="126" y="99"/>
                  </a:lnTo>
                  <a:lnTo>
                    <a:pt x="127" y="99"/>
                  </a:lnTo>
                  <a:lnTo>
                    <a:pt x="126" y="99"/>
                  </a:lnTo>
                  <a:lnTo>
                    <a:pt x="124" y="99"/>
                  </a:lnTo>
                  <a:lnTo>
                    <a:pt x="123" y="99"/>
                  </a:lnTo>
                  <a:lnTo>
                    <a:pt x="124" y="99"/>
                  </a:lnTo>
                  <a:lnTo>
                    <a:pt x="124" y="98"/>
                  </a:lnTo>
                  <a:lnTo>
                    <a:pt x="122" y="98"/>
                  </a:lnTo>
                  <a:lnTo>
                    <a:pt x="121" y="98"/>
                  </a:lnTo>
                  <a:lnTo>
                    <a:pt x="120" y="98"/>
                  </a:lnTo>
                  <a:lnTo>
                    <a:pt x="119" y="98"/>
                  </a:lnTo>
                  <a:lnTo>
                    <a:pt x="120" y="98"/>
                  </a:lnTo>
                  <a:lnTo>
                    <a:pt x="120" y="97"/>
                  </a:lnTo>
                  <a:lnTo>
                    <a:pt x="119" y="97"/>
                  </a:lnTo>
                  <a:lnTo>
                    <a:pt x="120" y="97"/>
                  </a:lnTo>
                  <a:lnTo>
                    <a:pt x="121" y="97"/>
                  </a:lnTo>
                  <a:lnTo>
                    <a:pt x="122" y="97"/>
                  </a:lnTo>
                  <a:lnTo>
                    <a:pt x="122" y="96"/>
                  </a:lnTo>
                  <a:lnTo>
                    <a:pt x="121" y="96"/>
                  </a:lnTo>
                  <a:lnTo>
                    <a:pt x="121" y="95"/>
                  </a:lnTo>
                  <a:lnTo>
                    <a:pt x="119" y="96"/>
                  </a:lnTo>
                  <a:lnTo>
                    <a:pt x="119" y="95"/>
                  </a:lnTo>
                  <a:lnTo>
                    <a:pt x="117" y="95"/>
                  </a:lnTo>
                  <a:lnTo>
                    <a:pt x="116" y="95"/>
                  </a:lnTo>
                  <a:lnTo>
                    <a:pt x="116" y="93"/>
                  </a:lnTo>
                  <a:lnTo>
                    <a:pt x="115" y="93"/>
                  </a:lnTo>
                  <a:lnTo>
                    <a:pt x="114" y="93"/>
                  </a:lnTo>
                  <a:lnTo>
                    <a:pt x="113" y="93"/>
                  </a:lnTo>
                  <a:lnTo>
                    <a:pt x="112" y="93"/>
                  </a:lnTo>
                  <a:lnTo>
                    <a:pt x="113" y="93"/>
                  </a:lnTo>
                  <a:lnTo>
                    <a:pt x="112" y="92"/>
                  </a:lnTo>
                  <a:lnTo>
                    <a:pt x="114" y="92"/>
                  </a:lnTo>
                  <a:lnTo>
                    <a:pt x="115" y="92"/>
                  </a:lnTo>
                  <a:lnTo>
                    <a:pt x="114" y="92"/>
                  </a:lnTo>
                  <a:lnTo>
                    <a:pt x="113" y="92"/>
                  </a:lnTo>
                  <a:lnTo>
                    <a:pt x="112" y="91"/>
                  </a:lnTo>
                  <a:lnTo>
                    <a:pt x="111" y="90"/>
                  </a:lnTo>
                  <a:lnTo>
                    <a:pt x="112" y="90"/>
                  </a:lnTo>
                  <a:lnTo>
                    <a:pt x="113" y="90"/>
                  </a:lnTo>
                  <a:lnTo>
                    <a:pt x="112" y="90"/>
                  </a:lnTo>
                  <a:lnTo>
                    <a:pt x="113" y="90"/>
                  </a:lnTo>
                  <a:lnTo>
                    <a:pt x="114" y="89"/>
                  </a:lnTo>
                  <a:lnTo>
                    <a:pt x="113" y="89"/>
                  </a:lnTo>
                  <a:lnTo>
                    <a:pt x="112" y="89"/>
                  </a:lnTo>
                  <a:lnTo>
                    <a:pt x="112" y="90"/>
                  </a:lnTo>
                  <a:lnTo>
                    <a:pt x="111" y="90"/>
                  </a:lnTo>
                  <a:lnTo>
                    <a:pt x="109" y="90"/>
                  </a:lnTo>
                  <a:lnTo>
                    <a:pt x="111" y="89"/>
                  </a:lnTo>
                  <a:lnTo>
                    <a:pt x="112" y="89"/>
                  </a:lnTo>
                  <a:lnTo>
                    <a:pt x="113" y="89"/>
                  </a:lnTo>
                  <a:lnTo>
                    <a:pt x="114" y="89"/>
                  </a:lnTo>
                  <a:lnTo>
                    <a:pt x="115" y="89"/>
                  </a:lnTo>
                  <a:lnTo>
                    <a:pt x="115" y="88"/>
                  </a:lnTo>
                  <a:lnTo>
                    <a:pt x="113" y="88"/>
                  </a:lnTo>
                  <a:lnTo>
                    <a:pt x="114" y="86"/>
                  </a:lnTo>
                  <a:lnTo>
                    <a:pt x="115" y="86"/>
                  </a:lnTo>
                  <a:lnTo>
                    <a:pt x="114" y="86"/>
                  </a:lnTo>
                  <a:lnTo>
                    <a:pt x="113" y="86"/>
                  </a:lnTo>
                  <a:lnTo>
                    <a:pt x="113" y="85"/>
                  </a:lnTo>
                  <a:lnTo>
                    <a:pt x="114" y="85"/>
                  </a:lnTo>
                  <a:lnTo>
                    <a:pt x="112" y="85"/>
                  </a:lnTo>
                  <a:lnTo>
                    <a:pt x="111" y="85"/>
                  </a:lnTo>
                  <a:lnTo>
                    <a:pt x="108" y="85"/>
                  </a:lnTo>
                  <a:lnTo>
                    <a:pt x="109" y="85"/>
                  </a:lnTo>
                  <a:lnTo>
                    <a:pt x="108" y="85"/>
                  </a:lnTo>
                  <a:lnTo>
                    <a:pt x="107" y="85"/>
                  </a:lnTo>
                  <a:lnTo>
                    <a:pt x="107" y="84"/>
                  </a:lnTo>
                  <a:lnTo>
                    <a:pt x="108" y="84"/>
                  </a:lnTo>
                  <a:lnTo>
                    <a:pt x="107" y="84"/>
                  </a:lnTo>
                  <a:lnTo>
                    <a:pt x="108" y="84"/>
                  </a:lnTo>
                  <a:lnTo>
                    <a:pt x="108" y="83"/>
                  </a:lnTo>
                  <a:lnTo>
                    <a:pt x="106" y="84"/>
                  </a:lnTo>
                  <a:lnTo>
                    <a:pt x="105" y="84"/>
                  </a:lnTo>
                  <a:lnTo>
                    <a:pt x="104" y="84"/>
                  </a:lnTo>
                  <a:lnTo>
                    <a:pt x="102" y="84"/>
                  </a:lnTo>
                  <a:lnTo>
                    <a:pt x="104" y="84"/>
                  </a:lnTo>
                  <a:lnTo>
                    <a:pt x="104" y="83"/>
                  </a:lnTo>
                  <a:lnTo>
                    <a:pt x="105" y="83"/>
                  </a:lnTo>
                  <a:lnTo>
                    <a:pt x="105" y="82"/>
                  </a:lnTo>
                  <a:lnTo>
                    <a:pt x="104" y="83"/>
                  </a:lnTo>
                  <a:lnTo>
                    <a:pt x="102" y="83"/>
                  </a:lnTo>
                  <a:lnTo>
                    <a:pt x="101" y="83"/>
                  </a:lnTo>
                  <a:lnTo>
                    <a:pt x="102" y="83"/>
                  </a:lnTo>
                  <a:lnTo>
                    <a:pt x="102" y="82"/>
                  </a:lnTo>
                  <a:lnTo>
                    <a:pt x="101" y="82"/>
                  </a:lnTo>
                  <a:lnTo>
                    <a:pt x="98" y="82"/>
                  </a:lnTo>
                  <a:lnTo>
                    <a:pt x="99" y="82"/>
                  </a:lnTo>
                  <a:lnTo>
                    <a:pt x="98" y="82"/>
                  </a:lnTo>
                  <a:lnTo>
                    <a:pt x="98" y="81"/>
                  </a:lnTo>
                  <a:lnTo>
                    <a:pt x="98" y="82"/>
                  </a:lnTo>
                  <a:lnTo>
                    <a:pt x="97" y="82"/>
                  </a:lnTo>
                  <a:lnTo>
                    <a:pt x="95" y="82"/>
                  </a:lnTo>
                  <a:lnTo>
                    <a:pt x="94" y="82"/>
                  </a:lnTo>
                  <a:lnTo>
                    <a:pt x="95" y="82"/>
                  </a:lnTo>
                  <a:lnTo>
                    <a:pt x="95" y="81"/>
                  </a:lnTo>
                  <a:lnTo>
                    <a:pt x="94" y="81"/>
                  </a:lnTo>
                  <a:lnTo>
                    <a:pt x="95" y="81"/>
                  </a:lnTo>
                  <a:lnTo>
                    <a:pt x="95" y="79"/>
                  </a:lnTo>
                  <a:lnTo>
                    <a:pt x="94" y="79"/>
                  </a:lnTo>
                  <a:lnTo>
                    <a:pt x="93" y="81"/>
                  </a:lnTo>
                  <a:lnTo>
                    <a:pt x="92" y="79"/>
                  </a:lnTo>
                  <a:lnTo>
                    <a:pt x="91" y="79"/>
                  </a:lnTo>
                  <a:lnTo>
                    <a:pt x="90" y="79"/>
                  </a:lnTo>
                  <a:lnTo>
                    <a:pt x="88" y="79"/>
                  </a:lnTo>
                  <a:lnTo>
                    <a:pt x="87" y="79"/>
                  </a:lnTo>
                  <a:lnTo>
                    <a:pt x="86" y="79"/>
                  </a:lnTo>
                  <a:lnTo>
                    <a:pt x="85" y="79"/>
                  </a:lnTo>
                  <a:lnTo>
                    <a:pt x="84" y="79"/>
                  </a:lnTo>
                  <a:lnTo>
                    <a:pt x="85" y="79"/>
                  </a:lnTo>
                  <a:lnTo>
                    <a:pt x="85" y="78"/>
                  </a:lnTo>
                  <a:lnTo>
                    <a:pt x="84" y="78"/>
                  </a:lnTo>
                  <a:lnTo>
                    <a:pt x="83" y="78"/>
                  </a:lnTo>
                  <a:lnTo>
                    <a:pt x="83" y="79"/>
                  </a:lnTo>
                  <a:lnTo>
                    <a:pt x="80" y="78"/>
                  </a:lnTo>
                  <a:lnTo>
                    <a:pt x="79" y="79"/>
                  </a:lnTo>
                  <a:lnTo>
                    <a:pt x="78" y="79"/>
                  </a:lnTo>
                  <a:lnTo>
                    <a:pt x="79" y="79"/>
                  </a:lnTo>
                  <a:lnTo>
                    <a:pt x="78" y="79"/>
                  </a:lnTo>
                  <a:lnTo>
                    <a:pt x="78" y="78"/>
                  </a:lnTo>
                  <a:lnTo>
                    <a:pt x="77" y="78"/>
                  </a:lnTo>
                  <a:lnTo>
                    <a:pt x="76" y="77"/>
                  </a:lnTo>
                  <a:lnTo>
                    <a:pt x="76" y="78"/>
                  </a:lnTo>
                  <a:lnTo>
                    <a:pt x="74" y="77"/>
                  </a:lnTo>
                  <a:lnTo>
                    <a:pt x="73" y="77"/>
                  </a:lnTo>
                  <a:lnTo>
                    <a:pt x="73" y="78"/>
                  </a:lnTo>
                  <a:lnTo>
                    <a:pt x="72" y="78"/>
                  </a:lnTo>
                  <a:lnTo>
                    <a:pt x="71" y="78"/>
                  </a:lnTo>
                  <a:lnTo>
                    <a:pt x="71" y="79"/>
                  </a:lnTo>
                  <a:lnTo>
                    <a:pt x="70" y="79"/>
                  </a:lnTo>
                  <a:lnTo>
                    <a:pt x="69" y="79"/>
                  </a:lnTo>
                  <a:lnTo>
                    <a:pt x="70" y="79"/>
                  </a:lnTo>
                  <a:lnTo>
                    <a:pt x="69" y="79"/>
                  </a:lnTo>
                  <a:lnTo>
                    <a:pt x="69" y="81"/>
                  </a:lnTo>
                  <a:lnTo>
                    <a:pt x="66" y="81"/>
                  </a:lnTo>
                  <a:lnTo>
                    <a:pt x="65" y="81"/>
                  </a:lnTo>
                  <a:lnTo>
                    <a:pt x="65" y="79"/>
                  </a:lnTo>
                  <a:lnTo>
                    <a:pt x="65" y="78"/>
                  </a:lnTo>
                  <a:lnTo>
                    <a:pt x="66" y="78"/>
                  </a:lnTo>
                  <a:lnTo>
                    <a:pt x="65" y="78"/>
                  </a:lnTo>
                  <a:lnTo>
                    <a:pt x="66" y="78"/>
                  </a:lnTo>
                  <a:lnTo>
                    <a:pt x="65" y="78"/>
                  </a:lnTo>
                  <a:lnTo>
                    <a:pt x="64" y="78"/>
                  </a:lnTo>
                  <a:lnTo>
                    <a:pt x="64" y="79"/>
                  </a:lnTo>
                  <a:lnTo>
                    <a:pt x="63" y="79"/>
                  </a:lnTo>
                  <a:lnTo>
                    <a:pt x="62" y="79"/>
                  </a:lnTo>
                  <a:lnTo>
                    <a:pt x="62" y="78"/>
                  </a:lnTo>
                  <a:lnTo>
                    <a:pt x="60" y="79"/>
                  </a:lnTo>
                  <a:lnTo>
                    <a:pt x="62" y="79"/>
                  </a:lnTo>
                  <a:lnTo>
                    <a:pt x="60" y="79"/>
                  </a:lnTo>
                  <a:lnTo>
                    <a:pt x="60" y="81"/>
                  </a:lnTo>
                  <a:lnTo>
                    <a:pt x="59" y="81"/>
                  </a:lnTo>
                  <a:lnTo>
                    <a:pt x="59" y="79"/>
                  </a:lnTo>
                  <a:lnTo>
                    <a:pt x="57" y="79"/>
                  </a:lnTo>
                  <a:lnTo>
                    <a:pt x="57" y="81"/>
                  </a:lnTo>
                  <a:lnTo>
                    <a:pt x="56" y="81"/>
                  </a:lnTo>
                  <a:lnTo>
                    <a:pt x="55" y="81"/>
                  </a:lnTo>
                  <a:lnTo>
                    <a:pt x="56" y="79"/>
                  </a:lnTo>
                  <a:lnTo>
                    <a:pt x="55" y="79"/>
                  </a:lnTo>
                  <a:lnTo>
                    <a:pt x="53" y="79"/>
                  </a:lnTo>
                  <a:lnTo>
                    <a:pt x="55" y="79"/>
                  </a:lnTo>
                  <a:lnTo>
                    <a:pt x="55" y="81"/>
                  </a:lnTo>
                  <a:lnTo>
                    <a:pt x="53" y="81"/>
                  </a:lnTo>
                  <a:lnTo>
                    <a:pt x="53" y="82"/>
                  </a:lnTo>
                  <a:lnTo>
                    <a:pt x="52" y="82"/>
                  </a:lnTo>
                  <a:lnTo>
                    <a:pt x="50" y="82"/>
                  </a:lnTo>
                  <a:lnTo>
                    <a:pt x="50" y="81"/>
                  </a:lnTo>
                  <a:lnTo>
                    <a:pt x="49" y="81"/>
                  </a:lnTo>
                  <a:lnTo>
                    <a:pt x="50" y="81"/>
                  </a:lnTo>
                  <a:lnTo>
                    <a:pt x="50" y="79"/>
                  </a:lnTo>
                  <a:lnTo>
                    <a:pt x="51" y="79"/>
                  </a:lnTo>
                  <a:lnTo>
                    <a:pt x="52" y="79"/>
                  </a:lnTo>
                  <a:lnTo>
                    <a:pt x="53" y="79"/>
                  </a:lnTo>
                  <a:lnTo>
                    <a:pt x="52" y="78"/>
                  </a:lnTo>
                  <a:lnTo>
                    <a:pt x="51" y="78"/>
                  </a:lnTo>
                  <a:lnTo>
                    <a:pt x="49" y="79"/>
                  </a:lnTo>
                  <a:lnTo>
                    <a:pt x="49" y="78"/>
                  </a:lnTo>
                  <a:lnTo>
                    <a:pt x="48" y="78"/>
                  </a:lnTo>
                  <a:lnTo>
                    <a:pt x="46" y="79"/>
                  </a:lnTo>
                  <a:lnTo>
                    <a:pt x="45" y="79"/>
                  </a:lnTo>
                  <a:lnTo>
                    <a:pt x="45" y="81"/>
                  </a:lnTo>
                  <a:lnTo>
                    <a:pt x="44" y="81"/>
                  </a:lnTo>
                  <a:lnTo>
                    <a:pt x="43" y="81"/>
                  </a:lnTo>
                  <a:lnTo>
                    <a:pt x="42" y="81"/>
                  </a:lnTo>
                  <a:lnTo>
                    <a:pt x="42" y="79"/>
                  </a:lnTo>
                  <a:lnTo>
                    <a:pt x="41" y="79"/>
                  </a:lnTo>
                  <a:lnTo>
                    <a:pt x="42" y="79"/>
                  </a:lnTo>
                  <a:lnTo>
                    <a:pt x="41" y="79"/>
                  </a:lnTo>
                  <a:lnTo>
                    <a:pt x="41" y="78"/>
                  </a:lnTo>
                  <a:lnTo>
                    <a:pt x="40" y="78"/>
                  </a:lnTo>
                  <a:lnTo>
                    <a:pt x="38" y="79"/>
                  </a:lnTo>
                  <a:lnTo>
                    <a:pt x="37" y="79"/>
                  </a:lnTo>
                  <a:lnTo>
                    <a:pt x="36" y="79"/>
                  </a:lnTo>
                  <a:lnTo>
                    <a:pt x="38" y="81"/>
                  </a:lnTo>
                  <a:lnTo>
                    <a:pt x="37" y="81"/>
                  </a:lnTo>
                  <a:lnTo>
                    <a:pt x="37" y="82"/>
                  </a:lnTo>
                  <a:lnTo>
                    <a:pt x="40" y="82"/>
                  </a:lnTo>
                  <a:lnTo>
                    <a:pt x="41" y="82"/>
                  </a:lnTo>
                  <a:lnTo>
                    <a:pt x="41" y="83"/>
                  </a:lnTo>
                  <a:lnTo>
                    <a:pt x="42" y="83"/>
                  </a:lnTo>
                  <a:lnTo>
                    <a:pt x="41" y="83"/>
                  </a:lnTo>
                  <a:lnTo>
                    <a:pt x="40" y="83"/>
                  </a:lnTo>
                  <a:lnTo>
                    <a:pt x="37" y="82"/>
                  </a:lnTo>
                  <a:lnTo>
                    <a:pt x="36" y="82"/>
                  </a:lnTo>
                  <a:lnTo>
                    <a:pt x="34" y="82"/>
                  </a:lnTo>
                  <a:lnTo>
                    <a:pt x="30" y="82"/>
                  </a:lnTo>
                  <a:lnTo>
                    <a:pt x="28" y="82"/>
                  </a:lnTo>
                  <a:lnTo>
                    <a:pt x="27" y="81"/>
                  </a:lnTo>
                  <a:lnTo>
                    <a:pt x="26" y="81"/>
                  </a:lnTo>
                  <a:lnTo>
                    <a:pt x="24" y="81"/>
                  </a:lnTo>
                  <a:lnTo>
                    <a:pt x="26" y="81"/>
                  </a:lnTo>
                  <a:lnTo>
                    <a:pt x="24" y="79"/>
                  </a:lnTo>
                  <a:lnTo>
                    <a:pt x="22" y="79"/>
                  </a:lnTo>
                  <a:lnTo>
                    <a:pt x="23" y="79"/>
                  </a:lnTo>
                  <a:lnTo>
                    <a:pt x="22" y="79"/>
                  </a:lnTo>
                  <a:lnTo>
                    <a:pt x="21" y="78"/>
                  </a:lnTo>
                  <a:lnTo>
                    <a:pt x="20" y="78"/>
                  </a:lnTo>
                  <a:lnTo>
                    <a:pt x="19" y="78"/>
                  </a:lnTo>
                  <a:lnTo>
                    <a:pt x="17" y="77"/>
                  </a:lnTo>
                  <a:lnTo>
                    <a:pt x="16" y="77"/>
                  </a:lnTo>
                  <a:lnTo>
                    <a:pt x="17" y="77"/>
                  </a:lnTo>
                  <a:lnTo>
                    <a:pt x="21" y="76"/>
                  </a:lnTo>
                  <a:lnTo>
                    <a:pt x="23" y="76"/>
                  </a:lnTo>
                  <a:lnTo>
                    <a:pt x="24" y="76"/>
                  </a:lnTo>
                  <a:lnTo>
                    <a:pt x="26" y="75"/>
                  </a:lnTo>
                  <a:lnTo>
                    <a:pt x="27" y="75"/>
                  </a:lnTo>
                  <a:lnTo>
                    <a:pt x="30" y="75"/>
                  </a:lnTo>
                  <a:lnTo>
                    <a:pt x="34" y="75"/>
                  </a:lnTo>
                  <a:lnTo>
                    <a:pt x="34" y="74"/>
                  </a:lnTo>
                  <a:lnTo>
                    <a:pt x="35" y="74"/>
                  </a:lnTo>
                  <a:lnTo>
                    <a:pt x="34" y="74"/>
                  </a:lnTo>
                  <a:lnTo>
                    <a:pt x="31" y="74"/>
                  </a:lnTo>
                  <a:lnTo>
                    <a:pt x="29" y="74"/>
                  </a:lnTo>
                  <a:lnTo>
                    <a:pt x="26" y="74"/>
                  </a:lnTo>
                  <a:lnTo>
                    <a:pt x="24" y="74"/>
                  </a:lnTo>
                  <a:lnTo>
                    <a:pt x="23" y="74"/>
                  </a:lnTo>
                  <a:lnTo>
                    <a:pt x="22" y="74"/>
                  </a:lnTo>
                  <a:lnTo>
                    <a:pt x="20" y="74"/>
                  </a:lnTo>
                  <a:lnTo>
                    <a:pt x="17" y="74"/>
                  </a:lnTo>
                  <a:lnTo>
                    <a:pt x="17" y="72"/>
                  </a:lnTo>
                  <a:lnTo>
                    <a:pt x="16" y="72"/>
                  </a:lnTo>
                  <a:lnTo>
                    <a:pt x="17" y="72"/>
                  </a:lnTo>
                  <a:lnTo>
                    <a:pt x="19" y="71"/>
                  </a:lnTo>
                  <a:lnTo>
                    <a:pt x="20" y="71"/>
                  </a:lnTo>
                  <a:lnTo>
                    <a:pt x="22" y="70"/>
                  </a:lnTo>
                  <a:lnTo>
                    <a:pt x="23" y="70"/>
                  </a:lnTo>
                  <a:lnTo>
                    <a:pt x="22" y="70"/>
                  </a:lnTo>
                  <a:lnTo>
                    <a:pt x="21" y="70"/>
                  </a:lnTo>
                  <a:lnTo>
                    <a:pt x="20" y="71"/>
                  </a:lnTo>
                  <a:lnTo>
                    <a:pt x="19" y="71"/>
                  </a:lnTo>
                  <a:lnTo>
                    <a:pt x="17" y="71"/>
                  </a:lnTo>
                  <a:lnTo>
                    <a:pt x="14" y="72"/>
                  </a:lnTo>
                  <a:lnTo>
                    <a:pt x="13" y="72"/>
                  </a:lnTo>
                  <a:lnTo>
                    <a:pt x="12" y="72"/>
                  </a:lnTo>
                  <a:lnTo>
                    <a:pt x="10" y="72"/>
                  </a:lnTo>
                  <a:lnTo>
                    <a:pt x="10" y="71"/>
                  </a:lnTo>
                  <a:lnTo>
                    <a:pt x="9" y="71"/>
                  </a:lnTo>
                  <a:lnTo>
                    <a:pt x="10" y="71"/>
                  </a:lnTo>
                  <a:lnTo>
                    <a:pt x="13" y="71"/>
                  </a:lnTo>
                  <a:lnTo>
                    <a:pt x="12" y="71"/>
                  </a:lnTo>
                  <a:lnTo>
                    <a:pt x="9" y="70"/>
                  </a:lnTo>
                  <a:lnTo>
                    <a:pt x="9" y="71"/>
                  </a:lnTo>
                  <a:lnTo>
                    <a:pt x="7" y="70"/>
                  </a:lnTo>
                  <a:lnTo>
                    <a:pt x="8" y="69"/>
                  </a:lnTo>
                  <a:lnTo>
                    <a:pt x="9" y="69"/>
                  </a:lnTo>
                  <a:lnTo>
                    <a:pt x="10" y="69"/>
                  </a:lnTo>
                  <a:lnTo>
                    <a:pt x="12" y="68"/>
                  </a:lnTo>
                  <a:lnTo>
                    <a:pt x="13" y="69"/>
                  </a:lnTo>
                  <a:lnTo>
                    <a:pt x="15" y="68"/>
                  </a:lnTo>
                  <a:lnTo>
                    <a:pt x="14" y="68"/>
                  </a:lnTo>
                  <a:lnTo>
                    <a:pt x="13" y="68"/>
                  </a:lnTo>
                  <a:lnTo>
                    <a:pt x="17" y="68"/>
                  </a:lnTo>
                  <a:lnTo>
                    <a:pt x="21" y="68"/>
                  </a:lnTo>
                  <a:lnTo>
                    <a:pt x="24" y="68"/>
                  </a:lnTo>
                  <a:lnTo>
                    <a:pt x="26" y="68"/>
                  </a:lnTo>
                  <a:lnTo>
                    <a:pt x="29" y="68"/>
                  </a:lnTo>
                  <a:lnTo>
                    <a:pt x="33" y="68"/>
                  </a:lnTo>
                  <a:lnTo>
                    <a:pt x="34" y="68"/>
                  </a:lnTo>
                  <a:lnTo>
                    <a:pt x="37" y="68"/>
                  </a:lnTo>
                  <a:lnTo>
                    <a:pt x="41" y="68"/>
                  </a:lnTo>
                  <a:lnTo>
                    <a:pt x="44" y="68"/>
                  </a:lnTo>
                  <a:lnTo>
                    <a:pt x="48" y="69"/>
                  </a:lnTo>
                  <a:lnTo>
                    <a:pt x="48" y="68"/>
                  </a:lnTo>
                  <a:lnTo>
                    <a:pt x="49" y="69"/>
                  </a:lnTo>
                  <a:lnTo>
                    <a:pt x="52" y="69"/>
                  </a:lnTo>
                  <a:lnTo>
                    <a:pt x="53" y="69"/>
                  </a:lnTo>
                  <a:lnTo>
                    <a:pt x="53" y="68"/>
                  </a:lnTo>
                  <a:lnTo>
                    <a:pt x="55" y="68"/>
                  </a:lnTo>
                  <a:lnTo>
                    <a:pt x="56" y="68"/>
                  </a:lnTo>
                  <a:lnTo>
                    <a:pt x="51" y="68"/>
                  </a:lnTo>
                  <a:lnTo>
                    <a:pt x="48" y="68"/>
                  </a:lnTo>
                  <a:lnTo>
                    <a:pt x="44" y="68"/>
                  </a:lnTo>
                  <a:lnTo>
                    <a:pt x="40" y="68"/>
                  </a:lnTo>
                  <a:lnTo>
                    <a:pt x="37" y="68"/>
                  </a:lnTo>
                  <a:lnTo>
                    <a:pt x="34" y="68"/>
                  </a:lnTo>
                  <a:lnTo>
                    <a:pt x="30" y="67"/>
                  </a:lnTo>
                  <a:lnTo>
                    <a:pt x="34" y="67"/>
                  </a:lnTo>
                  <a:lnTo>
                    <a:pt x="38" y="65"/>
                  </a:lnTo>
                  <a:lnTo>
                    <a:pt x="42" y="65"/>
                  </a:lnTo>
                  <a:lnTo>
                    <a:pt x="46" y="65"/>
                  </a:lnTo>
                  <a:lnTo>
                    <a:pt x="49" y="65"/>
                  </a:lnTo>
                  <a:lnTo>
                    <a:pt x="52" y="65"/>
                  </a:lnTo>
                  <a:lnTo>
                    <a:pt x="53" y="67"/>
                  </a:lnTo>
                  <a:lnTo>
                    <a:pt x="56" y="67"/>
                  </a:lnTo>
                  <a:lnTo>
                    <a:pt x="57" y="67"/>
                  </a:lnTo>
                  <a:lnTo>
                    <a:pt x="56" y="67"/>
                  </a:lnTo>
                  <a:lnTo>
                    <a:pt x="55" y="67"/>
                  </a:lnTo>
                  <a:lnTo>
                    <a:pt x="55" y="65"/>
                  </a:lnTo>
                  <a:lnTo>
                    <a:pt x="53" y="65"/>
                  </a:lnTo>
                  <a:lnTo>
                    <a:pt x="55" y="65"/>
                  </a:lnTo>
                  <a:lnTo>
                    <a:pt x="53" y="65"/>
                  </a:lnTo>
                  <a:lnTo>
                    <a:pt x="55" y="65"/>
                  </a:lnTo>
                  <a:lnTo>
                    <a:pt x="58" y="65"/>
                  </a:lnTo>
                  <a:lnTo>
                    <a:pt x="59" y="65"/>
                  </a:lnTo>
                  <a:lnTo>
                    <a:pt x="59" y="64"/>
                  </a:lnTo>
                  <a:lnTo>
                    <a:pt x="60" y="64"/>
                  </a:lnTo>
                  <a:lnTo>
                    <a:pt x="59" y="64"/>
                  </a:lnTo>
                  <a:lnTo>
                    <a:pt x="59" y="63"/>
                  </a:lnTo>
                  <a:lnTo>
                    <a:pt x="58" y="63"/>
                  </a:lnTo>
                  <a:lnTo>
                    <a:pt x="59" y="63"/>
                  </a:lnTo>
                  <a:lnTo>
                    <a:pt x="58" y="63"/>
                  </a:lnTo>
                  <a:lnTo>
                    <a:pt x="57" y="62"/>
                  </a:lnTo>
                  <a:lnTo>
                    <a:pt x="56" y="62"/>
                  </a:lnTo>
                  <a:lnTo>
                    <a:pt x="57" y="62"/>
                  </a:lnTo>
                  <a:lnTo>
                    <a:pt x="56" y="62"/>
                  </a:lnTo>
                  <a:lnTo>
                    <a:pt x="55" y="62"/>
                  </a:lnTo>
                  <a:lnTo>
                    <a:pt x="52" y="62"/>
                  </a:lnTo>
                  <a:lnTo>
                    <a:pt x="51" y="62"/>
                  </a:lnTo>
                  <a:lnTo>
                    <a:pt x="52" y="62"/>
                  </a:lnTo>
                  <a:lnTo>
                    <a:pt x="51" y="63"/>
                  </a:lnTo>
                  <a:lnTo>
                    <a:pt x="50" y="63"/>
                  </a:lnTo>
                  <a:lnTo>
                    <a:pt x="46" y="64"/>
                  </a:lnTo>
                  <a:lnTo>
                    <a:pt x="43" y="64"/>
                  </a:lnTo>
                  <a:lnTo>
                    <a:pt x="40" y="64"/>
                  </a:lnTo>
                  <a:lnTo>
                    <a:pt x="40" y="63"/>
                  </a:lnTo>
                  <a:lnTo>
                    <a:pt x="38" y="63"/>
                  </a:lnTo>
                  <a:lnTo>
                    <a:pt x="38" y="62"/>
                  </a:lnTo>
                  <a:lnTo>
                    <a:pt x="37" y="62"/>
                  </a:lnTo>
                  <a:lnTo>
                    <a:pt x="37" y="63"/>
                  </a:lnTo>
                  <a:lnTo>
                    <a:pt x="37" y="64"/>
                  </a:lnTo>
                  <a:lnTo>
                    <a:pt x="34" y="64"/>
                  </a:lnTo>
                  <a:lnTo>
                    <a:pt x="31" y="64"/>
                  </a:lnTo>
                  <a:lnTo>
                    <a:pt x="28" y="64"/>
                  </a:lnTo>
                  <a:lnTo>
                    <a:pt x="26" y="64"/>
                  </a:lnTo>
                  <a:lnTo>
                    <a:pt x="23" y="63"/>
                  </a:lnTo>
                  <a:lnTo>
                    <a:pt x="26" y="63"/>
                  </a:lnTo>
                  <a:lnTo>
                    <a:pt x="27" y="63"/>
                  </a:lnTo>
                  <a:lnTo>
                    <a:pt x="29" y="62"/>
                  </a:lnTo>
                  <a:lnTo>
                    <a:pt x="30" y="62"/>
                  </a:lnTo>
                  <a:lnTo>
                    <a:pt x="31" y="62"/>
                  </a:lnTo>
                  <a:lnTo>
                    <a:pt x="31" y="61"/>
                  </a:lnTo>
                  <a:lnTo>
                    <a:pt x="30" y="62"/>
                  </a:lnTo>
                  <a:lnTo>
                    <a:pt x="29" y="62"/>
                  </a:lnTo>
                  <a:lnTo>
                    <a:pt x="27" y="62"/>
                  </a:lnTo>
                  <a:lnTo>
                    <a:pt x="26" y="62"/>
                  </a:lnTo>
                  <a:lnTo>
                    <a:pt x="23" y="62"/>
                  </a:lnTo>
                  <a:lnTo>
                    <a:pt x="20" y="62"/>
                  </a:lnTo>
                  <a:lnTo>
                    <a:pt x="21" y="62"/>
                  </a:lnTo>
                  <a:lnTo>
                    <a:pt x="24" y="61"/>
                  </a:lnTo>
                  <a:lnTo>
                    <a:pt x="26" y="61"/>
                  </a:lnTo>
                  <a:lnTo>
                    <a:pt x="27" y="61"/>
                  </a:lnTo>
                  <a:lnTo>
                    <a:pt x="28" y="61"/>
                  </a:lnTo>
                  <a:lnTo>
                    <a:pt x="28" y="60"/>
                  </a:lnTo>
                  <a:lnTo>
                    <a:pt x="26" y="60"/>
                  </a:lnTo>
                  <a:lnTo>
                    <a:pt x="24" y="60"/>
                  </a:lnTo>
                  <a:lnTo>
                    <a:pt x="23" y="61"/>
                  </a:lnTo>
                  <a:lnTo>
                    <a:pt x="22" y="61"/>
                  </a:lnTo>
                  <a:lnTo>
                    <a:pt x="21" y="61"/>
                  </a:lnTo>
                  <a:lnTo>
                    <a:pt x="19" y="61"/>
                  </a:lnTo>
                  <a:lnTo>
                    <a:pt x="15" y="61"/>
                  </a:lnTo>
                  <a:lnTo>
                    <a:pt x="17" y="60"/>
                  </a:lnTo>
                  <a:lnTo>
                    <a:pt x="16" y="60"/>
                  </a:lnTo>
                  <a:lnTo>
                    <a:pt x="15" y="60"/>
                  </a:lnTo>
                  <a:lnTo>
                    <a:pt x="14" y="60"/>
                  </a:lnTo>
                  <a:lnTo>
                    <a:pt x="13" y="60"/>
                  </a:lnTo>
                  <a:lnTo>
                    <a:pt x="12" y="60"/>
                  </a:lnTo>
                  <a:lnTo>
                    <a:pt x="10" y="60"/>
                  </a:lnTo>
                  <a:lnTo>
                    <a:pt x="9" y="60"/>
                  </a:lnTo>
                  <a:lnTo>
                    <a:pt x="9" y="58"/>
                  </a:lnTo>
                  <a:lnTo>
                    <a:pt x="8" y="58"/>
                  </a:lnTo>
                  <a:lnTo>
                    <a:pt x="9" y="58"/>
                  </a:lnTo>
                  <a:lnTo>
                    <a:pt x="9" y="57"/>
                  </a:lnTo>
                  <a:lnTo>
                    <a:pt x="7" y="57"/>
                  </a:lnTo>
                  <a:lnTo>
                    <a:pt x="6" y="57"/>
                  </a:lnTo>
                  <a:lnTo>
                    <a:pt x="6" y="56"/>
                  </a:lnTo>
                  <a:lnTo>
                    <a:pt x="3" y="56"/>
                  </a:lnTo>
                  <a:lnTo>
                    <a:pt x="5" y="56"/>
                  </a:lnTo>
                  <a:lnTo>
                    <a:pt x="6" y="56"/>
                  </a:lnTo>
                  <a:lnTo>
                    <a:pt x="7" y="56"/>
                  </a:lnTo>
                  <a:lnTo>
                    <a:pt x="7" y="55"/>
                  </a:lnTo>
                  <a:lnTo>
                    <a:pt x="8" y="56"/>
                  </a:lnTo>
                  <a:lnTo>
                    <a:pt x="8" y="55"/>
                  </a:lnTo>
                  <a:lnTo>
                    <a:pt x="9" y="55"/>
                  </a:lnTo>
                  <a:lnTo>
                    <a:pt x="10" y="55"/>
                  </a:lnTo>
                  <a:lnTo>
                    <a:pt x="7" y="55"/>
                  </a:lnTo>
                  <a:lnTo>
                    <a:pt x="8" y="55"/>
                  </a:lnTo>
                  <a:lnTo>
                    <a:pt x="8" y="54"/>
                  </a:lnTo>
                  <a:lnTo>
                    <a:pt x="9" y="54"/>
                  </a:lnTo>
                  <a:lnTo>
                    <a:pt x="10" y="54"/>
                  </a:lnTo>
                  <a:lnTo>
                    <a:pt x="10" y="53"/>
                  </a:lnTo>
                  <a:lnTo>
                    <a:pt x="12" y="53"/>
                  </a:lnTo>
                  <a:lnTo>
                    <a:pt x="15" y="53"/>
                  </a:lnTo>
                  <a:lnTo>
                    <a:pt x="19" y="51"/>
                  </a:lnTo>
                  <a:lnTo>
                    <a:pt x="22" y="51"/>
                  </a:lnTo>
                  <a:lnTo>
                    <a:pt x="26" y="51"/>
                  </a:lnTo>
                  <a:lnTo>
                    <a:pt x="27" y="51"/>
                  </a:lnTo>
                  <a:lnTo>
                    <a:pt x="28" y="51"/>
                  </a:lnTo>
                  <a:lnTo>
                    <a:pt x="29" y="51"/>
                  </a:lnTo>
                  <a:lnTo>
                    <a:pt x="29" y="50"/>
                  </a:lnTo>
                  <a:lnTo>
                    <a:pt x="30" y="50"/>
                  </a:lnTo>
                  <a:lnTo>
                    <a:pt x="33" y="50"/>
                  </a:lnTo>
                  <a:lnTo>
                    <a:pt x="34" y="50"/>
                  </a:lnTo>
                  <a:lnTo>
                    <a:pt x="35" y="50"/>
                  </a:lnTo>
                  <a:lnTo>
                    <a:pt x="37" y="50"/>
                  </a:lnTo>
                  <a:lnTo>
                    <a:pt x="38" y="49"/>
                  </a:lnTo>
                  <a:lnTo>
                    <a:pt x="37" y="49"/>
                  </a:lnTo>
                  <a:lnTo>
                    <a:pt x="38" y="49"/>
                  </a:lnTo>
                  <a:lnTo>
                    <a:pt x="43" y="49"/>
                  </a:lnTo>
                  <a:lnTo>
                    <a:pt x="44" y="49"/>
                  </a:lnTo>
                  <a:lnTo>
                    <a:pt x="45" y="49"/>
                  </a:lnTo>
                  <a:lnTo>
                    <a:pt x="45" y="48"/>
                  </a:lnTo>
                  <a:lnTo>
                    <a:pt x="46" y="48"/>
                  </a:lnTo>
                  <a:lnTo>
                    <a:pt x="48" y="48"/>
                  </a:lnTo>
                  <a:lnTo>
                    <a:pt x="48" y="49"/>
                  </a:lnTo>
                  <a:lnTo>
                    <a:pt x="49" y="49"/>
                  </a:lnTo>
                  <a:lnTo>
                    <a:pt x="49" y="48"/>
                  </a:lnTo>
                  <a:lnTo>
                    <a:pt x="48" y="48"/>
                  </a:lnTo>
                  <a:lnTo>
                    <a:pt x="46" y="48"/>
                  </a:lnTo>
                  <a:lnTo>
                    <a:pt x="48" y="47"/>
                  </a:lnTo>
                  <a:lnTo>
                    <a:pt x="49" y="47"/>
                  </a:lnTo>
                  <a:lnTo>
                    <a:pt x="53" y="47"/>
                  </a:lnTo>
                  <a:lnTo>
                    <a:pt x="58" y="46"/>
                  </a:lnTo>
                  <a:lnTo>
                    <a:pt x="60" y="47"/>
                  </a:lnTo>
                  <a:lnTo>
                    <a:pt x="62" y="47"/>
                  </a:lnTo>
                  <a:lnTo>
                    <a:pt x="60" y="46"/>
                  </a:lnTo>
                  <a:lnTo>
                    <a:pt x="62" y="46"/>
                  </a:lnTo>
                  <a:lnTo>
                    <a:pt x="63" y="46"/>
                  </a:lnTo>
                  <a:lnTo>
                    <a:pt x="64" y="46"/>
                  </a:lnTo>
                  <a:lnTo>
                    <a:pt x="63" y="46"/>
                  </a:lnTo>
                  <a:lnTo>
                    <a:pt x="64" y="46"/>
                  </a:lnTo>
                  <a:lnTo>
                    <a:pt x="65" y="46"/>
                  </a:lnTo>
                  <a:lnTo>
                    <a:pt x="66" y="46"/>
                  </a:lnTo>
                  <a:lnTo>
                    <a:pt x="67" y="46"/>
                  </a:lnTo>
                  <a:lnTo>
                    <a:pt x="69" y="46"/>
                  </a:lnTo>
                  <a:lnTo>
                    <a:pt x="70" y="46"/>
                  </a:lnTo>
                  <a:lnTo>
                    <a:pt x="71" y="46"/>
                  </a:lnTo>
                  <a:lnTo>
                    <a:pt x="72" y="46"/>
                  </a:lnTo>
                  <a:lnTo>
                    <a:pt x="73" y="46"/>
                  </a:lnTo>
                  <a:lnTo>
                    <a:pt x="74" y="46"/>
                  </a:lnTo>
                  <a:lnTo>
                    <a:pt x="76" y="46"/>
                  </a:lnTo>
                  <a:lnTo>
                    <a:pt x="77" y="46"/>
                  </a:lnTo>
                  <a:lnTo>
                    <a:pt x="76" y="46"/>
                  </a:lnTo>
                  <a:lnTo>
                    <a:pt x="78" y="46"/>
                  </a:lnTo>
                  <a:lnTo>
                    <a:pt x="79" y="46"/>
                  </a:lnTo>
                  <a:lnTo>
                    <a:pt x="78" y="46"/>
                  </a:lnTo>
                  <a:lnTo>
                    <a:pt x="78" y="44"/>
                  </a:lnTo>
                  <a:lnTo>
                    <a:pt x="80" y="44"/>
                  </a:lnTo>
                  <a:lnTo>
                    <a:pt x="81" y="44"/>
                  </a:lnTo>
                  <a:lnTo>
                    <a:pt x="83" y="44"/>
                  </a:lnTo>
                  <a:lnTo>
                    <a:pt x="83" y="43"/>
                  </a:lnTo>
                  <a:lnTo>
                    <a:pt x="84" y="43"/>
                  </a:lnTo>
                  <a:lnTo>
                    <a:pt x="85" y="43"/>
                  </a:lnTo>
                  <a:lnTo>
                    <a:pt x="86" y="43"/>
                  </a:lnTo>
                  <a:lnTo>
                    <a:pt x="86" y="42"/>
                  </a:lnTo>
                  <a:lnTo>
                    <a:pt x="87" y="42"/>
                  </a:lnTo>
                  <a:lnTo>
                    <a:pt x="88" y="42"/>
                  </a:lnTo>
                  <a:lnTo>
                    <a:pt x="87" y="42"/>
                  </a:lnTo>
                  <a:lnTo>
                    <a:pt x="88" y="42"/>
                  </a:lnTo>
                  <a:lnTo>
                    <a:pt x="90" y="41"/>
                  </a:lnTo>
                  <a:lnTo>
                    <a:pt x="91" y="41"/>
                  </a:lnTo>
                  <a:lnTo>
                    <a:pt x="92" y="40"/>
                  </a:lnTo>
                  <a:lnTo>
                    <a:pt x="91" y="40"/>
                  </a:lnTo>
                  <a:lnTo>
                    <a:pt x="92" y="39"/>
                  </a:lnTo>
                  <a:lnTo>
                    <a:pt x="91" y="39"/>
                  </a:lnTo>
                  <a:lnTo>
                    <a:pt x="92" y="39"/>
                  </a:lnTo>
                  <a:lnTo>
                    <a:pt x="92" y="37"/>
                  </a:lnTo>
                  <a:lnTo>
                    <a:pt x="93" y="37"/>
                  </a:lnTo>
                  <a:lnTo>
                    <a:pt x="93" y="36"/>
                  </a:lnTo>
                  <a:lnTo>
                    <a:pt x="94" y="36"/>
                  </a:lnTo>
                  <a:lnTo>
                    <a:pt x="93" y="35"/>
                  </a:lnTo>
                  <a:lnTo>
                    <a:pt x="94" y="35"/>
                  </a:lnTo>
                  <a:lnTo>
                    <a:pt x="97" y="35"/>
                  </a:lnTo>
                  <a:lnTo>
                    <a:pt x="100" y="35"/>
                  </a:lnTo>
                  <a:lnTo>
                    <a:pt x="102" y="34"/>
                  </a:lnTo>
                  <a:lnTo>
                    <a:pt x="104" y="34"/>
                  </a:lnTo>
                  <a:lnTo>
                    <a:pt x="105" y="34"/>
                  </a:lnTo>
                  <a:lnTo>
                    <a:pt x="106" y="34"/>
                  </a:lnTo>
                  <a:lnTo>
                    <a:pt x="102" y="34"/>
                  </a:lnTo>
                  <a:lnTo>
                    <a:pt x="104" y="33"/>
                  </a:lnTo>
                  <a:lnTo>
                    <a:pt x="102" y="33"/>
                  </a:lnTo>
                  <a:lnTo>
                    <a:pt x="102" y="34"/>
                  </a:lnTo>
                  <a:lnTo>
                    <a:pt x="101" y="34"/>
                  </a:lnTo>
                  <a:lnTo>
                    <a:pt x="100" y="34"/>
                  </a:lnTo>
                  <a:lnTo>
                    <a:pt x="100" y="35"/>
                  </a:lnTo>
                  <a:lnTo>
                    <a:pt x="95" y="35"/>
                  </a:lnTo>
                  <a:lnTo>
                    <a:pt x="92" y="35"/>
                  </a:lnTo>
                  <a:lnTo>
                    <a:pt x="91" y="35"/>
                  </a:lnTo>
                  <a:lnTo>
                    <a:pt x="86" y="35"/>
                  </a:lnTo>
                  <a:lnTo>
                    <a:pt x="85" y="35"/>
                  </a:lnTo>
                  <a:lnTo>
                    <a:pt x="84" y="35"/>
                  </a:lnTo>
                  <a:lnTo>
                    <a:pt x="83" y="35"/>
                  </a:lnTo>
                  <a:lnTo>
                    <a:pt x="83" y="34"/>
                  </a:lnTo>
                  <a:lnTo>
                    <a:pt x="81" y="35"/>
                  </a:lnTo>
                  <a:lnTo>
                    <a:pt x="77" y="35"/>
                  </a:lnTo>
                  <a:lnTo>
                    <a:pt x="77" y="34"/>
                  </a:lnTo>
                  <a:lnTo>
                    <a:pt x="76" y="34"/>
                  </a:lnTo>
                  <a:lnTo>
                    <a:pt x="74" y="34"/>
                  </a:lnTo>
                  <a:lnTo>
                    <a:pt x="74" y="33"/>
                  </a:lnTo>
                  <a:lnTo>
                    <a:pt x="76" y="33"/>
                  </a:lnTo>
                  <a:lnTo>
                    <a:pt x="74" y="33"/>
                  </a:lnTo>
                  <a:lnTo>
                    <a:pt x="76" y="33"/>
                  </a:lnTo>
                  <a:lnTo>
                    <a:pt x="76" y="32"/>
                  </a:lnTo>
                  <a:lnTo>
                    <a:pt x="77" y="32"/>
                  </a:lnTo>
                  <a:lnTo>
                    <a:pt x="78" y="32"/>
                  </a:lnTo>
                  <a:lnTo>
                    <a:pt x="79" y="32"/>
                  </a:lnTo>
                  <a:lnTo>
                    <a:pt x="80" y="32"/>
                  </a:lnTo>
                  <a:lnTo>
                    <a:pt x="81" y="30"/>
                  </a:lnTo>
                  <a:lnTo>
                    <a:pt x="83" y="30"/>
                  </a:lnTo>
                  <a:lnTo>
                    <a:pt x="84" y="30"/>
                  </a:lnTo>
                  <a:lnTo>
                    <a:pt x="87" y="29"/>
                  </a:lnTo>
                  <a:lnTo>
                    <a:pt x="90" y="29"/>
                  </a:lnTo>
                  <a:lnTo>
                    <a:pt x="91" y="29"/>
                  </a:lnTo>
                  <a:lnTo>
                    <a:pt x="93" y="29"/>
                  </a:lnTo>
                  <a:lnTo>
                    <a:pt x="95" y="29"/>
                  </a:lnTo>
                  <a:lnTo>
                    <a:pt x="95" y="28"/>
                  </a:lnTo>
                  <a:lnTo>
                    <a:pt x="94" y="28"/>
                  </a:lnTo>
                  <a:lnTo>
                    <a:pt x="95" y="28"/>
                  </a:lnTo>
                  <a:lnTo>
                    <a:pt x="98" y="28"/>
                  </a:lnTo>
                  <a:lnTo>
                    <a:pt x="100" y="28"/>
                  </a:lnTo>
                  <a:lnTo>
                    <a:pt x="100" y="27"/>
                  </a:lnTo>
                  <a:lnTo>
                    <a:pt x="101" y="27"/>
                  </a:lnTo>
                  <a:lnTo>
                    <a:pt x="102" y="27"/>
                  </a:lnTo>
                  <a:lnTo>
                    <a:pt x="101" y="27"/>
                  </a:lnTo>
                  <a:lnTo>
                    <a:pt x="102" y="27"/>
                  </a:lnTo>
                  <a:lnTo>
                    <a:pt x="102" y="26"/>
                  </a:lnTo>
                  <a:lnTo>
                    <a:pt x="105" y="26"/>
                  </a:lnTo>
                  <a:lnTo>
                    <a:pt x="107" y="26"/>
                  </a:lnTo>
                  <a:lnTo>
                    <a:pt x="108" y="25"/>
                  </a:lnTo>
                  <a:lnTo>
                    <a:pt x="109" y="25"/>
                  </a:lnTo>
                  <a:lnTo>
                    <a:pt x="111" y="25"/>
                  </a:lnTo>
                  <a:lnTo>
                    <a:pt x="113" y="25"/>
                  </a:lnTo>
                  <a:lnTo>
                    <a:pt x="114" y="25"/>
                  </a:lnTo>
                  <a:lnTo>
                    <a:pt x="115" y="23"/>
                  </a:lnTo>
                  <a:lnTo>
                    <a:pt x="116" y="23"/>
                  </a:lnTo>
                  <a:lnTo>
                    <a:pt x="117" y="25"/>
                  </a:lnTo>
                  <a:lnTo>
                    <a:pt x="116" y="25"/>
                  </a:lnTo>
                  <a:lnTo>
                    <a:pt x="117" y="25"/>
                  </a:lnTo>
                  <a:lnTo>
                    <a:pt x="117" y="26"/>
                  </a:lnTo>
                  <a:lnTo>
                    <a:pt x="119" y="27"/>
                  </a:lnTo>
                  <a:lnTo>
                    <a:pt x="120" y="28"/>
                  </a:lnTo>
                  <a:lnTo>
                    <a:pt x="121" y="28"/>
                  </a:lnTo>
                  <a:lnTo>
                    <a:pt x="120" y="27"/>
                  </a:lnTo>
                  <a:lnTo>
                    <a:pt x="119" y="27"/>
                  </a:lnTo>
                  <a:lnTo>
                    <a:pt x="119" y="26"/>
                  </a:lnTo>
                  <a:lnTo>
                    <a:pt x="117" y="25"/>
                  </a:lnTo>
                  <a:lnTo>
                    <a:pt x="119" y="25"/>
                  </a:lnTo>
                  <a:lnTo>
                    <a:pt x="119" y="23"/>
                  </a:lnTo>
                  <a:lnTo>
                    <a:pt x="120" y="23"/>
                  </a:lnTo>
                  <a:lnTo>
                    <a:pt x="121" y="23"/>
                  </a:lnTo>
                  <a:lnTo>
                    <a:pt x="122" y="23"/>
                  </a:lnTo>
                  <a:lnTo>
                    <a:pt x="123" y="23"/>
                  </a:lnTo>
                  <a:lnTo>
                    <a:pt x="124" y="23"/>
                  </a:lnTo>
                  <a:lnTo>
                    <a:pt x="127" y="23"/>
                  </a:lnTo>
                  <a:lnTo>
                    <a:pt x="129" y="23"/>
                  </a:lnTo>
                  <a:lnTo>
                    <a:pt x="131" y="25"/>
                  </a:lnTo>
                  <a:lnTo>
                    <a:pt x="133" y="25"/>
                  </a:lnTo>
                  <a:lnTo>
                    <a:pt x="134" y="25"/>
                  </a:lnTo>
                  <a:lnTo>
                    <a:pt x="135" y="25"/>
                  </a:lnTo>
                  <a:lnTo>
                    <a:pt x="136" y="25"/>
                  </a:lnTo>
                  <a:lnTo>
                    <a:pt x="137" y="25"/>
                  </a:lnTo>
                  <a:lnTo>
                    <a:pt x="138" y="23"/>
                  </a:lnTo>
                  <a:lnTo>
                    <a:pt x="140" y="23"/>
                  </a:lnTo>
                  <a:lnTo>
                    <a:pt x="138" y="23"/>
                  </a:lnTo>
                  <a:lnTo>
                    <a:pt x="138" y="22"/>
                  </a:lnTo>
                  <a:lnTo>
                    <a:pt x="137" y="22"/>
                  </a:lnTo>
                  <a:lnTo>
                    <a:pt x="137" y="21"/>
                  </a:lnTo>
                  <a:lnTo>
                    <a:pt x="142" y="21"/>
                  </a:lnTo>
                  <a:lnTo>
                    <a:pt x="143" y="21"/>
                  </a:lnTo>
                  <a:lnTo>
                    <a:pt x="143" y="20"/>
                  </a:lnTo>
                  <a:lnTo>
                    <a:pt x="142" y="20"/>
                  </a:lnTo>
                  <a:lnTo>
                    <a:pt x="141" y="19"/>
                  </a:lnTo>
                  <a:lnTo>
                    <a:pt x="140" y="19"/>
                  </a:lnTo>
                  <a:lnTo>
                    <a:pt x="140" y="18"/>
                  </a:lnTo>
                  <a:lnTo>
                    <a:pt x="141" y="18"/>
                  </a:lnTo>
                  <a:lnTo>
                    <a:pt x="142" y="18"/>
                  </a:lnTo>
                  <a:lnTo>
                    <a:pt x="145" y="16"/>
                  </a:lnTo>
                  <a:lnTo>
                    <a:pt x="149" y="16"/>
                  </a:lnTo>
                  <a:lnTo>
                    <a:pt x="150" y="16"/>
                  </a:lnTo>
                  <a:lnTo>
                    <a:pt x="154" y="16"/>
                  </a:lnTo>
                  <a:lnTo>
                    <a:pt x="156" y="16"/>
                  </a:lnTo>
                  <a:lnTo>
                    <a:pt x="158" y="16"/>
                  </a:lnTo>
                  <a:lnTo>
                    <a:pt x="161" y="16"/>
                  </a:lnTo>
                  <a:lnTo>
                    <a:pt x="163" y="16"/>
                  </a:lnTo>
                  <a:lnTo>
                    <a:pt x="163" y="18"/>
                  </a:lnTo>
                  <a:lnTo>
                    <a:pt x="162" y="19"/>
                  </a:lnTo>
                  <a:lnTo>
                    <a:pt x="163" y="19"/>
                  </a:lnTo>
                  <a:lnTo>
                    <a:pt x="165" y="19"/>
                  </a:lnTo>
                  <a:lnTo>
                    <a:pt x="168" y="20"/>
                  </a:lnTo>
                  <a:lnTo>
                    <a:pt x="170" y="20"/>
                  </a:lnTo>
                  <a:lnTo>
                    <a:pt x="171" y="20"/>
                  </a:lnTo>
                  <a:lnTo>
                    <a:pt x="173" y="20"/>
                  </a:lnTo>
                  <a:lnTo>
                    <a:pt x="173" y="21"/>
                  </a:lnTo>
                  <a:lnTo>
                    <a:pt x="172" y="21"/>
                  </a:lnTo>
                  <a:lnTo>
                    <a:pt x="173" y="21"/>
                  </a:lnTo>
                  <a:lnTo>
                    <a:pt x="176" y="21"/>
                  </a:lnTo>
                  <a:lnTo>
                    <a:pt x="177" y="21"/>
                  </a:lnTo>
                  <a:lnTo>
                    <a:pt x="178" y="22"/>
                  </a:lnTo>
                  <a:lnTo>
                    <a:pt x="178" y="21"/>
                  </a:lnTo>
                  <a:lnTo>
                    <a:pt x="175" y="21"/>
                  </a:lnTo>
                  <a:lnTo>
                    <a:pt x="173" y="20"/>
                  </a:lnTo>
                  <a:lnTo>
                    <a:pt x="175" y="20"/>
                  </a:lnTo>
                  <a:lnTo>
                    <a:pt x="173" y="20"/>
                  </a:lnTo>
                  <a:lnTo>
                    <a:pt x="171" y="19"/>
                  </a:lnTo>
                  <a:lnTo>
                    <a:pt x="170" y="19"/>
                  </a:lnTo>
                  <a:lnTo>
                    <a:pt x="166" y="19"/>
                  </a:lnTo>
                  <a:lnTo>
                    <a:pt x="168" y="19"/>
                  </a:lnTo>
                  <a:lnTo>
                    <a:pt x="166" y="19"/>
                  </a:lnTo>
                  <a:lnTo>
                    <a:pt x="166" y="18"/>
                  </a:lnTo>
                  <a:lnTo>
                    <a:pt x="165" y="18"/>
                  </a:lnTo>
                  <a:lnTo>
                    <a:pt x="166" y="16"/>
                  </a:lnTo>
                  <a:lnTo>
                    <a:pt x="165" y="16"/>
                  </a:lnTo>
                  <a:lnTo>
                    <a:pt x="163" y="16"/>
                  </a:lnTo>
                  <a:lnTo>
                    <a:pt x="162" y="16"/>
                  </a:lnTo>
                  <a:lnTo>
                    <a:pt x="158" y="15"/>
                  </a:lnTo>
                  <a:lnTo>
                    <a:pt x="163" y="15"/>
                  </a:lnTo>
                  <a:lnTo>
                    <a:pt x="166" y="14"/>
                  </a:lnTo>
                  <a:lnTo>
                    <a:pt x="169" y="14"/>
                  </a:lnTo>
                  <a:lnTo>
                    <a:pt x="172" y="14"/>
                  </a:lnTo>
                  <a:lnTo>
                    <a:pt x="175" y="14"/>
                  </a:lnTo>
                  <a:lnTo>
                    <a:pt x="178" y="14"/>
                  </a:lnTo>
                  <a:lnTo>
                    <a:pt x="180" y="14"/>
                  </a:lnTo>
                  <a:lnTo>
                    <a:pt x="181" y="14"/>
                  </a:lnTo>
                  <a:lnTo>
                    <a:pt x="183" y="13"/>
                  </a:lnTo>
                  <a:lnTo>
                    <a:pt x="185" y="13"/>
                  </a:lnTo>
                  <a:lnTo>
                    <a:pt x="186" y="13"/>
                  </a:lnTo>
                  <a:lnTo>
                    <a:pt x="186" y="14"/>
                  </a:lnTo>
                  <a:lnTo>
                    <a:pt x="187" y="14"/>
                  </a:lnTo>
                  <a:lnTo>
                    <a:pt x="188" y="13"/>
                  </a:lnTo>
                  <a:lnTo>
                    <a:pt x="190" y="13"/>
                  </a:lnTo>
                  <a:lnTo>
                    <a:pt x="193" y="13"/>
                  </a:lnTo>
                  <a:lnTo>
                    <a:pt x="195" y="13"/>
                  </a:lnTo>
                  <a:lnTo>
                    <a:pt x="194" y="13"/>
                  </a:lnTo>
                  <a:lnTo>
                    <a:pt x="194" y="14"/>
                  </a:lnTo>
                  <a:lnTo>
                    <a:pt x="195" y="14"/>
                  </a:lnTo>
                  <a:lnTo>
                    <a:pt x="197" y="14"/>
                  </a:lnTo>
                  <a:lnTo>
                    <a:pt x="195" y="13"/>
                  </a:lnTo>
                  <a:lnTo>
                    <a:pt x="197" y="13"/>
                  </a:lnTo>
                  <a:lnTo>
                    <a:pt x="195" y="13"/>
                  </a:lnTo>
                  <a:lnTo>
                    <a:pt x="193" y="13"/>
                  </a:lnTo>
                  <a:lnTo>
                    <a:pt x="195" y="13"/>
                  </a:lnTo>
                  <a:lnTo>
                    <a:pt x="197" y="13"/>
                  </a:lnTo>
                  <a:lnTo>
                    <a:pt x="200" y="12"/>
                  </a:lnTo>
                  <a:lnTo>
                    <a:pt x="204" y="12"/>
                  </a:lnTo>
                  <a:lnTo>
                    <a:pt x="206" y="13"/>
                  </a:lnTo>
                  <a:lnTo>
                    <a:pt x="207" y="13"/>
                  </a:lnTo>
                  <a:lnTo>
                    <a:pt x="208" y="14"/>
                  </a:lnTo>
                  <a:lnTo>
                    <a:pt x="209" y="14"/>
                  </a:lnTo>
                  <a:lnTo>
                    <a:pt x="208" y="14"/>
                  </a:lnTo>
                  <a:lnTo>
                    <a:pt x="208" y="15"/>
                  </a:lnTo>
                  <a:lnTo>
                    <a:pt x="207" y="15"/>
                  </a:lnTo>
                  <a:lnTo>
                    <a:pt x="208" y="15"/>
                  </a:lnTo>
                  <a:lnTo>
                    <a:pt x="208" y="16"/>
                  </a:lnTo>
                  <a:lnTo>
                    <a:pt x="207" y="18"/>
                  </a:lnTo>
                  <a:lnTo>
                    <a:pt x="206" y="18"/>
                  </a:lnTo>
                  <a:lnTo>
                    <a:pt x="205" y="18"/>
                  </a:lnTo>
                  <a:lnTo>
                    <a:pt x="204" y="19"/>
                  </a:lnTo>
                  <a:lnTo>
                    <a:pt x="202" y="20"/>
                  </a:lnTo>
                  <a:lnTo>
                    <a:pt x="204" y="20"/>
                  </a:lnTo>
                  <a:lnTo>
                    <a:pt x="205" y="20"/>
                  </a:lnTo>
                  <a:lnTo>
                    <a:pt x="204" y="20"/>
                  </a:lnTo>
                  <a:lnTo>
                    <a:pt x="205" y="20"/>
                  </a:lnTo>
                  <a:lnTo>
                    <a:pt x="206" y="20"/>
                  </a:lnTo>
                  <a:lnTo>
                    <a:pt x="206" y="19"/>
                  </a:lnTo>
                  <a:lnTo>
                    <a:pt x="208" y="18"/>
                  </a:lnTo>
                  <a:lnTo>
                    <a:pt x="211" y="18"/>
                  </a:lnTo>
                  <a:lnTo>
                    <a:pt x="212" y="18"/>
                  </a:lnTo>
                  <a:lnTo>
                    <a:pt x="212" y="16"/>
                  </a:lnTo>
                  <a:lnTo>
                    <a:pt x="213" y="16"/>
                  </a:lnTo>
                  <a:lnTo>
                    <a:pt x="213" y="15"/>
                  </a:lnTo>
                  <a:lnTo>
                    <a:pt x="214" y="15"/>
                  </a:lnTo>
                  <a:lnTo>
                    <a:pt x="215" y="15"/>
                  </a:lnTo>
                  <a:lnTo>
                    <a:pt x="216" y="15"/>
                  </a:lnTo>
                  <a:lnTo>
                    <a:pt x="218" y="15"/>
                  </a:lnTo>
                  <a:lnTo>
                    <a:pt x="220" y="15"/>
                  </a:lnTo>
                  <a:lnTo>
                    <a:pt x="220" y="16"/>
                  </a:lnTo>
                  <a:lnTo>
                    <a:pt x="223" y="16"/>
                  </a:lnTo>
                  <a:lnTo>
                    <a:pt x="226" y="16"/>
                  </a:lnTo>
                  <a:lnTo>
                    <a:pt x="228" y="16"/>
                  </a:lnTo>
                  <a:lnTo>
                    <a:pt x="230" y="18"/>
                  </a:lnTo>
                  <a:lnTo>
                    <a:pt x="234" y="18"/>
                  </a:lnTo>
                  <a:lnTo>
                    <a:pt x="234" y="19"/>
                  </a:lnTo>
                  <a:lnTo>
                    <a:pt x="236" y="19"/>
                  </a:lnTo>
                  <a:lnTo>
                    <a:pt x="239" y="19"/>
                  </a:lnTo>
                  <a:lnTo>
                    <a:pt x="237" y="19"/>
                  </a:lnTo>
                  <a:lnTo>
                    <a:pt x="236" y="19"/>
                  </a:lnTo>
                  <a:lnTo>
                    <a:pt x="234" y="18"/>
                  </a:lnTo>
                  <a:lnTo>
                    <a:pt x="233" y="18"/>
                  </a:lnTo>
                  <a:lnTo>
                    <a:pt x="232" y="18"/>
                  </a:lnTo>
                  <a:lnTo>
                    <a:pt x="232" y="16"/>
                  </a:lnTo>
                  <a:lnTo>
                    <a:pt x="230" y="16"/>
                  </a:lnTo>
                  <a:lnTo>
                    <a:pt x="229" y="16"/>
                  </a:lnTo>
                  <a:lnTo>
                    <a:pt x="228" y="16"/>
                  </a:lnTo>
                  <a:lnTo>
                    <a:pt x="229" y="16"/>
                  </a:lnTo>
                  <a:lnTo>
                    <a:pt x="232" y="16"/>
                  </a:lnTo>
                  <a:lnTo>
                    <a:pt x="235" y="16"/>
                  </a:lnTo>
                  <a:lnTo>
                    <a:pt x="239" y="16"/>
                  </a:lnTo>
                  <a:lnTo>
                    <a:pt x="240" y="16"/>
                  </a:lnTo>
                  <a:lnTo>
                    <a:pt x="242" y="16"/>
                  </a:lnTo>
                  <a:lnTo>
                    <a:pt x="240" y="15"/>
                  </a:lnTo>
                  <a:lnTo>
                    <a:pt x="236" y="15"/>
                  </a:lnTo>
                  <a:lnTo>
                    <a:pt x="234" y="14"/>
                  </a:lnTo>
                  <a:lnTo>
                    <a:pt x="233" y="13"/>
                  </a:lnTo>
                  <a:lnTo>
                    <a:pt x="234" y="13"/>
                  </a:lnTo>
                  <a:lnTo>
                    <a:pt x="234" y="12"/>
                  </a:lnTo>
                  <a:lnTo>
                    <a:pt x="233" y="12"/>
                  </a:lnTo>
                  <a:lnTo>
                    <a:pt x="232" y="12"/>
                  </a:lnTo>
                  <a:lnTo>
                    <a:pt x="233" y="11"/>
                  </a:lnTo>
                  <a:lnTo>
                    <a:pt x="232" y="11"/>
                  </a:lnTo>
                  <a:lnTo>
                    <a:pt x="233" y="11"/>
                  </a:lnTo>
                  <a:lnTo>
                    <a:pt x="235" y="11"/>
                  </a:lnTo>
                  <a:lnTo>
                    <a:pt x="239" y="11"/>
                  </a:lnTo>
                  <a:lnTo>
                    <a:pt x="242" y="11"/>
                  </a:lnTo>
                  <a:lnTo>
                    <a:pt x="245" y="11"/>
                  </a:lnTo>
                  <a:lnTo>
                    <a:pt x="249" y="12"/>
                  </a:lnTo>
                  <a:lnTo>
                    <a:pt x="250" y="12"/>
                  </a:lnTo>
                  <a:lnTo>
                    <a:pt x="251" y="12"/>
                  </a:lnTo>
                  <a:lnTo>
                    <a:pt x="254" y="13"/>
                  </a:lnTo>
                  <a:lnTo>
                    <a:pt x="257" y="13"/>
                  </a:lnTo>
                  <a:lnTo>
                    <a:pt x="259" y="13"/>
                  </a:lnTo>
                  <a:lnTo>
                    <a:pt x="259" y="14"/>
                  </a:lnTo>
                  <a:lnTo>
                    <a:pt x="262" y="14"/>
                  </a:lnTo>
                  <a:lnTo>
                    <a:pt x="265" y="14"/>
                  </a:lnTo>
                  <a:lnTo>
                    <a:pt x="269" y="15"/>
                  </a:lnTo>
                  <a:lnTo>
                    <a:pt x="271" y="15"/>
                  </a:lnTo>
                  <a:lnTo>
                    <a:pt x="272" y="15"/>
                  </a:lnTo>
                  <a:lnTo>
                    <a:pt x="271" y="15"/>
                  </a:lnTo>
                  <a:lnTo>
                    <a:pt x="272" y="15"/>
                  </a:lnTo>
                  <a:lnTo>
                    <a:pt x="271" y="16"/>
                  </a:lnTo>
                  <a:lnTo>
                    <a:pt x="272" y="16"/>
                  </a:lnTo>
                  <a:lnTo>
                    <a:pt x="273" y="16"/>
                  </a:lnTo>
                  <a:lnTo>
                    <a:pt x="276" y="16"/>
                  </a:lnTo>
                  <a:lnTo>
                    <a:pt x="276" y="18"/>
                  </a:lnTo>
                  <a:lnTo>
                    <a:pt x="277" y="18"/>
                  </a:lnTo>
                  <a:lnTo>
                    <a:pt x="280" y="18"/>
                  </a:lnTo>
                  <a:lnTo>
                    <a:pt x="282" y="18"/>
                  </a:lnTo>
                  <a:lnTo>
                    <a:pt x="285" y="18"/>
                  </a:lnTo>
                  <a:lnTo>
                    <a:pt x="286" y="18"/>
                  </a:lnTo>
                  <a:lnTo>
                    <a:pt x="285" y="16"/>
                  </a:lnTo>
                  <a:lnTo>
                    <a:pt x="284" y="16"/>
                  </a:lnTo>
                  <a:lnTo>
                    <a:pt x="285" y="16"/>
                  </a:lnTo>
                  <a:lnTo>
                    <a:pt x="284" y="16"/>
                  </a:lnTo>
                  <a:lnTo>
                    <a:pt x="283" y="16"/>
                  </a:lnTo>
                  <a:lnTo>
                    <a:pt x="282" y="16"/>
                  </a:lnTo>
                  <a:lnTo>
                    <a:pt x="284" y="16"/>
                  </a:lnTo>
                  <a:lnTo>
                    <a:pt x="284" y="15"/>
                  </a:lnTo>
                  <a:lnTo>
                    <a:pt x="280" y="15"/>
                  </a:lnTo>
                  <a:lnTo>
                    <a:pt x="283" y="15"/>
                  </a:lnTo>
                  <a:lnTo>
                    <a:pt x="285" y="14"/>
                  </a:lnTo>
                  <a:lnTo>
                    <a:pt x="284" y="14"/>
                  </a:lnTo>
                  <a:lnTo>
                    <a:pt x="283" y="14"/>
                  </a:lnTo>
                  <a:lnTo>
                    <a:pt x="284" y="13"/>
                  </a:lnTo>
                  <a:lnTo>
                    <a:pt x="285" y="13"/>
                  </a:lnTo>
                  <a:lnTo>
                    <a:pt x="289" y="13"/>
                  </a:lnTo>
                  <a:lnTo>
                    <a:pt x="291" y="13"/>
                  </a:lnTo>
                  <a:lnTo>
                    <a:pt x="293" y="13"/>
                  </a:lnTo>
                  <a:lnTo>
                    <a:pt x="297" y="13"/>
                  </a:lnTo>
                  <a:lnTo>
                    <a:pt x="300" y="13"/>
                  </a:lnTo>
                  <a:lnTo>
                    <a:pt x="304" y="13"/>
                  </a:lnTo>
                  <a:lnTo>
                    <a:pt x="300" y="13"/>
                  </a:lnTo>
                  <a:lnTo>
                    <a:pt x="298" y="13"/>
                  </a:lnTo>
                  <a:lnTo>
                    <a:pt x="297" y="13"/>
                  </a:lnTo>
                  <a:lnTo>
                    <a:pt x="294" y="13"/>
                  </a:lnTo>
                  <a:lnTo>
                    <a:pt x="292" y="12"/>
                  </a:lnTo>
                  <a:lnTo>
                    <a:pt x="291" y="12"/>
                  </a:lnTo>
                  <a:lnTo>
                    <a:pt x="292" y="12"/>
                  </a:lnTo>
                  <a:lnTo>
                    <a:pt x="293" y="12"/>
                  </a:lnTo>
                  <a:lnTo>
                    <a:pt x="291" y="12"/>
                  </a:lnTo>
                  <a:lnTo>
                    <a:pt x="290" y="11"/>
                  </a:lnTo>
                  <a:lnTo>
                    <a:pt x="289" y="11"/>
                  </a:lnTo>
                  <a:lnTo>
                    <a:pt x="287" y="11"/>
                  </a:lnTo>
                  <a:lnTo>
                    <a:pt x="286" y="11"/>
                  </a:lnTo>
                  <a:lnTo>
                    <a:pt x="286" y="9"/>
                  </a:lnTo>
                  <a:lnTo>
                    <a:pt x="285" y="9"/>
                  </a:lnTo>
                  <a:lnTo>
                    <a:pt x="284" y="9"/>
                  </a:lnTo>
                  <a:lnTo>
                    <a:pt x="283" y="9"/>
                  </a:lnTo>
                  <a:lnTo>
                    <a:pt x="282" y="9"/>
                  </a:lnTo>
                  <a:lnTo>
                    <a:pt x="280" y="9"/>
                  </a:lnTo>
                  <a:lnTo>
                    <a:pt x="279" y="8"/>
                  </a:lnTo>
                  <a:lnTo>
                    <a:pt x="278" y="8"/>
                  </a:lnTo>
                  <a:lnTo>
                    <a:pt x="280" y="8"/>
                  </a:lnTo>
                  <a:lnTo>
                    <a:pt x="283" y="8"/>
                  </a:lnTo>
                  <a:lnTo>
                    <a:pt x="284" y="8"/>
                  </a:lnTo>
                  <a:lnTo>
                    <a:pt x="285" y="8"/>
                  </a:lnTo>
                  <a:lnTo>
                    <a:pt x="289" y="8"/>
                  </a:lnTo>
                  <a:lnTo>
                    <a:pt x="293" y="8"/>
                  </a:lnTo>
                  <a:lnTo>
                    <a:pt x="297" y="8"/>
                  </a:lnTo>
                  <a:lnTo>
                    <a:pt x="301" y="8"/>
                  </a:lnTo>
                  <a:lnTo>
                    <a:pt x="305" y="8"/>
                  </a:lnTo>
                  <a:lnTo>
                    <a:pt x="308" y="8"/>
                  </a:lnTo>
                  <a:lnTo>
                    <a:pt x="307" y="8"/>
                  </a:lnTo>
                  <a:lnTo>
                    <a:pt x="309" y="9"/>
                  </a:lnTo>
                  <a:lnTo>
                    <a:pt x="311" y="9"/>
                  </a:lnTo>
                  <a:lnTo>
                    <a:pt x="309" y="11"/>
                  </a:lnTo>
                  <a:lnTo>
                    <a:pt x="311" y="11"/>
                  </a:lnTo>
                  <a:lnTo>
                    <a:pt x="312" y="11"/>
                  </a:lnTo>
                  <a:lnTo>
                    <a:pt x="311" y="11"/>
                  </a:lnTo>
                  <a:lnTo>
                    <a:pt x="311" y="9"/>
                  </a:lnTo>
                  <a:lnTo>
                    <a:pt x="312" y="9"/>
                  </a:lnTo>
                  <a:lnTo>
                    <a:pt x="311" y="9"/>
                  </a:lnTo>
                  <a:lnTo>
                    <a:pt x="311" y="8"/>
                  </a:lnTo>
                  <a:lnTo>
                    <a:pt x="309" y="8"/>
                  </a:lnTo>
                  <a:lnTo>
                    <a:pt x="311" y="8"/>
                  </a:lnTo>
                  <a:lnTo>
                    <a:pt x="313" y="8"/>
                  </a:lnTo>
                  <a:lnTo>
                    <a:pt x="315" y="8"/>
                  </a:lnTo>
                  <a:lnTo>
                    <a:pt x="315" y="9"/>
                  </a:lnTo>
                  <a:lnTo>
                    <a:pt x="319" y="9"/>
                  </a:lnTo>
                  <a:lnTo>
                    <a:pt x="320" y="11"/>
                  </a:lnTo>
                  <a:lnTo>
                    <a:pt x="323" y="11"/>
                  </a:lnTo>
                  <a:lnTo>
                    <a:pt x="325" y="11"/>
                  </a:lnTo>
                  <a:lnTo>
                    <a:pt x="323" y="11"/>
                  </a:lnTo>
                  <a:lnTo>
                    <a:pt x="323" y="12"/>
                  </a:lnTo>
                  <a:lnTo>
                    <a:pt x="325" y="12"/>
                  </a:lnTo>
                  <a:lnTo>
                    <a:pt x="326" y="12"/>
                  </a:lnTo>
                  <a:lnTo>
                    <a:pt x="325" y="12"/>
                  </a:lnTo>
                  <a:lnTo>
                    <a:pt x="326" y="11"/>
                  </a:lnTo>
                  <a:lnTo>
                    <a:pt x="327" y="11"/>
                  </a:lnTo>
                  <a:lnTo>
                    <a:pt x="326" y="11"/>
                  </a:lnTo>
                  <a:lnTo>
                    <a:pt x="325" y="11"/>
                  </a:lnTo>
                  <a:lnTo>
                    <a:pt x="325" y="9"/>
                  </a:lnTo>
                  <a:lnTo>
                    <a:pt x="326" y="9"/>
                  </a:lnTo>
                  <a:lnTo>
                    <a:pt x="323" y="8"/>
                  </a:lnTo>
                  <a:lnTo>
                    <a:pt x="321" y="8"/>
                  </a:lnTo>
                  <a:lnTo>
                    <a:pt x="319" y="8"/>
                  </a:lnTo>
                  <a:lnTo>
                    <a:pt x="318" y="8"/>
                  </a:lnTo>
                  <a:lnTo>
                    <a:pt x="314" y="8"/>
                  </a:lnTo>
                  <a:lnTo>
                    <a:pt x="311" y="8"/>
                  </a:lnTo>
                  <a:lnTo>
                    <a:pt x="306" y="8"/>
                  </a:lnTo>
                  <a:lnTo>
                    <a:pt x="303" y="8"/>
                  </a:lnTo>
                  <a:lnTo>
                    <a:pt x="299" y="8"/>
                  </a:lnTo>
                  <a:lnTo>
                    <a:pt x="296" y="7"/>
                  </a:lnTo>
                  <a:lnTo>
                    <a:pt x="291" y="7"/>
                  </a:lnTo>
                  <a:lnTo>
                    <a:pt x="287" y="7"/>
                  </a:lnTo>
                  <a:lnTo>
                    <a:pt x="286" y="7"/>
                  </a:lnTo>
                  <a:lnTo>
                    <a:pt x="285" y="7"/>
                  </a:lnTo>
                  <a:lnTo>
                    <a:pt x="286" y="7"/>
                  </a:lnTo>
                  <a:lnTo>
                    <a:pt x="285" y="7"/>
                  </a:lnTo>
                  <a:lnTo>
                    <a:pt x="283" y="7"/>
                  </a:lnTo>
                  <a:lnTo>
                    <a:pt x="280" y="7"/>
                  </a:lnTo>
                  <a:lnTo>
                    <a:pt x="279" y="7"/>
                  </a:lnTo>
                  <a:lnTo>
                    <a:pt x="277" y="7"/>
                  </a:lnTo>
                  <a:lnTo>
                    <a:pt x="276" y="7"/>
                  </a:lnTo>
                  <a:lnTo>
                    <a:pt x="272" y="7"/>
                  </a:lnTo>
                  <a:lnTo>
                    <a:pt x="271" y="7"/>
                  </a:lnTo>
                  <a:lnTo>
                    <a:pt x="270" y="6"/>
                  </a:lnTo>
                  <a:lnTo>
                    <a:pt x="271" y="6"/>
                  </a:lnTo>
                  <a:lnTo>
                    <a:pt x="273" y="7"/>
                  </a:lnTo>
                  <a:lnTo>
                    <a:pt x="277" y="7"/>
                  </a:lnTo>
                  <a:lnTo>
                    <a:pt x="276" y="6"/>
                  </a:lnTo>
                  <a:lnTo>
                    <a:pt x="272" y="6"/>
                  </a:lnTo>
                  <a:lnTo>
                    <a:pt x="273" y="6"/>
                  </a:lnTo>
                  <a:lnTo>
                    <a:pt x="275" y="6"/>
                  </a:lnTo>
                  <a:lnTo>
                    <a:pt x="277" y="6"/>
                  </a:lnTo>
                  <a:lnTo>
                    <a:pt x="278" y="6"/>
                  </a:lnTo>
                  <a:lnTo>
                    <a:pt x="278" y="5"/>
                  </a:lnTo>
                  <a:lnTo>
                    <a:pt x="279" y="6"/>
                  </a:lnTo>
                  <a:lnTo>
                    <a:pt x="283" y="6"/>
                  </a:lnTo>
                  <a:lnTo>
                    <a:pt x="285" y="6"/>
                  </a:lnTo>
                  <a:lnTo>
                    <a:pt x="285" y="7"/>
                  </a:lnTo>
                  <a:lnTo>
                    <a:pt x="287" y="6"/>
                  </a:lnTo>
                  <a:lnTo>
                    <a:pt x="291" y="7"/>
                  </a:lnTo>
                  <a:lnTo>
                    <a:pt x="294" y="7"/>
                  </a:lnTo>
                  <a:lnTo>
                    <a:pt x="298" y="7"/>
                  </a:lnTo>
                  <a:lnTo>
                    <a:pt x="299" y="7"/>
                  </a:lnTo>
                  <a:lnTo>
                    <a:pt x="296" y="7"/>
                  </a:lnTo>
                  <a:lnTo>
                    <a:pt x="292" y="6"/>
                  </a:lnTo>
                  <a:lnTo>
                    <a:pt x="289" y="6"/>
                  </a:lnTo>
                  <a:lnTo>
                    <a:pt x="285" y="6"/>
                  </a:lnTo>
                  <a:lnTo>
                    <a:pt x="284" y="6"/>
                  </a:lnTo>
                  <a:lnTo>
                    <a:pt x="283" y="5"/>
                  </a:lnTo>
                  <a:lnTo>
                    <a:pt x="284" y="5"/>
                  </a:lnTo>
                  <a:lnTo>
                    <a:pt x="285" y="5"/>
                  </a:lnTo>
                  <a:lnTo>
                    <a:pt x="286" y="5"/>
                  </a:lnTo>
                  <a:lnTo>
                    <a:pt x="289" y="5"/>
                  </a:lnTo>
                  <a:lnTo>
                    <a:pt x="290" y="5"/>
                  </a:lnTo>
                  <a:lnTo>
                    <a:pt x="289" y="5"/>
                  </a:lnTo>
                  <a:lnTo>
                    <a:pt x="290" y="5"/>
                  </a:lnTo>
                  <a:lnTo>
                    <a:pt x="289" y="5"/>
                  </a:lnTo>
                  <a:lnTo>
                    <a:pt x="290" y="5"/>
                  </a:lnTo>
                  <a:lnTo>
                    <a:pt x="293" y="5"/>
                  </a:lnTo>
                  <a:lnTo>
                    <a:pt x="297" y="5"/>
                  </a:lnTo>
                  <a:lnTo>
                    <a:pt x="298" y="5"/>
                  </a:lnTo>
                  <a:lnTo>
                    <a:pt x="301" y="5"/>
                  </a:lnTo>
                  <a:lnTo>
                    <a:pt x="305" y="5"/>
                  </a:lnTo>
                  <a:lnTo>
                    <a:pt x="304" y="5"/>
                  </a:lnTo>
                  <a:lnTo>
                    <a:pt x="301" y="5"/>
                  </a:lnTo>
                  <a:lnTo>
                    <a:pt x="298" y="5"/>
                  </a:lnTo>
                  <a:lnTo>
                    <a:pt x="296" y="5"/>
                  </a:lnTo>
                  <a:lnTo>
                    <a:pt x="299" y="5"/>
                  </a:lnTo>
                  <a:lnTo>
                    <a:pt x="301" y="5"/>
                  </a:lnTo>
                  <a:lnTo>
                    <a:pt x="305" y="5"/>
                  </a:lnTo>
                  <a:lnTo>
                    <a:pt x="305" y="4"/>
                  </a:lnTo>
                  <a:lnTo>
                    <a:pt x="304" y="5"/>
                  </a:lnTo>
                  <a:lnTo>
                    <a:pt x="303" y="4"/>
                  </a:lnTo>
                  <a:lnTo>
                    <a:pt x="304" y="4"/>
                  </a:lnTo>
                  <a:lnTo>
                    <a:pt x="301" y="4"/>
                  </a:lnTo>
                  <a:lnTo>
                    <a:pt x="305" y="4"/>
                  </a:lnTo>
                  <a:lnTo>
                    <a:pt x="307" y="4"/>
                  </a:lnTo>
                  <a:lnTo>
                    <a:pt x="308" y="4"/>
                  </a:lnTo>
                  <a:lnTo>
                    <a:pt x="311" y="4"/>
                  </a:lnTo>
                  <a:lnTo>
                    <a:pt x="312" y="4"/>
                  </a:lnTo>
                  <a:lnTo>
                    <a:pt x="313" y="4"/>
                  </a:lnTo>
                  <a:lnTo>
                    <a:pt x="313" y="5"/>
                  </a:lnTo>
                  <a:lnTo>
                    <a:pt x="314" y="5"/>
                  </a:lnTo>
                  <a:lnTo>
                    <a:pt x="312" y="5"/>
                  </a:lnTo>
                  <a:lnTo>
                    <a:pt x="314" y="5"/>
                  </a:lnTo>
                  <a:lnTo>
                    <a:pt x="316" y="5"/>
                  </a:lnTo>
                  <a:lnTo>
                    <a:pt x="319" y="6"/>
                  </a:lnTo>
                  <a:lnTo>
                    <a:pt x="321" y="6"/>
                  </a:lnTo>
                  <a:lnTo>
                    <a:pt x="325" y="6"/>
                  </a:lnTo>
                  <a:lnTo>
                    <a:pt x="328" y="6"/>
                  </a:lnTo>
                  <a:lnTo>
                    <a:pt x="332" y="6"/>
                  </a:lnTo>
                  <a:lnTo>
                    <a:pt x="335" y="7"/>
                  </a:lnTo>
                  <a:lnTo>
                    <a:pt x="335" y="8"/>
                  </a:lnTo>
                  <a:lnTo>
                    <a:pt x="337" y="8"/>
                  </a:lnTo>
                  <a:lnTo>
                    <a:pt x="339" y="8"/>
                  </a:lnTo>
                  <a:lnTo>
                    <a:pt x="337" y="8"/>
                  </a:lnTo>
                  <a:lnTo>
                    <a:pt x="336" y="7"/>
                  </a:lnTo>
                  <a:lnTo>
                    <a:pt x="335" y="7"/>
                  </a:lnTo>
                  <a:lnTo>
                    <a:pt x="334" y="6"/>
                  </a:lnTo>
                  <a:lnTo>
                    <a:pt x="335" y="6"/>
                  </a:lnTo>
                  <a:lnTo>
                    <a:pt x="339" y="6"/>
                  </a:lnTo>
                  <a:lnTo>
                    <a:pt x="342" y="6"/>
                  </a:lnTo>
                  <a:lnTo>
                    <a:pt x="346" y="6"/>
                  </a:lnTo>
                  <a:lnTo>
                    <a:pt x="350" y="6"/>
                  </a:lnTo>
                  <a:lnTo>
                    <a:pt x="349" y="6"/>
                  </a:lnTo>
                  <a:lnTo>
                    <a:pt x="347" y="6"/>
                  </a:lnTo>
                  <a:lnTo>
                    <a:pt x="344" y="6"/>
                  </a:lnTo>
                  <a:lnTo>
                    <a:pt x="341" y="6"/>
                  </a:lnTo>
                  <a:lnTo>
                    <a:pt x="337" y="6"/>
                  </a:lnTo>
                  <a:lnTo>
                    <a:pt x="342" y="6"/>
                  </a:lnTo>
                  <a:lnTo>
                    <a:pt x="346" y="5"/>
                  </a:lnTo>
                  <a:lnTo>
                    <a:pt x="349" y="5"/>
                  </a:lnTo>
                  <a:lnTo>
                    <a:pt x="354" y="5"/>
                  </a:lnTo>
                  <a:lnTo>
                    <a:pt x="350" y="5"/>
                  </a:lnTo>
                  <a:lnTo>
                    <a:pt x="348" y="5"/>
                  </a:lnTo>
                  <a:lnTo>
                    <a:pt x="346" y="5"/>
                  </a:lnTo>
                  <a:lnTo>
                    <a:pt x="344" y="5"/>
                  </a:lnTo>
                  <a:lnTo>
                    <a:pt x="346" y="5"/>
                  </a:lnTo>
                  <a:lnTo>
                    <a:pt x="343" y="5"/>
                  </a:lnTo>
                  <a:lnTo>
                    <a:pt x="341" y="5"/>
                  </a:lnTo>
                  <a:lnTo>
                    <a:pt x="339" y="5"/>
                  </a:lnTo>
                  <a:lnTo>
                    <a:pt x="339" y="4"/>
                  </a:lnTo>
                  <a:lnTo>
                    <a:pt x="337" y="4"/>
                  </a:lnTo>
                  <a:lnTo>
                    <a:pt x="339" y="4"/>
                  </a:lnTo>
                  <a:lnTo>
                    <a:pt x="340" y="4"/>
                  </a:lnTo>
                  <a:lnTo>
                    <a:pt x="339" y="4"/>
                  </a:lnTo>
                  <a:lnTo>
                    <a:pt x="340" y="4"/>
                  </a:lnTo>
                  <a:lnTo>
                    <a:pt x="339" y="4"/>
                  </a:lnTo>
                  <a:lnTo>
                    <a:pt x="339" y="2"/>
                  </a:lnTo>
                  <a:lnTo>
                    <a:pt x="340" y="2"/>
                  </a:lnTo>
                  <a:lnTo>
                    <a:pt x="339" y="2"/>
                  </a:lnTo>
                  <a:lnTo>
                    <a:pt x="340" y="2"/>
                  </a:lnTo>
                  <a:lnTo>
                    <a:pt x="343" y="2"/>
                  </a:lnTo>
                  <a:lnTo>
                    <a:pt x="347" y="2"/>
                  </a:lnTo>
                  <a:lnTo>
                    <a:pt x="348" y="2"/>
                  </a:lnTo>
                  <a:lnTo>
                    <a:pt x="346" y="2"/>
                  </a:lnTo>
                  <a:lnTo>
                    <a:pt x="347" y="2"/>
                  </a:lnTo>
                  <a:lnTo>
                    <a:pt x="347" y="1"/>
                  </a:lnTo>
                  <a:lnTo>
                    <a:pt x="350" y="1"/>
                  </a:lnTo>
                  <a:lnTo>
                    <a:pt x="353" y="2"/>
                  </a:lnTo>
                  <a:lnTo>
                    <a:pt x="356" y="2"/>
                  </a:lnTo>
                  <a:lnTo>
                    <a:pt x="358" y="2"/>
                  </a:lnTo>
                  <a:lnTo>
                    <a:pt x="357" y="2"/>
                  </a:lnTo>
                  <a:lnTo>
                    <a:pt x="356" y="2"/>
                  </a:lnTo>
                  <a:lnTo>
                    <a:pt x="357" y="2"/>
                  </a:lnTo>
                  <a:lnTo>
                    <a:pt x="358" y="2"/>
                  </a:lnTo>
                  <a:lnTo>
                    <a:pt x="356" y="1"/>
                  </a:lnTo>
                  <a:lnTo>
                    <a:pt x="355" y="1"/>
                  </a:lnTo>
                  <a:lnTo>
                    <a:pt x="356" y="1"/>
                  </a:lnTo>
                  <a:lnTo>
                    <a:pt x="357" y="1"/>
                  </a:lnTo>
                  <a:lnTo>
                    <a:pt x="361" y="1"/>
                  </a:lnTo>
                  <a:lnTo>
                    <a:pt x="365" y="1"/>
                  </a:lnTo>
                  <a:lnTo>
                    <a:pt x="369" y="1"/>
                  </a:lnTo>
                  <a:lnTo>
                    <a:pt x="371" y="1"/>
                  </a:lnTo>
                  <a:lnTo>
                    <a:pt x="373" y="1"/>
                  </a:lnTo>
                  <a:lnTo>
                    <a:pt x="375" y="1"/>
                  </a:lnTo>
                  <a:lnTo>
                    <a:pt x="376" y="1"/>
                  </a:lnTo>
                  <a:lnTo>
                    <a:pt x="377" y="1"/>
                  </a:lnTo>
                  <a:lnTo>
                    <a:pt x="379" y="1"/>
                  </a:lnTo>
                  <a:lnTo>
                    <a:pt x="379" y="2"/>
                  </a:lnTo>
                  <a:lnTo>
                    <a:pt x="380" y="2"/>
                  </a:lnTo>
                  <a:lnTo>
                    <a:pt x="382" y="1"/>
                  </a:lnTo>
                  <a:lnTo>
                    <a:pt x="380" y="1"/>
                  </a:lnTo>
                  <a:lnTo>
                    <a:pt x="379" y="1"/>
                  </a:lnTo>
                  <a:lnTo>
                    <a:pt x="378" y="1"/>
                  </a:lnTo>
                  <a:lnTo>
                    <a:pt x="379" y="1"/>
                  </a:lnTo>
                  <a:lnTo>
                    <a:pt x="383" y="1"/>
                  </a:lnTo>
                  <a:lnTo>
                    <a:pt x="385" y="0"/>
                  </a:lnTo>
                  <a:lnTo>
                    <a:pt x="389" y="0"/>
                  </a:lnTo>
                  <a:lnTo>
                    <a:pt x="392" y="0"/>
                  </a:lnTo>
                  <a:lnTo>
                    <a:pt x="39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83" name="Freeform 897">
              <a:extLst>
                <a:ext uri="{FF2B5EF4-FFF2-40B4-BE49-F238E27FC236}">
                  <a16:creationId xmlns="" xmlns:a16="http://schemas.microsoft.com/office/drawing/2014/main" id="{B5E0263B-3DC7-4F47-A8BE-DA6FFE548A0F}"/>
                </a:ext>
              </a:extLst>
            </p:cNvPr>
            <p:cNvSpPr>
              <a:spLocks/>
            </p:cNvSpPr>
            <p:nvPr/>
          </p:nvSpPr>
          <p:spPr bwMode="auto">
            <a:xfrm>
              <a:off x="4442301" y="2711127"/>
              <a:ext cx="72757" cy="81692"/>
            </a:xfrm>
            <a:custGeom>
              <a:avLst/>
              <a:gdLst>
                <a:gd name="T0" fmla="*/ 44 w 57"/>
                <a:gd name="T1" fmla="*/ 26 h 64"/>
                <a:gd name="T2" fmla="*/ 44 w 57"/>
                <a:gd name="T3" fmla="*/ 30 h 64"/>
                <a:gd name="T4" fmla="*/ 49 w 57"/>
                <a:gd name="T5" fmla="*/ 30 h 64"/>
                <a:gd name="T6" fmla="*/ 51 w 57"/>
                <a:gd name="T7" fmla="*/ 33 h 64"/>
                <a:gd name="T8" fmla="*/ 53 w 57"/>
                <a:gd name="T9" fmla="*/ 33 h 64"/>
                <a:gd name="T10" fmla="*/ 53 w 57"/>
                <a:gd name="T11" fmla="*/ 32 h 64"/>
                <a:gd name="T12" fmla="*/ 53 w 57"/>
                <a:gd name="T13" fmla="*/ 30 h 64"/>
                <a:gd name="T14" fmla="*/ 53 w 57"/>
                <a:gd name="T15" fmla="*/ 30 h 64"/>
                <a:gd name="T16" fmla="*/ 54 w 57"/>
                <a:gd name="T17" fmla="*/ 29 h 64"/>
                <a:gd name="T18" fmla="*/ 57 w 57"/>
                <a:gd name="T19" fmla="*/ 33 h 64"/>
                <a:gd name="T20" fmla="*/ 56 w 57"/>
                <a:gd name="T21" fmla="*/ 34 h 64"/>
                <a:gd name="T22" fmla="*/ 53 w 57"/>
                <a:gd name="T23" fmla="*/ 36 h 64"/>
                <a:gd name="T24" fmla="*/ 43 w 57"/>
                <a:gd name="T25" fmla="*/ 43 h 64"/>
                <a:gd name="T26" fmla="*/ 42 w 57"/>
                <a:gd name="T27" fmla="*/ 46 h 64"/>
                <a:gd name="T28" fmla="*/ 42 w 57"/>
                <a:gd name="T29" fmla="*/ 48 h 64"/>
                <a:gd name="T30" fmla="*/ 42 w 57"/>
                <a:gd name="T31" fmla="*/ 49 h 64"/>
                <a:gd name="T32" fmla="*/ 42 w 57"/>
                <a:gd name="T33" fmla="*/ 51 h 64"/>
                <a:gd name="T34" fmla="*/ 40 w 57"/>
                <a:gd name="T35" fmla="*/ 53 h 64"/>
                <a:gd name="T36" fmla="*/ 39 w 57"/>
                <a:gd name="T37" fmla="*/ 54 h 64"/>
                <a:gd name="T38" fmla="*/ 37 w 57"/>
                <a:gd name="T39" fmla="*/ 54 h 64"/>
                <a:gd name="T40" fmla="*/ 36 w 57"/>
                <a:gd name="T41" fmla="*/ 54 h 64"/>
                <a:gd name="T42" fmla="*/ 36 w 57"/>
                <a:gd name="T43" fmla="*/ 55 h 64"/>
                <a:gd name="T44" fmla="*/ 36 w 57"/>
                <a:gd name="T45" fmla="*/ 56 h 64"/>
                <a:gd name="T46" fmla="*/ 34 w 57"/>
                <a:gd name="T47" fmla="*/ 57 h 64"/>
                <a:gd name="T48" fmla="*/ 33 w 57"/>
                <a:gd name="T49" fmla="*/ 60 h 64"/>
                <a:gd name="T50" fmla="*/ 29 w 57"/>
                <a:gd name="T51" fmla="*/ 61 h 64"/>
                <a:gd name="T52" fmla="*/ 28 w 57"/>
                <a:gd name="T53" fmla="*/ 63 h 64"/>
                <a:gd name="T54" fmla="*/ 22 w 57"/>
                <a:gd name="T55" fmla="*/ 62 h 64"/>
                <a:gd name="T56" fmla="*/ 12 w 57"/>
                <a:gd name="T57" fmla="*/ 61 h 64"/>
                <a:gd name="T58" fmla="*/ 0 w 57"/>
                <a:gd name="T59" fmla="*/ 51 h 64"/>
                <a:gd name="T60" fmla="*/ 1 w 57"/>
                <a:gd name="T61" fmla="*/ 48 h 64"/>
                <a:gd name="T62" fmla="*/ 1 w 57"/>
                <a:gd name="T63" fmla="*/ 44 h 64"/>
                <a:gd name="T64" fmla="*/ 1 w 57"/>
                <a:gd name="T65" fmla="*/ 40 h 64"/>
                <a:gd name="T66" fmla="*/ 6 w 57"/>
                <a:gd name="T67" fmla="*/ 32 h 64"/>
                <a:gd name="T68" fmla="*/ 12 w 57"/>
                <a:gd name="T69" fmla="*/ 27 h 64"/>
                <a:gd name="T70" fmla="*/ 26 w 57"/>
                <a:gd name="T71" fmla="*/ 27 h 64"/>
                <a:gd name="T72" fmla="*/ 27 w 57"/>
                <a:gd name="T73" fmla="*/ 27 h 64"/>
                <a:gd name="T74" fmla="*/ 27 w 57"/>
                <a:gd name="T75" fmla="*/ 26 h 64"/>
                <a:gd name="T76" fmla="*/ 28 w 57"/>
                <a:gd name="T77" fmla="*/ 25 h 64"/>
                <a:gd name="T78" fmla="*/ 28 w 57"/>
                <a:gd name="T79" fmla="*/ 25 h 64"/>
                <a:gd name="T80" fmla="*/ 28 w 57"/>
                <a:gd name="T81" fmla="*/ 23 h 64"/>
                <a:gd name="T82" fmla="*/ 28 w 57"/>
                <a:gd name="T83" fmla="*/ 23 h 64"/>
                <a:gd name="T84" fmla="*/ 28 w 57"/>
                <a:gd name="T85" fmla="*/ 22 h 64"/>
                <a:gd name="T86" fmla="*/ 28 w 57"/>
                <a:gd name="T87" fmla="*/ 22 h 64"/>
                <a:gd name="T88" fmla="*/ 27 w 57"/>
                <a:gd name="T89" fmla="*/ 21 h 64"/>
                <a:gd name="T90" fmla="*/ 26 w 57"/>
                <a:gd name="T91" fmla="*/ 21 h 64"/>
                <a:gd name="T92" fmla="*/ 26 w 57"/>
                <a:gd name="T93" fmla="*/ 20 h 64"/>
                <a:gd name="T94" fmla="*/ 26 w 57"/>
                <a:gd name="T95" fmla="*/ 19 h 64"/>
                <a:gd name="T96" fmla="*/ 25 w 57"/>
                <a:gd name="T97" fmla="*/ 16 h 64"/>
                <a:gd name="T98" fmla="*/ 23 w 57"/>
                <a:gd name="T99" fmla="*/ 15 h 64"/>
                <a:gd name="T100" fmla="*/ 21 w 57"/>
                <a:gd name="T101" fmla="*/ 14 h 64"/>
                <a:gd name="T102" fmla="*/ 20 w 57"/>
                <a:gd name="T103" fmla="*/ 14 h 64"/>
                <a:gd name="T104" fmla="*/ 20 w 57"/>
                <a:gd name="T105" fmla="*/ 12 h 64"/>
                <a:gd name="T106" fmla="*/ 19 w 57"/>
                <a:gd name="T107" fmla="*/ 11 h 64"/>
                <a:gd name="T108" fmla="*/ 17 w 57"/>
                <a:gd name="T109" fmla="*/ 9 h 64"/>
                <a:gd name="T110" fmla="*/ 22 w 57"/>
                <a:gd name="T111" fmla="*/ 8 h 64"/>
                <a:gd name="T112" fmla="*/ 33 w 57"/>
                <a:gd name="T11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64">
                  <a:moveTo>
                    <a:pt x="48" y="0"/>
                  </a:moveTo>
                  <a:lnTo>
                    <a:pt x="48" y="4"/>
                  </a:lnTo>
                  <a:lnTo>
                    <a:pt x="48" y="7"/>
                  </a:lnTo>
                  <a:lnTo>
                    <a:pt x="47" y="12"/>
                  </a:lnTo>
                  <a:lnTo>
                    <a:pt x="46" y="16"/>
                  </a:lnTo>
                  <a:lnTo>
                    <a:pt x="46" y="21"/>
                  </a:lnTo>
                  <a:lnTo>
                    <a:pt x="46" y="22"/>
                  </a:lnTo>
                  <a:lnTo>
                    <a:pt x="44" y="26"/>
                  </a:lnTo>
                  <a:lnTo>
                    <a:pt x="43" y="29"/>
                  </a:lnTo>
                  <a:lnTo>
                    <a:pt x="43" y="30"/>
                  </a:lnTo>
                  <a:lnTo>
                    <a:pt x="43" y="30"/>
                  </a:lnTo>
                  <a:lnTo>
                    <a:pt x="43" y="30"/>
                  </a:lnTo>
                  <a:lnTo>
                    <a:pt x="43" y="30"/>
                  </a:lnTo>
                  <a:lnTo>
                    <a:pt x="44" y="30"/>
                  </a:lnTo>
                  <a:lnTo>
                    <a:pt x="44" y="30"/>
                  </a:lnTo>
                  <a:lnTo>
                    <a:pt x="44" y="30"/>
                  </a:lnTo>
                  <a:lnTo>
                    <a:pt x="44" y="30"/>
                  </a:lnTo>
                  <a:lnTo>
                    <a:pt x="46" y="30"/>
                  </a:lnTo>
                  <a:lnTo>
                    <a:pt x="46" y="30"/>
                  </a:lnTo>
                  <a:lnTo>
                    <a:pt x="47" y="30"/>
                  </a:lnTo>
                  <a:lnTo>
                    <a:pt x="48" y="30"/>
                  </a:lnTo>
                  <a:lnTo>
                    <a:pt x="48" y="30"/>
                  </a:lnTo>
                  <a:lnTo>
                    <a:pt x="48" y="30"/>
                  </a:lnTo>
                  <a:lnTo>
                    <a:pt x="49" y="30"/>
                  </a:lnTo>
                  <a:lnTo>
                    <a:pt x="49" y="30"/>
                  </a:lnTo>
                  <a:lnTo>
                    <a:pt x="50" y="30"/>
                  </a:lnTo>
                  <a:lnTo>
                    <a:pt x="50" y="30"/>
                  </a:lnTo>
                  <a:lnTo>
                    <a:pt x="50" y="32"/>
                  </a:lnTo>
                  <a:lnTo>
                    <a:pt x="50" y="32"/>
                  </a:lnTo>
                  <a:lnTo>
                    <a:pt x="51" y="33"/>
                  </a:lnTo>
                  <a:lnTo>
                    <a:pt x="51" y="33"/>
                  </a:lnTo>
                  <a:lnTo>
                    <a:pt x="51" y="33"/>
                  </a:lnTo>
                  <a:lnTo>
                    <a:pt x="51" y="33"/>
                  </a:lnTo>
                  <a:lnTo>
                    <a:pt x="53" y="33"/>
                  </a:lnTo>
                  <a:lnTo>
                    <a:pt x="53" y="33"/>
                  </a:lnTo>
                  <a:lnTo>
                    <a:pt x="53" y="33"/>
                  </a:lnTo>
                  <a:lnTo>
                    <a:pt x="53" y="33"/>
                  </a:lnTo>
                  <a:lnTo>
                    <a:pt x="53" y="33"/>
                  </a:lnTo>
                  <a:lnTo>
                    <a:pt x="53" y="33"/>
                  </a:lnTo>
                  <a:lnTo>
                    <a:pt x="53" y="33"/>
                  </a:lnTo>
                  <a:lnTo>
                    <a:pt x="53" y="33"/>
                  </a:lnTo>
                  <a:lnTo>
                    <a:pt x="53" y="33"/>
                  </a:lnTo>
                  <a:lnTo>
                    <a:pt x="53" y="33"/>
                  </a:lnTo>
                  <a:lnTo>
                    <a:pt x="53" y="33"/>
                  </a:lnTo>
                  <a:lnTo>
                    <a:pt x="53" y="33"/>
                  </a:lnTo>
                  <a:lnTo>
                    <a:pt x="53" y="32"/>
                  </a:lnTo>
                  <a:lnTo>
                    <a:pt x="53" y="32"/>
                  </a:lnTo>
                  <a:lnTo>
                    <a:pt x="53" y="32"/>
                  </a:lnTo>
                  <a:lnTo>
                    <a:pt x="53" y="32"/>
                  </a:lnTo>
                  <a:lnTo>
                    <a:pt x="53" y="32"/>
                  </a:lnTo>
                  <a:lnTo>
                    <a:pt x="53" y="30"/>
                  </a:lnTo>
                  <a:lnTo>
                    <a:pt x="53" y="30"/>
                  </a:lnTo>
                  <a:lnTo>
                    <a:pt x="53" y="30"/>
                  </a:lnTo>
                  <a:lnTo>
                    <a:pt x="53" y="30"/>
                  </a:lnTo>
                  <a:lnTo>
                    <a:pt x="53" y="30"/>
                  </a:lnTo>
                  <a:lnTo>
                    <a:pt x="53" y="30"/>
                  </a:lnTo>
                  <a:lnTo>
                    <a:pt x="54" y="30"/>
                  </a:lnTo>
                  <a:lnTo>
                    <a:pt x="54" y="30"/>
                  </a:lnTo>
                  <a:lnTo>
                    <a:pt x="54" y="30"/>
                  </a:lnTo>
                  <a:lnTo>
                    <a:pt x="54" y="30"/>
                  </a:lnTo>
                  <a:lnTo>
                    <a:pt x="54" y="30"/>
                  </a:lnTo>
                  <a:lnTo>
                    <a:pt x="53" y="30"/>
                  </a:lnTo>
                  <a:lnTo>
                    <a:pt x="53" y="30"/>
                  </a:lnTo>
                  <a:lnTo>
                    <a:pt x="53" y="30"/>
                  </a:lnTo>
                  <a:lnTo>
                    <a:pt x="53" y="29"/>
                  </a:lnTo>
                  <a:lnTo>
                    <a:pt x="53" y="29"/>
                  </a:lnTo>
                  <a:lnTo>
                    <a:pt x="53" y="29"/>
                  </a:lnTo>
                  <a:lnTo>
                    <a:pt x="53" y="29"/>
                  </a:lnTo>
                  <a:lnTo>
                    <a:pt x="53" y="29"/>
                  </a:lnTo>
                  <a:lnTo>
                    <a:pt x="53" y="29"/>
                  </a:lnTo>
                  <a:lnTo>
                    <a:pt x="53" y="29"/>
                  </a:lnTo>
                  <a:lnTo>
                    <a:pt x="54" y="29"/>
                  </a:lnTo>
                  <a:lnTo>
                    <a:pt x="54" y="30"/>
                  </a:lnTo>
                  <a:lnTo>
                    <a:pt x="55" y="30"/>
                  </a:lnTo>
                  <a:lnTo>
                    <a:pt x="56" y="32"/>
                  </a:lnTo>
                  <a:lnTo>
                    <a:pt x="56" y="32"/>
                  </a:lnTo>
                  <a:lnTo>
                    <a:pt x="56" y="32"/>
                  </a:lnTo>
                  <a:lnTo>
                    <a:pt x="57" y="33"/>
                  </a:lnTo>
                  <a:lnTo>
                    <a:pt x="57" y="33"/>
                  </a:lnTo>
                  <a:lnTo>
                    <a:pt x="57" y="33"/>
                  </a:lnTo>
                  <a:lnTo>
                    <a:pt x="57" y="33"/>
                  </a:lnTo>
                  <a:lnTo>
                    <a:pt x="57" y="33"/>
                  </a:lnTo>
                  <a:lnTo>
                    <a:pt x="57" y="33"/>
                  </a:lnTo>
                  <a:lnTo>
                    <a:pt x="57" y="33"/>
                  </a:lnTo>
                  <a:lnTo>
                    <a:pt x="57" y="33"/>
                  </a:lnTo>
                  <a:lnTo>
                    <a:pt x="57" y="33"/>
                  </a:lnTo>
                  <a:lnTo>
                    <a:pt x="56" y="33"/>
                  </a:lnTo>
                  <a:lnTo>
                    <a:pt x="56" y="34"/>
                  </a:lnTo>
                  <a:lnTo>
                    <a:pt x="56" y="34"/>
                  </a:lnTo>
                  <a:lnTo>
                    <a:pt x="56" y="34"/>
                  </a:lnTo>
                  <a:lnTo>
                    <a:pt x="56" y="34"/>
                  </a:lnTo>
                  <a:lnTo>
                    <a:pt x="55" y="34"/>
                  </a:lnTo>
                  <a:lnTo>
                    <a:pt x="55" y="35"/>
                  </a:lnTo>
                  <a:lnTo>
                    <a:pt x="54" y="36"/>
                  </a:lnTo>
                  <a:lnTo>
                    <a:pt x="53" y="36"/>
                  </a:lnTo>
                  <a:lnTo>
                    <a:pt x="53" y="36"/>
                  </a:lnTo>
                  <a:lnTo>
                    <a:pt x="51" y="37"/>
                  </a:lnTo>
                  <a:lnTo>
                    <a:pt x="50" y="39"/>
                  </a:lnTo>
                  <a:lnTo>
                    <a:pt x="49" y="40"/>
                  </a:lnTo>
                  <a:lnTo>
                    <a:pt x="48" y="41"/>
                  </a:lnTo>
                  <a:lnTo>
                    <a:pt x="46" y="42"/>
                  </a:lnTo>
                  <a:lnTo>
                    <a:pt x="46" y="42"/>
                  </a:lnTo>
                  <a:lnTo>
                    <a:pt x="44" y="43"/>
                  </a:lnTo>
                  <a:lnTo>
                    <a:pt x="43" y="43"/>
                  </a:lnTo>
                  <a:lnTo>
                    <a:pt x="43" y="43"/>
                  </a:lnTo>
                  <a:lnTo>
                    <a:pt x="43" y="43"/>
                  </a:lnTo>
                  <a:lnTo>
                    <a:pt x="43" y="43"/>
                  </a:lnTo>
                  <a:lnTo>
                    <a:pt x="43" y="44"/>
                  </a:lnTo>
                  <a:lnTo>
                    <a:pt x="43" y="44"/>
                  </a:lnTo>
                  <a:lnTo>
                    <a:pt x="43" y="44"/>
                  </a:lnTo>
                  <a:lnTo>
                    <a:pt x="43" y="46"/>
                  </a:lnTo>
                  <a:lnTo>
                    <a:pt x="42" y="46"/>
                  </a:lnTo>
                  <a:lnTo>
                    <a:pt x="42" y="46"/>
                  </a:lnTo>
                  <a:lnTo>
                    <a:pt x="42" y="46"/>
                  </a:lnTo>
                  <a:lnTo>
                    <a:pt x="42" y="47"/>
                  </a:lnTo>
                  <a:lnTo>
                    <a:pt x="42" y="47"/>
                  </a:lnTo>
                  <a:lnTo>
                    <a:pt x="42" y="47"/>
                  </a:lnTo>
                  <a:lnTo>
                    <a:pt x="42" y="47"/>
                  </a:lnTo>
                  <a:lnTo>
                    <a:pt x="42" y="48"/>
                  </a:lnTo>
                  <a:lnTo>
                    <a:pt x="42" y="48"/>
                  </a:lnTo>
                  <a:lnTo>
                    <a:pt x="42" y="48"/>
                  </a:lnTo>
                  <a:lnTo>
                    <a:pt x="43" y="49"/>
                  </a:lnTo>
                  <a:lnTo>
                    <a:pt x="43" y="49"/>
                  </a:lnTo>
                  <a:lnTo>
                    <a:pt x="43" y="49"/>
                  </a:lnTo>
                  <a:lnTo>
                    <a:pt x="43" y="49"/>
                  </a:lnTo>
                  <a:lnTo>
                    <a:pt x="43" y="49"/>
                  </a:lnTo>
                  <a:lnTo>
                    <a:pt x="43" y="49"/>
                  </a:lnTo>
                  <a:lnTo>
                    <a:pt x="42" y="49"/>
                  </a:lnTo>
                  <a:lnTo>
                    <a:pt x="42" y="49"/>
                  </a:lnTo>
                  <a:lnTo>
                    <a:pt x="42" y="50"/>
                  </a:lnTo>
                  <a:lnTo>
                    <a:pt x="42" y="50"/>
                  </a:lnTo>
                  <a:lnTo>
                    <a:pt x="42" y="51"/>
                  </a:lnTo>
                  <a:lnTo>
                    <a:pt x="42" y="51"/>
                  </a:lnTo>
                  <a:lnTo>
                    <a:pt x="42" y="51"/>
                  </a:lnTo>
                  <a:lnTo>
                    <a:pt x="42" y="51"/>
                  </a:lnTo>
                  <a:lnTo>
                    <a:pt x="42" y="51"/>
                  </a:lnTo>
                  <a:lnTo>
                    <a:pt x="41" y="51"/>
                  </a:lnTo>
                  <a:lnTo>
                    <a:pt x="41" y="51"/>
                  </a:lnTo>
                  <a:lnTo>
                    <a:pt x="41" y="51"/>
                  </a:lnTo>
                  <a:lnTo>
                    <a:pt x="41" y="51"/>
                  </a:lnTo>
                  <a:lnTo>
                    <a:pt x="41" y="51"/>
                  </a:lnTo>
                  <a:lnTo>
                    <a:pt x="40" y="51"/>
                  </a:lnTo>
                  <a:lnTo>
                    <a:pt x="40" y="53"/>
                  </a:lnTo>
                  <a:lnTo>
                    <a:pt x="40" y="53"/>
                  </a:lnTo>
                  <a:lnTo>
                    <a:pt x="40" y="53"/>
                  </a:lnTo>
                  <a:lnTo>
                    <a:pt x="40" y="53"/>
                  </a:lnTo>
                  <a:lnTo>
                    <a:pt x="40" y="53"/>
                  </a:lnTo>
                  <a:lnTo>
                    <a:pt x="40" y="53"/>
                  </a:lnTo>
                  <a:lnTo>
                    <a:pt x="40" y="54"/>
                  </a:lnTo>
                  <a:lnTo>
                    <a:pt x="39" y="53"/>
                  </a:lnTo>
                  <a:lnTo>
                    <a:pt x="39" y="54"/>
                  </a:lnTo>
                  <a:lnTo>
                    <a:pt x="39" y="54"/>
                  </a:lnTo>
                  <a:lnTo>
                    <a:pt x="39" y="53"/>
                  </a:lnTo>
                  <a:lnTo>
                    <a:pt x="39" y="53"/>
                  </a:lnTo>
                  <a:lnTo>
                    <a:pt x="39" y="54"/>
                  </a:lnTo>
                  <a:lnTo>
                    <a:pt x="39" y="54"/>
                  </a:lnTo>
                  <a:lnTo>
                    <a:pt x="39" y="54"/>
                  </a:lnTo>
                  <a:lnTo>
                    <a:pt x="37" y="54"/>
                  </a:lnTo>
                  <a:lnTo>
                    <a:pt x="37" y="54"/>
                  </a:lnTo>
                  <a:lnTo>
                    <a:pt x="37" y="54"/>
                  </a:lnTo>
                  <a:lnTo>
                    <a:pt x="37" y="54"/>
                  </a:lnTo>
                  <a:lnTo>
                    <a:pt x="37" y="54"/>
                  </a:lnTo>
                  <a:lnTo>
                    <a:pt x="37" y="54"/>
                  </a:lnTo>
                  <a:lnTo>
                    <a:pt x="36" y="54"/>
                  </a:lnTo>
                  <a:lnTo>
                    <a:pt x="36" y="54"/>
                  </a:lnTo>
                  <a:lnTo>
                    <a:pt x="36" y="54"/>
                  </a:lnTo>
                  <a:lnTo>
                    <a:pt x="36" y="54"/>
                  </a:lnTo>
                  <a:lnTo>
                    <a:pt x="36" y="54"/>
                  </a:lnTo>
                  <a:lnTo>
                    <a:pt x="36" y="54"/>
                  </a:lnTo>
                  <a:lnTo>
                    <a:pt x="36" y="54"/>
                  </a:lnTo>
                  <a:lnTo>
                    <a:pt x="36" y="55"/>
                  </a:lnTo>
                  <a:lnTo>
                    <a:pt x="36" y="55"/>
                  </a:lnTo>
                  <a:lnTo>
                    <a:pt x="36" y="55"/>
                  </a:lnTo>
                  <a:lnTo>
                    <a:pt x="36" y="55"/>
                  </a:lnTo>
                  <a:lnTo>
                    <a:pt x="36" y="55"/>
                  </a:lnTo>
                  <a:lnTo>
                    <a:pt x="36" y="55"/>
                  </a:lnTo>
                  <a:lnTo>
                    <a:pt x="36" y="55"/>
                  </a:lnTo>
                  <a:lnTo>
                    <a:pt x="36" y="55"/>
                  </a:lnTo>
                  <a:lnTo>
                    <a:pt x="36" y="55"/>
                  </a:lnTo>
                  <a:lnTo>
                    <a:pt x="36" y="55"/>
                  </a:lnTo>
                  <a:lnTo>
                    <a:pt x="36" y="56"/>
                  </a:lnTo>
                  <a:lnTo>
                    <a:pt x="36" y="56"/>
                  </a:lnTo>
                  <a:lnTo>
                    <a:pt x="36" y="56"/>
                  </a:lnTo>
                  <a:lnTo>
                    <a:pt x="36" y="56"/>
                  </a:lnTo>
                  <a:lnTo>
                    <a:pt x="36" y="56"/>
                  </a:lnTo>
                  <a:lnTo>
                    <a:pt x="37" y="56"/>
                  </a:lnTo>
                  <a:lnTo>
                    <a:pt x="37" y="56"/>
                  </a:lnTo>
                  <a:lnTo>
                    <a:pt x="36" y="56"/>
                  </a:lnTo>
                  <a:lnTo>
                    <a:pt x="35" y="57"/>
                  </a:lnTo>
                  <a:lnTo>
                    <a:pt x="35" y="57"/>
                  </a:lnTo>
                  <a:lnTo>
                    <a:pt x="34" y="57"/>
                  </a:lnTo>
                  <a:lnTo>
                    <a:pt x="34" y="57"/>
                  </a:lnTo>
                  <a:lnTo>
                    <a:pt x="34" y="58"/>
                  </a:lnTo>
                  <a:lnTo>
                    <a:pt x="34" y="58"/>
                  </a:lnTo>
                  <a:lnTo>
                    <a:pt x="34" y="60"/>
                  </a:lnTo>
                  <a:lnTo>
                    <a:pt x="34" y="60"/>
                  </a:lnTo>
                  <a:lnTo>
                    <a:pt x="34" y="60"/>
                  </a:lnTo>
                  <a:lnTo>
                    <a:pt x="34" y="60"/>
                  </a:lnTo>
                  <a:lnTo>
                    <a:pt x="33" y="60"/>
                  </a:lnTo>
                  <a:lnTo>
                    <a:pt x="33" y="60"/>
                  </a:lnTo>
                  <a:lnTo>
                    <a:pt x="33" y="60"/>
                  </a:lnTo>
                  <a:lnTo>
                    <a:pt x="33" y="60"/>
                  </a:lnTo>
                  <a:lnTo>
                    <a:pt x="33" y="60"/>
                  </a:lnTo>
                  <a:lnTo>
                    <a:pt x="32" y="60"/>
                  </a:lnTo>
                  <a:lnTo>
                    <a:pt x="32" y="60"/>
                  </a:lnTo>
                  <a:lnTo>
                    <a:pt x="32" y="60"/>
                  </a:lnTo>
                  <a:lnTo>
                    <a:pt x="29" y="61"/>
                  </a:lnTo>
                  <a:lnTo>
                    <a:pt x="29" y="61"/>
                  </a:lnTo>
                  <a:lnTo>
                    <a:pt x="29" y="61"/>
                  </a:lnTo>
                  <a:lnTo>
                    <a:pt x="29" y="62"/>
                  </a:lnTo>
                  <a:lnTo>
                    <a:pt x="29" y="62"/>
                  </a:lnTo>
                  <a:lnTo>
                    <a:pt x="29" y="62"/>
                  </a:lnTo>
                  <a:lnTo>
                    <a:pt x="28" y="62"/>
                  </a:lnTo>
                  <a:lnTo>
                    <a:pt x="28" y="62"/>
                  </a:lnTo>
                  <a:lnTo>
                    <a:pt x="28" y="63"/>
                  </a:lnTo>
                  <a:lnTo>
                    <a:pt x="28" y="63"/>
                  </a:lnTo>
                  <a:lnTo>
                    <a:pt x="28" y="63"/>
                  </a:lnTo>
                  <a:lnTo>
                    <a:pt x="28" y="63"/>
                  </a:lnTo>
                  <a:lnTo>
                    <a:pt x="28" y="64"/>
                  </a:lnTo>
                  <a:lnTo>
                    <a:pt x="28" y="64"/>
                  </a:lnTo>
                  <a:lnTo>
                    <a:pt x="26" y="63"/>
                  </a:lnTo>
                  <a:lnTo>
                    <a:pt x="25" y="62"/>
                  </a:lnTo>
                  <a:lnTo>
                    <a:pt x="22" y="62"/>
                  </a:lnTo>
                  <a:lnTo>
                    <a:pt x="22" y="62"/>
                  </a:lnTo>
                  <a:lnTo>
                    <a:pt x="21" y="61"/>
                  </a:lnTo>
                  <a:lnTo>
                    <a:pt x="20" y="61"/>
                  </a:lnTo>
                  <a:lnTo>
                    <a:pt x="19" y="61"/>
                  </a:lnTo>
                  <a:lnTo>
                    <a:pt x="19" y="62"/>
                  </a:lnTo>
                  <a:lnTo>
                    <a:pt x="18" y="62"/>
                  </a:lnTo>
                  <a:lnTo>
                    <a:pt x="15" y="62"/>
                  </a:lnTo>
                  <a:lnTo>
                    <a:pt x="14" y="61"/>
                  </a:lnTo>
                  <a:lnTo>
                    <a:pt x="12" y="61"/>
                  </a:lnTo>
                  <a:lnTo>
                    <a:pt x="8" y="60"/>
                  </a:lnTo>
                  <a:lnTo>
                    <a:pt x="7" y="58"/>
                  </a:lnTo>
                  <a:lnTo>
                    <a:pt x="6" y="57"/>
                  </a:lnTo>
                  <a:lnTo>
                    <a:pt x="4" y="56"/>
                  </a:lnTo>
                  <a:lnTo>
                    <a:pt x="3" y="54"/>
                  </a:lnTo>
                  <a:lnTo>
                    <a:pt x="0" y="51"/>
                  </a:lnTo>
                  <a:lnTo>
                    <a:pt x="0" y="51"/>
                  </a:lnTo>
                  <a:lnTo>
                    <a:pt x="0" y="51"/>
                  </a:lnTo>
                  <a:lnTo>
                    <a:pt x="0" y="50"/>
                  </a:lnTo>
                  <a:lnTo>
                    <a:pt x="1" y="49"/>
                  </a:lnTo>
                  <a:lnTo>
                    <a:pt x="1" y="49"/>
                  </a:lnTo>
                  <a:lnTo>
                    <a:pt x="1" y="49"/>
                  </a:lnTo>
                  <a:lnTo>
                    <a:pt x="1" y="48"/>
                  </a:lnTo>
                  <a:lnTo>
                    <a:pt x="1" y="48"/>
                  </a:lnTo>
                  <a:lnTo>
                    <a:pt x="1" y="48"/>
                  </a:lnTo>
                  <a:lnTo>
                    <a:pt x="1" y="48"/>
                  </a:lnTo>
                  <a:lnTo>
                    <a:pt x="1" y="47"/>
                  </a:lnTo>
                  <a:lnTo>
                    <a:pt x="1" y="47"/>
                  </a:lnTo>
                  <a:lnTo>
                    <a:pt x="1" y="47"/>
                  </a:lnTo>
                  <a:lnTo>
                    <a:pt x="1" y="47"/>
                  </a:lnTo>
                  <a:lnTo>
                    <a:pt x="1" y="47"/>
                  </a:lnTo>
                  <a:lnTo>
                    <a:pt x="1" y="46"/>
                  </a:lnTo>
                  <a:lnTo>
                    <a:pt x="1" y="44"/>
                  </a:lnTo>
                  <a:lnTo>
                    <a:pt x="1" y="44"/>
                  </a:lnTo>
                  <a:lnTo>
                    <a:pt x="3" y="44"/>
                  </a:lnTo>
                  <a:lnTo>
                    <a:pt x="3" y="44"/>
                  </a:lnTo>
                  <a:lnTo>
                    <a:pt x="3" y="44"/>
                  </a:lnTo>
                  <a:lnTo>
                    <a:pt x="3" y="44"/>
                  </a:lnTo>
                  <a:lnTo>
                    <a:pt x="3" y="43"/>
                  </a:lnTo>
                  <a:lnTo>
                    <a:pt x="3" y="43"/>
                  </a:lnTo>
                  <a:lnTo>
                    <a:pt x="1" y="41"/>
                  </a:lnTo>
                  <a:lnTo>
                    <a:pt x="1" y="40"/>
                  </a:lnTo>
                  <a:lnTo>
                    <a:pt x="1" y="40"/>
                  </a:lnTo>
                  <a:lnTo>
                    <a:pt x="1" y="40"/>
                  </a:lnTo>
                  <a:lnTo>
                    <a:pt x="1" y="39"/>
                  </a:lnTo>
                  <a:lnTo>
                    <a:pt x="3" y="37"/>
                  </a:lnTo>
                  <a:lnTo>
                    <a:pt x="4" y="37"/>
                  </a:lnTo>
                  <a:lnTo>
                    <a:pt x="4" y="36"/>
                  </a:lnTo>
                  <a:lnTo>
                    <a:pt x="5" y="34"/>
                  </a:lnTo>
                  <a:lnTo>
                    <a:pt x="6" y="32"/>
                  </a:lnTo>
                  <a:lnTo>
                    <a:pt x="7" y="30"/>
                  </a:lnTo>
                  <a:lnTo>
                    <a:pt x="8" y="29"/>
                  </a:lnTo>
                  <a:lnTo>
                    <a:pt x="8" y="28"/>
                  </a:lnTo>
                  <a:lnTo>
                    <a:pt x="10" y="28"/>
                  </a:lnTo>
                  <a:lnTo>
                    <a:pt x="10" y="27"/>
                  </a:lnTo>
                  <a:lnTo>
                    <a:pt x="10" y="27"/>
                  </a:lnTo>
                  <a:lnTo>
                    <a:pt x="11" y="27"/>
                  </a:lnTo>
                  <a:lnTo>
                    <a:pt x="12" y="27"/>
                  </a:lnTo>
                  <a:lnTo>
                    <a:pt x="14" y="27"/>
                  </a:lnTo>
                  <a:lnTo>
                    <a:pt x="17" y="27"/>
                  </a:lnTo>
                  <a:lnTo>
                    <a:pt x="18" y="27"/>
                  </a:lnTo>
                  <a:lnTo>
                    <a:pt x="20" y="27"/>
                  </a:lnTo>
                  <a:lnTo>
                    <a:pt x="20" y="27"/>
                  </a:lnTo>
                  <a:lnTo>
                    <a:pt x="21" y="27"/>
                  </a:lnTo>
                  <a:lnTo>
                    <a:pt x="23" y="27"/>
                  </a:lnTo>
                  <a:lnTo>
                    <a:pt x="26" y="27"/>
                  </a:lnTo>
                  <a:lnTo>
                    <a:pt x="27" y="27"/>
                  </a:lnTo>
                  <a:lnTo>
                    <a:pt x="27" y="27"/>
                  </a:lnTo>
                  <a:lnTo>
                    <a:pt x="27" y="27"/>
                  </a:lnTo>
                  <a:lnTo>
                    <a:pt x="27" y="27"/>
                  </a:lnTo>
                  <a:lnTo>
                    <a:pt x="27" y="27"/>
                  </a:lnTo>
                  <a:lnTo>
                    <a:pt x="27" y="27"/>
                  </a:lnTo>
                  <a:lnTo>
                    <a:pt x="27" y="27"/>
                  </a:lnTo>
                  <a:lnTo>
                    <a:pt x="27" y="27"/>
                  </a:lnTo>
                  <a:lnTo>
                    <a:pt x="27" y="27"/>
                  </a:lnTo>
                  <a:lnTo>
                    <a:pt x="27" y="27"/>
                  </a:lnTo>
                  <a:lnTo>
                    <a:pt x="27" y="27"/>
                  </a:lnTo>
                  <a:lnTo>
                    <a:pt x="27" y="27"/>
                  </a:lnTo>
                  <a:lnTo>
                    <a:pt x="27" y="27"/>
                  </a:lnTo>
                  <a:lnTo>
                    <a:pt x="27" y="27"/>
                  </a:lnTo>
                  <a:lnTo>
                    <a:pt x="27" y="26"/>
                  </a:lnTo>
                  <a:lnTo>
                    <a:pt x="27" y="26"/>
                  </a:lnTo>
                  <a:lnTo>
                    <a:pt x="27" y="26"/>
                  </a:lnTo>
                  <a:lnTo>
                    <a:pt x="28" y="26"/>
                  </a:lnTo>
                  <a:lnTo>
                    <a:pt x="28" y="26"/>
                  </a:lnTo>
                  <a:lnTo>
                    <a:pt x="27" y="26"/>
                  </a:lnTo>
                  <a:lnTo>
                    <a:pt x="27" y="25"/>
                  </a:lnTo>
                  <a:lnTo>
                    <a:pt x="27" y="25"/>
                  </a:lnTo>
                  <a:lnTo>
                    <a:pt x="27" y="25"/>
                  </a:lnTo>
                  <a:lnTo>
                    <a:pt x="28" y="25"/>
                  </a:lnTo>
                  <a:lnTo>
                    <a:pt x="27" y="25"/>
                  </a:lnTo>
                  <a:lnTo>
                    <a:pt x="27" y="25"/>
                  </a:lnTo>
                  <a:lnTo>
                    <a:pt x="27" y="25"/>
                  </a:lnTo>
                  <a:lnTo>
                    <a:pt x="27" y="25"/>
                  </a:lnTo>
                  <a:lnTo>
                    <a:pt x="28" y="25"/>
                  </a:lnTo>
                  <a:lnTo>
                    <a:pt x="28" y="25"/>
                  </a:lnTo>
                  <a:lnTo>
                    <a:pt x="28" y="25"/>
                  </a:lnTo>
                  <a:lnTo>
                    <a:pt x="28" y="25"/>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1"/>
                  </a:lnTo>
                  <a:lnTo>
                    <a:pt x="27" y="21"/>
                  </a:lnTo>
                  <a:lnTo>
                    <a:pt x="27" y="21"/>
                  </a:lnTo>
                  <a:lnTo>
                    <a:pt x="27" y="21"/>
                  </a:lnTo>
                  <a:lnTo>
                    <a:pt x="27" y="21"/>
                  </a:lnTo>
                  <a:lnTo>
                    <a:pt x="27" y="21"/>
                  </a:lnTo>
                  <a:lnTo>
                    <a:pt x="27" y="21"/>
                  </a:lnTo>
                  <a:lnTo>
                    <a:pt x="27" y="21"/>
                  </a:lnTo>
                  <a:lnTo>
                    <a:pt x="27" y="21"/>
                  </a:lnTo>
                  <a:lnTo>
                    <a:pt x="27" y="21"/>
                  </a:lnTo>
                  <a:lnTo>
                    <a:pt x="27" y="21"/>
                  </a:lnTo>
                  <a:lnTo>
                    <a:pt x="27" y="21"/>
                  </a:lnTo>
                  <a:lnTo>
                    <a:pt x="26" y="21"/>
                  </a:lnTo>
                  <a:lnTo>
                    <a:pt x="26" y="21"/>
                  </a:lnTo>
                  <a:lnTo>
                    <a:pt x="26" y="21"/>
                  </a:lnTo>
                  <a:lnTo>
                    <a:pt x="26" y="21"/>
                  </a:lnTo>
                  <a:lnTo>
                    <a:pt x="26" y="21"/>
                  </a:lnTo>
                  <a:lnTo>
                    <a:pt x="26" y="21"/>
                  </a:lnTo>
                  <a:lnTo>
                    <a:pt x="26" y="21"/>
                  </a:lnTo>
                  <a:lnTo>
                    <a:pt x="26" y="20"/>
                  </a:lnTo>
                  <a:lnTo>
                    <a:pt x="26" y="20"/>
                  </a:lnTo>
                  <a:lnTo>
                    <a:pt x="26" y="20"/>
                  </a:lnTo>
                  <a:lnTo>
                    <a:pt x="26" y="20"/>
                  </a:lnTo>
                  <a:lnTo>
                    <a:pt x="26" y="20"/>
                  </a:lnTo>
                  <a:lnTo>
                    <a:pt x="26" y="20"/>
                  </a:lnTo>
                  <a:lnTo>
                    <a:pt x="26" y="20"/>
                  </a:lnTo>
                  <a:lnTo>
                    <a:pt x="26" y="20"/>
                  </a:lnTo>
                  <a:lnTo>
                    <a:pt x="26" y="19"/>
                  </a:lnTo>
                  <a:lnTo>
                    <a:pt x="26" y="19"/>
                  </a:lnTo>
                  <a:lnTo>
                    <a:pt x="26" y="19"/>
                  </a:lnTo>
                  <a:lnTo>
                    <a:pt x="26" y="19"/>
                  </a:lnTo>
                  <a:lnTo>
                    <a:pt x="26" y="19"/>
                  </a:lnTo>
                  <a:lnTo>
                    <a:pt x="26" y="19"/>
                  </a:lnTo>
                  <a:lnTo>
                    <a:pt x="25" y="19"/>
                  </a:lnTo>
                  <a:lnTo>
                    <a:pt x="25" y="19"/>
                  </a:lnTo>
                  <a:lnTo>
                    <a:pt x="26" y="19"/>
                  </a:lnTo>
                  <a:lnTo>
                    <a:pt x="26" y="18"/>
                  </a:lnTo>
                  <a:lnTo>
                    <a:pt x="25" y="16"/>
                  </a:lnTo>
                  <a:lnTo>
                    <a:pt x="25" y="16"/>
                  </a:lnTo>
                  <a:lnTo>
                    <a:pt x="23" y="16"/>
                  </a:lnTo>
                  <a:lnTo>
                    <a:pt x="23" y="16"/>
                  </a:lnTo>
                  <a:lnTo>
                    <a:pt x="23" y="15"/>
                  </a:lnTo>
                  <a:lnTo>
                    <a:pt x="23" y="15"/>
                  </a:lnTo>
                  <a:lnTo>
                    <a:pt x="23" y="15"/>
                  </a:lnTo>
                  <a:lnTo>
                    <a:pt x="23" y="15"/>
                  </a:lnTo>
                  <a:lnTo>
                    <a:pt x="23" y="15"/>
                  </a:lnTo>
                  <a:lnTo>
                    <a:pt x="22" y="15"/>
                  </a:lnTo>
                  <a:lnTo>
                    <a:pt x="22" y="15"/>
                  </a:lnTo>
                  <a:lnTo>
                    <a:pt x="22" y="15"/>
                  </a:lnTo>
                  <a:lnTo>
                    <a:pt x="21" y="14"/>
                  </a:lnTo>
                  <a:lnTo>
                    <a:pt x="22" y="14"/>
                  </a:lnTo>
                  <a:lnTo>
                    <a:pt x="21" y="14"/>
                  </a:lnTo>
                  <a:lnTo>
                    <a:pt x="21" y="14"/>
                  </a:lnTo>
                  <a:lnTo>
                    <a:pt x="21" y="14"/>
                  </a:lnTo>
                  <a:lnTo>
                    <a:pt x="21" y="14"/>
                  </a:lnTo>
                  <a:lnTo>
                    <a:pt x="21" y="14"/>
                  </a:lnTo>
                  <a:lnTo>
                    <a:pt x="21" y="14"/>
                  </a:lnTo>
                  <a:lnTo>
                    <a:pt x="21" y="14"/>
                  </a:lnTo>
                  <a:lnTo>
                    <a:pt x="21" y="14"/>
                  </a:lnTo>
                  <a:lnTo>
                    <a:pt x="21" y="14"/>
                  </a:lnTo>
                  <a:lnTo>
                    <a:pt x="21" y="14"/>
                  </a:lnTo>
                  <a:lnTo>
                    <a:pt x="20" y="14"/>
                  </a:lnTo>
                  <a:lnTo>
                    <a:pt x="20" y="14"/>
                  </a:lnTo>
                  <a:lnTo>
                    <a:pt x="20" y="14"/>
                  </a:lnTo>
                  <a:lnTo>
                    <a:pt x="20" y="13"/>
                  </a:lnTo>
                  <a:lnTo>
                    <a:pt x="20" y="13"/>
                  </a:lnTo>
                  <a:lnTo>
                    <a:pt x="20" y="13"/>
                  </a:lnTo>
                  <a:lnTo>
                    <a:pt x="20" y="12"/>
                  </a:lnTo>
                  <a:lnTo>
                    <a:pt x="20" y="12"/>
                  </a:lnTo>
                  <a:lnTo>
                    <a:pt x="20" y="12"/>
                  </a:lnTo>
                  <a:lnTo>
                    <a:pt x="19" y="12"/>
                  </a:lnTo>
                  <a:lnTo>
                    <a:pt x="19" y="12"/>
                  </a:lnTo>
                  <a:lnTo>
                    <a:pt x="19" y="12"/>
                  </a:lnTo>
                  <a:lnTo>
                    <a:pt x="19" y="12"/>
                  </a:lnTo>
                  <a:lnTo>
                    <a:pt x="19" y="11"/>
                  </a:lnTo>
                  <a:lnTo>
                    <a:pt x="19" y="11"/>
                  </a:lnTo>
                  <a:lnTo>
                    <a:pt x="19" y="11"/>
                  </a:lnTo>
                  <a:lnTo>
                    <a:pt x="19" y="11"/>
                  </a:lnTo>
                  <a:lnTo>
                    <a:pt x="18" y="11"/>
                  </a:lnTo>
                  <a:lnTo>
                    <a:pt x="18" y="11"/>
                  </a:lnTo>
                  <a:lnTo>
                    <a:pt x="18" y="11"/>
                  </a:lnTo>
                  <a:lnTo>
                    <a:pt x="18" y="9"/>
                  </a:lnTo>
                  <a:lnTo>
                    <a:pt x="18" y="9"/>
                  </a:lnTo>
                  <a:lnTo>
                    <a:pt x="18" y="9"/>
                  </a:lnTo>
                  <a:lnTo>
                    <a:pt x="18" y="9"/>
                  </a:lnTo>
                  <a:lnTo>
                    <a:pt x="17" y="9"/>
                  </a:lnTo>
                  <a:lnTo>
                    <a:pt x="17" y="9"/>
                  </a:lnTo>
                  <a:lnTo>
                    <a:pt x="17" y="9"/>
                  </a:lnTo>
                  <a:lnTo>
                    <a:pt x="17" y="9"/>
                  </a:lnTo>
                  <a:lnTo>
                    <a:pt x="17" y="9"/>
                  </a:lnTo>
                  <a:lnTo>
                    <a:pt x="15" y="8"/>
                  </a:lnTo>
                  <a:lnTo>
                    <a:pt x="15" y="8"/>
                  </a:lnTo>
                  <a:lnTo>
                    <a:pt x="15" y="8"/>
                  </a:lnTo>
                  <a:lnTo>
                    <a:pt x="22" y="8"/>
                  </a:lnTo>
                  <a:lnTo>
                    <a:pt x="22" y="5"/>
                  </a:lnTo>
                  <a:lnTo>
                    <a:pt x="23" y="0"/>
                  </a:lnTo>
                  <a:lnTo>
                    <a:pt x="23" y="0"/>
                  </a:lnTo>
                  <a:lnTo>
                    <a:pt x="23" y="0"/>
                  </a:lnTo>
                  <a:lnTo>
                    <a:pt x="23" y="0"/>
                  </a:lnTo>
                  <a:lnTo>
                    <a:pt x="27" y="0"/>
                  </a:lnTo>
                  <a:lnTo>
                    <a:pt x="30" y="0"/>
                  </a:lnTo>
                  <a:lnTo>
                    <a:pt x="33" y="0"/>
                  </a:lnTo>
                  <a:lnTo>
                    <a:pt x="36" y="0"/>
                  </a:lnTo>
                  <a:lnTo>
                    <a:pt x="39" y="0"/>
                  </a:lnTo>
                  <a:lnTo>
                    <a:pt x="42" y="0"/>
                  </a:lnTo>
                  <a:lnTo>
                    <a:pt x="46" y="0"/>
                  </a:lnTo>
                  <a:lnTo>
                    <a:pt x="4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84" name="Freeform 898">
              <a:extLst>
                <a:ext uri="{FF2B5EF4-FFF2-40B4-BE49-F238E27FC236}">
                  <a16:creationId xmlns="" xmlns:a16="http://schemas.microsoft.com/office/drawing/2014/main" id="{6A69774E-9DA0-48F5-917F-CFD4EA4FE3F5}"/>
                </a:ext>
              </a:extLst>
            </p:cNvPr>
            <p:cNvSpPr>
              <a:spLocks/>
            </p:cNvSpPr>
            <p:nvPr/>
          </p:nvSpPr>
          <p:spPr bwMode="auto">
            <a:xfrm>
              <a:off x="8622634" y="2794095"/>
              <a:ext cx="5106" cy="8935"/>
            </a:xfrm>
            <a:custGeom>
              <a:avLst/>
              <a:gdLst>
                <a:gd name="T0" fmla="*/ 2 w 4"/>
                <a:gd name="T1" fmla="*/ 4 h 7"/>
                <a:gd name="T2" fmla="*/ 2 w 4"/>
                <a:gd name="T3" fmla="*/ 4 h 7"/>
                <a:gd name="T4" fmla="*/ 2 w 4"/>
                <a:gd name="T5" fmla="*/ 5 h 7"/>
                <a:gd name="T6" fmla="*/ 2 w 4"/>
                <a:gd name="T7" fmla="*/ 6 h 7"/>
                <a:gd name="T8" fmla="*/ 2 w 4"/>
                <a:gd name="T9" fmla="*/ 7 h 7"/>
                <a:gd name="T10" fmla="*/ 2 w 4"/>
                <a:gd name="T11" fmla="*/ 7 h 7"/>
                <a:gd name="T12" fmla="*/ 1 w 4"/>
                <a:gd name="T13" fmla="*/ 7 h 7"/>
                <a:gd name="T14" fmla="*/ 1 w 4"/>
                <a:gd name="T15" fmla="*/ 7 h 7"/>
                <a:gd name="T16" fmla="*/ 1 w 4"/>
                <a:gd name="T17" fmla="*/ 6 h 7"/>
                <a:gd name="T18" fmla="*/ 1 w 4"/>
                <a:gd name="T19" fmla="*/ 6 h 7"/>
                <a:gd name="T20" fmla="*/ 1 w 4"/>
                <a:gd name="T21" fmla="*/ 6 h 7"/>
                <a:gd name="T22" fmla="*/ 1 w 4"/>
                <a:gd name="T23" fmla="*/ 6 h 7"/>
                <a:gd name="T24" fmla="*/ 1 w 4"/>
                <a:gd name="T25" fmla="*/ 5 h 7"/>
                <a:gd name="T26" fmla="*/ 1 w 4"/>
                <a:gd name="T27" fmla="*/ 5 h 7"/>
                <a:gd name="T28" fmla="*/ 0 w 4"/>
                <a:gd name="T29" fmla="*/ 5 h 7"/>
                <a:gd name="T30" fmla="*/ 0 w 4"/>
                <a:gd name="T31" fmla="*/ 5 h 7"/>
                <a:gd name="T32" fmla="*/ 0 w 4"/>
                <a:gd name="T33" fmla="*/ 5 h 7"/>
                <a:gd name="T34" fmla="*/ 1 w 4"/>
                <a:gd name="T35" fmla="*/ 5 h 7"/>
                <a:gd name="T36" fmla="*/ 1 w 4"/>
                <a:gd name="T37" fmla="*/ 5 h 7"/>
                <a:gd name="T38" fmla="*/ 0 w 4"/>
                <a:gd name="T39" fmla="*/ 5 h 7"/>
                <a:gd name="T40" fmla="*/ 0 w 4"/>
                <a:gd name="T41" fmla="*/ 4 h 7"/>
                <a:gd name="T42" fmla="*/ 0 w 4"/>
                <a:gd name="T43" fmla="*/ 4 h 7"/>
                <a:gd name="T44" fmla="*/ 0 w 4"/>
                <a:gd name="T45" fmla="*/ 4 h 7"/>
                <a:gd name="T46" fmla="*/ 0 w 4"/>
                <a:gd name="T47" fmla="*/ 4 h 7"/>
                <a:gd name="T48" fmla="*/ 0 w 4"/>
                <a:gd name="T49" fmla="*/ 4 h 7"/>
                <a:gd name="T50" fmla="*/ 0 w 4"/>
                <a:gd name="T51" fmla="*/ 4 h 7"/>
                <a:gd name="T52" fmla="*/ 0 w 4"/>
                <a:gd name="T53" fmla="*/ 4 h 7"/>
                <a:gd name="T54" fmla="*/ 0 w 4"/>
                <a:gd name="T55" fmla="*/ 4 h 7"/>
                <a:gd name="T56" fmla="*/ 1 w 4"/>
                <a:gd name="T57" fmla="*/ 4 h 7"/>
                <a:gd name="T58" fmla="*/ 1 w 4"/>
                <a:gd name="T59" fmla="*/ 3 h 7"/>
                <a:gd name="T60" fmla="*/ 2 w 4"/>
                <a:gd name="T61" fmla="*/ 3 h 7"/>
                <a:gd name="T62" fmla="*/ 2 w 4"/>
                <a:gd name="T63" fmla="*/ 3 h 7"/>
                <a:gd name="T64" fmla="*/ 2 w 4"/>
                <a:gd name="T65" fmla="*/ 3 h 7"/>
                <a:gd name="T66" fmla="*/ 2 w 4"/>
                <a:gd name="T67" fmla="*/ 2 h 7"/>
                <a:gd name="T68" fmla="*/ 2 w 4"/>
                <a:gd name="T69" fmla="*/ 2 h 7"/>
                <a:gd name="T70" fmla="*/ 2 w 4"/>
                <a:gd name="T71" fmla="*/ 0 h 7"/>
                <a:gd name="T72" fmla="*/ 2 w 4"/>
                <a:gd name="T73" fmla="*/ 0 h 7"/>
                <a:gd name="T74" fmla="*/ 3 w 4"/>
                <a:gd name="T75" fmla="*/ 0 h 7"/>
                <a:gd name="T76" fmla="*/ 3 w 4"/>
                <a:gd name="T77" fmla="*/ 0 h 7"/>
                <a:gd name="T78" fmla="*/ 3 w 4"/>
                <a:gd name="T79" fmla="*/ 0 h 7"/>
                <a:gd name="T80" fmla="*/ 3 w 4"/>
                <a:gd name="T81" fmla="*/ 2 h 7"/>
                <a:gd name="T82" fmla="*/ 3 w 4"/>
                <a:gd name="T83" fmla="*/ 2 h 7"/>
                <a:gd name="T84" fmla="*/ 3 w 4"/>
                <a:gd name="T85" fmla="*/ 2 h 7"/>
                <a:gd name="T86" fmla="*/ 4 w 4"/>
                <a:gd name="T87" fmla="*/ 2 h 7"/>
                <a:gd name="T88" fmla="*/ 4 w 4"/>
                <a:gd name="T89" fmla="*/ 2 h 7"/>
                <a:gd name="T90" fmla="*/ 4 w 4"/>
                <a:gd name="T91" fmla="*/ 2 h 7"/>
                <a:gd name="T92" fmla="*/ 3 w 4"/>
                <a:gd name="T93" fmla="*/ 3 h 7"/>
                <a:gd name="T94" fmla="*/ 3 w 4"/>
                <a:gd name="T95" fmla="*/ 3 h 7"/>
                <a:gd name="T96" fmla="*/ 2 w 4"/>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7">
                  <a:moveTo>
                    <a:pt x="2" y="4"/>
                  </a:moveTo>
                  <a:lnTo>
                    <a:pt x="2" y="4"/>
                  </a:lnTo>
                  <a:lnTo>
                    <a:pt x="2" y="5"/>
                  </a:lnTo>
                  <a:lnTo>
                    <a:pt x="2" y="6"/>
                  </a:lnTo>
                  <a:lnTo>
                    <a:pt x="2" y="7"/>
                  </a:lnTo>
                  <a:lnTo>
                    <a:pt x="2" y="7"/>
                  </a:lnTo>
                  <a:lnTo>
                    <a:pt x="1" y="7"/>
                  </a:lnTo>
                  <a:lnTo>
                    <a:pt x="1" y="7"/>
                  </a:lnTo>
                  <a:lnTo>
                    <a:pt x="1" y="6"/>
                  </a:lnTo>
                  <a:lnTo>
                    <a:pt x="1" y="6"/>
                  </a:lnTo>
                  <a:lnTo>
                    <a:pt x="1" y="6"/>
                  </a:lnTo>
                  <a:lnTo>
                    <a:pt x="1" y="6"/>
                  </a:lnTo>
                  <a:lnTo>
                    <a:pt x="1" y="5"/>
                  </a:lnTo>
                  <a:lnTo>
                    <a:pt x="1" y="5"/>
                  </a:lnTo>
                  <a:lnTo>
                    <a:pt x="0" y="5"/>
                  </a:lnTo>
                  <a:lnTo>
                    <a:pt x="0" y="5"/>
                  </a:lnTo>
                  <a:lnTo>
                    <a:pt x="0" y="5"/>
                  </a:lnTo>
                  <a:lnTo>
                    <a:pt x="1" y="5"/>
                  </a:lnTo>
                  <a:lnTo>
                    <a:pt x="1" y="5"/>
                  </a:lnTo>
                  <a:lnTo>
                    <a:pt x="0" y="5"/>
                  </a:lnTo>
                  <a:lnTo>
                    <a:pt x="0" y="4"/>
                  </a:lnTo>
                  <a:lnTo>
                    <a:pt x="0" y="4"/>
                  </a:lnTo>
                  <a:lnTo>
                    <a:pt x="0" y="4"/>
                  </a:lnTo>
                  <a:lnTo>
                    <a:pt x="0" y="4"/>
                  </a:lnTo>
                  <a:lnTo>
                    <a:pt x="0" y="4"/>
                  </a:lnTo>
                  <a:lnTo>
                    <a:pt x="0" y="4"/>
                  </a:lnTo>
                  <a:lnTo>
                    <a:pt x="0" y="4"/>
                  </a:lnTo>
                  <a:lnTo>
                    <a:pt x="0" y="4"/>
                  </a:lnTo>
                  <a:lnTo>
                    <a:pt x="1" y="4"/>
                  </a:lnTo>
                  <a:lnTo>
                    <a:pt x="1" y="3"/>
                  </a:lnTo>
                  <a:lnTo>
                    <a:pt x="2" y="3"/>
                  </a:lnTo>
                  <a:lnTo>
                    <a:pt x="2" y="3"/>
                  </a:lnTo>
                  <a:lnTo>
                    <a:pt x="2" y="3"/>
                  </a:lnTo>
                  <a:lnTo>
                    <a:pt x="2" y="2"/>
                  </a:lnTo>
                  <a:lnTo>
                    <a:pt x="2" y="2"/>
                  </a:lnTo>
                  <a:lnTo>
                    <a:pt x="2" y="0"/>
                  </a:lnTo>
                  <a:lnTo>
                    <a:pt x="2" y="0"/>
                  </a:lnTo>
                  <a:lnTo>
                    <a:pt x="3" y="0"/>
                  </a:lnTo>
                  <a:lnTo>
                    <a:pt x="3" y="0"/>
                  </a:lnTo>
                  <a:lnTo>
                    <a:pt x="3" y="0"/>
                  </a:lnTo>
                  <a:lnTo>
                    <a:pt x="3" y="2"/>
                  </a:lnTo>
                  <a:lnTo>
                    <a:pt x="3" y="2"/>
                  </a:lnTo>
                  <a:lnTo>
                    <a:pt x="3" y="2"/>
                  </a:lnTo>
                  <a:lnTo>
                    <a:pt x="4" y="2"/>
                  </a:lnTo>
                  <a:lnTo>
                    <a:pt x="4" y="2"/>
                  </a:lnTo>
                  <a:lnTo>
                    <a:pt x="4" y="2"/>
                  </a:lnTo>
                  <a:lnTo>
                    <a:pt x="3" y="3"/>
                  </a:lnTo>
                  <a:lnTo>
                    <a:pt x="3" y="3"/>
                  </a:lnTo>
                  <a:lnTo>
                    <a:pt x="2"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85" name="Freeform 899">
              <a:extLst>
                <a:ext uri="{FF2B5EF4-FFF2-40B4-BE49-F238E27FC236}">
                  <a16:creationId xmlns="" xmlns:a16="http://schemas.microsoft.com/office/drawing/2014/main" id="{4F247DA6-8061-4C13-8003-1146FD808B05}"/>
                </a:ext>
              </a:extLst>
            </p:cNvPr>
            <p:cNvSpPr>
              <a:spLocks noEditPoints="1"/>
            </p:cNvSpPr>
            <p:nvPr/>
          </p:nvSpPr>
          <p:spPr bwMode="auto">
            <a:xfrm>
              <a:off x="4977128" y="2897486"/>
              <a:ext cx="86798" cy="149344"/>
            </a:xfrm>
            <a:custGeom>
              <a:avLst/>
              <a:gdLst>
                <a:gd name="T0" fmla="*/ 28 w 68"/>
                <a:gd name="T1" fmla="*/ 6 h 117"/>
                <a:gd name="T2" fmla="*/ 25 w 68"/>
                <a:gd name="T3" fmla="*/ 3 h 117"/>
                <a:gd name="T4" fmla="*/ 30 w 68"/>
                <a:gd name="T5" fmla="*/ 7 h 117"/>
                <a:gd name="T6" fmla="*/ 37 w 68"/>
                <a:gd name="T7" fmla="*/ 14 h 117"/>
                <a:gd name="T8" fmla="*/ 42 w 68"/>
                <a:gd name="T9" fmla="*/ 19 h 117"/>
                <a:gd name="T10" fmla="*/ 42 w 68"/>
                <a:gd name="T11" fmla="*/ 24 h 117"/>
                <a:gd name="T12" fmla="*/ 40 w 68"/>
                <a:gd name="T13" fmla="*/ 29 h 117"/>
                <a:gd name="T14" fmla="*/ 40 w 68"/>
                <a:gd name="T15" fmla="*/ 31 h 117"/>
                <a:gd name="T16" fmla="*/ 46 w 68"/>
                <a:gd name="T17" fmla="*/ 27 h 117"/>
                <a:gd name="T18" fmla="*/ 50 w 68"/>
                <a:gd name="T19" fmla="*/ 30 h 117"/>
                <a:gd name="T20" fmla="*/ 55 w 68"/>
                <a:gd name="T21" fmla="*/ 36 h 117"/>
                <a:gd name="T22" fmla="*/ 59 w 68"/>
                <a:gd name="T23" fmla="*/ 38 h 117"/>
                <a:gd name="T24" fmla="*/ 59 w 68"/>
                <a:gd name="T25" fmla="*/ 45 h 117"/>
                <a:gd name="T26" fmla="*/ 57 w 68"/>
                <a:gd name="T27" fmla="*/ 50 h 117"/>
                <a:gd name="T28" fmla="*/ 58 w 68"/>
                <a:gd name="T29" fmla="*/ 54 h 117"/>
                <a:gd name="T30" fmla="*/ 56 w 68"/>
                <a:gd name="T31" fmla="*/ 56 h 117"/>
                <a:gd name="T32" fmla="*/ 51 w 68"/>
                <a:gd name="T33" fmla="*/ 57 h 117"/>
                <a:gd name="T34" fmla="*/ 49 w 68"/>
                <a:gd name="T35" fmla="*/ 59 h 117"/>
                <a:gd name="T36" fmla="*/ 49 w 68"/>
                <a:gd name="T37" fmla="*/ 64 h 117"/>
                <a:gd name="T38" fmla="*/ 47 w 68"/>
                <a:gd name="T39" fmla="*/ 71 h 117"/>
                <a:gd name="T40" fmla="*/ 49 w 68"/>
                <a:gd name="T41" fmla="*/ 77 h 117"/>
                <a:gd name="T42" fmla="*/ 51 w 68"/>
                <a:gd name="T43" fmla="*/ 82 h 117"/>
                <a:gd name="T44" fmla="*/ 56 w 68"/>
                <a:gd name="T45" fmla="*/ 83 h 117"/>
                <a:gd name="T46" fmla="*/ 57 w 68"/>
                <a:gd name="T47" fmla="*/ 87 h 117"/>
                <a:gd name="T48" fmla="*/ 57 w 68"/>
                <a:gd name="T49" fmla="*/ 90 h 117"/>
                <a:gd name="T50" fmla="*/ 59 w 68"/>
                <a:gd name="T51" fmla="*/ 94 h 117"/>
                <a:gd name="T52" fmla="*/ 62 w 68"/>
                <a:gd name="T53" fmla="*/ 98 h 117"/>
                <a:gd name="T54" fmla="*/ 65 w 68"/>
                <a:gd name="T55" fmla="*/ 104 h 117"/>
                <a:gd name="T56" fmla="*/ 65 w 68"/>
                <a:gd name="T57" fmla="*/ 105 h 117"/>
                <a:gd name="T58" fmla="*/ 59 w 68"/>
                <a:gd name="T59" fmla="*/ 105 h 117"/>
                <a:gd name="T60" fmla="*/ 55 w 68"/>
                <a:gd name="T61" fmla="*/ 106 h 117"/>
                <a:gd name="T62" fmla="*/ 49 w 68"/>
                <a:gd name="T63" fmla="*/ 108 h 117"/>
                <a:gd name="T64" fmla="*/ 44 w 68"/>
                <a:gd name="T65" fmla="*/ 112 h 117"/>
                <a:gd name="T66" fmla="*/ 40 w 68"/>
                <a:gd name="T67" fmla="*/ 113 h 117"/>
                <a:gd name="T68" fmla="*/ 35 w 68"/>
                <a:gd name="T69" fmla="*/ 117 h 117"/>
                <a:gd name="T70" fmla="*/ 29 w 68"/>
                <a:gd name="T71" fmla="*/ 114 h 117"/>
                <a:gd name="T72" fmla="*/ 26 w 68"/>
                <a:gd name="T73" fmla="*/ 110 h 117"/>
                <a:gd name="T74" fmla="*/ 22 w 68"/>
                <a:gd name="T75" fmla="*/ 105 h 117"/>
                <a:gd name="T76" fmla="*/ 21 w 68"/>
                <a:gd name="T77" fmla="*/ 99 h 117"/>
                <a:gd name="T78" fmla="*/ 19 w 68"/>
                <a:gd name="T79" fmla="*/ 94 h 117"/>
                <a:gd name="T80" fmla="*/ 20 w 68"/>
                <a:gd name="T81" fmla="*/ 86 h 117"/>
                <a:gd name="T82" fmla="*/ 21 w 68"/>
                <a:gd name="T83" fmla="*/ 80 h 117"/>
                <a:gd name="T84" fmla="*/ 23 w 68"/>
                <a:gd name="T85" fmla="*/ 76 h 117"/>
                <a:gd name="T86" fmla="*/ 25 w 68"/>
                <a:gd name="T87" fmla="*/ 72 h 117"/>
                <a:gd name="T88" fmla="*/ 23 w 68"/>
                <a:gd name="T89" fmla="*/ 66 h 117"/>
                <a:gd name="T90" fmla="*/ 19 w 68"/>
                <a:gd name="T91" fmla="*/ 64 h 117"/>
                <a:gd name="T92" fmla="*/ 19 w 68"/>
                <a:gd name="T93" fmla="*/ 59 h 117"/>
                <a:gd name="T94" fmla="*/ 19 w 68"/>
                <a:gd name="T95" fmla="*/ 55 h 117"/>
                <a:gd name="T96" fmla="*/ 14 w 68"/>
                <a:gd name="T97" fmla="*/ 54 h 117"/>
                <a:gd name="T98" fmla="*/ 7 w 68"/>
                <a:gd name="T99" fmla="*/ 51 h 117"/>
                <a:gd name="T100" fmla="*/ 1 w 68"/>
                <a:gd name="T101" fmla="*/ 43 h 117"/>
                <a:gd name="T102" fmla="*/ 4 w 68"/>
                <a:gd name="T103" fmla="*/ 38 h 117"/>
                <a:gd name="T104" fmla="*/ 4 w 68"/>
                <a:gd name="T105" fmla="*/ 34 h 117"/>
                <a:gd name="T106" fmla="*/ 5 w 68"/>
                <a:gd name="T107" fmla="*/ 29 h 117"/>
                <a:gd name="T108" fmla="*/ 8 w 68"/>
                <a:gd name="T109" fmla="*/ 28 h 117"/>
                <a:gd name="T110" fmla="*/ 13 w 68"/>
                <a:gd name="T111" fmla="*/ 27 h 117"/>
                <a:gd name="T112" fmla="*/ 15 w 68"/>
                <a:gd name="T113" fmla="*/ 22 h 117"/>
                <a:gd name="T114" fmla="*/ 12 w 68"/>
                <a:gd name="T115" fmla="*/ 20 h 117"/>
                <a:gd name="T116" fmla="*/ 12 w 68"/>
                <a:gd name="T117" fmla="*/ 15 h 117"/>
                <a:gd name="T118" fmla="*/ 16 w 68"/>
                <a:gd name="T119" fmla="*/ 12 h 117"/>
                <a:gd name="T120" fmla="*/ 20 w 68"/>
                <a:gd name="T121" fmla="*/ 8 h 117"/>
                <a:gd name="T122" fmla="*/ 23 w 68"/>
                <a:gd name="T123" fmla="*/ 5 h 117"/>
                <a:gd name="T124" fmla="*/ 23 w 68"/>
                <a:gd name="T12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 h="117">
                  <a:moveTo>
                    <a:pt x="42" y="27"/>
                  </a:moveTo>
                  <a:lnTo>
                    <a:pt x="42" y="26"/>
                  </a:lnTo>
                  <a:lnTo>
                    <a:pt x="43" y="26"/>
                  </a:lnTo>
                  <a:lnTo>
                    <a:pt x="42" y="27"/>
                  </a:lnTo>
                  <a:close/>
                  <a:moveTo>
                    <a:pt x="27" y="6"/>
                  </a:moveTo>
                  <a:lnTo>
                    <a:pt x="28" y="6"/>
                  </a:lnTo>
                  <a:lnTo>
                    <a:pt x="29" y="7"/>
                  </a:lnTo>
                  <a:lnTo>
                    <a:pt x="28" y="7"/>
                  </a:lnTo>
                  <a:lnTo>
                    <a:pt x="28" y="6"/>
                  </a:lnTo>
                  <a:lnTo>
                    <a:pt x="27" y="5"/>
                  </a:lnTo>
                  <a:lnTo>
                    <a:pt x="26" y="3"/>
                  </a:lnTo>
                  <a:lnTo>
                    <a:pt x="25" y="3"/>
                  </a:lnTo>
                  <a:lnTo>
                    <a:pt x="25" y="2"/>
                  </a:lnTo>
                  <a:lnTo>
                    <a:pt x="26" y="3"/>
                  </a:lnTo>
                  <a:lnTo>
                    <a:pt x="27" y="3"/>
                  </a:lnTo>
                  <a:lnTo>
                    <a:pt x="27" y="5"/>
                  </a:lnTo>
                  <a:lnTo>
                    <a:pt x="29" y="6"/>
                  </a:lnTo>
                  <a:lnTo>
                    <a:pt x="30" y="7"/>
                  </a:lnTo>
                  <a:lnTo>
                    <a:pt x="33" y="8"/>
                  </a:lnTo>
                  <a:lnTo>
                    <a:pt x="34" y="9"/>
                  </a:lnTo>
                  <a:lnTo>
                    <a:pt x="35" y="10"/>
                  </a:lnTo>
                  <a:lnTo>
                    <a:pt x="36" y="13"/>
                  </a:lnTo>
                  <a:lnTo>
                    <a:pt x="37" y="13"/>
                  </a:lnTo>
                  <a:lnTo>
                    <a:pt x="37" y="14"/>
                  </a:lnTo>
                  <a:lnTo>
                    <a:pt x="39" y="15"/>
                  </a:lnTo>
                  <a:lnTo>
                    <a:pt x="40" y="15"/>
                  </a:lnTo>
                  <a:lnTo>
                    <a:pt x="40" y="16"/>
                  </a:lnTo>
                  <a:lnTo>
                    <a:pt x="40" y="17"/>
                  </a:lnTo>
                  <a:lnTo>
                    <a:pt x="41" y="17"/>
                  </a:lnTo>
                  <a:lnTo>
                    <a:pt x="42" y="19"/>
                  </a:lnTo>
                  <a:lnTo>
                    <a:pt x="42" y="20"/>
                  </a:lnTo>
                  <a:lnTo>
                    <a:pt x="42" y="21"/>
                  </a:lnTo>
                  <a:lnTo>
                    <a:pt x="42" y="20"/>
                  </a:lnTo>
                  <a:lnTo>
                    <a:pt x="42" y="21"/>
                  </a:lnTo>
                  <a:lnTo>
                    <a:pt x="42" y="23"/>
                  </a:lnTo>
                  <a:lnTo>
                    <a:pt x="42" y="24"/>
                  </a:lnTo>
                  <a:lnTo>
                    <a:pt x="41" y="24"/>
                  </a:lnTo>
                  <a:lnTo>
                    <a:pt x="41" y="26"/>
                  </a:lnTo>
                  <a:lnTo>
                    <a:pt x="41" y="27"/>
                  </a:lnTo>
                  <a:lnTo>
                    <a:pt x="40" y="27"/>
                  </a:lnTo>
                  <a:lnTo>
                    <a:pt x="40" y="28"/>
                  </a:lnTo>
                  <a:lnTo>
                    <a:pt x="40" y="29"/>
                  </a:lnTo>
                  <a:lnTo>
                    <a:pt x="40" y="30"/>
                  </a:lnTo>
                  <a:lnTo>
                    <a:pt x="40" y="33"/>
                  </a:lnTo>
                  <a:lnTo>
                    <a:pt x="39" y="35"/>
                  </a:lnTo>
                  <a:lnTo>
                    <a:pt x="39" y="34"/>
                  </a:lnTo>
                  <a:lnTo>
                    <a:pt x="40" y="34"/>
                  </a:lnTo>
                  <a:lnTo>
                    <a:pt x="40" y="31"/>
                  </a:lnTo>
                  <a:lnTo>
                    <a:pt x="40" y="30"/>
                  </a:lnTo>
                  <a:lnTo>
                    <a:pt x="42" y="28"/>
                  </a:lnTo>
                  <a:lnTo>
                    <a:pt x="42" y="27"/>
                  </a:lnTo>
                  <a:lnTo>
                    <a:pt x="43" y="27"/>
                  </a:lnTo>
                  <a:lnTo>
                    <a:pt x="44" y="27"/>
                  </a:lnTo>
                  <a:lnTo>
                    <a:pt x="46" y="27"/>
                  </a:lnTo>
                  <a:lnTo>
                    <a:pt x="46" y="28"/>
                  </a:lnTo>
                  <a:lnTo>
                    <a:pt x="47" y="28"/>
                  </a:lnTo>
                  <a:lnTo>
                    <a:pt x="48" y="28"/>
                  </a:lnTo>
                  <a:lnTo>
                    <a:pt x="49" y="29"/>
                  </a:lnTo>
                  <a:lnTo>
                    <a:pt x="50" y="29"/>
                  </a:lnTo>
                  <a:lnTo>
                    <a:pt x="50" y="30"/>
                  </a:lnTo>
                  <a:lnTo>
                    <a:pt x="51" y="31"/>
                  </a:lnTo>
                  <a:lnTo>
                    <a:pt x="52" y="33"/>
                  </a:lnTo>
                  <a:lnTo>
                    <a:pt x="54" y="34"/>
                  </a:lnTo>
                  <a:lnTo>
                    <a:pt x="54" y="35"/>
                  </a:lnTo>
                  <a:lnTo>
                    <a:pt x="54" y="36"/>
                  </a:lnTo>
                  <a:lnTo>
                    <a:pt x="55" y="36"/>
                  </a:lnTo>
                  <a:lnTo>
                    <a:pt x="55" y="35"/>
                  </a:lnTo>
                  <a:lnTo>
                    <a:pt x="56" y="35"/>
                  </a:lnTo>
                  <a:lnTo>
                    <a:pt x="56" y="36"/>
                  </a:lnTo>
                  <a:lnTo>
                    <a:pt x="57" y="36"/>
                  </a:lnTo>
                  <a:lnTo>
                    <a:pt x="58" y="37"/>
                  </a:lnTo>
                  <a:lnTo>
                    <a:pt x="59" y="38"/>
                  </a:lnTo>
                  <a:lnTo>
                    <a:pt x="59" y="40"/>
                  </a:lnTo>
                  <a:lnTo>
                    <a:pt x="59" y="41"/>
                  </a:lnTo>
                  <a:lnTo>
                    <a:pt x="59" y="42"/>
                  </a:lnTo>
                  <a:lnTo>
                    <a:pt x="59" y="43"/>
                  </a:lnTo>
                  <a:lnTo>
                    <a:pt x="59" y="44"/>
                  </a:lnTo>
                  <a:lnTo>
                    <a:pt x="59" y="45"/>
                  </a:lnTo>
                  <a:lnTo>
                    <a:pt x="59" y="47"/>
                  </a:lnTo>
                  <a:lnTo>
                    <a:pt x="59" y="48"/>
                  </a:lnTo>
                  <a:lnTo>
                    <a:pt x="58" y="48"/>
                  </a:lnTo>
                  <a:lnTo>
                    <a:pt x="58" y="49"/>
                  </a:lnTo>
                  <a:lnTo>
                    <a:pt x="58" y="50"/>
                  </a:lnTo>
                  <a:lnTo>
                    <a:pt x="57" y="50"/>
                  </a:lnTo>
                  <a:lnTo>
                    <a:pt x="57" y="51"/>
                  </a:lnTo>
                  <a:lnTo>
                    <a:pt x="57" y="52"/>
                  </a:lnTo>
                  <a:lnTo>
                    <a:pt x="58" y="52"/>
                  </a:lnTo>
                  <a:lnTo>
                    <a:pt x="57" y="52"/>
                  </a:lnTo>
                  <a:lnTo>
                    <a:pt x="58" y="52"/>
                  </a:lnTo>
                  <a:lnTo>
                    <a:pt x="58" y="54"/>
                  </a:lnTo>
                  <a:lnTo>
                    <a:pt x="58" y="55"/>
                  </a:lnTo>
                  <a:lnTo>
                    <a:pt x="58" y="54"/>
                  </a:lnTo>
                  <a:lnTo>
                    <a:pt x="57" y="54"/>
                  </a:lnTo>
                  <a:lnTo>
                    <a:pt x="57" y="55"/>
                  </a:lnTo>
                  <a:lnTo>
                    <a:pt x="57" y="56"/>
                  </a:lnTo>
                  <a:lnTo>
                    <a:pt x="56" y="56"/>
                  </a:lnTo>
                  <a:lnTo>
                    <a:pt x="55" y="57"/>
                  </a:lnTo>
                  <a:lnTo>
                    <a:pt x="54" y="56"/>
                  </a:lnTo>
                  <a:lnTo>
                    <a:pt x="52" y="57"/>
                  </a:lnTo>
                  <a:lnTo>
                    <a:pt x="52" y="56"/>
                  </a:lnTo>
                  <a:lnTo>
                    <a:pt x="51" y="56"/>
                  </a:lnTo>
                  <a:lnTo>
                    <a:pt x="51" y="57"/>
                  </a:lnTo>
                  <a:lnTo>
                    <a:pt x="50" y="57"/>
                  </a:lnTo>
                  <a:lnTo>
                    <a:pt x="50" y="58"/>
                  </a:lnTo>
                  <a:lnTo>
                    <a:pt x="50" y="57"/>
                  </a:lnTo>
                  <a:lnTo>
                    <a:pt x="49" y="57"/>
                  </a:lnTo>
                  <a:lnTo>
                    <a:pt x="49" y="58"/>
                  </a:lnTo>
                  <a:lnTo>
                    <a:pt x="49" y="59"/>
                  </a:lnTo>
                  <a:lnTo>
                    <a:pt x="48" y="59"/>
                  </a:lnTo>
                  <a:lnTo>
                    <a:pt x="49" y="59"/>
                  </a:lnTo>
                  <a:lnTo>
                    <a:pt x="49" y="61"/>
                  </a:lnTo>
                  <a:lnTo>
                    <a:pt x="49" y="62"/>
                  </a:lnTo>
                  <a:lnTo>
                    <a:pt x="49" y="63"/>
                  </a:lnTo>
                  <a:lnTo>
                    <a:pt x="49" y="64"/>
                  </a:lnTo>
                  <a:lnTo>
                    <a:pt x="48" y="65"/>
                  </a:lnTo>
                  <a:lnTo>
                    <a:pt x="48" y="66"/>
                  </a:lnTo>
                  <a:lnTo>
                    <a:pt x="48" y="68"/>
                  </a:lnTo>
                  <a:lnTo>
                    <a:pt x="47" y="69"/>
                  </a:lnTo>
                  <a:lnTo>
                    <a:pt x="47" y="70"/>
                  </a:lnTo>
                  <a:lnTo>
                    <a:pt x="47" y="71"/>
                  </a:lnTo>
                  <a:lnTo>
                    <a:pt x="47" y="72"/>
                  </a:lnTo>
                  <a:lnTo>
                    <a:pt x="47" y="73"/>
                  </a:lnTo>
                  <a:lnTo>
                    <a:pt x="48" y="73"/>
                  </a:lnTo>
                  <a:lnTo>
                    <a:pt x="48" y="75"/>
                  </a:lnTo>
                  <a:lnTo>
                    <a:pt x="49" y="76"/>
                  </a:lnTo>
                  <a:lnTo>
                    <a:pt x="49" y="77"/>
                  </a:lnTo>
                  <a:lnTo>
                    <a:pt x="49" y="78"/>
                  </a:lnTo>
                  <a:lnTo>
                    <a:pt x="50" y="78"/>
                  </a:lnTo>
                  <a:lnTo>
                    <a:pt x="50" y="79"/>
                  </a:lnTo>
                  <a:lnTo>
                    <a:pt x="51" y="79"/>
                  </a:lnTo>
                  <a:lnTo>
                    <a:pt x="51" y="80"/>
                  </a:lnTo>
                  <a:lnTo>
                    <a:pt x="51" y="82"/>
                  </a:lnTo>
                  <a:lnTo>
                    <a:pt x="52" y="83"/>
                  </a:lnTo>
                  <a:lnTo>
                    <a:pt x="54" y="83"/>
                  </a:lnTo>
                  <a:lnTo>
                    <a:pt x="55" y="83"/>
                  </a:lnTo>
                  <a:lnTo>
                    <a:pt x="55" y="82"/>
                  </a:lnTo>
                  <a:lnTo>
                    <a:pt x="55" y="83"/>
                  </a:lnTo>
                  <a:lnTo>
                    <a:pt x="56" y="83"/>
                  </a:lnTo>
                  <a:lnTo>
                    <a:pt x="56" y="82"/>
                  </a:lnTo>
                  <a:lnTo>
                    <a:pt x="57" y="83"/>
                  </a:lnTo>
                  <a:lnTo>
                    <a:pt x="57" y="84"/>
                  </a:lnTo>
                  <a:lnTo>
                    <a:pt x="57" y="85"/>
                  </a:lnTo>
                  <a:lnTo>
                    <a:pt x="57" y="86"/>
                  </a:lnTo>
                  <a:lnTo>
                    <a:pt x="57" y="87"/>
                  </a:lnTo>
                  <a:lnTo>
                    <a:pt x="58" y="87"/>
                  </a:lnTo>
                  <a:lnTo>
                    <a:pt x="57" y="87"/>
                  </a:lnTo>
                  <a:lnTo>
                    <a:pt x="57" y="89"/>
                  </a:lnTo>
                  <a:lnTo>
                    <a:pt x="58" y="89"/>
                  </a:lnTo>
                  <a:lnTo>
                    <a:pt x="58" y="90"/>
                  </a:lnTo>
                  <a:lnTo>
                    <a:pt x="57" y="90"/>
                  </a:lnTo>
                  <a:lnTo>
                    <a:pt x="57" y="91"/>
                  </a:lnTo>
                  <a:lnTo>
                    <a:pt x="58" y="91"/>
                  </a:lnTo>
                  <a:lnTo>
                    <a:pt x="58" y="92"/>
                  </a:lnTo>
                  <a:lnTo>
                    <a:pt x="59" y="92"/>
                  </a:lnTo>
                  <a:lnTo>
                    <a:pt x="59" y="93"/>
                  </a:lnTo>
                  <a:lnTo>
                    <a:pt x="59" y="94"/>
                  </a:lnTo>
                  <a:lnTo>
                    <a:pt x="61" y="93"/>
                  </a:lnTo>
                  <a:lnTo>
                    <a:pt x="61" y="94"/>
                  </a:lnTo>
                  <a:lnTo>
                    <a:pt x="61" y="96"/>
                  </a:lnTo>
                  <a:lnTo>
                    <a:pt x="61" y="97"/>
                  </a:lnTo>
                  <a:lnTo>
                    <a:pt x="62" y="97"/>
                  </a:lnTo>
                  <a:lnTo>
                    <a:pt x="62" y="98"/>
                  </a:lnTo>
                  <a:lnTo>
                    <a:pt x="62" y="99"/>
                  </a:lnTo>
                  <a:lnTo>
                    <a:pt x="63" y="99"/>
                  </a:lnTo>
                  <a:lnTo>
                    <a:pt x="63" y="100"/>
                  </a:lnTo>
                  <a:lnTo>
                    <a:pt x="63" y="101"/>
                  </a:lnTo>
                  <a:lnTo>
                    <a:pt x="64" y="104"/>
                  </a:lnTo>
                  <a:lnTo>
                    <a:pt x="65" y="104"/>
                  </a:lnTo>
                  <a:lnTo>
                    <a:pt x="66" y="104"/>
                  </a:lnTo>
                  <a:lnTo>
                    <a:pt x="68" y="105"/>
                  </a:lnTo>
                  <a:lnTo>
                    <a:pt x="66" y="105"/>
                  </a:lnTo>
                  <a:lnTo>
                    <a:pt x="66" y="106"/>
                  </a:lnTo>
                  <a:lnTo>
                    <a:pt x="66" y="105"/>
                  </a:lnTo>
                  <a:lnTo>
                    <a:pt x="65" y="105"/>
                  </a:lnTo>
                  <a:lnTo>
                    <a:pt x="64" y="105"/>
                  </a:lnTo>
                  <a:lnTo>
                    <a:pt x="63" y="106"/>
                  </a:lnTo>
                  <a:lnTo>
                    <a:pt x="62" y="106"/>
                  </a:lnTo>
                  <a:lnTo>
                    <a:pt x="62" y="105"/>
                  </a:lnTo>
                  <a:lnTo>
                    <a:pt x="61" y="105"/>
                  </a:lnTo>
                  <a:lnTo>
                    <a:pt x="59" y="105"/>
                  </a:lnTo>
                  <a:lnTo>
                    <a:pt x="59" y="104"/>
                  </a:lnTo>
                  <a:lnTo>
                    <a:pt x="58" y="104"/>
                  </a:lnTo>
                  <a:lnTo>
                    <a:pt x="57" y="105"/>
                  </a:lnTo>
                  <a:lnTo>
                    <a:pt x="56" y="105"/>
                  </a:lnTo>
                  <a:lnTo>
                    <a:pt x="55" y="105"/>
                  </a:lnTo>
                  <a:lnTo>
                    <a:pt x="55" y="106"/>
                  </a:lnTo>
                  <a:lnTo>
                    <a:pt x="54" y="106"/>
                  </a:lnTo>
                  <a:lnTo>
                    <a:pt x="54" y="107"/>
                  </a:lnTo>
                  <a:lnTo>
                    <a:pt x="52" y="108"/>
                  </a:lnTo>
                  <a:lnTo>
                    <a:pt x="51" y="108"/>
                  </a:lnTo>
                  <a:lnTo>
                    <a:pt x="50" y="108"/>
                  </a:lnTo>
                  <a:lnTo>
                    <a:pt x="49" y="108"/>
                  </a:lnTo>
                  <a:lnTo>
                    <a:pt x="48" y="110"/>
                  </a:lnTo>
                  <a:lnTo>
                    <a:pt x="47" y="110"/>
                  </a:lnTo>
                  <a:lnTo>
                    <a:pt x="47" y="111"/>
                  </a:lnTo>
                  <a:lnTo>
                    <a:pt x="47" y="112"/>
                  </a:lnTo>
                  <a:lnTo>
                    <a:pt x="46" y="112"/>
                  </a:lnTo>
                  <a:lnTo>
                    <a:pt x="44" y="112"/>
                  </a:lnTo>
                  <a:lnTo>
                    <a:pt x="44" y="111"/>
                  </a:lnTo>
                  <a:lnTo>
                    <a:pt x="43" y="111"/>
                  </a:lnTo>
                  <a:lnTo>
                    <a:pt x="42" y="111"/>
                  </a:lnTo>
                  <a:lnTo>
                    <a:pt x="41" y="111"/>
                  </a:lnTo>
                  <a:lnTo>
                    <a:pt x="41" y="112"/>
                  </a:lnTo>
                  <a:lnTo>
                    <a:pt x="40" y="113"/>
                  </a:lnTo>
                  <a:lnTo>
                    <a:pt x="40" y="114"/>
                  </a:lnTo>
                  <a:lnTo>
                    <a:pt x="39" y="115"/>
                  </a:lnTo>
                  <a:lnTo>
                    <a:pt x="37" y="115"/>
                  </a:lnTo>
                  <a:lnTo>
                    <a:pt x="36" y="115"/>
                  </a:lnTo>
                  <a:lnTo>
                    <a:pt x="36" y="117"/>
                  </a:lnTo>
                  <a:lnTo>
                    <a:pt x="35" y="117"/>
                  </a:lnTo>
                  <a:lnTo>
                    <a:pt x="34" y="117"/>
                  </a:lnTo>
                  <a:lnTo>
                    <a:pt x="34" y="115"/>
                  </a:lnTo>
                  <a:lnTo>
                    <a:pt x="33" y="115"/>
                  </a:lnTo>
                  <a:lnTo>
                    <a:pt x="33" y="114"/>
                  </a:lnTo>
                  <a:lnTo>
                    <a:pt x="30" y="114"/>
                  </a:lnTo>
                  <a:lnTo>
                    <a:pt x="29" y="114"/>
                  </a:lnTo>
                  <a:lnTo>
                    <a:pt x="28" y="113"/>
                  </a:lnTo>
                  <a:lnTo>
                    <a:pt x="28" y="112"/>
                  </a:lnTo>
                  <a:lnTo>
                    <a:pt x="27" y="112"/>
                  </a:lnTo>
                  <a:lnTo>
                    <a:pt x="27" y="111"/>
                  </a:lnTo>
                  <a:lnTo>
                    <a:pt x="26" y="111"/>
                  </a:lnTo>
                  <a:lnTo>
                    <a:pt x="26" y="110"/>
                  </a:lnTo>
                  <a:lnTo>
                    <a:pt x="25" y="108"/>
                  </a:lnTo>
                  <a:lnTo>
                    <a:pt x="23" y="108"/>
                  </a:lnTo>
                  <a:lnTo>
                    <a:pt x="23" y="107"/>
                  </a:lnTo>
                  <a:lnTo>
                    <a:pt x="23" y="106"/>
                  </a:lnTo>
                  <a:lnTo>
                    <a:pt x="22" y="106"/>
                  </a:lnTo>
                  <a:lnTo>
                    <a:pt x="22" y="105"/>
                  </a:lnTo>
                  <a:lnTo>
                    <a:pt x="22" y="104"/>
                  </a:lnTo>
                  <a:lnTo>
                    <a:pt x="22" y="103"/>
                  </a:lnTo>
                  <a:lnTo>
                    <a:pt x="22" y="101"/>
                  </a:lnTo>
                  <a:lnTo>
                    <a:pt x="22" y="100"/>
                  </a:lnTo>
                  <a:lnTo>
                    <a:pt x="22" y="99"/>
                  </a:lnTo>
                  <a:lnTo>
                    <a:pt x="21" y="99"/>
                  </a:lnTo>
                  <a:lnTo>
                    <a:pt x="20" y="99"/>
                  </a:lnTo>
                  <a:lnTo>
                    <a:pt x="20" y="98"/>
                  </a:lnTo>
                  <a:lnTo>
                    <a:pt x="20" y="97"/>
                  </a:lnTo>
                  <a:lnTo>
                    <a:pt x="20" y="96"/>
                  </a:lnTo>
                  <a:lnTo>
                    <a:pt x="20" y="94"/>
                  </a:lnTo>
                  <a:lnTo>
                    <a:pt x="19" y="94"/>
                  </a:lnTo>
                  <a:lnTo>
                    <a:pt x="19" y="93"/>
                  </a:lnTo>
                  <a:lnTo>
                    <a:pt x="19" y="91"/>
                  </a:lnTo>
                  <a:lnTo>
                    <a:pt x="19" y="89"/>
                  </a:lnTo>
                  <a:lnTo>
                    <a:pt x="19" y="87"/>
                  </a:lnTo>
                  <a:lnTo>
                    <a:pt x="20" y="87"/>
                  </a:lnTo>
                  <a:lnTo>
                    <a:pt x="20" y="86"/>
                  </a:lnTo>
                  <a:lnTo>
                    <a:pt x="20" y="85"/>
                  </a:lnTo>
                  <a:lnTo>
                    <a:pt x="20" y="84"/>
                  </a:lnTo>
                  <a:lnTo>
                    <a:pt x="21" y="84"/>
                  </a:lnTo>
                  <a:lnTo>
                    <a:pt x="21" y="83"/>
                  </a:lnTo>
                  <a:lnTo>
                    <a:pt x="21" y="82"/>
                  </a:lnTo>
                  <a:lnTo>
                    <a:pt x="21" y="80"/>
                  </a:lnTo>
                  <a:lnTo>
                    <a:pt x="21" y="79"/>
                  </a:lnTo>
                  <a:lnTo>
                    <a:pt x="21" y="78"/>
                  </a:lnTo>
                  <a:lnTo>
                    <a:pt x="22" y="78"/>
                  </a:lnTo>
                  <a:lnTo>
                    <a:pt x="23" y="78"/>
                  </a:lnTo>
                  <a:lnTo>
                    <a:pt x="23" y="77"/>
                  </a:lnTo>
                  <a:lnTo>
                    <a:pt x="23" y="76"/>
                  </a:lnTo>
                  <a:lnTo>
                    <a:pt x="25" y="76"/>
                  </a:lnTo>
                  <a:lnTo>
                    <a:pt x="25" y="75"/>
                  </a:lnTo>
                  <a:lnTo>
                    <a:pt x="25" y="73"/>
                  </a:lnTo>
                  <a:lnTo>
                    <a:pt x="26" y="73"/>
                  </a:lnTo>
                  <a:lnTo>
                    <a:pt x="25" y="73"/>
                  </a:lnTo>
                  <a:lnTo>
                    <a:pt x="25" y="72"/>
                  </a:lnTo>
                  <a:lnTo>
                    <a:pt x="23" y="71"/>
                  </a:lnTo>
                  <a:lnTo>
                    <a:pt x="25" y="70"/>
                  </a:lnTo>
                  <a:lnTo>
                    <a:pt x="23" y="70"/>
                  </a:lnTo>
                  <a:lnTo>
                    <a:pt x="23" y="69"/>
                  </a:lnTo>
                  <a:lnTo>
                    <a:pt x="23" y="68"/>
                  </a:lnTo>
                  <a:lnTo>
                    <a:pt x="23" y="66"/>
                  </a:lnTo>
                  <a:lnTo>
                    <a:pt x="23" y="65"/>
                  </a:lnTo>
                  <a:lnTo>
                    <a:pt x="22" y="65"/>
                  </a:lnTo>
                  <a:lnTo>
                    <a:pt x="21" y="65"/>
                  </a:lnTo>
                  <a:lnTo>
                    <a:pt x="20" y="65"/>
                  </a:lnTo>
                  <a:lnTo>
                    <a:pt x="20" y="64"/>
                  </a:lnTo>
                  <a:lnTo>
                    <a:pt x="19" y="64"/>
                  </a:lnTo>
                  <a:lnTo>
                    <a:pt x="18" y="64"/>
                  </a:lnTo>
                  <a:lnTo>
                    <a:pt x="18" y="63"/>
                  </a:lnTo>
                  <a:lnTo>
                    <a:pt x="19" y="63"/>
                  </a:lnTo>
                  <a:lnTo>
                    <a:pt x="19" y="62"/>
                  </a:lnTo>
                  <a:lnTo>
                    <a:pt x="19" y="61"/>
                  </a:lnTo>
                  <a:lnTo>
                    <a:pt x="19" y="59"/>
                  </a:lnTo>
                  <a:lnTo>
                    <a:pt x="19" y="58"/>
                  </a:lnTo>
                  <a:lnTo>
                    <a:pt x="20" y="58"/>
                  </a:lnTo>
                  <a:lnTo>
                    <a:pt x="20" y="57"/>
                  </a:lnTo>
                  <a:lnTo>
                    <a:pt x="20" y="56"/>
                  </a:lnTo>
                  <a:lnTo>
                    <a:pt x="20" y="55"/>
                  </a:lnTo>
                  <a:lnTo>
                    <a:pt x="19" y="55"/>
                  </a:lnTo>
                  <a:lnTo>
                    <a:pt x="19" y="54"/>
                  </a:lnTo>
                  <a:lnTo>
                    <a:pt x="18" y="52"/>
                  </a:lnTo>
                  <a:lnTo>
                    <a:pt x="16" y="52"/>
                  </a:lnTo>
                  <a:lnTo>
                    <a:pt x="15" y="52"/>
                  </a:lnTo>
                  <a:lnTo>
                    <a:pt x="15" y="54"/>
                  </a:lnTo>
                  <a:lnTo>
                    <a:pt x="14" y="54"/>
                  </a:lnTo>
                  <a:lnTo>
                    <a:pt x="13" y="54"/>
                  </a:lnTo>
                  <a:lnTo>
                    <a:pt x="12" y="54"/>
                  </a:lnTo>
                  <a:lnTo>
                    <a:pt x="11" y="54"/>
                  </a:lnTo>
                  <a:lnTo>
                    <a:pt x="9" y="54"/>
                  </a:lnTo>
                  <a:lnTo>
                    <a:pt x="8" y="52"/>
                  </a:lnTo>
                  <a:lnTo>
                    <a:pt x="7" y="51"/>
                  </a:lnTo>
                  <a:lnTo>
                    <a:pt x="6" y="49"/>
                  </a:lnTo>
                  <a:lnTo>
                    <a:pt x="5" y="48"/>
                  </a:lnTo>
                  <a:lnTo>
                    <a:pt x="5" y="47"/>
                  </a:lnTo>
                  <a:lnTo>
                    <a:pt x="4" y="45"/>
                  </a:lnTo>
                  <a:lnTo>
                    <a:pt x="2" y="44"/>
                  </a:lnTo>
                  <a:lnTo>
                    <a:pt x="1" y="43"/>
                  </a:lnTo>
                  <a:lnTo>
                    <a:pt x="1" y="42"/>
                  </a:lnTo>
                  <a:lnTo>
                    <a:pt x="0" y="42"/>
                  </a:lnTo>
                  <a:lnTo>
                    <a:pt x="1" y="41"/>
                  </a:lnTo>
                  <a:lnTo>
                    <a:pt x="2" y="40"/>
                  </a:lnTo>
                  <a:lnTo>
                    <a:pt x="2" y="38"/>
                  </a:lnTo>
                  <a:lnTo>
                    <a:pt x="4" y="38"/>
                  </a:lnTo>
                  <a:lnTo>
                    <a:pt x="4" y="37"/>
                  </a:lnTo>
                  <a:lnTo>
                    <a:pt x="5" y="37"/>
                  </a:lnTo>
                  <a:lnTo>
                    <a:pt x="5" y="36"/>
                  </a:lnTo>
                  <a:lnTo>
                    <a:pt x="4" y="36"/>
                  </a:lnTo>
                  <a:lnTo>
                    <a:pt x="4" y="35"/>
                  </a:lnTo>
                  <a:lnTo>
                    <a:pt x="4" y="34"/>
                  </a:lnTo>
                  <a:lnTo>
                    <a:pt x="5" y="34"/>
                  </a:lnTo>
                  <a:lnTo>
                    <a:pt x="4" y="34"/>
                  </a:lnTo>
                  <a:lnTo>
                    <a:pt x="4" y="33"/>
                  </a:lnTo>
                  <a:lnTo>
                    <a:pt x="4" y="31"/>
                  </a:lnTo>
                  <a:lnTo>
                    <a:pt x="4" y="30"/>
                  </a:lnTo>
                  <a:lnTo>
                    <a:pt x="5" y="29"/>
                  </a:lnTo>
                  <a:lnTo>
                    <a:pt x="6" y="29"/>
                  </a:lnTo>
                  <a:lnTo>
                    <a:pt x="7" y="29"/>
                  </a:lnTo>
                  <a:lnTo>
                    <a:pt x="8" y="29"/>
                  </a:lnTo>
                  <a:lnTo>
                    <a:pt x="8" y="28"/>
                  </a:lnTo>
                  <a:lnTo>
                    <a:pt x="7" y="28"/>
                  </a:lnTo>
                  <a:lnTo>
                    <a:pt x="8" y="28"/>
                  </a:lnTo>
                  <a:lnTo>
                    <a:pt x="9" y="28"/>
                  </a:lnTo>
                  <a:lnTo>
                    <a:pt x="11" y="29"/>
                  </a:lnTo>
                  <a:lnTo>
                    <a:pt x="11" y="28"/>
                  </a:lnTo>
                  <a:lnTo>
                    <a:pt x="12" y="28"/>
                  </a:lnTo>
                  <a:lnTo>
                    <a:pt x="12" y="27"/>
                  </a:lnTo>
                  <a:lnTo>
                    <a:pt x="13" y="27"/>
                  </a:lnTo>
                  <a:lnTo>
                    <a:pt x="14" y="26"/>
                  </a:lnTo>
                  <a:lnTo>
                    <a:pt x="15" y="26"/>
                  </a:lnTo>
                  <a:lnTo>
                    <a:pt x="15" y="24"/>
                  </a:lnTo>
                  <a:lnTo>
                    <a:pt x="16" y="24"/>
                  </a:lnTo>
                  <a:lnTo>
                    <a:pt x="16" y="23"/>
                  </a:lnTo>
                  <a:lnTo>
                    <a:pt x="15" y="22"/>
                  </a:lnTo>
                  <a:lnTo>
                    <a:pt x="14" y="22"/>
                  </a:lnTo>
                  <a:lnTo>
                    <a:pt x="13" y="22"/>
                  </a:lnTo>
                  <a:lnTo>
                    <a:pt x="13" y="23"/>
                  </a:lnTo>
                  <a:lnTo>
                    <a:pt x="12" y="22"/>
                  </a:lnTo>
                  <a:lnTo>
                    <a:pt x="12" y="21"/>
                  </a:lnTo>
                  <a:lnTo>
                    <a:pt x="12" y="20"/>
                  </a:lnTo>
                  <a:lnTo>
                    <a:pt x="12" y="19"/>
                  </a:lnTo>
                  <a:lnTo>
                    <a:pt x="12" y="17"/>
                  </a:lnTo>
                  <a:lnTo>
                    <a:pt x="11" y="17"/>
                  </a:lnTo>
                  <a:lnTo>
                    <a:pt x="11" y="16"/>
                  </a:lnTo>
                  <a:lnTo>
                    <a:pt x="12" y="16"/>
                  </a:lnTo>
                  <a:lnTo>
                    <a:pt x="12" y="15"/>
                  </a:lnTo>
                  <a:lnTo>
                    <a:pt x="13" y="15"/>
                  </a:lnTo>
                  <a:lnTo>
                    <a:pt x="13" y="14"/>
                  </a:lnTo>
                  <a:lnTo>
                    <a:pt x="13" y="13"/>
                  </a:lnTo>
                  <a:lnTo>
                    <a:pt x="14" y="12"/>
                  </a:lnTo>
                  <a:lnTo>
                    <a:pt x="15" y="12"/>
                  </a:lnTo>
                  <a:lnTo>
                    <a:pt x="16" y="12"/>
                  </a:lnTo>
                  <a:lnTo>
                    <a:pt x="16" y="10"/>
                  </a:lnTo>
                  <a:lnTo>
                    <a:pt x="18" y="10"/>
                  </a:lnTo>
                  <a:lnTo>
                    <a:pt x="18" y="9"/>
                  </a:lnTo>
                  <a:lnTo>
                    <a:pt x="19" y="9"/>
                  </a:lnTo>
                  <a:lnTo>
                    <a:pt x="19" y="8"/>
                  </a:lnTo>
                  <a:lnTo>
                    <a:pt x="20" y="8"/>
                  </a:lnTo>
                  <a:lnTo>
                    <a:pt x="21" y="8"/>
                  </a:lnTo>
                  <a:lnTo>
                    <a:pt x="21" y="7"/>
                  </a:lnTo>
                  <a:lnTo>
                    <a:pt x="21" y="6"/>
                  </a:lnTo>
                  <a:lnTo>
                    <a:pt x="22" y="6"/>
                  </a:lnTo>
                  <a:lnTo>
                    <a:pt x="23" y="6"/>
                  </a:lnTo>
                  <a:lnTo>
                    <a:pt x="23" y="5"/>
                  </a:lnTo>
                  <a:lnTo>
                    <a:pt x="23" y="3"/>
                  </a:lnTo>
                  <a:lnTo>
                    <a:pt x="22" y="1"/>
                  </a:lnTo>
                  <a:lnTo>
                    <a:pt x="21" y="0"/>
                  </a:lnTo>
                  <a:lnTo>
                    <a:pt x="22" y="1"/>
                  </a:lnTo>
                  <a:lnTo>
                    <a:pt x="23" y="2"/>
                  </a:lnTo>
                  <a:lnTo>
                    <a:pt x="23" y="3"/>
                  </a:lnTo>
                  <a:lnTo>
                    <a:pt x="25" y="3"/>
                  </a:lnTo>
                  <a:lnTo>
                    <a:pt x="26" y="5"/>
                  </a:lnTo>
                  <a:lnTo>
                    <a:pt x="27" y="5"/>
                  </a:lnTo>
                  <a:lnTo>
                    <a:pt x="27" y="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86" name="Freeform 900">
              <a:extLst>
                <a:ext uri="{FF2B5EF4-FFF2-40B4-BE49-F238E27FC236}">
                  <a16:creationId xmlns="" xmlns:a16="http://schemas.microsoft.com/office/drawing/2014/main" id="{451589CF-BBD2-4C0F-B870-99AB2116DDAB}"/>
                </a:ext>
              </a:extLst>
            </p:cNvPr>
            <p:cNvSpPr>
              <a:spLocks noEditPoints="1"/>
            </p:cNvSpPr>
            <p:nvPr/>
          </p:nvSpPr>
          <p:spPr bwMode="auto">
            <a:xfrm>
              <a:off x="8052066" y="2614117"/>
              <a:ext cx="8935" cy="7659"/>
            </a:xfrm>
            <a:custGeom>
              <a:avLst/>
              <a:gdLst>
                <a:gd name="T0" fmla="*/ 3 w 7"/>
                <a:gd name="T1" fmla="*/ 6 h 6"/>
                <a:gd name="T2" fmla="*/ 3 w 7"/>
                <a:gd name="T3" fmla="*/ 6 h 6"/>
                <a:gd name="T4" fmla="*/ 5 w 7"/>
                <a:gd name="T5" fmla="*/ 5 h 6"/>
                <a:gd name="T6" fmla="*/ 5 w 7"/>
                <a:gd name="T7" fmla="*/ 6 h 6"/>
                <a:gd name="T8" fmla="*/ 5 w 7"/>
                <a:gd name="T9" fmla="*/ 6 h 6"/>
                <a:gd name="T10" fmla="*/ 5 w 7"/>
                <a:gd name="T11" fmla="*/ 6 h 6"/>
                <a:gd name="T12" fmla="*/ 5 w 7"/>
                <a:gd name="T13" fmla="*/ 6 h 6"/>
                <a:gd name="T14" fmla="*/ 5 w 7"/>
                <a:gd name="T15" fmla="*/ 6 h 6"/>
                <a:gd name="T16" fmla="*/ 3 w 7"/>
                <a:gd name="T17" fmla="*/ 6 h 6"/>
                <a:gd name="T18" fmla="*/ 3 w 7"/>
                <a:gd name="T19" fmla="*/ 5 h 6"/>
                <a:gd name="T20" fmla="*/ 3 w 7"/>
                <a:gd name="T21" fmla="*/ 5 h 6"/>
                <a:gd name="T22" fmla="*/ 2 w 7"/>
                <a:gd name="T23" fmla="*/ 4 h 6"/>
                <a:gd name="T24" fmla="*/ 1 w 7"/>
                <a:gd name="T25" fmla="*/ 5 h 6"/>
                <a:gd name="T26" fmla="*/ 1 w 7"/>
                <a:gd name="T27" fmla="*/ 6 h 6"/>
                <a:gd name="T28" fmla="*/ 1 w 7"/>
                <a:gd name="T29" fmla="*/ 6 h 6"/>
                <a:gd name="T30" fmla="*/ 1 w 7"/>
                <a:gd name="T31" fmla="*/ 6 h 6"/>
                <a:gd name="T32" fmla="*/ 0 w 7"/>
                <a:gd name="T33" fmla="*/ 6 h 6"/>
                <a:gd name="T34" fmla="*/ 0 w 7"/>
                <a:gd name="T35" fmla="*/ 6 h 6"/>
                <a:gd name="T36" fmla="*/ 0 w 7"/>
                <a:gd name="T37" fmla="*/ 5 h 6"/>
                <a:gd name="T38" fmla="*/ 1 w 7"/>
                <a:gd name="T39" fmla="*/ 5 h 6"/>
                <a:gd name="T40" fmla="*/ 1 w 7"/>
                <a:gd name="T41" fmla="*/ 4 h 6"/>
                <a:gd name="T42" fmla="*/ 3 w 7"/>
                <a:gd name="T43" fmla="*/ 0 h 6"/>
                <a:gd name="T44" fmla="*/ 3 w 7"/>
                <a:gd name="T45" fmla="*/ 1 h 6"/>
                <a:gd name="T46" fmla="*/ 3 w 7"/>
                <a:gd name="T47" fmla="*/ 0 h 6"/>
                <a:gd name="T48" fmla="*/ 5 w 7"/>
                <a:gd name="T49" fmla="*/ 1 h 6"/>
                <a:gd name="T50" fmla="*/ 5 w 7"/>
                <a:gd name="T51" fmla="*/ 1 h 6"/>
                <a:gd name="T52" fmla="*/ 5 w 7"/>
                <a:gd name="T53" fmla="*/ 1 h 6"/>
                <a:gd name="T54" fmla="*/ 3 w 7"/>
                <a:gd name="T55" fmla="*/ 3 h 6"/>
                <a:gd name="T56" fmla="*/ 3 w 7"/>
                <a:gd name="T57" fmla="*/ 3 h 6"/>
                <a:gd name="T58" fmla="*/ 3 w 7"/>
                <a:gd name="T59" fmla="*/ 3 h 6"/>
                <a:gd name="T60" fmla="*/ 5 w 7"/>
                <a:gd name="T61" fmla="*/ 3 h 6"/>
                <a:gd name="T62" fmla="*/ 5 w 7"/>
                <a:gd name="T63" fmla="*/ 3 h 6"/>
                <a:gd name="T64" fmla="*/ 6 w 7"/>
                <a:gd name="T65" fmla="*/ 1 h 6"/>
                <a:gd name="T66" fmla="*/ 6 w 7"/>
                <a:gd name="T67" fmla="*/ 3 h 6"/>
                <a:gd name="T68" fmla="*/ 6 w 7"/>
                <a:gd name="T69" fmla="*/ 3 h 6"/>
                <a:gd name="T70" fmla="*/ 6 w 7"/>
                <a:gd name="T71" fmla="*/ 3 h 6"/>
                <a:gd name="T72" fmla="*/ 6 w 7"/>
                <a:gd name="T73" fmla="*/ 4 h 6"/>
                <a:gd name="T74" fmla="*/ 6 w 7"/>
                <a:gd name="T75" fmla="*/ 4 h 6"/>
                <a:gd name="T76" fmla="*/ 6 w 7"/>
                <a:gd name="T77" fmla="*/ 4 h 6"/>
                <a:gd name="T78" fmla="*/ 5 w 7"/>
                <a:gd name="T79" fmla="*/ 4 h 6"/>
                <a:gd name="T80" fmla="*/ 5 w 7"/>
                <a:gd name="T81" fmla="*/ 5 h 6"/>
                <a:gd name="T82" fmla="*/ 6 w 7"/>
                <a:gd name="T83" fmla="*/ 5 h 6"/>
                <a:gd name="T84" fmla="*/ 6 w 7"/>
                <a:gd name="T85" fmla="*/ 5 h 6"/>
                <a:gd name="T86" fmla="*/ 5 w 7"/>
                <a:gd name="T87" fmla="*/ 5 h 6"/>
                <a:gd name="T88" fmla="*/ 5 w 7"/>
                <a:gd name="T89" fmla="*/ 5 h 6"/>
                <a:gd name="T90" fmla="*/ 3 w 7"/>
                <a:gd name="T91" fmla="*/ 5 h 6"/>
                <a:gd name="T92" fmla="*/ 3 w 7"/>
                <a:gd name="T93" fmla="*/ 5 h 6"/>
                <a:gd name="T94" fmla="*/ 2 w 7"/>
                <a:gd name="T95" fmla="*/ 4 h 6"/>
                <a:gd name="T96" fmla="*/ 2 w 7"/>
                <a:gd name="T97" fmla="*/ 4 h 6"/>
                <a:gd name="T98" fmla="*/ 1 w 7"/>
                <a:gd name="T99" fmla="*/ 4 h 6"/>
                <a:gd name="T100" fmla="*/ 1 w 7"/>
                <a:gd name="T101" fmla="*/ 4 h 6"/>
                <a:gd name="T102" fmla="*/ 0 w 7"/>
                <a:gd name="T103" fmla="*/ 3 h 6"/>
                <a:gd name="T104" fmla="*/ 1 w 7"/>
                <a:gd name="T105" fmla="*/ 1 h 6"/>
                <a:gd name="T106" fmla="*/ 1 w 7"/>
                <a:gd name="T107" fmla="*/ 1 h 6"/>
                <a:gd name="T108" fmla="*/ 1 w 7"/>
                <a:gd name="T109" fmla="*/ 1 h 6"/>
                <a:gd name="T110" fmla="*/ 2 w 7"/>
                <a:gd name="T111" fmla="*/ 1 h 6"/>
                <a:gd name="T112" fmla="*/ 3 w 7"/>
                <a:gd name="T11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6">
                  <a:moveTo>
                    <a:pt x="3" y="6"/>
                  </a:move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close/>
                  <a:moveTo>
                    <a:pt x="5" y="5"/>
                  </a:moveTo>
                  <a:lnTo>
                    <a:pt x="5" y="5"/>
                  </a:lnTo>
                  <a:lnTo>
                    <a:pt x="5" y="5"/>
                  </a:lnTo>
                  <a:lnTo>
                    <a:pt x="5" y="5"/>
                  </a:lnTo>
                  <a:lnTo>
                    <a:pt x="5" y="5"/>
                  </a:lnTo>
                  <a:lnTo>
                    <a:pt x="5" y="5"/>
                  </a:lnTo>
                  <a:lnTo>
                    <a:pt x="5" y="5"/>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3" y="6"/>
                  </a:lnTo>
                  <a:lnTo>
                    <a:pt x="3" y="6"/>
                  </a:lnTo>
                  <a:lnTo>
                    <a:pt x="3" y="6"/>
                  </a:lnTo>
                  <a:lnTo>
                    <a:pt x="3" y="6"/>
                  </a:lnTo>
                  <a:lnTo>
                    <a:pt x="3" y="6"/>
                  </a:lnTo>
                  <a:lnTo>
                    <a:pt x="3" y="6"/>
                  </a:lnTo>
                  <a:lnTo>
                    <a:pt x="3" y="6"/>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5" y="5"/>
                  </a:lnTo>
                  <a:lnTo>
                    <a:pt x="5" y="5"/>
                  </a:lnTo>
                  <a:lnTo>
                    <a:pt x="5" y="5"/>
                  </a:lnTo>
                  <a:close/>
                  <a:moveTo>
                    <a:pt x="2" y="4"/>
                  </a:moveTo>
                  <a:lnTo>
                    <a:pt x="2" y="5"/>
                  </a:lnTo>
                  <a:lnTo>
                    <a:pt x="2" y="4"/>
                  </a:lnTo>
                  <a:lnTo>
                    <a:pt x="2" y="4"/>
                  </a:lnTo>
                  <a:lnTo>
                    <a:pt x="2" y="4"/>
                  </a:lnTo>
                  <a:lnTo>
                    <a:pt x="2" y="5"/>
                  </a:lnTo>
                  <a:lnTo>
                    <a:pt x="1" y="5"/>
                  </a:lnTo>
                  <a:lnTo>
                    <a:pt x="1" y="5"/>
                  </a:lnTo>
                  <a:lnTo>
                    <a:pt x="1" y="5"/>
                  </a:lnTo>
                  <a:lnTo>
                    <a:pt x="1" y="5"/>
                  </a:lnTo>
                  <a:lnTo>
                    <a:pt x="2" y="5"/>
                  </a:lnTo>
                  <a:lnTo>
                    <a:pt x="1" y="5"/>
                  </a:lnTo>
                  <a:lnTo>
                    <a:pt x="1" y="5"/>
                  </a:lnTo>
                  <a:lnTo>
                    <a:pt x="1" y="5"/>
                  </a:lnTo>
                  <a:lnTo>
                    <a:pt x="1" y="6"/>
                  </a:lnTo>
                  <a:lnTo>
                    <a:pt x="2" y="6"/>
                  </a:lnTo>
                  <a:lnTo>
                    <a:pt x="1" y="6"/>
                  </a:lnTo>
                  <a:lnTo>
                    <a:pt x="1" y="6"/>
                  </a:lnTo>
                  <a:lnTo>
                    <a:pt x="1" y="6"/>
                  </a:lnTo>
                  <a:lnTo>
                    <a:pt x="1" y="6"/>
                  </a:lnTo>
                  <a:lnTo>
                    <a:pt x="1" y="6"/>
                  </a:lnTo>
                  <a:lnTo>
                    <a:pt x="1" y="6"/>
                  </a:lnTo>
                  <a:lnTo>
                    <a:pt x="1" y="6"/>
                  </a:lnTo>
                  <a:lnTo>
                    <a:pt x="1" y="6"/>
                  </a:lnTo>
                  <a:lnTo>
                    <a:pt x="0" y="6"/>
                  </a:lnTo>
                  <a:lnTo>
                    <a:pt x="0" y="6"/>
                  </a:lnTo>
                  <a:lnTo>
                    <a:pt x="1" y="6"/>
                  </a:lnTo>
                  <a:lnTo>
                    <a:pt x="1" y="6"/>
                  </a:lnTo>
                  <a:lnTo>
                    <a:pt x="1"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4"/>
                  </a:lnTo>
                  <a:lnTo>
                    <a:pt x="1" y="4"/>
                  </a:lnTo>
                  <a:lnTo>
                    <a:pt x="1" y="4"/>
                  </a:lnTo>
                  <a:lnTo>
                    <a:pt x="2" y="4"/>
                  </a:lnTo>
                  <a:lnTo>
                    <a:pt x="2" y="4"/>
                  </a:lnTo>
                  <a:lnTo>
                    <a:pt x="2" y="4"/>
                  </a:lnTo>
                  <a:lnTo>
                    <a:pt x="2" y="4"/>
                  </a:lnTo>
                  <a:close/>
                  <a:moveTo>
                    <a:pt x="3" y="0"/>
                  </a:moveTo>
                  <a:lnTo>
                    <a:pt x="3" y="0"/>
                  </a:lnTo>
                  <a:lnTo>
                    <a:pt x="3" y="0"/>
                  </a:lnTo>
                  <a:lnTo>
                    <a:pt x="3" y="0"/>
                  </a:lnTo>
                  <a:lnTo>
                    <a:pt x="3" y="0"/>
                  </a:lnTo>
                  <a:lnTo>
                    <a:pt x="3" y="0"/>
                  </a:lnTo>
                  <a:lnTo>
                    <a:pt x="3" y="0"/>
                  </a:lnTo>
                  <a:lnTo>
                    <a:pt x="3" y="1"/>
                  </a:lnTo>
                  <a:lnTo>
                    <a:pt x="3" y="1"/>
                  </a:lnTo>
                  <a:lnTo>
                    <a:pt x="3" y="1"/>
                  </a:lnTo>
                  <a:lnTo>
                    <a:pt x="3" y="1"/>
                  </a:lnTo>
                  <a:lnTo>
                    <a:pt x="3" y="1"/>
                  </a:lnTo>
                  <a:lnTo>
                    <a:pt x="3" y="1"/>
                  </a:lnTo>
                  <a:lnTo>
                    <a:pt x="3" y="1"/>
                  </a:lnTo>
                  <a:lnTo>
                    <a:pt x="3" y="1"/>
                  </a:lnTo>
                  <a:lnTo>
                    <a:pt x="3" y="0"/>
                  </a:lnTo>
                  <a:lnTo>
                    <a:pt x="3" y="0"/>
                  </a:lnTo>
                  <a:lnTo>
                    <a:pt x="5" y="0"/>
                  </a:lnTo>
                  <a:lnTo>
                    <a:pt x="5" y="0"/>
                  </a:lnTo>
                  <a:lnTo>
                    <a:pt x="5" y="0"/>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6" y="1"/>
                  </a:lnTo>
                  <a:lnTo>
                    <a:pt x="6" y="1"/>
                  </a:lnTo>
                  <a:lnTo>
                    <a:pt x="6" y="1"/>
                  </a:lnTo>
                  <a:lnTo>
                    <a:pt x="5" y="1"/>
                  </a:lnTo>
                  <a:lnTo>
                    <a:pt x="5" y="1"/>
                  </a:lnTo>
                  <a:lnTo>
                    <a:pt x="5" y="1"/>
                  </a:lnTo>
                  <a:lnTo>
                    <a:pt x="5" y="1"/>
                  </a:lnTo>
                  <a:lnTo>
                    <a:pt x="5" y="3"/>
                  </a:lnTo>
                  <a:lnTo>
                    <a:pt x="5" y="3"/>
                  </a:lnTo>
                  <a:lnTo>
                    <a:pt x="5" y="3"/>
                  </a:lnTo>
                  <a:lnTo>
                    <a:pt x="5" y="3"/>
                  </a:lnTo>
                  <a:lnTo>
                    <a:pt x="5" y="1"/>
                  </a:lnTo>
                  <a:lnTo>
                    <a:pt x="3" y="3"/>
                  </a:lnTo>
                  <a:lnTo>
                    <a:pt x="3" y="1"/>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6" y="1"/>
                  </a:lnTo>
                  <a:lnTo>
                    <a:pt x="6" y="1"/>
                  </a:lnTo>
                  <a:lnTo>
                    <a:pt x="6" y="1"/>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7" y="3"/>
                  </a:lnTo>
                  <a:lnTo>
                    <a:pt x="7" y="3"/>
                  </a:lnTo>
                  <a:lnTo>
                    <a:pt x="7" y="3"/>
                  </a:lnTo>
                  <a:lnTo>
                    <a:pt x="6" y="3"/>
                  </a:lnTo>
                  <a:lnTo>
                    <a:pt x="6" y="3"/>
                  </a:lnTo>
                  <a:lnTo>
                    <a:pt x="6" y="3"/>
                  </a:lnTo>
                  <a:lnTo>
                    <a:pt x="6" y="3"/>
                  </a:lnTo>
                  <a:lnTo>
                    <a:pt x="7" y="4"/>
                  </a:lnTo>
                  <a:lnTo>
                    <a:pt x="7" y="4"/>
                  </a:lnTo>
                  <a:lnTo>
                    <a:pt x="7" y="4"/>
                  </a:lnTo>
                  <a:lnTo>
                    <a:pt x="7" y="4"/>
                  </a:lnTo>
                  <a:lnTo>
                    <a:pt x="6" y="4"/>
                  </a:lnTo>
                  <a:lnTo>
                    <a:pt x="7"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5" y="4"/>
                  </a:lnTo>
                  <a:lnTo>
                    <a:pt x="5" y="4"/>
                  </a:lnTo>
                  <a:lnTo>
                    <a:pt x="5" y="4"/>
                  </a:lnTo>
                  <a:lnTo>
                    <a:pt x="5" y="4"/>
                  </a:lnTo>
                  <a:lnTo>
                    <a:pt x="5" y="4"/>
                  </a:lnTo>
                  <a:lnTo>
                    <a:pt x="5" y="4"/>
                  </a:lnTo>
                  <a:lnTo>
                    <a:pt x="5" y="4"/>
                  </a:lnTo>
                  <a:lnTo>
                    <a:pt x="5" y="4"/>
                  </a:lnTo>
                  <a:lnTo>
                    <a:pt x="5" y="4"/>
                  </a:lnTo>
                  <a:lnTo>
                    <a:pt x="5" y="4"/>
                  </a:lnTo>
                  <a:lnTo>
                    <a:pt x="5" y="4"/>
                  </a:lnTo>
                  <a:lnTo>
                    <a:pt x="5" y="5"/>
                  </a:lnTo>
                  <a:lnTo>
                    <a:pt x="5"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5" y="5"/>
                  </a:lnTo>
                  <a:lnTo>
                    <a:pt x="5" y="5"/>
                  </a:lnTo>
                  <a:lnTo>
                    <a:pt x="5" y="5"/>
                  </a:lnTo>
                  <a:lnTo>
                    <a:pt x="5" y="5"/>
                  </a:lnTo>
                  <a:lnTo>
                    <a:pt x="5" y="4"/>
                  </a:lnTo>
                  <a:lnTo>
                    <a:pt x="5" y="5"/>
                  </a:lnTo>
                  <a:lnTo>
                    <a:pt x="5" y="5"/>
                  </a:lnTo>
                  <a:lnTo>
                    <a:pt x="5" y="5"/>
                  </a:lnTo>
                  <a:lnTo>
                    <a:pt x="5" y="5"/>
                  </a:lnTo>
                  <a:lnTo>
                    <a:pt x="5" y="5"/>
                  </a:lnTo>
                  <a:lnTo>
                    <a:pt x="5" y="5"/>
                  </a:lnTo>
                  <a:lnTo>
                    <a:pt x="5"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4"/>
                  </a:lnTo>
                  <a:lnTo>
                    <a:pt x="3" y="4"/>
                  </a:lnTo>
                  <a:lnTo>
                    <a:pt x="3" y="4"/>
                  </a:lnTo>
                  <a:lnTo>
                    <a:pt x="3" y="4"/>
                  </a:lnTo>
                  <a:lnTo>
                    <a:pt x="3" y="4"/>
                  </a:lnTo>
                  <a:lnTo>
                    <a:pt x="2" y="4"/>
                  </a:lnTo>
                  <a:lnTo>
                    <a:pt x="2" y="4"/>
                  </a:lnTo>
                  <a:lnTo>
                    <a:pt x="2" y="4"/>
                  </a:lnTo>
                  <a:lnTo>
                    <a:pt x="2" y="4"/>
                  </a:lnTo>
                  <a:lnTo>
                    <a:pt x="2" y="4"/>
                  </a:lnTo>
                  <a:lnTo>
                    <a:pt x="2" y="4"/>
                  </a:lnTo>
                  <a:lnTo>
                    <a:pt x="2"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0" y="4"/>
                  </a:lnTo>
                  <a:lnTo>
                    <a:pt x="0" y="4"/>
                  </a:lnTo>
                  <a:lnTo>
                    <a:pt x="0" y="4"/>
                  </a:lnTo>
                  <a:lnTo>
                    <a:pt x="0" y="4"/>
                  </a:lnTo>
                  <a:lnTo>
                    <a:pt x="0" y="4"/>
                  </a:lnTo>
                  <a:lnTo>
                    <a:pt x="0" y="3"/>
                  </a:lnTo>
                  <a:lnTo>
                    <a:pt x="0" y="3"/>
                  </a:lnTo>
                  <a:lnTo>
                    <a:pt x="0" y="3"/>
                  </a:lnTo>
                  <a:lnTo>
                    <a:pt x="0" y="3"/>
                  </a:lnTo>
                  <a:lnTo>
                    <a:pt x="0" y="3"/>
                  </a:lnTo>
                  <a:lnTo>
                    <a:pt x="0" y="3"/>
                  </a:lnTo>
                  <a:lnTo>
                    <a:pt x="1" y="3"/>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87" name="Freeform 901">
              <a:extLst>
                <a:ext uri="{FF2B5EF4-FFF2-40B4-BE49-F238E27FC236}">
                  <a16:creationId xmlns="" xmlns:a16="http://schemas.microsoft.com/office/drawing/2014/main" id="{F4A39D69-C9DB-44F4-B289-4989DF8E3902}"/>
                </a:ext>
              </a:extLst>
            </p:cNvPr>
            <p:cNvSpPr>
              <a:spLocks/>
            </p:cNvSpPr>
            <p:nvPr/>
          </p:nvSpPr>
          <p:spPr bwMode="auto">
            <a:xfrm>
              <a:off x="7175154" y="4134354"/>
              <a:ext cx="7659" cy="5106"/>
            </a:xfrm>
            <a:custGeom>
              <a:avLst/>
              <a:gdLst>
                <a:gd name="T0" fmla="*/ 1 w 6"/>
                <a:gd name="T1" fmla="*/ 0 h 4"/>
                <a:gd name="T2" fmla="*/ 1 w 6"/>
                <a:gd name="T3" fmla="*/ 0 h 4"/>
                <a:gd name="T4" fmla="*/ 1 w 6"/>
                <a:gd name="T5" fmla="*/ 0 h 4"/>
                <a:gd name="T6" fmla="*/ 1 w 6"/>
                <a:gd name="T7" fmla="*/ 0 h 4"/>
                <a:gd name="T8" fmla="*/ 1 w 6"/>
                <a:gd name="T9" fmla="*/ 0 h 4"/>
                <a:gd name="T10" fmla="*/ 3 w 6"/>
                <a:gd name="T11" fmla="*/ 0 h 4"/>
                <a:gd name="T12" fmla="*/ 3 w 6"/>
                <a:gd name="T13" fmla="*/ 0 h 4"/>
                <a:gd name="T14" fmla="*/ 1 w 6"/>
                <a:gd name="T15" fmla="*/ 0 h 4"/>
                <a:gd name="T16" fmla="*/ 3 w 6"/>
                <a:gd name="T17" fmla="*/ 1 h 4"/>
                <a:gd name="T18" fmla="*/ 3 w 6"/>
                <a:gd name="T19" fmla="*/ 1 h 4"/>
                <a:gd name="T20" fmla="*/ 3 w 6"/>
                <a:gd name="T21" fmla="*/ 1 h 4"/>
                <a:gd name="T22" fmla="*/ 3 w 6"/>
                <a:gd name="T23" fmla="*/ 0 h 4"/>
                <a:gd name="T24" fmla="*/ 3 w 6"/>
                <a:gd name="T25" fmla="*/ 0 h 4"/>
                <a:gd name="T26" fmla="*/ 4 w 6"/>
                <a:gd name="T27" fmla="*/ 0 h 4"/>
                <a:gd name="T28" fmla="*/ 4 w 6"/>
                <a:gd name="T29" fmla="*/ 1 h 4"/>
                <a:gd name="T30" fmla="*/ 4 w 6"/>
                <a:gd name="T31" fmla="*/ 1 h 4"/>
                <a:gd name="T32" fmla="*/ 4 w 6"/>
                <a:gd name="T33" fmla="*/ 1 h 4"/>
                <a:gd name="T34" fmla="*/ 5 w 6"/>
                <a:gd name="T35" fmla="*/ 1 h 4"/>
                <a:gd name="T36" fmla="*/ 5 w 6"/>
                <a:gd name="T37" fmla="*/ 1 h 4"/>
                <a:gd name="T38" fmla="*/ 5 w 6"/>
                <a:gd name="T39" fmla="*/ 1 h 4"/>
                <a:gd name="T40" fmla="*/ 5 w 6"/>
                <a:gd name="T41" fmla="*/ 1 h 4"/>
                <a:gd name="T42" fmla="*/ 5 w 6"/>
                <a:gd name="T43" fmla="*/ 1 h 4"/>
                <a:gd name="T44" fmla="*/ 5 w 6"/>
                <a:gd name="T45" fmla="*/ 3 h 4"/>
                <a:gd name="T46" fmla="*/ 5 w 6"/>
                <a:gd name="T47" fmla="*/ 3 h 4"/>
                <a:gd name="T48" fmla="*/ 5 w 6"/>
                <a:gd name="T49" fmla="*/ 3 h 4"/>
                <a:gd name="T50" fmla="*/ 6 w 6"/>
                <a:gd name="T51" fmla="*/ 3 h 4"/>
                <a:gd name="T52" fmla="*/ 6 w 6"/>
                <a:gd name="T53" fmla="*/ 3 h 4"/>
                <a:gd name="T54" fmla="*/ 4 w 6"/>
                <a:gd name="T55" fmla="*/ 3 h 4"/>
                <a:gd name="T56" fmla="*/ 3 w 6"/>
                <a:gd name="T57" fmla="*/ 4 h 4"/>
                <a:gd name="T58" fmla="*/ 3 w 6"/>
                <a:gd name="T59" fmla="*/ 4 h 4"/>
                <a:gd name="T60" fmla="*/ 1 w 6"/>
                <a:gd name="T61" fmla="*/ 4 h 4"/>
                <a:gd name="T62" fmla="*/ 1 w 6"/>
                <a:gd name="T63" fmla="*/ 4 h 4"/>
                <a:gd name="T64" fmla="*/ 1 w 6"/>
                <a:gd name="T65" fmla="*/ 3 h 4"/>
                <a:gd name="T66" fmla="*/ 1 w 6"/>
                <a:gd name="T67" fmla="*/ 3 h 4"/>
                <a:gd name="T68" fmla="*/ 1 w 6"/>
                <a:gd name="T69" fmla="*/ 3 h 4"/>
                <a:gd name="T70" fmla="*/ 1 w 6"/>
                <a:gd name="T71" fmla="*/ 1 h 4"/>
                <a:gd name="T72" fmla="*/ 1 w 6"/>
                <a:gd name="T73" fmla="*/ 1 h 4"/>
                <a:gd name="T74" fmla="*/ 1 w 6"/>
                <a:gd name="T75" fmla="*/ 1 h 4"/>
                <a:gd name="T76" fmla="*/ 1 w 6"/>
                <a:gd name="T77" fmla="*/ 1 h 4"/>
                <a:gd name="T78" fmla="*/ 1 w 6"/>
                <a:gd name="T79" fmla="*/ 1 h 4"/>
                <a:gd name="T80" fmla="*/ 1 w 6"/>
                <a:gd name="T81" fmla="*/ 1 h 4"/>
                <a:gd name="T82" fmla="*/ 1 w 6"/>
                <a:gd name="T83" fmla="*/ 1 h 4"/>
                <a:gd name="T84" fmla="*/ 1 w 6"/>
                <a:gd name="T85" fmla="*/ 1 h 4"/>
                <a:gd name="T86" fmla="*/ 1 w 6"/>
                <a:gd name="T87" fmla="*/ 1 h 4"/>
                <a:gd name="T88" fmla="*/ 0 w 6"/>
                <a:gd name="T89" fmla="*/ 1 h 4"/>
                <a:gd name="T90" fmla="*/ 0 w 6"/>
                <a:gd name="T91" fmla="*/ 0 h 4"/>
                <a:gd name="T92" fmla="*/ 0 w 6"/>
                <a:gd name="T93" fmla="*/ 0 h 4"/>
                <a:gd name="T94" fmla="*/ 0 w 6"/>
                <a:gd name="T95" fmla="*/ 0 h 4"/>
                <a:gd name="T96" fmla="*/ 0 w 6"/>
                <a:gd name="T97" fmla="*/ 0 h 4"/>
                <a:gd name="T98" fmla="*/ 1 w 6"/>
                <a:gd name="T99" fmla="*/ 0 h 4"/>
                <a:gd name="T100" fmla="*/ 1 w 6"/>
                <a:gd name="T101" fmla="*/ 0 h 4"/>
                <a:gd name="T102" fmla="*/ 1 w 6"/>
                <a:gd name="T103" fmla="*/ 0 h 4"/>
                <a:gd name="T104" fmla="*/ 1 w 6"/>
                <a:gd name="T105" fmla="*/ 0 h 4"/>
                <a:gd name="T106" fmla="*/ 1 w 6"/>
                <a:gd name="T10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 h="4">
                  <a:moveTo>
                    <a:pt x="1" y="0"/>
                  </a:moveTo>
                  <a:lnTo>
                    <a:pt x="1" y="0"/>
                  </a:lnTo>
                  <a:lnTo>
                    <a:pt x="1" y="0"/>
                  </a:lnTo>
                  <a:lnTo>
                    <a:pt x="1" y="0"/>
                  </a:lnTo>
                  <a:lnTo>
                    <a:pt x="1" y="0"/>
                  </a:lnTo>
                  <a:lnTo>
                    <a:pt x="3" y="0"/>
                  </a:lnTo>
                  <a:lnTo>
                    <a:pt x="3" y="0"/>
                  </a:lnTo>
                  <a:lnTo>
                    <a:pt x="1" y="0"/>
                  </a:lnTo>
                  <a:lnTo>
                    <a:pt x="3" y="1"/>
                  </a:lnTo>
                  <a:lnTo>
                    <a:pt x="3" y="1"/>
                  </a:lnTo>
                  <a:lnTo>
                    <a:pt x="3" y="1"/>
                  </a:lnTo>
                  <a:lnTo>
                    <a:pt x="3" y="0"/>
                  </a:lnTo>
                  <a:lnTo>
                    <a:pt x="3" y="0"/>
                  </a:lnTo>
                  <a:lnTo>
                    <a:pt x="4" y="0"/>
                  </a:lnTo>
                  <a:lnTo>
                    <a:pt x="4" y="1"/>
                  </a:lnTo>
                  <a:lnTo>
                    <a:pt x="4" y="1"/>
                  </a:lnTo>
                  <a:lnTo>
                    <a:pt x="4" y="1"/>
                  </a:lnTo>
                  <a:lnTo>
                    <a:pt x="5" y="1"/>
                  </a:lnTo>
                  <a:lnTo>
                    <a:pt x="5" y="1"/>
                  </a:lnTo>
                  <a:lnTo>
                    <a:pt x="5" y="1"/>
                  </a:lnTo>
                  <a:lnTo>
                    <a:pt x="5" y="1"/>
                  </a:lnTo>
                  <a:lnTo>
                    <a:pt x="5" y="1"/>
                  </a:lnTo>
                  <a:lnTo>
                    <a:pt x="5" y="3"/>
                  </a:lnTo>
                  <a:lnTo>
                    <a:pt x="5" y="3"/>
                  </a:lnTo>
                  <a:lnTo>
                    <a:pt x="5" y="3"/>
                  </a:lnTo>
                  <a:lnTo>
                    <a:pt x="6" y="3"/>
                  </a:lnTo>
                  <a:lnTo>
                    <a:pt x="6" y="3"/>
                  </a:lnTo>
                  <a:lnTo>
                    <a:pt x="4" y="3"/>
                  </a:lnTo>
                  <a:lnTo>
                    <a:pt x="3" y="4"/>
                  </a:lnTo>
                  <a:lnTo>
                    <a:pt x="3" y="4"/>
                  </a:lnTo>
                  <a:lnTo>
                    <a:pt x="1" y="4"/>
                  </a:lnTo>
                  <a:lnTo>
                    <a:pt x="1" y="4"/>
                  </a:lnTo>
                  <a:lnTo>
                    <a:pt x="1" y="3"/>
                  </a:lnTo>
                  <a:lnTo>
                    <a:pt x="1" y="3"/>
                  </a:lnTo>
                  <a:lnTo>
                    <a:pt x="1" y="3"/>
                  </a:lnTo>
                  <a:lnTo>
                    <a:pt x="1" y="1"/>
                  </a:lnTo>
                  <a:lnTo>
                    <a:pt x="1" y="1"/>
                  </a:lnTo>
                  <a:lnTo>
                    <a:pt x="1" y="1"/>
                  </a:lnTo>
                  <a:lnTo>
                    <a:pt x="1" y="1"/>
                  </a:lnTo>
                  <a:lnTo>
                    <a:pt x="1" y="1"/>
                  </a:lnTo>
                  <a:lnTo>
                    <a:pt x="1" y="1"/>
                  </a:lnTo>
                  <a:lnTo>
                    <a:pt x="1" y="1"/>
                  </a:lnTo>
                  <a:lnTo>
                    <a:pt x="1" y="1"/>
                  </a:lnTo>
                  <a:lnTo>
                    <a:pt x="1" y="1"/>
                  </a:lnTo>
                  <a:lnTo>
                    <a:pt x="0" y="1"/>
                  </a:lnTo>
                  <a:lnTo>
                    <a:pt x="0" y="0"/>
                  </a:lnTo>
                  <a:lnTo>
                    <a:pt x="0" y="0"/>
                  </a:lnTo>
                  <a:lnTo>
                    <a:pt x="0" y="0"/>
                  </a:lnTo>
                  <a:lnTo>
                    <a:pt x="0"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700" dirty="0"/>
            </a:p>
          </p:txBody>
        </p:sp>
        <p:sp>
          <p:nvSpPr>
            <p:cNvPr id="88" name="Freeform 902">
              <a:extLst>
                <a:ext uri="{FF2B5EF4-FFF2-40B4-BE49-F238E27FC236}">
                  <a16:creationId xmlns="" xmlns:a16="http://schemas.microsoft.com/office/drawing/2014/main" id="{FB9DFA5A-72BC-4EAD-BBBF-92FC5A3AF7E9}"/>
                </a:ext>
              </a:extLst>
            </p:cNvPr>
            <p:cNvSpPr>
              <a:spLocks noEditPoints="1"/>
            </p:cNvSpPr>
            <p:nvPr/>
          </p:nvSpPr>
          <p:spPr bwMode="auto">
            <a:xfrm>
              <a:off x="4493358" y="2718785"/>
              <a:ext cx="109774" cy="89351"/>
            </a:xfrm>
            <a:custGeom>
              <a:avLst/>
              <a:gdLst>
                <a:gd name="T0" fmla="*/ 22 w 86"/>
                <a:gd name="T1" fmla="*/ 64 h 70"/>
                <a:gd name="T2" fmla="*/ 52 w 86"/>
                <a:gd name="T3" fmla="*/ 23 h 70"/>
                <a:gd name="T4" fmla="*/ 58 w 86"/>
                <a:gd name="T5" fmla="*/ 24 h 70"/>
                <a:gd name="T6" fmla="*/ 64 w 86"/>
                <a:gd name="T7" fmla="*/ 23 h 70"/>
                <a:gd name="T8" fmla="*/ 68 w 86"/>
                <a:gd name="T9" fmla="*/ 26 h 70"/>
                <a:gd name="T10" fmla="*/ 73 w 86"/>
                <a:gd name="T11" fmla="*/ 27 h 70"/>
                <a:gd name="T12" fmla="*/ 79 w 86"/>
                <a:gd name="T13" fmla="*/ 33 h 70"/>
                <a:gd name="T14" fmla="*/ 74 w 86"/>
                <a:gd name="T15" fmla="*/ 29 h 70"/>
                <a:gd name="T16" fmla="*/ 73 w 86"/>
                <a:gd name="T17" fmla="*/ 30 h 70"/>
                <a:gd name="T18" fmla="*/ 75 w 86"/>
                <a:gd name="T19" fmla="*/ 34 h 70"/>
                <a:gd name="T20" fmla="*/ 75 w 86"/>
                <a:gd name="T21" fmla="*/ 33 h 70"/>
                <a:gd name="T22" fmla="*/ 78 w 86"/>
                <a:gd name="T23" fmla="*/ 34 h 70"/>
                <a:gd name="T24" fmla="*/ 81 w 86"/>
                <a:gd name="T25" fmla="*/ 35 h 70"/>
                <a:gd name="T26" fmla="*/ 81 w 86"/>
                <a:gd name="T27" fmla="*/ 35 h 70"/>
                <a:gd name="T28" fmla="*/ 79 w 86"/>
                <a:gd name="T29" fmla="*/ 33 h 70"/>
                <a:gd name="T30" fmla="*/ 85 w 86"/>
                <a:gd name="T31" fmla="*/ 37 h 70"/>
                <a:gd name="T32" fmla="*/ 81 w 86"/>
                <a:gd name="T33" fmla="*/ 38 h 70"/>
                <a:gd name="T34" fmla="*/ 78 w 86"/>
                <a:gd name="T35" fmla="*/ 40 h 70"/>
                <a:gd name="T36" fmla="*/ 75 w 86"/>
                <a:gd name="T37" fmla="*/ 42 h 70"/>
                <a:gd name="T38" fmla="*/ 72 w 86"/>
                <a:gd name="T39" fmla="*/ 43 h 70"/>
                <a:gd name="T40" fmla="*/ 68 w 86"/>
                <a:gd name="T41" fmla="*/ 44 h 70"/>
                <a:gd name="T42" fmla="*/ 64 w 86"/>
                <a:gd name="T43" fmla="*/ 42 h 70"/>
                <a:gd name="T44" fmla="*/ 59 w 86"/>
                <a:gd name="T45" fmla="*/ 43 h 70"/>
                <a:gd name="T46" fmla="*/ 58 w 86"/>
                <a:gd name="T47" fmla="*/ 47 h 70"/>
                <a:gd name="T48" fmla="*/ 56 w 86"/>
                <a:gd name="T49" fmla="*/ 50 h 70"/>
                <a:gd name="T50" fmla="*/ 52 w 86"/>
                <a:gd name="T51" fmla="*/ 54 h 70"/>
                <a:gd name="T52" fmla="*/ 49 w 86"/>
                <a:gd name="T53" fmla="*/ 57 h 70"/>
                <a:gd name="T54" fmla="*/ 44 w 86"/>
                <a:gd name="T55" fmla="*/ 54 h 70"/>
                <a:gd name="T56" fmla="*/ 39 w 86"/>
                <a:gd name="T57" fmla="*/ 58 h 70"/>
                <a:gd name="T58" fmla="*/ 34 w 86"/>
                <a:gd name="T59" fmla="*/ 59 h 70"/>
                <a:gd name="T60" fmla="*/ 34 w 86"/>
                <a:gd name="T61" fmla="*/ 65 h 70"/>
                <a:gd name="T62" fmla="*/ 29 w 86"/>
                <a:gd name="T63" fmla="*/ 70 h 70"/>
                <a:gd name="T64" fmla="*/ 24 w 86"/>
                <a:gd name="T65" fmla="*/ 68 h 70"/>
                <a:gd name="T66" fmla="*/ 25 w 86"/>
                <a:gd name="T67" fmla="*/ 64 h 70"/>
                <a:gd name="T68" fmla="*/ 22 w 86"/>
                <a:gd name="T69" fmla="*/ 63 h 70"/>
                <a:gd name="T70" fmla="*/ 21 w 86"/>
                <a:gd name="T71" fmla="*/ 62 h 70"/>
                <a:gd name="T72" fmla="*/ 21 w 86"/>
                <a:gd name="T73" fmla="*/ 57 h 70"/>
                <a:gd name="T74" fmla="*/ 17 w 86"/>
                <a:gd name="T75" fmla="*/ 56 h 70"/>
                <a:gd name="T76" fmla="*/ 14 w 86"/>
                <a:gd name="T77" fmla="*/ 55 h 70"/>
                <a:gd name="T78" fmla="*/ 9 w 86"/>
                <a:gd name="T79" fmla="*/ 54 h 70"/>
                <a:gd name="T80" fmla="*/ 4 w 86"/>
                <a:gd name="T81" fmla="*/ 51 h 70"/>
                <a:gd name="T82" fmla="*/ 2 w 86"/>
                <a:gd name="T83" fmla="*/ 49 h 70"/>
                <a:gd name="T84" fmla="*/ 1 w 86"/>
                <a:gd name="T85" fmla="*/ 45 h 70"/>
                <a:gd name="T86" fmla="*/ 2 w 86"/>
                <a:gd name="T87" fmla="*/ 41 h 70"/>
                <a:gd name="T88" fmla="*/ 6 w 86"/>
                <a:gd name="T89" fmla="*/ 36 h 70"/>
                <a:gd name="T90" fmla="*/ 14 w 86"/>
                <a:gd name="T91" fmla="*/ 30 h 70"/>
                <a:gd name="T92" fmla="*/ 18 w 86"/>
                <a:gd name="T93" fmla="*/ 27 h 70"/>
                <a:gd name="T94" fmla="*/ 22 w 86"/>
                <a:gd name="T95" fmla="*/ 26 h 70"/>
                <a:gd name="T96" fmla="*/ 24 w 86"/>
                <a:gd name="T97" fmla="*/ 23 h 70"/>
                <a:gd name="T98" fmla="*/ 27 w 86"/>
                <a:gd name="T99" fmla="*/ 24 h 70"/>
                <a:gd name="T100" fmla="*/ 32 w 86"/>
                <a:gd name="T101" fmla="*/ 26 h 70"/>
                <a:gd name="T102" fmla="*/ 38 w 86"/>
                <a:gd name="T103" fmla="*/ 26 h 70"/>
                <a:gd name="T104" fmla="*/ 49 w 86"/>
                <a:gd name="T105" fmla="*/ 23 h 70"/>
                <a:gd name="T106" fmla="*/ 52 w 86"/>
                <a:gd name="T107" fmla="*/ 22 h 70"/>
                <a:gd name="T108" fmla="*/ 36 w 86"/>
                <a:gd name="T109" fmla="*/ 21 h 70"/>
                <a:gd name="T110" fmla="*/ 43 w 86"/>
                <a:gd name="T111" fmla="*/ 16 h 70"/>
                <a:gd name="T112" fmla="*/ 42 w 86"/>
                <a:gd name="T113" fmla="*/ 16 h 70"/>
                <a:gd name="T114" fmla="*/ 46 w 86"/>
                <a:gd name="T115" fmla="*/ 16 h 70"/>
                <a:gd name="T116" fmla="*/ 52 w 86"/>
                <a:gd name="T117" fmla="*/ 1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70">
                  <a:moveTo>
                    <a:pt x="22" y="66"/>
                  </a:moveTo>
                  <a:lnTo>
                    <a:pt x="21" y="66"/>
                  </a:lnTo>
                  <a:lnTo>
                    <a:pt x="21" y="65"/>
                  </a:lnTo>
                  <a:lnTo>
                    <a:pt x="22" y="65"/>
                  </a:lnTo>
                  <a:lnTo>
                    <a:pt x="22" y="66"/>
                  </a:lnTo>
                  <a:close/>
                  <a:moveTo>
                    <a:pt x="22" y="64"/>
                  </a:moveTo>
                  <a:lnTo>
                    <a:pt x="23" y="64"/>
                  </a:lnTo>
                  <a:lnTo>
                    <a:pt x="22" y="64"/>
                  </a:lnTo>
                  <a:lnTo>
                    <a:pt x="23" y="65"/>
                  </a:lnTo>
                  <a:lnTo>
                    <a:pt x="22" y="65"/>
                  </a:lnTo>
                  <a:lnTo>
                    <a:pt x="22" y="64"/>
                  </a:lnTo>
                  <a:close/>
                  <a:moveTo>
                    <a:pt x="52" y="23"/>
                  </a:moveTo>
                  <a:lnTo>
                    <a:pt x="53" y="23"/>
                  </a:lnTo>
                  <a:lnTo>
                    <a:pt x="53" y="24"/>
                  </a:lnTo>
                  <a:lnTo>
                    <a:pt x="54" y="24"/>
                  </a:lnTo>
                  <a:lnTo>
                    <a:pt x="56" y="24"/>
                  </a:lnTo>
                  <a:lnTo>
                    <a:pt x="57" y="24"/>
                  </a:lnTo>
                  <a:lnTo>
                    <a:pt x="58" y="24"/>
                  </a:lnTo>
                  <a:lnTo>
                    <a:pt x="59" y="24"/>
                  </a:lnTo>
                  <a:lnTo>
                    <a:pt x="60" y="23"/>
                  </a:lnTo>
                  <a:lnTo>
                    <a:pt x="61" y="22"/>
                  </a:lnTo>
                  <a:lnTo>
                    <a:pt x="63" y="22"/>
                  </a:lnTo>
                  <a:lnTo>
                    <a:pt x="63" y="23"/>
                  </a:lnTo>
                  <a:lnTo>
                    <a:pt x="64" y="23"/>
                  </a:lnTo>
                  <a:lnTo>
                    <a:pt x="66" y="24"/>
                  </a:lnTo>
                  <a:lnTo>
                    <a:pt x="66" y="26"/>
                  </a:lnTo>
                  <a:lnTo>
                    <a:pt x="67" y="26"/>
                  </a:lnTo>
                  <a:lnTo>
                    <a:pt x="68" y="26"/>
                  </a:lnTo>
                  <a:lnTo>
                    <a:pt x="70" y="26"/>
                  </a:lnTo>
                  <a:lnTo>
                    <a:pt x="68" y="26"/>
                  </a:lnTo>
                  <a:lnTo>
                    <a:pt x="67" y="26"/>
                  </a:lnTo>
                  <a:lnTo>
                    <a:pt x="67" y="24"/>
                  </a:lnTo>
                  <a:lnTo>
                    <a:pt x="70" y="26"/>
                  </a:lnTo>
                  <a:lnTo>
                    <a:pt x="71" y="26"/>
                  </a:lnTo>
                  <a:lnTo>
                    <a:pt x="72" y="26"/>
                  </a:lnTo>
                  <a:lnTo>
                    <a:pt x="73" y="27"/>
                  </a:lnTo>
                  <a:lnTo>
                    <a:pt x="74" y="28"/>
                  </a:lnTo>
                  <a:lnTo>
                    <a:pt x="75" y="30"/>
                  </a:lnTo>
                  <a:lnTo>
                    <a:pt x="77" y="30"/>
                  </a:lnTo>
                  <a:lnTo>
                    <a:pt x="78" y="31"/>
                  </a:lnTo>
                  <a:lnTo>
                    <a:pt x="79" y="31"/>
                  </a:lnTo>
                  <a:lnTo>
                    <a:pt x="79" y="33"/>
                  </a:lnTo>
                  <a:lnTo>
                    <a:pt x="78" y="31"/>
                  </a:lnTo>
                  <a:lnTo>
                    <a:pt x="77" y="31"/>
                  </a:lnTo>
                  <a:lnTo>
                    <a:pt x="77" y="30"/>
                  </a:lnTo>
                  <a:lnTo>
                    <a:pt x="75" y="30"/>
                  </a:lnTo>
                  <a:lnTo>
                    <a:pt x="74" y="30"/>
                  </a:lnTo>
                  <a:lnTo>
                    <a:pt x="74" y="29"/>
                  </a:lnTo>
                  <a:lnTo>
                    <a:pt x="74" y="30"/>
                  </a:lnTo>
                  <a:lnTo>
                    <a:pt x="73" y="30"/>
                  </a:lnTo>
                  <a:lnTo>
                    <a:pt x="73" y="29"/>
                  </a:lnTo>
                  <a:lnTo>
                    <a:pt x="72" y="29"/>
                  </a:lnTo>
                  <a:lnTo>
                    <a:pt x="72" y="30"/>
                  </a:lnTo>
                  <a:lnTo>
                    <a:pt x="73" y="30"/>
                  </a:lnTo>
                  <a:lnTo>
                    <a:pt x="74" y="30"/>
                  </a:lnTo>
                  <a:lnTo>
                    <a:pt x="74" y="31"/>
                  </a:lnTo>
                  <a:lnTo>
                    <a:pt x="73" y="31"/>
                  </a:lnTo>
                  <a:lnTo>
                    <a:pt x="73" y="33"/>
                  </a:lnTo>
                  <a:lnTo>
                    <a:pt x="74" y="33"/>
                  </a:lnTo>
                  <a:lnTo>
                    <a:pt x="75" y="34"/>
                  </a:lnTo>
                  <a:lnTo>
                    <a:pt x="77" y="35"/>
                  </a:lnTo>
                  <a:lnTo>
                    <a:pt x="77" y="34"/>
                  </a:lnTo>
                  <a:lnTo>
                    <a:pt x="78" y="34"/>
                  </a:lnTo>
                  <a:lnTo>
                    <a:pt x="77" y="34"/>
                  </a:lnTo>
                  <a:lnTo>
                    <a:pt x="77" y="33"/>
                  </a:lnTo>
                  <a:lnTo>
                    <a:pt x="75" y="33"/>
                  </a:lnTo>
                  <a:lnTo>
                    <a:pt x="74" y="33"/>
                  </a:lnTo>
                  <a:lnTo>
                    <a:pt x="74" y="31"/>
                  </a:lnTo>
                  <a:lnTo>
                    <a:pt x="75" y="31"/>
                  </a:lnTo>
                  <a:lnTo>
                    <a:pt x="77" y="33"/>
                  </a:lnTo>
                  <a:lnTo>
                    <a:pt x="78" y="33"/>
                  </a:lnTo>
                  <a:lnTo>
                    <a:pt x="78" y="34"/>
                  </a:lnTo>
                  <a:lnTo>
                    <a:pt x="78" y="35"/>
                  </a:lnTo>
                  <a:lnTo>
                    <a:pt x="79" y="35"/>
                  </a:lnTo>
                  <a:lnTo>
                    <a:pt x="79" y="34"/>
                  </a:lnTo>
                  <a:lnTo>
                    <a:pt x="80" y="34"/>
                  </a:lnTo>
                  <a:lnTo>
                    <a:pt x="81" y="34"/>
                  </a:lnTo>
                  <a:lnTo>
                    <a:pt x="81" y="35"/>
                  </a:lnTo>
                  <a:lnTo>
                    <a:pt x="80" y="35"/>
                  </a:lnTo>
                  <a:lnTo>
                    <a:pt x="80" y="36"/>
                  </a:lnTo>
                  <a:lnTo>
                    <a:pt x="81" y="36"/>
                  </a:lnTo>
                  <a:lnTo>
                    <a:pt x="81" y="35"/>
                  </a:lnTo>
                  <a:lnTo>
                    <a:pt x="82" y="35"/>
                  </a:lnTo>
                  <a:lnTo>
                    <a:pt x="81" y="35"/>
                  </a:lnTo>
                  <a:lnTo>
                    <a:pt x="81" y="34"/>
                  </a:lnTo>
                  <a:lnTo>
                    <a:pt x="80" y="34"/>
                  </a:lnTo>
                  <a:lnTo>
                    <a:pt x="80" y="33"/>
                  </a:lnTo>
                  <a:lnTo>
                    <a:pt x="79" y="33"/>
                  </a:lnTo>
                  <a:lnTo>
                    <a:pt x="79" y="31"/>
                  </a:lnTo>
                  <a:lnTo>
                    <a:pt x="79" y="33"/>
                  </a:lnTo>
                  <a:lnTo>
                    <a:pt x="80" y="33"/>
                  </a:lnTo>
                  <a:lnTo>
                    <a:pt x="81" y="34"/>
                  </a:lnTo>
                  <a:lnTo>
                    <a:pt x="82" y="34"/>
                  </a:lnTo>
                  <a:lnTo>
                    <a:pt x="84" y="35"/>
                  </a:lnTo>
                  <a:lnTo>
                    <a:pt x="84" y="36"/>
                  </a:lnTo>
                  <a:lnTo>
                    <a:pt x="85" y="37"/>
                  </a:lnTo>
                  <a:lnTo>
                    <a:pt x="86" y="38"/>
                  </a:lnTo>
                  <a:lnTo>
                    <a:pt x="85" y="38"/>
                  </a:lnTo>
                  <a:lnTo>
                    <a:pt x="84" y="38"/>
                  </a:lnTo>
                  <a:lnTo>
                    <a:pt x="82" y="37"/>
                  </a:lnTo>
                  <a:lnTo>
                    <a:pt x="82" y="38"/>
                  </a:lnTo>
                  <a:lnTo>
                    <a:pt x="81" y="38"/>
                  </a:lnTo>
                  <a:lnTo>
                    <a:pt x="81" y="40"/>
                  </a:lnTo>
                  <a:lnTo>
                    <a:pt x="80" y="38"/>
                  </a:lnTo>
                  <a:lnTo>
                    <a:pt x="80" y="40"/>
                  </a:lnTo>
                  <a:lnTo>
                    <a:pt x="79" y="41"/>
                  </a:lnTo>
                  <a:lnTo>
                    <a:pt x="79" y="40"/>
                  </a:lnTo>
                  <a:lnTo>
                    <a:pt x="78" y="40"/>
                  </a:lnTo>
                  <a:lnTo>
                    <a:pt x="78" y="41"/>
                  </a:lnTo>
                  <a:lnTo>
                    <a:pt x="77" y="41"/>
                  </a:lnTo>
                  <a:lnTo>
                    <a:pt x="77" y="42"/>
                  </a:lnTo>
                  <a:lnTo>
                    <a:pt x="75" y="42"/>
                  </a:lnTo>
                  <a:lnTo>
                    <a:pt x="75" y="41"/>
                  </a:lnTo>
                  <a:lnTo>
                    <a:pt x="75" y="42"/>
                  </a:lnTo>
                  <a:lnTo>
                    <a:pt x="74" y="42"/>
                  </a:lnTo>
                  <a:lnTo>
                    <a:pt x="73" y="42"/>
                  </a:lnTo>
                  <a:lnTo>
                    <a:pt x="72" y="42"/>
                  </a:lnTo>
                  <a:lnTo>
                    <a:pt x="73" y="42"/>
                  </a:lnTo>
                  <a:lnTo>
                    <a:pt x="72" y="42"/>
                  </a:lnTo>
                  <a:lnTo>
                    <a:pt x="72" y="43"/>
                  </a:lnTo>
                  <a:lnTo>
                    <a:pt x="71" y="43"/>
                  </a:lnTo>
                  <a:lnTo>
                    <a:pt x="71" y="42"/>
                  </a:lnTo>
                  <a:lnTo>
                    <a:pt x="71" y="43"/>
                  </a:lnTo>
                  <a:lnTo>
                    <a:pt x="70" y="43"/>
                  </a:lnTo>
                  <a:lnTo>
                    <a:pt x="68" y="43"/>
                  </a:lnTo>
                  <a:lnTo>
                    <a:pt x="68" y="44"/>
                  </a:lnTo>
                  <a:lnTo>
                    <a:pt x="67" y="44"/>
                  </a:lnTo>
                  <a:lnTo>
                    <a:pt x="66" y="44"/>
                  </a:lnTo>
                  <a:lnTo>
                    <a:pt x="66" y="43"/>
                  </a:lnTo>
                  <a:lnTo>
                    <a:pt x="65" y="43"/>
                  </a:lnTo>
                  <a:lnTo>
                    <a:pt x="64" y="43"/>
                  </a:lnTo>
                  <a:lnTo>
                    <a:pt x="64" y="42"/>
                  </a:lnTo>
                  <a:lnTo>
                    <a:pt x="64" y="41"/>
                  </a:lnTo>
                  <a:lnTo>
                    <a:pt x="63" y="41"/>
                  </a:lnTo>
                  <a:lnTo>
                    <a:pt x="61" y="41"/>
                  </a:lnTo>
                  <a:lnTo>
                    <a:pt x="60" y="42"/>
                  </a:lnTo>
                  <a:lnTo>
                    <a:pt x="60" y="43"/>
                  </a:lnTo>
                  <a:lnTo>
                    <a:pt x="59" y="43"/>
                  </a:lnTo>
                  <a:lnTo>
                    <a:pt x="59" y="44"/>
                  </a:lnTo>
                  <a:lnTo>
                    <a:pt x="60" y="44"/>
                  </a:lnTo>
                  <a:lnTo>
                    <a:pt x="59" y="44"/>
                  </a:lnTo>
                  <a:lnTo>
                    <a:pt x="59" y="45"/>
                  </a:lnTo>
                  <a:lnTo>
                    <a:pt x="58" y="45"/>
                  </a:lnTo>
                  <a:lnTo>
                    <a:pt x="58" y="47"/>
                  </a:lnTo>
                  <a:lnTo>
                    <a:pt x="57" y="47"/>
                  </a:lnTo>
                  <a:lnTo>
                    <a:pt x="57" y="48"/>
                  </a:lnTo>
                  <a:lnTo>
                    <a:pt x="58" y="49"/>
                  </a:lnTo>
                  <a:lnTo>
                    <a:pt x="57" y="49"/>
                  </a:lnTo>
                  <a:lnTo>
                    <a:pt x="56" y="49"/>
                  </a:lnTo>
                  <a:lnTo>
                    <a:pt x="56" y="50"/>
                  </a:lnTo>
                  <a:lnTo>
                    <a:pt x="54" y="50"/>
                  </a:lnTo>
                  <a:lnTo>
                    <a:pt x="54" y="51"/>
                  </a:lnTo>
                  <a:lnTo>
                    <a:pt x="53" y="51"/>
                  </a:lnTo>
                  <a:lnTo>
                    <a:pt x="53" y="52"/>
                  </a:lnTo>
                  <a:lnTo>
                    <a:pt x="52" y="52"/>
                  </a:lnTo>
                  <a:lnTo>
                    <a:pt x="52" y="54"/>
                  </a:lnTo>
                  <a:lnTo>
                    <a:pt x="51" y="54"/>
                  </a:lnTo>
                  <a:lnTo>
                    <a:pt x="50" y="54"/>
                  </a:lnTo>
                  <a:lnTo>
                    <a:pt x="50" y="55"/>
                  </a:lnTo>
                  <a:lnTo>
                    <a:pt x="49" y="55"/>
                  </a:lnTo>
                  <a:lnTo>
                    <a:pt x="49" y="56"/>
                  </a:lnTo>
                  <a:lnTo>
                    <a:pt x="49" y="57"/>
                  </a:lnTo>
                  <a:lnTo>
                    <a:pt x="47" y="57"/>
                  </a:lnTo>
                  <a:lnTo>
                    <a:pt x="47" y="56"/>
                  </a:lnTo>
                  <a:lnTo>
                    <a:pt x="46" y="56"/>
                  </a:lnTo>
                  <a:lnTo>
                    <a:pt x="46" y="55"/>
                  </a:lnTo>
                  <a:lnTo>
                    <a:pt x="45" y="54"/>
                  </a:lnTo>
                  <a:lnTo>
                    <a:pt x="44" y="54"/>
                  </a:lnTo>
                  <a:lnTo>
                    <a:pt x="43" y="54"/>
                  </a:lnTo>
                  <a:lnTo>
                    <a:pt x="43" y="55"/>
                  </a:lnTo>
                  <a:lnTo>
                    <a:pt x="42" y="56"/>
                  </a:lnTo>
                  <a:lnTo>
                    <a:pt x="41" y="57"/>
                  </a:lnTo>
                  <a:lnTo>
                    <a:pt x="41" y="58"/>
                  </a:lnTo>
                  <a:lnTo>
                    <a:pt x="39" y="58"/>
                  </a:lnTo>
                  <a:lnTo>
                    <a:pt x="38" y="57"/>
                  </a:lnTo>
                  <a:lnTo>
                    <a:pt x="38" y="58"/>
                  </a:lnTo>
                  <a:lnTo>
                    <a:pt x="37" y="57"/>
                  </a:lnTo>
                  <a:lnTo>
                    <a:pt x="36" y="58"/>
                  </a:lnTo>
                  <a:lnTo>
                    <a:pt x="35" y="58"/>
                  </a:lnTo>
                  <a:lnTo>
                    <a:pt x="34" y="59"/>
                  </a:lnTo>
                  <a:lnTo>
                    <a:pt x="35" y="59"/>
                  </a:lnTo>
                  <a:lnTo>
                    <a:pt x="35" y="61"/>
                  </a:lnTo>
                  <a:lnTo>
                    <a:pt x="35" y="63"/>
                  </a:lnTo>
                  <a:lnTo>
                    <a:pt x="35" y="64"/>
                  </a:lnTo>
                  <a:lnTo>
                    <a:pt x="35" y="65"/>
                  </a:lnTo>
                  <a:lnTo>
                    <a:pt x="34" y="65"/>
                  </a:lnTo>
                  <a:lnTo>
                    <a:pt x="32" y="65"/>
                  </a:lnTo>
                  <a:lnTo>
                    <a:pt x="31" y="66"/>
                  </a:lnTo>
                  <a:lnTo>
                    <a:pt x="31" y="68"/>
                  </a:lnTo>
                  <a:lnTo>
                    <a:pt x="31" y="69"/>
                  </a:lnTo>
                  <a:lnTo>
                    <a:pt x="30" y="70"/>
                  </a:lnTo>
                  <a:lnTo>
                    <a:pt x="29" y="70"/>
                  </a:lnTo>
                  <a:lnTo>
                    <a:pt x="25" y="70"/>
                  </a:lnTo>
                  <a:lnTo>
                    <a:pt x="27" y="70"/>
                  </a:lnTo>
                  <a:lnTo>
                    <a:pt x="25" y="70"/>
                  </a:lnTo>
                  <a:lnTo>
                    <a:pt x="25" y="69"/>
                  </a:lnTo>
                  <a:lnTo>
                    <a:pt x="25" y="68"/>
                  </a:lnTo>
                  <a:lnTo>
                    <a:pt x="24" y="68"/>
                  </a:lnTo>
                  <a:lnTo>
                    <a:pt x="24" y="66"/>
                  </a:lnTo>
                  <a:lnTo>
                    <a:pt x="24" y="65"/>
                  </a:lnTo>
                  <a:lnTo>
                    <a:pt x="23" y="65"/>
                  </a:lnTo>
                  <a:lnTo>
                    <a:pt x="24" y="65"/>
                  </a:lnTo>
                  <a:lnTo>
                    <a:pt x="24" y="64"/>
                  </a:lnTo>
                  <a:lnTo>
                    <a:pt x="25" y="64"/>
                  </a:lnTo>
                  <a:lnTo>
                    <a:pt x="25" y="63"/>
                  </a:lnTo>
                  <a:lnTo>
                    <a:pt x="24" y="63"/>
                  </a:lnTo>
                  <a:lnTo>
                    <a:pt x="24" y="64"/>
                  </a:lnTo>
                  <a:lnTo>
                    <a:pt x="23" y="64"/>
                  </a:lnTo>
                  <a:lnTo>
                    <a:pt x="22" y="64"/>
                  </a:lnTo>
                  <a:lnTo>
                    <a:pt x="22" y="63"/>
                  </a:lnTo>
                  <a:lnTo>
                    <a:pt x="22" y="64"/>
                  </a:lnTo>
                  <a:lnTo>
                    <a:pt x="21" y="64"/>
                  </a:lnTo>
                  <a:lnTo>
                    <a:pt x="20" y="64"/>
                  </a:lnTo>
                  <a:lnTo>
                    <a:pt x="20" y="63"/>
                  </a:lnTo>
                  <a:lnTo>
                    <a:pt x="21" y="63"/>
                  </a:lnTo>
                  <a:lnTo>
                    <a:pt x="21" y="62"/>
                  </a:lnTo>
                  <a:lnTo>
                    <a:pt x="20" y="62"/>
                  </a:lnTo>
                  <a:lnTo>
                    <a:pt x="20" y="61"/>
                  </a:lnTo>
                  <a:lnTo>
                    <a:pt x="21" y="61"/>
                  </a:lnTo>
                  <a:lnTo>
                    <a:pt x="21" y="59"/>
                  </a:lnTo>
                  <a:lnTo>
                    <a:pt x="21" y="58"/>
                  </a:lnTo>
                  <a:lnTo>
                    <a:pt x="21" y="57"/>
                  </a:lnTo>
                  <a:lnTo>
                    <a:pt x="22" y="57"/>
                  </a:lnTo>
                  <a:lnTo>
                    <a:pt x="21" y="57"/>
                  </a:lnTo>
                  <a:lnTo>
                    <a:pt x="21" y="56"/>
                  </a:lnTo>
                  <a:lnTo>
                    <a:pt x="20" y="56"/>
                  </a:lnTo>
                  <a:lnTo>
                    <a:pt x="18" y="56"/>
                  </a:lnTo>
                  <a:lnTo>
                    <a:pt x="17" y="56"/>
                  </a:lnTo>
                  <a:lnTo>
                    <a:pt x="17" y="55"/>
                  </a:lnTo>
                  <a:lnTo>
                    <a:pt x="16" y="55"/>
                  </a:lnTo>
                  <a:lnTo>
                    <a:pt x="15" y="55"/>
                  </a:lnTo>
                  <a:lnTo>
                    <a:pt x="14" y="55"/>
                  </a:lnTo>
                  <a:lnTo>
                    <a:pt x="15" y="55"/>
                  </a:lnTo>
                  <a:lnTo>
                    <a:pt x="14" y="55"/>
                  </a:lnTo>
                  <a:lnTo>
                    <a:pt x="14" y="56"/>
                  </a:lnTo>
                  <a:lnTo>
                    <a:pt x="13" y="56"/>
                  </a:lnTo>
                  <a:lnTo>
                    <a:pt x="11" y="56"/>
                  </a:lnTo>
                  <a:lnTo>
                    <a:pt x="10" y="56"/>
                  </a:lnTo>
                  <a:lnTo>
                    <a:pt x="10" y="55"/>
                  </a:lnTo>
                  <a:lnTo>
                    <a:pt x="9" y="54"/>
                  </a:lnTo>
                  <a:lnTo>
                    <a:pt x="8" y="54"/>
                  </a:lnTo>
                  <a:lnTo>
                    <a:pt x="8" y="52"/>
                  </a:lnTo>
                  <a:lnTo>
                    <a:pt x="7" y="52"/>
                  </a:lnTo>
                  <a:lnTo>
                    <a:pt x="6" y="52"/>
                  </a:lnTo>
                  <a:lnTo>
                    <a:pt x="6" y="51"/>
                  </a:lnTo>
                  <a:lnTo>
                    <a:pt x="4" y="51"/>
                  </a:lnTo>
                  <a:lnTo>
                    <a:pt x="4" y="50"/>
                  </a:lnTo>
                  <a:lnTo>
                    <a:pt x="4" y="49"/>
                  </a:lnTo>
                  <a:lnTo>
                    <a:pt x="3" y="49"/>
                  </a:lnTo>
                  <a:lnTo>
                    <a:pt x="3" y="48"/>
                  </a:lnTo>
                  <a:lnTo>
                    <a:pt x="2" y="48"/>
                  </a:lnTo>
                  <a:lnTo>
                    <a:pt x="2" y="49"/>
                  </a:lnTo>
                  <a:lnTo>
                    <a:pt x="2" y="48"/>
                  </a:lnTo>
                  <a:lnTo>
                    <a:pt x="1" y="48"/>
                  </a:lnTo>
                  <a:lnTo>
                    <a:pt x="0" y="48"/>
                  </a:lnTo>
                  <a:lnTo>
                    <a:pt x="0" y="47"/>
                  </a:lnTo>
                  <a:lnTo>
                    <a:pt x="0" y="45"/>
                  </a:lnTo>
                  <a:lnTo>
                    <a:pt x="1" y="45"/>
                  </a:lnTo>
                  <a:lnTo>
                    <a:pt x="2" y="45"/>
                  </a:lnTo>
                  <a:lnTo>
                    <a:pt x="2" y="44"/>
                  </a:lnTo>
                  <a:lnTo>
                    <a:pt x="2" y="43"/>
                  </a:lnTo>
                  <a:lnTo>
                    <a:pt x="3" y="43"/>
                  </a:lnTo>
                  <a:lnTo>
                    <a:pt x="2" y="42"/>
                  </a:lnTo>
                  <a:lnTo>
                    <a:pt x="2" y="41"/>
                  </a:lnTo>
                  <a:lnTo>
                    <a:pt x="2" y="40"/>
                  </a:lnTo>
                  <a:lnTo>
                    <a:pt x="3" y="40"/>
                  </a:lnTo>
                  <a:lnTo>
                    <a:pt x="3" y="38"/>
                  </a:lnTo>
                  <a:lnTo>
                    <a:pt x="3" y="37"/>
                  </a:lnTo>
                  <a:lnTo>
                    <a:pt x="4" y="37"/>
                  </a:lnTo>
                  <a:lnTo>
                    <a:pt x="6" y="36"/>
                  </a:lnTo>
                  <a:lnTo>
                    <a:pt x="8" y="35"/>
                  </a:lnTo>
                  <a:lnTo>
                    <a:pt x="9" y="34"/>
                  </a:lnTo>
                  <a:lnTo>
                    <a:pt x="10" y="33"/>
                  </a:lnTo>
                  <a:lnTo>
                    <a:pt x="11" y="31"/>
                  </a:lnTo>
                  <a:lnTo>
                    <a:pt x="13" y="30"/>
                  </a:lnTo>
                  <a:lnTo>
                    <a:pt x="14" y="30"/>
                  </a:lnTo>
                  <a:lnTo>
                    <a:pt x="15" y="29"/>
                  </a:lnTo>
                  <a:lnTo>
                    <a:pt x="15" y="28"/>
                  </a:lnTo>
                  <a:lnTo>
                    <a:pt x="16" y="28"/>
                  </a:lnTo>
                  <a:lnTo>
                    <a:pt x="16" y="27"/>
                  </a:lnTo>
                  <a:lnTo>
                    <a:pt x="17" y="27"/>
                  </a:lnTo>
                  <a:lnTo>
                    <a:pt x="18" y="27"/>
                  </a:lnTo>
                  <a:lnTo>
                    <a:pt x="18" y="28"/>
                  </a:lnTo>
                  <a:lnTo>
                    <a:pt x="18" y="27"/>
                  </a:lnTo>
                  <a:lnTo>
                    <a:pt x="20" y="27"/>
                  </a:lnTo>
                  <a:lnTo>
                    <a:pt x="20" y="26"/>
                  </a:lnTo>
                  <a:lnTo>
                    <a:pt x="21" y="26"/>
                  </a:lnTo>
                  <a:lnTo>
                    <a:pt x="22" y="26"/>
                  </a:lnTo>
                  <a:lnTo>
                    <a:pt x="22" y="24"/>
                  </a:lnTo>
                  <a:lnTo>
                    <a:pt x="21" y="24"/>
                  </a:lnTo>
                  <a:lnTo>
                    <a:pt x="22" y="24"/>
                  </a:lnTo>
                  <a:lnTo>
                    <a:pt x="23" y="24"/>
                  </a:lnTo>
                  <a:lnTo>
                    <a:pt x="24" y="24"/>
                  </a:lnTo>
                  <a:lnTo>
                    <a:pt x="24" y="23"/>
                  </a:lnTo>
                  <a:lnTo>
                    <a:pt x="25" y="23"/>
                  </a:lnTo>
                  <a:lnTo>
                    <a:pt x="25" y="24"/>
                  </a:lnTo>
                  <a:lnTo>
                    <a:pt x="25" y="23"/>
                  </a:lnTo>
                  <a:lnTo>
                    <a:pt x="27" y="23"/>
                  </a:lnTo>
                  <a:lnTo>
                    <a:pt x="25" y="24"/>
                  </a:lnTo>
                  <a:lnTo>
                    <a:pt x="27" y="24"/>
                  </a:lnTo>
                  <a:lnTo>
                    <a:pt x="28" y="26"/>
                  </a:lnTo>
                  <a:lnTo>
                    <a:pt x="29" y="26"/>
                  </a:lnTo>
                  <a:lnTo>
                    <a:pt x="29" y="24"/>
                  </a:lnTo>
                  <a:lnTo>
                    <a:pt x="30" y="24"/>
                  </a:lnTo>
                  <a:lnTo>
                    <a:pt x="31" y="26"/>
                  </a:lnTo>
                  <a:lnTo>
                    <a:pt x="32" y="26"/>
                  </a:lnTo>
                  <a:lnTo>
                    <a:pt x="34" y="26"/>
                  </a:lnTo>
                  <a:lnTo>
                    <a:pt x="35" y="26"/>
                  </a:lnTo>
                  <a:lnTo>
                    <a:pt x="36" y="27"/>
                  </a:lnTo>
                  <a:lnTo>
                    <a:pt x="36" y="26"/>
                  </a:lnTo>
                  <a:lnTo>
                    <a:pt x="37" y="26"/>
                  </a:lnTo>
                  <a:lnTo>
                    <a:pt x="38" y="26"/>
                  </a:lnTo>
                  <a:lnTo>
                    <a:pt x="42" y="26"/>
                  </a:lnTo>
                  <a:lnTo>
                    <a:pt x="43" y="26"/>
                  </a:lnTo>
                  <a:lnTo>
                    <a:pt x="45" y="24"/>
                  </a:lnTo>
                  <a:lnTo>
                    <a:pt x="46" y="24"/>
                  </a:lnTo>
                  <a:lnTo>
                    <a:pt x="49" y="24"/>
                  </a:lnTo>
                  <a:lnTo>
                    <a:pt x="49" y="23"/>
                  </a:lnTo>
                  <a:lnTo>
                    <a:pt x="50" y="23"/>
                  </a:lnTo>
                  <a:lnTo>
                    <a:pt x="50" y="22"/>
                  </a:lnTo>
                  <a:lnTo>
                    <a:pt x="49" y="22"/>
                  </a:lnTo>
                  <a:lnTo>
                    <a:pt x="50" y="22"/>
                  </a:lnTo>
                  <a:lnTo>
                    <a:pt x="51" y="22"/>
                  </a:lnTo>
                  <a:lnTo>
                    <a:pt x="52" y="22"/>
                  </a:lnTo>
                  <a:lnTo>
                    <a:pt x="52" y="23"/>
                  </a:lnTo>
                  <a:close/>
                  <a:moveTo>
                    <a:pt x="36" y="21"/>
                  </a:moveTo>
                  <a:lnTo>
                    <a:pt x="37" y="21"/>
                  </a:lnTo>
                  <a:lnTo>
                    <a:pt x="36" y="21"/>
                  </a:lnTo>
                  <a:lnTo>
                    <a:pt x="35" y="21"/>
                  </a:lnTo>
                  <a:lnTo>
                    <a:pt x="36" y="21"/>
                  </a:lnTo>
                  <a:lnTo>
                    <a:pt x="37" y="21"/>
                  </a:lnTo>
                  <a:lnTo>
                    <a:pt x="36" y="21"/>
                  </a:lnTo>
                  <a:close/>
                  <a:moveTo>
                    <a:pt x="46" y="16"/>
                  </a:moveTo>
                  <a:lnTo>
                    <a:pt x="45" y="16"/>
                  </a:lnTo>
                  <a:lnTo>
                    <a:pt x="44" y="16"/>
                  </a:lnTo>
                  <a:lnTo>
                    <a:pt x="43" y="16"/>
                  </a:lnTo>
                  <a:lnTo>
                    <a:pt x="42" y="17"/>
                  </a:lnTo>
                  <a:lnTo>
                    <a:pt x="41" y="17"/>
                  </a:lnTo>
                  <a:lnTo>
                    <a:pt x="41" y="19"/>
                  </a:lnTo>
                  <a:lnTo>
                    <a:pt x="41" y="17"/>
                  </a:lnTo>
                  <a:lnTo>
                    <a:pt x="42" y="17"/>
                  </a:lnTo>
                  <a:lnTo>
                    <a:pt x="42" y="16"/>
                  </a:lnTo>
                  <a:lnTo>
                    <a:pt x="43" y="16"/>
                  </a:lnTo>
                  <a:lnTo>
                    <a:pt x="44" y="16"/>
                  </a:lnTo>
                  <a:lnTo>
                    <a:pt x="44" y="15"/>
                  </a:lnTo>
                  <a:lnTo>
                    <a:pt x="45" y="15"/>
                  </a:lnTo>
                  <a:lnTo>
                    <a:pt x="46" y="15"/>
                  </a:lnTo>
                  <a:lnTo>
                    <a:pt x="46" y="16"/>
                  </a:lnTo>
                  <a:close/>
                  <a:moveTo>
                    <a:pt x="51" y="15"/>
                  </a:moveTo>
                  <a:lnTo>
                    <a:pt x="50" y="16"/>
                  </a:lnTo>
                  <a:lnTo>
                    <a:pt x="50" y="15"/>
                  </a:lnTo>
                  <a:lnTo>
                    <a:pt x="51" y="15"/>
                  </a:lnTo>
                  <a:lnTo>
                    <a:pt x="51" y="14"/>
                  </a:lnTo>
                  <a:lnTo>
                    <a:pt x="52" y="14"/>
                  </a:lnTo>
                  <a:lnTo>
                    <a:pt x="52" y="15"/>
                  </a:lnTo>
                  <a:lnTo>
                    <a:pt x="51" y="15"/>
                  </a:lnTo>
                  <a:close/>
                  <a:moveTo>
                    <a:pt x="80" y="0"/>
                  </a:moveTo>
                  <a:lnTo>
                    <a:pt x="79" y="0"/>
                  </a:lnTo>
                  <a:lnTo>
                    <a:pt x="8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89" name="Freeform 903">
              <a:extLst>
                <a:ext uri="{FF2B5EF4-FFF2-40B4-BE49-F238E27FC236}">
                  <a16:creationId xmlns="" xmlns:a16="http://schemas.microsoft.com/office/drawing/2014/main" id="{BF3D67F7-6045-47D4-9FF9-11A0C9580979}"/>
                </a:ext>
              </a:extLst>
            </p:cNvPr>
            <p:cNvSpPr>
              <a:spLocks noEditPoints="1"/>
            </p:cNvSpPr>
            <p:nvPr/>
          </p:nvSpPr>
          <p:spPr bwMode="auto">
            <a:xfrm>
              <a:off x="4761410" y="2665175"/>
              <a:ext cx="52334" cy="42123"/>
            </a:xfrm>
            <a:custGeom>
              <a:avLst/>
              <a:gdLst>
                <a:gd name="T0" fmla="*/ 12 w 41"/>
                <a:gd name="T1" fmla="*/ 31 h 33"/>
                <a:gd name="T2" fmla="*/ 11 w 41"/>
                <a:gd name="T3" fmla="*/ 22 h 33"/>
                <a:gd name="T4" fmla="*/ 24 w 41"/>
                <a:gd name="T5" fmla="*/ 22 h 33"/>
                <a:gd name="T6" fmla="*/ 20 w 41"/>
                <a:gd name="T7" fmla="*/ 20 h 33"/>
                <a:gd name="T8" fmla="*/ 18 w 41"/>
                <a:gd name="T9" fmla="*/ 17 h 33"/>
                <a:gd name="T10" fmla="*/ 24 w 41"/>
                <a:gd name="T11" fmla="*/ 20 h 33"/>
                <a:gd name="T12" fmla="*/ 27 w 41"/>
                <a:gd name="T13" fmla="*/ 2 h 33"/>
                <a:gd name="T14" fmla="*/ 31 w 41"/>
                <a:gd name="T15" fmla="*/ 3 h 33"/>
                <a:gd name="T16" fmla="*/ 33 w 41"/>
                <a:gd name="T17" fmla="*/ 6 h 33"/>
                <a:gd name="T18" fmla="*/ 35 w 41"/>
                <a:gd name="T19" fmla="*/ 6 h 33"/>
                <a:gd name="T20" fmla="*/ 38 w 41"/>
                <a:gd name="T21" fmla="*/ 6 h 33"/>
                <a:gd name="T22" fmla="*/ 41 w 41"/>
                <a:gd name="T23" fmla="*/ 6 h 33"/>
                <a:gd name="T24" fmla="*/ 41 w 41"/>
                <a:gd name="T25" fmla="*/ 10 h 33"/>
                <a:gd name="T26" fmla="*/ 41 w 41"/>
                <a:gd name="T27" fmla="*/ 15 h 33"/>
                <a:gd name="T28" fmla="*/ 38 w 41"/>
                <a:gd name="T29" fmla="*/ 17 h 33"/>
                <a:gd name="T30" fmla="*/ 40 w 41"/>
                <a:gd name="T31" fmla="*/ 20 h 33"/>
                <a:gd name="T32" fmla="*/ 38 w 41"/>
                <a:gd name="T33" fmla="*/ 22 h 33"/>
                <a:gd name="T34" fmla="*/ 35 w 41"/>
                <a:gd name="T35" fmla="*/ 22 h 33"/>
                <a:gd name="T36" fmla="*/ 35 w 41"/>
                <a:gd name="T37" fmla="*/ 26 h 33"/>
                <a:gd name="T38" fmla="*/ 38 w 41"/>
                <a:gd name="T39" fmla="*/ 27 h 33"/>
                <a:gd name="T40" fmla="*/ 38 w 41"/>
                <a:gd name="T41" fmla="*/ 31 h 33"/>
                <a:gd name="T42" fmla="*/ 35 w 41"/>
                <a:gd name="T43" fmla="*/ 30 h 33"/>
                <a:gd name="T44" fmla="*/ 31 w 41"/>
                <a:gd name="T45" fmla="*/ 29 h 33"/>
                <a:gd name="T46" fmla="*/ 26 w 41"/>
                <a:gd name="T47" fmla="*/ 30 h 33"/>
                <a:gd name="T48" fmla="*/ 21 w 41"/>
                <a:gd name="T49" fmla="*/ 30 h 33"/>
                <a:gd name="T50" fmla="*/ 17 w 41"/>
                <a:gd name="T51" fmla="*/ 29 h 33"/>
                <a:gd name="T52" fmla="*/ 14 w 41"/>
                <a:gd name="T53" fmla="*/ 29 h 33"/>
                <a:gd name="T54" fmla="*/ 12 w 41"/>
                <a:gd name="T55" fmla="*/ 29 h 33"/>
                <a:gd name="T56" fmla="*/ 10 w 41"/>
                <a:gd name="T57" fmla="*/ 33 h 33"/>
                <a:gd name="T58" fmla="*/ 6 w 41"/>
                <a:gd name="T59" fmla="*/ 29 h 33"/>
                <a:gd name="T60" fmla="*/ 3 w 41"/>
                <a:gd name="T61" fmla="*/ 28 h 33"/>
                <a:gd name="T62" fmla="*/ 2 w 41"/>
                <a:gd name="T63" fmla="*/ 26 h 33"/>
                <a:gd name="T64" fmla="*/ 3 w 41"/>
                <a:gd name="T65" fmla="*/ 22 h 33"/>
                <a:gd name="T66" fmla="*/ 7 w 41"/>
                <a:gd name="T67" fmla="*/ 23 h 33"/>
                <a:gd name="T68" fmla="*/ 11 w 41"/>
                <a:gd name="T69" fmla="*/ 24 h 33"/>
                <a:gd name="T70" fmla="*/ 13 w 41"/>
                <a:gd name="T71" fmla="*/ 24 h 33"/>
                <a:gd name="T72" fmla="*/ 17 w 41"/>
                <a:gd name="T73" fmla="*/ 24 h 33"/>
                <a:gd name="T74" fmla="*/ 21 w 41"/>
                <a:gd name="T75" fmla="*/ 26 h 33"/>
                <a:gd name="T76" fmla="*/ 26 w 41"/>
                <a:gd name="T77" fmla="*/ 26 h 33"/>
                <a:gd name="T78" fmla="*/ 31 w 41"/>
                <a:gd name="T79" fmla="*/ 24 h 33"/>
                <a:gd name="T80" fmla="*/ 29 w 41"/>
                <a:gd name="T81" fmla="*/ 21 h 33"/>
                <a:gd name="T82" fmla="*/ 27 w 41"/>
                <a:gd name="T83" fmla="*/ 17 h 33"/>
                <a:gd name="T84" fmla="*/ 26 w 41"/>
                <a:gd name="T85" fmla="*/ 15 h 33"/>
                <a:gd name="T86" fmla="*/ 26 w 41"/>
                <a:gd name="T87" fmla="*/ 13 h 33"/>
                <a:gd name="T88" fmla="*/ 26 w 41"/>
                <a:gd name="T89" fmla="*/ 10 h 33"/>
                <a:gd name="T90" fmla="*/ 25 w 41"/>
                <a:gd name="T91" fmla="*/ 8 h 33"/>
                <a:gd name="T92" fmla="*/ 21 w 41"/>
                <a:gd name="T93" fmla="*/ 7 h 33"/>
                <a:gd name="T94" fmla="*/ 18 w 41"/>
                <a:gd name="T95" fmla="*/ 5 h 33"/>
                <a:gd name="T96" fmla="*/ 19 w 41"/>
                <a:gd name="T97" fmla="*/ 3 h 33"/>
                <a:gd name="T98" fmla="*/ 24 w 41"/>
                <a:gd name="T99" fmla="*/ 2 h 33"/>
                <a:gd name="T100" fmla="*/ 27 w 41"/>
                <a:gd name="T101" fmla="*/ 0 h 33"/>
                <a:gd name="T102" fmla="*/ 27 w 41"/>
                <a:gd name="T103" fmla="*/ 1 h 33"/>
                <a:gd name="T104" fmla="*/ 27 w 41"/>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33">
                  <a:moveTo>
                    <a:pt x="11" y="31"/>
                  </a:moveTo>
                  <a:lnTo>
                    <a:pt x="12" y="31"/>
                  </a:lnTo>
                  <a:lnTo>
                    <a:pt x="13" y="31"/>
                  </a:lnTo>
                  <a:lnTo>
                    <a:pt x="12" y="31"/>
                  </a:lnTo>
                  <a:lnTo>
                    <a:pt x="11" y="31"/>
                  </a:lnTo>
                  <a:close/>
                  <a:moveTo>
                    <a:pt x="12" y="23"/>
                  </a:moveTo>
                  <a:lnTo>
                    <a:pt x="11" y="23"/>
                  </a:lnTo>
                  <a:lnTo>
                    <a:pt x="11" y="22"/>
                  </a:lnTo>
                  <a:lnTo>
                    <a:pt x="12" y="22"/>
                  </a:lnTo>
                  <a:lnTo>
                    <a:pt x="12" y="23"/>
                  </a:lnTo>
                  <a:close/>
                  <a:moveTo>
                    <a:pt x="25" y="22"/>
                  </a:moveTo>
                  <a:lnTo>
                    <a:pt x="24" y="22"/>
                  </a:lnTo>
                  <a:lnTo>
                    <a:pt x="24" y="21"/>
                  </a:lnTo>
                  <a:lnTo>
                    <a:pt x="23" y="21"/>
                  </a:lnTo>
                  <a:lnTo>
                    <a:pt x="21" y="21"/>
                  </a:lnTo>
                  <a:lnTo>
                    <a:pt x="20" y="20"/>
                  </a:lnTo>
                  <a:lnTo>
                    <a:pt x="19" y="20"/>
                  </a:lnTo>
                  <a:lnTo>
                    <a:pt x="19" y="19"/>
                  </a:lnTo>
                  <a:lnTo>
                    <a:pt x="18" y="19"/>
                  </a:lnTo>
                  <a:lnTo>
                    <a:pt x="18" y="17"/>
                  </a:lnTo>
                  <a:lnTo>
                    <a:pt x="19" y="17"/>
                  </a:lnTo>
                  <a:lnTo>
                    <a:pt x="21" y="19"/>
                  </a:lnTo>
                  <a:lnTo>
                    <a:pt x="23" y="19"/>
                  </a:lnTo>
                  <a:lnTo>
                    <a:pt x="24" y="20"/>
                  </a:lnTo>
                  <a:lnTo>
                    <a:pt x="25" y="20"/>
                  </a:lnTo>
                  <a:lnTo>
                    <a:pt x="25" y="21"/>
                  </a:lnTo>
                  <a:lnTo>
                    <a:pt x="25" y="22"/>
                  </a:lnTo>
                  <a:close/>
                  <a:moveTo>
                    <a:pt x="27" y="2"/>
                  </a:moveTo>
                  <a:lnTo>
                    <a:pt x="28" y="2"/>
                  </a:lnTo>
                  <a:lnTo>
                    <a:pt x="29" y="2"/>
                  </a:lnTo>
                  <a:lnTo>
                    <a:pt x="29" y="3"/>
                  </a:lnTo>
                  <a:lnTo>
                    <a:pt x="31" y="3"/>
                  </a:lnTo>
                  <a:lnTo>
                    <a:pt x="32" y="3"/>
                  </a:lnTo>
                  <a:lnTo>
                    <a:pt x="32" y="5"/>
                  </a:lnTo>
                  <a:lnTo>
                    <a:pt x="33" y="5"/>
                  </a:lnTo>
                  <a:lnTo>
                    <a:pt x="33" y="6"/>
                  </a:lnTo>
                  <a:lnTo>
                    <a:pt x="33" y="5"/>
                  </a:lnTo>
                  <a:lnTo>
                    <a:pt x="34" y="5"/>
                  </a:lnTo>
                  <a:lnTo>
                    <a:pt x="35" y="5"/>
                  </a:lnTo>
                  <a:lnTo>
                    <a:pt x="35" y="6"/>
                  </a:lnTo>
                  <a:lnTo>
                    <a:pt x="35" y="5"/>
                  </a:lnTo>
                  <a:lnTo>
                    <a:pt x="35" y="6"/>
                  </a:lnTo>
                  <a:lnTo>
                    <a:pt x="36" y="6"/>
                  </a:lnTo>
                  <a:lnTo>
                    <a:pt x="38" y="6"/>
                  </a:lnTo>
                  <a:lnTo>
                    <a:pt x="39" y="6"/>
                  </a:lnTo>
                  <a:lnTo>
                    <a:pt x="40" y="7"/>
                  </a:lnTo>
                  <a:lnTo>
                    <a:pt x="40" y="6"/>
                  </a:lnTo>
                  <a:lnTo>
                    <a:pt x="41" y="6"/>
                  </a:lnTo>
                  <a:lnTo>
                    <a:pt x="41" y="7"/>
                  </a:lnTo>
                  <a:lnTo>
                    <a:pt x="41" y="8"/>
                  </a:lnTo>
                  <a:lnTo>
                    <a:pt x="41" y="9"/>
                  </a:lnTo>
                  <a:lnTo>
                    <a:pt x="41" y="10"/>
                  </a:lnTo>
                  <a:lnTo>
                    <a:pt x="40" y="12"/>
                  </a:lnTo>
                  <a:lnTo>
                    <a:pt x="40" y="13"/>
                  </a:lnTo>
                  <a:lnTo>
                    <a:pt x="41" y="14"/>
                  </a:lnTo>
                  <a:lnTo>
                    <a:pt x="41" y="15"/>
                  </a:lnTo>
                  <a:lnTo>
                    <a:pt x="40" y="15"/>
                  </a:lnTo>
                  <a:lnTo>
                    <a:pt x="40" y="16"/>
                  </a:lnTo>
                  <a:lnTo>
                    <a:pt x="39" y="17"/>
                  </a:lnTo>
                  <a:lnTo>
                    <a:pt x="38" y="17"/>
                  </a:lnTo>
                  <a:lnTo>
                    <a:pt x="39" y="17"/>
                  </a:lnTo>
                  <a:lnTo>
                    <a:pt x="39" y="19"/>
                  </a:lnTo>
                  <a:lnTo>
                    <a:pt x="40" y="19"/>
                  </a:lnTo>
                  <a:lnTo>
                    <a:pt x="40" y="20"/>
                  </a:lnTo>
                  <a:lnTo>
                    <a:pt x="40" y="21"/>
                  </a:lnTo>
                  <a:lnTo>
                    <a:pt x="39" y="21"/>
                  </a:lnTo>
                  <a:lnTo>
                    <a:pt x="39" y="22"/>
                  </a:lnTo>
                  <a:lnTo>
                    <a:pt x="38" y="22"/>
                  </a:lnTo>
                  <a:lnTo>
                    <a:pt x="38" y="23"/>
                  </a:lnTo>
                  <a:lnTo>
                    <a:pt x="36" y="23"/>
                  </a:lnTo>
                  <a:lnTo>
                    <a:pt x="35" y="23"/>
                  </a:lnTo>
                  <a:lnTo>
                    <a:pt x="35" y="22"/>
                  </a:lnTo>
                  <a:lnTo>
                    <a:pt x="35" y="23"/>
                  </a:lnTo>
                  <a:lnTo>
                    <a:pt x="34" y="23"/>
                  </a:lnTo>
                  <a:lnTo>
                    <a:pt x="35" y="24"/>
                  </a:lnTo>
                  <a:lnTo>
                    <a:pt x="35" y="26"/>
                  </a:lnTo>
                  <a:lnTo>
                    <a:pt x="36" y="26"/>
                  </a:lnTo>
                  <a:lnTo>
                    <a:pt x="36" y="24"/>
                  </a:lnTo>
                  <a:lnTo>
                    <a:pt x="36" y="26"/>
                  </a:lnTo>
                  <a:lnTo>
                    <a:pt x="38" y="27"/>
                  </a:lnTo>
                  <a:lnTo>
                    <a:pt x="39" y="28"/>
                  </a:lnTo>
                  <a:lnTo>
                    <a:pt x="38" y="29"/>
                  </a:lnTo>
                  <a:lnTo>
                    <a:pt x="38" y="30"/>
                  </a:lnTo>
                  <a:lnTo>
                    <a:pt x="38" y="31"/>
                  </a:lnTo>
                  <a:lnTo>
                    <a:pt x="38" y="33"/>
                  </a:lnTo>
                  <a:lnTo>
                    <a:pt x="38" y="31"/>
                  </a:lnTo>
                  <a:lnTo>
                    <a:pt x="36" y="30"/>
                  </a:lnTo>
                  <a:lnTo>
                    <a:pt x="35" y="30"/>
                  </a:lnTo>
                  <a:lnTo>
                    <a:pt x="34" y="29"/>
                  </a:lnTo>
                  <a:lnTo>
                    <a:pt x="33" y="29"/>
                  </a:lnTo>
                  <a:lnTo>
                    <a:pt x="32" y="29"/>
                  </a:lnTo>
                  <a:lnTo>
                    <a:pt x="31" y="29"/>
                  </a:lnTo>
                  <a:lnTo>
                    <a:pt x="28" y="29"/>
                  </a:lnTo>
                  <a:lnTo>
                    <a:pt x="27" y="29"/>
                  </a:lnTo>
                  <a:lnTo>
                    <a:pt x="27" y="30"/>
                  </a:lnTo>
                  <a:lnTo>
                    <a:pt x="26" y="30"/>
                  </a:lnTo>
                  <a:lnTo>
                    <a:pt x="25" y="30"/>
                  </a:lnTo>
                  <a:lnTo>
                    <a:pt x="24" y="30"/>
                  </a:lnTo>
                  <a:lnTo>
                    <a:pt x="23" y="30"/>
                  </a:lnTo>
                  <a:lnTo>
                    <a:pt x="21" y="30"/>
                  </a:lnTo>
                  <a:lnTo>
                    <a:pt x="20" y="30"/>
                  </a:lnTo>
                  <a:lnTo>
                    <a:pt x="19" y="30"/>
                  </a:lnTo>
                  <a:lnTo>
                    <a:pt x="19" y="29"/>
                  </a:lnTo>
                  <a:lnTo>
                    <a:pt x="17" y="29"/>
                  </a:lnTo>
                  <a:lnTo>
                    <a:pt x="16" y="29"/>
                  </a:lnTo>
                  <a:lnTo>
                    <a:pt x="17" y="29"/>
                  </a:lnTo>
                  <a:lnTo>
                    <a:pt x="16" y="29"/>
                  </a:lnTo>
                  <a:lnTo>
                    <a:pt x="14" y="29"/>
                  </a:lnTo>
                  <a:lnTo>
                    <a:pt x="13" y="29"/>
                  </a:lnTo>
                  <a:lnTo>
                    <a:pt x="12" y="29"/>
                  </a:lnTo>
                  <a:lnTo>
                    <a:pt x="13" y="29"/>
                  </a:lnTo>
                  <a:lnTo>
                    <a:pt x="12" y="29"/>
                  </a:lnTo>
                  <a:lnTo>
                    <a:pt x="11" y="30"/>
                  </a:lnTo>
                  <a:lnTo>
                    <a:pt x="10" y="30"/>
                  </a:lnTo>
                  <a:lnTo>
                    <a:pt x="10" y="31"/>
                  </a:lnTo>
                  <a:lnTo>
                    <a:pt x="10" y="33"/>
                  </a:lnTo>
                  <a:lnTo>
                    <a:pt x="9" y="33"/>
                  </a:lnTo>
                  <a:lnTo>
                    <a:pt x="9" y="31"/>
                  </a:lnTo>
                  <a:lnTo>
                    <a:pt x="7" y="30"/>
                  </a:lnTo>
                  <a:lnTo>
                    <a:pt x="6" y="29"/>
                  </a:lnTo>
                  <a:lnTo>
                    <a:pt x="5" y="29"/>
                  </a:lnTo>
                  <a:lnTo>
                    <a:pt x="5" y="28"/>
                  </a:lnTo>
                  <a:lnTo>
                    <a:pt x="4" y="28"/>
                  </a:lnTo>
                  <a:lnTo>
                    <a:pt x="3" y="28"/>
                  </a:lnTo>
                  <a:lnTo>
                    <a:pt x="2" y="28"/>
                  </a:lnTo>
                  <a:lnTo>
                    <a:pt x="2" y="27"/>
                  </a:lnTo>
                  <a:lnTo>
                    <a:pt x="0" y="26"/>
                  </a:lnTo>
                  <a:lnTo>
                    <a:pt x="2" y="26"/>
                  </a:lnTo>
                  <a:lnTo>
                    <a:pt x="2" y="24"/>
                  </a:lnTo>
                  <a:lnTo>
                    <a:pt x="3" y="24"/>
                  </a:lnTo>
                  <a:lnTo>
                    <a:pt x="3" y="23"/>
                  </a:lnTo>
                  <a:lnTo>
                    <a:pt x="3" y="22"/>
                  </a:lnTo>
                  <a:lnTo>
                    <a:pt x="4" y="22"/>
                  </a:lnTo>
                  <a:lnTo>
                    <a:pt x="5" y="22"/>
                  </a:lnTo>
                  <a:lnTo>
                    <a:pt x="6" y="22"/>
                  </a:lnTo>
                  <a:lnTo>
                    <a:pt x="7" y="23"/>
                  </a:lnTo>
                  <a:lnTo>
                    <a:pt x="9" y="23"/>
                  </a:lnTo>
                  <a:lnTo>
                    <a:pt x="10" y="23"/>
                  </a:lnTo>
                  <a:lnTo>
                    <a:pt x="10" y="24"/>
                  </a:lnTo>
                  <a:lnTo>
                    <a:pt x="11" y="24"/>
                  </a:lnTo>
                  <a:lnTo>
                    <a:pt x="12" y="24"/>
                  </a:lnTo>
                  <a:lnTo>
                    <a:pt x="12" y="23"/>
                  </a:lnTo>
                  <a:lnTo>
                    <a:pt x="13" y="23"/>
                  </a:lnTo>
                  <a:lnTo>
                    <a:pt x="13" y="24"/>
                  </a:lnTo>
                  <a:lnTo>
                    <a:pt x="12" y="24"/>
                  </a:lnTo>
                  <a:lnTo>
                    <a:pt x="13" y="24"/>
                  </a:lnTo>
                  <a:lnTo>
                    <a:pt x="14" y="24"/>
                  </a:lnTo>
                  <a:lnTo>
                    <a:pt x="17" y="24"/>
                  </a:lnTo>
                  <a:lnTo>
                    <a:pt x="18" y="26"/>
                  </a:lnTo>
                  <a:lnTo>
                    <a:pt x="19" y="26"/>
                  </a:lnTo>
                  <a:lnTo>
                    <a:pt x="20" y="26"/>
                  </a:lnTo>
                  <a:lnTo>
                    <a:pt x="21" y="26"/>
                  </a:lnTo>
                  <a:lnTo>
                    <a:pt x="23" y="26"/>
                  </a:lnTo>
                  <a:lnTo>
                    <a:pt x="24" y="26"/>
                  </a:lnTo>
                  <a:lnTo>
                    <a:pt x="25" y="26"/>
                  </a:lnTo>
                  <a:lnTo>
                    <a:pt x="26" y="26"/>
                  </a:lnTo>
                  <a:lnTo>
                    <a:pt x="26" y="24"/>
                  </a:lnTo>
                  <a:lnTo>
                    <a:pt x="27" y="24"/>
                  </a:lnTo>
                  <a:lnTo>
                    <a:pt x="29" y="24"/>
                  </a:lnTo>
                  <a:lnTo>
                    <a:pt x="31" y="24"/>
                  </a:lnTo>
                  <a:lnTo>
                    <a:pt x="31" y="23"/>
                  </a:lnTo>
                  <a:lnTo>
                    <a:pt x="31" y="22"/>
                  </a:lnTo>
                  <a:lnTo>
                    <a:pt x="31" y="21"/>
                  </a:lnTo>
                  <a:lnTo>
                    <a:pt x="29" y="21"/>
                  </a:lnTo>
                  <a:lnTo>
                    <a:pt x="28" y="21"/>
                  </a:lnTo>
                  <a:lnTo>
                    <a:pt x="28" y="20"/>
                  </a:lnTo>
                  <a:lnTo>
                    <a:pt x="27" y="19"/>
                  </a:lnTo>
                  <a:lnTo>
                    <a:pt x="27" y="17"/>
                  </a:lnTo>
                  <a:lnTo>
                    <a:pt x="26" y="17"/>
                  </a:lnTo>
                  <a:lnTo>
                    <a:pt x="25" y="16"/>
                  </a:lnTo>
                  <a:lnTo>
                    <a:pt x="25" y="15"/>
                  </a:lnTo>
                  <a:lnTo>
                    <a:pt x="26" y="15"/>
                  </a:lnTo>
                  <a:lnTo>
                    <a:pt x="27" y="15"/>
                  </a:lnTo>
                  <a:lnTo>
                    <a:pt x="26" y="15"/>
                  </a:lnTo>
                  <a:lnTo>
                    <a:pt x="26" y="14"/>
                  </a:lnTo>
                  <a:lnTo>
                    <a:pt x="26" y="13"/>
                  </a:lnTo>
                  <a:lnTo>
                    <a:pt x="27" y="13"/>
                  </a:lnTo>
                  <a:lnTo>
                    <a:pt x="27" y="12"/>
                  </a:lnTo>
                  <a:lnTo>
                    <a:pt x="26" y="12"/>
                  </a:lnTo>
                  <a:lnTo>
                    <a:pt x="26" y="10"/>
                  </a:lnTo>
                  <a:lnTo>
                    <a:pt x="27" y="10"/>
                  </a:lnTo>
                  <a:lnTo>
                    <a:pt x="27" y="9"/>
                  </a:lnTo>
                  <a:lnTo>
                    <a:pt x="26" y="9"/>
                  </a:lnTo>
                  <a:lnTo>
                    <a:pt x="25" y="8"/>
                  </a:lnTo>
                  <a:lnTo>
                    <a:pt x="24" y="8"/>
                  </a:lnTo>
                  <a:lnTo>
                    <a:pt x="24" y="7"/>
                  </a:lnTo>
                  <a:lnTo>
                    <a:pt x="23" y="7"/>
                  </a:lnTo>
                  <a:lnTo>
                    <a:pt x="21" y="7"/>
                  </a:lnTo>
                  <a:lnTo>
                    <a:pt x="20" y="7"/>
                  </a:lnTo>
                  <a:lnTo>
                    <a:pt x="18" y="7"/>
                  </a:lnTo>
                  <a:lnTo>
                    <a:pt x="18" y="6"/>
                  </a:lnTo>
                  <a:lnTo>
                    <a:pt x="18" y="5"/>
                  </a:lnTo>
                  <a:lnTo>
                    <a:pt x="19" y="5"/>
                  </a:lnTo>
                  <a:lnTo>
                    <a:pt x="19" y="3"/>
                  </a:lnTo>
                  <a:lnTo>
                    <a:pt x="18" y="3"/>
                  </a:lnTo>
                  <a:lnTo>
                    <a:pt x="19" y="3"/>
                  </a:lnTo>
                  <a:lnTo>
                    <a:pt x="21" y="3"/>
                  </a:lnTo>
                  <a:lnTo>
                    <a:pt x="21" y="2"/>
                  </a:lnTo>
                  <a:lnTo>
                    <a:pt x="23" y="2"/>
                  </a:lnTo>
                  <a:lnTo>
                    <a:pt x="24" y="2"/>
                  </a:lnTo>
                  <a:lnTo>
                    <a:pt x="25" y="2"/>
                  </a:lnTo>
                  <a:lnTo>
                    <a:pt x="26" y="2"/>
                  </a:lnTo>
                  <a:lnTo>
                    <a:pt x="27" y="2"/>
                  </a:lnTo>
                  <a:close/>
                  <a:moveTo>
                    <a:pt x="27" y="0"/>
                  </a:moveTo>
                  <a:lnTo>
                    <a:pt x="28" y="1"/>
                  </a:lnTo>
                  <a:lnTo>
                    <a:pt x="29" y="1"/>
                  </a:lnTo>
                  <a:lnTo>
                    <a:pt x="28" y="1"/>
                  </a:lnTo>
                  <a:lnTo>
                    <a:pt x="27" y="1"/>
                  </a:lnTo>
                  <a:lnTo>
                    <a:pt x="26" y="1"/>
                  </a:lnTo>
                  <a:lnTo>
                    <a:pt x="25" y="0"/>
                  </a:lnTo>
                  <a:lnTo>
                    <a:pt x="26" y="0"/>
                  </a:lnTo>
                  <a:lnTo>
                    <a:pt x="27"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90" name="Freeform 904">
              <a:extLst>
                <a:ext uri="{FF2B5EF4-FFF2-40B4-BE49-F238E27FC236}">
                  <a16:creationId xmlns="" xmlns:a16="http://schemas.microsoft.com/office/drawing/2014/main" id="{9F5A11BA-8A47-4542-A1BB-36FDF71E7E93}"/>
                </a:ext>
              </a:extLst>
            </p:cNvPr>
            <p:cNvSpPr>
              <a:spLocks/>
            </p:cNvSpPr>
            <p:nvPr/>
          </p:nvSpPr>
          <p:spPr bwMode="auto">
            <a:xfrm>
              <a:off x="6322494" y="2092054"/>
              <a:ext cx="104668" cy="56163"/>
            </a:xfrm>
            <a:custGeom>
              <a:avLst/>
              <a:gdLst>
                <a:gd name="T0" fmla="*/ 74 w 82"/>
                <a:gd name="T1" fmla="*/ 2 h 44"/>
                <a:gd name="T2" fmla="*/ 75 w 82"/>
                <a:gd name="T3" fmla="*/ 6 h 44"/>
                <a:gd name="T4" fmla="*/ 78 w 82"/>
                <a:gd name="T5" fmla="*/ 8 h 44"/>
                <a:gd name="T6" fmla="*/ 82 w 82"/>
                <a:gd name="T7" fmla="*/ 8 h 44"/>
                <a:gd name="T8" fmla="*/ 80 w 82"/>
                <a:gd name="T9" fmla="*/ 12 h 44"/>
                <a:gd name="T10" fmla="*/ 76 w 82"/>
                <a:gd name="T11" fmla="*/ 13 h 44"/>
                <a:gd name="T12" fmla="*/ 75 w 82"/>
                <a:gd name="T13" fmla="*/ 14 h 44"/>
                <a:gd name="T14" fmla="*/ 73 w 82"/>
                <a:gd name="T15" fmla="*/ 16 h 44"/>
                <a:gd name="T16" fmla="*/ 71 w 82"/>
                <a:gd name="T17" fmla="*/ 20 h 44"/>
                <a:gd name="T18" fmla="*/ 70 w 82"/>
                <a:gd name="T19" fmla="*/ 23 h 44"/>
                <a:gd name="T20" fmla="*/ 69 w 82"/>
                <a:gd name="T21" fmla="*/ 26 h 44"/>
                <a:gd name="T22" fmla="*/ 67 w 82"/>
                <a:gd name="T23" fmla="*/ 29 h 44"/>
                <a:gd name="T24" fmla="*/ 64 w 82"/>
                <a:gd name="T25" fmla="*/ 31 h 44"/>
                <a:gd name="T26" fmla="*/ 63 w 82"/>
                <a:gd name="T27" fmla="*/ 35 h 44"/>
                <a:gd name="T28" fmla="*/ 60 w 82"/>
                <a:gd name="T29" fmla="*/ 36 h 44"/>
                <a:gd name="T30" fmla="*/ 56 w 82"/>
                <a:gd name="T31" fmla="*/ 38 h 44"/>
                <a:gd name="T32" fmla="*/ 53 w 82"/>
                <a:gd name="T33" fmla="*/ 38 h 44"/>
                <a:gd name="T34" fmla="*/ 49 w 82"/>
                <a:gd name="T35" fmla="*/ 38 h 44"/>
                <a:gd name="T36" fmla="*/ 46 w 82"/>
                <a:gd name="T37" fmla="*/ 37 h 44"/>
                <a:gd name="T38" fmla="*/ 42 w 82"/>
                <a:gd name="T39" fmla="*/ 38 h 44"/>
                <a:gd name="T40" fmla="*/ 40 w 82"/>
                <a:gd name="T41" fmla="*/ 41 h 44"/>
                <a:gd name="T42" fmla="*/ 38 w 82"/>
                <a:gd name="T43" fmla="*/ 41 h 44"/>
                <a:gd name="T44" fmla="*/ 36 w 82"/>
                <a:gd name="T45" fmla="*/ 41 h 44"/>
                <a:gd name="T46" fmla="*/ 32 w 82"/>
                <a:gd name="T47" fmla="*/ 43 h 44"/>
                <a:gd name="T48" fmla="*/ 28 w 82"/>
                <a:gd name="T49" fmla="*/ 44 h 44"/>
                <a:gd name="T50" fmla="*/ 26 w 82"/>
                <a:gd name="T51" fmla="*/ 44 h 44"/>
                <a:gd name="T52" fmla="*/ 24 w 82"/>
                <a:gd name="T53" fmla="*/ 43 h 44"/>
                <a:gd name="T54" fmla="*/ 20 w 82"/>
                <a:gd name="T55" fmla="*/ 42 h 44"/>
                <a:gd name="T56" fmla="*/ 17 w 82"/>
                <a:gd name="T57" fmla="*/ 41 h 44"/>
                <a:gd name="T58" fmla="*/ 16 w 82"/>
                <a:gd name="T59" fmla="*/ 40 h 44"/>
                <a:gd name="T60" fmla="*/ 13 w 82"/>
                <a:gd name="T61" fmla="*/ 37 h 44"/>
                <a:gd name="T62" fmla="*/ 10 w 82"/>
                <a:gd name="T63" fmla="*/ 35 h 44"/>
                <a:gd name="T64" fmla="*/ 9 w 82"/>
                <a:gd name="T65" fmla="*/ 34 h 44"/>
                <a:gd name="T66" fmla="*/ 5 w 82"/>
                <a:gd name="T67" fmla="*/ 31 h 44"/>
                <a:gd name="T68" fmla="*/ 3 w 82"/>
                <a:gd name="T69" fmla="*/ 29 h 44"/>
                <a:gd name="T70" fmla="*/ 0 w 82"/>
                <a:gd name="T71" fmla="*/ 27 h 44"/>
                <a:gd name="T72" fmla="*/ 3 w 82"/>
                <a:gd name="T73" fmla="*/ 24 h 44"/>
                <a:gd name="T74" fmla="*/ 5 w 82"/>
                <a:gd name="T75" fmla="*/ 24 h 44"/>
                <a:gd name="T76" fmla="*/ 5 w 82"/>
                <a:gd name="T77" fmla="*/ 22 h 44"/>
                <a:gd name="T78" fmla="*/ 4 w 82"/>
                <a:gd name="T79" fmla="*/ 19 h 44"/>
                <a:gd name="T80" fmla="*/ 6 w 82"/>
                <a:gd name="T81" fmla="*/ 15 h 44"/>
                <a:gd name="T82" fmla="*/ 3 w 82"/>
                <a:gd name="T83" fmla="*/ 14 h 44"/>
                <a:gd name="T84" fmla="*/ 6 w 82"/>
                <a:gd name="T85" fmla="*/ 14 h 44"/>
                <a:gd name="T86" fmla="*/ 11 w 82"/>
                <a:gd name="T87" fmla="*/ 14 h 44"/>
                <a:gd name="T88" fmla="*/ 11 w 82"/>
                <a:gd name="T89" fmla="*/ 12 h 44"/>
                <a:gd name="T90" fmla="*/ 13 w 82"/>
                <a:gd name="T91" fmla="*/ 9 h 44"/>
                <a:gd name="T92" fmla="*/ 17 w 82"/>
                <a:gd name="T93" fmla="*/ 12 h 44"/>
                <a:gd name="T94" fmla="*/ 20 w 82"/>
                <a:gd name="T95" fmla="*/ 13 h 44"/>
                <a:gd name="T96" fmla="*/ 26 w 82"/>
                <a:gd name="T97" fmla="*/ 13 h 44"/>
                <a:gd name="T98" fmla="*/ 32 w 82"/>
                <a:gd name="T99" fmla="*/ 10 h 44"/>
                <a:gd name="T100" fmla="*/ 32 w 82"/>
                <a:gd name="T101" fmla="*/ 8 h 44"/>
                <a:gd name="T102" fmla="*/ 36 w 82"/>
                <a:gd name="T103" fmla="*/ 8 h 44"/>
                <a:gd name="T104" fmla="*/ 40 w 82"/>
                <a:gd name="T105" fmla="*/ 6 h 44"/>
                <a:gd name="T106" fmla="*/ 43 w 82"/>
                <a:gd name="T107" fmla="*/ 7 h 44"/>
                <a:gd name="T108" fmla="*/ 47 w 82"/>
                <a:gd name="T109" fmla="*/ 6 h 44"/>
                <a:gd name="T110" fmla="*/ 50 w 82"/>
                <a:gd name="T111" fmla="*/ 5 h 44"/>
                <a:gd name="T112" fmla="*/ 53 w 82"/>
                <a:gd name="T113" fmla="*/ 1 h 44"/>
                <a:gd name="T114" fmla="*/ 57 w 82"/>
                <a:gd name="T115" fmla="*/ 1 h 44"/>
                <a:gd name="T116" fmla="*/ 62 w 82"/>
                <a:gd name="T117" fmla="*/ 1 h 44"/>
                <a:gd name="T118" fmla="*/ 66 w 82"/>
                <a:gd name="T119" fmla="*/ 2 h 44"/>
                <a:gd name="T120" fmla="*/ 70 w 82"/>
                <a:gd name="T121"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 h="44">
                  <a:moveTo>
                    <a:pt x="71" y="3"/>
                  </a:moveTo>
                  <a:lnTo>
                    <a:pt x="73" y="3"/>
                  </a:lnTo>
                  <a:lnTo>
                    <a:pt x="73" y="2"/>
                  </a:lnTo>
                  <a:lnTo>
                    <a:pt x="74" y="2"/>
                  </a:lnTo>
                  <a:lnTo>
                    <a:pt x="74" y="3"/>
                  </a:lnTo>
                  <a:lnTo>
                    <a:pt x="74" y="5"/>
                  </a:lnTo>
                  <a:lnTo>
                    <a:pt x="75" y="5"/>
                  </a:lnTo>
                  <a:lnTo>
                    <a:pt x="75" y="6"/>
                  </a:lnTo>
                  <a:lnTo>
                    <a:pt x="76" y="6"/>
                  </a:lnTo>
                  <a:lnTo>
                    <a:pt x="77" y="7"/>
                  </a:lnTo>
                  <a:lnTo>
                    <a:pt x="78" y="7"/>
                  </a:lnTo>
                  <a:lnTo>
                    <a:pt x="78" y="8"/>
                  </a:lnTo>
                  <a:lnTo>
                    <a:pt x="80" y="8"/>
                  </a:lnTo>
                  <a:lnTo>
                    <a:pt x="80" y="7"/>
                  </a:lnTo>
                  <a:lnTo>
                    <a:pt x="81" y="8"/>
                  </a:lnTo>
                  <a:lnTo>
                    <a:pt x="82" y="8"/>
                  </a:lnTo>
                  <a:lnTo>
                    <a:pt x="82" y="9"/>
                  </a:lnTo>
                  <a:lnTo>
                    <a:pt x="82" y="10"/>
                  </a:lnTo>
                  <a:lnTo>
                    <a:pt x="81" y="12"/>
                  </a:lnTo>
                  <a:lnTo>
                    <a:pt x="80" y="12"/>
                  </a:lnTo>
                  <a:lnTo>
                    <a:pt x="80" y="13"/>
                  </a:lnTo>
                  <a:lnTo>
                    <a:pt x="78" y="13"/>
                  </a:lnTo>
                  <a:lnTo>
                    <a:pt x="77" y="13"/>
                  </a:lnTo>
                  <a:lnTo>
                    <a:pt x="76" y="13"/>
                  </a:lnTo>
                  <a:lnTo>
                    <a:pt x="76" y="14"/>
                  </a:lnTo>
                  <a:lnTo>
                    <a:pt x="76" y="13"/>
                  </a:lnTo>
                  <a:lnTo>
                    <a:pt x="75" y="13"/>
                  </a:lnTo>
                  <a:lnTo>
                    <a:pt x="75" y="14"/>
                  </a:lnTo>
                  <a:lnTo>
                    <a:pt x="74" y="14"/>
                  </a:lnTo>
                  <a:lnTo>
                    <a:pt x="74" y="15"/>
                  </a:lnTo>
                  <a:lnTo>
                    <a:pt x="74" y="16"/>
                  </a:lnTo>
                  <a:lnTo>
                    <a:pt x="73" y="16"/>
                  </a:lnTo>
                  <a:lnTo>
                    <a:pt x="71" y="17"/>
                  </a:lnTo>
                  <a:lnTo>
                    <a:pt x="73" y="19"/>
                  </a:lnTo>
                  <a:lnTo>
                    <a:pt x="71" y="19"/>
                  </a:lnTo>
                  <a:lnTo>
                    <a:pt x="71" y="20"/>
                  </a:lnTo>
                  <a:lnTo>
                    <a:pt x="70" y="20"/>
                  </a:lnTo>
                  <a:lnTo>
                    <a:pt x="70" y="21"/>
                  </a:lnTo>
                  <a:lnTo>
                    <a:pt x="70" y="22"/>
                  </a:lnTo>
                  <a:lnTo>
                    <a:pt x="70" y="23"/>
                  </a:lnTo>
                  <a:lnTo>
                    <a:pt x="69" y="23"/>
                  </a:lnTo>
                  <a:lnTo>
                    <a:pt x="68" y="24"/>
                  </a:lnTo>
                  <a:lnTo>
                    <a:pt x="69" y="24"/>
                  </a:lnTo>
                  <a:lnTo>
                    <a:pt x="69" y="26"/>
                  </a:lnTo>
                  <a:lnTo>
                    <a:pt x="68" y="26"/>
                  </a:lnTo>
                  <a:lnTo>
                    <a:pt x="68" y="27"/>
                  </a:lnTo>
                  <a:lnTo>
                    <a:pt x="67" y="28"/>
                  </a:lnTo>
                  <a:lnTo>
                    <a:pt x="67" y="29"/>
                  </a:lnTo>
                  <a:lnTo>
                    <a:pt x="67" y="30"/>
                  </a:lnTo>
                  <a:lnTo>
                    <a:pt x="66" y="30"/>
                  </a:lnTo>
                  <a:lnTo>
                    <a:pt x="64" y="30"/>
                  </a:lnTo>
                  <a:lnTo>
                    <a:pt x="64" y="31"/>
                  </a:lnTo>
                  <a:lnTo>
                    <a:pt x="64" y="33"/>
                  </a:lnTo>
                  <a:lnTo>
                    <a:pt x="64" y="34"/>
                  </a:lnTo>
                  <a:lnTo>
                    <a:pt x="63" y="34"/>
                  </a:lnTo>
                  <a:lnTo>
                    <a:pt x="63" y="35"/>
                  </a:lnTo>
                  <a:lnTo>
                    <a:pt x="63" y="36"/>
                  </a:lnTo>
                  <a:lnTo>
                    <a:pt x="62" y="36"/>
                  </a:lnTo>
                  <a:lnTo>
                    <a:pt x="61" y="36"/>
                  </a:lnTo>
                  <a:lnTo>
                    <a:pt x="60" y="36"/>
                  </a:lnTo>
                  <a:lnTo>
                    <a:pt x="59" y="36"/>
                  </a:lnTo>
                  <a:lnTo>
                    <a:pt x="59" y="37"/>
                  </a:lnTo>
                  <a:lnTo>
                    <a:pt x="57" y="38"/>
                  </a:lnTo>
                  <a:lnTo>
                    <a:pt x="56" y="38"/>
                  </a:lnTo>
                  <a:lnTo>
                    <a:pt x="56" y="37"/>
                  </a:lnTo>
                  <a:lnTo>
                    <a:pt x="55" y="37"/>
                  </a:lnTo>
                  <a:lnTo>
                    <a:pt x="55" y="38"/>
                  </a:lnTo>
                  <a:lnTo>
                    <a:pt x="53" y="38"/>
                  </a:lnTo>
                  <a:lnTo>
                    <a:pt x="52" y="38"/>
                  </a:lnTo>
                  <a:lnTo>
                    <a:pt x="50" y="37"/>
                  </a:lnTo>
                  <a:lnTo>
                    <a:pt x="50" y="38"/>
                  </a:lnTo>
                  <a:lnTo>
                    <a:pt x="49" y="38"/>
                  </a:lnTo>
                  <a:lnTo>
                    <a:pt x="49" y="37"/>
                  </a:lnTo>
                  <a:lnTo>
                    <a:pt x="48" y="37"/>
                  </a:lnTo>
                  <a:lnTo>
                    <a:pt x="47" y="38"/>
                  </a:lnTo>
                  <a:lnTo>
                    <a:pt x="46" y="37"/>
                  </a:lnTo>
                  <a:lnTo>
                    <a:pt x="45" y="37"/>
                  </a:lnTo>
                  <a:lnTo>
                    <a:pt x="43" y="37"/>
                  </a:lnTo>
                  <a:lnTo>
                    <a:pt x="43" y="38"/>
                  </a:lnTo>
                  <a:lnTo>
                    <a:pt x="42" y="38"/>
                  </a:lnTo>
                  <a:lnTo>
                    <a:pt x="42" y="40"/>
                  </a:lnTo>
                  <a:lnTo>
                    <a:pt x="41" y="40"/>
                  </a:lnTo>
                  <a:lnTo>
                    <a:pt x="41" y="41"/>
                  </a:lnTo>
                  <a:lnTo>
                    <a:pt x="40" y="41"/>
                  </a:lnTo>
                  <a:lnTo>
                    <a:pt x="39" y="41"/>
                  </a:lnTo>
                  <a:lnTo>
                    <a:pt x="39" y="40"/>
                  </a:lnTo>
                  <a:lnTo>
                    <a:pt x="38" y="40"/>
                  </a:lnTo>
                  <a:lnTo>
                    <a:pt x="38" y="41"/>
                  </a:lnTo>
                  <a:lnTo>
                    <a:pt x="36" y="41"/>
                  </a:lnTo>
                  <a:lnTo>
                    <a:pt x="38" y="41"/>
                  </a:lnTo>
                  <a:lnTo>
                    <a:pt x="38" y="42"/>
                  </a:lnTo>
                  <a:lnTo>
                    <a:pt x="36" y="41"/>
                  </a:lnTo>
                  <a:lnTo>
                    <a:pt x="35" y="42"/>
                  </a:lnTo>
                  <a:lnTo>
                    <a:pt x="34" y="42"/>
                  </a:lnTo>
                  <a:lnTo>
                    <a:pt x="33" y="42"/>
                  </a:lnTo>
                  <a:lnTo>
                    <a:pt x="32" y="43"/>
                  </a:lnTo>
                  <a:lnTo>
                    <a:pt x="31" y="43"/>
                  </a:lnTo>
                  <a:lnTo>
                    <a:pt x="31" y="44"/>
                  </a:lnTo>
                  <a:lnTo>
                    <a:pt x="29" y="44"/>
                  </a:lnTo>
                  <a:lnTo>
                    <a:pt x="28" y="44"/>
                  </a:lnTo>
                  <a:lnTo>
                    <a:pt x="28" y="43"/>
                  </a:lnTo>
                  <a:lnTo>
                    <a:pt x="27" y="43"/>
                  </a:lnTo>
                  <a:lnTo>
                    <a:pt x="26" y="43"/>
                  </a:lnTo>
                  <a:lnTo>
                    <a:pt x="26" y="44"/>
                  </a:lnTo>
                  <a:lnTo>
                    <a:pt x="25" y="43"/>
                  </a:lnTo>
                  <a:lnTo>
                    <a:pt x="24" y="43"/>
                  </a:lnTo>
                  <a:lnTo>
                    <a:pt x="24" y="44"/>
                  </a:lnTo>
                  <a:lnTo>
                    <a:pt x="24" y="43"/>
                  </a:lnTo>
                  <a:lnTo>
                    <a:pt x="23" y="43"/>
                  </a:lnTo>
                  <a:lnTo>
                    <a:pt x="21" y="43"/>
                  </a:lnTo>
                  <a:lnTo>
                    <a:pt x="20" y="43"/>
                  </a:lnTo>
                  <a:lnTo>
                    <a:pt x="20" y="42"/>
                  </a:lnTo>
                  <a:lnTo>
                    <a:pt x="20" y="41"/>
                  </a:lnTo>
                  <a:lnTo>
                    <a:pt x="19" y="41"/>
                  </a:lnTo>
                  <a:lnTo>
                    <a:pt x="18" y="41"/>
                  </a:lnTo>
                  <a:lnTo>
                    <a:pt x="17" y="41"/>
                  </a:lnTo>
                  <a:lnTo>
                    <a:pt x="16" y="41"/>
                  </a:lnTo>
                  <a:lnTo>
                    <a:pt x="17" y="41"/>
                  </a:lnTo>
                  <a:lnTo>
                    <a:pt x="17" y="40"/>
                  </a:lnTo>
                  <a:lnTo>
                    <a:pt x="16" y="40"/>
                  </a:lnTo>
                  <a:lnTo>
                    <a:pt x="16" y="38"/>
                  </a:lnTo>
                  <a:lnTo>
                    <a:pt x="14" y="38"/>
                  </a:lnTo>
                  <a:lnTo>
                    <a:pt x="13" y="38"/>
                  </a:lnTo>
                  <a:lnTo>
                    <a:pt x="13" y="37"/>
                  </a:lnTo>
                  <a:lnTo>
                    <a:pt x="12" y="37"/>
                  </a:lnTo>
                  <a:lnTo>
                    <a:pt x="11" y="36"/>
                  </a:lnTo>
                  <a:lnTo>
                    <a:pt x="11" y="35"/>
                  </a:lnTo>
                  <a:lnTo>
                    <a:pt x="10" y="35"/>
                  </a:lnTo>
                  <a:lnTo>
                    <a:pt x="10" y="34"/>
                  </a:lnTo>
                  <a:lnTo>
                    <a:pt x="10" y="35"/>
                  </a:lnTo>
                  <a:lnTo>
                    <a:pt x="10" y="34"/>
                  </a:lnTo>
                  <a:lnTo>
                    <a:pt x="9" y="34"/>
                  </a:lnTo>
                  <a:lnTo>
                    <a:pt x="7" y="34"/>
                  </a:lnTo>
                  <a:lnTo>
                    <a:pt x="7" y="33"/>
                  </a:lnTo>
                  <a:lnTo>
                    <a:pt x="6" y="33"/>
                  </a:lnTo>
                  <a:lnTo>
                    <a:pt x="5" y="31"/>
                  </a:lnTo>
                  <a:lnTo>
                    <a:pt x="5" y="30"/>
                  </a:lnTo>
                  <a:lnTo>
                    <a:pt x="4" y="30"/>
                  </a:lnTo>
                  <a:lnTo>
                    <a:pt x="4" y="29"/>
                  </a:lnTo>
                  <a:lnTo>
                    <a:pt x="3" y="29"/>
                  </a:lnTo>
                  <a:lnTo>
                    <a:pt x="3" y="28"/>
                  </a:lnTo>
                  <a:lnTo>
                    <a:pt x="3" y="27"/>
                  </a:lnTo>
                  <a:lnTo>
                    <a:pt x="2" y="27"/>
                  </a:lnTo>
                  <a:lnTo>
                    <a:pt x="0" y="27"/>
                  </a:lnTo>
                  <a:lnTo>
                    <a:pt x="0" y="26"/>
                  </a:lnTo>
                  <a:lnTo>
                    <a:pt x="2" y="26"/>
                  </a:lnTo>
                  <a:lnTo>
                    <a:pt x="2" y="24"/>
                  </a:lnTo>
                  <a:lnTo>
                    <a:pt x="3" y="24"/>
                  </a:lnTo>
                  <a:lnTo>
                    <a:pt x="4" y="24"/>
                  </a:lnTo>
                  <a:lnTo>
                    <a:pt x="5" y="24"/>
                  </a:lnTo>
                  <a:lnTo>
                    <a:pt x="4" y="24"/>
                  </a:lnTo>
                  <a:lnTo>
                    <a:pt x="5" y="24"/>
                  </a:lnTo>
                  <a:lnTo>
                    <a:pt x="5" y="23"/>
                  </a:lnTo>
                  <a:lnTo>
                    <a:pt x="4" y="23"/>
                  </a:lnTo>
                  <a:lnTo>
                    <a:pt x="5" y="23"/>
                  </a:lnTo>
                  <a:lnTo>
                    <a:pt x="5" y="22"/>
                  </a:lnTo>
                  <a:lnTo>
                    <a:pt x="4" y="22"/>
                  </a:lnTo>
                  <a:lnTo>
                    <a:pt x="4" y="21"/>
                  </a:lnTo>
                  <a:lnTo>
                    <a:pt x="4" y="20"/>
                  </a:lnTo>
                  <a:lnTo>
                    <a:pt x="4" y="19"/>
                  </a:lnTo>
                  <a:lnTo>
                    <a:pt x="5" y="19"/>
                  </a:lnTo>
                  <a:lnTo>
                    <a:pt x="6" y="17"/>
                  </a:lnTo>
                  <a:lnTo>
                    <a:pt x="6" y="16"/>
                  </a:lnTo>
                  <a:lnTo>
                    <a:pt x="6" y="15"/>
                  </a:lnTo>
                  <a:lnTo>
                    <a:pt x="5" y="15"/>
                  </a:lnTo>
                  <a:lnTo>
                    <a:pt x="4" y="15"/>
                  </a:lnTo>
                  <a:lnTo>
                    <a:pt x="3" y="15"/>
                  </a:lnTo>
                  <a:lnTo>
                    <a:pt x="3" y="14"/>
                  </a:lnTo>
                  <a:lnTo>
                    <a:pt x="4" y="14"/>
                  </a:lnTo>
                  <a:lnTo>
                    <a:pt x="4" y="13"/>
                  </a:lnTo>
                  <a:lnTo>
                    <a:pt x="5" y="13"/>
                  </a:lnTo>
                  <a:lnTo>
                    <a:pt x="6" y="14"/>
                  </a:lnTo>
                  <a:lnTo>
                    <a:pt x="7" y="14"/>
                  </a:lnTo>
                  <a:lnTo>
                    <a:pt x="9" y="14"/>
                  </a:lnTo>
                  <a:lnTo>
                    <a:pt x="10" y="14"/>
                  </a:lnTo>
                  <a:lnTo>
                    <a:pt x="11" y="14"/>
                  </a:lnTo>
                  <a:lnTo>
                    <a:pt x="11" y="13"/>
                  </a:lnTo>
                  <a:lnTo>
                    <a:pt x="11" y="12"/>
                  </a:lnTo>
                  <a:lnTo>
                    <a:pt x="10" y="12"/>
                  </a:lnTo>
                  <a:lnTo>
                    <a:pt x="11" y="12"/>
                  </a:lnTo>
                  <a:lnTo>
                    <a:pt x="11" y="10"/>
                  </a:lnTo>
                  <a:lnTo>
                    <a:pt x="11" y="9"/>
                  </a:lnTo>
                  <a:lnTo>
                    <a:pt x="12" y="9"/>
                  </a:lnTo>
                  <a:lnTo>
                    <a:pt x="13" y="9"/>
                  </a:lnTo>
                  <a:lnTo>
                    <a:pt x="14" y="9"/>
                  </a:lnTo>
                  <a:lnTo>
                    <a:pt x="16" y="10"/>
                  </a:lnTo>
                  <a:lnTo>
                    <a:pt x="16" y="12"/>
                  </a:lnTo>
                  <a:lnTo>
                    <a:pt x="17" y="12"/>
                  </a:lnTo>
                  <a:lnTo>
                    <a:pt x="18" y="12"/>
                  </a:lnTo>
                  <a:lnTo>
                    <a:pt x="18" y="13"/>
                  </a:lnTo>
                  <a:lnTo>
                    <a:pt x="19" y="13"/>
                  </a:lnTo>
                  <a:lnTo>
                    <a:pt x="20" y="13"/>
                  </a:lnTo>
                  <a:lnTo>
                    <a:pt x="21" y="13"/>
                  </a:lnTo>
                  <a:lnTo>
                    <a:pt x="24" y="13"/>
                  </a:lnTo>
                  <a:lnTo>
                    <a:pt x="25" y="13"/>
                  </a:lnTo>
                  <a:lnTo>
                    <a:pt x="26" y="13"/>
                  </a:lnTo>
                  <a:lnTo>
                    <a:pt x="29" y="13"/>
                  </a:lnTo>
                  <a:lnTo>
                    <a:pt x="31" y="13"/>
                  </a:lnTo>
                  <a:lnTo>
                    <a:pt x="32" y="12"/>
                  </a:lnTo>
                  <a:lnTo>
                    <a:pt x="32" y="10"/>
                  </a:lnTo>
                  <a:lnTo>
                    <a:pt x="32" y="9"/>
                  </a:lnTo>
                  <a:lnTo>
                    <a:pt x="31" y="9"/>
                  </a:lnTo>
                  <a:lnTo>
                    <a:pt x="32" y="9"/>
                  </a:lnTo>
                  <a:lnTo>
                    <a:pt x="32" y="8"/>
                  </a:lnTo>
                  <a:lnTo>
                    <a:pt x="33" y="8"/>
                  </a:lnTo>
                  <a:lnTo>
                    <a:pt x="34" y="8"/>
                  </a:lnTo>
                  <a:lnTo>
                    <a:pt x="35" y="8"/>
                  </a:lnTo>
                  <a:lnTo>
                    <a:pt x="36" y="8"/>
                  </a:lnTo>
                  <a:lnTo>
                    <a:pt x="38" y="8"/>
                  </a:lnTo>
                  <a:lnTo>
                    <a:pt x="39" y="8"/>
                  </a:lnTo>
                  <a:lnTo>
                    <a:pt x="40" y="7"/>
                  </a:lnTo>
                  <a:lnTo>
                    <a:pt x="40" y="6"/>
                  </a:lnTo>
                  <a:lnTo>
                    <a:pt x="41" y="6"/>
                  </a:lnTo>
                  <a:lnTo>
                    <a:pt x="42" y="6"/>
                  </a:lnTo>
                  <a:lnTo>
                    <a:pt x="43" y="6"/>
                  </a:lnTo>
                  <a:lnTo>
                    <a:pt x="43" y="7"/>
                  </a:lnTo>
                  <a:lnTo>
                    <a:pt x="45" y="7"/>
                  </a:lnTo>
                  <a:lnTo>
                    <a:pt x="46" y="7"/>
                  </a:lnTo>
                  <a:lnTo>
                    <a:pt x="47" y="7"/>
                  </a:lnTo>
                  <a:lnTo>
                    <a:pt x="47" y="6"/>
                  </a:lnTo>
                  <a:lnTo>
                    <a:pt x="48" y="6"/>
                  </a:lnTo>
                  <a:lnTo>
                    <a:pt x="49" y="5"/>
                  </a:lnTo>
                  <a:lnTo>
                    <a:pt x="49" y="6"/>
                  </a:lnTo>
                  <a:lnTo>
                    <a:pt x="50" y="5"/>
                  </a:lnTo>
                  <a:lnTo>
                    <a:pt x="50" y="2"/>
                  </a:lnTo>
                  <a:lnTo>
                    <a:pt x="52" y="2"/>
                  </a:lnTo>
                  <a:lnTo>
                    <a:pt x="52" y="1"/>
                  </a:lnTo>
                  <a:lnTo>
                    <a:pt x="53" y="1"/>
                  </a:lnTo>
                  <a:lnTo>
                    <a:pt x="55" y="0"/>
                  </a:lnTo>
                  <a:lnTo>
                    <a:pt x="55" y="1"/>
                  </a:lnTo>
                  <a:lnTo>
                    <a:pt x="56" y="1"/>
                  </a:lnTo>
                  <a:lnTo>
                    <a:pt x="57" y="1"/>
                  </a:lnTo>
                  <a:lnTo>
                    <a:pt x="59" y="1"/>
                  </a:lnTo>
                  <a:lnTo>
                    <a:pt x="60" y="1"/>
                  </a:lnTo>
                  <a:lnTo>
                    <a:pt x="61" y="1"/>
                  </a:lnTo>
                  <a:lnTo>
                    <a:pt x="62" y="1"/>
                  </a:lnTo>
                  <a:lnTo>
                    <a:pt x="63" y="1"/>
                  </a:lnTo>
                  <a:lnTo>
                    <a:pt x="64" y="1"/>
                  </a:lnTo>
                  <a:lnTo>
                    <a:pt x="66" y="1"/>
                  </a:lnTo>
                  <a:lnTo>
                    <a:pt x="66" y="2"/>
                  </a:lnTo>
                  <a:lnTo>
                    <a:pt x="67" y="3"/>
                  </a:lnTo>
                  <a:lnTo>
                    <a:pt x="68" y="5"/>
                  </a:lnTo>
                  <a:lnTo>
                    <a:pt x="69" y="3"/>
                  </a:lnTo>
                  <a:lnTo>
                    <a:pt x="70" y="3"/>
                  </a:lnTo>
                  <a:lnTo>
                    <a:pt x="71" y="3"/>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91" name="Freeform 905">
              <a:extLst>
                <a:ext uri="{FF2B5EF4-FFF2-40B4-BE49-F238E27FC236}">
                  <a16:creationId xmlns="" xmlns:a16="http://schemas.microsoft.com/office/drawing/2014/main" id="{D91546EF-CDB4-4D8D-9294-6568C7F967EF}"/>
                </a:ext>
              </a:extLst>
            </p:cNvPr>
            <p:cNvSpPr>
              <a:spLocks noEditPoints="1"/>
            </p:cNvSpPr>
            <p:nvPr/>
          </p:nvSpPr>
          <p:spPr bwMode="auto">
            <a:xfrm>
              <a:off x="7757209" y="2951097"/>
              <a:ext cx="820750" cy="340809"/>
            </a:xfrm>
            <a:custGeom>
              <a:avLst/>
              <a:gdLst>
                <a:gd name="T0" fmla="*/ 331 w 643"/>
                <a:gd name="T1" fmla="*/ 243 h 267"/>
                <a:gd name="T2" fmla="*/ 340 w 643"/>
                <a:gd name="T3" fmla="*/ 232 h 267"/>
                <a:gd name="T4" fmla="*/ 300 w 643"/>
                <a:gd name="T5" fmla="*/ 225 h 267"/>
                <a:gd name="T6" fmla="*/ 333 w 643"/>
                <a:gd name="T7" fmla="*/ 224 h 267"/>
                <a:gd name="T8" fmla="*/ 318 w 643"/>
                <a:gd name="T9" fmla="*/ 234 h 267"/>
                <a:gd name="T10" fmla="*/ 384 w 643"/>
                <a:gd name="T11" fmla="*/ 227 h 267"/>
                <a:gd name="T12" fmla="*/ 380 w 643"/>
                <a:gd name="T13" fmla="*/ 229 h 267"/>
                <a:gd name="T14" fmla="*/ 440 w 643"/>
                <a:gd name="T15" fmla="*/ 216 h 267"/>
                <a:gd name="T16" fmla="*/ 371 w 643"/>
                <a:gd name="T17" fmla="*/ 210 h 267"/>
                <a:gd name="T18" fmla="*/ 357 w 643"/>
                <a:gd name="T19" fmla="*/ 206 h 267"/>
                <a:gd name="T20" fmla="*/ 551 w 643"/>
                <a:gd name="T21" fmla="*/ 196 h 267"/>
                <a:gd name="T22" fmla="*/ 189 w 643"/>
                <a:gd name="T23" fmla="*/ 201 h 267"/>
                <a:gd name="T24" fmla="*/ 268 w 643"/>
                <a:gd name="T25" fmla="*/ 230 h 267"/>
                <a:gd name="T26" fmla="*/ 170 w 643"/>
                <a:gd name="T27" fmla="*/ 212 h 267"/>
                <a:gd name="T28" fmla="*/ 246 w 643"/>
                <a:gd name="T29" fmla="*/ 185 h 267"/>
                <a:gd name="T30" fmla="*/ 551 w 643"/>
                <a:gd name="T31" fmla="*/ 180 h 267"/>
                <a:gd name="T32" fmla="*/ 387 w 643"/>
                <a:gd name="T33" fmla="*/ 170 h 267"/>
                <a:gd name="T34" fmla="*/ 395 w 643"/>
                <a:gd name="T35" fmla="*/ 157 h 267"/>
                <a:gd name="T36" fmla="*/ 455 w 643"/>
                <a:gd name="T37" fmla="*/ 147 h 267"/>
                <a:gd name="T38" fmla="*/ 165 w 643"/>
                <a:gd name="T39" fmla="*/ 141 h 267"/>
                <a:gd name="T40" fmla="*/ 465 w 643"/>
                <a:gd name="T41" fmla="*/ 139 h 267"/>
                <a:gd name="T42" fmla="*/ 67 w 643"/>
                <a:gd name="T43" fmla="*/ 127 h 267"/>
                <a:gd name="T44" fmla="*/ 550 w 643"/>
                <a:gd name="T45" fmla="*/ 121 h 267"/>
                <a:gd name="T46" fmla="*/ 579 w 643"/>
                <a:gd name="T47" fmla="*/ 124 h 267"/>
                <a:gd name="T48" fmla="*/ 152 w 643"/>
                <a:gd name="T49" fmla="*/ 121 h 267"/>
                <a:gd name="T50" fmla="*/ 396 w 643"/>
                <a:gd name="T51" fmla="*/ 119 h 267"/>
                <a:gd name="T52" fmla="*/ 56 w 643"/>
                <a:gd name="T53" fmla="*/ 108 h 267"/>
                <a:gd name="T54" fmla="*/ 496 w 643"/>
                <a:gd name="T55" fmla="*/ 101 h 267"/>
                <a:gd name="T56" fmla="*/ 570 w 643"/>
                <a:gd name="T57" fmla="*/ 143 h 267"/>
                <a:gd name="T58" fmla="*/ 637 w 643"/>
                <a:gd name="T59" fmla="*/ 201 h 267"/>
                <a:gd name="T60" fmla="*/ 611 w 643"/>
                <a:gd name="T61" fmla="*/ 204 h 267"/>
                <a:gd name="T62" fmla="*/ 554 w 643"/>
                <a:gd name="T63" fmla="*/ 156 h 267"/>
                <a:gd name="T64" fmla="*/ 525 w 643"/>
                <a:gd name="T65" fmla="*/ 146 h 267"/>
                <a:gd name="T66" fmla="*/ 530 w 643"/>
                <a:gd name="T67" fmla="*/ 129 h 267"/>
                <a:gd name="T68" fmla="*/ 376 w 643"/>
                <a:gd name="T69" fmla="*/ 100 h 267"/>
                <a:gd name="T70" fmla="*/ 373 w 643"/>
                <a:gd name="T71" fmla="*/ 97 h 267"/>
                <a:gd name="T72" fmla="*/ 140 w 643"/>
                <a:gd name="T73" fmla="*/ 99 h 267"/>
                <a:gd name="T74" fmla="*/ 116 w 643"/>
                <a:gd name="T75" fmla="*/ 82 h 267"/>
                <a:gd name="T76" fmla="*/ 115 w 643"/>
                <a:gd name="T77" fmla="*/ 82 h 267"/>
                <a:gd name="T78" fmla="*/ 37 w 643"/>
                <a:gd name="T79" fmla="*/ 70 h 267"/>
                <a:gd name="T80" fmla="*/ 407 w 643"/>
                <a:gd name="T81" fmla="*/ 87 h 267"/>
                <a:gd name="T82" fmla="*/ 381 w 643"/>
                <a:gd name="T83" fmla="*/ 106 h 267"/>
                <a:gd name="T84" fmla="*/ 381 w 643"/>
                <a:gd name="T85" fmla="*/ 148 h 267"/>
                <a:gd name="T86" fmla="*/ 354 w 643"/>
                <a:gd name="T87" fmla="*/ 140 h 267"/>
                <a:gd name="T88" fmla="*/ 333 w 643"/>
                <a:gd name="T89" fmla="*/ 147 h 267"/>
                <a:gd name="T90" fmla="*/ 362 w 643"/>
                <a:gd name="T91" fmla="*/ 77 h 267"/>
                <a:gd name="T92" fmla="*/ 92 w 643"/>
                <a:gd name="T93" fmla="*/ 61 h 267"/>
                <a:gd name="T94" fmla="*/ 469 w 643"/>
                <a:gd name="T95" fmla="*/ 87 h 267"/>
                <a:gd name="T96" fmla="*/ 331 w 643"/>
                <a:gd name="T97" fmla="*/ 57 h 267"/>
                <a:gd name="T98" fmla="*/ 151 w 643"/>
                <a:gd name="T99" fmla="*/ 48 h 267"/>
                <a:gd name="T100" fmla="*/ 187 w 643"/>
                <a:gd name="T101" fmla="*/ 35 h 267"/>
                <a:gd name="T102" fmla="*/ 317 w 643"/>
                <a:gd name="T103" fmla="*/ 48 h 267"/>
                <a:gd name="T104" fmla="*/ 316 w 643"/>
                <a:gd name="T105" fmla="*/ 106 h 267"/>
                <a:gd name="T106" fmla="*/ 274 w 643"/>
                <a:gd name="T107" fmla="*/ 157 h 267"/>
                <a:gd name="T108" fmla="*/ 215 w 643"/>
                <a:gd name="T109" fmla="*/ 138 h 267"/>
                <a:gd name="T110" fmla="*/ 198 w 643"/>
                <a:gd name="T111" fmla="*/ 72 h 267"/>
                <a:gd name="T112" fmla="*/ 279 w 643"/>
                <a:gd name="T113" fmla="*/ 63 h 267"/>
                <a:gd name="T114" fmla="*/ 23 w 643"/>
                <a:gd name="T115" fmla="*/ 12 h 267"/>
                <a:gd name="T116" fmla="*/ 94 w 643"/>
                <a:gd name="T117" fmla="*/ 68 h 267"/>
                <a:gd name="T118" fmla="*/ 134 w 643"/>
                <a:gd name="T119" fmla="*/ 119 h 267"/>
                <a:gd name="T120" fmla="*/ 149 w 643"/>
                <a:gd name="T121" fmla="*/ 187 h 267"/>
                <a:gd name="T122" fmla="*/ 80 w 643"/>
                <a:gd name="T123" fmla="*/ 114 h 267"/>
                <a:gd name="T124" fmla="*/ 13 w 643"/>
                <a:gd name="T125" fmla="*/ 2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3" h="267">
                  <a:moveTo>
                    <a:pt x="365" y="261"/>
                  </a:moveTo>
                  <a:lnTo>
                    <a:pt x="365" y="262"/>
                  </a:lnTo>
                  <a:lnTo>
                    <a:pt x="364" y="262"/>
                  </a:lnTo>
                  <a:lnTo>
                    <a:pt x="364" y="261"/>
                  </a:lnTo>
                  <a:lnTo>
                    <a:pt x="365" y="261"/>
                  </a:lnTo>
                  <a:close/>
                  <a:moveTo>
                    <a:pt x="389" y="261"/>
                  </a:moveTo>
                  <a:lnTo>
                    <a:pt x="389" y="262"/>
                  </a:lnTo>
                  <a:lnTo>
                    <a:pt x="388" y="262"/>
                  </a:lnTo>
                  <a:lnTo>
                    <a:pt x="388" y="264"/>
                  </a:lnTo>
                  <a:lnTo>
                    <a:pt x="387" y="264"/>
                  </a:lnTo>
                  <a:lnTo>
                    <a:pt x="387" y="265"/>
                  </a:lnTo>
                  <a:lnTo>
                    <a:pt x="386" y="265"/>
                  </a:lnTo>
                  <a:lnTo>
                    <a:pt x="383" y="266"/>
                  </a:lnTo>
                  <a:lnTo>
                    <a:pt x="382" y="266"/>
                  </a:lnTo>
                  <a:lnTo>
                    <a:pt x="383" y="266"/>
                  </a:lnTo>
                  <a:lnTo>
                    <a:pt x="382" y="267"/>
                  </a:lnTo>
                  <a:lnTo>
                    <a:pt x="381" y="267"/>
                  </a:lnTo>
                  <a:lnTo>
                    <a:pt x="381" y="266"/>
                  </a:lnTo>
                  <a:lnTo>
                    <a:pt x="381" y="265"/>
                  </a:lnTo>
                  <a:lnTo>
                    <a:pt x="381" y="264"/>
                  </a:lnTo>
                  <a:lnTo>
                    <a:pt x="382" y="264"/>
                  </a:lnTo>
                  <a:lnTo>
                    <a:pt x="383" y="264"/>
                  </a:lnTo>
                  <a:lnTo>
                    <a:pt x="384" y="264"/>
                  </a:lnTo>
                  <a:lnTo>
                    <a:pt x="384" y="262"/>
                  </a:lnTo>
                  <a:lnTo>
                    <a:pt x="386" y="262"/>
                  </a:lnTo>
                  <a:lnTo>
                    <a:pt x="386" y="261"/>
                  </a:lnTo>
                  <a:lnTo>
                    <a:pt x="387" y="261"/>
                  </a:lnTo>
                  <a:lnTo>
                    <a:pt x="387" y="260"/>
                  </a:lnTo>
                  <a:lnTo>
                    <a:pt x="388" y="260"/>
                  </a:lnTo>
                  <a:lnTo>
                    <a:pt x="389" y="260"/>
                  </a:lnTo>
                  <a:lnTo>
                    <a:pt x="389" y="259"/>
                  </a:lnTo>
                  <a:lnTo>
                    <a:pt x="389" y="260"/>
                  </a:lnTo>
                  <a:lnTo>
                    <a:pt x="389" y="261"/>
                  </a:lnTo>
                  <a:close/>
                  <a:moveTo>
                    <a:pt x="369" y="259"/>
                  </a:moveTo>
                  <a:lnTo>
                    <a:pt x="371" y="259"/>
                  </a:lnTo>
                  <a:lnTo>
                    <a:pt x="371" y="260"/>
                  </a:lnTo>
                  <a:lnTo>
                    <a:pt x="369" y="260"/>
                  </a:lnTo>
                  <a:lnTo>
                    <a:pt x="369" y="261"/>
                  </a:lnTo>
                  <a:lnTo>
                    <a:pt x="368" y="261"/>
                  </a:lnTo>
                  <a:lnTo>
                    <a:pt x="367" y="261"/>
                  </a:lnTo>
                  <a:lnTo>
                    <a:pt x="366" y="261"/>
                  </a:lnTo>
                  <a:lnTo>
                    <a:pt x="368" y="260"/>
                  </a:lnTo>
                  <a:lnTo>
                    <a:pt x="368" y="259"/>
                  </a:lnTo>
                  <a:lnTo>
                    <a:pt x="369" y="259"/>
                  </a:lnTo>
                  <a:close/>
                  <a:moveTo>
                    <a:pt x="390" y="255"/>
                  </a:moveTo>
                  <a:lnTo>
                    <a:pt x="390" y="257"/>
                  </a:lnTo>
                  <a:lnTo>
                    <a:pt x="390" y="258"/>
                  </a:lnTo>
                  <a:lnTo>
                    <a:pt x="389" y="258"/>
                  </a:lnTo>
                  <a:lnTo>
                    <a:pt x="389" y="257"/>
                  </a:lnTo>
                  <a:lnTo>
                    <a:pt x="389" y="258"/>
                  </a:lnTo>
                  <a:lnTo>
                    <a:pt x="389" y="257"/>
                  </a:lnTo>
                  <a:lnTo>
                    <a:pt x="389" y="255"/>
                  </a:lnTo>
                  <a:lnTo>
                    <a:pt x="390" y="254"/>
                  </a:lnTo>
                  <a:lnTo>
                    <a:pt x="391" y="254"/>
                  </a:lnTo>
                  <a:lnTo>
                    <a:pt x="391" y="255"/>
                  </a:lnTo>
                  <a:lnTo>
                    <a:pt x="390" y="255"/>
                  </a:lnTo>
                  <a:close/>
                  <a:moveTo>
                    <a:pt x="344" y="241"/>
                  </a:moveTo>
                  <a:lnTo>
                    <a:pt x="345" y="243"/>
                  </a:lnTo>
                  <a:lnTo>
                    <a:pt x="345" y="244"/>
                  </a:lnTo>
                  <a:lnTo>
                    <a:pt x="346" y="244"/>
                  </a:lnTo>
                  <a:lnTo>
                    <a:pt x="347" y="244"/>
                  </a:lnTo>
                  <a:lnTo>
                    <a:pt x="347" y="245"/>
                  </a:lnTo>
                  <a:lnTo>
                    <a:pt x="347" y="246"/>
                  </a:lnTo>
                  <a:lnTo>
                    <a:pt x="348" y="247"/>
                  </a:lnTo>
                  <a:lnTo>
                    <a:pt x="348" y="246"/>
                  </a:lnTo>
                  <a:lnTo>
                    <a:pt x="350" y="246"/>
                  </a:lnTo>
                  <a:lnTo>
                    <a:pt x="351" y="246"/>
                  </a:lnTo>
                  <a:lnTo>
                    <a:pt x="351" y="247"/>
                  </a:lnTo>
                  <a:lnTo>
                    <a:pt x="352" y="247"/>
                  </a:lnTo>
                  <a:lnTo>
                    <a:pt x="352" y="248"/>
                  </a:lnTo>
                  <a:lnTo>
                    <a:pt x="352" y="250"/>
                  </a:lnTo>
                  <a:lnTo>
                    <a:pt x="353" y="250"/>
                  </a:lnTo>
                  <a:lnTo>
                    <a:pt x="353" y="251"/>
                  </a:lnTo>
                  <a:lnTo>
                    <a:pt x="354" y="251"/>
                  </a:lnTo>
                  <a:lnTo>
                    <a:pt x="354" y="252"/>
                  </a:lnTo>
                  <a:lnTo>
                    <a:pt x="354" y="253"/>
                  </a:lnTo>
                  <a:lnTo>
                    <a:pt x="354" y="254"/>
                  </a:lnTo>
                  <a:lnTo>
                    <a:pt x="353" y="254"/>
                  </a:lnTo>
                  <a:lnTo>
                    <a:pt x="353" y="255"/>
                  </a:lnTo>
                  <a:lnTo>
                    <a:pt x="352" y="255"/>
                  </a:lnTo>
                  <a:lnTo>
                    <a:pt x="351" y="255"/>
                  </a:lnTo>
                  <a:lnTo>
                    <a:pt x="350" y="257"/>
                  </a:lnTo>
                  <a:lnTo>
                    <a:pt x="348" y="257"/>
                  </a:lnTo>
                  <a:lnTo>
                    <a:pt x="346" y="255"/>
                  </a:lnTo>
                  <a:lnTo>
                    <a:pt x="345" y="255"/>
                  </a:lnTo>
                  <a:lnTo>
                    <a:pt x="344" y="254"/>
                  </a:lnTo>
                  <a:lnTo>
                    <a:pt x="344" y="253"/>
                  </a:lnTo>
                  <a:lnTo>
                    <a:pt x="343" y="252"/>
                  </a:lnTo>
                  <a:lnTo>
                    <a:pt x="341" y="252"/>
                  </a:lnTo>
                  <a:lnTo>
                    <a:pt x="341" y="251"/>
                  </a:lnTo>
                  <a:lnTo>
                    <a:pt x="340" y="251"/>
                  </a:lnTo>
                  <a:lnTo>
                    <a:pt x="340" y="250"/>
                  </a:lnTo>
                  <a:lnTo>
                    <a:pt x="339" y="250"/>
                  </a:lnTo>
                  <a:lnTo>
                    <a:pt x="339" y="248"/>
                  </a:lnTo>
                  <a:lnTo>
                    <a:pt x="338" y="248"/>
                  </a:lnTo>
                  <a:lnTo>
                    <a:pt x="337" y="248"/>
                  </a:lnTo>
                  <a:lnTo>
                    <a:pt x="336" y="248"/>
                  </a:lnTo>
                  <a:lnTo>
                    <a:pt x="334" y="248"/>
                  </a:lnTo>
                  <a:lnTo>
                    <a:pt x="333" y="248"/>
                  </a:lnTo>
                  <a:lnTo>
                    <a:pt x="332" y="248"/>
                  </a:lnTo>
                  <a:lnTo>
                    <a:pt x="331" y="247"/>
                  </a:lnTo>
                  <a:lnTo>
                    <a:pt x="330" y="247"/>
                  </a:lnTo>
                  <a:lnTo>
                    <a:pt x="330" y="246"/>
                  </a:lnTo>
                  <a:lnTo>
                    <a:pt x="329" y="245"/>
                  </a:lnTo>
                  <a:lnTo>
                    <a:pt x="330" y="244"/>
                  </a:lnTo>
                  <a:lnTo>
                    <a:pt x="330" y="243"/>
                  </a:lnTo>
                  <a:lnTo>
                    <a:pt x="331" y="243"/>
                  </a:lnTo>
                  <a:lnTo>
                    <a:pt x="332" y="243"/>
                  </a:lnTo>
                  <a:lnTo>
                    <a:pt x="333" y="243"/>
                  </a:lnTo>
                  <a:lnTo>
                    <a:pt x="333" y="241"/>
                  </a:lnTo>
                  <a:lnTo>
                    <a:pt x="334" y="241"/>
                  </a:lnTo>
                  <a:lnTo>
                    <a:pt x="336" y="243"/>
                  </a:lnTo>
                  <a:lnTo>
                    <a:pt x="336" y="241"/>
                  </a:lnTo>
                  <a:lnTo>
                    <a:pt x="337" y="241"/>
                  </a:lnTo>
                  <a:lnTo>
                    <a:pt x="337" y="243"/>
                  </a:lnTo>
                  <a:lnTo>
                    <a:pt x="338" y="241"/>
                  </a:lnTo>
                  <a:lnTo>
                    <a:pt x="339" y="241"/>
                  </a:lnTo>
                  <a:lnTo>
                    <a:pt x="341" y="243"/>
                  </a:lnTo>
                  <a:lnTo>
                    <a:pt x="344" y="240"/>
                  </a:lnTo>
                  <a:lnTo>
                    <a:pt x="344" y="241"/>
                  </a:lnTo>
                  <a:close/>
                  <a:moveTo>
                    <a:pt x="412" y="237"/>
                  </a:moveTo>
                  <a:lnTo>
                    <a:pt x="414" y="238"/>
                  </a:lnTo>
                  <a:lnTo>
                    <a:pt x="414" y="237"/>
                  </a:lnTo>
                  <a:lnTo>
                    <a:pt x="415" y="237"/>
                  </a:lnTo>
                  <a:lnTo>
                    <a:pt x="415" y="236"/>
                  </a:lnTo>
                  <a:lnTo>
                    <a:pt x="416" y="237"/>
                  </a:lnTo>
                  <a:lnTo>
                    <a:pt x="416" y="238"/>
                  </a:lnTo>
                  <a:lnTo>
                    <a:pt x="416" y="239"/>
                  </a:lnTo>
                  <a:lnTo>
                    <a:pt x="415" y="239"/>
                  </a:lnTo>
                  <a:lnTo>
                    <a:pt x="414" y="239"/>
                  </a:lnTo>
                  <a:lnTo>
                    <a:pt x="412" y="239"/>
                  </a:lnTo>
                  <a:lnTo>
                    <a:pt x="412" y="240"/>
                  </a:lnTo>
                  <a:lnTo>
                    <a:pt x="414" y="241"/>
                  </a:lnTo>
                  <a:lnTo>
                    <a:pt x="414" y="243"/>
                  </a:lnTo>
                  <a:lnTo>
                    <a:pt x="414" y="244"/>
                  </a:lnTo>
                  <a:lnTo>
                    <a:pt x="414" y="245"/>
                  </a:lnTo>
                  <a:lnTo>
                    <a:pt x="412" y="245"/>
                  </a:lnTo>
                  <a:lnTo>
                    <a:pt x="412" y="246"/>
                  </a:lnTo>
                  <a:lnTo>
                    <a:pt x="411" y="247"/>
                  </a:lnTo>
                  <a:lnTo>
                    <a:pt x="411" y="248"/>
                  </a:lnTo>
                  <a:lnTo>
                    <a:pt x="409" y="250"/>
                  </a:lnTo>
                  <a:lnTo>
                    <a:pt x="409" y="251"/>
                  </a:lnTo>
                  <a:lnTo>
                    <a:pt x="408" y="251"/>
                  </a:lnTo>
                  <a:lnTo>
                    <a:pt x="407" y="252"/>
                  </a:lnTo>
                  <a:lnTo>
                    <a:pt x="407" y="253"/>
                  </a:lnTo>
                  <a:lnTo>
                    <a:pt x="405" y="253"/>
                  </a:lnTo>
                  <a:lnTo>
                    <a:pt x="405" y="254"/>
                  </a:lnTo>
                  <a:lnTo>
                    <a:pt x="404" y="254"/>
                  </a:lnTo>
                  <a:lnTo>
                    <a:pt x="403" y="254"/>
                  </a:lnTo>
                  <a:lnTo>
                    <a:pt x="402" y="254"/>
                  </a:lnTo>
                  <a:lnTo>
                    <a:pt x="401" y="254"/>
                  </a:lnTo>
                  <a:lnTo>
                    <a:pt x="400" y="254"/>
                  </a:lnTo>
                  <a:lnTo>
                    <a:pt x="400" y="255"/>
                  </a:lnTo>
                  <a:lnTo>
                    <a:pt x="398" y="255"/>
                  </a:lnTo>
                  <a:lnTo>
                    <a:pt x="398" y="257"/>
                  </a:lnTo>
                  <a:lnTo>
                    <a:pt x="397" y="257"/>
                  </a:lnTo>
                  <a:lnTo>
                    <a:pt x="396" y="258"/>
                  </a:lnTo>
                  <a:lnTo>
                    <a:pt x="395" y="258"/>
                  </a:lnTo>
                  <a:lnTo>
                    <a:pt x="394" y="258"/>
                  </a:lnTo>
                  <a:lnTo>
                    <a:pt x="393" y="258"/>
                  </a:lnTo>
                  <a:lnTo>
                    <a:pt x="391" y="258"/>
                  </a:lnTo>
                  <a:lnTo>
                    <a:pt x="390" y="258"/>
                  </a:lnTo>
                  <a:lnTo>
                    <a:pt x="391" y="257"/>
                  </a:lnTo>
                  <a:lnTo>
                    <a:pt x="391" y="255"/>
                  </a:lnTo>
                  <a:lnTo>
                    <a:pt x="393" y="254"/>
                  </a:lnTo>
                  <a:lnTo>
                    <a:pt x="394" y="254"/>
                  </a:lnTo>
                  <a:lnTo>
                    <a:pt x="395" y="253"/>
                  </a:lnTo>
                  <a:lnTo>
                    <a:pt x="395" y="252"/>
                  </a:lnTo>
                  <a:lnTo>
                    <a:pt x="394" y="252"/>
                  </a:lnTo>
                  <a:lnTo>
                    <a:pt x="393" y="253"/>
                  </a:lnTo>
                  <a:lnTo>
                    <a:pt x="393" y="252"/>
                  </a:lnTo>
                  <a:lnTo>
                    <a:pt x="393" y="251"/>
                  </a:lnTo>
                  <a:lnTo>
                    <a:pt x="394" y="251"/>
                  </a:lnTo>
                  <a:lnTo>
                    <a:pt x="394" y="250"/>
                  </a:lnTo>
                  <a:lnTo>
                    <a:pt x="394" y="248"/>
                  </a:lnTo>
                  <a:lnTo>
                    <a:pt x="395" y="246"/>
                  </a:lnTo>
                  <a:lnTo>
                    <a:pt x="395" y="245"/>
                  </a:lnTo>
                  <a:lnTo>
                    <a:pt x="396" y="245"/>
                  </a:lnTo>
                  <a:lnTo>
                    <a:pt x="396" y="244"/>
                  </a:lnTo>
                  <a:lnTo>
                    <a:pt x="397" y="244"/>
                  </a:lnTo>
                  <a:lnTo>
                    <a:pt x="398" y="243"/>
                  </a:lnTo>
                  <a:lnTo>
                    <a:pt x="400" y="241"/>
                  </a:lnTo>
                  <a:lnTo>
                    <a:pt x="401" y="243"/>
                  </a:lnTo>
                  <a:lnTo>
                    <a:pt x="402" y="243"/>
                  </a:lnTo>
                  <a:lnTo>
                    <a:pt x="403" y="243"/>
                  </a:lnTo>
                  <a:lnTo>
                    <a:pt x="403" y="244"/>
                  </a:lnTo>
                  <a:lnTo>
                    <a:pt x="404" y="244"/>
                  </a:lnTo>
                  <a:lnTo>
                    <a:pt x="404" y="243"/>
                  </a:lnTo>
                  <a:lnTo>
                    <a:pt x="404" y="241"/>
                  </a:lnTo>
                  <a:lnTo>
                    <a:pt x="405" y="241"/>
                  </a:lnTo>
                  <a:lnTo>
                    <a:pt x="405" y="240"/>
                  </a:lnTo>
                  <a:lnTo>
                    <a:pt x="405" y="239"/>
                  </a:lnTo>
                  <a:lnTo>
                    <a:pt x="407" y="239"/>
                  </a:lnTo>
                  <a:lnTo>
                    <a:pt x="408" y="239"/>
                  </a:lnTo>
                  <a:lnTo>
                    <a:pt x="409" y="238"/>
                  </a:lnTo>
                  <a:lnTo>
                    <a:pt x="409" y="237"/>
                  </a:lnTo>
                  <a:lnTo>
                    <a:pt x="410" y="237"/>
                  </a:lnTo>
                  <a:lnTo>
                    <a:pt x="411" y="237"/>
                  </a:lnTo>
                  <a:lnTo>
                    <a:pt x="411" y="236"/>
                  </a:lnTo>
                  <a:lnTo>
                    <a:pt x="412" y="236"/>
                  </a:lnTo>
                  <a:lnTo>
                    <a:pt x="412" y="237"/>
                  </a:lnTo>
                  <a:close/>
                  <a:moveTo>
                    <a:pt x="283" y="231"/>
                  </a:moveTo>
                  <a:lnTo>
                    <a:pt x="283" y="232"/>
                  </a:lnTo>
                  <a:lnTo>
                    <a:pt x="284" y="232"/>
                  </a:lnTo>
                  <a:lnTo>
                    <a:pt x="283" y="233"/>
                  </a:lnTo>
                  <a:lnTo>
                    <a:pt x="282" y="232"/>
                  </a:lnTo>
                  <a:lnTo>
                    <a:pt x="282" y="231"/>
                  </a:lnTo>
                  <a:lnTo>
                    <a:pt x="283" y="231"/>
                  </a:lnTo>
                  <a:close/>
                  <a:moveTo>
                    <a:pt x="340" y="231"/>
                  </a:moveTo>
                  <a:lnTo>
                    <a:pt x="341" y="231"/>
                  </a:lnTo>
                  <a:lnTo>
                    <a:pt x="341" y="230"/>
                  </a:lnTo>
                  <a:lnTo>
                    <a:pt x="341" y="231"/>
                  </a:lnTo>
                  <a:lnTo>
                    <a:pt x="340" y="231"/>
                  </a:lnTo>
                  <a:lnTo>
                    <a:pt x="340" y="232"/>
                  </a:lnTo>
                  <a:lnTo>
                    <a:pt x="340" y="233"/>
                  </a:lnTo>
                  <a:lnTo>
                    <a:pt x="340" y="232"/>
                  </a:lnTo>
                  <a:lnTo>
                    <a:pt x="339" y="232"/>
                  </a:lnTo>
                  <a:lnTo>
                    <a:pt x="340" y="231"/>
                  </a:lnTo>
                  <a:lnTo>
                    <a:pt x="339" y="230"/>
                  </a:lnTo>
                  <a:lnTo>
                    <a:pt x="340" y="230"/>
                  </a:lnTo>
                  <a:lnTo>
                    <a:pt x="340" y="231"/>
                  </a:lnTo>
                  <a:close/>
                  <a:moveTo>
                    <a:pt x="379" y="229"/>
                  </a:moveTo>
                  <a:lnTo>
                    <a:pt x="378" y="229"/>
                  </a:lnTo>
                  <a:lnTo>
                    <a:pt x="378" y="227"/>
                  </a:lnTo>
                  <a:lnTo>
                    <a:pt x="379" y="227"/>
                  </a:lnTo>
                  <a:lnTo>
                    <a:pt x="379" y="229"/>
                  </a:lnTo>
                  <a:close/>
                  <a:moveTo>
                    <a:pt x="253" y="229"/>
                  </a:moveTo>
                  <a:lnTo>
                    <a:pt x="252" y="229"/>
                  </a:lnTo>
                  <a:lnTo>
                    <a:pt x="252" y="227"/>
                  </a:lnTo>
                  <a:lnTo>
                    <a:pt x="253" y="227"/>
                  </a:lnTo>
                  <a:lnTo>
                    <a:pt x="253" y="229"/>
                  </a:lnTo>
                  <a:close/>
                  <a:moveTo>
                    <a:pt x="338" y="227"/>
                  </a:moveTo>
                  <a:lnTo>
                    <a:pt x="338" y="229"/>
                  </a:lnTo>
                  <a:lnTo>
                    <a:pt x="338" y="227"/>
                  </a:lnTo>
                  <a:lnTo>
                    <a:pt x="339" y="227"/>
                  </a:lnTo>
                  <a:lnTo>
                    <a:pt x="339" y="229"/>
                  </a:lnTo>
                  <a:lnTo>
                    <a:pt x="339" y="230"/>
                  </a:lnTo>
                  <a:lnTo>
                    <a:pt x="338" y="230"/>
                  </a:lnTo>
                  <a:lnTo>
                    <a:pt x="337" y="230"/>
                  </a:lnTo>
                  <a:lnTo>
                    <a:pt x="338" y="230"/>
                  </a:lnTo>
                  <a:lnTo>
                    <a:pt x="338" y="231"/>
                  </a:lnTo>
                  <a:lnTo>
                    <a:pt x="337" y="231"/>
                  </a:lnTo>
                  <a:lnTo>
                    <a:pt x="337" y="232"/>
                  </a:lnTo>
                  <a:lnTo>
                    <a:pt x="336" y="232"/>
                  </a:lnTo>
                  <a:lnTo>
                    <a:pt x="337" y="231"/>
                  </a:lnTo>
                  <a:lnTo>
                    <a:pt x="337" y="230"/>
                  </a:lnTo>
                  <a:lnTo>
                    <a:pt x="337" y="229"/>
                  </a:lnTo>
                  <a:lnTo>
                    <a:pt x="337" y="227"/>
                  </a:lnTo>
                  <a:lnTo>
                    <a:pt x="338" y="227"/>
                  </a:lnTo>
                  <a:close/>
                  <a:moveTo>
                    <a:pt x="389" y="227"/>
                  </a:moveTo>
                  <a:lnTo>
                    <a:pt x="388" y="227"/>
                  </a:lnTo>
                  <a:lnTo>
                    <a:pt x="387" y="229"/>
                  </a:lnTo>
                  <a:lnTo>
                    <a:pt x="386" y="230"/>
                  </a:lnTo>
                  <a:lnTo>
                    <a:pt x="384" y="230"/>
                  </a:lnTo>
                  <a:lnTo>
                    <a:pt x="386" y="229"/>
                  </a:lnTo>
                  <a:lnTo>
                    <a:pt x="387" y="227"/>
                  </a:lnTo>
                  <a:lnTo>
                    <a:pt x="388" y="227"/>
                  </a:lnTo>
                  <a:lnTo>
                    <a:pt x="389" y="227"/>
                  </a:lnTo>
                  <a:close/>
                  <a:moveTo>
                    <a:pt x="369" y="226"/>
                  </a:moveTo>
                  <a:lnTo>
                    <a:pt x="368" y="226"/>
                  </a:lnTo>
                  <a:lnTo>
                    <a:pt x="368" y="225"/>
                  </a:lnTo>
                  <a:lnTo>
                    <a:pt x="369" y="225"/>
                  </a:lnTo>
                  <a:lnTo>
                    <a:pt x="369" y="226"/>
                  </a:lnTo>
                  <a:close/>
                  <a:moveTo>
                    <a:pt x="391" y="224"/>
                  </a:moveTo>
                  <a:lnTo>
                    <a:pt x="391" y="225"/>
                  </a:lnTo>
                  <a:lnTo>
                    <a:pt x="391" y="226"/>
                  </a:lnTo>
                  <a:lnTo>
                    <a:pt x="390" y="226"/>
                  </a:lnTo>
                  <a:lnTo>
                    <a:pt x="389" y="226"/>
                  </a:lnTo>
                  <a:lnTo>
                    <a:pt x="388" y="226"/>
                  </a:lnTo>
                  <a:lnTo>
                    <a:pt x="387" y="226"/>
                  </a:lnTo>
                  <a:lnTo>
                    <a:pt x="387" y="225"/>
                  </a:lnTo>
                  <a:lnTo>
                    <a:pt x="389" y="224"/>
                  </a:lnTo>
                  <a:lnTo>
                    <a:pt x="390" y="224"/>
                  </a:lnTo>
                  <a:lnTo>
                    <a:pt x="391" y="224"/>
                  </a:lnTo>
                  <a:close/>
                  <a:moveTo>
                    <a:pt x="300" y="226"/>
                  </a:moveTo>
                  <a:lnTo>
                    <a:pt x="300" y="227"/>
                  </a:lnTo>
                  <a:lnTo>
                    <a:pt x="298" y="227"/>
                  </a:lnTo>
                  <a:lnTo>
                    <a:pt x="298" y="229"/>
                  </a:lnTo>
                  <a:lnTo>
                    <a:pt x="298" y="230"/>
                  </a:lnTo>
                  <a:lnTo>
                    <a:pt x="298" y="231"/>
                  </a:lnTo>
                  <a:lnTo>
                    <a:pt x="297" y="231"/>
                  </a:lnTo>
                  <a:lnTo>
                    <a:pt x="297" y="232"/>
                  </a:lnTo>
                  <a:lnTo>
                    <a:pt x="296" y="232"/>
                  </a:lnTo>
                  <a:lnTo>
                    <a:pt x="296" y="233"/>
                  </a:lnTo>
                  <a:lnTo>
                    <a:pt x="296" y="234"/>
                  </a:lnTo>
                  <a:lnTo>
                    <a:pt x="296" y="233"/>
                  </a:lnTo>
                  <a:lnTo>
                    <a:pt x="297" y="233"/>
                  </a:lnTo>
                  <a:lnTo>
                    <a:pt x="297" y="234"/>
                  </a:lnTo>
                  <a:lnTo>
                    <a:pt x="296" y="234"/>
                  </a:lnTo>
                  <a:lnTo>
                    <a:pt x="295" y="234"/>
                  </a:lnTo>
                  <a:lnTo>
                    <a:pt x="296" y="233"/>
                  </a:lnTo>
                  <a:lnTo>
                    <a:pt x="295" y="233"/>
                  </a:lnTo>
                  <a:lnTo>
                    <a:pt x="295" y="234"/>
                  </a:lnTo>
                  <a:lnTo>
                    <a:pt x="295" y="236"/>
                  </a:lnTo>
                  <a:lnTo>
                    <a:pt x="294" y="236"/>
                  </a:lnTo>
                  <a:lnTo>
                    <a:pt x="294" y="234"/>
                  </a:lnTo>
                  <a:lnTo>
                    <a:pt x="293" y="234"/>
                  </a:lnTo>
                  <a:lnTo>
                    <a:pt x="291" y="234"/>
                  </a:lnTo>
                  <a:lnTo>
                    <a:pt x="290" y="234"/>
                  </a:lnTo>
                  <a:lnTo>
                    <a:pt x="289" y="234"/>
                  </a:lnTo>
                  <a:lnTo>
                    <a:pt x="289" y="233"/>
                  </a:lnTo>
                  <a:lnTo>
                    <a:pt x="288" y="233"/>
                  </a:lnTo>
                  <a:lnTo>
                    <a:pt x="288" y="234"/>
                  </a:lnTo>
                  <a:lnTo>
                    <a:pt x="287" y="233"/>
                  </a:lnTo>
                  <a:lnTo>
                    <a:pt x="287" y="232"/>
                  </a:lnTo>
                  <a:lnTo>
                    <a:pt x="288" y="232"/>
                  </a:lnTo>
                  <a:lnTo>
                    <a:pt x="289" y="232"/>
                  </a:lnTo>
                  <a:lnTo>
                    <a:pt x="290" y="232"/>
                  </a:lnTo>
                  <a:lnTo>
                    <a:pt x="290" y="231"/>
                  </a:lnTo>
                  <a:lnTo>
                    <a:pt x="290" y="230"/>
                  </a:lnTo>
                  <a:lnTo>
                    <a:pt x="290" y="229"/>
                  </a:lnTo>
                  <a:lnTo>
                    <a:pt x="290" y="227"/>
                  </a:lnTo>
                  <a:lnTo>
                    <a:pt x="290" y="226"/>
                  </a:lnTo>
                  <a:lnTo>
                    <a:pt x="291" y="226"/>
                  </a:lnTo>
                  <a:lnTo>
                    <a:pt x="293" y="225"/>
                  </a:lnTo>
                  <a:lnTo>
                    <a:pt x="294" y="224"/>
                  </a:lnTo>
                  <a:lnTo>
                    <a:pt x="295" y="224"/>
                  </a:lnTo>
                  <a:lnTo>
                    <a:pt x="296" y="224"/>
                  </a:lnTo>
                  <a:lnTo>
                    <a:pt x="297" y="224"/>
                  </a:lnTo>
                  <a:lnTo>
                    <a:pt x="298" y="225"/>
                  </a:lnTo>
                  <a:lnTo>
                    <a:pt x="300" y="225"/>
                  </a:lnTo>
                  <a:lnTo>
                    <a:pt x="300" y="226"/>
                  </a:lnTo>
                  <a:close/>
                  <a:moveTo>
                    <a:pt x="460" y="224"/>
                  </a:moveTo>
                  <a:lnTo>
                    <a:pt x="460" y="225"/>
                  </a:lnTo>
                  <a:lnTo>
                    <a:pt x="459" y="225"/>
                  </a:lnTo>
                  <a:lnTo>
                    <a:pt x="458" y="225"/>
                  </a:lnTo>
                  <a:lnTo>
                    <a:pt x="458" y="224"/>
                  </a:lnTo>
                  <a:lnTo>
                    <a:pt x="459" y="224"/>
                  </a:lnTo>
                  <a:lnTo>
                    <a:pt x="460" y="224"/>
                  </a:lnTo>
                  <a:close/>
                  <a:moveTo>
                    <a:pt x="400" y="224"/>
                  </a:moveTo>
                  <a:lnTo>
                    <a:pt x="400" y="225"/>
                  </a:lnTo>
                  <a:lnTo>
                    <a:pt x="398" y="225"/>
                  </a:lnTo>
                  <a:lnTo>
                    <a:pt x="397" y="225"/>
                  </a:lnTo>
                  <a:lnTo>
                    <a:pt x="397" y="226"/>
                  </a:lnTo>
                  <a:lnTo>
                    <a:pt x="396" y="227"/>
                  </a:lnTo>
                  <a:lnTo>
                    <a:pt x="396" y="226"/>
                  </a:lnTo>
                  <a:lnTo>
                    <a:pt x="395" y="227"/>
                  </a:lnTo>
                  <a:lnTo>
                    <a:pt x="395" y="229"/>
                  </a:lnTo>
                  <a:lnTo>
                    <a:pt x="395" y="230"/>
                  </a:lnTo>
                  <a:lnTo>
                    <a:pt x="394" y="230"/>
                  </a:lnTo>
                  <a:lnTo>
                    <a:pt x="394" y="229"/>
                  </a:lnTo>
                  <a:lnTo>
                    <a:pt x="393" y="230"/>
                  </a:lnTo>
                  <a:lnTo>
                    <a:pt x="391" y="230"/>
                  </a:lnTo>
                  <a:lnTo>
                    <a:pt x="391" y="229"/>
                  </a:lnTo>
                  <a:lnTo>
                    <a:pt x="390" y="229"/>
                  </a:lnTo>
                  <a:lnTo>
                    <a:pt x="391" y="227"/>
                  </a:lnTo>
                  <a:lnTo>
                    <a:pt x="391" y="226"/>
                  </a:lnTo>
                  <a:lnTo>
                    <a:pt x="393" y="226"/>
                  </a:lnTo>
                  <a:lnTo>
                    <a:pt x="394" y="226"/>
                  </a:lnTo>
                  <a:lnTo>
                    <a:pt x="394" y="225"/>
                  </a:lnTo>
                  <a:lnTo>
                    <a:pt x="393" y="225"/>
                  </a:lnTo>
                  <a:lnTo>
                    <a:pt x="391" y="225"/>
                  </a:lnTo>
                  <a:lnTo>
                    <a:pt x="393" y="225"/>
                  </a:lnTo>
                  <a:lnTo>
                    <a:pt x="394" y="225"/>
                  </a:lnTo>
                  <a:lnTo>
                    <a:pt x="394" y="224"/>
                  </a:lnTo>
                  <a:lnTo>
                    <a:pt x="395" y="224"/>
                  </a:lnTo>
                  <a:lnTo>
                    <a:pt x="395" y="225"/>
                  </a:lnTo>
                  <a:lnTo>
                    <a:pt x="394" y="225"/>
                  </a:lnTo>
                  <a:lnTo>
                    <a:pt x="394" y="226"/>
                  </a:lnTo>
                  <a:lnTo>
                    <a:pt x="395" y="226"/>
                  </a:lnTo>
                  <a:lnTo>
                    <a:pt x="395" y="225"/>
                  </a:lnTo>
                  <a:lnTo>
                    <a:pt x="396" y="225"/>
                  </a:lnTo>
                  <a:lnTo>
                    <a:pt x="396" y="224"/>
                  </a:lnTo>
                  <a:lnTo>
                    <a:pt x="397" y="224"/>
                  </a:lnTo>
                  <a:lnTo>
                    <a:pt x="398" y="223"/>
                  </a:lnTo>
                  <a:lnTo>
                    <a:pt x="398" y="224"/>
                  </a:lnTo>
                  <a:lnTo>
                    <a:pt x="400" y="224"/>
                  </a:lnTo>
                  <a:close/>
                  <a:moveTo>
                    <a:pt x="404" y="226"/>
                  </a:moveTo>
                  <a:lnTo>
                    <a:pt x="403" y="227"/>
                  </a:lnTo>
                  <a:lnTo>
                    <a:pt x="403" y="229"/>
                  </a:lnTo>
                  <a:lnTo>
                    <a:pt x="402" y="229"/>
                  </a:lnTo>
                  <a:lnTo>
                    <a:pt x="401" y="229"/>
                  </a:lnTo>
                  <a:lnTo>
                    <a:pt x="401" y="227"/>
                  </a:lnTo>
                  <a:lnTo>
                    <a:pt x="400" y="227"/>
                  </a:lnTo>
                  <a:lnTo>
                    <a:pt x="401" y="226"/>
                  </a:lnTo>
                  <a:lnTo>
                    <a:pt x="401" y="225"/>
                  </a:lnTo>
                  <a:lnTo>
                    <a:pt x="402" y="225"/>
                  </a:lnTo>
                  <a:lnTo>
                    <a:pt x="402" y="226"/>
                  </a:lnTo>
                  <a:lnTo>
                    <a:pt x="403" y="225"/>
                  </a:lnTo>
                  <a:lnTo>
                    <a:pt x="404" y="224"/>
                  </a:lnTo>
                  <a:lnTo>
                    <a:pt x="404" y="223"/>
                  </a:lnTo>
                  <a:lnTo>
                    <a:pt x="405" y="223"/>
                  </a:lnTo>
                  <a:lnTo>
                    <a:pt x="405" y="224"/>
                  </a:lnTo>
                  <a:lnTo>
                    <a:pt x="405" y="225"/>
                  </a:lnTo>
                  <a:lnTo>
                    <a:pt x="404" y="225"/>
                  </a:lnTo>
                  <a:lnTo>
                    <a:pt x="404" y="226"/>
                  </a:lnTo>
                  <a:close/>
                  <a:moveTo>
                    <a:pt x="471" y="224"/>
                  </a:moveTo>
                  <a:lnTo>
                    <a:pt x="469" y="224"/>
                  </a:lnTo>
                  <a:lnTo>
                    <a:pt x="468" y="224"/>
                  </a:lnTo>
                  <a:lnTo>
                    <a:pt x="468" y="223"/>
                  </a:lnTo>
                  <a:lnTo>
                    <a:pt x="469" y="223"/>
                  </a:lnTo>
                  <a:lnTo>
                    <a:pt x="471" y="223"/>
                  </a:lnTo>
                  <a:lnTo>
                    <a:pt x="471" y="224"/>
                  </a:lnTo>
                  <a:close/>
                  <a:moveTo>
                    <a:pt x="608" y="226"/>
                  </a:moveTo>
                  <a:lnTo>
                    <a:pt x="606" y="226"/>
                  </a:lnTo>
                  <a:lnTo>
                    <a:pt x="604" y="226"/>
                  </a:lnTo>
                  <a:lnTo>
                    <a:pt x="603" y="226"/>
                  </a:lnTo>
                  <a:lnTo>
                    <a:pt x="603" y="225"/>
                  </a:lnTo>
                  <a:lnTo>
                    <a:pt x="604" y="224"/>
                  </a:lnTo>
                  <a:lnTo>
                    <a:pt x="604" y="223"/>
                  </a:lnTo>
                  <a:lnTo>
                    <a:pt x="606" y="223"/>
                  </a:lnTo>
                  <a:lnTo>
                    <a:pt x="607" y="223"/>
                  </a:lnTo>
                  <a:lnTo>
                    <a:pt x="607" y="224"/>
                  </a:lnTo>
                  <a:lnTo>
                    <a:pt x="607" y="225"/>
                  </a:lnTo>
                  <a:lnTo>
                    <a:pt x="608" y="225"/>
                  </a:lnTo>
                  <a:lnTo>
                    <a:pt x="608" y="226"/>
                  </a:lnTo>
                  <a:close/>
                  <a:moveTo>
                    <a:pt x="452" y="224"/>
                  </a:moveTo>
                  <a:lnTo>
                    <a:pt x="451" y="224"/>
                  </a:lnTo>
                  <a:lnTo>
                    <a:pt x="452" y="223"/>
                  </a:lnTo>
                  <a:lnTo>
                    <a:pt x="453" y="223"/>
                  </a:lnTo>
                  <a:lnTo>
                    <a:pt x="453" y="224"/>
                  </a:lnTo>
                  <a:lnTo>
                    <a:pt x="452" y="224"/>
                  </a:lnTo>
                  <a:close/>
                  <a:moveTo>
                    <a:pt x="311" y="226"/>
                  </a:moveTo>
                  <a:lnTo>
                    <a:pt x="310" y="226"/>
                  </a:lnTo>
                  <a:lnTo>
                    <a:pt x="310" y="225"/>
                  </a:lnTo>
                  <a:lnTo>
                    <a:pt x="311" y="225"/>
                  </a:lnTo>
                  <a:lnTo>
                    <a:pt x="310" y="224"/>
                  </a:lnTo>
                  <a:lnTo>
                    <a:pt x="310" y="223"/>
                  </a:lnTo>
                  <a:lnTo>
                    <a:pt x="311" y="223"/>
                  </a:lnTo>
                  <a:lnTo>
                    <a:pt x="312" y="223"/>
                  </a:lnTo>
                  <a:lnTo>
                    <a:pt x="314" y="223"/>
                  </a:lnTo>
                  <a:lnTo>
                    <a:pt x="312" y="224"/>
                  </a:lnTo>
                  <a:lnTo>
                    <a:pt x="311" y="226"/>
                  </a:lnTo>
                  <a:close/>
                  <a:moveTo>
                    <a:pt x="333" y="224"/>
                  </a:moveTo>
                  <a:lnTo>
                    <a:pt x="332" y="224"/>
                  </a:lnTo>
                  <a:lnTo>
                    <a:pt x="332" y="223"/>
                  </a:lnTo>
                  <a:lnTo>
                    <a:pt x="333" y="223"/>
                  </a:lnTo>
                  <a:lnTo>
                    <a:pt x="333" y="224"/>
                  </a:lnTo>
                  <a:close/>
                  <a:moveTo>
                    <a:pt x="409" y="223"/>
                  </a:moveTo>
                  <a:lnTo>
                    <a:pt x="409" y="224"/>
                  </a:lnTo>
                  <a:lnTo>
                    <a:pt x="410" y="223"/>
                  </a:lnTo>
                  <a:lnTo>
                    <a:pt x="411" y="223"/>
                  </a:lnTo>
                  <a:lnTo>
                    <a:pt x="414" y="223"/>
                  </a:lnTo>
                  <a:lnTo>
                    <a:pt x="415" y="223"/>
                  </a:lnTo>
                  <a:lnTo>
                    <a:pt x="416" y="223"/>
                  </a:lnTo>
                  <a:lnTo>
                    <a:pt x="417" y="224"/>
                  </a:lnTo>
                  <a:lnTo>
                    <a:pt x="417" y="225"/>
                  </a:lnTo>
                  <a:lnTo>
                    <a:pt x="417" y="226"/>
                  </a:lnTo>
                  <a:lnTo>
                    <a:pt x="416" y="226"/>
                  </a:lnTo>
                  <a:lnTo>
                    <a:pt x="415" y="226"/>
                  </a:lnTo>
                  <a:lnTo>
                    <a:pt x="414" y="226"/>
                  </a:lnTo>
                  <a:lnTo>
                    <a:pt x="411" y="226"/>
                  </a:lnTo>
                  <a:lnTo>
                    <a:pt x="410" y="226"/>
                  </a:lnTo>
                  <a:lnTo>
                    <a:pt x="409" y="227"/>
                  </a:lnTo>
                  <a:lnTo>
                    <a:pt x="408" y="227"/>
                  </a:lnTo>
                  <a:lnTo>
                    <a:pt x="407" y="227"/>
                  </a:lnTo>
                  <a:lnTo>
                    <a:pt x="405" y="227"/>
                  </a:lnTo>
                  <a:lnTo>
                    <a:pt x="405" y="226"/>
                  </a:lnTo>
                  <a:lnTo>
                    <a:pt x="407" y="226"/>
                  </a:lnTo>
                  <a:lnTo>
                    <a:pt x="407" y="225"/>
                  </a:lnTo>
                  <a:lnTo>
                    <a:pt x="408" y="225"/>
                  </a:lnTo>
                  <a:lnTo>
                    <a:pt x="408" y="224"/>
                  </a:lnTo>
                  <a:lnTo>
                    <a:pt x="409" y="224"/>
                  </a:lnTo>
                  <a:lnTo>
                    <a:pt x="408" y="224"/>
                  </a:lnTo>
                  <a:lnTo>
                    <a:pt x="407" y="225"/>
                  </a:lnTo>
                  <a:lnTo>
                    <a:pt x="407" y="224"/>
                  </a:lnTo>
                  <a:lnTo>
                    <a:pt x="407" y="223"/>
                  </a:lnTo>
                  <a:lnTo>
                    <a:pt x="408" y="223"/>
                  </a:lnTo>
                  <a:lnTo>
                    <a:pt x="409" y="223"/>
                  </a:lnTo>
                  <a:close/>
                  <a:moveTo>
                    <a:pt x="454" y="222"/>
                  </a:moveTo>
                  <a:lnTo>
                    <a:pt x="455" y="223"/>
                  </a:lnTo>
                  <a:lnTo>
                    <a:pt x="457" y="223"/>
                  </a:lnTo>
                  <a:lnTo>
                    <a:pt x="458" y="223"/>
                  </a:lnTo>
                  <a:lnTo>
                    <a:pt x="458" y="224"/>
                  </a:lnTo>
                  <a:lnTo>
                    <a:pt x="457" y="224"/>
                  </a:lnTo>
                  <a:lnTo>
                    <a:pt x="455" y="224"/>
                  </a:lnTo>
                  <a:lnTo>
                    <a:pt x="454" y="224"/>
                  </a:lnTo>
                  <a:lnTo>
                    <a:pt x="454" y="223"/>
                  </a:lnTo>
                  <a:lnTo>
                    <a:pt x="453" y="223"/>
                  </a:lnTo>
                  <a:lnTo>
                    <a:pt x="453" y="222"/>
                  </a:lnTo>
                  <a:lnTo>
                    <a:pt x="454" y="222"/>
                  </a:lnTo>
                  <a:close/>
                  <a:moveTo>
                    <a:pt x="317" y="222"/>
                  </a:moveTo>
                  <a:lnTo>
                    <a:pt x="318" y="222"/>
                  </a:lnTo>
                  <a:lnTo>
                    <a:pt x="319" y="222"/>
                  </a:lnTo>
                  <a:lnTo>
                    <a:pt x="319" y="223"/>
                  </a:lnTo>
                  <a:lnTo>
                    <a:pt x="320" y="224"/>
                  </a:lnTo>
                  <a:lnTo>
                    <a:pt x="320" y="225"/>
                  </a:lnTo>
                  <a:lnTo>
                    <a:pt x="320" y="226"/>
                  </a:lnTo>
                  <a:lnTo>
                    <a:pt x="322" y="225"/>
                  </a:lnTo>
                  <a:lnTo>
                    <a:pt x="322" y="226"/>
                  </a:lnTo>
                  <a:lnTo>
                    <a:pt x="323" y="226"/>
                  </a:lnTo>
                  <a:lnTo>
                    <a:pt x="323" y="225"/>
                  </a:lnTo>
                  <a:lnTo>
                    <a:pt x="324" y="225"/>
                  </a:lnTo>
                  <a:lnTo>
                    <a:pt x="324" y="224"/>
                  </a:lnTo>
                  <a:lnTo>
                    <a:pt x="325" y="224"/>
                  </a:lnTo>
                  <a:lnTo>
                    <a:pt x="325" y="225"/>
                  </a:lnTo>
                  <a:lnTo>
                    <a:pt x="326" y="225"/>
                  </a:lnTo>
                  <a:lnTo>
                    <a:pt x="327" y="226"/>
                  </a:lnTo>
                  <a:lnTo>
                    <a:pt x="326" y="226"/>
                  </a:lnTo>
                  <a:lnTo>
                    <a:pt x="326" y="227"/>
                  </a:lnTo>
                  <a:lnTo>
                    <a:pt x="326" y="229"/>
                  </a:lnTo>
                  <a:lnTo>
                    <a:pt x="327" y="229"/>
                  </a:lnTo>
                  <a:lnTo>
                    <a:pt x="327" y="227"/>
                  </a:lnTo>
                  <a:lnTo>
                    <a:pt x="327" y="226"/>
                  </a:lnTo>
                  <a:lnTo>
                    <a:pt x="327" y="225"/>
                  </a:lnTo>
                  <a:lnTo>
                    <a:pt x="329" y="225"/>
                  </a:lnTo>
                  <a:lnTo>
                    <a:pt x="330" y="225"/>
                  </a:lnTo>
                  <a:lnTo>
                    <a:pt x="331" y="225"/>
                  </a:lnTo>
                  <a:lnTo>
                    <a:pt x="331" y="226"/>
                  </a:lnTo>
                  <a:lnTo>
                    <a:pt x="331" y="227"/>
                  </a:lnTo>
                  <a:lnTo>
                    <a:pt x="332" y="227"/>
                  </a:lnTo>
                  <a:lnTo>
                    <a:pt x="332" y="229"/>
                  </a:lnTo>
                  <a:lnTo>
                    <a:pt x="331" y="229"/>
                  </a:lnTo>
                  <a:lnTo>
                    <a:pt x="331" y="230"/>
                  </a:lnTo>
                  <a:lnTo>
                    <a:pt x="332" y="231"/>
                  </a:lnTo>
                  <a:lnTo>
                    <a:pt x="333" y="230"/>
                  </a:lnTo>
                  <a:lnTo>
                    <a:pt x="333" y="229"/>
                  </a:lnTo>
                  <a:lnTo>
                    <a:pt x="333" y="230"/>
                  </a:lnTo>
                  <a:lnTo>
                    <a:pt x="333" y="231"/>
                  </a:lnTo>
                  <a:lnTo>
                    <a:pt x="333" y="232"/>
                  </a:lnTo>
                  <a:lnTo>
                    <a:pt x="332" y="232"/>
                  </a:lnTo>
                  <a:lnTo>
                    <a:pt x="331" y="232"/>
                  </a:lnTo>
                  <a:lnTo>
                    <a:pt x="330" y="232"/>
                  </a:lnTo>
                  <a:lnTo>
                    <a:pt x="330" y="231"/>
                  </a:lnTo>
                  <a:lnTo>
                    <a:pt x="329" y="232"/>
                  </a:lnTo>
                  <a:lnTo>
                    <a:pt x="327" y="232"/>
                  </a:lnTo>
                  <a:lnTo>
                    <a:pt x="326" y="232"/>
                  </a:lnTo>
                  <a:lnTo>
                    <a:pt x="327" y="232"/>
                  </a:lnTo>
                  <a:lnTo>
                    <a:pt x="329" y="232"/>
                  </a:lnTo>
                  <a:lnTo>
                    <a:pt x="330" y="233"/>
                  </a:lnTo>
                  <a:lnTo>
                    <a:pt x="329" y="233"/>
                  </a:lnTo>
                  <a:lnTo>
                    <a:pt x="327" y="233"/>
                  </a:lnTo>
                  <a:lnTo>
                    <a:pt x="326" y="233"/>
                  </a:lnTo>
                  <a:lnTo>
                    <a:pt x="323" y="234"/>
                  </a:lnTo>
                  <a:lnTo>
                    <a:pt x="323" y="233"/>
                  </a:lnTo>
                  <a:lnTo>
                    <a:pt x="322" y="233"/>
                  </a:lnTo>
                  <a:lnTo>
                    <a:pt x="323" y="232"/>
                  </a:lnTo>
                  <a:lnTo>
                    <a:pt x="323" y="231"/>
                  </a:lnTo>
                  <a:lnTo>
                    <a:pt x="323" y="230"/>
                  </a:lnTo>
                  <a:lnTo>
                    <a:pt x="323" y="231"/>
                  </a:lnTo>
                  <a:lnTo>
                    <a:pt x="322" y="231"/>
                  </a:lnTo>
                  <a:lnTo>
                    <a:pt x="322" y="232"/>
                  </a:lnTo>
                  <a:lnTo>
                    <a:pt x="320" y="232"/>
                  </a:lnTo>
                  <a:lnTo>
                    <a:pt x="319" y="234"/>
                  </a:lnTo>
                  <a:lnTo>
                    <a:pt x="318" y="234"/>
                  </a:lnTo>
                  <a:lnTo>
                    <a:pt x="318" y="233"/>
                  </a:lnTo>
                  <a:lnTo>
                    <a:pt x="317" y="234"/>
                  </a:lnTo>
                  <a:lnTo>
                    <a:pt x="317" y="233"/>
                  </a:lnTo>
                  <a:lnTo>
                    <a:pt x="317" y="234"/>
                  </a:lnTo>
                  <a:lnTo>
                    <a:pt x="315" y="236"/>
                  </a:lnTo>
                  <a:lnTo>
                    <a:pt x="315" y="234"/>
                  </a:lnTo>
                  <a:lnTo>
                    <a:pt x="315" y="236"/>
                  </a:lnTo>
                  <a:lnTo>
                    <a:pt x="315" y="234"/>
                  </a:lnTo>
                  <a:lnTo>
                    <a:pt x="314" y="234"/>
                  </a:lnTo>
                  <a:lnTo>
                    <a:pt x="314" y="236"/>
                  </a:lnTo>
                  <a:lnTo>
                    <a:pt x="314" y="234"/>
                  </a:lnTo>
                  <a:lnTo>
                    <a:pt x="312" y="234"/>
                  </a:lnTo>
                  <a:lnTo>
                    <a:pt x="312" y="236"/>
                  </a:lnTo>
                  <a:lnTo>
                    <a:pt x="310" y="236"/>
                  </a:lnTo>
                  <a:lnTo>
                    <a:pt x="310" y="237"/>
                  </a:lnTo>
                  <a:lnTo>
                    <a:pt x="309" y="237"/>
                  </a:lnTo>
                  <a:lnTo>
                    <a:pt x="308" y="237"/>
                  </a:lnTo>
                  <a:lnTo>
                    <a:pt x="307" y="237"/>
                  </a:lnTo>
                  <a:lnTo>
                    <a:pt x="305" y="237"/>
                  </a:lnTo>
                  <a:lnTo>
                    <a:pt x="304" y="237"/>
                  </a:lnTo>
                  <a:lnTo>
                    <a:pt x="304" y="238"/>
                  </a:lnTo>
                  <a:lnTo>
                    <a:pt x="303" y="238"/>
                  </a:lnTo>
                  <a:lnTo>
                    <a:pt x="302" y="237"/>
                  </a:lnTo>
                  <a:lnTo>
                    <a:pt x="301" y="237"/>
                  </a:lnTo>
                  <a:lnTo>
                    <a:pt x="300" y="237"/>
                  </a:lnTo>
                  <a:lnTo>
                    <a:pt x="300" y="236"/>
                  </a:lnTo>
                  <a:lnTo>
                    <a:pt x="298" y="236"/>
                  </a:lnTo>
                  <a:lnTo>
                    <a:pt x="300" y="236"/>
                  </a:lnTo>
                  <a:lnTo>
                    <a:pt x="300" y="234"/>
                  </a:lnTo>
                  <a:lnTo>
                    <a:pt x="300" y="233"/>
                  </a:lnTo>
                  <a:lnTo>
                    <a:pt x="301" y="233"/>
                  </a:lnTo>
                  <a:lnTo>
                    <a:pt x="301" y="232"/>
                  </a:lnTo>
                  <a:lnTo>
                    <a:pt x="300" y="232"/>
                  </a:lnTo>
                  <a:lnTo>
                    <a:pt x="300" y="231"/>
                  </a:lnTo>
                  <a:lnTo>
                    <a:pt x="301" y="230"/>
                  </a:lnTo>
                  <a:lnTo>
                    <a:pt x="301" y="229"/>
                  </a:lnTo>
                  <a:lnTo>
                    <a:pt x="302" y="229"/>
                  </a:lnTo>
                  <a:lnTo>
                    <a:pt x="303" y="229"/>
                  </a:lnTo>
                  <a:lnTo>
                    <a:pt x="304" y="227"/>
                  </a:lnTo>
                  <a:lnTo>
                    <a:pt x="305" y="226"/>
                  </a:lnTo>
                  <a:lnTo>
                    <a:pt x="307" y="226"/>
                  </a:lnTo>
                  <a:lnTo>
                    <a:pt x="308" y="226"/>
                  </a:lnTo>
                  <a:lnTo>
                    <a:pt x="308" y="227"/>
                  </a:lnTo>
                  <a:lnTo>
                    <a:pt x="309" y="227"/>
                  </a:lnTo>
                  <a:lnTo>
                    <a:pt x="310" y="227"/>
                  </a:lnTo>
                  <a:lnTo>
                    <a:pt x="310" y="226"/>
                  </a:lnTo>
                  <a:lnTo>
                    <a:pt x="310" y="227"/>
                  </a:lnTo>
                  <a:lnTo>
                    <a:pt x="311" y="227"/>
                  </a:lnTo>
                  <a:lnTo>
                    <a:pt x="311" y="226"/>
                  </a:lnTo>
                  <a:lnTo>
                    <a:pt x="311" y="227"/>
                  </a:lnTo>
                  <a:lnTo>
                    <a:pt x="311" y="229"/>
                  </a:lnTo>
                  <a:lnTo>
                    <a:pt x="311" y="227"/>
                  </a:lnTo>
                  <a:lnTo>
                    <a:pt x="312" y="227"/>
                  </a:lnTo>
                  <a:lnTo>
                    <a:pt x="312" y="229"/>
                  </a:lnTo>
                  <a:lnTo>
                    <a:pt x="312" y="230"/>
                  </a:lnTo>
                  <a:lnTo>
                    <a:pt x="314" y="230"/>
                  </a:lnTo>
                  <a:lnTo>
                    <a:pt x="315" y="231"/>
                  </a:lnTo>
                  <a:lnTo>
                    <a:pt x="314" y="231"/>
                  </a:lnTo>
                  <a:lnTo>
                    <a:pt x="314" y="232"/>
                  </a:lnTo>
                  <a:lnTo>
                    <a:pt x="315" y="232"/>
                  </a:lnTo>
                  <a:lnTo>
                    <a:pt x="316" y="231"/>
                  </a:lnTo>
                  <a:lnTo>
                    <a:pt x="316" y="232"/>
                  </a:lnTo>
                  <a:lnTo>
                    <a:pt x="317" y="232"/>
                  </a:lnTo>
                  <a:lnTo>
                    <a:pt x="317" y="231"/>
                  </a:lnTo>
                  <a:lnTo>
                    <a:pt x="318" y="231"/>
                  </a:lnTo>
                  <a:lnTo>
                    <a:pt x="319" y="231"/>
                  </a:lnTo>
                  <a:lnTo>
                    <a:pt x="320" y="231"/>
                  </a:lnTo>
                  <a:lnTo>
                    <a:pt x="322" y="230"/>
                  </a:lnTo>
                  <a:lnTo>
                    <a:pt x="320" y="230"/>
                  </a:lnTo>
                  <a:lnTo>
                    <a:pt x="320" y="229"/>
                  </a:lnTo>
                  <a:lnTo>
                    <a:pt x="320" y="230"/>
                  </a:lnTo>
                  <a:lnTo>
                    <a:pt x="319" y="229"/>
                  </a:lnTo>
                  <a:lnTo>
                    <a:pt x="318" y="229"/>
                  </a:lnTo>
                  <a:lnTo>
                    <a:pt x="318" y="227"/>
                  </a:lnTo>
                  <a:lnTo>
                    <a:pt x="317" y="227"/>
                  </a:lnTo>
                  <a:lnTo>
                    <a:pt x="316" y="226"/>
                  </a:lnTo>
                  <a:lnTo>
                    <a:pt x="315" y="226"/>
                  </a:lnTo>
                  <a:lnTo>
                    <a:pt x="315" y="225"/>
                  </a:lnTo>
                  <a:lnTo>
                    <a:pt x="314" y="225"/>
                  </a:lnTo>
                  <a:lnTo>
                    <a:pt x="314" y="224"/>
                  </a:lnTo>
                  <a:lnTo>
                    <a:pt x="314" y="223"/>
                  </a:lnTo>
                  <a:lnTo>
                    <a:pt x="315" y="223"/>
                  </a:lnTo>
                  <a:lnTo>
                    <a:pt x="316" y="222"/>
                  </a:lnTo>
                  <a:lnTo>
                    <a:pt x="317" y="222"/>
                  </a:lnTo>
                  <a:close/>
                  <a:moveTo>
                    <a:pt x="500" y="223"/>
                  </a:moveTo>
                  <a:lnTo>
                    <a:pt x="501" y="223"/>
                  </a:lnTo>
                  <a:lnTo>
                    <a:pt x="500" y="223"/>
                  </a:lnTo>
                  <a:lnTo>
                    <a:pt x="499" y="224"/>
                  </a:lnTo>
                  <a:lnTo>
                    <a:pt x="497" y="224"/>
                  </a:lnTo>
                  <a:lnTo>
                    <a:pt x="496" y="224"/>
                  </a:lnTo>
                  <a:lnTo>
                    <a:pt x="496" y="225"/>
                  </a:lnTo>
                  <a:lnTo>
                    <a:pt x="495" y="226"/>
                  </a:lnTo>
                  <a:lnTo>
                    <a:pt x="495" y="225"/>
                  </a:lnTo>
                  <a:lnTo>
                    <a:pt x="496" y="225"/>
                  </a:lnTo>
                  <a:lnTo>
                    <a:pt x="496" y="224"/>
                  </a:lnTo>
                  <a:lnTo>
                    <a:pt x="497" y="224"/>
                  </a:lnTo>
                  <a:lnTo>
                    <a:pt x="497" y="223"/>
                  </a:lnTo>
                  <a:lnTo>
                    <a:pt x="499" y="223"/>
                  </a:lnTo>
                  <a:lnTo>
                    <a:pt x="499" y="222"/>
                  </a:lnTo>
                  <a:lnTo>
                    <a:pt x="500" y="223"/>
                  </a:lnTo>
                  <a:close/>
                  <a:moveTo>
                    <a:pt x="387" y="223"/>
                  </a:moveTo>
                  <a:lnTo>
                    <a:pt x="387" y="224"/>
                  </a:lnTo>
                  <a:lnTo>
                    <a:pt x="387" y="225"/>
                  </a:lnTo>
                  <a:lnTo>
                    <a:pt x="387" y="226"/>
                  </a:lnTo>
                  <a:lnTo>
                    <a:pt x="386" y="226"/>
                  </a:lnTo>
                  <a:lnTo>
                    <a:pt x="386" y="227"/>
                  </a:lnTo>
                  <a:lnTo>
                    <a:pt x="384" y="227"/>
                  </a:lnTo>
                  <a:lnTo>
                    <a:pt x="384" y="229"/>
                  </a:lnTo>
                  <a:lnTo>
                    <a:pt x="384" y="230"/>
                  </a:lnTo>
                  <a:lnTo>
                    <a:pt x="383" y="230"/>
                  </a:lnTo>
                  <a:lnTo>
                    <a:pt x="382" y="231"/>
                  </a:lnTo>
                  <a:lnTo>
                    <a:pt x="382" y="230"/>
                  </a:lnTo>
                  <a:lnTo>
                    <a:pt x="382" y="231"/>
                  </a:lnTo>
                  <a:lnTo>
                    <a:pt x="381" y="231"/>
                  </a:lnTo>
                  <a:lnTo>
                    <a:pt x="380" y="231"/>
                  </a:lnTo>
                  <a:lnTo>
                    <a:pt x="380" y="232"/>
                  </a:lnTo>
                  <a:lnTo>
                    <a:pt x="379" y="232"/>
                  </a:lnTo>
                  <a:lnTo>
                    <a:pt x="376" y="232"/>
                  </a:lnTo>
                  <a:lnTo>
                    <a:pt x="375" y="232"/>
                  </a:lnTo>
                  <a:lnTo>
                    <a:pt x="374" y="232"/>
                  </a:lnTo>
                  <a:lnTo>
                    <a:pt x="373" y="232"/>
                  </a:lnTo>
                  <a:lnTo>
                    <a:pt x="373" y="233"/>
                  </a:lnTo>
                  <a:lnTo>
                    <a:pt x="371" y="233"/>
                  </a:lnTo>
                  <a:lnTo>
                    <a:pt x="371" y="234"/>
                  </a:lnTo>
                  <a:lnTo>
                    <a:pt x="369" y="234"/>
                  </a:lnTo>
                  <a:lnTo>
                    <a:pt x="368" y="234"/>
                  </a:lnTo>
                  <a:lnTo>
                    <a:pt x="368" y="233"/>
                  </a:lnTo>
                  <a:lnTo>
                    <a:pt x="368" y="234"/>
                  </a:lnTo>
                  <a:lnTo>
                    <a:pt x="367" y="234"/>
                  </a:lnTo>
                  <a:lnTo>
                    <a:pt x="367" y="233"/>
                  </a:lnTo>
                  <a:lnTo>
                    <a:pt x="366" y="233"/>
                  </a:lnTo>
                  <a:lnTo>
                    <a:pt x="365" y="233"/>
                  </a:lnTo>
                  <a:lnTo>
                    <a:pt x="364" y="233"/>
                  </a:lnTo>
                  <a:lnTo>
                    <a:pt x="364" y="234"/>
                  </a:lnTo>
                  <a:lnTo>
                    <a:pt x="362" y="234"/>
                  </a:lnTo>
                  <a:lnTo>
                    <a:pt x="361" y="234"/>
                  </a:lnTo>
                  <a:lnTo>
                    <a:pt x="360" y="234"/>
                  </a:lnTo>
                  <a:lnTo>
                    <a:pt x="359" y="236"/>
                  </a:lnTo>
                  <a:lnTo>
                    <a:pt x="358" y="236"/>
                  </a:lnTo>
                  <a:lnTo>
                    <a:pt x="358" y="234"/>
                  </a:lnTo>
                  <a:lnTo>
                    <a:pt x="357" y="234"/>
                  </a:lnTo>
                  <a:lnTo>
                    <a:pt x="357" y="233"/>
                  </a:lnTo>
                  <a:lnTo>
                    <a:pt x="355" y="233"/>
                  </a:lnTo>
                  <a:lnTo>
                    <a:pt x="355" y="234"/>
                  </a:lnTo>
                  <a:lnTo>
                    <a:pt x="354" y="234"/>
                  </a:lnTo>
                  <a:lnTo>
                    <a:pt x="354" y="233"/>
                  </a:lnTo>
                  <a:lnTo>
                    <a:pt x="353" y="233"/>
                  </a:lnTo>
                  <a:lnTo>
                    <a:pt x="352" y="233"/>
                  </a:lnTo>
                  <a:lnTo>
                    <a:pt x="351" y="233"/>
                  </a:lnTo>
                  <a:lnTo>
                    <a:pt x="350" y="233"/>
                  </a:lnTo>
                  <a:lnTo>
                    <a:pt x="348" y="233"/>
                  </a:lnTo>
                  <a:lnTo>
                    <a:pt x="347" y="233"/>
                  </a:lnTo>
                  <a:lnTo>
                    <a:pt x="347" y="232"/>
                  </a:lnTo>
                  <a:lnTo>
                    <a:pt x="346" y="232"/>
                  </a:lnTo>
                  <a:lnTo>
                    <a:pt x="346" y="233"/>
                  </a:lnTo>
                  <a:lnTo>
                    <a:pt x="345" y="233"/>
                  </a:lnTo>
                  <a:lnTo>
                    <a:pt x="344" y="233"/>
                  </a:lnTo>
                  <a:lnTo>
                    <a:pt x="344" y="234"/>
                  </a:lnTo>
                  <a:lnTo>
                    <a:pt x="343" y="234"/>
                  </a:lnTo>
                  <a:lnTo>
                    <a:pt x="343" y="233"/>
                  </a:lnTo>
                  <a:lnTo>
                    <a:pt x="343" y="232"/>
                  </a:lnTo>
                  <a:lnTo>
                    <a:pt x="341" y="232"/>
                  </a:lnTo>
                  <a:lnTo>
                    <a:pt x="343" y="230"/>
                  </a:lnTo>
                  <a:lnTo>
                    <a:pt x="343" y="229"/>
                  </a:lnTo>
                  <a:lnTo>
                    <a:pt x="344" y="229"/>
                  </a:lnTo>
                  <a:lnTo>
                    <a:pt x="344" y="227"/>
                  </a:lnTo>
                  <a:lnTo>
                    <a:pt x="345" y="227"/>
                  </a:lnTo>
                  <a:lnTo>
                    <a:pt x="345" y="226"/>
                  </a:lnTo>
                  <a:lnTo>
                    <a:pt x="346" y="226"/>
                  </a:lnTo>
                  <a:lnTo>
                    <a:pt x="347" y="226"/>
                  </a:lnTo>
                  <a:lnTo>
                    <a:pt x="348" y="225"/>
                  </a:lnTo>
                  <a:lnTo>
                    <a:pt x="350" y="225"/>
                  </a:lnTo>
                  <a:lnTo>
                    <a:pt x="351" y="225"/>
                  </a:lnTo>
                  <a:lnTo>
                    <a:pt x="351" y="224"/>
                  </a:lnTo>
                  <a:lnTo>
                    <a:pt x="352" y="224"/>
                  </a:lnTo>
                  <a:lnTo>
                    <a:pt x="352" y="225"/>
                  </a:lnTo>
                  <a:lnTo>
                    <a:pt x="353" y="224"/>
                  </a:lnTo>
                  <a:lnTo>
                    <a:pt x="353" y="225"/>
                  </a:lnTo>
                  <a:lnTo>
                    <a:pt x="353" y="224"/>
                  </a:lnTo>
                  <a:lnTo>
                    <a:pt x="354" y="224"/>
                  </a:lnTo>
                  <a:lnTo>
                    <a:pt x="354" y="225"/>
                  </a:lnTo>
                  <a:lnTo>
                    <a:pt x="355" y="225"/>
                  </a:lnTo>
                  <a:lnTo>
                    <a:pt x="357" y="225"/>
                  </a:lnTo>
                  <a:lnTo>
                    <a:pt x="358" y="226"/>
                  </a:lnTo>
                  <a:lnTo>
                    <a:pt x="359" y="225"/>
                  </a:lnTo>
                  <a:lnTo>
                    <a:pt x="359" y="226"/>
                  </a:lnTo>
                  <a:lnTo>
                    <a:pt x="360" y="226"/>
                  </a:lnTo>
                  <a:lnTo>
                    <a:pt x="360" y="227"/>
                  </a:lnTo>
                  <a:lnTo>
                    <a:pt x="361" y="227"/>
                  </a:lnTo>
                  <a:lnTo>
                    <a:pt x="362" y="227"/>
                  </a:lnTo>
                  <a:lnTo>
                    <a:pt x="364" y="229"/>
                  </a:lnTo>
                  <a:lnTo>
                    <a:pt x="364" y="230"/>
                  </a:lnTo>
                  <a:lnTo>
                    <a:pt x="365" y="230"/>
                  </a:lnTo>
                  <a:lnTo>
                    <a:pt x="366" y="230"/>
                  </a:lnTo>
                  <a:lnTo>
                    <a:pt x="367" y="230"/>
                  </a:lnTo>
                  <a:lnTo>
                    <a:pt x="367" y="229"/>
                  </a:lnTo>
                  <a:lnTo>
                    <a:pt x="367" y="227"/>
                  </a:lnTo>
                  <a:lnTo>
                    <a:pt x="368" y="227"/>
                  </a:lnTo>
                  <a:lnTo>
                    <a:pt x="368" y="229"/>
                  </a:lnTo>
                  <a:lnTo>
                    <a:pt x="369" y="229"/>
                  </a:lnTo>
                  <a:lnTo>
                    <a:pt x="371" y="229"/>
                  </a:lnTo>
                  <a:lnTo>
                    <a:pt x="371" y="227"/>
                  </a:lnTo>
                  <a:lnTo>
                    <a:pt x="371" y="229"/>
                  </a:lnTo>
                  <a:lnTo>
                    <a:pt x="372" y="229"/>
                  </a:lnTo>
                  <a:lnTo>
                    <a:pt x="372" y="227"/>
                  </a:lnTo>
                  <a:lnTo>
                    <a:pt x="373" y="227"/>
                  </a:lnTo>
                  <a:lnTo>
                    <a:pt x="373" y="229"/>
                  </a:lnTo>
                  <a:lnTo>
                    <a:pt x="374" y="229"/>
                  </a:lnTo>
                  <a:lnTo>
                    <a:pt x="375" y="229"/>
                  </a:lnTo>
                  <a:lnTo>
                    <a:pt x="376" y="230"/>
                  </a:lnTo>
                  <a:lnTo>
                    <a:pt x="376" y="231"/>
                  </a:lnTo>
                  <a:lnTo>
                    <a:pt x="379" y="230"/>
                  </a:lnTo>
                  <a:lnTo>
                    <a:pt x="380" y="230"/>
                  </a:lnTo>
                  <a:lnTo>
                    <a:pt x="380" y="229"/>
                  </a:lnTo>
                  <a:lnTo>
                    <a:pt x="380" y="227"/>
                  </a:lnTo>
                  <a:lnTo>
                    <a:pt x="381" y="227"/>
                  </a:lnTo>
                  <a:lnTo>
                    <a:pt x="381" y="226"/>
                  </a:lnTo>
                  <a:lnTo>
                    <a:pt x="382" y="226"/>
                  </a:lnTo>
                  <a:lnTo>
                    <a:pt x="383" y="226"/>
                  </a:lnTo>
                  <a:lnTo>
                    <a:pt x="384" y="225"/>
                  </a:lnTo>
                  <a:lnTo>
                    <a:pt x="386" y="225"/>
                  </a:lnTo>
                  <a:lnTo>
                    <a:pt x="387" y="224"/>
                  </a:lnTo>
                  <a:lnTo>
                    <a:pt x="386" y="224"/>
                  </a:lnTo>
                  <a:lnTo>
                    <a:pt x="386" y="223"/>
                  </a:lnTo>
                  <a:lnTo>
                    <a:pt x="384" y="223"/>
                  </a:lnTo>
                  <a:lnTo>
                    <a:pt x="384" y="224"/>
                  </a:lnTo>
                  <a:lnTo>
                    <a:pt x="383" y="224"/>
                  </a:lnTo>
                  <a:lnTo>
                    <a:pt x="384" y="223"/>
                  </a:lnTo>
                  <a:lnTo>
                    <a:pt x="384" y="222"/>
                  </a:lnTo>
                  <a:lnTo>
                    <a:pt x="386" y="222"/>
                  </a:lnTo>
                  <a:lnTo>
                    <a:pt x="387" y="222"/>
                  </a:lnTo>
                  <a:lnTo>
                    <a:pt x="387" y="223"/>
                  </a:lnTo>
                  <a:close/>
                  <a:moveTo>
                    <a:pt x="283" y="223"/>
                  </a:moveTo>
                  <a:lnTo>
                    <a:pt x="283" y="224"/>
                  </a:lnTo>
                  <a:lnTo>
                    <a:pt x="284" y="225"/>
                  </a:lnTo>
                  <a:lnTo>
                    <a:pt x="286" y="226"/>
                  </a:lnTo>
                  <a:lnTo>
                    <a:pt x="286" y="227"/>
                  </a:lnTo>
                  <a:lnTo>
                    <a:pt x="284" y="227"/>
                  </a:lnTo>
                  <a:lnTo>
                    <a:pt x="284" y="229"/>
                  </a:lnTo>
                  <a:lnTo>
                    <a:pt x="283" y="229"/>
                  </a:lnTo>
                  <a:lnTo>
                    <a:pt x="282" y="229"/>
                  </a:lnTo>
                  <a:lnTo>
                    <a:pt x="281" y="230"/>
                  </a:lnTo>
                  <a:lnTo>
                    <a:pt x="280" y="230"/>
                  </a:lnTo>
                  <a:lnTo>
                    <a:pt x="280" y="231"/>
                  </a:lnTo>
                  <a:lnTo>
                    <a:pt x="279" y="231"/>
                  </a:lnTo>
                  <a:lnTo>
                    <a:pt x="279" y="232"/>
                  </a:lnTo>
                  <a:lnTo>
                    <a:pt x="279" y="233"/>
                  </a:lnTo>
                  <a:lnTo>
                    <a:pt x="279" y="232"/>
                  </a:lnTo>
                  <a:lnTo>
                    <a:pt x="279" y="233"/>
                  </a:lnTo>
                  <a:lnTo>
                    <a:pt x="277" y="233"/>
                  </a:lnTo>
                  <a:lnTo>
                    <a:pt x="276" y="233"/>
                  </a:lnTo>
                  <a:lnTo>
                    <a:pt x="277" y="233"/>
                  </a:lnTo>
                  <a:lnTo>
                    <a:pt x="277" y="232"/>
                  </a:lnTo>
                  <a:lnTo>
                    <a:pt x="277" y="231"/>
                  </a:lnTo>
                  <a:lnTo>
                    <a:pt x="276" y="230"/>
                  </a:lnTo>
                  <a:lnTo>
                    <a:pt x="276" y="229"/>
                  </a:lnTo>
                  <a:lnTo>
                    <a:pt x="275" y="227"/>
                  </a:lnTo>
                  <a:lnTo>
                    <a:pt x="274" y="227"/>
                  </a:lnTo>
                  <a:lnTo>
                    <a:pt x="273" y="226"/>
                  </a:lnTo>
                  <a:lnTo>
                    <a:pt x="270" y="226"/>
                  </a:lnTo>
                  <a:lnTo>
                    <a:pt x="269" y="226"/>
                  </a:lnTo>
                  <a:lnTo>
                    <a:pt x="269" y="225"/>
                  </a:lnTo>
                  <a:lnTo>
                    <a:pt x="268" y="224"/>
                  </a:lnTo>
                  <a:lnTo>
                    <a:pt x="268" y="223"/>
                  </a:lnTo>
                  <a:lnTo>
                    <a:pt x="268" y="222"/>
                  </a:lnTo>
                  <a:lnTo>
                    <a:pt x="269" y="222"/>
                  </a:lnTo>
                  <a:lnTo>
                    <a:pt x="269" y="223"/>
                  </a:lnTo>
                  <a:lnTo>
                    <a:pt x="270" y="223"/>
                  </a:lnTo>
                  <a:lnTo>
                    <a:pt x="270" y="222"/>
                  </a:lnTo>
                  <a:lnTo>
                    <a:pt x="270" y="223"/>
                  </a:lnTo>
                  <a:lnTo>
                    <a:pt x="272" y="223"/>
                  </a:lnTo>
                  <a:lnTo>
                    <a:pt x="274" y="224"/>
                  </a:lnTo>
                  <a:lnTo>
                    <a:pt x="274" y="223"/>
                  </a:lnTo>
                  <a:lnTo>
                    <a:pt x="275" y="223"/>
                  </a:lnTo>
                  <a:lnTo>
                    <a:pt x="276" y="223"/>
                  </a:lnTo>
                  <a:lnTo>
                    <a:pt x="277" y="222"/>
                  </a:lnTo>
                  <a:lnTo>
                    <a:pt x="279" y="222"/>
                  </a:lnTo>
                  <a:lnTo>
                    <a:pt x="280" y="222"/>
                  </a:lnTo>
                  <a:lnTo>
                    <a:pt x="281" y="222"/>
                  </a:lnTo>
                  <a:lnTo>
                    <a:pt x="283" y="223"/>
                  </a:lnTo>
                  <a:close/>
                  <a:moveTo>
                    <a:pt x="446" y="222"/>
                  </a:moveTo>
                  <a:lnTo>
                    <a:pt x="445" y="222"/>
                  </a:lnTo>
                  <a:lnTo>
                    <a:pt x="445" y="220"/>
                  </a:lnTo>
                  <a:lnTo>
                    <a:pt x="446" y="220"/>
                  </a:lnTo>
                  <a:lnTo>
                    <a:pt x="446" y="222"/>
                  </a:lnTo>
                  <a:close/>
                  <a:moveTo>
                    <a:pt x="481" y="217"/>
                  </a:moveTo>
                  <a:lnTo>
                    <a:pt x="482" y="217"/>
                  </a:lnTo>
                  <a:lnTo>
                    <a:pt x="482" y="218"/>
                  </a:lnTo>
                  <a:lnTo>
                    <a:pt x="482" y="219"/>
                  </a:lnTo>
                  <a:lnTo>
                    <a:pt x="482" y="220"/>
                  </a:lnTo>
                  <a:lnTo>
                    <a:pt x="481" y="222"/>
                  </a:lnTo>
                  <a:lnTo>
                    <a:pt x="480" y="220"/>
                  </a:lnTo>
                  <a:lnTo>
                    <a:pt x="479" y="219"/>
                  </a:lnTo>
                  <a:lnTo>
                    <a:pt x="479" y="218"/>
                  </a:lnTo>
                  <a:lnTo>
                    <a:pt x="479" y="217"/>
                  </a:lnTo>
                  <a:lnTo>
                    <a:pt x="480" y="217"/>
                  </a:lnTo>
                  <a:lnTo>
                    <a:pt x="481" y="217"/>
                  </a:lnTo>
                  <a:close/>
                  <a:moveTo>
                    <a:pt x="485" y="216"/>
                  </a:moveTo>
                  <a:lnTo>
                    <a:pt x="485" y="217"/>
                  </a:lnTo>
                  <a:lnTo>
                    <a:pt x="485" y="216"/>
                  </a:lnTo>
                  <a:close/>
                  <a:moveTo>
                    <a:pt x="192" y="216"/>
                  </a:moveTo>
                  <a:lnTo>
                    <a:pt x="192" y="217"/>
                  </a:lnTo>
                  <a:lnTo>
                    <a:pt x="194" y="217"/>
                  </a:lnTo>
                  <a:lnTo>
                    <a:pt x="192" y="217"/>
                  </a:lnTo>
                  <a:lnTo>
                    <a:pt x="191" y="216"/>
                  </a:lnTo>
                  <a:lnTo>
                    <a:pt x="190" y="216"/>
                  </a:lnTo>
                  <a:lnTo>
                    <a:pt x="191" y="216"/>
                  </a:lnTo>
                  <a:lnTo>
                    <a:pt x="192" y="216"/>
                  </a:lnTo>
                  <a:close/>
                  <a:moveTo>
                    <a:pt x="501" y="215"/>
                  </a:moveTo>
                  <a:lnTo>
                    <a:pt x="501" y="216"/>
                  </a:lnTo>
                  <a:lnTo>
                    <a:pt x="500" y="216"/>
                  </a:lnTo>
                  <a:lnTo>
                    <a:pt x="499" y="216"/>
                  </a:lnTo>
                  <a:lnTo>
                    <a:pt x="499" y="215"/>
                  </a:lnTo>
                  <a:lnTo>
                    <a:pt x="500" y="215"/>
                  </a:lnTo>
                  <a:lnTo>
                    <a:pt x="501" y="215"/>
                  </a:lnTo>
                  <a:close/>
                  <a:moveTo>
                    <a:pt x="439" y="215"/>
                  </a:moveTo>
                  <a:lnTo>
                    <a:pt x="440" y="215"/>
                  </a:lnTo>
                  <a:lnTo>
                    <a:pt x="440" y="216"/>
                  </a:lnTo>
                  <a:lnTo>
                    <a:pt x="442" y="216"/>
                  </a:lnTo>
                  <a:lnTo>
                    <a:pt x="440" y="217"/>
                  </a:lnTo>
                  <a:lnTo>
                    <a:pt x="440" y="216"/>
                  </a:lnTo>
                  <a:lnTo>
                    <a:pt x="439" y="217"/>
                  </a:lnTo>
                  <a:lnTo>
                    <a:pt x="439" y="216"/>
                  </a:lnTo>
                  <a:lnTo>
                    <a:pt x="438" y="217"/>
                  </a:lnTo>
                  <a:lnTo>
                    <a:pt x="437" y="217"/>
                  </a:lnTo>
                  <a:lnTo>
                    <a:pt x="436" y="218"/>
                  </a:lnTo>
                  <a:lnTo>
                    <a:pt x="436" y="219"/>
                  </a:lnTo>
                  <a:lnTo>
                    <a:pt x="435" y="219"/>
                  </a:lnTo>
                  <a:lnTo>
                    <a:pt x="433" y="219"/>
                  </a:lnTo>
                  <a:lnTo>
                    <a:pt x="432" y="219"/>
                  </a:lnTo>
                  <a:lnTo>
                    <a:pt x="431" y="219"/>
                  </a:lnTo>
                  <a:lnTo>
                    <a:pt x="431" y="218"/>
                  </a:lnTo>
                  <a:lnTo>
                    <a:pt x="430" y="218"/>
                  </a:lnTo>
                  <a:lnTo>
                    <a:pt x="429" y="218"/>
                  </a:lnTo>
                  <a:lnTo>
                    <a:pt x="429" y="219"/>
                  </a:lnTo>
                  <a:lnTo>
                    <a:pt x="428" y="219"/>
                  </a:lnTo>
                  <a:lnTo>
                    <a:pt x="426" y="220"/>
                  </a:lnTo>
                  <a:lnTo>
                    <a:pt x="426" y="219"/>
                  </a:lnTo>
                  <a:lnTo>
                    <a:pt x="426" y="218"/>
                  </a:lnTo>
                  <a:lnTo>
                    <a:pt x="428" y="218"/>
                  </a:lnTo>
                  <a:lnTo>
                    <a:pt x="428" y="217"/>
                  </a:lnTo>
                  <a:lnTo>
                    <a:pt x="428" y="216"/>
                  </a:lnTo>
                  <a:lnTo>
                    <a:pt x="429" y="216"/>
                  </a:lnTo>
                  <a:lnTo>
                    <a:pt x="429" y="215"/>
                  </a:lnTo>
                  <a:lnTo>
                    <a:pt x="430" y="216"/>
                  </a:lnTo>
                  <a:lnTo>
                    <a:pt x="432" y="216"/>
                  </a:lnTo>
                  <a:lnTo>
                    <a:pt x="433" y="216"/>
                  </a:lnTo>
                  <a:lnTo>
                    <a:pt x="435" y="216"/>
                  </a:lnTo>
                  <a:lnTo>
                    <a:pt x="435" y="215"/>
                  </a:lnTo>
                  <a:lnTo>
                    <a:pt x="436" y="215"/>
                  </a:lnTo>
                  <a:lnTo>
                    <a:pt x="436" y="213"/>
                  </a:lnTo>
                  <a:lnTo>
                    <a:pt x="437" y="213"/>
                  </a:lnTo>
                  <a:lnTo>
                    <a:pt x="438" y="213"/>
                  </a:lnTo>
                  <a:lnTo>
                    <a:pt x="438" y="215"/>
                  </a:lnTo>
                  <a:lnTo>
                    <a:pt x="439" y="215"/>
                  </a:lnTo>
                  <a:close/>
                  <a:moveTo>
                    <a:pt x="481" y="213"/>
                  </a:moveTo>
                  <a:lnTo>
                    <a:pt x="480" y="213"/>
                  </a:lnTo>
                  <a:lnTo>
                    <a:pt x="481" y="213"/>
                  </a:lnTo>
                  <a:close/>
                  <a:moveTo>
                    <a:pt x="448" y="215"/>
                  </a:moveTo>
                  <a:lnTo>
                    <a:pt x="448" y="213"/>
                  </a:lnTo>
                  <a:lnTo>
                    <a:pt x="448" y="212"/>
                  </a:lnTo>
                  <a:lnTo>
                    <a:pt x="450" y="212"/>
                  </a:lnTo>
                  <a:lnTo>
                    <a:pt x="450" y="213"/>
                  </a:lnTo>
                  <a:lnTo>
                    <a:pt x="450" y="215"/>
                  </a:lnTo>
                  <a:lnTo>
                    <a:pt x="448" y="215"/>
                  </a:lnTo>
                  <a:close/>
                  <a:moveTo>
                    <a:pt x="497" y="212"/>
                  </a:moveTo>
                  <a:lnTo>
                    <a:pt x="499" y="212"/>
                  </a:lnTo>
                  <a:lnTo>
                    <a:pt x="499" y="213"/>
                  </a:lnTo>
                  <a:lnTo>
                    <a:pt x="497" y="213"/>
                  </a:lnTo>
                  <a:lnTo>
                    <a:pt x="497" y="212"/>
                  </a:lnTo>
                  <a:close/>
                  <a:moveTo>
                    <a:pt x="502" y="211"/>
                  </a:moveTo>
                  <a:lnTo>
                    <a:pt x="501" y="212"/>
                  </a:lnTo>
                  <a:lnTo>
                    <a:pt x="500" y="212"/>
                  </a:lnTo>
                  <a:lnTo>
                    <a:pt x="499" y="212"/>
                  </a:lnTo>
                  <a:lnTo>
                    <a:pt x="499" y="211"/>
                  </a:lnTo>
                  <a:lnTo>
                    <a:pt x="500" y="211"/>
                  </a:lnTo>
                  <a:lnTo>
                    <a:pt x="501" y="211"/>
                  </a:lnTo>
                  <a:lnTo>
                    <a:pt x="502" y="211"/>
                  </a:lnTo>
                  <a:close/>
                  <a:moveTo>
                    <a:pt x="608" y="220"/>
                  </a:moveTo>
                  <a:lnTo>
                    <a:pt x="608" y="222"/>
                  </a:lnTo>
                  <a:lnTo>
                    <a:pt x="607" y="222"/>
                  </a:lnTo>
                  <a:lnTo>
                    <a:pt x="607" y="223"/>
                  </a:lnTo>
                  <a:lnTo>
                    <a:pt x="606" y="223"/>
                  </a:lnTo>
                  <a:lnTo>
                    <a:pt x="604" y="223"/>
                  </a:lnTo>
                  <a:lnTo>
                    <a:pt x="604" y="224"/>
                  </a:lnTo>
                  <a:lnTo>
                    <a:pt x="603" y="225"/>
                  </a:lnTo>
                  <a:lnTo>
                    <a:pt x="602" y="225"/>
                  </a:lnTo>
                  <a:lnTo>
                    <a:pt x="602" y="226"/>
                  </a:lnTo>
                  <a:lnTo>
                    <a:pt x="601" y="226"/>
                  </a:lnTo>
                  <a:lnTo>
                    <a:pt x="600" y="227"/>
                  </a:lnTo>
                  <a:lnTo>
                    <a:pt x="599" y="226"/>
                  </a:lnTo>
                  <a:lnTo>
                    <a:pt x="597" y="226"/>
                  </a:lnTo>
                  <a:lnTo>
                    <a:pt x="596" y="226"/>
                  </a:lnTo>
                  <a:lnTo>
                    <a:pt x="593" y="226"/>
                  </a:lnTo>
                  <a:lnTo>
                    <a:pt x="592" y="226"/>
                  </a:lnTo>
                  <a:lnTo>
                    <a:pt x="590" y="227"/>
                  </a:lnTo>
                  <a:lnTo>
                    <a:pt x="590" y="226"/>
                  </a:lnTo>
                  <a:lnTo>
                    <a:pt x="592" y="223"/>
                  </a:lnTo>
                  <a:lnTo>
                    <a:pt x="593" y="222"/>
                  </a:lnTo>
                  <a:lnTo>
                    <a:pt x="593" y="220"/>
                  </a:lnTo>
                  <a:lnTo>
                    <a:pt x="594" y="219"/>
                  </a:lnTo>
                  <a:lnTo>
                    <a:pt x="595" y="217"/>
                  </a:lnTo>
                  <a:lnTo>
                    <a:pt x="595" y="216"/>
                  </a:lnTo>
                  <a:lnTo>
                    <a:pt x="596" y="216"/>
                  </a:lnTo>
                  <a:lnTo>
                    <a:pt x="596" y="215"/>
                  </a:lnTo>
                  <a:lnTo>
                    <a:pt x="597" y="213"/>
                  </a:lnTo>
                  <a:lnTo>
                    <a:pt x="600" y="212"/>
                  </a:lnTo>
                  <a:lnTo>
                    <a:pt x="602" y="211"/>
                  </a:lnTo>
                  <a:lnTo>
                    <a:pt x="604" y="211"/>
                  </a:lnTo>
                  <a:lnTo>
                    <a:pt x="604" y="210"/>
                  </a:lnTo>
                  <a:lnTo>
                    <a:pt x="606" y="210"/>
                  </a:lnTo>
                  <a:lnTo>
                    <a:pt x="607" y="210"/>
                  </a:lnTo>
                  <a:lnTo>
                    <a:pt x="608" y="210"/>
                  </a:lnTo>
                  <a:lnTo>
                    <a:pt x="608" y="211"/>
                  </a:lnTo>
                  <a:lnTo>
                    <a:pt x="609" y="212"/>
                  </a:lnTo>
                  <a:lnTo>
                    <a:pt x="609" y="213"/>
                  </a:lnTo>
                  <a:lnTo>
                    <a:pt x="610" y="213"/>
                  </a:lnTo>
                  <a:lnTo>
                    <a:pt x="611" y="213"/>
                  </a:lnTo>
                  <a:lnTo>
                    <a:pt x="611" y="215"/>
                  </a:lnTo>
                  <a:lnTo>
                    <a:pt x="610" y="215"/>
                  </a:lnTo>
                  <a:lnTo>
                    <a:pt x="610" y="216"/>
                  </a:lnTo>
                  <a:lnTo>
                    <a:pt x="610" y="218"/>
                  </a:lnTo>
                  <a:lnTo>
                    <a:pt x="609" y="218"/>
                  </a:lnTo>
                  <a:lnTo>
                    <a:pt x="608" y="219"/>
                  </a:lnTo>
                  <a:lnTo>
                    <a:pt x="608" y="220"/>
                  </a:lnTo>
                  <a:close/>
                  <a:moveTo>
                    <a:pt x="372" y="211"/>
                  </a:moveTo>
                  <a:lnTo>
                    <a:pt x="371" y="211"/>
                  </a:lnTo>
                  <a:lnTo>
                    <a:pt x="371" y="210"/>
                  </a:lnTo>
                  <a:lnTo>
                    <a:pt x="372" y="210"/>
                  </a:lnTo>
                  <a:lnTo>
                    <a:pt x="372" y="211"/>
                  </a:lnTo>
                  <a:close/>
                  <a:moveTo>
                    <a:pt x="503" y="210"/>
                  </a:moveTo>
                  <a:lnTo>
                    <a:pt x="502" y="210"/>
                  </a:lnTo>
                  <a:lnTo>
                    <a:pt x="503" y="210"/>
                  </a:lnTo>
                  <a:lnTo>
                    <a:pt x="503" y="209"/>
                  </a:lnTo>
                  <a:lnTo>
                    <a:pt x="503" y="210"/>
                  </a:lnTo>
                  <a:close/>
                  <a:moveTo>
                    <a:pt x="359" y="209"/>
                  </a:moveTo>
                  <a:lnTo>
                    <a:pt x="360" y="209"/>
                  </a:lnTo>
                  <a:lnTo>
                    <a:pt x="361" y="209"/>
                  </a:lnTo>
                  <a:lnTo>
                    <a:pt x="361" y="210"/>
                  </a:lnTo>
                  <a:lnTo>
                    <a:pt x="360" y="210"/>
                  </a:lnTo>
                  <a:lnTo>
                    <a:pt x="359" y="209"/>
                  </a:lnTo>
                  <a:lnTo>
                    <a:pt x="358" y="209"/>
                  </a:lnTo>
                  <a:lnTo>
                    <a:pt x="359" y="209"/>
                  </a:lnTo>
                  <a:close/>
                  <a:moveTo>
                    <a:pt x="272" y="206"/>
                  </a:moveTo>
                  <a:lnTo>
                    <a:pt x="272" y="208"/>
                  </a:lnTo>
                  <a:lnTo>
                    <a:pt x="270" y="206"/>
                  </a:lnTo>
                  <a:lnTo>
                    <a:pt x="272" y="206"/>
                  </a:lnTo>
                  <a:close/>
                  <a:moveTo>
                    <a:pt x="509" y="208"/>
                  </a:moveTo>
                  <a:lnTo>
                    <a:pt x="509" y="206"/>
                  </a:lnTo>
                  <a:lnTo>
                    <a:pt x="510" y="208"/>
                  </a:lnTo>
                  <a:lnTo>
                    <a:pt x="509" y="208"/>
                  </a:lnTo>
                  <a:lnTo>
                    <a:pt x="509" y="209"/>
                  </a:lnTo>
                  <a:lnTo>
                    <a:pt x="508" y="209"/>
                  </a:lnTo>
                  <a:lnTo>
                    <a:pt x="508" y="210"/>
                  </a:lnTo>
                  <a:lnTo>
                    <a:pt x="509" y="210"/>
                  </a:lnTo>
                  <a:lnTo>
                    <a:pt x="509" y="211"/>
                  </a:lnTo>
                  <a:lnTo>
                    <a:pt x="509" y="212"/>
                  </a:lnTo>
                  <a:lnTo>
                    <a:pt x="508" y="212"/>
                  </a:lnTo>
                  <a:lnTo>
                    <a:pt x="508" y="213"/>
                  </a:lnTo>
                  <a:lnTo>
                    <a:pt x="508" y="215"/>
                  </a:lnTo>
                  <a:lnTo>
                    <a:pt x="507" y="215"/>
                  </a:lnTo>
                  <a:lnTo>
                    <a:pt x="507" y="216"/>
                  </a:lnTo>
                  <a:lnTo>
                    <a:pt x="506" y="216"/>
                  </a:lnTo>
                  <a:lnTo>
                    <a:pt x="506" y="217"/>
                  </a:lnTo>
                  <a:lnTo>
                    <a:pt x="504" y="217"/>
                  </a:lnTo>
                  <a:lnTo>
                    <a:pt x="504" y="218"/>
                  </a:lnTo>
                  <a:lnTo>
                    <a:pt x="503" y="219"/>
                  </a:lnTo>
                  <a:lnTo>
                    <a:pt x="503" y="220"/>
                  </a:lnTo>
                  <a:lnTo>
                    <a:pt x="502" y="220"/>
                  </a:lnTo>
                  <a:lnTo>
                    <a:pt x="503" y="220"/>
                  </a:lnTo>
                  <a:lnTo>
                    <a:pt x="503" y="219"/>
                  </a:lnTo>
                  <a:lnTo>
                    <a:pt x="502" y="219"/>
                  </a:lnTo>
                  <a:lnTo>
                    <a:pt x="502" y="220"/>
                  </a:lnTo>
                  <a:lnTo>
                    <a:pt x="501" y="220"/>
                  </a:lnTo>
                  <a:lnTo>
                    <a:pt x="500" y="220"/>
                  </a:lnTo>
                  <a:lnTo>
                    <a:pt x="500" y="219"/>
                  </a:lnTo>
                  <a:lnTo>
                    <a:pt x="501" y="219"/>
                  </a:lnTo>
                  <a:lnTo>
                    <a:pt x="500" y="219"/>
                  </a:lnTo>
                  <a:lnTo>
                    <a:pt x="500" y="218"/>
                  </a:lnTo>
                  <a:lnTo>
                    <a:pt x="501" y="217"/>
                  </a:lnTo>
                  <a:lnTo>
                    <a:pt x="501" y="216"/>
                  </a:lnTo>
                  <a:lnTo>
                    <a:pt x="502" y="216"/>
                  </a:lnTo>
                  <a:lnTo>
                    <a:pt x="502" y="215"/>
                  </a:lnTo>
                  <a:lnTo>
                    <a:pt x="502" y="213"/>
                  </a:lnTo>
                  <a:lnTo>
                    <a:pt x="502" y="212"/>
                  </a:lnTo>
                  <a:lnTo>
                    <a:pt x="503" y="212"/>
                  </a:lnTo>
                  <a:lnTo>
                    <a:pt x="503" y="211"/>
                  </a:lnTo>
                  <a:lnTo>
                    <a:pt x="504" y="211"/>
                  </a:lnTo>
                  <a:lnTo>
                    <a:pt x="504" y="210"/>
                  </a:lnTo>
                  <a:lnTo>
                    <a:pt x="506" y="210"/>
                  </a:lnTo>
                  <a:lnTo>
                    <a:pt x="506" y="209"/>
                  </a:lnTo>
                  <a:lnTo>
                    <a:pt x="507" y="209"/>
                  </a:lnTo>
                  <a:lnTo>
                    <a:pt x="507" y="208"/>
                  </a:lnTo>
                  <a:lnTo>
                    <a:pt x="507" y="206"/>
                  </a:lnTo>
                  <a:lnTo>
                    <a:pt x="508" y="206"/>
                  </a:lnTo>
                  <a:lnTo>
                    <a:pt x="509" y="206"/>
                  </a:lnTo>
                  <a:lnTo>
                    <a:pt x="509" y="208"/>
                  </a:lnTo>
                  <a:close/>
                  <a:moveTo>
                    <a:pt x="289" y="206"/>
                  </a:moveTo>
                  <a:lnTo>
                    <a:pt x="289" y="208"/>
                  </a:lnTo>
                  <a:lnTo>
                    <a:pt x="288" y="208"/>
                  </a:lnTo>
                  <a:lnTo>
                    <a:pt x="287" y="206"/>
                  </a:lnTo>
                  <a:lnTo>
                    <a:pt x="288" y="206"/>
                  </a:lnTo>
                  <a:lnTo>
                    <a:pt x="289" y="206"/>
                  </a:lnTo>
                  <a:lnTo>
                    <a:pt x="289" y="208"/>
                  </a:lnTo>
                  <a:lnTo>
                    <a:pt x="289" y="206"/>
                  </a:lnTo>
                  <a:close/>
                  <a:moveTo>
                    <a:pt x="512" y="206"/>
                  </a:moveTo>
                  <a:lnTo>
                    <a:pt x="512" y="208"/>
                  </a:lnTo>
                  <a:lnTo>
                    <a:pt x="514" y="208"/>
                  </a:lnTo>
                  <a:lnTo>
                    <a:pt x="512" y="209"/>
                  </a:lnTo>
                  <a:lnTo>
                    <a:pt x="512" y="208"/>
                  </a:lnTo>
                  <a:lnTo>
                    <a:pt x="511" y="208"/>
                  </a:lnTo>
                  <a:lnTo>
                    <a:pt x="510" y="208"/>
                  </a:lnTo>
                  <a:lnTo>
                    <a:pt x="510" y="206"/>
                  </a:lnTo>
                  <a:lnTo>
                    <a:pt x="511" y="206"/>
                  </a:lnTo>
                  <a:lnTo>
                    <a:pt x="512" y="206"/>
                  </a:lnTo>
                  <a:close/>
                  <a:moveTo>
                    <a:pt x="467" y="208"/>
                  </a:moveTo>
                  <a:lnTo>
                    <a:pt x="466" y="208"/>
                  </a:lnTo>
                  <a:lnTo>
                    <a:pt x="465" y="208"/>
                  </a:lnTo>
                  <a:lnTo>
                    <a:pt x="465" y="206"/>
                  </a:lnTo>
                  <a:lnTo>
                    <a:pt x="466" y="206"/>
                  </a:lnTo>
                  <a:lnTo>
                    <a:pt x="466" y="205"/>
                  </a:lnTo>
                  <a:lnTo>
                    <a:pt x="467" y="205"/>
                  </a:lnTo>
                  <a:lnTo>
                    <a:pt x="467" y="206"/>
                  </a:lnTo>
                  <a:lnTo>
                    <a:pt x="467" y="208"/>
                  </a:lnTo>
                  <a:close/>
                  <a:moveTo>
                    <a:pt x="268" y="206"/>
                  </a:moveTo>
                  <a:lnTo>
                    <a:pt x="268" y="208"/>
                  </a:lnTo>
                  <a:lnTo>
                    <a:pt x="268" y="206"/>
                  </a:lnTo>
                  <a:lnTo>
                    <a:pt x="267" y="206"/>
                  </a:lnTo>
                  <a:lnTo>
                    <a:pt x="267" y="205"/>
                  </a:lnTo>
                  <a:lnTo>
                    <a:pt x="268" y="205"/>
                  </a:lnTo>
                  <a:lnTo>
                    <a:pt x="268" y="206"/>
                  </a:lnTo>
                  <a:close/>
                  <a:moveTo>
                    <a:pt x="357" y="205"/>
                  </a:moveTo>
                  <a:lnTo>
                    <a:pt x="358" y="205"/>
                  </a:lnTo>
                  <a:lnTo>
                    <a:pt x="358" y="206"/>
                  </a:lnTo>
                  <a:lnTo>
                    <a:pt x="357" y="206"/>
                  </a:lnTo>
                  <a:lnTo>
                    <a:pt x="355" y="206"/>
                  </a:lnTo>
                  <a:lnTo>
                    <a:pt x="354" y="206"/>
                  </a:lnTo>
                  <a:lnTo>
                    <a:pt x="354" y="205"/>
                  </a:lnTo>
                  <a:lnTo>
                    <a:pt x="355" y="205"/>
                  </a:lnTo>
                  <a:lnTo>
                    <a:pt x="355" y="204"/>
                  </a:lnTo>
                  <a:lnTo>
                    <a:pt x="357" y="205"/>
                  </a:lnTo>
                  <a:close/>
                  <a:moveTo>
                    <a:pt x="474" y="204"/>
                  </a:moveTo>
                  <a:lnTo>
                    <a:pt x="473" y="204"/>
                  </a:lnTo>
                  <a:lnTo>
                    <a:pt x="474" y="204"/>
                  </a:lnTo>
                  <a:close/>
                  <a:moveTo>
                    <a:pt x="263" y="203"/>
                  </a:moveTo>
                  <a:lnTo>
                    <a:pt x="265" y="203"/>
                  </a:lnTo>
                  <a:lnTo>
                    <a:pt x="265" y="204"/>
                  </a:lnTo>
                  <a:lnTo>
                    <a:pt x="263" y="204"/>
                  </a:lnTo>
                  <a:lnTo>
                    <a:pt x="262" y="205"/>
                  </a:lnTo>
                  <a:lnTo>
                    <a:pt x="261" y="205"/>
                  </a:lnTo>
                  <a:lnTo>
                    <a:pt x="261" y="206"/>
                  </a:lnTo>
                  <a:lnTo>
                    <a:pt x="260" y="206"/>
                  </a:lnTo>
                  <a:lnTo>
                    <a:pt x="259" y="206"/>
                  </a:lnTo>
                  <a:lnTo>
                    <a:pt x="258" y="206"/>
                  </a:lnTo>
                  <a:lnTo>
                    <a:pt x="258" y="208"/>
                  </a:lnTo>
                  <a:lnTo>
                    <a:pt x="256" y="208"/>
                  </a:lnTo>
                  <a:lnTo>
                    <a:pt x="256" y="209"/>
                  </a:lnTo>
                  <a:lnTo>
                    <a:pt x="256" y="208"/>
                  </a:lnTo>
                  <a:lnTo>
                    <a:pt x="255" y="208"/>
                  </a:lnTo>
                  <a:lnTo>
                    <a:pt x="253" y="208"/>
                  </a:lnTo>
                  <a:lnTo>
                    <a:pt x="252" y="208"/>
                  </a:lnTo>
                  <a:lnTo>
                    <a:pt x="251" y="208"/>
                  </a:lnTo>
                  <a:lnTo>
                    <a:pt x="252" y="206"/>
                  </a:lnTo>
                  <a:lnTo>
                    <a:pt x="251" y="206"/>
                  </a:lnTo>
                  <a:lnTo>
                    <a:pt x="251" y="208"/>
                  </a:lnTo>
                  <a:lnTo>
                    <a:pt x="246" y="208"/>
                  </a:lnTo>
                  <a:lnTo>
                    <a:pt x="246" y="206"/>
                  </a:lnTo>
                  <a:lnTo>
                    <a:pt x="246" y="208"/>
                  </a:lnTo>
                  <a:lnTo>
                    <a:pt x="245" y="206"/>
                  </a:lnTo>
                  <a:lnTo>
                    <a:pt x="245" y="205"/>
                  </a:lnTo>
                  <a:lnTo>
                    <a:pt x="245" y="206"/>
                  </a:lnTo>
                  <a:lnTo>
                    <a:pt x="245" y="205"/>
                  </a:lnTo>
                  <a:lnTo>
                    <a:pt x="246" y="205"/>
                  </a:lnTo>
                  <a:lnTo>
                    <a:pt x="246" y="204"/>
                  </a:lnTo>
                  <a:lnTo>
                    <a:pt x="247" y="203"/>
                  </a:lnTo>
                  <a:lnTo>
                    <a:pt x="248" y="203"/>
                  </a:lnTo>
                  <a:lnTo>
                    <a:pt x="249" y="203"/>
                  </a:lnTo>
                  <a:lnTo>
                    <a:pt x="251" y="203"/>
                  </a:lnTo>
                  <a:lnTo>
                    <a:pt x="252" y="203"/>
                  </a:lnTo>
                  <a:lnTo>
                    <a:pt x="253" y="203"/>
                  </a:lnTo>
                  <a:lnTo>
                    <a:pt x="255" y="203"/>
                  </a:lnTo>
                  <a:lnTo>
                    <a:pt x="256" y="203"/>
                  </a:lnTo>
                  <a:lnTo>
                    <a:pt x="259" y="203"/>
                  </a:lnTo>
                  <a:lnTo>
                    <a:pt x="260" y="203"/>
                  </a:lnTo>
                  <a:lnTo>
                    <a:pt x="262" y="202"/>
                  </a:lnTo>
                  <a:lnTo>
                    <a:pt x="262" y="203"/>
                  </a:lnTo>
                  <a:lnTo>
                    <a:pt x="263" y="203"/>
                  </a:lnTo>
                  <a:close/>
                  <a:moveTo>
                    <a:pt x="282" y="202"/>
                  </a:moveTo>
                  <a:lnTo>
                    <a:pt x="283" y="202"/>
                  </a:lnTo>
                  <a:lnTo>
                    <a:pt x="284" y="202"/>
                  </a:lnTo>
                  <a:lnTo>
                    <a:pt x="284" y="203"/>
                  </a:lnTo>
                  <a:lnTo>
                    <a:pt x="286" y="203"/>
                  </a:lnTo>
                  <a:lnTo>
                    <a:pt x="284" y="204"/>
                  </a:lnTo>
                  <a:lnTo>
                    <a:pt x="284" y="203"/>
                  </a:lnTo>
                  <a:lnTo>
                    <a:pt x="283" y="203"/>
                  </a:lnTo>
                  <a:lnTo>
                    <a:pt x="282" y="203"/>
                  </a:lnTo>
                  <a:lnTo>
                    <a:pt x="282" y="204"/>
                  </a:lnTo>
                  <a:lnTo>
                    <a:pt x="281" y="204"/>
                  </a:lnTo>
                  <a:lnTo>
                    <a:pt x="280" y="204"/>
                  </a:lnTo>
                  <a:lnTo>
                    <a:pt x="280" y="203"/>
                  </a:lnTo>
                  <a:lnTo>
                    <a:pt x="281" y="203"/>
                  </a:lnTo>
                  <a:lnTo>
                    <a:pt x="281" y="202"/>
                  </a:lnTo>
                  <a:lnTo>
                    <a:pt x="282" y="202"/>
                  </a:lnTo>
                  <a:close/>
                  <a:moveTo>
                    <a:pt x="480" y="201"/>
                  </a:moveTo>
                  <a:lnTo>
                    <a:pt x="479" y="201"/>
                  </a:lnTo>
                  <a:lnTo>
                    <a:pt x="480" y="201"/>
                  </a:lnTo>
                  <a:close/>
                  <a:moveTo>
                    <a:pt x="608" y="202"/>
                  </a:moveTo>
                  <a:lnTo>
                    <a:pt x="608" y="203"/>
                  </a:lnTo>
                  <a:lnTo>
                    <a:pt x="607" y="202"/>
                  </a:lnTo>
                  <a:lnTo>
                    <a:pt x="607" y="201"/>
                  </a:lnTo>
                  <a:lnTo>
                    <a:pt x="606" y="201"/>
                  </a:lnTo>
                  <a:lnTo>
                    <a:pt x="607" y="201"/>
                  </a:lnTo>
                  <a:lnTo>
                    <a:pt x="608" y="201"/>
                  </a:lnTo>
                  <a:lnTo>
                    <a:pt x="608" y="202"/>
                  </a:lnTo>
                  <a:close/>
                  <a:moveTo>
                    <a:pt x="509" y="199"/>
                  </a:moveTo>
                  <a:lnTo>
                    <a:pt x="508" y="201"/>
                  </a:lnTo>
                  <a:lnTo>
                    <a:pt x="508" y="202"/>
                  </a:lnTo>
                  <a:lnTo>
                    <a:pt x="507" y="201"/>
                  </a:lnTo>
                  <a:lnTo>
                    <a:pt x="508" y="201"/>
                  </a:lnTo>
                  <a:lnTo>
                    <a:pt x="508" y="199"/>
                  </a:lnTo>
                  <a:lnTo>
                    <a:pt x="509" y="199"/>
                  </a:lnTo>
                  <a:close/>
                  <a:moveTo>
                    <a:pt x="551" y="201"/>
                  </a:moveTo>
                  <a:lnTo>
                    <a:pt x="551" y="199"/>
                  </a:lnTo>
                  <a:lnTo>
                    <a:pt x="551" y="198"/>
                  </a:lnTo>
                  <a:lnTo>
                    <a:pt x="552" y="198"/>
                  </a:lnTo>
                  <a:lnTo>
                    <a:pt x="552" y="199"/>
                  </a:lnTo>
                  <a:lnTo>
                    <a:pt x="551" y="201"/>
                  </a:lnTo>
                  <a:close/>
                  <a:moveTo>
                    <a:pt x="142" y="197"/>
                  </a:moveTo>
                  <a:lnTo>
                    <a:pt x="142" y="198"/>
                  </a:lnTo>
                  <a:lnTo>
                    <a:pt x="141" y="198"/>
                  </a:lnTo>
                  <a:lnTo>
                    <a:pt x="141" y="199"/>
                  </a:lnTo>
                  <a:lnTo>
                    <a:pt x="141" y="198"/>
                  </a:lnTo>
                  <a:lnTo>
                    <a:pt x="140" y="198"/>
                  </a:lnTo>
                  <a:lnTo>
                    <a:pt x="141" y="197"/>
                  </a:lnTo>
                  <a:lnTo>
                    <a:pt x="142" y="197"/>
                  </a:lnTo>
                  <a:close/>
                  <a:moveTo>
                    <a:pt x="552" y="197"/>
                  </a:moveTo>
                  <a:lnTo>
                    <a:pt x="551" y="197"/>
                  </a:lnTo>
                  <a:lnTo>
                    <a:pt x="551" y="196"/>
                  </a:lnTo>
                  <a:lnTo>
                    <a:pt x="552" y="196"/>
                  </a:lnTo>
                  <a:lnTo>
                    <a:pt x="552" y="197"/>
                  </a:lnTo>
                  <a:close/>
                  <a:moveTo>
                    <a:pt x="551" y="195"/>
                  </a:moveTo>
                  <a:lnTo>
                    <a:pt x="551" y="196"/>
                  </a:lnTo>
                  <a:lnTo>
                    <a:pt x="550" y="196"/>
                  </a:lnTo>
                  <a:lnTo>
                    <a:pt x="550" y="197"/>
                  </a:lnTo>
                  <a:lnTo>
                    <a:pt x="549" y="197"/>
                  </a:lnTo>
                  <a:lnTo>
                    <a:pt x="549" y="196"/>
                  </a:lnTo>
                  <a:lnTo>
                    <a:pt x="547" y="196"/>
                  </a:lnTo>
                  <a:lnTo>
                    <a:pt x="547" y="195"/>
                  </a:lnTo>
                  <a:lnTo>
                    <a:pt x="547" y="194"/>
                  </a:lnTo>
                  <a:lnTo>
                    <a:pt x="549" y="194"/>
                  </a:lnTo>
                  <a:lnTo>
                    <a:pt x="550" y="194"/>
                  </a:lnTo>
                  <a:lnTo>
                    <a:pt x="550" y="195"/>
                  </a:lnTo>
                  <a:lnTo>
                    <a:pt x="551" y="195"/>
                  </a:lnTo>
                  <a:close/>
                  <a:moveTo>
                    <a:pt x="553" y="196"/>
                  </a:moveTo>
                  <a:lnTo>
                    <a:pt x="553" y="195"/>
                  </a:lnTo>
                  <a:lnTo>
                    <a:pt x="553" y="194"/>
                  </a:lnTo>
                  <a:lnTo>
                    <a:pt x="554" y="194"/>
                  </a:lnTo>
                  <a:lnTo>
                    <a:pt x="554" y="195"/>
                  </a:lnTo>
                  <a:lnTo>
                    <a:pt x="553" y="196"/>
                  </a:lnTo>
                  <a:close/>
                  <a:moveTo>
                    <a:pt x="549" y="196"/>
                  </a:moveTo>
                  <a:lnTo>
                    <a:pt x="549" y="197"/>
                  </a:lnTo>
                  <a:lnTo>
                    <a:pt x="549" y="198"/>
                  </a:lnTo>
                  <a:lnTo>
                    <a:pt x="549" y="199"/>
                  </a:lnTo>
                  <a:lnTo>
                    <a:pt x="547" y="199"/>
                  </a:lnTo>
                  <a:lnTo>
                    <a:pt x="547" y="201"/>
                  </a:lnTo>
                  <a:lnTo>
                    <a:pt x="546" y="202"/>
                  </a:lnTo>
                  <a:lnTo>
                    <a:pt x="545" y="203"/>
                  </a:lnTo>
                  <a:lnTo>
                    <a:pt x="544" y="203"/>
                  </a:lnTo>
                  <a:lnTo>
                    <a:pt x="544" y="202"/>
                  </a:lnTo>
                  <a:lnTo>
                    <a:pt x="543" y="202"/>
                  </a:lnTo>
                  <a:lnTo>
                    <a:pt x="543" y="201"/>
                  </a:lnTo>
                  <a:lnTo>
                    <a:pt x="543" y="198"/>
                  </a:lnTo>
                  <a:lnTo>
                    <a:pt x="544" y="196"/>
                  </a:lnTo>
                  <a:lnTo>
                    <a:pt x="545" y="196"/>
                  </a:lnTo>
                  <a:lnTo>
                    <a:pt x="545" y="197"/>
                  </a:lnTo>
                  <a:lnTo>
                    <a:pt x="545" y="196"/>
                  </a:lnTo>
                  <a:lnTo>
                    <a:pt x="544" y="196"/>
                  </a:lnTo>
                  <a:lnTo>
                    <a:pt x="544" y="195"/>
                  </a:lnTo>
                  <a:lnTo>
                    <a:pt x="544" y="194"/>
                  </a:lnTo>
                  <a:lnTo>
                    <a:pt x="544" y="192"/>
                  </a:lnTo>
                  <a:lnTo>
                    <a:pt x="544" y="191"/>
                  </a:lnTo>
                  <a:lnTo>
                    <a:pt x="544" y="192"/>
                  </a:lnTo>
                  <a:lnTo>
                    <a:pt x="545" y="192"/>
                  </a:lnTo>
                  <a:lnTo>
                    <a:pt x="546" y="194"/>
                  </a:lnTo>
                  <a:lnTo>
                    <a:pt x="546" y="195"/>
                  </a:lnTo>
                  <a:lnTo>
                    <a:pt x="547" y="195"/>
                  </a:lnTo>
                  <a:lnTo>
                    <a:pt x="547" y="196"/>
                  </a:lnTo>
                  <a:lnTo>
                    <a:pt x="549" y="196"/>
                  </a:lnTo>
                  <a:close/>
                  <a:moveTo>
                    <a:pt x="545" y="189"/>
                  </a:moveTo>
                  <a:lnTo>
                    <a:pt x="546" y="190"/>
                  </a:lnTo>
                  <a:lnTo>
                    <a:pt x="545" y="190"/>
                  </a:lnTo>
                  <a:lnTo>
                    <a:pt x="545" y="191"/>
                  </a:lnTo>
                  <a:lnTo>
                    <a:pt x="546" y="191"/>
                  </a:lnTo>
                  <a:lnTo>
                    <a:pt x="547" y="192"/>
                  </a:lnTo>
                  <a:lnTo>
                    <a:pt x="549" y="192"/>
                  </a:lnTo>
                  <a:lnTo>
                    <a:pt x="549" y="194"/>
                  </a:lnTo>
                  <a:lnTo>
                    <a:pt x="547" y="194"/>
                  </a:lnTo>
                  <a:lnTo>
                    <a:pt x="546" y="194"/>
                  </a:lnTo>
                  <a:lnTo>
                    <a:pt x="546" y="192"/>
                  </a:lnTo>
                  <a:lnTo>
                    <a:pt x="545" y="192"/>
                  </a:lnTo>
                  <a:lnTo>
                    <a:pt x="545" y="191"/>
                  </a:lnTo>
                  <a:lnTo>
                    <a:pt x="545" y="192"/>
                  </a:lnTo>
                  <a:lnTo>
                    <a:pt x="545" y="191"/>
                  </a:lnTo>
                  <a:lnTo>
                    <a:pt x="544" y="191"/>
                  </a:lnTo>
                  <a:lnTo>
                    <a:pt x="544" y="190"/>
                  </a:lnTo>
                  <a:lnTo>
                    <a:pt x="544" y="189"/>
                  </a:lnTo>
                  <a:lnTo>
                    <a:pt x="545" y="189"/>
                  </a:lnTo>
                  <a:close/>
                  <a:moveTo>
                    <a:pt x="155" y="189"/>
                  </a:moveTo>
                  <a:lnTo>
                    <a:pt x="156" y="188"/>
                  </a:lnTo>
                  <a:lnTo>
                    <a:pt x="158" y="189"/>
                  </a:lnTo>
                  <a:lnTo>
                    <a:pt x="159" y="189"/>
                  </a:lnTo>
                  <a:lnTo>
                    <a:pt x="160" y="189"/>
                  </a:lnTo>
                  <a:lnTo>
                    <a:pt x="162" y="189"/>
                  </a:lnTo>
                  <a:lnTo>
                    <a:pt x="163" y="190"/>
                  </a:lnTo>
                  <a:lnTo>
                    <a:pt x="165" y="190"/>
                  </a:lnTo>
                  <a:lnTo>
                    <a:pt x="167" y="190"/>
                  </a:lnTo>
                  <a:lnTo>
                    <a:pt x="167" y="189"/>
                  </a:lnTo>
                  <a:lnTo>
                    <a:pt x="167" y="188"/>
                  </a:lnTo>
                  <a:lnTo>
                    <a:pt x="168" y="188"/>
                  </a:lnTo>
                  <a:lnTo>
                    <a:pt x="169" y="188"/>
                  </a:lnTo>
                  <a:lnTo>
                    <a:pt x="170" y="188"/>
                  </a:lnTo>
                  <a:lnTo>
                    <a:pt x="172" y="188"/>
                  </a:lnTo>
                  <a:lnTo>
                    <a:pt x="172" y="189"/>
                  </a:lnTo>
                  <a:lnTo>
                    <a:pt x="173" y="190"/>
                  </a:lnTo>
                  <a:lnTo>
                    <a:pt x="173" y="191"/>
                  </a:lnTo>
                  <a:lnTo>
                    <a:pt x="174" y="191"/>
                  </a:lnTo>
                  <a:lnTo>
                    <a:pt x="175" y="191"/>
                  </a:lnTo>
                  <a:lnTo>
                    <a:pt x="175" y="192"/>
                  </a:lnTo>
                  <a:lnTo>
                    <a:pt x="176" y="192"/>
                  </a:lnTo>
                  <a:lnTo>
                    <a:pt x="177" y="192"/>
                  </a:lnTo>
                  <a:lnTo>
                    <a:pt x="177" y="191"/>
                  </a:lnTo>
                  <a:lnTo>
                    <a:pt x="179" y="191"/>
                  </a:lnTo>
                  <a:lnTo>
                    <a:pt x="179" y="192"/>
                  </a:lnTo>
                  <a:lnTo>
                    <a:pt x="179" y="191"/>
                  </a:lnTo>
                  <a:lnTo>
                    <a:pt x="179" y="192"/>
                  </a:lnTo>
                  <a:lnTo>
                    <a:pt x="180" y="192"/>
                  </a:lnTo>
                  <a:lnTo>
                    <a:pt x="180" y="194"/>
                  </a:lnTo>
                  <a:lnTo>
                    <a:pt x="181" y="194"/>
                  </a:lnTo>
                  <a:lnTo>
                    <a:pt x="182" y="194"/>
                  </a:lnTo>
                  <a:lnTo>
                    <a:pt x="183" y="194"/>
                  </a:lnTo>
                  <a:lnTo>
                    <a:pt x="183" y="192"/>
                  </a:lnTo>
                  <a:lnTo>
                    <a:pt x="184" y="192"/>
                  </a:lnTo>
                  <a:lnTo>
                    <a:pt x="185" y="192"/>
                  </a:lnTo>
                  <a:lnTo>
                    <a:pt x="185" y="194"/>
                  </a:lnTo>
                  <a:lnTo>
                    <a:pt x="187" y="196"/>
                  </a:lnTo>
                  <a:lnTo>
                    <a:pt x="188" y="196"/>
                  </a:lnTo>
                  <a:lnTo>
                    <a:pt x="188" y="199"/>
                  </a:lnTo>
                  <a:lnTo>
                    <a:pt x="188" y="201"/>
                  </a:lnTo>
                  <a:lnTo>
                    <a:pt x="189" y="201"/>
                  </a:lnTo>
                  <a:lnTo>
                    <a:pt x="190" y="202"/>
                  </a:lnTo>
                  <a:lnTo>
                    <a:pt x="191" y="202"/>
                  </a:lnTo>
                  <a:lnTo>
                    <a:pt x="191" y="201"/>
                  </a:lnTo>
                  <a:lnTo>
                    <a:pt x="191" y="202"/>
                  </a:lnTo>
                  <a:lnTo>
                    <a:pt x="192" y="202"/>
                  </a:lnTo>
                  <a:lnTo>
                    <a:pt x="194" y="202"/>
                  </a:lnTo>
                  <a:lnTo>
                    <a:pt x="194" y="201"/>
                  </a:lnTo>
                  <a:lnTo>
                    <a:pt x="195" y="202"/>
                  </a:lnTo>
                  <a:lnTo>
                    <a:pt x="196" y="202"/>
                  </a:lnTo>
                  <a:lnTo>
                    <a:pt x="198" y="203"/>
                  </a:lnTo>
                  <a:lnTo>
                    <a:pt x="199" y="202"/>
                  </a:lnTo>
                  <a:lnTo>
                    <a:pt x="201" y="202"/>
                  </a:lnTo>
                  <a:lnTo>
                    <a:pt x="204" y="202"/>
                  </a:lnTo>
                  <a:lnTo>
                    <a:pt x="206" y="203"/>
                  </a:lnTo>
                  <a:lnTo>
                    <a:pt x="208" y="203"/>
                  </a:lnTo>
                  <a:lnTo>
                    <a:pt x="209" y="203"/>
                  </a:lnTo>
                  <a:lnTo>
                    <a:pt x="210" y="203"/>
                  </a:lnTo>
                  <a:lnTo>
                    <a:pt x="210" y="202"/>
                  </a:lnTo>
                  <a:lnTo>
                    <a:pt x="210" y="203"/>
                  </a:lnTo>
                  <a:lnTo>
                    <a:pt x="211" y="203"/>
                  </a:lnTo>
                  <a:lnTo>
                    <a:pt x="212" y="204"/>
                  </a:lnTo>
                  <a:lnTo>
                    <a:pt x="213" y="204"/>
                  </a:lnTo>
                  <a:lnTo>
                    <a:pt x="215" y="204"/>
                  </a:lnTo>
                  <a:lnTo>
                    <a:pt x="215" y="203"/>
                  </a:lnTo>
                  <a:lnTo>
                    <a:pt x="216" y="202"/>
                  </a:lnTo>
                  <a:lnTo>
                    <a:pt x="217" y="199"/>
                  </a:lnTo>
                  <a:lnTo>
                    <a:pt x="217" y="198"/>
                  </a:lnTo>
                  <a:lnTo>
                    <a:pt x="217" y="197"/>
                  </a:lnTo>
                  <a:lnTo>
                    <a:pt x="218" y="196"/>
                  </a:lnTo>
                  <a:lnTo>
                    <a:pt x="219" y="196"/>
                  </a:lnTo>
                  <a:lnTo>
                    <a:pt x="219" y="195"/>
                  </a:lnTo>
                  <a:lnTo>
                    <a:pt x="220" y="195"/>
                  </a:lnTo>
                  <a:lnTo>
                    <a:pt x="222" y="195"/>
                  </a:lnTo>
                  <a:lnTo>
                    <a:pt x="222" y="196"/>
                  </a:lnTo>
                  <a:lnTo>
                    <a:pt x="222" y="195"/>
                  </a:lnTo>
                  <a:lnTo>
                    <a:pt x="223" y="196"/>
                  </a:lnTo>
                  <a:lnTo>
                    <a:pt x="223" y="197"/>
                  </a:lnTo>
                  <a:lnTo>
                    <a:pt x="224" y="199"/>
                  </a:lnTo>
                  <a:lnTo>
                    <a:pt x="226" y="199"/>
                  </a:lnTo>
                  <a:lnTo>
                    <a:pt x="227" y="199"/>
                  </a:lnTo>
                  <a:lnTo>
                    <a:pt x="229" y="198"/>
                  </a:lnTo>
                  <a:lnTo>
                    <a:pt x="230" y="199"/>
                  </a:lnTo>
                  <a:lnTo>
                    <a:pt x="231" y="199"/>
                  </a:lnTo>
                  <a:lnTo>
                    <a:pt x="231" y="201"/>
                  </a:lnTo>
                  <a:lnTo>
                    <a:pt x="232" y="201"/>
                  </a:lnTo>
                  <a:lnTo>
                    <a:pt x="233" y="202"/>
                  </a:lnTo>
                  <a:lnTo>
                    <a:pt x="234" y="202"/>
                  </a:lnTo>
                  <a:lnTo>
                    <a:pt x="234" y="201"/>
                  </a:lnTo>
                  <a:lnTo>
                    <a:pt x="236" y="201"/>
                  </a:lnTo>
                  <a:lnTo>
                    <a:pt x="236" y="202"/>
                  </a:lnTo>
                  <a:lnTo>
                    <a:pt x="237" y="203"/>
                  </a:lnTo>
                  <a:lnTo>
                    <a:pt x="238" y="203"/>
                  </a:lnTo>
                  <a:lnTo>
                    <a:pt x="239" y="203"/>
                  </a:lnTo>
                  <a:lnTo>
                    <a:pt x="240" y="203"/>
                  </a:lnTo>
                  <a:lnTo>
                    <a:pt x="241" y="203"/>
                  </a:lnTo>
                  <a:lnTo>
                    <a:pt x="243" y="203"/>
                  </a:lnTo>
                  <a:lnTo>
                    <a:pt x="244" y="203"/>
                  </a:lnTo>
                  <a:lnTo>
                    <a:pt x="244" y="204"/>
                  </a:lnTo>
                  <a:lnTo>
                    <a:pt x="244" y="205"/>
                  </a:lnTo>
                  <a:lnTo>
                    <a:pt x="245" y="205"/>
                  </a:lnTo>
                  <a:lnTo>
                    <a:pt x="244" y="205"/>
                  </a:lnTo>
                  <a:lnTo>
                    <a:pt x="244" y="206"/>
                  </a:lnTo>
                  <a:lnTo>
                    <a:pt x="245" y="206"/>
                  </a:lnTo>
                  <a:lnTo>
                    <a:pt x="245" y="208"/>
                  </a:lnTo>
                  <a:lnTo>
                    <a:pt x="244" y="208"/>
                  </a:lnTo>
                  <a:lnTo>
                    <a:pt x="245" y="209"/>
                  </a:lnTo>
                  <a:lnTo>
                    <a:pt x="245" y="208"/>
                  </a:lnTo>
                  <a:lnTo>
                    <a:pt x="246" y="208"/>
                  </a:lnTo>
                  <a:lnTo>
                    <a:pt x="246" y="209"/>
                  </a:lnTo>
                  <a:lnTo>
                    <a:pt x="246" y="210"/>
                  </a:lnTo>
                  <a:lnTo>
                    <a:pt x="246" y="211"/>
                  </a:lnTo>
                  <a:lnTo>
                    <a:pt x="245" y="213"/>
                  </a:lnTo>
                  <a:lnTo>
                    <a:pt x="246" y="213"/>
                  </a:lnTo>
                  <a:lnTo>
                    <a:pt x="248" y="215"/>
                  </a:lnTo>
                  <a:lnTo>
                    <a:pt x="249" y="215"/>
                  </a:lnTo>
                  <a:lnTo>
                    <a:pt x="249" y="216"/>
                  </a:lnTo>
                  <a:lnTo>
                    <a:pt x="251" y="216"/>
                  </a:lnTo>
                  <a:lnTo>
                    <a:pt x="252" y="216"/>
                  </a:lnTo>
                  <a:lnTo>
                    <a:pt x="252" y="217"/>
                  </a:lnTo>
                  <a:lnTo>
                    <a:pt x="253" y="217"/>
                  </a:lnTo>
                  <a:lnTo>
                    <a:pt x="254" y="217"/>
                  </a:lnTo>
                  <a:lnTo>
                    <a:pt x="254" y="216"/>
                  </a:lnTo>
                  <a:lnTo>
                    <a:pt x="255" y="216"/>
                  </a:lnTo>
                  <a:lnTo>
                    <a:pt x="258" y="216"/>
                  </a:lnTo>
                  <a:lnTo>
                    <a:pt x="259" y="216"/>
                  </a:lnTo>
                  <a:lnTo>
                    <a:pt x="260" y="216"/>
                  </a:lnTo>
                  <a:lnTo>
                    <a:pt x="261" y="216"/>
                  </a:lnTo>
                  <a:lnTo>
                    <a:pt x="262" y="215"/>
                  </a:lnTo>
                  <a:lnTo>
                    <a:pt x="263" y="215"/>
                  </a:lnTo>
                  <a:lnTo>
                    <a:pt x="265" y="216"/>
                  </a:lnTo>
                  <a:lnTo>
                    <a:pt x="266" y="216"/>
                  </a:lnTo>
                  <a:lnTo>
                    <a:pt x="267" y="216"/>
                  </a:lnTo>
                  <a:lnTo>
                    <a:pt x="267" y="217"/>
                  </a:lnTo>
                  <a:lnTo>
                    <a:pt x="268" y="217"/>
                  </a:lnTo>
                  <a:lnTo>
                    <a:pt x="269" y="217"/>
                  </a:lnTo>
                  <a:lnTo>
                    <a:pt x="269" y="218"/>
                  </a:lnTo>
                  <a:lnTo>
                    <a:pt x="268" y="218"/>
                  </a:lnTo>
                  <a:lnTo>
                    <a:pt x="268" y="219"/>
                  </a:lnTo>
                  <a:lnTo>
                    <a:pt x="268" y="220"/>
                  </a:lnTo>
                  <a:lnTo>
                    <a:pt x="268" y="223"/>
                  </a:lnTo>
                  <a:lnTo>
                    <a:pt x="267" y="226"/>
                  </a:lnTo>
                  <a:lnTo>
                    <a:pt x="267" y="227"/>
                  </a:lnTo>
                  <a:lnTo>
                    <a:pt x="267" y="229"/>
                  </a:lnTo>
                  <a:lnTo>
                    <a:pt x="267" y="227"/>
                  </a:lnTo>
                  <a:lnTo>
                    <a:pt x="267" y="229"/>
                  </a:lnTo>
                  <a:lnTo>
                    <a:pt x="267" y="230"/>
                  </a:lnTo>
                  <a:lnTo>
                    <a:pt x="268" y="230"/>
                  </a:lnTo>
                  <a:lnTo>
                    <a:pt x="269" y="231"/>
                  </a:lnTo>
                  <a:lnTo>
                    <a:pt x="270" y="231"/>
                  </a:lnTo>
                  <a:lnTo>
                    <a:pt x="270" y="232"/>
                  </a:lnTo>
                  <a:lnTo>
                    <a:pt x="269" y="232"/>
                  </a:lnTo>
                  <a:lnTo>
                    <a:pt x="268" y="232"/>
                  </a:lnTo>
                  <a:lnTo>
                    <a:pt x="267" y="232"/>
                  </a:lnTo>
                  <a:lnTo>
                    <a:pt x="267" y="231"/>
                  </a:lnTo>
                  <a:lnTo>
                    <a:pt x="266" y="230"/>
                  </a:lnTo>
                  <a:lnTo>
                    <a:pt x="265" y="230"/>
                  </a:lnTo>
                  <a:lnTo>
                    <a:pt x="265" y="231"/>
                  </a:lnTo>
                  <a:lnTo>
                    <a:pt x="263" y="231"/>
                  </a:lnTo>
                  <a:lnTo>
                    <a:pt x="263" y="230"/>
                  </a:lnTo>
                  <a:lnTo>
                    <a:pt x="262" y="231"/>
                  </a:lnTo>
                  <a:lnTo>
                    <a:pt x="262" y="230"/>
                  </a:lnTo>
                  <a:lnTo>
                    <a:pt x="261" y="230"/>
                  </a:lnTo>
                  <a:lnTo>
                    <a:pt x="260" y="230"/>
                  </a:lnTo>
                  <a:lnTo>
                    <a:pt x="260" y="229"/>
                  </a:lnTo>
                  <a:lnTo>
                    <a:pt x="259" y="229"/>
                  </a:lnTo>
                  <a:lnTo>
                    <a:pt x="258" y="229"/>
                  </a:lnTo>
                  <a:lnTo>
                    <a:pt x="256" y="229"/>
                  </a:lnTo>
                  <a:lnTo>
                    <a:pt x="256" y="227"/>
                  </a:lnTo>
                  <a:lnTo>
                    <a:pt x="255" y="227"/>
                  </a:lnTo>
                  <a:lnTo>
                    <a:pt x="254" y="226"/>
                  </a:lnTo>
                  <a:lnTo>
                    <a:pt x="253" y="226"/>
                  </a:lnTo>
                  <a:lnTo>
                    <a:pt x="253" y="225"/>
                  </a:lnTo>
                  <a:lnTo>
                    <a:pt x="252" y="225"/>
                  </a:lnTo>
                  <a:lnTo>
                    <a:pt x="251" y="225"/>
                  </a:lnTo>
                  <a:lnTo>
                    <a:pt x="248" y="225"/>
                  </a:lnTo>
                  <a:lnTo>
                    <a:pt x="247" y="225"/>
                  </a:lnTo>
                  <a:lnTo>
                    <a:pt x="247" y="226"/>
                  </a:lnTo>
                  <a:lnTo>
                    <a:pt x="246" y="226"/>
                  </a:lnTo>
                  <a:lnTo>
                    <a:pt x="245" y="226"/>
                  </a:lnTo>
                  <a:lnTo>
                    <a:pt x="245" y="227"/>
                  </a:lnTo>
                  <a:lnTo>
                    <a:pt x="244" y="227"/>
                  </a:lnTo>
                  <a:lnTo>
                    <a:pt x="243" y="227"/>
                  </a:lnTo>
                  <a:lnTo>
                    <a:pt x="241" y="226"/>
                  </a:lnTo>
                  <a:lnTo>
                    <a:pt x="240" y="226"/>
                  </a:lnTo>
                  <a:lnTo>
                    <a:pt x="239" y="226"/>
                  </a:lnTo>
                  <a:lnTo>
                    <a:pt x="239" y="225"/>
                  </a:lnTo>
                  <a:lnTo>
                    <a:pt x="238" y="225"/>
                  </a:lnTo>
                  <a:lnTo>
                    <a:pt x="238" y="226"/>
                  </a:lnTo>
                  <a:lnTo>
                    <a:pt x="237" y="225"/>
                  </a:lnTo>
                  <a:lnTo>
                    <a:pt x="234" y="225"/>
                  </a:lnTo>
                  <a:lnTo>
                    <a:pt x="233" y="225"/>
                  </a:lnTo>
                  <a:lnTo>
                    <a:pt x="232" y="225"/>
                  </a:lnTo>
                  <a:lnTo>
                    <a:pt x="231" y="224"/>
                  </a:lnTo>
                  <a:lnTo>
                    <a:pt x="231" y="225"/>
                  </a:lnTo>
                  <a:lnTo>
                    <a:pt x="230" y="225"/>
                  </a:lnTo>
                  <a:lnTo>
                    <a:pt x="230" y="226"/>
                  </a:lnTo>
                  <a:lnTo>
                    <a:pt x="229" y="226"/>
                  </a:lnTo>
                  <a:lnTo>
                    <a:pt x="229" y="225"/>
                  </a:lnTo>
                  <a:lnTo>
                    <a:pt x="227" y="225"/>
                  </a:lnTo>
                  <a:lnTo>
                    <a:pt x="226" y="225"/>
                  </a:lnTo>
                  <a:lnTo>
                    <a:pt x="225" y="225"/>
                  </a:lnTo>
                  <a:lnTo>
                    <a:pt x="225" y="224"/>
                  </a:lnTo>
                  <a:lnTo>
                    <a:pt x="224" y="224"/>
                  </a:lnTo>
                  <a:lnTo>
                    <a:pt x="223" y="225"/>
                  </a:lnTo>
                  <a:lnTo>
                    <a:pt x="223" y="224"/>
                  </a:lnTo>
                  <a:lnTo>
                    <a:pt x="222" y="224"/>
                  </a:lnTo>
                  <a:lnTo>
                    <a:pt x="220" y="224"/>
                  </a:lnTo>
                  <a:lnTo>
                    <a:pt x="219" y="224"/>
                  </a:lnTo>
                  <a:lnTo>
                    <a:pt x="218" y="224"/>
                  </a:lnTo>
                  <a:lnTo>
                    <a:pt x="216" y="224"/>
                  </a:lnTo>
                  <a:lnTo>
                    <a:pt x="216" y="223"/>
                  </a:lnTo>
                  <a:lnTo>
                    <a:pt x="215" y="223"/>
                  </a:lnTo>
                  <a:lnTo>
                    <a:pt x="213" y="223"/>
                  </a:lnTo>
                  <a:lnTo>
                    <a:pt x="213" y="222"/>
                  </a:lnTo>
                  <a:lnTo>
                    <a:pt x="212" y="222"/>
                  </a:lnTo>
                  <a:lnTo>
                    <a:pt x="211" y="220"/>
                  </a:lnTo>
                  <a:lnTo>
                    <a:pt x="210" y="220"/>
                  </a:lnTo>
                  <a:lnTo>
                    <a:pt x="208" y="218"/>
                  </a:lnTo>
                  <a:lnTo>
                    <a:pt x="205" y="218"/>
                  </a:lnTo>
                  <a:lnTo>
                    <a:pt x="204" y="218"/>
                  </a:lnTo>
                  <a:lnTo>
                    <a:pt x="203" y="217"/>
                  </a:lnTo>
                  <a:lnTo>
                    <a:pt x="202" y="217"/>
                  </a:lnTo>
                  <a:lnTo>
                    <a:pt x="199" y="217"/>
                  </a:lnTo>
                  <a:lnTo>
                    <a:pt x="198" y="217"/>
                  </a:lnTo>
                  <a:lnTo>
                    <a:pt x="198" y="216"/>
                  </a:lnTo>
                  <a:lnTo>
                    <a:pt x="196" y="216"/>
                  </a:lnTo>
                  <a:lnTo>
                    <a:pt x="195" y="216"/>
                  </a:lnTo>
                  <a:lnTo>
                    <a:pt x="194" y="216"/>
                  </a:lnTo>
                  <a:lnTo>
                    <a:pt x="192" y="216"/>
                  </a:lnTo>
                  <a:lnTo>
                    <a:pt x="191" y="216"/>
                  </a:lnTo>
                  <a:lnTo>
                    <a:pt x="191" y="215"/>
                  </a:lnTo>
                  <a:lnTo>
                    <a:pt x="190" y="215"/>
                  </a:lnTo>
                  <a:lnTo>
                    <a:pt x="190" y="216"/>
                  </a:lnTo>
                  <a:lnTo>
                    <a:pt x="189" y="216"/>
                  </a:lnTo>
                  <a:lnTo>
                    <a:pt x="189" y="215"/>
                  </a:lnTo>
                  <a:lnTo>
                    <a:pt x="189" y="216"/>
                  </a:lnTo>
                  <a:lnTo>
                    <a:pt x="188" y="216"/>
                  </a:lnTo>
                  <a:lnTo>
                    <a:pt x="189" y="216"/>
                  </a:lnTo>
                  <a:lnTo>
                    <a:pt x="188" y="216"/>
                  </a:lnTo>
                  <a:lnTo>
                    <a:pt x="187" y="216"/>
                  </a:lnTo>
                  <a:lnTo>
                    <a:pt x="185" y="216"/>
                  </a:lnTo>
                  <a:lnTo>
                    <a:pt x="185" y="217"/>
                  </a:lnTo>
                  <a:lnTo>
                    <a:pt x="183" y="217"/>
                  </a:lnTo>
                  <a:lnTo>
                    <a:pt x="181" y="217"/>
                  </a:lnTo>
                  <a:lnTo>
                    <a:pt x="179" y="216"/>
                  </a:lnTo>
                  <a:lnTo>
                    <a:pt x="177" y="216"/>
                  </a:lnTo>
                  <a:lnTo>
                    <a:pt x="176" y="216"/>
                  </a:lnTo>
                  <a:lnTo>
                    <a:pt x="175" y="215"/>
                  </a:lnTo>
                  <a:lnTo>
                    <a:pt x="174" y="215"/>
                  </a:lnTo>
                  <a:lnTo>
                    <a:pt x="174" y="213"/>
                  </a:lnTo>
                  <a:lnTo>
                    <a:pt x="173" y="213"/>
                  </a:lnTo>
                  <a:lnTo>
                    <a:pt x="172" y="213"/>
                  </a:lnTo>
                  <a:lnTo>
                    <a:pt x="172" y="212"/>
                  </a:lnTo>
                  <a:lnTo>
                    <a:pt x="170" y="212"/>
                  </a:lnTo>
                  <a:lnTo>
                    <a:pt x="169" y="212"/>
                  </a:lnTo>
                  <a:lnTo>
                    <a:pt x="168" y="212"/>
                  </a:lnTo>
                  <a:lnTo>
                    <a:pt x="167" y="212"/>
                  </a:lnTo>
                  <a:lnTo>
                    <a:pt x="163" y="211"/>
                  </a:lnTo>
                  <a:lnTo>
                    <a:pt x="162" y="211"/>
                  </a:lnTo>
                  <a:lnTo>
                    <a:pt x="160" y="211"/>
                  </a:lnTo>
                  <a:lnTo>
                    <a:pt x="159" y="211"/>
                  </a:lnTo>
                  <a:lnTo>
                    <a:pt x="159" y="210"/>
                  </a:lnTo>
                  <a:lnTo>
                    <a:pt x="158" y="210"/>
                  </a:lnTo>
                  <a:lnTo>
                    <a:pt x="156" y="210"/>
                  </a:lnTo>
                  <a:lnTo>
                    <a:pt x="156" y="209"/>
                  </a:lnTo>
                  <a:lnTo>
                    <a:pt x="158" y="208"/>
                  </a:lnTo>
                  <a:lnTo>
                    <a:pt x="159" y="208"/>
                  </a:lnTo>
                  <a:lnTo>
                    <a:pt x="158" y="206"/>
                  </a:lnTo>
                  <a:lnTo>
                    <a:pt x="159" y="206"/>
                  </a:lnTo>
                  <a:lnTo>
                    <a:pt x="159" y="205"/>
                  </a:lnTo>
                  <a:lnTo>
                    <a:pt x="160" y="205"/>
                  </a:lnTo>
                  <a:lnTo>
                    <a:pt x="160" y="204"/>
                  </a:lnTo>
                  <a:lnTo>
                    <a:pt x="159" y="204"/>
                  </a:lnTo>
                  <a:lnTo>
                    <a:pt x="158" y="204"/>
                  </a:lnTo>
                  <a:lnTo>
                    <a:pt x="156" y="204"/>
                  </a:lnTo>
                  <a:lnTo>
                    <a:pt x="155" y="204"/>
                  </a:lnTo>
                  <a:lnTo>
                    <a:pt x="155" y="203"/>
                  </a:lnTo>
                  <a:lnTo>
                    <a:pt x="154" y="203"/>
                  </a:lnTo>
                  <a:lnTo>
                    <a:pt x="153" y="202"/>
                  </a:lnTo>
                  <a:lnTo>
                    <a:pt x="152" y="202"/>
                  </a:lnTo>
                  <a:lnTo>
                    <a:pt x="151" y="202"/>
                  </a:lnTo>
                  <a:lnTo>
                    <a:pt x="149" y="202"/>
                  </a:lnTo>
                  <a:lnTo>
                    <a:pt x="148" y="202"/>
                  </a:lnTo>
                  <a:lnTo>
                    <a:pt x="146" y="202"/>
                  </a:lnTo>
                  <a:lnTo>
                    <a:pt x="146" y="203"/>
                  </a:lnTo>
                  <a:lnTo>
                    <a:pt x="145" y="202"/>
                  </a:lnTo>
                  <a:lnTo>
                    <a:pt x="145" y="203"/>
                  </a:lnTo>
                  <a:lnTo>
                    <a:pt x="145" y="202"/>
                  </a:lnTo>
                  <a:lnTo>
                    <a:pt x="144" y="202"/>
                  </a:lnTo>
                  <a:lnTo>
                    <a:pt x="142" y="202"/>
                  </a:lnTo>
                  <a:lnTo>
                    <a:pt x="141" y="202"/>
                  </a:lnTo>
                  <a:lnTo>
                    <a:pt x="141" y="201"/>
                  </a:lnTo>
                  <a:lnTo>
                    <a:pt x="142" y="201"/>
                  </a:lnTo>
                  <a:lnTo>
                    <a:pt x="142" y="199"/>
                  </a:lnTo>
                  <a:lnTo>
                    <a:pt x="144" y="199"/>
                  </a:lnTo>
                  <a:lnTo>
                    <a:pt x="144" y="201"/>
                  </a:lnTo>
                  <a:lnTo>
                    <a:pt x="145" y="201"/>
                  </a:lnTo>
                  <a:lnTo>
                    <a:pt x="145" y="202"/>
                  </a:lnTo>
                  <a:lnTo>
                    <a:pt x="145" y="201"/>
                  </a:lnTo>
                  <a:lnTo>
                    <a:pt x="146" y="201"/>
                  </a:lnTo>
                  <a:lnTo>
                    <a:pt x="147" y="199"/>
                  </a:lnTo>
                  <a:lnTo>
                    <a:pt x="147" y="198"/>
                  </a:lnTo>
                  <a:lnTo>
                    <a:pt x="147" y="197"/>
                  </a:lnTo>
                  <a:lnTo>
                    <a:pt x="147" y="196"/>
                  </a:lnTo>
                  <a:lnTo>
                    <a:pt x="148" y="196"/>
                  </a:lnTo>
                  <a:lnTo>
                    <a:pt x="148" y="197"/>
                  </a:lnTo>
                  <a:lnTo>
                    <a:pt x="149" y="197"/>
                  </a:lnTo>
                  <a:lnTo>
                    <a:pt x="149" y="196"/>
                  </a:lnTo>
                  <a:lnTo>
                    <a:pt x="149" y="195"/>
                  </a:lnTo>
                  <a:lnTo>
                    <a:pt x="151" y="192"/>
                  </a:lnTo>
                  <a:lnTo>
                    <a:pt x="151" y="191"/>
                  </a:lnTo>
                  <a:lnTo>
                    <a:pt x="151" y="190"/>
                  </a:lnTo>
                  <a:lnTo>
                    <a:pt x="152" y="189"/>
                  </a:lnTo>
                  <a:lnTo>
                    <a:pt x="153" y="189"/>
                  </a:lnTo>
                  <a:lnTo>
                    <a:pt x="153" y="188"/>
                  </a:lnTo>
                  <a:lnTo>
                    <a:pt x="153" y="187"/>
                  </a:lnTo>
                  <a:lnTo>
                    <a:pt x="154" y="187"/>
                  </a:lnTo>
                  <a:lnTo>
                    <a:pt x="154" y="188"/>
                  </a:lnTo>
                  <a:lnTo>
                    <a:pt x="154" y="189"/>
                  </a:lnTo>
                  <a:lnTo>
                    <a:pt x="155" y="189"/>
                  </a:lnTo>
                  <a:close/>
                  <a:moveTo>
                    <a:pt x="404" y="189"/>
                  </a:moveTo>
                  <a:lnTo>
                    <a:pt x="404" y="188"/>
                  </a:lnTo>
                  <a:lnTo>
                    <a:pt x="403" y="188"/>
                  </a:lnTo>
                  <a:lnTo>
                    <a:pt x="403" y="187"/>
                  </a:lnTo>
                  <a:lnTo>
                    <a:pt x="404" y="188"/>
                  </a:lnTo>
                  <a:lnTo>
                    <a:pt x="404" y="189"/>
                  </a:lnTo>
                  <a:close/>
                  <a:moveTo>
                    <a:pt x="215" y="187"/>
                  </a:moveTo>
                  <a:lnTo>
                    <a:pt x="215" y="185"/>
                  </a:lnTo>
                  <a:lnTo>
                    <a:pt x="215" y="187"/>
                  </a:lnTo>
                  <a:close/>
                  <a:moveTo>
                    <a:pt x="354" y="196"/>
                  </a:moveTo>
                  <a:lnTo>
                    <a:pt x="354" y="195"/>
                  </a:lnTo>
                  <a:lnTo>
                    <a:pt x="354" y="192"/>
                  </a:lnTo>
                  <a:lnTo>
                    <a:pt x="353" y="192"/>
                  </a:lnTo>
                  <a:lnTo>
                    <a:pt x="353" y="191"/>
                  </a:lnTo>
                  <a:lnTo>
                    <a:pt x="354" y="191"/>
                  </a:lnTo>
                  <a:lnTo>
                    <a:pt x="354" y="190"/>
                  </a:lnTo>
                  <a:lnTo>
                    <a:pt x="354" y="188"/>
                  </a:lnTo>
                  <a:lnTo>
                    <a:pt x="354" y="187"/>
                  </a:lnTo>
                  <a:lnTo>
                    <a:pt x="354" y="185"/>
                  </a:lnTo>
                  <a:lnTo>
                    <a:pt x="355" y="187"/>
                  </a:lnTo>
                  <a:lnTo>
                    <a:pt x="355" y="188"/>
                  </a:lnTo>
                  <a:lnTo>
                    <a:pt x="355" y="189"/>
                  </a:lnTo>
                  <a:lnTo>
                    <a:pt x="355" y="190"/>
                  </a:lnTo>
                  <a:lnTo>
                    <a:pt x="354" y="191"/>
                  </a:lnTo>
                  <a:lnTo>
                    <a:pt x="354" y="192"/>
                  </a:lnTo>
                  <a:lnTo>
                    <a:pt x="354" y="194"/>
                  </a:lnTo>
                  <a:lnTo>
                    <a:pt x="354" y="195"/>
                  </a:lnTo>
                  <a:lnTo>
                    <a:pt x="354" y="196"/>
                  </a:lnTo>
                  <a:close/>
                  <a:moveTo>
                    <a:pt x="545" y="185"/>
                  </a:moveTo>
                  <a:lnTo>
                    <a:pt x="545" y="184"/>
                  </a:lnTo>
                  <a:lnTo>
                    <a:pt x="546" y="184"/>
                  </a:lnTo>
                  <a:lnTo>
                    <a:pt x="546" y="185"/>
                  </a:lnTo>
                  <a:lnTo>
                    <a:pt x="545" y="185"/>
                  </a:lnTo>
                  <a:close/>
                  <a:moveTo>
                    <a:pt x="137" y="185"/>
                  </a:moveTo>
                  <a:lnTo>
                    <a:pt x="135" y="185"/>
                  </a:lnTo>
                  <a:lnTo>
                    <a:pt x="135" y="184"/>
                  </a:lnTo>
                  <a:lnTo>
                    <a:pt x="137" y="184"/>
                  </a:lnTo>
                  <a:lnTo>
                    <a:pt x="137" y="185"/>
                  </a:lnTo>
                  <a:close/>
                  <a:moveTo>
                    <a:pt x="246" y="184"/>
                  </a:moveTo>
                  <a:lnTo>
                    <a:pt x="247" y="185"/>
                  </a:lnTo>
                  <a:lnTo>
                    <a:pt x="246" y="185"/>
                  </a:lnTo>
                  <a:lnTo>
                    <a:pt x="246" y="187"/>
                  </a:lnTo>
                  <a:lnTo>
                    <a:pt x="245" y="187"/>
                  </a:lnTo>
                  <a:lnTo>
                    <a:pt x="245" y="185"/>
                  </a:lnTo>
                  <a:lnTo>
                    <a:pt x="245" y="184"/>
                  </a:lnTo>
                  <a:lnTo>
                    <a:pt x="246" y="184"/>
                  </a:lnTo>
                  <a:close/>
                  <a:moveTo>
                    <a:pt x="525" y="183"/>
                  </a:moveTo>
                  <a:lnTo>
                    <a:pt x="524" y="183"/>
                  </a:lnTo>
                  <a:lnTo>
                    <a:pt x="525" y="183"/>
                  </a:lnTo>
                  <a:lnTo>
                    <a:pt x="525" y="184"/>
                  </a:lnTo>
                  <a:lnTo>
                    <a:pt x="525" y="185"/>
                  </a:lnTo>
                  <a:lnTo>
                    <a:pt x="526" y="185"/>
                  </a:lnTo>
                  <a:lnTo>
                    <a:pt x="526" y="187"/>
                  </a:lnTo>
                  <a:lnTo>
                    <a:pt x="525" y="187"/>
                  </a:lnTo>
                  <a:lnTo>
                    <a:pt x="525" y="188"/>
                  </a:lnTo>
                  <a:lnTo>
                    <a:pt x="524" y="187"/>
                  </a:lnTo>
                  <a:lnTo>
                    <a:pt x="524" y="188"/>
                  </a:lnTo>
                  <a:lnTo>
                    <a:pt x="524" y="187"/>
                  </a:lnTo>
                  <a:lnTo>
                    <a:pt x="524" y="188"/>
                  </a:lnTo>
                  <a:lnTo>
                    <a:pt x="524" y="187"/>
                  </a:lnTo>
                  <a:lnTo>
                    <a:pt x="524" y="185"/>
                  </a:lnTo>
                  <a:lnTo>
                    <a:pt x="524" y="184"/>
                  </a:lnTo>
                  <a:lnTo>
                    <a:pt x="524" y="183"/>
                  </a:lnTo>
                  <a:lnTo>
                    <a:pt x="524" y="182"/>
                  </a:lnTo>
                  <a:lnTo>
                    <a:pt x="524" y="183"/>
                  </a:lnTo>
                  <a:lnTo>
                    <a:pt x="524" y="182"/>
                  </a:lnTo>
                  <a:lnTo>
                    <a:pt x="525" y="182"/>
                  </a:lnTo>
                  <a:lnTo>
                    <a:pt x="525" y="183"/>
                  </a:lnTo>
                  <a:close/>
                  <a:moveTo>
                    <a:pt x="526" y="182"/>
                  </a:moveTo>
                  <a:lnTo>
                    <a:pt x="526" y="183"/>
                  </a:lnTo>
                  <a:lnTo>
                    <a:pt x="525" y="183"/>
                  </a:lnTo>
                  <a:lnTo>
                    <a:pt x="525" y="182"/>
                  </a:lnTo>
                  <a:lnTo>
                    <a:pt x="526" y="181"/>
                  </a:lnTo>
                  <a:lnTo>
                    <a:pt x="526" y="182"/>
                  </a:lnTo>
                  <a:close/>
                  <a:moveTo>
                    <a:pt x="519" y="181"/>
                  </a:moveTo>
                  <a:lnTo>
                    <a:pt x="521" y="182"/>
                  </a:lnTo>
                  <a:lnTo>
                    <a:pt x="521" y="181"/>
                  </a:lnTo>
                  <a:lnTo>
                    <a:pt x="521" y="182"/>
                  </a:lnTo>
                  <a:lnTo>
                    <a:pt x="519" y="182"/>
                  </a:lnTo>
                  <a:lnTo>
                    <a:pt x="519" y="181"/>
                  </a:lnTo>
                  <a:close/>
                  <a:moveTo>
                    <a:pt x="401" y="182"/>
                  </a:moveTo>
                  <a:lnTo>
                    <a:pt x="401" y="181"/>
                  </a:lnTo>
                  <a:lnTo>
                    <a:pt x="400" y="181"/>
                  </a:lnTo>
                  <a:lnTo>
                    <a:pt x="401" y="181"/>
                  </a:lnTo>
                  <a:lnTo>
                    <a:pt x="401" y="182"/>
                  </a:lnTo>
                  <a:close/>
                  <a:moveTo>
                    <a:pt x="551" y="180"/>
                  </a:moveTo>
                  <a:lnTo>
                    <a:pt x="552" y="180"/>
                  </a:lnTo>
                  <a:lnTo>
                    <a:pt x="552" y="181"/>
                  </a:lnTo>
                  <a:lnTo>
                    <a:pt x="552" y="182"/>
                  </a:lnTo>
                  <a:lnTo>
                    <a:pt x="553" y="182"/>
                  </a:lnTo>
                  <a:lnTo>
                    <a:pt x="553" y="183"/>
                  </a:lnTo>
                  <a:lnTo>
                    <a:pt x="553" y="184"/>
                  </a:lnTo>
                  <a:lnTo>
                    <a:pt x="553" y="185"/>
                  </a:lnTo>
                  <a:lnTo>
                    <a:pt x="552" y="185"/>
                  </a:lnTo>
                  <a:lnTo>
                    <a:pt x="552" y="187"/>
                  </a:lnTo>
                  <a:lnTo>
                    <a:pt x="553" y="187"/>
                  </a:lnTo>
                  <a:lnTo>
                    <a:pt x="553" y="188"/>
                  </a:lnTo>
                  <a:lnTo>
                    <a:pt x="552" y="188"/>
                  </a:lnTo>
                  <a:lnTo>
                    <a:pt x="552" y="187"/>
                  </a:lnTo>
                  <a:lnTo>
                    <a:pt x="552" y="188"/>
                  </a:lnTo>
                  <a:lnTo>
                    <a:pt x="553" y="188"/>
                  </a:lnTo>
                  <a:lnTo>
                    <a:pt x="552" y="188"/>
                  </a:lnTo>
                  <a:lnTo>
                    <a:pt x="553" y="188"/>
                  </a:lnTo>
                  <a:lnTo>
                    <a:pt x="552" y="188"/>
                  </a:lnTo>
                  <a:lnTo>
                    <a:pt x="551" y="188"/>
                  </a:lnTo>
                  <a:lnTo>
                    <a:pt x="552" y="188"/>
                  </a:lnTo>
                  <a:lnTo>
                    <a:pt x="552" y="189"/>
                  </a:lnTo>
                  <a:lnTo>
                    <a:pt x="553" y="190"/>
                  </a:lnTo>
                  <a:lnTo>
                    <a:pt x="553" y="191"/>
                  </a:lnTo>
                  <a:lnTo>
                    <a:pt x="552" y="191"/>
                  </a:lnTo>
                  <a:lnTo>
                    <a:pt x="553" y="191"/>
                  </a:lnTo>
                  <a:lnTo>
                    <a:pt x="552" y="191"/>
                  </a:lnTo>
                  <a:lnTo>
                    <a:pt x="553" y="192"/>
                  </a:lnTo>
                  <a:lnTo>
                    <a:pt x="552" y="192"/>
                  </a:lnTo>
                  <a:lnTo>
                    <a:pt x="552" y="194"/>
                  </a:lnTo>
                  <a:lnTo>
                    <a:pt x="551" y="195"/>
                  </a:lnTo>
                  <a:lnTo>
                    <a:pt x="550" y="195"/>
                  </a:lnTo>
                  <a:lnTo>
                    <a:pt x="550" y="194"/>
                  </a:lnTo>
                  <a:lnTo>
                    <a:pt x="550" y="195"/>
                  </a:lnTo>
                  <a:lnTo>
                    <a:pt x="550" y="194"/>
                  </a:lnTo>
                  <a:lnTo>
                    <a:pt x="549" y="194"/>
                  </a:lnTo>
                  <a:lnTo>
                    <a:pt x="549" y="192"/>
                  </a:lnTo>
                  <a:lnTo>
                    <a:pt x="547" y="192"/>
                  </a:lnTo>
                  <a:lnTo>
                    <a:pt x="546" y="192"/>
                  </a:lnTo>
                  <a:lnTo>
                    <a:pt x="546" y="191"/>
                  </a:lnTo>
                  <a:lnTo>
                    <a:pt x="546" y="190"/>
                  </a:lnTo>
                  <a:lnTo>
                    <a:pt x="546" y="189"/>
                  </a:lnTo>
                  <a:lnTo>
                    <a:pt x="547" y="189"/>
                  </a:lnTo>
                  <a:lnTo>
                    <a:pt x="546" y="189"/>
                  </a:lnTo>
                  <a:lnTo>
                    <a:pt x="547" y="189"/>
                  </a:lnTo>
                  <a:lnTo>
                    <a:pt x="547" y="188"/>
                  </a:lnTo>
                  <a:lnTo>
                    <a:pt x="546" y="188"/>
                  </a:lnTo>
                  <a:lnTo>
                    <a:pt x="547" y="187"/>
                  </a:lnTo>
                  <a:lnTo>
                    <a:pt x="547" y="185"/>
                  </a:lnTo>
                  <a:lnTo>
                    <a:pt x="546" y="185"/>
                  </a:lnTo>
                  <a:lnTo>
                    <a:pt x="546" y="184"/>
                  </a:lnTo>
                  <a:lnTo>
                    <a:pt x="545" y="184"/>
                  </a:lnTo>
                  <a:lnTo>
                    <a:pt x="546" y="184"/>
                  </a:lnTo>
                  <a:lnTo>
                    <a:pt x="546" y="183"/>
                  </a:lnTo>
                  <a:lnTo>
                    <a:pt x="546" y="184"/>
                  </a:lnTo>
                  <a:lnTo>
                    <a:pt x="547" y="184"/>
                  </a:lnTo>
                  <a:lnTo>
                    <a:pt x="547" y="183"/>
                  </a:lnTo>
                  <a:lnTo>
                    <a:pt x="549" y="183"/>
                  </a:lnTo>
                  <a:lnTo>
                    <a:pt x="550" y="181"/>
                  </a:lnTo>
                  <a:lnTo>
                    <a:pt x="550" y="182"/>
                  </a:lnTo>
                  <a:lnTo>
                    <a:pt x="550" y="181"/>
                  </a:lnTo>
                  <a:lnTo>
                    <a:pt x="550" y="180"/>
                  </a:lnTo>
                  <a:lnTo>
                    <a:pt x="551" y="180"/>
                  </a:lnTo>
                  <a:close/>
                  <a:moveTo>
                    <a:pt x="515" y="178"/>
                  </a:moveTo>
                  <a:lnTo>
                    <a:pt x="515" y="177"/>
                  </a:lnTo>
                  <a:lnTo>
                    <a:pt x="516" y="178"/>
                  </a:lnTo>
                  <a:lnTo>
                    <a:pt x="515" y="178"/>
                  </a:lnTo>
                  <a:close/>
                  <a:moveTo>
                    <a:pt x="530" y="183"/>
                  </a:moveTo>
                  <a:lnTo>
                    <a:pt x="529" y="183"/>
                  </a:lnTo>
                  <a:lnTo>
                    <a:pt x="529" y="184"/>
                  </a:lnTo>
                  <a:lnTo>
                    <a:pt x="528" y="185"/>
                  </a:lnTo>
                  <a:lnTo>
                    <a:pt x="528" y="187"/>
                  </a:lnTo>
                  <a:lnTo>
                    <a:pt x="526" y="189"/>
                  </a:lnTo>
                  <a:lnTo>
                    <a:pt x="528" y="185"/>
                  </a:lnTo>
                  <a:lnTo>
                    <a:pt x="528" y="184"/>
                  </a:lnTo>
                  <a:lnTo>
                    <a:pt x="529" y="183"/>
                  </a:lnTo>
                  <a:lnTo>
                    <a:pt x="529" y="182"/>
                  </a:lnTo>
                  <a:lnTo>
                    <a:pt x="530" y="181"/>
                  </a:lnTo>
                  <a:lnTo>
                    <a:pt x="530" y="180"/>
                  </a:lnTo>
                  <a:lnTo>
                    <a:pt x="530" y="178"/>
                  </a:lnTo>
                  <a:lnTo>
                    <a:pt x="531" y="178"/>
                  </a:lnTo>
                  <a:lnTo>
                    <a:pt x="531" y="177"/>
                  </a:lnTo>
                  <a:lnTo>
                    <a:pt x="532" y="177"/>
                  </a:lnTo>
                  <a:lnTo>
                    <a:pt x="532" y="178"/>
                  </a:lnTo>
                  <a:lnTo>
                    <a:pt x="531" y="178"/>
                  </a:lnTo>
                  <a:lnTo>
                    <a:pt x="531" y="181"/>
                  </a:lnTo>
                  <a:lnTo>
                    <a:pt x="530" y="182"/>
                  </a:lnTo>
                  <a:lnTo>
                    <a:pt x="530" y="183"/>
                  </a:lnTo>
                  <a:close/>
                  <a:moveTo>
                    <a:pt x="103" y="181"/>
                  </a:moveTo>
                  <a:lnTo>
                    <a:pt x="102" y="181"/>
                  </a:lnTo>
                  <a:lnTo>
                    <a:pt x="101" y="180"/>
                  </a:lnTo>
                  <a:lnTo>
                    <a:pt x="99" y="178"/>
                  </a:lnTo>
                  <a:lnTo>
                    <a:pt x="99" y="177"/>
                  </a:lnTo>
                  <a:lnTo>
                    <a:pt x="101" y="177"/>
                  </a:lnTo>
                  <a:lnTo>
                    <a:pt x="102" y="177"/>
                  </a:lnTo>
                  <a:lnTo>
                    <a:pt x="102" y="178"/>
                  </a:lnTo>
                  <a:lnTo>
                    <a:pt x="103" y="178"/>
                  </a:lnTo>
                  <a:lnTo>
                    <a:pt x="103" y="180"/>
                  </a:lnTo>
                  <a:lnTo>
                    <a:pt x="103" y="181"/>
                  </a:lnTo>
                  <a:close/>
                  <a:moveTo>
                    <a:pt x="398" y="178"/>
                  </a:moveTo>
                  <a:lnTo>
                    <a:pt x="397" y="178"/>
                  </a:lnTo>
                  <a:lnTo>
                    <a:pt x="397" y="177"/>
                  </a:lnTo>
                  <a:lnTo>
                    <a:pt x="398" y="177"/>
                  </a:lnTo>
                  <a:lnTo>
                    <a:pt x="398" y="178"/>
                  </a:lnTo>
                  <a:close/>
                  <a:moveTo>
                    <a:pt x="375" y="174"/>
                  </a:moveTo>
                  <a:lnTo>
                    <a:pt x="376" y="174"/>
                  </a:lnTo>
                  <a:lnTo>
                    <a:pt x="376" y="175"/>
                  </a:lnTo>
                  <a:lnTo>
                    <a:pt x="376" y="176"/>
                  </a:lnTo>
                  <a:lnTo>
                    <a:pt x="378" y="176"/>
                  </a:lnTo>
                  <a:lnTo>
                    <a:pt x="376" y="176"/>
                  </a:lnTo>
                  <a:lnTo>
                    <a:pt x="376" y="177"/>
                  </a:lnTo>
                  <a:lnTo>
                    <a:pt x="376" y="180"/>
                  </a:lnTo>
                  <a:lnTo>
                    <a:pt x="376" y="181"/>
                  </a:lnTo>
                  <a:lnTo>
                    <a:pt x="376" y="180"/>
                  </a:lnTo>
                  <a:lnTo>
                    <a:pt x="375" y="181"/>
                  </a:lnTo>
                  <a:lnTo>
                    <a:pt x="375" y="180"/>
                  </a:lnTo>
                  <a:lnTo>
                    <a:pt x="374" y="180"/>
                  </a:lnTo>
                  <a:lnTo>
                    <a:pt x="374" y="178"/>
                  </a:lnTo>
                  <a:lnTo>
                    <a:pt x="374" y="177"/>
                  </a:lnTo>
                  <a:lnTo>
                    <a:pt x="373" y="177"/>
                  </a:lnTo>
                  <a:lnTo>
                    <a:pt x="374" y="177"/>
                  </a:lnTo>
                  <a:lnTo>
                    <a:pt x="374" y="176"/>
                  </a:lnTo>
                  <a:lnTo>
                    <a:pt x="374" y="175"/>
                  </a:lnTo>
                  <a:lnTo>
                    <a:pt x="374" y="174"/>
                  </a:lnTo>
                  <a:lnTo>
                    <a:pt x="375" y="174"/>
                  </a:lnTo>
                  <a:close/>
                  <a:moveTo>
                    <a:pt x="290" y="170"/>
                  </a:moveTo>
                  <a:lnTo>
                    <a:pt x="290" y="169"/>
                  </a:lnTo>
                  <a:lnTo>
                    <a:pt x="291" y="169"/>
                  </a:lnTo>
                  <a:lnTo>
                    <a:pt x="290" y="169"/>
                  </a:lnTo>
                  <a:lnTo>
                    <a:pt x="291" y="169"/>
                  </a:lnTo>
                  <a:lnTo>
                    <a:pt x="290" y="170"/>
                  </a:lnTo>
                  <a:close/>
                  <a:moveTo>
                    <a:pt x="512" y="169"/>
                  </a:moveTo>
                  <a:lnTo>
                    <a:pt x="512" y="168"/>
                  </a:lnTo>
                  <a:lnTo>
                    <a:pt x="512" y="169"/>
                  </a:lnTo>
                  <a:close/>
                  <a:moveTo>
                    <a:pt x="387" y="173"/>
                  </a:moveTo>
                  <a:lnTo>
                    <a:pt x="386" y="174"/>
                  </a:lnTo>
                  <a:lnTo>
                    <a:pt x="384" y="175"/>
                  </a:lnTo>
                  <a:lnTo>
                    <a:pt x="384" y="176"/>
                  </a:lnTo>
                  <a:lnTo>
                    <a:pt x="384" y="177"/>
                  </a:lnTo>
                  <a:lnTo>
                    <a:pt x="386" y="177"/>
                  </a:lnTo>
                  <a:lnTo>
                    <a:pt x="386" y="178"/>
                  </a:lnTo>
                  <a:lnTo>
                    <a:pt x="384" y="178"/>
                  </a:lnTo>
                  <a:lnTo>
                    <a:pt x="384" y="180"/>
                  </a:lnTo>
                  <a:lnTo>
                    <a:pt x="383" y="180"/>
                  </a:lnTo>
                  <a:lnTo>
                    <a:pt x="383" y="178"/>
                  </a:lnTo>
                  <a:lnTo>
                    <a:pt x="383" y="177"/>
                  </a:lnTo>
                  <a:lnTo>
                    <a:pt x="383" y="178"/>
                  </a:lnTo>
                  <a:lnTo>
                    <a:pt x="382" y="178"/>
                  </a:lnTo>
                  <a:lnTo>
                    <a:pt x="382" y="180"/>
                  </a:lnTo>
                  <a:lnTo>
                    <a:pt x="382" y="178"/>
                  </a:lnTo>
                  <a:lnTo>
                    <a:pt x="382" y="177"/>
                  </a:lnTo>
                  <a:lnTo>
                    <a:pt x="381" y="178"/>
                  </a:lnTo>
                  <a:lnTo>
                    <a:pt x="380" y="178"/>
                  </a:lnTo>
                  <a:lnTo>
                    <a:pt x="380" y="177"/>
                  </a:lnTo>
                  <a:lnTo>
                    <a:pt x="381" y="176"/>
                  </a:lnTo>
                  <a:lnTo>
                    <a:pt x="381" y="175"/>
                  </a:lnTo>
                  <a:lnTo>
                    <a:pt x="381" y="174"/>
                  </a:lnTo>
                  <a:lnTo>
                    <a:pt x="382" y="174"/>
                  </a:lnTo>
                  <a:lnTo>
                    <a:pt x="382" y="173"/>
                  </a:lnTo>
                  <a:lnTo>
                    <a:pt x="381" y="173"/>
                  </a:lnTo>
                  <a:lnTo>
                    <a:pt x="381" y="171"/>
                  </a:lnTo>
                  <a:lnTo>
                    <a:pt x="381" y="170"/>
                  </a:lnTo>
                  <a:lnTo>
                    <a:pt x="382" y="169"/>
                  </a:lnTo>
                  <a:lnTo>
                    <a:pt x="383" y="169"/>
                  </a:lnTo>
                  <a:lnTo>
                    <a:pt x="383" y="168"/>
                  </a:lnTo>
                  <a:lnTo>
                    <a:pt x="384" y="168"/>
                  </a:lnTo>
                  <a:lnTo>
                    <a:pt x="386" y="167"/>
                  </a:lnTo>
                  <a:lnTo>
                    <a:pt x="387" y="167"/>
                  </a:lnTo>
                  <a:lnTo>
                    <a:pt x="387" y="169"/>
                  </a:lnTo>
                  <a:lnTo>
                    <a:pt x="387" y="170"/>
                  </a:lnTo>
                  <a:lnTo>
                    <a:pt x="387" y="171"/>
                  </a:lnTo>
                  <a:lnTo>
                    <a:pt x="387" y="173"/>
                  </a:lnTo>
                  <a:close/>
                  <a:moveTo>
                    <a:pt x="487" y="166"/>
                  </a:moveTo>
                  <a:lnTo>
                    <a:pt x="486" y="166"/>
                  </a:lnTo>
                  <a:lnTo>
                    <a:pt x="487" y="166"/>
                  </a:lnTo>
                  <a:close/>
                  <a:moveTo>
                    <a:pt x="511" y="166"/>
                  </a:moveTo>
                  <a:lnTo>
                    <a:pt x="510" y="164"/>
                  </a:lnTo>
                  <a:lnTo>
                    <a:pt x="510" y="163"/>
                  </a:lnTo>
                  <a:lnTo>
                    <a:pt x="511" y="163"/>
                  </a:lnTo>
                  <a:lnTo>
                    <a:pt x="511" y="164"/>
                  </a:lnTo>
                  <a:lnTo>
                    <a:pt x="511" y="166"/>
                  </a:lnTo>
                  <a:close/>
                  <a:moveTo>
                    <a:pt x="394" y="168"/>
                  </a:moveTo>
                  <a:lnTo>
                    <a:pt x="394" y="170"/>
                  </a:lnTo>
                  <a:lnTo>
                    <a:pt x="393" y="170"/>
                  </a:lnTo>
                  <a:lnTo>
                    <a:pt x="393" y="169"/>
                  </a:lnTo>
                  <a:lnTo>
                    <a:pt x="393" y="168"/>
                  </a:lnTo>
                  <a:lnTo>
                    <a:pt x="391" y="169"/>
                  </a:lnTo>
                  <a:lnTo>
                    <a:pt x="391" y="170"/>
                  </a:lnTo>
                  <a:lnTo>
                    <a:pt x="390" y="170"/>
                  </a:lnTo>
                  <a:lnTo>
                    <a:pt x="390" y="171"/>
                  </a:lnTo>
                  <a:lnTo>
                    <a:pt x="390" y="173"/>
                  </a:lnTo>
                  <a:lnTo>
                    <a:pt x="389" y="173"/>
                  </a:lnTo>
                  <a:lnTo>
                    <a:pt x="390" y="173"/>
                  </a:lnTo>
                  <a:lnTo>
                    <a:pt x="390" y="174"/>
                  </a:lnTo>
                  <a:lnTo>
                    <a:pt x="390" y="175"/>
                  </a:lnTo>
                  <a:lnTo>
                    <a:pt x="389" y="175"/>
                  </a:lnTo>
                  <a:lnTo>
                    <a:pt x="389" y="176"/>
                  </a:lnTo>
                  <a:lnTo>
                    <a:pt x="390" y="176"/>
                  </a:lnTo>
                  <a:lnTo>
                    <a:pt x="390" y="175"/>
                  </a:lnTo>
                  <a:lnTo>
                    <a:pt x="391" y="175"/>
                  </a:lnTo>
                  <a:lnTo>
                    <a:pt x="391" y="176"/>
                  </a:lnTo>
                  <a:lnTo>
                    <a:pt x="393" y="176"/>
                  </a:lnTo>
                  <a:lnTo>
                    <a:pt x="393" y="177"/>
                  </a:lnTo>
                  <a:lnTo>
                    <a:pt x="393" y="178"/>
                  </a:lnTo>
                  <a:lnTo>
                    <a:pt x="391" y="178"/>
                  </a:lnTo>
                  <a:lnTo>
                    <a:pt x="391" y="180"/>
                  </a:lnTo>
                  <a:lnTo>
                    <a:pt x="390" y="180"/>
                  </a:lnTo>
                  <a:lnTo>
                    <a:pt x="390" y="178"/>
                  </a:lnTo>
                  <a:lnTo>
                    <a:pt x="389" y="180"/>
                  </a:lnTo>
                  <a:lnTo>
                    <a:pt x="388" y="180"/>
                  </a:lnTo>
                  <a:lnTo>
                    <a:pt x="388" y="181"/>
                  </a:lnTo>
                  <a:lnTo>
                    <a:pt x="389" y="181"/>
                  </a:lnTo>
                  <a:lnTo>
                    <a:pt x="388" y="182"/>
                  </a:lnTo>
                  <a:lnTo>
                    <a:pt x="388" y="183"/>
                  </a:lnTo>
                  <a:lnTo>
                    <a:pt x="387" y="183"/>
                  </a:lnTo>
                  <a:lnTo>
                    <a:pt x="387" y="184"/>
                  </a:lnTo>
                  <a:lnTo>
                    <a:pt x="387" y="183"/>
                  </a:lnTo>
                  <a:lnTo>
                    <a:pt x="386" y="183"/>
                  </a:lnTo>
                  <a:lnTo>
                    <a:pt x="384" y="183"/>
                  </a:lnTo>
                  <a:lnTo>
                    <a:pt x="383" y="181"/>
                  </a:lnTo>
                  <a:lnTo>
                    <a:pt x="384" y="180"/>
                  </a:lnTo>
                  <a:lnTo>
                    <a:pt x="386" y="178"/>
                  </a:lnTo>
                  <a:lnTo>
                    <a:pt x="386" y="177"/>
                  </a:lnTo>
                  <a:lnTo>
                    <a:pt x="387" y="177"/>
                  </a:lnTo>
                  <a:lnTo>
                    <a:pt x="387" y="176"/>
                  </a:lnTo>
                  <a:lnTo>
                    <a:pt x="388" y="176"/>
                  </a:lnTo>
                  <a:lnTo>
                    <a:pt x="387" y="176"/>
                  </a:lnTo>
                  <a:lnTo>
                    <a:pt x="387" y="175"/>
                  </a:lnTo>
                  <a:lnTo>
                    <a:pt x="387" y="174"/>
                  </a:lnTo>
                  <a:lnTo>
                    <a:pt x="388" y="174"/>
                  </a:lnTo>
                  <a:lnTo>
                    <a:pt x="387" y="174"/>
                  </a:lnTo>
                  <a:lnTo>
                    <a:pt x="387" y="173"/>
                  </a:lnTo>
                  <a:lnTo>
                    <a:pt x="387" y="174"/>
                  </a:lnTo>
                  <a:lnTo>
                    <a:pt x="387" y="173"/>
                  </a:lnTo>
                  <a:lnTo>
                    <a:pt x="388" y="173"/>
                  </a:lnTo>
                  <a:lnTo>
                    <a:pt x="388" y="171"/>
                  </a:lnTo>
                  <a:lnTo>
                    <a:pt x="388" y="170"/>
                  </a:lnTo>
                  <a:lnTo>
                    <a:pt x="388" y="167"/>
                  </a:lnTo>
                  <a:lnTo>
                    <a:pt x="389" y="166"/>
                  </a:lnTo>
                  <a:lnTo>
                    <a:pt x="389" y="164"/>
                  </a:lnTo>
                  <a:lnTo>
                    <a:pt x="391" y="163"/>
                  </a:lnTo>
                  <a:lnTo>
                    <a:pt x="391" y="164"/>
                  </a:lnTo>
                  <a:lnTo>
                    <a:pt x="393" y="166"/>
                  </a:lnTo>
                  <a:lnTo>
                    <a:pt x="394" y="166"/>
                  </a:lnTo>
                  <a:lnTo>
                    <a:pt x="394" y="167"/>
                  </a:lnTo>
                  <a:lnTo>
                    <a:pt x="393" y="167"/>
                  </a:lnTo>
                  <a:lnTo>
                    <a:pt x="393" y="168"/>
                  </a:lnTo>
                  <a:lnTo>
                    <a:pt x="394" y="168"/>
                  </a:lnTo>
                  <a:close/>
                  <a:moveTo>
                    <a:pt x="538" y="161"/>
                  </a:moveTo>
                  <a:lnTo>
                    <a:pt x="538" y="162"/>
                  </a:lnTo>
                  <a:lnTo>
                    <a:pt x="539" y="162"/>
                  </a:lnTo>
                  <a:lnTo>
                    <a:pt x="538" y="162"/>
                  </a:lnTo>
                  <a:lnTo>
                    <a:pt x="538" y="161"/>
                  </a:lnTo>
                  <a:lnTo>
                    <a:pt x="537" y="161"/>
                  </a:lnTo>
                  <a:lnTo>
                    <a:pt x="536" y="161"/>
                  </a:lnTo>
                  <a:lnTo>
                    <a:pt x="536" y="160"/>
                  </a:lnTo>
                  <a:lnTo>
                    <a:pt x="535" y="160"/>
                  </a:lnTo>
                  <a:lnTo>
                    <a:pt x="535" y="159"/>
                  </a:lnTo>
                  <a:lnTo>
                    <a:pt x="536" y="160"/>
                  </a:lnTo>
                  <a:lnTo>
                    <a:pt x="537" y="160"/>
                  </a:lnTo>
                  <a:lnTo>
                    <a:pt x="537" y="161"/>
                  </a:lnTo>
                  <a:lnTo>
                    <a:pt x="538" y="161"/>
                  </a:lnTo>
                  <a:close/>
                  <a:moveTo>
                    <a:pt x="508" y="160"/>
                  </a:moveTo>
                  <a:lnTo>
                    <a:pt x="508" y="159"/>
                  </a:lnTo>
                  <a:lnTo>
                    <a:pt x="507" y="159"/>
                  </a:lnTo>
                  <a:lnTo>
                    <a:pt x="507" y="157"/>
                  </a:lnTo>
                  <a:lnTo>
                    <a:pt x="507" y="159"/>
                  </a:lnTo>
                  <a:lnTo>
                    <a:pt x="508" y="159"/>
                  </a:lnTo>
                  <a:lnTo>
                    <a:pt x="508" y="160"/>
                  </a:lnTo>
                  <a:close/>
                  <a:moveTo>
                    <a:pt x="506" y="157"/>
                  </a:moveTo>
                  <a:lnTo>
                    <a:pt x="506" y="156"/>
                  </a:lnTo>
                  <a:lnTo>
                    <a:pt x="506" y="157"/>
                  </a:lnTo>
                  <a:close/>
                  <a:moveTo>
                    <a:pt x="393" y="157"/>
                  </a:moveTo>
                  <a:lnTo>
                    <a:pt x="394" y="157"/>
                  </a:lnTo>
                  <a:lnTo>
                    <a:pt x="394" y="156"/>
                  </a:lnTo>
                  <a:lnTo>
                    <a:pt x="394" y="157"/>
                  </a:lnTo>
                  <a:lnTo>
                    <a:pt x="395" y="157"/>
                  </a:lnTo>
                  <a:lnTo>
                    <a:pt x="395" y="159"/>
                  </a:lnTo>
                  <a:lnTo>
                    <a:pt x="394" y="159"/>
                  </a:lnTo>
                  <a:lnTo>
                    <a:pt x="394" y="160"/>
                  </a:lnTo>
                  <a:lnTo>
                    <a:pt x="394" y="161"/>
                  </a:lnTo>
                  <a:lnTo>
                    <a:pt x="393" y="161"/>
                  </a:lnTo>
                  <a:lnTo>
                    <a:pt x="391" y="160"/>
                  </a:lnTo>
                  <a:lnTo>
                    <a:pt x="390" y="159"/>
                  </a:lnTo>
                  <a:lnTo>
                    <a:pt x="390" y="157"/>
                  </a:lnTo>
                  <a:lnTo>
                    <a:pt x="391" y="157"/>
                  </a:lnTo>
                  <a:lnTo>
                    <a:pt x="391" y="156"/>
                  </a:lnTo>
                  <a:lnTo>
                    <a:pt x="393" y="157"/>
                  </a:lnTo>
                  <a:close/>
                  <a:moveTo>
                    <a:pt x="509" y="157"/>
                  </a:moveTo>
                  <a:lnTo>
                    <a:pt x="509" y="159"/>
                  </a:lnTo>
                  <a:lnTo>
                    <a:pt x="508" y="157"/>
                  </a:lnTo>
                  <a:lnTo>
                    <a:pt x="508" y="156"/>
                  </a:lnTo>
                  <a:lnTo>
                    <a:pt x="509" y="156"/>
                  </a:lnTo>
                  <a:lnTo>
                    <a:pt x="509" y="157"/>
                  </a:lnTo>
                  <a:close/>
                  <a:moveTo>
                    <a:pt x="450" y="155"/>
                  </a:moveTo>
                  <a:lnTo>
                    <a:pt x="450" y="156"/>
                  </a:lnTo>
                  <a:lnTo>
                    <a:pt x="450" y="155"/>
                  </a:lnTo>
                  <a:lnTo>
                    <a:pt x="448" y="155"/>
                  </a:lnTo>
                  <a:lnTo>
                    <a:pt x="450" y="154"/>
                  </a:lnTo>
                  <a:lnTo>
                    <a:pt x="451" y="154"/>
                  </a:lnTo>
                  <a:lnTo>
                    <a:pt x="451" y="155"/>
                  </a:lnTo>
                  <a:lnTo>
                    <a:pt x="450" y="155"/>
                  </a:lnTo>
                  <a:close/>
                  <a:moveTo>
                    <a:pt x="472" y="152"/>
                  </a:moveTo>
                  <a:lnTo>
                    <a:pt x="472" y="153"/>
                  </a:lnTo>
                  <a:lnTo>
                    <a:pt x="472" y="152"/>
                  </a:lnTo>
                  <a:close/>
                  <a:moveTo>
                    <a:pt x="394" y="150"/>
                  </a:moveTo>
                  <a:lnTo>
                    <a:pt x="393" y="150"/>
                  </a:lnTo>
                  <a:lnTo>
                    <a:pt x="393" y="152"/>
                  </a:lnTo>
                  <a:lnTo>
                    <a:pt x="393" y="150"/>
                  </a:lnTo>
                  <a:lnTo>
                    <a:pt x="394" y="149"/>
                  </a:lnTo>
                  <a:lnTo>
                    <a:pt x="394" y="150"/>
                  </a:lnTo>
                  <a:close/>
                  <a:moveTo>
                    <a:pt x="467" y="152"/>
                  </a:moveTo>
                  <a:lnTo>
                    <a:pt x="466" y="152"/>
                  </a:lnTo>
                  <a:lnTo>
                    <a:pt x="466" y="150"/>
                  </a:lnTo>
                  <a:lnTo>
                    <a:pt x="467" y="150"/>
                  </a:lnTo>
                  <a:lnTo>
                    <a:pt x="467" y="149"/>
                  </a:lnTo>
                  <a:lnTo>
                    <a:pt x="468" y="149"/>
                  </a:lnTo>
                  <a:lnTo>
                    <a:pt x="468" y="150"/>
                  </a:lnTo>
                  <a:lnTo>
                    <a:pt x="469" y="150"/>
                  </a:lnTo>
                  <a:lnTo>
                    <a:pt x="468" y="150"/>
                  </a:lnTo>
                  <a:lnTo>
                    <a:pt x="467" y="152"/>
                  </a:lnTo>
                  <a:close/>
                  <a:moveTo>
                    <a:pt x="382" y="150"/>
                  </a:moveTo>
                  <a:lnTo>
                    <a:pt x="381" y="150"/>
                  </a:lnTo>
                  <a:lnTo>
                    <a:pt x="381" y="149"/>
                  </a:lnTo>
                  <a:lnTo>
                    <a:pt x="382" y="149"/>
                  </a:lnTo>
                  <a:lnTo>
                    <a:pt x="382" y="150"/>
                  </a:lnTo>
                  <a:close/>
                  <a:moveTo>
                    <a:pt x="466" y="150"/>
                  </a:moveTo>
                  <a:lnTo>
                    <a:pt x="466" y="152"/>
                  </a:lnTo>
                  <a:lnTo>
                    <a:pt x="465" y="152"/>
                  </a:lnTo>
                  <a:lnTo>
                    <a:pt x="465" y="150"/>
                  </a:lnTo>
                  <a:lnTo>
                    <a:pt x="465" y="152"/>
                  </a:lnTo>
                  <a:lnTo>
                    <a:pt x="465" y="153"/>
                  </a:lnTo>
                  <a:lnTo>
                    <a:pt x="464" y="153"/>
                  </a:lnTo>
                  <a:lnTo>
                    <a:pt x="462" y="153"/>
                  </a:lnTo>
                  <a:lnTo>
                    <a:pt x="462" y="154"/>
                  </a:lnTo>
                  <a:lnTo>
                    <a:pt x="462" y="153"/>
                  </a:lnTo>
                  <a:lnTo>
                    <a:pt x="464" y="153"/>
                  </a:lnTo>
                  <a:lnTo>
                    <a:pt x="464" y="152"/>
                  </a:lnTo>
                  <a:lnTo>
                    <a:pt x="462" y="152"/>
                  </a:lnTo>
                  <a:lnTo>
                    <a:pt x="462" y="153"/>
                  </a:lnTo>
                  <a:lnTo>
                    <a:pt x="461" y="153"/>
                  </a:lnTo>
                  <a:lnTo>
                    <a:pt x="460" y="154"/>
                  </a:lnTo>
                  <a:lnTo>
                    <a:pt x="460" y="153"/>
                  </a:lnTo>
                  <a:lnTo>
                    <a:pt x="460" y="152"/>
                  </a:lnTo>
                  <a:lnTo>
                    <a:pt x="461" y="150"/>
                  </a:lnTo>
                  <a:lnTo>
                    <a:pt x="462" y="150"/>
                  </a:lnTo>
                  <a:lnTo>
                    <a:pt x="464" y="150"/>
                  </a:lnTo>
                  <a:lnTo>
                    <a:pt x="465" y="149"/>
                  </a:lnTo>
                  <a:lnTo>
                    <a:pt x="466" y="149"/>
                  </a:lnTo>
                  <a:lnTo>
                    <a:pt x="466" y="150"/>
                  </a:lnTo>
                  <a:close/>
                  <a:moveTo>
                    <a:pt x="471" y="149"/>
                  </a:moveTo>
                  <a:lnTo>
                    <a:pt x="472" y="149"/>
                  </a:lnTo>
                  <a:lnTo>
                    <a:pt x="471" y="150"/>
                  </a:lnTo>
                  <a:lnTo>
                    <a:pt x="469" y="150"/>
                  </a:lnTo>
                  <a:lnTo>
                    <a:pt x="469" y="152"/>
                  </a:lnTo>
                  <a:lnTo>
                    <a:pt x="469" y="150"/>
                  </a:lnTo>
                  <a:lnTo>
                    <a:pt x="469" y="149"/>
                  </a:lnTo>
                  <a:lnTo>
                    <a:pt x="471" y="149"/>
                  </a:lnTo>
                  <a:close/>
                  <a:moveTo>
                    <a:pt x="526" y="148"/>
                  </a:moveTo>
                  <a:lnTo>
                    <a:pt x="526" y="149"/>
                  </a:lnTo>
                  <a:lnTo>
                    <a:pt x="526" y="148"/>
                  </a:lnTo>
                  <a:lnTo>
                    <a:pt x="525" y="148"/>
                  </a:lnTo>
                  <a:lnTo>
                    <a:pt x="526" y="148"/>
                  </a:lnTo>
                  <a:close/>
                  <a:moveTo>
                    <a:pt x="383" y="149"/>
                  </a:moveTo>
                  <a:lnTo>
                    <a:pt x="383" y="148"/>
                  </a:lnTo>
                  <a:lnTo>
                    <a:pt x="383" y="147"/>
                  </a:lnTo>
                  <a:lnTo>
                    <a:pt x="383" y="148"/>
                  </a:lnTo>
                  <a:lnTo>
                    <a:pt x="384" y="148"/>
                  </a:lnTo>
                  <a:lnTo>
                    <a:pt x="383" y="148"/>
                  </a:lnTo>
                  <a:lnTo>
                    <a:pt x="383" y="149"/>
                  </a:lnTo>
                  <a:close/>
                  <a:moveTo>
                    <a:pt x="300" y="152"/>
                  </a:moveTo>
                  <a:lnTo>
                    <a:pt x="298" y="150"/>
                  </a:lnTo>
                  <a:lnTo>
                    <a:pt x="298" y="149"/>
                  </a:lnTo>
                  <a:lnTo>
                    <a:pt x="298" y="148"/>
                  </a:lnTo>
                  <a:lnTo>
                    <a:pt x="300" y="148"/>
                  </a:lnTo>
                  <a:lnTo>
                    <a:pt x="300" y="147"/>
                  </a:lnTo>
                  <a:lnTo>
                    <a:pt x="300" y="148"/>
                  </a:lnTo>
                  <a:lnTo>
                    <a:pt x="300" y="149"/>
                  </a:lnTo>
                  <a:lnTo>
                    <a:pt x="300" y="150"/>
                  </a:lnTo>
                  <a:lnTo>
                    <a:pt x="300" y="152"/>
                  </a:lnTo>
                  <a:close/>
                  <a:moveTo>
                    <a:pt x="454" y="146"/>
                  </a:moveTo>
                  <a:lnTo>
                    <a:pt x="455" y="146"/>
                  </a:lnTo>
                  <a:lnTo>
                    <a:pt x="457" y="147"/>
                  </a:lnTo>
                  <a:lnTo>
                    <a:pt x="455" y="147"/>
                  </a:lnTo>
                  <a:lnTo>
                    <a:pt x="454" y="147"/>
                  </a:lnTo>
                  <a:lnTo>
                    <a:pt x="454" y="146"/>
                  </a:lnTo>
                  <a:lnTo>
                    <a:pt x="454" y="145"/>
                  </a:lnTo>
                  <a:lnTo>
                    <a:pt x="454" y="146"/>
                  </a:lnTo>
                  <a:close/>
                  <a:moveTo>
                    <a:pt x="295" y="157"/>
                  </a:moveTo>
                  <a:lnTo>
                    <a:pt x="295" y="159"/>
                  </a:lnTo>
                  <a:lnTo>
                    <a:pt x="295" y="157"/>
                  </a:lnTo>
                  <a:lnTo>
                    <a:pt x="294" y="157"/>
                  </a:lnTo>
                  <a:lnTo>
                    <a:pt x="295" y="156"/>
                  </a:lnTo>
                  <a:lnTo>
                    <a:pt x="295" y="155"/>
                  </a:lnTo>
                  <a:lnTo>
                    <a:pt x="295" y="154"/>
                  </a:lnTo>
                  <a:lnTo>
                    <a:pt x="294" y="153"/>
                  </a:lnTo>
                  <a:lnTo>
                    <a:pt x="294" y="152"/>
                  </a:lnTo>
                  <a:lnTo>
                    <a:pt x="295" y="150"/>
                  </a:lnTo>
                  <a:lnTo>
                    <a:pt x="295" y="149"/>
                  </a:lnTo>
                  <a:lnTo>
                    <a:pt x="295" y="147"/>
                  </a:lnTo>
                  <a:lnTo>
                    <a:pt x="296" y="147"/>
                  </a:lnTo>
                  <a:lnTo>
                    <a:pt x="296" y="146"/>
                  </a:lnTo>
                  <a:lnTo>
                    <a:pt x="297" y="145"/>
                  </a:lnTo>
                  <a:lnTo>
                    <a:pt x="298" y="145"/>
                  </a:lnTo>
                  <a:lnTo>
                    <a:pt x="298" y="146"/>
                  </a:lnTo>
                  <a:lnTo>
                    <a:pt x="297" y="146"/>
                  </a:lnTo>
                  <a:lnTo>
                    <a:pt x="297" y="147"/>
                  </a:lnTo>
                  <a:lnTo>
                    <a:pt x="297" y="148"/>
                  </a:lnTo>
                  <a:lnTo>
                    <a:pt x="298" y="148"/>
                  </a:lnTo>
                  <a:lnTo>
                    <a:pt x="298" y="149"/>
                  </a:lnTo>
                  <a:lnTo>
                    <a:pt x="297" y="149"/>
                  </a:lnTo>
                  <a:lnTo>
                    <a:pt x="297" y="150"/>
                  </a:lnTo>
                  <a:lnTo>
                    <a:pt x="298" y="150"/>
                  </a:lnTo>
                  <a:lnTo>
                    <a:pt x="298" y="152"/>
                  </a:lnTo>
                  <a:lnTo>
                    <a:pt x="298" y="153"/>
                  </a:lnTo>
                  <a:lnTo>
                    <a:pt x="298" y="154"/>
                  </a:lnTo>
                  <a:lnTo>
                    <a:pt x="297" y="154"/>
                  </a:lnTo>
                  <a:lnTo>
                    <a:pt x="297" y="155"/>
                  </a:lnTo>
                  <a:lnTo>
                    <a:pt x="298" y="155"/>
                  </a:lnTo>
                  <a:lnTo>
                    <a:pt x="297" y="155"/>
                  </a:lnTo>
                  <a:lnTo>
                    <a:pt x="297" y="156"/>
                  </a:lnTo>
                  <a:lnTo>
                    <a:pt x="296" y="156"/>
                  </a:lnTo>
                  <a:lnTo>
                    <a:pt x="296" y="157"/>
                  </a:lnTo>
                  <a:lnTo>
                    <a:pt x="295" y="157"/>
                  </a:lnTo>
                  <a:close/>
                  <a:moveTo>
                    <a:pt x="458" y="145"/>
                  </a:moveTo>
                  <a:lnTo>
                    <a:pt x="457" y="145"/>
                  </a:lnTo>
                  <a:lnTo>
                    <a:pt x="457" y="143"/>
                  </a:lnTo>
                  <a:lnTo>
                    <a:pt x="458" y="143"/>
                  </a:lnTo>
                  <a:lnTo>
                    <a:pt x="458" y="145"/>
                  </a:lnTo>
                  <a:lnTo>
                    <a:pt x="459" y="145"/>
                  </a:lnTo>
                  <a:lnTo>
                    <a:pt x="458" y="145"/>
                  </a:lnTo>
                  <a:close/>
                  <a:moveTo>
                    <a:pt x="78" y="143"/>
                  </a:moveTo>
                  <a:lnTo>
                    <a:pt x="78" y="145"/>
                  </a:lnTo>
                  <a:lnTo>
                    <a:pt x="78" y="143"/>
                  </a:lnTo>
                  <a:close/>
                  <a:moveTo>
                    <a:pt x="446" y="143"/>
                  </a:moveTo>
                  <a:lnTo>
                    <a:pt x="447" y="143"/>
                  </a:lnTo>
                  <a:lnTo>
                    <a:pt x="448" y="143"/>
                  </a:lnTo>
                  <a:lnTo>
                    <a:pt x="448" y="145"/>
                  </a:lnTo>
                  <a:lnTo>
                    <a:pt x="448" y="146"/>
                  </a:lnTo>
                  <a:lnTo>
                    <a:pt x="447" y="146"/>
                  </a:lnTo>
                  <a:lnTo>
                    <a:pt x="448" y="146"/>
                  </a:lnTo>
                  <a:lnTo>
                    <a:pt x="448" y="147"/>
                  </a:lnTo>
                  <a:lnTo>
                    <a:pt x="450" y="147"/>
                  </a:lnTo>
                  <a:lnTo>
                    <a:pt x="451" y="147"/>
                  </a:lnTo>
                  <a:lnTo>
                    <a:pt x="451" y="148"/>
                  </a:lnTo>
                  <a:lnTo>
                    <a:pt x="451" y="150"/>
                  </a:lnTo>
                  <a:lnTo>
                    <a:pt x="450" y="152"/>
                  </a:lnTo>
                  <a:lnTo>
                    <a:pt x="448" y="152"/>
                  </a:lnTo>
                  <a:lnTo>
                    <a:pt x="447" y="153"/>
                  </a:lnTo>
                  <a:lnTo>
                    <a:pt x="446" y="153"/>
                  </a:lnTo>
                  <a:lnTo>
                    <a:pt x="446" y="154"/>
                  </a:lnTo>
                  <a:lnTo>
                    <a:pt x="445" y="154"/>
                  </a:lnTo>
                  <a:lnTo>
                    <a:pt x="444" y="154"/>
                  </a:lnTo>
                  <a:lnTo>
                    <a:pt x="444" y="155"/>
                  </a:lnTo>
                  <a:lnTo>
                    <a:pt x="443" y="155"/>
                  </a:lnTo>
                  <a:lnTo>
                    <a:pt x="443" y="154"/>
                  </a:lnTo>
                  <a:lnTo>
                    <a:pt x="442" y="154"/>
                  </a:lnTo>
                  <a:lnTo>
                    <a:pt x="440" y="154"/>
                  </a:lnTo>
                  <a:lnTo>
                    <a:pt x="439" y="153"/>
                  </a:lnTo>
                  <a:lnTo>
                    <a:pt x="438" y="153"/>
                  </a:lnTo>
                  <a:lnTo>
                    <a:pt x="438" y="152"/>
                  </a:lnTo>
                  <a:lnTo>
                    <a:pt x="437" y="152"/>
                  </a:lnTo>
                  <a:lnTo>
                    <a:pt x="436" y="152"/>
                  </a:lnTo>
                  <a:lnTo>
                    <a:pt x="436" y="150"/>
                  </a:lnTo>
                  <a:lnTo>
                    <a:pt x="436" y="149"/>
                  </a:lnTo>
                  <a:lnTo>
                    <a:pt x="435" y="149"/>
                  </a:lnTo>
                  <a:lnTo>
                    <a:pt x="435" y="148"/>
                  </a:lnTo>
                  <a:lnTo>
                    <a:pt x="433" y="148"/>
                  </a:lnTo>
                  <a:lnTo>
                    <a:pt x="433" y="147"/>
                  </a:lnTo>
                  <a:lnTo>
                    <a:pt x="433" y="145"/>
                  </a:lnTo>
                  <a:lnTo>
                    <a:pt x="433" y="143"/>
                  </a:lnTo>
                  <a:lnTo>
                    <a:pt x="435" y="143"/>
                  </a:lnTo>
                  <a:lnTo>
                    <a:pt x="436" y="143"/>
                  </a:lnTo>
                  <a:lnTo>
                    <a:pt x="436" y="145"/>
                  </a:lnTo>
                  <a:lnTo>
                    <a:pt x="437" y="143"/>
                  </a:lnTo>
                  <a:lnTo>
                    <a:pt x="438" y="142"/>
                  </a:lnTo>
                  <a:lnTo>
                    <a:pt x="439" y="142"/>
                  </a:lnTo>
                  <a:lnTo>
                    <a:pt x="444" y="142"/>
                  </a:lnTo>
                  <a:lnTo>
                    <a:pt x="445" y="142"/>
                  </a:lnTo>
                  <a:lnTo>
                    <a:pt x="446" y="143"/>
                  </a:lnTo>
                  <a:close/>
                  <a:moveTo>
                    <a:pt x="461" y="140"/>
                  </a:moveTo>
                  <a:lnTo>
                    <a:pt x="461" y="141"/>
                  </a:lnTo>
                  <a:lnTo>
                    <a:pt x="460" y="141"/>
                  </a:lnTo>
                  <a:lnTo>
                    <a:pt x="459" y="142"/>
                  </a:lnTo>
                  <a:lnTo>
                    <a:pt x="459" y="141"/>
                  </a:lnTo>
                  <a:lnTo>
                    <a:pt x="460" y="141"/>
                  </a:lnTo>
                  <a:lnTo>
                    <a:pt x="460" y="140"/>
                  </a:lnTo>
                  <a:lnTo>
                    <a:pt x="461" y="140"/>
                  </a:lnTo>
                  <a:close/>
                  <a:moveTo>
                    <a:pt x="167" y="141"/>
                  </a:moveTo>
                  <a:lnTo>
                    <a:pt x="166" y="141"/>
                  </a:lnTo>
                  <a:lnTo>
                    <a:pt x="165" y="141"/>
                  </a:lnTo>
                  <a:lnTo>
                    <a:pt x="165" y="140"/>
                  </a:lnTo>
                  <a:lnTo>
                    <a:pt x="166" y="140"/>
                  </a:lnTo>
                  <a:lnTo>
                    <a:pt x="167" y="140"/>
                  </a:lnTo>
                  <a:lnTo>
                    <a:pt x="168" y="140"/>
                  </a:lnTo>
                  <a:lnTo>
                    <a:pt x="167" y="141"/>
                  </a:lnTo>
                  <a:close/>
                  <a:moveTo>
                    <a:pt x="170" y="140"/>
                  </a:moveTo>
                  <a:lnTo>
                    <a:pt x="169" y="140"/>
                  </a:lnTo>
                  <a:lnTo>
                    <a:pt x="169" y="139"/>
                  </a:lnTo>
                  <a:lnTo>
                    <a:pt x="170" y="139"/>
                  </a:lnTo>
                  <a:lnTo>
                    <a:pt x="170" y="140"/>
                  </a:lnTo>
                  <a:close/>
                  <a:moveTo>
                    <a:pt x="176" y="139"/>
                  </a:moveTo>
                  <a:lnTo>
                    <a:pt x="175" y="140"/>
                  </a:lnTo>
                  <a:lnTo>
                    <a:pt x="174" y="140"/>
                  </a:lnTo>
                  <a:lnTo>
                    <a:pt x="174" y="139"/>
                  </a:lnTo>
                  <a:lnTo>
                    <a:pt x="175" y="139"/>
                  </a:lnTo>
                  <a:lnTo>
                    <a:pt x="176" y="139"/>
                  </a:lnTo>
                  <a:close/>
                  <a:moveTo>
                    <a:pt x="483" y="138"/>
                  </a:moveTo>
                  <a:lnTo>
                    <a:pt x="485" y="138"/>
                  </a:lnTo>
                  <a:lnTo>
                    <a:pt x="486" y="139"/>
                  </a:lnTo>
                  <a:lnTo>
                    <a:pt x="487" y="140"/>
                  </a:lnTo>
                  <a:lnTo>
                    <a:pt x="488" y="140"/>
                  </a:lnTo>
                  <a:lnTo>
                    <a:pt x="488" y="141"/>
                  </a:lnTo>
                  <a:lnTo>
                    <a:pt x="489" y="141"/>
                  </a:lnTo>
                  <a:lnTo>
                    <a:pt x="490" y="141"/>
                  </a:lnTo>
                  <a:lnTo>
                    <a:pt x="493" y="141"/>
                  </a:lnTo>
                  <a:lnTo>
                    <a:pt x="494" y="141"/>
                  </a:lnTo>
                  <a:lnTo>
                    <a:pt x="495" y="141"/>
                  </a:lnTo>
                  <a:lnTo>
                    <a:pt x="496" y="142"/>
                  </a:lnTo>
                  <a:lnTo>
                    <a:pt x="497" y="143"/>
                  </a:lnTo>
                  <a:lnTo>
                    <a:pt x="497" y="145"/>
                  </a:lnTo>
                  <a:lnTo>
                    <a:pt x="497" y="147"/>
                  </a:lnTo>
                  <a:lnTo>
                    <a:pt x="499" y="147"/>
                  </a:lnTo>
                  <a:lnTo>
                    <a:pt x="499" y="148"/>
                  </a:lnTo>
                  <a:lnTo>
                    <a:pt x="500" y="148"/>
                  </a:lnTo>
                  <a:lnTo>
                    <a:pt x="501" y="148"/>
                  </a:lnTo>
                  <a:lnTo>
                    <a:pt x="501" y="149"/>
                  </a:lnTo>
                  <a:lnTo>
                    <a:pt x="501" y="150"/>
                  </a:lnTo>
                  <a:lnTo>
                    <a:pt x="501" y="152"/>
                  </a:lnTo>
                  <a:lnTo>
                    <a:pt x="500" y="154"/>
                  </a:lnTo>
                  <a:lnTo>
                    <a:pt x="501" y="154"/>
                  </a:lnTo>
                  <a:lnTo>
                    <a:pt x="501" y="155"/>
                  </a:lnTo>
                  <a:lnTo>
                    <a:pt x="500" y="155"/>
                  </a:lnTo>
                  <a:lnTo>
                    <a:pt x="500" y="154"/>
                  </a:lnTo>
                  <a:lnTo>
                    <a:pt x="499" y="154"/>
                  </a:lnTo>
                  <a:lnTo>
                    <a:pt x="497" y="154"/>
                  </a:lnTo>
                  <a:lnTo>
                    <a:pt x="496" y="153"/>
                  </a:lnTo>
                  <a:lnTo>
                    <a:pt x="495" y="153"/>
                  </a:lnTo>
                  <a:lnTo>
                    <a:pt x="495" y="152"/>
                  </a:lnTo>
                  <a:lnTo>
                    <a:pt x="494" y="152"/>
                  </a:lnTo>
                  <a:lnTo>
                    <a:pt x="493" y="150"/>
                  </a:lnTo>
                  <a:lnTo>
                    <a:pt x="490" y="149"/>
                  </a:lnTo>
                  <a:lnTo>
                    <a:pt x="489" y="149"/>
                  </a:lnTo>
                  <a:lnTo>
                    <a:pt x="489" y="148"/>
                  </a:lnTo>
                  <a:lnTo>
                    <a:pt x="488" y="148"/>
                  </a:lnTo>
                  <a:lnTo>
                    <a:pt x="488" y="147"/>
                  </a:lnTo>
                  <a:lnTo>
                    <a:pt x="482" y="146"/>
                  </a:lnTo>
                  <a:lnTo>
                    <a:pt x="482" y="147"/>
                  </a:lnTo>
                  <a:lnTo>
                    <a:pt x="482" y="148"/>
                  </a:lnTo>
                  <a:lnTo>
                    <a:pt x="483" y="148"/>
                  </a:lnTo>
                  <a:lnTo>
                    <a:pt x="482" y="148"/>
                  </a:lnTo>
                  <a:lnTo>
                    <a:pt x="481" y="148"/>
                  </a:lnTo>
                  <a:lnTo>
                    <a:pt x="480" y="148"/>
                  </a:lnTo>
                  <a:lnTo>
                    <a:pt x="479" y="148"/>
                  </a:lnTo>
                  <a:lnTo>
                    <a:pt x="478" y="147"/>
                  </a:lnTo>
                  <a:lnTo>
                    <a:pt x="476" y="147"/>
                  </a:lnTo>
                  <a:lnTo>
                    <a:pt x="475" y="147"/>
                  </a:lnTo>
                  <a:lnTo>
                    <a:pt x="474" y="147"/>
                  </a:lnTo>
                  <a:lnTo>
                    <a:pt x="474" y="146"/>
                  </a:lnTo>
                  <a:lnTo>
                    <a:pt x="475" y="145"/>
                  </a:lnTo>
                  <a:lnTo>
                    <a:pt x="474" y="145"/>
                  </a:lnTo>
                  <a:lnTo>
                    <a:pt x="473" y="145"/>
                  </a:lnTo>
                  <a:lnTo>
                    <a:pt x="472" y="146"/>
                  </a:lnTo>
                  <a:lnTo>
                    <a:pt x="471" y="147"/>
                  </a:lnTo>
                  <a:lnTo>
                    <a:pt x="471" y="148"/>
                  </a:lnTo>
                  <a:lnTo>
                    <a:pt x="469" y="148"/>
                  </a:lnTo>
                  <a:lnTo>
                    <a:pt x="468" y="148"/>
                  </a:lnTo>
                  <a:lnTo>
                    <a:pt x="467" y="148"/>
                  </a:lnTo>
                  <a:lnTo>
                    <a:pt x="465" y="145"/>
                  </a:lnTo>
                  <a:lnTo>
                    <a:pt x="464" y="145"/>
                  </a:lnTo>
                  <a:lnTo>
                    <a:pt x="464" y="143"/>
                  </a:lnTo>
                  <a:lnTo>
                    <a:pt x="464" y="142"/>
                  </a:lnTo>
                  <a:lnTo>
                    <a:pt x="462" y="142"/>
                  </a:lnTo>
                  <a:lnTo>
                    <a:pt x="462" y="143"/>
                  </a:lnTo>
                  <a:lnTo>
                    <a:pt x="462" y="145"/>
                  </a:lnTo>
                  <a:lnTo>
                    <a:pt x="462" y="146"/>
                  </a:lnTo>
                  <a:lnTo>
                    <a:pt x="461" y="146"/>
                  </a:lnTo>
                  <a:lnTo>
                    <a:pt x="461" y="147"/>
                  </a:lnTo>
                  <a:lnTo>
                    <a:pt x="461" y="148"/>
                  </a:lnTo>
                  <a:lnTo>
                    <a:pt x="460" y="148"/>
                  </a:lnTo>
                  <a:lnTo>
                    <a:pt x="460" y="149"/>
                  </a:lnTo>
                  <a:lnTo>
                    <a:pt x="460" y="150"/>
                  </a:lnTo>
                  <a:lnTo>
                    <a:pt x="460" y="149"/>
                  </a:lnTo>
                  <a:lnTo>
                    <a:pt x="460" y="147"/>
                  </a:lnTo>
                  <a:lnTo>
                    <a:pt x="460" y="146"/>
                  </a:lnTo>
                  <a:lnTo>
                    <a:pt x="460" y="145"/>
                  </a:lnTo>
                  <a:lnTo>
                    <a:pt x="459" y="145"/>
                  </a:lnTo>
                  <a:lnTo>
                    <a:pt x="459" y="143"/>
                  </a:lnTo>
                  <a:lnTo>
                    <a:pt x="460" y="143"/>
                  </a:lnTo>
                  <a:lnTo>
                    <a:pt x="461" y="142"/>
                  </a:lnTo>
                  <a:lnTo>
                    <a:pt x="462" y="142"/>
                  </a:lnTo>
                  <a:lnTo>
                    <a:pt x="462" y="141"/>
                  </a:lnTo>
                  <a:lnTo>
                    <a:pt x="464" y="141"/>
                  </a:lnTo>
                  <a:lnTo>
                    <a:pt x="462" y="141"/>
                  </a:lnTo>
                  <a:lnTo>
                    <a:pt x="462" y="140"/>
                  </a:lnTo>
                  <a:lnTo>
                    <a:pt x="464" y="140"/>
                  </a:lnTo>
                  <a:lnTo>
                    <a:pt x="464" y="139"/>
                  </a:lnTo>
                  <a:lnTo>
                    <a:pt x="465" y="139"/>
                  </a:lnTo>
                  <a:lnTo>
                    <a:pt x="467" y="139"/>
                  </a:lnTo>
                  <a:lnTo>
                    <a:pt x="468" y="139"/>
                  </a:lnTo>
                  <a:lnTo>
                    <a:pt x="469" y="139"/>
                  </a:lnTo>
                  <a:lnTo>
                    <a:pt x="473" y="139"/>
                  </a:lnTo>
                  <a:lnTo>
                    <a:pt x="474" y="139"/>
                  </a:lnTo>
                  <a:lnTo>
                    <a:pt x="475" y="139"/>
                  </a:lnTo>
                  <a:lnTo>
                    <a:pt x="476" y="138"/>
                  </a:lnTo>
                  <a:lnTo>
                    <a:pt x="476" y="139"/>
                  </a:lnTo>
                  <a:lnTo>
                    <a:pt x="476" y="140"/>
                  </a:lnTo>
                  <a:lnTo>
                    <a:pt x="478" y="140"/>
                  </a:lnTo>
                  <a:lnTo>
                    <a:pt x="479" y="140"/>
                  </a:lnTo>
                  <a:lnTo>
                    <a:pt x="480" y="139"/>
                  </a:lnTo>
                  <a:lnTo>
                    <a:pt x="481" y="139"/>
                  </a:lnTo>
                  <a:lnTo>
                    <a:pt x="481" y="138"/>
                  </a:lnTo>
                  <a:lnTo>
                    <a:pt x="482" y="138"/>
                  </a:lnTo>
                  <a:lnTo>
                    <a:pt x="483" y="138"/>
                  </a:lnTo>
                  <a:close/>
                  <a:moveTo>
                    <a:pt x="77" y="142"/>
                  </a:moveTo>
                  <a:lnTo>
                    <a:pt x="77" y="143"/>
                  </a:lnTo>
                  <a:lnTo>
                    <a:pt x="76" y="143"/>
                  </a:lnTo>
                  <a:lnTo>
                    <a:pt x="76" y="145"/>
                  </a:lnTo>
                  <a:lnTo>
                    <a:pt x="77" y="145"/>
                  </a:lnTo>
                  <a:lnTo>
                    <a:pt x="77" y="146"/>
                  </a:lnTo>
                  <a:lnTo>
                    <a:pt x="77" y="147"/>
                  </a:lnTo>
                  <a:lnTo>
                    <a:pt x="77" y="146"/>
                  </a:lnTo>
                  <a:lnTo>
                    <a:pt x="76" y="146"/>
                  </a:lnTo>
                  <a:lnTo>
                    <a:pt x="76" y="145"/>
                  </a:lnTo>
                  <a:lnTo>
                    <a:pt x="76" y="143"/>
                  </a:lnTo>
                  <a:lnTo>
                    <a:pt x="75" y="142"/>
                  </a:lnTo>
                  <a:lnTo>
                    <a:pt x="74" y="141"/>
                  </a:lnTo>
                  <a:lnTo>
                    <a:pt x="74" y="140"/>
                  </a:lnTo>
                  <a:lnTo>
                    <a:pt x="74" y="139"/>
                  </a:lnTo>
                  <a:lnTo>
                    <a:pt x="74" y="138"/>
                  </a:lnTo>
                  <a:lnTo>
                    <a:pt x="75" y="138"/>
                  </a:lnTo>
                  <a:lnTo>
                    <a:pt x="75" y="139"/>
                  </a:lnTo>
                  <a:lnTo>
                    <a:pt x="76" y="140"/>
                  </a:lnTo>
                  <a:lnTo>
                    <a:pt x="77" y="141"/>
                  </a:lnTo>
                  <a:lnTo>
                    <a:pt x="77" y="142"/>
                  </a:lnTo>
                  <a:close/>
                  <a:moveTo>
                    <a:pt x="511" y="135"/>
                  </a:moveTo>
                  <a:lnTo>
                    <a:pt x="512" y="135"/>
                  </a:lnTo>
                  <a:lnTo>
                    <a:pt x="511" y="135"/>
                  </a:lnTo>
                  <a:close/>
                  <a:moveTo>
                    <a:pt x="181" y="134"/>
                  </a:moveTo>
                  <a:lnTo>
                    <a:pt x="182" y="134"/>
                  </a:lnTo>
                  <a:lnTo>
                    <a:pt x="183" y="134"/>
                  </a:lnTo>
                  <a:lnTo>
                    <a:pt x="183" y="135"/>
                  </a:lnTo>
                  <a:lnTo>
                    <a:pt x="184" y="135"/>
                  </a:lnTo>
                  <a:lnTo>
                    <a:pt x="185" y="136"/>
                  </a:lnTo>
                  <a:lnTo>
                    <a:pt x="187" y="138"/>
                  </a:lnTo>
                  <a:lnTo>
                    <a:pt x="187" y="139"/>
                  </a:lnTo>
                  <a:lnTo>
                    <a:pt x="187" y="140"/>
                  </a:lnTo>
                  <a:lnTo>
                    <a:pt x="185" y="141"/>
                  </a:lnTo>
                  <a:lnTo>
                    <a:pt x="185" y="142"/>
                  </a:lnTo>
                  <a:lnTo>
                    <a:pt x="185" y="143"/>
                  </a:lnTo>
                  <a:lnTo>
                    <a:pt x="184" y="143"/>
                  </a:lnTo>
                  <a:lnTo>
                    <a:pt x="183" y="143"/>
                  </a:lnTo>
                  <a:lnTo>
                    <a:pt x="183" y="145"/>
                  </a:lnTo>
                  <a:lnTo>
                    <a:pt x="182" y="145"/>
                  </a:lnTo>
                  <a:lnTo>
                    <a:pt x="182" y="143"/>
                  </a:lnTo>
                  <a:lnTo>
                    <a:pt x="181" y="142"/>
                  </a:lnTo>
                  <a:lnTo>
                    <a:pt x="180" y="142"/>
                  </a:lnTo>
                  <a:lnTo>
                    <a:pt x="181" y="143"/>
                  </a:lnTo>
                  <a:lnTo>
                    <a:pt x="180" y="143"/>
                  </a:lnTo>
                  <a:lnTo>
                    <a:pt x="179" y="145"/>
                  </a:lnTo>
                  <a:lnTo>
                    <a:pt x="177" y="145"/>
                  </a:lnTo>
                  <a:lnTo>
                    <a:pt x="177" y="143"/>
                  </a:lnTo>
                  <a:lnTo>
                    <a:pt x="177" y="142"/>
                  </a:lnTo>
                  <a:lnTo>
                    <a:pt x="177" y="141"/>
                  </a:lnTo>
                  <a:lnTo>
                    <a:pt x="177" y="140"/>
                  </a:lnTo>
                  <a:lnTo>
                    <a:pt x="176" y="140"/>
                  </a:lnTo>
                  <a:lnTo>
                    <a:pt x="177" y="139"/>
                  </a:lnTo>
                  <a:lnTo>
                    <a:pt x="177" y="138"/>
                  </a:lnTo>
                  <a:lnTo>
                    <a:pt x="177" y="136"/>
                  </a:lnTo>
                  <a:lnTo>
                    <a:pt x="179" y="134"/>
                  </a:lnTo>
                  <a:lnTo>
                    <a:pt x="180" y="134"/>
                  </a:lnTo>
                  <a:lnTo>
                    <a:pt x="181" y="134"/>
                  </a:lnTo>
                  <a:close/>
                  <a:moveTo>
                    <a:pt x="74" y="138"/>
                  </a:moveTo>
                  <a:lnTo>
                    <a:pt x="73" y="139"/>
                  </a:lnTo>
                  <a:lnTo>
                    <a:pt x="71" y="138"/>
                  </a:lnTo>
                  <a:lnTo>
                    <a:pt x="71" y="139"/>
                  </a:lnTo>
                  <a:lnTo>
                    <a:pt x="71" y="138"/>
                  </a:lnTo>
                  <a:lnTo>
                    <a:pt x="71" y="136"/>
                  </a:lnTo>
                  <a:lnTo>
                    <a:pt x="71" y="135"/>
                  </a:lnTo>
                  <a:lnTo>
                    <a:pt x="70" y="135"/>
                  </a:lnTo>
                  <a:lnTo>
                    <a:pt x="71" y="135"/>
                  </a:lnTo>
                  <a:lnTo>
                    <a:pt x="70" y="134"/>
                  </a:lnTo>
                  <a:lnTo>
                    <a:pt x="70" y="133"/>
                  </a:lnTo>
                  <a:lnTo>
                    <a:pt x="71" y="133"/>
                  </a:lnTo>
                  <a:lnTo>
                    <a:pt x="71" y="134"/>
                  </a:lnTo>
                  <a:lnTo>
                    <a:pt x="73" y="134"/>
                  </a:lnTo>
                  <a:lnTo>
                    <a:pt x="73" y="135"/>
                  </a:lnTo>
                  <a:lnTo>
                    <a:pt x="74" y="135"/>
                  </a:lnTo>
                  <a:lnTo>
                    <a:pt x="74" y="136"/>
                  </a:lnTo>
                  <a:lnTo>
                    <a:pt x="74" y="138"/>
                  </a:lnTo>
                  <a:close/>
                  <a:moveTo>
                    <a:pt x="539" y="132"/>
                  </a:moveTo>
                  <a:lnTo>
                    <a:pt x="539" y="133"/>
                  </a:lnTo>
                  <a:lnTo>
                    <a:pt x="540" y="133"/>
                  </a:lnTo>
                  <a:lnTo>
                    <a:pt x="539" y="133"/>
                  </a:lnTo>
                  <a:lnTo>
                    <a:pt x="538" y="133"/>
                  </a:lnTo>
                  <a:lnTo>
                    <a:pt x="538" y="132"/>
                  </a:lnTo>
                  <a:lnTo>
                    <a:pt x="539" y="132"/>
                  </a:lnTo>
                  <a:close/>
                  <a:moveTo>
                    <a:pt x="553" y="133"/>
                  </a:moveTo>
                  <a:lnTo>
                    <a:pt x="553" y="132"/>
                  </a:lnTo>
                  <a:lnTo>
                    <a:pt x="553" y="131"/>
                  </a:lnTo>
                  <a:lnTo>
                    <a:pt x="553" y="129"/>
                  </a:lnTo>
                  <a:lnTo>
                    <a:pt x="553" y="131"/>
                  </a:lnTo>
                  <a:lnTo>
                    <a:pt x="553" y="132"/>
                  </a:lnTo>
                  <a:lnTo>
                    <a:pt x="553" y="133"/>
                  </a:lnTo>
                  <a:close/>
                  <a:moveTo>
                    <a:pt x="67" y="127"/>
                  </a:moveTo>
                  <a:lnTo>
                    <a:pt x="68" y="128"/>
                  </a:lnTo>
                  <a:lnTo>
                    <a:pt x="68" y="129"/>
                  </a:lnTo>
                  <a:lnTo>
                    <a:pt x="69" y="129"/>
                  </a:lnTo>
                  <a:lnTo>
                    <a:pt x="69" y="131"/>
                  </a:lnTo>
                  <a:lnTo>
                    <a:pt x="69" y="132"/>
                  </a:lnTo>
                  <a:lnTo>
                    <a:pt x="69" y="131"/>
                  </a:lnTo>
                  <a:lnTo>
                    <a:pt x="69" y="132"/>
                  </a:lnTo>
                  <a:lnTo>
                    <a:pt x="69" y="131"/>
                  </a:lnTo>
                  <a:lnTo>
                    <a:pt x="68" y="131"/>
                  </a:lnTo>
                  <a:lnTo>
                    <a:pt x="67" y="131"/>
                  </a:lnTo>
                  <a:lnTo>
                    <a:pt x="67" y="129"/>
                  </a:lnTo>
                  <a:lnTo>
                    <a:pt x="66" y="129"/>
                  </a:lnTo>
                  <a:lnTo>
                    <a:pt x="66" y="128"/>
                  </a:lnTo>
                  <a:lnTo>
                    <a:pt x="66" y="129"/>
                  </a:lnTo>
                  <a:lnTo>
                    <a:pt x="66" y="128"/>
                  </a:lnTo>
                  <a:lnTo>
                    <a:pt x="64" y="128"/>
                  </a:lnTo>
                  <a:lnTo>
                    <a:pt x="64" y="127"/>
                  </a:lnTo>
                  <a:lnTo>
                    <a:pt x="66" y="127"/>
                  </a:lnTo>
                  <a:lnTo>
                    <a:pt x="66" y="126"/>
                  </a:lnTo>
                  <a:lnTo>
                    <a:pt x="67" y="126"/>
                  </a:lnTo>
                  <a:lnTo>
                    <a:pt x="67" y="127"/>
                  </a:lnTo>
                  <a:close/>
                  <a:moveTo>
                    <a:pt x="551" y="128"/>
                  </a:moveTo>
                  <a:lnTo>
                    <a:pt x="550" y="127"/>
                  </a:lnTo>
                  <a:lnTo>
                    <a:pt x="550" y="126"/>
                  </a:lnTo>
                  <a:lnTo>
                    <a:pt x="551" y="126"/>
                  </a:lnTo>
                  <a:lnTo>
                    <a:pt x="552" y="126"/>
                  </a:lnTo>
                  <a:lnTo>
                    <a:pt x="551" y="127"/>
                  </a:lnTo>
                  <a:lnTo>
                    <a:pt x="551" y="128"/>
                  </a:lnTo>
                  <a:close/>
                  <a:moveTo>
                    <a:pt x="435" y="133"/>
                  </a:moveTo>
                  <a:lnTo>
                    <a:pt x="433" y="132"/>
                  </a:lnTo>
                  <a:lnTo>
                    <a:pt x="433" y="131"/>
                  </a:lnTo>
                  <a:lnTo>
                    <a:pt x="433" y="129"/>
                  </a:lnTo>
                  <a:lnTo>
                    <a:pt x="432" y="129"/>
                  </a:lnTo>
                  <a:lnTo>
                    <a:pt x="432" y="128"/>
                  </a:lnTo>
                  <a:lnTo>
                    <a:pt x="432" y="127"/>
                  </a:lnTo>
                  <a:lnTo>
                    <a:pt x="432" y="126"/>
                  </a:lnTo>
                  <a:lnTo>
                    <a:pt x="432" y="125"/>
                  </a:lnTo>
                  <a:lnTo>
                    <a:pt x="433" y="125"/>
                  </a:lnTo>
                  <a:lnTo>
                    <a:pt x="433" y="126"/>
                  </a:lnTo>
                  <a:lnTo>
                    <a:pt x="435" y="126"/>
                  </a:lnTo>
                  <a:lnTo>
                    <a:pt x="433" y="127"/>
                  </a:lnTo>
                  <a:lnTo>
                    <a:pt x="433" y="128"/>
                  </a:lnTo>
                  <a:lnTo>
                    <a:pt x="435" y="131"/>
                  </a:lnTo>
                  <a:lnTo>
                    <a:pt x="435" y="132"/>
                  </a:lnTo>
                  <a:lnTo>
                    <a:pt x="435" y="133"/>
                  </a:lnTo>
                  <a:close/>
                  <a:moveTo>
                    <a:pt x="411" y="125"/>
                  </a:moveTo>
                  <a:lnTo>
                    <a:pt x="411" y="126"/>
                  </a:lnTo>
                  <a:lnTo>
                    <a:pt x="410" y="125"/>
                  </a:lnTo>
                  <a:lnTo>
                    <a:pt x="411" y="125"/>
                  </a:lnTo>
                  <a:close/>
                  <a:moveTo>
                    <a:pt x="402" y="125"/>
                  </a:moveTo>
                  <a:lnTo>
                    <a:pt x="401" y="125"/>
                  </a:lnTo>
                  <a:lnTo>
                    <a:pt x="401" y="124"/>
                  </a:lnTo>
                  <a:lnTo>
                    <a:pt x="402" y="124"/>
                  </a:lnTo>
                  <a:lnTo>
                    <a:pt x="402" y="125"/>
                  </a:lnTo>
                  <a:close/>
                  <a:moveTo>
                    <a:pt x="403" y="125"/>
                  </a:moveTo>
                  <a:lnTo>
                    <a:pt x="402" y="125"/>
                  </a:lnTo>
                  <a:lnTo>
                    <a:pt x="402" y="124"/>
                  </a:lnTo>
                  <a:lnTo>
                    <a:pt x="403" y="124"/>
                  </a:lnTo>
                  <a:lnTo>
                    <a:pt x="403" y="125"/>
                  </a:lnTo>
                  <a:close/>
                  <a:moveTo>
                    <a:pt x="404" y="125"/>
                  </a:moveTo>
                  <a:lnTo>
                    <a:pt x="404" y="126"/>
                  </a:lnTo>
                  <a:lnTo>
                    <a:pt x="403" y="125"/>
                  </a:lnTo>
                  <a:lnTo>
                    <a:pt x="403" y="124"/>
                  </a:lnTo>
                  <a:lnTo>
                    <a:pt x="404" y="125"/>
                  </a:lnTo>
                  <a:close/>
                  <a:moveTo>
                    <a:pt x="426" y="122"/>
                  </a:moveTo>
                  <a:lnTo>
                    <a:pt x="426" y="121"/>
                  </a:lnTo>
                  <a:lnTo>
                    <a:pt x="428" y="122"/>
                  </a:lnTo>
                  <a:lnTo>
                    <a:pt x="429" y="122"/>
                  </a:lnTo>
                  <a:lnTo>
                    <a:pt x="430" y="122"/>
                  </a:lnTo>
                  <a:lnTo>
                    <a:pt x="431" y="122"/>
                  </a:lnTo>
                  <a:lnTo>
                    <a:pt x="432" y="122"/>
                  </a:lnTo>
                  <a:lnTo>
                    <a:pt x="433" y="122"/>
                  </a:lnTo>
                  <a:lnTo>
                    <a:pt x="435" y="122"/>
                  </a:lnTo>
                  <a:lnTo>
                    <a:pt x="436" y="122"/>
                  </a:lnTo>
                  <a:lnTo>
                    <a:pt x="438" y="122"/>
                  </a:lnTo>
                  <a:lnTo>
                    <a:pt x="439" y="122"/>
                  </a:lnTo>
                  <a:lnTo>
                    <a:pt x="438" y="124"/>
                  </a:lnTo>
                  <a:lnTo>
                    <a:pt x="437" y="124"/>
                  </a:lnTo>
                  <a:lnTo>
                    <a:pt x="436" y="124"/>
                  </a:lnTo>
                  <a:lnTo>
                    <a:pt x="435" y="124"/>
                  </a:lnTo>
                  <a:lnTo>
                    <a:pt x="433" y="124"/>
                  </a:lnTo>
                  <a:lnTo>
                    <a:pt x="433" y="125"/>
                  </a:lnTo>
                  <a:lnTo>
                    <a:pt x="433" y="124"/>
                  </a:lnTo>
                  <a:lnTo>
                    <a:pt x="432" y="124"/>
                  </a:lnTo>
                  <a:lnTo>
                    <a:pt x="431" y="124"/>
                  </a:lnTo>
                  <a:lnTo>
                    <a:pt x="429" y="124"/>
                  </a:lnTo>
                  <a:lnTo>
                    <a:pt x="428" y="125"/>
                  </a:lnTo>
                  <a:lnTo>
                    <a:pt x="426" y="125"/>
                  </a:lnTo>
                  <a:lnTo>
                    <a:pt x="426" y="124"/>
                  </a:lnTo>
                  <a:lnTo>
                    <a:pt x="425" y="124"/>
                  </a:lnTo>
                  <a:lnTo>
                    <a:pt x="425" y="122"/>
                  </a:lnTo>
                  <a:lnTo>
                    <a:pt x="425" y="121"/>
                  </a:lnTo>
                  <a:lnTo>
                    <a:pt x="426" y="121"/>
                  </a:lnTo>
                  <a:lnTo>
                    <a:pt x="426" y="122"/>
                  </a:lnTo>
                  <a:close/>
                  <a:moveTo>
                    <a:pt x="394" y="124"/>
                  </a:moveTo>
                  <a:lnTo>
                    <a:pt x="393" y="124"/>
                  </a:lnTo>
                  <a:lnTo>
                    <a:pt x="394" y="122"/>
                  </a:lnTo>
                  <a:lnTo>
                    <a:pt x="394" y="121"/>
                  </a:lnTo>
                  <a:lnTo>
                    <a:pt x="395" y="122"/>
                  </a:lnTo>
                  <a:lnTo>
                    <a:pt x="394" y="122"/>
                  </a:lnTo>
                  <a:lnTo>
                    <a:pt x="394" y="124"/>
                  </a:lnTo>
                  <a:close/>
                  <a:moveTo>
                    <a:pt x="549" y="124"/>
                  </a:moveTo>
                  <a:lnTo>
                    <a:pt x="549" y="125"/>
                  </a:lnTo>
                  <a:lnTo>
                    <a:pt x="547" y="124"/>
                  </a:lnTo>
                  <a:lnTo>
                    <a:pt x="549" y="122"/>
                  </a:lnTo>
                  <a:lnTo>
                    <a:pt x="549" y="121"/>
                  </a:lnTo>
                  <a:lnTo>
                    <a:pt x="550" y="121"/>
                  </a:lnTo>
                  <a:lnTo>
                    <a:pt x="549" y="122"/>
                  </a:lnTo>
                  <a:lnTo>
                    <a:pt x="549" y="124"/>
                  </a:lnTo>
                  <a:close/>
                  <a:moveTo>
                    <a:pt x="194" y="121"/>
                  </a:moveTo>
                  <a:lnTo>
                    <a:pt x="192" y="121"/>
                  </a:lnTo>
                  <a:lnTo>
                    <a:pt x="192" y="120"/>
                  </a:lnTo>
                  <a:lnTo>
                    <a:pt x="194" y="120"/>
                  </a:lnTo>
                  <a:lnTo>
                    <a:pt x="194" y="121"/>
                  </a:lnTo>
                  <a:close/>
                  <a:moveTo>
                    <a:pt x="495" y="120"/>
                  </a:moveTo>
                  <a:lnTo>
                    <a:pt x="495" y="121"/>
                  </a:lnTo>
                  <a:lnTo>
                    <a:pt x="496" y="122"/>
                  </a:lnTo>
                  <a:lnTo>
                    <a:pt x="496" y="124"/>
                  </a:lnTo>
                  <a:lnTo>
                    <a:pt x="495" y="124"/>
                  </a:lnTo>
                  <a:lnTo>
                    <a:pt x="495" y="125"/>
                  </a:lnTo>
                  <a:lnTo>
                    <a:pt x="496" y="125"/>
                  </a:lnTo>
                  <a:lnTo>
                    <a:pt x="495" y="125"/>
                  </a:lnTo>
                  <a:lnTo>
                    <a:pt x="495" y="126"/>
                  </a:lnTo>
                  <a:lnTo>
                    <a:pt x="495" y="125"/>
                  </a:lnTo>
                  <a:lnTo>
                    <a:pt x="494" y="125"/>
                  </a:lnTo>
                  <a:lnTo>
                    <a:pt x="494" y="126"/>
                  </a:lnTo>
                  <a:lnTo>
                    <a:pt x="493" y="126"/>
                  </a:lnTo>
                  <a:lnTo>
                    <a:pt x="492" y="126"/>
                  </a:lnTo>
                  <a:lnTo>
                    <a:pt x="490" y="126"/>
                  </a:lnTo>
                  <a:lnTo>
                    <a:pt x="489" y="126"/>
                  </a:lnTo>
                  <a:lnTo>
                    <a:pt x="488" y="125"/>
                  </a:lnTo>
                  <a:lnTo>
                    <a:pt x="487" y="125"/>
                  </a:lnTo>
                  <a:lnTo>
                    <a:pt x="487" y="124"/>
                  </a:lnTo>
                  <a:lnTo>
                    <a:pt x="486" y="124"/>
                  </a:lnTo>
                  <a:lnTo>
                    <a:pt x="487" y="124"/>
                  </a:lnTo>
                  <a:lnTo>
                    <a:pt x="488" y="122"/>
                  </a:lnTo>
                  <a:lnTo>
                    <a:pt x="489" y="122"/>
                  </a:lnTo>
                  <a:lnTo>
                    <a:pt x="490" y="121"/>
                  </a:lnTo>
                  <a:lnTo>
                    <a:pt x="492" y="121"/>
                  </a:lnTo>
                  <a:lnTo>
                    <a:pt x="493" y="121"/>
                  </a:lnTo>
                  <a:lnTo>
                    <a:pt x="494" y="121"/>
                  </a:lnTo>
                  <a:lnTo>
                    <a:pt x="494" y="120"/>
                  </a:lnTo>
                  <a:lnTo>
                    <a:pt x="495" y="120"/>
                  </a:lnTo>
                  <a:close/>
                  <a:moveTo>
                    <a:pt x="397" y="121"/>
                  </a:moveTo>
                  <a:lnTo>
                    <a:pt x="396" y="122"/>
                  </a:lnTo>
                  <a:lnTo>
                    <a:pt x="396" y="121"/>
                  </a:lnTo>
                  <a:lnTo>
                    <a:pt x="397" y="120"/>
                  </a:lnTo>
                  <a:lnTo>
                    <a:pt x="397" y="121"/>
                  </a:lnTo>
                  <a:close/>
                  <a:moveTo>
                    <a:pt x="414" y="120"/>
                  </a:moveTo>
                  <a:lnTo>
                    <a:pt x="415" y="120"/>
                  </a:lnTo>
                  <a:lnTo>
                    <a:pt x="415" y="119"/>
                  </a:lnTo>
                  <a:lnTo>
                    <a:pt x="416" y="120"/>
                  </a:lnTo>
                  <a:lnTo>
                    <a:pt x="417" y="120"/>
                  </a:lnTo>
                  <a:lnTo>
                    <a:pt x="418" y="120"/>
                  </a:lnTo>
                  <a:lnTo>
                    <a:pt x="419" y="120"/>
                  </a:lnTo>
                  <a:lnTo>
                    <a:pt x="419" y="121"/>
                  </a:lnTo>
                  <a:lnTo>
                    <a:pt x="421" y="121"/>
                  </a:lnTo>
                  <a:lnTo>
                    <a:pt x="422" y="121"/>
                  </a:lnTo>
                  <a:lnTo>
                    <a:pt x="422" y="120"/>
                  </a:lnTo>
                  <a:lnTo>
                    <a:pt x="423" y="120"/>
                  </a:lnTo>
                  <a:lnTo>
                    <a:pt x="423" y="121"/>
                  </a:lnTo>
                  <a:lnTo>
                    <a:pt x="423" y="122"/>
                  </a:lnTo>
                  <a:lnTo>
                    <a:pt x="423" y="121"/>
                  </a:lnTo>
                  <a:lnTo>
                    <a:pt x="424" y="121"/>
                  </a:lnTo>
                  <a:lnTo>
                    <a:pt x="424" y="122"/>
                  </a:lnTo>
                  <a:lnTo>
                    <a:pt x="424" y="121"/>
                  </a:lnTo>
                  <a:lnTo>
                    <a:pt x="424" y="122"/>
                  </a:lnTo>
                  <a:lnTo>
                    <a:pt x="424" y="124"/>
                  </a:lnTo>
                  <a:lnTo>
                    <a:pt x="423" y="124"/>
                  </a:lnTo>
                  <a:lnTo>
                    <a:pt x="422" y="124"/>
                  </a:lnTo>
                  <a:lnTo>
                    <a:pt x="421" y="124"/>
                  </a:lnTo>
                  <a:lnTo>
                    <a:pt x="421" y="125"/>
                  </a:lnTo>
                  <a:lnTo>
                    <a:pt x="419" y="125"/>
                  </a:lnTo>
                  <a:lnTo>
                    <a:pt x="419" y="124"/>
                  </a:lnTo>
                  <a:lnTo>
                    <a:pt x="418" y="124"/>
                  </a:lnTo>
                  <a:lnTo>
                    <a:pt x="417" y="124"/>
                  </a:lnTo>
                  <a:lnTo>
                    <a:pt x="416" y="125"/>
                  </a:lnTo>
                  <a:lnTo>
                    <a:pt x="415" y="125"/>
                  </a:lnTo>
                  <a:lnTo>
                    <a:pt x="414" y="126"/>
                  </a:lnTo>
                  <a:lnTo>
                    <a:pt x="412" y="126"/>
                  </a:lnTo>
                  <a:lnTo>
                    <a:pt x="411" y="126"/>
                  </a:lnTo>
                  <a:lnTo>
                    <a:pt x="411" y="125"/>
                  </a:lnTo>
                  <a:lnTo>
                    <a:pt x="411" y="124"/>
                  </a:lnTo>
                  <a:lnTo>
                    <a:pt x="411" y="122"/>
                  </a:lnTo>
                  <a:lnTo>
                    <a:pt x="411" y="121"/>
                  </a:lnTo>
                  <a:lnTo>
                    <a:pt x="411" y="120"/>
                  </a:lnTo>
                  <a:lnTo>
                    <a:pt x="412" y="120"/>
                  </a:lnTo>
                  <a:lnTo>
                    <a:pt x="414" y="120"/>
                  </a:lnTo>
                  <a:lnTo>
                    <a:pt x="414" y="119"/>
                  </a:lnTo>
                  <a:lnTo>
                    <a:pt x="414" y="120"/>
                  </a:lnTo>
                  <a:close/>
                  <a:moveTo>
                    <a:pt x="566" y="119"/>
                  </a:moveTo>
                  <a:lnTo>
                    <a:pt x="568" y="119"/>
                  </a:lnTo>
                  <a:lnTo>
                    <a:pt x="571" y="119"/>
                  </a:lnTo>
                  <a:lnTo>
                    <a:pt x="572" y="120"/>
                  </a:lnTo>
                  <a:lnTo>
                    <a:pt x="573" y="119"/>
                  </a:lnTo>
                  <a:lnTo>
                    <a:pt x="574" y="120"/>
                  </a:lnTo>
                  <a:lnTo>
                    <a:pt x="575" y="120"/>
                  </a:lnTo>
                  <a:lnTo>
                    <a:pt x="576" y="120"/>
                  </a:lnTo>
                  <a:lnTo>
                    <a:pt x="578" y="120"/>
                  </a:lnTo>
                  <a:lnTo>
                    <a:pt x="578" y="121"/>
                  </a:lnTo>
                  <a:lnTo>
                    <a:pt x="579" y="121"/>
                  </a:lnTo>
                  <a:lnTo>
                    <a:pt x="580" y="121"/>
                  </a:lnTo>
                  <a:lnTo>
                    <a:pt x="582" y="121"/>
                  </a:lnTo>
                  <a:lnTo>
                    <a:pt x="583" y="121"/>
                  </a:lnTo>
                  <a:lnTo>
                    <a:pt x="585" y="121"/>
                  </a:lnTo>
                  <a:lnTo>
                    <a:pt x="586" y="121"/>
                  </a:lnTo>
                  <a:lnTo>
                    <a:pt x="586" y="122"/>
                  </a:lnTo>
                  <a:lnTo>
                    <a:pt x="585" y="122"/>
                  </a:lnTo>
                  <a:lnTo>
                    <a:pt x="583" y="122"/>
                  </a:lnTo>
                  <a:lnTo>
                    <a:pt x="583" y="124"/>
                  </a:lnTo>
                  <a:lnTo>
                    <a:pt x="582" y="124"/>
                  </a:lnTo>
                  <a:lnTo>
                    <a:pt x="581" y="124"/>
                  </a:lnTo>
                  <a:lnTo>
                    <a:pt x="580" y="124"/>
                  </a:lnTo>
                  <a:lnTo>
                    <a:pt x="579" y="124"/>
                  </a:lnTo>
                  <a:lnTo>
                    <a:pt x="578" y="124"/>
                  </a:lnTo>
                  <a:lnTo>
                    <a:pt x="576" y="124"/>
                  </a:lnTo>
                  <a:lnTo>
                    <a:pt x="575" y="122"/>
                  </a:lnTo>
                  <a:lnTo>
                    <a:pt x="574" y="122"/>
                  </a:lnTo>
                  <a:lnTo>
                    <a:pt x="573" y="122"/>
                  </a:lnTo>
                  <a:lnTo>
                    <a:pt x="572" y="121"/>
                  </a:lnTo>
                  <a:lnTo>
                    <a:pt x="571" y="121"/>
                  </a:lnTo>
                  <a:lnTo>
                    <a:pt x="570" y="121"/>
                  </a:lnTo>
                  <a:lnTo>
                    <a:pt x="570" y="120"/>
                  </a:lnTo>
                  <a:lnTo>
                    <a:pt x="570" y="121"/>
                  </a:lnTo>
                  <a:lnTo>
                    <a:pt x="570" y="120"/>
                  </a:lnTo>
                  <a:lnTo>
                    <a:pt x="568" y="120"/>
                  </a:lnTo>
                  <a:lnTo>
                    <a:pt x="567" y="120"/>
                  </a:lnTo>
                  <a:lnTo>
                    <a:pt x="566" y="120"/>
                  </a:lnTo>
                  <a:lnTo>
                    <a:pt x="566" y="119"/>
                  </a:lnTo>
                  <a:close/>
                  <a:moveTo>
                    <a:pt x="197" y="119"/>
                  </a:moveTo>
                  <a:lnTo>
                    <a:pt x="196" y="119"/>
                  </a:lnTo>
                  <a:lnTo>
                    <a:pt x="196" y="120"/>
                  </a:lnTo>
                  <a:lnTo>
                    <a:pt x="195" y="120"/>
                  </a:lnTo>
                  <a:lnTo>
                    <a:pt x="195" y="119"/>
                  </a:lnTo>
                  <a:lnTo>
                    <a:pt x="195" y="118"/>
                  </a:lnTo>
                  <a:lnTo>
                    <a:pt x="196" y="118"/>
                  </a:lnTo>
                  <a:lnTo>
                    <a:pt x="196" y="119"/>
                  </a:lnTo>
                  <a:lnTo>
                    <a:pt x="197" y="119"/>
                  </a:lnTo>
                  <a:close/>
                  <a:moveTo>
                    <a:pt x="154" y="118"/>
                  </a:moveTo>
                  <a:lnTo>
                    <a:pt x="155" y="118"/>
                  </a:lnTo>
                  <a:lnTo>
                    <a:pt x="155" y="119"/>
                  </a:lnTo>
                  <a:lnTo>
                    <a:pt x="156" y="119"/>
                  </a:lnTo>
                  <a:lnTo>
                    <a:pt x="155" y="119"/>
                  </a:lnTo>
                  <a:lnTo>
                    <a:pt x="155" y="120"/>
                  </a:lnTo>
                  <a:lnTo>
                    <a:pt x="156" y="120"/>
                  </a:lnTo>
                  <a:lnTo>
                    <a:pt x="156" y="121"/>
                  </a:lnTo>
                  <a:lnTo>
                    <a:pt x="156" y="122"/>
                  </a:lnTo>
                  <a:lnTo>
                    <a:pt x="158" y="122"/>
                  </a:lnTo>
                  <a:lnTo>
                    <a:pt x="156" y="122"/>
                  </a:lnTo>
                  <a:lnTo>
                    <a:pt x="158" y="124"/>
                  </a:lnTo>
                  <a:lnTo>
                    <a:pt x="158" y="125"/>
                  </a:lnTo>
                  <a:lnTo>
                    <a:pt x="158" y="126"/>
                  </a:lnTo>
                  <a:lnTo>
                    <a:pt x="158" y="128"/>
                  </a:lnTo>
                  <a:lnTo>
                    <a:pt x="159" y="131"/>
                  </a:lnTo>
                  <a:lnTo>
                    <a:pt x="159" y="132"/>
                  </a:lnTo>
                  <a:lnTo>
                    <a:pt x="160" y="132"/>
                  </a:lnTo>
                  <a:lnTo>
                    <a:pt x="160" y="133"/>
                  </a:lnTo>
                  <a:lnTo>
                    <a:pt x="161" y="133"/>
                  </a:lnTo>
                  <a:lnTo>
                    <a:pt x="162" y="133"/>
                  </a:lnTo>
                  <a:lnTo>
                    <a:pt x="165" y="134"/>
                  </a:lnTo>
                  <a:lnTo>
                    <a:pt x="166" y="134"/>
                  </a:lnTo>
                  <a:lnTo>
                    <a:pt x="167" y="134"/>
                  </a:lnTo>
                  <a:lnTo>
                    <a:pt x="166" y="134"/>
                  </a:lnTo>
                  <a:lnTo>
                    <a:pt x="166" y="135"/>
                  </a:lnTo>
                  <a:lnTo>
                    <a:pt x="165" y="135"/>
                  </a:lnTo>
                  <a:lnTo>
                    <a:pt x="165" y="136"/>
                  </a:lnTo>
                  <a:lnTo>
                    <a:pt x="163" y="139"/>
                  </a:lnTo>
                  <a:lnTo>
                    <a:pt x="163" y="140"/>
                  </a:lnTo>
                  <a:lnTo>
                    <a:pt x="163" y="141"/>
                  </a:lnTo>
                  <a:lnTo>
                    <a:pt x="165" y="141"/>
                  </a:lnTo>
                  <a:lnTo>
                    <a:pt x="165" y="142"/>
                  </a:lnTo>
                  <a:lnTo>
                    <a:pt x="166" y="142"/>
                  </a:lnTo>
                  <a:lnTo>
                    <a:pt x="165" y="142"/>
                  </a:lnTo>
                  <a:lnTo>
                    <a:pt x="163" y="142"/>
                  </a:lnTo>
                  <a:lnTo>
                    <a:pt x="162" y="142"/>
                  </a:lnTo>
                  <a:lnTo>
                    <a:pt x="161" y="141"/>
                  </a:lnTo>
                  <a:lnTo>
                    <a:pt x="160" y="141"/>
                  </a:lnTo>
                  <a:lnTo>
                    <a:pt x="159" y="140"/>
                  </a:lnTo>
                  <a:lnTo>
                    <a:pt x="156" y="139"/>
                  </a:lnTo>
                  <a:lnTo>
                    <a:pt x="155" y="139"/>
                  </a:lnTo>
                  <a:lnTo>
                    <a:pt x="154" y="139"/>
                  </a:lnTo>
                  <a:lnTo>
                    <a:pt x="154" y="136"/>
                  </a:lnTo>
                  <a:lnTo>
                    <a:pt x="154" y="135"/>
                  </a:lnTo>
                  <a:lnTo>
                    <a:pt x="154" y="134"/>
                  </a:lnTo>
                  <a:lnTo>
                    <a:pt x="154" y="133"/>
                  </a:lnTo>
                  <a:lnTo>
                    <a:pt x="154" y="132"/>
                  </a:lnTo>
                  <a:lnTo>
                    <a:pt x="153" y="132"/>
                  </a:lnTo>
                  <a:lnTo>
                    <a:pt x="153" y="131"/>
                  </a:lnTo>
                  <a:lnTo>
                    <a:pt x="153" y="129"/>
                  </a:lnTo>
                  <a:lnTo>
                    <a:pt x="152" y="129"/>
                  </a:lnTo>
                  <a:lnTo>
                    <a:pt x="152" y="128"/>
                  </a:lnTo>
                  <a:lnTo>
                    <a:pt x="152" y="127"/>
                  </a:lnTo>
                  <a:lnTo>
                    <a:pt x="151" y="127"/>
                  </a:lnTo>
                  <a:lnTo>
                    <a:pt x="149" y="127"/>
                  </a:lnTo>
                  <a:lnTo>
                    <a:pt x="149" y="126"/>
                  </a:lnTo>
                  <a:lnTo>
                    <a:pt x="148" y="127"/>
                  </a:lnTo>
                  <a:lnTo>
                    <a:pt x="147" y="127"/>
                  </a:lnTo>
                  <a:lnTo>
                    <a:pt x="146" y="127"/>
                  </a:lnTo>
                  <a:lnTo>
                    <a:pt x="145" y="127"/>
                  </a:lnTo>
                  <a:lnTo>
                    <a:pt x="145" y="126"/>
                  </a:lnTo>
                  <a:lnTo>
                    <a:pt x="144" y="126"/>
                  </a:lnTo>
                  <a:lnTo>
                    <a:pt x="144" y="127"/>
                  </a:lnTo>
                  <a:lnTo>
                    <a:pt x="142" y="126"/>
                  </a:lnTo>
                  <a:lnTo>
                    <a:pt x="144" y="125"/>
                  </a:lnTo>
                  <a:lnTo>
                    <a:pt x="144" y="124"/>
                  </a:lnTo>
                  <a:lnTo>
                    <a:pt x="146" y="124"/>
                  </a:lnTo>
                  <a:lnTo>
                    <a:pt x="146" y="122"/>
                  </a:lnTo>
                  <a:lnTo>
                    <a:pt x="147" y="122"/>
                  </a:lnTo>
                  <a:lnTo>
                    <a:pt x="147" y="121"/>
                  </a:lnTo>
                  <a:lnTo>
                    <a:pt x="146" y="121"/>
                  </a:lnTo>
                  <a:lnTo>
                    <a:pt x="146" y="120"/>
                  </a:lnTo>
                  <a:lnTo>
                    <a:pt x="147" y="120"/>
                  </a:lnTo>
                  <a:lnTo>
                    <a:pt x="147" y="119"/>
                  </a:lnTo>
                  <a:lnTo>
                    <a:pt x="148" y="119"/>
                  </a:lnTo>
                  <a:lnTo>
                    <a:pt x="148" y="118"/>
                  </a:lnTo>
                  <a:lnTo>
                    <a:pt x="149" y="118"/>
                  </a:lnTo>
                  <a:lnTo>
                    <a:pt x="149" y="119"/>
                  </a:lnTo>
                  <a:lnTo>
                    <a:pt x="151" y="119"/>
                  </a:lnTo>
                  <a:lnTo>
                    <a:pt x="151" y="120"/>
                  </a:lnTo>
                  <a:lnTo>
                    <a:pt x="151" y="121"/>
                  </a:lnTo>
                  <a:lnTo>
                    <a:pt x="152" y="121"/>
                  </a:lnTo>
                  <a:lnTo>
                    <a:pt x="152" y="122"/>
                  </a:lnTo>
                  <a:lnTo>
                    <a:pt x="153" y="122"/>
                  </a:lnTo>
                  <a:lnTo>
                    <a:pt x="153" y="121"/>
                  </a:lnTo>
                  <a:lnTo>
                    <a:pt x="152" y="121"/>
                  </a:lnTo>
                  <a:lnTo>
                    <a:pt x="152" y="120"/>
                  </a:lnTo>
                  <a:lnTo>
                    <a:pt x="152" y="119"/>
                  </a:lnTo>
                  <a:lnTo>
                    <a:pt x="152" y="118"/>
                  </a:lnTo>
                  <a:lnTo>
                    <a:pt x="151" y="118"/>
                  </a:lnTo>
                  <a:lnTo>
                    <a:pt x="152" y="118"/>
                  </a:lnTo>
                  <a:lnTo>
                    <a:pt x="153" y="118"/>
                  </a:lnTo>
                  <a:lnTo>
                    <a:pt x="154" y="118"/>
                  </a:lnTo>
                  <a:close/>
                  <a:moveTo>
                    <a:pt x="401" y="119"/>
                  </a:moveTo>
                  <a:lnTo>
                    <a:pt x="401" y="120"/>
                  </a:lnTo>
                  <a:lnTo>
                    <a:pt x="401" y="121"/>
                  </a:lnTo>
                  <a:lnTo>
                    <a:pt x="400" y="121"/>
                  </a:lnTo>
                  <a:lnTo>
                    <a:pt x="400" y="120"/>
                  </a:lnTo>
                  <a:lnTo>
                    <a:pt x="400" y="121"/>
                  </a:lnTo>
                  <a:lnTo>
                    <a:pt x="400" y="120"/>
                  </a:lnTo>
                  <a:lnTo>
                    <a:pt x="398" y="120"/>
                  </a:lnTo>
                  <a:lnTo>
                    <a:pt x="398" y="119"/>
                  </a:lnTo>
                  <a:lnTo>
                    <a:pt x="400" y="119"/>
                  </a:lnTo>
                  <a:lnTo>
                    <a:pt x="398" y="119"/>
                  </a:lnTo>
                  <a:lnTo>
                    <a:pt x="398" y="118"/>
                  </a:lnTo>
                  <a:lnTo>
                    <a:pt x="400" y="118"/>
                  </a:lnTo>
                  <a:lnTo>
                    <a:pt x="400" y="117"/>
                  </a:lnTo>
                  <a:lnTo>
                    <a:pt x="400" y="118"/>
                  </a:lnTo>
                  <a:lnTo>
                    <a:pt x="400" y="119"/>
                  </a:lnTo>
                  <a:lnTo>
                    <a:pt x="401" y="119"/>
                  </a:lnTo>
                  <a:close/>
                  <a:moveTo>
                    <a:pt x="561" y="117"/>
                  </a:moveTo>
                  <a:lnTo>
                    <a:pt x="563" y="117"/>
                  </a:lnTo>
                  <a:lnTo>
                    <a:pt x="563" y="118"/>
                  </a:lnTo>
                  <a:lnTo>
                    <a:pt x="564" y="117"/>
                  </a:lnTo>
                  <a:lnTo>
                    <a:pt x="564" y="118"/>
                  </a:lnTo>
                  <a:lnTo>
                    <a:pt x="565" y="117"/>
                  </a:lnTo>
                  <a:lnTo>
                    <a:pt x="564" y="118"/>
                  </a:lnTo>
                  <a:lnTo>
                    <a:pt x="563" y="118"/>
                  </a:lnTo>
                  <a:lnTo>
                    <a:pt x="561" y="118"/>
                  </a:lnTo>
                  <a:lnTo>
                    <a:pt x="561" y="117"/>
                  </a:lnTo>
                  <a:close/>
                  <a:moveTo>
                    <a:pt x="453" y="115"/>
                  </a:moveTo>
                  <a:lnTo>
                    <a:pt x="453" y="117"/>
                  </a:lnTo>
                  <a:lnTo>
                    <a:pt x="452" y="117"/>
                  </a:lnTo>
                  <a:lnTo>
                    <a:pt x="452" y="115"/>
                  </a:lnTo>
                  <a:lnTo>
                    <a:pt x="453" y="115"/>
                  </a:lnTo>
                  <a:close/>
                  <a:moveTo>
                    <a:pt x="460" y="117"/>
                  </a:moveTo>
                  <a:lnTo>
                    <a:pt x="461" y="117"/>
                  </a:lnTo>
                  <a:lnTo>
                    <a:pt x="462" y="118"/>
                  </a:lnTo>
                  <a:lnTo>
                    <a:pt x="464" y="118"/>
                  </a:lnTo>
                  <a:lnTo>
                    <a:pt x="464" y="119"/>
                  </a:lnTo>
                  <a:lnTo>
                    <a:pt x="465" y="120"/>
                  </a:lnTo>
                  <a:lnTo>
                    <a:pt x="464" y="120"/>
                  </a:lnTo>
                  <a:lnTo>
                    <a:pt x="464" y="121"/>
                  </a:lnTo>
                  <a:lnTo>
                    <a:pt x="462" y="121"/>
                  </a:lnTo>
                  <a:lnTo>
                    <a:pt x="461" y="120"/>
                  </a:lnTo>
                  <a:lnTo>
                    <a:pt x="460" y="120"/>
                  </a:lnTo>
                  <a:lnTo>
                    <a:pt x="458" y="120"/>
                  </a:lnTo>
                  <a:lnTo>
                    <a:pt x="458" y="121"/>
                  </a:lnTo>
                  <a:lnTo>
                    <a:pt x="457" y="121"/>
                  </a:lnTo>
                  <a:lnTo>
                    <a:pt x="455" y="121"/>
                  </a:lnTo>
                  <a:lnTo>
                    <a:pt x="454" y="120"/>
                  </a:lnTo>
                  <a:lnTo>
                    <a:pt x="453" y="120"/>
                  </a:lnTo>
                  <a:lnTo>
                    <a:pt x="453" y="119"/>
                  </a:lnTo>
                  <a:lnTo>
                    <a:pt x="453" y="118"/>
                  </a:lnTo>
                  <a:lnTo>
                    <a:pt x="454" y="118"/>
                  </a:lnTo>
                  <a:lnTo>
                    <a:pt x="454" y="117"/>
                  </a:lnTo>
                  <a:lnTo>
                    <a:pt x="455" y="117"/>
                  </a:lnTo>
                  <a:lnTo>
                    <a:pt x="455" y="115"/>
                  </a:lnTo>
                  <a:lnTo>
                    <a:pt x="457" y="114"/>
                  </a:lnTo>
                  <a:lnTo>
                    <a:pt x="458" y="115"/>
                  </a:lnTo>
                  <a:lnTo>
                    <a:pt x="459" y="115"/>
                  </a:lnTo>
                  <a:lnTo>
                    <a:pt x="459" y="117"/>
                  </a:lnTo>
                  <a:lnTo>
                    <a:pt x="460" y="117"/>
                  </a:lnTo>
                  <a:close/>
                  <a:moveTo>
                    <a:pt x="199" y="114"/>
                  </a:moveTo>
                  <a:lnTo>
                    <a:pt x="198" y="114"/>
                  </a:lnTo>
                  <a:lnTo>
                    <a:pt x="199" y="114"/>
                  </a:lnTo>
                  <a:lnTo>
                    <a:pt x="199" y="113"/>
                  </a:lnTo>
                  <a:lnTo>
                    <a:pt x="199" y="114"/>
                  </a:lnTo>
                  <a:close/>
                  <a:moveTo>
                    <a:pt x="458" y="113"/>
                  </a:moveTo>
                  <a:lnTo>
                    <a:pt x="458" y="114"/>
                  </a:lnTo>
                  <a:lnTo>
                    <a:pt x="457" y="113"/>
                  </a:lnTo>
                  <a:lnTo>
                    <a:pt x="455" y="113"/>
                  </a:lnTo>
                  <a:lnTo>
                    <a:pt x="454" y="113"/>
                  </a:lnTo>
                  <a:lnTo>
                    <a:pt x="455" y="112"/>
                  </a:lnTo>
                  <a:lnTo>
                    <a:pt x="457" y="113"/>
                  </a:lnTo>
                  <a:lnTo>
                    <a:pt x="458" y="113"/>
                  </a:lnTo>
                  <a:close/>
                  <a:moveTo>
                    <a:pt x="201" y="113"/>
                  </a:moveTo>
                  <a:lnTo>
                    <a:pt x="201" y="112"/>
                  </a:lnTo>
                  <a:lnTo>
                    <a:pt x="201" y="113"/>
                  </a:lnTo>
                  <a:close/>
                  <a:moveTo>
                    <a:pt x="395" y="112"/>
                  </a:moveTo>
                  <a:lnTo>
                    <a:pt x="396" y="113"/>
                  </a:lnTo>
                  <a:lnTo>
                    <a:pt x="395" y="113"/>
                  </a:lnTo>
                  <a:lnTo>
                    <a:pt x="395" y="114"/>
                  </a:lnTo>
                  <a:lnTo>
                    <a:pt x="396" y="114"/>
                  </a:lnTo>
                  <a:lnTo>
                    <a:pt x="396" y="115"/>
                  </a:lnTo>
                  <a:lnTo>
                    <a:pt x="396" y="114"/>
                  </a:lnTo>
                  <a:lnTo>
                    <a:pt x="397" y="114"/>
                  </a:lnTo>
                  <a:lnTo>
                    <a:pt x="397" y="113"/>
                  </a:lnTo>
                  <a:lnTo>
                    <a:pt x="398" y="113"/>
                  </a:lnTo>
                  <a:lnTo>
                    <a:pt x="400" y="113"/>
                  </a:lnTo>
                  <a:lnTo>
                    <a:pt x="400" y="114"/>
                  </a:lnTo>
                  <a:lnTo>
                    <a:pt x="400" y="115"/>
                  </a:lnTo>
                  <a:lnTo>
                    <a:pt x="400" y="117"/>
                  </a:lnTo>
                  <a:lnTo>
                    <a:pt x="398" y="118"/>
                  </a:lnTo>
                  <a:lnTo>
                    <a:pt x="397" y="118"/>
                  </a:lnTo>
                  <a:lnTo>
                    <a:pt x="397" y="117"/>
                  </a:lnTo>
                  <a:lnTo>
                    <a:pt x="396" y="117"/>
                  </a:lnTo>
                  <a:lnTo>
                    <a:pt x="396" y="118"/>
                  </a:lnTo>
                  <a:lnTo>
                    <a:pt x="396" y="119"/>
                  </a:lnTo>
                  <a:lnTo>
                    <a:pt x="396" y="120"/>
                  </a:lnTo>
                  <a:lnTo>
                    <a:pt x="396" y="119"/>
                  </a:lnTo>
                  <a:lnTo>
                    <a:pt x="395" y="119"/>
                  </a:lnTo>
                  <a:lnTo>
                    <a:pt x="394" y="119"/>
                  </a:lnTo>
                  <a:lnTo>
                    <a:pt x="394" y="118"/>
                  </a:lnTo>
                  <a:lnTo>
                    <a:pt x="395" y="118"/>
                  </a:lnTo>
                  <a:lnTo>
                    <a:pt x="395" y="115"/>
                  </a:lnTo>
                  <a:lnTo>
                    <a:pt x="395" y="114"/>
                  </a:lnTo>
                  <a:lnTo>
                    <a:pt x="394" y="114"/>
                  </a:lnTo>
                  <a:lnTo>
                    <a:pt x="394" y="115"/>
                  </a:lnTo>
                  <a:lnTo>
                    <a:pt x="393" y="115"/>
                  </a:lnTo>
                  <a:lnTo>
                    <a:pt x="393" y="117"/>
                  </a:lnTo>
                  <a:lnTo>
                    <a:pt x="393" y="118"/>
                  </a:lnTo>
                  <a:lnTo>
                    <a:pt x="391" y="119"/>
                  </a:lnTo>
                  <a:lnTo>
                    <a:pt x="390" y="119"/>
                  </a:lnTo>
                  <a:lnTo>
                    <a:pt x="390" y="117"/>
                  </a:lnTo>
                  <a:lnTo>
                    <a:pt x="389" y="115"/>
                  </a:lnTo>
                  <a:lnTo>
                    <a:pt x="390" y="115"/>
                  </a:lnTo>
                  <a:lnTo>
                    <a:pt x="390" y="114"/>
                  </a:lnTo>
                  <a:lnTo>
                    <a:pt x="391" y="112"/>
                  </a:lnTo>
                  <a:lnTo>
                    <a:pt x="393" y="113"/>
                  </a:lnTo>
                  <a:lnTo>
                    <a:pt x="393" y="112"/>
                  </a:lnTo>
                  <a:lnTo>
                    <a:pt x="394" y="112"/>
                  </a:lnTo>
                  <a:lnTo>
                    <a:pt x="395" y="112"/>
                  </a:lnTo>
                  <a:close/>
                  <a:moveTo>
                    <a:pt x="489" y="112"/>
                  </a:moveTo>
                  <a:lnTo>
                    <a:pt x="489" y="113"/>
                  </a:lnTo>
                  <a:lnTo>
                    <a:pt x="489" y="112"/>
                  </a:lnTo>
                  <a:lnTo>
                    <a:pt x="488" y="113"/>
                  </a:lnTo>
                  <a:lnTo>
                    <a:pt x="487" y="113"/>
                  </a:lnTo>
                  <a:lnTo>
                    <a:pt x="487" y="112"/>
                  </a:lnTo>
                  <a:lnTo>
                    <a:pt x="488" y="112"/>
                  </a:lnTo>
                  <a:lnTo>
                    <a:pt x="489" y="112"/>
                  </a:lnTo>
                  <a:close/>
                  <a:moveTo>
                    <a:pt x="205" y="110"/>
                  </a:moveTo>
                  <a:lnTo>
                    <a:pt x="206" y="110"/>
                  </a:lnTo>
                  <a:lnTo>
                    <a:pt x="208" y="110"/>
                  </a:lnTo>
                  <a:lnTo>
                    <a:pt x="208" y="111"/>
                  </a:lnTo>
                  <a:lnTo>
                    <a:pt x="208" y="112"/>
                  </a:lnTo>
                  <a:lnTo>
                    <a:pt x="206" y="113"/>
                  </a:lnTo>
                  <a:lnTo>
                    <a:pt x="205" y="113"/>
                  </a:lnTo>
                  <a:lnTo>
                    <a:pt x="204" y="113"/>
                  </a:lnTo>
                  <a:lnTo>
                    <a:pt x="204" y="114"/>
                  </a:lnTo>
                  <a:lnTo>
                    <a:pt x="203" y="114"/>
                  </a:lnTo>
                  <a:lnTo>
                    <a:pt x="203" y="113"/>
                  </a:lnTo>
                  <a:lnTo>
                    <a:pt x="203" y="112"/>
                  </a:lnTo>
                  <a:lnTo>
                    <a:pt x="204" y="110"/>
                  </a:lnTo>
                  <a:lnTo>
                    <a:pt x="205" y="110"/>
                  </a:lnTo>
                  <a:close/>
                  <a:moveTo>
                    <a:pt x="468" y="110"/>
                  </a:moveTo>
                  <a:lnTo>
                    <a:pt x="467" y="110"/>
                  </a:lnTo>
                  <a:lnTo>
                    <a:pt x="466" y="108"/>
                  </a:lnTo>
                  <a:lnTo>
                    <a:pt x="467" y="108"/>
                  </a:lnTo>
                  <a:lnTo>
                    <a:pt x="467" y="110"/>
                  </a:lnTo>
                  <a:lnTo>
                    <a:pt x="468" y="110"/>
                  </a:lnTo>
                  <a:close/>
                  <a:moveTo>
                    <a:pt x="559" y="111"/>
                  </a:moveTo>
                  <a:lnTo>
                    <a:pt x="559" y="110"/>
                  </a:lnTo>
                  <a:lnTo>
                    <a:pt x="560" y="110"/>
                  </a:lnTo>
                  <a:lnTo>
                    <a:pt x="560" y="111"/>
                  </a:lnTo>
                  <a:lnTo>
                    <a:pt x="559" y="112"/>
                  </a:lnTo>
                  <a:lnTo>
                    <a:pt x="558" y="112"/>
                  </a:lnTo>
                  <a:lnTo>
                    <a:pt x="558" y="111"/>
                  </a:lnTo>
                  <a:lnTo>
                    <a:pt x="557" y="111"/>
                  </a:lnTo>
                  <a:lnTo>
                    <a:pt x="557" y="110"/>
                  </a:lnTo>
                  <a:lnTo>
                    <a:pt x="558" y="110"/>
                  </a:lnTo>
                  <a:lnTo>
                    <a:pt x="558" y="108"/>
                  </a:lnTo>
                  <a:lnTo>
                    <a:pt x="559" y="108"/>
                  </a:lnTo>
                  <a:lnTo>
                    <a:pt x="559" y="110"/>
                  </a:lnTo>
                  <a:lnTo>
                    <a:pt x="559" y="111"/>
                  </a:lnTo>
                  <a:close/>
                  <a:moveTo>
                    <a:pt x="56" y="108"/>
                  </a:moveTo>
                  <a:lnTo>
                    <a:pt x="57" y="108"/>
                  </a:lnTo>
                  <a:lnTo>
                    <a:pt x="57" y="110"/>
                  </a:lnTo>
                  <a:lnTo>
                    <a:pt x="56" y="110"/>
                  </a:lnTo>
                  <a:lnTo>
                    <a:pt x="56" y="111"/>
                  </a:lnTo>
                  <a:lnTo>
                    <a:pt x="57" y="111"/>
                  </a:lnTo>
                  <a:lnTo>
                    <a:pt x="57" y="112"/>
                  </a:lnTo>
                  <a:lnTo>
                    <a:pt x="59" y="112"/>
                  </a:lnTo>
                  <a:lnTo>
                    <a:pt x="59" y="113"/>
                  </a:lnTo>
                  <a:lnTo>
                    <a:pt x="59" y="114"/>
                  </a:lnTo>
                  <a:lnTo>
                    <a:pt x="60" y="115"/>
                  </a:lnTo>
                  <a:lnTo>
                    <a:pt x="60" y="117"/>
                  </a:lnTo>
                  <a:lnTo>
                    <a:pt x="60" y="118"/>
                  </a:lnTo>
                  <a:lnTo>
                    <a:pt x="61" y="118"/>
                  </a:lnTo>
                  <a:lnTo>
                    <a:pt x="61" y="119"/>
                  </a:lnTo>
                  <a:lnTo>
                    <a:pt x="61" y="120"/>
                  </a:lnTo>
                  <a:lnTo>
                    <a:pt x="62" y="120"/>
                  </a:lnTo>
                  <a:lnTo>
                    <a:pt x="62" y="121"/>
                  </a:lnTo>
                  <a:lnTo>
                    <a:pt x="61" y="121"/>
                  </a:lnTo>
                  <a:lnTo>
                    <a:pt x="61" y="120"/>
                  </a:lnTo>
                  <a:lnTo>
                    <a:pt x="61" y="119"/>
                  </a:lnTo>
                  <a:lnTo>
                    <a:pt x="61" y="120"/>
                  </a:lnTo>
                  <a:lnTo>
                    <a:pt x="61" y="121"/>
                  </a:lnTo>
                  <a:lnTo>
                    <a:pt x="60" y="121"/>
                  </a:lnTo>
                  <a:lnTo>
                    <a:pt x="60" y="122"/>
                  </a:lnTo>
                  <a:lnTo>
                    <a:pt x="59" y="122"/>
                  </a:lnTo>
                  <a:lnTo>
                    <a:pt x="57" y="121"/>
                  </a:lnTo>
                  <a:lnTo>
                    <a:pt x="56" y="120"/>
                  </a:lnTo>
                  <a:lnTo>
                    <a:pt x="55" y="119"/>
                  </a:lnTo>
                  <a:lnTo>
                    <a:pt x="55" y="118"/>
                  </a:lnTo>
                  <a:lnTo>
                    <a:pt x="53" y="114"/>
                  </a:lnTo>
                  <a:lnTo>
                    <a:pt x="53" y="113"/>
                  </a:lnTo>
                  <a:lnTo>
                    <a:pt x="52" y="113"/>
                  </a:lnTo>
                  <a:lnTo>
                    <a:pt x="52" y="112"/>
                  </a:lnTo>
                  <a:lnTo>
                    <a:pt x="53" y="112"/>
                  </a:lnTo>
                  <a:lnTo>
                    <a:pt x="53" y="111"/>
                  </a:lnTo>
                  <a:lnTo>
                    <a:pt x="53" y="110"/>
                  </a:lnTo>
                  <a:lnTo>
                    <a:pt x="53" y="108"/>
                  </a:lnTo>
                  <a:lnTo>
                    <a:pt x="54" y="108"/>
                  </a:lnTo>
                  <a:lnTo>
                    <a:pt x="55" y="108"/>
                  </a:lnTo>
                  <a:lnTo>
                    <a:pt x="56" y="108"/>
                  </a:lnTo>
                  <a:close/>
                  <a:moveTo>
                    <a:pt x="503" y="108"/>
                  </a:moveTo>
                  <a:lnTo>
                    <a:pt x="504" y="108"/>
                  </a:lnTo>
                  <a:lnTo>
                    <a:pt x="506" y="108"/>
                  </a:lnTo>
                  <a:lnTo>
                    <a:pt x="506" y="110"/>
                  </a:lnTo>
                  <a:lnTo>
                    <a:pt x="504" y="110"/>
                  </a:lnTo>
                  <a:lnTo>
                    <a:pt x="506" y="110"/>
                  </a:lnTo>
                  <a:lnTo>
                    <a:pt x="506" y="111"/>
                  </a:lnTo>
                  <a:lnTo>
                    <a:pt x="504" y="113"/>
                  </a:lnTo>
                  <a:lnTo>
                    <a:pt x="504" y="114"/>
                  </a:lnTo>
                  <a:lnTo>
                    <a:pt x="503" y="115"/>
                  </a:lnTo>
                  <a:lnTo>
                    <a:pt x="503" y="114"/>
                  </a:lnTo>
                  <a:lnTo>
                    <a:pt x="502" y="114"/>
                  </a:lnTo>
                  <a:lnTo>
                    <a:pt x="502" y="115"/>
                  </a:lnTo>
                  <a:lnTo>
                    <a:pt x="502" y="114"/>
                  </a:lnTo>
                  <a:lnTo>
                    <a:pt x="501" y="114"/>
                  </a:lnTo>
                  <a:lnTo>
                    <a:pt x="501" y="113"/>
                  </a:lnTo>
                  <a:lnTo>
                    <a:pt x="501" y="112"/>
                  </a:lnTo>
                  <a:lnTo>
                    <a:pt x="500" y="112"/>
                  </a:lnTo>
                  <a:lnTo>
                    <a:pt x="500" y="111"/>
                  </a:lnTo>
                  <a:lnTo>
                    <a:pt x="500" y="110"/>
                  </a:lnTo>
                  <a:lnTo>
                    <a:pt x="500" y="108"/>
                  </a:lnTo>
                  <a:lnTo>
                    <a:pt x="501" y="108"/>
                  </a:lnTo>
                  <a:lnTo>
                    <a:pt x="502" y="108"/>
                  </a:lnTo>
                  <a:lnTo>
                    <a:pt x="502" y="107"/>
                  </a:lnTo>
                  <a:lnTo>
                    <a:pt x="503" y="107"/>
                  </a:lnTo>
                  <a:lnTo>
                    <a:pt x="503" y="108"/>
                  </a:lnTo>
                  <a:close/>
                  <a:moveTo>
                    <a:pt x="502" y="106"/>
                  </a:moveTo>
                  <a:lnTo>
                    <a:pt x="503" y="106"/>
                  </a:lnTo>
                  <a:lnTo>
                    <a:pt x="502" y="106"/>
                  </a:lnTo>
                  <a:lnTo>
                    <a:pt x="503" y="107"/>
                  </a:lnTo>
                  <a:lnTo>
                    <a:pt x="502" y="107"/>
                  </a:lnTo>
                  <a:lnTo>
                    <a:pt x="501" y="107"/>
                  </a:lnTo>
                  <a:lnTo>
                    <a:pt x="499" y="108"/>
                  </a:lnTo>
                  <a:lnTo>
                    <a:pt x="497" y="108"/>
                  </a:lnTo>
                  <a:lnTo>
                    <a:pt x="496" y="108"/>
                  </a:lnTo>
                  <a:lnTo>
                    <a:pt x="496" y="107"/>
                  </a:lnTo>
                  <a:lnTo>
                    <a:pt x="496" y="106"/>
                  </a:lnTo>
                  <a:lnTo>
                    <a:pt x="497" y="106"/>
                  </a:lnTo>
                  <a:lnTo>
                    <a:pt x="497" y="107"/>
                  </a:lnTo>
                  <a:lnTo>
                    <a:pt x="499" y="106"/>
                  </a:lnTo>
                  <a:lnTo>
                    <a:pt x="499" y="107"/>
                  </a:lnTo>
                  <a:lnTo>
                    <a:pt x="499" y="106"/>
                  </a:lnTo>
                  <a:lnTo>
                    <a:pt x="500" y="106"/>
                  </a:lnTo>
                  <a:lnTo>
                    <a:pt x="499" y="106"/>
                  </a:lnTo>
                  <a:lnTo>
                    <a:pt x="500" y="107"/>
                  </a:lnTo>
                  <a:lnTo>
                    <a:pt x="500" y="106"/>
                  </a:lnTo>
                  <a:lnTo>
                    <a:pt x="500" y="107"/>
                  </a:lnTo>
                  <a:lnTo>
                    <a:pt x="501" y="107"/>
                  </a:lnTo>
                  <a:lnTo>
                    <a:pt x="501" y="106"/>
                  </a:lnTo>
                  <a:lnTo>
                    <a:pt x="502" y="106"/>
                  </a:lnTo>
                  <a:lnTo>
                    <a:pt x="501" y="106"/>
                  </a:lnTo>
                  <a:lnTo>
                    <a:pt x="502" y="106"/>
                  </a:lnTo>
                  <a:close/>
                  <a:moveTo>
                    <a:pt x="566" y="104"/>
                  </a:moveTo>
                  <a:lnTo>
                    <a:pt x="567" y="104"/>
                  </a:lnTo>
                  <a:lnTo>
                    <a:pt x="567" y="105"/>
                  </a:lnTo>
                  <a:lnTo>
                    <a:pt x="568" y="104"/>
                  </a:lnTo>
                  <a:lnTo>
                    <a:pt x="568" y="105"/>
                  </a:lnTo>
                  <a:lnTo>
                    <a:pt x="570" y="105"/>
                  </a:lnTo>
                  <a:lnTo>
                    <a:pt x="571" y="105"/>
                  </a:lnTo>
                  <a:lnTo>
                    <a:pt x="571" y="106"/>
                  </a:lnTo>
                  <a:lnTo>
                    <a:pt x="571" y="105"/>
                  </a:lnTo>
                  <a:lnTo>
                    <a:pt x="572" y="105"/>
                  </a:lnTo>
                  <a:lnTo>
                    <a:pt x="573" y="106"/>
                  </a:lnTo>
                  <a:lnTo>
                    <a:pt x="574" y="107"/>
                  </a:lnTo>
                  <a:lnTo>
                    <a:pt x="575" y="108"/>
                  </a:lnTo>
                  <a:lnTo>
                    <a:pt x="575" y="110"/>
                  </a:lnTo>
                  <a:lnTo>
                    <a:pt x="576" y="110"/>
                  </a:lnTo>
                  <a:lnTo>
                    <a:pt x="576" y="111"/>
                  </a:lnTo>
                  <a:lnTo>
                    <a:pt x="578" y="111"/>
                  </a:lnTo>
                  <a:lnTo>
                    <a:pt x="579" y="111"/>
                  </a:lnTo>
                  <a:lnTo>
                    <a:pt x="579" y="112"/>
                  </a:lnTo>
                  <a:lnTo>
                    <a:pt x="578" y="112"/>
                  </a:lnTo>
                  <a:lnTo>
                    <a:pt x="576" y="113"/>
                  </a:lnTo>
                  <a:lnTo>
                    <a:pt x="575" y="113"/>
                  </a:lnTo>
                  <a:lnTo>
                    <a:pt x="574" y="112"/>
                  </a:lnTo>
                  <a:lnTo>
                    <a:pt x="573" y="112"/>
                  </a:lnTo>
                  <a:lnTo>
                    <a:pt x="572" y="112"/>
                  </a:lnTo>
                  <a:lnTo>
                    <a:pt x="572" y="111"/>
                  </a:lnTo>
                  <a:lnTo>
                    <a:pt x="572" y="110"/>
                  </a:lnTo>
                  <a:lnTo>
                    <a:pt x="571" y="110"/>
                  </a:lnTo>
                  <a:lnTo>
                    <a:pt x="571" y="107"/>
                  </a:lnTo>
                  <a:lnTo>
                    <a:pt x="571" y="106"/>
                  </a:lnTo>
                  <a:lnTo>
                    <a:pt x="570" y="107"/>
                  </a:lnTo>
                  <a:lnTo>
                    <a:pt x="568" y="107"/>
                  </a:lnTo>
                  <a:lnTo>
                    <a:pt x="567" y="106"/>
                  </a:lnTo>
                  <a:lnTo>
                    <a:pt x="566" y="106"/>
                  </a:lnTo>
                  <a:lnTo>
                    <a:pt x="567" y="106"/>
                  </a:lnTo>
                  <a:lnTo>
                    <a:pt x="566" y="106"/>
                  </a:lnTo>
                  <a:lnTo>
                    <a:pt x="565" y="105"/>
                  </a:lnTo>
                  <a:lnTo>
                    <a:pt x="565" y="104"/>
                  </a:lnTo>
                  <a:lnTo>
                    <a:pt x="566" y="104"/>
                  </a:lnTo>
                  <a:close/>
                  <a:moveTo>
                    <a:pt x="453" y="106"/>
                  </a:moveTo>
                  <a:lnTo>
                    <a:pt x="452" y="106"/>
                  </a:lnTo>
                  <a:lnTo>
                    <a:pt x="451" y="106"/>
                  </a:lnTo>
                  <a:lnTo>
                    <a:pt x="451" y="105"/>
                  </a:lnTo>
                  <a:lnTo>
                    <a:pt x="451" y="104"/>
                  </a:lnTo>
                  <a:lnTo>
                    <a:pt x="452" y="104"/>
                  </a:lnTo>
                  <a:lnTo>
                    <a:pt x="452" y="105"/>
                  </a:lnTo>
                  <a:lnTo>
                    <a:pt x="453" y="106"/>
                  </a:lnTo>
                  <a:close/>
                  <a:moveTo>
                    <a:pt x="500" y="101"/>
                  </a:moveTo>
                  <a:lnTo>
                    <a:pt x="500" y="103"/>
                  </a:lnTo>
                  <a:lnTo>
                    <a:pt x="499" y="103"/>
                  </a:lnTo>
                  <a:lnTo>
                    <a:pt x="499" y="101"/>
                  </a:lnTo>
                  <a:lnTo>
                    <a:pt x="497" y="101"/>
                  </a:lnTo>
                  <a:lnTo>
                    <a:pt x="496" y="101"/>
                  </a:lnTo>
                  <a:lnTo>
                    <a:pt x="497" y="101"/>
                  </a:lnTo>
                  <a:lnTo>
                    <a:pt x="496" y="101"/>
                  </a:lnTo>
                  <a:lnTo>
                    <a:pt x="497" y="101"/>
                  </a:lnTo>
                  <a:lnTo>
                    <a:pt x="497" y="100"/>
                  </a:lnTo>
                  <a:lnTo>
                    <a:pt x="497" y="101"/>
                  </a:lnTo>
                  <a:lnTo>
                    <a:pt x="499" y="101"/>
                  </a:lnTo>
                  <a:lnTo>
                    <a:pt x="499" y="100"/>
                  </a:lnTo>
                  <a:lnTo>
                    <a:pt x="500" y="100"/>
                  </a:lnTo>
                  <a:lnTo>
                    <a:pt x="500" y="101"/>
                  </a:lnTo>
                  <a:close/>
                  <a:moveTo>
                    <a:pt x="488" y="101"/>
                  </a:moveTo>
                  <a:lnTo>
                    <a:pt x="488" y="100"/>
                  </a:lnTo>
                  <a:lnTo>
                    <a:pt x="489" y="100"/>
                  </a:lnTo>
                  <a:lnTo>
                    <a:pt x="489" y="101"/>
                  </a:lnTo>
                  <a:lnTo>
                    <a:pt x="488" y="101"/>
                  </a:lnTo>
                  <a:close/>
                  <a:moveTo>
                    <a:pt x="376" y="100"/>
                  </a:moveTo>
                  <a:lnTo>
                    <a:pt x="378" y="100"/>
                  </a:lnTo>
                  <a:lnTo>
                    <a:pt x="378" y="101"/>
                  </a:lnTo>
                  <a:lnTo>
                    <a:pt x="376" y="101"/>
                  </a:lnTo>
                  <a:lnTo>
                    <a:pt x="375" y="101"/>
                  </a:lnTo>
                  <a:lnTo>
                    <a:pt x="374" y="103"/>
                  </a:lnTo>
                  <a:lnTo>
                    <a:pt x="374" y="101"/>
                  </a:lnTo>
                  <a:lnTo>
                    <a:pt x="374" y="100"/>
                  </a:lnTo>
                  <a:lnTo>
                    <a:pt x="375" y="100"/>
                  </a:lnTo>
                  <a:lnTo>
                    <a:pt x="376" y="100"/>
                  </a:lnTo>
                  <a:close/>
                  <a:moveTo>
                    <a:pt x="524" y="99"/>
                  </a:moveTo>
                  <a:lnTo>
                    <a:pt x="528" y="99"/>
                  </a:lnTo>
                  <a:lnTo>
                    <a:pt x="531" y="101"/>
                  </a:lnTo>
                  <a:lnTo>
                    <a:pt x="531" y="100"/>
                  </a:lnTo>
                  <a:lnTo>
                    <a:pt x="532" y="100"/>
                  </a:lnTo>
                  <a:lnTo>
                    <a:pt x="532" y="101"/>
                  </a:lnTo>
                  <a:lnTo>
                    <a:pt x="533" y="101"/>
                  </a:lnTo>
                  <a:lnTo>
                    <a:pt x="533" y="103"/>
                  </a:lnTo>
                  <a:lnTo>
                    <a:pt x="535" y="103"/>
                  </a:lnTo>
                  <a:lnTo>
                    <a:pt x="536" y="104"/>
                  </a:lnTo>
                  <a:lnTo>
                    <a:pt x="537" y="104"/>
                  </a:lnTo>
                  <a:lnTo>
                    <a:pt x="537" y="105"/>
                  </a:lnTo>
                  <a:lnTo>
                    <a:pt x="539" y="105"/>
                  </a:lnTo>
                  <a:lnTo>
                    <a:pt x="540" y="105"/>
                  </a:lnTo>
                  <a:lnTo>
                    <a:pt x="540" y="106"/>
                  </a:lnTo>
                  <a:lnTo>
                    <a:pt x="540" y="105"/>
                  </a:lnTo>
                  <a:lnTo>
                    <a:pt x="542" y="105"/>
                  </a:lnTo>
                  <a:lnTo>
                    <a:pt x="543" y="106"/>
                  </a:lnTo>
                  <a:lnTo>
                    <a:pt x="543" y="105"/>
                  </a:lnTo>
                  <a:lnTo>
                    <a:pt x="544" y="105"/>
                  </a:lnTo>
                  <a:lnTo>
                    <a:pt x="545" y="105"/>
                  </a:lnTo>
                  <a:lnTo>
                    <a:pt x="546" y="105"/>
                  </a:lnTo>
                  <a:lnTo>
                    <a:pt x="546" y="106"/>
                  </a:lnTo>
                  <a:lnTo>
                    <a:pt x="547" y="106"/>
                  </a:lnTo>
                  <a:lnTo>
                    <a:pt x="547" y="107"/>
                  </a:lnTo>
                  <a:lnTo>
                    <a:pt x="549" y="107"/>
                  </a:lnTo>
                  <a:lnTo>
                    <a:pt x="547" y="107"/>
                  </a:lnTo>
                  <a:lnTo>
                    <a:pt x="547" y="108"/>
                  </a:lnTo>
                  <a:lnTo>
                    <a:pt x="546" y="108"/>
                  </a:lnTo>
                  <a:lnTo>
                    <a:pt x="547" y="111"/>
                  </a:lnTo>
                  <a:lnTo>
                    <a:pt x="547" y="112"/>
                  </a:lnTo>
                  <a:lnTo>
                    <a:pt x="549" y="112"/>
                  </a:lnTo>
                  <a:lnTo>
                    <a:pt x="549" y="113"/>
                  </a:lnTo>
                  <a:lnTo>
                    <a:pt x="550" y="114"/>
                  </a:lnTo>
                  <a:lnTo>
                    <a:pt x="550" y="115"/>
                  </a:lnTo>
                  <a:lnTo>
                    <a:pt x="549" y="117"/>
                  </a:lnTo>
                  <a:lnTo>
                    <a:pt x="549" y="118"/>
                  </a:lnTo>
                  <a:lnTo>
                    <a:pt x="549" y="119"/>
                  </a:lnTo>
                  <a:lnTo>
                    <a:pt x="547" y="119"/>
                  </a:lnTo>
                  <a:lnTo>
                    <a:pt x="547" y="120"/>
                  </a:lnTo>
                  <a:lnTo>
                    <a:pt x="547" y="121"/>
                  </a:lnTo>
                  <a:lnTo>
                    <a:pt x="547" y="125"/>
                  </a:lnTo>
                  <a:lnTo>
                    <a:pt x="547" y="126"/>
                  </a:lnTo>
                  <a:lnTo>
                    <a:pt x="547" y="127"/>
                  </a:lnTo>
                  <a:lnTo>
                    <a:pt x="547" y="128"/>
                  </a:lnTo>
                  <a:lnTo>
                    <a:pt x="547" y="129"/>
                  </a:lnTo>
                  <a:lnTo>
                    <a:pt x="547" y="131"/>
                  </a:lnTo>
                  <a:lnTo>
                    <a:pt x="549" y="131"/>
                  </a:lnTo>
                  <a:lnTo>
                    <a:pt x="549" y="132"/>
                  </a:lnTo>
                  <a:lnTo>
                    <a:pt x="549" y="133"/>
                  </a:lnTo>
                  <a:lnTo>
                    <a:pt x="550" y="133"/>
                  </a:lnTo>
                  <a:lnTo>
                    <a:pt x="550" y="134"/>
                  </a:lnTo>
                  <a:lnTo>
                    <a:pt x="551" y="135"/>
                  </a:lnTo>
                  <a:lnTo>
                    <a:pt x="551" y="136"/>
                  </a:lnTo>
                  <a:lnTo>
                    <a:pt x="551" y="138"/>
                  </a:lnTo>
                  <a:lnTo>
                    <a:pt x="552" y="139"/>
                  </a:lnTo>
                  <a:lnTo>
                    <a:pt x="552" y="138"/>
                  </a:lnTo>
                  <a:lnTo>
                    <a:pt x="552" y="136"/>
                  </a:lnTo>
                  <a:lnTo>
                    <a:pt x="552" y="135"/>
                  </a:lnTo>
                  <a:lnTo>
                    <a:pt x="552" y="134"/>
                  </a:lnTo>
                  <a:lnTo>
                    <a:pt x="552" y="133"/>
                  </a:lnTo>
                  <a:lnTo>
                    <a:pt x="553" y="133"/>
                  </a:lnTo>
                  <a:lnTo>
                    <a:pt x="554" y="133"/>
                  </a:lnTo>
                  <a:lnTo>
                    <a:pt x="554" y="134"/>
                  </a:lnTo>
                  <a:lnTo>
                    <a:pt x="554" y="139"/>
                  </a:lnTo>
                  <a:lnTo>
                    <a:pt x="554" y="140"/>
                  </a:lnTo>
                  <a:lnTo>
                    <a:pt x="556" y="141"/>
                  </a:lnTo>
                  <a:lnTo>
                    <a:pt x="557" y="140"/>
                  </a:lnTo>
                  <a:lnTo>
                    <a:pt x="557" y="141"/>
                  </a:lnTo>
                  <a:lnTo>
                    <a:pt x="557" y="142"/>
                  </a:lnTo>
                  <a:lnTo>
                    <a:pt x="557" y="143"/>
                  </a:lnTo>
                  <a:lnTo>
                    <a:pt x="557" y="145"/>
                  </a:lnTo>
                  <a:lnTo>
                    <a:pt x="558" y="146"/>
                  </a:lnTo>
                  <a:lnTo>
                    <a:pt x="558" y="145"/>
                  </a:lnTo>
                  <a:lnTo>
                    <a:pt x="558" y="146"/>
                  </a:lnTo>
                  <a:lnTo>
                    <a:pt x="559" y="147"/>
                  </a:lnTo>
                  <a:lnTo>
                    <a:pt x="560" y="147"/>
                  </a:lnTo>
                  <a:lnTo>
                    <a:pt x="563" y="147"/>
                  </a:lnTo>
                  <a:lnTo>
                    <a:pt x="564" y="147"/>
                  </a:lnTo>
                  <a:lnTo>
                    <a:pt x="565" y="147"/>
                  </a:lnTo>
                  <a:lnTo>
                    <a:pt x="566" y="147"/>
                  </a:lnTo>
                  <a:lnTo>
                    <a:pt x="567" y="146"/>
                  </a:lnTo>
                  <a:lnTo>
                    <a:pt x="567" y="145"/>
                  </a:lnTo>
                  <a:lnTo>
                    <a:pt x="568" y="143"/>
                  </a:lnTo>
                  <a:lnTo>
                    <a:pt x="570" y="143"/>
                  </a:lnTo>
                  <a:lnTo>
                    <a:pt x="570" y="142"/>
                  </a:lnTo>
                  <a:lnTo>
                    <a:pt x="571" y="142"/>
                  </a:lnTo>
                  <a:lnTo>
                    <a:pt x="571" y="141"/>
                  </a:lnTo>
                  <a:lnTo>
                    <a:pt x="572" y="141"/>
                  </a:lnTo>
                  <a:lnTo>
                    <a:pt x="572" y="140"/>
                  </a:lnTo>
                  <a:lnTo>
                    <a:pt x="572" y="139"/>
                  </a:lnTo>
                  <a:lnTo>
                    <a:pt x="573" y="139"/>
                  </a:lnTo>
                  <a:lnTo>
                    <a:pt x="573" y="138"/>
                  </a:lnTo>
                  <a:lnTo>
                    <a:pt x="573" y="136"/>
                  </a:lnTo>
                  <a:lnTo>
                    <a:pt x="574" y="136"/>
                  </a:lnTo>
                  <a:lnTo>
                    <a:pt x="574" y="135"/>
                  </a:lnTo>
                  <a:lnTo>
                    <a:pt x="576" y="135"/>
                  </a:lnTo>
                  <a:lnTo>
                    <a:pt x="576" y="134"/>
                  </a:lnTo>
                  <a:lnTo>
                    <a:pt x="578" y="134"/>
                  </a:lnTo>
                  <a:lnTo>
                    <a:pt x="578" y="133"/>
                  </a:lnTo>
                  <a:lnTo>
                    <a:pt x="578" y="132"/>
                  </a:lnTo>
                  <a:lnTo>
                    <a:pt x="578" y="131"/>
                  </a:lnTo>
                  <a:lnTo>
                    <a:pt x="578" y="129"/>
                  </a:lnTo>
                  <a:lnTo>
                    <a:pt x="579" y="129"/>
                  </a:lnTo>
                  <a:lnTo>
                    <a:pt x="579" y="128"/>
                  </a:lnTo>
                  <a:lnTo>
                    <a:pt x="580" y="128"/>
                  </a:lnTo>
                  <a:lnTo>
                    <a:pt x="581" y="128"/>
                  </a:lnTo>
                  <a:lnTo>
                    <a:pt x="581" y="129"/>
                  </a:lnTo>
                  <a:lnTo>
                    <a:pt x="582" y="129"/>
                  </a:lnTo>
                  <a:lnTo>
                    <a:pt x="583" y="129"/>
                  </a:lnTo>
                  <a:lnTo>
                    <a:pt x="585" y="129"/>
                  </a:lnTo>
                  <a:lnTo>
                    <a:pt x="586" y="128"/>
                  </a:lnTo>
                  <a:lnTo>
                    <a:pt x="587" y="128"/>
                  </a:lnTo>
                  <a:lnTo>
                    <a:pt x="587" y="127"/>
                  </a:lnTo>
                  <a:lnTo>
                    <a:pt x="588" y="127"/>
                  </a:lnTo>
                  <a:lnTo>
                    <a:pt x="589" y="127"/>
                  </a:lnTo>
                  <a:lnTo>
                    <a:pt x="590" y="127"/>
                  </a:lnTo>
                  <a:lnTo>
                    <a:pt x="590" y="126"/>
                  </a:lnTo>
                  <a:lnTo>
                    <a:pt x="590" y="125"/>
                  </a:lnTo>
                  <a:lnTo>
                    <a:pt x="589" y="125"/>
                  </a:lnTo>
                  <a:lnTo>
                    <a:pt x="589" y="124"/>
                  </a:lnTo>
                  <a:lnTo>
                    <a:pt x="589" y="122"/>
                  </a:lnTo>
                  <a:lnTo>
                    <a:pt x="593" y="121"/>
                  </a:lnTo>
                  <a:lnTo>
                    <a:pt x="594" y="120"/>
                  </a:lnTo>
                  <a:lnTo>
                    <a:pt x="594" y="119"/>
                  </a:lnTo>
                  <a:lnTo>
                    <a:pt x="595" y="119"/>
                  </a:lnTo>
                  <a:lnTo>
                    <a:pt x="599" y="117"/>
                  </a:lnTo>
                  <a:lnTo>
                    <a:pt x="600" y="117"/>
                  </a:lnTo>
                  <a:lnTo>
                    <a:pt x="601" y="117"/>
                  </a:lnTo>
                  <a:lnTo>
                    <a:pt x="601" y="118"/>
                  </a:lnTo>
                  <a:lnTo>
                    <a:pt x="602" y="118"/>
                  </a:lnTo>
                  <a:lnTo>
                    <a:pt x="602" y="119"/>
                  </a:lnTo>
                  <a:lnTo>
                    <a:pt x="603" y="119"/>
                  </a:lnTo>
                  <a:lnTo>
                    <a:pt x="604" y="120"/>
                  </a:lnTo>
                  <a:lnTo>
                    <a:pt x="607" y="121"/>
                  </a:lnTo>
                  <a:lnTo>
                    <a:pt x="609" y="121"/>
                  </a:lnTo>
                  <a:lnTo>
                    <a:pt x="610" y="121"/>
                  </a:lnTo>
                  <a:lnTo>
                    <a:pt x="610" y="122"/>
                  </a:lnTo>
                  <a:lnTo>
                    <a:pt x="611" y="122"/>
                  </a:lnTo>
                  <a:lnTo>
                    <a:pt x="613" y="124"/>
                  </a:lnTo>
                  <a:lnTo>
                    <a:pt x="613" y="125"/>
                  </a:lnTo>
                  <a:lnTo>
                    <a:pt x="614" y="125"/>
                  </a:lnTo>
                  <a:lnTo>
                    <a:pt x="615" y="125"/>
                  </a:lnTo>
                  <a:lnTo>
                    <a:pt x="617" y="126"/>
                  </a:lnTo>
                  <a:lnTo>
                    <a:pt x="620" y="127"/>
                  </a:lnTo>
                  <a:lnTo>
                    <a:pt x="621" y="128"/>
                  </a:lnTo>
                  <a:lnTo>
                    <a:pt x="622" y="128"/>
                  </a:lnTo>
                  <a:lnTo>
                    <a:pt x="622" y="129"/>
                  </a:lnTo>
                  <a:lnTo>
                    <a:pt x="624" y="129"/>
                  </a:lnTo>
                  <a:lnTo>
                    <a:pt x="627" y="131"/>
                  </a:lnTo>
                  <a:lnTo>
                    <a:pt x="628" y="132"/>
                  </a:lnTo>
                  <a:lnTo>
                    <a:pt x="630" y="131"/>
                  </a:lnTo>
                  <a:lnTo>
                    <a:pt x="631" y="131"/>
                  </a:lnTo>
                  <a:lnTo>
                    <a:pt x="632" y="132"/>
                  </a:lnTo>
                  <a:lnTo>
                    <a:pt x="634" y="132"/>
                  </a:lnTo>
                  <a:lnTo>
                    <a:pt x="634" y="133"/>
                  </a:lnTo>
                  <a:lnTo>
                    <a:pt x="635" y="133"/>
                  </a:lnTo>
                  <a:lnTo>
                    <a:pt x="635" y="132"/>
                  </a:lnTo>
                  <a:lnTo>
                    <a:pt x="636" y="132"/>
                  </a:lnTo>
                  <a:lnTo>
                    <a:pt x="637" y="132"/>
                  </a:lnTo>
                  <a:lnTo>
                    <a:pt x="639" y="133"/>
                  </a:lnTo>
                  <a:lnTo>
                    <a:pt x="639" y="134"/>
                  </a:lnTo>
                  <a:lnTo>
                    <a:pt x="638" y="135"/>
                  </a:lnTo>
                  <a:lnTo>
                    <a:pt x="639" y="135"/>
                  </a:lnTo>
                  <a:lnTo>
                    <a:pt x="640" y="135"/>
                  </a:lnTo>
                  <a:lnTo>
                    <a:pt x="642" y="135"/>
                  </a:lnTo>
                  <a:lnTo>
                    <a:pt x="643" y="135"/>
                  </a:lnTo>
                  <a:lnTo>
                    <a:pt x="643" y="138"/>
                  </a:lnTo>
                  <a:lnTo>
                    <a:pt x="643" y="141"/>
                  </a:lnTo>
                  <a:lnTo>
                    <a:pt x="642" y="145"/>
                  </a:lnTo>
                  <a:lnTo>
                    <a:pt x="642" y="150"/>
                  </a:lnTo>
                  <a:lnTo>
                    <a:pt x="642" y="154"/>
                  </a:lnTo>
                  <a:lnTo>
                    <a:pt x="642" y="157"/>
                  </a:lnTo>
                  <a:lnTo>
                    <a:pt x="642" y="160"/>
                  </a:lnTo>
                  <a:lnTo>
                    <a:pt x="640" y="167"/>
                  </a:lnTo>
                  <a:lnTo>
                    <a:pt x="640" y="169"/>
                  </a:lnTo>
                  <a:lnTo>
                    <a:pt x="640" y="173"/>
                  </a:lnTo>
                  <a:lnTo>
                    <a:pt x="640" y="176"/>
                  </a:lnTo>
                  <a:lnTo>
                    <a:pt x="640" y="178"/>
                  </a:lnTo>
                  <a:lnTo>
                    <a:pt x="640" y="183"/>
                  </a:lnTo>
                  <a:lnTo>
                    <a:pt x="639" y="185"/>
                  </a:lnTo>
                  <a:lnTo>
                    <a:pt x="639" y="189"/>
                  </a:lnTo>
                  <a:lnTo>
                    <a:pt x="639" y="192"/>
                  </a:lnTo>
                  <a:lnTo>
                    <a:pt x="639" y="194"/>
                  </a:lnTo>
                  <a:lnTo>
                    <a:pt x="639" y="195"/>
                  </a:lnTo>
                  <a:lnTo>
                    <a:pt x="639" y="196"/>
                  </a:lnTo>
                  <a:lnTo>
                    <a:pt x="638" y="196"/>
                  </a:lnTo>
                  <a:lnTo>
                    <a:pt x="638" y="197"/>
                  </a:lnTo>
                  <a:lnTo>
                    <a:pt x="638" y="198"/>
                  </a:lnTo>
                  <a:lnTo>
                    <a:pt x="637" y="198"/>
                  </a:lnTo>
                  <a:lnTo>
                    <a:pt x="637" y="199"/>
                  </a:lnTo>
                  <a:lnTo>
                    <a:pt x="637" y="201"/>
                  </a:lnTo>
                  <a:lnTo>
                    <a:pt x="637" y="202"/>
                  </a:lnTo>
                  <a:lnTo>
                    <a:pt x="638" y="202"/>
                  </a:lnTo>
                  <a:lnTo>
                    <a:pt x="638" y="203"/>
                  </a:lnTo>
                  <a:lnTo>
                    <a:pt x="638" y="204"/>
                  </a:lnTo>
                  <a:lnTo>
                    <a:pt x="638" y="206"/>
                  </a:lnTo>
                  <a:lnTo>
                    <a:pt x="638" y="209"/>
                  </a:lnTo>
                  <a:lnTo>
                    <a:pt x="638" y="210"/>
                  </a:lnTo>
                  <a:lnTo>
                    <a:pt x="638" y="213"/>
                  </a:lnTo>
                  <a:lnTo>
                    <a:pt x="637" y="217"/>
                  </a:lnTo>
                  <a:lnTo>
                    <a:pt x="637" y="219"/>
                  </a:lnTo>
                  <a:lnTo>
                    <a:pt x="637" y="220"/>
                  </a:lnTo>
                  <a:lnTo>
                    <a:pt x="637" y="223"/>
                  </a:lnTo>
                  <a:lnTo>
                    <a:pt x="637" y="227"/>
                  </a:lnTo>
                  <a:lnTo>
                    <a:pt x="636" y="230"/>
                  </a:lnTo>
                  <a:lnTo>
                    <a:pt x="636" y="233"/>
                  </a:lnTo>
                  <a:lnTo>
                    <a:pt x="636" y="236"/>
                  </a:lnTo>
                  <a:lnTo>
                    <a:pt x="636" y="238"/>
                  </a:lnTo>
                  <a:lnTo>
                    <a:pt x="635" y="238"/>
                  </a:lnTo>
                  <a:lnTo>
                    <a:pt x="634" y="237"/>
                  </a:lnTo>
                  <a:lnTo>
                    <a:pt x="631" y="233"/>
                  </a:lnTo>
                  <a:lnTo>
                    <a:pt x="630" y="231"/>
                  </a:lnTo>
                  <a:lnTo>
                    <a:pt x="629" y="230"/>
                  </a:lnTo>
                  <a:lnTo>
                    <a:pt x="628" y="229"/>
                  </a:lnTo>
                  <a:lnTo>
                    <a:pt x="628" y="227"/>
                  </a:lnTo>
                  <a:lnTo>
                    <a:pt x="627" y="227"/>
                  </a:lnTo>
                  <a:lnTo>
                    <a:pt x="627" y="226"/>
                  </a:lnTo>
                  <a:lnTo>
                    <a:pt x="624" y="224"/>
                  </a:lnTo>
                  <a:lnTo>
                    <a:pt x="623" y="224"/>
                  </a:lnTo>
                  <a:lnTo>
                    <a:pt x="623" y="223"/>
                  </a:lnTo>
                  <a:lnTo>
                    <a:pt x="623" y="222"/>
                  </a:lnTo>
                  <a:lnTo>
                    <a:pt x="624" y="222"/>
                  </a:lnTo>
                  <a:lnTo>
                    <a:pt x="624" y="220"/>
                  </a:lnTo>
                  <a:lnTo>
                    <a:pt x="624" y="219"/>
                  </a:lnTo>
                  <a:lnTo>
                    <a:pt x="625" y="219"/>
                  </a:lnTo>
                  <a:lnTo>
                    <a:pt x="625" y="218"/>
                  </a:lnTo>
                  <a:lnTo>
                    <a:pt x="625" y="219"/>
                  </a:lnTo>
                  <a:lnTo>
                    <a:pt x="624" y="219"/>
                  </a:lnTo>
                  <a:lnTo>
                    <a:pt x="624" y="220"/>
                  </a:lnTo>
                  <a:lnTo>
                    <a:pt x="624" y="222"/>
                  </a:lnTo>
                  <a:lnTo>
                    <a:pt x="623" y="222"/>
                  </a:lnTo>
                  <a:lnTo>
                    <a:pt x="621" y="222"/>
                  </a:lnTo>
                  <a:lnTo>
                    <a:pt x="618" y="223"/>
                  </a:lnTo>
                  <a:lnTo>
                    <a:pt x="617" y="223"/>
                  </a:lnTo>
                  <a:lnTo>
                    <a:pt x="616" y="224"/>
                  </a:lnTo>
                  <a:lnTo>
                    <a:pt x="615" y="224"/>
                  </a:lnTo>
                  <a:lnTo>
                    <a:pt x="614" y="223"/>
                  </a:lnTo>
                  <a:lnTo>
                    <a:pt x="613" y="223"/>
                  </a:lnTo>
                  <a:lnTo>
                    <a:pt x="613" y="222"/>
                  </a:lnTo>
                  <a:lnTo>
                    <a:pt x="613" y="220"/>
                  </a:lnTo>
                  <a:lnTo>
                    <a:pt x="614" y="220"/>
                  </a:lnTo>
                  <a:lnTo>
                    <a:pt x="614" y="219"/>
                  </a:lnTo>
                  <a:lnTo>
                    <a:pt x="613" y="219"/>
                  </a:lnTo>
                  <a:lnTo>
                    <a:pt x="613" y="220"/>
                  </a:lnTo>
                  <a:lnTo>
                    <a:pt x="613" y="222"/>
                  </a:lnTo>
                  <a:lnTo>
                    <a:pt x="611" y="222"/>
                  </a:lnTo>
                  <a:lnTo>
                    <a:pt x="610" y="223"/>
                  </a:lnTo>
                  <a:lnTo>
                    <a:pt x="609" y="224"/>
                  </a:lnTo>
                  <a:lnTo>
                    <a:pt x="609" y="225"/>
                  </a:lnTo>
                  <a:lnTo>
                    <a:pt x="608" y="225"/>
                  </a:lnTo>
                  <a:lnTo>
                    <a:pt x="608" y="224"/>
                  </a:lnTo>
                  <a:lnTo>
                    <a:pt x="608" y="223"/>
                  </a:lnTo>
                  <a:lnTo>
                    <a:pt x="607" y="223"/>
                  </a:lnTo>
                  <a:lnTo>
                    <a:pt x="608" y="222"/>
                  </a:lnTo>
                  <a:lnTo>
                    <a:pt x="609" y="222"/>
                  </a:lnTo>
                  <a:lnTo>
                    <a:pt x="608" y="220"/>
                  </a:lnTo>
                  <a:lnTo>
                    <a:pt x="609" y="219"/>
                  </a:lnTo>
                  <a:lnTo>
                    <a:pt x="609" y="218"/>
                  </a:lnTo>
                  <a:lnTo>
                    <a:pt x="610" y="218"/>
                  </a:lnTo>
                  <a:lnTo>
                    <a:pt x="610" y="217"/>
                  </a:lnTo>
                  <a:lnTo>
                    <a:pt x="610" y="216"/>
                  </a:lnTo>
                  <a:lnTo>
                    <a:pt x="610" y="215"/>
                  </a:lnTo>
                  <a:lnTo>
                    <a:pt x="611" y="215"/>
                  </a:lnTo>
                  <a:lnTo>
                    <a:pt x="611" y="213"/>
                  </a:lnTo>
                  <a:lnTo>
                    <a:pt x="611" y="212"/>
                  </a:lnTo>
                  <a:lnTo>
                    <a:pt x="610" y="212"/>
                  </a:lnTo>
                  <a:lnTo>
                    <a:pt x="609" y="212"/>
                  </a:lnTo>
                  <a:lnTo>
                    <a:pt x="609" y="211"/>
                  </a:lnTo>
                  <a:lnTo>
                    <a:pt x="609" y="210"/>
                  </a:lnTo>
                  <a:lnTo>
                    <a:pt x="608" y="210"/>
                  </a:lnTo>
                  <a:lnTo>
                    <a:pt x="608" y="209"/>
                  </a:lnTo>
                  <a:lnTo>
                    <a:pt x="607" y="209"/>
                  </a:lnTo>
                  <a:lnTo>
                    <a:pt x="607" y="208"/>
                  </a:lnTo>
                  <a:lnTo>
                    <a:pt x="606" y="208"/>
                  </a:lnTo>
                  <a:lnTo>
                    <a:pt x="607" y="208"/>
                  </a:lnTo>
                  <a:lnTo>
                    <a:pt x="609" y="208"/>
                  </a:lnTo>
                  <a:lnTo>
                    <a:pt x="610" y="208"/>
                  </a:lnTo>
                  <a:lnTo>
                    <a:pt x="610" y="209"/>
                  </a:lnTo>
                  <a:lnTo>
                    <a:pt x="613" y="209"/>
                  </a:lnTo>
                  <a:lnTo>
                    <a:pt x="614" y="208"/>
                  </a:lnTo>
                  <a:lnTo>
                    <a:pt x="614" y="206"/>
                  </a:lnTo>
                  <a:lnTo>
                    <a:pt x="614" y="208"/>
                  </a:lnTo>
                  <a:lnTo>
                    <a:pt x="613" y="208"/>
                  </a:lnTo>
                  <a:lnTo>
                    <a:pt x="611" y="208"/>
                  </a:lnTo>
                  <a:lnTo>
                    <a:pt x="610" y="208"/>
                  </a:lnTo>
                  <a:lnTo>
                    <a:pt x="610" y="206"/>
                  </a:lnTo>
                  <a:lnTo>
                    <a:pt x="609" y="206"/>
                  </a:lnTo>
                  <a:lnTo>
                    <a:pt x="608" y="206"/>
                  </a:lnTo>
                  <a:lnTo>
                    <a:pt x="606" y="204"/>
                  </a:lnTo>
                  <a:lnTo>
                    <a:pt x="604" y="203"/>
                  </a:lnTo>
                  <a:lnTo>
                    <a:pt x="606" y="203"/>
                  </a:lnTo>
                  <a:lnTo>
                    <a:pt x="607" y="203"/>
                  </a:lnTo>
                  <a:lnTo>
                    <a:pt x="608" y="203"/>
                  </a:lnTo>
                  <a:lnTo>
                    <a:pt x="608" y="202"/>
                  </a:lnTo>
                  <a:lnTo>
                    <a:pt x="609" y="202"/>
                  </a:lnTo>
                  <a:lnTo>
                    <a:pt x="610" y="202"/>
                  </a:lnTo>
                  <a:lnTo>
                    <a:pt x="611" y="203"/>
                  </a:lnTo>
                  <a:lnTo>
                    <a:pt x="611" y="204"/>
                  </a:lnTo>
                  <a:lnTo>
                    <a:pt x="613" y="204"/>
                  </a:lnTo>
                  <a:lnTo>
                    <a:pt x="614" y="204"/>
                  </a:lnTo>
                  <a:lnTo>
                    <a:pt x="613" y="204"/>
                  </a:lnTo>
                  <a:lnTo>
                    <a:pt x="613" y="203"/>
                  </a:lnTo>
                  <a:lnTo>
                    <a:pt x="611" y="202"/>
                  </a:lnTo>
                  <a:lnTo>
                    <a:pt x="610" y="202"/>
                  </a:lnTo>
                  <a:lnTo>
                    <a:pt x="609" y="202"/>
                  </a:lnTo>
                  <a:lnTo>
                    <a:pt x="608" y="201"/>
                  </a:lnTo>
                  <a:lnTo>
                    <a:pt x="607" y="201"/>
                  </a:lnTo>
                  <a:lnTo>
                    <a:pt x="607" y="199"/>
                  </a:lnTo>
                  <a:lnTo>
                    <a:pt x="608" y="199"/>
                  </a:lnTo>
                  <a:lnTo>
                    <a:pt x="609" y="199"/>
                  </a:lnTo>
                  <a:lnTo>
                    <a:pt x="608" y="198"/>
                  </a:lnTo>
                  <a:lnTo>
                    <a:pt x="607" y="198"/>
                  </a:lnTo>
                  <a:lnTo>
                    <a:pt x="607" y="197"/>
                  </a:lnTo>
                  <a:lnTo>
                    <a:pt x="606" y="197"/>
                  </a:lnTo>
                  <a:lnTo>
                    <a:pt x="604" y="195"/>
                  </a:lnTo>
                  <a:lnTo>
                    <a:pt x="603" y="194"/>
                  </a:lnTo>
                  <a:lnTo>
                    <a:pt x="603" y="192"/>
                  </a:lnTo>
                  <a:lnTo>
                    <a:pt x="603" y="191"/>
                  </a:lnTo>
                  <a:lnTo>
                    <a:pt x="603" y="190"/>
                  </a:lnTo>
                  <a:lnTo>
                    <a:pt x="603" y="189"/>
                  </a:lnTo>
                  <a:lnTo>
                    <a:pt x="602" y="188"/>
                  </a:lnTo>
                  <a:lnTo>
                    <a:pt x="602" y="187"/>
                  </a:lnTo>
                  <a:lnTo>
                    <a:pt x="603" y="187"/>
                  </a:lnTo>
                  <a:lnTo>
                    <a:pt x="604" y="187"/>
                  </a:lnTo>
                  <a:lnTo>
                    <a:pt x="603" y="187"/>
                  </a:lnTo>
                  <a:lnTo>
                    <a:pt x="601" y="185"/>
                  </a:lnTo>
                  <a:lnTo>
                    <a:pt x="602" y="184"/>
                  </a:lnTo>
                  <a:lnTo>
                    <a:pt x="603" y="184"/>
                  </a:lnTo>
                  <a:lnTo>
                    <a:pt x="603" y="183"/>
                  </a:lnTo>
                  <a:lnTo>
                    <a:pt x="602" y="183"/>
                  </a:lnTo>
                  <a:lnTo>
                    <a:pt x="601" y="184"/>
                  </a:lnTo>
                  <a:lnTo>
                    <a:pt x="600" y="184"/>
                  </a:lnTo>
                  <a:lnTo>
                    <a:pt x="600" y="183"/>
                  </a:lnTo>
                  <a:lnTo>
                    <a:pt x="600" y="182"/>
                  </a:lnTo>
                  <a:lnTo>
                    <a:pt x="600" y="181"/>
                  </a:lnTo>
                  <a:lnTo>
                    <a:pt x="600" y="180"/>
                  </a:lnTo>
                  <a:lnTo>
                    <a:pt x="599" y="180"/>
                  </a:lnTo>
                  <a:lnTo>
                    <a:pt x="599" y="181"/>
                  </a:lnTo>
                  <a:lnTo>
                    <a:pt x="599" y="180"/>
                  </a:lnTo>
                  <a:lnTo>
                    <a:pt x="597" y="178"/>
                  </a:lnTo>
                  <a:lnTo>
                    <a:pt x="596" y="178"/>
                  </a:lnTo>
                  <a:lnTo>
                    <a:pt x="596" y="177"/>
                  </a:lnTo>
                  <a:lnTo>
                    <a:pt x="595" y="177"/>
                  </a:lnTo>
                  <a:lnTo>
                    <a:pt x="595" y="176"/>
                  </a:lnTo>
                  <a:lnTo>
                    <a:pt x="594" y="176"/>
                  </a:lnTo>
                  <a:lnTo>
                    <a:pt x="593" y="176"/>
                  </a:lnTo>
                  <a:lnTo>
                    <a:pt x="593" y="175"/>
                  </a:lnTo>
                  <a:lnTo>
                    <a:pt x="592" y="175"/>
                  </a:lnTo>
                  <a:lnTo>
                    <a:pt x="592" y="174"/>
                  </a:lnTo>
                  <a:lnTo>
                    <a:pt x="592" y="175"/>
                  </a:lnTo>
                  <a:lnTo>
                    <a:pt x="590" y="175"/>
                  </a:lnTo>
                  <a:lnTo>
                    <a:pt x="590" y="174"/>
                  </a:lnTo>
                  <a:lnTo>
                    <a:pt x="589" y="174"/>
                  </a:lnTo>
                  <a:lnTo>
                    <a:pt x="589" y="173"/>
                  </a:lnTo>
                  <a:lnTo>
                    <a:pt x="589" y="174"/>
                  </a:lnTo>
                  <a:lnTo>
                    <a:pt x="589" y="173"/>
                  </a:lnTo>
                  <a:lnTo>
                    <a:pt x="589" y="171"/>
                  </a:lnTo>
                  <a:lnTo>
                    <a:pt x="588" y="173"/>
                  </a:lnTo>
                  <a:lnTo>
                    <a:pt x="587" y="173"/>
                  </a:lnTo>
                  <a:lnTo>
                    <a:pt x="587" y="171"/>
                  </a:lnTo>
                  <a:lnTo>
                    <a:pt x="587" y="173"/>
                  </a:lnTo>
                  <a:lnTo>
                    <a:pt x="587" y="171"/>
                  </a:lnTo>
                  <a:lnTo>
                    <a:pt x="586" y="171"/>
                  </a:lnTo>
                  <a:lnTo>
                    <a:pt x="585" y="171"/>
                  </a:lnTo>
                  <a:lnTo>
                    <a:pt x="585" y="170"/>
                  </a:lnTo>
                  <a:lnTo>
                    <a:pt x="585" y="171"/>
                  </a:lnTo>
                  <a:lnTo>
                    <a:pt x="583" y="171"/>
                  </a:lnTo>
                  <a:lnTo>
                    <a:pt x="582" y="171"/>
                  </a:lnTo>
                  <a:lnTo>
                    <a:pt x="582" y="170"/>
                  </a:lnTo>
                  <a:lnTo>
                    <a:pt x="582" y="171"/>
                  </a:lnTo>
                  <a:lnTo>
                    <a:pt x="581" y="171"/>
                  </a:lnTo>
                  <a:lnTo>
                    <a:pt x="581" y="170"/>
                  </a:lnTo>
                  <a:lnTo>
                    <a:pt x="580" y="170"/>
                  </a:lnTo>
                  <a:lnTo>
                    <a:pt x="579" y="169"/>
                  </a:lnTo>
                  <a:lnTo>
                    <a:pt x="578" y="169"/>
                  </a:lnTo>
                  <a:lnTo>
                    <a:pt x="578" y="168"/>
                  </a:lnTo>
                  <a:lnTo>
                    <a:pt x="576" y="168"/>
                  </a:lnTo>
                  <a:lnTo>
                    <a:pt x="575" y="168"/>
                  </a:lnTo>
                  <a:lnTo>
                    <a:pt x="574" y="167"/>
                  </a:lnTo>
                  <a:lnTo>
                    <a:pt x="573" y="167"/>
                  </a:lnTo>
                  <a:lnTo>
                    <a:pt x="572" y="167"/>
                  </a:lnTo>
                  <a:lnTo>
                    <a:pt x="572" y="166"/>
                  </a:lnTo>
                  <a:lnTo>
                    <a:pt x="571" y="164"/>
                  </a:lnTo>
                  <a:lnTo>
                    <a:pt x="570" y="164"/>
                  </a:lnTo>
                  <a:lnTo>
                    <a:pt x="568" y="164"/>
                  </a:lnTo>
                  <a:lnTo>
                    <a:pt x="567" y="164"/>
                  </a:lnTo>
                  <a:lnTo>
                    <a:pt x="566" y="164"/>
                  </a:lnTo>
                  <a:lnTo>
                    <a:pt x="565" y="164"/>
                  </a:lnTo>
                  <a:lnTo>
                    <a:pt x="564" y="164"/>
                  </a:lnTo>
                  <a:lnTo>
                    <a:pt x="564" y="163"/>
                  </a:lnTo>
                  <a:lnTo>
                    <a:pt x="564" y="164"/>
                  </a:lnTo>
                  <a:lnTo>
                    <a:pt x="563" y="164"/>
                  </a:lnTo>
                  <a:lnTo>
                    <a:pt x="561" y="164"/>
                  </a:lnTo>
                  <a:lnTo>
                    <a:pt x="560" y="164"/>
                  </a:lnTo>
                  <a:lnTo>
                    <a:pt x="558" y="162"/>
                  </a:lnTo>
                  <a:lnTo>
                    <a:pt x="557" y="162"/>
                  </a:lnTo>
                  <a:lnTo>
                    <a:pt x="557" y="161"/>
                  </a:lnTo>
                  <a:lnTo>
                    <a:pt x="556" y="161"/>
                  </a:lnTo>
                  <a:lnTo>
                    <a:pt x="554" y="160"/>
                  </a:lnTo>
                  <a:lnTo>
                    <a:pt x="554" y="159"/>
                  </a:lnTo>
                  <a:lnTo>
                    <a:pt x="553" y="159"/>
                  </a:lnTo>
                  <a:lnTo>
                    <a:pt x="554" y="159"/>
                  </a:lnTo>
                  <a:lnTo>
                    <a:pt x="554" y="157"/>
                  </a:lnTo>
                  <a:lnTo>
                    <a:pt x="553" y="157"/>
                  </a:lnTo>
                  <a:lnTo>
                    <a:pt x="554" y="156"/>
                  </a:lnTo>
                  <a:lnTo>
                    <a:pt x="556" y="156"/>
                  </a:lnTo>
                  <a:lnTo>
                    <a:pt x="557" y="156"/>
                  </a:lnTo>
                  <a:lnTo>
                    <a:pt x="558" y="156"/>
                  </a:lnTo>
                  <a:lnTo>
                    <a:pt x="557" y="156"/>
                  </a:lnTo>
                  <a:lnTo>
                    <a:pt x="556" y="156"/>
                  </a:lnTo>
                  <a:lnTo>
                    <a:pt x="554" y="155"/>
                  </a:lnTo>
                  <a:lnTo>
                    <a:pt x="553" y="155"/>
                  </a:lnTo>
                  <a:lnTo>
                    <a:pt x="553" y="156"/>
                  </a:lnTo>
                  <a:lnTo>
                    <a:pt x="553" y="157"/>
                  </a:lnTo>
                  <a:lnTo>
                    <a:pt x="552" y="157"/>
                  </a:lnTo>
                  <a:lnTo>
                    <a:pt x="551" y="157"/>
                  </a:lnTo>
                  <a:lnTo>
                    <a:pt x="551" y="156"/>
                  </a:lnTo>
                  <a:lnTo>
                    <a:pt x="551" y="155"/>
                  </a:lnTo>
                  <a:lnTo>
                    <a:pt x="550" y="155"/>
                  </a:lnTo>
                  <a:lnTo>
                    <a:pt x="549" y="155"/>
                  </a:lnTo>
                  <a:lnTo>
                    <a:pt x="550" y="155"/>
                  </a:lnTo>
                  <a:lnTo>
                    <a:pt x="550" y="156"/>
                  </a:lnTo>
                  <a:lnTo>
                    <a:pt x="549" y="156"/>
                  </a:lnTo>
                  <a:lnTo>
                    <a:pt x="549" y="157"/>
                  </a:lnTo>
                  <a:lnTo>
                    <a:pt x="549" y="156"/>
                  </a:lnTo>
                  <a:lnTo>
                    <a:pt x="547" y="156"/>
                  </a:lnTo>
                  <a:lnTo>
                    <a:pt x="547" y="155"/>
                  </a:lnTo>
                  <a:lnTo>
                    <a:pt x="546" y="155"/>
                  </a:lnTo>
                  <a:lnTo>
                    <a:pt x="547" y="154"/>
                  </a:lnTo>
                  <a:lnTo>
                    <a:pt x="546" y="154"/>
                  </a:lnTo>
                  <a:lnTo>
                    <a:pt x="546" y="153"/>
                  </a:lnTo>
                  <a:lnTo>
                    <a:pt x="546" y="154"/>
                  </a:lnTo>
                  <a:lnTo>
                    <a:pt x="545" y="154"/>
                  </a:lnTo>
                  <a:lnTo>
                    <a:pt x="544" y="155"/>
                  </a:lnTo>
                  <a:lnTo>
                    <a:pt x="544" y="154"/>
                  </a:lnTo>
                  <a:lnTo>
                    <a:pt x="544" y="153"/>
                  </a:lnTo>
                  <a:lnTo>
                    <a:pt x="543" y="153"/>
                  </a:lnTo>
                  <a:lnTo>
                    <a:pt x="543" y="152"/>
                  </a:lnTo>
                  <a:lnTo>
                    <a:pt x="543" y="150"/>
                  </a:lnTo>
                  <a:lnTo>
                    <a:pt x="542" y="150"/>
                  </a:lnTo>
                  <a:lnTo>
                    <a:pt x="542" y="152"/>
                  </a:lnTo>
                  <a:lnTo>
                    <a:pt x="542" y="153"/>
                  </a:lnTo>
                  <a:lnTo>
                    <a:pt x="543" y="153"/>
                  </a:lnTo>
                  <a:lnTo>
                    <a:pt x="542" y="153"/>
                  </a:lnTo>
                  <a:lnTo>
                    <a:pt x="542" y="152"/>
                  </a:lnTo>
                  <a:lnTo>
                    <a:pt x="540" y="152"/>
                  </a:lnTo>
                  <a:lnTo>
                    <a:pt x="540" y="150"/>
                  </a:lnTo>
                  <a:lnTo>
                    <a:pt x="539" y="149"/>
                  </a:lnTo>
                  <a:lnTo>
                    <a:pt x="539" y="148"/>
                  </a:lnTo>
                  <a:lnTo>
                    <a:pt x="540" y="148"/>
                  </a:lnTo>
                  <a:lnTo>
                    <a:pt x="540" y="147"/>
                  </a:lnTo>
                  <a:lnTo>
                    <a:pt x="540" y="146"/>
                  </a:lnTo>
                  <a:lnTo>
                    <a:pt x="540" y="145"/>
                  </a:lnTo>
                  <a:lnTo>
                    <a:pt x="542" y="145"/>
                  </a:lnTo>
                  <a:lnTo>
                    <a:pt x="542" y="143"/>
                  </a:lnTo>
                  <a:lnTo>
                    <a:pt x="543" y="143"/>
                  </a:lnTo>
                  <a:lnTo>
                    <a:pt x="543" y="142"/>
                  </a:lnTo>
                  <a:lnTo>
                    <a:pt x="544" y="142"/>
                  </a:lnTo>
                  <a:lnTo>
                    <a:pt x="544" y="143"/>
                  </a:lnTo>
                  <a:lnTo>
                    <a:pt x="544" y="142"/>
                  </a:lnTo>
                  <a:lnTo>
                    <a:pt x="543" y="142"/>
                  </a:lnTo>
                  <a:lnTo>
                    <a:pt x="543" y="141"/>
                  </a:lnTo>
                  <a:lnTo>
                    <a:pt x="544" y="141"/>
                  </a:lnTo>
                  <a:lnTo>
                    <a:pt x="544" y="140"/>
                  </a:lnTo>
                  <a:lnTo>
                    <a:pt x="543" y="140"/>
                  </a:lnTo>
                  <a:lnTo>
                    <a:pt x="543" y="141"/>
                  </a:lnTo>
                  <a:lnTo>
                    <a:pt x="542" y="142"/>
                  </a:lnTo>
                  <a:lnTo>
                    <a:pt x="540" y="142"/>
                  </a:lnTo>
                  <a:lnTo>
                    <a:pt x="540" y="143"/>
                  </a:lnTo>
                  <a:lnTo>
                    <a:pt x="540" y="145"/>
                  </a:lnTo>
                  <a:lnTo>
                    <a:pt x="540" y="147"/>
                  </a:lnTo>
                  <a:lnTo>
                    <a:pt x="539" y="148"/>
                  </a:lnTo>
                  <a:lnTo>
                    <a:pt x="538" y="148"/>
                  </a:lnTo>
                  <a:lnTo>
                    <a:pt x="538" y="147"/>
                  </a:lnTo>
                  <a:lnTo>
                    <a:pt x="538" y="148"/>
                  </a:lnTo>
                  <a:lnTo>
                    <a:pt x="539" y="149"/>
                  </a:lnTo>
                  <a:lnTo>
                    <a:pt x="539" y="150"/>
                  </a:lnTo>
                  <a:lnTo>
                    <a:pt x="538" y="150"/>
                  </a:lnTo>
                  <a:lnTo>
                    <a:pt x="538" y="152"/>
                  </a:lnTo>
                  <a:lnTo>
                    <a:pt x="536" y="153"/>
                  </a:lnTo>
                  <a:lnTo>
                    <a:pt x="536" y="154"/>
                  </a:lnTo>
                  <a:lnTo>
                    <a:pt x="537" y="154"/>
                  </a:lnTo>
                  <a:lnTo>
                    <a:pt x="537" y="155"/>
                  </a:lnTo>
                  <a:lnTo>
                    <a:pt x="536" y="155"/>
                  </a:lnTo>
                  <a:lnTo>
                    <a:pt x="536" y="156"/>
                  </a:lnTo>
                  <a:lnTo>
                    <a:pt x="535" y="157"/>
                  </a:lnTo>
                  <a:lnTo>
                    <a:pt x="533" y="159"/>
                  </a:lnTo>
                  <a:lnTo>
                    <a:pt x="532" y="159"/>
                  </a:lnTo>
                  <a:lnTo>
                    <a:pt x="531" y="157"/>
                  </a:lnTo>
                  <a:lnTo>
                    <a:pt x="531" y="159"/>
                  </a:lnTo>
                  <a:lnTo>
                    <a:pt x="530" y="159"/>
                  </a:lnTo>
                  <a:lnTo>
                    <a:pt x="529" y="159"/>
                  </a:lnTo>
                  <a:lnTo>
                    <a:pt x="529" y="157"/>
                  </a:lnTo>
                  <a:lnTo>
                    <a:pt x="528" y="157"/>
                  </a:lnTo>
                  <a:lnTo>
                    <a:pt x="528" y="156"/>
                  </a:lnTo>
                  <a:lnTo>
                    <a:pt x="528" y="155"/>
                  </a:lnTo>
                  <a:lnTo>
                    <a:pt x="528" y="154"/>
                  </a:lnTo>
                  <a:lnTo>
                    <a:pt x="526" y="152"/>
                  </a:lnTo>
                  <a:lnTo>
                    <a:pt x="528" y="152"/>
                  </a:lnTo>
                  <a:lnTo>
                    <a:pt x="529" y="152"/>
                  </a:lnTo>
                  <a:lnTo>
                    <a:pt x="529" y="150"/>
                  </a:lnTo>
                  <a:lnTo>
                    <a:pt x="530" y="150"/>
                  </a:lnTo>
                  <a:lnTo>
                    <a:pt x="530" y="149"/>
                  </a:lnTo>
                  <a:lnTo>
                    <a:pt x="529" y="149"/>
                  </a:lnTo>
                  <a:lnTo>
                    <a:pt x="529" y="148"/>
                  </a:lnTo>
                  <a:lnTo>
                    <a:pt x="529" y="147"/>
                  </a:lnTo>
                  <a:lnTo>
                    <a:pt x="529" y="146"/>
                  </a:lnTo>
                  <a:lnTo>
                    <a:pt x="528" y="146"/>
                  </a:lnTo>
                  <a:lnTo>
                    <a:pt x="528" y="147"/>
                  </a:lnTo>
                  <a:lnTo>
                    <a:pt x="526" y="147"/>
                  </a:lnTo>
                  <a:lnTo>
                    <a:pt x="526" y="146"/>
                  </a:lnTo>
                  <a:lnTo>
                    <a:pt x="525" y="146"/>
                  </a:lnTo>
                  <a:lnTo>
                    <a:pt x="525" y="145"/>
                  </a:lnTo>
                  <a:lnTo>
                    <a:pt x="525" y="143"/>
                  </a:lnTo>
                  <a:lnTo>
                    <a:pt x="524" y="142"/>
                  </a:lnTo>
                  <a:lnTo>
                    <a:pt x="522" y="141"/>
                  </a:lnTo>
                  <a:lnTo>
                    <a:pt x="522" y="140"/>
                  </a:lnTo>
                  <a:lnTo>
                    <a:pt x="521" y="140"/>
                  </a:lnTo>
                  <a:lnTo>
                    <a:pt x="519" y="140"/>
                  </a:lnTo>
                  <a:lnTo>
                    <a:pt x="518" y="140"/>
                  </a:lnTo>
                  <a:lnTo>
                    <a:pt x="518" y="141"/>
                  </a:lnTo>
                  <a:lnTo>
                    <a:pt x="518" y="140"/>
                  </a:lnTo>
                  <a:lnTo>
                    <a:pt x="517" y="140"/>
                  </a:lnTo>
                  <a:lnTo>
                    <a:pt x="517" y="139"/>
                  </a:lnTo>
                  <a:lnTo>
                    <a:pt x="518" y="139"/>
                  </a:lnTo>
                  <a:lnTo>
                    <a:pt x="518" y="138"/>
                  </a:lnTo>
                  <a:lnTo>
                    <a:pt x="517" y="138"/>
                  </a:lnTo>
                  <a:lnTo>
                    <a:pt x="518" y="138"/>
                  </a:lnTo>
                  <a:lnTo>
                    <a:pt x="518" y="136"/>
                  </a:lnTo>
                  <a:lnTo>
                    <a:pt x="519" y="138"/>
                  </a:lnTo>
                  <a:lnTo>
                    <a:pt x="519" y="136"/>
                  </a:lnTo>
                  <a:lnTo>
                    <a:pt x="521" y="136"/>
                  </a:lnTo>
                  <a:lnTo>
                    <a:pt x="522" y="136"/>
                  </a:lnTo>
                  <a:lnTo>
                    <a:pt x="523" y="136"/>
                  </a:lnTo>
                  <a:lnTo>
                    <a:pt x="523" y="138"/>
                  </a:lnTo>
                  <a:lnTo>
                    <a:pt x="524" y="136"/>
                  </a:lnTo>
                  <a:lnTo>
                    <a:pt x="525" y="136"/>
                  </a:lnTo>
                  <a:lnTo>
                    <a:pt x="526" y="138"/>
                  </a:lnTo>
                  <a:lnTo>
                    <a:pt x="528" y="139"/>
                  </a:lnTo>
                  <a:lnTo>
                    <a:pt x="528" y="138"/>
                  </a:lnTo>
                  <a:lnTo>
                    <a:pt x="529" y="136"/>
                  </a:lnTo>
                  <a:lnTo>
                    <a:pt x="530" y="135"/>
                  </a:lnTo>
                  <a:lnTo>
                    <a:pt x="531" y="134"/>
                  </a:lnTo>
                  <a:lnTo>
                    <a:pt x="531" y="133"/>
                  </a:lnTo>
                  <a:lnTo>
                    <a:pt x="532" y="133"/>
                  </a:lnTo>
                  <a:lnTo>
                    <a:pt x="533" y="133"/>
                  </a:lnTo>
                  <a:lnTo>
                    <a:pt x="533" y="132"/>
                  </a:lnTo>
                  <a:lnTo>
                    <a:pt x="535" y="132"/>
                  </a:lnTo>
                  <a:lnTo>
                    <a:pt x="536" y="133"/>
                  </a:lnTo>
                  <a:lnTo>
                    <a:pt x="537" y="133"/>
                  </a:lnTo>
                  <a:lnTo>
                    <a:pt x="537" y="134"/>
                  </a:lnTo>
                  <a:lnTo>
                    <a:pt x="537" y="135"/>
                  </a:lnTo>
                  <a:lnTo>
                    <a:pt x="537" y="136"/>
                  </a:lnTo>
                  <a:lnTo>
                    <a:pt x="537" y="135"/>
                  </a:lnTo>
                  <a:lnTo>
                    <a:pt x="537" y="134"/>
                  </a:lnTo>
                  <a:lnTo>
                    <a:pt x="538" y="133"/>
                  </a:lnTo>
                  <a:lnTo>
                    <a:pt x="538" y="134"/>
                  </a:lnTo>
                  <a:lnTo>
                    <a:pt x="538" y="135"/>
                  </a:lnTo>
                  <a:lnTo>
                    <a:pt x="538" y="134"/>
                  </a:lnTo>
                  <a:lnTo>
                    <a:pt x="539" y="134"/>
                  </a:lnTo>
                  <a:lnTo>
                    <a:pt x="540" y="134"/>
                  </a:lnTo>
                  <a:lnTo>
                    <a:pt x="540" y="135"/>
                  </a:lnTo>
                  <a:lnTo>
                    <a:pt x="540" y="136"/>
                  </a:lnTo>
                  <a:lnTo>
                    <a:pt x="540" y="135"/>
                  </a:lnTo>
                  <a:lnTo>
                    <a:pt x="542" y="135"/>
                  </a:lnTo>
                  <a:lnTo>
                    <a:pt x="542" y="134"/>
                  </a:lnTo>
                  <a:lnTo>
                    <a:pt x="542" y="133"/>
                  </a:lnTo>
                  <a:lnTo>
                    <a:pt x="542" y="134"/>
                  </a:lnTo>
                  <a:lnTo>
                    <a:pt x="543" y="135"/>
                  </a:lnTo>
                  <a:lnTo>
                    <a:pt x="543" y="134"/>
                  </a:lnTo>
                  <a:lnTo>
                    <a:pt x="543" y="133"/>
                  </a:lnTo>
                  <a:lnTo>
                    <a:pt x="542" y="133"/>
                  </a:lnTo>
                  <a:lnTo>
                    <a:pt x="542" y="132"/>
                  </a:lnTo>
                  <a:lnTo>
                    <a:pt x="543" y="132"/>
                  </a:lnTo>
                  <a:lnTo>
                    <a:pt x="544" y="132"/>
                  </a:lnTo>
                  <a:lnTo>
                    <a:pt x="544" y="133"/>
                  </a:lnTo>
                  <a:lnTo>
                    <a:pt x="544" y="132"/>
                  </a:lnTo>
                  <a:lnTo>
                    <a:pt x="545" y="132"/>
                  </a:lnTo>
                  <a:lnTo>
                    <a:pt x="544" y="132"/>
                  </a:lnTo>
                  <a:lnTo>
                    <a:pt x="544" y="131"/>
                  </a:lnTo>
                  <a:lnTo>
                    <a:pt x="545" y="131"/>
                  </a:lnTo>
                  <a:lnTo>
                    <a:pt x="544" y="131"/>
                  </a:lnTo>
                  <a:lnTo>
                    <a:pt x="545" y="131"/>
                  </a:lnTo>
                  <a:lnTo>
                    <a:pt x="545" y="129"/>
                  </a:lnTo>
                  <a:lnTo>
                    <a:pt x="545" y="128"/>
                  </a:lnTo>
                  <a:lnTo>
                    <a:pt x="545" y="129"/>
                  </a:lnTo>
                  <a:lnTo>
                    <a:pt x="544" y="129"/>
                  </a:lnTo>
                  <a:lnTo>
                    <a:pt x="543" y="131"/>
                  </a:lnTo>
                  <a:lnTo>
                    <a:pt x="543" y="129"/>
                  </a:lnTo>
                  <a:lnTo>
                    <a:pt x="544" y="129"/>
                  </a:lnTo>
                  <a:lnTo>
                    <a:pt x="544" y="128"/>
                  </a:lnTo>
                  <a:lnTo>
                    <a:pt x="545" y="128"/>
                  </a:lnTo>
                  <a:lnTo>
                    <a:pt x="544" y="128"/>
                  </a:lnTo>
                  <a:lnTo>
                    <a:pt x="545" y="128"/>
                  </a:lnTo>
                  <a:lnTo>
                    <a:pt x="545" y="127"/>
                  </a:lnTo>
                  <a:lnTo>
                    <a:pt x="544" y="127"/>
                  </a:lnTo>
                  <a:lnTo>
                    <a:pt x="543" y="127"/>
                  </a:lnTo>
                  <a:lnTo>
                    <a:pt x="543" y="128"/>
                  </a:lnTo>
                  <a:lnTo>
                    <a:pt x="542" y="128"/>
                  </a:lnTo>
                  <a:lnTo>
                    <a:pt x="540" y="128"/>
                  </a:lnTo>
                  <a:lnTo>
                    <a:pt x="540" y="129"/>
                  </a:lnTo>
                  <a:lnTo>
                    <a:pt x="539" y="129"/>
                  </a:lnTo>
                  <a:lnTo>
                    <a:pt x="540" y="128"/>
                  </a:lnTo>
                  <a:lnTo>
                    <a:pt x="539" y="128"/>
                  </a:lnTo>
                  <a:lnTo>
                    <a:pt x="539" y="129"/>
                  </a:lnTo>
                  <a:lnTo>
                    <a:pt x="539" y="128"/>
                  </a:lnTo>
                  <a:lnTo>
                    <a:pt x="538" y="128"/>
                  </a:lnTo>
                  <a:lnTo>
                    <a:pt x="539" y="129"/>
                  </a:lnTo>
                  <a:lnTo>
                    <a:pt x="538" y="129"/>
                  </a:lnTo>
                  <a:lnTo>
                    <a:pt x="537" y="129"/>
                  </a:lnTo>
                  <a:lnTo>
                    <a:pt x="537" y="128"/>
                  </a:lnTo>
                  <a:lnTo>
                    <a:pt x="536" y="129"/>
                  </a:lnTo>
                  <a:lnTo>
                    <a:pt x="536" y="128"/>
                  </a:lnTo>
                  <a:lnTo>
                    <a:pt x="535" y="128"/>
                  </a:lnTo>
                  <a:lnTo>
                    <a:pt x="533" y="128"/>
                  </a:lnTo>
                  <a:lnTo>
                    <a:pt x="533" y="129"/>
                  </a:lnTo>
                  <a:lnTo>
                    <a:pt x="532" y="129"/>
                  </a:lnTo>
                  <a:lnTo>
                    <a:pt x="531" y="129"/>
                  </a:lnTo>
                  <a:lnTo>
                    <a:pt x="530" y="129"/>
                  </a:lnTo>
                  <a:lnTo>
                    <a:pt x="529" y="129"/>
                  </a:lnTo>
                  <a:lnTo>
                    <a:pt x="528" y="131"/>
                  </a:lnTo>
                  <a:lnTo>
                    <a:pt x="526" y="131"/>
                  </a:lnTo>
                  <a:lnTo>
                    <a:pt x="526" y="129"/>
                  </a:lnTo>
                  <a:lnTo>
                    <a:pt x="526" y="128"/>
                  </a:lnTo>
                  <a:lnTo>
                    <a:pt x="525" y="128"/>
                  </a:lnTo>
                  <a:lnTo>
                    <a:pt x="524" y="128"/>
                  </a:lnTo>
                  <a:lnTo>
                    <a:pt x="523" y="129"/>
                  </a:lnTo>
                  <a:lnTo>
                    <a:pt x="522" y="129"/>
                  </a:lnTo>
                  <a:lnTo>
                    <a:pt x="521" y="128"/>
                  </a:lnTo>
                  <a:lnTo>
                    <a:pt x="518" y="127"/>
                  </a:lnTo>
                  <a:lnTo>
                    <a:pt x="518" y="126"/>
                  </a:lnTo>
                  <a:lnTo>
                    <a:pt x="519" y="126"/>
                  </a:lnTo>
                  <a:lnTo>
                    <a:pt x="519" y="125"/>
                  </a:lnTo>
                  <a:lnTo>
                    <a:pt x="519" y="126"/>
                  </a:lnTo>
                  <a:lnTo>
                    <a:pt x="518" y="126"/>
                  </a:lnTo>
                  <a:lnTo>
                    <a:pt x="518" y="125"/>
                  </a:lnTo>
                  <a:lnTo>
                    <a:pt x="517" y="125"/>
                  </a:lnTo>
                  <a:lnTo>
                    <a:pt x="517" y="124"/>
                  </a:lnTo>
                  <a:lnTo>
                    <a:pt x="517" y="122"/>
                  </a:lnTo>
                  <a:lnTo>
                    <a:pt x="517" y="121"/>
                  </a:lnTo>
                  <a:lnTo>
                    <a:pt x="518" y="121"/>
                  </a:lnTo>
                  <a:lnTo>
                    <a:pt x="518" y="120"/>
                  </a:lnTo>
                  <a:lnTo>
                    <a:pt x="517" y="120"/>
                  </a:lnTo>
                  <a:lnTo>
                    <a:pt x="517" y="121"/>
                  </a:lnTo>
                  <a:lnTo>
                    <a:pt x="516" y="120"/>
                  </a:lnTo>
                  <a:lnTo>
                    <a:pt x="516" y="119"/>
                  </a:lnTo>
                  <a:lnTo>
                    <a:pt x="517" y="119"/>
                  </a:lnTo>
                  <a:lnTo>
                    <a:pt x="517" y="118"/>
                  </a:lnTo>
                  <a:lnTo>
                    <a:pt x="516" y="119"/>
                  </a:lnTo>
                  <a:lnTo>
                    <a:pt x="516" y="118"/>
                  </a:lnTo>
                  <a:lnTo>
                    <a:pt x="516" y="119"/>
                  </a:lnTo>
                  <a:lnTo>
                    <a:pt x="515" y="119"/>
                  </a:lnTo>
                  <a:lnTo>
                    <a:pt x="515" y="118"/>
                  </a:lnTo>
                  <a:lnTo>
                    <a:pt x="515" y="119"/>
                  </a:lnTo>
                  <a:lnTo>
                    <a:pt x="514" y="119"/>
                  </a:lnTo>
                  <a:lnTo>
                    <a:pt x="514" y="118"/>
                  </a:lnTo>
                  <a:lnTo>
                    <a:pt x="512" y="118"/>
                  </a:lnTo>
                  <a:lnTo>
                    <a:pt x="512" y="117"/>
                  </a:lnTo>
                  <a:lnTo>
                    <a:pt x="511" y="117"/>
                  </a:lnTo>
                  <a:lnTo>
                    <a:pt x="510" y="117"/>
                  </a:lnTo>
                  <a:lnTo>
                    <a:pt x="510" y="118"/>
                  </a:lnTo>
                  <a:lnTo>
                    <a:pt x="510" y="117"/>
                  </a:lnTo>
                  <a:lnTo>
                    <a:pt x="509" y="117"/>
                  </a:lnTo>
                  <a:lnTo>
                    <a:pt x="509" y="115"/>
                  </a:lnTo>
                  <a:lnTo>
                    <a:pt x="508" y="115"/>
                  </a:lnTo>
                  <a:lnTo>
                    <a:pt x="509" y="117"/>
                  </a:lnTo>
                  <a:lnTo>
                    <a:pt x="508" y="117"/>
                  </a:lnTo>
                  <a:lnTo>
                    <a:pt x="508" y="118"/>
                  </a:lnTo>
                  <a:lnTo>
                    <a:pt x="507" y="118"/>
                  </a:lnTo>
                  <a:lnTo>
                    <a:pt x="507" y="117"/>
                  </a:lnTo>
                  <a:lnTo>
                    <a:pt x="506" y="117"/>
                  </a:lnTo>
                  <a:lnTo>
                    <a:pt x="504" y="117"/>
                  </a:lnTo>
                  <a:lnTo>
                    <a:pt x="503" y="117"/>
                  </a:lnTo>
                  <a:lnTo>
                    <a:pt x="503" y="115"/>
                  </a:lnTo>
                  <a:lnTo>
                    <a:pt x="504" y="115"/>
                  </a:lnTo>
                  <a:lnTo>
                    <a:pt x="504" y="114"/>
                  </a:lnTo>
                  <a:lnTo>
                    <a:pt x="504" y="113"/>
                  </a:lnTo>
                  <a:lnTo>
                    <a:pt x="506" y="113"/>
                  </a:lnTo>
                  <a:lnTo>
                    <a:pt x="507" y="113"/>
                  </a:lnTo>
                  <a:lnTo>
                    <a:pt x="507" y="112"/>
                  </a:lnTo>
                  <a:lnTo>
                    <a:pt x="508" y="112"/>
                  </a:lnTo>
                  <a:lnTo>
                    <a:pt x="508" y="111"/>
                  </a:lnTo>
                  <a:lnTo>
                    <a:pt x="508" y="110"/>
                  </a:lnTo>
                  <a:lnTo>
                    <a:pt x="508" y="108"/>
                  </a:lnTo>
                  <a:lnTo>
                    <a:pt x="508" y="107"/>
                  </a:lnTo>
                  <a:lnTo>
                    <a:pt x="508" y="106"/>
                  </a:lnTo>
                  <a:lnTo>
                    <a:pt x="509" y="106"/>
                  </a:lnTo>
                  <a:lnTo>
                    <a:pt x="510" y="106"/>
                  </a:lnTo>
                  <a:lnTo>
                    <a:pt x="511" y="105"/>
                  </a:lnTo>
                  <a:lnTo>
                    <a:pt x="511" y="106"/>
                  </a:lnTo>
                  <a:lnTo>
                    <a:pt x="512" y="106"/>
                  </a:lnTo>
                  <a:lnTo>
                    <a:pt x="515" y="105"/>
                  </a:lnTo>
                  <a:lnTo>
                    <a:pt x="516" y="105"/>
                  </a:lnTo>
                  <a:lnTo>
                    <a:pt x="517" y="104"/>
                  </a:lnTo>
                  <a:lnTo>
                    <a:pt x="517" y="103"/>
                  </a:lnTo>
                  <a:lnTo>
                    <a:pt x="518" y="103"/>
                  </a:lnTo>
                  <a:lnTo>
                    <a:pt x="519" y="103"/>
                  </a:lnTo>
                  <a:lnTo>
                    <a:pt x="519" y="101"/>
                  </a:lnTo>
                  <a:lnTo>
                    <a:pt x="521" y="100"/>
                  </a:lnTo>
                  <a:lnTo>
                    <a:pt x="522" y="100"/>
                  </a:lnTo>
                  <a:lnTo>
                    <a:pt x="523" y="100"/>
                  </a:lnTo>
                  <a:lnTo>
                    <a:pt x="524" y="99"/>
                  </a:lnTo>
                  <a:close/>
                  <a:moveTo>
                    <a:pt x="135" y="100"/>
                  </a:moveTo>
                  <a:lnTo>
                    <a:pt x="135" y="101"/>
                  </a:lnTo>
                  <a:lnTo>
                    <a:pt x="135" y="103"/>
                  </a:lnTo>
                  <a:lnTo>
                    <a:pt x="134" y="103"/>
                  </a:lnTo>
                  <a:lnTo>
                    <a:pt x="134" y="104"/>
                  </a:lnTo>
                  <a:lnTo>
                    <a:pt x="134" y="103"/>
                  </a:lnTo>
                  <a:lnTo>
                    <a:pt x="133" y="103"/>
                  </a:lnTo>
                  <a:lnTo>
                    <a:pt x="133" y="104"/>
                  </a:lnTo>
                  <a:lnTo>
                    <a:pt x="132" y="104"/>
                  </a:lnTo>
                  <a:lnTo>
                    <a:pt x="132" y="103"/>
                  </a:lnTo>
                  <a:lnTo>
                    <a:pt x="131" y="101"/>
                  </a:lnTo>
                  <a:lnTo>
                    <a:pt x="131" y="100"/>
                  </a:lnTo>
                  <a:lnTo>
                    <a:pt x="132" y="100"/>
                  </a:lnTo>
                  <a:lnTo>
                    <a:pt x="132" y="99"/>
                  </a:lnTo>
                  <a:lnTo>
                    <a:pt x="132" y="100"/>
                  </a:lnTo>
                  <a:lnTo>
                    <a:pt x="133" y="100"/>
                  </a:lnTo>
                  <a:lnTo>
                    <a:pt x="134" y="99"/>
                  </a:lnTo>
                  <a:lnTo>
                    <a:pt x="135" y="99"/>
                  </a:lnTo>
                  <a:lnTo>
                    <a:pt x="135" y="100"/>
                  </a:lnTo>
                  <a:close/>
                  <a:moveTo>
                    <a:pt x="379" y="99"/>
                  </a:moveTo>
                  <a:lnTo>
                    <a:pt x="380" y="99"/>
                  </a:lnTo>
                  <a:lnTo>
                    <a:pt x="379" y="100"/>
                  </a:lnTo>
                  <a:lnTo>
                    <a:pt x="378" y="100"/>
                  </a:lnTo>
                  <a:lnTo>
                    <a:pt x="376" y="100"/>
                  </a:lnTo>
                  <a:lnTo>
                    <a:pt x="376" y="99"/>
                  </a:lnTo>
                  <a:lnTo>
                    <a:pt x="378" y="99"/>
                  </a:lnTo>
                  <a:lnTo>
                    <a:pt x="379" y="99"/>
                  </a:lnTo>
                  <a:close/>
                  <a:moveTo>
                    <a:pt x="457" y="100"/>
                  </a:moveTo>
                  <a:lnTo>
                    <a:pt x="458" y="100"/>
                  </a:lnTo>
                  <a:lnTo>
                    <a:pt x="458" y="101"/>
                  </a:lnTo>
                  <a:lnTo>
                    <a:pt x="457" y="103"/>
                  </a:lnTo>
                  <a:lnTo>
                    <a:pt x="457" y="104"/>
                  </a:lnTo>
                  <a:lnTo>
                    <a:pt x="458" y="104"/>
                  </a:lnTo>
                  <a:lnTo>
                    <a:pt x="458" y="105"/>
                  </a:lnTo>
                  <a:lnTo>
                    <a:pt x="459" y="105"/>
                  </a:lnTo>
                  <a:lnTo>
                    <a:pt x="460" y="105"/>
                  </a:lnTo>
                  <a:lnTo>
                    <a:pt x="460" y="106"/>
                  </a:lnTo>
                  <a:lnTo>
                    <a:pt x="461" y="106"/>
                  </a:lnTo>
                  <a:lnTo>
                    <a:pt x="460" y="106"/>
                  </a:lnTo>
                  <a:lnTo>
                    <a:pt x="460" y="107"/>
                  </a:lnTo>
                  <a:lnTo>
                    <a:pt x="459" y="107"/>
                  </a:lnTo>
                  <a:lnTo>
                    <a:pt x="458" y="107"/>
                  </a:lnTo>
                  <a:lnTo>
                    <a:pt x="458" y="106"/>
                  </a:lnTo>
                  <a:lnTo>
                    <a:pt x="457" y="106"/>
                  </a:lnTo>
                  <a:lnTo>
                    <a:pt x="455" y="106"/>
                  </a:lnTo>
                  <a:lnTo>
                    <a:pt x="454" y="106"/>
                  </a:lnTo>
                  <a:lnTo>
                    <a:pt x="454" y="105"/>
                  </a:lnTo>
                  <a:lnTo>
                    <a:pt x="455" y="104"/>
                  </a:lnTo>
                  <a:lnTo>
                    <a:pt x="454" y="104"/>
                  </a:lnTo>
                  <a:lnTo>
                    <a:pt x="454" y="103"/>
                  </a:lnTo>
                  <a:lnTo>
                    <a:pt x="453" y="103"/>
                  </a:lnTo>
                  <a:lnTo>
                    <a:pt x="453" y="101"/>
                  </a:lnTo>
                  <a:lnTo>
                    <a:pt x="452" y="101"/>
                  </a:lnTo>
                  <a:lnTo>
                    <a:pt x="452" y="100"/>
                  </a:lnTo>
                  <a:lnTo>
                    <a:pt x="453" y="100"/>
                  </a:lnTo>
                  <a:lnTo>
                    <a:pt x="453" y="99"/>
                  </a:lnTo>
                  <a:lnTo>
                    <a:pt x="454" y="99"/>
                  </a:lnTo>
                  <a:lnTo>
                    <a:pt x="454" y="100"/>
                  </a:lnTo>
                  <a:lnTo>
                    <a:pt x="455" y="100"/>
                  </a:lnTo>
                  <a:lnTo>
                    <a:pt x="455" y="99"/>
                  </a:lnTo>
                  <a:lnTo>
                    <a:pt x="455" y="98"/>
                  </a:lnTo>
                  <a:lnTo>
                    <a:pt x="457" y="99"/>
                  </a:lnTo>
                  <a:lnTo>
                    <a:pt x="457" y="100"/>
                  </a:lnTo>
                  <a:close/>
                  <a:moveTo>
                    <a:pt x="134" y="99"/>
                  </a:moveTo>
                  <a:lnTo>
                    <a:pt x="133" y="99"/>
                  </a:lnTo>
                  <a:lnTo>
                    <a:pt x="133" y="98"/>
                  </a:lnTo>
                  <a:lnTo>
                    <a:pt x="134" y="98"/>
                  </a:lnTo>
                  <a:lnTo>
                    <a:pt x="134" y="99"/>
                  </a:lnTo>
                  <a:close/>
                  <a:moveTo>
                    <a:pt x="381" y="99"/>
                  </a:moveTo>
                  <a:lnTo>
                    <a:pt x="381" y="100"/>
                  </a:lnTo>
                  <a:lnTo>
                    <a:pt x="380" y="100"/>
                  </a:lnTo>
                  <a:lnTo>
                    <a:pt x="380" y="99"/>
                  </a:lnTo>
                  <a:lnTo>
                    <a:pt x="380" y="98"/>
                  </a:lnTo>
                  <a:lnTo>
                    <a:pt x="380" y="99"/>
                  </a:lnTo>
                  <a:lnTo>
                    <a:pt x="381" y="99"/>
                  </a:lnTo>
                  <a:close/>
                  <a:moveTo>
                    <a:pt x="451" y="98"/>
                  </a:moveTo>
                  <a:lnTo>
                    <a:pt x="452" y="98"/>
                  </a:lnTo>
                  <a:lnTo>
                    <a:pt x="452" y="99"/>
                  </a:lnTo>
                  <a:lnTo>
                    <a:pt x="452" y="100"/>
                  </a:lnTo>
                  <a:lnTo>
                    <a:pt x="452" y="101"/>
                  </a:lnTo>
                  <a:lnTo>
                    <a:pt x="451" y="101"/>
                  </a:lnTo>
                  <a:lnTo>
                    <a:pt x="450" y="101"/>
                  </a:lnTo>
                  <a:lnTo>
                    <a:pt x="450" y="100"/>
                  </a:lnTo>
                  <a:lnTo>
                    <a:pt x="450" y="99"/>
                  </a:lnTo>
                  <a:lnTo>
                    <a:pt x="450" y="98"/>
                  </a:lnTo>
                  <a:lnTo>
                    <a:pt x="451" y="98"/>
                  </a:lnTo>
                  <a:close/>
                  <a:moveTo>
                    <a:pt x="51" y="101"/>
                  </a:moveTo>
                  <a:lnTo>
                    <a:pt x="51" y="103"/>
                  </a:lnTo>
                  <a:lnTo>
                    <a:pt x="51" y="101"/>
                  </a:lnTo>
                  <a:lnTo>
                    <a:pt x="49" y="103"/>
                  </a:lnTo>
                  <a:lnTo>
                    <a:pt x="48" y="103"/>
                  </a:lnTo>
                  <a:lnTo>
                    <a:pt x="48" y="101"/>
                  </a:lnTo>
                  <a:lnTo>
                    <a:pt x="49" y="100"/>
                  </a:lnTo>
                  <a:lnTo>
                    <a:pt x="49" y="99"/>
                  </a:lnTo>
                  <a:lnTo>
                    <a:pt x="49" y="98"/>
                  </a:lnTo>
                  <a:lnTo>
                    <a:pt x="51" y="98"/>
                  </a:lnTo>
                  <a:lnTo>
                    <a:pt x="51" y="99"/>
                  </a:lnTo>
                  <a:lnTo>
                    <a:pt x="51" y="100"/>
                  </a:lnTo>
                  <a:lnTo>
                    <a:pt x="51" y="101"/>
                  </a:lnTo>
                  <a:close/>
                  <a:moveTo>
                    <a:pt x="124" y="99"/>
                  </a:moveTo>
                  <a:lnTo>
                    <a:pt x="123" y="99"/>
                  </a:lnTo>
                  <a:lnTo>
                    <a:pt x="123" y="100"/>
                  </a:lnTo>
                  <a:lnTo>
                    <a:pt x="121" y="100"/>
                  </a:lnTo>
                  <a:lnTo>
                    <a:pt x="121" y="99"/>
                  </a:lnTo>
                  <a:lnTo>
                    <a:pt x="121" y="100"/>
                  </a:lnTo>
                  <a:lnTo>
                    <a:pt x="120" y="99"/>
                  </a:lnTo>
                  <a:lnTo>
                    <a:pt x="120" y="98"/>
                  </a:lnTo>
                  <a:lnTo>
                    <a:pt x="121" y="98"/>
                  </a:lnTo>
                  <a:lnTo>
                    <a:pt x="121" y="97"/>
                  </a:lnTo>
                  <a:lnTo>
                    <a:pt x="123" y="98"/>
                  </a:lnTo>
                  <a:lnTo>
                    <a:pt x="124" y="98"/>
                  </a:lnTo>
                  <a:lnTo>
                    <a:pt x="124" y="99"/>
                  </a:lnTo>
                  <a:close/>
                  <a:moveTo>
                    <a:pt x="381" y="97"/>
                  </a:moveTo>
                  <a:lnTo>
                    <a:pt x="381" y="98"/>
                  </a:lnTo>
                  <a:lnTo>
                    <a:pt x="382" y="98"/>
                  </a:lnTo>
                  <a:lnTo>
                    <a:pt x="381" y="98"/>
                  </a:lnTo>
                  <a:lnTo>
                    <a:pt x="381" y="97"/>
                  </a:lnTo>
                  <a:close/>
                  <a:moveTo>
                    <a:pt x="383" y="97"/>
                  </a:moveTo>
                  <a:lnTo>
                    <a:pt x="383" y="98"/>
                  </a:lnTo>
                  <a:lnTo>
                    <a:pt x="383" y="99"/>
                  </a:lnTo>
                  <a:lnTo>
                    <a:pt x="384" y="99"/>
                  </a:lnTo>
                  <a:lnTo>
                    <a:pt x="383" y="99"/>
                  </a:lnTo>
                  <a:lnTo>
                    <a:pt x="383" y="98"/>
                  </a:lnTo>
                  <a:lnTo>
                    <a:pt x="382" y="98"/>
                  </a:lnTo>
                  <a:lnTo>
                    <a:pt x="382" y="97"/>
                  </a:lnTo>
                  <a:lnTo>
                    <a:pt x="383" y="97"/>
                  </a:lnTo>
                  <a:close/>
                  <a:moveTo>
                    <a:pt x="373" y="97"/>
                  </a:moveTo>
                  <a:lnTo>
                    <a:pt x="373" y="96"/>
                  </a:lnTo>
                  <a:lnTo>
                    <a:pt x="374" y="96"/>
                  </a:lnTo>
                  <a:lnTo>
                    <a:pt x="374" y="97"/>
                  </a:lnTo>
                  <a:lnTo>
                    <a:pt x="373" y="97"/>
                  </a:lnTo>
                  <a:close/>
                  <a:moveTo>
                    <a:pt x="502" y="93"/>
                  </a:moveTo>
                  <a:lnTo>
                    <a:pt x="503" y="94"/>
                  </a:lnTo>
                  <a:lnTo>
                    <a:pt x="504" y="94"/>
                  </a:lnTo>
                  <a:lnTo>
                    <a:pt x="506" y="94"/>
                  </a:lnTo>
                  <a:lnTo>
                    <a:pt x="504" y="94"/>
                  </a:lnTo>
                  <a:lnTo>
                    <a:pt x="506" y="94"/>
                  </a:lnTo>
                  <a:lnTo>
                    <a:pt x="507" y="96"/>
                  </a:lnTo>
                  <a:lnTo>
                    <a:pt x="508" y="96"/>
                  </a:lnTo>
                  <a:lnTo>
                    <a:pt x="508" y="97"/>
                  </a:lnTo>
                  <a:lnTo>
                    <a:pt x="509" y="97"/>
                  </a:lnTo>
                  <a:lnTo>
                    <a:pt x="508" y="97"/>
                  </a:lnTo>
                  <a:lnTo>
                    <a:pt x="508" y="98"/>
                  </a:lnTo>
                  <a:lnTo>
                    <a:pt x="509" y="98"/>
                  </a:lnTo>
                  <a:lnTo>
                    <a:pt x="509" y="99"/>
                  </a:lnTo>
                  <a:lnTo>
                    <a:pt x="508" y="99"/>
                  </a:lnTo>
                  <a:lnTo>
                    <a:pt x="508" y="100"/>
                  </a:lnTo>
                  <a:lnTo>
                    <a:pt x="507" y="99"/>
                  </a:lnTo>
                  <a:lnTo>
                    <a:pt x="506" y="99"/>
                  </a:lnTo>
                  <a:lnTo>
                    <a:pt x="504" y="99"/>
                  </a:lnTo>
                  <a:lnTo>
                    <a:pt x="503" y="99"/>
                  </a:lnTo>
                  <a:lnTo>
                    <a:pt x="503" y="98"/>
                  </a:lnTo>
                  <a:lnTo>
                    <a:pt x="502" y="98"/>
                  </a:lnTo>
                  <a:lnTo>
                    <a:pt x="501" y="98"/>
                  </a:lnTo>
                  <a:lnTo>
                    <a:pt x="501" y="97"/>
                  </a:lnTo>
                  <a:lnTo>
                    <a:pt x="501" y="96"/>
                  </a:lnTo>
                  <a:lnTo>
                    <a:pt x="500" y="96"/>
                  </a:lnTo>
                  <a:lnTo>
                    <a:pt x="500" y="94"/>
                  </a:lnTo>
                  <a:lnTo>
                    <a:pt x="499" y="96"/>
                  </a:lnTo>
                  <a:lnTo>
                    <a:pt x="500" y="96"/>
                  </a:lnTo>
                  <a:lnTo>
                    <a:pt x="499" y="96"/>
                  </a:lnTo>
                  <a:lnTo>
                    <a:pt x="500" y="96"/>
                  </a:lnTo>
                  <a:lnTo>
                    <a:pt x="500" y="97"/>
                  </a:lnTo>
                  <a:lnTo>
                    <a:pt x="501" y="98"/>
                  </a:lnTo>
                  <a:lnTo>
                    <a:pt x="501" y="99"/>
                  </a:lnTo>
                  <a:lnTo>
                    <a:pt x="502" y="99"/>
                  </a:lnTo>
                  <a:lnTo>
                    <a:pt x="502" y="98"/>
                  </a:lnTo>
                  <a:lnTo>
                    <a:pt x="503" y="98"/>
                  </a:lnTo>
                  <a:lnTo>
                    <a:pt x="503" y="99"/>
                  </a:lnTo>
                  <a:lnTo>
                    <a:pt x="503" y="100"/>
                  </a:lnTo>
                  <a:lnTo>
                    <a:pt x="502" y="100"/>
                  </a:lnTo>
                  <a:lnTo>
                    <a:pt x="501" y="100"/>
                  </a:lnTo>
                  <a:lnTo>
                    <a:pt x="500" y="100"/>
                  </a:lnTo>
                  <a:lnTo>
                    <a:pt x="500" y="99"/>
                  </a:lnTo>
                  <a:lnTo>
                    <a:pt x="500" y="98"/>
                  </a:lnTo>
                  <a:lnTo>
                    <a:pt x="499" y="99"/>
                  </a:lnTo>
                  <a:lnTo>
                    <a:pt x="499" y="100"/>
                  </a:lnTo>
                  <a:lnTo>
                    <a:pt x="497" y="100"/>
                  </a:lnTo>
                  <a:lnTo>
                    <a:pt x="499" y="100"/>
                  </a:lnTo>
                  <a:lnTo>
                    <a:pt x="497" y="100"/>
                  </a:lnTo>
                  <a:lnTo>
                    <a:pt x="497" y="99"/>
                  </a:lnTo>
                  <a:lnTo>
                    <a:pt x="497" y="98"/>
                  </a:lnTo>
                  <a:lnTo>
                    <a:pt x="496" y="98"/>
                  </a:lnTo>
                  <a:lnTo>
                    <a:pt x="495" y="98"/>
                  </a:lnTo>
                  <a:lnTo>
                    <a:pt x="494" y="98"/>
                  </a:lnTo>
                  <a:lnTo>
                    <a:pt x="494" y="97"/>
                  </a:lnTo>
                  <a:lnTo>
                    <a:pt x="493" y="97"/>
                  </a:lnTo>
                  <a:lnTo>
                    <a:pt x="494" y="97"/>
                  </a:lnTo>
                  <a:lnTo>
                    <a:pt x="495" y="97"/>
                  </a:lnTo>
                  <a:lnTo>
                    <a:pt x="496" y="97"/>
                  </a:lnTo>
                  <a:lnTo>
                    <a:pt x="495" y="97"/>
                  </a:lnTo>
                  <a:lnTo>
                    <a:pt x="496" y="97"/>
                  </a:lnTo>
                  <a:lnTo>
                    <a:pt x="496" y="96"/>
                  </a:lnTo>
                  <a:lnTo>
                    <a:pt x="495" y="96"/>
                  </a:lnTo>
                  <a:lnTo>
                    <a:pt x="495" y="97"/>
                  </a:lnTo>
                  <a:lnTo>
                    <a:pt x="494" y="97"/>
                  </a:lnTo>
                  <a:lnTo>
                    <a:pt x="494" y="96"/>
                  </a:lnTo>
                  <a:lnTo>
                    <a:pt x="495" y="96"/>
                  </a:lnTo>
                  <a:lnTo>
                    <a:pt x="495" y="94"/>
                  </a:lnTo>
                  <a:lnTo>
                    <a:pt x="495" y="96"/>
                  </a:lnTo>
                  <a:lnTo>
                    <a:pt x="495" y="94"/>
                  </a:lnTo>
                  <a:lnTo>
                    <a:pt x="496" y="94"/>
                  </a:lnTo>
                  <a:lnTo>
                    <a:pt x="496" y="96"/>
                  </a:lnTo>
                  <a:lnTo>
                    <a:pt x="496" y="94"/>
                  </a:lnTo>
                  <a:lnTo>
                    <a:pt x="496" y="96"/>
                  </a:lnTo>
                  <a:lnTo>
                    <a:pt x="497" y="94"/>
                  </a:lnTo>
                  <a:lnTo>
                    <a:pt x="499" y="94"/>
                  </a:lnTo>
                  <a:lnTo>
                    <a:pt x="500" y="94"/>
                  </a:lnTo>
                  <a:lnTo>
                    <a:pt x="501" y="94"/>
                  </a:lnTo>
                  <a:lnTo>
                    <a:pt x="501" y="93"/>
                  </a:lnTo>
                  <a:lnTo>
                    <a:pt x="502" y="93"/>
                  </a:lnTo>
                  <a:close/>
                  <a:moveTo>
                    <a:pt x="52" y="98"/>
                  </a:moveTo>
                  <a:lnTo>
                    <a:pt x="52" y="99"/>
                  </a:lnTo>
                  <a:lnTo>
                    <a:pt x="52" y="100"/>
                  </a:lnTo>
                  <a:lnTo>
                    <a:pt x="51" y="99"/>
                  </a:lnTo>
                  <a:lnTo>
                    <a:pt x="49" y="97"/>
                  </a:lnTo>
                  <a:lnTo>
                    <a:pt x="49" y="96"/>
                  </a:lnTo>
                  <a:lnTo>
                    <a:pt x="49" y="94"/>
                  </a:lnTo>
                  <a:lnTo>
                    <a:pt x="48" y="94"/>
                  </a:lnTo>
                  <a:lnTo>
                    <a:pt x="48" y="93"/>
                  </a:lnTo>
                  <a:lnTo>
                    <a:pt x="49" y="93"/>
                  </a:lnTo>
                  <a:lnTo>
                    <a:pt x="51" y="94"/>
                  </a:lnTo>
                  <a:lnTo>
                    <a:pt x="51" y="96"/>
                  </a:lnTo>
                  <a:lnTo>
                    <a:pt x="51" y="97"/>
                  </a:lnTo>
                  <a:lnTo>
                    <a:pt x="52" y="98"/>
                  </a:lnTo>
                  <a:close/>
                  <a:moveTo>
                    <a:pt x="135" y="93"/>
                  </a:moveTo>
                  <a:lnTo>
                    <a:pt x="137" y="93"/>
                  </a:lnTo>
                  <a:lnTo>
                    <a:pt x="137" y="94"/>
                  </a:lnTo>
                  <a:lnTo>
                    <a:pt x="137" y="96"/>
                  </a:lnTo>
                  <a:lnTo>
                    <a:pt x="138" y="96"/>
                  </a:lnTo>
                  <a:lnTo>
                    <a:pt x="138" y="97"/>
                  </a:lnTo>
                  <a:lnTo>
                    <a:pt x="139" y="97"/>
                  </a:lnTo>
                  <a:lnTo>
                    <a:pt x="139" y="96"/>
                  </a:lnTo>
                  <a:lnTo>
                    <a:pt x="140" y="97"/>
                  </a:lnTo>
                  <a:lnTo>
                    <a:pt x="140" y="98"/>
                  </a:lnTo>
                  <a:lnTo>
                    <a:pt x="141" y="98"/>
                  </a:lnTo>
                  <a:lnTo>
                    <a:pt x="140" y="98"/>
                  </a:lnTo>
                  <a:lnTo>
                    <a:pt x="140" y="99"/>
                  </a:lnTo>
                  <a:lnTo>
                    <a:pt x="139" y="98"/>
                  </a:lnTo>
                  <a:lnTo>
                    <a:pt x="138" y="98"/>
                  </a:lnTo>
                  <a:lnTo>
                    <a:pt x="138" y="97"/>
                  </a:lnTo>
                  <a:lnTo>
                    <a:pt x="137" y="97"/>
                  </a:lnTo>
                  <a:lnTo>
                    <a:pt x="137" y="98"/>
                  </a:lnTo>
                  <a:lnTo>
                    <a:pt x="135" y="98"/>
                  </a:lnTo>
                  <a:lnTo>
                    <a:pt x="134" y="98"/>
                  </a:lnTo>
                  <a:lnTo>
                    <a:pt x="134" y="97"/>
                  </a:lnTo>
                  <a:lnTo>
                    <a:pt x="133" y="97"/>
                  </a:lnTo>
                  <a:lnTo>
                    <a:pt x="134" y="97"/>
                  </a:lnTo>
                  <a:lnTo>
                    <a:pt x="134" y="96"/>
                  </a:lnTo>
                  <a:lnTo>
                    <a:pt x="135" y="93"/>
                  </a:lnTo>
                  <a:close/>
                  <a:moveTo>
                    <a:pt x="483" y="97"/>
                  </a:moveTo>
                  <a:lnTo>
                    <a:pt x="482" y="96"/>
                  </a:lnTo>
                  <a:lnTo>
                    <a:pt x="481" y="94"/>
                  </a:lnTo>
                  <a:lnTo>
                    <a:pt x="481" y="93"/>
                  </a:lnTo>
                  <a:lnTo>
                    <a:pt x="480" y="93"/>
                  </a:lnTo>
                  <a:lnTo>
                    <a:pt x="481" y="93"/>
                  </a:lnTo>
                  <a:lnTo>
                    <a:pt x="482" y="94"/>
                  </a:lnTo>
                  <a:lnTo>
                    <a:pt x="483" y="96"/>
                  </a:lnTo>
                  <a:lnTo>
                    <a:pt x="485" y="97"/>
                  </a:lnTo>
                  <a:lnTo>
                    <a:pt x="483" y="97"/>
                  </a:lnTo>
                  <a:close/>
                  <a:moveTo>
                    <a:pt x="454" y="91"/>
                  </a:moveTo>
                  <a:lnTo>
                    <a:pt x="454" y="92"/>
                  </a:lnTo>
                  <a:lnTo>
                    <a:pt x="454" y="93"/>
                  </a:lnTo>
                  <a:lnTo>
                    <a:pt x="454" y="94"/>
                  </a:lnTo>
                  <a:lnTo>
                    <a:pt x="454" y="93"/>
                  </a:lnTo>
                  <a:lnTo>
                    <a:pt x="454" y="92"/>
                  </a:lnTo>
                  <a:lnTo>
                    <a:pt x="454" y="91"/>
                  </a:lnTo>
                  <a:close/>
                  <a:moveTo>
                    <a:pt x="53" y="91"/>
                  </a:moveTo>
                  <a:lnTo>
                    <a:pt x="54" y="91"/>
                  </a:lnTo>
                  <a:lnTo>
                    <a:pt x="55" y="91"/>
                  </a:lnTo>
                  <a:lnTo>
                    <a:pt x="56" y="92"/>
                  </a:lnTo>
                  <a:lnTo>
                    <a:pt x="55" y="92"/>
                  </a:lnTo>
                  <a:lnTo>
                    <a:pt x="54" y="92"/>
                  </a:lnTo>
                  <a:lnTo>
                    <a:pt x="53" y="92"/>
                  </a:lnTo>
                  <a:lnTo>
                    <a:pt x="52" y="92"/>
                  </a:lnTo>
                  <a:lnTo>
                    <a:pt x="52" y="91"/>
                  </a:lnTo>
                  <a:lnTo>
                    <a:pt x="53" y="91"/>
                  </a:lnTo>
                  <a:close/>
                  <a:moveTo>
                    <a:pt x="134" y="91"/>
                  </a:moveTo>
                  <a:lnTo>
                    <a:pt x="134" y="92"/>
                  </a:lnTo>
                  <a:lnTo>
                    <a:pt x="134" y="93"/>
                  </a:lnTo>
                  <a:lnTo>
                    <a:pt x="133" y="92"/>
                  </a:lnTo>
                  <a:lnTo>
                    <a:pt x="133" y="91"/>
                  </a:lnTo>
                  <a:lnTo>
                    <a:pt x="134" y="91"/>
                  </a:lnTo>
                  <a:close/>
                  <a:moveTo>
                    <a:pt x="134" y="90"/>
                  </a:moveTo>
                  <a:lnTo>
                    <a:pt x="135" y="90"/>
                  </a:lnTo>
                  <a:lnTo>
                    <a:pt x="137" y="92"/>
                  </a:lnTo>
                  <a:lnTo>
                    <a:pt x="138" y="93"/>
                  </a:lnTo>
                  <a:lnTo>
                    <a:pt x="137" y="93"/>
                  </a:lnTo>
                  <a:lnTo>
                    <a:pt x="137" y="92"/>
                  </a:lnTo>
                  <a:lnTo>
                    <a:pt x="135" y="92"/>
                  </a:lnTo>
                  <a:lnTo>
                    <a:pt x="135" y="91"/>
                  </a:lnTo>
                  <a:lnTo>
                    <a:pt x="134" y="90"/>
                  </a:lnTo>
                  <a:close/>
                  <a:moveTo>
                    <a:pt x="112" y="90"/>
                  </a:moveTo>
                  <a:lnTo>
                    <a:pt x="111" y="90"/>
                  </a:lnTo>
                  <a:lnTo>
                    <a:pt x="111" y="89"/>
                  </a:lnTo>
                  <a:lnTo>
                    <a:pt x="112" y="89"/>
                  </a:lnTo>
                  <a:lnTo>
                    <a:pt x="112" y="90"/>
                  </a:lnTo>
                  <a:close/>
                  <a:moveTo>
                    <a:pt x="133" y="89"/>
                  </a:moveTo>
                  <a:lnTo>
                    <a:pt x="132" y="87"/>
                  </a:lnTo>
                  <a:lnTo>
                    <a:pt x="133" y="87"/>
                  </a:lnTo>
                  <a:lnTo>
                    <a:pt x="133" y="89"/>
                  </a:lnTo>
                  <a:close/>
                  <a:moveTo>
                    <a:pt x="454" y="89"/>
                  </a:moveTo>
                  <a:lnTo>
                    <a:pt x="454" y="90"/>
                  </a:lnTo>
                  <a:lnTo>
                    <a:pt x="453" y="90"/>
                  </a:lnTo>
                  <a:lnTo>
                    <a:pt x="453" y="89"/>
                  </a:lnTo>
                  <a:lnTo>
                    <a:pt x="453" y="87"/>
                  </a:lnTo>
                  <a:lnTo>
                    <a:pt x="454" y="87"/>
                  </a:lnTo>
                  <a:lnTo>
                    <a:pt x="454" y="89"/>
                  </a:lnTo>
                  <a:close/>
                  <a:moveTo>
                    <a:pt x="115" y="84"/>
                  </a:moveTo>
                  <a:lnTo>
                    <a:pt x="115" y="85"/>
                  </a:lnTo>
                  <a:lnTo>
                    <a:pt x="115" y="84"/>
                  </a:lnTo>
                  <a:lnTo>
                    <a:pt x="115" y="83"/>
                  </a:lnTo>
                  <a:lnTo>
                    <a:pt x="115" y="84"/>
                  </a:lnTo>
                  <a:close/>
                  <a:moveTo>
                    <a:pt x="120" y="84"/>
                  </a:moveTo>
                  <a:lnTo>
                    <a:pt x="120" y="83"/>
                  </a:lnTo>
                  <a:lnTo>
                    <a:pt x="120" y="84"/>
                  </a:lnTo>
                  <a:close/>
                  <a:moveTo>
                    <a:pt x="116" y="85"/>
                  </a:moveTo>
                  <a:lnTo>
                    <a:pt x="116" y="83"/>
                  </a:lnTo>
                  <a:lnTo>
                    <a:pt x="117" y="83"/>
                  </a:lnTo>
                  <a:lnTo>
                    <a:pt x="118" y="83"/>
                  </a:lnTo>
                  <a:lnTo>
                    <a:pt x="118" y="84"/>
                  </a:lnTo>
                  <a:lnTo>
                    <a:pt x="118" y="85"/>
                  </a:lnTo>
                  <a:lnTo>
                    <a:pt x="117" y="85"/>
                  </a:lnTo>
                  <a:lnTo>
                    <a:pt x="116" y="85"/>
                  </a:lnTo>
                  <a:close/>
                  <a:moveTo>
                    <a:pt x="132" y="84"/>
                  </a:moveTo>
                  <a:lnTo>
                    <a:pt x="131" y="84"/>
                  </a:lnTo>
                  <a:lnTo>
                    <a:pt x="131" y="83"/>
                  </a:lnTo>
                  <a:lnTo>
                    <a:pt x="132" y="84"/>
                  </a:lnTo>
                  <a:close/>
                  <a:moveTo>
                    <a:pt x="138" y="83"/>
                  </a:moveTo>
                  <a:lnTo>
                    <a:pt x="138" y="82"/>
                  </a:lnTo>
                  <a:lnTo>
                    <a:pt x="138" y="83"/>
                  </a:lnTo>
                  <a:close/>
                  <a:moveTo>
                    <a:pt x="454" y="82"/>
                  </a:moveTo>
                  <a:lnTo>
                    <a:pt x="454" y="83"/>
                  </a:lnTo>
                  <a:lnTo>
                    <a:pt x="454" y="84"/>
                  </a:lnTo>
                  <a:lnTo>
                    <a:pt x="453" y="84"/>
                  </a:lnTo>
                  <a:lnTo>
                    <a:pt x="453" y="83"/>
                  </a:lnTo>
                  <a:lnTo>
                    <a:pt x="453" y="82"/>
                  </a:lnTo>
                  <a:lnTo>
                    <a:pt x="454" y="82"/>
                  </a:lnTo>
                  <a:close/>
                  <a:moveTo>
                    <a:pt x="551" y="82"/>
                  </a:moveTo>
                  <a:lnTo>
                    <a:pt x="550" y="82"/>
                  </a:lnTo>
                  <a:lnTo>
                    <a:pt x="551" y="82"/>
                  </a:lnTo>
                  <a:close/>
                  <a:moveTo>
                    <a:pt x="115" y="82"/>
                  </a:moveTo>
                  <a:lnTo>
                    <a:pt x="115" y="83"/>
                  </a:lnTo>
                  <a:lnTo>
                    <a:pt x="115" y="82"/>
                  </a:lnTo>
                  <a:lnTo>
                    <a:pt x="116" y="82"/>
                  </a:lnTo>
                  <a:lnTo>
                    <a:pt x="115" y="82"/>
                  </a:lnTo>
                  <a:close/>
                  <a:moveTo>
                    <a:pt x="137" y="82"/>
                  </a:moveTo>
                  <a:lnTo>
                    <a:pt x="135" y="82"/>
                  </a:lnTo>
                  <a:lnTo>
                    <a:pt x="134" y="82"/>
                  </a:lnTo>
                  <a:lnTo>
                    <a:pt x="135" y="82"/>
                  </a:lnTo>
                  <a:lnTo>
                    <a:pt x="137" y="82"/>
                  </a:lnTo>
                  <a:close/>
                  <a:moveTo>
                    <a:pt x="132" y="82"/>
                  </a:moveTo>
                  <a:lnTo>
                    <a:pt x="132" y="83"/>
                  </a:lnTo>
                  <a:lnTo>
                    <a:pt x="131" y="83"/>
                  </a:lnTo>
                  <a:lnTo>
                    <a:pt x="131" y="82"/>
                  </a:lnTo>
                  <a:lnTo>
                    <a:pt x="130" y="82"/>
                  </a:lnTo>
                  <a:lnTo>
                    <a:pt x="131" y="82"/>
                  </a:lnTo>
                  <a:lnTo>
                    <a:pt x="132" y="82"/>
                  </a:lnTo>
                  <a:close/>
                  <a:moveTo>
                    <a:pt x="124" y="82"/>
                  </a:moveTo>
                  <a:lnTo>
                    <a:pt x="123" y="82"/>
                  </a:lnTo>
                  <a:lnTo>
                    <a:pt x="123" y="80"/>
                  </a:lnTo>
                  <a:lnTo>
                    <a:pt x="124" y="80"/>
                  </a:lnTo>
                  <a:lnTo>
                    <a:pt x="124" y="82"/>
                  </a:lnTo>
                  <a:close/>
                  <a:moveTo>
                    <a:pt x="453" y="82"/>
                  </a:moveTo>
                  <a:lnTo>
                    <a:pt x="452" y="82"/>
                  </a:lnTo>
                  <a:lnTo>
                    <a:pt x="452" y="80"/>
                  </a:lnTo>
                  <a:lnTo>
                    <a:pt x="453" y="80"/>
                  </a:lnTo>
                  <a:lnTo>
                    <a:pt x="453" y="82"/>
                  </a:lnTo>
                  <a:close/>
                  <a:moveTo>
                    <a:pt x="120" y="82"/>
                  </a:moveTo>
                  <a:lnTo>
                    <a:pt x="120" y="80"/>
                  </a:lnTo>
                  <a:lnTo>
                    <a:pt x="119" y="80"/>
                  </a:lnTo>
                  <a:lnTo>
                    <a:pt x="120" y="80"/>
                  </a:lnTo>
                  <a:lnTo>
                    <a:pt x="120" y="82"/>
                  </a:lnTo>
                  <a:close/>
                  <a:moveTo>
                    <a:pt x="126" y="82"/>
                  </a:moveTo>
                  <a:lnTo>
                    <a:pt x="126" y="80"/>
                  </a:lnTo>
                  <a:lnTo>
                    <a:pt x="125" y="80"/>
                  </a:lnTo>
                  <a:lnTo>
                    <a:pt x="125" y="79"/>
                  </a:lnTo>
                  <a:lnTo>
                    <a:pt x="126" y="79"/>
                  </a:lnTo>
                  <a:lnTo>
                    <a:pt x="126" y="80"/>
                  </a:lnTo>
                  <a:lnTo>
                    <a:pt x="127" y="82"/>
                  </a:lnTo>
                  <a:lnTo>
                    <a:pt x="126" y="82"/>
                  </a:lnTo>
                  <a:close/>
                  <a:moveTo>
                    <a:pt x="120" y="83"/>
                  </a:moveTo>
                  <a:lnTo>
                    <a:pt x="119" y="84"/>
                  </a:lnTo>
                  <a:lnTo>
                    <a:pt x="119" y="83"/>
                  </a:lnTo>
                  <a:lnTo>
                    <a:pt x="118" y="82"/>
                  </a:lnTo>
                  <a:lnTo>
                    <a:pt x="118" y="80"/>
                  </a:lnTo>
                  <a:lnTo>
                    <a:pt x="119" y="79"/>
                  </a:lnTo>
                  <a:lnTo>
                    <a:pt x="119" y="80"/>
                  </a:lnTo>
                  <a:lnTo>
                    <a:pt x="120" y="80"/>
                  </a:lnTo>
                  <a:lnTo>
                    <a:pt x="120" y="82"/>
                  </a:lnTo>
                  <a:lnTo>
                    <a:pt x="120" y="83"/>
                  </a:lnTo>
                  <a:close/>
                  <a:moveTo>
                    <a:pt x="125" y="82"/>
                  </a:moveTo>
                  <a:lnTo>
                    <a:pt x="124" y="80"/>
                  </a:lnTo>
                  <a:lnTo>
                    <a:pt x="124" y="79"/>
                  </a:lnTo>
                  <a:lnTo>
                    <a:pt x="125" y="79"/>
                  </a:lnTo>
                  <a:lnTo>
                    <a:pt x="125" y="80"/>
                  </a:lnTo>
                  <a:lnTo>
                    <a:pt x="125" y="82"/>
                  </a:lnTo>
                  <a:close/>
                  <a:moveTo>
                    <a:pt x="120" y="79"/>
                  </a:moveTo>
                  <a:lnTo>
                    <a:pt x="120" y="80"/>
                  </a:lnTo>
                  <a:lnTo>
                    <a:pt x="119" y="79"/>
                  </a:lnTo>
                  <a:lnTo>
                    <a:pt x="120" y="79"/>
                  </a:lnTo>
                  <a:close/>
                  <a:moveTo>
                    <a:pt x="130" y="79"/>
                  </a:moveTo>
                  <a:lnTo>
                    <a:pt x="131" y="79"/>
                  </a:lnTo>
                  <a:lnTo>
                    <a:pt x="131" y="80"/>
                  </a:lnTo>
                  <a:lnTo>
                    <a:pt x="130" y="82"/>
                  </a:lnTo>
                  <a:lnTo>
                    <a:pt x="130" y="80"/>
                  </a:lnTo>
                  <a:lnTo>
                    <a:pt x="128" y="80"/>
                  </a:lnTo>
                  <a:lnTo>
                    <a:pt x="128" y="79"/>
                  </a:lnTo>
                  <a:lnTo>
                    <a:pt x="128" y="78"/>
                  </a:lnTo>
                  <a:lnTo>
                    <a:pt x="130" y="78"/>
                  </a:lnTo>
                  <a:lnTo>
                    <a:pt x="130" y="79"/>
                  </a:lnTo>
                  <a:close/>
                  <a:moveTo>
                    <a:pt x="126" y="78"/>
                  </a:moveTo>
                  <a:lnTo>
                    <a:pt x="127" y="78"/>
                  </a:lnTo>
                  <a:lnTo>
                    <a:pt x="127" y="79"/>
                  </a:lnTo>
                  <a:lnTo>
                    <a:pt x="126" y="79"/>
                  </a:lnTo>
                  <a:lnTo>
                    <a:pt x="125" y="78"/>
                  </a:lnTo>
                  <a:lnTo>
                    <a:pt x="126" y="78"/>
                  </a:lnTo>
                  <a:lnTo>
                    <a:pt x="126" y="77"/>
                  </a:lnTo>
                  <a:lnTo>
                    <a:pt x="126" y="78"/>
                  </a:lnTo>
                  <a:close/>
                  <a:moveTo>
                    <a:pt x="139" y="78"/>
                  </a:moveTo>
                  <a:lnTo>
                    <a:pt x="139" y="77"/>
                  </a:lnTo>
                  <a:lnTo>
                    <a:pt x="139" y="78"/>
                  </a:lnTo>
                  <a:close/>
                  <a:moveTo>
                    <a:pt x="508" y="77"/>
                  </a:moveTo>
                  <a:lnTo>
                    <a:pt x="508" y="78"/>
                  </a:lnTo>
                  <a:lnTo>
                    <a:pt x="508" y="77"/>
                  </a:lnTo>
                  <a:close/>
                  <a:moveTo>
                    <a:pt x="177" y="78"/>
                  </a:moveTo>
                  <a:lnTo>
                    <a:pt x="176" y="78"/>
                  </a:lnTo>
                  <a:lnTo>
                    <a:pt x="176" y="77"/>
                  </a:lnTo>
                  <a:lnTo>
                    <a:pt x="177" y="77"/>
                  </a:lnTo>
                  <a:lnTo>
                    <a:pt x="177" y="78"/>
                  </a:lnTo>
                  <a:close/>
                  <a:moveTo>
                    <a:pt x="360" y="77"/>
                  </a:moveTo>
                  <a:lnTo>
                    <a:pt x="359" y="77"/>
                  </a:lnTo>
                  <a:lnTo>
                    <a:pt x="360" y="77"/>
                  </a:lnTo>
                  <a:close/>
                  <a:moveTo>
                    <a:pt x="357" y="77"/>
                  </a:moveTo>
                  <a:lnTo>
                    <a:pt x="355" y="77"/>
                  </a:lnTo>
                  <a:lnTo>
                    <a:pt x="357" y="77"/>
                  </a:lnTo>
                  <a:close/>
                  <a:moveTo>
                    <a:pt x="119" y="78"/>
                  </a:moveTo>
                  <a:lnTo>
                    <a:pt x="120" y="78"/>
                  </a:lnTo>
                  <a:lnTo>
                    <a:pt x="119" y="78"/>
                  </a:lnTo>
                  <a:lnTo>
                    <a:pt x="118" y="78"/>
                  </a:lnTo>
                  <a:lnTo>
                    <a:pt x="118" y="77"/>
                  </a:lnTo>
                  <a:lnTo>
                    <a:pt x="118" y="76"/>
                  </a:lnTo>
                  <a:lnTo>
                    <a:pt x="119" y="76"/>
                  </a:lnTo>
                  <a:lnTo>
                    <a:pt x="119" y="77"/>
                  </a:lnTo>
                  <a:lnTo>
                    <a:pt x="119" y="78"/>
                  </a:lnTo>
                  <a:close/>
                  <a:moveTo>
                    <a:pt x="109" y="78"/>
                  </a:moveTo>
                  <a:lnTo>
                    <a:pt x="110" y="78"/>
                  </a:lnTo>
                  <a:lnTo>
                    <a:pt x="111" y="78"/>
                  </a:lnTo>
                  <a:lnTo>
                    <a:pt x="112" y="79"/>
                  </a:lnTo>
                  <a:lnTo>
                    <a:pt x="113" y="80"/>
                  </a:lnTo>
                  <a:lnTo>
                    <a:pt x="115" y="80"/>
                  </a:lnTo>
                  <a:lnTo>
                    <a:pt x="115" y="82"/>
                  </a:lnTo>
                  <a:lnTo>
                    <a:pt x="115" y="83"/>
                  </a:lnTo>
                  <a:lnTo>
                    <a:pt x="113" y="83"/>
                  </a:lnTo>
                  <a:lnTo>
                    <a:pt x="112" y="82"/>
                  </a:lnTo>
                  <a:lnTo>
                    <a:pt x="111" y="82"/>
                  </a:lnTo>
                  <a:lnTo>
                    <a:pt x="110" y="82"/>
                  </a:lnTo>
                  <a:lnTo>
                    <a:pt x="110" y="80"/>
                  </a:lnTo>
                  <a:lnTo>
                    <a:pt x="109" y="80"/>
                  </a:lnTo>
                  <a:lnTo>
                    <a:pt x="108" y="82"/>
                  </a:lnTo>
                  <a:lnTo>
                    <a:pt x="106" y="82"/>
                  </a:lnTo>
                  <a:lnTo>
                    <a:pt x="106" y="80"/>
                  </a:lnTo>
                  <a:lnTo>
                    <a:pt x="105" y="80"/>
                  </a:lnTo>
                  <a:lnTo>
                    <a:pt x="105" y="79"/>
                  </a:lnTo>
                  <a:lnTo>
                    <a:pt x="106" y="79"/>
                  </a:lnTo>
                  <a:lnTo>
                    <a:pt x="106" y="78"/>
                  </a:lnTo>
                  <a:lnTo>
                    <a:pt x="106" y="77"/>
                  </a:lnTo>
                  <a:lnTo>
                    <a:pt x="106" y="76"/>
                  </a:lnTo>
                  <a:lnTo>
                    <a:pt x="108" y="76"/>
                  </a:lnTo>
                  <a:lnTo>
                    <a:pt x="108" y="77"/>
                  </a:lnTo>
                  <a:lnTo>
                    <a:pt x="109" y="77"/>
                  </a:lnTo>
                  <a:lnTo>
                    <a:pt x="108" y="77"/>
                  </a:lnTo>
                  <a:lnTo>
                    <a:pt x="108" y="78"/>
                  </a:lnTo>
                  <a:lnTo>
                    <a:pt x="109" y="78"/>
                  </a:lnTo>
                  <a:close/>
                  <a:moveTo>
                    <a:pt x="115" y="77"/>
                  </a:moveTo>
                  <a:lnTo>
                    <a:pt x="115" y="78"/>
                  </a:lnTo>
                  <a:lnTo>
                    <a:pt x="116" y="79"/>
                  </a:lnTo>
                  <a:lnTo>
                    <a:pt x="116" y="80"/>
                  </a:lnTo>
                  <a:lnTo>
                    <a:pt x="115" y="80"/>
                  </a:lnTo>
                  <a:lnTo>
                    <a:pt x="113" y="79"/>
                  </a:lnTo>
                  <a:lnTo>
                    <a:pt x="112" y="78"/>
                  </a:lnTo>
                  <a:lnTo>
                    <a:pt x="111" y="78"/>
                  </a:lnTo>
                  <a:lnTo>
                    <a:pt x="111" y="77"/>
                  </a:lnTo>
                  <a:lnTo>
                    <a:pt x="110" y="77"/>
                  </a:lnTo>
                  <a:lnTo>
                    <a:pt x="109" y="78"/>
                  </a:lnTo>
                  <a:lnTo>
                    <a:pt x="109" y="77"/>
                  </a:lnTo>
                  <a:lnTo>
                    <a:pt x="109" y="76"/>
                  </a:lnTo>
                  <a:lnTo>
                    <a:pt x="110" y="76"/>
                  </a:lnTo>
                  <a:lnTo>
                    <a:pt x="111" y="76"/>
                  </a:lnTo>
                  <a:lnTo>
                    <a:pt x="112" y="76"/>
                  </a:lnTo>
                  <a:lnTo>
                    <a:pt x="113" y="77"/>
                  </a:lnTo>
                  <a:lnTo>
                    <a:pt x="115" y="77"/>
                  </a:lnTo>
                  <a:close/>
                  <a:moveTo>
                    <a:pt x="130" y="76"/>
                  </a:moveTo>
                  <a:lnTo>
                    <a:pt x="130" y="77"/>
                  </a:lnTo>
                  <a:lnTo>
                    <a:pt x="128" y="77"/>
                  </a:lnTo>
                  <a:lnTo>
                    <a:pt x="130" y="77"/>
                  </a:lnTo>
                  <a:lnTo>
                    <a:pt x="128" y="77"/>
                  </a:lnTo>
                  <a:lnTo>
                    <a:pt x="128" y="78"/>
                  </a:lnTo>
                  <a:lnTo>
                    <a:pt x="127" y="78"/>
                  </a:lnTo>
                  <a:lnTo>
                    <a:pt x="126" y="77"/>
                  </a:lnTo>
                  <a:lnTo>
                    <a:pt x="126" y="76"/>
                  </a:lnTo>
                  <a:lnTo>
                    <a:pt x="126" y="77"/>
                  </a:lnTo>
                  <a:lnTo>
                    <a:pt x="127" y="77"/>
                  </a:lnTo>
                  <a:lnTo>
                    <a:pt x="127" y="76"/>
                  </a:lnTo>
                  <a:lnTo>
                    <a:pt x="126" y="76"/>
                  </a:lnTo>
                  <a:lnTo>
                    <a:pt x="127" y="76"/>
                  </a:lnTo>
                  <a:lnTo>
                    <a:pt x="127" y="75"/>
                  </a:lnTo>
                  <a:lnTo>
                    <a:pt x="128" y="75"/>
                  </a:lnTo>
                  <a:lnTo>
                    <a:pt x="128" y="76"/>
                  </a:lnTo>
                  <a:lnTo>
                    <a:pt x="128" y="75"/>
                  </a:lnTo>
                  <a:lnTo>
                    <a:pt x="130" y="75"/>
                  </a:lnTo>
                  <a:lnTo>
                    <a:pt x="130" y="76"/>
                  </a:lnTo>
                  <a:close/>
                  <a:moveTo>
                    <a:pt x="135" y="75"/>
                  </a:moveTo>
                  <a:lnTo>
                    <a:pt x="135" y="76"/>
                  </a:lnTo>
                  <a:lnTo>
                    <a:pt x="137" y="76"/>
                  </a:lnTo>
                  <a:lnTo>
                    <a:pt x="137" y="77"/>
                  </a:lnTo>
                  <a:lnTo>
                    <a:pt x="137" y="78"/>
                  </a:lnTo>
                  <a:lnTo>
                    <a:pt x="137" y="79"/>
                  </a:lnTo>
                  <a:lnTo>
                    <a:pt x="135" y="80"/>
                  </a:lnTo>
                  <a:lnTo>
                    <a:pt x="134" y="80"/>
                  </a:lnTo>
                  <a:lnTo>
                    <a:pt x="134" y="79"/>
                  </a:lnTo>
                  <a:lnTo>
                    <a:pt x="133" y="78"/>
                  </a:lnTo>
                  <a:lnTo>
                    <a:pt x="134" y="78"/>
                  </a:lnTo>
                  <a:lnTo>
                    <a:pt x="134" y="77"/>
                  </a:lnTo>
                  <a:lnTo>
                    <a:pt x="133" y="77"/>
                  </a:lnTo>
                  <a:lnTo>
                    <a:pt x="132" y="77"/>
                  </a:lnTo>
                  <a:lnTo>
                    <a:pt x="132" y="78"/>
                  </a:lnTo>
                  <a:lnTo>
                    <a:pt x="131" y="78"/>
                  </a:lnTo>
                  <a:lnTo>
                    <a:pt x="131" y="77"/>
                  </a:lnTo>
                  <a:lnTo>
                    <a:pt x="131" y="76"/>
                  </a:lnTo>
                  <a:lnTo>
                    <a:pt x="132" y="76"/>
                  </a:lnTo>
                  <a:lnTo>
                    <a:pt x="132" y="75"/>
                  </a:lnTo>
                  <a:lnTo>
                    <a:pt x="133" y="75"/>
                  </a:lnTo>
                  <a:lnTo>
                    <a:pt x="134" y="75"/>
                  </a:lnTo>
                  <a:lnTo>
                    <a:pt x="135" y="75"/>
                  </a:lnTo>
                  <a:close/>
                  <a:moveTo>
                    <a:pt x="439" y="73"/>
                  </a:moveTo>
                  <a:lnTo>
                    <a:pt x="439" y="72"/>
                  </a:lnTo>
                  <a:lnTo>
                    <a:pt x="440" y="72"/>
                  </a:lnTo>
                  <a:lnTo>
                    <a:pt x="439" y="73"/>
                  </a:lnTo>
                  <a:close/>
                  <a:moveTo>
                    <a:pt x="106" y="78"/>
                  </a:moveTo>
                  <a:lnTo>
                    <a:pt x="105" y="78"/>
                  </a:lnTo>
                  <a:lnTo>
                    <a:pt x="105" y="79"/>
                  </a:lnTo>
                  <a:lnTo>
                    <a:pt x="104" y="78"/>
                  </a:lnTo>
                  <a:lnTo>
                    <a:pt x="103" y="77"/>
                  </a:lnTo>
                  <a:lnTo>
                    <a:pt x="103" y="76"/>
                  </a:lnTo>
                  <a:lnTo>
                    <a:pt x="103" y="75"/>
                  </a:lnTo>
                  <a:lnTo>
                    <a:pt x="103" y="73"/>
                  </a:lnTo>
                  <a:lnTo>
                    <a:pt x="103" y="72"/>
                  </a:lnTo>
                  <a:lnTo>
                    <a:pt x="103" y="71"/>
                  </a:lnTo>
                  <a:lnTo>
                    <a:pt x="104" y="71"/>
                  </a:lnTo>
                  <a:lnTo>
                    <a:pt x="104" y="72"/>
                  </a:lnTo>
                  <a:lnTo>
                    <a:pt x="105" y="72"/>
                  </a:lnTo>
                  <a:lnTo>
                    <a:pt x="106" y="73"/>
                  </a:lnTo>
                  <a:lnTo>
                    <a:pt x="106" y="75"/>
                  </a:lnTo>
                  <a:lnTo>
                    <a:pt x="106" y="76"/>
                  </a:lnTo>
                  <a:lnTo>
                    <a:pt x="106" y="77"/>
                  </a:lnTo>
                  <a:lnTo>
                    <a:pt x="106" y="78"/>
                  </a:lnTo>
                  <a:close/>
                  <a:moveTo>
                    <a:pt x="35" y="70"/>
                  </a:moveTo>
                  <a:lnTo>
                    <a:pt x="37" y="70"/>
                  </a:lnTo>
                  <a:lnTo>
                    <a:pt x="37" y="71"/>
                  </a:lnTo>
                  <a:lnTo>
                    <a:pt x="38" y="71"/>
                  </a:lnTo>
                  <a:lnTo>
                    <a:pt x="38" y="72"/>
                  </a:lnTo>
                  <a:lnTo>
                    <a:pt x="39" y="73"/>
                  </a:lnTo>
                  <a:lnTo>
                    <a:pt x="40" y="75"/>
                  </a:lnTo>
                  <a:lnTo>
                    <a:pt x="40" y="76"/>
                  </a:lnTo>
                  <a:lnTo>
                    <a:pt x="41" y="76"/>
                  </a:lnTo>
                  <a:lnTo>
                    <a:pt x="41" y="77"/>
                  </a:lnTo>
                  <a:lnTo>
                    <a:pt x="42" y="77"/>
                  </a:lnTo>
                  <a:lnTo>
                    <a:pt x="42" y="78"/>
                  </a:lnTo>
                  <a:lnTo>
                    <a:pt x="44" y="78"/>
                  </a:lnTo>
                  <a:lnTo>
                    <a:pt x="42" y="78"/>
                  </a:lnTo>
                  <a:lnTo>
                    <a:pt x="42" y="79"/>
                  </a:lnTo>
                  <a:lnTo>
                    <a:pt x="42" y="80"/>
                  </a:lnTo>
                  <a:lnTo>
                    <a:pt x="42" y="82"/>
                  </a:lnTo>
                  <a:lnTo>
                    <a:pt x="42" y="83"/>
                  </a:lnTo>
                  <a:lnTo>
                    <a:pt x="42" y="84"/>
                  </a:lnTo>
                  <a:lnTo>
                    <a:pt x="41" y="85"/>
                  </a:lnTo>
                  <a:lnTo>
                    <a:pt x="41" y="84"/>
                  </a:lnTo>
                  <a:lnTo>
                    <a:pt x="40" y="85"/>
                  </a:lnTo>
                  <a:lnTo>
                    <a:pt x="40" y="84"/>
                  </a:lnTo>
                  <a:lnTo>
                    <a:pt x="40" y="85"/>
                  </a:lnTo>
                  <a:lnTo>
                    <a:pt x="40" y="84"/>
                  </a:lnTo>
                  <a:lnTo>
                    <a:pt x="39" y="84"/>
                  </a:lnTo>
                  <a:lnTo>
                    <a:pt x="40" y="84"/>
                  </a:lnTo>
                  <a:lnTo>
                    <a:pt x="39" y="83"/>
                  </a:lnTo>
                  <a:lnTo>
                    <a:pt x="39" y="82"/>
                  </a:lnTo>
                  <a:lnTo>
                    <a:pt x="39" y="80"/>
                  </a:lnTo>
                  <a:lnTo>
                    <a:pt x="38" y="80"/>
                  </a:lnTo>
                  <a:lnTo>
                    <a:pt x="37" y="79"/>
                  </a:lnTo>
                  <a:lnTo>
                    <a:pt x="37" y="78"/>
                  </a:lnTo>
                  <a:lnTo>
                    <a:pt x="35" y="79"/>
                  </a:lnTo>
                  <a:lnTo>
                    <a:pt x="35" y="78"/>
                  </a:lnTo>
                  <a:lnTo>
                    <a:pt x="35" y="77"/>
                  </a:lnTo>
                  <a:lnTo>
                    <a:pt x="34" y="76"/>
                  </a:lnTo>
                  <a:lnTo>
                    <a:pt x="34" y="75"/>
                  </a:lnTo>
                  <a:lnTo>
                    <a:pt x="33" y="75"/>
                  </a:lnTo>
                  <a:lnTo>
                    <a:pt x="33" y="73"/>
                  </a:lnTo>
                  <a:lnTo>
                    <a:pt x="32" y="73"/>
                  </a:lnTo>
                  <a:lnTo>
                    <a:pt x="32" y="72"/>
                  </a:lnTo>
                  <a:lnTo>
                    <a:pt x="32" y="71"/>
                  </a:lnTo>
                  <a:lnTo>
                    <a:pt x="31" y="71"/>
                  </a:lnTo>
                  <a:lnTo>
                    <a:pt x="32" y="71"/>
                  </a:lnTo>
                  <a:lnTo>
                    <a:pt x="33" y="71"/>
                  </a:lnTo>
                  <a:lnTo>
                    <a:pt x="34" y="71"/>
                  </a:lnTo>
                  <a:lnTo>
                    <a:pt x="34" y="70"/>
                  </a:lnTo>
                  <a:lnTo>
                    <a:pt x="34" y="69"/>
                  </a:lnTo>
                  <a:lnTo>
                    <a:pt x="35" y="70"/>
                  </a:lnTo>
                  <a:close/>
                  <a:moveTo>
                    <a:pt x="423" y="71"/>
                  </a:moveTo>
                  <a:lnTo>
                    <a:pt x="424" y="71"/>
                  </a:lnTo>
                  <a:lnTo>
                    <a:pt x="424" y="69"/>
                  </a:lnTo>
                  <a:lnTo>
                    <a:pt x="424" y="70"/>
                  </a:lnTo>
                  <a:lnTo>
                    <a:pt x="424" y="71"/>
                  </a:lnTo>
                  <a:lnTo>
                    <a:pt x="423" y="71"/>
                  </a:lnTo>
                  <a:close/>
                  <a:moveTo>
                    <a:pt x="103" y="69"/>
                  </a:moveTo>
                  <a:lnTo>
                    <a:pt x="104" y="69"/>
                  </a:lnTo>
                  <a:lnTo>
                    <a:pt x="105" y="69"/>
                  </a:lnTo>
                  <a:lnTo>
                    <a:pt x="106" y="70"/>
                  </a:lnTo>
                  <a:lnTo>
                    <a:pt x="106" y="71"/>
                  </a:lnTo>
                  <a:lnTo>
                    <a:pt x="106" y="72"/>
                  </a:lnTo>
                  <a:lnTo>
                    <a:pt x="106" y="73"/>
                  </a:lnTo>
                  <a:lnTo>
                    <a:pt x="105" y="73"/>
                  </a:lnTo>
                  <a:lnTo>
                    <a:pt x="105" y="72"/>
                  </a:lnTo>
                  <a:lnTo>
                    <a:pt x="104" y="71"/>
                  </a:lnTo>
                  <a:lnTo>
                    <a:pt x="102" y="71"/>
                  </a:lnTo>
                  <a:lnTo>
                    <a:pt x="101" y="70"/>
                  </a:lnTo>
                  <a:lnTo>
                    <a:pt x="99" y="69"/>
                  </a:lnTo>
                  <a:lnTo>
                    <a:pt x="99" y="68"/>
                  </a:lnTo>
                  <a:lnTo>
                    <a:pt x="101" y="68"/>
                  </a:lnTo>
                  <a:lnTo>
                    <a:pt x="102" y="69"/>
                  </a:lnTo>
                  <a:lnTo>
                    <a:pt x="103" y="69"/>
                  </a:lnTo>
                  <a:close/>
                  <a:moveTo>
                    <a:pt x="51" y="68"/>
                  </a:moveTo>
                  <a:lnTo>
                    <a:pt x="52" y="68"/>
                  </a:lnTo>
                  <a:lnTo>
                    <a:pt x="51" y="68"/>
                  </a:lnTo>
                  <a:lnTo>
                    <a:pt x="49" y="68"/>
                  </a:lnTo>
                  <a:lnTo>
                    <a:pt x="49" y="66"/>
                  </a:lnTo>
                  <a:lnTo>
                    <a:pt x="51" y="66"/>
                  </a:lnTo>
                  <a:lnTo>
                    <a:pt x="51" y="68"/>
                  </a:lnTo>
                  <a:close/>
                  <a:moveTo>
                    <a:pt x="421" y="68"/>
                  </a:moveTo>
                  <a:lnTo>
                    <a:pt x="422" y="68"/>
                  </a:lnTo>
                  <a:lnTo>
                    <a:pt x="423" y="68"/>
                  </a:lnTo>
                  <a:lnTo>
                    <a:pt x="423" y="69"/>
                  </a:lnTo>
                  <a:lnTo>
                    <a:pt x="424" y="70"/>
                  </a:lnTo>
                  <a:lnTo>
                    <a:pt x="423" y="71"/>
                  </a:lnTo>
                  <a:lnTo>
                    <a:pt x="422" y="71"/>
                  </a:lnTo>
                  <a:lnTo>
                    <a:pt x="422" y="72"/>
                  </a:lnTo>
                  <a:lnTo>
                    <a:pt x="421" y="75"/>
                  </a:lnTo>
                  <a:lnTo>
                    <a:pt x="421" y="77"/>
                  </a:lnTo>
                  <a:lnTo>
                    <a:pt x="419" y="77"/>
                  </a:lnTo>
                  <a:lnTo>
                    <a:pt x="419" y="78"/>
                  </a:lnTo>
                  <a:lnTo>
                    <a:pt x="418" y="78"/>
                  </a:lnTo>
                  <a:lnTo>
                    <a:pt x="418" y="79"/>
                  </a:lnTo>
                  <a:lnTo>
                    <a:pt x="417" y="79"/>
                  </a:lnTo>
                  <a:lnTo>
                    <a:pt x="416" y="80"/>
                  </a:lnTo>
                  <a:lnTo>
                    <a:pt x="416" y="82"/>
                  </a:lnTo>
                  <a:lnTo>
                    <a:pt x="416" y="83"/>
                  </a:lnTo>
                  <a:lnTo>
                    <a:pt x="415" y="83"/>
                  </a:lnTo>
                  <a:lnTo>
                    <a:pt x="415" y="84"/>
                  </a:lnTo>
                  <a:lnTo>
                    <a:pt x="414" y="84"/>
                  </a:lnTo>
                  <a:lnTo>
                    <a:pt x="414" y="85"/>
                  </a:lnTo>
                  <a:lnTo>
                    <a:pt x="414" y="86"/>
                  </a:lnTo>
                  <a:lnTo>
                    <a:pt x="412" y="86"/>
                  </a:lnTo>
                  <a:lnTo>
                    <a:pt x="411" y="87"/>
                  </a:lnTo>
                  <a:lnTo>
                    <a:pt x="409" y="87"/>
                  </a:lnTo>
                  <a:lnTo>
                    <a:pt x="408" y="87"/>
                  </a:lnTo>
                  <a:lnTo>
                    <a:pt x="408" y="89"/>
                  </a:lnTo>
                  <a:lnTo>
                    <a:pt x="407" y="87"/>
                  </a:lnTo>
                  <a:lnTo>
                    <a:pt x="407" y="89"/>
                  </a:lnTo>
                  <a:lnTo>
                    <a:pt x="405" y="89"/>
                  </a:lnTo>
                  <a:lnTo>
                    <a:pt x="404" y="89"/>
                  </a:lnTo>
                  <a:lnTo>
                    <a:pt x="403" y="89"/>
                  </a:lnTo>
                  <a:lnTo>
                    <a:pt x="402" y="89"/>
                  </a:lnTo>
                  <a:lnTo>
                    <a:pt x="402" y="90"/>
                  </a:lnTo>
                  <a:lnTo>
                    <a:pt x="401" y="90"/>
                  </a:lnTo>
                  <a:lnTo>
                    <a:pt x="401" y="89"/>
                  </a:lnTo>
                  <a:lnTo>
                    <a:pt x="400" y="89"/>
                  </a:lnTo>
                  <a:lnTo>
                    <a:pt x="398" y="89"/>
                  </a:lnTo>
                  <a:lnTo>
                    <a:pt x="396" y="89"/>
                  </a:lnTo>
                  <a:lnTo>
                    <a:pt x="395" y="87"/>
                  </a:lnTo>
                  <a:lnTo>
                    <a:pt x="395" y="86"/>
                  </a:lnTo>
                  <a:lnTo>
                    <a:pt x="394" y="86"/>
                  </a:lnTo>
                  <a:lnTo>
                    <a:pt x="394" y="85"/>
                  </a:lnTo>
                  <a:lnTo>
                    <a:pt x="394" y="86"/>
                  </a:lnTo>
                  <a:lnTo>
                    <a:pt x="393" y="86"/>
                  </a:lnTo>
                  <a:lnTo>
                    <a:pt x="390" y="86"/>
                  </a:lnTo>
                  <a:lnTo>
                    <a:pt x="389" y="86"/>
                  </a:lnTo>
                  <a:lnTo>
                    <a:pt x="388" y="86"/>
                  </a:lnTo>
                  <a:lnTo>
                    <a:pt x="388" y="85"/>
                  </a:lnTo>
                  <a:lnTo>
                    <a:pt x="388" y="86"/>
                  </a:lnTo>
                  <a:lnTo>
                    <a:pt x="387" y="86"/>
                  </a:lnTo>
                  <a:lnTo>
                    <a:pt x="383" y="86"/>
                  </a:lnTo>
                  <a:lnTo>
                    <a:pt x="382" y="86"/>
                  </a:lnTo>
                  <a:lnTo>
                    <a:pt x="381" y="86"/>
                  </a:lnTo>
                  <a:lnTo>
                    <a:pt x="380" y="86"/>
                  </a:lnTo>
                  <a:lnTo>
                    <a:pt x="379" y="86"/>
                  </a:lnTo>
                  <a:lnTo>
                    <a:pt x="378" y="86"/>
                  </a:lnTo>
                  <a:lnTo>
                    <a:pt x="376" y="86"/>
                  </a:lnTo>
                  <a:lnTo>
                    <a:pt x="376" y="87"/>
                  </a:lnTo>
                  <a:lnTo>
                    <a:pt x="375" y="87"/>
                  </a:lnTo>
                  <a:lnTo>
                    <a:pt x="375" y="86"/>
                  </a:lnTo>
                  <a:lnTo>
                    <a:pt x="375" y="85"/>
                  </a:lnTo>
                  <a:lnTo>
                    <a:pt x="374" y="85"/>
                  </a:lnTo>
                  <a:lnTo>
                    <a:pt x="373" y="85"/>
                  </a:lnTo>
                  <a:lnTo>
                    <a:pt x="372" y="85"/>
                  </a:lnTo>
                  <a:lnTo>
                    <a:pt x="372" y="86"/>
                  </a:lnTo>
                  <a:lnTo>
                    <a:pt x="371" y="86"/>
                  </a:lnTo>
                  <a:lnTo>
                    <a:pt x="369" y="86"/>
                  </a:lnTo>
                  <a:lnTo>
                    <a:pt x="368" y="86"/>
                  </a:lnTo>
                  <a:lnTo>
                    <a:pt x="367" y="86"/>
                  </a:lnTo>
                  <a:lnTo>
                    <a:pt x="366" y="87"/>
                  </a:lnTo>
                  <a:lnTo>
                    <a:pt x="365" y="86"/>
                  </a:lnTo>
                  <a:lnTo>
                    <a:pt x="364" y="86"/>
                  </a:lnTo>
                  <a:lnTo>
                    <a:pt x="364" y="87"/>
                  </a:lnTo>
                  <a:lnTo>
                    <a:pt x="362" y="87"/>
                  </a:lnTo>
                  <a:lnTo>
                    <a:pt x="362" y="86"/>
                  </a:lnTo>
                  <a:lnTo>
                    <a:pt x="361" y="86"/>
                  </a:lnTo>
                  <a:lnTo>
                    <a:pt x="360" y="85"/>
                  </a:lnTo>
                  <a:lnTo>
                    <a:pt x="358" y="85"/>
                  </a:lnTo>
                  <a:lnTo>
                    <a:pt x="357" y="86"/>
                  </a:lnTo>
                  <a:lnTo>
                    <a:pt x="355" y="86"/>
                  </a:lnTo>
                  <a:lnTo>
                    <a:pt x="355" y="87"/>
                  </a:lnTo>
                  <a:lnTo>
                    <a:pt x="354" y="87"/>
                  </a:lnTo>
                  <a:lnTo>
                    <a:pt x="354" y="89"/>
                  </a:lnTo>
                  <a:lnTo>
                    <a:pt x="353" y="90"/>
                  </a:lnTo>
                  <a:lnTo>
                    <a:pt x="353" y="91"/>
                  </a:lnTo>
                  <a:lnTo>
                    <a:pt x="352" y="91"/>
                  </a:lnTo>
                  <a:lnTo>
                    <a:pt x="352" y="92"/>
                  </a:lnTo>
                  <a:lnTo>
                    <a:pt x="352" y="93"/>
                  </a:lnTo>
                  <a:lnTo>
                    <a:pt x="352" y="94"/>
                  </a:lnTo>
                  <a:lnTo>
                    <a:pt x="351" y="94"/>
                  </a:lnTo>
                  <a:lnTo>
                    <a:pt x="351" y="96"/>
                  </a:lnTo>
                  <a:lnTo>
                    <a:pt x="351" y="97"/>
                  </a:lnTo>
                  <a:lnTo>
                    <a:pt x="351" y="98"/>
                  </a:lnTo>
                  <a:lnTo>
                    <a:pt x="351" y="99"/>
                  </a:lnTo>
                  <a:lnTo>
                    <a:pt x="351" y="100"/>
                  </a:lnTo>
                  <a:lnTo>
                    <a:pt x="352" y="100"/>
                  </a:lnTo>
                  <a:lnTo>
                    <a:pt x="352" y="101"/>
                  </a:lnTo>
                  <a:lnTo>
                    <a:pt x="352" y="104"/>
                  </a:lnTo>
                  <a:lnTo>
                    <a:pt x="354" y="107"/>
                  </a:lnTo>
                  <a:lnTo>
                    <a:pt x="354" y="108"/>
                  </a:lnTo>
                  <a:lnTo>
                    <a:pt x="355" y="108"/>
                  </a:lnTo>
                  <a:lnTo>
                    <a:pt x="357" y="108"/>
                  </a:lnTo>
                  <a:lnTo>
                    <a:pt x="358" y="110"/>
                  </a:lnTo>
                  <a:lnTo>
                    <a:pt x="359" y="111"/>
                  </a:lnTo>
                  <a:lnTo>
                    <a:pt x="359" y="112"/>
                  </a:lnTo>
                  <a:lnTo>
                    <a:pt x="359" y="113"/>
                  </a:lnTo>
                  <a:lnTo>
                    <a:pt x="359" y="114"/>
                  </a:lnTo>
                  <a:lnTo>
                    <a:pt x="360" y="115"/>
                  </a:lnTo>
                  <a:lnTo>
                    <a:pt x="361" y="115"/>
                  </a:lnTo>
                  <a:lnTo>
                    <a:pt x="362" y="115"/>
                  </a:lnTo>
                  <a:lnTo>
                    <a:pt x="364" y="115"/>
                  </a:lnTo>
                  <a:lnTo>
                    <a:pt x="365" y="115"/>
                  </a:lnTo>
                  <a:lnTo>
                    <a:pt x="365" y="117"/>
                  </a:lnTo>
                  <a:lnTo>
                    <a:pt x="366" y="117"/>
                  </a:lnTo>
                  <a:lnTo>
                    <a:pt x="366" y="115"/>
                  </a:lnTo>
                  <a:lnTo>
                    <a:pt x="367" y="114"/>
                  </a:lnTo>
                  <a:lnTo>
                    <a:pt x="367" y="113"/>
                  </a:lnTo>
                  <a:lnTo>
                    <a:pt x="368" y="112"/>
                  </a:lnTo>
                  <a:lnTo>
                    <a:pt x="368" y="111"/>
                  </a:lnTo>
                  <a:lnTo>
                    <a:pt x="369" y="111"/>
                  </a:lnTo>
                  <a:lnTo>
                    <a:pt x="369" y="110"/>
                  </a:lnTo>
                  <a:lnTo>
                    <a:pt x="371" y="108"/>
                  </a:lnTo>
                  <a:lnTo>
                    <a:pt x="372" y="107"/>
                  </a:lnTo>
                  <a:lnTo>
                    <a:pt x="373" y="107"/>
                  </a:lnTo>
                  <a:lnTo>
                    <a:pt x="373" y="106"/>
                  </a:lnTo>
                  <a:lnTo>
                    <a:pt x="374" y="106"/>
                  </a:lnTo>
                  <a:lnTo>
                    <a:pt x="374" y="107"/>
                  </a:lnTo>
                  <a:lnTo>
                    <a:pt x="374" y="108"/>
                  </a:lnTo>
                  <a:lnTo>
                    <a:pt x="376" y="108"/>
                  </a:lnTo>
                  <a:lnTo>
                    <a:pt x="378" y="108"/>
                  </a:lnTo>
                  <a:lnTo>
                    <a:pt x="379" y="108"/>
                  </a:lnTo>
                  <a:lnTo>
                    <a:pt x="380" y="108"/>
                  </a:lnTo>
                  <a:lnTo>
                    <a:pt x="381" y="107"/>
                  </a:lnTo>
                  <a:lnTo>
                    <a:pt x="381" y="106"/>
                  </a:lnTo>
                  <a:lnTo>
                    <a:pt x="384" y="106"/>
                  </a:lnTo>
                  <a:lnTo>
                    <a:pt x="386" y="106"/>
                  </a:lnTo>
                  <a:lnTo>
                    <a:pt x="387" y="106"/>
                  </a:lnTo>
                  <a:lnTo>
                    <a:pt x="388" y="106"/>
                  </a:lnTo>
                  <a:lnTo>
                    <a:pt x="389" y="106"/>
                  </a:lnTo>
                  <a:lnTo>
                    <a:pt x="391" y="106"/>
                  </a:lnTo>
                  <a:lnTo>
                    <a:pt x="391" y="105"/>
                  </a:lnTo>
                  <a:lnTo>
                    <a:pt x="390" y="105"/>
                  </a:lnTo>
                  <a:lnTo>
                    <a:pt x="389" y="105"/>
                  </a:lnTo>
                  <a:lnTo>
                    <a:pt x="389" y="104"/>
                  </a:lnTo>
                  <a:lnTo>
                    <a:pt x="390" y="104"/>
                  </a:lnTo>
                  <a:lnTo>
                    <a:pt x="391" y="104"/>
                  </a:lnTo>
                  <a:lnTo>
                    <a:pt x="393" y="103"/>
                  </a:lnTo>
                  <a:lnTo>
                    <a:pt x="393" y="104"/>
                  </a:lnTo>
                  <a:lnTo>
                    <a:pt x="393" y="103"/>
                  </a:lnTo>
                  <a:lnTo>
                    <a:pt x="394" y="103"/>
                  </a:lnTo>
                  <a:lnTo>
                    <a:pt x="396" y="103"/>
                  </a:lnTo>
                  <a:lnTo>
                    <a:pt x="397" y="104"/>
                  </a:lnTo>
                  <a:lnTo>
                    <a:pt x="398" y="104"/>
                  </a:lnTo>
                  <a:lnTo>
                    <a:pt x="398" y="105"/>
                  </a:lnTo>
                  <a:lnTo>
                    <a:pt x="398" y="106"/>
                  </a:lnTo>
                  <a:lnTo>
                    <a:pt x="398" y="107"/>
                  </a:lnTo>
                  <a:lnTo>
                    <a:pt x="398" y="110"/>
                  </a:lnTo>
                  <a:lnTo>
                    <a:pt x="397" y="110"/>
                  </a:lnTo>
                  <a:lnTo>
                    <a:pt x="397" y="111"/>
                  </a:lnTo>
                  <a:lnTo>
                    <a:pt x="396" y="111"/>
                  </a:lnTo>
                  <a:lnTo>
                    <a:pt x="396" y="110"/>
                  </a:lnTo>
                  <a:lnTo>
                    <a:pt x="395" y="110"/>
                  </a:lnTo>
                  <a:lnTo>
                    <a:pt x="395" y="108"/>
                  </a:lnTo>
                  <a:lnTo>
                    <a:pt x="395" y="107"/>
                  </a:lnTo>
                  <a:lnTo>
                    <a:pt x="394" y="107"/>
                  </a:lnTo>
                  <a:lnTo>
                    <a:pt x="393" y="107"/>
                  </a:lnTo>
                  <a:lnTo>
                    <a:pt x="391" y="108"/>
                  </a:lnTo>
                  <a:lnTo>
                    <a:pt x="390" y="108"/>
                  </a:lnTo>
                  <a:lnTo>
                    <a:pt x="389" y="110"/>
                  </a:lnTo>
                  <a:lnTo>
                    <a:pt x="389" y="111"/>
                  </a:lnTo>
                  <a:lnTo>
                    <a:pt x="388" y="111"/>
                  </a:lnTo>
                  <a:lnTo>
                    <a:pt x="388" y="112"/>
                  </a:lnTo>
                  <a:lnTo>
                    <a:pt x="388" y="113"/>
                  </a:lnTo>
                  <a:lnTo>
                    <a:pt x="387" y="113"/>
                  </a:lnTo>
                  <a:lnTo>
                    <a:pt x="386" y="114"/>
                  </a:lnTo>
                  <a:lnTo>
                    <a:pt x="386" y="115"/>
                  </a:lnTo>
                  <a:lnTo>
                    <a:pt x="384" y="117"/>
                  </a:lnTo>
                  <a:lnTo>
                    <a:pt x="383" y="117"/>
                  </a:lnTo>
                  <a:lnTo>
                    <a:pt x="383" y="118"/>
                  </a:lnTo>
                  <a:lnTo>
                    <a:pt x="382" y="118"/>
                  </a:lnTo>
                  <a:lnTo>
                    <a:pt x="382" y="119"/>
                  </a:lnTo>
                  <a:lnTo>
                    <a:pt x="381" y="119"/>
                  </a:lnTo>
                  <a:lnTo>
                    <a:pt x="380" y="119"/>
                  </a:lnTo>
                  <a:lnTo>
                    <a:pt x="379" y="119"/>
                  </a:lnTo>
                  <a:lnTo>
                    <a:pt x="379" y="120"/>
                  </a:lnTo>
                  <a:lnTo>
                    <a:pt x="378" y="120"/>
                  </a:lnTo>
                  <a:lnTo>
                    <a:pt x="376" y="120"/>
                  </a:lnTo>
                  <a:lnTo>
                    <a:pt x="376" y="121"/>
                  </a:lnTo>
                  <a:lnTo>
                    <a:pt x="375" y="121"/>
                  </a:lnTo>
                  <a:lnTo>
                    <a:pt x="375" y="122"/>
                  </a:lnTo>
                  <a:lnTo>
                    <a:pt x="375" y="124"/>
                  </a:lnTo>
                  <a:lnTo>
                    <a:pt x="374" y="124"/>
                  </a:lnTo>
                  <a:lnTo>
                    <a:pt x="373" y="125"/>
                  </a:lnTo>
                  <a:lnTo>
                    <a:pt x="372" y="125"/>
                  </a:lnTo>
                  <a:lnTo>
                    <a:pt x="372" y="124"/>
                  </a:lnTo>
                  <a:lnTo>
                    <a:pt x="371" y="124"/>
                  </a:lnTo>
                  <a:lnTo>
                    <a:pt x="371" y="122"/>
                  </a:lnTo>
                  <a:lnTo>
                    <a:pt x="369" y="122"/>
                  </a:lnTo>
                  <a:lnTo>
                    <a:pt x="369" y="121"/>
                  </a:lnTo>
                  <a:lnTo>
                    <a:pt x="368" y="122"/>
                  </a:lnTo>
                  <a:lnTo>
                    <a:pt x="369" y="122"/>
                  </a:lnTo>
                  <a:lnTo>
                    <a:pt x="369" y="124"/>
                  </a:lnTo>
                  <a:lnTo>
                    <a:pt x="369" y="125"/>
                  </a:lnTo>
                  <a:lnTo>
                    <a:pt x="369" y="124"/>
                  </a:lnTo>
                  <a:lnTo>
                    <a:pt x="371" y="124"/>
                  </a:lnTo>
                  <a:lnTo>
                    <a:pt x="371" y="125"/>
                  </a:lnTo>
                  <a:lnTo>
                    <a:pt x="371" y="126"/>
                  </a:lnTo>
                  <a:lnTo>
                    <a:pt x="372" y="126"/>
                  </a:lnTo>
                  <a:lnTo>
                    <a:pt x="372" y="127"/>
                  </a:lnTo>
                  <a:lnTo>
                    <a:pt x="372" y="128"/>
                  </a:lnTo>
                  <a:lnTo>
                    <a:pt x="373" y="128"/>
                  </a:lnTo>
                  <a:lnTo>
                    <a:pt x="374" y="128"/>
                  </a:lnTo>
                  <a:lnTo>
                    <a:pt x="375" y="129"/>
                  </a:lnTo>
                  <a:lnTo>
                    <a:pt x="376" y="131"/>
                  </a:lnTo>
                  <a:lnTo>
                    <a:pt x="376" y="132"/>
                  </a:lnTo>
                  <a:lnTo>
                    <a:pt x="378" y="133"/>
                  </a:lnTo>
                  <a:lnTo>
                    <a:pt x="378" y="134"/>
                  </a:lnTo>
                  <a:lnTo>
                    <a:pt x="379" y="135"/>
                  </a:lnTo>
                  <a:lnTo>
                    <a:pt x="379" y="136"/>
                  </a:lnTo>
                  <a:lnTo>
                    <a:pt x="379" y="138"/>
                  </a:lnTo>
                  <a:lnTo>
                    <a:pt x="380" y="138"/>
                  </a:lnTo>
                  <a:lnTo>
                    <a:pt x="381" y="139"/>
                  </a:lnTo>
                  <a:lnTo>
                    <a:pt x="382" y="140"/>
                  </a:lnTo>
                  <a:lnTo>
                    <a:pt x="382" y="141"/>
                  </a:lnTo>
                  <a:lnTo>
                    <a:pt x="381" y="141"/>
                  </a:lnTo>
                  <a:lnTo>
                    <a:pt x="382" y="142"/>
                  </a:lnTo>
                  <a:lnTo>
                    <a:pt x="383" y="143"/>
                  </a:lnTo>
                  <a:lnTo>
                    <a:pt x="384" y="143"/>
                  </a:lnTo>
                  <a:lnTo>
                    <a:pt x="384" y="145"/>
                  </a:lnTo>
                  <a:lnTo>
                    <a:pt x="383" y="145"/>
                  </a:lnTo>
                  <a:lnTo>
                    <a:pt x="382" y="145"/>
                  </a:lnTo>
                  <a:lnTo>
                    <a:pt x="382" y="146"/>
                  </a:lnTo>
                  <a:lnTo>
                    <a:pt x="382" y="147"/>
                  </a:lnTo>
                  <a:lnTo>
                    <a:pt x="383" y="147"/>
                  </a:lnTo>
                  <a:lnTo>
                    <a:pt x="383" y="148"/>
                  </a:lnTo>
                  <a:lnTo>
                    <a:pt x="382" y="148"/>
                  </a:lnTo>
                  <a:lnTo>
                    <a:pt x="382" y="147"/>
                  </a:lnTo>
                  <a:lnTo>
                    <a:pt x="381" y="147"/>
                  </a:lnTo>
                  <a:lnTo>
                    <a:pt x="381" y="148"/>
                  </a:lnTo>
                  <a:lnTo>
                    <a:pt x="382" y="148"/>
                  </a:lnTo>
                  <a:lnTo>
                    <a:pt x="381" y="148"/>
                  </a:lnTo>
                  <a:lnTo>
                    <a:pt x="381" y="149"/>
                  </a:lnTo>
                  <a:lnTo>
                    <a:pt x="380" y="150"/>
                  </a:lnTo>
                  <a:lnTo>
                    <a:pt x="381" y="152"/>
                  </a:lnTo>
                  <a:lnTo>
                    <a:pt x="382" y="152"/>
                  </a:lnTo>
                  <a:lnTo>
                    <a:pt x="382" y="153"/>
                  </a:lnTo>
                  <a:lnTo>
                    <a:pt x="383" y="153"/>
                  </a:lnTo>
                  <a:lnTo>
                    <a:pt x="383" y="154"/>
                  </a:lnTo>
                  <a:lnTo>
                    <a:pt x="384" y="155"/>
                  </a:lnTo>
                  <a:lnTo>
                    <a:pt x="386" y="155"/>
                  </a:lnTo>
                  <a:lnTo>
                    <a:pt x="387" y="155"/>
                  </a:lnTo>
                  <a:lnTo>
                    <a:pt x="387" y="156"/>
                  </a:lnTo>
                  <a:lnTo>
                    <a:pt x="386" y="156"/>
                  </a:lnTo>
                  <a:lnTo>
                    <a:pt x="384" y="156"/>
                  </a:lnTo>
                  <a:lnTo>
                    <a:pt x="386" y="156"/>
                  </a:lnTo>
                  <a:lnTo>
                    <a:pt x="386" y="157"/>
                  </a:lnTo>
                  <a:lnTo>
                    <a:pt x="387" y="157"/>
                  </a:lnTo>
                  <a:lnTo>
                    <a:pt x="387" y="159"/>
                  </a:lnTo>
                  <a:lnTo>
                    <a:pt x="387" y="160"/>
                  </a:lnTo>
                  <a:lnTo>
                    <a:pt x="387" y="159"/>
                  </a:lnTo>
                  <a:lnTo>
                    <a:pt x="388" y="159"/>
                  </a:lnTo>
                  <a:lnTo>
                    <a:pt x="389" y="159"/>
                  </a:lnTo>
                  <a:lnTo>
                    <a:pt x="388" y="159"/>
                  </a:lnTo>
                  <a:lnTo>
                    <a:pt x="388" y="157"/>
                  </a:lnTo>
                  <a:lnTo>
                    <a:pt x="389" y="157"/>
                  </a:lnTo>
                  <a:lnTo>
                    <a:pt x="389" y="159"/>
                  </a:lnTo>
                  <a:lnTo>
                    <a:pt x="389" y="160"/>
                  </a:lnTo>
                  <a:lnTo>
                    <a:pt x="389" y="161"/>
                  </a:lnTo>
                  <a:lnTo>
                    <a:pt x="389" y="162"/>
                  </a:lnTo>
                  <a:lnTo>
                    <a:pt x="389" y="163"/>
                  </a:lnTo>
                  <a:lnTo>
                    <a:pt x="388" y="164"/>
                  </a:lnTo>
                  <a:lnTo>
                    <a:pt x="388" y="163"/>
                  </a:lnTo>
                  <a:lnTo>
                    <a:pt x="387" y="163"/>
                  </a:lnTo>
                  <a:lnTo>
                    <a:pt x="387" y="162"/>
                  </a:lnTo>
                  <a:lnTo>
                    <a:pt x="386" y="162"/>
                  </a:lnTo>
                  <a:lnTo>
                    <a:pt x="387" y="162"/>
                  </a:lnTo>
                  <a:lnTo>
                    <a:pt x="387" y="163"/>
                  </a:lnTo>
                  <a:lnTo>
                    <a:pt x="388" y="163"/>
                  </a:lnTo>
                  <a:lnTo>
                    <a:pt x="388" y="164"/>
                  </a:lnTo>
                  <a:lnTo>
                    <a:pt x="387" y="164"/>
                  </a:lnTo>
                  <a:lnTo>
                    <a:pt x="386" y="164"/>
                  </a:lnTo>
                  <a:lnTo>
                    <a:pt x="386" y="163"/>
                  </a:lnTo>
                  <a:lnTo>
                    <a:pt x="384" y="163"/>
                  </a:lnTo>
                  <a:lnTo>
                    <a:pt x="383" y="164"/>
                  </a:lnTo>
                  <a:lnTo>
                    <a:pt x="383" y="163"/>
                  </a:lnTo>
                  <a:lnTo>
                    <a:pt x="382" y="164"/>
                  </a:lnTo>
                  <a:lnTo>
                    <a:pt x="381" y="164"/>
                  </a:lnTo>
                  <a:lnTo>
                    <a:pt x="380" y="164"/>
                  </a:lnTo>
                  <a:lnTo>
                    <a:pt x="379" y="164"/>
                  </a:lnTo>
                  <a:lnTo>
                    <a:pt x="379" y="166"/>
                  </a:lnTo>
                  <a:lnTo>
                    <a:pt x="378" y="166"/>
                  </a:lnTo>
                  <a:lnTo>
                    <a:pt x="378" y="167"/>
                  </a:lnTo>
                  <a:lnTo>
                    <a:pt x="378" y="168"/>
                  </a:lnTo>
                  <a:lnTo>
                    <a:pt x="378" y="169"/>
                  </a:lnTo>
                  <a:lnTo>
                    <a:pt x="379" y="169"/>
                  </a:lnTo>
                  <a:lnTo>
                    <a:pt x="379" y="170"/>
                  </a:lnTo>
                  <a:lnTo>
                    <a:pt x="378" y="170"/>
                  </a:lnTo>
                  <a:lnTo>
                    <a:pt x="376" y="170"/>
                  </a:lnTo>
                  <a:lnTo>
                    <a:pt x="375" y="170"/>
                  </a:lnTo>
                  <a:lnTo>
                    <a:pt x="374" y="170"/>
                  </a:lnTo>
                  <a:lnTo>
                    <a:pt x="373" y="170"/>
                  </a:lnTo>
                  <a:lnTo>
                    <a:pt x="372" y="170"/>
                  </a:lnTo>
                  <a:lnTo>
                    <a:pt x="372" y="169"/>
                  </a:lnTo>
                  <a:lnTo>
                    <a:pt x="371" y="169"/>
                  </a:lnTo>
                  <a:lnTo>
                    <a:pt x="369" y="168"/>
                  </a:lnTo>
                  <a:lnTo>
                    <a:pt x="369" y="167"/>
                  </a:lnTo>
                  <a:lnTo>
                    <a:pt x="369" y="164"/>
                  </a:lnTo>
                  <a:lnTo>
                    <a:pt x="371" y="164"/>
                  </a:lnTo>
                  <a:lnTo>
                    <a:pt x="371" y="163"/>
                  </a:lnTo>
                  <a:lnTo>
                    <a:pt x="371" y="162"/>
                  </a:lnTo>
                  <a:lnTo>
                    <a:pt x="371" y="161"/>
                  </a:lnTo>
                  <a:lnTo>
                    <a:pt x="372" y="161"/>
                  </a:lnTo>
                  <a:lnTo>
                    <a:pt x="372" y="160"/>
                  </a:lnTo>
                  <a:lnTo>
                    <a:pt x="372" y="159"/>
                  </a:lnTo>
                  <a:lnTo>
                    <a:pt x="372" y="157"/>
                  </a:lnTo>
                  <a:lnTo>
                    <a:pt x="371" y="157"/>
                  </a:lnTo>
                  <a:lnTo>
                    <a:pt x="369" y="157"/>
                  </a:lnTo>
                  <a:lnTo>
                    <a:pt x="368" y="156"/>
                  </a:lnTo>
                  <a:lnTo>
                    <a:pt x="368" y="155"/>
                  </a:lnTo>
                  <a:lnTo>
                    <a:pt x="367" y="155"/>
                  </a:lnTo>
                  <a:lnTo>
                    <a:pt x="367" y="154"/>
                  </a:lnTo>
                  <a:lnTo>
                    <a:pt x="366" y="154"/>
                  </a:lnTo>
                  <a:lnTo>
                    <a:pt x="365" y="153"/>
                  </a:lnTo>
                  <a:lnTo>
                    <a:pt x="362" y="149"/>
                  </a:lnTo>
                  <a:lnTo>
                    <a:pt x="361" y="149"/>
                  </a:lnTo>
                  <a:lnTo>
                    <a:pt x="361" y="148"/>
                  </a:lnTo>
                  <a:lnTo>
                    <a:pt x="362" y="148"/>
                  </a:lnTo>
                  <a:lnTo>
                    <a:pt x="362" y="147"/>
                  </a:lnTo>
                  <a:lnTo>
                    <a:pt x="364" y="146"/>
                  </a:lnTo>
                  <a:lnTo>
                    <a:pt x="364" y="145"/>
                  </a:lnTo>
                  <a:lnTo>
                    <a:pt x="365" y="145"/>
                  </a:lnTo>
                  <a:lnTo>
                    <a:pt x="365" y="143"/>
                  </a:lnTo>
                  <a:lnTo>
                    <a:pt x="365" y="142"/>
                  </a:lnTo>
                  <a:lnTo>
                    <a:pt x="365" y="141"/>
                  </a:lnTo>
                  <a:lnTo>
                    <a:pt x="365" y="140"/>
                  </a:lnTo>
                  <a:lnTo>
                    <a:pt x="365" y="139"/>
                  </a:lnTo>
                  <a:lnTo>
                    <a:pt x="364" y="139"/>
                  </a:lnTo>
                  <a:lnTo>
                    <a:pt x="364" y="138"/>
                  </a:lnTo>
                  <a:lnTo>
                    <a:pt x="365" y="138"/>
                  </a:lnTo>
                  <a:lnTo>
                    <a:pt x="365" y="136"/>
                  </a:lnTo>
                  <a:lnTo>
                    <a:pt x="364" y="135"/>
                  </a:lnTo>
                  <a:lnTo>
                    <a:pt x="362" y="135"/>
                  </a:lnTo>
                  <a:lnTo>
                    <a:pt x="361" y="135"/>
                  </a:lnTo>
                  <a:lnTo>
                    <a:pt x="360" y="135"/>
                  </a:lnTo>
                  <a:lnTo>
                    <a:pt x="359" y="136"/>
                  </a:lnTo>
                  <a:lnTo>
                    <a:pt x="358" y="136"/>
                  </a:lnTo>
                  <a:lnTo>
                    <a:pt x="358" y="138"/>
                  </a:lnTo>
                  <a:lnTo>
                    <a:pt x="354" y="140"/>
                  </a:lnTo>
                  <a:lnTo>
                    <a:pt x="353" y="140"/>
                  </a:lnTo>
                  <a:lnTo>
                    <a:pt x="353" y="141"/>
                  </a:lnTo>
                  <a:lnTo>
                    <a:pt x="353" y="142"/>
                  </a:lnTo>
                  <a:lnTo>
                    <a:pt x="354" y="142"/>
                  </a:lnTo>
                  <a:lnTo>
                    <a:pt x="354" y="143"/>
                  </a:lnTo>
                  <a:lnTo>
                    <a:pt x="353" y="143"/>
                  </a:lnTo>
                  <a:lnTo>
                    <a:pt x="354" y="143"/>
                  </a:lnTo>
                  <a:lnTo>
                    <a:pt x="354" y="145"/>
                  </a:lnTo>
                  <a:lnTo>
                    <a:pt x="355" y="145"/>
                  </a:lnTo>
                  <a:lnTo>
                    <a:pt x="355" y="146"/>
                  </a:lnTo>
                  <a:lnTo>
                    <a:pt x="355" y="147"/>
                  </a:lnTo>
                  <a:lnTo>
                    <a:pt x="355" y="148"/>
                  </a:lnTo>
                  <a:lnTo>
                    <a:pt x="355" y="149"/>
                  </a:lnTo>
                  <a:lnTo>
                    <a:pt x="355" y="150"/>
                  </a:lnTo>
                  <a:lnTo>
                    <a:pt x="355" y="152"/>
                  </a:lnTo>
                  <a:lnTo>
                    <a:pt x="355" y="153"/>
                  </a:lnTo>
                  <a:lnTo>
                    <a:pt x="354" y="154"/>
                  </a:lnTo>
                  <a:lnTo>
                    <a:pt x="354" y="155"/>
                  </a:lnTo>
                  <a:lnTo>
                    <a:pt x="354" y="156"/>
                  </a:lnTo>
                  <a:lnTo>
                    <a:pt x="354" y="159"/>
                  </a:lnTo>
                  <a:lnTo>
                    <a:pt x="354" y="160"/>
                  </a:lnTo>
                  <a:lnTo>
                    <a:pt x="354" y="161"/>
                  </a:lnTo>
                  <a:lnTo>
                    <a:pt x="354" y="162"/>
                  </a:lnTo>
                  <a:lnTo>
                    <a:pt x="354" y="163"/>
                  </a:lnTo>
                  <a:lnTo>
                    <a:pt x="354" y="164"/>
                  </a:lnTo>
                  <a:lnTo>
                    <a:pt x="354" y="166"/>
                  </a:lnTo>
                  <a:lnTo>
                    <a:pt x="354" y="167"/>
                  </a:lnTo>
                  <a:lnTo>
                    <a:pt x="355" y="167"/>
                  </a:lnTo>
                  <a:lnTo>
                    <a:pt x="355" y="168"/>
                  </a:lnTo>
                  <a:lnTo>
                    <a:pt x="354" y="168"/>
                  </a:lnTo>
                  <a:lnTo>
                    <a:pt x="354" y="169"/>
                  </a:lnTo>
                  <a:lnTo>
                    <a:pt x="354" y="170"/>
                  </a:lnTo>
                  <a:lnTo>
                    <a:pt x="353" y="170"/>
                  </a:lnTo>
                  <a:lnTo>
                    <a:pt x="353" y="173"/>
                  </a:lnTo>
                  <a:lnTo>
                    <a:pt x="352" y="175"/>
                  </a:lnTo>
                  <a:lnTo>
                    <a:pt x="353" y="176"/>
                  </a:lnTo>
                  <a:lnTo>
                    <a:pt x="353" y="177"/>
                  </a:lnTo>
                  <a:lnTo>
                    <a:pt x="353" y="178"/>
                  </a:lnTo>
                  <a:lnTo>
                    <a:pt x="354" y="181"/>
                  </a:lnTo>
                  <a:lnTo>
                    <a:pt x="354" y="182"/>
                  </a:lnTo>
                  <a:lnTo>
                    <a:pt x="354" y="183"/>
                  </a:lnTo>
                  <a:lnTo>
                    <a:pt x="353" y="182"/>
                  </a:lnTo>
                  <a:lnTo>
                    <a:pt x="353" y="181"/>
                  </a:lnTo>
                  <a:lnTo>
                    <a:pt x="352" y="181"/>
                  </a:lnTo>
                  <a:lnTo>
                    <a:pt x="352" y="182"/>
                  </a:lnTo>
                  <a:lnTo>
                    <a:pt x="351" y="182"/>
                  </a:lnTo>
                  <a:lnTo>
                    <a:pt x="350" y="182"/>
                  </a:lnTo>
                  <a:lnTo>
                    <a:pt x="348" y="182"/>
                  </a:lnTo>
                  <a:lnTo>
                    <a:pt x="347" y="182"/>
                  </a:lnTo>
                  <a:lnTo>
                    <a:pt x="346" y="182"/>
                  </a:lnTo>
                  <a:lnTo>
                    <a:pt x="346" y="183"/>
                  </a:lnTo>
                  <a:lnTo>
                    <a:pt x="345" y="183"/>
                  </a:lnTo>
                  <a:lnTo>
                    <a:pt x="345" y="184"/>
                  </a:lnTo>
                  <a:lnTo>
                    <a:pt x="344" y="184"/>
                  </a:lnTo>
                  <a:lnTo>
                    <a:pt x="343" y="183"/>
                  </a:lnTo>
                  <a:lnTo>
                    <a:pt x="343" y="182"/>
                  </a:lnTo>
                  <a:lnTo>
                    <a:pt x="343" y="183"/>
                  </a:lnTo>
                  <a:lnTo>
                    <a:pt x="341" y="183"/>
                  </a:lnTo>
                  <a:lnTo>
                    <a:pt x="341" y="182"/>
                  </a:lnTo>
                  <a:lnTo>
                    <a:pt x="340" y="182"/>
                  </a:lnTo>
                  <a:lnTo>
                    <a:pt x="340" y="181"/>
                  </a:lnTo>
                  <a:lnTo>
                    <a:pt x="339" y="180"/>
                  </a:lnTo>
                  <a:lnTo>
                    <a:pt x="339" y="178"/>
                  </a:lnTo>
                  <a:lnTo>
                    <a:pt x="339" y="177"/>
                  </a:lnTo>
                  <a:lnTo>
                    <a:pt x="339" y="176"/>
                  </a:lnTo>
                  <a:lnTo>
                    <a:pt x="340" y="175"/>
                  </a:lnTo>
                  <a:lnTo>
                    <a:pt x="340" y="174"/>
                  </a:lnTo>
                  <a:lnTo>
                    <a:pt x="341" y="174"/>
                  </a:lnTo>
                  <a:lnTo>
                    <a:pt x="341" y="173"/>
                  </a:lnTo>
                  <a:lnTo>
                    <a:pt x="341" y="171"/>
                  </a:lnTo>
                  <a:lnTo>
                    <a:pt x="341" y="169"/>
                  </a:lnTo>
                  <a:lnTo>
                    <a:pt x="341" y="168"/>
                  </a:lnTo>
                  <a:lnTo>
                    <a:pt x="343" y="168"/>
                  </a:lnTo>
                  <a:lnTo>
                    <a:pt x="343" y="167"/>
                  </a:lnTo>
                  <a:lnTo>
                    <a:pt x="343" y="166"/>
                  </a:lnTo>
                  <a:lnTo>
                    <a:pt x="344" y="163"/>
                  </a:lnTo>
                  <a:lnTo>
                    <a:pt x="344" y="162"/>
                  </a:lnTo>
                  <a:lnTo>
                    <a:pt x="344" y="161"/>
                  </a:lnTo>
                  <a:lnTo>
                    <a:pt x="344" y="160"/>
                  </a:lnTo>
                  <a:lnTo>
                    <a:pt x="344" y="159"/>
                  </a:lnTo>
                  <a:lnTo>
                    <a:pt x="344" y="157"/>
                  </a:lnTo>
                  <a:lnTo>
                    <a:pt x="345" y="156"/>
                  </a:lnTo>
                  <a:lnTo>
                    <a:pt x="344" y="156"/>
                  </a:lnTo>
                  <a:lnTo>
                    <a:pt x="344" y="157"/>
                  </a:lnTo>
                  <a:lnTo>
                    <a:pt x="344" y="156"/>
                  </a:lnTo>
                  <a:lnTo>
                    <a:pt x="343" y="154"/>
                  </a:lnTo>
                  <a:lnTo>
                    <a:pt x="343" y="153"/>
                  </a:lnTo>
                  <a:lnTo>
                    <a:pt x="341" y="153"/>
                  </a:lnTo>
                  <a:lnTo>
                    <a:pt x="343" y="152"/>
                  </a:lnTo>
                  <a:lnTo>
                    <a:pt x="343" y="150"/>
                  </a:lnTo>
                  <a:lnTo>
                    <a:pt x="343" y="149"/>
                  </a:lnTo>
                  <a:lnTo>
                    <a:pt x="343" y="148"/>
                  </a:lnTo>
                  <a:lnTo>
                    <a:pt x="341" y="149"/>
                  </a:lnTo>
                  <a:lnTo>
                    <a:pt x="341" y="148"/>
                  </a:lnTo>
                  <a:lnTo>
                    <a:pt x="340" y="148"/>
                  </a:lnTo>
                  <a:lnTo>
                    <a:pt x="339" y="148"/>
                  </a:lnTo>
                  <a:lnTo>
                    <a:pt x="339" y="149"/>
                  </a:lnTo>
                  <a:lnTo>
                    <a:pt x="338" y="149"/>
                  </a:lnTo>
                  <a:lnTo>
                    <a:pt x="337" y="149"/>
                  </a:lnTo>
                  <a:lnTo>
                    <a:pt x="336" y="149"/>
                  </a:lnTo>
                  <a:lnTo>
                    <a:pt x="336" y="150"/>
                  </a:lnTo>
                  <a:lnTo>
                    <a:pt x="336" y="149"/>
                  </a:lnTo>
                  <a:lnTo>
                    <a:pt x="334" y="150"/>
                  </a:lnTo>
                  <a:lnTo>
                    <a:pt x="334" y="149"/>
                  </a:lnTo>
                  <a:lnTo>
                    <a:pt x="334" y="148"/>
                  </a:lnTo>
                  <a:lnTo>
                    <a:pt x="333" y="148"/>
                  </a:lnTo>
                  <a:lnTo>
                    <a:pt x="333" y="147"/>
                  </a:lnTo>
                  <a:lnTo>
                    <a:pt x="333" y="146"/>
                  </a:lnTo>
                  <a:lnTo>
                    <a:pt x="333" y="145"/>
                  </a:lnTo>
                  <a:lnTo>
                    <a:pt x="333" y="143"/>
                  </a:lnTo>
                  <a:lnTo>
                    <a:pt x="332" y="142"/>
                  </a:lnTo>
                  <a:lnTo>
                    <a:pt x="333" y="142"/>
                  </a:lnTo>
                  <a:lnTo>
                    <a:pt x="334" y="142"/>
                  </a:lnTo>
                  <a:lnTo>
                    <a:pt x="334" y="141"/>
                  </a:lnTo>
                  <a:lnTo>
                    <a:pt x="334" y="140"/>
                  </a:lnTo>
                  <a:lnTo>
                    <a:pt x="334" y="139"/>
                  </a:lnTo>
                  <a:lnTo>
                    <a:pt x="333" y="139"/>
                  </a:lnTo>
                  <a:lnTo>
                    <a:pt x="333" y="138"/>
                  </a:lnTo>
                  <a:lnTo>
                    <a:pt x="332" y="138"/>
                  </a:lnTo>
                  <a:lnTo>
                    <a:pt x="333" y="138"/>
                  </a:lnTo>
                  <a:lnTo>
                    <a:pt x="333" y="136"/>
                  </a:lnTo>
                  <a:lnTo>
                    <a:pt x="333" y="135"/>
                  </a:lnTo>
                  <a:lnTo>
                    <a:pt x="334" y="135"/>
                  </a:lnTo>
                  <a:lnTo>
                    <a:pt x="336" y="135"/>
                  </a:lnTo>
                  <a:lnTo>
                    <a:pt x="337" y="134"/>
                  </a:lnTo>
                  <a:lnTo>
                    <a:pt x="337" y="133"/>
                  </a:lnTo>
                  <a:lnTo>
                    <a:pt x="338" y="133"/>
                  </a:lnTo>
                  <a:lnTo>
                    <a:pt x="338" y="132"/>
                  </a:lnTo>
                  <a:lnTo>
                    <a:pt x="338" y="131"/>
                  </a:lnTo>
                  <a:lnTo>
                    <a:pt x="338" y="129"/>
                  </a:lnTo>
                  <a:lnTo>
                    <a:pt x="338" y="128"/>
                  </a:lnTo>
                  <a:lnTo>
                    <a:pt x="339" y="128"/>
                  </a:lnTo>
                  <a:lnTo>
                    <a:pt x="339" y="127"/>
                  </a:lnTo>
                  <a:lnTo>
                    <a:pt x="339" y="126"/>
                  </a:lnTo>
                  <a:lnTo>
                    <a:pt x="340" y="125"/>
                  </a:lnTo>
                  <a:lnTo>
                    <a:pt x="341" y="125"/>
                  </a:lnTo>
                  <a:lnTo>
                    <a:pt x="341" y="122"/>
                  </a:lnTo>
                  <a:lnTo>
                    <a:pt x="340" y="120"/>
                  </a:lnTo>
                  <a:lnTo>
                    <a:pt x="341" y="119"/>
                  </a:lnTo>
                  <a:lnTo>
                    <a:pt x="341" y="118"/>
                  </a:lnTo>
                  <a:lnTo>
                    <a:pt x="340" y="118"/>
                  </a:lnTo>
                  <a:lnTo>
                    <a:pt x="340" y="117"/>
                  </a:lnTo>
                  <a:lnTo>
                    <a:pt x="340" y="115"/>
                  </a:lnTo>
                  <a:lnTo>
                    <a:pt x="341" y="115"/>
                  </a:lnTo>
                  <a:lnTo>
                    <a:pt x="341" y="114"/>
                  </a:lnTo>
                  <a:lnTo>
                    <a:pt x="341" y="113"/>
                  </a:lnTo>
                  <a:lnTo>
                    <a:pt x="341" y="112"/>
                  </a:lnTo>
                  <a:lnTo>
                    <a:pt x="343" y="112"/>
                  </a:lnTo>
                  <a:lnTo>
                    <a:pt x="343" y="111"/>
                  </a:lnTo>
                  <a:lnTo>
                    <a:pt x="344" y="110"/>
                  </a:lnTo>
                  <a:lnTo>
                    <a:pt x="344" y="108"/>
                  </a:lnTo>
                  <a:lnTo>
                    <a:pt x="344" y="107"/>
                  </a:lnTo>
                  <a:lnTo>
                    <a:pt x="345" y="107"/>
                  </a:lnTo>
                  <a:lnTo>
                    <a:pt x="345" y="106"/>
                  </a:lnTo>
                  <a:lnTo>
                    <a:pt x="346" y="106"/>
                  </a:lnTo>
                  <a:lnTo>
                    <a:pt x="346" y="105"/>
                  </a:lnTo>
                  <a:lnTo>
                    <a:pt x="346" y="104"/>
                  </a:lnTo>
                  <a:lnTo>
                    <a:pt x="347" y="104"/>
                  </a:lnTo>
                  <a:lnTo>
                    <a:pt x="347" y="105"/>
                  </a:lnTo>
                  <a:lnTo>
                    <a:pt x="347" y="106"/>
                  </a:lnTo>
                  <a:lnTo>
                    <a:pt x="348" y="107"/>
                  </a:lnTo>
                  <a:lnTo>
                    <a:pt x="348" y="106"/>
                  </a:lnTo>
                  <a:lnTo>
                    <a:pt x="348" y="105"/>
                  </a:lnTo>
                  <a:lnTo>
                    <a:pt x="348" y="104"/>
                  </a:lnTo>
                  <a:lnTo>
                    <a:pt x="347" y="104"/>
                  </a:lnTo>
                  <a:lnTo>
                    <a:pt x="347" y="103"/>
                  </a:lnTo>
                  <a:lnTo>
                    <a:pt x="347" y="101"/>
                  </a:lnTo>
                  <a:lnTo>
                    <a:pt x="347" y="98"/>
                  </a:lnTo>
                  <a:lnTo>
                    <a:pt x="347" y="97"/>
                  </a:lnTo>
                  <a:lnTo>
                    <a:pt x="348" y="97"/>
                  </a:lnTo>
                  <a:lnTo>
                    <a:pt x="348" y="96"/>
                  </a:lnTo>
                  <a:lnTo>
                    <a:pt x="347" y="96"/>
                  </a:lnTo>
                  <a:lnTo>
                    <a:pt x="346" y="96"/>
                  </a:lnTo>
                  <a:lnTo>
                    <a:pt x="346" y="94"/>
                  </a:lnTo>
                  <a:lnTo>
                    <a:pt x="346" y="93"/>
                  </a:lnTo>
                  <a:lnTo>
                    <a:pt x="347" y="93"/>
                  </a:lnTo>
                  <a:lnTo>
                    <a:pt x="347" y="94"/>
                  </a:lnTo>
                  <a:lnTo>
                    <a:pt x="348" y="96"/>
                  </a:lnTo>
                  <a:lnTo>
                    <a:pt x="348" y="94"/>
                  </a:lnTo>
                  <a:lnTo>
                    <a:pt x="350" y="93"/>
                  </a:lnTo>
                  <a:lnTo>
                    <a:pt x="350" y="92"/>
                  </a:lnTo>
                  <a:lnTo>
                    <a:pt x="348" y="92"/>
                  </a:lnTo>
                  <a:lnTo>
                    <a:pt x="348" y="91"/>
                  </a:lnTo>
                  <a:lnTo>
                    <a:pt x="347" y="91"/>
                  </a:lnTo>
                  <a:lnTo>
                    <a:pt x="347" y="90"/>
                  </a:lnTo>
                  <a:lnTo>
                    <a:pt x="348" y="90"/>
                  </a:lnTo>
                  <a:lnTo>
                    <a:pt x="348" y="89"/>
                  </a:lnTo>
                  <a:lnTo>
                    <a:pt x="348" y="87"/>
                  </a:lnTo>
                  <a:lnTo>
                    <a:pt x="350" y="87"/>
                  </a:lnTo>
                  <a:lnTo>
                    <a:pt x="350" y="86"/>
                  </a:lnTo>
                  <a:lnTo>
                    <a:pt x="351" y="86"/>
                  </a:lnTo>
                  <a:lnTo>
                    <a:pt x="351" y="85"/>
                  </a:lnTo>
                  <a:lnTo>
                    <a:pt x="352" y="85"/>
                  </a:lnTo>
                  <a:lnTo>
                    <a:pt x="351" y="84"/>
                  </a:lnTo>
                  <a:lnTo>
                    <a:pt x="351" y="83"/>
                  </a:lnTo>
                  <a:lnTo>
                    <a:pt x="352" y="82"/>
                  </a:lnTo>
                  <a:lnTo>
                    <a:pt x="353" y="82"/>
                  </a:lnTo>
                  <a:lnTo>
                    <a:pt x="354" y="80"/>
                  </a:lnTo>
                  <a:lnTo>
                    <a:pt x="354" y="79"/>
                  </a:lnTo>
                  <a:lnTo>
                    <a:pt x="354" y="78"/>
                  </a:lnTo>
                  <a:lnTo>
                    <a:pt x="355" y="78"/>
                  </a:lnTo>
                  <a:lnTo>
                    <a:pt x="355" y="79"/>
                  </a:lnTo>
                  <a:lnTo>
                    <a:pt x="355" y="80"/>
                  </a:lnTo>
                  <a:lnTo>
                    <a:pt x="357" y="80"/>
                  </a:lnTo>
                  <a:lnTo>
                    <a:pt x="358" y="82"/>
                  </a:lnTo>
                  <a:lnTo>
                    <a:pt x="358" y="80"/>
                  </a:lnTo>
                  <a:lnTo>
                    <a:pt x="358" y="82"/>
                  </a:lnTo>
                  <a:lnTo>
                    <a:pt x="359" y="82"/>
                  </a:lnTo>
                  <a:lnTo>
                    <a:pt x="359" y="80"/>
                  </a:lnTo>
                  <a:lnTo>
                    <a:pt x="359" y="79"/>
                  </a:lnTo>
                  <a:lnTo>
                    <a:pt x="360" y="78"/>
                  </a:lnTo>
                  <a:lnTo>
                    <a:pt x="361" y="78"/>
                  </a:lnTo>
                  <a:lnTo>
                    <a:pt x="361" y="77"/>
                  </a:lnTo>
                  <a:lnTo>
                    <a:pt x="362" y="77"/>
                  </a:lnTo>
                  <a:lnTo>
                    <a:pt x="361" y="76"/>
                  </a:lnTo>
                  <a:lnTo>
                    <a:pt x="362" y="76"/>
                  </a:lnTo>
                  <a:lnTo>
                    <a:pt x="362" y="75"/>
                  </a:lnTo>
                  <a:lnTo>
                    <a:pt x="362" y="73"/>
                  </a:lnTo>
                  <a:lnTo>
                    <a:pt x="362" y="72"/>
                  </a:lnTo>
                  <a:lnTo>
                    <a:pt x="364" y="72"/>
                  </a:lnTo>
                  <a:lnTo>
                    <a:pt x="364" y="73"/>
                  </a:lnTo>
                  <a:lnTo>
                    <a:pt x="364" y="72"/>
                  </a:lnTo>
                  <a:lnTo>
                    <a:pt x="366" y="72"/>
                  </a:lnTo>
                  <a:lnTo>
                    <a:pt x="366" y="73"/>
                  </a:lnTo>
                  <a:lnTo>
                    <a:pt x="367" y="73"/>
                  </a:lnTo>
                  <a:lnTo>
                    <a:pt x="368" y="75"/>
                  </a:lnTo>
                  <a:lnTo>
                    <a:pt x="369" y="73"/>
                  </a:lnTo>
                  <a:lnTo>
                    <a:pt x="371" y="73"/>
                  </a:lnTo>
                  <a:lnTo>
                    <a:pt x="372" y="73"/>
                  </a:lnTo>
                  <a:lnTo>
                    <a:pt x="371" y="73"/>
                  </a:lnTo>
                  <a:lnTo>
                    <a:pt x="371" y="75"/>
                  </a:lnTo>
                  <a:lnTo>
                    <a:pt x="371" y="76"/>
                  </a:lnTo>
                  <a:lnTo>
                    <a:pt x="372" y="76"/>
                  </a:lnTo>
                  <a:lnTo>
                    <a:pt x="372" y="77"/>
                  </a:lnTo>
                  <a:lnTo>
                    <a:pt x="373" y="77"/>
                  </a:lnTo>
                  <a:lnTo>
                    <a:pt x="378" y="76"/>
                  </a:lnTo>
                  <a:lnTo>
                    <a:pt x="378" y="77"/>
                  </a:lnTo>
                  <a:lnTo>
                    <a:pt x="379" y="77"/>
                  </a:lnTo>
                  <a:lnTo>
                    <a:pt x="380" y="77"/>
                  </a:lnTo>
                  <a:lnTo>
                    <a:pt x="381" y="77"/>
                  </a:lnTo>
                  <a:lnTo>
                    <a:pt x="382" y="78"/>
                  </a:lnTo>
                  <a:lnTo>
                    <a:pt x="383" y="78"/>
                  </a:lnTo>
                  <a:lnTo>
                    <a:pt x="383" y="77"/>
                  </a:lnTo>
                  <a:lnTo>
                    <a:pt x="383" y="78"/>
                  </a:lnTo>
                  <a:lnTo>
                    <a:pt x="384" y="78"/>
                  </a:lnTo>
                  <a:lnTo>
                    <a:pt x="384" y="77"/>
                  </a:lnTo>
                  <a:lnTo>
                    <a:pt x="384" y="78"/>
                  </a:lnTo>
                  <a:lnTo>
                    <a:pt x="386" y="78"/>
                  </a:lnTo>
                  <a:lnTo>
                    <a:pt x="387" y="78"/>
                  </a:lnTo>
                  <a:lnTo>
                    <a:pt x="388" y="78"/>
                  </a:lnTo>
                  <a:lnTo>
                    <a:pt x="388" y="79"/>
                  </a:lnTo>
                  <a:lnTo>
                    <a:pt x="389" y="79"/>
                  </a:lnTo>
                  <a:lnTo>
                    <a:pt x="389" y="80"/>
                  </a:lnTo>
                  <a:lnTo>
                    <a:pt x="390" y="80"/>
                  </a:lnTo>
                  <a:lnTo>
                    <a:pt x="391" y="80"/>
                  </a:lnTo>
                  <a:lnTo>
                    <a:pt x="391" y="79"/>
                  </a:lnTo>
                  <a:lnTo>
                    <a:pt x="391" y="78"/>
                  </a:lnTo>
                  <a:lnTo>
                    <a:pt x="393" y="78"/>
                  </a:lnTo>
                  <a:lnTo>
                    <a:pt x="394" y="79"/>
                  </a:lnTo>
                  <a:lnTo>
                    <a:pt x="395" y="79"/>
                  </a:lnTo>
                  <a:lnTo>
                    <a:pt x="395" y="78"/>
                  </a:lnTo>
                  <a:lnTo>
                    <a:pt x="396" y="78"/>
                  </a:lnTo>
                  <a:lnTo>
                    <a:pt x="396" y="79"/>
                  </a:lnTo>
                  <a:lnTo>
                    <a:pt x="397" y="79"/>
                  </a:lnTo>
                  <a:lnTo>
                    <a:pt x="398" y="79"/>
                  </a:lnTo>
                  <a:lnTo>
                    <a:pt x="400" y="79"/>
                  </a:lnTo>
                  <a:lnTo>
                    <a:pt x="400" y="80"/>
                  </a:lnTo>
                  <a:lnTo>
                    <a:pt x="401" y="80"/>
                  </a:lnTo>
                  <a:lnTo>
                    <a:pt x="401" y="79"/>
                  </a:lnTo>
                  <a:lnTo>
                    <a:pt x="402" y="80"/>
                  </a:lnTo>
                  <a:lnTo>
                    <a:pt x="404" y="80"/>
                  </a:lnTo>
                  <a:lnTo>
                    <a:pt x="405" y="80"/>
                  </a:lnTo>
                  <a:lnTo>
                    <a:pt x="407" y="79"/>
                  </a:lnTo>
                  <a:lnTo>
                    <a:pt x="408" y="79"/>
                  </a:lnTo>
                  <a:lnTo>
                    <a:pt x="409" y="79"/>
                  </a:lnTo>
                  <a:lnTo>
                    <a:pt x="409" y="78"/>
                  </a:lnTo>
                  <a:lnTo>
                    <a:pt x="410" y="78"/>
                  </a:lnTo>
                  <a:lnTo>
                    <a:pt x="411" y="77"/>
                  </a:lnTo>
                  <a:lnTo>
                    <a:pt x="411" y="76"/>
                  </a:lnTo>
                  <a:lnTo>
                    <a:pt x="411" y="75"/>
                  </a:lnTo>
                  <a:lnTo>
                    <a:pt x="412" y="75"/>
                  </a:lnTo>
                  <a:lnTo>
                    <a:pt x="414" y="75"/>
                  </a:lnTo>
                  <a:lnTo>
                    <a:pt x="415" y="75"/>
                  </a:lnTo>
                  <a:lnTo>
                    <a:pt x="415" y="73"/>
                  </a:lnTo>
                  <a:lnTo>
                    <a:pt x="414" y="73"/>
                  </a:lnTo>
                  <a:lnTo>
                    <a:pt x="414" y="72"/>
                  </a:lnTo>
                  <a:lnTo>
                    <a:pt x="415" y="71"/>
                  </a:lnTo>
                  <a:lnTo>
                    <a:pt x="416" y="71"/>
                  </a:lnTo>
                  <a:lnTo>
                    <a:pt x="417" y="71"/>
                  </a:lnTo>
                  <a:lnTo>
                    <a:pt x="418" y="71"/>
                  </a:lnTo>
                  <a:lnTo>
                    <a:pt x="418" y="70"/>
                  </a:lnTo>
                  <a:lnTo>
                    <a:pt x="418" y="69"/>
                  </a:lnTo>
                  <a:lnTo>
                    <a:pt x="419" y="68"/>
                  </a:lnTo>
                  <a:lnTo>
                    <a:pt x="419" y="66"/>
                  </a:lnTo>
                  <a:lnTo>
                    <a:pt x="421" y="66"/>
                  </a:lnTo>
                  <a:lnTo>
                    <a:pt x="421" y="68"/>
                  </a:lnTo>
                  <a:close/>
                  <a:moveTo>
                    <a:pt x="422" y="66"/>
                  </a:moveTo>
                  <a:lnTo>
                    <a:pt x="422" y="65"/>
                  </a:lnTo>
                  <a:lnTo>
                    <a:pt x="423" y="65"/>
                  </a:lnTo>
                  <a:lnTo>
                    <a:pt x="423" y="66"/>
                  </a:lnTo>
                  <a:lnTo>
                    <a:pt x="422" y="66"/>
                  </a:lnTo>
                  <a:close/>
                  <a:moveTo>
                    <a:pt x="32" y="61"/>
                  </a:moveTo>
                  <a:lnTo>
                    <a:pt x="32" y="62"/>
                  </a:lnTo>
                  <a:lnTo>
                    <a:pt x="31" y="62"/>
                  </a:lnTo>
                  <a:lnTo>
                    <a:pt x="31" y="61"/>
                  </a:lnTo>
                  <a:lnTo>
                    <a:pt x="32" y="61"/>
                  </a:lnTo>
                  <a:close/>
                  <a:moveTo>
                    <a:pt x="96" y="61"/>
                  </a:moveTo>
                  <a:lnTo>
                    <a:pt x="96" y="62"/>
                  </a:lnTo>
                  <a:lnTo>
                    <a:pt x="96" y="63"/>
                  </a:lnTo>
                  <a:lnTo>
                    <a:pt x="96" y="64"/>
                  </a:lnTo>
                  <a:lnTo>
                    <a:pt x="96" y="65"/>
                  </a:lnTo>
                  <a:lnTo>
                    <a:pt x="95" y="66"/>
                  </a:lnTo>
                  <a:lnTo>
                    <a:pt x="94" y="66"/>
                  </a:lnTo>
                  <a:lnTo>
                    <a:pt x="92" y="66"/>
                  </a:lnTo>
                  <a:lnTo>
                    <a:pt x="92" y="65"/>
                  </a:lnTo>
                  <a:lnTo>
                    <a:pt x="91" y="65"/>
                  </a:lnTo>
                  <a:lnTo>
                    <a:pt x="91" y="64"/>
                  </a:lnTo>
                  <a:lnTo>
                    <a:pt x="91" y="63"/>
                  </a:lnTo>
                  <a:lnTo>
                    <a:pt x="91" y="62"/>
                  </a:lnTo>
                  <a:lnTo>
                    <a:pt x="91" y="61"/>
                  </a:lnTo>
                  <a:lnTo>
                    <a:pt x="92" y="61"/>
                  </a:lnTo>
                  <a:lnTo>
                    <a:pt x="94" y="61"/>
                  </a:lnTo>
                  <a:lnTo>
                    <a:pt x="95" y="59"/>
                  </a:lnTo>
                  <a:lnTo>
                    <a:pt x="95" y="61"/>
                  </a:lnTo>
                  <a:lnTo>
                    <a:pt x="96" y="61"/>
                  </a:lnTo>
                  <a:close/>
                  <a:moveTo>
                    <a:pt x="25" y="61"/>
                  </a:moveTo>
                  <a:lnTo>
                    <a:pt x="24" y="61"/>
                  </a:lnTo>
                  <a:lnTo>
                    <a:pt x="24" y="59"/>
                  </a:lnTo>
                  <a:lnTo>
                    <a:pt x="25" y="59"/>
                  </a:lnTo>
                  <a:lnTo>
                    <a:pt x="25" y="61"/>
                  </a:lnTo>
                  <a:close/>
                  <a:moveTo>
                    <a:pt x="425" y="61"/>
                  </a:moveTo>
                  <a:lnTo>
                    <a:pt x="425" y="59"/>
                  </a:lnTo>
                  <a:lnTo>
                    <a:pt x="425" y="61"/>
                  </a:lnTo>
                  <a:lnTo>
                    <a:pt x="425" y="59"/>
                  </a:lnTo>
                  <a:lnTo>
                    <a:pt x="425" y="61"/>
                  </a:lnTo>
                  <a:close/>
                  <a:moveTo>
                    <a:pt x="462" y="59"/>
                  </a:moveTo>
                  <a:lnTo>
                    <a:pt x="462" y="61"/>
                  </a:lnTo>
                  <a:lnTo>
                    <a:pt x="461" y="61"/>
                  </a:lnTo>
                  <a:lnTo>
                    <a:pt x="461" y="62"/>
                  </a:lnTo>
                  <a:lnTo>
                    <a:pt x="461" y="63"/>
                  </a:lnTo>
                  <a:lnTo>
                    <a:pt x="460" y="63"/>
                  </a:lnTo>
                  <a:lnTo>
                    <a:pt x="460" y="64"/>
                  </a:lnTo>
                  <a:lnTo>
                    <a:pt x="460" y="65"/>
                  </a:lnTo>
                  <a:lnTo>
                    <a:pt x="461" y="65"/>
                  </a:lnTo>
                  <a:lnTo>
                    <a:pt x="462" y="66"/>
                  </a:lnTo>
                  <a:lnTo>
                    <a:pt x="462" y="68"/>
                  </a:lnTo>
                  <a:lnTo>
                    <a:pt x="462" y="69"/>
                  </a:lnTo>
                  <a:lnTo>
                    <a:pt x="462" y="70"/>
                  </a:lnTo>
                  <a:lnTo>
                    <a:pt x="462" y="71"/>
                  </a:lnTo>
                  <a:lnTo>
                    <a:pt x="462" y="72"/>
                  </a:lnTo>
                  <a:lnTo>
                    <a:pt x="462" y="73"/>
                  </a:lnTo>
                  <a:lnTo>
                    <a:pt x="461" y="73"/>
                  </a:lnTo>
                  <a:lnTo>
                    <a:pt x="461" y="75"/>
                  </a:lnTo>
                  <a:lnTo>
                    <a:pt x="461" y="76"/>
                  </a:lnTo>
                  <a:lnTo>
                    <a:pt x="460" y="76"/>
                  </a:lnTo>
                  <a:lnTo>
                    <a:pt x="459" y="77"/>
                  </a:lnTo>
                  <a:lnTo>
                    <a:pt x="458" y="77"/>
                  </a:lnTo>
                  <a:lnTo>
                    <a:pt x="457" y="78"/>
                  </a:lnTo>
                  <a:lnTo>
                    <a:pt x="457" y="79"/>
                  </a:lnTo>
                  <a:lnTo>
                    <a:pt x="458" y="79"/>
                  </a:lnTo>
                  <a:lnTo>
                    <a:pt x="458" y="80"/>
                  </a:lnTo>
                  <a:lnTo>
                    <a:pt x="459" y="80"/>
                  </a:lnTo>
                  <a:lnTo>
                    <a:pt x="459" y="82"/>
                  </a:lnTo>
                  <a:lnTo>
                    <a:pt x="460" y="82"/>
                  </a:lnTo>
                  <a:lnTo>
                    <a:pt x="460" y="80"/>
                  </a:lnTo>
                  <a:lnTo>
                    <a:pt x="461" y="80"/>
                  </a:lnTo>
                  <a:lnTo>
                    <a:pt x="461" y="79"/>
                  </a:lnTo>
                  <a:lnTo>
                    <a:pt x="461" y="78"/>
                  </a:lnTo>
                  <a:lnTo>
                    <a:pt x="462" y="77"/>
                  </a:lnTo>
                  <a:lnTo>
                    <a:pt x="462" y="76"/>
                  </a:lnTo>
                  <a:lnTo>
                    <a:pt x="464" y="76"/>
                  </a:lnTo>
                  <a:lnTo>
                    <a:pt x="465" y="76"/>
                  </a:lnTo>
                  <a:lnTo>
                    <a:pt x="465" y="75"/>
                  </a:lnTo>
                  <a:lnTo>
                    <a:pt x="464" y="75"/>
                  </a:lnTo>
                  <a:lnTo>
                    <a:pt x="464" y="73"/>
                  </a:lnTo>
                  <a:lnTo>
                    <a:pt x="465" y="72"/>
                  </a:lnTo>
                  <a:lnTo>
                    <a:pt x="465" y="71"/>
                  </a:lnTo>
                  <a:lnTo>
                    <a:pt x="466" y="71"/>
                  </a:lnTo>
                  <a:lnTo>
                    <a:pt x="467" y="71"/>
                  </a:lnTo>
                  <a:lnTo>
                    <a:pt x="467" y="70"/>
                  </a:lnTo>
                  <a:lnTo>
                    <a:pt x="468" y="70"/>
                  </a:lnTo>
                  <a:lnTo>
                    <a:pt x="468" y="69"/>
                  </a:lnTo>
                  <a:lnTo>
                    <a:pt x="469" y="69"/>
                  </a:lnTo>
                  <a:lnTo>
                    <a:pt x="469" y="70"/>
                  </a:lnTo>
                  <a:lnTo>
                    <a:pt x="469" y="69"/>
                  </a:lnTo>
                  <a:lnTo>
                    <a:pt x="471" y="69"/>
                  </a:lnTo>
                  <a:lnTo>
                    <a:pt x="472" y="69"/>
                  </a:lnTo>
                  <a:lnTo>
                    <a:pt x="472" y="70"/>
                  </a:lnTo>
                  <a:lnTo>
                    <a:pt x="472" y="71"/>
                  </a:lnTo>
                  <a:lnTo>
                    <a:pt x="473" y="71"/>
                  </a:lnTo>
                  <a:lnTo>
                    <a:pt x="473" y="72"/>
                  </a:lnTo>
                  <a:lnTo>
                    <a:pt x="473" y="73"/>
                  </a:lnTo>
                  <a:lnTo>
                    <a:pt x="472" y="73"/>
                  </a:lnTo>
                  <a:lnTo>
                    <a:pt x="472" y="75"/>
                  </a:lnTo>
                  <a:lnTo>
                    <a:pt x="472" y="76"/>
                  </a:lnTo>
                  <a:lnTo>
                    <a:pt x="472" y="77"/>
                  </a:lnTo>
                  <a:lnTo>
                    <a:pt x="471" y="78"/>
                  </a:lnTo>
                  <a:lnTo>
                    <a:pt x="469" y="78"/>
                  </a:lnTo>
                  <a:lnTo>
                    <a:pt x="468" y="78"/>
                  </a:lnTo>
                  <a:lnTo>
                    <a:pt x="468" y="79"/>
                  </a:lnTo>
                  <a:lnTo>
                    <a:pt x="467" y="79"/>
                  </a:lnTo>
                  <a:lnTo>
                    <a:pt x="466" y="79"/>
                  </a:lnTo>
                  <a:lnTo>
                    <a:pt x="466" y="80"/>
                  </a:lnTo>
                  <a:lnTo>
                    <a:pt x="465" y="80"/>
                  </a:lnTo>
                  <a:lnTo>
                    <a:pt x="465" y="82"/>
                  </a:lnTo>
                  <a:lnTo>
                    <a:pt x="466" y="82"/>
                  </a:lnTo>
                  <a:lnTo>
                    <a:pt x="466" y="83"/>
                  </a:lnTo>
                  <a:lnTo>
                    <a:pt x="467" y="83"/>
                  </a:lnTo>
                  <a:lnTo>
                    <a:pt x="467" y="84"/>
                  </a:lnTo>
                  <a:lnTo>
                    <a:pt x="468" y="84"/>
                  </a:lnTo>
                  <a:lnTo>
                    <a:pt x="469" y="84"/>
                  </a:lnTo>
                  <a:lnTo>
                    <a:pt x="471" y="85"/>
                  </a:lnTo>
                  <a:lnTo>
                    <a:pt x="472" y="85"/>
                  </a:lnTo>
                  <a:lnTo>
                    <a:pt x="472" y="86"/>
                  </a:lnTo>
                  <a:lnTo>
                    <a:pt x="472" y="87"/>
                  </a:lnTo>
                  <a:lnTo>
                    <a:pt x="472" y="89"/>
                  </a:lnTo>
                  <a:lnTo>
                    <a:pt x="473" y="89"/>
                  </a:lnTo>
                  <a:lnTo>
                    <a:pt x="474" y="89"/>
                  </a:lnTo>
                  <a:lnTo>
                    <a:pt x="474" y="90"/>
                  </a:lnTo>
                  <a:lnTo>
                    <a:pt x="475" y="90"/>
                  </a:lnTo>
                  <a:lnTo>
                    <a:pt x="475" y="91"/>
                  </a:lnTo>
                  <a:lnTo>
                    <a:pt x="474" y="90"/>
                  </a:lnTo>
                  <a:lnTo>
                    <a:pt x="472" y="89"/>
                  </a:lnTo>
                  <a:lnTo>
                    <a:pt x="472" y="90"/>
                  </a:lnTo>
                  <a:lnTo>
                    <a:pt x="472" y="89"/>
                  </a:lnTo>
                  <a:lnTo>
                    <a:pt x="471" y="89"/>
                  </a:lnTo>
                  <a:lnTo>
                    <a:pt x="469" y="89"/>
                  </a:lnTo>
                  <a:lnTo>
                    <a:pt x="469" y="87"/>
                  </a:lnTo>
                  <a:lnTo>
                    <a:pt x="468" y="87"/>
                  </a:lnTo>
                  <a:lnTo>
                    <a:pt x="467" y="87"/>
                  </a:lnTo>
                  <a:lnTo>
                    <a:pt x="466" y="87"/>
                  </a:lnTo>
                  <a:lnTo>
                    <a:pt x="465" y="87"/>
                  </a:lnTo>
                  <a:lnTo>
                    <a:pt x="465" y="86"/>
                  </a:lnTo>
                  <a:lnTo>
                    <a:pt x="464" y="86"/>
                  </a:lnTo>
                  <a:lnTo>
                    <a:pt x="462" y="86"/>
                  </a:lnTo>
                  <a:lnTo>
                    <a:pt x="461" y="86"/>
                  </a:lnTo>
                  <a:lnTo>
                    <a:pt x="461" y="89"/>
                  </a:lnTo>
                  <a:lnTo>
                    <a:pt x="460" y="89"/>
                  </a:lnTo>
                  <a:lnTo>
                    <a:pt x="461" y="90"/>
                  </a:lnTo>
                  <a:lnTo>
                    <a:pt x="461" y="91"/>
                  </a:lnTo>
                  <a:lnTo>
                    <a:pt x="461" y="92"/>
                  </a:lnTo>
                  <a:lnTo>
                    <a:pt x="461" y="93"/>
                  </a:lnTo>
                  <a:lnTo>
                    <a:pt x="461" y="94"/>
                  </a:lnTo>
                  <a:lnTo>
                    <a:pt x="461" y="96"/>
                  </a:lnTo>
                  <a:lnTo>
                    <a:pt x="461" y="97"/>
                  </a:lnTo>
                  <a:lnTo>
                    <a:pt x="462" y="97"/>
                  </a:lnTo>
                  <a:lnTo>
                    <a:pt x="462" y="98"/>
                  </a:lnTo>
                  <a:lnTo>
                    <a:pt x="462" y="99"/>
                  </a:lnTo>
                  <a:lnTo>
                    <a:pt x="462" y="100"/>
                  </a:lnTo>
                  <a:lnTo>
                    <a:pt x="464" y="101"/>
                  </a:lnTo>
                  <a:lnTo>
                    <a:pt x="464" y="103"/>
                  </a:lnTo>
                  <a:lnTo>
                    <a:pt x="465" y="103"/>
                  </a:lnTo>
                  <a:lnTo>
                    <a:pt x="466" y="105"/>
                  </a:lnTo>
                  <a:lnTo>
                    <a:pt x="466" y="106"/>
                  </a:lnTo>
                  <a:lnTo>
                    <a:pt x="467" y="106"/>
                  </a:lnTo>
                  <a:lnTo>
                    <a:pt x="467" y="107"/>
                  </a:lnTo>
                  <a:lnTo>
                    <a:pt x="468" y="107"/>
                  </a:lnTo>
                  <a:lnTo>
                    <a:pt x="468" y="108"/>
                  </a:lnTo>
                  <a:lnTo>
                    <a:pt x="468" y="107"/>
                  </a:lnTo>
                  <a:lnTo>
                    <a:pt x="467" y="107"/>
                  </a:lnTo>
                  <a:lnTo>
                    <a:pt x="466" y="107"/>
                  </a:lnTo>
                  <a:lnTo>
                    <a:pt x="466" y="106"/>
                  </a:lnTo>
                  <a:lnTo>
                    <a:pt x="465" y="106"/>
                  </a:lnTo>
                  <a:lnTo>
                    <a:pt x="462" y="105"/>
                  </a:lnTo>
                  <a:lnTo>
                    <a:pt x="461" y="103"/>
                  </a:lnTo>
                  <a:lnTo>
                    <a:pt x="461" y="101"/>
                  </a:lnTo>
                  <a:lnTo>
                    <a:pt x="461" y="100"/>
                  </a:lnTo>
                  <a:lnTo>
                    <a:pt x="460" y="100"/>
                  </a:lnTo>
                  <a:lnTo>
                    <a:pt x="460" y="99"/>
                  </a:lnTo>
                  <a:lnTo>
                    <a:pt x="459" y="99"/>
                  </a:lnTo>
                  <a:lnTo>
                    <a:pt x="459" y="98"/>
                  </a:lnTo>
                  <a:lnTo>
                    <a:pt x="458" y="98"/>
                  </a:lnTo>
                  <a:lnTo>
                    <a:pt x="458" y="97"/>
                  </a:lnTo>
                  <a:lnTo>
                    <a:pt x="458" y="96"/>
                  </a:lnTo>
                  <a:lnTo>
                    <a:pt x="458" y="93"/>
                  </a:lnTo>
                  <a:lnTo>
                    <a:pt x="458" y="92"/>
                  </a:lnTo>
                  <a:lnTo>
                    <a:pt x="458" y="91"/>
                  </a:lnTo>
                  <a:lnTo>
                    <a:pt x="458" y="90"/>
                  </a:lnTo>
                  <a:lnTo>
                    <a:pt x="458" y="89"/>
                  </a:lnTo>
                  <a:lnTo>
                    <a:pt x="457" y="87"/>
                  </a:lnTo>
                  <a:lnTo>
                    <a:pt x="457" y="86"/>
                  </a:lnTo>
                  <a:lnTo>
                    <a:pt x="457" y="85"/>
                  </a:lnTo>
                  <a:lnTo>
                    <a:pt x="455" y="85"/>
                  </a:lnTo>
                  <a:lnTo>
                    <a:pt x="455" y="84"/>
                  </a:lnTo>
                  <a:lnTo>
                    <a:pt x="455" y="83"/>
                  </a:lnTo>
                  <a:lnTo>
                    <a:pt x="457" y="82"/>
                  </a:lnTo>
                  <a:lnTo>
                    <a:pt x="457" y="80"/>
                  </a:lnTo>
                  <a:lnTo>
                    <a:pt x="455" y="79"/>
                  </a:lnTo>
                  <a:lnTo>
                    <a:pt x="455" y="78"/>
                  </a:lnTo>
                  <a:lnTo>
                    <a:pt x="455" y="77"/>
                  </a:lnTo>
                  <a:lnTo>
                    <a:pt x="454" y="77"/>
                  </a:lnTo>
                  <a:lnTo>
                    <a:pt x="454" y="76"/>
                  </a:lnTo>
                  <a:lnTo>
                    <a:pt x="454" y="75"/>
                  </a:lnTo>
                  <a:lnTo>
                    <a:pt x="454" y="73"/>
                  </a:lnTo>
                  <a:lnTo>
                    <a:pt x="455" y="72"/>
                  </a:lnTo>
                  <a:lnTo>
                    <a:pt x="455" y="71"/>
                  </a:lnTo>
                  <a:lnTo>
                    <a:pt x="455" y="70"/>
                  </a:lnTo>
                  <a:lnTo>
                    <a:pt x="455" y="69"/>
                  </a:lnTo>
                  <a:lnTo>
                    <a:pt x="455" y="68"/>
                  </a:lnTo>
                  <a:lnTo>
                    <a:pt x="457" y="68"/>
                  </a:lnTo>
                  <a:lnTo>
                    <a:pt x="457" y="66"/>
                  </a:lnTo>
                  <a:lnTo>
                    <a:pt x="455" y="66"/>
                  </a:lnTo>
                  <a:lnTo>
                    <a:pt x="457" y="66"/>
                  </a:lnTo>
                  <a:lnTo>
                    <a:pt x="457" y="64"/>
                  </a:lnTo>
                  <a:lnTo>
                    <a:pt x="458" y="63"/>
                  </a:lnTo>
                  <a:lnTo>
                    <a:pt x="459" y="63"/>
                  </a:lnTo>
                  <a:lnTo>
                    <a:pt x="459" y="62"/>
                  </a:lnTo>
                  <a:lnTo>
                    <a:pt x="460" y="61"/>
                  </a:lnTo>
                  <a:lnTo>
                    <a:pt x="460" y="59"/>
                  </a:lnTo>
                  <a:lnTo>
                    <a:pt x="461" y="59"/>
                  </a:lnTo>
                  <a:lnTo>
                    <a:pt x="462" y="59"/>
                  </a:lnTo>
                  <a:lnTo>
                    <a:pt x="462" y="58"/>
                  </a:lnTo>
                  <a:lnTo>
                    <a:pt x="462" y="59"/>
                  </a:lnTo>
                  <a:close/>
                  <a:moveTo>
                    <a:pt x="32" y="58"/>
                  </a:moveTo>
                  <a:lnTo>
                    <a:pt x="33" y="58"/>
                  </a:lnTo>
                  <a:lnTo>
                    <a:pt x="34" y="59"/>
                  </a:lnTo>
                  <a:lnTo>
                    <a:pt x="34" y="61"/>
                  </a:lnTo>
                  <a:lnTo>
                    <a:pt x="34" y="62"/>
                  </a:lnTo>
                  <a:lnTo>
                    <a:pt x="34" y="61"/>
                  </a:lnTo>
                  <a:lnTo>
                    <a:pt x="33" y="61"/>
                  </a:lnTo>
                  <a:lnTo>
                    <a:pt x="33" y="59"/>
                  </a:lnTo>
                  <a:lnTo>
                    <a:pt x="31" y="58"/>
                  </a:lnTo>
                  <a:lnTo>
                    <a:pt x="32" y="58"/>
                  </a:lnTo>
                  <a:close/>
                  <a:moveTo>
                    <a:pt x="459" y="58"/>
                  </a:moveTo>
                  <a:lnTo>
                    <a:pt x="458" y="58"/>
                  </a:lnTo>
                  <a:lnTo>
                    <a:pt x="459" y="58"/>
                  </a:lnTo>
                  <a:close/>
                  <a:moveTo>
                    <a:pt x="331" y="57"/>
                  </a:moveTo>
                  <a:lnTo>
                    <a:pt x="331" y="58"/>
                  </a:lnTo>
                  <a:lnTo>
                    <a:pt x="331" y="57"/>
                  </a:lnTo>
                  <a:lnTo>
                    <a:pt x="331" y="58"/>
                  </a:lnTo>
                  <a:lnTo>
                    <a:pt x="331" y="59"/>
                  </a:lnTo>
                  <a:lnTo>
                    <a:pt x="331" y="58"/>
                  </a:lnTo>
                  <a:lnTo>
                    <a:pt x="330" y="58"/>
                  </a:lnTo>
                  <a:lnTo>
                    <a:pt x="330" y="57"/>
                  </a:lnTo>
                  <a:lnTo>
                    <a:pt x="331" y="57"/>
                  </a:lnTo>
                  <a:close/>
                  <a:moveTo>
                    <a:pt x="426" y="57"/>
                  </a:moveTo>
                  <a:lnTo>
                    <a:pt x="425" y="57"/>
                  </a:lnTo>
                  <a:lnTo>
                    <a:pt x="425" y="56"/>
                  </a:lnTo>
                  <a:lnTo>
                    <a:pt x="426" y="56"/>
                  </a:lnTo>
                  <a:lnTo>
                    <a:pt x="426" y="57"/>
                  </a:lnTo>
                  <a:close/>
                  <a:moveTo>
                    <a:pt x="464" y="57"/>
                  </a:moveTo>
                  <a:lnTo>
                    <a:pt x="464" y="56"/>
                  </a:lnTo>
                  <a:lnTo>
                    <a:pt x="465" y="56"/>
                  </a:lnTo>
                  <a:lnTo>
                    <a:pt x="464" y="57"/>
                  </a:lnTo>
                  <a:close/>
                  <a:moveTo>
                    <a:pt x="197" y="54"/>
                  </a:moveTo>
                  <a:lnTo>
                    <a:pt x="198" y="54"/>
                  </a:lnTo>
                  <a:lnTo>
                    <a:pt x="197" y="55"/>
                  </a:lnTo>
                  <a:lnTo>
                    <a:pt x="197" y="54"/>
                  </a:lnTo>
                  <a:lnTo>
                    <a:pt x="196" y="54"/>
                  </a:lnTo>
                  <a:lnTo>
                    <a:pt x="197" y="54"/>
                  </a:lnTo>
                  <a:close/>
                  <a:moveTo>
                    <a:pt x="469" y="52"/>
                  </a:moveTo>
                  <a:lnTo>
                    <a:pt x="471" y="54"/>
                  </a:lnTo>
                  <a:lnTo>
                    <a:pt x="472" y="55"/>
                  </a:lnTo>
                  <a:lnTo>
                    <a:pt x="472" y="56"/>
                  </a:lnTo>
                  <a:lnTo>
                    <a:pt x="471" y="56"/>
                  </a:lnTo>
                  <a:lnTo>
                    <a:pt x="471" y="57"/>
                  </a:lnTo>
                  <a:lnTo>
                    <a:pt x="471" y="58"/>
                  </a:lnTo>
                  <a:lnTo>
                    <a:pt x="471" y="59"/>
                  </a:lnTo>
                  <a:lnTo>
                    <a:pt x="469" y="61"/>
                  </a:lnTo>
                  <a:lnTo>
                    <a:pt x="468" y="61"/>
                  </a:lnTo>
                  <a:lnTo>
                    <a:pt x="467" y="62"/>
                  </a:lnTo>
                  <a:lnTo>
                    <a:pt x="466" y="62"/>
                  </a:lnTo>
                  <a:lnTo>
                    <a:pt x="466" y="61"/>
                  </a:lnTo>
                  <a:lnTo>
                    <a:pt x="465" y="61"/>
                  </a:lnTo>
                  <a:lnTo>
                    <a:pt x="465" y="59"/>
                  </a:lnTo>
                  <a:lnTo>
                    <a:pt x="465" y="58"/>
                  </a:lnTo>
                  <a:lnTo>
                    <a:pt x="465" y="57"/>
                  </a:lnTo>
                  <a:lnTo>
                    <a:pt x="466" y="56"/>
                  </a:lnTo>
                  <a:lnTo>
                    <a:pt x="466" y="55"/>
                  </a:lnTo>
                  <a:lnTo>
                    <a:pt x="467" y="54"/>
                  </a:lnTo>
                  <a:lnTo>
                    <a:pt x="468" y="52"/>
                  </a:lnTo>
                  <a:lnTo>
                    <a:pt x="469" y="52"/>
                  </a:lnTo>
                  <a:close/>
                  <a:moveTo>
                    <a:pt x="425" y="52"/>
                  </a:moveTo>
                  <a:lnTo>
                    <a:pt x="425" y="51"/>
                  </a:lnTo>
                  <a:lnTo>
                    <a:pt x="425" y="50"/>
                  </a:lnTo>
                  <a:lnTo>
                    <a:pt x="425" y="49"/>
                  </a:lnTo>
                  <a:lnTo>
                    <a:pt x="426" y="49"/>
                  </a:lnTo>
                  <a:lnTo>
                    <a:pt x="426" y="50"/>
                  </a:lnTo>
                  <a:lnTo>
                    <a:pt x="425" y="50"/>
                  </a:lnTo>
                  <a:lnTo>
                    <a:pt x="425" y="51"/>
                  </a:lnTo>
                  <a:lnTo>
                    <a:pt x="425" y="52"/>
                  </a:lnTo>
                  <a:close/>
                  <a:moveTo>
                    <a:pt x="159" y="50"/>
                  </a:moveTo>
                  <a:lnTo>
                    <a:pt x="158" y="50"/>
                  </a:lnTo>
                  <a:lnTo>
                    <a:pt x="158" y="49"/>
                  </a:lnTo>
                  <a:lnTo>
                    <a:pt x="159" y="49"/>
                  </a:lnTo>
                  <a:lnTo>
                    <a:pt x="159" y="50"/>
                  </a:lnTo>
                  <a:close/>
                  <a:moveTo>
                    <a:pt x="14" y="48"/>
                  </a:moveTo>
                  <a:lnTo>
                    <a:pt x="13" y="48"/>
                  </a:lnTo>
                  <a:lnTo>
                    <a:pt x="13" y="49"/>
                  </a:lnTo>
                  <a:lnTo>
                    <a:pt x="14" y="49"/>
                  </a:lnTo>
                  <a:lnTo>
                    <a:pt x="16" y="49"/>
                  </a:lnTo>
                  <a:lnTo>
                    <a:pt x="16" y="50"/>
                  </a:lnTo>
                  <a:lnTo>
                    <a:pt x="17" y="50"/>
                  </a:lnTo>
                  <a:lnTo>
                    <a:pt x="17" y="51"/>
                  </a:lnTo>
                  <a:lnTo>
                    <a:pt x="18" y="51"/>
                  </a:lnTo>
                  <a:lnTo>
                    <a:pt x="19" y="52"/>
                  </a:lnTo>
                  <a:lnTo>
                    <a:pt x="20" y="52"/>
                  </a:lnTo>
                  <a:lnTo>
                    <a:pt x="20" y="54"/>
                  </a:lnTo>
                  <a:lnTo>
                    <a:pt x="20" y="55"/>
                  </a:lnTo>
                  <a:lnTo>
                    <a:pt x="21" y="55"/>
                  </a:lnTo>
                  <a:lnTo>
                    <a:pt x="21" y="54"/>
                  </a:lnTo>
                  <a:lnTo>
                    <a:pt x="21" y="55"/>
                  </a:lnTo>
                  <a:lnTo>
                    <a:pt x="23" y="55"/>
                  </a:lnTo>
                  <a:lnTo>
                    <a:pt x="23" y="56"/>
                  </a:lnTo>
                  <a:lnTo>
                    <a:pt x="21" y="56"/>
                  </a:lnTo>
                  <a:lnTo>
                    <a:pt x="23" y="56"/>
                  </a:lnTo>
                  <a:lnTo>
                    <a:pt x="21" y="56"/>
                  </a:lnTo>
                  <a:lnTo>
                    <a:pt x="21" y="57"/>
                  </a:lnTo>
                  <a:lnTo>
                    <a:pt x="20" y="56"/>
                  </a:lnTo>
                  <a:lnTo>
                    <a:pt x="19" y="55"/>
                  </a:lnTo>
                  <a:lnTo>
                    <a:pt x="17" y="52"/>
                  </a:lnTo>
                  <a:lnTo>
                    <a:pt x="16" y="52"/>
                  </a:lnTo>
                  <a:lnTo>
                    <a:pt x="14" y="52"/>
                  </a:lnTo>
                  <a:lnTo>
                    <a:pt x="13" y="52"/>
                  </a:lnTo>
                  <a:lnTo>
                    <a:pt x="13" y="51"/>
                  </a:lnTo>
                  <a:lnTo>
                    <a:pt x="12" y="51"/>
                  </a:lnTo>
                  <a:lnTo>
                    <a:pt x="12" y="50"/>
                  </a:lnTo>
                  <a:lnTo>
                    <a:pt x="11" y="50"/>
                  </a:lnTo>
                  <a:lnTo>
                    <a:pt x="11" y="49"/>
                  </a:lnTo>
                  <a:lnTo>
                    <a:pt x="12" y="49"/>
                  </a:lnTo>
                  <a:lnTo>
                    <a:pt x="12" y="48"/>
                  </a:lnTo>
                  <a:lnTo>
                    <a:pt x="12" y="47"/>
                  </a:lnTo>
                  <a:lnTo>
                    <a:pt x="13" y="48"/>
                  </a:lnTo>
                  <a:lnTo>
                    <a:pt x="14" y="48"/>
                  </a:lnTo>
                  <a:close/>
                  <a:moveTo>
                    <a:pt x="195" y="49"/>
                  </a:moveTo>
                  <a:lnTo>
                    <a:pt x="194" y="49"/>
                  </a:lnTo>
                  <a:lnTo>
                    <a:pt x="194" y="48"/>
                  </a:lnTo>
                  <a:lnTo>
                    <a:pt x="195" y="47"/>
                  </a:lnTo>
                  <a:lnTo>
                    <a:pt x="195" y="48"/>
                  </a:lnTo>
                  <a:lnTo>
                    <a:pt x="195" y="49"/>
                  </a:lnTo>
                  <a:close/>
                  <a:moveTo>
                    <a:pt x="180" y="47"/>
                  </a:moveTo>
                  <a:lnTo>
                    <a:pt x="179" y="47"/>
                  </a:lnTo>
                  <a:lnTo>
                    <a:pt x="180" y="45"/>
                  </a:lnTo>
                  <a:lnTo>
                    <a:pt x="180" y="47"/>
                  </a:lnTo>
                  <a:close/>
                  <a:moveTo>
                    <a:pt x="152" y="47"/>
                  </a:moveTo>
                  <a:lnTo>
                    <a:pt x="153" y="47"/>
                  </a:lnTo>
                  <a:lnTo>
                    <a:pt x="152" y="48"/>
                  </a:lnTo>
                  <a:lnTo>
                    <a:pt x="151" y="48"/>
                  </a:lnTo>
                  <a:lnTo>
                    <a:pt x="152" y="48"/>
                  </a:lnTo>
                  <a:lnTo>
                    <a:pt x="152" y="49"/>
                  </a:lnTo>
                  <a:lnTo>
                    <a:pt x="151" y="49"/>
                  </a:lnTo>
                  <a:lnTo>
                    <a:pt x="151" y="48"/>
                  </a:lnTo>
                  <a:lnTo>
                    <a:pt x="151" y="47"/>
                  </a:lnTo>
                  <a:lnTo>
                    <a:pt x="151" y="45"/>
                  </a:lnTo>
                  <a:lnTo>
                    <a:pt x="151" y="47"/>
                  </a:lnTo>
                  <a:lnTo>
                    <a:pt x="152" y="47"/>
                  </a:lnTo>
                  <a:close/>
                  <a:moveTo>
                    <a:pt x="158" y="43"/>
                  </a:moveTo>
                  <a:lnTo>
                    <a:pt x="159" y="43"/>
                  </a:lnTo>
                  <a:lnTo>
                    <a:pt x="159" y="44"/>
                  </a:lnTo>
                  <a:lnTo>
                    <a:pt x="158" y="44"/>
                  </a:lnTo>
                  <a:lnTo>
                    <a:pt x="158" y="43"/>
                  </a:lnTo>
                  <a:close/>
                  <a:moveTo>
                    <a:pt x="316" y="42"/>
                  </a:moveTo>
                  <a:lnTo>
                    <a:pt x="315" y="42"/>
                  </a:lnTo>
                  <a:lnTo>
                    <a:pt x="314" y="42"/>
                  </a:lnTo>
                  <a:lnTo>
                    <a:pt x="314" y="41"/>
                  </a:lnTo>
                  <a:lnTo>
                    <a:pt x="315" y="41"/>
                  </a:lnTo>
                  <a:lnTo>
                    <a:pt x="316" y="41"/>
                  </a:lnTo>
                  <a:lnTo>
                    <a:pt x="316" y="42"/>
                  </a:lnTo>
                  <a:close/>
                  <a:moveTo>
                    <a:pt x="159" y="41"/>
                  </a:moveTo>
                  <a:lnTo>
                    <a:pt x="159" y="42"/>
                  </a:lnTo>
                  <a:lnTo>
                    <a:pt x="159" y="43"/>
                  </a:lnTo>
                  <a:lnTo>
                    <a:pt x="158" y="42"/>
                  </a:lnTo>
                  <a:lnTo>
                    <a:pt x="158" y="41"/>
                  </a:lnTo>
                  <a:lnTo>
                    <a:pt x="159" y="41"/>
                  </a:lnTo>
                  <a:close/>
                  <a:moveTo>
                    <a:pt x="317" y="42"/>
                  </a:moveTo>
                  <a:lnTo>
                    <a:pt x="316" y="41"/>
                  </a:lnTo>
                  <a:lnTo>
                    <a:pt x="316" y="40"/>
                  </a:lnTo>
                  <a:lnTo>
                    <a:pt x="317" y="40"/>
                  </a:lnTo>
                  <a:lnTo>
                    <a:pt x="317" y="41"/>
                  </a:lnTo>
                  <a:lnTo>
                    <a:pt x="317" y="42"/>
                  </a:lnTo>
                  <a:close/>
                  <a:moveTo>
                    <a:pt x="320" y="38"/>
                  </a:moveTo>
                  <a:lnTo>
                    <a:pt x="319" y="38"/>
                  </a:lnTo>
                  <a:lnTo>
                    <a:pt x="318" y="37"/>
                  </a:lnTo>
                  <a:lnTo>
                    <a:pt x="319" y="37"/>
                  </a:lnTo>
                  <a:lnTo>
                    <a:pt x="320" y="37"/>
                  </a:lnTo>
                  <a:lnTo>
                    <a:pt x="320" y="38"/>
                  </a:lnTo>
                  <a:close/>
                  <a:moveTo>
                    <a:pt x="315" y="38"/>
                  </a:moveTo>
                  <a:lnTo>
                    <a:pt x="314" y="38"/>
                  </a:lnTo>
                  <a:lnTo>
                    <a:pt x="312" y="38"/>
                  </a:lnTo>
                  <a:lnTo>
                    <a:pt x="311" y="38"/>
                  </a:lnTo>
                  <a:lnTo>
                    <a:pt x="311" y="37"/>
                  </a:lnTo>
                  <a:lnTo>
                    <a:pt x="312" y="37"/>
                  </a:lnTo>
                  <a:lnTo>
                    <a:pt x="314" y="37"/>
                  </a:lnTo>
                  <a:lnTo>
                    <a:pt x="314" y="38"/>
                  </a:lnTo>
                  <a:lnTo>
                    <a:pt x="315" y="38"/>
                  </a:lnTo>
                  <a:close/>
                  <a:moveTo>
                    <a:pt x="428" y="38"/>
                  </a:moveTo>
                  <a:lnTo>
                    <a:pt x="429" y="38"/>
                  </a:lnTo>
                  <a:lnTo>
                    <a:pt x="429" y="40"/>
                  </a:lnTo>
                  <a:lnTo>
                    <a:pt x="428" y="40"/>
                  </a:lnTo>
                  <a:lnTo>
                    <a:pt x="426" y="40"/>
                  </a:lnTo>
                  <a:lnTo>
                    <a:pt x="426" y="38"/>
                  </a:lnTo>
                  <a:lnTo>
                    <a:pt x="426" y="37"/>
                  </a:lnTo>
                  <a:lnTo>
                    <a:pt x="425" y="36"/>
                  </a:lnTo>
                  <a:lnTo>
                    <a:pt x="425" y="35"/>
                  </a:lnTo>
                  <a:lnTo>
                    <a:pt x="426" y="35"/>
                  </a:lnTo>
                  <a:lnTo>
                    <a:pt x="428" y="36"/>
                  </a:lnTo>
                  <a:lnTo>
                    <a:pt x="428" y="37"/>
                  </a:lnTo>
                  <a:lnTo>
                    <a:pt x="428" y="38"/>
                  </a:lnTo>
                  <a:close/>
                  <a:moveTo>
                    <a:pt x="445" y="35"/>
                  </a:moveTo>
                  <a:lnTo>
                    <a:pt x="444" y="35"/>
                  </a:lnTo>
                  <a:lnTo>
                    <a:pt x="444" y="34"/>
                  </a:lnTo>
                  <a:lnTo>
                    <a:pt x="444" y="33"/>
                  </a:lnTo>
                  <a:lnTo>
                    <a:pt x="445" y="34"/>
                  </a:lnTo>
                  <a:lnTo>
                    <a:pt x="445" y="35"/>
                  </a:lnTo>
                  <a:close/>
                  <a:moveTo>
                    <a:pt x="318" y="33"/>
                  </a:moveTo>
                  <a:lnTo>
                    <a:pt x="319" y="33"/>
                  </a:lnTo>
                  <a:lnTo>
                    <a:pt x="319" y="34"/>
                  </a:lnTo>
                  <a:lnTo>
                    <a:pt x="318" y="34"/>
                  </a:lnTo>
                  <a:lnTo>
                    <a:pt x="318" y="33"/>
                  </a:lnTo>
                  <a:close/>
                  <a:moveTo>
                    <a:pt x="443" y="34"/>
                  </a:moveTo>
                  <a:lnTo>
                    <a:pt x="443" y="33"/>
                  </a:lnTo>
                  <a:lnTo>
                    <a:pt x="443" y="31"/>
                  </a:lnTo>
                  <a:lnTo>
                    <a:pt x="442" y="31"/>
                  </a:lnTo>
                  <a:lnTo>
                    <a:pt x="442" y="30"/>
                  </a:lnTo>
                  <a:lnTo>
                    <a:pt x="442" y="29"/>
                  </a:lnTo>
                  <a:lnTo>
                    <a:pt x="442" y="30"/>
                  </a:lnTo>
                  <a:lnTo>
                    <a:pt x="443" y="31"/>
                  </a:lnTo>
                  <a:lnTo>
                    <a:pt x="443" y="33"/>
                  </a:lnTo>
                  <a:lnTo>
                    <a:pt x="443" y="34"/>
                  </a:lnTo>
                  <a:close/>
                  <a:moveTo>
                    <a:pt x="317" y="30"/>
                  </a:moveTo>
                  <a:lnTo>
                    <a:pt x="316" y="30"/>
                  </a:lnTo>
                  <a:lnTo>
                    <a:pt x="316" y="29"/>
                  </a:lnTo>
                  <a:lnTo>
                    <a:pt x="316" y="28"/>
                  </a:lnTo>
                  <a:lnTo>
                    <a:pt x="317" y="28"/>
                  </a:lnTo>
                  <a:lnTo>
                    <a:pt x="317" y="29"/>
                  </a:lnTo>
                  <a:lnTo>
                    <a:pt x="318" y="29"/>
                  </a:lnTo>
                  <a:lnTo>
                    <a:pt x="318" y="30"/>
                  </a:lnTo>
                  <a:lnTo>
                    <a:pt x="317" y="30"/>
                  </a:lnTo>
                  <a:close/>
                  <a:moveTo>
                    <a:pt x="317" y="28"/>
                  </a:moveTo>
                  <a:lnTo>
                    <a:pt x="318" y="28"/>
                  </a:lnTo>
                  <a:lnTo>
                    <a:pt x="319" y="28"/>
                  </a:lnTo>
                  <a:lnTo>
                    <a:pt x="320" y="28"/>
                  </a:lnTo>
                  <a:lnTo>
                    <a:pt x="320" y="29"/>
                  </a:lnTo>
                  <a:lnTo>
                    <a:pt x="320" y="30"/>
                  </a:lnTo>
                  <a:lnTo>
                    <a:pt x="319" y="30"/>
                  </a:lnTo>
                  <a:lnTo>
                    <a:pt x="319" y="29"/>
                  </a:lnTo>
                  <a:lnTo>
                    <a:pt x="318" y="29"/>
                  </a:lnTo>
                  <a:lnTo>
                    <a:pt x="318" y="28"/>
                  </a:lnTo>
                  <a:lnTo>
                    <a:pt x="317" y="28"/>
                  </a:lnTo>
                  <a:close/>
                  <a:moveTo>
                    <a:pt x="187" y="29"/>
                  </a:moveTo>
                  <a:lnTo>
                    <a:pt x="187" y="30"/>
                  </a:lnTo>
                  <a:lnTo>
                    <a:pt x="188" y="30"/>
                  </a:lnTo>
                  <a:lnTo>
                    <a:pt x="188" y="31"/>
                  </a:lnTo>
                  <a:lnTo>
                    <a:pt x="187" y="31"/>
                  </a:lnTo>
                  <a:lnTo>
                    <a:pt x="187" y="33"/>
                  </a:lnTo>
                  <a:lnTo>
                    <a:pt x="188" y="33"/>
                  </a:lnTo>
                  <a:lnTo>
                    <a:pt x="188" y="34"/>
                  </a:lnTo>
                  <a:lnTo>
                    <a:pt x="187" y="34"/>
                  </a:lnTo>
                  <a:lnTo>
                    <a:pt x="187" y="35"/>
                  </a:lnTo>
                  <a:lnTo>
                    <a:pt x="187" y="36"/>
                  </a:lnTo>
                  <a:lnTo>
                    <a:pt x="185" y="35"/>
                  </a:lnTo>
                  <a:lnTo>
                    <a:pt x="185" y="36"/>
                  </a:lnTo>
                  <a:lnTo>
                    <a:pt x="184" y="36"/>
                  </a:lnTo>
                  <a:lnTo>
                    <a:pt x="184" y="35"/>
                  </a:lnTo>
                  <a:lnTo>
                    <a:pt x="183" y="35"/>
                  </a:lnTo>
                  <a:lnTo>
                    <a:pt x="184" y="35"/>
                  </a:lnTo>
                  <a:lnTo>
                    <a:pt x="184" y="34"/>
                  </a:lnTo>
                  <a:lnTo>
                    <a:pt x="185" y="34"/>
                  </a:lnTo>
                  <a:lnTo>
                    <a:pt x="185" y="35"/>
                  </a:lnTo>
                  <a:lnTo>
                    <a:pt x="187" y="35"/>
                  </a:lnTo>
                  <a:lnTo>
                    <a:pt x="185" y="35"/>
                  </a:lnTo>
                  <a:lnTo>
                    <a:pt x="185" y="34"/>
                  </a:lnTo>
                  <a:lnTo>
                    <a:pt x="184" y="34"/>
                  </a:lnTo>
                  <a:lnTo>
                    <a:pt x="183" y="33"/>
                  </a:lnTo>
                  <a:lnTo>
                    <a:pt x="182" y="31"/>
                  </a:lnTo>
                  <a:lnTo>
                    <a:pt x="182" y="30"/>
                  </a:lnTo>
                  <a:lnTo>
                    <a:pt x="182" y="29"/>
                  </a:lnTo>
                  <a:lnTo>
                    <a:pt x="183" y="29"/>
                  </a:lnTo>
                  <a:lnTo>
                    <a:pt x="184" y="28"/>
                  </a:lnTo>
                  <a:lnTo>
                    <a:pt x="184" y="27"/>
                  </a:lnTo>
                  <a:lnTo>
                    <a:pt x="185" y="27"/>
                  </a:lnTo>
                  <a:lnTo>
                    <a:pt x="185" y="28"/>
                  </a:lnTo>
                  <a:lnTo>
                    <a:pt x="185" y="29"/>
                  </a:lnTo>
                  <a:lnTo>
                    <a:pt x="187" y="29"/>
                  </a:lnTo>
                  <a:close/>
                  <a:moveTo>
                    <a:pt x="302" y="26"/>
                  </a:moveTo>
                  <a:lnTo>
                    <a:pt x="302" y="24"/>
                  </a:lnTo>
                  <a:lnTo>
                    <a:pt x="302" y="26"/>
                  </a:lnTo>
                  <a:lnTo>
                    <a:pt x="303" y="26"/>
                  </a:lnTo>
                  <a:lnTo>
                    <a:pt x="303" y="24"/>
                  </a:lnTo>
                  <a:lnTo>
                    <a:pt x="304" y="24"/>
                  </a:lnTo>
                  <a:lnTo>
                    <a:pt x="304" y="26"/>
                  </a:lnTo>
                  <a:lnTo>
                    <a:pt x="305" y="24"/>
                  </a:lnTo>
                  <a:lnTo>
                    <a:pt x="307" y="24"/>
                  </a:lnTo>
                  <a:lnTo>
                    <a:pt x="307" y="26"/>
                  </a:lnTo>
                  <a:lnTo>
                    <a:pt x="310" y="26"/>
                  </a:lnTo>
                  <a:lnTo>
                    <a:pt x="310" y="24"/>
                  </a:lnTo>
                  <a:lnTo>
                    <a:pt x="310" y="26"/>
                  </a:lnTo>
                  <a:lnTo>
                    <a:pt x="311" y="26"/>
                  </a:lnTo>
                  <a:lnTo>
                    <a:pt x="312" y="27"/>
                  </a:lnTo>
                  <a:lnTo>
                    <a:pt x="314" y="27"/>
                  </a:lnTo>
                  <a:lnTo>
                    <a:pt x="314" y="28"/>
                  </a:lnTo>
                  <a:lnTo>
                    <a:pt x="315" y="28"/>
                  </a:lnTo>
                  <a:lnTo>
                    <a:pt x="312" y="28"/>
                  </a:lnTo>
                  <a:lnTo>
                    <a:pt x="314" y="28"/>
                  </a:lnTo>
                  <a:lnTo>
                    <a:pt x="312" y="29"/>
                  </a:lnTo>
                  <a:lnTo>
                    <a:pt x="314" y="29"/>
                  </a:lnTo>
                  <a:lnTo>
                    <a:pt x="315" y="30"/>
                  </a:lnTo>
                  <a:lnTo>
                    <a:pt x="315" y="29"/>
                  </a:lnTo>
                  <a:lnTo>
                    <a:pt x="316" y="31"/>
                  </a:lnTo>
                  <a:lnTo>
                    <a:pt x="317" y="31"/>
                  </a:lnTo>
                  <a:lnTo>
                    <a:pt x="317" y="33"/>
                  </a:lnTo>
                  <a:lnTo>
                    <a:pt x="316" y="31"/>
                  </a:lnTo>
                  <a:lnTo>
                    <a:pt x="315" y="31"/>
                  </a:lnTo>
                  <a:lnTo>
                    <a:pt x="316" y="31"/>
                  </a:lnTo>
                  <a:lnTo>
                    <a:pt x="316" y="33"/>
                  </a:lnTo>
                  <a:lnTo>
                    <a:pt x="317" y="33"/>
                  </a:lnTo>
                  <a:lnTo>
                    <a:pt x="318" y="33"/>
                  </a:lnTo>
                  <a:lnTo>
                    <a:pt x="318" y="34"/>
                  </a:lnTo>
                  <a:lnTo>
                    <a:pt x="317" y="34"/>
                  </a:lnTo>
                  <a:lnTo>
                    <a:pt x="318" y="34"/>
                  </a:lnTo>
                  <a:lnTo>
                    <a:pt x="318" y="35"/>
                  </a:lnTo>
                  <a:lnTo>
                    <a:pt x="319" y="35"/>
                  </a:lnTo>
                  <a:lnTo>
                    <a:pt x="318" y="35"/>
                  </a:lnTo>
                  <a:lnTo>
                    <a:pt x="318" y="36"/>
                  </a:lnTo>
                  <a:lnTo>
                    <a:pt x="317" y="36"/>
                  </a:lnTo>
                  <a:lnTo>
                    <a:pt x="316" y="36"/>
                  </a:lnTo>
                  <a:lnTo>
                    <a:pt x="315" y="35"/>
                  </a:lnTo>
                  <a:lnTo>
                    <a:pt x="315" y="34"/>
                  </a:lnTo>
                  <a:lnTo>
                    <a:pt x="315" y="35"/>
                  </a:lnTo>
                  <a:lnTo>
                    <a:pt x="315" y="36"/>
                  </a:lnTo>
                  <a:lnTo>
                    <a:pt x="314" y="36"/>
                  </a:lnTo>
                  <a:lnTo>
                    <a:pt x="312" y="36"/>
                  </a:lnTo>
                  <a:lnTo>
                    <a:pt x="311" y="36"/>
                  </a:lnTo>
                  <a:lnTo>
                    <a:pt x="309" y="36"/>
                  </a:lnTo>
                  <a:lnTo>
                    <a:pt x="308" y="37"/>
                  </a:lnTo>
                  <a:lnTo>
                    <a:pt x="309" y="36"/>
                  </a:lnTo>
                  <a:lnTo>
                    <a:pt x="310" y="36"/>
                  </a:lnTo>
                  <a:lnTo>
                    <a:pt x="311" y="36"/>
                  </a:lnTo>
                  <a:lnTo>
                    <a:pt x="311" y="37"/>
                  </a:lnTo>
                  <a:lnTo>
                    <a:pt x="310" y="37"/>
                  </a:lnTo>
                  <a:lnTo>
                    <a:pt x="311" y="37"/>
                  </a:lnTo>
                  <a:lnTo>
                    <a:pt x="311" y="38"/>
                  </a:lnTo>
                  <a:lnTo>
                    <a:pt x="312" y="38"/>
                  </a:lnTo>
                  <a:lnTo>
                    <a:pt x="312" y="40"/>
                  </a:lnTo>
                  <a:lnTo>
                    <a:pt x="314" y="40"/>
                  </a:lnTo>
                  <a:lnTo>
                    <a:pt x="315" y="40"/>
                  </a:lnTo>
                  <a:lnTo>
                    <a:pt x="314" y="40"/>
                  </a:lnTo>
                  <a:lnTo>
                    <a:pt x="314" y="41"/>
                  </a:lnTo>
                  <a:lnTo>
                    <a:pt x="314" y="42"/>
                  </a:lnTo>
                  <a:lnTo>
                    <a:pt x="312" y="43"/>
                  </a:lnTo>
                  <a:lnTo>
                    <a:pt x="312" y="42"/>
                  </a:lnTo>
                  <a:lnTo>
                    <a:pt x="311" y="42"/>
                  </a:lnTo>
                  <a:lnTo>
                    <a:pt x="312" y="43"/>
                  </a:lnTo>
                  <a:lnTo>
                    <a:pt x="314" y="43"/>
                  </a:lnTo>
                  <a:lnTo>
                    <a:pt x="315" y="43"/>
                  </a:lnTo>
                  <a:lnTo>
                    <a:pt x="315" y="44"/>
                  </a:lnTo>
                  <a:lnTo>
                    <a:pt x="316" y="44"/>
                  </a:lnTo>
                  <a:lnTo>
                    <a:pt x="317" y="44"/>
                  </a:lnTo>
                  <a:lnTo>
                    <a:pt x="317" y="45"/>
                  </a:lnTo>
                  <a:lnTo>
                    <a:pt x="316" y="47"/>
                  </a:lnTo>
                  <a:lnTo>
                    <a:pt x="317" y="47"/>
                  </a:lnTo>
                  <a:lnTo>
                    <a:pt x="318" y="47"/>
                  </a:lnTo>
                  <a:lnTo>
                    <a:pt x="317" y="47"/>
                  </a:lnTo>
                  <a:lnTo>
                    <a:pt x="317" y="48"/>
                  </a:lnTo>
                  <a:lnTo>
                    <a:pt x="316" y="48"/>
                  </a:lnTo>
                  <a:lnTo>
                    <a:pt x="317" y="48"/>
                  </a:lnTo>
                  <a:lnTo>
                    <a:pt x="318" y="48"/>
                  </a:lnTo>
                  <a:lnTo>
                    <a:pt x="317" y="48"/>
                  </a:lnTo>
                  <a:lnTo>
                    <a:pt x="317" y="49"/>
                  </a:lnTo>
                  <a:lnTo>
                    <a:pt x="318" y="49"/>
                  </a:lnTo>
                  <a:lnTo>
                    <a:pt x="318" y="50"/>
                  </a:lnTo>
                  <a:lnTo>
                    <a:pt x="319" y="50"/>
                  </a:lnTo>
                  <a:lnTo>
                    <a:pt x="319" y="51"/>
                  </a:lnTo>
                  <a:lnTo>
                    <a:pt x="319" y="52"/>
                  </a:lnTo>
                  <a:lnTo>
                    <a:pt x="320" y="52"/>
                  </a:lnTo>
                  <a:lnTo>
                    <a:pt x="320" y="54"/>
                  </a:lnTo>
                  <a:lnTo>
                    <a:pt x="322" y="55"/>
                  </a:lnTo>
                  <a:lnTo>
                    <a:pt x="323" y="55"/>
                  </a:lnTo>
                  <a:lnTo>
                    <a:pt x="323" y="56"/>
                  </a:lnTo>
                  <a:lnTo>
                    <a:pt x="324" y="57"/>
                  </a:lnTo>
                  <a:lnTo>
                    <a:pt x="324" y="58"/>
                  </a:lnTo>
                  <a:lnTo>
                    <a:pt x="323" y="58"/>
                  </a:lnTo>
                  <a:lnTo>
                    <a:pt x="322" y="59"/>
                  </a:lnTo>
                  <a:lnTo>
                    <a:pt x="322" y="61"/>
                  </a:lnTo>
                  <a:lnTo>
                    <a:pt x="320" y="61"/>
                  </a:lnTo>
                  <a:lnTo>
                    <a:pt x="322" y="62"/>
                  </a:lnTo>
                  <a:lnTo>
                    <a:pt x="320" y="62"/>
                  </a:lnTo>
                  <a:lnTo>
                    <a:pt x="319" y="62"/>
                  </a:lnTo>
                  <a:lnTo>
                    <a:pt x="320" y="62"/>
                  </a:lnTo>
                  <a:lnTo>
                    <a:pt x="320" y="63"/>
                  </a:lnTo>
                  <a:lnTo>
                    <a:pt x="320" y="64"/>
                  </a:lnTo>
                  <a:lnTo>
                    <a:pt x="322" y="64"/>
                  </a:lnTo>
                  <a:lnTo>
                    <a:pt x="322" y="65"/>
                  </a:lnTo>
                  <a:lnTo>
                    <a:pt x="323" y="65"/>
                  </a:lnTo>
                  <a:lnTo>
                    <a:pt x="323" y="66"/>
                  </a:lnTo>
                  <a:lnTo>
                    <a:pt x="324" y="68"/>
                  </a:lnTo>
                  <a:lnTo>
                    <a:pt x="325" y="68"/>
                  </a:lnTo>
                  <a:lnTo>
                    <a:pt x="326" y="69"/>
                  </a:lnTo>
                  <a:lnTo>
                    <a:pt x="327" y="69"/>
                  </a:lnTo>
                  <a:lnTo>
                    <a:pt x="327" y="70"/>
                  </a:lnTo>
                  <a:lnTo>
                    <a:pt x="329" y="70"/>
                  </a:lnTo>
                  <a:lnTo>
                    <a:pt x="329" y="71"/>
                  </a:lnTo>
                  <a:lnTo>
                    <a:pt x="330" y="71"/>
                  </a:lnTo>
                  <a:lnTo>
                    <a:pt x="330" y="72"/>
                  </a:lnTo>
                  <a:lnTo>
                    <a:pt x="331" y="72"/>
                  </a:lnTo>
                  <a:lnTo>
                    <a:pt x="332" y="73"/>
                  </a:lnTo>
                  <a:lnTo>
                    <a:pt x="333" y="73"/>
                  </a:lnTo>
                  <a:lnTo>
                    <a:pt x="333" y="75"/>
                  </a:lnTo>
                  <a:lnTo>
                    <a:pt x="333" y="76"/>
                  </a:lnTo>
                  <a:lnTo>
                    <a:pt x="334" y="76"/>
                  </a:lnTo>
                  <a:lnTo>
                    <a:pt x="334" y="77"/>
                  </a:lnTo>
                  <a:lnTo>
                    <a:pt x="336" y="77"/>
                  </a:lnTo>
                  <a:lnTo>
                    <a:pt x="337" y="77"/>
                  </a:lnTo>
                  <a:lnTo>
                    <a:pt x="337" y="78"/>
                  </a:lnTo>
                  <a:lnTo>
                    <a:pt x="337" y="79"/>
                  </a:lnTo>
                  <a:lnTo>
                    <a:pt x="336" y="79"/>
                  </a:lnTo>
                  <a:lnTo>
                    <a:pt x="334" y="80"/>
                  </a:lnTo>
                  <a:lnTo>
                    <a:pt x="333" y="80"/>
                  </a:lnTo>
                  <a:lnTo>
                    <a:pt x="332" y="80"/>
                  </a:lnTo>
                  <a:lnTo>
                    <a:pt x="331" y="80"/>
                  </a:lnTo>
                  <a:lnTo>
                    <a:pt x="330" y="80"/>
                  </a:lnTo>
                  <a:lnTo>
                    <a:pt x="329" y="80"/>
                  </a:lnTo>
                  <a:lnTo>
                    <a:pt x="327" y="80"/>
                  </a:lnTo>
                  <a:lnTo>
                    <a:pt x="325" y="79"/>
                  </a:lnTo>
                  <a:lnTo>
                    <a:pt x="324" y="79"/>
                  </a:lnTo>
                  <a:lnTo>
                    <a:pt x="323" y="78"/>
                  </a:lnTo>
                  <a:lnTo>
                    <a:pt x="323" y="77"/>
                  </a:lnTo>
                  <a:lnTo>
                    <a:pt x="322" y="76"/>
                  </a:lnTo>
                  <a:lnTo>
                    <a:pt x="322" y="77"/>
                  </a:lnTo>
                  <a:lnTo>
                    <a:pt x="323" y="78"/>
                  </a:lnTo>
                  <a:lnTo>
                    <a:pt x="323" y="79"/>
                  </a:lnTo>
                  <a:lnTo>
                    <a:pt x="323" y="80"/>
                  </a:lnTo>
                  <a:lnTo>
                    <a:pt x="323" y="82"/>
                  </a:lnTo>
                  <a:lnTo>
                    <a:pt x="323" y="80"/>
                  </a:lnTo>
                  <a:lnTo>
                    <a:pt x="322" y="80"/>
                  </a:lnTo>
                  <a:lnTo>
                    <a:pt x="320" y="80"/>
                  </a:lnTo>
                  <a:lnTo>
                    <a:pt x="319" y="82"/>
                  </a:lnTo>
                  <a:lnTo>
                    <a:pt x="319" y="83"/>
                  </a:lnTo>
                  <a:lnTo>
                    <a:pt x="319" y="84"/>
                  </a:lnTo>
                  <a:lnTo>
                    <a:pt x="318" y="84"/>
                  </a:lnTo>
                  <a:lnTo>
                    <a:pt x="318" y="85"/>
                  </a:lnTo>
                  <a:lnTo>
                    <a:pt x="317" y="86"/>
                  </a:lnTo>
                  <a:lnTo>
                    <a:pt x="318" y="86"/>
                  </a:lnTo>
                  <a:lnTo>
                    <a:pt x="317" y="87"/>
                  </a:lnTo>
                  <a:lnTo>
                    <a:pt x="317" y="89"/>
                  </a:lnTo>
                  <a:lnTo>
                    <a:pt x="316" y="89"/>
                  </a:lnTo>
                  <a:lnTo>
                    <a:pt x="316" y="90"/>
                  </a:lnTo>
                  <a:lnTo>
                    <a:pt x="316" y="91"/>
                  </a:lnTo>
                  <a:lnTo>
                    <a:pt x="316" y="92"/>
                  </a:lnTo>
                  <a:lnTo>
                    <a:pt x="316" y="93"/>
                  </a:lnTo>
                  <a:lnTo>
                    <a:pt x="316" y="94"/>
                  </a:lnTo>
                  <a:lnTo>
                    <a:pt x="316" y="96"/>
                  </a:lnTo>
                  <a:lnTo>
                    <a:pt x="316" y="97"/>
                  </a:lnTo>
                  <a:lnTo>
                    <a:pt x="315" y="98"/>
                  </a:lnTo>
                  <a:lnTo>
                    <a:pt x="316" y="99"/>
                  </a:lnTo>
                  <a:lnTo>
                    <a:pt x="316" y="100"/>
                  </a:lnTo>
                  <a:lnTo>
                    <a:pt x="316" y="101"/>
                  </a:lnTo>
                  <a:lnTo>
                    <a:pt x="315" y="101"/>
                  </a:lnTo>
                  <a:lnTo>
                    <a:pt x="316" y="101"/>
                  </a:lnTo>
                  <a:lnTo>
                    <a:pt x="317" y="100"/>
                  </a:lnTo>
                  <a:lnTo>
                    <a:pt x="318" y="100"/>
                  </a:lnTo>
                  <a:lnTo>
                    <a:pt x="317" y="101"/>
                  </a:lnTo>
                  <a:lnTo>
                    <a:pt x="317" y="103"/>
                  </a:lnTo>
                  <a:lnTo>
                    <a:pt x="317" y="104"/>
                  </a:lnTo>
                  <a:lnTo>
                    <a:pt x="316" y="104"/>
                  </a:lnTo>
                  <a:lnTo>
                    <a:pt x="317" y="104"/>
                  </a:lnTo>
                  <a:lnTo>
                    <a:pt x="316" y="105"/>
                  </a:lnTo>
                  <a:lnTo>
                    <a:pt x="317" y="105"/>
                  </a:lnTo>
                  <a:lnTo>
                    <a:pt x="316" y="105"/>
                  </a:lnTo>
                  <a:lnTo>
                    <a:pt x="317" y="105"/>
                  </a:lnTo>
                  <a:lnTo>
                    <a:pt x="318" y="106"/>
                  </a:lnTo>
                  <a:lnTo>
                    <a:pt x="317" y="106"/>
                  </a:lnTo>
                  <a:lnTo>
                    <a:pt x="316" y="106"/>
                  </a:lnTo>
                  <a:lnTo>
                    <a:pt x="316" y="107"/>
                  </a:lnTo>
                  <a:lnTo>
                    <a:pt x="315" y="106"/>
                  </a:lnTo>
                  <a:lnTo>
                    <a:pt x="315" y="107"/>
                  </a:lnTo>
                  <a:lnTo>
                    <a:pt x="314" y="107"/>
                  </a:lnTo>
                  <a:lnTo>
                    <a:pt x="314" y="108"/>
                  </a:lnTo>
                  <a:lnTo>
                    <a:pt x="314" y="107"/>
                  </a:lnTo>
                  <a:lnTo>
                    <a:pt x="314" y="106"/>
                  </a:lnTo>
                  <a:lnTo>
                    <a:pt x="312" y="106"/>
                  </a:lnTo>
                  <a:lnTo>
                    <a:pt x="312" y="107"/>
                  </a:lnTo>
                  <a:lnTo>
                    <a:pt x="312" y="108"/>
                  </a:lnTo>
                  <a:lnTo>
                    <a:pt x="311" y="108"/>
                  </a:lnTo>
                  <a:lnTo>
                    <a:pt x="311" y="110"/>
                  </a:lnTo>
                  <a:lnTo>
                    <a:pt x="310" y="112"/>
                  </a:lnTo>
                  <a:lnTo>
                    <a:pt x="309" y="112"/>
                  </a:lnTo>
                  <a:lnTo>
                    <a:pt x="309" y="113"/>
                  </a:lnTo>
                  <a:lnTo>
                    <a:pt x="308" y="113"/>
                  </a:lnTo>
                  <a:lnTo>
                    <a:pt x="307" y="114"/>
                  </a:lnTo>
                  <a:lnTo>
                    <a:pt x="307" y="113"/>
                  </a:lnTo>
                  <a:lnTo>
                    <a:pt x="307" y="112"/>
                  </a:lnTo>
                  <a:lnTo>
                    <a:pt x="307" y="113"/>
                  </a:lnTo>
                  <a:lnTo>
                    <a:pt x="305" y="113"/>
                  </a:lnTo>
                  <a:lnTo>
                    <a:pt x="305" y="112"/>
                  </a:lnTo>
                  <a:lnTo>
                    <a:pt x="305" y="111"/>
                  </a:lnTo>
                  <a:lnTo>
                    <a:pt x="305" y="110"/>
                  </a:lnTo>
                  <a:lnTo>
                    <a:pt x="305" y="111"/>
                  </a:lnTo>
                  <a:lnTo>
                    <a:pt x="305" y="112"/>
                  </a:lnTo>
                  <a:lnTo>
                    <a:pt x="305" y="113"/>
                  </a:lnTo>
                  <a:lnTo>
                    <a:pt x="305" y="114"/>
                  </a:lnTo>
                  <a:lnTo>
                    <a:pt x="305" y="115"/>
                  </a:lnTo>
                  <a:lnTo>
                    <a:pt x="303" y="117"/>
                  </a:lnTo>
                  <a:lnTo>
                    <a:pt x="302" y="117"/>
                  </a:lnTo>
                  <a:lnTo>
                    <a:pt x="302" y="118"/>
                  </a:lnTo>
                  <a:lnTo>
                    <a:pt x="303" y="118"/>
                  </a:lnTo>
                  <a:lnTo>
                    <a:pt x="303" y="119"/>
                  </a:lnTo>
                  <a:lnTo>
                    <a:pt x="302" y="119"/>
                  </a:lnTo>
                  <a:lnTo>
                    <a:pt x="302" y="120"/>
                  </a:lnTo>
                  <a:lnTo>
                    <a:pt x="301" y="120"/>
                  </a:lnTo>
                  <a:lnTo>
                    <a:pt x="300" y="120"/>
                  </a:lnTo>
                  <a:lnTo>
                    <a:pt x="298" y="121"/>
                  </a:lnTo>
                  <a:lnTo>
                    <a:pt x="297" y="122"/>
                  </a:lnTo>
                  <a:lnTo>
                    <a:pt x="298" y="122"/>
                  </a:lnTo>
                  <a:lnTo>
                    <a:pt x="300" y="122"/>
                  </a:lnTo>
                  <a:lnTo>
                    <a:pt x="300" y="121"/>
                  </a:lnTo>
                  <a:lnTo>
                    <a:pt x="301" y="121"/>
                  </a:lnTo>
                  <a:lnTo>
                    <a:pt x="301" y="122"/>
                  </a:lnTo>
                  <a:lnTo>
                    <a:pt x="301" y="124"/>
                  </a:lnTo>
                  <a:lnTo>
                    <a:pt x="301" y="125"/>
                  </a:lnTo>
                  <a:lnTo>
                    <a:pt x="301" y="126"/>
                  </a:lnTo>
                  <a:lnTo>
                    <a:pt x="301" y="127"/>
                  </a:lnTo>
                  <a:lnTo>
                    <a:pt x="300" y="127"/>
                  </a:lnTo>
                  <a:lnTo>
                    <a:pt x="298" y="127"/>
                  </a:lnTo>
                  <a:lnTo>
                    <a:pt x="298" y="128"/>
                  </a:lnTo>
                  <a:lnTo>
                    <a:pt x="300" y="127"/>
                  </a:lnTo>
                  <a:lnTo>
                    <a:pt x="300" y="128"/>
                  </a:lnTo>
                  <a:lnTo>
                    <a:pt x="301" y="128"/>
                  </a:lnTo>
                  <a:lnTo>
                    <a:pt x="302" y="128"/>
                  </a:lnTo>
                  <a:lnTo>
                    <a:pt x="303" y="128"/>
                  </a:lnTo>
                  <a:lnTo>
                    <a:pt x="303" y="129"/>
                  </a:lnTo>
                  <a:lnTo>
                    <a:pt x="302" y="131"/>
                  </a:lnTo>
                  <a:lnTo>
                    <a:pt x="302" y="133"/>
                  </a:lnTo>
                  <a:lnTo>
                    <a:pt x="302" y="134"/>
                  </a:lnTo>
                  <a:lnTo>
                    <a:pt x="301" y="134"/>
                  </a:lnTo>
                  <a:lnTo>
                    <a:pt x="301" y="133"/>
                  </a:lnTo>
                  <a:lnTo>
                    <a:pt x="300" y="133"/>
                  </a:lnTo>
                  <a:lnTo>
                    <a:pt x="298" y="133"/>
                  </a:lnTo>
                  <a:lnTo>
                    <a:pt x="298" y="134"/>
                  </a:lnTo>
                  <a:lnTo>
                    <a:pt x="298" y="135"/>
                  </a:lnTo>
                  <a:lnTo>
                    <a:pt x="300" y="134"/>
                  </a:lnTo>
                  <a:lnTo>
                    <a:pt x="300" y="135"/>
                  </a:lnTo>
                  <a:lnTo>
                    <a:pt x="300" y="139"/>
                  </a:lnTo>
                  <a:lnTo>
                    <a:pt x="300" y="140"/>
                  </a:lnTo>
                  <a:lnTo>
                    <a:pt x="298" y="140"/>
                  </a:lnTo>
                  <a:lnTo>
                    <a:pt x="298" y="141"/>
                  </a:lnTo>
                  <a:lnTo>
                    <a:pt x="297" y="141"/>
                  </a:lnTo>
                  <a:lnTo>
                    <a:pt x="297" y="140"/>
                  </a:lnTo>
                  <a:lnTo>
                    <a:pt x="296" y="140"/>
                  </a:lnTo>
                  <a:lnTo>
                    <a:pt x="296" y="139"/>
                  </a:lnTo>
                  <a:lnTo>
                    <a:pt x="296" y="140"/>
                  </a:lnTo>
                  <a:lnTo>
                    <a:pt x="296" y="141"/>
                  </a:lnTo>
                  <a:lnTo>
                    <a:pt x="296" y="142"/>
                  </a:lnTo>
                  <a:lnTo>
                    <a:pt x="297" y="142"/>
                  </a:lnTo>
                  <a:lnTo>
                    <a:pt x="297" y="143"/>
                  </a:lnTo>
                  <a:lnTo>
                    <a:pt x="298" y="143"/>
                  </a:lnTo>
                  <a:lnTo>
                    <a:pt x="297" y="143"/>
                  </a:lnTo>
                  <a:lnTo>
                    <a:pt x="296" y="143"/>
                  </a:lnTo>
                  <a:lnTo>
                    <a:pt x="296" y="145"/>
                  </a:lnTo>
                  <a:lnTo>
                    <a:pt x="297" y="145"/>
                  </a:lnTo>
                  <a:lnTo>
                    <a:pt x="296" y="146"/>
                  </a:lnTo>
                  <a:lnTo>
                    <a:pt x="296" y="145"/>
                  </a:lnTo>
                  <a:lnTo>
                    <a:pt x="296" y="146"/>
                  </a:lnTo>
                  <a:lnTo>
                    <a:pt x="296" y="145"/>
                  </a:lnTo>
                  <a:lnTo>
                    <a:pt x="295" y="146"/>
                  </a:lnTo>
                  <a:lnTo>
                    <a:pt x="294" y="148"/>
                  </a:lnTo>
                  <a:lnTo>
                    <a:pt x="294" y="149"/>
                  </a:lnTo>
                  <a:lnTo>
                    <a:pt x="294" y="150"/>
                  </a:lnTo>
                  <a:lnTo>
                    <a:pt x="293" y="150"/>
                  </a:lnTo>
                  <a:lnTo>
                    <a:pt x="291" y="150"/>
                  </a:lnTo>
                  <a:lnTo>
                    <a:pt x="291" y="152"/>
                  </a:lnTo>
                  <a:lnTo>
                    <a:pt x="290" y="153"/>
                  </a:lnTo>
                  <a:lnTo>
                    <a:pt x="288" y="154"/>
                  </a:lnTo>
                  <a:lnTo>
                    <a:pt x="284" y="155"/>
                  </a:lnTo>
                  <a:lnTo>
                    <a:pt x="281" y="156"/>
                  </a:lnTo>
                  <a:lnTo>
                    <a:pt x="277" y="159"/>
                  </a:lnTo>
                  <a:lnTo>
                    <a:pt x="275" y="160"/>
                  </a:lnTo>
                  <a:lnTo>
                    <a:pt x="274" y="160"/>
                  </a:lnTo>
                  <a:lnTo>
                    <a:pt x="274" y="159"/>
                  </a:lnTo>
                  <a:lnTo>
                    <a:pt x="274" y="157"/>
                  </a:lnTo>
                  <a:lnTo>
                    <a:pt x="274" y="156"/>
                  </a:lnTo>
                  <a:lnTo>
                    <a:pt x="274" y="155"/>
                  </a:lnTo>
                  <a:lnTo>
                    <a:pt x="274" y="152"/>
                  </a:lnTo>
                  <a:lnTo>
                    <a:pt x="274" y="150"/>
                  </a:lnTo>
                  <a:lnTo>
                    <a:pt x="273" y="149"/>
                  </a:lnTo>
                  <a:lnTo>
                    <a:pt x="274" y="147"/>
                  </a:lnTo>
                  <a:lnTo>
                    <a:pt x="273" y="147"/>
                  </a:lnTo>
                  <a:lnTo>
                    <a:pt x="273" y="149"/>
                  </a:lnTo>
                  <a:lnTo>
                    <a:pt x="272" y="149"/>
                  </a:lnTo>
                  <a:lnTo>
                    <a:pt x="272" y="148"/>
                  </a:lnTo>
                  <a:lnTo>
                    <a:pt x="270" y="148"/>
                  </a:lnTo>
                  <a:lnTo>
                    <a:pt x="269" y="148"/>
                  </a:lnTo>
                  <a:lnTo>
                    <a:pt x="269" y="147"/>
                  </a:lnTo>
                  <a:lnTo>
                    <a:pt x="270" y="147"/>
                  </a:lnTo>
                  <a:lnTo>
                    <a:pt x="270" y="146"/>
                  </a:lnTo>
                  <a:lnTo>
                    <a:pt x="270" y="145"/>
                  </a:lnTo>
                  <a:lnTo>
                    <a:pt x="272" y="145"/>
                  </a:lnTo>
                  <a:lnTo>
                    <a:pt x="270" y="145"/>
                  </a:lnTo>
                  <a:lnTo>
                    <a:pt x="270" y="146"/>
                  </a:lnTo>
                  <a:lnTo>
                    <a:pt x="269" y="147"/>
                  </a:lnTo>
                  <a:lnTo>
                    <a:pt x="268" y="147"/>
                  </a:lnTo>
                  <a:lnTo>
                    <a:pt x="268" y="146"/>
                  </a:lnTo>
                  <a:lnTo>
                    <a:pt x="268" y="145"/>
                  </a:lnTo>
                  <a:lnTo>
                    <a:pt x="267" y="145"/>
                  </a:lnTo>
                  <a:lnTo>
                    <a:pt x="267" y="146"/>
                  </a:lnTo>
                  <a:lnTo>
                    <a:pt x="267" y="147"/>
                  </a:lnTo>
                  <a:lnTo>
                    <a:pt x="266" y="147"/>
                  </a:lnTo>
                  <a:lnTo>
                    <a:pt x="265" y="148"/>
                  </a:lnTo>
                  <a:lnTo>
                    <a:pt x="263" y="148"/>
                  </a:lnTo>
                  <a:lnTo>
                    <a:pt x="262" y="148"/>
                  </a:lnTo>
                  <a:lnTo>
                    <a:pt x="261" y="148"/>
                  </a:lnTo>
                  <a:lnTo>
                    <a:pt x="261" y="147"/>
                  </a:lnTo>
                  <a:lnTo>
                    <a:pt x="261" y="146"/>
                  </a:lnTo>
                  <a:lnTo>
                    <a:pt x="261" y="145"/>
                  </a:lnTo>
                  <a:lnTo>
                    <a:pt x="261" y="143"/>
                  </a:lnTo>
                  <a:lnTo>
                    <a:pt x="260" y="143"/>
                  </a:lnTo>
                  <a:lnTo>
                    <a:pt x="259" y="143"/>
                  </a:lnTo>
                  <a:lnTo>
                    <a:pt x="259" y="145"/>
                  </a:lnTo>
                  <a:lnTo>
                    <a:pt x="258" y="145"/>
                  </a:lnTo>
                  <a:lnTo>
                    <a:pt x="256" y="145"/>
                  </a:lnTo>
                  <a:lnTo>
                    <a:pt x="256" y="143"/>
                  </a:lnTo>
                  <a:lnTo>
                    <a:pt x="256" y="145"/>
                  </a:lnTo>
                  <a:lnTo>
                    <a:pt x="258" y="146"/>
                  </a:lnTo>
                  <a:lnTo>
                    <a:pt x="256" y="145"/>
                  </a:lnTo>
                  <a:lnTo>
                    <a:pt x="255" y="145"/>
                  </a:lnTo>
                  <a:lnTo>
                    <a:pt x="255" y="143"/>
                  </a:lnTo>
                  <a:lnTo>
                    <a:pt x="255" y="142"/>
                  </a:lnTo>
                  <a:lnTo>
                    <a:pt x="254" y="142"/>
                  </a:lnTo>
                  <a:lnTo>
                    <a:pt x="253" y="140"/>
                  </a:lnTo>
                  <a:lnTo>
                    <a:pt x="253" y="141"/>
                  </a:lnTo>
                  <a:lnTo>
                    <a:pt x="253" y="142"/>
                  </a:lnTo>
                  <a:lnTo>
                    <a:pt x="252" y="142"/>
                  </a:lnTo>
                  <a:lnTo>
                    <a:pt x="252" y="143"/>
                  </a:lnTo>
                  <a:lnTo>
                    <a:pt x="253" y="143"/>
                  </a:lnTo>
                  <a:lnTo>
                    <a:pt x="247" y="147"/>
                  </a:lnTo>
                  <a:lnTo>
                    <a:pt x="247" y="148"/>
                  </a:lnTo>
                  <a:lnTo>
                    <a:pt x="246" y="148"/>
                  </a:lnTo>
                  <a:lnTo>
                    <a:pt x="244" y="147"/>
                  </a:lnTo>
                  <a:lnTo>
                    <a:pt x="243" y="146"/>
                  </a:lnTo>
                  <a:lnTo>
                    <a:pt x="241" y="147"/>
                  </a:lnTo>
                  <a:lnTo>
                    <a:pt x="240" y="147"/>
                  </a:lnTo>
                  <a:lnTo>
                    <a:pt x="238" y="149"/>
                  </a:lnTo>
                  <a:lnTo>
                    <a:pt x="237" y="150"/>
                  </a:lnTo>
                  <a:lnTo>
                    <a:pt x="236" y="149"/>
                  </a:lnTo>
                  <a:lnTo>
                    <a:pt x="236" y="148"/>
                  </a:lnTo>
                  <a:lnTo>
                    <a:pt x="236" y="147"/>
                  </a:lnTo>
                  <a:lnTo>
                    <a:pt x="236" y="145"/>
                  </a:lnTo>
                  <a:lnTo>
                    <a:pt x="236" y="143"/>
                  </a:lnTo>
                  <a:lnTo>
                    <a:pt x="236" y="142"/>
                  </a:lnTo>
                  <a:lnTo>
                    <a:pt x="236" y="141"/>
                  </a:lnTo>
                  <a:lnTo>
                    <a:pt x="236" y="140"/>
                  </a:lnTo>
                  <a:lnTo>
                    <a:pt x="236" y="139"/>
                  </a:lnTo>
                  <a:lnTo>
                    <a:pt x="234" y="139"/>
                  </a:lnTo>
                  <a:lnTo>
                    <a:pt x="234" y="138"/>
                  </a:lnTo>
                  <a:lnTo>
                    <a:pt x="236" y="138"/>
                  </a:lnTo>
                  <a:lnTo>
                    <a:pt x="234" y="138"/>
                  </a:lnTo>
                  <a:lnTo>
                    <a:pt x="234" y="139"/>
                  </a:lnTo>
                  <a:lnTo>
                    <a:pt x="234" y="140"/>
                  </a:lnTo>
                  <a:lnTo>
                    <a:pt x="233" y="141"/>
                  </a:lnTo>
                  <a:lnTo>
                    <a:pt x="232" y="141"/>
                  </a:lnTo>
                  <a:lnTo>
                    <a:pt x="231" y="140"/>
                  </a:lnTo>
                  <a:lnTo>
                    <a:pt x="230" y="140"/>
                  </a:lnTo>
                  <a:lnTo>
                    <a:pt x="229" y="140"/>
                  </a:lnTo>
                  <a:lnTo>
                    <a:pt x="225" y="142"/>
                  </a:lnTo>
                  <a:lnTo>
                    <a:pt x="224" y="142"/>
                  </a:lnTo>
                  <a:lnTo>
                    <a:pt x="223" y="142"/>
                  </a:lnTo>
                  <a:lnTo>
                    <a:pt x="222" y="142"/>
                  </a:lnTo>
                  <a:lnTo>
                    <a:pt x="222" y="141"/>
                  </a:lnTo>
                  <a:lnTo>
                    <a:pt x="223" y="140"/>
                  </a:lnTo>
                  <a:lnTo>
                    <a:pt x="224" y="140"/>
                  </a:lnTo>
                  <a:lnTo>
                    <a:pt x="224" y="139"/>
                  </a:lnTo>
                  <a:lnTo>
                    <a:pt x="223" y="140"/>
                  </a:lnTo>
                  <a:lnTo>
                    <a:pt x="222" y="140"/>
                  </a:lnTo>
                  <a:lnTo>
                    <a:pt x="222" y="141"/>
                  </a:lnTo>
                  <a:lnTo>
                    <a:pt x="220" y="142"/>
                  </a:lnTo>
                  <a:lnTo>
                    <a:pt x="219" y="142"/>
                  </a:lnTo>
                  <a:lnTo>
                    <a:pt x="219" y="141"/>
                  </a:lnTo>
                  <a:lnTo>
                    <a:pt x="219" y="140"/>
                  </a:lnTo>
                  <a:lnTo>
                    <a:pt x="219" y="139"/>
                  </a:lnTo>
                  <a:lnTo>
                    <a:pt x="218" y="139"/>
                  </a:lnTo>
                  <a:lnTo>
                    <a:pt x="216" y="140"/>
                  </a:lnTo>
                  <a:lnTo>
                    <a:pt x="215" y="141"/>
                  </a:lnTo>
                  <a:lnTo>
                    <a:pt x="213" y="141"/>
                  </a:lnTo>
                  <a:lnTo>
                    <a:pt x="213" y="140"/>
                  </a:lnTo>
                  <a:lnTo>
                    <a:pt x="213" y="139"/>
                  </a:lnTo>
                  <a:lnTo>
                    <a:pt x="215" y="139"/>
                  </a:lnTo>
                  <a:lnTo>
                    <a:pt x="215" y="138"/>
                  </a:lnTo>
                  <a:lnTo>
                    <a:pt x="213" y="138"/>
                  </a:lnTo>
                  <a:lnTo>
                    <a:pt x="213" y="136"/>
                  </a:lnTo>
                  <a:lnTo>
                    <a:pt x="213" y="135"/>
                  </a:lnTo>
                  <a:lnTo>
                    <a:pt x="213" y="134"/>
                  </a:lnTo>
                  <a:lnTo>
                    <a:pt x="215" y="134"/>
                  </a:lnTo>
                  <a:lnTo>
                    <a:pt x="213" y="134"/>
                  </a:lnTo>
                  <a:lnTo>
                    <a:pt x="213" y="133"/>
                  </a:lnTo>
                  <a:lnTo>
                    <a:pt x="213" y="132"/>
                  </a:lnTo>
                  <a:lnTo>
                    <a:pt x="212" y="129"/>
                  </a:lnTo>
                  <a:lnTo>
                    <a:pt x="212" y="128"/>
                  </a:lnTo>
                  <a:lnTo>
                    <a:pt x="212" y="127"/>
                  </a:lnTo>
                  <a:lnTo>
                    <a:pt x="212" y="126"/>
                  </a:lnTo>
                  <a:lnTo>
                    <a:pt x="212" y="125"/>
                  </a:lnTo>
                  <a:lnTo>
                    <a:pt x="212" y="124"/>
                  </a:lnTo>
                  <a:lnTo>
                    <a:pt x="211" y="124"/>
                  </a:lnTo>
                  <a:lnTo>
                    <a:pt x="210" y="124"/>
                  </a:lnTo>
                  <a:lnTo>
                    <a:pt x="210" y="122"/>
                  </a:lnTo>
                  <a:lnTo>
                    <a:pt x="210" y="121"/>
                  </a:lnTo>
                  <a:lnTo>
                    <a:pt x="211" y="121"/>
                  </a:lnTo>
                  <a:lnTo>
                    <a:pt x="211" y="120"/>
                  </a:lnTo>
                  <a:lnTo>
                    <a:pt x="211" y="119"/>
                  </a:lnTo>
                  <a:lnTo>
                    <a:pt x="212" y="117"/>
                  </a:lnTo>
                  <a:lnTo>
                    <a:pt x="212" y="115"/>
                  </a:lnTo>
                  <a:lnTo>
                    <a:pt x="212" y="114"/>
                  </a:lnTo>
                  <a:lnTo>
                    <a:pt x="211" y="114"/>
                  </a:lnTo>
                  <a:lnTo>
                    <a:pt x="210" y="113"/>
                  </a:lnTo>
                  <a:lnTo>
                    <a:pt x="210" y="112"/>
                  </a:lnTo>
                  <a:lnTo>
                    <a:pt x="210" y="111"/>
                  </a:lnTo>
                  <a:lnTo>
                    <a:pt x="209" y="111"/>
                  </a:lnTo>
                  <a:lnTo>
                    <a:pt x="209" y="110"/>
                  </a:lnTo>
                  <a:lnTo>
                    <a:pt x="208" y="110"/>
                  </a:lnTo>
                  <a:lnTo>
                    <a:pt x="208" y="108"/>
                  </a:lnTo>
                  <a:lnTo>
                    <a:pt x="208" y="107"/>
                  </a:lnTo>
                  <a:lnTo>
                    <a:pt x="208" y="108"/>
                  </a:lnTo>
                  <a:lnTo>
                    <a:pt x="206" y="110"/>
                  </a:lnTo>
                  <a:lnTo>
                    <a:pt x="206" y="108"/>
                  </a:lnTo>
                  <a:lnTo>
                    <a:pt x="205" y="108"/>
                  </a:lnTo>
                  <a:lnTo>
                    <a:pt x="205" y="107"/>
                  </a:lnTo>
                  <a:lnTo>
                    <a:pt x="204" y="107"/>
                  </a:lnTo>
                  <a:lnTo>
                    <a:pt x="203" y="107"/>
                  </a:lnTo>
                  <a:lnTo>
                    <a:pt x="203" y="108"/>
                  </a:lnTo>
                  <a:lnTo>
                    <a:pt x="202" y="107"/>
                  </a:lnTo>
                  <a:lnTo>
                    <a:pt x="201" y="107"/>
                  </a:lnTo>
                  <a:lnTo>
                    <a:pt x="201" y="105"/>
                  </a:lnTo>
                  <a:lnTo>
                    <a:pt x="201" y="104"/>
                  </a:lnTo>
                  <a:lnTo>
                    <a:pt x="202" y="105"/>
                  </a:lnTo>
                  <a:lnTo>
                    <a:pt x="203" y="105"/>
                  </a:lnTo>
                  <a:lnTo>
                    <a:pt x="204" y="105"/>
                  </a:lnTo>
                  <a:lnTo>
                    <a:pt x="203" y="105"/>
                  </a:lnTo>
                  <a:lnTo>
                    <a:pt x="203" y="104"/>
                  </a:lnTo>
                  <a:lnTo>
                    <a:pt x="202" y="104"/>
                  </a:lnTo>
                  <a:lnTo>
                    <a:pt x="203" y="104"/>
                  </a:lnTo>
                  <a:lnTo>
                    <a:pt x="202" y="104"/>
                  </a:lnTo>
                  <a:lnTo>
                    <a:pt x="203" y="104"/>
                  </a:lnTo>
                  <a:lnTo>
                    <a:pt x="203" y="103"/>
                  </a:lnTo>
                  <a:lnTo>
                    <a:pt x="202" y="103"/>
                  </a:lnTo>
                  <a:lnTo>
                    <a:pt x="201" y="103"/>
                  </a:lnTo>
                  <a:lnTo>
                    <a:pt x="199" y="103"/>
                  </a:lnTo>
                  <a:lnTo>
                    <a:pt x="199" y="101"/>
                  </a:lnTo>
                  <a:lnTo>
                    <a:pt x="198" y="100"/>
                  </a:lnTo>
                  <a:lnTo>
                    <a:pt x="198" y="99"/>
                  </a:lnTo>
                  <a:lnTo>
                    <a:pt x="199" y="99"/>
                  </a:lnTo>
                  <a:lnTo>
                    <a:pt x="198" y="99"/>
                  </a:lnTo>
                  <a:lnTo>
                    <a:pt x="198" y="98"/>
                  </a:lnTo>
                  <a:lnTo>
                    <a:pt x="198" y="97"/>
                  </a:lnTo>
                  <a:lnTo>
                    <a:pt x="199" y="97"/>
                  </a:lnTo>
                  <a:lnTo>
                    <a:pt x="201" y="97"/>
                  </a:lnTo>
                  <a:lnTo>
                    <a:pt x="201" y="98"/>
                  </a:lnTo>
                  <a:lnTo>
                    <a:pt x="201" y="97"/>
                  </a:lnTo>
                  <a:lnTo>
                    <a:pt x="199" y="97"/>
                  </a:lnTo>
                  <a:lnTo>
                    <a:pt x="199" y="96"/>
                  </a:lnTo>
                  <a:lnTo>
                    <a:pt x="199" y="94"/>
                  </a:lnTo>
                  <a:lnTo>
                    <a:pt x="199" y="93"/>
                  </a:lnTo>
                  <a:lnTo>
                    <a:pt x="201" y="93"/>
                  </a:lnTo>
                  <a:lnTo>
                    <a:pt x="202" y="93"/>
                  </a:lnTo>
                  <a:lnTo>
                    <a:pt x="201" y="93"/>
                  </a:lnTo>
                  <a:lnTo>
                    <a:pt x="199" y="92"/>
                  </a:lnTo>
                  <a:lnTo>
                    <a:pt x="198" y="90"/>
                  </a:lnTo>
                  <a:lnTo>
                    <a:pt x="198" y="89"/>
                  </a:lnTo>
                  <a:lnTo>
                    <a:pt x="197" y="89"/>
                  </a:lnTo>
                  <a:lnTo>
                    <a:pt x="196" y="89"/>
                  </a:lnTo>
                  <a:lnTo>
                    <a:pt x="196" y="87"/>
                  </a:lnTo>
                  <a:lnTo>
                    <a:pt x="196" y="86"/>
                  </a:lnTo>
                  <a:lnTo>
                    <a:pt x="196" y="85"/>
                  </a:lnTo>
                  <a:lnTo>
                    <a:pt x="196" y="84"/>
                  </a:lnTo>
                  <a:lnTo>
                    <a:pt x="196" y="83"/>
                  </a:lnTo>
                  <a:lnTo>
                    <a:pt x="196" y="82"/>
                  </a:lnTo>
                  <a:lnTo>
                    <a:pt x="195" y="80"/>
                  </a:lnTo>
                  <a:lnTo>
                    <a:pt x="196" y="80"/>
                  </a:lnTo>
                  <a:lnTo>
                    <a:pt x="196" y="79"/>
                  </a:lnTo>
                  <a:lnTo>
                    <a:pt x="197" y="79"/>
                  </a:lnTo>
                  <a:lnTo>
                    <a:pt x="197" y="78"/>
                  </a:lnTo>
                  <a:lnTo>
                    <a:pt x="196" y="76"/>
                  </a:lnTo>
                  <a:lnTo>
                    <a:pt x="196" y="75"/>
                  </a:lnTo>
                  <a:lnTo>
                    <a:pt x="197" y="75"/>
                  </a:lnTo>
                  <a:lnTo>
                    <a:pt x="198" y="75"/>
                  </a:lnTo>
                  <a:lnTo>
                    <a:pt x="199" y="73"/>
                  </a:lnTo>
                  <a:lnTo>
                    <a:pt x="201" y="72"/>
                  </a:lnTo>
                  <a:lnTo>
                    <a:pt x="201" y="71"/>
                  </a:lnTo>
                  <a:lnTo>
                    <a:pt x="201" y="72"/>
                  </a:lnTo>
                  <a:lnTo>
                    <a:pt x="199" y="72"/>
                  </a:lnTo>
                  <a:lnTo>
                    <a:pt x="199" y="73"/>
                  </a:lnTo>
                  <a:lnTo>
                    <a:pt x="198" y="73"/>
                  </a:lnTo>
                  <a:lnTo>
                    <a:pt x="198" y="75"/>
                  </a:lnTo>
                  <a:lnTo>
                    <a:pt x="197" y="75"/>
                  </a:lnTo>
                  <a:lnTo>
                    <a:pt x="197" y="73"/>
                  </a:lnTo>
                  <a:lnTo>
                    <a:pt x="198" y="72"/>
                  </a:lnTo>
                  <a:lnTo>
                    <a:pt x="198" y="70"/>
                  </a:lnTo>
                  <a:lnTo>
                    <a:pt x="198" y="69"/>
                  </a:lnTo>
                  <a:lnTo>
                    <a:pt x="201" y="68"/>
                  </a:lnTo>
                  <a:lnTo>
                    <a:pt x="201" y="66"/>
                  </a:lnTo>
                  <a:lnTo>
                    <a:pt x="202" y="66"/>
                  </a:lnTo>
                  <a:lnTo>
                    <a:pt x="202" y="65"/>
                  </a:lnTo>
                  <a:lnTo>
                    <a:pt x="201" y="65"/>
                  </a:lnTo>
                  <a:lnTo>
                    <a:pt x="202" y="65"/>
                  </a:lnTo>
                  <a:lnTo>
                    <a:pt x="202" y="64"/>
                  </a:lnTo>
                  <a:lnTo>
                    <a:pt x="202" y="63"/>
                  </a:lnTo>
                  <a:lnTo>
                    <a:pt x="203" y="63"/>
                  </a:lnTo>
                  <a:lnTo>
                    <a:pt x="205" y="62"/>
                  </a:lnTo>
                  <a:lnTo>
                    <a:pt x="205" y="61"/>
                  </a:lnTo>
                  <a:lnTo>
                    <a:pt x="206" y="61"/>
                  </a:lnTo>
                  <a:lnTo>
                    <a:pt x="205" y="62"/>
                  </a:lnTo>
                  <a:lnTo>
                    <a:pt x="205" y="63"/>
                  </a:lnTo>
                  <a:lnTo>
                    <a:pt x="204" y="63"/>
                  </a:lnTo>
                  <a:lnTo>
                    <a:pt x="204" y="64"/>
                  </a:lnTo>
                  <a:lnTo>
                    <a:pt x="204" y="65"/>
                  </a:lnTo>
                  <a:lnTo>
                    <a:pt x="205" y="65"/>
                  </a:lnTo>
                  <a:lnTo>
                    <a:pt x="206" y="65"/>
                  </a:lnTo>
                  <a:lnTo>
                    <a:pt x="206" y="68"/>
                  </a:lnTo>
                  <a:lnTo>
                    <a:pt x="206" y="69"/>
                  </a:lnTo>
                  <a:lnTo>
                    <a:pt x="208" y="70"/>
                  </a:lnTo>
                  <a:lnTo>
                    <a:pt x="208" y="71"/>
                  </a:lnTo>
                  <a:lnTo>
                    <a:pt x="209" y="70"/>
                  </a:lnTo>
                  <a:lnTo>
                    <a:pt x="209" y="71"/>
                  </a:lnTo>
                  <a:lnTo>
                    <a:pt x="210" y="71"/>
                  </a:lnTo>
                  <a:lnTo>
                    <a:pt x="210" y="72"/>
                  </a:lnTo>
                  <a:lnTo>
                    <a:pt x="211" y="73"/>
                  </a:lnTo>
                  <a:lnTo>
                    <a:pt x="212" y="75"/>
                  </a:lnTo>
                  <a:lnTo>
                    <a:pt x="213" y="75"/>
                  </a:lnTo>
                  <a:lnTo>
                    <a:pt x="213" y="76"/>
                  </a:lnTo>
                  <a:lnTo>
                    <a:pt x="215" y="76"/>
                  </a:lnTo>
                  <a:lnTo>
                    <a:pt x="215" y="77"/>
                  </a:lnTo>
                  <a:lnTo>
                    <a:pt x="215" y="78"/>
                  </a:lnTo>
                  <a:lnTo>
                    <a:pt x="216" y="78"/>
                  </a:lnTo>
                  <a:lnTo>
                    <a:pt x="217" y="78"/>
                  </a:lnTo>
                  <a:lnTo>
                    <a:pt x="217" y="79"/>
                  </a:lnTo>
                  <a:lnTo>
                    <a:pt x="218" y="79"/>
                  </a:lnTo>
                  <a:lnTo>
                    <a:pt x="218" y="80"/>
                  </a:lnTo>
                  <a:lnTo>
                    <a:pt x="219" y="80"/>
                  </a:lnTo>
                  <a:lnTo>
                    <a:pt x="219" y="79"/>
                  </a:lnTo>
                  <a:lnTo>
                    <a:pt x="220" y="79"/>
                  </a:lnTo>
                  <a:lnTo>
                    <a:pt x="220" y="80"/>
                  </a:lnTo>
                  <a:lnTo>
                    <a:pt x="220" y="79"/>
                  </a:lnTo>
                  <a:lnTo>
                    <a:pt x="222" y="79"/>
                  </a:lnTo>
                  <a:lnTo>
                    <a:pt x="223" y="79"/>
                  </a:lnTo>
                  <a:lnTo>
                    <a:pt x="223" y="78"/>
                  </a:lnTo>
                  <a:lnTo>
                    <a:pt x="224" y="78"/>
                  </a:lnTo>
                  <a:lnTo>
                    <a:pt x="225" y="78"/>
                  </a:lnTo>
                  <a:lnTo>
                    <a:pt x="227" y="77"/>
                  </a:lnTo>
                  <a:lnTo>
                    <a:pt x="229" y="77"/>
                  </a:lnTo>
                  <a:lnTo>
                    <a:pt x="230" y="78"/>
                  </a:lnTo>
                  <a:lnTo>
                    <a:pt x="231" y="78"/>
                  </a:lnTo>
                  <a:lnTo>
                    <a:pt x="232" y="77"/>
                  </a:lnTo>
                  <a:lnTo>
                    <a:pt x="232" y="78"/>
                  </a:lnTo>
                  <a:lnTo>
                    <a:pt x="233" y="78"/>
                  </a:lnTo>
                  <a:lnTo>
                    <a:pt x="234" y="77"/>
                  </a:lnTo>
                  <a:lnTo>
                    <a:pt x="236" y="78"/>
                  </a:lnTo>
                  <a:lnTo>
                    <a:pt x="237" y="78"/>
                  </a:lnTo>
                  <a:lnTo>
                    <a:pt x="238" y="76"/>
                  </a:lnTo>
                  <a:lnTo>
                    <a:pt x="239" y="76"/>
                  </a:lnTo>
                  <a:lnTo>
                    <a:pt x="240" y="76"/>
                  </a:lnTo>
                  <a:lnTo>
                    <a:pt x="241" y="73"/>
                  </a:lnTo>
                  <a:lnTo>
                    <a:pt x="241" y="72"/>
                  </a:lnTo>
                  <a:lnTo>
                    <a:pt x="241" y="71"/>
                  </a:lnTo>
                  <a:lnTo>
                    <a:pt x="243" y="70"/>
                  </a:lnTo>
                  <a:lnTo>
                    <a:pt x="244" y="70"/>
                  </a:lnTo>
                  <a:lnTo>
                    <a:pt x="245" y="70"/>
                  </a:lnTo>
                  <a:lnTo>
                    <a:pt x="245" y="69"/>
                  </a:lnTo>
                  <a:lnTo>
                    <a:pt x="246" y="69"/>
                  </a:lnTo>
                  <a:lnTo>
                    <a:pt x="249" y="69"/>
                  </a:lnTo>
                  <a:lnTo>
                    <a:pt x="251" y="69"/>
                  </a:lnTo>
                  <a:lnTo>
                    <a:pt x="252" y="69"/>
                  </a:lnTo>
                  <a:lnTo>
                    <a:pt x="253" y="69"/>
                  </a:lnTo>
                  <a:lnTo>
                    <a:pt x="253" y="70"/>
                  </a:lnTo>
                  <a:lnTo>
                    <a:pt x="253" y="71"/>
                  </a:lnTo>
                  <a:lnTo>
                    <a:pt x="252" y="71"/>
                  </a:lnTo>
                  <a:lnTo>
                    <a:pt x="253" y="71"/>
                  </a:lnTo>
                  <a:lnTo>
                    <a:pt x="254" y="71"/>
                  </a:lnTo>
                  <a:lnTo>
                    <a:pt x="255" y="72"/>
                  </a:lnTo>
                  <a:lnTo>
                    <a:pt x="256" y="72"/>
                  </a:lnTo>
                  <a:lnTo>
                    <a:pt x="258" y="72"/>
                  </a:lnTo>
                  <a:lnTo>
                    <a:pt x="259" y="73"/>
                  </a:lnTo>
                  <a:lnTo>
                    <a:pt x="260" y="73"/>
                  </a:lnTo>
                  <a:lnTo>
                    <a:pt x="261" y="73"/>
                  </a:lnTo>
                  <a:lnTo>
                    <a:pt x="261" y="75"/>
                  </a:lnTo>
                  <a:lnTo>
                    <a:pt x="262" y="75"/>
                  </a:lnTo>
                  <a:lnTo>
                    <a:pt x="265" y="72"/>
                  </a:lnTo>
                  <a:lnTo>
                    <a:pt x="265" y="71"/>
                  </a:lnTo>
                  <a:lnTo>
                    <a:pt x="266" y="71"/>
                  </a:lnTo>
                  <a:lnTo>
                    <a:pt x="268" y="70"/>
                  </a:lnTo>
                  <a:lnTo>
                    <a:pt x="269" y="71"/>
                  </a:lnTo>
                  <a:lnTo>
                    <a:pt x="272" y="70"/>
                  </a:lnTo>
                  <a:lnTo>
                    <a:pt x="273" y="70"/>
                  </a:lnTo>
                  <a:lnTo>
                    <a:pt x="274" y="71"/>
                  </a:lnTo>
                  <a:lnTo>
                    <a:pt x="275" y="71"/>
                  </a:lnTo>
                  <a:lnTo>
                    <a:pt x="275" y="70"/>
                  </a:lnTo>
                  <a:lnTo>
                    <a:pt x="275" y="69"/>
                  </a:lnTo>
                  <a:lnTo>
                    <a:pt x="276" y="68"/>
                  </a:lnTo>
                  <a:lnTo>
                    <a:pt x="276" y="66"/>
                  </a:lnTo>
                  <a:lnTo>
                    <a:pt x="276" y="65"/>
                  </a:lnTo>
                  <a:lnTo>
                    <a:pt x="276" y="64"/>
                  </a:lnTo>
                  <a:lnTo>
                    <a:pt x="277" y="64"/>
                  </a:lnTo>
                  <a:lnTo>
                    <a:pt x="279" y="64"/>
                  </a:lnTo>
                  <a:lnTo>
                    <a:pt x="279" y="63"/>
                  </a:lnTo>
                  <a:lnTo>
                    <a:pt x="279" y="62"/>
                  </a:lnTo>
                  <a:lnTo>
                    <a:pt x="277" y="62"/>
                  </a:lnTo>
                  <a:lnTo>
                    <a:pt x="277" y="61"/>
                  </a:lnTo>
                  <a:lnTo>
                    <a:pt x="277" y="59"/>
                  </a:lnTo>
                  <a:lnTo>
                    <a:pt x="277" y="58"/>
                  </a:lnTo>
                  <a:lnTo>
                    <a:pt x="279" y="57"/>
                  </a:lnTo>
                  <a:lnTo>
                    <a:pt x="280" y="57"/>
                  </a:lnTo>
                  <a:lnTo>
                    <a:pt x="280" y="56"/>
                  </a:lnTo>
                  <a:lnTo>
                    <a:pt x="281" y="56"/>
                  </a:lnTo>
                  <a:lnTo>
                    <a:pt x="281" y="55"/>
                  </a:lnTo>
                  <a:lnTo>
                    <a:pt x="282" y="55"/>
                  </a:lnTo>
                  <a:lnTo>
                    <a:pt x="283" y="55"/>
                  </a:lnTo>
                  <a:lnTo>
                    <a:pt x="283" y="54"/>
                  </a:lnTo>
                  <a:lnTo>
                    <a:pt x="283" y="52"/>
                  </a:lnTo>
                  <a:lnTo>
                    <a:pt x="282" y="52"/>
                  </a:lnTo>
                  <a:lnTo>
                    <a:pt x="281" y="52"/>
                  </a:lnTo>
                  <a:lnTo>
                    <a:pt x="281" y="51"/>
                  </a:lnTo>
                  <a:lnTo>
                    <a:pt x="281" y="50"/>
                  </a:lnTo>
                  <a:lnTo>
                    <a:pt x="282" y="50"/>
                  </a:lnTo>
                  <a:lnTo>
                    <a:pt x="281" y="49"/>
                  </a:lnTo>
                  <a:lnTo>
                    <a:pt x="282" y="49"/>
                  </a:lnTo>
                  <a:lnTo>
                    <a:pt x="282" y="48"/>
                  </a:lnTo>
                  <a:lnTo>
                    <a:pt x="283" y="47"/>
                  </a:lnTo>
                  <a:lnTo>
                    <a:pt x="283" y="45"/>
                  </a:lnTo>
                  <a:lnTo>
                    <a:pt x="284" y="47"/>
                  </a:lnTo>
                  <a:lnTo>
                    <a:pt x="286" y="45"/>
                  </a:lnTo>
                  <a:lnTo>
                    <a:pt x="287" y="45"/>
                  </a:lnTo>
                  <a:lnTo>
                    <a:pt x="287" y="44"/>
                  </a:lnTo>
                  <a:lnTo>
                    <a:pt x="288" y="44"/>
                  </a:lnTo>
                  <a:lnTo>
                    <a:pt x="287" y="43"/>
                  </a:lnTo>
                  <a:lnTo>
                    <a:pt x="287" y="41"/>
                  </a:lnTo>
                  <a:lnTo>
                    <a:pt x="288" y="40"/>
                  </a:lnTo>
                  <a:lnTo>
                    <a:pt x="288" y="38"/>
                  </a:lnTo>
                  <a:lnTo>
                    <a:pt x="288" y="37"/>
                  </a:lnTo>
                  <a:lnTo>
                    <a:pt x="288" y="36"/>
                  </a:lnTo>
                  <a:lnTo>
                    <a:pt x="288" y="35"/>
                  </a:lnTo>
                  <a:lnTo>
                    <a:pt x="288" y="33"/>
                  </a:lnTo>
                  <a:lnTo>
                    <a:pt x="287" y="31"/>
                  </a:lnTo>
                  <a:lnTo>
                    <a:pt x="288" y="31"/>
                  </a:lnTo>
                  <a:lnTo>
                    <a:pt x="288" y="30"/>
                  </a:lnTo>
                  <a:lnTo>
                    <a:pt x="288" y="28"/>
                  </a:lnTo>
                  <a:lnTo>
                    <a:pt x="289" y="28"/>
                  </a:lnTo>
                  <a:lnTo>
                    <a:pt x="289" y="27"/>
                  </a:lnTo>
                  <a:lnTo>
                    <a:pt x="290" y="27"/>
                  </a:lnTo>
                  <a:lnTo>
                    <a:pt x="290" y="26"/>
                  </a:lnTo>
                  <a:lnTo>
                    <a:pt x="290" y="24"/>
                  </a:lnTo>
                  <a:lnTo>
                    <a:pt x="291" y="24"/>
                  </a:lnTo>
                  <a:lnTo>
                    <a:pt x="293" y="24"/>
                  </a:lnTo>
                  <a:lnTo>
                    <a:pt x="293" y="26"/>
                  </a:lnTo>
                  <a:lnTo>
                    <a:pt x="294" y="26"/>
                  </a:lnTo>
                  <a:lnTo>
                    <a:pt x="295" y="26"/>
                  </a:lnTo>
                  <a:lnTo>
                    <a:pt x="295" y="24"/>
                  </a:lnTo>
                  <a:lnTo>
                    <a:pt x="296" y="24"/>
                  </a:lnTo>
                  <a:lnTo>
                    <a:pt x="297" y="24"/>
                  </a:lnTo>
                  <a:lnTo>
                    <a:pt x="298" y="24"/>
                  </a:lnTo>
                  <a:lnTo>
                    <a:pt x="298" y="26"/>
                  </a:lnTo>
                  <a:lnTo>
                    <a:pt x="300" y="26"/>
                  </a:lnTo>
                  <a:lnTo>
                    <a:pt x="301" y="26"/>
                  </a:lnTo>
                  <a:lnTo>
                    <a:pt x="300" y="26"/>
                  </a:lnTo>
                  <a:lnTo>
                    <a:pt x="300" y="24"/>
                  </a:lnTo>
                  <a:lnTo>
                    <a:pt x="301" y="24"/>
                  </a:lnTo>
                  <a:lnTo>
                    <a:pt x="302" y="26"/>
                  </a:lnTo>
                  <a:close/>
                  <a:moveTo>
                    <a:pt x="445" y="22"/>
                  </a:moveTo>
                  <a:lnTo>
                    <a:pt x="445" y="23"/>
                  </a:lnTo>
                  <a:lnTo>
                    <a:pt x="445" y="24"/>
                  </a:lnTo>
                  <a:lnTo>
                    <a:pt x="445" y="26"/>
                  </a:lnTo>
                  <a:lnTo>
                    <a:pt x="445" y="27"/>
                  </a:lnTo>
                  <a:lnTo>
                    <a:pt x="444" y="28"/>
                  </a:lnTo>
                  <a:lnTo>
                    <a:pt x="444" y="29"/>
                  </a:lnTo>
                  <a:lnTo>
                    <a:pt x="444" y="30"/>
                  </a:lnTo>
                  <a:lnTo>
                    <a:pt x="443" y="30"/>
                  </a:lnTo>
                  <a:lnTo>
                    <a:pt x="443" y="29"/>
                  </a:lnTo>
                  <a:lnTo>
                    <a:pt x="444" y="28"/>
                  </a:lnTo>
                  <a:lnTo>
                    <a:pt x="444" y="27"/>
                  </a:lnTo>
                  <a:lnTo>
                    <a:pt x="443" y="27"/>
                  </a:lnTo>
                  <a:lnTo>
                    <a:pt x="443" y="26"/>
                  </a:lnTo>
                  <a:lnTo>
                    <a:pt x="443" y="24"/>
                  </a:lnTo>
                  <a:lnTo>
                    <a:pt x="443" y="23"/>
                  </a:lnTo>
                  <a:lnTo>
                    <a:pt x="443" y="22"/>
                  </a:lnTo>
                  <a:lnTo>
                    <a:pt x="444" y="22"/>
                  </a:lnTo>
                  <a:lnTo>
                    <a:pt x="445" y="22"/>
                  </a:lnTo>
                  <a:close/>
                  <a:moveTo>
                    <a:pt x="182" y="20"/>
                  </a:moveTo>
                  <a:lnTo>
                    <a:pt x="181" y="20"/>
                  </a:lnTo>
                  <a:lnTo>
                    <a:pt x="181" y="19"/>
                  </a:lnTo>
                  <a:lnTo>
                    <a:pt x="182" y="19"/>
                  </a:lnTo>
                  <a:lnTo>
                    <a:pt x="182" y="20"/>
                  </a:lnTo>
                  <a:close/>
                  <a:moveTo>
                    <a:pt x="448" y="19"/>
                  </a:moveTo>
                  <a:lnTo>
                    <a:pt x="447" y="19"/>
                  </a:lnTo>
                  <a:lnTo>
                    <a:pt x="448" y="19"/>
                  </a:lnTo>
                  <a:close/>
                  <a:moveTo>
                    <a:pt x="440" y="6"/>
                  </a:moveTo>
                  <a:lnTo>
                    <a:pt x="439" y="6"/>
                  </a:lnTo>
                  <a:lnTo>
                    <a:pt x="440" y="6"/>
                  </a:lnTo>
                  <a:close/>
                  <a:moveTo>
                    <a:pt x="6" y="5"/>
                  </a:moveTo>
                  <a:lnTo>
                    <a:pt x="7" y="5"/>
                  </a:lnTo>
                  <a:lnTo>
                    <a:pt x="9" y="5"/>
                  </a:lnTo>
                  <a:lnTo>
                    <a:pt x="11" y="6"/>
                  </a:lnTo>
                  <a:lnTo>
                    <a:pt x="12" y="6"/>
                  </a:lnTo>
                  <a:lnTo>
                    <a:pt x="12" y="7"/>
                  </a:lnTo>
                  <a:lnTo>
                    <a:pt x="13" y="8"/>
                  </a:lnTo>
                  <a:lnTo>
                    <a:pt x="14" y="9"/>
                  </a:lnTo>
                  <a:lnTo>
                    <a:pt x="16" y="10"/>
                  </a:lnTo>
                  <a:lnTo>
                    <a:pt x="18" y="10"/>
                  </a:lnTo>
                  <a:lnTo>
                    <a:pt x="19" y="10"/>
                  </a:lnTo>
                  <a:lnTo>
                    <a:pt x="20" y="12"/>
                  </a:lnTo>
                  <a:lnTo>
                    <a:pt x="20" y="10"/>
                  </a:lnTo>
                  <a:lnTo>
                    <a:pt x="21" y="12"/>
                  </a:lnTo>
                  <a:lnTo>
                    <a:pt x="23" y="12"/>
                  </a:lnTo>
                  <a:lnTo>
                    <a:pt x="24" y="10"/>
                  </a:lnTo>
                  <a:lnTo>
                    <a:pt x="25" y="10"/>
                  </a:lnTo>
                  <a:lnTo>
                    <a:pt x="26" y="10"/>
                  </a:lnTo>
                  <a:lnTo>
                    <a:pt x="27" y="10"/>
                  </a:lnTo>
                  <a:lnTo>
                    <a:pt x="28" y="10"/>
                  </a:lnTo>
                  <a:lnTo>
                    <a:pt x="30" y="12"/>
                  </a:lnTo>
                  <a:lnTo>
                    <a:pt x="31" y="12"/>
                  </a:lnTo>
                  <a:lnTo>
                    <a:pt x="31" y="13"/>
                  </a:lnTo>
                  <a:lnTo>
                    <a:pt x="32" y="12"/>
                  </a:lnTo>
                  <a:lnTo>
                    <a:pt x="35" y="10"/>
                  </a:lnTo>
                  <a:lnTo>
                    <a:pt x="38" y="14"/>
                  </a:lnTo>
                  <a:lnTo>
                    <a:pt x="40" y="15"/>
                  </a:lnTo>
                  <a:lnTo>
                    <a:pt x="40" y="16"/>
                  </a:lnTo>
                  <a:lnTo>
                    <a:pt x="41" y="16"/>
                  </a:lnTo>
                  <a:lnTo>
                    <a:pt x="41" y="17"/>
                  </a:lnTo>
                  <a:lnTo>
                    <a:pt x="42" y="20"/>
                  </a:lnTo>
                  <a:lnTo>
                    <a:pt x="42" y="21"/>
                  </a:lnTo>
                  <a:lnTo>
                    <a:pt x="42" y="22"/>
                  </a:lnTo>
                  <a:lnTo>
                    <a:pt x="44" y="22"/>
                  </a:lnTo>
                  <a:lnTo>
                    <a:pt x="45" y="22"/>
                  </a:lnTo>
                  <a:lnTo>
                    <a:pt x="45" y="23"/>
                  </a:lnTo>
                  <a:lnTo>
                    <a:pt x="45" y="22"/>
                  </a:lnTo>
                  <a:lnTo>
                    <a:pt x="46" y="23"/>
                  </a:lnTo>
                  <a:lnTo>
                    <a:pt x="46" y="24"/>
                  </a:lnTo>
                  <a:lnTo>
                    <a:pt x="46" y="26"/>
                  </a:lnTo>
                  <a:lnTo>
                    <a:pt x="46" y="27"/>
                  </a:lnTo>
                  <a:lnTo>
                    <a:pt x="46" y="28"/>
                  </a:lnTo>
                  <a:lnTo>
                    <a:pt x="45" y="28"/>
                  </a:lnTo>
                  <a:lnTo>
                    <a:pt x="45" y="29"/>
                  </a:lnTo>
                  <a:lnTo>
                    <a:pt x="46" y="28"/>
                  </a:lnTo>
                  <a:lnTo>
                    <a:pt x="47" y="29"/>
                  </a:lnTo>
                  <a:lnTo>
                    <a:pt x="48" y="29"/>
                  </a:lnTo>
                  <a:lnTo>
                    <a:pt x="49" y="29"/>
                  </a:lnTo>
                  <a:lnTo>
                    <a:pt x="49" y="30"/>
                  </a:lnTo>
                  <a:lnTo>
                    <a:pt x="51" y="30"/>
                  </a:lnTo>
                  <a:lnTo>
                    <a:pt x="51" y="31"/>
                  </a:lnTo>
                  <a:lnTo>
                    <a:pt x="52" y="31"/>
                  </a:lnTo>
                  <a:lnTo>
                    <a:pt x="53" y="33"/>
                  </a:lnTo>
                  <a:lnTo>
                    <a:pt x="53" y="34"/>
                  </a:lnTo>
                  <a:lnTo>
                    <a:pt x="54" y="35"/>
                  </a:lnTo>
                  <a:lnTo>
                    <a:pt x="55" y="35"/>
                  </a:lnTo>
                  <a:lnTo>
                    <a:pt x="56" y="36"/>
                  </a:lnTo>
                  <a:lnTo>
                    <a:pt x="57" y="36"/>
                  </a:lnTo>
                  <a:lnTo>
                    <a:pt x="59" y="37"/>
                  </a:lnTo>
                  <a:lnTo>
                    <a:pt x="60" y="37"/>
                  </a:lnTo>
                  <a:lnTo>
                    <a:pt x="61" y="38"/>
                  </a:lnTo>
                  <a:lnTo>
                    <a:pt x="62" y="40"/>
                  </a:lnTo>
                  <a:lnTo>
                    <a:pt x="63" y="40"/>
                  </a:lnTo>
                  <a:lnTo>
                    <a:pt x="63" y="41"/>
                  </a:lnTo>
                  <a:lnTo>
                    <a:pt x="64" y="41"/>
                  </a:lnTo>
                  <a:lnTo>
                    <a:pt x="64" y="42"/>
                  </a:lnTo>
                  <a:lnTo>
                    <a:pt x="66" y="43"/>
                  </a:lnTo>
                  <a:lnTo>
                    <a:pt x="67" y="43"/>
                  </a:lnTo>
                  <a:lnTo>
                    <a:pt x="68" y="43"/>
                  </a:lnTo>
                  <a:lnTo>
                    <a:pt x="68" y="44"/>
                  </a:lnTo>
                  <a:lnTo>
                    <a:pt x="69" y="45"/>
                  </a:lnTo>
                  <a:lnTo>
                    <a:pt x="70" y="47"/>
                  </a:lnTo>
                  <a:lnTo>
                    <a:pt x="71" y="48"/>
                  </a:lnTo>
                  <a:lnTo>
                    <a:pt x="71" y="49"/>
                  </a:lnTo>
                  <a:lnTo>
                    <a:pt x="71" y="50"/>
                  </a:lnTo>
                  <a:lnTo>
                    <a:pt x="70" y="50"/>
                  </a:lnTo>
                  <a:lnTo>
                    <a:pt x="70" y="51"/>
                  </a:lnTo>
                  <a:lnTo>
                    <a:pt x="71" y="51"/>
                  </a:lnTo>
                  <a:lnTo>
                    <a:pt x="71" y="52"/>
                  </a:lnTo>
                  <a:lnTo>
                    <a:pt x="71" y="51"/>
                  </a:lnTo>
                  <a:lnTo>
                    <a:pt x="71" y="50"/>
                  </a:lnTo>
                  <a:lnTo>
                    <a:pt x="73" y="51"/>
                  </a:lnTo>
                  <a:lnTo>
                    <a:pt x="73" y="52"/>
                  </a:lnTo>
                  <a:lnTo>
                    <a:pt x="73" y="54"/>
                  </a:lnTo>
                  <a:lnTo>
                    <a:pt x="74" y="54"/>
                  </a:lnTo>
                  <a:lnTo>
                    <a:pt x="73" y="52"/>
                  </a:lnTo>
                  <a:lnTo>
                    <a:pt x="73" y="51"/>
                  </a:lnTo>
                  <a:lnTo>
                    <a:pt x="74" y="51"/>
                  </a:lnTo>
                  <a:lnTo>
                    <a:pt x="75" y="51"/>
                  </a:lnTo>
                  <a:lnTo>
                    <a:pt x="75" y="52"/>
                  </a:lnTo>
                  <a:lnTo>
                    <a:pt x="76" y="52"/>
                  </a:lnTo>
                  <a:lnTo>
                    <a:pt x="76" y="54"/>
                  </a:lnTo>
                  <a:lnTo>
                    <a:pt x="77" y="56"/>
                  </a:lnTo>
                  <a:lnTo>
                    <a:pt x="77" y="57"/>
                  </a:lnTo>
                  <a:lnTo>
                    <a:pt x="77" y="58"/>
                  </a:lnTo>
                  <a:lnTo>
                    <a:pt x="78" y="59"/>
                  </a:lnTo>
                  <a:lnTo>
                    <a:pt x="80" y="59"/>
                  </a:lnTo>
                  <a:lnTo>
                    <a:pt x="81" y="59"/>
                  </a:lnTo>
                  <a:lnTo>
                    <a:pt x="82" y="62"/>
                  </a:lnTo>
                  <a:lnTo>
                    <a:pt x="83" y="62"/>
                  </a:lnTo>
                  <a:lnTo>
                    <a:pt x="83" y="63"/>
                  </a:lnTo>
                  <a:lnTo>
                    <a:pt x="84" y="63"/>
                  </a:lnTo>
                  <a:lnTo>
                    <a:pt x="84" y="64"/>
                  </a:lnTo>
                  <a:lnTo>
                    <a:pt x="84" y="65"/>
                  </a:lnTo>
                  <a:lnTo>
                    <a:pt x="84" y="64"/>
                  </a:lnTo>
                  <a:lnTo>
                    <a:pt x="84" y="63"/>
                  </a:lnTo>
                  <a:lnTo>
                    <a:pt x="84" y="62"/>
                  </a:lnTo>
                  <a:lnTo>
                    <a:pt x="83" y="61"/>
                  </a:lnTo>
                  <a:lnTo>
                    <a:pt x="83" y="59"/>
                  </a:lnTo>
                  <a:lnTo>
                    <a:pt x="83" y="58"/>
                  </a:lnTo>
                  <a:lnTo>
                    <a:pt x="83" y="57"/>
                  </a:lnTo>
                  <a:lnTo>
                    <a:pt x="84" y="57"/>
                  </a:lnTo>
                  <a:lnTo>
                    <a:pt x="87" y="57"/>
                  </a:lnTo>
                  <a:lnTo>
                    <a:pt x="87" y="58"/>
                  </a:lnTo>
                  <a:lnTo>
                    <a:pt x="88" y="59"/>
                  </a:lnTo>
                  <a:lnTo>
                    <a:pt x="90" y="62"/>
                  </a:lnTo>
                  <a:lnTo>
                    <a:pt x="90" y="63"/>
                  </a:lnTo>
                  <a:lnTo>
                    <a:pt x="90" y="64"/>
                  </a:lnTo>
                  <a:lnTo>
                    <a:pt x="91" y="65"/>
                  </a:lnTo>
                  <a:lnTo>
                    <a:pt x="91" y="66"/>
                  </a:lnTo>
                  <a:lnTo>
                    <a:pt x="92" y="68"/>
                  </a:lnTo>
                  <a:lnTo>
                    <a:pt x="94" y="68"/>
                  </a:lnTo>
                  <a:lnTo>
                    <a:pt x="95" y="68"/>
                  </a:lnTo>
                  <a:lnTo>
                    <a:pt x="96" y="68"/>
                  </a:lnTo>
                  <a:lnTo>
                    <a:pt x="99" y="71"/>
                  </a:lnTo>
                  <a:lnTo>
                    <a:pt x="102" y="72"/>
                  </a:lnTo>
                  <a:lnTo>
                    <a:pt x="102" y="73"/>
                  </a:lnTo>
                  <a:lnTo>
                    <a:pt x="102" y="75"/>
                  </a:lnTo>
                  <a:lnTo>
                    <a:pt x="103" y="75"/>
                  </a:lnTo>
                  <a:lnTo>
                    <a:pt x="103" y="76"/>
                  </a:lnTo>
                  <a:lnTo>
                    <a:pt x="103" y="77"/>
                  </a:lnTo>
                  <a:lnTo>
                    <a:pt x="103" y="78"/>
                  </a:lnTo>
                  <a:lnTo>
                    <a:pt x="104" y="79"/>
                  </a:lnTo>
                  <a:lnTo>
                    <a:pt x="105" y="80"/>
                  </a:lnTo>
                  <a:lnTo>
                    <a:pt x="106" y="82"/>
                  </a:lnTo>
                  <a:lnTo>
                    <a:pt x="108" y="82"/>
                  </a:lnTo>
                  <a:lnTo>
                    <a:pt x="109" y="82"/>
                  </a:lnTo>
                  <a:lnTo>
                    <a:pt x="111" y="82"/>
                  </a:lnTo>
                  <a:lnTo>
                    <a:pt x="112" y="83"/>
                  </a:lnTo>
                  <a:lnTo>
                    <a:pt x="113" y="83"/>
                  </a:lnTo>
                  <a:lnTo>
                    <a:pt x="115" y="85"/>
                  </a:lnTo>
                  <a:lnTo>
                    <a:pt x="115" y="86"/>
                  </a:lnTo>
                  <a:lnTo>
                    <a:pt x="115" y="87"/>
                  </a:lnTo>
                  <a:lnTo>
                    <a:pt x="113" y="87"/>
                  </a:lnTo>
                  <a:lnTo>
                    <a:pt x="112" y="89"/>
                  </a:lnTo>
                  <a:lnTo>
                    <a:pt x="110" y="90"/>
                  </a:lnTo>
                  <a:lnTo>
                    <a:pt x="109" y="90"/>
                  </a:lnTo>
                  <a:lnTo>
                    <a:pt x="108" y="91"/>
                  </a:lnTo>
                  <a:lnTo>
                    <a:pt x="106" y="90"/>
                  </a:lnTo>
                  <a:lnTo>
                    <a:pt x="105" y="90"/>
                  </a:lnTo>
                  <a:lnTo>
                    <a:pt x="106" y="90"/>
                  </a:lnTo>
                  <a:lnTo>
                    <a:pt x="106" y="91"/>
                  </a:lnTo>
                  <a:lnTo>
                    <a:pt x="108" y="91"/>
                  </a:lnTo>
                  <a:lnTo>
                    <a:pt x="109" y="91"/>
                  </a:lnTo>
                  <a:lnTo>
                    <a:pt x="109" y="90"/>
                  </a:lnTo>
                  <a:lnTo>
                    <a:pt x="110" y="90"/>
                  </a:lnTo>
                  <a:lnTo>
                    <a:pt x="111" y="90"/>
                  </a:lnTo>
                  <a:lnTo>
                    <a:pt x="112" y="90"/>
                  </a:lnTo>
                  <a:lnTo>
                    <a:pt x="113" y="89"/>
                  </a:lnTo>
                  <a:lnTo>
                    <a:pt x="115" y="87"/>
                  </a:lnTo>
                  <a:lnTo>
                    <a:pt x="116" y="87"/>
                  </a:lnTo>
                  <a:lnTo>
                    <a:pt x="117" y="86"/>
                  </a:lnTo>
                  <a:lnTo>
                    <a:pt x="118" y="86"/>
                  </a:lnTo>
                  <a:lnTo>
                    <a:pt x="118" y="85"/>
                  </a:lnTo>
                  <a:lnTo>
                    <a:pt x="119" y="85"/>
                  </a:lnTo>
                  <a:lnTo>
                    <a:pt x="120" y="86"/>
                  </a:lnTo>
                  <a:lnTo>
                    <a:pt x="121" y="86"/>
                  </a:lnTo>
                  <a:lnTo>
                    <a:pt x="121" y="87"/>
                  </a:lnTo>
                  <a:lnTo>
                    <a:pt x="123" y="89"/>
                  </a:lnTo>
                  <a:lnTo>
                    <a:pt x="124" y="89"/>
                  </a:lnTo>
                  <a:lnTo>
                    <a:pt x="124" y="90"/>
                  </a:lnTo>
                  <a:lnTo>
                    <a:pt x="125" y="93"/>
                  </a:lnTo>
                  <a:lnTo>
                    <a:pt x="125" y="94"/>
                  </a:lnTo>
                  <a:lnTo>
                    <a:pt x="124" y="94"/>
                  </a:lnTo>
                  <a:lnTo>
                    <a:pt x="123" y="94"/>
                  </a:lnTo>
                  <a:lnTo>
                    <a:pt x="121" y="94"/>
                  </a:lnTo>
                  <a:lnTo>
                    <a:pt x="121" y="96"/>
                  </a:lnTo>
                  <a:lnTo>
                    <a:pt x="120" y="96"/>
                  </a:lnTo>
                  <a:lnTo>
                    <a:pt x="120" y="97"/>
                  </a:lnTo>
                  <a:lnTo>
                    <a:pt x="119" y="97"/>
                  </a:lnTo>
                  <a:lnTo>
                    <a:pt x="118" y="98"/>
                  </a:lnTo>
                  <a:lnTo>
                    <a:pt x="117" y="98"/>
                  </a:lnTo>
                  <a:lnTo>
                    <a:pt x="118" y="98"/>
                  </a:lnTo>
                  <a:lnTo>
                    <a:pt x="119" y="98"/>
                  </a:lnTo>
                  <a:lnTo>
                    <a:pt x="120" y="97"/>
                  </a:lnTo>
                  <a:lnTo>
                    <a:pt x="120" y="98"/>
                  </a:lnTo>
                  <a:lnTo>
                    <a:pt x="120" y="99"/>
                  </a:lnTo>
                  <a:lnTo>
                    <a:pt x="119" y="99"/>
                  </a:lnTo>
                  <a:lnTo>
                    <a:pt x="118" y="99"/>
                  </a:lnTo>
                  <a:lnTo>
                    <a:pt x="119" y="100"/>
                  </a:lnTo>
                  <a:lnTo>
                    <a:pt x="119" y="99"/>
                  </a:lnTo>
                  <a:lnTo>
                    <a:pt x="120" y="99"/>
                  </a:lnTo>
                  <a:lnTo>
                    <a:pt x="120" y="100"/>
                  </a:lnTo>
                  <a:lnTo>
                    <a:pt x="121" y="100"/>
                  </a:lnTo>
                  <a:lnTo>
                    <a:pt x="121" y="101"/>
                  </a:lnTo>
                  <a:lnTo>
                    <a:pt x="120" y="101"/>
                  </a:lnTo>
                  <a:lnTo>
                    <a:pt x="119" y="101"/>
                  </a:lnTo>
                  <a:lnTo>
                    <a:pt x="119" y="100"/>
                  </a:lnTo>
                  <a:lnTo>
                    <a:pt x="119" y="101"/>
                  </a:lnTo>
                  <a:lnTo>
                    <a:pt x="119" y="103"/>
                  </a:lnTo>
                  <a:lnTo>
                    <a:pt x="119" y="104"/>
                  </a:lnTo>
                  <a:lnTo>
                    <a:pt x="119" y="105"/>
                  </a:lnTo>
                  <a:lnTo>
                    <a:pt x="118" y="105"/>
                  </a:lnTo>
                  <a:lnTo>
                    <a:pt x="119" y="105"/>
                  </a:lnTo>
                  <a:lnTo>
                    <a:pt x="120" y="106"/>
                  </a:lnTo>
                  <a:lnTo>
                    <a:pt x="121" y="106"/>
                  </a:lnTo>
                  <a:lnTo>
                    <a:pt x="121" y="107"/>
                  </a:lnTo>
                  <a:lnTo>
                    <a:pt x="121" y="108"/>
                  </a:lnTo>
                  <a:lnTo>
                    <a:pt x="123" y="108"/>
                  </a:lnTo>
                  <a:lnTo>
                    <a:pt x="124" y="108"/>
                  </a:lnTo>
                  <a:lnTo>
                    <a:pt x="124" y="110"/>
                  </a:lnTo>
                  <a:lnTo>
                    <a:pt x="125" y="110"/>
                  </a:lnTo>
                  <a:lnTo>
                    <a:pt x="125" y="111"/>
                  </a:lnTo>
                  <a:lnTo>
                    <a:pt x="125" y="110"/>
                  </a:lnTo>
                  <a:lnTo>
                    <a:pt x="126" y="110"/>
                  </a:lnTo>
                  <a:lnTo>
                    <a:pt x="127" y="110"/>
                  </a:lnTo>
                  <a:lnTo>
                    <a:pt x="128" y="110"/>
                  </a:lnTo>
                  <a:lnTo>
                    <a:pt x="130" y="110"/>
                  </a:lnTo>
                  <a:lnTo>
                    <a:pt x="130" y="111"/>
                  </a:lnTo>
                  <a:lnTo>
                    <a:pt x="131" y="111"/>
                  </a:lnTo>
                  <a:lnTo>
                    <a:pt x="132" y="110"/>
                  </a:lnTo>
                  <a:lnTo>
                    <a:pt x="133" y="110"/>
                  </a:lnTo>
                  <a:lnTo>
                    <a:pt x="133" y="112"/>
                  </a:lnTo>
                  <a:lnTo>
                    <a:pt x="133" y="113"/>
                  </a:lnTo>
                  <a:lnTo>
                    <a:pt x="133" y="114"/>
                  </a:lnTo>
                  <a:lnTo>
                    <a:pt x="134" y="114"/>
                  </a:lnTo>
                  <a:lnTo>
                    <a:pt x="134" y="115"/>
                  </a:lnTo>
                  <a:lnTo>
                    <a:pt x="134" y="118"/>
                  </a:lnTo>
                  <a:lnTo>
                    <a:pt x="134" y="119"/>
                  </a:lnTo>
                  <a:lnTo>
                    <a:pt x="134" y="120"/>
                  </a:lnTo>
                  <a:lnTo>
                    <a:pt x="134" y="121"/>
                  </a:lnTo>
                  <a:lnTo>
                    <a:pt x="134" y="122"/>
                  </a:lnTo>
                  <a:lnTo>
                    <a:pt x="134" y="124"/>
                  </a:lnTo>
                  <a:lnTo>
                    <a:pt x="134" y="125"/>
                  </a:lnTo>
                  <a:lnTo>
                    <a:pt x="134" y="124"/>
                  </a:lnTo>
                  <a:lnTo>
                    <a:pt x="135" y="124"/>
                  </a:lnTo>
                  <a:lnTo>
                    <a:pt x="137" y="124"/>
                  </a:lnTo>
                  <a:lnTo>
                    <a:pt x="137" y="125"/>
                  </a:lnTo>
                  <a:lnTo>
                    <a:pt x="135" y="125"/>
                  </a:lnTo>
                  <a:lnTo>
                    <a:pt x="135" y="126"/>
                  </a:lnTo>
                  <a:lnTo>
                    <a:pt x="137" y="125"/>
                  </a:lnTo>
                  <a:lnTo>
                    <a:pt x="137" y="126"/>
                  </a:lnTo>
                  <a:lnTo>
                    <a:pt x="138" y="126"/>
                  </a:lnTo>
                  <a:lnTo>
                    <a:pt x="138" y="125"/>
                  </a:lnTo>
                  <a:lnTo>
                    <a:pt x="139" y="126"/>
                  </a:lnTo>
                  <a:lnTo>
                    <a:pt x="139" y="127"/>
                  </a:lnTo>
                  <a:lnTo>
                    <a:pt x="140" y="127"/>
                  </a:lnTo>
                  <a:lnTo>
                    <a:pt x="139" y="128"/>
                  </a:lnTo>
                  <a:lnTo>
                    <a:pt x="139" y="129"/>
                  </a:lnTo>
                  <a:lnTo>
                    <a:pt x="138" y="131"/>
                  </a:lnTo>
                  <a:lnTo>
                    <a:pt x="137" y="131"/>
                  </a:lnTo>
                  <a:lnTo>
                    <a:pt x="135" y="132"/>
                  </a:lnTo>
                  <a:lnTo>
                    <a:pt x="137" y="132"/>
                  </a:lnTo>
                  <a:lnTo>
                    <a:pt x="138" y="132"/>
                  </a:lnTo>
                  <a:lnTo>
                    <a:pt x="138" y="133"/>
                  </a:lnTo>
                  <a:lnTo>
                    <a:pt x="137" y="133"/>
                  </a:lnTo>
                  <a:lnTo>
                    <a:pt x="137" y="134"/>
                  </a:lnTo>
                  <a:lnTo>
                    <a:pt x="137" y="135"/>
                  </a:lnTo>
                  <a:lnTo>
                    <a:pt x="135" y="135"/>
                  </a:lnTo>
                  <a:lnTo>
                    <a:pt x="134" y="136"/>
                  </a:lnTo>
                  <a:lnTo>
                    <a:pt x="134" y="138"/>
                  </a:lnTo>
                  <a:lnTo>
                    <a:pt x="135" y="136"/>
                  </a:lnTo>
                  <a:lnTo>
                    <a:pt x="135" y="135"/>
                  </a:lnTo>
                  <a:lnTo>
                    <a:pt x="137" y="135"/>
                  </a:lnTo>
                  <a:lnTo>
                    <a:pt x="138" y="135"/>
                  </a:lnTo>
                  <a:lnTo>
                    <a:pt x="138" y="134"/>
                  </a:lnTo>
                  <a:lnTo>
                    <a:pt x="138" y="133"/>
                  </a:lnTo>
                  <a:lnTo>
                    <a:pt x="138" y="132"/>
                  </a:lnTo>
                  <a:lnTo>
                    <a:pt x="139" y="131"/>
                  </a:lnTo>
                  <a:lnTo>
                    <a:pt x="139" y="129"/>
                  </a:lnTo>
                  <a:lnTo>
                    <a:pt x="140" y="129"/>
                  </a:lnTo>
                  <a:lnTo>
                    <a:pt x="140" y="131"/>
                  </a:lnTo>
                  <a:lnTo>
                    <a:pt x="140" y="132"/>
                  </a:lnTo>
                  <a:lnTo>
                    <a:pt x="140" y="131"/>
                  </a:lnTo>
                  <a:lnTo>
                    <a:pt x="141" y="131"/>
                  </a:lnTo>
                  <a:lnTo>
                    <a:pt x="142" y="131"/>
                  </a:lnTo>
                  <a:lnTo>
                    <a:pt x="142" y="132"/>
                  </a:lnTo>
                  <a:lnTo>
                    <a:pt x="144" y="131"/>
                  </a:lnTo>
                  <a:lnTo>
                    <a:pt x="145" y="131"/>
                  </a:lnTo>
                  <a:lnTo>
                    <a:pt x="146" y="131"/>
                  </a:lnTo>
                  <a:lnTo>
                    <a:pt x="146" y="132"/>
                  </a:lnTo>
                  <a:lnTo>
                    <a:pt x="147" y="132"/>
                  </a:lnTo>
                  <a:lnTo>
                    <a:pt x="148" y="132"/>
                  </a:lnTo>
                  <a:lnTo>
                    <a:pt x="149" y="132"/>
                  </a:lnTo>
                  <a:lnTo>
                    <a:pt x="149" y="133"/>
                  </a:lnTo>
                  <a:lnTo>
                    <a:pt x="149" y="134"/>
                  </a:lnTo>
                  <a:lnTo>
                    <a:pt x="149" y="135"/>
                  </a:lnTo>
                  <a:lnTo>
                    <a:pt x="151" y="135"/>
                  </a:lnTo>
                  <a:lnTo>
                    <a:pt x="151" y="136"/>
                  </a:lnTo>
                  <a:lnTo>
                    <a:pt x="152" y="136"/>
                  </a:lnTo>
                  <a:lnTo>
                    <a:pt x="152" y="139"/>
                  </a:lnTo>
                  <a:lnTo>
                    <a:pt x="152" y="140"/>
                  </a:lnTo>
                  <a:lnTo>
                    <a:pt x="153" y="140"/>
                  </a:lnTo>
                  <a:lnTo>
                    <a:pt x="154" y="140"/>
                  </a:lnTo>
                  <a:lnTo>
                    <a:pt x="154" y="141"/>
                  </a:lnTo>
                  <a:lnTo>
                    <a:pt x="155" y="141"/>
                  </a:lnTo>
                  <a:lnTo>
                    <a:pt x="155" y="142"/>
                  </a:lnTo>
                  <a:lnTo>
                    <a:pt x="155" y="143"/>
                  </a:lnTo>
                  <a:lnTo>
                    <a:pt x="155" y="145"/>
                  </a:lnTo>
                  <a:lnTo>
                    <a:pt x="155" y="146"/>
                  </a:lnTo>
                  <a:lnTo>
                    <a:pt x="154" y="146"/>
                  </a:lnTo>
                  <a:lnTo>
                    <a:pt x="154" y="147"/>
                  </a:lnTo>
                  <a:lnTo>
                    <a:pt x="153" y="148"/>
                  </a:lnTo>
                  <a:lnTo>
                    <a:pt x="152" y="152"/>
                  </a:lnTo>
                  <a:lnTo>
                    <a:pt x="152" y="153"/>
                  </a:lnTo>
                  <a:lnTo>
                    <a:pt x="153" y="154"/>
                  </a:lnTo>
                  <a:lnTo>
                    <a:pt x="154" y="154"/>
                  </a:lnTo>
                  <a:lnTo>
                    <a:pt x="154" y="155"/>
                  </a:lnTo>
                  <a:lnTo>
                    <a:pt x="153" y="155"/>
                  </a:lnTo>
                  <a:lnTo>
                    <a:pt x="153" y="157"/>
                  </a:lnTo>
                  <a:lnTo>
                    <a:pt x="152" y="157"/>
                  </a:lnTo>
                  <a:lnTo>
                    <a:pt x="152" y="159"/>
                  </a:lnTo>
                  <a:lnTo>
                    <a:pt x="152" y="160"/>
                  </a:lnTo>
                  <a:lnTo>
                    <a:pt x="152" y="161"/>
                  </a:lnTo>
                  <a:lnTo>
                    <a:pt x="152" y="162"/>
                  </a:lnTo>
                  <a:lnTo>
                    <a:pt x="152" y="163"/>
                  </a:lnTo>
                  <a:lnTo>
                    <a:pt x="153" y="164"/>
                  </a:lnTo>
                  <a:lnTo>
                    <a:pt x="153" y="166"/>
                  </a:lnTo>
                  <a:lnTo>
                    <a:pt x="152" y="167"/>
                  </a:lnTo>
                  <a:lnTo>
                    <a:pt x="153" y="168"/>
                  </a:lnTo>
                  <a:lnTo>
                    <a:pt x="152" y="168"/>
                  </a:lnTo>
                  <a:lnTo>
                    <a:pt x="152" y="169"/>
                  </a:lnTo>
                  <a:lnTo>
                    <a:pt x="152" y="170"/>
                  </a:lnTo>
                  <a:lnTo>
                    <a:pt x="152" y="171"/>
                  </a:lnTo>
                  <a:lnTo>
                    <a:pt x="152" y="173"/>
                  </a:lnTo>
                  <a:lnTo>
                    <a:pt x="152" y="174"/>
                  </a:lnTo>
                  <a:lnTo>
                    <a:pt x="152" y="175"/>
                  </a:lnTo>
                  <a:lnTo>
                    <a:pt x="152" y="176"/>
                  </a:lnTo>
                  <a:lnTo>
                    <a:pt x="152" y="177"/>
                  </a:lnTo>
                  <a:lnTo>
                    <a:pt x="151" y="178"/>
                  </a:lnTo>
                  <a:lnTo>
                    <a:pt x="151" y="181"/>
                  </a:lnTo>
                  <a:lnTo>
                    <a:pt x="151" y="182"/>
                  </a:lnTo>
                  <a:lnTo>
                    <a:pt x="151" y="183"/>
                  </a:lnTo>
                  <a:lnTo>
                    <a:pt x="151" y="184"/>
                  </a:lnTo>
                  <a:lnTo>
                    <a:pt x="149" y="185"/>
                  </a:lnTo>
                  <a:lnTo>
                    <a:pt x="149" y="187"/>
                  </a:lnTo>
                  <a:lnTo>
                    <a:pt x="148" y="185"/>
                  </a:lnTo>
                  <a:lnTo>
                    <a:pt x="147" y="185"/>
                  </a:lnTo>
                  <a:lnTo>
                    <a:pt x="147" y="184"/>
                  </a:lnTo>
                  <a:lnTo>
                    <a:pt x="147" y="183"/>
                  </a:lnTo>
                  <a:lnTo>
                    <a:pt x="146" y="183"/>
                  </a:lnTo>
                  <a:lnTo>
                    <a:pt x="145" y="183"/>
                  </a:lnTo>
                  <a:lnTo>
                    <a:pt x="145" y="182"/>
                  </a:lnTo>
                  <a:lnTo>
                    <a:pt x="144" y="181"/>
                  </a:lnTo>
                  <a:lnTo>
                    <a:pt x="144" y="180"/>
                  </a:lnTo>
                  <a:lnTo>
                    <a:pt x="142" y="180"/>
                  </a:lnTo>
                  <a:lnTo>
                    <a:pt x="142" y="181"/>
                  </a:lnTo>
                  <a:lnTo>
                    <a:pt x="142" y="182"/>
                  </a:lnTo>
                  <a:lnTo>
                    <a:pt x="141" y="182"/>
                  </a:lnTo>
                  <a:lnTo>
                    <a:pt x="141" y="183"/>
                  </a:lnTo>
                  <a:lnTo>
                    <a:pt x="142" y="184"/>
                  </a:lnTo>
                  <a:lnTo>
                    <a:pt x="141" y="184"/>
                  </a:lnTo>
                  <a:lnTo>
                    <a:pt x="142" y="184"/>
                  </a:lnTo>
                  <a:lnTo>
                    <a:pt x="141" y="185"/>
                  </a:lnTo>
                  <a:lnTo>
                    <a:pt x="140" y="185"/>
                  </a:lnTo>
                  <a:lnTo>
                    <a:pt x="140" y="184"/>
                  </a:lnTo>
                  <a:lnTo>
                    <a:pt x="138" y="183"/>
                  </a:lnTo>
                  <a:lnTo>
                    <a:pt x="137" y="183"/>
                  </a:lnTo>
                  <a:lnTo>
                    <a:pt x="137" y="182"/>
                  </a:lnTo>
                  <a:lnTo>
                    <a:pt x="135" y="182"/>
                  </a:lnTo>
                  <a:lnTo>
                    <a:pt x="135" y="181"/>
                  </a:lnTo>
                  <a:lnTo>
                    <a:pt x="134" y="181"/>
                  </a:lnTo>
                  <a:lnTo>
                    <a:pt x="133" y="181"/>
                  </a:lnTo>
                  <a:lnTo>
                    <a:pt x="134" y="181"/>
                  </a:lnTo>
                  <a:lnTo>
                    <a:pt x="133" y="181"/>
                  </a:lnTo>
                  <a:lnTo>
                    <a:pt x="132" y="182"/>
                  </a:lnTo>
                  <a:lnTo>
                    <a:pt x="133" y="182"/>
                  </a:lnTo>
                  <a:lnTo>
                    <a:pt x="134" y="185"/>
                  </a:lnTo>
                  <a:lnTo>
                    <a:pt x="134" y="187"/>
                  </a:lnTo>
                  <a:lnTo>
                    <a:pt x="134" y="188"/>
                  </a:lnTo>
                  <a:lnTo>
                    <a:pt x="133" y="188"/>
                  </a:lnTo>
                  <a:lnTo>
                    <a:pt x="133" y="187"/>
                  </a:lnTo>
                  <a:lnTo>
                    <a:pt x="132" y="187"/>
                  </a:lnTo>
                  <a:lnTo>
                    <a:pt x="132" y="185"/>
                  </a:lnTo>
                  <a:lnTo>
                    <a:pt x="131" y="185"/>
                  </a:lnTo>
                  <a:lnTo>
                    <a:pt x="131" y="184"/>
                  </a:lnTo>
                  <a:lnTo>
                    <a:pt x="130" y="184"/>
                  </a:lnTo>
                  <a:lnTo>
                    <a:pt x="130" y="183"/>
                  </a:lnTo>
                  <a:lnTo>
                    <a:pt x="130" y="182"/>
                  </a:lnTo>
                  <a:lnTo>
                    <a:pt x="128" y="182"/>
                  </a:lnTo>
                  <a:lnTo>
                    <a:pt x="128" y="181"/>
                  </a:lnTo>
                  <a:lnTo>
                    <a:pt x="127" y="181"/>
                  </a:lnTo>
                  <a:lnTo>
                    <a:pt x="127" y="180"/>
                  </a:lnTo>
                  <a:lnTo>
                    <a:pt x="126" y="178"/>
                  </a:lnTo>
                  <a:lnTo>
                    <a:pt x="125" y="177"/>
                  </a:lnTo>
                  <a:lnTo>
                    <a:pt x="125" y="176"/>
                  </a:lnTo>
                  <a:lnTo>
                    <a:pt x="124" y="176"/>
                  </a:lnTo>
                  <a:lnTo>
                    <a:pt x="124" y="175"/>
                  </a:lnTo>
                  <a:lnTo>
                    <a:pt x="123" y="174"/>
                  </a:lnTo>
                  <a:lnTo>
                    <a:pt x="121" y="174"/>
                  </a:lnTo>
                  <a:lnTo>
                    <a:pt x="121" y="173"/>
                  </a:lnTo>
                  <a:lnTo>
                    <a:pt x="120" y="173"/>
                  </a:lnTo>
                  <a:lnTo>
                    <a:pt x="120" y="171"/>
                  </a:lnTo>
                  <a:lnTo>
                    <a:pt x="119" y="171"/>
                  </a:lnTo>
                  <a:lnTo>
                    <a:pt x="119" y="170"/>
                  </a:lnTo>
                  <a:lnTo>
                    <a:pt x="118" y="170"/>
                  </a:lnTo>
                  <a:lnTo>
                    <a:pt x="117" y="170"/>
                  </a:lnTo>
                  <a:lnTo>
                    <a:pt x="117" y="169"/>
                  </a:lnTo>
                  <a:lnTo>
                    <a:pt x="116" y="169"/>
                  </a:lnTo>
                  <a:lnTo>
                    <a:pt x="116" y="168"/>
                  </a:lnTo>
                  <a:lnTo>
                    <a:pt x="115" y="167"/>
                  </a:lnTo>
                  <a:lnTo>
                    <a:pt x="112" y="166"/>
                  </a:lnTo>
                  <a:lnTo>
                    <a:pt x="111" y="164"/>
                  </a:lnTo>
                  <a:lnTo>
                    <a:pt x="110" y="163"/>
                  </a:lnTo>
                  <a:lnTo>
                    <a:pt x="108" y="161"/>
                  </a:lnTo>
                  <a:lnTo>
                    <a:pt x="105" y="160"/>
                  </a:lnTo>
                  <a:lnTo>
                    <a:pt x="104" y="157"/>
                  </a:lnTo>
                  <a:lnTo>
                    <a:pt x="103" y="157"/>
                  </a:lnTo>
                  <a:lnTo>
                    <a:pt x="103" y="156"/>
                  </a:lnTo>
                  <a:lnTo>
                    <a:pt x="103" y="155"/>
                  </a:lnTo>
                  <a:lnTo>
                    <a:pt x="103" y="154"/>
                  </a:lnTo>
                  <a:lnTo>
                    <a:pt x="102" y="154"/>
                  </a:lnTo>
                  <a:lnTo>
                    <a:pt x="102" y="153"/>
                  </a:lnTo>
                  <a:lnTo>
                    <a:pt x="102" y="152"/>
                  </a:lnTo>
                  <a:lnTo>
                    <a:pt x="99" y="150"/>
                  </a:lnTo>
                  <a:lnTo>
                    <a:pt x="97" y="148"/>
                  </a:lnTo>
                  <a:lnTo>
                    <a:pt x="94" y="145"/>
                  </a:lnTo>
                  <a:lnTo>
                    <a:pt x="94" y="143"/>
                  </a:lnTo>
                  <a:lnTo>
                    <a:pt x="92" y="143"/>
                  </a:lnTo>
                  <a:lnTo>
                    <a:pt x="91" y="140"/>
                  </a:lnTo>
                  <a:lnTo>
                    <a:pt x="90" y="138"/>
                  </a:lnTo>
                  <a:lnTo>
                    <a:pt x="89" y="136"/>
                  </a:lnTo>
                  <a:lnTo>
                    <a:pt x="88" y="135"/>
                  </a:lnTo>
                  <a:lnTo>
                    <a:pt x="87" y="135"/>
                  </a:lnTo>
                  <a:lnTo>
                    <a:pt x="87" y="134"/>
                  </a:lnTo>
                  <a:lnTo>
                    <a:pt x="85" y="133"/>
                  </a:lnTo>
                  <a:lnTo>
                    <a:pt x="84" y="131"/>
                  </a:lnTo>
                  <a:lnTo>
                    <a:pt x="83" y="128"/>
                  </a:lnTo>
                  <a:lnTo>
                    <a:pt x="83" y="127"/>
                  </a:lnTo>
                  <a:lnTo>
                    <a:pt x="84" y="127"/>
                  </a:lnTo>
                  <a:lnTo>
                    <a:pt x="84" y="126"/>
                  </a:lnTo>
                  <a:lnTo>
                    <a:pt x="84" y="125"/>
                  </a:lnTo>
                  <a:lnTo>
                    <a:pt x="83" y="125"/>
                  </a:lnTo>
                  <a:lnTo>
                    <a:pt x="83" y="124"/>
                  </a:lnTo>
                  <a:lnTo>
                    <a:pt x="82" y="122"/>
                  </a:lnTo>
                  <a:lnTo>
                    <a:pt x="82" y="121"/>
                  </a:lnTo>
                  <a:lnTo>
                    <a:pt x="82" y="120"/>
                  </a:lnTo>
                  <a:lnTo>
                    <a:pt x="81" y="120"/>
                  </a:lnTo>
                  <a:lnTo>
                    <a:pt x="81" y="119"/>
                  </a:lnTo>
                  <a:lnTo>
                    <a:pt x="81" y="118"/>
                  </a:lnTo>
                  <a:lnTo>
                    <a:pt x="80" y="117"/>
                  </a:lnTo>
                  <a:lnTo>
                    <a:pt x="80" y="115"/>
                  </a:lnTo>
                  <a:lnTo>
                    <a:pt x="80" y="114"/>
                  </a:lnTo>
                  <a:lnTo>
                    <a:pt x="78" y="114"/>
                  </a:lnTo>
                  <a:lnTo>
                    <a:pt x="77" y="114"/>
                  </a:lnTo>
                  <a:lnTo>
                    <a:pt x="77" y="113"/>
                  </a:lnTo>
                  <a:lnTo>
                    <a:pt x="77" y="112"/>
                  </a:lnTo>
                  <a:lnTo>
                    <a:pt x="77" y="111"/>
                  </a:lnTo>
                  <a:lnTo>
                    <a:pt x="77" y="110"/>
                  </a:lnTo>
                  <a:lnTo>
                    <a:pt x="76" y="110"/>
                  </a:lnTo>
                  <a:lnTo>
                    <a:pt x="76" y="108"/>
                  </a:lnTo>
                  <a:lnTo>
                    <a:pt x="76" y="107"/>
                  </a:lnTo>
                  <a:lnTo>
                    <a:pt x="76" y="106"/>
                  </a:lnTo>
                  <a:lnTo>
                    <a:pt x="74" y="104"/>
                  </a:lnTo>
                  <a:lnTo>
                    <a:pt x="73" y="103"/>
                  </a:lnTo>
                  <a:lnTo>
                    <a:pt x="73" y="101"/>
                  </a:lnTo>
                  <a:lnTo>
                    <a:pt x="71" y="101"/>
                  </a:lnTo>
                  <a:lnTo>
                    <a:pt x="70" y="100"/>
                  </a:lnTo>
                  <a:lnTo>
                    <a:pt x="70" y="99"/>
                  </a:lnTo>
                  <a:lnTo>
                    <a:pt x="69" y="99"/>
                  </a:lnTo>
                  <a:lnTo>
                    <a:pt x="69" y="98"/>
                  </a:lnTo>
                  <a:lnTo>
                    <a:pt x="69" y="97"/>
                  </a:lnTo>
                  <a:lnTo>
                    <a:pt x="68" y="97"/>
                  </a:lnTo>
                  <a:lnTo>
                    <a:pt x="68" y="96"/>
                  </a:lnTo>
                  <a:lnTo>
                    <a:pt x="69" y="94"/>
                  </a:lnTo>
                  <a:lnTo>
                    <a:pt x="68" y="94"/>
                  </a:lnTo>
                  <a:lnTo>
                    <a:pt x="68" y="93"/>
                  </a:lnTo>
                  <a:lnTo>
                    <a:pt x="67" y="92"/>
                  </a:lnTo>
                  <a:lnTo>
                    <a:pt x="66" y="91"/>
                  </a:lnTo>
                  <a:lnTo>
                    <a:pt x="64" y="91"/>
                  </a:lnTo>
                  <a:lnTo>
                    <a:pt x="63" y="91"/>
                  </a:lnTo>
                  <a:lnTo>
                    <a:pt x="63" y="90"/>
                  </a:lnTo>
                  <a:lnTo>
                    <a:pt x="62" y="90"/>
                  </a:lnTo>
                  <a:lnTo>
                    <a:pt x="61" y="90"/>
                  </a:lnTo>
                  <a:lnTo>
                    <a:pt x="60" y="90"/>
                  </a:lnTo>
                  <a:lnTo>
                    <a:pt x="60" y="89"/>
                  </a:lnTo>
                  <a:lnTo>
                    <a:pt x="60" y="87"/>
                  </a:lnTo>
                  <a:lnTo>
                    <a:pt x="60" y="86"/>
                  </a:lnTo>
                  <a:lnTo>
                    <a:pt x="60" y="85"/>
                  </a:lnTo>
                  <a:lnTo>
                    <a:pt x="59" y="85"/>
                  </a:lnTo>
                  <a:lnTo>
                    <a:pt x="60" y="85"/>
                  </a:lnTo>
                  <a:lnTo>
                    <a:pt x="59" y="84"/>
                  </a:lnTo>
                  <a:lnTo>
                    <a:pt x="59" y="82"/>
                  </a:lnTo>
                  <a:lnTo>
                    <a:pt x="57" y="80"/>
                  </a:lnTo>
                  <a:lnTo>
                    <a:pt x="57" y="79"/>
                  </a:lnTo>
                  <a:lnTo>
                    <a:pt x="56" y="76"/>
                  </a:lnTo>
                  <a:lnTo>
                    <a:pt x="55" y="73"/>
                  </a:lnTo>
                  <a:lnTo>
                    <a:pt x="55" y="72"/>
                  </a:lnTo>
                  <a:lnTo>
                    <a:pt x="55" y="71"/>
                  </a:lnTo>
                  <a:lnTo>
                    <a:pt x="54" y="71"/>
                  </a:lnTo>
                  <a:lnTo>
                    <a:pt x="54" y="70"/>
                  </a:lnTo>
                  <a:lnTo>
                    <a:pt x="54" y="69"/>
                  </a:lnTo>
                  <a:lnTo>
                    <a:pt x="54" y="70"/>
                  </a:lnTo>
                  <a:lnTo>
                    <a:pt x="54" y="69"/>
                  </a:lnTo>
                  <a:lnTo>
                    <a:pt x="55" y="69"/>
                  </a:lnTo>
                  <a:lnTo>
                    <a:pt x="55" y="68"/>
                  </a:lnTo>
                  <a:lnTo>
                    <a:pt x="55" y="66"/>
                  </a:lnTo>
                  <a:lnTo>
                    <a:pt x="54" y="66"/>
                  </a:lnTo>
                  <a:lnTo>
                    <a:pt x="54" y="65"/>
                  </a:lnTo>
                  <a:lnTo>
                    <a:pt x="54" y="66"/>
                  </a:lnTo>
                  <a:lnTo>
                    <a:pt x="53" y="66"/>
                  </a:lnTo>
                  <a:lnTo>
                    <a:pt x="53" y="65"/>
                  </a:lnTo>
                  <a:lnTo>
                    <a:pt x="52" y="64"/>
                  </a:lnTo>
                  <a:lnTo>
                    <a:pt x="51" y="63"/>
                  </a:lnTo>
                  <a:lnTo>
                    <a:pt x="49" y="62"/>
                  </a:lnTo>
                  <a:lnTo>
                    <a:pt x="48" y="62"/>
                  </a:lnTo>
                  <a:lnTo>
                    <a:pt x="47" y="62"/>
                  </a:lnTo>
                  <a:lnTo>
                    <a:pt x="47" y="61"/>
                  </a:lnTo>
                  <a:lnTo>
                    <a:pt x="46" y="59"/>
                  </a:lnTo>
                  <a:lnTo>
                    <a:pt x="45" y="59"/>
                  </a:lnTo>
                  <a:lnTo>
                    <a:pt x="44" y="58"/>
                  </a:lnTo>
                  <a:lnTo>
                    <a:pt x="42" y="58"/>
                  </a:lnTo>
                  <a:lnTo>
                    <a:pt x="41" y="58"/>
                  </a:lnTo>
                  <a:lnTo>
                    <a:pt x="41" y="57"/>
                  </a:lnTo>
                  <a:lnTo>
                    <a:pt x="40" y="57"/>
                  </a:lnTo>
                  <a:lnTo>
                    <a:pt x="40" y="58"/>
                  </a:lnTo>
                  <a:lnTo>
                    <a:pt x="40" y="57"/>
                  </a:lnTo>
                  <a:lnTo>
                    <a:pt x="39" y="57"/>
                  </a:lnTo>
                  <a:lnTo>
                    <a:pt x="39" y="56"/>
                  </a:lnTo>
                  <a:lnTo>
                    <a:pt x="39" y="54"/>
                  </a:lnTo>
                  <a:lnTo>
                    <a:pt x="39" y="51"/>
                  </a:lnTo>
                  <a:lnTo>
                    <a:pt x="38" y="49"/>
                  </a:lnTo>
                  <a:lnTo>
                    <a:pt x="38" y="48"/>
                  </a:lnTo>
                  <a:lnTo>
                    <a:pt x="37" y="48"/>
                  </a:lnTo>
                  <a:lnTo>
                    <a:pt x="35" y="48"/>
                  </a:lnTo>
                  <a:lnTo>
                    <a:pt x="35" y="47"/>
                  </a:lnTo>
                  <a:lnTo>
                    <a:pt x="34" y="45"/>
                  </a:lnTo>
                  <a:lnTo>
                    <a:pt x="33" y="45"/>
                  </a:lnTo>
                  <a:lnTo>
                    <a:pt x="33" y="44"/>
                  </a:lnTo>
                  <a:lnTo>
                    <a:pt x="33" y="43"/>
                  </a:lnTo>
                  <a:lnTo>
                    <a:pt x="33" y="42"/>
                  </a:lnTo>
                  <a:lnTo>
                    <a:pt x="32" y="42"/>
                  </a:lnTo>
                  <a:lnTo>
                    <a:pt x="30" y="38"/>
                  </a:lnTo>
                  <a:lnTo>
                    <a:pt x="30" y="37"/>
                  </a:lnTo>
                  <a:lnTo>
                    <a:pt x="28" y="36"/>
                  </a:lnTo>
                  <a:lnTo>
                    <a:pt x="27" y="36"/>
                  </a:lnTo>
                  <a:lnTo>
                    <a:pt x="27" y="35"/>
                  </a:lnTo>
                  <a:lnTo>
                    <a:pt x="26" y="35"/>
                  </a:lnTo>
                  <a:lnTo>
                    <a:pt x="26" y="34"/>
                  </a:lnTo>
                  <a:lnTo>
                    <a:pt x="23" y="35"/>
                  </a:lnTo>
                  <a:lnTo>
                    <a:pt x="23" y="34"/>
                  </a:lnTo>
                  <a:lnTo>
                    <a:pt x="21" y="34"/>
                  </a:lnTo>
                  <a:lnTo>
                    <a:pt x="21" y="33"/>
                  </a:lnTo>
                  <a:lnTo>
                    <a:pt x="19" y="30"/>
                  </a:lnTo>
                  <a:lnTo>
                    <a:pt x="18" y="29"/>
                  </a:lnTo>
                  <a:lnTo>
                    <a:pt x="18" y="28"/>
                  </a:lnTo>
                  <a:lnTo>
                    <a:pt x="17" y="28"/>
                  </a:lnTo>
                  <a:lnTo>
                    <a:pt x="16" y="27"/>
                  </a:lnTo>
                  <a:lnTo>
                    <a:pt x="14" y="27"/>
                  </a:lnTo>
                  <a:lnTo>
                    <a:pt x="13" y="24"/>
                  </a:lnTo>
                  <a:lnTo>
                    <a:pt x="12" y="23"/>
                  </a:lnTo>
                  <a:lnTo>
                    <a:pt x="11" y="23"/>
                  </a:lnTo>
                  <a:lnTo>
                    <a:pt x="11" y="22"/>
                  </a:lnTo>
                  <a:lnTo>
                    <a:pt x="10" y="21"/>
                  </a:lnTo>
                  <a:lnTo>
                    <a:pt x="9" y="21"/>
                  </a:lnTo>
                  <a:lnTo>
                    <a:pt x="9" y="20"/>
                  </a:lnTo>
                  <a:lnTo>
                    <a:pt x="7" y="20"/>
                  </a:lnTo>
                  <a:lnTo>
                    <a:pt x="7" y="19"/>
                  </a:lnTo>
                  <a:lnTo>
                    <a:pt x="7" y="17"/>
                  </a:lnTo>
                  <a:lnTo>
                    <a:pt x="6" y="17"/>
                  </a:lnTo>
                  <a:lnTo>
                    <a:pt x="6" y="16"/>
                  </a:lnTo>
                  <a:lnTo>
                    <a:pt x="5" y="15"/>
                  </a:lnTo>
                  <a:lnTo>
                    <a:pt x="5" y="14"/>
                  </a:lnTo>
                  <a:lnTo>
                    <a:pt x="4" y="13"/>
                  </a:lnTo>
                  <a:lnTo>
                    <a:pt x="4" y="12"/>
                  </a:lnTo>
                  <a:lnTo>
                    <a:pt x="4" y="10"/>
                  </a:lnTo>
                  <a:lnTo>
                    <a:pt x="3" y="10"/>
                  </a:lnTo>
                  <a:lnTo>
                    <a:pt x="3" y="9"/>
                  </a:lnTo>
                  <a:lnTo>
                    <a:pt x="4" y="8"/>
                  </a:lnTo>
                  <a:lnTo>
                    <a:pt x="3" y="7"/>
                  </a:lnTo>
                  <a:lnTo>
                    <a:pt x="3" y="6"/>
                  </a:lnTo>
                  <a:lnTo>
                    <a:pt x="4" y="6"/>
                  </a:lnTo>
                  <a:lnTo>
                    <a:pt x="4" y="5"/>
                  </a:lnTo>
                  <a:lnTo>
                    <a:pt x="5" y="5"/>
                  </a:lnTo>
                  <a:lnTo>
                    <a:pt x="6" y="5"/>
                  </a:lnTo>
                  <a:close/>
                  <a:moveTo>
                    <a:pt x="3" y="5"/>
                  </a:moveTo>
                  <a:lnTo>
                    <a:pt x="2" y="5"/>
                  </a:lnTo>
                  <a:lnTo>
                    <a:pt x="3" y="5"/>
                  </a:lnTo>
                  <a:close/>
                  <a:moveTo>
                    <a:pt x="0" y="2"/>
                  </a:moveTo>
                  <a:lnTo>
                    <a:pt x="2" y="3"/>
                  </a:lnTo>
                  <a:lnTo>
                    <a:pt x="0" y="5"/>
                  </a:lnTo>
                  <a:lnTo>
                    <a:pt x="0" y="3"/>
                  </a:lnTo>
                  <a:lnTo>
                    <a:pt x="0" y="2"/>
                  </a:lnTo>
                  <a:close/>
                  <a:moveTo>
                    <a:pt x="4" y="1"/>
                  </a:moveTo>
                  <a:lnTo>
                    <a:pt x="4" y="0"/>
                  </a:lnTo>
                  <a:lnTo>
                    <a:pt x="5" y="1"/>
                  </a:lnTo>
                  <a:lnTo>
                    <a:pt x="5" y="2"/>
                  </a:lnTo>
                  <a:lnTo>
                    <a:pt x="5" y="1"/>
                  </a:lnTo>
                  <a:lnTo>
                    <a:pt x="5" y="2"/>
                  </a:lnTo>
                  <a:lnTo>
                    <a:pt x="4" y="2"/>
                  </a:lnTo>
                  <a:lnTo>
                    <a:pt x="4" y="1"/>
                  </a:lnTo>
                  <a:lnTo>
                    <a:pt x="3" y="1"/>
                  </a:lnTo>
                  <a:lnTo>
                    <a:pt x="3" y="0"/>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92" name="Freeform 906">
              <a:extLst>
                <a:ext uri="{FF2B5EF4-FFF2-40B4-BE49-F238E27FC236}">
                  <a16:creationId xmlns="" xmlns:a16="http://schemas.microsoft.com/office/drawing/2014/main" id="{43C0BDD3-3E90-4A89-9B10-65D199CB4BAC}"/>
                </a:ext>
              </a:extLst>
            </p:cNvPr>
            <p:cNvSpPr>
              <a:spLocks/>
            </p:cNvSpPr>
            <p:nvPr/>
          </p:nvSpPr>
          <p:spPr bwMode="auto">
            <a:xfrm>
              <a:off x="5995726" y="1978451"/>
              <a:ext cx="7659" cy="7659"/>
            </a:xfrm>
            <a:custGeom>
              <a:avLst/>
              <a:gdLst>
                <a:gd name="T0" fmla="*/ 3 w 6"/>
                <a:gd name="T1" fmla="*/ 5 h 6"/>
                <a:gd name="T2" fmla="*/ 3 w 6"/>
                <a:gd name="T3" fmla="*/ 6 h 6"/>
                <a:gd name="T4" fmla="*/ 3 w 6"/>
                <a:gd name="T5" fmla="*/ 6 h 6"/>
                <a:gd name="T6" fmla="*/ 3 w 6"/>
                <a:gd name="T7" fmla="*/ 6 h 6"/>
                <a:gd name="T8" fmla="*/ 2 w 6"/>
                <a:gd name="T9" fmla="*/ 5 h 6"/>
                <a:gd name="T10" fmla="*/ 2 w 6"/>
                <a:gd name="T11" fmla="*/ 6 h 6"/>
                <a:gd name="T12" fmla="*/ 0 w 6"/>
                <a:gd name="T13" fmla="*/ 6 h 6"/>
                <a:gd name="T14" fmla="*/ 2 w 6"/>
                <a:gd name="T15" fmla="*/ 6 h 6"/>
                <a:gd name="T16" fmla="*/ 2 w 6"/>
                <a:gd name="T17" fmla="*/ 6 h 6"/>
                <a:gd name="T18" fmla="*/ 2 w 6"/>
                <a:gd name="T19" fmla="*/ 5 h 6"/>
                <a:gd name="T20" fmla="*/ 2 w 6"/>
                <a:gd name="T21" fmla="*/ 5 h 6"/>
                <a:gd name="T22" fmla="*/ 2 w 6"/>
                <a:gd name="T23" fmla="*/ 4 h 6"/>
                <a:gd name="T24" fmla="*/ 2 w 6"/>
                <a:gd name="T25" fmla="*/ 4 h 6"/>
                <a:gd name="T26" fmla="*/ 2 w 6"/>
                <a:gd name="T27" fmla="*/ 4 h 6"/>
                <a:gd name="T28" fmla="*/ 3 w 6"/>
                <a:gd name="T29" fmla="*/ 4 h 6"/>
                <a:gd name="T30" fmla="*/ 3 w 6"/>
                <a:gd name="T31" fmla="*/ 3 h 6"/>
                <a:gd name="T32" fmla="*/ 4 w 6"/>
                <a:gd name="T33" fmla="*/ 1 h 6"/>
                <a:gd name="T34" fmla="*/ 5 w 6"/>
                <a:gd name="T35" fmla="*/ 1 h 6"/>
                <a:gd name="T36" fmla="*/ 5 w 6"/>
                <a:gd name="T37" fmla="*/ 0 h 6"/>
                <a:gd name="T38" fmla="*/ 6 w 6"/>
                <a:gd name="T39" fmla="*/ 0 h 6"/>
                <a:gd name="T40" fmla="*/ 6 w 6"/>
                <a:gd name="T41" fmla="*/ 0 h 6"/>
                <a:gd name="T42" fmla="*/ 6 w 6"/>
                <a:gd name="T43" fmla="*/ 1 h 6"/>
                <a:gd name="T44" fmla="*/ 6 w 6"/>
                <a:gd name="T45" fmla="*/ 1 h 6"/>
                <a:gd name="T46" fmla="*/ 6 w 6"/>
                <a:gd name="T47" fmla="*/ 3 h 6"/>
                <a:gd name="T48" fmla="*/ 6 w 6"/>
                <a:gd name="T49" fmla="*/ 3 h 6"/>
                <a:gd name="T50" fmla="*/ 6 w 6"/>
                <a:gd name="T51" fmla="*/ 3 h 6"/>
                <a:gd name="T52" fmla="*/ 6 w 6"/>
                <a:gd name="T53" fmla="*/ 3 h 6"/>
                <a:gd name="T54" fmla="*/ 6 w 6"/>
                <a:gd name="T55" fmla="*/ 3 h 6"/>
                <a:gd name="T56" fmla="*/ 6 w 6"/>
                <a:gd name="T57" fmla="*/ 3 h 6"/>
                <a:gd name="T58" fmla="*/ 6 w 6"/>
                <a:gd name="T59" fmla="*/ 4 h 6"/>
                <a:gd name="T60" fmla="*/ 5 w 6"/>
                <a:gd name="T61" fmla="*/ 4 h 6"/>
                <a:gd name="T62" fmla="*/ 5 w 6"/>
                <a:gd name="T63" fmla="*/ 4 h 6"/>
                <a:gd name="T64" fmla="*/ 5 w 6"/>
                <a:gd name="T65" fmla="*/ 5 h 6"/>
                <a:gd name="T66" fmla="*/ 4 w 6"/>
                <a:gd name="T67" fmla="*/ 5 h 6"/>
                <a:gd name="T68" fmla="*/ 4 w 6"/>
                <a:gd name="T69" fmla="*/ 5 h 6"/>
                <a:gd name="T70" fmla="*/ 4 w 6"/>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6">
                  <a:moveTo>
                    <a:pt x="3" y="5"/>
                  </a:moveTo>
                  <a:lnTo>
                    <a:pt x="3" y="5"/>
                  </a:lnTo>
                  <a:lnTo>
                    <a:pt x="3" y="6"/>
                  </a:lnTo>
                  <a:lnTo>
                    <a:pt x="3" y="6"/>
                  </a:lnTo>
                  <a:lnTo>
                    <a:pt x="3" y="6"/>
                  </a:lnTo>
                  <a:lnTo>
                    <a:pt x="3" y="6"/>
                  </a:lnTo>
                  <a:lnTo>
                    <a:pt x="3" y="6"/>
                  </a:lnTo>
                  <a:lnTo>
                    <a:pt x="3" y="6"/>
                  </a:lnTo>
                  <a:lnTo>
                    <a:pt x="2" y="6"/>
                  </a:lnTo>
                  <a:lnTo>
                    <a:pt x="2" y="5"/>
                  </a:lnTo>
                  <a:lnTo>
                    <a:pt x="2" y="6"/>
                  </a:lnTo>
                  <a:lnTo>
                    <a:pt x="2" y="6"/>
                  </a:lnTo>
                  <a:lnTo>
                    <a:pt x="2" y="6"/>
                  </a:lnTo>
                  <a:lnTo>
                    <a:pt x="0" y="6"/>
                  </a:lnTo>
                  <a:lnTo>
                    <a:pt x="0" y="6"/>
                  </a:lnTo>
                  <a:lnTo>
                    <a:pt x="2" y="6"/>
                  </a:lnTo>
                  <a:lnTo>
                    <a:pt x="2" y="6"/>
                  </a:lnTo>
                  <a:lnTo>
                    <a:pt x="2" y="6"/>
                  </a:lnTo>
                  <a:lnTo>
                    <a:pt x="2" y="6"/>
                  </a:lnTo>
                  <a:lnTo>
                    <a:pt x="2" y="5"/>
                  </a:lnTo>
                  <a:lnTo>
                    <a:pt x="2" y="5"/>
                  </a:lnTo>
                  <a:lnTo>
                    <a:pt x="2" y="5"/>
                  </a:lnTo>
                  <a:lnTo>
                    <a:pt x="2" y="4"/>
                  </a:lnTo>
                  <a:lnTo>
                    <a:pt x="2" y="4"/>
                  </a:lnTo>
                  <a:lnTo>
                    <a:pt x="2" y="4"/>
                  </a:lnTo>
                  <a:lnTo>
                    <a:pt x="2" y="4"/>
                  </a:lnTo>
                  <a:lnTo>
                    <a:pt x="2" y="4"/>
                  </a:lnTo>
                  <a:lnTo>
                    <a:pt x="2" y="4"/>
                  </a:lnTo>
                  <a:lnTo>
                    <a:pt x="3" y="4"/>
                  </a:lnTo>
                  <a:lnTo>
                    <a:pt x="3" y="4"/>
                  </a:lnTo>
                  <a:lnTo>
                    <a:pt x="3" y="3"/>
                  </a:lnTo>
                  <a:lnTo>
                    <a:pt x="3" y="3"/>
                  </a:lnTo>
                  <a:lnTo>
                    <a:pt x="3" y="3"/>
                  </a:lnTo>
                  <a:lnTo>
                    <a:pt x="4" y="1"/>
                  </a:lnTo>
                  <a:lnTo>
                    <a:pt x="4" y="1"/>
                  </a:lnTo>
                  <a:lnTo>
                    <a:pt x="5" y="1"/>
                  </a:lnTo>
                  <a:lnTo>
                    <a:pt x="5" y="0"/>
                  </a:lnTo>
                  <a:lnTo>
                    <a:pt x="5" y="0"/>
                  </a:lnTo>
                  <a:lnTo>
                    <a:pt x="6" y="0"/>
                  </a:lnTo>
                  <a:lnTo>
                    <a:pt x="6" y="0"/>
                  </a:lnTo>
                  <a:lnTo>
                    <a:pt x="6" y="0"/>
                  </a:lnTo>
                  <a:lnTo>
                    <a:pt x="6" y="0"/>
                  </a:lnTo>
                  <a:lnTo>
                    <a:pt x="6" y="1"/>
                  </a:lnTo>
                  <a:lnTo>
                    <a:pt x="6" y="1"/>
                  </a:lnTo>
                  <a:lnTo>
                    <a:pt x="6" y="1"/>
                  </a:lnTo>
                  <a:lnTo>
                    <a:pt x="6" y="1"/>
                  </a:lnTo>
                  <a:lnTo>
                    <a:pt x="6" y="1"/>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4"/>
                  </a:lnTo>
                  <a:lnTo>
                    <a:pt x="6" y="4"/>
                  </a:lnTo>
                  <a:lnTo>
                    <a:pt x="5" y="4"/>
                  </a:lnTo>
                  <a:lnTo>
                    <a:pt x="6" y="4"/>
                  </a:lnTo>
                  <a:lnTo>
                    <a:pt x="5" y="4"/>
                  </a:lnTo>
                  <a:lnTo>
                    <a:pt x="5" y="4"/>
                  </a:lnTo>
                  <a:lnTo>
                    <a:pt x="5" y="5"/>
                  </a:lnTo>
                  <a:lnTo>
                    <a:pt x="5" y="5"/>
                  </a:lnTo>
                  <a:lnTo>
                    <a:pt x="4" y="5"/>
                  </a:lnTo>
                  <a:lnTo>
                    <a:pt x="4" y="5"/>
                  </a:lnTo>
                  <a:lnTo>
                    <a:pt x="4" y="5"/>
                  </a:lnTo>
                  <a:lnTo>
                    <a:pt x="4" y="5"/>
                  </a:lnTo>
                  <a:lnTo>
                    <a:pt x="4" y="5"/>
                  </a:lnTo>
                  <a:lnTo>
                    <a:pt x="3" y="5"/>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93" name="Freeform 907">
              <a:extLst>
                <a:ext uri="{FF2B5EF4-FFF2-40B4-BE49-F238E27FC236}">
                  <a16:creationId xmlns="" xmlns:a16="http://schemas.microsoft.com/office/drawing/2014/main" id="{7284F6DB-47B8-41C2-B4E8-C9E662A88B31}"/>
                </a:ext>
              </a:extLst>
            </p:cNvPr>
            <p:cNvSpPr>
              <a:spLocks noEditPoints="1"/>
            </p:cNvSpPr>
            <p:nvPr/>
          </p:nvSpPr>
          <p:spPr bwMode="auto">
            <a:xfrm>
              <a:off x="7253016" y="2353724"/>
              <a:ext cx="490152" cy="580780"/>
            </a:xfrm>
            <a:custGeom>
              <a:avLst/>
              <a:gdLst>
                <a:gd name="T0" fmla="*/ 373 w 384"/>
                <a:gd name="T1" fmla="*/ 436 h 455"/>
                <a:gd name="T2" fmla="*/ 357 w 384"/>
                <a:gd name="T3" fmla="*/ 392 h 455"/>
                <a:gd name="T4" fmla="*/ 361 w 384"/>
                <a:gd name="T5" fmla="*/ 371 h 455"/>
                <a:gd name="T6" fmla="*/ 359 w 384"/>
                <a:gd name="T7" fmla="*/ 363 h 455"/>
                <a:gd name="T8" fmla="*/ 355 w 384"/>
                <a:gd name="T9" fmla="*/ 373 h 455"/>
                <a:gd name="T10" fmla="*/ 286 w 384"/>
                <a:gd name="T11" fmla="*/ 221 h 455"/>
                <a:gd name="T12" fmla="*/ 110 w 384"/>
                <a:gd name="T13" fmla="*/ 17 h 455"/>
                <a:gd name="T14" fmla="*/ 117 w 384"/>
                <a:gd name="T15" fmla="*/ 47 h 455"/>
                <a:gd name="T16" fmla="*/ 134 w 384"/>
                <a:gd name="T17" fmla="*/ 71 h 455"/>
                <a:gd name="T18" fmla="*/ 149 w 384"/>
                <a:gd name="T19" fmla="*/ 92 h 455"/>
                <a:gd name="T20" fmla="*/ 167 w 384"/>
                <a:gd name="T21" fmla="*/ 117 h 455"/>
                <a:gd name="T22" fmla="*/ 206 w 384"/>
                <a:gd name="T23" fmla="*/ 127 h 455"/>
                <a:gd name="T24" fmla="*/ 240 w 384"/>
                <a:gd name="T25" fmla="*/ 141 h 455"/>
                <a:gd name="T26" fmla="*/ 262 w 384"/>
                <a:gd name="T27" fmla="*/ 134 h 455"/>
                <a:gd name="T28" fmla="*/ 272 w 384"/>
                <a:gd name="T29" fmla="*/ 134 h 455"/>
                <a:gd name="T30" fmla="*/ 313 w 384"/>
                <a:gd name="T31" fmla="*/ 137 h 455"/>
                <a:gd name="T32" fmla="*/ 320 w 384"/>
                <a:gd name="T33" fmla="*/ 117 h 455"/>
                <a:gd name="T34" fmla="*/ 350 w 384"/>
                <a:gd name="T35" fmla="*/ 102 h 455"/>
                <a:gd name="T36" fmla="*/ 370 w 384"/>
                <a:gd name="T37" fmla="*/ 110 h 455"/>
                <a:gd name="T38" fmla="*/ 379 w 384"/>
                <a:gd name="T39" fmla="*/ 130 h 455"/>
                <a:gd name="T40" fmla="*/ 357 w 384"/>
                <a:gd name="T41" fmla="*/ 158 h 455"/>
                <a:gd name="T42" fmla="*/ 342 w 384"/>
                <a:gd name="T43" fmla="*/ 186 h 455"/>
                <a:gd name="T44" fmla="*/ 335 w 384"/>
                <a:gd name="T45" fmla="*/ 212 h 455"/>
                <a:gd name="T46" fmla="*/ 319 w 384"/>
                <a:gd name="T47" fmla="*/ 197 h 455"/>
                <a:gd name="T48" fmla="*/ 323 w 384"/>
                <a:gd name="T49" fmla="*/ 175 h 455"/>
                <a:gd name="T50" fmla="*/ 292 w 384"/>
                <a:gd name="T51" fmla="*/ 161 h 455"/>
                <a:gd name="T52" fmla="*/ 274 w 384"/>
                <a:gd name="T53" fmla="*/ 145 h 455"/>
                <a:gd name="T54" fmla="*/ 267 w 384"/>
                <a:gd name="T55" fmla="*/ 153 h 455"/>
                <a:gd name="T56" fmla="*/ 269 w 384"/>
                <a:gd name="T57" fmla="*/ 174 h 455"/>
                <a:gd name="T58" fmla="*/ 286 w 384"/>
                <a:gd name="T59" fmla="*/ 205 h 455"/>
                <a:gd name="T60" fmla="*/ 283 w 384"/>
                <a:gd name="T61" fmla="*/ 214 h 455"/>
                <a:gd name="T62" fmla="*/ 278 w 384"/>
                <a:gd name="T63" fmla="*/ 219 h 455"/>
                <a:gd name="T64" fmla="*/ 260 w 384"/>
                <a:gd name="T65" fmla="*/ 224 h 455"/>
                <a:gd name="T66" fmla="*/ 244 w 384"/>
                <a:gd name="T67" fmla="*/ 250 h 455"/>
                <a:gd name="T68" fmla="*/ 235 w 384"/>
                <a:gd name="T69" fmla="*/ 259 h 455"/>
                <a:gd name="T70" fmla="*/ 205 w 384"/>
                <a:gd name="T71" fmla="*/ 292 h 455"/>
                <a:gd name="T72" fmla="*/ 187 w 384"/>
                <a:gd name="T73" fmla="*/ 309 h 455"/>
                <a:gd name="T74" fmla="*/ 181 w 384"/>
                <a:gd name="T75" fmla="*/ 344 h 455"/>
                <a:gd name="T76" fmla="*/ 178 w 384"/>
                <a:gd name="T77" fmla="*/ 373 h 455"/>
                <a:gd name="T78" fmla="*/ 171 w 384"/>
                <a:gd name="T79" fmla="*/ 405 h 455"/>
                <a:gd name="T80" fmla="*/ 151 w 384"/>
                <a:gd name="T81" fmla="*/ 433 h 455"/>
                <a:gd name="T82" fmla="*/ 130 w 384"/>
                <a:gd name="T83" fmla="*/ 404 h 455"/>
                <a:gd name="T84" fmla="*/ 128 w 384"/>
                <a:gd name="T85" fmla="*/ 396 h 455"/>
                <a:gd name="T86" fmla="*/ 108 w 384"/>
                <a:gd name="T87" fmla="*/ 359 h 455"/>
                <a:gd name="T88" fmla="*/ 98 w 384"/>
                <a:gd name="T89" fmla="*/ 328 h 455"/>
                <a:gd name="T90" fmla="*/ 85 w 384"/>
                <a:gd name="T91" fmla="*/ 307 h 455"/>
                <a:gd name="T92" fmla="*/ 77 w 384"/>
                <a:gd name="T93" fmla="*/ 277 h 455"/>
                <a:gd name="T94" fmla="*/ 74 w 384"/>
                <a:gd name="T95" fmla="*/ 260 h 455"/>
                <a:gd name="T96" fmla="*/ 68 w 384"/>
                <a:gd name="T97" fmla="*/ 250 h 455"/>
                <a:gd name="T98" fmla="*/ 64 w 384"/>
                <a:gd name="T99" fmla="*/ 223 h 455"/>
                <a:gd name="T100" fmla="*/ 62 w 384"/>
                <a:gd name="T101" fmla="*/ 210 h 455"/>
                <a:gd name="T102" fmla="*/ 58 w 384"/>
                <a:gd name="T103" fmla="*/ 223 h 455"/>
                <a:gd name="T104" fmla="*/ 17 w 384"/>
                <a:gd name="T105" fmla="*/ 214 h 455"/>
                <a:gd name="T106" fmla="*/ 31 w 384"/>
                <a:gd name="T107" fmla="*/ 196 h 455"/>
                <a:gd name="T108" fmla="*/ 3 w 384"/>
                <a:gd name="T109" fmla="*/ 190 h 455"/>
                <a:gd name="T110" fmla="*/ 7 w 384"/>
                <a:gd name="T111" fmla="*/ 177 h 455"/>
                <a:gd name="T112" fmla="*/ 35 w 384"/>
                <a:gd name="T113" fmla="*/ 167 h 455"/>
                <a:gd name="T114" fmla="*/ 14 w 384"/>
                <a:gd name="T115" fmla="*/ 127 h 455"/>
                <a:gd name="T116" fmla="*/ 55 w 384"/>
                <a:gd name="T117" fmla="*/ 95 h 455"/>
                <a:gd name="T118" fmla="*/ 67 w 384"/>
                <a:gd name="T119" fmla="*/ 55 h 455"/>
                <a:gd name="T120" fmla="*/ 53 w 384"/>
                <a:gd name="T121" fmla="*/ 33 h 455"/>
                <a:gd name="T122" fmla="*/ 64 w 384"/>
                <a:gd name="T123" fmla="*/ 14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455">
                  <a:moveTo>
                    <a:pt x="378" y="447"/>
                  </a:moveTo>
                  <a:lnTo>
                    <a:pt x="378" y="448"/>
                  </a:lnTo>
                  <a:lnTo>
                    <a:pt x="378" y="449"/>
                  </a:lnTo>
                  <a:lnTo>
                    <a:pt x="378" y="450"/>
                  </a:lnTo>
                  <a:lnTo>
                    <a:pt x="379" y="450"/>
                  </a:lnTo>
                  <a:lnTo>
                    <a:pt x="379" y="452"/>
                  </a:lnTo>
                  <a:lnTo>
                    <a:pt x="378" y="453"/>
                  </a:lnTo>
                  <a:lnTo>
                    <a:pt x="378" y="454"/>
                  </a:lnTo>
                  <a:lnTo>
                    <a:pt x="379" y="454"/>
                  </a:lnTo>
                  <a:lnTo>
                    <a:pt x="378" y="454"/>
                  </a:lnTo>
                  <a:lnTo>
                    <a:pt x="378" y="455"/>
                  </a:lnTo>
                  <a:lnTo>
                    <a:pt x="377" y="455"/>
                  </a:lnTo>
                  <a:lnTo>
                    <a:pt x="378" y="454"/>
                  </a:lnTo>
                  <a:lnTo>
                    <a:pt x="377" y="454"/>
                  </a:lnTo>
                  <a:lnTo>
                    <a:pt x="377" y="453"/>
                  </a:lnTo>
                  <a:lnTo>
                    <a:pt x="377" y="452"/>
                  </a:lnTo>
                  <a:lnTo>
                    <a:pt x="376" y="452"/>
                  </a:lnTo>
                  <a:lnTo>
                    <a:pt x="376" y="450"/>
                  </a:lnTo>
                  <a:lnTo>
                    <a:pt x="375" y="450"/>
                  </a:lnTo>
                  <a:lnTo>
                    <a:pt x="375" y="449"/>
                  </a:lnTo>
                  <a:lnTo>
                    <a:pt x="376" y="448"/>
                  </a:lnTo>
                  <a:lnTo>
                    <a:pt x="377" y="447"/>
                  </a:lnTo>
                  <a:lnTo>
                    <a:pt x="377" y="448"/>
                  </a:lnTo>
                  <a:lnTo>
                    <a:pt x="377" y="447"/>
                  </a:lnTo>
                  <a:lnTo>
                    <a:pt x="378" y="447"/>
                  </a:lnTo>
                  <a:close/>
                  <a:moveTo>
                    <a:pt x="375" y="447"/>
                  </a:moveTo>
                  <a:lnTo>
                    <a:pt x="375" y="446"/>
                  </a:lnTo>
                  <a:lnTo>
                    <a:pt x="375" y="445"/>
                  </a:lnTo>
                  <a:lnTo>
                    <a:pt x="376" y="445"/>
                  </a:lnTo>
                  <a:lnTo>
                    <a:pt x="376" y="443"/>
                  </a:lnTo>
                  <a:lnTo>
                    <a:pt x="376" y="445"/>
                  </a:lnTo>
                  <a:lnTo>
                    <a:pt x="376" y="446"/>
                  </a:lnTo>
                  <a:lnTo>
                    <a:pt x="375" y="447"/>
                  </a:lnTo>
                  <a:close/>
                  <a:moveTo>
                    <a:pt x="371" y="435"/>
                  </a:moveTo>
                  <a:lnTo>
                    <a:pt x="372" y="436"/>
                  </a:lnTo>
                  <a:lnTo>
                    <a:pt x="371" y="438"/>
                  </a:lnTo>
                  <a:lnTo>
                    <a:pt x="371" y="436"/>
                  </a:lnTo>
                  <a:lnTo>
                    <a:pt x="370" y="436"/>
                  </a:lnTo>
                  <a:lnTo>
                    <a:pt x="370" y="435"/>
                  </a:lnTo>
                  <a:lnTo>
                    <a:pt x="371" y="435"/>
                  </a:lnTo>
                  <a:close/>
                  <a:moveTo>
                    <a:pt x="373" y="435"/>
                  </a:moveTo>
                  <a:lnTo>
                    <a:pt x="373" y="436"/>
                  </a:lnTo>
                  <a:lnTo>
                    <a:pt x="372" y="435"/>
                  </a:lnTo>
                  <a:lnTo>
                    <a:pt x="373" y="435"/>
                  </a:lnTo>
                  <a:close/>
                  <a:moveTo>
                    <a:pt x="372" y="434"/>
                  </a:moveTo>
                  <a:lnTo>
                    <a:pt x="372" y="435"/>
                  </a:lnTo>
                  <a:lnTo>
                    <a:pt x="372" y="434"/>
                  </a:lnTo>
                  <a:lnTo>
                    <a:pt x="371" y="434"/>
                  </a:lnTo>
                  <a:lnTo>
                    <a:pt x="371" y="433"/>
                  </a:lnTo>
                  <a:lnTo>
                    <a:pt x="371" y="432"/>
                  </a:lnTo>
                  <a:lnTo>
                    <a:pt x="372" y="432"/>
                  </a:lnTo>
                  <a:lnTo>
                    <a:pt x="372" y="433"/>
                  </a:lnTo>
                  <a:lnTo>
                    <a:pt x="372" y="434"/>
                  </a:lnTo>
                  <a:close/>
                  <a:moveTo>
                    <a:pt x="88" y="431"/>
                  </a:moveTo>
                  <a:lnTo>
                    <a:pt x="87" y="431"/>
                  </a:lnTo>
                  <a:lnTo>
                    <a:pt x="88" y="431"/>
                  </a:lnTo>
                  <a:close/>
                  <a:moveTo>
                    <a:pt x="368" y="432"/>
                  </a:moveTo>
                  <a:lnTo>
                    <a:pt x="366" y="432"/>
                  </a:lnTo>
                  <a:lnTo>
                    <a:pt x="366" y="431"/>
                  </a:lnTo>
                  <a:lnTo>
                    <a:pt x="365" y="431"/>
                  </a:lnTo>
                  <a:lnTo>
                    <a:pt x="365" y="429"/>
                  </a:lnTo>
                  <a:lnTo>
                    <a:pt x="366" y="429"/>
                  </a:lnTo>
                  <a:lnTo>
                    <a:pt x="366" y="431"/>
                  </a:lnTo>
                  <a:lnTo>
                    <a:pt x="366" y="432"/>
                  </a:lnTo>
                  <a:lnTo>
                    <a:pt x="368" y="432"/>
                  </a:lnTo>
                  <a:close/>
                  <a:moveTo>
                    <a:pt x="373" y="428"/>
                  </a:moveTo>
                  <a:lnTo>
                    <a:pt x="373" y="427"/>
                  </a:lnTo>
                  <a:lnTo>
                    <a:pt x="373" y="426"/>
                  </a:lnTo>
                  <a:lnTo>
                    <a:pt x="373" y="427"/>
                  </a:lnTo>
                  <a:lnTo>
                    <a:pt x="373" y="428"/>
                  </a:lnTo>
                  <a:close/>
                  <a:moveTo>
                    <a:pt x="362" y="417"/>
                  </a:moveTo>
                  <a:lnTo>
                    <a:pt x="362" y="418"/>
                  </a:lnTo>
                  <a:lnTo>
                    <a:pt x="361" y="417"/>
                  </a:lnTo>
                  <a:lnTo>
                    <a:pt x="361" y="415"/>
                  </a:lnTo>
                  <a:lnTo>
                    <a:pt x="362" y="415"/>
                  </a:lnTo>
                  <a:lnTo>
                    <a:pt x="362" y="417"/>
                  </a:lnTo>
                  <a:close/>
                  <a:moveTo>
                    <a:pt x="94" y="403"/>
                  </a:moveTo>
                  <a:lnTo>
                    <a:pt x="94" y="401"/>
                  </a:lnTo>
                  <a:lnTo>
                    <a:pt x="94" y="403"/>
                  </a:lnTo>
                  <a:close/>
                  <a:moveTo>
                    <a:pt x="73" y="390"/>
                  </a:moveTo>
                  <a:lnTo>
                    <a:pt x="73" y="391"/>
                  </a:lnTo>
                  <a:lnTo>
                    <a:pt x="73" y="390"/>
                  </a:lnTo>
                  <a:close/>
                  <a:moveTo>
                    <a:pt x="357" y="391"/>
                  </a:moveTo>
                  <a:lnTo>
                    <a:pt x="357" y="392"/>
                  </a:lnTo>
                  <a:lnTo>
                    <a:pt x="357" y="393"/>
                  </a:lnTo>
                  <a:lnTo>
                    <a:pt x="356" y="393"/>
                  </a:lnTo>
                  <a:lnTo>
                    <a:pt x="356" y="394"/>
                  </a:lnTo>
                  <a:lnTo>
                    <a:pt x="357" y="394"/>
                  </a:lnTo>
                  <a:lnTo>
                    <a:pt x="356" y="394"/>
                  </a:lnTo>
                  <a:lnTo>
                    <a:pt x="356" y="396"/>
                  </a:lnTo>
                  <a:lnTo>
                    <a:pt x="355" y="394"/>
                  </a:lnTo>
                  <a:lnTo>
                    <a:pt x="354" y="394"/>
                  </a:lnTo>
                  <a:lnTo>
                    <a:pt x="355" y="394"/>
                  </a:lnTo>
                  <a:lnTo>
                    <a:pt x="355" y="393"/>
                  </a:lnTo>
                  <a:lnTo>
                    <a:pt x="354" y="393"/>
                  </a:lnTo>
                  <a:lnTo>
                    <a:pt x="354" y="392"/>
                  </a:lnTo>
                  <a:lnTo>
                    <a:pt x="354" y="391"/>
                  </a:lnTo>
                  <a:lnTo>
                    <a:pt x="355" y="391"/>
                  </a:lnTo>
                  <a:lnTo>
                    <a:pt x="355" y="390"/>
                  </a:lnTo>
                  <a:lnTo>
                    <a:pt x="356" y="390"/>
                  </a:lnTo>
                  <a:lnTo>
                    <a:pt x="356" y="391"/>
                  </a:lnTo>
                  <a:lnTo>
                    <a:pt x="357" y="391"/>
                  </a:lnTo>
                  <a:close/>
                  <a:moveTo>
                    <a:pt x="81" y="386"/>
                  </a:moveTo>
                  <a:lnTo>
                    <a:pt x="81" y="385"/>
                  </a:lnTo>
                  <a:lnTo>
                    <a:pt x="81" y="386"/>
                  </a:lnTo>
                  <a:close/>
                  <a:moveTo>
                    <a:pt x="81" y="385"/>
                  </a:moveTo>
                  <a:lnTo>
                    <a:pt x="81" y="384"/>
                  </a:lnTo>
                  <a:lnTo>
                    <a:pt x="81" y="385"/>
                  </a:lnTo>
                  <a:close/>
                  <a:moveTo>
                    <a:pt x="85" y="380"/>
                  </a:moveTo>
                  <a:lnTo>
                    <a:pt x="85" y="379"/>
                  </a:lnTo>
                  <a:lnTo>
                    <a:pt x="85" y="380"/>
                  </a:lnTo>
                  <a:close/>
                  <a:moveTo>
                    <a:pt x="357" y="382"/>
                  </a:moveTo>
                  <a:lnTo>
                    <a:pt x="356" y="382"/>
                  </a:lnTo>
                  <a:lnTo>
                    <a:pt x="356" y="380"/>
                  </a:lnTo>
                  <a:lnTo>
                    <a:pt x="356" y="379"/>
                  </a:lnTo>
                  <a:lnTo>
                    <a:pt x="357" y="379"/>
                  </a:lnTo>
                  <a:lnTo>
                    <a:pt x="357" y="380"/>
                  </a:lnTo>
                  <a:lnTo>
                    <a:pt x="357" y="382"/>
                  </a:lnTo>
                  <a:close/>
                  <a:moveTo>
                    <a:pt x="351" y="379"/>
                  </a:moveTo>
                  <a:lnTo>
                    <a:pt x="350" y="378"/>
                  </a:lnTo>
                  <a:lnTo>
                    <a:pt x="351" y="378"/>
                  </a:lnTo>
                  <a:lnTo>
                    <a:pt x="351" y="379"/>
                  </a:lnTo>
                  <a:close/>
                  <a:moveTo>
                    <a:pt x="362" y="373"/>
                  </a:moveTo>
                  <a:lnTo>
                    <a:pt x="362" y="372"/>
                  </a:lnTo>
                  <a:lnTo>
                    <a:pt x="361" y="372"/>
                  </a:lnTo>
                  <a:lnTo>
                    <a:pt x="361" y="371"/>
                  </a:lnTo>
                  <a:lnTo>
                    <a:pt x="362" y="372"/>
                  </a:lnTo>
                  <a:lnTo>
                    <a:pt x="362" y="373"/>
                  </a:lnTo>
                  <a:close/>
                  <a:moveTo>
                    <a:pt x="362" y="370"/>
                  </a:moveTo>
                  <a:lnTo>
                    <a:pt x="362" y="369"/>
                  </a:lnTo>
                  <a:lnTo>
                    <a:pt x="362" y="370"/>
                  </a:lnTo>
                  <a:close/>
                  <a:moveTo>
                    <a:pt x="356" y="359"/>
                  </a:moveTo>
                  <a:lnTo>
                    <a:pt x="355" y="359"/>
                  </a:lnTo>
                  <a:lnTo>
                    <a:pt x="355" y="358"/>
                  </a:lnTo>
                  <a:lnTo>
                    <a:pt x="355" y="357"/>
                  </a:lnTo>
                  <a:lnTo>
                    <a:pt x="355" y="356"/>
                  </a:lnTo>
                  <a:lnTo>
                    <a:pt x="356" y="356"/>
                  </a:lnTo>
                  <a:lnTo>
                    <a:pt x="356" y="357"/>
                  </a:lnTo>
                  <a:lnTo>
                    <a:pt x="356" y="358"/>
                  </a:lnTo>
                  <a:lnTo>
                    <a:pt x="356" y="359"/>
                  </a:lnTo>
                  <a:close/>
                  <a:moveTo>
                    <a:pt x="377" y="349"/>
                  </a:moveTo>
                  <a:lnTo>
                    <a:pt x="376" y="349"/>
                  </a:lnTo>
                  <a:lnTo>
                    <a:pt x="377" y="349"/>
                  </a:lnTo>
                  <a:close/>
                  <a:moveTo>
                    <a:pt x="358" y="347"/>
                  </a:moveTo>
                  <a:lnTo>
                    <a:pt x="359" y="347"/>
                  </a:lnTo>
                  <a:lnTo>
                    <a:pt x="359" y="348"/>
                  </a:lnTo>
                  <a:lnTo>
                    <a:pt x="359" y="349"/>
                  </a:lnTo>
                  <a:lnTo>
                    <a:pt x="359" y="350"/>
                  </a:lnTo>
                  <a:lnTo>
                    <a:pt x="358" y="350"/>
                  </a:lnTo>
                  <a:lnTo>
                    <a:pt x="358" y="351"/>
                  </a:lnTo>
                  <a:lnTo>
                    <a:pt x="359" y="351"/>
                  </a:lnTo>
                  <a:lnTo>
                    <a:pt x="361" y="351"/>
                  </a:lnTo>
                  <a:lnTo>
                    <a:pt x="359" y="352"/>
                  </a:lnTo>
                  <a:lnTo>
                    <a:pt x="359" y="354"/>
                  </a:lnTo>
                  <a:lnTo>
                    <a:pt x="359" y="355"/>
                  </a:lnTo>
                  <a:lnTo>
                    <a:pt x="359" y="356"/>
                  </a:lnTo>
                  <a:lnTo>
                    <a:pt x="359" y="355"/>
                  </a:lnTo>
                  <a:lnTo>
                    <a:pt x="359" y="356"/>
                  </a:lnTo>
                  <a:lnTo>
                    <a:pt x="358" y="355"/>
                  </a:lnTo>
                  <a:lnTo>
                    <a:pt x="358" y="356"/>
                  </a:lnTo>
                  <a:lnTo>
                    <a:pt x="358" y="357"/>
                  </a:lnTo>
                  <a:lnTo>
                    <a:pt x="358" y="356"/>
                  </a:lnTo>
                  <a:lnTo>
                    <a:pt x="358" y="357"/>
                  </a:lnTo>
                  <a:lnTo>
                    <a:pt x="359" y="358"/>
                  </a:lnTo>
                  <a:lnTo>
                    <a:pt x="359" y="359"/>
                  </a:lnTo>
                  <a:lnTo>
                    <a:pt x="359" y="361"/>
                  </a:lnTo>
                  <a:lnTo>
                    <a:pt x="359" y="362"/>
                  </a:lnTo>
                  <a:lnTo>
                    <a:pt x="359" y="363"/>
                  </a:lnTo>
                  <a:lnTo>
                    <a:pt x="359" y="364"/>
                  </a:lnTo>
                  <a:lnTo>
                    <a:pt x="359" y="365"/>
                  </a:lnTo>
                  <a:lnTo>
                    <a:pt x="359" y="364"/>
                  </a:lnTo>
                  <a:lnTo>
                    <a:pt x="358" y="364"/>
                  </a:lnTo>
                  <a:lnTo>
                    <a:pt x="358" y="365"/>
                  </a:lnTo>
                  <a:lnTo>
                    <a:pt x="358" y="366"/>
                  </a:lnTo>
                  <a:lnTo>
                    <a:pt x="359" y="366"/>
                  </a:lnTo>
                  <a:lnTo>
                    <a:pt x="358" y="366"/>
                  </a:lnTo>
                  <a:lnTo>
                    <a:pt x="358" y="368"/>
                  </a:lnTo>
                  <a:lnTo>
                    <a:pt x="359" y="368"/>
                  </a:lnTo>
                  <a:lnTo>
                    <a:pt x="358" y="368"/>
                  </a:lnTo>
                  <a:lnTo>
                    <a:pt x="359" y="368"/>
                  </a:lnTo>
                  <a:lnTo>
                    <a:pt x="359" y="369"/>
                  </a:lnTo>
                  <a:lnTo>
                    <a:pt x="358" y="369"/>
                  </a:lnTo>
                  <a:lnTo>
                    <a:pt x="358" y="370"/>
                  </a:lnTo>
                  <a:lnTo>
                    <a:pt x="357" y="370"/>
                  </a:lnTo>
                  <a:lnTo>
                    <a:pt x="357" y="371"/>
                  </a:lnTo>
                  <a:lnTo>
                    <a:pt x="358" y="371"/>
                  </a:lnTo>
                  <a:lnTo>
                    <a:pt x="357" y="371"/>
                  </a:lnTo>
                  <a:lnTo>
                    <a:pt x="357" y="372"/>
                  </a:lnTo>
                  <a:lnTo>
                    <a:pt x="357" y="373"/>
                  </a:lnTo>
                  <a:lnTo>
                    <a:pt x="357" y="372"/>
                  </a:lnTo>
                  <a:lnTo>
                    <a:pt x="358" y="372"/>
                  </a:lnTo>
                  <a:lnTo>
                    <a:pt x="358" y="373"/>
                  </a:lnTo>
                  <a:lnTo>
                    <a:pt x="358" y="376"/>
                  </a:lnTo>
                  <a:lnTo>
                    <a:pt x="358" y="377"/>
                  </a:lnTo>
                  <a:lnTo>
                    <a:pt x="357" y="377"/>
                  </a:lnTo>
                  <a:lnTo>
                    <a:pt x="357" y="378"/>
                  </a:lnTo>
                  <a:lnTo>
                    <a:pt x="357" y="377"/>
                  </a:lnTo>
                  <a:lnTo>
                    <a:pt x="358" y="377"/>
                  </a:lnTo>
                  <a:lnTo>
                    <a:pt x="358" y="378"/>
                  </a:lnTo>
                  <a:lnTo>
                    <a:pt x="358" y="379"/>
                  </a:lnTo>
                  <a:lnTo>
                    <a:pt x="357" y="379"/>
                  </a:lnTo>
                  <a:lnTo>
                    <a:pt x="357" y="378"/>
                  </a:lnTo>
                  <a:lnTo>
                    <a:pt x="356" y="378"/>
                  </a:lnTo>
                  <a:lnTo>
                    <a:pt x="356" y="377"/>
                  </a:lnTo>
                  <a:lnTo>
                    <a:pt x="356" y="376"/>
                  </a:lnTo>
                  <a:lnTo>
                    <a:pt x="355" y="376"/>
                  </a:lnTo>
                  <a:lnTo>
                    <a:pt x="355" y="375"/>
                  </a:lnTo>
                  <a:lnTo>
                    <a:pt x="355" y="373"/>
                  </a:lnTo>
                  <a:lnTo>
                    <a:pt x="355" y="372"/>
                  </a:lnTo>
                  <a:lnTo>
                    <a:pt x="355" y="373"/>
                  </a:lnTo>
                  <a:lnTo>
                    <a:pt x="356" y="373"/>
                  </a:lnTo>
                  <a:lnTo>
                    <a:pt x="356" y="372"/>
                  </a:lnTo>
                  <a:lnTo>
                    <a:pt x="356" y="371"/>
                  </a:lnTo>
                  <a:lnTo>
                    <a:pt x="356" y="370"/>
                  </a:lnTo>
                  <a:lnTo>
                    <a:pt x="356" y="369"/>
                  </a:lnTo>
                  <a:lnTo>
                    <a:pt x="356" y="368"/>
                  </a:lnTo>
                  <a:lnTo>
                    <a:pt x="357" y="368"/>
                  </a:lnTo>
                  <a:lnTo>
                    <a:pt x="357" y="369"/>
                  </a:lnTo>
                  <a:lnTo>
                    <a:pt x="357" y="368"/>
                  </a:lnTo>
                  <a:lnTo>
                    <a:pt x="357" y="366"/>
                  </a:lnTo>
                  <a:lnTo>
                    <a:pt x="356" y="366"/>
                  </a:lnTo>
                  <a:lnTo>
                    <a:pt x="356" y="362"/>
                  </a:lnTo>
                  <a:lnTo>
                    <a:pt x="357" y="362"/>
                  </a:lnTo>
                  <a:lnTo>
                    <a:pt x="357" y="361"/>
                  </a:lnTo>
                  <a:lnTo>
                    <a:pt x="356" y="361"/>
                  </a:lnTo>
                  <a:lnTo>
                    <a:pt x="356" y="359"/>
                  </a:lnTo>
                  <a:lnTo>
                    <a:pt x="356" y="358"/>
                  </a:lnTo>
                  <a:lnTo>
                    <a:pt x="357" y="358"/>
                  </a:lnTo>
                  <a:lnTo>
                    <a:pt x="357" y="357"/>
                  </a:lnTo>
                  <a:lnTo>
                    <a:pt x="357" y="356"/>
                  </a:lnTo>
                  <a:lnTo>
                    <a:pt x="357" y="355"/>
                  </a:lnTo>
                  <a:lnTo>
                    <a:pt x="357" y="354"/>
                  </a:lnTo>
                  <a:lnTo>
                    <a:pt x="357" y="352"/>
                  </a:lnTo>
                  <a:lnTo>
                    <a:pt x="357" y="351"/>
                  </a:lnTo>
                  <a:lnTo>
                    <a:pt x="357" y="350"/>
                  </a:lnTo>
                  <a:lnTo>
                    <a:pt x="357" y="349"/>
                  </a:lnTo>
                  <a:lnTo>
                    <a:pt x="358" y="348"/>
                  </a:lnTo>
                  <a:lnTo>
                    <a:pt x="358" y="347"/>
                  </a:lnTo>
                  <a:lnTo>
                    <a:pt x="358" y="348"/>
                  </a:lnTo>
                  <a:lnTo>
                    <a:pt x="358" y="347"/>
                  </a:lnTo>
                  <a:close/>
                  <a:moveTo>
                    <a:pt x="359" y="345"/>
                  </a:moveTo>
                  <a:lnTo>
                    <a:pt x="358" y="345"/>
                  </a:lnTo>
                  <a:lnTo>
                    <a:pt x="359" y="345"/>
                  </a:lnTo>
                  <a:close/>
                  <a:moveTo>
                    <a:pt x="190" y="313"/>
                  </a:moveTo>
                  <a:lnTo>
                    <a:pt x="188" y="313"/>
                  </a:lnTo>
                  <a:lnTo>
                    <a:pt x="187" y="312"/>
                  </a:lnTo>
                  <a:lnTo>
                    <a:pt x="187" y="310"/>
                  </a:lnTo>
                  <a:lnTo>
                    <a:pt x="188" y="312"/>
                  </a:lnTo>
                  <a:lnTo>
                    <a:pt x="190" y="312"/>
                  </a:lnTo>
                  <a:lnTo>
                    <a:pt x="190" y="313"/>
                  </a:lnTo>
                  <a:close/>
                  <a:moveTo>
                    <a:pt x="287" y="221"/>
                  </a:moveTo>
                  <a:lnTo>
                    <a:pt x="286" y="221"/>
                  </a:lnTo>
                  <a:lnTo>
                    <a:pt x="286" y="219"/>
                  </a:lnTo>
                  <a:lnTo>
                    <a:pt x="286" y="221"/>
                  </a:lnTo>
                  <a:lnTo>
                    <a:pt x="287" y="221"/>
                  </a:lnTo>
                  <a:close/>
                  <a:moveTo>
                    <a:pt x="276" y="219"/>
                  </a:moveTo>
                  <a:lnTo>
                    <a:pt x="274" y="219"/>
                  </a:lnTo>
                  <a:lnTo>
                    <a:pt x="274" y="218"/>
                  </a:lnTo>
                  <a:lnTo>
                    <a:pt x="274" y="216"/>
                  </a:lnTo>
                  <a:lnTo>
                    <a:pt x="276" y="216"/>
                  </a:lnTo>
                  <a:lnTo>
                    <a:pt x="276" y="217"/>
                  </a:lnTo>
                  <a:lnTo>
                    <a:pt x="276" y="218"/>
                  </a:lnTo>
                  <a:lnTo>
                    <a:pt x="276" y="219"/>
                  </a:lnTo>
                  <a:close/>
                  <a:moveTo>
                    <a:pt x="283" y="216"/>
                  </a:moveTo>
                  <a:lnTo>
                    <a:pt x="283" y="217"/>
                  </a:lnTo>
                  <a:lnTo>
                    <a:pt x="281" y="217"/>
                  </a:lnTo>
                  <a:lnTo>
                    <a:pt x="281" y="216"/>
                  </a:lnTo>
                  <a:lnTo>
                    <a:pt x="281" y="215"/>
                  </a:lnTo>
                  <a:lnTo>
                    <a:pt x="283" y="215"/>
                  </a:lnTo>
                  <a:lnTo>
                    <a:pt x="283" y="216"/>
                  </a:lnTo>
                  <a:close/>
                  <a:moveTo>
                    <a:pt x="276" y="216"/>
                  </a:moveTo>
                  <a:lnTo>
                    <a:pt x="274" y="216"/>
                  </a:lnTo>
                  <a:lnTo>
                    <a:pt x="274" y="215"/>
                  </a:lnTo>
                  <a:lnTo>
                    <a:pt x="276" y="215"/>
                  </a:lnTo>
                  <a:lnTo>
                    <a:pt x="276" y="216"/>
                  </a:lnTo>
                  <a:close/>
                  <a:moveTo>
                    <a:pt x="94" y="1"/>
                  </a:moveTo>
                  <a:lnTo>
                    <a:pt x="95" y="0"/>
                  </a:lnTo>
                  <a:lnTo>
                    <a:pt x="96" y="0"/>
                  </a:lnTo>
                  <a:lnTo>
                    <a:pt x="96" y="1"/>
                  </a:lnTo>
                  <a:lnTo>
                    <a:pt x="96" y="3"/>
                  </a:lnTo>
                  <a:lnTo>
                    <a:pt x="96" y="4"/>
                  </a:lnTo>
                  <a:lnTo>
                    <a:pt x="98" y="5"/>
                  </a:lnTo>
                  <a:lnTo>
                    <a:pt x="99" y="7"/>
                  </a:lnTo>
                  <a:lnTo>
                    <a:pt x="100" y="7"/>
                  </a:lnTo>
                  <a:lnTo>
                    <a:pt x="100" y="8"/>
                  </a:lnTo>
                  <a:lnTo>
                    <a:pt x="100" y="10"/>
                  </a:lnTo>
                  <a:lnTo>
                    <a:pt x="101" y="10"/>
                  </a:lnTo>
                  <a:lnTo>
                    <a:pt x="101" y="11"/>
                  </a:lnTo>
                  <a:lnTo>
                    <a:pt x="102" y="13"/>
                  </a:lnTo>
                  <a:lnTo>
                    <a:pt x="103" y="14"/>
                  </a:lnTo>
                  <a:lnTo>
                    <a:pt x="105" y="14"/>
                  </a:lnTo>
                  <a:lnTo>
                    <a:pt x="108" y="15"/>
                  </a:lnTo>
                  <a:lnTo>
                    <a:pt x="109" y="17"/>
                  </a:lnTo>
                  <a:lnTo>
                    <a:pt x="110" y="17"/>
                  </a:lnTo>
                  <a:lnTo>
                    <a:pt x="112" y="18"/>
                  </a:lnTo>
                  <a:lnTo>
                    <a:pt x="113" y="18"/>
                  </a:lnTo>
                  <a:lnTo>
                    <a:pt x="114" y="19"/>
                  </a:lnTo>
                  <a:lnTo>
                    <a:pt x="114" y="20"/>
                  </a:lnTo>
                  <a:lnTo>
                    <a:pt x="113" y="21"/>
                  </a:lnTo>
                  <a:lnTo>
                    <a:pt x="112" y="21"/>
                  </a:lnTo>
                  <a:lnTo>
                    <a:pt x="112" y="22"/>
                  </a:lnTo>
                  <a:lnTo>
                    <a:pt x="112" y="24"/>
                  </a:lnTo>
                  <a:lnTo>
                    <a:pt x="113" y="26"/>
                  </a:lnTo>
                  <a:lnTo>
                    <a:pt x="113" y="27"/>
                  </a:lnTo>
                  <a:lnTo>
                    <a:pt x="114" y="28"/>
                  </a:lnTo>
                  <a:lnTo>
                    <a:pt x="114" y="31"/>
                  </a:lnTo>
                  <a:lnTo>
                    <a:pt x="114" y="32"/>
                  </a:lnTo>
                  <a:lnTo>
                    <a:pt x="115" y="32"/>
                  </a:lnTo>
                  <a:lnTo>
                    <a:pt x="116" y="33"/>
                  </a:lnTo>
                  <a:lnTo>
                    <a:pt x="117" y="34"/>
                  </a:lnTo>
                  <a:lnTo>
                    <a:pt x="117" y="35"/>
                  </a:lnTo>
                  <a:lnTo>
                    <a:pt x="119" y="35"/>
                  </a:lnTo>
                  <a:lnTo>
                    <a:pt x="120" y="36"/>
                  </a:lnTo>
                  <a:lnTo>
                    <a:pt x="121" y="36"/>
                  </a:lnTo>
                  <a:lnTo>
                    <a:pt x="122" y="36"/>
                  </a:lnTo>
                  <a:lnTo>
                    <a:pt x="123" y="36"/>
                  </a:lnTo>
                  <a:lnTo>
                    <a:pt x="123" y="38"/>
                  </a:lnTo>
                  <a:lnTo>
                    <a:pt x="123" y="39"/>
                  </a:lnTo>
                  <a:lnTo>
                    <a:pt x="123" y="40"/>
                  </a:lnTo>
                  <a:lnTo>
                    <a:pt x="124" y="41"/>
                  </a:lnTo>
                  <a:lnTo>
                    <a:pt x="126" y="42"/>
                  </a:lnTo>
                  <a:lnTo>
                    <a:pt x="127" y="43"/>
                  </a:lnTo>
                  <a:lnTo>
                    <a:pt x="127" y="45"/>
                  </a:lnTo>
                  <a:lnTo>
                    <a:pt x="127" y="46"/>
                  </a:lnTo>
                  <a:lnTo>
                    <a:pt x="126" y="47"/>
                  </a:lnTo>
                  <a:lnTo>
                    <a:pt x="124" y="47"/>
                  </a:lnTo>
                  <a:lnTo>
                    <a:pt x="124" y="48"/>
                  </a:lnTo>
                  <a:lnTo>
                    <a:pt x="124" y="47"/>
                  </a:lnTo>
                  <a:lnTo>
                    <a:pt x="123" y="47"/>
                  </a:lnTo>
                  <a:lnTo>
                    <a:pt x="123" y="48"/>
                  </a:lnTo>
                  <a:lnTo>
                    <a:pt x="122" y="48"/>
                  </a:lnTo>
                  <a:lnTo>
                    <a:pt x="122" y="49"/>
                  </a:lnTo>
                  <a:lnTo>
                    <a:pt x="121" y="49"/>
                  </a:lnTo>
                  <a:lnTo>
                    <a:pt x="120" y="49"/>
                  </a:lnTo>
                  <a:lnTo>
                    <a:pt x="119" y="48"/>
                  </a:lnTo>
                  <a:lnTo>
                    <a:pt x="117" y="47"/>
                  </a:lnTo>
                  <a:lnTo>
                    <a:pt x="117" y="46"/>
                  </a:lnTo>
                  <a:lnTo>
                    <a:pt x="116" y="46"/>
                  </a:lnTo>
                  <a:lnTo>
                    <a:pt x="115" y="46"/>
                  </a:lnTo>
                  <a:lnTo>
                    <a:pt x="114" y="46"/>
                  </a:lnTo>
                  <a:lnTo>
                    <a:pt x="113" y="47"/>
                  </a:lnTo>
                  <a:lnTo>
                    <a:pt x="113" y="48"/>
                  </a:lnTo>
                  <a:lnTo>
                    <a:pt x="114" y="48"/>
                  </a:lnTo>
                  <a:lnTo>
                    <a:pt x="114" y="49"/>
                  </a:lnTo>
                  <a:lnTo>
                    <a:pt x="115" y="50"/>
                  </a:lnTo>
                  <a:lnTo>
                    <a:pt x="115" y="52"/>
                  </a:lnTo>
                  <a:lnTo>
                    <a:pt x="116" y="53"/>
                  </a:lnTo>
                  <a:lnTo>
                    <a:pt x="119" y="55"/>
                  </a:lnTo>
                  <a:lnTo>
                    <a:pt x="120" y="55"/>
                  </a:lnTo>
                  <a:lnTo>
                    <a:pt x="120" y="56"/>
                  </a:lnTo>
                  <a:lnTo>
                    <a:pt x="120" y="57"/>
                  </a:lnTo>
                  <a:lnTo>
                    <a:pt x="120" y="59"/>
                  </a:lnTo>
                  <a:lnTo>
                    <a:pt x="120" y="60"/>
                  </a:lnTo>
                  <a:lnTo>
                    <a:pt x="120" y="61"/>
                  </a:lnTo>
                  <a:lnTo>
                    <a:pt x="121" y="61"/>
                  </a:lnTo>
                  <a:lnTo>
                    <a:pt x="122" y="62"/>
                  </a:lnTo>
                  <a:lnTo>
                    <a:pt x="121" y="63"/>
                  </a:lnTo>
                  <a:lnTo>
                    <a:pt x="122" y="64"/>
                  </a:lnTo>
                  <a:lnTo>
                    <a:pt x="122" y="65"/>
                  </a:lnTo>
                  <a:lnTo>
                    <a:pt x="122" y="67"/>
                  </a:lnTo>
                  <a:lnTo>
                    <a:pt x="123" y="67"/>
                  </a:lnTo>
                  <a:lnTo>
                    <a:pt x="124" y="67"/>
                  </a:lnTo>
                  <a:lnTo>
                    <a:pt x="124" y="65"/>
                  </a:lnTo>
                  <a:lnTo>
                    <a:pt x="126" y="65"/>
                  </a:lnTo>
                  <a:lnTo>
                    <a:pt x="126" y="64"/>
                  </a:lnTo>
                  <a:lnTo>
                    <a:pt x="127" y="64"/>
                  </a:lnTo>
                  <a:lnTo>
                    <a:pt x="127" y="65"/>
                  </a:lnTo>
                  <a:lnTo>
                    <a:pt x="128" y="65"/>
                  </a:lnTo>
                  <a:lnTo>
                    <a:pt x="128" y="67"/>
                  </a:lnTo>
                  <a:lnTo>
                    <a:pt x="129" y="67"/>
                  </a:lnTo>
                  <a:lnTo>
                    <a:pt x="129" y="68"/>
                  </a:lnTo>
                  <a:lnTo>
                    <a:pt x="129" y="69"/>
                  </a:lnTo>
                  <a:lnTo>
                    <a:pt x="130" y="69"/>
                  </a:lnTo>
                  <a:lnTo>
                    <a:pt x="131" y="69"/>
                  </a:lnTo>
                  <a:lnTo>
                    <a:pt x="131" y="70"/>
                  </a:lnTo>
                  <a:lnTo>
                    <a:pt x="132" y="70"/>
                  </a:lnTo>
                  <a:lnTo>
                    <a:pt x="132" y="71"/>
                  </a:lnTo>
                  <a:lnTo>
                    <a:pt x="134" y="71"/>
                  </a:lnTo>
                  <a:lnTo>
                    <a:pt x="134" y="72"/>
                  </a:lnTo>
                  <a:lnTo>
                    <a:pt x="135" y="72"/>
                  </a:lnTo>
                  <a:lnTo>
                    <a:pt x="135" y="71"/>
                  </a:lnTo>
                  <a:lnTo>
                    <a:pt x="136" y="71"/>
                  </a:lnTo>
                  <a:lnTo>
                    <a:pt x="137" y="71"/>
                  </a:lnTo>
                  <a:lnTo>
                    <a:pt x="138" y="71"/>
                  </a:lnTo>
                  <a:lnTo>
                    <a:pt x="138" y="72"/>
                  </a:lnTo>
                  <a:lnTo>
                    <a:pt x="139" y="72"/>
                  </a:lnTo>
                  <a:lnTo>
                    <a:pt x="141" y="74"/>
                  </a:lnTo>
                  <a:lnTo>
                    <a:pt x="142" y="75"/>
                  </a:lnTo>
                  <a:lnTo>
                    <a:pt x="143" y="75"/>
                  </a:lnTo>
                  <a:lnTo>
                    <a:pt x="144" y="75"/>
                  </a:lnTo>
                  <a:lnTo>
                    <a:pt x="144" y="76"/>
                  </a:lnTo>
                  <a:lnTo>
                    <a:pt x="143" y="76"/>
                  </a:lnTo>
                  <a:lnTo>
                    <a:pt x="144" y="77"/>
                  </a:lnTo>
                  <a:lnTo>
                    <a:pt x="144" y="78"/>
                  </a:lnTo>
                  <a:lnTo>
                    <a:pt x="145" y="78"/>
                  </a:lnTo>
                  <a:lnTo>
                    <a:pt x="148" y="79"/>
                  </a:lnTo>
                  <a:lnTo>
                    <a:pt x="149" y="79"/>
                  </a:lnTo>
                  <a:lnTo>
                    <a:pt x="150" y="79"/>
                  </a:lnTo>
                  <a:lnTo>
                    <a:pt x="151" y="81"/>
                  </a:lnTo>
                  <a:lnTo>
                    <a:pt x="152" y="81"/>
                  </a:lnTo>
                  <a:lnTo>
                    <a:pt x="152" y="82"/>
                  </a:lnTo>
                  <a:lnTo>
                    <a:pt x="153" y="82"/>
                  </a:lnTo>
                  <a:lnTo>
                    <a:pt x="155" y="83"/>
                  </a:lnTo>
                  <a:lnTo>
                    <a:pt x="156" y="83"/>
                  </a:lnTo>
                  <a:lnTo>
                    <a:pt x="156" y="84"/>
                  </a:lnTo>
                  <a:lnTo>
                    <a:pt x="155" y="84"/>
                  </a:lnTo>
                  <a:lnTo>
                    <a:pt x="155" y="83"/>
                  </a:lnTo>
                  <a:lnTo>
                    <a:pt x="155" y="84"/>
                  </a:lnTo>
                  <a:lnTo>
                    <a:pt x="153" y="84"/>
                  </a:lnTo>
                  <a:lnTo>
                    <a:pt x="155" y="84"/>
                  </a:lnTo>
                  <a:lnTo>
                    <a:pt x="153" y="85"/>
                  </a:lnTo>
                  <a:lnTo>
                    <a:pt x="153" y="86"/>
                  </a:lnTo>
                  <a:lnTo>
                    <a:pt x="152" y="86"/>
                  </a:lnTo>
                  <a:lnTo>
                    <a:pt x="152" y="88"/>
                  </a:lnTo>
                  <a:lnTo>
                    <a:pt x="151" y="88"/>
                  </a:lnTo>
                  <a:lnTo>
                    <a:pt x="151" y="89"/>
                  </a:lnTo>
                  <a:lnTo>
                    <a:pt x="150" y="90"/>
                  </a:lnTo>
                  <a:lnTo>
                    <a:pt x="149" y="90"/>
                  </a:lnTo>
                  <a:lnTo>
                    <a:pt x="149" y="91"/>
                  </a:lnTo>
                  <a:lnTo>
                    <a:pt x="149" y="92"/>
                  </a:lnTo>
                  <a:lnTo>
                    <a:pt x="150" y="92"/>
                  </a:lnTo>
                  <a:lnTo>
                    <a:pt x="150" y="93"/>
                  </a:lnTo>
                  <a:lnTo>
                    <a:pt x="149" y="93"/>
                  </a:lnTo>
                  <a:lnTo>
                    <a:pt x="149" y="95"/>
                  </a:lnTo>
                  <a:lnTo>
                    <a:pt x="149" y="96"/>
                  </a:lnTo>
                  <a:lnTo>
                    <a:pt x="148" y="96"/>
                  </a:lnTo>
                  <a:lnTo>
                    <a:pt x="149" y="97"/>
                  </a:lnTo>
                  <a:lnTo>
                    <a:pt x="149" y="98"/>
                  </a:lnTo>
                  <a:lnTo>
                    <a:pt x="150" y="98"/>
                  </a:lnTo>
                  <a:lnTo>
                    <a:pt x="149" y="99"/>
                  </a:lnTo>
                  <a:lnTo>
                    <a:pt x="149" y="100"/>
                  </a:lnTo>
                  <a:lnTo>
                    <a:pt x="148" y="100"/>
                  </a:lnTo>
                  <a:lnTo>
                    <a:pt x="148" y="102"/>
                  </a:lnTo>
                  <a:lnTo>
                    <a:pt x="148" y="103"/>
                  </a:lnTo>
                  <a:lnTo>
                    <a:pt x="148" y="104"/>
                  </a:lnTo>
                  <a:lnTo>
                    <a:pt x="148" y="105"/>
                  </a:lnTo>
                  <a:lnTo>
                    <a:pt x="149" y="106"/>
                  </a:lnTo>
                  <a:lnTo>
                    <a:pt x="150" y="106"/>
                  </a:lnTo>
                  <a:lnTo>
                    <a:pt x="150" y="107"/>
                  </a:lnTo>
                  <a:lnTo>
                    <a:pt x="151" y="107"/>
                  </a:lnTo>
                  <a:lnTo>
                    <a:pt x="152" y="109"/>
                  </a:lnTo>
                  <a:lnTo>
                    <a:pt x="153" y="109"/>
                  </a:lnTo>
                  <a:lnTo>
                    <a:pt x="155" y="110"/>
                  </a:lnTo>
                  <a:lnTo>
                    <a:pt x="155" y="109"/>
                  </a:lnTo>
                  <a:lnTo>
                    <a:pt x="155" y="107"/>
                  </a:lnTo>
                  <a:lnTo>
                    <a:pt x="155" y="109"/>
                  </a:lnTo>
                  <a:lnTo>
                    <a:pt x="156" y="109"/>
                  </a:lnTo>
                  <a:lnTo>
                    <a:pt x="157" y="109"/>
                  </a:lnTo>
                  <a:lnTo>
                    <a:pt x="157" y="110"/>
                  </a:lnTo>
                  <a:lnTo>
                    <a:pt x="158" y="110"/>
                  </a:lnTo>
                  <a:lnTo>
                    <a:pt x="159" y="111"/>
                  </a:lnTo>
                  <a:lnTo>
                    <a:pt x="160" y="111"/>
                  </a:lnTo>
                  <a:lnTo>
                    <a:pt x="160" y="112"/>
                  </a:lnTo>
                  <a:lnTo>
                    <a:pt x="162" y="112"/>
                  </a:lnTo>
                  <a:lnTo>
                    <a:pt x="163" y="112"/>
                  </a:lnTo>
                  <a:lnTo>
                    <a:pt x="164" y="112"/>
                  </a:lnTo>
                  <a:lnTo>
                    <a:pt x="164" y="113"/>
                  </a:lnTo>
                  <a:lnTo>
                    <a:pt x="165" y="113"/>
                  </a:lnTo>
                  <a:lnTo>
                    <a:pt x="165" y="114"/>
                  </a:lnTo>
                  <a:lnTo>
                    <a:pt x="166" y="116"/>
                  </a:lnTo>
                  <a:lnTo>
                    <a:pt x="166" y="117"/>
                  </a:lnTo>
                  <a:lnTo>
                    <a:pt x="167" y="117"/>
                  </a:lnTo>
                  <a:lnTo>
                    <a:pt x="167" y="116"/>
                  </a:lnTo>
                  <a:lnTo>
                    <a:pt x="169" y="116"/>
                  </a:lnTo>
                  <a:lnTo>
                    <a:pt x="169" y="117"/>
                  </a:lnTo>
                  <a:lnTo>
                    <a:pt x="170" y="118"/>
                  </a:lnTo>
                  <a:lnTo>
                    <a:pt x="171" y="118"/>
                  </a:lnTo>
                  <a:lnTo>
                    <a:pt x="171" y="119"/>
                  </a:lnTo>
                  <a:lnTo>
                    <a:pt x="172" y="119"/>
                  </a:lnTo>
                  <a:lnTo>
                    <a:pt x="173" y="119"/>
                  </a:lnTo>
                  <a:lnTo>
                    <a:pt x="173" y="120"/>
                  </a:lnTo>
                  <a:lnTo>
                    <a:pt x="174" y="120"/>
                  </a:lnTo>
                  <a:lnTo>
                    <a:pt x="176" y="120"/>
                  </a:lnTo>
                  <a:lnTo>
                    <a:pt x="177" y="120"/>
                  </a:lnTo>
                  <a:lnTo>
                    <a:pt x="178" y="120"/>
                  </a:lnTo>
                  <a:lnTo>
                    <a:pt x="179" y="121"/>
                  </a:lnTo>
                  <a:lnTo>
                    <a:pt x="181" y="123"/>
                  </a:lnTo>
                  <a:lnTo>
                    <a:pt x="183" y="123"/>
                  </a:lnTo>
                  <a:lnTo>
                    <a:pt x="183" y="124"/>
                  </a:lnTo>
                  <a:lnTo>
                    <a:pt x="184" y="124"/>
                  </a:lnTo>
                  <a:lnTo>
                    <a:pt x="185" y="124"/>
                  </a:lnTo>
                  <a:lnTo>
                    <a:pt x="186" y="123"/>
                  </a:lnTo>
                  <a:lnTo>
                    <a:pt x="186" y="124"/>
                  </a:lnTo>
                  <a:lnTo>
                    <a:pt x="187" y="124"/>
                  </a:lnTo>
                  <a:lnTo>
                    <a:pt x="187" y="125"/>
                  </a:lnTo>
                  <a:lnTo>
                    <a:pt x="188" y="126"/>
                  </a:lnTo>
                  <a:lnTo>
                    <a:pt x="190" y="126"/>
                  </a:lnTo>
                  <a:lnTo>
                    <a:pt x="191" y="127"/>
                  </a:lnTo>
                  <a:lnTo>
                    <a:pt x="192" y="127"/>
                  </a:lnTo>
                  <a:lnTo>
                    <a:pt x="193" y="127"/>
                  </a:lnTo>
                  <a:lnTo>
                    <a:pt x="194" y="127"/>
                  </a:lnTo>
                  <a:lnTo>
                    <a:pt x="195" y="128"/>
                  </a:lnTo>
                  <a:lnTo>
                    <a:pt x="195" y="130"/>
                  </a:lnTo>
                  <a:lnTo>
                    <a:pt x="196" y="130"/>
                  </a:lnTo>
                  <a:lnTo>
                    <a:pt x="196" y="128"/>
                  </a:lnTo>
                  <a:lnTo>
                    <a:pt x="196" y="127"/>
                  </a:lnTo>
                  <a:lnTo>
                    <a:pt x="198" y="127"/>
                  </a:lnTo>
                  <a:lnTo>
                    <a:pt x="200" y="127"/>
                  </a:lnTo>
                  <a:lnTo>
                    <a:pt x="201" y="127"/>
                  </a:lnTo>
                  <a:lnTo>
                    <a:pt x="202" y="128"/>
                  </a:lnTo>
                  <a:lnTo>
                    <a:pt x="203" y="128"/>
                  </a:lnTo>
                  <a:lnTo>
                    <a:pt x="203" y="127"/>
                  </a:lnTo>
                  <a:lnTo>
                    <a:pt x="205" y="127"/>
                  </a:lnTo>
                  <a:lnTo>
                    <a:pt x="206" y="127"/>
                  </a:lnTo>
                  <a:lnTo>
                    <a:pt x="206" y="126"/>
                  </a:lnTo>
                  <a:lnTo>
                    <a:pt x="207" y="126"/>
                  </a:lnTo>
                  <a:lnTo>
                    <a:pt x="207" y="127"/>
                  </a:lnTo>
                  <a:lnTo>
                    <a:pt x="208" y="127"/>
                  </a:lnTo>
                  <a:lnTo>
                    <a:pt x="209" y="128"/>
                  </a:lnTo>
                  <a:lnTo>
                    <a:pt x="213" y="130"/>
                  </a:lnTo>
                  <a:lnTo>
                    <a:pt x="214" y="130"/>
                  </a:lnTo>
                  <a:lnTo>
                    <a:pt x="214" y="131"/>
                  </a:lnTo>
                  <a:lnTo>
                    <a:pt x="215" y="131"/>
                  </a:lnTo>
                  <a:lnTo>
                    <a:pt x="215" y="132"/>
                  </a:lnTo>
                  <a:lnTo>
                    <a:pt x="215" y="133"/>
                  </a:lnTo>
                  <a:lnTo>
                    <a:pt x="215" y="134"/>
                  </a:lnTo>
                  <a:lnTo>
                    <a:pt x="216" y="134"/>
                  </a:lnTo>
                  <a:lnTo>
                    <a:pt x="217" y="134"/>
                  </a:lnTo>
                  <a:lnTo>
                    <a:pt x="219" y="134"/>
                  </a:lnTo>
                  <a:lnTo>
                    <a:pt x="219" y="135"/>
                  </a:lnTo>
                  <a:lnTo>
                    <a:pt x="220" y="135"/>
                  </a:lnTo>
                  <a:lnTo>
                    <a:pt x="220" y="137"/>
                  </a:lnTo>
                  <a:lnTo>
                    <a:pt x="221" y="137"/>
                  </a:lnTo>
                  <a:lnTo>
                    <a:pt x="222" y="137"/>
                  </a:lnTo>
                  <a:lnTo>
                    <a:pt x="223" y="137"/>
                  </a:lnTo>
                  <a:lnTo>
                    <a:pt x="223" y="138"/>
                  </a:lnTo>
                  <a:lnTo>
                    <a:pt x="224" y="139"/>
                  </a:lnTo>
                  <a:lnTo>
                    <a:pt x="226" y="138"/>
                  </a:lnTo>
                  <a:lnTo>
                    <a:pt x="227" y="138"/>
                  </a:lnTo>
                  <a:lnTo>
                    <a:pt x="228" y="137"/>
                  </a:lnTo>
                  <a:lnTo>
                    <a:pt x="229" y="137"/>
                  </a:lnTo>
                  <a:lnTo>
                    <a:pt x="230" y="138"/>
                  </a:lnTo>
                  <a:lnTo>
                    <a:pt x="230" y="139"/>
                  </a:lnTo>
                  <a:lnTo>
                    <a:pt x="230" y="140"/>
                  </a:lnTo>
                  <a:lnTo>
                    <a:pt x="231" y="140"/>
                  </a:lnTo>
                  <a:lnTo>
                    <a:pt x="233" y="140"/>
                  </a:lnTo>
                  <a:lnTo>
                    <a:pt x="233" y="141"/>
                  </a:lnTo>
                  <a:lnTo>
                    <a:pt x="234" y="140"/>
                  </a:lnTo>
                  <a:lnTo>
                    <a:pt x="235" y="140"/>
                  </a:lnTo>
                  <a:lnTo>
                    <a:pt x="236" y="140"/>
                  </a:lnTo>
                  <a:lnTo>
                    <a:pt x="237" y="140"/>
                  </a:lnTo>
                  <a:lnTo>
                    <a:pt x="237" y="141"/>
                  </a:lnTo>
                  <a:lnTo>
                    <a:pt x="237" y="140"/>
                  </a:lnTo>
                  <a:lnTo>
                    <a:pt x="238" y="140"/>
                  </a:lnTo>
                  <a:lnTo>
                    <a:pt x="238" y="141"/>
                  </a:lnTo>
                  <a:lnTo>
                    <a:pt x="240" y="141"/>
                  </a:lnTo>
                  <a:lnTo>
                    <a:pt x="241" y="141"/>
                  </a:lnTo>
                  <a:lnTo>
                    <a:pt x="242" y="141"/>
                  </a:lnTo>
                  <a:lnTo>
                    <a:pt x="242" y="142"/>
                  </a:lnTo>
                  <a:lnTo>
                    <a:pt x="243" y="142"/>
                  </a:lnTo>
                  <a:lnTo>
                    <a:pt x="244" y="144"/>
                  </a:lnTo>
                  <a:lnTo>
                    <a:pt x="245" y="144"/>
                  </a:lnTo>
                  <a:lnTo>
                    <a:pt x="247" y="144"/>
                  </a:lnTo>
                  <a:lnTo>
                    <a:pt x="247" y="142"/>
                  </a:lnTo>
                  <a:lnTo>
                    <a:pt x="248" y="142"/>
                  </a:lnTo>
                  <a:lnTo>
                    <a:pt x="248" y="141"/>
                  </a:lnTo>
                  <a:lnTo>
                    <a:pt x="249" y="141"/>
                  </a:lnTo>
                  <a:lnTo>
                    <a:pt x="249" y="142"/>
                  </a:lnTo>
                  <a:lnTo>
                    <a:pt x="250" y="142"/>
                  </a:lnTo>
                  <a:lnTo>
                    <a:pt x="250" y="144"/>
                  </a:lnTo>
                  <a:lnTo>
                    <a:pt x="251" y="144"/>
                  </a:lnTo>
                  <a:lnTo>
                    <a:pt x="252" y="144"/>
                  </a:lnTo>
                  <a:lnTo>
                    <a:pt x="252" y="145"/>
                  </a:lnTo>
                  <a:lnTo>
                    <a:pt x="254" y="145"/>
                  </a:lnTo>
                  <a:lnTo>
                    <a:pt x="254" y="144"/>
                  </a:lnTo>
                  <a:lnTo>
                    <a:pt x="255" y="144"/>
                  </a:lnTo>
                  <a:lnTo>
                    <a:pt x="256" y="144"/>
                  </a:lnTo>
                  <a:lnTo>
                    <a:pt x="257" y="144"/>
                  </a:lnTo>
                  <a:lnTo>
                    <a:pt x="258" y="144"/>
                  </a:lnTo>
                  <a:lnTo>
                    <a:pt x="259" y="144"/>
                  </a:lnTo>
                  <a:lnTo>
                    <a:pt x="259" y="142"/>
                  </a:lnTo>
                  <a:lnTo>
                    <a:pt x="259" y="144"/>
                  </a:lnTo>
                  <a:lnTo>
                    <a:pt x="260" y="142"/>
                  </a:lnTo>
                  <a:lnTo>
                    <a:pt x="260" y="144"/>
                  </a:lnTo>
                  <a:lnTo>
                    <a:pt x="262" y="144"/>
                  </a:lnTo>
                  <a:lnTo>
                    <a:pt x="262" y="145"/>
                  </a:lnTo>
                  <a:lnTo>
                    <a:pt x="263" y="145"/>
                  </a:lnTo>
                  <a:lnTo>
                    <a:pt x="263" y="144"/>
                  </a:lnTo>
                  <a:lnTo>
                    <a:pt x="263" y="142"/>
                  </a:lnTo>
                  <a:lnTo>
                    <a:pt x="263" y="141"/>
                  </a:lnTo>
                  <a:lnTo>
                    <a:pt x="264" y="140"/>
                  </a:lnTo>
                  <a:lnTo>
                    <a:pt x="264" y="139"/>
                  </a:lnTo>
                  <a:lnTo>
                    <a:pt x="264" y="138"/>
                  </a:lnTo>
                  <a:lnTo>
                    <a:pt x="263" y="138"/>
                  </a:lnTo>
                  <a:lnTo>
                    <a:pt x="263" y="137"/>
                  </a:lnTo>
                  <a:lnTo>
                    <a:pt x="263" y="135"/>
                  </a:lnTo>
                  <a:lnTo>
                    <a:pt x="262" y="135"/>
                  </a:lnTo>
                  <a:lnTo>
                    <a:pt x="262" y="134"/>
                  </a:lnTo>
                  <a:lnTo>
                    <a:pt x="260" y="134"/>
                  </a:lnTo>
                  <a:lnTo>
                    <a:pt x="260" y="133"/>
                  </a:lnTo>
                  <a:lnTo>
                    <a:pt x="259" y="133"/>
                  </a:lnTo>
                  <a:lnTo>
                    <a:pt x="259" y="132"/>
                  </a:lnTo>
                  <a:lnTo>
                    <a:pt x="259" y="131"/>
                  </a:lnTo>
                  <a:lnTo>
                    <a:pt x="260" y="130"/>
                  </a:lnTo>
                  <a:lnTo>
                    <a:pt x="259" y="128"/>
                  </a:lnTo>
                  <a:lnTo>
                    <a:pt x="259" y="127"/>
                  </a:lnTo>
                  <a:lnTo>
                    <a:pt x="259" y="126"/>
                  </a:lnTo>
                  <a:lnTo>
                    <a:pt x="260" y="124"/>
                  </a:lnTo>
                  <a:lnTo>
                    <a:pt x="260" y="123"/>
                  </a:lnTo>
                  <a:lnTo>
                    <a:pt x="260" y="121"/>
                  </a:lnTo>
                  <a:lnTo>
                    <a:pt x="259" y="120"/>
                  </a:lnTo>
                  <a:lnTo>
                    <a:pt x="259" y="119"/>
                  </a:lnTo>
                  <a:lnTo>
                    <a:pt x="260" y="119"/>
                  </a:lnTo>
                  <a:lnTo>
                    <a:pt x="263" y="119"/>
                  </a:lnTo>
                  <a:lnTo>
                    <a:pt x="263" y="118"/>
                  </a:lnTo>
                  <a:lnTo>
                    <a:pt x="264" y="118"/>
                  </a:lnTo>
                  <a:lnTo>
                    <a:pt x="264" y="117"/>
                  </a:lnTo>
                  <a:lnTo>
                    <a:pt x="265" y="117"/>
                  </a:lnTo>
                  <a:lnTo>
                    <a:pt x="266" y="118"/>
                  </a:lnTo>
                  <a:lnTo>
                    <a:pt x="267" y="118"/>
                  </a:lnTo>
                  <a:lnTo>
                    <a:pt x="269" y="118"/>
                  </a:lnTo>
                  <a:lnTo>
                    <a:pt x="269" y="119"/>
                  </a:lnTo>
                  <a:lnTo>
                    <a:pt x="269" y="120"/>
                  </a:lnTo>
                  <a:lnTo>
                    <a:pt x="270" y="120"/>
                  </a:lnTo>
                  <a:lnTo>
                    <a:pt x="270" y="121"/>
                  </a:lnTo>
                  <a:lnTo>
                    <a:pt x="270" y="124"/>
                  </a:lnTo>
                  <a:lnTo>
                    <a:pt x="269" y="125"/>
                  </a:lnTo>
                  <a:lnTo>
                    <a:pt x="269" y="126"/>
                  </a:lnTo>
                  <a:lnTo>
                    <a:pt x="269" y="127"/>
                  </a:lnTo>
                  <a:lnTo>
                    <a:pt x="270" y="127"/>
                  </a:lnTo>
                  <a:lnTo>
                    <a:pt x="270" y="128"/>
                  </a:lnTo>
                  <a:lnTo>
                    <a:pt x="271" y="128"/>
                  </a:lnTo>
                  <a:lnTo>
                    <a:pt x="271" y="130"/>
                  </a:lnTo>
                  <a:lnTo>
                    <a:pt x="271" y="131"/>
                  </a:lnTo>
                  <a:lnTo>
                    <a:pt x="270" y="131"/>
                  </a:lnTo>
                  <a:lnTo>
                    <a:pt x="270" y="132"/>
                  </a:lnTo>
                  <a:lnTo>
                    <a:pt x="271" y="132"/>
                  </a:lnTo>
                  <a:lnTo>
                    <a:pt x="271" y="133"/>
                  </a:lnTo>
                  <a:lnTo>
                    <a:pt x="272" y="133"/>
                  </a:lnTo>
                  <a:lnTo>
                    <a:pt x="272" y="134"/>
                  </a:lnTo>
                  <a:lnTo>
                    <a:pt x="272" y="135"/>
                  </a:lnTo>
                  <a:lnTo>
                    <a:pt x="272" y="134"/>
                  </a:lnTo>
                  <a:lnTo>
                    <a:pt x="273" y="134"/>
                  </a:lnTo>
                  <a:lnTo>
                    <a:pt x="273" y="135"/>
                  </a:lnTo>
                  <a:lnTo>
                    <a:pt x="274" y="135"/>
                  </a:lnTo>
                  <a:lnTo>
                    <a:pt x="276" y="137"/>
                  </a:lnTo>
                  <a:lnTo>
                    <a:pt x="277" y="138"/>
                  </a:lnTo>
                  <a:lnTo>
                    <a:pt x="278" y="138"/>
                  </a:lnTo>
                  <a:lnTo>
                    <a:pt x="278" y="137"/>
                  </a:lnTo>
                  <a:lnTo>
                    <a:pt x="279" y="137"/>
                  </a:lnTo>
                  <a:lnTo>
                    <a:pt x="280" y="138"/>
                  </a:lnTo>
                  <a:lnTo>
                    <a:pt x="281" y="138"/>
                  </a:lnTo>
                  <a:lnTo>
                    <a:pt x="283" y="138"/>
                  </a:lnTo>
                  <a:lnTo>
                    <a:pt x="283" y="139"/>
                  </a:lnTo>
                  <a:lnTo>
                    <a:pt x="284" y="139"/>
                  </a:lnTo>
                  <a:lnTo>
                    <a:pt x="285" y="139"/>
                  </a:lnTo>
                  <a:lnTo>
                    <a:pt x="286" y="139"/>
                  </a:lnTo>
                  <a:lnTo>
                    <a:pt x="287" y="139"/>
                  </a:lnTo>
                  <a:lnTo>
                    <a:pt x="288" y="139"/>
                  </a:lnTo>
                  <a:lnTo>
                    <a:pt x="290" y="139"/>
                  </a:lnTo>
                  <a:lnTo>
                    <a:pt x="290" y="138"/>
                  </a:lnTo>
                  <a:lnTo>
                    <a:pt x="291" y="138"/>
                  </a:lnTo>
                  <a:lnTo>
                    <a:pt x="291" y="137"/>
                  </a:lnTo>
                  <a:lnTo>
                    <a:pt x="292" y="137"/>
                  </a:lnTo>
                  <a:lnTo>
                    <a:pt x="293" y="135"/>
                  </a:lnTo>
                  <a:lnTo>
                    <a:pt x="294" y="137"/>
                  </a:lnTo>
                  <a:lnTo>
                    <a:pt x="297" y="138"/>
                  </a:lnTo>
                  <a:lnTo>
                    <a:pt x="298" y="138"/>
                  </a:lnTo>
                  <a:lnTo>
                    <a:pt x="301" y="138"/>
                  </a:lnTo>
                  <a:lnTo>
                    <a:pt x="302" y="138"/>
                  </a:lnTo>
                  <a:lnTo>
                    <a:pt x="304" y="138"/>
                  </a:lnTo>
                  <a:lnTo>
                    <a:pt x="305" y="138"/>
                  </a:lnTo>
                  <a:lnTo>
                    <a:pt x="306" y="138"/>
                  </a:lnTo>
                  <a:lnTo>
                    <a:pt x="307" y="138"/>
                  </a:lnTo>
                  <a:lnTo>
                    <a:pt x="307" y="137"/>
                  </a:lnTo>
                  <a:lnTo>
                    <a:pt x="308" y="137"/>
                  </a:lnTo>
                  <a:lnTo>
                    <a:pt x="308" y="138"/>
                  </a:lnTo>
                  <a:lnTo>
                    <a:pt x="309" y="138"/>
                  </a:lnTo>
                  <a:lnTo>
                    <a:pt x="311" y="138"/>
                  </a:lnTo>
                  <a:lnTo>
                    <a:pt x="312" y="138"/>
                  </a:lnTo>
                  <a:lnTo>
                    <a:pt x="312" y="137"/>
                  </a:lnTo>
                  <a:lnTo>
                    <a:pt x="313" y="137"/>
                  </a:lnTo>
                  <a:lnTo>
                    <a:pt x="313" y="138"/>
                  </a:lnTo>
                  <a:lnTo>
                    <a:pt x="314" y="138"/>
                  </a:lnTo>
                  <a:lnTo>
                    <a:pt x="314" y="137"/>
                  </a:lnTo>
                  <a:lnTo>
                    <a:pt x="313" y="137"/>
                  </a:lnTo>
                  <a:lnTo>
                    <a:pt x="314" y="137"/>
                  </a:lnTo>
                  <a:lnTo>
                    <a:pt x="315" y="137"/>
                  </a:lnTo>
                  <a:lnTo>
                    <a:pt x="316" y="137"/>
                  </a:lnTo>
                  <a:lnTo>
                    <a:pt x="316" y="135"/>
                  </a:lnTo>
                  <a:lnTo>
                    <a:pt x="315" y="134"/>
                  </a:lnTo>
                  <a:lnTo>
                    <a:pt x="314" y="133"/>
                  </a:lnTo>
                  <a:lnTo>
                    <a:pt x="314" y="132"/>
                  </a:lnTo>
                  <a:lnTo>
                    <a:pt x="314" y="131"/>
                  </a:lnTo>
                  <a:lnTo>
                    <a:pt x="315" y="130"/>
                  </a:lnTo>
                  <a:lnTo>
                    <a:pt x="313" y="127"/>
                  </a:lnTo>
                  <a:lnTo>
                    <a:pt x="312" y="127"/>
                  </a:lnTo>
                  <a:lnTo>
                    <a:pt x="311" y="127"/>
                  </a:lnTo>
                  <a:lnTo>
                    <a:pt x="309" y="127"/>
                  </a:lnTo>
                  <a:lnTo>
                    <a:pt x="308" y="127"/>
                  </a:lnTo>
                  <a:lnTo>
                    <a:pt x="308" y="126"/>
                  </a:lnTo>
                  <a:lnTo>
                    <a:pt x="307" y="126"/>
                  </a:lnTo>
                  <a:lnTo>
                    <a:pt x="307" y="125"/>
                  </a:lnTo>
                  <a:lnTo>
                    <a:pt x="307" y="124"/>
                  </a:lnTo>
                  <a:lnTo>
                    <a:pt x="307" y="123"/>
                  </a:lnTo>
                  <a:lnTo>
                    <a:pt x="309" y="123"/>
                  </a:lnTo>
                  <a:lnTo>
                    <a:pt x="311" y="123"/>
                  </a:lnTo>
                  <a:lnTo>
                    <a:pt x="312" y="123"/>
                  </a:lnTo>
                  <a:lnTo>
                    <a:pt x="313" y="121"/>
                  </a:lnTo>
                  <a:lnTo>
                    <a:pt x="314" y="121"/>
                  </a:lnTo>
                  <a:lnTo>
                    <a:pt x="315" y="121"/>
                  </a:lnTo>
                  <a:lnTo>
                    <a:pt x="315" y="120"/>
                  </a:lnTo>
                  <a:lnTo>
                    <a:pt x="315" y="121"/>
                  </a:lnTo>
                  <a:lnTo>
                    <a:pt x="316" y="121"/>
                  </a:lnTo>
                  <a:lnTo>
                    <a:pt x="318" y="120"/>
                  </a:lnTo>
                  <a:lnTo>
                    <a:pt x="318" y="121"/>
                  </a:lnTo>
                  <a:lnTo>
                    <a:pt x="319" y="121"/>
                  </a:lnTo>
                  <a:lnTo>
                    <a:pt x="319" y="120"/>
                  </a:lnTo>
                  <a:lnTo>
                    <a:pt x="320" y="120"/>
                  </a:lnTo>
                  <a:lnTo>
                    <a:pt x="320" y="119"/>
                  </a:lnTo>
                  <a:lnTo>
                    <a:pt x="321" y="119"/>
                  </a:lnTo>
                  <a:lnTo>
                    <a:pt x="321" y="118"/>
                  </a:lnTo>
                  <a:lnTo>
                    <a:pt x="320" y="118"/>
                  </a:lnTo>
                  <a:lnTo>
                    <a:pt x="320" y="117"/>
                  </a:lnTo>
                  <a:lnTo>
                    <a:pt x="320" y="116"/>
                  </a:lnTo>
                  <a:lnTo>
                    <a:pt x="321" y="116"/>
                  </a:lnTo>
                  <a:lnTo>
                    <a:pt x="322" y="116"/>
                  </a:lnTo>
                  <a:lnTo>
                    <a:pt x="322" y="114"/>
                  </a:lnTo>
                  <a:lnTo>
                    <a:pt x="323" y="114"/>
                  </a:lnTo>
                  <a:lnTo>
                    <a:pt x="323" y="113"/>
                  </a:lnTo>
                  <a:lnTo>
                    <a:pt x="324" y="112"/>
                  </a:lnTo>
                  <a:lnTo>
                    <a:pt x="324" y="111"/>
                  </a:lnTo>
                  <a:lnTo>
                    <a:pt x="326" y="110"/>
                  </a:lnTo>
                  <a:lnTo>
                    <a:pt x="327" y="109"/>
                  </a:lnTo>
                  <a:lnTo>
                    <a:pt x="328" y="107"/>
                  </a:lnTo>
                  <a:lnTo>
                    <a:pt x="329" y="107"/>
                  </a:lnTo>
                  <a:lnTo>
                    <a:pt x="330" y="107"/>
                  </a:lnTo>
                  <a:lnTo>
                    <a:pt x="331" y="107"/>
                  </a:lnTo>
                  <a:lnTo>
                    <a:pt x="333" y="106"/>
                  </a:lnTo>
                  <a:lnTo>
                    <a:pt x="334" y="106"/>
                  </a:lnTo>
                  <a:lnTo>
                    <a:pt x="334" y="105"/>
                  </a:lnTo>
                  <a:lnTo>
                    <a:pt x="335" y="105"/>
                  </a:lnTo>
                  <a:lnTo>
                    <a:pt x="336" y="104"/>
                  </a:lnTo>
                  <a:lnTo>
                    <a:pt x="337" y="104"/>
                  </a:lnTo>
                  <a:lnTo>
                    <a:pt x="338" y="104"/>
                  </a:lnTo>
                  <a:lnTo>
                    <a:pt x="338" y="103"/>
                  </a:lnTo>
                  <a:lnTo>
                    <a:pt x="340" y="103"/>
                  </a:lnTo>
                  <a:lnTo>
                    <a:pt x="338" y="102"/>
                  </a:lnTo>
                  <a:lnTo>
                    <a:pt x="337" y="102"/>
                  </a:lnTo>
                  <a:lnTo>
                    <a:pt x="337" y="100"/>
                  </a:lnTo>
                  <a:lnTo>
                    <a:pt x="338" y="100"/>
                  </a:lnTo>
                  <a:lnTo>
                    <a:pt x="338" y="99"/>
                  </a:lnTo>
                  <a:lnTo>
                    <a:pt x="340" y="99"/>
                  </a:lnTo>
                  <a:lnTo>
                    <a:pt x="341" y="99"/>
                  </a:lnTo>
                  <a:lnTo>
                    <a:pt x="341" y="98"/>
                  </a:lnTo>
                  <a:lnTo>
                    <a:pt x="342" y="98"/>
                  </a:lnTo>
                  <a:lnTo>
                    <a:pt x="343" y="98"/>
                  </a:lnTo>
                  <a:lnTo>
                    <a:pt x="344" y="99"/>
                  </a:lnTo>
                  <a:lnTo>
                    <a:pt x="344" y="100"/>
                  </a:lnTo>
                  <a:lnTo>
                    <a:pt x="345" y="100"/>
                  </a:lnTo>
                  <a:lnTo>
                    <a:pt x="347" y="100"/>
                  </a:lnTo>
                  <a:lnTo>
                    <a:pt x="348" y="100"/>
                  </a:lnTo>
                  <a:lnTo>
                    <a:pt x="347" y="100"/>
                  </a:lnTo>
                  <a:lnTo>
                    <a:pt x="348" y="100"/>
                  </a:lnTo>
                  <a:lnTo>
                    <a:pt x="349" y="100"/>
                  </a:lnTo>
                  <a:lnTo>
                    <a:pt x="350" y="102"/>
                  </a:lnTo>
                  <a:lnTo>
                    <a:pt x="351" y="102"/>
                  </a:lnTo>
                  <a:lnTo>
                    <a:pt x="351" y="100"/>
                  </a:lnTo>
                  <a:lnTo>
                    <a:pt x="352" y="100"/>
                  </a:lnTo>
                  <a:lnTo>
                    <a:pt x="352" y="99"/>
                  </a:lnTo>
                  <a:lnTo>
                    <a:pt x="354" y="99"/>
                  </a:lnTo>
                  <a:lnTo>
                    <a:pt x="354" y="100"/>
                  </a:lnTo>
                  <a:lnTo>
                    <a:pt x="355" y="100"/>
                  </a:lnTo>
                  <a:lnTo>
                    <a:pt x="354" y="99"/>
                  </a:lnTo>
                  <a:lnTo>
                    <a:pt x="355" y="99"/>
                  </a:lnTo>
                  <a:lnTo>
                    <a:pt x="355" y="98"/>
                  </a:lnTo>
                  <a:lnTo>
                    <a:pt x="356" y="99"/>
                  </a:lnTo>
                  <a:lnTo>
                    <a:pt x="357" y="99"/>
                  </a:lnTo>
                  <a:lnTo>
                    <a:pt x="357" y="98"/>
                  </a:lnTo>
                  <a:lnTo>
                    <a:pt x="357" y="97"/>
                  </a:lnTo>
                  <a:lnTo>
                    <a:pt x="358" y="97"/>
                  </a:lnTo>
                  <a:lnTo>
                    <a:pt x="359" y="97"/>
                  </a:lnTo>
                  <a:lnTo>
                    <a:pt x="361" y="97"/>
                  </a:lnTo>
                  <a:lnTo>
                    <a:pt x="362" y="97"/>
                  </a:lnTo>
                  <a:lnTo>
                    <a:pt x="363" y="98"/>
                  </a:lnTo>
                  <a:lnTo>
                    <a:pt x="364" y="99"/>
                  </a:lnTo>
                  <a:lnTo>
                    <a:pt x="364" y="98"/>
                  </a:lnTo>
                  <a:lnTo>
                    <a:pt x="365" y="98"/>
                  </a:lnTo>
                  <a:lnTo>
                    <a:pt x="365" y="99"/>
                  </a:lnTo>
                  <a:lnTo>
                    <a:pt x="365" y="100"/>
                  </a:lnTo>
                  <a:lnTo>
                    <a:pt x="364" y="100"/>
                  </a:lnTo>
                  <a:lnTo>
                    <a:pt x="363" y="100"/>
                  </a:lnTo>
                  <a:lnTo>
                    <a:pt x="364" y="103"/>
                  </a:lnTo>
                  <a:lnTo>
                    <a:pt x="365" y="102"/>
                  </a:lnTo>
                  <a:lnTo>
                    <a:pt x="366" y="102"/>
                  </a:lnTo>
                  <a:lnTo>
                    <a:pt x="368" y="103"/>
                  </a:lnTo>
                  <a:lnTo>
                    <a:pt x="369" y="104"/>
                  </a:lnTo>
                  <a:lnTo>
                    <a:pt x="369" y="105"/>
                  </a:lnTo>
                  <a:lnTo>
                    <a:pt x="370" y="105"/>
                  </a:lnTo>
                  <a:lnTo>
                    <a:pt x="370" y="106"/>
                  </a:lnTo>
                  <a:lnTo>
                    <a:pt x="371" y="107"/>
                  </a:lnTo>
                  <a:lnTo>
                    <a:pt x="370" y="109"/>
                  </a:lnTo>
                  <a:lnTo>
                    <a:pt x="369" y="109"/>
                  </a:lnTo>
                  <a:lnTo>
                    <a:pt x="369" y="110"/>
                  </a:lnTo>
                  <a:lnTo>
                    <a:pt x="370" y="111"/>
                  </a:lnTo>
                  <a:lnTo>
                    <a:pt x="370" y="112"/>
                  </a:lnTo>
                  <a:lnTo>
                    <a:pt x="370" y="111"/>
                  </a:lnTo>
                  <a:lnTo>
                    <a:pt x="370" y="110"/>
                  </a:lnTo>
                  <a:lnTo>
                    <a:pt x="371" y="109"/>
                  </a:lnTo>
                  <a:lnTo>
                    <a:pt x="372" y="109"/>
                  </a:lnTo>
                  <a:lnTo>
                    <a:pt x="373" y="110"/>
                  </a:lnTo>
                  <a:lnTo>
                    <a:pt x="375" y="111"/>
                  </a:lnTo>
                  <a:lnTo>
                    <a:pt x="376" y="112"/>
                  </a:lnTo>
                  <a:lnTo>
                    <a:pt x="376" y="113"/>
                  </a:lnTo>
                  <a:lnTo>
                    <a:pt x="377" y="113"/>
                  </a:lnTo>
                  <a:lnTo>
                    <a:pt x="378" y="113"/>
                  </a:lnTo>
                  <a:lnTo>
                    <a:pt x="378" y="112"/>
                  </a:lnTo>
                  <a:lnTo>
                    <a:pt x="379" y="112"/>
                  </a:lnTo>
                  <a:lnTo>
                    <a:pt x="380" y="113"/>
                  </a:lnTo>
                  <a:lnTo>
                    <a:pt x="380" y="114"/>
                  </a:lnTo>
                  <a:lnTo>
                    <a:pt x="382" y="114"/>
                  </a:lnTo>
                  <a:lnTo>
                    <a:pt x="382" y="116"/>
                  </a:lnTo>
                  <a:lnTo>
                    <a:pt x="383" y="116"/>
                  </a:lnTo>
                  <a:lnTo>
                    <a:pt x="382" y="117"/>
                  </a:lnTo>
                  <a:lnTo>
                    <a:pt x="383" y="117"/>
                  </a:lnTo>
                  <a:lnTo>
                    <a:pt x="383" y="118"/>
                  </a:lnTo>
                  <a:lnTo>
                    <a:pt x="384" y="119"/>
                  </a:lnTo>
                  <a:lnTo>
                    <a:pt x="384" y="120"/>
                  </a:lnTo>
                  <a:lnTo>
                    <a:pt x="383" y="120"/>
                  </a:lnTo>
                  <a:lnTo>
                    <a:pt x="382" y="120"/>
                  </a:lnTo>
                  <a:lnTo>
                    <a:pt x="382" y="121"/>
                  </a:lnTo>
                  <a:lnTo>
                    <a:pt x="380" y="121"/>
                  </a:lnTo>
                  <a:lnTo>
                    <a:pt x="380" y="123"/>
                  </a:lnTo>
                  <a:lnTo>
                    <a:pt x="379" y="123"/>
                  </a:lnTo>
                  <a:lnTo>
                    <a:pt x="379" y="124"/>
                  </a:lnTo>
                  <a:lnTo>
                    <a:pt x="378" y="124"/>
                  </a:lnTo>
                  <a:lnTo>
                    <a:pt x="378" y="125"/>
                  </a:lnTo>
                  <a:lnTo>
                    <a:pt x="378" y="126"/>
                  </a:lnTo>
                  <a:lnTo>
                    <a:pt x="379" y="126"/>
                  </a:lnTo>
                  <a:lnTo>
                    <a:pt x="379" y="127"/>
                  </a:lnTo>
                  <a:lnTo>
                    <a:pt x="383" y="131"/>
                  </a:lnTo>
                  <a:lnTo>
                    <a:pt x="383" y="132"/>
                  </a:lnTo>
                  <a:lnTo>
                    <a:pt x="384" y="132"/>
                  </a:lnTo>
                  <a:lnTo>
                    <a:pt x="384" y="133"/>
                  </a:lnTo>
                  <a:lnTo>
                    <a:pt x="383" y="133"/>
                  </a:lnTo>
                  <a:lnTo>
                    <a:pt x="382" y="133"/>
                  </a:lnTo>
                  <a:lnTo>
                    <a:pt x="382" y="132"/>
                  </a:lnTo>
                  <a:lnTo>
                    <a:pt x="379" y="132"/>
                  </a:lnTo>
                  <a:lnTo>
                    <a:pt x="379" y="131"/>
                  </a:lnTo>
                  <a:lnTo>
                    <a:pt x="379" y="130"/>
                  </a:lnTo>
                  <a:lnTo>
                    <a:pt x="378" y="130"/>
                  </a:lnTo>
                  <a:lnTo>
                    <a:pt x="378" y="128"/>
                  </a:lnTo>
                  <a:lnTo>
                    <a:pt x="377" y="128"/>
                  </a:lnTo>
                  <a:lnTo>
                    <a:pt x="376" y="128"/>
                  </a:lnTo>
                  <a:lnTo>
                    <a:pt x="375" y="130"/>
                  </a:lnTo>
                  <a:lnTo>
                    <a:pt x="373" y="130"/>
                  </a:lnTo>
                  <a:lnTo>
                    <a:pt x="370" y="131"/>
                  </a:lnTo>
                  <a:lnTo>
                    <a:pt x="369" y="131"/>
                  </a:lnTo>
                  <a:lnTo>
                    <a:pt x="368" y="131"/>
                  </a:lnTo>
                  <a:lnTo>
                    <a:pt x="368" y="132"/>
                  </a:lnTo>
                  <a:lnTo>
                    <a:pt x="368" y="133"/>
                  </a:lnTo>
                  <a:lnTo>
                    <a:pt x="366" y="134"/>
                  </a:lnTo>
                  <a:lnTo>
                    <a:pt x="365" y="134"/>
                  </a:lnTo>
                  <a:lnTo>
                    <a:pt x="365" y="135"/>
                  </a:lnTo>
                  <a:lnTo>
                    <a:pt x="364" y="137"/>
                  </a:lnTo>
                  <a:lnTo>
                    <a:pt x="363" y="138"/>
                  </a:lnTo>
                  <a:lnTo>
                    <a:pt x="363" y="137"/>
                  </a:lnTo>
                  <a:lnTo>
                    <a:pt x="362" y="138"/>
                  </a:lnTo>
                  <a:lnTo>
                    <a:pt x="362" y="139"/>
                  </a:lnTo>
                  <a:lnTo>
                    <a:pt x="361" y="140"/>
                  </a:lnTo>
                  <a:lnTo>
                    <a:pt x="359" y="140"/>
                  </a:lnTo>
                  <a:lnTo>
                    <a:pt x="359" y="139"/>
                  </a:lnTo>
                  <a:lnTo>
                    <a:pt x="359" y="140"/>
                  </a:lnTo>
                  <a:lnTo>
                    <a:pt x="358" y="140"/>
                  </a:lnTo>
                  <a:lnTo>
                    <a:pt x="358" y="141"/>
                  </a:lnTo>
                  <a:lnTo>
                    <a:pt x="357" y="142"/>
                  </a:lnTo>
                  <a:lnTo>
                    <a:pt x="358" y="144"/>
                  </a:lnTo>
                  <a:lnTo>
                    <a:pt x="358" y="145"/>
                  </a:lnTo>
                  <a:lnTo>
                    <a:pt x="358" y="146"/>
                  </a:lnTo>
                  <a:lnTo>
                    <a:pt x="358" y="147"/>
                  </a:lnTo>
                  <a:lnTo>
                    <a:pt x="359" y="147"/>
                  </a:lnTo>
                  <a:lnTo>
                    <a:pt x="358" y="147"/>
                  </a:lnTo>
                  <a:lnTo>
                    <a:pt x="359" y="148"/>
                  </a:lnTo>
                  <a:lnTo>
                    <a:pt x="361" y="149"/>
                  </a:lnTo>
                  <a:lnTo>
                    <a:pt x="359" y="151"/>
                  </a:lnTo>
                  <a:lnTo>
                    <a:pt x="358" y="152"/>
                  </a:lnTo>
                  <a:lnTo>
                    <a:pt x="359" y="154"/>
                  </a:lnTo>
                  <a:lnTo>
                    <a:pt x="358" y="154"/>
                  </a:lnTo>
                  <a:lnTo>
                    <a:pt x="358" y="156"/>
                  </a:lnTo>
                  <a:lnTo>
                    <a:pt x="357" y="156"/>
                  </a:lnTo>
                  <a:lnTo>
                    <a:pt x="358" y="156"/>
                  </a:lnTo>
                  <a:lnTo>
                    <a:pt x="357" y="158"/>
                  </a:lnTo>
                  <a:lnTo>
                    <a:pt x="356" y="159"/>
                  </a:lnTo>
                  <a:lnTo>
                    <a:pt x="355" y="159"/>
                  </a:lnTo>
                  <a:lnTo>
                    <a:pt x="355" y="160"/>
                  </a:lnTo>
                  <a:lnTo>
                    <a:pt x="355" y="162"/>
                  </a:lnTo>
                  <a:lnTo>
                    <a:pt x="355" y="163"/>
                  </a:lnTo>
                  <a:lnTo>
                    <a:pt x="356" y="163"/>
                  </a:lnTo>
                  <a:lnTo>
                    <a:pt x="357" y="163"/>
                  </a:lnTo>
                  <a:lnTo>
                    <a:pt x="357" y="165"/>
                  </a:lnTo>
                  <a:lnTo>
                    <a:pt x="357" y="166"/>
                  </a:lnTo>
                  <a:lnTo>
                    <a:pt x="357" y="168"/>
                  </a:lnTo>
                  <a:lnTo>
                    <a:pt x="356" y="169"/>
                  </a:lnTo>
                  <a:lnTo>
                    <a:pt x="356" y="170"/>
                  </a:lnTo>
                  <a:lnTo>
                    <a:pt x="356" y="172"/>
                  </a:lnTo>
                  <a:lnTo>
                    <a:pt x="355" y="173"/>
                  </a:lnTo>
                  <a:lnTo>
                    <a:pt x="355" y="174"/>
                  </a:lnTo>
                  <a:lnTo>
                    <a:pt x="354" y="174"/>
                  </a:lnTo>
                  <a:lnTo>
                    <a:pt x="354" y="175"/>
                  </a:lnTo>
                  <a:lnTo>
                    <a:pt x="354" y="176"/>
                  </a:lnTo>
                  <a:lnTo>
                    <a:pt x="354" y="177"/>
                  </a:lnTo>
                  <a:lnTo>
                    <a:pt x="354" y="180"/>
                  </a:lnTo>
                  <a:lnTo>
                    <a:pt x="354" y="181"/>
                  </a:lnTo>
                  <a:lnTo>
                    <a:pt x="352" y="181"/>
                  </a:lnTo>
                  <a:lnTo>
                    <a:pt x="352" y="182"/>
                  </a:lnTo>
                  <a:lnTo>
                    <a:pt x="352" y="183"/>
                  </a:lnTo>
                  <a:lnTo>
                    <a:pt x="352" y="184"/>
                  </a:lnTo>
                  <a:lnTo>
                    <a:pt x="351" y="184"/>
                  </a:lnTo>
                  <a:lnTo>
                    <a:pt x="351" y="183"/>
                  </a:lnTo>
                  <a:lnTo>
                    <a:pt x="350" y="183"/>
                  </a:lnTo>
                  <a:lnTo>
                    <a:pt x="349" y="183"/>
                  </a:lnTo>
                  <a:lnTo>
                    <a:pt x="349" y="182"/>
                  </a:lnTo>
                  <a:lnTo>
                    <a:pt x="348" y="183"/>
                  </a:lnTo>
                  <a:lnTo>
                    <a:pt x="348" y="182"/>
                  </a:lnTo>
                  <a:lnTo>
                    <a:pt x="347" y="182"/>
                  </a:lnTo>
                  <a:lnTo>
                    <a:pt x="345" y="182"/>
                  </a:lnTo>
                  <a:lnTo>
                    <a:pt x="344" y="182"/>
                  </a:lnTo>
                  <a:lnTo>
                    <a:pt x="343" y="182"/>
                  </a:lnTo>
                  <a:lnTo>
                    <a:pt x="342" y="181"/>
                  </a:lnTo>
                  <a:lnTo>
                    <a:pt x="341" y="181"/>
                  </a:lnTo>
                  <a:lnTo>
                    <a:pt x="341" y="182"/>
                  </a:lnTo>
                  <a:lnTo>
                    <a:pt x="342" y="183"/>
                  </a:lnTo>
                  <a:lnTo>
                    <a:pt x="342" y="184"/>
                  </a:lnTo>
                  <a:lnTo>
                    <a:pt x="342" y="186"/>
                  </a:lnTo>
                  <a:lnTo>
                    <a:pt x="343" y="187"/>
                  </a:lnTo>
                  <a:lnTo>
                    <a:pt x="343" y="188"/>
                  </a:lnTo>
                  <a:lnTo>
                    <a:pt x="343" y="190"/>
                  </a:lnTo>
                  <a:lnTo>
                    <a:pt x="343" y="191"/>
                  </a:lnTo>
                  <a:lnTo>
                    <a:pt x="344" y="191"/>
                  </a:lnTo>
                  <a:lnTo>
                    <a:pt x="344" y="193"/>
                  </a:lnTo>
                  <a:lnTo>
                    <a:pt x="343" y="193"/>
                  </a:lnTo>
                  <a:lnTo>
                    <a:pt x="344" y="194"/>
                  </a:lnTo>
                  <a:lnTo>
                    <a:pt x="344" y="195"/>
                  </a:lnTo>
                  <a:lnTo>
                    <a:pt x="344" y="196"/>
                  </a:lnTo>
                  <a:lnTo>
                    <a:pt x="343" y="197"/>
                  </a:lnTo>
                  <a:lnTo>
                    <a:pt x="342" y="197"/>
                  </a:lnTo>
                  <a:lnTo>
                    <a:pt x="342" y="196"/>
                  </a:lnTo>
                  <a:lnTo>
                    <a:pt x="341" y="197"/>
                  </a:lnTo>
                  <a:lnTo>
                    <a:pt x="341" y="198"/>
                  </a:lnTo>
                  <a:lnTo>
                    <a:pt x="342" y="198"/>
                  </a:lnTo>
                  <a:lnTo>
                    <a:pt x="342" y="200"/>
                  </a:lnTo>
                  <a:lnTo>
                    <a:pt x="341" y="201"/>
                  </a:lnTo>
                  <a:lnTo>
                    <a:pt x="341" y="202"/>
                  </a:lnTo>
                  <a:lnTo>
                    <a:pt x="341" y="203"/>
                  </a:lnTo>
                  <a:lnTo>
                    <a:pt x="342" y="204"/>
                  </a:lnTo>
                  <a:lnTo>
                    <a:pt x="342" y="205"/>
                  </a:lnTo>
                  <a:lnTo>
                    <a:pt x="342" y="207"/>
                  </a:lnTo>
                  <a:lnTo>
                    <a:pt x="343" y="207"/>
                  </a:lnTo>
                  <a:lnTo>
                    <a:pt x="343" y="208"/>
                  </a:lnTo>
                  <a:lnTo>
                    <a:pt x="343" y="209"/>
                  </a:lnTo>
                  <a:lnTo>
                    <a:pt x="343" y="210"/>
                  </a:lnTo>
                  <a:lnTo>
                    <a:pt x="342" y="210"/>
                  </a:lnTo>
                  <a:lnTo>
                    <a:pt x="342" y="211"/>
                  </a:lnTo>
                  <a:lnTo>
                    <a:pt x="341" y="211"/>
                  </a:lnTo>
                  <a:lnTo>
                    <a:pt x="341" y="212"/>
                  </a:lnTo>
                  <a:lnTo>
                    <a:pt x="341" y="214"/>
                  </a:lnTo>
                  <a:lnTo>
                    <a:pt x="340" y="214"/>
                  </a:lnTo>
                  <a:lnTo>
                    <a:pt x="340" y="212"/>
                  </a:lnTo>
                  <a:lnTo>
                    <a:pt x="338" y="211"/>
                  </a:lnTo>
                  <a:lnTo>
                    <a:pt x="337" y="211"/>
                  </a:lnTo>
                  <a:lnTo>
                    <a:pt x="337" y="212"/>
                  </a:lnTo>
                  <a:lnTo>
                    <a:pt x="336" y="212"/>
                  </a:lnTo>
                  <a:lnTo>
                    <a:pt x="337" y="212"/>
                  </a:lnTo>
                  <a:lnTo>
                    <a:pt x="337" y="214"/>
                  </a:lnTo>
                  <a:lnTo>
                    <a:pt x="336" y="214"/>
                  </a:lnTo>
                  <a:lnTo>
                    <a:pt x="335" y="212"/>
                  </a:lnTo>
                  <a:lnTo>
                    <a:pt x="335" y="211"/>
                  </a:lnTo>
                  <a:lnTo>
                    <a:pt x="334" y="205"/>
                  </a:lnTo>
                  <a:lnTo>
                    <a:pt x="334" y="204"/>
                  </a:lnTo>
                  <a:lnTo>
                    <a:pt x="334" y="203"/>
                  </a:lnTo>
                  <a:lnTo>
                    <a:pt x="333" y="202"/>
                  </a:lnTo>
                  <a:lnTo>
                    <a:pt x="331" y="201"/>
                  </a:lnTo>
                  <a:lnTo>
                    <a:pt x="331" y="200"/>
                  </a:lnTo>
                  <a:lnTo>
                    <a:pt x="330" y="198"/>
                  </a:lnTo>
                  <a:lnTo>
                    <a:pt x="330" y="197"/>
                  </a:lnTo>
                  <a:lnTo>
                    <a:pt x="329" y="195"/>
                  </a:lnTo>
                  <a:lnTo>
                    <a:pt x="329" y="194"/>
                  </a:lnTo>
                  <a:lnTo>
                    <a:pt x="330" y="194"/>
                  </a:lnTo>
                  <a:lnTo>
                    <a:pt x="329" y="193"/>
                  </a:lnTo>
                  <a:lnTo>
                    <a:pt x="329" y="191"/>
                  </a:lnTo>
                  <a:lnTo>
                    <a:pt x="329" y="190"/>
                  </a:lnTo>
                  <a:lnTo>
                    <a:pt x="328" y="190"/>
                  </a:lnTo>
                  <a:lnTo>
                    <a:pt x="328" y="188"/>
                  </a:lnTo>
                  <a:lnTo>
                    <a:pt x="327" y="188"/>
                  </a:lnTo>
                  <a:lnTo>
                    <a:pt x="328" y="187"/>
                  </a:lnTo>
                  <a:lnTo>
                    <a:pt x="327" y="187"/>
                  </a:lnTo>
                  <a:lnTo>
                    <a:pt x="326" y="187"/>
                  </a:lnTo>
                  <a:lnTo>
                    <a:pt x="326" y="186"/>
                  </a:lnTo>
                  <a:lnTo>
                    <a:pt x="326" y="187"/>
                  </a:lnTo>
                  <a:lnTo>
                    <a:pt x="324" y="187"/>
                  </a:lnTo>
                  <a:lnTo>
                    <a:pt x="324" y="188"/>
                  </a:lnTo>
                  <a:lnTo>
                    <a:pt x="323" y="187"/>
                  </a:lnTo>
                  <a:lnTo>
                    <a:pt x="323" y="186"/>
                  </a:lnTo>
                  <a:lnTo>
                    <a:pt x="322" y="186"/>
                  </a:lnTo>
                  <a:lnTo>
                    <a:pt x="322" y="187"/>
                  </a:lnTo>
                  <a:lnTo>
                    <a:pt x="323" y="187"/>
                  </a:lnTo>
                  <a:lnTo>
                    <a:pt x="323" y="189"/>
                  </a:lnTo>
                  <a:lnTo>
                    <a:pt x="323" y="190"/>
                  </a:lnTo>
                  <a:lnTo>
                    <a:pt x="322" y="191"/>
                  </a:lnTo>
                  <a:lnTo>
                    <a:pt x="321" y="193"/>
                  </a:lnTo>
                  <a:lnTo>
                    <a:pt x="321" y="194"/>
                  </a:lnTo>
                  <a:lnTo>
                    <a:pt x="322" y="195"/>
                  </a:lnTo>
                  <a:lnTo>
                    <a:pt x="322" y="196"/>
                  </a:lnTo>
                  <a:lnTo>
                    <a:pt x="322" y="197"/>
                  </a:lnTo>
                  <a:lnTo>
                    <a:pt x="321" y="197"/>
                  </a:lnTo>
                  <a:lnTo>
                    <a:pt x="321" y="198"/>
                  </a:lnTo>
                  <a:lnTo>
                    <a:pt x="320" y="198"/>
                  </a:lnTo>
                  <a:lnTo>
                    <a:pt x="319" y="197"/>
                  </a:lnTo>
                  <a:lnTo>
                    <a:pt x="319" y="196"/>
                  </a:lnTo>
                  <a:lnTo>
                    <a:pt x="318" y="195"/>
                  </a:lnTo>
                  <a:lnTo>
                    <a:pt x="318" y="194"/>
                  </a:lnTo>
                  <a:lnTo>
                    <a:pt x="316" y="194"/>
                  </a:lnTo>
                  <a:lnTo>
                    <a:pt x="316" y="195"/>
                  </a:lnTo>
                  <a:lnTo>
                    <a:pt x="316" y="196"/>
                  </a:lnTo>
                  <a:lnTo>
                    <a:pt x="315" y="195"/>
                  </a:lnTo>
                  <a:lnTo>
                    <a:pt x="315" y="193"/>
                  </a:lnTo>
                  <a:lnTo>
                    <a:pt x="315" y="191"/>
                  </a:lnTo>
                  <a:lnTo>
                    <a:pt x="314" y="191"/>
                  </a:lnTo>
                  <a:lnTo>
                    <a:pt x="314" y="190"/>
                  </a:lnTo>
                  <a:lnTo>
                    <a:pt x="313" y="190"/>
                  </a:lnTo>
                  <a:lnTo>
                    <a:pt x="313" y="189"/>
                  </a:lnTo>
                  <a:lnTo>
                    <a:pt x="313" y="188"/>
                  </a:lnTo>
                  <a:lnTo>
                    <a:pt x="312" y="188"/>
                  </a:lnTo>
                  <a:lnTo>
                    <a:pt x="312" y="187"/>
                  </a:lnTo>
                  <a:lnTo>
                    <a:pt x="313" y="187"/>
                  </a:lnTo>
                  <a:lnTo>
                    <a:pt x="312" y="187"/>
                  </a:lnTo>
                  <a:lnTo>
                    <a:pt x="312" y="186"/>
                  </a:lnTo>
                  <a:lnTo>
                    <a:pt x="313" y="186"/>
                  </a:lnTo>
                  <a:lnTo>
                    <a:pt x="313" y="184"/>
                  </a:lnTo>
                  <a:lnTo>
                    <a:pt x="313" y="183"/>
                  </a:lnTo>
                  <a:lnTo>
                    <a:pt x="313" y="182"/>
                  </a:lnTo>
                  <a:lnTo>
                    <a:pt x="314" y="182"/>
                  </a:lnTo>
                  <a:lnTo>
                    <a:pt x="314" y="181"/>
                  </a:lnTo>
                  <a:lnTo>
                    <a:pt x="314" y="180"/>
                  </a:lnTo>
                  <a:lnTo>
                    <a:pt x="315" y="180"/>
                  </a:lnTo>
                  <a:lnTo>
                    <a:pt x="316" y="181"/>
                  </a:lnTo>
                  <a:lnTo>
                    <a:pt x="318" y="180"/>
                  </a:lnTo>
                  <a:lnTo>
                    <a:pt x="318" y="179"/>
                  </a:lnTo>
                  <a:lnTo>
                    <a:pt x="319" y="180"/>
                  </a:lnTo>
                  <a:lnTo>
                    <a:pt x="319" y="179"/>
                  </a:lnTo>
                  <a:lnTo>
                    <a:pt x="320" y="179"/>
                  </a:lnTo>
                  <a:lnTo>
                    <a:pt x="321" y="180"/>
                  </a:lnTo>
                  <a:lnTo>
                    <a:pt x="321" y="179"/>
                  </a:lnTo>
                  <a:lnTo>
                    <a:pt x="321" y="177"/>
                  </a:lnTo>
                  <a:lnTo>
                    <a:pt x="321" y="176"/>
                  </a:lnTo>
                  <a:lnTo>
                    <a:pt x="322" y="176"/>
                  </a:lnTo>
                  <a:lnTo>
                    <a:pt x="321" y="176"/>
                  </a:lnTo>
                  <a:lnTo>
                    <a:pt x="322" y="176"/>
                  </a:lnTo>
                  <a:lnTo>
                    <a:pt x="323" y="176"/>
                  </a:lnTo>
                  <a:lnTo>
                    <a:pt x="323" y="175"/>
                  </a:lnTo>
                  <a:lnTo>
                    <a:pt x="323" y="174"/>
                  </a:lnTo>
                  <a:lnTo>
                    <a:pt x="323" y="173"/>
                  </a:lnTo>
                  <a:lnTo>
                    <a:pt x="324" y="173"/>
                  </a:lnTo>
                  <a:lnTo>
                    <a:pt x="324" y="172"/>
                  </a:lnTo>
                  <a:lnTo>
                    <a:pt x="324" y="169"/>
                  </a:lnTo>
                  <a:lnTo>
                    <a:pt x="324" y="168"/>
                  </a:lnTo>
                  <a:lnTo>
                    <a:pt x="323" y="168"/>
                  </a:lnTo>
                  <a:lnTo>
                    <a:pt x="324" y="167"/>
                  </a:lnTo>
                  <a:lnTo>
                    <a:pt x="324" y="168"/>
                  </a:lnTo>
                  <a:lnTo>
                    <a:pt x="326" y="168"/>
                  </a:lnTo>
                  <a:lnTo>
                    <a:pt x="327" y="168"/>
                  </a:lnTo>
                  <a:lnTo>
                    <a:pt x="328" y="168"/>
                  </a:lnTo>
                  <a:lnTo>
                    <a:pt x="328" y="167"/>
                  </a:lnTo>
                  <a:lnTo>
                    <a:pt x="327" y="167"/>
                  </a:lnTo>
                  <a:lnTo>
                    <a:pt x="326" y="166"/>
                  </a:lnTo>
                  <a:lnTo>
                    <a:pt x="324" y="166"/>
                  </a:lnTo>
                  <a:lnTo>
                    <a:pt x="324" y="165"/>
                  </a:lnTo>
                  <a:lnTo>
                    <a:pt x="323" y="165"/>
                  </a:lnTo>
                  <a:lnTo>
                    <a:pt x="322" y="163"/>
                  </a:lnTo>
                  <a:lnTo>
                    <a:pt x="321" y="163"/>
                  </a:lnTo>
                  <a:lnTo>
                    <a:pt x="320" y="163"/>
                  </a:lnTo>
                  <a:lnTo>
                    <a:pt x="319" y="163"/>
                  </a:lnTo>
                  <a:lnTo>
                    <a:pt x="318" y="163"/>
                  </a:lnTo>
                  <a:lnTo>
                    <a:pt x="316" y="163"/>
                  </a:lnTo>
                  <a:lnTo>
                    <a:pt x="315" y="163"/>
                  </a:lnTo>
                  <a:lnTo>
                    <a:pt x="314" y="163"/>
                  </a:lnTo>
                  <a:lnTo>
                    <a:pt x="313" y="163"/>
                  </a:lnTo>
                  <a:lnTo>
                    <a:pt x="311" y="163"/>
                  </a:lnTo>
                  <a:lnTo>
                    <a:pt x="309" y="162"/>
                  </a:lnTo>
                  <a:lnTo>
                    <a:pt x="309" y="163"/>
                  </a:lnTo>
                  <a:lnTo>
                    <a:pt x="308" y="163"/>
                  </a:lnTo>
                  <a:lnTo>
                    <a:pt x="306" y="163"/>
                  </a:lnTo>
                  <a:lnTo>
                    <a:pt x="305" y="163"/>
                  </a:lnTo>
                  <a:lnTo>
                    <a:pt x="304" y="163"/>
                  </a:lnTo>
                  <a:lnTo>
                    <a:pt x="302" y="163"/>
                  </a:lnTo>
                  <a:lnTo>
                    <a:pt x="301" y="163"/>
                  </a:lnTo>
                  <a:lnTo>
                    <a:pt x="300" y="163"/>
                  </a:lnTo>
                  <a:lnTo>
                    <a:pt x="299" y="163"/>
                  </a:lnTo>
                  <a:lnTo>
                    <a:pt x="298" y="163"/>
                  </a:lnTo>
                  <a:lnTo>
                    <a:pt x="297" y="163"/>
                  </a:lnTo>
                  <a:lnTo>
                    <a:pt x="294" y="162"/>
                  </a:lnTo>
                  <a:lnTo>
                    <a:pt x="292" y="161"/>
                  </a:lnTo>
                  <a:lnTo>
                    <a:pt x="291" y="161"/>
                  </a:lnTo>
                  <a:lnTo>
                    <a:pt x="290" y="161"/>
                  </a:lnTo>
                  <a:lnTo>
                    <a:pt x="290" y="160"/>
                  </a:lnTo>
                  <a:lnTo>
                    <a:pt x="290" y="159"/>
                  </a:lnTo>
                  <a:lnTo>
                    <a:pt x="290" y="156"/>
                  </a:lnTo>
                  <a:lnTo>
                    <a:pt x="290" y="155"/>
                  </a:lnTo>
                  <a:lnTo>
                    <a:pt x="288" y="154"/>
                  </a:lnTo>
                  <a:lnTo>
                    <a:pt x="288" y="153"/>
                  </a:lnTo>
                  <a:lnTo>
                    <a:pt x="288" y="152"/>
                  </a:lnTo>
                  <a:lnTo>
                    <a:pt x="288" y="151"/>
                  </a:lnTo>
                  <a:lnTo>
                    <a:pt x="287" y="151"/>
                  </a:lnTo>
                  <a:lnTo>
                    <a:pt x="287" y="149"/>
                  </a:lnTo>
                  <a:lnTo>
                    <a:pt x="287" y="148"/>
                  </a:lnTo>
                  <a:lnTo>
                    <a:pt x="286" y="148"/>
                  </a:lnTo>
                  <a:lnTo>
                    <a:pt x="286" y="147"/>
                  </a:lnTo>
                  <a:lnTo>
                    <a:pt x="286" y="148"/>
                  </a:lnTo>
                  <a:lnTo>
                    <a:pt x="286" y="147"/>
                  </a:lnTo>
                  <a:lnTo>
                    <a:pt x="285" y="147"/>
                  </a:lnTo>
                  <a:lnTo>
                    <a:pt x="284" y="147"/>
                  </a:lnTo>
                  <a:lnTo>
                    <a:pt x="284" y="148"/>
                  </a:lnTo>
                  <a:lnTo>
                    <a:pt x="285" y="148"/>
                  </a:lnTo>
                  <a:lnTo>
                    <a:pt x="285" y="149"/>
                  </a:lnTo>
                  <a:lnTo>
                    <a:pt x="285" y="151"/>
                  </a:lnTo>
                  <a:lnTo>
                    <a:pt x="284" y="151"/>
                  </a:lnTo>
                  <a:lnTo>
                    <a:pt x="283" y="151"/>
                  </a:lnTo>
                  <a:lnTo>
                    <a:pt x="283" y="149"/>
                  </a:lnTo>
                  <a:lnTo>
                    <a:pt x="281" y="151"/>
                  </a:lnTo>
                  <a:lnTo>
                    <a:pt x="281" y="149"/>
                  </a:lnTo>
                  <a:lnTo>
                    <a:pt x="280" y="149"/>
                  </a:lnTo>
                  <a:lnTo>
                    <a:pt x="280" y="148"/>
                  </a:lnTo>
                  <a:lnTo>
                    <a:pt x="279" y="148"/>
                  </a:lnTo>
                  <a:lnTo>
                    <a:pt x="278" y="148"/>
                  </a:lnTo>
                  <a:lnTo>
                    <a:pt x="278" y="147"/>
                  </a:lnTo>
                  <a:lnTo>
                    <a:pt x="278" y="146"/>
                  </a:lnTo>
                  <a:lnTo>
                    <a:pt x="277" y="146"/>
                  </a:lnTo>
                  <a:lnTo>
                    <a:pt x="277" y="145"/>
                  </a:lnTo>
                  <a:lnTo>
                    <a:pt x="278" y="145"/>
                  </a:lnTo>
                  <a:lnTo>
                    <a:pt x="277" y="145"/>
                  </a:lnTo>
                  <a:lnTo>
                    <a:pt x="277" y="144"/>
                  </a:lnTo>
                  <a:lnTo>
                    <a:pt x="276" y="144"/>
                  </a:lnTo>
                  <a:lnTo>
                    <a:pt x="274" y="144"/>
                  </a:lnTo>
                  <a:lnTo>
                    <a:pt x="274" y="145"/>
                  </a:lnTo>
                  <a:lnTo>
                    <a:pt x="276" y="145"/>
                  </a:lnTo>
                  <a:lnTo>
                    <a:pt x="276" y="146"/>
                  </a:lnTo>
                  <a:lnTo>
                    <a:pt x="277" y="146"/>
                  </a:lnTo>
                  <a:lnTo>
                    <a:pt x="276" y="147"/>
                  </a:lnTo>
                  <a:lnTo>
                    <a:pt x="276" y="146"/>
                  </a:lnTo>
                  <a:lnTo>
                    <a:pt x="274" y="146"/>
                  </a:lnTo>
                  <a:lnTo>
                    <a:pt x="274" y="147"/>
                  </a:lnTo>
                  <a:lnTo>
                    <a:pt x="273" y="146"/>
                  </a:lnTo>
                  <a:lnTo>
                    <a:pt x="272" y="146"/>
                  </a:lnTo>
                  <a:lnTo>
                    <a:pt x="271" y="146"/>
                  </a:lnTo>
                  <a:lnTo>
                    <a:pt x="272" y="146"/>
                  </a:lnTo>
                  <a:lnTo>
                    <a:pt x="272" y="145"/>
                  </a:lnTo>
                  <a:lnTo>
                    <a:pt x="271" y="145"/>
                  </a:lnTo>
                  <a:lnTo>
                    <a:pt x="271" y="144"/>
                  </a:lnTo>
                  <a:lnTo>
                    <a:pt x="270" y="144"/>
                  </a:lnTo>
                  <a:lnTo>
                    <a:pt x="270" y="142"/>
                  </a:lnTo>
                  <a:lnTo>
                    <a:pt x="269" y="142"/>
                  </a:lnTo>
                  <a:lnTo>
                    <a:pt x="269" y="141"/>
                  </a:lnTo>
                  <a:lnTo>
                    <a:pt x="267" y="141"/>
                  </a:lnTo>
                  <a:lnTo>
                    <a:pt x="267" y="140"/>
                  </a:lnTo>
                  <a:lnTo>
                    <a:pt x="266" y="140"/>
                  </a:lnTo>
                  <a:lnTo>
                    <a:pt x="266" y="141"/>
                  </a:lnTo>
                  <a:lnTo>
                    <a:pt x="266" y="142"/>
                  </a:lnTo>
                  <a:lnTo>
                    <a:pt x="266" y="144"/>
                  </a:lnTo>
                  <a:lnTo>
                    <a:pt x="266" y="142"/>
                  </a:lnTo>
                  <a:lnTo>
                    <a:pt x="267" y="142"/>
                  </a:lnTo>
                  <a:lnTo>
                    <a:pt x="269" y="142"/>
                  </a:lnTo>
                  <a:lnTo>
                    <a:pt x="269" y="144"/>
                  </a:lnTo>
                  <a:lnTo>
                    <a:pt x="269" y="145"/>
                  </a:lnTo>
                  <a:lnTo>
                    <a:pt x="267" y="145"/>
                  </a:lnTo>
                  <a:lnTo>
                    <a:pt x="267" y="146"/>
                  </a:lnTo>
                  <a:lnTo>
                    <a:pt x="267" y="147"/>
                  </a:lnTo>
                  <a:lnTo>
                    <a:pt x="266" y="147"/>
                  </a:lnTo>
                  <a:lnTo>
                    <a:pt x="265" y="147"/>
                  </a:lnTo>
                  <a:lnTo>
                    <a:pt x="265" y="148"/>
                  </a:lnTo>
                  <a:lnTo>
                    <a:pt x="265" y="149"/>
                  </a:lnTo>
                  <a:lnTo>
                    <a:pt x="265" y="151"/>
                  </a:lnTo>
                  <a:lnTo>
                    <a:pt x="265" y="152"/>
                  </a:lnTo>
                  <a:lnTo>
                    <a:pt x="265" y="153"/>
                  </a:lnTo>
                  <a:lnTo>
                    <a:pt x="266" y="154"/>
                  </a:lnTo>
                  <a:lnTo>
                    <a:pt x="266" y="153"/>
                  </a:lnTo>
                  <a:lnTo>
                    <a:pt x="267" y="153"/>
                  </a:lnTo>
                  <a:lnTo>
                    <a:pt x="269" y="154"/>
                  </a:lnTo>
                  <a:lnTo>
                    <a:pt x="270" y="155"/>
                  </a:lnTo>
                  <a:lnTo>
                    <a:pt x="271" y="156"/>
                  </a:lnTo>
                  <a:lnTo>
                    <a:pt x="271" y="158"/>
                  </a:lnTo>
                  <a:lnTo>
                    <a:pt x="272" y="158"/>
                  </a:lnTo>
                  <a:lnTo>
                    <a:pt x="273" y="158"/>
                  </a:lnTo>
                  <a:lnTo>
                    <a:pt x="273" y="159"/>
                  </a:lnTo>
                  <a:lnTo>
                    <a:pt x="274" y="159"/>
                  </a:lnTo>
                  <a:lnTo>
                    <a:pt x="274" y="158"/>
                  </a:lnTo>
                  <a:lnTo>
                    <a:pt x="276" y="158"/>
                  </a:lnTo>
                  <a:lnTo>
                    <a:pt x="276" y="159"/>
                  </a:lnTo>
                  <a:lnTo>
                    <a:pt x="276" y="160"/>
                  </a:lnTo>
                  <a:lnTo>
                    <a:pt x="277" y="160"/>
                  </a:lnTo>
                  <a:lnTo>
                    <a:pt x="277" y="161"/>
                  </a:lnTo>
                  <a:lnTo>
                    <a:pt x="278" y="161"/>
                  </a:lnTo>
                  <a:lnTo>
                    <a:pt x="279" y="161"/>
                  </a:lnTo>
                  <a:lnTo>
                    <a:pt x="279" y="162"/>
                  </a:lnTo>
                  <a:lnTo>
                    <a:pt x="278" y="162"/>
                  </a:lnTo>
                  <a:lnTo>
                    <a:pt x="278" y="163"/>
                  </a:lnTo>
                  <a:lnTo>
                    <a:pt x="277" y="163"/>
                  </a:lnTo>
                  <a:lnTo>
                    <a:pt x="277" y="162"/>
                  </a:lnTo>
                  <a:lnTo>
                    <a:pt x="277" y="163"/>
                  </a:lnTo>
                  <a:lnTo>
                    <a:pt x="276" y="163"/>
                  </a:lnTo>
                  <a:lnTo>
                    <a:pt x="274" y="163"/>
                  </a:lnTo>
                  <a:lnTo>
                    <a:pt x="273" y="163"/>
                  </a:lnTo>
                  <a:lnTo>
                    <a:pt x="272" y="163"/>
                  </a:lnTo>
                  <a:lnTo>
                    <a:pt x="272" y="165"/>
                  </a:lnTo>
                  <a:lnTo>
                    <a:pt x="272" y="166"/>
                  </a:lnTo>
                  <a:lnTo>
                    <a:pt x="272" y="167"/>
                  </a:lnTo>
                  <a:lnTo>
                    <a:pt x="271" y="167"/>
                  </a:lnTo>
                  <a:lnTo>
                    <a:pt x="271" y="168"/>
                  </a:lnTo>
                  <a:lnTo>
                    <a:pt x="270" y="168"/>
                  </a:lnTo>
                  <a:lnTo>
                    <a:pt x="270" y="167"/>
                  </a:lnTo>
                  <a:lnTo>
                    <a:pt x="269" y="167"/>
                  </a:lnTo>
                  <a:lnTo>
                    <a:pt x="269" y="168"/>
                  </a:lnTo>
                  <a:lnTo>
                    <a:pt x="269" y="169"/>
                  </a:lnTo>
                  <a:lnTo>
                    <a:pt x="267" y="169"/>
                  </a:lnTo>
                  <a:lnTo>
                    <a:pt x="267" y="170"/>
                  </a:lnTo>
                  <a:lnTo>
                    <a:pt x="267" y="172"/>
                  </a:lnTo>
                  <a:lnTo>
                    <a:pt x="269" y="172"/>
                  </a:lnTo>
                  <a:lnTo>
                    <a:pt x="269" y="173"/>
                  </a:lnTo>
                  <a:lnTo>
                    <a:pt x="269" y="174"/>
                  </a:lnTo>
                  <a:lnTo>
                    <a:pt x="270" y="174"/>
                  </a:lnTo>
                  <a:lnTo>
                    <a:pt x="273" y="176"/>
                  </a:lnTo>
                  <a:lnTo>
                    <a:pt x="274" y="176"/>
                  </a:lnTo>
                  <a:lnTo>
                    <a:pt x="274" y="177"/>
                  </a:lnTo>
                  <a:lnTo>
                    <a:pt x="276" y="177"/>
                  </a:lnTo>
                  <a:lnTo>
                    <a:pt x="277" y="177"/>
                  </a:lnTo>
                  <a:lnTo>
                    <a:pt x="277" y="176"/>
                  </a:lnTo>
                  <a:lnTo>
                    <a:pt x="278" y="176"/>
                  </a:lnTo>
                  <a:lnTo>
                    <a:pt x="278" y="177"/>
                  </a:lnTo>
                  <a:lnTo>
                    <a:pt x="278" y="179"/>
                  </a:lnTo>
                  <a:lnTo>
                    <a:pt x="278" y="180"/>
                  </a:lnTo>
                  <a:lnTo>
                    <a:pt x="278" y="181"/>
                  </a:lnTo>
                  <a:lnTo>
                    <a:pt x="278" y="182"/>
                  </a:lnTo>
                  <a:lnTo>
                    <a:pt x="279" y="182"/>
                  </a:lnTo>
                  <a:lnTo>
                    <a:pt x="279" y="183"/>
                  </a:lnTo>
                  <a:lnTo>
                    <a:pt x="278" y="183"/>
                  </a:lnTo>
                  <a:lnTo>
                    <a:pt x="278" y="184"/>
                  </a:lnTo>
                  <a:lnTo>
                    <a:pt x="277" y="184"/>
                  </a:lnTo>
                  <a:lnTo>
                    <a:pt x="277" y="186"/>
                  </a:lnTo>
                  <a:lnTo>
                    <a:pt x="277" y="187"/>
                  </a:lnTo>
                  <a:lnTo>
                    <a:pt x="277" y="188"/>
                  </a:lnTo>
                  <a:lnTo>
                    <a:pt x="278" y="188"/>
                  </a:lnTo>
                  <a:lnTo>
                    <a:pt x="278" y="189"/>
                  </a:lnTo>
                  <a:lnTo>
                    <a:pt x="279" y="189"/>
                  </a:lnTo>
                  <a:lnTo>
                    <a:pt x="279" y="190"/>
                  </a:lnTo>
                  <a:lnTo>
                    <a:pt x="280" y="190"/>
                  </a:lnTo>
                  <a:lnTo>
                    <a:pt x="280" y="193"/>
                  </a:lnTo>
                  <a:lnTo>
                    <a:pt x="280" y="194"/>
                  </a:lnTo>
                  <a:lnTo>
                    <a:pt x="281" y="194"/>
                  </a:lnTo>
                  <a:lnTo>
                    <a:pt x="283" y="194"/>
                  </a:lnTo>
                  <a:lnTo>
                    <a:pt x="284" y="194"/>
                  </a:lnTo>
                  <a:lnTo>
                    <a:pt x="284" y="195"/>
                  </a:lnTo>
                  <a:lnTo>
                    <a:pt x="283" y="196"/>
                  </a:lnTo>
                  <a:lnTo>
                    <a:pt x="283" y="197"/>
                  </a:lnTo>
                  <a:lnTo>
                    <a:pt x="283" y="198"/>
                  </a:lnTo>
                  <a:lnTo>
                    <a:pt x="284" y="200"/>
                  </a:lnTo>
                  <a:lnTo>
                    <a:pt x="284" y="201"/>
                  </a:lnTo>
                  <a:lnTo>
                    <a:pt x="284" y="202"/>
                  </a:lnTo>
                  <a:lnTo>
                    <a:pt x="285" y="203"/>
                  </a:lnTo>
                  <a:lnTo>
                    <a:pt x="285" y="204"/>
                  </a:lnTo>
                  <a:lnTo>
                    <a:pt x="285" y="205"/>
                  </a:lnTo>
                  <a:lnTo>
                    <a:pt x="286" y="205"/>
                  </a:lnTo>
                  <a:lnTo>
                    <a:pt x="286" y="207"/>
                  </a:lnTo>
                  <a:lnTo>
                    <a:pt x="286" y="208"/>
                  </a:lnTo>
                  <a:lnTo>
                    <a:pt x="286" y="209"/>
                  </a:lnTo>
                  <a:lnTo>
                    <a:pt x="287" y="210"/>
                  </a:lnTo>
                  <a:lnTo>
                    <a:pt x="287" y="211"/>
                  </a:lnTo>
                  <a:lnTo>
                    <a:pt x="287" y="212"/>
                  </a:lnTo>
                  <a:lnTo>
                    <a:pt x="288" y="214"/>
                  </a:lnTo>
                  <a:lnTo>
                    <a:pt x="288" y="215"/>
                  </a:lnTo>
                  <a:lnTo>
                    <a:pt x="287" y="215"/>
                  </a:lnTo>
                  <a:lnTo>
                    <a:pt x="286" y="215"/>
                  </a:lnTo>
                  <a:lnTo>
                    <a:pt x="286" y="214"/>
                  </a:lnTo>
                  <a:lnTo>
                    <a:pt x="286" y="215"/>
                  </a:lnTo>
                  <a:lnTo>
                    <a:pt x="287" y="215"/>
                  </a:lnTo>
                  <a:lnTo>
                    <a:pt x="287" y="216"/>
                  </a:lnTo>
                  <a:lnTo>
                    <a:pt x="288" y="217"/>
                  </a:lnTo>
                  <a:lnTo>
                    <a:pt x="288" y="218"/>
                  </a:lnTo>
                  <a:lnTo>
                    <a:pt x="288" y="219"/>
                  </a:lnTo>
                  <a:lnTo>
                    <a:pt x="287" y="219"/>
                  </a:lnTo>
                  <a:lnTo>
                    <a:pt x="286" y="219"/>
                  </a:lnTo>
                  <a:lnTo>
                    <a:pt x="286" y="218"/>
                  </a:lnTo>
                  <a:lnTo>
                    <a:pt x="286" y="217"/>
                  </a:lnTo>
                  <a:lnTo>
                    <a:pt x="285" y="218"/>
                  </a:lnTo>
                  <a:lnTo>
                    <a:pt x="286" y="219"/>
                  </a:lnTo>
                  <a:lnTo>
                    <a:pt x="285" y="219"/>
                  </a:lnTo>
                  <a:lnTo>
                    <a:pt x="285" y="218"/>
                  </a:lnTo>
                  <a:lnTo>
                    <a:pt x="285" y="219"/>
                  </a:lnTo>
                  <a:lnTo>
                    <a:pt x="285" y="221"/>
                  </a:lnTo>
                  <a:lnTo>
                    <a:pt x="284" y="221"/>
                  </a:lnTo>
                  <a:lnTo>
                    <a:pt x="284" y="219"/>
                  </a:lnTo>
                  <a:lnTo>
                    <a:pt x="284" y="218"/>
                  </a:lnTo>
                  <a:lnTo>
                    <a:pt x="284" y="216"/>
                  </a:lnTo>
                  <a:lnTo>
                    <a:pt x="283" y="216"/>
                  </a:lnTo>
                  <a:lnTo>
                    <a:pt x="284" y="215"/>
                  </a:lnTo>
                  <a:lnTo>
                    <a:pt x="284" y="214"/>
                  </a:lnTo>
                  <a:lnTo>
                    <a:pt x="284" y="212"/>
                  </a:lnTo>
                  <a:lnTo>
                    <a:pt x="283" y="212"/>
                  </a:lnTo>
                  <a:lnTo>
                    <a:pt x="283" y="211"/>
                  </a:lnTo>
                  <a:lnTo>
                    <a:pt x="284" y="211"/>
                  </a:lnTo>
                  <a:lnTo>
                    <a:pt x="283" y="211"/>
                  </a:lnTo>
                  <a:lnTo>
                    <a:pt x="283" y="212"/>
                  </a:lnTo>
                  <a:lnTo>
                    <a:pt x="284" y="212"/>
                  </a:lnTo>
                  <a:lnTo>
                    <a:pt x="283" y="214"/>
                  </a:lnTo>
                  <a:lnTo>
                    <a:pt x="283" y="215"/>
                  </a:lnTo>
                  <a:lnTo>
                    <a:pt x="281" y="214"/>
                  </a:lnTo>
                  <a:lnTo>
                    <a:pt x="283" y="214"/>
                  </a:lnTo>
                  <a:lnTo>
                    <a:pt x="283" y="212"/>
                  </a:lnTo>
                  <a:lnTo>
                    <a:pt x="281" y="212"/>
                  </a:lnTo>
                  <a:lnTo>
                    <a:pt x="281" y="211"/>
                  </a:lnTo>
                  <a:lnTo>
                    <a:pt x="283" y="211"/>
                  </a:lnTo>
                  <a:lnTo>
                    <a:pt x="283" y="210"/>
                  </a:lnTo>
                  <a:lnTo>
                    <a:pt x="281" y="210"/>
                  </a:lnTo>
                  <a:lnTo>
                    <a:pt x="281" y="211"/>
                  </a:lnTo>
                  <a:lnTo>
                    <a:pt x="281" y="212"/>
                  </a:lnTo>
                  <a:lnTo>
                    <a:pt x="281" y="214"/>
                  </a:lnTo>
                  <a:lnTo>
                    <a:pt x="281" y="215"/>
                  </a:lnTo>
                  <a:lnTo>
                    <a:pt x="281" y="216"/>
                  </a:lnTo>
                  <a:lnTo>
                    <a:pt x="281" y="217"/>
                  </a:lnTo>
                  <a:lnTo>
                    <a:pt x="283" y="217"/>
                  </a:lnTo>
                  <a:lnTo>
                    <a:pt x="283" y="218"/>
                  </a:lnTo>
                  <a:lnTo>
                    <a:pt x="283" y="219"/>
                  </a:lnTo>
                  <a:lnTo>
                    <a:pt x="283" y="221"/>
                  </a:lnTo>
                  <a:lnTo>
                    <a:pt x="281" y="221"/>
                  </a:lnTo>
                  <a:lnTo>
                    <a:pt x="281" y="219"/>
                  </a:lnTo>
                  <a:lnTo>
                    <a:pt x="281" y="218"/>
                  </a:lnTo>
                  <a:lnTo>
                    <a:pt x="280" y="217"/>
                  </a:lnTo>
                  <a:lnTo>
                    <a:pt x="281" y="217"/>
                  </a:lnTo>
                  <a:lnTo>
                    <a:pt x="281" y="216"/>
                  </a:lnTo>
                  <a:lnTo>
                    <a:pt x="280" y="216"/>
                  </a:lnTo>
                  <a:lnTo>
                    <a:pt x="280" y="215"/>
                  </a:lnTo>
                  <a:lnTo>
                    <a:pt x="280" y="216"/>
                  </a:lnTo>
                  <a:lnTo>
                    <a:pt x="280" y="217"/>
                  </a:lnTo>
                  <a:lnTo>
                    <a:pt x="280" y="218"/>
                  </a:lnTo>
                  <a:lnTo>
                    <a:pt x="280" y="219"/>
                  </a:lnTo>
                  <a:lnTo>
                    <a:pt x="279" y="219"/>
                  </a:lnTo>
                  <a:lnTo>
                    <a:pt x="279" y="218"/>
                  </a:lnTo>
                  <a:lnTo>
                    <a:pt x="278" y="218"/>
                  </a:lnTo>
                  <a:lnTo>
                    <a:pt x="279" y="218"/>
                  </a:lnTo>
                  <a:lnTo>
                    <a:pt x="279" y="219"/>
                  </a:lnTo>
                  <a:lnTo>
                    <a:pt x="278" y="219"/>
                  </a:lnTo>
                  <a:lnTo>
                    <a:pt x="278" y="217"/>
                  </a:lnTo>
                  <a:lnTo>
                    <a:pt x="277" y="217"/>
                  </a:lnTo>
                  <a:lnTo>
                    <a:pt x="278" y="217"/>
                  </a:lnTo>
                  <a:lnTo>
                    <a:pt x="278" y="218"/>
                  </a:lnTo>
                  <a:lnTo>
                    <a:pt x="278" y="219"/>
                  </a:lnTo>
                  <a:lnTo>
                    <a:pt x="278" y="221"/>
                  </a:lnTo>
                  <a:lnTo>
                    <a:pt x="278" y="219"/>
                  </a:lnTo>
                  <a:lnTo>
                    <a:pt x="277" y="219"/>
                  </a:lnTo>
                  <a:lnTo>
                    <a:pt x="277" y="218"/>
                  </a:lnTo>
                  <a:lnTo>
                    <a:pt x="277" y="217"/>
                  </a:lnTo>
                  <a:lnTo>
                    <a:pt x="276" y="215"/>
                  </a:lnTo>
                  <a:lnTo>
                    <a:pt x="276" y="214"/>
                  </a:lnTo>
                  <a:lnTo>
                    <a:pt x="276" y="212"/>
                  </a:lnTo>
                  <a:lnTo>
                    <a:pt x="276" y="211"/>
                  </a:lnTo>
                  <a:lnTo>
                    <a:pt x="276" y="210"/>
                  </a:lnTo>
                  <a:lnTo>
                    <a:pt x="274" y="210"/>
                  </a:lnTo>
                  <a:lnTo>
                    <a:pt x="273" y="210"/>
                  </a:lnTo>
                  <a:lnTo>
                    <a:pt x="272" y="209"/>
                  </a:lnTo>
                  <a:lnTo>
                    <a:pt x="272" y="208"/>
                  </a:lnTo>
                  <a:lnTo>
                    <a:pt x="272" y="207"/>
                  </a:lnTo>
                  <a:lnTo>
                    <a:pt x="271" y="207"/>
                  </a:lnTo>
                  <a:lnTo>
                    <a:pt x="272" y="208"/>
                  </a:lnTo>
                  <a:lnTo>
                    <a:pt x="272" y="209"/>
                  </a:lnTo>
                  <a:lnTo>
                    <a:pt x="272" y="210"/>
                  </a:lnTo>
                  <a:lnTo>
                    <a:pt x="273" y="210"/>
                  </a:lnTo>
                  <a:lnTo>
                    <a:pt x="274" y="210"/>
                  </a:lnTo>
                  <a:lnTo>
                    <a:pt x="276" y="211"/>
                  </a:lnTo>
                  <a:lnTo>
                    <a:pt x="276" y="212"/>
                  </a:lnTo>
                  <a:lnTo>
                    <a:pt x="274" y="212"/>
                  </a:lnTo>
                  <a:lnTo>
                    <a:pt x="274" y="214"/>
                  </a:lnTo>
                  <a:lnTo>
                    <a:pt x="273" y="214"/>
                  </a:lnTo>
                  <a:lnTo>
                    <a:pt x="274" y="214"/>
                  </a:lnTo>
                  <a:lnTo>
                    <a:pt x="273" y="214"/>
                  </a:lnTo>
                  <a:lnTo>
                    <a:pt x="273" y="216"/>
                  </a:lnTo>
                  <a:lnTo>
                    <a:pt x="272" y="217"/>
                  </a:lnTo>
                  <a:lnTo>
                    <a:pt x="272" y="218"/>
                  </a:lnTo>
                  <a:lnTo>
                    <a:pt x="271" y="218"/>
                  </a:lnTo>
                  <a:lnTo>
                    <a:pt x="270" y="219"/>
                  </a:lnTo>
                  <a:lnTo>
                    <a:pt x="269" y="219"/>
                  </a:lnTo>
                  <a:lnTo>
                    <a:pt x="267" y="219"/>
                  </a:lnTo>
                  <a:lnTo>
                    <a:pt x="266" y="219"/>
                  </a:lnTo>
                  <a:lnTo>
                    <a:pt x="265" y="221"/>
                  </a:lnTo>
                  <a:lnTo>
                    <a:pt x="264" y="221"/>
                  </a:lnTo>
                  <a:lnTo>
                    <a:pt x="263" y="221"/>
                  </a:lnTo>
                  <a:lnTo>
                    <a:pt x="263" y="222"/>
                  </a:lnTo>
                  <a:lnTo>
                    <a:pt x="262" y="222"/>
                  </a:lnTo>
                  <a:lnTo>
                    <a:pt x="260" y="224"/>
                  </a:lnTo>
                  <a:lnTo>
                    <a:pt x="259" y="225"/>
                  </a:lnTo>
                  <a:lnTo>
                    <a:pt x="259" y="226"/>
                  </a:lnTo>
                  <a:lnTo>
                    <a:pt x="259" y="228"/>
                  </a:lnTo>
                  <a:lnTo>
                    <a:pt x="262" y="231"/>
                  </a:lnTo>
                  <a:lnTo>
                    <a:pt x="262" y="232"/>
                  </a:lnTo>
                  <a:lnTo>
                    <a:pt x="260" y="232"/>
                  </a:lnTo>
                  <a:lnTo>
                    <a:pt x="260" y="233"/>
                  </a:lnTo>
                  <a:lnTo>
                    <a:pt x="262" y="233"/>
                  </a:lnTo>
                  <a:lnTo>
                    <a:pt x="263" y="233"/>
                  </a:lnTo>
                  <a:lnTo>
                    <a:pt x="262" y="233"/>
                  </a:lnTo>
                  <a:lnTo>
                    <a:pt x="262" y="235"/>
                  </a:lnTo>
                  <a:lnTo>
                    <a:pt x="263" y="235"/>
                  </a:lnTo>
                  <a:lnTo>
                    <a:pt x="262" y="236"/>
                  </a:lnTo>
                  <a:lnTo>
                    <a:pt x="259" y="237"/>
                  </a:lnTo>
                  <a:lnTo>
                    <a:pt x="259" y="238"/>
                  </a:lnTo>
                  <a:lnTo>
                    <a:pt x="259" y="239"/>
                  </a:lnTo>
                  <a:lnTo>
                    <a:pt x="260" y="239"/>
                  </a:lnTo>
                  <a:lnTo>
                    <a:pt x="260" y="238"/>
                  </a:lnTo>
                  <a:lnTo>
                    <a:pt x="260" y="239"/>
                  </a:lnTo>
                  <a:lnTo>
                    <a:pt x="259" y="240"/>
                  </a:lnTo>
                  <a:lnTo>
                    <a:pt x="258" y="242"/>
                  </a:lnTo>
                  <a:lnTo>
                    <a:pt x="257" y="242"/>
                  </a:lnTo>
                  <a:lnTo>
                    <a:pt x="257" y="243"/>
                  </a:lnTo>
                  <a:lnTo>
                    <a:pt x="256" y="244"/>
                  </a:lnTo>
                  <a:lnTo>
                    <a:pt x="256" y="245"/>
                  </a:lnTo>
                  <a:lnTo>
                    <a:pt x="255" y="245"/>
                  </a:lnTo>
                  <a:lnTo>
                    <a:pt x="254" y="244"/>
                  </a:lnTo>
                  <a:lnTo>
                    <a:pt x="252" y="244"/>
                  </a:lnTo>
                  <a:lnTo>
                    <a:pt x="252" y="243"/>
                  </a:lnTo>
                  <a:lnTo>
                    <a:pt x="252" y="244"/>
                  </a:lnTo>
                  <a:lnTo>
                    <a:pt x="254" y="244"/>
                  </a:lnTo>
                  <a:lnTo>
                    <a:pt x="254" y="245"/>
                  </a:lnTo>
                  <a:lnTo>
                    <a:pt x="255" y="245"/>
                  </a:lnTo>
                  <a:lnTo>
                    <a:pt x="256" y="245"/>
                  </a:lnTo>
                  <a:lnTo>
                    <a:pt x="254" y="246"/>
                  </a:lnTo>
                  <a:lnTo>
                    <a:pt x="252" y="247"/>
                  </a:lnTo>
                  <a:lnTo>
                    <a:pt x="251" y="247"/>
                  </a:lnTo>
                  <a:lnTo>
                    <a:pt x="249" y="249"/>
                  </a:lnTo>
                  <a:lnTo>
                    <a:pt x="248" y="249"/>
                  </a:lnTo>
                  <a:lnTo>
                    <a:pt x="247" y="249"/>
                  </a:lnTo>
                  <a:lnTo>
                    <a:pt x="245" y="250"/>
                  </a:lnTo>
                  <a:lnTo>
                    <a:pt x="244" y="250"/>
                  </a:lnTo>
                  <a:lnTo>
                    <a:pt x="244" y="251"/>
                  </a:lnTo>
                  <a:lnTo>
                    <a:pt x="243" y="251"/>
                  </a:lnTo>
                  <a:lnTo>
                    <a:pt x="243" y="250"/>
                  </a:lnTo>
                  <a:lnTo>
                    <a:pt x="244" y="250"/>
                  </a:lnTo>
                  <a:lnTo>
                    <a:pt x="245" y="249"/>
                  </a:lnTo>
                  <a:lnTo>
                    <a:pt x="244" y="249"/>
                  </a:lnTo>
                  <a:lnTo>
                    <a:pt x="245" y="249"/>
                  </a:lnTo>
                  <a:lnTo>
                    <a:pt x="244" y="249"/>
                  </a:lnTo>
                  <a:lnTo>
                    <a:pt x="244" y="247"/>
                  </a:lnTo>
                  <a:lnTo>
                    <a:pt x="244" y="246"/>
                  </a:lnTo>
                  <a:lnTo>
                    <a:pt x="243" y="246"/>
                  </a:lnTo>
                  <a:lnTo>
                    <a:pt x="243" y="247"/>
                  </a:lnTo>
                  <a:lnTo>
                    <a:pt x="242" y="247"/>
                  </a:lnTo>
                  <a:lnTo>
                    <a:pt x="242" y="249"/>
                  </a:lnTo>
                  <a:lnTo>
                    <a:pt x="241" y="249"/>
                  </a:lnTo>
                  <a:lnTo>
                    <a:pt x="240" y="250"/>
                  </a:lnTo>
                  <a:lnTo>
                    <a:pt x="240" y="251"/>
                  </a:lnTo>
                  <a:lnTo>
                    <a:pt x="240" y="252"/>
                  </a:lnTo>
                  <a:lnTo>
                    <a:pt x="238" y="252"/>
                  </a:lnTo>
                  <a:lnTo>
                    <a:pt x="240" y="253"/>
                  </a:lnTo>
                  <a:lnTo>
                    <a:pt x="241" y="253"/>
                  </a:lnTo>
                  <a:lnTo>
                    <a:pt x="241" y="252"/>
                  </a:lnTo>
                  <a:lnTo>
                    <a:pt x="240" y="252"/>
                  </a:lnTo>
                  <a:lnTo>
                    <a:pt x="241" y="252"/>
                  </a:lnTo>
                  <a:lnTo>
                    <a:pt x="241" y="251"/>
                  </a:lnTo>
                  <a:lnTo>
                    <a:pt x="242" y="251"/>
                  </a:lnTo>
                  <a:lnTo>
                    <a:pt x="242" y="250"/>
                  </a:lnTo>
                  <a:lnTo>
                    <a:pt x="243" y="250"/>
                  </a:lnTo>
                  <a:lnTo>
                    <a:pt x="243" y="251"/>
                  </a:lnTo>
                  <a:lnTo>
                    <a:pt x="242" y="251"/>
                  </a:lnTo>
                  <a:lnTo>
                    <a:pt x="242" y="252"/>
                  </a:lnTo>
                  <a:lnTo>
                    <a:pt x="245" y="250"/>
                  </a:lnTo>
                  <a:lnTo>
                    <a:pt x="244" y="250"/>
                  </a:lnTo>
                  <a:lnTo>
                    <a:pt x="244" y="251"/>
                  </a:lnTo>
                  <a:lnTo>
                    <a:pt x="243" y="252"/>
                  </a:lnTo>
                  <a:lnTo>
                    <a:pt x="242" y="252"/>
                  </a:lnTo>
                  <a:lnTo>
                    <a:pt x="241" y="253"/>
                  </a:lnTo>
                  <a:lnTo>
                    <a:pt x="240" y="253"/>
                  </a:lnTo>
                  <a:lnTo>
                    <a:pt x="238" y="256"/>
                  </a:lnTo>
                  <a:lnTo>
                    <a:pt x="236" y="258"/>
                  </a:lnTo>
                  <a:lnTo>
                    <a:pt x="236" y="259"/>
                  </a:lnTo>
                  <a:lnTo>
                    <a:pt x="235" y="259"/>
                  </a:lnTo>
                  <a:lnTo>
                    <a:pt x="235" y="260"/>
                  </a:lnTo>
                  <a:lnTo>
                    <a:pt x="235" y="259"/>
                  </a:lnTo>
                  <a:lnTo>
                    <a:pt x="235" y="260"/>
                  </a:lnTo>
                  <a:lnTo>
                    <a:pt x="235" y="261"/>
                  </a:lnTo>
                  <a:lnTo>
                    <a:pt x="234" y="261"/>
                  </a:lnTo>
                  <a:lnTo>
                    <a:pt x="234" y="263"/>
                  </a:lnTo>
                  <a:lnTo>
                    <a:pt x="233" y="264"/>
                  </a:lnTo>
                  <a:lnTo>
                    <a:pt x="233" y="265"/>
                  </a:lnTo>
                  <a:lnTo>
                    <a:pt x="231" y="266"/>
                  </a:lnTo>
                  <a:lnTo>
                    <a:pt x="230" y="267"/>
                  </a:lnTo>
                  <a:lnTo>
                    <a:pt x="230" y="268"/>
                  </a:lnTo>
                  <a:lnTo>
                    <a:pt x="229" y="268"/>
                  </a:lnTo>
                  <a:lnTo>
                    <a:pt x="230" y="268"/>
                  </a:lnTo>
                  <a:lnTo>
                    <a:pt x="229" y="270"/>
                  </a:lnTo>
                  <a:lnTo>
                    <a:pt x="228" y="271"/>
                  </a:lnTo>
                  <a:lnTo>
                    <a:pt x="228" y="272"/>
                  </a:lnTo>
                  <a:lnTo>
                    <a:pt x="223" y="274"/>
                  </a:lnTo>
                  <a:lnTo>
                    <a:pt x="221" y="277"/>
                  </a:lnTo>
                  <a:lnTo>
                    <a:pt x="221" y="278"/>
                  </a:lnTo>
                  <a:lnTo>
                    <a:pt x="220" y="278"/>
                  </a:lnTo>
                  <a:lnTo>
                    <a:pt x="220" y="279"/>
                  </a:lnTo>
                  <a:lnTo>
                    <a:pt x="219" y="280"/>
                  </a:lnTo>
                  <a:lnTo>
                    <a:pt x="219" y="281"/>
                  </a:lnTo>
                  <a:lnTo>
                    <a:pt x="217" y="281"/>
                  </a:lnTo>
                  <a:lnTo>
                    <a:pt x="217" y="282"/>
                  </a:lnTo>
                  <a:lnTo>
                    <a:pt x="216" y="282"/>
                  </a:lnTo>
                  <a:lnTo>
                    <a:pt x="217" y="282"/>
                  </a:lnTo>
                  <a:lnTo>
                    <a:pt x="217" y="284"/>
                  </a:lnTo>
                  <a:lnTo>
                    <a:pt x="216" y="284"/>
                  </a:lnTo>
                  <a:lnTo>
                    <a:pt x="215" y="284"/>
                  </a:lnTo>
                  <a:lnTo>
                    <a:pt x="215" y="285"/>
                  </a:lnTo>
                  <a:lnTo>
                    <a:pt x="214" y="285"/>
                  </a:lnTo>
                  <a:lnTo>
                    <a:pt x="214" y="286"/>
                  </a:lnTo>
                  <a:lnTo>
                    <a:pt x="213" y="286"/>
                  </a:lnTo>
                  <a:lnTo>
                    <a:pt x="212" y="286"/>
                  </a:lnTo>
                  <a:lnTo>
                    <a:pt x="212" y="287"/>
                  </a:lnTo>
                  <a:lnTo>
                    <a:pt x="210" y="287"/>
                  </a:lnTo>
                  <a:lnTo>
                    <a:pt x="207" y="289"/>
                  </a:lnTo>
                  <a:lnTo>
                    <a:pt x="207" y="291"/>
                  </a:lnTo>
                  <a:lnTo>
                    <a:pt x="206" y="291"/>
                  </a:lnTo>
                  <a:lnTo>
                    <a:pt x="206" y="292"/>
                  </a:lnTo>
                  <a:lnTo>
                    <a:pt x="205" y="292"/>
                  </a:lnTo>
                  <a:lnTo>
                    <a:pt x="205" y="293"/>
                  </a:lnTo>
                  <a:lnTo>
                    <a:pt x="205" y="294"/>
                  </a:lnTo>
                  <a:lnTo>
                    <a:pt x="206" y="295"/>
                  </a:lnTo>
                  <a:lnTo>
                    <a:pt x="206" y="294"/>
                  </a:lnTo>
                  <a:lnTo>
                    <a:pt x="206" y="293"/>
                  </a:lnTo>
                  <a:lnTo>
                    <a:pt x="206" y="294"/>
                  </a:lnTo>
                  <a:lnTo>
                    <a:pt x="207" y="295"/>
                  </a:lnTo>
                  <a:lnTo>
                    <a:pt x="206" y="296"/>
                  </a:lnTo>
                  <a:lnTo>
                    <a:pt x="206" y="298"/>
                  </a:lnTo>
                  <a:lnTo>
                    <a:pt x="206" y="299"/>
                  </a:lnTo>
                  <a:lnTo>
                    <a:pt x="206" y="300"/>
                  </a:lnTo>
                  <a:lnTo>
                    <a:pt x="205" y="300"/>
                  </a:lnTo>
                  <a:lnTo>
                    <a:pt x="203" y="301"/>
                  </a:lnTo>
                  <a:lnTo>
                    <a:pt x="202" y="301"/>
                  </a:lnTo>
                  <a:lnTo>
                    <a:pt x="202" y="302"/>
                  </a:lnTo>
                  <a:lnTo>
                    <a:pt x="201" y="302"/>
                  </a:lnTo>
                  <a:lnTo>
                    <a:pt x="200" y="302"/>
                  </a:lnTo>
                  <a:lnTo>
                    <a:pt x="199" y="303"/>
                  </a:lnTo>
                  <a:lnTo>
                    <a:pt x="198" y="303"/>
                  </a:lnTo>
                  <a:lnTo>
                    <a:pt x="196" y="303"/>
                  </a:lnTo>
                  <a:lnTo>
                    <a:pt x="196" y="302"/>
                  </a:lnTo>
                  <a:lnTo>
                    <a:pt x="195" y="302"/>
                  </a:lnTo>
                  <a:lnTo>
                    <a:pt x="196" y="302"/>
                  </a:lnTo>
                  <a:lnTo>
                    <a:pt x="195" y="303"/>
                  </a:lnTo>
                  <a:lnTo>
                    <a:pt x="195" y="302"/>
                  </a:lnTo>
                  <a:lnTo>
                    <a:pt x="194" y="303"/>
                  </a:lnTo>
                  <a:lnTo>
                    <a:pt x="194" y="302"/>
                  </a:lnTo>
                  <a:lnTo>
                    <a:pt x="193" y="302"/>
                  </a:lnTo>
                  <a:lnTo>
                    <a:pt x="192" y="303"/>
                  </a:lnTo>
                  <a:lnTo>
                    <a:pt x="192" y="305"/>
                  </a:lnTo>
                  <a:lnTo>
                    <a:pt x="192" y="306"/>
                  </a:lnTo>
                  <a:lnTo>
                    <a:pt x="192" y="307"/>
                  </a:lnTo>
                  <a:lnTo>
                    <a:pt x="191" y="307"/>
                  </a:lnTo>
                  <a:lnTo>
                    <a:pt x="191" y="308"/>
                  </a:lnTo>
                  <a:lnTo>
                    <a:pt x="191" y="309"/>
                  </a:lnTo>
                  <a:lnTo>
                    <a:pt x="190" y="310"/>
                  </a:lnTo>
                  <a:lnTo>
                    <a:pt x="190" y="312"/>
                  </a:lnTo>
                  <a:lnTo>
                    <a:pt x="188" y="312"/>
                  </a:lnTo>
                  <a:lnTo>
                    <a:pt x="188" y="310"/>
                  </a:lnTo>
                  <a:lnTo>
                    <a:pt x="188" y="309"/>
                  </a:lnTo>
                  <a:lnTo>
                    <a:pt x="187" y="308"/>
                  </a:lnTo>
                  <a:lnTo>
                    <a:pt x="187" y="309"/>
                  </a:lnTo>
                  <a:lnTo>
                    <a:pt x="187" y="310"/>
                  </a:lnTo>
                  <a:lnTo>
                    <a:pt x="187" y="312"/>
                  </a:lnTo>
                  <a:lnTo>
                    <a:pt x="187" y="313"/>
                  </a:lnTo>
                  <a:lnTo>
                    <a:pt x="187" y="312"/>
                  </a:lnTo>
                  <a:lnTo>
                    <a:pt x="186" y="310"/>
                  </a:lnTo>
                  <a:lnTo>
                    <a:pt x="185" y="310"/>
                  </a:lnTo>
                  <a:lnTo>
                    <a:pt x="184" y="310"/>
                  </a:lnTo>
                  <a:lnTo>
                    <a:pt x="183" y="310"/>
                  </a:lnTo>
                  <a:lnTo>
                    <a:pt x="181" y="312"/>
                  </a:lnTo>
                  <a:lnTo>
                    <a:pt x="180" y="312"/>
                  </a:lnTo>
                  <a:lnTo>
                    <a:pt x="179" y="313"/>
                  </a:lnTo>
                  <a:lnTo>
                    <a:pt x="179" y="314"/>
                  </a:lnTo>
                  <a:lnTo>
                    <a:pt x="179" y="315"/>
                  </a:lnTo>
                  <a:lnTo>
                    <a:pt x="179" y="316"/>
                  </a:lnTo>
                  <a:lnTo>
                    <a:pt x="179" y="317"/>
                  </a:lnTo>
                  <a:lnTo>
                    <a:pt x="178" y="317"/>
                  </a:lnTo>
                  <a:lnTo>
                    <a:pt x="178" y="319"/>
                  </a:lnTo>
                  <a:lnTo>
                    <a:pt x="178" y="320"/>
                  </a:lnTo>
                  <a:lnTo>
                    <a:pt x="178" y="321"/>
                  </a:lnTo>
                  <a:lnTo>
                    <a:pt x="178" y="323"/>
                  </a:lnTo>
                  <a:lnTo>
                    <a:pt x="178" y="324"/>
                  </a:lnTo>
                  <a:lnTo>
                    <a:pt x="178" y="326"/>
                  </a:lnTo>
                  <a:lnTo>
                    <a:pt x="179" y="328"/>
                  </a:lnTo>
                  <a:lnTo>
                    <a:pt x="179" y="329"/>
                  </a:lnTo>
                  <a:lnTo>
                    <a:pt x="179" y="330"/>
                  </a:lnTo>
                  <a:lnTo>
                    <a:pt x="180" y="330"/>
                  </a:lnTo>
                  <a:lnTo>
                    <a:pt x="179" y="331"/>
                  </a:lnTo>
                  <a:lnTo>
                    <a:pt x="180" y="331"/>
                  </a:lnTo>
                  <a:lnTo>
                    <a:pt x="180" y="333"/>
                  </a:lnTo>
                  <a:lnTo>
                    <a:pt x="180" y="334"/>
                  </a:lnTo>
                  <a:lnTo>
                    <a:pt x="180" y="335"/>
                  </a:lnTo>
                  <a:lnTo>
                    <a:pt x="180" y="336"/>
                  </a:lnTo>
                  <a:lnTo>
                    <a:pt x="179" y="336"/>
                  </a:lnTo>
                  <a:lnTo>
                    <a:pt x="179" y="337"/>
                  </a:lnTo>
                  <a:lnTo>
                    <a:pt x="179" y="336"/>
                  </a:lnTo>
                  <a:lnTo>
                    <a:pt x="180" y="336"/>
                  </a:lnTo>
                  <a:lnTo>
                    <a:pt x="179" y="337"/>
                  </a:lnTo>
                  <a:lnTo>
                    <a:pt x="180" y="337"/>
                  </a:lnTo>
                  <a:lnTo>
                    <a:pt x="180" y="340"/>
                  </a:lnTo>
                  <a:lnTo>
                    <a:pt x="180" y="341"/>
                  </a:lnTo>
                  <a:lnTo>
                    <a:pt x="181" y="343"/>
                  </a:lnTo>
                  <a:lnTo>
                    <a:pt x="181" y="344"/>
                  </a:lnTo>
                  <a:lnTo>
                    <a:pt x="181" y="345"/>
                  </a:lnTo>
                  <a:lnTo>
                    <a:pt x="183" y="347"/>
                  </a:lnTo>
                  <a:lnTo>
                    <a:pt x="183" y="348"/>
                  </a:lnTo>
                  <a:lnTo>
                    <a:pt x="184" y="349"/>
                  </a:lnTo>
                  <a:lnTo>
                    <a:pt x="183" y="348"/>
                  </a:lnTo>
                  <a:lnTo>
                    <a:pt x="183" y="347"/>
                  </a:lnTo>
                  <a:lnTo>
                    <a:pt x="181" y="345"/>
                  </a:lnTo>
                  <a:lnTo>
                    <a:pt x="180" y="344"/>
                  </a:lnTo>
                  <a:lnTo>
                    <a:pt x="180" y="345"/>
                  </a:lnTo>
                  <a:lnTo>
                    <a:pt x="180" y="347"/>
                  </a:lnTo>
                  <a:lnTo>
                    <a:pt x="180" y="345"/>
                  </a:lnTo>
                  <a:lnTo>
                    <a:pt x="179" y="347"/>
                  </a:lnTo>
                  <a:lnTo>
                    <a:pt x="180" y="347"/>
                  </a:lnTo>
                  <a:lnTo>
                    <a:pt x="180" y="348"/>
                  </a:lnTo>
                  <a:lnTo>
                    <a:pt x="181" y="348"/>
                  </a:lnTo>
                  <a:lnTo>
                    <a:pt x="183" y="348"/>
                  </a:lnTo>
                  <a:lnTo>
                    <a:pt x="183" y="349"/>
                  </a:lnTo>
                  <a:lnTo>
                    <a:pt x="184" y="349"/>
                  </a:lnTo>
                  <a:lnTo>
                    <a:pt x="184" y="350"/>
                  </a:lnTo>
                  <a:lnTo>
                    <a:pt x="184" y="351"/>
                  </a:lnTo>
                  <a:lnTo>
                    <a:pt x="184" y="352"/>
                  </a:lnTo>
                  <a:lnTo>
                    <a:pt x="184" y="354"/>
                  </a:lnTo>
                  <a:lnTo>
                    <a:pt x="184" y="355"/>
                  </a:lnTo>
                  <a:lnTo>
                    <a:pt x="184" y="356"/>
                  </a:lnTo>
                  <a:lnTo>
                    <a:pt x="184" y="357"/>
                  </a:lnTo>
                  <a:lnTo>
                    <a:pt x="184" y="358"/>
                  </a:lnTo>
                  <a:lnTo>
                    <a:pt x="184" y="359"/>
                  </a:lnTo>
                  <a:lnTo>
                    <a:pt x="183" y="361"/>
                  </a:lnTo>
                  <a:lnTo>
                    <a:pt x="183" y="362"/>
                  </a:lnTo>
                  <a:lnTo>
                    <a:pt x="183" y="363"/>
                  </a:lnTo>
                  <a:lnTo>
                    <a:pt x="183" y="364"/>
                  </a:lnTo>
                  <a:lnTo>
                    <a:pt x="181" y="365"/>
                  </a:lnTo>
                  <a:lnTo>
                    <a:pt x="181" y="366"/>
                  </a:lnTo>
                  <a:lnTo>
                    <a:pt x="180" y="368"/>
                  </a:lnTo>
                  <a:lnTo>
                    <a:pt x="179" y="369"/>
                  </a:lnTo>
                  <a:lnTo>
                    <a:pt x="180" y="369"/>
                  </a:lnTo>
                  <a:lnTo>
                    <a:pt x="180" y="368"/>
                  </a:lnTo>
                  <a:lnTo>
                    <a:pt x="180" y="369"/>
                  </a:lnTo>
                  <a:lnTo>
                    <a:pt x="179" y="370"/>
                  </a:lnTo>
                  <a:lnTo>
                    <a:pt x="179" y="371"/>
                  </a:lnTo>
                  <a:lnTo>
                    <a:pt x="179" y="372"/>
                  </a:lnTo>
                  <a:lnTo>
                    <a:pt x="178" y="373"/>
                  </a:lnTo>
                  <a:lnTo>
                    <a:pt x="178" y="375"/>
                  </a:lnTo>
                  <a:lnTo>
                    <a:pt x="178" y="376"/>
                  </a:lnTo>
                  <a:lnTo>
                    <a:pt x="178" y="377"/>
                  </a:lnTo>
                  <a:lnTo>
                    <a:pt x="178" y="378"/>
                  </a:lnTo>
                  <a:lnTo>
                    <a:pt x="178" y="379"/>
                  </a:lnTo>
                  <a:lnTo>
                    <a:pt x="178" y="380"/>
                  </a:lnTo>
                  <a:lnTo>
                    <a:pt x="179" y="380"/>
                  </a:lnTo>
                  <a:lnTo>
                    <a:pt x="178" y="380"/>
                  </a:lnTo>
                  <a:lnTo>
                    <a:pt x="179" y="380"/>
                  </a:lnTo>
                  <a:lnTo>
                    <a:pt x="179" y="382"/>
                  </a:lnTo>
                  <a:lnTo>
                    <a:pt x="178" y="382"/>
                  </a:lnTo>
                  <a:lnTo>
                    <a:pt x="177" y="383"/>
                  </a:lnTo>
                  <a:lnTo>
                    <a:pt x="178" y="383"/>
                  </a:lnTo>
                  <a:lnTo>
                    <a:pt x="178" y="382"/>
                  </a:lnTo>
                  <a:lnTo>
                    <a:pt x="179" y="382"/>
                  </a:lnTo>
                  <a:lnTo>
                    <a:pt x="179" y="384"/>
                  </a:lnTo>
                  <a:lnTo>
                    <a:pt x="179" y="385"/>
                  </a:lnTo>
                  <a:lnTo>
                    <a:pt x="180" y="387"/>
                  </a:lnTo>
                  <a:lnTo>
                    <a:pt x="179" y="389"/>
                  </a:lnTo>
                  <a:lnTo>
                    <a:pt x="180" y="391"/>
                  </a:lnTo>
                  <a:lnTo>
                    <a:pt x="180" y="394"/>
                  </a:lnTo>
                  <a:lnTo>
                    <a:pt x="180" y="398"/>
                  </a:lnTo>
                  <a:lnTo>
                    <a:pt x="180" y="399"/>
                  </a:lnTo>
                  <a:lnTo>
                    <a:pt x="179" y="399"/>
                  </a:lnTo>
                  <a:lnTo>
                    <a:pt x="179" y="398"/>
                  </a:lnTo>
                  <a:lnTo>
                    <a:pt x="178" y="398"/>
                  </a:lnTo>
                  <a:lnTo>
                    <a:pt x="177" y="398"/>
                  </a:lnTo>
                  <a:lnTo>
                    <a:pt x="178" y="398"/>
                  </a:lnTo>
                  <a:lnTo>
                    <a:pt x="178" y="399"/>
                  </a:lnTo>
                  <a:lnTo>
                    <a:pt x="179" y="399"/>
                  </a:lnTo>
                  <a:lnTo>
                    <a:pt x="177" y="399"/>
                  </a:lnTo>
                  <a:lnTo>
                    <a:pt x="177" y="398"/>
                  </a:lnTo>
                  <a:lnTo>
                    <a:pt x="176" y="398"/>
                  </a:lnTo>
                  <a:lnTo>
                    <a:pt x="174" y="398"/>
                  </a:lnTo>
                  <a:lnTo>
                    <a:pt x="173" y="399"/>
                  </a:lnTo>
                  <a:lnTo>
                    <a:pt x="172" y="399"/>
                  </a:lnTo>
                  <a:lnTo>
                    <a:pt x="172" y="400"/>
                  </a:lnTo>
                  <a:lnTo>
                    <a:pt x="172" y="401"/>
                  </a:lnTo>
                  <a:lnTo>
                    <a:pt x="172" y="403"/>
                  </a:lnTo>
                  <a:lnTo>
                    <a:pt x="173" y="403"/>
                  </a:lnTo>
                  <a:lnTo>
                    <a:pt x="172" y="404"/>
                  </a:lnTo>
                  <a:lnTo>
                    <a:pt x="171" y="405"/>
                  </a:lnTo>
                  <a:lnTo>
                    <a:pt x="171" y="406"/>
                  </a:lnTo>
                  <a:lnTo>
                    <a:pt x="170" y="407"/>
                  </a:lnTo>
                  <a:lnTo>
                    <a:pt x="169" y="408"/>
                  </a:lnTo>
                  <a:lnTo>
                    <a:pt x="169" y="410"/>
                  </a:lnTo>
                  <a:lnTo>
                    <a:pt x="169" y="411"/>
                  </a:lnTo>
                  <a:lnTo>
                    <a:pt x="169" y="412"/>
                  </a:lnTo>
                  <a:lnTo>
                    <a:pt x="169" y="413"/>
                  </a:lnTo>
                  <a:lnTo>
                    <a:pt x="170" y="414"/>
                  </a:lnTo>
                  <a:lnTo>
                    <a:pt x="171" y="414"/>
                  </a:lnTo>
                  <a:lnTo>
                    <a:pt x="173" y="414"/>
                  </a:lnTo>
                  <a:lnTo>
                    <a:pt x="174" y="414"/>
                  </a:lnTo>
                  <a:lnTo>
                    <a:pt x="174" y="415"/>
                  </a:lnTo>
                  <a:lnTo>
                    <a:pt x="176" y="417"/>
                  </a:lnTo>
                  <a:lnTo>
                    <a:pt x="174" y="415"/>
                  </a:lnTo>
                  <a:lnTo>
                    <a:pt x="173" y="415"/>
                  </a:lnTo>
                  <a:lnTo>
                    <a:pt x="172" y="415"/>
                  </a:lnTo>
                  <a:lnTo>
                    <a:pt x="171" y="415"/>
                  </a:lnTo>
                  <a:lnTo>
                    <a:pt x="170" y="415"/>
                  </a:lnTo>
                  <a:lnTo>
                    <a:pt x="170" y="414"/>
                  </a:lnTo>
                  <a:lnTo>
                    <a:pt x="169" y="415"/>
                  </a:lnTo>
                  <a:lnTo>
                    <a:pt x="167" y="415"/>
                  </a:lnTo>
                  <a:lnTo>
                    <a:pt x="166" y="415"/>
                  </a:lnTo>
                  <a:lnTo>
                    <a:pt x="166" y="417"/>
                  </a:lnTo>
                  <a:lnTo>
                    <a:pt x="165" y="417"/>
                  </a:lnTo>
                  <a:lnTo>
                    <a:pt x="164" y="417"/>
                  </a:lnTo>
                  <a:lnTo>
                    <a:pt x="163" y="418"/>
                  </a:lnTo>
                  <a:lnTo>
                    <a:pt x="162" y="418"/>
                  </a:lnTo>
                  <a:lnTo>
                    <a:pt x="159" y="420"/>
                  </a:lnTo>
                  <a:lnTo>
                    <a:pt x="158" y="421"/>
                  </a:lnTo>
                  <a:lnTo>
                    <a:pt x="158" y="422"/>
                  </a:lnTo>
                  <a:lnTo>
                    <a:pt x="158" y="424"/>
                  </a:lnTo>
                  <a:lnTo>
                    <a:pt x="158" y="422"/>
                  </a:lnTo>
                  <a:lnTo>
                    <a:pt x="159" y="422"/>
                  </a:lnTo>
                  <a:lnTo>
                    <a:pt x="159" y="424"/>
                  </a:lnTo>
                  <a:lnTo>
                    <a:pt x="158" y="424"/>
                  </a:lnTo>
                  <a:lnTo>
                    <a:pt x="158" y="425"/>
                  </a:lnTo>
                  <a:lnTo>
                    <a:pt x="158" y="426"/>
                  </a:lnTo>
                  <a:lnTo>
                    <a:pt x="158" y="427"/>
                  </a:lnTo>
                  <a:lnTo>
                    <a:pt x="157" y="428"/>
                  </a:lnTo>
                  <a:lnTo>
                    <a:pt x="157" y="429"/>
                  </a:lnTo>
                  <a:lnTo>
                    <a:pt x="153" y="432"/>
                  </a:lnTo>
                  <a:lnTo>
                    <a:pt x="151" y="433"/>
                  </a:lnTo>
                  <a:lnTo>
                    <a:pt x="150" y="433"/>
                  </a:lnTo>
                  <a:lnTo>
                    <a:pt x="150" y="434"/>
                  </a:lnTo>
                  <a:lnTo>
                    <a:pt x="149" y="434"/>
                  </a:lnTo>
                  <a:lnTo>
                    <a:pt x="146" y="433"/>
                  </a:lnTo>
                  <a:lnTo>
                    <a:pt x="146" y="432"/>
                  </a:lnTo>
                  <a:lnTo>
                    <a:pt x="145" y="432"/>
                  </a:lnTo>
                  <a:lnTo>
                    <a:pt x="144" y="431"/>
                  </a:lnTo>
                  <a:lnTo>
                    <a:pt x="142" y="429"/>
                  </a:lnTo>
                  <a:lnTo>
                    <a:pt x="142" y="428"/>
                  </a:lnTo>
                  <a:lnTo>
                    <a:pt x="141" y="427"/>
                  </a:lnTo>
                  <a:lnTo>
                    <a:pt x="139" y="426"/>
                  </a:lnTo>
                  <a:lnTo>
                    <a:pt x="138" y="425"/>
                  </a:lnTo>
                  <a:lnTo>
                    <a:pt x="138" y="424"/>
                  </a:lnTo>
                  <a:lnTo>
                    <a:pt x="137" y="422"/>
                  </a:lnTo>
                  <a:lnTo>
                    <a:pt x="136" y="421"/>
                  </a:lnTo>
                  <a:lnTo>
                    <a:pt x="136" y="420"/>
                  </a:lnTo>
                  <a:lnTo>
                    <a:pt x="136" y="421"/>
                  </a:lnTo>
                  <a:lnTo>
                    <a:pt x="136" y="420"/>
                  </a:lnTo>
                  <a:lnTo>
                    <a:pt x="137" y="420"/>
                  </a:lnTo>
                  <a:lnTo>
                    <a:pt x="136" y="420"/>
                  </a:lnTo>
                  <a:lnTo>
                    <a:pt x="137" y="420"/>
                  </a:lnTo>
                  <a:lnTo>
                    <a:pt x="137" y="419"/>
                  </a:lnTo>
                  <a:lnTo>
                    <a:pt x="136" y="419"/>
                  </a:lnTo>
                  <a:lnTo>
                    <a:pt x="136" y="420"/>
                  </a:lnTo>
                  <a:lnTo>
                    <a:pt x="136" y="419"/>
                  </a:lnTo>
                  <a:lnTo>
                    <a:pt x="136" y="420"/>
                  </a:lnTo>
                  <a:lnTo>
                    <a:pt x="135" y="420"/>
                  </a:lnTo>
                  <a:lnTo>
                    <a:pt x="135" y="419"/>
                  </a:lnTo>
                  <a:lnTo>
                    <a:pt x="135" y="418"/>
                  </a:lnTo>
                  <a:lnTo>
                    <a:pt x="135" y="417"/>
                  </a:lnTo>
                  <a:lnTo>
                    <a:pt x="135" y="418"/>
                  </a:lnTo>
                  <a:lnTo>
                    <a:pt x="135" y="417"/>
                  </a:lnTo>
                  <a:lnTo>
                    <a:pt x="134" y="415"/>
                  </a:lnTo>
                  <a:lnTo>
                    <a:pt x="134" y="417"/>
                  </a:lnTo>
                  <a:lnTo>
                    <a:pt x="132" y="414"/>
                  </a:lnTo>
                  <a:lnTo>
                    <a:pt x="132" y="412"/>
                  </a:lnTo>
                  <a:lnTo>
                    <a:pt x="131" y="410"/>
                  </a:lnTo>
                  <a:lnTo>
                    <a:pt x="131" y="408"/>
                  </a:lnTo>
                  <a:lnTo>
                    <a:pt x="131" y="406"/>
                  </a:lnTo>
                  <a:lnTo>
                    <a:pt x="131" y="405"/>
                  </a:lnTo>
                  <a:lnTo>
                    <a:pt x="130" y="405"/>
                  </a:lnTo>
                  <a:lnTo>
                    <a:pt x="130" y="404"/>
                  </a:lnTo>
                  <a:lnTo>
                    <a:pt x="131" y="404"/>
                  </a:lnTo>
                  <a:lnTo>
                    <a:pt x="131" y="405"/>
                  </a:lnTo>
                  <a:lnTo>
                    <a:pt x="131" y="406"/>
                  </a:lnTo>
                  <a:lnTo>
                    <a:pt x="131" y="405"/>
                  </a:lnTo>
                  <a:lnTo>
                    <a:pt x="131" y="406"/>
                  </a:lnTo>
                  <a:lnTo>
                    <a:pt x="132" y="408"/>
                  </a:lnTo>
                  <a:lnTo>
                    <a:pt x="132" y="407"/>
                  </a:lnTo>
                  <a:lnTo>
                    <a:pt x="132" y="406"/>
                  </a:lnTo>
                  <a:lnTo>
                    <a:pt x="131" y="406"/>
                  </a:lnTo>
                  <a:lnTo>
                    <a:pt x="132" y="405"/>
                  </a:lnTo>
                  <a:lnTo>
                    <a:pt x="132" y="406"/>
                  </a:lnTo>
                  <a:lnTo>
                    <a:pt x="132" y="407"/>
                  </a:lnTo>
                  <a:lnTo>
                    <a:pt x="132" y="408"/>
                  </a:lnTo>
                  <a:lnTo>
                    <a:pt x="132" y="410"/>
                  </a:lnTo>
                  <a:lnTo>
                    <a:pt x="132" y="411"/>
                  </a:lnTo>
                  <a:lnTo>
                    <a:pt x="134" y="411"/>
                  </a:lnTo>
                  <a:lnTo>
                    <a:pt x="135" y="411"/>
                  </a:lnTo>
                  <a:lnTo>
                    <a:pt x="134" y="411"/>
                  </a:lnTo>
                  <a:lnTo>
                    <a:pt x="134" y="410"/>
                  </a:lnTo>
                  <a:lnTo>
                    <a:pt x="134" y="408"/>
                  </a:lnTo>
                  <a:lnTo>
                    <a:pt x="132" y="408"/>
                  </a:lnTo>
                  <a:lnTo>
                    <a:pt x="132" y="407"/>
                  </a:lnTo>
                  <a:lnTo>
                    <a:pt x="132" y="406"/>
                  </a:lnTo>
                  <a:lnTo>
                    <a:pt x="132" y="405"/>
                  </a:lnTo>
                  <a:lnTo>
                    <a:pt x="131" y="404"/>
                  </a:lnTo>
                  <a:lnTo>
                    <a:pt x="131" y="403"/>
                  </a:lnTo>
                  <a:lnTo>
                    <a:pt x="130" y="403"/>
                  </a:lnTo>
                  <a:lnTo>
                    <a:pt x="130" y="401"/>
                  </a:lnTo>
                  <a:lnTo>
                    <a:pt x="130" y="403"/>
                  </a:lnTo>
                  <a:lnTo>
                    <a:pt x="130" y="404"/>
                  </a:lnTo>
                  <a:lnTo>
                    <a:pt x="130" y="403"/>
                  </a:lnTo>
                  <a:lnTo>
                    <a:pt x="130" y="401"/>
                  </a:lnTo>
                  <a:lnTo>
                    <a:pt x="129" y="401"/>
                  </a:lnTo>
                  <a:lnTo>
                    <a:pt x="129" y="400"/>
                  </a:lnTo>
                  <a:lnTo>
                    <a:pt x="130" y="400"/>
                  </a:lnTo>
                  <a:lnTo>
                    <a:pt x="130" y="399"/>
                  </a:lnTo>
                  <a:lnTo>
                    <a:pt x="130" y="400"/>
                  </a:lnTo>
                  <a:lnTo>
                    <a:pt x="129" y="400"/>
                  </a:lnTo>
                  <a:lnTo>
                    <a:pt x="129" y="399"/>
                  </a:lnTo>
                  <a:lnTo>
                    <a:pt x="129" y="398"/>
                  </a:lnTo>
                  <a:lnTo>
                    <a:pt x="128" y="397"/>
                  </a:lnTo>
                  <a:lnTo>
                    <a:pt x="128" y="396"/>
                  </a:lnTo>
                  <a:lnTo>
                    <a:pt x="128" y="394"/>
                  </a:lnTo>
                  <a:lnTo>
                    <a:pt x="127" y="394"/>
                  </a:lnTo>
                  <a:lnTo>
                    <a:pt x="127" y="393"/>
                  </a:lnTo>
                  <a:lnTo>
                    <a:pt x="126" y="392"/>
                  </a:lnTo>
                  <a:lnTo>
                    <a:pt x="126" y="391"/>
                  </a:lnTo>
                  <a:lnTo>
                    <a:pt x="126" y="390"/>
                  </a:lnTo>
                  <a:lnTo>
                    <a:pt x="124" y="389"/>
                  </a:lnTo>
                  <a:lnTo>
                    <a:pt x="124" y="386"/>
                  </a:lnTo>
                  <a:lnTo>
                    <a:pt x="122" y="383"/>
                  </a:lnTo>
                  <a:lnTo>
                    <a:pt x="122" y="382"/>
                  </a:lnTo>
                  <a:lnTo>
                    <a:pt x="122" y="380"/>
                  </a:lnTo>
                  <a:lnTo>
                    <a:pt x="121" y="380"/>
                  </a:lnTo>
                  <a:lnTo>
                    <a:pt x="121" y="379"/>
                  </a:lnTo>
                  <a:lnTo>
                    <a:pt x="120" y="379"/>
                  </a:lnTo>
                  <a:lnTo>
                    <a:pt x="120" y="378"/>
                  </a:lnTo>
                  <a:lnTo>
                    <a:pt x="119" y="377"/>
                  </a:lnTo>
                  <a:lnTo>
                    <a:pt x="119" y="376"/>
                  </a:lnTo>
                  <a:lnTo>
                    <a:pt x="116" y="373"/>
                  </a:lnTo>
                  <a:lnTo>
                    <a:pt x="116" y="372"/>
                  </a:lnTo>
                  <a:lnTo>
                    <a:pt x="117" y="373"/>
                  </a:lnTo>
                  <a:lnTo>
                    <a:pt x="116" y="372"/>
                  </a:lnTo>
                  <a:lnTo>
                    <a:pt x="117" y="372"/>
                  </a:lnTo>
                  <a:lnTo>
                    <a:pt x="116" y="372"/>
                  </a:lnTo>
                  <a:lnTo>
                    <a:pt x="115" y="372"/>
                  </a:lnTo>
                  <a:lnTo>
                    <a:pt x="115" y="371"/>
                  </a:lnTo>
                  <a:lnTo>
                    <a:pt x="116" y="371"/>
                  </a:lnTo>
                  <a:lnTo>
                    <a:pt x="115" y="371"/>
                  </a:lnTo>
                  <a:lnTo>
                    <a:pt x="115" y="372"/>
                  </a:lnTo>
                  <a:lnTo>
                    <a:pt x="115" y="371"/>
                  </a:lnTo>
                  <a:lnTo>
                    <a:pt x="114" y="371"/>
                  </a:lnTo>
                  <a:lnTo>
                    <a:pt x="114" y="370"/>
                  </a:lnTo>
                  <a:lnTo>
                    <a:pt x="113" y="369"/>
                  </a:lnTo>
                  <a:lnTo>
                    <a:pt x="113" y="368"/>
                  </a:lnTo>
                  <a:lnTo>
                    <a:pt x="113" y="369"/>
                  </a:lnTo>
                  <a:lnTo>
                    <a:pt x="113" y="368"/>
                  </a:lnTo>
                  <a:lnTo>
                    <a:pt x="113" y="366"/>
                  </a:lnTo>
                  <a:lnTo>
                    <a:pt x="112" y="365"/>
                  </a:lnTo>
                  <a:lnTo>
                    <a:pt x="110" y="364"/>
                  </a:lnTo>
                  <a:lnTo>
                    <a:pt x="110" y="363"/>
                  </a:lnTo>
                  <a:lnTo>
                    <a:pt x="109" y="361"/>
                  </a:lnTo>
                  <a:lnTo>
                    <a:pt x="109" y="359"/>
                  </a:lnTo>
                  <a:lnTo>
                    <a:pt x="108" y="359"/>
                  </a:lnTo>
                  <a:lnTo>
                    <a:pt x="108" y="358"/>
                  </a:lnTo>
                  <a:lnTo>
                    <a:pt x="109" y="358"/>
                  </a:lnTo>
                  <a:lnTo>
                    <a:pt x="108" y="358"/>
                  </a:lnTo>
                  <a:lnTo>
                    <a:pt x="107" y="355"/>
                  </a:lnTo>
                  <a:lnTo>
                    <a:pt x="107" y="354"/>
                  </a:lnTo>
                  <a:lnTo>
                    <a:pt x="107" y="352"/>
                  </a:lnTo>
                  <a:lnTo>
                    <a:pt x="106" y="351"/>
                  </a:lnTo>
                  <a:lnTo>
                    <a:pt x="106" y="350"/>
                  </a:lnTo>
                  <a:lnTo>
                    <a:pt x="106" y="349"/>
                  </a:lnTo>
                  <a:lnTo>
                    <a:pt x="105" y="348"/>
                  </a:lnTo>
                  <a:lnTo>
                    <a:pt x="105" y="347"/>
                  </a:lnTo>
                  <a:lnTo>
                    <a:pt x="105" y="345"/>
                  </a:lnTo>
                  <a:lnTo>
                    <a:pt x="106" y="345"/>
                  </a:lnTo>
                  <a:lnTo>
                    <a:pt x="105" y="345"/>
                  </a:lnTo>
                  <a:lnTo>
                    <a:pt x="106" y="345"/>
                  </a:lnTo>
                  <a:lnTo>
                    <a:pt x="105" y="344"/>
                  </a:lnTo>
                  <a:lnTo>
                    <a:pt x="105" y="345"/>
                  </a:lnTo>
                  <a:lnTo>
                    <a:pt x="105" y="343"/>
                  </a:lnTo>
                  <a:lnTo>
                    <a:pt x="103" y="343"/>
                  </a:lnTo>
                  <a:lnTo>
                    <a:pt x="103" y="342"/>
                  </a:lnTo>
                  <a:lnTo>
                    <a:pt x="103" y="341"/>
                  </a:lnTo>
                  <a:lnTo>
                    <a:pt x="102" y="341"/>
                  </a:lnTo>
                  <a:lnTo>
                    <a:pt x="102" y="340"/>
                  </a:lnTo>
                  <a:lnTo>
                    <a:pt x="102" y="338"/>
                  </a:lnTo>
                  <a:lnTo>
                    <a:pt x="101" y="338"/>
                  </a:lnTo>
                  <a:lnTo>
                    <a:pt x="101" y="337"/>
                  </a:lnTo>
                  <a:lnTo>
                    <a:pt x="101" y="336"/>
                  </a:lnTo>
                  <a:lnTo>
                    <a:pt x="102" y="336"/>
                  </a:lnTo>
                  <a:lnTo>
                    <a:pt x="101" y="336"/>
                  </a:lnTo>
                  <a:lnTo>
                    <a:pt x="101" y="335"/>
                  </a:lnTo>
                  <a:lnTo>
                    <a:pt x="100" y="335"/>
                  </a:lnTo>
                  <a:lnTo>
                    <a:pt x="100" y="334"/>
                  </a:lnTo>
                  <a:lnTo>
                    <a:pt x="100" y="333"/>
                  </a:lnTo>
                  <a:lnTo>
                    <a:pt x="100" y="331"/>
                  </a:lnTo>
                  <a:lnTo>
                    <a:pt x="100" y="333"/>
                  </a:lnTo>
                  <a:lnTo>
                    <a:pt x="100" y="331"/>
                  </a:lnTo>
                  <a:lnTo>
                    <a:pt x="99" y="331"/>
                  </a:lnTo>
                  <a:lnTo>
                    <a:pt x="99" y="330"/>
                  </a:lnTo>
                  <a:lnTo>
                    <a:pt x="98" y="330"/>
                  </a:lnTo>
                  <a:lnTo>
                    <a:pt x="99" y="330"/>
                  </a:lnTo>
                  <a:lnTo>
                    <a:pt x="98" y="329"/>
                  </a:lnTo>
                  <a:lnTo>
                    <a:pt x="98" y="328"/>
                  </a:lnTo>
                  <a:lnTo>
                    <a:pt x="96" y="329"/>
                  </a:lnTo>
                  <a:lnTo>
                    <a:pt x="96" y="328"/>
                  </a:lnTo>
                  <a:lnTo>
                    <a:pt x="95" y="328"/>
                  </a:lnTo>
                  <a:lnTo>
                    <a:pt x="95" y="327"/>
                  </a:lnTo>
                  <a:lnTo>
                    <a:pt x="95" y="328"/>
                  </a:lnTo>
                  <a:lnTo>
                    <a:pt x="95" y="327"/>
                  </a:lnTo>
                  <a:lnTo>
                    <a:pt x="96" y="327"/>
                  </a:lnTo>
                  <a:lnTo>
                    <a:pt x="98" y="327"/>
                  </a:lnTo>
                  <a:lnTo>
                    <a:pt x="98" y="326"/>
                  </a:lnTo>
                  <a:lnTo>
                    <a:pt x="96" y="326"/>
                  </a:lnTo>
                  <a:lnTo>
                    <a:pt x="96" y="327"/>
                  </a:lnTo>
                  <a:lnTo>
                    <a:pt x="95" y="327"/>
                  </a:lnTo>
                  <a:lnTo>
                    <a:pt x="95" y="326"/>
                  </a:lnTo>
                  <a:lnTo>
                    <a:pt x="94" y="326"/>
                  </a:lnTo>
                  <a:lnTo>
                    <a:pt x="94" y="324"/>
                  </a:lnTo>
                  <a:lnTo>
                    <a:pt x="93" y="323"/>
                  </a:lnTo>
                  <a:lnTo>
                    <a:pt x="93" y="322"/>
                  </a:lnTo>
                  <a:lnTo>
                    <a:pt x="92" y="319"/>
                  </a:lnTo>
                  <a:lnTo>
                    <a:pt x="91" y="319"/>
                  </a:lnTo>
                  <a:lnTo>
                    <a:pt x="91" y="317"/>
                  </a:lnTo>
                  <a:lnTo>
                    <a:pt x="92" y="317"/>
                  </a:lnTo>
                  <a:lnTo>
                    <a:pt x="93" y="317"/>
                  </a:lnTo>
                  <a:lnTo>
                    <a:pt x="93" y="319"/>
                  </a:lnTo>
                  <a:lnTo>
                    <a:pt x="93" y="317"/>
                  </a:lnTo>
                  <a:lnTo>
                    <a:pt x="92" y="317"/>
                  </a:lnTo>
                  <a:lnTo>
                    <a:pt x="91" y="317"/>
                  </a:lnTo>
                  <a:lnTo>
                    <a:pt x="91" y="316"/>
                  </a:lnTo>
                  <a:lnTo>
                    <a:pt x="92" y="316"/>
                  </a:lnTo>
                  <a:lnTo>
                    <a:pt x="91" y="316"/>
                  </a:lnTo>
                  <a:lnTo>
                    <a:pt x="89" y="316"/>
                  </a:lnTo>
                  <a:lnTo>
                    <a:pt x="89" y="315"/>
                  </a:lnTo>
                  <a:lnTo>
                    <a:pt x="89" y="314"/>
                  </a:lnTo>
                  <a:lnTo>
                    <a:pt x="91" y="314"/>
                  </a:lnTo>
                  <a:lnTo>
                    <a:pt x="89" y="314"/>
                  </a:lnTo>
                  <a:lnTo>
                    <a:pt x="88" y="314"/>
                  </a:lnTo>
                  <a:lnTo>
                    <a:pt x="88" y="313"/>
                  </a:lnTo>
                  <a:lnTo>
                    <a:pt x="88" y="312"/>
                  </a:lnTo>
                  <a:lnTo>
                    <a:pt x="87" y="310"/>
                  </a:lnTo>
                  <a:lnTo>
                    <a:pt x="86" y="309"/>
                  </a:lnTo>
                  <a:lnTo>
                    <a:pt x="86" y="308"/>
                  </a:lnTo>
                  <a:lnTo>
                    <a:pt x="85" y="308"/>
                  </a:lnTo>
                  <a:lnTo>
                    <a:pt x="85" y="307"/>
                  </a:lnTo>
                  <a:lnTo>
                    <a:pt x="85" y="306"/>
                  </a:lnTo>
                  <a:lnTo>
                    <a:pt x="85" y="307"/>
                  </a:lnTo>
                  <a:lnTo>
                    <a:pt x="85" y="306"/>
                  </a:lnTo>
                  <a:lnTo>
                    <a:pt x="85" y="305"/>
                  </a:lnTo>
                  <a:lnTo>
                    <a:pt x="84" y="305"/>
                  </a:lnTo>
                  <a:lnTo>
                    <a:pt x="84" y="303"/>
                  </a:lnTo>
                  <a:lnTo>
                    <a:pt x="84" y="302"/>
                  </a:lnTo>
                  <a:lnTo>
                    <a:pt x="82" y="302"/>
                  </a:lnTo>
                  <a:lnTo>
                    <a:pt x="82" y="301"/>
                  </a:lnTo>
                  <a:lnTo>
                    <a:pt x="82" y="300"/>
                  </a:lnTo>
                  <a:lnTo>
                    <a:pt x="84" y="300"/>
                  </a:lnTo>
                  <a:lnTo>
                    <a:pt x="82" y="300"/>
                  </a:lnTo>
                  <a:lnTo>
                    <a:pt x="82" y="299"/>
                  </a:lnTo>
                  <a:lnTo>
                    <a:pt x="82" y="298"/>
                  </a:lnTo>
                  <a:lnTo>
                    <a:pt x="81" y="298"/>
                  </a:lnTo>
                  <a:lnTo>
                    <a:pt x="81" y="296"/>
                  </a:lnTo>
                  <a:lnTo>
                    <a:pt x="81" y="295"/>
                  </a:lnTo>
                  <a:lnTo>
                    <a:pt x="81" y="294"/>
                  </a:lnTo>
                  <a:lnTo>
                    <a:pt x="81" y="293"/>
                  </a:lnTo>
                  <a:lnTo>
                    <a:pt x="80" y="293"/>
                  </a:lnTo>
                  <a:lnTo>
                    <a:pt x="81" y="292"/>
                  </a:lnTo>
                  <a:lnTo>
                    <a:pt x="80" y="292"/>
                  </a:lnTo>
                  <a:lnTo>
                    <a:pt x="81" y="292"/>
                  </a:lnTo>
                  <a:lnTo>
                    <a:pt x="81" y="291"/>
                  </a:lnTo>
                  <a:lnTo>
                    <a:pt x="80" y="291"/>
                  </a:lnTo>
                  <a:lnTo>
                    <a:pt x="80" y="289"/>
                  </a:lnTo>
                  <a:lnTo>
                    <a:pt x="80" y="288"/>
                  </a:lnTo>
                  <a:lnTo>
                    <a:pt x="79" y="288"/>
                  </a:lnTo>
                  <a:lnTo>
                    <a:pt x="80" y="288"/>
                  </a:lnTo>
                  <a:lnTo>
                    <a:pt x="79" y="287"/>
                  </a:lnTo>
                  <a:lnTo>
                    <a:pt x="79" y="286"/>
                  </a:lnTo>
                  <a:lnTo>
                    <a:pt x="79" y="285"/>
                  </a:lnTo>
                  <a:lnTo>
                    <a:pt x="78" y="284"/>
                  </a:lnTo>
                  <a:lnTo>
                    <a:pt x="79" y="284"/>
                  </a:lnTo>
                  <a:lnTo>
                    <a:pt x="78" y="284"/>
                  </a:lnTo>
                  <a:lnTo>
                    <a:pt x="78" y="282"/>
                  </a:lnTo>
                  <a:lnTo>
                    <a:pt x="78" y="281"/>
                  </a:lnTo>
                  <a:lnTo>
                    <a:pt x="78" y="280"/>
                  </a:lnTo>
                  <a:lnTo>
                    <a:pt x="77" y="280"/>
                  </a:lnTo>
                  <a:lnTo>
                    <a:pt x="77" y="279"/>
                  </a:lnTo>
                  <a:lnTo>
                    <a:pt x="75" y="278"/>
                  </a:lnTo>
                  <a:lnTo>
                    <a:pt x="77" y="277"/>
                  </a:lnTo>
                  <a:lnTo>
                    <a:pt x="75" y="277"/>
                  </a:lnTo>
                  <a:lnTo>
                    <a:pt x="77" y="275"/>
                  </a:lnTo>
                  <a:lnTo>
                    <a:pt x="75" y="275"/>
                  </a:lnTo>
                  <a:lnTo>
                    <a:pt x="75" y="277"/>
                  </a:lnTo>
                  <a:lnTo>
                    <a:pt x="75" y="275"/>
                  </a:lnTo>
                  <a:lnTo>
                    <a:pt x="74" y="273"/>
                  </a:lnTo>
                  <a:lnTo>
                    <a:pt x="74" y="272"/>
                  </a:lnTo>
                  <a:lnTo>
                    <a:pt x="74" y="273"/>
                  </a:lnTo>
                  <a:lnTo>
                    <a:pt x="75" y="273"/>
                  </a:lnTo>
                  <a:lnTo>
                    <a:pt x="77" y="273"/>
                  </a:lnTo>
                  <a:lnTo>
                    <a:pt x="75" y="273"/>
                  </a:lnTo>
                  <a:lnTo>
                    <a:pt x="75" y="274"/>
                  </a:lnTo>
                  <a:lnTo>
                    <a:pt x="77" y="274"/>
                  </a:lnTo>
                  <a:lnTo>
                    <a:pt x="77" y="273"/>
                  </a:lnTo>
                  <a:lnTo>
                    <a:pt x="77" y="272"/>
                  </a:lnTo>
                  <a:lnTo>
                    <a:pt x="75" y="272"/>
                  </a:lnTo>
                  <a:lnTo>
                    <a:pt x="74" y="272"/>
                  </a:lnTo>
                  <a:lnTo>
                    <a:pt x="74" y="271"/>
                  </a:lnTo>
                  <a:lnTo>
                    <a:pt x="73" y="271"/>
                  </a:lnTo>
                  <a:lnTo>
                    <a:pt x="73" y="270"/>
                  </a:lnTo>
                  <a:lnTo>
                    <a:pt x="73" y="268"/>
                  </a:lnTo>
                  <a:lnTo>
                    <a:pt x="74" y="268"/>
                  </a:lnTo>
                  <a:lnTo>
                    <a:pt x="74" y="270"/>
                  </a:lnTo>
                  <a:lnTo>
                    <a:pt x="75" y="270"/>
                  </a:lnTo>
                  <a:lnTo>
                    <a:pt x="74" y="270"/>
                  </a:lnTo>
                  <a:lnTo>
                    <a:pt x="74" y="268"/>
                  </a:lnTo>
                  <a:lnTo>
                    <a:pt x="73" y="268"/>
                  </a:lnTo>
                  <a:lnTo>
                    <a:pt x="73" y="267"/>
                  </a:lnTo>
                  <a:lnTo>
                    <a:pt x="73" y="266"/>
                  </a:lnTo>
                  <a:lnTo>
                    <a:pt x="72" y="266"/>
                  </a:lnTo>
                  <a:lnTo>
                    <a:pt x="72" y="265"/>
                  </a:lnTo>
                  <a:lnTo>
                    <a:pt x="72" y="264"/>
                  </a:lnTo>
                  <a:lnTo>
                    <a:pt x="73" y="264"/>
                  </a:lnTo>
                  <a:lnTo>
                    <a:pt x="74" y="265"/>
                  </a:lnTo>
                  <a:lnTo>
                    <a:pt x="74" y="264"/>
                  </a:lnTo>
                  <a:lnTo>
                    <a:pt x="74" y="263"/>
                  </a:lnTo>
                  <a:lnTo>
                    <a:pt x="73" y="263"/>
                  </a:lnTo>
                  <a:lnTo>
                    <a:pt x="73" y="261"/>
                  </a:lnTo>
                  <a:lnTo>
                    <a:pt x="74" y="261"/>
                  </a:lnTo>
                  <a:lnTo>
                    <a:pt x="73" y="261"/>
                  </a:lnTo>
                  <a:lnTo>
                    <a:pt x="74" y="261"/>
                  </a:lnTo>
                  <a:lnTo>
                    <a:pt x="74" y="260"/>
                  </a:lnTo>
                  <a:lnTo>
                    <a:pt x="74" y="261"/>
                  </a:lnTo>
                  <a:lnTo>
                    <a:pt x="73" y="260"/>
                  </a:lnTo>
                  <a:lnTo>
                    <a:pt x="73" y="259"/>
                  </a:lnTo>
                  <a:lnTo>
                    <a:pt x="73" y="258"/>
                  </a:lnTo>
                  <a:lnTo>
                    <a:pt x="73" y="259"/>
                  </a:lnTo>
                  <a:lnTo>
                    <a:pt x="73" y="260"/>
                  </a:lnTo>
                  <a:lnTo>
                    <a:pt x="72" y="261"/>
                  </a:lnTo>
                  <a:lnTo>
                    <a:pt x="72" y="260"/>
                  </a:lnTo>
                  <a:lnTo>
                    <a:pt x="72" y="261"/>
                  </a:lnTo>
                  <a:lnTo>
                    <a:pt x="72" y="263"/>
                  </a:lnTo>
                  <a:lnTo>
                    <a:pt x="71" y="263"/>
                  </a:lnTo>
                  <a:lnTo>
                    <a:pt x="71" y="261"/>
                  </a:lnTo>
                  <a:lnTo>
                    <a:pt x="71" y="260"/>
                  </a:lnTo>
                  <a:lnTo>
                    <a:pt x="72" y="260"/>
                  </a:lnTo>
                  <a:lnTo>
                    <a:pt x="71" y="260"/>
                  </a:lnTo>
                  <a:lnTo>
                    <a:pt x="71" y="259"/>
                  </a:lnTo>
                  <a:lnTo>
                    <a:pt x="71" y="258"/>
                  </a:lnTo>
                  <a:lnTo>
                    <a:pt x="71" y="259"/>
                  </a:lnTo>
                  <a:lnTo>
                    <a:pt x="71" y="258"/>
                  </a:lnTo>
                  <a:lnTo>
                    <a:pt x="71" y="257"/>
                  </a:lnTo>
                  <a:lnTo>
                    <a:pt x="71" y="258"/>
                  </a:lnTo>
                  <a:lnTo>
                    <a:pt x="71" y="257"/>
                  </a:lnTo>
                  <a:lnTo>
                    <a:pt x="71" y="256"/>
                  </a:lnTo>
                  <a:lnTo>
                    <a:pt x="72" y="256"/>
                  </a:lnTo>
                  <a:lnTo>
                    <a:pt x="72" y="257"/>
                  </a:lnTo>
                  <a:lnTo>
                    <a:pt x="73" y="257"/>
                  </a:lnTo>
                  <a:lnTo>
                    <a:pt x="73" y="258"/>
                  </a:lnTo>
                  <a:lnTo>
                    <a:pt x="74" y="258"/>
                  </a:lnTo>
                  <a:lnTo>
                    <a:pt x="74" y="257"/>
                  </a:lnTo>
                  <a:lnTo>
                    <a:pt x="73" y="257"/>
                  </a:lnTo>
                  <a:lnTo>
                    <a:pt x="73" y="256"/>
                  </a:lnTo>
                  <a:lnTo>
                    <a:pt x="72" y="256"/>
                  </a:lnTo>
                  <a:lnTo>
                    <a:pt x="71" y="256"/>
                  </a:lnTo>
                  <a:lnTo>
                    <a:pt x="70" y="254"/>
                  </a:lnTo>
                  <a:lnTo>
                    <a:pt x="70" y="253"/>
                  </a:lnTo>
                  <a:lnTo>
                    <a:pt x="71" y="252"/>
                  </a:lnTo>
                  <a:lnTo>
                    <a:pt x="70" y="252"/>
                  </a:lnTo>
                  <a:lnTo>
                    <a:pt x="70" y="253"/>
                  </a:lnTo>
                  <a:lnTo>
                    <a:pt x="70" y="252"/>
                  </a:lnTo>
                  <a:lnTo>
                    <a:pt x="68" y="252"/>
                  </a:lnTo>
                  <a:lnTo>
                    <a:pt x="68" y="251"/>
                  </a:lnTo>
                  <a:lnTo>
                    <a:pt x="68" y="250"/>
                  </a:lnTo>
                  <a:lnTo>
                    <a:pt x="68" y="249"/>
                  </a:lnTo>
                  <a:lnTo>
                    <a:pt x="67" y="247"/>
                  </a:lnTo>
                  <a:lnTo>
                    <a:pt x="67" y="246"/>
                  </a:lnTo>
                  <a:lnTo>
                    <a:pt x="67" y="245"/>
                  </a:lnTo>
                  <a:lnTo>
                    <a:pt x="68" y="245"/>
                  </a:lnTo>
                  <a:lnTo>
                    <a:pt x="68" y="244"/>
                  </a:lnTo>
                  <a:lnTo>
                    <a:pt x="68" y="243"/>
                  </a:lnTo>
                  <a:lnTo>
                    <a:pt x="68" y="242"/>
                  </a:lnTo>
                  <a:lnTo>
                    <a:pt x="68" y="240"/>
                  </a:lnTo>
                  <a:lnTo>
                    <a:pt x="68" y="239"/>
                  </a:lnTo>
                  <a:lnTo>
                    <a:pt x="68" y="238"/>
                  </a:lnTo>
                  <a:lnTo>
                    <a:pt x="70" y="238"/>
                  </a:lnTo>
                  <a:lnTo>
                    <a:pt x="70" y="237"/>
                  </a:lnTo>
                  <a:lnTo>
                    <a:pt x="70" y="236"/>
                  </a:lnTo>
                  <a:lnTo>
                    <a:pt x="70" y="235"/>
                  </a:lnTo>
                  <a:lnTo>
                    <a:pt x="70" y="233"/>
                  </a:lnTo>
                  <a:lnTo>
                    <a:pt x="70" y="232"/>
                  </a:lnTo>
                  <a:lnTo>
                    <a:pt x="68" y="232"/>
                  </a:lnTo>
                  <a:lnTo>
                    <a:pt x="70" y="231"/>
                  </a:lnTo>
                  <a:lnTo>
                    <a:pt x="68" y="231"/>
                  </a:lnTo>
                  <a:lnTo>
                    <a:pt x="68" y="232"/>
                  </a:lnTo>
                  <a:lnTo>
                    <a:pt x="68" y="231"/>
                  </a:lnTo>
                  <a:lnTo>
                    <a:pt x="68" y="230"/>
                  </a:lnTo>
                  <a:lnTo>
                    <a:pt x="67" y="229"/>
                  </a:lnTo>
                  <a:lnTo>
                    <a:pt x="68" y="229"/>
                  </a:lnTo>
                  <a:lnTo>
                    <a:pt x="67" y="228"/>
                  </a:lnTo>
                  <a:lnTo>
                    <a:pt x="66" y="228"/>
                  </a:lnTo>
                  <a:lnTo>
                    <a:pt x="66" y="226"/>
                  </a:lnTo>
                  <a:lnTo>
                    <a:pt x="66" y="228"/>
                  </a:lnTo>
                  <a:lnTo>
                    <a:pt x="65" y="228"/>
                  </a:lnTo>
                  <a:lnTo>
                    <a:pt x="66" y="226"/>
                  </a:lnTo>
                  <a:lnTo>
                    <a:pt x="66" y="225"/>
                  </a:lnTo>
                  <a:lnTo>
                    <a:pt x="65" y="225"/>
                  </a:lnTo>
                  <a:lnTo>
                    <a:pt x="64" y="224"/>
                  </a:lnTo>
                  <a:lnTo>
                    <a:pt x="65" y="224"/>
                  </a:lnTo>
                  <a:lnTo>
                    <a:pt x="65" y="223"/>
                  </a:lnTo>
                  <a:lnTo>
                    <a:pt x="64" y="224"/>
                  </a:lnTo>
                  <a:lnTo>
                    <a:pt x="64" y="223"/>
                  </a:lnTo>
                  <a:lnTo>
                    <a:pt x="65" y="223"/>
                  </a:lnTo>
                  <a:lnTo>
                    <a:pt x="66" y="222"/>
                  </a:lnTo>
                  <a:lnTo>
                    <a:pt x="65" y="222"/>
                  </a:lnTo>
                  <a:lnTo>
                    <a:pt x="64" y="223"/>
                  </a:lnTo>
                  <a:lnTo>
                    <a:pt x="64" y="222"/>
                  </a:lnTo>
                  <a:lnTo>
                    <a:pt x="65" y="222"/>
                  </a:lnTo>
                  <a:lnTo>
                    <a:pt x="65" y="221"/>
                  </a:lnTo>
                  <a:lnTo>
                    <a:pt x="66" y="221"/>
                  </a:lnTo>
                  <a:lnTo>
                    <a:pt x="66" y="219"/>
                  </a:lnTo>
                  <a:lnTo>
                    <a:pt x="67" y="219"/>
                  </a:lnTo>
                  <a:lnTo>
                    <a:pt x="68" y="218"/>
                  </a:lnTo>
                  <a:lnTo>
                    <a:pt x="70" y="218"/>
                  </a:lnTo>
                  <a:lnTo>
                    <a:pt x="71" y="217"/>
                  </a:lnTo>
                  <a:lnTo>
                    <a:pt x="70" y="217"/>
                  </a:lnTo>
                  <a:lnTo>
                    <a:pt x="70" y="218"/>
                  </a:lnTo>
                  <a:lnTo>
                    <a:pt x="68" y="218"/>
                  </a:lnTo>
                  <a:lnTo>
                    <a:pt x="67" y="218"/>
                  </a:lnTo>
                  <a:lnTo>
                    <a:pt x="66" y="218"/>
                  </a:lnTo>
                  <a:lnTo>
                    <a:pt x="65" y="218"/>
                  </a:lnTo>
                  <a:lnTo>
                    <a:pt x="64" y="218"/>
                  </a:lnTo>
                  <a:lnTo>
                    <a:pt x="63" y="218"/>
                  </a:lnTo>
                  <a:lnTo>
                    <a:pt x="63" y="217"/>
                  </a:lnTo>
                  <a:lnTo>
                    <a:pt x="63" y="216"/>
                  </a:lnTo>
                  <a:lnTo>
                    <a:pt x="64" y="215"/>
                  </a:lnTo>
                  <a:lnTo>
                    <a:pt x="65" y="215"/>
                  </a:lnTo>
                  <a:lnTo>
                    <a:pt x="65" y="214"/>
                  </a:lnTo>
                  <a:lnTo>
                    <a:pt x="64" y="214"/>
                  </a:lnTo>
                  <a:lnTo>
                    <a:pt x="63" y="215"/>
                  </a:lnTo>
                  <a:lnTo>
                    <a:pt x="62" y="214"/>
                  </a:lnTo>
                  <a:lnTo>
                    <a:pt x="62" y="212"/>
                  </a:lnTo>
                  <a:lnTo>
                    <a:pt x="62" y="211"/>
                  </a:lnTo>
                  <a:lnTo>
                    <a:pt x="63" y="210"/>
                  </a:lnTo>
                  <a:lnTo>
                    <a:pt x="64" y="210"/>
                  </a:lnTo>
                  <a:lnTo>
                    <a:pt x="65" y="210"/>
                  </a:lnTo>
                  <a:lnTo>
                    <a:pt x="65" y="211"/>
                  </a:lnTo>
                  <a:lnTo>
                    <a:pt x="65" y="210"/>
                  </a:lnTo>
                  <a:lnTo>
                    <a:pt x="66" y="210"/>
                  </a:lnTo>
                  <a:lnTo>
                    <a:pt x="67" y="210"/>
                  </a:lnTo>
                  <a:lnTo>
                    <a:pt x="67" y="209"/>
                  </a:lnTo>
                  <a:lnTo>
                    <a:pt x="66" y="209"/>
                  </a:lnTo>
                  <a:lnTo>
                    <a:pt x="65" y="209"/>
                  </a:lnTo>
                  <a:lnTo>
                    <a:pt x="65" y="210"/>
                  </a:lnTo>
                  <a:lnTo>
                    <a:pt x="64" y="209"/>
                  </a:lnTo>
                  <a:lnTo>
                    <a:pt x="63" y="209"/>
                  </a:lnTo>
                  <a:lnTo>
                    <a:pt x="62" y="209"/>
                  </a:lnTo>
                  <a:lnTo>
                    <a:pt x="62" y="210"/>
                  </a:lnTo>
                  <a:lnTo>
                    <a:pt x="60" y="210"/>
                  </a:lnTo>
                  <a:lnTo>
                    <a:pt x="60" y="209"/>
                  </a:lnTo>
                  <a:lnTo>
                    <a:pt x="60" y="210"/>
                  </a:lnTo>
                  <a:lnTo>
                    <a:pt x="60" y="209"/>
                  </a:lnTo>
                  <a:lnTo>
                    <a:pt x="59" y="209"/>
                  </a:lnTo>
                  <a:lnTo>
                    <a:pt x="59" y="208"/>
                  </a:lnTo>
                  <a:lnTo>
                    <a:pt x="60" y="208"/>
                  </a:lnTo>
                  <a:lnTo>
                    <a:pt x="59" y="208"/>
                  </a:lnTo>
                  <a:lnTo>
                    <a:pt x="59" y="209"/>
                  </a:lnTo>
                  <a:lnTo>
                    <a:pt x="58" y="209"/>
                  </a:lnTo>
                  <a:lnTo>
                    <a:pt x="57" y="209"/>
                  </a:lnTo>
                  <a:lnTo>
                    <a:pt x="58" y="209"/>
                  </a:lnTo>
                  <a:lnTo>
                    <a:pt x="58" y="210"/>
                  </a:lnTo>
                  <a:lnTo>
                    <a:pt x="59" y="210"/>
                  </a:lnTo>
                  <a:lnTo>
                    <a:pt x="59" y="212"/>
                  </a:lnTo>
                  <a:lnTo>
                    <a:pt x="58" y="214"/>
                  </a:lnTo>
                  <a:lnTo>
                    <a:pt x="57" y="214"/>
                  </a:lnTo>
                  <a:lnTo>
                    <a:pt x="56" y="214"/>
                  </a:lnTo>
                  <a:lnTo>
                    <a:pt x="57" y="214"/>
                  </a:lnTo>
                  <a:lnTo>
                    <a:pt x="56" y="214"/>
                  </a:lnTo>
                  <a:lnTo>
                    <a:pt x="57" y="214"/>
                  </a:lnTo>
                  <a:lnTo>
                    <a:pt x="57" y="215"/>
                  </a:lnTo>
                  <a:lnTo>
                    <a:pt x="56" y="215"/>
                  </a:lnTo>
                  <a:lnTo>
                    <a:pt x="56" y="214"/>
                  </a:lnTo>
                  <a:lnTo>
                    <a:pt x="56" y="215"/>
                  </a:lnTo>
                  <a:lnTo>
                    <a:pt x="57" y="215"/>
                  </a:lnTo>
                  <a:lnTo>
                    <a:pt x="57" y="216"/>
                  </a:lnTo>
                  <a:lnTo>
                    <a:pt x="58" y="216"/>
                  </a:lnTo>
                  <a:lnTo>
                    <a:pt x="57" y="216"/>
                  </a:lnTo>
                  <a:lnTo>
                    <a:pt x="57" y="215"/>
                  </a:lnTo>
                  <a:lnTo>
                    <a:pt x="56" y="215"/>
                  </a:lnTo>
                  <a:lnTo>
                    <a:pt x="56" y="216"/>
                  </a:lnTo>
                  <a:lnTo>
                    <a:pt x="57" y="216"/>
                  </a:lnTo>
                  <a:lnTo>
                    <a:pt x="56" y="216"/>
                  </a:lnTo>
                  <a:lnTo>
                    <a:pt x="56" y="217"/>
                  </a:lnTo>
                  <a:lnTo>
                    <a:pt x="57" y="217"/>
                  </a:lnTo>
                  <a:lnTo>
                    <a:pt x="58" y="217"/>
                  </a:lnTo>
                  <a:lnTo>
                    <a:pt x="58" y="218"/>
                  </a:lnTo>
                  <a:lnTo>
                    <a:pt x="59" y="218"/>
                  </a:lnTo>
                  <a:lnTo>
                    <a:pt x="59" y="219"/>
                  </a:lnTo>
                  <a:lnTo>
                    <a:pt x="59" y="222"/>
                  </a:lnTo>
                  <a:lnTo>
                    <a:pt x="58" y="223"/>
                  </a:lnTo>
                  <a:lnTo>
                    <a:pt x="58" y="224"/>
                  </a:lnTo>
                  <a:lnTo>
                    <a:pt x="58" y="225"/>
                  </a:lnTo>
                  <a:lnTo>
                    <a:pt x="58" y="226"/>
                  </a:lnTo>
                  <a:lnTo>
                    <a:pt x="57" y="226"/>
                  </a:lnTo>
                  <a:lnTo>
                    <a:pt x="57" y="228"/>
                  </a:lnTo>
                  <a:lnTo>
                    <a:pt x="56" y="228"/>
                  </a:lnTo>
                  <a:lnTo>
                    <a:pt x="53" y="229"/>
                  </a:lnTo>
                  <a:lnTo>
                    <a:pt x="52" y="229"/>
                  </a:lnTo>
                  <a:lnTo>
                    <a:pt x="51" y="230"/>
                  </a:lnTo>
                  <a:lnTo>
                    <a:pt x="50" y="230"/>
                  </a:lnTo>
                  <a:lnTo>
                    <a:pt x="50" y="231"/>
                  </a:lnTo>
                  <a:lnTo>
                    <a:pt x="49" y="231"/>
                  </a:lnTo>
                  <a:lnTo>
                    <a:pt x="48" y="231"/>
                  </a:lnTo>
                  <a:lnTo>
                    <a:pt x="45" y="233"/>
                  </a:lnTo>
                  <a:lnTo>
                    <a:pt x="44" y="233"/>
                  </a:lnTo>
                  <a:lnTo>
                    <a:pt x="43" y="233"/>
                  </a:lnTo>
                  <a:lnTo>
                    <a:pt x="42" y="233"/>
                  </a:lnTo>
                  <a:lnTo>
                    <a:pt x="41" y="233"/>
                  </a:lnTo>
                  <a:lnTo>
                    <a:pt x="39" y="233"/>
                  </a:lnTo>
                  <a:lnTo>
                    <a:pt x="37" y="232"/>
                  </a:lnTo>
                  <a:lnTo>
                    <a:pt x="36" y="232"/>
                  </a:lnTo>
                  <a:lnTo>
                    <a:pt x="36" y="231"/>
                  </a:lnTo>
                  <a:lnTo>
                    <a:pt x="35" y="231"/>
                  </a:lnTo>
                  <a:lnTo>
                    <a:pt x="34" y="230"/>
                  </a:lnTo>
                  <a:lnTo>
                    <a:pt x="32" y="230"/>
                  </a:lnTo>
                  <a:lnTo>
                    <a:pt x="31" y="228"/>
                  </a:lnTo>
                  <a:lnTo>
                    <a:pt x="30" y="226"/>
                  </a:lnTo>
                  <a:lnTo>
                    <a:pt x="29" y="225"/>
                  </a:lnTo>
                  <a:lnTo>
                    <a:pt x="28" y="225"/>
                  </a:lnTo>
                  <a:lnTo>
                    <a:pt x="28" y="224"/>
                  </a:lnTo>
                  <a:lnTo>
                    <a:pt x="27" y="223"/>
                  </a:lnTo>
                  <a:lnTo>
                    <a:pt x="25" y="222"/>
                  </a:lnTo>
                  <a:lnTo>
                    <a:pt x="23" y="219"/>
                  </a:lnTo>
                  <a:lnTo>
                    <a:pt x="22" y="219"/>
                  </a:lnTo>
                  <a:lnTo>
                    <a:pt x="22" y="218"/>
                  </a:lnTo>
                  <a:lnTo>
                    <a:pt x="21" y="218"/>
                  </a:lnTo>
                  <a:lnTo>
                    <a:pt x="21" y="217"/>
                  </a:lnTo>
                  <a:lnTo>
                    <a:pt x="20" y="217"/>
                  </a:lnTo>
                  <a:lnTo>
                    <a:pt x="20" y="216"/>
                  </a:lnTo>
                  <a:lnTo>
                    <a:pt x="18" y="216"/>
                  </a:lnTo>
                  <a:lnTo>
                    <a:pt x="17" y="215"/>
                  </a:lnTo>
                  <a:lnTo>
                    <a:pt x="17" y="214"/>
                  </a:lnTo>
                  <a:lnTo>
                    <a:pt x="16" y="214"/>
                  </a:lnTo>
                  <a:lnTo>
                    <a:pt x="16" y="212"/>
                  </a:lnTo>
                  <a:lnTo>
                    <a:pt x="15" y="212"/>
                  </a:lnTo>
                  <a:lnTo>
                    <a:pt x="14" y="211"/>
                  </a:lnTo>
                  <a:lnTo>
                    <a:pt x="14" y="210"/>
                  </a:lnTo>
                  <a:lnTo>
                    <a:pt x="13" y="209"/>
                  </a:lnTo>
                  <a:lnTo>
                    <a:pt x="13" y="208"/>
                  </a:lnTo>
                  <a:lnTo>
                    <a:pt x="13" y="207"/>
                  </a:lnTo>
                  <a:lnTo>
                    <a:pt x="14" y="207"/>
                  </a:lnTo>
                  <a:lnTo>
                    <a:pt x="14" y="205"/>
                  </a:lnTo>
                  <a:lnTo>
                    <a:pt x="14" y="207"/>
                  </a:lnTo>
                  <a:lnTo>
                    <a:pt x="15" y="207"/>
                  </a:lnTo>
                  <a:lnTo>
                    <a:pt x="16" y="207"/>
                  </a:lnTo>
                  <a:lnTo>
                    <a:pt x="16" y="208"/>
                  </a:lnTo>
                  <a:lnTo>
                    <a:pt x="16" y="209"/>
                  </a:lnTo>
                  <a:lnTo>
                    <a:pt x="17" y="209"/>
                  </a:lnTo>
                  <a:lnTo>
                    <a:pt x="18" y="209"/>
                  </a:lnTo>
                  <a:lnTo>
                    <a:pt x="18" y="208"/>
                  </a:lnTo>
                  <a:lnTo>
                    <a:pt x="20" y="208"/>
                  </a:lnTo>
                  <a:lnTo>
                    <a:pt x="21" y="208"/>
                  </a:lnTo>
                  <a:lnTo>
                    <a:pt x="21" y="207"/>
                  </a:lnTo>
                  <a:lnTo>
                    <a:pt x="21" y="208"/>
                  </a:lnTo>
                  <a:lnTo>
                    <a:pt x="22" y="208"/>
                  </a:lnTo>
                  <a:lnTo>
                    <a:pt x="22" y="207"/>
                  </a:lnTo>
                  <a:lnTo>
                    <a:pt x="23" y="207"/>
                  </a:lnTo>
                  <a:lnTo>
                    <a:pt x="23" y="205"/>
                  </a:lnTo>
                  <a:lnTo>
                    <a:pt x="24" y="207"/>
                  </a:lnTo>
                  <a:lnTo>
                    <a:pt x="25" y="207"/>
                  </a:lnTo>
                  <a:lnTo>
                    <a:pt x="25" y="205"/>
                  </a:lnTo>
                  <a:lnTo>
                    <a:pt x="27" y="205"/>
                  </a:lnTo>
                  <a:lnTo>
                    <a:pt x="27" y="204"/>
                  </a:lnTo>
                  <a:lnTo>
                    <a:pt x="28" y="204"/>
                  </a:lnTo>
                  <a:lnTo>
                    <a:pt x="29" y="204"/>
                  </a:lnTo>
                  <a:lnTo>
                    <a:pt x="30" y="203"/>
                  </a:lnTo>
                  <a:lnTo>
                    <a:pt x="30" y="202"/>
                  </a:lnTo>
                  <a:lnTo>
                    <a:pt x="30" y="201"/>
                  </a:lnTo>
                  <a:lnTo>
                    <a:pt x="31" y="200"/>
                  </a:lnTo>
                  <a:lnTo>
                    <a:pt x="31" y="198"/>
                  </a:lnTo>
                  <a:lnTo>
                    <a:pt x="32" y="198"/>
                  </a:lnTo>
                  <a:lnTo>
                    <a:pt x="32" y="197"/>
                  </a:lnTo>
                  <a:lnTo>
                    <a:pt x="32" y="196"/>
                  </a:lnTo>
                  <a:lnTo>
                    <a:pt x="31" y="196"/>
                  </a:lnTo>
                  <a:lnTo>
                    <a:pt x="31" y="197"/>
                  </a:lnTo>
                  <a:lnTo>
                    <a:pt x="31" y="198"/>
                  </a:lnTo>
                  <a:lnTo>
                    <a:pt x="30" y="198"/>
                  </a:lnTo>
                  <a:lnTo>
                    <a:pt x="29" y="198"/>
                  </a:lnTo>
                  <a:lnTo>
                    <a:pt x="29" y="197"/>
                  </a:lnTo>
                  <a:lnTo>
                    <a:pt x="29" y="198"/>
                  </a:lnTo>
                  <a:lnTo>
                    <a:pt x="28" y="198"/>
                  </a:lnTo>
                  <a:lnTo>
                    <a:pt x="28" y="197"/>
                  </a:lnTo>
                  <a:lnTo>
                    <a:pt x="28" y="198"/>
                  </a:lnTo>
                  <a:lnTo>
                    <a:pt x="27" y="198"/>
                  </a:lnTo>
                  <a:lnTo>
                    <a:pt x="25" y="200"/>
                  </a:lnTo>
                  <a:lnTo>
                    <a:pt x="24" y="200"/>
                  </a:lnTo>
                  <a:lnTo>
                    <a:pt x="23" y="200"/>
                  </a:lnTo>
                  <a:lnTo>
                    <a:pt x="23" y="201"/>
                  </a:lnTo>
                  <a:lnTo>
                    <a:pt x="23" y="202"/>
                  </a:lnTo>
                  <a:lnTo>
                    <a:pt x="22" y="202"/>
                  </a:lnTo>
                  <a:lnTo>
                    <a:pt x="21" y="202"/>
                  </a:lnTo>
                  <a:lnTo>
                    <a:pt x="21" y="201"/>
                  </a:lnTo>
                  <a:lnTo>
                    <a:pt x="20" y="201"/>
                  </a:lnTo>
                  <a:lnTo>
                    <a:pt x="18" y="201"/>
                  </a:lnTo>
                  <a:lnTo>
                    <a:pt x="17" y="201"/>
                  </a:lnTo>
                  <a:lnTo>
                    <a:pt x="16" y="200"/>
                  </a:lnTo>
                  <a:lnTo>
                    <a:pt x="15" y="200"/>
                  </a:lnTo>
                  <a:lnTo>
                    <a:pt x="14" y="200"/>
                  </a:lnTo>
                  <a:lnTo>
                    <a:pt x="13" y="198"/>
                  </a:lnTo>
                  <a:lnTo>
                    <a:pt x="10" y="197"/>
                  </a:lnTo>
                  <a:lnTo>
                    <a:pt x="8" y="196"/>
                  </a:lnTo>
                  <a:lnTo>
                    <a:pt x="7" y="195"/>
                  </a:lnTo>
                  <a:lnTo>
                    <a:pt x="7" y="194"/>
                  </a:lnTo>
                  <a:lnTo>
                    <a:pt x="6" y="194"/>
                  </a:lnTo>
                  <a:lnTo>
                    <a:pt x="6" y="193"/>
                  </a:lnTo>
                  <a:lnTo>
                    <a:pt x="7" y="193"/>
                  </a:lnTo>
                  <a:lnTo>
                    <a:pt x="6" y="193"/>
                  </a:lnTo>
                  <a:lnTo>
                    <a:pt x="6" y="191"/>
                  </a:lnTo>
                  <a:lnTo>
                    <a:pt x="4" y="191"/>
                  </a:lnTo>
                  <a:lnTo>
                    <a:pt x="6" y="191"/>
                  </a:lnTo>
                  <a:lnTo>
                    <a:pt x="4" y="191"/>
                  </a:lnTo>
                  <a:lnTo>
                    <a:pt x="4" y="190"/>
                  </a:lnTo>
                  <a:lnTo>
                    <a:pt x="3" y="190"/>
                  </a:lnTo>
                  <a:lnTo>
                    <a:pt x="4" y="189"/>
                  </a:lnTo>
                  <a:lnTo>
                    <a:pt x="3" y="189"/>
                  </a:lnTo>
                  <a:lnTo>
                    <a:pt x="3" y="190"/>
                  </a:lnTo>
                  <a:lnTo>
                    <a:pt x="3" y="189"/>
                  </a:lnTo>
                  <a:lnTo>
                    <a:pt x="3" y="188"/>
                  </a:lnTo>
                  <a:lnTo>
                    <a:pt x="4" y="188"/>
                  </a:lnTo>
                  <a:lnTo>
                    <a:pt x="3" y="188"/>
                  </a:lnTo>
                  <a:lnTo>
                    <a:pt x="3" y="187"/>
                  </a:lnTo>
                  <a:lnTo>
                    <a:pt x="4" y="187"/>
                  </a:lnTo>
                  <a:lnTo>
                    <a:pt x="6" y="186"/>
                  </a:lnTo>
                  <a:lnTo>
                    <a:pt x="6" y="184"/>
                  </a:lnTo>
                  <a:lnTo>
                    <a:pt x="7" y="184"/>
                  </a:lnTo>
                  <a:lnTo>
                    <a:pt x="8" y="184"/>
                  </a:lnTo>
                  <a:lnTo>
                    <a:pt x="8" y="183"/>
                  </a:lnTo>
                  <a:lnTo>
                    <a:pt x="7" y="184"/>
                  </a:lnTo>
                  <a:lnTo>
                    <a:pt x="6" y="184"/>
                  </a:lnTo>
                  <a:lnTo>
                    <a:pt x="6" y="186"/>
                  </a:lnTo>
                  <a:lnTo>
                    <a:pt x="4" y="186"/>
                  </a:lnTo>
                  <a:lnTo>
                    <a:pt x="3" y="186"/>
                  </a:lnTo>
                  <a:lnTo>
                    <a:pt x="3" y="187"/>
                  </a:lnTo>
                  <a:lnTo>
                    <a:pt x="2" y="188"/>
                  </a:lnTo>
                  <a:lnTo>
                    <a:pt x="1" y="188"/>
                  </a:lnTo>
                  <a:lnTo>
                    <a:pt x="0" y="188"/>
                  </a:lnTo>
                  <a:lnTo>
                    <a:pt x="0" y="187"/>
                  </a:lnTo>
                  <a:lnTo>
                    <a:pt x="1" y="188"/>
                  </a:lnTo>
                  <a:lnTo>
                    <a:pt x="1" y="187"/>
                  </a:lnTo>
                  <a:lnTo>
                    <a:pt x="0" y="187"/>
                  </a:lnTo>
                  <a:lnTo>
                    <a:pt x="0" y="186"/>
                  </a:lnTo>
                  <a:lnTo>
                    <a:pt x="0" y="184"/>
                  </a:lnTo>
                  <a:lnTo>
                    <a:pt x="0" y="183"/>
                  </a:lnTo>
                  <a:lnTo>
                    <a:pt x="1" y="183"/>
                  </a:lnTo>
                  <a:lnTo>
                    <a:pt x="0" y="183"/>
                  </a:lnTo>
                  <a:lnTo>
                    <a:pt x="1" y="183"/>
                  </a:lnTo>
                  <a:lnTo>
                    <a:pt x="1" y="182"/>
                  </a:lnTo>
                  <a:lnTo>
                    <a:pt x="2" y="182"/>
                  </a:lnTo>
                  <a:lnTo>
                    <a:pt x="2" y="183"/>
                  </a:lnTo>
                  <a:lnTo>
                    <a:pt x="2" y="182"/>
                  </a:lnTo>
                  <a:lnTo>
                    <a:pt x="4" y="182"/>
                  </a:lnTo>
                  <a:lnTo>
                    <a:pt x="6" y="182"/>
                  </a:lnTo>
                  <a:lnTo>
                    <a:pt x="7" y="182"/>
                  </a:lnTo>
                  <a:lnTo>
                    <a:pt x="7" y="180"/>
                  </a:lnTo>
                  <a:lnTo>
                    <a:pt x="7" y="179"/>
                  </a:lnTo>
                  <a:lnTo>
                    <a:pt x="6" y="177"/>
                  </a:lnTo>
                  <a:lnTo>
                    <a:pt x="7" y="176"/>
                  </a:lnTo>
                  <a:lnTo>
                    <a:pt x="7" y="177"/>
                  </a:lnTo>
                  <a:lnTo>
                    <a:pt x="8" y="177"/>
                  </a:lnTo>
                  <a:lnTo>
                    <a:pt x="8" y="179"/>
                  </a:lnTo>
                  <a:lnTo>
                    <a:pt x="8" y="177"/>
                  </a:lnTo>
                  <a:lnTo>
                    <a:pt x="8" y="176"/>
                  </a:lnTo>
                  <a:lnTo>
                    <a:pt x="9" y="176"/>
                  </a:lnTo>
                  <a:lnTo>
                    <a:pt x="9" y="177"/>
                  </a:lnTo>
                  <a:lnTo>
                    <a:pt x="10" y="177"/>
                  </a:lnTo>
                  <a:lnTo>
                    <a:pt x="11" y="177"/>
                  </a:lnTo>
                  <a:lnTo>
                    <a:pt x="13" y="177"/>
                  </a:lnTo>
                  <a:lnTo>
                    <a:pt x="14" y="177"/>
                  </a:lnTo>
                  <a:lnTo>
                    <a:pt x="17" y="177"/>
                  </a:lnTo>
                  <a:lnTo>
                    <a:pt x="18" y="177"/>
                  </a:lnTo>
                  <a:lnTo>
                    <a:pt x="20" y="179"/>
                  </a:lnTo>
                  <a:lnTo>
                    <a:pt x="21" y="180"/>
                  </a:lnTo>
                  <a:lnTo>
                    <a:pt x="23" y="179"/>
                  </a:lnTo>
                  <a:lnTo>
                    <a:pt x="24" y="179"/>
                  </a:lnTo>
                  <a:lnTo>
                    <a:pt x="24" y="177"/>
                  </a:lnTo>
                  <a:lnTo>
                    <a:pt x="25" y="177"/>
                  </a:lnTo>
                  <a:lnTo>
                    <a:pt x="27" y="176"/>
                  </a:lnTo>
                  <a:lnTo>
                    <a:pt x="28" y="176"/>
                  </a:lnTo>
                  <a:lnTo>
                    <a:pt x="29" y="175"/>
                  </a:lnTo>
                  <a:lnTo>
                    <a:pt x="30" y="175"/>
                  </a:lnTo>
                  <a:lnTo>
                    <a:pt x="31" y="175"/>
                  </a:lnTo>
                  <a:lnTo>
                    <a:pt x="31" y="176"/>
                  </a:lnTo>
                  <a:lnTo>
                    <a:pt x="31" y="177"/>
                  </a:lnTo>
                  <a:lnTo>
                    <a:pt x="32" y="177"/>
                  </a:lnTo>
                  <a:lnTo>
                    <a:pt x="34" y="179"/>
                  </a:lnTo>
                  <a:lnTo>
                    <a:pt x="35" y="177"/>
                  </a:lnTo>
                  <a:lnTo>
                    <a:pt x="35" y="176"/>
                  </a:lnTo>
                  <a:lnTo>
                    <a:pt x="36" y="176"/>
                  </a:lnTo>
                  <a:lnTo>
                    <a:pt x="37" y="176"/>
                  </a:lnTo>
                  <a:lnTo>
                    <a:pt x="37" y="175"/>
                  </a:lnTo>
                  <a:lnTo>
                    <a:pt x="38" y="175"/>
                  </a:lnTo>
                  <a:lnTo>
                    <a:pt x="37" y="175"/>
                  </a:lnTo>
                  <a:lnTo>
                    <a:pt x="36" y="174"/>
                  </a:lnTo>
                  <a:lnTo>
                    <a:pt x="36" y="173"/>
                  </a:lnTo>
                  <a:lnTo>
                    <a:pt x="36" y="172"/>
                  </a:lnTo>
                  <a:lnTo>
                    <a:pt x="37" y="172"/>
                  </a:lnTo>
                  <a:lnTo>
                    <a:pt x="37" y="170"/>
                  </a:lnTo>
                  <a:lnTo>
                    <a:pt x="36" y="169"/>
                  </a:lnTo>
                  <a:lnTo>
                    <a:pt x="35" y="168"/>
                  </a:lnTo>
                  <a:lnTo>
                    <a:pt x="35" y="167"/>
                  </a:lnTo>
                  <a:lnTo>
                    <a:pt x="35" y="166"/>
                  </a:lnTo>
                  <a:lnTo>
                    <a:pt x="34" y="163"/>
                  </a:lnTo>
                  <a:lnTo>
                    <a:pt x="32" y="163"/>
                  </a:lnTo>
                  <a:lnTo>
                    <a:pt x="32" y="162"/>
                  </a:lnTo>
                  <a:lnTo>
                    <a:pt x="31" y="162"/>
                  </a:lnTo>
                  <a:lnTo>
                    <a:pt x="31" y="161"/>
                  </a:lnTo>
                  <a:lnTo>
                    <a:pt x="30" y="160"/>
                  </a:lnTo>
                  <a:lnTo>
                    <a:pt x="30" y="159"/>
                  </a:lnTo>
                  <a:lnTo>
                    <a:pt x="30" y="158"/>
                  </a:lnTo>
                  <a:lnTo>
                    <a:pt x="30" y="156"/>
                  </a:lnTo>
                  <a:lnTo>
                    <a:pt x="29" y="155"/>
                  </a:lnTo>
                  <a:lnTo>
                    <a:pt x="28" y="155"/>
                  </a:lnTo>
                  <a:lnTo>
                    <a:pt x="27" y="155"/>
                  </a:lnTo>
                  <a:lnTo>
                    <a:pt x="25" y="155"/>
                  </a:lnTo>
                  <a:lnTo>
                    <a:pt x="24" y="155"/>
                  </a:lnTo>
                  <a:lnTo>
                    <a:pt x="23" y="154"/>
                  </a:lnTo>
                  <a:lnTo>
                    <a:pt x="23" y="153"/>
                  </a:lnTo>
                  <a:lnTo>
                    <a:pt x="22" y="153"/>
                  </a:lnTo>
                  <a:lnTo>
                    <a:pt x="22" y="152"/>
                  </a:lnTo>
                  <a:lnTo>
                    <a:pt x="21" y="152"/>
                  </a:lnTo>
                  <a:lnTo>
                    <a:pt x="21" y="151"/>
                  </a:lnTo>
                  <a:lnTo>
                    <a:pt x="21" y="149"/>
                  </a:lnTo>
                  <a:lnTo>
                    <a:pt x="21" y="148"/>
                  </a:lnTo>
                  <a:lnTo>
                    <a:pt x="21" y="147"/>
                  </a:lnTo>
                  <a:lnTo>
                    <a:pt x="21" y="146"/>
                  </a:lnTo>
                  <a:lnTo>
                    <a:pt x="21" y="145"/>
                  </a:lnTo>
                  <a:lnTo>
                    <a:pt x="21" y="144"/>
                  </a:lnTo>
                  <a:lnTo>
                    <a:pt x="21" y="142"/>
                  </a:lnTo>
                  <a:lnTo>
                    <a:pt x="21" y="141"/>
                  </a:lnTo>
                  <a:lnTo>
                    <a:pt x="20" y="141"/>
                  </a:lnTo>
                  <a:lnTo>
                    <a:pt x="16" y="141"/>
                  </a:lnTo>
                  <a:lnTo>
                    <a:pt x="15" y="141"/>
                  </a:lnTo>
                  <a:lnTo>
                    <a:pt x="14" y="140"/>
                  </a:lnTo>
                  <a:lnTo>
                    <a:pt x="14" y="139"/>
                  </a:lnTo>
                  <a:lnTo>
                    <a:pt x="11" y="139"/>
                  </a:lnTo>
                  <a:lnTo>
                    <a:pt x="10" y="138"/>
                  </a:lnTo>
                  <a:lnTo>
                    <a:pt x="10" y="135"/>
                  </a:lnTo>
                  <a:lnTo>
                    <a:pt x="10" y="133"/>
                  </a:lnTo>
                  <a:lnTo>
                    <a:pt x="10" y="132"/>
                  </a:lnTo>
                  <a:lnTo>
                    <a:pt x="11" y="131"/>
                  </a:lnTo>
                  <a:lnTo>
                    <a:pt x="13" y="130"/>
                  </a:lnTo>
                  <a:lnTo>
                    <a:pt x="14" y="127"/>
                  </a:lnTo>
                  <a:lnTo>
                    <a:pt x="15" y="126"/>
                  </a:lnTo>
                  <a:lnTo>
                    <a:pt x="16" y="125"/>
                  </a:lnTo>
                  <a:lnTo>
                    <a:pt x="16" y="121"/>
                  </a:lnTo>
                  <a:lnTo>
                    <a:pt x="17" y="121"/>
                  </a:lnTo>
                  <a:lnTo>
                    <a:pt x="17" y="120"/>
                  </a:lnTo>
                  <a:lnTo>
                    <a:pt x="18" y="119"/>
                  </a:lnTo>
                  <a:lnTo>
                    <a:pt x="20" y="118"/>
                  </a:lnTo>
                  <a:lnTo>
                    <a:pt x="21" y="118"/>
                  </a:lnTo>
                  <a:lnTo>
                    <a:pt x="22" y="118"/>
                  </a:lnTo>
                  <a:lnTo>
                    <a:pt x="23" y="119"/>
                  </a:lnTo>
                  <a:lnTo>
                    <a:pt x="24" y="120"/>
                  </a:lnTo>
                  <a:lnTo>
                    <a:pt x="24" y="121"/>
                  </a:lnTo>
                  <a:lnTo>
                    <a:pt x="25" y="123"/>
                  </a:lnTo>
                  <a:lnTo>
                    <a:pt x="27" y="124"/>
                  </a:lnTo>
                  <a:lnTo>
                    <a:pt x="28" y="123"/>
                  </a:lnTo>
                  <a:lnTo>
                    <a:pt x="29" y="123"/>
                  </a:lnTo>
                  <a:lnTo>
                    <a:pt x="31" y="121"/>
                  </a:lnTo>
                  <a:lnTo>
                    <a:pt x="32" y="120"/>
                  </a:lnTo>
                  <a:lnTo>
                    <a:pt x="34" y="120"/>
                  </a:lnTo>
                  <a:lnTo>
                    <a:pt x="35" y="120"/>
                  </a:lnTo>
                  <a:lnTo>
                    <a:pt x="36" y="120"/>
                  </a:lnTo>
                  <a:lnTo>
                    <a:pt x="38" y="120"/>
                  </a:lnTo>
                  <a:lnTo>
                    <a:pt x="41" y="119"/>
                  </a:lnTo>
                  <a:lnTo>
                    <a:pt x="41" y="117"/>
                  </a:lnTo>
                  <a:lnTo>
                    <a:pt x="41" y="114"/>
                  </a:lnTo>
                  <a:lnTo>
                    <a:pt x="43" y="113"/>
                  </a:lnTo>
                  <a:lnTo>
                    <a:pt x="43" y="112"/>
                  </a:lnTo>
                  <a:lnTo>
                    <a:pt x="43" y="111"/>
                  </a:lnTo>
                  <a:lnTo>
                    <a:pt x="44" y="109"/>
                  </a:lnTo>
                  <a:lnTo>
                    <a:pt x="44" y="107"/>
                  </a:lnTo>
                  <a:lnTo>
                    <a:pt x="44" y="106"/>
                  </a:lnTo>
                  <a:lnTo>
                    <a:pt x="45" y="106"/>
                  </a:lnTo>
                  <a:lnTo>
                    <a:pt x="46" y="105"/>
                  </a:lnTo>
                  <a:lnTo>
                    <a:pt x="49" y="104"/>
                  </a:lnTo>
                  <a:lnTo>
                    <a:pt x="50" y="103"/>
                  </a:lnTo>
                  <a:lnTo>
                    <a:pt x="51" y="103"/>
                  </a:lnTo>
                  <a:lnTo>
                    <a:pt x="51" y="102"/>
                  </a:lnTo>
                  <a:lnTo>
                    <a:pt x="52" y="100"/>
                  </a:lnTo>
                  <a:lnTo>
                    <a:pt x="52" y="99"/>
                  </a:lnTo>
                  <a:lnTo>
                    <a:pt x="53" y="97"/>
                  </a:lnTo>
                  <a:lnTo>
                    <a:pt x="53" y="96"/>
                  </a:lnTo>
                  <a:lnTo>
                    <a:pt x="55" y="95"/>
                  </a:lnTo>
                  <a:lnTo>
                    <a:pt x="55" y="92"/>
                  </a:lnTo>
                  <a:lnTo>
                    <a:pt x="55" y="90"/>
                  </a:lnTo>
                  <a:lnTo>
                    <a:pt x="55" y="88"/>
                  </a:lnTo>
                  <a:lnTo>
                    <a:pt x="57" y="86"/>
                  </a:lnTo>
                  <a:lnTo>
                    <a:pt x="59" y="86"/>
                  </a:lnTo>
                  <a:lnTo>
                    <a:pt x="59" y="85"/>
                  </a:lnTo>
                  <a:lnTo>
                    <a:pt x="62" y="84"/>
                  </a:lnTo>
                  <a:lnTo>
                    <a:pt x="62" y="83"/>
                  </a:lnTo>
                  <a:lnTo>
                    <a:pt x="60" y="82"/>
                  </a:lnTo>
                  <a:lnTo>
                    <a:pt x="59" y="82"/>
                  </a:lnTo>
                  <a:lnTo>
                    <a:pt x="59" y="81"/>
                  </a:lnTo>
                  <a:lnTo>
                    <a:pt x="60" y="81"/>
                  </a:lnTo>
                  <a:lnTo>
                    <a:pt x="62" y="79"/>
                  </a:lnTo>
                  <a:lnTo>
                    <a:pt x="62" y="78"/>
                  </a:lnTo>
                  <a:lnTo>
                    <a:pt x="62" y="77"/>
                  </a:lnTo>
                  <a:lnTo>
                    <a:pt x="63" y="77"/>
                  </a:lnTo>
                  <a:lnTo>
                    <a:pt x="63" y="76"/>
                  </a:lnTo>
                  <a:lnTo>
                    <a:pt x="64" y="75"/>
                  </a:lnTo>
                  <a:lnTo>
                    <a:pt x="64" y="74"/>
                  </a:lnTo>
                  <a:lnTo>
                    <a:pt x="64" y="72"/>
                  </a:lnTo>
                  <a:lnTo>
                    <a:pt x="65" y="72"/>
                  </a:lnTo>
                  <a:lnTo>
                    <a:pt x="66" y="72"/>
                  </a:lnTo>
                  <a:lnTo>
                    <a:pt x="66" y="71"/>
                  </a:lnTo>
                  <a:lnTo>
                    <a:pt x="67" y="71"/>
                  </a:lnTo>
                  <a:lnTo>
                    <a:pt x="67" y="70"/>
                  </a:lnTo>
                  <a:lnTo>
                    <a:pt x="68" y="70"/>
                  </a:lnTo>
                  <a:lnTo>
                    <a:pt x="68" y="69"/>
                  </a:lnTo>
                  <a:lnTo>
                    <a:pt x="67" y="69"/>
                  </a:lnTo>
                  <a:lnTo>
                    <a:pt x="66" y="69"/>
                  </a:lnTo>
                  <a:lnTo>
                    <a:pt x="66" y="68"/>
                  </a:lnTo>
                  <a:lnTo>
                    <a:pt x="66" y="67"/>
                  </a:lnTo>
                  <a:lnTo>
                    <a:pt x="66" y="64"/>
                  </a:lnTo>
                  <a:lnTo>
                    <a:pt x="66" y="63"/>
                  </a:lnTo>
                  <a:lnTo>
                    <a:pt x="65" y="61"/>
                  </a:lnTo>
                  <a:lnTo>
                    <a:pt x="64" y="60"/>
                  </a:lnTo>
                  <a:lnTo>
                    <a:pt x="64" y="59"/>
                  </a:lnTo>
                  <a:lnTo>
                    <a:pt x="64" y="57"/>
                  </a:lnTo>
                  <a:lnTo>
                    <a:pt x="65" y="57"/>
                  </a:lnTo>
                  <a:lnTo>
                    <a:pt x="65" y="56"/>
                  </a:lnTo>
                  <a:lnTo>
                    <a:pt x="66" y="56"/>
                  </a:lnTo>
                  <a:lnTo>
                    <a:pt x="67" y="56"/>
                  </a:lnTo>
                  <a:lnTo>
                    <a:pt x="67" y="55"/>
                  </a:lnTo>
                  <a:lnTo>
                    <a:pt x="68" y="55"/>
                  </a:lnTo>
                  <a:lnTo>
                    <a:pt x="70" y="55"/>
                  </a:lnTo>
                  <a:lnTo>
                    <a:pt x="70" y="54"/>
                  </a:lnTo>
                  <a:lnTo>
                    <a:pt x="71" y="54"/>
                  </a:lnTo>
                  <a:lnTo>
                    <a:pt x="72" y="54"/>
                  </a:lnTo>
                  <a:lnTo>
                    <a:pt x="72" y="53"/>
                  </a:lnTo>
                  <a:lnTo>
                    <a:pt x="73" y="53"/>
                  </a:lnTo>
                  <a:lnTo>
                    <a:pt x="73" y="52"/>
                  </a:lnTo>
                  <a:lnTo>
                    <a:pt x="73" y="50"/>
                  </a:lnTo>
                  <a:lnTo>
                    <a:pt x="72" y="50"/>
                  </a:lnTo>
                  <a:lnTo>
                    <a:pt x="71" y="49"/>
                  </a:lnTo>
                  <a:lnTo>
                    <a:pt x="70" y="49"/>
                  </a:lnTo>
                  <a:lnTo>
                    <a:pt x="70" y="48"/>
                  </a:lnTo>
                  <a:lnTo>
                    <a:pt x="68" y="48"/>
                  </a:lnTo>
                  <a:lnTo>
                    <a:pt x="67" y="48"/>
                  </a:lnTo>
                  <a:lnTo>
                    <a:pt x="66" y="48"/>
                  </a:lnTo>
                  <a:lnTo>
                    <a:pt x="65" y="48"/>
                  </a:lnTo>
                  <a:lnTo>
                    <a:pt x="64" y="48"/>
                  </a:lnTo>
                  <a:lnTo>
                    <a:pt x="64" y="47"/>
                  </a:lnTo>
                  <a:lnTo>
                    <a:pt x="63" y="46"/>
                  </a:lnTo>
                  <a:lnTo>
                    <a:pt x="63" y="45"/>
                  </a:lnTo>
                  <a:lnTo>
                    <a:pt x="63" y="43"/>
                  </a:lnTo>
                  <a:lnTo>
                    <a:pt x="63" y="42"/>
                  </a:lnTo>
                  <a:lnTo>
                    <a:pt x="62" y="42"/>
                  </a:lnTo>
                  <a:lnTo>
                    <a:pt x="62" y="43"/>
                  </a:lnTo>
                  <a:lnTo>
                    <a:pt x="60" y="43"/>
                  </a:lnTo>
                  <a:lnTo>
                    <a:pt x="59" y="43"/>
                  </a:lnTo>
                  <a:lnTo>
                    <a:pt x="58" y="43"/>
                  </a:lnTo>
                  <a:lnTo>
                    <a:pt x="58" y="42"/>
                  </a:lnTo>
                  <a:lnTo>
                    <a:pt x="58" y="41"/>
                  </a:lnTo>
                  <a:lnTo>
                    <a:pt x="57" y="41"/>
                  </a:lnTo>
                  <a:lnTo>
                    <a:pt x="57" y="40"/>
                  </a:lnTo>
                  <a:lnTo>
                    <a:pt x="57" y="39"/>
                  </a:lnTo>
                  <a:lnTo>
                    <a:pt x="56" y="39"/>
                  </a:lnTo>
                  <a:lnTo>
                    <a:pt x="55" y="39"/>
                  </a:lnTo>
                  <a:lnTo>
                    <a:pt x="53" y="38"/>
                  </a:lnTo>
                  <a:lnTo>
                    <a:pt x="52" y="38"/>
                  </a:lnTo>
                  <a:lnTo>
                    <a:pt x="52" y="36"/>
                  </a:lnTo>
                  <a:lnTo>
                    <a:pt x="52" y="35"/>
                  </a:lnTo>
                  <a:lnTo>
                    <a:pt x="52" y="34"/>
                  </a:lnTo>
                  <a:lnTo>
                    <a:pt x="53" y="34"/>
                  </a:lnTo>
                  <a:lnTo>
                    <a:pt x="53" y="33"/>
                  </a:lnTo>
                  <a:lnTo>
                    <a:pt x="53" y="32"/>
                  </a:lnTo>
                  <a:lnTo>
                    <a:pt x="52" y="31"/>
                  </a:lnTo>
                  <a:lnTo>
                    <a:pt x="51" y="29"/>
                  </a:lnTo>
                  <a:lnTo>
                    <a:pt x="50" y="29"/>
                  </a:lnTo>
                  <a:lnTo>
                    <a:pt x="50" y="28"/>
                  </a:lnTo>
                  <a:lnTo>
                    <a:pt x="50" y="27"/>
                  </a:lnTo>
                  <a:lnTo>
                    <a:pt x="50" y="26"/>
                  </a:lnTo>
                  <a:lnTo>
                    <a:pt x="51" y="26"/>
                  </a:lnTo>
                  <a:lnTo>
                    <a:pt x="52" y="26"/>
                  </a:lnTo>
                  <a:lnTo>
                    <a:pt x="52" y="25"/>
                  </a:lnTo>
                  <a:lnTo>
                    <a:pt x="52" y="24"/>
                  </a:lnTo>
                  <a:lnTo>
                    <a:pt x="51" y="24"/>
                  </a:lnTo>
                  <a:lnTo>
                    <a:pt x="50" y="24"/>
                  </a:lnTo>
                  <a:lnTo>
                    <a:pt x="49" y="24"/>
                  </a:lnTo>
                  <a:lnTo>
                    <a:pt x="48" y="24"/>
                  </a:lnTo>
                  <a:lnTo>
                    <a:pt x="48" y="22"/>
                  </a:lnTo>
                  <a:lnTo>
                    <a:pt x="48" y="21"/>
                  </a:lnTo>
                  <a:lnTo>
                    <a:pt x="49" y="21"/>
                  </a:lnTo>
                  <a:lnTo>
                    <a:pt x="49" y="20"/>
                  </a:lnTo>
                  <a:lnTo>
                    <a:pt x="48" y="20"/>
                  </a:lnTo>
                  <a:lnTo>
                    <a:pt x="48" y="19"/>
                  </a:lnTo>
                  <a:lnTo>
                    <a:pt x="46" y="19"/>
                  </a:lnTo>
                  <a:lnTo>
                    <a:pt x="45" y="19"/>
                  </a:lnTo>
                  <a:lnTo>
                    <a:pt x="45" y="18"/>
                  </a:lnTo>
                  <a:lnTo>
                    <a:pt x="44" y="18"/>
                  </a:lnTo>
                  <a:lnTo>
                    <a:pt x="45" y="17"/>
                  </a:lnTo>
                  <a:lnTo>
                    <a:pt x="45" y="15"/>
                  </a:lnTo>
                  <a:lnTo>
                    <a:pt x="46" y="14"/>
                  </a:lnTo>
                  <a:lnTo>
                    <a:pt x="45" y="14"/>
                  </a:lnTo>
                  <a:lnTo>
                    <a:pt x="45" y="13"/>
                  </a:lnTo>
                  <a:lnTo>
                    <a:pt x="46" y="13"/>
                  </a:lnTo>
                  <a:lnTo>
                    <a:pt x="48" y="13"/>
                  </a:lnTo>
                  <a:lnTo>
                    <a:pt x="49" y="13"/>
                  </a:lnTo>
                  <a:lnTo>
                    <a:pt x="49" y="12"/>
                  </a:lnTo>
                  <a:lnTo>
                    <a:pt x="50" y="12"/>
                  </a:lnTo>
                  <a:lnTo>
                    <a:pt x="51" y="12"/>
                  </a:lnTo>
                  <a:lnTo>
                    <a:pt x="55" y="13"/>
                  </a:lnTo>
                  <a:lnTo>
                    <a:pt x="60" y="13"/>
                  </a:lnTo>
                  <a:lnTo>
                    <a:pt x="62" y="13"/>
                  </a:lnTo>
                  <a:lnTo>
                    <a:pt x="63" y="13"/>
                  </a:lnTo>
                  <a:lnTo>
                    <a:pt x="63" y="14"/>
                  </a:lnTo>
                  <a:lnTo>
                    <a:pt x="64" y="14"/>
                  </a:lnTo>
                  <a:lnTo>
                    <a:pt x="65" y="14"/>
                  </a:lnTo>
                  <a:lnTo>
                    <a:pt x="68" y="15"/>
                  </a:lnTo>
                  <a:lnTo>
                    <a:pt x="70" y="15"/>
                  </a:lnTo>
                  <a:lnTo>
                    <a:pt x="71" y="15"/>
                  </a:lnTo>
                  <a:lnTo>
                    <a:pt x="72" y="14"/>
                  </a:lnTo>
                  <a:lnTo>
                    <a:pt x="73" y="13"/>
                  </a:lnTo>
                  <a:lnTo>
                    <a:pt x="74" y="13"/>
                  </a:lnTo>
                  <a:lnTo>
                    <a:pt x="77" y="13"/>
                  </a:lnTo>
                  <a:lnTo>
                    <a:pt x="78" y="12"/>
                  </a:lnTo>
                  <a:lnTo>
                    <a:pt x="79" y="12"/>
                  </a:lnTo>
                  <a:lnTo>
                    <a:pt x="80" y="12"/>
                  </a:lnTo>
                  <a:lnTo>
                    <a:pt x="81" y="12"/>
                  </a:lnTo>
                  <a:lnTo>
                    <a:pt x="82" y="11"/>
                  </a:lnTo>
                  <a:lnTo>
                    <a:pt x="81" y="10"/>
                  </a:lnTo>
                  <a:lnTo>
                    <a:pt x="82" y="8"/>
                  </a:lnTo>
                  <a:lnTo>
                    <a:pt x="84" y="8"/>
                  </a:lnTo>
                  <a:lnTo>
                    <a:pt x="84" y="10"/>
                  </a:lnTo>
                  <a:lnTo>
                    <a:pt x="84" y="8"/>
                  </a:lnTo>
                  <a:lnTo>
                    <a:pt x="85" y="8"/>
                  </a:lnTo>
                  <a:lnTo>
                    <a:pt x="85" y="7"/>
                  </a:lnTo>
                  <a:lnTo>
                    <a:pt x="85" y="6"/>
                  </a:lnTo>
                  <a:lnTo>
                    <a:pt x="88" y="3"/>
                  </a:lnTo>
                  <a:lnTo>
                    <a:pt x="93" y="0"/>
                  </a:lnTo>
                  <a:lnTo>
                    <a:pt x="94" y="0"/>
                  </a:lnTo>
                  <a:lnTo>
                    <a:pt x="9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94" name="Freeform 908">
              <a:extLst>
                <a:ext uri="{FF2B5EF4-FFF2-40B4-BE49-F238E27FC236}">
                  <a16:creationId xmlns="" xmlns:a16="http://schemas.microsoft.com/office/drawing/2014/main" id="{2E607F23-498D-44C9-9D38-6ADECD6F989B}"/>
                </a:ext>
              </a:extLst>
            </p:cNvPr>
            <p:cNvSpPr>
              <a:spLocks noEditPoints="1"/>
            </p:cNvSpPr>
            <p:nvPr/>
          </p:nvSpPr>
          <p:spPr bwMode="auto">
            <a:xfrm>
              <a:off x="7781461" y="3281694"/>
              <a:ext cx="159555" cy="35740"/>
            </a:xfrm>
            <a:custGeom>
              <a:avLst/>
              <a:gdLst>
                <a:gd name="T0" fmla="*/ 1 w 125"/>
                <a:gd name="T1" fmla="*/ 28 h 28"/>
                <a:gd name="T2" fmla="*/ 0 w 125"/>
                <a:gd name="T3" fmla="*/ 28 h 28"/>
                <a:gd name="T4" fmla="*/ 0 w 125"/>
                <a:gd name="T5" fmla="*/ 28 h 28"/>
                <a:gd name="T6" fmla="*/ 0 w 125"/>
                <a:gd name="T7" fmla="*/ 28 h 28"/>
                <a:gd name="T8" fmla="*/ 0 w 125"/>
                <a:gd name="T9" fmla="*/ 28 h 28"/>
                <a:gd name="T10" fmla="*/ 0 w 125"/>
                <a:gd name="T11" fmla="*/ 28 h 28"/>
                <a:gd name="T12" fmla="*/ 0 w 125"/>
                <a:gd name="T13" fmla="*/ 28 h 28"/>
                <a:gd name="T14" fmla="*/ 1 w 125"/>
                <a:gd name="T15" fmla="*/ 28 h 28"/>
                <a:gd name="T16" fmla="*/ 1 w 125"/>
                <a:gd name="T17" fmla="*/ 27 h 28"/>
                <a:gd name="T18" fmla="*/ 1 w 125"/>
                <a:gd name="T19" fmla="*/ 28 h 28"/>
                <a:gd name="T20" fmla="*/ 1 w 125"/>
                <a:gd name="T21" fmla="*/ 28 h 28"/>
                <a:gd name="T22" fmla="*/ 1 w 125"/>
                <a:gd name="T23" fmla="*/ 28 h 28"/>
                <a:gd name="T24" fmla="*/ 0 w 125"/>
                <a:gd name="T25" fmla="*/ 28 h 28"/>
                <a:gd name="T26" fmla="*/ 0 w 125"/>
                <a:gd name="T27" fmla="*/ 28 h 28"/>
                <a:gd name="T28" fmla="*/ 0 w 125"/>
                <a:gd name="T29" fmla="*/ 28 h 28"/>
                <a:gd name="T30" fmla="*/ 0 w 125"/>
                <a:gd name="T31" fmla="*/ 28 h 28"/>
                <a:gd name="T32" fmla="*/ 0 w 125"/>
                <a:gd name="T33" fmla="*/ 28 h 28"/>
                <a:gd name="T34" fmla="*/ 0 w 125"/>
                <a:gd name="T35" fmla="*/ 28 h 28"/>
                <a:gd name="T36" fmla="*/ 0 w 125"/>
                <a:gd name="T37" fmla="*/ 27 h 28"/>
                <a:gd name="T38" fmla="*/ 0 w 125"/>
                <a:gd name="T39" fmla="*/ 27 h 28"/>
                <a:gd name="T40" fmla="*/ 0 w 125"/>
                <a:gd name="T41" fmla="*/ 27 h 28"/>
                <a:gd name="T42" fmla="*/ 0 w 125"/>
                <a:gd name="T43" fmla="*/ 27 h 28"/>
                <a:gd name="T44" fmla="*/ 0 w 125"/>
                <a:gd name="T45" fmla="*/ 27 h 28"/>
                <a:gd name="T46" fmla="*/ 0 w 125"/>
                <a:gd name="T47" fmla="*/ 27 h 28"/>
                <a:gd name="T48" fmla="*/ 0 w 125"/>
                <a:gd name="T49" fmla="*/ 27 h 28"/>
                <a:gd name="T50" fmla="*/ 0 w 125"/>
                <a:gd name="T51" fmla="*/ 28 h 28"/>
                <a:gd name="T52" fmla="*/ 125 w 125"/>
                <a:gd name="T53" fmla="*/ 0 h 28"/>
                <a:gd name="T54" fmla="*/ 125 w 125"/>
                <a:gd name="T55" fmla="*/ 1 h 28"/>
                <a:gd name="T56" fmla="*/ 125 w 125"/>
                <a:gd name="T57" fmla="*/ 1 h 28"/>
                <a:gd name="T58" fmla="*/ 125 w 125"/>
                <a:gd name="T59" fmla="*/ 1 h 28"/>
                <a:gd name="T60" fmla="*/ 125 w 125"/>
                <a:gd name="T61" fmla="*/ 2 h 28"/>
                <a:gd name="T62" fmla="*/ 125 w 125"/>
                <a:gd name="T63" fmla="*/ 2 h 28"/>
                <a:gd name="T64" fmla="*/ 125 w 125"/>
                <a:gd name="T65" fmla="*/ 2 h 28"/>
                <a:gd name="T66" fmla="*/ 125 w 125"/>
                <a:gd name="T67" fmla="*/ 1 h 28"/>
                <a:gd name="T68" fmla="*/ 125 w 125"/>
                <a:gd name="T69" fmla="*/ 1 h 28"/>
                <a:gd name="T70" fmla="*/ 125 w 125"/>
                <a:gd name="T71" fmla="*/ 1 h 28"/>
                <a:gd name="T72" fmla="*/ 125 w 125"/>
                <a:gd name="T73" fmla="*/ 1 h 28"/>
                <a:gd name="T74" fmla="*/ 123 w 125"/>
                <a:gd name="T75" fmla="*/ 1 h 28"/>
                <a:gd name="T76" fmla="*/ 123 w 125"/>
                <a:gd name="T77" fmla="*/ 1 h 28"/>
                <a:gd name="T78" fmla="*/ 123 w 125"/>
                <a:gd name="T79" fmla="*/ 1 h 28"/>
                <a:gd name="T80" fmla="*/ 123 w 125"/>
                <a:gd name="T81" fmla="*/ 1 h 28"/>
                <a:gd name="T82" fmla="*/ 123 w 125"/>
                <a:gd name="T83" fmla="*/ 1 h 28"/>
                <a:gd name="T84" fmla="*/ 123 w 125"/>
                <a:gd name="T85" fmla="*/ 1 h 28"/>
                <a:gd name="T86" fmla="*/ 123 w 125"/>
                <a:gd name="T87" fmla="*/ 0 h 28"/>
                <a:gd name="T88" fmla="*/ 123 w 125"/>
                <a:gd name="T89" fmla="*/ 0 h 28"/>
                <a:gd name="T90" fmla="*/ 123 w 125"/>
                <a:gd name="T91" fmla="*/ 0 h 28"/>
                <a:gd name="T92" fmla="*/ 123 w 125"/>
                <a:gd name="T93" fmla="*/ 0 h 28"/>
                <a:gd name="T94" fmla="*/ 125 w 125"/>
                <a:gd name="T95" fmla="*/ 0 h 28"/>
                <a:gd name="T96" fmla="*/ 125 w 125"/>
                <a:gd name="T97" fmla="*/ 0 h 28"/>
                <a:gd name="T98" fmla="*/ 125 w 125"/>
                <a:gd name="T99" fmla="*/ 0 h 28"/>
                <a:gd name="T100" fmla="*/ 125 w 125"/>
                <a:gd name="T101" fmla="*/ 0 h 28"/>
                <a:gd name="T102" fmla="*/ 125 w 125"/>
                <a:gd name="T103" fmla="*/ 0 h 28"/>
                <a:gd name="T104" fmla="*/ 125 w 125"/>
                <a:gd name="T105" fmla="*/ 0 h 28"/>
                <a:gd name="T106" fmla="*/ 125 w 125"/>
                <a:gd name="T10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28">
                  <a:moveTo>
                    <a:pt x="1" y="28"/>
                  </a:moveTo>
                  <a:lnTo>
                    <a:pt x="0" y="28"/>
                  </a:lnTo>
                  <a:lnTo>
                    <a:pt x="0" y="28"/>
                  </a:lnTo>
                  <a:lnTo>
                    <a:pt x="0" y="28"/>
                  </a:lnTo>
                  <a:lnTo>
                    <a:pt x="0" y="28"/>
                  </a:lnTo>
                  <a:lnTo>
                    <a:pt x="0" y="28"/>
                  </a:lnTo>
                  <a:lnTo>
                    <a:pt x="0" y="28"/>
                  </a:lnTo>
                  <a:lnTo>
                    <a:pt x="1" y="28"/>
                  </a:lnTo>
                  <a:lnTo>
                    <a:pt x="1" y="27"/>
                  </a:lnTo>
                  <a:lnTo>
                    <a:pt x="1" y="28"/>
                  </a:lnTo>
                  <a:lnTo>
                    <a:pt x="1" y="28"/>
                  </a:lnTo>
                  <a:lnTo>
                    <a:pt x="1" y="28"/>
                  </a:lnTo>
                  <a:close/>
                  <a:moveTo>
                    <a:pt x="0" y="28"/>
                  </a:moveTo>
                  <a:lnTo>
                    <a:pt x="0" y="28"/>
                  </a:lnTo>
                  <a:lnTo>
                    <a:pt x="0" y="28"/>
                  </a:lnTo>
                  <a:lnTo>
                    <a:pt x="0" y="28"/>
                  </a:lnTo>
                  <a:lnTo>
                    <a:pt x="0" y="28"/>
                  </a:lnTo>
                  <a:lnTo>
                    <a:pt x="0" y="28"/>
                  </a:lnTo>
                  <a:lnTo>
                    <a:pt x="0" y="27"/>
                  </a:lnTo>
                  <a:lnTo>
                    <a:pt x="0" y="27"/>
                  </a:lnTo>
                  <a:lnTo>
                    <a:pt x="0" y="27"/>
                  </a:lnTo>
                  <a:lnTo>
                    <a:pt x="0" y="27"/>
                  </a:lnTo>
                  <a:lnTo>
                    <a:pt x="0" y="27"/>
                  </a:lnTo>
                  <a:lnTo>
                    <a:pt x="0" y="27"/>
                  </a:lnTo>
                  <a:lnTo>
                    <a:pt x="0" y="27"/>
                  </a:lnTo>
                  <a:lnTo>
                    <a:pt x="0" y="28"/>
                  </a:lnTo>
                  <a:close/>
                  <a:moveTo>
                    <a:pt x="125" y="0"/>
                  </a:moveTo>
                  <a:lnTo>
                    <a:pt x="125" y="1"/>
                  </a:lnTo>
                  <a:lnTo>
                    <a:pt x="125" y="1"/>
                  </a:lnTo>
                  <a:lnTo>
                    <a:pt x="125" y="1"/>
                  </a:lnTo>
                  <a:lnTo>
                    <a:pt x="125" y="2"/>
                  </a:lnTo>
                  <a:lnTo>
                    <a:pt x="125" y="2"/>
                  </a:lnTo>
                  <a:lnTo>
                    <a:pt x="125" y="2"/>
                  </a:lnTo>
                  <a:lnTo>
                    <a:pt x="125" y="1"/>
                  </a:lnTo>
                  <a:lnTo>
                    <a:pt x="125" y="1"/>
                  </a:lnTo>
                  <a:lnTo>
                    <a:pt x="125" y="1"/>
                  </a:lnTo>
                  <a:lnTo>
                    <a:pt x="125" y="1"/>
                  </a:lnTo>
                  <a:lnTo>
                    <a:pt x="123" y="1"/>
                  </a:lnTo>
                  <a:lnTo>
                    <a:pt x="123" y="1"/>
                  </a:lnTo>
                  <a:lnTo>
                    <a:pt x="123" y="1"/>
                  </a:lnTo>
                  <a:lnTo>
                    <a:pt x="123" y="1"/>
                  </a:lnTo>
                  <a:lnTo>
                    <a:pt x="123" y="1"/>
                  </a:lnTo>
                  <a:lnTo>
                    <a:pt x="123" y="1"/>
                  </a:lnTo>
                  <a:lnTo>
                    <a:pt x="123" y="0"/>
                  </a:lnTo>
                  <a:lnTo>
                    <a:pt x="123" y="0"/>
                  </a:lnTo>
                  <a:lnTo>
                    <a:pt x="123" y="0"/>
                  </a:lnTo>
                  <a:lnTo>
                    <a:pt x="123" y="0"/>
                  </a:lnTo>
                  <a:lnTo>
                    <a:pt x="125" y="0"/>
                  </a:lnTo>
                  <a:lnTo>
                    <a:pt x="125" y="0"/>
                  </a:lnTo>
                  <a:lnTo>
                    <a:pt x="125" y="0"/>
                  </a:lnTo>
                  <a:lnTo>
                    <a:pt x="125" y="0"/>
                  </a:lnTo>
                  <a:lnTo>
                    <a:pt x="125" y="0"/>
                  </a:lnTo>
                  <a:lnTo>
                    <a:pt x="125" y="0"/>
                  </a:lnTo>
                  <a:lnTo>
                    <a:pt x="125"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95" name="Freeform 909">
              <a:extLst>
                <a:ext uri="{FF2B5EF4-FFF2-40B4-BE49-F238E27FC236}">
                  <a16:creationId xmlns="" xmlns:a16="http://schemas.microsoft.com/office/drawing/2014/main" id="{85CA8AF7-4E9D-44D8-BDAF-96545B2A05CC}"/>
                </a:ext>
              </a:extLst>
            </p:cNvPr>
            <p:cNvSpPr>
              <a:spLocks noEditPoints="1"/>
            </p:cNvSpPr>
            <p:nvPr/>
          </p:nvSpPr>
          <p:spPr bwMode="auto">
            <a:xfrm>
              <a:off x="7334708" y="3175750"/>
              <a:ext cx="20423" cy="44676"/>
            </a:xfrm>
            <a:custGeom>
              <a:avLst/>
              <a:gdLst>
                <a:gd name="T0" fmla="*/ 16 w 16"/>
                <a:gd name="T1" fmla="*/ 35 h 35"/>
                <a:gd name="T2" fmla="*/ 16 w 16"/>
                <a:gd name="T3" fmla="*/ 35 h 35"/>
                <a:gd name="T4" fmla="*/ 16 w 16"/>
                <a:gd name="T5" fmla="*/ 34 h 35"/>
                <a:gd name="T6" fmla="*/ 16 w 16"/>
                <a:gd name="T7" fmla="*/ 34 h 35"/>
                <a:gd name="T8" fmla="*/ 16 w 16"/>
                <a:gd name="T9" fmla="*/ 34 h 35"/>
                <a:gd name="T10" fmla="*/ 16 w 16"/>
                <a:gd name="T11" fmla="*/ 35 h 35"/>
                <a:gd name="T12" fmla="*/ 16 w 16"/>
                <a:gd name="T13" fmla="*/ 35 h 35"/>
                <a:gd name="T14" fmla="*/ 15 w 16"/>
                <a:gd name="T15" fmla="*/ 35 h 35"/>
                <a:gd name="T16" fmla="*/ 16 w 16"/>
                <a:gd name="T17" fmla="*/ 34 h 35"/>
                <a:gd name="T18" fmla="*/ 15 w 16"/>
                <a:gd name="T19" fmla="*/ 33 h 35"/>
                <a:gd name="T20" fmla="*/ 15 w 16"/>
                <a:gd name="T21" fmla="*/ 33 h 35"/>
                <a:gd name="T22" fmla="*/ 15 w 16"/>
                <a:gd name="T23" fmla="*/ 33 h 35"/>
                <a:gd name="T24" fmla="*/ 16 w 16"/>
                <a:gd name="T25" fmla="*/ 34 h 35"/>
                <a:gd name="T26" fmla="*/ 16 w 16"/>
                <a:gd name="T27" fmla="*/ 34 h 35"/>
                <a:gd name="T28" fmla="*/ 16 w 16"/>
                <a:gd name="T29" fmla="*/ 34 h 35"/>
                <a:gd name="T30" fmla="*/ 16 w 16"/>
                <a:gd name="T31" fmla="*/ 34 h 35"/>
                <a:gd name="T32" fmla="*/ 16 w 16"/>
                <a:gd name="T33" fmla="*/ 33 h 35"/>
                <a:gd name="T34" fmla="*/ 16 w 16"/>
                <a:gd name="T35" fmla="*/ 33 h 35"/>
                <a:gd name="T36" fmla="*/ 16 w 16"/>
                <a:gd name="T37" fmla="*/ 33 h 35"/>
                <a:gd name="T38" fmla="*/ 16 w 16"/>
                <a:gd name="T39" fmla="*/ 33 h 35"/>
                <a:gd name="T40" fmla="*/ 16 w 16"/>
                <a:gd name="T41" fmla="*/ 34 h 35"/>
                <a:gd name="T42" fmla="*/ 16 w 16"/>
                <a:gd name="T43" fmla="*/ 34 h 35"/>
                <a:gd name="T44" fmla="*/ 1 w 16"/>
                <a:gd name="T45" fmla="*/ 23 h 35"/>
                <a:gd name="T46" fmla="*/ 1 w 16"/>
                <a:gd name="T47" fmla="*/ 23 h 35"/>
                <a:gd name="T48" fmla="*/ 1 w 16"/>
                <a:gd name="T49" fmla="*/ 23 h 35"/>
                <a:gd name="T50" fmla="*/ 0 w 16"/>
                <a:gd name="T51" fmla="*/ 19 h 35"/>
                <a:gd name="T52" fmla="*/ 0 w 16"/>
                <a:gd name="T53" fmla="*/ 19 h 35"/>
                <a:gd name="T54" fmla="*/ 0 w 16"/>
                <a:gd name="T55" fmla="*/ 19 h 35"/>
                <a:gd name="T56" fmla="*/ 0 w 16"/>
                <a:gd name="T57" fmla="*/ 19 h 35"/>
                <a:gd name="T58" fmla="*/ 1 w 16"/>
                <a:gd name="T59" fmla="*/ 15 h 35"/>
                <a:gd name="T60" fmla="*/ 1 w 16"/>
                <a:gd name="T61" fmla="*/ 15 h 35"/>
                <a:gd name="T62" fmla="*/ 1 w 16"/>
                <a:gd name="T63" fmla="*/ 15 h 35"/>
                <a:gd name="T64" fmla="*/ 1 w 16"/>
                <a:gd name="T65" fmla="*/ 15 h 35"/>
                <a:gd name="T66" fmla="*/ 1 w 16"/>
                <a:gd name="T67" fmla="*/ 15 h 35"/>
                <a:gd name="T68" fmla="*/ 8 w 16"/>
                <a:gd name="T69" fmla="*/ 4 h 35"/>
                <a:gd name="T70" fmla="*/ 7 w 16"/>
                <a:gd name="T71" fmla="*/ 4 h 35"/>
                <a:gd name="T72" fmla="*/ 8 w 16"/>
                <a:gd name="T73" fmla="*/ 4 h 35"/>
                <a:gd name="T74" fmla="*/ 14 w 16"/>
                <a:gd name="T75" fmla="*/ 2 h 35"/>
                <a:gd name="T76" fmla="*/ 14 w 16"/>
                <a:gd name="T77" fmla="*/ 2 h 35"/>
                <a:gd name="T78" fmla="*/ 14 w 16"/>
                <a:gd name="T79" fmla="*/ 2 h 35"/>
                <a:gd name="T80" fmla="*/ 7 w 16"/>
                <a:gd name="T81" fmla="*/ 1 h 35"/>
                <a:gd name="T82" fmla="*/ 7 w 16"/>
                <a:gd name="T83" fmla="*/ 1 h 35"/>
                <a:gd name="T84" fmla="*/ 7 w 16"/>
                <a:gd name="T85" fmla="*/ 1 h 35"/>
                <a:gd name="T86" fmla="*/ 8 w 16"/>
                <a:gd name="T87" fmla="*/ 0 h 35"/>
                <a:gd name="T88" fmla="*/ 8 w 16"/>
                <a:gd name="T89" fmla="*/ 0 h 35"/>
                <a:gd name="T90" fmla="*/ 8 w 16"/>
                <a:gd name="T91" fmla="*/ 0 h 35"/>
                <a:gd name="T92" fmla="*/ 10 w 16"/>
                <a:gd name="T93" fmla="*/ 0 h 35"/>
                <a:gd name="T94" fmla="*/ 10 w 16"/>
                <a:gd name="T95" fmla="*/ 0 h 35"/>
                <a:gd name="T96" fmla="*/ 10 w 16"/>
                <a:gd name="T97" fmla="*/ 0 h 35"/>
                <a:gd name="T98" fmla="*/ 10 w 16"/>
                <a:gd name="T99" fmla="*/ 0 h 35"/>
                <a:gd name="T100" fmla="*/ 10 w 16"/>
                <a:gd name="T10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35">
                  <a:moveTo>
                    <a:pt x="16" y="34"/>
                  </a:moveTo>
                  <a:lnTo>
                    <a:pt x="16" y="35"/>
                  </a:lnTo>
                  <a:lnTo>
                    <a:pt x="16" y="35"/>
                  </a:lnTo>
                  <a:lnTo>
                    <a:pt x="16" y="35"/>
                  </a:lnTo>
                  <a:lnTo>
                    <a:pt x="16" y="34"/>
                  </a:lnTo>
                  <a:lnTo>
                    <a:pt x="16" y="34"/>
                  </a:lnTo>
                  <a:lnTo>
                    <a:pt x="16" y="34"/>
                  </a:lnTo>
                  <a:lnTo>
                    <a:pt x="16" y="34"/>
                  </a:lnTo>
                  <a:lnTo>
                    <a:pt x="16" y="34"/>
                  </a:lnTo>
                  <a:lnTo>
                    <a:pt x="16" y="34"/>
                  </a:lnTo>
                  <a:lnTo>
                    <a:pt x="16" y="35"/>
                  </a:lnTo>
                  <a:lnTo>
                    <a:pt x="16" y="35"/>
                  </a:lnTo>
                  <a:lnTo>
                    <a:pt x="16" y="35"/>
                  </a:lnTo>
                  <a:lnTo>
                    <a:pt x="16" y="35"/>
                  </a:lnTo>
                  <a:lnTo>
                    <a:pt x="16" y="35"/>
                  </a:lnTo>
                  <a:lnTo>
                    <a:pt x="15" y="35"/>
                  </a:lnTo>
                  <a:lnTo>
                    <a:pt x="16" y="34"/>
                  </a:lnTo>
                  <a:lnTo>
                    <a:pt x="16" y="34"/>
                  </a:lnTo>
                  <a:lnTo>
                    <a:pt x="15" y="34"/>
                  </a:lnTo>
                  <a:lnTo>
                    <a:pt x="15" y="33"/>
                  </a:lnTo>
                  <a:lnTo>
                    <a:pt x="15" y="33"/>
                  </a:lnTo>
                  <a:lnTo>
                    <a:pt x="15" y="33"/>
                  </a:lnTo>
                  <a:lnTo>
                    <a:pt x="15" y="33"/>
                  </a:lnTo>
                  <a:lnTo>
                    <a:pt x="15" y="33"/>
                  </a:lnTo>
                  <a:lnTo>
                    <a:pt x="15" y="33"/>
                  </a:lnTo>
                  <a:lnTo>
                    <a:pt x="16" y="34"/>
                  </a:lnTo>
                  <a:lnTo>
                    <a:pt x="16" y="34"/>
                  </a:lnTo>
                  <a:close/>
                  <a:moveTo>
                    <a:pt x="16" y="34"/>
                  </a:moveTo>
                  <a:lnTo>
                    <a:pt x="16" y="34"/>
                  </a:lnTo>
                  <a:lnTo>
                    <a:pt x="16" y="34"/>
                  </a:lnTo>
                  <a:lnTo>
                    <a:pt x="16" y="34"/>
                  </a:lnTo>
                  <a:lnTo>
                    <a:pt x="16" y="34"/>
                  </a:lnTo>
                  <a:lnTo>
                    <a:pt x="16" y="34"/>
                  </a:lnTo>
                  <a:lnTo>
                    <a:pt x="16" y="33"/>
                  </a:lnTo>
                  <a:lnTo>
                    <a:pt x="16" y="33"/>
                  </a:lnTo>
                  <a:lnTo>
                    <a:pt x="16" y="33"/>
                  </a:lnTo>
                  <a:lnTo>
                    <a:pt x="16" y="32"/>
                  </a:lnTo>
                  <a:lnTo>
                    <a:pt x="16" y="33"/>
                  </a:lnTo>
                  <a:lnTo>
                    <a:pt x="16" y="33"/>
                  </a:lnTo>
                  <a:lnTo>
                    <a:pt x="16" y="33"/>
                  </a:lnTo>
                  <a:lnTo>
                    <a:pt x="16" y="34"/>
                  </a:lnTo>
                  <a:lnTo>
                    <a:pt x="16" y="34"/>
                  </a:lnTo>
                  <a:lnTo>
                    <a:pt x="16" y="34"/>
                  </a:lnTo>
                  <a:lnTo>
                    <a:pt x="16" y="34"/>
                  </a:lnTo>
                  <a:lnTo>
                    <a:pt x="16" y="34"/>
                  </a:lnTo>
                  <a:close/>
                  <a:moveTo>
                    <a:pt x="1" y="23"/>
                  </a:moveTo>
                  <a:lnTo>
                    <a:pt x="1" y="23"/>
                  </a:lnTo>
                  <a:lnTo>
                    <a:pt x="1" y="23"/>
                  </a:lnTo>
                  <a:lnTo>
                    <a:pt x="1" y="23"/>
                  </a:lnTo>
                  <a:lnTo>
                    <a:pt x="1" y="23"/>
                  </a:lnTo>
                  <a:lnTo>
                    <a:pt x="1" y="23"/>
                  </a:lnTo>
                  <a:close/>
                  <a:moveTo>
                    <a:pt x="0" y="19"/>
                  </a:moveTo>
                  <a:lnTo>
                    <a:pt x="0" y="19"/>
                  </a:lnTo>
                  <a:lnTo>
                    <a:pt x="0" y="19"/>
                  </a:lnTo>
                  <a:lnTo>
                    <a:pt x="0" y="19"/>
                  </a:lnTo>
                  <a:lnTo>
                    <a:pt x="0" y="19"/>
                  </a:lnTo>
                  <a:lnTo>
                    <a:pt x="0" y="19"/>
                  </a:lnTo>
                  <a:lnTo>
                    <a:pt x="0" y="19"/>
                  </a:lnTo>
                  <a:lnTo>
                    <a:pt x="0" y="19"/>
                  </a:lnTo>
                  <a:close/>
                  <a:moveTo>
                    <a:pt x="1" y="15"/>
                  </a:moveTo>
                  <a:lnTo>
                    <a:pt x="1" y="16"/>
                  </a:lnTo>
                  <a:lnTo>
                    <a:pt x="1" y="15"/>
                  </a:lnTo>
                  <a:lnTo>
                    <a:pt x="1" y="15"/>
                  </a:lnTo>
                  <a:lnTo>
                    <a:pt x="1" y="15"/>
                  </a:lnTo>
                  <a:lnTo>
                    <a:pt x="1" y="15"/>
                  </a:lnTo>
                  <a:lnTo>
                    <a:pt x="1" y="15"/>
                  </a:lnTo>
                  <a:lnTo>
                    <a:pt x="1" y="15"/>
                  </a:lnTo>
                  <a:lnTo>
                    <a:pt x="1" y="15"/>
                  </a:lnTo>
                  <a:close/>
                  <a:moveTo>
                    <a:pt x="8" y="4"/>
                  </a:moveTo>
                  <a:lnTo>
                    <a:pt x="8" y="4"/>
                  </a:lnTo>
                  <a:lnTo>
                    <a:pt x="8" y="4"/>
                  </a:lnTo>
                  <a:lnTo>
                    <a:pt x="7" y="4"/>
                  </a:lnTo>
                  <a:lnTo>
                    <a:pt x="8" y="4"/>
                  </a:lnTo>
                  <a:lnTo>
                    <a:pt x="8" y="4"/>
                  </a:lnTo>
                  <a:lnTo>
                    <a:pt x="8" y="4"/>
                  </a:lnTo>
                  <a:close/>
                  <a:moveTo>
                    <a:pt x="14" y="2"/>
                  </a:moveTo>
                  <a:lnTo>
                    <a:pt x="14" y="2"/>
                  </a:lnTo>
                  <a:lnTo>
                    <a:pt x="14" y="2"/>
                  </a:lnTo>
                  <a:lnTo>
                    <a:pt x="14" y="2"/>
                  </a:lnTo>
                  <a:lnTo>
                    <a:pt x="14" y="2"/>
                  </a:lnTo>
                  <a:lnTo>
                    <a:pt x="14" y="2"/>
                  </a:lnTo>
                  <a:close/>
                  <a:moveTo>
                    <a:pt x="7" y="1"/>
                  </a:moveTo>
                  <a:lnTo>
                    <a:pt x="7" y="1"/>
                  </a:lnTo>
                  <a:lnTo>
                    <a:pt x="7" y="1"/>
                  </a:lnTo>
                  <a:lnTo>
                    <a:pt x="7" y="1"/>
                  </a:lnTo>
                  <a:lnTo>
                    <a:pt x="7" y="1"/>
                  </a:lnTo>
                  <a:lnTo>
                    <a:pt x="7" y="1"/>
                  </a:lnTo>
                  <a:close/>
                  <a:moveTo>
                    <a:pt x="8" y="0"/>
                  </a:moveTo>
                  <a:lnTo>
                    <a:pt x="8" y="0"/>
                  </a:lnTo>
                  <a:lnTo>
                    <a:pt x="8" y="0"/>
                  </a:lnTo>
                  <a:lnTo>
                    <a:pt x="8" y="0"/>
                  </a:lnTo>
                  <a:lnTo>
                    <a:pt x="8" y="0"/>
                  </a:lnTo>
                  <a:lnTo>
                    <a:pt x="8" y="0"/>
                  </a:lnTo>
                  <a:close/>
                  <a:moveTo>
                    <a:pt x="10" y="0"/>
                  </a:moveTo>
                  <a:lnTo>
                    <a:pt x="10" y="0"/>
                  </a:lnTo>
                  <a:lnTo>
                    <a:pt x="10" y="0"/>
                  </a:lnTo>
                  <a:lnTo>
                    <a:pt x="10" y="0"/>
                  </a:lnTo>
                  <a:lnTo>
                    <a:pt x="10" y="0"/>
                  </a:lnTo>
                  <a:lnTo>
                    <a:pt x="10" y="0"/>
                  </a:lnTo>
                  <a:lnTo>
                    <a:pt x="10" y="0"/>
                  </a:lnTo>
                  <a:lnTo>
                    <a:pt x="10" y="0"/>
                  </a:lnTo>
                  <a:lnTo>
                    <a:pt x="1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96" name="Freeform 910">
              <a:extLst>
                <a:ext uri="{FF2B5EF4-FFF2-40B4-BE49-F238E27FC236}">
                  <a16:creationId xmlns="" xmlns:a16="http://schemas.microsoft.com/office/drawing/2014/main" id="{0DCD4414-4CC5-4847-97FA-54D3B7471612}"/>
                </a:ext>
              </a:extLst>
            </p:cNvPr>
            <p:cNvSpPr>
              <a:spLocks noEditPoints="1"/>
            </p:cNvSpPr>
            <p:nvPr/>
          </p:nvSpPr>
          <p:spPr bwMode="auto">
            <a:xfrm>
              <a:off x="6792223" y="2268202"/>
              <a:ext cx="367614" cy="296134"/>
            </a:xfrm>
            <a:custGeom>
              <a:avLst/>
              <a:gdLst>
                <a:gd name="T0" fmla="*/ 162 w 288"/>
                <a:gd name="T1" fmla="*/ 208 h 232"/>
                <a:gd name="T2" fmla="*/ 151 w 288"/>
                <a:gd name="T3" fmla="*/ 204 h 232"/>
                <a:gd name="T4" fmla="*/ 186 w 288"/>
                <a:gd name="T5" fmla="*/ 206 h 232"/>
                <a:gd name="T6" fmla="*/ 189 w 288"/>
                <a:gd name="T7" fmla="*/ 202 h 232"/>
                <a:gd name="T8" fmla="*/ 19 w 288"/>
                <a:gd name="T9" fmla="*/ 9 h 232"/>
                <a:gd name="T10" fmla="*/ 35 w 288"/>
                <a:gd name="T11" fmla="*/ 12 h 232"/>
                <a:gd name="T12" fmla="*/ 48 w 288"/>
                <a:gd name="T13" fmla="*/ 2 h 232"/>
                <a:gd name="T14" fmla="*/ 54 w 288"/>
                <a:gd name="T15" fmla="*/ 12 h 232"/>
                <a:gd name="T16" fmla="*/ 66 w 288"/>
                <a:gd name="T17" fmla="*/ 21 h 232"/>
                <a:gd name="T18" fmla="*/ 82 w 288"/>
                <a:gd name="T19" fmla="*/ 36 h 232"/>
                <a:gd name="T20" fmla="*/ 99 w 288"/>
                <a:gd name="T21" fmla="*/ 47 h 232"/>
                <a:gd name="T22" fmla="*/ 137 w 288"/>
                <a:gd name="T23" fmla="*/ 44 h 232"/>
                <a:gd name="T24" fmla="*/ 135 w 288"/>
                <a:gd name="T25" fmla="*/ 38 h 232"/>
                <a:gd name="T26" fmla="*/ 149 w 288"/>
                <a:gd name="T27" fmla="*/ 28 h 232"/>
                <a:gd name="T28" fmla="*/ 163 w 288"/>
                <a:gd name="T29" fmla="*/ 25 h 232"/>
                <a:gd name="T30" fmla="*/ 176 w 288"/>
                <a:gd name="T31" fmla="*/ 24 h 232"/>
                <a:gd name="T32" fmla="*/ 193 w 288"/>
                <a:gd name="T33" fmla="*/ 33 h 232"/>
                <a:gd name="T34" fmla="*/ 205 w 288"/>
                <a:gd name="T35" fmla="*/ 37 h 232"/>
                <a:gd name="T36" fmla="*/ 218 w 288"/>
                <a:gd name="T37" fmla="*/ 45 h 232"/>
                <a:gd name="T38" fmla="*/ 233 w 288"/>
                <a:gd name="T39" fmla="*/ 52 h 232"/>
                <a:gd name="T40" fmla="*/ 236 w 288"/>
                <a:gd name="T41" fmla="*/ 67 h 232"/>
                <a:gd name="T42" fmla="*/ 235 w 288"/>
                <a:gd name="T43" fmla="*/ 80 h 232"/>
                <a:gd name="T44" fmla="*/ 233 w 288"/>
                <a:gd name="T45" fmla="*/ 93 h 232"/>
                <a:gd name="T46" fmla="*/ 235 w 288"/>
                <a:gd name="T47" fmla="*/ 105 h 232"/>
                <a:gd name="T48" fmla="*/ 242 w 288"/>
                <a:gd name="T49" fmla="*/ 126 h 232"/>
                <a:gd name="T50" fmla="*/ 257 w 288"/>
                <a:gd name="T51" fmla="*/ 136 h 232"/>
                <a:gd name="T52" fmla="*/ 249 w 288"/>
                <a:gd name="T53" fmla="*/ 157 h 232"/>
                <a:gd name="T54" fmla="*/ 261 w 288"/>
                <a:gd name="T55" fmla="*/ 172 h 232"/>
                <a:gd name="T56" fmla="*/ 278 w 288"/>
                <a:gd name="T57" fmla="*/ 183 h 232"/>
                <a:gd name="T58" fmla="*/ 286 w 288"/>
                <a:gd name="T59" fmla="*/ 198 h 232"/>
                <a:gd name="T60" fmla="*/ 279 w 288"/>
                <a:gd name="T61" fmla="*/ 208 h 232"/>
                <a:gd name="T62" fmla="*/ 270 w 288"/>
                <a:gd name="T63" fmla="*/ 218 h 232"/>
                <a:gd name="T64" fmla="*/ 267 w 288"/>
                <a:gd name="T65" fmla="*/ 232 h 232"/>
                <a:gd name="T66" fmla="*/ 249 w 288"/>
                <a:gd name="T67" fmla="*/ 227 h 232"/>
                <a:gd name="T68" fmla="*/ 235 w 288"/>
                <a:gd name="T69" fmla="*/ 226 h 232"/>
                <a:gd name="T70" fmla="*/ 220 w 288"/>
                <a:gd name="T71" fmla="*/ 225 h 232"/>
                <a:gd name="T72" fmla="*/ 210 w 288"/>
                <a:gd name="T73" fmla="*/ 220 h 232"/>
                <a:gd name="T74" fmla="*/ 203 w 288"/>
                <a:gd name="T75" fmla="*/ 202 h 232"/>
                <a:gd name="T76" fmla="*/ 191 w 288"/>
                <a:gd name="T77" fmla="*/ 199 h 232"/>
                <a:gd name="T78" fmla="*/ 179 w 288"/>
                <a:gd name="T79" fmla="*/ 206 h 232"/>
                <a:gd name="T80" fmla="*/ 164 w 288"/>
                <a:gd name="T81" fmla="*/ 206 h 232"/>
                <a:gd name="T82" fmla="*/ 147 w 288"/>
                <a:gd name="T83" fmla="*/ 198 h 232"/>
                <a:gd name="T84" fmla="*/ 129 w 288"/>
                <a:gd name="T85" fmla="*/ 188 h 232"/>
                <a:gd name="T86" fmla="*/ 116 w 288"/>
                <a:gd name="T87" fmla="*/ 172 h 232"/>
                <a:gd name="T88" fmla="*/ 113 w 288"/>
                <a:gd name="T89" fmla="*/ 165 h 232"/>
                <a:gd name="T90" fmla="*/ 105 w 288"/>
                <a:gd name="T91" fmla="*/ 155 h 232"/>
                <a:gd name="T92" fmla="*/ 91 w 288"/>
                <a:gd name="T93" fmla="*/ 150 h 232"/>
                <a:gd name="T94" fmla="*/ 90 w 288"/>
                <a:gd name="T95" fmla="*/ 145 h 232"/>
                <a:gd name="T96" fmla="*/ 89 w 288"/>
                <a:gd name="T97" fmla="*/ 152 h 232"/>
                <a:gd name="T98" fmla="*/ 78 w 288"/>
                <a:gd name="T99" fmla="*/ 149 h 232"/>
                <a:gd name="T100" fmla="*/ 65 w 288"/>
                <a:gd name="T101" fmla="*/ 120 h 232"/>
                <a:gd name="T102" fmla="*/ 47 w 288"/>
                <a:gd name="T103" fmla="*/ 107 h 232"/>
                <a:gd name="T104" fmla="*/ 40 w 288"/>
                <a:gd name="T105" fmla="*/ 99 h 232"/>
                <a:gd name="T106" fmla="*/ 34 w 288"/>
                <a:gd name="T107" fmla="*/ 88 h 232"/>
                <a:gd name="T108" fmla="*/ 34 w 288"/>
                <a:gd name="T109" fmla="*/ 79 h 232"/>
                <a:gd name="T110" fmla="*/ 39 w 288"/>
                <a:gd name="T111" fmla="*/ 70 h 232"/>
                <a:gd name="T112" fmla="*/ 34 w 288"/>
                <a:gd name="T113" fmla="*/ 61 h 232"/>
                <a:gd name="T114" fmla="*/ 25 w 288"/>
                <a:gd name="T115" fmla="*/ 54 h 232"/>
                <a:gd name="T116" fmla="*/ 19 w 288"/>
                <a:gd name="T117" fmla="*/ 43 h 232"/>
                <a:gd name="T118" fmla="*/ 13 w 288"/>
                <a:gd name="T119" fmla="*/ 32 h 232"/>
                <a:gd name="T120" fmla="*/ 8 w 288"/>
                <a:gd name="T121" fmla="*/ 22 h 232"/>
                <a:gd name="T122" fmla="*/ 2 w 288"/>
                <a:gd name="T123" fmla="*/ 8 h 232"/>
                <a:gd name="T124" fmla="*/ 9 w 288"/>
                <a:gd name="T125" fmla="*/ 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232">
                  <a:moveTo>
                    <a:pt x="179" y="219"/>
                  </a:moveTo>
                  <a:lnTo>
                    <a:pt x="178" y="220"/>
                  </a:lnTo>
                  <a:lnTo>
                    <a:pt x="178" y="219"/>
                  </a:lnTo>
                  <a:lnTo>
                    <a:pt x="179" y="219"/>
                  </a:lnTo>
                  <a:close/>
                  <a:moveTo>
                    <a:pt x="172" y="219"/>
                  </a:moveTo>
                  <a:lnTo>
                    <a:pt x="171" y="219"/>
                  </a:lnTo>
                  <a:lnTo>
                    <a:pt x="172" y="219"/>
                  </a:lnTo>
                  <a:close/>
                  <a:moveTo>
                    <a:pt x="171" y="213"/>
                  </a:moveTo>
                  <a:lnTo>
                    <a:pt x="170" y="213"/>
                  </a:lnTo>
                  <a:lnTo>
                    <a:pt x="170" y="212"/>
                  </a:lnTo>
                  <a:lnTo>
                    <a:pt x="171" y="212"/>
                  </a:lnTo>
                  <a:lnTo>
                    <a:pt x="171" y="213"/>
                  </a:lnTo>
                  <a:close/>
                  <a:moveTo>
                    <a:pt x="164" y="209"/>
                  </a:moveTo>
                  <a:lnTo>
                    <a:pt x="163" y="209"/>
                  </a:lnTo>
                  <a:lnTo>
                    <a:pt x="162" y="209"/>
                  </a:lnTo>
                  <a:lnTo>
                    <a:pt x="162" y="208"/>
                  </a:lnTo>
                  <a:lnTo>
                    <a:pt x="163" y="208"/>
                  </a:lnTo>
                  <a:lnTo>
                    <a:pt x="164" y="208"/>
                  </a:lnTo>
                  <a:lnTo>
                    <a:pt x="164" y="209"/>
                  </a:lnTo>
                  <a:close/>
                  <a:moveTo>
                    <a:pt x="189" y="207"/>
                  </a:moveTo>
                  <a:lnTo>
                    <a:pt x="189" y="206"/>
                  </a:lnTo>
                  <a:lnTo>
                    <a:pt x="189" y="207"/>
                  </a:lnTo>
                  <a:close/>
                  <a:moveTo>
                    <a:pt x="158" y="207"/>
                  </a:moveTo>
                  <a:lnTo>
                    <a:pt x="157" y="207"/>
                  </a:lnTo>
                  <a:lnTo>
                    <a:pt x="157" y="206"/>
                  </a:lnTo>
                  <a:lnTo>
                    <a:pt x="158" y="206"/>
                  </a:lnTo>
                  <a:lnTo>
                    <a:pt x="158" y="207"/>
                  </a:lnTo>
                  <a:close/>
                  <a:moveTo>
                    <a:pt x="155" y="205"/>
                  </a:moveTo>
                  <a:lnTo>
                    <a:pt x="154" y="205"/>
                  </a:lnTo>
                  <a:lnTo>
                    <a:pt x="153" y="205"/>
                  </a:lnTo>
                  <a:lnTo>
                    <a:pt x="151" y="205"/>
                  </a:lnTo>
                  <a:lnTo>
                    <a:pt x="151" y="204"/>
                  </a:lnTo>
                  <a:lnTo>
                    <a:pt x="153" y="204"/>
                  </a:lnTo>
                  <a:lnTo>
                    <a:pt x="154" y="204"/>
                  </a:lnTo>
                  <a:lnTo>
                    <a:pt x="154" y="205"/>
                  </a:lnTo>
                  <a:lnTo>
                    <a:pt x="155" y="205"/>
                  </a:lnTo>
                  <a:close/>
                  <a:moveTo>
                    <a:pt x="194" y="204"/>
                  </a:moveTo>
                  <a:lnTo>
                    <a:pt x="196" y="202"/>
                  </a:lnTo>
                  <a:lnTo>
                    <a:pt x="196" y="204"/>
                  </a:lnTo>
                  <a:lnTo>
                    <a:pt x="194" y="204"/>
                  </a:lnTo>
                  <a:close/>
                  <a:moveTo>
                    <a:pt x="192" y="202"/>
                  </a:moveTo>
                  <a:lnTo>
                    <a:pt x="192" y="204"/>
                  </a:lnTo>
                  <a:lnTo>
                    <a:pt x="191" y="205"/>
                  </a:lnTo>
                  <a:lnTo>
                    <a:pt x="190" y="205"/>
                  </a:lnTo>
                  <a:lnTo>
                    <a:pt x="190" y="206"/>
                  </a:lnTo>
                  <a:lnTo>
                    <a:pt x="189" y="206"/>
                  </a:lnTo>
                  <a:lnTo>
                    <a:pt x="187" y="206"/>
                  </a:lnTo>
                  <a:lnTo>
                    <a:pt x="186" y="206"/>
                  </a:lnTo>
                  <a:lnTo>
                    <a:pt x="185" y="206"/>
                  </a:lnTo>
                  <a:lnTo>
                    <a:pt x="185" y="207"/>
                  </a:lnTo>
                  <a:lnTo>
                    <a:pt x="184" y="207"/>
                  </a:lnTo>
                  <a:lnTo>
                    <a:pt x="184" y="208"/>
                  </a:lnTo>
                  <a:lnTo>
                    <a:pt x="183" y="208"/>
                  </a:lnTo>
                  <a:lnTo>
                    <a:pt x="182" y="208"/>
                  </a:lnTo>
                  <a:lnTo>
                    <a:pt x="180" y="208"/>
                  </a:lnTo>
                  <a:lnTo>
                    <a:pt x="180" y="207"/>
                  </a:lnTo>
                  <a:lnTo>
                    <a:pt x="182" y="207"/>
                  </a:lnTo>
                  <a:lnTo>
                    <a:pt x="182" y="206"/>
                  </a:lnTo>
                  <a:lnTo>
                    <a:pt x="184" y="206"/>
                  </a:lnTo>
                  <a:lnTo>
                    <a:pt x="185" y="205"/>
                  </a:lnTo>
                  <a:lnTo>
                    <a:pt x="186" y="205"/>
                  </a:lnTo>
                  <a:lnTo>
                    <a:pt x="186" y="204"/>
                  </a:lnTo>
                  <a:lnTo>
                    <a:pt x="186" y="202"/>
                  </a:lnTo>
                  <a:lnTo>
                    <a:pt x="189" y="202"/>
                  </a:lnTo>
                  <a:lnTo>
                    <a:pt x="190" y="201"/>
                  </a:lnTo>
                  <a:lnTo>
                    <a:pt x="192" y="201"/>
                  </a:lnTo>
                  <a:lnTo>
                    <a:pt x="193" y="201"/>
                  </a:lnTo>
                  <a:lnTo>
                    <a:pt x="193" y="202"/>
                  </a:lnTo>
                  <a:lnTo>
                    <a:pt x="192" y="202"/>
                  </a:lnTo>
                  <a:close/>
                  <a:moveTo>
                    <a:pt x="108" y="166"/>
                  </a:moveTo>
                  <a:lnTo>
                    <a:pt x="108" y="165"/>
                  </a:lnTo>
                  <a:lnTo>
                    <a:pt x="108" y="166"/>
                  </a:lnTo>
                  <a:close/>
                  <a:moveTo>
                    <a:pt x="13" y="5"/>
                  </a:moveTo>
                  <a:lnTo>
                    <a:pt x="14" y="5"/>
                  </a:lnTo>
                  <a:lnTo>
                    <a:pt x="14" y="7"/>
                  </a:lnTo>
                  <a:lnTo>
                    <a:pt x="15" y="7"/>
                  </a:lnTo>
                  <a:lnTo>
                    <a:pt x="15" y="8"/>
                  </a:lnTo>
                  <a:lnTo>
                    <a:pt x="16" y="8"/>
                  </a:lnTo>
                  <a:lnTo>
                    <a:pt x="18" y="9"/>
                  </a:lnTo>
                  <a:lnTo>
                    <a:pt x="19" y="9"/>
                  </a:lnTo>
                  <a:lnTo>
                    <a:pt x="19" y="10"/>
                  </a:lnTo>
                  <a:lnTo>
                    <a:pt x="20" y="10"/>
                  </a:lnTo>
                  <a:lnTo>
                    <a:pt x="20" y="11"/>
                  </a:lnTo>
                  <a:lnTo>
                    <a:pt x="21" y="12"/>
                  </a:lnTo>
                  <a:lnTo>
                    <a:pt x="22" y="12"/>
                  </a:lnTo>
                  <a:lnTo>
                    <a:pt x="23" y="12"/>
                  </a:lnTo>
                  <a:lnTo>
                    <a:pt x="25" y="12"/>
                  </a:lnTo>
                  <a:lnTo>
                    <a:pt x="28" y="14"/>
                  </a:lnTo>
                  <a:lnTo>
                    <a:pt x="29" y="14"/>
                  </a:lnTo>
                  <a:lnTo>
                    <a:pt x="30" y="14"/>
                  </a:lnTo>
                  <a:lnTo>
                    <a:pt x="32" y="14"/>
                  </a:lnTo>
                  <a:lnTo>
                    <a:pt x="32" y="12"/>
                  </a:lnTo>
                  <a:lnTo>
                    <a:pt x="33" y="12"/>
                  </a:lnTo>
                  <a:lnTo>
                    <a:pt x="34" y="14"/>
                  </a:lnTo>
                  <a:lnTo>
                    <a:pt x="35" y="14"/>
                  </a:lnTo>
                  <a:lnTo>
                    <a:pt x="35" y="12"/>
                  </a:lnTo>
                  <a:lnTo>
                    <a:pt x="36" y="12"/>
                  </a:lnTo>
                  <a:lnTo>
                    <a:pt x="36" y="11"/>
                  </a:lnTo>
                  <a:lnTo>
                    <a:pt x="37" y="11"/>
                  </a:lnTo>
                  <a:lnTo>
                    <a:pt x="37" y="10"/>
                  </a:lnTo>
                  <a:lnTo>
                    <a:pt x="37" y="9"/>
                  </a:lnTo>
                  <a:lnTo>
                    <a:pt x="39" y="9"/>
                  </a:lnTo>
                  <a:lnTo>
                    <a:pt x="40" y="9"/>
                  </a:lnTo>
                  <a:lnTo>
                    <a:pt x="40" y="8"/>
                  </a:lnTo>
                  <a:lnTo>
                    <a:pt x="41" y="7"/>
                  </a:lnTo>
                  <a:lnTo>
                    <a:pt x="42" y="5"/>
                  </a:lnTo>
                  <a:lnTo>
                    <a:pt x="43" y="5"/>
                  </a:lnTo>
                  <a:lnTo>
                    <a:pt x="43" y="4"/>
                  </a:lnTo>
                  <a:lnTo>
                    <a:pt x="44" y="4"/>
                  </a:lnTo>
                  <a:lnTo>
                    <a:pt x="45" y="3"/>
                  </a:lnTo>
                  <a:lnTo>
                    <a:pt x="47" y="3"/>
                  </a:lnTo>
                  <a:lnTo>
                    <a:pt x="48" y="2"/>
                  </a:lnTo>
                  <a:lnTo>
                    <a:pt x="49" y="1"/>
                  </a:lnTo>
                  <a:lnTo>
                    <a:pt x="50" y="1"/>
                  </a:lnTo>
                  <a:lnTo>
                    <a:pt x="51" y="1"/>
                  </a:lnTo>
                  <a:lnTo>
                    <a:pt x="51" y="2"/>
                  </a:lnTo>
                  <a:lnTo>
                    <a:pt x="55" y="4"/>
                  </a:lnTo>
                  <a:lnTo>
                    <a:pt x="56" y="4"/>
                  </a:lnTo>
                  <a:lnTo>
                    <a:pt x="56" y="5"/>
                  </a:lnTo>
                  <a:lnTo>
                    <a:pt x="55" y="7"/>
                  </a:lnTo>
                  <a:lnTo>
                    <a:pt x="54" y="7"/>
                  </a:lnTo>
                  <a:lnTo>
                    <a:pt x="54" y="8"/>
                  </a:lnTo>
                  <a:lnTo>
                    <a:pt x="54" y="9"/>
                  </a:lnTo>
                  <a:lnTo>
                    <a:pt x="55" y="9"/>
                  </a:lnTo>
                  <a:lnTo>
                    <a:pt x="56" y="10"/>
                  </a:lnTo>
                  <a:lnTo>
                    <a:pt x="57" y="11"/>
                  </a:lnTo>
                  <a:lnTo>
                    <a:pt x="56" y="12"/>
                  </a:lnTo>
                  <a:lnTo>
                    <a:pt x="54" y="12"/>
                  </a:lnTo>
                  <a:lnTo>
                    <a:pt x="54" y="14"/>
                  </a:lnTo>
                  <a:lnTo>
                    <a:pt x="54" y="15"/>
                  </a:lnTo>
                  <a:lnTo>
                    <a:pt x="55" y="15"/>
                  </a:lnTo>
                  <a:lnTo>
                    <a:pt x="57" y="16"/>
                  </a:lnTo>
                  <a:lnTo>
                    <a:pt x="57" y="17"/>
                  </a:lnTo>
                  <a:lnTo>
                    <a:pt x="58" y="17"/>
                  </a:lnTo>
                  <a:lnTo>
                    <a:pt x="58" y="18"/>
                  </a:lnTo>
                  <a:lnTo>
                    <a:pt x="59" y="18"/>
                  </a:lnTo>
                  <a:lnTo>
                    <a:pt x="61" y="18"/>
                  </a:lnTo>
                  <a:lnTo>
                    <a:pt x="61" y="19"/>
                  </a:lnTo>
                  <a:lnTo>
                    <a:pt x="62" y="19"/>
                  </a:lnTo>
                  <a:lnTo>
                    <a:pt x="62" y="21"/>
                  </a:lnTo>
                  <a:lnTo>
                    <a:pt x="63" y="22"/>
                  </a:lnTo>
                  <a:lnTo>
                    <a:pt x="64" y="21"/>
                  </a:lnTo>
                  <a:lnTo>
                    <a:pt x="65" y="21"/>
                  </a:lnTo>
                  <a:lnTo>
                    <a:pt x="66" y="21"/>
                  </a:lnTo>
                  <a:lnTo>
                    <a:pt x="66" y="22"/>
                  </a:lnTo>
                  <a:lnTo>
                    <a:pt x="66" y="23"/>
                  </a:lnTo>
                  <a:lnTo>
                    <a:pt x="66" y="24"/>
                  </a:lnTo>
                  <a:lnTo>
                    <a:pt x="68" y="24"/>
                  </a:lnTo>
                  <a:lnTo>
                    <a:pt x="68" y="26"/>
                  </a:lnTo>
                  <a:lnTo>
                    <a:pt x="69" y="28"/>
                  </a:lnTo>
                  <a:lnTo>
                    <a:pt x="69" y="29"/>
                  </a:lnTo>
                  <a:lnTo>
                    <a:pt x="69" y="30"/>
                  </a:lnTo>
                  <a:lnTo>
                    <a:pt x="70" y="30"/>
                  </a:lnTo>
                  <a:lnTo>
                    <a:pt x="70" y="31"/>
                  </a:lnTo>
                  <a:lnTo>
                    <a:pt x="71" y="32"/>
                  </a:lnTo>
                  <a:lnTo>
                    <a:pt x="72" y="33"/>
                  </a:lnTo>
                  <a:lnTo>
                    <a:pt x="73" y="35"/>
                  </a:lnTo>
                  <a:lnTo>
                    <a:pt x="76" y="35"/>
                  </a:lnTo>
                  <a:lnTo>
                    <a:pt x="76" y="36"/>
                  </a:lnTo>
                  <a:lnTo>
                    <a:pt x="82" y="36"/>
                  </a:lnTo>
                  <a:lnTo>
                    <a:pt x="83" y="36"/>
                  </a:lnTo>
                  <a:lnTo>
                    <a:pt x="84" y="37"/>
                  </a:lnTo>
                  <a:lnTo>
                    <a:pt x="86" y="37"/>
                  </a:lnTo>
                  <a:lnTo>
                    <a:pt x="87" y="37"/>
                  </a:lnTo>
                  <a:lnTo>
                    <a:pt x="87" y="38"/>
                  </a:lnTo>
                  <a:lnTo>
                    <a:pt x="87" y="39"/>
                  </a:lnTo>
                  <a:lnTo>
                    <a:pt x="89" y="40"/>
                  </a:lnTo>
                  <a:lnTo>
                    <a:pt x="90" y="42"/>
                  </a:lnTo>
                  <a:lnTo>
                    <a:pt x="91" y="42"/>
                  </a:lnTo>
                  <a:lnTo>
                    <a:pt x="91" y="43"/>
                  </a:lnTo>
                  <a:lnTo>
                    <a:pt x="92" y="43"/>
                  </a:lnTo>
                  <a:lnTo>
                    <a:pt x="93" y="44"/>
                  </a:lnTo>
                  <a:lnTo>
                    <a:pt x="94" y="44"/>
                  </a:lnTo>
                  <a:lnTo>
                    <a:pt x="94" y="45"/>
                  </a:lnTo>
                  <a:lnTo>
                    <a:pt x="97" y="45"/>
                  </a:lnTo>
                  <a:lnTo>
                    <a:pt x="99" y="47"/>
                  </a:lnTo>
                  <a:lnTo>
                    <a:pt x="100" y="47"/>
                  </a:lnTo>
                  <a:lnTo>
                    <a:pt x="104" y="49"/>
                  </a:lnTo>
                  <a:lnTo>
                    <a:pt x="106" y="49"/>
                  </a:lnTo>
                  <a:lnTo>
                    <a:pt x="108" y="49"/>
                  </a:lnTo>
                  <a:lnTo>
                    <a:pt x="111" y="50"/>
                  </a:lnTo>
                  <a:lnTo>
                    <a:pt x="113" y="50"/>
                  </a:lnTo>
                  <a:lnTo>
                    <a:pt x="115" y="49"/>
                  </a:lnTo>
                  <a:lnTo>
                    <a:pt x="118" y="49"/>
                  </a:lnTo>
                  <a:lnTo>
                    <a:pt x="120" y="47"/>
                  </a:lnTo>
                  <a:lnTo>
                    <a:pt x="122" y="47"/>
                  </a:lnTo>
                  <a:lnTo>
                    <a:pt x="125" y="46"/>
                  </a:lnTo>
                  <a:lnTo>
                    <a:pt x="126" y="46"/>
                  </a:lnTo>
                  <a:lnTo>
                    <a:pt x="130" y="45"/>
                  </a:lnTo>
                  <a:lnTo>
                    <a:pt x="136" y="45"/>
                  </a:lnTo>
                  <a:lnTo>
                    <a:pt x="136" y="44"/>
                  </a:lnTo>
                  <a:lnTo>
                    <a:pt x="137" y="44"/>
                  </a:lnTo>
                  <a:lnTo>
                    <a:pt x="137" y="45"/>
                  </a:lnTo>
                  <a:lnTo>
                    <a:pt x="136" y="45"/>
                  </a:lnTo>
                  <a:lnTo>
                    <a:pt x="135" y="45"/>
                  </a:lnTo>
                  <a:lnTo>
                    <a:pt x="134" y="45"/>
                  </a:lnTo>
                  <a:lnTo>
                    <a:pt x="133" y="45"/>
                  </a:lnTo>
                  <a:lnTo>
                    <a:pt x="133" y="46"/>
                  </a:lnTo>
                  <a:lnTo>
                    <a:pt x="134" y="46"/>
                  </a:lnTo>
                  <a:lnTo>
                    <a:pt x="136" y="46"/>
                  </a:lnTo>
                  <a:lnTo>
                    <a:pt x="137" y="46"/>
                  </a:lnTo>
                  <a:lnTo>
                    <a:pt x="139" y="45"/>
                  </a:lnTo>
                  <a:lnTo>
                    <a:pt x="137" y="44"/>
                  </a:lnTo>
                  <a:lnTo>
                    <a:pt x="137" y="43"/>
                  </a:lnTo>
                  <a:lnTo>
                    <a:pt x="136" y="42"/>
                  </a:lnTo>
                  <a:lnTo>
                    <a:pt x="136" y="40"/>
                  </a:lnTo>
                  <a:lnTo>
                    <a:pt x="135" y="39"/>
                  </a:lnTo>
                  <a:lnTo>
                    <a:pt x="135" y="38"/>
                  </a:lnTo>
                  <a:lnTo>
                    <a:pt x="139" y="38"/>
                  </a:lnTo>
                  <a:lnTo>
                    <a:pt x="140" y="38"/>
                  </a:lnTo>
                  <a:lnTo>
                    <a:pt x="141" y="37"/>
                  </a:lnTo>
                  <a:lnTo>
                    <a:pt x="143" y="36"/>
                  </a:lnTo>
                  <a:lnTo>
                    <a:pt x="143" y="37"/>
                  </a:lnTo>
                  <a:lnTo>
                    <a:pt x="144" y="37"/>
                  </a:lnTo>
                  <a:lnTo>
                    <a:pt x="144" y="36"/>
                  </a:lnTo>
                  <a:lnTo>
                    <a:pt x="146" y="36"/>
                  </a:lnTo>
                  <a:lnTo>
                    <a:pt x="146" y="35"/>
                  </a:lnTo>
                  <a:lnTo>
                    <a:pt x="146" y="33"/>
                  </a:lnTo>
                  <a:lnTo>
                    <a:pt x="146" y="32"/>
                  </a:lnTo>
                  <a:lnTo>
                    <a:pt x="146" y="31"/>
                  </a:lnTo>
                  <a:lnTo>
                    <a:pt x="148" y="30"/>
                  </a:lnTo>
                  <a:lnTo>
                    <a:pt x="148" y="29"/>
                  </a:lnTo>
                  <a:lnTo>
                    <a:pt x="149" y="29"/>
                  </a:lnTo>
                  <a:lnTo>
                    <a:pt x="149" y="28"/>
                  </a:lnTo>
                  <a:lnTo>
                    <a:pt x="150" y="28"/>
                  </a:lnTo>
                  <a:lnTo>
                    <a:pt x="151" y="28"/>
                  </a:lnTo>
                  <a:lnTo>
                    <a:pt x="151" y="26"/>
                  </a:lnTo>
                  <a:lnTo>
                    <a:pt x="153" y="26"/>
                  </a:lnTo>
                  <a:lnTo>
                    <a:pt x="154" y="26"/>
                  </a:lnTo>
                  <a:lnTo>
                    <a:pt x="156" y="25"/>
                  </a:lnTo>
                  <a:lnTo>
                    <a:pt x="157" y="25"/>
                  </a:lnTo>
                  <a:lnTo>
                    <a:pt x="157" y="26"/>
                  </a:lnTo>
                  <a:lnTo>
                    <a:pt x="158" y="26"/>
                  </a:lnTo>
                  <a:lnTo>
                    <a:pt x="160" y="26"/>
                  </a:lnTo>
                  <a:lnTo>
                    <a:pt x="161" y="26"/>
                  </a:lnTo>
                  <a:lnTo>
                    <a:pt x="162" y="26"/>
                  </a:lnTo>
                  <a:lnTo>
                    <a:pt x="163" y="26"/>
                  </a:lnTo>
                  <a:lnTo>
                    <a:pt x="164" y="26"/>
                  </a:lnTo>
                  <a:lnTo>
                    <a:pt x="164" y="25"/>
                  </a:lnTo>
                  <a:lnTo>
                    <a:pt x="163" y="25"/>
                  </a:lnTo>
                  <a:lnTo>
                    <a:pt x="163" y="24"/>
                  </a:lnTo>
                  <a:lnTo>
                    <a:pt x="164" y="24"/>
                  </a:lnTo>
                  <a:lnTo>
                    <a:pt x="164" y="23"/>
                  </a:lnTo>
                  <a:lnTo>
                    <a:pt x="165" y="23"/>
                  </a:lnTo>
                  <a:lnTo>
                    <a:pt x="167" y="23"/>
                  </a:lnTo>
                  <a:lnTo>
                    <a:pt x="167" y="24"/>
                  </a:lnTo>
                  <a:lnTo>
                    <a:pt x="168" y="23"/>
                  </a:lnTo>
                  <a:lnTo>
                    <a:pt x="169" y="23"/>
                  </a:lnTo>
                  <a:lnTo>
                    <a:pt x="169" y="24"/>
                  </a:lnTo>
                  <a:lnTo>
                    <a:pt x="170" y="24"/>
                  </a:lnTo>
                  <a:lnTo>
                    <a:pt x="172" y="24"/>
                  </a:lnTo>
                  <a:lnTo>
                    <a:pt x="173" y="24"/>
                  </a:lnTo>
                  <a:lnTo>
                    <a:pt x="173" y="23"/>
                  </a:lnTo>
                  <a:lnTo>
                    <a:pt x="175" y="23"/>
                  </a:lnTo>
                  <a:lnTo>
                    <a:pt x="175" y="24"/>
                  </a:lnTo>
                  <a:lnTo>
                    <a:pt x="176" y="24"/>
                  </a:lnTo>
                  <a:lnTo>
                    <a:pt x="176" y="25"/>
                  </a:lnTo>
                  <a:lnTo>
                    <a:pt x="177" y="25"/>
                  </a:lnTo>
                  <a:lnTo>
                    <a:pt x="177" y="26"/>
                  </a:lnTo>
                  <a:lnTo>
                    <a:pt x="177" y="28"/>
                  </a:lnTo>
                  <a:lnTo>
                    <a:pt x="179" y="29"/>
                  </a:lnTo>
                  <a:lnTo>
                    <a:pt x="180" y="29"/>
                  </a:lnTo>
                  <a:lnTo>
                    <a:pt x="182" y="29"/>
                  </a:lnTo>
                  <a:lnTo>
                    <a:pt x="183" y="29"/>
                  </a:lnTo>
                  <a:lnTo>
                    <a:pt x="184" y="30"/>
                  </a:lnTo>
                  <a:lnTo>
                    <a:pt x="185" y="30"/>
                  </a:lnTo>
                  <a:lnTo>
                    <a:pt x="187" y="31"/>
                  </a:lnTo>
                  <a:lnTo>
                    <a:pt x="189" y="31"/>
                  </a:lnTo>
                  <a:lnTo>
                    <a:pt x="190" y="32"/>
                  </a:lnTo>
                  <a:lnTo>
                    <a:pt x="191" y="33"/>
                  </a:lnTo>
                  <a:lnTo>
                    <a:pt x="192" y="33"/>
                  </a:lnTo>
                  <a:lnTo>
                    <a:pt x="193" y="33"/>
                  </a:lnTo>
                  <a:lnTo>
                    <a:pt x="193" y="32"/>
                  </a:lnTo>
                  <a:lnTo>
                    <a:pt x="194" y="32"/>
                  </a:lnTo>
                  <a:lnTo>
                    <a:pt x="196" y="32"/>
                  </a:lnTo>
                  <a:lnTo>
                    <a:pt x="196" y="33"/>
                  </a:lnTo>
                  <a:lnTo>
                    <a:pt x="197" y="33"/>
                  </a:lnTo>
                  <a:lnTo>
                    <a:pt x="197" y="32"/>
                  </a:lnTo>
                  <a:lnTo>
                    <a:pt x="197" y="33"/>
                  </a:lnTo>
                  <a:lnTo>
                    <a:pt x="197" y="32"/>
                  </a:lnTo>
                  <a:lnTo>
                    <a:pt x="198" y="32"/>
                  </a:lnTo>
                  <a:lnTo>
                    <a:pt x="199" y="33"/>
                  </a:lnTo>
                  <a:lnTo>
                    <a:pt x="200" y="33"/>
                  </a:lnTo>
                  <a:lnTo>
                    <a:pt x="201" y="33"/>
                  </a:lnTo>
                  <a:lnTo>
                    <a:pt x="204" y="35"/>
                  </a:lnTo>
                  <a:lnTo>
                    <a:pt x="205" y="35"/>
                  </a:lnTo>
                  <a:lnTo>
                    <a:pt x="205" y="36"/>
                  </a:lnTo>
                  <a:lnTo>
                    <a:pt x="205" y="37"/>
                  </a:lnTo>
                  <a:lnTo>
                    <a:pt x="206" y="37"/>
                  </a:lnTo>
                  <a:lnTo>
                    <a:pt x="206" y="38"/>
                  </a:lnTo>
                  <a:lnTo>
                    <a:pt x="207" y="39"/>
                  </a:lnTo>
                  <a:lnTo>
                    <a:pt x="207" y="40"/>
                  </a:lnTo>
                  <a:lnTo>
                    <a:pt x="208" y="40"/>
                  </a:lnTo>
                  <a:lnTo>
                    <a:pt x="210" y="40"/>
                  </a:lnTo>
                  <a:lnTo>
                    <a:pt x="210" y="42"/>
                  </a:lnTo>
                  <a:lnTo>
                    <a:pt x="210" y="40"/>
                  </a:lnTo>
                  <a:lnTo>
                    <a:pt x="211" y="40"/>
                  </a:lnTo>
                  <a:lnTo>
                    <a:pt x="212" y="42"/>
                  </a:lnTo>
                  <a:lnTo>
                    <a:pt x="213" y="42"/>
                  </a:lnTo>
                  <a:lnTo>
                    <a:pt x="214" y="43"/>
                  </a:lnTo>
                  <a:lnTo>
                    <a:pt x="215" y="43"/>
                  </a:lnTo>
                  <a:lnTo>
                    <a:pt x="217" y="43"/>
                  </a:lnTo>
                  <a:lnTo>
                    <a:pt x="217" y="44"/>
                  </a:lnTo>
                  <a:lnTo>
                    <a:pt x="218" y="45"/>
                  </a:lnTo>
                  <a:lnTo>
                    <a:pt x="219" y="47"/>
                  </a:lnTo>
                  <a:lnTo>
                    <a:pt x="220" y="47"/>
                  </a:lnTo>
                  <a:lnTo>
                    <a:pt x="220" y="49"/>
                  </a:lnTo>
                  <a:lnTo>
                    <a:pt x="221" y="49"/>
                  </a:lnTo>
                  <a:lnTo>
                    <a:pt x="224" y="49"/>
                  </a:lnTo>
                  <a:lnTo>
                    <a:pt x="225" y="49"/>
                  </a:lnTo>
                  <a:lnTo>
                    <a:pt x="228" y="49"/>
                  </a:lnTo>
                  <a:lnTo>
                    <a:pt x="229" y="49"/>
                  </a:lnTo>
                  <a:lnTo>
                    <a:pt x="231" y="49"/>
                  </a:lnTo>
                  <a:lnTo>
                    <a:pt x="232" y="49"/>
                  </a:lnTo>
                  <a:lnTo>
                    <a:pt x="232" y="50"/>
                  </a:lnTo>
                  <a:lnTo>
                    <a:pt x="233" y="50"/>
                  </a:lnTo>
                  <a:lnTo>
                    <a:pt x="233" y="51"/>
                  </a:lnTo>
                  <a:lnTo>
                    <a:pt x="232" y="51"/>
                  </a:lnTo>
                  <a:lnTo>
                    <a:pt x="233" y="51"/>
                  </a:lnTo>
                  <a:lnTo>
                    <a:pt x="233" y="52"/>
                  </a:lnTo>
                  <a:lnTo>
                    <a:pt x="233" y="53"/>
                  </a:lnTo>
                  <a:lnTo>
                    <a:pt x="233" y="54"/>
                  </a:lnTo>
                  <a:lnTo>
                    <a:pt x="234" y="56"/>
                  </a:lnTo>
                  <a:lnTo>
                    <a:pt x="234" y="57"/>
                  </a:lnTo>
                  <a:lnTo>
                    <a:pt x="234" y="58"/>
                  </a:lnTo>
                  <a:lnTo>
                    <a:pt x="234" y="59"/>
                  </a:lnTo>
                  <a:lnTo>
                    <a:pt x="234" y="60"/>
                  </a:lnTo>
                  <a:lnTo>
                    <a:pt x="235" y="60"/>
                  </a:lnTo>
                  <a:lnTo>
                    <a:pt x="235" y="61"/>
                  </a:lnTo>
                  <a:lnTo>
                    <a:pt x="236" y="61"/>
                  </a:lnTo>
                  <a:lnTo>
                    <a:pt x="236" y="63"/>
                  </a:lnTo>
                  <a:lnTo>
                    <a:pt x="236" y="64"/>
                  </a:lnTo>
                  <a:lnTo>
                    <a:pt x="236" y="65"/>
                  </a:lnTo>
                  <a:lnTo>
                    <a:pt x="237" y="66"/>
                  </a:lnTo>
                  <a:lnTo>
                    <a:pt x="237" y="67"/>
                  </a:lnTo>
                  <a:lnTo>
                    <a:pt x="236" y="67"/>
                  </a:lnTo>
                  <a:lnTo>
                    <a:pt x="236" y="68"/>
                  </a:lnTo>
                  <a:lnTo>
                    <a:pt x="236" y="70"/>
                  </a:lnTo>
                  <a:lnTo>
                    <a:pt x="236" y="71"/>
                  </a:lnTo>
                  <a:lnTo>
                    <a:pt x="235" y="71"/>
                  </a:lnTo>
                  <a:lnTo>
                    <a:pt x="236" y="71"/>
                  </a:lnTo>
                  <a:lnTo>
                    <a:pt x="236" y="72"/>
                  </a:lnTo>
                  <a:lnTo>
                    <a:pt x="236" y="73"/>
                  </a:lnTo>
                  <a:lnTo>
                    <a:pt x="236" y="74"/>
                  </a:lnTo>
                  <a:lnTo>
                    <a:pt x="236" y="75"/>
                  </a:lnTo>
                  <a:lnTo>
                    <a:pt x="236" y="77"/>
                  </a:lnTo>
                  <a:lnTo>
                    <a:pt x="236" y="78"/>
                  </a:lnTo>
                  <a:lnTo>
                    <a:pt x="236" y="79"/>
                  </a:lnTo>
                  <a:lnTo>
                    <a:pt x="235" y="79"/>
                  </a:lnTo>
                  <a:lnTo>
                    <a:pt x="235" y="80"/>
                  </a:lnTo>
                  <a:lnTo>
                    <a:pt x="236" y="80"/>
                  </a:lnTo>
                  <a:lnTo>
                    <a:pt x="235" y="80"/>
                  </a:lnTo>
                  <a:lnTo>
                    <a:pt x="235" y="81"/>
                  </a:lnTo>
                  <a:lnTo>
                    <a:pt x="234" y="81"/>
                  </a:lnTo>
                  <a:lnTo>
                    <a:pt x="234" y="82"/>
                  </a:lnTo>
                  <a:lnTo>
                    <a:pt x="233" y="82"/>
                  </a:lnTo>
                  <a:lnTo>
                    <a:pt x="233" y="84"/>
                  </a:lnTo>
                  <a:lnTo>
                    <a:pt x="234" y="84"/>
                  </a:lnTo>
                  <a:lnTo>
                    <a:pt x="235" y="85"/>
                  </a:lnTo>
                  <a:lnTo>
                    <a:pt x="236" y="86"/>
                  </a:lnTo>
                  <a:lnTo>
                    <a:pt x="235" y="86"/>
                  </a:lnTo>
                  <a:lnTo>
                    <a:pt x="234" y="86"/>
                  </a:lnTo>
                  <a:lnTo>
                    <a:pt x="233" y="86"/>
                  </a:lnTo>
                  <a:lnTo>
                    <a:pt x="232" y="87"/>
                  </a:lnTo>
                  <a:lnTo>
                    <a:pt x="232" y="88"/>
                  </a:lnTo>
                  <a:lnTo>
                    <a:pt x="232" y="89"/>
                  </a:lnTo>
                  <a:lnTo>
                    <a:pt x="232" y="91"/>
                  </a:lnTo>
                  <a:lnTo>
                    <a:pt x="233" y="93"/>
                  </a:lnTo>
                  <a:lnTo>
                    <a:pt x="233" y="94"/>
                  </a:lnTo>
                  <a:lnTo>
                    <a:pt x="233" y="95"/>
                  </a:lnTo>
                  <a:lnTo>
                    <a:pt x="233" y="96"/>
                  </a:lnTo>
                  <a:lnTo>
                    <a:pt x="234" y="98"/>
                  </a:lnTo>
                  <a:lnTo>
                    <a:pt x="235" y="98"/>
                  </a:lnTo>
                  <a:lnTo>
                    <a:pt x="236" y="98"/>
                  </a:lnTo>
                  <a:lnTo>
                    <a:pt x="237" y="98"/>
                  </a:lnTo>
                  <a:lnTo>
                    <a:pt x="239" y="98"/>
                  </a:lnTo>
                  <a:lnTo>
                    <a:pt x="239" y="99"/>
                  </a:lnTo>
                  <a:lnTo>
                    <a:pt x="237" y="99"/>
                  </a:lnTo>
                  <a:lnTo>
                    <a:pt x="237" y="100"/>
                  </a:lnTo>
                  <a:lnTo>
                    <a:pt x="237" y="101"/>
                  </a:lnTo>
                  <a:lnTo>
                    <a:pt x="236" y="101"/>
                  </a:lnTo>
                  <a:lnTo>
                    <a:pt x="236" y="102"/>
                  </a:lnTo>
                  <a:lnTo>
                    <a:pt x="236" y="103"/>
                  </a:lnTo>
                  <a:lnTo>
                    <a:pt x="235" y="105"/>
                  </a:lnTo>
                  <a:lnTo>
                    <a:pt x="235" y="106"/>
                  </a:lnTo>
                  <a:lnTo>
                    <a:pt x="236" y="107"/>
                  </a:lnTo>
                  <a:lnTo>
                    <a:pt x="236" y="108"/>
                  </a:lnTo>
                  <a:lnTo>
                    <a:pt x="237" y="109"/>
                  </a:lnTo>
                  <a:lnTo>
                    <a:pt x="237" y="110"/>
                  </a:lnTo>
                  <a:lnTo>
                    <a:pt x="239" y="113"/>
                  </a:lnTo>
                  <a:lnTo>
                    <a:pt x="240" y="114"/>
                  </a:lnTo>
                  <a:lnTo>
                    <a:pt x="241" y="116"/>
                  </a:lnTo>
                  <a:lnTo>
                    <a:pt x="241" y="119"/>
                  </a:lnTo>
                  <a:lnTo>
                    <a:pt x="242" y="120"/>
                  </a:lnTo>
                  <a:lnTo>
                    <a:pt x="242" y="121"/>
                  </a:lnTo>
                  <a:lnTo>
                    <a:pt x="241" y="122"/>
                  </a:lnTo>
                  <a:lnTo>
                    <a:pt x="242" y="122"/>
                  </a:lnTo>
                  <a:lnTo>
                    <a:pt x="242" y="123"/>
                  </a:lnTo>
                  <a:lnTo>
                    <a:pt x="242" y="124"/>
                  </a:lnTo>
                  <a:lnTo>
                    <a:pt x="242" y="126"/>
                  </a:lnTo>
                  <a:lnTo>
                    <a:pt x="242" y="127"/>
                  </a:lnTo>
                  <a:lnTo>
                    <a:pt x="242" y="128"/>
                  </a:lnTo>
                  <a:lnTo>
                    <a:pt x="243" y="129"/>
                  </a:lnTo>
                  <a:lnTo>
                    <a:pt x="243" y="130"/>
                  </a:lnTo>
                  <a:lnTo>
                    <a:pt x="244" y="130"/>
                  </a:lnTo>
                  <a:lnTo>
                    <a:pt x="246" y="130"/>
                  </a:lnTo>
                  <a:lnTo>
                    <a:pt x="248" y="131"/>
                  </a:lnTo>
                  <a:lnTo>
                    <a:pt x="250" y="131"/>
                  </a:lnTo>
                  <a:lnTo>
                    <a:pt x="253" y="131"/>
                  </a:lnTo>
                  <a:lnTo>
                    <a:pt x="254" y="131"/>
                  </a:lnTo>
                  <a:lnTo>
                    <a:pt x="255" y="132"/>
                  </a:lnTo>
                  <a:lnTo>
                    <a:pt x="256" y="132"/>
                  </a:lnTo>
                  <a:lnTo>
                    <a:pt x="256" y="134"/>
                  </a:lnTo>
                  <a:lnTo>
                    <a:pt x="256" y="135"/>
                  </a:lnTo>
                  <a:lnTo>
                    <a:pt x="257" y="135"/>
                  </a:lnTo>
                  <a:lnTo>
                    <a:pt x="257" y="136"/>
                  </a:lnTo>
                  <a:lnTo>
                    <a:pt x="257" y="137"/>
                  </a:lnTo>
                  <a:lnTo>
                    <a:pt x="258" y="137"/>
                  </a:lnTo>
                  <a:lnTo>
                    <a:pt x="258" y="138"/>
                  </a:lnTo>
                  <a:lnTo>
                    <a:pt x="258" y="139"/>
                  </a:lnTo>
                  <a:lnTo>
                    <a:pt x="258" y="141"/>
                  </a:lnTo>
                  <a:lnTo>
                    <a:pt x="257" y="142"/>
                  </a:lnTo>
                  <a:lnTo>
                    <a:pt x="256" y="144"/>
                  </a:lnTo>
                  <a:lnTo>
                    <a:pt x="255" y="146"/>
                  </a:lnTo>
                  <a:lnTo>
                    <a:pt x="254" y="148"/>
                  </a:lnTo>
                  <a:lnTo>
                    <a:pt x="253" y="149"/>
                  </a:lnTo>
                  <a:lnTo>
                    <a:pt x="253" y="150"/>
                  </a:lnTo>
                  <a:lnTo>
                    <a:pt x="251" y="151"/>
                  </a:lnTo>
                  <a:lnTo>
                    <a:pt x="249" y="153"/>
                  </a:lnTo>
                  <a:lnTo>
                    <a:pt x="249" y="155"/>
                  </a:lnTo>
                  <a:lnTo>
                    <a:pt x="248" y="156"/>
                  </a:lnTo>
                  <a:lnTo>
                    <a:pt x="249" y="157"/>
                  </a:lnTo>
                  <a:lnTo>
                    <a:pt x="250" y="158"/>
                  </a:lnTo>
                  <a:lnTo>
                    <a:pt x="251" y="159"/>
                  </a:lnTo>
                  <a:lnTo>
                    <a:pt x="253" y="160"/>
                  </a:lnTo>
                  <a:lnTo>
                    <a:pt x="254" y="162"/>
                  </a:lnTo>
                  <a:lnTo>
                    <a:pt x="255" y="163"/>
                  </a:lnTo>
                  <a:lnTo>
                    <a:pt x="255" y="164"/>
                  </a:lnTo>
                  <a:lnTo>
                    <a:pt x="256" y="164"/>
                  </a:lnTo>
                  <a:lnTo>
                    <a:pt x="256" y="165"/>
                  </a:lnTo>
                  <a:lnTo>
                    <a:pt x="257" y="166"/>
                  </a:lnTo>
                  <a:lnTo>
                    <a:pt x="257" y="167"/>
                  </a:lnTo>
                  <a:lnTo>
                    <a:pt x="258" y="167"/>
                  </a:lnTo>
                  <a:lnTo>
                    <a:pt x="258" y="169"/>
                  </a:lnTo>
                  <a:lnTo>
                    <a:pt x="258" y="170"/>
                  </a:lnTo>
                  <a:lnTo>
                    <a:pt x="260" y="170"/>
                  </a:lnTo>
                  <a:lnTo>
                    <a:pt x="260" y="171"/>
                  </a:lnTo>
                  <a:lnTo>
                    <a:pt x="261" y="172"/>
                  </a:lnTo>
                  <a:lnTo>
                    <a:pt x="261" y="173"/>
                  </a:lnTo>
                  <a:lnTo>
                    <a:pt x="262" y="173"/>
                  </a:lnTo>
                  <a:lnTo>
                    <a:pt x="263" y="174"/>
                  </a:lnTo>
                  <a:lnTo>
                    <a:pt x="264" y="176"/>
                  </a:lnTo>
                  <a:lnTo>
                    <a:pt x="265" y="177"/>
                  </a:lnTo>
                  <a:lnTo>
                    <a:pt x="267" y="177"/>
                  </a:lnTo>
                  <a:lnTo>
                    <a:pt x="268" y="178"/>
                  </a:lnTo>
                  <a:lnTo>
                    <a:pt x="269" y="178"/>
                  </a:lnTo>
                  <a:lnTo>
                    <a:pt x="270" y="178"/>
                  </a:lnTo>
                  <a:lnTo>
                    <a:pt x="272" y="179"/>
                  </a:lnTo>
                  <a:lnTo>
                    <a:pt x="274" y="180"/>
                  </a:lnTo>
                  <a:lnTo>
                    <a:pt x="275" y="181"/>
                  </a:lnTo>
                  <a:lnTo>
                    <a:pt x="276" y="181"/>
                  </a:lnTo>
                  <a:lnTo>
                    <a:pt x="277" y="181"/>
                  </a:lnTo>
                  <a:lnTo>
                    <a:pt x="278" y="181"/>
                  </a:lnTo>
                  <a:lnTo>
                    <a:pt x="278" y="183"/>
                  </a:lnTo>
                  <a:lnTo>
                    <a:pt x="278" y="184"/>
                  </a:lnTo>
                  <a:lnTo>
                    <a:pt x="278" y="186"/>
                  </a:lnTo>
                  <a:lnTo>
                    <a:pt x="279" y="188"/>
                  </a:lnTo>
                  <a:lnTo>
                    <a:pt x="279" y="190"/>
                  </a:lnTo>
                  <a:lnTo>
                    <a:pt x="279" y="191"/>
                  </a:lnTo>
                  <a:lnTo>
                    <a:pt x="281" y="193"/>
                  </a:lnTo>
                  <a:lnTo>
                    <a:pt x="281" y="194"/>
                  </a:lnTo>
                  <a:lnTo>
                    <a:pt x="279" y="195"/>
                  </a:lnTo>
                  <a:lnTo>
                    <a:pt x="281" y="197"/>
                  </a:lnTo>
                  <a:lnTo>
                    <a:pt x="279" y="197"/>
                  </a:lnTo>
                  <a:lnTo>
                    <a:pt x="281" y="198"/>
                  </a:lnTo>
                  <a:lnTo>
                    <a:pt x="282" y="198"/>
                  </a:lnTo>
                  <a:lnTo>
                    <a:pt x="283" y="198"/>
                  </a:lnTo>
                  <a:lnTo>
                    <a:pt x="284" y="198"/>
                  </a:lnTo>
                  <a:lnTo>
                    <a:pt x="285" y="198"/>
                  </a:lnTo>
                  <a:lnTo>
                    <a:pt x="286" y="198"/>
                  </a:lnTo>
                  <a:lnTo>
                    <a:pt x="288" y="198"/>
                  </a:lnTo>
                  <a:lnTo>
                    <a:pt x="288" y="199"/>
                  </a:lnTo>
                  <a:lnTo>
                    <a:pt x="288" y="200"/>
                  </a:lnTo>
                  <a:lnTo>
                    <a:pt x="286" y="200"/>
                  </a:lnTo>
                  <a:lnTo>
                    <a:pt x="288" y="202"/>
                  </a:lnTo>
                  <a:lnTo>
                    <a:pt x="288" y="204"/>
                  </a:lnTo>
                  <a:lnTo>
                    <a:pt x="286" y="204"/>
                  </a:lnTo>
                  <a:lnTo>
                    <a:pt x="288" y="206"/>
                  </a:lnTo>
                  <a:lnTo>
                    <a:pt x="286" y="207"/>
                  </a:lnTo>
                  <a:lnTo>
                    <a:pt x="285" y="207"/>
                  </a:lnTo>
                  <a:lnTo>
                    <a:pt x="284" y="207"/>
                  </a:lnTo>
                  <a:lnTo>
                    <a:pt x="283" y="207"/>
                  </a:lnTo>
                  <a:lnTo>
                    <a:pt x="282" y="207"/>
                  </a:lnTo>
                  <a:lnTo>
                    <a:pt x="281" y="207"/>
                  </a:lnTo>
                  <a:lnTo>
                    <a:pt x="279" y="207"/>
                  </a:lnTo>
                  <a:lnTo>
                    <a:pt x="279" y="208"/>
                  </a:lnTo>
                  <a:lnTo>
                    <a:pt x="277" y="208"/>
                  </a:lnTo>
                  <a:lnTo>
                    <a:pt x="276" y="208"/>
                  </a:lnTo>
                  <a:lnTo>
                    <a:pt x="276" y="209"/>
                  </a:lnTo>
                  <a:lnTo>
                    <a:pt x="275" y="211"/>
                  </a:lnTo>
                  <a:lnTo>
                    <a:pt x="276" y="211"/>
                  </a:lnTo>
                  <a:lnTo>
                    <a:pt x="276" y="212"/>
                  </a:lnTo>
                  <a:lnTo>
                    <a:pt x="275" y="212"/>
                  </a:lnTo>
                  <a:lnTo>
                    <a:pt x="274" y="212"/>
                  </a:lnTo>
                  <a:lnTo>
                    <a:pt x="272" y="212"/>
                  </a:lnTo>
                  <a:lnTo>
                    <a:pt x="272" y="213"/>
                  </a:lnTo>
                  <a:lnTo>
                    <a:pt x="271" y="213"/>
                  </a:lnTo>
                  <a:lnTo>
                    <a:pt x="270" y="213"/>
                  </a:lnTo>
                  <a:lnTo>
                    <a:pt x="270" y="214"/>
                  </a:lnTo>
                  <a:lnTo>
                    <a:pt x="270" y="215"/>
                  </a:lnTo>
                  <a:lnTo>
                    <a:pt x="270" y="216"/>
                  </a:lnTo>
                  <a:lnTo>
                    <a:pt x="270" y="218"/>
                  </a:lnTo>
                  <a:lnTo>
                    <a:pt x="270" y="219"/>
                  </a:lnTo>
                  <a:lnTo>
                    <a:pt x="270" y="220"/>
                  </a:lnTo>
                  <a:lnTo>
                    <a:pt x="269" y="220"/>
                  </a:lnTo>
                  <a:lnTo>
                    <a:pt x="269" y="221"/>
                  </a:lnTo>
                  <a:lnTo>
                    <a:pt x="269" y="222"/>
                  </a:lnTo>
                  <a:lnTo>
                    <a:pt x="269" y="223"/>
                  </a:lnTo>
                  <a:lnTo>
                    <a:pt x="269" y="225"/>
                  </a:lnTo>
                  <a:lnTo>
                    <a:pt x="269" y="226"/>
                  </a:lnTo>
                  <a:lnTo>
                    <a:pt x="269" y="227"/>
                  </a:lnTo>
                  <a:lnTo>
                    <a:pt x="269" y="228"/>
                  </a:lnTo>
                  <a:lnTo>
                    <a:pt x="269" y="229"/>
                  </a:lnTo>
                  <a:lnTo>
                    <a:pt x="268" y="229"/>
                  </a:lnTo>
                  <a:lnTo>
                    <a:pt x="267" y="230"/>
                  </a:lnTo>
                  <a:lnTo>
                    <a:pt x="268" y="230"/>
                  </a:lnTo>
                  <a:lnTo>
                    <a:pt x="268" y="232"/>
                  </a:lnTo>
                  <a:lnTo>
                    <a:pt x="267" y="232"/>
                  </a:lnTo>
                  <a:lnTo>
                    <a:pt x="264" y="232"/>
                  </a:lnTo>
                  <a:lnTo>
                    <a:pt x="263" y="230"/>
                  </a:lnTo>
                  <a:lnTo>
                    <a:pt x="261" y="229"/>
                  </a:lnTo>
                  <a:lnTo>
                    <a:pt x="258" y="229"/>
                  </a:lnTo>
                  <a:lnTo>
                    <a:pt x="257" y="229"/>
                  </a:lnTo>
                  <a:lnTo>
                    <a:pt x="255" y="228"/>
                  </a:lnTo>
                  <a:lnTo>
                    <a:pt x="255" y="227"/>
                  </a:lnTo>
                  <a:lnTo>
                    <a:pt x="254" y="226"/>
                  </a:lnTo>
                  <a:lnTo>
                    <a:pt x="253" y="226"/>
                  </a:lnTo>
                  <a:lnTo>
                    <a:pt x="253" y="227"/>
                  </a:lnTo>
                  <a:lnTo>
                    <a:pt x="251" y="227"/>
                  </a:lnTo>
                  <a:lnTo>
                    <a:pt x="253" y="227"/>
                  </a:lnTo>
                  <a:lnTo>
                    <a:pt x="253" y="228"/>
                  </a:lnTo>
                  <a:lnTo>
                    <a:pt x="251" y="228"/>
                  </a:lnTo>
                  <a:lnTo>
                    <a:pt x="250" y="227"/>
                  </a:lnTo>
                  <a:lnTo>
                    <a:pt x="249" y="227"/>
                  </a:lnTo>
                  <a:lnTo>
                    <a:pt x="249" y="228"/>
                  </a:lnTo>
                  <a:lnTo>
                    <a:pt x="248" y="228"/>
                  </a:lnTo>
                  <a:lnTo>
                    <a:pt x="248" y="227"/>
                  </a:lnTo>
                  <a:lnTo>
                    <a:pt x="247" y="227"/>
                  </a:lnTo>
                  <a:lnTo>
                    <a:pt x="246" y="227"/>
                  </a:lnTo>
                  <a:lnTo>
                    <a:pt x="246" y="228"/>
                  </a:lnTo>
                  <a:lnTo>
                    <a:pt x="244" y="228"/>
                  </a:lnTo>
                  <a:lnTo>
                    <a:pt x="244" y="227"/>
                  </a:lnTo>
                  <a:lnTo>
                    <a:pt x="243" y="227"/>
                  </a:lnTo>
                  <a:lnTo>
                    <a:pt x="242" y="227"/>
                  </a:lnTo>
                  <a:lnTo>
                    <a:pt x="241" y="227"/>
                  </a:lnTo>
                  <a:lnTo>
                    <a:pt x="240" y="227"/>
                  </a:lnTo>
                  <a:lnTo>
                    <a:pt x="240" y="226"/>
                  </a:lnTo>
                  <a:lnTo>
                    <a:pt x="239" y="226"/>
                  </a:lnTo>
                  <a:lnTo>
                    <a:pt x="236" y="226"/>
                  </a:lnTo>
                  <a:lnTo>
                    <a:pt x="235" y="226"/>
                  </a:lnTo>
                  <a:lnTo>
                    <a:pt x="235" y="227"/>
                  </a:lnTo>
                  <a:lnTo>
                    <a:pt x="234" y="227"/>
                  </a:lnTo>
                  <a:lnTo>
                    <a:pt x="233" y="227"/>
                  </a:lnTo>
                  <a:lnTo>
                    <a:pt x="233" y="226"/>
                  </a:lnTo>
                  <a:lnTo>
                    <a:pt x="232" y="226"/>
                  </a:lnTo>
                  <a:lnTo>
                    <a:pt x="232" y="225"/>
                  </a:lnTo>
                  <a:lnTo>
                    <a:pt x="231" y="225"/>
                  </a:lnTo>
                  <a:lnTo>
                    <a:pt x="229" y="225"/>
                  </a:lnTo>
                  <a:lnTo>
                    <a:pt x="227" y="223"/>
                  </a:lnTo>
                  <a:lnTo>
                    <a:pt x="226" y="223"/>
                  </a:lnTo>
                  <a:lnTo>
                    <a:pt x="225" y="223"/>
                  </a:lnTo>
                  <a:lnTo>
                    <a:pt x="224" y="223"/>
                  </a:lnTo>
                  <a:lnTo>
                    <a:pt x="222" y="223"/>
                  </a:lnTo>
                  <a:lnTo>
                    <a:pt x="222" y="225"/>
                  </a:lnTo>
                  <a:lnTo>
                    <a:pt x="221" y="225"/>
                  </a:lnTo>
                  <a:lnTo>
                    <a:pt x="220" y="225"/>
                  </a:lnTo>
                  <a:lnTo>
                    <a:pt x="220" y="223"/>
                  </a:lnTo>
                  <a:lnTo>
                    <a:pt x="219" y="223"/>
                  </a:lnTo>
                  <a:lnTo>
                    <a:pt x="219" y="222"/>
                  </a:lnTo>
                  <a:lnTo>
                    <a:pt x="218" y="222"/>
                  </a:lnTo>
                  <a:lnTo>
                    <a:pt x="217" y="222"/>
                  </a:lnTo>
                  <a:lnTo>
                    <a:pt x="217" y="223"/>
                  </a:lnTo>
                  <a:lnTo>
                    <a:pt x="215" y="223"/>
                  </a:lnTo>
                  <a:lnTo>
                    <a:pt x="215" y="222"/>
                  </a:lnTo>
                  <a:lnTo>
                    <a:pt x="217" y="222"/>
                  </a:lnTo>
                  <a:lnTo>
                    <a:pt x="215" y="222"/>
                  </a:lnTo>
                  <a:lnTo>
                    <a:pt x="215" y="221"/>
                  </a:lnTo>
                  <a:lnTo>
                    <a:pt x="214" y="221"/>
                  </a:lnTo>
                  <a:lnTo>
                    <a:pt x="213" y="221"/>
                  </a:lnTo>
                  <a:lnTo>
                    <a:pt x="212" y="221"/>
                  </a:lnTo>
                  <a:lnTo>
                    <a:pt x="210" y="221"/>
                  </a:lnTo>
                  <a:lnTo>
                    <a:pt x="210" y="220"/>
                  </a:lnTo>
                  <a:lnTo>
                    <a:pt x="208" y="219"/>
                  </a:lnTo>
                  <a:lnTo>
                    <a:pt x="208" y="218"/>
                  </a:lnTo>
                  <a:lnTo>
                    <a:pt x="207" y="218"/>
                  </a:lnTo>
                  <a:lnTo>
                    <a:pt x="207" y="216"/>
                  </a:lnTo>
                  <a:lnTo>
                    <a:pt x="207" y="215"/>
                  </a:lnTo>
                  <a:lnTo>
                    <a:pt x="207" y="214"/>
                  </a:lnTo>
                  <a:lnTo>
                    <a:pt x="206" y="213"/>
                  </a:lnTo>
                  <a:lnTo>
                    <a:pt x="206" y="212"/>
                  </a:lnTo>
                  <a:lnTo>
                    <a:pt x="206" y="211"/>
                  </a:lnTo>
                  <a:lnTo>
                    <a:pt x="205" y="211"/>
                  </a:lnTo>
                  <a:lnTo>
                    <a:pt x="205" y="208"/>
                  </a:lnTo>
                  <a:lnTo>
                    <a:pt x="205" y="207"/>
                  </a:lnTo>
                  <a:lnTo>
                    <a:pt x="204" y="204"/>
                  </a:lnTo>
                  <a:lnTo>
                    <a:pt x="203" y="202"/>
                  </a:lnTo>
                  <a:lnTo>
                    <a:pt x="201" y="202"/>
                  </a:lnTo>
                  <a:lnTo>
                    <a:pt x="203" y="202"/>
                  </a:lnTo>
                  <a:lnTo>
                    <a:pt x="203" y="201"/>
                  </a:lnTo>
                  <a:lnTo>
                    <a:pt x="201" y="201"/>
                  </a:lnTo>
                  <a:lnTo>
                    <a:pt x="200" y="201"/>
                  </a:lnTo>
                  <a:lnTo>
                    <a:pt x="200" y="200"/>
                  </a:lnTo>
                  <a:lnTo>
                    <a:pt x="201" y="200"/>
                  </a:lnTo>
                  <a:lnTo>
                    <a:pt x="200" y="200"/>
                  </a:lnTo>
                  <a:lnTo>
                    <a:pt x="200" y="199"/>
                  </a:lnTo>
                  <a:lnTo>
                    <a:pt x="199" y="199"/>
                  </a:lnTo>
                  <a:lnTo>
                    <a:pt x="197" y="199"/>
                  </a:lnTo>
                  <a:lnTo>
                    <a:pt x="196" y="199"/>
                  </a:lnTo>
                  <a:lnTo>
                    <a:pt x="194" y="199"/>
                  </a:lnTo>
                  <a:lnTo>
                    <a:pt x="194" y="198"/>
                  </a:lnTo>
                  <a:lnTo>
                    <a:pt x="193" y="198"/>
                  </a:lnTo>
                  <a:lnTo>
                    <a:pt x="192" y="198"/>
                  </a:lnTo>
                  <a:lnTo>
                    <a:pt x="192" y="199"/>
                  </a:lnTo>
                  <a:lnTo>
                    <a:pt x="191" y="199"/>
                  </a:lnTo>
                  <a:lnTo>
                    <a:pt x="190" y="199"/>
                  </a:lnTo>
                  <a:lnTo>
                    <a:pt x="190" y="200"/>
                  </a:lnTo>
                  <a:lnTo>
                    <a:pt x="189" y="200"/>
                  </a:lnTo>
                  <a:lnTo>
                    <a:pt x="189" y="201"/>
                  </a:lnTo>
                  <a:lnTo>
                    <a:pt x="187" y="201"/>
                  </a:lnTo>
                  <a:lnTo>
                    <a:pt x="186" y="201"/>
                  </a:lnTo>
                  <a:lnTo>
                    <a:pt x="185" y="201"/>
                  </a:lnTo>
                  <a:lnTo>
                    <a:pt x="184" y="201"/>
                  </a:lnTo>
                  <a:lnTo>
                    <a:pt x="184" y="202"/>
                  </a:lnTo>
                  <a:lnTo>
                    <a:pt x="184" y="204"/>
                  </a:lnTo>
                  <a:lnTo>
                    <a:pt x="184" y="205"/>
                  </a:lnTo>
                  <a:lnTo>
                    <a:pt x="183" y="205"/>
                  </a:lnTo>
                  <a:lnTo>
                    <a:pt x="182" y="205"/>
                  </a:lnTo>
                  <a:lnTo>
                    <a:pt x="180" y="205"/>
                  </a:lnTo>
                  <a:lnTo>
                    <a:pt x="179" y="205"/>
                  </a:lnTo>
                  <a:lnTo>
                    <a:pt x="179" y="206"/>
                  </a:lnTo>
                  <a:lnTo>
                    <a:pt x="178" y="206"/>
                  </a:lnTo>
                  <a:lnTo>
                    <a:pt x="177" y="207"/>
                  </a:lnTo>
                  <a:lnTo>
                    <a:pt x="176" y="208"/>
                  </a:lnTo>
                  <a:lnTo>
                    <a:pt x="175" y="209"/>
                  </a:lnTo>
                  <a:lnTo>
                    <a:pt x="173" y="209"/>
                  </a:lnTo>
                  <a:lnTo>
                    <a:pt x="172" y="209"/>
                  </a:lnTo>
                  <a:lnTo>
                    <a:pt x="171" y="209"/>
                  </a:lnTo>
                  <a:lnTo>
                    <a:pt x="171" y="208"/>
                  </a:lnTo>
                  <a:lnTo>
                    <a:pt x="170" y="208"/>
                  </a:lnTo>
                  <a:lnTo>
                    <a:pt x="169" y="208"/>
                  </a:lnTo>
                  <a:lnTo>
                    <a:pt x="169" y="207"/>
                  </a:lnTo>
                  <a:lnTo>
                    <a:pt x="168" y="207"/>
                  </a:lnTo>
                  <a:lnTo>
                    <a:pt x="168" y="206"/>
                  </a:lnTo>
                  <a:lnTo>
                    <a:pt x="167" y="206"/>
                  </a:lnTo>
                  <a:lnTo>
                    <a:pt x="165" y="206"/>
                  </a:lnTo>
                  <a:lnTo>
                    <a:pt x="164" y="206"/>
                  </a:lnTo>
                  <a:lnTo>
                    <a:pt x="163" y="205"/>
                  </a:lnTo>
                  <a:lnTo>
                    <a:pt x="162" y="206"/>
                  </a:lnTo>
                  <a:lnTo>
                    <a:pt x="161" y="206"/>
                  </a:lnTo>
                  <a:lnTo>
                    <a:pt x="160" y="206"/>
                  </a:lnTo>
                  <a:lnTo>
                    <a:pt x="158" y="205"/>
                  </a:lnTo>
                  <a:lnTo>
                    <a:pt x="157" y="205"/>
                  </a:lnTo>
                  <a:lnTo>
                    <a:pt x="156" y="204"/>
                  </a:lnTo>
                  <a:lnTo>
                    <a:pt x="155" y="204"/>
                  </a:lnTo>
                  <a:lnTo>
                    <a:pt x="155" y="202"/>
                  </a:lnTo>
                  <a:lnTo>
                    <a:pt x="155" y="201"/>
                  </a:lnTo>
                  <a:lnTo>
                    <a:pt x="150" y="200"/>
                  </a:lnTo>
                  <a:lnTo>
                    <a:pt x="149" y="200"/>
                  </a:lnTo>
                  <a:lnTo>
                    <a:pt x="149" y="199"/>
                  </a:lnTo>
                  <a:lnTo>
                    <a:pt x="148" y="199"/>
                  </a:lnTo>
                  <a:lnTo>
                    <a:pt x="148" y="198"/>
                  </a:lnTo>
                  <a:lnTo>
                    <a:pt x="147" y="198"/>
                  </a:lnTo>
                  <a:lnTo>
                    <a:pt x="146" y="197"/>
                  </a:lnTo>
                  <a:lnTo>
                    <a:pt x="144" y="197"/>
                  </a:lnTo>
                  <a:lnTo>
                    <a:pt x="143" y="195"/>
                  </a:lnTo>
                  <a:lnTo>
                    <a:pt x="142" y="195"/>
                  </a:lnTo>
                  <a:lnTo>
                    <a:pt x="143" y="194"/>
                  </a:lnTo>
                  <a:lnTo>
                    <a:pt x="142" y="193"/>
                  </a:lnTo>
                  <a:lnTo>
                    <a:pt x="141" y="192"/>
                  </a:lnTo>
                  <a:lnTo>
                    <a:pt x="141" y="191"/>
                  </a:lnTo>
                  <a:lnTo>
                    <a:pt x="140" y="191"/>
                  </a:lnTo>
                  <a:lnTo>
                    <a:pt x="137" y="191"/>
                  </a:lnTo>
                  <a:lnTo>
                    <a:pt x="135" y="188"/>
                  </a:lnTo>
                  <a:lnTo>
                    <a:pt x="134" y="188"/>
                  </a:lnTo>
                  <a:lnTo>
                    <a:pt x="133" y="188"/>
                  </a:lnTo>
                  <a:lnTo>
                    <a:pt x="132" y="188"/>
                  </a:lnTo>
                  <a:lnTo>
                    <a:pt x="130" y="188"/>
                  </a:lnTo>
                  <a:lnTo>
                    <a:pt x="129" y="188"/>
                  </a:lnTo>
                  <a:lnTo>
                    <a:pt x="128" y="188"/>
                  </a:lnTo>
                  <a:lnTo>
                    <a:pt x="128" y="187"/>
                  </a:lnTo>
                  <a:lnTo>
                    <a:pt x="127" y="187"/>
                  </a:lnTo>
                  <a:lnTo>
                    <a:pt x="126" y="186"/>
                  </a:lnTo>
                  <a:lnTo>
                    <a:pt x="125" y="186"/>
                  </a:lnTo>
                  <a:lnTo>
                    <a:pt x="125" y="185"/>
                  </a:lnTo>
                  <a:lnTo>
                    <a:pt x="123" y="184"/>
                  </a:lnTo>
                  <a:lnTo>
                    <a:pt x="123" y="183"/>
                  </a:lnTo>
                  <a:lnTo>
                    <a:pt x="123" y="181"/>
                  </a:lnTo>
                  <a:lnTo>
                    <a:pt x="122" y="180"/>
                  </a:lnTo>
                  <a:lnTo>
                    <a:pt x="121" y="179"/>
                  </a:lnTo>
                  <a:lnTo>
                    <a:pt x="120" y="177"/>
                  </a:lnTo>
                  <a:lnTo>
                    <a:pt x="120" y="174"/>
                  </a:lnTo>
                  <a:lnTo>
                    <a:pt x="119" y="173"/>
                  </a:lnTo>
                  <a:lnTo>
                    <a:pt x="118" y="172"/>
                  </a:lnTo>
                  <a:lnTo>
                    <a:pt x="116" y="172"/>
                  </a:lnTo>
                  <a:lnTo>
                    <a:pt x="115" y="171"/>
                  </a:lnTo>
                  <a:lnTo>
                    <a:pt x="115" y="170"/>
                  </a:lnTo>
                  <a:lnTo>
                    <a:pt x="116" y="170"/>
                  </a:lnTo>
                  <a:lnTo>
                    <a:pt x="116" y="171"/>
                  </a:lnTo>
                  <a:lnTo>
                    <a:pt x="116" y="170"/>
                  </a:lnTo>
                  <a:lnTo>
                    <a:pt x="118" y="170"/>
                  </a:lnTo>
                  <a:lnTo>
                    <a:pt x="118" y="169"/>
                  </a:lnTo>
                  <a:lnTo>
                    <a:pt x="116" y="169"/>
                  </a:lnTo>
                  <a:lnTo>
                    <a:pt x="116" y="167"/>
                  </a:lnTo>
                  <a:lnTo>
                    <a:pt x="115" y="167"/>
                  </a:lnTo>
                  <a:lnTo>
                    <a:pt x="114" y="167"/>
                  </a:lnTo>
                  <a:lnTo>
                    <a:pt x="113" y="167"/>
                  </a:lnTo>
                  <a:lnTo>
                    <a:pt x="113" y="166"/>
                  </a:lnTo>
                  <a:lnTo>
                    <a:pt x="113" y="165"/>
                  </a:lnTo>
                  <a:lnTo>
                    <a:pt x="113" y="166"/>
                  </a:lnTo>
                  <a:lnTo>
                    <a:pt x="113" y="165"/>
                  </a:lnTo>
                  <a:lnTo>
                    <a:pt x="113" y="164"/>
                  </a:lnTo>
                  <a:lnTo>
                    <a:pt x="113" y="163"/>
                  </a:lnTo>
                  <a:lnTo>
                    <a:pt x="112" y="163"/>
                  </a:lnTo>
                  <a:lnTo>
                    <a:pt x="112" y="162"/>
                  </a:lnTo>
                  <a:lnTo>
                    <a:pt x="112" y="163"/>
                  </a:lnTo>
                  <a:lnTo>
                    <a:pt x="112" y="162"/>
                  </a:lnTo>
                  <a:lnTo>
                    <a:pt x="111" y="160"/>
                  </a:lnTo>
                  <a:lnTo>
                    <a:pt x="109" y="160"/>
                  </a:lnTo>
                  <a:lnTo>
                    <a:pt x="109" y="159"/>
                  </a:lnTo>
                  <a:lnTo>
                    <a:pt x="108" y="159"/>
                  </a:lnTo>
                  <a:lnTo>
                    <a:pt x="108" y="158"/>
                  </a:lnTo>
                  <a:lnTo>
                    <a:pt x="107" y="158"/>
                  </a:lnTo>
                  <a:lnTo>
                    <a:pt x="106" y="157"/>
                  </a:lnTo>
                  <a:lnTo>
                    <a:pt x="106" y="156"/>
                  </a:lnTo>
                  <a:lnTo>
                    <a:pt x="105" y="156"/>
                  </a:lnTo>
                  <a:lnTo>
                    <a:pt x="105" y="155"/>
                  </a:lnTo>
                  <a:lnTo>
                    <a:pt x="105" y="153"/>
                  </a:lnTo>
                  <a:lnTo>
                    <a:pt x="104" y="152"/>
                  </a:lnTo>
                  <a:lnTo>
                    <a:pt x="104" y="151"/>
                  </a:lnTo>
                  <a:lnTo>
                    <a:pt x="103" y="151"/>
                  </a:lnTo>
                  <a:lnTo>
                    <a:pt x="103" y="150"/>
                  </a:lnTo>
                  <a:lnTo>
                    <a:pt x="101" y="150"/>
                  </a:lnTo>
                  <a:lnTo>
                    <a:pt x="101" y="151"/>
                  </a:lnTo>
                  <a:lnTo>
                    <a:pt x="97" y="153"/>
                  </a:lnTo>
                  <a:lnTo>
                    <a:pt x="96" y="153"/>
                  </a:lnTo>
                  <a:lnTo>
                    <a:pt x="96" y="152"/>
                  </a:lnTo>
                  <a:lnTo>
                    <a:pt x="96" y="151"/>
                  </a:lnTo>
                  <a:lnTo>
                    <a:pt x="94" y="151"/>
                  </a:lnTo>
                  <a:lnTo>
                    <a:pt x="93" y="151"/>
                  </a:lnTo>
                  <a:lnTo>
                    <a:pt x="92" y="151"/>
                  </a:lnTo>
                  <a:lnTo>
                    <a:pt x="92" y="150"/>
                  </a:lnTo>
                  <a:lnTo>
                    <a:pt x="91" y="150"/>
                  </a:lnTo>
                  <a:lnTo>
                    <a:pt x="90" y="150"/>
                  </a:lnTo>
                  <a:lnTo>
                    <a:pt x="89" y="149"/>
                  </a:lnTo>
                  <a:lnTo>
                    <a:pt x="89" y="148"/>
                  </a:lnTo>
                  <a:lnTo>
                    <a:pt x="87" y="148"/>
                  </a:lnTo>
                  <a:lnTo>
                    <a:pt x="89" y="148"/>
                  </a:lnTo>
                  <a:lnTo>
                    <a:pt x="90" y="148"/>
                  </a:lnTo>
                  <a:lnTo>
                    <a:pt x="91" y="148"/>
                  </a:lnTo>
                  <a:lnTo>
                    <a:pt x="91" y="149"/>
                  </a:lnTo>
                  <a:lnTo>
                    <a:pt x="91" y="148"/>
                  </a:lnTo>
                  <a:lnTo>
                    <a:pt x="92" y="148"/>
                  </a:lnTo>
                  <a:lnTo>
                    <a:pt x="92" y="146"/>
                  </a:lnTo>
                  <a:lnTo>
                    <a:pt x="91" y="146"/>
                  </a:lnTo>
                  <a:lnTo>
                    <a:pt x="91" y="145"/>
                  </a:lnTo>
                  <a:lnTo>
                    <a:pt x="91" y="146"/>
                  </a:lnTo>
                  <a:lnTo>
                    <a:pt x="91" y="145"/>
                  </a:lnTo>
                  <a:lnTo>
                    <a:pt x="90" y="145"/>
                  </a:lnTo>
                  <a:lnTo>
                    <a:pt x="90" y="146"/>
                  </a:lnTo>
                  <a:lnTo>
                    <a:pt x="90" y="145"/>
                  </a:lnTo>
                  <a:lnTo>
                    <a:pt x="89" y="145"/>
                  </a:lnTo>
                  <a:lnTo>
                    <a:pt x="87" y="145"/>
                  </a:lnTo>
                  <a:lnTo>
                    <a:pt x="87" y="146"/>
                  </a:lnTo>
                  <a:lnTo>
                    <a:pt x="89" y="146"/>
                  </a:lnTo>
                  <a:lnTo>
                    <a:pt x="89" y="148"/>
                  </a:lnTo>
                  <a:lnTo>
                    <a:pt x="87" y="148"/>
                  </a:lnTo>
                  <a:lnTo>
                    <a:pt x="86" y="148"/>
                  </a:lnTo>
                  <a:lnTo>
                    <a:pt x="86" y="149"/>
                  </a:lnTo>
                  <a:lnTo>
                    <a:pt x="87" y="149"/>
                  </a:lnTo>
                  <a:lnTo>
                    <a:pt x="86" y="149"/>
                  </a:lnTo>
                  <a:lnTo>
                    <a:pt x="87" y="149"/>
                  </a:lnTo>
                  <a:lnTo>
                    <a:pt x="87" y="150"/>
                  </a:lnTo>
                  <a:lnTo>
                    <a:pt x="89" y="151"/>
                  </a:lnTo>
                  <a:lnTo>
                    <a:pt x="89" y="152"/>
                  </a:lnTo>
                  <a:lnTo>
                    <a:pt x="89" y="153"/>
                  </a:lnTo>
                  <a:lnTo>
                    <a:pt x="87" y="153"/>
                  </a:lnTo>
                  <a:lnTo>
                    <a:pt x="86" y="153"/>
                  </a:lnTo>
                  <a:lnTo>
                    <a:pt x="85" y="153"/>
                  </a:lnTo>
                  <a:lnTo>
                    <a:pt x="84" y="153"/>
                  </a:lnTo>
                  <a:lnTo>
                    <a:pt x="85" y="153"/>
                  </a:lnTo>
                  <a:lnTo>
                    <a:pt x="85" y="155"/>
                  </a:lnTo>
                  <a:lnTo>
                    <a:pt x="84" y="155"/>
                  </a:lnTo>
                  <a:lnTo>
                    <a:pt x="83" y="155"/>
                  </a:lnTo>
                  <a:lnTo>
                    <a:pt x="82" y="153"/>
                  </a:lnTo>
                  <a:lnTo>
                    <a:pt x="82" y="152"/>
                  </a:lnTo>
                  <a:lnTo>
                    <a:pt x="80" y="152"/>
                  </a:lnTo>
                  <a:lnTo>
                    <a:pt x="80" y="151"/>
                  </a:lnTo>
                  <a:lnTo>
                    <a:pt x="80" y="150"/>
                  </a:lnTo>
                  <a:lnTo>
                    <a:pt x="79" y="149"/>
                  </a:lnTo>
                  <a:lnTo>
                    <a:pt x="78" y="149"/>
                  </a:lnTo>
                  <a:lnTo>
                    <a:pt x="77" y="148"/>
                  </a:lnTo>
                  <a:lnTo>
                    <a:pt x="77" y="146"/>
                  </a:lnTo>
                  <a:lnTo>
                    <a:pt x="75" y="146"/>
                  </a:lnTo>
                  <a:lnTo>
                    <a:pt x="73" y="138"/>
                  </a:lnTo>
                  <a:lnTo>
                    <a:pt x="70" y="138"/>
                  </a:lnTo>
                  <a:lnTo>
                    <a:pt x="69" y="135"/>
                  </a:lnTo>
                  <a:lnTo>
                    <a:pt x="69" y="131"/>
                  </a:lnTo>
                  <a:lnTo>
                    <a:pt x="70" y="126"/>
                  </a:lnTo>
                  <a:lnTo>
                    <a:pt x="69" y="124"/>
                  </a:lnTo>
                  <a:lnTo>
                    <a:pt x="69" y="123"/>
                  </a:lnTo>
                  <a:lnTo>
                    <a:pt x="68" y="123"/>
                  </a:lnTo>
                  <a:lnTo>
                    <a:pt x="68" y="122"/>
                  </a:lnTo>
                  <a:lnTo>
                    <a:pt x="66" y="122"/>
                  </a:lnTo>
                  <a:lnTo>
                    <a:pt x="66" y="121"/>
                  </a:lnTo>
                  <a:lnTo>
                    <a:pt x="65" y="121"/>
                  </a:lnTo>
                  <a:lnTo>
                    <a:pt x="65" y="120"/>
                  </a:lnTo>
                  <a:lnTo>
                    <a:pt x="64" y="120"/>
                  </a:lnTo>
                  <a:lnTo>
                    <a:pt x="64" y="119"/>
                  </a:lnTo>
                  <a:lnTo>
                    <a:pt x="63" y="117"/>
                  </a:lnTo>
                  <a:lnTo>
                    <a:pt x="63" y="116"/>
                  </a:lnTo>
                  <a:lnTo>
                    <a:pt x="62" y="115"/>
                  </a:lnTo>
                  <a:lnTo>
                    <a:pt x="61" y="115"/>
                  </a:lnTo>
                  <a:lnTo>
                    <a:pt x="59" y="115"/>
                  </a:lnTo>
                  <a:lnTo>
                    <a:pt x="58" y="115"/>
                  </a:lnTo>
                  <a:lnTo>
                    <a:pt x="58" y="114"/>
                  </a:lnTo>
                  <a:lnTo>
                    <a:pt x="54" y="110"/>
                  </a:lnTo>
                  <a:lnTo>
                    <a:pt x="52" y="110"/>
                  </a:lnTo>
                  <a:lnTo>
                    <a:pt x="51" y="109"/>
                  </a:lnTo>
                  <a:lnTo>
                    <a:pt x="50" y="108"/>
                  </a:lnTo>
                  <a:lnTo>
                    <a:pt x="49" y="108"/>
                  </a:lnTo>
                  <a:lnTo>
                    <a:pt x="48" y="108"/>
                  </a:lnTo>
                  <a:lnTo>
                    <a:pt x="47" y="107"/>
                  </a:lnTo>
                  <a:lnTo>
                    <a:pt x="44" y="107"/>
                  </a:lnTo>
                  <a:lnTo>
                    <a:pt x="43" y="107"/>
                  </a:lnTo>
                  <a:lnTo>
                    <a:pt x="44" y="107"/>
                  </a:lnTo>
                  <a:lnTo>
                    <a:pt x="44" y="106"/>
                  </a:lnTo>
                  <a:lnTo>
                    <a:pt x="43" y="106"/>
                  </a:lnTo>
                  <a:lnTo>
                    <a:pt x="43" y="105"/>
                  </a:lnTo>
                  <a:lnTo>
                    <a:pt x="44" y="105"/>
                  </a:lnTo>
                  <a:lnTo>
                    <a:pt x="44" y="103"/>
                  </a:lnTo>
                  <a:lnTo>
                    <a:pt x="44" y="102"/>
                  </a:lnTo>
                  <a:lnTo>
                    <a:pt x="43" y="102"/>
                  </a:lnTo>
                  <a:lnTo>
                    <a:pt x="43" y="101"/>
                  </a:lnTo>
                  <a:lnTo>
                    <a:pt x="42" y="101"/>
                  </a:lnTo>
                  <a:lnTo>
                    <a:pt x="42" y="100"/>
                  </a:lnTo>
                  <a:lnTo>
                    <a:pt x="42" y="99"/>
                  </a:lnTo>
                  <a:lnTo>
                    <a:pt x="41" y="99"/>
                  </a:lnTo>
                  <a:lnTo>
                    <a:pt x="40" y="99"/>
                  </a:lnTo>
                  <a:lnTo>
                    <a:pt x="41" y="98"/>
                  </a:lnTo>
                  <a:lnTo>
                    <a:pt x="40" y="98"/>
                  </a:lnTo>
                  <a:lnTo>
                    <a:pt x="40" y="96"/>
                  </a:lnTo>
                  <a:lnTo>
                    <a:pt x="39" y="96"/>
                  </a:lnTo>
                  <a:lnTo>
                    <a:pt x="39" y="98"/>
                  </a:lnTo>
                  <a:lnTo>
                    <a:pt x="37" y="98"/>
                  </a:lnTo>
                  <a:lnTo>
                    <a:pt x="37" y="96"/>
                  </a:lnTo>
                  <a:lnTo>
                    <a:pt x="36" y="95"/>
                  </a:lnTo>
                  <a:lnTo>
                    <a:pt x="36" y="94"/>
                  </a:lnTo>
                  <a:lnTo>
                    <a:pt x="35" y="94"/>
                  </a:lnTo>
                  <a:lnTo>
                    <a:pt x="34" y="92"/>
                  </a:lnTo>
                  <a:lnTo>
                    <a:pt x="33" y="92"/>
                  </a:lnTo>
                  <a:lnTo>
                    <a:pt x="33" y="91"/>
                  </a:lnTo>
                  <a:lnTo>
                    <a:pt x="33" y="89"/>
                  </a:lnTo>
                  <a:lnTo>
                    <a:pt x="34" y="89"/>
                  </a:lnTo>
                  <a:lnTo>
                    <a:pt x="34" y="88"/>
                  </a:lnTo>
                  <a:lnTo>
                    <a:pt x="34" y="87"/>
                  </a:lnTo>
                  <a:lnTo>
                    <a:pt x="34" y="86"/>
                  </a:lnTo>
                  <a:lnTo>
                    <a:pt x="33" y="85"/>
                  </a:lnTo>
                  <a:lnTo>
                    <a:pt x="33" y="86"/>
                  </a:lnTo>
                  <a:lnTo>
                    <a:pt x="33" y="85"/>
                  </a:lnTo>
                  <a:lnTo>
                    <a:pt x="32" y="84"/>
                  </a:lnTo>
                  <a:lnTo>
                    <a:pt x="33" y="84"/>
                  </a:lnTo>
                  <a:lnTo>
                    <a:pt x="33" y="82"/>
                  </a:lnTo>
                  <a:lnTo>
                    <a:pt x="33" y="81"/>
                  </a:lnTo>
                  <a:lnTo>
                    <a:pt x="34" y="81"/>
                  </a:lnTo>
                  <a:lnTo>
                    <a:pt x="35" y="81"/>
                  </a:lnTo>
                  <a:lnTo>
                    <a:pt x="35" y="82"/>
                  </a:lnTo>
                  <a:lnTo>
                    <a:pt x="35" y="81"/>
                  </a:lnTo>
                  <a:lnTo>
                    <a:pt x="35" y="80"/>
                  </a:lnTo>
                  <a:lnTo>
                    <a:pt x="34" y="80"/>
                  </a:lnTo>
                  <a:lnTo>
                    <a:pt x="34" y="79"/>
                  </a:lnTo>
                  <a:lnTo>
                    <a:pt x="34" y="78"/>
                  </a:lnTo>
                  <a:lnTo>
                    <a:pt x="35" y="78"/>
                  </a:lnTo>
                  <a:lnTo>
                    <a:pt x="35" y="77"/>
                  </a:lnTo>
                  <a:lnTo>
                    <a:pt x="36" y="77"/>
                  </a:lnTo>
                  <a:lnTo>
                    <a:pt x="36" y="75"/>
                  </a:lnTo>
                  <a:lnTo>
                    <a:pt x="36" y="74"/>
                  </a:lnTo>
                  <a:lnTo>
                    <a:pt x="36" y="73"/>
                  </a:lnTo>
                  <a:lnTo>
                    <a:pt x="37" y="73"/>
                  </a:lnTo>
                  <a:lnTo>
                    <a:pt x="37" y="74"/>
                  </a:lnTo>
                  <a:lnTo>
                    <a:pt x="39" y="74"/>
                  </a:lnTo>
                  <a:lnTo>
                    <a:pt x="39" y="73"/>
                  </a:lnTo>
                  <a:lnTo>
                    <a:pt x="40" y="73"/>
                  </a:lnTo>
                  <a:lnTo>
                    <a:pt x="40" y="72"/>
                  </a:lnTo>
                  <a:lnTo>
                    <a:pt x="40" y="71"/>
                  </a:lnTo>
                  <a:lnTo>
                    <a:pt x="39" y="71"/>
                  </a:lnTo>
                  <a:lnTo>
                    <a:pt x="39" y="70"/>
                  </a:lnTo>
                  <a:lnTo>
                    <a:pt x="37" y="68"/>
                  </a:lnTo>
                  <a:lnTo>
                    <a:pt x="36" y="67"/>
                  </a:lnTo>
                  <a:lnTo>
                    <a:pt x="36" y="66"/>
                  </a:lnTo>
                  <a:lnTo>
                    <a:pt x="36" y="65"/>
                  </a:lnTo>
                  <a:lnTo>
                    <a:pt x="36" y="64"/>
                  </a:lnTo>
                  <a:lnTo>
                    <a:pt x="37" y="64"/>
                  </a:lnTo>
                  <a:lnTo>
                    <a:pt x="39" y="64"/>
                  </a:lnTo>
                  <a:lnTo>
                    <a:pt x="40" y="64"/>
                  </a:lnTo>
                  <a:lnTo>
                    <a:pt x="40" y="63"/>
                  </a:lnTo>
                  <a:lnTo>
                    <a:pt x="40" y="61"/>
                  </a:lnTo>
                  <a:lnTo>
                    <a:pt x="39" y="63"/>
                  </a:lnTo>
                  <a:lnTo>
                    <a:pt x="37" y="63"/>
                  </a:lnTo>
                  <a:lnTo>
                    <a:pt x="37" y="61"/>
                  </a:lnTo>
                  <a:lnTo>
                    <a:pt x="36" y="61"/>
                  </a:lnTo>
                  <a:lnTo>
                    <a:pt x="35" y="61"/>
                  </a:lnTo>
                  <a:lnTo>
                    <a:pt x="34" y="61"/>
                  </a:lnTo>
                  <a:lnTo>
                    <a:pt x="34" y="63"/>
                  </a:lnTo>
                  <a:lnTo>
                    <a:pt x="33" y="61"/>
                  </a:lnTo>
                  <a:lnTo>
                    <a:pt x="32" y="61"/>
                  </a:lnTo>
                  <a:lnTo>
                    <a:pt x="32" y="60"/>
                  </a:lnTo>
                  <a:lnTo>
                    <a:pt x="30" y="60"/>
                  </a:lnTo>
                  <a:lnTo>
                    <a:pt x="30" y="59"/>
                  </a:lnTo>
                  <a:lnTo>
                    <a:pt x="29" y="59"/>
                  </a:lnTo>
                  <a:lnTo>
                    <a:pt x="28" y="59"/>
                  </a:lnTo>
                  <a:lnTo>
                    <a:pt x="27" y="59"/>
                  </a:lnTo>
                  <a:lnTo>
                    <a:pt x="27" y="58"/>
                  </a:lnTo>
                  <a:lnTo>
                    <a:pt x="27" y="57"/>
                  </a:lnTo>
                  <a:lnTo>
                    <a:pt x="26" y="57"/>
                  </a:lnTo>
                  <a:lnTo>
                    <a:pt x="26" y="56"/>
                  </a:lnTo>
                  <a:lnTo>
                    <a:pt x="25" y="54"/>
                  </a:lnTo>
                  <a:lnTo>
                    <a:pt x="26" y="54"/>
                  </a:lnTo>
                  <a:lnTo>
                    <a:pt x="25" y="54"/>
                  </a:lnTo>
                  <a:lnTo>
                    <a:pt x="25" y="53"/>
                  </a:lnTo>
                  <a:lnTo>
                    <a:pt x="25" y="52"/>
                  </a:lnTo>
                  <a:lnTo>
                    <a:pt x="23" y="52"/>
                  </a:lnTo>
                  <a:lnTo>
                    <a:pt x="22" y="52"/>
                  </a:lnTo>
                  <a:lnTo>
                    <a:pt x="22" y="51"/>
                  </a:lnTo>
                  <a:lnTo>
                    <a:pt x="21" y="51"/>
                  </a:lnTo>
                  <a:lnTo>
                    <a:pt x="21" y="50"/>
                  </a:lnTo>
                  <a:lnTo>
                    <a:pt x="21" y="49"/>
                  </a:lnTo>
                  <a:lnTo>
                    <a:pt x="21" y="47"/>
                  </a:lnTo>
                  <a:lnTo>
                    <a:pt x="20" y="47"/>
                  </a:lnTo>
                  <a:lnTo>
                    <a:pt x="20" y="46"/>
                  </a:lnTo>
                  <a:lnTo>
                    <a:pt x="19" y="46"/>
                  </a:lnTo>
                  <a:lnTo>
                    <a:pt x="18" y="46"/>
                  </a:lnTo>
                  <a:lnTo>
                    <a:pt x="19" y="45"/>
                  </a:lnTo>
                  <a:lnTo>
                    <a:pt x="19" y="44"/>
                  </a:lnTo>
                  <a:lnTo>
                    <a:pt x="19" y="43"/>
                  </a:lnTo>
                  <a:lnTo>
                    <a:pt x="18" y="43"/>
                  </a:lnTo>
                  <a:lnTo>
                    <a:pt x="16" y="43"/>
                  </a:lnTo>
                  <a:lnTo>
                    <a:pt x="16" y="42"/>
                  </a:lnTo>
                  <a:lnTo>
                    <a:pt x="16" y="40"/>
                  </a:lnTo>
                  <a:lnTo>
                    <a:pt x="16" y="39"/>
                  </a:lnTo>
                  <a:lnTo>
                    <a:pt x="16" y="38"/>
                  </a:lnTo>
                  <a:lnTo>
                    <a:pt x="15" y="38"/>
                  </a:lnTo>
                  <a:lnTo>
                    <a:pt x="15" y="37"/>
                  </a:lnTo>
                  <a:lnTo>
                    <a:pt x="14" y="37"/>
                  </a:lnTo>
                  <a:lnTo>
                    <a:pt x="13" y="37"/>
                  </a:lnTo>
                  <a:lnTo>
                    <a:pt x="13" y="36"/>
                  </a:lnTo>
                  <a:lnTo>
                    <a:pt x="13" y="35"/>
                  </a:lnTo>
                  <a:lnTo>
                    <a:pt x="13" y="33"/>
                  </a:lnTo>
                  <a:lnTo>
                    <a:pt x="12" y="33"/>
                  </a:lnTo>
                  <a:lnTo>
                    <a:pt x="12" y="32"/>
                  </a:lnTo>
                  <a:lnTo>
                    <a:pt x="13" y="32"/>
                  </a:lnTo>
                  <a:lnTo>
                    <a:pt x="12" y="31"/>
                  </a:lnTo>
                  <a:lnTo>
                    <a:pt x="11" y="31"/>
                  </a:lnTo>
                  <a:lnTo>
                    <a:pt x="11" y="30"/>
                  </a:lnTo>
                  <a:lnTo>
                    <a:pt x="9" y="30"/>
                  </a:lnTo>
                  <a:lnTo>
                    <a:pt x="8" y="30"/>
                  </a:lnTo>
                  <a:lnTo>
                    <a:pt x="7" y="30"/>
                  </a:lnTo>
                  <a:lnTo>
                    <a:pt x="7" y="29"/>
                  </a:lnTo>
                  <a:lnTo>
                    <a:pt x="7" y="28"/>
                  </a:lnTo>
                  <a:lnTo>
                    <a:pt x="7" y="26"/>
                  </a:lnTo>
                  <a:lnTo>
                    <a:pt x="8" y="26"/>
                  </a:lnTo>
                  <a:lnTo>
                    <a:pt x="8" y="25"/>
                  </a:lnTo>
                  <a:lnTo>
                    <a:pt x="8" y="24"/>
                  </a:lnTo>
                  <a:lnTo>
                    <a:pt x="8" y="23"/>
                  </a:lnTo>
                  <a:lnTo>
                    <a:pt x="9" y="23"/>
                  </a:lnTo>
                  <a:lnTo>
                    <a:pt x="9" y="22"/>
                  </a:lnTo>
                  <a:lnTo>
                    <a:pt x="8" y="22"/>
                  </a:lnTo>
                  <a:lnTo>
                    <a:pt x="7" y="22"/>
                  </a:lnTo>
                  <a:lnTo>
                    <a:pt x="7" y="21"/>
                  </a:lnTo>
                  <a:lnTo>
                    <a:pt x="7" y="19"/>
                  </a:lnTo>
                  <a:lnTo>
                    <a:pt x="6" y="18"/>
                  </a:lnTo>
                  <a:lnTo>
                    <a:pt x="6" y="17"/>
                  </a:lnTo>
                  <a:lnTo>
                    <a:pt x="6" y="16"/>
                  </a:lnTo>
                  <a:lnTo>
                    <a:pt x="6" y="15"/>
                  </a:lnTo>
                  <a:lnTo>
                    <a:pt x="6" y="14"/>
                  </a:lnTo>
                  <a:lnTo>
                    <a:pt x="5" y="14"/>
                  </a:lnTo>
                  <a:lnTo>
                    <a:pt x="4" y="14"/>
                  </a:lnTo>
                  <a:lnTo>
                    <a:pt x="4" y="12"/>
                  </a:lnTo>
                  <a:lnTo>
                    <a:pt x="4" y="11"/>
                  </a:lnTo>
                  <a:lnTo>
                    <a:pt x="4" y="10"/>
                  </a:lnTo>
                  <a:lnTo>
                    <a:pt x="4" y="9"/>
                  </a:lnTo>
                  <a:lnTo>
                    <a:pt x="2" y="9"/>
                  </a:lnTo>
                  <a:lnTo>
                    <a:pt x="2" y="8"/>
                  </a:lnTo>
                  <a:lnTo>
                    <a:pt x="1" y="8"/>
                  </a:lnTo>
                  <a:lnTo>
                    <a:pt x="1" y="7"/>
                  </a:lnTo>
                  <a:lnTo>
                    <a:pt x="1" y="5"/>
                  </a:lnTo>
                  <a:lnTo>
                    <a:pt x="0" y="5"/>
                  </a:lnTo>
                  <a:lnTo>
                    <a:pt x="1" y="5"/>
                  </a:lnTo>
                  <a:lnTo>
                    <a:pt x="2" y="5"/>
                  </a:lnTo>
                  <a:lnTo>
                    <a:pt x="4" y="5"/>
                  </a:lnTo>
                  <a:lnTo>
                    <a:pt x="5" y="5"/>
                  </a:lnTo>
                  <a:lnTo>
                    <a:pt x="6" y="4"/>
                  </a:lnTo>
                  <a:lnTo>
                    <a:pt x="6" y="3"/>
                  </a:lnTo>
                  <a:lnTo>
                    <a:pt x="5" y="3"/>
                  </a:lnTo>
                  <a:lnTo>
                    <a:pt x="6" y="2"/>
                  </a:lnTo>
                  <a:lnTo>
                    <a:pt x="6" y="1"/>
                  </a:lnTo>
                  <a:lnTo>
                    <a:pt x="7" y="0"/>
                  </a:lnTo>
                  <a:lnTo>
                    <a:pt x="8" y="1"/>
                  </a:lnTo>
                  <a:lnTo>
                    <a:pt x="9" y="1"/>
                  </a:lnTo>
                  <a:lnTo>
                    <a:pt x="11" y="2"/>
                  </a:lnTo>
                  <a:lnTo>
                    <a:pt x="12" y="2"/>
                  </a:lnTo>
                  <a:lnTo>
                    <a:pt x="12" y="4"/>
                  </a:lnTo>
                  <a:lnTo>
                    <a:pt x="13" y="4"/>
                  </a:lnTo>
                  <a:lnTo>
                    <a:pt x="13" y="5"/>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97" name="Freeform 911">
              <a:extLst>
                <a:ext uri="{FF2B5EF4-FFF2-40B4-BE49-F238E27FC236}">
                  <a16:creationId xmlns="" xmlns:a16="http://schemas.microsoft.com/office/drawing/2014/main" id="{58FD4C84-7D18-4E1A-ACBB-405DC0EE3CEE}"/>
                </a:ext>
              </a:extLst>
            </p:cNvPr>
            <p:cNvSpPr>
              <a:spLocks/>
            </p:cNvSpPr>
            <p:nvPr/>
          </p:nvSpPr>
          <p:spPr bwMode="auto">
            <a:xfrm>
              <a:off x="6724571" y="2315431"/>
              <a:ext cx="174872" cy="168490"/>
            </a:xfrm>
            <a:custGeom>
              <a:avLst/>
              <a:gdLst>
                <a:gd name="T0" fmla="*/ 72 w 137"/>
                <a:gd name="T1" fmla="*/ 7 h 132"/>
                <a:gd name="T2" fmla="*/ 74 w 137"/>
                <a:gd name="T3" fmla="*/ 10 h 132"/>
                <a:gd name="T4" fmla="*/ 76 w 137"/>
                <a:gd name="T5" fmla="*/ 15 h 132"/>
                <a:gd name="T6" fmla="*/ 79 w 137"/>
                <a:gd name="T7" fmla="*/ 19 h 132"/>
                <a:gd name="T8" fmla="*/ 82 w 137"/>
                <a:gd name="T9" fmla="*/ 22 h 132"/>
                <a:gd name="T10" fmla="*/ 87 w 137"/>
                <a:gd name="T11" fmla="*/ 26 h 132"/>
                <a:gd name="T12" fmla="*/ 92 w 137"/>
                <a:gd name="T13" fmla="*/ 26 h 132"/>
                <a:gd name="T14" fmla="*/ 89 w 137"/>
                <a:gd name="T15" fmla="*/ 27 h 132"/>
                <a:gd name="T16" fmla="*/ 92 w 137"/>
                <a:gd name="T17" fmla="*/ 34 h 132"/>
                <a:gd name="T18" fmla="*/ 90 w 137"/>
                <a:gd name="T19" fmla="*/ 37 h 132"/>
                <a:gd name="T20" fmla="*/ 88 w 137"/>
                <a:gd name="T21" fmla="*/ 40 h 132"/>
                <a:gd name="T22" fmla="*/ 88 w 137"/>
                <a:gd name="T23" fmla="*/ 44 h 132"/>
                <a:gd name="T24" fmla="*/ 86 w 137"/>
                <a:gd name="T25" fmla="*/ 47 h 132"/>
                <a:gd name="T26" fmla="*/ 87 w 137"/>
                <a:gd name="T27" fmla="*/ 50 h 132"/>
                <a:gd name="T28" fmla="*/ 87 w 137"/>
                <a:gd name="T29" fmla="*/ 55 h 132"/>
                <a:gd name="T30" fmla="*/ 92 w 137"/>
                <a:gd name="T31" fmla="*/ 61 h 132"/>
                <a:gd name="T32" fmla="*/ 94 w 137"/>
                <a:gd name="T33" fmla="*/ 62 h 132"/>
                <a:gd name="T34" fmla="*/ 97 w 137"/>
                <a:gd name="T35" fmla="*/ 65 h 132"/>
                <a:gd name="T36" fmla="*/ 97 w 137"/>
                <a:gd name="T37" fmla="*/ 70 h 132"/>
                <a:gd name="T38" fmla="*/ 103 w 137"/>
                <a:gd name="T39" fmla="*/ 71 h 132"/>
                <a:gd name="T40" fmla="*/ 112 w 137"/>
                <a:gd name="T41" fmla="*/ 78 h 132"/>
                <a:gd name="T42" fmla="*/ 117 w 137"/>
                <a:gd name="T43" fmla="*/ 83 h 132"/>
                <a:gd name="T44" fmla="*/ 121 w 137"/>
                <a:gd name="T45" fmla="*/ 86 h 132"/>
                <a:gd name="T46" fmla="*/ 123 w 137"/>
                <a:gd name="T47" fmla="*/ 101 h 132"/>
                <a:gd name="T48" fmla="*/ 132 w 137"/>
                <a:gd name="T49" fmla="*/ 112 h 132"/>
                <a:gd name="T50" fmla="*/ 136 w 137"/>
                <a:gd name="T51" fmla="*/ 118 h 132"/>
                <a:gd name="T52" fmla="*/ 131 w 137"/>
                <a:gd name="T53" fmla="*/ 116 h 132"/>
                <a:gd name="T54" fmla="*/ 124 w 137"/>
                <a:gd name="T55" fmla="*/ 115 h 132"/>
                <a:gd name="T56" fmla="*/ 116 w 137"/>
                <a:gd name="T57" fmla="*/ 121 h 132"/>
                <a:gd name="T58" fmla="*/ 111 w 137"/>
                <a:gd name="T59" fmla="*/ 130 h 132"/>
                <a:gd name="T60" fmla="*/ 104 w 137"/>
                <a:gd name="T61" fmla="*/ 132 h 132"/>
                <a:gd name="T62" fmla="*/ 96 w 137"/>
                <a:gd name="T63" fmla="*/ 130 h 132"/>
                <a:gd name="T64" fmla="*/ 89 w 137"/>
                <a:gd name="T65" fmla="*/ 129 h 132"/>
                <a:gd name="T66" fmla="*/ 82 w 137"/>
                <a:gd name="T67" fmla="*/ 127 h 132"/>
                <a:gd name="T68" fmla="*/ 73 w 137"/>
                <a:gd name="T69" fmla="*/ 120 h 132"/>
                <a:gd name="T70" fmla="*/ 65 w 137"/>
                <a:gd name="T71" fmla="*/ 113 h 132"/>
                <a:gd name="T72" fmla="*/ 57 w 137"/>
                <a:gd name="T73" fmla="*/ 107 h 132"/>
                <a:gd name="T74" fmla="*/ 48 w 137"/>
                <a:gd name="T75" fmla="*/ 100 h 132"/>
                <a:gd name="T76" fmla="*/ 41 w 137"/>
                <a:gd name="T77" fmla="*/ 97 h 132"/>
                <a:gd name="T78" fmla="*/ 33 w 137"/>
                <a:gd name="T79" fmla="*/ 92 h 132"/>
                <a:gd name="T80" fmla="*/ 26 w 137"/>
                <a:gd name="T81" fmla="*/ 87 h 132"/>
                <a:gd name="T82" fmla="*/ 15 w 137"/>
                <a:gd name="T83" fmla="*/ 85 h 132"/>
                <a:gd name="T84" fmla="*/ 8 w 137"/>
                <a:gd name="T85" fmla="*/ 80 h 132"/>
                <a:gd name="T86" fmla="*/ 3 w 137"/>
                <a:gd name="T87" fmla="*/ 75 h 132"/>
                <a:gd name="T88" fmla="*/ 1 w 137"/>
                <a:gd name="T89" fmla="*/ 63 h 132"/>
                <a:gd name="T90" fmla="*/ 9 w 137"/>
                <a:gd name="T91" fmla="*/ 57 h 132"/>
                <a:gd name="T92" fmla="*/ 16 w 137"/>
                <a:gd name="T93" fmla="*/ 52 h 132"/>
                <a:gd name="T94" fmla="*/ 25 w 137"/>
                <a:gd name="T95" fmla="*/ 48 h 132"/>
                <a:gd name="T96" fmla="*/ 28 w 137"/>
                <a:gd name="T97" fmla="*/ 38 h 132"/>
                <a:gd name="T98" fmla="*/ 29 w 137"/>
                <a:gd name="T99" fmla="*/ 28 h 132"/>
                <a:gd name="T100" fmla="*/ 26 w 137"/>
                <a:gd name="T101" fmla="*/ 16 h 132"/>
                <a:gd name="T102" fmla="*/ 37 w 137"/>
                <a:gd name="T103" fmla="*/ 6 h 132"/>
                <a:gd name="T104" fmla="*/ 43 w 137"/>
                <a:gd name="T105" fmla="*/ 1 h 132"/>
                <a:gd name="T106" fmla="*/ 50 w 137"/>
                <a:gd name="T107" fmla="*/ 1 h 132"/>
                <a:gd name="T108" fmla="*/ 57 w 137"/>
                <a:gd name="T109" fmla="*/ 2 h 132"/>
                <a:gd name="T110" fmla="*/ 60 w 137"/>
                <a:gd name="T111" fmla="*/ 1 h 132"/>
                <a:gd name="T112" fmla="*/ 62 w 137"/>
                <a:gd name="T113" fmla="*/ 5 h 132"/>
                <a:gd name="T114" fmla="*/ 66 w 137"/>
                <a:gd name="T115"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32">
                  <a:moveTo>
                    <a:pt x="69" y="3"/>
                  </a:moveTo>
                  <a:lnTo>
                    <a:pt x="69" y="5"/>
                  </a:lnTo>
                  <a:lnTo>
                    <a:pt x="69" y="6"/>
                  </a:lnTo>
                  <a:lnTo>
                    <a:pt x="71" y="6"/>
                  </a:lnTo>
                  <a:lnTo>
                    <a:pt x="72" y="6"/>
                  </a:lnTo>
                  <a:lnTo>
                    <a:pt x="72" y="7"/>
                  </a:lnTo>
                  <a:lnTo>
                    <a:pt x="72" y="8"/>
                  </a:lnTo>
                  <a:lnTo>
                    <a:pt x="71" y="9"/>
                  </a:lnTo>
                  <a:lnTo>
                    <a:pt x="72" y="9"/>
                  </a:lnTo>
                  <a:lnTo>
                    <a:pt x="73" y="9"/>
                  </a:lnTo>
                  <a:lnTo>
                    <a:pt x="73" y="10"/>
                  </a:lnTo>
                  <a:lnTo>
                    <a:pt x="74" y="10"/>
                  </a:lnTo>
                  <a:lnTo>
                    <a:pt x="74" y="12"/>
                  </a:lnTo>
                  <a:lnTo>
                    <a:pt x="74" y="13"/>
                  </a:lnTo>
                  <a:lnTo>
                    <a:pt x="74" y="14"/>
                  </a:lnTo>
                  <a:lnTo>
                    <a:pt x="75" y="14"/>
                  </a:lnTo>
                  <a:lnTo>
                    <a:pt x="75" y="15"/>
                  </a:lnTo>
                  <a:lnTo>
                    <a:pt x="76" y="15"/>
                  </a:lnTo>
                  <a:lnTo>
                    <a:pt x="78" y="15"/>
                  </a:lnTo>
                  <a:lnTo>
                    <a:pt x="78" y="16"/>
                  </a:lnTo>
                  <a:lnTo>
                    <a:pt x="78" y="17"/>
                  </a:lnTo>
                  <a:lnTo>
                    <a:pt x="79" y="17"/>
                  </a:lnTo>
                  <a:lnTo>
                    <a:pt x="78" y="17"/>
                  </a:lnTo>
                  <a:lnTo>
                    <a:pt x="79" y="19"/>
                  </a:lnTo>
                  <a:lnTo>
                    <a:pt x="79" y="20"/>
                  </a:lnTo>
                  <a:lnTo>
                    <a:pt x="80" y="20"/>
                  </a:lnTo>
                  <a:lnTo>
                    <a:pt x="80" y="21"/>
                  </a:lnTo>
                  <a:lnTo>
                    <a:pt x="80" y="22"/>
                  </a:lnTo>
                  <a:lnTo>
                    <a:pt x="81" y="22"/>
                  </a:lnTo>
                  <a:lnTo>
                    <a:pt x="82" y="22"/>
                  </a:lnTo>
                  <a:lnTo>
                    <a:pt x="83" y="22"/>
                  </a:lnTo>
                  <a:lnTo>
                    <a:pt x="83" y="23"/>
                  </a:lnTo>
                  <a:lnTo>
                    <a:pt x="85" y="23"/>
                  </a:lnTo>
                  <a:lnTo>
                    <a:pt x="85" y="24"/>
                  </a:lnTo>
                  <a:lnTo>
                    <a:pt x="86" y="24"/>
                  </a:lnTo>
                  <a:lnTo>
                    <a:pt x="87" y="26"/>
                  </a:lnTo>
                  <a:lnTo>
                    <a:pt x="87" y="24"/>
                  </a:lnTo>
                  <a:lnTo>
                    <a:pt x="88" y="24"/>
                  </a:lnTo>
                  <a:lnTo>
                    <a:pt x="89" y="24"/>
                  </a:lnTo>
                  <a:lnTo>
                    <a:pt x="90" y="24"/>
                  </a:lnTo>
                  <a:lnTo>
                    <a:pt x="90" y="26"/>
                  </a:lnTo>
                  <a:lnTo>
                    <a:pt x="92" y="26"/>
                  </a:lnTo>
                  <a:lnTo>
                    <a:pt x="93" y="24"/>
                  </a:lnTo>
                  <a:lnTo>
                    <a:pt x="93" y="26"/>
                  </a:lnTo>
                  <a:lnTo>
                    <a:pt x="93" y="27"/>
                  </a:lnTo>
                  <a:lnTo>
                    <a:pt x="92" y="27"/>
                  </a:lnTo>
                  <a:lnTo>
                    <a:pt x="90" y="27"/>
                  </a:lnTo>
                  <a:lnTo>
                    <a:pt x="89" y="27"/>
                  </a:lnTo>
                  <a:lnTo>
                    <a:pt x="89" y="28"/>
                  </a:lnTo>
                  <a:lnTo>
                    <a:pt x="89" y="29"/>
                  </a:lnTo>
                  <a:lnTo>
                    <a:pt x="89" y="30"/>
                  </a:lnTo>
                  <a:lnTo>
                    <a:pt x="90" y="31"/>
                  </a:lnTo>
                  <a:lnTo>
                    <a:pt x="92" y="33"/>
                  </a:lnTo>
                  <a:lnTo>
                    <a:pt x="92" y="34"/>
                  </a:lnTo>
                  <a:lnTo>
                    <a:pt x="93" y="34"/>
                  </a:lnTo>
                  <a:lnTo>
                    <a:pt x="93" y="35"/>
                  </a:lnTo>
                  <a:lnTo>
                    <a:pt x="93" y="36"/>
                  </a:lnTo>
                  <a:lnTo>
                    <a:pt x="92" y="36"/>
                  </a:lnTo>
                  <a:lnTo>
                    <a:pt x="92" y="37"/>
                  </a:lnTo>
                  <a:lnTo>
                    <a:pt x="90" y="37"/>
                  </a:lnTo>
                  <a:lnTo>
                    <a:pt x="90" y="36"/>
                  </a:lnTo>
                  <a:lnTo>
                    <a:pt x="89" y="36"/>
                  </a:lnTo>
                  <a:lnTo>
                    <a:pt x="89" y="37"/>
                  </a:lnTo>
                  <a:lnTo>
                    <a:pt x="89" y="38"/>
                  </a:lnTo>
                  <a:lnTo>
                    <a:pt x="89" y="40"/>
                  </a:lnTo>
                  <a:lnTo>
                    <a:pt x="88" y="40"/>
                  </a:lnTo>
                  <a:lnTo>
                    <a:pt x="88" y="41"/>
                  </a:lnTo>
                  <a:lnTo>
                    <a:pt x="87" y="41"/>
                  </a:lnTo>
                  <a:lnTo>
                    <a:pt x="87" y="42"/>
                  </a:lnTo>
                  <a:lnTo>
                    <a:pt x="87" y="43"/>
                  </a:lnTo>
                  <a:lnTo>
                    <a:pt x="88" y="43"/>
                  </a:lnTo>
                  <a:lnTo>
                    <a:pt x="88" y="44"/>
                  </a:lnTo>
                  <a:lnTo>
                    <a:pt x="88" y="45"/>
                  </a:lnTo>
                  <a:lnTo>
                    <a:pt x="88" y="44"/>
                  </a:lnTo>
                  <a:lnTo>
                    <a:pt x="87" y="44"/>
                  </a:lnTo>
                  <a:lnTo>
                    <a:pt x="86" y="44"/>
                  </a:lnTo>
                  <a:lnTo>
                    <a:pt x="86" y="45"/>
                  </a:lnTo>
                  <a:lnTo>
                    <a:pt x="86" y="47"/>
                  </a:lnTo>
                  <a:lnTo>
                    <a:pt x="85" y="47"/>
                  </a:lnTo>
                  <a:lnTo>
                    <a:pt x="86" y="48"/>
                  </a:lnTo>
                  <a:lnTo>
                    <a:pt x="86" y="49"/>
                  </a:lnTo>
                  <a:lnTo>
                    <a:pt x="86" y="48"/>
                  </a:lnTo>
                  <a:lnTo>
                    <a:pt x="87" y="49"/>
                  </a:lnTo>
                  <a:lnTo>
                    <a:pt x="87" y="50"/>
                  </a:lnTo>
                  <a:lnTo>
                    <a:pt x="87" y="51"/>
                  </a:lnTo>
                  <a:lnTo>
                    <a:pt x="87" y="52"/>
                  </a:lnTo>
                  <a:lnTo>
                    <a:pt x="86" y="52"/>
                  </a:lnTo>
                  <a:lnTo>
                    <a:pt x="86" y="54"/>
                  </a:lnTo>
                  <a:lnTo>
                    <a:pt x="86" y="55"/>
                  </a:lnTo>
                  <a:lnTo>
                    <a:pt x="87" y="55"/>
                  </a:lnTo>
                  <a:lnTo>
                    <a:pt x="88" y="57"/>
                  </a:lnTo>
                  <a:lnTo>
                    <a:pt x="89" y="57"/>
                  </a:lnTo>
                  <a:lnTo>
                    <a:pt x="89" y="58"/>
                  </a:lnTo>
                  <a:lnTo>
                    <a:pt x="90" y="59"/>
                  </a:lnTo>
                  <a:lnTo>
                    <a:pt x="90" y="61"/>
                  </a:lnTo>
                  <a:lnTo>
                    <a:pt x="92" y="61"/>
                  </a:lnTo>
                  <a:lnTo>
                    <a:pt x="92" y="59"/>
                  </a:lnTo>
                  <a:lnTo>
                    <a:pt x="93" y="59"/>
                  </a:lnTo>
                  <a:lnTo>
                    <a:pt x="93" y="61"/>
                  </a:lnTo>
                  <a:lnTo>
                    <a:pt x="94" y="61"/>
                  </a:lnTo>
                  <a:lnTo>
                    <a:pt x="93" y="62"/>
                  </a:lnTo>
                  <a:lnTo>
                    <a:pt x="94" y="62"/>
                  </a:lnTo>
                  <a:lnTo>
                    <a:pt x="95" y="62"/>
                  </a:lnTo>
                  <a:lnTo>
                    <a:pt x="95" y="63"/>
                  </a:lnTo>
                  <a:lnTo>
                    <a:pt x="95" y="64"/>
                  </a:lnTo>
                  <a:lnTo>
                    <a:pt x="96" y="64"/>
                  </a:lnTo>
                  <a:lnTo>
                    <a:pt x="96" y="65"/>
                  </a:lnTo>
                  <a:lnTo>
                    <a:pt x="97" y="65"/>
                  </a:lnTo>
                  <a:lnTo>
                    <a:pt x="97" y="66"/>
                  </a:lnTo>
                  <a:lnTo>
                    <a:pt x="97" y="68"/>
                  </a:lnTo>
                  <a:lnTo>
                    <a:pt x="96" y="68"/>
                  </a:lnTo>
                  <a:lnTo>
                    <a:pt x="96" y="69"/>
                  </a:lnTo>
                  <a:lnTo>
                    <a:pt x="97" y="69"/>
                  </a:lnTo>
                  <a:lnTo>
                    <a:pt x="97" y="70"/>
                  </a:lnTo>
                  <a:lnTo>
                    <a:pt x="96" y="70"/>
                  </a:lnTo>
                  <a:lnTo>
                    <a:pt x="97" y="70"/>
                  </a:lnTo>
                  <a:lnTo>
                    <a:pt x="100" y="70"/>
                  </a:lnTo>
                  <a:lnTo>
                    <a:pt x="101" y="71"/>
                  </a:lnTo>
                  <a:lnTo>
                    <a:pt x="102" y="71"/>
                  </a:lnTo>
                  <a:lnTo>
                    <a:pt x="103" y="71"/>
                  </a:lnTo>
                  <a:lnTo>
                    <a:pt x="104" y="72"/>
                  </a:lnTo>
                  <a:lnTo>
                    <a:pt x="105" y="73"/>
                  </a:lnTo>
                  <a:lnTo>
                    <a:pt x="107" y="73"/>
                  </a:lnTo>
                  <a:lnTo>
                    <a:pt x="111" y="77"/>
                  </a:lnTo>
                  <a:lnTo>
                    <a:pt x="111" y="78"/>
                  </a:lnTo>
                  <a:lnTo>
                    <a:pt x="112" y="78"/>
                  </a:lnTo>
                  <a:lnTo>
                    <a:pt x="114" y="78"/>
                  </a:lnTo>
                  <a:lnTo>
                    <a:pt x="115" y="78"/>
                  </a:lnTo>
                  <a:lnTo>
                    <a:pt x="116" y="79"/>
                  </a:lnTo>
                  <a:lnTo>
                    <a:pt x="116" y="80"/>
                  </a:lnTo>
                  <a:lnTo>
                    <a:pt x="117" y="82"/>
                  </a:lnTo>
                  <a:lnTo>
                    <a:pt x="117" y="83"/>
                  </a:lnTo>
                  <a:lnTo>
                    <a:pt x="118" y="83"/>
                  </a:lnTo>
                  <a:lnTo>
                    <a:pt x="118" y="84"/>
                  </a:lnTo>
                  <a:lnTo>
                    <a:pt x="119" y="84"/>
                  </a:lnTo>
                  <a:lnTo>
                    <a:pt x="119" y="85"/>
                  </a:lnTo>
                  <a:lnTo>
                    <a:pt x="121" y="85"/>
                  </a:lnTo>
                  <a:lnTo>
                    <a:pt x="121" y="86"/>
                  </a:lnTo>
                  <a:lnTo>
                    <a:pt x="122" y="86"/>
                  </a:lnTo>
                  <a:lnTo>
                    <a:pt x="122" y="87"/>
                  </a:lnTo>
                  <a:lnTo>
                    <a:pt x="123" y="89"/>
                  </a:lnTo>
                  <a:lnTo>
                    <a:pt x="122" y="94"/>
                  </a:lnTo>
                  <a:lnTo>
                    <a:pt x="122" y="98"/>
                  </a:lnTo>
                  <a:lnTo>
                    <a:pt x="123" y="101"/>
                  </a:lnTo>
                  <a:lnTo>
                    <a:pt x="126" y="101"/>
                  </a:lnTo>
                  <a:lnTo>
                    <a:pt x="128" y="109"/>
                  </a:lnTo>
                  <a:lnTo>
                    <a:pt x="130" y="109"/>
                  </a:lnTo>
                  <a:lnTo>
                    <a:pt x="130" y="111"/>
                  </a:lnTo>
                  <a:lnTo>
                    <a:pt x="131" y="112"/>
                  </a:lnTo>
                  <a:lnTo>
                    <a:pt x="132" y="112"/>
                  </a:lnTo>
                  <a:lnTo>
                    <a:pt x="133" y="113"/>
                  </a:lnTo>
                  <a:lnTo>
                    <a:pt x="133" y="114"/>
                  </a:lnTo>
                  <a:lnTo>
                    <a:pt x="133" y="115"/>
                  </a:lnTo>
                  <a:lnTo>
                    <a:pt x="135" y="115"/>
                  </a:lnTo>
                  <a:lnTo>
                    <a:pt x="135" y="116"/>
                  </a:lnTo>
                  <a:lnTo>
                    <a:pt x="136" y="118"/>
                  </a:lnTo>
                  <a:lnTo>
                    <a:pt x="137" y="118"/>
                  </a:lnTo>
                  <a:lnTo>
                    <a:pt x="136" y="118"/>
                  </a:lnTo>
                  <a:lnTo>
                    <a:pt x="135" y="118"/>
                  </a:lnTo>
                  <a:lnTo>
                    <a:pt x="133" y="118"/>
                  </a:lnTo>
                  <a:lnTo>
                    <a:pt x="132" y="116"/>
                  </a:lnTo>
                  <a:lnTo>
                    <a:pt x="131" y="116"/>
                  </a:lnTo>
                  <a:lnTo>
                    <a:pt x="130" y="116"/>
                  </a:lnTo>
                  <a:lnTo>
                    <a:pt x="129" y="116"/>
                  </a:lnTo>
                  <a:lnTo>
                    <a:pt x="128" y="115"/>
                  </a:lnTo>
                  <a:lnTo>
                    <a:pt x="128" y="116"/>
                  </a:lnTo>
                  <a:lnTo>
                    <a:pt x="125" y="115"/>
                  </a:lnTo>
                  <a:lnTo>
                    <a:pt x="124" y="115"/>
                  </a:lnTo>
                  <a:lnTo>
                    <a:pt x="121" y="115"/>
                  </a:lnTo>
                  <a:lnTo>
                    <a:pt x="118" y="116"/>
                  </a:lnTo>
                  <a:lnTo>
                    <a:pt x="117" y="116"/>
                  </a:lnTo>
                  <a:lnTo>
                    <a:pt x="117" y="118"/>
                  </a:lnTo>
                  <a:lnTo>
                    <a:pt x="116" y="120"/>
                  </a:lnTo>
                  <a:lnTo>
                    <a:pt x="116" y="121"/>
                  </a:lnTo>
                  <a:lnTo>
                    <a:pt x="116" y="122"/>
                  </a:lnTo>
                  <a:lnTo>
                    <a:pt x="115" y="125"/>
                  </a:lnTo>
                  <a:lnTo>
                    <a:pt x="115" y="126"/>
                  </a:lnTo>
                  <a:lnTo>
                    <a:pt x="114" y="127"/>
                  </a:lnTo>
                  <a:lnTo>
                    <a:pt x="112" y="128"/>
                  </a:lnTo>
                  <a:lnTo>
                    <a:pt x="111" y="130"/>
                  </a:lnTo>
                  <a:lnTo>
                    <a:pt x="111" y="132"/>
                  </a:lnTo>
                  <a:lnTo>
                    <a:pt x="110" y="132"/>
                  </a:lnTo>
                  <a:lnTo>
                    <a:pt x="109" y="132"/>
                  </a:lnTo>
                  <a:lnTo>
                    <a:pt x="107" y="132"/>
                  </a:lnTo>
                  <a:lnTo>
                    <a:pt x="105" y="132"/>
                  </a:lnTo>
                  <a:lnTo>
                    <a:pt x="104" y="132"/>
                  </a:lnTo>
                  <a:lnTo>
                    <a:pt x="103" y="132"/>
                  </a:lnTo>
                  <a:lnTo>
                    <a:pt x="102" y="130"/>
                  </a:lnTo>
                  <a:lnTo>
                    <a:pt x="101" y="130"/>
                  </a:lnTo>
                  <a:lnTo>
                    <a:pt x="98" y="130"/>
                  </a:lnTo>
                  <a:lnTo>
                    <a:pt x="97" y="130"/>
                  </a:lnTo>
                  <a:lnTo>
                    <a:pt x="96" y="130"/>
                  </a:lnTo>
                  <a:lnTo>
                    <a:pt x="95" y="130"/>
                  </a:lnTo>
                  <a:lnTo>
                    <a:pt x="94" y="130"/>
                  </a:lnTo>
                  <a:lnTo>
                    <a:pt x="92" y="130"/>
                  </a:lnTo>
                  <a:lnTo>
                    <a:pt x="90" y="130"/>
                  </a:lnTo>
                  <a:lnTo>
                    <a:pt x="89" y="130"/>
                  </a:lnTo>
                  <a:lnTo>
                    <a:pt x="89" y="129"/>
                  </a:lnTo>
                  <a:lnTo>
                    <a:pt x="88" y="129"/>
                  </a:lnTo>
                  <a:lnTo>
                    <a:pt x="87" y="129"/>
                  </a:lnTo>
                  <a:lnTo>
                    <a:pt x="86" y="129"/>
                  </a:lnTo>
                  <a:lnTo>
                    <a:pt x="85" y="128"/>
                  </a:lnTo>
                  <a:lnTo>
                    <a:pt x="83" y="127"/>
                  </a:lnTo>
                  <a:lnTo>
                    <a:pt x="82" y="127"/>
                  </a:lnTo>
                  <a:lnTo>
                    <a:pt x="81" y="126"/>
                  </a:lnTo>
                  <a:lnTo>
                    <a:pt x="79" y="125"/>
                  </a:lnTo>
                  <a:lnTo>
                    <a:pt x="78" y="123"/>
                  </a:lnTo>
                  <a:lnTo>
                    <a:pt x="76" y="122"/>
                  </a:lnTo>
                  <a:lnTo>
                    <a:pt x="74" y="120"/>
                  </a:lnTo>
                  <a:lnTo>
                    <a:pt x="73" y="120"/>
                  </a:lnTo>
                  <a:lnTo>
                    <a:pt x="73" y="119"/>
                  </a:lnTo>
                  <a:lnTo>
                    <a:pt x="71" y="118"/>
                  </a:lnTo>
                  <a:lnTo>
                    <a:pt x="69" y="116"/>
                  </a:lnTo>
                  <a:lnTo>
                    <a:pt x="67" y="115"/>
                  </a:lnTo>
                  <a:lnTo>
                    <a:pt x="66" y="114"/>
                  </a:lnTo>
                  <a:lnTo>
                    <a:pt x="65" y="113"/>
                  </a:lnTo>
                  <a:lnTo>
                    <a:pt x="64" y="112"/>
                  </a:lnTo>
                  <a:lnTo>
                    <a:pt x="62" y="111"/>
                  </a:lnTo>
                  <a:lnTo>
                    <a:pt x="60" y="111"/>
                  </a:lnTo>
                  <a:lnTo>
                    <a:pt x="59" y="109"/>
                  </a:lnTo>
                  <a:lnTo>
                    <a:pt x="58" y="108"/>
                  </a:lnTo>
                  <a:lnTo>
                    <a:pt x="57" y="107"/>
                  </a:lnTo>
                  <a:lnTo>
                    <a:pt x="55" y="106"/>
                  </a:lnTo>
                  <a:lnTo>
                    <a:pt x="53" y="105"/>
                  </a:lnTo>
                  <a:lnTo>
                    <a:pt x="52" y="104"/>
                  </a:lnTo>
                  <a:lnTo>
                    <a:pt x="51" y="102"/>
                  </a:lnTo>
                  <a:lnTo>
                    <a:pt x="50" y="101"/>
                  </a:lnTo>
                  <a:lnTo>
                    <a:pt x="48" y="100"/>
                  </a:lnTo>
                  <a:lnTo>
                    <a:pt x="47" y="100"/>
                  </a:lnTo>
                  <a:lnTo>
                    <a:pt x="46" y="99"/>
                  </a:lnTo>
                  <a:lnTo>
                    <a:pt x="45" y="98"/>
                  </a:lnTo>
                  <a:lnTo>
                    <a:pt x="44" y="98"/>
                  </a:lnTo>
                  <a:lnTo>
                    <a:pt x="43" y="97"/>
                  </a:lnTo>
                  <a:lnTo>
                    <a:pt x="41" y="97"/>
                  </a:lnTo>
                  <a:lnTo>
                    <a:pt x="40" y="95"/>
                  </a:lnTo>
                  <a:lnTo>
                    <a:pt x="39" y="94"/>
                  </a:lnTo>
                  <a:lnTo>
                    <a:pt x="38" y="94"/>
                  </a:lnTo>
                  <a:lnTo>
                    <a:pt x="36" y="93"/>
                  </a:lnTo>
                  <a:lnTo>
                    <a:pt x="34" y="93"/>
                  </a:lnTo>
                  <a:lnTo>
                    <a:pt x="33" y="92"/>
                  </a:lnTo>
                  <a:lnTo>
                    <a:pt x="32" y="91"/>
                  </a:lnTo>
                  <a:lnTo>
                    <a:pt x="31" y="91"/>
                  </a:lnTo>
                  <a:lnTo>
                    <a:pt x="30" y="90"/>
                  </a:lnTo>
                  <a:lnTo>
                    <a:pt x="29" y="90"/>
                  </a:lnTo>
                  <a:lnTo>
                    <a:pt x="28" y="89"/>
                  </a:lnTo>
                  <a:lnTo>
                    <a:pt x="26" y="87"/>
                  </a:lnTo>
                  <a:lnTo>
                    <a:pt x="25" y="87"/>
                  </a:lnTo>
                  <a:lnTo>
                    <a:pt x="24" y="86"/>
                  </a:lnTo>
                  <a:lnTo>
                    <a:pt x="23" y="86"/>
                  </a:lnTo>
                  <a:lnTo>
                    <a:pt x="18" y="85"/>
                  </a:lnTo>
                  <a:lnTo>
                    <a:pt x="17" y="85"/>
                  </a:lnTo>
                  <a:lnTo>
                    <a:pt x="15" y="85"/>
                  </a:lnTo>
                  <a:lnTo>
                    <a:pt x="12" y="84"/>
                  </a:lnTo>
                  <a:lnTo>
                    <a:pt x="9" y="84"/>
                  </a:lnTo>
                  <a:lnTo>
                    <a:pt x="7" y="84"/>
                  </a:lnTo>
                  <a:lnTo>
                    <a:pt x="7" y="83"/>
                  </a:lnTo>
                  <a:lnTo>
                    <a:pt x="8" y="82"/>
                  </a:lnTo>
                  <a:lnTo>
                    <a:pt x="8" y="80"/>
                  </a:lnTo>
                  <a:lnTo>
                    <a:pt x="8" y="79"/>
                  </a:lnTo>
                  <a:lnTo>
                    <a:pt x="5" y="80"/>
                  </a:lnTo>
                  <a:lnTo>
                    <a:pt x="4" y="80"/>
                  </a:lnTo>
                  <a:lnTo>
                    <a:pt x="4" y="78"/>
                  </a:lnTo>
                  <a:lnTo>
                    <a:pt x="4" y="77"/>
                  </a:lnTo>
                  <a:lnTo>
                    <a:pt x="3" y="75"/>
                  </a:lnTo>
                  <a:lnTo>
                    <a:pt x="2" y="72"/>
                  </a:lnTo>
                  <a:lnTo>
                    <a:pt x="2" y="70"/>
                  </a:lnTo>
                  <a:lnTo>
                    <a:pt x="1" y="68"/>
                  </a:lnTo>
                  <a:lnTo>
                    <a:pt x="0" y="66"/>
                  </a:lnTo>
                  <a:lnTo>
                    <a:pt x="0" y="64"/>
                  </a:lnTo>
                  <a:lnTo>
                    <a:pt x="1" y="63"/>
                  </a:lnTo>
                  <a:lnTo>
                    <a:pt x="2" y="62"/>
                  </a:lnTo>
                  <a:lnTo>
                    <a:pt x="3" y="61"/>
                  </a:lnTo>
                  <a:lnTo>
                    <a:pt x="4" y="61"/>
                  </a:lnTo>
                  <a:lnTo>
                    <a:pt x="7" y="59"/>
                  </a:lnTo>
                  <a:lnTo>
                    <a:pt x="8" y="58"/>
                  </a:lnTo>
                  <a:lnTo>
                    <a:pt x="9" y="57"/>
                  </a:lnTo>
                  <a:lnTo>
                    <a:pt x="10" y="57"/>
                  </a:lnTo>
                  <a:lnTo>
                    <a:pt x="11" y="56"/>
                  </a:lnTo>
                  <a:lnTo>
                    <a:pt x="12" y="55"/>
                  </a:lnTo>
                  <a:lnTo>
                    <a:pt x="14" y="54"/>
                  </a:lnTo>
                  <a:lnTo>
                    <a:pt x="16" y="54"/>
                  </a:lnTo>
                  <a:lnTo>
                    <a:pt x="16" y="52"/>
                  </a:lnTo>
                  <a:lnTo>
                    <a:pt x="17" y="52"/>
                  </a:lnTo>
                  <a:lnTo>
                    <a:pt x="18" y="51"/>
                  </a:lnTo>
                  <a:lnTo>
                    <a:pt x="19" y="50"/>
                  </a:lnTo>
                  <a:lnTo>
                    <a:pt x="21" y="50"/>
                  </a:lnTo>
                  <a:lnTo>
                    <a:pt x="23" y="49"/>
                  </a:lnTo>
                  <a:lnTo>
                    <a:pt x="25" y="48"/>
                  </a:lnTo>
                  <a:lnTo>
                    <a:pt x="26" y="48"/>
                  </a:lnTo>
                  <a:lnTo>
                    <a:pt x="26" y="47"/>
                  </a:lnTo>
                  <a:lnTo>
                    <a:pt x="26" y="45"/>
                  </a:lnTo>
                  <a:lnTo>
                    <a:pt x="29" y="42"/>
                  </a:lnTo>
                  <a:lnTo>
                    <a:pt x="29" y="41"/>
                  </a:lnTo>
                  <a:lnTo>
                    <a:pt x="28" y="38"/>
                  </a:lnTo>
                  <a:lnTo>
                    <a:pt x="28" y="35"/>
                  </a:lnTo>
                  <a:lnTo>
                    <a:pt x="28" y="34"/>
                  </a:lnTo>
                  <a:lnTo>
                    <a:pt x="28" y="33"/>
                  </a:lnTo>
                  <a:lnTo>
                    <a:pt x="28" y="30"/>
                  </a:lnTo>
                  <a:lnTo>
                    <a:pt x="28" y="29"/>
                  </a:lnTo>
                  <a:lnTo>
                    <a:pt x="29" y="28"/>
                  </a:lnTo>
                  <a:lnTo>
                    <a:pt x="29" y="26"/>
                  </a:lnTo>
                  <a:lnTo>
                    <a:pt x="28" y="24"/>
                  </a:lnTo>
                  <a:lnTo>
                    <a:pt x="26" y="22"/>
                  </a:lnTo>
                  <a:lnTo>
                    <a:pt x="26" y="21"/>
                  </a:lnTo>
                  <a:lnTo>
                    <a:pt x="25" y="16"/>
                  </a:lnTo>
                  <a:lnTo>
                    <a:pt x="26" y="16"/>
                  </a:lnTo>
                  <a:lnTo>
                    <a:pt x="26" y="14"/>
                  </a:lnTo>
                  <a:lnTo>
                    <a:pt x="28" y="14"/>
                  </a:lnTo>
                  <a:lnTo>
                    <a:pt x="32" y="13"/>
                  </a:lnTo>
                  <a:lnTo>
                    <a:pt x="34" y="10"/>
                  </a:lnTo>
                  <a:lnTo>
                    <a:pt x="36" y="8"/>
                  </a:lnTo>
                  <a:lnTo>
                    <a:pt x="37" y="6"/>
                  </a:lnTo>
                  <a:lnTo>
                    <a:pt x="38" y="6"/>
                  </a:lnTo>
                  <a:lnTo>
                    <a:pt x="38" y="5"/>
                  </a:lnTo>
                  <a:lnTo>
                    <a:pt x="39" y="5"/>
                  </a:lnTo>
                  <a:lnTo>
                    <a:pt x="40" y="3"/>
                  </a:lnTo>
                  <a:lnTo>
                    <a:pt x="41" y="1"/>
                  </a:lnTo>
                  <a:lnTo>
                    <a:pt x="43" y="1"/>
                  </a:lnTo>
                  <a:lnTo>
                    <a:pt x="43" y="0"/>
                  </a:lnTo>
                  <a:lnTo>
                    <a:pt x="44" y="1"/>
                  </a:lnTo>
                  <a:lnTo>
                    <a:pt x="45" y="1"/>
                  </a:lnTo>
                  <a:lnTo>
                    <a:pt x="46" y="1"/>
                  </a:lnTo>
                  <a:lnTo>
                    <a:pt x="47" y="0"/>
                  </a:lnTo>
                  <a:lnTo>
                    <a:pt x="50" y="1"/>
                  </a:lnTo>
                  <a:lnTo>
                    <a:pt x="51" y="1"/>
                  </a:lnTo>
                  <a:lnTo>
                    <a:pt x="52" y="2"/>
                  </a:lnTo>
                  <a:lnTo>
                    <a:pt x="53" y="2"/>
                  </a:lnTo>
                  <a:lnTo>
                    <a:pt x="54" y="2"/>
                  </a:lnTo>
                  <a:lnTo>
                    <a:pt x="55" y="2"/>
                  </a:lnTo>
                  <a:lnTo>
                    <a:pt x="57" y="2"/>
                  </a:lnTo>
                  <a:lnTo>
                    <a:pt x="57" y="3"/>
                  </a:lnTo>
                  <a:lnTo>
                    <a:pt x="57" y="2"/>
                  </a:lnTo>
                  <a:lnTo>
                    <a:pt x="58" y="2"/>
                  </a:lnTo>
                  <a:lnTo>
                    <a:pt x="59" y="2"/>
                  </a:lnTo>
                  <a:lnTo>
                    <a:pt x="59" y="1"/>
                  </a:lnTo>
                  <a:lnTo>
                    <a:pt x="60" y="1"/>
                  </a:lnTo>
                  <a:lnTo>
                    <a:pt x="61" y="2"/>
                  </a:lnTo>
                  <a:lnTo>
                    <a:pt x="62" y="2"/>
                  </a:lnTo>
                  <a:lnTo>
                    <a:pt x="62" y="3"/>
                  </a:lnTo>
                  <a:lnTo>
                    <a:pt x="62" y="5"/>
                  </a:lnTo>
                  <a:lnTo>
                    <a:pt x="61" y="5"/>
                  </a:lnTo>
                  <a:lnTo>
                    <a:pt x="62" y="5"/>
                  </a:lnTo>
                  <a:lnTo>
                    <a:pt x="62" y="6"/>
                  </a:lnTo>
                  <a:lnTo>
                    <a:pt x="62" y="7"/>
                  </a:lnTo>
                  <a:lnTo>
                    <a:pt x="64" y="7"/>
                  </a:lnTo>
                  <a:lnTo>
                    <a:pt x="64" y="6"/>
                  </a:lnTo>
                  <a:lnTo>
                    <a:pt x="65" y="6"/>
                  </a:lnTo>
                  <a:lnTo>
                    <a:pt x="66" y="5"/>
                  </a:lnTo>
                  <a:lnTo>
                    <a:pt x="66" y="3"/>
                  </a:lnTo>
                  <a:lnTo>
                    <a:pt x="67" y="3"/>
                  </a:lnTo>
                  <a:lnTo>
                    <a:pt x="69"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98" name="Freeform 912">
              <a:extLst>
                <a:ext uri="{FF2B5EF4-FFF2-40B4-BE49-F238E27FC236}">
                  <a16:creationId xmlns="" xmlns:a16="http://schemas.microsoft.com/office/drawing/2014/main" id="{4BC77C04-3E5E-49E7-AEE7-E94AB65916F5}"/>
                </a:ext>
              </a:extLst>
            </p:cNvPr>
            <p:cNvSpPr>
              <a:spLocks/>
            </p:cNvSpPr>
            <p:nvPr/>
          </p:nvSpPr>
          <p:spPr bwMode="auto">
            <a:xfrm>
              <a:off x="6651814" y="2395846"/>
              <a:ext cx="24253" cy="79139"/>
            </a:xfrm>
            <a:custGeom>
              <a:avLst/>
              <a:gdLst>
                <a:gd name="T0" fmla="*/ 16 w 19"/>
                <a:gd name="T1" fmla="*/ 12 h 62"/>
                <a:gd name="T2" fmla="*/ 15 w 19"/>
                <a:gd name="T3" fmla="*/ 13 h 62"/>
                <a:gd name="T4" fmla="*/ 16 w 19"/>
                <a:gd name="T5" fmla="*/ 13 h 62"/>
                <a:gd name="T6" fmla="*/ 15 w 19"/>
                <a:gd name="T7" fmla="*/ 14 h 62"/>
                <a:gd name="T8" fmla="*/ 15 w 19"/>
                <a:gd name="T9" fmla="*/ 14 h 62"/>
                <a:gd name="T10" fmla="*/ 16 w 19"/>
                <a:gd name="T11" fmla="*/ 15 h 62"/>
                <a:gd name="T12" fmla="*/ 16 w 19"/>
                <a:gd name="T13" fmla="*/ 15 h 62"/>
                <a:gd name="T14" fmla="*/ 16 w 19"/>
                <a:gd name="T15" fmla="*/ 15 h 62"/>
                <a:gd name="T16" fmla="*/ 16 w 19"/>
                <a:gd name="T17" fmla="*/ 16 h 62"/>
                <a:gd name="T18" fmla="*/ 14 w 19"/>
                <a:gd name="T19" fmla="*/ 16 h 62"/>
                <a:gd name="T20" fmla="*/ 11 w 19"/>
                <a:gd name="T21" fmla="*/ 14 h 62"/>
                <a:gd name="T22" fmla="*/ 9 w 19"/>
                <a:gd name="T23" fmla="*/ 15 h 62"/>
                <a:gd name="T24" fmla="*/ 9 w 19"/>
                <a:gd name="T25" fmla="*/ 17 h 62"/>
                <a:gd name="T26" fmla="*/ 9 w 19"/>
                <a:gd name="T27" fmla="*/ 19 h 62"/>
                <a:gd name="T28" fmla="*/ 8 w 19"/>
                <a:gd name="T29" fmla="*/ 20 h 62"/>
                <a:gd name="T30" fmla="*/ 9 w 19"/>
                <a:gd name="T31" fmla="*/ 22 h 62"/>
                <a:gd name="T32" fmla="*/ 9 w 19"/>
                <a:gd name="T33" fmla="*/ 23 h 62"/>
                <a:gd name="T34" fmla="*/ 9 w 19"/>
                <a:gd name="T35" fmla="*/ 26 h 62"/>
                <a:gd name="T36" fmla="*/ 10 w 19"/>
                <a:gd name="T37" fmla="*/ 26 h 62"/>
                <a:gd name="T38" fmla="*/ 11 w 19"/>
                <a:gd name="T39" fmla="*/ 27 h 62"/>
                <a:gd name="T40" fmla="*/ 9 w 19"/>
                <a:gd name="T41" fmla="*/ 28 h 62"/>
                <a:gd name="T42" fmla="*/ 8 w 19"/>
                <a:gd name="T43" fmla="*/ 31 h 62"/>
                <a:gd name="T44" fmla="*/ 10 w 19"/>
                <a:gd name="T45" fmla="*/ 32 h 62"/>
                <a:gd name="T46" fmla="*/ 15 w 19"/>
                <a:gd name="T47" fmla="*/ 31 h 62"/>
                <a:gd name="T48" fmla="*/ 15 w 19"/>
                <a:gd name="T49" fmla="*/ 34 h 62"/>
                <a:gd name="T50" fmla="*/ 15 w 19"/>
                <a:gd name="T51" fmla="*/ 36 h 62"/>
                <a:gd name="T52" fmla="*/ 16 w 19"/>
                <a:gd name="T53" fmla="*/ 38 h 62"/>
                <a:gd name="T54" fmla="*/ 15 w 19"/>
                <a:gd name="T55" fmla="*/ 41 h 62"/>
                <a:gd name="T56" fmla="*/ 15 w 19"/>
                <a:gd name="T57" fmla="*/ 43 h 62"/>
                <a:gd name="T58" fmla="*/ 14 w 19"/>
                <a:gd name="T59" fmla="*/ 48 h 62"/>
                <a:gd name="T60" fmla="*/ 14 w 19"/>
                <a:gd name="T61" fmla="*/ 50 h 62"/>
                <a:gd name="T62" fmla="*/ 12 w 19"/>
                <a:gd name="T63" fmla="*/ 53 h 62"/>
                <a:gd name="T64" fmla="*/ 12 w 19"/>
                <a:gd name="T65" fmla="*/ 56 h 62"/>
                <a:gd name="T66" fmla="*/ 12 w 19"/>
                <a:gd name="T67" fmla="*/ 60 h 62"/>
                <a:gd name="T68" fmla="*/ 11 w 19"/>
                <a:gd name="T69" fmla="*/ 62 h 62"/>
                <a:gd name="T70" fmla="*/ 10 w 19"/>
                <a:gd name="T71" fmla="*/ 60 h 62"/>
                <a:gd name="T72" fmla="*/ 8 w 19"/>
                <a:gd name="T73" fmla="*/ 53 h 62"/>
                <a:gd name="T74" fmla="*/ 5 w 19"/>
                <a:gd name="T75" fmla="*/ 48 h 62"/>
                <a:gd name="T76" fmla="*/ 4 w 19"/>
                <a:gd name="T77" fmla="*/ 46 h 62"/>
                <a:gd name="T78" fmla="*/ 2 w 19"/>
                <a:gd name="T79" fmla="*/ 38 h 62"/>
                <a:gd name="T80" fmla="*/ 1 w 19"/>
                <a:gd name="T81" fmla="*/ 34 h 62"/>
                <a:gd name="T82" fmla="*/ 3 w 19"/>
                <a:gd name="T83" fmla="*/ 30 h 62"/>
                <a:gd name="T84" fmla="*/ 4 w 19"/>
                <a:gd name="T85" fmla="*/ 26 h 62"/>
                <a:gd name="T86" fmla="*/ 5 w 19"/>
                <a:gd name="T87" fmla="*/ 21 h 62"/>
                <a:gd name="T88" fmla="*/ 7 w 19"/>
                <a:gd name="T89" fmla="*/ 13 h 62"/>
                <a:gd name="T90" fmla="*/ 7 w 19"/>
                <a:gd name="T91" fmla="*/ 9 h 62"/>
                <a:gd name="T92" fmla="*/ 8 w 19"/>
                <a:gd name="T93" fmla="*/ 8 h 62"/>
                <a:gd name="T94" fmla="*/ 8 w 19"/>
                <a:gd name="T95" fmla="*/ 6 h 62"/>
                <a:gd name="T96" fmla="*/ 9 w 19"/>
                <a:gd name="T97" fmla="*/ 5 h 62"/>
                <a:gd name="T98" fmla="*/ 10 w 19"/>
                <a:gd name="T99" fmla="*/ 5 h 62"/>
                <a:gd name="T100" fmla="*/ 11 w 19"/>
                <a:gd name="T101" fmla="*/ 6 h 62"/>
                <a:gd name="T102" fmla="*/ 14 w 19"/>
                <a:gd name="T103" fmla="*/ 5 h 62"/>
                <a:gd name="T104" fmla="*/ 14 w 19"/>
                <a:gd name="T105" fmla="*/ 2 h 62"/>
                <a:gd name="T106" fmla="*/ 15 w 19"/>
                <a:gd name="T107" fmla="*/ 2 h 62"/>
                <a:gd name="T108" fmla="*/ 15 w 19"/>
                <a:gd name="T109" fmla="*/ 2 h 62"/>
                <a:gd name="T110" fmla="*/ 17 w 19"/>
                <a:gd name="T111" fmla="*/ 1 h 62"/>
                <a:gd name="T112" fmla="*/ 17 w 19"/>
                <a:gd name="T113" fmla="*/ 1 h 62"/>
                <a:gd name="T114" fmla="*/ 17 w 19"/>
                <a:gd name="T115" fmla="*/ 2 h 62"/>
                <a:gd name="T116" fmla="*/ 17 w 19"/>
                <a:gd name="T117" fmla="*/ 5 h 62"/>
                <a:gd name="T118" fmla="*/ 18 w 19"/>
                <a:gd name="T119"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62">
                  <a:moveTo>
                    <a:pt x="17" y="10"/>
                  </a:moveTo>
                  <a:lnTo>
                    <a:pt x="17" y="10"/>
                  </a:lnTo>
                  <a:lnTo>
                    <a:pt x="17" y="10"/>
                  </a:lnTo>
                  <a:lnTo>
                    <a:pt x="17" y="12"/>
                  </a:lnTo>
                  <a:lnTo>
                    <a:pt x="16" y="12"/>
                  </a:lnTo>
                  <a:lnTo>
                    <a:pt x="16" y="12"/>
                  </a:lnTo>
                  <a:lnTo>
                    <a:pt x="16" y="12"/>
                  </a:lnTo>
                  <a:lnTo>
                    <a:pt x="16" y="12"/>
                  </a:lnTo>
                  <a:lnTo>
                    <a:pt x="16" y="12"/>
                  </a:lnTo>
                  <a:lnTo>
                    <a:pt x="15" y="12"/>
                  </a:lnTo>
                  <a:lnTo>
                    <a:pt x="15" y="12"/>
                  </a:lnTo>
                  <a:lnTo>
                    <a:pt x="15" y="12"/>
                  </a:lnTo>
                  <a:lnTo>
                    <a:pt x="15" y="12"/>
                  </a:lnTo>
                  <a:lnTo>
                    <a:pt x="15" y="13"/>
                  </a:lnTo>
                  <a:lnTo>
                    <a:pt x="15" y="13"/>
                  </a:lnTo>
                  <a:lnTo>
                    <a:pt x="15" y="13"/>
                  </a:lnTo>
                  <a:lnTo>
                    <a:pt x="15" y="13"/>
                  </a:lnTo>
                  <a:lnTo>
                    <a:pt x="15" y="13"/>
                  </a:lnTo>
                  <a:lnTo>
                    <a:pt x="15" y="13"/>
                  </a:lnTo>
                  <a:lnTo>
                    <a:pt x="15" y="13"/>
                  </a:lnTo>
                  <a:lnTo>
                    <a:pt x="16" y="13"/>
                  </a:lnTo>
                  <a:lnTo>
                    <a:pt x="16" y="14"/>
                  </a:lnTo>
                  <a:lnTo>
                    <a:pt x="16" y="14"/>
                  </a:lnTo>
                  <a:lnTo>
                    <a:pt x="16" y="14"/>
                  </a:lnTo>
                  <a:lnTo>
                    <a:pt x="16" y="14"/>
                  </a:lnTo>
                  <a:lnTo>
                    <a:pt x="16" y="14"/>
                  </a:lnTo>
                  <a:lnTo>
                    <a:pt x="16" y="14"/>
                  </a:lnTo>
                  <a:lnTo>
                    <a:pt x="15" y="14"/>
                  </a:lnTo>
                  <a:lnTo>
                    <a:pt x="15" y="14"/>
                  </a:lnTo>
                  <a:lnTo>
                    <a:pt x="15" y="14"/>
                  </a:lnTo>
                  <a:lnTo>
                    <a:pt x="16" y="14"/>
                  </a:lnTo>
                  <a:lnTo>
                    <a:pt x="15" y="14"/>
                  </a:lnTo>
                  <a:lnTo>
                    <a:pt x="15" y="14"/>
                  </a:lnTo>
                  <a:lnTo>
                    <a:pt x="15" y="14"/>
                  </a:lnTo>
                  <a:lnTo>
                    <a:pt x="15" y="14"/>
                  </a:lnTo>
                  <a:lnTo>
                    <a:pt x="16" y="14"/>
                  </a:lnTo>
                  <a:lnTo>
                    <a:pt x="16" y="14"/>
                  </a:lnTo>
                  <a:lnTo>
                    <a:pt x="16" y="14"/>
                  </a:lnTo>
                  <a:lnTo>
                    <a:pt x="16" y="15"/>
                  </a:lnTo>
                  <a:lnTo>
                    <a:pt x="16" y="15"/>
                  </a:lnTo>
                  <a:lnTo>
                    <a:pt x="16" y="15"/>
                  </a:lnTo>
                  <a:lnTo>
                    <a:pt x="16" y="15"/>
                  </a:lnTo>
                  <a:lnTo>
                    <a:pt x="16" y="15"/>
                  </a:lnTo>
                  <a:lnTo>
                    <a:pt x="16" y="15"/>
                  </a:lnTo>
                  <a:lnTo>
                    <a:pt x="16" y="15"/>
                  </a:lnTo>
                  <a:lnTo>
                    <a:pt x="16" y="15"/>
                  </a:lnTo>
                  <a:lnTo>
                    <a:pt x="16" y="15"/>
                  </a:lnTo>
                  <a:lnTo>
                    <a:pt x="16" y="15"/>
                  </a:lnTo>
                  <a:lnTo>
                    <a:pt x="16" y="15"/>
                  </a:lnTo>
                  <a:lnTo>
                    <a:pt x="16" y="15"/>
                  </a:lnTo>
                  <a:lnTo>
                    <a:pt x="16" y="15"/>
                  </a:lnTo>
                  <a:lnTo>
                    <a:pt x="15" y="15"/>
                  </a:lnTo>
                  <a:lnTo>
                    <a:pt x="16" y="15"/>
                  </a:lnTo>
                  <a:lnTo>
                    <a:pt x="16" y="15"/>
                  </a:lnTo>
                  <a:lnTo>
                    <a:pt x="16" y="15"/>
                  </a:lnTo>
                  <a:lnTo>
                    <a:pt x="16" y="15"/>
                  </a:lnTo>
                  <a:lnTo>
                    <a:pt x="15" y="15"/>
                  </a:lnTo>
                  <a:lnTo>
                    <a:pt x="15" y="15"/>
                  </a:lnTo>
                  <a:lnTo>
                    <a:pt x="16" y="16"/>
                  </a:lnTo>
                  <a:lnTo>
                    <a:pt x="16" y="16"/>
                  </a:lnTo>
                  <a:lnTo>
                    <a:pt x="16" y="16"/>
                  </a:lnTo>
                  <a:lnTo>
                    <a:pt x="15" y="16"/>
                  </a:lnTo>
                  <a:lnTo>
                    <a:pt x="16" y="16"/>
                  </a:lnTo>
                  <a:lnTo>
                    <a:pt x="16" y="16"/>
                  </a:lnTo>
                  <a:lnTo>
                    <a:pt x="16" y="16"/>
                  </a:lnTo>
                  <a:lnTo>
                    <a:pt x="16" y="16"/>
                  </a:lnTo>
                  <a:lnTo>
                    <a:pt x="15" y="16"/>
                  </a:lnTo>
                  <a:lnTo>
                    <a:pt x="14" y="16"/>
                  </a:lnTo>
                  <a:lnTo>
                    <a:pt x="14" y="16"/>
                  </a:lnTo>
                  <a:lnTo>
                    <a:pt x="14" y="16"/>
                  </a:lnTo>
                  <a:lnTo>
                    <a:pt x="14" y="15"/>
                  </a:lnTo>
                  <a:lnTo>
                    <a:pt x="14" y="15"/>
                  </a:lnTo>
                  <a:lnTo>
                    <a:pt x="14" y="14"/>
                  </a:lnTo>
                  <a:lnTo>
                    <a:pt x="12" y="14"/>
                  </a:lnTo>
                  <a:lnTo>
                    <a:pt x="12" y="14"/>
                  </a:lnTo>
                  <a:lnTo>
                    <a:pt x="11" y="14"/>
                  </a:lnTo>
                  <a:lnTo>
                    <a:pt x="11" y="14"/>
                  </a:lnTo>
                  <a:lnTo>
                    <a:pt x="11" y="14"/>
                  </a:lnTo>
                  <a:lnTo>
                    <a:pt x="10" y="14"/>
                  </a:lnTo>
                  <a:lnTo>
                    <a:pt x="10" y="14"/>
                  </a:lnTo>
                  <a:lnTo>
                    <a:pt x="10" y="14"/>
                  </a:lnTo>
                  <a:lnTo>
                    <a:pt x="10" y="14"/>
                  </a:lnTo>
                  <a:lnTo>
                    <a:pt x="10" y="14"/>
                  </a:lnTo>
                  <a:lnTo>
                    <a:pt x="9" y="15"/>
                  </a:lnTo>
                  <a:lnTo>
                    <a:pt x="9" y="15"/>
                  </a:lnTo>
                  <a:lnTo>
                    <a:pt x="9" y="15"/>
                  </a:lnTo>
                  <a:lnTo>
                    <a:pt x="9" y="15"/>
                  </a:lnTo>
                  <a:lnTo>
                    <a:pt x="9" y="16"/>
                  </a:lnTo>
                  <a:lnTo>
                    <a:pt x="9" y="16"/>
                  </a:lnTo>
                  <a:lnTo>
                    <a:pt x="9" y="17"/>
                  </a:lnTo>
                  <a:lnTo>
                    <a:pt x="9" y="17"/>
                  </a:lnTo>
                  <a:lnTo>
                    <a:pt x="8" y="17"/>
                  </a:lnTo>
                  <a:lnTo>
                    <a:pt x="8" y="17"/>
                  </a:lnTo>
                  <a:lnTo>
                    <a:pt x="8" y="17"/>
                  </a:lnTo>
                  <a:lnTo>
                    <a:pt x="8" y="17"/>
                  </a:lnTo>
                  <a:lnTo>
                    <a:pt x="8" y="17"/>
                  </a:lnTo>
                  <a:lnTo>
                    <a:pt x="8" y="17"/>
                  </a:lnTo>
                  <a:lnTo>
                    <a:pt x="9" y="19"/>
                  </a:lnTo>
                  <a:lnTo>
                    <a:pt x="9" y="19"/>
                  </a:lnTo>
                  <a:lnTo>
                    <a:pt x="9" y="19"/>
                  </a:lnTo>
                  <a:lnTo>
                    <a:pt x="8" y="19"/>
                  </a:lnTo>
                  <a:lnTo>
                    <a:pt x="8" y="19"/>
                  </a:lnTo>
                  <a:lnTo>
                    <a:pt x="8" y="20"/>
                  </a:lnTo>
                  <a:lnTo>
                    <a:pt x="8" y="20"/>
                  </a:lnTo>
                  <a:lnTo>
                    <a:pt x="8" y="20"/>
                  </a:lnTo>
                  <a:lnTo>
                    <a:pt x="8" y="20"/>
                  </a:lnTo>
                  <a:lnTo>
                    <a:pt x="9" y="22"/>
                  </a:lnTo>
                  <a:lnTo>
                    <a:pt x="9" y="22"/>
                  </a:lnTo>
                  <a:lnTo>
                    <a:pt x="9" y="22"/>
                  </a:lnTo>
                  <a:lnTo>
                    <a:pt x="9" y="22"/>
                  </a:lnTo>
                  <a:lnTo>
                    <a:pt x="9" y="22"/>
                  </a:lnTo>
                  <a:lnTo>
                    <a:pt x="9" y="22"/>
                  </a:lnTo>
                  <a:lnTo>
                    <a:pt x="9" y="22"/>
                  </a:lnTo>
                  <a:lnTo>
                    <a:pt x="9" y="22"/>
                  </a:lnTo>
                  <a:lnTo>
                    <a:pt x="9" y="22"/>
                  </a:lnTo>
                  <a:lnTo>
                    <a:pt x="9" y="22"/>
                  </a:lnTo>
                  <a:lnTo>
                    <a:pt x="9" y="22"/>
                  </a:lnTo>
                  <a:lnTo>
                    <a:pt x="9" y="23"/>
                  </a:lnTo>
                  <a:lnTo>
                    <a:pt x="9" y="23"/>
                  </a:lnTo>
                  <a:lnTo>
                    <a:pt x="9" y="24"/>
                  </a:lnTo>
                  <a:lnTo>
                    <a:pt x="9" y="24"/>
                  </a:lnTo>
                  <a:lnTo>
                    <a:pt x="8" y="24"/>
                  </a:lnTo>
                  <a:lnTo>
                    <a:pt x="8" y="24"/>
                  </a:lnTo>
                  <a:lnTo>
                    <a:pt x="8" y="24"/>
                  </a:lnTo>
                  <a:lnTo>
                    <a:pt x="9" y="26"/>
                  </a:lnTo>
                  <a:lnTo>
                    <a:pt x="9" y="26"/>
                  </a:lnTo>
                  <a:lnTo>
                    <a:pt x="9" y="26"/>
                  </a:lnTo>
                  <a:lnTo>
                    <a:pt x="9" y="26"/>
                  </a:lnTo>
                  <a:lnTo>
                    <a:pt x="9" y="26"/>
                  </a:lnTo>
                  <a:lnTo>
                    <a:pt x="9" y="24"/>
                  </a:lnTo>
                  <a:lnTo>
                    <a:pt x="10" y="24"/>
                  </a:lnTo>
                  <a:lnTo>
                    <a:pt x="10" y="24"/>
                  </a:lnTo>
                  <a:lnTo>
                    <a:pt x="10" y="26"/>
                  </a:lnTo>
                  <a:lnTo>
                    <a:pt x="11" y="26"/>
                  </a:lnTo>
                  <a:lnTo>
                    <a:pt x="11" y="26"/>
                  </a:lnTo>
                  <a:lnTo>
                    <a:pt x="11" y="26"/>
                  </a:lnTo>
                  <a:lnTo>
                    <a:pt x="12" y="26"/>
                  </a:lnTo>
                  <a:lnTo>
                    <a:pt x="12" y="27"/>
                  </a:lnTo>
                  <a:lnTo>
                    <a:pt x="11" y="27"/>
                  </a:lnTo>
                  <a:lnTo>
                    <a:pt x="11" y="27"/>
                  </a:lnTo>
                  <a:lnTo>
                    <a:pt x="11" y="27"/>
                  </a:lnTo>
                  <a:lnTo>
                    <a:pt x="11" y="27"/>
                  </a:lnTo>
                  <a:lnTo>
                    <a:pt x="11" y="27"/>
                  </a:lnTo>
                  <a:lnTo>
                    <a:pt x="10" y="27"/>
                  </a:lnTo>
                  <a:lnTo>
                    <a:pt x="10" y="27"/>
                  </a:lnTo>
                  <a:lnTo>
                    <a:pt x="10" y="27"/>
                  </a:lnTo>
                  <a:lnTo>
                    <a:pt x="9" y="28"/>
                  </a:lnTo>
                  <a:lnTo>
                    <a:pt x="9" y="28"/>
                  </a:lnTo>
                  <a:lnTo>
                    <a:pt x="9" y="28"/>
                  </a:lnTo>
                  <a:lnTo>
                    <a:pt x="9" y="29"/>
                  </a:lnTo>
                  <a:lnTo>
                    <a:pt x="9" y="29"/>
                  </a:lnTo>
                  <a:lnTo>
                    <a:pt x="9" y="30"/>
                  </a:lnTo>
                  <a:lnTo>
                    <a:pt x="9" y="30"/>
                  </a:lnTo>
                  <a:lnTo>
                    <a:pt x="8" y="31"/>
                  </a:lnTo>
                  <a:lnTo>
                    <a:pt x="8" y="31"/>
                  </a:lnTo>
                  <a:lnTo>
                    <a:pt x="8" y="32"/>
                  </a:lnTo>
                  <a:lnTo>
                    <a:pt x="9" y="32"/>
                  </a:lnTo>
                  <a:lnTo>
                    <a:pt x="9" y="32"/>
                  </a:lnTo>
                  <a:lnTo>
                    <a:pt x="9" y="32"/>
                  </a:lnTo>
                  <a:lnTo>
                    <a:pt x="9" y="32"/>
                  </a:lnTo>
                  <a:lnTo>
                    <a:pt x="10" y="32"/>
                  </a:lnTo>
                  <a:lnTo>
                    <a:pt x="12" y="32"/>
                  </a:lnTo>
                  <a:lnTo>
                    <a:pt x="12" y="32"/>
                  </a:lnTo>
                  <a:lnTo>
                    <a:pt x="14" y="31"/>
                  </a:lnTo>
                  <a:lnTo>
                    <a:pt x="15" y="30"/>
                  </a:lnTo>
                  <a:lnTo>
                    <a:pt x="15" y="30"/>
                  </a:lnTo>
                  <a:lnTo>
                    <a:pt x="15" y="30"/>
                  </a:lnTo>
                  <a:lnTo>
                    <a:pt x="15" y="31"/>
                  </a:lnTo>
                  <a:lnTo>
                    <a:pt x="15" y="31"/>
                  </a:lnTo>
                  <a:lnTo>
                    <a:pt x="15" y="32"/>
                  </a:lnTo>
                  <a:lnTo>
                    <a:pt x="15" y="32"/>
                  </a:lnTo>
                  <a:lnTo>
                    <a:pt x="16" y="32"/>
                  </a:lnTo>
                  <a:lnTo>
                    <a:pt x="16" y="32"/>
                  </a:lnTo>
                  <a:lnTo>
                    <a:pt x="16" y="34"/>
                  </a:lnTo>
                  <a:lnTo>
                    <a:pt x="15" y="34"/>
                  </a:lnTo>
                  <a:lnTo>
                    <a:pt x="15" y="34"/>
                  </a:lnTo>
                  <a:lnTo>
                    <a:pt x="15" y="35"/>
                  </a:lnTo>
                  <a:lnTo>
                    <a:pt x="15" y="35"/>
                  </a:lnTo>
                  <a:lnTo>
                    <a:pt x="15" y="35"/>
                  </a:lnTo>
                  <a:lnTo>
                    <a:pt x="15" y="35"/>
                  </a:lnTo>
                  <a:lnTo>
                    <a:pt x="15" y="35"/>
                  </a:lnTo>
                  <a:lnTo>
                    <a:pt x="15" y="36"/>
                  </a:lnTo>
                  <a:lnTo>
                    <a:pt x="16" y="36"/>
                  </a:lnTo>
                  <a:lnTo>
                    <a:pt x="16" y="36"/>
                  </a:lnTo>
                  <a:lnTo>
                    <a:pt x="16" y="36"/>
                  </a:lnTo>
                  <a:lnTo>
                    <a:pt x="16" y="37"/>
                  </a:lnTo>
                  <a:lnTo>
                    <a:pt x="16" y="37"/>
                  </a:lnTo>
                  <a:lnTo>
                    <a:pt x="16" y="38"/>
                  </a:lnTo>
                  <a:lnTo>
                    <a:pt x="16" y="38"/>
                  </a:lnTo>
                  <a:lnTo>
                    <a:pt x="16" y="38"/>
                  </a:lnTo>
                  <a:lnTo>
                    <a:pt x="15" y="39"/>
                  </a:lnTo>
                  <a:lnTo>
                    <a:pt x="15" y="39"/>
                  </a:lnTo>
                  <a:lnTo>
                    <a:pt x="15" y="39"/>
                  </a:lnTo>
                  <a:lnTo>
                    <a:pt x="15" y="41"/>
                  </a:lnTo>
                  <a:lnTo>
                    <a:pt x="15" y="41"/>
                  </a:lnTo>
                  <a:lnTo>
                    <a:pt x="15" y="41"/>
                  </a:lnTo>
                  <a:lnTo>
                    <a:pt x="15" y="41"/>
                  </a:lnTo>
                  <a:lnTo>
                    <a:pt x="15" y="41"/>
                  </a:lnTo>
                  <a:lnTo>
                    <a:pt x="15" y="42"/>
                  </a:lnTo>
                  <a:lnTo>
                    <a:pt x="15" y="42"/>
                  </a:lnTo>
                  <a:lnTo>
                    <a:pt x="15" y="42"/>
                  </a:lnTo>
                  <a:lnTo>
                    <a:pt x="15" y="42"/>
                  </a:lnTo>
                  <a:lnTo>
                    <a:pt x="15" y="43"/>
                  </a:lnTo>
                  <a:lnTo>
                    <a:pt x="15" y="43"/>
                  </a:lnTo>
                  <a:lnTo>
                    <a:pt x="14" y="44"/>
                  </a:lnTo>
                  <a:lnTo>
                    <a:pt x="14" y="46"/>
                  </a:lnTo>
                  <a:lnTo>
                    <a:pt x="14" y="46"/>
                  </a:lnTo>
                  <a:lnTo>
                    <a:pt x="14" y="46"/>
                  </a:lnTo>
                  <a:lnTo>
                    <a:pt x="14" y="48"/>
                  </a:lnTo>
                  <a:lnTo>
                    <a:pt x="14" y="48"/>
                  </a:lnTo>
                  <a:lnTo>
                    <a:pt x="14" y="48"/>
                  </a:lnTo>
                  <a:lnTo>
                    <a:pt x="14" y="48"/>
                  </a:lnTo>
                  <a:lnTo>
                    <a:pt x="14" y="49"/>
                  </a:lnTo>
                  <a:lnTo>
                    <a:pt x="14" y="49"/>
                  </a:lnTo>
                  <a:lnTo>
                    <a:pt x="14" y="49"/>
                  </a:lnTo>
                  <a:lnTo>
                    <a:pt x="14" y="49"/>
                  </a:lnTo>
                  <a:lnTo>
                    <a:pt x="14" y="50"/>
                  </a:lnTo>
                  <a:lnTo>
                    <a:pt x="14" y="50"/>
                  </a:lnTo>
                  <a:lnTo>
                    <a:pt x="14" y="50"/>
                  </a:lnTo>
                  <a:lnTo>
                    <a:pt x="14" y="51"/>
                  </a:lnTo>
                  <a:lnTo>
                    <a:pt x="14" y="52"/>
                  </a:lnTo>
                  <a:lnTo>
                    <a:pt x="14" y="52"/>
                  </a:lnTo>
                  <a:lnTo>
                    <a:pt x="12" y="53"/>
                  </a:lnTo>
                  <a:lnTo>
                    <a:pt x="12" y="53"/>
                  </a:lnTo>
                  <a:lnTo>
                    <a:pt x="12" y="55"/>
                  </a:lnTo>
                  <a:lnTo>
                    <a:pt x="12" y="55"/>
                  </a:lnTo>
                  <a:lnTo>
                    <a:pt x="12" y="55"/>
                  </a:lnTo>
                  <a:lnTo>
                    <a:pt x="12" y="55"/>
                  </a:lnTo>
                  <a:lnTo>
                    <a:pt x="12" y="55"/>
                  </a:lnTo>
                  <a:lnTo>
                    <a:pt x="12" y="56"/>
                  </a:lnTo>
                  <a:lnTo>
                    <a:pt x="12" y="56"/>
                  </a:lnTo>
                  <a:lnTo>
                    <a:pt x="12" y="58"/>
                  </a:lnTo>
                  <a:lnTo>
                    <a:pt x="12" y="58"/>
                  </a:lnTo>
                  <a:lnTo>
                    <a:pt x="12" y="59"/>
                  </a:lnTo>
                  <a:lnTo>
                    <a:pt x="12" y="59"/>
                  </a:lnTo>
                  <a:lnTo>
                    <a:pt x="12" y="60"/>
                  </a:lnTo>
                  <a:lnTo>
                    <a:pt x="12" y="60"/>
                  </a:lnTo>
                  <a:lnTo>
                    <a:pt x="12" y="60"/>
                  </a:lnTo>
                  <a:lnTo>
                    <a:pt x="12" y="60"/>
                  </a:lnTo>
                  <a:lnTo>
                    <a:pt x="11" y="60"/>
                  </a:lnTo>
                  <a:lnTo>
                    <a:pt x="11" y="62"/>
                  </a:lnTo>
                  <a:lnTo>
                    <a:pt x="11" y="62"/>
                  </a:lnTo>
                  <a:lnTo>
                    <a:pt x="11" y="62"/>
                  </a:lnTo>
                  <a:lnTo>
                    <a:pt x="11" y="62"/>
                  </a:lnTo>
                  <a:lnTo>
                    <a:pt x="11" y="62"/>
                  </a:lnTo>
                  <a:lnTo>
                    <a:pt x="11" y="62"/>
                  </a:lnTo>
                  <a:lnTo>
                    <a:pt x="11" y="62"/>
                  </a:lnTo>
                  <a:lnTo>
                    <a:pt x="11" y="62"/>
                  </a:lnTo>
                  <a:lnTo>
                    <a:pt x="11" y="62"/>
                  </a:lnTo>
                  <a:lnTo>
                    <a:pt x="11" y="62"/>
                  </a:lnTo>
                  <a:lnTo>
                    <a:pt x="10" y="60"/>
                  </a:lnTo>
                  <a:lnTo>
                    <a:pt x="10" y="60"/>
                  </a:lnTo>
                  <a:lnTo>
                    <a:pt x="10" y="59"/>
                  </a:lnTo>
                  <a:lnTo>
                    <a:pt x="10" y="58"/>
                  </a:lnTo>
                  <a:lnTo>
                    <a:pt x="9" y="57"/>
                  </a:lnTo>
                  <a:lnTo>
                    <a:pt x="9" y="55"/>
                  </a:lnTo>
                  <a:lnTo>
                    <a:pt x="8" y="53"/>
                  </a:lnTo>
                  <a:lnTo>
                    <a:pt x="8" y="53"/>
                  </a:lnTo>
                  <a:lnTo>
                    <a:pt x="8" y="53"/>
                  </a:lnTo>
                  <a:lnTo>
                    <a:pt x="8" y="53"/>
                  </a:lnTo>
                  <a:lnTo>
                    <a:pt x="8" y="53"/>
                  </a:lnTo>
                  <a:lnTo>
                    <a:pt x="8" y="52"/>
                  </a:lnTo>
                  <a:lnTo>
                    <a:pt x="7" y="50"/>
                  </a:lnTo>
                  <a:lnTo>
                    <a:pt x="5" y="49"/>
                  </a:lnTo>
                  <a:lnTo>
                    <a:pt x="5" y="48"/>
                  </a:lnTo>
                  <a:lnTo>
                    <a:pt x="5" y="48"/>
                  </a:lnTo>
                  <a:lnTo>
                    <a:pt x="5" y="48"/>
                  </a:lnTo>
                  <a:lnTo>
                    <a:pt x="4" y="48"/>
                  </a:lnTo>
                  <a:lnTo>
                    <a:pt x="4" y="46"/>
                  </a:lnTo>
                  <a:lnTo>
                    <a:pt x="5" y="46"/>
                  </a:lnTo>
                  <a:lnTo>
                    <a:pt x="5" y="46"/>
                  </a:lnTo>
                  <a:lnTo>
                    <a:pt x="4" y="46"/>
                  </a:lnTo>
                  <a:lnTo>
                    <a:pt x="4" y="46"/>
                  </a:lnTo>
                  <a:lnTo>
                    <a:pt x="4" y="45"/>
                  </a:lnTo>
                  <a:lnTo>
                    <a:pt x="4" y="45"/>
                  </a:lnTo>
                  <a:lnTo>
                    <a:pt x="4" y="45"/>
                  </a:lnTo>
                  <a:lnTo>
                    <a:pt x="4" y="43"/>
                  </a:lnTo>
                  <a:lnTo>
                    <a:pt x="3" y="42"/>
                  </a:lnTo>
                  <a:lnTo>
                    <a:pt x="2" y="39"/>
                  </a:lnTo>
                  <a:lnTo>
                    <a:pt x="2" y="38"/>
                  </a:lnTo>
                  <a:lnTo>
                    <a:pt x="1" y="37"/>
                  </a:lnTo>
                  <a:lnTo>
                    <a:pt x="0" y="35"/>
                  </a:lnTo>
                  <a:lnTo>
                    <a:pt x="0" y="35"/>
                  </a:lnTo>
                  <a:lnTo>
                    <a:pt x="0" y="35"/>
                  </a:lnTo>
                  <a:lnTo>
                    <a:pt x="1" y="34"/>
                  </a:lnTo>
                  <a:lnTo>
                    <a:pt x="1" y="34"/>
                  </a:lnTo>
                  <a:lnTo>
                    <a:pt x="1" y="34"/>
                  </a:lnTo>
                  <a:lnTo>
                    <a:pt x="1" y="32"/>
                  </a:lnTo>
                  <a:lnTo>
                    <a:pt x="1" y="32"/>
                  </a:lnTo>
                  <a:lnTo>
                    <a:pt x="1" y="31"/>
                  </a:lnTo>
                  <a:lnTo>
                    <a:pt x="3" y="30"/>
                  </a:lnTo>
                  <a:lnTo>
                    <a:pt x="3" y="30"/>
                  </a:lnTo>
                  <a:lnTo>
                    <a:pt x="3" y="30"/>
                  </a:lnTo>
                  <a:lnTo>
                    <a:pt x="3" y="30"/>
                  </a:lnTo>
                  <a:lnTo>
                    <a:pt x="3" y="29"/>
                  </a:lnTo>
                  <a:lnTo>
                    <a:pt x="3" y="29"/>
                  </a:lnTo>
                  <a:lnTo>
                    <a:pt x="2" y="29"/>
                  </a:lnTo>
                  <a:lnTo>
                    <a:pt x="2" y="29"/>
                  </a:lnTo>
                  <a:lnTo>
                    <a:pt x="3" y="29"/>
                  </a:lnTo>
                  <a:lnTo>
                    <a:pt x="3" y="28"/>
                  </a:lnTo>
                  <a:lnTo>
                    <a:pt x="4" y="26"/>
                  </a:lnTo>
                  <a:lnTo>
                    <a:pt x="4" y="26"/>
                  </a:lnTo>
                  <a:lnTo>
                    <a:pt x="4" y="24"/>
                  </a:lnTo>
                  <a:lnTo>
                    <a:pt x="4" y="23"/>
                  </a:lnTo>
                  <a:lnTo>
                    <a:pt x="5" y="23"/>
                  </a:lnTo>
                  <a:lnTo>
                    <a:pt x="5" y="22"/>
                  </a:lnTo>
                  <a:lnTo>
                    <a:pt x="5" y="22"/>
                  </a:lnTo>
                  <a:lnTo>
                    <a:pt x="5" y="21"/>
                  </a:lnTo>
                  <a:lnTo>
                    <a:pt x="5" y="21"/>
                  </a:lnTo>
                  <a:lnTo>
                    <a:pt x="5" y="21"/>
                  </a:lnTo>
                  <a:lnTo>
                    <a:pt x="7" y="17"/>
                  </a:lnTo>
                  <a:lnTo>
                    <a:pt x="7" y="15"/>
                  </a:lnTo>
                  <a:lnTo>
                    <a:pt x="7" y="14"/>
                  </a:lnTo>
                  <a:lnTo>
                    <a:pt x="7" y="13"/>
                  </a:lnTo>
                  <a:lnTo>
                    <a:pt x="7" y="13"/>
                  </a:lnTo>
                  <a:lnTo>
                    <a:pt x="7" y="13"/>
                  </a:lnTo>
                  <a:lnTo>
                    <a:pt x="7" y="12"/>
                  </a:lnTo>
                  <a:lnTo>
                    <a:pt x="7" y="10"/>
                  </a:lnTo>
                  <a:lnTo>
                    <a:pt x="7" y="9"/>
                  </a:lnTo>
                  <a:lnTo>
                    <a:pt x="7" y="9"/>
                  </a:lnTo>
                  <a:lnTo>
                    <a:pt x="7" y="9"/>
                  </a:lnTo>
                  <a:lnTo>
                    <a:pt x="7" y="9"/>
                  </a:lnTo>
                  <a:lnTo>
                    <a:pt x="8" y="9"/>
                  </a:lnTo>
                  <a:lnTo>
                    <a:pt x="8" y="9"/>
                  </a:lnTo>
                  <a:lnTo>
                    <a:pt x="8" y="9"/>
                  </a:lnTo>
                  <a:lnTo>
                    <a:pt x="8" y="9"/>
                  </a:lnTo>
                  <a:lnTo>
                    <a:pt x="8" y="8"/>
                  </a:lnTo>
                  <a:lnTo>
                    <a:pt x="8" y="8"/>
                  </a:lnTo>
                  <a:lnTo>
                    <a:pt x="8" y="8"/>
                  </a:lnTo>
                  <a:lnTo>
                    <a:pt x="8" y="8"/>
                  </a:lnTo>
                  <a:lnTo>
                    <a:pt x="8" y="8"/>
                  </a:lnTo>
                  <a:lnTo>
                    <a:pt x="8" y="7"/>
                  </a:lnTo>
                  <a:lnTo>
                    <a:pt x="8" y="7"/>
                  </a:lnTo>
                  <a:lnTo>
                    <a:pt x="8" y="6"/>
                  </a:lnTo>
                  <a:lnTo>
                    <a:pt x="8" y="6"/>
                  </a:lnTo>
                  <a:lnTo>
                    <a:pt x="8" y="6"/>
                  </a:lnTo>
                  <a:lnTo>
                    <a:pt x="8" y="6"/>
                  </a:lnTo>
                  <a:lnTo>
                    <a:pt x="8" y="6"/>
                  </a:lnTo>
                  <a:lnTo>
                    <a:pt x="8" y="6"/>
                  </a:lnTo>
                  <a:lnTo>
                    <a:pt x="8" y="5"/>
                  </a:lnTo>
                  <a:lnTo>
                    <a:pt x="8" y="5"/>
                  </a:lnTo>
                  <a:lnTo>
                    <a:pt x="8" y="5"/>
                  </a:lnTo>
                  <a:lnTo>
                    <a:pt x="9" y="5"/>
                  </a:lnTo>
                  <a:lnTo>
                    <a:pt x="9" y="5"/>
                  </a:lnTo>
                  <a:lnTo>
                    <a:pt x="9" y="5"/>
                  </a:lnTo>
                  <a:lnTo>
                    <a:pt x="10" y="5"/>
                  </a:lnTo>
                  <a:lnTo>
                    <a:pt x="10" y="5"/>
                  </a:lnTo>
                  <a:lnTo>
                    <a:pt x="10" y="5"/>
                  </a:lnTo>
                  <a:lnTo>
                    <a:pt x="10" y="5"/>
                  </a:lnTo>
                  <a:lnTo>
                    <a:pt x="10" y="5"/>
                  </a:lnTo>
                  <a:lnTo>
                    <a:pt x="10" y="5"/>
                  </a:lnTo>
                  <a:lnTo>
                    <a:pt x="10" y="5"/>
                  </a:lnTo>
                  <a:lnTo>
                    <a:pt x="11" y="5"/>
                  </a:lnTo>
                  <a:lnTo>
                    <a:pt x="11" y="5"/>
                  </a:lnTo>
                  <a:lnTo>
                    <a:pt x="11" y="6"/>
                  </a:lnTo>
                  <a:lnTo>
                    <a:pt x="11" y="6"/>
                  </a:lnTo>
                  <a:lnTo>
                    <a:pt x="11" y="6"/>
                  </a:lnTo>
                  <a:lnTo>
                    <a:pt x="11" y="6"/>
                  </a:lnTo>
                  <a:lnTo>
                    <a:pt x="12" y="6"/>
                  </a:lnTo>
                  <a:lnTo>
                    <a:pt x="12" y="5"/>
                  </a:lnTo>
                  <a:lnTo>
                    <a:pt x="14" y="5"/>
                  </a:lnTo>
                  <a:lnTo>
                    <a:pt x="14" y="5"/>
                  </a:lnTo>
                  <a:lnTo>
                    <a:pt x="14" y="5"/>
                  </a:lnTo>
                  <a:lnTo>
                    <a:pt x="14" y="5"/>
                  </a:lnTo>
                  <a:lnTo>
                    <a:pt x="14" y="3"/>
                  </a:lnTo>
                  <a:lnTo>
                    <a:pt x="14" y="3"/>
                  </a:lnTo>
                  <a:lnTo>
                    <a:pt x="14" y="2"/>
                  </a:lnTo>
                  <a:lnTo>
                    <a:pt x="14" y="2"/>
                  </a:lnTo>
                  <a:lnTo>
                    <a:pt x="14" y="2"/>
                  </a:lnTo>
                  <a:lnTo>
                    <a:pt x="14" y="2"/>
                  </a:lnTo>
                  <a:lnTo>
                    <a:pt x="14" y="2"/>
                  </a:lnTo>
                  <a:lnTo>
                    <a:pt x="14"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6" y="1"/>
                  </a:lnTo>
                  <a:lnTo>
                    <a:pt x="16" y="1"/>
                  </a:lnTo>
                  <a:lnTo>
                    <a:pt x="16" y="1"/>
                  </a:lnTo>
                  <a:lnTo>
                    <a:pt x="16" y="1"/>
                  </a:lnTo>
                  <a:lnTo>
                    <a:pt x="16" y="1"/>
                  </a:lnTo>
                  <a:lnTo>
                    <a:pt x="17" y="1"/>
                  </a:lnTo>
                  <a:lnTo>
                    <a:pt x="17" y="1"/>
                  </a:lnTo>
                  <a:lnTo>
                    <a:pt x="17" y="0"/>
                  </a:lnTo>
                  <a:lnTo>
                    <a:pt x="17" y="0"/>
                  </a:lnTo>
                  <a:lnTo>
                    <a:pt x="17" y="0"/>
                  </a:lnTo>
                  <a:lnTo>
                    <a:pt x="17" y="0"/>
                  </a:lnTo>
                  <a:lnTo>
                    <a:pt x="17" y="0"/>
                  </a:lnTo>
                  <a:lnTo>
                    <a:pt x="17" y="1"/>
                  </a:lnTo>
                  <a:lnTo>
                    <a:pt x="17" y="1"/>
                  </a:lnTo>
                  <a:lnTo>
                    <a:pt x="17" y="1"/>
                  </a:lnTo>
                  <a:lnTo>
                    <a:pt x="17" y="1"/>
                  </a:lnTo>
                  <a:lnTo>
                    <a:pt x="17" y="1"/>
                  </a:lnTo>
                  <a:lnTo>
                    <a:pt x="17" y="1"/>
                  </a:lnTo>
                  <a:lnTo>
                    <a:pt x="17" y="2"/>
                  </a:lnTo>
                  <a:lnTo>
                    <a:pt x="17" y="2"/>
                  </a:lnTo>
                  <a:lnTo>
                    <a:pt x="17" y="2"/>
                  </a:lnTo>
                  <a:lnTo>
                    <a:pt x="17" y="3"/>
                  </a:lnTo>
                  <a:lnTo>
                    <a:pt x="18" y="3"/>
                  </a:lnTo>
                  <a:lnTo>
                    <a:pt x="18" y="3"/>
                  </a:lnTo>
                  <a:lnTo>
                    <a:pt x="18" y="5"/>
                  </a:lnTo>
                  <a:lnTo>
                    <a:pt x="17" y="5"/>
                  </a:lnTo>
                  <a:lnTo>
                    <a:pt x="17" y="5"/>
                  </a:lnTo>
                  <a:lnTo>
                    <a:pt x="18" y="5"/>
                  </a:lnTo>
                  <a:lnTo>
                    <a:pt x="18" y="5"/>
                  </a:lnTo>
                  <a:lnTo>
                    <a:pt x="18" y="7"/>
                  </a:lnTo>
                  <a:lnTo>
                    <a:pt x="18" y="7"/>
                  </a:lnTo>
                  <a:lnTo>
                    <a:pt x="19" y="7"/>
                  </a:lnTo>
                  <a:lnTo>
                    <a:pt x="18" y="8"/>
                  </a:lnTo>
                  <a:lnTo>
                    <a:pt x="18" y="8"/>
                  </a:lnTo>
                  <a:lnTo>
                    <a:pt x="18" y="8"/>
                  </a:lnTo>
                  <a:lnTo>
                    <a:pt x="18" y="8"/>
                  </a:lnTo>
                  <a:lnTo>
                    <a:pt x="18" y="9"/>
                  </a:lnTo>
                  <a:lnTo>
                    <a:pt x="18" y="9"/>
                  </a:lnTo>
                  <a:lnTo>
                    <a:pt x="18" y="10"/>
                  </a:lnTo>
                  <a:lnTo>
                    <a:pt x="17" y="1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99" name="Freeform 913">
              <a:extLst>
                <a:ext uri="{FF2B5EF4-FFF2-40B4-BE49-F238E27FC236}">
                  <a16:creationId xmlns="" xmlns:a16="http://schemas.microsoft.com/office/drawing/2014/main" id="{3ED0216F-0EB1-4530-AA42-F3AAE4CBAE79}"/>
                </a:ext>
              </a:extLst>
            </p:cNvPr>
            <p:cNvSpPr>
              <a:spLocks/>
            </p:cNvSpPr>
            <p:nvPr/>
          </p:nvSpPr>
          <p:spPr bwMode="auto">
            <a:xfrm>
              <a:off x="4693759" y="2695809"/>
              <a:ext cx="38293" cy="16594"/>
            </a:xfrm>
            <a:custGeom>
              <a:avLst/>
              <a:gdLst>
                <a:gd name="T0" fmla="*/ 15 w 30"/>
                <a:gd name="T1" fmla="*/ 2 h 13"/>
                <a:gd name="T2" fmla="*/ 16 w 30"/>
                <a:gd name="T3" fmla="*/ 2 h 13"/>
                <a:gd name="T4" fmla="*/ 16 w 30"/>
                <a:gd name="T5" fmla="*/ 2 h 13"/>
                <a:gd name="T6" fmla="*/ 17 w 30"/>
                <a:gd name="T7" fmla="*/ 3 h 13"/>
                <a:gd name="T8" fmla="*/ 18 w 30"/>
                <a:gd name="T9" fmla="*/ 2 h 13"/>
                <a:gd name="T10" fmla="*/ 20 w 30"/>
                <a:gd name="T11" fmla="*/ 3 h 13"/>
                <a:gd name="T12" fmla="*/ 21 w 30"/>
                <a:gd name="T13" fmla="*/ 3 h 13"/>
                <a:gd name="T14" fmla="*/ 21 w 30"/>
                <a:gd name="T15" fmla="*/ 3 h 13"/>
                <a:gd name="T16" fmla="*/ 22 w 30"/>
                <a:gd name="T17" fmla="*/ 4 h 13"/>
                <a:gd name="T18" fmla="*/ 23 w 30"/>
                <a:gd name="T19" fmla="*/ 4 h 13"/>
                <a:gd name="T20" fmla="*/ 24 w 30"/>
                <a:gd name="T21" fmla="*/ 5 h 13"/>
                <a:gd name="T22" fmla="*/ 25 w 30"/>
                <a:gd name="T23" fmla="*/ 5 h 13"/>
                <a:gd name="T24" fmla="*/ 27 w 30"/>
                <a:gd name="T25" fmla="*/ 5 h 13"/>
                <a:gd name="T26" fmla="*/ 28 w 30"/>
                <a:gd name="T27" fmla="*/ 6 h 13"/>
                <a:gd name="T28" fmla="*/ 29 w 30"/>
                <a:gd name="T29" fmla="*/ 7 h 13"/>
                <a:gd name="T30" fmla="*/ 29 w 30"/>
                <a:gd name="T31" fmla="*/ 10 h 13"/>
                <a:gd name="T32" fmla="*/ 29 w 30"/>
                <a:gd name="T33" fmla="*/ 11 h 13"/>
                <a:gd name="T34" fmla="*/ 28 w 30"/>
                <a:gd name="T35" fmla="*/ 11 h 13"/>
                <a:gd name="T36" fmla="*/ 28 w 30"/>
                <a:gd name="T37" fmla="*/ 11 h 13"/>
                <a:gd name="T38" fmla="*/ 27 w 30"/>
                <a:gd name="T39" fmla="*/ 11 h 13"/>
                <a:gd name="T40" fmla="*/ 24 w 30"/>
                <a:gd name="T41" fmla="*/ 11 h 13"/>
                <a:gd name="T42" fmla="*/ 24 w 30"/>
                <a:gd name="T43" fmla="*/ 11 h 13"/>
                <a:gd name="T44" fmla="*/ 23 w 30"/>
                <a:gd name="T45" fmla="*/ 10 h 13"/>
                <a:gd name="T46" fmla="*/ 23 w 30"/>
                <a:gd name="T47" fmla="*/ 10 h 13"/>
                <a:gd name="T48" fmla="*/ 22 w 30"/>
                <a:gd name="T49" fmla="*/ 10 h 13"/>
                <a:gd name="T50" fmla="*/ 22 w 30"/>
                <a:gd name="T51" fmla="*/ 10 h 13"/>
                <a:gd name="T52" fmla="*/ 22 w 30"/>
                <a:gd name="T53" fmla="*/ 10 h 13"/>
                <a:gd name="T54" fmla="*/ 21 w 30"/>
                <a:gd name="T55" fmla="*/ 9 h 13"/>
                <a:gd name="T56" fmla="*/ 21 w 30"/>
                <a:gd name="T57" fmla="*/ 10 h 13"/>
                <a:gd name="T58" fmla="*/ 20 w 30"/>
                <a:gd name="T59" fmla="*/ 11 h 13"/>
                <a:gd name="T60" fmla="*/ 18 w 30"/>
                <a:gd name="T61" fmla="*/ 11 h 13"/>
                <a:gd name="T62" fmla="*/ 18 w 30"/>
                <a:gd name="T63" fmla="*/ 11 h 13"/>
                <a:gd name="T64" fmla="*/ 17 w 30"/>
                <a:gd name="T65" fmla="*/ 11 h 13"/>
                <a:gd name="T66" fmla="*/ 16 w 30"/>
                <a:gd name="T67" fmla="*/ 11 h 13"/>
                <a:gd name="T68" fmla="*/ 16 w 30"/>
                <a:gd name="T69" fmla="*/ 12 h 13"/>
                <a:gd name="T70" fmla="*/ 16 w 30"/>
                <a:gd name="T71" fmla="*/ 12 h 13"/>
                <a:gd name="T72" fmla="*/ 15 w 30"/>
                <a:gd name="T73" fmla="*/ 12 h 13"/>
                <a:gd name="T74" fmla="*/ 16 w 30"/>
                <a:gd name="T75" fmla="*/ 12 h 13"/>
                <a:gd name="T76" fmla="*/ 16 w 30"/>
                <a:gd name="T77" fmla="*/ 13 h 13"/>
                <a:gd name="T78" fmla="*/ 14 w 30"/>
                <a:gd name="T79" fmla="*/ 12 h 13"/>
                <a:gd name="T80" fmla="*/ 13 w 30"/>
                <a:gd name="T81" fmla="*/ 11 h 13"/>
                <a:gd name="T82" fmla="*/ 12 w 30"/>
                <a:gd name="T83" fmla="*/ 11 h 13"/>
                <a:gd name="T84" fmla="*/ 8 w 30"/>
                <a:gd name="T85" fmla="*/ 11 h 13"/>
                <a:gd name="T86" fmla="*/ 8 w 30"/>
                <a:gd name="T87" fmla="*/ 10 h 13"/>
                <a:gd name="T88" fmla="*/ 7 w 30"/>
                <a:gd name="T89" fmla="*/ 10 h 13"/>
                <a:gd name="T90" fmla="*/ 7 w 30"/>
                <a:gd name="T91" fmla="*/ 9 h 13"/>
                <a:gd name="T92" fmla="*/ 6 w 30"/>
                <a:gd name="T93" fmla="*/ 7 h 13"/>
                <a:gd name="T94" fmla="*/ 5 w 30"/>
                <a:gd name="T95" fmla="*/ 7 h 13"/>
                <a:gd name="T96" fmla="*/ 5 w 30"/>
                <a:gd name="T97" fmla="*/ 5 h 13"/>
                <a:gd name="T98" fmla="*/ 2 w 30"/>
                <a:gd name="T99" fmla="*/ 5 h 13"/>
                <a:gd name="T100" fmla="*/ 2 w 30"/>
                <a:gd name="T101" fmla="*/ 5 h 13"/>
                <a:gd name="T102" fmla="*/ 1 w 30"/>
                <a:gd name="T103" fmla="*/ 5 h 13"/>
                <a:gd name="T104" fmla="*/ 0 w 30"/>
                <a:gd name="T105" fmla="*/ 4 h 13"/>
                <a:gd name="T106" fmla="*/ 1 w 30"/>
                <a:gd name="T107" fmla="*/ 4 h 13"/>
                <a:gd name="T108" fmla="*/ 1 w 30"/>
                <a:gd name="T109" fmla="*/ 3 h 13"/>
                <a:gd name="T110" fmla="*/ 2 w 30"/>
                <a:gd name="T111" fmla="*/ 3 h 13"/>
                <a:gd name="T112" fmla="*/ 3 w 30"/>
                <a:gd name="T113" fmla="*/ 2 h 13"/>
                <a:gd name="T114" fmla="*/ 5 w 30"/>
                <a:gd name="T115" fmla="*/ 2 h 13"/>
                <a:gd name="T116" fmla="*/ 6 w 30"/>
                <a:gd name="T117" fmla="*/ 2 h 13"/>
                <a:gd name="T118" fmla="*/ 7 w 30"/>
                <a:gd name="T119" fmla="*/ 2 h 13"/>
                <a:gd name="T120" fmla="*/ 7 w 30"/>
                <a:gd name="T121" fmla="*/ 0 h 13"/>
                <a:gd name="T122" fmla="*/ 8 w 30"/>
                <a:gd name="T123" fmla="*/ 0 h 13"/>
                <a:gd name="T124" fmla="*/ 13 w 30"/>
                <a:gd name="T12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13">
                  <a:moveTo>
                    <a:pt x="14" y="2"/>
                  </a:moveTo>
                  <a:lnTo>
                    <a:pt x="14" y="2"/>
                  </a:lnTo>
                  <a:lnTo>
                    <a:pt x="14" y="2"/>
                  </a:lnTo>
                  <a:lnTo>
                    <a:pt x="15" y="2"/>
                  </a:lnTo>
                  <a:lnTo>
                    <a:pt x="16" y="2"/>
                  </a:lnTo>
                  <a:lnTo>
                    <a:pt x="16" y="2"/>
                  </a:lnTo>
                  <a:lnTo>
                    <a:pt x="16" y="2"/>
                  </a:lnTo>
                  <a:lnTo>
                    <a:pt x="16" y="2"/>
                  </a:lnTo>
                  <a:lnTo>
                    <a:pt x="16" y="2"/>
                  </a:lnTo>
                  <a:lnTo>
                    <a:pt x="16" y="2"/>
                  </a:lnTo>
                  <a:lnTo>
                    <a:pt x="16" y="2"/>
                  </a:lnTo>
                  <a:lnTo>
                    <a:pt x="16" y="2"/>
                  </a:lnTo>
                  <a:lnTo>
                    <a:pt x="16" y="2"/>
                  </a:lnTo>
                  <a:lnTo>
                    <a:pt x="17" y="2"/>
                  </a:lnTo>
                  <a:lnTo>
                    <a:pt x="17" y="2"/>
                  </a:lnTo>
                  <a:lnTo>
                    <a:pt x="17" y="3"/>
                  </a:lnTo>
                  <a:lnTo>
                    <a:pt x="17" y="3"/>
                  </a:lnTo>
                  <a:lnTo>
                    <a:pt x="18" y="3"/>
                  </a:lnTo>
                  <a:lnTo>
                    <a:pt x="18" y="3"/>
                  </a:lnTo>
                  <a:lnTo>
                    <a:pt x="18" y="2"/>
                  </a:lnTo>
                  <a:lnTo>
                    <a:pt x="18" y="3"/>
                  </a:lnTo>
                  <a:lnTo>
                    <a:pt x="20" y="3"/>
                  </a:lnTo>
                  <a:lnTo>
                    <a:pt x="20" y="3"/>
                  </a:lnTo>
                  <a:lnTo>
                    <a:pt x="20" y="3"/>
                  </a:lnTo>
                  <a:lnTo>
                    <a:pt x="21" y="3"/>
                  </a:lnTo>
                  <a:lnTo>
                    <a:pt x="21" y="3"/>
                  </a:lnTo>
                  <a:lnTo>
                    <a:pt x="21" y="3"/>
                  </a:lnTo>
                  <a:lnTo>
                    <a:pt x="21" y="3"/>
                  </a:lnTo>
                  <a:lnTo>
                    <a:pt x="21" y="3"/>
                  </a:lnTo>
                  <a:lnTo>
                    <a:pt x="21" y="3"/>
                  </a:lnTo>
                  <a:lnTo>
                    <a:pt x="21" y="3"/>
                  </a:lnTo>
                  <a:lnTo>
                    <a:pt x="21" y="3"/>
                  </a:lnTo>
                  <a:lnTo>
                    <a:pt x="22" y="3"/>
                  </a:lnTo>
                  <a:lnTo>
                    <a:pt x="22" y="4"/>
                  </a:lnTo>
                  <a:lnTo>
                    <a:pt x="22" y="4"/>
                  </a:lnTo>
                  <a:lnTo>
                    <a:pt x="22" y="4"/>
                  </a:lnTo>
                  <a:lnTo>
                    <a:pt x="22" y="4"/>
                  </a:lnTo>
                  <a:lnTo>
                    <a:pt x="22" y="4"/>
                  </a:lnTo>
                  <a:lnTo>
                    <a:pt x="22" y="4"/>
                  </a:lnTo>
                  <a:lnTo>
                    <a:pt x="23" y="4"/>
                  </a:lnTo>
                  <a:lnTo>
                    <a:pt x="23" y="5"/>
                  </a:lnTo>
                  <a:lnTo>
                    <a:pt x="23" y="5"/>
                  </a:lnTo>
                  <a:lnTo>
                    <a:pt x="24" y="5"/>
                  </a:lnTo>
                  <a:lnTo>
                    <a:pt x="24" y="5"/>
                  </a:lnTo>
                  <a:lnTo>
                    <a:pt x="24" y="5"/>
                  </a:lnTo>
                  <a:lnTo>
                    <a:pt x="24" y="5"/>
                  </a:lnTo>
                  <a:lnTo>
                    <a:pt x="24" y="5"/>
                  </a:lnTo>
                  <a:lnTo>
                    <a:pt x="25" y="5"/>
                  </a:lnTo>
                  <a:lnTo>
                    <a:pt x="25" y="5"/>
                  </a:lnTo>
                  <a:lnTo>
                    <a:pt x="25" y="5"/>
                  </a:lnTo>
                  <a:lnTo>
                    <a:pt x="25" y="5"/>
                  </a:lnTo>
                  <a:lnTo>
                    <a:pt x="27" y="5"/>
                  </a:lnTo>
                  <a:lnTo>
                    <a:pt x="27" y="5"/>
                  </a:lnTo>
                  <a:lnTo>
                    <a:pt x="27" y="6"/>
                  </a:lnTo>
                  <a:lnTo>
                    <a:pt x="27" y="6"/>
                  </a:lnTo>
                  <a:lnTo>
                    <a:pt x="28" y="6"/>
                  </a:lnTo>
                  <a:lnTo>
                    <a:pt x="28" y="6"/>
                  </a:lnTo>
                  <a:lnTo>
                    <a:pt x="28" y="6"/>
                  </a:lnTo>
                  <a:lnTo>
                    <a:pt x="28" y="7"/>
                  </a:lnTo>
                  <a:lnTo>
                    <a:pt x="29" y="7"/>
                  </a:lnTo>
                  <a:lnTo>
                    <a:pt x="29" y="9"/>
                  </a:lnTo>
                  <a:lnTo>
                    <a:pt x="29" y="9"/>
                  </a:lnTo>
                  <a:lnTo>
                    <a:pt x="29" y="9"/>
                  </a:lnTo>
                  <a:lnTo>
                    <a:pt x="29" y="10"/>
                  </a:lnTo>
                  <a:lnTo>
                    <a:pt x="29" y="10"/>
                  </a:lnTo>
                  <a:lnTo>
                    <a:pt x="30" y="10"/>
                  </a:lnTo>
                  <a:lnTo>
                    <a:pt x="30" y="10"/>
                  </a:lnTo>
                  <a:lnTo>
                    <a:pt x="29" y="11"/>
                  </a:lnTo>
                  <a:lnTo>
                    <a:pt x="28" y="11"/>
                  </a:lnTo>
                  <a:lnTo>
                    <a:pt x="28" y="11"/>
                  </a:lnTo>
                  <a:lnTo>
                    <a:pt x="28" y="11"/>
                  </a:lnTo>
                  <a:lnTo>
                    <a:pt x="28" y="11"/>
                  </a:lnTo>
                  <a:lnTo>
                    <a:pt x="28" y="11"/>
                  </a:lnTo>
                  <a:lnTo>
                    <a:pt x="28" y="11"/>
                  </a:lnTo>
                  <a:lnTo>
                    <a:pt x="28" y="11"/>
                  </a:lnTo>
                  <a:lnTo>
                    <a:pt x="28" y="11"/>
                  </a:lnTo>
                  <a:lnTo>
                    <a:pt x="28" y="11"/>
                  </a:lnTo>
                  <a:lnTo>
                    <a:pt x="27" y="11"/>
                  </a:lnTo>
                  <a:lnTo>
                    <a:pt x="27" y="11"/>
                  </a:lnTo>
                  <a:lnTo>
                    <a:pt x="27" y="11"/>
                  </a:lnTo>
                  <a:lnTo>
                    <a:pt x="27" y="11"/>
                  </a:lnTo>
                  <a:lnTo>
                    <a:pt x="25" y="11"/>
                  </a:lnTo>
                  <a:lnTo>
                    <a:pt x="24" y="11"/>
                  </a:lnTo>
                  <a:lnTo>
                    <a:pt x="24" y="11"/>
                  </a:lnTo>
                  <a:lnTo>
                    <a:pt x="24" y="11"/>
                  </a:lnTo>
                  <a:lnTo>
                    <a:pt x="24" y="11"/>
                  </a:lnTo>
                  <a:lnTo>
                    <a:pt x="24" y="11"/>
                  </a:lnTo>
                  <a:lnTo>
                    <a:pt x="24" y="11"/>
                  </a:lnTo>
                  <a:lnTo>
                    <a:pt x="24" y="11"/>
                  </a:lnTo>
                  <a:lnTo>
                    <a:pt x="24" y="10"/>
                  </a:lnTo>
                  <a:lnTo>
                    <a:pt x="23" y="10"/>
                  </a:lnTo>
                  <a:lnTo>
                    <a:pt x="23" y="10"/>
                  </a:lnTo>
                  <a:lnTo>
                    <a:pt x="23" y="10"/>
                  </a:lnTo>
                  <a:lnTo>
                    <a:pt x="23" y="10"/>
                  </a:lnTo>
                  <a:lnTo>
                    <a:pt x="23" y="10"/>
                  </a:lnTo>
                  <a:lnTo>
                    <a:pt x="23" y="10"/>
                  </a:lnTo>
                  <a:lnTo>
                    <a:pt x="23" y="10"/>
                  </a:lnTo>
                  <a:lnTo>
                    <a:pt x="23" y="10"/>
                  </a:lnTo>
                  <a:lnTo>
                    <a:pt x="22" y="10"/>
                  </a:lnTo>
                  <a:lnTo>
                    <a:pt x="22" y="10"/>
                  </a:lnTo>
                  <a:lnTo>
                    <a:pt x="22" y="10"/>
                  </a:lnTo>
                  <a:lnTo>
                    <a:pt x="21" y="10"/>
                  </a:lnTo>
                  <a:lnTo>
                    <a:pt x="21" y="10"/>
                  </a:lnTo>
                  <a:lnTo>
                    <a:pt x="22" y="10"/>
                  </a:lnTo>
                  <a:lnTo>
                    <a:pt x="22" y="10"/>
                  </a:lnTo>
                  <a:lnTo>
                    <a:pt x="22" y="10"/>
                  </a:lnTo>
                  <a:lnTo>
                    <a:pt x="22" y="10"/>
                  </a:lnTo>
                  <a:lnTo>
                    <a:pt x="22" y="10"/>
                  </a:lnTo>
                  <a:lnTo>
                    <a:pt x="22" y="10"/>
                  </a:lnTo>
                  <a:lnTo>
                    <a:pt x="21" y="9"/>
                  </a:lnTo>
                  <a:lnTo>
                    <a:pt x="21" y="9"/>
                  </a:lnTo>
                  <a:lnTo>
                    <a:pt x="21" y="9"/>
                  </a:lnTo>
                  <a:lnTo>
                    <a:pt x="21" y="9"/>
                  </a:lnTo>
                  <a:lnTo>
                    <a:pt x="21" y="10"/>
                  </a:lnTo>
                  <a:lnTo>
                    <a:pt x="21" y="10"/>
                  </a:lnTo>
                  <a:lnTo>
                    <a:pt x="21" y="10"/>
                  </a:lnTo>
                  <a:lnTo>
                    <a:pt x="20" y="10"/>
                  </a:lnTo>
                  <a:lnTo>
                    <a:pt x="20" y="10"/>
                  </a:lnTo>
                  <a:lnTo>
                    <a:pt x="20" y="10"/>
                  </a:lnTo>
                  <a:lnTo>
                    <a:pt x="20" y="11"/>
                  </a:lnTo>
                  <a:lnTo>
                    <a:pt x="20" y="11"/>
                  </a:lnTo>
                  <a:lnTo>
                    <a:pt x="20" y="11"/>
                  </a:lnTo>
                  <a:lnTo>
                    <a:pt x="18" y="11"/>
                  </a:lnTo>
                  <a:lnTo>
                    <a:pt x="18" y="11"/>
                  </a:lnTo>
                  <a:lnTo>
                    <a:pt x="18" y="11"/>
                  </a:lnTo>
                  <a:lnTo>
                    <a:pt x="18" y="11"/>
                  </a:lnTo>
                  <a:lnTo>
                    <a:pt x="18" y="11"/>
                  </a:lnTo>
                  <a:lnTo>
                    <a:pt x="18" y="11"/>
                  </a:lnTo>
                  <a:lnTo>
                    <a:pt x="18" y="11"/>
                  </a:lnTo>
                  <a:lnTo>
                    <a:pt x="18" y="11"/>
                  </a:lnTo>
                  <a:lnTo>
                    <a:pt x="18" y="11"/>
                  </a:lnTo>
                  <a:lnTo>
                    <a:pt x="17" y="11"/>
                  </a:lnTo>
                  <a:lnTo>
                    <a:pt x="17" y="10"/>
                  </a:lnTo>
                  <a:lnTo>
                    <a:pt x="17" y="10"/>
                  </a:lnTo>
                  <a:lnTo>
                    <a:pt x="17" y="11"/>
                  </a:lnTo>
                  <a:lnTo>
                    <a:pt x="16" y="11"/>
                  </a:lnTo>
                  <a:lnTo>
                    <a:pt x="16" y="11"/>
                  </a:lnTo>
                  <a:lnTo>
                    <a:pt x="16" y="11"/>
                  </a:lnTo>
                  <a:lnTo>
                    <a:pt x="16" y="12"/>
                  </a:lnTo>
                  <a:lnTo>
                    <a:pt x="16" y="12"/>
                  </a:lnTo>
                  <a:lnTo>
                    <a:pt x="16" y="12"/>
                  </a:lnTo>
                  <a:lnTo>
                    <a:pt x="16" y="12"/>
                  </a:lnTo>
                  <a:lnTo>
                    <a:pt x="16" y="12"/>
                  </a:lnTo>
                  <a:lnTo>
                    <a:pt x="16" y="12"/>
                  </a:lnTo>
                  <a:lnTo>
                    <a:pt x="16" y="12"/>
                  </a:lnTo>
                  <a:lnTo>
                    <a:pt x="16" y="12"/>
                  </a:lnTo>
                  <a:lnTo>
                    <a:pt x="16" y="12"/>
                  </a:lnTo>
                  <a:lnTo>
                    <a:pt x="15" y="12"/>
                  </a:lnTo>
                  <a:lnTo>
                    <a:pt x="15" y="12"/>
                  </a:lnTo>
                  <a:lnTo>
                    <a:pt x="16" y="12"/>
                  </a:lnTo>
                  <a:lnTo>
                    <a:pt x="16" y="12"/>
                  </a:lnTo>
                  <a:lnTo>
                    <a:pt x="16" y="12"/>
                  </a:lnTo>
                  <a:lnTo>
                    <a:pt x="16" y="12"/>
                  </a:lnTo>
                  <a:lnTo>
                    <a:pt x="16" y="13"/>
                  </a:lnTo>
                  <a:lnTo>
                    <a:pt x="16" y="13"/>
                  </a:lnTo>
                  <a:lnTo>
                    <a:pt x="16" y="13"/>
                  </a:lnTo>
                  <a:lnTo>
                    <a:pt x="16" y="13"/>
                  </a:lnTo>
                  <a:lnTo>
                    <a:pt x="15" y="13"/>
                  </a:lnTo>
                  <a:lnTo>
                    <a:pt x="15" y="13"/>
                  </a:lnTo>
                  <a:lnTo>
                    <a:pt x="14" y="12"/>
                  </a:lnTo>
                  <a:lnTo>
                    <a:pt x="14" y="12"/>
                  </a:lnTo>
                  <a:lnTo>
                    <a:pt x="13" y="11"/>
                  </a:lnTo>
                  <a:lnTo>
                    <a:pt x="13" y="11"/>
                  </a:lnTo>
                  <a:lnTo>
                    <a:pt x="13" y="11"/>
                  </a:lnTo>
                  <a:lnTo>
                    <a:pt x="13" y="11"/>
                  </a:lnTo>
                  <a:lnTo>
                    <a:pt x="12" y="11"/>
                  </a:lnTo>
                  <a:lnTo>
                    <a:pt x="12" y="11"/>
                  </a:lnTo>
                  <a:lnTo>
                    <a:pt x="12" y="11"/>
                  </a:lnTo>
                  <a:lnTo>
                    <a:pt x="10" y="11"/>
                  </a:lnTo>
                  <a:lnTo>
                    <a:pt x="8" y="11"/>
                  </a:lnTo>
                  <a:lnTo>
                    <a:pt x="8" y="11"/>
                  </a:lnTo>
                  <a:lnTo>
                    <a:pt x="8" y="11"/>
                  </a:lnTo>
                  <a:lnTo>
                    <a:pt x="8" y="11"/>
                  </a:lnTo>
                  <a:lnTo>
                    <a:pt x="8" y="11"/>
                  </a:lnTo>
                  <a:lnTo>
                    <a:pt x="8" y="11"/>
                  </a:lnTo>
                  <a:lnTo>
                    <a:pt x="8" y="10"/>
                  </a:lnTo>
                  <a:lnTo>
                    <a:pt x="8" y="10"/>
                  </a:lnTo>
                  <a:lnTo>
                    <a:pt x="7" y="10"/>
                  </a:lnTo>
                  <a:lnTo>
                    <a:pt x="7" y="10"/>
                  </a:lnTo>
                  <a:lnTo>
                    <a:pt x="7" y="10"/>
                  </a:lnTo>
                  <a:lnTo>
                    <a:pt x="7" y="10"/>
                  </a:lnTo>
                  <a:lnTo>
                    <a:pt x="7" y="9"/>
                  </a:lnTo>
                  <a:lnTo>
                    <a:pt x="7" y="9"/>
                  </a:lnTo>
                  <a:lnTo>
                    <a:pt x="7" y="9"/>
                  </a:lnTo>
                  <a:lnTo>
                    <a:pt x="6" y="9"/>
                  </a:lnTo>
                  <a:lnTo>
                    <a:pt x="6" y="9"/>
                  </a:lnTo>
                  <a:lnTo>
                    <a:pt x="6" y="7"/>
                  </a:lnTo>
                  <a:lnTo>
                    <a:pt x="6" y="7"/>
                  </a:lnTo>
                  <a:lnTo>
                    <a:pt x="6" y="7"/>
                  </a:lnTo>
                  <a:lnTo>
                    <a:pt x="5" y="7"/>
                  </a:lnTo>
                  <a:lnTo>
                    <a:pt x="5" y="7"/>
                  </a:lnTo>
                  <a:lnTo>
                    <a:pt x="5" y="7"/>
                  </a:lnTo>
                  <a:lnTo>
                    <a:pt x="5" y="6"/>
                  </a:lnTo>
                  <a:lnTo>
                    <a:pt x="5" y="6"/>
                  </a:lnTo>
                  <a:lnTo>
                    <a:pt x="5" y="6"/>
                  </a:lnTo>
                  <a:lnTo>
                    <a:pt x="5" y="5"/>
                  </a:lnTo>
                  <a:lnTo>
                    <a:pt x="3" y="5"/>
                  </a:lnTo>
                  <a:lnTo>
                    <a:pt x="2" y="5"/>
                  </a:lnTo>
                  <a:lnTo>
                    <a:pt x="2" y="5"/>
                  </a:lnTo>
                  <a:lnTo>
                    <a:pt x="2" y="5"/>
                  </a:lnTo>
                  <a:lnTo>
                    <a:pt x="2" y="6"/>
                  </a:lnTo>
                  <a:lnTo>
                    <a:pt x="2" y="6"/>
                  </a:lnTo>
                  <a:lnTo>
                    <a:pt x="2" y="5"/>
                  </a:lnTo>
                  <a:lnTo>
                    <a:pt x="2" y="5"/>
                  </a:lnTo>
                  <a:lnTo>
                    <a:pt x="1" y="5"/>
                  </a:lnTo>
                  <a:lnTo>
                    <a:pt x="1" y="5"/>
                  </a:lnTo>
                  <a:lnTo>
                    <a:pt x="1" y="5"/>
                  </a:lnTo>
                  <a:lnTo>
                    <a:pt x="1" y="5"/>
                  </a:lnTo>
                  <a:lnTo>
                    <a:pt x="1" y="5"/>
                  </a:lnTo>
                  <a:lnTo>
                    <a:pt x="0" y="5"/>
                  </a:lnTo>
                  <a:lnTo>
                    <a:pt x="0" y="5"/>
                  </a:lnTo>
                  <a:lnTo>
                    <a:pt x="0" y="4"/>
                  </a:lnTo>
                  <a:lnTo>
                    <a:pt x="1" y="4"/>
                  </a:lnTo>
                  <a:lnTo>
                    <a:pt x="1" y="4"/>
                  </a:lnTo>
                  <a:lnTo>
                    <a:pt x="1" y="4"/>
                  </a:lnTo>
                  <a:lnTo>
                    <a:pt x="1" y="4"/>
                  </a:lnTo>
                  <a:lnTo>
                    <a:pt x="1" y="3"/>
                  </a:lnTo>
                  <a:lnTo>
                    <a:pt x="1" y="3"/>
                  </a:lnTo>
                  <a:lnTo>
                    <a:pt x="1" y="3"/>
                  </a:lnTo>
                  <a:lnTo>
                    <a:pt x="1" y="3"/>
                  </a:lnTo>
                  <a:lnTo>
                    <a:pt x="1" y="3"/>
                  </a:lnTo>
                  <a:lnTo>
                    <a:pt x="1" y="3"/>
                  </a:lnTo>
                  <a:lnTo>
                    <a:pt x="1" y="3"/>
                  </a:lnTo>
                  <a:lnTo>
                    <a:pt x="2" y="3"/>
                  </a:lnTo>
                  <a:lnTo>
                    <a:pt x="2" y="3"/>
                  </a:lnTo>
                  <a:lnTo>
                    <a:pt x="2" y="2"/>
                  </a:lnTo>
                  <a:lnTo>
                    <a:pt x="2" y="2"/>
                  </a:lnTo>
                  <a:lnTo>
                    <a:pt x="3" y="2"/>
                  </a:lnTo>
                  <a:lnTo>
                    <a:pt x="3" y="2"/>
                  </a:lnTo>
                  <a:lnTo>
                    <a:pt x="3" y="2"/>
                  </a:lnTo>
                  <a:lnTo>
                    <a:pt x="3" y="2"/>
                  </a:lnTo>
                  <a:lnTo>
                    <a:pt x="5" y="2"/>
                  </a:lnTo>
                  <a:lnTo>
                    <a:pt x="5" y="2"/>
                  </a:lnTo>
                  <a:lnTo>
                    <a:pt x="6" y="2"/>
                  </a:lnTo>
                  <a:lnTo>
                    <a:pt x="6" y="2"/>
                  </a:lnTo>
                  <a:lnTo>
                    <a:pt x="6" y="2"/>
                  </a:lnTo>
                  <a:lnTo>
                    <a:pt x="6" y="2"/>
                  </a:lnTo>
                  <a:lnTo>
                    <a:pt x="6" y="2"/>
                  </a:lnTo>
                  <a:lnTo>
                    <a:pt x="6" y="2"/>
                  </a:lnTo>
                  <a:lnTo>
                    <a:pt x="7" y="2"/>
                  </a:lnTo>
                  <a:lnTo>
                    <a:pt x="7" y="2"/>
                  </a:lnTo>
                  <a:lnTo>
                    <a:pt x="7" y="2"/>
                  </a:lnTo>
                  <a:lnTo>
                    <a:pt x="7" y="2"/>
                  </a:lnTo>
                  <a:lnTo>
                    <a:pt x="7" y="0"/>
                  </a:lnTo>
                  <a:lnTo>
                    <a:pt x="7" y="0"/>
                  </a:lnTo>
                  <a:lnTo>
                    <a:pt x="7" y="0"/>
                  </a:lnTo>
                  <a:lnTo>
                    <a:pt x="8" y="0"/>
                  </a:lnTo>
                  <a:lnTo>
                    <a:pt x="8" y="0"/>
                  </a:lnTo>
                  <a:lnTo>
                    <a:pt x="9" y="0"/>
                  </a:lnTo>
                  <a:lnTo>
                    <a:pt x="10" y="0"/>
                  </a:lnTo>
                  <a:lnTo>
                    <a:pt x="12" y="0"/>
                  </a:lnTo>
                  <a:lnTo>
                    <a:pt x="13" y="2"/>
                  </a:lnTo>
                  <a:lnTo>
                    <a:pt x="14" y="2"/>
                  </a:lnTo>
                  <a:lnTo>
                    <a:pt x="14"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00" name="Freeform 914">
              <a:extLst>
                <a:ext uri="{FF2B5EF4-FFF2-40B4-BE49-F238E27FC236}">
                  <a16:creationId xmlns="" xmlns:a16="http://schemas.microsoft.com/office/drawing/2014/main" id="{68DFF856-4EC8-4050-B7D4-27435DFA7EC5}"/>
                </a:ext>
              </a:extLst>
            </p:cNvPr>
            <p:cNvSpPr>
              <a:spLocks/>
            </p:cNvSpPr>
            <p:nvPr/>
          </p:nvSpPr>
          <p:spPr bwMode="auto">
            <a:xfrm>
              <a:off x="6032742" y="2078013"/>
              <a:ext cx="5106" cy="2553"/>
            </a:xfrm>
            <a:custGeom>
              <a:avLst/>
              <a:gdLst>
                <a:gd name="T0" fmla="*/ 3 w 4"/>
                <a:gd name="T1" fmla="*/ 0 h 2"/>
                <a:gd name="T2" fmla="*/ 3 w 4"/>
                <a:gd name="T3" fmla="*/ 0 h 2"/>
                <a:gd name="T4" fmla="*/ 3 w 4"/>
                <a:gd name="T5" fmla="*/ 0 h 2"/>
                <a:gd name="T6" fmla="*/ 3 w 4"/>
                <a:gd name="T7" fmla="*/ 0 h 2"/>
                <a:gd name="T8" fmla="*/ 3 w 4"/>
                <a:gd name="T9" fmla="*/ 0 h 2"/>
                <a:gd name="T10" fmla="*/ 3 w 4"/>
                <a:gd name="T11" fmla="*/ 0 h 2"/>
                <a:gd name="T12" fmla="*/ 4 w 4"/>
                <a:gd name="T13" fmla="*/ 2 h 2"/>
                <a:gd name="T14" fmla="*/ 4 w 4"/>
                <a:gd name="T15" fmla="*/ 2 h 2"/>
                <a:gd name="T16" fmla="*/ 4 w 4"/>
                <a:gd name="T17" fmla="*/ 2 h 2"/>
                <a:gd name="T18" fmla="*/ 4 w 4"/>
                <a:gd name="T19" fmla="*/ 2 h 2"/>
                <a:gd name="T20" fmla="*/ 4 w 4"/>
                <a:gd name="T21" fmla="*/ 2 h 2"/>
                <a:gd name="T22" fmla="*/ 4 w 4"/>
                <a:gd name="T23" fmla="*/ 2 h 2"/>
                <a:gd name="T24" fmla="*/ 4 w 4"/>
                <a:gd name="T25" fmla="*/ 2 h 2"/>
                <a:gd name="T26" fmla="*/ 4 w 4"/>
                <a:gd name="T27" fmla="*/ 2 h 2"/>
                <a:gd name="T28" fmla="*/ 4 w 4"/>
                <a:gd name="T29" fmla="*/ 2 h 2"/>
                <a:gd name="T30" fmla="*/ 4 w 4"/>
                <a:gd name="T31" fmla="*/ 2 h 2"/>
                <a:gd name="T32" fmla="*/ 4 w 4"/>
                <a:gd name="T33" fmla="*/ 2 h 2"/>
                <a:gd name="T34" fmla="*/ 3 w 4"/>
                <a:gd name="T35" fmla="*/ 2 h 2"/>
                <a:gd name="T36" fmla="*/ 3 w 4"/>
                <a:gd name="T37" fmla="*/ 2 h 2"/>
                <a:gd name="T38" fmla="*/ 3 w 4"/>
                <a:gd name="T39" fmla="*/ 2 h 2"/>
                <a:gd name="T40" fmla="*/ 3 w 4"/>
                <a:gd name="T41" fmla="*/ 2 h 2"/>
                <a:gd name="T42" fmla="*/ 3 w 4"/>
                <a:gd name="T43" fmla="*/ 2 h 2"/>
                <a:gd name="T44" fmla="*/ 3 w 4"/>
                <a:gd name="T45" fmla="*/ 2 h 2"/>
                <a:gd name="T46" fmla="*/ 2 w 4"/>
                <a:gd name="T47" fmla="*/ 2 h 2"/>
                <a:gd name="T48" fmla="*/ 2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2 w 4"/>
                <a:gd name="T65" fmla="*/ 2 h 2"/>
                <a:gd name="T66" fmla="*/ 0 w 4"/>
                <a:gd name="T67" fmla="*/ 2 h 2"/>
                <a:gd name="T68" fmla="*/ 2 w 4"/>
                <a:gd name="T69" fmla="*/ 2 h 2"/>
                <a:gd name="T70" fmla="*/ 0 w 4"/>
                <a:gd name="T71" fmla="*/ 2 h 2"/>
                <a:gd name="T72" fmla="*/ 0 w 4"/>
                <a:gd name="T73" fmla="*/ 0 h 2"/>
                <a:gd name="T74" fmla="*/ 0 w 4"/>
                <a:gd name="T75" fmla="*/ 0 h 2"/>
                <a:gd name="T76" fmla="*/ 0 w 4"/>
                <a:gd name="T77" fmla="*/ 0 h 2"/>
                <a:gd name="T78" fmla="*/ 2 w 4"/>
                <a:gd name="T79" fmla="*/ 0 h 2"/>
                <a:gd name="T80" fmla="*/ 2 w 4"/>
                <a:gd name="T81" fmla="*/ 0 h 2"/>
                <a:gd name="T82" fmla="*/ 2 w 4"/>
                <a:gd name="T83" fmla="*/ 0 h 2"/>
                <a:gd name="T84" fmla="*/ 2 w 4"/>
                <a:gd name="T85" fmla="*/ 0 h 2"/>
                <a:gd name="T86" fmla="*/ 2 w 4"/>
                <a:gd name="T87" fmla="*/ 0 h 2"/>
                <a:gd name="T88" fmla="*/ 2 w 4"/>
                <a:gd name="T89" fmla="*/ 0 h 2"/>
                <a:gd name="T90" fmla="*/ 2 w 4"/>
                <a:gd name="T91" fmla="*/ 0 h 2"/>
                <a:gd name="T92" fmla="*/ 3 w 4"/>
                <a:gd name="T9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 h="2">
                  <a:moveTo>
                    <a:pt x="3" y="0"/>
                  </a:moveTo>
                  <a:lnTo>
                    <a:pt x="3" y="0"/>
                  </a:lnTo>
                  <a:lnTo>
                    <a:pt x="3" y="0"/>
                  </a:lnTo>
                  <a:lnTo>
                    <a:pt x="3" y="0"/>
                  </a:lnTo>
                  <a:lnTo>
                    <a:pt x="3" y="0"/>
                  </a:lnTo>
                  <a:lnTo>
                    <a:pt x="3" y="0"/>
                  </a:lnTo>
                  <a:lnTo>
                    <a:pt x="4" y="2"/>
                  </a:lnTo>
                  <a:lnTo>
                    <a:pt x="4" y="2"/>
                  </a:lnTo>
                  <a:lnTo>
                    <a:pt x="4" y="2"/>
                  </a:lnTo>
                  <a:lnTo>
                    <a:pt x="4" y="2"/>
                  </a:lnTo>
                  <a:lnTo>
                    <a:pt x="4" y="2"/>
                  </a:lnTo>
                  <a:lnTo>
                    <a:pt x="4" y="2"/>
                  </a:lnTo>
                  <a:lnTo>
                    <a:pt x="4" y="2"/>
                  </a:lnTo>
                  <a:lnTo>
                    <a:pt x="4" y="2"/>
                  </a:lnTo>
                  <a:lnTo>
                    <a:pt x="4" y="2"/>
                  </a:lnTo>
                  <a:lnTo>
                    <a:pt x="4" y="2"/>
                  </a:lnTo>
                  <a:lnTo>
                    <a:pt x="4" y="2"/>
                  </a:lnTo>
                  <a:lnTo>
                    <a:pt x="3" y="2"/>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2" y="2"/>
                  </a:lnTo>
                  <a:lnTo>
                    <a:pt x="2" y="2"/>
                  </a:lnTo>
                  <a:lnTo>
                    <a:pt x="0" y="2"/>
                  </a:lnTo>
                  <a:lnTo>
                    <a:pt x="2" y="2"/>
                  </a:lnTo>
                  <a:lnTo>
                    <a:pt x="0" y="2"/>
                  </a:lnTo>
                  <a:lnTo>
                    <a:pt x="0" y="0"/>
                  </a:lnTo>
                  <a:lnTo>
                    <a:pt x="0" y="0"/>
                  </a:lnTo>
                  <a:lnTo>
                    <a:pt x="0" y="0"/>
                  </a:lnTo>
                  <a:lnTo>
                    <a:pt x="2" y="0"/>
                  </a:lnTo>
                  <a:lnTo>
                    <a:pt x="2" y="0"/>
                  </a:lnTo>
                  <a:lnTo>
                    <a:pt x="2" y="0"/>
                  </a:lnTo>
                  <a:lnTo>
                    <a:pt x="2" y="0"/>
                  </a:lnTo>
                  <a:lnTo>
                    <a:pt x="2" y="0"/>
                  </a:lnTo>
                  <a:lnTo>
                    <a:pt x="2" y="0"/>
                  </a:lnTo>
                  <a:lnTo>
                    <a:pt x="2"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01" name="Freeform 915">
              <a:extLst>
                <a:ext uri="{FF2B5EF4-FFF2-40B4-BE49-F238E27FC236}">
                  <a16:creationId xmlns="" xmlns:a16="http://schemas.microsoft.com/office/drawing/2014/main" id="{8679DE83-A60B-498C-A88C-C0A8140F033F}"/>
                </a:ext>
              </a:extLst>
            </p:cNvPr>
            <p:cNvSpPr>
              <a:spLocks/>
            </p:cNvSpPr>
            <p:nvPr/>
          </p:nvSpPr>
          <p:spPr bwMode="auto">
            <a:xfrm>
              <a:off x="6667132" y="2397123"/>
              <a:ext cx="67652" cy="82969"/>
            </a:xfrm>
            <a:custGeom>
              <a:avLst/>
              <a:gdLst>
                <a:gd name="T0" fmla="*/ 49 w 53"/>
                <a:gd name="T1" fmla="*/ 21 h 65"/>
                <a:gd name="T2" fmla="*/ 34 w 53"/>
                <a:gd name="T3" fmla="*/ 26 h 65"/>
                <a:gd name="T4" fmla="*/ 27 w 53"/>
                <a:gd name="T5" fmla="*/ 33 h 65"/>
                <a:gd name="T6" fmla="*/ 32 w 53"/>
                <a:gd name="T7" fmla="*/ 37 h 65"/>
                <a:gd name="T8" fmla="*/ 39 w 53"/>
                <a:gd name="T9" fmla="*/ 45 h 65"/>
                <a:gd name="T10" fmla="*/ 34 w 53"/>
                <a:gd name="T11" fmla="*/ 48 h 65"/>
                <a:gd name="T12" fmla="*/ 29 w 53"/>
                <a:gd name="T13" fmla="*/ 54 h 65"/>
                <a:gd name="T14" fmla="*/ 22 w 53"/>
                <a:gd name="T15" fmla="*/ 57 h 65"/>
                <a:gd name="T16" fmla="*/ 15 w 53"/>
                <a:gd name="T17" fmla="*/ 65 h 65"/>
                <a:gd name="T18" fmla="*/ 7 w 53"/>
                <a:gd name="T19" fmla="*/ 64 h 65"/>
                <a:gd name="T20" fmla="*/ 0 w 53"/>
                <a:gd name="T21" fmla="*/ 62 h 65"/>
                <a:gd name="T22" fmla="*/ 0 w 53"/>
                <a:gd name="T23" fmla="*/ 59 h 65"/>
                <a:gd name="T24" fmla="*/ 0 w 53"/>
                <a:gd name="T25" fmla="*/ 57 h 65"/>
                <a:gd name="T26" fmla="*/ 0 w 53"/>
                <a:gd name="T27" fmla="*/ 54 h 65"/>
                <a:gd name="T28" fmla="*/ 2 w 53"/>
                <a:gd name="T29" fmla="*/ 49 h 65"/>
                <a:gd name="T30" fmla="*/ 2 w 53"/>
                <a:gd name="T31" fmla="*/ 47 h 65"/>
                <a:gd name="T32" fmla="*/ 2 w 53"/>
                <a:gd name="T33" fmla="*/ 43 h 65"/>
                <a:gd name="T34" fmla="*/ 3 w 53"/>
                <a:gd name="T35" fmla="*/ 40 h 65"/>
                <a:gd name="T36" fmla="*/ 3 w 53"/>
                <a:gd name="T37" fmla="*/ 38 h 65"/>
                <a:gd name="T38" fmla="*/ 5 w 53"/>
                <a:gd name="T39" fmla="*/ 36 h 65"/>
                <a:gd name="T40" fmla="*/ 5 w 53"/>
                <a:gd name="T41" fmla="*/ 35 h 65"/>
                <a:gd name="T42" fmla="*/ 4 w 53"/>
                <a:gd name="T43" fmla="*/ 34 h 65"/>
                <a:gd name="T44" fmla="*/ 4 w 53"/>
                <a:gd name="T45" fmla="*/ 33 h 65"/>
                <a:gd name="T46" fmla="*/ 4 w 53"/>
                <a:gd name="T47" fmla="*/ 31 h 65"/>
                <a:gd name="T48" fmla="*/ 5 w 53"/>
                <a:gd name="T49" fmla="*/ 31 h 65"/>
                <a:gd name="T50" fmla="*/ 5 w 53"/>
                <a:gd name="T51" fmla="*/ 26 h 65"/>
                <a:gd name="T52" fmla="*/ 4 w 53"/>
                <a:gd name="T53" fmla="*/ 22 h 65"/>
                <a:gd name="T54" fmla="*/ 4 w 53"/>
                <a:gd name="T55" fmla="*/ 21 h 65"/>
                <a:gd name="T56" fmla="*/ 4 w 53"/>
                <a:gd name="T57" fmla="*/ 19 h 65"/>
                <a:gd name="T58" fmla="*/ 4 w 53"/>
                <a:gd name="T59" fmla="*/ 19 h 65"/>
                <a:gd name="T60" fmla="*/ 4 w 53"/>
                <a:gd name="T61" fmla="*/ 18 h 65"/>
                <a:gd name="T62" fmla="*/ 4 w 53"/>
                <a:gd name="T63" fmla="*/ 15 h 65"/>
                <a:gd name="T64" fmla="*/ 4 w 53"/>
                <a:gd name="T65" fmla="*/ 15 h 65"/>
                <a:gd name="T66" fmla="*/ 3 w 53"/>
                <a:gd name="T67" fmla="*/ 14 h 65"/>
                <a:gd name="T68" fmla="*/ 4 w 53"/>
                <a:gd name="T69" fmla="*/ 14 h 65"/>
                <a:gd name="T70" fmla="*/ 4 w 53"/>
                <a:gd name="T71" fmla="*/ 14 h 65"/>
                <a:gd name="T72" fmla="*/ 4 w 53"/>
                <a:gd name="T73" fmla="*/ 13 h 65"/>
                <a:gd name="T74" fmla="*/ 3 w 53"/>
                <a:gd name="T75" fmla="*/ 13 h 65"/>
                <a:gd name="T76" fmla="*/ 4 w 53"/>
                <a:gd name="T77" fmla="*/ 13 h 65"/>
                <a:gd name="T78" fmla="*/ 3 w 53"/>
                <a:gd name="T79" fmla="*/ 12 h 65"/>
                <a:gd name="T80" fmla="*/ 4 w 53"/>
                <a:gd name="T81" fmla="*/ 11 h 65"/>
                <a:gd name="T82" fmla="*/ 5 w 53"/>
                <a:gd name="T83" fmla="*/ 9 h 65"/>
                <a:gd name="T84" fmla="*/ 6 w 53"/>
                <a:gd name="T85" fmla="*/ 9 h 65"/>
                <a:gd name="T86" fmla="*/ 9 w 53"/>
                <a:gd name="T87" fmla="*/ 11 h 65"/>
                <a:gd name="T88" fmla="*/ 9 w 53"/>
                <a:gd name="T89" fmla="*/ 11 h 65"/>
                <a:gd name="T90" fmla="*/ 10 w 53"/>
                <a:gd name="T91" fmla="*/ 13 h 65"/>
                <a:gd name="T92" fmla="*/ 11 w 53"/>
                <a:gd name="T93" fmla="*/ 13 h 65"/>
                <a:gd name="T94" fmla="*/ 12 w 53"/>
                <a:gd name="T95" fmla="*/ 13 h 65"/>
                <a:gd name="T96" fmla="*/ 17 w 53"/>
                <a:gd name="T97" fmla="*/ 15 h 65"/>
                <a:gd name="T98" fmla="*/ 20 w 53"/>
                <a:gd name="T99" fmla="*/ 16 h 65"/>
                <a:gd name="T100" fmla="*/ 27 w 53"/>
                <a:gd name="T101" fmla="*/ 11 h 65"/>
                <a:gd name="T102" fmla="*/ 38 w 53"/>
                <a:gd name="T103" fmla="*/ 4 h 65"/>
                <a:gd name="T104" fmla="*/ 47 w 53"/>
                <a:gd name="T105" fmla="*/ 8 h 65"/>
                <a:gd name="T106" fmla="*/ 49 w 53"/>
                <a:gd name="T107" fmla="*/ 14 h 65"/>
                <a:gd name="T108" fmla="*/ 53 w 53"/>
                <a:gd name="T109"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 h="65">
                  <a:moveTo>
                    <a:pt x="52" y="20"/>
                  </a:moveTo>
                  <a:lnTo>
                    <a:pt x="52" y="20"/>
                  </a:lnTo>
                  <a:lnTo>
                    <a:pt x="52" y="20"/>
                  </a:lnTo>
                  <a:lnTo>
                    <a:pt x="49" y="21"/>
                  </a:lnTo>
                  <a:lnTo>
                    <a:pt x="49" y="21"/>
                  </a:lnTo>
                  <a:lnTo>
                    <a:pt x="49" y="21"/>
                  </a:lnTo>
                  <a:lnTo>
                    <a:pt x="49" y="21"/>
                  </a:lnTo>
                  <a:lnTo>
                    <a:pt x="48" y="22"/>
                  </a:lnTo>
                  <a:lnTo>
                    <a:pt x="45" y="22"/>
                  </a:lnTo>
                  <a:lnTo>
                    <a:pt x="42" y="23"/>
                  </a:lnTo>
                  <a:lnTo>
                    <a:pt x="39" y="25"/>
                  </a:lnTo>
                  <a:lnTo>
                    <a:pt x="36" y="26"/>
                  </a:lnTo>
                  <a:lnTo>
                    <a:pt x="36" y="26"/>
                  </a:lnTo>
                  <a:lnTo>
                    <a:pt x="34" y="26"/>
                  </a:lnTo>
                  <a:lnTo>
                    <a:pt x="33" y="27"/>
                  </a:lnTo>
                  <a:lnTo>
                    <a:pt x="29" y="27"/>
                  </a:lnTo>
                  <a:lnTo>
                    <a:pt x="27" y="28"/>
                  </a:lnTo>
                  <a:lnTo>
                    <a:pt x="24" y="29"/>
                  </a:lnTo>
                  <a:lnTo>
                    <a:pt x="24" y="29"/>
                  </a:lnTo>
                  <a:lnTo>
                    <a:pt x="26" y="31"/>
                  </a:lnTo>
                  <a:lnTo>
                    <a:pt x="27" y="33"/>
                  </a:lnTo>
                  <a:lnTo>
                    <a:pt x="27" y="33"/>
                  </a:lnTo>
                  <a:lnTo>
                    <a:pt x="29" y="35"/>
                  </a:lnTo>
                  <a:lnTo>
                    <a:pt x="32" y="37"/>
                  </a:lnTo>
                  <a:lnTo>
                    <a:pt x="32" y="37"/>
                  </a:lnTo>
                  <a:lnTo>
                    <a:pt x="32" y="37"/>
                  </a:lnTo>
                  <a:lnTo>
                    <a:pt x="32" y="37"/>
                  </a:lnTo>
                  <a:lnTo>
                    <a:pt x="32" y="37"/>
                  </a:lnTo>
                  <a:lnTo>
                    <a:pt x="33" y="38"/>
                  </a:lnTo>
                  <a:lnTo>
                    <a:pt x="35" y="41"/>
                  </a:lnTo>
                  <a:lnTo>
                    <a:pt x="36" y="42"/>
                  </a:lnTo>
                  <a:lnTo>
                    <a:pt x="38" y="44"/>
                  </a:lnTo>
                  <a:lnTo>
                    <a:pt x="39" y="45"/>
                  </a:lnTo>
                  <a:lnTo>
                    <a:pt x="39" y="45"/>
                  </a:lnTo>
                  <a:lnTo>
                    <a:pt x="39" y="45"/>
                  </a:lnTo>
                  <a:lnTo>
                    <a:pt x="39" y="45"/>
                  </a:lnTo>
                  <a:lnTo>
                    <a:pt x="39" y="45"/>
                  </a:lnTo>
                  <a:lnTo>
                    <a:pt x="38" y="45"/>
                  </a:lnTo>
                  <a:lnTo>
                    <a:pt x="36" y="47"/>
                  </a:lnTo>
                  <a:lnTo>
                    <a:pt x="35" y="48"/>
                  </a:lnTo>
                  <a:lnTo>
                    <a:pt x="34" y="48"/>
                  </a:lnTo>
                  <a:lnTo>
                    <a:pt x="34" y="48"/>
                  </a:lnTo>
                  <a:lnTo>
                    <a:pt x="34" y="49"/>
                  </a:lnTo>
                  <a:lnTo>
                    <a:pt x="34" y="50"/>
                  </a:lnTo>
                  <a:lnTo>
                    <a:pt x="34" y="51"/>
                  </a:lnTo>
                  <a:lnTo>
                    <a:pt x="33" y="52"/>
                  </a:lnTo>
                  <a:lnTo>
                    <a:pt x="33" y="52"/>
                  </a:lnTo>
                  <a:lnTo>
                    <a:pt x="32" y="54"/>
                  </a:lnTo>
                  <a:lnTo>
                    <a:pt x="29" y="54"/>
                  </a:lnTo>
                  <a:lnTo>
                    <a:pt x="27" y="54"/>
                  </a:lnTo>
                  <a:lnTo>
                    <a:pt x="26" y="55"/>
                  </a:lnTo>
                  <a:lnTo>
                    <a:pt x="25" y="55"/>
                  </a:lnTo>
                  <a:lnTo>
                    <a:pt x="24" y="55"/>
                  </a:lnTo>
                  <a:lnTo>
                    <a:pt x="24" y="55"/>
                  </a:lnTo>
                  <a:lnTo>
                    <a:pt x="22" y="56"/>
                  </a:lnTo>
                  <a:lnTo>
                    <a:pt x="22" y="57"/>
                  </a:lnTo>
                  <a:lnTo>
                    <a:pt x="21" y="58"/>
                  </a:lnTo>
                  <a:lnTo>
                    <a:pt x="21" y="59"/>
                  </a:lnTo>
                  <a:lnTo>
                    <a:pt x="20" y="61"/>
                  </a:lnTo>
                  <a:lnTo>
                    <a:pt x="19" y="62"/>
                  </a:lnTo>
                  <a:lnTo>
                    <a:pt x="18" y="63"/>
                  </a:lnTo>
                  <a:lnTo>
                    <a:pt x="17" y="64"/>
                  </a:lnTo>
                  <a:lnTo>
                    <a:pt x="15" y="65"/>
                  </a:lnTo>
                  <a:lnTo>
                    <a:pt x="15" y="65"/>
                  </a:lnTo>
                  <a:lnTo>
                    <a:pt x="14" y="65"/>
                  </a:lnTo>
                  <a:lnTo>
                    <a:pt x="13" y="65"/>
                  </a:lnTo>
                  <a:lnTo>
                    <a:pt x="12" y="65"/>
                  </a:lnTo>
                  <a:lnTo>
                    <a:pt x="11" y="65"/>
                  </a:lnTo>
                  <a:lnTo>
                    <a:pt x="10" y="64"/>
                  </a:lnTo>
                  <a:lnTo>
                    <a:pt x="7" y="64"/>
                  </a:lnTo>
                  <a:lnTo>
                    <a:pt x="5" y="64"/>
                  </a:lnTo>
                  <a:lnTo>
                    <a:pt x="3" y="64"/>
                  </a:lnTo>
                  <a:lnTo>
                    <a:pt x="2" y="63"/>
                  </a:lnTo>
                  <a:lnTo>
                    <a:pt x="0" y="63"/>
                  </a:lnTo>
                  <a:lnTo>
                    <a:pt x="0" y="63"/>
                  </a:lnTo>
                  <a:lnTo>
                    <a:pt x="0" y="63"/>
                  </a:lnTo>
                  <a:lnTo>
                    <a:pt x="0" y="62"/>
                  </a:lnTo>
                  <a:lnTo>
                    <a:pt x="0" y="61"/>
                  </a:lnTo>
                  <a:lnTo>
                    <a:pt x="0" y="61"/>
                  </a:lnTo>
                  <a:lnTo>
                    <a:pt x="0" y="61"/>
                  </a:lnTo>
                  <a:lnTo>
                    <a:pt x="0" y="59"/>
                  </a:lnTo>
                  <a:lnTo>
                    <a:pt x="0" y="59"/>
                  </a:lnTo>
                  <a:lnTo>
                    <a:pt x="0" y="59"/>
                  </a:lnTo>
                  <a:lnTo>
                    <a:pt x="0" y="59"/>
                  </a:lnTo>
                  <a:lnTo>
                    <a:pt x="0" y="59"/>
                  </a:lnTo>
                  <a:lnTo>
                    <a:pt x="0" y="59"/>
                  </a:lnTo>
                  <a:lnTo>
                    <a:pt x="0" y="59"/>
                  </a:lnTo>
                  <a:lnTo>
                    <a:pt x="0" y="59"/>
                  </a:lnTo>
                  <a:lnTo>
                    <a:pt x="0" y="58"/>
                  </a:lnTo>
                  <a:lnTo>
                    <a:pt x="0" y="58"/>
                  </a:lnTo>
                  <a:lnTo>
                    <a:pt x="0" y="57"/>
                  </a:lnTo>
                  <a:lnTo>
                    <a:pt x="0" y="57"/>
                  </a:lnTo>
                  <a:lnTo>
                    <a:pt x="0" y="55"/>
                  </a:lnTo>
                  <a:lnTo>
                    <a:pt x="0" y="55"/>
                  </a:lnTo>
                  <a:lnTo>
                    <a:pt x="0" y="54"/>
                  </a:lnTo>
                  <a:lnTo>
                    <a:pt x="0" y="54"/>
                  </a:lnTo>
                  <a:lnTo>
                    <a:pt x="0" y="54"/>
                  </a:lnTo>
                  <a:lnTo>
                    <a:pt x="0" y="54"/>
                  </a:lnTo>
                  <a:lnTo>
                    <a:pt x="0" y="54"/>
                  </a:lnTo>
                  <a:lnTo>
                    <a:pt x="0" y="52"/>
                  </a:lnTo>
                  <a:lnTo>
                    <a:pt x="0" y="52"/>
                  </a:lnTo>
                  <a:lnTo>
                    <a:pt x="2" y="51"/>
                  </a:lnTo>
                  <a:lnTo>
                    <a:pt x="2" y="51"/>
                  </a:lnTo>
                  <a:lnTo>
                    <a:pt x="2" y="50"/>
                  </a:lnTo>
                  <a:lnTo>
                    <a:pt x="2" y="49"/>
                  </a:lnTo>
                  <a:lnTo>
                    <a:pt x="2" y="49"/>
                  </a:lnTo>
                  <a:lnTo>
                    <a:pt x="2" y="49"/>
                  </a:lnTo>
                  <a:lnTo>
                    <a:pt x="2" y="48"/>
                  </a:lnTo>
                  <a:lnTo>
                    <a:pt x="2" y="48"/>
                  </a:lnTo>
                  <a:lnTo>
                    <a:pt x="2" y="48"/>
                  </a:lnTo>
                  <a:lnTo>
                    <a:pt x="2" y="48"/>
                  </a:lnTo>
                  <a:lnTo>
                    <a:pt x="2" y="47"/>
                  </a:lnTo>
                  <a:lnTo>
                    <a:pt x="2" y="47"/>
                  </a:lnTo>
                  <a:lnTo>
                    <a:pt x="2" y="47"/>
                  </a:lnTo>
                  <a:lnTo>
                    <a:pt x="2" y="47"/>
                  </a:lnTo>
                  <a:lnTo>
                    <a:pt x="2" y="45"/>
                  </a:lnTo>
                  <a:lnTo>
                    <a:pt x="2" y="45"/>
                  </a:lnTo>
                  <a:lnTo>
                    <a:pt x="2" y="45"/>
                  </a:lnTo>
                  <a:lnTo>
                    <a:pt x="2" y="43"/>
                  </a:lnTo>
                  <a:lnTo>
                    <a:pt x="3" y="42"/>
                  </a:lnTo>
                  <a:lnTo>
                    <a:pt x="3" y="42"/>
                  </a:lnTo>
                  <a:lnTo>
                    <a:pt x="3" y="41"/>
                  </a:lnTo>
                  <a:lnTo>
                    <a:pt x="3" y="41"/>
                  </a:lnTo>
                  <a:lnTo>
                    <a:pt x="3" y="41"/>
                  </a:lnTo>
                  <a:lnTo>
                    <a:pt x="3" y="41"/>
                  </a:lnTo>
                  <a:lnTo>
                    <a:pt x="3" y="40"/>
                  </a:lnTo>
                  <a:lnTo>
                    <a:pt x="3" y="40"/>
                  </a:lnTo>
                  <a:lnTo>
                    <a:pt x="3" y="40"/>
                  </a:lnTo>
                  <a:lnTo>
                    <a:pt x="3" y="40"/>
                  </a:lnTo>
                  <a:lnTo>
                    <a:pt x="3" y="40"/>
                  </a:lnTo>
                  <a:lnTo>
                    <a:pt x="3" y="38"/>
                  </a:lnTo>
                  <a:lnTo>
                    <a:pt x="3" y="38"/>
                  </a:lnTo>
                  <a:lnTo>
                    <a:pt x="3" y="38"/>
                  </a:lnTo>
                  <a:lnTo>
                    <a:pt x="4" y="37"/>
                  </a:lnTo>
                  <a:lnTo>
                    <a:pt x="4" y="37"/>
                  </a:lnTo>
                  <a:lnTo>
                    <a:pt x="4" y="37"/>
                  </a:lnTo>
                  <a:lnTo>
                    <a:pt x="4" y="36"/>
                  </a:lnTo>
                  <a:lnTo>
                    <a:pt x="4" y="36"/>
                  </a:lnTo>
                  <a:lnTo>
                    <a:pt x="4" y="36"/>
                  </a:lnTo>
                  <a:lnTo>
                    <a:pt x="5" y="36"/>
                  </a:lnTo>
                  <a:lnTo>
                    <a:pt x="5" y="36"/>
                  </a:lnTo>
                  <a:lnTo>
                    <a:pt x="5" y="35"/>
                  </a:lnTo>
                  <a:lnTo>
                    <a:pt x="5" y="35"/>
                  </a:lnTo>
                  <a:lnTo>
                    <a:pt x="5" y="35"/>
                  </a:lnTo>
                  <a:lnTo>
                    <a:pt x="5" y="35"/>
                  </a:lnTo>
                  <a:lnTo>
                    <a:pt x="5" y="35"/>
                  </a:lnTo>
                  <a:lnTo>
                    <a:pt x="5" y="35"/>
                  </a:lnTo>
                  <a:lnTo>
                    <a:pt x="5" y="35"/>
                  </a:lnTo>
                  <a:lnTo>
                    <a:pt x="5" y="35"/>
                  </a:lnTo>
                  <a:lnTo>
                    <a:pt x="5" y="35"/>
                  </a:lnTo>
                  <a:lnTo>
                    <a:pt x="5" y="34"/>
                  </a:lnTo>
                  <a:lnTo>
                    <a:pt x="5" y="34"/>
                  </a:lnTo>
                  <a:lnTo>
                    <a:pt x="5" y="34"/>
                  </a:lnTo>
                  <a:lnTo>
                    <a:pt x="4" y="34"/>
                  </a:lnTo>
                  <a:lnTo>
                    <a:pt x="4" y="34"/>
                  </a:lnTo>
                  <a:lnTo>
                    <a:pt x="4" y="33"/>
                  </a:lnTo>
                  <a:lnTo>
                    <a:pt x="4" y="34"/>
                  </a:lnTo>
                  <a:lnTo>
                    <a:pt x="3" y="34"/>
                  </a:lnTo>
                  <a:lnTo>
                    <a:pt x="3" y="33"/>
                  </a:lnTo>
                  <a:lnTo>
                    <a:pt x="3" y="33"/>
                  </a:lnTo>
                  <a:lnTo>
                    <a:pt x="4" y="33"/>
                  </a:lnTo>
                  <a:lnTo>
                    <a:pt x="4" y="31"/>
                  </a:lnTo>
                  <a:lnTo>
                    <a:pt x="4" y="31"/>
                  </a:lnTo>
                  <a:lnTo>
                    <a:pt x="4" y="31"/>
                  </a:lnTo>
                  <a:lnTo>
                    <a:pt x="4" y="31"/>
                  </a:lnTo>
                  <a:lnTo>
                    <a:pt x="5" y="31"/>
                  </a:lnTo>
                  <a:lnTo>
                    <a:pt x="5" y="31"/>
                  </a:lnTo>
                  <a:lnTo>
                    <a:pt x="4" y="31"/>
                  </a:lnTo>
                  <a:lnTo>
                    <a:pt x="5" y="33"/>
                  </a:lnTo>
                  <a:lnTo>
                    <a:pt x="5" y="33"/>
                  </a:lnTo>
                  <a:lnTo>
                    <a:pt x="5" y="33"/>
                  </a:lnTo>
                  <a:lnTo>
                    <a:pt x="5" y="31"/>
                  </a:lnTo>
                  <a:lnTo>
                    <a:pt x="5" y="31"/>
                  </a:lnTo>
                  <a:lnTo>
                    <a:pt x="5" y="31"/>
                  </a:lnTo>
                  <a:lnTo>
                    <a:pt x="5" y="31"/>
                  </a:lnTo>
                  <a:lnTo>
                    <a:pt x="5" y="31"/>
                  </a:lnTo>
                  <a:lnTo>
                    <a:pt x="5" y="29"/>
                  </a:lnTo>
                  <a:lnTo>
                    <a:pt x="5" y="29"/>
                  </a:lnTo>
                  <a:lnTo>
                    <a:pt x="5" y="28"/>
                  </a:lnTo>
                  <a:lnTo>
                    <a:pt x="5" y="26"/>
                  </a:lnTo>
                  <a:lnTo>
                    <a:pt x="5" y="26"/>
                  </a:lnTo>
                  <a:lnTo>
                    <a:pt x="5" y="26"/>
                  </a:lnTo>
                  <a:lnTo>
                    <a:pt x="5" y="25"/>
                  </a:lnTo>
                  <a:lnTo>
                    <a:pt x="4" y="25"/>
                  </a:lnTo>
                  <a:lnTo>
                    <a:pt x="4" y="25"/>
                  </a:lnTo>
                  <a:lnTo>
                    <a:pt x="4" y="23"/>
                  </a:lnTo>
                  <a:lnTo>
                    <a:pt x="4" y="22"/>
                  </a:lnTo>
                  <a:lnTo>
                    <a:pt x="4" y="22"/>
                  </a:lnTo>
                  <a:lnTo>
                    <a:pt x="4" y="22"/>
                  </a:lnTo>
                  <a:lnTo>
                    <a:pt x="4" y="22"/>
                  </a:lnTo>
                  <a:lnTo>
                    <a:pt x="4" y="22"/>
                  </a:lnTo>
                  <a:lnTo>
                    <a:pt x="4" y="22"/>
                  </a:lnTo>
                  <a:lnTo>
                    <a:pt x="4" y="22"/>
                  </a:lnTo>
                  <a:lnTo>
                    <a:pt x="4" y="22"/>
                  </a:lnTo>
                  <a:lnTo>
                    <a:pt x="4" y="21"/>
                  </a:lnTo>
                  <a:lnTo>
                    <a:pt x="4" y="21"/>
                  </a:lnTo>
                  <a:lnTo>
                    <a:pt x="4" y="21"/>
                  </a:lnTo>
                  <a:lnTo>
                    <a:pt x="4" y="20"/>
                  </a:lnTo>
                  <a:lnTo>
                    <a:pt x="4" y="20"/>
                  </a:lnTo>
                  <a:lnTo>
                    <a:pt x="4" y="20"/>
                  </a:lnTo>
                  <a:lnTo>
                    <a:pt x="4" y="20"/>
                  </a:lnTo>
                  <a:lnTo>
                    <a:pt x="4" y="20"/>
                  </a:lnTo>
                  <a:lnTo>
                    <a:pt x="4" y="19"/>
                  </a:lnTo>
                  <a:lnTo>
                    <a:pt x="4" y="19"/>
                  </a:lnTo>
                  <a:lnTo>
                    <a:pt x="4" y="19"/>
                  </a:lnTo>
                  <a:lnTo>
                    <a:pt x="4" y="19"/>
                  </a:lnTo>
                  <a:lnTo>
                    <a:pt x="4" y="19"/>
                  </a:lnTo>
                  <a:lnTo>
                    <a:pt x="4" y="19"/>
                  </a:lnTo>
                  <a:lnTo>
                    <a:pt x="4" y="19"/>
                  </a:lnTo>
                  <a:lnTo>
                    <a:pt x="4" y="19"/>
                  </a:lnTo>
                  <a:lnTo>
                    <a:pt x="4" y="18"/>
                  </a:lnTo>
                  <a:lnTo>
                    <a:pt x="4" y="18"/>
                  </a:lnTo>
                  <a:lnTo>
                    <a:pt x="4" y="18"/>
                  </a:lnTo>
                  <a:lnTo>
                    <a:pt x="4" y="18"/>
                  </a:lnTo>
                  <a:lnTo>
                    <a:pt x="4" y="18"/>
                  </a:lnTo>
                  <a:lnTo>
                    <a:pt x="4" y="18"/>
                  </a:lnTo>
                  <a:lnTo>
                    <a:pt x="4" y="18"/>
                  </a:lnTo>
                  <a:lnTo>
                    <a:pt x="4" y="16"/>
                  </a:lnTo>
                  <a:lnTo>
                    <a:pt x="4" y="16"/>
                  </a:lnTo>
                  <a:lnTo>
                    <a:pt x="4" y="16"/>
                  </a:lnTo>
                  <a:lnTo>
                    <a:pt x="4" y="16"/>
                  </a:lnTo>
                  <a:lnTo>
                    <a:pt x="4" y="15"/>
                  </a:lnTo>
                  <a:lnTo>
                    <a:pt x="4" y="15"/>
                  </a:lnTo>
                  <a:lnTo>
                    <a:pt x="4" y="15"/>
                  </a:lnTo>
                  <a:lnTo>
                    <a:pt x="4" y="15"/>
                  </a:lnTo>
                  <a:lnTo>
                    <a:pt x="4" y="15"/>
                  </a:lnTo>
                  <a:lnTo>
                    <a:pt x="4" y="15"/>
                  </a:lnTo>
                  <a:lnTo>
                    <a:pt x="4" y="15"/>
                  </a:lnTo>
                  <a:lnTo>
                    <a:pt x="4" y="15"/>
                  </a:lnTo>
                  <a:lnTo>
                    <a:pt x="4" y="15"/>
                  </a:lnTo>
                  <a:lnTo>
                    <a:pt x="4" y="15"/>
                  </a:lnTo>
                  <a:lnTo>
                    <a:pt x="4" y="15"/>
                  </a:lnTo>
                  <a:lnTo>
                    <a:pt x="3" y="15"/>
                  </a:lnTo>
                  <a:lnTo>
                    <a:pt x="4" y="15"/>
                  </a:lnTo>
                  <a:lnTo>
                    <a:pt x="4" y="15"/>
                  </a:lnTo>
                  <a:lnTo>
                    <a:pt x="4" y="15"/>
                  </a:lnTo>
                  <a:lnTo>
                    <a:pt x="3" y="14"/>
                  </a:lnTo>
                  <a:lnTo>
                    <a:pt x="3" y="14"/>
                  </a:lnTo>
                  <a:lnTo>
                    <a:pt x="4" y="14"/>
                  </a:lnTo>
                  <a:lnTo>
                    <a:pt x="4" y="14"/>
                  </a:lnTo>
                  <a:lnTo>
                    <a:pt x="4" y="14"/>
                  </a:lnTo>
                  <a:lnTo>
                    <a:pt x="4" y="14"/>
                  </a:lnTo>
                  <a:lnTo>
                    <a:pt x="3"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3"/>
                  </a:lnTo>
                  <a:lnTo>
                    <a:pt x="4" y="13"/>
                  </a:lnTo>
                  <a:lnTo>
                    <a:pt x="4" y="13"/>
                  </a:lnTo>
                  <a:lnTo>
                    <a:pt x="3" y="13"/>
                  </a:lnTo>
                  <a:lnTo>
                    <a:pt x="3" y="13"/>
                  </a:lnTo>
                  <a:lnTo>
                    <a:pt x="3" y="13"/>
                  </a:lnTo>
                  <a:lnTo>
                    <a:pt x="3" y="13"/>
                  </a:lnTo>
                  <a:lnTo>
                    <a:pt x="4" y="13"/>
                  </a:lnTo>
                  <a:lnTo>
                    <a:pt x="3" y="13"/>
                  </a:lnTo>
                  <a:lnTo>
                    <a:pt x="3" y="13"/>
                  </a:lnTo>
                  <a:lnTo>
                    <a:pt x="3" y="13"/>
                  </a:lnTo>
                  <a:lnTo>
                    <a:pt x="4" y="13"/>
                  </a:lnTo>
                  <a:lnTo>
                    <a:pt x="4" y="13"/>
                  </a:lnTo>
                  <a:lnTo>
                    <a:pt x="4" y="13"/>
                  </a:lnTo>
                  <a:lnTo>
                    <a:pt x="4" y="13"/>
                  </a:lnTo>
                  <a:lnTo>
                    <a:pt x="4" y="13"/>
                  </a:lnTo>
                  <a:lnTo>
                    <a:pt x="4" y="13"/>
                  </a:lnTo>
                  <a:lnTo>
                    <a:pt x="4" y="12"/>
                  </a:lnTo>
                  <a:lnTo>
                    <a:pt x="3" y="12"/>
                  </a:lnTo>
                  <a:lnTo>
                    <a:pt x="3" y="12"/>
                  </a:lnTo>
                  <a:lnTo>
                    <a:pt x="3" y="12"/>
                  </a:lnTo>
                  <a:lnTo>
                    <a:pt x="3" y="12"/>
                  </a:lnTo>
                  <a:lnTo>
                    <a:pt x="3" y="12"/>
                  </a:lnTo>
                  <a:lnTo>
                    <a:pt x="3" y="12"/>
                  </a:lnTo>
                  <a:lnTo>
                    <a:pt x="3" y="12"/>
                  </a:lnTo>
                  <a:lnTo>
                    <a:pt x="3" y="11"/>
                  </a:lnTo>
                  <a:lnTo>
                    <a:pt x="3" y="11"/>
                  </a:lnTo>
                  <a:lnTo>
                    <a:pt x="3" y="11"/>
                  </a:lnTo>
                  <a:lnTo>
                    <a:pt x="3" y="11"/>
                  </a:lnTo>
                  <a:lnTo>
                    <a:pt x="4" y="11"/>
                  </a:lnTo>
                  <a:lnTo>
                    <a:pt x="4" y="11"/>
                  </a:lnTo>
                  <a:lnTo>
                    <a:pt x="4" y="11"/>
                  </a:lnTo>
                  <a:lnTo>
                    <a:pt x="4" y="11"/>
                  </a:lnTo>
                  <a:lnTo>
                    <a:pt x="4" y="11"/>
                  </a:lnTo>
                  <a:lnTo>
                    <a:pt x="5" y="11"/>
                  </a:lnTo>
                  <a:lnTo>
                    <a:pt x="5" y="9"/>
                  </a:lnTo>
                  <a:lnTo>
                    <a:pt x="5" y="9"/>
                  </a:lnTo>
                  <a:lnTo>
                    <a:pt x="5" y="9"/>
                  </a:lnTo>
                  <a:lnTo>
                    <a:pt x="5" y="9"/>
                  </a:lnTo>
                  <a:lnTo>
                    <a:pt x="5" y="9"/>
                  </a:lnTo>
                  <a:lnTo>
                    <a:pt x="6" y="9"/>
                  </a:lnTo>
                  <a:lnTo>
                    <a:pt x="6" y="9"/>
                  </a:lnTo>
                  <a:lnTo>
                    <a:pt x="6" y="9"/>
                  </a:lnTo>
                  <a:lnTo>
                    <a:pt x="6" y="9"/>
                  </a:lnTo>
                  <a:lnTo>
                    <a:pt x="6" y="9"/>
                  </a:lnTo>
                  <a:lnTo>
                    <a:pt x="6" y="9"/>
                  </a:lnTo>
                  <a:lnTo>
                    <a:pt x="7" y="11"/>
                  </a:lnTo>
                  <a:lnTo>
                    <a:pt x="7" y="11"/>
                  </a:lnTo>
                  <a:lnTo>
                    <a:pt x="7" y="11"/>
                  </a:lnTo>
                  <a:lnTo>
                    <a:pt x="7"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2"/>
                  </a:lnTo>
                  <a:lnTo>
                    <a:pt x="9" y="12"/>
                  </a:lnTo>
                  <a:lnTo>
                    <a:pt x="10" y="12"/>
                  </a:lnTo>
                  <a:lnTo>
                    <a:pt x="10" y="13"/>
                  </a:lnTo>
                  <a:lnTo>
                    <a:pt x="10" y="13"/>
                  </a:lnTo>
                  <a:lnTo>
                    <a:pt x="10" y="13"/>
                  </a:lnTo>
                  <a:lnTo>
                    <a:pt x="10" y="13"/>
                  </a:lnTo>
                  <a:lnTo>
                    <a:pt x="10" y="13"/>
                  </a:lnTo>
                  <a:lnTo>
                    <a:pt x="11" y="13"/>
                  </a:lnTo>
                  <a:lnTo>
                    <a:pt x="11" y="13"/>
                  </a:lnTo>
                  <a:lnTo>
                    <a:pt x="11" y="13"/>
                  </a:lnTo>
                  <a:lnTo>
                    <a:pt x="11" y="13"/>
                  </a:lnTo>
                  <a:lnTo>
                    <a:pt x="11" y="13"/>
                  </a:lnTo>
                  <a:lnTo>
                    <a:pt x="11" y="13"/>
                  </a:lnTo>
                  <a:lnTo>
                    <a:pt x="11" y="13"/>
                  </a:lnTo>
                  <a:lnTo>
                    <a:pt x="11" y="13"/>
                  </a:lnTo>
                  <a:lnTo>
                    <a:pt x="12" y="13"/>
                  </a:lnTo>
                  <a:lnTo>
                    <a:pt x="12" y="13"/>
                  </a:lnTo>
                  <a:lnTo>
                    <a:pt x="13" y="14"/>
                  </a:lnTo>
                  <a:lnTo>
                    <a:pt x="14" y="15"/>
                  </a:lnTo>
                  <a:lnTo>
                    <a:pt x="14" y="15"/>
                  </a:lnTo>
                  <a:lnTo>
                    <a:pt x="14" y="15"/>
                  </a:lnTo>
                  <a:lnTo>
                    <a:pt x="15" y="15"/>
                  </a:lnTo>
                  <a:lnTo>
                    <a:pt x="15" y="15"/>
                  </a:lnTo>
                  <a:lnTo>
                    <a:pt x="17" y="15"/>
                  </a:lnTo>
                  <a:lnTo>
                    <a:pt x="18" y="16"/>
                  </a:lnTo>
                  <a:lnTo>
                    <a:pt x="19" y="16"/>
                  </a:lnTo>
                  <a:lnTo>
                    <a:pt x="19" y="16"/>
                  </a:lnTo>
                  <a:lnTo>
                    <a:pt x="19" y="16"/>
                  </a:lnTo>
                  <a:lnTo>
                    <a:pt x="20" y="16"/>
                  </a:lnTo>
                  <a:lnTo>
                    <a:pt x="20" y="16"/>
                  </a:lnTo>
                  <a:lnTo>
                    <a:pt x="20" y="16"/>
                  </a:lnTo>
                  <a:lnTo>
                    <a:pt x="22" y="15"/>
                  </a:lnTo>
                  <a:lnTo>
                    <a:pt x="24" y="13"/>
                  </a:lnTo>
                  <a:lnTo>
                    <a:pt x="24" y="13"/>
                  </a:lnTo>
                  <a:lnTo>
                    <a:pt x="24" y="13"/>
                  </a:lnTo>
                  <a:lnTo>
                    <a:pt x="24" y="13"/>
                  </a:lnTo>
                  <a:lnTo>
                    <a:pt x="26" y="13"/>
                  </a:lnTo>
                  <a:lnTo>
                    <a:pt x="27" y="11"/>
                  </a:lnTo>
                  <a:lnTo>
                    <a:pt x="28" y="11"/>
                  </a:lnTo>
                  <a:lnTo>
                    <a:pt x="29" y="9"/>
                  </a:lnTo>
                  <a:lnTo>
                    <a:pt x="32" y="8"/>
                  </a:lnTo>
                  <a:lnTo>
                    <a:pt x="34" y="7"/>
                  </a:lnTo>
                  <a:lnTo>
                    <a:pt x="35" y="6"/>
                  </a:lnTo>
                  <a:lnTo>
                    <a:pt x="35" y="6"/>
                  </a:lnTo>
                  <a:lnTo>
                    <a:pt x="38" y="4"/>
                  </a:lnTo>
                  <a:lnTo>
                    <a:pt x="39" y="4"/>
                  </a:lnTo>
                  <a:lnTo>
                    <a:pt x="41" y="1"/>
                  </a:lnTo>
                  <a:lnTo>
                    <a:pt x="45" y="0"/>
                  </a:lnTo>
                  <a:lnTo>
                    <a:pt x="45" y="2"/>
                  </a:lnTo>
                  <a:lnTo>
                    <a:pt x="46" y="4"/>
                  </a:lnTo>
                  <a:lnTo>
                    <a:pt x="47" y="6"/>
                  </a:lnTo>
                  <a:lnTo>
                    <a:pt x="47" y="8"/>
                  </a:lnTo>
                  <a:lnTo>
                    <a:pt x="48" y="11"/>
                  </a:lnTo>
                  <a:lnTo>
                    <a:pt x="49" y="13"/>
                  </a:lnTo>
                  <a:lnTo>
                    <a:pt x="49" y="14"/>
                  </a:lnTo>
                  <a:lnTo>
                    <a:pt x="49" y="14"/>
                  </a:lnTo>
                  <a:lnTo>
                    <a:pt x="49" y="14"/>
                  </a:lnTo>
                  <a:lnTo>
                    <a:pt x="49" y="14"/>
                  </a:lnTo>
                  <a:lnTo>
                    <a:pt x="49" y="14"/>
                  </a:lnTo>
                  <a:lnTo>
                    <a:pt x="49" y="16"/>
                  </a:lnTo>
                  <a:lnTo>
                    <a:pt x="49" y="16"/>
                  </a:lnTo>
                  <a:lnTo>
                    <a:pt x="50" y="16"/>
                  </a:lnTo>
                  <a:lnTo>
                    <a:pt x="53" y="15"/>
                  </a:lnTo>
                  <a:lnTo>
                    <a:pt x="53" y="16"/>
                  </a:lnTo>
                  <a:lnTo>
                    <a:pt x="53" y="16"/>
                  </a:lnTo>
                  <a:lnTo>
                    <a:pt x="53" y="18"/>
                  </a:lnTo>
                  <a:lnTo>
                    <a:pt x="53" y="18"/>
                  </a:lnTo>
                  <a:lnTo>
                    <a:pt x="52" y="19"/>
                  </a:lnTo>
                  <a:lnTo>
                    <a:pt x="52" y="2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02" name="Freeform 916">
              <a:extLst>
                <a:ext uri="{FF2B5EF4-FFF2-40B4-BE49-F238E27FC236}">
                  <a16:creationId xmlns="" xmlns:a16="http://schemas.microsoft.com/office/drawing/2014/main" id="{5D1E663A-5EF7-4148-A54C-4C1A4D4BB7D6}"/>
                </a:ext>
              </a:extLst>
            </p:cNvPr>
            <p:cNvSpPr>
              <a:spLocks noEditPoints="1"/>
            </p:cNvSpPr>
            <p:nvPr/>
          </p:nvSpPr>
          <p:spPr bwMode="auto">
            <a:xfrm>
              <a:off x="8200133" y="2153323"/>
              <a:ext cx="539933" cy="426330"/>
            </a:xfrm>
            <a:custGeom>
              <a:avLst/>
              <a:gdLst>
                <a:gd name="T0" fmla="*/ 248 w 423"/>
                <a:gd name="T1" fmla="*/ 327 h 334"/>
                <a:gd name="T2" fmla="*/ 252 w 423"/>
                <a:gd name="T3" fmla="*/ 297 h 334"/>
                <a:gd name="T4" fmla="*/ 58 w 423"/>
                <a:gd name="T5" fmla="*/ 297 h 334"/>
                <a:gd name="T6" fmla="*/ 67 w 423"/>
                <a:gd name="T7" fmla="*/ 278 h 334"/>
                <a:gd name="T8" fmla="*/ 69 w 423"/>
                <a:gd name="T9" fmla="*/ 271 h 334"/>
                <a:gd name="T10" fmla="*/ 70 w 423"/>
                <a:gd name="T11" fmla="*/ 245 h 334"/>
                <a:gd name="T12" fmla="*/ 79 w 423"/>
                <a:gd name="T13" fmla="*/ 231 h 334"/>
                <a:gd name="T14" fmla="*/ 186 w 423"/>
                <a:gd name="T15" fmla="*/ 205 h 334"/>
                <a:gd name="T16" fmla="*/ 61 w 423"/>
                <a:gd name="T17" fmla="*/ 203 h 334"/>
                <a:gd name="T18" fmla="*/ 40 w 423"/>
                <a:gd name="T19" fmla="*/ 199 h 334"/>
                <a:gd name="T20" fmla="*/ 40 w 423"/>
                <a:gd name="T21" fmla="*/ 195 h 334"/>
                <a:gd name="T22" fmla="*/ 174 w 423"/>
                <a:gd name="T23" fmla="*/ 183 h 334"/>
                <a:gd name="T24" fmla="*/ 71 w 423"/>
                <a:gd name="T25" fmla="*/ 190 h 334"/>
                <a:gd name="T26" fmla="*/ 78 w 423"/>
                <a:gd name="T27" fmla="*/ 203 h 334"/>
                <a:gd name="T28" fmla="*/ 76 w 423"/>
                <a:gd name="T29" fmla="*/ 226 h 334"/>
                <a:gd name="T30" fmla="*/ 71 w 423"/>
                <a:gd name="T31" fmla="*/ 225 h 334"/>
                <a:gd name="T32" fmla="*/ 63 w 423"/>
                <a:gd name="T33" fmla="*/ 206 h 334"/>
                <a:gd name="T34" fmla="*/ 57 w 423"/>
                <a:gd name="T35" fmla="*/ 198 h 334"/>
                <a:gd name="T36" fmla="*/ 50 w 423"/>
                <a:gd name="T37" fmla="*/ 196 h 334"/>
                <a:gd name="T38" fmla="*/ 49 w 423"/>
                <a:gd name="T39" fmla="*/ 191 h 334"/>
                <a:gd name="T40" fmla="*/ 57 w 423"/>
                <a:gd name="T41" fmla="*/ 182 h 334"/>
                <a:gd name="T42" fmla="*/ 82 w 423"/>
                <a:gd name="T43" fmla="*/ 177 h 334"/>
                <a:gd name="T44" fmla="*/ 101 w 423"/>
                <a:gd name="T45" fmla="*/ 177 h 334"/>
                <a:gd name="T46" fmla="*/ 96 w 423"/>
                <a:gd name="T47" fmla="*/ 190 h 334"/>
                <a:gd name="T48" fmla="*/ 86 w 423"/>
                <a:gd name="T49" fmla="*/ 198 h 334"/>
                <a:gd name="T50" fmla="*/ 82 w 423"/>
                <a:gd name="T51" fmla="*/ 188 h 334"/>
                <a:gd name="T52" fmla="*/ 98 w 423"/>
                <a:gd name="T53" fmla="*/ 175 h 334"/>
                <a:gd name="T54" fmla="*/ 107 w 423"/>
                <a:gd name="T55" fmla="*/ 177 h 334"/>
                <a:gd name="T56" fmla="*/ 131 w 423"/>
                <a:gd name="T57" fmla="*/ 168 h 334"/>
                <a:gd name="T58" fmla="*/ 114 w 423"/>
                <a:gd name="T59" fmla="*/ 130 h 334"/>
                <a:gd name="T60" fmla="*/ 136 w 423"/>
                <a:gd name="T61" fmla="*/ 69 h 334"/>
                <a:gd name="T62" fmla="*/ 160 w 423"/>
                <a:gd name="T63" fmla="*/ 95 h 334"/>
                <a:gd name="T64" fmla="*/ 163 w 423"/>
                <a:gd name="T65" fmla="*/ 109 h 334"/>
                <a:gd name="T66" fmla="*/ 168 w 423"/>
                <a:gd name="T67" fmla="*/ 132 h 334"/>
                <a:gd name="T68" fmla="*/ 171 w 423"/>
                <a:gd name="T69" fmla="*/ 163 h 334"/>
                <a:gd name="T70" fmla="*/ 164 w 423"/>
                <a:gd name="T71" fmla="*/ 155 h 334"/>
                <a:gd name="T72" fmla="*/ 160 w 423"/>
                <a:gd name="T73" fmla="*/ 170 h 334"/>
                <a:gd name="T74" fmla="*/ 139 w 423"/>
                <a:gd name="T75" fmla="*/ 170 h 334"/>
                <a:gd name="T76" fmla="*/ 129 w 423"/>
                <a:gd name="T77" fmla="*/ 164 h 334"/>
                <a:gd name="T78" fmla="*/ 131 w 423"/>
                <a:gd name="T79" fmla="*/ 176 h 334"/>
                <a:gd name="T80" fmla="*/ 119 w 423"/>
                <a:gd name="T81" fmla="*/ 184 h 334"/>
                <a:gd name="T82" fmla="*/ 108 w 423"/>
                <a:gd name="T83" fmla="*/ 171 h 334"/>
                <a:gd name="T84" fmla="*/ 88 w 423"/>
                <a:gd name="T85" fmla="*/ 174 h 334"/>
                <a:gd name="T86" fmla="*/ 75 w 423"/>
                <a:gd name="T87" fmla="*/ 178 h 334"/>
                <a:gd name="T88" fmla="*/ 57 w 423"/>
                <a:gd name="T89" fmla="*/ 179 h 334"/>
                <a:gd name="T90" fmla="*/ 69 w 423"/>
                <a:gd name="T91" fmla="*/ 163 h 334"/>
                <a:gd name="T92" fmla="*/ 95 w 423"/>
                <a:gd name="T93" fmla="*/ 155 h 334"/>
                <a:gd name="T94" fmla="*/ 111 w 423"/>
                <a:gd name="T95" fmla="*/ 156 h 334"/>
                <a:gd name="T96" fmla="*/ 114 w 423"/>
                <a:gd name="T97" fmla="*/ 135 h 334"/>
                <a:gd name="T98" fmla="*/ 117 w 423"/>
                <a:gd name="T99" fmla="*/ 134 h 334"/>
                <a:gd name="T100" fmla="*/ 136 w 423"/>
                <a:gd name="T101" fmla="*/ 109 h 334"/>
                <a:gd name="T102" fmla="*/ 124 w 423"/>
                <a:gd name="T103" fmla="*/ 78 h 334"/>
                <a:gd name="T104" fmla="*/ 132 w 423"/>
                <a:gd name="T105" fmla="*/ 72 h 334"/>
                <a:gd name="T106" fmla="*/ 104 w 423"/>
                <a:gd name="T107" fmla="*/ 53 h 334"/>
                <a:gd name="T108" fmla="*/ 88 w 423"/>
                <a:gd name="T109" fmla="*/ 1 h 334"/>
                <a:gd name="T110" fmla="*/ 143 w 423"/>
                <a:gd name="T111" fmla="*/ 22 h 334"/>
                <a:gd name="T112" fmla="*/ 165 w 423"/>
                <a:gd name="T113" fmla="*/ 35 h 334"/>
                <a:gd name="T114" fmla="*/ 153 w 423"/>
                <a:gd name="T115" fmla="*/ 41 h 334"/>
                <a:gd name="T116" fmla="*/ 119 w 423"/>
                <a:gd name="T117" fmla="*/ 49 h 334"/>
                <a:gd name="T118" fmla="*/ 122 w 423"/>
                <a:gd name="T119" fmla="*/ 58 h 334"/>
                <a:gd name="T120" fmla="*/ 104 w 423"/>
                <a:gd name="T121" fmla="*/ 46 h 334"/>
                <a:gd name="T122" fmla="*/ 114 w 423"/>
                <a:gd name="T123" fmla="*/ 36 h 334"/>
                <a:gd name="T124" fmla="*/ 98 w 423"/>
                <a:gd name="T1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3" h="334">
                  <a:moveTo>
                    <a:pt x="423" y="334"/>
                  </a:moveTo>
                  <a:lnTo>
                    <a:pt x="421" y="333"/>
                  </a:lnTo>
                  <a:lnTo>
                    <a:pt x="423" y="333"/>
                  </a:lnTo>
                  <a:lnTo>
                    <a:pt x="423" y="334"/>
                  </a:lnTo>
                  <a:close/>
                  <a:moveTo>
                    <a:pt x="12" y="332"/>
                  </a:moveTo>
                  <a:lnTo>
                    <a:pt x="13" y="332"/>
                  </a:lnTo>
                  <a:lnTo>
                    <a:pt x="14" y="333"/>
                  </a:lnTo>
                  <a:lnTo>
                    <a:pt x="14" y="334"/>
                  </a:lnTo>
                  <a:lnTo>
                    <a:pt x="13" y="334"/>
                  </a:lnTo>
                  <a:lnTo>
                    <a:pt x="12" y="334"/>
                  </a:lnTo>
                  <a:lnTo>
                    <a:pt x="11" y="334"/>
                  </a:lnTo>
                  <a:lnTo>
                    <a:pt x="11" y="333"/>
                  </a:lnTo>
                  <a:lnTo>
                    <a:pt x="12" y="333"/>
                  </a:lnTo>
                  <a:lnTo>
                    <a:pt x="12" y="332"/>
                  </a:lnTo>
                  <a:close/>
                  <a:moveTo>
                    <a:pt x="1" y="331"/>
                  </a:moveTo>
                  <a:lnTo>
                    <a:pt x="1" y="332"/>
                  </a:lnTo>
                  <a:lnTo>
                    <a:pt x="0" y="332"/>
                  </a:lnTo>
                  <a:lnTo>
                    <a:pt x="0" y="331"/>
                  </a:lnTo>
                  <a:lnTo>
                    <a:pt x="1" y="331"/>
                  </a:lnTo>
                  <a:close/>
                  <a:moveTo>
                    <a:pt x="18" y="332"/>
                  </a:moveTo>
                  <a:lnTo>
                    <a:pt x="19" y="332"/>
                  </a:lnTo>
                  <a:lnTo>
                    <a:pt x="19" y="333"/>
                  </a:lnTo>
                  <a:lnTo>
                    <a:pt x="18" y="333"/>
                  </a:lnTo>
                  <a:lnTo>
                    <a:pt x="17" y="333"/>
                  </a:lnTo>
                  <a:lnTo>
                    <a:pt x="17" y="332"/>
                  </a:lnTo>
                  <a:lnTo>
                    <a:pt x="15" y="332"/>
                  </a:lnTo>
                  <a:lnTo>
                    <a:pt x="17" y="332"/>
                  </a:lnTo>
                  <a:lnTo>
                    <a:pt x="17" y="331"/>
                  </a:lnTo>
                  <a:lnTo>
                    <a:pt x="17" y="332"/>
                  </a:lnTo>
                  <a:lnTo>
                    <a:pt x="18" y="332"/>
                  </a:lnTo>
                  <a:lnTo>
                    <a:pt x="18" y="331"/>
                  </a:lnTo>
                  <a:lnTo>
                    <a:pt x="19" y="330"/>
                  </a:lnTo>
                  <a:lnTo>
                    <a:pt x="19" y="331"/>
                  </a:lnTo>
                  <a:lnTo>
                    <a:pt x="18" y="332"/>
                  </a:lnTo>
                  <a:close/>
                  <a:moveTo>
                    <a:pt x="248" y="327"/>
                  </a:moveTo>
                  <a:lnTo>
                    <a:pt x="248" y="326"/>
                  </a:lnTo>
                  <a:lnTo>
                    <a:pt x="249" y="326"/>
                  </a:lnTo>
                  <a:lnTo>
                    <a:pt x="248" y="327"/>
                  </a:lnTo>
                  <a:close/>
                  <a:moveTo>
                    <a:pt x="29" y="326"/>
                  </a:moveTo>
                  <a:lnTo>
                    <a:pt x="29" y="325"/>
                  </a:lnTo>
                  <a:lnTo>
                    <a:pt x="31" y="326"/>
                  </a:lnTo>
                  <a:lnTo>
                    <a:pt x="29" y="326"/>
                  </a:lnTo>
                  <a:close/>
                  <a:moveTo>
                    <a:pt x="32" y="326"/>
                  </a:moveTo>
                  <a:lnTo>
                    <a:pt x="33" y="326"/>
                  </a:lnTo>
                  <a:lnTo>
                    <a:pt x="34" y="327"/>
                  </a:lnTo>
                  <a:lnTo>
                    <a:pt x="33" y="327"/>
                  </a:lnTo>
                  <a:lnTo>
                    <a:pt x="32" y="327"/>
                  </a:lnTo>
                  <a:lnTo>
                    <a:pt x="31" y="327"/>
                  </a:lnTo>
                  <a:lnTo>
                    <a:pt x="31" y="326"/>
                  </a:lnTo>
                  <a:lnTo>
                    <a:pt x="31" y="325"/>
                  </a:lnTo>
                  <a:lnTo>
                    <a:pt x="32" y="325"/>
                  </a:lnTo>
                  <a:lnTo>
                    <a:pt x="32" y="326"/>
                  </a:lnTo>
                  <a:close/>
                  <a:moveTo>
                    <a:pt x="107" y="310"/>
                  </a:moveTo>
                  <a:lnTo>
                    <a:pt x="107" y="309"/>
                  </a:lnTo>
                  <a:lnTo>
                    <a:pt x="108" y="310"/>
                  </a:lnTo>
                  <a:lnTo>
                    <a:pt x="107" y="310"/>
                  </a:lnTo>
                  <a:close/>
                  <a:moveTo>
                    <a:pt x="108" y="309"/>
                  </a:moveTo>
                  <a:lnTo>
                    <a:pt x="107" y="308"/>
                  </a:lnTo>
                  <a:lnTo>
                    <a:pt x="108" y="308"/>
                  </a:lnTo>
                  <a:lnTo>
                    <a:pt x="108" y="309"/>
                  </a:lnTo>
                  <a:close/>
                  <a:moveTo>
                    <a:pt x="46" y="302"/>
                  </a:moveTo>
                  <a:lnTo>
                    <a:pt x="44" y="302"/>
                  </a:lnTo>
                  <a:lnTo>
                    <a:pt x="43" y="302"/>
                  </a:lnTo>
                  <a:lnTo>
                    <a:pt x="44" y="301"/>
                  </a:lnTo>
                  <a:lnTo>
                    <a:pt x="46" y="302"/>
                  </a:lnTo>
                  <a:close/>
                  <a:moveTo>
                    <a:pt x="50" y="298"/>
                  </a:moveTo>
                  <a:lnTo>
                    <a:pt x="50" y="297"/>
                  </a:lnTo>
                  <a:lnTo>
                    <a:pt x="50" y="298"/>
                  </a:lnTo>
                  <a:close/>
                  <a:moveTo>
                    <a:pt x="252" y="296"/>
                  </a:moveTo>
                  <a:lnTo>
                    <a:pt x="252" y="297"/>
                  </a:lnTo>
                  <a:lnTo>
                    <a:pt x="250" y="296"/>
                  </a:lnTo>
                  <a:lnTo>
                    <a:pt x="252" y="296"/>
                  </a:lnTo>
                  <a:close/>
                  <a:moveTo>
                    <a:pt x="57" y="296"/>
                  </a:moveTo>
                  <a:lnTo>
                    <a:pt x="56" y="296"/>
                  </a:lnTo>
                  <a:lnTo>
                    <a:pt x="57" y="296"/>
                  </a:lnTo>
                  <a:close/>
                  <a:moveTo>
                    <a:pt x="64" y="296"/>
                  </a:moveTo>
                  <a:lnTo>
                    <a:pt x="64" y="297"/>
                  </a:lnTo>
                  <a:lnTo>
                    <a:pt x="63" y="297"/>
                  </a:lnTo>
                  <a:lnTo>
                    <a:pt x="62" y="297"/>
                  </a:lnTo>
                  <a:lnTo>
                    <a:pt x="62" y="298"/>
                  </a:lnTo>
                  <a:lnTo>
                    <a:pt x="63" y="298"/>
                  </a:lnTo>
                  <a:lnTo>
                    <a:pt x="62" y="298"/>
                  </a:lnTo>
                  <a:lnTo>
                    <a:pt x="61" y="298"/>
                  </a:lnTo>
                  <a:lnTo>
                    <a:pt x="61" y="299"/>
                  </a:lnTo>
                  <a:lnTo>
                    <a:pt x="61" y="301"/>
                  </a:lnTo>
                  <a:lnTo>
                    <a:pt x="60" y="301"/>
                  </a:lnTo>
                  <a:lnTo>
                    <a:pt x="60" y="302"/>
                  </a:lnTo>
                  <a:lnTo>
                    <a:pt x="61" y="302"/>
                  </a:lnTo>
                  <a:lnTo>
                    <a:pt x="60" y="302"/>
                  </a:lnTo>
                  <a:lnTo>
                    <a:pt x="60" y="303"/>
                  </a:lnTo>
                  <a:lnTo>
                    <a:pt x="58" y="304"/>
                  </a:lnTo>
                  <a:lnTo>
                    <a:pt x="60" y="304"/>
                  </a:lnTo>
                  <a:lnTo>
                    <a:pt x="60" y="305"/>
                  </a:lnTo>
                  <a:lnTo>
                    <a:pt x="58" y="305"/>
                  </a:lnTo>
                  <a:lnTo>
                    <a:pt x="57" y="304"/>
                  </a:lnTo>
                  <a:lnTo>
                    <a:pt x="57" y="303"/>
                  </a:lnTo>
                  <a:lnTo>
                    <a:pt x="58" y="303"/>
                  </a:lnTo>
                  <a:lnTo>
                    <a:pt x="58" y="302"/>
                  </a:lnTo>
                  <a:lnTo>
                    <a:pt x="57" y="301"/>
                  </a:lnTo>
                  <a:lnTo>
                    <a:pt x="58" y="301"/>
                  </a:lnTo>
                  <a:lnTo>
                    <a:pt x="58" y="299"/>
                  </a:lnTo>
                  <a:lnTo>
                    <a:pt x="60" y="299"/>
                  </a:lnTo>
                  <a:lnTo>
                    <a:pt x="60" y="298"/>
                  </a:lnTo>
                  <a:lnTo>
                    <a:pt x="60" y="297"/>
                  </a:lnTo>
                  <a:lnTo>
                    <a:pt x="58" y="297"/>
                  </a:lnTo>
                  <a:lnTo>
                    <a:pt x="58" y="296"/>
                  </a:lnTo>
                  <a:lnTo>
                    <a:pt x="60" y="296"/>
                  </a:lnTo>
                  <a:lnTo>
                    <a:pt x="60" y="297"/>
                  </a:lnTo>
                  <a:lnTo>
                    <a:pt x="61" y="297"/>
                  </a:lnTo>
                  <a:lnTo>
                    <a:pt x="62" y="296"/>
                  </a:lnTo>
                  <a:lnTo>
                    <a:pt x="62" y="295"/>
                  </a:lnTo>
                  <a:lnTo>
                    <a:pt x="63" y="295"/>
                  </a:lnTo>
                  <a:lnTo>
                    <a:pt x="63" y="294"/>
                  </a:lnTo>
                  <a:lnTo>
                    <a:pt x="64" y="295"/>
                  </a:lnTo>
                  <a:lnTo>
                    <a:pt x="64" y="296"/>
                  </a:lnTo>
                  <a:close/>
                  <a:moveTo>
                    <a:pt x="64" y="291"/>
                  </a:moveTo>
                  <a:lnTo>
                    <a:pt x="64" y="290"/>
                  </a:lnTo>
                  <a:lnTo>
                    <a:pt x="64" y="291"/>
                  </a:lnTo>
                  <a:close/>
                  <a:moveTo>
                    <a:pt x="58" y="291"/>
                  </a:moveTo>
                  <a:lnTo>
                    <a:pt x="57" y="291"/>
                  </a:lnTo>
                  <a:lnTo>
                    <a:pt x="58" y="290"/>
                  </a:lnTo>
                  <a:lnTo>
                    <a:pt x="58" y="291"/>
                  </a:lnTo>
                  <a:close/>
                  <a:moveTo>
                    <a:pt x="250" y="290"/>
                  </a:moveTo>
                  <a:lnTo>
                    <a:pt x="249" y="290"/>
                  </a:lnTo>
                  <a:lnTo>
                    <a:pt x="250" y="290"/>
                  </a:lnTo>
                  <a:close/>
                  <a:moveTo>
                    <a:pt x="65" y="284"/>
                  </a:moveTo>
                  <a:lnTo>
                    <a:pt x="65" y="285"/>
                  </a:lnTo>
                  <a:lnTo>
                    <a:pt x="64" y="285"/>
                  </a:lnTo>
                  <a:lnTo>
                    <a:pt x="64" y="284"/>
                  </a:lnTo>
                  <a:lnTo>
                    <a:pt x="65" y="284"/>
                  </a:lnTo>
                  <a:lnTo>
                    <a:pt x="67" y="284"/>
                  </a:lnTo>
                  <a:lnTo>
                    <a:pt x="65" y="284"/>
                  </a:lnTo>
                  <a:close/>
                  <a:moveTo>
                    <a:pt x="58" y="277"/>
                  </a:moveTo>
                  <a:lnTo>
                    <a:pt x="58" y="278"/>
                  </a:lnTo>
                  <a:lnTo>
                    <a:pt x="57" y="277"/>
                  </a:lnTo>
                  <a:lnTo>
                    <a:pt x="58" y="277"/>
                  </a:lnTo>
                  <a:close/>
                  <a:moveTo>
                    <a:pt x="69" y="281"/>
                  </a:moveTo>
                  <a:lnTo>
                    <a:pt x="68" y="281"/>
                  </a:lnTo>
                  <a:lnTo>
                    <a:pt x="68" y="280"/>
                  </a:lnTo>
                  <a:lnTo>
                    <a:pt x="67" y="278"/>
                  </a:lnTo>
                  <a:lnTo>
                    <a:pt x="67" y="277"/>
                  </a:lnTo>
                  <a:lnTo>
                    <a:pt x="68" y="277"/>
                  </a:lnTo>
                  <a:lnTo>
                    <a:pt x="68" y="278"/>
                  </a:lnTo>
                  <a:lnTo>
                    <a:pt x="69" y="278"/>
                  </a:lnTo>
                  <a:lnTo>
                    <a:pt x="69" y="280"/>
                  </a:lnTo>
                  <a:lnTo>
                    <a:pt x="69" y="281"/>
                  </a:lnTo>
                  <a:close/>
                  <a:moveTo>
                    <a:pt x="70" y="273"/>
                  </a:moveTo>
                  <a:lnTo>
                    <a:pt x="70" y="274"/>
                  </a:lnTo>
                  <a:lnTo>
                    <a:pt x="71" y="274"/>
                  </a:lnTo>
                  <a:lnTo>
                    <a:pt x="70" y="274"/>
                  </a:lnTo>
                  <a:lnTo>
                    <a:pt x="69" y="273"/>
                  </a:lnTo>
                  <a:lnTo>
                    <a:pt x="70" y="273"/>
                  </a:lnTo>
                  <a:close/>
                  <a:moveTo>
                    <a:pt x="79" y="271"/>
                  </a:moveTo>
                  <a:lnTo>
                    <a:pt x="78" y="270"/>
                  </a:lnTo>
                  <a:lnTo>
                    <a:pt x="79" y="270"/>
                  </a:lnTo>
                  <a:lnTo>
                    <a:pt x="79" y="269"/>
                  </a:lnTo>
                  <a:lnTo>
                    <a:pt x="79" y="270"/>
                  </a:lnTo>
                  <a:lnTo>
                    <a:pt x="79" y="271"/>
                  </a:lnTo>
                  <a:close/>
                  <a:moveTo>
                    <a:pt x="75" y="269"/>
                  </a:moveTo>
                  <a:lnTo>
                    <a:pt x="74" y="269"/>
                  </a:lnTo>
                  <a:lnTo>
                    <a:pt x="74" y="270"/>
                  </a:lnTo>
                  <a:lnTo>
                    <a:pt x="72" y="271"/>
                  </a:lnTo>
                  <a:lnTo>
                    <a:pt x="72" y="270"/>
                  </a:lnTo>
                  <a:lnTo>
                    <a:pt x="72" y="271"/>
                  </a:lnTo>
                  <a:lnTo>
                    <a:pt x="72" y="273"/>
                  </a:lnTo>
                  <a:lnTo>
                    <a:pt x="71" y="273"/>
                  </a:lnTo>
                  <a:lnTo>
                    <a:pt x="72" y="274"/>
                  </a:lnTo>
                  <a:lnTo>
                    <a:pt x="71" y="274"/>
                  </a:lnTo>
                  <a:lnTo>
                    <a:pt x="71" y="273"/>
                  </a:lnTo>
                  <a:lnTo>
                    <a:pt x="70" y="273"/>
                  </a:lnTo>
                  <a:lnTo>
                    <a:pt x="70" y="271"/>
                  </a:lnTo>
                  <a:lnTo>
                    <a:pt x="70" y="273"/>
                  </a:lnTo>
                  <a:lnTo>
                    <a:pt x="69" y="271"/>
                  </a:lnTo>
                  <a:lnTo>
                    <a:pt x="68" y="271"/>
                  </a:lnTo>
                  <a:lnTo>
                    <a:pt x="69" y="271"/>
                  </a:lnTo>
                  <a:lnTo>
                    <a:pt x="70" y="271"/>
                  </a:lnTo>
                  <a:lnTo>
                    <a:pt x="69" y="271"/>
                  </a:lnTo>
                  <a:lnTo>
                    <a:pt x="69" y="270"/>
                  </a:lnTo>
                  <a:lnTo>
                    <a:pt x="70" y="270"/>
                  </a:lnTo>
                  <a:lnTo>
                    <a:pt x="70" y="269"/>
                  </a:lnTo>
                  <a:lnTo>
                    <a:pt x="71" y="269"/>
                  </a:lnTo>
                  <a:lnTo>
                    <a:pt x="72" y="269"/>
                  </a:lnTo>
                  <a:lnTo>
                    <a:pt x="72" y="268"/>
                  </a:lnTo>
                  <a:lnTo>
                    <a:pt x="74" y="268"/>
                  </a:lnTo>
                  <a:lnTo>
                    <a:pt x="74" y="269"/>
                  </a:lnTo>
                  <a:lnTo>
                    <a:pt x="74" y="268"/>
                  </a:lnTo>
                  <a:lnTo>
                    <a:pt x="75" y="268"/>
                  </a:lnTo>
                  <a:lnTo>
                    <a:pt x="74" y="268"/>
                  </a:lnTo>
                  <a:lnTo>
                    <a:pt x="75" y="268"/>
                  </a:lnTo>
                  <a:lnTo>
                    <a:pt x="75" y="269"/>
                  </a:lnTo>
                  <a:close/>
                  <a:moveTo>
                    <a:pt x="69" y="253"/>
                  </a:moveTo>
                  <a:lnTo>
                    <a:pt x="68" y="253"/>
                  </a:lnTo>
                  <a:lnTo>
                    <a:pt x="68" y="252"/>
                  </a:lnTo>
                  <a:lnTo>
                    <a:pt x="68" y="253"/>
                  </a:lnTo>
                  <a:lnTo>
                    <a:pt x="69" y="253"/>
                  </a:lnTo>
                  <a:close/>
                  <a:moveTo>
                    <a:pt x="69" y="249"/>
                  </a:moveTo>
                  <a:lnTo>
                    <a:pt x="69" y="250"/>
                  </a:lnTo>
                  <a:lnTo>
                    <a:pt x="69" y="249"/>
                  </a:lnTo>
                  <a:close/>
                  <a:moveTo>
                    <a:pt x="69" y="246"/>
                  </a:moveTo>
                  <a:lnTo>
                    <a:pt x="70" y="246"/>
                  </a:lnTo>
                  <a:lnTo>
                    <a:pt x="71" y="247"/>
                  </a:lnTo>
                  <a:lnTo>
                    <a:pt x="70" y="247"/>
                  </a:lnTo>
                  <a:lnTo>
                    <a:pt x="70" y="246"/>
                  </a:lnTo>
                  <a:lnTo>
                    <a:pt x="69" y="246"/>
                  </a:lnTo>
                  <a:close/>
                  <a:moveTo>
                    <a:pt x="70" y="245"/>
                  </a:moveTo>
                  <a:lnTo>
                    <a:pt x="69" y="245"/>
                  </a:lnTo>
                  <a:lnTo>
                    <a:pt x="70" y="243"/>
                  </a:lnTo>
                  <a:lnTo>
                    <a:pt x="69" y="243"/>
                  </a:lnTo>
                  <a:lnTo>
                    <a:pt x="70" y="243"/>
                  </a:lnTo>
                  <a:lnTo>
                    <a:pt x="70" y="245"/>
                  </a:lnTo>
                  <a:close/>
                  <a:moveTo>
                    <a:pt x="75" y="236"/>
                  </a:moveTo>
                  <a:lnTo>
                    <a:pt x="76" y="236"/>
                  </a:lnTo>
                  <a:lnTo>
                    <a:pt x="76" y="238"/>
                  </a:lnTo>
                  <a:lnTo>
                    <a:pt x="77" y="238"/>
                  </a:lnTo>
                  <a:lnTo>
                    <a:pt x="78" y="239"/>
                  </a:lnTo>
                  <a:lnTo>
                    <a:pt x="77" y="240"/>
                  </a:lnTo>
                  <a:lnTo>
                    <a:pt x="76" y="240"/>
                  </a:lnTo>
                  <a:lnTo>
                    <a:pt x="75" y="240"/>
                  </a:lnTo>
                  <a:lnTo>
                    <a:pt x="75" y="239"/>
                  </a:lnTo>
                  <a:lnTo>
                    <a:pt x="74" y="239"/>
                  </a:lnTo>
                  <a:lnTo>
                    <a:pt x="74" y="238"/>
                  </a:lnTo>
                  <a:lnTo>
                    <a:pt x="75" y="238"/>
                  </a:lnTo>
                  <a:lnTo>
                    <a:pt x="75" y="236"/>
                  </a:lnTo>
                  <a:close/>
                  <a:moveTo>
                    <a:pt x="70" y="236"/>
                  </a:moveTo>
                  <a:lnTo>
                    <a:pt x="71" y="236"/>
                  </a:lnTo>
                  <a:lnTo>
                    <a:pt x="71" y="238"/>
                  </a:lnTo>
                  <a:lnTo>
                    <a:pt x="71" y="236"/>
                  </a:lnTo>
                  <a:lnTo>
                    <a:pt x="70" y="236"/>
                  </a:lnTo>
                  <a:close/>
                  <a:moveTo>
                    <a:pt x="82" y="235"/>
                  </a:moveTo>
                  <a:lnTo>
                    <a:pt x="81" y="235"/>
                  </a:lnTo>
                  <a:lnTo>
                    <a:pt x="81" y="236"/>
                  </a:lnTo>
                  <a:lnTo>
                    <a:pt x="82" y="236"/>
                  </a:lnTo>
                  <a:lnTo>
                    <a:pt x="82" y="238"/>
                  </a:lnTo>
                  <a:lnTo>
                    <a:pt x="81" y="238"/>
                  </a:lnTo>
                  <a:lnTo>
                    <a:pt x="81" y="239"/>
                  </a:lnTo>
                  <a:lnTo>
                    <a:pt x="81" y="238"/>
                  </a:lnTo>
                  <a:lnTo>
                    <a:pt x="79" y="238"/>
                  </a:lnTo>
                  <a:lnTo>
                    <a:pt x="79" y="236"/>
                  </a:lnTo>
                  <a:lnTo>
                    <a:pt x="79" y="235"/>
                  </a:lnTo>
                  <a:lnTo>
                    <a:pt x="81" y="235"/>
                  </a:lnTo>
                  <a:lnTo>
                    <a:pt x="81" y="234"/>
                  </a:lnTo>
                  <a:lnTo>
                    <a:pt x="79" y="234"/>
                  </a:lnTo>
                  <a:lnTo>
                    <a:pt x="79" y="233"/>
                  </a:lnTo>
                  <a:lnTo>
                    <a:pt x="79" y="232"/>
                  </a:lnTo>
                  <a:lnTo>
                    <a:pt x="79" y="231"/>
                  </a:lnTo>
                  <a:lnTo>
                    <a:pt x="81" y="231"/>
                  </a:lnTo>
                  <a:lnTo>
                    <a:pt x="81" y="232"/>
                  </a:lnTo>
                  <a:lnTo>
                    <a:pt x="82" y="233"/>
                  </a:lnTo>
                  <a:lnTo>
                    <a:pt x="81" y="233"/>
                  </a:lnTo>
                  <a:lnTo>
                    <a:pt x="82" y="234"/>
                  </a:lnTo>
                  <a:lnTo>
                    <a:pt x="82" y="235"/>
                  </a:lnTo>
                  <a:close/>
                  <a:moveTo>
                    <a:pt x="65" y="231"/>
                  </a:moveTo>
                  <a:lnTo>
                    <a:pt x="64" y="231"/>
                  </a:lnTo>
                  <a:lnTo>
                    <a:pt x="65" y="231"/>
                  </a:lnTo>
                  <a:close/>
                  <a:moveTo>
                    <a:pt x="57" y="218"/>
                  </a:moveTo>
                  <a:lnTo>
                    <a:pt x="56" y="218"/>
                  </a:lnTo>
                  <a:lnTo>
                    <a:pt x="57" y="218"/>
                  </a:lnTo>
                  <a:lnTo>
                    <a:pt x="57" y="217"/>
                  </a:lnTo>
                  <a:lnTo>
                    <a:pt x="57" y="216"/>
                  </a:lnTo>
                  <a:lnTo>
                    <a:pt x="58" y="217"/>
                  </a:lnTo>
                  <a:lnTo>
                    <a:pt x="57" y="217"/>
                  </a:lnTo>
                  <a:lnTo>
                    <a:pt x="57" y="218"/>
                  </a:lnTo>
                  <a:close/>
                  <a:moveTo>
                    <a:pt x="58" y="214"/>
                  </a:moveTo>
                  <a:lnTo>
                    <a:pt x="60" y="214"/>
                  </a:lnTo>
                  <a:lnTo>
                    <a:pt x="60" y="216"/>
                  </a:lnTo>
                  <a:lnTo>
                    <a:pt x="58" y="216"/>
                  </a:lnTo>
                  <a:lnTo>
                    <a:pt x="58" y="214"/>
                  </a:lnTo>
                  <a:lnTo>
                    <a:pt x="57" y="214"/>
                  </a:lnTo>
                  <a:lnTo>
                    <a:pt x="58" y="214"/>
                  </a:lnTo>
                  <a:close/>
                  <a:moveTo>
                    <a:pt x="61" y="211"/>
                  </a:moveTo>
                  <a:lnTo>
                    <a:pt x="60" y="211"/>
                  </a:lnTo>
                  <a:lnTo>
                    <a:pt x="60" y="210"/>
                  </a:lnTo>
                  <a:lnTo>
                    <a:pt x="60" y="209"/>
                  </a:lnTo>
                  <a:lnTo>
                    <a:pt x="61" y="210"/>
                  </a:lnTo>
                  <a:lnTo>
                    <a:pt x="61" y="211"/>
                  </a:lnTo>
                  <a:close/>
                  <a:moveTo>
                    <a:pt x="61" y="209"/>
                  </a:moveTo>
                  <a:lnTo>
                    <a:pt x="61" y="207"/>
                  </a:lnTo>
                  <a:lnTo>
                    <a:pt x="61" y="209"/>
                  </a:lnTo>
                  <a:close/>
                  <a:moveTo>
                    <a:pt x="185" y="205"/>
                  </a:moveTo>
                  <a:lnTo>
                    <a:pt x="186" y="205"/>
                  </a:lnTo>
                  <a:lnTo>
                    <a:pt x="185" y="205"/>
                  </a:lnTo>
                  <a:close/>
                  <a:moveTo>
                    <a:pt x="61" y="204"/>
                  </a:moveTo>
                  <a:lnTo>
                    <a:pt x="62" y="204"/>
                  </a:lnTo>
                  <a:lnTo>
                    <a:pt x="62" y="206"/>
                  </a:lnTo>
                  <a:lnTo>
                    <a:pt x="61" y="206"/>
                  </a:lnTo>
                  <a:lnTo>
                    <a:pt x="61" y="205"/>
                  </a:lnTo>
                  <a:lnTo>
                    <a:pt x="61" y="206"/>
                  </a:lnTo>
                  <a:lnTo>
                    <a:pt x="60" y="206"/>
                  </a:lnTo>
                  <a:lnTo>
                    <a:pt x="60" y="205"/>
                  </a:lnTo>
                  <a:lnTo>
                    <a:pt x="60" y="204"/>
                  </a:lnTo>
                  <a:lnTo>
                    <a:pt x="61" y="204"/>
                  </a:lnTo>
                  <a:close/>
                  <a:moveTo>
                    <a:pt x="58" y="204"/>
                  </a:moveTo>
                  <a:lnTo>
                    <a:pt x="58" y="205"/>
                  </a:lnTo>
                  <a:lnTo>
                    <a:pt x="60" y="206"/>
                  </a:lnTo>
                  <a:lnTo>
                    <a:pt x="60" y="207"/>
                  </a:lnTo>
                  <a:lnTo>
                    <a:pt x="60" y="209"/>
                  </a:lnTo>
                  <a:lnTo>
                    <a:pt x="58" y="209"/>
                  </a:lnTo>
                  <a:lnTo>
                    <a:pt x="58" y="210"/>
                  </a:lnTo>
                  <a:lnTo>
                    <a:pt x="57" y="210"/>
                  </a:lnTo>
                  <a:lnTo>
                    <a:pt x="57" y="209"/>
                  </a:lnTo>
                  <a:lnTo>
                    <a:pt x="57" y="207"/>
                  </a:lnTo>
                  <a:lnTo>
                    <a:pt x="58" y="207"/>
                  </a:lnTo>
                  <a:lnTo>
                    <a:pt x="57" y="207"/>
                  </a:lnTo>
                  <a:lnTo>
                    <a:pt x="56" y="206"/>
                  </a:lnTo>
                  <a:lnTo>
                    <a:pt x="56" y="205"/>
                  </a:lnTo>
                  <a:lnTo>
                    <a:pt x="56" y="204"/>
                  </a:lnTo>
                  <a:lnTo>
                    <a:pt x="57" y="204"/>
                  </a:lnTo>
                  <a:lnTo>
                    <a:pt x="58" y="204"/>
                  </a:lnTo>
                  <a:close/>
                  <a:moveTo>
                    <a:pt x="61" y="203"/>
                  </a:moveTo>
                  <a:lnTo>
                    <a:pt x="62" y="203"/>
                  </a:lnTo>
                  <a:lnTo>
                    <a:pt x="62" y="204"/>
                  </a:lnTo>
                  <a:lnTo>
                    <a:pt x="61" y="204"/>
                  </a:lnTo>
                  <a:lnTo>
                    <a:pt x="62" y="204"/>
                  </a:lnTo>
                  <a:lnTo>
                    <a:pt x="61" y="204"/>
                  </a:lnTo>
                  <a:lnTo>
                    <a:pt x="61" y="203"/>
                  </a:lnTo>
                  <a:close/>
                  <a:moveTo>
                    <a:pt x="89" y="202"/>
                  </a:moveTo>
                  <a:lnTo>
                    <a:pt x="89" y="200"/>
                  </a:lnTo>
                  <a:lnTo>
                    <a:pt x="89" y="202"/>
                  </a:lnTo>
                  <a:close/>
                  <a:moveTo>
                    <a:pt x="39" y="200"/>
                  </a:moveTo>
                  <a:lnTo>
                    <a:pt x="40" y="202"/>
                  </a:lnTo>
                  <a:lnTo>
                    <a:pt x="41" y="202"/>
                  </a:lnTo>
                  <a:lnTo>
                    <a:pt x="40" y="202"/>
                  </a:lnTo>
                  <a:lnTo>
                    <a:pt x="40" y="203"/>
                  </a:lnTo>
                  <a:lnTo>
                    <a:pt x="40" y="202"/>
                  </a:lnTo>
                  <a:lnTo>
                    <a:pt x="39" y="202"/>
                  </a:lnTo>
                  <a:lnTo>
                    <a:pt x="39" y="203"/>
                  </a:lnTo>
                  <a:lnTo>
                    <a:pt x="40" y="203"/>
                  </a:lnTo>
                  <a:lnTo>
                    <a:pt x="39" y="203"/>
                  </a:lnTo>
                  <a:lnTo>
                    <a:pt x="37" y="203"/>
                  </a:lnTo>
                  <a:lnTo>
                    <a:pt x="36" y="203"/>
                  </a:lnTo>
                  <a:lnTo>
                    <a:pt x="36" y="202"/>
                  </a:lnTo>
                  <a:lnTo>
                    <a:pt x="37" y="202"/>
                  </a:lnTo>
                  <a:lnTo>
                    <a:pt x="37" y="203"/>
                  </a:lnTo>
                  <a:lnTo>
                    <a:pt x="37" y="202"/>
                  </a:lnTo>
                  <a:lnTo>
                    <a:pt x="36" y="202"/>
                  </a:lnTo>
                  <a:lnTo>
                    <a:pt x="36" y="200"/>
                  </a:lnTo>
                  <a:lnTo>
                    <a:pt x="37" y="200"/>
                  </a:lnTo>
                  <a:lnTo>
                    <a:pt x="37" y="199"/>
                  </a:lnTo>
                  <a:lnTo>
                    <a:pt x="39" y="199"/>
                  </a:lnTo>
                  <a:lnTo>
                    <a:pt x="39" y="200"/>
                  </a:lnTo>
                  <a:close/>
                  <a:moveTo>
                    <a:pt x="40" y="199"/>
                  </a:moveTo>
                  <a:lnTo>
                    <a:pt x="40" y="200"/>
                  </a:lnTo>
                  <a:lnTo>
                    <a:pt x="39" y="200"/>
                  </a:lnTo>
                  <a:lnTo>
                    <a:pt x="39" y="199"/>
                  </a:lnTo>
                  <a:lnTo>
                    <a:pt x="40" y="199"/>
                  </a:lnTo>
                  <a:close/>
                  <a:moveTo>
                    <a:pt x="40" y="198"/>
                  </a:moveTo>
                  <a:lnTo>
                    <a:pt x="40" y="199"/>
                  </a:lnTo>
                  <a:lnTo>
                    <a:pt x="39" y="199"/>
                  </a:lnTo>
                  <a:lnTo>
                    <a:pt x="39" y="198"/>
                  </a:lnTo>
                  <a:lnTo>
                    <a:pt x="40" y="199"/>
                  </a:lnTo>
                  <a:lnTo>
                    <a:pt x="40" y="198"/>
                  </a:lnTo>
                  <a:lnTo>
                    <a:pt x="40" y="199"/>
                  </a:lnTo>
                  <a:lnTo>
                    <a:pt x="40" y="198"/>
                  </a:lnTo>
                  <a:close/>
                  <a:moveTo>
                    <a:pt x="41" y="198"/>
                  </a:moveTo>
                  <a:lnTo>
                    <a:pt x="41" y="199"/>
                  </a:lnTo>
                  <a:lnTo>
                    <a:pt x="41" y="198"/>
                  </a:lnTo>
                  <a:lnTo>
                    <a:pt x="40" y="198"/>
                  </a:lnTo>
                  <a:lnTo>
                    <a:pt x="41" y="198"/>
                  </a:lnTo>
                  <a:close/>
                  <a:moveTo>
                    <a:pt x="183" y="196"/>
                  </a:moveTo>
                  <a:lnTo>
                    <a:pt x="182" y="196"/>
                  </a:lnTo>
                  <a:lnTo>
                    <a:pt x="181" y="195"/>
                  </a:lnTo>
                  <a:lnTo>
                    <a:pt x="182" y="195"/>
                  </a:lnTo>
                  <a:lnTo>
                    <a:pt x="183" y="195"/>
                  </a:lnTo>
                  <a:lnTo>
                    <a:pt x="183" y="196"/>
                  </a:lnTo>
                  <a:close/>
                  <a:moveTo>
                    <a:pt x="41" y="196"/>
                  </a:moveTo>
                  <a:lnTo>
                    <a:pt x="41" y="197"/>
                  </a:lnTo>
                  <a:lnTo>
                    <a:pt x="42" y="197"/>
                  </a:lnTo>
                  <a:lnTo>
                    <a:pt x="41" y="197"/>
                  </a:lnTo>
                  <a:lnTo>
                    <a:pt x="41" y="198"/>
                  </a:lnTo>
                  <a:lnTo>
                    <a:pt x="42" y="198"/>
                  </a:lnTo>
                  <a:lnTo>
                    <a:pt x="42" y="199"/>
                  </a:lnTo>
                  <a:lnTo>
                    <a:pt x="41" y="198"/>
                  </a:lnTo>
                  <a:lnTo>
                    <a:pt x="41" y="199"/>
                  </a:lnTo>
                  <a:lnTo>
                    <a:pt x="42" y="199"/>
                  </a:lnTo>
                  <a:lnTo>
                    <a:pt x="41" y="199"/>
                  </a:lnTo>
                  <a:lnTo>
                    <a:pt x="41" y="198"/>
                  </a:lnTo>
                  <a:lnTo>
                    <a:pt x="40" y="197"/>
                  </a:lnTo>
                  <a:lnTo>
                    <a:pt x="41" y="197"/>
                  </a:lnTo>
                  <a:lnTo>
                    <a:pt x="40" y="197"/>
                  </a:lnTo>
                  <a:lnTo>
                    <a:pt x="40" y="196"/>
                  </a:lnTo>
                  <a:lnTo>
                    <a:pt x="41" y="196"/>
                  </a:lnTo>
                  <a:lnTo>
                    <a:pt x="40" y="196"/>
                  </a:lnTo>
                  <a:lnTo>
                    <a:pt x="40" y="195"/>
                  </a:lnTo>
                  <a:lnTo>
                    <a:pt x="40" y="193"/>
                  </a:lnTo>
                  <a:lnTo>
                    <a:pt x="40" y="195"/>
                  </a:lnTo>
                  <a:lnTo>
                    <a:pt x="41" y="195"/>
                  </a:lnTo>
                  <a:lnTo>
                    <a:pt x="41" y="196"/>
                  </a:lnTo>
                  <a:close/>
                  <a:moveTo>
                    <a:pt x="40" y="192"/>
                  </a:moveTo>
                  <a:lnTo>
                    <a:pt x="39" y="192"/>
                  </a:lnTo>
                  <a:lnTo>
                    <a:pt x="40" y="192"/>
                  </a:lnTo>
                  <a:close/>
                  <a:moveTo>
                    <a:pt x="44" y="190"/>
                  </a:moveTo>
                  <a:lnTo>
                    <a:pt x="44" y="191"/>
                  </a:lnTo>
                  <a:lnTo>
                    <a:pt x="44" y="192"/>
                  </a:lnTo>
                  <a:lnTo>
                    <a:pt x="44" y="193"/>
                  </a:lnTo>
                  <a:lnTo>
                    <a:pt x="43" y="193"/>
                  </a:lnTo>
                  <a:lnTo>
                    <a:pt x="43" y="192"/>
                  </a:lnTo>
                  <a:lnTo>
                    <a:pt x="43" y="191"/>
                  </a:lnTo>
                  <a:lnTo>
                    <a:pt x="43" y="190"/>
                  </a:lnTo>
                  <a:lnTo>
                    <a:pt x="44" y="190"/>
                  </a:lnTo>
                  <a:lnTo>
                    <a:pt x="44" y="191"/>
                  </a:lnTo>
                  <a:lnTo>
                    <a:pt x="44" y="190"/>
                  </a:lnTo>
                  <a:close/>
                  <a:moveTo>
                    <a:pt x="43" y="189"/>
                  </a:moveTo>
                  <a:lnTo>
                    <a:pt x="44" y="189"/>
                  </a:lnTo>
                  <a:lnTo>
                    <a:pt x="43" y="189"/>
                  </a:lnTo>
                  <a:close/>
                  <a:moveTo>
                    <a:pt x="77" y="184"/>
                  </a:moveTo>
                  <a:lnTo>
                    <a:pt x="78" y="184"/>
                  </a:lnTo>
                  <a:lnTo>
                    <a:pt x="77" y="184"/>
                  </a:lnTo>
                  <a:close/>
                  <a:moveTo>
                    <a:pt x="44" y="183"/>
                  </a:moveTo>
                  <a:lnTo>
                    <a:pt x="44" y="184"/>
                  </a:lnTo>
                  <a:lnTo>
                    <a:pt x="46" y="184"/>
                  </a:lnTo>
                  <a:lnTo>
                    <a:pt x="46" y="185"/>
                  </a:lnTo>
                  <a:lnTo>
                    <a:pt x="44" y="185"/>
                  </a:lnTo>
                  <a:lnTo>
                    <a:pt x="43" y="185"/>
                  </a:lnTo>
                  <a:lnTo>
                    <a:pt x="43" y="184"/>
                  </a:lnTo>
                  <a:lnTo>
                    <a:pt x="43" y="185"/>
                  </a:lnTo>
                  <a:lnTo>
                    <a:pt x="43" y="184"/>
                  </a:lnTo>
                  <a:lnTo>
                    <a:pt x="43" y="183"/>
                  </a:lnTo>
                  <a:lnTo>
                    <a:pt x="44" y="183"/>
                  </a:lnTo>
                  <a:close/>
                  <a:moveTo>
                    <a:pt x="175" y="183"/>
                  </a:moveTo>
                  <a:lnTo>
                    <a:pt x="174" y="183"/>
                  </a:lnTo>
                  <a:lnTo>
                    <a:pt x="174" y="182"/>
                  </a:lnTo>
                  <a:lnTo>
                    <a:pt x="174" y="183"/>
                  </a:lnTo>
                  <a:lnTo>
                    <a:pt x="175" y="183"/>
                  </a:lnTo>
                  <a:close/>
                  <a:moveTo>
                    <a:pt x="77" y="182"/>
                  </a:moveTo>
                  <a:lnTo>
                    <a:pt x="78" y="182"/>
                  </a:lnTo>
                  <a:lnTo>
                    <a:pt x="79" y="182"/>
                  </a:lnTo>
                  <a:lnTo>
                    <a:pt x="78" y="182"/>
                  </a:lnTo>
                  <a:lnTo>
                    <a:pt x="78" y="183"/>
                  </a:lnTo>
                  <a:lnTo>
                    <a:pt x="77" y="183"/>
                  </a:lnTo>
                  <a:lnTo>
                    <a:pt x="76" y="183"/>
                  </a:lnTo>
                  <a:lnTo>
                    <a:pt x="76" y="182"/>
                  </a:lnTo>
                  <a:lnTo>
                    <a:pt x="77" y="182"/>
                  </a:lnTo>
                  <a:close/>
                  <a:moveTo>
                    <a:pt x="60" y="182"/>
                  </a:moveTo>
                  <a:lnTo>
                    <a:pt x="61" y="183"/>
                  </a:lnTo>
                  <a:lnTo>
                    <a:pt x="60" y="183"/>
                  </a:lnTo>
                  <a:lnTo>
                    <a:pt x="61" y="183"/>
                  </a:lnTo>
                  <a:lnTo>
                    <a:pt x="60" y="183"/>
                  </a:lnTo>
                  <a:lnTo>
                    <a:pt x="60" y="184"/>
                  </a:lnTo>
                  <a:lnTo>
                    <a:pt x="61" y="184"/>
                  </a:lnTo>
                  <a:lnTo>
                    <a:pt x="62" y="185"/>
                  </a:lnTo>
                  <a:lnTo>
                    <a:pt x="63" y="186"/>
                  </a:lnTo>
                  <a:lnTo>
                    <a:pt x="64" y="186"/>
                  </a:lnTo>
                  <a:lnTo>
                    <a:pt x="65" y="186"/>
                  </a:lnTo>
                  <a:lnTo>
                    <a:pt x="65" y="188"/>
                  </a:lnTo>
                  <a:lnTo>
                    <a:pt x="67" y="188"/>
                  </a:lnTo>
                  <a:lnTo>
                    <a:pt x="68" y="188"/>
                  </a:lnTo>
                  <a:lnTo>
                    <a:pt x="68" y="186"/>
                  </a:lnTo>
                  <a:lnTo>
                    <a:pt x="69" y="185"/>
                  </a:lnTo>
                  <a:lnTo>
                    <a:pt x="70" y="185"/>
                  </a:lnTo>
                  <a:lnTo>
                    <a:pt x="70" y="186"/>
                  </a:lnTo>
                  <a:lnTo>
                    <a:pt x="71" y="186"/>
                  </a:lnTo>
                  <a:lnTo>
                    <a:pt x="72" y="188"/>
                  </a:lnTo>
                  <a:lnTo>
                    <a:pt x="72" y="189"/>
                  </a:lnTo>
                  <a:lnTo>
                    <a:pt x="72" y="190"/>
                  </a:lnTo>
                  <a:lnTo>
                    <a:pt x="71" y="190"/>
                  </a:lnTo>
                  <a:lnTo>
                    <a:pt x="72" y="190"/>
                  </a:lnTo>
                  <a:lnTo>
                    <a:pt x="72" y="191"/>
                  </a:lnTo>
                  <a:lnTo>
                    <a:pt x="71" y="191"/>
                  </a:lnTo>
                  <a:lnTo>
                    <a:pt x="70" y="191"/>
                  </a:lnTo>
                  <a:lnTo>
                    <a:pt x="71" y="192"/>
                  </a:lnTo>
                  <a:lnTo>
                    <a:pt x="72" y="192"/>
                  </a:lnTo>
                  <a:lnTo>
                    <a:pt x="74" y="192"/>
                  </a:lnTo>
                  <a:lnTo>
                    <a:pt x="75" y="192"/>
                  </a:lnTo>
                  <a:lnTo>
                    <a:pt x="76" y="192"/>
                  </a:lnTo>
                  <a:lnTo>
                    <a:pt x="76" y="193"/>
                  </a:lnTo>
                  <a:lnTo>
                    <a:pt x="76" y="195"/>
                  </a:lnTo>
                  <a:lnTo>
                    <a:pt x="77" y="195"/>
                  </a:lnTo>
                  <a:lnTo>
                    <a:pt x="77" y="196"/>
                  </a:lnTo>
                  <a:lnTo>
                    <a:pt x="78" y="196"/>
                  </a:lnTo>
                  <a:lnTo>
                    <a:pt x="78" y="195"/>
                  </a:lnTo>
                  <a:lnTo>
                    <a:pt x="78" y="196"/>
                  </a:lnTo>
                  <a:lnTo>
                    <a:pt x="78" y="195"/>
                  </a:lnTo>
                  <a:lnTo>
                    <a:pt x="79" y="196"/>
                  </a:lnTo>
                  <a:lnTo>
                    <a:pt x="78" y="196"/>
                  </a:lnTo>
                  <a:lnTo>
                    <a:pt x="78" y="197"/>
                  </a:lnTo>
                  <a:lnTo>
                    <a:pt x="79" y="197"/>
                  </a:lnTo>
                  <a:lnTo>
                    <a:pt x="79" y="198"/>
                  </a:lnTo>
                  <a:lnTo>
                    <a:pt x="81" y="197"/>
                  </a:lnTo>
                  <a:lnTo>
                    <a:pt x="81" y="198"/>
                  </a:lnTo>
                  <a:lnTo>
                    <a:pt x="81" y="197"/>
                  </a:lnTo>
                  <a:lnTo>
                    <a:pt x="81" y="198"/>
                  </a:lnTo>
                  <a:lnTo>
                    <a:pt x="79" y="198"/>
                  </a:lnTo>
                  <a:lnTo>
                    <a:pt x="81" y="198"/>
                  </a:lnTo>
                  <a:lnTo>
                    <a:pt x="81" y="199"/>
                  </a:lnTo>
                  <a:lnTo>
                    <a:pt x="79" y="199"/>
                  </a:lnTo>
                  <a:lnTo>
                    <a:pt x="81" y="199"/>
                  </a:lnTo>
                  <a:lnTo>
                    <a:pt x="79" y="200"/>
                  </a:lnTo>
                  <a:lnTo>
                    <a:pt x="79" y="202"/>
                  </a:lnTo>
                  <a:lnTo>
                    <a:pt x="78" y="202"/>
                  </a:lnTo>
                  <a:lnTo>
                    <a:pt x="78" y="203"/>
                  </a:lnTo>
                  <a:lnTo>
                    <a:pt x="78" y="204"/>
                  </a:lnTo>
                  <a:lnTo>
                    <a:pt x="79" y="205"/>
                  </a:lnTo>
                  <a:lnTo>
                    <a:pt x="78" y="205"/>
                  </a:lnTo>
                  <a:lnTo>
                    <a:pt x="79" y="205"/>
                  </a:lnTo>
                  <a:lnTo>
                    <a:pt x="78" y="206"/>
                  </a:lnTo>
                  <a:lnTo>
                    <a:pt x="78" y="207"/>
                  </a:lnTo>
                  <a:lnTo>
                    <a:pt x="78" y="209"/>
                  </a:lnTo>
                  <a:lnTo>
                    <a:pt x="78" y="210"/>
                  </a:lnTo>
                  <a:lnTo>
                    <a:pt x="78" y="211"/>
                  </a:lnTo>
                  <a:lnTo>
                    <a:pt x="79" y="212"/>
                  </a:lnTo>
                  <a:lnTo>
                    <a:pt x="79" y="213"/>
                  </a:lnTo>
                  <a:lnTo>
                    <a:pt x="79" y="214"/>
                  </a:lnTo>
                  <a:lnTo>
                    <a:pt x="79" y="216"/>
                  </a:lnTo>
                  <a:lnTo>
                    <a:pt x="81" y="216"/>
                  </a:lnTo>
                  <a:lnTo>
                    <a:pt x="81" y="218"/>
                  </a:lnTo>
                  <a:lnTo>
                    <a:pt x="81" y="219"/>
                  </a:lnTo>
                  <a:lnTo>
                    <a:pt x="81" y="220"/>
                  </a:lnTo>
                  <a:lnTo>
                    <a:pt x="81" y="221"/>
                  </a:lnTo>
                  <a:lnTo>
                    <a:pt x="81" y="222"/>
                  </a:lnTo>
                  <a:lnTo>
                    <a:pt x="81" y="221"/>
                  </a:lnTo>
                  <a:lnTo>
                    <a:pt x="79" y="222"/>
                  </a:lnTo>
                  <a:lnTo>
                    <a:pt x="79" y="221"/>
                  </a:lnTo>
                  <a:lnTo>
                    <a:pt x="78" y="221"/>
                  </a:lnTo>
                  <a:lnTo>
                    <a:pt x="78" y="220"/>
                  </a:lnTo>
                  <a:lnTo>
                    <a:pt x="77" y="220"/>
                  </a:lnTo>
                  <a:lnTo>
                    <a:pt x="77" y="221"/>
                  </a:lnTo>
                  <a:lnTo>
                    <a:pt x="76" y="221"/>
                  </a:lnTo>
                  <a:lnTo>
                    <a:pt x="76" y="222"/>
                  </a:lnTo>
                  <a:lnTo>
                    <a:pt x="77" y="222"/>
                  </a:lnTo>
                  <a:lnTo>
                    <a:pt x="78" y="222"/>
                  </a:lnTo>
                  <a:lnTo>
                    <a:pt x="78" y="224"/>
                  </a:lnTo>
                  <a:lnTo>
                    <a:pt x="78" y="225"/>
                  </a:lnTo>
                  <a:lnTo>
                    <a:pt x="77" y="225"/>
                  </a:lnTo>
                  <a:lnTo>
                    <a:pt x="77" y="226"/>
                  </a:lnTo>
                  <a:lnTo>
                    <a:pt x="76" y="226"/>
                  </a:lnTo>
                  <a:lnTo>
                    <a:pt x="76" y="227"/>
                  </a:lnTo>
                  <a:lnTo>
                    <a:pt x="75" y="227"/>
                  </a:lnTo>
                  <a:lnTo>
                    <a:pt x="74" y="228"/>
                  </a:lnTo>
                  <a:lnTo>
                    <a:pt x="74" y="227"/>
                  </a:lnTo>
                  <a:lnTo>
                    <a:pt x="74" y="226"/>
                  </a:lnTo>
                  <a:lnTo>
                    <a:pt x="75" y="226"/>
                  </a:lnTo>
                  <a:lnTo>
                    <a:pt x="75" y="225"/>
                  </a:lnTo>
                  <a:lnTo>
                    <a:pt x="74" y="225"/>
                  </a:lnTo>
                  <a:lnTo>
                    <a:pt x="74" y="224"/>
                  </a:lnTo>
                  <a:lnTo>
                    <a:pt x="74" y="222"/>
                  </a:lnTo>
                  <a:lnTo>
                    <a:pt x="72" y="221"/>
                  </a:lnTo>
                  <a:lnTo>
                    <a:pt x="71" y="221"/>
                  </a:lnTo>
                  <a:lnTo>
                    <a:pt x="71" y="220"/>
                  </a:lnTo>
                  <a:lnTo>
                    <a:pt x="71" y="219"/>
                  </a:lnTo>
                  <a:lnTo>
                    <a:pt x="70" y="219"/>
                  </a:lnTo>
                  <a:lnTo>
                    <a:pt x="69" y="219"/>
                  </a:lnTo>
                  <a:lnTo>
                    <a:pt x="70" y="218"/>
                  </a:lnTo>
                  <a:lnTo>
                    <a:pt x="71" y="218"/>
                  </a:lnTo>
                  <a:lnTo>
                    <a:pt x="71" y="219"/>
                  </a:lnTo>
                  <a:lnTo>
                    <a:pt x="72" y="219"/>
                  </a:lnTo>
                  <a:lnTo>
                    <a:pt x="72" y="218"/>
                  </a:lnTo>
                  <a:lnTo>
                    <a:pt x="71" y="217"/>
                  </a:lnTo>
                  <a:lnTo>
                    <a:pt x="70" y="217"/>
                  </a:lnTo>
                  <a:lnTo>
                    <a:pt x="69" y="217"/>
                  </a:lnTo>
                  <a:lnTo>
                    <a:pt x="69" y="218"/>
                  </a:lnTo>
                  <a:lnTo>
                    <a:pt x="69" y="219"/>
                  </a:lnTo>
                  <a:lnTo>
                    <a:pt x="69" y="220"/>
                  </a:lnTo>
                  <a:lnTo>
                    <a:pt x="69" y="221"/>
                  </a:lnTo>
                  <a:lnTo>
                    <a:pt x="70" y="222"/>
                  </a:lnTo>
                  <a:lnTo>
                    <a:pt x="71" y="222"/>
                  </a:lnTo>
                  <a:lnTo>
                    <a:pt x="71" y="224"/>
                  </a:lnTo>
                  <a:lnTo>
                    <a:pt x="72" y="224"/>
                  </a:lnTo>
                  <a:lnTo>
                    <a:pt x="72" y="225"/>
                  </a:lnTo>
                  <a:lnTo>
                    <a:pt x="72" y="226"/>
                  </a:lnTo>
                  <a:lnTo>
                    <a:pt x="71" y="225"/>
                  </a:lnTo>
                  <a:lnTo>
                    <a:pt x="71" y="226"/>
                  </a:lnTo>
                  <a:lnTo>
                    <a:pt x="71" y="225"/>
                  </a:lnTo>
                  <a:lnTo>
                    <a:pt x="70" y="225"/>
                  </a:lnTo>
                  <a:lnTo>
                    <a:pt x="70" y="224"/>
                  </a:lnTo>
                  <a:lnTo>
                    <a:pt x="68" y="224"/>
                  </a:lnTo>
                  <a:lnTo>
                    <a:pt x="67" y="224"/>
                  </a:lnTo>
                  <a:lnTo>
                    <a:pt x="65" y="222"/>
                  </a:lnTo>
                  <a:lnTo>
                    <a:pt x="64" y="221"/>
                  </a:lnTo>
                  <a:lnTo>
                    <a:pt x="65" y="221"/>
                  </a:lnTo>
                  <a:lnTo>
                    <a:pt x="65" y="222"/>
                  </a:lnTo>
                  <a:lnTo>
                    <a:pt x="65" y="221"/>
                  </a:lnTo>
                  <a:lnTo>
                    <a:pt x="67" y="221"/>
                  </a:lnTo>
                  <a:lnTo>
                    <a:pt x="67" y="220"/>
                  </a:lnTo>
                  <a:lnTo>
                    <a:pt x="67" y="219"/>
                  </a:lnTo>
                  <a:lnTo>
                    <a:pt x="65" y="219"/>
                  </a:lnTo>
                  <a:lnTo>
                    <a:pt x="65" y="218"/>
                  </a:lnTo>
                  <a:lnTo>
                    <a:pt x="64" y="217"/>
                  </a:lnTo>
                  <a:lnTo>
                    <a:pt x="63" y="217"/>
                  </a:lnTo>
                  <a:lnTo>
                    <a:pt x="63" y="216"/>
                  </a:lnTo>
                  <a:lnTo>
                    <a:pt x="63" y="214"/>
                  </a:lnTo>
                  <a:lnTo>
                    <a:pt x="63" y="216"/>
                  </a:lnTo>
                  <a:lnTo>
                    <a:pt x="63" y="214"/>
                  </a:lnTo>
                  <a:lnTo>
                    <a:pt x="62" y="213"/>
                  </a:lnTo>
                  <a:lnTo>
                    <a:pt x="62" y="212"/>
                  </a:lnTo>
                  <a:lnTo>
                    <a:pt x="61" y="212"/>
                  </a:lnTo>
                  <a:lnTo>
                    <a:pt x="62" y="212"/>
                  </a:lnTo>
                  <a:lnTo>
                    <a:pt x="62" y="211"/>
                  </a:lnTo>
                  <a:lnTo>
                    <a:pt x="61" y="211"/>
                  </a:lnTo>
                  <a:lnTo>
                    <a:pt x="62" y="210"/>
                  </a:lnTo>
                  <a:lnTo>
                    <a:pt x="62" y="211"/>
                  </a:lnTo>
                  <a:lnTo>
                    <a:pt x="63" y="211"/>
                  </a:lnTo>
                  <a:lnTo>
                    <a:pt x="63" y="210"/>
                  </a:lnTo>
                  <a:lnTo>
                    <a:pt x="63" y="209"/>
                  </a:lnTo>
                  <a:lnTo>
                    <a:pt x="63" y="207"/>
                  </a:lnTo>
                  <a:lnTo>
                    <a:pt x="63" y="206"/>
                  </a:lnTo>
                  <a:lnTo>
                    <a:pt x="64" y="207"/>
                  </a:lnTo>
                  <a:lnTo>
                    <a:pt x="64" y="206"/>
                  </a:lnTo>
                  <a:lnTo>
                    <a:pt x="63" y="206"/>
                  </a:lnTo>
                  <a:lnTo>
                    <a:pt x="64" y="206"/>
                  </a:lnTo>
                  <a:lnTo>
                    <a:pt x="64" y="205"/>
                  </a:lnTo>
                  <a:lnTo>
                    <a:pt x="63" y="205"/>
                  </a:lnTo>
                  <a:lnTo>
                    <a:pt x="63" y="204"/>
                  </a:lnTo>
                  <a:lnTo>
                    <a:pt x="64" y="204"/>
                  </a:lnTo>
                  <a:lnTo>
                    <a:pt x="63" y="204"/>
                  </a:lnTo>
                  <a:lnTo>
                    <a:pt x="64" y="203"/>
                  </a:lnTo>
                  <a:lnTo>
                    <a:pt x="64" y="202"/>
                  </a:lnTo>
                  <a:lnTo>
                    <a:pt x="63" y="202"/>
                  </a:lnTo>
                  <a:lnTo>
                    <a:pt x="62" y="203"/>
                  </a:lnTo>
                  <a:lnTo>
                    <a:pt x="61" y="203"/>
                  </a:lnTo>
                  <a:lnTo>
                    <a:pt x="62" y="202"/>
                  </a:lnTo>
                  <a:lnTo>
                    <a:pt x="63" y="202"/>
                  </a:lnTo>
                  <a:lnTo>
                    <a:pt x="63" y="200"/>
                  </a:lnTo>
                  <a:lnTo>
                    <a:pt x="62" y="200"/>
                  </a:lnTo>
                  <a:lnTo>
                    <a:pt x="62" y="199"/>
                  </a:lnTo>
                  <a:lnTo>
                    <a:pt x="61" y="198"/>
                  </a:lnTo>
                  <a:lnTo>
                    <a:pt x="60" y="198"/>
                  </a:lnTo>
                  <a:lnTo>
                    <a:pt x="58" y="197"/>
                  </a:lnTo>
                  <a:lnTo>
                    <a:pt x="58" y="196"/>
                  </a:lnTo>
                  <a:lnTo>
                    <a:pt x="58" y="195"/>
                  </a:lnTo>
                  <a:lnTo>
                    <a:pt x="57" y="195"/>
                  </a:lnTo>
                  <a:lnTo>
                    <a:pt x="56" y="195"/>
                  </a:lnTo>
                  <a:lnTo>
                    <a:pt x="55" y="193"/>
                  </a:lnTo>
                  <a:lnTo>
                    <a:pt x="54" y="195"/>
                  </a:lnTo>
                  <a:lnTo>
                    <a:pt x="55" y="196"/>
                  </a:lnTo>
                  <a:lnTo>
                    <a:pt x="56" y="197"/>
                  </a:lnTo>
                  <a:lnTo>
                    <a:pt x="56" y="198"/>
                  </a:lnTo>
                  <a:lnTo>
                    <a:pt x="55" y="198"/>
                  </a:lnTo>
                  <a:lnTo>
                    <a:pt x="55" y="199"/>
                  </a:lnTo>
                  <a:lnTo>
                    <a:pt x="56" y="199"/>
                  </a:lnTo>
                  <a:lnTo>
                    <a:pt x="57" y="198"/>
                  </a:lnTo>
                  <a:lnTo>
                    <a:pt x="58" y="199"/>
                  </a:lnTo>
                  <a:lnTo>
                    <a:pt x="60" y="199"/>
                  </a:lnTo>
                  <a:lnTo>
                    <a:pt x="60" y="200"/>
                  </a:lnTo>
                  <a:lnTo>
                    <a:pt x="60" y="202"/>
                  </a:lnTo>
                  <a:lnTo>
                    <a:pt x="58" y="202"/>
                  </a:lnTo>
                  <a:lnTo>
                    <a:pt x="58" y="203"/>
                  </a:lnTo>
                  <a:lnTo>
                    <a:pt x="57" y="203"/>
                  </a:lnTo>
                  <a:lnTo>
                    <a:pt x="57" y="202"/>
                  </a:lnTo>
                  <a:lnTo>
                    <a:pt x="56" y="202"/>
                  </a:lnTo>
                  <a:lnTo>
                    <a:pt x="57" y="202"/>
                  </a:lnTo>
                  <a:lnTo>
                    <a:pt x="57" y="200"/>
                  </a:lnTo>
                  <a:lnTo>
                    <a:pt x="56" y="199"/>
                  </a:lnTo>
                  <a:lnTo>
                    <a:pt x="55" y="199"/>
                  </a:lnTo>
                  <a:lnTo>
                    <a:pt x="55" y="200"/>
                  </a:lnTo>
                  <a:lnTo>
                    <a:pt x="54" y="200"/>
                  </a:lnTo>
                  <a:lnTo>
                    <a:pt x="54" y="202"/>
                  </a:lnTo>
                  <a:lnTo>
                    <a:pt x="53" y="202"/>
                  </a:lnTo>
                  <a:lnTo>
                    <a:pt x="53" y="203"/>
                  </a:lnTo>
                  <a:lnTo>
                    <a:pt x="51" y="203"/>
                  </a:lnTo>
                  <a:lnTo>
                    <a:pt x="53" y="203"/>
                  </a:lnTo>
                  <a:lnTo>
                    <a:pt x="53" y="202"/>
                  </a:lnTo>
                  <a:lnTo>
                    <a:pt x="53" y="200"/>
                  </a:lnTo>
                  <a:lnTo>
                    <a:pt x="51" y="200"/>
                  </a:lnTo>
                  <a:lnTo>
                    <a:pt x="51" y="199"/>
                  </a:lnTo>
                  <a:lnTo>
                    <a:pt x="50" y="199"/>
                  </a:lnTo>
                  <a:lnTo>
                    <a:pt x="49" y="199"/>
                  </a:lnTo>
                  <a:lnTo>
                    <a:pt x="49" y="198"/>
                  </a:lnTo>
                  <a:lnTo>
                    <a:pt x="48" y="198"/>
                  </a:lnTo>
                  <a:lnTo>
                    <a:pt x="48" y="197"/>
                  </a:lnTo>
                  <a:lnTo>
                    <a:pt x="48" y="196"/>
                  </a:lnTo>
                  <a:lnTo>
                    <a:pt x="48" y="195"/>
                  </a:lnTo>
                  <a:lnTo>
                    <a:pt x="49" y="196"/>
                  </a:lnTo>
                  <a:lnTo>
                    <a:pt x="49" y="197"/>
                  </a:lnTo>
                  <a:lnTo>
                    <a:pt x="49" y="196"/>
                  </a:lnTo>
                  <a:lnTo>
                    <a:pt x="50" y="196"/>
                  </a:lnTo>
                  <a:lnTo>
                    <a:pt x="50" y="197"/>
                  </a:lnTo>
                  <a:lnTo>
                    <a:pt x="50" y="198"/>
                  </a:lnTo>
                  <a:lnTo>
                    <a:pt x="50" y="197"/>
                  </a:lnTo>
                  <a:lnTo>
                    <a:pt x="50" y="198"/>
                  </a:lnTo>
                  <a:lnTo>
                    <a:pt x="51" y="198"/>
                  </a:lnTo>
                  <a:lnTo>
                    <a:pt x="51" y="199"/>
                  </a:lnTo>
                  <a:lnTo>
                    <a:pt x="53" y="198"/>
                  </a:lnTo>
                  <a:lnTo>
                    <a:pt x="53" y="199"/>
                  </a:lnTo>
                  <a:lnTo>
                    <a:pt x="54" y="199"/>
                  </a:lnTo>
                  <a:lnTo>
                    <a:pt x="54" y="198"/>
                  </a:lnTo>
                  <a:lnTo>
                    <a:pt x="53" y="198"/>
                  </a:lnTo>
                  <a:lnTo>
                    <a:pt x="53" y="197"/>
                  </a:lnTo>
                  <a:lnTo>
                    <a:pt x="51" y="196"/>
                  </a:lnTo>
                  <a:lnTo>
                    <a:pt x="50" y="196"/>
                  </a:lnTo>
                  <a:lnTo>
                    <a:pt x="49" y="196"/>
                  </a:lnTo>
                  <a:lnTo>
                    <a:pt x="49" y="195"/>
                  </a:lnTo>
                  <a:lnTo>
                    <a:pt x="48" y="195"/>
                  </a:lnTo>
                  <a:lnTo>
                    <a:pt x="48" y="193"/>
                  </a:lnTo>
                  <a:lnTo>
                    <a:pt x="48" y="195"/>
                  </a:lnTo>
                  <a:lnTo>
                    <a:pt x="48" y="193"/>
                  </a:lnTo>
                  <a:lnTo>
                    <a:pt x="47" y="193"/>
                  </a:lnTo>
                  <a:lnTo>
                    <a:pt x="46" y="193"/>
                  </a:lnTo>
                  <a:lnTo>
                    <a:pt x="46" y="192"/>
                  </a:lnTo>
                  <a:lnTo>
                    <a:pt x="46" y="191"/>
                  </a:lnTo>
                  <a:lnTo>
                    <a:pt x="44" y="191"/>
                  </a:lnTo>
                  <a:lnTo>
                    <a:pt x="44" y="190"/>
                  </a:lnTo>
                  <a:lnTo>
                    <a:pt x="46" y="191"/>
                  </a:lnTo>
                  <a:lnTo>
                    <a:pt x="46" y="190"/>
                  </a:lnTo>
                  <a:lnTo>
                    <a:pt x="46" y="191"/>
                  </a:lnTo>
                  <a:lnTo>
                    <a:pt x="47" y="191"/>
                  </a:lnTo>
                  <a:lnTo>
                    <a:pt x="48" y="191"/>
                  </a:lnTo>
                  <a:lnTo>
                    <a:pt x="49" y="192"/>
                  </a:lnTo>
                  <a:lnTo>
                    <a:pt x="49" y="191"/>
                  </a:lnTo>
                  <a:lnTo>
                    <a:pt x="48" y="191"/>
                  </a:lnTo>
                  <a:lnTo>
                    <a:pt x="49" y="191"/>
                  </a:lnTo>
                  <a:lnTo>
                    <a:pt x="49" y="190"/>
                  </a:lnTo>
                  <a:lnTo>
                    <a:pt x="48" y="190"/>
                  </a:lnTo>
                  <a:lnTo>
                    <a:pt x="47" y="190"/>
                  </a:lnTo>
                  <a:lnTo>
                    <a:pt x="47" y="189"/>
                  </a:lnTo>
                  <a:lnTo>
                    <a:pt x="48" y="189"/>
                  </a:lnTo>
                  <a:lnTo>
                    <a:pt x="48" y="190"/>
                  </a:lnTo>
                  <a:lnTo>
                    <a:pt x="48" y="189"/>
                  </a:lnTo>
                  <a:lnTo>
                    <a:pt x="47" y="189"/>
                  </a:lnTo>
                  <a:lnTo>
                    <a:pt x="48" y="188"/>
                  </a:lnTo>
                  <a:lnTo>
                    <a:pt x="47" y="188"/>
                  </a:lnTo>
                  <a:lnTo>
                    <a:pt x="48" y="188"/>
                  </a:lnTo>
                  <a:lnTo>
                    <a:pt x="49" y="188"/>
                  </a:lnTo>
                  <a:lnTo>
                    <a:pt x="49" y="189"/>
                  </a:lnTo>
                  <a:lnTo>
                    <a:pt x="50" y="190"/>
                  </a:lnTo>
                  <a:lnTo>
                    <a:pt x="50" y="189"/>
                  </a:lnTo>
                  <a:lnTo>
                    <a:pt x="51" y="189"/>
                  </a:lnTo>
                  <a:lnTo>
                    <a:pt x="51" y="188"/>
                  </a:lnTo>
                  <a:lnTo>
                    <a:pt x="50" y="188"/>
                  </a:lnTo>
                  <a:lnTo>
                    <a:pt x="51" y="186"/>
                  </a:lnTo>
                  <a:lnTo>
                    <a:pt x="50" y="186"/>
                  </a:lnTo>
                  <a:lnTo>
                    <a:pt x="51" y="186"/>
                  </a:lnTo>
                  <a:lnTo>
                    <a:pt x="53" y="186"/>
                  </a:lnTo>
                  <a:lnTo>
                    <a:pt x="53" y="188"/>
                  </a:lnTo>
                  <a:lnTo>
                    <a:pt x="54" y="186"/>
                  </a:lnTo>
                  <a:lnTo>
                    <a:pt x="54" y="188"/>
                  </a:lnTo>
                  <a:lnTo>
                    <a:pt x="54" y="186"/>
                  </a:lnTo>
                  <a:lnTo>
                    <a:pt x="53" y="186"/>
                  </a:lnTo>
                  <a:lnTo>
                    <a:pt x="53" y="185"/>
                  </a:lnTo>
                  <a:lnTo>
                    <a:pt x="53" y="186"/>
                  </a:lnTo>
                  <a:lnTo>
                    <a:pt x="54" y="185"/>
                  </a:lnTo>
                  <a:lnTo>
                    <a:pt x="54" y="184"/>
                  </a:lnTo>
                  <a:lnTo>
                    <a:pt x="54" y="183"/>
                  </a:lnTo>
                  <a:lnTo>
                    <a:pt x="55" y="183"/>
                  </a:lnTo>
                  <a:lnTo>
                    <a:pt x="56" y="182"/>
                  </a:lnTo>
                  <a:lnTo>
                    <a:pt x="57" y="182"/>
                  </a:lnTo>
                  <a:lnTo>
                    <a:pt x="58" y="182"/>
                  </a:lnTo>
                  <a:lnTo>
                    <a:pt x="58" y="183"/>
                  </a:lnTo>
                  <a:lnTo>
                    <a:pt x="60" y="183"/>
                  </a:lnTo>
                  <a:lnTo>
                    <a:pt x="60" y="182"/>
                  </a:lnTo>
                  <a:close/>
                  <a:moveTo>
                    <a:pt x="82" y="182"/>
                  </a:moveTo>
                  <a:lnTo>
                    <a:pt x="81" y="182"/>
                  </a:lnTo>
                  <a:lnTo>
                    <a:pt x="81" y="181"/>
                  </a:lnTo>
                  <a:lnTo>
                    <a:pt x="82" y="181"/>
                  </a:lnTo>
                  <a:lnTo>
                    <a:pt x="82" y="182"/>
                  </a:lnTo>
                  <a:close/>
                  <a:moveTo>
                    <a:pt x="171" y="181"/>
                  </a:moveTo>
                  <a:lnTo>
                    <a:pt x="171" y="179"/>
                  </a:lnTo>
                  <a:lnTo>
                    <a:pt x="172" y="179"/>
                  </a:lnTo>
                  <a:lnTo>
                    <a:pt x="171" y="181"/>
                  </a:lnTo>
                  <a:close/>
                  <a:moveTo>
                    <a:pt x="79" y="178"/>
                  </a:moveTo>
                  <a:lnTo>
                    <a:pt x="79" y="179"/>
                  </a:lnTo>
                  <a:lnTo>
                    <a:pt x="79" y="178"/>
                  </a:lnTo>
                  <a:lnTo>
                    <a:pt x="79" y="179"/>
                  </a:lnTo>
                  <a:lnTo>
                    <a:pt x="78" y="179"/>
                  </a:lnTo>
                  <a:lnTo>
                    <a:pt x="78" y="178"/>
                  </a:lnTo>
                  <a:lnTo>
                    <a:pt x="79" y="178"/>
                  </a:lnTo>
                  <a:close/>
                  <a:moveTo>
                    <a:pt x="85" y="178"/>
                  </a:moveTo>
                  <a:lnTo>
                    <a:pt x="86" y="178"/>
                  </a:lnTo>
                  <a:lnTo>
                    <a:pt x="85" y="178"/>
                  </a:lnTo>
                  <a:lnTo>
                    <a:pt x="85" y="179"/>
                  </a:lnTo>
                  <a:lnTo>
                    <a:pt x="85" y="178"/>
                  </a:lnTo>
                  <a:lnTo>
                    <a:pt x="85" y="177"/>
                  </a:lnTo>
                  <a:lnTo>
                    <a:pt x="85" y="178"/>
                  </a:lnTo>
                  <a:close/>
                  <a:moveTo>
                    <a:pt x="82" y="178"/>
                  </a:moveTo>
                  <a:lnTo>
                    <a:pt x="81" y="178"/>
                  </a:lnTo>
                  <a:lnTo>
                    <a:pt x="81" y="177"/>
                  </a:lnTo>
                  <a:lnTo>
                    <a:pt x="82" y="177"/>
                  </a:lnTo>
                  <a:lnTo>
                    <a:pt x="82" y="178"/>
                  </a:lnTo>
                  <a:close/>
                  <a:moveTo>
                    <a:pt x="83" y="176"/>
                  </a:moveTo>
                  <a:lnTo>
                    <a:pt x="83" y="177"/>
                  </a:lnTo>
                  <a:lnTo>
                    <a:pt x="82" y="177"/>
                  </a:lnTo>
                  <a:lnTo>
                    <a:pt x="83" y="177"/>
                  </a:lnTo>
                  <a:lnTo>
                    <a:pt x="83" y="176"/>
                  </a:lnTo>
                  <a:close/>
                  <a:moveTo>
                    <a:pt x="85" y="177"/>
                  </a:moveTo>
                  <a:lnTo>
                    <a:pt x="84" y="177"/>
                  </a:lnTo>
                  <a:lnTo>
                    <a:pt x="84" y="176"/>
                  </a:lnTo>
                  <a:lnTo>
                    <a:pt x="85" y="177"/>
                  </a:lnTo>
                  <a:close/>
                  <a:moveTo>
                    <a:pt x="75" y="177"/>
                  </a:moveTo>
                  <a:lnTo>
                    <a:pt x="75" y="176"/>
                  </a:lnTo>
                  <a:lnTo>
                    <a:pt x="75" y="177"/>
                  </a:lnTo>
                  <a:close/>
                  <a:moveTo>
                    <a:pt x="34" y="176"/>
                  </a:moveTo>
                  <a:lnTo>
                    <a:pt x="35" y="176"/>
                  </a:lnTo>
                  <a:lnTo>
                    <a:pt x="34" y="176"/>
                  </a:lnTo>
                  <a:lnTo>
                    <a:pt x="35" y="176"/>
                  </a:lnTo>
                  <a:lnTo>
                    <a:pt x="35" y="177"/>
                  </a:lnTo>
                  <a:lnTo>
                    <a:pt x="36" y="177"/>
                  </a:lnTo>
                  <a:lnTo>
                    <a:pt x="35" y="177"/>
                  </a:lnTo>
                  <a:lnTo>
                    <a:pt x="35" y="178"/>
                  </a:lnTo>
                  <a:lnTo>
                    <a:pt x="36" y="178"/>
                  </a:lnTo>
                  <a:lnTo>
                    <a:pt x="35" y="178"/>
                  </a:lnTo>
                  <a:lnTo>
                    <a:pt x="36" y="178"/>
                  </a:lnTo>
                  <a:lnTo>
                    <a:pt x="35" y="178"/>
                  </a:lnTo>
                  <a:lnTo>
                    <a:pt x="35" y="179"/>
                  </a:lnTo>
                  <a:lnTo>
                    <a:pt x="35" y="178"/>
                  </a:lnTo>
                  <a:lnTo>
                    <a:pt x="35" y="179"/>
                  </a:lnTo>
                  <a:lnTo>
                    <a:pt x="34" y="179"/>
                  </a:lnTo>
                  <a:lnTo>
                    <a:pt x="34" y="178"/>
                  </a:lnTo>
                  <a:lnTo>
                    <a:pt x="34" y="177"/>
                  </a:lnTo>
                  <a:lnTo>
                    <a:pt x="34" y="176"/>
                  </a:lnTo>
                  <a:close/>
                  <a:moveTo>
                    <a:pt x="99" y="175"/>
                  </a:moveTo>
                  <a:lnTo>
                    <a:pt x="99" y="176"/>
                  </a:lnTo>
                  <a:lnTo>
                    <a:pt x="99" y="175"/>
                  </a:lnTo>
                  <a:lnTo>
                    <a:pt x="100" y="175"/>
                  </a:lnTo>
                  <a:lnTo>
                    <a:pt x="100" y="176"/>
                  </a:lnTo>
                  <a:lnTo>
                    <a:pt x="101" y="176"/>
                  </a:lnTo>
                  <a:lnTo>
                    <a:pt x="101" y="177"/>
                  </a:lnTo>
                  <a:lnTo>
                    <a:pt x="103" y="177"/>
                  </a:lnTo>
                  <a:lnTo>
                    <a:pt x="104" y="177"/>
                  </a:lnTo>
                  <a:lnTo>
                    <a:pt x="105" y="177"/>
                  </a:lnTo>
                  <a:lnTo>
                    <a:pt x="106" y="177"/>
                  </a:lnTo>
                  <a:lnTo>
                    <a:pt x="106" y="178"/>
                  </a:lnTo>
                  <a:lnTo>
                    <a:pt x="106" y="179"/>
                  </a:lnTo>
                  <a:lnTo>
                    <a:pt x="106" y="181"/>
                  </a:lnTo>
                  <a:lnTo>
                    <a:pt x="107" y="181"/>
                  </a:lnTo>
                  <a:lnTo>
                    <a:pt x="108" y="181"/>
                  </a:lnTo>
                  <a:lnTo>
                    <a:pt x="108" y="182"/>
                  </a:lnTo>
                  <a:lnTo>
                    <a:pt x="108" y="183"/>
                  </a:lnTo>
                  <a:lnTo>
                    <a:pt x="110" y="183"/>
                  </a:lnTo>
                  <a:lnTo>
                    <a:pt x="110" y="184"/>
                  </a:lnTo>
                  <a:lnTo>
                    <a:pt x="108" y="184"/>
                  </a:lnTo>
                  <a:lnTo>
                    <a:pt x="108" y="185"/>
                  </a:lnTo>
                  <a:lnTo>
                    <a:pt x="107" y="186"/>
                  </a:lnTo>
                  <a:lnTo>
                    <a:pt x="106" y="186"/>
                  </a:lnTo>
                  <a:lnTo>
                    <a:pt x="107" y="186"/>
                  </a:lnTo>
                  <a:lnTo>
                    <a:pt x="106" y="186"/>
                  </a:lnTo>
                  <a:lnTo>
                    <a:pt x="106" y="188"/>
                  </a:lnTo>
                  <a:lnTo>
                    <a:pt x="106" y="189"/>
                  </a:lnTo>
                  <a:lnTo>
                    <a:pt x="106" y="191"/>
                  </a:lnTo>
                  <a:lnTo>
                    <a:pt x="106" y="192"/>
                  </a:lnTo>
                  <a:lnTo>
                    <a:pt x="105" y="192"/>
                  </a:lnTo>
                  <a:lnTo>
                    <a:pt x="105" y="191"/>
                  </a:lnTo>
                  <a:lnTo>
                    <a:pt x="104" y="190"/>
                  </a:lnTo>
                  <a:lnTo>
                    <a:pt x="103" y="190"/>
                  </a:lnTo>
                  <a:lnTo>
                    <a:pt x="101" y="189"/>
                  </a:lnTo>
                  <a:lnTo>
                    <a:pt x="100" y="189"/>
                  </a:lnTo>
                  <a:lnTo>
                    <a:pt x="99" y="189"/>
                  </a:lnTo>
                  <a:lnTo>
                    <a:pt x="99" y="188"/>
                  </a:lnTo>
                  <a:lnTo>
                    <a:pt x="98" y="188"/>
                  </a:lnTo>
                  <a:lnTo>
                    <a:pt x="97" y="189"/>
                  </a:lnTo>
                  <a:lnTo>
                    <a:pt x="96" y="189"/>
                  </a:lnTo>
                  <a:lnTo>
                    <a:pt x="96" y="190"/>
                  </a:lnTo>
                  <a:lnTo>
                    <a:pt x="95" y="190"/>
                  </a:lnTo>
                  <a:lnTo>
                    <a:pt x="95" y="191"/>
                  </a:lnTo>
                  <a:lnTo>
                    <a:pt x="93" y="191"/>
                  </a:lnTo>
                  <a:lnTo>
                    <a:pt x="95" y="191"/>
                  </a:lnTo>
                  <a:lnTo>
                    <a:pt x="95" y="192"/>
                  </a:lnTo>
                  <a:lnTo>
                    <a:pt x="95" y="193"/>
                  </a:lnTo>
                  <a:lnTo>
                    <a:pt x="95" y="195"/>
                  </a:lnTo>
                  <a:lnTo>
                    <a:pt x="95" y="193"/>
                  </a:lnTo>
                  <a:lnTo>
                    <a:pt x="93" y="195"/>
                  </a:lnTo>
                  <a:lnTo>
                    <a:pt x="93" y="196"/>
                  </a:lnTo>
                  <a:lnTo>
                    <a:pt x="92" y="196"/>
                  </a:lnTo>
                  <a:lnTo>
                    <a:pt x="92" y="197"/>
                  </a:lnTo>
                  <a:lnTo>
                    <a:pt x="93" y="197"/>
                  </a:lnTo>
                  <a:lnTo>
                    <a:pt x="93" y="198"/>
                  </a:lnTo>
                  <a:lnTo>
                    <a:pt x="93" y="199"/>
                  </a:lnTo>
                  <a:lnTo>
                    <a:pt x="93" y="200"/>
                  </a:lnTo>
                  <a:lnTo>
                    <a:pt x="95" y="200"/>
                  </a:lnTo>
                  <a:lnTo>
                    <a:pt x="95" y="202"/>
                  </a:lnTo>
                  <a:lnTo>
                    <a:pt x="95" y="200"/>
                  </a:lnTo>
                  <a:lnTo>
                    <a:pt x="93" y="200"/>
                  </a:lnTo>
                  <a:lnTo>
                    <a:pt x="92" y="200"/>
                  </a:lnTo>
                  <a:lnTo>
                    <a:pt x="91" y="200"/>
                  </a:lnTo>
                  <a:lnTo>
                    <a:pt x="90" y="199"/>
                  </a:lnTo>
                  <a:lnTo>
                    <a:pt x="90" y="200"/>
                  </a:lnTo>
                  <a:lnTo>
                    <a:pt x="89" y="200"/>
                  </a:lnTo>
                  <a:lnTo>
                    <a:pt x="89" y="199"/>
                  </a:lnTo>
                  <a:lnTo>
                    <a:pt x="89" y="198"/>
                  </a:lnTo>
                  <a:lnTo>
                    <a:pt x="90" y="198"/>
                  </a:lnTo>
                  <a:lnTo>
                    <a:pt x="89" y="198"/>
                  </a:lnTo>
                  <a:lnTo>
                    <a:pt x="88" y="198"/>
                  </a:lnTo>
                  <a:lnTo>
                    <a:pt x="88" y="197"/>
                  </a:lnTo>
                  <a:lnTo>
                    <a:pt x="88" y="198"/>
                  </a:lnTo>
                  <a:lnTo>
                    <a:pt x="86" y="198"/>
                  </a:lnTo>
                  <a:lnTo>
                    <a:pt x="88" y="198"/>
                  </a:lnTo>
                  <a:lnTo>
                    <a:pt x="86" y="198"/>
                  </a:lnTo>
                  <a:lnTo>
                    <a:pt x="86" y="197"/>
                  </a:lnTo>
                  <a:lnTo>
                    <a:pt x="85" y="196"/>
                  </a:lnTo>
                  <a:lnTo>
                    <a:pt x="84" y="196"/>
                  </a:lnTo>
                  <a:lnTo>
                    <a:pt x="85" y="196"/>
                  </a:lnTo>
                  <a:lnTo>
                    <a:pt x="85" y="195"/>
                  </a:lnTo>
                  <a:lnTo>
                    <a:pt x="84" y="195"/>
                  </a:lnTo>
                  <a:lnTo>
                    <a:pt x="85" y="195"/>
                  </a:lnTo>
                  <a:lnTo>
                    <a:pt x="84" y="195"/>
                  </a:lnTo>
                  <a:lnTo>
                    <a:pt x="84" y="193"/>
                  </a:lnTo>
                  <a:lnTo>
                    <a:pt x="83" y="193"/>
                  </a:lnTo>
                  <a:lnTo>
                    <a:pt x="84" y="193"/>
                  </a:lnTo>
                  <a:lnTo>
                    <a:pt x="85" y="193"/>
                  </a:lnTo>
                  <a:lnTo>
                    <a:pt x="85" y="192"/>
                  </a:lnTo>
                  <a:lnTo>
                    <a:pt x="84" y="192"/>
                  </a:lnTo>
                  <a:lnTo>
                    <a:pt x="85" y="192"/>
                  </a:lnTo>
                  <a:lnTo>
                    <a:pt x="84" y="192"/>
                  </a:lnTo>
                  <a:lnTo>
                    <a:pt x="84" y="191"/>
                  </a:lnTo>
                  <a:lnTo>
                    <a:pt x="83" y="191"/>
                  </a:lnTo>
                  <a:lnTo>
                    <a:pt x="82" y="191"/>
                  </a:lnTo>
                  <a:lnTo>
                    <a:pt x="83" y="191"/>
                  </a:lnTo>
                  <a:lnTo>
                    <a:pt x="82" y="191"/>
                  </a:lnTo>
                  <a:lnTo>
                    <a:pt x="82" y="190"/>
                  </a:lnTo>
                  <a:lnTo>
                    <a:pt x="82" y="189"/>
                  </a:lnTo>
                  <a:lnTo>
                    <a:pt x="81" y="189"/>
                  </a:lnTo>
                  <a:lnTo>
                    <a:pt x="81" y="190"/>
                  </a:lnTo>
                  <a:lnTo>
                    <a:pt x="79" y="190"/>
                  </a:lnTo>
                  <a:lnTo>
                    <a:pt x="78" y="190"/>
                  </a:lnTo>
                  <a:lnTo>
                    <a:pt x="78" y="191"/>
                  </a:lnTo>
                  <a:lnTo>
                    <a:pt x="78" y="190"/>
                  </a:lnTo>
                  <a:lnTo>
                    <a:pt x="78" y="191"/>
                  </a:lnTo>
                  <a:lnTo>
                    <a:pt x="77" y="191"/>
                  </a:lnTo>
                  <a:lnTo>
                    <a:pt x="78" y="190"/>
                  </a:lnTo>
                  <a:lnTo>
                    <a:pt x="79" y="189"/>
                  </a:lnTo>
                  <a:lnTo>
                    <a:pt x="81" y="189"/>
                  </a:lnTo>
                  <a:lnTo>
                    <a:pt x="82" y="188"/>
                  </a:lnTo>
                  <a:lnTo>
                    <a:pt x="82" y="186"/>
                  </a:lnTo>
                  <a:lnTo>
                    <a:pt x="83" y="186"/>
                  </a:lnTo>
                  <a:lnTo>
                    <a:pt x="83" y="185"/>
                  </a:lnTo>
                  <a:lnTo>
                    <a:pt x="84" y="185"/>
                  </a:lnTo>
                  <a:lnTo>
                    <a:pt x="84" y="184"/>
                  </a:lnTo>
                  <a:lnTo>
                    <a:pt x="83" y="184"/>
                  </a:lnTo>
                  <a:lnTo>
                    <a:pt x="83" y="183"/>
                  </a:lnTo>
                  <a:lnTo>
                    <a:pt x="83" y="182"/>
                  </a:lnTo>
                  <a:lnTo>
                    <a:pt x="83" y="181"/>
                  </a:lnTo>
                  <a:lnTo>
                    <a:pt x="84" y="181"/>
                  </a:lnTo>
                  <a:lnTo>
                    <a:pt x="84" y="179"/>
                  </a:lnTo>
                  <a:lnTo>
                    <a:pt x="84" y="178"/>
                  </a:lnTo>
                  <a:lnTo>
                    <a:pt x="85" y="179"/>
                  </a:lnTo>
                  <a:lnTo>
                    <a:pt x="86" y="179"/>
                  </a:lnTo>
                  <a:lnTo>
                    <a:pt x="86" y="181"/>
                  </a:lnTo>
                  <a:lnTo>
                    <a:pt x="88" y="182"/>
                  </a:lnTo>
                  <a:lnTo>
                    <a:pt x="89" y="182"/>
                  </a:lnTo>
                  <a:lnTo>
                    <a:pt x="90" y="182"/>
                  </a:lnTo>
                  <a:lnTo>
                    <a:pt x="90" y="181"/>
                  </a:lnTo>
                  <a:lnTo>
                    <a:pt x="91" y="181"/>
                  </a:lnTo>
                  <a:lnTo>
                    <a:pt x="92" y="181"/>
                  </a:lnTo>
                  <a:lnTo>
                    <a:pt x="93" y="182"/>
                  </a:lnTo>
                  <a:lnTo>
                    <a:pt x="93" y="181"/>
                  </a:lnTo>
                  <a:lnTo>
                    <a:pt x="93" y="179"/>
                  </a:lnTo>
                  <a:lnTo>
                    <a:pt x="93" y="178"/>
                  </a:lnTo>
                  <a:lnTo>
                    <a:pt x="93" y="177"/>
                  </a:lnTo>
                  <a:lnTo>
                    <a:pt x="92" y="177"/>
                  </a:lnTo>
                  <a:lnTo>
                    <a:pt x="91" y="177"/>
                  </a:lnTo>
                  <a:lnTo>
                    <a:pt x="92" y="177"/>
                  </a:lnTo>
                  <a:lnTo>
                    <a:pt x="93" y="177"/>
                  </a:lnTo>
                  <a:lnTo>
                    <a:pt x="93" y="176"/>
                  </a:lnTo>
                  <a:lnTo>
                    <a:pt x="95" y="176"/>
                  </a:lnTo>
                  <a:lnTo>
                    <a:pt x="96" y="175"/>
                  </a:lnTo>
                  <a:lnTo>
                    <a:pt x="97" y="175"/>
                  </a:lnTo>
                  <a:lnTo>
                    <a:pt x="98" y="175"/>
                  </a:lnTo>
                  <a:lnTo>
                    <a:pt x="99" y="175"/>
                  </a:lnTo>
                  <a:close/>
                  <a:moveTo>
                    <a:pt x="92" y="175"/>
                  </a:moveTo>
                  <a:lnTo>
                    <a:pt x="93" y="175"/>
                  </a:lnTo>
                  <a:lnTo>
                    <a:pt x="92" y="175"/>
                  </a:lnTo>
                  <a:close/>
                  <a:moveTo>
                    <a:pt x="167" y="175"/>
                  </a:moveTo>
                  <a:lnTo>
                    <a:pt x="167" y="176"/>
                  </a:lnTo>
                  <a:lnTo>
                    <a:pt x="165" y="175"/>
                  </a:lnTo>
                  <a:lnTo>
                    <a:pt x="165" y="174"/>
                  </a:lnTo>
                  <a:lnTo>
                    <a:pt x="167" y="175"/>
                  </a:lnTo>
                  <a:close/>
                  <a:moveTo>
                    <a:pt x="97" y="174"/>
                  </a:moveTo>
                  <a:lnTo>
                    <a:pt x="96" y="174"/>
                  </a:lnTo>
                  <a:lnTo>
                    <a:pt x="96" y="172"/>
                  </a:lnTo>
                  <a:lnTo>
                    <a:pt x="97" y="172"/>
                  </a:lnTo>
                  <a:lnTo>
                    <a:pt x="97" y="174"/>
                  </a:lnTo>
                  <a:close/>
                  <a:moveTo>
                    <a:pt x="134" y="174"/>
                  </a:moveTo>
                  <a:lnTo>
                    <a:pt x="134" y="172"/>
                  </a:lnTo>
                  <a:lnTo>
                    <a:pt x="133" y="172"/>
                  </a:lnTo>
                  <a:lnTo>
                    <a:pt x="134" y="172"/>
                  </a:lnTo>
                  <a:lnTo>
                    <a:pt x="134" y="174"/>
                  </a:lnTo>
                  <a:close/>
                  <a:moveTo>
                    <a:pt x="133" y="172"/>
                  </a:moveTo>
                  <a:lnTo>
                    <a:pt x="134" y="172"/>
                  </a:lnTo>
                  <a:lnTo>
                    <a:pt x="133" y="172"/>
                  </a:lnTo>
                  <a:close/>
                  <a:moveTo>
                    <a:pt x="100" y="172"/>
                  </a:moveTo>
                  <a:lnTo>
                    <a:pt x="100" y="174"/>
                  </a:lnTo>
                  <a:lnTo>
                    <a:pt x="99" y="174"/>
                  </a:lnTo>
                  <a:lnTo>
                    <a:pt x="98" y="174"/>
                  </a:lnTo>
                  <a:lnTo>
                    <a:pt x="98" y="172"/>
                  </a:lnTo>
                  <a:lnTo>
                    <a:pt x="99" y="172"/>
                  </a:lnTo>
                  <a:lnTo>
                    <a:pt x="100" y="172"/>
                  </a:lnTo>
                  <a:close/>
                  <a:moveTo>
                    <a:pt x="108" y="175"/>
                  </a:moveTo>
                  <a:lnTo>
                    <a:pt x="108" y="176"/>
                  </a:lnTo>
                  <a:lnTo>
                    <a:pt x="110" y="176"/>
                  </a:lnTo>
                  <a:lnTo>
                    <a:pt x="110" y="177"/>
                  </a:lnTo>
                  <a:lnTo>
                    <a:pt x="108" y="177"/>
                  </a:lnTo>
                  <a:lnTo>
                    <a:pt x="107" y="177"/>
                  </a:lnTo>
                  <a:lnTo>
                    <a:pt x="106" y="177"/>
                  </a:lnTo>
                  <a:lnTo>
                    <a:pt x="106" y="176"/>
                  </a:lnTo>
                  <a:lnTo>
                    <a:pt x="106" y="174"/>
                  </a:lnTo>
                  <a:lnTo>
                    <a:pt x="107" y="174"/>
                  </a:lnTo>
                  <a:lnTo>
                    <a:pt x="107" y="172"/>
                  </a:lnTo>
                  <a:lnTo>
                    <a:pt x="107" y="171"/>
                  </a:lnTo>
                  <a:lnTo>
                    <a:pt x="108" y="171"/>
                  </a:lnTo>
                  <a:lnTo>
                    <a:pt x="108" y="172"/>
                  </a:lnTo>
                  <a:lnTo>
                    <a:pt x="108" y="174"/>
                  </a:lnTo>
                  <a:lnTo>
                    <a:pt x="108" y="175"/>
                  </a:lnTo>
                  <a:close/>
                  <a:moveTo>
                    <a:pt x="34" y="170"/>
                  </a:moveTo>
                  <a:lnTo>
                    <a:pt x="35" y="170"/>
                  </a:lnTo>
                  <a:lnTo>
                    <a:pt x="35" y="171"/>
                  </a:lnTo>
                  <a:lnTo>
                    <a:pt x="35" y="172"/>
                  </a:lnTo>
                  <a:lnTo>
                    <a:pt x="35" y="174"/>
                  </a:lnTo>
                  <a:lnTo>
                    <a:pt x="35" y="175"/>
                  </a:lnTo>
                  <a:lnTo>
                    <a:pt x="35" y="174"/>
                  </a:lnTo>
                  <a:lnTo>
                    <a:pt x="35" y="175"/>
                  </a:lnTo>
                  <a:lnTo>
                    <a:pt x="36" y="175"/>
                  </a:lnTo>
                  <a:lnTo>
                    <a:pt x="36" y="176"/>
                  </a:lnTo>
                  <a:lnTo>
                    <a:pt x="35" y="176"/>
                  </a:lnTo>
                  <a:lnTo>
                    <a:pt x="35" y="175"/>
                  </a:lnTo>
                  <a:lnTo>
                    <a:pt x="34" y="175"/>
                  </a:lnTo>
                  <a:lnTo>
                    <a:pt x="34" y="174"/>
                  </a:lnTo>
                  <a:lnTo>
                    <a:pt x="34" y="172"/>
                  </a:lnTo>
                  <a:lnTo>
                    <a:pt x="33" y="171"/>
                  </a:lnTo>
                  <a:lnTo>
                    <a:pt x="33" y="170"/>
                  </a:lnTo>
                  <a:lnTo>
                    <a:pt x="34" y="170"/>
                  </a:lnTo>
                  <a:close/>
                  <a:moveTo>
                    <a:pt x="165" y="170"/>
                  </a:moveTo>
                  <a:lnTo>
                    <a:pt x="164" y="170"/>
                  </a:lnTo>
                  <a:lnTo>
                    <a:pt x="164" y="169"/>
                  </a:lnTo>
                  <a:lnTo>
                    <a:pt x="164" y="168"/>
                  </a:lnTo>
                  <a:lnTo>
                    <a:pt x="165" y="169"/>
                  </a:lnTo>
                  <a:lnTo>
                    <a:pt x="165" y="170"/>
                  </a:lnTo>
                  <a:close/>
                  <a:moveTo>
                    <a:pt x="131" y="168"/>
                  </a:moveTo>
                  <a:lnTo>
                    <a:pt x="129" y="167"/>
                  </a:lnTo>
                  <a:lnTo>
                    <a:pt x="131" y="167"/>
                  </a:lnTo>
                  <a:lnTo>
                    <a:pt x="131" y="168"/>
                  </a:lnTo>
                  <a:close/>
                  <a:moveTo>
                    <a:pt x="72" y="149"/>
                  </a:moveTo>
                  <a:lnTo>
                    <a:pt x="71" y="149"/>
                  </a:lnTo>
                  <a:lnTo>
                    <a:pt x="72" y="149"/>
                  </a:lnTo>
                  <a:close/>
                  <a:moveTo>
                    <a:pt x="72" y="148"/>
                  </a:moveTo>
                  <a:lnTo>
                    <a:pt x="72" y="149"/>
                  </a:lnTo>
                  <a:lnTo>
                    <a:pt x="72" y="148"/>
                  </a:lnTo>
                  <a:lnTo>
                    <a:pt x="72" y="147"/>
                  </a:lnTo>
                  <a:lnTo>
                    <a:pt x="72" y="148"/>
                  </a:lnTo>
                  <a:close/>
                  <a:moveTo>
                    <a:pt x="72" y="147"/>
                  </a:moveTo>
                  <a:lnTo>
                    <a:pt x="71" y="147"/>
                  </a:lnTo>
                  <a:lnTo>
                    <a:pt x="72" y="147"/>
                  </a:lnTo>
                  <a:close/>
                  <a:moveTo>
                    <a:pt x="71" y="147"/>
                  </a:moveTo>
                  <a:lnTo>
                    <a:pt x="72" y="147"/>
                  </a:lnTo>
                  <a:lnTo>
                    <a:pt x="71" y="147"/>
                  </a:lnTo>
                  <a:lnTo>
                    <a:pt x="71" y="148"/>
                  </a:lnTo>
                  <a:lnTo>
                    <a:pt x="70" y="148"/>
                  </a:lnTo>
                  <a:lnTo>
                    <a:pt x="71" y="147"/>
                  </a:lnTo>
                  <a:close/>
                  <a:moveTo>
                    <a:pt x="75" y="146"/>
                  </a:moveTo>
                  <a:lnTo>
                    <a:pt x="75" y="147"/>
                  </a:lnTo>
                  <a:lnTo>
                    <a:pt x="74" y="147"/>
                  </a:lnTo>
                  <a:lnTo>
                    <a:pt x="72" y="146"/>
                  </a:lnTo>
                  <a:lnTo>
                    <a:pt x="72" y="144"/>
                  </a:lnTo>
                  <a:lnTo>
                    <a:pt x="72" y="143"/>
                  </a:lnTo>
                  <a:lnTo>
                    <a:pt x="74" y="144"/>
                  </a:lnTo>
                  <a:lnTo>
                    <a:pt x="75" y="144"/>
                  </a:lnTo>
                  <a:lnTo>
                    <a:pt x="75" y="146"/>
                  </a:lnTo>
                  <a:close/>
                  <a:moveTo>
                    <a:pt x="115" y="130"/>
                  </a:moveTo>
                  <a:lnTo>
                    <a:pt x="115" y="132"/>
                  </a:lnTo>
                  <a:lnTo>
                    <a:pt x="114" y="132"/>
                  </a:lnTo>
                  <a:lnTo>
                    <a:pt x="114" y="130"/>
                  </a:lnTo>
                  <a:lnTo>
                    <a:pt x="114" y="132"/>
                  </a:lnTo>
                  <a:lnTo>
                    <a:pt x="114" y="130"/>
                  </a:lnTo>
                  <a:lnTo>
                    <a:pt x="115" y="132"/>
                  </a:lnTo>
                  <a:lnTo>
                    <a:pt x="115" y="130"/>
                  </a:lnTo>
                  <a:close/>
                  <a:moveTo>
                    <a:pt x="126" y="116"/>
                  </a:moveTo>
                  <a:lnTo>
                    <a:pt x="127" y="116"/>
                  </a:lnTo>
                  <a:lnTo>
                    <a:pt x="128" y="116"/>
                  </a:lnTo>
                  <a:lnTo>
                    <a:pt x="128" y="118"/>
                  </a:lnTo>
                  <a:lnTo>
                    <a:pt x="128" y="119"/>
                  </a:lnTo>
                  <a:lnTo>
                    <a:pt x="127" y="120"/>
                  </a:lnTo>
                  <a:lnTo>
                    <a:pt x="126" y="121"/>
                  </a:lnTo>
                  <a:lnTo>
                    <a:pt x="126" y="120"/>
                  </a:lnTo>
                  <a:lnTo>
                    <a:pt x="125" y="120"/>
                  </a:lnTo>
                  <a:lnTo>
                    <a:pt x="126" y="120"/>
                  </a:lnTo>
                  <a:lnTo>
                    <a:pt x="126" y="119"/>
                  </a:lnTo>
                  <a:lnTo>
                    <a:pt x="126" y="118"/>
                  </a:lnTo>
                  <a:lnTo>
                    <a:pt x="125" y="118"/>
                  </a:lnTo>
                  <a:lnTo>
                    <a:pt x="124" y="118"/>
                  </a:lnTo>
                  <a:lnTo>
                    <a:pt x="124" y="116"/>
                  </a:lnTo>
                  <a:lnTo>
                    <a:pt x="124" y="115"/>
                  </a:lnTo>
                  <a:lnTo>
                    <a:pt x="124" y="114"/>
                  </a:lnTo>
                  <a:lnTo>
                    <a:pt x="125" y="114"/>
                  </a:lnTo>
                  <a:lnTo>
                    <a:pt x="125" y="113"/>
                  </a:lnTo>
                  <a:lnTo>
                    <a:pt x="126" y="114"/>
                  </a:lnTo>
                  <a:lnTo>
                    <a:pt x="126" y="115"/>
                  </a:lnTo>
                  <a:lnTo>
                    <a:pt x="126" y="116"/>
                  </a:lnTo>
                  <a:close/>
                  <a:moveTo>
                    <a:pt x="107" y="62"/>
                  </a:moveTo>
                  <a:lnTo>
                    <a:pt x="107" y="63"/>
                  </a:lnTo>
                  <a:lnTo>
                    <a:pt x="107" y="62"/>
                  </a:lnTo>
                  <a:close/>
                  <a:moveTo>
                    <a:pt x="133" y="65"/>
                  </a:moveTo>
                  <a:lnTo>
                    <a:pt x="134" y="65"/>
                  </a:lnTo>
                  <a:lnTo>
                    <a:pt x="134" y="64"/>
                  </a:lnTo>
                  <a:lnTo>
                    <a:pt x="135" y="64"/>
                  </a:lnTo>
                  <a:lnTo>
                    <a:pt x="135" y="65"/>
                  </a:lnTo>
                  <a:lnTo>
                    <a:pt x="136" y="66"/>
                  </a:lnTo>
                  <a:lnTo>
                    <a:pt x="136" y="67"/>
                  </a:lnTo>
                  <a:lnTo>
                    <a:pt x="136" y="69"/>
                  </a:lnTo>
                  <a:lnTo>
                    <a:pt x="138" y="69"/>
                  </a:lnTo>
                  <a:lnTo>
                    <a:pt x="138" y="70"/>
                  </a:lnTo>
                  <a:lnTo>
                    <a:pt x="139" y="71"/>
                  </a:lnTo>
                  <a:lnTo>
                    <a:pt x="140" y="73"/>
                  </a:lnTo>
                  <a:lnTo>
                    <a:pt x="141" y="74"/>
                  </a:lnTo>
                  <a:lnTo>
                    <a:pt x="142" y="76"/>
                  </a:lnTo>
                  <a:lnTo>
                    <a:pt x="143" y="77"/>
                  </a:lnTo>
                  <a:lnTo>
                    <a:pt x="145" y="78"/>
                  </a:lnTo>
                  <a:lnTo>
                    <a:pt x="146" y="78"/>
                  </a:lnTo>
                  <a:lnTo>
                    <a:pt x="147" y="79"/>
                  </a:lnTo>
                  <a:lnTo>
                    <a:pt x="148" y="79"/>
                  </a:lnTo>
                  <a:lnTo>
                    <a:pt x="148" y="80"/>
                  </a:lnTo>
                  <a:lnTo>
                    <a:pt x="149" y="80"/>
                  </a:lnTo>
                  <a:lnTo>
                    <a:pt x="149" y="81"/>
                  </a:lnTo>
                  <a:lnTo>
                    <a:pt x="150" y="81"/>
                  </a:lnTo>
                  <a:lnTo>
                    <a:pt x="152" y="83"/>
                  </a:lnTo>
                  <a:lnTo>
                    <a:pt x="152" y="84"/>
                  </a:lnTo>
                  <a:lnTo>
                    <a:pt x="153" y="84"/>
                  </a:lnTo>
                  <a:lnTo>
                    <a:pt x="153" y="85"/>
                  </a:lnTo>
                  <a:lnTo>
                    <a:pt x="154" y="86"/>
                  </a:lnTo>
                  <a:lnTo>
                    <a:pt x="155" y="86"/>
                  </a:lnTo>
                  <a:lnTo>
                    <a:pt x="155" y="87"/>
                  </a:lnTo>
                  <a:lnTo>
                    <a:pt x="156" y="87"/>
                  </a:lnTo>
                  <a:lnTo>
                    <a:pt x="156" y="88"/>
                  </a:lnTo>
                  <a:lnTo>
                    <a:pt x="157" y="90"/>
                  </a:lnTo>
                  <a:lnTo>
                    <a:pt x="157" y="91"/>
                  </a:lnTo>
                  <a:lnTo>
                    <a:pt x="159" y="91"/>
                  </a:lnTo>
                  <a:lnTo>
                    <a:pt x="159" y="92"/>
                  </a:lnTo>
                  <a:lnTo>
                    <a:pt x="160" y="92"/>
                  </a:lnTo>
                  <a:lnTo>
                    <a:pt x="160" y="93"/>
                  </a:lnTo>
                  <a:lnTo>
                    <a:pt x="161" y="93"/>
                  </a:lnTo>
                  <a:lnTo>
                    <a:pt x="160" y="94"/>
                  </a:lnTo>
                  <a:lnTo>
                    <a:pt x="161" y="94"/>
                  </a:lnTo>
                  <a:lnTo>
                    <a:pt x="161" y="95"/>
                  </a:lnTo>
                  <a:lnTo>
                    <a:pt x="160" y="95"/>
                  </a:lnTo>
                  <a:lnTo>
                    <a:pt x="161" y="95"/>
                  </a:lnTo>
                  <a:lnTo>
                    <a:pt x="161" y="97"/>
                  </a:lnTo>
                  <a:lnTo>
                    <a:pt x="160" y="97"/>
                  </a:lnTo>
                  <a:lnTo>
                    <a:pt x="161" y="97"/>
                  </a:lnTo>
                  <a:lnTo>
                    <a:pt x="161" y="98"/>
                  </a:lnTo>
                  <a:lnTo>
                    <a:pt x="162" y="98"/>
                  </a:lnTo>
                  <a:lnTo>
                    <a:pt x="161" y="99"/>
                  </a:lnTo>
                  <a:lnTo>
                    <a:pt x="162" y="99"/>
                  </a:lnTo>
                  <a:lnTo>
                    <a:pt x="161" y="99"/>
                  </a:lnTo>
                  <a:lnTo>
                    <a:pt x="162" y="100"/>
                  </a:lnTo>
                  <a:lnTo>
                    <a:pt x="161" y="100"/>
                  </a:lnTo>
                  <a:lnTo>
                    <a:pt x="162" y="100"/>
                  </a:lnTo>
                  <a:lnTo>
                    <a:pt x="162" y="101"/>
                  </a:lnTo>
                  <a:lnTo>
                    <a:pt x="161" y="101"/>
                  </a:lnTo>
                  <a:lnTo>
                    <a:pt x="161" y="102"/>
                  </a:lnTo>
                  <a:lnTo>
                    <a:pt x="160" y="102"/>
                  </a:lnTo>
                  <a:lnTo>
                    <a:pt x="161" y="102"/>
                  </a:lnTo>
                  <a:lnTo>
                    <a:pt x="161" y="101"/>
                  </a:lnTo>
                  <a:lnTo>
                    <a:pt x="160" y="101"/>
                  </a:lnTo>
                  <a:lnTo>
                    <a:pt x="160" y="102"/>
                  </a:lnTo>
                  <a:lnTo>
                    <a:pt x="161" y="102"/>
                  </a:lnTo>
                  <a:lnTo>
                    <a:pt x="161" y="104"/>
                  </a:lnTo>
                  <a:lnTo>
                    <a:pt x="160" y="104"/>
                  </a:lnTo>
                  <a:lnTo>
                    <a:pt x="161" y="105"/>
                  </a:lnTo>
                  <a:lnTo>
                    <a:pt x="160" y="105"/>
                  </a:lnTo>
                  <a:lnTo>
                    <a:pt x="161" y="106"/>
                  </a:lnTo>
                  <a:lnTo>
                    <a:pt x="161" y="107"/>
                  </a:lnTo>
                  <a:lnTo>
                    <a:pt x="162" y="107"/>
                  </a:lnTo>
                  <a:lnTo>
                    <a:pt x="162" y="108"/>
                  </a:lnTo>
                  <a:lnTo>
                    <a:pt x="161" y="108"/>
                  </a:lnTo>
                  <a:lnTo>
                    <a:pt x="162" y="108"/>
                  </a:lnTo>
                  <a:lnTo>
                    <a:pt x="162" y="109"/>
                  </a:lnTo>
                  <a:lnTo>
                    <a:pt x="162" y="108"/>
                  </a:lnTo>
                  <a:lnTo>
                    <a:pt x="162" y="109"/>
                  </a:lnTo>
                  <a:lnTo>
                    <a:pt x="163" y="109"/>
                  </a:lnTo>
                  <a:lnTo>
                    <a:pt x="162" y="109"/>
                  </a:lnTo>
                  <a:lnTo>
                    <a:pt x="162" y="111"/>
                  </a:lnTo>
                  <a:lnTo>
                    <a:pt x="163" y="111"/>
                  </a:lnTo>
                  <a:lnTo>
                    <a:pt x="162" y="111"/>
                  </a:lnTo>
                  <a:lnTo>
                    <a:pt x="163" y="111"/>
                  </a:lnTo>
                  <a:lnTo>
                    <a:pt x="163" y="112"/>
                  </a:lnTo>
                  <a:lnTo>
                    <a:pt x="163" y="111"/>
                  </a:lnTo>
                  <a:lnTo>
                    <a:pt x="164" y="112"/>
                  </a:lnTo>
                  <a:lnTo>
                    <a:pt x="163" y="112"/>
                  </a:lnTo>
                  <a:lnTo>
                    <a:pt x="164" y="112"/>
                  </a:lnTo>
                  <a:lnTo>
                    <a:pt x="164" y="113"/>
                  </a:lnTo>
                  <a:lnTo>
                    <a:pt x="163" y="113"/>
                  </a:lnTo>
                  <a:lnTo>
                    <a:pt x="163" y="112"/>
                  </a:lnTo>
                  <a:lnTo>
                    <a:pt x="162" y="112"/>
                  </a:lnTo>
                  <a:lnTo>
                    <a:pt x="161" y="111"/>
                  </a:lnTo>
                  <a:lnTo>
                    <a:pt x="160" y="112"/>
                  </a:lnTo>
                  <a:lnTo>
                    <a:pt x="160" y="113"/>
                  </a:lnTo>
                  <a:lnTo>
                    <a:pt x="159" y="112"/>
                  </a:lnTo>
                  <a:lnTo>
                    <a:pt x="157" y="112"/>
                  </a:lnTo>
                  <a:lnTo>
                    <a:pt x="159" y="113"/>
                  </a:lnTo>
                  <a:lnTo>
                    <a:pt x="159" y="114"/>
                  </a:lnTo>
                  <a:lnTo>
                    <a:pt x="159" y="115"/>
                  </a:lnTo>
                  <a:lnTo>
                    <a:pt x="159" y="116"/>
                  </a:lnTo>
                  <a:lnTo>
                    <a:pt x="159" y="118"/>
                  </a:lnTo>
                  <a:lnTo>
                    <a:pt x="160" y="118"/>
                  </a:lnTo>
                  <a:lnTo>
                    <a:pt x="160" y="119"/>
                  </a:lnTo>
                  <a:lnTo>
                    <a:pt x="161" y="120"/>
                  </a:lnTo>
                  <a:lnTo>
                    <a:pt x="162" y="121"/>
                  </a:lnTo>
                  <a:lnTo>
                    <a:pt x="162" y="122"/>
                  </a:lnTo>
                  <a:lnTo>
                    <a:pt x="163" y="122"/>
                  </a:lnTo>
                  <a:lnTo>
                    <a:pt x="163" y="123"/>
                  </a:lnTo>
                  <a:lnTo>
                    <a:pt x="165" y="127"/>
                  </a:lnTo>
                  <a:lnTo>
                    <a:pt x="165" y="128"/>
                  </a:lnTo>
                  <a:lnTo>
                    <a:pt x="167" y="129"/>
                  </a:lnTo>
                  <a:lnTo>
                    <a:pt x="168" y="132"/>
                  </a:lnTo>
                  <a:lnTo>
                    <a:pt x="168" y="133"/>
                  </a:lnTo>
                  <a:lnTo>
                    <a:pt x="168" y="134"/>
                  </a:lnTo>
                  <a:lnTo>
                    <a:pt x="167" y="135"/>
                  </a:lnTo>
                  <a:lnTo>
                    <a:pt x="167" y="136"/>
                  </a:lnTo>
                  <a:lnTo>
                    <a:pt x="167" y="137"/>
                  </a:lnTo>
                  <a:lnTo>
                    <a:pt x="168" y="140"/>
                  </a:lnTo>
                  <a:lnTo>
                    <a:pt x="168" y="141"/>
                  </a:lnTo>
                  <a:lnTo>
                    <a:pt x="168" y="142"/>
                  </a:lnTo>
                  <a:lnTo>
                    <a:pt x="168" y="143"/>
                  </a:lnTo>
                  <a:lnTo>
                    <a:pt x="169" y="143"/>
                  </a:lnTo>
                  <a:lnTo>
                    <a:pt x="168" y="144"/>
                  </a:lnTo>
                  <a:lnTo>
                    <a:pt x="169" y="146"/>
                  </a:lnTo>
                  <a:lnTo>
                    <a:pt x="169" y="147"/>
                  </a:lnTo>
                  <a:lnTo>
                    <a:pt x="170" y="148"/>
                  </a:lnTo>
                  <a:lnTo>
                    <a:pt x="171" y="149"/>
                  </a:lnTo>
                  <a:lnTo>
                    <a:pt x="175" y="153"/>
                  </a:lnTo>
                  <a:lnTo>
                    <a:pt x="176" y="153"/>
                  </a:lnTo>
                  <a:lnTo>
                    <a:pt x="176" y="154"/>
                  </a:lnTo>
                  <a:lnTo>
                    <a:pt x="177" y="154"/>
                  </a:lnTo>
                  <a:lnTo>
                    <a:pt x="176" y="154"/>
                  </a:lnTo>
                  <a:lnTo>
                    <a:pt x="175" y="154"/>
                  </a:lnTo>
                  <a:lnTo>
                    <a:pt x="174" y="155"/>
                  </a:lnTo>
                  <a:lnTo>
                    <a:pt x="172" y="156"/>
                  </a:lnTo>
                  <a:lnTo>
                    <a:pt x="172" y="157"/>
                  </a:lnTo>
                  <a:lnTo>
                    <a:pt x="172" y="158"/>
                  </a:lnTo>
                  <a:lnTo>
                    <a:pt x="174" y="160"/>
                  </a:lnTo>
                  <a:lnTo>
                    <a:pt x="174" y="161"/>
                  </a:lnTo>
                  <a:lnTo>
                    <a:pt x="175" y="161"/>
                  </a:lnTo>
                  <a:lnTo>
                    <a:pt x="175" y="162"/>
                  </a:lnTo>
                  <a:lnTo>
                    <a:pt x="174" y="162"/>
                  </a:lnTo>
                  <a:lnTo>
                    <a:pt x="174" y="163"/>
                  </a:lnTo>
                  <a:lnTo>
                    <a:pt x="174" y="162"/>
                  </a:lnTo>
                  <a:lnTo>
                    <a:pt x="174" y="163"/>
                  </a:lnTo>
                  <a:lnTo>
                    <a:pt x="172" y="163"/>
                  </a:lnTo>
                  <a:lnTo>
                    <a:pt x="171" y="163"/>
                  </a:lnTo>
                  <a:lnTo>
                    <a:pt x="171" y="164"/>
                  </a:lnTo>
                  <a:lnTo>
                    <a:pt x="170" y="164"/>
                  </a:lnTo>
                  <a:lnTo>
                    <a:pt x="170" y="165"/>
                  </a:lnTo>
                  <a:lnTo>
                    <a:pt x="171" y="165"/>
                  </a:lnTo>
                  <a:lnTo>
                    <a:pt x="170" y="165"/>
                  </a:lnTo>
                  <a:lnTo>
                    <a:pt x="170" y="167"/>
                  </a:lnTo>
                  <a:lnTo>
                    <a:pt x="169" y="167"/>
                  </a:lnTo>
                  <a:lnTo>
                    <a:pt x="169" y="165"/>
                  </a:lnTo>
                  <a:lnTo>
                    <a:pt x="168" y="165"/>
                  </a:lnTo>
                  <a:lnTo>
                    <a:pt x="169" y="165"/>
                  </a:lnTo>
                  <a:lnTo>
                    <a:pt x="169" y="164"/>
                  </a:lnTo>
                  <a:lnTo>
                    <a:pt x="168" y="164"/>
                  </a:lnTo>
                  <a:lnTo>
                    <a:pt x="169" y="164"/>
                  </a:lnTo>
                  <a:lnTo>
                    <a:pt x="168" y="164"/>
                  </a:lnTo>
                  <a:lnTo>
                    <a:pt x="168" y="163"/>
                  </a:lnTo>
                  <a:lnTo>
                    <a:pt x="168" y="162"/>
                  </a:lnTo>
                  <a:lnTo>
                    <a:pt x="167" y="162"/>
                  </a:lnTo>
                  <a:lnTo>
                    <a:pt x="168" y="162"/>
                  </a:lnTo>
                  <a:lnTo>
                    <a:pt x="168" y="161"/>
                  </a:lnTo>
                  <a:lnTo>
                    <a:pt x="167" y="161"/>
                  </a:lnTo>
                  <a:lnTo>
                    <a:pt x="167" y="160"/>
                  </a:lnTo>
                  <a:lnTo>
                    <a:pt x="165" y="160"/>
                  </a:lnTo>
                  <a:lnTo>
                    <a:pt x="165" y="158"/>
                  </a:lnTo>
                  <a:lnTo>
                    <a:pt x="167" y="160"/>
                  </a:lnTo>
                  <a:lnTo>
                    <a:pt x="167" y="158"/>
                  </a:lnTo>
                  <a:lnTo>
                    <a:pt x="167" y="157"/>
                  </a:lnTo>
                  <a:lnTo>
                    <a:pt x="168" y="157"/>
                  </a:lnTo>
                  <a:lnTo>
                    <a:pt x="168" y="156"/>
                  </a:lnTo>
                  <a:lnTo>
                    <a:pt x="168" y="155"/>
                  </a:lnTo>
                  <a:lnTo>
                    <a:pt x="167" y="155"/>
                  </a:lnTo>
                  <a:lnTo>
                    <a:pt x="165" y="155"/>
                  </a:lnTo>
                  <a:lnTo>
                    <a:pt x="165" y="154"/>
                  </a:lnTo>
                  <a:lnTo>
                    <a:pt x="164" y="155"/>
                  </a:lnTo>
                  <a:lnTo>
                    <a:pt x="165" y="155"/>
                  </a:lnTo>
                  <a:lnTo>
                    <a:pt x="164" y="155"/>
                  </a:lnTo>
                  <a:lnTo>
                    <a:pt x="163" y="155"/>
                  </a:lnTo>
                  <a:lnTo>
                    <a:pt x="163" y="156"/>
                  </a:lnTo>
                  <a:lnTo>
                    <a:pt x="164" y="156"/>
                  </a:lnTo>
                  <a:lnTo>
                    <a:pt x="164" y="157"/>
                  </a:lnTo>
                  <a:lnTo>
                    <a:pt x="163" y="157"/>
                  </a:lnTo>
                  <a:lnTo>
                    <a:pt x="163" y="158"/>
                  </a:lnTo>
                  <a:lnTo>
                    <a:pt x="163" y="160"/>
                  </a:lnTo>
                  <a:lnTo>
                    <a:pt x="164" y="160"/>
                  </a:lnTo>
                  <a:lnTo>
                    <a:pt x="164" y="161"/>
                  </a:lnTo>
                  <a:lnTo>
                    <a:pt x="164" y="160"/>
                  </a:lnTo>
                  <a:lnTo>
                    <a:pt x="164" y="161"/>
                  </a:lnTo>
                  <a:lnTo>
                    <a:pt x="165" y="161"/>
                  </a:lnTo>
                  <a:lnTo>
                    <a:pt x="165" y="162"/>
                  </a:lnTo>
                  <a:lnTo>
                    <a:pt x="165" y="163"/>
                  </a:lnTo>
                  <a:lnTo>
                    <a:pt x="164" y="163"/>
                  </a:lnTo>
                  <a:lnTo>
                    <a:pt x="164" y="162"/>
                  </a:lnTo>
                  <a:lnTo>
                    <a:pt x="164" y="161"/>
                  </a:lnTo>
                  <a:lnTo>
                    <a:pt x="163" y="161"/>
                  </a:lnTo>
                  <a:lnTo>
                    <a:pt x="162" y="160"/>
                  </a:lnTo>
                  <a:lnTo>
                    <a:pt x="161" y="160"/>
                  </a:lnTo>
                  <a:lnTo>
                    <a:pt x="160" y="160"/>
                  </a:lnTo>
                  <a:lnTo>
                    <a:pt x="159" y="161"/>
                  </a:lnTo>
                  <a:lnTo>
                    <a:pt x="157" y="161"/>
                  </a:lnTo>
                  <a:lnTo>
                    <a:pt x="159" y="162"/>
                  </a:lnTo>
                  <a:lnTo>
                    <a:pt x="159" y="163"/>
                  </a:lnTo>
                  <a:lnTo>
                    <a:pt x="159" y="162"/>
                  </a:lnTo>
                  <a:lnTo>
                    <a:pt x="159" y="163"/>
                  </a:lnTo>
                  <a:lnTo>
                    <a:pt x="159" y="164"/>
                  </a:lnTo>
                  <a:lnTo>
                    <a:pt x="159" y="165"/>
                  </a:lnTo>
                  <a:lnTo>
                    <a:pt x="160" y="165"/>
                  </a:lnTo>
                  <a:lnTo>
                    <a:pt x="161" y="167"/>
                  </a:lnTo>
                  <a:lnTo>
                    <a:pt x="160" y="167"/>
                  </a:lnTo>
                  <a:lnTo>
                    <a:pt x="160" y="168"/>
                  </a:lnTo>
                  <a:lnTo>
                    <a:pt x="160" y="169"/>
                  </a:lnTo>
                  <a:lnTo>
                    <a:pt x="160" y="170"/>
                  </a:lnTo>
                  <a:lnTo>
                    <a:pt x="159" y="171"/>
                  </a:lnTo>
                  <a:lnTo>
                    <a:pt x="157" y="171"/>
                  </a:lnTo>
                  <a:lnTo>
                    <a:pt x="157" y="170"/>
                  </a:lnTo>
                  <a:lnTo>
                    <a:pt x="156" y="170"/>
                  </a:lnTo>
                  <a:lnTo>
                    <a:pt x="156" y="169"/>
                  </a:lnTo>
                  <a:lnTo>
                    <a:pt x="156" y="168"/>
                  </a:lnTo>
                  <a:lnTo>
                    <a:pt x="155" y="167"/>
                  </a:lnTo>
                  <a:lnTo>
                    <a:pt x="155" y="165"/>
                  </a:lnTo>
                  <a:lnTo>
                    <a:pt x="155" y="164"/>
                  </a:lnTo>
                  <a:lnTo>
                    <a:pt x="156" y="164"/>
                  </a:lnTo>
                  <a:lnTo>
                    <a:pt x="155" y="163"/>
                  </a:lnTo>
                  <a:lnTo>
                    <a:pt x="154" y="163"/>
                  </a:lnTo>
                  <a:lnTo>
                    <a:pt x="153" y="163"/>
                  </a:lnTo>
                  <a:lnTo>
                    <a:pt x="152" y="163"/>
                  </a:lnTo>
                  <a:lnTo>
                    <a:pt x="152" y="164"/>
                  </a:lnTo>
                  <a:lnTo>
                    <a:pt x="150" y="164"/>
                  </a:lnTo>
                  <a:lnTo>
                    <a:pt x="152" y="164"/>
                  </a:lnTo>
                  <a:lnTo>
                    <a:pt x="152" y="165"/>
                  </a:lnTo>
                  <a:lnTo>
                    <a:pt x="152" y="164"/>
                  </a:lnTo>
                  <a:lnTo>
                    <a:pt x="152" y="165"/>
                  </a:lnTo>
                  <a:lnTo>
                    <a:pt x="150" y="165"/>
                  </a:lnTo>
                  <a:lnTo>
                    <a:pt x="150" y="167"/>
                  </a:lnTo>
                  <a:lnTo>
                    <a:pt x="150" y="168"/>
                  </a:lnTo>
                  <a:lnTo>
                    <a:pt x="150" y="169"/>
                  </a:lnTo>
                  <a:lnTo>
                    <a:pt x="149" y="169"/>
                  </a:lnTo>
                  <a:lnTo>
                    <a:pt x="149" y="170"/>
                  </a:lnTo>
                  <a:lnTo>
                    <a:pt x="150" y="171"/>
                  </a:lnTo>
                  <a:lnTo>
                    <a:pt x="148" y="170"/>
                  </a:lnTo>
                  <a:lnTo>
                    <a:pt x="147" y="170"/>
                  </a:lnTo>
                  <a:lnTo>
                    <a:pt x="146" y="170"/>
                  </a:lnTo>
                  <a:lnTo>
                    <a:pt x="145" y="170"/>
                  </a:lnTo>
                  <a:lnTo>
                    <a:pt x="142" y="170"/>
                  </a:lnTo>
                  <a:lnTo>
                    <a:pt x="141" y="170"/>
                  </a:lnTo>
                  <a:lnTo>
                    <a:pt x="140" y="170"/>
                  </a:lnTo>
                  <a:lnTo>
                    <a:pt x="139" y="170"/>
                  </a:lnTo>
                  <a:lnTo>
                    <a:pt x="136" y="171"/>
                  </a:lnTo>
                  <a:lnTo>
                    <a:pt x="135" y="171"/>
                  </a:lnTo>
                  <a:lnTo>
                    <a:pt x="134" y="170"/>
                  </a:lnTo>
                  <a:lnTo>
                    <a:pt x="135" y="170"/>
                  </a:lnTo>
                  <a:lnTo>
                    <a:pt x="135" y="171"/>
                  </a:lnTo>
                  <a:lnTo>
                    <a:pt x="135" y="170"/>
                  </a:lnTo>
                  <a:lnTo>
                    <a:pt x="136" y="170"/>
                  </a:lnTo>
                  <a:lnTo>
                    <a:pt x="136" y="169"/>
                  </a:lnTo>
                  <a:lnTo>
                    <a:pt x="138" y="169"/>
                  </a:lnTo>
                  <a:lnTo>
                    <a:pt x="138" y="170"/>
                  </a:lnTo>
                  <a:lnTo>
                    <a:pt x="138" y="169"/>
                  </a:lnTo>
                  <a:lnTo>
                    <a:pt x="136" y="168"/>
                  </a:lnTo>
                  <a:lnTo>
                    <a:pt x="135" y="168"/>
                  </a:lnTo>
                  <a:lnTo>
                    <a:pt x="135" y="169"/>
                  </a:lnTo>
                  <a:lnTo>
                    <a:pt x="135" y="168"/>
                  </a:lnTo>
                  <a:lnTo>
                    <a:pt x="134" y="168"/>
                  </a:lnTo>
                  <a:lnTo>
                    <a:pt x="134" y="169"/>
                  </a:lnTo>
                  <a:lnTo>
                    <a:pt x="134" y="168"/>
                  </a:lnTo>
                  <a:lnTo>
                    <a:pt x="133" y="168"/>
                  </a:lnTo>
                  <a:lnTo>
                    <a:pt x="132" y="168"/>
                  </a:lnTo>
                  <a:lnTo>
                    <a:pt x="132" y="167"/>
                  </a:lnTo>
                  <a:lnTo>
                    <a:pt x="132" y="168"/>
                  </a:lnTo>
                  <a:lnTo>
                    <a:pt x="132" y="169"/>
                  </a:lnTo>
                  <a:lnTo>
                    <a:pt x="133" y="169"/>
                  </a:lnTo>
                  <a:lnTo>
                    <a:pt x="133" y="170"/>
                  </a:lnTo>
                  <a:lnTo>
                    <a:pt x="133" y="169"/>
                  </a:lnTo>
                  <a:lnTo>
                    <a:pt x="132" y="169"/>
                  </a:lnTo>
                  <a:lnTo>
                    <a:pt x="131" y="169"/>
                  </a:lnTo>
                  <a:lnTo>
                    <a:pt x="131" y="168"/>
                  </a:lnTo>
                  <a:lnTo>
                    <a:pt x="131" y="167"/>
                  </a:lnTo>
                  <a:lnTo>
                    <a:pt x="129" y="167"/>
                  </a:lnTo>
                  <a:lnTo>
                    <a:pt x="129" y="165"/>
                  </a:lnTo>
                  <a:lnTo>
                    <a:pt x="129" y="164"/>
                  </a:lnTo>
                  <a:lnTo>
                    <a:pt x="129" y="163"/>
                  </a:lnTo>
                  <a:lnTo>
                    <a:pt x="129" y="164"/>
                  </a:lnTo>
                  <a:lnTo>
                    <a:pt x="128" y="163"/>
                  </a:lnTo>
                  <a:lnTo>
                    <a:pt x="129" y="164"/>
                  </a:lnTo>
                  <a:lnTo>
                    <a:pt x="128" y="164"/>
                  </a:lnTo>
                  <a:lnTo>
                    <a:pt x="127" y="164"/>
                  </a:lnTo>
                  <a:lnTo>
                    <a:pt x="127" y="165"/>
                  </a:lnTo>
                  <a:lnTo>
                    <a:pt x="127" y="167"/>
                  </a:lnTo>
                  <a:lnTo>
                    <a:pt x="127" y="168"/>
                  </a:lnTo>
                  <a:lnTo>
                    <a:pt x="127" y="169"/>
                  </a:lnTo>
                  <a:lnTo>
                    <a:pt x="127" y="170"/>
                  </a:lnTo>
                  <a:lnTo>
                    <a:pt x="128" y="170"/>
                  </a:lnTo>
                  <a:lnTo>
                    <a:pt x="128" y="171"/>
                  </a:lnTo>
                  <a:lnTo>
                    <a:pt x="129" y="171"/>
                  </a:lnTo>
                  <a:lnTo>
                    <a:pt x="131" y="171"/>
                  </a:lnTo>
                  <a:lnTo>
                    <a:pt x="131" y="172"/>
                  </a:lnTo>
                  <a:lnTo>
                    <a:pt x="132" y="172"/>
                  </a:lnTo>
                  <a:lnTo>
                    <a:pt x="133" y="172"/>
                  </a:lnTo>
                  <a:lnTo>
                    <a:pt x="133" y="174"/>
                  </a:lnTo>
                  <a:lnTo>
                    <a:pt x="134" y="174"/>
                  </a:lnTo>
                  <a:lnTo>
                    <a:pt x="135" y="174"/>
                  </a:lnTo>
                  <a:lnTo>
                    <a:pt x="135" y="175"/>
                  </a:lnTo>
                  <a:lnTo>
                    <a:pt x="134" y="175"/>
                  </a:lnTo>
                  <a:lnTo>
                    <a:pt x="135" y="175"/>
                  </a:lnTo>
                  <a:lnTo>
                    <a:pt x="135" y="176"/>
                  </a:lnTo>
                  <a:lnTo>
                    <a:pt x="135" y="177"/>
                  </a:lnTo>
                  <a:lnTo>
                    <a:pt x="134" y="177"/>
                  </a:lnTo>
                  <a:lnTo>
                    <a:pt x="134" y="176"/>
                  </a:lnTo>
                  <a:lnTo>
                    <a:pt x="135" y="177"/>
                  </a:lnTo>
                  <a:lnTo>
                    <a:pt x="134" y="176"/>
                  </a:lnTo>
                  <a:lnTo>
                    <a:pt x="135" y="176"/>
                  </a:lnTo>
                  <a:lnTo>
                    <a:pt x="134" y="176"/>
                  </a:lnTo>
                  <a:lnTo>
                    <a:pt x="133" y="176"/>
                  </a:lnTo>
                  <a:lnTo>
                    <a:pt x="132" y="176"/>
                  </a:lnTo>
                  <a:lnTo>
                    <a:pt x="131" y="176"/>
                  </a:lnTo>
                  <a:lnTo>
                    <a:pt x="131" y="177"/>
                  </a:lnTo>
                  <a:lnTo>
                    <a:pt x="131" y="176"/>
                  </a:lnTo>
                  <a:lnTo>
                    <a:pt x="131" y="177"/>
                  </a:lnTo>
                  <a:lnTo>
                    <a:pt x="129" y="177"/>
                  </a:lnTo>
                  <a:lnTo>
                    <a:pt x="128" y="178"/>
                  </a:lnTo>
                  <a:lnTo>
                    <a:pt x="129" y="179"/>
                  </a:lnTo>
                  <a:lnTo>
                    <a:pt x="128" y="179"/>
                  </a:lnTo>
                  <a:lnTo>
                    <a:pt x="128" y="181"/>
                  </a:lnTo>
                  <a:lnTo>
                    <a:pt x="129" y="181"/>
                  </a:lnTo>
                  <a:lnTo>
                    <a:pt x="129" y="182"/>
                  </a:lnTo>
                  <a:lnTo>
                    <a:pt x="129" y="181"/>
                  </a:lnTo>
                  <a:lnTo>
                    <a:pt x="128" y="181"/>
                  </a:lnTo>
                  <a:lnTo>
                    <a:pt x="128" y="182"/>
                  </a:lnTo>
                  <a:lnTo>
                    <a:pt x="129" y="182"/>
                  </a:lnTo>
                  <a:lnTo>
                    <a:pt x="128" y="182"/>
                  </a:lnTo>
                  <a:lnTo>
                    <a:pt x="128" y="183"/>
                  </a:lnTo>
                  <a:lnTo>
                    <a:pt x="127" y="183"/>
                  </a:lnTo>
                  <a:lnTo>
                    <a:pt x="127" y="185"/>
                  </a:lnTo>
                  <a:lnTo>
                    <a:pt x="127" y="186"/>
                  </a:lnTo>
                  <a:lnTo>
                    <a:pt x="128" y="188"/>
                  </a:lnTo>
                  <a:lnTo>
                    <a:pt x="127" y="188"/>
                  </a:lnTo>
                  <a:lnTo>
                    <a:pt x="127" y="189"/>
                  </a:lnTo>
                  <a:lnTo>
                    <a:pt x="126" y="189"/>
                  </a:lnTo>
                  <a:lnTo>
                    <a:pt x="127" y="190"/>
                  </a:lnTo>
                  <a:lnTo>
                    <a:pt x="126" y="190"/>
                  </a:lnTo>
                  <a:lnTo>
                    <a:pt x="126" y="189"/>
                  </a:lnTo>
                  <a:lnTo>
                    <a:pt x="125" y="189"/>
                  </a:lnTo>
                  <a:lnTo>
                    <a:pt x="124" y="189"/>
                  </a:lnTo>
                  <a:lnTo>
                    <a:pt x="122" y="188"/>
                  </a:lnTo>
                  <a:lnTo>
                    <a:pt x="121" y="188"/>
                  </a:lnTo>
                  <a:lnTo>
                    <a:pt x="120" y="188"/>
                  </a:lnTo>
                  <a:lnTo>
                    <a:pt x="120" y="186"/>
                  </a:lnTo>
                  <a:lnTo>
                    <a:pt x="119" y="186"/>
                  </a:lnTo>
                  <a:lnTo>
                    <a:pt x="119" y="185"/>
                  </a:lnTo>
                  <a:lnTo>
                    <a:pt x="120" y="185"/>
                  </a:lnTo>
                  <a:lnTo>
                    <a:pt x="119" y="185"/>
                  </a:lnTo>
                  <a:lnTo>
                    <a:pt x="119" y="184"/>
                  </a:lnTo>
                  <a:lnTo>
                    <a:pt x="118" y="184"/>
                  </a:lnTo>
                  <a:lnTo>
                    <a:pt x="117" y="184"/>
                  </a:lnTo>
                  <a:lnTo>
                    <a:pt x="115" y="183"/>
                  </a:lnTo>
                  <a:lnTo>
                    <a:pt x="114" y="182"/>
                  </a:lnTo>
                  <a:lnTo>
                    <a:pt x="114" y="183"/>
                  </a:lnTo>
                  <a:lnTo>
                    <a:pt x="114" y="182"/>
                  </a:lnTo>
                  <a:lnTo>
                    <a:pt x="113" y="182"/>
                  </a:lnTo>
                  <a:lnTo>
                    <a:pt x="114" y="182"/>
                  </a:lnTo>
                  <a:lnTo>
                    <a:pt x="113" y="182"/>
                  </a:lnTo>
                  <a:lnTo>
                    <a:pt x="114" y="182"/>
                  </a:lnTo>
                  <a:lnTo>
                    <a:pt x="113" y="182"/>
                  </a:lnTo>
                  <a:lnTo>
                    <a:pt x="113" y="181"/>
                  </a:lnTo>
                  <a:lnTo>
                    <a:pt x="114" y="181"/>
                  </a:lnTo>
                  <a:lnTo>
                    <a:pt x="114" y="179"/>
                  </a:lnTo>
                  <a:lnTo>
                    <a:pt x="113" y="179"/>
                  </a:lnTo>
                  <a:lnTo>
                    <a:pt x="113" y="178"/>
                  </a:lnTo>
                  <a:lnTo>
                    <a:pt x="114" y="178"/>
                  </a:lnTo>
                  <a:lnTo>
                    <a:pt x="113" y="178"/>
                  </a:lnTo>
                  <a:lnTo>
                    <a:pt x="112" y="177"/>
                  </a:lnTo>
                  <a:lnTo>
                    <a:pt x="111" y="176"/>
                  </a:lnTo>
                  <a:lnTo>
                    <a:pt x="113" y="175"/>
                  </a:lnTo>
                  <a:lnTo>
                    <a:pt x="113" y="174"/>
                  </a:lnTo>
                  <a:lnTo>
                    <a:pt x="113" y="172"/>
                  </a:lnTo>
                  <a:lnTo>
                    <a:pt x="114" y="172"/>
                  </a:lnTo>
                  <a:lnTo>
                    <a:pt x="114" y="171"/>
                  </a:lnTo>
                  <a:lnTo>
                    <a:pt x="113" y="171"/>
                  </a:lnTo>
                  <a:lnTo>
                    <a:pt x="113" y="170"/>
                  </a:lnTo>
                  <a:lnTo>
                    <a:pt x="112" y="170"/>
                  </a:lnTo>
                  <a:lnTo>
                    <a:pt x="112" y="169"/>
                  </a:lnTo>
                  <a:lnTo>
                    <a:pt x="111" y="169"/>
                  </a:lnTo>
                  <a:lnTo>
                    <a:pt x="111" y="170"/>
                  </a:lnTo>
                  <a:lnTo>
                    <a:pt x="110" y="170"/>
                  </a:lnTo>
                  <a:lnTo>
                    <a:pt x="111" y="170"/>
                  </a:lnTo>
                  <a:lnTo>
                    <a:pt x="110" y="170"/>
                  </a:lnTo>
                  <a:lnTo>
                    <a:pt x="108" y="171"/>
                  </a:lnTo>
                  <a:lnTo>
                    <a:pt x="107" y="170"/>
                  </a:lnTo>
                  <a:lnTo>
                    <a:pt x="106" y="170"/>
                  </a:lnTo>
                  <a:lnTo>
                    <a:pt x="105" y="169"/>
                  </a:lnTo>
                  <a:lnTo>
                    <a:pt x="104" y="169"/>
                  </a:lnTo>
                  <a:lnTo>
                    <a:pt x="103" y="169"/>
                  </a:lnTo>
                  <a:lnTo>
                    <a:pt x="101" y="169"/>
                  </a:lnTo>
                  <a:lnTo>
                    <a:pt x="100" y="169"/>
                  </a:lnTo>
                  <a:lnTo>
                    <a:pt x="100" y="168"/>
                  </a:lnTo>
                  <a:lnTo>
                    <a:pt x="100" y="169"/>
                  </a:lnTo>
                  <a:lnTo>
                    <a:pt x="99" y="169"/>
                  </a:lnTo>
                  <a:lnTo>
                    <a:pt x="98" y="169"/>
                  </a:lnTo>
                  <a:lnTo>
                    <a:pt x="97" y="169"/>
                  </a:lnTo>
                  <a:lnTo>
                    <a:pt x="98" y="170"/>
                  </a:lnTo>
                  <a:lnTo>
                    <a:pt x="97" y="170"/>
                  </a:lnTo>
                  <a:lnTo>
                    <a:pt x="97" y="171"/>
                  </a:lnTo>
                  <a:lnTo>
                    <a:pt x="96" y="171"/>
                  </a:lnTo>
                  <a:lnTo>
                    <a:pt x="95" y="171"/>
                  </a:lnTo>
                  <a:lnTo>
                    <a:pt x="95" y="172"/>
                  </a:lnTo>
                  <a:lnTo>
                    <a:pt x="95" y="171"/>
                  </a:lnTo>
                  <a:lnTo>
                    <a:pt x="96" y="171"/>
                  </a:lnTo>
                  <a:lnTo>
                    <a:pt x="96" y="172"/>
                  </a:lnTo>
                  <a:lnTo>
                    <a:pt x="95" y="172"/>
                  </a:lnTo>
                  <a:lnTo>
                    <a:pt x="96" y="174"/>
                  </a:lnTo>
                  <a:lnTo>
                    <a:pt x="95" y="174"/>
                  </a:lnTo>
                  <a:lnTo>
                    <a:pt x="93" y="174"/>
                  </a:lnTo>
                  <a:lnTo>
                    <a:pt x="92" y="172"/>
                  </a:lnTo>
                  <a:lnTo>
                    <a:pt x="91" y="172"/>
                  </a:lnTo>
                  <a:lnTo>
                    <a:pt x="90" y="172"/>
                  </a:lnTo>
                  <a:lnTo>
                    <a:pt x="90" y="174"/>
                  </a:lnTo>
                  <a:lnTo>
                    <a:pt x="89" y="174"/>
                  </a:lnTo>
                  <a:lnTo>
                    <a:pt x="90" y="174"/>
                  </a:lnTo>
                  <a:lnTo>
                    <a:pt x="90" y="172"/>
                  </a:lnTo>
                  <a:lnTo>
                    <a:pt x="89" y="172"/>
                  </a:lnTo>
                  <a:lnTo>
                    <a:pt x="89" y="174"/>
                  </a:lnTo>
                  <a:lnTo>
                    <a:pt x="88" y="174"/>
                  </a:lnTo>
                  <a:lnTo>
                    <a:pt x="89" y="174"/>
                  </a:lnTo>
                  <a:lnTo>
                    <a:pt x="88" y="175"/>
                  </a:lnTo>
                  <a:lnTo>
                    <a:pt x="88" y="176"/>
                  </a:lnTo>
                  <a:lnTo>
                    <a:pt x="88" y="175"/>
                  </a:lnTo>
                  <a:lnTo>
                    <a:pt x="86" y="175"/>
                  </a:lnTo>
                  <a:lnTo>
                    <a:pt x="86" y="174"/>
                  </a:lnTo>
                  <a:lnTo>
                    <a:pt x="86" y="175"/>
                  </a:lnTo>
                  <a:lnTo>
                    <a:pt x="86" y="176"/>
                  </a:lnTo>
                  <a:lnTo>
                    <a:pt x="85" y="176"/>
                  </a:lnTo>
                  <a:lnTo>
                    <a:pt x="85" y="177"/>
                  </a:lnTo>
                  <a:lnTo>
                    <a:pt x="85" y="176"/>
                  </a:lnTo>
                  <a:lnTo>
                    <a:pt x="84" y="176"/>
                  </a:lnTo>
                  <a:lnTo>
                    <a:pt x="85" y="176"/>
                  </a:lnTo>
                  <a:lnTo>
                    <a:pt x="85" y="175"/>
                  </a:lnTo>
                  <a:lnTo>
                    <a:pt x="85" y="176"/>
                  </a:lnTo>
                  <a:lnTo>
                    <a:pt x="85" y="175"/>
                  </a:lnTo>
                  <a:lnTo>
                    <a:pt x="84" y="175"/>
                  </a:lnTo>
                  <a:lnTo>
                    <a:pt x="84" y="176"/>
                  </a:lnTo>
                  <a:lnTo>
                    <a:pt x="83" y="176"/>
                  </a:lnTo>
                  <a:lnTo>
                    <a:pt x="82" y="176"/>
                  </a:lnTo>
                  <a:lnTo>
                    <a:pt x="81" y="176"/>
                  </a:lnTo>
                  <a:lnTo>
                    <a:pt x="81" y="177"/>
                  </a:lnTo>
                  <a:lnTo>
                    <a:pt x="82" y="177"/>
                  </a:lnTo>
                  <a:lnTo>
                    <a:pt x="81" y="177"/>
                  </a:lnTo>
                  <a:lnTo>
                    <a:pt x="79" y="177"/>
                  </a:lnTo>
                  <a:lnTo>
                    <a:pt x="78" y="177"/>
                  </a:lnTo>
                  <a:lnTo>
                    <a:pt x="78" y="176"/>
                  </a:lnTo>
                  <a:lnTo>
                    <a:pt x="77" y="176"/>
                  </a:lnTo>
                  <a:lnTo>
                    <a:pt x="77" y="175"/>
                  </a:lnTo>
                  <a:lnTo>
                    <a:pt x="76" y="175"/>
                  </a:lnTo>
                  <a:lnTo>
                    <a:pt x="75" y="175"/>
                  </a:lnTo>
                  <a:lnTo>
                    <a:pt x="75" y="176"/>
                  </a:lnTo>
                  <a:lnTo>
                    <a:pt x="74" y="177"/>
                  </a:lnTo>
                  <a:lnTo>
                    <a:pt x="75" y="177"/>
                  </a:lnTo>
                  <a:lnTo>
                    <a:pt x="75" y="178"/>
                  </a:lnTo>
                  <a:lnTo>
                    <a:pt x="75" y="179"/>
                  </a:lnTo>
                  <a:lnTo>
                    <a:pt x="75" y="181"/>
                  </a:lnTo>
                  <a:lnTo>
                    <a:pt x="76" y="181"/>
                  </a:lnTo>
                  <a:lnTo>
                    <a:pt x="76" y="182"/>
                  </a:lnTo>
                  <a:lnTo>
                    <a:pt x="75" y="182"/>
                  </a:lnTo>
                  <a:lnTo>
                    <a:pt x="76" y="183"/>
                  </a:lnTo>
                  <a:lnTo>
                    <a:pt x="76" y="184"/>
                  </a:lnTo>
                  <a:lnTo>
                    <a:pt x="75" y="184"/>
                  </a:lnTo>
                  <a:lnTo>
                    <a:pt x="75" y="183"/>
                  </a:lnTo>
                  <a:lnTo>
                    <a:pt x="74" y="182"/>
                  </a:lnTo>
                  <a:lnTo>
                    <a:pt x="72" y="182"/>
                  </a:lnTo>
                  <a:lnTo>
                    <a:pt x="71" y="181"/>
                  </a:lnTo>
                  <a:lnTo>
                    <a:pt x="70" y="181"/>
                  </a:lnTo>
                  <a:lnTo>
                    <a:pt x="70" y="182"/>
                  </a:lnTo>
                  <a:lnTo>
                    <a:pt x="70" y="181"/>
                  </a:lnTo>
                  <a:lnTo>
                    <a:pt x="69" y="179"/>
                  </a:lnTo>
                  <a:lnTo>
                    <a:pt x="68" y="179"/>
                  </a:lnTo>
                  <a:lnTo>
                    <a:pt x="68" y="181"/>
                  </a:lnTo>
                  <a:lnTo>
                    <a:pt x="67" y="181"/>
                  </a:lnTo>
                  <a:lnTo>
                    <a:pt x="68" y="181"/>
                  </a:lnTo>
                  <a:lnTo>
                    <a:pt x="67" y="181"/>
                  </a:lnTo>
                  <a:lnTo>
                    <a:pt x="65" y="181"/>
                  </a:lnTo>
                  <a:lnTo>
                    <a:pt x="64" y="181"/>
                  </a:lnTo>
                  <a:lnTo>
                    <a:pt x="64" y="182"/>
                  </a:lnTo>
                  <a:lnTo>
                    <a:pt x="63" y="182"/>
                  </a:lnTo>
                  <a:lnTo>
                    <a:pt x="62" y="182"/>
                  </a:lnTo>
                  <a:lnTo>
                    <a:pt x="62" y="181"/>
                  </a:lnTo>
                  <a:lnTo>
                    <a:pt x="61" y="181"/>
                  </a:lnTo>
                  <a:lnTo>
                    <a:pt x="60" y="181"/>
                  </a:lnTo>
                  <a:lnTo>
                    <a:pt x="60" y="179"/>
                  </a:lnTo>
                  <a:lnTo>
                    <a:pt x="60" y="181"/>
                  </a:lnTo>
                  <a:lnTo>
                    <a:pt x="58" y="182"/>
                  </a:lnTo>
                  <a:lnTo>
                    <a:pt x="58" y="181"/>
                  </a:lnTo>
                  <a:lnTo>
                    <a:pt x="58" y="179"/>
                  </a:lnTo>
                  <a:lnTo>
                    <a:pt x="57" y="179"/>
                  </a:lnTo>
                  <a:lnTo>
                    <a:pt x="57" y="178"/>
                  </a:lnTo>
                  <a:lnTo>
                    <a:pt x="57" y="177"/>
                  </a:lnTo>
                  <a:lnTo>
                    <a:pt x="56" y="177"/>
                  </a:lnTo>
                  <a:lnTo>
                    <a:pt x="56" y="176"/>
                  </a:lnTo>
                  <a:lnTo>
                    <a:pt x="56" y="175"/>
                  </a:lnTo>
                  <a:lnTo>
                    <a:pt x="57" y="175"/>
                  </a:lnTo>
                  <a:lnTo>
                    <a:pt x="56" y="175"/>
                  </a:lnTo>
                  <a:lnTo>
                    <a:pt x="56" y="174"/>
                  </a:lnTo>
                  <a:lnTo>
                    <a:pt x="57" y="174"/>
                  </a:lnTo>
                  <a:lnTo>
                    <a:pt x="58" y="174"/>
                  </a:lnTo>
                  <a:lnTo>
                    <a:pt x="58" y="175"/>
                  </a:lnTo>
                  <a:lnTo>
                    <a:pt x="60" y="175"/>
                  </a:lnTo>
                  <a:lnTo>
                    <a:pt x="58" y="174"/>
                  </a:lnTo>
                  <a:lnTo>
                    <a:pt x="60" y="174"/>
                  </a:lnTo>
                  <a:lnTo>
                    <a:pt x="61" y="175"/>
                  </a:lnTo>
                  <a:lnTo>
                    <a:pt x="60" y="174"/>
                  </a:lnTo>
                  <a:lnTo>
                    <a:pt x="60" y="175"/>
                  </a:lnTo>
                  <a:lnTo>
                    <a:pt x="61" y="175"/>
                  </a:lnTo>
                  <a:lnTo>
                    <a:pt x="61" y="174"/>
                  </a:lnTo>
                  <a:lnTo>
                    <a:pt x="62" y="174"/>
                  </a:lnTo>
                  <a:lnTo>
                    <a:pt x="62" y="172"/>
                  </a:lnTo>
                  <a:lnTo>
                    <a:pt x="63" y="171"/>
                  </a:lnTo>
                  <a:lnTo>
                    <a:pt x="63" y="170"/>
                  </a:lnTo>
                  <a:lnTo>
                    <a:pt x="64" y="170"/>
                  </a:lnTo>
                  <a:lnTo>
                    <a:pt x="63" y="170"/>
                  </a:lnTo>
                  <a:lnTo>
                    <a:pt x="64" y="170"/>
                  </a:lnTo>
                  <a:lnTo>
                    <a:pt x="65" y="170"/>
                  </a:lnTo>
                  <a:lnTo>
                    <a:pt x="65" y="169"/>
                  </a:lnTo>
                  <a:lnTo>
                    <a:pt x="67" y="168"/>
                  </a:lnTo>
                  <a:lnTo>
                    <a:pt x="67" y="167"/>
                  </a:lnTo>
                  <a:lnTo>
                    <a:pt x="68" y="167"/>
                  </a:lnTo>
                  <a:lnTo>
                    <a:pt x="67" y="167"/>
                  </a:lnTo>
                  <a:lnTo>
                    <a:pt x="68" y="165"/>
                  </a:lnTo>
                  <a:lnTo>
                    <a:pt x="69" y="164"/>
                  </a:lnTo>
                  <a:lnTo>
                    <a:pt x="69" y="163"/>
                  </a:lnTo>
                  <a:lnTo>
                    <a:pt x="70" y="163"/>
                  </a:lnTo>
                  <a:lnTo>
                    <a:pt x="70" y="162"/>
                  </a:lnTo>
                  <a:lnTo>
                    <a:pt x="70" y="161"/>
                  </a:lnTo>
                  <a:lnTo>
                    <a:pt x="71" y="161"/>
                  </a:lnTo>
                  <a:lnTo>
                    <a:pt x="72" y="160"/>
                  </a:lnTo>
                  <a:lnTo>
                    <a:pt x="72" y="158"/>
                  </a:lnTo>
                  <a:lnTo>
                    <a:pt x="71" y="158"/>
                  </a:lnTo>
                  <a:lnTo>
                    <a:pt x="71" y="157"/>
                  </a:lnTo>
                  <a:lnTo>
                    <a:pt x="72" y="157"/>
                  </a:lnTo>
                  <a:lnTo>
                    <a:pt x="71" y="157"/>
                  </a:lnTo>
                  <a:lnTo>
                    <a:pt x="72" y="157"/>
                  </a:lnTo>
                  <a:lnTo>
                    <a:pt x="74" y="157"/>
                  </a:lnTo>
                  <a:lnTo>
                    <a:pt x="75" y="156"/>
                  </a:lnTo>
                  <a:lnTo>
                    <a:pt x="76" y="156"/>
                  </a:lnTo>
                  <a:lnTo>
                    <a:pt x="76" y="155"/>
                  </a:lnTo>
                  <a:lnTo>
                    <a:pt x="76" y="156"/>
                  </a:lnTo>
                  <a:lnTo>
                    <a:pt x="77" y="156"/>
                  </a:lnTo>
                  <a:lnTo>
                    <a:pt x="78" y="156"/>
                  </a:lnTo>
                  <a:lnTo>
                    <a:pt x="79" y="156"/>
                  </a:lnTo>
                  <a:lnTo>
                    <a:pt x="78" y="156"/>
                  </a:lnTo>
                  <a:lnTo>
                    <a:pt x="78" y="157"/>
                  </a:lnTo>
                  <a:lnTo>
                    <a:pt x="79" y="157"/>
                  </a:lnTo>
                  <a:lnTo>
                    <a:pt x="81" y="157"/>
                  </a:lnTo>
                  <a:lnTo>
                    <a:pt x="82" y="157"/>
                  </a:lnTo>
                  <a:lnTo>
                    <a:pt x="82" y="156"/>
                  </a:lnTo>
                  <a:lnTo>
                    <a:pt x="83" y="156"/>
                  </a:lnTo>
                  <a:lnTo>
                    <a:pt x="85" y="157"/>
                  </a:lnTo>
                  <a:lnTo>
                    <a:pt x="88" y="157"/>
                  </a:lnTo>
                  <a:lnTo>
                    <a:pt x="89" y="156"/>
                  </a:lnTo>
                  <a:lnTo>
                    <a:pt x="90" y="156"/>
                  </a:lnTo>
                  <a:lnTo>
                    <a:pt x="91" y="156"/>
                  </a:lnTo>
                  <a:lnTo>
                    <a:pt x="92" y="155"/>
                  </a:lnTo>
                  <a:lnTo>
                    <a:pt x="93" y="155"/>
                  </a:lnTo>
                  <a:lnTo>
                    <a:pt x="95" y="154"/>
                  </a:lnTo>
                  <a:lnTo>
                    <a:pt x="95" y="155"/>
                  </a:lnTo>
                  <a:lnTo>
                    <a:pt x="96" y="154"/>
                  </a:lnTo>
                  <a:lnTo>
                    <a:pt x="97" y="154"/>
                  </a:lnTo>
                  <a:lnTo>
                    <a:pt x="98" y="154"/>
                  </a:lnTo>
                  <a:lnTo>
                    <a:pt x="98" y="155"/>
                  </a:lnTo>
                  <a:lnTo>
                    <a:pt x="99" y="155"/>
                  </a:lnTo>
                  <a:lnTo>
                    <a:pt x="100" y="155"/>
                  </a:lnTo>
                  <a:lnTo>
                    <a:pt x="99" y="154"/>
                  </a:lnTo>
                  <a:lnTo>
                    <a:pt x="100" y="154"/>
                  </a:lnTo>
                  <a:lnTo>
                    <a:pt x="100" y="153"/>
                  </a:lnTo>
                  <a:lnTo>
                    <a:pt x="101" y="153"/>
                  </a:lnTo>
                  <a:lnTo>
                    <a:pt x="103" y="153"/>
                  </a:lnTo>
                  <a:lnTo>
                    <a:pt x="104" y="154"/>
                  </a:lnTo>
                  <a:lnTo>
                    <a:pt x="104" y="155"/>
                  </a:lnTo>
                  <a:lnTo>
                    <a:pt x="104" y="154"/>
                  </a:lnTo>
                  <a:lnTo>
                    <a:pt x="104" y="155"/>
                  </a:lnTo>
                  <a:lnTo>
                    <a:pt x="104" y="156"/>
                  </a:lnTo>
                  <a:lnTo>
                    <a:pt x="104" y="155"/>
                  </a:lnTo>
                  <a:lnTo>
                    <a:pt x="104" y="156"/>
                  </a:lnTo>
                  <a:lnTo>
                    <a:pt x="105" y="156"/>
                  </a:lnTo>
                  <a:lnTo>
                    <a:pt x="104" y="156"/>
                  </a:lnTo>
                  <a:lnTo>
                    <a:pt x="105" y="157"/>
                  </a:lnTo>
                  <a:lnTo>
                    <a:pt x="105" y="156"/>
                  </a:lnTo>
                  <a:lnTo>
                    <a:pt x="106" y="157"/>
                  </a:lnTo>
                  <a:lnTo>
                    <a:pt x="107" y="157"/>
                  </a:lnTo>
                  <a:lnTo>
                    <a:pt x="106" y="157"/>
                  </a:lnTo>
                  <a:lnTo>
                    <a:pt x="106" y="156"/>
                  </a:lnTo>
                  <a:lnTo>
                    <a:pt x="106" y="155"/>
                  </a:lnTo>
                  <a:lnTo>
                    <a:pt x="107" y="156"/>
                  </a:lnTo>
                  <a:lnTo>
                    <a:pt x="108" y="156"/>
                  </a:lnTo>
                  <a:lnTo>
                    <a:pt x="108" y="157"/>
                  </a:lnTo>
                  <a:lnTo>
                    <a:pt x="110" y="157"/>
                  </a:lnTo>
                  <a:lnTo>
                    <a:pt x="110" y="156"/>
                  </a:lnTo>
                  <a:lnTo>
                    <a:pt x="110" y="157"/>
                  </a:lnTo>
                  <a:lnTo>
                    <a:pt x="111" y="157"/>
                  </a:lnTo>
                  <a:lnTo>
                    <a:pt x="111" y="156"/>
                  </a:lnTo>
                  <a:lnTo>
                    <a:pt x="110" y="156"/>
                  </a:lnTo>
                  <a:lnTo>
                    <a:pt x="111" y="156"/>
                  </a:lnTo>
                  <a:lnTo>
                    <a:pt x="112" y="156"/>
                  </a:lnTo>
                  <a:lnTo>
                    <a:pt x="112" y="155"/>
                  </a:lnTo>
                  <a:lnTo>
                    <a:pt x="111" y="155"/>
                  </a:lnTo>
                  <a:lnTo>
                    <a:pt x="112" y="155"/>
                  </a:lnTo>
                  <a:lnTo>
                    <a:pt x="113" y="155"/>
                  </a:lnTo>
                  <a:lnTo>
                    <a:pt x="113" y="154"/>
                  </a:lnTo>
                  <a:lnTo>
                    <a:pt x="112" y="154"/>
                  </a:lnTo>
                  <a:lnTo>
                    <a:pt x="112" y="153"/>
                  </a:lnTo>
                  <a:lnTo>
                    <a:pt x="113" y="153"/>
                  </a:lnTo>
                  <a:lnTo>
                    <a:pt x="113" y="154"/>
                  </a:lnTo>
                  <a:lnTo>
                    <a:pt x="114" y="154"/>
                  </a:lnTo>
                  <a:lnTo>
                    <a:pt x="114" y="155"/>
                  </a:lnTo>
                  <a:lnTo>
                    <a:pt x="114" y="154"/>
                  </a:lnTo>
                  <a:lnTo>
                    <a:pt x="114" y="153"/>
                  </a:lnTo>
                  <a:lnTo>
                    <a:pt x="113" y="153"/>
                  </a:lnTo>
                  <a:lnTo>
                    <a:pt x="113" y="151"/>
                  </a:lnTo>
                  <a:lnTo>
                    <a:pt x="112" y="151"/>
                  </a:lnTo>
                  <a:lnTo>
                    <a:pt x="112" y="150"/>
                  </a:lnTo>
                  <a:lnTo>
                    <a:pt x="111" y="150"/>
                  </a:lnTo>
                  <a:lnTo>
                    <a:pt x="111" y="149"/>
                  </a:lnTo>
                  <a:lnTo>
                    <a:pt x="111" y="148"/>
                  </a:lnTo>
                  <a:lnTo>
                    <a:pt x="111" y="147"/>
                  </a:lnTo>
                  <a:lnTo>
                    <a:pt x="111" y="146"/>
                  </a:lnTo>
                  <a:lnTo>
                    <a:pt x="111" y="144"/>
                  </a:lnTo>
                  <a:lnTo>
                    <a:pt x="111" y="146"/>
                  </a:lnTo>
                  <a:lnTo>
                    <a:pt x="111" y="144"/>
                  </a:lnTo>
                  <a:lnTo>
                    <a:pt x="112" y="144"/>
                  </a:lnTo>
                  <a:lnTo>
                    <a:pt x="112" y="143"/>
                  </a:lnTo>
                  <a:lnTo>
                    <a:pt x="113" y="143"/>
                  </a:lnTo>
                  <a:lnTo>
                    <a:pt x="113" y="142"/>
                  </a:lnTo>
                  <a:lnTo>
                    <a:pt x="114" y="139"/>
                  </a:lnTo>
                  <a:lnTo>
                    <a:pt x="114" y="137"/>
                  </a:lnTo>
                  <a:lnTo>
                    <a:pt x="114" y="135"/>
                  </a:lnTo>
                  <a:lnTo>
                    <a:pt x="113" y="134"/>
                  </a:lnTo>
                  <a:lnTo>
                    <a:pt x="113" y="133"/>
                  </a:lnTo>
                  <a:lnTo>
                    <a:pt x="112" y="133"/>
                  </a:lnTo>
                  <a:lnTo>
                    <a:pt x="112" y="132"/>
                  </a:lnTo>
                  <a:lnTo>
                    <a:pt x="111" y="130"/>
                  </a:lnTo>
                  <a:lnTo>
                    <a:pt x="111" y="132"/>
                  </a:lnTo>
                  <a:lnTo>
                    <a:pt x="111" y="130"/>
                  </a:lnTo>
                  <a:lnTo>
                    <a:pt x="111" y="129"/>
                  </a:lnTo>
                  <a:lnTo>
                    <a:pt x="110" y="128"/>
                  </a:lnTo>
                  <a:lnTo>
                    <a:pt x="111" y="127"/>
                  </a:lnTo>
                  <a:lnTo>
                    <a:pt x="112" y="127"/>
                  </a:lnTo>
                  <a:lnTo>
                    <a:pt x="113" y="126"/>
                  </a:lnTo>
                  <a:lnTo>
                    <a:pt x="115" y="125"/>
                  </a:lnTo>
                  <a:lnTo>
                    <a:pt x="117" y="125"/>
                  </a:lnTo>
                  <a:lnTo>
                    <a:pt x="117" y="126"/>
                  </a:lnTo>
                  <a:lnTo>
                    <a:pt x="115" y="127"/>
                  </a:lnTo>
                  <a:lnTo>
                    <a:pt x="117" y="127"/>
                  </a:lnTo>
                  <a:lnTo>
                    <a:pt x="117" y="128"/>
                  </a:lnTo>
                  <a:lnTo>
                    <a:pt x="115" y="128"/>
                  </a:lnTo>
                  <a:lnTo>
                    <a:pt x="115" y="129"/>
                  </a:lnTo>
                  <a:lnTo>
                    <a:pt x="115" y="130"/>
                  </a:lnTo>
                  <a:lnTo>
                    <a:pt x="114" y="130"/>
                  </a:lnTo>
                  <a:lnTo>
                    <a:pt x="113" y="129"/>
                  </a:lnTo>
                  <a:lnTo>
                    <a:pt x="114" y="129"/>
                  </a:lnTo>
                  <a:lnTo>
                    <a:pt x="113" y="129"/>
                  </a:lnTo>
                  <a:lnTo>
                    <a:pt x="113" y="130"/>
                  </a:lnTo>
                  <a:lnTo>
                    <a:pt x="113" y="132"/>
                  </a:lnTo>
                  <a:lnTo>
                    <a:pt x="114" y="132"/>
                  </a:lnTo>
                  <a:lnTo>
                    <a:pt x="113" y="132"/>
                  </a:lnTo>
                  <a:lnTo>
                    <a:pt x="114" y="132"/>
                  </a:lnTo>
                  <a:lnTo>
                    <a:pt x="115" y="133"/>
                  </a:lnTo>
                  <a:lnTo>
                    <a:pt x="115" y="132"/>
                  </a:lnTo>
                  <a:lnTo>
                    <a:pt x="117" y="132"/>
                  </a:lnTo>
                  <a:lnTo>
                    <a:pt x="117" y="133"/>
                  </a:lnTo>
                  <a:lnTo>
                    <a:pt x="117" y="134"/>
                  </a:lnTo>
                  <a:lnTo>
                    <a:pt x="117" y="135"/>
                  </a:lnTo>
                  <a:lnTo>
                    <a:pt x="118" y="136"/>
                  </a:lnTo>
                  <a:lnTo>
                    <a:pt x="119" y="136"/>
                  </a:lnTo>
                  <a:lnTo>
                    <a:pt x="120" y="136"/>
                  </a:lnTo>
                  <a:lnTo>
                    <a:pt x="120" y="137"/>
                  </a:lnTo>
                  <a:lnTo>
                    <a:pt x="121" y="137"/>
                  </a:lnTo>
                  <a:lnTo>
                    <a:pt x="122" y="137"/>
                  </a:lnTo>
                  <a:lnTo>
                    <a:pt x="122" y="136"/>
                  </a:lnTo>
                  <a:lnTo>
                    <a:pt x="122" y="135"/>
                  </a:lnTo>
                  <a:lnTo>
                    <a:pt x="122" y="134"/>
                  </a:lnTo>
                  <a:lnTo>
                    <a:pt x="124" y="134"/>
                  </a:lnTo>
                  <a:lnTo>
                    <a:pt x="125" y="134"/>
                  </a:lnTo>
                  <a:lnTo>
                    <a:pt x="126" y="133"/>
                  </a:lnTo>
                  <a:lnTo>
                    <a:pt x="127" y="133"/>
                  </a:lnTo>
                  <a:lnTo>
                    <a:pt x="128" y="132"/>
                  </a:lnTo>
                  <a:lnTo>
                    <a:pt x="129" y="130"/>
                  </a:lnTo>
                  <a:lnTo>
                    <a:pt x="131" y="130"/>
                  </a:lnTo>
                  <a:lnTo>
                    <a:pt x="132" y="129"/>
                  </a:lnTo>
                  <a:lnTo>
                    <a:pt x="132" y="128"/>
                  </a:lnTo>
                  <a:lnTo>
                    <a:pt x="133" y="127"/>
                  </a:lnTo>
                  <a:lnTo>
                    <a:pt x="133" y="126"/>
                  </a:lnTo>
                  <a:lnTo>
                    <a:pt x="134" y="125"/>
                  </a:lnTo>
                  <a:lnTo>
                    <a:pt x="134" y="123"/>
                  </a:lnTo>
                  <a:lnTo>
                    <a:pt x="134" y="121"/>
                  </a:lnTo>
                  <a:lnTo>
                    <a:pt x="133" y="121"/>
                  </a:lnTo>
                  <a:lnTo>
                    <a:pt x="134" y="120"/>
                  </a:lnTo>
                  <a:lnTo>
                    <a:pt x="135" y="119"/>
                  </a:lnTo>
                  <a:lnTo>
                    <a:pt x="135" y="118"/>
                  </a:lnTo>
                  <a:lnTo>
                    <a:pt x="136" y="118"/>
                  </a:lnTo>
                  <a:lnTo>
                    <a:pt x="138" y="118"/>
                  </a:lnTo>
                  <a:lnTo>
                    <a:pt x="138" y="116"/>
                  </a:lnTo>
                  <a:lnTo>
                    <a:pt x="139" y="115"/>
                  </a:lnTo>
                  <a:lnTo>
                    <a:pt x="136" y="112"/>
                  </a:lnTo>
                  <a:lnTo>
                    <a:pt x="136" y="111"/>
                  </a:lnTo>
                  <a:lnTo>
                    <a:pt x="136" y="109"/>
                  </a:lnTo>
                  <a:lnTo>
                    <a:pt x="136" y="108"/>
                  </a:lnTo>
                  <a:lnTo>
                    <a:pt x="136" y="107"/>
                  </a:lnTo>
                  <a:lnTo>
                    <a:pt x="136" y="106"/>
                  </a:lnTo>
                  <a:lnTo>
                    <a:pt x="138" y="105"/>
                  </a:lnTo>
                  <a:lnTo>
                    <a:pt x="136" y="102"/>
                  </a:lnTo>
                  <a:lnTo>
                    <a:pt x="136" y="101"/>
                  </a:lnTo>
                  <a:lnTo>
                    <a:pt x="136" y="100"/>
                  </a:lnTo>
                  <a:lnTo>
                    <a:pt x="135" y="99"/>
                  </a:lnTo>
                  <a:lnTo>
                    <a:pt x="135" y="98"/>
                  </a:lnTo>
                  <a:lnTo>
                    <a:pt x="135" y="97"/>
                  </a:lnTo>
                  <a:lnTo>
                    <a:pt x="135" y="95"/>
                  </a:lnTo>
                  <a:lnTo>
                    <a:pt x="134" y="94"/>
                  </a:lnTo>
                  <a:lnTo>
                    <a:pt x="133" y="91"/>
                  </a:lnTo>
                  <a:lnTo>
                    <a:pt x="132" y="90"/>
                  </a:lnTo>
                  <a:lnTo>
                    <a:pt x="132" y="88"/>
                  </a:lnTo>
                  <a:lnTo>
                    <a:pt x="131" y="88"/>
                  </a:lnTo>
                  <a:lnTo>
                    <a:pt x="131" y="87"/>
                  </a:lnTo>
                  <a:lnTo>
                    <a:pt x="129" y="87"/>
                  </a:lnTo>
                  <a:lnTo>
                    <a:pt x="129" y="88"/>
                  </a:lnTo>
                  <a:lnTo>
                    <a:pt x="128" y="88"/>
                  </a:lnTo>
                  <a:lnTo>
                    <a:pt x="127" y="88"/>
                  </a:lnTo>
                  <a:lnTo>
                    <a:pt x="127" y="87"/>
                  </a:lnTo>
                  <a:lnTo>
                    <a:pt x="126" y="87"/>
                  </a:lnTo>
                  <a:lnTo>
                    <a:pt x="126" y="86"/>
                  </a:lnTo>
                  <a:lnTo>
                    <a:pt x="127" y="86"/>
                  </a:lnTo>
                  <a:lnTo>
                    <a:pt x="128" y="86"/>
                  </a:lnTo>
                  <a:lnTo>
                    <a:pt x="128" y="84"/>
                  </a:lnTo>
                  <a:lnTo>
                    <a:pt x="128" y="83"/>
                  </a:lnTo>
                  <a:lnTo>
                    <a:pt x="127" y="83"/>
                  </a:lnTo>
                  <a:lnTo>
                    <a:pt x="127" y="80"/>
                  </a:lnTo>
                  <a:lnTo>
                    <a:pt x="126" y="80"/>
                  </a:lnTo>
                  <a:lnTo>
                    <a:pt x="126" y="79"/>
                  </a:lnTo>
                  <a:lnTo>
                    <a:pt x="125" y="79"/>
                  </a:lnTo>
                  <a:lnTo>
                    <a:pt x="125" y="78"/>
                  </a:lnTo>
                  <a:lnTo>
                    <a:pt x="124" y="78"/>
                  </a:lnTo>
                  <a:lnTo>
                    <a:pt x="124" y="77"/>
                  </a:lnTo>
                  <a:lnTo>
                    <a:pt x="122" y="77"/>
                  </a:lnTo>
                  <a:lnTo>
                    <a:pt x="122" y="76"/>
                  </a:lnTo>
                  <a:lnTo>
                    <a:pt x="122" y="74"/>
                  </a:lnTo>
                  <a:lnTo>
                    <a:pt x="124" y="74"/>
                  </a:lnTo>
                  <a:lnTo>
                    <a:pt x="125" y="74"/>
                  </a:lnTo>
                  <a:lnTo>
                    <a:pt x="125" y="73"/>
                  </a:lnTo>
                  <a:lnTo>
                    <a:pt x="126" y="73"/>
                  </a:lnTo>
                  <a:lnTo>
                    <a:pt x="125" y="72"/>
                  </a:lnTo>
                  <a:lnTo>
                    <a:pt x="125" y="71"/>
                  </a:lnTo>
                  <a:lnTo>
                    <a:pt x="125" y="70"/>
                  </a:lnTo>
                  <a:lnTo>
                    <a:pt x="125" y="71"/>
                  </a:lnTo>
                  <a:lnTo>
                    <a:pt x="126" y="71"/>
                  </a:lnTo>
                  <a:lnTo>
                    <a:pt x="125" y="70"/>
                  </a:lnTo>
                  <a:lnTo>
                    <a:pt x="124" y="70"/>
                  </a:lnTo>
                  <a:lnTo>
                    <a:pt x="124" y="69"/>
                  </a:lnTo>
                  <a:lnTo>
                    <a:pt x="122" y="69"/>
                  </a:lnTo>
                  <a:lnTo>
                    <a:pt x="124" y="67"/>
                  </a:lnTo>
                  <a:lnTo>
                    <a:pt x="122" y="67"/>
                  </a:lnTo>
                  <a:lnTo>
                    <a:pt x="122" y="66"/>
                  </a:lnTo>
                  <a:lnTo>
                    <a:pt x="124" y="66"/>
                  </a:lnTo>
                  <a:lnTo>
                    <a:pt x="124" y="67"/>
                  </a:lnTo>
                  <a:lnTo>
                    <a:pt x="125" y="67"/>
                  </a:lnTo>
                  <a:lnTo>
                    <a:pt x="125" y="66"/>
                  </a:lnTo>
                  <a:lnTo>
                    <a:pt x="126" y="66"/>
                  </a:lnTo>
                  <a:lnTo>
                    <a:pt x="127" y="67"/>
                  </a:lnTo>
                  <a:lnTo>
                    <a:pt x="127" y="69"/>
                  </a:lnTo>
                  <a:lnTo>
                    <a:pt x="128" y="69"/>
                  </a:lnTo>
                  <a:lnTo>
                    <a:pt x="128" y="70"/>
                  </a:lnTo>
                  <a:lnTo>
                    <a:pt x="129" y="72"/>
                  </a:lnTo>
                  <a:lnTo>
                    <a:pt x="131" y="72"/>
                  </a:lnTo>
                  <a:lnTo>
                    <a:pt x="132" y="73"/>
                  </a:lnTo>
                  <a:lnTo>
                    <a:pt x="132" y="72"/>
                  </a:lnTo>
                  <a:lnTo>
                    <a:pt x="133" y="72"/>
                  </a:lnTo>
                  <a:lnTo>
                    <a:pt x="132" y="72"/>
                  </a:lnTo>
                  <a:lnTo>
                    <a:pt x="132" y="71"/>
                  </a:lnTo>
                  <a:lnTo>
                    <a:pt x="132" y="70"/>
                  </a:lnTo>
                  <a:lnTo>
                    <a:pt x="133" y="70"/>
                  </a:lnTo>
                  <a:lnTo>
                    <a:pt x="133" y="71"/>
                  </a:lnTo>
                  <a:lnTo>
                    <a:pt x="134" y="71"/>
                  </a:lnTo>
                  <a:lnTo>
                    <a:pt x="134" y="72"/>
                  </a:lnTo>
                  <a:lnTo>
                    <a:pt x="135" y="72"/>
                  </a:lnTo>
                  <a:lnTo>
                    <a:pt x="136" y="72"/>
                  </a:lnTo>
                  <a:lnTo>
                    <a:pt x="136" y="71"/>
                  </a:lnTo>
                  <a:lnTo>
                    <a:pt x="136" y="70"/>
                  </a:lnTo>
                  <a:lnTo>
                    <a:pt x="135" y="69"/>
                  </a:lnTo>
                  <a:lnTo>
                    <a:pt x="135" y="67"/>
                  </a:lnTo>
                  <a:lnTo>
                    <a:pt x="134" y="67"/>
                  </a:lnTo>
                  <a:lnTo>
                    <a:pt x="134" y="66"/>
                  </a:lnTo>
                  <a:lnTo>
                    <a:pt x="133" y="66"/>
                  </a:lnTo>
                  <a:lnTo>
                    <a:pt x="133" y="67"/>
                  </a:lnTo>
                  <a:lnTo>
                    <a:pt x="132" y="67"/>
                  </a:lnTo>
                  <a:lnTo>
                    <a:pt x="131" y="67"/>
                  </a:lnTo>
                  <a:lnTo>
                    <a:pt x="129" y="67"/>
                  </a:lnTo>
                  <a:lnTo>
                    <a:pt x="129" y="69"/>
                  </a:lnTo>
                  <a:lnTo>
                    <a:pt x="128" y="67"/>
                  </a:lnTo>
                  <a:lnTo>
                    <a:pt x="128" y="66"/>
                  </a:lnTo>
                  <a:lnTo>
                    <a:pt x="128" y="65"/>
                  </a:lnTo>
                  <a:lnTo>
                    <a:pt x="127" y="65"/>
                  </a:lnTo>
                  <a:lnTo>
                    <a:pt x="127" y="64"/>
                  </a:lnTo>
                  <a:lnTo>
                    <a:pt x="127" y="63"/>
                  </a:lnTo>
                  <a:lnTo>
                    <a:pt x="127" y="62"/>
                  </a:lnTo>
                  <a:lnTo>
                    <a:pt x="128" y="63"/>
                  </a:lnTo>
                  <a:lnTo>
                    <a:pt x="129" y="63"/>
                  </a:lnTo>
                  <a:lnTo>
                    <a:pt x="131" y="63"/>
                  </a:lnTo>
                  <a:lnTo>
                    <a:pt x="131" y="64"/>
                  </a:lnTo>
                  <a:lnTo>
                    <a:pt x="132" y="64"/>
                  </a:lnTo>
                  <a:lnTo>
                    <a:pt x="133" y="64"/>
                  </a:lnTo>
                  <a:lnTo>
                    <a:pt x="133" y="65"/>
                  </a:lnTo>
                  <a:close/>
                  <a:moveTo>
                    <a:pt x="104" y="53"/>
                  </a:moveTo>
                  <a:lnTo>
                    <a:pt x="103" y="53"/>
                  </a:lnTo>
                  <a:lnTo>
                    <a:pt x="103" y="52"/>
                  </a:lnTo>
                  <a:lnTo>
                    <a:pt x="101" y="52"/>
                  </a:lnTo>
                  <a:lnTo>
                    <a:pt x="101" y="51"/>
                  </a:lnTo>
                  <a:lnTo>
                    <a:pt x="103" y="51"/>
                  </a:lnTo>
                  <a:lnTo>
                    <a:pt x="103" y="52"/>
                  </a:lnTo>
                  <a:lnTo>
                    <a:pt x="104" y="52"/>
                  </a:lnTo>
                  <a:lnTo>
                    <a:pt x="104" y="53"/>
                  </a:lnTo>
                  <a:close/>
                  <a:moveTo>
                    <a:pt x="162" y="31"/>
                  </a:moveTo>
                  <a:lnTo>
                    <a:pt x="162" y="30"/>
                  </a:lnTo>
                  <a:lnTo>
                    <a:pt x="160" y="29"/>
                  </a:lnTo>
                  <a:lnTo>
                    <a:pt x="161" y="29"/>
                  </a:lnTo>
                  <a:lnTo>
                    <a:pt x="162" y="30"/>
                  </a:lnTo>
                  <a:lnTo>
                    <a:pt x="163" y="30"/>
                  </a:lnTo>
                  <a:lnTo>
                    <a:pt x="162" y="30"/>
                  </a:lnTo>
                  <a:lnTo>
                    <a:pt x="162" y="31"/>
                  </a:lnTo>
                  <a:close/>
                  <a:moveTo>
                    <a:pt x="139" y="21"/>
                  </a:moveTo>
                  <a:lnTo>
                    <a:pt x="138" y="21"/>
                  </a:lnTo>
                  <a:lnTo>
                    <a:pt x="136" y="21"/>
                  </a:lnTo>
                  <a:lnTo>
                    <a:pt x="138" y="21"/>
                  </a:lnTo>
                  <a:lnTo>
                    <a:pt x="139" y="21"/>
                  </a:lnTo>
                  <a:close/>
                  <a:moveTo>
                    <a:pt x="95" y="6"/>
                  </a:moveTo>
                  <a:lnTo>
                    <a:pt x="93" y="6"/>
                  </a:lnTo>
                  <a:lnTo>
                    <a:pt x="92" y="6"/>
                  </a:lnTo>
                  <a:lnTo>
                    <a:pt x="92" y="4"/>
                  </a:lnTo>
                  <a:lnTo>
                    <a:pt x="92" y="3"/>
                  </a:lnTo>
                  <a:lnTo>
                    <a:pt x="93" y="4"/>
                  </a:lnTo>
                  <a:lnTo>
                    <a:pt x="95" y="4"/>
                  </a:lnTo>
                  <a:lnTo>
                    <a:pt x="95" y="6"/>
                  </a:lnTo>
                  <a:close/>
                  <a:moveTo>
                    <a:pt x="88" y="1"/>
                  </a:moveTo>
                  <a:lnTo>
                    <a:pt x="89" y="1"/>
                  </a:lnTo>
                  <a:lnTo>
                    <a:pt x="90" y="2"/>
                  </a:lnTo>
                  <a:lnTo>
                    <a:pt x="90" y="3"/>
                  </a:lnTo>
                  <a:lnTo>
                    <a:pt x="89" y="2"/>
                  </a:lnTo>
                  <a:lnTo>
                    <a:pt x="88" y="1"/>
                  </a:lnTo>
                  <a:close/>
                  <a:moveTo>
                    <a:pt x="100" y="1"/>
                  </a:moveTo>
                  <a:lnTo>
                    <a:pt x="101" y="1"/>
                  </a:lnTo>
                  <a:lnTo>
                    <a:pt x="103" y="2"/>
                  </a:lnTo>
                  <a:lnTo>
                    <a:pt x="104" y="2"/>
                  </a:lnTo>
                  <a:lnTo>
                    <a:pt x="105" y="3"/>
                  </a:lnTo>
                  <a:lnTo>
                    <a:pt x="112" y="8"/>
                  </a:lnTo>
                  <a:lnTo>
                    <a:pt x="114" y="9"/>
                  </a:lnTo>
                  <a:lnTo>
                    <a:pt x="114" y="10"/>
                  </a:lnTo>
                  <a:lnTo>
                    <a:pt x="117" y="10"/>
                  </a:lnTo>
                  <a:lnTo>
                    <a:pt x="120" y="13"/>
                  </a:lnTo>
                  <a:lnTo>
                    <a:pt x="121" y="14"/>
                  </a:lnTo>
                  <a:lnTo>
                    <a:pt x="122" y="15"/>
                  </a:lnTo>
                  <a:lnTo>
                    <a:pt x="125" y="16"/>
                  </a:lnTo>
                  <a:lnTo>
                    <a:pt x="126" y="16"/>
                  </a:lnTo>
                  <a:lnTo>
                    <a:pt x="127" y="16"/>
                  </a:lnTo>
                  <a:lnTo>
                    <a:pt x="127" y="17"/>
                  </a:lnTo>
                  <a:lnTo>
                    <a:pt x="128" y="17"/>
                  </a:lnTo>
                  <a:lnTo>
                    <a:pt x="129" y="17"/>
                  </a:lnTo>
                  <a:lnTo>
                    <a:pt x="129" y="18"/>
                  </a:lnTo>
                  <a:lnTo>
                    <a:pt x="131" y="18"/>
                  </a:lnTo>
                  <a:lnTo>
                    <a:pt x="133" y="20"/>
                  </a:lnTo>
                  <a:lnTo>
                    <a:pt x="136" y="21"/>
                  </a:lnTo>
                  <a:lnTo>
                    <a:pt x="135" y="21"/>
                  </a:lnTo>
                  <a:lnTo>
                    <a:pt x="136" y="22"/>
                  </a:lnTo>
                  <a:lnTo>
                    <a:pt x="138" y="22"/>
                  </a:lnTo>
                  <a:lnTo>
                    <a:pt x="139" y="22"/>
                  </a:lnTo>
                  <a:lnTo>
                    <a:pt x="139" y="21"/>
                  </a:lnTo>
                  <a:lnTo>
                    <a:pt x="140" y="21"/>
                  </a:lnTo>
                  <a:lnTo>
                    <a:pt x="141" y="21"/>
                  </a:lnTo>
                  <a:lnTo>
                    <a:pt x="141" y="22"/>
                  </a:lnTo>
                  <a:lnTo>
                    <a:pt x="142" y="22"/>
                  </a:lnTo>
                  <a:lnTo>
                    <a:pt x="141" y="22"/>
                  </a:lnTo>
                  <a:lnTo>
                    <a:pt x="142" y="23"/>
                  </a:lnTo>
                  <a:lnTo>
                    <a:pt x="142" y="22"/>
                  </a:lnTo>
                  <a:lnTo>
                    <a:pt x="143" y="22"/>
                  </a:lnTo>
                  <a:lnTo>
                    <a:pt x="145" y="23"/>
                  </a:lnTo>
                  <a:lnTo>
                    <a:pt x="146" y="23"/>
                  </a:lnTo>
                  <a:lnTo>
                    <a:pt x="146" y="24"/>
                  </a:lnTo>
                  <a:lnTo>
                    <a:pt x="147" y="24"/>
                  </a:lnTo>
                  <a:lnTo>
                    <a:pt x="149" y="24"/>
                  </a:lnTo>
                  <a:lnTo>
                    <a:pt x="152" y="24"/>
                  </a:lnTo>
                  <a:lnTo>
                    <a:pt x="153" y="23"/>
                  </a:lnTo>
                  <a:lnTo>
                    <a:pt x="153" y="22"/>
                  </a:lnTo>
                  <a:lnTo>
                    <a:pt x="154" y="21"/>
                  </a:lnTo>
                  <a:lnTo>
                    <a:pt x="154" y="20"/>
                  </a:lnTo>
                  <a:lnTo>
                    <a:pt x="154" y="18"/>
                  </a:lnTo>
                  <a:lnTo>
                    <a:pt x="155" y="18"/>
                  </a:lnTo>
                  <a:lnTo>
                    <a:pt x="155" y="20"/>
                  </a:lnTo>
                  <a:lnTo>
                    <a:pt x="155" y="21"/>
                  </a:lnTo>
                  <a:lnTo>
                    <a:pt x="156" y="22"/>
                  </a:lnTo>
                  <a:lnTo>
                    <a:pt x="156" y="23"/>
                  </a:lnTo>
                  <a:lnTo>
                    <a:pt x="156" y="24"/>
                  </a:lnTo>
                  <a:lnTo>
                    <a:pt x="156" y="25"/>
                  </a:lnTo>
                  <a:lnTo>
                    <a:pt x="156" y="27"/>
                  </a:lnTo>
                  <a:lnTo>
                    <a:pt x="157" y="27"/>
                  </a:lnTo>
                  <a:lnTo>
                    <a:pt x="159" y="28"/>
                  </a:lnTo>
                  <a:lnTo>
                    <a:pt x="159" y="29"/>
                  </a:lnTo>
                  <a:lnTo>
                    <a:pt x="160" y="29"/>
                  </a:lnTo>
                  <a:lnTo>
                    <a:pt x="161" y="29"/>
                  </a:lnTo>
                  <a:lnTo>
                    <a:pt x="161" y="30"/>
                  </a:lnTo>
                  <a:lnTo>
                    <a:pt x="162" y="30"/>
                  </a:lnTo>
                  <a:lnTo>
                    <a:pt x="162" y="31"/>
                  </a:lnTo>
                  <a:lnTo>
                    <a:pt x="163" y="32"/>
                  </a:lnTo>
                  <a:lnTo>
                    <a:pt x="164" y="34"/>
                  </a:lnTo>
                  <a:lnTo>
                    <a:pt x="165" y="34"/>
                  </a:lnTo>
                  <a:lnTo>
                    <a:pt x="165" y="35"/>
                  </a:lnTo>
                  <a:lnTo>
                    <a:pt x="164" y="34"/>
                  </a:lnTo>
                  <a:lnTo>
                    <a:pt x="165" y="35"/>
                  </a:lnTo>
                  <a:lnTo>
                    <a:pt x="164" y="35"/>
                  </a:lnTo>
                  <a:lnTo>
                    <a:pt x="165" y="35"/>
                  </a:lnTo>
                  <a:lnTo>
                    <a:pt x="167" y="35"/>
                  </a:lnTo>
                  <a:lnTo>
                    <a:pt x="168" y="35"/>
                  </a:lnTo>
                  <a:lnTo>
                    <a:pt x="168" y="34"/>
                  </a:lnTo>
                  <a:lnTo>
                    <a:pt x="169" y="32"/>
                  </a:lnTo>
                  <a:lnTo>
                    <a:pt x="170" y="32"/>
                  </a:lnTo>
                  <a:lnTo>
                    <a:pt x="170" y="34"/>
                  </a:lnTo>
                  <a:lnTo>
                    <a:pt x="169" y="34"/>
                  </a:lnTo>
                  <a:lnTo>
                    <a:pt x="169" y="35"/>
                  </a:lnTo>
                  <a:lnTo>
                    <a:pt x="169" y="36"/>
                  </a:lnTo>
                  <a:lnTo>
                    <a:pt x="168" y="36"/>
                  </a:lnTo>
                  <a:lnTo>
                    <a:pt x="167" y="36"/>
                  </a:lnTo>
                  <a:lnTo>
                    <a:pt x="165" y="36"/>
                  </a:lnTo>
                  <a:lnTo>
                    <a:pt x="165" y="37"/>
                  </a:lnTo>
                  <a:lnTo>
                    <a:pt x="164" y="37"/>
                  </a:lnTo>
                  <a:lnTo>
                    <a:pt x="165" y="37"/>
                  </a:lnTo>
                  <a:lnTo>
                    <a:pt x="165" y="38"/>
                  </a:lnTo>
                  <a:lnTo>
                    <a:pt x="164" y="38"/>
                  </a:lnTo>
                  <a:lnTo>
                    <a:pt x="163" y="38"/>
                  </a:lnTo>
                  <a:lnTo>
                    <a:pt x="164" y="38"/>
                  </a:lnTo>
                  <a:lnTo>
                    <a:pt x="164" y="39"/>
                  </a:lnTo>
                  <a:lnTo>
                    <a:pt x="163" y="39"/>
                  </a:lnTo>
                  <a:lnTo>
                    <a:pt x="162" y="39"/>
                  </a:lnTo>
                  <a:lnTo>
                    <a:pt x="162" y="38"/>
                  </a:lnTo>
                  <a:lnTo>
                    <a:pt x="161" y="38"/>
                  </a:lnTo>
                  <a:lnTo>
                    <a:pt x="161" y="39"/>
                  </a:lnTo>
                  <a:lnTo>
                    <a:pt x="162" y="39"/>
                  </a:lnTo>
                  <a:lnTo>
                    <a:pt x="162" y="41"/>
                  </a:lnTo>
                  <a:lnTo>
                    <a:pt x="160" y="39"/>
                  </a:lnTo>
                  <a:lnTo>
                    <a:pt x="159" y="39"/>
                  </a:lnTo>
                  <a:lnTo>
                    <a:pt x="157" y="39"/>
                  </a:lnTo>
                  <a:lnTo>
                    <a:pt x="156" y="39"/>
                  </a:lnTo>
                  <a:lnTo>
                    <a:pt x="156" y="38"/>
                  </a:lnTo>
                  <a:lnTo>
                    <a:pt x="155" y="39"/>
                  </a:lnTo>
                  <a:lnTo>
                    <a:pt x="154" y="39"/>
                  </a:lnTo>
                  <a:lnTo>
                    <a:pt x="153" y="41"/>
                  </a:lnTo>
                  <a:lnTo>
                    <a:pt x="152" y="42"/>
                  </a:lnTo>
                  <a:lnTo>
                    <a:pt x="152" y="43"/>
                  </a:lnTo>
                  <a:lnTo>
                    <a:pt x="150" y="44"/>
                  </a:lnTo>
                  <a:lnTo>
                    <a:pt x="150" y="45"/>
                  </a:lnTo>
                  <a:lnTo>
                    <a:pt x="150" y="48"/>
                  </a:lnTo>
                  <a:lnTo>
                    <a:pt x="150" y="50"/>
                  </a:lnTo>
                  <a:lnTo>
                    <a:pt x="150" y="51"/>
                  </a:lnTo>
                  <a:lnTo>
                    <a:pt x="152" y="52"/>
                  </a:lnTo>
                  <a:lnTo>
                    <a:pt x="152" y="53"/>
                  </a:lnTo>
                  <a:lnTo>
                    <a:pt x="153" y="55"/>
                  </a:lnTo>
                  <a:lnTo>
                    <a:pt x="153" y="56"/>
                  </a:lnTo>
                  <a:lnTo>
                    <a:pt x="152" y="56"/>
                  </a:lnTo>
                  <a:lnTo>
                    <a:pt x="152" y="55"/>
                  </a:lnTo>
                  <a:lnTo>
                    <a:pt x="150" y="55"/>
                  </a:lnTo>
                  <a:lnTo>
                    <a:pt x="147" y="53"/>
                  </a:lnTo>
                  <a:lnTo>
                    <a:pt x="145" y="52"/>
                  </a:lnTo>
                  <a:lnTo>
                    <a:pt x="141" y="51"/>
                  </a:lnTo>
                  <a:lnTo>
                    <a:pt x="140" y="50"/>
                  </a:lnTo>
                  <a:lnTo>
                    <a:pt x="136" y="49"/>
                  </a:lnTo>
                  <a:lnTo>
                    <a:pt x="135" y="48"/>
                  </a:lnTo>
                  <a:lnTo>
                    <a:pt x="134" y="48"/>
                  </a:lnTo>
                  <a:lnTo>
                    <a:pt x="132" y="48"/>
                  </a:lnTo>
                  <a:lnTo>
                    <a:pt x="131" y="46"/>
                  </a:lnTo>
                  <a:lnTo>
                    <a:pt x="129" y="45"/>
                  </a:lnTo>
                  <a:lnTo>
                    <a:pt x="128" y="45"/>
                  </a:lnTo>
                  <a:lnTo>
                    <a:pt x="127" y="45"/>
                  </a:lnTo>
                  <a:lnTo>
                    <a:pt x="126" y="45"/>
                  </a:lnTo>
                  <a:lnTo>
                    <a:pt x="125" y="45"/>
                  </a:lnTo>
                  <a:lnTo>
                    <a:pt x="124" y="45"/>
                  </a:lnTo>
                  <a:lnTo>
                    <a:pt x="122" y="48"/>
                  </a:lnTo>
                  <a:lnTo>
                    <a:pt x="121" y="48"/>
                  </a:lnTo>
                  <a:lnTo>
                    <a:pt x="121" y="49"/>
                  </a:lnTo>
                  <a:lnTo>
                    <a:pt x="120" y="50"/>
                  </a:lnTo>
                  <a:lnTo>
                    <a:pt x="119" y="50"/>
                  </a:lnTo>
                  <a:lnTo>
                    <a:pt x="119" y="49"/>
                  </a:lnTo>
                  <a:lnTo>
                    <a:pt x="120" y="50"/>
                  </a:lnTo>
                  <a:lnTo>
                    <a:pt x="120" y="49"/>
                  </a:lnTo>
                  <a:lnTo>
                    <a:pt x="119" y="49"/>
                  </a:lnTo>
                  <a:lnTo>
                    <a:pt x="118" y="48"/>
                  </a:lnTo>
                  <a:lnTo>
                    <a:pt x="114" y="45"/>
                  </a:lnTo>
                  <a:lnTo>
                    <a:pt x="113" y="45"/>
                  </a:lnTo>
                  <a:lnTo>
                    <a:pt x="112" y="45"/>
                  </a:lnTo>
                  <a:lnTo>
                    <a:pt x="111" y="45"/>
                  </a:lnTo>
                  <a:lnTo>
                    <a:pt x="111" y="46"/>
                  </a:lnTo>
                  <a:lnTo>
                    <a:pt x="111" y="48"/>
                  </a:lnTo>
                  <a:lnTo>
                    <a:pt x="111" y="49"/>
                  </a:lnTo>
                  <a:lnTo>
                    <a:pt x="111" y="50"/>
                  </a:lnTo>
                  <a:lnTo>
                    <a:pt x="112" y="50"/>
                  </a:lnTo>
                  <a:lnTo>
                    <a:pt x="113" y="51"/>
                  </a:lnTo>
                  <a:lnTo>
                    <a:pt x="114" y="51"/>
                  </a:lnTo>
                  <a:lnTo>
                    <a:pt x="115" y="52"/>
                  </a:lnTo>
                  <a:lnTo>
                    <a:pt x="117" y="52"/>
                  </a:lnTo>
                  <a:lnTo>
                    <a:pt x="117" y="53"/>
                  </a:lnTo>
                  <a:lnTo>
                    <a:pt x="118" y="52"/>
                  </a:lnTo>
                  <a:lnTo>
                    <a:pt x="119" y="52"/>
                  </a:lnTo>
                  <a:lnTo>
                    <a:pt x="120" y="53"/>
                  </a:lnTo>
                  <a:lnTo>
                    <a:pt x="121" y="55"/>
                  </a:lnTo>
                  <a:lnTo>
                    <a:pt x="122" y="55"/>
                  </a:lnTo>
                  <a:lnTo>
                    <a:pt x="124" y="56"/>
                  </a:lnTo>
                  <a:lnTo>
                    <a:pt x="125" y="56"/>
                  </a:lnTo>
                  <a:lnTo>
                    <a:pt x="126" y="56"/>
                  </a:lnTo>
                  <a:lnTo>
                    <a:pt x="126" y="57"/>
                  </a:lnTo>
                  <a:lnTo>
                    <a:pt x="127" y="57"/>
                  </a:lnTo>
                  <a:lnTo>
                    <a:pt x="128" y="58"/>
                  </a:lnTo>
                  <a:lnTo>
                    <a:pt x="127" y="58"/>
                  </a:lnTo>
                  <a:lnTo>
                    <a:pt x="127" y="59"/>
                  </a:lnTo>
                  <a:lnTo>
                    <a:pt x="126" y="59"/>
                  </a:lnTo>
                  <a:lnTo>
                    <a:pt x="125" y="58"/>
                  </a:lnTo>
                  <a:lnTo>
                    <a:pt x="124" y="58"/>
                  </a:lnTo>
                  <a:lnTo>
                    <a:pt x="122" y="58"/>
                  </a:lnTo>
                  <a:lnTo>
                    <a:pt x="122" y="57"/>
                  </a:lnTo>
                  <a:lnTo>
                    <a:pt x="121" y="57"/>
                  </a:lnTo>
                  <a:lnTo>
                    <a:pt x="121" y="58"/>
                  </a:lnTo>
                  <a:lnTo>
                    <a:pt x="121" y="59"/>
                  </a:lnTo>
                  <a:lnTo>
                    <a:pt x="120" y="59"/>
                  </a:lnTo>
                  <a:lnTo>
                    <a:pt x="120" y="60"/>
                  </a:lnTo>
                  <a:lnTo>
                    <a:pt x="120" y="62"/>
                  </a:lnTo>
                  <a:lnTo>
                    <a:pt x="121" y="62"/>
                  </a:lnTo>
                  <a:lnTo>
                    <a:pt x="120" y="62"/>
                  </a:lnTo>
                  <a:lnTo>
                    <a:pt x="119" y="63"/>
                  </a:lnTo>
                  <a:lnTo>
                    <a:pt x="119" y="64"/>
                  </a:lnTo>
                  <a:lnTo>
                    <a:pt x="118" y="64"/>
                  </a:lnTo>
                  <a:lnTo>
                    <a:pt x="117" y="64"/>
                  </a:lnTo>
                  <a:lnTo>
                    <a:pt x="117" y="63"/>
                  </a:lnTo>
                  <a:lnTo>
                    <a:pt x="115" y="63"/>
                  </a:lnTo>
                  <a:lnTo>
                    <a:pt x="114" y="62"/>
                  </a:lnTo>
                  <a:lnTo>
                    <a:pt x="114" y="60"/>
                  </a:lnTo>
                  <a:lnTo>
                    <a:pt x="114" y="59"/>
                  </a:lnTo>
                  <a:lnTo>
                    <a:pt x="114" y="58"/>
                  </a:lnTo>
                  <a:lnTo>
                    <a:pt x="114" y="57"/>
                  </a:lnTo>
                  <a:lnTo>
                    <a:pt x="113" y="57"/>
                  </a:lnTo>
                  <a:lnTo>
                    <a:pt x="114" y="57"/>
                  </a:lnTo>
                  <a:lnTo>
                    <a:pt x="113" y="56"/>
                  </a:lnTo>
                  <a:lnTo>
                    <a:pt x="113" y="55"/>
                  </a:lnTo>
                  <a:lnTo>
                    <a:pt x="112" y="55"/>
                  </a:lnTo>
                  <a:lnTo>
                    <a:pt x="111" y="53"/>
                  </a:lnTo>
                  <a:lnTo>
                    <a:pt x="110" y="53"/>
                  </a:lnTo>
                  <a:lnTo>
                    <a:pt x="108" y="52"/>
                  </a:lnTo>
                  <a:lnTo>
                    <a:pt x="107" y="51"/>
                  </a:lnTo>
                  <a:lnTo>
                    <a:pt x="106" y="51"/>
                  </a:lnTo>
                  <a:lnTo>
                    <a:pt x="105" y="50"/>
                  </a:lnTo>
                  <a:lnTo>
                    <a:pt x="105" y="49"/>
                  </a:lnTo>
                  <a:lnTo>
                    <a:pt x="105" y="48"/>
                  </a:lnTo>
                  <a:lnTo>
                    <a:pt x="104" y="48"/>
                  </a:lnTo>
                  <a:lnTo>
                    <a:pt x="104" y="46"/>
                  </a:lnTo>
                  <a:lnTo>
                    <a:pt x="103" y="45"/>
                  </a:lnTo>
                  <a:lnTo>
                    <a:pt x="103" y="44"/>
                  </a:lnTo>
                  <a:lnTo>
                    <a:pt x="104" y="44"/>
                  </a:lnTo>
                  <a:lnTo>
                    <a:pt x="105" y="44"/>
                  </a:lnTo>
                  <a:lnTo>
                    <a:pt x="105" y="43"/>
                  </a:lnTo>
                  <a:lnTo>
                    <a:pt x="105" y="42"/>
                  </a:lnTo>
                  <a:lnTo>
                    <a:pt x="106" y="42"/>
                  </a:lnTo>
                  <a:lnTo>
                    <a:pt x="106" y="43"/>
                  </a:lnTo>
                  <a:lnTo>
                    <a:pt x="107" y="43"/>
                  </a:lnTo>
                  <a:lnTo>
                    <a:pt x="107" y="42"/>
                  </a:lnTo>
                  <a:lnTo>
                    <a:pt x="106" y="42"/>
                  </a:lnTo>
                  <a:lnTo>
                    <a:pt x="107" y="42"/>
                  </a:lnTo>
                  <a:lnTo>
                    <a:pt x="106" y="41"/>
                  </a:lnTo>
                  <a:lnTo>
                    <a:pt x="107" y="41"/>
                  </a:lnTo>
                  <a:lnTo>
                    <a:pt x="107" y="39"/>
                  </a:lnTo>
                  <a:lnTo>
                    <a:pt x="107" y="38"/>
                  </a:lnTo>
                  <a:lnTo>
                    <a:pt x="106" y="38"/>
                  </a:lnTo>
                  <a:lnTo>
                    <a:pt x="106" y="37"/>
                  </a:lnTo>
                  <a:lnTo>
                    <a:pt x="105" y="37"/>
                  </a:lnTo>
                  <a:lnTo>
                    <a:pt x="104" y="36"/>
                  </a:lnTo>
                  <a:lnTo>
                    <a:pt x="103" y="36"/>
                  </a:lnTo>
                  <a:lnTo>
                    <a:pt x="103" y="35"/>
                  </a:lnTo>
                  <a:lnTo>
                    <a:pt x="103" y="34"/>
                  </a:lnTo>
                  <a:lnTo>
                    <a:pt x="104" y="34"/>
                  </a:lnTo>
                  <a:lnTo>
                    <a:pt x="106" y="35"/>
                  </a:lnTo>
                  <a:lnTo>
                    <a:pt x="107" y="35"/>
                  </a:lnTo>
                  <a:lnTo>
                    <a:pt x="108" y="36"/>
                  </a:lnTo>
                  <a:lnTo>
                    <a:pt x="110" y="36"/>
                  </a:lnTo>
                  <a:lnTo>
                    <a:pt x="111" y="36"/>
                  </a:lnTo>
                  <a:lnTo>
                    <a:pt x="111" y="35"/>
                  </a:lnTo>
                  <a:lnTo>
                    <a:pt x="112" y="36"/>
                  </a:lnTo>
                  <a:lnTo>
                    <a:pt x="113" y="36"/>
                  </a:lnTo>
                  <a:lnTo>
                    <a:pt x="113" y="37"/>
                  </a:lnTo>
                  <a:lnTo>
                    <a:pt x="114" y="37"/>
                  </a:lnTo>
                  <a:lnTo>
                    <a:pt x="114" y="36"/>
                  </a:lnTo>
                  <a:lnTo>
                    <a:pt x="115" y="36"/>
                  </a:lnTo>
                  <a:lnTo>
                    <a:pt x="115" y="35"/>
                  </a:lnTo>
                  <a:lnTo>
                    <a:pt x="115" y="34"/>
                  </a:lnTo>
                  <a:lnTo>
                    <a:pt x="115" y="32"/>
                  </a:lnTo>
                  <a:lnTo>
                    <a:pt x="114" y="32"/>
                  </a:lnTo>
                  <a:lnTo>
                    <a:pt x="113" y="31"/>
                  </a:lnTo>
                  <a:lnTo>
                    <a:pt x="112" y="30"/>
                  </a:lnTo>
                  <a:lnTo>
                    <a:pt x="112" y="29"/>
                  </a:lnTo>
                  <a:lnTo>
                    <a:pt x="111" y="28"/>
                  </a:lnTo>
                  <a:lnTo>
                    <a:pt x="111" y="27"/>
                  </a:lnTo>
                  <a:lnTo>
                    <a:pt x="110" y="27"/>
                  </a:lnTo>
                  <a:lnTo>
                    <a:pt x="111" y="27"/>
                  </a:lnTo>
                  <a:lnTo>
                    <a:pt x="111" y="25"/>
                  </a:lnTo>
                  <a:lnTo>
                    <a:pt x="112" y="25"/>
                  </a:lnTo>
                  <a:lnTo>
                    <a:pt x="112" y="24"/>
                  </a:lnTo>
                  <a:lnTo>
                    <a:pt x="112" y="23"/>
                  </a:lnTo>
                  <a:lnTo>
                    <a:pt x="111" y="23"/>
                  </a:lnTo>
                  <a:lnTo>
                    <a:pt x="111" y="22"/>
                  </a:lnTo>
                  <a:lnTo>
                    <a:pt x="108" y="18"/>
                  </a:lnTo>
                  <a:lnTo>
                    <a:pt x="108" y="16"/>
                  </a:lnTo>
                  <a:lnTo>
                    <a:pt x="107" y="14"/>
                  </a:lnTo>
                  <a:lnTo>
                    <a:pt x="106" y="14"/>
                  </a:lnTo>
                  <a:lnTo>
                    <a:pt x="105" y="11"/>
                  </a:lnTo>
                  <a:lnTo>
                    <a:pt x="103" y="9"/>
                  </a:lnTo>
                  <a:lnTo>
                    <a:pt x="101" y="8"/>
                  </a:lnTo>
                  <a:lnTo>
                    <a:pt x="98" y="6"/>
                  </a:lnTo>
                  <a:lnTo>
                    <a:pt x="98" y="4"/>
                  </a:lnTo>
                  <a:lnTo>
                    <a:pt x="97" y="3"/>
                  </a:lnTo>
                  <a:lnTo>
                    <a:pt x="97" y="2"/>
                  </a:lnTo>
                  <a:lnTo>
                    <a:pt x="96" y="1"/>
                  </a:lnTo>
                  <a:lnTo>
                    <a:pt x="97" y="1"/>
                  </a:lnTo>
                  <a:lnTo>
                    <a:pt x="98" y="1"/>
                  </a:lnTo>
                  <a:lnTo>
                    <a:pt x="99" y="1"/>
                  </a:lnTo>
                  <a:lnTo>
                    <a:pt x="98" y="1"/>
                  </a:lnTo>
                  <a:lnTo>
                    <a:pt x="98" y="0"/>
                  </a:lnTo>
                  <a:lnTo>
                    <a:pt x="99" y="0"/>
                  </a:lnTo>
                  <a:lnTo>
                    <a:pt x="100" y="1"/>
                  </a:lnTo>
                  <a:close/>
                </a:path>
              </a:pathLst>
            </a:custGeom>
            <a:solidFill>
              <a:srgbClr val="295E7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03" name="Freeform 917">
              <a:extLst>
                <a:ext uri="{FF2B5EF4-FFF2-40B4-BE49-F238E27FC236}">
                  <a16:creationId xmlns="" xmlns:a16="http://schemas.microsoft.com/office/drawing/2014/main" id="{E73A259A-301E-4EEC-9B8A-E99CDE39333A}"/>
                </a:ext>
              </a:extLst>
            </p:cNvPr>
            <p:cNvSpPr>
              <a:spLocks/>
            </p:cNvSpPr>
            <p:nvPr/>
          </p:nvSpPr>
          <p:spPr bwMode="auto">
            <a:xfrm>
              <a:off x="7064103" y="2135453"/>
              <a:ext cx="19147" cy="16594"/>
            </a:xfrm>
            <a:custGeom>
              <a:avLst/>
              <a:gdLst>
                <a:gd name="T0" fmla="*/ 9 w 15"/>
                <a:gd name="T1" fmla="*/ 13 h 13"/>
                <a:gd name="T2" fmla="*/ 8 w 15"/>
                <a:gd name="T3" fmla="*/ 13 h 13"/>
                <a:gd name="T4" fmla="*/ 7 w 15"/>
                <a:gd name="T5" fmla="*/ 13 h 13"/>
                <a:gd name="T6" fmla="*/ 5 w 15"/>
                <a:gd name="T7" fmla="*/ 11 h 13"/>
                <a:gd name="T8" fmla="*/ 4 w 15"/>
                <a:gd name="T9" fmla="*/ 11 h 13"/>
                <a:gd name="T10" fmla="*/ 2 w 15"/>
                <a:gd name="T11" fmla="*/ 10 h 13"/>
                <a:gd name="T12" fmla="*/ 1 w 15"/>
                <a:gd name="T13" fmla="*/ 9 h 13"/>
                <a:gd name="T14" fmla="*/ 1 w 15"/>
                <a:gd name="T15" fmla="*/ 8 h 13"/>
                <a:gd name="T16" fmla="*/ 0 w 15"/>
                <a:gd name="T17" fmla="*/ 7 h 13"/>
                <a:gd name="T18" fmla="*/ 0 w 15"/>
                <a:gd name="T19" fmla="*/ 6 h 13"/>
                <a:gd name="T20" fmla="*/ 0 w 15"/>
                <a:gd name="T21" fmla="*/ 4 h 13"/>
                <a:gd name="T22" fmla="*/ 0 w 15"/>
                <a:gd name="T23" fmla="*/ 3 h 13"/>
                <a:gd name="T24" fmla="*/ 1 w 15"/>
                <a:gd name="T25" fmla="*/ 2 h 13"/>
                <a:gd name="T26" fmla="*/ 2 w 15"/>
                <a:gd name="T27" fmla="*/ 1 h 13"/>
                <a:gd name="T28" fmla="*/ 4 w 15"/>
                <a:gd name="T29" fmla="*/ 1 h 13"/>
                <a:gd name="T30" fmla="*/ 5 w 15"/>
                <a:gd name="T31" fmla="*/ 0 h 13"/>
                <a:gd name="T32" fmla="*/ 6 w 15"/>
                <a:gd name="T33" fmla="*/ 0 h 13"/>
                <a:gd name="T34" fmla="*/ 7 w 15"/>
                <a:gd name="T35" fmla="*/ 0 h 13"/>
                <a:gd name="T36" fmla="*/ 8 w 15"/>
                <a:gd name="T37" fmla="*/ 1 h 13"/>
                <a:gd name="T38" fmla="*/ 11 w 15"/>
                <a:gd name="T39" fmla="*/ 1 h 13"/>
                <a:gd name="T40" fmla="*/ 12 w 15"/>
                <a:gd name="T41" fmla="*/ 2 h 13"/>
                <a:gd name="T42" fmla="*/ 13 w 15"/>
                <a:gd name="T43" fmla="*/ 3 h 13"/>
                <a:gd name="T44" fmla="*/ 14 w 15"/>
                <a:gd name="T45" fmla="*/ 4 h 13"/>
                <a:gd name="T46" fmla="*/ 14 w 15"/>
                <a:gd name="T47" fmla="*/ 6 h 13"/>
                <a:gd name="T48" fmla="*/ 15 w 15"/>
                <a:gd name="T49" fmla="*/ 7 h 13"/>
                <a:gd name="T50" fmla="*/ 15 w 15"/>
                <a:gd name="T51" fmla="*/ 8 h 13"/>
                <a:gd name="T52" fmla="*/ 15 w 15"/>
                <a:gd name="T53" fmla="*/ 9 h 13"/>
                <a:gd name="T54" fmla="*/ 15 w 15"/>
                <a:gd name="T55" fmla="*/ 10 h 13"/>
                <a:gd name="T56" fmla="*/ 14 w 15"/>
                <a:gd name="T57" fmla="*/ 11 h 13"/>
                <a:gd name="T58" fmla="*/ 13 w 15"/>
                <a:gd name="T59" fmla="*/ 11 h 13"/>
                <a:gd name="T60" fmla="*/ 13 w 15"/>
                <a:gd name="T61" fmla="*/ 13 h 13"/>
                <a:gd name="T62" fmla="*/ 12 w 15"/>
                <a:gd name="T6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1" y="13"/>
                  </a:moveTo>
                  <a:lnTo>
                    <a:pt x="9" y="13"/>
                  </a:lnTo>
                  <a:lnTo>
                    <a:pt x="9" y="13"/>
                  </a:lnTo>
                  <a:lnTo>
                    <a:pt x="8" y="13"/>
                  </a:lnTo>
                  <a:lnTo>
                    <a:pt x="7" y="13"/>
                  </a:lnTo>
                  <a:lnTo>
                    <a:pt x="7" y="13"/>
                  </a:lnTo>
                  <a:lnTo>
                    <a:pt x="6" y="13"/>
                  </a:lnTo>
                  <a:lnTo>
                    <a:pt x="5" y="11"/>
                  </a:lnTo>
                  <a:lnTo>
                    <a:pt x="5" y="11"/>
                  </a:lnTo>
                  <a:lnTo>
                    <a:pt x="4" y="11"/>
                  </a:lnTo>
                  <a:lnTo>
                    <a:pt x="4" y="10"/>
                  </a:lnTo>
                  <a:lnTo>
                    <a:pt x="2" y="10"/>
                  </a:lnTo>
                  <a:lnTo>
                    <a:pt x="2" y="9"/>
                  </a:lnTo>
                  <a:lnTo>
                    <a:pt x="1" y="9"/>
                  </a:lnTo>
                  <a:lnTo>
                    <a:pt x="1" y="8"/>
                  </a:lnTo>
                  <a:lnTo>
                    <a:pt x="1" y="8"/>
                  </a:lnTo>
                  <a:lnTo>
                    <a:pt x="1" y="7"/>
                  </a:lnTo>
                  <a:lnTo>
                    <a:pt x="0" y="7"/>
                  </a:lnTo>
                  <a:lnTo>
                    <a:pt x="0" y="6"/>
                  </a:lnTo>
                  <a:lnTo>
                    <a:pt x="0" y="6"/>
                  </a:lnTo>
                  <a:lnTo>
                    <a:pt x="0" y="4"/>
                  </a:lnTo>
                  <a:lnTo>
                    <a:pt x="0" y="4"/>
                  </a:lnTo>
                  <a:lnTo>
                    <a:pt x="0" y="3"/>
                  </a:lnTo>
                  <a:lnTo>
                    <a:pt x="0" y="3"/>
                  </a:lnTo>
                  <a:lnTo>
                    <a:pt x="1" y="2"/>
                  </a:lnTo>
                  <a:lnTo>
                    <a:pt x="1" y="2"/>
                  </a:lnTo>
                  <a:lnTo>
                    <a:pt x="1" y="2"/>
                  </a:lnTo>
                  <a:lnTo>
                    <a:pt x="2" y="1"/>
                  </a:lnTo>
                  <a:lnTo>
                    <a:pt x="2" y="1"/>
                  </a:lnTo>
                  <a:lnTo>
                    <a:pt x="4" y="1"/>
                  </a:lnTo>
                  <a:lnTo>
                    <a:pt x="4" y="1"/>
                  </a:lnTo>
                  <a:lnTo>
                    <a:pt x="5" y="0"/>
                  </a:lnTo>
                  <a:lnTo>
                    <a:pt x="5" y="0"/>
                  </a:lnTo>
                  <a:lnTo>
                    <a:pt x="6" y="0"/>
                  </a:lnTo>
                  <a:lnTo>
                    <a:pt x="6" y="0"/>
                  </a:lnTo>
                  <a:lnTo>
                    <a:pt x="7" y="0"/>
                  </a:lnTo>
                  <a:lnTo>
                    <a:pt x="8" y="1"/>
                  </a:lnTo>
                  <a:lnTo>
                    <a:pt x="8" y="1"/>
                  </a:lnTo>
                  <a:lnTo>
                    <a:pt x="9" y="1"/>
                  </a:lnTo>
                  <a:lnTo>
                    <a:pt x="11" y="1"/>
                  </a:lnTo>
                  <a:lnTo>
                    <a:pt x="11" y="2"/>
                  </a:lnTo>
                  <a:lnTo>
                    <a:pt x="12" y="2"/>
                  </a:lnTo>
                  <a:lnTo>
                    <a:pt x="12" y="2"/>
                  </a:lnTo>
                  <a:lnTo>
                    <a:pt x="13" y="3"/>
                  </a:lnTo>
                  <a:lnTo>
                    <a:pt x="13" y="3"/>
                  </a:lnTo>
                  <a:lnTo>
                    <a:pt x="14" y="4"/>
                  </a:lnTo>
                  <a:lnTo>
                    <a:pt x="14" y="4"/>
                  </a:lnTo>
                  <a:lnTo>
                    <a:pt x="14" y="6"/>
                  </a:lnTo>
                  <a:lnTo>
                    <a:pt x="15" y="6"/>
                  </a:lnTo>
                  <a:lnTo>
                    <a:pt x="15" y="7"/>
                  </a:lnTo>
                  <a:lnTo>
                    <a:pt x="15" y="7"/>
                  </a:lnTo>
                  <a:lnTo>
                    <a:pt x="15" y="8"/>
                  </a:lnTo>
                  <a:lnTo>
                    <a:pt x="15" y="8"/>
                  </a:lnTo>
                  <a:lnTo>
                    <a:pt x="15" y="9"/>
                  </a:lnTo>
                  <a:lnTo>
                    <a:pt x="15" y="9"/>
                  </a:lnTo>
                  <a:lnTo>
                    <a:pt x="15" y="10"/>
                  </a:lnTo>
                  <a:lnTo>
                    <a:pt x="14" y="10"/>
                  </a:lnTo>
                  <a:lnTo>
                    <a:pt x="14" y="11"/>
                  </a:lnTo>
                  <a:lnTo>
                    <a:pt x="14" y="11"/>
                  </a:lnTo>
                  <a:lnTo>
                    <a:pt x="13" y="11"/>
                  </a:lnTo>
                  <a:lnTo>
                    <a:pt x="13" y="13"/>
                  </a:lnTo>
                  <a:lnTo>
                    <a:pt x="13" y="13"/>
                  </a:lnTo>
                  <a:lnTo>
                    <a:pt x="12" y="13"/>
                  </a:lnTo>
                  <a:lnTo>
                    <a:pt x="12" y="13"/>
                  </a:lnTo>
                  <a:lnTo>
                    <a:pt x="11" y="1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04" name="Freeform 918">
              <a:extLst>
                <a:ext uri="{FF2B5EF4-FFF2-40B4-BE49-F238E27FC236}">
                  <a16:creationId xmlns="" xmlns:a16="http://schemas.microsoft.com/office/drawing/2014/main" id="{7460ABEE-4EA8-4C23-AB50-6DCE85A7F2C7}"/>
                </a:ext>
              </a:extLst>
            </p:cNvPr>
            <p:cNvSpPr>
              <a:spLocks/>
            </p:cNvSpPr>
            <p:nvPr/>
          </p:nvSpPr>
          <p:spPr bwMode="auto">
            <a:xfrm>
              <a:off x="7353855" y="2351171"/>
              <a:ext cx="17870" cy="10212"/>
            </a:xfrm>
            <a:custGeom>
              <a:avLst/>
              <a:gdLst>
                <a:gd name="T0" fmla="*/ 14 w 14"/>
                <a:gd name="T1" fmla="*/ 2 h 8"/>
                <a:gd name="T2" fmla="*/ 9 w 14"/>
                <a:gd name="T3" fmla="*/ 5 h 8"/>
                <a:gd name="T4" fmla="*/ 6 w 14"/>
                <a:gd name="T5" fmla="*/ 8 h 8"/>
                <a:gd name="T6" fmla="*/ 2 w 14"/>
                <a:gd name="T7" fmla="*/ 3 h 8"/>
                <a:gd name="T8" fmla="*/ 0 w 14"/>
                <a:gd name="T9" fmla="*/ 0 h 8"/>
                <a:gd name="T10" fmla="*/ 0 w 14"/>
                <a:gd name="T11" fmla="*/ 0 h 8"/>
                <a:gd name="T12" fmla="*/ 0 w 14"/>
                <a:gd name="T13" fmla="*/ 0 h 8"/>
                <a:gd name="T14" fmla="*/ 1 w 14"/>
                <a:gd name="T15" fmla="*/ 0 h 8"/>
                <a:gd name="T16" fmla="*/ 1 w 14"/>
                <a:gd name="T17" fmla="*/ 0 h 8"/>
                <a:gd name="T18" fmla="*/ 1 w 14"/>
                <a:gd name="T19" fmla="*/ 0 h 8"/>
                <a:gd name="T20" fmla="*/ 1 w 14"/>
                <a:gd name="T21" fmla="*/ 0 h 8"/>
                <a:gd name="T22" fmla="*/ 2 w 14"/>
                <a:gd name="T23" fmla="*/ 1 h 8"/>
                <a:gd name="T24" fmla="*/ 2 w 14"/>
                <a:gd name="T25" fmla="*/ 1 h 8"/>
                <a:gd name="T26" fmla="*/ 2 w 14"/>
                <a:gd name="T27" fmla="*/ 1 h 8"/>
                <a:gd name="T28" fmla="*/ 3 w 14"/>
                <a:gd name="T29" fmla="*/ 1 h 8"/>
                <a:gd name="T30" fmla="*/ 3 w 14"/>
                <a:gd name="T31" fmla="*/ 1 h 8"/>
                <a:gd name="T32" fmla="*/ 3 w 14"/>
                <a:gd name="T33" fmla="*/ 1 h 8"/>
                <a:gd name="T34" fmla="*/ 5 w 14"/>
                <a:gd name="T35" fmla="*/ 1 h 8"/>
                <a:gd name="T36" fmla="*/ 5 w 14"/>
                <a:gd name="T37" fmla="*/ 1 h 8"/>
                <a:gd name="T38" fmla="*/ 5 w 14"/>
                <a:gd name="T39" fmla="*/ 1 h 8"/>
                <a:gd name="T40" fmla="*/ 5 w 14"/>
                <a:gd name="T41" fmla="*/ 1 h 8"/>
                <a:gd name="T42" fmla="*/ 6 w 14"/>
                <a:gd name="T43" fmla="*/ 1 h 8"/>
                <a:gd name="T44" fmla="*/ 7 w 14"/>
                <a:gd name="T45" fmla="*/ 1 h 8"/>
                <a:gd name="T46" fmla="*/ 7 w 14"/>
                <a:gd name="T47" fmla="*/ 1 h 8"/>
                <a:gd name="T48" fmla="*/ 7 w 14"/>
                <a:gd name="T49" fmla="*/ 1 h 8"/>
                <a:gd name="T50" fmla="*/ 8 w 14"/>
                <a:gd name="T51" fmla="*/ 2 h 8"/>
                <a:gd name="T52" fmla="*/ 8 w 14"/>
                <a:gd name="T53" fmla="*/ 2 h 8"/>
                <a:gd name="T54" fmla="*/ 9 w 14"/>
                <a:gd name="T55" fmla="*/ 2 h 8"/>
                <a:gd name="T56" fmla="*/ 9 w 14"/>
                <a:gd name="T57" fmla="*/ 2 h 8"/>
                <a:gd name="T58" fmla="*/ 10 w 14"/>
                <a:gd name="T59" fmla="*/ 2 h 8"/>
                <a:gd name="T60" fmla="*/ 10 w 14"/>
                <a:gd name="T61" fmla="*/ 2 h 8"/>
                <a:gd name="T62" fmla="*/ 13 w 14"/>
                <a:gd name="T63" fmla="*/ 2 h 8"/>
                <a:gd name="T64" fmla="*/ 13 w 14"/>
                <a:gd name="T65" fmla="*/ 2 h 8"/>
                <a:gd name="T66" fmla="*/ 13 w 14"/>
                <a:gd name="T67" fmla="*/ 2 h 8"/>
                <a:gd name="T68" fmla="*/ 13 w 14"/>
                <a:gd name="T69" fmla="*/ 2 h 8"/>
                <a:gd name="T70" fmla="*/ 14 w 14"/>
                <a:gd name="T71" fmla="*/ 2 h 8"/>
                <a:gd name="T72" fmla="*/ 14 w 14"/>
                <a:gd name="T73" fmla="*/ 2 h 8"/>
                <a:gd name="T74" fmla="*/ 14 w 14"/>
                <a:gd name="T7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8">
                  <a:moveTo>
                    <a:pt x="14" y="2"/>
                  </a:moveTo>
                  <a:lnTo>
                    <a:pt x="9" y="5"/>
                  </a:lnTo>
                  <a:lnTo>
                    <a:pt x="6" y="8"/>
                  </a:lnTo>
                  <a:lnTo>
                    <a:pt x="2" y="3"/>
                  </a:lnTo>
                  <a:lnTo>
                    <a:pt x="0" y="0"/>
                  </a:lnTo>
                  <a:lnTo>
                    <a:pt x="0" y="0"/>
                  </a:lnTo>
                  <a:lnTo>
                    <a:pt x="0" y="0"/>
                  </a:lnTo>
                  <a:lnTo>
                    <a:pt x="1" y="0"/>
                  </a:lnTo>
                  <a:lnTo>
                    <a:pt x="1" y="0"/>
                  </a:lnTo>
                  <a:lnTo>
                    <a:pt x="1" y="0"/>
                  </a:lnTo>
                  <a:lnTo>
                    <a:pt x="1" y="0"/>
                  </a:lnTo>
                  <a:lnTo>
                    <a:pt x="2" y="1"/>
                  </a:lnTo>
                  <a:lnTo>
                    <a:pt x="2" y="1"/>
                  </a:lnTo>
                  <a:lnTo>
                    <a:pt x="2" y="1"/>
                  </a:lnTo>
                  <a:lnTo>
                    <a:pt x="3" y="1"/>
                  </a:lnTo>
                  <a:lnTo>
                    <a:pt x="3" y="1"/>
                  </a:lnTo>
                  <a:lnTo>
                    <a:pt x="3" y="1"/>
                  </a:lnTo>
                  <a:lnTo>
                    <a:pt x="5" y="1"/>
                  </a:lnTo>
                  <a:lnTo>
                    <a:pt x="5" y="1"/>
                  </a:lnTo>
                  <a:lnTo>
                    <a:pt x="5" y="1"/>
                  </a:lnTo>
                  <a:lnTo>
                    <a:pt x="5" y="1"/>
                  </a:lnTo>
                  <a:lnTo>
                    <a:pt x="6" y="1"/>
                  </a:lnTo>
                  <a:lnTo>
                    <a:pt x="7" y="1"/>
                  </a:lnTo>
                  <a:lnTo>
                    <a:pt x="7" y="1"/>
                  </a:lnTo>
                  <a:lnTo>
                    <a:pt x="7" y="1"/>
                  </a:lnTo>
                  <a:lnTo>
                    <a:pt x="8" y="2"/>
                  </a:lnTo>
                  <a:lnTo>
                    <a:pt x="8" y="2"/>
                  </a:lnTo>
                  <a:lnTo>
                    <a:pt x="9" y="2"/>
                  </a:lnTo>
                  <a:lnTo>
                    <a:pt x="9" y="2"/>
                  </a:lnTo>
                  <a:lnTo>
                    <a:pt x="10" y="2"/>
                  </a:lnTo>
                  <a:lnTo>
                    <a:pt x="10" y="2"/>
                  </a:lnTo>
                  <a:lnTo>
                    <a:pt x="13" y="2"/>
                  </a:lnTo>
                  <a:lnTo>
                    <a:pt x="13" y="2"/>
                  </a:lnTo>
                  <a:lnTo>
                    <a:pt x="13" y="2"/>
                  </a:lnTo>
                  <a:lnTo>
                    <a:pt x="13" y="2"/>
                  </a:lnTo>
                  <a:lnTo>
                    <a:pt x="14" y="2"/>
                  </a:lnTo>
                  <a:lnTo>
                    <a:pt x="14" y="2"/>
                  </a:lnTo>
                  <a:lnTo>
                    <a:pt x="14"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05" name="Freeform 919">
              <a:extLst>
                <a:ext uri="{FF2B5EF4-FFF2-40B4-BE49-F238E27FC236}">
                  <a16:creationId xmlns="" xmlns:a16="http://schemas.microsoft.com/office/drawing/2014/main" id="{5FCA575B-8B17-45C2-A9ED-0568DF5E6EFE}"/>
                </a:ext>
              </a:extLst>
            </p:cNvPr>
            <p:cNvSpPr>
              <a:spLocks noEditPoints="1"/>
            </p:cNvSpPr>
            <p:nvPr/>
          </p:nvSpPr>
          <p:spPr bwMode="auto">
            <a:xfrm>
              <a:off x="6793499" y="1959304"/>
              <a:ext cx="633113" cy="292305"/>
            </a:xfrm>
            <a:custGeom>
              <a:avLst/>
              <a:gdLst>
                <a:gd name="T0" fmla="*/ 170 w 496"/>
                <a:gd name="T1" fmla="*/ 149 h 229"/>
                <a:gd name="T2" fmla="*/ 169 w 496"/>
                <a:gd name="T3" fmla="*/ 149 h 229"/>
                <a:gd name="T4" fmla="*/ 241 w 496"/>
                <a:gd name="T5" fmla="*/ 1 h 229"/>
                <a:gd name="T6" fmla="*/ 266 w 496"/>
                <a:gd name="T7" fmla="*/ 18 h 229"/>
                <a:gd name="T8" fmla="*/ 280 w 496"/>
                <a:gd name="T9" fmla="*/ 18 h 229"/>
                <a:gd name="T10" fmla="*/ 296 w 496"/>
                <a:gd name="T11" fmla="*/ 21 h 229"/>
                <a:gd name="T12" fmla="*/ 309 w 496"/>
                <a:gd name="T13" fmla="*/ 28 h 229"/>
                <a:gd name="T14" fmla="*/ 332 w 496"/>
                <a:gd name="T15" fmla="*/ 20 h 229"/>
                <a:gd name="T16" fmla="*/ 385 w 496"/>
                <a:gd name="T17" fmla="*/ 62 h 229"/>
                <a:gd name="T18" fmla="*/ 406 w 496"/>
                <a:gd name="T19" fmla="*/ 68 h 229"/>
                <a:gd name="T20" fmla="*/ 435 w 496"/>
                <a:gd name="T21" fmla="*/ 68 h 229"/>
                <a:gd name="T22" fmla="*/ 461 w 496"/>
                <a:gd name="T23" fmla="*/ 83 h 229"/>
                <a:gd name="T24" fmla="*/ 484 w 496"/>
                <a:gd name="T25" fmla="*/ 86 h 229"/>
                <a:gd name="T26" fmla="*/ 490 w 496"/>
                <a:gd name="T27" fmla="*/ 100 h 229"/>
                <a:gd name="T28" fmla="*/ 486 w 496"/>
                <a:gd name="T29" fmla="*/ 128 h 229"/>
                <a:gd name="T30" fmla="*/ 458 w 496"/>
                <a:gd name="T31" fmla="*/ 130 h 229"/>
                <a:gd name="T32" fmla="*/ 453 w 496"/>
                <a:gd name="T33" fmla="*/ 156 h 229"/>
                <a:gd name="T34" fmla="*/ 439 w 496"/>
                <a:gd name="T35" fmla="*/ 167 h 229"/>
                <a:gd name="T36" fmla="*/ 448 w 496"/>
                <a:gd name="T37" fmla="*/ 195 h 229"/>
                <a:gd name="T38" fmla="*/ 425 w 496"/>
                <a:gd name="T39" fmla="*/ 193 h 229"/>
                <a:gd name="T40" fmla="*/ 392 w 496"/>
                <a:gd name="T41" fmla="*/ 191 h 229"/>
                <a:gd name="T42" fmla="*/ 362 w 496"/>
                <a:gd name="T43" fmla="*/ 191 h 229"/>
                <a:gd name="T44" fmla="*/ 339 w 496"/>
                <a:gd name="T45" fmla="*/ 195 h 229"/>
                <a:gd name="T46" fmla="*/ 323 w 496"/>
                <a:gd name="T47" fmla="*/ 210 h 229"/>
                <a:gd name="T48" fmla="*/ 311 w 496"/>
                <a:gd name="T49" fmla="*/ 228 h 229"/>
                <a:gd name="T50" fmla="*/ 282 w 496"/>
                <a:gd name="T51" fmla="*/ 215 h 229"/>
                <a:gd name="T52" fmla="*/ 248 w 496"/>
                <a:gd name="T53" fmla="*/ 181 h 229"/>
                <a:gd name="T54" fmla="*/ 207 w 496"/>
                <a:gd name="T55" fmla="*/ 177 h 229"/>
                <a:gd name="T56" fmla="*/ 176 w 496"/>
                <a:gd name="T57" fmla="*/ 151 h 229"/>
                <a:gd name="T58" fmla="*/ 191 w 496"/>
                <a:gd name="T59" fmla="*/ 137 h 229"/>
                <a:gd name="T60" fmla="*/ 175 w 496"/>
                <a:gd name="T61" fmla="*/ 135 h 229"/>
                <a:gd name="T62" fmla="*/ 172 w 496"/>
                <a:gd name="T63" fmla="*/ 139 h 229"/>
                <a:gd name="T64" fmla="*/ 167 w 496"/>
                <a:gd name="T65" fmla="*/ 145 h 229"/>
                <a:gd name="T66" fmla="*/ 140 w 496"/>
                <a:gd name="T67" fmla="*/ 158 h 229"/>
                <a:gd name="T68" fmla="*/ 139 w 496"/>
                <a:gd name="T69" fmla="*/ 217 h 229"/>
                <a:gd name="T70" fmla="*/ 99 w 496"/>
                <a:gd name="T71" fmla="*/ 205 h 229"/>
                <a:gd name="T72" fmla="*/ 89 w 496"/>
                <a:gd name="T73" fmla="*/ 193 h 229"/>
                <a:gd name="T74" fmla="*/ 64 w 496"/>
                <a:gd name="T75" fmla="*/ 170 h 229"/>
                <a:gd name="T76" fmla="*/ 71 w 496"/>
                <a:gd name="T77" fmla="*/ 162 h 229"/>
                <a:gd name="T78" fmla="*/ 95 w 496"/>
                <a:gd name="T79" fmla="*/ 154 h 229"/>
                <a:gd name="T80" fmla="*/ 90 w 496"/>
                <a:gd name="T81" fmla="*/ 133 h 229"/>
                <a:gd name="T82" fmla="*/ 69 w 496"/>
                <a:gd name="T83" fmla="*/ 128 h 229"/>
                <a:gd name="T84" fmla="*/ 47 w 496"/>
                <a:gd name="T85" fmla="*/ 135 h 229"/>
                <a:gd name="T86" fmla="*/ 36 w 496"/>
                <a:gd name="T87" fmla="*/ 137 h 229"/>
                <a:gd name="T88" fmla="*/ 11 w 496"/>
                <a:gd name="T89" fmla="*/ 113 h 229"/>
                <a:gd name="T90" fmla="*/ 5 w 496"/>
                <a:gd name="T91" fmla="*/ 76 h 229"/>
                <a:gd name="T92" fmla="*/ 18 w 496"/>
                <a:gd name="T93" fmla="*/ 72 h 229"/>
                <a:gd name="T94" fmla="*/ 39 w 496"/>
                <a:gd name="T95" fmla="*/ 57 h 229"/>
                <a:gd name="T96" fmla="*/ 57 w 496"/>
                <a:gd name="T97" fmla="*/ 55 h 229"/>
                <a:gd name="T98" fmla="*/ 82 w 496"/>
                <a:gd name="T99" fmla="*/ 65 h 229"/>
                <a:gd name="T100" fmla="*/ 95 w 496"/>
                <a:gd name="T101" fmla="*/ 69 h 229"/>
                <a:gd name="T102" fmla="*/ 118 w 496"/>
                <a:gd name="T103" fmla="*/ 65 h 229"/>
                <a:gd name="T104" fmla="*/ 140 w 496"/>
                <a:gd name="T105" fmla="*/ 71 h 229"/>
                <a:gd name="T106" fmla="*/ 170 w 496"/>
                <a:gd name="T107" fmla="*/ 63 h 229"/>
                <a:gd name="T108" fmla="*/ 159 w 496"/>
                <a:gd name="T109" fmla="*/ 47 h 229"/>
                <a:gd name="T110" fmla="*/ 162 w 496"/>
                <a:gd name="T111" fmla="*/ 34 h 229"/>
                <a:gd name="T112" fmla="*/ 149 w 496"/>
                <a:gd name="T113" fmla="*/ 22 h 229"/>
                <a:gd name="T114" fmla="*/ 171 w 496"/>
                <a:gd name="T115" fmla="*/ 20 h 229"/>
                <a:gd name="T116" fmla="*/ 195 w 496"/>
                <a:gd name="T117" fmla="*/ 15 h 229"/>
                <a:gd name="T118" fmla="*/ 226 w 496"/>
                <a:gd name="T119" fmla="*/ 6 h 229"/>
                <a:gd name="T120" fmla="*/ 216 w 496"/>
                <a:gd name="T121" fmla="*/ 148 h 229"/>
                <a:gd name="T122" fmla="*/ 213 w 496"/>
                <a:gd name="T123" fmla="*/ 14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6" h="229">
                  <a:moveTo>
                    <a:pt x="65" y="161"/>
                  </a:moveTo>
                  <a:lnTo>
                    <a:pt x="67" y="160"/>
                  </a:lnTo>
                  <a:lnTo>
                    <a:pt x="67" y="161"/>
                  </a:lnTo>
                  <a:lnTo>
                    <a:pt x="67" y="162"/>
                  </a:lnTo>
                  <a:lnTo>
                    <a:pt x="67" y="161"/>
                  </a:lnTo>
                  <a:lnTo>
                    <a:pt x="65" y="161"/>
                  </a:lnTo>
                  <a:lnTo>
                    <a:pt x="65" y="160"/>
                  </a:lnTo>
                  <a:lnTo>
                    <a:pt x="65" y="161"/>
                  </a:lnTo>
                  <a:close/>
                  <a:moveTo>
                    <a:pt x="57" y="161"/>
                  </a:moveTo>
                  <a:lnTo>
                    <a:pt x="58" y="161"/>
                  </a:lnTo>
                  <a:lnTo>
                    <a:pt x="58" y="162"/>
                  </a:lnTo>
                  <a:lnTo>
                    <a:pt x="60" y="162"/>
                  </a:lnTo>
                  <a:lnTo>
                    <a:pt x="58" y="162"/>
                  </a:lnTo>
                  <a:lnTo>
                    <a:pt x="58" y="161"/>
                  </a:lnTo>
                  <a:lnTo>
                    <a:pt x="57" y="161"/>
                  </a:lnTo>
                  <a:lnTo>
                    <a:pt x="57" y="160"/>
                  </a:lnTo>
                  <a:lnTo>
                    <a:pt x="57" y="159"/>
                  </a:lnTo>
                  <a:lnTo>
                    <a:pt x="58" y="159"/>
                  </a:lnTo>
                  <a:lnTo>
                    <a:pt x="57" y="159"/>
                  </a:lnTo>
                  <a:lnTo>
                    <a:pt x="57" y="160"/>
                  </a:lnTo>
                  <a:lnTo>
                    <a:pt x="57" y="161"/>
                  </a:lnTo>
                  <a:close/>
                  <a:moveTo>
                    <a:pt x="61" y="159"/>
                  </a:moveTo>
                  <a:lnTo>
                    <a:pt x="61" y="160"/>
                  </a:lnTo>
                  <a:lnTo>
                    <a:pt x="61" y="159"/>
                  </a:lnTo>
                  <a:close/>
                  <a:moveTo>
                    <a:pt x="89" y="153"/>
                  </a:moveTo>
                  <a:lnTo>
                    <a:pt x="88" y="153"/>
                  </a:lnTo>
                  <a:lnTo>
                    <a:pt x="88" y="152"/>
                  </a:lnTo>
                  <a:lnTo>
                    <a:pt x="89" y="152"/>
                  </a:lnTo>
                  <a:lnTo>
                    <a:pt x="89" y="153"/>
                  </a:lnTo>
                  <a:close/>
                  <a:moveTo>
                    <a:pt x="169" y="149"/>
                  </a:moveTo>
                  <a:lnTo>
                    <a:pt x="170" y="149"/>
                  </a:lnTo>
                  <a:lnTo>
                    <a:pt x="171" y="149"/>
                  </a:lnTo>
                  <a:lnTo>
                    <a:pt x="171" y="151"/>
                  </a:lnTo>
                  <a:lnTo>
                    <a:pt x="172" y="151"/>
                  </a:lnTo>
                  <a:lnTo>
                    <a:pt x="172" y="152"/>
                  </a:lnTo>
                  <a:lnTo>
                    <a:pt x="172" y="153"/>
                  </a:lnTo>
                  <a:lnTo>
                    <a:pt x="172" y="154"/>
                  </a:lnTo>
                  <a:lnTo>
                    <a:pt x="174" y="154"/>
                  </a:lnTo>
                  <a:lnTo>
                    <a:pt x="174" y="155"/>
                  </a:lnTo>
                  <a:lnTo>
                    <a:pt x="174" y="156"/>
                  </a:lnTo>
                  <a:lnTo>
                    <a:pt x="175" y="158"/>
                  </a:lnTo>
                  <a:lnTo>
                    <a:pt x="172" y="156"/>
                  </a:lnTo>
                  <a:lnTo>
                    <a:pt x="170" y="155"/>
                  </a:lnTo>
                  <a:lnTo>
                    <a:pt x="169" y="154"/>
                  </a:lnTo>
                  <a:lnTo>
                    <a:pt x="168" y="154"/>
                  </a:lnTo>
                  <a:lnTo>
                    <a:pt x="166" y="153"/>
                  </a:lnTo>
                  <a:lnTo>
                    <a:pt x="164" y="152"/>
                  </a:lnTo>
                  <a:lnTo>
                    <a:pt x="166" y="151"/>
                  </a:lnTo>
                  <a:lnTo>
                    <a:pt x="167" y="149"/>
                  </a:lnTo>
                  <a:lnTo>
                    <a:pt x="167" y="148"/>
                  </a:lnTo>
                  <a:lnTo>
                    <a:pt x="166" y="148"/>
                  </a:lnTo>
                  <a:lnTo>
                    <a:pt x="166" y="147"/>
                  </a:lnTo>
                  <a:lnTo>
                    <a:pt x="167" y="147"/>
                  </a:lnTo>
                  <a:lnTo>
                    <a:pt x="167" y="148"/>
                  </a:lnTo>
                  <a:lnTo>
                    <a:pt x="167" y="149"/>
                  </a:lnTo>
                  <a:lnTo>
                    <a:pt x="168" y="149"/>
                  </a:lnTo>
                  <a:lnTo>
                    <a:pt x="168" y="148"/>
                  </a:lnTo>
                  <a:lnTo>
                    <a:pt x="167" y="148"/>
                  </a:lnTo>
                  <a:lnTo>
                    <a:pt x="167" y="147"/>
                  </a:lnTo>
                  <a:lnTo>
                    <a:pt x="168" y="147"/>
                  </a:lnTo>
                  <a:lnTo>
                    <a:pt x="169" y="148"/>
                  </a:lnTo>
                  <a:lnTo>
                    <a:pt x="169" y="149"/>
                  </a:lnTo>
                  <a:close/>
                  <a:moveTo>
                    <a:pt x="181" y="144"/>
                  </a:moveTo>
                  <a:lnTo>
                    <a:pt x="182" y="145"/>
                  </a:lnTo>
                  <a:lnTo>
                    <a:pt x="183" y="145"/>
                  </a:lnTo>
                  <a:lnTo>
                    <a:pt x="183" y="146"/>
                  </a:lnTo>
                  <a:lnTo>
                    <a:pt x="183" y="145"/>
                  </a:lnTo>
                  <a:lnTo>
                    <a:pt x="182" y="145"/>
                  </a:lnTo>
                  <a:lnTo>
                    <a:pt x="181" y="145"/>
                  </a:lnTo>
                  <a:lnTo>
                    <a:pt x="179" y="145"/>
                  </a:lnTo>
                  <a:lnTo>
                    <a:pt x="178" y="145"/>
                  </a:lnTo>
                  <a:lnTo>
                    <a:pt x="178" y="144"/>
                  </a:lnTo>
                  <a:lnTo>
                    <a:pt x="179" y="144"/>
                  </a:lnTo>
                  <a:lnTo>
                    <a:pt x="181" y="144"/>
                  </a:lnTo>
                  <a:close/>
                  <a:moveTo>
                    <a:pt x="183" y="144"/>
                  </a:moveTo>
                  <a:lnTo>
                    <a:pt x="183" y="145"/>
                  </a:lnTo>
                  <a:lnTo>
                    <a:pt x="183" y="144"/>
                  </a:lnTo>
                  <a:lnTo>
                    <a:pt x="182" y="144"/>
                  </a:lnTo>
                  <a:lnTo>
                    <a:pt x="183" y="144"/>
                  </a:lnTo>
                  <a:close/>
                  <a:moveTo>
                    <a:pt x="50" y="141"/>
                  </a:moveTo>
                  <a:lnTo>
                    <a:pt x="50" y="140"/>
                  </a:lnTo>
                  <a:lnTo>
                    <a:pt x="49" y="140"/>
                  </a:lnTo>
                  <a:lnTo>
                    <a:pt x="49" y="139"/>
                  </a:lnTo>
                  <a:lnTo>
                    <a:pt x="48" y="139"/>
                  </a:lnTo>
                  <a:lnTo>
                    <a:pt x="49" y="139"/>
                  </a:lnTo>
                  <a:lnTo>
                    <a:pt x="50" y="139"/>
                  </a:lnTo>
                  <a:lnTo>
                    <a:pt x="50" y="140"/>
                  </a:lnTo>
                  <a:lnTo>
                    <a:pt x="50" y="141"/>
                  </a:lnTo>
                  <a:close/>
                  <a:moveTo>
                    <a:pt x="235" y="1"/>
                  </a:moveTo>
                  <a:lnTo>
                    <a:pt x="235" y="2"/>
                  </a:lnTo>
                  <a:lnTo>
                    <a:pt x="236" y="1"/>
                  </a:lnTo>
                  <a:lnTo>
                    <a:pt x="239" y="1"/>
                  </a:lnTo>
                  <a:lnTo>
                    <a:pt x="241" y="1"/>
                  </a:lnTo>
                  <a:lnTo>
                    <a:pt x="243" y="2"/>
                  </a:lnTo>
                  <a:lnTo>
                    <a:pt x="245" y="4"/>
                  </a:lnTo>
                  <a:lnTo>
                    <a:pt x="246" y="4"/>
                  </a:lnTo>
                  <a:lnTo>
                    <a:pt x="247" y="4"/>
                  </a:lnTo>
                  <a:lnTo>
                    <a:pt x="249" y="5"/>
                  </a:lnTo>
                  <a:lnTo>
                    <a:pt x="249" y="4"/>
                  </a:lnTo>
                  <a:lnTo>
                    <a:pt x="250" y="4"/>
                  </a:lnTo>
                  <a:lnTo>
                    <a:pt x="250" y="2"/>
                  </a:lnTo>
                  <a:lnTo>
                    <a:pt x="252" y="2"/>
                  </a:lnTo>
                  <a:lnTo>
                    <a:pt x="253" y="2"/>
                  </a:lnTo>
                  <a:lnTo>
                    <a:pt x="254" y="2"/>
                  </a:lnTo>
                  <a:lnTo>
                    <a:pt x="255" y="2"/>
                  </a:lnTo>
                  <a:lnTo>
                    <a:pt x="255" y="4"/>
                  </a:lnTo>
                  <a:lnTo>
                    <a:pt x="256" y="4"/>
                  </a:lnTo>
                  <a:lnTo>
                    <a:pt x="257" y="5"/>
                  </a:lnTo>
                  <a:lnTo>
                    <a:pt x="259" y="6"/>
                  </a:lnTo>
                  <a:lnTo>
                    <a:pt x="259" y="7"/>
                  </a:lnTo>
                  <a:lnTo>
                    <a:pt x="259" y="8"/>
                  </a:lnTo>
                  <a:lnTo>
                    <a:pt x="260" y="8"/>
                  </a:lnTo>
                  <a:lnTo>
                    <a:pt x="260" y="9"/>
                  </a:lnTo>
                  <a:lnTo>
                    <a:pt x="261" y="11"/>
                  </a:lnTo>
                  <a:lnTo>
                    <a:pt x="262" y="11"/>
                  </a:lnTo>
                  <a:lnTo>
                    <a:pt x="263" y="11"/>
                  </a:lnTo>
                  <a:lnTo>
                    <a:pt x="264" y="12"/>
                  </a:lnTo>
                  <a:lnTo>
                    <a:pt x="264" y="13"/>
                  </a:lnTo>
                  <a:lnTo>
                    <a:pt x="263" y="13"/>
                  </a:lnTo>
                  <a:lnTo>
                    <a:pt x="264" y="14"/>
                  </a:lnTo>
                  <a:lnTo>
                    <a:pt x="264" y="15"/>
                  </a:lnTo>
                  <a:lnTo>
                    <a:pt x="266" y="15"/>
                  </a:lnTo>
                  <a:lnTo>
                    <a:pt x="266" y="16"/>
                  </a:lnTo>
                  <a:lnTo>
                    <a:pt x="266" y="18"/>
                  </a:lnTo>
                  <a:lnTo>
                    <a:pt x="264" y="16"/>
                  </a:lnTo>
                  <a:lnTo>
                    <a:pt x="263" y="16"/>
                  </a:lnTo>
                  <a:lnTo>
                    <a:pt x="263" y="18"/>
                  </a:lnTo>
                  <a:lnTo>
                    <a:pt x="264" y="18"/>
                  </a:lnTo>
                  <a:lnTo>
                    <a:pt x="266" y="19"/>
                  </a:lnTo>
                  <a:lnTo>
                    <a:pt x="267" y="20"/>
                  </a:lnTo>
                  <a:lnTo>
                    <a:pt x="268" y="20"/>
                  </a:lnTo>
                  <a:lnTo>
                    <a:pt x="268" y="19"/>
                  </a:lnTo>
                  <a:lnTo>
                    <a:pt x="269" y="19"/>
                  </a:lnTo>
                  <a:lnTo>
                    <a:pt x="270" y="19"/>
                  </a:lnTo>
                  <a:lnTo>
                    <a:pt x="270" y="20"/>
                  </a:lnTo>
                  <a:lnTo>
                    <a:pt x="271" y="20"/>
                  </a:lnTo>
                  <a:lnTo>
                    <a:pt x="273" y="20"/>
                  </a:lnTo>
                  <a:lnTo>
                    <a:pt x="274" y="20"/>
                  </a:lnTo>
                  <a:lnTo>
                    <a:pt x="273" y="19"/>
                  </a:lnTo>
                  <a:lnTo>
                    <a:pt x="273" y="18"/>
                  </a:lnTo>
                  <a:lnTo>
                    <a:pt x="276" y="19"/>
                  </a:lnTo>
                  <a:lnTo>
                    <a:pt x="277" y="20"/>
                  </a:lnTo>
                  <a:lnTo>
                    <a:pt x="278" y="20"/>
                  </a:lnTo>
                  <a:lnTo>
                    <a:pt x="278" y="19"/>
                  </a:lnTo>
                  <a:lnTo>
                    <a:pt x="277" y="19"/>
                  </a:lnTo>
                  <a:lnTo>
                    <a:pt x="277" y="18"/>
                  </a:lnTo>
                  <a:lnTo>
                    <a:pt x="276" y="18"/>
                  </a:lnTo>
                  <a:lnTo>
                    <a:pt x="277" y="18"/>
                  </a:lnTo>
                  <a:lnTo>
                    <a:pt x="276" y="16"/>
                  </a:lnTo>
                  <a:lnTo>
                    <a:pt x="275" y="16"/>
                  </a:lnTo>
                  <a:lnTo>
                    <a:pt x="276" y="16"/>
                  </a:lnTo>
                  <a:lnTo>
                    <a:pt x="277" y="16"/>
                  </a:lnTo>
                  <a:lnTo>
                    <a:pt x="278" y="16"/>
                  </a:lnTo>
                  <a:lnTo>
                    <a:pt x="278" y="18"/>
                  </a:lnTo>
                  <a:lnTo>
                    <a:pt x="280" y="18"/>
                  </a:lnTo>
                  <a:lnTo>
                    <a:pt x="280" y="19"/>
                  </a:lnTo>
                  <a:lnTo>
                    <a:pt x="281" y="20"/>
                  </a:lnTo>
                  <a:lnTo>
                    <a:pt x="282" y="20"/>
                  </a:lnTo>
                  <a:lnTo>
                    <a:pt x="281" y="20"/>
                  </a:lnTo>
                  <a:lnTo>
                    <a:pt x="281" y="21"/>
                  </a:lnTo>
                  <a:lnTo>
                    <a:pt x="282" y="21"/>
                  </a:lnTo>
                  <a:lnTo>
                    <a:pt x="282" y="22"/>
                  </a:lnTo>
                  <a:lnTo>
                    <a:pt x="283" y="23"/>
                  </a:lnTo>
                  <a:lnTo>
                    <a:pt x="284" y="23"/>
                  </a:lnTo>
                  <a:lnTo>
                    <a:pt x="284" y="22"/>
                  </a:lnTo>
                  <a:lnTo>
                    <a:pt x="285" y="22"/>
                  </a:lnTo>
                  <a:lnTo>
                    <a:pt x="287" y="22"/>
                  </a:lnTo>
                  <a:lnTo>
                    <a:pt x="285" y="22"/>
                  </a:lnTo>
                  <a:lnTo>
                    <a:pt x="285" y="21"/>
                  </a:lnTo>
                  <a:lnTo>
                    <a:pt x="284" y="21"/>
                  </a:lnTo>
                  <a:lnTo>
                    <a:pt x="283" y="21"/>
                  </a:lnTo>
                  <a:lnTo>
                    <a:pt x="283" y="20"/>
                  </a:lnTo>
                  <a:lnTo>
                    <a:pt x="284" y="20"/>
                  </a:lnTo>
                  <a:lnTo>
                    <a:pt x="285" y="20"/>
                  </a:lnTo>
                  <a:lnTo>
                    <a:pt x="288" y="20"/>
                  </a:lnTo>
                  <a:lnTo>
                    <a:pt x="289" y="20"/>
                  </a:lnTo>
                  <a:lnTo>
                    <a:pt x="289" y="21"/>
                  </a:lnTo>
                  <a:lnTo>
                    <a:pt x="290" y="21"/>
                  </a:lnTo>
                  <a:lnTo>
                    <a:pt x="290" y="22"/>
                  </a:lnTo>
                  <a:lnTo>
                    <a:pt x="292" y="22"/>
                  </a:lnTo>
                  <a:lnTo>
                    <a:pt x="294" y="22"/>
                  </a:lnTo>
                  <a:lnTo>
                    <a:pt x="295" y="22"/>
                  </a:lnTo>
                  <a:lnTo>
                    <a:pt x="294" y="22"/>
                  </a:lnTo>
                  <a:lnTo>
                    <a:pt x="295" y="22"/>
                  </a:lnTo>
                  <a:lnTo>
                    <a:pt x="296" y="22"/>
                  </a:lnTo>
                  <a:lnTo>
                    <a:pt x="296" y="21"/>
                  </a:lnTo>
                  <a:lnTo>
                    <a:pt x="297" y="21"/>
                  </a:lnTo>
                  <a:lnTo>
                    <a:pt x="298" y="21"/>
                  </a:lnTo>
                  <a:lnTo>
                    <a:pt x="298" y="23"/>
                  </a:lnTo>
                  <a:lnTo>
                    <a:pt x="296" y="23"/>
                  </a:lnTo>
                  <a:lnTo>
                    <a:pt x="295" y="23"/>
                  </a:lnTo>
                  <a:lnTo>
                    <a:pt x="295" y="25"/>
                  </a:lnTo>
                  <a:lnTo>
                    <a:pt x="296" y="25"/>
                  </a:lnTo>
                  <a:lnTo>
                    <a:pt x="295" y="25"/>
                  </a:lnTo>
                  <a:lnTo>
                    <a:pt x="295" y="27"/>
                  </a:lnTo>
                  <a:lnTo>
                    <a:pt x="295" y="28"/>
                  </a:lnTo>
                  <a:lnTo>
                    <a:pt x="297" y="29"/>
                  </a:lnTo>
                  <a:lnTo>
                    <a:pt x="297" y="30"/>
                  </a:lnTo>
                  <a:lnTo>
                    <a:pt x="298" y="30"/>
                  </a:lnTo>
                  <a:lnTo>
                    <a:pt x="299" y="29"/>
                  </a:lnTo>
                  <a:lnTo>
                    <a:pt x="299" y="28"/>
                  </a:lnTo>
                  <a:lnTo>
                    <a:pt x="300" y="28"/>
                  </a:lnTo>
                  <a:lnTo>
                    <a:pt x="299" y="28"/>
                  </a:lnTo>
                  <a:lnTo>
                    <a:pt x="300" y="28"/>
                  </a:lnTo>
                  <a:lnTo>
                    <a:pt x="302" y="28"/>
                  </a:lnTo>
                  <a:lnTo>
                    <a:pt x="302" y="27"/>
                  </a:lnTo>
                  <a:lnTo>
                    <a:pt x="303" y="27"/>
                  </a:lnTo>
                  <a:lnTo>
                    <a:pt x="304" y="27"/>
                  </a:lnTo>
                  <a:lnTo>
                    <a:pt x="305" y="28"/>
                  </a:lnTo>
                  <a:lnTo>
                    <a:pt x="306" y="28"/>
                  </a:lnTo>
                  <a:lnTo>
                    <a:pt x="307" y="28"/>
                  </a:lnTo>
                  <a:lnTo>
                    <a:pt x="307" y="29"/>
                  </a:lnTo>
                  <a:lnTo>
                    <a:pt x="309" y="29"/>
                  </a:lnTo>
                  <a:lnTo>
                    <a:pt x="310" y="30"/>
                  </a:lnTo>
                  <a:lnTo>
                    <a:pt x="310" y="29"/>
                  </a:lnTo>
                  <a:lnTo>
                    <a:pt x="310" y="28"/>
                  </a:lnTo>
                  <a:lnTo>
                    <a:pt x="309" y="28"/>
                  </a:lnTo>
                  <a:lnTo>
                    <a:pt x="309" y="27"/>
                  </a:lnTo>
                  <a:lnTo>
                    <a:pt x="311" y="27"/>
                  </a:lnTo>
                  <a:lnTo>
                    <a:pt x="311" y="26"/>
                  </a:lnTo>
                  <a:lnTo>
                    <a:pt x="311" y="25"/>
                  </a:lnTo>
                  <a:lnTo>
                    <a:pt x="312" y="25"/>
                  </a:lnTo>
                  <a:lnTo>
                    <a:pt x="313" y="25"/>
                  </a:lnTo>
                  <a:lnTo>
                    <a:pt x="314" y="25"/>
                  </a:lnTo>
                  <a:lnTo>
                    <a:pt x="316" y="23"/>
                  </a:lnTo>
                  <a:lnTo>
                    <a:pt x="317" y="23"/>
                  </a:lnTo>
                  <a:lnTo>
                    <a:pt x="318" y="22"/>
                  </a:lnTo>
                  <a:lnTo>
                    <a:pt x="317" y="21"/>
                  </a:lnTo>
                  <a:lnTo>
                    <a:pt x="317" y="20"/>
                  </a:lnTo>
                  <a:lnTo>
                    <a:pt x="318" y="20"/>
                  </a:lnTo>
                  <a:lnTo>
                    <a:pt x="319" y="20"/>
                  </a:lnTo>
                  <a:lnTo>
                    <a:pt x="320" y="20"/>
                  </a:lnTo>
                  <a:lnTo>
                    <a:pt x="321" y="19"/>
                  </a:lnTo>
                  <a:lnTo>
                    <a:pt x="324" y="19"/>
                  </a:lnTo>
                  <a:lnTo>
                    <a:pt x="325" y="18"/>
                  </a:lnTo>
                  <a:lnTo>
                    <a:pt x="325" y="16"/>
                  </a:lnTo>
                  <a:lnTo>
                    <a:pt x="327" y="16"/>
                  </a:lnTo>
                  <a:lnTo>
                    <a:pt x="328" y="16"/>
                  </a:lnTo>
                  <a:lnTo>
                    <a:pt x="330" y="16"/>
                  </a:lnTo>
                  <a:lnTo>
                    <a:pt x="330" y="15"/>
                  </a:lnTo>
                  <a:lnTo>
                    <a:pt x="331" y="15"/>
                  </a:lnTo>
                  <a:lnTo>
                    <a:pt x="332" y="15"/>
                  </a:lnTo>
                  <a:lnTo>
                    <a:pt x="331" y="15"/>
                  </a:lnTo>
                  <a:lnTo>
                    <a:pt x="331" y="16"/>
                  </a:lnTo>
                  <a:lnTo>
                    <a:pt x="332" y="16"/>
                  </a:lnTo>
                  <a:lnTo>
                    <a:pt x="332" y="18"/>
                  </a:lnTo>
                  <a:lnTo>
                    <a:pt x="332" y="19"/>
                  </a:lnTo>
                  <a:lnTo>
                    <a:pt x="332" y="20"/>
                  </a:lnTo>
                  <a:lnTo>
                    <a:pt x="331" y="20"/>
                  </a:lnTo>
                  <a:lnTo>
                    <a:pt x="328" y="19"/>
                  </a:lnTo>
                  <a:lnTo>
                    <a:pt x="328" y="20"/>
                  </a:lnTo>
                  <a:lnTo>
                    <a:pt x="330" y="21"/>
                  </a:lnTo>
                  <a:lnTo>
                    <a:pt x="331" y="22"/>
                  </a:lnTo>
                  <a:lnTo>
                    <a:pt x="332" y="23"/>
                  </a:lnTo>
                  <a:lnTo>
                    <a:pt x="334" y="23"/>
                  </a:lnTo>
                  <a:lnTo>
                    <a:pt x="337" y="25"/>
                  </a:lnTo>
                  <a:lnTo>
                    <a:pt x="340" y="27"/>
                  </a:lnTo>
                  <a:lnTo>
                    <a:pt x="342" y="28"/>
                  </a:lnTo>
                  <a:lnTo>
                    <a:pt x="346" y="29"/>
                  </a:lnTo>
                  <a:lnTo>
                    <a:pt x="347" y="30"/>
                  </a:lnTo>
                  <a:lnTo>
                    <a:pt x="349" y="32"/>
                  </a:lnTo>
                  <a:lnTo>
                    <a:pt x="351" y="32"/>
                  </a:lnTo>
                  <a:lnTo>
                    <a:pt x="352" y="33"/>
                  </a:lnTo>
                  <a:lnTo>
                    <a:pt x="354" y="34"/>
                  </a:lnTo>
                  <a:lnTo>
                    <a:pt x="355" y="35"/>
                  </a:lnTo>
                  <a:lnTo>
                    <a:pt x="358" y="37"/>
                  </a:lnTo>
                  <a:lnTo>
                    <a:pt x="360" y="39"/>
                  </a:lnTo>
                  <a:lnTo>
                    <a:pt x="361" y="41"/>
                  </a:lnTo>
                  <a:lnTo>
                    <a:pt x="363" y="42"/>
                  </a:lnTo>
                  <a:lnTo>
                    <a:pt x="367" y="44"/>
                  </a:lnTo>
                  <a:lnTo>
                    <a:pt x="369" y="47"/>
                  </a:lnTo>
                  <a:lnTo>
                    <a:pt x="373" y="49"/>
                  </a:lnTo>
                  <a:lnTo>
                    <a:pt x="375" y="53"/>
                  </a:lnTo>
                  <a:lnTo>
                    <a:pt x="377" y="54"/>
                  </a:lnTo>
                  <a:lnTo>
                    <a:pt x="380" y="56"/>
                  </a:lnTo>
                  <a:lnTo>
                    <a:pt x="381" y="57"/>
                  </a:lnTo>
                  <a:lnTo>
                    <a:pt x="382" y="57"/>
                  </a:lnTo>
                  <a:lnTo>
                    <a:pt x="384" y="60"/>
                  </a:lnTo>
                  <a:lnTo>
                    <a:pt x="385" y="62"/>
                  </a:lnTo>
                  <a:lnTo>
                    <a:pt x="388" y="63"/>
                  </a:lnTo>
                  <a:lnTo>
                    <a:pt x="389" y="65"/>
                  </a:lnTo>
                  <a:lnTo>
                    <a:pt x="391" y="67"/>
                  </a:lnTo>
                  <a:lnTo>
                    <a:pt x="392" y="68"/>
                  </a:lnTo>
                  <a:lnTo>
                    <a:pt x="394" y="69"/>
                  </a:lnTo>
                  <a:lnTo>
                    <a:pt x="395" y="70"/>
                  </a:lnTo>
                  <a:lnTo>
                    <a:pt x="396" y="71"/>
                  </a:lnTo>
                  <a:lnTo>
                    <a:pt x="395" y="70"/>
                  </a:lnTo>
                  <a:lnTo>
                    <a:pt x="395" y="69"/>
                  </a:lnTo>
                  <a:lnTo>
                    <a:pt x="396" y="70"/>
                  </a:lnTo>
                  <a:lnTo>
                    <a:pt x="397" y="70"/>
                  </a:lnTo>
                  <a:lnTo>
                    <a:pt x="397" y="69"/>
                  </a:lnTo>
                  <a:lnTo>
                    <a:pt x="398" y="69"/>
                  </a:lnTo>
                  <a:lnTo>
                    <a:pt x="399" y="68"/>
                  </a:lnTo>
                  <a:lnTo>
                    <a:pt x="399" y="67"/>
                  </a:lnTo>
                  <a:lnTo>
                    <a:pt x="398" y="67"/>
                  </a:lnTo>
                  <a:lnTo>
                    <a:pt x="398" y="65"/>
                  </a:lnTo>
                  <a:lnTo>
                    <a:pt x="397" y="65"/>
                  </a:lnTo>
                  <a:lnTo>
                    <a:pt x="397" y="64"/>
                  </a:lnTo>
                  <a:lnTo>
                    <a:pt x="398" y="64"/>
                  </a:lnTo>
                  <a:lnTo>
                    <a:pt x="399" y="64"/>
                  </a:lnTo>
                  <a:lnTo>
                    <a:pt x="399" y="63"/>
                  </a:lnTo>
                  <a:lnTo>
                    <a:pt x="402" y="63"/>
                  </a:lnTo>
                  <a:lnTo>
                    <a:pt x="403" y="63"/>
                  </a:lnTo>
                  <a:lnTo>
                    <a:pt x="403" y="64"/>
                  </a:lnTo>
                  <a:lnTo>
                    <a:pt x="404" y="64"/>
                  </a:lnTo>
                  <a:lnTo>
                    <a:pt x="405" y="64"/>
                  </a:lnTo>
                  <a:lnTo>
                    <a:pt x="406" y="64"/>
                  </a:lnTo>
                  <a:lnTo>
                    <a:pt x="406" y="65"/>
                  </a:lnTo>
                  <a:lnTo>
                    <a:pt x="406" y="67"/>
                  </a:lnTo>
                  <a:lnTo>
                    <a:pt x="406" y="68"/>
                  </a:lnTo>
                  <a:lnTo>
                    <a:pt x="408" y="68"/>
                  </a:lnTo>
                  <a:lnTo>
                    <a:pt x="409" y="68"/>
                  </a:lnTo>
                  <a:lnTo>
                    <a:pt x="411" y="68"/>
                  </a:lnTo>
                  <a:lnTo>
                    <a:pt x="411" y="69"/>
                  </a:lnTo>
                  <a:lnTo>
                    <a:pt x="412" y="69"/>
                  </a:lnTo>
                  <a:lnTo>
                    <a:pt x="412" y="70"/>
                  </a:lnTo>
                  <a:lnTo>
                    <a:pt x="412" y="71"/>
                  </a:lnTo>
                  <a:lnTo>
                    <a:pt x="413" y="71"/>
                  </a:lnTo>
                  <a:lnTo>
                    <a:pt x="416" y="71"/>
                  </a:lnTo>
                  <a:lnTo>
                    <a:pt x="416" y="70"/>
                  </a:lnTo>
                  <a:lnTo>
                    <a:pt x="417" y="70"/>
                  </a:lnTo>
                  <a:lnTo>
                    <a:pt x="417" y="71"/>
                  </a:lnTo>
                  <a:lnTo>
                    <a:pt x="418" y="70"/>
                  </a:lnTo>
                  <a:lnTo>
                    <a:pt x="418" y="71"/>
                  </a:lnTo>
                  <a:lnTo>
                    <a:pt x="419" y="71"/>
                  </a:lnTo>
                  <a:lnTo>
                    <a:pt x="420" y="71"/>
                  </a:lnTo>
                  <a:lnTo>
                    <a:pt x="422" y="71"/>
                  </a:lnTo>
                  <a:lnTo>
                    <a:pt x="423" y="71"/>
                  </a:lnTo>
                  <a:lnTo>
                    <a:pt x="424" y="71"/>
                  </a:lnTo>
                  <a:lnTo>
                    <a:pt x="425" y="71"/>
                  </a:lnTo>
                  <a:lnTo>
                    <a:pt x="426" y="71"/>
                  </a:lnTo>
                  <a:lnTo>
                    <a:pt x="427" y="70"/>
                  </a:lnTo>
                  <a:lnTo>
                    <a:pt x="427" y="69"/>
                  </a:lnTo>
                  <a:lnTo>
                    <a:pt x="428" y="69"/>
                  </a:lnTo>
                  <a:lnTo>
                    <a:pt x="430" y="69"/>
                  </a:lnTo>
                  <a:lnTo>
                    <a:pt x="431" y="69"/>
                  </a:lnTo>
                  <a:lnTo>
                    <a:pt x="431" y="68"/>
                  </a:lnTo>
                  <a:lnTo>
                    <a:pt x="432" y="68"/>
                  </a:lnTo>
                  <a:lnTo>
                    <a:pt x="433" y="67"/>
                  </a:lnTo>
                  <a:lnTo>
                    <a:pt x="434" y="68"/>
                  </a:lnTo>
                  <a:lnTo>
                    <a:pt x="435" y="68"/>
                  </a:lnTo>
                  <a:lnTo>
                    <a:pt x="438" y="68"/>
                  </a:lnTo>
                  <a:lnTo>
                    <a:pt x="439" y="69"/>
                  </a:lnTo>
                  <a:lnTo>
                    <a:pt x="440" y="69"/>
                  </a:lnTo>
                  <a:lnTo>
                    <a:pt x="441" y="69"/>
                  </a:lnTo>
                  <a:lnTo>
                    <a:pt x="441" y="70"/>
                  </a:lnTo>
                  <a:lnTo>
                    <a:pt x="442" y="70"/>
                  </a:lnTo>
                  <a:lnTo>
                    <a:pt x="444" y="71"/>
                  </a:lnTo>
                  <a:lnTo>
                    <a:pt x="444" y="72"/>
                  </a:lnTo>
                  <a:lnTo>
                    <a:pt x="446" y="72"/>
                  </a:lnTo>
                  <a:lnTo>
                    <a:pt x="446" y="74"/>
                  </a:lnTo>
                  <a:lnTo>
                    <a:pt x="447" y="74"/>
                  </a:lnTo>
                  <a:lnTo>
                    <a:pt x="447" y="75"/>
                  </a:lnTo>
                  <a:lnTo>
                    <a:pt x="448" y="75"/>
                  </a:lnTo>
                  <a:lnTo>
                    <a:pt x="448" y="76"/>
                  </a:lnTo>
                  <a:lnTo>
                    <a:pt x="448" y="77"/>
                  </a:lnTo>
                  <a:lnTo>
                    <a:pt x="449" y="77"/>
                  </a:lnTo>
                  <a:lnTo>
                    <a:pt x="449" y="78"/>
                  </a:lnTo>
                  <a:lnTo>
                    <a:pt x="451" y="78"/>
                  </a:lnTo>
                  <a:lnTo>
                    <a:pt x="452" y="79"/>
                  </a:lnTo>
                  <a:lnTo>
                    <a:pt x="453" y="78"/>
                  </a:lnTo>
                  <a:lnTo>
                    <a:pt x="453" y="79"/>
                  </a:lnTo>
                  <a:lnTo>
                    <a:pt x="454" y="79"/>
                  </a:lnTo>
                  <a:lnTo>
                    <a:pt x="455" y="79"/>
                  </a:lnTo>
                  <a:lnTo>
                    <a:pt x="456" y="81"/>
                  </a:lnTo>
                  <a:lnTo>
                    <a:pt x="458" y="81"/>
                  </a:lnTo>
                  <a:lnTo>
                    <a:pt x="459" y="81"/>
                  </a:lnTo>
                  <a:lnTo>
                    <a:pt x="459" y="82"/>
                  </a:lnTo>
                  <a:lnTo>
                    <a:pt x="459" y="81"/>
                  </a:lnTo>
                  <a:lnTo>
                    <a:pt x="460" y="82"/>
                  </a:lnTo>
                  <a:lnTo>
                    <a:pt x="461" y="82"/>
                  </a:lnTo>
                  <a:lnTo>
                    <a:pt x="461" y="83"/>
                  </a:lnTo>
                  <a:lnTo>
                    <a:pt x="461" y="84"/>
                  </a:lnTo>
                  <a:lnTo>
                    <a:pt x="462" y="84"/>
                  </a:lnTo>
                  <a:lnTo>
                    <a:pt x="463" y="85"/>
                  </a:lnTo>
                  <a:lnTo>
                    <a:pt x="465" y="86"/>
                  </a:lnTo>
                  <a:lnTo>
                    <a:pt x="466" y="86"/>
                  </a:lnTo>
                  <a:lnTo>
                    <a:pt x="466" y="89"/>
                  </a:lnTo>
                  <a:lnTo>
                    <a:pt x="467" y="89"/>
                  </a:lnTo>
                  <a:lnTo>
                    <a:pt x="468" y="89"/>
                  </a:lnTo>
                  <a:lnTo>
                    <a:pt x="469" y="89"/>
                  </a:lnTo>
                  <a:lnTo>
                    <a:pt x="470" y="89"/>
                  </a:lnTo>
                  <a:lnTo>
                    <a:pt x="472" y="89"/>
                  </a:lnTo>
                  <a:lnTo>
                    <a:pt x="473" y="89"/>
                  </a:lnTo>
                  <a:lnTo>
                    <a:pt x="474" y="89"/>
                  </a:lnTo>
                  <a:lnTo>
                    <a:pt x="474" y="90"/>
                  </a:lnTo>
                  <a:lnTo>
                    <a:pt x="475" y="89"/>
                  </a:lnTo>
                  <a:lnTo>
                    <a:pt x="476" y="90"/>
                  </a:lnTo>
                  <a:lnTo>
                    <a:pt x="477" y="90"/>
                  </a:lnTo>
                  <a:lnTo>
                    <a:pt x="479" y="90"/>
                  </a:lnTo>
                  <a:lnTo>
                    <a:pt x="479" y="91"/>
                  </a:lnTo>
                  <a:lnTo>
                    <a:pt x="480" y="90"/>
                  </a:lnTo>
                  <a:lnTo>
                    <a:pt x="480" y="89"/>
                  </a:lnTo>
                  <a:lnTo>
                    <a:pt x="481" y="89"/>
                  </a:lnTo>
                  <a:lnTo>
                    <a:pt x="481" y="88"/>
                  </a:lnTo>
                  <a:lnTo>
                    <a:pt x="481" y="86"/>
                  </a:lnTo>
                  <a:lnTo>
                    <a:pt x="482" y="86"/>
                  </a:lnTo>
                  <a:lnTo>
                    <a:pt x="482" y="85"/>
                  </a:lnTo>
                  <a:lnTo>
                    <a:pt x="483" y="85"/>
                  </a:lnTo>
                  <a:lnTo>
                    <a:pt x="483" y="86"/>
                  </a:lnTo>
                  <a:lnTo>
                    <a:pt x="483" y="85"/>
                  </a:lnTo>
                  <a:lnTo>
                    <a:pt x="484" y="85"/>
                  </a:lnTo>
                  <a:lnTo>
                    <a:pt x="484" y="86"/>
                  </a:lnTo>
                  <a:lnTo>
                    <a:pt x="484" y="88"/>
                  </a:lnTo>
                  <a:lnTo>
                    <a:pt x="483" y="88"/>
                  </a:lnTo>
                  <a:lnTo>
                    <a:pt x="483" y="89"/>
                  </a:lnTo>
                  <a:lnTo>
                    <a:pt x="484" y="89"/>
                  </a:lnTo>
                  <a:lnTo>
                    <a:pt x="484" y="90"/>
                  </a:lnTo>
                  <a:lnTo>
                    <a:pt x="484" y="89"/>
                  </a:lnTo>
                  <a:lnTo>
                    <a:pt x="486" y="89"/>
                  </a:lnTo>
                  <a:lnTo>
                    <a:pt x="487" y="90"/>
                  </a:lnTo>
                  <a:lnTo>
                    <a:pt x="487" y="91"/>
                  </a:lnTo>
                  <a:lnTo>
                    <a:pt x="488" y="91"/>
                  </a:lnTo>
                  <a:lnTo>
                    <a:pt x="489" y="92"/>
                  </a:lnTo>
                  <a:lnTo>
                    <a:pt x="490" y="93"/>
                  </a:lnTo>
                  <a:lnTo>
                    <a:pt x="491" y="93"/>
                  </a:lnTo>
                  <a:lnTo>
                    <a:pt x="491" y="95"/>
                  </a:lnTo>
                  <a:lnTo>
                    <a:pt x="492" y="95"/>
                  </a:lnTo>
                  <a:lnTo>
                    <a:pt x="494" y="95"/>
                  </a:lnTo>
                  <a:lnTo>
                    <a:pt x="495" y="95"/>
                  </a:lnTo>
                  <a:lnTo>
                    <a:pt x="495" y="96"/>
                  </a:lnTo>
                  <a:lnTo>
                    <a:pt x="496" y="97"/>
                  </a:lnTo>
                  <a:lnTo>
                    <a:pt x="494" y="96"/>
                  </a:lnTo>
                  <a:lnTo>
                    <a:pt x="492" y="96"/>
                  </a:lnTo>
                  <a:lnTo>
                    <a:pt x="491" y="97"/>
                  </a:lnTo>
                  <a:lnTo>
                    <a:pt x="490" y="96"/>
                  </a:lnTo>
                  <a:lnTo>
                    <a:pt x="490" y="97"/>
                  </a:lnTo>
                  <a:lnTo>
                    <a:pt x="489" y="97"/>
                  </a:lnTo>
                  <a:lnTo>
                    <a:pt x="489" y="98"/>
                  </a:lnTo>
                  <a:lnTo>
                    <a:pt x="489" y="99"/>
                  </a:lnTo>
                  <a:lnTo>
                    <a:pt x="490" y="99"/>
                  </a:lnTo>
                  <a:lnTo>
                    <a:pt x="490" y="100"/>
                  </a:lnTo>
                  <a:lnTo>
                    <a:pt x="491" y="100"/>
                  </a:lnTo>
                  <a:lnTo>
                    <a:pt x="490" y="100"/>
                  </a:lnTo>
                  <a:lnTo>
                    <a:pt x="490" y="102"/>
                  </a:lnTo>
                  <a:lnTo>
                    <a:pt x="491" y="102"/>
                  </a:lnTo>
                  <a:lnTo>
                    <a:pt x="491" y="103"/>
                  </a:lnTo>
                  <a:lnTo>
                    <a:pt x="491" y="104"/>
                  </a:lnTo>
                  <a:lnTo>
                    <a:pt x="490" y="104"/>
                  </a:lnTo>
                  <a:lnTo>
                    <a:pt x="490" y="105"/>
                  </a:lnTo>
                  <a:lnTo>
                    <a:pt x="489" y="106"/>
                  </a:lnTo>
                  <a:lnTo>
                    <a:pt x="488" y="105"/>
                  </a:lnTo>
                  <a:lnTo>
                    <a:pt x="488" y="106"/>
                  </a:lnTo>
                  <a:lnTo>
                    <a:pt x="487" y="106"/>
                  </a:lnTo>
                  <a:lnTo>
                    <a:pt x="484" y="106"/>
                  </a:lnTo>
                  <a:lnTo>
                    <a:pt x="482" y="107"/>
                  </a:lnTo>
                  <a:lnTo>
                    <a:pt x="481" y="107"/>
                  </a:lnTo>
                  <a:lnTo>
                    <a:pt x="481" y="111"/>
                  </a:lnTo>
                  <a:lnTo>
                    <a:pt x="482" y="113"/>
                  </a:lnTo>
                  <a:lnTo>
                    <a:pt x="482" y="114"/>
                  </a:lnTo>
                  <a:lnTo>
                    <a:pt x="484" y="119"/>
                  </a:lnTo>
                  <a:lnTo>
                    <a:pt x="486" y="119"/>
                  </a:lnTo>
                  <a:lnTo>
                    <a:pt x="486" y="120"/>
                  </a:lnTo>
                  <a:lnTo>
                    <a:pt x="486" y="121"/>
                  </a:lnTo>
                  <a:lnTo>
                    <a:pt x="487" y="123"/>
                  </a:lnTo>
                  <a:lnTo>
                    <a:pt x="488" y="123"/>
                  </a:lnTo>
                  <a:lnTo>
                    <a:pt x="488" y="124"/>
                  </a:lnTo>
                  <a:lnTo>
                    <a:pt x="488" y="125"/>
                  </a:lnTo>
                  <a:lnTo>
                    <a:pt x="488" y="126"/>
                  </a:lnTo>
                  <a:lnTo>
                    <a:pt x="487" y="126"/>
                  </a:lnTo>
                  <a:lnTo>
                    <a:pt x="488" y="126"/>
                  </a:lnTo>
                  <a:lnTo>
                    <a:pt x="488" y="127"/>
                  </a:lnTo>
                  <a:lnTo>
                    <a:pt x="488" y="128"/>
                  </a:lnTo>
                  <a:lnTo>
                    <a:pt x="487" y="127"/>
                  </a:lnTo>
                  <a:lnTo>
                    <a:pt x="486" y="128"/>
                  </a:lnTo>
                  <a:lnTo>
                    <a:pt x="484" y="128"/>
                  </a:lnTo>
                  <a:lnTo>
                    <a:pt x="483" y="128"/>
                  </a:lnTo>
                  <a:lnTo>
                    <a:pt x="483" y="130"/>
                  </a:lnTo>
                  <a:lnTo>
                    <a:pt x="482" y="130"/>
                  </a:lnTo>
                  <a:lnTo>
                    <a:pt x="482" y="131"/>
                  </a:lnTo>
                  <a:lnTo>
                    <a:pt x="481" y="131"/>
                  </a:lnTo>
                  <a:lnTo>
                    <a:pt x="480" y="132"/>
                  </a:lnTo>
                  <a:lnTo>
                    <a:pt x="480" y="131"/>
                  </a:lnTo>
                  <a:lnTo>
                    <a:pt x="479" y="130"/>
                  </a:lnTo>
                  <a:lnTo>
                    <a:pt x="477" y="128"/>
                  </a:lnTo>
                  <a:lnTo>
                    <a:pt x="476" y="130"/>
                  </a:lnTo>
                  <a:lnTo>
                    <a:pt x="475" y="130"/>
                  </a:lnTo>
                  <a:lnTo>
                    <a:pt x="475" y="128"/>
                  </a:lnTo>
                  <a:lnTo>
                    <a:pt x="474" y="128"/>
                  </a:lnTo>
                  <a:lnTo>
                    <a:pt x="473" y="128"/>
                  </a:lnTo>
                  <a:lnTo>
                    <a:pt x="472" y="128"/>
                  </a:lnTo>
                  <a:lnTo>
                    <a:pt x="470" y="130"/>
                  </a:lnTo>
                  <a:lnTo>
                    <a:pt x="469" y="130"/>
                  </a:lnTo>
                  <a:lnTo>
                    <a:pt x="468" y="130"/>
                  </a:lnTo>
                  <a:lnTo>
                    <a:pt x="463" y="127"/>
                  </a:lnTo>
                  <a:lnTo>
                    <a:pt x="460" y="126"/>
                  </a:lnTo>
                  <a:lnTo>
                    <a:pt x="459" y="126"/>
                  </a:lnTo>
                  <a:lnTo>
                    <a:pt x="458" y="125"/>
                  </a:lnTo>
                  <a:lnTo>
                    <a:pt x="456" y="125"/>
                  </a:lnTo>
                  <a:lnTo>
                    <a:pt x="455" y="125"/>
                  </a:lnTo>
                  <a:lnTo>
                    <a:pt x="455" y="126"/>
                  </a:lnTo>
                  <a:lnTo>
                    <a:pt x="456" y="126"/>
                  </a:lnTo>
                  <a:lnTo>
                    <a:pt x="456" y="127"/>
                  </a:lnTo>
                  <a:lnTo>
                    <a:pt x="456" y="128"/>
                  </a:lnTo>
                  <a:lnTo>
                    <a:pt x="456" y="130"/>
                  </a:lnTo>
                  <a:lnTo>
                    <a:pt x="458" y="130"/>
                  </a:lnTo>
                  <a:lnTo>
                    <a:pt x="456" y="133"/>
                  </a:lnTo>
                  <a:lnTo>
                    <a:pt x="458" y="137"/>
                  </a:lnTo>
                  <a:lnTo>
                    <a:pt x="456" y="138"/>
                  </a:lnTo>
                  <a:lnTo>
                    <a:pt x="458" y="139"/>
                  </a:lnTo>
                  <a:lnTo>
                    <a:pt x="456" y="140"/>
                  </a:lnTo>
                  <a:lnTo>
                    <a:pt x="456" y="141"/>
                  </a:lnTo>
                  <a:lnTo>
                    <a:pt x="456" y="142"/>
                  </a:lnTo>
                  <a:lnTo>
                    <a:pt x="458" y="145"/>
                  </a:lnTo>
                  <a:lnTo>
                    <a:pt x="458" y="146"/>
                  </a:lnTo>
                  <a:lnTo>
                    <a:pt x="458" y="147"/>
                  </a:lnTo>
                  <a:lnTo>
                    <a:pt x="458" y="148"/>
                  </a:lnTo>
                  <a:lnTo>
                    <a:pt x="458" y="149"/>
                  </a:lnTo>
                  <a:lnTo>
                    <a:pt x="458" y="151"/>
                  </a:lnTo>
                  <a:lnTo>
                    <a:pt x="458" y="152"/>
                  </a:lnTo>
                  <a:lnTo>
                    <a:pt x="459" y="152"/>
                  </a:lnTo>
                  <a:lnTo>
                    <a:pt x="461" y="153"/>
                  </a:lnTo>
                  <a:lnTo>
                    <a:pt x="462" y="153"/>
                  </a:lnTo>
                  <a:lnTo>
                    <a:pt x="462" y="154"/>
                  </a:lnTo>
                  <a:lnTo>
                    <a:pt x="463" y="154"/>
                  </a:lnTo>
                  <a:lnTo>
                    <a:pt x="463" y="155"/>
                  </a:lnTo>
                  <a:lnTo>
                    <a:pt x="463" y="156"/>
                  </a:lnTo>
                  <a:lnTo>
                    <a:pt x="463" y="158"/>
                  </a:lnTo>
                  <a:lnTo>
                    <a:pt x="462" y="158"/>
                  </a:lnTo>
                  <a:lnTo>
                    <a:pt x="461" y="158"/>
                  </a:lnTo>
                  <a:lnTo>
                    <a:pt x="460" y="156"/>
                  </a:lnTo>
                  <a:lnTo>
                    <a:pt x="459" y="156"/>
                  </a:lnTo>
                  <a:lnTo>
                    <a:pt x="458" y="156"/>
                  </a:lnTo>
                  <a:lnTo>
                    <a:pt x="456" y="158"/>
                  </a:lnTo>
                  <a:lnTo>
                    <a:pt x="455" y="158"/>
                  </a:lnTo>
                  <a:lnTo>
                    <a:pt x="454" y="156"/>
                  </a:lnTo>
                  <a:lnTo>
                    <a:pt x="453" y="156"/>
                  </a:lnTo>
                  <a:lnTo>
                    <a:pt x="453" y="155"/>
                  </a:lnTo>
                  <a:lnTo>
                    <a:pt x="452" y="155"/>
                  </a:lnTo>
                  <a:lnTo>
                    <a:pt x="452" y="154"/>
                  </a:lnTo>
                  <a:lnTo>
                    <a:pt x="451" y="154"/>
                  </a:lnTo>
                  <a:lnTo>
                    <a:pt x="449" y="155"/>
                  </a:lnTo>
                  <a:lnTo>
                    <a:pt x="445" y="156"/>
                  </a:lnTo>
                  <a:lnTo>
                    <a:pt x="444" y="158"/>
                  </a:lnTo>
                  <a:lnTo>
                    <a:pt x="442" y="158"/>
                  </a:lnTo>
                  <a:lnTo>
                    <a:pt x="441" y="158"/>
                  </a:lnTo>
                  <a:lnTo>
                    <a:pt x="440" y="158"/>
                  </a:lnTo>
                  <a:lnTo>
                    <a:pt x="438" y="158"/>
                  </a:lnTo>
                  <a:lnTo>
                    <a:pt x="437" y="158"/>
                  </a:lnTo>
                  <a:lnTo>
                    <a:pt x="437" y="159"/>
                  </a:lnTo>
                  <a:lnTo>
                    <a:pt x="435" y="159"/>
                  </a:lnTo>
                  <a:lnTo>
                    <a:pt x="434" y="159"/>
                  </a:lnTo>
                  <a:lnTo>
                    <a:pt x="433" y="159"/>
                  </a:lnTo>
                  <a:lnTo>
                    <a:pt x="433" y="160"/>
                  </a:lnTo>
                  <a:lnTo>
                    <a:pt x="432" y="160"/>
                  </a:lnTo>
                  <a:lnTo>
                    <a:pt x="432" y="161"/>
                  </a:lnTo>
                  <a:lnTo>
                    <a:pt x="431" y="161"/>
                  </a:lnTo>
                  <a:lnTo>
                    <a:pt x="431" y="162"/>
                  </a:lnTo>
                  <a:lnTo>
                    <a:pt x="433" y="163"/>
                  </a:lnTo>
                  <a:lnTo>
                    <a:pt x="434" y="163"/>
                  </a:lnTo>
                  <a:lnTo>
                    <a:pt x="435" y="162"/>
                  </a:lnTo>
                  <a:lnTo>
                    <a:pt x="437" y="162"/>
                  </a:lnTo>
                  <a:lnTo>
                    <a:pt x="438" y="163"/>
                  </a:lnTo>
                  <a:lnTo>
                    <a:pt x="440" y="163"/>
                  </a:lnTo>
                  <a:lnTo>
                    <a:pt x="440" y="165"/>
                  </a:lnTo>
                  <a:lnTo>
                    <a:pt x="439" y="165"/>
                  </a:lnTo>
                  <a:lnTo>
                    <a:pt x="439" y="166"/>
                  </a:lnTo>
                  <a:lnTo>
                    <a:pt x="439" y="167"/>
                  </a:lnTo>
                  <a:lnTo>
                    <a:pt x="439" y="168"/>
                  </a:lnTo>
                  <a:lnTo>
                    <a:pt x="440" y="168"/>
                  </a:lnTo>
                  <a:lnTo>
                    <a:pt x="440" y="169"/>
                  </a:lnTo>
                  <a:lnTo>
                    <a:pt x="441" y="172"/>
                  </a:lnTo>
                  <a:lnTo>
                    <a:pt x="441" y="173"/>
                  </a:lnTo>
                  <a:lnTo>
                    <a:pt x="441" y="174"/>
                  </a:lnTo>
                  <a:lnTo>
                    <a:pt x="442" y="174"/>
                  </a:lnTo>
                  <a:lnTo>
                    <a:pt x="444" y="175"/>
                  </a:lnTo>
                  <a:lnTo>
                    <a:pt x="444" y="176"/>
                  </a:lnTo>
                  <a:lnTo>
                    <a:pt x="445" y="176"/>
                  </a:lnTo>
                  <a:lnTo>
                    <a:pt x="447" y="180"/>
                  </a:lnTo>
                  <a:lnTo>
                    <a:pt x="451" y="183"/>
                  </a:lnTo>
                  <a:lnTo>
                    <a:pt x="451" y="184"/>
                  </a:lnTo>
                  <a:lnTo>
                    <a:pt x="451" y="186"/>
                  </a:lnTo>
                  <a:lnTo>
                    <a:pt x="452" y="187"/>
                  </a:lnTo>
                  <a:lnTo>
                    <a:pt x="452" y="188"/>
                  </a:lnTo>
                  <a:lnTo>
                    <a:pt x="453" y="188"/>
                  </a:lnTo>
                  <a:lnTo>
                    <a:pt x="453" y="189"/>
                  </a:lnTo>
                  <a:lnTo>
                    <a:pt x="452" y="189"/>
                  </a:lnTo>
                  <a:lnTo>
                    <a:pt x="451" y="189"/>
                  </a:lnTo>
                  <a:lnTo>
                    <a:pt x="449" y="190"/>
                  </a:lnTo>
                  <a:lnTo>
                    <a:pt x="448" y="190"/>
                  </a:lnTo>
                  <a:lnTo>
                    <a:pt x="448" y="191"/>
                  </a:lnTo>
                  <a:lnTo>
                    <a:pt x="449" y="191"/>
                  </a:lnTo>
                  <a:lnTo>
                    <a:pt x="451" y="191"/>
                  </a:lnTo>
                  <a:lnTo>
                    <a:pt x="451" y="193"/>
                  </a:lnTo>
                  <a:lnTo>
                    <a:pt x="452" y="193"/>
                  </a:lnTo>
                  <a:lnTo>
                    <a:pt x="451" y="193"/>
                  </a:lnTo>
                  <a:lnTo>
                    <a:pt x="449" y="194"/>
                  </a:lnTo>
                  <a:lnTo>
                    <a:pt x="448" y="194"/>
                  </a:lnTo>
                  <a:lnTo>
                    <a:pt x="448" y="195"/>
                  </a:lnTo>
                  <a:lnTo>
                    <a:pt x="448" y="196"/>
                  </a:lnTo>
                  <a:lnTo>
                    <a:pt x="448" y="197"/>
                  </a:lnTo>
                  <a:lnTo>
                    <a:pt x="448" y="198"/>
                  </a:lnTo>
                  <a:lnTo>
                    <a:pt x="449" y="198"/>
                  </a:lnTo>
                  <a:lnTo>
                    <a:pt x="449" y="200"/>
                  </a:lnTo>
                  <a:lnTo>
                    <a:pt x="451" y="201"/>
                  </a:lnTo>
                  <a:lnTo>
                    <a:pt x="451" y="202"/>
                  </a:lnTo>
                  <a:lnTo>
                    <a:pt x="452" y="203"/>
                  </a:lnTo>
                  <a:lnTo>
                    <a:pt x="451" y="203"/>
                  </a:lnTo>
                  <a:lnTo>
                    <a:pt x="449" y="202"/>
                  </a:lnTo>
                  <a:lnTo>
                    <a:pt x="448" y="201"/>
                  </a:lnTo>
                  <a:lnTo>
                    <a:pt x="447" y="201"/>
                  </a:lnTo>
                  <a:lnTo>
                    <a:pt x="446" y="200"/>
                  </a:lnTo>
                  <a:lnTo>
                    <a:pt x="444" y="200"/>
                  </a:lnTo>
                  <a:lnTo>
                    <a:pt x="442" y="200"/>
                  </a:lnTo>
                  <a:lnTo>
                    <a:pt x="441" y="200"/>
                  </a:lnTo>
                  <a:lnTo>
                    <a:pt x="440" y="200"/>
                  </a:lnTo>
                  <a:lnTo>
                    <a:pt x="439" y="198"/>
                  </a:lnTo>
                  <a:lnTo>
                    <a:pt x="438" y="197"/>
                  </a:lnTo>
                  <a:lnTo>
                    <a:pt x="437" y="197"/>
                  </a:lnTo>
                  <a:lnTo>
                    <a:pt x="435" y="196"/>
                  </a:lnTo>
                  <a:lnTo>
                    <a:pt x="435" y="195"/>
                  </a:lnTo>
                  <a:lnTo>
                    <a:pt x="434" y="194"/>
                  </a:lnTo>
                  <a:lnTo>
                    <a:pt x="433" y="195"/>
                  </a:lnTo>
                  <a:lnTo>
                    <a:pt x="432" y="195"/>
                  </a:lnTo>
                  <a:lnTo>
                    <a:pt x="431" y="195"/>
                  </a:lnTo>
                  <a:lnTo>
                    <a:pt x="430" y="194"/>
                  </a:lnTo>
                  <a:lnTo>
                    <a:pt x="428" y="194"/>
                  </a:lnTo>
                  <a:lnTo>
                    <a:pt x="427" y="194"/>
                  </a:lnTo>
                  <a:lnTo>
                    <a:pt x="426" y="193"/>
                  </a:lnTo>
                  <a:lnTo>
                    <a:pt x="425" y="193"/>
                  </a:lnTo>
                  <a:lnTo>
                    <a:pt x="424" y="193"/>
                  </a:lnTo>
                  <a:lnTo>
                    <a:pt x="424" y="194"/>
                  </a:lnTo>
                  <a:lnTo>
                    <a:pt x="423" y="194"/>
                  </a:lnTo>
                  <a:lnTo>
                    <a:pt x="423" y="193"/>
                  </a:lnTo>
                  <a:lnTo>
                    <a:pt x="422" y="193"/>
                  </a:lnTo>
                  <a:lnTo>
                    <a:pt x="420" y="193"/>
                  </a:lnTo>
                  <a:lnTo>
                    <a:pt x="419" y="193"/>
                  </a:lnTo>
                  <a:lnTo>
                    <a:pt x="418" y="193"/>
                  </a:lnTo>
                  <a:lnTo>
                    <a:pt x="417" y="193"/>
                  </a:lnTo>
                  <a:lnTo>
                    <a:pt x="416" y="193"/>
                  </a:lnTo>
                  <a:lnTo>
                    <a:pt x="415" y="193"/>
                  </a:lnTo>
                  <a:lnTo>
                    <a:pt x="413" y="193"/>
                  </a:lnTo>
                  <a:lnTo>
                    <a:pt x="412" y="193"/>
                  </a:lnTo>
                  <a:lnTo>
                    <a:pt x="411" y="193"/>
                  </a:lnTo>
                  <a:lnTo>
                    <a:pt x="410" y="193"/>
                  </a:lnTo>
                  <a:lnTo>
                    <a:pt x="409" y="193"/>
                  </a:lnTo>
                  <a:lnTo>
                    <a:pt x="408" y="191"/>
                  </a:lnTo>
                  <a:lnTo>
                    <a:pt x="406" y="191"/>
                  </a:lnTo>
                  <a:lnTo>
                    <a:pt x="405" y="191"/>
                  </a:lnTo>
                  <a:lnTo>
                    <a:pt x="404" y="191"/>
                  </a:lnTo>
                  <a:lnTo>
                    <a:pt x="403" y="191"/>
                  </a:lnTo>
                  <a:lnTo>
                    <a:pt x="403" y="193"/>
                  </a:lnTo>
                  <a:lnTo>
                    <a:pt x="402" y="193"/>
                  </a:lnTo>
                  <a:lnTo>
                    <a:pt x="401" y="193"/>
                  </a:lnTo>
                  <a:lnTo>
                    <a:pt x="399" y="193"/>
                  </a:lnTo>
                  <a:lnTo>
                    <a:pt x="398" y="193"/>
                  </a:lnTo>
                  <a:lnTo>
                    <a:pt x="397" y="193"/>
                  </a:lnTo>
                  <a:lnTo>
                    <a:pt x="396" y="193"/>
                  </a:lnTo>
                  <a:lnTo>
                    <a:pt x="395" y="191"/>
                  </a:lnTo>
                  <a:lnTo>
                    <a:pt x="394" y="193"/>
                  </a:lnTo>
                  <a:lnTo>
                    <a:pt x="392" y="191"/>
                  </a:lnTo>
                  <a:lnTo>
                    <a:pt x="391" y="191"/>
                  </a:lnTo>
                  <a:lnTo>
                    <a:pt x="391" y="193"/>
                  </a:lnTo>
                  <a:lnTo>
                    <a:pt x="391" y="194"/>
                  </a:lnTo>
                  <a:lnTo>
                    <a:pt x="390" y="194"/>
                  </a:lnTo>
                  <a:lnTo>
                    <a:pt x="389" y="194"/>
                  </a:lnTo>
                  <a:lnTo>
                    <a:pt x="388" y="194"/>
                  </a:lnTo>
                  <a:lnTo>
                    <a:pt x="385" y="194"/>
                  </a:lnTo>
                  <a:lnTo>
                    <a:pt x="384" y="194"/>
                  </a:lnTo>
                  <a:lnTo>
                    <a:pt x="383" y="193"/>
                  </a:lnTo>
                  <a:lnTo>
                    <a:pt x="382" y="193"/>
                  </a:lnTo>
                  <a:lnTo>
                    <a:pt x="381" y="193"/>
                  </a:lnTo>
                  <a:lnTo>
                    <a:pt x="381" y="191"/>
                  </a:lnTo>
                  <a:lnTo>
                    <a:pt x="380" y="191"/>
                  </a:lnTo>
                  <a:lnTo>
                    <a:pt x="377" y="191"/>
                  </a:lnTo>
                  <a:lnTo>
                    <a:pt x="375" y="190"/>
                  </a:lnTo>
                  <a:lnTo>
                    <a:pt x="375" y="189"/>
                  </a:lnTo>
                  <a:lnTo>
                    <a:pt x="374" y="189"/>
                  </a:lnTo>
                  <a:lnTo>
                    <a:pt x="373" y="189"/>
                  </a:lnTo>
                  <a:lnTo>
                    <a:pt x="373" y="188"/>
                  </a:lnTo>
                  <a:lnTo>
                    <a:pt x="371" y="188"/>
                  </a:lnTo>
                  <a:lnTo>
                    <a:pt x="370" y="188"/>
                  </a:lnTo>
                  <a:lnTo>
                    <a:pt x="369" y="187"/>
                  </a:lnTo>
                  <a:lnTo>
                    <a:pt x="369" y="188"/>
                  </a:lnTo>
                  <a:lnTo>
                    <a:pt x="368" y="188"/>
                  </a:lnTo>
                  <a:lnTo>
                    <a:pt x="367" y="188"/>
                  </a:lnTo>
                  <a:lnTo>
                    <a:pt x="366" y="188"/>
                  </a:lnTo>
                  <a:lnTo>
                    <a:pt x="366" y="189"/>
                  </a:lnTo>
                  <a:lnTo>
                    <a:pt x="364" y="189"/>
                  </a:lnTo>
                  <a:lnTo>
                    <a:pt x="363" y="190"/>
                  </a:lnTo>
                  <a:lnTo>
                    <a:pt x="362" y="190"/>
                  </a:lnTo>
                  <a:lnTo>
                    <a:pt x="362" y="191"/>
                  </a:lnTo>
                  <a:lnTo>
                    <a:pt x="362" y="193"/>
                  </a:lnTo>
                  <a:lnTo>
                    <a:pt x="362" y="194"/>
                  </a:lnTo>
                  <a:lnTo>
                    <a:pt x="363" y="194"/>
                  </a:lnTo>
                  <a:lnTo>
                    <a:pt x="363" y="195"/>
                  </a:lnTo>
                  <a:lnTo>
                    <a:pt x="362" y="196"/>
                  </a:lnTo>
                  <a:lnTo>
                    <a:pt x="362" y="197"/>
                  </a:lnTo>
                  <a:lnTo>
                    <a:pt x="363" y="197"/>
                  </a:lnTo>
                  <a:lnTo>
                    <a:pt x="363" y="198"/>
                  </a:lnTo>
                  <a:lnTo>
                    <a:pt x="364" y="200"/>
                  </a:lnTo>
                  <a:lnTo>
                    <a:pt x="364" y="201"/>
                  </a:lnTo>
                  <a:lnTo>
                    <a:pt x="363" y="200"/>
                  </a:lnTo>
                  <a:lnTo>
                    <a:pt x="362" y="200"/>
                  </a:lnTo>
                  <a:lnTo>
                    <a:pt x="362" y="198"/>
                  </a:lnTo>
                  <a:lnTo>
                    <a:pt x="361" y="198"/>
                  </a:lnTo>
                  <a:lnTo>
                    <a:pt x="360" y="198"/>
                  </a:lnTo>
                  <a:lnTo>
                    <a:pt x="359" y="198"/>
                  </a:lnTo>
                  <a:lnTo>
                    <a:pt x="358" y="198"/>
                  </a:lnTo>
                  <a:lnTo>
                    <a:pt x="356" y="198"/>
                  </a:lnTo>
                  <a:lnTo>
                    <a:pt x="355" y="198"/>
                  </a:lnTo>
                  <a:lnTo>
                    <a:pt x="355" y="197"/>
                  </a:lnTo>
                  <a:lnTo>
                    <a:pt x="354" y="196"/>
                  </a:lnTo>
                  <a:lnTo>
                    <a:pt x="352" y="196"/>
                  </a:lnTo>
                  <a:lnTo>
                    <a:pt x="351" y="196"/>
                  </a:lnTo>
                  <a:lnTo>
                    <a:pt x="348" y="195"/>
                  </a:lnTo>
                  <a:lnTo>
                    <a:pt x="346" y="195"/>
                  </a:lnTo>
                  <a:lnTo>
                    <a:pt x="345" y="195"/>
                  </a:lnTo>
                  <a:lnTo>
                    <a:pt x="344" y="194"/>
                  </a:lnTo>
                  <a:lnTo>
                    <a:pt x="342" y="194"/>
                  </a:lnTo>
                  <a:lnTo>
                    <a:pt x="341" y="194"/>
                  </a:lnTo>
                  <a:lnTo>
                    <a:pt x="340" y="194"/>
                  </a:lnTo>
                  <a:lnTo>
                    <a:pt x="339" y="195"/>
                  </a:lnTo>
                  <a:lnTo>
                    <a:pt x="338" y="194"/>
                  </a:lnTo>
                  <a:lnTo>
                    <a:pt x="337" y="194"/>
                  </a:lnTo>
                  <a:lnTo>
                    <a:pt x="337" y="195"/>
                  </a:lnTo>
                  <a:lnTo>
                    <a:pt x="335" y="195"/>
                  </a:lnTo>
                  <a:lnTo>
                    <a:pt x="334" y="195"/>
                  </a:lnTo>
                  <a:lnTo>
                    <a:pt x="334" y="196"/>
                  </a:lnTo>
                  <a:lnTo>
                    <a:pt x="334" y="197"/>
                  </a:lnTo>
                  <a:lnTo>
                    <a:pt x="333" y="197"/>
                  </a:lnTo>
                  <a:lnTo>
                    <a:pt x="332" y="197"/>
                  </a:lnTo>
                  <a:lnTo>
                    <a:pt x="333" y="198"/>
                  </a:lnTo>
                  <a:lnTo>
                    <a:pt x="333" y="200"/>
                  </a:lnTo>
                  <a:lnTo>
                    <a:pt x="332" y="200"/>
                  </a:lnTo>
                  <a:lnTo>
                    <a:pt x="332" y="201"/>
                  </a:lnTo>
                  <a:lnTo>
                    <a:pt x="332" y="202"/>
                  </a:lnTo>
                  <a:lnTo>
                    <a:pt x="333" y="202"/>
                  </a:lnTo>
                  <a:lnTo>
                    <a:pt x="333" y="203"/>
                  </a:lnTo>
                  <a:lnTo>
                    <a:pt x="332" y="203"/>
                  </a:lnTo>
                  <a:lnTo>
                    <a:pt x="331" y="203"/>
                  </a:lnTo>
                  <a:lnTo>
                    <a:pt x="331" y="204"/>
                  </a:lnTo>
                  <a:lnTo>
                    <a:pt x="331" y="205"/>
                  </a:lnTo>
                  <a:lnTo>
                    <a:pt x="330" y="205"/>
                  </a:lnTo>
                  <a:lnTo>
                    <a:pt x="330" y="207"/>
                  </a:lnTo>
                  <a:lnTo>
                    <a:pt x="328" y="205"/>
                  </a:lnTo>
                  <a:lnTo>
                    <a:pt x="327" y="205"/>
                  </a:lnTo>
                  <a:lnTo>
                    <a:pt x="326" y="205"/>
                  </a:lnTo>
                  <a:lnTo>
                    <a:pt x="326" y="207"/>
                  </a:lnTo>
                  <a:lnTo>
                    <a:pt x="326" y="208"/>
                  </a:lnTo>
                  <a:lnTo>
                    <a:pt x="325" y="208"/>
                  </a:lnTo>
                  <a:lnTo>
                    <a:pt x="325" y="209"/>
                  </a:lnTo>
                  <a:lnTo>
                    <a:pt x="324" y="210"/>
                  </a:lnTo>
                  <a:lnTo>
                    <a:pt x="323" y="210"/>
                  </a:lnTo>
                  <a:lnTo>
                    <a:pt x="323" y="211"/>
                  </a:lnTo>
                  <a:lnTo>
                    <a:pt x="321" y="211"/>
                  </a:lnTo>
                  <a:lnTo>
                    <a:pt x="320" y="211"/>
                  </a:lnTo>
                  <a:lnTo>
                    <a:pt x="319" y="211"/>
                  </a:lnTo>
                  <a:lnTo>
                    <a:pt x="319" y="212"/>
                  </a:lnTo>
                  <a:lnTo>
                    <a:pt x="318" y="212"/>
                  </a:lnTo>
                  <a:lnTo>
                    <a:pt x="318" y="214"/>
                  </a:lnTo>
                  <a:lnTo>
                    <a:pt x="317" y="214"/>
                  </a:lnTo>
                  <a:lnTo>
                    <a:pt x="317" y="215"/>
                  </a:lnTo>
                  <a:lnTo>
                    <a:pt x="318" y="215"/>
                  </a:lnTo>
                  <a:lnTo>
                    <a:pt x="317" y="215"/>
                  </a:lnTo>
                  <a:lnTo>
                    <a:pt x="316" y="215"/>
                  </a:lnTo>
                  <a:lnTo>
                    <a:pt x="314" y="215"/>
                  </a:lnTo>
                  <a:lnTo>
                    <a:pt x="314" y="216"/>
                  </a:lnTo>
                  <a:lnTo>
                    <a:pt x="313" y="216"/>
                  </a:lnTo>
                  <a:lnTo>
                    <a:pt x="313" y="217"/>
                  </a:lnTo>
                  <a:lnTo>
                    <a:pt x="313" y="218"/>
                  </a:lnTo>
                  <a:lnTo>
                    <a:pt x="314" y="218"/>
                  </a:lnTo>
                  <a:lnTo>
                    <a:pt x="314" y="219"/>
                  </a:lnTo>
                  <a:lnTo>
                    <a:pt x="313" y="219"/>
                  </a:lnTo>
                  <a:lnTo>
                    <a:pt x="312" y="219"/>
                  </a:lnTo>
                  <a:lnTo>
                    <a:pt x="312" y="221"/>
                  </a:lnTo>
                  <a:lnTo>
                    <a:pt x="311" y="221"/>
                  </a:lnTo>
                  <a:lnTo>
                    <a:pt x="311" y="222"/>
                  </a:lnTo>
                  <a:lnTo>
                    <a:pt x="311" y="223"/>
                  </a:lnTo>
                  <a:lnTo>
                    <a:pt x="310" y="223"/>
                  </a:lnTo>
                  <a:lnTo>
                    <a:pt x="310" y="224"/>
                  </a:lnTo>
                  <a:lnTo>
                    <a:pt x="310" y="225"/>
                  </a:lnTo>
                  <a:lnTo>
                    <a:pt x="310" y="226"/>
                  </a:lnTo>
                  <a:lnTo>
                    <a:pt x="311" y="226"/>
                  </a:lnTo>
                  <a:lnTo>
                    <a:pt x="311" y="228"/>
                  </a:lnTo>
                  <a:lnTo>
                    <a:pt x="311" y="229"/>
                  </a:lnTo>
                  <a:lnTo>
                    <a:pt x="310" y="229"/>
                  </a:lnTo>
                  <a:lnTo>
                    <a:pt x="307" y="228"/>
                  </a:lnTo>
                  <a:lnTo>
                    <a:pt x="306" y="228"/>
                  </a:lnTo>
                  <a:lnTo>
                    <a:pt x="305" y="226"/>
                  </a:lnTo>
                  <a:lnTo>
                    <a:pt x="304" y="226"/>
                  </a:lnTo>
                  <a:lnTo>
                    <a:pt x="304" y="225"/>
                  </a:lnTo>
                  <a:lnTo>
                    <a:pt x="303" y="225"/>
                  </a:lnTo>
                  <a:lnTo>
                    <a:pt x="303" y="224"/>
                  </a:lnTo>
                  <a:lnTo>
                    <a:pt x="304" y="223"/>
                  </a:lnTo>
                  <a:lnTo>
                    <a:pt x="303" y="223"/>
                  </a:lnTo>
                  <a:lnTo>
                    <a:pt x="303" y="222"/>
                  </a:lnTo>
                  <a:lnTo>
                    <a:pt x="303" y="221"/>
                  </a:lnTo>
                  <a:lnTo>
                    <a:pt x="303" y="222"/>
                  </a:lnTo>
                  <a:lnTo>
                    <a:pt x="302" y="222"/>
                  </a:lnTo>
                  <a:lnTo>
                    <a:pt x="302" y="221"/>
                  </a:lnTo>
                  <a:lnTo>
                    <a:pt x="300" y="221"/>
                  </a:lnTo>
                  <a:lnTo>
                    <a:pt x="300" y="219"/>
                  </a:lnTo>
                  <a:lnTo>
                    <a:pt x="299" y="219"/>
                  </a:lnTo>
                  <a:lnTo>
                    <a:pt x="298" y="219"/>
                  </a:lnTo>
                  <a:lnTo>
                    <a:pt x="296" y="219"/>
                  </a:lnTo>
                  <a:lnTo>
                    <a:pt x="295" y="219"/>
                  </a:lnTo>
                  <a:lnTo>
                    <a:pt x="294" y="219"/>
                  </a:lnTo>
                  <a:lnTo>
                    <a:pt x="291" y="219"/>
                  </a:lnTo>
                  <a:lnTo>
                    <a:pt x="290" y="219"/>
                  </a:lnTo>
                  <a:lnTo>
                    <a:pt x="289" y="219"/>
                  </a:lnTo>
                  <a:lnTo>
                    <a:pt x="288" y="219"/>
                  </a:lnTo>
                  <a:lnTo>
                    <a:pt x="285" y="219"/>
                  </a:lnTo>
                  <a:lnTo>
                    <a:pt x="284" y="219"/>
                  </a:lnTo>
                  <a:lnTo>
                    <a:pt x="283" y="217"/>
                  </a:lnTo>
                  <a:lnTo>
                    <a:pt x="282" y="215"/>
                  </a:lnTo>
                  <a:lnTo>
                    <a:pt x="281" y="212"/>
                  </a:lnTo>
                  <a:lnTo>
                    <a:pt x="280" y="210"/>
                  </a:lnTo>
                  <a:lnTo>
                    <a:pt x="278" y="209"/>
                  </a:lnTo>
                  <a:lnTo>
                    <a:pt x="278" y="207"/>
                  </a:lnTo>
                  <a:lnTo>
                    <a:pt x="277" y="207"/>
                  </a:lnTo>
                  <a:lnTo>
                    <a:pt x="276" y="207"/>
                  </a:lnTo>
                  <a:lnTo>
                    <a:pt x="275" y="207"/>
                  </a:lnTo>
                  <a:lnTo>
                    <a:pt x="274" y="207"/>
                  </a:lnTo>
                  <a:lnTo>
                    <a:pt x="271" y="207"/>
                  </a:lnTo>
                  <a:lnTo>
                    <a:pt x="270" y="203"/>
                  </a:lnTo>
                  <a:lnTo>
                    <a:pt x="270" y="201"/>
                  </a:lnTo>
                  <a:lnTo>
                    <a:pt x="270" y="200"/>
                  </a:lnTo>
                  <a:lnTo>
                    <a:pt x="270" y="198"/>
                  </a:lnTo>
                  <a:lnTo>
                    <a:pt x="269" y="195"/>
                  </a:lnTo>
                  <a:lnTo>
                    <a:pt x="268" y="191"/>
                  </a:lnTo>
                  <a:lnTo>
                    <a:pt x="267" y="191"/>
                  </a:lnTo>
                  <a:lnTo>
                    <a:pt x="266" y="193"/>
                  </a:lnTo>
                  <a:lnTo>
                    <a:pt x="264" y="193"/>
                  </a:lnTo>
                  <a:lnTo>
                    <a:pt x="263" y="191"/>
                  </a:lnTo>
                  <a:lnTo>
                    <a:pt x="262" y="189"/>
                  </a:lnTo>
                  <a:lnTo>
                    <a:pt x="261" y="188"/>
                  </a:lnTo>
                  <a:lnTo>
                    <a:pt x="260" y="187"/>
                  </a:lnTo>
                  <a:lnTo>
                    <a:pt x="259" y="186"/>
                  </a:lnTo>
                  <a:lnTo>
                    <a:pt x="257" y="186"/>
                  </a:lnTo>
                  <a:lnTo>
                    <a:pt x="256" y="184"/>
                  </a:lnTo>
                  <a:lnTo>
                    <a:pt x="255" y="183"/>
                  </a:lnTo>
                  <a:lnTo>
                    <a:pt x="254" y="183"/>
                  </a:lnTo>
                  <a:lnTo>
                    <a:pt x="253" y="182"/>
                  </a:lnTo>
                  <a:lnTo>
                    <a:pt x="250" y="180"/>
                  </a:lnTo>
                  <a:lnTo>
                    <a:pt x="249" y="180"/>
                  </a:lnTo>
                  <a:lnTo>
                    <a:pt x="248" y="181"/>
                  </a:lnTo>
                  <a:lnTo>
                    <a:pt x="247" y="181"/>
                  </a:lnTo>
                  <a:lnTo>
                    <a:pt x="246" y="182"/>
                  </a:lnTo>
                  <a:lnTo>
                    <a:pt x="245" y="182"/>
                  </a:lnTo>
                  <a:lnTo>
                    <a:pt x="243" y="182"/>
                  </a:lnTo>
                  <a:lnTo>
                    <a:pt x="242" y="182"/>
                  </a:lnTo>
                  <a:lnTo>
                    <a:pt x="240" y="182"/>
                  </a:lnTo>
                  <a:lnTo>
                    <a:pt x="239" y="182"/>
                  </a:lnTo>
                  <a:lnTo>
                    <a:pt x="236" y="182"/>
                  </a:lnTo>
                  <a:lnTo>
                    <a:pt x="234" y="182"/>
                  </a:lnTo>
                  <a:lnTo>
                    <a:pt x="233" y="181"/>
                  </a:lnTo>
                  <a:lnTo>
                    <a:pt x="231" y="181"/>
                  </a:lnTo>
                  <a:lnTo>
                    <a:pt x="228" y="181"/>
                  </a:lnTo>
                  <a:lnTo>
                    <a:pt x="227" y="181"/>
                  </a:lnTo>
                  <a:lnTo>
                    <a:pt x="226" y="181"/>
                  </a:lnTo>
                  <a:lnTo>
                    <a:pt x="225" y="182"/>
                  </a:lnTo>
                  <a:lnTo>
                    <a:pt x="224" y="182"/>
                  </a:lnTo>
                  <a:lnTo>
                    <a:pt x="223" y="182"/>
                  </a:lnTo>
                  <a:lnTo>
                    <a:pt x="221" y="182"/>
                  </a:lnTo>
                  <a:lnTo>
                    <a:pt x="220" y="182"/>
                  </a:lnTo>
                  <a:lnTo>
                    <a:pt x="219" y="182"/>
                  </a:lnTo>
                  <a:lnTo>
                    <a:pt x="218" y="183"/>
                  </a:lnTo>
                  <a:lnTo>
                    <a:pt x="217" y="183"/>
                  </a:lnTo>
                  <a:lnTo>
                    <a:pt x="216" y="183"/>
                  </a:lnTo>
                  <a:lnTo>
                    <a:pt x="214" y="183"/>
                  </a:lnTo>
                  <a:lnTo>
                    <a:pt x="213" y="182"/>
                  </a:lnTo>
                  <a:lnTo>
                    <a:pt x="212" y="181"/>
                  </a:lnTo>
                  <a:lnTo>
                    <a:pt x="211" y="181"/>
                  </a:lnTo>
                  <a:lnTo>
                    <a:pt x="210" y="180"/>
                  </a:lnTo>
                  <a:lnTo>
                    <a:pt x="209" y="180"/>
                  </a:lnTo>
                  <a:lnTo>
                    <a:pt x="209" y="179"/>
                  </a:lnTo>
                  <a:lnTo>
                    <a:pt x="207" y="177"/>
                  </a:lnTo>
                  <a:lnTo>
                    <a:pt x="206" y="177"/>
                  </a:lnTo>
                  <a:lnTo>
                    <a:pt x="205" y="176"/>
                  </a:lnTo>
                  <a:lnTo>
                    <a:pt x="204" y="175"/>
                  </a:lnTo>
                  <a:lnTo>
                    <a:pt x="203" y="175"/>
                  </a:lnTo>
                  <a:lnTo>
                    <a:pt x="203" y="174"/>
                  </a:lnTo>
                  <a:lnTo>
                    <a:pt x="200" y="173"/>
                  </a:lnTo>
                  <a:lnTo>
                    <a:pt x="199" y="172"/>
                  </a:lnTo>
                  <a:lnTo>
                    <a:pt x="199" y="170"/>
                  </a:lnTo>
                  <a:lnTo>
                    <a:pt x="198" y="169"/>
                  </a:lnTo>
                  <a:lnTo>
                    <a:pt x="197" y="169"/>
                  </a:lnTo>
                  <a:lnTo>
                    <a:pt x="196" y="168"/>
                  </a:lnTo>
                  <a:lnTo>
                    <a:pt x="193" y="167"/>
                  </a:lnTo>
                  <a:lnTo>
                    <a:pt x="192" y="166"/>
                  </a:lnTo>
                  <a:lnTo>
                    <a:pt x="189" y="165"/>
                  </a:lnTo>
                  <a:lnTo>
                    <a:pt x="186" y="163"/>
                  </a:lnTo>
                  <a:lnTo>
                    <a:pt x="184" y="162"/>
                  </a:lnTo>
                  <a:lnTo>
                    <a:pt x="183" y="162"/>
                  </a:lnTo>
                  <a:lnTo>
                    <a:pt x="183" y="161"/>
                  </a:lnTo>
                  <a:lnTo>
                    <a:pt x="183" y="160"/>
                  </a:lnTo>
                  <a:lnTo>
                    <a:pt x="183" y="159"/>
                  </a:lnTo>
                  <a:lnTo>
                    <a:pt x="182" y="159"/>
                  </a:lnTo>
                  <a:lnTo>
                    <a:pt x="182" y="158"/>
                  </a:lnTo>
                  <a:lnTo>
                    <a:pt x="182" y="156"/>
                  </a:lnTo>
                  <a:lnTo>
                    <a:pt x="182" y="155"/>
                  </a:lnTo>
                  <a:lnTo>
                    <a:pt x="182" y="154"/>
                  </a:lnTo>
                  <a:lnTo>
                    <a:pt x="181" y="153"/>
                  </a:lnTo>
                  <a:lnTo>
                    <a:pt x="181" y="152"/>
                  </a:lnTo>
                  <a:lnTo>
                    <a:pt x="179" y="151"/>
                  </a:lnTo>
                  <a:lnTo>
                    <a:pt x="178" y="151"/>
                  </a:lnTo>
                  <a:lnTo>
                    <a:pt x="177" y="151"/>
                  </a:lnTo>
                  <a:lnTo>
                    <a:pt x="176" y="151"/>
                  </a:lnTo>
                  <a:lnTo>
                    <a:pt x="176" y="149"/>
                  </a:lnTo>
                  <a:lnTo>
                    <a:pt x="176" y="148"/>
                  </a:lnTo>
                  <a:lnTo>
                    <a:pt x="176" y="147"/>
                  </a:lnTo>
                  <a:lnTo>
                    <a:pt x="176" y="146"/>
                  </a:lnTo>
                  <a:lnTo>
                    <a:pt x="177" y="146"/>
                  </a:lnTo>
                  <a:lnTo>
                    <a:pt x="176" y="146"/>
                  </a:lnTo>
                  <a:lnTo>
                    <a:pt x="177" y="146"/>
                  </a:lnTo>
                  <a:lnTo>
                    <a:pt x="178" y="146"/>
                  </a:lnTo>
                  <a:lnTo>
                    <a:pt x="179" y="146"/>
                  </a:lnTo>
                  <a:lnTo>
                    <a:pt x="181" y="146"/>
                  </a:lnTo>
                  <a:lnTo>
                    <a:pt x="182" y="146"/>
                  </a:lnTo>
                  <a:lnTo>
                    <a:pt x="183" y="146"/>
                  </a:lnTo>
                  <a:lnTo>
                    <a:pt x="183" y="147"/>
                  </a:lnTo>
                  <a:lnTo>
                    <a:pt x="184" y="147"/>
                  </a:lnTo>
                  <a:lnTo>
                    <a:pt x="184" y="146"/>
                  </a:lnTo>
                  <a:lnTo>
                    <a:pt x="184" y="145"/>
                  </a:lnTo>
                  <a:lnTo>
                    <a:pt x="185" y="145"/>
                  </a:lnTo>
                  <a:lnTo>
                    <a:pt x="185" y="144"/>
                  </a:lnTo>
                  <a:lnTo>
                    <a:pt x="186" y="144"/>
                  </a:lnTo>
                  <a:lnTo>
                    <a:pt x="186" y="142"/>
                  </a:lnTo>
                  <a:lnTo>
                    <a:pt x="188" y="142"/>
                  </a:lnTo>
                  <a:lnTo>
                    <a:pt x="189" y="142"/>
                  </a:lnTo>
                  <a:lnTo>
                    <a:pt x="189" y="141"/>
                  </a:lnTo>
                  <a:lnTo>
                    <a:pt x="190" y="141"/>
                  </a:lnTo>
                  <a:lnTo>
                    <a:pt x="190" y="140"/>
                  </a:lnTo>
                  <a:lnTo>
                    <a:pt x="191" y="141"/>
                  </a:lnTo>
                  <a:lnTo>
                    <a:pt x="191" y="140"/>
                  </a:lnTo>
                  <a:lnTo>
                    <a:pt x="192" y="139"/>
                  </a:lnTo>
                  <a:lnTo>
                    <a:pt x="192" y="138"/>
                  </a:lnTo>
                  <a:lnTo>
                    <a:pt x="191" y="138"/>
                  </a:lnTo>
                  <a:lnTo>
                    <a:pt x="191" y="137"/>
                  </a:lnTo>
                  <a:lnTo>
                    <a:pt x="190" y="137"/>
                  </a:lnTo>
                  <a:lnTo>
                    <a:pt x="189" y="137"/>
                  </a:lnTo>
                  <a:lnTo>
                    <a:pt x="188" y="137"/>
                  </a:lnTo>
                  <a:lnTo>
                    <a:pt x="186" y="137"/>
                  </a:lnTo>
                  <a:lnTo>
                    <a:pt x="185" y="137"/>
                  </a:lnTo>
                  <a:lnTo>
                    <a:pt x="185" y="135"/>
                  </a:lnTo>
                  <a:lnTo>
                    <a:pt x="184" y="135"/>
                  </a:lnTo>
                  <a:lnTo>
                    <a:pt x="184" y="134"/>
                  </a:lnTo>
                  <a:lnTo>
                    <a:pt x="184" y="133"/>
                  </a:lnTo>
                  <a:lnTo>
                    <a:pt x="184" y="132"/>
                  </a:lnTo>
                  <a:lnTo>
                    <a:pt x="183" y="132"/>
                  </a:lnTo>
                  <a:lnTo>
                    <a:pt x="182" y="132"/>
                  </a:lnTo>
                  <a:lnTo>
                    <a:pt x="181" y="132"/>
                  </a:lnTo>
                  <a:lnTo>
                    <a:pt x="182" y="132"/>
                  </a:lnTo>
                  <a:lnTo>
                    <a:pt x="182" y="133"/>
                  </a:lnTo>
                  <a:lnTo>
                    <a:pt x="183" y="133"/>
                  </a:lnTo>
                  <a:lnTo>
                    <a:pt x="184" y="134"/>
                  </a:lnTo>
                  <a:lnTo>
                    <a:pt x="183" y="134"/>
                  </a:lnTo>
                  <a:lnTo>
                    <a:pt x="183" y="135"/>
                  </a:lnTo>
                  <a:lnTo>
                    <a:pt x="182" y="135"/>
                  </a:lnTo>
                  <a:lnTo>
                    <a:pt x="181" y="134"/>
                  </a:lnTo>
                  <a:lnTo>
                    <a:pt x="181" y="135"/>
                  </a:lnTo>
                  <a:lnTo>
                    <a:pt x="181" y="137"/>
                  </a:lnTo>
                  <a:lnTo>
                    <a:pt x="179" y="135"/>
                  </a:lnTo>
                  <a:lnTo>
                    <a:pt x="178" y="134"/>
                  </a:lnTo>
                  <a:lnTo>
                    <a:pt x="178" y="133"/>
                  </a:lnTo>
                  <a:lnTo>
                    <a:pt x="177" y="133"/>
                  </a:lnTo>
                  <a:lnTo>
                    <a:pt x="177" y="134"/>
                  </a:lnTo>
                  <a:lnTo>
                    <a:pt x="176" y="134"/>
                  </a:lnTo>
                  <a:lnTo>
                    <a:pt x="175" y="134"/>
                  </a:lnTo>
                  <a:lnTo>
                    <a:pt x="175" y="135"/>
                  </a:lnTo>
                  <a:lnTo>
                    <a:pt x="175" y="137"/>
                  </a:lnTo>
                  <a:lnTo>
                    <a:pt x="176" y="137"/>
                  </a:lnTo>
                  <a:lnTo>
                    <a:pt x="176" y="138"/>
                  </a:lnTo>
                  <a:lnTo>
                    <a:pt x="177" y="138"/>
                  </a:lnTo>
                  <a:lnTo>
                    <a:pt x="179" y="138"/>
                  </a:lnTo>
                  <a:lnTo>
                    <a:pt x="181" y="138"/>
                  </a:lnTo>
                  <a:lnTo>
                    <a:pt x="182" y="139"/>
                  </a:lnTo>
                  <a:lnTo>
                    <a:pt x="183" y="139"/>
                  </a:lnTo>
                  <a:lnTo>
                    <a:pt x="184" y="139"/>
                  </a:lnTo>
                  <a:lnTo>
                    <a:pt x="184" y="138"/>
                  </a:lnTo>
                  <a:lnTo>
                    <a:pt x="185" y="138"/>
                  </a:lnTo>
                  <a:lnTo>
                    <a:pt x="185" y="139"/>
                  </a:lnTo>
                  <a:lnTo>
                    <a:pt x="186" y="140"/>
                  </a:lnTo>
                  <a:lnTo>
                    <a:pt x="186" y="141"/>
                  </a:lnTo>
                  <a:lnTo>
                    <a:pt x="186" y="142"/>
                  </a:lnTo>
                  <a:lnTo>
                    <a:pt x="185" y="142"/>
                  </a:lnTo>
                  <a:lnTo>
                    <a:pt x="185" y="144"/>
                  </a:lnTo>
                  <a:lnTo>
                    <a:pt x="184" y="142"/>
                  </a:lnTo>
                  <a:lnTo>
                    <a:pt x="183" y="142"/>
                  </a:lnTo>
                  <a:lnTo>
                    <a:pt x="182" y="142"/>
                  </a:lnTo>
                  <a:lnTo>
                    <a:pt x="179" y="142"/>
                  </a:lnTo>
                  <a:lnTo>
                    <a:pt x="178" y="142"/>
                  </a:lnTo>
                  <a:lnTo>
                    <a:pt x="177" y="142"/>
                  </a:lnTo>
                  <a:lnTo>
                    <a:pt x="176" y="142"/>
                  </a:lnTo>
                  <a:lnTo>
                    <a:pt x="175" y="144"/>
                  </a:lnTo>
                  <a:lnTo>
                    <a:pt x="175" y="142"/>
                  </a:lnTo>
                  <a:lnTo>
                    <a:pt x="175" y="141"/>
                  </a:lnTo>
                  <a:lnTo>
                    <a:pt x="174" y="141"/>
                  </a:lnTo>
                  <a:lnTo>
                    <a:pt x="174" y="140"/>
                  </a:lnTo>
                  <a:lnTo>
                    <a:pt x="174" y="139"/>
                  </a:lnTo>
                  <a:lnTo>
                    <a:pt x="172" y="139"/>
                  </a:lnTo>
                  <a:lnTo>
                    <a:pt x="171" y="139"/>
                  </a:lnTo>
                  <a:lnTo>
                    <a:pt x="170" y="139"/>
                  </a:lnTo>
                  <a:lnTo>
                    <a:pt x="170" y="140"/>
                  </a:lnTo>
                  <a:lnTo>
                    <a:pt x="171" y="140"/>
                  </a:lnTo>
                  <a:lnTo>
                    <a:pt x="172" y="141"/>
                  </a:lnTo>
                  <a:lnTo>
                    <a:pt x="174" y="142"/>
                  </a:lnTo>
                  <a:lnTo>
                    <a:pt x="174" y="144"/>
                  </a:lnTo>
                  <a:lnTo>
                    <a:pt x="174" y="145"/>
                  </a:lnTo>
                  <a:lnTo>
                    <a:pt x="174" y="146"/>
                  </a:lnTo>
                  <a:lnTo>
                    <a:pt x="174" y="147"/>
                  </a:lnTo>
                  <a:lnTo>
                    <a:pt x="174" y="148"/>
                  </a:lnTo>
                  <a:lnTo>
                    <a:pt x="174" y="147"/>
                  </a:lnTo>
                  <a:lnTo>
                    <a:pt x="172" y="147"/>
                  </a:lnTo>
                  <a:lnTo>
                    <a:pt x="172" y="148"/>
                  </a:lnTo>
                  <a:lnTo>
                    <a:pt x="172" y="149"/>
                  </a:lnTo>
                  <a:lnTo>
                    <a:pt x="171" y="149"/>
                  </a:lnTo>
                  <a:lnTo>
                    <a:pt x="171" y="148"/>
                  </a:lnTo>
                  <a:lnTo>
                    <a:pt x="170" y="148"/>
                  </a:lnTo>
                  <a:lnTo>
                    <a:pt x="171" y="149"/>
                  </a:lnTo>
                  <a:lnTo>
                    <a:pt x="170" y="149"/>
                  </a:lnTo>
                  <a:lnTo>
                    <a:pt x="170" y="148"/>
                  </a:lnTo>
                  <a:lnTo>
                    <a:pt x="169" y="148"/>
                  </a:lnTo>
                  <a:lnTo>
                    <a:pt x="169" y="147"/>
                  </a:lnTo>
                  <a:lnTo>
                    <a:pt x="169" y="146"/>
                  </a:lnTo>
                  <a:lnTo>
                    <a:pt x="169" y="145"/>
                  </a:lnTo>
                  <a:lnTo>
                    <a:pt x="170" y="145"/>
                  </a:lnTo>
                  <a:lnTo>
                    <a:pt x="169" y="145"/>
                  </a:lnTo>
                  <a:lnTo>
                    <a:pt x="169" y="144"/>
                  </a:lnTo>
                  <a:lnTo>
                    <a:pt x="168" y="144"/>
                  </a:lnTo>
                  <a:lnTo>
                    <a:pt x="168" y="145"/>
                  </a:lnTo>
                  <a:lnTo>
                    <a:pt x="167" y="145"/>
                  </a:lnTo>
                  <a:lnTo>
                    <a:pt x="166" y="145"/>
                  </a:lnTo>
                  <a:lnTo>
                    <a:pt x="164" y="145"/>
                  </a:lnTo>
                  <a:lnTo>
                    <a:pt x="163" y="145"/>
                  </a:lnTo>
                  <a:lnTo>
                    <a:pt x="163" y="146"/>
                  </a:lnTo>
                  <a:lnTo>
                    <a:pt x="162" y="146"/>
                  </a:lnTo>
                  <a:lnTo>
                    <a:pt x="162" y="147"/>
                  </a:lnTo>
                  <a:lnTo>
                    <a:pt x="162" y="148"/>
                  </a:lnTo>
                  <a:lnTo>
                    <a:pt x="162" y="149"/>
                  </a:lnTo>
                  <a:lnTo>
                    <a:pt x="162" y="151"/>
                  </a:lnTo>
                  <a:lnTo>
                    <a:pt x="162" y="152"/>
                  </a:lnTo>
                  <a:lnTo>
                    <a:pt x="162" y="151"/>
                  </a:lnTo>
                  <a:lnTo>
                    <a:pt x="161" y="151"/>
                  </a:lnTo>
                  <a:lnTo>
                    <a:pt x="161" y="152"/>
                  </a:lnTo>
                  <a:lnTo>
                    <a:pt x="160" y="152"/>
                  </a:lnTo>
                  <a:lnTo>
                    <a:pt x="159" y="152"/>
                  </a:lnTo>
                  <a:lnTo>
                    <a:pt x="157" y="152"/>
                  </a:lnTo>
                  <a:lnTo>
                    <a:pt x="156" y="153"/>
                  </a:lnTo>
                  <a:lnTo>
                    <a:pt x="155" y="153"/>
                  </a:lnTo>
                  <a:lnTo>
                    <a:pt x="154" y="153"/>
                  </a:lnTo>
                  <a:lnTo>
                    <a:pt x="152" y="154"/>
                  </a:lnTo>
                  <a:lnTo>
                    <a:pt x="150" y="154"/>
                  </a:lnTo>
                  <a:lnTo>
                    <a:pt x="149" y="154"/>
                  </a:lnTo>
                  <a:lnTo>
                    <a:pt x="148" y="155"/>
                  </a:lnTo>
                  <a:lnTo>
                    <a:pt x="147" y="155"/>
                  </a:lnTo>
                  <a:lnTo>
                    <a:pt x="146" y="155"/>
                  </a:lnTo>
                  <a:lnTo>
                    <a:pt x="145" y="155"/>
                  </a:lnTo>
                  <a:lnTo>
                    <a:pt x="143" y="156"/>
                  </a:lnTo>
                  <a:lnTo>
                    <a:pt x="142" y="156"/>
                  </a:lnTo>
                  <a:lnTo>
                    <a:pt x="141" y="156"/>
                  </a:lnTo>
                  <a:lnTo>
                    <a:pt x="141" y="158"/>
                  </a:lnTo>
                  <a:lnTo>
                    <a:pt x="140" y="158"/>
                  </a:lnTo>
                  <a:lnTo>
                    <a:pt x="139" y="158"/>
                  </a:lnTo>
                  <a:lnTo>
                    <a:pt x="138" y="158"/>
                  </a:lnTo>
                  <a:lnTo>
                    <a:pt x="136" y="159"/>
                  </a:lnTo>
                  <a:lnTo>
                    <a:pt x="135" y="159"/>
                  </a:lnTo>
                  <a:lnTo>
                    <a:pt x="134" y="159"/>
                  </a:lnTo>
                  <a:lnTo>
                    <a:pt x="133" y="160"/>
                  </a:lnTo>
                  <a:lnTo>
                    <a:pt x="132" y="160"/>
                  </a:lnTo>
                  <a:lnTo>
                    <a:pt x="133" y="163"/>
                  </a:lnTo>
                  <a:lnTo>
                    <a:pt x="134" y="167"/>
                  </a:lnTo>
                  <a:lnTo>
                    <a:pt x="135" y="170"/>
                  </a:lnTo>
                  <a:lnTo>
                    <a:pt x="135" y="174"/>
                  </a:lnTo>
                  <a:lnTo>
                    <a:pt x="136" y="177"/>
                  </a:lnTo>
                  <a:lnTo>
                    <a:pt x="138" y="181"/>
                  </a:lnTo>
                  <a:lnTo>
                    <a:pt x="139" y="184"/>
                  </a:lnTo>
                  <a:lnTo>
                    <a:pt x="140" y="188"/>
                  </a:lnTo>
                  <a:lnTo>
                    <a:pt x="140" y="193"/>
                  </a:lnTo>
                  <a:lnTo>
                    <a:pt x="141" y="196"/>
                  </a:lnTo>
                  <a:lnTo>
                    <a:pt x="142" y="200"/>
                  </a:lnTo>
                  <a:lnTo>
                    <a:pt x="143" y="203"/>
                  </a:lnTo>
                  <a:lnTo>
                    <a:pt x="145" y="207"/>
                  </a:lnTo>
                  <a:lnTo>
                    <a:pt x="145" y="210"/>
                  </a:lnTo>
                  <a:lnTo>
                    <a:pt x="146" y="214"/>
                  </a:lnTo>
                  <a:lnTo>
                    <a:pt x="147" y="217"/>
                  </a:lnTo>
                  <a:lnTo>
                    <a:pt x="146" y="217"/>
                  </a:lnTo>
                  <a:lnTo>
                    <a:pt x="145" y="217"/>
                  </a:lnTo>
                  <a:lnTo>
                    <a:pt x="143" y="218"/>
                  </a:lnTo>
                  <a:lnTo>
                    <a:pt x="142" y="218"/>
                  </a:lnTo>
                  <a:lnTo>
                    <a:pt x="141" y="218"/>
                  </a:lnTo>
                  <a:lnTo>
                    <a:pt x="140" y="218"/>
                  </a:lnTo>
                  <a:lnTo>
                    <a:pt x="140" y="217"/>
                  </a:lnTo>
                  <a:lnTo>
                    <a:pt x="139" y="217"/>
                  </a:lnTo>
                  <a:lnTo>
                    <a:pt x="139" y="216"/>
                  </a:lnTo>
                  <a:lnTo>
                    <a:pt x="138" y="216"/>
                  </a:lnTo>
                  <a:lnTo>
                    <a:pt x="138" y="215"/>
                  </a:lnTo>
                  <a:lnTo>
                    <a:pt x="136" y="215"/>
                  </a:lnTo>
                  <a:lnTo>
                    <a:pt x="135" y="214"/>
                  </a:lnTo>
                  <a:lnTo>
                    <a:pt x="134" y="212"/>
                  </a:lnTo>
                  <a:lnTo>
                    <a:pt x="134" y="211"/>
                  </a:lnTo>
                  <a:lnTo>
                    <a:pt x="132" y="210"/>
                  </a:lnTo>
                  <a:lnTo>
                    <a:pt x="132" y="209"/>
                  </a:lnTo>
                  <a:lnTo>
                    <a:pt x="132" y="208"/>
                  </a:lnTo>
                  <a:lnTo>
                    <a:pt x="131" y="208"/>
                  </a:lnTo>
                  <a:lnTo>
                    <a:pt x="128" y="205"/>
                  </a:lnTo>
                  <a:lnTo>
                    <a:pt x="126" y="205"/>
                  </a:lnTo>
                  <a:lnTo>
                    <a:pt x="125" y="204"/>
                  </a:lnTo>
                  <a:lnTo>
                    <a:pt x="122" y="203"/>
                  </a:lnTo>
                  <a:lnTo>
                    <a:pt x="120" y="202"/>
                  </a:lnTo>
                  <a:lnTo>
                    <a:pt x="119" y="201"/>
                  </a:lnTo>
                  <a:lnTo>
                    <a:pt x="118" y="201"/>
                  </a:lnTo>
                  <a:lnTo>
                    <a:pt x="115" y="202"/>
                  </a:lnTo>
                  <a:lnTo>
                    <a:pt x="113" y="202"/>
                  </a:lnTo>
                  <a:lnTo>
                    <a:pt x="111" y="202"/>
                  </a:lnTo>
                  <a:lnTo>
                    <a:pt x="108" y="203"/>
                  </a:lnTo>
                  <a:lnTo>
                    <a:pt x="107" y="204"/>
                  </a:lnTo>
                  <a:lnTo>
                    <a:pt x="105" y="204"/>
                  </a:lnTo>
                  <a:lnTo>
                    <a:pt x="104" y="207"/>
                  </a:lnTo>
                  <a:lnTo>
                    <a:pt x="102" y="208"/>
                  </a:lnTo>
                  <a:lnTo>
                    <a:pt x="100" y="210"/>
                  </a:lnTo>
                  <a:lnTo>
                    <a:pt x="100" y="209"/>
                  </a:lnTo>
                  <a:lnTo>
                    <a:pt x="100" y="208"/>
                  </a:lnTo>
                  <a:lnTo>
                    <a:pt x="99" y="207"/>
                  </a:lnTo>
                  <a:lnTo>
                    <a:pt x="99" y="205"/>
                  </a:lnTo>
                  <a:lnTo>
                    <a:pt x="98" y="205"/>
                  </a:lnTo>
                  <a:lnTo>
                    <a:pt x="98" y="204"/>
                  </a:lnTo>
                  <a:lnTo>
                    <a:pt x="98" y="203"/>
                  </a:lnTo>
                  <a:lnTo>
                    <a:pt x="99" y="203"/>
                  </a:lnTo>
                  <a:lnTo>
                    <a:pt x="99" y="202"/>
                  </a:lnTo>
                  <a:lnTo>
                    <a:pt x="100" y="202"/>
                  </a:lnTo>
                  <a:lnTo>
                    <a:pt x="100" y="201"/>
                  </a:lnTo>
                  <a:lnTo>
                    <a:pt x="99" y="201"/>
                  </a:lnTo>
                  <a:lnTo>
                    <a:pt x="100" y="200"/>
                  </a:lnTo>
                  <a:lnTo>
                    <a:pt x="100" y="198"/>
                  </a:lnTo>
                  <a:lnTo>
                    <a:pt x="100" y="197"/>
                  </a:lnTo>
                  <a:lnTo>
                    <a:pt x="99" y="197"/>
                  </a:lnTo>
                  <a:lnTo>
                    <a:pt x="99" y="196"/>
                  </a:lnTo>
                  <a:lnTo>
                    <a:pt x="98" y="196"/>
                  </a:lnTo>
                  <a:lnTo>
                    <a:pt x="98" y="195"/>
                  </a:lnTo>
                  <a:lnTo>
                    <a:pt x="98" y="196"/>
                  </a:lnTo>
                  <a:lnTo>
                    <a:pt x="99" y="196"/>
                  </a:lnTo>
                  <a:lnTo>
                    <a:pt x="100" y="197"/>
                  </a:lnTo>
                  <a:lnTo>
                    <a:pt x="100" y="196"/>
                  </a:lnTo>
                  <a:lnTo>
                    <a:pt x="100" y="195"/>
                  </a:lnTo>
                  <a:lnTo>
                    <a:pt x="99" y="195"/>
                  </a:lnTo>
                  <a:lnTo>
                    <a:pt x="98" y="194"/>
                  </a:lnTo>
                  <a:lnTo>
                    <a:pt x="97" y="194"/>
                  </a:lnTo>
                  <a:lnTo>
                    <a:pt x="96" y="194"/>
                  </a:lnTo>
                  <a:lnTo>
                    <a:pt x="95" y="194"/>
                  </a:lnTo>
                  <a:lnTo>
                    <a:pt x="93" y="193"/>
                  </a:lnTo>
                  <a:lnTo>
                    <a:pt x="92" y="193"/>
                  </a:lnTo>
                  <a:lnTo>
                    <a:pt x="91" y="193"/>
                  </a:lnTo>
                  <a:lnTo>
                    <a:pt x="90" y="193"/>
                  </a:lnTo>
                  <a:lnTo>
                    <a:pt x="90" y="194"/>
                  </a:lnTo>
                  <a:lnTo>
                    <a:pt x="89" y="193"/>
                  </a:lnTo>
                  <a:lnTo>
                    <a:pt x="88" y="191"/>
                  </a:lnTo>
                  <a:lnTo>
                    <a:pt x="88" y="190"/>
                  </a:lnTo>
                  <a:lnTo>
                    <a:pt x="86" y="190"/>
                  </a:lnTo>
                  <a:lnTo>
                    <a:pt x="86" y="189"/>
                  </a:lnTo>
                  <a:lnTo>
                    <a:pt x="85" y="189"/>
                  </a:lnTo>
                  <a:lnTo>
                    <a:pt x="85" y="188"/>
                  </a:lnTo>
                  <a:lnTo>
                    <a:pt x="84" y="188"/>
                  </a:lnTo>
                  <a:lnTo>
                    <a:pt x="83" y="188"/>
                  </a:lnTo>
                  <a:lnTo>
                    <a:pt x="82" y="188"/>
                  </a:lnTo>
                  <a:lnTo>
                    <a:pt x="81" y="188"/>
                  </a:lnTo>
                  <a:lnTo>
                    <a:pt x="79" y="188"/>
                  </a:lnTo>
                  <a:lnTo>
                    <a:pt x="81" y="187"/>
                  </a:lnTo>
                  <a:lnTo>
                    <a:pt x="81" y="186"/>
                  </a:lnTo>
                  <a:lnTo>
                    <a:pt x="79" y="184"/>
                  </a:lnTo>
                  <a:lnTo>
                    <a:pt x="79" y="183"/>
                  </a:lnTo>
                  <a:lnTo>
                    <a:pt x="78" y="183"/>
                  </a:lnTo>
                  <a:lnTo>
                    <a:pt x="78" y="182"/>
                  </a:lnTo>
                  <a:lnTo>
                    <a:pt x="77" y="181"/>
                  </a:lnTo>
                  <a:lnTo>
                    <a:pt x="76" y="181"/>
                  </a:lnTo>
                  <a:lnTo>
                    <a:pt x="75" y="179"/>
                  </a:lnTo>
                  <a:lnTo>
                    <a:pt x="75" y="177"/>
                  </a:lnTo>
                  <a:lnTo>
                    <a:pt x="74" y="177"/>
                  </a:lnTo>
                  <a:lnTo>
                    <a:pt x="74" y="176"/>
                  </a:lnTo>
                  <a:lnTo>
                    <a:pt x="72" y="176"/>
                  </a:lnTo>
                  <a:lnTo>
                    <a:pt x="72" y="175"/>
                  </a:lnTo>
                  <a:lnTo>
                    <a:pt x="71" y="175"/>
                  </a:lnTo>
                  <a:lnTo>
                    <a:pt x="71" y="174"/>
                  </a:lnTo>
                  <a:lnTo>
                    <a:pt x="71" y="173"/>
                  </a:lnTo>
                  <a:lnTo>
                    <a:pt x="70" y="172"/>
                  </a:lnTo>
                  <a:lnTo>
                    <a:pt x="69" y="172"/>
                  </a:lnTo>
                  <a:lnTo>
                    <a:pt x="64" y="170"/>
                  </a:lnTo>
                  <a:lnTo>
                    <a:pt x="63" y="170"/>
                  </a:lnTo>
                  <a:lnTo>
                    <a:pt x="63" y="169"/>
                  </a:lnTo>
                  <a:lnTo>
                    <a:pt x="62" y="169"/>
                  </a:lnTo>
                  <a:lnTo>
                    <a:pt x="62" y="168"/>
                  </a:lnTo>
                  <a:lnTo>
                    <a:pt x="62" y="167"/>
                  </a:lnTo>
                  <a:lnTo>
                    <a:pt x="62" y="166"/>
                  </a:lnTo>
                  <a:lnTo>
                    <a:pt x="62" y="167"/>
                  </a:lnTo>
                  <a:lnTo>
                    <a:pt x="62" y="166"/>
                  </a:lnTo>
                  <a:lnTo>
                    <a:pt x="62" y="165"/>
                  </a:lnTo>
                  <a:lnTo>
                    <a:pt x="63" y="165"/>
                  </a:lnTo>
                  <a:lnTo>
                    <a:pt x="64" y="166"/>
                  </a:lnTo>
                  <a:lnTo>
                    <a:pt x="65" y="166"/>
                  </a:lnTo>
                  <a:lnTo>
                    <a:pt x="67" y="166"/>
                  </a:lnTo>
                  <a:lnTo>
                    <a:pt x="68" y="166"/>
                  </a:lnTo>
                  <a:lnTo>
                    <a:pt x="69" y="166"/>
                  </a:lnTo>
                  <a:lnTo>
                    <a:pt x="70" y="166"/>
                  </a:lnTo>
                  <a:lnTo>
                    <a:pt x="71" y="167"/>
                  </a:lnTo>
                  <a:lnTo>
                    <a:pt x="72" y="167"/>
                  </a:lnTo>
                  <a:lnTo>
                    <a:pt x="74" y="168"/>
                  </a:lnTo>
                  <a:lnTo>
                    <a:pt x="75" y="167"/>
                  </a:lnTo>
                  <a:lnTo>
                    <a:pt x="76" y="167"/>
                  </a:lnTo>
                  <a:lnTo>
                    <a:pt x="77" y="167"/>
                  </a:lnTo>
                  <a:lnTo>
                    <a:pt x="78" y="167"/>
                  </a:lnTo>
                  <a:lnTo>
                    <a:pt x="77" y="166"/>
                  </a:lnTo>
                  <a:lnTo>
                    <a:pt x="76" y="166"/>
                  </a:lnTo>
                  <a:lnTo>
                    <a:pt x="75" y="166"/>
                  </a:lnTo>
                  <a:lnTo>
                    <a:pt x="74" y="165"/>
                  </a:lnTo>
                  <a:lnTo>
                    <a:pt x="74" y="163"/>
                  </a:lnTo>
                  <a:lnTo>
                    <a:pt x="72" y="163"/>
                  </a:lnTo>
                  <a:lnTo>
                    <a:pt x="71" y="163"/>
                  </a:lnTo>
                  <a:lnTo>
                    <a:pt x="71" y="162"/>
                  </a:lnTo>
                  <a:lnTo>
                    <a:pt x="70" y="162"/>
                  </a:lnTo>
                  <a:lnTo>
                    <a:pt x="70" y="161"/>
                  </a:lnTo>
                  <a:lnTo>
                    <a:pt x="70" y="160"/>
                  </a:lnTo>
                  <a:lnTo>
                    <a:pt x="69" y="160"/>
                  </a:lnTo>
                  <a:lnTo>
                    <a:pt x="70" y="160"/>
                  </a:lnTo>
                  <a:lnTo>
                    <a:pt x="71" y="159"/>
                  </a:lnTo>
                  <a:lnTo>
                    <a:pt x="72" y="159"/>
                  </a:lnTo>
                  <a:lnTo>
                    <a:pt x="72" y="158"/>
                  </a:lnTo>
                  <a:lnTo>
                    <a:pt x="72" y="156"/>
                  </a:lnTo>
                  <a:lnTo>
                    <a:pt x="72" y="155"/>
                  </a:lnTo>
                  <a:lnTo>
                    <a:pt x="74" y="154"/>
                  </a:lnTo>
                  <a:lnTo>
                    <a:pt x="75" y="154"/>
                  </a:lnTo>
                  <a:lnTo>
                    <a:pt x="76" y="154"/>
                  </a:lnTo>
                  <a:lnTo>
                    <a:pt x="77" y="154"/>
                  </a:lnTo>
                  <a:lnTo>
                    <a:pt x="77" y="153"/>
                  </a:lnTo>
                  <a:lnTo>
                    <a:pt x="78" y="153"/>
                  </a:lnTo>
                  <a:lnTo>
                    <a:pt x="79" y="154"/>
                  </a:lnTo>
                  <a:lnTo>
                    <a:pt x="81" y="154"/>
                  </a:lnTo>
                  <a:lnTo>
                    <a:pt x="82" y="154"/>
                  </a:lnTo>
                  <a:lnTo>
                    <a:pt x="85" y="153"/>
                  </a:lnTo>
                  <a:lnTo>
                    <a:pt x="86" y="153"/>
                  </a:lnTo>
                  <a:lnTo>
                    <a:pt x="88" y="153"/>
                  </a:lnTo>
                  <a:lnTo>
                    <a:pt x="90" y="154"/>
                  </a:lnTo>
                  <a:lnTo>
                    <a:pt x="91" y="154"/>
                  </a:lnTo>
                  <a:lnTo>
                    <a:pt x="92" y="155"/>
                  </a:lnTo>
                  <a:lnTo>
                    <a:pt x="93" y="155"/>
                  </a:lnTo>
                  <a:lnTo>
                    <a:pt x="95" y="155"/>
                  </a:lnTo>
                  <a:lnTo>
                    <a:pt x="96" y="154"/>
                  </a:lnTo>
                  <a:lnTo>
                    <a:pt x="97" y="154"/>
                  </a:lnTo>
                  <a:lnTo>
                    <a:pt x="96" y="154"/>
                  </a:lnTo>
                  <a:lnTo>
                    <a:pt x="95" y="154"/>
                  </a:lnTo>
                  <a:lnTo>
                    <a:pt x="95" y="153"/>
                  </a:lnTo>
                  <a:lnTo>
                    <a:pt x="93" y="153"/>
                  </a:lnTo>
                  <a:lnTo>
                    <a:pt x="92" y="153"/>
                  </a:lnTo>
                  <a:lnTo>
                    <a:pt x="91" y="153"/>
                  </a:lnTo>
                  <a:lnTo>
                    <a:pt x="91" y="152"/>
                  </a:lnTo>
                  <a:lnTo>
                    <a:pt x="90" y="152"/>
                  </a:lnTo>
                  <a:lnTo>
                    <a:pt x="89" y="152"/>
                  </a:lnTo>
                  <a:lnTo>
                    <a:pt x="89" y="151"/>
                  </a:lnTo>
                  <a:lnTo>
                    <a:pt x="89" y="149"/>
                  </a:lnTo>
                  <a:lnTo>
                    <a:pt x="90" y="149"/>
                  </a:lnTo>
                  <a:lnTo>
                    <a:pt x="90" y="148"/>
                  </a:lnTo>
                  <a:lnTo>
                    <a:pt x="90" y="147"/>
                  </a:lnTo>
                  <a:lnTo>
                    <a:pt x="91" y="147"/>
                  </a:lnTo>
                  <a:lnTo>
                    <a:pt x="91" y="146"/>
                  </a:lnTo>
                  <a:lnTo>
                    <a:pt x="91" y="145"/>
                  </a:lnTo>
                  <a:lnTo>
                    <a:pt x="91" y="144"/>
                  </a:lnTo>
                  <a:lnTo>
                    <a:pt x="91" y="142"/>
                  </a:lnTo>
                  <a:lnTo>
                    <a:pt x="91" y="141"/>
                  </a:lnTo>
                  <a:lnTo>
                    <a:pt x="91" y="140"/>
                  </a:lnTo>
                  <a:lnTo>
                    <a:pt x="91" y="139"/>
                  </a:lnTo>
                  <a:lnTo>
                    <a:pt x="91" y="138"/>
                  </a:lnTo>
                  <a:lnTo>
                    <a:pt x="90" y="138"/>
                  </a:lnTo>
                  <a:lnTo>
                    <a:pt x="89" y="137"/>
                  </a:lnTo>
                  <a:lnTo>
                    <a:pt x="90" y="137"/>
                  </a:lnTo>
                  <a:lnTo>
                    <a:pt x="90" y="138"/>
                  </a:lnTo>
                  <a:lnTo>
                    <a:pt x="90" y="137"/>
                  </a:lnTo>
                  <a:lnTo>
                    <a:pt x="89" y="137"/>
                  </a:lnTo>
                  <a:lnTo>
                    <a:pt x="89" y="135"/>
                  </a:lnTo>
                  <a:lnTo>
                    <a:pt x="90" y="135"/>
                  </a:lnTo>
                  <a:lnTo>
                    <a:pt x="90" y="134"/>
                  </a:lnTo>
                  <a:lnTo>
                    <a:pt x="90" y="133"/>
                  </a:lnTo>
                  <a:lnTo>
                    <a:pt x="89" y="133"/>
                  </a:lnTo>
                  <a:lnTo>
                    <a:pt x="89" y="132"/>
                  </a:lnTo>
                  <a:lnTo>
                    <a:pt x="89" y="131"/>
                  </a:lnTo>
                  <a:lnTo>
                    <a:pt x="88" y="131"/>
                  </a:lnTo>
                  <a:lnTo>
                    <a:pt x="86" y="131"/>
                  </a:lnTo>
                  <a:lnTo>
                    <a:pt x="86" y="130"/>
                  </a:lnTo>
                  <a:lnTo>
                    <a:pt x="85" y="130"/>
                  </a:lnTo>
                  <a:lnTo>
                    <a:pt x="84" y="130"/>
                  </a:lnTo>
                  <a:lnTo>
                    <a:pt x="83" y="130"/>
                  </a:lnTo>
                  <a:lnTo>
                    <a:pt x="82" y="130"/>
                  </a:lnTo>
                  <a:lnTo>
                    <a:pt x="81" y="128"/>
                  </a:lnTo>
                  <a:lnTo>
                    <a:pt x="79" y="128"/>
                  </a:lnTo>
                  <a:lnTo>
                    <a:pt x="79" y="130"/>
                  </a:lnTo>
                  <a:lnTo>
                    <a:pt x="79" y="131"/>
                  </a:lnTo>
                  <a:lnTo>
                    <a:pt x="78" y="131"/>
                  </a:lnTo>
                  <a:lnTo>
                    <a:pt x="77" y="131"/>
                  </a:lnTo>
                  <a:lnTo>
                    <a:pt x="78" y="131"/>
                  </a:lnTo>
                  <a:lnTo>
                    <a:pt x="78" y="132"/>
                  </a:lnTo>
                  <a:lnTo>
                    <a:pt x="76" y="132"/>
                  </a:lnTo>
                  <a:lnTo>
                    <a:pt x="76" y="131"/>
                  </a:lnTo>
                  <a:lnTo>
                    <a:pt x="75" y="131"/>
                  </a:lnTo>
                  <a:lnTo>
                    <a:pt x="75" y="130"/>
                  </a:lnTo>
                  <a:lnTo>
                    <a:pt x="74" y="131"/>
                  </a:lnTo>
                  <a:lnTo>
                    <a:pt x="72" y="131"/>
                  </a:lnTo>
                  <a:lnTo>
                    <a:pt x="74" y="130"/>
                  </a:lnTo>
                  <a:lnTo>
                    <a:pt x="72" y="130"/>
                  </a:lnTo>
                  <a:lnTo>
                    <a:pt x="71" y="130"/>
                  </a:lnTo>
                  <a:lnTo>
                    <a:pt x="70" y="130"/>
                  </a:lnTo>
                  <a:lnTo>
                    <a:pt x="70" y="128"/>
                  </a:lnTo>
                  <a:lnTo>
                    <a:pt x="70" y="127"/>
                  </a:lnTo>
                  <a:lnTo>
                    <a:pt x="69" y="128"/>
                  </a:lnTo>
                  <a:lnTo>
                    <a:pt x="68" y="127"/>
                  </a:lnTo>
                  <a:lnTo>
                    <a:pt x="67" y="127"/>
                  </a:lnTo>
                  <a:lnTo>
                    <a:pt x="64" y="127"/>
                  </a:lnTo>
                  <a:lnTo>
                    <a:pt x="63" y="127"/>
                  </a:lnTo>
                  <a:lnTo>
                    <a:pt x="61" y="127"/>
                  </a:lnTo>
                  <a:lnTo>
                    <a:pt x="61" y="128"/>
                  </a:lnTo>
                  <a:lnTo>
                    <a:pt x="60" y="128"/>
                  </a:lnTo>
                  <a:lnTo>
                    <a:pt x="60" y="130"/>
                  </a:lnTo>
                  <a:lnTo>
                    <a:pt x="58" y="130"/>
                  </a:lnTo>
                  <a:lnTo>
                    <a:pt x="57" y="130"/>
                  </a:lnTo>
                  <a:lnTo>
                    <a:pt x="57" y="131"/>
                  </a:lnTo>
                  <a:lnTo>
                    <a:pt x="56" y="131"/>
                  </a:lnTo>
                  <a:lnTo>
                    <a:pt x="55" y="131"/>
                  </a:lnTo>
                  <a:lnTo>
                    <a:pt x="55" y="132"/>
                  </a:lnTo>
                  <a:lnTo>
                    <a:pt x="55" y="131"/>
                  </a:lnTo>
                  <a:lnTo>
                    <a:pt x="55" y="132"/>
                  </a:lnTo>
                  <a:lnTo>
                    <a:pt x="54" y="132"/>
                  </a:lnTo>
                  <a:lnTo>
                    <a:pt x="54" y="133"/>
                  </a:lnTo>
                  <a:lnTo>
                    <a:pt x="53" y="133"/>
                  </a:lnTo>
                  <a:lnTo>
                    <a:pt x="53" y="132"/>
                  </a:lnTo>
                  <a:lnTo>
                    <a:pt x="53" y="133"/>
                  </a:lnTo>
                  <a:lnTo>
                    <a:pt x="51" y="133"/>
                  </a:lnTo>
                  <a:lnTo>
                    <a:pt x="51" y="134"/>
                  </a:lnTo>
                  <a:lnTo>
                    <a:pt x="50" y="134"/>
                  </a:lnTo>
                  <a:lnTo>
                    <a:pt x="50" y="135"/>
                  </a:lnTo>
                  <a:lnTo>
                    <a:pt x="49" y="135"/>
                  </a:lnTo>
                  <a:lnTo>
                    <a:pt x="48" y="135"/>
                  </a:lnTo>
                  <a:lnTo>
                    <a:pt x="48" y="137"/>
                  </a:lnTo>
                  <a:lnTo>
                    <a:pt x="47" y="135"/>
                  </a:lnTo>
                  <a:lnTo>
                    <a:pt x="47" y="137"/>
                  </a:lnTo>
                  <a:lnTo>
                    <a:pt x="47" y="135"/>
                  </a:lnTo>
                  <a:lnTo>
                    <a:pt x="47" y="137"/>
                  </a:lnTo>
                  <a:lnTo>
                    <a:pt x="46" y="137"/>
                  </a:lnTo>
                  <a:lnTo>
                    <a:pt x="46" y="135"/>
                  </a:lnTo>
                  <a:lnTo>
                    <a:pt x="44" y="135"/>
                  </a:lnTo>
                  <a:lnTo>
                    <a:pt x="46" y="137"/>
                  </a:lnTo>
                  <a:lnTo>
                    <a:pt x="44" y="137"/>
                  </a:lnTo>
                  <a:lnTo>
                    <a:pt x="44" y="135"/>
                  </a:lnTo>
                  <a:lnTo>
                    <a:pt x="43" y="135"/>
                  </a:lnTo>
                  <a:lnTo>
                    <a:pt x="42" y="135"/>
                  </a:lnTo>
                  <a:lnTo>
                    <a:pt x="43" y="137"/>
                  </a:lnTo>
                  <a:lnTo>
                    <a:pt x="44" y="137"/>
                  </a:lnTo>
                  <a:lnTo>
                    <a:pt x="43" y="137"/>
                  </a:lnTo>
                  <a:lnTo>
                    <a:pt x="42" y="137"/>
                  </a:lnTo>
                  <a:lnTo>
                    <a:pt x="42" y="135"/>
                  </a:lnTo>
                  <a:lnTo>
                    <a:pt x="42" y="137"/>
                  </a:lnTo>
                  <a:lnTo>
                    <a:pt x="43" y="137"/>
                  </a:lnTo>
                  <a:lnTo>
                    <a:pt x="43" y="138"/>
                  </a:lnTo>
                  <a:lnTo>
                    <a:pt x="44" y="138"/>
                  </a:lnTo>
                  <a:lnTo>
                    <a:pt x="43" y="138"/>
                  </a:lnTo>
                  <a:lnTo>
                    <a:pt x="42" y="137"/>
                  </a:lnTo>
                  <a:lnTo>
                    <a:pt x="42" y="138"/>
                  </a:lnTo>
                  <a:lnTo>
                    <a:pt x="43" y="138"/>
                  </a:lnTo>
                  <a:lnTo>
                    <a:pt x="42" y="138"/>
                  </a:lnTo>
                  <a:lnTo>
                    <a:pt x="41" y="138"/>
                  </a:lnTo>
                  <a:lnTo>
                    <a:pt x="42" y="138"/>
                  </a:lnTo>
                  <a:lnTo>
                    <a:pt x="42" y="139"/>
                  </a:lnTo>
                  <a:lnTo>
                    <a:pt x="40" y="138"/>
                  </a:lnTo>
                  <a:lnTo>
                    <a:pt x="39" y="138"/>
                  </a:lnTo>
                  <a:lnTo>
                    <a:pt x="39" y="137"/>
                  </a:lnTo>
                  <a:lnTo>
                    <a:pt x="38" y="137"/>
                  </a:lnTo>
                  <a:lnTo>
                    <a:pt x="36" y="137"/>
                  </a:lnTo>
                  <a:lnTo>
                    <a:pt x="35" y="135"/>
                  </a:lnTo>
                  <a:lnTo>
                    <a:pt x="34" y="135"/>
                  </a:lnTo>
                  <a:lnTo>
                    <a:pt x="33" y="135"/>
                  </a:lnTo>
                  <a:lnTo>
                    <a:pt x="33" y="134"/>
                  </a:lnTo>
                  <a:lnTo>
                    <a:pt x="32" y="134"/>
                  </a:lnTo>
                  <a:lnTo>
                    <a:pt x="32" y="133"/>
                  </a:lnTo>
                  <a:lnTo>
                    <a:pt x="33" y="132"/>
                  </a:lnTo>
                  <a:lnTo>
                    <a:pt x="34" y="132"/>
                  </a:lnTo>
                  <a:lnTo>
                    <a:pt x="34" y="133"/>
                  </a:lnTo>
                  <a:lnTo>
                    <a:pt x="35" y="133"/>
                  </a:lnTo>
                  <a:lnTo>
                    <a:pt x="38" y="133"/>
                  </a:lnTo>
                  <a:lnTo>
                    <a:pt x="38" y="132"/>
                  </a:lnTo>
                  <a:lnTo>
                    <a:pt x="33" y="127"/>
                  </a:lnTo>
                  <a:lnTo>
                    <a:pt x="31" y="123"/>
                  </a:lnTo>
                  <a:lnTo>
                    <a:pt x="29" y="123"/>
                  </a:lnTo>
                  <a:lnTo>
                    <a:pt x="28" y="123"/>
                  </a:lnTo>
                  <a:lnTo>
                    <a:pt x="28" y="121"/>
                  </a:lnTo>
                  <a:lnTo>
                    <a:pt x="27" y="121"/>
                  </a:lnTo>
                  <a:lnTo>
                    <a:pt x="25" y="118"/>
                  </a:lnTo>
                  <a:lnTo>
                    <a:pt x="24" y="117"/>
                  </a:lnTo>
                  <a:lnTo>
                    <a:pt x="22" y="117"/>
                  </a:lnTo>
                  <a:lnTo>
                    <a:pt x="18" y="117"/>
                  </a:lnTo>
                  <a:lnTo>
                    <a:pt x="14" y="116"/>
                  </a:lnTo>
                  <a:lnTo>
                    <a:pt x="14" y="117"/>
                  </a:lnTo>
                  <a:lnTo>
                    <a:pt x="14" y="118"/>
                  </a:lnTo>
                  <a:lnTo>
                    <a:pt x="12" y="117"/>
                  </a:lnTo>
                  <a:lnTo>
                    <a:pt x="11" y="117"/>
                  </a:lnTo>
                  <a:lnTo>
                    <a:pt x="11" y="116"/>
                  </a:lnTo>
                  <a:lnTo>
                    <a:pt x="11" y="114"/>
                  </a:lnTo>
                  <a:lnTo>
                    <a:pt x="10" y="113"/>
                  </a:lnTo>
                  <a:lnTo>
                    <a:pt x="11" y="113"/>
                  </a:lnTo>
                  <a:lnTo>
                    <a:pt x="11" y="112"/>
                  </a:lnTo>
                  <a:lnTo>
                    <a:pt x="10" y="112"/>
                  </a:lnTo>
                  <a:lnTo>
                    <a:pt x="10" y="111"/>
                  </a:lnTo>
                  <a:lnTo>
                    <a:pt x="8" y="110"/>
                  </a:lnTo>
                  <a:lnTo>
                    <a:pt x="10" y="110"/>
                  </a:lnTo>
                  <a:lnTo>
                    <a:pt x="8" y="109"/>
                  </a:lnTo>
                  <a:lnTo>
                    <a:pt x="7" y="109"/>
                  </a:lnTo>
                  <a:lnTo>
                    <a:pt x="4" y="107"/>
                  </a:lnTo>
                  <a:lnTo>
                    <a:pt x="0" y="107"/>
                  </a:lnTo>
                  <a:lnTo>
                    <a:pt x="1" y="103"/>
                  </a:lnTo>
                  <a:lnTo>
                    <a:pt x="3" y="99"/>
                  </a:lnTo>
                  <a:lnTo>
                    <a:pt x="3" y="98"/>
                  </a:lnTo>
                  <a:lnTo>
                    <a:pt x="4" y="98"/>
                  </a:lnTo>
                  <a:lnTo>
                    <a:pt x="5" y="97"/>
                  </a:lnTo>
                  <a:lnTo>
                    <a:pt x="5" y="96"/>
                  </a:lnTo>
                  <a:lnTo>
                    <a:pt x="5" y="95"/>
                  </a:lnTo>
                  <a:lnTo>
                    <a:pt x="4" y="95"/>
                  </a:lnTo>
                  <a:lnTo>
                    <a:pt x="1" y="93"/>
                  </a:lnTo>
                  <a:lnTo>
                    <a:pt x="1" y="92"/>
                  </a:lnTo>
                  <a:lnTo>
                    <a:pt x="0" y="89"/>
                  </a:lnTo>
                  <a:lnTo>
                    <a:pt x="0" y="85"/>
                  </a:lnTo>
                  <a:lnTo>
                    <a:pt x="0" y="84"/>
                  </a:lnTo>
                  <a:lnTo>
                    <a:pt x="1" y="84"/>
                  </a:lnTo>
                  <a:lnTo>
                    <a:pt x="4" y="83"/>
                  </a:lnTo>
                  <a:lnTo>
                    <a:pt x="5" y="82"/>
                  </a:lnTo>
                  <a:lnTo>
                    <a:pt x="5" y="81"/>
                  </a:lnTo>
                  <a:lnTo>
                    <a:pt x="4" y="81"/>
                  </a:lnTo>
                  <a:lnTo>
                    <a:pt x="4" y="79"/>
                  </a:lnTo>
                  <a:lnTo>
                    <a:pt x="4" y="78"/>
                  </a:lnTo>
                  <a:lnTo>
                    <a:pt x="5" y="77"/>
                  </a:lnTo>
                  <a:lnTo>
                    <a:pt x="5" y="76"/>
                  </a:lnTo>
                  <a:lnTo>
                    <a:pt x="6" y="76"/>
                  </a:lnTo>
                  <a:lnTo>
                    <a:pt x="7" y="76"/>
                  </a:lnTo>
                  <a:lnTo>
                    <a:pt x="7" y="77"/>
                  </a:lnTo>
                  <a:lnTo>
                    <a:pt x="8" y="77"/>
                  </a:lnTo>
                  <a:lnTo>
                    <a:pt x="10" y="77"/>
                  </a:lnTo>
                  <a:lnTo>
                    <a:pt x="11" y="78"/>
                  </a:lnTo>
                  <a:lnTo>
                    <a:pt x="12" y="79"/>
                  </a:lnTo>
                  <a:lnTo>
                    <a:pt x="13" y="81"/>
                  </a:lnTo>
                  <a:lnTo>
                    <a:pt x="14" y="82"/>
                  </a:lnTo>
                  <a:lnTo>
                    <a:pt x="14" y="83"/>
                  </a:lnTo>
                  <a:lnTo>
                    <a:pt x="15" y="83"/>
                  </a:lnTo>
                  <a:lnTo>
                    <a:pt x="15" y="84"/>
                  </a:lnTo>
                  <a:lnTo>
                    <a:pt x="17" y="84"/>
                  </a:lnTo>
                  <a:lnTo>
                    <a:pt x="18" y="84"/>
                  </a:lnTo>
                  <a:lnTo>
                    <a:pt x="18" y="85"/>
                  </a:lnTo>
                  <a:lnTo>
                    <a:pt x="19" y="85"/>
                  </a:lnTo>
                  <a:lnTo>
                    <a:pt x="20" y="85"/>
                  </a:lnTo>
                  <a:lnTo>
                    <a:pt x="22" y="84"/>
                  </a:lnTo>
                  <a:lnTo>
                    <a:pt x="22" y="83"/>
                  </a:lnTo>
                  <a:lnTo>
                    <a:pt x="24" y="83"/>
                  </a:lnTo>
                  <a:lnTo>
                    <a:pt x="24" y="82"/>
                  </a:lnTo>
                  <a:lnTo>
                    <a:pt x="24" y="81"/>
                  </a:lnTo>
                  <a:lnTo>
                    <a:pt x="22" y="81"/>
                  </a:lnTo>
                  <a:lnTo>
                    <a:pt x="22" y="79"/>
                  </a:lnTo>
                  <a:lnTo>
                    <a:pt x="21" y="79"/>
                  </a:lnTo>
                  <a:lnTo>
                    <a:pt x="21" y="78"/>
                  </a:lnTo>
                  <a:lnTo>
                    <a:pt x="20" y="77"/>
                  </a:lnTo>
                  <a:lnTo>
                    <a:pt x="19" y="75"/>
                  </a:lnTo>
                  <a:lnTo>
                    <a:pt x="19" y="74"/>
                  </a:lnTo>
                  <a:lnTo>
                    <a:pt x="18" y="74"/>
                  </a:lnTo>
                  <a:lnTo>
                    <a:pt x="18" y="72"/>
                  </a:lnTo>
                  <a:lnTo>
                    <a:pt x="20" y="74"/>
                  </a:lnTo>
                  <a:lnTo>
                    <a:pt x="21" y="74"/>
                  </a:lnTo>
                  <a:lnTo>
                    <a:pt x="22" y="72"/>
                  </a:lnTo>
                  <a:lnTo>
                    <a:pt x="24" y="71"/>
                  </a:lnTo>
                  <a:lnTo>
                    <a:pt x="24" y="70"/>
                  </a:lnTo>
                  <a:lnTo>
                    <a:pt x="25" y="70"/>
                  </a:lnTo>
                  <a:lnTo>
                    <a:pt x="26" y="70"/>
                  </a:lnTo>
                  <a:lnTo>
                    <a:pt x="27" y="69"/>
                  </a:lnTo>
                  <a:lnTo>
                    <a:pt x="26" y="69"/>
                  </a:lnTo>
                  <a:lnTo>
                    <a:pt x="26" y="68"/>
                  </a:lnTo>
                  <a:lnTo>
                    <a:pt x="26" y="67"/>
                  </a:lnTo>
                  <a:lnTo>
                    <a:pt x="26" y="65"/>
                  </a:lnTo>
                  <a:lnTo>
                    <a:pt x="27" y="65"/>
                  </a:lnTo>
                  <a:lnTo>
                    <a:pt x="29" y="65"/>
                  </a:lnTo>
                  <a:lnTo>
                    <a:pt x="31" y="65"/>
                  </a:lnTo>
                  <a:lnTo>
                    <a:pt x="32" y="63"/>
                  </a:lnTo>
                  <a:lnTo>
                    <a:pt x="33" y="63"/>
                  </a:lnTo>
                  <a:lnTo>
                    <a:pt x="34" y="63"/>
                  </a:lnTo>
                  <a:lnTo>
                    <a:pt x="35" y="63"/>
                  </a:lnTo>
                  <a:lnTo>
                    <a:pt x="36" y="62"/>
                  </a:lnTo>
                  <a:lnTo>
                    <a:pt x="35" y="62"/>
                  </a:lnTo>
                  <a:lnTo>
                    <a:pt x="35" y="61"/>
                  </a:lnTo>
                  <a:lnTo>
                    <a:pt x="36" y="61"/>
                  </a:lnTo>
                  <a:lnTo>
                    <a:pt x="35" y="61"/>
                  </a:lnTo>
                  <a:lnTo>
                    <a:pt x="36" y="61"/>
                  </a:lnTo>
                  <a:lnTo>
                    <a:pt x="38" y="61"/>
                  </a:lnTo>
                  <a:lnTo>
                    <a:pt x="38" y="60"/>
                  </a:lnTo>
                  <a:lnTo>
                    <a:pt x="36" y="58"/>
                  </a:lnTo>
                  <a:lnTo>
                    <a:pt x="38" y="58"/>
                  </a:lnTo>
                  <a:lnTo>
                    <a:pt x="38" y="57"/>
                  </a:lnTo>
                  <a:lnTo>
                    <a:pt x="39" y="57"/>
                  </a:lnTo>
                  <a:lnTo>
                    <a:pt x="39" y="58"/>
                  </a:lnTo>
                  <a:lnTo>
                    <a:pt x="40" y="58"/>
                  </a:lnTo>
                  <a:lnTo>
                    <a:pt x="40" y="57"/>
                  </a:lnTo>
                  <a:lnTo>
                    <a:pt x="39" y="56"/>
                  </a:lnTo>
                  <a:lnTo>
                    <a:pt x="40" y="56"/>
                  </a:lnTo>
                  <a:lnTo>
                    <a:pt x="41" y="56"/>
                  </a:lnTo>
                  <a:lnTo>
                    <a:pt x="41" y="57"/>
                  </a:lnTo>
                  <a:lnTo>
                    <a:pt x="44" y="57"/>
                  </a:lnTo>
                  <a:lnTo>
                    <a:pt x="46" y="57"/>
                  </a:lnTo>
                  <a:lnTo>
                    <a:pt x="47" y="57"/>
                  </a:lnTo>
                  <a:lnTo>
                    <a:pt x="47" y="58"/>
                  </a:lnTo>
                  <a:lnTo>
                    <a:pt x="46" y="58"/>
                  </a:lnTo>
                  <a:lnTo>
                    <a:pt x="46" y="60"/>
                  </a:lnTo>
                  <a:lnTo>
                    <a:pt x="47" y="60"/>
                  </a:lnTo>
                  <a:lnTo>
                    <a:pt x="48" y="60"/>
                  </a:lnTo>
                  <a:lnTo>
                    <a:pt x="49" y="60"/>
                  </a:lnTo>
                  <a:lnTo>
                    <a:pt x="50" y="60"/>
                  </a:lnTo>
                  <a:lnTo>
                    <a:pt x="50" y="61"/>
                  </a:lnTo>
                  <a:lnTo>
                    <a:pt x="51" y="61"/>
                  </a:lnTo>
                  <a:lnTo>
                    <a:pt x="51" y="60"/>
                  </a:lnTo>
                  <a:lnTo>
                    <a:pt x="53" y="60"/>
                  </a:lnTo>
                  <a:lnTo>
                    <a:pt x="51" y="60"/>
                  </a:lnTo>
                  <a:lnTo>
                    <a:pt x="51" y="58"/>
                  </a:lnTo>
                  <a:lnTo>
                    <a:pt x="51" y="57"/>
                  </a:lnTo>
                  <a:lnTo>
                    <a:pt x="53" y="57"/>
                  </a:lnTo>
                  <a:lnTo>
                    <a:pt x="54" y="57"/>
                  </a:lnTo>
                  <a:lnTo>
                    <a:pt x="55" y="57"/>
                  </a:lnTo>
                  <a:lnTo>
                    <a:pt x="55" y="56"/>
                  </a:lnTo>
                  <a:lnTo>
                    <a:pt x="56" y="56"/>
                  </a:lnTo>
                  <a:lnTo>
                    <a:pt x="57" y="56"/>
                  </a:lnTo>
                  <a:lnTo>
                    <a:pt x="57" y="55"/>
                  </a:lnTo>
                  <a:lnTo>
                    <a:pt x="57" y="56"/>
                  </a:lnTo>
                  <a:lnTo>
                    <a:pt x="58" y="56"/>
                  </a:lnTo>
                  <a:lnTo>
                    <a:pt x="58" y="57"/>
                  </a:lnTo>
                  <a:lnTo>
                    <a:pt x="60" y="58"/>
                  </a:lnTo>
                  <a:lnTo>
                    <a:pt x="61" y="60"/>
                  </a:lnTo>
                  <a:lnTo>
                    <a:pt x="62" y="61"/>
                  </a:lnTo>
                  <a:lnTo>
                    <a:pt x="62" y="60"/>
                  </a:lnTo>
                  <a:lnTo>
                    <a:pt x="63" y="60"/>
                  </a:lnTo>
                  <a:lnTo>
                    <a:pt x="63" y="61"/>
                  </a:lnTo>
                  <a:lnTo>
                    <a:pt x="63" y="60"/>
                  </a:lnTo>
                  <a:lnTo>
                    <a:pt x="64" y="60"/>
                  </a:lnTo>
                  <a:lnTo>
                    <a:pt x="65" y="60"/>
                  </a:lnTo>
                  <a:lnTo>
                    <a:pt x="67" y="61"/>
                  </a:lnTo>
                  <a:lnTo>
                    <a:pt x="67" y="60"/>
                  </a:lnTo>
                  <a:lnTo>
                    <a:pt x="68" y="60"/>
                  </a:lnTo>
                  <a:lnTo>
                    <a:pt x="69" y="60"/>
                  </a:lnTo>
                  <a:lnTo>
                    <a:pt x="70" y="60"/>
                  </a:lnTo>
                  <a:lnTo>
                    <a:pt x="71" y="60"/>
                  </a:lnTo>
                  <a:lnTo>
                    <a:pt x="72" y="60"/>
                  </a:lnTo>
                  <a:lnTo>
                    <a:pt x="72" y="61"/>
                  </a:lnTo>
                  <a:lnTo>
                    <a:pt x="74" y="61"/>
                  </a:lnTo>
                  <a:lnTo>
                    <a:pt x="75" y="61"/>
                  </a:lnTo>
                  <a:lnTo>
                    <a:pt x="75" y="62"/>
                  </a:lnTo>
                  <a:lnTo>
                    <a:pt x="75" y="63"/>
                  </a:lnTo>
                  <a:lnTo>
                    <a:pt x="76" y="63"/>
                  </a:lnTo>
                  <a:lnTo>
                    <a:pt x="76" y="64"/>
                  </a:lnTo>
                  <a:lnTo>
                    <a:pt x="78" y="64"/>
                  </a:lnTo>
                  <a:lnTo>
                    <a:pt x="79" y="64"/>
                  </a:lnTo>
                  <a:lnTo>
                    <a:pt x="81" y="64"/>
                  </a:lnTo>
                  <a:lnTo>
                    <a:pt x="81" y="65"/>
                  </a:lnTo>
                  <a:lnTo>
                    <a:pt x="82" y="65"/>
                  </a:lnTo>
                  <a:lnTo>
                    <a:pt x="83" y="67"/>
                  </a:lnTo>
                  <a:lnTo>
                    <a:pt x="83" y="68"/>
                  </a:lnTo>
                  <a:lnTo>
                    <a:pt x="84" y="68"/>
                  </a:lnTo>
                  <a:lnTo>
                    <a:pt x="84" y="69"/>
                  </a:lnTo>
                  <a:lnTo>
                    <a:pt x="85" y="69"/>
                  </a:lnTo>
                  <a:lnTo>
                    <a:pt x="86" y="69"/>
                  </a:lnTo>
                  <a:lnTo>
                    <a:pt x="88" y="69"/>
                  </a:lnTo>
                  <a:lnTo>
                    <a:pt x="88" y="70"/>
                  </a:lnTo>
                  <a:lnTo>
                    <a:pt x="88" y="71"/>
                  </a:lnTo>
                  <a:lnTo>
                    <a:pt x="88" y="72"/>
                  </a:lnTo>
                  <a:lnTo>
                    <a:pt x="88" y="74"/>
                  </a:lnTo>
                  <a:lnTo>
                    <a:pt x="89" y="74"/>
                  </a:lnTo>
                  <a:lnTo>
                    <a:pt x="89" y="75"/>
                  </a:lnTo>
                  <a:lnTo>
                    <a:pt x="90" y="75"/>
                  </a:lnTo>
                  <a:lnTo>
                    <a:pt x="90" y="74"/>
                  </a:lnTo>
                  <a:lnTo>
                    <a:pt x="91" y="74"/>
                  </a:lnTo>
                  <a:lnTo>
                    <a:pt x="91" y="72"/>
                  </a:lnTo>
                  <a:lnTo>
                    <a:pt x="90" y="71"/>
                  </a:lnTo>
                  <a:lnTo>
                    <a:pt x="90" y="70"/>
                  </a:lnTo>
                  <a:lnTo>
                    <a:pt x="90" y="69"/>
                  </a:lnTo>
                  <a:lnTo>
                    <a:pt x="89" y="69"/>
                  </a:lnTo>
                  <a:lnTo>
                    <a:pt x="88" y="69"/>
                  </a:lnTo>
                  <a:lnTo>
                    <a:pt x="88" y="68"/>
                  </a:lnTo>
                  <a:lnTo>
                    <a:pt x="88" y="67"/>
                  </a:lnTo>
                  <a:lnTo>
                    <a:pt x="89" y="67"/>
                  </a:lnTo>
                  <a:lnTo>
                    <a:pt x="90" y="67"/>
                  </a:lnTo>
                  <a:lnTo>
                    <a:pt x="90" y="68"/>
                  </a:lnTo>
                  <a:lnTo>
                    <a:pt x="91" y="68"/>
                  </a:lnTo>
                  <a:lnTo>
                    <a:pt x="92" y="68"/>
                  </a:lnTo>
                  <a:lnTo>
                    <a:pt x="92" y="69"/>
                  </a:lnTo>
                  <a:lnTo>
                    <a:pt x="95" y="69"/>
                  </a:lnTo>
                  <a:lnTo>
                    <a:pt x="95" y="70"/>
                  </a:lnTo>
                  <a:lnTo>
                    <a:pt x="96" y="70"/>
                  </a:lnTo>
                  <a:lnTo>
                    <a:pt x="98" y="72"/>
                  </a:lnTo>
                  <a:lnTo>
                    <a:pt x="99" y="72"/>
                  </a:lnTo>
                  <a:lnTo>
                    <a:pt x="100" y="72"/>
                  </a:lnTo>
                  <a:lnTo>
                    <a:pt x="102" y="72"/>
                  </a:lnTo>
                  <a:lnTo>
                    <a:pt x="102" y="74"/>
                  </a:lnTo>
                  <a:lnTo>
                    <a:pt x="103" y="74"/>
                  </a:lnTo>
                  <a:lnTo>
                    <a:pt x="104" y="75"/>
                  </a:lnTo>
                  <a:lnTo>
                    <a:pt x="104" y="74"/>
                  </a:lnTo>
                  <a:lnTo>
                    <a:pt x="106" y="72"/>
                  </a:lnTo>
                  <a:lnTo>
                    <a:pt x="107" y="71"/>
                  </a:lnTo>
                  <a:lnTo>
                    <a:pt x="107" y="69"/>
                  </a:lnTo>
                  <a:lnTo>
                    <a:pt x="108" y="69"/>
                  </a:lnTo>
                  <a:lnTo>
                    <a:pt x="110" y="69"/>
                  </a:lnTo>
                  <a:lnTo>
                    <a:pt x="110" y="68"/>
                  </a:lnTo>
                  <a:lnTo>
                    <a:pt x="111" y="68"/>
                  </a:lnTo>
                  <a:lnTo>
                    <a:pt x="110" y="67"/>
                  </a:lnTo>
                  <a:lnTo>
                    <a:pt x="111" y="67"/>
                  </a:lnTo>
                  <a:lnTo>
                    <a:pt x="112" y="68"/>
                  </a:lnTo>
                  <a:lnTo>
                    <a:pt x="113" y="68"/>
                  </a:lnTo>
                  <a:lnTo>
                    <a:pt x="114" y="68"/>
                  </a:lnTo>
                  <a:lnTo>
                    <a:pt x="113" y="68"/>
                  </a:lnTo>
                  <a:lnTo>
                    <a:pt x="113" y="67"/>
                  </a:lnTo>
                  <a:lnTo>
                    <a:pt x="113" y="65"/>
                  </a:lnTo>
                  <a:lnTo>
                    <a:pt x="114" y="65"/>
                  </a:lnTo>
                  <a:lnTo>
                    <a:pt x="114" y="67"/>
                  </a:lnTo>
                  <a:lnTo>
                    <a:pt x="115" y="67"/>
                  </a:lnTo>
                  <a:lnTo>
                    <a:pt x="117" y="67"/>
                  </a:lnTo>
                  <a:lnTo>
                    <a:pt x="118" y="67"/>
                  </a:lnTo>
                  <a:lnTo>
                    <a:pt x="118" y="65"/>
                  </a:lnTo>
                  <a:lnTo>
                    <a:pt x="119" y="65"/>
                  </a:lnTo>
                  <a:lnTo>
                    <a:pt x="119" y="67"/>
                  </a:lnTo>
                  <a:lnTo>
                    <a:pt x="120" y="67"/>
                  </a:lnTo>
                  <a:lnTo>
                    <a:pt x="120" y="68"/>
                  </a:lnTo>
                  <a:lnTo>
                    <a:pt x="121" y="68"/>
                  </a:lnTo>
                  <a:lnTo>
                    <a:pt x="121" y="69"/>
                  </a:lnTo>
                  <a:lnTo>
                    <a:pt x="122" y="69"/>
                  </a:lnTo>
                  <a:lnTo>
                    <a:pt x="124" y="69"/>
                  </a:lnTo>
                  <a:lnTo>
                    <a:pt x="125" y="69"/>
                  </a:lnTo>
                  <a:lnTo>
                    <a:pt x="126" y="69"/>
                  </a:lnTo>
                  <a:lnTo>
                    <a:pt x="126" y="68"/>
                  </a:lnTo>
                  <a:lnTo>
                    <a:pt x="126" y="67"/>
                  </a:lnTo>
                  <a:lnTo>
                    <a:pt x="126" y="65"/>
                  </a:lnTo>
                  <a:lnTo>
                    <a:pt x="127" y="65"/>
                  </a:lnTo>
                  <a:lnTo>
                    <a:pt x="128" y="65"/>
                  </a:lnTo>
                  <a:lnTo>
                    <a:pt x="129" y="65"/>
                  </a:lnTo>
                  <a:lnTo>
                    <a:pt x="129" y="67"/>
                  </a:lnTo>
                  <a:lnTo>
                    <a:pt x="131" y="67"/>
                  </a:lnTo>
                  <a:lnTo>
                    <a:pt x="132" y="65"/>
                  </a:lnTo>
                  <a:lnTo>
                    <a:pt x="133" y="65"/>
                  </a:lnTo>
                  <a:lnTo>
                    <a:pt x="133" y="67"/>
                  </a:lnTo>
                  <a:lnTo>
                    <a:pt x="134" y="67"/>
                  </a:lnTo>
                  <a:lnTo>
                    <a:pt x="135" y="67"/>
                  </a:lnTo>
                  <a:lnTo>
                    <a:pt x="136" y="67"/>
                  </a:lnTo>
                  <a:lnTo>
                    <a:pt x="136" y="68"/>
                  </a:lnTo>
                  <a:lnTo>
                    <a:pt x="136" y="69"/>
                  </a:lnTo>
                  <a:lnTo>
                    <a:pt x="138" y="69"/>
                  </a:lnTo>
                  <a:lnTo>
                    <a:pt x="138" y="70"/>
                  </a:lnTo>
                  <a:lnTo>
                    <a:pt x="139" y="70"/>
                  </a:lnTo>
                  <a:lnTo>
                    <a:pt x="140" y="70"/>
                  </a:lnTo>
                  <a:lnTo>
                    <a:pt x="140" y="71"/>
                  </a:lnTo>
                  <a:lnTo>
                    <a:pt x="141" y="72"/>
                  </a:lnTo>
                  <a:lnTo>
                    <a:pt x="142" y="72"/>
                  </a:lnTo>
                  <a:lnTo>
                    <a:pt x="146" y="72"/>
                  </a:lnTo>
                  <a:lnTo>
                    <a:pt x="147" y="74"/>
                  </a:lnTo>
                  <a:lnTo>
                    <a:pt x="148" y="72"/>
                  </a:lnTo>
                  <a:lnTo>
                    <a:pt x="149" y="74"/>
                  </a:lnTo>
                  <a:lnTo>
                    <a:pt x="150" y="74"/>
                  </a:lnTo>
                  <a:lnTo>
                    <a:pt x="149" y="74"/>
                  </a:lnTo>
                  <a:lnTo>
                    <a:pt x="149" y="75"/>
                  </a:lnTo>
                  <a:lnTo>
                    <a:pt x="150" y="75"/>
                  </a:lnTo>
                  <a:lnTo>
                    <a:pt x="152" y="75"/>
                  </a:lnTo>
                  <a:lnTo>
                    <a:pt x="153" y="75"/>
                  </a:lnTo>
                  <a:lnTo>
                    <a:pt x="153" y="74"/>
                  </a:lnTo>
                  <a:lnTo>
                    <a:pt x="154" y="72"/>
                  </a:lnTo>
                  <a:lnTo>
                    <a:pt x="154" y="71"/>
                  </a:lnTo>
                  <a:lnTo>
                    <a:pt x="154" y="70"/>
                  </a:lnTo>
                  <a:lnTo>
                    <a:pt x="154" y="69"/>
                  </a:lnTo>
                  <a:lnTo>
                    <a:pt x="155" y="69"/>
                  </a:lnTo>
                  <a:lnTo>
                    <a:pt x="156" y="70"/>
                  </a:lnTo>
                  <a:lnTo>
                    <a:pt x="156" y="71"/>
                  </a:lnTo>
                  <a:lnTo>
                    <a:pt x="157" y="71"/>
                  </a:lnTo>
                  <a:lnTo>
                    <a:pt x="159" y="72"/>
                  </a:lnTo>
                  <a:lnTo>
                    <a:pt x="163" y="72"/>
                  </a:lnTo>
                  <a:lnTo>
                    <a:pt x="164" y="72"/>
                  </a:lnTo>
                  <a:lnTo>
                    <a:pt x="168" y="71"/>
                  </a:lnTo>
                  <a:lnTo>
                    <a:pt x="171" y="70"/>
                  </a:lnTo>
                  <a:lnTo>
                    <a:pt x="171" y="69"/>
                  </a:lnTo>
                  <a:lnTo>
                    <a:pt x="171" y="68"/>
                  </a:lnTo>
                  <a:lnTo>
                    <a:pt x="170" y="64"/>
                  </a:lnTo>
                  <a:lnTo>
                    <a:pt x="171" y="63"/>
                  </a:lnTo>
                  <a:lnTo>
                    <a:pt x="170" y="63"/>
                  </a:lnTo>
                  <a:lnTo>
                    <a:pt x="170" y="62"/>
                  </a:lnTo>
                  <a:lnTo>
                    <a:pt x="169" y="61"/>
                  </a:lnTo>
                  <a:lnTo>
                    <a:pt x="168" y="61"/>
                  </a:lnTo>
                  <a:lnTo>
                    <a:pt x="167" y="61"/>
                  </a:lnTo>
                  <a:lnTo>
                    <a:pt x="166" y="60"/>
                  </a:lnTo>
                  <a:lnTo>
                    <a:pt x="164" y="60"/>
                  </a:lnTo>
                  <a:lnTo>
                    <a:pt x="163" y="60"/>
                  </a:lnTo>
                  <a:lnTo>
                    <a:pt x="162" y="60"/>
                  </a:lnTo>
                  <a:lnTo>
                    <a:pt x="162" y="58"/>
                  </a:lnTo>
                  <a:lnTo>
                    <a:pt x="161" y="58"/>
                  </a:lnTo>
                  <a:lnTo>
                    <a:pt x="156" y="57"/>
                  </a:lnTo>
                  <a:lnTo>
                    <a:pt x="155" y="57"/>
                  </a:lnTo>
                  <a:lnTo>
                    <a:pt x="154" y="57"/>
                  </a:lnTo>
                  <a:lnTo>
                    <a:pt x="154" y="56"/>
                  </a:lnTo>
                  <a:lnTo>
                    <a:pt x="155" y="56"/>
                  </a:lnTo>
                  <a:lnTo>
                    <a:pt x="155" y="55"/>
                  </a:lnTo>
                  <a:lnTo>
                    <a:pt x="154" y="55"/>
                  </a:lnTo>
                  <a:lnTo>
                    <a:pt x="152" y="55"/>
                  </a:lnTo>
                  <a:lnTo>
                    <a:pt x="150" y="54"/>
                  </a:lnTo>
                  <a:lnTo>
                    <a:pt x="149" y="54"/>
                  </a:lnTo>
                  <a:lnTo>
                    <a:pt x="148" y="53"/>
                  </a:lnTo>
                  <a:lnTo>
                    <a:pt x="150" y="53"/>
                  </a:lnTo>
                  <a:lnTo>
                    <a:pt x="152" y="50"/>
                  </a:lnTo>
                  <a:lnTo>
                    <a:pt x="153" y="50"/>
                  </a:lnTo>
                  <a:lnTo>
                    <a:pt x="153" y="49"/>
                  </a:lnTo>
                  <a:lnTo>
                    <a:pt x="154" y="50"/>
                  </a:lnTo>
                  <a:lnTo>
                    <a:pt x="155" y="50"/>
                  </a:lnTo>
                  <a:lnTo>
                    <a:pt x="155" y="49"/>
                  </a:lnTo>
                  <a:lnTo>
                    <a:pt x="156" y="49"/>
                  </a:lnTo>
                  <a:lnTo>
                    <a:pt x="157" y="48"/>
                  </a:lnTo>
                  <a:lnTo>
                    <a:pt x="159" y="47"/>
                  </a:lnTo>
                  <a:lnTo>
                    <a:pt x="157" y="46"/>
                  </a:lnTo>
                  <a:lnTo>
                    <a:pt x="156" y="44"/>
                  </a:lnTo>
                  <a:lnTo>
                    <a:pt x="155" y="44"/>
                  </a:lnTo>
                  <a:lnTo>
                    <a:pt x="155" y="43"/>
                  </a:lnTo>
                  <a:lnTo>
                    <a:pt x="154" y="43"/>
                  </a:lnTo>
                  <a:lnTo>
                    <a:pt x="154" y="42"/>
                  </a:lnTo>
                  <a:lnTo>
                    <a:pt x="153" y="42"/>
                  </a:lnTo>
                  <a:lnTo>
                    <a:pt x="152" y="42"/>
                  </a:lnTo>
                  <a:lnTo>
                    <a:pt x="152" y="41"/>
                  </a:lnTo>
                  <a:lnTo>
                    <a:pt x="153" y="41"/>
                  </a:lnTo>
                  <a:lnTo>
                    <a:pt x="154" y="40"/>
                  </a:lnTo>
                  <a:lnTo>
                    <a:pt x="155" y="39"/>
                  </a:lnTo>
                  <a:lnTo>
                    <a:pt x="154" y="37"/>
                  </a:lnTo>
                  <a:lnTo>
                    <a:pt x="155" y="37"/>
                  </a:lnTo>
                  <a:lnTo>
                    <a:pt x="156" y="37"/>
                  </a:lnTo>
                  <a:lnTo>
                    <a:pt x="156" y="36"/>
                  </a:lnTo>
                  <a:lnTo>
                    <a:pt x="157" y="36"/>
                  </a:lnTo>
                  <a:lnTo>
                    <a:pt x="157" y="37"/>
                  </a:lnTo>
                  <a:lnTo>
                    <a:pt x="159" y="37"/>
                  </a:lnTo>
                  <a:lnTo>
                    <a:pt x="160" y="36"/>
                  </a:lnTo>
                  <a:lnTo>
                    <a:pt x="161" y="37"/>
                  </a:lnTo>
                  <a:lnTo>
                    <a:pt x="162" y="37"/>
                  </a:lnTo>
                  <a:lnTo>
                    <a:pt x="163" y="37"/>
                  </a:lnTo>
                  <a:lnTo>
                    <a:pt x="164" y="37"/>
                  </a:lnTo>
                  <a:lnTo>
                    <a:pt x="166" y="37"/>
                  </a:lnTo>
                  <a:lnTo>
                    <a:pt x="167" y="37"/>
                  </a:lnTo>
                  <a:lnTo>
                    <a:pt x="167" y="36"/>
                  </a:lnTo>
                  <a:lnTo>
                    <a:pt x="167" y="35"/>
                  </a:lnTo>
                  <a:lnTo>
                    <a:pt x="166" y="35"/>
                  </a:lnTo>
                  <a:lnTo>
                    <a:pt x="163" y="35"/>
                  </a:lnTo>
                  <a:lnTo>
                    <a:pt x="162" y="34"/>
                  </a:lnTo>
                  <a:lnTo>
                    <a:pt x="161" y="34"/>
                  </a:lnTo>
                  <a:lnTo>
                    <a:pt x="161" y="33"/>
                  </a:lnTo>
                  <a:lnTo>
                    <a:pt x="160" y="34"/>
                  </a:lnTo>
                  <a:lnTo>
                    <a:pt x="159" y="34"/>
                  </a:lnTo>
                  <a:lnTo>
                    <a:pt x="157" y="33"/>
                  </a:lnTo>
                  <a:lnTo>
                    <a:pt x="156" y="33"/>
                  </a:lnTo>
                  <a:lnTo>
                    <a:pt x="155" y="33"/>
                  </a:lnTo>
                  <a:lnTo>
                    <a:pt x="154" y="33"/>
                  </a:lnTo>
                  <a:lnTo>
                    <a:pt x="154" y="32"/>
                  </a:lnTo>
                  <a:lnTo>
                    <a:pt x="154" y="30"/>
                  </a:lnTo>
                  <a:lnTo>
                    <a:pt x="154" y="29"/>
                  </a:lnTo>
                  <a:lnTo>
                    <a:pt x="155" y="29"/>
                  </a:lnTo>
                  <a:lnTo>
                    <a:pt x="156" y="30"/>
                  </a:lnTo>
                  <a:lnTo>
                    <a:pt x="157" y="30"/>
                  </a:lnTo>
                  <a:lnTo>
                    <a:pt x="157" y="29"/>
                  </a:lnTo>
                  <a:lnTo>
                    <a:pt x="157" y="28"/>
                  </a:lnTo>
                  <a:lnTo>
                    <a:pt x="156" y="28"/>
                  </a:lnTo>
                  <a:lnTo>
                    <a:pt x="155" y="28"/>
                  </a:lnTo>
                  <a:lnTo>
                    <a:pt x="154" y="28"/>
                  </a:lnTo>
                  <a:lnTo>
                    <a:pt x="153" y="28"/>
                  </a:lnTo>
                  <a:lnTo>
                    <a:pt x="152" y="28"/>
                  </a:lnTo>
                  <a:lnTo>
                    <a:pt x="149" y="28"/>
                  </a:lnTo>
                  <a:lnTo>
                    <a:pt x="149" y="27"/>
                  </a:lnTo>
                  <a:lnTo>
                    <a:pt x="150" y="27"/>
                  </a:lnTo>
                  <a:lnTo>
                    <a:pt x="150" y="26"/>
                  </a:lnTo>
                  <a:lnTo>
                    <a:pt x="152" y="26"/>
                  </a:lnTo>
                  <a:lnTo>
                    <a:pt x="152" y="25"/>
                  </a:lnTo>
                  <a:lnTo>
                    <a:pt x="150" y="23"/>
                  </a:lnTo>
                  <a:lnTo>
                    <a:pt x="149" y="23"/>
                  </a:lnTo>
                  <a:lnTo>
                    <a:pt x="148" y="23"/>
                  </a:lnTo>
                  <a:lnTo>
                    <a:pt x="149" y="22"/>
                  </a:lnTo>
                  <a:lnTo>
                    <a:pt x="150" y="22"/>
                  </a:lnTo>
                  <a:lnTo>
                    <a:pt x="152" y="23"/>
                  </a:lnTo>
                  <a:lnTo>
                    <a:pt x="152" y="22"/>
                  </a:lnTo>
                  <a:lnTo>
                    <a:pt x="150" y="22"/>
                  </a:lnTo>
                  <a:lnTo>
                    <a:pt x="150" y="21"/>
                  </a:lnTo>
                  <a:lnTo>
                    <a:pt x="152" y="21"/>
                  </a:lnTo>
                  <a:lnTo>
                    <a:pt x="153" y="21"/>
                  </a:lnTo>
                  <a:lnTo>
                    <a:pt x="154" y="21"/>
                  </a:lnTo>
                  <a:lnTo>
                    <a:pt x="154" y="22"/>
                  </a:lnTo>
                  <a:lnTo>
                    <a:pt x="155" y="22"/>
                  </a:lnTo>
                  <a:lnTo>
                    <a:pt x="156" y="22"/>
                  </a:lnTo>
                  <a:lnTo>
                    <a:pt x="157" y="22"/>
                  </a:lnTo>
                  <a:lnTo>
                    <a:pt x="159" y="22"/>
                  </a:lnTo>
                  <a:lnTo>
                    <a:pt x="160" y="22"/>
                  </a:lnTo>
                  <a:lnTo>
                    <a:pt x="161" y="22"/>
                  </a:lnTo>
                  <a:lnTo>
                    <a:pt x="160" y="22"/>
                  </a:lnTo>
                  <a:lnTo>
                    <a:pt x="160" y="21"/>
                  </a:lnTo>
                  <a:lnTo>
                    <a:pt x="164" y="21"/>
                  </a:lnTo>
                  <a:lnTo>
                    <a:pt x="166" y="21"/>
                  </a:lnTo>
                  <a:lnTo>
                    <a:pt x="166" y="22"/>
                  </a:lnTo>
                  <a:lnTo>
                    <a:pt x="166" y="23"/>
                  </a:lnTo>
                  <a:lnTo>
                    <a:pt x="167" y="23"/>
                  </a:lnTo>
                  <a:lnTo>
                    <a:pt x="168" y="23"/>
                  </a:lnTo>
                  <a:lnTo>
                    <a:pt x="167" y="23"/>
                  </a:lnTo>
                  <a:lnTo>
                    <a:pt x="167" y="22"/>
                  </a:lnTo>
                  <a:lnTo>
                    <a:pt x="167" y="21"/>
                  </a:lnTo>
                  <a:lnTo>
                    <a:pt x="168" y="21"/>
                  </a:lnTo>
                  <a:lnTo>
                    <a:pt x="169" y="21"/>
                  </a:lnTo>
                  <a:lnTo>
                    <a:pt x="169" y="20"/>
                  </a:lnTo>
                  <a:lnTo>
                    <a:pt x="170" y="21"/>
                  </a:lnTo>
                  <a:lnTo>
                    <a:pt x="171" y="20"/>
                  </a:lnTo>
                  <a:lnTo>
                    <a:pt x="172" y="20"/>
                  </a:lnTo>
                  <a:lnTo>
                    <a:pt x="172" y="19"/>
                  </a:lnTo>
                  <a:lnTo>
                    <a:pt x="174" y="19"/>
                  </a:lnTo>
                  <a:lnTo>
                    <a:pt x="175" y="19"/>
                  </a:lnTo>
                  <a:lnTo>
                    <a:pt x="176" y="19"/>
                  </a:lnTo>
                  <a:lnTo>
                    <a:pt x="177" y="19"/>
                  </a:lnTo>
                  <a:lnTo>
                    <a:pt x="178" y="18"/>
                  </a:lnTo>
                  <a:lnTo>
                    <a:pt x="179" y="18"/>
                  </a:lnTo>
                  <a:lnTo>
                    <a:pt x="181" y="19"/>
                  </a:lnTo>
                  <a:lnTo>
                    <a:pt x="182" y="19"/>
                  </a:lnTo>
                  <a:lnTo>
                    <a:pt x="183" y="18"/>
                  </a:lnTo>
                  <a:lnTo>
                    <a:pt x="182" y="18"/>
                  </a:lnTo>
                  <a:lnTo>
                    <a:pt x="182" y="16"/>
                  </a:lnTo>
                  <a:lnTo>
                    <a:pt x="182" y="18"/>
                  </a:lnTo>
                  <a:lnTo>
                    <a:pt x="183" y="18"/>
                  </a:lnTo>
                  <a:lnTo>
                    <a:pt x="183" y="16"/>
                  </a:lnTo>
                  <a:lnTo>
                    <a:pt x="184" y="16"/>
                  </a:lnTo>
                  <a:lnTo>
                    <a:pt x="185" y="16"/>
                  </a:lnTo>
                  <a:lnTo>
                    <a:pt x="186" y="16"/>
                  </a:lnTo>
                  <a:lnTo>
                    <a:pt x="188" y="16"/>
                  </a:lnTo>
                  <a:lnTo>
                    <a:pt x="189" y="16"/>
                  </a:lnTo>
                  <a:lnTo>
                    <a:pt x="190" y="16"/>
                  </a:lnTo>
                  <a:lnTo>
                    <a:pt x="191" y="16"/>
                  </a:lnTo>
                  <a:lnTo>
                    <a:pt x="192" y="15"/>
                  </a:lnTo>
                  <a:lnTo>
                    <a:pt x="192" y="16"/>
                  </a:lnTo>
                  <a:lnTo>
                    <a:pt x="195" y="16"/>
                  </a:lnTo>
                  <a:lnTo>
                    <a:pt x="195" y="18"/>
                  </a:lnTo>
                  <a:lnTo>
                    <a:pt x="195" y="16"/>
                  </a:lnTo>
                  <a:lnTo>
                    <a:pt x="196" y="18"/>
                  </a:lnTo>
                  <a:lnTo>
                    <a:pt x="196" y="16"/>
                  </a:lnTo>
                  <a:lnTo>
                    <a:pt x="195" y="15"/>
                  </a:lnTo>
                  <a:lnTo>
                    <a:pt x="195" y="14"/>
                  </a:lnTo>
                  <a:lnTo>
                    <a:pt x="196" y="13"/>
                  </a:lnTo>
                  <a:lnTo>
                    <a:pt x="197" y="13"/>
                  </a:lnTo>
                  <a:lnTo>
                    <a:pt x="197" y="12"/>
                  </a:lnTo>
                  <a:lnTo>
                    <a:pt x="198" y="13"/>
                  </a:lnTo>
                  <a:lnTo>
                    <a:pt x="200" y="13"/>
                  </a:lnTo>
                  <a:lnTo>
                    <a:pt x="200" y="12"/>
                  </a:lnTo>
                  <a:lnTo>
                    <a:pt x="202" y="12"/>
                  </a:lnTo>
                  <a:lnTo>
                    <a:pt x="203" y="12"/>
                  </a:lnTo>
                  <a:lnTo>
                    <a:pt x="203" y="13"/>
                  </a:lnTo>
                  <a:lnTo>
                    <a:pt x="204" y="12"/>
                  </a:lnTo>
                  <a:lnTo>
                    <a:pt x="207" y="11"/>
                  </a:lnTo>
                  <a:lnTo>
                    <a:pt x="209" y="11"/>
                  </a:lnTo>
                  <a:lnTo>
                    <a:pt x="210" y="11"/>
                  </a:lnTo>
                  <a:lnTo>
                    <a:pt x="211" y="11"/>
                  </a:lnTo>
                  <a:lnTo>
                    <a:pt x="213" y="11"/>
                  </a:lnTo>
                  <a:lnTo>
                    <a:pt x="214" y="11"/>
                  </a:lnTo>
                  <a:lnTo>
                    <a:pt x="214" y="9"/>
                  </a:lnTo>
                  <a:lnTo>
                    <a:pt x="216" y="9"/>
                  </a:lnTo>
                  <a:lnTo>
                    <a:pt x="217" y="9"/>
                  </a:lnTo>
                  <a:lnTo>
                    <a:pt x="217" y="8"/>
                  </a:lnTo>
                  <a:lnTo>
                    <a:pt x="218" y="9"/>
                  </a:lnTo>
                  <a:lnTo>
                    <a:pt x="219" y="9"/>
                  </a:lnTo>
                  <a:lnTo>
                    <a:pt x="220" y="9"/>
                  </a:lnTo>
                  <a:lnTo>
                    <a:pt x="221" y="8"/>
                  </a:lnTo>
                  <a:lnTo>
                    <a:pt x="223" y="8"/>
                  </a:lnTo>
                  <a:lnTo>
                    <a:pt x="223" y="7"/>
                  </a:lnTo>
                  <a:lnTo>
                    <a:pt x="224" y="7"/>
                  </a:lnTo>
                  <a:lnTo>
                    <a:pt x="225" y="7"/>
                  </a:lnTo>
                  <a:lnTo>
                    <a:pt x="226" y="7"/>
                  </a:lnTo>
                  <a:lnTo>
                    <a:pt x="226" y="6"/>
                  </a:lnTo>
                  <a:lnTo>
                    <a:pt x="227" y="6"/>
                  </a:lnTo>
                  <a:lnTo>
                    <a:pt x="226" y="5"/>
                  </a:lnTo>
                  <a:lnTo>
                    <a:pt x="225" y="5"/>
                  </a:lnTo>
                  <a:lnTo>
                    <a:pt x="226" y="4"/>
                  </a:lnTo>
                  <a:lnTo>
                    <a:pt x="227" y="4"/>
                  </a:lnTo>
                  <a:lnTo>
                    <a:pt x="228" y="4"/>
                  </a:lnTo>
                  <a:lnTo>
                    <a:pt x="230" y="4"/>
                  </a:lnTo>
                  <a:lnTo>
                    <a:pt x="230" y="2"/>
                  </a:lnTo>
                  <a:lnTo>
                    <a:pt x="231" y="2"/>
                  </a:lnTo>
                  <a:lnTo>
                    <a:pt x="230" y="2"/>
                  </a:lnTo>
                  <a:lnTo>
                    <a:pt x="230" y="1"/>
                  </a:lnTo>
                  <a:lnTo>
                    <a:pt x="231" y="1"/>
                  </a:lnTo>
                  <a:lnTo>
                    <a:pt x="232" y="1"/>
                  </a:lnTo>
                  <a:lnTo>
                    <a:pt x="232" y="2"/>
                  </a:lnTo>
                  <a:lnTo>
                    <a:pt x="233" y="2"/>
                  </a:lnTo>
                  <a:lnTo>
                    <a:pt x="233" y="1"/>
                  </a:lnTo>
                  <a:lnTo>
                    <a:pt x="232" y="1"/>
                  </a:lnTo>
                  <a:lnTo>
                    <a:pt x="232" y="0"/>
                  </a:lnTo>
                  <a:lnTo>
                    <a:pt x="234" y="1"/>
                  </a:lnTo>
                  <a:lnTo>
                    <a:pt x="235" y="1"/>
                  </a:lnTo>
                  <a:close/>
                  <a:moveTo>
                    <a:pt x="213" y="140"/>
                  </a:moveTo>
                  <a:lnTo>
                    <a:pt x="212" y="141"/>
                  </a:lnTo>
                  <a:lnTo>
                    <a:pt x="212" y="142"/>
                  </a:lnTo>
                  <a:lnTo>
                    <a:pt x="212" y="144"/>
                  </a:lnTo>
                  <a:lnTo>
                    <a:pt x="212" y="145"/>
                  </a:lnTo>
                  <a:lnTo>
                    <a:pt x="213" y="145"/>
                  </a:lnTo>
                  <a:lnTo>
                    <a:pt x="213" y="146"/>
                  </a:lnTo>
                  <a:lnTo>
                    <a:pt x="213" y="147"/>
                  </a:lnTo>
                  <a:lnTo>
                    <a:pt x="214" y="147"/>
                  </a:lnTo>
                  <a:lnTo>
                    <a:pt x="214" y="148"/>
                  </a:lnTo>
                  <a:lnTo>
                    <a:pt x="216" y="148"/>
                  </a:lnTo>
                  <a:lnTo>
                    <a:pt x="216" y="149"/>
                  </a:lnTo>
                  <a:lnTo>
                    <a:pt x="217" y="149"/>
                  </a:lnTo>
                  <a:lnTo>
                    <a:pt x="218" y="151"/>
                  </a:lnTo>
                  <a:lnTo>
                    <a:pt x="219" y="151"/>
                  </a:lnTo>
                  <a:lnTo>
                    <a:pt x="220" y="151"/>
                  </a:lnTo>
                  <a:lnTo>
                    <a:pt x="221" y="151"/>
                  </a:lnTo>
                  <a:lnTo>
                    <a:pt x="223" y="151"/>
                  </a:lnTo>
                  <a:lnTo>
                    <a:pt x="224" y="151"/>
                  </a:lnTo>
                  <a:lnTo>
                    <a:pt x="225" y="151"/>
                  </a:lnTo>
                  <a:lnTo>
                    <a:pt x="225" y="149"/>
                  </a:lnTo>
                  <a:lnTo>
                    <a:pt x="226" y="149"/>
                  </a:lnTo>
                  <a:lnTo>
                    <a:pt x="226" y="148"/>
                  </a:lnTo>
                  <a:lnTo>
                    <a:pt x="227" y="148"/>
                  </a:lnTo>
                  <a:lnTo>
                    <a:pt x="227" y="147"/>
                  </a:lnTo>
                  <a:lnTo>
                    <a:pt x="227" y="146"/>
                  </a:lnTo>
                  <a:lnTo>
                    <a:pt x="227" y="145"/>
                  </a:lnTo>
                  <a:lnTo>
                    <a:pt x="227" y="144"/>
                  </a:lnTo>
                  <a:lnTo>
                    <a:pt x="226" y="144"/>
                  </a:lnTo>
                  <a:lnTo>
                    <a:pt x="226" y="142"/>
                  </a:lnTo>
                  <a:lnTo>
                    <a:pt x="225" y="141"/>
                  </a:lnTo>
                  <a:lnTo>
                    <a:pt x="224" y="140"/>
                  </a:lnTo>
                  <a:lnTo>
                    <a:pt x="223" y="140"/>
                  </a:lnTo>
                  <a:lnTo>
                    <a:pt x="223" y="139"/>
                  </a:lnTo>
                  <a:lnTo>
                    <a:pt x="221" y="139"/>
                  </a:lnTo>
                  <a:lnTo>
                    <a:pt x="220" y="139"/>
                  </a:lnTo>
                  <a:lnTo>
                    <a:pt x="219" y="138"/>
                  </a:lnTo>
                  <a:lnTo>
                    <a:pt x="218" y="138"/>
                  </a:lnTo>
                  <a:lnTo>
                    <a:pt x="217" y="138"/>
                  </a:lnTo>
                  <a:lnTo>
                    <a:pt x="216" y="139"/>
                  </a:lnTo>
                  <a:lnTo>
                    <a:pt x="214" y="139"/>
                  </a:lnTo>
                  <a:lnTo>
                    <a:pt x="213" y="140"/>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06" name="Freeform 920">
              <a:extLst>
                <a:ext uri="{FF2B5EF4-FFF2-40B4-BE49-F238E27FC236}">
                  <a16:creationId xmlns="" xmlns:a16="http://schemas.microsoft.com/office/drawing/2014/main" id="{B1ABDA7A-2232-42C6-B338-267F7697772B}"/>
                </a:ext>
              </a:extLst>
            </p:cNvPr>
            <p:cNvSpPr>
              <a:spLocks noEditPoints="1"/>
            </p:cNvSpPr>
            <p:nvPr/>
          </p:nvSpPr>
          <p:spPr bwMode="auto">
            <a:xfrm>
              <a:off x="6673513" y="2968967"/>
              <a:ext cx="139132" cy="196571"/>
            </a:xfrm>
            <a:custGeom>
              <a:avLst/>
              <a:gdLst>
                <a:gd name="T0" fmla="*/ 100 w 109"/>
                <a:gd name="T1" fmla="*/ 112 h 154"/>
                <a:gd name="T2" fmla="*/ 2 w 109"/>
                <a:gd name="T3" fmla="*/ 86 h 154"/>
                <a:gd name="T4" fmla="*/ 21 w 109"/>
                <a:gd name="T5" fmla="*/ 2 h 154"/>
                <a:gd name="T6" fmla="*/ 24 w 109"/>
                <a:gd name="T7" fmla="*/ 7 h 154"/>
                <a:gd name="T8" fmla="*/ 36 w 109"/>
                <a:gd name="T9" fmla="*/ 9 h 154"/>
                <a:gd name="T10" fmla="*/ 44 w 109"/>
                <a:gd name="T11" fmla="*/ 13 h 154"/>
                <a:gd name="T12" fmla="*/ 55 w 109"/>
                <a:gd name="T13" fmla="*/ 21 h 154"/>
                <a:gd name="T14" fmla="*/ 63 w 109"/>
                <a:gd name="T15" fmla="*/ 22 h 154"/>
                <a:gd name="T16" fmla="*/ 69 w 109"/>
                <a:gd name="T17" fmla="*/ 24 h 154"/>
                <a:gd name="T18" fmla="*/ 77 w 109"/>
                <a:gd name="T19" fmla="*/ 26 h 154"/>
                <a:gd name="T20" fmla="*/ 81 w 109"/>
                <a:gd name="T21" fmla="*/ 19 h 154"/>
                <a:gd name="T22" fmla="*/ 91 w 109"/>
                <a:gd name="T23" fmla="*/ 14 h 154"/>
                <a:gd name="T24" fmla="*/ 97 w 109"/>
                <a:gd name="T25" fmla="*/ 15 h 154"/>
                <a:gd name="T26" fmla="*/ 106 w 109"/>
                <a:gd name="T27" fmla="*/ 16 h 154"/>
                <a:gd name="T28" fmla="*/ 106 w 109"/>
                <a:gd name="T29" fmla="*/ 22 h 154"/>
                <a:gd name="T30" fmla="*/ 99 w 109"/>
                <a:gd name="T31" fmla="*/ 33 h 154"/>
                <a:gd name="T32" fmla="*/ 98 w 109"/>
                <a:gd name="T33" fmla="*/ 44 h 154"/>
                <a:gd name="T34" fmla="*/ 98 w 109"/>
                <a:gd name="T35" fmla="*/ 59 h 154"/>
                <a:gd name="T36" fmla="*/ 98 w 109"/>
                <a:gd name="T37" fmla="*/ 73 h 154"/>
                <a:gd name="T38" fmla="*/ 98 w 109"/>
                <a:gd name="T39" fmla="*/ 89 h 154"/>
                <a:gd name="T40" fmla="*/ 100 w 109"/>
                <a:gd name="T41" fmla="*/ 97 h 154"/>
                <a:gd name="T42" fmla="*/ 105 w 109"/>
                <a:gd name="T43" fmla="*/ 105 h 154"/>
                <a:gd name="T44" fmla="*/ 101 w 109"/>
                <a:gd name="T45" fmla="*/ 111 h 154"/>
                <a:gd name="T46" fmla="*/ 98 w 109"/>
                <a:gd name="T47" fmla="*/ 111 h 154"/>
                <a:gd name="T48" fmla="*/ 97 w 109"/>
                <a:gd name="T49" fmla="*/ 114 h 154"/>
                <a:gd name="T50" fmla="*/ 95 w 109"/>
                <a:gd name="T51" fmla="*/ 117 h 154"/>
                <a:gd name="T52" fmla="*/ 91 w 109"/>
                <a:gd name="T53" fmla="*/ 120 h 154"/>
                <a:gd name="T54" fmla="*/ 86 w 109"/>
                <a:gd name="T55" fmla="*/ 125 h 154"/>
                <a:gd name="T56" fmla="*/ 85 w 109"/>
                <a:gd name="T57" fmla="*/ 132 h 154"/>
                <a:gd name="T58" fmla="*/ 83 w 109"/>
                <a:gd name="T59" fmla="*/ 136 h 154"/>
                <a:gd name="T60" fmla="*/ 79 w 109"/>
                <a:gd name="T61" fmla="*/ 141 h 154"/>
                <a:gd name="T62" fmla="*/ 78 w 109"/>
                <a:gd name="T63" fmla="*/ 145 h 154"/>
                <a:gd name="T64" fmla="*/ 76 w 109"/>
                <a:gd name="T65" fmla="*/ 153 h 154"/>
                <a:gd name="T66" fmla="*/ 71 w 109"/>
                <a:gd name="T67" fmla="*/ 153 h 154"/>
                <a:gd name="T68" fmla="*/ 62 w 109"/>
                <a:gd name="T69" fmla="*/ 145 h 154"/>
                <a:gd name="T70" fmla="*/ 52 w 109"/>
                <a:gd name="T71" fmla="*/ 138 h 154"/>
                <a:gd name="T72" fmla="*/ 51 w 109"/>
                <a:gd name="T73" fmla="*/ 132 h 154"/>
                <a:gd name="T74" fmla="*/ 41 w 109"/>
                <a:gd name="T75" fmla="*/ 121 h 154"/>
                <a:gd name="T76" fmla="*/ 17 w 109"/>
                <a:gd name="T77" fmla="*/ 107 h 154"/>
                <a:gd name="T78" fmla="*/ 1 w 109"/>
                <a:gd name="T79" fmla="*/ 96 h 154"/>
                <a:gd name="T80" fmla="*/ 2 w 109"/>
                <a:gd name="T81" fmla="*/ 89 h 154"/>
                <a:gd name="T82" fmla="*/ 6 w 109"/>
                <a:gd name="T83" fmla="*/ 86 h 154"/>
                <a:gd name="T84" fmla="*/ 10 w 109"/>
                <a:gd name="T85" fmla="*/ 84 h 154"/>
                <a:gd name="T86" fmla="*/ 10 w 109"/>
                <a:gd name="T87" fmla="*/ 82 h 154"/>
                <a:gd name="T88" fmla="*/ 5 w 109"/>
                <a:gd name="T89" fmla="*/ 83 h 154"/>
                <a:gd name="T90" fmla="*/ 4 w 109"/>
                <a:gd name="T91" fmla="*/ 83 h 154"/>
                <a:gd name="T92" fmla="*/ 1 w 109"/>
                <a:gd name="T93" fmla="*/ 80 h 154"/>
                <a:gd name="T94" fmla="*/ 1 w 109"/>
                <a:gd name="T95" fmla="*/ 75 h 154"/>
                <a:gd name="T96" fmla="*/ 5 w 109"/>
                <a:gd name="T97" fmla="*/ 69 h 154"/>
                <a:gd name="T98" fmla="*/ 8 w 109"/>
                <a:gd name="T99" fmla="*/ 63 h 154"/>
                <a:gd name="T100" fmla="*/ 12 w 109"/>
                <a:gd name="T101" fmla="*/ 57 h 154"/>
                <a:gd name="T102" fmla="*/ 14 w 109"/>
                <a:gd name="T103" fmla="*/ 47 h 154"/>
                <a:gd name="T104" fmla="*/ 12 w 109"/>
                <a:gd name="T105" fmla="*/ 38 h 154"/>
                <a:gd name="T106" fmla="*/ 8 w 109"/>
                <a:gd name="T107" fmla="*/ 33 h 154"/>
                <a:gd name="T108" fmla="*/ 6 w 109"/>
                <a:gd name="T109" fmla="*/ 23 h 154"/>
                <a:gd name="T110" fmla="*/ 1 w 109"/>
                <a:gd name="T111" fmla="*/ 19 h 154"/>
                <a:gd name="T112" fmla="*/ 2 w 109"/>
                <a:gd name="T113" fmla="*/ 9 h 154"/>
                <a:gd name="T114" fmla="*/ 12 w 109"/>
                <a:gd name="T115" fmla="*/ 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154">
                  <a:moveTo>
                    <a:pt x="100" y="113"/>
                  </a:moveTo>
                  <a:lnTo>
                    <a:pt x="99" y="113"/>
                  </a:lnTo>
                  <a:lnTo>
                    <a:pt x="98" y="114"/>
                  </a:lnTo>
                  <a:lnTo>
                    <a:pt x="98" y="113"/>
                  </a:lnTo>
                  <a:lnTo>
                    <a:pt x="98" y="114"/>
                  </a:lnTo>
                  <a:lnTo>
                    <a:pt x="98" y="113"/>
                  </a:lnTo>
                  <a:lnTo>
                    <a:pt x="99" y="112"/>
                  </a:lnTo>
                  <a:lnTo>
                    <a:pt x="100" y="112"/>
                  </a:lnTo>
                  <a:lnTo>
                    <a:pt x="100" y="113"/>
                  </a:lnTo>
                  <a:close/>
                  <a:moveTo>
                    <a:pt x="1" y="87"/>
                  </a:moveTo>
                  <a:lnTo>
                    <a:pt x="0" y="87"/>
                  </a:lnTo>
                  <a:lnTo>
                    <a:pt x="0" y="86"/>
                  </a:lnTo>
                  <a:lnTo>
                    <a:pt x="1" y="86"/>
                  </a:lnTo>
                  <a:lnTo>
                    <a:pt x="1" y="87"/>
                  </a:lnTo>
                  <a:close/>
                  <a:moveTo>
                    <a:pt x="4" y="86"/>
                  </a:moveTo>
                  <a:lnTo>
                    <a:pt x="2" y="86"/>
                  </a:lnTo>
                  <a:lnTo>
                    <a:pt x="2" y="85"/>
                  </a:lnTo>
                  <a:lnTo>
                    <a:pt x="2" y="86"/>
                  </a:lnTo>
                  <a:lnTo>
                    <a:pt x="4" y="86"/>
                  </a:lnTo>
                  <a:lnTo>
                    <a:pt x="4" y="85"/>
                  </a:lnTo>
                  <a:lnTo>
                    <a:pt x="4" y="86"/>
                  </a:lnTo>
                  <a:close/>
                  <a:moveTo>
                    <a:pt x="20" y="0"/>
                  </a:moveTo>
                  <a:lnTo>
                    <a:pt x="19" y="2"/>
                  </a:lnTo>
                  <a:lnTo>
                    <a:pt x="21" y="2"/>
                  </a:lnTo>
                  <a:lnTo>
                    <a:pt x="22" y="2"/>
                  </a:lnTo>
                  <a:lnTo>
                    <a:pt x="21" y="3"/>
                  </a:lnTo>
                  <a:lnTo>
                    <a:pt x="21" y="5"/>
                  </a:lnTo>
                  <a:lnTo>
                    <a:pt x="22" y="7"/>
                  </a:lnTo>
                  <a:lnTo>
                    <a:pt x="23" y="7"/>
                  </a:lnTo>
                  <a:lnTo>
                    <a:pt x="23" y="6"/>
                  </a:lnTo>
                  <a:lnTo>
                    <a:pt x="24" y="6"/>
                  </a:lnTo>
                  <a:lnTo>
                    <a:pt x="24" y="7"/>
                  </a:lnTo>
                  <a:lnTo>
                    <a:pt x="26" y="7"/>
                  </a:lnTo>
                  <a:lnTo>
                    <a:pt x="27" y="7"/>
                  </a:lnTo>
                  <a:lnTo>
                    <a:pt x="27" y="8"/>
                  </a:lnTo>
                  <a:lnTo>
                    <a:pt x="28" y="9"/>
                  </a:lnTo>
                  <a:lnTo>
                    <a:pt x="30" y="9"/>
                  </a:lnTo>
                  <a:lnTo>
                    <a:pt x="31" y="9"/>
                  </a:lnTo>
                  <a:lnTo>
                    <a:pt x="34" y="9"/>
                  </a:lnTo>
                  <a:lnTo>
                    <a:pt x="36" y="9"/>
                  </a:lnTo>
                  <a:lnTo>
                    <a:pt x="37" y="9"/>
                  </a:lnTo>
                  <a:lnTo>
                    <a:pt x="40" y="9"/>
                  </a:lnTo>
                  <a:lnTo>
                    <a:pt x="41" y="9"/>
                  </a:lnTo>
                  <a:lnTo>
                    <a:pt x="41" y="10"/>
                  </a:lnTo>
                  <a:lnTo>
                    <a:pt x="42" y="10"/>
                  </a:lnTo>
                  <a:lnTo>
                    <a:pt x="42" y="12"/>
                  </a:lnTo>
                  <a:lnTo>
                    <a:pt x="43" y="12"/>
                  </a:lnTo>
                  <a:lnTo>
                    <a:pt x="44" y="13"/>
                  </a:lnTo>
                  <a:lnTo>
                    <a:pt x="45" y="14"/>
                  </a:lnTo>
                  <a:lnTo>
                    <a:pt x="47" y="14"/>
                  </a:lnTo>
                  <a:lnTo>
                    <a:pt x="49" y="15"/>
                  </a:lnTo>
                  <a:lnTo>
                    <a:pt x="50" y="16"/>
                  </a:lnTo>
                  <a:lnTo>
                    <a:pt x="51" y="17"/>
                  </a:lnTo>
                  <a:lnTo>
                    <a:pt x="52" y="19"/>
                  </a:lnTo>
                  <a:lnTo>
                    <a:pt x="54" y="20"/>
                  </a:lnTo>
                  <a:lnTo>
                    <a:pt x="55" y="21"/>
                  </a:lnTo>
                  <a:lnTo>
                    <a:pt x="56" y="21"/>
                  </a:lnTo>
                  <a:lnTo>
                    <a:pt x="56" y="22"/>
                  </a:lnTo>
                  <a:lnTo>
                    <a:pt x="57" y="22"/>
                  </a:lnTo>
                  <a:lnTo>
                    <a:pt x="58" y="22"/>
                  </a:lnTo>
                  <a:lnTo>
                    <a:pt x="59" y="22"/>
                  </a:lnTo>
                  <a:lnTo>
                    <a:pt x="62" y="23"/>
                  </a:lnTo>
                  <a:lnTo>
                    <a:pt x="62" y="22"/>
                  </a:lnTo>
                  <a:lnTo>
                    <a:pt x="63" y="22"/>
                  </a:lnTo>
                  <a:lnTo>
                    <a:pt x="64" y="22"/>
                  </a:lnTo>
                  <a:lnTo>
                    <a:pt x="64" y="23"/>
                  </a:lnTo>
                  <a:lnTo>
                    <a:pt x="65" y="23"/>
                  </a:lnTo>
                  <a:lnTo>
                    <a:pt x="65" y="22"/>
                  </a:lnTo>
                  <a:lnTo>
                    <a:pt x="65" y="23"/>
                  </a:lnTo>
                  <a:lnTo>
                    <a:pt x="66" y="23"/>
                  </a:lnTo>
                  <a:lnTo>
                    <a:pt x="68" y="23"/>
                  </a:lnTo>
                  <a:lnTo>
                    <a:pt x="69" y="24"/>
                  </a:lnTo>
                  <a:lnTo>
                    <a:pt x="70" y="24"/>
                  </a:lnTo>
                  <a:lnTo>
                    <a:pt x="71" y="24"/>
                  </a:lnTo>
                  <a:lnTo>
                    <a:pt x="72" y="24"/>
                  </a:lnTo>
                  <a:lnTo>
                    <a:pt x="73" y="24"/>
                  </a:lnTo>
                  <a:lnTo>
                    <a:pt x="74" y="24"/>
                  </a:lnTo>
                  <a:lnTo>
                    <a:pt x="76" y="24"/>
                  </a:lnTo>
                  <a:lnTo>
                    <a:pt x="76" y="26"/>
                  </a:lnTo>
                  <a:lnTo>
                    <a:pt x="77" y="26"/>
                  </a:lnTo>
                  <a:lnTo>
                    <a:pt x="78" y="26"/>
                  </a:lnTo>
                  <a:lnTo>
                    <a:pt x="78" y="24"/>
                  </a:lnTo>
                  <a:lnTo>
                    <a:pt x="78" y="23"/>
                  </a:lnTo>
                  <a:lnTo>
                    <a:pt x="79" y="23"/>
                  </a:lnTo>
                  <a:lnTo>
                    <a:pt x="80" y="22"/>
                  </a:lnTo>
                  <a:lnTo>
                    <a:pt x="80" y="21"/>
                  </a:lnTo>
                  <a:lnTo>
                    <a:pt x="81" y="20"/>
                  </a:lnTo>
                  <a:lnTo>
                    <a:pt x="81" y="19"/>
                  </a:lnTo>
                  <a:lnTo>
                    <a:pt x="83" y="17"/>
                  </a:lnTo>
                  <a:lnTo>
                    <a:pt x="84" y="17"/>
                  </a:lnTo>
                  <a:lnTo>
                    <a:pt x="85" y="16"/>
                  </a:lnTo>
                  <a:lnTo>
                    <a:pt x="86" y="16"/>
                  </a:lnTo>
                  <a:lnTo>
                    <a:pt x="87" y="15"/>
                  </a:lnTo>
                  <a:lnTo>
                    <a:pt x="88" y="15"/>
                  </a:lnTo>
                  <a:lnTo>
                    <a:pt x="88" y="14"/>
                  </a:lnTo>
                  <a:lnTo>
                    <a:pt x="91" y="14"/>
                  </a:lnTo>
                  <a:lnTo>
                    <a:pt x="92" y="13"/>
                  </a:lnTo>
                  <a:lnTo>
                    <a:pt x="93" y="13"/>
                  </a:lnTo>
                  <a:lnTo>
                    <a:pt x="94" y="12"/>
                  </a:lnTo>
                  <a:lnTo>
                    <a:pt x="94" y="13"/>
                  </a:lnTo>
                  <a:lnTo>
                    <a:pt x="95" y="13"/>
                  </a:lnTo>
                  <a:lnTo>
                    <a:pt x="95" y="14"/>
                  </a:lnTo>
                  <a:lnTo>
                    <a:pt x="97" y="14"/>
                  </a:lnTo>
                  <a:lnTo>
                    <a:pt x="97" y="15"/>
                  </a:lnTo>
                  <a:lnTo>
                    <a:pt x="98" y="15"/>
                  </a:lnTo>
                  <a:lnTo>
                    <a:pt x="99" y="16"/>
                  </a:lnTo>
                  <a:lnTo>
                    <a:pt x="99" y="17"/>
                  </a:lnTo>
                  <a:lnTo>
                    <a:pt x="100" y="17"/>
                  </a:lnTo>
                  <a:lnTo>
                    <a:pt x="102" y="17"/>
                  </a:lnTo>
                  <a:lnTo>
                    <a:pt x="104" y="17"/>
                  </a:lnTo>
                  <a:lnTo>
                    <a:pt x="105" y="17"/>
                  </a:lnTo>
                  <a:lnTo>
                    <a:pt x="106" y="16"/>
                  </a:lnTo>
                  <a:lnTo>
                    <a:pt x="107" y="16"/>
                  </a:lnTo>
                  <a:lnTo>
                    <a:pt x="108" y="16"/>
                  </a:lnTo>
                  <a:lnTo>
                    <a:pt x="108" y="17"/>
                  </a:lnTo>
                  <a:lnTo>
                    <a:pt x="109" y="17"/>
                  </a:lnTo>
                  <a:lnTo>
                    <a:pt x="109" y="16"/>
                  </a:lnTo>
                  <a:lnTo>
                    <a:pt x="108" y="19"/>
                  </a:lnTo>
                  <a:lnTo>
                    <a:pt x="107" y="21"/>
                  </a:lnTo>
                  <a:lnTo>
                    <a:pt x="106" y="22"/>
                  </a:lnTo>
                  <a:lnTo>
                    <a:pt x="105" y="24"/>
                  </a:lnTo>
                  <a:lnTo>
                    <a:pt x="105" y="26"/>
                  </a:lnTo>
                  <a:lnTo>
                    <a:pt x="104" y="27"/>
                  </a:lnTo>
                  <a:lnTo>
                    <a:pt x="104" y="28"/>
                  </a:lnTo>
                  <a:lnTo>
                    <a:pt x="102" y="29"/>
                  </a:lnTo>
                  <a:lnTo>
                    <a:pt x="101" y="30"/>
                  </a:lnTo>
                  <a:lnTo>
                    <a:pt x="100" y="31"/>
                  </a:lnTo>
                  <a:lnTo>
                    <a:pt x="99" y="33"/>
                  </a:lnTo>
                  <a:lnTo>
                    <a:pt x="98" y="34"/>
                  </a:lnTo>
                  <a:lnTo>
                    <a:pt x="98" y="35"/>
                  </a:lnTo>
                  <a:lnTo>
                    <a:pt x="98" y="36"/>
                  </a:lnTo>
                  <a:lnTo>
                    <a:pt x="98" y="38"/>
                  </a:lnTo>
                  <a:lnTo>
                    <a:pt x="98" y="40"/>
                  </a:lnTo>
                  <a:lnTo>
                    <a:pt x="98" y="41"/>
                  </a:lnTo>
                  <a:lnTo>
                    <a:pt x="98" y="43"/>
                  </a:lnTo>
                  <a:lnTo>
                    <a:pt x="98" y="44"/>
                  </a:lnTo>
                  <a:lnTo>
                    <a:pt x="98" y="47"/>
                  </a:lnTo>
                  <a:lnTo>
                    <a:pt x="98" y="48"/>
                  </a:lnTo>
                  <a:lnTo>
                    <a:pt x="98" y="50"/>
                  </a:lnTo>
                  <a:lnTo>
                    <a:pt x="98" y="52"/>
                  </a:lnTo>
                  <a:lnTo>
                    <a:pt x="98" y="54"/>
                  </a:lnTo>
                  <a:lnTo>
                    <a:pt x="98" y="56"/>
                  </a:lnTo>
                  <a:lnTo>
                    <a:pt x="98" y="58"/>
                  </a:lnTo>
                  <a:lnTo>
                    <a:pt x="98" y="59"/>
                  </a:lnTo>
                  <a:lnTo>
                    <a:pt x="98" y="61"/>
                  </a:lnTo>
                  <a:lnTo>
                    <a:pt x="98" y="62"/>
                  </a:lnTo>
                  <a:lnTo>
                    <a:pt x="98" y="64"/>
                  </a:lnTo>
                  <a:lnTo>
                    <a:pt x="98" y="66"/>
                  </a:lnTo>
                  <a:lnTo>
                    <a:pt x="98" y="68"/>
                  </a:lnTo>
                  <a:lnTo>
                    <a:pt x="98" y="70"/>
                  </a:lnTo>
                  <a:lnTo>
                    <a:pt x="98" y="72"/>
                  </a:lnTo>
                  <a:lnTo>
                    <a:pt x="98" y="73"/>
                  </a:lnTo>
                  <a:lnTo>
                    <a:pt x="98" y="76"/>
                  </a:lnTo>
                  <a:lnTo>
                    <a:pt x="98" y="78"/>
                  </a:lnTo>
                  <a:lnTo>
                    <a:pt x="98" y="79"/>
                  </a:lnTo>
                  <a:lnTo>
                    <a:pt x="98" y="82"/>
                  </a:lnTo>
                  <a:lnTo>
                    <a:pt x="98" y="83"/>
                  </a:lnTo>
                  <a:lnTo>
                    <a:pt x="98" y="85"/>
                  </a:lnTo>
                  <a:lnTo>
                    <a:pt x="98" y="86"/>
                  </a:lnTo>
                  <a:lnTo>
                    <a:pt x="98" y="89"/>
                  </a:lnTo>
                  <a:lnTo>
                    <a:pt x="98" y="90"/>
                  </a:lnTo>
                  <a:lnTo>
                    <a:pt x="98" y="91"/>
                  </a:lnTo>
                  <a:lnTo>
                    <a:pt x="98" y="92"/>
                  </a:lnTo>
                  <a:lnTo>
                    <a:pt x="98" y="93"/>
                  </a:lnTo>
                  <a:lnTo>
                    <a:pt x="98" y="94"/>
                  </a:lnTo>
                  <a:lnTo>
                    <a:pt x="99" y="94"/>
                  </a:lnTo>
                  <a:lnTo>
                    <a:pt x="99" y="96"/>
                  </a:lnTo>
                  <a:lnTo>
                    <a:pt x="100" y="97"/>
                  </a:lnTo>
                  <a:lnTo>
                    <a:pt x="100" y="98"/>
                  </a:lnTo>
                  <a:lnTo>
                    <a:pt x="101" y="99"/>
                  </a:lnTo>
                  <a:lnTo>
                    <a:pt x="102" y="99"/>
                  </a:lnTo>
                  <a:lnTo>
                    <a:pt x="102" y="100"/>
                  </a:lnTo>
                  <a:lnTo>
                    <a:pt x="104" y="101"/>
                  </a:lnTo>
                  <a:lnTo>
                    <a:pt x="104" y="103"/>
                  </a:lnTo>
                  <a:lnTo>
                    <a:pt x="105" y="104"/>
                  </a:lnTo>
                  <a:lnTo>
                    <a:pt x="105" y="105"/>
                  </a:lnTo>
                  <a:lnTo>
                    <a:pt x="106" y="105"/>
                  </a:lnTo>
                  <a:lnTo>
                    <a:pt x="106" y="106"/>
                  </a:lnTo>
                  <a:lnTo>
                    <a:pt x="105" y="107"/>
                  </a:lnTo>
                  <a:lnTo>
                    <a:pt x="104" y="108"/>
                  </a:lnTo>
                  <a:lnTo>
                    <a:pt x="104" y="110"/>
                  </a:lnTo>
                  <a:lnTo>
                    <a:pt x="102" y="110"/>
                  </a:lnTo>
                  <a:lnTo>
                    <a:pt x="102" y="111"/>
                  </a:lnTo>
                  <a:lnTo>
                    <a:pt x="101" y="111"/>
                  </a:lnTo>
                  <a:lnTo>
                    <a:pt x="101" y="110"/>
                  </a:lnTo>
                  <a:lnTo>
                    <a:pt x="100" y="111"/>
                  </a:lnTo>
                  <a:lnTo>
                    <a:pt x="99" y="111"/>
                  </a:lnTo>
                  <a:lnTo>
                    <a:pt x="99" y="112"/>
                  </a:lnTo>
                  <a:lnTo>
                    <a:pt x="98" y="112"/>
                  </a:lnTo>
                  <a:lnTo>
                    <a:pt x="98" y="111"/>
                  </a:lnTo>
                  <a:lnTo>
                    <a:pt x="98" y="110"/>
                  </a:lnTo>
                  <a:lnTo>
                    <a:pt x="98" y="111"/>
                  </a:lnTo>
                  <a:lnTo>
                    <a:pt x="98" y="112"/>
                  </a:lnTo>
                  <a:lnTo>
                    <a:pt x="97" y="112"/>
                  </a:lnTo>
                  <a:lnTo>
                    <a:pt x="97" y="111"/>
                  </a:lnTo>
                  <a:lnTo>
                    <a:pt x="95" y="111"/>
                  </a:lnTo>
                  <a:lnTo>
                    <a:pt x="95" y="112"/>
                  </a:lnTo>
                  <a:lnTo>
                    <a:pt x="97" y="112"/>
                  </a:lnTo>
                  <a:lnTo>
                    <a:pt x="97" y="113"/>
                  </a:lnTo>
                  <a:lnTo>
                    <a:pt x="97" y="114"/>
                  </a:lnTo>
                  <a:lnTo>
                    <a:pt x="98" y="114"/>
                  </a:lnTo>
                  <a:lnTo>
                    <a:pt x="98" y="115"/>
                  </a:lnTo>
                  <a:lnTo>
                    <a:pt x="97" y="117"/>
                  </a:lnTo>
                  <a:lnTo>
                    <a:pt x="97" y="115"/>
                  </a:lnTo>
                  <a:lnTo>
                    <a:pt x="95" y="115"/>
                  </a:lnTo>
                  <a:lnTo>
                    <a:pt x="94" y="115"/>
                  </a:lnTo>
                  <a:lnTo>
                    <a:pt x="94" y="117"/>
                  </a:lnTo>
                  <a:lnTo>
                    <a:pt x="95" y="117"/>
                  </a:lnTo>
                  <a:lnTo>
                    <a:pt x="94" y="117"/>
                  </a:lnTo>
                  <a:lnTo>
                    <a:pt x="95" y="117"/>
                  </a:lnTo>
                  <a:lnTo>
                    <a:pt x="95" y="118"/>
                  </a:lnTo>
                  <a:lnTo>
                    <a:pt x="94" y="118"/>
                  </a:lnTo>
                  <a:lnTo>
                    <a:pt x="94" y="119"/>
                  </a:lnTo>
                  <a:lnTo>
                    <a:pt x="93" y="120"/>
                  </a:lnTo>
                  <a:lnTo>
                    <a:pt x="92" y="120"/>
                  </a:lnTo>
                  <a:lnTo>
                    <a:pt x="91" y="120"/>
                  </a:lnTo>
                  <a:lnTo>
                    <a:pt x="90" y="120"/>
                  </a:lnTo>
                  <a:lnTo>
                    <a:pt x="88" y="120"/>
                  </a:lnTo>
                  <a:lnTo>
                    <a:pt x="88" y="121"/>
                  </a:lnTo>
                  <a:lnTo>
                    <a:pt x="87" y="121"/>
                  </a:lnTo>
                  <a:lnTo>
                    <a:pt x="87" y="122"/>
                  </a:lnTo>
                  <a:lnTo>
                    <a:pt x="86" y="122"/>
                  </a:lnTo>
                  <a:lnTo>
                    <a:pt x="86" y="124"/>
                  </a:lnTo>
                  <a:lnTo>
                    <a:pt x="86" y="125"/>
                  </a:lnTo>
                  <a:lnTo>
                    <a:pt x="86" y="126"/>
                  </a:lnTo>
                  <a:lnTo>
                    <a:pt x="86" y="127"/>
                  </a:lnTo>
                  <a:lnTo>
                    <a:pt x="87" y="127"/>
                  </a:lnTo>
                  <a:lnTo>
                    <a:pt x="86" y="127"/>
                  </a:lnTo>
                  <a:lnTo>
                    <a:pt x="86" y="128"/>
                  </a:lnTo>
                  <a:lnTo>
                    <a:pt x="86" y="129"/>
                  </a:lnTo>
                  <a:lnTo>
                    <a:pt x="85" y="131"/>
                  </a:lnTo>
                  <a:lnTo>
                    <a:pt x="85" y="132"/>
                  </a:lnTo>
                  <a:lnTo>
                    <a:pt x="84" y="132"/>
                  </a:lnTo>
                  <a:lnTo>
                    <a:pt x="84" y="133"/>
                  </a:lnTo>
                  <a:lnTo>
                    <a:pt x="84" y="132"/>
                  </a:lnTo>
                  <a:lnTo>
                    <a:pt x="83" y="132"/>
                  </a:lnTo>
                  <a:lnTo>
                    <a:pt x="83" y="133"/>
                  </a:lnTo>
                  <a:lnTo>
                    <a:pt x="83" y="134"/>
                  </a:lnTo>
                  <a:lnTo>
                    <a:pt x="83" y="135"/>
                  </a:lnTo>
                  <a:lnTo>
                    <a:pt x="83" y="136"/>
                  </a:lnTo>
                  <a:lnTo>
                    <a:pt x="81" y="136"/>
                  </a:lnTo>
                  <a:lnTo>
                    <a:pt x="80" y="136"/>
                  </a:lnTo>
                  <a:lnTo>
                    <a:pt x="81" y="136"/>
                  </a:lnTo>
                  <a:lnTo>
                    <a:pt x="80" y="138"/>
                  </a:lnTo>
                  <a:lnTo>
                    <a:pt x="81" y="138"/>
                  </a:lnTo>
                  <a:lnTo>
                    <a:pt x="80" y="142"/>
                  </a:lnTo>
                  <a:lnTo>
                    <a:pt x="79" y="142"/>
                  </a:lnTo>
                  <a:lnTo>
                    <a:pt x="79" y="141"/>
                  </a:lnTo>
                  <a:lnTo>
                    <a:pt x="79" y="142"/>
                  </a:lnTo>
                  <a:lnTo>
                    <a:pt x="80" y="142"/>
                  </a:lnTo>
                  <a:lnTo>
                    <a:pt x="79" y="143"/>
                  </a:lnTo>
                  <a:lnTo>
                    <a:pt x="79" y="142"/>
                  </a:lnTo>
                  <a:lnTo>
                    <a:pt x="78" y="142"/>
                  </a:lnTo>
                  <a:lnTo>
                    <a:pt x="78" y="143"/>
                  </a:lnTo>
                  <a:lnTo>
                    <a:pt x="77" y="143"/>
                  </a:lnTo>
                  <a:lnTo>
                    <a:pt x="78" y="145"/>
                  </a:lnTo>
                  <a:lnTo>
                    <a:pt x="78" y="143"/>
                  </a:lnTo>
                  <a:lnTo>
                    <a:pt x="79" y="145"/>
                  </a:lnTo>
                  <a:lnTo>
                    <a:pt x="78" y="146"/>
                  </a:lnTo>
                  <a:lnTo>
                    <a:pt x="78" y="147"/>
                  </a:lnTo>
                  <a:lnTo>
                    <a:pt x="77" y="149"/>
                  </a:lnTo>
                  <a:lnTo>
                    <a:pt x="77" y="150"/>
                  </a:lnTo>
                  <a:lnTo>
                    <a:pt x="76" y="150"/>
                  </a:lnTo>
                  <a:lnTo>
                    <a:pt x="76" y="153"/>
                  </a:lnTo>
                  <a:lnTo>
                    <a:pt x="76" y="152"/>
                  </a:lnTo>
                  <a:lnTo>
                    <a:pt x="74" y="152"/>
                  </a:lnTo>
                  <a:lnTo>
                    <a:pt x="74" y="153"/>
                  </a:lnTo>
                  <a:lnTo>
                    <a:pt x="76" y="153"/>
                  </a:lnTo>
                  <a:lnTo>
                    <a:pt x="74" y="153"/>
                  </a:lnTo>
                  <a:lnTo>
                    <a:pt x="73" y="153"/>
                  </a:lnTo>
                  <a:lnTo>
                    <a:pt x="72" y="154"/>
                  </a:lnTo>
                  <a:lnTo>
                    <a:pt x="71" y="153"/>
                  </a:lnTo>
                  <a:lnTo>
                    <a:pt x="70" y="152"/>
                  </a:lnTo>
                  <a:lnTo>
                    <a:pt x="69" y="150"/>
                  </a:lnTo>
                  <a:lnTo>
                    <a:pt x="68" y="149"/>
                  </a:lnTo>
                  <a:lnTo>
                    <a:pt x="66" y="149"/>
                  </a:lnTo>
                  <a:lnTo>
                    <a:pt x="65" y="148"/>
                  </a:lnTo>
                  <a:lnTo>
                    <a:pt x="64" y="147"/>
                  </a:lnTo>
                  <a:lnTo>
                    <a:pt x="63" y="146"/>
                  </a:lnTo>
                  <a:lnTo>
                    <a:pt x="62" y="145"/>
                  </a:lnTo>
                  <a:lnTo>
                    <a:pt x="61" y="143"/>
                  </a:lnTo>
                  <a:lnTo>
                    <a:pt x="59" y="143"/>
                  </a:lnTo>
                  <a:lnTo>
                    <a:pt x="58" y="142"/>
                  </a:lnTo>
                  <a:lnTo>
                    <a:pt x="57" y="141"/>
                  </a:lnTo>
                  <a:lnTo>
                    <a:pt x="56" y="140"/>
                  </a:lnTo>
                  <a:lnTo>
                    <a:pt x="55" y="139"/>
                  </a:lnTo>
                  <a:lnTo>
                    <a:pt x="54" y="138"/>
                  </a:lnTo>
                  <a:lnTo>
                    <a:pt x="52" y="138"/>
                  </a:lnTo>
                  <a:lnTo>
                    <a:pt x="52" y="136"/>
                  </a:lnTo>
                  <a:lnTo>
                    <a:pt x="52" y="135"/>
                  </a:lnTo>
                  <a:lnTo>
                    <a:pt x="51" y="135"/>
                  </a:lnTo>
                  <a:lnTo>
                    <a:pt x="50" y="135"/>
                  </a:lnTo>
                  <a:lnTo>
                    <a:pt x="50" y="134"/>
                  </a:lnTo>
                  <a:lnTo>
                    <a:pt x="50" y="133"/>
                  </a:lnTo>
                  <a:lnTo>
                    <a:pt x="51" y="133"/>
                  </a:lnTo>
                  <a:lnTo>
                    <a:pt x="51" y="132"/>
                  </a:lnTo>
                  <a:lnTo>
                    <a:pt x="51" y="131"/>
                  </a:lnTo>
                  <a:lnTo>
                    <a:pt x="51" y="129"/>
                  </a:lnTo>
                  <a:lnTo>
                    <a:pt x="51" y="128"/>
                  </a:lnTo>
                  <a:lnTo>
                    <a:pt x="50" y="127"/>
                  </a:lnTo>
                  <a:lnTo>
                    <a:pt x="48" y="126"/>
                  </a:lnTo>
                  <a:lnTo>
                    <a:pt x="47" y="125"/>
                  </a:lnTo>
                  <a:lnTo>
                    <a:pt x="44" y="124"/>
                  </a:lnTo>
                  <a:lnTo>
                    <a:pt x="41" y="121"/>
                  </a:lnTo>
                  <a:lnTo>
                    <a:pt x="38" y="120"/>
                  </a:lnTo>
                  <a:lnTo>
                    <a:pt x="35" y="118"/>
                  </a:lnTo>
                  <a:lnTo>
                    <a:pt x="31" y="115"/>
                  </a:lnTo>
                  <a:lnTo>
                    <a:pt x="29" y="114"/>
                  </a:lnTo>
                  <a:lnTo>
                    <a:pt x="26" y="112"/>
                  </a:lnTo>
                  <a:lnTo>
                    <a:pt x="23" y="110"/>
                  </a:lnTo>
                  <a:lnTo>
                    <a:pt x="20" y="108"/>
                  </a:lnTo>
                  <a:lnTo>
                    <a:pt x="17" y="107"/>
                  </a:lnTo>
                  <a:lnTo>
                    <a:pt x="17" y="106"/>
                  </a:lnTo>
                  <a:lnTo>
                    <a:pt x="14" y="105"/>
                  </a:lnTo>
                  <a:lnTo>
                    <a:pt x="10" y="103"/>
                  </a:lnTo>
                  <a:lnTo>
                    <a:pt x="8" y="100"/>
                  </a:lnTo>
                  <a:lnTo>
                    <a:pt x="5" y="99"/>
                  </a:lnTo>
                  <a:lnTo>
                    <a:pt x="2" y="97"/>
                  </a:lnTo>
                  <a:lnTo>
                    <a:pt x="1" y="97"/>
                  </a:lnTo>
                  <a:lnTo>
                    <a:pt x="1" y="96"/>
                  </a:lnTo>
                  <a:lnTo>
                    <a:pt x="2" y="96"/>
                  </a:lnTo>
                  <a:lnTo>
                    <a:pt x="2" y="94"/>
                  </a:lnTo>
                  <a:lnTo>
                    <a:pt x="2" y="93"/>
                  </a:lnTo>
                  <a:lnTo>
                    <a:pt x="1" y="92"/>
                  </a:lnTo>
                  <a:lnTo>
                    <a:pt x="1" y="91"/>
                  </a:lnTo>
                  <a:lnTo>
                    <a:pt x="1" y="90"/>
                  </a:lnTo>
                  <a:lnTo>
                    <a:pt x="1" y="89"/>
                  </a:lnTo>
                  <a:lnTo>
                    <a:pt x="2" y="89"/>
                  </a:lnTo>
                  <a:lnTo>
                    <a:pt x="2" y="87"/>
                  </a:lnTo>
                  <a:lnTo>
                    <a:pt x="2" y="86"/>
                  </a:lnTo>
                  <a:lnTo>
                    <a:pt x="4" y="86"/>
                  </a:lnTo>
                  <a:lnTo>
                    <a:pt x="5" y="87"/>
                  </a:lnTo>
                  <a:lnTo>
                    <a:pt x="5" y="86"/>
                  </a:lnTo>
                  <a:lnTo>
                    <a:pt x="5" y="87"/>
                  </a:lnTo>
                  <a:lnTo>
                    <a:pt x="6" y="87"/>
                  </a:lnTo>
                  <a:lnTo>
                    <a:pt x="6" y="86"/>
                  </a:lnTo>
                  <a:lnTo>
                    <a:pt x="6" y="87"/>
                  </a:lnTo>
                  <a:lnTo>
                    <a:pt x="7" y="87"/>
                  </a:lnTo>
                  <a:lnTo>
                    <a:pt x="7" y="86"/>
                  </a:lnTo>
                  <a:lnTo>
                    <a:pt x="7" y="85"/>
                  </a:lnTo>
                  <a:lnTo>
                    <a:pt x="8" y="85"/>
                  </a:lnTo>
                  <a:lnTo>
                    <a:pt x="9" y="85"/>
                  </a:lnTo>
                  <a:lnTo>
                    <a:pt x="10" y="85"/>
                  </a:lnTo>
                  <a:lnTo>
                    <a:pt x="10" y="84"/>
                  </a:lnTo>
                  <a:lnTo>
                    <a:pt x="12" y="84"/>
                  </a:lnTo>
                  <a:lnTo>
                    <a:pt x="12" y="85"/>
                  </a:lnTo>
                  <a:lnTo>
                    <a:pt x="12" y="84"/>
                  </a:lnTo>
                  <a:lnTo>
                    <a:pt x="13" y="84"/>
                  </a:lnTo>
                  <a:lnTo>
                    <a:pt x="12" y="84"/>
                  </a:lnTo>
                  <a:lnTo>
                    <a:pt x="12" y="83"/>
                  </a:lnTo>
                  <a:lnTo>
                    <a:pt x="10" y="83"/>
                  </a:lnTo>
                  <a:lnTo>
                    <a:pt x="10" y="82"/>
                  </a:lnTo>
                  <a:lnTo>
                    <a:pt x="10" y="83"/>
                  </a:lnTo>
                  <a:lnTo>
                    <a:pt x="10" y="82"/>
                  </a:lnTo>
                  <a:lnTo>
                    <a:pt x="9" y="82"/>
                  </a:lnTo>
                  <a:lnTo>
                    <a:pt x="8" y="82"/>
                  </a:lnTo>
                  <a:lnTo>
                    <a:pt x="8" y="83"/>
                  </a:lnTo>
                  <a:lnTo>
                    <a:pt x="7" y="83"/>
                  </a:lnTo>
                  <a:lnTo>
                    <a:pt x="6" y="83"/>
                  </a:lnTo>
                  <a:lnTo>
                    <a:pt x="5" y="83"/>
                  </a:lnTo>
                  <a:lnTo>
                    <a:pt x="6" y="83"/>
                  </a:lnTo>
                  <a:lnTo>
                    <a:pt x="6" y="84"/>
                  </a:lnTo>
                  <a:lnTo>
                    <a:pt x="5" y="85"/>
                  </a:lnTo>
                  <a:lnTo>
                    <a:pt x="5" y="86"/>
                  </a:lnTo>
                  <a:lnTo>
                    <a:pt x="5" y="85"/>
                  </a:lnTo>
                  <a:lnTo>
                    <a:pt x="4" y="85"/>
                  </a:lnTo>
                  <a:lnTo>
                    <a:pt x="4" y="84"/>
                  </a:lnTo>
                  <a:lnTo>
                    <a:pt x="4" y="83"/>
                  </a:lnTo>
                  <a:lnTo>
                    <a:pt x="2" y="83"/>
                  </a:lnTo>
                  <a:lnTo>
                    <a:pt x="4" y="83"/>
                  </a:lnTo>
                  <a:lnTo>
                    <a:pt x="2" y="83"/>
                  </a:lnTo>
                  <a:lnTo>
                    <a:pt x="1" y="83"/>
                  </a:lnTo>
                  <a:lnTo>
                    <a:pt x="1" y="82"/>
                  </a:lnTo>
                  <a:lnTo>
                    <a:pt x="2" y="82"/>
                  </a:lnTo>
                  <a:lnTo>
                    <a:pt x="2" y="80"/>
                  </a:lnTo>
                  <a:lnTo>
                    <a:pt x="1" y="80"/>
                  </a:lnTo>
                  <a:lnTo>
                    <a:pt x="1" y="82"/>
                  </a:lnTo>
                  <a:lnTo>
                    <a:pt x="1" y="80"/>
                  </a:lnTo>
                  <a:lnTo>
                    <a:pt x="0" y="80"/>
                  </a:lnTo>
                  <a:lnTo>
                    <a:pt x="0" y="79"/>
                  </a:lnTo>
                  <a:lnTo>
                    <a:pt x="0" y="78"/>
                  </a:lnTo>
                  <a:lnTo>
                    <a:pt x="0" y="77"/>
                  </a:lnTo>
                  <a:lnTo>
                    <a:pt x="0" y="76"/>
                  </a:lnTo>
                  <a:lnTo>
                    <a:pt x="1" y="75"/>
                  </a:lnTo>
                  <a:lnTo>
                    <a:pt x="1" y="73"/>
                  </a:lnTo>
                  <a:lnTo>
                    <a:pt x="1" y="72"/>
                  </a:lnTo>
                  <a:lnTo>
                    <a:pt x="2" y="72"/>
                  </a:lnTo>
                  <a:lnTo>
                    <a:pt x="2" y="71"/>
                  </a:lnTo>
                  <a:lnTo>
                    <a:pt x="2" y="70"/>
                  </a:lnTo>
                  <a:lnTo>
                    <a:pt x="4" y="70"/>
                  </a:lnTo>
                  <a:lnTo>
                    <a:pt x="4" y="69"/>
                  </a:lnTo>
                  <a:lnTo>
                    <a:pt x="5" y="69"/>
                  </a:lnTo>
                  <a:lnTo>
                    <a:pt x="5" y="68"/>
                  </a:lnTo>
                  <a:lnTo>
                    <a:pt x="6" y="66"/>
                  </a:lnTo>
                  <a:lnTo>
                    <a:pt x="6" y="65"/>
                  </a:lnTo>
                  <a:lnTo>
                    <a:pt x="7" y="64"/>
                  </a:lnTo>
                  <a:lnTo>
                    <a:pt x="7" y="63"/>
                  </a:lnTo>
                  <a:lnTo>
                    <a:pt x="7" y="62"/>
                  </a:lnTo>
                  <a:lnTo>
                    <a:pt x="8" y="62"/>
                  </a:lnTo>
                  <a:lnTo>
                    <a:pt x="8" y="63"/>
                  </a:lnTo>
                  <a:lnTo>
                    <a:pt x="8" y="62"/>
                  </a:lnTo>
                  <a:lnTo>
                    <a:pt x="9" y="62"/>
                  </a:lnTo>
                  <a:lnTo>
                    <a:pt x="9" y="61"/>
                  </a:lnTo>
                  <a:lnTo>
                    <a:pt x="10" y="61"/>
                  </a:lnTo>
                  <a:lnTo>
                    <a:pt x="12" y="61"/>
                  </a:lnTo>
                  <a:lnTo>
                    <a:pt x="12" y="59"/>
                  </a:lnTo>
                  <a:lnTo>
                    <a:pt x="12" y="58"/>
                  </a:lnTo>
                  <a:lnTo>
                    <a:pt x="12" y="57"/>
                  </a:lnTo>
                  <a:lnTo>
                    <a:pt x="13" y="56"/>
                  </a:lnTo>
                  <a:lnTo>
                    <a:pt x="13" y="55"/>
                  </a:lnTo>
                  <a:lnTo>
                    <a:pt x="14" y="55"/>
                  </a:lnTo>
                  <a:lnTo>
                    <a:pt x="14" y="54"/>
                  </a:lnTo>
                  <a:lnTo>
                    <a:pt x="14" y="50"/>
                  </a:lnTo>
                  <a:lnTo>
                    <a:pt x="14" y="49"/>
                  </a:lnTo>
                  <a:lnTo>
                    <a:pt x="14" y="48"/>
                  </a:lnTo>
                  <a:lnTo>
                    <a:pt x="14" y="47"/>
                  </a:lnTo>
                  <a:lnTo>
                    <a:pt x="13" y="44"/>
                  </a:lnTo>
                  <a:lnTo>
                    <a:pt x="13" y="43"/>
                  </a:lnTo>
                  <a:lnTo>
                    <a:pt x="12" y="42"/>
                  </a:lnTo>
                  <a:lnTo>
                    <a:pt x="13" y="42"/>
                  </a:lnTo>
                  <a:lnTo>
                    <a:pt x="13" y="41"/>
                  </a:lnTo>
                  <a:lnTo>
                    <a:pt x="13" y="40"/>
                  </a:lnTo>
                  <a:lnTo>
                    <a:pt x="13" y="38"/>
                  </a:lnTo>
                  <a:lnTo>
                    <a:pt x="12" y="38"/>
                  </a:lnTo>
                  <a:lnTo>
                    <a:pt x="10" y="37"/>
                  </a:lnTo>
                  <a:lnTo>
                    <a:pt x="10" y="36"/>
                  </a:lnTo>
                  <a:lnTo>
                    <a:pt x="10" y="35"/>
                  </a:lnTo>
                  <a:lnTo>
                    <a:pt x="9" y="34"/>
                  </a:lnTo>
                  <a:lnTo>
                    <a:pt x="9" y="35"/>
                  </a:lnTo>
                  <a:lnTo>
                    <a:pt x="9" y="34"/>
                  </a:lnTo>
                  <a:lnTo>
                    <a:pt x="8" y="34"/>
                  </a:lnTo>
                  <a:lnTo>
                    <a:pt x="8" y="33"/>
                  </a:lnTo>
                  <a:lnTo>
                    <a:pt x="8" y="30"/>
                  </a:lnTo>
                  <a:lnTo>
                    <a:pt x="7" y="30"/>
                  </a:lnTo>
                  <a:lnTo>
                    <a:pt x="6" y="29"/>
                  </a:lnTo>
                  <a:lnTo>
                    <a:pt x="6" y="28"/>
                  </a:lnTo>
                  <a:lnTo>
                    <a:pt x="6" y="27"/>
                  </a:lnTo>
                  <a:lnTo>
                    <a:pt x="6" y="26"/>
                  </a:lnTo>
                  <a:lnTo>
                    <a:pt x="6" y="24"/>
                  </a:lnTo>
                  <a:lnTo>
                    <a:pt x="6" y="23"/>
                  </a:lnTo>
                  <a:lnTo>
                    <a:pt x="6" y="22"/>
                  </a:lnTo>
                  <a:lnTo>
                    <a:pt x="6" y="21"/>
                  </a:lnTo>
                  <a:lnTo>
                    <a:pt x="5" y="21"/>
                  </a:lnTo>
                  <a:lnTo>
                    <a:pt x="4" y="21"/>
                  </a:lnTo>
                  <a:lnTo>
                    <a:pt x="4" y="20"/>
                  </a:lnTo>
                  <a:lnTo>
                    <a:pt x="2" y="20"/>
                  </a:lnTo>
                  <a:lnTo>
                    <a:pt x="2" y="19"/>
                  </a:lnTo>
                  <a:lnTo>
                    <a:pt x="1" y="19"/>
                  </a:lnTo>
                  <a:lnTo>
                    <a:pt x="1" y="17"/>
                  </a:lnTo>
                  <a:lnTo>
                    <a:pt x="1" y="16"/>
                  </a:lnTo>
                  <a:lnTo>
                    <a:pt x="1" y="15"/>
                  </a:lnTo>
                  <a:lnTo>
                    <a:pt x="0" y="15"/>
                  </a:lnTo>
                  <a:lnTo>
                    <a:pt x="0" y="14"/>
                  </a:lnTo>
                  <a:lnTo>
                    <a:pt x="0" y="13"/>
                  </a:lnTo>
                  <a:lnTo>
                    <a:pt x="1" y="12"/>
                  </a:lnTo>
                  <a:lnTo>
                    <a:pt x="2" y="9"/>
                  </a:lnTo>
                  <a:lnTo>
                    <a:pt x="4" y="8"/>
                  </a:lnTo>
                  <a:lnTo>
                    <a:pt x="5" y="7"/>
                  </a:lnTo>
                  <a:lnTo>
                    <a:pt x="6" y="6"/>
                  </a:lnTo>
                  <a:lnTo>
                    <a:pt x="7" y="6"/>
                  </a:lnTo>
                  <a:lnTo>
                    <a:pt x="8" y="5"/>
                  </a:lnTo>
                  <a:lnTo>
                    <a:pt x="9" y="5"/>
                  </a:lnTo>
                  <a:lnTo>
                    <a:pt x="10" y="3"/>
                  </a:lnTo>
                  <a:lnTo>
                    <a:pt x="12" y="3"/>
                  </a:lnTo>
                  <a:lnTo>
                    <a:pt x="13" y="2"/>
                  </a:lnTo>
                  <a:lnTo>
                    <a:pt x="14" y="2"/>
                  </a:lnTo>
                  <a:lnTo>
                    <a:pt x="15" y="2"/>
                  </a:lnTo>
                  <a:lnTo>
                    <a:pt x="16" y="1"/>
                  </a:lnTo>
                  <a:lnTo>
                    <a:pt x="17" y="1"/>
                  </a:lnTo>
                  <a:lnTo>
                    <a:pt x="19" y="1"/>
                  </a:lnTo>
                  <a:lnTo>
                    <a:pt x="2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07" name="Freeform 921">
              <a:extLst>
                <a:ext uri="{FF2B5EF4-FFF2-40B4-BE49-F238E27FC236}">
                  <a16:creationId xmlns="" xmlns:a16="http://schemas.microsoft.com/office/drawing/2014/main" id="{00F19E5E-6C42-4D3A-88B3-104AE6D9B391}"/>
                </a:ext>
              </a:extLst>
            </p:cNvPr>
            <p:cNvSpPr>
              <a:spLocks noEditPoints="1"/>
            </p:cNvSpPr>
            <p:nvPr/>
          </p:nvSpPr>
          <p:spPr bwMode="auto">
            <a:xfrm>
              <a:off x="7205788" y="2197999"/>
              <a:ext cx="165937" cy="81692"/>
            </a:xfrm>
            <a:custGeom>
              <a:avLst/>
              <a:gdLst>
                <a:gd name="T0" fmla="*/ 124 w 130"/>
                <a:gd name="T1" fmla="*/ 20 h 64"/>
                <a:gd name="T2" fmla="*/ 118 w 130"/>
                <a:gd name="T3" fmla="*/ 23 h 64"/>
                <a:gd name="T4" fmla="*/ 111 w 130"/>
                <a:gd name="T5" fmla="*/ 28 h 64"/>
                <a:gd name="T6" fmla="*/ 109 w 130"/>
                <a:gd name="T7" fmla="*/ 34 h 64"/>
                <a:gd name="T8" fmla="*/ 101 w 130"/>
                <a:gd name="T9" fmla="*/ 36 h 64"/>
                <a:gd name="T10" fmla="*/ 92 w 130"/>
                <a:gd name="T11" fmla="*/ 35 h 64"/>
                <a:gd name="T12" fmla="*/ 90 w 130"/>
                <a:gd name="T13" fmla="*/ 43 h 64"/>
                <a:gd name="T14" fmla="*/ 86 w 130"/>
                <a:gd name="T15" fmla="*/ 45 h 64"/>
                <a:gd name="T16" fmla="*/ 80 w 130"/>
                <a:gd name="T17" fmla="*/ 44 h 64"/>
                <a:gd name="T18" fmla="*/ 73 w 130"/>
                <a:gd name="T19" fmla="*/ 44 h 64"/>
                <a:gd name="T20" fmla="*/ 68 w 130"/>
                <a:gd name="T21" fmla="*/ 45 h 64"/>
                <a:gd name="T22" fmla="*/ 60 w 130"/>
                <a:gd name="T23" fmla="*/ 50 h 64"/>
                <a:gd name="T24" fmla="*/ 61 w 130"/>
                <a:gd name="T25" fmla="*/ 58 h 64"/>
                <a:gd name="T26" fmla="*/ 52 w 130"/>
                <a:gd name="T27" fmla="*/ 62 h 64"/>
                <a:gd name="T28" fmla="*/ 46 w 130"/>
                <a:gd name="T29" fmla="*/ 60 h 64"/>
                <a:gd name="T30" fmla="*/ 41 w 130"/>
                <a:gd name="T31" fmla="*/ 64 h 64"/>
                <a:gd name="T32" fmla="*/ 36 w 130"/>
                <a:gd name="T33" fmla="*/ 63 h 64"/>
                <a:gd name="T34" fmla="*/ 31 w 130"/>
                <a:gd name="T35" fmla="*/ 59 h 64"/>
                <a:gd name="T36" fmla="*/ 26 w 130"/>
                <a:gd name="T37" fmla="*/ 58 h 64"/>
                <a:gd name="T38" fmla="*/ 19 w 130"/>
                <a:gd name="T39" fmla="*/ 59 h 64"/>
                <a:gd name="T40" fmla="*/ 14 w 130"/>
                <a:gd name="T41" fmla="*/ 58 h 64"/>
                <a:gd name="T42" fmla="*/ 5 w 130"/>
                <a:gd name="T43" fmla="*/ 58 h 64"/>
                <a:gd name="T44" fmla="*/ 0 w 130"/>
                <a:gd name="T45" fmla="*/ 52 h 64"/>
                <a:gd name="T46" fmla="*/ 3 w 130"/>
                <a:gd name="T47" fmla="*/ 49 h 64"/>
                <a:gd name="T48" fmla="*/ 16 w 130"/>
                <a:gd name="T49" fmla="*/ 50 h 64"/>
                <a:gd name="T50" fmla="*/ 18 w 130"/>
                <a:gd name="T51" fmla="*/ 49 h 64"/>
                <a:gd name="T52" fmla="*/ 24 w 130"/>
                <a:gd name="T53" fmla="*/ 46 h 64"/>
                <a:gd name="T54" fmla="*/ 30 w 130"/>
                <a:gd name="T55" fmla="*/ 48 h 64"/>
                <a:gd name="T56" fmla="*/ 33 w 130"/>
                <a:gd name="T57" fmla="*/ 46 h 64"/>
                <a:gd name="T58" fmla="*/ 38 w 130"/>
                <a:gd name="T59" fmla="*/ 45 h 64"/>
                <a:gd name="T60" fmla="*/ 39 w 130"/>
                <a:gd name="T61" fmla="*/ 43 h 64"/>
                <a:gd name="T62" fmla="*/ 45 w 130"/>
                <a:gd name="T63" fmla="*/ 38 h 64"/>
                <a:gd name="T64" fmla="*/ 37 w 130"/>
                <a:gd name="T65" fmla="*/ 36 h 64"/>
                <a:gd name="T66" fmla="*/ 31 w 130"/>
                <a:gd name="T67" fmla="*/ 32 h 64"/>
                <a:gd name="T68" fmla="*/ 24 w 130"/>
                <a:gd name="T69" fmla="*/ 29 h 64"/>
                <a:gd name="T70" fmla="*/ 23 w 130"/>
                <a:gd name="T71" fmla="*/ 30 h 64"/>
                <a:gd name="T72" fmla="*/ 19 w 130"/>
                <a:gd name="T73" fmla="*/ 32 h 64"/>
                <a:gd name="T74" fmla="*/ 15 w 130"/>
                <a:gd name="T75" fmla="*/ 31 h 64"/>
                <a:gd name="T76" fmla="*/ 8 w 130"/>
                <a:gd name="T77" fmla="*/ 29 h 64"/>
                <a:gd name="T78" fmla="*/ 7 w 130"/>
                <a:gd name="T79" fmla="*/ 24 h 64"/>
                <a:gd name="T80" fmla="*/ 11 w 130"/>
                <a:gd name="T81" fmla="*/ 18 h 64"/>
                <a:gd name="T82" fmla="*/ 10 w 130"/>
                <a:gd name="T83" fmla="*/ 15 h 64"/>
                <a:gd name="T84" fmla="*/ 11 w 130"/>
                <a:gd name="T85" fmla="*/ 10 h 64"/>
                <a:gd name="T86" fmla="*/ 17 w 130"/>
                <a:gd name="T87" fmla="*/ 7 h 64"/>
                <a:gd name="T88" fmla="*/ 29 w 130"/>
                <a:gd name="T89" fmla="*/ 9 h 64"/>
                <a:gd name="T90" fmla="*/ 38 w 130"/>
                <a:gd name="T91" fmla="*/ 11 h 64"/>
                <a:gd name="T92" fmla="*/ 39 w 130"/>
                <a:gd name="T93" fmla="*/ 10 h 64"/>
                <a:gd name="T94" fmla="*/ 40 w 130"/>
                <a:gd name="T95" fmla="*/ 3 h 64"/>
                <a:gd name="T96" fmla="*/ 47 w 130"/>
                <a:gd name="T97" fmla="*/ 1 h 64"/>
                <a:gd name="T98" fmla="*/ 57 w 130"/>
                <a:gd name="T99" fmla="*/ 4 h 64"/>
                <a:gd name="T100" fmla="*/ 66 w 130"/>
                <a:gd name="T101" fmla="*/ 7 h 64"/>
                <a:gd name="T102" fmla="*/ 73 w 130"/>
                <a:gd name="T103" fmla="*/ 6 h 64"/>
                <a:gd name="T104" fmla="*/ 81 w 130"/>
                <a:gd name="T105" fmla="*/ 4 h 64"/>
                <a:gd name="T106" fmla="*/ 90 w 130"/>
                <a:gd name="T107" fmla="*/ 6 h 64"/>
                <a:gd name="T108" fmla="*/ 100 w 130"/>
                <a:gd name="T109" fmla="*/ 6 h 64"/>
                <a:gd name="T110" fmla="*/ 107 w 130"/>
                <a:gd name="T111" fmla="*/ 7 h 64"/>
                <a:gd name="T112" fmla="*/ 115 w 130"/>
                <a:gd name="T113" fmla="*/ 10 h 64"/>
                <a:gd name="T114" fmla="*/ 125 w 130"/>
                <a:gd name="T115" fmla="*/ 14 h 64"/>
                <a:gd name="T116" fmla="*/ 21 w 130"/>
                <a:gd name="T117" fmla="*/ 49 h 64"/>
                <a:gd name="T118" fmla="*/ 25 w 130"/>
                <a:gd name="T119" fmla="*/ 52 h 64"/>
                <a:gd name="T120" fmla="*/ 32 w 130"/>
                <a:gd name="T121" fmla="*/ 52 h 64"/>
                <a:gd name="T122" fmla="*/ 17 w 130"/>
                <a:gd name="T12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64">
                  <a:moveTo>
                    <a:pt x="129" y="16"/>
                  </a:moveTo>
                  <a:lnTo>
                    <a:pt x="129" y="17"/>
                  </a:lnTo>
                  <a:lnTo>
                    <a:pt x="129" y="18"/>
                  </a:lnTo>
                  <a:lnTo>
                    <a:pt x="130" y="18"/>
                  </a:lnTo>
                  <a:lnTo>
                    <a:pt x="130" y="20"/>
                  </a:lnTo>
                  <a:lnTo>
                    <a:pt x="129" y="20"/>
                  </a:lnTo>
                  <a:lnTo>
                    <a:pt x="125" y="20"/>
                  </a:lnTo>
                  <a:lnTo>
                    <a:pt x="124" y="20"/>
                  </a:lnTo>
                  <a:lnTo>
                    <a:pt x="124" y="21"/>
                  </a:lnTo>
                  <a:lnTo>
                    <a:pt x="124" y="22"/>
                  </a:lnTo>
                  <a:lnTo>
                    <a:pt x="123" y="22"/>
                  </a:lnTo>
                  <a:lnTo>
                    <a:pt x="122" y="22"/>
                  </a:lnTo>
                  <a:lnTo>
                    <a:pt x="121" y="22"/>
                  </a:lnTo>
                  <a:lnTo>
                    <a:pt x="121" y="23"/>
                  </a:lnTo>
                  <a:lnTo>
                    <a:pt x="119" y="23"/>
                  </a:lnTo>
                  <a:lnTo>
                    <a:pt x="118" y="23"/>
                  </a:lnTo>
                  <a:lnTo>
                    <a:pt x="118" y="24"/>
                  </a:lnTo>
                  <a:lnTo>
                    <a:pt x="117" y="24"/>
                  </a:lnTo>
                  <a:lnTo>
                    <a:pt x="116" y="25"/>
                  </a:lnTo>
                  <a:lnTo>
                    <a:pt x="115" y="25"/>
                  </a:lnTo>
                  <a:lnTo>
                    <a:pt x="114" y="27"/>
                  </a:lnTo>
                  <a:lnTo>
                    <a:pt x="112" y="27"/>
                  </a:lnTo>
                  <a:lnTo>
                    <a:pt x="112" y="28"/>
                  </a:lnTo>
                  <a:lnTo>
                    <a:pt x="111" y="28"/>
                  </a:lnTo>
                  <a:lnTo>
                    <a:pt x="110" y="28"/>
                  </a:lnTo>
                  <a:lnTo>
                    <a:pt x="110" y="29"/>
                  </a:lnTo>
                  <a:lnTo>
                    <a:pt x="109" y="29"/>
                  </a:lnTo>
                  <a:lnTo>
                    <a:pt x="109" y="30"/>
                  </a:lnTo>
                  <a:lnTo>
                    <a:pt x="110" y="31"/>
                  </a:lnTo>
                  <a:lnTo>
                    <a:pt x="109" y="31"/>
                  </a:lnTo>
                  <a:lnTo>
                    <a:pt x="109" y="32"/>
                  </a:lnTo>
                  <a:lnTo>
                    <a:pt x="109" y="34"/>
                  </a:lnTo>
                  <a:lnTo>
                    <a:pt x="108" y="34"/>
                  </a:lnTo>
                  <a:lnTo>
                    <a:pt x="108" y="35"/>
                  </a:lnTo>
                  <a:lnTo>
                    <a:pt x="107" y="35"/>
                  </a:lnTo>
                  <a:lnTo>
                    <a:pt x="104" y="35"/>
                  </a:lnTo>
                  <a:lnTo>
                    <a:pt x="103" y="35"/>
                  </a:lnTo>
                  <a:lnTo>
                    <a:pt x="102" y="35"/>
                  </a:lnTo>
                  <a:lnTo>
                    <a:pt x="101" y="35"/>
                  </a:lnTo>
                  <a:lnTo>
                    <a:pt x="101" y="36"/>
                  </a:lnTo>
                  <a:lnTo>
                    <a:pt x="100" y="36"/>
                  </a:lnTo>
                  <a:lnTo>
                    <a:pt x="100" y="35"/>
                  </a:lnTo>
                  <a:lnTo>
                    <a:pt x="99" y="35"/>
                  </a:lnTo>
                  <a:lnTo>
                    <a:pt x="97" y="35"/>
                  </a:lnTo>
                  <a:lnTo>
                    <a:pt x="95" y="35"/>
                  </a:lnTo>
                  <a:lnTo>
                    <a:pt x="94" y="35"/>
                  </a:lnTo>
                  <a:lnTo>
                    <a:pt x="93" y="35"/>
                  </a:lnTo>
                  <a:lnTo>
                    <a:pt x="92" y="35"/>
                  </a:lnTo>
                  <a:lnTo>
                    <a:pt x="92" y="36"/>
                  </a:lnTo>
                  <a:lnTo>
                    <a:pt x="92" y="37"/>
                  </a:lnTo>
                  <a:lnTo>
                    <a:pt x="92" y="38"/>
                  </a:lnTo>
                  <a:lnTo>
                    <a:pt x="90" y="38"/>
                  </a:lnTo>
                  <a:lnTo>
                    <a:pt x="90" y="39"/>
                  </a:lnTo>
                  <a:lnTo>
                    <a:pt x="90" y="41"/>
                  </a:lnTo>
                  <a:lnTo>
                    <a:pt x="90" y="42"/>
                  </a:lnTo>
                  <a:lnTo>
                    <a:pt x="90" y="43"/>
                  </a:lnTo>
                  <a:lnTo>
                    <a:pt x="90" y="44"/>
                  </a:lnTo>
                  <a:lnTo>
                    <a:pt x="89" y="44"/>
                  </a:lnTo>
                  <a:lnTo>
                    <a:pt x="89" y="45"/>
                  </a:lnTo>
                  <a:lnTo>
                    <a:pt x="88" y="45"/>
                  </a:lnTo>
                  <a:lnTo>
                    <a:pt x="88" y="44"/>
                  </a:lnTo>
                  <a:lnTo>
                    <a:pt x="87" y="44"/>
                  </a:lnTo>
                  <a:lnTo>
                    <a:pt x="87" y="45"/>
                  </a:lnTo>
                  <a:lnTo>
                    <a:pt x="86" y="45"/>
                  </a:lnTo>
                  <a:lnTo>
                    <a:pt x="85" y="45"/>
                  </a:lnTo>
                  <a:lnTo>
                    <a:pt x="83" y="45"/>
                  </a:lnTo>
                  <a:lnTo>
                    <a:pt x="83" y="46"/>
                  </a:lnTo>
                  <a:lnTo>
                    <a:pt x="82" y="46"/>
                  </a:lnTo>
                  <a:lnTo>
                    <a:pt x="81" y="46"/>
                  </a:lnTo>
                  <a:lnTo>
                    <a:pt x="80" y="46"/>
                  </a:lnTo>
                  <a:lnTo>
                    <a:pt x="80" y="45"/>
                  </a:lnTo>
                  <a:lnTo>
                    <a:pt x="80" y="44"/>
                  </a:lnTo>
                  <a:lnTo>
                    <a:pt x="79" y="43"/>
                  </a:lnTo>
                  <a:lnTo>
                    <a:pt x="78" y="42"/>
                  </a:lnTo>
                  <a:lnTo>
                    <a:pt x="78" y="41"/>
                  </a:lnTo>
                  <a:lnTo>
                    <a:pt x="76" y="41"/>
                  </a:lnTo>
                  <a:lnTo>
                    <a:pt x="76" y="42"/>
                  </a:lnTo>
                  <a:lnTo>
                    <a:pt x="74" y="43"/>
                  </a:lnTo>
                  <a:lnTo>
                    <a:pt x="74" y="44"/>
                  </a:lnTo>
                  <a:lnTo>
                    <a:pt x="73" y="44"/>
                  </a:lnTo>
                  <a:lnTo>
                    <a:pt x="72" y="44"/>
                  </a:lnTo>
                  <a:lnTo>
                    <a:pt x="71" y="44"/>
                  </a:lnTo>
                  <a:lnTo>
                    <a:pt x="69" y="43"/>
                  </a:lnTo>
                  <a:lnTo>
                    <a:pt x="68" y="43"/>
                  </a:lnTo>
                  <a:lnTo>
                    <a:pt x="68" y="44"/>
                  </a:lnTo>
                  <a:lnTo>
                    <a:pt x="69" y="45"/>
                  </a:lnTo>
                  <a:lnTo>
                    <a:pt x="69" y="46"/>
                  </a:lnTo>
                  <a:lnTo>
                    <a:pt x="68" y="45"/>
                  </a:lnTo>
                  <a:lnTo>
                    <a:pt x="67" y="46"/>
                  </a:lnTo>
                  <a:lnTo>
                    <a:pt x="66" y="48"/>
                  </a:lnTo>
                  <a:lnTo>
                    <a:pt x="66" y="49"/>
                  </a:lnTo>
                  <a:lnTo>
                    <a:pt x="65" y="49"/>
                  </a:lnTo>
                  <a:lnTo>
                    <a:pt x="64" y="50"/>
                  </a:lnTo>
                  <a:lnTo>
                    <a:pt x="62" y="49"/>
                  </a:lnTo>
                  <a:lnTo>
                    <a:pt x="61" y="50"/>
                  </a:lnTo>
                  <a:lnTo>
                    <a:pt x="60" y="50"/>
                  </a:lnTo>
                  <a:lnTo>
                    <a:pt x="60" y="51"/>
                  </a:lnTo>
                  <a:lnTo>
                    <a:pt x="59" y="52"/>
                  </a:lnTo>
                  <a:lnTo>
                    <a:pt x="59" y="53"/>
                  </a:lnTo>
                  <a:lnTo>
                    <a:pt x="59" y="55"/>
                  </a:lnTo>
                  <a:lnTo>
                    <a:pt x="60" y="55"/>
                  </a:lnTo>
                  <a:lnTo>
                    <a:pt x="60" y="56"/>
                  </a:lnTo>
                  <a:lnTo>
                    <a:pt x="61" y="57"/>
                  </a:lnTo>
                  <a:lnTo>
                    <a:pt x="61" y="58"/>
                  </a:lnTo>
                  <a:lnTo>
                    <a:pt x="61" y="59"/>
                  </a:lnTo>
                  <a:lnTo>
                    <a:pt x="60" y="59"/>
                  </a:lnTo>
                  <a:lnTo>
                    <a:pt x="58" y="59"/>
                  </a:lnTo>
                  <a:lnTo>
                    <a:pt x="57" y="59"/>
                  </a:lnTo>
                  <a:lnTo>
                    <a:pt x="54" y="59"/>
                  </a:lnTo>
                  <a:lnTo>
                    <a:pt x="54" y="60"/>
                  </a:lnTo>
                  <a:lnTo>
                    <a:pt x="53" y="62"/>
                  </a:lnTo>
                  <a:lnTo>
                    <a:pt x="52" y="62"/>
                  </a:lnTo>
                  <a:lnTo>
                    <a:pt x="52" y="60"/>
                  </a:lnTo>
                  <a:lnTo>
                    <a:pt x="51" y="60"/>
                  </a:lnTo>
                  <a:lnTo>
                    <a:pt x="51" y="62"/>
                  </a:lnTo>
                  <a:lnTo>
                    <a:pt x="50" y="62"/>
                  </a:lnTo>
                  <a:lnTo>
                    <a:pt x="50" y="60"/>
                  </a:lnTo>
                  <a:lnTo>
                    <a:pt x="48" y="60"/>
                  </a:lnTo>
                  <a:lnTo>
                    <a:pt x="48" y="62"/>
                  </a:lnTo>
                  <a:lnTo>
                    <a:pt x="46" y="60"/>
                  </a:lnTo>
                  <a:lnTo>
                    <a:pt x="45" y="60"/>
                  </a:lnTo>
                  <a:lnTo>
                    <a:pt x="45" y="62"/>
                  </a:lnTo>
                  <a:lnTo>
                    <a:pt x="44" y="60"/>
                  </a:lnTo>
                  <a:lnTo>
                    <a:pt x="44" y="62"/>
                  </a:lnTo>
                  <a:lnTo>
                    <a:pt x="43" y="62"/>
                  </a:lnTo>
                  <a:lnTo>
                    <a:pt x="41" y="62"/>
                  </a:lnTo>
                  <a:lnTo>
                    <a:pt x="41" y="63"/>
                  </a:lnTo>
                  <a:lnTo>
                    <a:pt x="41" y="64"/>
                  </a:lnTo>
                  <a:lnTo>
                    <a:pt x="40" y="63"/>
                  </a:lnTo>
                  <a:lnTo>
                    <a:pt x="39" y="63"/>
                  </a:lnTo>
                  <a:lnTo>
                    <a:pt x="39" y="62"/>
                  </a:lnTo>
                  <a:lnTo>
                    <a:pt x="38" y="62"/>
                  </a:lnTo>
                  <a:lnTo>
                    <a:pt x="38" y="60"/>
                  </a:lnTo>
                  <a:lnTo>
                    <a:pt x="38" y="62"/>
                  </a:lnTo>
                  <a:lnTo>
                    <a:pt x="37" y="62"/>
                  </a:lnTo>
                  <a:lnTo>
                    <a:pt x="36" y="63"/>
                  </a:lnTo>
                  <a:lnTo>
                    <a:pt x="35" y="63"/>
                  </a:lnTo>
                  <a:lnTo>
                    <a:pt x="35" y="62"/>
                  </a:lnTo>
                  <a:lnTo>
                    <a:pt x="33" y="62"/>
                  </a:lnTo>
                  <a:lnTo>
                    <a:pt x="35" y="62"/>
                  </a:lnTo>
                  <a:lnTo>
                    <a:pt x="35" y="60"/>
                  </a:lnTo>
                  <a:lnTo>
                    <a:pt x="33" y="59"/>
                  </a:lnTo>
                  <a:lnTo>
                    <a:pt x="32" y="59"/>
                  </a:lnTo>
                  <a:lnTo>
                    <a:pt x="31" y="59"/>
                  </a:lnTo>
                  <a:lnTo>
                    <a:pt x="30" y="59"/>
                  </a:lnTo>
                  <a:lnTo>
                    <a:pt x="30" y="58"/>
                  </a:lnTo>
                  <a:lnTo>
                    <a:pt x="31" y="58"/>
                  </a:lnTo>
                  <a:lnTo>
                    <a:pt x="30" y="57"/>
                  </a:lnTo>
                  <a:lnTo>
                    <a:pt x="29" y="57"/>
                  </a:lnTo>
                  <a:lnTo>
                    <a:pt x="29" y="58"/>
                  </a:lnTo>
                  <a:lnTo>
                    <a:pt x="28" y="58"/>
                  </a:lnTo>
                  <a:lnTo>
                    <a:pt x="26" y="58"/>
                  </a:lnTo>
                  <a:lnTo>
                    <a:pt x="25" y="58"/>
                  </a:lnTo>
                  <a:lnTo>
                    <a:pt x="25" y="59"/>
                  </a:lnTo>
                  <a:lnTo>
                    <a:pt x="24" y="60"/>
                  </a:lnTo>
                  <a:lnTo>
                    <a:pt x="23" y="60"/>
                  </a:lnTo>
                  <a:lnTo>
                    <a:pt x="22" y="60"/>
                  </a:lnTo>
                  <a:lnTo>
                    <a:pt x="21" y="60"/>
                  </a:lnTo>
                  <a:lnTo>
                    <a:pt x="21" y="59"/>
                  </a:lnTo>
                  <a:lnTo>
                    <a:pt x="19" y="59"/>
                  </a:lnTo>
                  <a:lnTo>
                    <a:pt x="19" y="58"/>
                  </a:lnTo>
                  <a:lnTo>
                    <a:pt x="18" y="58"/>
                  </a:lnTo>
                  <a:lnTo>
                    <a:pt x="17" y="58"/>
                  </a:lnTo>
                  <a:lnTo>
                    <a:pt x="17" y="57"/>
                  </a:lnTo>
                  <a:lnTo>
                    <a:pt x="16" y="57"/>
                  </a:lnTo>
                  <a:lnTo>
                    <a:pt x="16" y="58"/>
                  </a:lnTo>
                  <a:lnTo>
                    <a:pt x="15" y="58"/>
                  </a:lnTo>
                  <a:lnTo>
                    <a:pt x="14" y="58"/>
                  </a:lnTo>
                  <a:lnTo>
                    <a:pt x="14" y="57"/>
                  </a:lnTo>
                  <a:lnTo>
                    <a:pt x="12" y="58"/>
                  </a:lnTo>
                  <a:lnTo>
                    <a:pt x="11" y="58"/>
                  </a:lnTo>
                  <a:lnTo>
                    <a:pt x="10" y="58"/>
                  </a:lnTo>
                  <a:lnTo>
                    <a:pt x="9" y="58"/>
                  </a:lnTo>
                  <a:lnTo>
                    <a:pt x="8" y="58"/>
                  </a:lnTo>
                  <a:lnTo>
                    <a:pt x="7" y="58"/>
                  </a:lnTo>
                  <a:lnTo>
                    <a:pt x="5" y="58"/>
                  </a:lnTo>
                  <a:lnTo>
                    <a:pt x="4" y="58"/>
                  </a:lnTo>
                  <a:lnTo>
                    <a:pt x="3" y="58"/>
                  </a:lnTo>
                  <a:lnTo>
                    <a:pt x="2" y="58"/>
                  </a:lnTo>
                  <a:lnTo>
                    <a:pt x="1" y="56"/>
                  </a:lnTo>
                  <a:lnTo>
                    <a:pt x="1" y="55"/>
                  </a:lnTo>
                  <a:lnTo>
                    <a:pt x="0" y="55"/>
                  </a:lnTo>
                  <a:lnTo>
                    <a:pt x="0" y="53"/>
                  </a:lnTo>
                  <a:lnTo>
                    <a:pt x="0" y="52"/>
                  </a:lnTo>
                  <a:lnTo>
                    <a:pt x="0" y="51"/>
                  </a:lnTo>
                  <a:lnTo>
                    <a:pt x="1" y="51"/>
                  </a:lnTo>
                  <a:lnTo>
                    <a:pt x="2" y="52"/>
                  </a:lnTo>
                  <a:lnTo>
                    <a:pt x="3" y="52"/>
                  </a:lnTo>
                  <a:lnTo>
                    <a:pt x="2" y="51"/>
                  </a:lnTo>
                  <a:lnTo>
                    <a:pt x="2" y="50"/>
                  </a:lnTo>
                  <a:lnTo>
                    <a:pt x="2" y="49"/>
                  </a:lnTo>
                  <a:lnTo>
                    <a:pt x="3" y="49"/>
                  </a:lnTo>
                  <a:lnTo>
                    <a:pt x="8" y="48"/>
                  </a:lnTo>
                  <a:lnTo>
                    <a:pt x="10" y="49"/>
                  </a:lnTo>
                  <a:lnTo>
                    <a:pt x="11" y="49"/>
                  </a:lnTo>
                  <a:lnTo>
                    <a:pt x="12" y="49"/>
                  </a:lnTo>
                  <a:lnTo>
                    <a:pt x="12" y="50"/>
                  </a:lnTo>
                  <a:lnTo>
                    <a:pt x="14" y="50"/>
                  </a:lnTo>
                  <a:lnTo>
                    <a:pt x="15" y="50"/>
                  </a:lnTo>
                  <a:lnTo>
                    <a:pt x="16" y="50"/>
                  </a:lnTo>
                  <a:lnTo>
                    <a:pt x="16" y="51"/>
                  </a:lnTo>
                  <a:lnTo>
                    <a:pt x="15" y="51"/>
                  </a:lnTo>
                  <a:lnTo>
                    <a:pt x="15" y="52"/>
                  </a:lnTo>
                  <a:lnTo>
                    <a:pt x="16" y="52"/>
                  </a:lnTo>
                  <a:lnTo>
                    <a:pt x="17" y="51"/>
                  </a:lnTo>
                  <a:lnTo>
                    <a:pt x="17" y="50"/>
                  </a:lnTo>
                  <a:lnTo>
                    <a:pt x="17" y="49"/>
                  </a:lnTo>
                  <a:lnTo>
                    <a:pt x="18" y="49"/>
                  </a:lnTo>
                  <a:lnTo>
                    <a:pt x="19" y="49"/>
                  </a:lnTo>
                  <a:lnTo>
                    <a:pt x="21" y="49"/>
                  </a:lnTo>
                  <a:lnTo>
                    <a:pt x="21" y="48"/>
                  </a:lnTo>
                  <a:lnTo>
                    <a:pt x="21" y="46"/>
                  </a:lnTo>
                  <a:lnTo>
                    <a:pt x="22" y="46"/>
                  </a:lnTo>
                  <a:lnTo>
                    <a:pt x="23" y="46"/>
                  </a:lnTo>
                  <a:lnTo>
                    <a:pt x="24" y="45"/>
                  </a:lnTo>
                  <a:lnTo>
                    <a:pt x="24" y="46"/>
                  </a:lnTo>
                  <a:lnTo>
                    <a:pt x="25" y="46"/>
                  </a:lnTo>
                  <a:lnTo>
                    <a:pt x="26" y="46"/>
                  </a:lnTo>
                  <a:lnTo>
                    <a:pt x="26" y="48"/>
                  </a:lnTo>
                  <a:lnTo>
                    <a:pt x="28" y="48"/>
                  </a:lnTo>
                  <a:lnTo>
                    <a:pt x="29" y="48"/>
                  </a:lnTo>
                  <a:lnTo>
                    <a:pt x="29" y="46"/>
                  </a:lnTo>
                  <a:lnTo>
                    <a:pt x="29" y="48"/>
                  </a:lnTo>
                  <a:lnTo>
                    <a:pt x="30" y="48"/>
                  </a:lnTo>
                  <a:lnTo>
                    <a:pt x="30" y="49"/>
                  </a:lnTo>
                  <a:lnTo>
                    <a:pt x="31" y="49"/>
                  </a:lnTo>
                  <a:lnTo>
                    <a:pt x="31" y="48"/>
                  </a:lnTo>
                  <a:lnTo>
                    <a:pt x="31" y="46"/>
                  </a:lnTo>
                  <a:lnTo>
                    <a:pt x="32" y="46"/>
                  </a:lnTo>
                  <a:lnTo>
                    <a:pt x="32" y="48"/>
                  </a:lnTo>
                  <a:lnTo>
                    <a:pt x="33" y="48"/>
                  </a:lnTo>
                  <a:lnTo>
                    <a:pt x="33" y="46"/>
                  </a:lnTo>
                  <a:lnTo>
                    <a:pt x="32" y="46"/>
                  </a:lnTo>
                  <a:lnTo>
                    <a:pt x="33" y="45"/>
                  </a:lnTo>
                  <a:lnTo>
                    <a:pt x="33" y="44"/>
                  </a:lnTo>
                  <a:lnTo>
                    <a:pt x="35" y="44"/>
                  </a:lnTo>
                  <a:lnTo>
                    <a:pt x="36" y="44"/>
                  </a:lnTo>
                  <a:lnTo>
                    <a:pt x="37" y="44"/>
                  </a:lnTo>
                  <a:lnTo>
                    <a:pt x="37" y="45"/>
                  </a:lnTo>
                  <a:lnTo>
                    <a:pt x="38" y="45"/>
                  </a:lnTo>
                  <a:lnTo>
                    <a:pt x="38" y="44"/>
                  </a:lnTo>
                  <a:lnTo>
                    <a:pt x="38" y="43"/>
                  </a:lnTo>
                  <a:lnTo>
                    <a:pt x="37" y="43"/>
                  </a:lnTo>
                  <a:lnTo>
                    <a:pt x="37" y="42"/>
                  </a:lnTo>
                  <a:lnTo>
                    <a:pt x="36" y="42"/>
                  </a:lnTo>
                  <a:lnTo>
                    <a:pt x="37" y="42"/>
                  </a:lnTo>
                  <a:lnTo>
                    <a:pt x="38" y="42"/>
                  </a:lnTo>
                  <a:lnTo>
                    <a:pt x="39" y="43"/>
                  </a:lnTo>
                  <a:lnTo>
                    <a:pt x="40" y="43"/>
                  </a:lnTo>
                  <a:lnTo>
                    <a:pt x="40" y="42"/>
                  </a:lnTo>
                  <a:lnTo>
                    <a:pt x="41" y="42"/>
                  </a:lnTo>
                  <a:lnTo>
                    <a:pt x="41" y="41"/>
                  </a:lnTo>
                  <a:lnTo>
                    <a:pt x="43" y="39"/>
                  </a:lnTo>
                  <a:lnTo>
                    <a:pt x="44" y="39"/>
                  </a:lnTo>
                  <a:lnTo>
                    <a:pt x="45" y="39"/>
                  </a:lnTo>
                  <a:lnTo>
                    <a:pt x="45" y="38"/>
                  </a:lnTo>
                  <a:lnTo>
                    <a:pt x="44" y="38"/>
                  </a:lnTo>
                  <a:lnTo>
                    <a:pt x="44" y="37"/>
                  </a:lnTo>
                  <a:lnTo>
                    <a:pt x="43" y="37"/>
                  </a:lnTo>
                  <a:lnTo>
                    <a:pt x="41" y="38"/>
                  </a:lnTo>
                  <a:lnTo>
                    <a:pt x="41" y="37"/>
                  </a:lnTo>
                  <a:lnTo>
                    <a:pt x="39" y="37"/>
                  </a:lnTo>
                  <a:lnTo>
                    <a:pt x="38" y="37"/>
                  </a:lnTo>
                  <a:lnTo>
                    <a:pt x="37" y="36"/>
                  </a:lnTo>
                  <a:lnTo>
                    <a:pt x="36" y="36"/>
                  </a:lnTo>
                  <a:lnTo>
                    <a:pt x="36" y="35"/>
                  </a:lnTo>
                  <a:lnTo>
                    <a:pt x="35" y="35"/>
                  </a:lnTo>
                  <a:lnTo>
                    <a:pt x="33" y="34"/>
                  </a:lnTo>
                  <a:lnTo>
                    <a:pt x="33" y="35"/>
                  </a:lnTo>
                  <a:lnTo>
                    <a:pt x="32" y="35"/>
                  </a:lnTo>
                  <a:lnTo>
                    <a:pt x="31" y="34"/>
                  </a:lnTo>
                  <a:lnTo>
                    <a:pt x="31" y="32"/>
                  </a:lnTo>
                  <a:lnTo>
                    <a:pt x="30" y="32"/>
                  </a:lnTo>
                  <a:lnTo>
                    <a:pt x="29" y="32"/>
                  </a:lnTo>
                  <a:lnTo>
                    <a:pt x="28" y="32"/>
                  </a:lnTo>
                  <a:lnTo>
                    <a:pt x="28" y="31"/>
                  </a:lnTo>
                  <a:lnTo>
                    <a:pt x="26" y="31"/>
                  </a:lnTo>
                  <a:lnTo>
                    <a:pt x="26" y="30"/>
                  </a:lnTo>
                  <a:lnTo>
                    <a:pt x="24" y="28"/>
                  </a:lnTo>
                  <a:lnTo>
                    <a:pt x="24" y="29"/>
                  </a:lnTo>
                  <a:lnTo>
                    <a:pt x="24" y="28"/>
                  </a:lnTo>
                  <a:lnTo>
                    <a:pt x="24" y="29"/>
                  </a:lnTo>
                  <a:lnTo>
                    <a:pt x="24" y="28"/>
                  </a:lnTo>
                  <a:lnTo>
                    <a:pt x="23" y="27"/>
                  </a:lnTo>
                  <a:lnTo>
                    <a:pt x="22" y="28"/>
                  </a:lnTo>
                  <a:lnTo>
                    <a:pt x="23" y="28"/>
                  </a:lnTo>
                  <a:lnTo>
                    <a:pt x="23" y="29"/>
                  </a:lnTo>
                  <a:lnTo>
                    <a:pt x="23" y="30"/>
                  </a:lnTo>
                  <a:lnTo>
                    <a:pt x="22" y="30"/>
                  </a:lnTo>
                  <a:lnTo>
                    <a:pt x="21" y="30"/>
                  </a:lnTo>
                  <a:lnTo>
                    <a:pt x="22" y="32"/>
                  </a:lnTo>
                  <a:lnTo>
                    <a:pt x="22" y="34"/>
                  </a:lnTo>
                  <a:lnTo>
                    <a:pt x="21" y="32"/>
                  </a:lnTo>
                  <a:lnTo>
                    <a:pt x="21" y="34"/>
                  </a:lnTo>
                  <a:lnTo>
                    <a:pt x="19" y="34"/>
                  </a:lnTo>
                  <a:lnTo>
                    <a:pt x="19" y="32"/>
                  </a:lnTo>
                  <a:lnTo>
                    <a:pt x="18" y="32"/>
                  </a:lnTo>
                  <a:lnTo>
                    <a:pt x="19" y="34"/>
                  </a:lnTo>
                  <a:lnTo>
                    <a:pt x="18" y="34"/>
                  </a:lnTo>
                  <a:lnTo>
                    <a:pt x="18" y="32"/>
                  </a:lnTo>
                  <a:lnTo>
                    <a:pt x="17" y="32"/>
                  </a:lnTo>
                  <a:lnTo>
                    <a:pt x="16" y="32"/>
                  </a:lnTo>
                  <a:lnTo>
                    <a:pt x="15" y="32"/>
                  </a:lnTo>
                  <a:lnTo>
                    <a:pt x="15" y="31"/>
                  </a:lnTo>
                  <a:lnTo>
                    <a:pt x="14" y="31"/>
                  </a:lnTo>
                  <a:lnTo>
                    <a:pt x="12" y="31"/>
                  </a:lnTo>
                  <a:lnTo>
                    <a:pt x="12" y="30"/>
                  </a:lnTo>
                  <a:lnTo>
                    <a:pt x="12" y="29"/>
                  </a:lnTo>
                  <a:lnTo>
                    <a:pt x="11" y="28"/>
                  </a:lnTo>
                  <a:lnTo>
                    <a:pt x="10" y="28"/>
                  </a:lnTo>
                  <a:lnTo>
                    <a:pt x="9" y="29"/>
                  </a:lnTo>
                  <a:lnTo>
                    <a:pt x="8" y="29"/>
                  </a:lnTo>
                  <a:lnTo>
                    <a:pt x="8" y="28"/>
                  </a:lnTo>
                  <a:lnTo>
                    <a:pt x="7" y="28"/>
                  </a:lnTo>
                  <a:lnTo>
                    <a:pt x="4" y="28"/>
                  </a:lnTo>
                  <a:lnTo>
                    <a:pt x="4" y="27"/>
                  </a:lnTo>
                  <a:lnTo>
                    <a:pt x="3" y="27"/>
                  </a:lnTo>
                  <a:lnTo>
                    <a:pt x="5" y="25"/>
                  </a:lnTo>
                  <a:lnTo>
                    <a:pt x="5" y="24"/>
                  </a:lnTo>
                  <a:lnTo>
                    <a:pt x="7" y="24"/>
                  </a:lnTo>
                  <a:lnTo>
                    <a:pt x="7" y="23"/>
                  </a:lnTo>
                  <a:lnTo>
                    <a:pt x="8" y="22"/>
                  </a:lnTo>
                  <a:lnTo>
                    <a:pt x="8" y="21"/>
                  </a:lnTo>
                  <a:lnTo>
                    <a:pt x="9" y="21"/>
                  </a:lnTo>
                  <a:lnTo>
                    <a:pt x="10" y="21"/>
                  </a:lnTo>
                  <a:lnTo>
                    <a:pt x="10" y="20"/>
                  </a:lnTo>
                  <a:lnTo>
                    <a:pt x="10" y="18"/>
                  </a:lnTo>
                  <a:lnTo>
                    <a:pt x="11" y="18"/>
                  </a:lnTo>
                  <a:lnTo>
                    <a:pt x="14" y="17"/>
                  </a:lnTo>
                  <a:lnTo>
                    <a:pt x="15" y="17"/>
                  </a:lnTo>
                  <a:lnTo>
                    <a:pt x="15" y="16"/>
                  </a:lnTo>
                  <a:lnTo>
                    <a:pt x="14" y="16"/>
                  </a:lnTo>
                  <a:lnTo>
                    <a:pt x="11" y="15"/>
                  </a:lnTo>
                  <a:lnTo>
                    <a:pt x="10" y="15"/>
                  </a:lnTo>
                  <a:lnTo>
                    <a:pt x="10" y="16"/>
                  </a:lnTo>
                  <a:lnTo>
                    <a:pt x="10" y="15"/>
                  </a:lnTo>
                  <a:lnTo>
                    <a:pt x="9" y="15"/>
                  </a:lnTo>
                  <a:lnTo>
                    <a:pt x="9" y="14"/>
                  </a:lnTo>
                  <a:lnTo>
                    <a:pt x="9" y="13"/>
                  </a:lnTo>
                  <a:lnTo>
                    <a:pt x="10" y="13"/>
                  </a:lnTo>
                  <a:lnTo>
                    <a:pt x="10" y="11"/>
                  </a:lnTo>
                  <a:lnTo>
                    <a:pt x="9" y="10"/>
                  </a:lnTo>
                  <a:lnTo>
                    <a:pt x="10" y="10"/>
                  </a:lnTo>
                  <a:lnTo>
                    <a:pt x="11" y="10"/>
                  </a:lnTo>
                  <a:lnTo>
                    <a:pt x="11" y="9"/>
                  </a:lnTo>
                  <a:lnTo>
                    <a:pt x="11" y="8"/>
                  </a:lnTo>
                  <a:lnTo>
                    <a:pt x="12" y="8"/>
                  </a:lnTo>
                  <a:lnTo>
                    <a:pt x="14" y="8"/>
                  </a:lnTo>
                  <a:lnTo>
                    <a:pt x="14" y="7"/>
                  </a:lnTo>
                  <a:lnTo>
                    <a:pt x="15" y="7"/>
                  </a:lnTo>
                  <a:lnTo>
                    <a:pt x="16" y="8"/>
                  </a:lnTo>
                  <a:lnTo>
                    <a:pt x="17" y="7"/>
                  </a:lnTo>
                  <a:lnTo>
                    <a:pt x="18" y="7"/>
                  </a:lnTo>
                  <a:lnTo>
                    <a:pt x="19" y="7"/>
                  </a:lnTo>
                  <a:lnTo>
                    <a:pt x="21" y="7"/>
                  </a:lnTo>
                  <a:lnTo>
                    <a:pt x="22" y="8"/>
                  </a:lnTo>
                  <a:lnTo>
                    <a:pt x="23" y="8"/>
                  </a:lnTo>
                  <a:lnTo>
                    <a:pt x="25" y="8"/>
                  </a:lnTo>
                  <a:lnTo>
                    <a:pt x="28" y="9"/>
                  </a:lnTo>
                  <a:lnTo>
                    <a:pt x="29" y="9"/>
                  </a:lnTo>
                  <a:lnTo>
                    <a:pt x="31" y="9"/>
                  </a:lnTo>
                  <a:lnTo>
                    <a:pt x="32" y="10"/>
                  </a:lnTo>
                  <a:lnTo>
                    <a:pt x="32" y="11"/>
                  </a:lnTo>
                  <a:lnTo>
                    <a:pt x="33" y="11"/>
                  </a:lnTo>
                  <a:lnTo>
                    <a:pt x="35" y="11"/>
                  </a:lnTo>
                  <a:lnTo>
                    <a:pt x="36" y="11"/>
                  </a:lnTo>
                  <a:lnTo>
                    <a:pt x="37" y="11"/>
                  </a:lnTo>
                  <a:lnTo>
                    <a:pt x="38" y="11"/>
                  </a:lnTo>
                  <a:lnTo>
                    <a:pt x="39" y="11"/>
                  </a:lnTo>
                  <a:lnTo>
                    <a:pt x="39" y="13"/>
                  </a:lnTo>
                  <a:lnTo>
                    <a:pt x="40" y="13"/>
                  </a:lnTo>
                  <a:lnTo>
                    <a:pt x="41" y="14"/>
                  </a:lnTo>
                  <a:lnTo>
                    <a:pt x="41" y="13"/>
                  </a:lnTo>
                  <a:lnTo>
                    <a:pt x="40" y="11"/>
                  </a:lnTo>
                  <a:lnTo>
                    <a:pt x="40" y="10"/>
                  </a:lnTo>
                  <a:lnTo>
                    <a:pt x="39" y="10"/>
                  </a:lnTo>
                  <a:lnTo>
                    <a:pt x="39" y="9"/>
                  </a:lnTo>
                  <a:lnTo>
                    <a:pt x="40" y="8"/>
                  </a:lnTo>
                  <a:lnTo>
                    <a:pt x="40" y="7"/>
                  </a:lnTo>
                  <a:lnTo>
                    <a:pt x="39" y="7"/>
                  </a:lnTo>
                  <a:lnTo>
                    <a:pt x="39" y="6"/>
                  </a:lnTo>
                  <a:lnTo>
                    <a:pt x="39" y="4"/>
                  </a:lnTo>
                  <a:lnTo>
                    <a:pt x="39" y="3"/>
                  </a:lnTo>
                  <a:lnTo>
                    <a:pt x="40" y="3"/>
                  </a:lnTo>
                  <a:lnTo>
                    <a:pt x="41" y="2"/>
                  </a:lnTo>
                  <a:lnTo>
                    <a:pt x="43" y="2"/>
                  </a:lnTo>
                  <a:lnTo>
                    <a:pt x="43" y="1"/>
                  </a:lnTo>
                  <a:lnTo>
                    <a:pt x="44" y="1"/>
                  </a:lnTo>
                  <a:lnTo>
                    <a:pt x="45" y="1"/>
                  </a:lnTo>
                  <a:lnTo>
                    <a:pt x="46" y="1"/>
                  </a:lnTo>
                  <a:lnTo>
                    <a:pt x="46" y="0"/>
                  </a:lnTo>
                  <a:lnTo>
                    <a:pt x="47" y="1"/>
                  </a:lnTo>
                  <a:lnTo>
                    <a:pt x="48" y="1"/>
                  </a:lnTo>
                  <a:lnTo>
                    <a:pt x="50" y="1"/>
                  </a:lnTo>
                  <a:lnTo>
                    <a:pt x="50" y="2"/>
                  </a:lnTo>
                  <a:lnTo>
                    <a:pt x="51" y="2"/>
                  </a:lnTo>
                  <a:lnTo>
                    <a:pt x="52" y="2"/>
                  </a:lnTo>
                  <a:lnTo>
                    <a:pt x="52" y="3"/>
                  </a:lnTo>
                  <a:lnTo>
                    <a:pt x="54" y="4"/>
                  </a:lnTo>
                  <a:lnTo>
                    <a:pt x="57" y="4"/>
                  </a:lnTo>
                  <a:lnTo>
                    <a:pt x="58" y="4"/>
                  </a:lnTo>
                  <a:lnTo>
                    <a:pt x="58" y="6"/>
                  </a:lnTo>
                  <a:lnTo>
                    <a:pt x="59" y="6"/>
                  </a:lnTo>
                  <a:lnTo>
                    <a:pt x="60" y="6"/>
                  </a:lnTo>
                  <a:lnTo>
                    <a:pt x="61" y="7"/>
                  </a:lnTo>
                  <a:lnTo>
                    <a:pt x="62" y="7"/>
                  </a:lnTo>
                  <a:lnTo>
                    <a:pt x="65" y="7"/>
                  </a:lnTo>
                  <a:lnTo>
                    <a:pt x="66" y="7"/>
                  </a:lnTo>
                  <a:lnTo>
                    <a:pt x="67" y="7"/>
                  </a:lnTo>
                  <a:lnTo>
                    <a:pt x="68" y="7"/>
                  </a:lnTo>
                  <a:lnTo>
                    <a:pt x="68" y="6"/>
                  </a:lnTo>
                  <a:lnTo>
                    <a:pt x="68" y="4"/>
                  </a:lnTo>
                  <a:lnTo>
                    <a:pt x="69" y="4"/>
                  </a:lnTo>
                  <a:lnTo>
                    <a:pt x="71" y="6"/>
                  </a:lnTo>
                  <a:lnTo>
                    <a:pt x="72" y="4"/>
                  </a:lnTo>
                  <a:lnTo>
                    <a:pt x="73" y="6"/>
                  </a:lnTo>
                  <a:lnTo>
                    <a:pt x="74" y="6"/>
                  </a:lnTo>
                  <a:lnTo>
                    <a:pt x="75" y="6"/>
                  </a:lnTo>
                  <a:lnTo>
                    <a:pt x="76" y="6"/>
                  </a:lnTo>
                  <a:lnTo>
                    <a:pt x="78" y="6"/>
                  </a:lnTo>
                  <a:lnTo>
                    <a:pt x="79" y="6"/>
                  </a:lnTo>
                  <a:lnTo>
                    <a:pt x="80" y="6"/>
                  </a:lnTo>
                  <a:lnTo>
                    <a:pt x="80" y="4"/>
                  </a:lnTo>
                  <a:lnTo>
                    <a:pt x="81" y="4"/>
                  </a:lnTo>
                  <a:lnTo>
                    <a:pt x="82" y="4"/>
                  </a:lnTo>
                  <a:lnTo>
                    <a:pt x="83" y="4"/>
                  </a:lnTo>
                  <a:lnTo>
                    <a:pt x="85" y="4"/>
                  </a:lnTo>
                  <a:lnTo>
                    <a:pt x="86" y="6"/>
                  </a:lnTo>
                  <a:lnTo>
                    <a:pt x="87" y="6"/>
                  </a:lnTo>
                  <a:lnTo>
                    <a:pt x="88" y="6"/>
                  </a:lnTo>
                  <a:lnTo>
                    <a:pt x="89" y="6"/>
                  </a:lnTo>
                  <a:lnTo>
                    <a:pt x="90" y="6"/>
                  </a:lnTo>
                  <a:lnTo>
                    <a:pt x="92" y="6"/>
                  </a:lnTo>
                  <a:lnTo>
                    <a:pt x="93" y="6"/>
                  </a:lnTo>
                  <a:lnTo>
                    <a:pt x="94" y="6"/>
                  </a:lnTo>
                  <a:lnTo>
                    <a:pt x="95" y="6"/>
                  </a:lnTo>
                  <a:lnTo>
                    <a:pt x="96" y="6"/>
                  </a:lnTo>
                  <a:lnTo>
                    <a:pt x="97" y="6"/>
                  </a:lnTo>
                  <a:lnTo>
                    <a:pt x="99" y="6"/>
                  </a:lnTo>
                  <a:lnTo>
                    <a:pt x="100" y="6"/>
                  </a:lnTo>
                  <a:lnTo>
                    <a:pt x="100" y="7"/>
                  </a:lnTo>
                  <a:lnTo>
                    <a:pt x="101" y="7"/>
                  </a:lnTo>
                  <a:lnTo>
                    <a:pt x="101" y="6"/>
                  </a:lnTo>
                  <a:lnTo>
                    <a:pt x="102" y="6"/>
                  </a:lnTo>
                  <a:lnTo>
                    <a:pt x="103" y="6"/>
                  </a:lnTo>
                  <a:lnTo>
                    <a:pt x="104" y="7"/>
                  </a:lnTo>
                  <a:lnTo>
                    <a:pt x="105" y="7"/>
                  </a:lnTo>
                  <a:lnTo>
                    <a:pt x="107" y="7"/>
                  </a:lnTo>
                  <a:lnTo>
                    <a:pt x="108" y="8"/>
                  </a:lnTo>
                  <a:lnTo>
                    <a:pt x="109" y="8"/>
                  </a:lnTo>
                  <a:lnTo>
                    <a:pt x="110" y="8"/>
                  </a:lnTo>
                  <a:lnTo>
                    <a:pt x="111" y="7"/>
                  </a:lnTo>
                  <a:lnTo>
                    <a:pt x="112" y="8"/>
                  </a:lnTo>
                  <a:lnTo>
                    <a:pt x="112" y="9"/>
                  </a:lnTo>
                  <a:lnTo>
                    <a:pt x="114" y="10"/>
                  </a:lnTo>
                  <a:lnTo>
                    <a:pt x="115" y="10"/>
                  </a:lnTo>
                  <a:lnTo>
                    <a:pt x="116" y="11"/>
                  </a:lnTo>
                  <a:lnTo>
                    <a:pt x="117" y="13"/>
                  </a:lnTo>
                  <a:lnTo>
                    <a:pt x="118" y="13"/>
                  </a:lnTo>
                  <a:lnTo>
                    <a:pt x="119" y="13"/>
                  </a:lnTo>
                  <a:lnTo>
                    <a:pt x="121" y="13"/>
                  </a:lnTo>
                  <a:lnTo>
                    <a:pt x="123" y="13"/>
                  </a:lnTo>
                  <a:lnTo>
                    <a:pt x="124" y="14"/>
                  </a:lnTo>
                  <a:lnTo>
                    <a:pt x="125" y="14"/>
                  </a:lnTo>
                  <a:lnTo>
                    <a:pt x="126" y="15"/>
                  </a:lnTo>
                  <a:lnTo>
                    <a:pt x="128" y="16"/>
                  </a:lnTo>
                  <a:lnTo>
                    <a:pt x="129" y="16"/>
                  </a:lnTo>
                  <a:close/>
                  <a:moveTo>
                    <a:pt x="24" y="50"/>
                  </a:moveTo>
                  <a:lnTo>
                    <a:pt x="23" y="50"/>
                  </a:lnTo>
                  <a:lnTo>
                    <a:pt x="22" y="50"/>
                  </a:lnTo>
                  <a:lnTo>
                    <a:pt x="22" y="49"/>
                  </a:lnTo>
                  <a:lnTo>
                    <a:pt x="21" y="49"/>
                  </a:lnTo>
                  <a:lnTo>
                    <a:pt x="21" y="50"/>
                  </a:lnTo>
                  <a:lnTo>
                    <a:pt x="22" y="51"/>
                  </a:lnTo>
                  <a:lnTo>
                    <a:pt x="23" y="51"/>
                  </a:lnTo>
                  <a:lnTo>
                    <a:pt x="22" y="52"/>
                  </a:lnTo>
                  <a:lnTo>
                    <a:pt x="23" y="52"/>
                  </a:lnTo>
                  <a:lnTo>
                    <a:pt x="24" y="53"/>
                  </a:lnTo>
                  <a:lnTo>
                    <a:pt x="24" y="52"/>
                  </a:lnTo>
                  <a:lnTo>
                    <a:pt x="25" y="52"/>
                  </a:lnTo>
                  <a:lnTo>
                    <a:pt x="24" y="51"/>
                  </a:lnTo>
                  <a:lnTo>
                    <a:pt x="25" y="50"/>
                  </a:lnTo>
                  <a:lnTo>
                    <a:pt x="24" y="50"/>
                  </a:lnTo>
                  <a:close/>
                  <a:moveTo>
                    <a:pt x="32" y="52"/>
                  </a:moveTo>
                  <a:lnTo>
                    <a:pt x="32" y="51"/>
                  </a:lnTo>
                  <a:lnTo>
                    <a:pt x="31" y="51"/>
                  </a:lnTo>
                  <a:lnTo>
                    <a:pt x="31" y="52"/>
                  </a:lnTo>
                  <a:lnTo>
                    <a:pt x="32" y="52"/>
                  </a:lnTo>
                  <a:close/>
                  <a:moveTo>
                    <a:pt x="17" y="53"/>
                  </a:moveTo>
                  <a:lnTo>
                    <a:pt x="16" y="52"/>
                  </a:lnTo>
                  <a:lnTo>
                    <a:pt x="16" y="53"/>
                  </a:lnTo>
                  <a:lnTo>
                    <a:pt x="17" y="53"/>
                  </a:lnTo>
                  <a:lnTo>
                    <a:pt x="17" y="55"/>
                  </a:lnTo>
                  <a:lnTo>
                    <a:pt x="18" y="55"/>
                  </a:lnTo>
                  <a:lnTo>
                    <a:pt x="18" y="53"/>
                  </a:lnTo>
                  <a:lnTo>
                    <a:pt x="17" y="5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08" name="Freeform 922">
              <a:extLst>
                <a:ext uri="{FF2B5EF4-FFF2-40B4-BE49-F238E27FC236}">
                  <a16:creationId xmlns="" xmlns:a16="http://schemas.microsoft.com/office/drawing/2014/main" id="{AB58CCB1-2019-4205-9FE5-0474265FE1E5}"/>
                </a:ext>
              </a:extLst>
            </p:cNvPr>
            <p:cNvSpPr>
              <a:spLocks noEditPoints="1"/>
            </p:cNvSpPr>
            <p:nvPr/>
          </p:nvSpPr>
          <p:spPr bwMode="auto">
            <a:xfrm>
              <a:off x="7874642" y="2773672"/>
              <a:ext cx="95733" cy="86798"/>
            </a:xfrm>
            <a:custGeom>
              <a:avLst/>
              <a:gdLst>
                <a:gd name="T0" fmla="*/ 19 w 75"/>
                <a:gd name="T1" fmla="*/ 65 h 68"/>
                <a:gd name="T2" fmla="*/ 19 w 75"/>
                <a:gd name="T3" fmla="*/ 63 h 68"/>
                <a:gd name="T4" fmla="*/ 18 w 75"/>
                <a:gd name="T5" fmla="*/ 62 h 68"/>
                <a:gd name="T6" fmla="*/ 14 w 75"/>
                <a:gd name="T7" fmla="*/ 53 h 68"/>
                <a:gd name="T8" fmla="*/ 13 w 75"/>
                <a:gd name="T9" fmla="*/ 51 h 68"/>
                <a:gd name="T10" fmla="*/ 70 w 75"/>
                <a:gd name="T11" fmla="*/ 2 h 68"/>
                <a:gd name="T12" fmla="*/ 69 w 75"/>
                <a:gd name="T13" fmla="*/ 8 h 68"/>
                <a:gd name="T14" fmla="*/ 71 w 75"/>
                <a:gd name="T15" fmla="*/ 14 h 68"/>
                <a:gd name="T16" fmla="*/ 74 w 75"/>
                <a:gd name="T17" fmla="*/ 21 h 68"/>
                <a:gd name="T18" fmla="*/ 74 w 75"/>
                <a:gd name="T19" fmla="*/ 30 h 68"/>
                <a:gd name="T20" fmla="*/ 75 w 75"/>
                <a:gd name="T21" fmla="*/ 37 h 68"/>
                <a:gd name="T22" fmla="*/ 69 w 75"/>
                <a:gd name="T23" fmla="*/ 39 h 68"/>
                <a:gd name="T24" fmla="*/ 64 w 75"/>
                <a:gd name="T25" fmla="*/ 42 h 68"/>
                <a:gd name="T26" fmla="*/ 60 w 75"/>
                <a:gd name="T27" fmla="*/ 44 h 68"/>
                <a:gd name="T28" fmla="*/ 59 w 75"/>
                <a:gd name="T29" fmla="*/ 48 h 68"/>
                <a:gd name="T30" fmla="*/ 54 w 75"/>
                <a:gd name="T31" fmla="*/ 48 h 68"/>
                <a:gd name="T32" fmla="*/ 53 w 75"/>
                <a:gd name="T33" fmla="*/ 51 h 68"/>
                <a:gd name="T34" fmla="*/ 56 w 75"/>
                <a:gd name="T35" fmla="*/ 57 h 68"/>
                <a:gd name="T36" fmla="*/ 57 w 75"/>
                <a:gd name="T37" fmla="*/ 61 h 68"/>
                <a:gd name="T38" fmla="*/ 53 w 75"/>
                <a:gd name="T39" fmla="*/ 61 h 68"/>
                <a:gd name="T40" fmla="*/ 48 w 75"/>
                <a:gd name="T41" fmla="*/ 60 h 68"/>
                <a:gd name="T42" fmla="*/ 42 w 75"/>
                <a:gd name="T43" fmla="*/ 61 h 68"/>
                <a:gd name="T44" fmla="*/ 39 w 75"/>
                <a:gd name="T45" fmla="*/ 67 h 68"/>
                <a:gd name="T46" fmla="*/ 34 w 75"/>
                <a:gd name="T47" fmla="*/ 68 h 68"/>
                <a:gd name="T48" fmla="*/ 28 w 75"/>
                <a:gd name="T49" fmla="*/ 65 h 68"/>
                <a:gd name="T50" fmla="*/ 26 w 75"/>
                <a:gd name="T51" fmla="*/ 65 h 68"/>
                <a:gd name="T52" fmla="*/ 23 w 75"/>
                <a:gd name="T53" fmla="*/ 67 h 68"/>
                <a:gd name="T54" fmla="*/ 24 w 75"/>
                <a:gd name="T55" fmla="*/ 63 h 68"/>
                <a:gd name="T56" fmla="*/ 23 w 75"/>
                <a:gd name="T57" fmla="*/ 57 h 68"/>
                <a:gd name="T58" fmla="*/ 19 w 75"/>
                <a:gd name="T59" fmla="*/ 60 h 68"/>
                <a:gd name="T60" fmla="*/ 17 w 75"/>
                <a:gd name="T61" fmla="*/ 61 h 68"/>
                <a:gd name="T62" fmla="*/ 14 w 75"/>
                <a:gd name="T63" fmla="*/ 56 h 68"/>
                <a:gd name="T64" fmla="*/ 14 w 75"/>
                <a:gd name="T65" fmla="*/ 51 h 68"/>
                <a:gd name="T66" fmla="*/ 14 w 75"/>
                <a:gd name="T67" fmla="*/ 50 h 68"/>
                <a:gd name="T68" fmla="*/ 13 w 75"/>
                <a:gd name="T69" fmla="*/ 49 h 68"/>
                <a:gd name="T70" fmla="*/ 12 w 75"/>
                <a:gd name="T71" fmla="*/ 48 h 68"/>
                <a:gd name="T72" fmla="*/ 12 w 75"/>
                <a:gd name="T73" fmla="*/ 47 h 68"/>
                <a:gd name="T74" fmla="*/ 12 w 75"/>
                <a:gd name="T75" fmla="*/ 47 h 68"/>
                <a:gd name="T76" fmla="*/ 7 w 75"/>
                <a:gd name="T77" fmla="*/ 40 h 68"/>
                <a:gd name="T78" fmla="*/ 6 w 75"/>
                <a:gd name="T79" fmla="*/ 33 h 68"/>
                <a:gd name="T80" fmla="*/ 4 w 75"/>
                <a:gd name="T81" fmla="*/ 28 h 68"/>
                <a:gd name="T82" fmla="*/ 0 w 75"/>
                <a:gd name="T83" fmla="*/ 21 h 68"/>
                <a:gd name="T84" fmla="*/ 4 w 75"/>
                <a:gd name="T85" fmla="*/ 18 h 68"/>
                <a:gd name="T86" fmla="*/ 7 w 75"/>
                <a:gd name="T87" fmla="*/ 11 h 68"/>
                <a:gd name="T88" fmla="*/ 11 w 75"/>
                <a:gd name="T89" fmla="*/ 6 h 68"/>
                <a:gd name="T90" fmla="*/ 17 w 75"/>
                <a:gd name="T91" fmla="*/ 4 h 68"/>
                <a:gd name="T92" fmla="*/ 21 w 75"/>
                <a:gd name="T93" fmla="*/ 6 h 68"/>
                <a:gd name="T94" fmla="*/ 27 w 75"/>
                <a:gd name="T95" fmla="*/ 5 h 68"/>
                <a:gd name="T96" fmla="*/ 31 w 75"/>
                <a:gd name="T97" fmla="*/ 5 h 68"/>
                <a:gd name="T98" fmla="*/ 35 w 75"/>
                <a:gd name="T99" fmla="*/ 5 h 68"/>
                <a:gd name="T100" fmla="*/ 40 w 75"/>
                <a:gd name="T101" fmla="*/ 8 h 68"/>
                <a:gd name="T102" fmla="*/ 45 w 75"/>
                <a:gd name="T103" fmla="*/ 8 h 68"/>
                <a:gd name="T104" fmla="*/ 47 w 75"/>
                <a:gd name="T105" fmla="*/ 11 h 68"/>
                <a:gd name="T106" fmla="*/ 52 w 75"/>
                <a:gd name="T107" fmla="*/ 12 h 68"/>
                <a:gd name="T108" fmla="*/ 50 w 75"/>
                <a:gd name="T109" fmla="*/ 8 h 68"/>
                <a:gd name="T110" fmla="*/ 50 w 75"/>
                <a:gd name="T111" fmla="*/ 5 h 68"/>
                <a:gd name="T112" fmla="*/ 56 w 75"/>
                <a:gd name="T113" fmla="*/ 4 h 68"/>
                <a:gd name="T114" fmla="*/ 57 w 75"/>
                <a:gd name="T115" fmla="*/ 4 h 68"/>
                <a:gd name="T116" fmla="*/ 63 w 75"/>
                <a:gd name="T117" fmla="*/ 5 h 68"/>
                <a:gd name="T118" fmla="*/ 67 w 75"/>
                <a:gd name="T119" fmla="*/ 4 h 68"/>
                <a:gd name="T120" fmla="*/ 69 w 75"/>
                <a:gd name="T12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 h="68">
                  <a:moveTo>
                    <a:pt x="26" y="67"/>
                  </a:moveTo>
                  <a:lnTo>
                    <a:pt x="26" y="68"/>
                  </a:lnTo>
                  <a:lnTo>
                    <a:pt x="25" y="68"/>
                  </a:lnTo>
                  <a:lnTo>
                    <a:pt x="25" y="67"/>
                  </a:lnTo>
                  <a:lnTo>
                    <a:pt x="26" y="67"/>
                  </a:lnTo>
                  <a:close/>
                  <a:moveTo>
                    <a:pt x="19" y="65"/>
                  </a:moveTo>
                  <a:lnTo>
                    <a:pt x="18" y="65"/>
                  </a:lnTo>
                  <a:lnTo>
                    <a:pt x="18" y="64"/>
                  </a:lnTo>
                  <a:lnTo>
                    <a:pt x="19" y="64"/>
                  </a:lnTo>
                  <a:lnTo>
                    <a:pt x="19" y="65"/>
                  </a:lnTo>
                  <a:close/>
                  <a:moveTo>
                    <a:pt x="18" y="63"/>
                  </a:moveTo>
                  <a:lnTo>
                    <a:pt x="19" y="63"/>
                  </a:lnTo>
                  <a:lnTo>
                    <a:pt x="18" y="63"/>
                  </a:lnTo>
                  <a:lnTo>
                    <a:pt x="18" y="64"/>
                  </a:lnTo>
                  <a:lnTo>
                    <a:pt x="18" y="63"/>
                  </a:lnTo>
                  <a:lnTo>
                    <a:pt x="17" y="63"/>
                  </a:lnTo>
                  <a:lnTo>
                    <a:pt x="17" y="62"/>
                  </a:lnTo>
                  <a:lnTo>
                    <a:pt x="18" y="62"/>
                  </a:lnTo>
                  <a:lnTo>
                    <a:pt x="18" y="63"/>
                  </a:lnTo>
                  <a:close/>
                  <a:moveTo>
                    <a:pt x="13" y="51"/>
                  </a:moveTo>
                  <a:lnTo>
                    <a:pt x="13" y="53"/>
                  </a:lnTo>
                  <a:lnTo>
                    <a:pt x="13" y="51"/>
                  </a:lnTo>
                  <a:lnTo>
                    <a:pt x="13" y="53"/>
                  </a:lnTo>
                  <a:lnTo>
                    <a:pt x="14" y="53"/>
                  </a:lnTo>
                  <a:lnTo>
                    <a:pt x="14" y="54"/>
                  </a:lnTo>
                  <a:lnTo>
                    <a:pt x="14" y="55"/>
                  </a:lnTo>
                  <a:lnTo>
                    <a:pt x="13" y="55"/>
                  </a:lnTo>
                  <a:lnTo>
                    <a:pt x="13" y="54"/>
                  </a:lnTo>
                  <a:lnTo>
                    <a:pt x="13" y="53"/>
                  </a:lnTo>
                  <a:lnTo>
                    <a:pt x="13" y="51"/>
                  </a:lnTo>
                  <a:close/>
                  <a:moveTo>
                    <a:pt x="13" y="51"/>
                  </a:moveTo>
                  <a:lnTo>
                    <a:pt x="13" y="50"/>
                  </a:lnTo>
                  <a:lnTo>
                    <a:pt x="13" y="51"/>
                  </a:lnTo>
                  <a:lnTo>
                    <a:pt x="14" y="51"/>
                  </a:lnTo>
                  <a:lnTo>
                    <a:pt x="13" y="51"/>
                  </a:lnTo>
                  <a:close/>
                  <a:moveTo>
                    <a:pt x="70" y="2"/>
                  </a:moveTo>
                  <a:lnTo>
                    <a:pt x="70" y="4"/>
                  </a:lnTo>
                  <a:lnTo>
                    <a:pt x="70" y="5"/>
                  </a:lnTo>
                  <a:lnTo>
                    <a:pt x="69" y="5"/>
                  </a:lnTo>
                  <a:lnTo>
                    <a:pt x="69" y="6"/>
                  </a:lnTo>
                  <a:lnTo>
                    <a:pt x="69" y="7"/>
                  </a:lnTo>
                  <a:lnTo>
                    <a:pt x="69" y="8"/>
                  </a:lnTo>
                  <a:lnTo>
                    <a:pt x="69" y="9"/>
                  </a:lnTo>
                  <a:lnTo>
                    <a:pt x="69" y="11"/>
                  </a:lnTo>
                  <a:lnTo>
                    <a:pt x="70" y="11"/>
                  </a:lnTo>
                  <a:lnTo>
                    <a:pt x="70" y="12"/>
                  </a:lnTo>
                  <a:lnTo>
                    <a:pt x="70" y="13"/>
                  </a:lnTo>
                  <a:lnTo>
                    <a:pt x="71" y="14"/>
                  </a:lnTo>
                  <a:lnTo>
                    <a:pt x="70" y="14"/>
                  </a:lnTo>
                  <a:lnTo>
                    <a:pt x="71" y="14"/>
                  </a:lnTo>
                  <a:lnTo>
                    <a:pt x="71" y="15"/>
                  </a:lnTo>
                  <a:lnTo>
                    <a:pt x="73" y="16"/>
                  </a:lnTo>
                  <a:lnTo>
                    <a:pt x="74" y="19"/>
                  </a:lnTo>
                  <a:lnTo>
                    <a:pt x="74" y="21"/>
                  </a:lnTo>
                  <a:lnTo>
                    <a:pt x="74" y="22"/>
                  </a:lnTo>
                  <a:lnTo>
                    <a:pt x="73" y="27"/>
                  </a:lnTo>
                  <a:lnTo>
                    <a:pt x="73" y="28"/>
                  </a:lnTo>
                  <a:lnTo>
                    <a:pt x="73" y="29"/>
                  </a:lnTo>
                  <a:lnTo>
                    <a:pt x="74" y="29"/>
                  </a:lnTo>
                  <a:lnTo>
                    <a:pt x="74" y="30"/>
                  </a:lnTo>
                  <a:lnTo>
                    <a:pt x="74" y="32"/>
                  </a:lnTo>
                  <a:lnTo>
                    <a:pt x="75" y="33"/>
                  </a:lnTo>
                  <a:lnTo>
                    <a:pt x="75" y="34"/>
                  </a:lnTo>
                  <a:lnTo>
                    <a:pt x="75" y="35"/>
                  </a:lnTo>
                  <a:lnTo>
                    <a:pt x="75" y="36"/>
                  </a:lnTo>
                  <a:lnTo>
                    <a:pt x="75" y="37"/>
                  </a:lnTo>
                  <a:lnTo>
                    <a:pt x="74" y="37"/>
                  </a:lnTo>
                  <a:lnTo>
                    <a:pt x="73" y="39"/>
                  </a:lnTo>
                  <a:lnTo>
                    <a:pt x="73" y="37"/>
                  </a:lnTo>
                  <a:lnTo>
                    <a:pt x="71" y="37"/>
                  </a:lnTo>
                  <a:lnTo>
                    <a:pt x="70" y="37"/>
                  </a:lnTo>
                  <a:lnTo>
                    <a:pt x="69" y="39"/>
                  </a:lnTo>
                  <a:lnTo>
                    <a:pt x="69" y="40"/>
                  </a:lnTo>
                  <a:lnTo>
                    <a:pt x="68" y="40"/>
                  </a:lnTo>
                  <a:lnTo>
                    <a:pt x="67" y="41"/>
                  </a:lnTo>
                  <a:lnTo>
                    <a:pt x="67" y="42"/>
                  </a:lnTo>
                  <a:lnTo>
                    <a:pt x="66" y="42"/>
                  </a:lnTo>
                  <a:lnTo>
                    <a:pt x="64" y="42"/>
                  </a:lnTo>
                  <a:lnTo>
                    <a:pt x="64" y="43"/>
                  </a:lnTo>
                  <a:lnTo>
                    <a:pt x="63" y="43"/>
                  </a:lnTo>
                  <a:lnTo>
                    <a:pt x="62" y="43"/>
                  </a:lnTo>
                  <a:lnTo>
                    <a:pt x="61" y="43"/>
                  </a:lnTo>
                  <a:lnTo>
                    <a:pt x="60" y="43"/>
                  </a:lnTo>
                  <a:lnTo>
                    <a:pt x="60" y="44"/>
                  </a:lnTo>
                  <a:lnTo>
                    <a:pt x="60" y="46"/>
                  </a:lnTo>
                  <a:lnTo>
                    <a:pt x="60" y="47"/>
                  </a:lnTo>
                  <a:lnTo>
                    <a:pt x="60" y="48"/>
                  </a:lnTo>
                  <a:lnTo>
                    <a:pt x="61" y="48"/>
                  </a:lnTo>
                  <a:lnTo>
                    <a:pt x="60" y="48"/>
                  </a:lnTo>
                  <a:lnTo>
                    <a:pt x="59" y="48"/>
                  </a:lnTo>
                  <a:lnTo>
                    <a:pt x="57" y="48"/>
                  </a:lnTo>
                  <a:lnTo>
                    <a:pt x="57" y="47"/>
                  </a:lnTo>
                  <a:lnTo>
                    <a:pt x="56" y="47"/>
                  </a:lnTo>
                  <a:lnTo>
                    <a:pt x="55" y="47"/>
                  </a:lnTo>
                  <a:lnTo>
                    <a:pt x="54" y="47"/>
                  </a:lnTo>
                  <a:lnTo>
                    <a:pt x="54" y="48"/>
                  </a:lnTo>
                  <a:lnTo>
                    <a:pt x="53" y="48"/>
                  </a:lnTo>
                  <a:lnTo>
                    <a:pt x="52" y="48"/>
                  </a:lnTo>
                  <a:lnTo>
                    <a:pt x="52" y="49"/>
                  </a:lnTo>
                  <a:lnTo>
                    <a:pt x="52" y="50"/>
                  </a:lnTo>
                  <a:lnTo>
                    <a:pt x="53" y="50"/>
                  </a:lnTo>
                  <a:lnTo>
                    <a:pt x="53" y="51"/>
                  </a:lnTo>
                  <a:lnTo>
                    <a:pt x="53" y="53"/>
                  </a:lnTo>
                  <a:lnTo>
                    <a:pt x="53" y="54"/>
                  </a:lnTo>
                  <a:lnTo>
                    <a:pt x="54" y="54"/>
                  </a:lnTo>
                  <a:lnTo>
                    <a:pt x="54" y="55"/>
                  </a:lnTo>
                  <a:lnTo>
                    <a:pt x="55" y="56"/>
                  </a:lnTo>
                  <a:lnTo>
                    <a:pt x="56" y="57"/>
                  </a:lnTo>
                  <a:lnTo>
                    <a:pt x="57" y="57"/>
                  </a:lnTo>
                  <a:lnTo>
                    <a:pt x="57" y="58"/>
                  </a:lnTo>
                  <a:lnTo>
                    <a:pt x="57" y="60"/>
                  </a:lnTo>
                  <a:lnTo>
                    <a:pt x="57" y="58"/>
                  </a:lnTo>
                  <a:lnTo>
                    <a:pt x="57" y="60"/>
                  </a:lnTo>
                  <a:lnTo>
                    <a:pt x="57" y="61"/>
                  </a:lnTo>
                  <a:lnTo>
                    <a:pt x="59" y="62"/>
                  </a:lnTo>
                  <a:lnTo>
                    <a:pt x="57" y="62"/>
                  </a:lnTo>
                  <a:lnTo>
                    <a:pt x="56" y="62"/>
                  </a:lnTo>
                  <a:lnTo>
                    <a:pt x="55" y="61"/>
                  </a:lnTo>
                  <a:lnTo>
                    <a:pt x="54" y="61"/>
                  </a:lnTo>
                  <a:lnTo>
                    <a:pt x="53" y="61"/>
                  </a:lnTo>
                  <a:lnTo>
                    <a:pt x="53" y="60"/>
                  </a:lnTo>
                  <a:lnTo>
                    <a:pt x="52" y="58"/>
                  </a:lnTo>
                  <a:lnTo>
                    <a:pt x="50" y="58"/>
                  </a:lnTo>
                  <a:lnTo>
                    <a:pt x="50" y="60"/>
                  </a:lnTo>
                  <a:lnTo>
                    <a:pt x="49" y="60"/>
                  </a:lnTo>
                  <a:lnTo>
                    <a:pt x="48" y="60"/>
                  </a:lnTo>
                  <a:lnTo>
                    <a:pt x="47" y="60"/>
                  </a:lnTo>
                  <a:lnTo>
                    <a:pt x="46" y="61"/>
                  </a:lnTo>
                  <a:lnTo>
                    <a:pt x="45" y="61"/>
                  </a:lnTo>
                  <a:lnTo>
                    <a:pt x="43" y="60"/>
                  </a:lnTo>
                  <a:lnTo>
                    <a:pt x="42" y="60"/>
                  </a:lnTo>
                  <a:lnTo>
                    <a:pt x="42" y="61"/>
                  </a:lnTo>
                  <a:lnTo>
                    <a:pt x="42" y="62"/>
                  </a:lnTo>
                  <a:lnTo>
                    <a:pt x="42" y="63"/>
                  </a:lnTo>
                  <a:lnTo>
                    <a:pt x="41" y="64"/>
                  </a:lnTo>
                  <a:lnTo>
                    <a:pt x="40" y="65"/>
                  </a:lnTo>
                  <a:lnTo>
                    <a:pt x="40" y="67"/>
                  </a:lnTo>
                  <a:lnTo>
                    <a:pt x="39" y="67"/>
                  </a:lnTo>
                  <a:lnTo>
                    <a:pt x="38" y="67"/>
                  </a:lnTo>
                  <a:lnTo>
                    <a:pt x="36" y="65"/>
                  </a:lnTo>
                  <a:lnTo>
                    <a:pt x="36" y="67"/>
                  </a:lnTo>
                  <a:lnTo>
                    <a:pt x="35" y="67"/>
                  </a:lnTo>
                  <a:lnTo>
                    <a:pt x="35" y="68"/>
                  </a:lnTo>
                  <a:lnTo>
                    <a:pt x="34" y="68"/>
                  </a:lnTo>
                  <a:lnTo>
                    <a:pt x="33" y="67"/>
                  </a:lnTo>
                  <a:lnTo>
                    <a:pt x="32" y="67"/>
                  </a:lnTo>
                  <a:lnTo>
                    <a:pt x="32" y="65"/>
                  </a:lnTo>
                  <a:lnTo>
                    <a:pt x="31" y="65"/>
                  </a:lnTo>
                  <a:lnTo>
                    <a:pt x="29" y="65"/>
                  </a:lnTo>
                  <a:lnTo>
                    <a:pt x="28" y="65"/>
                  </a:lnTo>
                  <a:lnTo>
                    <a:pt x="27" y="65"/>
                  </a:lnTo>
                  <a:lnTo>
                    <a:pt x="27" y="64"/>
                  </a:lnTo>
                  <a:lnTo>
                    <a:pt x="26" y="64"/>
                  </a:lnTo>
                  <a:lnTo>
                    <a:pt x="26" y="63"/>
                  </a:lnTo>
                  <a:lnTo>
                    <a:pt x="26" y="64"/>
                  </a:lnTo>
                  <a:lnTo>
                    <a:pt x="26" y="65"/>
                  </a:lnTo>
                  <a:lnTo>
                    <a:pt x="25" y="65"/>
                  </a:lnTo>
                  <a:lnTo>
                    <a:pt x="24" y="65"/>
                  </a:lnTo>
                  <a:lnTo>
                    <a:pt x="25" y="65"/>
                  </a:lnTo>
                  <a:lnTo>
                    <a:pt x="25" y="67"/>
                  </a:lnTo>
                  <a:lnTo>
                    <a:pt x="24" y="67"/>
                  </a:lnTo>
                  <a:lnTo>
                    <a:pt x="23" y="67"/>
                  </a:lnTo>
                  <a:lnTo>
                    <a:pt x="23" y="65"/>
                  </a:lnTo>
                  <a:lnTo>
                    <a:pt x="21" y="65"/>
                  </a:lnTo>
                  <a:lnTo>
                    <a:pt x="21" y="64"/>
                  </a:lnTo>
                  <a:lnTo>
                    <a:pt x="21" y="63"/>
                  </a:lnTo>
                  <a:lnTo>
                    <a:pt x="23" y="63"/>
                  </a:lnTo>
                  <a:lnTo>
                    <a:pt x="24" y="63"/>
                  </a:lnTo>
                  <a:lnTo>
                    <a:pt x="24" y="62"/>
                  </a:lnTo>
                  <a:lnTo>
                    <a:pt x="24" y="61"/>
                  </a:lnTo>
                  <a:lnTo>
                    <a:pt x="24" y="60"/>
                  </a:lnTo>
                  <a:lnTo>
                    <a:pt x="24" y="58"/>
                  </a:lnTo>
                  <a:lnTo>
                    <a:pt x="23" y="58"/>
                  </a:lnTo>
                  <a:lnTo>
                    <a:pt x="23" y="57"/>
                  </a:lnTo>
                  <a:lnTo>
                    <a:pt x="21" y="57"/>
                  </a:lnTo>
                  <a:lnTo>
                    <a:pt x="21" y="56"/>
                  </a:lnTo>
                  <a:lnTo>
                    <a:pt x="20" y="56"/>
                  </a:lnTo>
                  <a:lnTo>
                    <a:pt x="20" y="57"/>
                  </a:lnTo>
                  <a:lnTo>
                    <a:pt x="20" y="58"/>
                  </a:lnTo>
                  <a:lnTo>
                    <a:pt x="19" y="60"/>
                  </a:lnTo>
                  <a:lnTo>
                    <a:pt x="20" y="60"/>
                  </a:lnTo>
                  <a:lnTo>
                    <a:pt x="20" y="61"/>
                  </a:lnTo>
                  <a:lnTo>
                    <a:pt x="19" y="61"/>
                  </a:lnTo>
                  <a:lnTo>
                    <a:pt x="18" y="60"/>
                  </a:lnTo>
                  <a:lnTo>
                    <a:pt x="17" y="60"/>
                  </a:lnTo>
                  <a:lnTo>
                    <a:pt x="17" y="61"/>
                  </a:lnTo>
                  <a:lnTo>
                    <a:pt x="16" y="61"/>
                  </a:lnTo>
                  <a:lnTo>
                    <a:pt x="16" y="60"/>
                  </a:lnTo>
                  <a:lnTo>
                    <a:pt x="16" y="58"/>
                  </a:lnTo>
                  <a:lnTo>
                    <a:pt x="16" y="57"/>
                  </a:lnTo>
                  <a:lnTo>
                    <a:pt x="16" y="56"/>
                  </a:lnTo>
                  <a:lnTo>
                    <a:pt x="14" y="56"/>
                  </a:lnTo>
                  <a:lnTo>
                    <a:pt x="14" y="55"/>
                  </a:lnTo>
                  <a:lnTo>
                    <a:pt x="14" y="54"/>
                  </a:lnTo>
                  <a:lnTo>
                    <a:pt x="16" y="54"/>
                  </a:lnTo>
                  <a:lnTo>
                    <a:pt x="16" y="53"/>
                  </a:lnTo>
                  <a:lnTo>
                    <a:pt x="14" y="53"/>
                  </a:lnTo>
                  <a:lnTo>
                    <a:pt x="14" y="51"/>
                  </a:lnTo>
                  <a:lnTo>
                    <a:pt x="16" y="51"/>
                  </a:lnTo>
                  <a:lnTo>
                    <a:pt x="14" y="50"/>
                  </a:lnTo>
                  <a:lnTo>
                    <a:pt x="16" y="50"/>
                  </a:lnTo>
                  <a:lnTo>
                    <a:pt x="14" y="50"/>
                  </a:lnTo>
                  <a:lnTo>
                    <a:pt x="14" y="51"/>
                  </a:lnTo>
                  <a:lnTo>
                    <a:pt x="14" y="50"/>
                  </a:lnTo>
                  <a:lnTo>
                    <a:pt x="13" y="50"/>
                  </a:lnTo>
                  <a:lnTo>
                    <a:pt x="13" y="49"/>
                  </a:lnTo>
                  <a:lnTo>
                    <a:pt x="13" y="50"/>
                  </a:lnTo>
                  <a:lnTo>
                    <a:pt x="12" y="50"/>
                  </a:lnTo>
                  <a:lnTo>
                    <a:pt x="12" y="49"/>
                  </a:lnTo>
                  <a:lnTo>
                    <a:pt x="13" y="49"/>
                  </a:lnTo>
                  <a:lnTo>
                    <a:pt x="13" y="50"/>
                  </a:lnTo>
                  <a:lnTo>
                    <a:pt x="13" y="49"/>
                  </a:lnTo>
                  <a:lnTo>
                    <a:pt x="13" y="48"/>
                  </a:lnTo>
                  <a:lnTo>
                    <a:pt x="13" y="49"/>
                  </a:lnTo>
                  <a:lnTo>
                    <a:pt x="13" y="48"/>
                  </a:lnTo>
                  <a:lnTo>
                    <a:pt x="12" y="48"/>
                  </a:lnTo>
                  <a:lnTo>
                    <a:pt x="13" y="47"/>
                  </a:lnTo>
                  <a:lnTo>
                    <a:pt x="13" y="48"/>
                  </a:lnTo>
                  <a:lnTo>
                    <a:pt x="13" y="47"/>
                  </a:lnTo>
                  <a:lnTo>
                    <a:pt x="14" y="47"/>
                  </a:lnTo>
                  <a:lnTo>
                    <a:pt x="13" y="47"/>
                  </a:lnTo>
                  <a:lnTo>
                    <a:pt x="12" y="47"/>
                  </a:lnTo>
                  <a:lnTo>
                    <a:pt x="11" y="46"/>
                  </a:lnTo>
                  <a:lnTo>
                    <a:pt x="12" y="47"/>
                  </a:lnTo>
                  <a:lnTo>
                    <a:pt x="12" y="48"/>
                  </a:lnTo>
                  <a:lnTo>
                    <a:pt x="12" y="49"/>
                  </a:lnTo>
                  <a:lnTo>
                    <a:pt x="12" y="48"/>
                  </a:lnTo>
                  <a:lnTo>
                    <a:pt x="12" y="47"/>
                  </a:lnTo>
                  <a:lnTo>
                    <a:pt x="11" y="46"/>
                  </a:lnTo>
                  <a:lnTo>
                    <a:pt x="11" y="44"/>
                  </a:lnTo>
                  <a:lnTo>
                    <a:pt x="10" y="43"/>
                  </a:lnTo>
                  <a:lnTo>
                    <a:pt x="9" y="42"/>
                  </a:lnTo>
                  <a:lnTo>
                    <a:pt x="7" y="41"/>
                  </a:lnTo>
                  <a:lnTo>
                    <a:pt x="7" y="40"/>
                  </a:lnTo>
                  <a:lnTo>
                    <a:pt x="7" y="37"/>
                  </a:lnTo>
                  <a:lnTo>
                    <a:pt x="9" y="36"/>
                  </a:lnTo>
                  <a:lnTo>
                    <a:pt x="9" y="35"/>
                  </a:lnTo>
                  <a:lnTo>
                    <a:pt x="7" y="35"/>
                  </a:lnTo>
                  <a:lnTo>
                    <a:pt x="7" y="34"/>
                  </a:lnTo>
                  <a:lnTo>
                    <a:pt x="6" y="33"/>
                  </a:lnTo>
                  <a:lnTo>
                    <a:pt x="5" y="33"/>
                  </a:lnTo>
                  <a:lnTo>
                    <a:pt x="4" y="33"/>
                  </a:lnTo>
                  <a:lnTo>
                    <a:pt x="4" y="32"/>
                  </a:lnTo>
                  <a:lnTo>
                    <a:pt x="4" y="30"/>
                  </a:lnTo>
                  <a:lnTo>
                    <a:pt x="4" y="29"/>
                  </a:lnTo>
                  <a:lnTo>
                    <a:pt x="4" y="28"/>
                  </a:lnTo>
                  <a:lnTo>
                    <a:pt x="4" y="27"/>
                  </a:lnTo>
                  <a:lnTo>
                    <a:pt x="3" y="27"/>
                  </a:lnTo>
                  <a:lnTo>
                    <a:pt x="3" y="26"/>
                  </a:lnTo>
                  <a:lnTo>
                    <a:pt x="2" y="25"/>
                  </a:lnTo>
                  <a:lnTo>
                    <a:pt x="2" y="22"/>
                  </a:lnTo>
                  <a:lnTo>
                    <a:pt x="0" y="21"/>
                  </a:lnTo>
                  <a:lnTo>
                    <a:pt x="0" y="20"/>
                  </a:lnTo>
                  <a:lnTo>
                    <a:pt x="0" y="19"/>
                  </a:lnTo>
                  <a:lnTo>
                    <a:pt x="0" y="18"/>
                  </a:lnTo>
                  <a:lnTo>
                    <a:pt x="2" y="18"/>
                  </a:lnTo>
                  <a:lnTo>
                    <a:pt x="3" y="18"/>
                  </a:lnTo>
                  <a:lnTo>
                    <a:pt x="4" y="18"/>
                  </a:lnTo>
                  <a:lnTo>
                    <a:pt x="4" y="16"/>
                  </a:lnTo>
                  <a:lnTo>
                    <a:pt x="5" y="15"/>
                  </a:lnTo>
                  <a:lnTo>
                    <a:pt x="5" y="14"/>
                  </a:lnTo>
                  <a:lnTo>
                    <a:pt x="6" y="13"/>
                  </a:lnTo>
                  <a:lnTo>
                    <a:pt x="6" y="12"/>
                  </a:lnTo>
                  <a:lnTo>
                    <a:pt x="7" y="11"/>
                  </a:lnTo>
                  <a:lnTo>
                    <a:pt x="7" y="9"/>
                  </a:lnTo>
                  <a:lnTo>
                    <a:pt x="7" y="8"/>
                  </a:lnTo>
                  <a:lnTo>
                    <a:pt x="9" y="8"/>
                  </a:lnTo>
                  <a:lnTo>
                    <a:pt x="9" y="7"/>
                  </a:lnTo>
                  <a:lnTo>
                    <a:pt x="10" y="6"/>
                  </a:lnTo>
                  <a:lnTo>
                    <a:pt x="11" y="6"/>
                  </a:lnTo>
                  <a:lnTo>
                    <a:pt x="12" y="6"/>
                  </a:lnTo>
                  <a:lnTo>
                    <a:pt x="13" y="6"/>
                  </a:lnTo>
                  <a:lnTo>
                    <a:pt x="14" y="5"/>
                  </a:lnTo>
                  <a:lnTo>
                    <a:pt x="16" y="5"/>
                  </a:lnTo>
                  <a:lnTo>
                    <a:pt x="17" y="5"/>
                  </a:lnTo>
                  <a:lnTo>
                    <a:pt x="17" y="4"/>
                  </a:lnTo>
                  <a:lnTo>
                    <a:pt x="18" y="4"/>
                  </a:lnTo>
                  <a:lnTo>
                    <a:pt x="18" y="5"/>
                  </a:lnTo>
                  <a:lnTo>
                    <a:pt x="19" y="5"/>
                  </a:lnTo>
                  <a:lnTo>
                    <a:pt x="20" y="5"/>
                  </a:lnTo>
                  <a:lnTo>
                    <a:pt x="20" y="6"/>
                  </a:lnTo>
                  <a:lnTo>
                    <a:pt x="21" y="6"/>
                  </a:lnTo>
                  <a:lnTo>
                    <a:pt x="21" y="5"/>
                  </a:lnTo>
                  <a:lnTo>
                    <a:pt x="23" y="6"/>
                  </a:lnTo>
                  <a:lnTo>
                    <a:pt x="24" y="5"/>
                  </a:lnTo>
                  <a:lnTo>
                    <a:pt x="25" y="5"/>
                  </a:lnTo>
                  <a:lnTo>
                    <a:pt x="26" y="5"/>
                  </a:lnTo>
                  <a:lnTo>
                    <a:pt x="27" y="5"/>
                  </a:lnTo>
                  <a:lnTo>
                    <a:pt x="28" y="6"/>
                  </a:lnTo>
                  <a:lnTo>
                    <a:pt x="28" y="5"/>
                  </a:lnTo>
                  <a:lnTo>
                    <a:pt x="29" y="5"/>
                  </a:lnTo>
                  <a:lnTo>
                    <a:pt x="29" y="6"/>
                  </a:lnTo>
                  <a:lnTo>
                    <a:pt x="29" y="5"/>
                  </a:lnTo>
                  <a:lnTo>
                    <a:pt x="31" y="5"/>
                  </a:lnTo>
                  <a:lnTo>
                    <a:pt x="32" y="5"/>
                  </a:lnTo>
                  <a:lnTo>
                    <a:pt x="33" y="5"/>
                  </a:lnTo>
                  <a:lnTo>
                    <a:pt x="33" y="4"/>
                  </a:lnTo>
                  <a:lnTo>
                    <a:pt x="33" y="5"/>
                  </a:lnTo>
                  <a:lnTo>
                    <a:pt x="34" y="5"/>
                  </a:lnTo>
                  <a:lnTo>
                    <a:pt x="35" y="5"/>
                  </a:lnTo>
                  <a:lnTo>
                    <a:pt x="35" y="6"/>
                  </a:lnTo>
                  <a:lnTo>
                    <a:pt x="36" y="7"/>
                  </a:lnTo>
                  <a:lnTo>
                    <a:pt x="38" y="7"/>
                  </a:lnTo>
                  <a:lnTo>
                    <a:pt x="39" y="6"/>
                  </a:lnTo>
                  <a:lnTo>
                    <a:pt x="39" y="7"/>
                  </a:lnTo>
                  <a:lnTo>
                    <a:pt x="40" y="8"/>
                  </a:lnTo>
                  <a:lnTo>
                    <a:pt x="41" y="8"/>
                  </a:lnTo>
                  <a:lnTo>
                    <a:pt x="41" y="9"/>
                  </a:lnTo>
                  <a:lnTo>
                    <a:pt x="42" y="9"/>
                  </a:lnTo>
                  <a:lnTo>
                    <a:pt x="43" y="9"/>
                  </a:lnTo>
                  <a:lnTo>
                    <a:pt x="43" y="8"/>
                  </a:lnTo>
                  <a:lnTo>
                    <a:pt x="45" y="8"/>
                  </a:lnTo>
                  <a:lnTo>
                    <a:pt x="45" y="9"/>
                  </a:lnTo>
                  <a:lnTo>
                    <a:pt x="45" y="8"/>
                  </a:lnTo>
                  <a:lnTo>
                    <a:pt x="45" y="9"/>
                  </a:lnTo>
                  <a:lnTo>
                    <a:pt x="46" y="9"/>
                  </a:lnTo>
                  <a:lnTo>
                    <a:pt x="47" y="9"/>
                  </a:lnTo>
                  <a:lnTo>
                    <a:pt x="47" y="11"/>
                  </a:lnTo>
                  <a:lnTo>
                    <a:pt x="48" y="11"/>
                  </a:lnTo>
                  <a:lnTo>
                    <a:pt x="49" y="12"/>
                  </a:lnTo>
                  <a:lnTo>
                    <a:pt x="49" y="13"/>
                  </a:lnTo>
                  <a:lnTo>
                    <a:pt x="50" y="12"/>
                  </a:lnTo>
                  <a:lnTo>
                    <a:pt x="52" y="13"/>
                  </a:lnTo>
                  <a:lnTo>
                    <a:pt x="52" y="12"/>
                  </a:lnTo>
                  <a:lnTo>
                    <a:pt x="52" y="11"/>
                  </a:lnTo>
                  <a:lnTo>
                    <a:pt x="53" y="11"/>
                  </a:lnTo>
                  <a:lnTo>
                    <a:pt x="53" y="9"/>
                  </a:lnTo>
                  <a:lnTo>
                    <a:pt x="52" y="9"/>
                  </a:lnTo>
                  <a:lnTo>
                    <a:pt x="52" y="8"/>
                  </a:lnTo>
                  <a:lnTo>
                    <a:pt x="50" y="8"/>
                  </a:lnTo>
                  <a:lnTo>
                    <a:pt x="50" y="7"/>
                  </a:lnTo>
                  <a:lnTo>
                    <a:pt x="50" y="6"/>
                  </a:lnTo>
                  <a:lnTo>
                    <a:pt x="49" y="6"/>
                  </a:lnTo>
                  <a:lnTo>
                    <a:pt x="49" y="5"/>
                  </a:lnTo>
                  <a:lnTo>
                    <a:pt x="50" y="6"/>
                  </a:lnTo>
                  <a:lnTo>
                    <a:pt x="50" y="5"/>
                  </a:lnTo>
                  <a:lnTo>
                    <a:pt x="52" y="5"/>
                  </a:lnTo>
                  <a:lnTo>
                    <a:pt x="53" y="5"/>
                  </a:lnTo>
                  <a:lnTo>
                    <a:pt x="53" y="4"/>
                  </a:lnTo>
                  <a:lnTo>
                    <a:pt x="54" y="4"/>
                  </a:lnTo>
                  <a:lnTo>
                    <a:pt x="55" y="4"/>
                  </a:lnTo>
                  <a:lnTo>
                    <a:pt x="56" y="4"/>
                  </a:lnTo>
                  <a:lnTo>
                    <a:pt x="55" y="4"/>
                  </a:lnTo>
                  <a:lnTo>
                    <a:pt x="55" y="2"/>
                  </a:lnTo>
                  <a:lnTo>
                    <a:pt x="56" y="2"/>
                  </a:lnTo>
                  <a:lnTo>
                    <a:pt x="56" y="1"/>
                  </a:lnTo>
                  <a:lnTo>
                    <a:pt x="57" y="2"/>
                  </a:lnTo>
                  <a:lnTo>
                    <a:pt x="57" y="4"/>
                  </a:lnTo>
                  <a:lnTo>
                    <a:pt x="59" y="4"/>
                  </a:lnTo>
                  <a:lnTo>
                    <a:pt x="60" y="5"/>
                  </a:lnTo>
                  <a:lnTo>
                    <a:pt x="61" y="6"/>
                  </a:lnTo>
                  <a:lnTo>
                    <a:pt x="62" y="6"/>
                  </a:lnTo>
                  <a:lnTo>
                    <a:pt x="63" y="6"/>
                  </a:lnTo>
                  <a:lnTo>
                    <a:pt x="63" y="5"/>
                  </a:lnTo>
                  <a:lnTo>
                    <a:pt x="64" y="5"/>
                  </a:lnTo>
                  <a:lnTo>
                    <a:pt x="64" y="4"/>
                  </a:lnTo>
                  <a:lnTo>
                    <a:pt x="64" y="5"/>
                  </a:lnTo>
                  <a:lnTo>
                    <a:pt x="66" y="5"/>
                  </a:lnTo>
                  <a:lnTo>
                    <a:pt x="66" y="4"/>
                  </a:lnTo>
                  <a:lnTo>
                    <a:pt x="67" y="4"/>
                  </a:lnTo>
                  <a:lnTo>
                    <a:pt x="67" y="2"/>
                  </a:lnTo>
                  <a:lnTo>
                    <a:pt x="67" y="1"/>
                  </a:lnTo>
                  <a:lnTo>
                    <a:pt x="68" y="1"/>
                  </a:lnTo>
                  <a:lnTo>
                    <a:pt x="68" y="2"/>
                  </a:lnTo>
                  <a:lnTo>
                    <a:pt x="69" y="2"/>
                  </a:lnTo>
                  <a:lnTo>
                    <a:pt x="69" y="1"/>
                  </a:lnTo>
                  <a:lnTo>
                    <a:pt x="70" y="1"/>
                  </a:lnTo>
                  <a:lnTo>
                    <a:pt x="70" y="0"/>
                  </a:lnTo>
                  <a:lnTo>
                    <a:pt x="70" y="1"/>
                  </a:lnTo>
                  <a:lnTo>
                    <a:pt x="70"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09" name="Freeform 923">
              <a:extLst>
                <a:ext uri="{FF2B5EF4-FFF2-40B4-BE49-F238E27FC236}">
                  <a16:creationId xmlns="" xmlns:a16="http://schemas.microsoft.com/office/drawing/2014/main" id="{AB508F55-37DD-4715-9624-23C1A29860AF}"/>
                </a:ext>
              </a:extLst>
            </p:cNvPr>
            <p:cNvSpPr>
              <a:spLocks noEditPoints="1"/>
            </p:cNvSpPr>
            <p:nvPr/>
          </p:nvSpPr>
          <p:spPr bwMode="auto">
            <a:xfrm>
              <a:off x="2964186" y="2975349"/>
              <a:ext cx="6251991" cy="326768"/>
            </a:xfrm>
            <a:custGeom>
              <a:avLst/>
              <a:gdLst>
                <a:gd name="T0" fmla="*/ 327 w 4898"/>
                <a:gd name="T1" fmla="*/ 256 h 256"/>
                <a:gd name="T2" fmla="*/ 262 w 4898"/>
                <a:gd name="T3" fmla="*/ 164 h 256"/>
                <a:gd name="T4" fmla="*/ 261 w 4898"/>
                <a:gd name="T5" fmla="*/ 164 h 256"/>
                <a:gd name="T6" fmla="*/ 2 w 4898"/>
                <a:gd name="T7" fmla="*/ 149 h 256"/>
                <a:gd name="T8" fmla="*/ 2 w 4898"/>
                <a:gd name="T9" fmla="*/ 149 h 256"/>
                <a:gd name="T10" fmla="*/ 33 w 4898"/>
                <a:gd name="T11" fmla="*/ 147 h 256"/>
                <a:gd name="T12" fmla="*/ 47 w 4898"/>
                <a:gd name="T13" fmla="*/ 145 h 256"/>
                <a:gd name="T14" fmla="*/ 273 w 4898"/>
                <a:gd name="T15" fmla="*/ 140 h 256"/>
                <a:gd name="T16" fmla="*/ 39 w 4898"/>
                <a:gd name="T17" fmla="*/ 119 h 256"/>
                <a:gd name="T18" fmla="*/ 40 w 4898"/>
                <a:gd name="T19" fmla="*/ 120 h 256"/>
                <a:gd name="T20" fmla="*/ 39 w 4898"/>
                <a:gd name="T21" fmla="*/ 119 h 256"/>
                <a:gd name="T22" fmla="*/ 4898 w 4898"/>
                <a:gd name="T23" fmla="*/ 116 h 256"/>
                <a:gd name="T24" fmla="*/ 4881 w 4898"/>
                <a:gd name="T25" fmla="*/ 103 h 256"/>
                <a:gd name="T26" fmla="*/ 4873 w 4898"/>
                <a:gd name="T27" fmla="*/ 99 h 256"/>
                <a:gd name="T28" fmla="*/ 4874 w 4898"/>
                <a:gd name="T29" fmla="*/ 99 h 256"/>
                <a:gd name="T30" fmla="*/ 4874 w 4898"/>
                <a:gd name="T31" fmla="*/ 98 h 256"/>
                <a:gd name="T32" fmla="*/ 4892 w 4898"/>
                <a:gd name="T33" fmla="*/ 98 h 256"/>
                <a:gd name="T34" fmla="*/ 4892 w 4898"/>
                <a:gd name="T35" fmla="*/ 96 h 256"/>
                <a:gd name="T36" fmla="*/ 4887 w 4898"/>
                <a:gd name="T37" fmla="*/ 95 h 256"/>
                <a:gd name="T38" fmla="*/ 4869 w 4898"/>
                <a:gd name="T39" fmla="*/ 94 h 256"/>
                <a:gd name="T40" fmla="*/ 4869 w 4898"/>
                <a:gd name="T41" fmla="*/ 93 h 256"/>
                <a:gd name="T42" fmla="*/ 4796 w 4898"/>
                <a:gd name="T43" fmla="*/ 88 h 256"/>
                <a:gd name="T44" fmla="*/ 4866 w 4898"/>
                <a:gd name="T45" fmla="*/ 86 h 256"/>
                <a:gd name="T46" fmla="*/ 4866 w 4898"/>
                <a:gd name="T47" fmla="*/ 87 h 256"/>
                <a:gd name="T48" fmla="*/ 4864 w 4898"/>
                <a:gd name="T49" fmla="*/ 84 h 256"/>
                <a:gd name="T50" fmla="*/ 4854 w 4898"/>
                <a:gd name="T51" fmla="*/ 72 h 256"/>
                <a:gd name="T52" fmla="*/ 4853 w 4898"/>
                <a:gd name="T53" fmla="*/ 71 h 256"/>
                <a:gd name="T54" fmla="*/ 4856 w 4898"/>
                <a:gd name="T55" fmla="*/ 67 h 256"/>
                <a:gd name="T56" fmla="*/ 4845 w 4898"/>
                <a:gd name="T57" fmla="*/ 59 h 256"/>
                <a:gd name="T58" fmla="*/ 4845 w 4898"/>
                <a:gd name="T59" fmla="*/ 61 h 256"/>
                <a:gd name="T60" fmla="*/ 4846 w 4898"/>
                <a:gd name="T61" fmla="*/ 59 h 256"/>
                <a:gd name="T62" fmla="*/ 4845 w 4898"/>
                <a:gd name="T63" fmla="*/ 59 h 256"/>
                <a:gd name="T64" fmla="*/ 4845 w 4898"/>
                <a:gd name="T65" fmla="*/ 53 h 256"/>
                <a:gd name="T66" fmla="*/ 4845 w 4898"/>
                <a:gd name="T67" fmla="*/ 51 h 256"/>
                <a:gd name="T68" fmla="*/ 4843 w 4898"/>
                <a:gd name="T69" fmla="*/ 49 h 256"/>
                <a:gd name="T70" fmla="*/ 4845 w 4898"/>
                <a:gd name="T71" fmla="*/ 47 h 256"/>
                <a:gd name="T72" fmla="*/ 4845 w 4898"/>
                <a:gd name="T73" fmla="*/ 46 h 256"/>
                <a:gd name="T74" fmla="*/ 4843 w 4898"/>
                <a:gd name="T75" fmla="*/ 44 h 256"/>
                <a:gd name="T76" fmla="*/ 237 w 4898"/>
                <a:gd name="T77" fmla="*/ 43 h 256"/>
                <a:gd name="T78" fmla="*/ 238 w 4898"/>
                <a:gd name="T79" fmla="*/ 44 h 256"/>
                <a:gd name="T80" fmla="*/ 239 w 4898"/>
                <a:gd name="T81" fmla="*/ 46 h 256"/>
                <a:gd name="T82" fmla="*/ 239 w 4898"/>
                <a:gd name="T83" fmla="*/ 47 h 256"/>
                <a:gd name="T84" fmla="*/ 235 w 4898"/>
                <a:gd name="T85" fmla="*/ 45 h 256"/>
                <a:gd name="T86" fmla="*/ 237 w 4898"/>
                <a:gd name="T87" fmla="*/ 45 h 256"/>
                <a:gd name="T88" fmla="*/ 237 w 4898"/>
                <a:gd name="T89" fmla="*/ 44 h 256"/>
                <a:gd name="T90" fmla="*/ 238 w 4898"/>
                <a:gd name="T91" fmla="*/ 44 h 256"/>
                <a:gd name="T92" fmla="*/ 237 w 4898"/>
                <a:gd name="T93" fmla="*/ 43 h 256"/>
                <a:gd name="T94" fmla="*/ 4849 w 4898"/>
                <a:gd name="T95" fmla="*/ 44 h 256"/>
                <a:gd name="T96" fmla="*/ 4848 w 4898"/>
                <a:gd name="T97" fmla="*/ 44 h 256"/>
                <a:gd name="T98" fmla="*/ 4848 w 4898"/>
                <a:gd name="T99" fmla="*/ 43 h 256"/>
                <a:gd name="T100" fmla="*/ 4840 w 4898"/>
                <a:gd name="T101" fmla="*/ 26 h 256"/>
                <a:gd name="T102" fmla="*/ 4842 w 4898"/>
                <a:gd name="T103" fmla="*/ 25 h 256"/>
                <a:gd name="T104" fmla="*/ 212 w 4898"/>
                <a:gd name="T105" fmla="*/ 12 h 256"/>
                <a:gd name="T106" fmla="*/ 213 w 4898"/>
                <a:gd name="T107" fmla="*/ 15 h 256"/>
                <a:gd name="T108" fmla="*/ 212 w 4898"/>
                <a:gd name="T109" fmla="*/ 15 h 256"/>
                <a:gd name="T110" fmla="*/ 211 w 4898"/>
                <a:gd name="T111" fmla="*/ 12 h 256"/>
                <a:gd name="T112" fmla="*/ 212 w 4898"/>
                <a:gd name="T113" fmla="*/ 12 h 256"/>
                <a:gd name="T114" fmla="*/ 198 w 4898"/>
                <a:gd name="T115"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98" h="256">
                  <a:moveTo>
                    <a:pt x="327" y="256"/>
                  </a:moveTo>
                  <a:lnTo>
                    <a:pt x="327" y="255"/>
                  </a:lnTo>
                  <a:lnTo>
                    <a:pt x="327" y="256"/>
                  </a:lnTo>
                  <a:close/>
                  <a:moveTo>
                    <a:pt x="261" y="164"/>
                  </a:moveTo>
                  <a:lnTo>
                    <a:pt x="262" y="163"/>
                  </a:lnTo>
                  <a:lnTo>
                    <a:pt x="262" y="164"/>
                  </a:lnTo>
                  <a:lnTo>
                    <a:pt x="261" y="164"/>
                  </a:lnTo>
                  <a:lnTo>
                    <a:pt x="261" y="163"/>
                  </a:lnTo>
                  <a:lnTo>
                    <a:pt x="261" y="164"/>
                  </a:lnTo>
                  <a:close/>
                  <a:moveTo>
                    <a:pt x="2" y="149"/>
                  </a:moveTo>
                  <a:lnTo>
                    <a:pt x="0" y="149"/>
                  </a:lnTo>
                  <a:lnTo>
                    <a:pt x="2" y="149"/>
                  </a:lnTo>
                  <a:close/>
                  <a:moveTo>
                    <a:pt x="2" y="149"/>
                  </a:moveTo>
                  <a:lnTo>
                    <a:pt x="0" y="149"/>
                  </a:lnTo>
                  <a:lnTo>
                    <a:pt x="2" y="149"/>
                  </a:lnTo>
                  <a:close/>
                  <a:moveTo>
                    <a:pt x="33" y="147"/>
                  </a:moveTo>
                  <a:lnTo>
                    <a:pt x="34" y="147"/>
                  </a:lnTo>
                  <a:lnTo>
                    <a:pt x="33" y="147"/>
                  </a:lnTo>
                  <a:lnTo>
                    <a:pt x="33" y="145"/>
                  </a:lnTo>
                  <a:lnTo>
                    <a:pt x="33" y="147"/>
                  </a:lnTo>
                  <a:close/>
                  <a:moveTo>
                    <a:pt x="47" y="145"/>
                  </a:moveTo>
                  <a:lnTo>
                    <a:pt x="46" y="145"/>
                  </a:lnTo>
                  <a:lnTo>
                    <a:pt x="47" y="145"/>
                  </a:lnTo>
                  <a:close/>
                  <a:moveTo>
                    <a:pt x="273" y="140"/>
                  </a:moveTo>
                  <a:lnTo>
                    <a:pt x="273" y="138"/>
                  </a:lnTo>
                  <a:lnTo>
                    <a:pt x="273" y="140"/>
                  </a:lnTo>
                  <a:close/>
                  <a:moveTo>
                    <a:pt x="39" y="119"/>
                  </a:moveTo>
                  <a:lnTo>
                    <a:pt x="40" y="120"/>
                  </a:lnTo>
                  <a:lnTo>
                    <a:pt x="39" y="120"/>
                  </a:lnTo>
                  <a:lnTo>
                    <a:pt x="40" y="120"/>
                  </a:lnTo>
                  <a:lnTo>
                    <a:pt x="39" y="119"/>
                  </a:lnTo>
                  <a:lnTo>
                    <a:pt x="38" y="119"/>
                  </a:lnTo>
                  <a:lnTo>
                    <a:pt x="39" y="119"/>
                  </a:lnTo>
                  <a:close/>
                  <a:moveTo>
                    <a:pt x="4898" y="116"/>
                  </a:moveTo>
                  <a:lnTo>
                    <a:pt x="4897" y="116"/>
                  </a:lnTo>
                  <a:lnTo>
                    <a:pt x="4898" y="116"/>
                  </a:lnTo>
                  <a:close/>
                  <a:moveTo>
                    <a:pt x="4881" y="105"/>
                  </a:moveTo>
                  <a:lnTo>
                    <a:pt x="4880" y="103"/>
                  </a:lnTo>
                  <a:lnTo>
                    <a:pt x="4881" y="103"/>
                  </a:lnTo>
                  <a:lnTo>
                    <a:pt x="4881" y="105"/>
                  </a:lnTo>
                  <a:close/>
                  <a:moveTo>
                    <a:pt x="4874" y="99"/>
                  </a:moveTo>
                  <a:lnTo>
                    <a:pt x="4873" y="99"/>
                  </a:lnTo>
                  <a:lnTo>
                    <a:pt x="4873" y="98"/>
                  </a:lnTo>
                  <a:lnTo>
                    <a:pt x="4873" y="99"/>
                  </a:lnTo>
                  <a:lnTo>
                    <a:pt x="4874" y="99"/>
                  </a:lnTo>
                  <a:lnTo>
                    <a:pt x="4874" y="98"/>
                  </a:lnTo>
                  <a:lnTo>
                    <a:pt x="4873" y="98"/>
                  </a:lnTo>
                  <a:lnTo>
                    <a:pt x="4874" y="98"/>
                  </a:lnTo>
                  <a:lnTo>
                    <a:pt x="4874" y="99"/>
                  </a:lnTo>
                  <a:close/>
                  <a:moveTo>
                    <a:pt x="4892" y="96"/>
                  </a:moveTo>
                  <a:lnTo>
                    <a:pt x="4892" y="98"/>
                  </a:lnTo>
                  <a:lnTo>
                    <a:pt x="4892" y="96"/>
                  </a:lnTo>
                  <a:lnTo>
                    <a:pt x="4892" y="95"/>
                  </a:lnTo>
                  <a:lnTo>
                    <a:pt x="4892" y="96"/>
                  </a:lnTo>
                  <a:close/>
                  <a:moveTo>
                    <a:pt x="4887" y="95"/>
                  </a:moveTo>
                  <a:lnTo>
                    <a:pt x="4887" y="96"/>
                  </a:lnTo>
                  <a:lnTo>
                    <a:pt x="4887" y="95"/>
                  </a:lnTo>
                  <a:lnTo>
                    <a:pt x="4885" y="95"/>
                  </a:lnTo>
                  <a:lnTo>
                    <a:pt x="4887" y="95"/>
                  </a:lnTo>
                  <a:close/>
                  <a:moveTo>
                    <a:pt x="4869" y="94"/>
                  </a:moveTo>
                  <a:lnTo>
                    <a:pt x="4869" y="95"/>
                  </a:lnTo>
                  <a:lnTo>
                    <a:pt x="4869" y="94"/>
                  </a:lnTo>
                  <a:lnTo>
                    <a:pt x="4869" y="93"/>
                  </a:lnTo>
                  <a:lnTo>
                    <a:pt x="4869" y="94"/>
                  </a:lnTo>
                  <a:close/>
                  <a:moveTo>
                    <a:pt x="4797" y="88"/>
                  </a:moveTo>
                  <a:lnTo>
                    <a:pt x="4796" y="88"/>
                  </a:lnTo>
                  <a:lnTo>
                    <a:pt x="4797" y="88"/>
                  </a:lnTo>
                  <a:close/>
                  <a:moveTo>
                    <a:pt x="4866" y="87"/>
                  </a:moveTo>
                  <a:lnTo>
                    <a:pt x="4866" y="86"/>
                  </a:lnTo>
                  <a:lnTo>
                    <a:pt x="4866" y="85"/>
                  </a:lnTo>
                  <a:lnTo>
                    <a:pt x="4866" y="86"/>
                  </a:lnTo>
                  <a:lnTo>
                    <a:pt x="4866" y="87"/>
                  </a:lnTo>
                  <a:close/>
                  <a:moveTo>
                    <a:pt x="4866" y="85"/>
                  </a:moveTo>
                  <a:lnTo>
                    <a:pt x="4864" y="85"/>
                  </a:lnTo>
                  <a:lnTo>
                    <a:pt x="4864" y="84"/>
                  </a:lnTo>
                  <a:lnTo>
                    <a:pt x="4864" y="85"/>
                  </a:lnTo>
                  <a:lnTo>
                    <a:pt x="4866" y="85"/>
                  </a:lnTo>
                  <a:close/>
                  <a:moveTo>
                    <a:pt x="4854" y="72"/>
                  </a:moveTo>
                  <a:lnTo>
                    <a:pt x="4854" y="73"/>
                  </a:lnTo>
                  <a:lnTo>
                    <a:pt x="4854" y="72"/>
                  </a:lnTo>
                  <a:lnTo>
                    <a:pt x="4853" y="71"/>
                  </a:lnTo>
                  <a:lnTo>
                    <a:pt x="4854" y="71"/>
                  </a:lnTo>
                  <a:lnTo>
                    <a:pt x="4854" y="72"/>
                  </a:lnTo>
                  <a:close/>
                  <a:moveTo>
                    <a:pt x="4856" y="67"/>
                  </a:moveTo>
                  <a:lnTo>
                    <a:pt x="4857" y="68"/>
                  </a:lnTo>
                  <a:lnTo>
                    <a:pt x="4856" y="67"/>
                  </a:lnTo>
                  <a:close/>
                  <a:moveTo>
                    <a:pt x="4845" y="59"/>
                  </a:moveTo>
                  <a:lnTo>
                    <a:pt x="4846" y="59"/>
                  </a:lnTo>
                  <a:lnTo>
                    <a:pt x="4846" y="60"/>
                  </a:lnTo>
                  <a:lnTo>
                    <a:pt x="4845" y="61"/>
                  </a:lnTo>
                  <a:lnTo>
                    <a:pt x="4845" y="60"/>
                  </a:lnTo>
                  <a:lnTo>
                    <a:pt x="4846" y="60"/>
                  </a:lnTo>
                  <a:lnTo>
                    <a:pt x="4846" y="59"/>
                  </a:lnTo>
                  <a:lnTo>
                    <a:pt x="4845" y="59"/>
                  </a:lnTo>
                  <a:lnTo>
                    <a:pt x="4845" y="58"/>
                  </a:lnTo>
                  <a:lnTo>
                    <a:pt x="4845" y="59"/>
                  </a:lnTo>
                  <a:close/>
                  <a:moveTo>
                    <a:pt x="4847" y="53"/>
                  </a:moveTo>
                  <a:lnTo>
                    <a:pt x="4846" y="53"/>
                  </a:lnTo>
                  <a:lnTo>
                    <a:pt x="4845" y="53"/>
                  </a:lnTo>
                  <a:lnTo>
                    <a:pt x="4846" y="53"/>
                  </a:lnTo>
                  <a:lnTo>
                    <a:pt x="4847" y="53"/>
                  </a:lnTo>
                  <a:close/>
                  <a:moveTo>
                    <a:pt x="4845" y="51"/>
                  </a:moveTo>
                  <a:lnTo>
                    <a:pt x="4845" y="50"/>
                  </a:lnTo>
                  <a:lnTo>
                    <a:pt x="4843" y="50"/>
                  </a:lnTo>
                  <a:lnTo>
                    <a:pt x="4843" y="49"/>
                  </a:lnTo>
                  <a:lnTo>
                    <a:pt x="4845" y="50"/>
                  </a:lnTo>
                  <a:lnTo>
                    <a:pt x="4845" y="51"/>
                  </a:lnTo>
                  <a:close/>
                  <a:moveTo>
                    <a:pt x="4845" y="47"/>
                  </a:moveTo>
                  <a:lnTo>
                    <a:pt x="4845" y="46"/>
                  </a:lnTo>
                  <a:lnTo>
                    <a:pt x="4845" y="47"/>
                  </a:lnTo>
                  <a:close/>
                  <a:moveTo>
                    <a:pt x="4845" y="46"/>
                  </a:moveTo>
                  <a:lnTo>
                    <a:pt x="4845" y="45"/>
                  </a:lnTo>
                  <a:lnTo>
                    <a:pt x="4843" y="45"/>
                  </a:lnTo>
                  <a:lnTo>
                    <a:pt x="4843" y="44"/>
                  </a:lnTo>
                  <a:lnTo>
                    <a:pt x="4845" y="45"/>
                  </a:lnTo>
                  <a:lnTo>
                    <a:pt x="4845" y="46"/>
                  </a:lnTo>
                  <a:close/>
                  <a:moveTo>
                    <a:pt x="237" y="43"/>
                  </a:moveTo>
                  <a:lnTo>
                    <a:pt x="238" y="43"/>
                  </a:lnTo>
                  <a:lnTo>
                    <a:pt x="239" y="44"/>
                  </a:lnTo>
                  <a:lnTo>
                    <a:pt x="238" y="44"/>
                  </a:lnTo>
                  <a:lnTo>
                    <a:pt x="238" y="45"/>
                  </a:lnTo>
                  <a:lnTo>
                    <a:pt x="239" y="45"/>
                  </a:lnTo>
                  <a:lnTo>
                    <a:pt x="239" y="46"/>
                  </a:lnTo>
                  <a:lnTo>
                    <a:pt x="240" y="46"/>
                  </a:lnTo>
                  <a:lnTo>
                    <a:pt x="240" y="47"/>
                  </a:lnTo>
                  <a:lnTo>
                    <a:pt x="239" y="47"/>
                  </a:lnTo>
                  <a:lnTo>
                    <a:pt x="238" y="46"/>
                  </a:lnTo>
                  <a:lnTo>
                    <a:pt x="237" y="46"/>
                  </a:lnTo>
                  <a:lnTo>
                    <a:pt x="235" y="45"/>
                  </a:lnTo>
                  <a:lnTo>
                    <a:pt x="235" y="44"/>
                  </a:lnTo>
                  <a:lnTo>
                    <a:pt x="235" y="45"/>
                  </a:lnTo>
                  <a:lnTo>
                    <a:pt x="237" y="45"/>
                  </a:lnTo>
                  <a:lnTo>
                    <a:pt x="238" y="45"/>
                  </a:lnTo>
                  <a:lnTo>
                    <a:pt x="237" y="45"/>
                  </a:lnTo>
                  <a:lnTo>
                    <a:pt x="237" y="44"/>
                  </a:lnTo>
                  <a:lnTo>
                    <a:pt x="238" y="44"/>
                  </a:lnTo>
                  <a:lnTo>
                    <a:pt x="238" y="45"/>
                  </a:lnTo>
                  <a:lnTo>
                    <a:pt x="238" y="44"/>
                  </a:lnTo>
                  <a:lnTo>
                    <a:pt x="237" y="43"/>
                  </a:lnTo>
                  <a:lnTo>
                    <a:pt x="235" y="43"/>
                  </a:lnTo>
                  <a:lnTo>
                    <a:pt x="237" y="43"/>
                  </a:lnTo>
                  <a:close/>
                  <a:moveTo>
                    <a:pt x="4848" y="43"/>
                  </a:moveTo>
                  <a:lnTo>
                    <a:pt x="4849" y="43"/>
                  </a:lnTo>
                  <a:lnTo>
                    <a:pt x="4849" y="44"/>
                  </a:lnTo>
                  <a:lnTo>
                    <a:pt x="4848" y="44"/>
                  </a:lnTo>
                  <a:lnTo>
                    <a:pt x="4848" y="43"/>
                  </a:lnTo>
                  <a:lnTo>
                    <a:pt x="4848" y="44"/>
                  </a:lnTo>
                  <a:lnTo>
                    <a:pt x="4848" y="43"/>
                  </a:lnTo>
                  <a:lnTo>
                    <a:pt x="4848" y="42"/>
                  </a:lnTo>
                  <a:lnTo>
                    <a:pt x="4848" y="43"/>
                  </a:lnTo>
                  <a:close/>
                  <a:moveTo>
                    <a:pt x="4842" y="26"/>
                  </a:moveTo>
                  <a:lnTo>
                    <a:pt x="4841" y="26"/>
                  </a:lnTo>
                  <a:lnTo>
                    <a:pt x="4840" y="26"/>
                  </a:lnTo>
                  <a:lnTo>
                    <a:pt x="4841" y="26"/>
                  </a:lnTo>
                  <a:lnTo>
                    <a:pt x="4842" y="26"/>
                  </a:lnTo>
                  <a:close/>
                  <a:moveTo>
                    <a:pt x="4842" y="25"/>
                  </a:moveTo>
                  <a:lnTo>
                    <a:pt x="4843" y="25"/>
                  </a:lnTo>
                  <a:lnTo>
                    <a:pt x="4842" y="25"/>
                  </a:lnTo>
                  <a:close/>
                  <a:moveTo>
                    <a:pt x="212" y="12"/>
                  </a:moveTo>
                  <a:lnTo>
                    <a:pt x="212" y="14"/>
                  </a:lnTo>
                  <a:lnTo>
                    <a:pt x="213" y="14"/>
                  </a:lnTo>
                  <a:lnTo>
                    <a:pt x="213" y="15"/>
                  </a:lnTo>
                  <a:lnTo>
                    <a:pt x="212" y="15"/>
                  </a:lnTo>
                  <a:lnTo>
                    <a:pt x="211" y="15"/>
                  </a:lnTo>
                  <a:lnTo>
                    <a:pt x="212" y="15"/>
                  </a:lnTo>
                  <a:lnTo>
                    <a:pt x="212" y="14"/>
                  </a:lnTo>
                  <a:lnTo>
                    <a:pt x="212" y="12"/>
                  </a:lnTo>
                  <a:lnTo>
                    <a:pt x="211" y="12"/>
                  </a:lnTo>
                  <a:lnTo>
                    <a:pt x="211" y="14"/>
                  </a:lnTo>
                  <a:lnTo>
                    <a:pt x="211" y="12"/>
                  </a:lnTo>
                  <a:lnTo>
                    <a:pt x="212" y="12"/>
                  </a:lnTo>
                  <a:close/>
                  <a:moveTo>
                    <a:pt x="198" y="0"/>
                  </a:moveTo>
                  <a:lnTo>
                    <a:pt x="198" y="1"/>
                  </a:lnTo>
                  <a:lnTo>
                    <a:pt x="19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10" name="Freeform 924">
              <a:extLst>
                <a:ext uri="{FF2B5EF4-FFF2-40B4-BE49-F238E27FC236}">
                  <a16:creationId xmlns="" xmlns:a16="http://schemas.microsoft.com/office/drawing/2014/main" id="{590B8778-92E9-4ECD-B635-E432523FCEFB}"/>
                </a:ext>
              </a:extLst>
            </p:cNvPr>
            <p:cNvSpPr>
              <a:spLocks noEditPoints="1"/>
            </p:cNvSpPr>
            <p:nvPr/>
          </p:nvSpPr>
          <p:spPr bwMode="auto">
            <a:xfrm>
              <a:off x="4964364" y="2718785"/>
              <a:ext cx="5106" cy="6383"/>
            </a:xfrm>
            <a:custGeom>
              <a:avLst/>
              <a:gdLst>
                <a:gd name="T0" fmla="*/ 4 w 4"/>
                <a:gd name="T1" fmla="*/ 5 h 5"/>
                <a:gd name="T2" fmla="*/ 4 w 4"/>
                <a:gd name="T3" fmla="*/ 5 h 5"/>
                <a:gd name="T4" fmla="*/ 3 w 4"/>
                <a:gd name="T5" fmla="*/ 5 h 5"/>
                <a:gd name="T6" fmla="*/ 3 w 4"/>
                <a:gd name="T7" fmla="*/ 5 h 5"/>
                <a:gd name="T8" fmla="*/ 3 w 4"/>
                <a:gd name="T9" fmla="*/ 3 h 5"/>
                <a:gd name="T10" fmla="*/ 3 w 4"/>
                <a:gd name="T11" fmla="*/ 3 h 5"/>
                <a:gd name="T12" fmla="*/ 4 w 4"/>
                <a:gd name="T13" fmla="*/ 3 h 5"/>
                <a:gd name="T14" fmla="*/ 4 w 4"/>
                <a:gd name="T15" fmla="*/ 3 h 5"/>
                <a:gd name="T16" fmla="*/ 4 w 4"/>
                <a:gd name="T17" fmla="*/ 3 h 5"/>
                <a:gd name="T18" fmla="*/ 4 w 4"/>
                <a:gd name="T19" fmla="*/ 5 h 5"/>
                <a:gd name="T20" fmla="*/ 4 w 4"/>
                <a:gd name="T21" fmla="*/ 5 h 5"/>
                <a:gd name="T22" fmla="*/ 4 w 4"/>
                <a:gd name="T23" fmla="*/ 5 h 5"/>
                <a:gd name="T24" fmla="*/ 4 w 4"/>
                <a:gd name="T25" fmla="*/ 5 h 5"/>
                <a:gd name="T26" fmla="*/ 4 w 4"/>
                <a:gd name="T27" fmla="*/ 5 h 5"/>
                <a:gd name="T28" fmla="*/ 4 w 4"/>
                <a:gd name="T29" fmla="*/ 5 h 5"/>
                <a:gd name="T30" fmla="*/ 2 w 4"/>
                <a:gd name="T31" fmla="*/ 1 h 5"/>
                <a:gd name="T32" fmla="*/ 3 w 4"/>
                <a:gd name="T33" fmla="*/ 2 h 5"/>
                <a:gd name="T34" fmla="*/ 3 w 4"/>
                <a:gd name="T35" fmla="*/ 2 h 5"/>
                <a:gd name="T36" fmla="*/ 3 w 4"/>
                <a:gd name="T37" fmla="*/ 2 h 5"/>
                <a:gd name="T38" fmla="*/ 3 w 4"/>
                <a:gd name="T39" fmla="*/ 2 h 5"/>
                <a:gd name="T40" fmla="*/ 3 w 4"/>
                <a:gd name="T41" fmla="*/ 2 h 5"/>
                <a:gd name="T42" fmla="*/ 3 w 4"/>
                <a:gd name="T43" fmla="*/ 3 h 5"/>
                <a:gd name="T44" fmla="*/ 3 w 4"/>
                <a:gd name="T45" fmla="*/ 3 h 5"/>
                <a:gd name="T46" fmla="*/ 3 w 4"/>
                <a:gd name="T47" fmla="*/ 3 h 5"/>
                <a:gd name="T48" fmla="*/ 3 w 4"/>
                <a:gd name="T49" fmla="*/ 2 h 5"/>
                <a:gd name="T50" fmla="*/ 2 w 4"/>
                <a:gd name="T51" fmla="*/ 2 h 5"/>
                <a:gd name="T52" fmla="*/ 2 w 4"/>
                <a:gd name="T53" fmla="*/ 2 h 5"/>
                <a:gd name="T54" fmla="*/ 2 w 4"/>
                <a:gd name="T55" fmla="*/ 2 h 5"/>
                <a:gd name="T56" fmla="*/ 2 w 4"/>
                <a:gd name="T57" fmla="*/ 2 h 5"/>
                <a:gd name="T58" fmla="*/ 2 w 4"/>
                <a:gd name="T59" fmla="*/ 2 h 5"/>
                <a:gd name="T60" fmla="*/ 1 w 4"/>
                <a:gd name="T61" fmla="*/ 2 h 5"/>
                <a:gd name="T62" fmla="*/ 1 w 4"/>
                <a:gd name="T63" fmla="*/ 1 h 5"/>
                <a:gd name="T64" fmla="*/ 0 w 4"/>
                <a:gd name="T65" fmla="*/ 1 h 5"/>
                <a:gd name="T66" fmla="*/ 1 w 4"/>
                <a:gd name="T67" fmla="*/ 0 h 5"/>
                <a:gd name="T68" fmla="*/ 1 w 4"/>
                <a:gd name="T69" fmla="*/ 0 h 5"/>
                <a:gd name="T70" fmla="*/ 1 w 4"/>
                <a:gd name="T71" fmla="*/ 0 h 5"/>
                <a:gd name="T72" fmla="*/ 1 w 4"/>
                <a:gd name="T73" fmla="*/ 0 h 5"/>
                <a:gd name="T74" fmla="*/ 1 w 4"/>
                <a:gd name="T75" fmla="*/ 0 h 5"/>
                <a:gd name="T76" fmla="*/ 1 w 4"/>
                <a:gd name="T77" fmla="*/ 0 h 5"/>
                <a:gd name="T78" fmla="*/ 1 w 4"/>
                <a:gd name="T79" fmla="*/ 0 h 5"/>
                <a:gd name="T80" fmla="*/ 1 w 4"/>
                <a:gd name="T81" fmla="*/ 0 h 5"/>
                <a:gd name="T82" fmla="*/ 2 w 4"/>
                <a:gd name="T83" fmla="*/ 1 h 5"/>
                <a:gd name="T84" fmla="*/ 2 w 4"/>
                <a:gd name="T8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5">
                  <a:moveTo>
                    <a:pt x="4" y="5"/>
                  </a:moveTo>
                  <a:lnTo>
                    <a:pt x="4" y="5"/>
                  </a:lnTo>
                  <a:lnTo>
                    <a:pt x="3" y="5"/>
                  </a:lnTo>
                  <a:lnTo>
                    <a:pt x="3" y="5"/>
                  </a:lnTo>
                  <a:lnTo>
                    <a:pt x="3" y="3"/>
                  </a:lnTo>
                  <a:lnTo>
                    <a:pt x="3" y="3"/>
                  </a:lnTo>
                  <a:lnTo>
                    <a:pt x="4" y="3"/>
                  </a:lnTo>
                  <a:lnTo>
                    <a:pt x="4" y="3"/>
                  </a:lnTo>
                  <a:lnTo>
                    <a:pt x="4" y="3"/>
                  </a:lnTo>
                  <a:lnTo>
                    <a:pt x="4" y="5"/>
                  </a:lnTo>
                  <a:lnTo>
                    <a:pt x="4" y="5"/>
                  </a:lnTo>
                  <a:lnTo>
                    <a:pt x="4" y="5"/>
                  </a:lnTo>
                  <a:lnTo>
                    <a:pt x="4" y="5"/>
                  </a:lnTo>
                  <a:lnTo>
                    <a:pt x="4" y="5"/>
                  </a:lnTo>
                  <a:lnTo>
                    <a:pt x="4" y="5"/>
                  </a:lnTo>
                  <a:close/>
                  <a:moveTo>
                    <a:pt x="2" y="1"/>
                  </a:moveTo>
                  <a:lnTo>
                    <a:pt x="3" y="2"/>
                  </a:lnTo>
                  <a:lnTo>
                    <a:pt x="3" y="2"/>
                  </a:lnTo>
                  <a:lnTo>
                    <a:pt x="3" y="2"/>
                  </a:lnTo>
                  <a:lnTo>
                    <a:pt x="3" y="2"/>
                  </a:lnTo>
                  <a:lnTo>
                    <a:pt x="3" y="2"/>
                  </a:lnTo>
                  <a:lnTo>
                    <a:pt x="3" y="3"/>
                  </a:lnTo>
                  <a:lnTo>
                    <a:pt x="3" y="3"/>
                  </a:lnTo>
                  <a:lnTo>
                    <a:pt x="3" y="3"/>
                  </a:lnTo>
                  <a:lnTo>
                    <a:pt x="3" y="2"/>
                  </a:lnTo>
                  <a:lnTo>
                    <a:pt x="2" y="2"/>
                  </a:lnTo>
                  <a:lnTo>
                    <a:pt x="2" y="2"/>
                  </a:lnTo>
                  <a:lnTo>
                    <a:pt x="2" y="2"/>
                  </a:lnTo>
                  <a:lnTo>
                    <a:pt x="2" y="2"/>
                  </a:lnTo>
                  <a:lnTo>
                    <a:pt x="2" y="2"/>
                  </a:lnTo>
                  <a:lnTo>
                    <a:pt x="1" y="2"/>
                  </a:lnTo>
                  <a:lnTo>
                    <a:pt x="1" y="1"/>
                  </a:lnTo>
                  <a:lnTo>
                    <a:pt x="0" y="1"/>
                  </a:lnTo>
                  <a:lnTo>
                    <a:pt x="1" y="0"/>
                  </a:lnTo>
                  <a:lnTo>
                    <a:pt x="1" y="0"/>
                  </a:lnTo>
                  <a:lnTo>
                    <a:pt x="1" y="0"/>
                  </a:lnTo>
                  <a:lnTo>
                    <a:pt x="1" y="0"/>
                  </a:lnTo>
                  <a:lnTo>
                    <a:pt x="1" y="0"/>
                  </a:lnTo>
                  <a:lnTo>
                    <a:pt x="1" y="0"/>
                  </a:lnTo>
                  <a:lnTo>
                    <a:pt x="1" y="0"/>
                  </a:lnTo>
                  <a:lnTo>
                    <a:pt x="1" y="0"/>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11" name="Freeform 925">
              <a:extLst>
                <a:ext uri="{FF2B5EF4-FFF2-40B4-BE49-F238E27FC236}">
                  <a16:creationId xmlns="" xmlns:a16="http://schemas.microsoft.com/office/drawing/2014/main" id="{BF11CEF8-CB4F-451B-AA31-84D4F6C6818F}"/>
                </a:ext>
              </a:extLst>
            </p:cNvPr>
            <p:cNvSpPr>
              <a:spLocks noEditPoints="1"/>
            </p:cNvSpPr>
            <p:nvPr/>
          </p:nvSpPr>
          <p:spPr bwMode="auto">
            <a:xfrm>
              <a:off x="8133758" y="2289902"/>
              <a:ext cx="108498" cy="109774"/>
            </a:xfrm>
            <a:custGeom>
              <a:avLst/>
              <a:gdLst>
                <a:gd name="T0" fmla="*/ 56 w 85"/>
                <a:gd name="T1" fmla="*/ 85 h 86"/>
                <a:gd name="T2" fmla="*/ 58 w 85"/>
                <a:gd name="T3" fmla="*/ 81 h 86"/>
                <a:gd name="T4" fmla="*/ 53 w 85"/>
                <a:gd name="T5" fmla="*/ 71 h 86"/>
                <a:gd name="T6" fmla="*/ 52 w 85"/>
                <a:gd name="T7" fmla="*/ 71 h 86"/>
                <a:gd name="T8" fmla="*/ 57 w 85"/>
                <a:gd name="T9" fmla="*/ 68 h 86"/>
                <a:gd name="T10" fmla="*/ 53 w 85"/>
                <a:gd name="T11" fmla="*/ 67 h 86"/>
                <a:gd name="T12" fmla="*/ 65 w 85"/>
                <a:gd name="T13" fmla="*/ 65 h 86"/>
                <a:gd name="T14" fmla="*/ 44 w 85"/>
                <a:gd name="T15" fmla="*/ 65 h 86"/>
                <a:gd name="T16" fmla="*/ 42 w 85"/>
                <a:gd name="T17" fmla="*/ 64 h 86"/>
                <a:gd name="T18" fmla="*/ 64 w 85"/>
                <a:gd name="T19" fmla="*/ 64 h 86"/>
                <a:gd name="T20" fmla="*/ 43 w 85"/>
                <a:gd name="T21" fmla="*/ 62 h 86"/>
                <a:gd name="T22" fmla="*/ 42 w 85"/>
                <a:gd name="T23" fmla="*/ 61 h 86"/>
                <a:gd name="T24" fmla="*/ 41 w 85"/>
                <a:gd name="T25" fmla="*/ 60 h 86"/>
                <a:gd name="T26" fmla="*/ 43 w 85"/>
                <a:gd name="T27" fmla="*/ 60 h 86"/>
                <a:gd name="T28" fmla="*/ 43 w 85"/>
                <a:gd name="T29" fmla="*/ 58 h 86"/>
                <a:gd name="T30" fmla="*/ 64 w 85"/>
                <a:gd name="T31" fmla="*/ 60 h 86"/>
                <a:gd name="T32" fmla="*/ 76 w 85"/>
                <a:gd name="T33" fmla="*/ 62 h 86"/>
                <a:gd name="T34" fmla="*/ 76 w 85"/>
                <a:gd name="T35" fmla="*/ 58 h 86"/>
                <a:gd name="T36" fmla="*/ 41 w 85"/>
                <a:gd name="T37" fmla="*/ 56 h 86"/>
                <a:gd name="T38" fmla="*/ 32 w 85"/>
                <a:gd name="T39" fmla="*/ 35 h 86"/>
                <a:gd name="T40" fmla="*/ 30 w 85"/>
                <a:gd name="T41" fmla="*/ 23 h 86"/>
                <a:gd name="T42" fmla="*/ 28 w 85"/>
                <a:gd name="T43" fmla="*/ 19 h 86"/>
                <a:gd name="T44" fmla="*/ 24 w 85"/>
                <a:gd name="T45" fmla="*/ 15 h 86"/>
                <a:gd name="T46" fmla="*/ 25 w 85"/>
                <a:gd name="T47" fmla="*/ 16 h 86"/>
                <a:gd name="T48" fmla="*/ 2 w 85"/>
                <a:gd name="T49" fmla="*/ 14 h 86"/>
                <a:gd name="T50" fmla="*/ 51 w 85"/>
                <a:gd name="T51" fmla="*/ 8 h 86"/>
                <a:gd name="T52" fmla="*/ 65 w 85"/>
                <a:gd name="T53" fmla="*/ 21 h 86"/>
                <a:gd name="T54" fmla="*/ 73 w 85"/>
                <a:gd name="T55" fmla="*/ 34 h 86"/>
                <a:gd name="T56" fmla="*/ 79 w 85"/>
                <a:gd name="T57" fmla="*/ 42 h 86"/>
                <a:gd name="T58" fmla="*/ 80 w 85"/>
                <a:gd name="T59" fmla="*/ 53 h 86"/>
                <a:gd name="T60" fmla="*/ 73 w 85"/>
                <a:gd name="T61" fmla="*/ 56 h 86"/>
                <a:gd name="T62" fmla="*/ 70 w 85"/>
                <a:gd name="T63" fmla="*/ 57 h 86"/>
                <a:gd name="T64" fmla="*/ 70 w 85"/>
                <a:gd name="T65" fmla="*/ 58 h 86"/>
                <a:gd name="T66" fmla="*/ 64 w 85"/>
                <a:gd name="T67" fmla="*/ 58 h 86"/>
                <a:gd name="T68" fmla="*/ 63 w 85"/>
                <a:gd name="T69" fmla="*/ 64 h 86"/>
                <a:gd name="T70" fmla="*/ 59 w 85"/>
                <a:gd name="T71" fmla="*/ 63 h 86"/>
                <a:gd name="T72" fmla="*/ 57 w 85"/>
                <a:gd name="T73" fmla="*/ 65 h 86"/>
                <a:gd name="T74" fmla="*/ 56 w 85"/>
                <a:gd name="T75" fmla="*/ 63 h 86"/>
                <a:gd name="T76" fmla="*/ 51 w 85"/>
                <a:gd name="T77" fmla="*/ 67 h 86"/>
                <a:gd name="T78" fmla="*/ 46 w 85"/>
                <a:gd name="T79" fmla="*/ 64 h 86"/>
                <a:gd name="T80" fmla="*/ 46 w 85"/>
                <a:gd name="T81" fmla="*/ 63 h 86"/>
                <a:gd name="T82" fmla="*/ 46 w 85"/>
                <a:gd name="T83" fmla="*/ 62 h 86"/>
                <a:gd name="T84" fmla="*/ 44 w 85"/>
                <a:gd name="T85" fmla="*/ 60 h 86"/>
                <a:gd name="T86" fmla="*/ 44 w 85"/>
                <a:gd name="T87" fmla="*/ 57 h 86"/>
                <a:gd name="T88" fmla="*/ 42 w 85"/>
                <a:gd name="T89" fmla="*/ 49 h 86"/>
                <a:gd name="T90" fmla="*/ 43 w 85"/>
                <a:gd name="T91" fmla="*/ 44 h 86"/>
                <a:gd name="T92" fmla="*/ 42 w 85"/>
                <a:gd name="T93" fmla="*/ 41 h 86"/>
                <a:gd name="T94" fmla="*/ 36 w 85"/>
                <a:gd name="T95" fmla="*/ 36 h 86"/>
                <a:gd name="T96" fmla="*/ 32 w 85"/>
                <a:gd name="T97" fmla="*/ 30 h 86"/>
                <a:gd name="T98" fmla="*/ 31 w 85"/>
                <a:gd name="T99" fmla="*/ 32 h 86"/>
                <a:gd name="T100" fmla="*/ 29 w 85"/>
                <a:gd name="T101" fmla="*/ 28 h 86"/>
                <a:gd name="T102" fmla="*/ 31 w 85"/>
                <a:gd name="T103" fmla="*/ 27 h 86"/>
                <a:gd name="T104" fmla="*/ 32 w 85"/>
                <a:gd name="T105" fmla="*/ 29 h 86"/>
                <a:gd name="T106" fmla="*/ 34 w 85"/>
                <a:gd name="T107" fmla="*/ 27 h 86"/>
                <a:gd name="T108" fmla="*/ 38 w 85"/>
                <a:gd name="T109" fmla="*/ 28 h 86"/>
                <a:gd name="T110" fmla="*/ 35 w 85"/>
                <a:gd name="T111" fmla="*/ 23 h 86"/>
                <a:gd name="T112" fmla="*/ 34 w 85"/>
                <a:gd name="T113" fmla="*/ 21 h 86"/>
                <a:gd name="T114" fmla="*/ 27 w 85"/>
                <a:gd name="T115" fmla="*/ 14 h 86"/>
                <a:gd name="T116" fmla="*/ 28 w 85"/>
                <a:gd name="T117" fmla="*/ 8 h 86"/>
                <a:gd name="T118" fmla="*/ 42 w 85"/>
                <a:gd name="T119"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 h="86">
                  <a:moveTo>
                    <a:pt x="59" y="81"/>
                  </a:moveTo>
                  <a:lnTo>
                    <a:pt x="60" y="82"/>
                  </a:lnTo>
                  <a:lnTo>
                    <a:pt x="62" y="82"/>
                  </a:lnTo>
                  <a:lnTo>
                    <a:pt x="62" y="83"/>
                  </a:lnTo>
                  <a:lnTo>
                    <a:pt x="62" y="84"/>
                  </a:lnTo>
                  <a:lnTo>
                    <a:pt x="60" y="84"/>
                  </a:lnTo>
                  <a:lnTo>
                    <a:pt x="62" y="84"/>
                  </a:lnTo>
                  <a:lnTo>
                    <a:pt x="60" y="84"/>
                  </a:lnTo>
                  <a:lnTo>
                    <a:pt x="60" y="85"/>
                  </a:lnTo>
                  <a:lnTo>
                    <a:pt x="58" y="85"/>
                  </a:lnTo>
                  <a:lnTo>
                    <a:pt x="57" y="85"/>
                  </a:lnTo>
                  <a:lnTo>
                    <a:pt x="57" y="86"/>
                  </a:lnTo>
                  <a:lnTo>
                    <a:pt x="56" y="85"/>
                  </a:lnTo>
                  <a:lnTo>
                    <a:pt x="55" y="85"/>
                  </a:lnTo>
                  <a:lnTo>
                    <a:pt x="55" y="86"/>
                  </a:lnTo>
                  <a:lnTo>
                    <a:pt x="53" y="86"/>
                  </a:lnTo>
                  <a:lnTo>
                    <a:pt x="53" y="85"/>
                  </a:lnTo>
                  <a:lnTo>
                    <a:pt x="52" y="85"/>
                  </a:lnTo>
                  <a:lnTo>
                    <a:pt x="52" y="84"/>
                  </a:lnTo>
                  <a:lnTo>
                    <a:pt x="52" y="83"/>
                  </a:lnTo>
                  <a:lnTo>
                    <a:pt x="53" y="83"/>
                  </a:lnTo>
                  <a:lnTo>
                    <a:pt x="53" y="82"/>
                  </a:lnTo>
                  <a:lnTo>
                    <a:pt x="55" y="82"/>
                  </a:lnTo>
                  <a:lnTo>
                    <a:pt x="56" y="81"/>
                  </a:lnTo>
                  <a:lnTo>
                    <a:pt x="57" y="81"/>
                  </a:lnTo>
                  <a:lnTo>
                    <a:pt x="58" y="81"/>
                  </a:lnTo>
                  <a:lnTo>
                    <a:pt x="59" y="81"/>
                  </a:lnTo>
                  <a:close/>
                  <a:moveTo>
                    <a:pt x="62" y="72"/>
                  </a:moveTo>
                  <a:lnTo>
                    <a:pt x="63" y="72"/>
                  </a:lnTo>
                  <a:lnTo>
                    <a:pt x="63" y="74"/>
                  </a:lnTo>
                  <a:lnTo>
                    <a:pt x="62" y="74"/>
                  </a:lnTo>
                  <a:lnTo>
                    <a:pt x="62" y="72"/>
                  </a:lnTo>
                  <a:close/>
                  <a:moveTo>
                    <a:pt x="34" y="72"/>
                  </a:moveTo>
                  <a:lnTo>
                    <a:pt x="32" y="72"/>
                  </a:lnTo>
                  <a:lnTo>
                    <a:pt x="34" y="72"/>
                  </a:lnTo>
                  <a:close/>
                  <a:moveTo>
                    <a:pt x="52" y="71"/>
                  </a:moveTo>
                  <a:lnTo>
                    <a:pt x="51" y="71"/>
                  </a:lnTo>
                  <a:lnTo>
                    <a:pt x="52" y="71"/>
                  </a:lnTo>
                  <a:close/>
                  <a:moveTo>
                    <a:pt x="53" y="71"/>
                  </a:moveTo>
                  <a:lnTo>
                    <a:pt x="52" y="71"/>
                  </a:lnTo>
                  <a:lnTo>
                    <a:pt x="52" y="70"/>
                  </a:lnTo>
                  <a:lnTo>
                    <a:pt x="53" y="70"/>
                  </a:lnTo>
                  <a:lnTo>
                    <a:pt x="53" y="71"/>
                  </a:lnTo>
                  <a:close/>
                  <a:moveTo>
                    <a:pt x="57" y="71"/>
                  </a:moveTo>
                  <a:lnTo>
                    <a:pt x="56" y="71"/>
                  </a:lnTo>
                  <a:lnTo>
                    <a:pt x="56" y="70"/>
                  </a:lnTo>
                  <a:lnTo>
                    <a:pt x="57" y="71"/>
                  </a:lnTo>
                  <a:close/>
                  <a:moveTo>
                    <a:pt x="52" y="71"/>
                  </a:moveTo>
                  <a:lnTo>
                    <a:pt x="51" y="71"/>
                  </a:lnTo>
                  <a:lnTo>
                    <a:pt x="51" y="70"/>
                  </a:lnTo>
                  <a:lnTo>
                    <a:pt x="52" y="70"/>
                  </a:lnTo>
                  <a:lnTo>
                    <a:pt x="52" y="71"/>
                  </a:lnTo>
                  <a:close/>
                  <a:moveTo>
                    <a:pt x="44" y="69"/>
                  </a:moveTo>
                  <a:lnTo>
                    <a:pt x="45" y="69"/>
                  </a:lnTo>
                  <a:lnTo>
                    <a:pt x="44" y="69"/>
                  </a:lnTo>
                  <a:close/>
                  <a:moveTo>
                    <a:pt x="55" y="68"/>
                  </a:moveTo>
                  <a:lnTo>
                    <a:pt x="55" y="69"/>
                  </a:lnTo>
                  <a:lnTo>
                    <a:pt x="53" y="69"/>
                  </a:lnTo>
                  <a:lnTo>
                    <a:pt x="53" y="68"/>
                  </a:lnTo>
                  <a:lnTo>
                    <a:pt x="55" y="68"/>
                  </a:lnTo>
                  <a:close/>
                  <a:moveTo>
                    <a:pt x="57" y="68"/>
                  </a:moveTo>
                  <a:lnTo>
                    <a:pt x="58" y="68"/>
                  </a:lnTo>
                  <a:lnTo>
                    <a:pt x="57" y="68"/>
                  </a:lnTo>
                  <a:lnTo>
                    <a:pt x="57" y="69"/>
                  </a:lnTo>
                  <a:lnTo>
                    <a:pt x="57" y="68"/>
                  </a:lnTo>
                  <a:lnTo>
                    <a:pt x="56" y="68"/>
                  </a:lnTo>
                  <a:lnTo>
                    <a:pt x="57" y="68"/>
                  </a:lnTo>
                  <a:close/>
                  <a:moveTo>
                    <a:pt x="53" y="69"/>
                  </a:moveTo>
                  <a:lnTo>
                    <a:pt x="52" y="69"/>
                  </a:lnTo>
                  <a:lnTo>
                    <a:pt x="52" y="68"/>
                  </a:lnTo>
                  <a:lnTo>
                    <a:pt x="51" y="68"/>
                  </a:lnTo>
                  <a:lnTo>
                    <a:pt x="52" y="68"/>
                  </a:lnTo>
                  <a:lnTo>
                    <a:pt x="53" y="68"/>
                  </a:lnTo>
                  <a:lnTo>
                    <a:pt x="53" y="69"/>
                  </a:lnTo>
                  <a:close/>
                  <a:moveTo>
                    <a:pt x="55" y="68"/>
                  </a:moveTo>
                  <a:lnTo>
                    <a:pt x="53" y="68"/>
                  </a:lnTo>
                  <a:lnTo>
                    <a:pt x="52" y="68"/>
                  </a:lnTo>
                  <a:lnTo>
                    <a:pt x="53" y="67"/>
                  </a:lnTo>
                  <a:lnTo>
                    <a:pt x="53" y="68"/>
                  </a:lnTo>
                  <a:lnTo>
                    <a:pt x="55" y="68"/>
                  </a:lnTo>
                  <a:close/>
                  <a:moveTo>
                    <a:pt x="62" y="67"/>
                  </a:moveTo>
                  <a:lnTo>
                    <a:pt x="63" y="67"/>
                  </a:lnTo>
                  <a:lnTo>
                    <a:pt x="62" y="67"/>
                  </a:lnTo>
                  <a:close/>
                  <a:moveTo>
                    <a:pt x="58" y="67"/>
                  </a:moveTo>
                  <a:lnTo>
                    <a:pt x="57" y="67"/>
                  </a:lnTo>
                  <a:lnTo>
                    <a:pt x="58" y="65"/>
                  </a:lnTo>
                  <a:lnTo>
                    <a:pt x="58" y="67"/>
                  </a:lnTo>
                  <a:lnTo>
                    <a:pt x="59" y="67"/>
                  </a:lnTo>
                  <a:lnTo>
                    <a:pt x="58" y="67"/>
                  </a:lnTo>
                  <a:close/>
                  <a:moveTo>
                    <a:pt x="66" y="65"/>
                  </a:moveTo>
                  <a:lnTo>
                    <a:pt x="65" y="65"/>
                  </a:lnTo>
                  <a:lnTo>
                    <a:pt x="64" y="65"/>
                  </a:lnTo>
                  <a:lnTo>
                    <a:pt x="65" y="65"/>
                  </a:lnTo>
                  <a:lnTo>
                    <a:pt x="66" y="65"/>
                  </a:lnTo>
                  <a:close/>
                  <a:moveTo>
                    <a:pt x="46" y="65"/>
                  </a:moveTo>
                  <a:lnTo>
                    <a:pt x="48" y="65"/>
                  </a:lnTo>
                  <a:lnTo>
                    <a:pt x="48" y="67"/>
                  </a:lnTo>
                  <a:lnTo>
                    <a:pt x="48" y="68"/>
                  </a:lnTo>
                  <a:lnTo>
                    <a:pt x="46" y="67"/>
                  </a:lnTo>
                  <a:lnTo>
                    <a:pt x="46" y="68"/>
                  </a:lnTo>
                  <a:lnTo>
                    <a:pt x="45" y="68"/>
                  </a:lnTo>
                  <a:lnTo>
                    <a:pt x="44" y="68"/>
                  </a:lnTo>
                  <a:lnTo>
                    <a:pt x="44" y="67"/>
                  </a:lnTo>
                  <a:lnTo>
                    <a:pt x="44" y="65"/>
                  </a:lnTo>
                  <a:lnTo>
                    <a:pt x="45" y="65"/>
                  </a:lnTo>
                  <a:lnTo>
                    <a:pt x="45" y="64"/>
                  </a:lnTo>
                  <a:lnTo>
                    <a:pt x="45" y="65"/>
                  </a:lnTo>
                  <a:lnTo>
                    <a:pt x="46" y="65"/>
                  </a:lnTo>
                  <a:close/>
                  <a:moveTo>
                    <a:pt x="43" y="65"/>
                  </a:moveTo>
                  <a:lnTo>
                    <a:pt x="42" y="65"/>
                  </a:lnTo>
                  <a:lnTo>
                    <a:pt x="43" y="65"/>
                  </a:lnTo>
                  <a:lnTo>
                    <a:pt x="42" y="64"/>
                  </a:lnTo>
                  <a:lnTo>
                    <a:pt x="43" y="64"/>
                  </a:lnTo>
                  <a:lnTo>
                    <a:pt x="42" y="64"/>
                  </a:lnTo>
                  <a:lnTo>
                    <a:pt x="43" y="64"/>
                  </a:lnTo>
                  <a:lnTo>
                    <a:pt x="43" y="65"/>
                  </a:lnTo>
                  <a:close/>
                  <a:moveTo>
                    <a:pt x="42" y="64"/>
                  </a:moveTo>
                  <a:lnTo>
                    <a:pt x="42" y="63"/>
                  </a:lnTo>
                  <a:lnTo>
                    <a:pt x="42" y="64"/>
                  </a:lnTo>
                  <a:lnTo>
                    <a:pt x="43" y="64"/>
                  </a:lnTo>
                  <a:lnTo>
                    <a:pt x="42" y="64"/>
                  </a:lnTo>
                  <a:close/>
                  <a:moveTo>
                    <a:pt x="71" y="63"/>
                  </a:moveTo>
                  <a:lnTo>
                    <a:pt x="72" y="63"/>
                  </a:lnTo>
                  <a:lnTo>
                    <a:pt x="71" y="64"/>
                  </a:lnTo>
                  <a:lnTo>
                    <a:pt x="71" y="63"/>
                  </a:lnTo>
                  <a:close/>
                  <a:moveTo>
                    <a:pt x="34" y="63"/>
                  </a:moveTo>
                  <a:lnTo>
                    <a:pt x="34" y="64"/>
                  </a:lnTo>
                  <a:lnTo>
                    <a:pt x="34" y="63"/>
                  </a:lnTo>
                  <a:close/>
                  <a:moveTo>
                    <a:pt x="65" y="64"/>
                  </a:moveTo>
                  <a:lnTo>
                    <a:pt x="64" y="64"/>
                  </a:lnTo>
                  <a:lnTo>
                    <a:pt x="64" y="63"/>
                  </a:lnTo>
                  <a:lnTo>
                    <a:pt x="64" y="62"/>
                  </a:lnTo>
                  <a:lnTo>
                    <a:pt x="64" y="63"/>
                  </a:lnTo>
                  <a:lnTo>
                    <a:pt x="65" y="63"/>
                  </a:lnTo>
                  <a:lnTo>
                    <a:pt x="65" y="64"/>
                  </a:lnTo>
                  <a:close/>
                  <a:moveTo>
                    <a:pt x="41" y="63"/>
                  </a:moveTo>
                  <a:lnTo>
                    <a:pt x="39" y="63"/>
                  </a:lnTo>
                  <a:lnTo>
                    <a:pt x="41" y="62"/>
                  </a:lnTo>
                  <a:lnTo>
                    <a:pt x="41" y="63"/>
                  </a:lnTo>
                  <a:close/>
                  <a:moveTo>
                    <a:pt x="42" y="62"/>
                  </a:moveTo>
                  <a:lnTo>
                    <a:pt x="43" y="62"/>
                  </a:lnTo>
                  <a:lnTo>
                    <a:pt x="43" y="63"/>
                  </a:lnTo>
                  <a:lnTo>
                    <a:pt x="43" y="62"/>
                  </a:lnTo>
                  <a:lnTo>
                    <a:pt x="42" y="62"/>
                  </a:lnTo>
                  <a:close/>
                  <a:moveTo>
                    <a:pt x="41" y="61"/>
                  </a:moveTo>
                  <a:lnTo>
                    <a:pt x="41" y="62"/>
                  </a:lnTo>
                  <a:lnTo>
                    <a:pt x="39" y="62"/>
                  </a:lnTo>
                  <a:lnTo>
                    <a:pt x="39" y="61"/>
                  </a:lnTo>
                  <a:lnTo>
                    <a:pt x="39" y="62"/>
                  </a:lnTo>
                  <a:lnTo>
                    <a:pt x="39" y="61"/>
                  </a:lnTo>
                  <a:lnTo>
                    <a:pt x="41" y="61"/>
                  </a:lnTo>
                  <a:close/>
                  <a:moveTo>
                    <a:pt x="43" y="62"/>
                  </a:moveTo>
                  <a:lnTo>
                    <a:pt x="42" y="62"/>
                  </a:lnTo>
                  <a:lnTo>
                    <a:pt x="42" y="61"/>
                  </a:lnTo>
                  <a:lnTo>
                    <a:pt x="43" y="61"/>
                  </a:lnTo>
                  <a:lnTo>
                    <a:pt x="42" y="61"/>
                  </a:lnTo>
                  <a:lnTo>
                    <a:pt x="43" y="62"/>
                  </a:lnTo>
                  <a:close/>
                  <a:moveTo>
                    <a:pt x="71" y="61"/>
                  </a:moveTo>
                  <a:lnTo>
                    <a:pt x="72" y="61"/>
                  </a:lnTo>
                  <a:lnTo>
                    <a:pt x="72" y="62"/>
                  </a:lnTo>
                  <a:lnTo>
                    <a:pt x="72" y="61"/>
                  </a:lnTo>
                  <a:lnTo>
                    <a:pt x="71" y="61"/>
                  </a:lnTo>
                  <a:close/>
                  <a:moveTo>
                    <a:pt x="70" y="61"/>
                  </a:moveTo>
                  <a:lnTo>
                    <a:pt x="69" y="61"/>
                  </a:lnTo>
                  <a:lnTo>
                    <a:pt x="70" y="61"/>
                  </a:lnTo>
                  <a:close/>
                  <a:moveTo>
                    <a:pt x="42" y="60"/>
                  </a:moveTo>
                  <a:lnTo>
                    <a:pt x="42" y="61"/>
                  </a:lnTo>
                  <a:lnTo>
                    <a:pt x="41" y="61"/>
                  </a:lnTo>
                  <a:lnTo>
                    <a:pt x="41" y="60"/>
                  </a:lnTo>
                  <a:lnTo>
                    <a:pt x="42" y="60"/>
                  </a:lnTo>
                  <a:lnTo>
                    <a:pt x="41" y="60"/>
                  </a:lnTo>
                  <a:lnTo>
                    <a:pt x="42" y="60"/>
                  </a:lnTo>
                  <a:close/>
                  <a:moveTo>
                    <a:pt x="66" y="60"/>
                  </a:moveTo>
                  <a:lnTo>
                    <a:pt x="67" y="60"/>
                  </a:lnTo>
                  <a:lnTo>
                    <a:pt x="67" y="61"/>
                  </a:lnTo>
                  <a:lnTo>
                    <a:pt x="66" y="61"/>
                  </a:lnTo>
                  <a:lnTo>
                    <a:pt x="65" y="60"/>
                  </a:lnTo>
                  <a:lnTo>
                    <a:pt x="66" y="60"/>
                  </a:lnTo>
                  <a:close/>
                  <a:moveTo>
                    <a:pt x="44" y="60"/>
                  </a:moveTo>
                  <a:lnTo>
                    <a:pt x="44" y="61"/>
                  </a:lnTo>
                  <a:lnTo>
                    <a:pt x="44" y="60"/>
                  </a:lnTo>
                  <a:lnTo>
                    <a:pt x="43" y="60"/>
                  </a:lnTo>
                  <a:lnTo>
                    <a:pt x="43" y="61"/>
                  </a:lnTo>
                  <a:lnTo>
                    <a:pt x="43" y="60"/>
                  </a:lnTo>
                  <a:lnTo>
                    <a:pt x="44" y="60"/>
                  </a:lnTo>
                  <a:close/>
                  <a:moveTo>
                    <a:pt x="41" y="60"/>
                  </a:moveTo>
                  <a:lnTo>
                    <a:pt x="39" y="60"/>
                  </a:lnTo>
                  <a:lnTo>
                    <a:pt x="41" y="60"/>
                  </a:lnTo>
                  <a:lnTo>
                    <a:pt x="39" y="58"/>
                  </a:lnTo>
                  <a:lnTo>
                    <a:pt x="41" y="58"/>
                  </a:lnTo>
                  <a:lnTo>
                    <a:pt x="41" y="60"/>
                  </a:lnTo>
                  <a:close/>
                  <a:moveTo>
                    <a:pt x="43" y="60"/>
                  </a:moveTo>
                  <a:lnTo>
                    <a:pt x="42" y="60"/>
                  </a:lnTo>
                  <a:lnTo>
                    <a:pt x="42" y="58"/>
                  </a:lnTo>
                  <a:lnTo>
                    <a:pt x="43" y="58"/>
                  </a:lnTo>
                  <a:lnTo>
                    <a:pt x="43" y="60"/>
                  </a:lnTo>
                  <a:close/>
                  <a:moveTo>
                    <a:pt x="65" y="61"/>
                  </a:moveTo>
                  <a:lnTo>
                    <a:pt x="66" y="61"/>
                  </a:lnTo>
                  <a:lnTo>
                    <a:pt x="67" y="61"/>
                  </a:lnTo>
                  <a:lnTo>
                    <a:pt x="67" y="62"/>
                  </a:lnTo>
                  <a:lnTo>
                    <a:pt x="67" y="63"/>
                  </a:lnTo>
                  <a:lnTo>
                    <a:pt x="67" y="62"/>
                  </a:lnTo>
                  <a:lnTo>
                    <a:pt x="67" y="63"/>
                  </a:lnTo>
                  <a:lnTo>
                    <a:pt x="66" y="63"/>
                  </a:lnTo>
                  <a:lnTo>
                    <a:pt x="66" y="62"/>
                  </a:lnTo>
                  <a:lnTo>
                    <a:pt x="65" y="62"/>
                  </a:lnTo>
                  <a:lnTo>
                    <a:pt x="64" y="61"/>
                  </a:lnTo>
                  <a:lnTo>
                    <a:pt x="64" y="60"/>
                  </a:lnTo>
                  <a:lnTo>
                    <a:pt x="64" y="58"/>
                  </a:lnTo>
                  <a:lnTo>
                    <a:pt x="65" y="58"/>
                  </a:lnTo>
                  <a:lnTo>
                    <a:pt x="65" y="60"/>
                  </a:lnTo>
                  <a:lnTo>
                    <a:pt x="65" y="61"/>
                  </a:lnTo>
                  <a:close/>
                  <a:moveTo>
                    <a:pt x="74" y="58"/>
                  </a:moveTo>
                  <a:lnTo>
                    <a:pt x="76" y="58"/>
                  </a:lnTo>
                  <a:lnTo>
                    <a:pt x="76" y="60"/>
                  </a:lnTo>
                  <a:lnTo>
                    <a:pt x="76" y="61"/>
                  </a:lnTo>
                  <a:lnTo>
                    <a:pt x="77" y="61"/>
                  </a:lnTo>
                  <a:lnTo>
                    <a:pt x="76" y="61"/>
                  </a:lnTo>
                  <a:lnTo>
                    <a:pt x="76" y="62"/>
                  </a:lnTo>
                  <a:lnTo>
                    <a:pt x="74" y="62"/>
                  </a:lnTo>
                  <a:lnTo>
                    <a:pt x="76" y="62"/>
                  </a:lnTo>
                  <a:lnTo>
                    <a:pt x="74" y="62"/>
                  </a:lnTo>
                  <a:lnTo>
                    <a:pt x="74" y="61"/>
                  </a:lnTo>
                  <a:lnTo>
                    <a:pt x="73" y="61"/>
                  </a:lnTo>
                  <a:lnTo>
                    <a:pt x="72" y="61"/>
                  </a:lnTo>
                  <a:lnTo>
                    <a:pt x="72" y="60"/>
                  </a:lnTo>
                  <a:lnTo>
                    <a:pt x="73" y="60"/>
                  </a:lnTo>
                  <a:lnTo>
                    <a:pt x="74" y="60"/>
                  </a:lnTo>
                  <a:lnTo>
                    <a:pt x="73" y="60"/>
                  </a:lnTo>
                  <a:lnTo>
                    <a:pt x="73" y="58"/>
                  </a:lnTo>
                  <a:lnTo>
                    <a:pt x="74" y="58"/>
                  </a:lnTo>
                  <a:lnTo>
                    <a:pt x="74" y="57"/>
                  </a:lnTo>
                  <a:lnTo>
                    <a:pt x="74" y="58"/>
                  </a:lnTo>
                  <a:close/>
                  <a:moveTo>
                    <a:pt x="76" y="58"/>
                  </a:moveTo>
                  <a:lnTo>
                    <a:pt x="76" y="57"/>
                  </a:lnTo>
                  <a:lnTo>
                    <a:pt x="76" y="58"/>
                  </a:lnTo>
                  <a:close/>
                  <a:moveTo>
                    <a:pt x="41" y="56"/>
                  </a:moveTo>
                  <a:lnTo>
                    <a:pt x="42" y="56"/>
                  </a:lnTo>
                  <a:lnTo>
                    <a:pt x="41" y="56"/>
                  </a:lnTo>
                  <a:lnTo>
                    <a:pt x="42" y="57"/>
                  </a:lnTo>
                  <a:lnTo>
                    <a:pt x="41" y="57"/>
                  </a:lnTo>
                  <a:lnTo>
                    <a:pt x="41" y="56"/>
                  </a:lnTo>
                  <a:close/>
                  <a:moveTo>
                    <a:pt x="39" y="57"/>
                  </a:moveTo>
                  <a:lnTo>
                    <a:pt x="39" y="56"/>
                  </a:lnTo>
                  <a:lnTo>
                    <a:pt x="39" y="55"/>
                  </a:lnTo>
                  <a:lnTo>
                    <a:pt x="39" y="56"/>
                  </a:lnTo>
                  <a:lnTo>
                    <a:pt x="41" y="56"/>
                  </a:lnTo>
                  <a:lnTo>
                    <a:pt x="39" y="56"/>
                  </a:lnTo>
                  <a:lnTo>
                    <a:pt x="39" y="57"/>
                  </a:lnTo>
                  <a:close/>
                  <a:moveTo>
                    <a:pt x="38" y="48"/>
                  </a:moveTo>
                  <a:lnTo>
                    <a:pt x="38" y="49"/>
                  </a:lnTo>
                  <a:lnTo>
                    <a:pt x="38" y="48"/>
                  </a:lnTo>
                  <a:close/>
                  <a:moveTo>
                    <a:pt x="34" y="34"/>
                  </a:moveTo>
                  <a:lnTo>
                    <a:pt x="34" y="35"/>
                  </a:lnTo>
                  <a:lnTo>
                    <a:pt x="35" y="35"/>
                  </a:lnTo>
                  <a:lnTo>
                    <a:pt x="34" y="35"/>
                  </a:lnTo>
                  <a:lnTo>
                    <a:pt x="34" y="34"/>
                  </a:lnTo>
                  <a:lnTo>
                    <a:pt x="32" y="35"/>
                  </a:lnTo>
                  <a:lnTo>
                    <a:pt x="32" y="34"/>
                  </a:lnTo>
                  <a:lnTo>
                    <a:pt x="32" y="35"/>
                  </a:lnTo>
                  <a:lnTo>
                    <a:pt x="32" y="34"/>
                  </a:lnTo>
                  <a:lnTo>
                    <a:pt x="32" y="33"/>
                  </a:lnTo>
                  <a:lnTo>
                    <a:pt x="31" y="33"/>
                  </a:lnTo>
                  <a:lnTo>
                    <a:pt x="32" y="33"/>
                  </a:lnTo>
                  <a:lnTo>
                    <a:pt x="32" y="34"/>
                  </a:lnTo>
                  <a:lnTo>
                    <a:pt x="34" y="34"/>
                  </a:lnTo>
                  <a:close/>
                  <a:moveTo>
                    <a:pt x="25" y="22"/>
                  </a:moveTo>
                  <a:lnTo>
                    <a:pt x="24" y="23"/>
                  </a:lnTo>
                  <a:lnTo>
                    <a:pt x="24" y="22"/>
                  </a:lnTo>
                  <a:lnTo>
                    <a:pt x="25" y="22"/>
                  </a:lnTo>
                  <a:close/>
                  <a:moveTo>
                    <a:pt x="30" y="22"/>
                  </a:moveTo>
                  <a:lnTo>
                    <a:pt x="31" y="22"/>
                  </a:lnTo>
                  <a:lnTo>
                    <a:pt x="30" y="23"/>
                  </a:lnTo>
                  <a:lnTo>
                    <a:pt x="30" y="22"/>
                  </a:lnTo>
                  <a:lnTo>
                    <a:pt x="30" y="21"/>
                  </a:lnTo>
                  <a:lnTo>
                    <a:pt x="30" y="22"/>
                  </a:lnTo>
                  <a:close/>
                  <a:moveTo>
                    <a:pt x="29" y="19"/>
                  </a:moveTo>
                  <a:lnTo>
                    <a:pt x="28" y="19"/>
                  </a:lnTo>
                  <a:lnTo>
                    <a:pt x="28" y="20"/>
                  </a:lnTo>
                  <a:lnTo>
                    <a:pt x="27" y="20"/>
                  </a:lnTo>
                  <a:lnTo>
                    <a:pt x="27" y="19"/>
                  </a:lnTo>
                  <a:lnTo>
                    <a:pt x="27" y="20"/>
                  </a:lnTo>
                  <a:lnTo>
                    <a:pt x="27" y="19"/>
                  </a:lnTo>
                  <a:lnTo>
                    <a:pt x="25" y="19"/>
                  </a:lnTo>
                  <a:lnTo>
                    <a:pt x="27" y="19"/>
                  </a:lnTo>
                  <a:lnTo>
                    <a:pt x="28" y="19"/>
                  </a:lnTo>
                  <a:lnTo>
                    <a:pt x="28" y="18"/>
                  </a:lnTo>
                  <a:lnTo>
                    <a:pt x="29" y="19"/>
                  </a:lnTo>
                  <a:close/>
                  <a:moveTo>
                    <a:pt x="85" y="19"/>
                  </a:moveTo>
                  <a:lnTo>
                    <a:pt x="84" y="19"/>
                  </a:lnTo>
                  <a:lnTo>
                    <a:pt x="84" y="18"/>
                  </a:lnTo>
                  <a:lnTo>
                    <a:pt x="85" y="18"/>
                  </a:lnTo>
                  <a:lnTo>
                    <a:pt x="85" y="19"/>
                  </a:lnTo>
                  <a:close/>
                  <a:moveTo>
                    <a:pt x="16" y="16"/>
                  </a:moveTo>
                  <a:lnTo>
                    <a:pt x="16" y="15"/>
                  </a:lnTo>
                  <a:lnTo>
                    <a:pt x="15" y="15"/>
                  </a:lnTo>
                  <a:lnTo>
                    <a:pt x="16" y="15"/>
                  </a:lnTo>
                  <a:lnTo>
                    <a:pt x="16" y="16"/>
                  </a:lnTo>
                  <a:close/>
                  <a:moveTo>
                    <a:pt x="24" y="15"/>
                  </a:moveTo>
                  <a:lnTo>
                    <a:pt x="24" y="16"/>
                  </a:lnTo>
                  <a:lnTo>
                    <a:pt x="23" y="15"/>
                  </a:lnTo>
                  <a:lnTo>
                    <a:pt x="23" y="14"/>
                  </a:lnTo>
                  <a:lnTo>
                    <a:pt x="23" y="15"/>
                  </a:lnTo>
                  <a:lnTo>
                    <a:pt x="24" y="15"/>
                  </a:lnTo>
                  <a:close/>
                  <a:moveTo>
                    <a:pt x="22" y="13"/>
                  </a:moveTo>
                  <a:lnTo>
                    <a:pt x="23" y="14"/>
                  </a:lnTo>
                  <a:lnTo>
                    <a:pt x="22" y="14"/>
                  </a:lnTo>
                  <a:lnTo>
                    <a:pt x="22" y="13"/>
                  </a:lnTo>
                  <a:close/>
                  <a:moveTo>
                    <a:pt x="27" y="16"/>
                  </a:moveTo>
                  <a:lnTo>
                    <a:pt x="25" y="16"/>
                  </a:lnTo>
                  <a:lnTo>
                    <a:pt x="24" y="16"/>
                  </a:lnTo>
                  <a:lnTo>
                    <a:pt x="25" y="16"/>
                  </a:lnTo>
                  <a:lnTo>
                    <a:pt x="25" y="15"/>
                  </a:lnTo>
                  <a:lnTo>
                    <a:pt x="24" y="15"/>
                  </a:lnTo>
                  <a:lnTo>
                    <a:pt x="24" y="14"/>
                  </a:lnTo>
                  <a:lnTo>
                    <a:pt x="23" y="14"/>
                  </a:lnTo>
                  <a:lnTo>
                    <a:pt x="24" y="14"/>
                  </a:lnTo>
                  <a:lnTo>
                    <a:pt x="24" y="13"/>
                  </a:lnTo>
                  <a:lnTo>
                    <a:pt x="24" y="14"/>
                  </a:lnTo>
                  <a:lnTo>
                    <a:pt x="25" y="14"/>
                  </a:lnTo>
                  <a:lnTo>
                    <a:pt x="25" y="15"/>
                  </a:lnTo>
                  <a:lnTo>
                    <a:pt x="27" y="15"/>
                  </a:lnTo>
                  <a:lnTo>
                    <a:pt x="27" y="16"/>
                  </a:lnTo>
                  <a:close/>
                  <a:moveTo>
                    <a:pt x="2" y="13"/>
                  </a:moveTo>
                  <a:lnTo>
                    <a:pt x="2" y="14"/>
                  </a:lnTo>
                  <a:lnTo>
                    <a:pt x="1" y="13"/>
                  </a:lnTo>
                  <a:lnTo>
                    <a:pt x="2" y="13"/>
                  </a:lnTo>
                  <a:close/>
                  <a:moveTo>
                    <a:pt x="1" y="11"/>
                  </a:moveTo>
                  <a:lnTo>
                    <a:pt x="1" y="12"/>
                  </a:lnTo>
                  <a:lnTo>
                    <a:pt x="1" y="11"/>
                  </a:lnTo>
                  <a:lnTo>
                    <a:pt x="1" y="12"/>
                  </a:lnTo>
                  <a:lnTo>
                    <a:pt x="0" y="12"/>
                  </a:lnTo>
                  <a:lnTo>
                    <a:pt x="0" y="11"/>
                  </a:lnTo>
                  <a:lnTo>
                    <a:pt x="1" y="11"/>
                  </a:lnTo>
                  <a:close/>
                  <a:moveTo>
                    <a:pt x="46" y="4"/>
                  </a:moveTo>
                  <a:lnTo>
                    <a:pt x="49" y="6"/>
                  </a:lnTo>
                  <a:lnTo>
                    <a:pt x="50" y="8"/>
                  </a:lnTo>
                  <a:lnTo>
                    <a:pt x="51" y="8"/>
                  </a:lnTo>
                  <a:lnTo>
                    <a:pt x="51" y="9"/>
                  </a:lnTo>
                  <a:lnTo>
                    <a:pt x="52" y="9"/>
                  </a:lnTo>
                  <a:lnTo>
                    <a:pt x="56" y="13"/>
                  </a:lnTo>
                  <a:lnTo>
                    <a:pt x="57" y="14"/>
                  </a:lnTo>
                  <a:lnTo>
                    <a:pt x="58" y="14"/>
                  </a:lnTo>
                  <a:lnTo>
                    <a:pt x="58" y="15"/>
                  </a:lnTo>
                  <a:lnTo>
                    <a:pt x="59" y="15"/>
                  </a:lnTo>
                  <a:lnTo>
                    <a:pt x="60" y="16"/>
                  </a:lnTo>
                  <a:lnTo>
                    <a:pt x="62" y="18"/>
                  </a:lnTo>
                  <a:lnTo>
                    <a:pt x="62" y="19"/>
                  </a:lnTo>
                  <a:lnTo>
                    <a:pt x="63" y="19"/>
                  </a:lnTo>
                  <a:lnTo>
                    <a:pt x="64" y="20"/>
                  </a:lnTo>
                  <a:lnTo>
                    <a:pt x="65" y="21"/>
                  </a:lnTo>
                  <a:lnTo>
                    <a:pt x="66" y="22"/>
                  </a:lnTo>
                  <a:lnTo>
                    <a:pt x="67" y="23"/>
                  </a:lnTo>
                  <a:lnTo>
                    <a:pt x="67" y="25"/>
                  </a:lnTo>
                  <a:lnTo>
                    <a:pt x="69" y="25"/>
                  </a:lnTo>
                  <a:lnTo>
                    <a:pt x="69" y="26"/>
                  </a:lnTo>
                  <a:lnTo>
                    <a:pt x="70" y="27"/>
                  </a:lnTo>
                  <a:lnTo>
                    <a:pt x="70" y="28"/>
                  </a:lnTo>
                  <a:lnTo>
                    <a:pt x="71" y="28"/>
                  </a:lnTo>
                  <a:lnTo>
                    <a:pt x="72" y="29"/>
                  </a:lnTo>
                  <a:lnTo>
                    <a:pt x="72" y="30"/>
                  </a:lnTo>
                  <a:lnTo>
                    <a:pt x="72" y="32"/>
                  </a:lnTo>
                  <a:lnTo>
                    <a:pt x="72" y="33"/>
                  </a:lnTo>
                  <a:lnTo>
                    <a:pt x="73" y="34"/>
                  </a:lnTo>
                  <a:lnTo>
                    <a:pt x="74" y="35"/>
                  </a:lnTo>
                  <a:lnTo>
                    <a:pt x="74" y="36"/>
                  </a:lnTo>
                  <a:lnTo>
                    <a:pt x="74" y="37"/>
                  </a:lnTo>
                  <a:lnTo>
                    <a:pt x="74" y="39"/>
                  </a:lnTo>
                  <a:lnTo>
                    <a:pt x="76" y="40"/>
                  </a:lnTo>
                  <a:lnTo>
                    <a:pt x="76" y="41"/>
                  </a:lnTo>
                  <a:lnTo>
                    <a:pt x="77" y="41"/>
                  </a:lnTo>
                  <a:lnTo>
                    <a:pt x="76" y="41"/>
                  </a:lnTo>
                  <a:lnTo>
                    <a:pt x="77" y="42"/>
                  </a:lnTo>
                  <a:lnTo>
                    <a:pt x="78" y="42"/>
                  </a:lnTo>
                  <a:lnTo>
                    <a:pt x="78" y="41"/>
                  </a:lnTo>
                  <a:lnTo>
                    <a:pt x="79" y="41"/>
                  </a:lnTo>
                  <a:lnTo>
                    <a:pt x="79" y="42"/>
                  </a:lnTo>
                  <a:lnTo>
                    <a:pt x="79" y="43"/>
                  </a:lnTo>
                  <a:lnTo>
                    <a:pt x="79" y="44"/>
                  </a:lnTo>
                  <a:lnTo>
                    <a:pt x="79" y="46"/>
                  </a:lnTo>
                  <a:lnTo>
                    <a:pt x="79" y="47"/>
                  </a:lnTo>
                  <a:lnTo>
                    <a:pt x="79" y="48"/>
                  </a:lnTo>
                  <a:lnTo>
                    <a:pt x="80" y="48"/>
                  </a:lnTo>
                  <a:lnTo>
                    <a:pt x="80" y="49"/>
                  </a:lnTo>
                  <a:lnTo>
                    <a:pt x="80" y="50"/>
                  </a:lnTo>
                  <a:lnTo>
                    <a:pt x="79" y="49"/>
                  </a:lnTo>
                  <a:lnTo>
                    <a:pt x="79" y="50"/>
                  </a:lnTo>
                  <a:lnTo>
                    <a:pt x="80" y="50"/>
                  </a:lnTo>
                  <a:lnTo>
                    <a:pt x="80" y="51"/>
                  </a:lnTo>
                  <a:lnTo>
                    <a:pt x="80" y="53"/>
                  </a:lnTo>
                  <a:lnTo>
                    <a:pt x="79" y="53"/>
                  </a:lnTo>
                  <a:lnTo>
                    <a:pt x="80" y="54"/>
                  </a:lnTo>
                  <a:lnTo>
                    <a:pt x="80" y="55"/>
                  </a:lnTo>
                  <a:lnTo>
                    <a:pt x="79" y="55"/>
                  </a:lnTo>
                  <a:lnTo>
                    <a:pt x="79" y="56"/>
                  </a:lnTo>
                  <a:lnTo>
                    <a:pt x="78" y="56"/>
                  </a:lnTo>
                  <a:lnTo>
                    <a:pt x="78" y="57"/>
                  </a:lnTo>
                  <a:lnTo>
                    <a:pt x="78" y="56"/>
                  </a:lnTo>
                  <a:lnTo>
                    <a:pt x="78" y="57"/>
                  </a:lnTo>
                  <a:lnTo>
                    <a:pt x="77" y="56"/>
                  </a:lnTo>
                  <a:lnTo>
                    <a:pt x="76" y="56"/>
                  </a:lnTo>
                  <a:lnTo>
                    <a:pt x="74" y="56"/>
                  </a:lnTo>
                  <a:lnTo>
                    <a:pt x="73" y="56"/>
                  </a:lnTo>
                  <a:lnTo>
                    <a:pt x="72" y="55"/>
                  </a:lnTo>
                  <a:lnTo>
                    <a:pt x="72" y="56"/>
                  </a:lnTo>
                  <a:lnTo>
                    <a:pt x="72" y="55"/>
                  </a:lnTo>
                  <a:lnTo>
                    <a:pt x="71" y="55"/>
                  </a:lnTo>
                  <a:lnTo>
                    <a:pt x="72" y="55"/>
                  </a:lnTo>
                  <a:lnTo>
                    <a:pt x="72" y="56"/>
                  </a:lnTo>
                  <a:lnTo>
                    <a:pt x="73" y="56"/>
                  </a:lnTo>
                  <a:lnTo>
                    <a:pt x="73" y="57"/>
                  </a:lnTo>
                  <a:lnTo>
                    <a:pt x="72" y="57"/>
                  </a:lnTo>
                  <a:lnTo>
                    <a:pt x="72" y="56"/>
                  </a:lnTo>
                  <a:lnTo>
                    <a:pt x="71" y="56"/>
                  </a:lnTo>
                  <a:lnTo>
                    <a:pt x="71" y="57"/>
                  </a:lnTo>
                  <a:lnTo>
                    <a:pt x="70" y="57"/>
                  </a:lnTo>
                  <a:lnTo>
                    <a:pt x="71" y="57"/>
                  </a:lnTo>
                  <a:lnTo>
                    <a:pt x="72" y="57"/>
                  </a:lnTo>
                  <a:lnTo>
                    <a:pt x="72" y="58"/>
                  </a:lnTo>
                  <a:lnTo>
                    <a:pt x="71" y="58"/>
                  </a:lnTo>
                  <a:lnTo>
                    <a:pt x="72" y="60"/>
                  </a:lnTo>
                  <a:lnTo>
                    <a:pt x="72" y="61"/>
                  </a:lnTo>
                  <a:lnTo>
                    <a:pt x="71" y="61"/>
                  </a:lnTo>
                  <a:lnTo>
                    <a:pt x="71" y="60"/>
                  </a:lnTo>
                  <a:lnTo>
                    <a:pt x="72" y="60"/>
                  </a:lnTo>
                  <a:lnTo>
                    <a:pt x="71" y="60"/>
                  </a:lnTo>
                  <a:lnTo>
                    <a:pt x="70" y="60"/>
                  </a:lnTo>
                  <a:lnTo>
                    <a:pt x="71" y="60"/>
                  </a:lnTo>
                  <a:lnTo>
                    <a:pt x="70" y="58"/>
                  </a:lnTo>
                  <a:lnTo>
                    <a:pt x="70" y="60"/>
                  </a:lnTo>
                  <a:lnTo>
                    <a:pt x="69" y="58"/>
                  </a:lnTo>
                  <a:lnTo>
                    <a:pt x="69" y="60"/>
                  </a:lnTo>
                  <a:lnTo>
                    <a:pt x="67" y="60"/>
                  </a:lnTo>
                  <a:lnTo>
                    <a:pt x="67" y="58"/>
                  </a:lnTo>
                  <a:lnTo>
                    <a:pt x="67" y="60"/>
                  </a:lnTo>
                  <a:lnTo>
                    <a:pt x="66" y="58"/>
                  </a:lnTo>
                  <a:lnTo>
                    <a:pt x="65" y="57"/>
                  </a:lnTo>
                  <a:lnTo>
                    <a:pt x="65" y="56"/>
                  </a:lnTo>
                  <a:lnTo>
                    <a:pt x="65" y="57"/>
                  </a:lnTo>
                  <a:lnTo>
                    <a:pt x="65" y="58"/>
                  </a:lnTo>
                  <a:lnTo>
                    <a:pt x="64" y="57"/>
                  </a:lnTo>
                  <a:lnTo>
                    <a:pt x="64" y="58"/>
                  </a:lnTo>
                  <a:lnTo>
                    <a:pt x="63" y="58"/>
                  </a:lnTo>
                  <a:lnTo>
                    <a:pt x="62" y="58"/>
                  </a:lnTo>
                  <a:lnTo>
                    <a:pt x="62" y="60"/>
                  </a:lnTo>
                  <a:lnTo>
                    <a:pt x="60" y="60"/>
                  </a:lnTo>
                  <a:lnTo>
                    <a:pt x="60" y="58"/>
                  </a:lnTo>
                  <a:lnTo>
                    <a:pt x="60" y="60"/>
                  </a:lnTo>
                  <a:lnTo>
                    <a:pt x="62" y="61"/>
                  </a:lnTo>
                  <a:lnTo>
                    <a:pt x="63" y="61"/>
                  </a:lnTo>
                  <a:lnTo>
                    <a:pt x="64" y="61"/>
                  </a:lnTo>
                  <a:lnTo>
                    <a:pt x="64" y="62"/>
                  </a:lnTo>
                  <a:lnTo>
                    <a:pt x="63" y="62"/>
                  </a:lnTo>
                  <a:lnTo>
                    <a:pt x="63" y="63"/>
                  </a:lnTo>
                  <a:lnTo>
                    <a:pt x="63" y="64"/>
                  </a:lnTo>
                  <a:lnTo>
                    <a:pt x="63" y="63"/>
                  </a:lnTo>
                  <a:lnTo>
                    <a:pt x="62" y="63"/>
                  </a:lnTo>
                  <a:lnTo>
                    <a:pt x="62" y="62"/>
                  </a:lnTo>
                  <a:lnTo>
                    <a:pt x="60" y="62"/>
                  </a:lnTo>
                  <a:lnTo>
                    <a:pt x="60" y="61"/>
                  </a:lnTo>
                  <a:lnTo>
                    <a:pt x="59" y="60"/>
                  </a:lnTo>
                  <a:lnTo>
                    <a:pt x="59" y="61"/>
                  </a:lnTo>
                  <a:lnTo>
                    <a:pt x="58" y="61"/>
                  </a:lnTo>
                  <a:lnTo>
                    <a:pt x="59" y="61"/>
                  </a:lnTo>
                  <a:lnTo>
                    <a:pt x="58" y="61"/>
                  </a:lnTo>
                  <a:lnTo>
                    <a:pt x="58" y="62"/>
                  </a:lnTo>
                  <a:lnTo>
                    <a:pt x="59" y="62"/>
                  </a:lnTo>
                  <a:lnTo>
                    <a:pt x="59" y="63"/>
                  </a:lnTo>
                  <a:lnTo>
                    <a:pt x="60" y="63"/>
                  </a:lnTo>
                  <a:lnTo>
                    <a:pt x="62" y="64"/>
                  </a:lnTo>
                  <a:lnTo>
                    <a:pt x="60" y="64"/>
                  </a:lnTo>
                  <a:lnTo>
                    <a:pt x="59" y="64"/>
                  </a:lnTo>
                  <a:lnTo>
                    <a:pt x="59" y="65"/>
                  </a:lnTo>
                  <a:lnTo>
                    <a:pt x="60" y="65"/>
                  </a:lnTo>
                  <a:lnTo>
                    <a:pt x="59" y="67"/>
                  </a:lnTo>
                  <a:lnTo>
                    <a:pt x="60" y="67"/>
                  </a:lnTo>
                  <a:lnTo>
                    <a:pt x="59" y="65"/>
                  </a:lnTo>
                  <a:lnTo>
                    <a:pt x="58" y="65"/>
                  </a:lnTo>
                  <a:lnTo>
                    <a:pt x="57" y="65"/>
                  </a:lnTo>
                  <a:lnTo>
                    <a:pt x="58" y="65"/>
                  </a:lnTo>
                  <a:lnTo>
                    <a:pt x="57" y="65"/>
                  </a:lnTo>
                  <a:lnTo>
                    <a:pt x="57" y="64"/>
                  </a:lnTo>
                  <a:lnTo>
                    <a:pt x="57" y="63"/>
                  </a:lnTo>
                  <a:lnTo>
                    <a:pt x="57" y="64"/>
                  </a:lnTo>
                  <a:lnTo>
                    <a:pt x="58" y="64"/>
                  </a:lnTo>
                  <a:lnTo>
                    <a:pt x="58" y="63"/>
                  </a:lnTo>
                  <a:lnTo>
                    <a:pt x="57" y="63"/>
                  </a:lnTo>
                  <a:lnTo>
                    <a:pt x="58" y="62"/>
                  </a:lnTo>
                  <a:lnTo>
                    <a:pt x="58" y="63"/>
                  </a:lnTo>
                  <a:lnTo>
                    <a:pt x="59" y="63"/>
                  </a:lnTo>
                  <a:lnTo>
                    <a:pt x="58" y="62"/>
                  </a:lnTo>
                  <a:lnTo>
                    <a:pt x="57" y="62"/>
                  </a:lnTo>
                  <a:lnTo>
                    <a:pt x="57" y="63"/>
                  </a:lnTo>
                  <a:lnTo>
                    <a:pt x="56" y="63"/>
                  </a:lnTo>
                  <a:lnTo>
                    <a:pt x="55" y="64"/>
                  </a:lnTo>
                  <a:lnTo>
                    <a:pt x="55" y="65"/>
                  </a:lnTo>
                  <a:lnTo>
                    <a:pt x="55" y="67"/>
                  </a:lnTo>
                  <a:lnTo>
                    <a:pt x="53" y="67"/>
                  </a:lnTo>
                  <a:lnTo>
                    <a:pt x="52" y="65"/>
                  </a:lnTo>
                  <a:lnTo>
                    <a:pt x="52" y="64"/>
                  </a:lnTo>
                  <a:lnTo>
                    <a:pt x="51" y="64"/>
                  </a:lnTo>
                  <a:lnTo>
                    <a:pt x="52" y="64"/>
                  </a:lnTo>
                  <a:lnTo>
                    <a:pt x="52" y="65"/>
                  </a:lnTo>
                  <a:lnTo>
                    <a:pt x="52" y="67"/>
                  </a:lnTo>
                  <a:lnTo>
                    <a:pt x="51" y="67"/>
                  </a:lnTo>
                  <a:lnTo>
                    <a:pt x="52" y="67"/>
                  </a:lnTo>
                  <a:lnTo>
                    <a:pt x="51" y="67"/>
                  </a:lnTo>
                  <a:lnTo>
                    <a:pt x="51" y="68"/>
                  </a:lnTo>
                  <a:lnTo>
                    <a:pt x="51" y="69"/>
                  </a:lnTo>
                  <a:lnTo>
                    <a:pt x="50" y="69"/>
                  </a:lnTo>
                  <a:lnTo>
                    <a:pt x="50" y="68"/>
                  </a:lnTo>
                  <a:lnTo>
                    <a:pt x="50" y="67"/>
                  </a:lnTo>
                  <a:lnTo>
                    <a:pt x="49" y="67"/>
                  </a:lnTo>
                  <a:lnTo>
                    <a:pt x="49" y="65"/>
                  </a:lnTo>
                  <a:lnTo>
                    <a:pt x="49" y="64"/>
                  </a:lnTo>
                  <a:lnTo>
                    <a:pt x="49" y="65"/>
                  </a:lnTo>
                  <a:lnTo>
                    <a:pt x="48" y="64"/>
                  </a:lnTo>
                  <a:lnTo>
                    <a:pt x="48" y="65"/>
                  </a:lnTo>
                  <a:lnTo>
                    <a:pt x="46" y="65"/>
                  </a:lnTo>
                  <a:lnTo>
                    <a:pt x="46" y="64"/>
                  </a:lnTo>
                  <a:lnTo>
                    <a:pt x="45" y="64"/>
                  </a:lnTo>
                  <a:lnTo>
                    <a:pt x="45" y="63"/>
                  </a:lnTo>
                  <a:lnTo>
                    <a:pt x="44" y="63"/>
                  </a:lnTo>
                  <a:lnTo>
                    <a:pt x="44" y="62"/>
                  </a:lnTo>
                  <a:lnTo>
                    <a:pt x="45" y="62"/>
                  </a:lnTo>
                  <a:lnTo>
                    <a:pt x="45" y="63"/>
                  </a:lnTo>
                  <a:lnTo>
                    <a:pt x="46" y="64"/>
                  </a:lnTo>
                  <a:lnTo>
                    <a:pt x="48" y="64"/>
                  </a:lnTo>
                  <a:lnTo>
                    <a:pt x="46" y="64"/>
                  </a:lnTo>
                  <a:lnTo>
                    <a:pt x="46" y="63"/>
                  </a:lnTo>
                  <a:lnTo>
                    <a:pt x="45" y="62"/>
                  </a:lnTo>
                  <a:lnTo>
                    <a:pt x="46" y="62"/>
                  </a:lnTo>
                  <a:lnTo>
                    <a:pt x="46" y="63"/>
                  </a:lnTo>
                  <a:lnTo>
                    <a:pt x="48" y="63"/>
                  </a:lnTo>
                  <a:lnTo>
                    <a:pt x="48" y="64"/>
                  </a:lnTo>
                  <a:lnTo>
                    <a:pt x="49" y="64"/>
                  </a:lnTo>
                  <a:lnTo>
                    <a:pt x="48" y="63"/>
                  </a:lnTo>
                  <a:lnTo>
                    <a:pt x="49" y="63"/>
                  </a:lnTo>
                  <a:lnTo>
                    <a:pt x="49" y="64"/>
                  </a:lnTo>
                  <a:lnTo>
                    <a:pt x="50" y="63"/>
                  </a:lnTo>
                  <a:lnTo>
                    <a:pt x="49" y="63"/>
                  </a:lnTo>
                  <a:lnTo>
                    <a:pt x="48" y="63"/>
                  </a:lnTo>
                  <a:lnTo>
                    <a:pt x="48" y="62"/>
                  </a:lnTo>
                  <a:lnTo>
                    <a:pt x="46" y="62"/>
                  </a:lnTo>
                  <a:lnTo>
                    <a:pt x="45" y="62"/>
                  </a:lnTo>
                  <a:lnTo>
                    <a:pt x="46" y="62"/>
                  </a:lnTo>
                  <a:lnTo>
                    <a:pt x="46" y="61"/>
                  </a:lnTo>
                  <a:lnTo>
                    <a:pt x="48" y="62"/>
                  </a:lnTo>
                  <a:lnTo>
                    <a:pt x="48" y="61"/>
                  </a:lnTo>
                  <a:lnTo>
                    <a:pt x="49" y="61"/>
                  </a:lnTo>
                  <a:lnTo>
                    <a:pt x="48" y="61"/>
                  </a:lnTo>
                  <a:lnTo>
                    <a:pt x="48" y="60"/>
                  </a:lnTo>
                  <a:lnTo>
                    <a:pt x="46" y="60"/>
                  </a:lnTo>
                  <a:lnTo>
                    <a:pt x="46" y="61"/>
                  </a:lnTo>
                  <a:lnTo>
                    <a:pt x="48" y="61"/>
                  </a:lnTo>
                  <a:lnTo>
                    <a:pt x="46" y="61"/>
                  </a:lnTo>
                  <a:lnTo>
                    <a:pt x="45" y="61"/>
                  </a:lnTo>
                  <a:lnTo>
                    <a:pt x="45" y="60"/>
                  </a:lnTo>
                  <a:lnTo>
                    <a:pt x="44" y="60"/>
                  </a:lnTo>
                  <a:lnTo>
                    <a:pt x="44" y="58"/>
                  </a:lnTo>
                  <a:lnTo>
                    <a:pt x="43" y="58"/>
                  </a:lnTo>
                  <a:lnTo>
                    <a:pt x="44" y="57"/>
                  </a:lnTo>
                  <a:lnTo>
                    <a:pt x="43" y="57"/>
                  </a:lnTo>
                  <a:lnTo>
                    <a:pt x="43" y="56"/>
                  </a:lnTo>
                  <a:lnTo>
                    <a:pt x="42" y="56"/>
                  </a:lnTo>
                  <a:lnTo>
                    <a:pt x="42" y="57"/>
                  </a:lnTo>
                  <a:lnTo>
                    <a:pt x="42" y="56"/>
                  </a:lnTo>
                  <a:lnTo>
                    <a:pt x="42" y="55"/>
                  </a:lnTo>
                  <a:lnTo>
                    <a:pt x="42" y="56"/>
                  </a:lnTo>
                  <a:lnTo>
                    <a:pt x="43" y="56"/>
                  </a:lnTo>
                  <a:lnTo>
                    <a:pt x="43" y="57"/>
                  </a:lnTo>
                  <a:lnTo>
                    <a:pt x="44" y="57"/>
                  </a:lnTo>
                  <a:lnTo>
                    <a:pt x="44" y="56"/>
                  </a:lnTo>
                  <a:lnTo>
                    <a:pt x="43" y="56"/>
                  </a:lnTo>
                  <a:lnTo>
                    <a:pt x="43" y="55"/>
                  </a:lnTo>
                  <a:lnTo>
                    <a:pt x="42" y="55"/>
                  </a:lnTo>
                  <a:lnTo>
                    <a:pt x="42" y="54"/>
                  </a:lnTo>
                  <a:lnTo>
                    <a:pt x="42" y="53"/>
                  </a:lnTo>
                  <a:lnTo>
                    <a:pt x="42" y="51"/>
                  </a:lnTo>
                  <a:lnTo>
                    <a:pt x="42" y="53"/>
                  </a:lnTo>
                  <a:lnTo>
                    <a:pt x="43" y="53"/>
                  </a:lnTo>
                  <a:lnTo>
                    <a:pt x="42" y="53"/>
                  </a:lnTo>
                  <a:lnTo>
                    <a:pt x="42" y="51"/>
                  </a:lnTo>
                  <a:lnTo>
                    <a:pt x="42" y="50"/>
                  </a:lnTo>
                  <a:lnTo>
                    <a:pt x="42" y="49"/>
                  </a:lnTo>
                  <a:lnTo>
                    <a:pt x="43" y="49"/>
                  </a:lnTo>
                  <a:lnTo>
                    <a:pt x="44" y="49"/>
                  </a:lnTo>
                  <a:lnTo>
                    <a:pt x="43" y="49"/>
                  </a:lnTo>
                  <a:lnTo>
                    <a:pt x="43" y="48"/>
                  </a:lnTo>
                  <a:lnTo>
                    <a:pt x="42" y="49"/>
                  </a:lnTo>
                  <a:lnTo>
                    <a:pt x="41" y="48"/>
                  </a:lnTo>
                  <a:lnTo>
                    <a:pt x="41" y="47"/>
                  </a:lnTo>
                  <a:lnTo>
                    <a:pt x="42" y="47"/>
                  </a:lnTo>
                  <a:lnTo>
                    <a:pt x="42" y="46"/>
                  </a:lnTo>
                  <a:lnTo>
                    <a:pt x="43" y="46"/>
                  </a:lnTo>
                  <a:lnTo>
                    <a:pt x="44" y="46"/>
                  </a:lnTo>
                  <a:lnTo>
                    <a:pt x="43" y="46"/>
                  </a:lnTo>
                  <a:lnTo>
                    <a:pt x="43" y="44"/>
                  </a:lnTo>
                  <a:lnTo>
                    <a:pt x="42" y="44"/>
                  </a:lnTo>
                  <a:lnTo>
                    <a:pt x="43" y="44"/>
                  </a:lnTo>
                  <a:lnTo>
                    <a:pt x="43" y="43"/>
                  </a:lnTo>
                  <a:lnTo>
                    <a:pt x="44" y="43"/>
                  </a:lnTo>
                  <a:lnTo>
                    <a:pt x="43" y="43"/>
                  </a:lnTo>
                  <a:lnTo>
                    <a:pt x="42" y="43"/>
                  </a:lnTo>
                  <a:lnTo>
                    <a:pt x="41" y="43"/>
                  </a:lnTo>
                  <a:lnTo>
                    <a:pt x="39" y="43"/>
                  </a:lnTo>
                  <a:lnTo>
                    <a:pt x="39" y="42"/>
                  </a:lnTo>
                  <a:lnTo>
                    <a:pt x="41" y="42"/>
                  </a:lnTo>
                  <a:lnTo>
                    <a:pt x="42" y="42"/>
                  </a:lnTo>
                  <a:lnTo>
                    <a:pt x="43" y="41"/>
                  </a:lnTo>
                  <a:lnTo>
                    <a:pt x="42" y="41"/>
                  </a:lnTo>
                  <a:lnTo>
                    <a:pt x="42" y="42"/>
                  </a:lnTo>
                  <a:lnTo>
                    <a:pt x="41" y="42"/>
                  </a:lnTo>
                  <a:lnTo>
                    <a:pt x="41" y="41"/>
                  </a:lnTo>
                  <a:lnTo>
                    <a:pt x="39" y="41"/>
                  </a:lnTo>
                  <a:lnTo>
                    <a:pt x="38" y="40"/>
                  </a:lnTo>
                  <a:lnTo>
                    <a:pt x="37" y="40"/>
                  </a:lnTo>
                  <a:lnTo>
                    <a:pt x="38" y="39"/>
                  </a:lnTo>
                  <a:lnTo>
                    <a:pt x="38" y="40"/>
                  </a:lnTo>
                  <a:lnTo>
                    <a:pt x="38" y="39"/>
                  </a:lnTo>
                  <a:lnTo>
                    <a:pt x="37" y="39"/>
                  </a:lnTo>
                  <a:lnTo>
                    <a:pt x="37" y="37"/>
                  </a:lnTo>
                  <a:lnTo>
                    <a:pt x="36" y="37"/>
                  </a:lnTo>
                  <a:lnTo>
                    <a:pt x="36" y="36"/>
                  </a:lnTo>
                  <a:lnTo>
                    <a:pt x="37" y="36"/>
                  </a:lnTo>
                  <a:lnTo>
                    <a:pt x="36" y="36"/>
                  </a:lnTo>
                  <a:lnTo>
                    <a:pt x="36" y="35"/>
                  </a:lnTo>
                  <a:lnTo>
                    <a:pt x="37" y="35"/>
                  </a:lnTo>
                  <a:lnTo>
                    <a:pt x="36" y="35"/>
                  </a:lnTo>
                  <a:lnTo>
                    <a:pt x="35" y="35"/>
                  </a:lnTo>
                  <a:lnTo>
                    <a:pt x="35" y="34"/>
                  </a:lnTo>
                  <a:lnTo>
                    <a:pt x="34" y="34"/>
                  </a:lnTo>
                  <a:lnTo>
                    <a:pt x="34" y="33"/>
                  </a:lnTo>
                  <a:lnTo>
                    <a:pt x="35" y="33"/>
                  </a:lnTo>
                  <a:lnTo>
                    <a:pt x="34" y="33"/>
                  </a:lnTo>
                  <a:lnTo>
                    <a:pt x="34" y="32"/>
                  </a:lnTo>
                  <a:lnTo>
                    <a:pt x="32" y="30"/>
                  </a:lnTo>
                  <a:lnTo>
                    <a:pt x="34" y="30"/>
                  </a:lnTo>
                  <a:lnTo>
                    <a:pt x="32" y="30"/>
                  </a:lnTo>
                  <a:lnTo>
                    <a:pt x="32" y="32"/>
                  </a:lnTo>
                  <a:lnTo>
                    <a:pt x="34" y="32"/>
                  </a:lnTo>
                  <a:lnTo>
                    <a:pt x="34" y="33"/>
                  </a:lnTo>
                  <a:lnTo>
                    <a:pt x="32" y="33"/>
                  </a:lnTo>
                  <a:lnTo>
                    <a:pt x="32" y="32"/>
                  </a:lnTo>
                  <a:lnTo>
                    <a:pt x="31" y="32"/>
                  </a:lnTo>
                  <a:lnTo>
                    <a:pt x="31" y="30"/>
                  </a:lnTo>
                  <a:lnTo>
                    <a:pt x="31" y="32"/>
                  </a:lnTo>
                  <a:lnTo>
                    <a:pt x="32" y="33"/>
                  </a:lnTo>
                  <a:lnTo>
                    <a:pt x="31" y="33"/>
                  </a:lnTo>
                  <a:lnTo>
                    <a:pt x="31" y="32"/>
                  </a:lnTo>
                  <a:lnTo>
                    <a:pt x="30" y="32"/>
                  </a:lnTo>
                  <a:lnTo>
                    <a:pt x="30" y="30"/>
                  </a:lnTo>
                  <a:lnTo>
                    <a:pt x="30" y="32"/>
                  </a:lnTo>
                  <a:lnTo>
                    <a:pt x="29" y="32"/>
                  </a:lnTo>
                  <a:lnTo>
                    <a:pt x="29" y="30"/>
                  </a:lnTo>
                  <a:lnTo>
                    <a:pt x="30" y="30"/>
                  </a:lnTo>
                  <a:lnTo>
                    <a:pt x="29" y="30"/>
                  </a:lnTo>
                  <a:lnTo>
                    <a:pt x="28" y="30"/>
                  </a:lnTo>
                  <a:lnTo>
                    <a:pt x="28" y="29"/>
                  </a:lnTo>
                  <a:lnTo>
                    <a:pt x="29" y="29"/>
                  </a:lnTo>
                  <a:lnTo>
                    <a:pt x="29" y="28"/>
                  </a:lnTo>
                  <a:lnTo>
                    <a:pt x="28" y="28"/>
                  </a:lnTo>
                  <a:lnTo>
                    <a:pt x="29" y="28"/>
                  </a:lnTo>
                  <a:lnTo>
                    <a:pt x="29" y="27"/>
                  </a:lnTo>
                  <a:lnTo>
                    <a:pt x="29" y="28"/>
                  </a:lnTo>
                  <a:lnTo>
                    <a:pt x="30" y="28"/>
                  </a:lnTo>
                  <a:lnTo>
                    <a:pt x="30" y="29"/>
                  </a:lnTo>
                  <a:lnTo>
                    <a:pt x="31" y="29"/>
                  </a:lnTo>
                  <a:lnTo>
                    <a:pt x="30" y="29"/>
                  </a:lnTo>
                  <a:lnTo>
                    <a:pt x="30" y="28"/>
                  </a:lnTo>
                  <a:lnTo>
                    <a:pt x="30" y="29"/>
                  </a:lnTo>
                  <a:lnTo>
                    <a:pt x="30" y="28"/>
                  </a:lnTo>
                  <a:lnTo>
                    <a:pt x="31" y="28"/>
                  </a:lnTo>
                  <a:lnTo>
                    <a:pt x="30" y="28"/>
                  </a:lnTo>
                  <a:lnTo>
                    <a:pt x="31" y="28"/>
                  </a:lnTo>
                  <a:lnTo>
                    <a:pt x="31" y="27"/>
                  </a:lnTo>
                  <a:lnTo>
                    <a:pt x="30" y="27"/>
                  </a:lnTo>
                  <a:lnTo>
                    <a:pt x="29" y="27"/>
                  </a:lnTo>
                  <a:lnTo>
                    <a:pt x="30" y="27"/>
                  </a:lnTo>
                  <a:lnTo>
                    <a:pt x="29" y="27"/>
                  </a:lnTo>
                  <a:lnTo>
                    <a:pt x="29" y="26"/>
                  </a:lnTo>
                  <a:lnTo>
                    <a:pt x="30" y="26"/>
                  </a:lnTo>
                  <a:lnTo>
                    <a:pt x="30" y="27"/>
                  </a:lnTo>
                  <a:lnTo>
                    <a:pt x="30" y="26"/>
                  </a:lnTo>
                  <a:lnTo>
                    <a:pt x="30" y="27"/>
                  </a:lnTo>
                  <a:lnTo>
                    <a:pt x="31" y="27"/>
                  </a:lnTo>
                  <a:lnTo>
                    <a:pt x="31" y="28"/>
                  </a:lnTo>
                  <a:lnTo>
                    <a:pt x="32" y="28"/>
                  </a:lnTo>
                  <a:lnTo>
                    <a:pt x="32" y="29"/>
                  </a:lnTo>
                  <a:lnTo>
                    <a:pt x="32" y="28"/>
                  </a:lnTo>
                  <a:lnTo>
                    <a:pt x="32" y="27"/>
                  </a:lnTo>
                  <a:lnTo>
                    <a:pt x="31" y="27"/>
                  </a:lnTo>
                  <a:lnTo>
                    <a:pt x="32" y="27"/>
                  </a:lnTo>
                  <a:lnTo>
                    <a:pt x="32" y="28"/>
                  </a:lnTo>
                  <a:lnTo>
                    <a:pt x="32" y="27"/>
                  </a:lnTo>
                  <a:lnTo>
                    <a:pt x="31" y="26"/>
                  </a:lnTo>
                  <a:lnTo>
                    <a:pt x="31" y="27"/>
                  </a:lnTo>
                  <a:lnTo>
                    <a:pt x="32" y="27"/>
                  </a:lnTo>
                  <a:lnTo>
                    <a:pt x="32" y="26"/>
                  </a:lnTo>
                  <a:lnTo>
                    <a:pt x="31" y="26"/>
                  </a:lnTo>
                  <a:lnTo>
                    <a:pt x="32" y="26"/>
                  </a:lnTo>
                  <a:lnTo>
                    <a:pt x="34" y="27"/>
                  </a:lnTo>
                  <a:lnTo>
                    <a:pt x="34" y="28"/>
                  </a:lnTo>
                  <a:lnTo>
                    <a:pt x="34" y="27"/>
                  </a:lnTo>
                  <a:lnTo>
                    <a:pt x="34" y="26"/>
                  </a:lnTo>
                  <a:lnTo>
                    <a:pt x="35" y="27"/>
                  </a:lnTo>
                  <a:lnTo>
                    <a:pt x="36" y="27"/>
                  </a:lnTo>
                  <a:lnTo>
                    <a:pt x="36" y="28"/>
                  </a:lnTo>
                  <a:lnTo>
                    <a:pt x="37" y="28"/>
                  </a:lnTo>
                  <a:lnTo>
                    <a:pt x="37" y="29"/>
                  </a:lnTo>
                  <a:lnTo>
                    <a:pt x="37" y="30"/>
                  </a:lnTo>
                  <a:lnTo>
                    <a:pt x="37" y="29"/>
                  </a:lnTo>
                  <a:lnTo>
                    <a:pt x="38" y="29"/>
                  </a:lnTo>
                  <a:lnTo>
                    <a:pt x="37" y="28"/>
                  </a:lnTo>
                  <a:lnTo>
                    <a:pt x="38" y="28"/>
                  </a:lnTo>
                  <a:lnTo>
                    <a:pt x="38" y="27"/>
                  </a:lnTo>
                  <a:lnTo>
                    <a:pt x="38" y="26"/>
                  </a:lnTo>
                  <a:lnTo>
                    <a:pt x="37" y="27"/>
                  </a:lnTo>
                  <a:lnTo>
                    <a:pt x="38" y="27"/>
                  </a:lnTo>
                  <a:lnTo>
                    <a:pt x="37" y="27"/>
                  </a:lnTo>
                  <a:lnTo>
                    <a:pt x="36" y="27"/>
                  </a:lnTo>
                  <a:lnTo>
                    <a:pt x="36" y="26"/>
                  </a:lnTo>
                  <a:lnTo>
                    <a:pt x="36" y="25"/>
                  </a:lnTo>
                  <a:lnTo>
                    <a:pt x="36" y="26"/>
                  </a:lnTo>
                  <a:lnTo>
                    <a:pt x="35" y="26"/>
                  </a:lnTo>
                  <a:lnTo>
                    <a:pt x="34" y="26"/>
                  </a:lnTo>
                  <a:lnTo>
                    <a:pt x="34" y="25"/>
                  </a:lnTo>
                  <a:lnTo>
                    <a:pt x="35" y="23"/>
                  </a:lnTo>
                  <a:lnTo>
                    <a:pt x="34" y="23"/>
                  </a:lnTo>
                  <a:lnTo>
                    <a:pt x="34" y="25"/>
                  </a:lnTo>
                  <a:lnTo>
                    <a:pt x="32" y="25"/>
                  </a:lnTo>
                  <a:lnTo>
                    <a:pt x="32" y="23"/>
                  </a:lnTo>
                  <a:lnTo>
                    <a:pt x="32" y="22"/>
                  </a:lnTo>
                  <a:lnTo>
                    <a:pt x="32" y="23"/>
                  </a:lnTo>
                  <a:lnTo>
                    <a:pt x="32" y="22"/>
                  </a:lnTo>
                  <a:lnTo>
                    <a:pt x="31" y="22"/>
                  </a:lnTo>
                  <a:lnTo>
                    <a:pt x="32" y="22"/>
                  </a:lnTo>
                  <a:lnTo>
                    <a:pt x="34" y="22"/>
                  </a:lnTo>
                  <a:lnTo>
                    <a:pt x="34" y="21"/>
                  </a:lnTo>
                  <a:lnTo>
                    <a:pt x="34" y="22"/>
                  </a:lnTo>
                  <a:lnTo>
                    <a:pt x="34" y="21"/>
                  </a:lnTo>
                  <a:lnTo>
                    <a:pt x="32" y="21"/>
                  </a:lnTo>
                  <a:lnTo>
                    <a:pt x="31" y="21"/>
                  </a:lnTo>
                  <a:lnTo>
                    <a:pt x="31" y="20"/>
                  </a:lnTo>
                  <a:lnTo>
                    <a:pt x="30" y="20"/>
                  </a:lnTo>
                  <a:lnTo>
                    <a:pt x="29" y="20"/>
                  </a:lnTo>
                  <a:lnTo>
                    <a:pt x="29" y="19"/>
                  </a:lnTo>
                  <a:lnTo>
                    <a:pt x="29" y="18"/>
                  </a:lnTo>
                  <a:lnTo>
                    <a:pt x="28" y="18"/>
                  </a:lnTo>
                  <a:lnTo>
                    <a:pt x="28" y="16"/>
                  </a:lnTo>
                  <a:lnTo>
                    <a:pt x="27" y="16"/>
                  </a:lnTo>
                  <a:lnTo>
                    <a:pt x="27" y="15"/>
                  </a:lnTo>
                  <a:lnTo>
                    <a:pt x="25" y="14"/>
                  </a:lnTo>
                  <a:lnTo>
                    <a:pt x="27" y="14"/>
                  </a:lnTo>
                  <a:lnTo>
                    <a:pt x="28" y="14"/>
                  </a:lnTo>
                  <a:lnTo>
                    <a:pt x="28" y="15"/>
                  </a:lnTo>
                  <a:lnTo>
                    <a:pt x="29" y="16"/>
                  </a:lnTo>
                  <a:lnTo>
                    <a:pt x="30" y="16"/>
                  </a:lnTo>
                  <a:lnTo>
                    <a:pt x="29" y="16"/>
                  </a:lnTo>
                  <a:lnTo>
                    <a:pt x="29" y="15"/>
                  </a:lnTo>
                  <a:lnTo>
                    <a:pt x="28" y="14"/>
                  </a:lnTo>
                  <a:lnTo>
                    <a:pt x="28" y="13"/>
                  </a:lnTo>
                  <a:lnTo>
                    <a:pt x="27" y="12"/>
                  </a:lnTo>
                  <a:lnTo>
                    <a:pt x="27" y="11"/>
                  </a:lnTo>
                  <a:lnTo>
                    <a:pt x="28" y="11"/>
                  </a:lnTo>
                  <a:lnTo>
                    <a:pt x="28" y="9"/>
                  </a:lnTo>
                  <a:lnTo>
                    <a:pt x="28" y="8"/>
                  </a:lnTo>
                  <a:lnTo>
                    <a:pt x="28" y="7"/>
                  </a:lnTo>
                  <a:lnTo>
                    <a:pt x="29" y="6"/>
                  </a:lnTo>
                  <a:lnTo>
                    <a:pt x="30" y="6"/>
                  </a:lnTo>
                  <a:lnTo>
                    <a:pt x="31" y="6"/>
                  </a:lnTo>
                  <a:lnTo>
                    <a:pt x="32" y="6"/>
                  </a:lnTo>
                  <a:lnTo>
                    <a:pt x="34" y="6"/>
                  </a:lnTo>
                  <a:lnTo>
                    <a:pt x="35" y="6"/>
                  </a:lnTo>
                  <a:lnTo>
                    <a:pt x="37" y="5"/>
                  </a:lnTo>
                  <a:lnTo>
                    <a:pt x="37" y="6"/>
                  </a:lnTo>
                  <a:lnTo>
                    <a:pt x="38" y="6"/>
                  </a:lnTo>
                  <a:lnTo>
                    <a:pt x="39" y="6"/>
                  </a:lnTo>
                  <a:lnTo>
                    <a:pt x="41" y="6"/>
                  </a:lnTo>
                  <a:lnTo>
                    <a:pt x="42" y="6"/>
                  </a:lnTo>
                  <a:lnTo>
                    <a:pt x="43" y="5"/>
                  </a:lnTo>
                  <a:lnTo>
                    <a:pt x="43" y="4"/>
                  </a:lnTo>
                  <a:lnTo>
                    <a:pt x="43" y="2"/>
                  </a:lnTo>
                  <a:lnTo>
                    <a:pt x="43" y="1"/>
                  </a:lnTo>
                  <a:lnTo>
                    <a:pt x="42" y="1"/>
                  </a:lnTo>
                  <a:lnTo>
                    <a:pt x="43" y="1"/>
                  </a:lnTo>
                  <a:lnTo>
                    <a:pt x="43" y="0"/>
                  </a:lnTo>
                  <a:lnTo>
                    <a:pt x="44" y="1"/>
                  </a:lnTo>
                  <a:lnTo>
                    <a:pt x="45" y="2"/>
                  </a:lnTo>
                  <a:lnTo>
                    <a:pt x="46" y="4"/>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12" name="Freeform 926">
              <a:extLst>
                <a:ext uri="{FF2B5EF4-FFF2-40B4-BE49-F238E27FC236}">
                  <a16:creationId xmlns="" xmlns:a16="http://schemas.microsoft.com/office/drawing/2014/main" id="{CBD25FDB-6F66-461C-860D-9E81C5771BFF}"/>
                </a:ext>
              </a:extLst>
            </p:cNvPr>
            <p:cNvSpPr>
              <a:spLocks/>
            </p:cNvSpPr>
            <p:nvPr/>
          </p:nvSpPr>
          <p:spPr bwMode="auto">
            <a:xfrm>
              <a:off x="6392697" y="2197999"/>
              <a:ext cx="28082" cy="28082"/>
            </a:xfrm>
            <a:custGeom>
              <a:avLst/>
              <a:gdLst>
                <a:gd name="T0" fmla="*/ 19 w 22"/>
                <a:gd name="T1" fmla="*/ 16 h 22"/>
                <a:gd name="T2" fmla="*/ 19 w 22"/>
                <a:gd name="T3" fmla="*/ 16 h 22"/>
                <a:gd name="T4" fmla="*/ 19 w 22"/>
                <a:gd name="T5" fmla="*/ 16 h 22"/>
                <a:gd name="T6" fmla="*/ 16 w 22"/>
                <a:gd name="T7" fmla="*/ 17 h 22"/>
                <a:gd name="T8" fmla="*/ 16 w 22"/>
                <a:gd name="T9" fmla="*/ 18 h 22"/>
                <a:gd name="T10" fmla="*/ 16 w 22"/>
                <a:gd name="T11" fmla="*/ 18 h 22"/>
                <a:gd name="T12" fmla="*/ 15 w 22"/>
                <a:gd name="T13" fmla="*/ 17 h 22"/>
                <a:gd name="T14" fmla="*/ 14 w 22"/>
                <a:gd name="T15" fmla="*/ 16 h 22"/>
                <a:gd name="T16" fmla="*/ 12 w 22"/>
                <a:gd name="T17" fmla="*/ 17 h 22"/>
                <a:gd name="T18" fmla="*/ 11 w 22"/>
                <a:gd name="T19" fmla="*/ 20 h 22"/>
                <a:gd name="T20" fmla="*/ 11 w 22"/>
                <a:gd name="T21" fmla="*/ 21 h 22"/>
                <a:gd name="T22" fmla="*/ 9 w 22"/>
                <a:gd name="T23" fmla="*/ 22 h 22"/>
                <a:gd name="T24" fmla="*/ 8 w 22"/>
                <a:gd name="T25" fmla="*/ 22 h 22"/>
                <a:gd name="T26" fmla="*/ 8 w 22"/>
                <a:gd name="T27" fmla="*/ 22 h 22"/>
                <a:gd name="T28" fmla="*/ 8 w 22"/>
                <a:gd name="T29" fmla="*/ 21 h 22"/>
                <a:gd name="T30" fmla="*/ 8 w 22"/>
                <a:gd name="T31" fmla="*/ 20 h 22"/>
                <a:gd name="T32" fmla="*/ 7 w 22"/>
                <a:gd name="T33" fmla="*/ 17 h 22"/>
                <a:gd name="T34" fmla="*/ 5 w 22"/>
                <a:gd name="T35" fmla="*/ 15 h 22"/>
                <a:gd name="T36" fmla="*/ 2 w 22"/>
                <a:gd name="T37" fmla="*/ 14 h 22"/>
                <a:gd name="T38" fmla="*/ 2 w 22"/>
                <a:gd name="T39" fmla="*/ 14 h 22"/>
                <a:gd name="T40" fmla="*/ 2 w 22"/>
                <a:gd name="T41" fmla="*/ 13 h 22"/>
                <a:gd name="T42" fmla="*/ 1 w 22"/>
                <a:gd name="T43" fmla="*/ 11 h 22"/>
                <a:gd name="T44" fmla="*/ 0 w 22"/>
                <a:gd name="T45" fmla="*/ 11 h 22"/>
                <a:gd name="T46" fmla="*/ 1 w 22"/>
                <a:gd name="T47" fmla="*/ 10 h 22"/>
                <a:gd name="T48" fmla="*/ 0 w 22"/>
                <a:gd name="T49" fmla="*/ 8 h 22"/>
                <a:gd name="T50" fmla="*/ 0 w 22"/>
                <a:gd name="T51" fmla="*/ 8 h 22"/>
                <a:gd name="T52" fmla="*/ 1 w 22"/>
                <a:gd name="T53" fmla="*/ 8 h 22"/>
                <a:gd name="T54" fmla="*/ 2 w 22"/>
                <a:gd name="T55" fmla="*/ 7 h 22"/>
                <a:gd name="T56" fmla="*/ 6 w 22"/>
                <a:gd name="T57" fmla="*/ 6 h 22"/>
                <a:gd name="T58" fmla="*/ 5 w 22"/>
                <a:gd name="T59" fmla="*/ 6 h 22"/>
                <a:gd name="T60" fmla="*/ 6 w 22"/>
                <a:gd name="T61" fmla="*/ 4 h 22"/>
                <a:gd name="T62" fmla="*/ 6 w 22"/>
                <a:gd name="T63" fmla="*/ 3 h 22"/>
                <a:gd name="T64" fmla="*/ 7 w 22"/>
                <a:gd name="T65" fmla="*/ 2 h 22"/>
                <a:gd name="T66" fmla="*/ 7 w 22"/>
                <a:gd name="T67" fmla="*/ 2 h 22"/>
                <a:gd name="T68" fmla="*/ 6 w 22"/>
                <a:gd name="T69" fmla="*/ 1 h 22"/>
                <a:gd name="T70" fmla="*/ 8 w 22"/>
                <a:gd name="T71" fmla="*/ 0 h 22"/>
                <a:gd name="T72" fmla="*/ 9 w 22"/>
                <a:gd name="T73" fmla="*/ 0 h 22"/>
                <a:gd name="T74" fmla="*/ 9 w 22"/>
                <a:gd name="T75" fmla="*/ 1 h 22"/>
                <a:gd name="T76" fmla="*/ 9 w 22"/>
                <a:gd name="T77" fmla="*/ 1 h 22"/>
                <a:gd name="T78" fmla="*/ 12 w 22"/>
                <a:gd name="T79" fmla="*/ 2 h 22"/>
                <a:gd name="T80" fmla="*/ 14 w 22"/>
                <a:gd name="T81" fmla="*/ 4 h 22"/>
                <a:gd name="T82" fmla="*/ 15 w 22"/>
                <a:gd name="T83" fmla="*/ 4 h 22"/>
                <a:gd name="T84" fmla="*/ 15 w 22"/>
                <a:gd name="T85" fmla="*/ 6 h 22"/>
                <a:gd name="T86" fmla="*/ 16 w 22"/>
                <a:gd name="T87" fmla="*/ 6 h 22"/>
                <a:gd name="T88" fmla="*/ 18 w 22"/>
                <a:gd name="T89" fmla="*/ 7 h 22"/>
                <a:gd name="T90" fmla="*/ 16 w 22"/>
                <a:gd name="T91" fmla="*/ 8 h 22"/>
                <a:gd name="T92" fmla="*/ 19 w 22"/>
                <a:gd name="T93" fmla="*/ 8 h 22"/>
                <a:gd name="T94" fmla="*/ 20 w 22"/>
                <a:gd name="T95" fmla="*/ 9 h 22"/>
                <a:gd name="T96" fmla="*/ 22 w 22"/>
                <a:gd name="T97" fmla="*/ 9 h 22"/>
                <a:gd name="T98" fmla="*/ 22 w 22"/>
                <a:gd name="T99" fmla="*/ 10 h 22"/>
                <a:gd name="T100" fmla="*/ 21 w 22"/>
                <a:gd name="T101" fmla="*/ 10 h 22"/>
                <a:gd name="T102" fmla="*/ 21 w 22"/>
                <a:gd name="T103" fmla="*/ 11 h 22"/>
                <a:gd name="T104" fmla="*/ 21 w 22"/>
                <a:gd name="T105" fmla="*/ 14 h 22"/>
                <a:gd name="T106" fmla="*/ 20 w 22"/>
                <a:gd name="T10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22">
                  <a:moveTo>
                    <a:pt x="20" y="16"/>
                  </a:moveTo>
                  <a:lnTo>
                    <a:pt x="20" y="16"/>
                  </a:lnTo>
                  <a:lnTo>
                    <a:pt x="20" y="16"/>
                  </a:lnTo>
                  <a:lnTo>
                    <a:pt x="19" y="16"/>
                  </a:lnTo>
                  <a:lnTo>
                    <a:pt x="19" y="16"/>
                  </a:lnTo>
                  <a:lnTo>
                    <a:pt x="19" y="16"/>
                  </a:lnTo>
                  <a:lnTo>
                    <a:pt x="19" y="16"/>
                  </a:lnTo>
                  <a:lnTo>
                    <a:pt x="19" y="16"/>
                  </a:lnTo>
                  <a:lnTo>
                    <a:pt x="19" y="16"/>
                  </a:lnTo>
                  <a:lnTo>
                    <a:pt x="19" y="16"/>
                  </a:lnTo>
                  <a:lnTo>
                    <a:pt x="19" y="16"/>
                  </a:lnTo>
                  <a:lnTo>
                    <a:pt x="19" y="16"/>
                  </a:lnTo>
                  <a:lnTo>
                    <a:pt x="19" y="16"/>
                  </a:lnTo>
                  <a:lnTo>
                    <a:pt x="19" y="16"/>
                  </a:lnTo>
                  <a:lnTo>
                    <a:pt x="19" y="16"/>
                  </a:lnTo>
                  <a:lnTo>
                    <a:pt x="18" y="16"/>
                  </a:lnTo>
                  <a:lnTo>
                    <a:pt x="18" y="16"/>
                  </a:lnTo>
                  <a:lnTo>
                    <a:pt x="18" y="16"/>
                  </a:lnTo>
                  <a:lnTo>
                    <a:pt x="18" y="16"/>
                  </a:lnTo>
                  <a:lnTo>
                    <a:pt x="16" y="17"/>
                  </a:lnTo>
                  <a:lnTo>
                    <a:pt x="16" y="17"/>
                  </a:lnTo>
                  <a:lnTo>
                    <a:pt x="16" y="17"/>
                  </a:lnTo>
                  <a:lnTo>
                    <a:pt x="16" y="17"/>
                  </a:lnTo>
                  <a:lnTo>
                    <a:pt x="16" y="17"/>
                  </a:lnTo>
                  <a:lnTo>
                    <a:pt x="16" y="18"/>
                  </a:lnTo>
                  <a:lnTo>
                    <a:pt x="16" y="18"/>
                  </a:lnTo>
                  <a:lnTo>
                    <a:pt x="16" y="18"/>
                  </a:lnTo>
                  <a:lnTo>
                    <a:pt x="16" y="18"/>
                  </a:lnTo>
                  <a:lnTo>
                    <a:pt x="16" y="18"/>
                  </a:lnTo>
                  <a:lnTo>
                    <a:pt x="16" y="18"/>
                  </a:lnTo>
                  <a:lnTo>
                    <a:pt x="16" y="18"/>
                  </a:lnTo>
                  <a:lnTo>
                    <a:pt x="16" y="18"/>
                  </a:lnTo>
                  <a:lnTo>
                    <a:pt x="16" y="17"/>
                  </a:lnTo>
                  <a:lnTo>
                    <a:pt x="15" y="17"/>
                  </a:lnTo>
                  <a:lnTo>
                    <a:pt x="15" y="17"/>
                  </a:lnTo>
                  <a:lnTo>
                    <a:pt x="14" y="16"/>
                  </a:lnTo>
                  <a:lnTo>
                    <a:pt x="14" y="16"/>
                  </a:lnTo>
                  <a:lnTo>
                    <a:pt x="14" y="16"/>
                  </a:lnTo>
                  <a:lnTo>
                    <a:pt x="14" y="16"/>
                  </a:lnTo>
                  <a:lnTo>
                    <a:pt x="14" y="16"/>
                  </a:lnTo>
                  <a:lnTo>
                    <a:pt x="14" y="17"/>
                  </a:lnTo>
                  <a:lnTo>
                    <a:pt x="13" y="17"/>
                  </a:lnTo>
                  <a:lnTo>
                    <a:pt x="13" y="17"/>
                  </a:lnTo>
                  <a:lnTo>
                    <a:pt x="13" y="17"/>
                  </a:lnTo>
                  <a:lnTo>
                    <a:pt x="12" y="17"/>
                  </a:lnTo>
                  <a:lnTo>
                    <a:pt x="11" y="18"/>
                  </a:lnTo>
                  <a:lnTo>
                    <a:pt x="11" y="18"/>
                  </a:lnTo>
                  <a:lnTo>
                    <a:pt x="11" y="18"/>
                  </a:lnTo>
                  <a:lnTo>
                    <a:pt x="11" y="18"/>
                  </a:lnTo>
                  <a:lnTo>
                    <a:pt x="11" y="20"/>
                  </a:lnTo>
                  <a:lnTo>
                    <a:pt x="11" y="20"/>
                  </a:lnTo>
                  <a:lnTo>
                    <a:pt x="11" y="21"/>
                  </a:lnTo>
                  <a:lnTo>
                    <a:pt x="11" y="21"/>
                  </a:lnTo>
                  <a:lnTo>
                    <a:pt x="11" y="21"/>
                  </a:lnTo>
                  <a:lnTo>
                    <a:pt x="11" y="21"/>
                  </a:lnTo>
                  <a:lnTo>
                    <a:pt x="11" y="21"/>
                  </a:lnTo>
                  <a:lnTo>
                    <a:pt x="9" y="22"/>
                  </a:lnTo>
                  <a:lnTo>
                    <a:pt x="9" y="22"/>
                  </a:lnTo>
                  <a:lnTo>
                    <a:pt x="9" y="22"/>
                  </a:lnTo>
                  <a:lnTo>
                    <a:pt x="9" y="22"/>
                  </a:lnTo>
                  <a:lnTo>
                    <a:pt x="9" y="22"/>
                  </a:lnTo>
                  <a:lnTo>
                    <a:pt x="9" y="22"/>
                  </a:lnTo>
                  <a:lnTo>
                    <a:pt x="9" y="22"/>
                  </a:lnTo>
                  <a:lnTo>
                    <a:pt x="9" y="22"/>
                  </a:lnTo>
                  <a:lnTo>
                    <a:pt x="8" y="22"/>
                  </a:lnTo>
                  <a:lnTo>
                    <a:pt x="8" y="22"/>
                  </a:lnTo>
                  <a:lnTo>
                    <a:pt x="8" y="22"/>
                  </a:lnTo>
                  <a:lnTo>
                    <a:pt x="8" y="22"/>
                  </a:lnTo>
                  <a:lnTo>
                    <a:pt x="8" y="22"/>
                  </a:lnTo>
                  <a:lnTo>
                    <a:pt x="8" y="22"/>
                  </a:lnTo>
                  <a:lnTo>
                    <a:pt x="8" y="21"/>
                  </a:lnTo>
                  <a:lnTo>
                    <a:pt x="8" y="21"/>
                  </a:lnTo>
                  <a:lnTo>
                    <a:pt x="8" y="21"/>
                  </a:lnTo>
                  <a:lnTo>
                    <a:pt x="8" y="21"/>
                  </a:lnTo>
                  <a:lnTo>
                    <a:pt x="8" y="21"/>
                  </a:lnTo>
                  <a:lnTo>
                    <a:pt x="8" y="21"/>
                  </a:lnTo>
                  <a:lnTo>
                    <a:pt x="8" y="21"/>
                  </a:lnTo>
                  <a:lnTo>
                    <a:pt x="8" y="20"/>
                  </a:lnTo>
                  <a:lnTo>
                    <a:pt x="8" y="20"/>
                  </a:lnTo>
                  <a:lnTo>
                    <a:pt x="8" y="20"/>
                  </a:lnTo>
                  <a:lnTo>
                    <a:pt x="7" y="18"/>
                  </a:lnTo>
                  <a:lnTo>
                    <a:pt x="7" y="18"/>
                  </a:lnTo>
                  <a:lnTo>
                    <a:pt x="7" y="18"/>
                  </a:lnTo>
                  <a:lnTo>
                    <a:pt x="7" y="17"/>
                  </a:lnTo>
                  <a:lnTo>
                    <a:pt x="7" y="17"/>
                  </a:lnTo>
                  <a:lnTo>
                    <a:pt x="7" y="16"/>
                  </a:lnTo>
                  <a:lnTo>
                    <a:pt x="6" y="16"/>
                  </a:lnTo>
                  <a:lnTo>
                    <a:pt x="6" y="16"/>
                  </a:lnTo>
                  <a:lnTo>
                    <a:pt x="6" y="16"/>
                  </a:lnTo>
                  <a:lnTo>
                    <a:pt x="5" y="15"/>
                  </a:lnTo>
                  <a:lnTo>
                    <a:pt x="4" y="15"/>
                  </a:lnTo>
                  <a:lnTo>
                    <a:pt x="4" y="15"/>
                  </a:lnTo>
                  <a:lnTo>
                    <a:pt x="4" y="15"/>
                  </a:lnTo>
                  <a:lnTo>
                    <a:pt x="2" y="15"/>
                  </a:lnTo>
                  <a:lnTo>
                    <a:pt x="2" y="14"/>
                  </a:lnTo>
                  <a:lnTo>
                    <a:pt x="2" y="14"/>
                  </a:lnTo>
                  <a:lnTo>
                    <a:pt x="2" y="14"/>
                  </a:lnTo>
                  <a:lnTo>
                    <a:pt x="2" y="14"/>
                  </a:lnTo>
                  <a:lnTo>
                    <a:pt x="2" y="14"/>
                  </a:lnTo>
                  <a:lnTo>
                    <a:pt x="2" y="14"/>
                  </a:lnTo>
                  <a:lnTo>
                    <a:pt x="2" y="14"/>
                  </a:lnTo>
                  <a:lnTo>
                    <a:pt x="2" y="14"/>
                  </a:lnTo>
                  <a:lnTo>
                    <a:pt x="2" y="13"/>
                  </a:lnTo>
                  <a:lnTo>
                    <a:pt x="2" y="13"/>
                  </a:lnTo>
                  <a:lnTo>
                    <a:pt x="2" y="13"/>
                  </a:lnTo>
                  <a:lnTo>
                    <a:pt x="2" y="13"/>
                  </a:lnTo>
                  <a:lnTo>
                    <a:pt x="2" y="13"/>
                  </a:lnTo>
                  <a:lnTo>
                    <a:pt x="1" y="11"/>
                  </a:lnTo>
                  <a:lnTo>
                    <a:pt x="1" y="11"/>
                  </a:lnTo>
                  <a:lnTo>
                    <a:pt x="1" y="11"/>
                  </a:lnTo>
                  <a:lnTo>
                    <a:pt x="1" y="11"/>
                  </a:lnTo>
                  <a:lnTo>
                    <a:pt x="1" y="11"/>
                  </a:lnTo>
                  <a:lnTo>
                    <a:pt x="1" y="11"/>
                  </a:lnTo>
                  <a:lnTo>
                    <a:pt x="1" y="11"/>
                  </a:lnTo>
                  <a:lnTo>
                    <a:pt x="0" y="11"/>
                  </a:lnTo>
                  <a:lnTo>
                    <a:pt x="1" y="10"/>
                  </a:lnTo>
                  <a:lnTo>
                    <a:pt x="1" y="10"/>
                  </a:lnTo>
                  <a:lnTo>
                    <a:pt x="0" y="10"/>
                  </a:lnTo>
                  <a:lnTo>
                    <a:pt x="0" y="10"/>
                  </a:lnTo>
                  <a:lnTo>
                    <a:pt x="1" y="10"/>
                  </a:lnTo>
                  <a:lnTo>
                    <a:pt x="1" y="10"/>
                  </a:lnTo>
                  <a:lnTo>
                    <a:pt x="1" y="9"/>
                  </a:lnTo>
                  <a:lnTo>
                    <a:pt x="1" y="9"/>
                  </a:lnTo>
                  <a:lnTo>
                    <a:pt x="1" y="9"/>
                  </a:lnTo>
                  <a:lnTo>
                    <a:pt x="0" y="8"/>
                  </a:lnTo>
                  <a:lnTo>
                    <a:pt x="0" y="8"/>
                  </a:lnTo>
                  <a:lnTo>
                    <a:pt x="0" y="8"/>
                  </a:lnTo>
                  <a:lnTo>
                    <a:pt x="0" y="8"/>
                  </a:lnTo>
                  <a:lnTo>
                    <a:pt x="0" y="8"/>
                  </a:lnTo>
                  <a:lnTo>
                    <a:pt x="0" y="8"/>
                  </a:lnTo>
                  <a:lnTo>
                    <a:pt x="0" y="8"/>
                  </a:lnTo>
                  <a:lnTo>
                    <a:pt x="0" y="8"/>
                  </a:lnTo>
                  <a:lnTo>
                    <a:pt x="1" y="8"/>
                  </a:lnTo>
                  <a:lnTo>
                    <a:pt x="1" y="8"/>
                  </a:lnTo>
                  <a:lnTo>
                    <a:pt x="1" y="8"/>
                  </a:lnTo>
                  <a:lnTo>
                    <a:pt x="2" y="8"/>
                  </a:lnTo>
                  <a:lnTo>
                    <a:pt x="2" y="8"/>
                  </a:lnTo>
                  <a:lnTo>
                    <a:pt x="2" y="7"/>
                  </a:lnTo>
                  <a:lnTo>
                    <a:pt x="2" y="7"/>
                  </a:lnTo>
                  <a:lnTo>
                    <a:pt x="2" y="7"/>
                  </a:lnTo>
                  <a:lnTo>
                    <a:pt x="2" y="7"/>
                  </a:lnTo>
                  <a:lnTo>
                    <a:pt x="2" y="7"/>
                  </a:lnTo>
                  <a:lnTo>
                    <a:pt x="4" y="7"/>
                  </a:lnTo>
                  <a:lnTo>
                    <a:pt x="5" y="7"/>
                  </a:lnTo>
                  <a:lnTo>
                    <a:pt x="6" y="6"/>
                  </a:lnTo>
                  <a:lnTo>
                    <a:pt x="6" y="6"/>
                  </a:lnTo>
                  <a:lnTo>
                    <a:pt x="6" y="6"/>
                  </a:lnTo>
                  <a:lnTo>
                    <a:pt x="6" y="6"/>
                  </a:lnTo>
                  <a:lnTo>
                    <a:pt x="5" y="6"/>
                  </a:lnTo>
                  <a:lnTo>
                    <a:pt x="5" y="6"/>
                  </a:lnTo>
                  <a:lnTo>
                    <a:pt x="5" y="4"/>
                  </a:lnTo>
                  <a:lnTo>
                    <a:pt x="5" y="4"/>
                  </a:lnTo>
                  <a:lnTo>
                    <a:pt x="6" y="4"/>
                  </a:lnTo>
                  <a:lnTo>
                    <a:pt x="6" y="4"/>
                  </a:lnTo>
                  <a:lnTo>
                    <a:pt x="6" y="4"/>
                  </a:lnTo>
                  <a:lnTo>
                    <a:pt x="6" y="4"/>
                  </a:lnTo>
                  <a:lnTo>
                    <a:pt x="6" y="4"/>
                  </a:lnTo>
                  <a:lnTo>
                    <a:pt x="6" y="4"/>
                  </a:lnTo>
                  <a:lnTo>
                    <a:pt x="6" y="3"/>
                  </a:lnTo>
                  <a:lnTo>
                    <a:pt x="6" y="3"/>
                  </a:lnTo>
                  <a:lnTo>
                    <a:pt x="7" y="3"/>
                  </a:lnTo>
                  <a:lnTo>
                    <a:pt x="7" y="3"/>
                  </a:lnTo>
                  <a:lnTo>
                    <a:pt x="7" y="3"/>
                  </a:lnTo>
                  <a:lnTo>
                    <a:pt x="7" y="3"/>
                  </a:lnTo>
                  <a:lnTo>
                    <a:pt x="7" y="2"/>
                  </a:lnTo>
                  <a:lnTo>
                    <a:pt x="7" y="2"/>
                  </a:lnTo>
                  <a:lnTo>
                    <a:pt x="7" y="2"/>
                  </a:lnTo>
                  <a:lnTo>
                    <a:pt x="7" y="2"/>
                  </a:lnTo>
                  <a:lnTo>
                    <a:pt x="7" y="2"/>
                  </a:lnTo>
                  <a:lnTo>
                    <a:pt x="7" y="2"/>
                  </a:lnTo>
                  <a:lnTo>
                    <a:pt x="7" y="2"/>
                  </a:lnTo>
                  <a:lnTo>
                    <a:pt x="7" y="2"/>
                  </a:lnTo>
                  <a:lnTo>
                    <a:pt x="7" y="1"/>
                  </a:lnTo>
                  <a:lnTo>
                    <a:pt x="6" y="1"/>
                  </a:lnTo>
                  <a:lnTo>
                    <a:pt x="6" y="1"/>
                  </a:lnTo>
                  <a:lnTo>
                    <a:pt x="6" y="1"/>
                  </a:lnTo>
                  <a:lnTo>
                    <a:pt x="7" y="1"/>
                  </a:lnTo>
                  <a:lnTo>
                    <a:pt x="7" y="1"/>
                  </a:lnTo>
                  <a:lnTo>
                    <a:pt x="7" y="1"/>
                  </a:lnTo>
                  <a:lnTo>
                    <a:pt x="8" y="0"/>
                  </a:lnTo>
                  <a:lnTo>
                    <a:pt x="8" y="0"/>
                  </a:lnTo>
                  <a:lnTo>
                    <a:pt x="8" y="0"/>
                  </a:lnTo>
                  <a:lnTo>
                    <a:pt x="9" y="0"/>
                  </a:lnTo>
                  <a:lnTo>
                    <a:pt x="9" y="0"/>
                  </a:lnTo>
                  <a:lnTo>
                    <a:pt x="9" y="0"/>
                  </a:lnTo>
                  <a:lnTo>
                    <a:pt x="9" y="0"/>
                  </a:lnTo>
                  <a:lnTo>
                    <a:pt x="9" y="0"/>
                  </a:lnTo>
                  <a:lnTo>
                    <a:pt x="9" y="1"/>
                  </a:lnTo>
                  <a:lnTo>
                    <a:pt x="9" y="1"/>
                  </a:lnTo>
                  <a:lnTo>
                    <a:pt x="9" y="1"/>
                  </a:lnTo>
                  <a:lnTo>
                    <a:pt x="9" y="1"/>
                  </a:lnTo>
                  <a:lnTo>
                    <a:pt x="9" y="1"/>
                  </a:lnTo>
                  <a:lnTo>
                    <a:pt x="9" y="1"/>
                  </a:lnTo>
                  <a:lnTo>
                    <a:pt x="9" y="1"/>
                  </a:lnTo>
                  <a:lnTo>
                    <a:pt x="9" y="1"/>
                  </a:lnTo>
                  <a:lnTo>
                    <a:pt x="9" y="1"/>
                  </a:lnTo>
                  <a:lnTo>
                    <a:pt x="11" y="2"/>
                  </a:lnTo>
                  <a:lnTo>
                    <a:pt x="12" y="2"/>
                  </a:lnTo>
                  <a:lnTo>
                    <a:pt x="12" y="2"/>
                  </a:lnTo>
                  <a:lnTo>
                    <a:pt x="12" y="2"/>
                  </a:lnTo>
                  <a:lnTo>
                    <a:pt x="13" y="2"/>
                  </a:lnTo>
                  <a:lnTo>
                    <a:pt x="13" y="2"/>
                  </a:lnTo>
                  <a:lnTo>
                    <a:pt x="13" y="3"/>
                  </a:lnTo>
                  <a:lnTo>
                    <a:pt x="14" y="3"/>
                  </a:lnTo>
                  <a:lnTo>
                    <a:pt x="14" y="4"/>
                  </a:lnTo>
                  <a:lnTo>
                    <a:pt x="14" y="4"/>
                  </a:lnTo>
                  <a:lnTo>
                    <a:pt x="14" y="4"/>
                  </a:lnTo>
                  <a:lnTo>
                    <a:pt x="14" y="4"/>
                  </a:lnTo>
                  <a:lnTo>
                    <a:pt x="14" y="4"/>
                  </a:lnTo>
                  <a:lnTo>
                    <a:pt x="15" y="4"/>
                  </a:lnTo>
                  <a:lnTo>
                    <a:pt x="15" y="4"/>
                  </a:lnTo>
                  <a:lnTo>
                    <a:pt x="15" y="6"/>
                  </a:lnTo>
                  <a:lnTo>
                    <a:pt x="15" y="6"/>
                  </a:lnTo>
                  <a:lnTo>
                    <a:pt x="15" y="6"/>
                  </a:lnTo>
                  <a:lnTo>
                    <a:pt x="15" y="6"/>
                  </a:lnTo>
                  <a:lnTo>
                    <a:pt x="16" y="6"/>
                  </a:lnTo>
                  <a:lnTo>
                    <a:pt x="16" y="6"/>
                  </a:lnTo>
                  <a:lnTo>
                    <a:pt x="16" y="6"/>
                  </a:lnTo>
                  <a:lnTo>
                    <a:pt x="16" y="6"/>
                  </a:lnTo>
                  <a:lnTo>
                    <a:pt x="16" y="6"/>
                  </a:lnTo>
                  <a:lnTo>
                    <a:pt x="18" y="6"/>
                  </a:lnTo>
                  <a:lnTo>
                    <a:pt x="18" y="7"/>
                  </a:lnTo>
                  <a:lnTo>
                    <a:pt x="18" y="7"/>
                  </a:lnTo>
                  <a:lnTo>
                    <a:pt x="18" y="7"/>
                  </a:lnTo>
                  <a:lnTo>
                    <a:pt x="18" y="7"/>
                  </a:lnTo>
                  <a:lnTo>
                    <a:pt x="18" y="8"/>
                  </a:lnTo>
                  <a:lnTo>
                    <a:pt x="18" y="8"/>
                  </a:lnTo>
                  <a:lnTo>
                    <a:pt x="18" y="8"/>
                  </a:lnTo>
                  <a:lnTo>
                    <a:pt x="16" y="8"/>
                  </a:lnTo>
                  <a:lnTo>
                    <a:pt x="16" y="8"/>
                  </a:lnTo>
                  <a:lnTo>
                    <a:pt x="18" y="8"/>
                  </a:lnTo>
                  <a:lnTo>
                    <a:pt x="18" y="8"/>
                  </a:lnTo>
                  <a:lnTo>
                    <a:pt x="18" y="8"/>
                  </a:lnTo>
                  <a:lnTo>
                    <a:pt x="18" y="8"/>
                  </a:lnTo>
                  <a:lnTo>
                    <a:pt x="19" y="8"/>
                  </a:lnTo>
                  <a:lnTo>
                    <a:pt x="20" y="8"/>
                  </a:lnTo>
                  <a:lnTo>
                    <a:pt x="20" y="8"/>
                  </a:lnTo>
                  <a:lnTo>
                    <a:pt x="20" y="9"/>
                  </a:lnTo>
                  <a:lnTo>
                    <a:pt x="20" y="9"/>
                  </a:lnTo>
                  <a:lnTo>
                    <a:pt x="20" y="9"/>
                  </a:lnTo>
                  <a:lnTo>
                    <a:pt x="21" y="9"/>
                  </a:lnTo>
                  <a:lnTo>
                    <a:pt x="21" y="9"/>
                  </a:lnTo>
                  <a:lnTo>
                    <a:pt x="21" y="9"/>
                  </a:lnTo>
                  <a:lnTo>
                    <a:pt x="22" y="9"/>
                  </a:lnTo>
                  <a:lnTo>
                    <a:pt x="22" y="9"/>
                  </a:lnTo>
                  <a:lnTo>
                    <a:pt x="22" y="9"/>
                  </a:lnTo>
                  <a:lnTo>
                    <a:pt x="22" y="9"/>
                  </a:lnTo>
                  <a:lnTo>
                    <a:pt x="22" y="9"/>
                  </a:lnTo>
                  <a:lnTo>
                    <a:pt x="22" y="10"/>
                  </a:lnTo>
                  <a:lnTo>
                    <a:pt x="22" y="10"/>
                  </a:lnTo>
                  <a:lnTo>
                    <a:pt x="22" y="10"/>
                  </a:lnTo>
                  <a:lnTo>
                    <a:pt x="22" y="10"/>
                  </a:lnTo>
                  <a:lnTo>
                    <a:pt x="21" y="10"/>
                  </a:lnTo>
                  <a:lnTo>
                    <a:pt x="21" y="10"/>
                  </a:lnTo>
                  <a:lnTo>
                    <a:pt x="21" y="10"/>
                  </a:lnTo>
                  <a:lnTo>
                    <a:pt x="21" y="10"/>
                  </a:lnTo>
                  <a:lnTo>
                    <a:pt x="21" y="10"/>
                  </a:lnTo>
                  <a:lnTo>
                    <a:pt x="22" y="10"/>
                  </a:lnTo>
                  <a:lnTo>
                    <a:pt x="22" y="10"/>
                  </a:lnTo>
                  <a:lnTo>
                    <a:pt x="21" y="11"/>
                  </a:lnTo>
                  <a:lnTo>
                    <a:pt x="21" y="11"/>
                  </a:lnTo>
                  <a:lnTo>
                    <a:pt x="21" y="13"/>
                  </a:lnTo>
                  <a:lnTo>
                    <a:pt x="20" y="13"/>
                  </a:lnTo>
                  <a:lnTo>
                    <a:pt x="20" y="13"/>
                  </a:lnTo>
                  <a:lnTo>
                    <a:pt x="21" y="14"/>
                  </a:lnTo>
                  <a:lnTo>
                    <a:pt x="21" y="14"/>
                  </a:lnTo>
                  <a:lnTo>
                    <a:pt x="20" y="14"/>
                  </a:lnTo>
                  <a:lnTo>
                    <a:pt x="20" y="14"/>
                  </a:lnTo>
                  <a:lnTo>
                    <a:pt x="20" y="14"/>
                  </a:lnTo>
                  <a:lnTo>
                    <a:pt x="20" y="15"/>
                  </a:lnTo>
                  <a:lnTo>
                    <a:pt x="20" y="15"/>
                  </a:lnTo>
                  <a:lnTo>
                    <a:pt x="20" y="1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13" name="Freeform 927">
              <a:extLst>
                <a:ext uri="{FF2B5EF4-FFF2-40B4-BE49-F238E27FC236}">
                  <a16:creationId xmlns="" xmlns:a16="http://schemas.microsoft.com/office/drawing/2014/main" id="{490B24C1-384B-4C25-9EC7-89A44E5A2198}"/>
                </a:ext>
              </a:extLst>
            </p:cNvPr>
            <p:cNvSpPr>
              <a:spLocks noEditPoints="1"/>
            </p:cNvSpPr>
            <p:nvPr/>
          </p:nvSpPr>
          <p:spPr bwMode="auto">
            <a:xfrm>
              <a:off x="6866256" y="2462221"/>
              <a:ext cx="33187" cy="31911"/>
            </a:xfrm>
            <a:custGeom>
              <a:avLst/>
              <a:gdLst>
                <a:gd name="T0" fmla="*/ 25 w 26"/>
                <a:gd name="T1" fmla="*/ 12 h 25"/>
                <a:gd name="T2" fmla="*/ 24 w 26"/>
                <a:gd name="T3" fmla="*/ 11 h 25"/>
                <a:gd name="T4" fmla="*/ 22 w 26"/>
                <a:gd name="T5" fmla="*/ 11 h 25"/>
                <a:gd name="T6" fmla="*/ 24 w 26"/>
                <a:gd name="T7" fmla="*/ 11 h 25"/>
                <a:gd name="T8" fmla="*/ 24 w 26"/>
                <a:gd name="T9" fmla="*/ 11 h 25"/>
                <a:gd name="T10" fmla="*/ 24 w 26"/>
                <a:gd name="T11" fmla="*/ 6 h 25"/>
                <a:gd name="T12" fmla="*/ 21 w 26"/>
                <a:gd name="T13" fmla="*/ 8 h 25"/>
                <a:gd name="T14" fmla="*/ 20 w 26"/>
                <a:gd name="T15" fmla="*/ 6 h 25"/>
                <a:gd name="T16" fmla="*/ 19 w 26"/>
                <a:gd name="T17" fmla="*/ 5 h 25"/>
                <a:gd name="T18" fmla="*/ 19 w 26"/>
                <a:gd name="T19" fmla="*/ 5 h 25"/>
                <a:gd name="T20" fmla="*/ 20 w 26"/>
                <a:gd name="T21" fmla="*/ 4 h 25"/>
                <a:gd name="T22" fmla="*/ 19 w 26"/>
                <a:gd name="T23" fmla="*/ 4 h 25"/>
                <a:gd name="T24" fmla="*/ 20 w 26"/>
                <a:gd name="T25" fmla="*/ 4 h 25"/>
                <a:gd name="T26" fmla="*/ 20 w 26"/>
                <a:gd name="T27" fmla="*/ 4 h 25"/>
                <a:gd name="T28" fmla="*/ 20 w 26"/>
                <a:gd name="T29" fmla="*/ 3 h 25"/>
                <a:gd name="T30" fmla="*/ 20 w 26"/>
                <a:gd name="T31" fmla="*/ 3 h 25"/>
                <a:gd name="T32" fmla="*/ 20 w 26"/>
                <a:gd name="T33" fmla="*/ 3 h 25"/>
                <a:gd name="T34" fmla="*/ 19 w 26"/>
                <a:gd name="T35" fmla="*/ 3 h 25"/>
                <a:gd name="T36" fmla="*/ 20 w 26"/>
                <a:gd name="T37" fmla="*/ 1 h 25"/>
                <a:gd name="T38" fmla="*/ 18 w 26"/>
                <a:gd name="T39" fmla="*/ 3 h 25"/>
                <a:gd name="T40" fmla="*/ 18 w 26"/>
                <a:gd name="T41" fmla="*/ 1 h 25"/>
                <a:gd name="T42" fmla="*/ 19 w 26"/>
                <a:gd name="T43" fmla="*/ 1 h 25"/>
                <a:gd name="T44" fmla="*/ 19 w 26"/>
                <a:gd name="T45" fmla="*/ 1 h 25"/>
                <a:gd name="T46" fmla="*/ 19 w 26"/>
                <a:gd name="T47" fmla="*/ 5 h 25"/>
                <a:gd name="T48" fmla="*/ 20 w 26"/>
                <a:gd name="T49" fmla="*/ 7 h 25"/>
                <a:gd name="T50" fmla="*/ 21 w 26"/>
                <a:gd name="T51" fmla="*/ 10 h 25"/>
                <a:gd name="T52" fmla="*/ 20 w 26"/>
                <a:gd name="T53" fmla="*/ 8 h 25"/>
                <a:gd name="T54" fmla="*/ 18 w 26"/>
                <a:gd name="T55" fmla="*/ 8 h 25"/>
                <a:gd name="T56" fmla="*/ 17 w 26"/>
                <a:gd name="T57" fmla="*/ 11 h 25"/>
                <a:gd name="T58" fmla="*/ 15 w 26"/>
                <a:gd name="T59" fmla="*/ 12 h 25"/>
                <a:gd name="T60" fmla="*/ 17 w 26"/>
                <a:gd name="T61" fmla="*/ 12 h 25"/>
                <a:gd name="T62" fmla="*/ 17 w 26"/>
                <a:gd name="T63" fmla="*/ 12 h 25"/>
                <a:gd name="T64" fmla="*/ 18 w 26"/>
                <a:gd name="T65" fmla="*/ 12 h 25"/>
                <a:gd name="T66" fmla="*/ 18 w 26"/>
                <a:gd name="T67" fmla="*/ 12 h 25"/>
                <a:gd name="T68" fmla="*/ 19 w 26"/>
                <a:gd name="T69" fmla="*/ 12 h 25"/>
                <a:gd name="T70" fmla="*/ 20 w 26"/>
                <a:gd name="T71" fmla="*/ 12 h 25"/>
                <a:gd name="T72" fmla="*/ 20 w 26"/>
                <a:gd name="T73" fmla="*/ 13 h 25"/>
                <a:gd name="T74" fmla="*/ 21 w 26"/>
                <a:gd name="T75" fmla="*/ 15 h 25"/>
                <a:gd name="T76" fmla="*/ 22 w 26"/>
                <a:gd name="T77" fmla="*/ 19 h 25"/>
                <a:gd name="T78" fmla="*/ 24 w 26"/>
                <a:gd name="T79" fmla="*/ 20 h 25"/>
                <a:gd name="T80" fmla="*/ 25 w 26"/>
                <a:gd name="T81" fmla="*/ 21 h 25"/>
                <a:gd name="T82" fmla="*/ 26 w 26"/>
                <a:gd name="T83" fmla="*/ 22 h 25"/>
                <a:gd name="T84" fmla="*/ 26 w 26"/>
                <a:gd name="T85" fmla="*/ 22 h 25"/>
                <a:gd name="T86" fmla="*/ 26 w 26"/>
                <a:gd name="T87" fmla="*/ 22 h 25"/>
                <a:gd name="T88" fmla="*/ 25 w 26"/>
                <a:gd name="T89" fmla="*/ 24 h 25"/>
                <a:gd name="T90" fmla="*/ 25 w 26"/>
                <a:gd name="T91" fmla="*/ 24 h 25"/>
                <a:gd name="T92" fmla="*/ 26 w 26"/>
                <a:gd name="T93" fmla="*/ 24 h 25"/>
                <a:gd name="T94" fmla="*/ 26 w 26"/>
                <a:gd name="T95" fmla="*/ 25 h 25"/>
                <a:gd name="T96" fmla="*/ 19 w 26"/>
                <a:gd name="T97" fmla="*/ 25 h 25"/>
                <a:gd name="T98" fmla="*/ 15 w 26"/>
                <a:gd name="T99" fmla="*/ 25 h 25"/>
                <a:gd name="T100" fmla="*/ 14 w 26"/>
                <a:gd name="T101" fmla="*/ 22 h 25"/>
                <a:gd name="T102" fmla="*/ 13 w 26"/>
                <a:gd name="T103" fmla="*/ 19 h 25"/>
                <a:gd name="T104" fmla="*/ 12 w 26"/>
                <a:gd name="T105" fmla="*/ 18 h 25"/>
                <a:gd name="T106" fmla="*/ 8 w 26"/>
                <a:gd name="T107" fmla="*/ 18 h 25"/>
                <a:gd name="T108" fmla="*/ 3 w 26"/>
                <a:gd name="T109" fmla="*/ 17 h 25"/>
                <a:gd name="T110" fmla="*/ 1 w 26"/>
                <a:gd name="T111" fmla="*/ 13 h 25"/>
                <a:gd name="T112" fmla="*/ 4 w 26"/>
                <a:gd name="T113" fmla="*/ 10 h 25"/>
                <a:gd name="T114" fmla="*/ 5 w 26"/>
                <a:gd name="T115" fmla="*/ 6 h 25"/>
                <a:gd name="T116" fmla="*/ 6 w 26"/>
                <a:gd name="T117" fmla="*/ 1 h 25"/>
                <a:gd name="T118" fmla="*/ 13 w 26"/>
                <a:gd name="T119" fmla="*/ 0 h 25"/>
                <a:gd name="T120" fmla="*/ 18 w 26"/>
                <a:gd name="T121" fmla="*/ 3 h 25"/>
                <a:gd name="T122" fmla="*/ 18 w 26"/>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5">
                  <a:moveTo>
                    <a:pt x="24" y="11"/>
                  </a:moveTo>
                  <a:lnTo>
                    <a:pt x="25" y="11"/>
                  </a:lnTo>
                  <a:lnTo>
                    <a:pt x="25" y="11"/>
                  </a:lnTo>
                  <a:lnTo>
                    <a:pt x="25" y="12"/>
                  </a:lnTo>
                  <a:lnTo>
                    <a:pt x="24" y="12"/>
                  </a:lnTo>
                  <a:lnTo>
                    <a:pt x="24" y="12"/>
                  </a:lnTo>
                  <a:lnTo>
                    <a:pt x="24" y="11"/>
                  </a:lnTo>
                  <a:lnTo>
                    <a:pt x="24" y="11"/>
                  </a:lnTo>
                  <a:lnTo>
                    <a:pt x="24" y="11"/>
                  </a:lnTo>
                  <a:lnTo>
                    <a:pt x="22" y="11"/>
                  </a:lnTo>
                  <a:lnTo>
                    <a:pt x="22" y="11"/>
                  </a:lnTo>
                  <a:lnTo>
                    <a:pt x="22" y="11"/>
                  </a:lnTo>
                  <a:lnTo>
                    <a:pt x="22" y="11"/>
                  </a:lnTo>
                  <a:lnTo>
                    <a:pt x="22" y="10"/>
                  </a:lnTo>
                  <a:lnTo>
                    <a:pt x="22" y="10"/>
                  </a:lnTo>
                  <a:lnTo>
                    <a:pt x="24" y="11"/>
                  </a:lnTo>
                  <a:lnTo>
                    <a:pt x="24" y="11"/>
                  </a:lnTo>
                  <a:lnTo>
                    <a:pt x="24" y="11"/>
                  </a:lnTo>
                  <a:lnTo>
                    <a:pt x="24" y="11"/>
                  </a:lnTo>
                  <a:lnTo>
                    <a:pt x="24" y="11"/>
                  </a:lnTo>
                  <a:close/>
                  <a:moveTo>
                    <a:pt x="20" y="3"/>
                  </a:moveTo>
                  <a:lnTo>
                    <a:pt x="22" y="5"/>
                  </a:lnTo>
                  <a:lnTo>
                    <a:pt x="24" y="6"/>
                  </a:lnTo>
                  <a:lnTo>
                    <a:pt x="24" y="6"/>
                  </a:lnTo>
                  <a:lnTo>
                    <a:pt x="22" y="7"/>
                  </a:lnTo>
                  <a:lnTo>
                    <a:pt x="22" y="7"/>
                  </a:lnTo>
                  <a:lnTo>
                    <a:pt x="22" y="8"/>
                  </a:lnTo>
                  <a:lnTo>
                    <a:pt x="21" y="8"/>
                  </a:lnTo>
                  <a:lnTo>
                    <a:pt x="21" y="8"/>
                  </a:lnTo>
                  <a:lnTo>
                    <a:pt x="21" y="8"/>
                  </a:lnTo>
                  <a:lnTo>
                    <a:pt x="21" y="7"/>
                  </a:lnTo>
                  <a:lnTo>
                    <a:pt x="20" y="6"/>
                  </a:lnTo>
                  <a:lnTo>
                    <a:pt x="19" y="5"/>
                  </a:lnTo>
                  <a:lnTo>
                    <a:pt x="19" y="5"/>
                  </a:lnTo>
                  <a:lnTo>
                    <a:pt x="19" y="5"/>
                  </a:lnTo>
                  <a:lnTo>
                    <a:pt x="19" y="5"/>
                  </a:lnTo>
                  <a:lnTo>
                    <a:pt x="19" y="5"/>
                  </a:lnTo>
                  <a:lnTo>
                    <a:pt x="19" y="5"/>
                  </a:lnTo>
                  <a:lnTo>
                    <a:pt x="19" y="5"/>
                  </a:lnTo>
                  <a:lnTo>
                    <a:pt x="19" y="5"/>
                  </a:lnTo>
                  <a:lnTo>
                    <a:pt x="19" y="5"/>
                  </a:lnTo>
                  <a:lnTo>
                    <a:pt x="20" y="5"/>
                  </a:lnTo>
                  <a:lnTo>
                    <a:pt x="20" y="4"/>
                  </a:lnTo>
                  <a:lnTo>
                    <a:pt x="20" y="4"/>
                  </a:lnTo>
                  <a:lnTo>
                    <a:pt x="19" y="4"/>
                  </a:lnTo>
                  <a:lnTo>
                    <a:pt x="19" y="4"/>
                  </a:lnTo>
                  <a:lnTo>
                    <a:pt x="19" y="4"/>
                  </a:lnTo>
                  <a:lnTo>
                    <a:pt x="19" y="4"/>
                  </a:lnTo>
                  <a:lnTo>
                    <a:pt x="19" y="4"/>
                  </a:lnTo>
                  <a:lnTo>
                    <a:pt x="20" y="4"/>
                  </a:lnTo>
                  <a:lnTo>
                    <a:pt x="20" y="4"/>
                  </a:lnTo>
                  <a:lnTo>
                    <a:pt x="20" y="4"/>
                  </a:lnTo>
                  <a:lnTo>
                    <a:pt x="20" y="4"/>
                  </a:lnTo>
                  <a:lnTo>
                    <a:pt x="20" y="4"/>
                  </a:lnTo>
                  <a:lnTo>
                    <a:pt x="20" y="4"/>
                  </a:lnTo>
                  <a:lnTo>
                    <a:pt x="20" y="4"/>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19" y="3"/>
                  </a:lnTo>
                  <a:lnTo>
                    <a:pt x="19" y="3"/>
                  </a:lnTo>
                  <a:lnTo>
                    <a:pt x="19" y="3"/>
                  </a:lnTo>
                  <a:lnTo>
                    <a:pt x="20" y="1"/>
                  </a:lnTo>
                  <a:lnTo>
                    <a:pt x="20" y="1"/>
                  </a:lnTo>
                  <a:lnTo>
                    <a:pt x="20" y="1"/>
                  </a:lnTo>
                  <a:lnTo>
                    <a:pt x="20" y="1"/>
                  </a:lnTo>
                  <a:lnTo>
                    <a:pt x="20" y="3"/>
                  </a:lnTo>
                  <a:close/>
                  <a:moveTo>
                    <a:pt x="18" y="3"/>
                  </a:moveTo>
                  <a:lnTo>
                    <a:pt x="18" y="3"/>
                  </a:lnTo>
                  <a:lnTo>
                    <a:pt x="18" y="3"/>
                  </a:lnTo>
                  <a:lnTo>
                    <a:pt x="18" y="3"/>
                  </a:lnTo>
                  <a:lnTo>
                    <a:pt x="18" y="1"/>
                  </a:lnTo>
                  <a:lnTo>
                    <a:pt x="18" y="1"/>
                  </a:lnTo>
                  <a:lnTo>
                    <a:pt x="19" y="1"/>
                  </a:lnTo>
                  <a:lnTo>
                    <a:pt x="19" y="1"/>
                  </a:lnTo>
                  <a:lnTo>
                    <a:pt x="19" y="1"/>
                  </a:lnTo>
                  <a:lnTo>
                    <a:pt x="19" y="1"/>
                  </a:lnTo>
                  <a:lnTo>
                    <a:pt x="19" y="1"/>
                  </a:lnTo>
                  <a:lnTo>
                    <a:pt x="19" y="1"/>
                  </a:lnTo>
                  <a:lnTo>
                    <a:pt x="19" y="1"/>
                  </a:lnTo>
                  <a:lnTo>
                    <a:pt x="19" y="1"/>
                  </a:lnTo>
                  <a:lnTo>
                    <a:pt x="19" y="1"/>
                  </a:lnTo>
                  <a:lnTo>
                    <a:pt x="19" y="3"/>
                  </a:lnTo>
                  <a:lnTo>
                    <a:pt x="18" y="3"/>
                  </a:lnTo>
                  <a:close/>
                  <a:moveTo>
                    <a:pt x="19" y="5"/>
                  </a:moveTo>
                  <a:lnTo>
                    <a:pt x="19" y="6"/>
                  </a:lnTo>
                  <a:lnTo>
                    <a:pt x="19" y="6"/>
                  </a:lnTo>
                  <a:lnTo>
                    <a:pt x="20" y="6"/>
                  </a:lnTo>
                  <a:lnTo>
                    <a:pt x="20" y="7"/>
                  </a:lnTo>
                  <a:lnTo>
                    <a:pt x="21" y="8"/>
                  </a:lnTo>
                  <a:lnTo>
                    <a:pt x="21" y="8"/>
                  </a:lnTo>
                  <a:lnTo>
                    <a:pt x="21" y="10"/>
                  </a:lnTo>
                  <a:lnTo>
                    <a:pt x="21" y="10"/>
                  </a:lnTo>
                  <a:lnTo>
                    <a:pt x="20" y="8"/>
                  </a:lnTo>
                  <a:lnTo>
                    <a:pt x="20" y="8"/>
                  </a:lnTo>
                  <a:lnTo>
                    <a:pt x="20" y="8"/>
                  </a:lnTo>
                  <a:lnTo>
                    <a:pt x="20" y="8"/>
                  </a:lnTo>
                  <a:lnTo>
                    <a:pt x="19" y="8"/>
                  </a:lnTo>
                  <a:lnTo>
                    <a:pt x="19" y="8"/>
                  </a:lnTo>
                  <a:lnTo>
                    <a:pt x="18" y="8"/>
                  </a:lnTo>
                  <a:lnTo>
                    <a:pt x="18" y="8"/>
                  </a:lnTo>
                  <a:lnTo>
                    <a:pt x="18" y="10"/>
                  </a:lnTo>
                  <a:lnTo>
                    <a:pt x="17" y="10"/>
                  </a:lnTo>
                  <a:lnTo>
                    <a:pt x="17" y="11"/>
                  </a:lnTo>
                  <a:lnTo>
                    <a:pt x="17" y="11"/>
                  </a:lnTo>
                  <a:lnTo>
                    <a:pt x="15" y="11"/>
                  </a:lnTo>
                  <a:lnTo>
                    <a:pt x="15" y="12"/>
                  </a:lnTo>
                  <a:lnTo>
                    <a:pt x="15" y="12"/>
                  </a:lnTo>
                  <a:lnTo>
                    <a:pt x="15" y="12"/>
                  </a:lnTo>
                  <a:lnTo>
                    <a:pt x="15" y="12"/>
                  </a:lnTo>
                  <a:lnTo>
                    <a:pt x="15" y="12"/>
                  </a:lnTo>
                  <a:lnTo>
                    <a:pt x="17" y="12"/>
                  </a:lnTo>
                  <a:lnTo>
                    <a:pt x="17" y="12"/>
                  </a:lnTo>
                  <a:lnTo>
                    <a:pt x="17" y="12"/>
                  </a:lnTo>
                  <a:lnTo>
                    <a:pt x="17" y="12"/>
                  </a:lnTo>
                  <a:lnTo>
                    <a:pt x="17" y="12"/>
                  </a:lnTo>
                  <a:lnTo>
                    <a:pt x="17" y="12"/>
                  </a:lnTo>
                  <a:lnTo>
                    <a:pt x="17" y="12"/>
                  </a:lnTo>
                  <a:lnTo>
                    <a:pt x="17" y="13"/>
                  </a:lnTo>
                  <a:lnTo>
                    <a:pt x="18" y="13"/>
                  </a:lnTo>
                  <a:lnTo>
                    <a:pt x="18" y="12"/>
                  </a:lnTo>
                  <a:lnTo>
                    <a:pt x="18" y="12"/>
                  </a:lnTo>
                  <a:lnTo>
                    <a:pt x="18" y="12"/>
                  </a:lnTo>
                  <a:lnTo>
                    <a:pt x="18" y="12"/>
                  </a:lnTo>
                  <a:lnTo>
                    <a:pt x="18" y="12"/>
                  </a:lnTo>
                  <a:lnTo>
                    <a:pt x="19" y="12"/>
                  </a:lnTo>
                  <a:lnTo>
                    <a:pt x="19" y="12"/>
                  </a:lnTo>
                  <a:lnTo>
                    <a:pt x="19" y="12"/>
                  </a:lnTo>
                  <a:lnTo>
                    <a:pt x="19" y="12"/>
                  </a:lnTo>
                  <a:lnTo>
                    <a:pt x="19" y="12"/>
                  </a:lnTo>
                  <a:lnTo>
                    <a:pt x="19" y="12"/>
                  </a:lnTo>
                  <a:lnTo>
                    <a:pt x="19" y="12"/>
                  </a:lnTo>
                  <a:lnTo>
                    <a:pt x="20" y="12"/>
                  </a:lnTo>
                  <a:lnTo>
                    <a:pt x="20" y="12"/>
                  </a:lnTo>
                  <a:lnTo>
                    <a:pt x="20" y="12"/>
                  </a:lnTo>
                  <a:lnTo>
                    <a:pt x="20" y="13"/>
                  </a:lnTo>
                  <a:lnTo>
                    <a:pt x="20" y="13"/>
                  </a:lnTo>
                  <a:lnTo>
                    <a:pt x="20" y="13"/>
                  </a:lnTo>
                  <a:lnTo>
                    <a:pt x="21" y="14"/>
                  </a:lnTo>
                  <a:lnTo>
                    <a:pt x="21" y="14"/>
                  </a:lnTo>
                  <a:lnTo>
                    <a:pt x="21" y="15"/>
                  </a:lnTo>
                  <a:lnTo>
                    <a:pt x="21" y="15"/>
                  </a:lnTo>
                  <a:lnTo>
                    <a:pt x="22" y="18"/>
                  </a:lnTo>
                  <a:lnTo>
                    <a:pt x="22" y="18"/>
                  </a:lnTo>
                  <a:lnTo>
                    <a:pt x="22" y="19"/>
                  </a:lnTo>
                  <a:lnTo>
                    <a:pt x="24" y="19"/>
                  </a:lnTo>
                  <a:lnTo>
                    <a:pt x="24" y="19"/>
                  </a:lnTo>
                  <a:lnTo>
                    <a:pt x="24" y="20"/>
                  </a:lnTo>
                  <a:lnTo>
                    <a:pt x="24" y="20"/>
                  </a:lnTo>
                  <a:lnTo>
                    <a:pt x="24" y="20"/>
                  </a:lnTo>
                  <a:lnTo>
                    <a:pt x="24" y="20"/>
                  </a:lnTo>
                  <a:lnTo>
                    <a:pt x="25" y="21"/>
                  </a:lnTo>
                  <a:lnTo>
                    <a:pt x="25" y="21"/>
                  </a:lnTo>
                  <a:lnTo>
                    <a:pt x="25" y="21"/>
                  </a:lnTo>
                  <a:lnTo>
                    <a:pt x="25" y="21"/>
                  </a:lnTo>
                  <a:lnTo>
                    <a:pt x="26" y="21"/>
                  </a:lnTo>
                  <a:lnTo>
                    <a:pt x="26" y="22"/>
                  </a:lnTo>
                  <a:lnTo>
                    <a:pt x="26" y="22"/>
                  </a:lnTo>
                  <a:lnTo>
                    <a:pt x="26" y="22"/>
                  </a:lnTo>
                  <a:lnTo>
                    <a:pt x="26" y="22"/>
                  </a:lnTo>
                  <a:lnTo>
                    <a:pt x="26" y="22"/>
                  </a:lnTo>
                  <a:lnTo>
                    <a:pt x="25" y="22"/>
                  </a:lnTo>
                  <a:lnTo>
                    <a:pt x="25" y="22"/>
                  </a:lnTo>
                  <a:lnTo>
                    <a:pt x="25" y="22"/>
                  </a:lnTo>
                  <a:lnTo>
                    <a:pt x="26" y="22"/>
                  </a:lnTo>
                  <a:lnTo>
                    <a:pt x="26" y="22"/>
                  </a:lnTo>
                  <a:lnTo>
                    <a:pt x="26" y="24"/>
                  </a:lnTo>
                  <a:lnTo>
                    <a:pt x="26" y="24"/>
                  </a:lnTo>
                  <a:lnTo>
                    <a:pt x="25" y="24"/>
                  </a:lnTo>
                  <a:lnTo>
                    <a:pt x="25" y="22"/>
                  </a:lnTo>
                  <a:lnTo>
                    <a:pt x="25" y="22"/>
                  </a:lnTo>
                  <a:lnTo>
                    <a:pt x="25" y="24"/>
                  </a:lnTo>
                  <a:lnTo>
                    <a:pt x="25" y="24"/>
                  </a:lnTo>
                  <a:lnTo>
                    <a:pt x="26" y="24"/>
                  </a:lnTo>
                  <a:lnTo>
                    <a:pt x="26" y="24"/>
                  </a:lnTo>
                  <a:lnTo>
                    <a:pt x="26" y="24"/>
                  </a:lnTo>
                  <a:lnTo>
                    <a:pt x="26" y="24"/>
                  </a:lnTo>
                  <a:lnTo>
                    <a:pt x="26" y="25"/>
                  </a:lnTo>
                  <a:lnTo>
                    <a:pt x="26" y="25"/>
                  </a:lnTo>
                  <a:lnTo>
                    <a:pt x="26" y="25"/>
                  </a:lnTo>
                  <a:lnTo>
                    <a:pt x="26" y="25"/>
                  </a:lnTo>
                  <a:lnTo>
                    <a:pt x="26" y="25"/>
                  </a:lnTo>
                  <a:lnTo>
                    <a:pt x="24" y="25"/>
                  </a:lnTo>
                  <a:lnTo>
                    <a:pt x="21" y="25"/>
                  </a:lnTo>
                  <a:lnTo>
                    <a:pt x="19" y="25"/>
                  </a:lnTo>
                  <a:lnTo>
                    <a:pt x="17" y="25"/>
                  </a:lnTo>
                  <a:lnTo>
                    <a:pt x="17" y="25"/>
                  </a:lnTo>
                  <a:lnTo>
                    <a:pt x="17" y="25"/>
                  </a:lnTo>
                  <a:lnTo>
                    <a:pt x="15" y="25"/>
                  </a:lnTo>
                  <a:lnTo>
                    <a:pt x="15" y="24"/>
                  </a:lnTo>
                  <a:lnTo>
                    <a:pt x="15" y="24"/>
                  </a:lnTo>
                  <a:lnTo>
                    <a:pt x="14" y="24"/>
                  </a:lnTo>
                  <a:lnTo>
                    <a:pt x="14" y="22"/>
                  </a:lnTo>
                  <a:lnTo>
                    <a:pt x="14" y="22"/>
                  </a:lnTo>
                  <a:lnTo>
                    <a:pt x="14" y="21"/>
                  </a:lnTo>
                  <a:lnTo>
                    <a:pt x="14" y="21"/>
                  </a:lnTo>
                  <a:lnTo>
                    <a:pt x="13" y="19"/>
                  </a:lnTo>
                  <a:lnTo>
                    <a:pt x="12" y="18"/>
                  </a:lnTo>
                  <a:lnTo>
                    <a:pt x="12" y="18"/>
                  </a:lnTo>
                  <a:lnTo>
                    <a:pt x="12" y="18"/>
                  </a:lnTo>
                  <a:lnTo>
                    <a:pt x="12" y="18"/>
                  </a:lnTo>
                  <a:lnTo>
                    <a:pt x="12" y="18"/>
                  </a:lnTo>
                  <a:lnTo>
                    <a:pt x="12" y="18"/>
                  </a:lnTo>
                  <a:lnTo>
                    <a:pt x="10" y="18"/>
                  </a:lnTo>
                  <a:lnTo>
                    <a:pt x="8" y="18"/>
                  </a:lnTo>
                  <a:lnTo>
                    <a:pt x="7" y="17"/>
                  </a:lnTo>
                  <a:lnTo>
                    <a:pt x="6" y="17"/>
                  </a:lnTo>
                  <a:lnTo>
                    <a:pt x="5" y="17"/>
                  </a:lnTo>
                  <a:lnTo>
                    <a:pt x="3" y="17"/>
                  </a:lnTo>
                  <a:lnTo>
                    <a:pt x="1" y="17"/>
                  </a:lnTo>
                  <a:lnTo>
                    <a:pt x="0" y="17"/>
                  </a:lnTo>
                  <a:lnTo>
                    <a:pt x="0" y="15"/>
                  </a:lnTo>
                  <a:lnTo>
                    <a:pt x="1" y="13"/>
                  </a:lnTo>
                  <a:lnTo>
                    <a:pt x="3" y="12"/>
                  </a:lnTo>
                  <a:lnTo>
                    <a:pt x="4" y="11"/>
                  </a:lnTo>
                  <a:lnTo>
                    <a:pt x="4" y="11"/>
                  </a:lnTo>
                  <a:lnTo>
                    <a:pt x="4" y="10"/>
                  </a:lnTo>
                  <a:lnTo>
                    <a:pt x="5" y="7"/>
                  </a:lnTo>
                  <a:lnTo>
                    <a:pt x="5" y="7"/>
                  </a:lnTo>
                  <a:lnTo>
                    <a:pt x="5" y="7"/>
                  </a:lnTo>
                  <a:lnTo>
                    <a:pt x="5" y="6"/>
                  </a:lnTo>
                  <a:lnTo>
                    <a:pt x="5" y="6"/>
                  </a:lnTo>
                  <a:lnTo>
                    <a:pt x="5" y="5"/>
                  </a:lnTo>
                  <a:lnTo>
                    <a:pt x="6" y="3"/>
                  </a:lnTo>
                  <a:lnTo>
                    <a:pt x="6" y="1"/>
                  </a:lnTo>
                  <a:lnTo>
                    <a:pt x="7" y="1"/>
                  </a:lnTo>
                  <a:lnTo>
                    <a:pt x="10" y="0"/>
                  </a:lnTo>
                  <a:lnTo>
                    <a:pt x="10" y="0"/>
                  </a:lnTo>
                  <a:lnTo>
                    <a:pt x="13" y="0"/>
                  </a:lnTo>
                  <a:lnTo>
                    <a:pt x="14" y="0"/>
                  </a:lnTo>
                  <a:lnTo>
                    <a:pt x="17" y="1"/>
                  </a:lnTo>
                  <a:lnTo>
                    <a:pt x="18" y="3"/>
                  </a:lnTo>
                  <a:lnTo>
                    <a:pt x="18" y="3"/>
                  </a:lnTo>
                  <a:lnTo>
                    <a:pt x="18" y="3"/>
                  </a:lnTo>
                  <a:lnTo>
                    <a:pt x="18" y="3"/>
                  </a:lnTo>
                  <a:lnTo>
                    <a:pt x="18" y="4"/>
                  </a:lnTo>
                  <a:lnTo>
                    <a:pt x="18" y="4"/>
                  </a:lnTo>
                  <a:lnTo>
                    <a:pt x="18" y="5"/>
                  </a:lnTo>
                  <a:lnTo>
                    <a:pt x="19" y="5"/>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14" name="Freeform 928">
              <a:extLst>
                <a:ext uri="{FF2B5EF4-FFF2-40B4-BE49-F238E27FC236}">
                  <a16:creationId xmlns="" xmlns:a16="http://schemas.microsoft.com/office/drawing/2014/main" id="{B01EB097-9DA0-4A6A-9313-76DD9921C517}"/>
                </a:ext>
              </a:extLst>
            </p:cNvPr>
            <p:cNvSpPr>
              <a:spLocks/>
            </p:cNvSpPr>
            <p:nvPr/>
          </p:nvSpPr>
          <p:spPr bwMode="auto">
            <a:xfrm>
              <a:off x="7817202" y="2615393"/>
              <a:ext cx="148067" cy="174872"/>
            </a:xfrm>
            <a:custGeom>
              <a:avLst/>
              <a:gdLst>
                <a:gd name="T0" fmla="*/ 28 w 116"/>
                <a:gd name="T1" fmla="*/ 7 h 137"/>
                <a:gd name="T2" fmla="*/ 33 w 116"/>
                <a:gd name="T3" fmla="*/ 14 h 137"/>
                <a:gd name="T4" fmla="*/ 36 w 116"/>
                <a:gd name="T5" fmla="*/ 14 h 137"/>
                <a:gd name="T6" fmla="*/ 36 w 116"/>
                <a:gd name="T7" fmla="*/ 19 h 137"/>
                <a:gd name="T8" fmla="*/ 40 w 116"/>
                <a:gd name="T9" fmla="*/ 25 h 137"/>
                <a:gd name="T10" fmla="*/ 47 w 116"/>
                <a:gd name="T11" fmla="*/ 28 h 137"/>
                <a:gd name="T12" fmla="*/ 50 w 116"/>
                <a:gd name="T13" fmla="*/ 27 h 137"/>
                <a:gd name="T14" fmla="*/ 58 w 116"/>
                <a:gd name="T15" fmla="*/ 27 h 137"/>
                <a:gd name="T16" fmla="*/ 59 w 116"/>
                <a:gd name="T17" fmla="*/ 33 h 137"/>
                <a:gd name="T18" fmla="*/ 65 w 116"/>
                <a:gd name="T19" fmla="*/ 37 h 137"/>
                <a:gd name="T20" fmla="*/ 66 w 116"/>
                <a:gd name="T21" fmla="*/ 42 h 137"/>
                <a:gd name="T22" fmla="*/ 59 w 116"/>
                <a:gd name="T23" fmla="*/ 46 h 137"/>
                <a:gd name="T24" fmla="*/ 57 w 116"/>
                <a:gd name="T25" fmla="*/ 48 h 137"/>
                <a:gd name="T26" fmla="*/ 59 w 116"/>
                <a:gd name="T27" fmla="*/ 53 h 137"/>
                <a:gd name="T28" fmla="*/ 66 w 116"/>
                <a:gd name="T29" fmla="*/ 59 h 137"/>
                <a:gd name="T30" fmla="*/ 74 w 116"/>
                <a:gd name="T31" fmla="*/ 62 h 137"/>
                <a:gd name="T32" fmla="*/ 77 w 116"/>
                <a:gd name="T33" fmla="*/ 69 h 137"/>
                <a:gd name="T34" fmla="*/ 81 w 116"/>
                <a:gd name="T35" fmla="*/ 70 h 137"/>
                <a:gd name="T36" fmla="*/ 86 w 116"/>
                <a:gd name="T37" fmla="*/ 77 h 137"/>
                <a:gd name="T38" fmla="*/ 95 w 116"/>
                <a:gd name="T39" fmla="*/ 88 h 137"/>
                <a:gd name="T40" fmla="*/ 101 w 116"/>
                <a:gd name="T41" fmla="*/ 96 h 137"/>
                <a:gd name="T42" fmla="*/ 107 w 116"/>
                <a:gd name="T43" fmla="*/ 100 h 137"/>
                <a:gd name="T44" fmla="*/ 111 w 116"/>
                <a:gd name="T45" fmla="*/ 104 h 137"/>
                <a:gd name="T46" fmla="*/ 112 w 116"/>
                <a:gd name="T47" fmla="*/ 111 h 137"/>
                <a:gd name="T48" fmla="*/ 115 w 116"/>
                <a:gd name="T49" fmla="*/ 116 h 137"/>
                <a:gd name="T50" fmla="*/ 115 w 116"/>
                <a:gd name="T51" fmla="*/ 124 h 137"/>
                <a:gd name="T52" fmla="*/ 111 w 116"/>
                <a:gd name="T53" fmla="*/ 128 h 137"/>
                <a:gd name="T54" fmla="*/ 105 w 116"/>
                <a:gd name="T55" fmla="*/ 129 h 137"/>
                <a:gd name="T56" fmla="*/ 100 w 116"/>
                <a:gd name="T57" fmla="*/ 128 h 137"/>
                <a:gd name="T58" fmla="*/ 95 w 116"/>
                <a:gd name="T59" fmla="*/ 130 h 137"/>
                <a:gd name="T60" fmla="*/ 97 w 116"/>
                <a:gd name="T61" fmla="*/ 137 h 137"/>
                <a:gd name="T62" fmla="*/ 90 w 116"/>
                <a:gd name="T63" fmla="*/ 132 h 137"/>
                <a:gd name="T64" fmla="*/ 84 w 116"/>
                <a:gd name="T65" fmla="*/ 131 h 137"/>
                <a:gd name="T66" fmla="*/ 87 w 116"/>
                <a:gd name="T67" fmla="*/ 124 h 137"/>
                <a:gd name="T68" fmla="*/ 86 w 116"/>
                <a:gd name="T69" fmla="*/ 117 h 137"/>
                <a:gd name="T70" fmla="*/ 87 w 116"/>
                <a:gd name="T71" fmla="*/ 108 h 137"/>
                <a:gd name="T72" fmla="*/ 81 w 116"/>
                <a:gd name="T73" fmla="*/ 103 h 137"/>
                <a:gd name="T74" fmla="*/ 76 w 116"/>
                <a:gd name="T75" fmla="*/ 96 h 137"/>
                <a:gd name="T76" fmla="*/ 72 w 116"/>
                <a:gd name="T77" fmla="*/ 88 h 137"/>
                <a:gd name="T78" fmla="*/ 68 w 116"/>
                <a:gd name="T79" fmla="*/ 77 h 137"/>
                <a:gd name="T80" fmla="*/ 61 w 116"/>
                <a:gd name="T81" fmla="*/ 68 h 137"/>
                <a:gd name="T82" fmla="*/ 51 w 116"/>
                <a:gd name="T83" fmla="*/ 65 h 137"/>
                <a:gd name="T84" fmla="*/ 47 w 116"/>
                <a:gd name="T85" fmla="*/ 70 h 137"/>
                <a:gd name="T86" fmla="*/ 41 w 116"/>
                <a:gd name="T87" fmla="*/ 73 h 137"/>
                <a:gd name="T88" fmla="*/ 33 w 116"/>
                <a:gd name="T89" fmla="*/ 68 h 137"/>
                <a:gd name="T90" fmla="*/ 27 w 116"/>
                <a:gd name="T91" fmla="*/ 75 h 137"/>
                <a:gd name="T92" fmla="*/ 20 w 116"/>
                <a:gd name="T93" fmla="*/ 79 h 137"/>
                <a:gd name="T94" fmla="*/ 20 w 116"/>
                <a:gd name="T95" fmla="*/ 72 h 137"/>
                <a:gd name="T96" fmla="*/ 17 w 116"/>
                <a:gd name="T97" fmla="*/ 65 h 137"/>
                <a:gd name="T98" fmla="*/ 20 w 116"/>
                <a:gd name="T99" fmla="*/ 56 h 137"/>
                <a:gd name="T100" fmla="*/ 19 w 116"/>
                <a:gd name="T101" fmla="*/ 48 h 137"/>
                <a:gd name="T102" fmla="*/ 12 w 116"/>
                <a:gd name="T103" fmla="*/ 47 h 137"/>
                <a:gd name="T104" fmla="*/ 6 w 116"/>
                <a:gd name="T105" fmla="*/ 45 h 137"/>
                <a:gd name="T106" fmla="*/ 6 w 116"/>
                <a:gd name="T107" fmla="*/ 37 h 137"/>
                <a:gd name="T108" fmla="*/ 0 w 116"/>
                <a:gd name="T109" fmla="*/ 35 h 137"/>
                <a:gd name="T110" fmla="*/ 2 w 116"/>
                <a:gd name="T111" fmla="*/ 27 h 137"/>
                <a:gd name="T112" fmla="*/ 6 w 116"/>
                <a:gd name="T113" fmla="*/ 24 h 137"/>
                <a:gd name="T114" fmla="*/ 13 w 116"/>
                <a:gd name="T115" fmla="*/ 16 h 137"/>
                <a:gd name="T116" fmla="*/ 15 w 116"/>
                <a:gd name="T117" fmla="*/ 21 h 137"/>
                <a:gd name="T118" fmla="*/ 22 w 116"/>
                <a:gd name="T119" fmla="*/ 21 h 137"/>
                <a:gd name="T120" fmla="*/ 20 w 116"/>
                <a:gd name="T121" fmla="*/ 14 h 137"/>
                <a:gd name="T122" fmla="*/ 16 w 116"/>
                <a:gd name="T123" fmla="*/ 6 h 137"/>
                <a:gd name="T124" fmla="*/ 19 w 116"/>
                <a:gd name="T125"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 h="137">
                  <a:moveTo>
                    <a:pt x="23" y="2"/>
                  </a:moveTo>
                  <a:lnTo>
                    <a:pt x="23" y="3"/>
                  </a:lnTo>
                  <a:lnTo>
                    <a:pt x="23" y="4"/>
                  </a:lnTo>
                  <a:lnTo>
                    <a:pt x="24" y="4"/>
                  </a:lnTo>
                  <a:lnTo>
                    <a:pt x="24" y="5"/>
                  </a:lnTo>
                  <a:lnTo>
                    <a:pt x="26" y="5"/>
                  </a:lnTo>
                  <a:lnTo>
                    <a:pt x="27" y="6"/>
                  </a:lnTo>
                  <a:lnTo>
                    <a:pt x="28" y="6"/>
                  </a:lnTo>
                  <a:lnTo>
                    <a:pt x="28" y="7"/>
                  </a:lnTo>
                  <a:lnTo>
                    <a:pt x="29" y="7"/>
                  </a:lnTo>
                  <a:lnTo>
                    <a:pt x="29" y="9"/>
                  </a:lnTo>
                  <a:lnTo>
                    <a:pt x="29" y="10"/>
                  </a:lnTo>
                  <a:lnTo>
                    <a:pt x="30" y="10"/>
                  </a:lnTo>
                  <a:lnTo>
                    <a:pt x="31" y="11"/>
                  </a:lnTo>
                  <a:lnTo>
                    <a:pt x="31" y="12"/>
                  </a:lnTo>
                  <a:lnTo>
                    <a:pt x="31" y="13"/>
                  </a:lnTo>
                  <a:lnTo>
                    <a:pt x="33" y="13"/>
                  </a:lnTo>
                  <a:lnTo>
                    <a:pt x="33" y="14"/>
                  </a:lnTo>
                  <a:lnTo>
                    <a:pt x="33" y="13"/>
                  </a:lnTo>
                  <a:lnTo>
                    <a:pt x="34" y="13"/>
                  </a:lnTo>
                  <a:lnTo>
                    <a:pt x="34" y="12"/>
                  </a:lnTo>
                  <a:lnTo>
                    <a:pt x="34" y="11"/>
                  </a:lnTo>
                  <a:lnTo>
                    <a:pt x="35" y="12"/>
                  </a:lnTo>
                  <a:lnTo>
                    <a:pt x="35" y="13"/>
                  </a:lnTo>
                  <a:lnTo>
                    <a:pt x="36" y="12"/>
                  </a:lnTo>
                  <a:lnTo>
                    <a:pt x="36" y="13"/>
                  </a:lnTo>
                  <a:lnTo>
                    <a:pt x="36" y="14"/>
                  </a:lnTo>
                  <a:lnTo>
                    <a:pt x="37" y="14"/>
                  </a:lnTo>
                  <a:lnTo>
                    <a:pt x="37" y="16"/>
                  </a:lnTo>
                  <a:lnTo>
                    <a:pt x="36" y="16"/>
                  </a:lnTo>
                  <a:lnTo>
                    <a:pt x="36" y="17"/>
                  </a:lnTo>
                  <a:lnTo>
                    <a:pt x="35" y="18"/>
                  </a:lnTo>
                  <a:lnTo>
                    <a:pt x="36" y="18"/>
                  </a:lnTo>
                  <a:lnTo>
                    <a:pt x="36" y="17"/>
                  </a:lnTo>
                  <a:lnTo>
                    <a:pt x="36" y="18"/>
                  </a:lnTo>
                  <a:lnTo>
                    <a:pt x="36" y="19"/>
                  </a:lnTo>
                  <a:lnTo>
                    <a:pt x="36" y="20"/>
                  </a:lnTo>
                  <a:lnTo>
                    <a:pt x="35" y="20"/>
                  </a:lnTo>
                  <a:lnTo>
                    <a:pt x="36" y="20"/>
                  </a:lnTo>
                  <a:lnTo>
                    <a:pt x="36" y="21"/>
                  </a:lnTo>
                  <a:lnTo>
                    <a:pt x="37" y="21"/>
                  </a:lnTo>
                  <a:lnTo>
                    <a:pt x="37" y="23"/>
                  </a:lnTo>
                  <a:lnTo>
                    <a:pt x="38" y="24"/>
                  </a:lnTo>
                  <a:lnTo>
                    <a:pt x="40" y="24"/>
                  </a:lnTo>
                  <a:lnTo>
                    <a:pt x="40" y="25"/>
                  </a:lnTo>
                  <a:lnTo>
                    <a:pt x="40" y="26"/>
                  </a:lnTo>
                  <a:lnTo>
                    <a:pt x="41" y="26"/>
                  </a:lnTo>
                  <a:lnTo>
                    <a:pt x="41" y="27"/>
                  </a:lnTo>
                  <a:lnTo>
                    <a:pt x="42" y="27"/>
                  </a:lnTo>
                  <a:lnTo>
                    <a:pt x="43" y="27"/>
                  </a:lnTo>
                  <a:lnTo>
                    <a:pt x="44" y="27"/>
                  </a:lnTo>
                  <a:lnTo>
                    <a:pt x="45" y="27"/>
                  </a:lnTo>
                  <a:lnTo>
                    <a:pt x="45" y="28"/>
                  </a:lnTo>
                  <a:lnTo>
                    <a:pt x="47" y="28"/>
                  </a:lnTo>
                  <a:lnTo>
                    <a:pt x="48" y="28"/>
                  </a:lnTo>
                  <a:lnTo>
                    <a:pt x="48" y="30"/>
                  </a:lnTo>
                  <a:lnTo>
                    <a:pt x="49" y="30"/>
                  </a:lnTo>
                  <a:lnTo>
                    <a:pt x="49" y="28"/>
                  </a:lnTo>
                  <a:lnTo>
                    <a:pt x="50" y="28"/>
                  </a:lnTo>
                  <a:lnTo>
                    <a:pt x="49" y="27"/>
                  </a:lnTo>
                  <a:lnTo>
                    <a:pt x="50" y="27"/>
                  </a:lnTo>
                  <a:lnTo>
                    <a:pt x="50" y="26"/>
                  </a:lnTo>
                  <a:lnTo>
                    <a:pt x="50" y="27"/>
                  </a:lnTo>
                  <a:lnTo>
                    <a:pt x="50" y="26"/>
                  </a:lnTo>
                  <a:lnTo>
                    <a:pt x="51" y="26"/>
                  </a:lnTo>
                  <a:lnTo>
                    <a:pt x="52" y="26"/>
                  </a:lnTo>
                  <a:lnTo>
                    <a:pt x="54" y="25"/>
                  </a:lnTo>
                  <a:lnTo>
                    <a:pt x="55" y="25"/>
                  </a:lnTo>
                  <a:lnTo>
                    <a:pt x="56" y="26"/>
                  </a:lnTo>
                  <a:lnTo>
                    <a:pt x="57" y="26"/>
                  </a:lnTo>
                  <a:lnTo>
                    <a:pt x="57" y="27"/>
                  </a:lnTo>
                  <a:lnTo>
                    <a:pt x="58" y="27"/>
                  </a:lnTo>
                  <a:lnTo>
                    <a:pt x="58" y="28"/>
                  </a:lnTo>
                  <a:lnTo>
                    <a:pt x="59" y="28"/>
                  </a:lnTo>
                  <a:lnTo>
                    <a:pt x="61" y="30"/>
                  </a:lnTo>
                  <a:lnTo>
                    <a:pt x="62" y="30"/>
                  </a:lnTo>
                  <a:lnTo>
                    <a:pt x="62" y="31"/>
                  </a:lnTo>
                  <a:lnTo>
                    <a:pt x="61" y="32"/>
                  </a:lnTo>
                  <a:lnTo>
                    <a:pt x="59" y="32"/>
                  </a:lnTo>
                  <a:lnTo>
                    <a:pt x="58" y="33"/>
                  </a:lnTo>
                  <a:lnTo>
                    <a:pt x="59" y="33"/>
                  </a:lnTo>
                  <a:lnTo>
                    <a:pt x="62" y="33"/>
                  </a:lnTo>
                  <a:lnTo>
                    <a:pt x="62" y="34"/>
                  </a:lnTo>
                  <a:lnTo>
                    <a:pt x="63" y="34"/>
                  </a:lnTo>
                  <a:lnTo>
                    <a:pt x="63" y="35"/>
                  </a:lnTo>
                  <a:lnTo>
                    <a:pt x="64" y="35"/>
                  </a:lnTo>
                  <a:lnTo>
                    <a:pt x="63" y="35"/>
                  </a:lnTo>
                  <a:lnTo>
                    <a:pt x="63" y="37"/>
                  </a:lnTo>
                  <a:lnTo>
                    <a:pt x="64" y="37"/>
                  </a:lnTo>
                  <a:lnTo>
                    <a:pt x="65" y="37"/>
                  </a:lnTo>
                  <a:lnTo>
                    <a:pt x="66" y="38"/>
                  </a:lnTo>
                  <a:lnTo>
                    <a:pt x="68" y="38"/>
                  </a:lnTo>
                  <a:lnTo>
                    <a:pt x="68" y="39"/>
                  </a:lnTo>
                  <a:lnTo>
                    <a:pt x="68" y="40"/>
                  </a:lnTo>
                  <a:lnTo>
                    <a:pt x="66" y="40"/>
                  </a:lnTo>
                  <a:lnTo>
                    <a:pt x="66" y="41"/>
                  </a:lnTo>
                  <a:lnTo>
                    <a:pt x="65" y="41"/>
                  </a:lnTo>
                  <a:lnTo>
                    <a:pt x="65" y="42"/>
                  </a:lnTo>
                  <a:lnTo>
                    <a:pt x="66" y="42"/>
                  </a:lnTo>
                  <a:lnTo>
                    <a:pt x="66" y="44"/>
                  </a:lnTo>
                  <a:lnTo>
                    <a:pt x="65" y="44"/>
                  </a:lnTo>
                  <a:lnTo>
                    <a:pt x="65" y="45"/>
                  </a:lnTo>
                  <a:lnTo>
                    <a:pt x="64" y="45"/>
                  </a:lnTo>
                  <a:lnTo>
                    <a:pt x="64" y="46"/>
                  </a:lnTo>
                  <a:lnTo>
                    <a:pt x="63" y="46"/>
                  </a:lnTo>
                  <a:lnTo>
                    <a:pt x="62" y="46"/>
                  </a:lnTo>
                  <a:lnTo>
                    <a:pt x="61" y="45"/>
                  </a:lnTo>
                  <a:lnTo>
                    <a:pt x="59" y="46"/>
                  </a:lnTo>
                  <a:lnTo>
                    <a:pt x="59" y="45"/>
                  </a:lnTo>
                  <a:lnTo>
                    <a:pt x="58" y="45"/>
                  </a:lnTo>
                  <a:lnTo>
                    <a:pt x="57" y="45"/>
                  </a:lnTo>
                  <a:lnTo>
                    <a:pt x="57" y="46"/>
                  </a:lnTo>
                  <a:lnTo>
                    <a:pt x="56" y="45"/>
                  </a:lnTo>
                  <a:lnTo>
                    <a:pt x="56" y="46"/>
                  </a:lnTo>
                  <a:lnTo>
                    <a:pt x="56" y="47"/>
                  </a:lnTo>
                  <a:lnTo>
                    <a:pt x="57" y="47"/>
                  </a:lnTo>
                  <a:lnTo>
                    <a:pt x="57" y="48"/>
                  </a:lnTo>
                  <a:lnTo>
                    <a:pt x="57" y="49"/>
                  </a:lnTo>
                  <a:lnTo>
                    <a:pt x="56" y="49"/>
                  </a:lnTo>
                  <a:lnTo>
                    <a:pt x="56" y="51"/>
                  </a:lnTo>
                  <a:lnTo>
                    <a:pt x="55" y="51"/>
                  </a:lnTo>
                  <a:lnTo>
                    <a:pt x="55" y="52"/>
                  </a:lnTo>
                  <a:lnTo>
                    <a:pt x="56" y="52"/>
                  </a:lnTo>
                  <a:lnTo>
                    <a:pt x="56" y="53"/>
                  </a:lnTo>
                  <a:lnTo>
                    <a:pt x="57" y="52"/>
                  </a:lnTo>
                  <a:lnTo>
                    <a:pt x="59" y="53"/>
                  </a:lnTo>
                  <a:lnTo>
                    <a:pt x="59" y="54"/>
                  </a:lnTo>
                  <a:lnTo>
                    <a:pt x="61" y="54"/>
                  </a:lnTo>
                  <a:lnTo>
                    <a:pt x="62" y="55"/>
                  </a:lnTo>
                  <a:lnTo>
                    <a:pt x="63" y="55"/>
                  </a:lnTo>
                  <a:lnTo>
                    <a:pt x="63" y="56"/>
                  </a:lnTo>
                  <a:lnTo>
                    <a:pt x="64" y="56"/>
                  </a:lnTo>
                  <a:lnTo>
                    <a:pt x="65" y="58"/>
                  </a:lnTo>
                  <a:lnTo>
                    <a:pt x="66" y="58"/>
                  </a:lnTo>
                  <a:lnTo>
                    <a:pt x="66" y="59"/>
                  </a:lnTo>
                  <a:lnTo>
                    <a:pt x="68" y="59"/>
                  </a:lnTo>
                  <a:lnTo>
                    <a:pt x="69" y="59"/>
                  </a:lnTo>
                  <a:lnTo>
                    <a:pt x="69" y="60"/>
                  </a:lnTo>
                  <a:lnTo>
                    <a:pt x="70" y="60"/>
                  </a:lnTo>
                  <a:lnTo>
                    <a:pt x="71" y="60"/>
                  </a:lnTo>
                  <a:lnTo>
                    <a:pt x="72" y="61"/>
                  </a:lnTo>
                  <a:lnTo>
                    <a:pt x="73" y="61"/>
                  </a:lnTo>
                  <a:lnTo>
                    <a:pt x="74" y="61"/>
                  </a:lnTo>
                  <a:lnTo>
                    <a:pt x="74" y="62"/>
                  </a:lnTo>
                  <a:lnTo>
                    <a:pt x="73" y="62"/>
                  </a:lnTo>
                  <a:lnTo>
                    <a:pt x="73" y="63"/>
                  </a:lnTo>
                  <a:lnTo>
                    <a:pt x="73" y="65"/>
                  </a:lnTo>
                  <a:lnTo>
                    <a:pt x="74" y="66"/>
                  </a:lnTo>
                  <a:lnTo>
                    <a:pt x="74" y="67"/>
                  </a:lnTo>
                  <a:lnTo>
                    <a:pt x="76" y="67"/>
                  </a:lnTo>
                  <a:lnTo>
                    <a:pt x="76" y="68"/>
                  </a:lnTo>
                  <a:lnTo>
                    <a:pt x="77" y="68"/>
                  </a:lnTo>
                  <a:lnTo>
                    <a:pt x="77" y="69"/>
                  </a:lnTo>
                  <a:lnTo>
                    <a:pt x="78" y="69"/>
                  </a:lnTo>
                  <a:lnTo>
                    <a:pt x="78" y="68"/>
                  </a:lnTo>
                  <a:lnTo>
                    <a:pt x="79" y="68"/>
                  </a:lnTo>
                  <a:lnTo>
                    <a:pt x="79" y="69"/>
                  </a:lnTo>
                  <a:lnTo>
                    <a:pt x="80" y="69"/>
                  </a:lnTo>
                  <a:lnTo>
                    <a:pt x="79" y="69"/>
                  </a:lnTo>
                  <a:lnTo>
                    <a:pt x="80" y="69"/>
                  </a:lnTo>
                  <a:lnTo>
                    <a:pt x="80" y="70"/>
                  </a:lnTo>
                  <a:lnTo>
                    <a:pt x="81" y="70"/>
                  </a:lnTo>
                  <a:lnTo>
                    <a:pt x="81" y="72"/>
                  </a:lnTo>
                  <a:lnTo>
                    <a:pt x="81" y="73"/>
                  </a:lnTo>
                  <a:lnTo>
                    <a:pt x="81" y="74"/>
                  </a:lnTo>
                  <a:lnTo>
                    <a:pt x="83" y="74"/>
                  </a:lnTo>
                  <a:lnTo>
                    <a:pt x="83" y="75"/>
                  </a:lnTo>
                  <a:lnTo>
                    <a:pt x="84" y="76"/>
                  </a:lnTo>
                  <a:lnTo>
                    <a:pt x="84" y="77"/>
                  </a:lnTo>
                  <a:lnTo>
                    <a:pt x="85" y="77"/>
                  </a:lnTo>
                  <a:lnTo>
                    <a:pt x="86" y="77"/>
                  </a:lnTo>
                  <a:lnTo>
                    <a:pt x="86" y="79"/>
                  </a:lnTo>
                  <a:lnTo>
                    <a:pt x="87" y="80"/>
                  </a:lnTo>
                  <a:lnTo>
                    <a:pt x="88" y="81"/>
                  </a:lnTo>
                  <a:lnTo>
                    <a:pt x="92" y="83"/>
                  </a:lnTo>
                  <a:lnTo>
                    <a:pt x="93" y="83"/>
                  </a:lnTo>
                  <a:lnTo>
                    <a:pt x="93" y="84"/>
                  </a:lnTo>
                  <a:lnTo>
                    <a:pt x="94" y="86"/>
                  </a:lnTo>
                  <a:lnTo>
                    <a:pt x="94" y="87"/>
                  </a:lnTo>
                  <a:lnTo>
                    <a:pt x="95" y="88"/>
                  </a:lnTo>
                  <a:lnTo>
                    <a:pt x="97" y="88"/>
                  </a:lnTo>
                  <a:lnTo>
                    <a:pt x="98" y="93"/>
                  </a:lnTo>
                  <a:lnTo>
                    <a:pt x="98" y="94"/>
                  </a:lnTo>
                  <a:lnTo>
                    <a:pt x="99" y="94"/>
                  </a:lnTo>
                  <a:lnTo>
                    <a:pt x="99" y="95"/>
                  </a:lnTo>
                  <a:lnTo>
                    <a:pt x="100" y="96"/>
                  </a:lnTo>
                  <a:lnTo>
                    <a:pt x="101" y="96"/>
                  </a:lnTo>
                  <a:lnTo>
                    <a:pt x="101" y="97"/>
                  </a:lnTo>
                  <a:lnTo>
                    <a:pt x="101" y="96"/>
                  </a:lnTo>
                  <a:lnTo>
                    <a:pt x="102" y="95"/>
                  </a:lnTo>
                  <a:lnTo>
                    <a:pt x="102" y="96"/>
                  </a:lnTo>
                  <a:lnTo>
                    <a:pt x="102" y="97"/>
                  </a:lnTo>
                  <a:lnTo>
                    <a:pt x="104" y="97"/>
                  </a:lnTo>
                  <a:lnTo>
                    <a:pt x="104" y="98"/>
                  </a:lnTo>
                  <a:lnTo>
                    <a:pt x="105" y="98"/>
                  </a:lnTo>
                  <a:lnTo>
                    <a:pt x="106" y="98"/>
                  </a:lnTo>
                  <a:lnTo>
                    <a:pt x="106" y="100"/>
                  </a:lnTo>
                  <a:lnTo>
                    <a:pt x="107" y="100"/>
                  </a:lnTo>
                  <a:lnTo>
                    <a:pt x="107" y="101"/>
                  </a:lnTo>
                  <a:lnTo>
                    <a:pt x="108" y="101"/>
                  </a:lnTo>
                  <a:lnTo>
                    <a:pt x="108" y="102"/>
                  </a:lnTo>
                  <a:lnTo>
                    <a:pt x="109" y="102"/>
                  </a:lnTo>
                  <a:lnTo>
                    <a:pt x="109" y="103"/>
                  </a:lnTo>
                  <a:lnTo>
                    <a:pt x="111" y="102"/>
                  </a:lnTo>
                  <a:lnTo>
                    <a:pt x="112" y="102"/>
                  </a:lnTo>
                  <a:lnTo>
                    <a:pt x="112" y="103"/>
                  </a:lnTo>
                  <a:lnTo>
                    <a:pt x="111" y="104"/>
                  </a:lnTo>
                  <a:lnTo>
                    <a:pt x="111" y="105"/>
                  </a:lnTo>
                  <a:lnTo>
                    <a:pt x="109" y="105"/>
                  </a:lnTo>
                  <a:lnTo>
                    <a:pt x="108" y="105"/>
                  </a:lnTo>
                  <a:lnTo>
                    <a:pt x="108" y="107"/>
                  </a:lnTo>
                  <a:lnTo>
                    <a:pt x="108" y="108"/>
                  </a:lnTo>
                  <a:lnTo>
                    <a:pt x="109" y="108"/>
                  </a:lnTo>
                  <a:lnTo>
                    <a:pt x="109" y="109"/>
                  </a:lnTo>
                  <a:lnTo>
                    <a:pt x="111" y="110"/>
                  </a:lnTo>
                  <a:lnTo>
                    <a:pt x="112" y="111"/>
                  </a:lnTo>
                  <a:lnTo>
                    <a:pt x="113" y="111"/>
                  </a:lnTo>
                  <a:lnTo>
                    <a:pt x="113" y="112"/>
                  </a:lnTo>
                  <a:lnTo>
                    <a:pt x="114" y="112"/>
                  </a:lnTo>
                  <a:lnTo>
                    <a:pt x="115" y="112"/>
                  </a:lnTo>
                  <a:lnTo>
                    <a:pt x="115" y="114"/>
                  </a:lnTo>
                  <a:lnTo>
                    <a:pt x="115" y="115"/>
                  </a:lnTo>
                  <a:lnTo>
                    <a:pt x="116" y="115"/>
                  </a:lnTo>
                  <a:lnTo>
                    <a:pt x="116" y="116"/>
                  </a:lnTo>
                  <a:lnTo>
                    <a:pt x="115" y="116"/>
                  </a:lnTo>
                  <a:lnTo>
                    <a:pt x="115" y="117"/>
                  </a:lnTo>
                  <a:lnTo>
                    <a:pt x="115" y="118"/>
                  </a:lnTo>
                  <a:lnTo>
                    <a:pt x="114" y="118"/>
                  </a:lnTo>
                  <a:lnTo>
                    <a:pt x="114" y="119"/>
                  </a:lnTo>
                  <a:lnTo>
                    <a:pt x="114" y="121"/>
                  </a:lnTo>
                  <a:lnTo>
                    <a:pt x="115" y="121"/>
                  </a:lnTo>
                  <a:lnTo>
                    <a:pt x="115" y="122"/>
                  </a:lnTo>
                  <a:lnTo>
                    <a:pt x="115" y="123"/>
                  </a:lnTo>
                  <a:lnTo>
                    <a:pt x="115" y="124"/>
                  </a:lnTo>
                  <a:lnTo>
                    <a:pt x="115" y="125"/>
                  </a:lnTo>
                  <a:lnTo>
                    <a:pt x="114" y="125"/>
                  </a:lnTo>
                  <a:lnTo>
                    <a:pt x="114" y="126"/>
                  </a:lnTo>
                  <a:lnTo>
                    <a:pt x="113" y="126"/>
                  </a:lnTo>
                  <a:lnTo>
                    <a:pt x="113" y="125"/>
                  </a:lnTo>
                  <a:lnTo>
                    <a:pt x="112" y="125"/>
                  </a:lnTo>
                  <a:lnTo>
                    <a:pt x="112" y="126"/>
                  </a:lnTo>
                  <a:lnTo>
                    <a:pt x="112" y="128"/>
                  </a:lnTo>
                  <a:lnTo>
                    <a:pt x="111" y="128"/>
                  </a:lnTo>
                  <a:lnTo>
                    <a:pt x="111" y="129"/>
                  </a:lnTo>
                  <a:lnTo>
                    <a:pt x="109" y="129"/>
                  </a:lnTo>
                  <a:lnTo>
                    <a:pt x="109" y="128"/>
                  </a:lnTo>
                  <a:lnTo>
                    <a:pt x="109" y="129"/>
                  </a:lnTo>
                  <a:lnTo>
                    <a:pt x="108" y="129"/>
                  </a:lnTo>
                  <a:lnTo>
                    <a:pt x="108" y="130"/>
                  </a:lnTo>
                  <a:lnTo>
                    <a:pt x="107" y="130"/>
                  </a:lnTo>
                  <a:lnTo>
                    <a:pt x="106" y="130"/>
                  </a:lnTo>
                  <a:lnTo>
                    <a:pt x="105" y="129"/>
                  </a:lnTo>
                  <a:lnTo>
                    <a:pt x="104" y="128"/>
                  </a:lnTo>
                  <a:lnTo>
                    <a:pt x="102" y="128"/>
                  </a:lnTo>
                  <a:lnTo>
                    <a:pt x="102" y="126"/>
                  </a:lnTo>
                  <a:lnTo>
                    <a:pt x="101" y="125"/>
                  </a:lnTo>
                  <a:lnTo>
                    <a:pt x="101" y="126"/>
                  </a:lnTo>
                  <a:lnTo>
                    <a:pt x="100" y="126"/>
                  </a:lnTo>
                  <a:lnTo>
                    <a:pt x="100" y="128"/>
                  </a:lnTo>
                  <a:lnTo>
                    <a:pt x="101" y="128"/>
                  </a:lnTo>
                  <a:lnTo>
                    <a:pt x="100" y="128"/>
                  </a:lnTo>
                  <a:lnTo>
                    <a:pt x="99" y="128"/>
                  </a:lnTo>
                  <a:lnTo>
                    <a:pt x="98" y="128"/>
                  </a:lnTo>
                  <a:lnTo>
                    <a:pt x="98" y="129"/>
                  </a:lnTo>
                  <a:lnTo>
                    <a:pt x="97" y="129"/>
                  </a:lnTo>
                  <a:lnTo>
                    <a:pt x="95" y="129"/>
                  </a:lnTo>
                  <a:lnTo>
                    <a:pt x="95" y="130"/>
                  </a:lnTo>
                  <a:lnTo>
                    <a:pt x="94" y="129"/>
                  </a:lnTo>
                  <a:lnTo>
                    <a:pt x="94" y="130"/>
                  </a:lnTo>
                  <a:lnTo>
                    <a:pt x="95" y="130"/>
                  </a:lnTo>
                  <a:lnTo>
                    <a:pt x="95" y="131"/>
                  </a:lnTo>
                  <a:lnTo>
                    <a:pt x="95" y="132"/>
                  </a:lnTo>
                  <a:lnTo>
                    <a:pt x="97" y="132"/>
                  </a:lnTo>
                  <a:lnTo>
                    <a:pt x="97" y="133"/>
                  </a:lnTo>
                  <a:lnTo>
                    <a:pt x="98" y="133"/>
                  </a:lnTo>
                  <a:lnTo>
                    <a:pt x="98" y="135"/>
                  </a:lnTo>
                  <a:lnTo>
                    <a:pt x="97" y="135"/>
                  </a:lnTo>
                  <a:lnTo>
                    <a:pt x="97" y="136"/>
                  </a:lnTo>
                  <a:lnTo>
                    <a:pt x="97" y="137"/>
                  </a:lnTo>
                  <a:lnTo>
                    <a:pt x="95" y="136"/>
                  </a:lnTo>
                  <a:lnTo>
                    <a:pt x="94" y="137"/>
                  </a:lnTo>
                  <a:lnTo>
                    <a:pt x="94" y="136"/>
                  </a:lnTo>
                  <a:lnTo>
                    <a:pt x="93" y="135"/>
                  </a:lnTo>
                  <a:lnTo>
                    <a:pt x="92" y="135"/>
                  </a:lnTo>
                  <a:lnTo>
                    <a:pt x="92" y="133"/>
                  </a:lnTo>
                  <a:lnTo>
                    <a:pt x="91" y="133"/>
                  </a:lnTo>
                  <a:lnTo>
                    <a:pt x="90" y="133"/>
                  </a:lnTo>
                  <a:lnTo>
                    <a:pt x="90" y="132"/>
                  </a:lnTo>
                  <a:lnTo>
                    <a:pt x="90" y="133"/>
                  </a:lnTo>
                  <a:lnTo>
                    <a:pt x="90" y="132"/>
                  </a:lnTo>
                  <a:lnTo>
                    <a:pt x="88" y="132"/>
                  </a:lnTo>
                  <a:lnTo>
                    <a:pt x="88" y="133"/>
                  </a:lnTo>
                  <a:lnTo>
                    <a:pt x="87" y="133"/>
                  </a:lnTo>
                  <a:lnTo>
                    <a:pt x="86" y="133"/>
                  </a:lnTo>
                  <a:lnTo>
                    <a:pt x="86" y="132"/>
                  </a:lnTo>
                  <a:lnTo>
                    <a:pt x="85" y="132"/>
                  </a:lnTo>
                  <a:lnTo>
                    <a:pt x="84" y="131"/>
                  </a:lnTo>
                  <a:lnTo>
                    <a:pt x="84" y="130"/>
                  </a:lnTo>
                  <a:lnTo>
                    <a:pt x="85" y="130"/>
                  </a:lnTo>
                  <a:lnTo>
                    <a:pt x="85" y="129"/>
                  </a:lnTo>
                  <a:lnTo>
                    <a:pt x="86" y="129"/>
                  </a:lnTo>
                  <a:lnTo>
                    <a:pt x="87" y="129"/>
                  </a:lnTo>
                  <a:lnTo>
                    <a:pt x="87" y="128"/>
                  </a:lnTo>
                  <a:lnTo>
                    <a:pt x="87" y="126"/>
                  </a:lnTo>
                  <a:lnTo>
                    <a:pt x="87" y="125"/>
                  </a:lnTo>
                  <a:lnTo>
                    <a:pt x="87" y="124"/>
                  </a:lnTo>
                  <a:lnTo>
                    <a:pt x="87" y="123"/>
                  </a:lnTo>
                  <a:lnTo>
                    <a:pt x="87" y="122"/>
                  </a:lnTo>
                  <a:lnTo>
                    <a:pt x="87" y="121"/>
                  </a:lnTo>
                  <a:lnTo>
                    <a:pt x="87" y="119"/>
                  </a:lnTo>
                  <a:lnTo>
                    <a:pt x="88" y="119"/>
                  </a:lnTo>
                  <a:lnTo>
                    <a:pt x="87" y="119"/>
                  </a:lnTo>
                  <a:lnTo>
                    <a:pt x="87" y="118"/>
                  </a:lnTo>
                  <a:lnTo>
                    <a:pt x="86" y="118"/>
                  </a:lnTo>
                  <a:lnTo>
                    <a:pt x="86" y="117"/>
                  </a:lnTo>
                  <a:lnTo>
                    <a:pt x="86" y="116"/>
                  </a:lnTo>
                  <a:lnTo>
                    <a:pt x="87" y="115"/>
                  </a:lnTo>
                  <a:lnTo>
                    <a:pt x="87" y="114"/>
                  </a:lnTo>
                  <a:lnTo>
                    <a:pt x="86" y="114"/>
                  </a:lnTo>
                  <a:lnTo>
                    <a:pt x="87" y="112"/>
                  </a:lnTo>
                  <a:lnTo>
                    <a:pt x="87" y="111"/>
                  </a:lnTo>
                  <a:lnTo>
                    <a:pt x="87" y="110"/>
                  </a:lnTo>
                  <a:lnTo>
                    <a:pt x="87" y="109"/>
                  </a:lnTo>
                  <a:lnTo>
                    <a:pt x="87" y="108"/>
                  </a:lnTo>
                  <a:lnTo>
                    <a:pt x="86" y="108"/>
                  </a:lnTo>
                  <a:lnTo>
                    <a:pt x="86" y="107"/>
                  </a:lnTo>
                  <a:lnTo>
                    <a:pt x="85" y="107"/>
                  </a:lnTo>
                  <a:lnTo>
                    <a:pt x="84" y="107"/>
                  </a:lnTo>
                  <a:lnTo>
                    <a:pt x="84" y="105"/>
                  </a:lnTo>
                  <a:lnTo>
                    <a:pt x="83" y="104"/>
                  </a:lnTo>
                  <a:lnTo>
                    <a:pt x="84" y="104"/>
                  </a:lnTo>
                  <a:lnTo>
                    <a:pt x="84" y="103"/>
                  </a:lnTo>
                  <a:lnTo>
                    <a:pt x="81" y="103"/>
                  </a:lnTo>
                  <a:lnTo>
                    <a:pt x="79" y="102"/>
                  </a:lnTo>
                  <a:lnTo>
                    <a:pt x="78" y="102"/>
                  </a:lnTo>
                  <a:lnTo>
                    <a:pt x="78" y="101"/>
                  </a:lnTo>
                  <a:lnTo>
                    <a:pt x="78" y="100"/>
                  </a:lnTo>
                  <a:lnTo>
                    <a:pt x="78" y="98"/>
                  </a:lnTo>
                  <a:lnTo>
                    <a:pt x="77" y="98"/>
                  </a:lnTo>
                  <a:lnTo>
                    <a:pt x="76" y="98"/>
                  </a:lnTo>
                  <a:lnTo>
                    <a:pt x="76" y="97"/>
                  </a:lnTo>
                  <a:lnTo>
                    <a:pt x="76" y="96"/>
                  </a:lnTo>
                  <a:lnTo>
                    <a:pt x="74" y="96"/>
                  </a:lnTo>
                  <a:lnTo>
                    <a:pt x="73" y="96"/>
                  </a:lnTo>
                  <a:lnTo>
                    <a:pt x="73" y="95"/>
                  </a:lnTo>
                  <a:lnTo>
                    <a:pt x="73" y="94"/>
                  </a:lnTo>
                  <a:lnTo>
                    <a:pt x="73" y="93"/>
                  </a:lnTo>
                  <a:lnTo>
                    <a:pt x="73" y="90"/>
                  </a:lnTo>
                  <a:lnTo>
                    <a:pt x="73" y="89"/>
                  </a:lnTo>
                  <a:lnTo>
                    <a:pt x="72" y="89"/>
                  </a:lnTo>
                  <a:lnTo>
                    <a:pt x="72" y="88"/>
                  </a:lnTo>
                  <a:lnTo>
                    <a:pt x="72" y="87"/>
                  </a:lnTo>
                  <a:lnTo>
                    <a:pt x="73" y="84"/>
                  </a:lnTo>
                  <a:lnTo>
                    <a:pt x="72" y="83"/>
                  </a:lnTo>
                  <a:lnTo>
                    <a:pt x="72" y="82"/>
                  </a:lnTo>
                  <a:lnTo>
                    <a:pt x="72" y="81"/>
                  </a:lnTo>
                  <a:lnTo>
                    <a:pt x="71" y="81"/>
                  </a:lnTo>
                  <a:lnTo>
                    <a:pt x="71" y="80"/>
                  </a:lnTo>
                  <a:lnTo>
                    <a:pt x="70" y="79"/>
                  </a:lnTo>
                  <a:lnTo>
                    <a:pt x="68" y="77"/>
                  </a:lnTo>
                  <a:lnTo>
                    <a:pt x="66" y="77"/>
                  </a:lnTo>
                  <a:lnTo>
                    <a:pt x="66" y="76"/>
                  </a:lnTo>
                  <a:lnTo>
                    <a:pt x="65" y="75"/>
                  </a:lnTo>
                  <a:lnTo>
                    <a:pt x="64" y="74"/>
                  </a:lnTo>
                  <a:lnTo>
                    <a:pt x="63" y="73"/>
                  </a:lnTo>
                  <a:lnTo>
                    <a:pt x="63" y="72"/>
                  </a:lnTo>
                  <a:lnTo>
                    <a:pt x="62" y="70"/>
                  </a:lnTo>
                  <a:lnTo>
                    <a:pt x="61" y="70"/>
                  </a:lnTo>
                  <a:lnTo>
                    <a:pt x="61" y="68"/>
                  </a:lnTo>
                  <a:lnTo>
                    <a:pt x="59" y="67"/>
                  </a:lnTo>
                  <a:lnTo>
                    <a:pt x="58" y="67"/>
                  </a:lnTo>
                  <a:lnTo>
                    <a:pt x="57" y="67"/>
                  </a:lnTo>
                  <a:lnTo>
                    <a:pt x="56" y="67"/>
                  </a:lnTo>
                  <a:lnTo>
                    <a:pt x="56" y="66"/>
                  </a:lnTo>
                  <a:lnTo>
                    <a:pt x="55" y="66"/>
                  </a:lnTo>
                  <a:lnTo>
                    <a:pt x="54" y="66"/>
                  </a:lnTo>
                  <a:lnTo>
                    <a:pt x="52" y="65"/>
                  </a:lnTo>
                  <a:lnTo>
                    <a:pt x="51" y="65"/>
                  </a:lnTo>
                  <a:lnTo>
                    <a:pt x="50" y="65"/>
                  </a:lnTo>
                  <a:lnTo>
                    <a:pt x="49" y="65"/>
                  </a:lnTo>
                  <a:lnTo>
                    <a:pt x="49" y="66"/>
                  </a:lnTo>
                  <a:lnTo>
                    <a:pt x="49" y="67"/>
                  </a:lnTo>
                  <a:lnTo>
                    <a:pt x="49" y="68"/>
                  </a:lnTo>
                  <a:lnTo>
                    <a:pt x="48" y="68"/>
                  </a:lnTo>
                  <a:lnTo>
                    <a:pt x="48" y="69"/>
                  </a:lnTo>
                  <a:lnTo>
                    <a:pt x="47" y="69"/>
                  </a:lnTo>
                  <a:lnTo>
                    <a:pt x="47" y="70"/>
                  </a:lnTo>
                  <a:lnTo>
                    <a:pt x="47" y="72"/>
                  </a:lnTo>
                  <a:lnTo>
                    <a:pt x="45" y="72"/>
                  </a:lnTo>
                  <a:lnTo>
                    <a:pt x="44" y="73"/>
                  </a:lnTo>
                  <a:lnTo>
                    <a:pt x="43" y="73"/>
                  </a:lnTo>
                  <a:lnTo>
                    <a:pt x="43" y="74"/>
                  </a:lnTo>
                  <a:lnTo>
                    <a:pt x="42" y="74"/>
                  </a:lnTo>
                  <a:lnTo>
                    <a:pt x="42" y="75"/>
                  </a:lnTo>
                  <a:lnTo>
                    <a:pt x="41" y="74"/>
                  </a:lnTo>
                  <a:lnTo>
                    <a:pt x="41" y="73"/>
                  </a:lnTo>
                  <a:lnTo>
                    <a:pt x="40" y="73"/>
                  </a:lnTo>
                  <a:lnTo>
                    <a:pt x="38" y="73"/>
                  </a:lnTo>
                  <a:lnTo>
                    <a:pt x="38" y="72"/>
                  </a:lnTo>
                  <a:lnTo>
                    <a:pt x="37" y="72"/>
                  </a:lnTo>
                  <a:lnTo>
                    <a:pt x="36" y="70"/>
                  </a:lnTo>
                  <a:lnTo>
                    <a:pt x="35" y="69"/>
                  </a:lnTo>
                  <a:lnTo>
                    <a:pt x="34" y="69"/>
                  </a:lnTo>
                  <a:lnTo>
                    <a:pt x="34" y="68"/>
                  </a:lnTo>
                  <a:lnTo>
                    <a:pt x="33" y="68"/>
                  </a:lnTo>
                  <a:lnTo>
                    <a:pt x="33" y="69"/>
                  </a:lnTo>
                  <a:lnTo>
                    <a:pt x="30" y="72"/>
                  </a:lnTo>
                  <a:lnTo>
                    <a:pt x="30" y="70"/>
                  </a:lnTo>
                  <a:lnTo>
                    <a:pt x="29" y="70"/>
                  </a:lnTo>
                  <a:lnTo>
                    <a:pt x="29" y="72"/>
                  </a:lnTo>
                  <a:lnTo>
                    <a:pt x="29" y="73"/>
                  </a:lnTo>
                  <a:lnTo>
                    <a:pt x="28" y="74"/>
                  </a:lnTo>
                  <a:lnTo>
                    <a:pt x="27" y="74"/>
                  </a:lnTo>
                  <a:lnTo>
                    <a:pt x="27" y="75"/>
                  </a:lnTo>
                  <a:lnTo>
                    <a:pt x="26" y="75"/>
                  </a:lnTo>
                  <a:lnTo>
                    <a:pt x="26" y="76"/>
                  </a:lnTo>
                  <a:lnTo>
                    <a:pt x="24" y="76"/>
                  </a:lnTo>
                  <a:lnTo>
                    <a:pt x="23" y="79"/>
                  </a:lnTo>
                  <a:lnTo>
                    <a:pt x="22" y="79"/>
                  </a:lnTo>
                  <a:lnTo>
                    <a:pt x="22" y="80"/>
                  </a:lnTo>
                  <a:lnTo>
                    <a:pt x="21" y="80"/>
                  </a:lnTo>
                  <a:lnTo>
                    <a:pt x="20" y="80"/>
                  </a:lnTo>
                  <a:lnTo>
                    <a:pt x="20" y="79"/>
                  </a:lnTo>
                  <a:lnTo>
                    <a:pt x="19" y="79"/>
                  </a:lnTo>
                  <a:lnTo>
                    <a:pt x="17" y="79"/>
                  </a:lnTo>
                  <a:lnTo>
                    <a:pt x="17" y="77"/>
                  </a:lnTo>
                  <a:lnTo>
                    <a:pt x="19" y="77"/>
                  </a:lnTo>
                  <a:lnTo>
                    <a:pt x="19" y="76"/>
                  </a:lnTo>
                  <a:lnTo>
                    <a:pt x="19" y="75"/>
                  </a:lnTo>
                  <a:lnTo>
                    <a:pt x="19" y="74"/>
                  </a:lnTo>
                  <a:lnTo>
                    <a:pt x="20" y="73"/>
                  </a:lnTo>
                  <a:lnTo>
                    <a:pt x="20" y="72"/>
                  </a:lnTo>
                  <a:lnTo>
                    <a:pt x="21" y="72"/>
                  </a:lnTo>
                  <a:lnTo>
                    <a:pt x="21" y="70"/>
                  </a:lnTo>
                  <a:lnTo>
                    <a:pt x="20" y="70"/>
                  </a:lnTo>
                  <a:lnTo>
                    <a:pt x="20" y="69"/>
                  </a:lnTo>
                  <a:lnTo>
                    <a:pt x="20" y="68"/>
                  </a:lnTo>
                  <a:lnTo>
                    <a:pt x="20" y="67"/>
                  </a:lnTo>
                  <a:lnTo>
                    <a:pt x="19" y="66"/>
                  </a:lnTo>
                  <a:lnTo>
                    <a:pt x="17" y="66"/>
                  </a:lnTo>
                  <a:lnTo>
                    <a:pt x="17" y="65"/>
                  </a:lnTo>
                  <a:lnTo>
                    <a:pt x="19" y="65"/>
                  </a:lnTo>
                  <a:lnTo>
                    <a:pt x="19" y="63"/>
                  </a:lnTo>
                  <a:lnTo>
                    <a:pt x="20" y="63"/>
                  </a:lnTo>
                  <a:lnTo>
                    <a:pt x="20" y="62"/>
                  </a:lnTo>
                  <a:lnTo>
                    <a:pt x="20" y="61"/>
                  </a:lnTo>
                  <a:lnTo>
                    <a:pt x="20" y="60"/>
                  </a:lnTo>
                  <a:lnTo>
                    <a:pt x="20" y="59"/>
                  </a:lnTo>
                  <a:lnTo>
                    <a:pt x="20" y="58"/>
                  </a:lnTo>
                  <a:lnTo>
                    <a:pt x="20" y="56"/>
                  </a:lnTo>
                  <a:lnTo>
                    <a:pt x="21" y="55"/>
                  </a:lnTo>
                  <a:lnTo>
                    <a:pt x="20" y="54"/>
                  </a:lnTo>
                  <a:lnTo>
                    <a:pt x="19" y="54"/>
                  </a:lnTo>
                  <a:lnTo>
                    <a:pt x="19" y="53"/>
                  </a:lnTo>
                  <a:lnTo>
                    <a:pt x="19" y="51"/>
                  </a:lnTo>
                  <a:lnTo>
                    <a:pt x="17" y="51"/>
                  </a:lnTo>
                  <a:lnTo>
                    <a:pt x="17" y="49"/>
                  </a:lnTo>
                  <a:lnTo>
                    <a:pt x="17" y="48"/>
                  </a:lnTo>
                  <a:lnTo>
                    <a:pt x="19" y="48"/>
                  </a:lnTo>
                  <a:lnTo>
                    <a:pt x="19" y="47"/>
                  </a:lnTo>
                  <a:lnTo>
                    <a:pt x="17" y="47"/>
                  </a:lnTo>
                  <a:lnTo>
                    <a:pt x="16" y="47"/>
                  </a:lnTo>
                  <a:lnTo>
                    <a:pt x="15" y="47"/>
                  </a:lnTo>
                  <a:lnTo>
                    <a:pt x="15" y="46"/>
                  </a:lnTo>
                  <a:lnTo>
                    <a:pt x="14" y="46"/>
                  </a:lnTo>
                  <a:lnTo>
                    <a:pt x="13" y="46"/>
                  </a:lnTo>
                  <a:lnTo>
                    <a:pt x="13" y="47"/>
                  </a:lnTo>
                  <a:lnTo>
                    <a:pt x="12" y="47"/>
                  </a:lnTo>
                  <a:lnTo>
                    <a:pt x="12" y="48"/>
                  </a:lnTo>
                  <a:lnTo>
                    <a:pt x="10" y="48"/>
                  </a:lnTo>
                  <a:lnTo>
                    <a:pt x="9" y="47"/>
                  </a:lnTo>
                  <a:lnTo>
                    <a:pt x="9" y="48"/>
                  </a:lnTo>
                  <a:lnTo>
                    <a:pt x="8" y="48"/>
                  </a:lnTo>
                  <a:lnTo>
                    <a:pt x="8" y="47"/>
                  </a:lnTo>
                  <a:lnTo>
                    <a:pt x="7" y="47"/>
                  </a:lnTo>
                  <a:lnTo>
                    <a:pt x="7" y="46"/>
                  </a:lnTo>
                  <a:lnTo>
                    <a:pt x="6" y="45"/>
                  </a:lnTo>
                  <a:lnTo>
                    <a:pt x="6" y="44"/>
                  </a:lnTo>
                  <a:lnTo>
                    <a:pt x="6" y="42"/>
                  </a:lnTo>
                  <a:lnTo>
                    <a:pt x="7" y="42"/>
                  </a:lnTo>
                  <a:lnTo>
                    <a:pt x="7" y="41"/>
                  </a:lnTo>
                  <a:lnTo>
                    <a:pt x="7" y="40"/>
                  </a:lnTo>
                  <a:lnTo>
                    <a:pt x="7" y="39"/>
                  </a:lnTo>
                  <a:lnTo>
                    <a:pt x="7" y="38"/>
                  </a:lnTo>
                  <a:lnTo>
                    <a:pt x="6" y="38"/>
                  </a:lnTo>
                  <a:lnTo>
                    <a:pt x="6" y="37"/>
                  </a:lnTo>
                  <a:lnTo>
                    <a:pt x="5" y="37"/>
                  </a:lnTo>
                  <a:lnTo>
                    <a:pt x="5" y="34"/>
                  </a:lnTo>
                  <a:lnTo>
                    <a:pt x="4" y="34"/>
                  </a:lnTo>
                  <a:lnTo>
                    <a:pt x="2" y="34"/>
                  </a:lnTo>
                  <a:lnTo>
                    <a:pt x="2" y="35"/>
                  </a:lnTo>
                  <a:lnTo>
                    <a:pt x="1" y="35"/>
                  </a:lnTo>
                  <a:lnTo>
                    <a:pt x="1" y="37"/>
                  </a:lnTo>
                  <a:lnTo>
                    <a:pt x="1" y="35"/>
                  </a:lnTo>
                  <a:lnTo>
                    <a:pt x="0" y="35"/>
                  </a:lnTo>
                  <a:lnTo>
                    <a:pt x="0" y="34"/>
                  </a:lnTo>
                  <a:lnTo>
                    <a:pt x="1" y="34"/>
                  </a:lnTo>
                  <a:lnTo>
                    <a:pt x="1" y="33"/>
                  </a:lnTo>
                  <a:lnTo>
                    <a:pt x="1" y="32"/>
                  </a:lnTo>
                  <a:lnTo>
                    <a:pt x="1" y="31"/>
                  </a:lnTo>
                  <a:lnTo>
                    <a:pt x="1" y="30"/>
                  </a:lnTo>
                  <a:lnTo>
                    <a:pt x="1" y="28"/>
                  </a:lnTo>
                  <a:lnTo>
                    <a:pt x="2" y="28"/>
                  </a:lnTo>
                  <a:lnTo>
                    <a:pt x="2" y="27"/>
                  </a:lnTo>
                  <a:lnTo>
                    <a:pt x="4" y="27"/>
                  </a:lnTo>
                  <a:lnTo>
                    <a:pt x="5" y="27"/>
                  </a:lnTo>
                  <a:lnTo>
                    <a:pt x="6" y="27"/>
                  </a:lnTo>
                  <a:lnTo>
                    <a:pt x="7" y="26"/>
                  </a:lnTo>
                  <a:lnTo>
                    <a:pt x="6" y="26"/>
                  </a:lnTo>
                  <a:lnTo>
                    <a:pt x="5" y="26"/>
                  </a:lnTo>
                  <a:lnTo>
                    <a:pt x="5" y="25"/>
                  </a:lnTo>
                  <a:lnTo>
                    <a:pt x="5" y="24"/>
                  </a:lnTo>
                  <a:lnTo>
                    <a:pt x="6" y="24"/>
                  </a:lnTo>
                  <a:lnTo>
                    <a:pt x="6" y="23"/>
                  </a:lnTo>
                  <a:lnTo>
                    <a:pt x="7" y="21"/>
                  </a:lnTo>
                  <a:lnTo>
                    <a:pt x="7" y="20"/>
                  </a:lnTo>
                  <a:lnTo>
                    <a:pt x="7" y="19"/>
                  </a:lnTo>
                  <a:lnTo>
                    <a:pt x="8" y="19"/>
                  </a:lnTo>
                  <a:lnTo>
                    <a:pt x="9" y="19"/>
                  </a:lnTo>
                  <a:lnTo>
                    <a:pt x="10" y="18"/>
                  </a:lnTo>
                  <a:lnTo>
                    <a:pt x="12" y="16"/>
                  </a:lnTo>
                  <a:lnTo>
                    <a:pt x="13" y="16"/>
                  </a:lnTo>
                  <a:lnTo>
                    <a:pt x="13" y="17"/>
                  </a:lnTo>
                  <a:lnTo>
                    <a:pt x="13" y="18"/>
                  </a:lnTo>
                  <a:lnTo>
                    <a:pt x="14" y="18"/>
                  </a:lnTo>
                  <a:lnTo>
                    <a:pt x="14" y="19"/>
                  </a:lnTo>
                  <a:lnTo>
                    <a:pt x="13" y="19"/>
                  </a:lnTo>
                  <a:lnTo>
                    <a:pt x="14" y="19"/>
                  </a:lnTo>
                  <a:lnTo>
                    <a:pt x="14" y="20"/>
                  </a:lnTo>
                  <a:lnTo>
                    <a:pt x="14" y="21"/>
                  </a:lnTo>
                  <a:lnTo>
                    <a:pt x="15" y="21"/>
                  </a:lnTo>
                  <a:lnTo>
                    <a:pt x="15" y="20"/>
                  </a:lnTo>
                  <a:lnTo>
                    <a:pt x="16" y="20"/>
                  </a:lnTo>
                  <a:lnTo>
                    <a:pt x="17" y="20"/>
                  </a:lnTo>
                  <a:lnTo>
                    <a:pt x="19" y="20"/>
                  </a:lnTo>
                  <a:lnTo>
                    <a:pt x="19" y="21"/>
                  </a:lnTo>
                  <a:lnTo>
                    <a:pt x="20" y="21"/>
                  </a:lnTo>
                  <a:lnTo>
                    <a:pt x="21" y="23"/>
                  </a:lnTo>
                  <a:lnTo>
                    <a:pt x="21" y="21"/>
                  </a:lnTo>
                  <a:lnTo>
                    <a:pt x="22" y="21"/>
                  </a:lnTo>
                  <a:lnTo>
                    <a:pt x="22" y="20"/>
                  </a:lnTo>
                  <a:lnTo>
                    <a:pt x="21" y="20"/>
                  </a:lnTo>
                  <a:lnTo>
                    <a:pt x="21" y="19"/>
                  </a:lnTo>
                  <a:lnTo>
                    <a:pt x="20" y="19"/>
                  </a:lnTo>
                  <a:lnTo>
                    <a:pt x="20" y="18"/>
                  </a:lnTo>
                  <a:lnTo>
                    <a:pt x="20" y="17"/>
                  </a:lnTo>
                  <a:lnTo>
                    <a:pt x="20" y="16"/>
                  </a:lnTo>
                  <a:lnTo>
                    <a:pt x="21" y="14"/>
                  </a:lnTo>
                  <a:lnTo>
                    <a:pt x="20" y="14"/>
                  </a:lnTo>
                  <a:lnTo>
                    <a:pt x="20" y="13"/>
                  </a:lnTo>
                  <a:lnTo>
                    <a:pt x="20" y="12"/>
                  </a:lnTo>
                  <a:lnTo>
                    <a:pt x="20" y="11"/>
                  </a:lnTo>
                  <a:lnTo>
                    <a:pt x="19" y="11"/>
                  </a:lnTo>
                  <a:lnTo>
                    <a:pt x="19" y="10"/>
                  </a:lnTo>
                  <a:lnTo>
                    <a:pt x="17" y="10"/>
                  </a:lnTo>
                  <a:lnTo>
                    <a:pt x="17" y="9"/>
                  </a:lnTo>
                  <a:lnTo>
                    <a:pt x="16" y="7"/>
                  </a:lnTo>
                  <a:lnTo>
                    <a:pt x="16" y="6"/>
                  </a:lnTo>
                  <a:lnTo>
                    <a:pt x="16" y="5"/>
                  </a:lnTo>
                  <a:lnTo>
                    <a:pt x="15" y="5"/>
                  </a:lnTo>
                  <a:lnTo>
                    <a:pt x="15" y="4"/>
                  </a:lnTo>
                  <a:lnTo>
                    <a:pt x="16" y="4"/>
                  </a:lnTo>
                  <a:lnTo>
                    <a:pt x="16" y="3"/>
                  </a:lnTo>
                  <a:lnTo>
                    <a:pt x="16" y="2"/>
                  </a:lnTo>
                  <a:lnTo>
                    <a:pt x="17" y="0"/>
                  </a:lnTo>
                  <a:lnTo>
                    <a:pt x="19" y="0"/>
                  </a:lnTo>
                  <a:lnTo>
                    <a:pt x="19" y="2"/>
                  </a:lnTo>
                  <a:lnTo>
                    <a:pt x="20" y="3"/>
                  </a:lnTo>
                  <a:lnTo>
                    <a:pt x="20" y="2"/>
                  </a:lnTo>
                  <a:lnTo>
                    <a:pt x="21" y="2"/>
                  </a:lnTo>
                  <a:lnTo>
                    <a:pt x="22" y="2"/>
                  </a:lnTo>
                  <a:lnTo>
                    <a:pt x="2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15" name="Freeform 929">
              <a:extLst>
                <a:ext uri="{FF2B5EF4-FFF2-40B4-BE49-F238E27FC236}">
                  <a16:creationId xmlns="" xmlns:a16="http://schemas.microsoft.com/office/drawing/2014/main" id="{E3D60983-2579-4A41-A070-734E45711AF4}"/>
                </a:ext>
              </a:extLst>
            </p:cNvPr>
            <p:cNvSpPr>
              <a:spLocks/>
            </p:cNvSpPr>
            <p:nvPr/>
          </p:nvSpPr>
          <p:spPr bwMode="auto">
            <a:xfrm>
              <a:off x="6662026" y="2370317"/>
              <a:ext cx="22976" cy="33187"/>
            </a:xfrm>
            <a:custGeom>
              <a:avLst/>
              <a:gdLst>
                <a:gd name="T0" fmla="*/ 8 w 18"/>
                <a:gd name="T1" fmla="*/ 21 h 26"/>
                <a:gd name="T2" fmla="*/ 7 w 18"/>
                <a:gd name="T3" fmla="*/ 22 h 26"/>
                <a:gd name="T4" fmla="*/ 7 w 18"/>
                <a:gd name="T5" fmla="*/ 22 h 26"/>
                <a:gd name="T6" fmla="*/ 7 w 18"/>
                <a:gd name="T7" fmla="*/ 22 h 26"/>
                <a:gd name="T8" fmla="*/ 6 w 18"/>
                <a:gd name="T9" fmla="*/ 22 h 26"/>
                <a:gd name="T10" fmla="*/ 6 w 18"/>
                <a:gd name="T11" fmla="*/ 23 h 26"/>
                <a:gd name="T12" fmla="*/ 6 w 18"/>
                <a:gd name="T13" fmla="*/ 25 h 26"/>
                <a:gd name="T14" fmla="*/ 3 w 18"/>
                <a:gd name="T15" fmla="*/ 26 h 26"/>
                <a:gd name="T16" fmla="*/ 2 w 18"/>
                <a:gd name="T17" fmla="*/ 25 h 26"/>
                <a:gd name="T18" fmla="*/ 2 w 18"/>
                <a:gd name="T19" fmla="*/ 25 h 26"/>
                <a:gd name="T20" fmla="*/ 0 w 18"/>
                <a:gd name="T21" fmla="*/ 25 h 26"/>
                <a:gd name="T22" fmla="*/ 0 w 18"/>
                <a:gd name="T23" fmla="*/ 25 h 26"/>
                <a:gd name="T24" fmla="*/ 1 w 18"/>
                <a:gd name="T25" fmla="*/ 25 h 26"/>
                <a:gd name="T26" fmla="*/ 1 w 18"/>
                <a:gd name="T27" fmla="*/ 23 h 26"/>
                <a:gd name="T28" fmla="*/ 1 w 18"/>
                <a:gd name="T29" fmla="*/ 22 h 26"/>
                <a:gd name="T30" fmla="*/ 2 w 18"/>
                <a:gd name="T31" fmla="*/ 20 h 26"/>
                <a:gd name="T32" fmla="*/ 3 w 18"/>
                <a:gd name="T33" fmla="*/ 19 h 26"/>
                <a:gd name="T34" fmla="*/ 3 w 18"/>
                <a:gd name="T35" fmla="*/ 16 h 26"/>
                <a:gd name="T36" fmla="*/ 4 w 18"/>
                <a:gd name="T37" fmla="*/ 13 h 26"/>
                <a:gd name="T38" fmla="*/ 3 w 18"/>
                <a:gd name="T39" fmla="*/ 12 h 26"/>
                <a:gd name="T40" fmla="*/ 4 w 18"/>
                <a:gd name="T41" fmla="*/ 12 h 26"/>
                <a:gd name="T42" fmla="*/ 4 w 18"/>
                <a:gd name="T43" fmla="*/ 12 h 26"/>
                <a:gd name="T44" fmla="*/ 6 w 18"/>
                <a:gd name="T45" fmla="*/ 12 h 26"/>
                <a:gd name="T46" fmla="*/ 6 w 18"/>
                <a:gd name="T47" fmla="*/ 11 h 26"/>
                <a:gd name="T48" fmla="*/ 6 w 18"/>
                <a:gd name="T49" fmla="*/ 11 h 26"/>
                <a:gd name="T50" fmla="*/ 6 w 18"/>
                <a:gd name="T51" fmla="*/ 8 h 26"/>
                <a:gd name="T52" fmla="*/ 6 w 18"/>
                <a:gd name="T53" fmla="*/ 7 h 26"/>
                <a:gd name="T54" fmla="*/ 6 w 18"/>
                <a:gd name="T55" fmla="*/ 6 h 26"/>
                <a:gd name="T56" fmla="*/ 7 w 18"/>
                <a:gd name="T57" fmla="*/ 4 h 26"/>
                <a:gd name="T58" fmla="*/ 8 w 18"/>
                <a:gd name="T59" fmla="*/ 4 h 26"/>
                <a:gd name="T60" fmla="*/ 9 w 18"/>
                <a:gd name="T61" fmla="*/ 1 h 26"/>
                <a:gd name="T62" fmla="*/ 9 w 18"/>
                <a:gd name="T63" fmla="*/ 0 h 26"/>
                <a:gd name="T64" fmla="*/ 10 w 18"/>
                <a:gd name="T65" fmla="*/ 1 h 26"/>
                <a:gd name="T66" fmla="*/ 11 w 18"/>
                <a:gd name="T67" fmla="*/ 0 h 26"/>
                <a:gd name="T68" fmla="*/ 13 w 18"/>
                <a:gd name="T69" fmla="*/ 1 h 26"/>
                <a:gd name="T70" fmla="*/ 13 w 18"/>
                <a:gd name="T71" fmla="*/ 0 h 26"/>
                <a:gd name="T72" fmla="*/ 15 w 18"/>
                <a:gd name="T73" fmla="*/ 1 h 26"/>
                <a:gd name="T74" fmla="*/ 15 w 18"/>
                <a:gd name="T75" fmla="*/ 1 h 26"/>
                <a:gd name="T76" fmla="*/ 15 w 18"/>
                <a:gd name="T77" fmla="*/ 2 h 26"/>
                <a:gd name="T78" fmla="*/ 14 w 18"/>
                <a:gd name="T79" fmla="*/ 2 h 26"/>
                <a:gd name="T80" fmla="*/ 14 w 18"/>
                <a:gd name="T81" fmla="*/ 2 h 26"/>
                <a:gd name="T82" fmla="*/ 15 w 18"/>
                <a:gd name="T83" fmla="*/ 4 h 26"/>
                <a:gd name="T84" fmla="*/ 16 w 18"/>
                <a:gd name="T85" fmla="*/ 4 h 26"/>
                <a:gd name="T86" fmla="*/ 17 w 18"/>
                <a:gd name="T87" fmla="*/ 5 h 26"/>
                <a:gd name="T88" fmla="*/ 16 w 18"/>
                <a:gd name="T89" fmla="*/ 5 h 26"/>
                <a:gd name="T90" fmla="*/ 17 w 18"/>
                <a:gd name="T91" fmla="*/ 6 h 26"/>
                <a:gd name="T92" fmla="*/ 17 w 18"/>
                <a:gd name="T93" fmla="*/ 6 h 26"/>
                <a:gd name="T94" fmla="*/ 18 w 18"/>
                <a:gd name="T95" fmla="*/ 7 h 26"/>
                <a:gd name="T96" fmla="*/ 17 w 18"/>
                <a:gd name="T97" fmla="*/ 9 h 26"/>
                <a:gd name="T98" fmla="*/ 16 w 18"/>
                <a:gd name="T99" fmla="*/ 9 h 26"/>
                <a:gd name="T100" fmla="*/ 15 w 18"/>
                <a:gd name="T101" fmla="*/ 12 h 26"/>
                <a:gd name="T102" fmla="*/ 15 w 18"/>
                <a:gd name="T103" fmla="*/ 13 h 26"/>
                <a:gd name="T104" fmla="*/ 16 w 18"/>
                <a:gd name="T105" fmla="*/ 13 h 26"/>
                <a:gd name="T106" fmla="*/ 14 w 18"/>
                <a:gd name="T107" fmla="*/ 13 h 26"/>
                <a:gd name="T108" fmla="*/ 13 w 18"/>
                <a:gd name="T109" fmla="*/ 13 h 26"/>
                <a:gd name="T110" fmla="*/ 11 w 18"/>
                <a:gd name="T111" fmla="*/ 14 h 26"/>
                <a:gd name="T112" fmla="*/ 10 w 18"/>
                <a:gd name="T113" fmla="*/ 15 h 26"/>
                <a:gd name="T114" fmla="*/ 10 w 18"/>
                <a:gd name="T115" fmla="*/ 15 h 26"/>
                <a:gd name="T116" fmla="*/ 10 w 18"/>
                <a:gd name="T117" fmla="*/ 16 h 26"/>
                <a:gd name="T118" fmla="*/ 11 w 18"/>
                <a:gd name="T119" fmla="*/ 18 h 26"/>
                <a:gd name="T120" fmla="*/ 11 w 18"/>
                <a:gd name="T121" fmla="*/ 18 h 26"/>
                <a:gd name="T122" fmla="*/ 10 w 18"/>
                <a:gd name="T12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 h="26">
                  <a:moveTo>
                    <a:pt x="9" y="20"/>
                  </a:moveTo>
                  <a:lnTo>
                    <a:pt x="9" y="20"/>
                  </a:lnTo>
                  <a:lnTo>
                    <a:pt x="9" y="21"/>
                  </a:lnTo>
                  <a:lnTo>
                    <a:pt x="9" y="21"/>
                  </a:lnTo>
                  <a:lnTo>
                    <a:pt x="8" y="21"/>
                  </a:lnTo>
                  <a:lnTo>
                    <a:pt x="8" y="21"/>
                  </a:lnTo>
                  <a:lnTo>
                    <a:pt x="8" y="21"/>
                  </a:lnTo>
                  <a:lnTo>
                    <a:pt x="8" y="21"/>
                  </a:lnTo>
                  <a:lnTo>
                    <a:pt x="8" y="21"/>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6" y="22"/>
                  </a:lnTo>
                  <a:lnTo>
                    <a:pt x="6" y="22"/>
                  </a:lnTo>
                  <a:lnTo>
                    <a:pt x="6" y="22"/>
                  </a:lnTo>
                  <a:lnTo>
                    <a:pt x="6" y="22"/>
                  </a:lnTo>
                  <a:lnTo>
                    <a:pt x="6" y="22"/>
                  </a:lnTo>
                  <a:lnTo>
                    <a:pt x="6" y="22"/>
                  </a:lnTo>
                  <a:lnTo>
                    <a:pt x="6" y="23"/>
                  </a:lnTo>
                  <a:lnTo>
                    <a:pt x="6" y="23"/>
                  </a:lnTo>
                  <a:lnTo>
                    <a:pt x="6" y="25"/>
                  </a:lnTo>
                  <a:lnTo>
                    <a:pt x="6" y="25"/>
                  </a:lnTo>
                  <a:lnTo>
                    <a:pt x="6" y="25"/>
                  </a:lnTo>
                  <a:lnTo>
                    <a:pt x="6" y="25"/>
                  </a:lnTo>
                  <a:lnTo>
                    <a:pt x="4" y="25"/>
                  </a:lnTo>
                  <a:lnTo>
                    <a:pt x="4" y="26"/>
                  </a:lnTo>
                  <a:lnTo>
                    <a:pt x="3" y="26"/>
                  </a:lnTo>
                  <a:lnTo>
                    <a:pt x="3" y="26"/>
                  </a:lnTo>
                  <a:lnTo>
                    <a:pt x="3" y="26"/>
                  </a:lnTo>
                  <a:lnTo>
                    <a:pt x="3" y="26"/>
                  </a:lnTo>
                  <a:lnTo>
                    <a:pt x="3" y="25"/>
                  </a:lnTo>
                  <a:lnTo>
                    <a:pt x="3" y="25"/>
                  </a:lnTo>
                  <a:lnTo>
                    <a:pt x="2" y="25"/>
                  </a:lnTo>
                  <a:lnTo>
                    <a:pt x="2" y="25"/>
                  </a:lnTo>
                  <a:lnTo>
                    <a:pt x="2" y="25"/>
                  </a:lnTo>
                  <a:lnTo>
                    <a:pt x="2" y="25"/>
                  </a:lnTo>
                  <a:lnTo>
                    <a:pt x="2" y="25"/>
                  </a:lnTo>
                  <a:lnTo>
                    <a:pt x="2" y="25"/>
                  </a:lnTo>
                  <a:lnTo>
                    <a:pt x="2" y="25"/>
                  </a:lnTo>
                  <a:lnTo>
                    <a:pt x="1" y="25"/>
                  </a:lnTo>
                  <a:lnTo>
                    <a:pt x="1" y="25"/>
                  </a:lnTo>
                  <a:lnTo>
                    <a:pt x="1" y="25"/>
                  </a:lnTo>
                  <a:lnTo>
                    <a:pt x="0" y="25"/>
                  </a:lnTo>
                  <a:lnTo>
                    <a:pt x="0" y="25"/>
                  </a:lnTo>
                  <a:lnTo>
                    <a:pt x="0" y="25"/>
                  </a:lnTo>
                  <a:lnTo>
                    <a:pt x="0" y="25"/>
                  </a:lnTo>
                  <a:lnTo>
                    <a:pt x="0" y="25"/>
                  </a:lnTo>
                  <a:lnTo>
                    <a:pt x="0" y="25"/>
                  </a:lnTo>
                  <a:lnTo>
                    <a:pt x="0" y="25"/>
                  </a:lnTo>
                  <a:lnTo>
                    <a:pt x="0" y="25"/>
                  </a:lnTo>
                  <a:lnTo>
                    <a:pt x="0" y="25"/>
                  </a:lnTo>
                  <a:lnTo>
                    <a:pt x="1" y="25"/>
                  </a:lnTo>
                  <a:lnTo>
                    <a:pt x="1" y="25"/>
                  </a:lnTo>
                  <a:lnTo>
                    <a:pt x="1" y="25"/>
                  </a:lnTo>
                  <a:lnTo>
                    <a:pt x="1" y="23"/>
                  </a:lnTo>
                  <a:lnTo>
                    <a:pt x="1" y="23"/>
                  </a:lnTo>
                  <a:lnTo>
                    <a:pt x="1" y="23"/>
                  </a:lnTo>
                  <a:lnTo>
                    <a:pt x="1" y="23"/>
                  </a:lnTo>
                  <a:lnTo>
                    <a:pt x="1" y="23"/>
                  </a:lnTo>
                  <a:lnTo>
                    <a:pt x="1" y="23"/>
                  </a:lnTo>
                  <a:lnTo>
                    <a:pt x="1" y="23"/>
                  </a:lnTo>
                  <a:lnTo>
                    <a:pt x="1" y="22"/>
                  </a:lnTo>
                  <a:lnTo>
                    <a:pt x="1" y="22"/>
                  </a:lnTo>
                  <a:lnTo>
                    <a:pt x="1" y="22"/>
                  </a:lnTo>
                  <a:lnTo>
                    <a:pt x="1" y="21"/>
                  </a:lnTo>
                  <a:lnTo>
                    <a:pt x="2" y="21"/>
                  </a:lnTo>
                  <a:lnTo>
                    <a:pt x="2" y="21"/>
                  </a:lnTo>
                  <a:lnTo>
                    <a:pt x="2" y="20"/>
                  </a:lnTo>
                  <a:lnTo>
                    <a:pt x="2" y="20"/>
                  </a:lnTo>
                  <a:lnTo>
                    <a:pt x="2" y="20"/>
                  </a:lnTo>
                  <a:lnTo>
                    <a:pt x="2" y="20"/>
                  </a:lnTo>
                  <a:lnTo>
                    <a:pt x="2" y="19"/>
                  </a:lnTo>
                  <a:lnTo>
                    <a:pt x="2" y="19"/>
                  </a:lnTo>
                  <a:lnTo>
                    <a:pt x="3" y="19"/>
                  </a:lnTo>
                  <a:lnTo>
                    <a:pt x="3" y="18"/>
                  </a:lnTo>
                  <a:lnTo>
                    <a:pt x="3" y="18"/>
                  </a:lnTo>
                  <a:lnTo>
                    <a:pt x="3" y="16"/>
                  </a:lnTo>
                  <a:lnTo>
                    <a:pt x="3" y="16"/>
                  </a:lnTo>
                  <a:lnTo>
                    <a:pt x="3" y="16"/>
                  </a:lnTo>
                  <a:lnTo>
                    <a:pt x="3" y="15"/>
                  </a:lnTo>
                  <a:lnTo>
                    <a:pt x="3" y="15"/>
                  </a:lnTo>
                  <a:lnTo>
                    <a:pt x="3" y="15"/>
                  </a:lnTo>
                  <a:lnTo>
                    <a:pt x="4" y="14"/>
                  </a:lnTo>
                  <a:lnTo>
                    <a:pt x="4" y="13"/>
                  </a:lnTo>
                  <a:lnTo>
                    <a:pt x="4" y="13"/>
                  </a:lnTo>
                  <a:lnTo>
                    <a:pt x="4" y="13"/>
                  </a:lnTo>
                  <a:lnTo>
                    <a:pt x="3" y="13"/>
                  </a:lnTo>
                  <a:lnTo>
                    <a:pt x="3" y="12"/>
                  </a:lnTo>
                  <a:lnTo>
                    <a:pt x="3" y="12"/>
                  </a:lnTo>
                  <a:lnTo>
                    <a:pt x="3" y="12"/>
                  </a:lnTo>
                  <a:lnTo>
                    <a:pt x="3" y="12"/>
                  </a:lnTo>
                  <a:lnTo>
                    <a:pt x="4" y="12"/>
                  </a:lnTo>
                  <a:lnTo>
                    <a:pt x="4" y="12"/>
                  </a:lnTo>
                  <a:lnTo>
                    <a:pt x="4" y="12"/>
                  </a:lnTo>
                  <a:lnTo>
                    <a:pt x="4" y="12"/>
                  </a:lnTo>
                  <a:lnTo>
                    <a:pt x="4" y="12"/>
                  </a:lnTo>
                  <a:lnTo>
                    <a:pt x="4" y="12"/>
                  </a:lnTo>
                  <a:lnTo>
                    <a:pt x="4" y="12"/>
                  </a:lnTo>
                  <a:lnTo>
                    <a:pt x="4" y="12"/>
                  </a:lnTo>
                  <a:lnTo>
                    <a:pt x="6" y="12"/>
                  </a:lnTo>
                  <a:lnTo>
                    <a:pt x="6" y="12"/>
                  </a:lnTo>
                  <a:lnTo>
                    <a:pt x="6" y="12"/>
                  </a:lnTo>
                  <a:lnTo>
                    <a:pt x="6" y="12"/>
                  </a:lnTo>
                  <a:lnTo>
                    <a:pt x="6" y="12"/>
                  </a:lnTo>
                  <a:lnTo>
                    <a:pt x="6" y="12"/>
                  </a:lnTo>
                  <a:lnTo>
                    <a:pt x="6" y="12"/>
                  </a:lnTo>
                  <a:lnTo>
                    <a:pt x="6" y="11"/>
                  </a:lnTo>
                  <a:lnTo>
                    <a:pt x="6" y="11"/>
                  </a:lnTo>
                  <a:lnTo>
                    <a:pt x="6" y="11"/>
                  </a:lnTo>
                  <a:lnTo>
                    <a:pt x="6" y="11"/>
                  </a:lnTo>
                  <a:lnTo>
                    <a:pt x="6" y="11"/>
                  </a:lnTo>
                  <a:lnTo>
                    <a:pt x="6" y="11"/>
                  </a:lnTo>
                  <a:lnTo>
                    <a:pt x="6" y="11"/>
                  </a:lnTo>
                  <a:lnTo>
                    <a:pt x="6" y="11"/>
                  </a:lnTo>
                  <a:lnTo>
                    <a:pt x="6" y="11"/>
                  </a:lnTo>
                  <a:lnTo>
                    <a:pt x="6" y="9"/>
                  </a:lnTo>
                  <a:lnTo>
                    <a:pt x="6" y="9"/>
                  </a:lnTo>
                  <a:lnTo>
                    <a:pt x="6" y="8"/>
                  </a:lnTo>
                  <a:lnTo>
                    <a:pt x="6" y="8"/>
                  </a:lnTo>
                  <a:lnTo>
                    <a:pt x="6" y="8"/>
                  </a:lnTo>
                  <a:lnTo>
                    <a:pt x="6" y="8"/>
                  </a:lnTo>
                  <a:lnTo>
                    <a:pt x="6" y="7"/>
                  </a:lnTo>
                  <a:lnTo>
                    <a:pt x="6" y="7"/>
                  </a:lnTo>
                  <a:lnTo>
                    <a:pt x="6" y="7"/>
                  </a:lnTo>
                  <a:lnTo>
                    <a:pt x="6" y="7"/>
                  </a:lnTo>
                  <a:lnTo>
                    <a:pt x="6" y="7"/>
                  </a:lnTo>
                  <a:lnTo>
                    <a:pt x="6" y="6"/>
                  </a:lnTo>
                  <a:lnTo>
                    <a:pt x="6" y="6"/>
                  </a:lnTo>
                  <a:lnTo>
                    <a:pt x="6" y="6"/>
                  </a:lnTo>
                  <a:lnTo>
                    <a:pt x="6" y="6"/>
                  </a:lnTo>
                  <a:lnTo>
                    <a:pt x="6" y="5"/>
                  </a:lnTo>
                  <a:lnTo>
                    <a:pt x="7" y="5"/>
                  </a:lnTo>
                  <a:lnTo>
                    <a:pt x="7" y="5"/>
                  </a:lnTo>
                  <a:lnTo>
                    <a:pt x="7" y="4"/>
                  </a:lnTo>
                  <a:lnTo>
                    <a:pt x="7" y="4"/>
                  </a:lnTo>
                  <a:lnTo>
                    <a:pt x="7" y="4"/>
                  </a:lnTo>
                  <a:lnTo>
                    <a:pt x="7" y="4"/>
                  </a:lnTo>
                  <a:lnTo>
                    <a:pt x="7" y="4"/>
                  </a:lnTo>
                  <a:lnTo>
                    <a:pt x="8" y="4"/>
                  </a:lnTo>
                  <a:lnTo>
                    <a:pt x="9" y="2"/>
                  </a:lnTo>
                  <a:lnTo>
                    <a:pt x="9" y="2"/>
                  </a:lnTo>
                  <a:lnTo>
                    <a:pt x="9" y="2"/>
                  </a:lnTo>
                  <a:lnTo>
                    <a:pt x="9" y="2"/>
                  </a:lnTo>
                  <a:lnTo>
                    <a:pt x="9" y="1"/>
                  </a:lnTo>
                  <a:lnTo>
                    <a:pt x="9" y="1"/>
                  </a:lnTo>
                  <a:lnTo>
                    <a:pt x="9" y="0"/>
                  </a:lnTo>
                  <a:lnTo>
                    <a:pt x="9" y="0"/>
                  </a:lnTo>
                  <a:lnTo>
                    <a:pt x="9" y="0"/>
                  </a:lnTo>
                  <a:lnTo>
                    <a:pt x="9" y="0"/>
                  </a:lnTo>
                  <a:lnTo>
                    <a:pt x="9" y="0"/>
                  </a:lnTo>
                  <a:lnTo>
                    <a:pt x="9" y="0"/>
                  </a:lnTo>
                  <a:lnTo>
                    <a:pt x="9" y="0"/>
                  </a:lnTo>
                  <a:lnTo>
                    <a:pt x="10" y="1"/>
                  </a:lnTo>
                  <a:lnTo>
                    <a:pt x="10" y="1"/>
                  </a:lnTo>
                  <a:lnTo>
                    <a:pt x="10" y="0"/>
                  </a:lnTo>
                  <a:lnTo>
                    <a:pt x="10" y="1"/>
                  </a:lnTo>
                  <a:lnTo>
                    <a:pt x="11" y="1"/>
                  </a:lnTo>
                  <a:lnTo>
                    <a:pt x="11" y="1"/>
                  </a:lnTo>
                  <a:lnTo>
                    <a:pt x="11" y="0"/>
                  </a:lnTo>
                  <a:lnTo>
                    <a:pt x="11" y="0"/>
                  </a:lnTo>
                  <a:lnTo>
                    <a:pt x="11" y="0"/>
                  </a:lnTo>
                  <a:lnTo>
                    <a:pt x="11" y="1"/>
                  </a:lnTo>
                  <a:lnTo>
                    <a:pt x="11" y="1"/>
                  </a:lnTo>
                  <a:lnTo>
                    <a:pt x="13" y="1"/>
                  </a:lnTo>
                  <a:lnTo>
                    <a:pt x="13" y="0"/>
                  </a:lnTo>
                  <a:lnTo>
                    <a:pt x="13" y="0"/>
                  </a:lnTo>
                  <a:lnTo>
                    <a:pt x="13" y="0"/>
                  </a:lnTo>
                  <a:lnTo>
                    <a:pt x="13" y="0"/>
                  </a:lnTo>
                  <a:lnTo>
                    <a:pt x="13" y="0"/>
                  </a:lnTo>
                  <a:lnTo>
                    <a:pt x="14" y="0"/>
                  </a:lnTo>
                  <a:lnTo>
                    <a:pt x="14" y="0"/>
                  </a:lnTo>
                  <a:lnTo>
                    <a:pt x="14" y="0"/>
                  </a:lnTo>
                  <a:lnTo>
                    <a:pt x="14" y="1"/>
                  </a:lnTo>
                  <a:lnTo>
                    <a:pt x="15" y="1"/>
                  </a:lnTo>
                  <a:lnTo>
                    <a:pt x="15" y="1"/>
                  </a:lnTo>
                  <a:lnTo>
                    <a:pt x="15" y="1"/>
                  </a:lnTo>
                  <a:lnTo>
                    <a:pt x="15" y="1"/>
                  </a:lnTo>
                  <a:lnTo>
                    <a:pt x="15" y="1"/>
                  </a:lnTo>
                  <a:lnTo>
                    <a:pt x="15" y="1"/>
                  </a:lnTo>
                  <a:lnTo>
                    <a:pt x="15" y="1"/>
                  </a:lnTo>
                  <a:lnTo>
                    <a:pt x="15" y="1"/>
                  </a:lnTo>
                  <a:lnTo>
                    <a:pt x="15" y="1"/>
                  </a:lnTo>
                  <a:lnTo>
                    <a:pt x="15" y="1"/>
                  </a:lnTo>
                  <a:lnTo>
                    <a:pt x="15" y="2"/>
                  </a:lnTo>
                  <a:lnTo>
                    <a:pt x="14" y="2"/>
                  </a:lnTo>
                  <a:lnTo>
                    <a:pt x="14" y="2"/>
                  </a:lnTo>
                  <a:lnTo>
                    <a:pt x="14" y="2"/>
                  </a:lnTo>
                  <a:lnTo>
                    <a:pt x="14" y="2"/>
                  </a:lnTo>
                  <a:lnTo>
                    <a:pt x="14" y="2"/>
                  </a:lnTo>
                  <a:lnTo>
                    <a:pt x="14" y="2"/>
                  </a:lnTo>
                  <a:lnTo>
                    <a:pt x="14" y="2"/>
                  </a:lnTo>
                  <a:lnTo>
                    <a:pt x="14" y="2"/>
                  </a:lnTo>
                  <a:lnTo>
                    <a:pt x="14" y="2"/>
                  </a:lnTo>
                  <a:lnTo>
                    <a:pt x="14" y="2"/>
                  </a:lnTo>
                  <a:lnTo>
                    <a:pt x="15" y="2"/>
                  </a:lnTo>
                  <a:lnTo>
                    <a:pt x="15" y="2"/>
                  </a:lnTo>
                  <a:lnTo>
                    <a:pt x="15" y="2"/>
                  </a:lnTo>
                  <a:lnTo>
                    <a:pt x="15" y="2"/>
                  </a:lnTo>
                  <a:lnTo>
                    <a:pt x="15" y="4"/>
                  </a:lnTo>
                  <a:lnTo>
                    <a:pt x="16" y="4"/>
                  </a:lnTo>
                  <a:lnTo>
                    <a:pt x="16" y="4"/>
                  </a:lnTo>
                  <a:lnTo>
                    <a:pt x="16" y="4"/>
                  </a:lnTo>
                  <a:lnTo>
                    <a:pt x="16" y="4"/>
                  </a:lnTo>
                  <a:lnTo>
                    <a:pt x="16" y="4"/>
                  </a:lnTo>
                  <a:lnTo>
                    <a:pt x="16" y="4"/>
                  </a:lnTo>
                  <a:lnTo>
                    <a:pt x="16" y="4"/>
                  </a:lnTo>
                  <a:lnTo>
                    <a:pt x="17" y="4"/>
                  </a:lnTo>
                  <a:lnTo>
                    <a:pt x="17" y="5"/>
                  </a:lnTo>
                  <a:lnTo>
                    <a:pt x="17" y="5"/>
                  </a:lnTo>
                  <a:lnTo>
                    <a:pt x="16" y="5"/>
                  </a:lnTo>
                  <a:lnTo>
                    <a:pt x="16" y="5"/>
                  </a:lnTo>
                  <a:lnTo>
                    <a:pt x="16" y="5"/>
                  </a:lnTo>
                  <a:lnTo>
                    <a:pt x="16" y="5"/>
                  </a:lnTo>
                  <a:lnTo>
                    <a:pt x="16" y="5"/>
                  </a:lnTo>
                  <a:lnTo>
                    <a:pt x="17" y="5"/>
                  </a:lnTo>
                  <a:lnTo>
                    <a:pt x="17" y="6"/>
                  </a:lnTo>
                  <a:lnTo>
                    <a:pt x="17" y="6"/>
                  </a:lnTo>
                  <a:lnTo>
                    <a:pt x="17" y="6"/>
                  </a:lnTo>
                  <a:lnTo>
                    <a:pt x="17" y="6"/>
                  </a:lnTo>
                  <a:lnTo>
                    <a:pt x="17" y="6"/>
                  </a:lnTo>
                  <a:lnTo>
                    <a:pt x="17" y="6"/>
                  </a:lnTo>
                  <a:lnTo>
                    <a:pt x="17" y="6"/>
                  </a:lnTo>
                  <a:lnTo>
                    <a:pt x="17" y="6"/>
                  </a:lnTo>
                  <a:lnTo>
                    <a:pt x="17" y="6"/>
                  </a:lnTo>
                  <a:lnTo>
                    <a:pt x="17" y="7"/>
                  </a:lnTo>
                  <a:lnTo>
                    <a:pt x="17" y="7"/>
                  </a:lnTo>
                  <a:lnTo>
                    <a:pt x="18" y="7"/>
                  </a:lnTo>
                  <a:lnTo>
                    <a:pt x="18" y="7"/>
                  </a:lnTo>
                  <a:lnTo>
                    <a:pt x="18" y="7"/>
                  </a:lnTo>
                  <a:lnTo>
                    <a:pt x="17" y="8"/>
                  </a:lnTo>
                  <a:lnTo>
                    <a:pt x="17" y="8"/>
                  </a:lnTo>
                  <a:lnTo>
                    <a:pt x="17" y="9"/>
                  </a:lnTo>
                  <a:lnTo>
                    <a:pt x="17" y="9"/>
                  </a:lnTo>
                  <a:lnTo>
                    <a:pt x="17" y="9"/>
                  </a:lnTo>
                  <a:lnTo>
                    <a:pt x="17" y="9"/>
                  </a:lnTo>
                  <a:lnTo>
                    <a:pt x="16" y="9"/>
                  </a:lnTo>
                  <a:lnTo>
                    <a:pt x="16" y="9"/>
                  </a:lnTo>
                  <a:lnTo>
                    <a:pt x="16" y="9"/>
                  </a:lnTo>
                  <a:lnTo>
                    <a:pt x="16" y="9"/>
                  </a:lnTo>
                  <a:lnTo>
                    <a:pt x="16" y="9"/>
                  </a:lnTo>
                  <a:lnTo>
                    <a:pt x="16" y="9"/>
                  </a:lnTo>
                  <a:lnTo>
                    <a:pt x="15" y="11"/>
                  </a:lnTo>
                  <a:lnTo>
                    <a:pt x="15" y="11"/>
                  </a:lnTo>
                  <a:lnTo>
                    <a:pt x="15" y="12"/>
                  </a:lnTo>
                  <a:lnTo>
                    <a:pt x="15" y="12"/>
                  </a:lnTo>
                  <a:lnTo>
                    <a:pt x="14" y="12"/>
                  </a:lnTo>
                  <a:lnTo>
                    <a:pt x="14" y="12"/>
                  </a:lnTo>
                  <a:lnTo>
                    <a:pt x="14" y="12"/>
                  </a:lnTo>
                  <a:lnTo>
                    <a:pt x="15" y="13"/>
                  </a:lnTo>
                  <a:lnTo>
                    <a:pt x="15" y="13"/>
                  </a:lnTo>
                  <a:lnTo>
                    <a:pt x="15" y="13"/>
                  </a:lnTo>
                  <a:lnTo>
                    <a:pt x="16" y="13"/>
                  </a:lnTo>
                  <a:lnTo>
                    <a:pt x="16" y="13"/>
                  </a:lnTo>
                  <a:lnTo>
                    <a:pt x="16" y="13"/>
                  </a:lnTo>
                  <a:lnTo>
                    <a:pt x="15" y="13"/>
                  </a:lnTo>
                  <a:lnTo>
                    <a:pt x="15" y="13"/>
                  </a:lnTo>
                  <a:lnTo>
                    <a:pt x="14" y="13"/>
                  </a:lnTo>
                  <a:lnTo>
                    <a:pt x="14" y="13"/>
                  </a:lnTo>
                  <a:lnTo>
                    <a:pt x="14" y="13"/>
                  </a:lnTo>
                  <a:lnTo>
                    <a:pt x="14" y="13"/>
                  </a:lnTo>
                  <a:lnTo>
                    <a:pt x="14" y="13"/>
                  </a:lnTo>
                  <a:lnTo>
                    <a:pt x="13" y="13"/>
                  </a:lnTo>
                  <a:lnTo>
                    <a:pt x="13" y="13"/>
                  </a:lnTo>
                  <a:lnTo>
                    <a:pt x="13" y="13"/>
                  </a:lnTo>
                  <a:lnTo>
                    <a:pt x="13" y="13"/>
                  </a:lnTo>
                  <a:lnTo>
                    <a:pt x="13" y="13"/>
                  </a:lnTo>
                  <a:lnTo>
                    <a:pt x="11" y="13"/>
                  </a:lnTo>
                  <a:lnTo>
                    <a:pt x="11" y="13"/>
                  </a:lnTo>
                  <a:lnTo>
                    <a:pt x="11" y="14"/>
                  </a:lnTo>
                  <a:lnTo>
                    <a:pt x="11" y="14"/>
                  </a:lnTo>
                  <a:lnTo>
                    <a:pt x="11" y="14"/>
                  </a:lnTo>
                  <a:lnTo>
                    <a:pt x="10" y="14"/>
                  </a:lnTo>
                  <a:lnTo>
                    <a:pt x="10" y="15"/>
                  </a:lnTo>
                  <a:lnTo>
                    <a:pt x="10" y="15"/>
                  </a:lnTo>
                  <a:lnTo>
                    <a:pt x="10" y="15"/>
                  </a:lnTo>
                  <a:lnTo>
                    <a:pt x="10" y="15"/>
                  </a:lnTo>
                  <a:lnTo>
                    <a:pt x="10" y="15"/>
                  </a:lnTo>
                  <a:lnTo>
                    <a:pt x="10" y="15"/>
                  </a:lnTo>
                  <a:lnTo>
                    <a:pt x="10" y="15"/>
                  </a:lnTo>
                  <a:lnTo>
                    <a:pt x="10" y="16"/>
                  </a:lnTo>
                  <a:lnTo>
                    <a:pt x="10" y="16"/>
                  </a:lnTo>
                  <a:lnTo>
                    <a:pt x="10" y="16"/>
                  </a:lnTo>
                  <a:lnTo>
                    <a:pt x="10" y="16"/>
                  </a:lnTo>
                  <a:lnTo>
                    <a:pt x="10" y="16"/>
                  </a:lnTo>
                  <a:lnTo>
                    <a:pt x="10" y="16"/>
                  </a:lnTo>
                  <a:lnTo>
                    <a:pt x="11" y="16"/>
                  </a:lnTo>
                  <a:lnTo>
                    <a:pt x="11" y="16"/>
                  </a:lnTo>
                  <a:lnTo>
                    <a:pt x="11" y="16"/>
                  </a:lnTo>
                  <a:lnTo>
                    <a:pt x="11" y="18"/>
                  </a:lnTo>
                  <a:lnTo>
                    <a:pt x="11" y="18"/>
                  </a:lnTo>
                  <a:lnTo>
                    <a:pt x="11" y="18"/>
                  </a:lnTo>
                  <a:lnTo>
                    <a:pt x="11" y="18"/>
                  </a:lnTo>
                  <a:lnTo>
                    <a:pt x="11" y="18"/>
                  </a:lnTo>
                  <a:lnTo>
                    <a:pt x="11" y="18"/>
                  </a:lnTo>
                  <a:lnTo>
                    <a:pt x="10" y="18"/>
                  </a:lnTo>
                  <a:lnTo>
                    <a:pt x="10" y="18"/>
                  </a:lnTo>
                  <a:lnTo>
                    <a:pt x="10" y="19"/>
                  </a:lnTo>
                  <a:lnTo>
                    <a:pt x="10" y="19"/>
                  </a:lnTo>
                  <a:lnTo>
                    <a:pt x="10" y="19"/>
                  </a:lnTo>
                  <a:lnTo>
                    <a:pt x="10" y="20"/>
                  </a:lnTo>
                  <a:lnTo>
                    <a:pt x="10" y="20"/>
                  </a:lnTo>
                  <a:lnTo>
                    <a:pt x="9" y="20"/>
                  </a:lnTo>
                  <a:lnTo>
                    <a:pt x="9" y="2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16" name="Freeform 930">
              <a:extLst>
                <a:ext uri="{FF2B5EF4-FFF2-40B4-BE49-F238E27FC236}">
                  <a16:creationId xmlns="" xmlns:a16="http://schemas.microsoft.com/office/drawing/2014/main" id="{6A1D9BA8-8AC6-4431-808B-1022BAD8EF03}"/>
                </a:ext>
              </a:extLst>
            </p:cNvPr>
            <p:cNvSpPr>
              <a:spLocks/>
            </p:cNvSpPr>
            <p:nvPr/>
          </p:nvSpPr>
          <p:spPr bwMode="auto">
            <a:xfrm>
              <a:off x="5865529" y="2897486"/>
              <a:ext cx="71481" cy="84245"/>
            </a:xfrm>
            <a:custGeom>
              <a:avLst/>
              <a:gdLst>
                <a:gd name="T0" fmla="*/ 42 w 56"/>
                <a:gd name="T1" fmla="*/ 19 h 66"/>
                <a:gd name="T2" fmla="*/ 43 w 56"/>
                <a:gd name="T3" fmla="*/ 22 h 66"/>
                <a:gd name="T4" fmla="*/ 44 w 56"/>
                <a:gd name="T5" fmla="*/ 26 h 66"/>
                <a:gd name="T6" fmla="*/ 43 w 56"/>
                <a:gd name="T7" fmla="*/ 29 h 66"/>
                <a:gd name="T8" fmla="*/ 40 w 56"/>
                <a:gd name="T9" fmla="*/ 33 h 66"/>
                <a:gd name="T10" fmla="*/ 42 w 56"/>
                <a:gd name="T11" fmla="*/ 33 h 66"/>
                <a:gd name="T12" fmla="*/ 44 w 56"/>
                <a:gd name="T13" fmla="*/ 35 h 66"/>
                <a:gd name="T14" fmla="*/ 48 w 56"/>
                <a:gd name="T15" fmla="*/ 36 h 66"/>
                <a:gd name="T16" fmla="*/ 50 w 56"/>
                <a:gd name="T17" fmla="*/ 38 h 66"/>
                <a:gd name="T18" fmla="*/ 50 w 56"/>
                <a:gd name="T19" fmla="*/ 41 h 66"/>
                <a:gd name="T20" fmla="*/ 54 w 56"/>
                <a:gd name="T21" fmla="*/ 43 h 66"/>
                <a:gd name="T22" fmla="*/ 56 w 56"/>
                <a:gd name="T23" fmla="*/ 43 h 66"/>
                <a:gd name="T24" fmla="*/ 56 w 56"/>
                <a:gd name="T25" fmla="*/ 48 h 66"/>
                <a:gd name="T26" fmla="*/ 56 w 56"/>
                <a:gd name="T27" fmla="*/ 52 h 66"/>
                <a:gd name="T28" fmla="*/ 54 w 56"/>
                <a:gd name="T29" fmla="*/ 55 h 66"/>
                <a:gd name="T30" fmla="*/ 54 w 56"/>
                <a:gd name="T31" fmla="*/ 59 h 66"/>
                <a:gd name="T32" fmla="*/ 54 w 56"/>
                <a:gd name="T33" fmla="*/ 66 h 66"/>
                <a:gd name="T34" fmla="*/ 51 w 56"/>
                <a:gd name="T35" fmla="*/ 66 h 66"/>
                <a:gd name="T36" fmla="*/ 49 w 56"/>
                <a:gd name="T37" fmla="*/ 64 h 66"/>
                <a:gd name="T38" fmla="*/ 43 w 56"/>
                <a:gd name="T39" fmla="*/ 63 h 66"/>
                <a:gd name="T40" fmla="*/ 40 w 56"/>
                <a:gd name="T41" fmla="*/ 59 h 66"/>
                <a:gd name="T42" fmla="*/ 36 w 56"/>
                <a:gd name="T43" fmla="*/ 57 h 66"/>
                <a:gd name="T44" fmla="*/ 31 w 56"/>
                <a:gd name="T45" fmla="*/ 55 h 66"/>
                <a:gd name="T46" fmla="*/ 27 w 56"/>
                <a:gd name="T47" fmla="*/ 51 h 66"/>
                <a:gd name="T48" fmla="*/ 24 w 56"/>
                <a:gd name="T49" fmla="*/ 48 h 66"/>
                <a:gd name="T50" fmla="*/ 20 w 56"/>
                <a:gd name="T51" fmla="*/ 42 h 66"/>
                <a:gd name="T52" fmla="*/ 15 w 56"/>
                <a:gd name="T53" fmla="*/ 40 h 66"/>
                <a:gd name="T54" fmla="*/ 14 w 56"/>
                <a:gd name="T55" fmla="*/ 38 h 66"/>
                <a:gd name="T56" fmla="*/ 9 w 56"/>
                <a:gd name="T57" fmla="*/ 36 h 66"/>
                <a:gd name="T58" fmla="*/ 8 w 56"/>
                <a:gd name="T59" fmla="*/ 34 h 66"/>
                <a:gd name="T60" fmla="*/ 1 w 56"/>
                <a:gd name="T61" fmla="*/ 29 h 66"/>
                <a:gd name="T62" fmla="*/ 0 w 56"/>
                <a:gd name="T63" fmla="*/ 24 h 66"/>
                <a:gd name="T64" fmla="*/ 2 w 56"/>
                <a:gd name="T65" fmla="*/ 21 h 66"/>
                <a:gd name="T66" fmla="*/ 7 w 56"/>
                <a:gd name="T67" fmla="*/ 17 h 66"/>
                <a:gd name="T68" fmla="*/ 10 w 56"/>
                <a:gd name="T69" fmla="*/ 13 h 66"/>
                <a:gd name="T70" fmla="*/ 13 w 56"/>
                <a:gd name="T71" fmla="*/ 8 h 66"/>
                <a:gd name="T72" fmla="*/ 15 w 56"/>
                <a:gd name="T73" fmla="*/ 6 h 66"/>
                <a:gd name="T74" fmla="*/ 16 w 56"/>
                <a:gd name="T75" fmla="*/ 5 h 66"/>
                <a:gd name="T76" fmla="*/ 19 w 56"/>
                <a:gd name="T77" fmla="*/ 1 h 66"/>
                <a:gd name="T78" fmla="*/ 21 w 56"/>
                <a:gd name="T79" fmla="*/ 1 h 66"/>
                <a:gd name="T80" fmla="*/ 23 w 56"/>
                <a:gd name="T81" fmla="*/ 1 h 66"/>
                <a:gd name="T82" fmla="*/ 24 w 56"/>
                <a:gd name="T83" fmla="*/ 2 h 66"/>
                <a:gd name="T84" fmla="*/ 26 w 56"/>
                <a:gd name="T85" fmla="*/ 3 h 66"/>
                <a:gd name="T86" fmla="*/ 27 w 56"/>
                <a:gd name="T87" fmla="*/ 7 h 66"/>
                <a:gd name="T88" fmla="*/ 28 w 56"/>
                <a:gd name="T89" fmla="*/ 10 h 66"/>
                <a:gd name="T90" fmla="*/ 29 w 56"/>
                <a:gd name="T91" fmla="*/ 15 h 66"/>
                <a:gd name="T92" fmla="*/ 28 w 56"/>
                <a:gd name="T93" fmla="*/ 19 h 66"/>
                <a:gd name="T94" fmla="*/ 30 w 56"/>
                <a:gd name="T95" fmla="*/ 19 h 66"/>
                <a:gd name="T96" fmla="*/ 33 w 56"/>
                <a:gd name="T97" fmla="*/ 21 h 66"/>
                <a:gd name="T98" fmla="*/ 35 w 56"/>
                <a:gd name="T99" fmla="*/ 21 h 66"/>
                <a:gd name="T100" fmla="*/ 36 w 56"/>
                <a:gd name="T101" fmla="*/ 20 h 66"/>
                <a:gd name="T102" fmla="*/ 37 w 56"/>
                <a:gd name="T103" fmla="*/ 16 h 66"/>
                <a:gd name="T104" fmla="*/ 38 w 56"/>
                <a:gd name="T105" fmla="*/ 15 h 66"/>
                <a:gd name="T106" fmla="*/ 41 w 56"/>
                <a:gd name="T107"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66">
                  <a:moveTo>
                    <a:pt x="41" y="16"/>
                  </a:moveTo>
                  <a:lnTo>
                    <a:pt x="42" y="16"/>
                  </a:lnTo>
                  <a:lnTo>
                    <a:pt x="42" y="17"/>
                  </a:lnTo>
                  <a:lnTo>
                    <a:pt x="42" y="19"/>
                  </a:lnTo>
                  <a:lnTo>
                    <a:pt x="42" y="20"/>
                  </a:lnTo>
                  <a:lnTo>
                    <a:pt x="43" y="20"/>
                  </a:lnTo>
                  <a:lnTo>
                    <a:pt x="43" y="21"/>
                  </a:lnTo>
                  <a:lnTo>
                    <a:pt x="43" y="22"/>
                  </a:lnTo>
                  <a:lnTo>
                    <a:pt x="44" y="22"/>
                  </a:lnTo>
                  <a:lnTo>
                    <a:pt x="44" y="23"/>
                  </a:lnTo>
                  <a:lnTo>
                    <a:pt x="44" y="24"/>
                  </a:lnTo>
                  <a:lnTo>
                    <a:pt x="44" y="26"/>
                  </a:lnTo>
                  <a:lnTo>
                    <a:pt x="43" y="26"/>
                  </a:lnTo>
                  <a:lnTo>
                    <a:pt x="43" y="27"/>
                  </a:lnTo>
                  <a:lnTo>
                    <a:pt x="43" y="28"/>
                  </a:lnTo>
                  <a:lnTo>
                    <a:pt x="43" y="29"/>
                  </a:lnTo>
                  <a:lnTo>
                    <a:pt x="42" y="30"/>
                  </a:lnTo>
                  <a:lnTo>
                    <a:pt x="41" y="31"/>
                  </a:lnTo>
                  <a:lnTo>
                    <a:pt x="40" y="31"/>
                  </a:lnTo>
                  <a:lnTo>
                    <a:pt x="40" y="33"/>
                  </a:lnTo>
                  <a:lnTo>
                    <a:pt x="41" y="33"/>
                  </a:lnTo>
                  <a:lnTo>
                    <a:pt x="41" y="34"/>
                  </a:lnTo>
                  <a:lnTo>
                    <a:pt x="41" y="33"/>
                  </a:lnTo>
                  <a:lnTo>
                    <a:pt x="42" y="33"/>
                  </a:lnTo>
                  <a:lnTo>
                    <a:pt x="42" y="34"/>
                  </a:lnTo>
                  <a:lnTo>
                    <a:pt x="42" y="35"/>
                  </a:lnTo>
                  <a:lnTo>
                    <a:pt x="43" y="35"/>
                  </a:lnTo>
                  <a:lnTo>
                    <a:pt x="44" y="35"/>
                  </a:lnTo>
                  <a:lnTo>
                    <a:pt x="44" y="36"/>
                  </a:lnTo>
                  <a:lnTo>
                    <a:pt x="45" y="36"/>
                  </a:lnTo>
                  <a:lnTo>
                    <a:pt x="47" y="36"/>
                  </a:lnTo>
                  <a:lnTo>
                    <a:pt x="48" y="36"/>
                  </a:lnTo>
                  <a:lnTo>
                    <a:pt x="49" y="36"/>
                  </a:lnTo>
                  <a:lnTo>
                    <a:pt x="49" y="37"/>
                  </a:lnTo>
                  <a:lnTo>
                    <a:pt x="50" y="37"/>
                  </a:lnTo>
                  <a:lnTo>
                    <a:pt x="50" y="38"/>
                  </a:lnTo>
                  <a:lnTo>
                    <a:pt x="50" y="40"/>
                  </a:lnTo>
                  <a:lnTo>
                    <a:pt x="51" y="40"/>
                  </a:lnTo>
                  <a:lnTo>
                    <a:pt x="51" y="41"/>
                  </a:lnTo>
                  <a:lnTo>
                    <a:pt x="50" y="41"/>
                  </a:lnTo>
                  <a:lnTo>
                    <a:pt x="51" y="42"/>
                  </a:lnTo>
                  <a:lnTo>
                    <a:pt x="52" y="42"/>
                  </a:lnTo>
                  <a:lnTo>
                    <a:pt x="54" y="42"/>
                  </a:lnTo>
                  <a:lnTo>
                    <a:pt x="54" y="43"/>
                  </a:lnTo>
                  <a:lnTo>
                    <a:pt x="55" y="43"/>
                  </a:lnTo>
                  <a:lnTo>
                    <a:pt x="55" y="44"/>
                  </a:lnTo>
                  <a:lnTo>
                    <a:pt x="55" y="43"/>
                  </a:lnTo>
                  <a:lnTo>
                    <a:pt x="56" y="43"/>
                  </a:lnTo>
                  <a:lnTo>
                    <a:pt x="56" y="44"/>
                  </a:lnTo>
                  <a:lnTo>
                    <a:pt x="56" y="45"/>
                  </a:lnTo>
                  <a:lnTo>
                    <a:pt x="56" y="47"/>
                  </a:lnTo>
                  <a:lnTo>
                    <a:pt x="56" y="48"/>
                  </a:lnTo>
                  <a:lnTo>
                    <a:pt x="56" y="49"/>
                  </a:lnTo>
                  <a:lnTo>
                    <a:pt x="56" y="50"/>
                  </a:lnTo>
                  <a:lnTo>
                    <a:pt x="56" y="51"/>
                  </a:lnTo>
                  <a:lnTo>
                    <a:pt x="56" y="52"/>
                  </a:lnTo>
                  <a:lnTo>
                    <a:pt x="55" y="52"/>
                  </a:lnTo>
                  <a:lnTo>
                    <a:pt x="55" y="54"/>
                  </a:lnTo>
                  <a:lnTo>
                    <a:pt x="55" y="55"/>
                  </a:lnTo>
                  <a:lnTo>
                    <a:pt x="54" y="55"/>
                  </a:lnTo>
                  <a:lnTo>
                    <a:pt x="54" y="56"/>
                  </a:lnTo>
                  <a:lnTo>
                    <a:pt x="54" y="57"/>
                  </a:lnTo>
                  <a:lnTo>
                    <a:pt x="54" y="58"/>
                  </a:lnTo>
                  <a:lnTo>
                    <a:pt x="54" y="59"/>
                  </a:lnTo>
                  <a:lnTo>
                    <a:pt x="54" y="61"/>
                  </a:lnTo>
                  <a:lnTo>
                    <a:pt x="54" y="64"/>
                  </a:lnTo>
                  <a:lnTo>
                    <a:pt x="54" y="65"/>
                  </a:lnTo>
                  <a:lnTo>
                    <a:pt x="54" y="66"/>
                  </a:lnTo>
                  <a:lnTo>
                    <a:pt x="55" y="66"/>
                  </a:lnTo>
                  <a:lnTo>
                    <a:pt x="54" y="66"/>
                  </a:lnTo>
                  <a:lnTo>
                    <a:pt x="52" y="66"/>
                  </a:lnTo>
                  <a:lnTo>
                    <a:pt x="51" y="66"/>
                  </a:lnTo>
                  <a:lnTo>
                    <a:pt x="50" y="66"/>
                  </a:lnTo>
                  <a:lnTo>
                    <a:pt x="50" y="65"/>
                  </a:lnTo>
                  <a:lnTo>
                    <a:pt x="49" y="65"/>
                  </a:lnTo>
                  <a:lnTo>
                    <a:pt x="49" y="64"/>
                  </a:lnTo>
                  <a:lnTo>
                    <a:pt x="48" y="64"/>
                  </a:lnTo>
                  <a:lnTo>
                    <a:pt x="47" y="64"/>
                  </a:lnTo>
                  <a:lnTo>
                    <a:pt x="44" y="63"/>
                  </a:lnTo>
                  <a:lnTo>
                    <a:pt x="43" y="63"/>
                  </a:lnTo>
                  <a:lnTo>
                    <a:pt x="43" y="62"/>
                  </a:lnTo>
                  <a:lnTo>
                    <a:pt x="42" y="62"/>
                  </a:lnTo>
                  <a:lnTo>
                    <a:pt x="40" y="61"/>
                  </a:lnTo>
                  <a:lnTo>
                    <a:pt x="40" y="59"/>
                  </a:lnTo>
                  <a:lnTo>
                    <a:pt x="37" y="59"/>
                  </a:lnTo>
                  <a:lnTo>
                    <a:pt x="37" y="58"/>
                  </a:lnTo>
                  <a:lnTo>
                    <a:pt x="36" y="58"/>
                  </a:lnTo>
                  <a:lnTo>
                    <a:pt x="36" y="57"/>
                  </a:lnTo>
                  <a:lnTo>
                    <a:pt x="35" y="57"/>
                  </a:lnTo>
                  <a:lnTo>
                    <a:pt x="34" y="57"/>
                  </a:lnTo>
                  <a:lnTo>
                    <a:pt x="33" y="56"/>
                  </a:lnTo>
                  <a:lnTo>
                    <a:pt x="31" y="55"/>
                  </a:lnTo>
                  <a:lnTo>
                    <a:pt x="30" y="55"/>
                  </a:lnTo>
                  <a:lnTo>
                    <a:pt x="30" y="54"/>
                  </a:lnTo>
                  <a:lnTo>
                    <a:pt x="29" y="54"/>
                  </a:lnTo>
                  <a:lnTo>
                    <a:pt x="27" y="51"/>
                  </a:lnTo>
                  <a:lnTo>
                    <a:pt x="27" y="50"/>
                  </a:lnTo>
                  <a:lnTo>
                    <a:pt x="26" y="50"/>
                  </a:lnTo>
                  <a:lnTo>
                    <a:pt x="26" y="49"/>
                  </a:lnTo>
                  <a:lnTo>
                    <a:pt x="24" y="48"/>
                  </a:lnTo>
                  <a:lnTo>
                    <a:pt x="22" y="45"/>
                  </a:lnTo>
                  <a:lnTo>
                    <a:pt x="20" y="44"/>
                  </a:lnTo>
                  <a:lnTo>
                    <a:pt x="20" y="43"/>
                  </a:lnTo>
                  <a:lnTo>
                    <a:pt x="20" y="42"/>
                  </a:lnTo>
                  <a:lnTo>
                    <a:pt x="19" y="42"/>
                  </a:lnTo>
                  <a:lnTo>
                    <a:pt x="17" y="41"/>
                  </a:lnTo>
                  <a:lnTo>
                    <a:pt x="16" y="40"/>
                  </a:lnTo>
                  <a:lnTo>
                    <a:pt x="15" y="40"/>
                  </a:lnTo>
                  <a:lnTo>
                    <a:pt x="15" y="38"/>
                  </a:lnTo>
                  <a:lnTo>
                    <a:pt x="14" y="38"/>
                  </a:lnTo>
                  <a:lnTo>
                    <a:pt x="14" y="37"/>
                  </a:lnTo>
                  <a:lnTo>
                    <a:pt x="14" y="38"/>
                  </a:lnTo>
                  <a:lnTo>
                    <a:pt x="15" y="38"/>
                  </a:lnTo>
                  <a:lnTo>
                    <a:pt x="14" y="38"/>
                  </a:lnTo>
                  <a:lnTo>
                    <a:pt x="10" y="37"/>
                  </a:lnTo>
                  <a:lnTo>
                    <a:pt x="9" y="36"/>
                  </a:lnTo>
                  <a:lnTo>
                    <a:pt x="9" y="35"/>
                  </a:lnTo>
                  <a:lnTo>
                    <a:pt x="9" y="34"/>
                  </a:lnTo>
                  <a:lnTo>
                    <a:pt x="9" y="35"/>
                  </a:lnTo>
                  <a:lnTo>
                    <a:pt x="8" y="34"/>
                  </a:lnTo>
                  <a:lnTo>
                    <a:pt x="7" y="33"/>
                  </a:lnTo>
                  <a:lnTo>
                    <a:pt x="6" y="31"/>
                  </a:lnTo>
                  <a:lnTo>
                    <a:pt x="2" y="30"/>
                  </a:lnTo>
                  <a:lnTo>
                    <a:pt x="1" y="29"/>
                  </a:lnTo>
                  <a:lnTo>
                    <a:pt x="1" y="28"/>
                  </a:lnTo>
                  <a:lnTo>
                    <a:pt x="0" y="27"/>
                  </a:lnTo>
                  <a:lnTo>
                    <a:pt x="0" y="26"/>
                  </a:lnTo>
                  <a:lnTo>
                    <a:pt x="0" y="24"/>
                  </a:lnTo>
                  <a:lnTo>
                    <a:pt x="1" y="24"/>
                  </a:lnTo>
                  <a:lnTo>
                    <a:pt x="1" y="23"/>
                  </a:lnTo>
                  <a:lnTo>
                    <a:pt x="1" y="22"/>
                  </a:lnTo>
                  <a:lnTo>
                    <a:pt x="2" y="21"/>
                  </a:lnTo>
                  <a:lnTo>
                    <a:pt x="3" y="21"/>
                  </a:lnTo>
                  <a:lnTo>
                    <a:pt x="5" y="20"/>
                  </a:lnTo>
                  <a:lnTo>
                    <a:pt x="5" y="19"/>
                  </a:lnTo>
                  <a:lnTo>
                    <a:pt x="7" y="17"/>
                  </a:lnTo>
                  <a:lnTo>
                    <a:pt x="7" y="16"/>
                  </a:lnTo>
                  <a:lnTo>
                    <a:pt x="8" y="16"/>
                  </a:lnTo>
                  <a:lnTo>
                    <a:pt x="10" y="14"/>
                  </a:lnTo>
                  <a:lnTo>
                    <a:pt x="10" y="13"/>
                  </a:lnTo>
                  <a:lnTo>
                    <a:pt x="12" y="13"/>
                  </a:lnTo>
                  <a:lnTo>
                    <a:pt x="12" y="9"/>
                  </a:lnTo>
                  <a:lnTo>
                    <a:pt x="12" y="8"/>
                  </a:lnTo>
                  <a:lnTo>
                    <a:pt x="13" y="8"/>
                  </a:lnTo>
                  <a:lnTo>
                    <a:pt x="13" y="7"/>
                  </a:lnTo>
                  <a:lnTo>
                    <a:pt x="14" y="7"/>
                  </a:lnTo>
                  <a:lnTo>
                    <a:pt x="15" y="7"/>
                  </a:lnTo>
                  <a:lnTo>
                    <a:pt x="15" y="6"/>
                  </a:lnTo>
                  <a:lnTo>
                    <a:pt x="16" y="6"/>
                  </a:lnTo>
                  <a:lnTo>
                    <a:pt x="15" y="6"/>
                  </a:lnTo>
                  <a:lnTo>
                    <a:pt x="15" y="5"/>
                  </a:lnTo>
                  <a:lnTo>
                    <a:pt x="16" y="5"/>
                  </a:lnTo>
                  <a:lnTo>
                    <a:pt x="16" y="2"/>
                  </a:lnTo>
                  <a:lnTo>
                    <a:pt x="16" y="1"/>
                  </a:lnTo>
                  <a:lnTo>
                    <a:pt x="17" y="1"/>
                  </a:lnTo>
                  <a:lnTo>
                    <a:pt x="19" y="1"/>
                  </a:lnTo>
                  <a:lnTo>
                    <a:pt x="20" y="1"/>
                  </a:lnTo>
                  <a:lnTo>
                    <a:pt x="19" y="2"/>
                  </a:lnTo>
                  <a:lnTo>
                    <a:pt x="20" y="2"/>
                  </a:lnTo>
                  <a:lnTo>
                    <a:pt x="21" y="1"/>
                  </a:lnTo>
                  <a:lnTo>
                    <a:pt x="22" y="1"/>
                  </a:lnTo>
                  <a:lnTo>
                    <a:pt x="23" y="1"/>
                  </a:lnTo>
                  <a:lnTo>
                    <a:pt x="23" y="0"/>
                  </a:lnTo>
                  <a:lnTo>
                    <a:pt x="23" y="1"/>
                  </a:lnTo>
                  <a:lnTo>
                    <a:pt x="24" y="2"/>
                  </a:lnTo>
                  <a:lnTo>
                    <a:pt x="24" y="1"/>
                  </a:lnTo>
                  <a:lnTo>
                    <a:pt x="26" y="2"/>
                  </a:lnTo>
                  <a:lnTo>
                    <a:pt x="24" y="2"/>
                  </a:lnTo>
                  <a:lnTo>
                    <a:pt x="24" y="3"/>
                  </a:lnTo>
                  <a:lnTo>
                    <a:pt x="24" y="2"/>
                  </a:lnTo>
                  <a:lnTo>
                    <a:pt x="26" y="2"/>
                  </a:lnTo>
                  <a:lnTo>
                    <a:pt x="26" y="3"/>
                  </a:lnTo>
                  <a:lnTo>
                    <a:pt x="27" y="3"/>
                  </a:lnTo>
                  <a:lnTo>
                    <a:pt x="27" y="5"/>
                  </a:lnTo>
                  <a:lnTo>
                    <a:pt x="27" y="6"/>
                  </a:lnTo>
                  <a:lnTo>
                    <a:pt x="27" y="7"/>
                  </a:lnTo>
                  <a:lnTo>
                    <a:pt x="28" y="7"/>
                  </a:lnTo>
                  <a:lnTo>
                    <a:pt x="28" y="8"/>
                  </a:lnTo>
                  <a:lnTo>
                    <a:pt x="28" y="9"/>
                  </a:lnTo>
                  <a:lnTo>
                    <a:pt x="28" y="10"/>
                  </a:lnTo>
                  <a:lnTo>
                    <a:pt x="28" y="12"/>
                  </a:lnTo>
                  <a:lnTo>
                    <a:pt x="29" y="13"/>
                  </a:lnTo>
                  <a:lnTo>
                    <a:pt x="29" y="14"/>
                  </a:lnTo>
                  <a:lnTo>
                    <a:pt x="29" y="15"/>
                  </a:lnTo>
                  <a:lnTo>
                    <a:pt x="29" y="16"/>
                  </a:lnTo>
                  <a:lnTo>
                    <a:pt x="28" y="16"/>
                  </a:lnTo>
                  <a:lnTo>
                    <a:pt x="28" y="17"/>
                  </a:lnTo>
                  <a:lnTo>
                    <a:pt x="28" y="19"/>
                  </a:lnTo>
                  <a:lnTo>
                    <a:pt x="27" y="19"/>
                  </a:lnTo>
                  <a:lnTo>
                    <a:pt x="28" y="19"/>
                  </a:lnTo>
                  <a:lnTo>
                    <a:pt x="29" y="19"/>
                  </a:lnTo>
                  <a:lnTo>
                    <a:pt x="30" y="19"/>
                  </a:lnTo>
                  <a:lnTo>
                    <a:pt x="31" y="19"/>
                  </a:lnTo>
                  <a:lnTo>
                    <a:pt x="31" y="20"/>
                  </a:lnTo>
                  <a:lnTo>
                    <a:pt x="31" y="21"/>
                  </a:lnTo>
                  <a:lnTo>
                    <a:pt x="33" y="21"/>
                  </a:lnTo>
                  <a:lnTo>
                    <a:pt x="33" y="22"/>
                  </a:lnTo>
                  <a:lnTo>
                    <a:pt x="33" y="21"/>
                  </a:lnTo>
                  <a:lnTo>
                    <a:pt x="34" y="21"/>
                  </a:lnTo>
                  <a:lnTo>
                    <a:pt x="35" y="21"/>
                  </a:lnTo>
                  <a:lnTo>
                    <a:pt x="35" y="20"/>
                  </a:lnTo>
                  <a:lnTo>
                    <a:pt x="35" y="21"/>
                  </a:lnTo>
                  <a:lnTo>
                    <a:pt x="36" y="21"/>
                  </a:lnTo>
                  <a:lnTo>
                    <a:pt x="36" y="20"/>
                  </a:lnTo>
                  <a:lnTo>
                    <a:pt x="36" y="19"/>
                  </a:lnTo>
                  <a:lnTo>
                    <a:pt x="37" y="19"/>
                  </a:lnTo>
                  <a:lnTo>
                    <a:pt x="37" y="17"/>
                  </a:lnTo>
                  <a:lnTo>
                    <a:pt x="37" y="16"/>
                  </a:lnTo>
                  <a:lnTo>
                    <a:pt x="38" y="16"/>
                  </a:lnTo>
                  <a:lnTo>
                    <a:pt x="37" y="16"/>
                  </a:lnTo>
                  <a:lnTo>
                    <a:pt x="37" y="15"/>
                  </a:lnTo>
                  <a:lnTo>
                    <a:pt x="38" y="15"/>
                  </a:lnTo>
                  <a:lnTo>
                    <a:pt x="38" y="14"/>
                  </a:lnTo>
                  <a:lnTo>
                    <a:pt x="40" y="14"/>
                  </a:lnTo>
                  <a:lnTo>
                    <a:pt x="40" y="15"/>
                  </a:lnTo>
                  <a:lnTo>
                    <a:pt x="41" y="15"/>
                  </a:lnTo>
                  <a:lnTo>
                    <a:pt x="41" y="1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17" name="Freeform 931">
              <a:extLst>
                <a:ext uri="{FF2B5EF4-FFF2-40B4-BE49-F238E27FC236}">
                  <a16:creationId xmlns="" xmlns:a16="http://schemas.microsoft.com/office/drawing/2014/main" id="{BE6DD83D-BC32-40FD-8E29-B86CC831E040}"/>
                </a:ext>
              </a:extLst>
            </p:cNvPr>
            <p:cNvSpPr>
              <a:spLocks/>
            </p:cNvSpPr>
            <p:nvPr/>
          </p:nvSpPr>
          <p:spPr bwMode="auto">
            <a:xfrm>
              <a:off x="6228037" y="2399676"/>
              <a:ext cx="278263" cy="276987"/>
            </a:xfrm>
            <a:custGeom>
              <a:avLst/>
              <a:gdLst>
                <a:gd name="T0" fmla="*/ 207 w 218"/>
                <a:gd name="T1" fmla="*/ 32 h 217"/>
                <a:gd name="T2" fmla="*/ 208 w 218"/>
                <a:gd name="T3" fmla="*/ 41 h 217"/>
                <a:gd name="T4" fmla="*/ 206 w 218"/>
                <a:gd name="T5" fmla="*/ 49 h 217"/>
                <a:gd name="T6" fmla="*/ 211 w 218"/>
                <a:gd name="T7" fmla="*/ 62 h 217"/>
                <a:gd name="T8" fmla="*/ 212 w 218"/>
                <a:gd name="T9" fmla="*/ 89 h 217"/>
                <a:gd name="T10" fmla="*/ 214 w 218"/>
                <a:gd name="T11" fmla="*/ 117 h 217"/>
                <a:gd name="T12" fmla="*/ 215 w 218"/>
                <a:gd name="T13" fmla="*/ 154 h 217"/>
                <a:gd name="T14" fmla="*/ 216 w 218"/>
                <a:gd name="T15" fmla="*/ 183 h 217"/>
                <a:gd name="T16" fmla="*/ 218 w 218"/>
                <a:gd name="T17" fmla="*/ 200 h 217"/>
                <a:gd name="T18" fmla="*/ 214 w 218"/>
                <a:gd name="T19" fmla="*/ 209 h 217"/>
                <a:gd name="T20" fmla="*/ 204 w 218"/>
                <a:gd name="T21" fmla="*/ 213 h 217"/>
                <a:gd name="T22" fmla="*/ 193 w 218"/>
                <a:gd name="T23" fmla="*/ 211 h 217"/>
                <a:gd name="T24" fmla="*/ 180 w 218"/>
                <a:gd name="T25" fmla="*/ 203 h 217"/>
                <a:gd name="T26" fmla="*/ 166 w 218"/>
                <a:gd name="T27" fmla="*/ 196 h 217"/>
                <a:gd name="T28" fmla="*/ 152 w 218"/>
                <a:gd name="T29" fmla="*/ 188 h 217"/>
                <a:gd name="T30" fmla="*/ 138 w 218"/>
                <a:gd name="T31" fmla="*/ 180 h 217"/>
                <a:gd name="T32" fmla="*/ 124 w 218"/>
                <a:gd name="T33" fmla="*/ 173 h 217"/>
                <a:gd name="T34" fmla="*/ 112 w 218"/>
                <a:gd name="T35" fmla="*/ 165 h 217"/>
                <a:gd name="T36" fmla="*/ 98 w 218"/>
                <a:gd name="T37" fmla="*/ 158 h 217"/>
                <a:gd name="T38" fmla="*/ 87 w 218"/>
                <a:gd name="T39" fmla="*/ 158 h 217"/>
                <a:gd name="T40" fmla="*/ 79 w 218"/>
                <a:gd name="T41" fmla="*/ 161 h 217"/>
                <a:gd name="T42" fmla="*/ 63 w 218"/>
                <a:gd name="T43" fmla="*/ 162 h 217"/>
                <a:gd name="T44" fmla="*/ 52 w 218"/>
                <a:gd name="T45" fmla="*/ 157 h 217"/>
                <a:gd name="T46" fmla="*/ 43 w 218"/>
                <a:gd name="T47" fmla="*/ 154 h 217"/>
                <a:gd name="T48" fmla="*/ 34 w 218"/>
                <a:gd name="T49" fmla="*/ 144 h 217"/>
                <a:gd name="T50" fmla="*/ 17 w 218"/>
                <a:gd name="T51" fmla="*/ 138 h 217"/>
                <a:gd name="T52" fmla="*/ 12 w 218"/>
                <a:gd name="T53" fmla="*/ 127 h 217"/>
                <a:gd name="T54" fmla="*/ 2 w 218"/>
                <a:gd name="T55" fmla="*/ 111 h 217"/>
                <a:gd name="T56" fmla="*/ 9 w 218"/>
                <a:gd name="T57" fmla="*/ 101 h 217"/>
                <a:gd name="T58" fmla="*/ 7 w 218"/>
                <a:gd name="T59" fmla="*/ 89 h 217"/>
                <a:gd name="T60" fmla="*/ 7 w 218"/>
                <a:gd name="T61" fmla="*/ 67 h 217"/>
                <a:gd name="T62" fmla="*/ 2 w 218"/>
                <a:gd name="T63" fmla="*/ 47 h 217"/>
                <a:gd name="T64" fmla="*/ 13 w 218"/>
                <a:gd name="T65" fmla="*/ 36 h 217"/>
                <a:gd name="T66" fmla="*/ 12 w 218"/>
                <a:gd name="T67" fmla="*/ 25 h 217"/>
                <a:gd name="T68" fmla="*/ 19 w 218"/>
                <a:gd name="T69" fmla="*/ 19 h 217"/>
                <a:gd name="T70" fmla="*/ 28 w 218"/>
                <a:gd name="T71" fmla="*/ 11 h 217"/>
                <a:gd name="T72" fmla="*/ 28 w 218"/>
                <a:gd name="T73" fmla="*/ 2 h 217"/>
                <a:gd name="T74" fmla="*/ 33 w 218"/>
                <a:gd name="T75" fmla="*/ 2 h 217"/>
                <a:gd name="T76" fmla="*/ 50 w 218"/>
                <a:gd name="T77" fmla="*/ 5 h 217"/>
                <a:gd name="T78" fmla="*/ 63 w 218"/>
                <a:gd name="T79" fmla="*/ 7 h 217"/>
                <a:gd name="T80" fmla="*/ 73 w 218"/>
                <a:gd name="T81" fmla="*/ 12 h 217"/>
                <a:gd name="T82" fmla="*/ 79 w 218"/>
                <a:gd name="T83" fmla="*/ 18 h 217"/>
                <a:gd name="T84" fmla="*/ 90 w 218"/>
                <a:gd name="T85" fmla="*/ 31 h 217"/>
                <a:gd name="T86" fmla="*/ 110 w 218"/>
                <a:gd name="T87" fmla="*/ 35 h 217"/>
                <a:gd name="T88" fmla="*/ 120 w 218"/>
                <a:gd name="T89" fmla="*/ 40 h 217"/>
                <a:gd name="T90" fmla="*/ 130 w 218"/>
                <a:gd name="T91" fmla="*/ 47 h 217"/>
                <a:gd name="T92" fmla="*/ 141 w 218"/>
                <a:gd name="T93" fmla="*/ 40 h 217"/>
                <a:gd name="T94" fmla="*/ 142 w 218"/>
                <a:gd name="T95" fmla="*/ 29 h 217"/>
                <a:gd name="T96" fmla="*/ 141 w 218"/>
                <a:gd name="T97" fmla="*/ 19 h 217"/>
                <a:gd name="T98" fmla="*/ 151 w 218"/>
                <a:gd name="T99" fmla="*/ 9 h 217"/>
                <a:gd name="T100" fmla="*/ 163 w 218"/>
                <a:gd name="T101" fmla="*/ 4 h 217"/>
                <a:gd name="T102" fmla="*/ 170 w 218"/>
                <a:gd name="T103" fmla="*/ 5 h 217"/>
                <a:gd name="T104" fmla="*/ 179 w 218"/>
                <a:gd name="T105" fmla="*/ 9 h 217"/>
                <a:gd name="T106" fmla="*/ 181 w 218"/>
                <a:gd name="T107" fmla="*/ 12 h 217"/>
                <a:gd name="T108" fmla="*/ 185 w 218"/>
                <a:gd name="T109" fmla="*/ 16 h 217"/>
                <a:gd name="T110" fmla="*/ 198 w 218"/>
                <a:gd name="T111" fmla="*/ 19 h 217"/>
                <a:gd name="T112" fmla="*/ 208 w 218"/>
                <a:gd name="T113" fmla="*/ 2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8" h="217">
                  <a:moveTo>
                    <a:pt x="211" y="25"/>
                  </a:moveTo>
                  <a:lnTo>
                    <a:pt x="209" y="25"/>
                  </a:lnTo>
                  <a:lnTo>
                    <a:pt x="209" y="26"/>
                  </a:lnTo>
                  <a:lnTo>
                    <a:pt x="208" y="27"/>
                  </a:lnTo>
                  <a:lnTo>
                    <a:pt x="207" y="29"/>
                  </a:lnTo>
                  <a:lnTo>
                    <a:pt x="206" y="29"/>
                  </a:lnTo>
                  <a:lnTo>
                    <a:pt x="206" y="31"/>
                  </a:lnTo>
                  <a:lnTo>
                    <a:pt x="207" y="32"/>
                  </a:lnTo>
                  <a:lnTo>
                    <a:pt x="207" y="33"/>
                  </a:lnTo>
                  <a:lnTo>
                    <a:pt x="207" y="34"/>
                  </a:lnTo>
                  <a:lnTo>
                    <a:pt x="208" y="35"/>
                  </a:lnTo>
                  <a:lnTo>
                    <a:pt x="208" y="36"/>
                  </a:lnTo>
                  <a:lnTo>
                    <a:pt x="208" y="38"/>
                  </a:lnTo>
                  <a:lnTo>
                    <a:pt x="209" y="39"/>
                  </a:lnTo>
                  <a:lnTo>
                    <a:pt x="208" y="40"/>
                  </a:lnTo>
                  <a:lnTo>
                    <a:pt x="208" y="41"/>
                  </a:lnTo>
                  <a:lnTo>
                    <a:pt x="208" y="42"/>
                  </a:lnTo>
                  <a:lnTo>
                    <a:pt x="208" y="43"/>
                  </a:lnTo>
                  <a:lnTo>
                    <a:pt x="207" y="45"/>
                  </a:lnTo>
                  <a:lnTo>
                    <a:pt x="207" y="46"/>
                  </a:lnTo>
                  <a:lnTo>
                    <a:pt x="206" y="46"/>
                  </a:lnTo>
                  <a:lnTo>
                    <a:pt x="206" y="47"/>
                  </a:lnTo>
                  <a:lnTo>
                    <a:pt x="206" y="48"/>
                  </a:lnTo>
                  <a:lnTo>
                    <a:pt x="206" y="49"/>
                  </a:lnTo>
                  <a:lnTo>
                    <a:pt x="207" y="53"/>
                  </a:lnTo>
                  <a:lnTo>
                    <a:pt x="207" y="54"/>
                  </a:lnTo>
                  <a:lnTo>
                    <a:pt x="207" y="55"/>
                  </a:lnTo>
                  <a:lnTo>
                    <a:pt x="208" y="56"/>
                  </a:lnTo>
                  <a:lnTo>
                    <a:pt x="208" y="57"/>
                  </a:lnTo>
                  <a:lnTo>
                    <a:pt x="208" y="59"/>
                  </a:lnTo>
                  <a:lnTo>
                    <a:pt x="208" y="60"/>
                  </a:lnTo>
                  <a:lnTo>
                    <a:pt x="211" y="62"/>
                  </a:lnTo>
                  <a:lnTo>
                    <a:pt x="211" y="63"/>
                  </a:lnTo>
                  <a:lnTo>
                    <a:pt x="211" y="66"/>
                  </a:lnTo>
                  <a:lnTo>
                    <a:pt x="211" y="68"/>
                  </a:lnTo>
                  <a:lnTo>
                    <a:pt x="212" y="75"/>
                  </a:lnTo>
                  <a:lnTo>
                    <a:pt x="212" y="81"/>
                  </a:lnTo>
                  <a:lnTo>
                    <a:pt x="212" y="82"/>
                  </a:lnTo>
                  <a:lnTo>
                    <a:pt x="212" y="88"/>
                  </a:lnTo>
                  <a:lnTo>
                    <a:pt x="212" y="89"/>
                  </a:lnTo>
                  <a:lnTo>
                    <a:pt x="212" y="91"/>
                  </a:lnTo>
                  <a:lnTo>
                    <a:pt x="213" y="96"/>
                  </a:lnTo>
                  <a:lnTo>
                    <a:pt x="213" y="97"/>
                  </a:lnTo>
                  <a:lnTo>
                    <a:pt x="213" y="101"/>
                  </a:lnTo>
                  <a:lnTo>
                    <a:pt x="213" y="104"/>
                  </a:lnTo>
                  <a:lnTo>
                    <a:pt x="213" y="109"/>
                  </a:lnTo>
                  <a:lnTo>
                    <a:pt x="213" y="112"/>
                  </a:lnTo>
                  <a:lnTo>
                    <a:pt x="214" y="117"/>
                  </a:lnTo>
                  <a:lnTo>
                    <a:pt x="214" y="122"/>
                  </a:lnTo>
                  <a:lnTo>
                    <a:pt x="214" y="126"/>
                  </a:lnTo>
                  <a:lnTo>
                    <a:pt x="214" y="131"/>
                  </a:lnTo>
                  <a:lnTo>
                    <a:pt x="214" y="136"/>
                  </a:lnTo>
                  <a:lnTo>
                    <a:pt x="215" y="140"/>
                  </a:lnTo>
                  <a:lnTo>
                    <a:pt x="215" y="145"/>
                  </a:lnTo>
                  <a:lnTo>
                    <a:pt x="215" y="150"/>
                  </a:lnTo>
                  <a:lnTo>
                    <a:pt x="215" y="154"/>
                  </a:lnTo>
                  <a:lnTo>
                    <a:pt x="215" y="159"/>
                  </a:lnTo>
                  <a:lnTo>
                    <a:pt x="215" y="164"/>
                  </a:lnTo>
                  <a:lnTo>
                    <a:pt x="215" y="168"/>
                  </a:lnTo>
                  <a:lnTo>
                    <a:pt x="216" y="173"/>
                  </a:lnTo>
                  <a:lnTo>
                    <a:pt x="216" y="178"/>
                  </a:lnTo>
                  <a:lnTo>
                    <a:pt x="216" y="180"/>
                  </a:lnTo>
                  <a:lnTo>
                    <a:pt x="216" y="181"/>
                  </a:lnTo>
                  <a:lnTo>
                    <a:pt x="216" y="183"/>
                  </a:lnTo>
                  <a:lnTo>
                    <a:pt x="216" y="186"/>
                  </a:lnTo>
                  <a:lnTo>
                    <a:pt x="216" y="187"/>
                  </a:lnTo>
                  <a:lnTo>
                    <a:pt x="216" y="189"/>
                  </a:lnTo>
                  <a:lnTo>
                    <a:pt x="216" y="192"/>
                  </a:lnTo>
                  <a:lnTo>
                    <a:pt x="216" y="193"/>
                  </a:lnTo>
                  <a:lnTo>
                    <a:pt x="216" y="195"/>
                  </a:lnTo>
                  <a:lnTo>
                    <a:pt x="216" y="197"/>
                  </a:lnTo>
                  <a:lnTo>
                    <a:pt x="218" y="200"/>
                  </a:lnTo>
                  <a:lnTo>
                    <a:pt x="218" y="201"/>
                  </a:lnTo>
                  <a:lnTo>
                    <a:pt x="218" y="202"/>
                  </a:lnTo>
                  <a:lnTo>
                    <a:pt x="218" y="204"/>
                  </a:lnTo>
                  <a:lnTo>
                    <a:pt x="218" y="206"/>
                  </a:lnTo>
                  <a:lnTo>
                    <a:pt x="218" y="207"/>
                  </a:lnTo>
                  <a:lnTo>
                    <a:pt x="218" y="209"/>
                  </a:lnTo>
                  <a:lnTo>
                    <a:pt x="216" y="209"/>
                  </a:lnTo>
                  <a:lnTo>
                    <a:pt x="214" y="209"/>
                  </a:lnTo>
                  <a:lnTo>
                    <a:pt x="212" y="209"/>
                  </a:lnTo>
                  <a:lnTo>
                    <a:pt x="211" y="209"/>
                  </a:lnTo>
                  <a:lnTo>
                    <a:pt x="208" y="209"/>
                  </a:lnTo>
                  <a:lnTo>
                    <a:pt x="207" y="209"/>
                  </a:lnTo>
                  <a:lnTo>
                    <a:pt x="206" y="209"/>
                  </a:lnTo>
                  <a:lnTo>
                    <a:pt x="204" y="209"/>
                  </a:lnTo>
                  <a:lnTo>
                    <a:pt x="204" y="211"/>
                  </a:lnTo>
                  <a:lnTo>
                    <a:pt x="204" y="213"/>
                  </a:lnTo>
                  <a:lnTo>
                    <a:pt x="204" y="215"/>
                  </a:lnTo>
                  <a:lnTo>
                    <a:pt x="204" y="217"/>
                  </a:lnTo>
                  <a:lnTo>
                    <a:pt x="202" y="216"/>
                  </a:lnTo>
                  <a:lnTo>
                    <a:pt x="200" y="215"/>
                  </a:lnTo>
                  <a:lnTo>
                    <a:pt x="199" y="214"/>
                  </a:lnTo>
                  <a:lnTo>
                    <a:pt x="197" y="214"/>
                  </a:lnTo>
                  <a:lnTo>
                    <a:pt x="195" y="213"/>
                  </a:lnTo>
                  <a:lnTo>
                    <a:pt x="193" y="211"/>
                  </a:lnTo>
                  <a:lnTo>
                    <a:pt x="192" y="210"/>
                  </a:lnTo>
                  <a:lnTo>
                    <a:pt x="190" y="209"/>
                  </a:lnTo>
                  <a:lnTo>
                    <a:pt x="188" y="208"/>
                  </a:lnTo>
                  <a:lnTo>
                    <a:pt x="187" y="208"/>
                  </a:lnTo>
                  <a:lnTo>
                    <a:pt x="185" y="207"/>
                  </a:lnTo>
                  <a:lnTo>
                    <a:pt x="184" y="206"/>
                  </a:lnTo>
                  <a:lnTo>
                    <a:pt x="181" y="204"/>
                  </a:lnTo>
                  <a:lnTo>
                    <a:pt x="180" y="203"/>
                  </a:lnTo>
                  <a:lnTo>
                    <a:pt x="178" y="202"/>
                  </a:lnTo>
                  <a:lnTo>
                    <a:pt x="177" y="202"/>
                  </a:lnTo>
                  <a:lnTo>
                    <a:pt x="174" y="201"/>
                  </a:lnTo>
                  <a:lnTo>
                    <a:pt x="173" y="200"/>
                  </a:lnTo>
                  <a:lnTo>
                    <a:pt x="171" y="199"/>
                  </a:lnTo>
                  <a:lnTo>
                    <a:pt x="170" y="197"/>
                  </a:lnTo>
                  <a:lnTo>
                    <a:pt x="167" y="196"/>
                  </a:lnTo>
                  <a:lnTo>
                    <a:pt x="166" y="196"/>
                  </a:lnTo>
                  <a:lnTo>
                    <a:pt x="164" y="195"/>
                  </a:lnTo>
                  <a:lnTo>
                    <a:pt x="163" y="194"/>
                  </a:lnTo>
                  <a:lnTo>
                    <a:pt x="161" y="193"/>
                  </a:lnTo>
                  <a:lnTo>
                    <a:pt x="159" y="192"/>
                  </a:lnTo>
                  <a:lnTo>
                    <a:pt x="157" y="190"/>
                  </a:lnTo>
                  <a:lnTo>
                    <a:pt x="156" y="190"/>
                  </a:lnTo>
                  <a:lnTo>
                    <a:pt x="154" y="189"/>
                  </a:lnTo>
                  <a:lnTo>
                    <a:pt x="152" y="188"/>
                  </a:lnTo>
                  <a:lnTo>
                    <a:pt x="150" y="187"/>
                  </a:lnTo>
                  <a:lnTo>
                    <a:pt x="149" y="186"/>
                  </a:lnTo>
                  <a:lnTo>
                    <a:pt x="147" y="186"/>
                  </a:lnTo>
                  <a:lnTo>
                    <a:pt x="145" y="185"/>
                  </a:lnTo>
                  <a:lnTo>
                    <a:pt x="144" y="183"/>
                  </a:lnTo>
                  <a:lnTo>
                    <a:pt x="142" y="182"/>
                  </a:lnTo>
                  <a:lnTo>
                    <a:pt x="141" y="181"/>
                  </a:lnTo>
                  <a:lnTo>
                    <a:pt x="138" y="180"/>
                  </a:lnTo>
                  <a:lnTo>
                    <a:pt x="137" y="180"/>
                  </a:lnTo>
                  <a:lnTo>
                    <a:pt x="135" y="179"/>
                  </a:lnTo>
                  <a:lnTo>
                    <a:pt x="134" y="178"/>
                  </a:lnTo>
                  <a:lnTo>
                    <a:pt x="131" y="176"/>
                  </a:lnTo>
                  <a:lnTo>
                    <a:pt x="130" y="175"/>
                  </a:lnTo>
                  <a:lnTo>
                    <a:pt x="128" y="174"/>
                  </a:lnTo>
                  <a:lnTo>
                    <a:pt x="127" y="174"/>
                  </a:lnTo>
                  <a:lnTo>
                    <a:pt x="124" y="173"/>
                  </a:lnTo>
                  <a:lnTo>
                    <a:pt x="123" y="172"/>
                  </a:lnTo>
                  <a:lnTo>
                    <a:pt x="121" y="171"/>
                  </a:lnTo>
                  <a:lnTo>
                    <a:pt x="120" y="169"/>
                  </a:lnTo>
                  <a:lnTo>
                    <a:pt x="117" y="168"/>
                  </a:lnTo>
                  <a:lnTo>
                    <a:pt x="116" y="168"/>
                  </a:lnTo>
                  <a:lnTo>
                    <a:pt x="114" y="167"/>
                  </a:lnTo>
                  <a:lnTo>
                    <a:pt x="113" y="166"/>
                  </a:lnTo>
                  <a:lnTo>
                    <a:pt x="112" y="165"/>
                  </a:lnTo>
                  <a:lnTo>
                    <a:pt x="109" y="164"/>
                  </a:lnTo>
                  <a:lnTo>
                    <a:pt x="108" y="162"/>
                  </a:lnTo>
                  <a:lnTo>
                    <a:pt x="106" y="162"/>
                  </a:lnTo>
                  <a:lnTo>
                    <a:pt x="105" y="161"/>
                  </a:lnTo>
                  <a:lnTo>
                    <a:pt x="102" y="160"/>
                  </a:lnTo>
                  <a:lnTo>
                    <a:pt x="101" y="159"/>
                  </a:lnTo>
                  <a:lnTo>
                    <a:pt x="99" y="158"/>
                  </a:lnTo>
                  <a:lnTo>
                    <a:pt x="98" y="158"/>
                  </a:lnTo>
                  <a:lnTo>
                    <a:pt x="95" y="157"/>
                  </a:lnTo>
                  <a:lnTo>
                    <a:pt x="94" y="155"/>
                  </a:lnTo>
                  <a:lnTo>
                    <a:pt x="93" y="154"/>
                  </a:lnTo>
                  <a:lnTo>
                    <a:pt x="92" y="155"/>
                  </a:lnTo>
                  <a:lnTo>
                    <a:pt x="91" y="155"/>
                  </a:lnTo>
                  <a:lnTo>
                    <a:pt x="90" y="157"/>
                  </a:lnTo>
                  <a:lnTo>
                    <a:pt x="88" y="157"/>
                  </a:lnTo>
                  <a:lnTo>
                    <a:pt x="87" y="158"/>
                  </a:lnTo>
                  <a:lnTo>
                    <a:pt x="86" y="158"/>
                  </a:lnTo>
                  <a:lnTo>
                    <a:pt x="85" y="159"/>
                  </a:lnTo>
                  <a:lnTo>
                    <a:pt x="84" y="159"/>
                  </a:lnTo>
                  <a:lnTo>
                    <a:pt x="83" y="160"/>
                  </a:lnTo>
                  <a:lnTo>
                    <a:pt x="81" y="160"/>
                  </a:lnTo>
                  <a:lnTo>
                    <a:pt x="81" y="161"/>
                  </a:lnTo>
                  <a:lnTo>
                    <a:pt x="80" y="161"/>
                  </a:lnTo>
                  <a:lnTo>
                    <a:pt x="79" y="161"/>
                  </a:lnTo>
                  <a:lnTo>
                    <a:pt x="77" y="164"/>
                  </a:lnTo>
                  <a:lnTo>
                    <a:pt x="74" y="165"/>
                  </a:lnTo>
                  <a:lnTo>
                    <a:pt x="72" y="166"/>
                  </a:lnTo>
                  <a:lnTo>
                    <a:pt x="70" y="167"/>
                  </a:lnTo>
                  <a:lnTo>
                    <a:pt x="69" y="167"/>
                  </a:lnTo>
                  <a:lnTo>
                    <a:pt x="66" y="165"/>
                  </a:lnTo>
                  <a:lnTo>
                    <a:pt x="65" y="164"/>
                  </a:lnTo>
                  <a:lnTo>
                    <a:pt x="63" y="162"/>
                  </a:lnTo>
                  <a:lnTo>
                    <a:pt x="62" y="160"/>
                  </a:lnTo>
                  <a:lnTo>
                    <a:pt x="60" y="160"/>
                  </a:lnTo>
                  <a:lnTo>
                    <a:pt x="59" y="159"/>
                  </a:lnTo>
                  <a:lnTo>
                    <a:pt x="57" y="159"/>
                  </a:lnTo>
                  <a:lnTo>
                    <a:pt x="56" y="158"/>
                  </a:lnTo>
                  <a:lnTo>
                    <a:pt x="55" y="158"/>
                  </a:lnTo>
                  <a:lnTo>
                    <a:pt x="53" y="158"/>
                  </a:lnTo>
                  <a:lnTo>
                    <a:pt x="52" y="157"/>
                  </a:lnTo>
                  <a:lnTo>
                    <a:pt x="51" y="157"/>
                  </a:lnTo>
                  <a:lnTo>
                    <a:pt x="50" y="157"/>
                  </a:lnTo>
                  <a:lnTo>
                    <a:pt x="49" y="157"/>
                  </a:lnTo>
                  <a:lnTo>
                    <a:pt x="48" y="155"/>
                  </a:lnTo>
                  <a:lnTo>
                    <a:pt x="46" y="155"/>
                  </a:lnTo>
                  <a:lnTo>
                    <a:pt x="45" y="155"/>
                  </a:lnTo>
                  <a:lnTo>
                    <a:pt x="44" y="155"/>
                  </a:lnTo>
                  <a:lnTo>
                    <a:pt x="43" y="154"/>
                  </a:lnTo>
                  <a:lnTo>
                    <a:pt x="42" y="154"/>
                  </a:lnTo>
                  <a:lnTo>
                    <a:pt x="41" y="154"/>
                  </a:lnTo>
                  <a:lnTo>
                    <a:pt x="39" y="154"/>
                  </a:lnTo>
                  <a:lnTo>
                    <a:pt x="38" y="153"/>
                  </a:lnTo>
                  <a:lnTo>
                    <a:pt x="37" y="151"/>
                  </a:lnTo>
                  <a:lnTo>
                    <a:pt x="36" y="150"/>
                  </a:lnTo>
                  <a:lnTo>
                    <a:pt x="35" y="146"/>
                  </a:lnTo>
                  <a:lnTo>
                    <a:pt x="34" y="144"/>
                  </a:lnTo>
                  <a:lnTo>
                    <a:pt x="33" y="141"/>
                  </a:lnTo>
                  <a:lnTo>
                    <a:pt x="31" y="140"/>
                  </a:lnTo>
                  <a:lnTo>
                    <a:pt x="27" y="139"/>
                  </a:lnTo>
                  <a:lnTo>
                    <a:pt x="23" y="138"/>
                  </a:lnTo>
                  <a:lnTo>
                    <a:pt x="21" y="137"/>
                  </a:lnTo>
                  <a:lnTo>
                    <a:pt x="20" y="137"/>
                  </a:lnTo>
                  <a:lnTo>
                    <a:pt x="19" y="138"/>
                  </a:lnTo>
                  <a:lnTo>
                    <a:pt x="17" y="138"/>
                  </a:lnTo>
                  <a:lnTo>
                    <a:pt x="16" y="138"/>
                  </a:lnTo>
                  <a:lnTo>
                    <a:pt x="15" y="137"/>
                  </a:lnTo>
                  <a:lnTo>
                    <a:pt x="14" y="137"/>
                  </a:lnTo>
                  <a:lnTo>
                    <a:pt x="14" y="136"/>
                  </a:lnTo>
                  <a:lnTo>
                    <a:pt x="14" y="134"/>
                  </a:lnTo>
                  <a:lnTo>
                    <a:pt x="12" y="132"/>
                  </a:lnTo>
                  <a:lnTo>
                    <a:pt x="12" y="130"/>
                  </a:lnTo>
                  <a:lnTo>
                    <a:pt x="12" y="127"/>
                  </a:lnTo>
                  <a:lnTo>
                    <a:pt x="12" y="126"/>
                  </a:lnTo>
                  <a:lnTo>
                    <a:pt x="10" y="125"/>
                  </a:lnTo>
                  <a:lnTo>
                    <a:pt x="10" y="124"/>
                  </a:lnTo>
                  <a:lnTo>
                    <a:pt x="8" y="120"/>
                  </a:lnTo>
                  <a:lnTo>
                    <a:pt x="7" y="118"/>
                  </a:lnTo>
                  <a:lnTo>
                    <a:pt x="5" y="115"/>
                  </a:lnTo>
                  <a:lnTo>
                    <a:pt x="2" y="112"/>
                  </a:lnTo>
                  <a:lnTo>
                    <a:pt x="2" y="111"/>
                  </a:lnTo>
                  <a:lnTo>
                    <a:pt x="2" y="110"/>
                  </a:lnTo>
                  <a:lnTo>
                    <a:pt x="3" y="110"/>
                  </a:lnTo>
                  <a:lnTo>
                    <a:pt x="3" y="109"/>
                  </a:lnTo>
                  <a:lnTo>
                    <a:pt x="8" y="106"/>
                  </a:lnTo>
                  <a:lnTo>
                    <a:pt x="8" y="105"/>
                  </a:lnTo>
                  <a:lnTo>
                    <a:pt x="9" y="104"/>
                  </a:lnTo>
                  <a:lnTo>
                    <a:pt x="9" y="103"/>
                  </a:lnTo>
                  <a:lnTo>
                    <a:pt x="9" y="101"/>
                  </a:lnTo>
                  <a:lnTo>
                    <a:pt x="8" y="99"/>
                  </a:lnTo>
                  <a:lnTo>
                    <a:pt x="8" y="98"/>
                  </a:lnTo>
                  <a:lnTo>
                    <a:pt x="7" y="94"/>
                  </a:lnTo>
                  <a:lnTo>
                    <a:pt x="7" y="92"/>
                  </a:lnTo>
                  <a:lnTo>
                    <a:pt x="7" y="91"/>
                  </a:lnTo>
                  <a:lnTo>
                    <a:pt x="8" y="90"/>
                  </a:lnTo>
                  <a:lnTo>
                    <a:pt x="7" y="90"/>
                  </a:lnTo>
                  <a:lnTo>
                    <a:pt x="7" y="89"/>
                  </a:lnTo>
                  <a:lnTo>
                    <a:pt x="8" y="89"/>
                  </a:lnTo>
                  <a:lnTo>
                    <a:pt x="9" y="85"/>
                  </a:lnTo>
                  <a:lnTo>
                    <a:pt x="9" y="84"/>
                  </a:lnTo>
                  <a:lnTo>
                    <a:pt x="7" y="80"/>
                  </a:lnTo>
                  <a:lnTo>
                    <a:pt x="7" y="78"/>
                  </a:lnTo>
                  <a:lnTo>
                    <a:pt x="7" y="73"/>
                  </a:lnTo>
                  <a:lnTo>
                    <a:pt x="8" y="70"/>
                  </a:lnTo>
                  <a:lnTo>
                    <a:pt x="7" y="67"/>
                  </a:lnTo>
                  <a:lnTo>
                    <a:pt x="7" y="64"/>
                  </a:lnTo>
                  <a:lnTo>
                    <a:pt x="6" y="61"/>
                  </a:lnTo>
                  <a:lnTo>
                    <a:pt x="5" y="57"/>
                  </a:lnTo>
                  <a:lnTo>
                    <a:pt x="3" y="54"/>
                  </a:lnTo>
                  <a:lnTo>
                    <a:pt x="1" y="52"/>
                  </a:lnTo>
                  <a:lnTo>
                    <a:pt x="1" y="50"/>
                  </a:lnTo>
                  <a:lnTo>
                    <a:pt x="0" y="49"/>
                  </a:lnTo>
                  <a:lnTo>
                    <a:pt x="2" y="47"/>
                  </a:lnTo>
                  <a:lnTo>
                    <a:pt x="6" y="46"/>
                  </a:lnTo>
                  <a:lnTo>
                    <a:pt x="7" y="46"/>
                  </a:lnTo>
                  <a:lnTo>
                    <a:pt x="7" y="45"/>
                  </a:lnTo>
                  <a:lnTo>
                    <a:pt x="9" y="43"/>
                  </a:lnTo>
                  <a:lnTo>
                    <a:pt x="10" y="41"/>
                  </a:lnTo>
                  <a:lnTo>
                    <a:pt x="12" y="39"/>
                  </a:lnTo>
                  <a:lnTo>
                    <a:pt x="12" y="38"/>
                  </a:lnTo>
                  <a:lnTo>
                    <a:pt x="13" y="36"/>
                  </a:lnTo>
                  <a:lnTo>
                    <a:pt x="12" y="35"/>
                  </a:lnTo>
                  <a:lnTo>
                    <a:pt x="12" y="34"/>
                  </a:lnTo>
                  <a:lnTo>
                    <a:pt x="12" y="33"/>
                  </a:lnTo>
                  <a:lnTo>
                    <a:pt x="10" y="31"/>
                  </a:lnTo>
                  <a:lnTo>
                    <a:pt x="10" y="28"/>
                  </a:lnTo>
                  <a:lnTo>
                    <a:pt x="10" y="27"/>
                  </a:lnTo>
                  <a:lnTo>
                    <a:pt x="10" y="26"/>
                  </a:lnTo>
                  <a:lnTo>
                    <a:pt x="12" y="25"/>
                  </a:lnTo>
                  <a:lnTo>
                    <a:pt x="13" y="24"/>
                  </a:lnTo>
                  <a:lnTo>
                    <a:pt x="14" y="24"/>
                  </a:lnTo>
                  <a:lnTo>
                    <a:pt x="15" y="24"/>
                  </a:lnTo>
                  <a:lnTo>
                    <a:pt x="15" y="23"/>
                  </a:lnTo>
                  <a:lnTo>
                    <a:pt x="16" y="21"/>
                  </a:lnTo>
                  <a:lnTo>
                    <a:pt x="16" y="20"/>
                  </a:lnTo>
                  <a:lnTo>
                    <a:pt x="17" y="20"/>
                  </a:lnTo>
                  <a:lnTo>
                    <a:pt x="19" y="19"/>
                  </a:lnTo>
                  <a:lnTo>
                    <a:pt x="20" y="18"/>
                  </a:lnTo>
                  <a:lnTo>
                    <a:pt x="20" y="17"/>
                  </a:lnTo>
                  <a:lnTo>
                    <a:pt x="23" y="16"/>
                  </a:lnTo>
                  <a:lnTo>
                    <a:pt x="27" y="13"/>
                  </a:lnTo>
                  <a:lnTo>
                    <a:pt x="28" y="13"/>
                  </a:lnTo>
                  <a:lnTo>
                    <a:pt x="29" y="12"/>
                  </a:lnTo>
                  <a:lnTo>
                    <a:pt x="29" y="11"/>
                  </a:lnTo>
                  <a:lnTo>
                    <a:pt x="28" y="11"/>
                  </a:lnTo>
                  <a:lnTo>
                    <a:pt x="28" y="10"/>
                  </a:lnTo>
                  <a:lnTo>
                    <a:pt x="27" y="10"/>
                  </a:lnTo>
                  <a:lnTo>
                    <a:pt x="27" y="9"/>
                  </a:lnTo>
                  <a:lnTo>
                    <a:pt x="27" y="6"/>
                  </a:lnTo>
                  <a:lnTo>
                    <a:pt x="27" y="5"/>
                  </a:lnTo>
                  <a:lnTo>
                    <a:pt x="27" y="4"/>
                  </a:lnTo>
                  <a:lnTo>
                    <a:pt x="27" y="3"/>
                  </a:lnTo>
                  <a:lnTo>
                    <a:pt x="28" y="2"/>
                  </a:lnTo>
                  <a:lnTo>
                    <a:pt x="28" y="0"/>
                  </a:lnTo>
                  <a:lnTo>
                    <a:pt x="29" y="0"/>
                  </a:lnTo>
                  <a:lnTo>
                    <a:pt x="29" y="2"/>
                  </a:lnTo>
                  <a:lnTo>
                    <a:pt x="31" y="2"/>
                  </a:lnTo>
                  <a:lnTo>
                    <a:pt x="31" y="3"/>
                  </a:lnTo>
                  <a:lnTo>
                    <a:pt x="31" y="2"/>
                  </a:lnTo>
                  <a:lnTo>
                    <a:pt x="30" y="2"/>
                  </a:lnTo>
                  <a:lnTo>
                    <a:pt x="33" y="2"/>
                  </a:lnTo>
                  <a:lnTo>
                    <a:pt x="35" y="4"/>
                  </a:lnTo>
                  <a:lnTo>
                    <a:pt x="36" y="5"/>
                  </a:lnTo>
                  <a:lnTo>
                    <a:pt x="37" y="5"/>
                  </a:lnTo>
                  <a:lnTo>
                    <a:pt x="38" y="6"/>
                  </a:lnTo>
                  <a:lnTo>
                    <a:pt x="44" y="6"/>
                  </a:lnTo>
                  <a:lnTo>
                    <a:pt x="45" y="6"/>
                  </a:lnTo>
                  <a:lnTo>
                    <a:pt x="49" y="5"/>
                  </a:lnTo>
                  <a:lnTo>
                    <a:pt x="50" y="5"/>
                  </a:lnTo>
                  <a:lnTo>
                    <a:pt x="51" y="5"/>
                  </a:lnTo>
                  <a:lnTo>
                    <a:pt x="52" y="5"/>
                  </a:lnTo>
                  <a:lnTo>
                    <a:pt x="55" y="6"/>
                  </a:lnTo>
                  <a:lnTo>
                    <a:pt x="56" y="6"/>
                  </a:lnTo>
                  <a:lnTo>
                    <a:pt x="58" y="6"/>
                  </a:lnTo>
                  <a:lnTo>
                    <a:pt x="59" y="7"/>
                  </a:lnTo>
                  <a:lnTo>
                    <a:pt x="60" y="7"/>
                  </a:lnTo>
                  <a:lnTo>
                    <a:pt x="63" y="7"/>
                  </a:lnTo>
                  <a:lnTo>
                    <a:pt x="64" y="9"/>
                  </a:lnTo>
                  <a:lnTo>
                    <a:pt x="65" y="10"/>
                  </a:lnTo>
                  <a:lnTo>
                    <a:pt x="66" y="10"/>
                  </a:lnTo>
                  <a:lnTo>
                    <a:pt x="67" y="11"/>
                  </a:lnTo>
                  <a:lnTo>
                    <a:pt x="70" y="11"/>
                  </a:lnTo>
                  <a:lnTo>
                    <a:pt x="70" y="12"/>
                  </a:lnTo>
                  <a:lnTo>
                    <a:pt x="71" y="12"/>
                  </a:lnTo>
                  <a:lnTo>
                    <a:pt x="73" y="12"/>
                  </a:lnTo>
                  <a:lnTo>
                    <a:pt x="76" y="13"/>
                  </a:lnTo>
                  <a:lnTo>
                    <a:pt x="77" y="13"/>
                  </a:lnTo>
                  <a:lnTo>
                    <a:pt x="78" y="13"/>
                  </a:lnTo>
                  <a:lnTo>
                    <a:pt x="78" y="14"/>
                  </a:lnTo>
                  <a:lnTo>
                    <a:pt x="78" y="16"/>
                  </a:lnTo>
                  <a:lnTo>
                    <a:pt x="79" y="16"/>
                  </a:lnTo>
                  <a:lnTo>
                    <a:pt x="79" y="17"/>
                  </a:lnTo>
                  <a:lnTo>
                    <a:pt x="79" y="18"/>
                  </a:lnTo>
                  <a:lnTo>
                    <a:pt x="79" y="19"/>
                  </a:lnTo>
                  <a:lnTo>
                    <a:pt x="79" y="20"/>
                  </a:lnTo>
                  <a:lnTo>
                    <a:pt x="80" y="20"/>
                  </a:lnTo>
                  <a:lnTo>
                    <a:pt x="81" y="25"/>
                  </a:lnTo>
                  <a:lnTo>
                    <a:pt x="84" y="27"/>
                  </a:lnTo>
                  <a:lnTo>
                    <a:pt x="84" y="28"/>
                  </a:lnTo>
                  <a:lnTo>
                    <a:pt x="85" y="28"/>
                  </a:lnTo>
                  <a:lnTo>
                    <a:pt x="90" y="31"/>
                  </a:lnTo>
                  <a:lnTo>
                    <a:pt x="93" y="32"/>
                  </a:lnTo>
                  <a:lnTo>
                    <a:pt x="98" y="32"/>
                  </a:lnTo>
                  <a:lnTo>
                    <a:pt x="101" y="32"/>
                  </a:lnTo>
                  <a:lnTo>
                    <a:pt x="105" y="33"/>
                  </a:lnTo>
                  <a:lnTo>
                    <a:pt x="106" y="34"/>
                  </a:lnTo>
                  <a:lnTo>
                    <a:pt x="107" y="34"/>
                  </a:lnTo>
                  <a:lnTo>
                    <a:pt x="108" y="34"/>
                  </a:lnTo>
                  <a:lnTo>
                    <a:pt x="110" y="35"/>
                  </a:lnTo>
                  <a:lnTo>
                    <a:pt x="112" y="35"/>
                  </a:lnTo>
                  <a:lnTo>
                    <a:pt x="113" y="36"/>
                  </a:lnTo>
                  <a:lnTo>
                    <a:pt x="114" y="36"/>
                  </a:lnTo>
                  <a:lnTo>
                    <a:pt x="114" y="38"/>
                  </a:lnTo>
                  <a:lnTo>
                    <a:pt x="116" y="38"/>
                  </a:lnTo>
                  <a:lnTo>
                    <a:pt x="117" y="39"/>
                  </a:lnTo>
                  <a:lnTo>
                    <a:pt x="119" y="39"/>
                  </a:lnTo>
                  <a:lnTo>
                    <a:pt x="120" y="40"/>
                  </a:lnTo>
                  <a:lnTo>
                    <a:pt x="123" y="43"/>
                  </a:lnTo>
                  <a:lnTo>
                    <a:pt x="124" y="43"/>
                  </a:lnTo>
                  <a:lnTo>
                    <a:pt x="124" y="45"/>
                  </a:lnTo>
                  <a:lnTo>
                    <a:pt x="126" y="45"/>
                  </a:lnTo>
                  <a:lnTo>
                    <a:pt x="127" y="45"/>
                  </a:lnTo>
                  <a:lnTo>
                    <a:pt x="128" y="46"/>
                  </a:lnTo>
                  <a:lnTo>
                    <a:pt x="129" y="47"/>
                  </a:lnTo>
                  <a:lnTo>
                    <a:pt x="130" y="47"/>
                  </a:lnTo>
                  <a:lnTo>
                    <a:pt x="131" y="47"/>
                  </a:lnTo>
                  <a:lnTo>
                    <a:pt x="133" y="47"/>
                  </a:lnTo>
                  <a:lnTo>
                    <a:pt x="134" y="46"/>
                  </a:lnTo>
                  <a:lnTo>
                    <a:pt x="135" y="46"/>
                  </a:lnTo>
                  <a:lnTo>
                    <a:pt x="136" y="45"/>
                  </a:lnTo>
                  <a:lnTo>
                    <a:pt x="137" y="45"/>
                  </a:lnTo>
                  <a:lnTo>
                    <a:pt x="140" y="42"/>
                  </a:lnTo>
                  <a:lnTo>
                    <a:pt x="141" y="40"/>
                  </a:lnTo>
                  <a:lnTo>
                    <a:pt x="142" y="39"/>
                  </a:lnTo>
                  <a:lnTo>
                    <a:pt x="143" y="38"/>
                  </a:lnTo>
                  <a:lnTo>
                    <a:pt x="143" y="36"/>
                  </a:lnTo>
                  <a:lnTo>
                    <a:pt x="144" y="34"/>
                  </a:lnTo>
                  <a:lnTo>
                    <a:pt x="144" y="32"/>
                  </a:lnTo>
                  <a:lnTo>
                    <a:pt x="143" y="31"/>
                  </a:lnTo>
                  <a:lnTo>
                    <a:pt x="143" y="29"/>
                  </a:lnTo>
                  <a:lnTo>
                    <a:pt x="142" y="29"/>
                  </a:lnTo>
                  <a:lnTo>
                    <a:pt x="142" y="28"/>
                  </a:lnTo>
                  <a:lnTo>
                    <a:pt x="141" y="26"/>
                  </a:lnTo>
                  <a:lnTo>
                    <a:pt x="141" y="25"/>
                  </a:lnTo>
                  <a:lnTo>
                    <a:pt x="141" y="24"/>
                  </a:lnTo>
                  <a:lnTo>
                    <a:pt x="141" y="23"/>
                  </a:lnTo>
                  <a:lnTo>
                    <a:pt x="141" y="21"/>
                  </a:lnTo>
                  <a:lnTo>
                    <a:pt x="141" y="20"/>
                  </a:lnTo>
                  <a:lnTo>
                    <a:pt x="141" y="19"/>
                  </a:lnTo>
                  <a:lnTo>
                    <a:pt x="142" y="17"/>
                  </a:lnTo>
                  <a:lnTo>
                    <a:pt x="144" y="14"/>
                  </a:lnTo>
                  <a:lnTo>
                    <a:pt x="144" y="13"/>
                  </a:lnTo>
                  <a:lnTo>
                    <a:pt x="145" y="13"/>
                  </a:lnTo>
                  <a:lnTo>
                    <a:pt x="145" y="12"/>
                  </a:lnTo>
                  <a:lnTo>
                    <a:pt x="147" y="12"/>
                  </a:lnTo>
                  <a:lnTo>
                    <a:pt x="148" y="11"/>
                  </a:lnTo>
                  <a:lnTo>
                    <a:pt x="151" y="9"/>
                  </a:lnTo>
                  <a:lnTo>
                    <a:pt x="152" y="7"/>
                  </a:lnTo>
                  <a:lnTo>
                    <a:pt x="155" y="7"/>
                  </a:lnTo>
                  <a:lnTo>
                    <a:pt x="157" y="7"/>
                  </a:lnTo>
                  <a:lnTo>
                    <a:pt x="158" y="7"/>
                  </a:lnTo>
                  <a:lnTo>
                    <a:pt x="159" y="6"/>
                  </a:lnTo>
                  <a:lnTo>
                    <a:pt x="162" y="5"/>
                  </a:lnTo>
                  <a:lnTo>
                    <a:pt x="162" y="4"/>
                  </a:lnTo>
                  <a:lnTo>
                    <a:pt x="163" y="4"/>
                  </a:lnTo>
                  <a:lnTo>
                    <a:pt x="163" y="5"/>
                  </a:lnTo>
                  <a:lnTo>
                    <a:pt x="164" y="5"/>
                  </a:lnTo>
                  <a:lnTo>
                    <a:pt x="165" y="5"/>
                  </a:lnTo>
                  <a:lnTo>
                    <a:pt x="167" y="5"/>
                  </a:lnTo>
                  <a:lnTo>
                    <a:pt x="169" y="5"/>
                  </a:lnTo>
                  <a:lnTo>
                    <a:pt x="169" y="4"/>
                  </a:lnTo>
                  <a:lnTo>
                    <a:pt x="169" y="5"/>
                  </a:lnTo>
                  <a:lnTo>
                    <a:pt x="170" y="5"/>
                  </a:lnTo>
                  <a:lnTo>
                    <a:pt x="171" y="5"/>
                  </a:lnTo>
                  <a:lnTo>
                    <a:pt x="172" y="5"/>
                  </a:lnTo>
                  <a:lnTo>
                    <a:pt x="173" y="6"/>
                  </a:lnTo>
                  <a:lnTo>
                    <a:pt x="174" y="6"/>
                  </a:lnTo>
                  <a:lnTo>
                    <a:pt x="174" y="7"/>
                  </a:lnTo>
                  <a:lnTo>
                    <a:pt x="178" y="7"/>
                  </a:lnTo>
                  <a:lnTo>
                    <a:pt x="178" y="9"/>
                  </a:lnTo>
                  <a:lnTo>
                    <a:pt x="179" y="9"/>
                  </a:lnTo>
                  <a:lnTo>
                    <a:pt x="180" y="9"/>
                  </a:lnTo>
                  <a:lnTo>
                    <a:pt x="181" y="9"/>
                  </a:lnTo>
                  <a:lnTo>
                    <a:pt x="181" y="10"/>
                  </a:lnTo>
                  <a:lnTo>
                    <a:pt x="181" y="11"/>
                  </a:lnTo>
                  <a:lnTo>
                    <a:pt x="183" y="12"/>
                  </a:lnTo>
                  <a:lnTo>
                    <a:pt x="183" y="13"/>
                  </a:lnTo>
                  <a:lnTo>
                    <a:pt x="183" y="12"/>
                  </a:lnTo>
                  <a:lnTo>
                    <a:pt x="181" y="12"/>
                  </a:lnTo>
                  <a:lnTo>
                    <a:pt x="181" y="13"/>
                  </a:lnTo>
                  <a:lnTo>
                    <a:pt x="181" y="14"/>
                  </a:lnTo>
                  <a:lnTo>
                    <a:pt x="183" y="14"/>
                  </a:lnTo>
                  <a:lnTo>
                    <a:pt x="184" y="14"/>
                  </a:lnTo>
                  <a:lnTo>
                    <a:pt x="184" y="16"/>
                  </a:lnTo>
                  <a:lnTo>
                    <a:pt x="185" y="16"/>
                  </a:lnTo>
                  <a:lnTo>
                    <a:pt x="185" y="17"/>
                  </a:lnTo>
                  <a:lnTo>
                    <a:pt x="185" y="16"/>
                  </a:lnTo>
                  <a:lnTo>
                    <a:pt x="186" y="16"/>
                  </a:lnTo>
                  <a:lnTo>
                    <a:pt x="186" y="17"/>
                  </a:lnTo>
                  <a:lnTo>
                    <a:pt x="188" y="17"/>
                  </a:lnTo>
                  <a:lnTo>
                    <a:pt x="190" y="17"/>
                  </a:lnTo>
                  <a:lnTo>
                    <a:pt x="192" y="17"/>
                  </a:lnTo>
                  <a:lnTo>
                    <a:pt x="194" y="18"/>
                  </a:lnTo>
                  <a:lnTo>
                    <a:pt x="195" y="19"/>
                  </a:lnTo>
                  <a:lnTo>
                    <a:pt x="198" y="19"/>
                  </a:lnTo>
                  <a:lnTo>
                    <a:pt x="201" y="19"/>
                  </a:lnTo>
                  <a:lnTo>
                    <a:pt x="202" y="19"/>
                  </a:lnTo>
                  <a:lnTo>
                    <a:pt x="204" y="19"/>
                  </a:lnTo>
                  <a:lnTo>
                    <a:pt x="205" y="19"/>
                  </a:lnTo>
                  <a:lnTo>
                    <a:pt x="206" y="19"/>
                  </a:lnTo>
                  <a:lnTo>
                    <a:pt x="207" y="20"/>
                  </a:lnTo>
                  <a:lnTo>
                    <a:pt x="208" y="20"/>
                  </a:lnTo>
                  <a:lnTo>
                    <a:pt x="208" y="21"/>
                  </a:lnTo>
                  <a:lnTo>
                    <a:pt x="208" y="23"/>
                  </a:lnTo>
                  <a:lnTo>
                    <a:pt x="209" y="24"/>
                  </a:lnTo>
                  <a:lnTo>
                    <a:pt x="211" y="25"/>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18" name="Freeform 932">
              <a:extLst>
                <a:ext uri="{FF2B5EF4-FFF2-40B4-BE49-F238E27FC236}">
                  <a16:creationId xmlns="" xmlns:a16="http://schemas.microsoft.com/office/drawing/2014/main" id="{7F22A778-C635-450A-ACBD-2A1ED70CC9D0}"/>
                </a:ext>
              </a:extLst>
            </p:cNvPr>
            <p:cNvSpPr>
              <a:spLocks/>
            </p:cNvSpPr>
            <p:nvPr/>
          </p:nvSpPr>
          <p:spPr bwMode="auto">
            <a:xfrm>
              <a:off x="4991169" y="2785160"/>
              <a:ext cx="2553" cy="7659"/>
            </a:xfrm>
            <a:custGeom>
              <a:avLst/>
              <a:gdLst>
                <a:gd name="T0" fmla="*/ 1 w 2"/>
                <a:gd name="T1" fmla="*/ 6 h 6"/>
                <a:gd name="T2" fmla="*/ 1 w 2"/>
                <a:gd name="T3" fmla="*/ 6 h 6"/>
                <a:gd name="T4" fmla="*/ 1 w 2"/>
                <a:gd name="T5" fmla="*/ 6 h 6"/>
                <a:gd name="T6" fmla="*/ 0 w 2"/>
                <a:gd name="T7" fmla="*/ 6 h 6"/>
                <a:gd name="T8" fmla="*/ 0 w 2"/>
                <a:gd name="T9" fmla="*/ 5 h 6"/>
                <a:gd name="T10" fmla="*/ 0 w 2"/>
                <a:gd name="T11" fmla="*/ 5 h 6"/>
                <a:gd name="T12" fmla="*/ 0 w 2"/>
                <a:gd name="T13" fmla="*/ 5 h 6"/>
                <a:gd name="T14" fmla="*/ 0 w 2"/>
                <a:gd name="T15" fmla="*/ 5 h 6"/>
                <a:gd name="T16" fmla="*/ 0 w 2"/>
                <a:gd name="T17" fmla="*/ 5 h 6"/>
                <a:gd name="T18" fmla="*/ 0 w 2"/>
                <a:gd name="T19" fmla="*/ 5 h 6"/>
                <a:gd name="T20" fmla="*/ 0 w 2"/>
                <a:gd name="T21" fmla="*/ 4 h 6"/>
                <a:gd name="T22" fmla="*/ 0 w 2"/>
                <a:gd name="T23" fmla="*/ 4 h 6"/>
                <a:gd name="T24" fmla="*/ 0 w 2"/>
                <a:gd name="T25" fmla="*/ 4 h 6"/>
                <a:gd name="T26" fmla="*/ 0 w 2"/>
                <a:gd name="T27" fmla="*/ 4 h 6"/>
                <a:gd name="T28" fmla="*/ 0 w 2"/>
                <a:gd name="T29" fmla="*/ 4 h 6"/>
                <a:gd name="T30" fmla="*/ 0 w 2"/>
                <a:gd name="T31" fmla="*/ 4 h 6"/>
                <a:gd name="T32" fmla="*/ 0 w 2"/>
                <a:gd name="T33" fmla="*/ 4 h 6"/>
                <a:gd name="T34" fmla="*/ 0 w 2"/>
                <a:gd name="T35" fmla="*/ 4 h 6"/>
                <a:gd name="T36" fmla="*/ 0 w 2"/>
                <a:gd name="T37" fmla="*/ 3 h 6"/>
                <a:gd name="T38" fmla="*/ 1 w 2"/>
                <a:gd name="T39" fmla="*/ 3 h 6"/>
                <a:gd name="T40" fmla="*/ 1 w 2"/>
                <a:gd name="T41" fmla="*/ 3 h 6"/>
                <a:gd name="T42" fmla="*/ 1 w 2"/>
                <a:gd name="T43" fmla="*/ 2 h 6"/>
                <a:gd name="T44" fmla="*/ 1 w 2"/>
                <a:gd name="T45" fmla="*/ 2 h 6"/>
                <a:gd name="T46" fmla="*/ 1 w 2"/>
                <a:gd name="T47" fmla="*/ 2 h 6"/>
                <a:gd name="T48" fmla="*/ 1 w 2"/>
                <a:gd name="T49" fmla="*/ 2 h 6"/>
                <a:gd name="T50" fmla="*/ 1 w 2"/>
                <a:gd name="T51" fmla="*/ 2 h 6"/>
                <a:gd name="T52" fmla="*/ 1 w 2"/>
                <a:gd name="T53" fmla="*/ 2 h 6"/>
                <a:gd name="T54" fmla="*/ 1 w 2"/>
                <a:gd name="T55" fmla="*/ 0 h 6"/>
                <a:gd name="T56" fmla="*/ 2 w 2"/>
                <a:gd name="T57" fmla="*/ 0 h 6"/>
                <a:gd name="T58" fmla="*/ 2 w 2"/>
                <a:gd name="T59" fmla="*/ 0 h 6"/>
                <a:gd name="T60" fmla="*/ 2 w 2"/>
                <a:gd name="T61" fmla="*/ 0 h 6"/>
                <a:gd name="T62" fmla="*/ 2 w 2"/>
                <a:gd name="T63" fmla="*/ 0 h 6"/>
                <a:gd name="T64" fmla="*/ 2 w 2"/>
                <a:gd name="T65" fmla="*/ 0 h 6"/>
                <a:gd name="T66" fmla="*/ 2 w 2"/>
                <a:gd name="T67" fmla="*/ 0 h 6"/>
                <a:gd name="T68" fmla="*/ 2 w 2"/>
                <a:gd name="T69" fmla="*/ 2 h 6"/>
                <a:gd name="T70" fmla="*/ 2 w 2"/>
                <a:gd name="T71" fmla="*/ 2 h 6"/>
                <a:gd name="T72" fmla="*/ 2 w 2"/>
                <a:gd name="T73" fmla="*/ 2 h 6"/>
                <a:gd name="T74" fmla="*/ 2 w 2"/>
                <a:gd name="T75" fmla="*/ 3 h 6"/>
                <a:gd name="T76" fmla="*/ 2 w 2"/>
                <a:gd name="T77" fmla="*/ 3 h 6"/>
                <a:gd name="T78" fmla="*/ 2 w 2"/>
                <a:gd name="T79" fmla="*/ 4 h 6"/>
                <a:gd name="T80" fmla="*/ 2 w 2"/>
                <a:gd name="T81" fmla="*/ 5 h 6"/>
                <a:gd name="T82" fmla="*/ 2 w 2"/>
                <a:gd name="T83" fmla="*/ 5 h 6"/>
                <a:gd name="T84" fmla="*/ 2 w 2"/>
                <a:gd name="T85" fmla="*/ 5 h 6"/>
                <a:gd name="T86" fmla="*/ 2 w 2"/>
                <a:gd name="T87" fmla="*/ 5 h 6"/>
                <a:gd name="T88" fmla="*/ 2 w 2"/>
                <a:gd name="T89" fmla="*/ 5 h 6"/>
                <a:gd name="T90" fmla="*/ 2 w 2"/>
                <a:gd name="T91" fmla="*/ 6 h 6"/>
                <a:gd name="T92" fmla="*/ 2 w 2"/>
                <a:gd name="T93" fmla="*/ 6 h 6"/>
                <a:gd name="T94" fmla="*/ 2 w 2"/>
                <a:gd name="T95" fmla="*/ 6 h 6"/>
                <a:gd name="T96" fmla="*/ 1 w 2"/>
                <a:gd name="T97" fmla="*/ 6 h 6"/>
                <a:gd name="T98" fmla="*/ 1 w 2"/>
                <a:gd name="T9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 h="6">
                  <a:moveTo>
                    <a:pt x="1" y="6"/>
                  </a:moveTo>
                  <a:lnTo>
                    <a:pt x="1" y="6"/>
                  </a:lnTo>
                  <a:lnTo>
                    <a:pt x="1" y="6"/>
                  </a:lnTo>
                  <a:lnTo>
                    <a:pt x="0" y="6"/>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1" y="3"/>
                  </a:lnTo>
                  <a:lnTo>
                    <a:pt x="1" y="3"/>
                  </a:lnTo>
                  <a:lnTo>
                    <a:pt x="1" y="2"/>
                  </a:lnTo>
                  <a:lnTo>
                    <a:pt x="1" y="2"/>
                  </a:lnTo>
                  <a:lnTo>
                    <a:pt x="1" y="2"/>
                  </a:lnTo>
                  <a:lnTo>
                    <a:pt x="1" y="2"/>
                  </a:lnTo>
                  <a:lnTo>
                    <a:pt x="1" y="2"/>
                  </a:lnTo>
                  <a:lnTo>
                    <a:pt x="1" y="2"/>
                  </a:lnTo>
                  <a:lnTo>
                    <a:pt x="1" y="0"/>
                  </a:lnTo>
                  <a:lnTo>
                    <a:pt x="2" y="0"/>
                  </a:lnTo>
                  <a:lnTo>
                    <a:pt x="2" y="0"/>
                  </a:lnTo>
                  <a:lnTo>
                    <a:pt x="2" y="0"/>
                  </a:lnTo>
                  <a:lnTo>
                    <a:pt x="2" y="0"/>
                  </a:lnTo>
                  <a:lnTo>
                    <a:pt x="2" y="0"/>
                  </a:lnTo>
                  <a:lnTo>
                    <a:pt x="2" y="0"/>
                  </a:lnTo>
                  <a:lnTo>
                    <a:pt x="2" y="2"/>
                  </a:lnTo>
                  <a:lnTo>
                    <a:pt x="2" y="2"/>
                  </a:lnTo>
                  <a:lnTo>
                    <a:pt x="2" y="2"/>
                  </a:lnTo>
                  <a:lnTo>
                    <a:pt x="2" y="3"/>
                  </a:lnTo>
                  <a:lnTo>
                    <a:pt x="2" y="3"/>
                  </a:lnTo>
                  <a:lnTo>
                    <a:pt x="2" y="4"/>
                  </a:lnTo>
                  <a:lnTo>
                    <a:pt x="2" y="5"/>
                  </a:lnTo>
                  <a:lnTo>
                    <a:pt x="2" y="5"/>
                  </a:lnTo>
                  <a:lnTo>
                    <a:pt x="2" y="5"/>
                  </a:lnTo>
                  <a:lnTo>
                    <a:pt x="2" y="5"/>
                  </a:lnTo>
                  <a:lnTo>
                    <a:pt x="2" y="5"/>
                  </a:lnTo>
                  <a:lnTo>
                    <a:pt x="2" y="6"/>
                  </a:lnTo>
                  <a:lnTo>
                    <a:pt x="2" y="6"/>
                  </a:lnTo>
                  <a:lnTo>
                    <a:pt x="2" y="6"/>
                  </a:lnTo>
                  <a:lnTo>
                    <a:pt x="1" y="6"/>
                  </a:lnTo>
                  <a:lnTo>
                    <a:pt x="1" y="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19" name="Freeform 933">
              <a:extLst>
                <a:ext uri="{FF2B5EF4-FFF2-40B4-BE49-F238E27FC236}">
                  <a16:creationId xmlns="" xmlns:a16="http://schemas.microsoft.com/office/drawing/2014/main" id="{677E619B-4093-42FA-B7E6-75A3D0DBE77F}"/>
                </a:ext>
              </a:extLst>
            </p:cNvPr>
            <p:cNvSpPr>
              <a:spLocks/>
            </p:cNvSpPr>
            <p:nvPr/>
          </p:nvSpPr>
          <p:spPr bwMode="auto">
            <a:xfrm>
              <a:off x="6217826" y="2118859"/>
              <a:ext cx="2553" cy="3830"/>
            </a:xfrm>
            <a:custGeom>
              <a:avLst/>
              <a:gdLst>
                <a:gd name="T0" fmla="*/ 1 w 2"/>
                <a:gd name="T1" fmla="*/ 2 h 3"/>
                <a:gd name="T2" fmla="*/ 1 w 2"/>
                <a:gd name="T3" fmla="*/ 3 h 3"/>
                <a:gd name="T4" fmla="*/ 1 w 2"/>
                <a:gd name="T5" fmla="*/ 2 h 3"/>
                <a:gd name="T6" fmla="*/ 0 w 2"/>
                <a:gd name="T7" fmla="*/ 2 h 3"/>
                <a:gd name="T8" fmla="*/ 0 w 2"/>
                <a:gd name="T9" fmla="*/ 2 h 3"/>
                <a:gd name="T10" fmla="*/ 0 w 2"/>
                <a:gd name="T11" fmla="*/ 2 h 3"/>
                <a:gd name="T12" fmla="*/ 1 w 2"/>
                <a:gd name="T13" fmla="*/ 2 h 3"/>
                <a:gd name="T14" fmla="*/ 1 w 2"/>
                <a:gd name="T15" fmla="*/ 2 h 3"/>
                <a:gd name="T16" fmla="*/ 1 w 2"/>
                <a:gd name="T17" fmla="*/ 1 h 3"/>
                <a:gd name="T18" fmla="*/ 1 w 2"/>
                <a:gd name="T19" fmla="*/ 1 h 3"/>
                <a:gd name="T20" fmla="*/ 0 w 2"/>
                <a:gd name="T21" fmla="*/ 1 h 3"/>
                <a:gd name="T22" fmla="*/ 0 w 2"/>
                <a:gd name="T23" fmla="*/ 1 h 3"/>
                <a:gd name="T24" fmla="*/ 0 w 2"/>
                <a:gd name="T25" fmla="*/ 0 h 3"/>
                <a:gd name="T26" fmla="*/ 0 w 2"/>
                <a:gd name="T27" fmla="*/ 0 h 3"/>
                <a:gd name="T28" fmla="*/ 1 w 2"/>
                <a:gd name="T29" fmla="*/ 0 h 3"/>
                <a:gd name="T30" fmla="*/ 1 w 2"/>
                <a:gd name="T31" fmla="*/ 0 h 3"/>
                <a:gd name="T32" fmla="*/ 1 w 2"/>
                <a:gd name="T33" fmla="*/ 0 h 3"/>
                <a:gd name="T34" fmla="*/ 1 w 2"/>
                <a:gd name="T35" fmla="*/ 0 h 3"/>
                <a:gd name="T36" fmla="*/ 1 w 2"/>
                <a:gd name="T37" fmla="*/ 0 h 3"/>
                <a:gd name="T38" fmla="*/ 1 w 2"/>
                <a:gd name="T39" fmla="*/ 0 h 3"/>
                <a:gd name="T40" fmla="*/ 1 w 2"/>
                <a:gd name="T41" fmla="*/ 1 h 3"/>
                <a:gd name="T42" fmla="*/ 1 w 2"/>
                <a:gd name="T43" fmla="*/ 1 h 3"/>
                <a:gd name="T44" fmla="*/ 1 w 2"/>
                <a:gd name="T45" fmla="*/ 1 h 3"/>
                <a:gd name="T46" fmla="*/ 1 w 2"/>
                <a:gd name="T47" fmla="*/ 1 h 3"/>
                <a:gd name="T48" fmla="*/ 1 w 2"/>
                <a:gd name="T49" fmla="*/ 1 h 3"/>
                <a:gd name="T50" fmla="*/ 2 w 2"/>
                <a:gd name="T51" fmla="*/ 1 h 3"/>
                <a:gd name="T52" fmla="*/ 2 w 2"/>
                <a:gd name="T53" fmla="*/ 2 h 3"/>
                <a:gd name="T54" fmla="*/ 2 w 2"/>
                <a:gd name="T55" fmla="*/ 2 h 3"/>
                <a:gd name="T56" fmla="*/ 1 w 2"/>
                <a:gd name="T5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3">
                  <a:moveTo>
                    <a:pt x="1" y="2"/>
                  </a:moveTo>
                  <a:lnTo>
                    <a:pt x="1" y="3"/>
                  </a:lnTo>
                  <a:lnTo>
                    <a:pt x="1" y="2"/>
                  </a:lnTo>
                  <a:lnTo>
                    <a:pt x="0" y="2"/>
                  </a:lnTo>
                  <a:lnTo>
                    <a:pt x="0" y="2"/>
                  </a:lnTo>
                  <a:lnTo>
                    <a:pt x="0" y="2"/>
                  </a:lnTo>
                  <a:lnTo>
                    <a:pt x="1" y="2"/>
                  </a:lnTo>
                  <a:lnTo>
                    <a:pt x="1" y="2"/>
                  </a:lnTo>
                  <a:lnTo>
                    <a:pt x="1" y="1"/>
                  </a:lnTo>
                  <a:lnTo>
                    <a:pt x="1" y="1"/>
                  </a:lnTo>
                  <a:lnTo>
                    <a:pt x="0" y="1"/>
                  </a:lnTo>
                  <a:lnTo>
                    <a:pt x="0" y="1"/>
                  </a:lnTo>
                  <a:lnTo>
                    <a:pt x="0" y="0"/>
                  </a:lnTo>
                  <a:lnTo>
                    <a:pt x="0" y="0"/>
                  </a:lnTo>
                  <a:lnTo>
                    <a:pt x="1" y="0"/>
                  </a:lnTo>
                  <a:lnTo>
                    <a:pt x="1" y="0"/>
                  </a:lnTo>
                  <a:lnTo>
                    <a:pt x="1" y="0"/>
                  </a:lnTo>
                  <a:lnTo>
                    <a:pt x="1" y="0"/>
                  </a:lnTo>
                  <a:lnTo>
                    <a:pt x="1" y="0"/>
                  </a:lnTo>
                  <a:lnTo>
                    <a:pt x="1" y="0"/>
                  </a:lnTo>
                  <a:lnTo>
                    <a:pt x="1" y="1"/>
                  </a:lnTo>
                  <a:lnTo>
                    <a:pt x="1" y="1"/>
                  </a:lnTo>
                  <a:lnTo>
                    <a:pt x="1" y="1"/>
                  </a:lnTo>
                  <a:lnTo>
                    <a:pt x="1" y="1"/>
                  </a:lnTo>
                  <a:lnTo>
                    <a:pt x="1" y="1"/>
                  </a:lnTo>
                  <a:lnTo>
                    <a:pt x="2" y="1"/>
                  </a:lnTo>
                  <a:lnTo>
                    <a:pt x="2" y="2"/>
                  </a:lnTo>
                  <a:lnTo>
                    <a:pt x="2" y="2"/>
                  </a:lnTo>
                  <a:lnTo>
                    <a:pt x="1" y="2"/>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20" name="Freeform 934">
              <a:extLst>
                <a:ext uri="{FF2B5EF4-FFF2-40B4-BE49-F238E27FC236}">
                  <a16:creationId xmlns="" xmlns:a16="http://schemas.microsoft.com/office/drawing/2014/main" id="{6BC7E91D-694D-4D27-BD54-6CB095C95AC2}"/>
                </a:ext>
              </a:extLst>
            </p:cNvPr>
            <p:cNvSpPr>
              <a:spLocks noEditPoints="1"/>
            </p:cNvSpPr>
            <p:nvPr/>
          </p:nvSpPr>
          <p:spPr bwMode="auto">
            <a:xfrm>
              <a:off x="7480222" y="2871958"/>
              <a:ext cx="43399" cy="79139"/>
            </a:xfrm>
            <a:custGeom>
              <a:avLst/>
              <a:gdLst>
                <a:gd name="T0" fmla="*/ 31 w 34"/>
                <a:gd name="T1" fmla="*/ 35 h 62"/>
                <a:gd name="T2" fmla="*/ 31 w 34"/>
                <a:gd name="T3" fmla="*/ 34 h 62"/>
                <a:gd name="T4" fmla="*/ 3 w 34"/>
                <a:gd name="T5" fmla="*/ 13 h 62"/>
                <a:gd name="T6" fmla="*/ 5 w 34"/>
                <a:gd name="T7" fmla="*/ 14 h 62"/>
                <a:gd name="T8" fmla="*/ 2 w 34"/>
                <a:gd name="T9" fmla="*/ 12 h 62"/>
                <a:gd name="T10" fmla="*/ 0 w 34"/>
                <a:gd name="T11" fmla="*/ 5 h 62"/>
                <a:gd name="T12" fmla="*/ 5 w 34"/>
                <a:gd name="T13" fmla="*/ 2 h 62"/>
                <a:gd name="T14" fmla="*/ 3 w 34"/>
                <a:gd name="T15" fmla="*/ 1 h 62"/>
                <a:gd name="T16" fmla="*/ 16 w 34"/>
                <a:gd name="T17" fmla="*/ 8 h 62"/>
                <a:gd name="T18" fmla="*/ 17 w 34"/>
                <a:gd name="T19" fmla="*/ 12 h 62"/>
                <a:gd name="T20" fmla="*/ 18 w 34"/>
                <a:gd name="T21" fmla="*/ 13 h 62"/>
                <a:gd name="T22" fmla="*/ 21 w 34"/>
                <a:gd name="T23" fmla="*/ 16 h 62"/>
                <a:gd name="T24" fmla="*/ 23 w 34"/>
                <a:gd name="T25" fmla="*/ 20 h 62"/>
                <a:gd name="T26" fmla="*/ 22 w 34"/>
                <a:gd name="T27" fmla="*/ 21 h 62"/>
                <a:gd name="T28" fmla="*/ 25 w 34"/>
                <a:gd name="T29" fmla="*/ 22 h 62"/>
                <a:gd name="T30" fmla="*/ 25 w 34"/>
                <a:gd name="T31" fmla="*/ 25 h 62"/>
                <a:gd name="T32" fmla="*/ 25 w 34"/>
                <a:gd name="T33" fmla="*/ 27 h 62"/>
                <a:gd name="T34" fmla="*/ 27 w 34"/>
                <a:gd name="T35" fmla="*/ 27 h 62"/>
                <a:gd name="T36" fmla="*/ 28 w 34"/>
                <a:gd name="T37" fmla="*/ 30 h 62"/>
                <a:gd name="T38" fmla="*/ 30 w 34"/>
                <a:gd name="T39" fmla="*/ 33 h 62"/>
                <a:gd name="T40" fmla="*/ 29 w 34"/>
                <a:gd name="T41" fmla="*/ 34 h 62"/>
                <a:gd name="T42" fmla="*/ 31 w 34"/>
                <a:gd name="T43" fmla="*/ 35 h 62"/>
                <a:gd name="T44" fmla="*/ 32 w 34"/>
                <a:gd name="T45" fmla="*/ 37 h 62"/>
                <a:gd name="T46" fmla="*/ 34 w 34"/>
                <a:gd name="T47" fmla="*/ 44 h 62"/>
                <a:gd name="T48" fmla="*/ 32 w 34"/>
                <a:gd name="T49" fmla="*/ 50 h 62"/>
                <a:gd name="T50" fmla="*/ 30 w 34"/>
                <a:gd name="T51" fmla="*/ 55 h 62"/>
                <a:gd name="T52" fmla="*/ 24 w 34"/>
                <a:gd name="T53" fmla="*/ 57 h 62"/>
                <a:gd name="T54" fmla="*/ 21 w 34"/>
                <a:gd name="T55" fmla="*/ 60 h 62"/>
                <a:gd name="T56" fmla="*/ 17 w 34"/>
                <a:gd name="T57" fmla="*/ 62 h 62"/>
                <a:gd name="T58" fmla="*/ 15 w 34"/>
                <a:gd name="T59" fmla="*/ 62 h 62"/>
                <a:gd name="T60" fmla="*/ 12 w 34"/>
                <a:gd name="T61" fmla="*/ 61 h 62"/>
                <a:gd name="T62" fmla="*/ 10 w 34"/>
                <a:gd name="T63" fmla="*/ 60 h 62"/>
                <a:gd name="T64" fmla="*/ 7 w 34"/>
                <a:gd name="T65" fmla="*/ 54 h 62"/>
                <a:gd name="T66" fmla="*/ 6 w 34"/>
                <a:gd name="T67" fmla="*/ 47 h 62"/>
                <a:gd name="T68" fmla="*/ 6 w 34"/>
                <a:gd name="T69" fmla="*/ 44 h 62"/>
                <a:gd name="T70" fmla="*/ 5 w 34"/>
                <a:gd name="T71" fmla="*/ 42 h 62"/>
                <a:gd name="T72" fmla="*/ 3 w 34"/>
                <a:gd name="T73" fmla="*/ 33 h 62"/>
                <a:gd name="T74" fmla="*/ 2 w 34"/>
                <a:gd name="T75" fmla="*/ 27 h 62"/>
                <a:gd name="T76" fmla="*/ 3 w 34"/>
                <a:gd name="T77" fmla="*/ 25 h 62"/>
                <a:gd name="T78" fmla="*/ 2 w 34"/>
                <a:gd name="T79" fmla="*/ 26 h 62"/>
                <a:gd name="T80" fmla="*/ 2 w 34"/>
                <a:gd name="T81" fmla="*/ 29 h 62"/>
                <a:gd name="T82" fmla="*/ 3 w 34"/>
                <a:gd name="T83" fmla="*/ 27 h 62"/>
                <a:gd name="T84" fmla="*/ 5 w 34"/>
                <a:gd name="T85" fmla="*/ 22 h 62"/>
                <a:gd name="T86" fmla="*/ 6 w 34"/>
                <a:gd name="T87" fmla="*/ 18 h 62"/>
                <a:gd name="T88" fmla="*/ 6 w 34"/>
                <a:gd name="T89" fmla="*/ 13 h 62"/>
                <a:gd name="T90" fmla="*/ 7 w 34"/>
                <a:gd name="T91" fmla="*/ 9 h 62"/>
                <a:gd name="T92" fmla="*/ 7 w 34"/>
                <a:gd name="T93" fmla="*/ 7 h 62"/>
                <a:gd name="T94" fmla="*/ 7 w 34"/>
                <a:gd name="T95" fmla="*/ 5 h 62"/>
                <a:gd name="T96" fmla="*/ 9 w 34"/>
                <a:gd name="T97" fmla="*/ 5 h 62"/>
                <a:gd name="T98" fmla="*/ 13 w 34"/>
                <a:gd name="T99" fmla="*/ 6 h 62"/>
                <a:gd name="T100" fmla="*/ 12 w 34"/>
                <a:gd name="T101" fmla="*/ 5 h 62"/>
                <a:gd name="T102" fmla="*/ 8 w 34"/>
                <a:gd name="T103" fmla="*/ 2 h 62"/>
                <a:gd name="T104" fmla="*/ 7 w 34"/>
                <a:gd name="T105" fmla="*/ 4 h 62"/>
                <a:gd name="T106" fmla="*/ 3 w 34"/>
                <a:gd name="T107" fmla="*/ 1 h 62"/>
                <a:gd name="T108" fmla="*/ 7 w 34"/>
                <a:gd name="T109" fmla="*/ 0 h 62"/>
                <a:gd name="T110" fmla="*/ 12 w 34"/>
                <a:gd name="T111" fmla="*/ 4 h 62"/>
                <a:gd name="T112" fmla="*/ 7 w 34"/>
                <a:gd name="T113" fmla="*/ 1 h 62"/>
                <a:gd name="T114" fmla="*/ 10 w 34"/>
                <a:gd name="T115"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62">
                  <a:moveTo>
                    <a:pt x="32" y="37"/>
                  </a:moveTo>
                  <a:lnTo>
                    <a:pt x="31" y="37"/>
                  </a:lnTo>
                  <a:lnTo>
                    <a:pt x="31" y="36"/>
                  </a:lnTo>
                  <a:lnTo>
                    <a:pt x="31" y="35"/>
                  </a:lnTo>
                  <a:lnTo>
                    <a:pt x="31" y="34"/>
                  </a:lnTo>
                  <a:lnTo>
                    <a:pt x="30" y="34"/>
                  </a:lnTo>
                  <a:lnTo>
                    <a:pt x="30" y="33"/>
                  </a:lnTo>
                  <a:lnTo>
                    <a:pt x="31" y="34"/>
                  </a:lnTo>
                  <a:lnTo>
                    <a:pt x="31" y="35"/>
                  </a:lnTo>
                  <a:lnTo>
                    <a:pt x="32" y="36"/>
                  </a:lnTo>
                  <a:lnTo>
                    <a:pt x="32" y="37"/>
                  </a:lnTo>
                  <a:close/>
                  <a:moveTo>
                    <a:pt x="3" y="13"/>
                  </a:moveTo>
                  <a:lnTo>
                    <a:pt x="5" y="13"/>
                  </a:lnTo>
                  <a:lnTo>
                    <a:pt x="3" y="13"/>
                  </a:lnTo>
                  <a:lnTo>
                    <a:pt x="5" y="13"/>
                  </a:lnTo>
                  <a:lnTo>
                    <a:pt x="5" y="14"/>
                  </a:lnTo>
                  <a:lnTo>
                    <a:pt x="3" y="13"/>
                  </a:lnTo>
                  <a:lnTo>
                    <a:pt x="2" y="12"/>
                  </a:lnTo>
                  <a:lnTo>
                    <a:pt x="1" y="12"/>
                  </a:lnTo>
                  <a:lnTo>
                    <a:pt x="2" y="12"/>
                  </a:lnTo>
                  <a:lnTo>
                    <a:pt x="3" y="12"/>
                  </a:lnTo>
                  <a:lnTo>
                    <a:pt x="3" y="13"/>
                  </a:lnTo>
                  <a:close/>
                  <a:moveTo>
                    <a:pt x="1" y="6"/>
                  </a:moveTo>
                  <a:lnTo>
                    <a:pt x="0" y="5"/>
                  </a:lnTo>
                  <a:lnTo>
                    <a:pt x="1" y="5"/>
                  </a:lnTo>
                  <a:lnTo>
                    <a:pt x="1" y="6"/>
                  </a:lnTo>
                  <a:close/>
                  <a:moveTo>
                    <a:pt x="3" y="2"/>
                  </a:moveTo>
                  <a:lnTo>
                    <a:pt x="5" y="2"/>
                  </a:lnTo>
                  <a:lnTo>
                    <a:pt x="5" y="4"/>
                  </a:lnTo>
                  <a:lnTo>
                    <a:pt x="3" y="4"/>
                  </a:lnTo>
                  <a:lnTo>
                    <a:pt x="3" y="2"/>
                  </a:lnTo>
                  <a:lnTo>
                    <a:pt x="3" y="1"/>
                  </a:lnTo>
                  <a:lnTo>
                    <a:pt x="3" y="2"/>
                  </a:lnTo>
                  <a:close/>
                  <a:moveTo>
                    <a:pt x="12" y="4"/>
                  </a:moveTo>
                  <a:lnTo>
                    <a:pt x="16" y="7"/>
                  </a:lnTo>
                  <a:lnTo>
                    <a:pt x="16" y="8"/>
                  </a:lnTo>
                  <a:lnTo>
                    <a:pt x="16" y="9"/>
                  </a:lnTo>
                  <a:lnTo>
                    <a:pt x="17" y="9"/>
                  </a:lnTo>
                  <a:lnTo>
                    <a:pt x="17" y="11"/>
                  </a:lnTo>
                  <a:lnTo>
                    <a:pt x="17" y="12"/>
                  </a:lnTo>
                  <a:lnTo>
                    <a:pt x="18" y="12"/>
                  </a:lnTo>
                  <a:lnTo>
                    <a:pt x="18" y="13"/>
                  </a:lnTo>
                  <a:lnTo>
                    <a:pt x="17" y="13"/>
                  </a:lnTo>
                  <a:lnTo>
                    <a:pt x="18" y="13"/>
                  </a:lnTo>
                  <a:lnTo>
                    <a:pt x="18" y="14"/>
                  </a:lnTo>
                  <a:lnTo>
                    <a:pt x="20" y="14"/>
                  </a:lnTo>
                  <a:lnTo>
                    <a:pt x="21" y="15"/>
                  </a:lnTo>
                  <a:lnTo>
                    <a:pt x="21" y="16"/>
                  </a:lnTo>
                  <a:lnTo>
                    <a:pt x="22" y="16"/>
                  </a:lnTo>
                  <a:lnTo>
                    <a:pt x="22" y="18"/>
                  </a:lnTo>
                  <a:lnTo>
                    <a:pt x="23" y="19"/>
                  </a:lnTo>
                  <a:lnTo>
                    <a:pt x="23" y="20"/>
                  </a:lnTo>
                  <a:lnTo>
                    <a:pt x="23" y="19"/>
                  </a:lnTo>
                  <a:lnTo>
                    <a:pt x="23" y="20"/>
                  </a:lnTo>
                  <a:lnTo>
                    <a:pt x="23" y="21"/>
                  </a:lnTo>
                  <a:lnTo>
                    <a:pt x="22" y="21"/>
                  </a:lnTo>
                  <a:lnTo>
                    <a:pt x="23" y="21"/>
                  </a:lnTo>
                  <a:lnTo>
                    <a:pt x="24" y="21"/>
                  </a:lnTo>
                  <a:lnTo>
                    <a:pt x="25" y="21"/>
                  </a:lnTo>
                  <a:lnTo>
                    <a:pt x="25" y="22"/>
                  </a:lnTo>
                  <a:lnTo>
                    <a:pt x="25" y="23"/>
                  </a:lnTo>
                  <a:lnTo>
                    <a:pt x="25" y="22"/>
                  </a:lnTo>
                  <a:lnTo>
                    <a:pt x="25" y="23"/>
                  </a:lnTo>
                  <a:lnTo>
                    <a:pt x="25" y="25"/>
                  </a:lnTo>
                  <a:lnTo>
                    <a:pt x="25" y="26"/>
                  </a:lnTo>
                  <a:lnTo>
                    <a:pt x="27" y="26"/>
                  </a:lnTo>
                  <a:lnTo>
                    <a:pt x="27" y="27"/>
                  </a:lnTo>
                  <a:lnTo>
                    <a:pt x="25" y="27"/>
                  </a:lnTo>
                  <a:lnTo>
                    <a:pt x="25" y="26"/>
                  </a:lnTo>
                  <a:lnTo>
                    <a:pt x="25" y="27"/>
                  </a:lnTo>
                  <a:lnTo>
                    <a:pt x="27" y="28"/>
                  </a:lnTo>
                  <a:lnTo>
                    <a:pt x="27" y="27"/>
                  </a:lnTo>
                  <a:lnTo>
                    <a:pt x="27" y="28"/>
                  </a:lnTo>
                  <a:lnTo>
                    <a:pt x="28" y="28"/>
                  </a:lnTo>
                  <a:lnTo>
                    <a:pt x="28" y="29"/>
                  </a:lnTo>
                  <a:lnTo>
                    <a:pt x="28" y="30"/>
                  </a:lnTo>
                  <a:lnTo>
                    <a:pt x="29" y="30"/>
                  </a:lnTo>
                  <a:lnTo>
                    <a:pt x="29" y="32"/>
                  </a:lnTo>
                  <a:lnTo>
                    <a:pt x="29" y="33"/>
                  </a:lnTo>
                  <a:lnTo>
                    <a:pt x="30" y="33"/>
                  </a:lnTo>
                  <a:lnTo>
                    <a:pt x="30" y="34"/>
                  </a:lnTo>
                  <a:lnTo>
                    <a:pt x="30" y="33"/>
                  </a:lnTo>
                  <a:lnTo>
                    <a:pt x="29" y="33"/>
                  </a:lnTo>
                  <a:lnTo>
                    <a:pt x="29" y="34"/>
                  </a:lnTo>
                  <a:lnTo>
                    <a:pt x="29" y="33"/>
                  </a:lnTo>
                  <a:lnTo>
                    <a:pt x="30" y="34"/>
                  </a:lnTo>
                  <a:lnTo>
                    <a:pt x="30" y="35"/>
                  </a:lnTo>
                  <a:lnTo>
                    <a:pt x="31" y="35"/>
                  </a:lnTo>
                  <a:lnTo>
                    <a:pt x="31" y="36"/>
                  </a:lnTo>
                  <a:lnTo>
                    <a:pt x="31" y="37"/>
                  </a:lnTo>
                  <a:lnTo>
                    <a:pt x="32" y="39"/>
                  </a:lnTo>
                  <a:lnTo>
                    <a:pt x="32" y="37"/>
                  </a:lnTo>
                  <a:lnTo>
                    <a:pt x="32" y="39"/>
                  </a:lnTo>
                  <a:lnTo>
                    <a:pt x="34" y="40"/>
                  </a:lnTo>
                  <a:lnTo>
                    <a:pt x="34" y="43"/>
                  </a:lnTo>
                  <a:lnTo>
                    <a:pt x="34" y="44"/>
                  </a:lnTo>
                  <a:lnTo>
                    <a:pt x="34" y="46"/>
                  </a:lnTo>
                  <a:lnTo>
                    <a:pt x="32" y="48"/>
                  </a:lnTo>
                  <a:lnTo>
                    <a:pt x="32" y="49"/>
                  </a:lnTo>
                  <a:lnTo>
                    <a:pt x="32" y="50"/>
                  </a:lnTo>
                  <a:lnTo>
                    <a:pt x="32" y="51"/>
                  </a:lnTo>
                  <a:lnTo>
                    <a:pt x="31" y="54"/>
                  </a:lnTo>
                  <a:lnTo>
                    <a:pt x="30" y="54"/>
                  </a:lnTo>
                  <a:lnTo>
                    <a:pt x="30" y="55"/>
                  </a:lnTo>
                  <a:lnTo>
                    <a:pt x="29" y="55"/>
                  </a:lnTo>
                  <a:lnTo>
                    <a:pt x="27" y="57"/>
                  </a:lnTo>
                  <a:lnTo>
                    <a:pt x="24" y="58"/>
                  </a:lnTo>
                  <a:lnTo>
                    <a:pt x="24" y="57"/>
                  </a:lnTo>
                  <a:lnTo>
                    <a:pt x="24" y="58"/>
                  </a:lnTo>
                  <a:lnTo>
                    <a:pt x="23" y="58"/>
                  </a:lnTo>
                  <a:lnTo>
                    <a:pt x="22" y="60"/>
                  </a:lnTo>
                  <a:lnTo>
                    <a:pt x="21" y="60"/>
                  </a:lnTo>
                  <a:lnTo>
                    <a:pt x="20" y="60"/>
                  </a:lnTo>
                  <a:lnTo>
                    <a:pt x="18" y="60"/>
                  </a:lnTo>
                  <a:lnTo>
                    <a:pt x="18" y="61"/>
                  </a:lnTo>
                  <a:lnTo>
                    <a:pt x="17" y="62"/>
                  </a:lnTo>
                  <a:lnTo>
                    <a:pt x="17" y="61"/>
                  </a:lnTo>
                  <a:lnTo>
                    <a:pt x="17" y="62"/>
                  </a:lnTo>
                  <a:lnTo>
                    <a:pt x="16" y="62"/>
                  </a:lnTo>
                  <a:lnTo>
                    <a:pt x="15" y="62"/>
                  </a:lnTo>
                  <a:lnTo>
                    <a:pt x="14" y="62"/>
                  </a:lnTo>
                  <a:lnTo>
                    <a:pt x="14" y="61"/>
                  </a:lnTo>
                  <a:lnTo>
                    <a:pt x="13" y="61"/>
                  </a:lnTo>
                  <a:lnTo>
                    <a:pt x="12" y="61"/>
                  </a:lnTo>
                  <a:lnTo>
                    <a:pt x="10" y="61"/>
                  </a:lnTo>
                  <a:lnTo>
                    <a:pt x="10" y="60"/>
                  </a:lnTo>
                  <a:lnTo>
                    <a:pt x="10" y="61"/>
                  </a:lnTo>
                  <a:lnTo>
                    <a:pt x="10" y="60"/>
                  </a:lnTo>
                  <a:lnTo>
                    <a:pt x="9" y="58"/>
                  </a:lnTo>
                  <a:lnTo>
                    <a:pt x="8" y="56"/>
                  </a:lnTo>
                  <a:lnTo>
                    <a:pt x="8" y="55"/>
                  </a:lnTo>
                  <a:lnTo>
                    <a:pt x="7" y="54"/>
                  </a:lnTo>
                  <a:lnTo>
                    <a:pt x="7" y="53"/>
                  </a:lnTo>
                  <a:lnTo>
                    <a:pt x="7" y="51"/>
                  </a:lnTo>
                  <a:lnTo>
                    <a:pt x="6" y="48"/>
                  </a:lnTo>
                  <a:lnTo>
                    <a:pt x="6" y="47"/>
                  </a:lnTo>
                  <a:lnTo>
                    <a:pt x="5" y="47"/>
                  </a:lnTo>
                  <a:lnTo>
                    <a:pt x="5" y="46"/>
                  </a:lnTo>
                  <a:lnTo>
                    <a:pt x="6" y="46"/>
                  </a:lnTo>
                  <a:lnTo>
                    <a:pt x="6" y="44"/>
                  </a:lnTo>
                  <a:lnTo>
                    <a:pt x="5" y="42"/>
                  </a:lnTo>
                  <a:lnTo>
                    <a:pt x="5" y="43"/>
                  </a:lnTo>
                  <a:lnTo>
                    <a:pt x="6" y="43"/>
                  </a:lnTo>
                  <a:lnTo>
                    <a:pt x="5" y="42"/>
                  </a:lnTo>
                  <a:lnTo>
                    <a:pt x="5" y="41"/>
                  </a:lnTo>
                  <a:lnTo>
                    <a:pt x="3" y="35"/>
                  </a:lnTo>
                  <a:lnTo>
                    <a:pt x="3" y="34"/>
                  </a:lnTo>
                  <a:lnTo>
                    <a:pt x="3" y="33"/>
                  </a:lnTo>
                  <a:lnTo>
                    <a:pt x="3" y="32"/>
                  </a:lnTo>
                  <a:lnTo>
                    <a:pt x="3" y="30"/>
                  </a:lnTo>
                  <a:lnTo>
                    <a:pt x="2" y="29"/>
                  </a:lnTo>
                  <a:lnTo>
                    <a:pt x="2" y="27"/>
                  </a:lnTo>
                  <a:lnTo>
                    <a:pt x="2" y="26"/>
                  </a:lnTo>
                  <a:lnTo>
                    <a:pt x="2" y="25"/>
                  </a:lnTo>
                  <a:lnTo>
                    <a:pt x="3" y="23"/>
                  </a:lnTo>
                  <a:lnTo>
                    <a:pt x="3" y="25"/>
                  </a:lnTo>
                  <a:lnTo>
                    <a:pt x="2" y="25"/>
                  </a:lnTo>
                  <a:lnTo>
                    <a:pt x="3" y="25"/>
                  </a:lnTo>
                  <a:lnTo>
                    <a:pt x="3" y="26"/>
                  </a:lnTo>
                  <a:lnTo>
                    <a:pt x="2" y="26"/>
                  </a:lnTo>
                  <a:lnTo>
                    <a:pt x="2" y="27"/>
                  </a:lnTo>
                  <a:lnTo>
                    <a:pt x="2" y="28"/>
                  </a:lnTo>
                  <a:lnTo>
                    <a:pt x="3" y="28"/>
                  </a:lnTo>
                  <a:lnTo>
                    <a:pt x="2" y="29"/>
                  </a:lnTo>
                  <a:lnTo>
                    <a:pt x="3" y="29"/>
                  </a:lnTo>
                  <a:lnTo>
                    <a:pt x="5" y="29"/>
                  </a:lnTo>
                  <a:lnTo>
                    <a:pt x="3" y="28"/>
                  </a:lnTo>
                  <a:lnTo>
                    <a:pt x="3" y="27"/>
                  </a:lnTo>
                  <a:lnTo>
                    <a:pt x="3" y="26"/>
                  </a:lnTo>
                  <a:lnTo>
                    <a:pt x="3" y="25"/>
                  </a:lnTo>
                  <a:lnTo>
                    <a:pt x="3" y="23"/>
                  </a:lnTo>
                  <a:lnTo>
                    <a:pt x="5" y="22"/>
                  </a:lnTo>
                  <a:lnTo>
                    <a:pt x="5" y="21"/>
                  </a:lnTo>
                  <a:lnTo>
                    <a:pt x="5" y="20"/>
                  </a:lnTo>
                  <a:lnTo>
                    <a:pt x="5" y="19"/>
                  </a:lnTo>
                  <a:lnTo>
                    <a:pt x="6" y="18"/>
                  </a:lnTo>
                  <a:lnTo>
                    <a:pt x="5" y="16"/>
                  </a:lnTo>
                  <a:lnTo>
                    <a:pt x="5" y="15"/>
                  </a:lnTo>
                  <a:lnTo>
                    <a:pt x="5" y="14"/>
                  </a:lnTo>
                  <a:lnTo>
                    <a:pt x="6" y="13"/>
                  </a:lnTo>
                  <a:lnTo>
                    <a:pt x="7" y="13"/>
                  </a:lnTo>
                  <a:lnTo>
                    <a:pt x="7" y="12"/>
                  </a:lnTo>
                  <a:lnTo>
                    <a:pt x="7" y="11"/>
                  </a:lnTo>
                  <a:lnTo>
                    <a:pt x="7" y="9"/>
                  </a:lnTo>
                  <a:lnTo>
                    <a:pt x="7" y="8"/>
                  </a:lnTo>
                  <a:lnTo>
                    <a:pt x="6" y="8"/>
                  </a:lnTo>
                  <a:lnTo>
                    <a:pt x="6" y="7"/>
                  </a:lnTo>
                  <a:lnTo>
                    <a:pt x="7" y="7"/>
                  </a:lnTo>
                  <a:lnTo>
                    <a:pt x="7" y="6"/>
                  </a:lnTo>
                  <a:lnTo>
                    <a:pt x="8" y="6"/>
                  </a:lnTo>
                  <a:lnTo>
                    <a:pt x="8" y="5"/>
                  </a:lnTo>
                  <a:lnTo>
                    <a:pt x="7" y="5"/>
                  </a:lnTo>
                  <a:lnTo>
                    <a:pt x="6" y="4"/>
                  </a:lnTo>
                  <a:lnTo>
                    <a:pt x="7" y="4"/>
                  </a:lnTo>
                  <a:lnTo>
                    <a:pt x="8" y="5"/>
                  </a:lnTo>
                  <a:lnTo>
                    <a:pt x="9" y="5"/>
                  </a:lnTo>
                  <a:lnTo>
                    <a:pt x="9" y="6"/>
                  </a:lnTo>
                  <a:lnTo>
                    <a:pt x="10" y="6"/>
                  </a:lnTo>
                  <a:lnTo>
                    <a:pt x="12" y="5"/>
                  </a:lnTo>
                  <a:lnTo>
                    <a:pt x="13" y="6"/>
                  </a:lnTo>
                  <a:lnTo>
                    <a:pt x="14" y="6"/>
                  </a:lnTo>
                  <a:lnTo>
                    <a:pt x="13" y="6"/>
                  </a:lnTo>
                  <a:lnTo>
                    <a:pt x="13" y="5"/>
                  </a:lnTo>
                  <a:lnTo>
                    <a:pt x="12" y="5"/>
                  </a:lnTo>
                  <a:lnTo>
                    <a:pt x="10" y="5"/>
                  </a:lnTo>
                  <a:lnTo>
                    <a:pt x="9" y="4"/>
                  </a:lnTo>
                  <a:lnTo>
                    <a:pt x="8" y="4"/>
                  </a:lnTo>
                  <a:lnTo>
                    <a:pt x="8" y="2"/>
                  </a:lnTo>
                  <a:lnTo>
                    <a:pt x="8" y="4"/>
                  </a:lnTo>
                  <a:lnTo>
                    <a:pt x="7" y="4"/>
                  </a:lnTo>
                  <a:lnTo>
                    <a:pt x="7" y="2"/>
                  </a:lnTo>
                  <a:lnTo>
                    <a:pt x="7" y="4"/>
                  </a:lnTo>
                  <a:lnTo>
                    <a:pt x="6" y="2"/>
                  </a:lnTo>
                  <a:lnTo>
                    <a:pt x="5" y="2"/>
                  </a:lnTo>
                  <a:lnTo>
                    <a:pt x="5" y="1"/>
                  </a:lnTo>
                  <a:lnTo>
                    <a:pt x="3" y="1"/>
                  </a:lnTo>
                  <a:lnTo>
                    <a:pt x="5" y="1"/>
                  </a:lnTo>
                  <a:lnTo>
                    <a:pt x="5" y="0"/>
                  </a:lnTo>
                  <a:lnTo>
                    <a:pt x="6" y="0"/>
                  </a:lnTo>
                  <a:lnTo>
                    <a:pt x="7" y="0"/>
                  </a:lnTo>
                  <a:lnTo>
                    <a:pt x="7" y="1"/>
                  </a:lnTo>
                  <a:lnTo>
                    <a:pt x="8" y="1"/>
                  </a:lnTo>
                  <a:lnTo>
                    <a:pt x="10" y="4"/>
                  </a:lnTo>
                  <a:lnTo>
                    <a:pt x="12" y="4"/>
                  </a:lnTo>
                  <a:lnTo>
                    <a:pt x="10" y="4"/>
                  </a:lnTo>
                  <a:lnTo>
                    <a:pt x="9" y="2"/>
                  </a:lnTo>
                  <a:lnTo>
                    <a:pt x="8" y="1"/>
                  </a:lnTo>
                  <a:lnTo>
                    <a:pt x="7" y="1"/>
                  </a:lnTo>
                  <a:lnTo>
                    <a:pt x="7" y="0"/>
                  </a:lnTo>
                  <a:lnTo>
                    <a:pt x="8" y="0"/>
                  </a:lnTo>
                  <a:lnTo>
                    <a:pt x="9" y="1"/>
                  </a:lnTo>
                  <a:lnTo>
                    <a:pt x="10" y="4"/>
                  </a:lnTo>
                  <a:lnTo>
                    <a:pt x="12"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21" name="Freeform 935">
              <a:extLst>
                <a:ext uri="{FF2B5EF4-FFF2-40B4-BE49-F238E27FC236}">
                  <a16:creationId xmlns="" xmlns:a16="http://schemas.microsoft.com/office/drawing/2014/main" id="{DCCE1A4B-319E-49EE-9ED5-C8A11A77AD94}"/>
                </a:ext>
              </a:extLst>
            </p:cNvPr>
            <p:cNvSpPr>
              <a:spLocks/>
            </p:cNvSpPr>
            <p:nvPr/>
          </p:nvSpPr>
          <p:spPr bwMode="auto">
            <a:xfrm>
              <a:off x="6530552" y="3648032"/>
              <a:ext cx="42123" cy="40846"/>
            </a:xfrm>
            <a:custGeom>
              <a:avLst/>
              <a:gdLst>
                <a:gd name="T0" fmla="*/ 26 w 33"/>
                <a:gd name="T1" fmla="*/ 3 h 32"/>
                <a:gd name="T2" fmla="*/ 27 w 33"/>
                <a:gd name="T3" fmla="*/ 6 h 32"/>
                <a:gd name="T4" fmla="*/ 28 w 33"/>
                <a:gd name="T5" fmla="*/ 6 h 32"/>
                <a:gd name="T6" fmla="*/ 32 w 33"/>
                <a:gd name="T7" fmla="*/ 8 h 32"/>
                <a:gd name="T8" fmla="*/ 32 w 33"/>
                <a:gd name="T9" fmla="*/ 10 h 32"/>
                <a:gd name="T10" fmla="*/ 33 w 33"/>
                <a:gd name="T11" fmla="*/ 11 h 32"/>
                <a:gd name="T12" fmla="*/ 33 w 33"/>
                <a:gd name="T13" fmla="*/ 13 h 32"/>
                <a:gd name="T14" fmla="*/ 32 w 33"/>
                <a:gd name="T15" fmla="*/ 14 h 32"/>
                <a:gd name="T16" fmla="*/ 31 w 33"/>
                <a:gd name="T17" fmla="*/ 15 h 32"/>
                <a:gd name="T18" fmla="*/ 29 w 33"/>
                <a:gd name="T19" fmla="*/ 17 h 32"/>
                <a:gd name="T20" fmla="*/ 28 w 33"/>
                <a:gd name="T21" fmla="*/ 18 h 32"/>
                <a:gd name="T22" fmla="*/ 28 w 33"/>
                <a:gd name="T23" fmla="*/ 21 h 32"/>
                <a:gd name="T24" fmla="*/ 28 w 33"/>
                <a:gd name="T25" fmla="*/ 21 h 32"/>
                <a:gd name="T26" fmla="*/ 22 w 33"/>
                <a:gd name="T27" fmla="*/ 24 h 32"/>
                <a:gd name="T28" fmla="*/ 19 w 33"/>
                <a:gd name="T29" fmla="*/ 24 h 32"/>
                <a:gd name="T30" fmla="*/ 18 w 33"/>
                <a:gd name="T31" fmla="*/ 25 h 32"/>
                <a:gd name="T32" fmla="*/ 17 w 33"/>
                <a:gd name="T33" fmla="*/ 27 h 32"/>
                <a:gd name="T34" fmla="*/ 15 w 33"/>
                <a:gd name="T35" fmla="*/ 28 h 32"/>
                <a:gd name="T36" fmla="*/ 14 w 33"/>
                <a:gd name="T37" fmla="*/ 30 h 32"/>
                <a:gd name="T38" fmla="*/ 14 w 33"/>
                <a:gd name="T39" fmla="*/ 31 h 32"/>
                <a:gd name="T40" fmla="*/ 13 w 33"/>
                <a:gd name="T41" fmla="*/ 32 h 32"/>
                <a:gd name="T42" fmla="*/ 11 w 33"/>
                <a:gd name="T43" fmla="*/ 32 h 32"/>
                <a:gd name="T44" fmla="*/ 11 w 33"/>
                <a:gd name="T45" fmla="*/ 32 h 32"/>
                <a:gd name="T46" fmla="*/ 7 w 33"/>
                <a:gd name="T47" fmla="*/ 31 h 32"/>
                <a:gd name="T48" fmla="*/ 6 w 33"/>
                <a:gd name="T49" fmla="*/ 29 h 32"/>
                <a:gd name="T50" fmla="*/ 5 w 33"/>
                <a:gd name="T51" fmla="*/ 28 h 32"/>
                <a:gd name="T52" fmla="*/ 5 w 33"/>
                <a:gd name="T53" fmla="*/ 28 h 32"/>
                <a:gd name="T54" fmla="*/ 4 w 33"/>
                <a:gd name="T55" fmla="*/ 25 h 32"/>
                <a:gd name="T56" fmla="*/ 4 w 33"/>
                <a:gd name="T57" fmla="*/ 24 h 32"/>
                <a:gd name="T58" fmla="*/ 3 w 33"/>
                <a:gd name="T59" fmla="*/ 23 h 32"/>
                <a:gd name="T60" fmla="*/ 1 w 33"/>
                <a:gd name="T61" fmla="*/ 18 h 32"/>
                <a:gd name="T62" fmla="*/ 0 w 33"/>
                <a:gd name="T63" fmla="*/ 17 h 32"/>
                <a:gd name="T64" fmla="*/ 0 w 33"/>
                <a:gd name="T65" fmla="*/ 16 h 32"/>
                <a:gd name="T66" fmla="*/ 1 w 33"/>
                <a:gd name="T67" fmla="*/ 16 h 32"/>
                <a:gd name="T68" fmla="*/ 3 w 33"/>
                <a:gd name="T69" fmla="*/ 15 h 32"/>
                <a:gd name="T70" fmla="*/ 4 w 33"/>
                <a:gd name="T71" fmla="*/ 15 h 32"/>
                <a:gd name="T72" fmla="*/ 5 w 33"/>
                <a:gd name="T73" fmla="*/ 14 h 32"/>
                <a:gd name="T74" fmla="*/ 6 w 33"/>
                <a:gd name="T75" fmla="*/ 13 h 32"/>
                <a:gd name="T76" fmla="*/ 6 w 33"/>
                <a:gd name="T77" fmla="*/ 13 h 32"/>
                <a:gd name="T78" fmla="*/ 7 w 33"/>
                <a:gd name="T79" fmla="*/ 11 h 32"/>
                <a:gd name="T80" fmla="*/ 7 w 33"/>
                <a:gd name="T81" fmla="*/ 10 h 32"/>
                <a:gd name="T82" fmla="*/ 10 w 33"/>
                <a:gd name="T83" fmla="*/ 8 h 32"/>
                <a:gd name="T84" fmla="*/ 10 w 33"/>
                <a:gd name="T85" fmla="*/ 8 h 32"/>
                <a:gd name="T86" fmla="*/ 10 w 33"/>
                <a:gd name="T87" fmla="*/ 7 h 32"/>
                <a:gd name="T88" fmla="*/ 11 w 33"/>
                <a:gd name="T89" fmla="*/ 7 h 32"/>
                <a:gd name="T90" fmla="*/ 11 w 33"/>
                <a:gd name="T91" fmla="*/ 6 h 32"/>
                <a:gd name="T92" fmla="*/ 13 w 33"/>
                <a:gd name="T93" fmla="*/ 6 h 32"/>
                <a:gd name="T94" fmla="*/ 14 w 33"/>
                <a:gd name="T95" fmla="*/ 4 h 32"/>
                <a:gd name="T96" fmla="*/ 14 w 33"/>
                <a:gd name="T97" fmla="*/ 4 h 32"/>
                <a:gd name="T98" fmla="*/ 17 w 33"/>
                <a:gd name="T99" fmla="*/ 2 h 32"/>
                <a:gd name="T100" fmla="*/ 18 w 33"/>
                <a:gd name="T101" fmla="*/ 2 h 32"/>
                <a:gd name="T102" fmla="*/ 20 w 33"/>
                <a:gd name="T103" fmla="*/ 1 h 32"/>
                <a:gd name="T104" fmla="*/ 24 w 33"/>
                <a:gd name="T105" fmla="*/ 0 h 32"/>
                <a:gd name="T106" fmla="*/ 25 w 33"/>
                <a:gd name="T10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 h="32">
                  <a:moveTo>
                    <a:pt x="25" y="2"/>
                  </a:moveTo>
                  <a:lnTo>
                    <a:pt x="25" y="2"/>
                  </a:lnTo>
                  <a:lnTo>
                    <a:pt x="25" y="2"/>
                  </a:lnTo>
                  <a:lnTo>
                    <a:pt x="26" y="3"/>
                  </a:lnTo>
                  <a:lnTo>
                    <a:pt x="26" y="3"/>
                  </a:lnTo>
                  <a:lnTo>
                    <a:pt x="26" y="3"/>
                  </a:lnTo>
                  <a:lnTo>
                    <a:pt x="26" y="3"/>
                  </a:lnTo>
                  <a:lnTo>
                    <a:pt x="26" y="3"/>
                  </a:lnTo>
                  <a:lnTo>
                    <a:pt x="26" y="3"/>
                  </a:lnTo>
                  <a:lnTo>
                    <a:pt x="26" y="3"/>
                  </a:lnTo>
                  <a:lnTo>
                    <a:pt x="27" y="4"/>
                  </a:lnTo>
                  <a:lnTo>
                    <a:pt x="27" y="6"/>
                  </a:lnTo>
                  <a:lnTo>
                    <a:pt x="28" y="6"/>
                  </a:lnTo>
                  <a:lnTo>
                    <a:pt x="28" y="6"/>
                  </a:lnTo>
                  <a:lnTo>
                    <a:pt x="28" y="6"/>
                  </a:lnTo>
                  <a:lnTo>
                    <a:pt x="28" y="6"/>
                  </a:lnTo>
                  <a:lnTo>
                    <a:pt x="28" y="6"/>
                  </a:lnTo>
                  <a:lnTo>
                    <a:pt x="28" y="6"/>
                  </a:lnTo>
                  <a:lnTo>
                    <a:pt x="28" y="6"/>
                  </a:lnTo>
                  <a:lnTo>
                    <a:pt x="29" y="7"/>
                  </a:lnTo>
                  <a:lnTo>
                    <a:pt x="29" y="7"/>
                  </a:lnTo>
                  <a:lnTo>
                    <a:pt x="31" y="8"/>
                  </a:lnTo>
                  <a:lnTo>
                    <a:pt x="31" y="8"/>
                  </a:lnTo>
                  <a:lnTo>
                    <a:pt x="32" y="8"/>
                  </a:lnTo>
                  <a:lnTo>
                    <a:pt x="32" y="8"/>
                  </a:lnTo>
                  <a:lnTo>
                    <a:pt x="32" y="9"/>
                  </a:lnTo>
                  <a:lnTo>
                    <a:pt x="32" y="9"/>
                  </a:lnTo>
                  <a:lnTo>
                    <a:pt x="32" y="9"/>
                  </a:lnTo>
                  <a:lnTo>
                    <a:pt x="32" y="9"/>
                  </a:lnTo>
                  <a:lnTo>
                    <a:pt x="32" y="10"/>
                  </a:lnTo>
                  <a:lnTo>
                    <a:pt x="33" y="10"/>
                  </a:lnTo>
                  <a:lnTo>
                    <a:pt x="33" y="10"/>
                  </a:lnTo>
                  <a:lnTo>
                    <a:pt x="33" y="11"/>
                  </a:lnTo>
                  <a:lnTo>
                    <a:pt x="33" y="11"/>
                  </a:lnTo>
                  <a:lnTo>
                    <a:pt x="33" y="11"/>
                  </a:lnTo>
                  <a:lnTo>
                    <a:pt x="33" y="11"/>
                  </a:lnTo>
                  <a:lnTo>
                    <a:pt x="33" y="11"/>
                  </a:lnTo>
                  <a:lnTo>
                    <a:pt x="33" y="11"/>
                  </a:lnTo>
                  <a:lnTo>
                    <a:pt x="33" y="11"/>
                  </a:lnTo>
                  <a:lnTo>
                    <a:pt x="33" y="13"/>
                  </a:lnTo>
                  <a:lnTo>
                    <a:pt x="33" y="13"/>
                  </a:lnTo>
                  <a:lnTo>
                    <a:pt x="33" y="13"/>
                  </a:lnTo>
                  <a:lnTo>
                    <a:pt x="33" y="13"/>
                  </a:lnTo>
                  <a:lnTo>
                    <a:pt x="33" y="14"/>
                  </a:lnTo>
                  <a:lnTo>
                    <a:pt x="33" y="14"/>
                  </a:lnTo>
                  <a:lnTo>
                    <a:pt x="33" y="14"/>
                  </a:lnTo>
                  <a:lnTo>
                    <a:pt x="32" y="14"/>
                  </a:lnTo>
                  <a:lnTo>
                    <a:pt x="32" y="14"/>
                  </a:lnTo>
                  <a:lnTo>
                    <a:pt x="32" y="14"/>
                  </a:lnTo>
                  <a:lnTo>
                    <a:pt x="31" y="14"/>
                  </a:lnTo>
                  <a:lnTo>
                    <a:pt x="31" y="15"/>
                  </a:lnTo>
                  <a:lnTo>
                    <a:pt x="31" y="15"/>
                  </a:lnTo>
                  <a:lnTo>
                    <a:pt x="31" y="15"/>
                  </a:lnTo>
                  <a:lnTo>
                    <a:pt x="31" y="15"/>
                  </a:lnTo>
                  <a:lnTo>
                    <a:pt x="31" y="16"/>
                  </a:lnTo>
                  <a:lnTo>
                    <a:pt x="31" y="16"/>
                  </a:lnTo>
                  <a:lnTo>
                    <a:pt x="31" y="16"/>
                  </a:lnTo>
                  <a:lnTo>
                    <a:pt x="31" y="16"/>
                  </a:lnTo>
                  <a:lnTo>
                    <a:pt x="31" y="16"/>
                  </a:lnTo>
                  <a:lnTo>
                    <a:pt x="29" y="17"/>
                  </a:lnTo>
                  <a:lnTo>
                    <a:pt x="29" y="17"/>
                  </a:lnTo>
                  <a:lnTo>
                    <a:pt x="28" y="17"/>
                  </a:lnTo>
                  <a:lnTo>
                    <a:pt x="28" y="18"/>
                  </a:lnTo>
                  <a:lnTo>
                    <a:pt x="28" y="18"/>
                  </a:lnTo>
                  <a:lnTo>
                    <a:pt x="28" y="18"/>
                  </a:lnTo>
                  <a:lnTo>
                    <a:pt x="28" y="18"/>
                  </a:lnTo>
                  <a:lnTo>
                    <a:pt x="28" y="20"/>
                  </a:lnTo>
                  <a:lnTo>
                    <a:pt x="28" y="20"/>
                  </a:lnTo>
                  <a:lnTo>
                    <a:pt x="28" y="20"/>
                  </a:lnTo>
                  <a:lnTo>
                    <a:pt x="28" y="20"/>
                  </a:lnTo>
                  <a:lnTo>
                    <a:pt x="28" y="20"/>
                  </a:lnTo>
                  <a:lnTo>
                    <a:pt x="28" y="21"/>
                  </a:lnTo>
                  <a:lnTo>
                    <a:pt x="28" y="21"/>
                  </a:lnTo>
                  <a:lnTo>
                    <a:pt x="28" y="21"/>
                  </a:lnTo>
                  <a:lnTo>
                    <a:pt x="28" y="21"/>
                  </a:lnTo>
                  <a:lnTo>
                    <a:pt x="28" y="21"/>
                  </a:lnTo>
                  <a:lnTo>
                    <a:pt x="28" y="21"/>
                  </a:lnTo>
                  <a:lnTo>
                    <a:pt x="28" y="21"/>
                  </a:lnTo>
                  <a:lnTo>
                    <a:pt x="28" y="22"/>
                  </a:lnTo>
                  <a:lnTo>
                    <a:pt x="27" y="22"/>
                  </a:lnTo>
                  <a:lnTo>
                    <a:pt x="26" y="22"/>
                  </a:lnTo>
                  <a:lnTo>
                    <a:pt x="25" y="23"/>
                  </a:lnTo>
                  <a:lnTo>
                    <a:pt x="24" y="24"/>
                  </a:lnTo>
                  <a:lnTo>
                    <a:pt x="22" y="24"/>
                  </a:lnTo>
                  <a:lnTo>
                    <a:pt x="21" y="24"/>
                  </a:lnTo>
                  <a:lnTo>
                    <a:pt x="21" y="24"/>
                  </a:lnTo>
                  <a:lnTo>
                    <a:pt x="20" y="24"/>
                  </a:lnTo>
                  <a:lnTo>
                    <a:pt x="20" y="24"/>
                  </a:lnTo>
                  <a:lnTo>
                    <a:pt x="20" y="24"/>
                  </a:lnTo>
                  <a:lnTo>
                    <a:pt x="19" y="24"/>
                  </a:lnTo>
                  <a:lnTo>
                    <a:pt x="19" y="24"/>
                  </a:lnTo>
                  <a:lnTo>
                    <a:pt x="18" y="24"/>
                  </a:lnTo>
                  <a:lnTo>
                    <a:pt x="18" y="24"/>
                  </a:lnTo>
                  <a:lnTo>
                    <a:pt x="18" y="25"/>
                  </a:lnTo>
                  <a:lnTo>
                    <a:pt x="18" y="25"/>
                  </a:lnTo>
                  <a:lnTo>
                    <a:pt x="18" y="25"/>
                  </a:lnTo>
                  <a:lnTo>
                    <a:pt x="17" y="25"/>
                  </a:lnTo>
                  <a:lnTo>
                    <a:pt x="17" y="25"/>
                  </a:lnTo>
                  <a:lnTo>
                    <a:pt x="17" y="27"/>
                  </a:lnTo>
                  <a:lnTo>
                    <a:pt x="17" y="27"/>
                  </a:lnTo>
                  <a:lnTo>
                    <a:pt x="17" y="27"/>
                  </a:lnTo>
                  <a:lnTo>
                    <a:pt x="17" y="27"/>
                  </a:lnTo>
                  <a:lnTo>
                    <a:pt x="15" y="27"/>
                  </a:lnTo>
                  <a:lnTo>
                    <a:pt x="15" y="27"/>
                  </a:lnTo>
                  <a:lnTo>
                    <a:pt x="15" y="27"/>
                  </a:lnTo>
                  <a:lnTo>
                    <a:pt x="15" y="27"/>
                  </a:lnTo>
                  <a:lnTo>
                    <a:pt x="15" y="28"/>
                  </a:lnTo>
                  <a:lnTo>
                    <a:pt x="15" y="28"/>
                  </a:lnTo>
                  <a:lnTo>
                    <a:pt x="15" y="28"/>
                  </a:lnTo>
                  <a:lnTo>
                    <a:pt x="15" y="28"/>
                  </a:lnTo>
                  <a:lnTo>
                    <a:pt x="15" y="28"/>
                  </a:lnTo>
                  <a:lnTo>
                    <a:pt x="15" y="29"/>
                  </a:lnTo>
                  <a:lnTo>
                    <a:pt x="14" y="29"/>
                  </a:lnTo>
                  <a:lnTo>
                    <a:pt x="14" y="30"/>
                  </a:lnTo>
                  <a:lnTo>
                    <a:pt x="14" y="30"/>
                  </a:lnTo>
                  <a:lnTo>
                    <a:pt x="14" y="30"/>
                  </a:lnTo>
                  <a:lnTo>
                    <a:pt x="14" y="30"/>
                  </a:lnTo>
                  <a:lnTo>
                    <a:pt x="14" y="30"/>
                  </a:lnTo>
                  <a:lnTo>
                    <a:pt x="14" y="31"/>
                  </a:lnTo>
                  <a:lnTo>
                    <a:pt x="14" y="31"/>
                  </a:lnTo>
                  <a:lnTo>
                    <a:pt x="14" y="31"/>
                  </a:lnTo>
                  <a:lnTo>
                    <a:pt x="14" y="31"/>
                  </a:lnTo>
                  <a:lnTo>
                    <a:pt x="13" y="31"/>
                  </a:lnTo>
                  <a:lnTo>
                    <a:pt x="13" y="31"/>
                  </a:lnTo>
                  <a:lnTo>
                    <a:pt x="13" y="31"/>
                  </a:lnTo>
                  <a:lnTo>
                    <a:pt x="13" y="32"/>
                  </a:lnTo>
                  <a:lnTo>
                    <a:pt x="13" y="32"/>
                  </a:lnTo>
                  <a:lnTo>
                    <a:pt x="13" y="32"/>
                  </a:lnTo>
                  <a:lnTo>
                    <a:pt x="13" y="32"/>
                  </a:lnTo>
                  <a:lnTo>
                    <a:pt x="13" y="32"/>
                  </a:lnTo>
                  <a:lnTo>
                    <a:pt x="12" y="32"/>
                  </a:lnTo>
                  <a:lnTo>
                    <a:pt x="11" y="32"/>
                  </a:lnTo>
                  <a:lnTo>
                    <a:pt x="11" y="32"/>
                  </a:lnTo>
                  <a:lnTo>
                    <a:pt x="11" y="32"/>
                  </a:lnTo>
                  <a:lnTo>
                    <a:pt x="11" y="32"/>
                  </a:lnTo>
                  <a:lnTo>
                    <a:pt x="11" y="32"/>
                  </a:lnTo>
                  <a:lnTo>
                    <a:pt x="11" y="32"/>
                  </a:lnTo>
                  <a:lnTo>
                    <a:pt x="11" y="32"/>
                  </a:lnTo>
                  <a:lnTo>
                    <a:pt x="10" y="32"/>
                  </a:lnTo>
                  <a:lnTo>
                    <a:pt x="10" y="32"/>
                  </a:lnTo>
                  <a:lnTo>
                    <a:pt x="10" y="32"/>
                  </a:lnTo>
                  <a:lnTo>
                    <a:pt x="8" y="32"/>
                  </a:lnTo>
                  <a:lnTo>
                    <a:pt x="8" y="31"/>
                  </a:lnTo>
                  <a:lnTo>
                    <a:pt x="7" y="31"/>
                  </a:lnTo>
                  <a:lnTo>
                    <a:pt x="7" y="30"/>
                  </a:lnTo>
                  <a:lnTo>
                    <a:pt x="7" y="30"/>
                  </a:lnTo>
                  <a:lnTo>
                    <a:pt x="7" y="30"/>
                  </a:lnTo>
                  <a:lnTo>
                    <a:pt x="7" y="30"/>
                  </a:lnTo>
                  <a:lnTo>
                    <a:pt x="7" y="30"/>
                  </a:lnTo>
                  <a:lnTo>
                    <a:pt x="6" y="29"/>
                  </a:lnTo>
                  <a:lnTo>
                    <a:pt x="6" y="29"/>
                  </a:lnTo>
                  <a:lnTo>
                    <a:pt x="6" y="29"/>
                  </a:lnTo>
                  <a:lnTo>
                    <a:pt x="6" y="29"/>
                  </a:lnTo>
                  <a:lnTo>
                    <a:pt x="6" y="28"/>
                  </a:lnTo>
                  <a:lnTo>
                    <a:pt x="6" y="28"/>
                  </a:lnTo>
                  <a:lnTo>
                    <a:pt x="5" y="28"/>
                  </a:lnTo>
                  <a:lnTo>
                    <a:pt x="5" y="28"/>
                  </a:lnTo>
                  <a:lnTo>
                    <a:pt x="5" y="28"/>
                  </a:lnTo>
                  <a:lnTo>
                    <a:pt x="5" y="28"/>
                  </a:lnTo>
                  <a:lnTo>
                    <a:pt x="5" y="28"/>
                  </a:lnTo>
                  <a:lnTo>
                    <a:pt x="5" y="28"/>
                  </a:lnTo>
                  <a:lnTo>
                    <a:pt x="5" y="28"/>
                  </a:lnTo>
                  <a:lnTo>
                    <a:pt x="4" y="28"/>
                  </a:lnTo>
                  <a:lnTo>
                    <a:pt x="4" y="28"/>
                  </a:lnTo>
                  <a:lnTo>
                    <a:pt x="4" y="28"/>
                  </a:lnTo>
                  <a:lnTo>
                    <a:pt x="4" y="27"/>
                  </a:lnTo>
                  <a:lnTo>
                    <a:pt x="4" y="27"/>
                  </a:lnTo>
                  <a:lnTo>
                    <a:pt x="4" y="25"/>
                  </a:lnTo>
                  <a:lnTo>
                    <a:pt x="4" y="25"/>
                  </a:lnTo>
                  <a:lnTo>
                    <a:pt x="5" y="24"/>
                  </a:lnTo>
                  <a:lnTo>
                    <a:pt x="5" y="24"/>
                  </a:lnTo>
                  <a:lnTo>
                    <a:pt x="5" y="24"/>
                  </a:lnTo>
                  <a:lnTo>
                    <a:pt x="4" y="24"/>
                  </a:lnTo>
                  <a:lnTo>
                    <a:pt x="4" y="24"/>
                  </a:lnTo>
                  <a:lnTo>
                    <a:pt x="4" y="24"/>
                  </a:lnTo>
                  <a:lnTo>
                    <a:pt x="4" y="24"/>
                  </a:lnTo>
                  <a:lnTo>
                    <a:pt x="4" y="24"/>
                  </a:lnTo>
                  <a:lnTo>
                    <a:pt x="4" y="24"/>
                  </a:lnTo>
                  <a:lnTo>
                    <a:pt x="4" y="23"/>
                  </a:lnTo>
                  <a:lnTo>
                    <a:pt x="3" y="23"/>
                  </a:lnTo>
                  <a:lnTo>
                    <a:pt x="3" y="22"/>
                  </a:lnTo>
                  <a:lnTo>
                    <a:pt x="3" y="22"/>
                  </a:lnTo>
                  <a:lnTo>
                    <a:pt x="1" y="21"/>
                  </a:lnTo>
                  <a:lnTo>
                    <a:pt x="1" y="18"/>
                  </a:lnTo>
                  <a:lnTo>
                    <a:pt x="1" y="18"/>
                  </a:lnTo>
                  <a:lnTo>
                    <a:pt x="1" y="18"/>
                  </a:lnTo>
                  <a:lnTo>
                    <a:pt x="1" y="18"/>
                  </a:lnTo>
                  <a:lnTo>
                    <a:pt x="0" y="17"/>
                  </a:lnTo>
                  <a:lnTo>
                    <a:pt x="0" y="17"/>
                  </a:lnTo>
                  <a:lnTo>
                    <a:pt x="0" y="17"/>
                  </a:lnTo>
                  <a:lnTo>
                    <a:pt x="0" y="17"/>
                  </a:lnTo>
                  <a:lnTo>
                    <a:pt x="0" y="17"/>
                  </a:lnTo>
                  <a:lnTo>
                    <a:pt x="0" y="17"/>
                  </a:lnTo>
                  <a:lnTo>
                    <a:pt x="0" y="16"/>
                  </a:lnTo>
                  <a:lnTo>
                    <a:pt x="0" y="16"/>
                  </a:lnTo>
                  <a:lnTo>
                    <a:pt x="0" y="16"/>
                  </a:lnTo>
                  <a:lnTo>
                    <a:pt x="0" y="16"/>
                  </a:lnTo>
                  <a:lnTo>
                    <a:pt x="0" y="16"/>
                  </a:lnTo>
                  <a:lnTo>
                    <a:pt x="0" y="16"/>
                  </a:lnTo>
                  <a:lnTo>
                    <a:pt x="1" y="16"/>
                  </a:lnTo>
                  <a:lnTo>
                    <a:pt x="1" y="16"/>
                  </a:lnTo>
                  <a:lnTo>
                    <a:pt x="1" y="16"/>
                  </a:lnTo>
                  <a:lnTo>
                    <a:pt x="1" y="16"/>
                  </a:lnTo>
                  <a:lnTo>
                    <a:pt x="1" y="16"/>
                  </a:lnTo>
                  <a:lnTo>
                    <a:pt x="1" y="16"/>
                  </a:lnTo>
                  <a:lnTo>
                    <a:pt x="1" y="16"/>
                  </a:lnTo>
                  <a:lnTo>
                    <a:pt x="1" y="16"/>
                  </a:lnTo>
                  <a:lnTo>
                    <a:pt x="3" y="16"/>
                  </a:lnTo>
                  <a:lnTo>
                    <a:pt x="3" y="16"/>
                  </a:lnTo>
                  <a:lnTo>
                    <a:pt x="3" y="15"/>
                  </a:lnTo>
                  <a:lnTo>
                    <a:pt x="3" y="15"/>
                  </a:lnTo>
                  <a:lnTo>
                    <a:pt x="4" y="15"/>
                  </a:lnTo>
                  <a:lnTo>
                    <a:pt x="4" y="15"/>
                  </a:lnTo>
                  <a:lnTo>
                    <a:pt x="4" y="15"/>
                  </a:lnTo>
                  <a:lnTo>
                    <a:pt x="4" y="15"/>
                  </a:lnTo>
                  <a:lnTo>
                    <a:pt x="4" y="15"/>
                  </a:lnTo>
                  <a:lnTo>
                    <a:pt x="4" y="15"/>
                  </a:lnTo>
                  <a:lnTo>
                    <a:pt x="5" y="15"/>
                  </a:lnTo>
                  <a:lnTo>
                    <a:pt x="5" y="14"/>
                  </a:lnTo>
                  <a:lnTo>
                    <a:pt x="5" y="14"/>
                  </a:lnTo>
                  <a:lnTo>
                    <a:pt x="5" y="14"/>
                  </a:lnTo>
                  <a:lnTo>
                    <a:pt x="5" y="14"/>
                  </a:lnTo>
                  <a:lnTo>
                    <a:pt x="5" y="14"/>
                  </a:lnTo>
                  <a:lnTo>
                    <a:pt x="5" y="14"/>
                  </a:lnTo>
                  <a:lnTo>
                    <a:pt x="6" y="13"/>
                  </a:lnTo>
                  <a:lnTo>
                    <a:pt x="6" y="13"/>
                  </a:lnTo>
                  <a:lnTo>
                    <a:pt x="6" y="13"/>
                  </a:lnTo>
                  <a:lnTo>
                    <a:pt x="6" y="13"/>
                  </a:lnTo>
                  <a:lnTo>
                    <a:pt x="6" y="13"/>
                  </a:lnTo>
                  <a:lnTo>
                    <a:pt x="6" y="13"/>
                  </a:lnTo>
                  <a:lnTo>
                    <a:pt x="6" y="13"/>
                  </a:lnTo>
                  <a:lnTo>
                    <a:pt x="6" y="13"/>
                  </a:lnTo>
                  <a:lnTo>
                    <a:pt x="6" y="13"/>
                  </a:lnTo>
                  <a:lnTo>
                    <a:pt x="6" y="13"/>
                  </a:lnTo>
                  <a:lnTo>
                    <a:pt x="6" y="11"/>
                  </a:lnTo>
                  <a:lnTo>
                    <a:pt x="6" y="11"/>
                  </a:lnTo>
                  <a:lnTo>
                    <a:pt x="6" y="11"/>
                  </a:lnTo>
                  <a:lnTo>
                    <a:pt x="6" y="11"/>
                  </a:lnTo>
                  <a:lnTo>
                    <a:pt x="6" y="11"/>
                  </a:lnTo>
                  <a:lnTo>
                    <a:pt x="7" y="11"/>
                  </a:lnTo>
                  <a:lnTo>
                    <a:pt x="7" y="11"/>
                  </a:lnTo>
                  <a:lnTo>
                    <a:pt x="7" y="10"/>
                  </a:lnTo>
                  <a:lnTo>
                    <a:pt x="7" y="10"/>
                  </a:lnTo>
                  <a:lnTo>
                    <a:pt x="7" y="10"/>
                  </a:lnTo>
                  <a:lnTo>
                    <a:pt x="7" y="10"/>
                  </a:lnTo>
                  <a:lnTo>
                    <a:pt x="7" y="10"/>
                  </a:lnTo>
                  <a:lnTo>
                    <a:pt x="7" y="10"/>
                  </a:lnTo>
                  <a:lnTo>
                    <a:pt x="7" y="10"/>
                  </a:lnTo>
                  <a:lnTo>
                    <a:pt x="8" y="10"/>
                  </a:lnTo>
                  <a:lnTo>
                    <a:pt x="8" y="9"/>
                  </a:lnTo>
                  <a:lnTo>
                    <a:pt x="8" y="9"/>
                  </a:lnTo>
                  <a:lnTo>
                    <a:pt x="10" y="8"/>
                  </a:lnTo>
                  <a:lnTo>
                    <a:pt x="10" y="8"/>
                  </a:lnTo>
                  <a:lnTo>
                    <a:pt x="10" y="8"/>
                  </a:lnTo>
                  <a:lnTo>
                    <a:pt x="10" y="8"/>
                  </a:lnTo>
                  <a:lnTo>
                    <a:pt x="10" y="8"/>
                  </a:lnTo>
                  <a:lnTo>
                    <a:pt x="10" y="8"/>
                  </a:lnTo>
                  <a:lnTo>
                    <a:pt x="10" y="8"/>
                  </a:lnTo>
                  <a:lnTo>
                    <a:pt x="10" y="8"/>
                  </a:lnTo>
                  <a:lnTo>
                    <a:pt x="10" y="8"/>
                  </a:lnTo>
                  <a:lnTo>
                    <a:pt x="10" y="7"/>
                  </a:lnTo>
                  <a:lnTo>
                    <a:pt x="10" y="7"/>
                  </a:lnTo>
                  <a:lnTo>
                    <a:pt x="10" y="7"/>
                  </a:lnTo>
                  <a:lnTo>
                    <a:pt x="10" y="7"/>
                  </a:lnTo>
                  <a:lnTo>
                    <a:pt x="10" y="7"/>
                  </a:lnTo>
                  <a:lnTo>
                    <a:pt x="10" y="7"/>
                  </a:lnTo>
                  <a:lnTo>
                    <a:pt x="11" y="7"/>
                  </a:lnTo>
                  <a:lnTo>
                    <a:pt x="11" y="7"/>
                  </a:lnTo>
                  <a:lnTo>
                    <a:pt x="11" y="7"/>
                  </a:lnTo>
                  <a:lnTo>
                    <a:pt x="11" y="7"/>
                  </a:lnTo>
                  <a:lnTo>
                    <a:pt x="11" y="7"/>
                  </a:lnTo>
                  <a:lnTo>
                    <a:pt x="11" y="7"/>
                  </a:lnTo>
                  <a:lnTo>
                    <a:pt x="11" y="6"/>
                  </a:lnTo>
                  <a:lnTo>
                    <a:pt x="11" y="6"/>
                  </a:lnTo>
                  <a:lnTo>
                    <a:pt x="11" y="6"/>
                  </a:lnTo>
                  <a:lnTo>
                    <a:pt x="11" y="6"/>
                  </a:lnTo>
                  <a:lnTo>
                    <a:pt x="11" y="6"/>
                  </a:lnTo>
                  <a:lnTo>
                    <a:pt x="11" y="6"/>
                  </a:lnTo>
                  <a:lnTo>
                    <a:pt x="11" y="6"/>
                  </a:lnTo>
                  <a:lnTo>
                    <a:pt x="11" y="6"/>
                  </a:lnTo>
                  <a:lnTo>
                    <a:pt x="12" y="6"/>
                  </a:lnTo>
                  <a:lnTo>
                    <a:pt x="13" y="6"/>
                  </a:lnTo>
                  <a:lnTo>
                    <a:pt x="13" y="4"/>
                  </a:lnTo>
                  <a:lnTo>
                    <a:pt x="13" y="4"/>
                  </a:lnTo>
                  <a:lnTo>
                    <a:pt x="13" y="4"/>
                  </a:lnTo>
                  <a:lnTo>
                    <a:pt x="13" y="4"/>
                  </a:lnTo>
                  <a:lnTo>
                    <a:pt x="13" y="4"/>
                  </a:lnTo>
                  <a:lnTo>
                    <a:pt x="14" y="4"/>
                  </a:lnTo>
                  <a:lnTo>
                    <a:pt x="14" y="4"/>
                  </a:lnTo>
                  <a:lnTo>
                    <a:pt x="14" y="4"/>
                  </a:lnTo>
                  <a:lnTo>
                    <a:pt x="14" y="4"/>
                  </a:lnTo>
                  <a:lnTo>
                    <a:pt x="14" y="4"/>
                  </a:lnTo>
                  <a:lnTo>
                    <a:pt x="14" y="4"/>
                  </a:lnTo>
                  <a:lnTo>
                    <a:pt x="14" y="4"/>
                  </a:lnTo>
                  <a:lnTo>
                    <a:pt x="14" y="4"/>
                  </a:lnTo>
                  <a:lnTo>
                    <a:pt x="15" y="3"/>
                  </a:lnTo>
                  <a:lnTo>
                    <a:pt x="15" y="3"/>
                  </a:lnTo>
                  <a:lnTo>
                    <a:pt x="15" y="3"/>
                  </a:lnTo>
                  <a:lnTo>
                    <a:pt x="17" y="2"/>
                  </a:lnTo>
                  <a:lnTo>
                    <a:pt x="17" y="2"/>
                  </a:lnTo>
                  <a:lnTo>
                    <a:pt x="17" y="2"/>
                  </a:lnTo>
                  <a:lnTo>
                    <a:pt x="17" y="2"/>
                  </a:lnTo>
                  <a:lnTo>
                    <a:pt x="18" y="2"/>
                  </a:lnTo>
                  <a:lnTo>
                    <a:pt x="18" y="2"/>
                  </a:lnTo>
                  <a:lnTo>
                    <a:pt x="18" y="2"/>
                  </a:lnTo>
                  <a:lnTo>
                    <a:pt x="18" y="2"/>
                  </a:lnTo>
                  <a:lnTo>
                    <a:pt x="19" y="2"/>
                  </a:lnTo>
                  <a:lnTo>
                    <a:pt x="19" y="2"/>
                  </a:lnTo>
                  <a:lnTo>
                    <a:pt x="19" y="2"/>
                  </a:lnTo>
                  <a:lnTo>
                    <a:pt x="19" y="1"/>
                  </a:lnTo>
                  <a:lnTo>
                    <a:pt x="20" y="1"/>
                  </a:lnTo>
                  <a:lnTo>
                    <a:pt x="20" y="1"/>
                  </a:lnTo>
                  <a:lnTo>
                    <a:pt x="22" y="1"/>
                  </a:lnTo>
                  <a:lnTo>
                    <a:pt x="22" y="0"/>
                  </a:lnTo>
                  <a:lnTo>
                    <a:pt x="22" y="0"/>
                  </a:lnTo>
                  <a:lnTo>
                    <a:pt x="24" y="0"/>
                  </a:lnTo>
                  <a:lnTo>
                    <a:pt x="24" y="0"/>
                  </a:lnTo>
                  <a:lnTo>
                    <a:pt x="24" y="0"/>
                  </a:lnTo>
                  <a:lnTo>
                    <a:pt x="24" y="1"/>
                  </a:lnTo>
                  <a:lnTo>
                    <a:pt x="24" y="1"/>
                  </a:lnTo>
                  <a:lnTo>
                    <a:pt x="24" y="1"/>
                  </a:lnTo>
                  <a:lnTo>
                    <a:pt x="24" y="2"/>
                  </a:lnTo>
                  <a:lnTo>
                    <a:pt x="25" y="2"/>
                  </a:lnTo>
                  <a:lnTo>
                    <a:pt x="25"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22" name="Freeform 936">
              <a:extLst>
                <a:ext uri="{FF2B5EF4-FFF2-40B4-BE49-F238E27FC236}">
                  <a16:creationId xmlns="" xmlns:a16="http://schemas.microsoft.com/office/drawing/2014/main" id="{16DFB3CC-57E7-410D-88ED-DBCBBB49C460}"/>
                </a:ext>
              </a:extLst>
            </p:cNvPr>
            <p:cNvSpPr>
              <a:spLocks/>
            </p:cNvSpPr>
            <p:nvPr/>
          </p:nvSpPr>
          <p:spPr bwMode="auto">
            <a:xfrm>
              <a:off x="6156557" y="2060143"/>
              <a:ext cx="14041" cy="15317"/>
            </a:xfrm>
            <a:custGeom>
              <a:avLst/>
              <a:gdLst>
                <a:gd name="T0" fmla="*/ 5 w 11"/>
                <a:gd name="T1" fmla="*/ 3 h 12"/>
                <a:gd name="T2" fmla="*/ 5 w 11"/>
                <a:gd name="T3" fmla="*/ 3 h 12"/>
                <a:gd name="T4" fmla="*/ 5 w 11"/>
                <a:gd name="T5" fmla="*/ 3 h 12"/>
                <a:gd name="T6" fmla="*/ 6 w 11"/>
                <a:gd name="T7" fmla="*/ 4 h 12"/>
                <a:gd name="T8" fmla="*/ 7 w 11"/>
                <a:gd name="T9" fmla="*/ 5 h 12"/>
                <a:gd name="T10" fmla="*/ 7 w 11"/>
                <a:gd name="T11" fmla="*/ 5 h 12"/>
                <a:gd name="T12" fmla="*/ 8 w 11"/>
                <a:gd name="T13" fmla="*/ 6 h 12"/>
                <a:gd name="T14" fmla="*/ 8 w 11"/>
                <a:gd name="T15" fmla="*/ 6 h 12"/>
                <a:gd name="T16" fmla="*/ 9 w 11"/>
                <a:gd name="T17" fmla="*/ 6 h 12"/>
                <a:gd name="T18" fmla="*/ 9 w 11"/>
                <a:gd name="T19" fmla="*/ 6 h 12"/>
                <a:gd name="T20" fmla="*/ 9 w 11"/>
                <a:gd name="T21" fmla="*/ 7 h 12"/>
                <a:gd name="T22" fmla="*/ 9 w 11"/>
                <a:gd name="T23" fmla="*/ 7 h 12"/>
                <a:gd name="T24" fmla="*/ 9 w 11"/>
                <a:gd name="T25" fmla="*/ 7 h 12"/>
                <a:gd name="T26" fmla="*/ 9 w 11"/>
                <a:gd name="T27" fmla="*/ 9 h 12"/>
                <a:gd name="T28" fmla="*/ 9 w 11"/>
                <a:gd name="T29" fmla="*/ 9 h 12"/>
                <a:gd name="T30" fmla="*/ 9 w 11"/>
                <a:gd name="T31" fmla="*/ 9 h 12"/>
                <a:gd name="T32" fmla="*/ 8 w 11"/>
                <a:gd name="T33" fmla="*/ 10 h 12"/>
                <a:gd name="T34" fmla="*/ 8 w 11"/>
                <a:gd name="T35" fmla="*/ 12 h 12"/>
                <a:gd name="T36" fmla="*/ 7 w 11"/>
                <a:gd name="T37" fmla="*/ 11 h 12"/>
                <a:gd name="T38" fmla="*/ 6 w 11"/>
                <a:gd name="T39" fmla="*/ 11 h 12"/>
                <a:gd name="T40" fmla="*/ 5 w 11"/>
                <a:gd name="T41" fmla="*/ 11 h 12"/>
                <a:gd name="T42" fmla="*/ 5 w 11"/>
                <a:gd name="T43" fmla="*/ 12 h 12"/>
                <a:gd name="T44" fmla="*/ 4 w 11"/>
                <a:gd name="T45" fmla="*/ 12 h 12"/>
                <a:gd name="T46" fmla="*/ 2 w 11"/>
                <a:gd name="T47" fmla="*/ 11 h 12"/>
                <a:gd name="T48" fmla="*/ 2 w 11"/>
                <a:gd name="T49" fmla="*/ 10 h 12"/>
                <a:gd name="T50" fmla="*/ 2 w 11"/>
                <a:gd name="T51" fmla="*/ 10 h 12"/>
                <a:gd name="T52" fmla="*/ 2 w 11"/>
                <a:gd name="T53" fmla="*/ 9 h 12"/>
                <a:gd name="T54" fmla="*/ 2 w 11"/>
                <a:gd name="T55" fmla="*/ 9 h 12"/>
                <a:gd name="T56" fmla="*/ 2 w 11"/>
                <a:gd name="T57" fmla="*/ 9 h 12"/>
                <a:gd name="T58" fmla="*/ 2 w 11"/>
                <a:gd name="T59" fmla="*/ 7 h 12"/>
                <a:gd name="T60" fmla="*/ 2 w 11"/>
                <a:gd name="T61" fmla="*/ 7 h 12"/>
                <a:gd name="T62" fmla="*/ 1 w 11"/>
                <a:gd name="T63" fmla="*/ 7 h 12"/>
                <a:gd name="T64" fmla="*/ 1 w 11"/>
                <a:gd name="T65" fmla="*/ 6 h 12"/>
                <a:gd name="T66" fmla="*/ 0 w 11"/>
                <a:gd name="T67" fmla="*/ 6 h 12"/>
                <a:gd name="T68" fmla="*/ 1 w 11"/>
                <a:gd name="T69" fmla="*/ 6 h 12"/>
                <a:gd name="T70" fmla="*/ 0 w 11"/>
                <a:gd name="T71" fmla="*/ 5 h 12"/>
                <a:gd name="T72" fmla="*/ 0 w 11"/>
                <a:gd name="T73" fmla="*/ 5 h 12"/>
                <a:gd name="T74" fmla="*/ 1 w 11"/>
                <a:gd name="T75" fmla="*/ 4 h 12"/>
                <a:gd name="T76" fmla="*/ 1 w 11"/>
                <a:gd name="T77" fmla="*/ 4 h 12"/>
                <a:gd name="T78" fmla="*/ 1 w 11"/>
                <a:gd name="T79" fmla="*/ 4 h 12"/>
                <a:gd name="T80" fmla="*/ 1 w 11"/>
                <a:gd name="T81" fmla="*/ 3 h 12"/>
                <a:gd name="T82" fmla="*/ 1 w 11"/>
                <a:gd name="T83" fmla="*/ 3 h 12"/>
                <a:gd name="T84" fmla="*/ 2 w 11"/>
                <a:gd name="T85" fmla="*/ 3 h 12"/>
                <a:gd name="T86" fmla="*/ 2 w 11"/>
                <a:gd name="T87" fmla="*/ 2 h 12"/>
                <a:gd name="T88" fmla="*/ 4 w 11"/>
                <a:gd name="T89" fmla="*/ 0 h 12"/>
                <a:gd name="T90" fmla="*/ 4 w 11"/>
                <a:gd name="T91" fmla="*/ 0 h 12"/>
                <a:gd name="T92" fmla="*/ 5 w 11"/>
                <a:gd name="T93" fmla="*/ 2 h 12"/>
                <a:gd name="T94" fmla="*/ 5 w 11"/>
                <a:gd name="T95" fmla="*/ 0 h 12"/>
                <a:gd name="T96" fmla="*/ 5 w 11"/>
                <a:gd name="T9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2">
                  <a:moveTo>
                    <a:pt x="5" y="2"/>
                  </a:moveTo>
                  <a:lnTo>
                    <a:pt x="5" y="2"/>
                  </a:lnTo>
                  <a:lnTo>
                    <a:pt x="5" y="2"/>
                  </a:lnTo>
                  <a:lnTo>
                    <a:pt x="5" y="3"/>
                  </a:lnTo>
                  <a:lnTo>
                    <a:pt x="5" y="3"/>
                  </a:lnTo>
                  <a:lnTo>
                    <a:pt x="5" y="3"/>
                  </a:lnTo>
                  <a:lnTo>
                    <a:pt x="5" y="3"/>
                  </a:lnTo>
                  <a:lnTo>
                    <a:pt x="5" y="3"/>
                  </a:lnTo>
                  <a:lnTo>
                    <a:pt x="5" y="3"/>
                  </a:lnTo>
                  <a:lnTo>
                    <a:pt x="5" y="3"/>
                  </a:lnTo>
                  <a:lnTo>
                    <a:pt x="5" y="3"/>
                  </a:lnTo>
                  <a:lnTo>
                    <a:pt x="5" y="3"/>
                  </a:lnTo>
                  <a:lnTo>
                    <a:pt x="5" y="4"/>
                  </a:lnTo>
                  <a:lnTo>
                    <a:pt x="5" y="4"/>
                  </a:lnTo>
                  <a:lnTo>
                    <a:pt x="6" y="4"/>
                  </a:lnTo>
                  <a:lnTo>
                    <a:pt x="6" y="4"/>
                  </a:lnTo>
                  <a:lnTo>
                    <a:pt x="6" y="4"/>
                  </a:lnTo>
                  <a:lnTo>
                    <a:pt x="6" y="4"/>
                  </a:lnTo>
                  <a:lnTo>
                    <a:pt x="6" y="4"/>
                  </a:lnTo>
                  <a:lnTo>
                    <a:pt x="7" y="5"/>
                  </a:lnTo>
                  <a:lnTo>
                    <a:pt x="7" y="5"/>
                  </a:lnTo>
                  <a:lnTo>
                    <a:pt x="7" y="5"/>
                  </a:lnTo>
                  <a:lnTo>
                    <a:pt x="7" y="5"/>
                  </a:lnTo>
                  <a:lnTo>
                    <a:pt x="7" y="5"/>
                  </a:lnTo>
                  <a:lnTo>
                    <a:pt x="7" y="6"/>
                  </a:lnTo>
                  <a:lnTo>
                    <a:pt x="7" y="6"/>
                  </a:lnTo>
                  <a:lnTo>
                    <a:pt x="7" y="6"/>
                  </a:lnTo>
                  <a:lnTo>
                    <a:pt x="8" y="6"/>
                  </a:lnTo>
                  <a:lnTo>
                    <a:pt x="8" y="6"/>
                  </a:lnTo>
                  <a:lnTo>
                    <a:pt x="8" y="6"/>
                  </a:lnTo>
                  <a:lnTo>
                    <a:pt x="8" y="6"/>
                  </a:lnTo>
                  <a:lnTo>
                    <a:pt x="8" y="6"/>
                  </a:lnTo>
                  <a:lnTo>
                    <a:pt x="8" y="6"/>
                  </a:lnTo>
                  <a:lnTo>
                    <a:pt x="9" y="6"/>
                  </a:lnTo>
                  <a:lnTo>
                    <a:pt x="9" y="6"/>
                  </a:lnTo>
                  <a:lnTo>
                    <a:pt x="9" y="6"/>
                  </a:lnTo>
                  <a:lnTo>
                    <a:pt x="9" y="6"/>
                  </a:lnTo>
                  <a:lnTo>
                    <a:pt x="11" y="6"/>
                  </a:lnTo>
                  <a:lnTo>
                    <a:pt x="11" y="6"/>
                  </a:lnTo>
                  <a:lnTo>
                    <a:pt x="9" y="6"/>
                  </a:lnTo>
                  <a:lnTo>
                    <a:pt x="9" y="6"/>
                  </a:lnTo>
                  <a:lnTo>
                    <a:pt x="9" y="6"/>
                  </a:lnTo>
                  <a:lnTo>
                    <a:pt x="9" y="7"/>
                  </a:lnTo>
                  <a:lnTo>
                    <a:pt x="9" y="7"/>
                  </a:lnTo>
                  <a:lnTo>
                    <a:pt x="9" y="7"/>
                  </a:lnTo>
                  <a:lnTo>
                    <a:pt x="9" y="7"/>
                  </a:lnTo>
                  <a:lnTo>
                    <a:pt x="9" y="7"/>
                  </a:lnTo>
                  <a:lnTo>
                    <a:pt x="9" y="7"/>
                  </a:lnTo>
                  <a:lnTo>
                    <a:pt x="9" y="7"/>
                  </a:lnTo>
                  <a:lnTo>
                    <a:pt x="9" y="7"/>
                  </a:lnTo>
                  <a:lnTo>
                    <a:pt x="11" y="7"/>
                  </a:lnTo>
                  <a:lnTo>
                    <a:pt x="9" y="7"/>
                  </a:lnTo>
                  <a:lnTo>
                    <a:pt x="9" y="7"/>
                  </a:lnTo>
                  <a:lnTo>
                    <a:pt x="9" y="7"/>
                  </a:lnTo>
                  <a:lnTo>
                    <a:pt x="9" y="7"/>
                  </a:lnTo>
                  <a:lnTo>
                    <a:pt x="9" y="9"/>
                  </a:lnTo>
                  <a:lnTo>
                    <a:pt x="9" y="9"/>
                  </a:lnTo>
                  <a:lnTo>
                    <a:pt x="9" y="9"/>
                  </a:lnTo>
                  <a:lnTo>
                    <a:pt x="9" y="9"/>
                  </a:lnTo>
                  <a:lnTo>
                    <a:pt x="9" y="9"/>
                  </a:lnTo>
                  <a:lnTo>
                    <a:pt x="9" y="9"/>
                  </a:lnTo>
                  <a:lnTo>
                    <a:pt x="9" y="9"/>
                  </a:lnTo>
                  <a:lnTo>
                    <a:pt x="9" y="9"/>
                  </a:lnTo>
                  <a:lnTo>
                    <a:pt x="9" y="9"/>
                  </a:lnTo>
                  <a:lnTo>
                    <a:pt x="9" y="10"/>
                  </a:lnTo>
                  <a:lnTo>
                    <a:pt x="8" y="10"/>
                  </a:lnTo>
                  <a:lnTo>
                    <a:pt x="8" y="10"/>
                  </a:lnTo>
                  <a:lnTo>
                    <a:pt x="8" y="10"/>
                  </a:lnTo>
                  <a:lnTo>
                    <a:pt x="8" y="11"/>
                  </a:lnTo>
                  <a:lnTo>
                    <a:pt x="8" y="11"/>
                  </a:lnTo>
                  <a:lnTo>
                    <a:pt x="8" y="11"/>
                  </a:lnTo>
                  <a:lnTo>
                    <a:pt x="8" y="12"/>
                  </a:lnTo>
                  <a:lnTo>
                    <a:pt x="8" y="12"/>
                  </a:lnTo>
                  <a:lnTo>
                    <a:pt x="8" y="12"/>
                  </a:lnTo>
                  <a:lnTo>
                    <a:pt x="8" y="12"/>
                  </a:lnTo>
                  <a:lnTo>
                    <a:pt x="7" y="11"/>
                  </a:lnTo>
                  <a:lnTo>
                    <a:pt x="7" y="11"/>
                  </a:lnTo>
                  <a:lnTo>
                    <a:pt x="7" y="11"/>
                  </a:lnTo>
                  <a:lnTo>
                    <a:pt x="6" y="11"/>
                  </a:lnTo>
                  <a:lnTo>
                    <a:pt x="6" y="11"/>
                  </a:lnTo>
                  <a:lnTo>
                    <a:pt x="6" y="11"/>
                  </a:lnTo>
                  <a:lnTo>
                    <a:pt x="6" y="11"/>
                  </a:lnTo>
                  <a:lnTo>
                    <a:pt x="6" y="11"/>
                  </a:lnTo>
                  <a:lnTo>
                    <a:pt x="5" y="11"/>
                  </a:lnTo>
                  <a:lnTo>
                    <a:pt x="5" y="12"/>
                  </a:lnTo>
                  <a:lnTo>
                    <a:pt x="5" y="12"/>
                  </a:lnTo>
                  <a:lnTo>
                    <a:pt x="5" y="12"/>
                  </a:lnTo>
                  <a:lnTo>
                    <a:pt x="5" y="12"/>
                  </a:lnTo>
                  <a:lnTo>
                    <a:pt x="5" y="12"/>
                  </a:lnTo>
                  <a:lnTo>
                    <a:pt x="4" y="12"/>
                  </a:lnTo>
                  <a:lnTo>
                    <a:pt x="4" y="12"/>
                  </a:lnTo>
                  <a:lnTo>
                    <a:pt x="4" y="12"/>
                  </a:lnTo>
                  <a:lnTo>
                    <a:pt x="4" y="11"/>
                  </a:lnTo>
                  <a:lnTo>
                    <a:pt x="2" y="11"/>
                  </a:lnTo>
                  <a:lnTo>
                    <a:pt x="2" y="11"/>
                  </a:lnTo>
                  <a:lnTo>
                    <a:pt x="2" y="11"/>
                  </a:lnTo>
                  <a:lnTo>
                    <a:pt x="1" y="11"/>
                  </a:lnTo>
                  <a:lnTo>
                    <a:pt x="1" y="11"/>
                  </a:lnTo>
                  <a:lnTo>
                    <a:pt x="2" y="10"/>
                  </a:lnTo>
                  <a:lnTo>
                    <a:pt x="2" y="10"/>
                  </a:lnTo>
                  <a:lnTo>
                    <a:pt x="2" y="10"/>
                  </a:lnTo>
                  <a:lnTo>
                    <a:pt x="2" y="10"/>
                  </a:lnTo>
                  <a:lnTo>
                    <a:pt x="2" y="10"/>
                  </a:lnTo>
                  <a:lnTo>
                    <a:pt x="2" y="10"/>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7"/>
                  </a:lnTo>
                  <a:lnTo>
                    <a:pt x="2" y="7"/>
                  </a:lnTo>
                  <a:lnTo>
                    <a:pt x="2" y="7"/>
                  </a:lnTo>
                  <a:lnTo>
                    <a:pt x="2" y="7"/>
                  </a:lnTo>
                  <a:lnTo>
                    <a:pt x="2" y="7"/>
                  </a:lnTo>
                  <a:lnTo>
                    <a:pt x="2" y="7"/>
                  </a:lnTo>
                  <a:lnTo>
                    <a:pt x="2" y="7"/>
                  </a:lnTo>
                  <a:lnTo>
                    <a:pt x="1" y="7"/>
                  </a:lnTo>
                  <a:lnTo>
                    <a:pt x="1" y="7"/>
                  </a:lnTo>
                  <a:lnTo>
                    <a:pt x="1" y="7"/>
                  </a:lnTo>
                  <a:lnTo>
                    <a:pt x="1" y="7"/>
                  </a:lnTo>
                  <a:lnTo>
                    <a:pt x="1" y="7"/>
                  </a:lnTo>
                  <a:lnTo>
                    <a:pt x="1" y="7"/>
                  </a:lnTo>
                  <a:lnTo>
                    <a:pt x="1" y="6"/>
                  </a:lnTo>
                  <a:lnTo>
                    <a:pt x="1" y="6"/>
                  </a:lnTo>
                  <a:lnTo>
                    <a:pt x="1" y="6"/>
                  </a:lnTo>
                  <a:lnTo>
                    <a:pt x="1" y="6"/>
                  </a:lnTo>
                  <a:lnTo>
                    <a:pt x="0" y="6"/>
                  </a:lnTo>
                  <a:lnTo>
                    <a:pt x="0" y="6"/>
                  </a:lnTo>
                  <a:lnTo>
                    <a:pt x="0" y="6"/>
                  </a:lnTo>
                  <a:lnTo>
                    <a:pt x="0" y="6"/>
                  </a:lnTo>
                  <a:lnTo>
                    <a:pt x="1" y="6"/>
                  </a:lnTo>
                  <a:lnTo>
                    <a:pt x="0" y="6"/>
                  </a:lnTo>
                  <a:lnTo>
                    <a:pt x="0" y="6"/>
                  </a:lnTo>
                  <a:lnTo>
                    <a:pt x="0" y="6"/>
                  </a:lnTo>
                  <a:lnTo>
                    <a:pt x="0" y="5"/>
                  </a:lnTo>
                  <a:lnTo>
                    <a:pt x="0" y="5"/>
                  </a:lnTo>
                  <a:lnTo>
                    <a:pt x="1" y="5"/>
                  </a:lnTo>
                  <a:lnTo>
                    <a:pt x="1" y="5"/>
                  </a:lnTo>
                  <a:lnTo>
                    <a:pt x="0" y="5"/>
                  </a:lnTo>
                  <a:lnTo>
                    <a:pt x="0" y="5"/>
                  </a:lnTo>
                  <a:lnTo>
                    <a:pt x="0"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2" y="3"/>
                  </a:lnTo>
                  <a:lnTo>
                    <a:pt x="2" y="3"/>
                  </a:lnTo>
                  <a:lnTo>
                    <a:pt x="1" y="3"/>
                  </a:lnTo>
                  <a:lnTo>
                    <a:pt x="2" y="3"/>
                  </a:lnTo>
                  <a:lnTo>
                    <a:pt x="2" y="3"/>
                  </a:lnTo>
                  <a:lnTo>
                    <a:pt x="2" y="3"/>
                  </a:lnTo>
                  <a:lnTo>
                    <a:pt x="2" y="3"/>
                  </a:lnTo>
                  <a:lnTo>
                    <a:pt x="2" y="2"/>
                  </a:lnTo>
                  <a:lnTo>
                    <a:pt x="2" y="2"/>
                  </a:lnTo>
                  <a:lnTo>
                    <a:pt x="2" y="2"/>
                  </a:lnTo>
                  <a:lnTo>
                    <a:pt x="2" y="2"/>
                  </a:lnTo>
                  <a:lnTo>
                    <a:pt x="4" y="2"/>
                  </a:lnTo>
                  <a:lnTo>
                    <a:pt x="4" y="2"/>
                  </a:lnTo>
                  <a:lnTo>
                    <a:pt x="4" y="2"/>
                  </a:lnTo>
                  <a:lnTo>
                    <a:pt x="4" y="0"/>
                  </a:lnTo>
                  <a:lnTo>
                    <a:pt x="4" y="0"/>
                  </a:lnTo>
                  <a:lnTo>
                    <a:pt x="4" y="0"/>
                  </a:lnTo>
                  <a:lnTo>
                    <a:pt x="4" y="0"/>
                  </a:lnTo>
                  <a:lnTo>
                    <a:pt x="4" y="0"/>
                  </a:lnTo>
                  <a:lnTo>
                    <a:pt x="4" y="2"/>
                  </a:lnTo>
                  <a:lnTo>
                    <a:pt x="4" y="2"/>
                  </a:lnTo>
                  <a:lnTo>
                    <a:pt x="4" y="2"/>
                  </a:lnTo>
                  <a:lnTo>
                    <a:pt x="5" y="2"/>
                  </a:lnTo>
                  <a:lnTo>
                    <a:pt x="5" y="2"/>
                  </a:lnTo>
                  <a:lnTo>
                    <a:pt x="5" y="2"/>
                  </a:lnTo>
                  <a:lnTo>
                    <a:pt x="5" y="2"/>
                  </a:lnTo>
                  <a:lnTo>
                    <a:pt x="5" y="0"/>
                  </a:lnTo>
                  <a:lnTo>
                    <a:pt x="5" y="2"/>
                  </a:lnTo>
                  <a:lnTo>
                    <a:pt x="5" y="2"/>
                  </a:lnTo>
                  <a:lnTo>
                    <a:pt x="5" y="2"/>
                  </a:lnTo>
                  <a:lnTo>
                    <a:pt x="5" y="2"/>
                  </a:lnTo>
                  <a:lnTo>
                    <a:pt x="5"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23" name="Freeform 937">
              <a:extLst>
                <a:ext uri="{FF2B5EF4-FFF2-40B4-BE49-F238E27FC236}">
                  <a16:creationId xmlns="" xmlns:a16="http://schemas.microsoft.com/office/drawing/2014/main" id="{B0E3B14A-41C1-468D-B697-B70E74FFED00}"/>
                </a:ext>
              </a:extLst>
            </p:cNvPr>
            <p:cNvSpPr>
              <a:spLocks/>
            </p:cNvSpPr>
            <p:nvPr/>
          </p:nvSpPr>
          <p:spPr bwMode="auto">
            <a:xfrm>
              <a:off x="6376104" y="1910800"/>
              <a:ext cx="107221" cy="44676"/>
            </a:xfrm>
            <a:custGeom>
              <a:avLst/>
              <a:gdLst>
                <a:gd name="T0" fmla="*/ 74 w 84"/>
                <a:gd name="T1" fmla="*/ 9 h 35"/>
                <a:gd name="T2" fmla="*/ 77 w 84"/>
                <a:gd name="T3" fmla="*/ 10 h 35"/>
                <a:gd name="T4" fmla="*/ 77 w 84"/>
                <a:gd name="T5" fmla="*/ 14 h 35"/>
                <a:gd name="T6" fmla="*/ 77 w 84"/>
                <a:gd name="T7" fmla="*/ 17 h 35"/>
                <a:gd name="T8" fmla="*/ 79 w 84"/>
                <a:gd name="T9" fmla="*/ 19 h 35"/>
                <a:gd name="T10" fmla="*/ 83 w 84"/>
                <a:gd name="T11" fmla="*/ 22 h 35"/>
                <a:gd name="T12" fmla="*/ 83 w 84"/>
                <a:gd name="T13" fmla="*/ 24 h 35"/>
                <a:gd name="T14" fmla="*/ 84 w 84"/>
                <a:gd name="T15" fmla="*/ 28 h 35"/>
                <a:gd name="T16" fmla="*/ 81 w 84"/>
                <a:gd name="T17" fmla="*/ 29 h 35"/>
                <a:gd name="T18" fmla="*/ 78 w 84"/>
                <a:gd name="T19" fmla="*/ 33 h 35"/>
                <a:gd name="T20" fmla="*/ 75 w 84"/>
                <a:gd name="T21" fmla="*/ 33 h 35"/>
                <a:gd name="T22" fmla="*/ 70 w 84"/>
                <a:gd name="T23" fmla="*/ 33 h 35"/>
                <a:gd name="T24" fmla="*/ 67 w 84"/>
                <a:gd name="T25" fmla="*/ 35 h 35"/>
                <a:gd name="T26" fmla="*/ 62 w 84"/>
                <a:gd name="T27" fmla="*/ 32 h 35"/>
                <a:gd name="T28" fmla="*/ 58 w 84"/>
                <a:gd name="T29" fmla="*/ 30 h 35"/>
                <a:gd name="T30" fmla="*/ 55 w 84"/>
                <a:gd name="T31" fmla="*/ 28 h 35"/>
                <a:gd name="T32" fmla="*/ 49 w 84"/>
                <a:gd name="T33" fmla="*/ 28 h 35"/>
                <a:gd name="T34" fmla="*/ 46 w 84"/>
                <a:gd name="T35" fmla="*/ 23 h 35"/>
                <a:gd name="T36" fmla="*/ 42 w 84"/>
                <a:gd name="T37" fmla="*/ 25 h 35"/>
                <a:gd name="T38" fmla="*/ 38 w 84"/>
                <a:gd name="T39" fmla="*/ 26 h 35"/>
                <a:gd name="T40" fmla="*/ 33 w 84"/>
                <a:gd name="T41" fmla="*/ 25 h 35"/>
                <a:gd name="T42" fmla="*/ 29 w 84"/>
                <a:gd name="T43" fmla="*/ 25 h 35"/>
                <a:gd name="T44" fmla="*/ 26 w 84"/>
                <a:gd name="T45" fmla="*/ 25 h 35"/>
                <a:gd name="T46" fmla="*/ 20 w 84"/>
                <a:gd name="T47" fmla="*/ 24 h 35"/>
                <a:gd name="T48" fmla="*/ 14 w 84"/>
                <a:gd name="T49" fmla="*/ 24 h 35"/>
                <a:gd name="T50" fmla="*/ 7 w 84"/>
                <a:gd name="T51" fmla="*/ 25 h 35"/>
                <a:gd name="T52" fmla="*/ 4 w 84"/>
                <a:gd name="T53" fmla="*/ 29 h 35"/>
                <a:gd name="T54" fmla="*/ 0 w 84"/>
                <a:gd name="T55" fmla="*/ 26 h 35"/>
                <a:gd name="T56" fmla="*/ 0 w 84"/>
                <a:gd name="T57" fmla="*/ 22 h 35"/>
                <a:gd name="T58" fmla="*/ 1 w 84"/>
                <a:gd name="T59" fmla="*/ 23 h 35"/>
                <a:gd name="T60" fmla="*/ 1 w 84"/>
                <a:gd name="T61" fmla="*/ 19 h 35"/>
                <a:gd name="T62" fmla="*/ 3 w 84"/>
                <a:gd name="T63" fmla="*/ 16 h 35"/>
                <a:gd name="T64" fmla="*/ 4 w 84"/>
                <a:gd name="T65" fmla="*/ 12 h 35"/>
                <a:gd name="T66" fmla="*/ 6 w 84"/>
                <a:gd name="T67" fmla="*/ 7 h 35"/>
                <a:gd name="T68" fmla="*/ 15 w 84"/>
                <a:gd name="T69" fmla="*/ 4 h 35"/>
                <a:gd name="T70" fmla="*/ 20 w 84"/>
                <a:gd name="T71" fmla="*/ 8 h 35"/>
                <a:gd name="T72" fmla="*/ 24 w 84"/>
                <a:gd name="T73" fmla="*/ 10 h 35"/>
                <a:gd name="T74" fmla="*/ 25 w 84"/>
                <a:gd name="T75" fmla="*/ 14 h 35"/>
                <a:gd name="T76" fmla="*/ 29 w 84"/>
                <a:gd name="T77" fmla="*/ 15 h 35"/>
                <a:gd name="T78" fmla="*/ 34 w 84"/>
                <a:gd name="T79" fmla="*/ 15 h 35"/>
                <a:gd name="T80" fmla="*/ 36 w 84"/>
                <a:gd name="T81" fmla="*/ 12 h 35"/>
                <a:gd name="T82" fmla="*/ 38 w 84"/>
                <a:gd name="T83" fmla="*/ 8 h 35"/>
                <a:gd name="T84" fmla="*/ 35 w 84"/>
                <a:gd name="T85" fmla="*/ 4 h 35"/>
                <a:gd name="T86" fmla="*/ 38 w 84"/>
                <a:gd name="T87" fmla="*/ 2 h 35"/>
                <a:gd name="T88" fmla="*/ 41 w 84"/>
                <a:gd name="T89" fmla="*/ 1 h 35"/>
                <a:gd name="T90" fmla="*/ 45 w 84"/>
                <a:gd name="T91" fmla="*/ 0 h 35"/>
                <a:gd name="T92" fmla="*/ 48 w 84"/>
                <a:gd name="T93" fmla="*/ 1 h 35"/>
                <a:gd name="T94" fmla="*/ 51 w 84"/>
                <a:gd name="T95" fmla="*/ 2 h 35"/>
                <a:gd name="T96" fmla="*/ 57 w 84"/>
                <a:gd name="T97" fmla="*/ 4 h 35"/>
                <a:gd name="T98" fmla="*/ 61 w 84"/>
                <a:gd name="T99" fmla="*/ 7 h 35"/>
                <a:gd name="T100" fmla="*/ 63 w 84"/>
                <a:gd name="T101" fmla="*/ 7 h 35"/>
                <a:gd name="T102" fmla="*/ 68 w 84"/>
                <a:gd name="T103"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35">
                  <a:moveTo>
                    <a:pt x="71" y="8"/>
                  </a:moveTo>
                  <a:lnTo>
                    <a:pt x="72" y="8"/>
                  </a:lnTo>
                  <a:lnTo>
                    <a:pt x="72" y="9"/>
                  </a:lnTo>
                  <a:lnTo>
                    <a:pt x="74" y="9"/>
                  </a:lnTo>
                  <a:lnTo>
                    <a:pt x="75" y="9"/>
                  </a:lnTo>
                  <a:lnTo>
                    <a:pt x="75" y="10"/>
                  </a:lnTo>
                  <a:lnTo>
                    <a:pt x="76" y="10"/>
                  </a:lnTo>
                  <a:lnTo>
                    <a:pt x="77" y="10"/>
                  </a:lnTo>
                  <a:lnTo>
                    <a:pt x="77" y="11"/>
                  </a:lnTo>
                  <a:lnTo>
                    <a:pt x="77" y="12"/>
                  </a:lnTo>
                  <a:lnTo>
                    <a:pt x="76" y="14"/>
                  </a:lnTo>
                  <a:lnTo>
                    <a:pt x="77" y="14"/>
                  </a:lnTo>
                  <a:lnTo>
                    <a:pt x="77" y="15"/>
                  </a:lnTo>
                  <a:lnTo>
                    <a:pt x="77" y="16"/>
                  </a:lnTo>
                  <a:lnTo>
                    <a:pt x="76" y="17"/>
                  </a:lnTo>
                  <a:lnTo>
                    <a:pt x="77" y="17"/>
                  </a:lnTo>
                  <a:lnTo>
                    <a:pt x="78" y="17"/>
                  </a:lnTo>
                  <a:lnTo>
                    <a:pt x="79" y="17"/>
                  </a:lnTo>
                  <a:lnTo>
                    <a:pt x="79" y="18"/>
                  </a:lnTo>
                  <a:lnTo>
                    <a:pt x="79" y="19"/>
                  </a:lnTo>
                  <a:lnTo>
                    <a:pt x="81" y="19"/>
                  </a:lnTo>
                  <a:lnTo>
                    <a:pt x="81" y="21"/>
                  </a:lnTo>
                  <a:lnTo>
                    <a:pt x="82" y="22"/>
                  </a:lnTo>
                  <a:lnTo>
                    <a:pt x="83" y="22"/>
                  </a:lnTo>
                  <a:lnTo>
                    <a:pt x="82" y="22"/>
                  </a:lnTo>
                  <a:lnTo>
                    <a:pt x="82" y="23"/>
                  </a:lnTo>
                  <a:lnTo>
                    <a:pt x="83" y="23"/>
                  </a:lnTo>
                  <a:lnTo>
                    <a:pt x="83" y="24"/>
                  </a:lnTo>
                  <a:lnTo>
                    <a:pt x="84" y="24"/>
                  </a:lnTo>
                  <a:lnTo>
                    <a:pt x="84" y="25"/>
                  </a:lnTo>
                  <a:lnTo>
                    <a:pt x="84" y="26"/>
                  </a:lnTo>
                  <a:lnTo>
                    <a:pt x="84" y="28"/>
                  </a:lnTo>
                  <a:lnTo>
                    <a:pt x="83" y="28"/>
                  </a:lnTo>
                  <a:lnTo>
                    <a:pt x="82" y="28"/>
                  </a:lnTo>
                  <a:lnTo>
                    <a:pt x="82" y="29"/>
                  </a:lnTo>
                  <a:lnTo>
                    <a:pt x="81" y="29"/>
                  </a:lnTo>
                  <a:lnTo>
                    <a:pt x="79" y="30"/>
                  </a:lnTo>
                  <a:lnTo>
                    <a:pt x="78" y="31"/>
                  </a:lnTo>
                  <a:lnTo>
                    <a:pt x="78" y="32"/>
                  </a:lnTo>
                  <a:lnTo>
                    <a:pt x="78" y="33"/>
                  </a:lnTo>
                  <a:lnTo>
                    <a:pt x="77" y="32"/>
                  </a:lnTo>
                  <a:lnTo>
                    <a:pt x="76" y="32"/>
                  </a:lnTo>
                  <a:lnTo>
                    <a:pt x="75" y="32"/>
                  </a:lnTo>
                  <a:lnTo>
                    <a:pt x="75" y="33"/>
                  </a:lnTo>
                  <a:lnTo>
                    <a:pt x="74" y="32"/>
                  </a:lnTo>
                  <a:lnTo>
                    <a:pt x="72" y="32"/>
                  </a:lnTo>
                  <a:lnTo>
                    <a:pt x="71" y="32"/>
                  </a:lnTo>
                  <a:lnTo>
                    <a:pt x="70" y="33"/>
                  </a:lnTo>
                  <a:lnTo>
                    <a:pt x="70" y="35"/>
                  </a:lnTo>
                  <a:lnTo>
                    <a:pt x="69" y="35"/>
                  </a:lnTo>
                  <a:lnTo>
                    <a:pt x="68" y="35"/>
                  </a:lnTo>
                  <a:lnTo>
                    <a:pt x="67" y="35"/>
                  </a:lnTo>
                  <a:lnTo>
                    <a:pt x="65" y="35"/>
                  </a:lnTo>
                  <a:lnTo>
                    <a:pt x="64" y="35"/>
                  </a:lnTo>
                  <a:lnTo>
                    <a:pt x="63" y="33"/>
                  </a:lnTo>
                  <a:lnTo>
                    <a:pt x="62" y="32"/>
                  </a:lnTo>
                  <a:lnTo>
                    <a:pt x="61" y="31"/>
                  </a:lnTo>
                  <a:lnTo>
                    <a:pt x="60" y="31"/>
                  </a:lnTo>
                  <a:lnTo>
                    <a:pt x="60" y="30"/>
                  </a:lnTo>
                  <a:lnTo>
                    <a:pt x="58" y="30"/>
                  </a:lnTo>
                  <a:lnTo>
                    <a:pt x="57" y="29"/>
                  </a:lnTo>
                  <a:lnTo>
                    <a:pt x="56" y="29"/>
                  </a:lnTo>
                  <a:lnTo>
                    <a:pt x="55" y="29"/>
                  </a:lnTo>
                  <a:lnTo>
                    <a:pt x="55" y="28"/>
                  </a:lnTo>
                  <a:lnTo>
                    <a:pt x="54" y="28"/>
                  </a:lnTo>
                  <a:lnTo>
                    <a:pt x="53" y="28"/>
                  </a:lnTo>
                  <a:lnTo>
                    <a:pt x="51" y="28"/>
                  </a:lnTo>
                  <a:lnTo>
                    <a:pt x="49" y="28"/>
                  </a:lnTo>
                  <a:lnTo>
                    <a:pt x="48" y="26"/>
                  </a:lnTo>
                  <a:lnTo>
                    <a:pt x="47" y="25"/>
                  </a:lnTo>
                  <a:lnTo>
                    <a:pt x="46" y="24"/>
                  </a:lnTo>
                  <a:lnTo>
                    <a:pt x="46" y="23"/>
                  </a:lnTo>
                  <a:lnTo>
                    <a:pt x="46" y="24"/>
                  </a:lnTo>
                  <a:lnTo>
                    <a:pt x="45" y="24"/>
                  </a:lnTo>
                  <a:lnTo>
                    <a:pt x="43" y="24"/>
                  </a:lnTo>
                  <a:lnTo>
                    <a:pt x="42" y="25"/>
                  </a:lnTo>
                  <a:lnTo>
                    <a:pt x="41" y="26"/>
                  </a:lnTo>
                  <a:lnTo>
                    <a:pt x="40" y="25"/>
                  </a:lnTo>
                  <a:lnTo>
                    <a:pt x="39" y="25"/>
                  </a:lnTo>
                  <a:lnTo>
                    <a:pt x="38" y="26"/>
                  </a:lnTo>
                  <a:lnTo>
                    <a:pt x="36" y="25"/>
                  </a:lnTo>
                  <a:lnTo>
                    <a:pt x="35" y="25"/>
                  </a:lnTo>
                  <a:lnTo>
                    <a:pt x="34" y="25"/>
                  </a:lnTo>
                  <a:lnTo>
                    <a:pt x="33" y="25"/>
                  </a:lnTo>
                  <a:lnTo>
                    <a:pt x="32" y="24"/>
                  </a:lnTo>
                  <a:lnTo>
                    <a:pt x="31" y="24"/>
                  </a:lnTo>
                  <a:lnTo>
                    <a:pt x="31" y="25"/>
                  </a:lnTo>
                  <a:lnTo>
                    <a:pt x="29" y="25"/>
                  </a:lnTo>
                  <a:lnTo>
                    <a:pt x="28" y="24"/>
                  </a:lnTo>
                  <a:lnTo>
                    <a:pt x="27" y="24"/>
                  </a:lnTo>
                  <a:lnTo>
                    <a:pt x="26" y="24"/>
                  </a:lnTo>
                  <a:lnTo>
                    <a:pt x="26" y="25"/>
                  </a:lnTo>
                  <a:lnTo>
                    <a:pt x="25" y="25"/>
                  </a:lnTo>
                  <a:lnTo>
                    <a:pt x="24" y="24"/>
                  </a:lnTo>
                  <a:lnTo>
                    <a:pt x="22" y="24"/>
                  </a:lnTo>
                  <a:lnTo>
                    <a:pt x="20" y="24"/>
                  </a:lnTo>
                  <a:lnTo>
                    <a:pt x="19" y="24"/>
                  </a:lnTo>
                  <a:lnTo>
                    <a:pt x="18" y="24"/>
                  </a:lnTo>
                  <a:lnTo>
                    <a:pt x="15" y="24"/>
                  </a:lnTo>
                  <a:lnTo>
                    <a:pt x="14" y="24"/>
                  </a:lnTo>
                  <a:lnTo>
                    <a:pt x="13" y="24"/>
                  </a:lnTo>
                  <a:lnTo>
                    <a:pt x="12" y="24"/>
                  </a:lnTo>
                  <a:lnTo>
                    <a:pt x="8" y="25"/>
                  </a:lnTo>
                  <a:lnTo>
                    <a:pt x="7" y="25"/>
                  </a:lnTo>
                  <a:lnTo>
                    <a:pt x="6" y="26"/>
                  </a:lnTo>
                  <a:lnTo>
                    <a:pt x="5" y="26"/>
                  </a:lnTo>
                  <a:lnTo>
                    <a:pt x="4" y="28"/>
                  </a:lnTo>
                  <a:lnTo>
                    <a:pt x="4" y="29"/>
                  </a:lnTo>
                  <a:lnTo>
                    <a:pt x="3" y="29"/>
                  </a:lnTo>
                  <a:lnTo>
                    <a:pt x="1" y="28"/>
                  </a:lnTo>
                  <a:lnTo>
                    <a:pt x="1" y="26"/>
                  </a:lnTo>
                  <a:lnTo>
                    <a:pt x="0" y="26"/>
                  </a:lnTo>
                  <a:lnTo>
                    <a:pt x="0" y="25"/>
                  </a:lnTo>
                  <a:lnTo>
                    <a:pt x="0" y="24"/>
                  </a:lnTo>
                  <a:lnTo>
                    <a:pt x="0" y="23"/>
                  </a:lnTo>
                  <a:lnTo>
                    <a:pt x="0" y="22"/>
                  </a:lnTo>
                  <a:lnTo>
                    <a:pt x="1" y="22"/>
                  </a:lnTo>
                  <a:lnTo>
                    <a:pt x="1" y="23"/>
                  </a:lnTo>
                  <a:lnTo>
                    <a:pt x="1" y="24"/>
                  </a:lnTo>
                  <a:lnTo>
                    <a:pt x="1" y="23"/>
                  </a:lnTo>
                  <a:lnTo>
                    <a:pt x="1" y="22"/>
                  </a:lnTo>
                  <a:lnTo>
                    <a:pt x="0" y="22"/>
                  </a:lnTo>
                  <a:lnTo>
                    <a:pt x="0" y="21"/>
                  </a:lnTo>
                  <a:lnTo>
                    <a:pt x="1" y="19"/>
                  </a:lnTo>
                  <a:lnTo>
                    <a:pt x="0" y="18"/>
                  </a:lnTo>
                  <a:lnTo>
                    <a:pt x="0" y="17"/>
                  </a:lnTo>
                  <a:lnTo>
                    <a:pt x="1" y="17"/>
                  </a:lnTo>
                  <a:lnTo>
                    <a:pt x="3" y="16"/>
                  </a:lnTo>
                  <a:lnTo>
                    <a:pt x="4" y="16"/>
                  </a:lnTo>
                  <a:lnTo>
                    <a:pt x="4" y="15"/>
                  </a:lnTo>
                  <a:lnTo>
                    <a:pt x="4" y="14"/>
                  </a:lnTo>
                  <a:lnTo>
                    <a:pt x="4" y="12"/>
                  </a:lnTo>
                  <a:lnTo>
                    <a:pt x="4" y="11"/>
                  </a:lnTo>
                  <a:lnTo>
                    <a:pt x="4" y="10"/>
                  </a:lnTo>
                  <a:lnTo>
                    <a:pt x="5" y="9"/>
                  </a:lnTo>
                  <a:lnTo>
                    <a:pt x="6" y="7"/>
                  </a:lnTo>
                  <a:lnTo>
                    <a:pt x="7" y="7"/>
                  </a:lnTo>
                  <a:lnTo>
                    <a:pt x="10" y="7"/>
                  </a:lnTo>
                  <a:lnTo>
                    <a:pt x="12" y="5"/>
                  </a:lnTo>
                  <a:lnTo>
                    <a:pt x="15" y="4"/>
                  </a:lnTo>
                  <a:lnTo>
                    <a:pt x="17" y="4"/>
                  </a:lnTo>
                  <a:lnTo>
                    <a:pt x="17" y="5"/>
                  </a:lnTo>
                  <a:lnTo>
                    <a:pt x="18" y="7"/>
                  </a:lnTo>
                  <a:lnTo>
                    <a:pt x="20" y="8"/>
                  </a:lnTo>
                  <a:lnTo>
                    <a:pt x="21" y="9"/>
                  </a:lnTo>
                  <a:lnTo>
                    <a:pt x="22" y="9"/>
                  </a:lnTo>
                  <a:lnTo>
                    <a:pt x="22" y="10"/>
                  </a:lnTo>
                  <a:lnTo>
                    <a:pt x="24" y="10"/>
                  </a:lnTo>
                  <a:lnTo>
                    <a:pt x="24" y="11"/>
                  </a:lnTo>
                  <a:lnTo>
                    <a:pt x="25" y="11"/>
                  </a:lnTo>
                  <a:lnTo>
                    <a:pt x="25" y="12"/>
                  </a:lnTo>
                  <a:lnTo>
                    <a:pt x="25" y="14"/>
                  </a:lnTo>
                  <a:lnTo>
                    <a:pt x="26" y="14"/>
                  </a:lnTo>
                  <a:lnTo>
                    <a:pt x="27" y="15"/>
                  </a:lnTo>
                  <a:lnTo>
                    <a:pt x="28" y="15"/>
                  </a:lnTo>
                  <a:lnTo>
                    <a:pt x="29" y="15"/>
                  </a:lnTo>
                  <a:lnTo>
                    <a:pt x="29" y="16"/>
                  </a:lnTo>
                  <a:lnTo>
                    <a:pt x="31" y="16"/>
                  </a:lnTo>
                  <a:lnTo>
                    <a:pt x="33" y="15"/>
                  </a:lnTo>
                  <a:lnTo>
                    <a:pt x="34" y="15"/>
                  </a:lnTo>
                  <a:lnTo>
                    <a:pt x="34" y="14"/>
                  </a:lnTo>
                  <a:lnTo>
                    <a:pt x="35" y="14"/>
                  </a:lnTo>
                  <a:lnTo>
                    <a:pt x="36" y="14"/>
                  </a:lnTo>
                  <a:lnTo>
                    <a:pt x="36" y="12"/>
                  </a:lnTo>
                  <a:lnTo>
                    <a:pt x="38" y="12"/>
                  </a:lnTo>
                  <a:lnTo>
                    <a:pt x="38" y="11"/>
                  </a:lnTo>
                  <a:lnTo>
                    <a:pt x="38" y="10"/>
                  </a:lnTo>
                  <a:lnTo>
                    <a:pt x="38" y="8"/>
                  </a:lnTo>
                  <a:lnTo>
                    <a:pt x="36" y="8"/>
                  </a:lnTo>
                  <a:lnTo>
                    <a:pt x="36" y="7"/>
                  </a:lnTo>
                  <a:lnTo>
                    <a:pt x="36" y="5"/>
                  </a:lnTo>
                  <a:lnTo>
                    <a:pt x="35" y="4"/>
                  </a:lnTo>
                  <a:lnTo>
                    <a:pt x="35" y="3"/>
                  </a:lnTo>
                  <a:lnTo>
                    <a:pt x="35" y="2"/>
                  </a:lnTo>
                  <a:lnTo>
                    <a:pt x="36" y="2"/>
                  </a:lnTo>
                  <a:lnTo>
                    <a:pt x="38" y="2"/>
                  </a:lnTo>
                  <a:lnTo>
                    <a:pt x="38" y="1"/>
                  </a:lnTo>
                  <a:lnTo>
                    <a:pt x="39" y="1"/>
                  </a:lnTo>
                  <a:lnTo>
                    <a:pt x="40" y="1"/>
                  </a:lnTo>
                  <a:lnTo>
                    <a:pt x="41" y="1"/>
                  </a:lnTo>
                  <a:lnTo>
                    <a:pt x="42" y="1"/>
                  </a:lnTo>
                  <a:lnTo>
                    <a:pt x="42" y="0"/>
                  </a:lnTo>
                  <a:lnTo>
                    <a:pt x="43" y="0"/>
                  </a:lnTo>
                  <a:lnTo>
                    <a:pt x="45" y="0"/>
                  </a:lnTo>
                  <a:lnTo>
                    <a:pt x="46" y="1"/>
                  </a:lnTo>
                  <a:lnTo>
                    <a:pt x="46" y="0"/>
                  </a:lnTo>
                  <a:lnTo>
                    <a:pt x="47" y="0"/>
                  </a:lnTo>
                  <a:lnTo>
                    <a:pt x="48" y="1"/>
                  </a:lnTo>
                  <a:lnTo>
                    <a:pt x="49" y="1"/>
                  </a:lnTo>
                  <a:lnTo>
                    <a:pt x="49" y="2"/>
                  </a:lnTo>
                  <a:lnTo>
                    <a:pt x="50" y="2"/>
                  </a:lnTo>
                  <a:lnTo>
                    <a:pt x="51" y="2"/>
                  </a:lnTo>
                  <a:lnTo>
                    <a:pt x="53" y="2"/>
                  </a:lnTo>
                  <a:lnTo>
                    <a:pt x="55" y="3"/>
                  </a:lnTo>
                  <a:lnTo>
                    <a:pt x="56" y="4"/>
                  </a:lnTo>
                  <a:lnTo>
                    <a:pt x="57" y="4"/>
                  </a:lnTo>
                  <a:lnTo>
                    <a:pt x="58" y="5"/>
                  </a:lnTo>
                  <a:lnTo>
                    <a:pt x="58" y="7"/>
                  </a:lnTo>
                  <a:lnTo>
                    <a:pt x="60" y="7"/>
                  </a:lnTo>
                  <a:lnTo>
                    <a:pt x="61" y="7"/>
                  </a:lnTo>
                  <a:lnTo>
                    <a:pt x="61" y="8"/>
                  </a:lnTo>
                  <a:lnTo>
                    <a:pt x="62" y="8"/>
                  </a:lnTo>
                  <a:lnTo>
                    <a:pt x="62" y="7"/>
                  </a:lnTo>
                  <a:lnTo>
                    <a:pt x="63" y="7"/>
                  </a:lnTo>
                  <a:lnTo>
                    <a:pt x="64" y="7"/>
                  </a:lnTo>
                  <a:lnTo>
                    <a:pt x="65" y="5"/>
                  </a:lnTo>
                  <a:lnTo>
                    <a:pt x="67" y="7"/>
                  </a:lnTo>
                  <a:lnTo>
                    <a:pt x="68" y="7"/>
                  </a:lnTo>
                  <a:lnTo>
                    <a:pt x="69" y="7"/>
                  </a:lnTo>
                  <a:lnTo>
                    <a:pt x="70" y="8"/>
                  </a:lnTo>
                  <a:lnTo>
                    <a:pt x="71" y="8"/>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24" name="Freeform 938">
              <a:extLst>
                <a:ext uri="{FF2B5EF4-FFF2-40B4-BE49-F238E27FC236}">
                  <a16:creationId xmlns="" xmlns:a16="http://schemas.microsoft.com/office/drawing/2014/main" id="{43E352E3-9441-4254-ABBD-552FF795354A}"/>
                </a:ext>
              </a:extLst>
            </p:cNvPr>
            <p:cNvSpPr>
              <a:spLocks noEditPoints="1"/>
            </p:cNvSpPr>
            <p:nvPr/>
          </p:nvSpPr>
          <p:spPr bwMode="auto">
            <a:xfrm>
              <a:off x="8045684" y="2621776"/>
              <a:ext cx="1277" cy="1277"/>
            </a:xfrm>
            <a:custGeom>
              <a:avLst/>
              <a:gdLst>
                <a:gd name="T0" fmla="*/ 1 w 1"/>
                <a:gd name="T1" fmla="*/ 1 h 1"/>
                <a:gd name="T2" fmla="*/ 1 w 1"/>
                <a:gd name="T3" fmla="*/ 1 h 1"/>
                <a:gd name="T4" fmla="*/ 1 w 1"/>
                <a:gd name="T5" fmla="*/ 1 h 1"/>
                <a:gd name="T6" fmla="*/ 0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 name="T68" fmla="*/ 0 w 1"/>
                <a:gd name="T69" fmla="*/ 1 h 1"/>
                <a:gd name="T70" fmla="*/ 0 w 1"/>
                <a:gd name="T71" fmla="*/ 0 h 1"/>
                <a:gd name="T72" fmla="*/ 0 w 1"/>
                <a:gd name="T73" fmla="*/ 0 h 1"/>
                <a:gd name="T74" fmla="*/ 0 w 1"/>
                <a:gd name="T75" fmla="*/ 0 h 1"/>
                <a:gd name="T76" fmla="*/ 0 w 1"/>
                <a:gd name="T77" fmla="*/ 0 h 1"/>
                <a:gd name="T78" fmla="*/ 0 w 1"/>
                <a:gd name="T79" fmla="*/ 0 h 1"/>
                <a:gd name="T80" fmla="*/ 0 w 1"/>
                <a:gd name="T81" fmla="*/ 0 h 1"/>
                <a:gd name="T82" fmla="*/ 0 w 1"/>
                <a:gd name="T83" fmla="*/ 0 h 1"/>
                <a:gd name="T84" fmla="*/ 0 w 1"/>
                <a:gd name="T85" fmla="*/ 0 h 1"/>
                <a:gd name="T86" fmla="*/ 0 w 1"/>
                <a:gd name="T87" fmla="*/ 0 h 1"/>
                <a:gd name="T88" fmla="*/ 0 w 1"/>
                <a:gd name="T89" fmla="*/ 0 h 1"/>
                <a:gd name="T90" fmla="*/ 0 w 1"/>
                <a:gd name="T9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 h="1">
                  <a:moveTo>
                    <a:pt x="0" y="1"/>
                  </a:moveTo>
                  <a:lnTo>
                    <a:pt x="1" y="1"/>
                  </a:lnTo>
                  <a:lnTo>
                    <a:pt x="1" y="1"/>
                  </a:lnTo>
                  <a:lnTo>
                    <a:pt x="1" y="1"/>
                  </a:lnTo>
                  <a:lnTo>
                    <a:pt x="1" y="1"/>
                  </a:lnTo>
                  <a:lnTo>
                    <a:pt x="1"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25" name="Freeform 939">
              <a:extLst>
                <a:ext uri="{FF2B5EF4-FFF2-40B4-BE49-F238E27FC236}">
                  <a16:creationId xmlns="" xmlns:a16="http://schemas.microsoft.com/office/drawing/2014/main" id="{3FF33F68-00AA-4FCB-BA47-AB834C3F386F}"/>
                </a:ext>
              </a:extLst>
            </p:cNvPr>
            <p:cNvSpPr>
              <a:spLocks/>
            </p:cNvSpPr>
            <p:nvPr/>
          </p:nvSpPr>
          <p:spPr bwMode="auto">
            <a:xfrm>
              <a:off x="4960534" y="2703468"/>
              <a:ext cx="3830" cy="3830"/>
            </a:xfrm>
            <a:custGeom>
              <a:avLst/>
              <a:gdLst>
                <a:gd name="T0" fmla="*/ 1 w 3"/>
                <a:gd name="T1" fmla="*/ 3 h 3"/>
                <a:gd name="T2" fmla="*/ 1 w 3"/>
                <a:gd name="T3" fmla="*/ 1 h 3"/>
                <a:gd name="T4" fmla="*/ 0 w 3"/>
                <a:gd name="T5" fmla="*/ 1 h 3"/>
                <a:gd name="T6" fmla="*/ 0 w 3"/>
                <a:gd name="T7" fmla="*/ 1 h 3"/>
                <a:gd name="T8" fmla="*/ 0 w 3"/>
                <a:gd name="T9" fmla="*/ 1 h 3"/>
                <a:gd name="T10" fmla="*/ 0 w 3"/>
                <a:gd name="T11" fmla="*/ 1 h 3"/>
                <a:gd name="T12" fmla="*/ 0 w 3"/>
                <a:gd name="T13" fmla="*/ 1 h 3"/>
                <a:gd name="T14" fmla="*/ 0 w 3"/>
                <a:gd name="T15" fmla="*/ 1 h 3"/>
                <a:gd name="T16" fmla="*/ 0 w 3"/>
                <a:gd name="T17" fmla="*/ 1 h 3"/>
                <a:gd name="T18" fmla="*/ 0 w 3"/>
                <a:gd name="T19" fmla="*/ 1 h 3"/>
                <a:gd name="T20" fmla="*/ 0 w 3"/>
                <a:gd name="T21" fmla="*/ 1 h 3"/>
                <a:gd name="T22" fmla="*/ 0 w 3"/>
                <a:gd name="T23" fmla="*/ 1 h 3"/>
                <a:gd name="T24" fmla="*/ 1 w 3"/>
                <a:gd name="T25" fmla="*/ 1 h 3"/>
                <a:gd name="T26" fmla="*/ 1 w 3"/>
                <a:gd name="T27" fmla="*/ 1 h 3"/>
                <a:gd name="T28" fmla="*/ 1 w 3"/>
                <a:gd name="T29" fmla="*/ 1 h 3"/>
                <a:gd name="T30" fmla="*/ 1 w 3"/>
                <a:gd name="T31" fmla="*/ 1 h 3"/>
                <a:gd name="T32" fmla="*/ 1 w 3"/>
                <a:gd name="T33" fmla="*/ 1 h 3"/>
                <a:gd name="T34" fmla="*/ 1 w 3"/>
                <a:gd name="T35" fmla="*/ 0 h 3"/>
                <a:gd name="T36" fmla="*/ 3 w 3"/>
                <a:gd name="T37" fmla="*/ 0 h 3"/>
                <a:gd name="T38" fmla="*/ 3 w 3"/>
                <a:gd name="T39" fmla="*/ 1 h 3"/>
                <a:gd name="T40" fmla="*/ 3 w 3"/>
                <a:gd name="T41" fmla="*/ 1 h 3"/>
                <a:gd name="T42" fmla="*/ 3 w 3"/>
                <a:gd name="T43" fmla="*/ 3 h 3"/>
                <a:gd name="T44" fmla="*/ 1 w 3"/>
                <a:gd name="T45" fmla="*/ 3 h 3"/>
                <a:gd name="T46" fmla="*/ 1 w 3"/>
                <a:gd name="T4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3"/>
                  </a:moveTo>
                  <a:lnTo>
                    <a:pt x="1"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0"/>
                  </a:lnTo>
                  <a:lnTo>
                    <a:pt x="3" y="0"/>
                  </a:lnTo>
                  <a:lnTo>
                    <a:pt x="3" y="1"/>
                  </a:lnTo>
                  <a:lnTo>
                    <a:pt x="3" y="1"/>
                  </a:lnTo>
                  <a:lnTo>
                    <a:pt x="3" y="3"/>
                  </a:lnTo>
                  <a:lnTo>
                    <a:pt x="1" y="3"/>
                  </a:lnTo>
                  <a:lnTo>
                    <a:pt x="1"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26" name="Freeform 940">
              <a:extLst>
                <a:ext uri="{FF2B5EF4-FFF2-40B4-BE49-F238E27FC236}">
                  <a16:creationId xmlns="" xmlns:a16="http://schemas.microsoft.com/office/drawing/2014/main" id="{571789A8-9171-491A-85BA-C47BEC2562B4}"/>
                </a:ext>
              </a:extLst>
            </p:cNvPr>
            <p:cNvSpPr>
              <a:spLocks/>
            </p:cNvSpPr>
            <p:nvPr/>
          </p:nvSpPr>
          <p:spPr bwMode="auto">
            <a:xfrm>
              <a:off x="5772349" y="2344789"/>
              <a:ext cx="278263" cy="293581"/>
            </a:xfrm>
            <a:custGeom>
              <a:avLst/>
              <a:gdLst>
                <a:gd name="T0" fmla="*/ 165 w 218"/>
                <a:gd name="T1" fmla="*/ 6 h 230"/>
                <a:gd name="T2" fmla="*/ 174 w 218"/>
                <a:gd name="T3" fmla="*/ 12 h 230"/>
                <a:gd name="T4" fmla="*/ 181 w 218"/>
                <a:gd name="T5" fmla="*/ 12 h 230"/>
                <a:gd name="T6" fmla="*/ 191 w 218"/>
                <a:gd name="T7" fmla="*/ 11 h 230"/>
                <a:gd name="T8" fmla="*/ 193 w 218"/>
                <a:gd name="T9" fmla="*/ 11 h 230"/>
                <a:gd name="T10" fmla="*/ 196 w 218"/>
                <a:gd name="T11" fmla="*/ 13 h 230"/>
                <a:gd name="T12" fmla="*/ 204 w 218"/>
                <a:gd name="T13" fmla="*/ 15 h 230"/>
                <a:gd name="T14" fmla="*/ 208 w 218"/>
                <a:gd name="T15" fmla="*/ 25 h 230"/>
                <a:gd name="T16" fmla="*/ 210 w 218"/>
                <a:gd name="T17" fmla="*/ 39 h 230"/>
                <a:gd name="T18" fmla="*/ 211 w 218"/>
                <a:gd name="T19" fmla="*/ 48 h 230"/>
                <a:gd name="T20" fmla="*/ 215 w 218"/>
                <a:gd name="T21" fmla="*/ 60 h 230"/>
                <a:gd name="T22" fmla="*/ 208 w 218"/>
                <a:gd name="T23" fmla="*/ 61 h 230"/>
                <a:gd name="T24" fmla="*/ 194 w 218"/>
                <a:gd name="T25" fmla="*/ 61 h 230"/>
                <a:gd name="T26" fmla="*/ 184 w 218"/>
                <a:gd name="T27" fmla="*/ 71 h 230"/>
                <a:gd name="T28" fmla="*/ 184 w 218"/>
                <a:gd name="T29" fmla="*/ 77 h 230"/>
                <a:gd name="T30" fmla="*/ 175 w 218"/>
                <a:gd name="T31" fmla="*/ 85 h 230"/>
                <a:gd name="T32" fmla="*/ 161 w 218"/>
                <a:gd name="T33" fmla="*/ 96 h 230"/>
                <a:gd name="T34" fmla="*/ 150 w 218"/>
                <a:gd name="T35" fmla="*/ 100 h 230"/>
                <a:gd name="T36" fmla="*/ 135 w 218"/>
                <a:gd name="T37" fmla="*/ 103 h 230"/>
                <a:gd name="T38" fmla="*/ 124 w 218"/>
                <a:gd name="T39" fmla="*/ 109 h 230"/>
                <a:gd name="T40" fmla="*/ 115 w 218"/>
                <a:gd name="T41" fmla="*/ 114 h 230"/>
                <a:gd name="T42" fmla="*/ 115 w 218"/>
                <a:gd name="T43" fmla="*/ 125 h 230"/>
                <a:gd name="T44" fmla="*/ 114 w 218"/>
                <a:gd name="T45" fmla="*/ 134 h 230"/>
                <a:gd name="T46" fmla="*/ 107 w 218"/>
                <a:gd name="T47" fmla="*/ 140 h 230"/>
                <a:gd name="T48" fmla="*/ 96 w 218"/>
                <a:gd name="T49" fmla="*/ 142 h 230"/>
                <a:gd name="T50" fmla="*/ 85 w 218"/>
                <a:gd name="T51" fmla="*/ 141 h 230"/>
                <a:gd name="T52" fmla="*/ 78 w 218"/>
                <a:gd name="T53" fmla="*/ 149 h 230"/>
                <a:gd name="T54" fmla="*/ 71 w 218"/>
                <a:gd name="T55" fmla="*/ 156 h 230"/>
                <a:gd name="T56" fmla="*/ 66 w 218"/>
                <a:gd name="T57" fmla="*/ 166 h 230"/>
                <a:gd name="T58" fmla="*/ 58 w 218"/>
                <a:gd name="T59" fmla="*/ 180 h 230"/>
                <a:gd name="T60" fmla="*/ 49 w 218"/>
                <a:gd name="T61" fmla="*/ 190 h 230"/>
                <a:gd name="T62" fmla="*/ 42 w 218"/>
                <a:gd name="T63" fmla="*/ 200 h 230"/>
                <a:gd name="T64" fmla="*/ 37 w 218"/>
                <a:gd name="T65" fmla="*/ 217 h 230"/>
                <a:gd name="T66" fmla="*/ 31 w 218"/>
                <a:gd name="T67" fmla="*/ 229 h 230"/>
                <a:gd name="T68" fmla="*/ 12 w 218"/>
                <a:gd name="T69" fmla="*/ 229 h 230"/>
                <a:gd name="T70" fmla="*/ 1 w 218"/>
                <a:gd name="T71" fmla="*/ 224 h 230"/>
                <a:gd name="T72" fmla="*/ 7 w 218"/>
                <a:gd name="T73" fmla="*/ 215 h 230"/>
                <a:gd name="T74" fmla="*/ 12 w 218"/>
                <a:gd name="T75" fmla="*/ 204 h 230"/>
                <a:gd name="T76" fmla="*/ 16 w 218"/>
                <a:gd name="T77" fmla="*/ 195 h 230"/>
                <a:gd name="T78" fmla="*/ 16 w 218"/>
                <a:gd name="T79" fmla="*/ 193 h 230"/>
                <a:gd name="T80" fmla="*/ 19 w 218"/>
                <a:gd name="T81" fmla="*/ 189 h 230"/>
                <a:gd name="T82" fmla="*/ 25 w 218"/>
                <a:gd name="T83" fmla="*/ 181 h 230"/>
                <a:gd name="T84" fmla="*/ 30 w 218"/>
                <a:gd name="T85" fmla="*/ 175 h 230"/>
                <a:gd name="T86" fmla="*/ 32 w 218"/>
                <a:gd name="T87" fmla="*/ 166 h 230"/>
                <a:gd name="T88" fmla="*/ 36 w 218"/>
                <a:gd name="T89" fmla="*/ 154 h 230"/>
                <a:gd name="T90" fmla="*/ 46 w 218"/>
                <a:gd name="T91" fmla="*/ 147 h 230"/>
                <a:gd name="T92" fmla="*/ 53 w 218"/>
                <a:gd name="T93" fmla="*/ 137 h 230"/>
                <a:gd name="T94" fmla="*/ 58 w 218"/>
                <a:gd name="T95" fmla="*/ 127 h 230"/>
                <a:gd name="T96" fmla="*/ 78 w 218"/>
                <a:gd name="T97" fmla="*/ 120 h 230"/>
                <a:gd name="T98" fmla="*/ 83 w 218"/>
                <a:gd name="T99" fmla="*/ 114 h 230"/>
                <a:gd name="T100" fmla="*/ 95 w 218"/>
                <a:gd name="T101" fmla="*/ 104 h 230"/>
                <a:gd name="T102" fmla="*/ 103 w 218"/>
                <a:gd name="T103" fmla="*/ 92 h 230"/>
                <a:gd name="T104" fmla="*/ 100 w 218"/>
                <a:gd name="T105" fmla="*/ 83 h 230"/>
                <a:gd name="T106" fmla="*/ 102 w 218"/>
                <a:gd name="T107" fmla="*/ 70 h 230"/>
                <a:gd name="T108" fmla="*/ 108 w 218"/>
                <a:gd name="T109" fmla="*/ 61 h 230"/>
                <a:gd name="T110" fmla="*/ 111 w 218"/>
                <a:gd name="T111" fmla="*/ 52 h 230"/>
                <a:gd name="T112" fmla="*/ 121 w 218"/>
                <a:gd name="T113" fmla="*/ 41 h 230"/>
                <a:gd name="T114" fmla="*/ 130 w 218"/>
                <a:gd name="T115" fmla="*/ 36 h 230"/>
                <a:gd name="T116" fmla="*/ 139 w 218"/>
                <a:gd name="T117" fmla="*/ 33 h 230"/>
                <a:gd name="T118" fmla="*/ 153 w 218"/>
                <a:gd name="T119" fmla="*/ 7 h 230"/>
                <a:gd name="T120" fmla="*/ 158 w 218"/>
                <a:gd name="T121" fmla="*/ 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8" h="230">
                  <a:moveTo>
                    <a:pt x="161" y="0"/>
                  </a:moveTo>
                  <a:lnTo>
                    <a:pt x="161" y="1"/>
                  </a:lnTo>
                  <a:lnTo>
                    <a:pt x="163" y="1"/>
                  </a:lnTo>
                  <a:lnTo>
                    <a:pt x="163" y="3"/>
                  </a:lnTo>
                  <a:lnTo>
                    <a:pt x="163" y="4"/>
                  </a:lnTo>
                  <a:lnTo>
                    <a:pt x="163" y="5"/>
                  </a:lnTo>
                  <a:lnTo>
                    <a:pt x="164" y="5"/>
                  </a:lnTo>
                  <a:lnTo>
                    <a:pt x="164" y="6"/>
                  </a:lnTo>
                  <a:lnTo>
                    <a:pt x="165" y="6"/>
                  </a:lnTo>
                  <a:lnTo>
                    <a:pt x="166" y="8"/>
                  </a:lnTo>
                  <a:lnTo>
                    <a:pt x="167" y="8"/>
                  </a:lnTo>
                  <a:lnTo>
                    <a:pt x="167" y="10"/>
                  </a:lnTo>
                  <a:lnTo>
                    <a:pt x="168" y="10"/>
                  </a:lnTo>
                  <a:lnTo>
                    <a:pt x="168" y="11"/>
                  </a:lnTo>
                  <a:lnTo>
                    <a:pt x="170" y="11"/>
                  </a:lnTo>
                  <a:lnTo>
                    <a:pt x="172" y="12"/>
                  </a:lnTo>
                  <a:lnTo>
                    <a:pt x="173" y="12"/>
                  </a:lnTo>
                  <a:lnTo>
                    <a:pt x="174" y="12"/>
                  </a:lnTo>
                  <a:lnTo>
                    <a:pt x="175" y="12"/>
                  </a:lnTo>
                  <a:lnTo>
                    <a:pt x="177" y="12"/>
                  </a:lnTo>
                  <a:lnTo>
                    <a:pt x="178" y="12"/>
                  </a:lnTo>
                  <a:lnTo>
                    <a:pt x="179" y="11"/>
                  </a:lnTo>
                  <a:lnTo>
                    <a:pt x="180" y="11"/>
                  </a:lnTo>
                  <a:lnTo>
                    <a:pt x="181" y="11"/>
                  </a:lnTo>
                  <a:lnTo>
                    <a:pt x="180" y="11"/>
                  </a:lnTo>
                  <a:lnTo>
                    <a:pt x="181" y="11"/>
                  </a:lnTo>
                  <a:lnTo>
                    <a:pt x="181" y="12"/>
                  </a:lnTo>
                  <a:lnTo>
                    <a:pt x="182" y="12"/>
                  </a:lnTo>
                  <a:lnTo>
                    <a:pt x="182" y="11"/>
                  </a:lnTo>
                  <a:lnTo>
                    <a:pt x="184" y="11"/>
                  </a:lnTo>
                  <a:lnTo>
                    <a:pt x="185" y="11"/>
                  </a:lnTo>
                  <a:lnTo>
                    <a:pt x="186" y="11"/>
                  </a:lnTo>
                  <a:lnTo>
                    <a:pt x="186" y="12"/>
                  </a:lnTo>
                  <a:lnTo>
                    <a:pt x="187" y="12"/>
                  </a:lnTo>
                  <a:lnTo>
                    <a:pt x="188" y="12"/>
                  </a:lnTo>
                  <a:lnTo>
                    <a:pt x="191" y="11"/>
                  </a:lnTo>
                  <a:lnTo>
                    <a:pt x="192" y="10"/>
                  </a:lnTo>
                  <a:lnTo>
                    <a:pt x="192" y="11"/>
                  </a:lnTo>
                  <a:lnTo>
                    <a:pt x="192" y="10"/>
                  </a:lnTo>
                  <a:lnTo>
                    <a:pt x="193" y="8"/>
                  </a:lnTo>
                  <a:lnTo>
                    <a:pt x="193" y="7"/>
                  </a:lnTo>
                  <a:lnTo>
                    <a:pt x="193" y="8"/>
                  </a:lnTo>
                  <a:lnTo>
                    <a:pt x="194" y="10"/>
                  </a:lnTo>
                  <a:lnTo>
                    <a:pt x="193" y="10"/>
                  </a:lnTo>
                  <a:lnTo>
                    <a:pt x="193" y="11"/>
                  </a:lnTo>
                  <a:lnTo>
                    <a:pt x="194" y="11"/>
                  </a:lnTo>
                  <a:lnTo>
                    <a:pt x="194" y="12"/>
                  </a:lnTo>
                  <a:lnTo>
                    <a:pt x="195" y="13"/>
                  </a:lnTo>
                  <a:lnTo>
                    <a:pt x="196" y="13"/>
                  </a:lnTo>
                  <a:lnTo>
                    <a:pt x="195" y="13"/>
                  </a:lnTo>
                  <a:lnTo>
                    <a:pt x="194" y="12"/>
                  </a:lnTo>
                  <a:lnTo>
                    <a:pt x="194" y="11"/>
                  </a:lnTo>
                  <a:lnTo>
                    <a:pt x="195" y="12"/>
                  </a:lnTo>
                  <a:lnTo>
                    <a:pt x="196" y="13"/>
                  </a:lnTo>
                  <a:lnTo>
                    <a:pt x="198" y="13"/>
                  </a:lnTo>
                  <a:lnTo>
                    <a:pt x="199" y="13"/>
                  </a:lnTo>
                  <a:lnTo>
                    <a:pt x="200" y="13"/>
                  </a:lnTo>
                  <a:lnTo>
                    <a:pt x="200" y="12"/>
                  </a:lnTo>
                  <a:lnTo>
                    <a:pt x="202" y="13"/>
                  </a:lnTo>
                  <a:lnTo>
                    <a:pt x="203" y="13"/>
                  </a:lnTo>
                  <a:lnTo>
                    <a:pt x="203" y="14"/>
                  </a:lnTo>
                  <a:lnTo>
                    <a:pt x="203" y="15"/>
                  </a:lnTo>
                  <a:lnTo>
                    <a:pt x="204" y="15"/>
                  </a:lnTo>
                  <a:lnTo>
                    <a:pt x="206" y="15"/>
                  </a:lnTo>
                  <a:lnTo>
                    <a:pt x="206" y="17"/>
                  </a:lnTo>
                  <a:lnTo>
                    <a:pt x="207" y="18"/>
                  </a:lnTo>
                  <a:lnTo>
                    <a:pt x="209" y="19"/>
                  </a:lnTo>
                  <a:lnTo>
                    <a:pt x="208" y="20"/>
                  </a:lnTo>
                  <a:lnTo>
                    <a:pt x="208" y="21"/>
                  </a:lnTo>
                  <a:lnTo>
                    <a:pt x="209" y="22"/>
                  </a:lnTo>
                  <a:lnTo>
                    <a:pt x="210" y="24"/>
                  </a:lnTo>
                  <a:lnTo>
                    <a:pt x="208" y="25"/>
                  </a:lnTo>
                  <a:lnTo>
                    <a:pt x="209" y="26"/>
                  </a:lnTo>
                  <a:lnTo>
                    <a:pt x="210" y="29"/>
                  </a:lnTo>
                  <a:lnTo>
                    <a:pt x="209" y="32"/>
                  </a:lnTo>
                  <a:lnTo>
                    <a:pt x="209" y="33"/>
                  </a:lnTo>
                  <a:lnTo>
                    <a:pt x="209" y="34"/>
                  </a:lnTo>
                  <a:lnTo>
                    <a:pt x="209" y="35"/>
                  </a:lnTo>
                  <a:lnTo>
                    <a:pt x="210" y="36"/>
                  </a:lnTo>
                  <a:lnTo>
                    <a:pt x="210" y="38"/>
                  </a:lnTo>
                  <a:lnTo>
                    <a:pt x="210" y="39"/>
                  </a:lnTo>
                  <a:lnTo>
                    <a:pt x="210" y="40"/>
                  </a:lnTo>
                  <a:lnTo>
                    <a:pt x="210" y="41"/>
                  </a:lnTo>
                  <a:lnTo>
                    <a:pt x="210" y="42"/>
                  </a:lnTo>
                  <a:lnTo>
                    <a:pt x="210" y="43"/>
                  </a:lnTo>
                  <a:lnTo>
                    <a:pt x="211" y="43"/>
                  </a:lnTo>
                  <a:lnTo>
                    <a:pt x="211" y="45"/>
                  </a:lnTo>
                  <a:lnTo>
                    <a:pt x="213" y="46"/>
                  </a:lnTo>
                  <a:lnTo>
                    <a:pt x="213" y="47"/>
                  </a:lnTo>
                  <a:lnTo>
                    <a:pt x="211" y="48"/>
                  </a:lnTo>
                  <a:lnTo>
                    <a:pt x="214" y="50"/>
                  </a:lnTo>
                  <a:lnTo>
                    <a:pt x="215" y="52"/>
                  </a:lnTo>
                  <a:lnTo>
                    <a:pt x="218" y="54"/>
                  </a:lnTo>
                  <a:lnTo>
                    <a:pt x="217" y="55"/>
                  </a:lnTo>
                  <a:lnTo>
                    <a:pt x="217" y="56"/>
                  </a:lnTo>
                  <a:lnTo>
                    <a:pt x="216" y="56"/>
                  </a:lnTo>
                  <a:lnTo>
                    <a:pt x="215" y="57"/>
                  </a:lnTo>
                  <a:lnTo>
                    <a:pt x="215" y="59"/>
                  </a:lnTo>
                  <a:lnTo>
                    <a:pt x="215" y="60"/>
                  </a:lnTo>
                  <a:lnTo>
                    <a:pt x="216" y="60"/>
                  </a:lnTo>
                  <a:lnTo>
                    <a:pt x="216" y="61"/>
                  </a:lnTo>
                  <a:lnTo>
                    <a:pt x="215" y="61"/>
                  </a:lnTo>
                  <a:lnTo>
                    <a:pt x="214" y="61"/>
                  </a:lnTo>
                  <a:lnTo>
                    <a:pt x="213" y="61"/>
                  </a:lnTo>
                  <a:lnTo>
                    <a:pt x="211" y="61"/>
                  </a:lnTo>
                  <a:lnTo>
                    <a:pt x="210" y="61"/>
                  </a:lnTo>
                  <a:lnTo>
                    <a:pt x="209" y="61"/>
                  </a:lnTo>
                  <a:lnTo>
                    <a:pt x="208" y="61"/>
                  </a:lnTo>
                  <a:lnTo>
                    <a:pt x="207" y="61"/>
                  </a:lnTo>
                  <a:lnTo>
                    <a:pt x="206" y="61"/>
                  </a:lnTo>
                  <a:lnTo>
                    <a:pt x="204" y="61"/>
                  </a:lnTo>
                  <a:lnTo>
                    <a:pt x="203" y="61"/>
                  </a:lnTo>
                  <a:lnTo>
                    <a:pt x="202" y="61"/>
                  </a:lnTo>
                  <a:lnTo>
                    <a:pt x="201" y="60"/>
                  </a:lnTo>
                  <a:lnTo>
                    <a:pt x="199" y="60"/>
                  </a:lnTo>
                  <a:lnTo>
                    <a:pt x="196" y="61"/>
                  </a:lnTo>
                  <a:lnTo>
                    <a:pt x="194" y="61"/>
                  </a:lnTo>
                  <a:lnTo>
                    <a:pt x="193" y="62"/>
                  </a:lnTo>
                  <a:lnTo>
                    <a:pt x="194" y="64"/>
                  </a:lnTo>
                  <a:lnTo>
                    <a:pt x="194" y="66"/>
                  </a:lnTo>
                  <a:lnTo>
                    <a:pt x="192" y="66"/>
                  </a:lnTo>
                  <a:lnTo>
                    <a:pt x="189" y="67"/>
                  </a:lnTo>
                  <a:lnTo>
                    <a:pt x="186" y="68"/>
                  </a:lnTo>
                  <a:lnTo>
                    <a:pt x="185" y="68"/>
                  </a:lnTo>
                  <a:lnTo>
                    <a:pt x="184" y="68"/>
                  </a:lnTo>
                  <a:lnTo>
                    <a:pt x="184" y="71"/>
                  </a:lnTo>
                  <a:lnTo>
                    <a:pt x="182" y="72"/>
                  </a:lnTo>
                  <a:lnTo>
                    <a:pt x="181" y="72"/>
                  </a:lnTo>
                  <a:lnTo>
                    <a:pt x="181" y="74"/>
                  </a:lnTo>
                  <a:lnTo>
                    <a:pt x="181" y="75"/>
                  </a:lnTo>
                  <a:lnTo>
                    <a:pt x="181" y="76"/>
                  </a:lnTo>
                  <a:lnTo>
                    <a:pt x="182" y="75"/>
                  </a:lnTo>
                  <a:lnTo>
                    <a:pt x="182" y="76"/>
                  </a:lnTo>
                  <a:lnTo>
                    <a:pt x="184" y="76"/>
                  </a:lnTo>
                  <a:lnTo>
                    <a:pt x="184" y="77"/>
                  </a:lnTo>
                  <a:lnTo>
                    <a:pt x="185" y="78"/>
                  </a:lnTo>
                  <a:lnTo>
                    <a:pt x="184" y="79"/>
                  </a:lnTo>
                  <a:lnTo>
                    <a:pt x="184" y="81"/>
                  </a:lnTo>
                  <a:lnTo>
                    <a:pt x="184" y="82"/>
                  </a:lnTo>
                  <a:lnTo>
                    <a:pt x="184" y="83"/>
                  </a:lnTo>
                  <a:lnTo>
                    <a:pt x="181" y="84"/>
                  </a:lnTo>
                  <a:lnTo>
                    <a:pt x="179" y="84"/>
                  </a:lnTo>
                  <a:lnTo>
                    <a:pt x="177" y="84"/>
                  </a:lnTo>
                  <a:lnTo>
                    <a:pt x="175" y="85"/>
                  </a:lnTo>
                  <a:lnTo>
                    <a:pt x="174" y="85"/>
                  </a:lnTo>
                  <a:lnTo>
                    <a:pt x="172" y="88"/>
                  </a:lnTo>
                  <a:lnTo>
                    <a:pt x="171" y="89"/>
                  </a:lnTo>
                  <a:lnTo>
                    <a:pt x="168" y="90"/>
                  </a:lnTo>
                  <a:lnTo>
                    <a:pt x="167" y="91"/>
                  </a:lnTo>
                  <a:lnTo>
                    <a:pt x="166" y="92"/>
                  </a:lnTo>
                  <a:lnTo>
                    <a:pt x="164" y="93"/>
                  </a:lnTo>
                  <a:lnTo>
                    <a:pt x="163" y="95"/>
                  </a:lnTo>
                  <a:lnTo>
                    <a:pt x="161" y="96"/>
                  </a:lnTo>
                  <a:lnTo>
                    <a:pt x="160" y="97"/>
                  </a:lnTo>
                  <a:lnTo>
                    <a:pt x="159" y="99"/>
                  </a:lnTo>
                  <a:lnTo>
                    <a:pt x="158" y="102"/>
                  </a:lnTo>
                  <a:lnTo>
                    <a:pt x="157" y="102"/>
                  </a:lnTo>
                  <a:lnTo>
                    <a:pt x="156" y="102"/>
                  </a:lnTo>
                  <a:lnTo>
                    <a:pt x="154" y="100"/>
                  </a:lnTo>
                  <a:lnTo>
                    <a:pt x="153" y="100"/>
                  </a:lnTo>
                  <a:lnTo>
                    <a:pt x="152" y="100"/>
                  </a:lnTo>
                  <a:lnTo>
                    <a:pt x="150" y="100"/>
                  </a:lnTo>
                  <a:lnTo>
                    <a:pt x="149" y="100"/>
                  </a:lnTo>
                  <a:lnTo>
                    <a:pt x="146" y="100"/>
                  </a:lnTo>
                  <a:lnTo>
                    <a:pt x="144" y="102"/>
                  </a:lnTo>
                  <a:lnTo>
                    <a:pt x="143" y="102"/>
                  </a:lnTo>
                  <a:lnTo>
                    <a:pt x="142" y="103"/>
                  </a:lnTo>
                  <a:lnTo>
                    <a:pt x="139" y="102"/>
                  </a:lnTo>
                  <a:lnTo>
                    <a:pt x="137" y="102"/>
                  </a:lnTo>
                  <a:lnTo>
                    <a:pt x="136" y="102"/>
                  </a:lnTo>
                  <a:lnTo>
                    <a:pt x="135" y="103"/>
                  </a:lnTo>
                  <a:lnTo>
                    <a:pt x="134" y="104"/>
                  </a:lnTo>
                  <a:lnTo>
                    <a:pt x="132" y="104"/>
                  </a:lnTo>
                  <a:lnTo>
                    <a:pt x="131" y="104"/>
                  </a:lnTo>
                  <a:lnTo>
                    <a:pt x="130" y="104"/>
                  </a:lnTo>
                  <a:lnTo>
                    <a:pt x="129" y="105"/>
                  </a:lnTo>
                  <a:lnTo>
                    <a:pt x="128" y="105"/>
                  </a:lnTo>
                  <a:lnTo>
                    <a:pt x="127" y="106"/>
                  </a:lnTo>
                  <a:lnTo>
                    <a:pt x="125" y="106"/>
                  </a:lnTo>
                  <a:lnTo>
                    <a:pt x="124" y="109"/>
                  </a:lnTo>
                  <a:lnTo>
                    <a:pt x="122" y="109"/>
                  </a:lnTo>
                  <a:lnTo>
                    <a:pt x="122" y="110"/>
                  </a:lnTo>
                  <a:lnTo>
                    <a:pt x="121" y="111"/>
                  </a:lnTo>
                  <a:lnTo>
                    <a:pt x="120" y="111"/>
                  </a:lnTo>
                  <a:lnTo>
                    <a:pt x="120" y="112"/>
                  </a:lnTo>
                  <a:lnTo>
                    <a:pt x="118" y="112"/>
                  </a:lnTo>
                  <a:lnTo>
                    <a:pt x="117" y="113"/>
                  </a:lnTo>
                  <a:lnTo>
                    <a:pt x="116" y="114"/>
                  </a:lnTo>
                  <a:lnTo>
                    <a:pt x="115" y="114"/>
                  </a:lnTo>
                  <a:lnTo>
                    <a:pt x="115" y="116"/>
                  </a:lnTo>
                  <a:lnTo>
                    <a:pt x="115" y="117"/>
                  </a:lnTo>
                  <a:lnTo>
                    <a:pt x="115" y="118"/>
                  </a:lnTo>
                  <a:lnTo>
                    <a:pt x="115" y="119"/>
                  </a:lnTo>
                  <a:lnTo>
                    <a:pt x="115" y="120"/>
                  </a:lnTo>
                  <a:lnTo>
                    <a:pt x="115" y="121"/>
                  </a:lnTo>
                  <a:lnTo>
                    <a:pt x="115" y="123"/>
                  </a:lnTo>
                  <a:lnTo>
                    <a:pt x="115" y="124"/>
                  </a:lnTo>
                  <a:lnTo>
                    <a:pt x="115" y="125"/>
                  </a:lnTo>
                  <a:lnTo>
                    <a:pt x="115" y="126"/>
                  </a:lnTo>
                  <a:lnTo>
                    <a:pt x="115" y="127"/>
                  </a:lnTo>
                  <a:lnTo>
                    <a:pt x="115" y="128"/>
                  </a:lnTo>
                  <a:lnTo>
                    <a:pt x="115" y="130"/>
                  </a:lnTo>
                  <a:lnTo>
                    <a:pt x="115" y="131"/>
                  </a:lnTo>
                  <a:lnTo>
                    <a:pt x="114" y="131"/>
                  </a:lnTo>
                  <a:lnTo>
                    <a:pt x="114" y="132"/>
                  </a:lnTo>
                  <a:lnTo>
                    <a:pt x="114" y="133"/>
                  </a:lnTo>
                  <a:lnTo>
                    <a:pt x="114" y="134"/>
                  </a:lnTo>
                  <a:lnTo>
                    <a:pt x="114" y="135"/>
                  </a:lnTo>
                  <a:lnTo>
                    <a:pt x="114" y="137"/>
                  </a:lnTo>
                  <a:lnTo>
                    <a:pt x="114" y="138"/>
                  </a:lnTo>
                  <a:lnTo>
                    <a:pt x="114" y="139"/>
                  </a:lnTo>
                  <a:lnTo>
                    <a:pt x="113" y="140"/>
                  </a:lnTo>
                  <a:lnTo>
                    <a:pt x="110" y="140"/>
                  </a:lnTo>
                  <a:lnTo>
                    <a:pt x="109" y="140"/>
                  </a:lnTo>
                  <a:lnTo>
                    <a:pt x="108" y="140"/>
                  </a:lnTo>
                  <a:lnTo>
                    <a:pt x="107" y="140"/>
                  </a:lnTo>
                  <a:lnTo>
                    <a:pt x="106" y="140"/>
                  </a:lnTo>
                  <a:lnTo>
                    <a:pt x="104" y="140"/>
                  </a:lnTo>
                  <a:lnTo>
                    <a:pt x="103" y="141"/>
                  </a:lnTo>
                  <a:lnTo>
                    <a:pt x="102" y="142"/>
                  </a:lnTo>
                  <a:lnTo>
                    <a:pt x="101" y="144"/>
                  </a:lnTo>
                  <a:lnTo>
                    <a:pt x="100" y="144"/>
                  </a:lnTo>
                  <a:lnTo>
                    <a:pt x="99" y="144"/>
                  </a:lnTo>
                  <a:lnTo>
                    <a:pt x="97" y="144"/>
                  </a:lnTo>
                  <a:lnTo>
                    <a:pt x="96" y="142"/>
                  </a:lnTo>
                  <a:lnTo>
                    <a:pt x="95" y="144"/>
                  </a:lnTo>
                  <a:lnTo>
                    <a:pt x="94" y="144"/>
                  </a:lnTo>
                  <a:lnTo>
                    <a:pt x="93" y="142"/>
                  </a:lnTo>
                  <a:lnTo>
                    <a:pt x="90" y="142"/>
                  </a:lnTo>
                  <a:lnTo>
                    <a:pt x="89" y="141"/>
                  </a:lnTo>
                  <a:lnTo>
                    <a:pt x="88" y="141"/>
                  </a:lnTo>
                  <a:lnTo>
                    <a:pt x="87" y="141"/>
                  </a:lnTo>
                  <a:lnTo>
                    <a:pt x="86" y="141"/>
                  </a:lnTo>
                  <a:lnTo>
                    <a:pt x="85" y="141"/>
                  </a:lnTo>
                  <a:lnTo>
                    <a:pt x="83" y="141"/>
                  </a:lnTo>
                  <a:lnTo>
                    <a:pt x="81" y="142"/>
                  </a:lnTo>
                  <a:lnTo>
                    <a:pt x="80" y="142"/>
                  </a:lnTo>
                  <a:lnTo>
                    <a:pt x="79" y="144"/>
                  </a:lnTo>
                  <a:lnTo>
                    <a:pt x="79" y="145"/>
                  </a:lnTo>
                  <a:lnTo>
                    <a:pt x="79" y="146"/>
                  </a:lnTo>
                  <a:lnTo>
                    <a:pt x="79" y="147"/>
                  </a:lnTo>
                  <a:lnTo>
                    <a:pt x="78" y="148"/>
                  </a:lnTo>
                  <a:lnTo>
                    <a:pt x="78" y="149"/>
                  </a:lnTo>
                  <a:lnTo>
                    <a:pt x="76" y="149"/>
                  </a:lnTo>
                  <a:lnTo>
                    <a:pt x="76" y="151"/>
                  </a:lnTo>
                  <a:lnTo>
                    <a:pt x="75" y="152"/>
                  </a:lnTo>
                  <a:lnTo>
                    <a:pt x="75" y="153"/>
                  </a:lnTo>
                  <a:lnTo>
                    <a:pt x="74" y="154"/>
                  </a:lnTo>
                  <a:lnTo>
                    <a:pt x="74" y="155"/>
                  </a:lnTo>
                  <a:lnTo>
                    <a:pt x="73" y="155"/>
                  </a:lnTo>
                  <a:lnTo>
                    <a:pt x="72" y="156"/>
                  </a:lnTo>
                  <a:lnTo>
                    <a:pt x="71" y="156"/>
                  </a:lnTo>
                  <a:lnTo>
                    <a:pt x="70" y="156"/>
                  </a:lnTo>
                  <a:lnTo>
                    <a:pt x="70" y="158"/>
                  </a:lnTo>
                  <a:lnTo>
                    <a:pt x="68" y="158"/>
                  </a:lnTo>
                  <a:lnTo>
                    <a:pt x="68" y="159"/>
                  </a:lnTo>
                  <a:lnTo>
                    <a:pt x="68" y="160"/>
                  </a:lnTo>
                  <a:lnTo>
                    <a:pt x="68" y="161"/>
                  </a:lnTo>
                  <a:lnTo>
                    <a:pt x="67" y="162"/>
                  </a:lnTo>
                  <a:lnTo>
                    <a:pt x="67" y="165"/>
                  </a:lnTo>
                  <a:lnTo>
                    <a:pt x="66" y="166"/>
                  </a:lnTo>
                  <a:lnTo>
                    <a:pt x="66" y="169"/>
                  </a:lnTo>
                  <a:lnTo>
                    <a:pt x="65" y="172"/>
                  </a:lnTo>
                  <a:lnTo>
                    <a:pt x="65" y="174"/>
                  </a:lnTo>
                  <a:lnTo>
                    <a:pt x="64" y="175"/>
                  </a:lnTo>
                  <a:lnTo>
                    <a:pt x="63" y="176"/>
                  </a:lnTo>
                  <a:lnTo>
                    <a:pt x="61" y="177"/>
                  </a:lnTo>
                  <a:lnTo>
                    <a:pt x="60" y="179"/>
                  </a:lnTo>
                  <a:lnTo>
                    <a:pt x="59" y="179"/>
                  </a:lnTo>
                  <a:lnTo>
                    <a:pt x="58" y="180"/>
                  </a:lnTo>
                  <a:lnTo>
                    <a:pt x="57" y="181"/>
                  </a:lnTo>
                  <a:lnTo>
                    <a:pt x="56" y="181"/>
                  </a:lnTo>
                  <a:lnTo>
                    <a:pt x="54" y="182"/>
                  </a:lnTo>
                  <a:lnTo>
                    <a:pt x="54" y="184"/>
                  </a:lnTo>
                  <a:lnTo>
                    <a:pt x="53" y="186"/>
                  </a:lnTo>
                  <a:lnTo>
                    <a:pt x="52" y="188"/>
                  </a:lnTo>
                  <a:lnTo>
                    <a:pt x="51" y="189"/>
                  </a:lnTo>
                  <a:lnTo>
                    <a:pt x="50" y="190"/>
                  </a:lnTo>
                  <a:lnTo>
                    <a:pt x="49" y="190"/>
                  </a:lnTo>
                  <a:lnTo>
                    <a:pt x="47" y="190"/>
                  </a:lnTo>
                  <a:lnTo>
                    <a:pt x="46" y="191"/>
                  </a:lnTo>
                  <a:lnTo>
                    <a:pt x="45" y="193"/>
                  </a:lnTo>
                  <a:lnTo>
                    <a:pt x="44" y="193"/>
                  </a:lnTo>
                  <a:lnTo>
                    <a:pt x="43" y="194"/>
                  </a:lnTo>
                  <a:lnTo>
                    <a:pt x="43" y="195"/>
                  </a:lnTo>
                  <a:lnTo>
                    <a:pt x="42" y="196"/>
                  </a:lnTo>
                  <a:lnTo>
                    <a:pt x="42" y="198"/>
                  </a:lnTo>
                  <a:lnTo>
                    <a:pt x="42" y="200"/>
                  </a:lnTo>
                  <a:lnTo>
                    <a:pt x="40" y="203"/>
                  </a:lnTo>
                  <a:lnTo>
                    <a:pt x="39" y="205"/>
                  </a:lnTo>
                  <a:lnTo>
                    <a:pt x="39" y="207"/>
                  </a:lnTo>
                  <a:lnTo>
                    <a:pt x="39" y="209"/>
                  </a:lnTo>
                  <a:lnTo>
                    <a:pt x="39" y="211"/>
                  </a:lnTo>
                  <a:lnTo>
                    <a:pt x="38" y="214"/>
                  </a:lnTo>
                  <a:lnTo>
                    <a:pt x="38" y="215"/>
                  </a:lnTo>
                  <a:lnTo>
                    <a:pt x="38" y="216"/>
                  </a:lnTo>
                  <a:lnTo>
                    <a:pt x="37" y="217"/>
                  </a:lnTo>
                  <a:lnTo>
                    <a:pt x="36" y="218"/>
                  </a:lnTo>
                  <a:lnTo>
                    <a:pt x="35" y="219"/>
                  </a:lnTo>
                  <a:lnTo>
                    <a:pt x="33" y="221"/>
                  </a:lnTo>
                  <a:lnTo>
                    <a:pt x="33" y="222"/>
                  </a:lnTo>
                  <a:lnTo>
                    <a:pt x="32" y="223"/>
                  </a:lnTo>
                  <a:lnTo>
                    <a:pt x="32" y="224"/>
                  </a:lnTo>
                  <a:lnTo>
                    <a:pt x="32" y="225"/>
                  </a:lnTo>
                  <a:lnTo>
                    <a:pt x="32" y="226"/>
                  </a:lnTo>
                  <a:lnTo>
                    <a:pt x="31" y="229"/>
                  </a:lnTo>
                  <a:lnTo>
                    <a:pt x="30" y="229"/>
                  </a:lnTo>
                  <a:lnTo>
                    <a:pt x="28" y="229"/>
                  </a:lnTo>
                  <a:lnTo>
                    <a:pt x="25" y="229"/>
                  </a:lnTo>
                  <a:lnTo>
                    <a:pt x="23" y="229"/>
                  </a:lnTo>
                  <a:lnTo>
                    <a:pt x="21" y="229"/>
                  </a:lnTo>
                  <a:lnTo>
                    <a:pt x="19" y="229"/>
                  </a:lnTo>
                  <a:lnTo>
                    <a:pt x="17" y="229"/>
                  </a:lnTo>
                  <a:lnTo>
                    <a:pt x="15" y="229"/>
                  </a:lnTo>
                  <a:lnTo>
                    <a:pt x="12" y="229"/>
                  </a:lnTo>
                  <a:lnTo>
                    <a:pt x="11" y="229"/>
                  </a:lnTo>
                  <a:lnTo>
                    <a:pt x="6" y="229"/>
                  </a:lnTo>
                  <a:lnTo>
                    <a:pt x="3" y="229"/>
                  </a:lnTo>
                  <a:lnTo>
                    <a:pt x="1" y="230"/>
                  </a:lnTo>
                  <a:lnTo>
                    <a:pt x="0" y="230"/>
                  </a:lnTo>
                  <a:lnTo>
                    <a:pt x="0" y="229"/>
                  </a:lnTo>
                  <a:lnTo>
                    <a:pt x="1" y="226"/>
                  </a:lnTo>
                  <a:lnTo>
                    <a:pt x="1" y="225"/>
                  </a:lnTo>
                  <a:lnTo>
                    <a:pt x="1" y="224"/>
                  </a:lnTo>
                  <a:lnTo>
                    <a:pt x="1" y="223"/>
                  </a:lnTo>
                  <a:lnTo>
                    <a:pt x="1" y="222"/>
                  </a:lnTo>
                  <a:lnTo>
                    <a:pt x="3" y="218"/>
                  </a:lnTo>
                  <a:lnTo>
                    <a:pt x="3" y="217"/>
                  </a:lnTo>
                  <a:lnTo>
                    <a:pt x="4" y="217"/>
                  </a:lnTo>
                  <a:lnTo>
                    <a:pt x="4" y="216"/>
                  </a:lnTo>
                  <a:lnTo>
                    <a:pt x="6" y="216"/>
                  </a:lnTo>
                  <a:lnTo>
                    <a:pt x="7" y="216"/>
                  </a:lnTo>
                  <a:lnTo>
                    <a:pt x="7" y="215"/>
                  </a:lnTo>
                  <a:lnTo>
                    <a:pt x="8" y="215"/>
                  </a:lnTo>
                  <a:lnTo>
                    <a:pt x="8" y="212"/>
                  </a:lnTo>
                  <a:lnTo>
                    <a:pt x="9" y="211"/>
                  </a:lnTo>
                  <a:lnTo>
                    <a:pt x="9" y="210"/>
                  </a:lnTo>
                  <a:lnTo>
                    <a:pt x="9" y="209"/>
                  </a:lnTo>
                  <a:lnTo>
                    <a:pt x="10" y="208"/>
                  </a:lnTo>
                  <a:lnTo>
                    <a:pt x="10" y="207"/>
                  </a:lnTo>
                  <a:lnTo>
                    <a:pt x="11" y="205"/>
                  </a:lnTo>
                  <a:lnTo>
                    <a:pt x="12" y="204"/>
                  </a:lnTo>
                  <a:lnTo>
                    <a:pt x="12" y="203"/>
                  </a:lnTo>
                  <a:lnTo>
                    <a:pt x="11" y="203"/>
                  </a:lnTo>
                  <a:lnTo>
                    <a:pt x="11" y="202"/>
                  </a:lnTo>
                  <a:lnTo>
                    <a:pt x="12" y="202"/>
                  </a:lnTo>
                  <a:lnTo>
                    <a:pt x="14" y="200"/>
                  </a:lnTo>
                  <a:lnTo>
                    <a:pt x="14" y="198"/>
                  </a:lnTo>
                  <a:lnTo>
                    <a:pt x="15" y="197"/>
                  </a:lnTo>
                  <a:lnTo>
                    <a:pt x="15" y="196"/>
                  </a:lnTo>
                  <a:lnTo>
                    <a:pt x="16" y="195"/>
                  </a:lnTo>
                  <a:lnTo>
                    <a:pt x="16" y="194"/>
                  </a:lnTo>
                  <a:lnTo>
                    <a:pt x="17" y="194"/>
                  </a:lnTo>
                  <a:lnTo>
                    <a:pt x="17" y="193"/>
                  </a:lnTo>
                  <a:lnTo>
                    <a:pt x="17" y="191"/>
                  </a:lnTo>
                  <a:lnTo>
                    <a:pt x="18" y="191"/>
                  </a:lnTo>
                  <a:lnTo>
                    <a:pt x="17" y="190"/>
                  </a:lnTo>
                  <a:lnTo>
                    <a:pt x="17" y="191"/>
                  </a:lnTo>
                  <a:lnTo>
                    <a:pt x="16" y="191"/>
                  </a:lnTo>
                  <a:lnTo>
                    <a:pt x="16" y="193"/>
                  </a:lnTo>
                  <a:lnTo>
                    <a:pt x="15" y="194"/>
                  </a:lnTo>
                  <a:lnTo>
                    <a:pt x="15" y="195"/>
                  </a:lnTo>
                  <a:lnTo>
                    <a:pt x="15" y="194"/>
                  </a:lnTo>
                  <a:lnTo>
                    <a:pt x="15" y="193"/>
                  </a:lnTo>
                  <a:lnTo>
                    <a:pt x="16" y="191"/>
                  </a:lnTo>
                  <a:lnTo>
                    <a:pt x="16" y="190"/>
                  </a:lnTo>
                  <a:lnTo>
                    <a:pt x="17" y="190"/>
                  </a:lnTo>
                  <a:lnTo>
                    <a:pt x="18" y="189"/>
                  </a:lnTo>
                  <a:lnTo>
                    <a:pt x="19" y="189"/>
                  </a:lnTo>
                  <a:lnTo>
                    <a:pt x="19" y="188"/>
                  </a:lnTo>
                  <a:lnTo>
                    <a:pt x="21" y="188"/>
                  </a:lnTo>
                  <a:lnTo>
                    <a:pt x="21" y="187"/>
                  </a:lnTo>
                  <a:lnTo>
                    <a:pt x="22" y="187"/>
                  </a:lnTo>
                  <a:lnTo>
                    <a:pt x="22" y="186"/>
                  </a:lnTo>
                  <a:lnTo>
                    <a:pt x="23" y="184"/>
                  </a:lnTo>
                  <a:lnTo>
                    <a:pt x="24" y="183"/>
                  </a:lnTo>
                  <a:lnTo>
                    <a:pt x="25" y="182"/>
                  </a:lnTo>
                  <a:lnTo>
                    <a:pt x="25" y="181"/>
                  </a:lnTo>
                  <a:lnTo>
                    <a:pt x="26" y="181"/>
                  </a:lnTo>
                  <a:lnTo>
                    <a:pt x="28" y="181"/>
                  </a:lnTo>
                  <a:lnTo>
                    <a:pt x="28" y="180"/>
                  </a:lnTo>
                  <a:lnTo>
                    <a:pt x="29" y="180"/>
                  </a:lnTo>
                  <a:lnTo>
                    <a:pt x="29" y="179"/>
                  </a:lnTo>
                  <a:lnTo>
                    <a:pt x="30" y="179"/>
                  </a:lnTo>
                  <a:lnTo>
                    <a:pt x="30" y="177"/>
                  </a:lnTo>
                  <a:lnTo>
                    <a:pt x="30" y="176"/>
                  </a:lnTo>
                  <a:lnTo>
                    <a:pt x="30" y="175"/>
                  </a:lnTo>
                  <a:lnTo>
                    <a:pt x="31" y="175"/>
                  </a:lnTo>
                  <a:lnTo>
                    <a:pt x="31" y="174"/>
                  </a:lnTo>
                  <a:lnTo>
                    <a:pt x="31" y="173"/>
                  </a:lnTo>
                  <a:lnTo>
                    <a:pt x="31" y="172"/>
                  </a:lnTo>
                  <a:lnTo>
                    <a:pt x="31" y="170"/>
                  </a:lnTo>
                  <a:lnTo>
                    <a:pt x="31" y="169"/>
                  </a:lnTo>
                  <a:lnTo>
                    <a:pt x="31" y="168"/>
                  </a:lnTo>
                  <a:lnTo>
                    <a:pt x="31" y="167"/>
                  </a:lnTo>
                  <a:lnTo>
                    <a:pt x="32" y="166"/>
                  </a:lnTo>
                  <a:lnTo>
                    <a:pt x="32" y="165"/>
                  </a:lnTo>
                  <a:lnTo>
                    <a:pt x="33" y="163"/>
                  </a:lnTo>
                  <a:lnTo>
                    <a:pt x="33" y="162"/>
                  </a:lnTo>
                  <a:lnTo>
                    <a:pt x="35" y="161"/>
                  </a:lnTo>
                  <a:lnTo>
                    <a:pt x="36" y="159"/>
                  </a:lnTo>
                  <a:lnTo>
                    <a:pt x="36" y="158"/>
                  </a:lnTo>
                  <a:lnTo>
                    <a:pt x="36" y="156"/>
                  </a:lnTo>
                  <a:lnTo>
                    <a:pt x="36" y="155"/>
                  </a:lnTo>
                  <a:lnTo>
                    <a:pt x="36" y="154"/>
                  </a:lnTo>
                  <a:lnTo>
                    <a:pt x="37" y="154"/>
                  </a:lnTo>
                  <a:lnTo>
                    <a:pt x="37" y="153"/>
                  </a:lnTo>
                  <a:lnTo>
                    <a:pt x="38" y="153"/>
                  </a:lnTo>
                  <a:lnTo>
                    <a:pt x="39" y="152"/>
                  </a:lnTo>
                  <a:lnTo>
                    <a:pt x="40" y="151"/>
                  </a:lnTo>
                  <a:lnTo>
                    <a:pt x="43" y="151"/>
                  </a:lnTo>
                  <a:lnTo>
                    <a:pt x="43" y="149"/>
                  </a:lnTo>
                  <a:lnTo>
                    <a:pt x="44" y="149"/>
                  </a:lnTo>
                  <a:lnTo>
                    <a:pt x="46" y="147"/>
                  </a:lnTo>
                  <a:lnTo>
                    <a:pt x="49" y="146"/>
                  </a:lnTo>
                  <a:lnTo>
                    <a:pt x="49" y="145"/>
                  </a:lnTo>
                  <a:lnTo>
                    <a:pt x="50" y="144"/>
                  </a:lnTo>
                  <a:lnTo>
                    <a:pt x="50" y="142"/>
                  </a:lnTo>
                  <a:lnTo>
                    <a:pt x="51" y="141"/>
                  </a:lnTo>
                  <a:lnTo>
                    <a:pt x="51" y="140"/>
                  </a:lnTo>
                  <a:lnTo>
                    <a:pt x="51" y="139"/>
                  </a:lnTo>
                  <a:lnTo>
                    <a:pt x="52" y="138"/>
                  </a:lnTo>
                  <a:lnTo>
                    <a:pt x="53" y="137"/>
                  </a:lnTo>
                  <a:lnTo>
                    <a:pt x="52" y="135"/>
                  </a:lnTo>
                  <a:lnTo>
                    <a:pt x="53" y="135"/>
                  </a:lnTo>
                  <a:lnTo>
                    <a:pt x="53" y="134"/>
                  </a:lnTo>
                  <a:lnTo>
                    <a:pt x="54" y="132"/>
                  </a:lnTo>
                  <a:lnTo>
                    <a:pt x="54" y="131"/>
                  </a:lnTo>
                  <a:lnTo>
                    <a:pt x="56" y="130"/>
                  </a:lnTo>
                  <a:lnTo>
                    <a:pt x="57" y="130"/>
                  </a:lnTo>
                  <a:lnTo>
                    <a:pt x="57" y="128"/>
                  </a:lnTo>
                  <a:lnTo>
                    <a:pt x="58" y="127"/>
                  </a:lnTo>
                  <a:lnTo>
                    <a:pt x="58" y="126"/>
                  </a:lnTo>
                  <a:lnTo>
                    <a:pt x="59" y="126"/>
                  </a:lnTo>
                  <a:lnTo>
                    <a:pt x="61" y="125"/>
                  </a:lnTo>
                  <a:lnTo>
                    <a:pt x="64" y="126"/>
                  </a:lnTo>
                  <a:lnTo>
                    <a:pt x="66" y="125"/>
                  </a:lnTo>
                  <a:lnTo>
                    <a:pt x="70" y="124"/>
                  </a:lnTo>
                  <a:lnTo>
                    <a:pt x="71" y="124"/>
                  </a:lnTo>
                  <a:lnTo>
                    <a:pt x="74" y="123"/>
                  </a:lnTo>
                  <a:lnTo>
                    <a:pt x="78" y="120"/>
                  </a:lnTo>
                  <a:lnTo>
                    <a:pt x="79" y="119"/>
                  </a:lnTo>
                  <a:lnTo>
                    <a:pt x="79" y="118"/>
                  </a:lnTo>
                  <a:lnTo>
                    <a:pt x="80" y="118"/>
                  </a:lnTo>
                  <a:lnTo>
                    <a:pt x="80" y="117"/>
                  </a:lnTo>
                  <a:lnTo>
                    <a:pt x="81" y="117"/>
                  </a:lnTo>
                  <a:lnTo>
                    <a:pt x="81" y="116"/>
                  </a:lnTo>
                  <a:lnTo>
                    <a:pt x="82" y="116"/>
                  </a:lnTo>
                  <a:lnTo>
                    <a:pt x="82" y="114"/>
                  </a:lnTo>
                  <a:lnTo>
                    <a:pt x="83" y="114"/>
                  </a:lnTo>
                  <a:lnTo>
                    <a:pt x="83" y="113"/>
                  </a:lnTo>
                  <a:lnTo>
                    <a:pt x="88" y="111"/>
                  </a:lnTo>
                  <a:lnTo>
                    <a:pt x="89" y="110"/>
                  </a:lnTo>
                  <a:lnTo>
                    <a:pt x="90" y="110"/>
                  </a:lnTo>
                  <a:lnTo>
                    <a:pt x="92" y="109"/>
                  </a:lnTo>
                  <a:lnTo>
                    <a:pt x="93" y="106"/>
                  </a:lnTo>
                  <a:lnTo>
                    <a:pt x="94" y="105"/>
                  </a:lnTo>
                  <a:lnTo>
                    <a:pt x="95" y="105"/>
                  </a:lnTo>
                  <a:lnTo>
                    <a:pt x="95" y="104"/>
                  </a:lnTo>
                  <a:lnTo>
                    <a:pt x="95" y="103"/>
                  </a:lnTo>
                  <a:lnTo>
                    <a:pt x="96" y="103"/>
                  </a:lnTo>
                  <a:lnTo>
                    <a:pt x="97" y="102"/>
                  </a:lnTo>
                  <a:lnTo>
                    <a:pt x="97" y="100"/>
                  </a:lnTo>
                  <a:lnTo>
                    <a:pt x="99" y="99"/>
                  </a:lnTo>
                  <a:lnTo>
                    <a:pt x="99" y="98"/>
                  </a:lnTo>
                  <a:lnTo>
                    <a:pt x="101" y="97"/>
                  </a:lnTo>
                  <a:lnTo>
                    <a:pt x="102" y="93"/>
                  </a:lnTo>
                  <a:lnTo>
                    <a:pt x="103" y="92"/>
                  </a:lnTo>
                  <a:lnTo>
                    <a:pt x="103" y="91"/>
                  </a:lnTo>
                  <a:lnTo>
                    <a:pt x="103" y="89"/>
                  </a:lnTo>
                  <a:lnTo>
                    <a:pt x="103" y="88"/>
                  </a:lnTo>
                  <a:lnTo>
                    <a:pt x="103" y="86"/>
                  </a:lnTo>
                  <a:lnTo>
                    <a:pt x="102" y="85"/>
                  </a:lnTo>
                  <a:lnTo>
                    <a:pt x="102" y="84"/>
                  </a:lnTo>
                  <a:lnTo>
                    <a:pt x="101" y="84"/>
                  </a:lnTo>
                  <a:lnTo>
                    <a:pt x="100" y="84"/>
                  </a:lnTo>
                  <a:lnTo>
                    <a:pt x="100" y="83"/>
                  </a:lnTo>
                  <a:lnTo>
                    <a:pt x="101" y="82"/>
                  </a:lnTo>
                  <a:lnTo>
                    <a:pt x="101" y="81"/>
                  </a:lnTo>
                  <a:lnTo>
                    <a:pt x="101" y="79"/>
                  </a:lnTo>
                  <a:lnTo>
                    <a:pt x="101" y="77"/>
                  </a:lnTo>
                  <a:lnTo>
                    <a:pt x="101" y="76"/>
                  </a:lnTo>
                  <a:lnTo>
                    <a:pt x="101" y="74"/>
                  </a:lnTo>
                  <a:lnTo>
                    <a:pt x="101" y="72"/>
                  </a:lnTo>
                  <a:lnTo>
                    <a:pt x="101" y="71"/>
                  </a:lnTo>
                  <a:lnTo>
                    <a:pt x="102" y="70"/>
                  </a:lnTo>
                  <a:lnTo>
                    <a:pt x="102" y="69"/>
                  </a:lnTo>
                  <a:lnTo>
                    <a:pt x="103" y="69"/>
                  </a:lnTo>
                  <a:lnTo>
                    <a:pt x="103" y="68"/>
                  </a:lnTo>
                  <a:lnTo>
                    <a:pt x="103" y="67"/>
                  </a:lnTo>
                  <a:lnTo>
                    <a:pt x="104" y="66"/>
                  </a:lnTo>
                  <a:lnTo>
                    <a:pt x="106" y="64"/>
                  </a:lnTo>
                  <a:lnTo>
                    <a:pt x="106" y="63"/>
                  </a:lnTo>
                  <a:lnTo>
                    <a:pt x="108" y="62"/>
                  </a:lnTo>
                  <a:lnTo>
                    <a:pt x="108" y="61"/>
                  </a:lnTo>
                  <a:lnTo>
                    <a:pt x="108" y="60"/>
                  </a:lnTo>
                  <a:lnTo>
                    <a:pt x="109" y="60"/>
                  </a:lnTo>
                  <a:lnTo>
                    <a:pt x="109" y="59"/>
                  </a:lnTo>
                  <a:lnTo>
                    <a:pt x="109" y="57"/>
                  </a:lnTo>
                  <a:lnTo>
                    <a:pt x="109" y="56"/>
                  </a:lnTo>
                  <a:lnTo>
                    <a:pt x="109" y="55"/>
                  </a:lnTo>
                  <a:lnTo>
                    <a:pt x="109" y="54"/>
                  </a:lnTo>
                  <a:lnTo>
                    <a:pt x="109" y="53"/>
                  </a:lnTo>
                  <a:lnTo>
                    <a:pt x="111" y="52"/>
                  </a:lnTo>
                  <a:lnTo>
                    <a:pt x="113" y="49"/>
                  </a:lnTo>
                  <a:lnTo>
                    <a:pt x="114" y="49"/>
                  </a:lnTo>
                  <a:lnTo>
                    <a:pt x="115" y="48"/>
                  </a:lnTo>
                  <a:lnTo>
                    <a:pt x="116" y="46"/>
                  </a:lnTo>
                  <a:lnTo>
                    <a:pt x="118" y="45"/>
                  </a:lnTo>
                  <a:lnTo>
                    <a:pt x="118" y="43"/>
                  </a:lnTo>
                  <a:lnTo>
                    <a:pt x="120" y="42"/>
                  </a:lnTo>
                  <a:lnTo>
                    <a:pt x="121" y="42"/>
                  </a:lnTo>
                  <a:lnTo>
                    <a:pt x="121" y="41"/>
                  </a:lnTo>
                  <a:lnTo>
                    <a:pt x="122" y="41"/>
                  </a:lnTo>
                  <a:lnTo>
                    <a:pt x="123" y="40"/>
                  </a:lnTo>
                  <a:lnTo>
                    <a:pt x="125" y="40"/>
                  </a:lnTo>
                  <a:lnTo>
                    <a:pt x="127" y="39"/>
                  </a:lnTo>
                  <a:lnTo>
                    <a:pt x="128" y="39"/>
                  </a:lnTo>
                  <a:lnTo>
                    <a:pt x="128" y="38"/>
                  </a:lnTo>
                  <a:lnTo>
                    <a:pt x="129" y="38"/>
                  </a:lnTo>
                  <a:lnTo>
                    <a:pt x="130" y="38"/>
                  </a:lnTo>
                  <a:lnTo>
                    <a:pt x="130" y="36"/>
                  </a:lnTo>
                  <a:lnTo>
                    <a:pt x="131" y="36"/>
                  </a:lnTo>
                  <a:lnTo>
                    <a:pt x="132" y="36"/>
                  </a:lnTo>
                  <a:lnTo>
                    <a:pt x="134" y="36"/>
                  </a:lnTo>
                  <a:lnTo>
                    <a:pt x="134" y="35"/>
                  </a:lnTo>
                  <a:lnTo>
                    <a:pt x="135" y="35"/>
                  </a:lnTo>
                  <a:lnTo>
                    <a:pt x="136" y="34"/>
                  </a:lnTo>
                  <a:lnTo>
                    <a:pt x="137" y="34"/>
                  </a:lnTo>
                  <a:lnTo>
                    <a:pt x="138" y="33"/>
                  </a:lnTo>
                  <a:lnTo>
                    <a:pt x="139" y="33"/>
                  </a:lnTo>
                  <a:lnTo>
                    <a:pt x="140" y="32"/>
                  </a:lnTo>
                  <a:lnTo>
                    <a:pt x="142" y="31"/>
                  </a:lnTo>
                  <a:lnTo>
                    <a:pt x="143" y="28"/>
                  </a:lnTo>
                  <a:lnTo>
                    <a:pt x="144" y="26"/>
                  </a:lnTo>
                  <a:lnTo>
                    <a:pt x="146" y="24"/>
                  </a:lnTo>
                  <a:lnTo>
                    <a:pt x="146" y="22"/>
                  </a:lnTo>
                  <a:lnTo>
                    <a:pt x="150" y="17"/>
                  </a:lnTo>
                  <a:lnTo>
                    <a:pt x="151" y="13"/>
                  </a:lnTo>
                  <a:lnTo>
                    <a:pt x="153" y="7"/>
                  </a:lnTo>
                  <a:lnTo>
                    <a:pt x="153" y="6"/>
                  </a:lnTo>
                  <a:lnTo>
                    <a:pt x="153" y="5"/>
                  </a:lnTo>
                  <a:lnTo>
                    <a:pt x="154" y="5"/>
                  </a:lnTo>
                  <a:lnTo>
                    <a:pt x="154" y="4"/>
                  </a:lnTo>
                  <a:lnTo>
                    <a:pt x="154" y="3"/>
                  </a:lnTo>
                  <a:lnTo>
                    <a:pt x="156" y="3"/>
                  </a:lnTo>
                  <a:lnTo>
                    <a:pt x="157" y="3"/>
                  </a:lnTo>
                  <a:lnTo>
                    <a:pt x="157" y="1"/>
                  </a:lnTo>
                  <a:lnTo>
                    <a:pt x="158" y="1"/>
                  </a:lnTo>
                  <a:lnTo>
                    <a:pt x="159" y="1"/>
                  </a:lnTo>
                  <a:lnTo>
                    <a:pt x="160" y="1"/>
                  </a:lnTo>
                  <a:lnTo>
                    <a:pt x="160" y="0"/>
                  </a:lnTo>
                  <a:lnTo>
                    <a:pt x="16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27" name="Freeform 941">
              <a:extLst>
                <a:ext uri="{FF2B5EF4-FFF2-40B4-BE49-F238E27FC236}">
                  <a16:creationId xmlns="" xmlns:a16="http://schemas.microsoft.com/office/drawing/2014/main" id="{E620650E-3AE2-4E71-9025-D466CF124CDE}"/>
                </a:ext>
              </a:extLst>
            </p:cNvPr>
            <p:cNvSpPr>
              <a:spLocks/>
            </p:cNvSpPr>
            <p:nvPr/>
          </p:nvSpPr>
          <p:spPr bwMode="auto">
            <a:xfrm>
              <a:off x="6188467" y="2187787"/>
              <a:ext cx="0" cy="1277"/>
            </a:xfrm>
            <a:custGeom>
              <a:avLst/>
              <a:gdLst>
                <a:gd name="T0" fmla="*/ 1 h 1"/>
                <a:gd name="T1" fmla="*/ 1 h 1"/>
                <a:gd name="T2" fmla="*/ 1 h 1"/>
                <a:gd name="T3" fmla="*/ 1 h 1"/>
                <a:gd name="T4" fmla="*/ 1 h 1"/>
                <a:gd name="T5" fmla="*/ 1 h 1"/>
                <a:gd name="T6" fmla="*/ 1 h 1"/>
                <a:gd name="T7" fmla="*/ 1 h 1"/>
                <a:gd name="T8" fmla="*/ 0 h 1"/>
                <a:gd name="T9" fmla="*/ 0 h 1"/>
                <a:gd name="T10" fmla="*/ 0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1"/>
                  </a:lnTo>
                  <a:lnTo>
                    <a:pt x="0" y="1"/>
                  </a:lnTo>
                  <a:lnTo>
                    <a:pt x="0" y="1"/>
                  </a:lnTo>
                  <a:lnTo>
                    <a:pt x="0" y="1"/>
                  </a:lnTo>
                  <a:lnTo>
                    <a:pt x="0" y="1"/>
                  </a:lnTo>
                  <a:lnTo>
                    <a:pt x="0" y="0"/>
                  </a:lnTo>
                  <a:lnTo>
                    <a:pt x="0" y="0"/>
                  </a:lnTo>
                  <a:lnTo>
                    <a:pt x="0" y="0"/>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28" name="Freeform 942">
              <a:extLst>
                <a:ext uri="{FF2B5EF4-FFF2-40B4-BE49-F238E27FC236}">
                  <a16:creationId xmlns="" xmlns:a16="http://schemas.microsoft.com/office/drawing/2014/main" id="{D74868EA-81B3-4DBE-80D1-3519345D2EAF}"/>
                </a:ext>
              </a:extLst>
            </p:cNvPr>
            <p:cNvSpPr>
              <a:spLocks/>
            </p:cNvSpPr>
            <p:nvPr/>
          </p:nvSpPr>
          <p:spPr bwMode="auto">
            <a:xfrm>
              <a:off x="6484601" y="2094607"/>
              <a:ext cx="61269" cy="59993"/>
            </a:xfrm>
            <a:custGeom>
              <a:avLst/>
              <a:gdLst>
                <a:gd name="T0" fmla="*/ 25 w 48"/>
                <a:gd name="T1" fmla="*/ 45 h 47"/>
                <a:gd name="T2" fmla="*/ 24 w 48"/>
                <a:gd name="T3" fmla="*/ 41 h 47"/>
                <a:gd name="T4" fmla="*/ 24 w 48"/>
                <a:gd name="T5" fmla="*/ 36 h 47"/>
                <a:gd name="T6" fmla="*/ 24 w 48"/>
                <a:gd name="T7" fmla="*/ 33 h 47"/>
                <a:gd name="T8" fmla="*/ 24 w 48"/>
                <a:gd name="T9" fmla="*/ 29 h 47"/>
                <a:gd name="T10" fmla="*/ 21 w 48"/>
                <a:gd name="T11" fmla="*/ 25 h 47"/>
                <a:gd name="T12" fmla="*/ 19 w 48"/>
                <a:gd name="T13" fmla="*/ 22 h 47"/>
                <a:gd name="T14" fmla="*/ 17 w 48"/>
                <a:gd name="T15" fmla="*/ 20 h 47"/>
                <a:gd name="T16" fmla="*/ 15 w 48"/>
                <a:gd name="T17" fmla="*/ 18 h 47"/>
                <a:gd name="T18" fmla="*/ 13 w 48"/>
                <a:gd name="T19" fmla="*/ 15 h 47"/>
                <a:gd name="T20" fmla="*/ 12 w 48"/>
                <a:gd name="T21" fmla="*/ 14 h 47"/>
                <a:gd name="T22" fmla="*/ 10 w 48"/>
                <a:gd name="T23" fmla="*/ 11 h 47"/>
                <a:gd name="T24" fmla="*/ 7 w 48"/>
                <a:gd name="T25" fmla="*/ 8 h 47"/>
                <a:gd name="T26" fmla="*/ 6 w 48"/>
                <a:gd name="T27" fmla="*/ 6 h 47"/>
                <a:gd name="T28" fmla="*/ 4 w 48"/>
                <a:gd name="T29" fmla="*/ 4 h 47"/>
                <a:gd name="T30" fmla="*/ 1 w 48"/>
                <a:gd name="T31" fmla="*/ 4 h 47"/>
                <a:gd name="T32" fmla="*/ 0 w 48"/>
                <a:gd name="T33" fmla="*/ 3 h 47"/>
                <a:gd name="T34" fmla="*/ 3 w 48"/>
                <a:gd name="T35" fmla="*/ 3 h 47"/>
                <a:gd name="T36" fmla="*/ 4 w 48"/>
                <a:gd name="T37" fmla="*/ 1 h 47"/>
                <a:gd name="T38" fmla="*/ 10 w 48"/>
                <a:gd name="T39" fmla="*/ 0 h 47"/>
                <a:gd name="T40" fmla="*/ 12 w 48"/>
                <a:gd name="T41" fmla="*/ 0 h 47"/>
                <a:gd name="T42" fmla="*/ 17 w 48"/>
                <a:gd name="T43" fmla="*/ 1 h 47"/>
                <a:gd name="T44" fmla="*/ 19 w 48"/>
                <a:gd name="T45" fmla="*/ 4 h 47"/>
                <a:gd name="T46" fmla="*/ 22 w 48"/>
                <a:gd name="T47" fmla="*/ 5 h 47"/>
                <a:gd name="T48" fmla="*/ 26 w 48"/>
                <a:gd name="T49" fmla="*/ 5 h 47"/>
                <a:gd name="T50" fmla="*/ 28 w 48"/>
                <a:gd name="T51" fmla="*/ 7 h 47"/>
                <a:gd name="T52" fmla="*/ 32 w 48"/>
                <a:gd name="T53" fmla="*/ 7 h 47"/>
                <a:gd name="T54" fmla="*/ 33 w 48"/>
                <a:gd name="T55" fmla="*/ 11 h 47"/>
                <a:gd name="T56" fmla="*/ 33 w 48"/>
                <a:gd name="T57" fmla="*/ 13 h 47"/>
                <a:gd name="T58" fmla="*/ 34 w 48"/>
                <a:gd name="T59" fmla="*/ 17 h 47"/>
                <a:gd name="T60" fmla="*/ 37 w 48"/>
                <a:gd name="T61" fmla="*/ 18 h 47"/>
                <a:gd name="T62" fmla="*/ 39 w 48"/>
                <a:gd name="T63" fmla="*/ 21 h 47"/>
                <a:gd name="T64" fmla="*/ 40 w 48"/>
                <a:gd name="T65" fmla="*/ 22 h 47"/>
                <a:gd name="T66" fmla="*/ 41 w 48"/>
                <a:gd name="T67" fmla="*/ 24 h 47"/>
                <a:gd name="T68" fmla="*/ 43 w 48"/>
                <a:gd name="T69" fmla="*/ 26 h 47"/>
                <a:gd name="T70" fmla="*/ 44 w 48"/>
                <a:gd name="T71" fmla="*/ 29 h 47"/>
                <a:gd name="T72" fmla="*/ 48 w 48"/>
                <a:gd name="T73" fmla="*/ 32 h 47"/>
                <a:gd name="T74" fmla="*/ 43 w 48"/>
                <a:gd name="T75" fmla="*/ 33 h 47"/>
                <a:gd name="T76" fmla="*/ 41 w 48"/>
                <a:gd name="T77" fmla="*/ 32 h 47"/>
                <a:gd name="T78" fmla="*/ 40 w 48"/>
                <a:gd name="T79" fmla="*/ 32 h 47"/>
                <a:gd name="T80" fmla="*/ 37 w 48"/>
                <a:gd name="T81" fmla="*/ 32 h 47"/>
                <a:gd name="T82" fmla="*/ 36 w 48"/>
                <a:gd name="T83" fmla="*/ 33 h 47"/>
                <a:gd name="T84" fmla="*/ 34 w 48"/>
                <a:gd name="T85" fmla="*/ 31 h 47"/>
                <a:gd name="T86" fmla="*/ 33 w 48"/>
                <a:gd name="T87" fmla="*/ 34 h 47"/>
                <a:gd name="T88" fmla="*/ 34 w 48"/>
                <a:gd name="T89" fmla="*/ 39 h 47"/>
                <a:gd name="T90" fmla="*/ 30 w 48"/>
                <a:gd name="T91" fmla="*/ 41 h 47"/>
                <a:gd name="T92" fmla="*/ 28 w 48"/>
                <a:gd name="T93" fmla="*/ 43 h 47"/>
                <a:gd name="T94" fmla="*/ 28 w 48"/>
                <a:gd name="T95"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47">
                  <a:moveTo>
                    <a:pt x="26" y="47"/>
                  </a:moveTo>
                  <a:lnTo>
                    <a:pt x="26" y="46"/>
                  </a:lnTo>
                  <a:lnTo>
                    <a:pt x="25" y="46"/>
                  </a:lnTo>
                  <a:lnTo>
                    <a:pt x="25" y="45"/>
                  </a:lnTo>
                  <a:lnTo>
                    <a:pt x="24" y="45"/>
                  </a:lnTo>
                  <a:lnTo>
                    <a:pt x="25" y="43"/>
                  </a:lnTo>
                  <a:lnTo>
                    <a:pt x="25" y="42"/>
                  </a:lnTo>
                  <a:lnTo>
                    <a:pt x="24" y="41"/>
                  </a:lnTo>
                  <a:lnTo>
                    <a:pt x="24" y="40"/>
                  </a:lnTo>
                  <a:lnTo>
                    <a:pt x="24" y="39"/>
                  </a:lnTo>
                  <a:lnTo>
                    <a:pt x="24" y="38"/>
                  </a:lnTo>
                  <a:lnTo>
                    <a:pt x="24" y="36"/>
                  </a:lnTo>
                  <a:lnTo>
                    <a:pt x="24" y="35"/>
                  </a:lnTo>
                  <a:lnTo>
                    <a:pt x="22" y="34"/>
                  </a:lnTo>
                  <a:lnTo>
                    <a:pt x="24" y="34"/>
                  </a:lnTo>
                  <a:lnTo>
                    <a:pt x="24" y="33"/>
                  </a:lnTo>
                  <a:lnTo>
                    <a:pt x="24" y="32"/>
                  </a:lnTo>
                  <a:lnTo>
                    <a:pt x="25" y="32"/>
                  </a:lnTo>
                  <a:lnTo>
                    <a:pt x="24" y="31"/>
                  </a:lnTo>
                  <a:lnTo>
                    <a:pt x="24" y="29"/>
                  </a:lnTo>
                  <a:lnTo>
                    <a:pt x="24" y="28"/>
                  </a:lnTo>
                  <a:lnTo>
                    <a:pt x="22" y="27"/>
                  </a:lnTo>
                  <a:lnTo>
                    <a:pt x="22" y="26"/>
                  </a:lnTo>
                  <a:lnTo>
                    <a:pt x="21" y="25"/>
                  </a:lnTo>
                  <a:lnTo>
                    <a:pt x="21" y="24"/>
                  </a:lnTo>
                  <a:lnTo>
                    <a:pt x="21" y="22"/>
                  </a:lnTo>
                  <a:lnTo>
                    <a:pt x="20" y="22"/>
                  </a:lnTo>
                  <a:lnTo>
                    <a:pt x="19" y="22"/>
                  </a:lnTo>
                  <a:lnTo>
                    <a:pt x="19" y="21"/>
                  </a:lnTo>
                  <a:lnTo>
                    <a:pt x="18" y="21"/>
                  </a:lnTo>
                  <a:lnTo>
                    <a:pt x="18" y="20"/>
                  </a:lnTo>
                  <a:lnTo>
                    <a:pt x="17" y="20"/>
                  </a:lnTo>
                  <a:lnTo>
                    <a:pt x="18" y="20"/>
                  </a:lnTo>
                  <a:lnTo>
                    <a:pt x="17" y="20"/>
                  </a:lnTo>
                  <a:lnTo>
                    <a:pt x="17" y="19"/>
                  </a:lnTo>
                  <a:lnTo>
                    <a:pt x="15" y="18"/>
                  </a:lnTo>
                  <a:lnTo>
                    <a:pt x="14" y="18"/>
                  </a:lnTo>
                  <a:lnTo>
                    <a:pt x="14" y="17"/>
                  </a:lnTo>
                  <a:lnTo>
                    <a:pt x="13" y="17"/>
                  </a:lnTo>
                  <a:lnTo>
                    <a:pt x="13" y="15"/>
                  </a:lnTo>
                  <a:lnTo>
                    <a:pt x="14" y="15"/>
                  </a:lnTo>
                  <a:lnTo>
                    <a:pt x="13" y="15"/>
                  </a:lnTo>
                  <a:lnTo>
                    <a:pt x="12" y="15"/>
                  </a:lnTo>
                  <a:lnTo>
                    <a:pt x="12" y="14"/>
                  </a:lnTo>
                  <a:lnTo>
                    <a:pt x="12" y="13"/>
                  </a:lnTo>
                  <a:lnTo>
                    <a:pt x="11" y="13"/>
                  </a:lnTo>
                  <a:lnTo>
                    <a:pt x="10" y="12"/>
                  </a:lnTo>
                  <a:lnTo>
                    <a:pt x="10" y="11"/>
                  </a:lnTo>
                  <a:lnTo>
                    <a:pt x="8" y="11"/>
                  </a:lnTo>
                  <a:lnTo>
                    <a:pt x="8" y="10"/>
                  </a:lnTo>
                  <a:lnTo>
                    <a:pt x="8" y="8"/>
                  </a:lnTo>
                  <a:lnTo>
                    <a:pt x="7" y="8"/>
                  </a:lnTo>
                  <a:lnTo>
                    <a:pt x="7" y="7"/>
                  </a:lnTo>
                  <a:lnTo>
                    <a:pt x="6" y="7"/>
                  </a:lnTo>
                  <a:lnTo>
                    <a:pt x="7" y="7"/>
                  </a:lnTo>
                  <a:lnTo>
                    <a:pt x="6" y="6"/>
                  </a:lnTo>
                  <a:lnTo>
                    <a:pt x="6" y="5"/>
                  </a:lnTo>
                  <a:lnTo>
                    <a:pt x="5" y="5"/>
                  </a:lnTo>
                  <a:lnTo>
                    <a:pt x="5" y="4"/>
                  </a:lnTo>
                  <a:lnTo>
                    <a:pt x="4" y="4"/>
                  </a:lnTo>
                  <a:lnTo>
                    <a:pt x="4" y="5"/>
                  </a:lnTo>
                  <a:lnTo>
                    <a:pt x="4" y="4"/>
                  </a:lnTo>
                  <a:lnTo>
                    <a:pt x="3" y="4"/>
                  </a:lnTo>
                  <a:lnTo>
                    <a:pt x="1" y="4"/>
                  </a:lnTo>
                  <a:lnTo>
                    <a:pt x="1" y="3"/>
                  </a:lnTo>
                  <a:lnTo>
                    <a:pt x="1" y="4"/>
                  </a:lnTo>
                  <a:lnTo>
                    <a:pt x="1" y="3"/>
                  </a:lnTo>
                  <a:lnTo>
                    <a:pt x="0" y="3"/>
                  </a:lnTo>
                  <a:lnTo>
                    <a:pt x="0" y="4"/>
                  </a:lnTo>
                  <a:lnTo>
                    <a:pt x="0" y="3"/>
                  </a:lnTo>
                  <a:lnTo>
                    <a:pt x="1" y="3"/>
                  </a:lnTo>
                  <a:lnTo>
                    <a:pt x="3" y="3"/>
                  </a:lnTo>
                  <a:lnTo>
                    <a:pt x="3" y="1"/>
                  </a:lnTo>
                  <a:lnTo>
                    <a:pt x="1" y="1"/>
                  </a:lnTo>
                  <a:lnTo>
                    <a:pt x="3" y="1"/>
                  </a:lnTo>
                  <a:lnTo>
                    <a:pt x="4" y="1"/>
                  </a:lnTo>
                  <a:lnTo>
                    <a:pt x="5" y="1"/>
                  </a:lnTo>
                  <a:lnTo>
                    <a:pt x="7" y="1"/>
                  </a:lnTo>
                  <a:lnTo>
                    <a:pt x="8" y="0"/>
                  </a:lnTo>
                  <a:lnTo>
                    <a:pt x="10" y="0"/>
                  </a:lnTo>
                  <a:lnTo>
                    <a:pt x="10" y="1"/>
                  </a:lnTo>
                  <a:lnTo>
                    <a:pt x="10" y="0"/>
                  </a:lnTo>
                  <a:lnTo>
                    <a:pt x="11" y="0"/>
                  </a:lnTo>
                  <a:lnTo>
                    <a:pt x="12" y="0"/>
                  </a:lnTo>
                  <a:lnTo>
                    <a:pt x="13" y="0"/>
                  </a:lnTo>
                  <a:lnTo>
                    <a:pt x="14" y="0"/>
                  </a:lnTo>
                  <a:lnTo>
                    <a:pt x="15" y="1"/>
                  </a:lnTo>
                  <a:lnTo>
                    <a:pt x="17" y="1"/>
                  </a:lnTo>
                  <a:lnTo>
                    <a:pt x="17" y="3"/>
                  </a:lnTo>
                  <a:lnTo>
                    <a:pt x="18" y="3"/>
                  </a:lnTo>
                  <a:lnTo>
                    <a:pt x="18" y="4"/>
                  </a:lnTo>
                  <a:lnTo>
                    <a:pt x="19" y="4"/>
                  </a:lnTo>
                  <a:lnTo>
                    <a:pt x="20" y="4"/>
                  </a:lnTo>
                  <a:lnTo>
                    <a:pt x="21" y="4"/>
                  </a:lnTo>
                  <a:lnTo>
                    <a:pt x="21" y="5"/>
                  </a:lnTo>
                  <a:lnTo>
                    <a:pt x="22" y="5"/>
                  </a:lnTo>
                  <a:lnTo>
                    <a:pt x="24" y="6"/>
                  </a:lnTo>
                  <a:lnTo>
                    <a:pt x="24" y="5"/>
                  </a:lnTo>
                  <a:lnTo>
                    <a:pt x="25" y="5"/>
                  </a:lnTo>
                  <a:lnTo>
                    <a:pt x="26" y="5"/>
                  </a:lnTo>
                  <a:lnTo>
                    <a:pt x="27" y="5"/>
                  </a:lnTo>
                  <a:lnTo>
                    <a:pt x="27" y="6"/>
                  </a:lnTo>
                  <a:lnTo>
                    <a:pt x="28" y="6"/>
                  </a:lnTo>
                  <a:lnTo>
                    <a:pt x="28" y="7"/>
                  </a:lnTo>
                  <a:lnTo>
                    <a:pt x="29" y="8"/>
                  </a:lnTo>
                  <a:lnTo>
                    <a:pt x="30" y="8"/>
                  </a:lnTo>
                  <a:lnTo>
                    <a:pt x="30" y="7"/>
                  </a:lnTo>
                  <a:lnTo>
                    <a:pt x="32" y="7"/>
                  </a:lnTo>
                  <a:lnTo>
                    <a:pt x="32" y="8"/>
                  </a:lnTo>
                  <a:lnTo>
                    <a:pt x="33" y="8"/>
                  </a:lnTo>
                  <a:lnTo>
                    <a:pt x="33" y="10"/>
                  </a:lnTo>
                  <a:lnTo>
                    <a:pt x="33" y="11"/>
                  </a:lnTo>
                  <a:lnTo>
                    <a:pt x="34" y="11"/>
                  </a:lnTo>
                  <a:lnTo>
                    <a:pt x="33" y="11"/>
                  </a:lnTo>
                  <a:lnTo>
                    <a:pt x="33" y="12"/>
                  </a:lnTo>
                  <a:lnTo>
                    <a:pt x="33" y="13"/>
                  </a:lnTo>
                  <a:lnTo>
                    <a:pt x="33" y="14"/>
                  </a:lnTo>
                  <a:lnTo>
                    <a:pt x="33" y="15"/>
                  </a:lnTo>
                  <a:lnTo>
                    <a:pt x="34" y="15"/>
                  </a:lnTo>
                  <a:lnTo>
                    <a:pt x="34" y="17"/>
                  </a:lnTo>
                  <a:lnTo>
                    <a:pt x="35" y="17"/>
                  </a:lnTo>
                  <a:lnTo>
                    <a:pt x="36" y="18"/>
                  </a:lnTo>
                  <a:lnTo>
                    <a:pt x="36" y="19"/>
                  </a:lnTo>
                  <a:lnTo>
                    <a:pt x="37" y="18"/>
                  </a:lnTo>
                  <a:lnTo>
                    <a:pt x="39" y="18"/>
                  </a:lnTo>
                  <a:lnTo>
                    <a:pt x="39" y="19"/>
                  </a:lnTo>
                  <a:lnTo>
                    <a:pt x="39" y="20"/>
                  </a:lnTo>
                  <a:lnTo>
                    <a:pt x="39" y="21"/>
                  </a:lnTo>
                  <a:lnTo>
                    <a:pt x="37" y="21"/>
                  </a:lnTo>
                  <a:lnTo>
                    <a:pt x="39" y="21"/>
                  </a:lnTo>
                  <a:lnTo>
                    <a:pt x="40" y="21"/>
                  </a:lnTo>
                  <a:lnTo>
                    <a:pt x="40" y="22"/>
                  </a:lnTo>
                  <a:lnTo>
                    <a:pt x="40" y="24"/>
                  </a:lnTo>
                  <a:lnTo>
                    <a:pt x="39" y="24"/>
                  </a:lnTo>
                  <a:lnTo>
                    <a:pt x="40" y="24"/>
                  </a:lnTo>
                  <a:lnTo>
                    <a:pt x="41" y="24"/>
                  </a:lnTo>
                  <a:lnTo>
                    <a:pt x="41" y="25"/>
                  </a:lnTo>
                  <a:lnTo>
                    <a:pt x="42" y="25"/>
                  </a:lnTo>
                  <a:lnTo>
                    <a:pt x="43" y="25"/>
                  </a:lnTo>
                  <a:lnTo>
                    <a:pt x="43" y="26"/>
                  </a:lnTo>
                  <a:lnTo>
                    <a:pt x="44" y="26"/>
                  </a:lnTo>
                  <a:lnTo>
                    <a:pt x="44" y="27"/>
                  </a:lnTo>
                  <a:lnTo>
                    <a:pt x="44" y="28"/>
                  </a:lnTo>
                  <a:lnTo>
                    <a:pt x="44" y="29"/>
                  </a:lnTo>
                  <a:lnTo>
                    <a:pt x="44" y="31"/>
                  </a:lnTo>
                  <a:lnTo>
                    <a:pt x="46" y="31"/>
                  </a:lnTo>
                  <a:lnTo>
                    <a:pt x="47" y="32"/>
                  </a:lnTo>
                  <a:lnTo>
                    <a:pt x="48" y="32"/>
                  </a:lnTo>
                  <a:lnTo>
                    <a:pt x="47" y="32"/>
                  </a:lnTo>
                  <a:lnTo>
                    <a:pt x="47" y="33"/>
                  </a:lnTo>
                  <a:lnTo>
                    <a:pt x="44" y="33"/>
                  </a:lnTo>
                  <a:lnTo>
                    <a:pt x="43" y="33"/>
                  </a:lnTo>
                  <a:lnTo>
                    <a:pt x="43" y="32"/>
                  </a:lnTo>
                  <a:lnTo>
                    <a:pt x="42" y="31"/>
                  </a:lnTo>
                  <a:lnTo>
                    <a:pt x="42" y="32"/>
                  </a:lnTo>
                  <a:lnTo>
                    <a:pt x="41" y="32"/>
                  </a:lnTo>
                  <a:lnTo>
                    <a:pt x="42" y="32"/>
                  </a:lnTo>
                  <a:lnTo>
                    <a:pt x="41" y="33"/>
                  </a:lnTo>
                  <a:lnTo>
                    <a:pt x="41" y="32"/>
                  </a:lnTo>
                  <a:lnTo>
                    <a:pt x="40" y="32"/>
                  </a:lnTo>
                  <a:lnTo>
                    <a:pt x="40" y="31"/>
                  </a:lnTo>
                  <a:lnTo>
                    <a:pt x="39" y="31"/>
                  </a:lnTo>
                  <a:lnTo>
                    <a:pt x="39" y="32"/>
                  </a:lnTo>
                  <a:lnTo>
                    <a:pt x="37" y="32"/>
                  </a:lnTo>
                  <a:lnTo>
                    <a:pt x="37" y="31"/>
                  </a:lnTo>
                  <a:lnTo>
                    <a:pt x="37" y="32"/>
                  </a:lnTo>
                  <a:lnTo>
                    <a:pt x="36" y="32"/>
                  </a:lnTo>
                  <a:lnTo>
                    <a:pt x="36" y="33"/>
                  </a:lnTo>
                  <a:lnTo>
                    <a:pt x="36" y="32"/>
                  </a:lnTo>
                  <a:lnTo>
                    <a:pt x="36" y="31"/>
                  </a:lnTo>
                  <a:lnTo>
                    <a:pt x="35" y="29"/>
                  </a:lnTo>
                  <a:lnTo>
                    <a:pt x="34" y="31"/>
                  </a:lnTo>
                  <a:lnTo>
                    <a:pt x="33" y="31"/>
                  </a:lnTo>
                  <a:lnTo>
                    <a:pt x="33" y="32"/>
                  </a:lnTo>
                  <a:lnTo>
                    <a:pt x="33" y="33"/>
                  </a:lnTo>
                  <a:lnTo>
                    <a:pt x="33" y="34"/>
                  </a:lnTo>
                  <a:lnTo>
                    <a:pt x="34" y="35"/>
                  </a:lnTo>
                  <a:lnTo>
                    <a:pt x="34" y="36"/>
                  </a:lnTo>
                  <a:lnTo>
                    <a:pt x="34" y="38"/>
                  </a:lnTo>
                  <a:lnTo>
                    <a:pt x="34" y="39"/>
                  </a:lnTo>
                  <a:lnTo>
                    <a:pt x="32" y="39"/>
                  </a:lnTo>
                  <a:lnTo>
                    <a:pt x="32" y="40"/>
                  </a:lnTo>
                  <a:lnTo>
                    <a:pt x="32" y="41"/>
                  </a:lnTo>
                  <a:lnTo>
                    <a:pt x="30" y="41"/>
                  </a:lnTo>
                  <a:lnTo>
                    <a:pt x="30" y="42"/>
                  </a:lnTo>
                  <a:lnTo>
                    <a:pt x="29" y="42"/>
                  </a:lnTo>
                  <a:lnTo>
                    <a:pt x="29" y="43"/>
                  </a:lnTo>
                  <a:lnTo>
                    <a:pt x="28" y="43"/>
                  </a:lnTo>
                  <a:lnTo>
                    <a:pt x="29" y="43"/>
                  </a:lnTo>
                  <a:lnTo>
                    <a:pt x="29" y="45"/>
                  </a:lnTo>
                  <a:lnTo>
                    <a:pt x="29" y="46"/>
                  </a:lnTo>
                  <a:lnTo>
                    <a:pt x="28" y="46"/>
                  </a:lnTo>
                  <a:lnTo>
                    <a:pt x="27" y="46"/>
                  </a:lnTo>
                  <a:lnTo>
                    <a:pt x="26" y="46"/>
                  </a:lnTo>
                  <a:lnTo>
                    <a:pt x="26" y="47"/>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29" name="Freeform 943">
              <a:extLst>
                <a:ext uri="{FF2B5EF4-FFF2-40B4-BE49-F238E27FC236}">
                  <a16:creationId xmlns="" xmlns:a16="http://schemas.microsoft.com/office/drawing/2014/main" id="{4187AE94-BB4E-4072-B43F-0BBB926A3FCB}"/>
                </a:ext>
              </a:extLst>
            </p:cNvPr>
            <p:cNvSpPr>
              <a:spLocks noEditPoints="1"/>
            </p:cNvSpPr>
            <p:nvPr/>
          </p:nvSpPr>
          <p:spPr bwMode="auto">
            <a:xfrm>
              <a:off x="6821580" y="3311052"/>
              <a:ext cx="136579" cy="276987"/>
            </a:xfrm>
            <a:custGeom>
              <a:avLst/>
              <a:gdLst>
                <a:gd name="T0" fmla="*/ 97 w 107"/>
                <a:gd name="T1" fmla="*/ 81 h 217"/>
                <a:gd name="T2" fmla="*/ 77 w 107"/>
                <a:gd name="T3" fmla="*/ 21 h 217"/>
                <a:gd name="T4" fmla="*/ 92 w 107"/>
                <a:gd name="T5" fmla="*/ 4 h 217"/>
                <a:gd name="T6" fmla="*/ 95 w 107"/>
                <a:gd name="T7" fmla="*/ 6 h 217"/>
                <a:gd name="T8" fmla="*/ 98 w 107"/>
                <a:gd name="T9" fmla="*/ 13 h 217"/>
                <a:gd name="T10" fmla="*/ 102 w 107"/>
                <a:gd name="T11" fmla="*/ 19 h 217"/>
                <a:gd name="T12" fmla="*/ 103 w 107"/>
                <a:gd name="T13" fmla="*/ 27 h 217"/>
                <a:gd name="T14" fmla="*/ 104 w 107"/>
                <a:gd name="T15" fmla="*/ 41 h 217"/>
                <a:gd name="T16" fmla="*/ 107 w 107"/>
                <a:gd name="T17" fmla="*/ 54 h 217"/>
                <a:gd name="T18" fmla="*/ 102 w 107"/>
                <a:gd name="T19" fmla="*/ 64 h 217"/>
                <a:gd name="T20" fmla="*/ 99 w 107"/>
                <a:gd name="T21" fmla="*/ 56 h 217"/>
                <a:gd name="T22" fmla="*/ 96 w 107"/>
                <a:gd name="T23" fmla="*/ 61 h 217"/>
                <a:gd name="T24" fmla="*/ 97 w 107"/>
                <a:gd name="T25" fmla="*/ 71 h 217"/>
                <a:gd name="T26" fmla="*/ 96 w 107"/>
                <a:gd name="T27" fmla="*/ 78 h 217"/>
                <a:gd name="T28" fmla="*/ 91 w 107"/>
                <a:gd name="T29" fmla="*/ 92 h 217"/>
                <a:gd name="T30" fmla="*/ 88 w 107"/>
                <a:gd name="T31" fmla="*/ 104 h 217"/>
                <a:gd name="T32" fmla="*/ 78 w 107"/>
                <a:gd name="T33" fmla="*/ 127 h 217"/>
                <a:gd name="T34" fmla="*/ 71 w 107"/>
                <a:gd name="T35" fmla="*/ 147 h 217"/>
                <a:gd name="T36" fmla="*/ 62 w 107"/>
                <a:gd name="T37" fmla="*/ 174 h 217"/>
                <a:gd name="T38" fmla="*/ 55 w 107"/>
                <a:gd name="T39" fmla="*/ 192 h 217"/>
                <a:gd name="T40" fmla="*/ 50 w 107"/>
                <a:gd name="T41" fmla="*/ 204 h 217"/>
                <a:gd name="T42" fmla="*/ 46 w 107"/>
                <a:gd name="T43" fmla="*/ 209 h 217"/>
                <a:gd name="T44" fmla="*/ 31 w 107"/>
                <a:gd name="T45" fmla="*/ 214 h 217"/>
                <a:gd name="T46" fmla="*/ 19 w 107"/>
                <a:gd name="T47" fmla="*/ 214 h 217"/>
                <a:gd name="T48" fmla="*/ 12 w 107"/>
                <a:gd name="T49" fmla="*/ 210 h 217"/>
                <a:gd name="T50" fmla="*/ 6 w 107"/>
                <a:gd name="T51" fmla="*/ 201 h 217"/>
                <a:gd name="T52" fmla="*/ 4 w 107"/>
                <a:gd name="T53" fmla="*/ 187 h 217"/>
                <a:gd name="T54" fmla="*/ 4 w 107"/>
                <a:gd name="T55" fmla="*/ 179 h 217"/>
                <a:gd name="T56" fmla="*/ 0 w 107"/>
                <a:gd name="T57" fmla="*/ 168 h 217"/>
                <a:gd name="T58" fmla="*/ 2 w 107"/>
                <a:gd name="T59" fmla="*/ 159 h 217"/>
                <a:gd name="T60" fmla="*/ 5 w 107"/>
                <a:gd name="T61" fmla="*/ 150 h 217"/>
                <a:gd name="T62" fmla="*/ 13 w 107"/>
                <a:gd name="T63" fmla="*/ 140 h 217"/>
                <a:gd name="T64" fmla="*/ 19 w 107"/>
                <a:gd name="T65" fmla="*/ 129 h 217"/>
                <a:gd name="T66" fmla="*/ 20 w 107"/>
                <a:gd name="T67" fmla="*/ 119 h 217"/>
                <a:gd name="T68" fmla="*/ 18 w 107"/>
                <a:gd name="T69" fmla="*/ 110 h 217"/>
                <a:gd name="T70" fmla="*/ 16 w 107"/>
                <a:gd name="T71" fmla="*/ 91 h 217"/>
                <a:gd name="T72" fmla="*/ 19 w 107"/>
                <a:gd name="T73" fmla="*/ 81 h 217"/>
                <a:gd name="T74" fmla="*/ 22 w 107"/>
                <a:gd name="T75" fmla="*/ 71 h 217"/>
                <a:gd name="T76" fmla="*/ 31 w 107"/>
                <a:gd name="T77" fmla="*/ 67 h 217"/>
                <a:gd name="T78" fmla="*/ 35 w 107"/>
                <a:gd name="T79" fmla="*/ 66 h 217"/>
                <a:gd name="T80" fmla="*/ 40 w 107"/>
                <a:gd name="T81" fmla="*/ 63 h 217"/>
                <a:gd name="T82" fmla="*/ 46 w 107"/>
                <a:gd name="T83" fmla="*/ 63 h 217"/>
                <a:gd name="T84" fmla="*/ 48 w 107"/>
                <a:gd name="T85" fmla="*/ 61 h 217"/>
                <a:gd name="T86" fmla="*/ 50 w 107"/>
                <a:gd name="T87" fmla="*/ 63 h 217"/>
                <a:gd name="T88" fmla="*/ 52 w 107"/>
                <a:gd name="T89" fmla="*/ 57 h 217"/>
                <a:gd name="T90" fmla="*/ 60 w 107"/>
                <a:gd name="T91" fmla="*/ 54 h 217"/>
                <a:gd name="T92" fmla="*/ 61 w 107"/>
                <a:gd name="T93" fmla="*/ 53 h 217"/>
                <a:gd name="T94" fmla="*/ 63 w 107"/>
                <a:gd name="T95" fmla="*/ 47 h 217"/>
                <a:gd name="T96" fmla="*/ 64 w 107"/>
                <a:gd name="T97" fmla="*/ 50 h 217"/>
                <a:gd name="T98" fmla="*/ 71 w 107"/>
                <a:gd name="T99" fmla="*/ 43 h 217"/>
                <a:gd name="T100" fmla="*/ 73 w 107"/>
                <a:gd name="T101" fmla="*/ 42 h 217"/>
                <a:gd name="T102" fmla="*/ 70 w 107"/>
                <a:gd name="T103" fmla="*/ 38 h 217"/>
                <a:gd name="T104" fmla="*/ 74 w 107"/>
                <a:gd name="T105" fmla="*/ 36 h 217"/>
                <a:gd name="T106" fmla="*/ 74 w 107"/>
                <a:gd name="T107" fmla="*/ 33 h 217"/>
                <a:gd name="T108" fmla="*/ 75 w 107"/>
                <a:gd name="T109" fmla="*/ 27 h 217"/>
                <a:gd name="T110" fmla="*/ 78 w 107"/>
                <a:gd name="T111" fmla="*/ 31 h 217"/>
                <a:gd name="T112" fmla="*/ 81 w 107"/>
                <a:gd name="T113" fmla="*/ 25 h 217"/>
                <a:gd name="T114" fmla="*/ 85 w 107"/>
                <a:gd name="T115" fmla="*/ 24 h 217"/>
                <a:gd name="T116" fmla="*/ 88 w 107"/>
                <a:gd name="T117" fmla="*/ 14 h 217"/>
                <a:gd name="T118" fmla="*/ 88 w 107"/>
                <a:gd name="T119" fmla="*/ 10 h 217"/>
                <a:gd name="T120" fmla="*/ 92 w 107"/>
                <a:gd name="T121" fmla="*/ 4 h 217"/>
                <a:gd name="T122" fmla="*/ 92 w 107"/>
                <a:gd name="T123" fmla="*/ 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 h="217">
                  <a:moveTo>
                    <a:pt x="96" y="82"/>
                  </a:moveTo>
                  <a:lnTo>
                    <a:pt x="97" y="81"/>
                  </a:lnTo>
                  <a:lnTo>
                    <a:pt x="97" y="80"/>
                  </a:lnTo>
                  <a:lnTo>
                    <a:pt x="97" y="78"/>
                  </a:lnTo>
                  <a:lnTo>
                    <a:pt x="98" y="77"/>
                  </a:lnTo>
                  <a:lnTo>
                    <a:pt x="98" y="76"/>
                  </a:lnTo>
                  <a:lnTo>
                    <a:pt x="99" y="76"/>
                  </a:lnTo>
                  <a:lnTo>
                    <a:pt x="98" y="77"/>
                  </a:lnTo>
                  <a:lnTo>
                    <a:pt x="98" y="78"/>
                  </a:lnTo>
                  <a:lnTo>
                    <a:pt x="97" y="81"/>
                  </a:lnTo>
                  <a:lnTo>
                    <a:pt x="96" y="82"/>
                  </a:lnTo>
                  <a:close/>
                  <a:moveTo>
                    <a:pt x="78" y="21"/>
                  </a:moveTo>
                  <a:lnTo>
                    <a:pt x="80" y="21"/>
                  </a:lnTo>
                  <a:lnTo>
                    <a:pt x="80" y="22"/>
                  </a:lnTo>
                  <a:lnTo>
                    <a:pt x="78" y="24"/>
                  </a:lnTo>
                  <a:lnTo>
                    <a:pt x="80" y="24"/>
                  </a:lnTo>
                  <a:lnTo>
                    <a:pt x="78" y="24"/>
                  </a:lnTo>
                  <a:lnTo>
                    <a:pt x="77" y="24"/>
                  </a:lnTo>
                  <a:lnTo>
                    <a:pt x="77" y="22"/>
                  </a:lnTo>
                  <a:lnTo>
                    <a:pt x="77" y="21"/>
                  </a:lnTo>
                  <a:lnTo>
                    <a:pt x="78" y="21"/>
                  </a:lnTo>
                  <a:lnTo>
                    <a:pt x="78" y="20"/>
                  </a:lnTo>
                  <a:lnTo>
                    <a:pt x="78" y="21"/>
                  </a:lnTo>
                  <a:close/>
                  <a:moveTo>
                    <a:pt x="93" y="3"/>
                  </a:moveTo>
                  <a:lnTo>
                    <a:pt x="93" y="4"/>
                  </a:lnTo>
                  <a:lnTo>
                    <a:pt x="95" y="5"/>
                  </a:lnTo>
                  <a:lnTo>
                    <a:pt x="93" y="5"/>
                  </a:lnTo>
                  <a:lnTo>
                    <a:pt x="93" y="4"/>
                  </a:lnTo>
                  <a:lnTo>
                    <a:pt x="93" y="5"/>
                  </a:lnTo>
                  <a:lnTo>
                    <a:pt x="92" y="4"/>
                  </a:lnTo>
                  <a:lnTo>
                    <a:pt x="92" y="5"/>
                  </a:lnTo>
                  <a:lnTo>
                    <a:pt x="93" y="5"/>
                  </a:lnTo>
                  <a:lnTo>
                    <a:pt x="93" y="6"/>
                  </a:lnTo>
                  <a:lnTo>
                    <a:pt x="92" y="6"/>
                  </a:lnTo>
                  <a:lnTo>
                    <a:pt x="93" y="6"/>
                  </a:lnTo>
                  <a:lnTo>
                    <a:pt x="95" y="6"/>
                  </a:lnTo>
                  <a:lnTo>
                    <a:pt x="93" y="6"/>
                  </a:lnTo>
                  <a:lnTo>
                    <a:pt x="93" y="5"/>
                  </a:lnTo>
                  <a:lnTo>
                    <a:pt x="95" y="5"/>
                  </a:lnTo>
                  <a:lnTo>
                    <a:pt x="95" y="6"/>
                  </a:lnTo>
                  <a:lnTo>
                    <a:pt x="95" y="7"/>
                  </a:lnTo>
                  <a:lnTo>
                    <a:pt x="96" y="7"/>
                  </a:lnTo>
                  <a:lnTo>
                    <a:pt x="96" y="8"/>
                  </a:lnTo>
                  <a:lnTo>
                    <a:pt x="97" y="8"/>
                  </a:lnTo>
                  <a:lnTo>
                    <a:pt x="97" y="10"/>
                  </a:lnTo>
                  <a:lnTo>
                    <a:pt x="97" y="11"/>
                  </a:lnTo>
                  <a:lnTo>
                    <a:pt x="97" y="10"/>
                  </a:lnTo>
                  <a:lnTo>
                    <a:pt x="97" y="11"/>
                  </a:lnTo>
                  <a:lnTo>
                    <a:pt x="97" y="12"/>
                  </a:lnTo>
                  <a:lnTo>
                    <a:pt x="98" y="13"/>
                  </a:lnTo>
                  <a:lnTo>
                    <a:pt x="98" y="14"/>
                  </a:lnTo>
                  <a:lnTo>
                    <a:pt x="98" y="13"/>
                  </a:lnTo>
                  <a:lnTo>
                    <a:pt x="99" y="13"/>
                  </a:lnTo>
                  <a:lnTo>
                    <a:pt x="99" y="14"/>
                  </a:lnTo>
                  <a:lnTo>
                    <a:pt x="99" y="15"/>
                  </a:lnTo>
                  <a:lnTo>
                    <a:pt x="100" y="15"/>
                  </a:lnTo>
                  <a:lnTo>
                    <a:pt x="100" y="17"/>
                  </a:lnTo>
                  <a:lnTo>
                    <a:pt x="100" y="18"/>
                  </a:lnTo>
                  <a:lnTo>
                    <a:pt x="102" y="18"/>
                  </a:lnTo>
                  <a:lnTo>
                    <a:pt x="102" y="19"/>
                  </a:lnTo>
                  <a:lnTo>
                    <a:pt x="102" y="20"/>
                  </a:lnTo>
                  <a:lnTo>
                    <a:pt x="102" y="21"/>
                  </a:lnTo>
                  <a:lnTo>
                    <a:pt x="102" y="22"/>
                  </a:lnTo>
                  <a:lnTo>
                    <a:pt x="102" y="24"/>
                  </a:lnTo>
                  <a:lnTo>
                    <a:pt x="102" y="22"/>
                  </a:lnTo>
                  <a:lnTo>
                    <a:pt x="103" y="22"/>
                  </a:lnTo>
                  <a:lnTo>
                    <a:pt x="103" y="24"/>
                  </a:lnTo>
                  <a:lnTo>
                    <a:pt x="103" y="25"/>
                  </a:lnTo>
                  <a:lnTo>
                    <a:pt x="103" y="26"/>
                  </a:lnTo>
                  <a:lnTo>
                    <a:pt x="103" y="27"/>
                  </a:lnTo>
                  <a:lnTo>
                    <a:pt x="103" y="28"/>
                  </a:lnTo>
                  <a:lnTo>
                    <a:pt x="104" y="29"/>
                  </a:lnTo>
                  <a:lnTo>
                    <a:pt x="104" y="33"/>
                  </a:lnTo>
                  <a:lnTo>
                    <a:pt x="104" y="34"/>
                  </a:lnTo>
                  <a:lnTo>
                    <a:pt x="104" y="35"/>
                  </a:lnTo>
                  <a:lnTo>
                    <a:pt x="104" y="36"/>
                  </a:lnTo>
                  <a:lnTo>
                    <a:pt x="104" y="38"/>
                  </a:lnTo>
                  <a:lnTo>
                    <a:pt x="104" y="39"/>
                  </a:lnTo>
                  <a:lnTo>
                    <a:pt x="104" y="40"/>
                  </a:lnTo>
                  <a:lnTo>
                    <a:pt x="104" y="41"/>
                  </a:lnTo>
                  <a:lnTo>
                    <a:pt x="104" y="43"/>
                  </a:lnTo>
                  <a:lnTo>
                    <a:pt x="104" y="45"/>
                  </a:lnTo>
                  <a:lnTo>
                    <a:pt x="104" y="46"/>
                  </a:lnTo>
                  <a:lnTo>
                    <a:pt x="105" y="47"/>
                  </a:lnTo>
                  <a:lnTo>
                    <a:pt x="105" y="49"/>
                  </a:lnTo>
                  <a:lnTo>
                    <a:pt x="105" y="50"/>
                  </a:lnTo>
                  <a:lnTo>
                    <a:pt x="106" y="50"/>
                  </a:lnTo>
                  <a:lnTo>
                    <a:pt x="106" y="52"/>
                  </a:lnTo>
                  <a:lnTo>
                    <a:pt x="107" y="53"/>
                  </a:lnTo>
                  <a:lnTo>
                    <a:pt x="107" y="54"/>
                  </a:lnTo>
                  <a:lnTo>
                    <a:pt x="107" y="55"/>
                  </a:lnTo>
                  <a:lnTo>
                    <a:pt x="106" y="55"/>
                  </a:lnTo>
                  <a:lnTo>
                    <a:pt x="106" y="56"/>
                  </a:lnTo>
                  <a:lnTo>
                    <a:pt x="106" y="57"/>
                  </a:lnTo>
                  <a:lnTo>
                    <a:pt x="106" y="59"/>
                  </a:lnTo>
                  <a:lnTo>
                    <a:pt x="104" y="61"/>
                  </a:lnTo>
                  <a:lnTo>
                    <a:pt x="104" y="62"/>
                  </a:lnTo>
                  <a:lnTo>
                    <a:pt x="103" y="63"/>
                  </a:lnTo>
                  <a:lnTo>
                    <a:pt x="103" y="64"/>
                  </a:lnTo>
                  <a:lnTo>
                    <a:pt x="102" y="64"/>
                  </a:lnTo>
                  <a:lnTo>
                    <a:pt x="102" y="63"/>
                  </a:lnTo>
                  <a:lnTo>
                    <a:pt x="100" y="63"/>
                  </a:lnTo>
                  <a:lnTo>
                    <a:pt x="100" y="62"/>
                  </a:lnTo>
                  <a:lnTo>
                    <a:pt x="100" y="61"/>
                  </a:lnTo>
                  <a:lnTo>
                    <a:pt x="99" y="61"/>
                  </a:lnTo>
                  <a:lnTo>
                    <a:pt x="99" y="60"/>
                  </a:lnTo>
                  <a:lnTo>
                    <a:pt x="99" y="59"/>
                  </a:lnTo>
                  <a:lnTo>
                    <a:pt x="98" y="57"/>
                  </a:lnTo>
                  <a:lnTo>
                    <a:pt x="99" y="57"/>
                  </a:lnTo>
                  <a:lnTo>
                    <a:pt x="99" y="56"/>
                  </a:lnTo>
                  <a:lnTo>
                    <a:pt x="98" y="56"/>
                  </a:lnTo>
                  <a:lnTo>
                    <a:pt x="97" y="56"/>
                  </a:lnTo>
                  <a:lnTo>
                    <a:pt x="96" y="56"/>
                  </a:lnTo>
                  <a:lnTo>
                    <a:pt x="95" y="57"/>
                  </a:lnTo>
                  <a:lnTo>
                    <a:pt x="95" y="59"/>
                  </a:lnTo>
                  <a:lnTo>
                    <a:pt x="96" y="59"/>
                  </a:lnTo>
                  <a:lnTo>
                    <a:pt x="96" y="60"/>
                  </a:lnTo>
                  <a:lnTo>
                    <a:pt x="95" y="60"/>
                  </a:lnTo>
                  <a:lnTo>
                    <a:pt x="96" y="60"/>
                  </a:lnTo>
                  <a:lnTo>
                    <a:pt x="96" y="61"/>
                  </a:lnTo>
                  <a:lnTo>
                    <a:pt x="96" y="62"/>
                  </a:lnTo>
                  <a:lnTo>
                    <a:pt x="96" y="63"/>
                  </a:lnTo>
                  <a:lnTo>
                    <a:pt x="96" y="64"/>
                  </a:lnTo>
                  <a:lnTo>
                    <a:pt x="95" y="66"/>
                  </a:lnTo>
                  <a:lnTo>
                    <a:pt x="95" y="67"/>
                  </a:lnTo>
                  <a:lnTo>
                    <a:pt x="96" y="67"/>
                  </a:lnTo>
                  <a:lnTo>
                    <a:pt x="97" y="68"/>
                  </a:lnTo>
                  <a:lnTo>
                    <a:pt x="97" y="69"/>
                  </a:lnTo>
                  <a:lnTo>
                    <a:pt x="97" y="70"/>
                  </a:lnTo>
                  <a:lnTo>
                    <a:pt x="97" y="71"/>
                  </a:lnTo>
                  <a:lnTo>
                    <a:pt x="97" y="73"/>
                  </a:lnTo>
                  <a:lnTo>
                    <a:pt x="97" y="74"/>
                  </a:lnTo>
                  <a:lnTo>
                    <a:pt x="96" y="75"/>
                  </a:lnTo>
                  <a:lnTo>
                    <a:pt x="96" y="76"/>
                  </a:lnTo>
                  <a:lnTo>
                    <a:pt x="95" y="76"/>
                  </a:lnTo>
                  <a:lnTo>
                    <a:pt x="95" y="77"/>
                  </a:lnTo>
                  <a:lnTo>
                    <a:pt x="96" y="77"/>
                  </a:lnTo>
                  <a:lnTo>
                    <a:pt x="96" y="78"/>
                  </a:lnTo>
                  <a:lnTo>
                    <a:pt x="97" y="78"/>
                  </a:lnTo>
                  <a:lnTo>
                    <a:pt x="96" y="78"/>
                  </a:lnTo>
                  <a:lnTo>
                    <a:pt x="95" y="78"/>
                  </a:lnTo>
                  <a:lnTo>
                    <a:pt x="93" y="78"/>
                  </a:lnTo>
                  <a:lnTo>
                    <a:pt x="93" y="80"/>
                  </a:lnTo>
                  <a:lnTo>
                    <a:pt x="92" y="82"/>
                  </a:lnTo>
                  <a:lnTo>
                    <a:pt x="91" y="83"/>
                  </a:lnTo>
                  <a:lnTo>
                    <a:pt x="90" y="85"/>
                  </a:lnTo>
                  <a:lnTo>
                    <a:pt x="90" y="87"/>
                  </a:lnTo>
                  <a:lnTo>
                    <a:pt x="91" y="88"/>
                  </a:lnTo>
                  <a:lnTo>
                    <a:pt x="91" y="91"/>
                  </a:lnTo>
                  <a:lnTo>
                    <a:pt x="91" y="92"/>
                  </a:lnTo>
                  <a:lnTo>
                    <a:pt x="91" y="94"/>
                  </a:lnTo>
                  <a:lnTo>
                    <a:pt x="90" y="95"/>
                  </a:lnTo>
                  <a:lnTo>
                    <a:pt x="89" y="97"/>
                  </a:lnTo>
                  <a:lnTo>
                    <a:pt x="89" y="98"/>
                  </a:lnTo>
                  <a:lnTo>
                    <a:pt x="90" y="98"/>
                  </a:lnTo>
                  <a:lnTo>
                    <a:pt x="90" y="99"/>
                  </a:lnTo>
                  <a:lnTo>
                    <a:pt x="89" y="99"/>
                  </a:lnTo>
                  <a:lnTo>
                    <a:pt x="89" y="101"/>
                  </a:lnTo>
                  <a:lnTo>
                    <a:pt x="88" y="103"/>
                  </a:lnTo>
                  <a:lnTo>
                    <a:pt x="88" y="104"/>
                  </a:lnTo>
                  <a:lnTo>
                    <a:pt x="88" y="105"/>
                  </a:lnTo>
                  <a:lnTo>
                    <a:pt x="86" y="106"/>
                  </a:lnTo>
                  <a:lnTo>
                    <a:pt x="85" y="110"/>
                  </a:lnTo>
                  <a:lnTo>
                    <a:pt x="84" y="112"/>
                  </a:lnTo>
                  <a:lnTo>
                    <a:pt x="83" y="113"/>
                  </a:lnTo>
                  <a:lnTo>
                    <a:pt x="82" y="118"/>
                  </a:lnTo>
                  <a:lnTo>
                    <a:pt x="80" y="123"/>
                  </a:lnTo>
                  <a:lnTo>
                    <a:pt x="80" y="126"/>
                  </a:lnTo>
                  <a:lnTo>
                    <a:pt x="78" y="129"/>
                  </a:lnTo>
                  <a:lnTo>
                    <a:pt x="78" y="127"/>
                  </a:lnTo>
                  <a:lnTo>
                    <a:pt x="78" y="129"/>
                  </a:lnTo>
                  <a:lnTo>
                    <a:pt x="77" y="131"/>
                  </a:lnTo>
                  <a:lnTo>
                    <a:pt x="76" y="133"/>
                  </a:lnTo>
                  <a:lnTo>
                    <a:pt x="76" y="134"/>
                  </a:lnTo>
                  <a:lnTo>
                    <a:pt x="75" y="138"/>
                  </a:lnTo>
                  <a:lnTo>
                    <a:pt x="73" y="143"/>
                  </a:lnTo>
                  <a:lnTo>
                    <a:pt x="73" y="144"/>
                  </a:lnTo>
                  <a:lnTo>
                    <a:pt x="73" y="145"/>
                  </a:lnTo>
                  <a:lnTo>
                    <a:pt x="73" y="146"/>
                  </a:lnTo>
                  <a:lnTo>
                    <a:pt x="71" y="147"/>
                  </a:lnTo>
                  <a:lnTo>
                    <a:pt x="71" y="148"/>
                  </a:lnTo>
                  <a:lnTo>
                    <a:pt x="71" y="150"/>
                  </a:lnTo>
                  <a:lnTo>
                    <a:pt x="70" y="151"/>
                  </a:lnTo>
                  <a:lnTo>
                    <a:pt x="68" y="157"/>
                  </a:lnTo>
                  <a:lnTo>
                    <a:pt x="67" y="161"/>
                  </a:lnTo>
                  <a:lnTo>
                    <a:pt x="64" y="166"/>
                  </a:lnTo>
                  <a:lnTo>
                    <a:pt x="63" y="167"/>
                  </a:lnTo>
                  <a:lnTo>
                    <a:pt x="62" y="172"/>
                  </a:lnTo>
                  <a:lnTo>
                    <a:pt x="62" y="173"/>
                  </a:lnTo>
                  <a:lnTo>
                    <a:pt x="62" y="174"/>
                  </a:lnTo>
                  <a:lnTo>
                    <a:pt x="61" y="176"/>
                  </a:lnTo>
                  <a:lnTo>
                    <a:pt x="61" y="178"/>
                  </a:lnTo>
                  <a:lnTo>
                    <a:pt x="60" y="180"/>
                  </a:lnTo>
                  <a:lnTo>
                    <a:pt x="59" y="185"/>
                  </a:lnTo>
                  <a:lnTo>
                    <a:pt x="57" y="185"/>
                  </a:lnTo>
                  <a:lnTo>
                    <a:pt x="57" y="186"/>
                  </a:lnTo>
                  <a:lnTo>
                    <a:pt x="59" y="186"/>
                  </a:lnTo>
                  <a:lnTo>
                    <a:pt x="57" y="189"/>
                  </a:lnTo>
                  <a:lnTo>
                    <a:pt x="56" y="192"/>
                  </a:lnTo>
                  <a:lnTo>
                    <a:pt x="55" y="192"/>
                  </a:lnTo>
                  <a:lnTo>
                    <a:pt x="55" y="193"/>
                  </a:lnTo>
                  <a:lnTo>
                    <a:pt x="55" y="194"/>
                  </a:lnTo>
                  <a:lnTo>
                    <a:pt x="54" y="196"/>
                  </a:lnTo>
                  <a:lnTo>
                    <a:pt x="53" y="196"/>
                  </a:lnTo>
                  <a:lnTo>
                    <a:pt x="54" y="196"/>
                  </a:lnTo>
                  <a:lnTo>
                    <a:pt x="53" y="200"/>
                  </a:lnTo>
                  <a:lnTo>
                    <a:pt x="52" y="202"/>
                  </a:lnTo>
                  <a:lnTo>
                    <a:pt x="52" y="203"/>
                  </a:lnTo>
                  <a:lnTo>
                    <a:pt x="50" y="203"/>
                  </a:lnTo>
                  <a:lnTo>
                    <a:pt x="50" y="204"/>
                  </a:lnTo>
                  <a:lnTo>
                    <a:pt x="50" y="206"/>
                  </a:lnTo>
                  <a:lnTo>
                    <a:pt x="49" y="207"/>
                  </a:lnTo>
                  <a:lnTo>
                    <a:pt x="49" y="206"/>
                  </a:lnTo>
                  <a:lnTo>
                    <a:pt x="49" y="207"/>
                  </a:lnTo>
                  <a:lnTo>
                    <a:pt x="48" y="207"/>
                  </a:lnTo>
                  <a:lnTo>
                    <a:pt x="48" y="208"/>
                  </a:lnTo>
                  <a:lnTo>
                    <a:pt x="47" y="208"/>
                  </a:lnTo>
                  <a:lnTo>
                    <a:pt x="47" y="209"/>
                  </a:lnTo>
                  <a:lnTo>
                    <a:pt x="47" y="208"/>
                  </a:lnTo>
                  <a:lnTo>
                    <a:pt x="46" y="209"/>
                  </a:lnTo>
                  <a:lnTo>
                    <a:pt x="45" y="209"/>
                  </a:lnTo>
                  <a:lnTo>
                    <a:pt x="45" y="210"/>
                  </a:lnTo>
                  <a:lnTo>
                    <a:pt x="43" y="210"/>
                  </a:lnTo>
                  <a:lnTo>
                    <a:pt x="42" y="210"/>
                  </a:lnTo>
                  <a:lnTo>
                    <a:pt x="41" y="210"/>
                  </a:lnTo>
                  <a:lnTo>
                    <a:pt x="40" y="210"/>
                  </a:lnTo>
                  <a:lnTo>
                    <a:pt x="38" y="210"/>
                  </a:lnTo>
                  <a:lnTo>
                    <a:pt x="34" y="211"/>
                  </a:lnTo>
                  <a:lnTo>
                    <a:pt x="33" y="213"/>
                  </a:lnTo>
                  <a:lnTo>
                    <a:pt x="31" y="214"/>
                  </a:lnTo>
                  <a:lnTo>
                    <a:pt x="29" y="215"/>
                  </a:lnTo>
                  <a:lnTo>
                    <a:pt x="28" y="216"/>
                  </a:lnTo>
                  <a:lnTo>
                    <a:pt x="27" y="216"/>
                  </a:lnTo>
                  <a:lnTo>
                    <a:pt x="22" y="216"/>
                  </a:lnTo>
                  <a:lnTo>
                    <a:pt x="22" y="217"/>
                  </a:lnTo>
                  <a:lnTo>
                    <a:pt x="21" y="216"/>
                  </a:lnTo>
                  <a:lnTo>
                    <a:pt x="21" y="215"/>
                  </a:lnTo>
                  <a:lnTo>
                    <a:pt x="20" y="215"/>
                  </a:lnTo>
                  <a:lnTo>
                    <a:pt x="19" y="215"/>
                  </a:lnTo>
                  <a:lnTo>
                    <a:pt x="19" y="214"/>
                  </a:lnTo>
                  <a:lnTo>
                    <a:pt x="18" y="213"/>
                  </a:lnTo>
                  <a:lnTo>
                    <a:pt x="17" y="213"/>
                  </a:lnTo>
                  <a:lnTo>
                    <a:pt x="16" y="211"/>
                  </a:lnTo>
                  <a:lnTo>
                    <a:pt x="14" y="211"/>
                  </a:lnTo>
                  <a:lnTo>
                    <a:pt x="12" y="211"/>
                  </a:lnTo>
                  <a:lnTo>
                    <a:pt x="12" y="210"/>
                  </a:lnTo>
                  <a:lnTo>
                    <a:pt x="11" y="210"/>
                  </a:lnTo>
                  <a:lnTo>
                    <a:pt x="12" y="210"/>
                  </a:lnTo>
                  <a:lnTo>
                    <a:pt x="12" y="211"/>
                  </a:lnTo>
                  <a:lnTo>
                    <a:pt x="12" y="210"/>
                  </a:lnTo>
                  <a:lnTo>
                    <a:pt x="11" y="210"/>
                  </a:lnTo>
                  <a:lnTo>
                    <a:pt x="11" y="209"/>
                  </a:lnTo>
                  <a:lnTo>
                    <a:pt x="10" y="208"/>
                  </a:lnTo>
                  <a:lnTo>
                    <a:pt x="9" y="208"/>
                  </a:lnTo>
                  <a:lnTo>
                    <a:pt x="7" y="208"/>
                  </a:lnTo>
                  <a:lnTo>
                    <a:pt x="7" y="207"/>
                  </a:lnTo>
                  <a:lnTo>
                    <a:pt x="7" y="206"/>
                  </a:lnTo>
                  <a:lnTo>
                    <a:pt x="6" y="203"/>
                  </a:lnTo>
                  <a:lnTo>
                    <a:pt x="6" y="202"/>
                  </a:lnTo>
                  <a:lnTo>
                    <a:pt x="6" y="201"/>
                  </a:lnTo>
                  <a:lnTo>
                    <a:pt x="6" y="200"/>
                  </a:lnTo>
                  <a:lnTo>
                    <a:pt x="5" y="199"/>
                  </a:lnTo>
                  <a:lnTo>
                    <a:pt x="4" y="199"/>
                  </a:lnTo>
                  <a:lnTo>
                    <a:pt x="4" y="197"/>
                  </a:lnTo>
                  <a:lnTo>
                    <a:pt x="4" y="195"/>
                  </a:lnTo>
                  <a:lnTo>
                    <a:pt x="4" y="192"/>
                  </a:lnTo>
                  <a:lnTo>
                    <a:pt x="4" y="190"/>
                  </a:lnTo>
                  <a:lnTo>
                    <a:pt x="4" y="189"/>
                  </a:lnTo>
                  <a:lnTo>
                    <a:pt x="4" y="188"/>
                  </a:lnTo>
                  <a:lnTo>
                    <a:pt x="4" y="187"/>
                  </a:lnTo>
                  <a:lnTo>
                    <a:pt x="4" y="186"/>
                  </a:lnTo>
                  <a:lnTo>
                    <a:pt x="5" y="185"/>
                  </a:lnTo>
                  <a:lnTo>
                    <a:pt x="5" y="183"/>
                  </a:lnTo>
                  <a:lnTo>
                    <a:pt x="6" y="183"/>
                  </a:lnTo>
                  <a:lnTo>
                    <a:pt x="6" y="182"/>
                  </a:lnTo>
                  <a:lnTo>
                    <a:pt x="5" y="182"/>
                  </a:lnTo>
                  <a:lnTo>
                    <a:pt x="5" y="181"/>
                  </a:lnTo>
                  <a:lnTo>
                    <a:pt x="4" y="181"/>
                  </a:lnTo>
                  <a:lnTo>
                    <a:pt x="4" y="180"/>
                  </a:lnTo>
                  <a:lnTo>
                    <a:pt x="4" y="179"/>
                  </a:lnTo>
                  <a:lnTo>
                    <a:pt x="4" y="178"/>
                  </a:lnTo>
                  <a:lnTo>
                    <a:pt x="4" y="176"/>
                  </a:lnTo>
                  <a:lnTo>
                    <a:pt x="3" y="175"/>
                  </a:lnTo>
                  <a:lnTo>
                    <a:pt x="2" y="175"/>
                  </a:lnTo>
                  <a:lnTo>
                    <a:pt x="2" y="174"/>
                  </a:lnTo>
                  <a:lnTo>
                    <a:pt x="2" y="173"/>
                  </a:lnTo>
                  <a:lnTo>
                    <a:pt x="0" y="172"/>
                  </a:lnTo>
                  <a:lnTo>
                    <a:pt x="0" y="171"/>
                  </a:lnTo>
                  <a:lnTo>
                    <a:pt x="0" y="169"/>
                  </a:lnTo>
                  <a:lnTo>
                    <a:pt x="0" y="168"/>
                  </a:lnTo>
                  <a:lnTo>
                    <a:pt x="0" y="167"/>
                  </a:lnTo>
                  <a:lnTo>
                    <a:pt x="0" y="166"/>
                  </a:lnTo>
                  <a:lnTo>
                    <a:pt x="0" y="165"/>
                  </a:lnTo>
                  <a:lnTo>
                    <a:pt x="0" y="164"/>
                  </a:lnTo>
                  <a:lnTo>
                    <a:pt x="0" y="162"/>
                  </a:lnTo>
                  <a:lnTo>
                    <a:pt x="0" y="160"/>
                  </a:lnTo>
                  <a:lnTo>
                    <a:pt x="0" y="159"/>
                  </a:lnTo>
                  <a:lnTo>
                    <a:pt x="2" y="159"/>
                  </a:lnTo>
                  <a:lnTo>
                    <a:pt x="2" y="158"/>
                  </a:lnTo>
                  <a:lnTo>
                    <a:pt x="2" y="159"/>
                  </a:lnTo>
                  <a:lnTo>
                    <a:pt x="2" y="158"/>
                  </a:lnTo>
                  <a:lnTo>
                    <a:pt x="2" y="157"/>
                  </a:lnTo>
                  <a:lnTo>
                    <a:pt x="2" y="155"/>
                  </a:lnTo>
                  <a:lnTo>
                    <a:pt x="3" y="154"/>
                  </a:lnTo>
                  <a:lnTo>
                    <a:pt x="4" y="154"/>
                  </a:lnTo>
                  <a:lnTo>
                    <a:pt x="4" y="151"/>
                  </a:lnTo>
                  <a:lnTo>
                    <a:pt x="4" y="150"/>
                  </a:lnTo>
                  <a:lnTo>
                    <a:pt x="5" y="150"/>
                  </a:lnTo>
                  <a:lnTo>
                    <a:pt x="5" y="148"/>
                  </a:lnTo>
                  <a:lnTo>
                    <a:pt x="5" y="150"/>
                  </a:lnTo>
                  <a:lnTo>
                    <a:pt x="5" y="148"/>
                  </a:lnTo>
                  <a:lnTo>
                    <a:pt x="6" y="148"/>
                  </a:lnTo>
                  <a:lnTo>
                    <a:pt x="7" y="148"/>
                  </a:lnTo>
                  <a:lnTo>
                    <a:pt x="9" y="148"/>
                  </a:lnTo>
                  <a:lnTo>
                    <a:pt x="9" y="147"/>
                  </a:lnTo>
                  <a:lnTo>
                    <a:pt x="10" y="147"/>
                  </a:lnTo>
                  <a:lnTo>
                    <a:pt x="10" y="145"/>
                  </a:lnTo>
                  <a:lnTo>
                    <a:pt x="11" y="143"/>
                  </a:lnTo>
                  <a:lnTo>
                    <a:pt x="12" y="140"/>
                  </a:lnTo>
                  <a:lnTo>
                    <a:pt x="13" y="140"/>
                  </a:lnTo>
                  <a:lnTo>
                    <a:pt x="13" y="138"/>
                  </a:lnTo>
                  <a:lnTo>
                    <a:pt x="14" y="137"/>
                  </a:lnTo>
                  <a:lnTo>
                    <a:pt x="14" y="136"/>
                  </a:lnTo>
                  <a:lnTo>
                    <a:pt x="16" y="136"/>
                  </a:lnTo>
                  <a:lnTo>
                    <a:pt x="16" y="134"/>
                  </a:lnTo>
                  <a:lnTo>
                    <a:pt x="16" y="133"/>
                  </a:lnTo>
                  <a:lnTo>
                    <a:pt x="17" y="133"/>
                  </a:lnTo>
                  <a:lnTo>
                    <a:pt x="18" y="131"/>
                  </a:lnTo>
                  <a:lnTo>
                    <a:pt x="19" y="130"/>
                  </a:lnTo>
                  <a:lnTo>
                    <a:pt x="19" y="129"/>
                  </a:lnTo>
                  <a:lnTo>
                    <a:pt x="19" y="127"/>
                  </a:lnTo>
                  <a:lnTo>
                    <a:pt x="19" y="126"/>
                  </a:lnTo>
                  <a:lnTo>
                    <a:pt x="19" y="125"/>
                  </a:lnTo>
                  <a:lnTo>
                    <a:pt x="18" y="125"/>
                  </a:lnTo>
                  <a:lnTo>
                    <a:pt x="18" y="124"/>
                  </a:lnTo>
                  <a:lnTo>
                    <a:pt x="19" y="124"/>
                  </a:lnTo>
                  <a:lnTo>
                    <a:pt x="19" y="123"/>
                  </a:lnTo>
                  <a:lnTo>
                    <a:pt x="19" y="122"/>
                  </a:lnTo>
                  <a:lnTo>
                    <a:pt x="20" y="120"/>
                  </a:lnTo>
                  <a:lnTo>
                    <a:pt x="20" y="119"/>
                  </a:lnTo>
                  <a:lnTo>
                    <a:pt x="20" y="118"/>
                  </a:lnTo>
                  <a:lnTo>
                    <a:pt x="19" y="118"/>
                  </a:lnTo>
                  <a:lnTo>
                    <a:pt x="19" y="117"/>
                  </a:lnTo>
                  <a:lnTo>
                    <a:pt x="19" y="116"/>
                  </a:lnTo>
                  <a:lnTo>
                    <a:pt x="18" y="115"/>
                  </a:lnTo>
                  <a:lnTo>
                    <a:pt x="17" y="113"/>
                  </a:lnTo>
                  <a:lnTo>
                    <a:pt x="17" y="112"/>
                  </a:lnTo>
                  <a:lnTo>
                    <a:pt x="18" y="112"/>
                  </a:lnTo>
                  <a:lnTo>
                    <a:pt x="18" y="111"/>
                  </a:lnTo>
                  <a:lnTo>
                    <a:pt x="18" y="110"/>
                  </a:lnTo>
                  <a:lnTo>
                    <a:pt x="18" y="109"/>
                  </a:lnTo>
                  <a:lnTo>
                    <a:pt x="17" y="106"/>
                  </a:lnTo>
                  <a:lnTo>
                    <a:pt x="16" y="105"/>
                  </a:lnTo>
                  <a:lnTo>
                    <a:pt x="16" y="103"/>
                  </a:lnTo>
                  <a:lnTo>
                    <a:pt x="16" y="99"/>
                  </a:lnTo>
                  <a:lnTo>
                    <a:pt x="16" y="97"/>
                  </a:lnTo>
                  <a:lnTo>
                    <a:pt x="16" y="96"/>
                  </a:lnTo>
                  <a:lnTo>
                    <a:pt x="16" y="94"/>
                  </a:lnTo>
                  <a:lnTo>
                    <a:pt x="16" y="92"/>
                  </a:lnTo>
                  <a:lnTo>
                    <a:pt x="16" y="91"/>
                  </a:lnTo>
                  <a:lnTo>
                    <a:pt x="14" y="90"/>
                  </a:lnTo>
                  <a:lnTo>
                    <a:pt x="14" y="89"/>
                  </a:lnTo>
                  <a:lnTo>
                    <a:pt x="14" y="88"/>
                  </a:lnTo>
                  <a:lnTo>
                    <a:pt x="16" y="87"/>
                  </a:lnTo>
                  <a:lnTo>
                    <a:pt x="17" y="85"/>
                  </a:lnTo>
                  <a:lnTo>
                    <a:pt x="18" y="84"/>
                  </a:lnTo>
                  <a:lnTo>
                    <a:pt x="18" y="83"/>
                  </a:lnTo>
                  <a:lnTo>
                    <a:pt x="18" y="82"/>
                  </a:lnTo>
                  <a:lnTo>
                    <a:pt x="19" y="82"/>
                  </a:lnTo>
                  <a:lnTo>
                    <a:pt x="19" y="81"/>
                  </a:lnTo>
                  <a:lnTo>
                    <a:pt x="19" y="80"/>
                  </a:lnTo>
                  <a:lnTo>
                    <a:pt x="20" y="80"/>
                  </a:lnTo>
                  <a:lnTo>
                    <a:pt x="20" y="78"/>
                  </a:lnTo>
                  <a:lnTo>
                    <a:pt x="21" y="77"/>
                  </a:lnTo>
                  <a:lnTo>
                    <a:pt x="21" y="76"/>
                  </a:lnTo>
                  <a:lnTo>
                    <a:pt x="22" y="76"/>
                  </a:lnTo>
                  <a:lnTo>
                    <a:pt x="22" y="75"/>
                  </a:lnTo>
                  <a:lnTo>
                    <a:pt x="22" y="74"/>
                  </a:lnTo>
                  <a:lnTo>
                    <a:pt x="22" y="73"/>
                  </a:lnTo>
                  <a:lnTo>
                    <a:pt x="22" y="71"/>
                  </a:lnTo>
                  <a:lnTo>
                    <a:pt x="22" y="70"/>
                  </a:lnTo>
                  <a:lnTo>
                    <a:pt x="22" y="69"/>
                  </a:lnTo>
                  <a:lnTo>
                    <a:pt x="22" y="68"/>
                  </a:lnTo>
                  <a:lnTo>
                    <a:pt x="24" y="68"/>
                  </a:lnTo>
                  <a:lnTo>
                    <a:pt x="27" y="68"/>
                  </a:lnTo>
                  <a:lnTo>
                    <a:pt x="28" y="68"/>
                  </a:lnTo>
                  <a:lnTo>
                    <a:pt x="28" y="69"/>
                  </a:lnTo>
                  <a:lnTo>
                    <a:pt x="28" y="68"/>
                  </a:lnTo>
                  <a:lnTo>
                    <a:pt x="29" y="68"/>
                  </a:lnTo>
                  <a:lnTo>
                    <a:pt x="31" y="67"/>
                  </a:lnTo>
                  <a:lnTo>
                    <a:pt x="32" y="67"/>
                  </a:lnTo>
                  <a:lnTo>
                    <a:pt x="32" y="66"/>
                  </a:lnTo>
                  <a:lnTo>
                    <a:pt x="33" y="64"/>
                  </a:lnTo>
                  <a:lnTo>
                    <a:pt x="34" y="64"/>
                  </a:lnTo>
                  <a:lnTo>
                    <a:pt x="34" y="63"/>
                  </a:lnTo>
                  <a:lnTo>
                    <a:pt x="34" y="64"/>
                  </a:lnTo>
                  <a:lnTo>
                    <a:pt x="34" y="66"/>
                  </a:lnTo>
                  <a:lnTo>
                    <a:pt x="34" y="67"/>
                  </a:lnTo>
                  <a:lnTo>
                    <a:pt x="35" y="67"/>
                  </a:lnTo>
                  <a:lnTo>
                    <a:pt x="35" y="66"/>
                  </a:lnTo>
                  <a:lnTo>
                    <a:pt x="36" y="66"/>
                  </a:lnTo>
                  <a:lnTo>
                    <a:pt x="35" y="66"/>
                  </a:lnTo>
                  <a:lnTo>
                    <a:pt x="35" y="64"/>
                  </a:lnTo>
                  <a:lnTo>
                    <a:pt x="36" y="64"/>
                  </a:lnTo>
                  <a:lnTo>
                    <a:pt x="38" y="64"/>
                  </a:lnTo>
                  <a:lnTo>
                    <a:pt x="39" y="64"/>
                  </a:lnTo>
                  <a:lnTo>
                    <a:pt x="39" y="66"/>
                  </a:lnTo>
                  <a:lnTo>
                    <a:pt x="39" y="64"/>
                  </a:lnTo>
                  <a:lnTo>
                    <a:pt x="40" y="64"/>
                  </a:lnTo>
                  <a:lnTo>
                    <a:pt x="40" y="63"/>
                  </a:lnTo>
                  <a:lnTo>
                    <a:pt x="39" y="62"/>
                  </a:lnTo>
                  <a:lnTo>
                    <a:pt x="40" y="62"/>
                  </a:lnTo>
                  <a:lnTo>
                    <a:pt x="41" y="61"/>
                  </a:lnTo>
                  <a:lnTo>
                    <a:pt x="41" y="62"/>
                  </a:lnTo>
                  <a:lnTo>
                    <a:pt x="42" y="62"/>
                  </a:lnTo>
                  <a:lnTo>
                    <a:pt x="43" y="61"/>
                  </a:lnTo>
                  <a:lnTo>
                    <a:pt x="43" y="62"/>
                  </a:lnTo>
                  <a:lnTo>
                    <a:pt x="45" y="62"/>
                  </a:lnTo>
                  <a:lnTo>
                    <a:pt x="45" y="63"/>
                  </a:lnTo>
                  <a:lnTo>
                    <a:pt x="46" y="63"/>
                  </a:lnTo>
                  <a:lnTo>
                    <a:pt x="46" y="62"/>
                  </a:lnTo>
                  <a:lnTo>
                    <a:pt x="46" y="61"/>
                  </a:lnTo>
                  <a:lnTo>
                    <a:pt x="46" y="62"/>
                  </a:lnTo>
                  <a:lnTo>
                    <a:pt x="45" y="62"/>
                  </a:lnTo>
                  <a:lnTo>
                    <a:pt x="45" y="61"/>
                  </a:lnTo>
                  <a:lnTo>
                    <a:pt x="46" y="61"/>
                  </a:lnTo>
                  <a:lnTo>
                    <a:pt x="46" y="60"/>
                  </a:lnTo>
                  <a:lnTo>
                    <a:pt x="47" y="60"/>
                  </a:lnTo>
                  <a:lnTo>
                    <a:pt x="48" y="60"/>
                  </a:lnTo>
                  <a:lnTo>
                    <a:pt x="48" y="61"/>
                  </a:lnTo>
                  <a:lnTo>
                    <a:pt x="48" y="62"/>
                  </a:lnTo>
                  <a:lnTo>
                    <a:pt x="47" y="62"/>
                  </a:lnTo>
                  <a:lnTo>
                    <a:pt x="48" y="62"/>
                  </a:lnTo>
                  <a:lnTo>
                    <a:pt x="48" y="63"/>
                  </a:lnTo>
                  <a:lnTo>
                    <a:pt x="48" y="64"/>
                  </a:lnTo>
                  <a:lnTo>
                    <a:pt x="49" y="64"/>
                  </a:lnTo>
                  <a:lnTo>
                    <a:pt x="50" y="64"/>
                  </a:lnTo>
                  <a:lnTo>
                    <a:pt x="50" y="63"/>
                  </a:lnTo>
                  <a:lnTo>
                    <a:pt x="49" y="63"/>
                  </a:lnTo>
                  <a:lnTo>
                    <a:pt x="50" y="63"/>
                  </a:lnTo>
                  <a:lnTo>
                    <a:pt x="50" y="64"/>
                  </a:lnTo>
                  <a:lnTo>
                    <a:pt x="52" y="64"/>
                  </a:lnTo>
                  <a:lnTo>
                    <a:pt x="50" y="63"/>
                  </a:lnTo>
                  <a:lnTo>
                    <a:pt x="50" y="62"/>
                  </a:lnTo>
                  <a:lnTo>
                    <a:pt x="49" y="62"/>
                  </a:lnTo>
                  <a:lnTo>
                    <a:pt x="49" y="61"/>
                  </a:lnTo>
                  <a:lnTo>
                    <a:pt x="49" y="60"/>
                  </a:lnTo>
                  <a:lnTo>
                    <a:pt x="49" y="59"/>
                  </a:lnTo>
                  <a:lnTo>
                    <a:pt x="50" y="59"/>
                  </a:lnTo>
                  <a:lnTo>
                    <a:pt x="52" y="57"/>
                  </a:lnTo>
                  <a:lnTo>
                    <a:pt x="52" y="56"/>
                  </a:lnTo>
                  <a:lnTo>
                    <a:pt x="53" y="56"/>
                  </a:lnTo>
                  <a:lnTo>
                    <a:pt x="54" y="56"/>
                  </a:lnTo>
                  <a:lnTo>
                    <a:pt x="54" y="55"/>
                  </a:lnTo>
                  <a:lnTo>
                    <a:pt x="55" y="55"/>
                  </a:lnTo>
                  <a:lnTo>
                    <a:pt x="56" y="54"/>
                  </a:lnTo>
                  <a:lnTo>
                    <a:pt x="57" y="53"/>
                  </a:lnTo>
                  <a:lnTo>
                    <a:pt x="59" y="53"/>
                  </a:lnTo>
                  <a:lnTo>
                    <a:pt x="59" y="54"/>
                  </a:lnTo>
                  <a:lnTo>
                    <a:pt x="60" y="54"/>
                  </a:lnTo>
                  <a:lnTo>
                    <a:pt x="60" y="55"/>
                  </a:lnTo>
                  <a:lnTo>
                    <a:pt x="59" y="55"/>
                  </a:lnTo>
                  <a:lnTo>
                    <a:pt x="59" y="57"/>
                  </a:lnTo>
                  <a:lnTo>
                    <a:pt x="60" y="56"/>
                  </a:lnTo>
                  <a:lnTo>
                    <a:pt x="61" y="56"/>
                  </a:lnTo>
                  <a:lnTo>
                    <a:pt x="62" y="56"/>
                  </a:lnTo>
                  <a:lnTo>
                    <a:pt x="62" y="55"/>
                  </a:lnTo>
                  <a:lnTo>
                    <a:pt x="61" y="55"/>
                  </a:lnTo>
                  <a:lnTo>
                    <a:pt x="61" y="54"/>
                  </a:lnTo>
                  <a:lnTo>
                    <a:pt x="61" y="53"/>
                  </a:lnTo>
                  <a:lnTo>
                    <a:pt x="60" y="53"/>
                  </a:lnTo>
                  <a:lnTo>
                    <a:pt x="60" y="52"/>
                  </a:lnTo>
                  <a:lnTo>
                    <a:pt x="61" y="50"/>
                  </a:lnTo>
                  <a:lnTo>
                    <a:pt x="62" y="50"/>
                  </a:lnTo>
                  <a:lnTo>
                    <a:pt x="62" y="49"/>
                  </a:lnTo>
                  <a:lnTo>
                    <a:pt x="62" y="48"/>
                  </a:lnTo>
                  <a:lnTo>
                    <a:pt x="63" y="48"/>
                  </a:lnTo>
                  <a:lnTo>
                    <a:pt x="64" y="48"/>
                  </a:lnTo>
                  <a:lnTo>
                    <a:pt x="64" y="47"/>
                  </a:lnTo>
                  <a:lnTo>
                    <a:pt x="63" y="47"/>
                  </a:lnTo>
                  <a:lnTo>
                    <a:pt x="63" y="46"/>
                  </a:lnTo>
                  <a:lnTo>
                    <a:pt x="66" y="43"/>
                  </a:lnTo>
                  <a:lnTo>
                    <a:pt x="66" y="45"/>
                  </a:lnTo>
                  <a:lnTo>
                    <a:pt x="67" y="45"/>
                  </a:lnTo>
                  <a:lnTo>
                    <a:pt x="66" y="46"/>
                  </a:lnTo>
                  <a:lnTo>
                    <a:pt x="67" y="46"/>
                  </a:lnTo>
                  <a:lnTo>
                    <a:pt x="67" y="47"/>
                  </a:lnTo>
                  <a:lnTo>
                    <a:pt x="66" y="48"/>
                  </a:lnTo>
                  <a:lnTo>
                    <a:pt x="64" y="48"/>
                  </a:lnTo>
                  <a:lnTo>
                    <a:pt x="64" y="50"/>
                  </a:lnTo>
                  <a:lnTo>
                    <a:pt x="66" y="50"/>
                  </a:lnTo>
                  <a:lnTo>
                    <a:pt x="66" y="49"/>
                  </a:lnTo>
                  <a:lnTo>
                    <a:pt x="67" y="49"/>
                  </a:lnTo>
                  <a:lnTo>
                    <a:pt x="67" y="48"/>
                  </a:lnTo>
                  <a:lnTo>
                    <a:pt x="68" y="46"/>
                  </a:lnTo>
                  <a:lnTo>
                    <a:pt x="69" y="45"/>
                  </a:lnTo>
                  <a:lnTo>
                    <a:pt x="69" y="43"/>
                  </a:lnTo>
                  <a:lnTo>
                    <a:pt x="70" y="43"/>
                  </a:lnTo>
                  <a:lnTo>
                    <a:pt x="70" y="42"/>
                  </a:lnTo>
                  <a:lnTo>
                    <a:pt x="71" y="43"/>
                  </a:lnTo>
                  <a:lnTo>
                    <a:pt x="73" y="43"/>
                  </a:lnTo>
                  <a:lnTo>
                    <a:pt x="73" y="45"/>
                  </a:lnTo>
                  <a:lnTo>
                    <a:pt x="73" y="43"/>
                  </a:lnTo>
                  <a:lnTo>
                    <a:pt x="74" y="43"/>
                  </a:lnTo>
                  <a:lnTo>
                    <a:pt x="73" y="45"/>
                  </a:lnTo>
                  <a:lnTo>
                    <a:pt x="74" y="46"/>
                  </a:lnTo>
                  <a:lnTo>
                    <a:pt x="74" y="45"/>
                  </a:lnTo>
                  <a:lnTo>
                    <a:pt x="74" y="43"/>
                  </a:lnTo>
                  <a:lnTo>
                    <a:pt x="73" y="43"/>
                  </a:lnTo>
                  <a:lnTo>
                    <a:pt x="73" y="42"/>
                  </a:lnTo>
                  <a:lnTo>
                    <a:pt x="71" y="42"/>
                  </a:lnTo>
                  <a:lnTo>
                    <a:pt x="70" y="42"/>
                  </a:lnTo>
                  <a:lnTo>
                    <a:pt x="69" y="42"/>
                  </a:lnTo>
                  <a:lnTo>
                    <a:pt x="70" y="42"/>
                  </a:lnTo>
                  <a:lnTo>
                    <a:pt x="70" y="41"/>
                  </a:lnTo>
                  <a:lnTo>
                    <a:pt x="69" y="41"/>
                  </a:lnTo>
                  <a:lnTo>
                    <a:pt x="69" y="40"/>
                  </a:lnTo>
                  <a:lnTo>
                    <a:pt x="69" y="39"/>
                  </a:lnTo>
                  <a:lnTo>
                    <a:pt x="70" y="39"/>
                  </a:lnTo>
                  <a:lnTo>
                    <a:pt x="70" y="38"/>
                  </a:lnTo>
                  <a:lnTo>
                    <a:pt x="70" y="36"/>
                  </a:lnTo>
                  <a:lnTo>
                    <a:pt x="71" y="36"/>
                  </a:lnTo>
                  <a:lnTo>
                    <a:pt x="71" y="38"/>
                  </a:lnTo>
                  <a:lnTo>
                    <a:pt x="73" y="38"/>
                  </a:lnTo>
                  <a:lnTo>
                    <a:pt x="73" y="36"/>
                  </a:lnTo>
                  <a:lnTo>
                    <a:pt x="73" y="35"/>
                  </a:lnTo>
                  <a:lnTo>
                    <a:pt x="73" y="34"/>
                  </a:lnTo>
                  <a:lnTo>
                    <a:pt x="73" y="35"/>
                  </a:lnTo>
                  <a:lnTo>
                    <a:pt x="74" y="35"/>
                  </a:lnTo>
                  <a:lnTo>
                    <a:pt x="74" y="36"/>
                  </a:lnTo>
                  <a:lnTo>
                    <a:pt x="74" y="38"/>
                  </a:lnTo>
                  <a:lnTo>
                    <a:pt x="74" y="39"/>
                  </a:lnTo>
                  <a:lnTo>
                    <a:pt x="74" y="38"/>
                  </a:lnTo>
                  <a:lnTo>
                    <a:pt x="74" y="36"/>
                  </a:lnTo>
                  <a:lnTo>
                    <a:pt x="74" y="35"/>
                  </a:lnTo>
                  <a:lnTo>
                    <a:pt x="75" y="35"/>
                  </a:lnTo>
                  <a:lnTo>
                    <a:pt x="75" y="34"/>
                  </a:lnTo>
                  <a:lnTo>
                    <a:pt x="74" y="34"/>
                  </a:lnTo>
                  <a:lnTo>
                    <a:pt x="73" y="33"/>
                  </a:lnTo>
                  <a:lnTo>
                    <a:pt x="74" y="33"/>
                  </a:lnTo>
                  <a:lnTo>
                    <a:pt x="74" y="32"/>
                  </a:lnTo>
                  <a:lnTo>
                    <a:pt x="73" y="32"/>
                  </a:lnTo>
                  <a:lnTo>
                    <a:pt x="73" y="31"/>
                  </a:lnTo>
                  <a:lnTo>
                    <a:pt x="73" y="29"/>
                  </a:lnTo>
                  <a:lnTo>
                    <a:pt x="73" y="28"/>
                  </a:lnTo>
                  <a:lnTo>
                    <a:pt x="73" y="27"/>
                  </a:lnTo>
                  <a:lnTo>
                    <a:pt x="74" y="27"/>
                  </a:lnTo>
                  <a:lnTo>
                    <a:pt x="74" y="26"/>
                  </a:lnTo>
                  <a:lnTo>
                    <a:pt x="74" y="27"/>
                  </a:lnTo>
                  <a:lnTo>
                    <a:pt x="75" y="27"/>
                  </a:lnTo>
                  <a:lnTo>
                    <a:pt x="75" y="26"/>
                  </a:lnTo>
                  <a:lnTo>
                    <a:pt x="75" y="27"/>
                  </a:lnTo>
                  <a:lnTo>
                    <a:pt x="76" y="27"/>
                  </a:lnTo>
                  <a:lnTo>
                    <a:pt x="76" y="28"/>
                  </a:lnTo>
                  <a:lnTo>
                    <a:pt x="76" y="29"/>
                  </a:lnTo>
                  <a:lnTo>
                    <a:pt x="77" y="29"/>
                  </a:lnTo>
                  <a:lnTo>
                    <a:pt x="76" y="29"/>
                  </a:lnTo>
                  <a:lnTo>
                    <a:pt x="77" y="29"/>
                  </a:lnTo>
                  <a:lnTo>
                    <a:pt x="77" y="31"/>
                  </a:lnTo>
                  <a:lnTo>
                    <a:pt x="78" y="31"/>
                  </a:lnTo>
                  <a:lnTo>
                    <a:pt x="78" y="29"/>
                  </a:lnTo>
                  <a:lnTo>
                    <a:pt x="78" y="28"/>
                  </a:lnTo>
                  <a:lnTo>
                    <a:pt x="78" y="27"/>
                  </a:lnTo>
                  <a:lnTo>
                    <a:pt x="80" y="27"/>
                  </a:lnTo>
                  <a:lnTo>
                    <a:pt x="78" y="26"/>
                  </a:lnTo>
                  <a:lnTo>
                    <a:pt x="80" y="26"/>
                  </a:lnTo>
                  <a:lnTo>
                    <a:pt x="80" y="27"/>
                  </a:lnTo>
                  <a:lnTo>
                    <a:pt x="80" y="26"/>
                  </a:lnTo>
                  <a:lnTo>
                    <a:pt x="81" y="26"/>
                  </a:lnTo>
                  <a:lnTo>
                    <a:pt x="81" y="25"/>
                  </a:lnTo>
                  <a:lnTo>
                    <a:pt x="81" y="26"/>
                  </a:lnTo>
                  <a:lnTo>
                    <a:pt x="82" y="26"/>
                  </a:lnTo>
                  <a:lnTo>
                    <a:pt x="82" y="25"/>
                  </a:lnTo>
                  <a:lnTo>
                    <a:pt x="81" y="25"/>
                  </a:lnTo>
                  <a:lnTo>
                    <a:pt x="81" y="24"/>
                  </a:lnTo>
                  <a:lnTo>
                    <a:pt x="82" y="24"/>
                  </a:lnTo>
                  <a:lnTo>
                    <a:pt x="83" y="25"/>
                  </a:lnTo>
                  <a:lnTo>
                    <a:pt x="84" y="25"/>
                  </a:lnTo>
                  <a:lnTo>
                    <a:pt x="84" y="24"/>
                  </a:lnTo>
                  <a:lnTo>
                    <a:pt x="85" y="24"/>
                  </a:lnTo>
                  <a:lnTo>
                    <a:pt x="85" y="22"/>
                  </a:lnTo>
                  <a:lnTo>
                    <a:pt x="86" y="21"/>
                  </a:lnTo>
                  <a:lnTo>
                    <a:pt x="85" y="21"/>
                  </a:lnTo>
                  <a:lnTo>
                    <a:pt x="85" y="20"/>
                  </a:lnTo>
                  <a:lnTo>
                    <a:pt x="86" y="19"/>
                  </a:lnTo>
                  <a:lnTo>
                    <a:pt x="86" y="18"/>
                  </a:lnTo>
                  <a:lnTo>
                    <a:pt x="86" y="17"/>
                  </a:lnTo>
                  <a:lnTo>
                    <a:pt x="88" y="17"/>
                  </a:lnTo>
                  <a:lnTo>
                    <a:pt x="88" y="15"/>
                  </a:lnTo>
                  <a:lnTo>
                    <a:pt x="88" y="14"/>
                  </a:lnTo>
                  <a:lnTo>
                    <a:pt x="88" y="13"/>
                  </a:lnTo>
                  <a:lnTo>
                    <a:pt x="88" y="12"/>
                  </a:lnTo>
                  <a:lnTo>
                    <a:pt x="86" y="12"/>
                  </a:lnTo>
                  <a:lnTo>
                    <a:pt x="86" y="11"/>
                  </a:lnTo>
                  <a:lnTo>
                    <a:pt x="88" y="11"/>
                  </a:lnTo>
                  <a:lnTo>
                    <a:pt x="86" y="11"/>
                  </a:lnTo>
                  <a:lnTo>
                    <a:pt x="86" y="10"/>
                  </a:lnTo>
                  <a:lnTo>
                    <a:pt x="85" y="8"/>
                  </a:lnTo>
                  <a:lnTo>
                    <a:pt x="86" y="8"/>
                  </a:lnTo>
                  <a:lnTo>
                    <a:pt x="88" y="10"/>
                  </a:lnTo>
                  <a:lnTo>
                    <a:pt x="88" y="8"/>
                  </a:lnTo>
                  <a:lnTo>
                    <a:pt x="89" y="8"/>
                  </a:lnTo>
                  <a:lnTo>
                    <a:pt x="89" y="7"/>
                  </a:lnTo>
                  <a:lnTo>
                    <a:pt x="89" y="6"/>
                  </a:lnTo>
                  <a:lnTo>
                    <a:pt x="90" y="6"/>
                  </a:lnTo>
                  <a:lnTo>
                    <a:pt x="91" y="5"/>
                  </a:lnTo>
                  <a:lnTo>
                    <a:pt x="91" y="6"/>
                  </a:lnTo>
                  <a:lnTo>
                    <a:pt x="91" y="5"/>
                  </a:lnTo>
                  <a:lnTo>
                    <a:pt x="91" y="4"/>
                  </a:lnTo>
                  <a:lnTo>
                    <a:pt x="92" y="4"/>
                  </a:lnTo>
                  <a:lnTo>
                    <a:pt x="91" y="4"/>
                  </a:lnTo>
                  <a:lnTo>
                    <a:pt x="91" y="3"/>
                  </a:lnTo>
                  <a:lnTo>
                    <a:pt x="90" y="4"/>
                  </a:lnTo>
                  <a:lnTo>
                    <a:pt x="90" y="3"/>
                  </a:lnTo>
                  <a:lnTo>
                    <a:pt x="91" y="3"/>
                  </a:lnTo>
                  <a:lnTo>
                    <a:pt x="92" y="4"/>
                  </a:lnTo>
                  <a:lnTo>
                    <a:pt x="92" y="3"/>
                  </a:lnTo>
                  <a:lnTo>
                    <a:pt x="91" y="3"/>
                  </a:lnTo>
                  <a:lnTo>
                    <a:pt x="92" y="3"/>
                  </a:lnTo>
                  <a:lnTo>
                    <a:pt x="92" y="1"/>
                  </a:lnTo>
                  <a:lnTo>
                    <a:pt x="92" y="0"/>
                  </a:lnTo>
                  <a:lnTo>
                    <a:pt x="93" y="0"/>
                  </a:lnTo>
                  <a:lnTo>
                    <a:pt x="93" y="1"/>
                  </a:lnTo>
                  <a:lnTo>
                    <a:pt x="93"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30" name="Freeform 944">
              <a:extLst>
                <a:ext uri="{FF2B5EF4-FFF2-40B4-BE49-F238E27FC236}">
                  <a16:creationId xmlns="" xmlns:a16="http://schemas.microsoft.com/office/drawing/2014/main" id="{446A8F47-85CA-49B4-86DD-52585CC3E93E}"/>
                </a:ext>
              </a:extLst>
            </p:cNvPr>
            <p:cNvSpPr>
              <a:spLocks noEditPoints="1"/>
            </p:cNvSpPr>
            <p:nvPr/>
          </p:nvSpPr>
          <p:spPr bwMode="auto">
            <a:xfrm>
              <a:off x="7364067" y="2930674"/>
              <a:ext cx="15317" cy="154449"/>
            </a:xfrm>
            <a:custGeom>
              <a:avLst/>
              <a:gdLst>
                <a:gd name="T0" fmla="*/ 6 w 12"/>
                <a:gd name="T1" fmla="*/ 120 h 121"/>
                <a:gd name="T2" fmla="*/ 7 w 12"/>
                <a:gd name="T3" fmla="*/ 120 h 121"/>
                <a:gd name="T4" fmla="*/ 7 w 12"/>
                <a:gd name="T5" fmla="*/ 120 h 121"/>
                <a:gd name="T6" fmla="*/ 5 w 12"/>
                <a:gd name="T7" fmla="*/ 119 h 121"/>
                <a:gd name="T8" fmla="*/ 7 w 12"/>
                <a:gd name="T9" fmla="*/ 119 h 121"/>
                <a:gd name="T10" fmla="*/ 7 w 12"/>
                <a:gd name="T11" fmla="*/ 119 h 121"/>
                <a:gd name="T12" fmla="*/ 8 w 12"/>
                <a:gd name="T13" fmla="*/ 106 h 121"/>
                <a:gd name="T14" fmla="*/ 4 w 12"/>
                <a:gd name="T15" fmla="*/ 105 h 121"/>
                <a:gd name="T16" fmla="*/ 4 w 12"/>
                <a:gd name="T17" fmla="*/ 105 h 121"/>
                <a:gd name="T18" fmla="*/ 11 w 12"/>
                <a:gd name="T19" fmla="*/ 102 h 121"/>
                <a:gd name="T20" fmla="*/ 11 w 12"/>
                <a:gd name="T21" fmla="*/ 81 h 121"/>
                <a:gd name="T22" fmla="*/ 11 w 12"/>
                <a:gd name="T23" fmla="*/ 81 h 121"/>
                <a:gd name="T24" fmla="*/ 6 w 12"/>
                <a:gd name="T25" fmla="*/ 80 h 121"/>
                <a:gd name="T26" fmla="*/ 11 w 12"/>
                <a:gd name="T27" fmla="*/ 80 h 121"/>
                <a:gd name="T28" fmla="*/ 11 w 12"/>
                <a:gd name="T29" fmla="*/ 80 h 121"/>
                <a:gd name="T30" fmla="*/ 12 w 12"/>
                <a:gd name="T31" fmla="*/ 77 h 121"/>
                <a:gd name="T32" fmla="*/ 2 w 12"/>
                <a:gd name="T33" fmla="*/ 74 h 121"/>
                <a:gd name="T34" fmla="*/ 2 w 12"/>
                <a:gd name="T35" fmla="*/ 74 h 121"/>
                <a:gd name="T36" fmla="*/ 8 w 12"/>
                <a:gd name="T37" fmla="*/ 72 h 121"/>
                <a:gd name="T38" fmla="*/ 8 w 12"/>
                <a:gd name="T39" fmla="*/ 72 h 121"/>
                <a:gd name="T40" fmla="*/ 8 w 12"/>
                <a:gd name="T41" fmla="*/ 72 h 121"/>
                <a:gd name="T42" fmla="*/ 7 w 12"/>
                <a:gd name="T43" fmla="*/ 70 h 121"/>
                <a:gd name="T44" fmla="*/ 0 w 12"/>
                <a:gd name="T45" fmla="*/ 58 h 121"/>
                <a:gd name="T46" fmla="*/ 0 w 12"/>
                <a:gd name="T47" fmla="*/ 58 h 121"/>
                <a:gd name="T48" fmla="*/ 8 w 12"/>
                <a:gd name="T49" fmla="*/ 44 h 121"/>
                <a:gd name="T50" fmla="*/ 9 w 12"/>
                <a:gd name="T51" fmla="*/ 43 h 121"/>
                <a:gd name="T52" fmla="*/ 8 w 12"/>
                <a:gd name="T53" fmla="*/ 44 h 121"/>
                <a:gd name="T54" fmla="*/ 9 w 12"/>
                <a:gd name="T55" fmla="*/ 43 h 121"/>
                <a:gd name="T56" fmla="*/ 1 w 12"/>
                <a:gd name="T57" fmla="*/ 43 h 121"/>
                <a:gd name="T58" fmla="*/ 1 w 12"/>
                <a:gd name="T59" fmla="*/ 43 h 121"/>
                <a:gd name="T60" fmla="*/ 1 w 12"/>
                <a:gd name="T61" fmla="*/ 43 h 121"/>
                <a:gd name="T62" fmla="*/ 1 w 12"/>
                <a:gd name="T63" fmla="*/ 43 h 121"/>
                <a:gd name="T64" fmla="*/ 7 w 12"/>
                <a:gd name="T65" fmla="*/ 37 h 121"/>
                <a:gd name="T66" fmla="*/ 8 w 12"/>
                <a:gd name="T67" fmla="*/ 37 h 121"/>
                <a:gd name="T68" fmla="*/ 4 w 12"/>
                <a:gd name="T69" fmla="*/ 28 h 121"/>
                <a:gd name="T70" fmla="*/ 4 w 12"/>
                <a:gd name="T71" fmla="*/ 25 h 121"/>
                <a:gd name="T72" fmla="*/ 4 w 12"/>
                <a:gd name="T73" fmla="*/ 25 h 121"/>
                <a:gd name="T74" fmla="*/ 1 w 12"/>
                <a:gd name="T75" fmla="*/ 17 h 121"/>
                <a:gd name="T76" fmla="*/ 7 w 12"/>
                <a:gd name="T77" fmla="*/ 17 h 121"/>
                <a:gd name="T78" fmla="*/ 7 w 12"/>
                <a:gd name="T79" fmla="*/ 17 h 121"/>
                <a:gd name="T80" fmla="*/ 0 w 12"/>
                <a:gd name="T81" fmla="*/ 16 h 121"/>
                <a:gd name="T82" fmla="*/ 7 w 12"/>
                <a:gd name="T83" fmla="*/ 15 h 121"/>
                <a:gd name="T84" fmla="*/ 7 w 12"/>
                <a:gd name="T85" fmla="*/ 15 h 121"/>
                <a:gd name="T86" fmla="*/ 5 w 12"/>
                <a:gd name="T87" fmla="*/ 12 h 121"/>
                <a:gd name="T88" fmla="*/ 1 w 12"/>
                <a:gd name="T89" fmla="*/ 5 h 121"/>
                <a:gd name="T90" fmla="*/ 1 w 12"/>
                <a:gd name="T91" fmla="*/ 5 h 121"/>
                <a:gd name="T92" fmla="*/ 1 w 12"/>
                <a:gd name="T93" fmla="*/ 4 h 121"/>
                <a:gd name="T94" fmla="*/ 2 w 12"/>
                <a:gd name="T95" fmla="*/ 3 h 121"/>
                <a:gd name="T96" fmla="*/ 4 w 12"/>
                <a:gd name="T97" fmla="*/ 3 h 121"/>
                <a:gd name="T98" fmla="*/ 2 w 12"/>
                <a:gd name="T99" fmla="*/ 2 h 121"/>
                <a:gd name="T100" fmla="*/ 2 w 12"/>
                <a:gd name="T101" fmla="*/ 2 h 121"/>
                <a:gd name="T102" fmla="*/ 4 w 12"/>
                <a:gd name="T10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121">
                  <a:moveTo>
                    <a:pt x="6" y="121"/>
                  </a:moveTo>
                  <a:lnTo>
                    <a:pt x="6" y="120"/>
                  </a:lnTo>
                  <a:lnTo>
                    <a:pt x="6" y="121"/>
                  </a:lnTo>
                  <a:close/>
                  <a:moveTo>
                    <a:pt x="7" y="120"/>
                  </a:moveTo>
                  <a:lnTo>
                    <a:pt x="6" y="120"/>
                  </a:lnTo>
                  <a:lnTo>
                    <a:pt x="7" y="120"/>
                  </a:lnTo>
                  <a:close/>
                  <a:moveTo>
                    <a:pt x="5" y="120"/>
                  </a:moveTo>
                  <a:lnTo>
                    <a:pt x="5" y="119"/>
                  </a:lnTo>
                  <a:lnTo>
                    <a:pt x="5" y="120"/>
                  </a:lnTo>
                  <a:close/>
                  <a:moveTo>
                    <a:pt x="7" y="119"/>
                  </a:moveTo>
                  <a:lnTo>
                    <a:pt x="7" y="120"/>
                  </a:lnTo>
                  <a:lnTo>
                    <a:pt x="7" y="119"/>
                  </a:lnTo>
                  <a:close/>
                  <a:moveTo>
                    <a:pt x="8" y="105"/>
                  </a:moveTo>
                  <a:lnTo>
                    <a:pt x="8" y="106"/>
                  </a:lnTo>
                  <a:lnTo>
                    <a:pt x="8" y="105"/>
                  </a:lnTo>
                  <a:close/>
                  <a:moveTo>
                    <a:pt x="4" y="105"/>
                  </a:moveTo>
                  <a:lnTo>
                    <a:pt x="2" y="105"/>
                  </a:lnTo>
                  <a:lnTo>
                    <a:pt x="4" y="105"/>
                  </a:lnTo>
                  <a:close/>
                  <a:moveTo>
                    <a:pt x="11" y="101"/>
                  </a:moveTo>
                  <a:lnTo>
                    <a:pt x="11" y="102"/>
                  </a:lnTo>
                  <a:lnTo>
                    <a:pt x="11" y="101"/>
                  </a:lnTo>
                  <a:close/>
                  <a:moveTo>
                    <a:pt x="11" y="81"/>
                  </a:moveTo>
                  <a:lnTo>
                    <a:pt x="11" y="80"/>
                  </a:lnTo>
                  <a:lnTo>
                    <a:pt x="11" y="81"/>
                  </a:lnTo>
                  <a:close/>
                  <a:moveTo>
                    <a:pt x="7" y="80"/>
                  </a:moveTo>
                  <a:lnTo>
                    <a:pt x="6" y="80"/>
                  </a:lnTo>
                  <a:lnTo>
                    <a:pt x="7" y="80"/>
                  </a:lnTo>
                  <a:close/>
                  <a:moveTo>
                    <a:pt x="11" y="80"/>
                  </a:moveTo>
                  <a:lnTo>
                    <a:pt x="11" y="79"/>
                  </a:lnTo>
                  <a:lnTo>
                    <a:pt x="11" y="80"/>
                  </a:lnTo>
                  <a:close/>
                  <a:moveTo>
                    <a:pt x="11" y="77"/>
                  </a:moveTo>
                  <a:lnTo>
                    <a:pt x="12" y="77"/>
                  </a:lnTo>
                  <a:lnTo>
                    <a:pt x="11" y="77"/>
                  </a:lnTo>
                  <a:close/>
                  <a:moveTo>
                    <a:pt x="2" y="74"/>
                  </a:moveTo>
                  <a:lnTo>
                    <a:pt x="2" y="73"/>
                  </a:lnTo>
                  <a:lnTo>
                    <a:pt x="2" y="74"/>
                  </a:lnTo>
                  <a:close/>
                  <a:moveTo>
                    <a:pt x="8" y="73"/>
                  </a:moveTo>
                  <a:lnTo>
                    <a:pt x="8" y="72"/>
                  </a:lnTo>
                  <a:lnTo>
                    <a:pt x="8" y="73"/>
                  </a:lnTo>
                  <a:close/>
                  <a:moveTo>
                    <a:pt x="8" y="72"/>
                  </a:moveTo>
                  <a:lnTo>
                    <a:pt x="8" y="71"/>
                  </a:lnTo>
                  <a:lnTo>
                    <a:pt x="8" y="72"/>
                  </a:lnTo>
                  <a:close/>
                  <a:moveTo>
                    <a:pt x="7" y="71"/>
                  </a:moveTo>
                  <a:lnTo>
                    <a:pt x="7" y="70"/>
                  </a:lnTo>
                  <a:lnTo>
                    <a:pt x="7" y="71"/>
                  </a:lnTo>
                  <a:close/>
                  <a:moveTo>
                    <a:pt x="0" y="58"/>
                  </a:moveTo>
                  <a:lnTo>
                    <a:pt x="0" y="57"/>
                  </a:lnTo>
                  <a:lnTo>
                    <a:pt x="0" y="58"/>
                  </a:lnTo>
                  <a:close/>
                  <a:moveTo>
                    <a:pt x="8" y="45"/>
                  </a:moveTo>
                  <a:lnTo>
                    <a:pt x="8" y="44"/>
                  </a:lnTo>
                  <a:lnTo>
                    <a:pt x="8" y="45"/>
                  </a:lnTo>
                  <a:close/>
                  <a:moveTo>
                    <a:pt x="9" y="43"/>
                  </a:moveTo>
                  <a:lnTo>
                    <a:pt x="9" y="44"/>
                  </a:lnTo>
                  <a:lnTo>
                    <a:pt x="8" y="44"/>
                  </a:lnTo>
                  <a:lnTo>
                    <a:pt x="9" y="44"/>
                  </a:lnTo>
                  <a:lnTo>
                    <a:pt x="9" y="43"/>
                  </a:lnTo>
                  <a:close/>
                  <a:moveTo>
                    <a:pt x="2" y="43"/>
                  </a:moveTo>
                  <a:lnTo>
                    <a:pt x="1" y="43"/>
                  </a:lnTo>
                  <a:lnTo>
                    <a:pt x="1" y="42"/>
                  </a:lnTo>
                  <a:lnTo>
                    <a:pt x="1" y="43"/>
                  </a:lnTo>
                  <a:lnTo>
                    <a:pt x="2" y="43"/>
                  </a:lnTo>
                  <a:close/>
                  <a:moveTo>
                    <a:pt x="1" y="43"/>
                  </a:moveTo>
                  <a:lnTo>
                    <a:pt x="1" y="42"/>
                  </a:lnTo>
                  <a:lnTo>
                    <a:pt x="1" y="43"/>
                  </a:lnTo>
                  <a:close/>
                  <a:moveTo>
                    <a:pt x="8" y="37"/>
                  </a:moveTo>
                  <a:lnTo>
                    <a:pt x="7" y="37"/>
                  </a:lnTo>
                  <a:lnTo>
                    <a:pt x="7" y="36"/>
                  </a:lnTo>
                  <a:lnTo>
                    <a:pt x="8" y="37"/>
                  </a:lnTo>
                  <a:close/>
                  <a:moveTo>
                    <a:pt x="2" y="28"/>
                  </a:moveTo>
                  <a:lnTo>
                    <a:pt x="4" y="28"/>
                  </a:lnTo>
                  <a:lnTo>
                    <a:pt x="2" y="28"/>
                  </a:lnTo>
                  <a:close/>
                  <a:moveTo>
                    <a:pt x="4" y="25"/>
                  </a:moveTo>
                  <a:lnTo>
                    <a:pt x="4" y="26"/>
                  </a:lnTo>
                  <a:lnTo>
                    <a:pt x="4" y="25"/>
                  </a:lnTo>
                  <a:close/>
                  <a:moveTo>
                    <a:pt x="1" y="18"/>
                  </a:moveTo>
                  <a:lnTo>
                    <a:pt x="1" y="17"/>
                  </a:lnTo>
                  <a:lnTo>
                    <a:pt x="1" y="18"/>
                  </a:lnTo>
                  <a:close/>
                  <a:moveTo>
                    <a:pt x="7" y="17"/>
                  </a:moveTo>
                  <a:lnTo>
                    <a:pt x="8" y="17"/>
                  </a:lnTo>
                  <a:lnTo>
                    <a:pt x="7" y="17"/>
                  </a:lnTo>
                  <a:close/>
                  <a:moveTo>
                    <a:pt x="0" y="15"/>
                  </a:moveTo>
                  <a:lnTo>
                    <a:pt x="0" y="16"/>
                  </a:lnTo>
                  <a:lnTo>
                    <a:pt x="0" y="15"/>
                  </a:lnTo>
                  <a:close/>
                  <a:moveTo>
                    <a:pt x="7" y="15"/>
                  </a:moveTo>
                  <a:lnTo>
                    <a:pt x="7" y="16"/>
                  </a:lnTo>
                  <a:lnTo>
                    <a:pt x="7" y="15"/>
                  </a:lnTo>
                  <a:close/>
                  <a:moveTo>
                    <a:pt x="5" y="11"/>
                  </a:moveTo>
                  <a:lnTo>
                    <a:pt x="5" y="12"/>
                  </a:lnTo>
                  <a:lnTo>
                    <a:pt x="5" y="11"/>
                  </a:lnTo>
                  <a:close/>
                  <a:moveTo>
                    <a:pt x="1" y="5"/>
                  </a:moveTo>
                  <a:lnTo>
                    <a:pt x="1" y="4"/>
                  </a:lnTo>
                  <a:lnTo>
                    <a:pt x="1" y="5"/>
                  </a:lnTo>
                  <a:close/>
                  <a:moveTo>
                    <a:pt x="2" y="4"/>
                  </a:moveTo>
                  <a:lnTo>
                    <a:pt x="1" y="4"/>
                  </a:lnTo>
                  <a:lnTo>
                    <a:pt x="2" y="4"/>
                  </a:lnTo>
                  <a:close/>
                  <a:moveTo>
                    <a:pt x="2" y="3"/>
                  </a:moveTo>
                  <a:lnTo>
                    <a:pt x="4" y="2"/>
                  </a:lnTo>
                  <a:lnTo>
                    <a:pt x="4" y="3"/>
                  </a:lnTo>
                  <a:lnTo>
                    <a:pt x="2" y="3"/>
                  </a:lnTo>
                  <a:close/>
                  <a:moveTo>
                    <a:pt x="2" y="2"/>
                  </a:moveTo>
                  <a:lnTo>
                    <a:pt x="2" y="1"/>
                  </a:lnTo>
                  <a:lnTo>
                    <a:pt x="2" y="2"/>
                  </a:lnTo>
                  <a:close/>
                  <a:moveTo>
                    <a:pt x="4" y="1"/>
                  </a:moveTo>
                  <a:lnTo>
                    <a:pt x="4" y="0"/>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31" name="Freeform 945">
              <a:extLst>
                <a:ext uri="{FF2B5EF4-FFF2-40B4-BE49-F238E27FC236}">
                  <a16:creationId xmlns="" xmlns:a16="http://schemas.microsoft.com/office/drawing/2014/main" id="{BF86A626-80F4-408D-B283-E1209D253E5D}"/>
                </a:ext>
              </a:extLst>
            </p:cNvPr>
            <p:cNvSpPr>
              <a:spLocks noEditPoints="1"/>
            </p:cNvSpPr>
            <p:nvPr/>
          </p:nvSpPr>
          <p:spPr bwMode="auto">
            <a:xfrm>
              <a:off x="4040223" y="2411163"/>
              <a:ext cx="515681" cy="365061"/>
            </a:xfrm>
            <a:custGeom>
              <a:avLst/>
              <a:gdLst>
                <a:gd name="T0" fmla="*/ 66 w 404"/>
                <a:gd name="T1" fmla="*/ 220 h 286"/>
                <a:gd name="T2" fmla="*/ 133 w 404"/>
                <a:gd name="T3" fmla="*/ 173 h 286"/>
                <a:gd name="T4" fmla="*/ 73 w 404"/>
                <a:gd name="T5" fmla="*/ 131 h 286"/>
                <a:gd name="T6" fmla="*/ 66 w 404"/>
                <a:gd name="T7" fmla="*/ 123 h 286"/>
                <a:gd name="T8" fmla="*/ 70 w 404"/>
                <a:gd name="T9" fmla="*/ 116 h 286"/>
                <a:gd name="T10" fmla="*/ 59 w 404"/>
                <a:gd name="T11" fmla="*/ 94 h 286"/>
                <a:gd name="T12" fmla="*/ 73 w 404"/>
                <a:gd name="T13" fmla="*/ 65 h 286"/>
                <a:gd name="T14" fmla="*/ 78 w 404"/>
                <a:gd name="T15" fmla="*/ 60 h 286"/>
                <a:gd name="T16" fmla="*/ 67 w 404"/>
                <a:gd name="T17" fmla="*/ 50 h 286"/>
                <a:gd name="T18" fmla="*/ 127 w 404"/>
                <a:gd name="T19" fmla="*/ 20 h 286"/>
                <a:gd name="T20" fmla="*/ 165 w 404"/>
                <a:gd name="T21" fmla="*/ 14 h 286"/>
                <a:gd name="T22" fmla="*/ 188 w 404"/>
                <a:gd name="T23" fmla="*/ 39 h 286"/>
                <a:gd name="T24" fmla="*/ 208 w 404"/>
                <a:gd name="T25" fmla="*/ 54 h 286"/>
                <a:gd name="T26" fmla="*/ 233 w 404"/>
                <a:gd name="T27" fmla="*/ 51 h 286"/>
                <a:gd name="T28" fmla="*/ 245 w 404"/>
                <a:gd name="T29" fmla="*/ 79 h 286"/>
                <a:gd name="T30" fmla="*/ 258 w 404"/>
                <a:gd name="T31" fmla="*/ 103 h 286"/>
                <a:gd name="T32" fmla="*/ 259 w 404"/>
                <a:gd name="T33" fmla="*/ 142 h 286"/>
                <a:gd name="T34" fmla="*/ 258 w 404"/>
                <a:gd name="T35" fmla="*/ 174 h 286"/>
                <a:gd name="T36" fmla="*/ 269 w 404"/>
                <a:gd name="T37" fmla="*/ 209 h 286"/>
                <a:gd name="T38" fmla="*/ 287 w 404"/>
                <a:gd name="T39" fmla="*/ 226 h 286"/>
                <a:gd name="T40" fmla="*/ 311 w 404"/>
                <a:gd name="T41" fmla="*/ 225 h 286"/>
                <a:gd name="T42" fmla="*/ 329 w 404"/>
                <a:gd name="T43" fmla="*/ 225 h 286"/>
                <a:gd name="T44" fmla="*/ 343 w 404"/>
                <a:gd name="T45" fmla="*/ 212 h 286"/>
                <a:gd name="T46" fmla="*/ 371 w 404"/>
                <a:gd name="T47" fmla="*/ 179 h 286"/>
                <a:gd name="T48" fmla="*/ 398 w 404"/>
                <a:gd name="T49" fmla="*/ 177 h 286"/>
                <a:gd name="T50" fmla="*/ 391 w 404"/>
                <a:gd name="T51" fmla="*/ 204 h 286"/>
                <a:gd name="T52" fmla="*/ 387 w 404"/>
                <a:gd name="T53" fmla="*/ 213 h 286"/>
                <a:gd name="T54" fmla="*/ 378 w 404"/>
                <a:gd name="T55" fmla="*/ 221 h 286"/>
                <a:gd name="T56" fmla="*/ 342 w 404"/>
                <a:gd name="T57" fmla="*/ 235 h 286"/>
                <a:gd name="T58" fmla="*/ 338 w 404"/>
                <a:gd name="T59" fmla="*/ 262 h 286"/>
                <a:gd name="T60" fmla="*/ 308 w 404"/>
                <a:gd name="T61" fmla="*/ 278 h 286"/>
                <a:gd name="T62" fmla="*/ 284 w 404"/>
                <a:gd name="T63" fmla="*/ 260 h 286"/>
                <a:gd name="T64" fmla="*/ 271 w 404"/>
                <a:gd name="T65" fmla="*/ 264 h 286"/>
                <a:gd name="T66" fmla="*/ 237 w 404"/>
                <a:gd name="T67" fmla="*/ 260 h 286"/>
                <a:gd name="T68" fmla="*/ 198 w 404"/>
                <a:gd name="T69" fmla="*/ 242 h 286"/>
                <a:gd name="T70" fmla="*/ 167 w 404"/>
                <a:gd name="T71" fmla="*/ 226 h 286"/>
                <a:gd name="T72" fmla="*/ 144 w 404"/>
                <a:gd name="T73" fmla="*/ 199 h 286"/>
                <a:gd name="T74" fmla="*/ 149 w 404"/>
                <a:gd name="T75" fmla="*/ 174 h 286"/>
                <a:gd name="T76" fmla="*/ 129 w 404"/>
                <a:gd name="T77" fmla="*/ 134 h 286"/>
                <a:gd name="T78" fmla="*/ 122 w 404"/>
                <a:gd name="T79" fmla="*/ 124 h 286"/>
                <a:gd name="T80" fmla="*/ 112 w 404"/>
                <a:gd name="T81" fmla="*/ 113 h 286"/>
                <a:gd name="T82" fmla="*/ 109 w 404"/>
                <a:gd name="T83" fmla="*/ 102 h 286"/>
                <a:gd name="T84" fmla="*/ 105 w 404"/>
                <a:gd name="T85" fmla="*/ 89 h 286"/>
                <a:gd name="T86" fmla="*/ 91 w 404"/>
                <a:gd name="T87" fmla="*/ 73 h 286"/>
                <a:gd name="T88" fmla="*/ 80 w 404"/>
                <a:gd name="T89" fmla="*/ 46 h 286"/>
                <a:gd name="T90" fmla="*/ 72 w 404"/>
                <a:gd name="T91" fmla="*/ 16 h 286"/>
                <a:gd name="T92" fmla="*/ 57 w 404"/>
                <a:gd name="T93" fmla="*/ 31 h 286"/>
                <a:gd name="T94" fmla="*/ 65 w 404"/>
                <a:gd name="T95" fmla="*/ 59 h 286"/>
                <a:gd name="T96" fmla="*/ 74 w 404"/>
                <a:gd name="T97" fmla="*/ 82 h 286"/>
                <a:gd name="T98" fmla="*/ 81 w 404"/>
                <a:gd name="T99" fmla="*/ 99 h 286"/>
                <a:gd name="T100" fmla="*/ 85 w 404"/>
                <a:gd name="T101" fmla="*/ 130 h 286"/>
                <a:gd name="T102" fmla="*/ 100 w 404"/>
                <a:gd name="T103" fmla="*/ 145 h 286"/>
                <a:gd name="T104" fmla="*/ 76 w 404"/>
                <a:gd name="T105" fmla="*/ 131 h 286"/>
                <a:gd name="T106" fmla="*/ 69 w 404"/>
                <a:gd name="T107" fmla="*/ 117 h 286"/>
                <a:gd name="T108" fmla="*/ 59 w 404"/>
                <a:gd name="T109" fmla="*/ 94 h 286"/>
                <a:gd name="T110" fmla="*/ 41 w 404"/>
                <a:gd name="T111" fmla="*/ 80 h 286"/>
                <a:gd name="T112" fmla="*/ 51 w 404"/>
                <a:gd name="T113" fmla="*/ 75 h 286"/>
                <a:gd name="T114" fmla="*/ 50 w 404"/>
                <a:gd name="T115" fmla="*/ 57 h 286"/>
                <a:gd name="T116" fmla="*/ 39 w 404"/>
                <a:gd name="T117" fmla="*/ 30 h 286"/>
                <a:gd name="T118" fmla="*/ 38 w 404"/>
                <a:gd name="T119" fmla="*/ 2 h 286"/>
                <a:gd name="T120" fmla="*/ 265 w 404"/>
                <a:gd name="T121" fmla="*/ 115 h 286"/>
                <a:gd name="T122" fmla="*/ 262 w 404"/>
                <a:gd name="T123" fmla="*/ 13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286">
                  <a:moveTo>
                    <a:pt x="13" y="227"/>
                  </a:moveTo>
                  <a:lnTo>
                    <a:pt x="12" y="227"/>
                  </a:lnTo>
                  <a:lnTo>
                    <a:pt x="12" y="226"/>
                  </a:lnTo>
                  <a:lnTo>
                    <a:pt x="13" y="226"/>
                  </a:lnTo>
                  <a:lnTo>
                    <a:pt x="13" y="227"/>
                  </a:lnTo>
                  <a:close/>
                  <a:moveTo>
                    <a:pt x="389" y="226"/>
                  </a:moveTo>
                  <a:lnTo>
                    <a:pt x="390" y="225"/>
                  </a:lnTo>
                  <a:lnTo>
                    <a:pt x="390" y="223"/>
                  </a:lnTo>
                  <a:lnTo>
                    <a:pt x="390" y="222"/>
                  </a:lnTo>
                  <a:lnTo>
                    <a:pt x="390" y="223"/>
                  </a:lnTo>
                  <a:lnTo>
                    <a:pt x="390" y="225"/>
                  </a:lnTo>
                  <a:lnTo>
                    <a:pt x="389" y="226"/>
                  </a:lnTo>
                  <a:close/>
                  <a:moveTo>
                    <a:pt x="391" y="221"/>
                  </a:moveTo>
                  <a:lnTo>
                    <a:pt x="391" y="222"/>
                  </a:lnTo>
                  <a:lnTo>
                    <a:pt x="391" y="221"/>
                  </a:lnTo>
                  <a:lnTo>
                    <a:pt x="391" y="220"/>
                  </a:lnTo>
                  <a:lnTo>
                    <a:pt x="391" y="221"/>
                  </a:lnTo>
                  <a:close/>
                  <a:moveTo>
                    <a:pt x="333" y="220"/>
                  </a:moveTo>
                  <a:lnTo>
                    <a:pt x="332" y="220"/>
                  </a:lnTo>
                  <a:lnTo>
                    <a:pt x="333" y="220"/>
                  </a:lnTo>
                  <a:lnTo>
                    <a:pt x="332" y="220"/>
                  </a:lnTo>
                  <a:lnTo>
                    <a:pt x="330" y="221"/>
                  </a:lnTo>
                  <a:lnTo>
                    <a:pt x="329" y="221"/>
                  </a:lnTo>
                  <a:lnTo>
                    <a:pt x="330" y="221"/>
                  </a:lnTo>
                  <a:lnTo>
                    <a:pt x="329" y="221"/>
                  </a:lnTo>
                  <a:lnTo>
                    <a:pt x="328" y="221"/>
                  </a:lnTo>
                  <a:lnTo>
                    <a:pt x="329" y="221"/>
                  </a:lnTo>
                  <a:lnTo>
                    <a:pt x="330" y="220"/>
                  </a:lnTo>
                  <a:lnTo>
                    <a:pt x="332" y="220"/>
                  </a:lnTo>
                  <a:lnTo>
                    <a:pt x="333" y="219"/>
                  </a:lnTo>
                  <a:lnTo>
                    <a:pt x="333" y="220"/>
                  </a:lnTo>
                  <a:close/>
                  <a:moveTo>
                    <a:pt x="66" y="220"/>
                  </a:moveTo>
                  <a:lnTo>
                    <a:pt x="65" y="220"/>
                  </a:lnTo>
                  <a:lnTo>
                    <a:pt x="64" y="220"/>
                  </a:lnTo>
                  <a:lnTo>
                    <a:pt x="65" y="219"/>
                  </a:lnTo>
                  <a:lnTo>
                    <a:pt x="65" y="218"/>
                  </a:lnTo>
                  <a:lnTo>
                    <a:pt x="66" y="218"/>
                  </a:lnTo>
                  <a:lnTo>
                    <a:pt x="66" y="219"/>
                  </a:lnTo>
                  <a:lnTo>
                    <a:pt x="66" y="220"/>
                  </a:lnTo>
                  <a:close/>
                  <a:moveTo>
                    <a:pt x="69" y="212"/>
                  </a:moveTo>
                  <a:lnTo>
                    <a:pt x="69" y="211"/>
                  </a:lnTo>
                  <a:lnTo>
                    <a:pt x="70" y="211"/>
                  </a:lnTo>
                  <a:lnTo>
                    <a:pt x="70" y="212"/>
                  </a:lnTo>
                  <a:lnTo>
                    <a:pt x="69" y="212"/>
                  </a:lnTo>
                  <a:close/>
                  <a:moveTo>
                    <a:pt x="402" y="191"/>
                  </a:moveTo>
                  <a:lnTo>
                    <a:pt x="401" y="192"/>
                  </a:lnTo>
                  <a:lnTo>
                    <a:pt x="401" y="193"/>
                  </a:lnTo>
                  <a:lnTo>
                    <a:pt x="400" y="193"/>
                  </a:lnTo>
                  <a:lnTo>
                    <a:pt x="400" y="194"/>
                  </a:lnTo>
                  <a:lnTo>
                    <a:pt x="399" y="194"/>
                  </a:lnTo>
                  <a:lnTo>
                    <a:pt x="399" y="195"/>
                  </a:lnTo>
                  <a:lnTo>
                    <a:pt x="398" y="195"/>
                  </a:lnTo>
                  <a:lnTo>
                    <a:pt x="398" y="194"/>
                  </a:lnTo>
                  <a:lnTo>
                    <a:pt x="398" y="193"/>
                  </a:lnTo>
                  <a:lnTo>
                    <a:pt x="399" y="192"/>
                  </a:lnTo>
                  <a:lnTo>
                    <a:pt x="400" y="191"/>
                  </a:lnTo>
                  <a:lnTo>
                    <a:pt x="400" y="192"/>
                  </a:lnTo>
                  <a:lnTo>
                    <a:pt x="401" y="192"/>
                  </a:lnTo>
                  <a:lnTo>
                    <a:pt x="401" y="191"/>
                  </a:lnTo>
                  <a:lnTo>
                    <a:pt x="402" y="191"/>
                  </a:lnTo>
                  <a:close/>
                  <a:moveTo>
                    <a:pt x="404" y="180"/>
                  </a:moveTo>
                  <a:lnTo>
                    <a:pt x="404" y="181"/>
                  </a:lnTo>
                  <a:lnTo>
                    <a:pt x="404" y="180"/>
                  </a:lnTo>
                  <a:close/>
                  <a:moveTo>
                    <a:pt x="135" y="177"/>
                  </a:moveTo>
                  <a:lnTo>
                    <a:pt x="136" y="177"/>
                  </a:lnTo>
                  <a:lnTo>
                    <a:pt x="136" y="178"/>
                  </a:lnTo>
                  <a:lnTo>
                    <a:pt x="135" y="178"/>
                  </a:lnTo>
                  <a:lnTo>
                    <a:pt x="135" y="177"/>
                  </a:lnTo>
                  <a:lnTo>
                    <a:pt x="134" y="177"/>
                  </a:lnTo>
                  <a:lnTo>
                    <a:pt x="135" y="177"/>
                  </a:lnTo>
                  <a:close/>
                  <a:moveTo>
                    <a:pt x="133" y="173"/>
                  </a:moveTo>
                  <a:lnTo>
                    <a:pt x="134" y="173"/>
                  </a:lnTo>
                  <a:lnTo>
                    <a:pt x="134" y="174"/>
                  </a:lnTo>
                  <a:lnTo>
                    <a:pt x="135" y="174"/>
                  </a:lnTo>
                  <a:lnTo>
                    <a:pt x="134" y="174"/>
                  </a:lnTo>
                  <a:lnTo>
                    <a:pt x="134" y="176"/>
                  </a:lnTo>
                  <a:lnTo>
                    <a:pt x="133" y="174"/>
                  </a:lnTo>
                  <a:lnTo>
                    <a:pt x="133" y="173"/>
                  </a:lnTo>
                  <a:close/>
                  <a:moveTo>
                    <a:pt x="133" y="172"/>
                  </a:moveTo>
                  <a:lnTo>
                    <a:pt x="133" y="173"/>
                  </a:lnTo>
                  <a:lnTo>
                    <a:pt x="133" y="172"/>
                  </a:lnTo>
                  <a:close/>
                  <a:moveTo>
                    <a:pt x="256" y="172"/>
                  </a:moveTo>
                  <a:lnTo>
                    <a:pt x="256" y="171"/>
                  </a:lnTo>
                  <a:lnTo>
                    <a:pt x="256" y="172"/>
                  </a:lnTo>
                  <a:close/>
                  <a:moveTo>
                    <a:pt x="366" y="159"/>
                  </a:moveTo>
                  <a:lnTo>
                    <a:pt x="366" y="160"/>
                  </a:lnTo>
                  <a:lnTo>
                    <a:pt x="368" y="162"/>
                  </a:lnTo>
                  <a:lnTo>
                    <a:pt x="366" y="162"/>
                  </a:lnTo>
                  <a:lnTo>
                    <a:pt x="366" y="163"/>
                  </a:lnTo>
                  <a:lnTo>
                    <a:pt x="365" y="163"/>
                  </a:lnTo>
                  <a:lnTo>
                    <a:pt x="366" y="162"/>
                  </a:lnTo>
                  <a:lnTo>
                    <a:pt x="365" y="162"/>
                  </a:lnTo>
                  <a:lnTo>
                    <a:pt x="366" y="162"/>
                  </a:lnTo>
                  <a:lnTo>
                    <a:pt x="366" y="160"/>
                  </a:lnTo>
                  <a:lnTo>
                    <a:pt x="365" y="159"/>
                  </a:lnTo>
                  <a:lnTo>
                    <a:pt x="365" y="160"/>
                  </a:lnTo>
                  <a:lnTo>
                    <a:pt x="365" y="159"/>
                  </a:lnTo>
                  <a:lnTo>
                    <a:pt x="366" y="159"/>
                  </a:lnTo>
                  <a:close/>
                  <a:moveTo>
                    <a:pt x="256" y="157"/>
                  </a:moveTo>
                  <a:lnTo>
                    <a:pt x="256" y="158"/>
                  </a:lnTo>
                  <a:lnTo>
                    <a:pt x="256" y="157"/>
                  </a:lnTo>
                  <a:lnTo>
                    <a:pt x="256" y="156"/>
                  </a:lnTo>
                  <a:lnTo>
                    <a:pt x="256" y="157"/>
                  </a:lnTo>
                  <a:close/>
                  <a:moveTo>
                    <a:pt x="96" y="135"/>
                  </a:moveTo>
                  <a:lnTo>
                    <a:pt x="95" y="135"/>
                  </a:lnTo>
                  <a:lnTo>
                    <a:pt x="95" y="134"/>
                  </a:lnTo>
                  <a:lnTo>
                    <a:pt x="95" y="132"/>
                  </a:lnTo>
                  <a:lnTo>
                    <a:pt x="95" y="131"/>
                  </a:lnTo>
                  <a:lnTo>
                    <a:pt x="96" y="131"/>
                  </a:lnTo>
                  <a:lnTo>
                    <a:pt x="96" y="132"/>
                  </a:lnTo>
                  <a:lnTo>
                    <a:pt x="96" y="134"/>
                  </a:lnTo>
                  <a:lnTo>
                    <a:pt x="96" y="135"/>
                  </a:lnTo>
                  <a:close/>
                  <a:moveTo>
                    <a:pt x="73" y="131"/>
                  </a:moveTo>
                  <a:lnTo>
                    <a:pt x="74" y="131"/>
                  </a:lnTo>
                  <a:lnTo>
                    <a:pt x="73" y="131"/>
                  </a:lnTo>
                  <a:lnTo>
                    <a:pt x="72" y="131"/>
                  </a:lnTo>
                  <a:lnTo>
                    <a:pt x="73" y="131"/>
                  </a:lnTo>
                  <a:close/>
                  <a:moveTo>
                    <a:pt x="69" y="129"/>
                  </a:moveTo>
                  <a:lnTo>
                    <a:pt x="70" y="129"/>
                  </a:lnTo>
                  <a:lnTo>
                    <a:pt x="71" y="129"/>
                  </a:lnTo>
                  <a:lnTo>
                    <a:pt x="71" y="130"/>
                  </a:lnTo>
                  <a:lnTo>
                    <a:pt x="71" y="131"/>
                  </a:lnTo>
                  <a:lnTo>
                    <a:pt x="72" y="131"/>
                  </a:lnTo>
                  <a:lnTo>
                    <a:pt x="71" y="131"/>
                  </a:lnTo>
                  <a:lnTo>
                    <a:pt x="71" y="132"/>
                  </a:lnTo>
                  <a:lnTo>
                    <a:pt x="71" y="131"/>
                  </a:lnTo>
                  <a:lnTo>
                    <a:pt x="70" y="130"/>
                  </a:lnTo>
                  <a:lnTo>
                    <a:pt x="69" y="130"/>
                  </a:lnTo>
                  <a:lnTo>
                    <a:pt x="69" y="129"/>
                  </a:lnTo>
                  <a:lnTo>
                    <a:pt x="67" y="129"/>
                  </a:lnTo>
                  <a:lnTo>
                    <a:pt x="69" y="129"/>
                  </a:lnTo>
                  <a:close/>
                  <a:moveTo>
                    <a:pt x="91" y="128"/>
                  </a:moveTo>
                  <a:lnTo>
                    <a:pt x="91" y="129"/>
                  </a:lnTo>
                  <a:lnTo>
                    <a:pt x="91" y="130"/>
                  </a:lnTo>
                  <a:lnTo>
                    <a:pt x="89" y="130"/>
                  </a:lnTo>
                  <a:lnTo>
                    <a:pt x="89" y="129"/>
                  </a:lnTo>
                  <a:lnTo>
                    <a:pt x="89" y="128"/>
                  </a:lnTo>
                  <a:lnTo>
                    <a:pt x="91" y="128"/>
                  </a:lnTo>
                  <a:close/>
                  <a:moveTo>
                    <a:pt x="88" y="124"/>
                  </a:moveTo>
                  <a:lnTo>
                    <a:pt x="88" y="123"/>
                  </a:lnTo>
                  <a:lnTo>
                    <a:pt x="88" y="124"/>
                  </a:lnTo>
                  <a:close/>
                  <a:moveTo>
                    <a:pt x="88" y="121"/>
                  </a:moveTo>
                  <a:lnTo>
                    <a:pt x="88" y="122"/>
                  </a:lnTo>
                  <a:lnTo>
                    <a:pt x="89" y="123"/>
                  </a:lnTo>
                  <a:lnTo>
                    <a:pt x="88" y="123"/>
                  </a:lnTo>
                  <a:lnTo>
                    <a:pt x="88" y="122"/>
                  </a:lnTo>
                  <a:lnTo>
                    <a:pt x="87" y="122"/>
                  </a:lnTo>
                  <a:lnTo>
                    <a:pt x="87" y="121"/>
                  </a:lnTo>
                  <a:lnTo>
                    <a:pt x="87" y="120"/>
                  </a:lnTo>
                  <a:lnTo>
                    <a:pt x="88" y="120"/>
                  </a:lnTo>
                  <a:lnTo>
                    <a:pt x="88" y="121"/>
                  </a:lnTo>
                  <a:close/>
                  <a:moveTo>
                    <a:pt x="67" y="121"/>
                  </a:moveTo>
                  <a:lnTo>
                    <a:pt x="67" y="122"/>
                  </a:lnTo>
                  <a:lnTo>
                    <a:pt x="67" y="121"/>
                  </a:lnTo>
                  <a:lnTo>
                    <a:pt x="66" y="122"/>
                  </a:lnTo>
                  <a:lnTo>
                    <a:pt x="66" y="123"/>
                  </a:lnTo>
                  <a:lnTo>
                    <a:pt x="66" y="124"/>
                  </a:lnTo>
                  <a:lnTo>
                    <a:pt x="66" y="125"/>
                  </a:lnTo>
                  <a:lnTo>
                    <a:pt x="67" y="125"/>
                  </a:lnTo>
                  <a:lnTo>
                    <a:pt x="66" y="127"/>
                  </a:lnTo>
                  <a:lnTo>
                    <a:pt x="67" y="127"/>
                  </a:lnTo>
                  <a:lnTo>
                    <a:pt x="67" y="128"/>
                  </a:lnTo>
                  <a:lnTo>
                    <a:pt x="66" y="128"/>
                  </a:lnTo>
                  <a:lnTo>
                    <a:pt x="66" y="127"/>
                  </a:lnTo>
                  <a:lnTo>
                    <a:pt x="66" y="125"/>
                  </a:lnTo>
                  <a:lnTo>
                    <a:pt x="66" y="124"/>
                  </a:lnTo>
                  <a:lnTo>
                    <a:pt x="65" y="124"/>
                  </a:lnTo>
                  <a:lnTo>
                    <a:pt x="65" y="125"/>
                  </a:lnTo>
                  <a:lnTo>
                    <a:pt x="65" y="124"/>
                  </a:lnTo>
                  <a:lnTo>
                    <a:pt x="65" y="123"/>
                  </a:lnTo>
                  <a:lnTo>
                    <a:pt x="66" y="121"/>
                  </a:lnTo>
                  <a:lnTo>
                    <a:pt x="67" y="120"/>
                  </a:lnTo>
                  <a:lnTo>
                    <a:pt x="67" y="118"/>
                  </a:lnTo>
                  <a:lnTo>
                    <a:pt x="69" y="117"/>
                  </a:lnTo>
                  <a:lnTo>
                    <a:pt x="69" y="118"/>
                  </a:lnTo>
                  <a:lnTo>
                    <a:pt x="67" y="118"/>
                  </a:lnTo>
                  <a:lnTo>
                    <a:pt x="67" y="120"/>
                  </a:lnTo>
                  <a:lnTo>
                    <a:pt x="67" y="121"/>
                  </a:lnTo>
                  <a:close/>
                  <a:moveTo>
                    <a:pt x="87" y="117"/>
                  </a:moveTo>
                  <a:lnTo>
                    <a:pt x="87" y="116"/>
                  </a:lnTo>
                  <a:lnTo>
                    <a:pt x="88" y="116"/>
                  </a:lnTo>
                  <a:lnTo>
                    <a:pt x="87" y="117"/>
                  </a:lnTo>
                  <a:close/>
                  <a:moveTo>
                    <a:pt x="113" y="114"/>
                  </a:moveTo>
                  <a:lnTo>
                    <a:pt x="114" y="114"/>
                  </a:lnTo>
                  <a:lnTo>
                    <a:pt x="114" y="115"/>
                  </a:lnTo>
                  <a:lnTo>
                    <a:pt x="113" y="115"/>
                  </a:lnTo>
                  <a:lnTo>
                    <a:pt x="113" y="114"/>
                  </a:lnTo>
                  <a:lnTo>
                    <a:pt x="112" y="114"/>
                  </a:lnTo>
                  <a:lnTo>
                    <a:pt x="113" y="114"/>
                  </a:lnTo>
                  <a:close/>
                  <a:moveTo>
                    <a:pt x="69" y="116"/>
                  </a:moveTo>
                  <a:lnTo>
                    <a:pt x="69" y="115"/>
                  </a:lnTo>
                  <a:lnTo>
                    <a:pt x="70" y="115"/>
                  </a:lnTo>
                  <a:lnTo>
                    <a:pt x="70" y="114"/>
                  </a:lnTo>
                  <a:lnTo>
                    <a:pt x="70" y="115"/>
                  </a:lnTo>
                  <a:lnTo>
                    <a:pt x="70" y="116"/>
                  </a:lnTo>
                  <a:lnTo>
                    <a:pt x="69" y="116"/>
                  </a:lnTo>
                  <a:close/>
                  <a:moveTo>
                    <a:pt x="88" y="111"/>
                  </a:moveTo>
                  <a:lnTo>
                    <a:pt x="88" y="110"/>
                  </a:lnTo>
                  <a:lnTo>
                    <a:pt x="88" y="109"/>
                  </a:lnTo>
                  <a:lnTo>
                    <a:pt x="88" y="110"/>
                  </a:lnTo>
                  <a:lnTo>
                    <a:pt x="88" y="111"/>
                  </a:lnTo>
                  <a:close/>
                  <a:moveTo>
                    <a:pt x="85" y="109"/>
                  </a:moveTo>
                  <a:lnTo>
                    <a:pt x="85" y="110"/>
                  </a:lnTo>
                  <a:lnTo>
                    <a:pt x="85" y="109"/>
                  </a:lnTo>
                  <a:close/>
                  <a:moveTo>
                    <a:pt x="82" y="109"/>
                  </a:moveTo>
                  <a:lnTo>
                    <a:pt x="82" y="108"/>
                  </a:lnTo>
                  <a:lnTo>
                    <a:pt x="82" y="109"/>
                  </a:lnTo>
                  <a:close/>
                  <a:moveTo>
                    <a:pt x="86" y="104"/>
                  </a:moveTo>
                  <a:lnTo>
                    <a:pt x="85" y="106"/>
                  </a:lnTo>
                  <a:lnTo>
                    <a:pt x="86" y="106"/>
                  </a:lnTo>
                  <a:lnTo>
                    <a:pt x="85" y="106"/>
                  </a:lnTo>
                  <a:lnTo>
                    <a:pt x="84" y="106"/>
                  </a:lnTo>
                  <a:lnTo>
                    <a:pt x="84" y="107"/>
                  </a:lnTo>
                  <a:lnTo>
                    <a:pt x="84" y="108"/>
                  </a:lnTo>
                  <a:lnTo>
                    <a:pt x="82" y="108"/>
                  </a:lnTo>
                  <a:lnTo>
                    <a:pt x="82" y="107"/>
                  </a:lnTo>
                  <a:lnTo>
                    <a:pt x="84" y="107"/>
                  </a:lnTo>
                  <a:lnTo>
                    <a:pt x="84" y="106"/>
                  </a:lnTo>
                  <a:lnTo>
                    <a:pt x="85" y="104"/>
                  </a:lnTo>
                  <a:lnTo>
                    <a:pt x="84" y="104"/>
                  </a:lnTo>
                  <a:lnTo>
                    <a:pt x="85" y="104"/>
                  </a:lnTo>
                  <a:lnTo>
                    <a:pt x="86" y="104"/>
                  </a:lnTo>
                  <a:close/>
                  <a:moveTo>
                    <a:pt x="82" y="103"/>
                  </a:moveTo>
                  <a:lnTo>
                    <a:pt x="84" y="103"/>
                  </a:lnTo>
                  <a:lnTo>
                    <a:pt x="82" y="103"/>
                  </a:lnTo>
                  <a:lnTo>
                    <a:pt x="84" y="103"/>
                  </a:lnTo>
                  <a:lnTo>
                    <a:pt x="82" y="103"/>
                  </a:lnTo>
                  <a:close/>
                  <a:moveTo>
                    <a:pt x="59" y="94"/>
                  </a:moveTo>
                  <a:lnTo>
                    <a:pt x="60" y="94"/>
                  </a:lnTo>
                  <a:lnTo>
                    <a:pt x="60" y="95"/>
                  </a:lnTo>
                  <a:lnTo>
                    <a:pt x="60" y="94"/>
                  </a:lnTo>
                  <a:lnTo>
                    <a:pt x="59" y="94"/>
                  </a:lnTo>
                  <a:lnTo>
                    <a:pt x="58" y="94"/>
                  </a:lnTo>
                  <a:lnTo>
                    <a:pt x="59" y="94"/>
                  </a:lnTo>
                  <a:close/>
                  <a:moveTo>
                    <a:pt x="105" y="89"/>
                  </a:moveTo>
                  <a:lnTo>
                    <a:pt x="105" y="88"/>
                  </a:lnTo>
                  <a:lnTo>
                    <a:pt x="103" y="88"/>
                  </a:lnTo>
                  <a:lnTo>
                    <a:pt x="105" y="88"/>
                  </a:lnTo>
                  <a:lnTo>
                    <a:pt x="105" y="89"/>
                  </a:lnTo>
                  <a:close/>
                  <a:moveTo>
                    <a:pt x="77" y="86"/>
                  </a:moveTo>
                  <a:lnTo>
                    <a:pt x="77" y="87"/>
                  </a:lnTo>
                  <a:lnTo>
                    <a:pt x="77" y="86"/>
                  </a:lnTo>
                  <a:lnTo>
                    <a:pt x="77" y="85"/>
                  </a:lnTo>
                  <a:lnTo>
                    <a:pt x="77" y="86"/>
                  </a:lnTo>
                  <a:close/>
                  <a:moveTo>
                    <a:pt x="98" y="85"/>
                  </a:moveTo>
                  <a:lnTo>
                    <a:pt x="96" y="85"/>
                  </a:lnTo>
                  <a:lnTo>
                    <a:pt x="96" y="83"/>
                  </a:lnTo>
                  <a:lnTo>
                    <a:pt x="98" y="83"/>
                  </a:lnTo>
                  <a:lnTo>
                    <a:pt x="98" y="82"/>
                  </a:lnTo>
                  <a:lnTo>
                    <a:pt x="98" y="83"/>
                  </a:lnTo>
                  <a:lnTo>
                    <a:pt x="98" y="85"/>
                  </a:lnTo>
                  <a:close/>
                  <a:moveTo>
                    <a:pt x="37" y="75"/>
                  </a:moveTo>
                  <a:lnTo>
                    <a:pt x="37" y="76"/>
                  </a:lnTo>
                  <a:lnTo>
                    <a:pt x="37" y="75"/>
                  </a:lnTo>
                  <a:close/>
                  <a:moveTo>
                    <a:pt x="89" y="74"/>
                  </a:moveTo>
                  <a:lnTo>
                    <a:pt x="88" y="74"/>
                  </a:lnTo>
                  <a:lnTo>
                    <a:pt x="89" y="74"/>
                  </a:lnTo>
                  <a:close/>
                  <a:moveTo>
                    <a:pt x="38" y="72"/>
                  </a:moveTo>
                  <a:lnTo>
                    <a:pt x="38" y="73"/>
                  </a:lnTo>
                  <a:lnTo>
                    <a:pt x="37" y="73"/>
                  </a:lnTo>
                  <a:lnTo>
                    <a:pt x="37" y="72"/>
                  </a:lnTo>
                  <a:lnTo>
                    <a:pt x="36" y="72"/>
                  </a:lnTo>
                  <a:lnTo>
                    <a:pt x="37" y="71"/>
                  </a:lnTo>
                  <a:lnTo>
                    <a:pt x="38" y="69"/>
                  </a:lnTo>
                  <a:lnTo>
                    <a:pt x="38" y="68"/>
                  </a:lnTo>
                  <a:lnTo>
                    <a:pt x="38" y="67"/>
                  </a:lnTo>
                  <a:lnTo>
                    <a:pt x="39" y="67"/>
                  </a:lnTo>
                  <a:lnTo>
                    <a:pt x="39" y="68"/>
                  </a:lnTo>
                  <a:lnTo>
                    <a:pt x="39" y="69"/>
                  </a:lnTo>
                  <a:lnTo>
                    <a:pt x="39" y="71"/>
                  </a:lnTo>
                  <a:lnTo>
                    <a:pt x="39" y="72"/>
                  </a:lnTo>
                  <a:lnTo>
                    <a:pt x="38" y="72"/>
                  </a:lnTo>
                  <a:close/>
                  <a:moveTo>
                    <a:pt x="73" y="65"/>
                  </a:moveTo>
                  <a:lnTo>
                    <a:pt x="73" y="64"/>
                  </a:lnTo>
                  <a:lnTo>
                    <a:pt x="72" y="64"/>
                  </a:lnTo>
                  <a:lnTo>
                    <a:pt x="72" y="62"/>
                  </a:lnTo>
                  <a:lnTo>
                    <a:pt x="73" y="64"/>
                  </a:lnTo>
                  <a:lnTo>
                    <a:pt x="73" y="65"/>
                  </a:lnTo>
                  <a:close/>
                  <a:moveTo>
                    <a:pt x="77" y="61"/>
                  </a:moveTo>
                  <a:lnTo>
                    <a:pt x="77" y="62"/>
                  </a:lnTo>
                  <a:lnTo>
                    <a:pt x="76" y="62"/>
                  </a:lnTo>
                  <a:lnTo>
                    <a:pt x="77" y="62"/>
                  </a:lnTo>
                  <a:lnTo>
                    <a:pt x="77" y="61"/>
                  </a:lnTo>
                  <a:close/>
                  <a:moveTo>
                    <a:pt x="1" y="59"/>
                  </a:moveTo>
                  <a:lnTo>
                    <a:pt x="0" y="59"/>
                  </a:lnTo>
                  <a:lnTo>
                    <a:pt x="0" y="60"/>
                  </a:lnTo>
                  <a:lnTo>
                    <a:pt x="0" y="59"/>
                  </a:lnTo>
                  <a:lnTo>
                    <a:pt x="0" y="58"/>
                  </a:lnTo>
                  <a:lnTo>
                    <a:pt x="0" y="57"/>
                  </a:lnTo>
                  <a:lnTo>
                    <a:pt x="0" y="55"/>
                  </a:lnTo>
                  <a:lnTo>
                    <a:pt x="1" y="55"/>
                  </a:lnTo>
                  <a:lnTo>
                    <a:pt x="1" y="54"/>
                  </a:lnTo>
                  <a:lnTo>
                    <a:pt x="2" y="54"/>
                  </a:lnTo>
                  <a:lnTo>
                    <a:pt x="2" y="55"/>
                  </a:lnTo>
                  <a:lnTo>
                    <a:pt x="1" y="55"/>
                  </a:lnTo>
                  <a:lnTo>
                    <a:pt x="1" y="57"/>
                  </a:lnTo>
                  <a:lnTo>
                    <a:pt x="2" y="57"/>
                  </a:lnTo>
                  <a:lnTo>
                    <a:pt x="2" y="58"/>
                  </a:lnTo>
                  <a:lnTo>
                    <a:pt x="1" y="58"/>
                  </a:lnTo>
                  <a:lnTo>
                    <a:pt x="1" y="59"/>
                  </a:lnTo>
                  <a:close/>
                  <a:moveTo>
                    <a:pt x="82" y="54"/>
                  </a:moveTo>
                  <a:lnTo>
                    <a:pt x="82" y="55"/>
                  </a:lnTo>
                  <a:lnTo>
                    <a:pt x="82" y="57"/>
                  </a:lnTo>
                  <a:lnTo>
                    <a:pt x="82" y="58"/>
                  </a:lnTo>
                  <a:lnTo>
                    <a:pt x="82" y="59"/>
                  </a:lnTo>
                  <a:lnTo>
                    <a:pt x="81" y="59"/>
                  </a:lnTo>
                  <a:lnTo>
                    <a:pt x="81" y="60"/>
                  </a:lnTo>
                  <a:lnTo>
                    <a:pt x="80" y="60"/>
                  </a:lnTo>
                  <a:lnTo>
                    <a:pt x="80" y="61"/>
                  </a:lnTo>
                  <a:lnTo>
                    <a:pt x="79" y="61"/>
                  </a:lnTo>
                  <a:lnTo>
                    <a:pt x="78" y="61"/>
                  </a:lnTo>
                  <a:lnTo>
                    <a:pt x="78" y="60"/>
                  </a:lnTo>
                  <a:lnTo>
                    <a:pt x="77" y="60"/>
                  </a:lnTo>
                  <a:lnTo>
                    <a:pt x="77" y="59"/>
                  </a:lnTo>
                  <a:lnTo>
                    <a:pt x="78" y="59"/>
                  </a:lnTo>
                  <a:lnTo>
                    <a:pt x="78" y="58"/>
                  </a:lnTo>
                  <a:lnTo>
                    <a:pt x="79" y="58"/>
                  </a:lnTo>
                  <a:lnTo>
                    <a:pt x="78" y="58"/>
                  </a:lnTo>
                  <a:lnTo>
                    <a:pt x="79" y="57"/>
                  </a:lnTo>
                  <a:lnTo>
                    <a:pt x="79" y="55"/>
                  </a:lnTo>
                  <a:lnTo>
                    <a:pt x="80" y="54"/>
                  </a:lnTo>
                  <a:lnTo>
                    <a:pt x="81" y="54"/>
                  </a:lnTo>
                  <a:lnTo>
                    <a:pt x="82" y="54"/>
                  </a:lnTo>
                  <a:close/>
                  <a:moveTo>
                    <a:pt x="67" y="50"/>
                  </a:moveTo>
                  <a:lnTo>
                    <a:pt x="69" y="50"/>
                  </a:lnTo>
                  <a:lnTo>
                    <a:pt x="69" y="51"/>
                  </a:lnTo>
                  <a:lnTo>
                    <a:pt x="69" y="52"/>
                  </a:lnTo>
                  <a:lnTo>
                    <a:pt x="69" y="53"/>
                  </a:lnTo>
                  <a:lnTo>
                    <a:pt x="70" y="53"/>
                  </a:lnTo>
                  <a:lnTo>
                    <a:pt x="71" y="53"/>
                  </a:lnTo>
                  <a:lnTo>
                    <a:pt x="71" y="54"/>
                  </a:lnTo>
                  <a:lnTo>
                    <a:pt x="70" y="54"/>
                  </a:lnTo>
                  <a:lnTo>
                    <a:pt x="71" y="54"/>
                  </a:lnTo>
                  <a:lnTo>
                    <a:pt x="70" y="54"/>
                  </a:lnTo>
                  <a:lnTo>
                    <a:pt x="70" y="55"/>
                  </a:lnTo>
                  <a:lnTo>
                    <a:pt x="70" y="57"/>
                  </a:lnTo>
                  <a:lnTo>
                    <a:pt x="71" y="57"/>
                  </a:lnTo>
                  <a:lnTo>
                    <a:pt x="70" y="58"/>
                  </a:lnTo>
                  <a:lnTo>
                    <a:pt x="70" y="57"/>
                  </a:lnTo>
                  <a:lnTo>
                    <a:pt x="69" y="57"/>
                  </a:lnTo>
                  <a:lnTo>
                    <a:pt x="69" y="55"/>
                  </a:lnTo>
                  <a:lnTo>
                    <a:pt x="67" y="55"/>
                  </a:lnTo>
                  <a:lnTo>
                    <a:pt x="67" y="54"/>
                  </a:lnTo>
                  <a:lnTo>
                    <a:pt x="67" y="53"/>
                  </a:lnTo>
                  <a:lnTo>
                    <a:pt x="66" y="53"/>
                  </a:lnTo>
                  <a:lnTo>
                    <a:pt x="66" y="52"/>
                  </a:lnTo>
                  <a:lnTo>
                    <a:pt x="66" y="51"/>
                  </a:lnTo>
                  <a:lnTo>
                    <a:pt x="66" y="50"/>
                  </a:lnTo>
                  <a:lnTo>
                    <a:pt x="66" y="48"/>
                  </a:lnTo>
                  <a:lnTo>
                    <a:pt x="66" y="50"/>
                  </a:lnTo>
                  <a:lnTo>
                    <a:pt x="67" y="50"/>
                  </a:lnTo>
                  <a:lnTo>
                    <a:pt x="67" y="48"/>
                  </a:lnTo>
                  <a:lnTo>
                    <a:pt x="67" y="50"/>
                  </a:lnTo>
                  <a:close/>
                  <a:moveTo>
                    <a:pt x="57" y="43"/>
                  </a:moveTo>
                  <a:lnTo>
                    <a:pt x="57" y="41"/>
                  </a:lnTo>
                  <a:lnTo>
                    <a:pt x="57" y="43"/>
                  </a:lnTo>
                  <a:close/>
                  <a:moveTo>
                    <a:pt x="63" y="15"/>
                  </a:moveTo>
                  <a:lnTo>
                    <a:pt x="62" y="15"/>
                  </a:lnTo>
                  <a:lnTo>
                    <a:pt x="62" y="14"/>
                  </a:lnTo>
                  <a:lnTo>
                    <a:pt x="63" y="14"/>
                  </a:lnTo>
                  <a:lnTo>
                    <a:pt x="63" y="15"/>
                  </a:lnTo>
                  <a:close/>
                  <a:moveTo>
                    <a:pt x="32" y="4"/>
                  </a:moveTo>
                  <a:lnTo>
                    <a:pt x="32" y="3"/>
                  </a:lnTo>
                  <a:lnTo>
                    <a:pt x="32" y="4"/>
                  </a:lnTo>
                  <a:close/>
                  <a:moveTo>
                    <a:pt x="85" y="10"/>
                  </a:moveTo>
                  <a:lnTo>
                    <a:pt x="89" y="12"/>
                  </a:lnTo>
                  <a:lnTo>
                    <a:pt x="94" y="15"/>
                  </a:lnTo>
                  <a:lnTo>
                    <a:pt x="99" y="17"/>
                  </a:lnTo>
                  <a:lnTo>
                    <a:pt x="103" y="18"/>
                  </a:lnTo>
                  <a:lnTo>
                    <a:pt x="105" y="19"/>
                  </a:lnTo>
                  <a:lnTo>
                    <a:pt x="106" y="19"/>
                  </a:lnTo>
                  <a:lnTo>
                    <a:pt x="107" y="19"/>
                  </a:lnTo>
                  <a:lnTo>
                    <a:pt x="107" y="20"/>
                  </a:lnTo>
                  <a:lnTo>
                    <a:pt x="108" y="20"/>
                  </a:lnTo>
                  <a:lnTo>
                    <a:pt x="109" y="20"/>
                  </a:lnTo>
                  <a:lnTo>
                    <a:pt x="110" y="20"/>
                  </a:lnTo>
                  <a:lnTo>
                    <a:pt x="112" y="20"/>
                  </a:lnTo>
                  <a:lnTo>
                    <a:pt x="113" y="20"/>
                  </a:lnTo>
                  <a:lnTo>
                    <a:pt x="114" y="20"/>
                  </a:lnTo>
                  <a:lnTo>
                    <a:pt x="115" y="20"/>
                  </a:lnTo>
                  <a:lnTo>
                    <a:pt x="116" y="20"/>
                  </a:lnTo>
                  <a:lnTo>
                    <a:pt x="117" y="20"/>
                  </a:lnTo>
                  <a:lnTo>
                    <a:pt x="119" y="20"/>
                  </a:lnTo>
                  <a:lnTo>
                    <a:pt x="120" y="20"/>
                  </a:lnTo>
                  <a:lnTo>
                    <a:pt x="121" y="20"/>
                  </a:lnTo>
                  <a:lnTo>
                    <a:pt x="122" y="20"/>
                  </a:lnTo>
                  <a:lnTo>
                    <a:pt x="123" y="20"/>
                  </a:lnTo>
                  <a:lnTo>
                    <a:pt x="124" y="20"/>
                  </a:lnTo>
                  <a:lnTo>
                    <a:pt x="126" y="20"/>
                  </a:lnTo>
                  <a:lnTo>
                    <a:pt x="127" y="20"/>
                  </a:lnTo>
                  <a:lnTo>
                    <a:pt x="128" y="20"/>
                  </a:lnTo>
                  <a:lnTo>
                    <a:pt x="129" y="20"/>
                  </a:lnTo>
                  <a:lnTo>
                    <a:pt x="130" y="20"/>
                  </a:lnTo>
                  <a:lnTo>
                    <a:pt x="131" y="20"/>
                  </a:lnTo>
                  <a:lnTo>
                    <a:pt x="133" y="20"/>
                  </a:lnTo>
                  <a:lnTo>
                    <a:pt x="134" y="20"/>
                  </a:lnTo>
                  <a:lnTo>
                    <a:pt x="135" y="20"/>
                  </a:lnTo>
                  <a:lnTo>
                    <a:pt x="136" y="20"/>
                  </a:lnTo>
                  <a:lnTo>
                    <a:pt x="137" y="20"/>
                  </a:lnTo>
                  <a:lnTo>
                    <a:pt x="138" y="20"/>
                  </a:lnTo>
                  <a:lnTo>
                    <a:pt x="140" y="20"/>
                  </a:lnTo>
                  <a:lnTo>
                    <a:pt x="141" y="20"/>
                  </a:lnTo>
                  <a:lnTo>
                    <a:pt x="142" y="20"/>
                  </a:lnTo>
                  <a:lnTo>
                    <a:pt x="143" y="20"/>
                  </a:lnTo>
                  <a:lnTo>
                    <a:pt x="144" y="20"/>
                  </a:lnTo>
                  <a:lnTo>
                    <a:pt x="145" y="20"/>
                  </a:lnTo>
                  <a:lnTo>
                    <a:pt x="146" y="20"/>
                  </a:lnTo>
                  <a:lnTo>
                    <a:pt x="146" y="19"/>
                  </a:lnTo>
                  <a:lnTo>
                    <a:pt x="148" y="19"/>
                  </a:lnTo>
                  <a:lnTo>
                    <a:pt x="148" y="18"/>
                  </a:lnTo>
                  <a:lnTo>
                    <a:pt x="148" y="17"/>
                  </a:lnTo>
                  <a:lnTo>
                    <a:pt x="148" y="16"/>
                  </a:lnTo>
                  <a:lnTo>
                    <a:pt x="149" y="16"/>
                  </a:lnTo>
                  <a:lnTo>
                    <a:pt x="149" y="15"/>
                  </a:lnTo>
                  <a:lnTo>
                    <a:pt x="149" y="14"/>
                  </a:lnTo>
                  <a:lnTo>
                    <a:pt x="150" y="14"/>
                  </a:lnTo>
                  <a:lnTo>
                    <a:pt x="151" y="14"/>
                  </a:lnTo>
                  <a:lnTo>
                    <a:pt x="152" y="14"/>
                  </a:lnTo>
                  <a:lnTo>
                    <a:pt x="153" y="14"/>
                  </a:lnTo>
                  <a:lnTo>
                    <a:pt x="155" y="14"/>
                  </a:lnTo>
                  <a:lnTo>
                    <a:pt x="156" y="14"/>
                  </a:lnTo>
                  <a:lnTo>
                    <a:pt x="157" y="14"/>
                  </a:lnTo>
                  <a:lnTo>
                    <a:pt x="158" y="14"/>
                  </a:lnTo>
                  <a:lnTo>
                    <a:pt x="159" y="14"/>
                  </a:lnTo>
                  <a:lnTo>
                    <a:pt x="160" y="14"/>
                  </a:lnTo>
                  <a:lnTo>
                    <a:pt x="162" y="14"/>
                  </a:lnTo>
                  <a:lnTo>
                    <a:pt x="163" y="14"/>
                  </a:lnTo>
                  <a:lnTo>
                    <a:pt x="164" y="14"/>
                  </a:lnTo>
                  <a:lnTo>
                    <a:pt x="165" y="14"/>
                  </a:lnTo>
                  <a:lnTo>
                    <a:pt x="166" y="14"/>
                  </a:lnTo>
                  <a:lnTo>
                    <a:pt x="167" y="14"/>
                  </a:lnTo>
                  <a:lnTo>
                    <a:pt x="169" y="14"/>
                  </a:lnTo>
                  <a:lnTo>
                    <a:pt x="170" y="14"/>
                  </a:lnTo>
                  <a:lnTo>
                    <a:pt x="171" y="14"/>
                  </a:lnTo>
                  <a:lnTo>
                    <a:pt x="172" y="14"/>
                  </a:lnTo>
                  <a:lnTo>
                    <a:pt x="172" y="15"/>
                  </a:lnTo>
                  <a:lnTo>
                    <a:pt x="172" y="14"/>
                  </a:lnTo>
                  <a:lnTo>
                    <a:pt x="173" y="15"/>
                  </a:lnTo>
                  <a:lnTo>
                    <a:pt x="173" y="16"/>
                  </a:lnTo>
                  <a:lnTo>
                    <a:pt x="173" y="17"/>
                  </a:lnTo>
                  <a:lnTo>
                    <a:pt x="174" y="18"/>
                  </a:lnTo>
                  <a:lnTo>
                    <a:pt x="174" y="19"/>
                  </a:lnTo>
                  <a:lnTo>
                    <a:pt x="176" y="19"/>
                  </a:lnTo>
                  <a:lnTo>
                    <a:pt x="177" y="19"/>
                  </a:lnTo>
                  <a:lnTo>
                    <a:pt x="177" y="20"/>
                  </a:lnTo>
                  <a:lnTo>
                    <a:pt x="178" y="22"/>
                  </a:lnTo>
                  <a:lnTo>
                    <a:pt x="178" y="23"/>
                  </a:lnTo>
                  <a:lnTo>
                    <a:pt x="179" y="23"/>
                  </a:lnTo>
                  <a:lnTo>
                    <a:pt x="179" y="24"/>
                  </a:lnTo>
                  <a:lnTo>
                    <a:pt x="180" y="24"/>
                  </a:lnTo>
                  <a:lnTo>
                    <a:pt x="180" y="25"/>
                  </a:lnTo>
                  <a:lnTo>
                    <a:pt x="180" y="26"/>
                  </a:lnTo>
                  <a:lnTo>
                    <a:pt x="181" y="26"/>
                  </a:lnTo>
                  <a:lnTo>
                    <a:pt x="181" y="27"/>
                  </a:lnTo>
                  <a:lnTo>
                    <a:pt x="183" y="29"/>
                  </a:lnTo>
                  <a:lnTo>
                    <a:pt x="184" y="29"/>
                  </a:lnTo>
                  <a:lnTo>
                    <a:pt x="185" y="30"/>
                  </a:lnTo>
                  <a:lnTo>
                    <a:pt x="185" y="31"/>
                  </a:lnTo>
                  <a:lnTo>
                    <a:pt x="186" y="31"/>
                  </a:lnTo>
                  <a:lnTo>
                    <a:pt x="186" y="32"/>
                  </a:lnTo>
                  <a:lnTo>
                    <a:pt x="187" y="32"/>
                  </a:lnTo>
                  <a:lnTo>
                    <a:pt x="187" y="33"/>
                  </a:lnTo>
                  <a:lnTo>
                    <a:pt x="187" y="34"/>
                  </a:lnTo>
                  <a:lnTo>
                    <a:pt x="187" y="36"/>
                  </a:lnTo>
                  <a:lnTo>
                    <a:pt x="187" y="37"/>
                  </a:lnTo>
                  <a:lnTo>
                    <a:pt x="188" y="37"/>
                  </a:lnTo>
                  <a:lnTo>
                    <a:pt x="188" y="38"/>
                  </a:lnTo>
                  <a:lnTo>
                    <a:pt x="188" y="39"/>
                  </a:lnTo>
                  <a:lnTo>
                    <a:pt x="188" y="40"/>
                  </a:lnTo>
                  <a:lnTo>
                    <a:pt x="187" y="40"/>
                  </a:lnTo>
                  <a:lnTo>
                    <a:pt x="187" y="41"/>
                  </a:lnTo>
                  <a:lnTo>
                    <a:pt x="187" y="43"/>
                  </a:lnTo>
                  <a:lnTo>
                    <a:pt x="187" y="44"/>
                  </a:lnTo>
                  <a:lnTo>
                    <a:pt x="187" y="45"/>
                  </a:lnTo>
                  <a:lnTo>
                    <a:pt x="188" y="45"/>
                  </a:lnTo>
                  <a:lnTo>
                    <a:pt x="188" y="46"/>
                  </a:lnTo>
                  <a:lnTo>
                    <a:pt x="188" y="47"/>
                  </a:lnTo>
                  <a:lnTo>
                    <a:pt x="190" y="48"/>
                  </a:lnTo>
                  <a:lnTo>
                    <a:pt x="190" y="50"/>
                  </a:lnTo>
                  <a:lnTo>
                    <a:pt x="191" y="50"/>
                  </a:lnTo>
                  <a:lnTo>
                    <a:pt x="192" y="50"/>
                  </a:lnTo>
                  <a:lnTo>
                    <a:pt x="192" y="51"/>
                  </a:lnTo>
                  <a:lnTo>
                    <a:pt x="193" y="52"/>
                  </a:lnTo>
                  <a:lnTo>
                    <a:pt x="193" y="53"/>
                  </a:lnTo>
                  <a:lnTo>
                    <a:pt x="194" y="53"/>
                  </a:lnTo>
                  <a:lnTo>
                    <a:pt x="195" y="53"/>
                  </a:lnTo>
                  <a:lnTo>
                    <a:pt x="197" y="53"/>
                  </a:lnTo>
                  <a:lnTo>
                    <a:pt x="197" y="54"/>
                  </a:lnTo>
                  <a:lnTo>
                    <a:pt x="198" y="54"/>
                  </a:lnTo>
                  <a:lnTo>
                    <a:pt x="198" y="55"/>
                  </a:lnTo>
                  <a:lnTo>
                    <a:pt x="199" y="55"/>
                  </a:lnTo>
                  <a:lnTo>
                    <a:pt x="200" y="57"/>
                  </a:lnTo>
                  <a:lnTo>
                    <a:pt x="201" y="57"/>
                  </a:lnTo>
                  <a:lnTo>
                    <a:pt x="201" y="58"/>
                  </a:lnTo>
                  <a:lnTo>
                    <a:pt x="201" y="57"/>
                  </a:lnTo>
                  <a:lnTo>
                    <a:pt x="201" y="58"/>
                  </a:lnTo>
                  <a:lnTo>
                    <a:pt x="202" y="57"/>
                  </a:lnTo>
                  <a:lnTo>
                    <a:pt x="202" y="58"/>
                  </a:lnTo>
                  <a:lnTo>
                    <a:pt x="201" y="58"/>
                  </a:lnTo>
                  <a:lnTo>
                    <a:pt x="202" y="58"/>
                  </a:lnTo>
                  <a:lnTo>
                    <a:pt x="204" y="58"/>
                  </a:lnTo>
                  <a:lnTo>
                    <a:pt x="205" y="58"/>
                  </a:lnTo>
                  <a:lnTo>
                    <a:pt x="205" y="57"/>
                  </a:lnTo>
                  <a:lnTo>
                    <a:pt x="206" y="57"/>
                  </a:lnTo>
                  <a:lnTo>
                    <a:pt x="206" y="55"/>
                  </a:lnTo>
                  <a:lnTo>
                    <a:pt x="207" y="54"/>
                  </a:lnTo>
                  <a:lnTo>
                    <a:pt x="208" y="54"/>
                  </a:lnTo>
                  <a:lnTo>
                    <a:pt x="209" y="54"/>
                  </a:lnTo>
                  <a:lnTo>
                    <a:pt x="208" y="54"/>
                  </a:lnTo>
                  <a:lnTo>
                    <a:pt x="208" y="53"/>
                  </a:lnTo>
                  <a:lnTo>
                    <a:pt x="209" y="53"/>
                  </a:lnTo>
                  <a:lnTo>
                    <a:pt x="209" y="52"/>
                  </a:lnTo>
                  <a:lnTo>
                    <a:pt x="209" y="51"/>
                  </a:lnTo>
                  <a:lnTo>
                    <a:pt x="210" y="51"/>
                  </a:lnTo>
                  <a:lnTo>
                    <a:pt x="210" y="50"/>
                  </a:lnTo>
                  <a:lnTo>
                    <a:pt x="210" y="48"/>
                  </a:lnTo>
                  <a:lnTo>
                    <a:pt x="212" y="48"/>
                  </a:lnTo>
                  <a:lnTo>
                    <a:pt x="212" y="47"/>
                  </a:lnTo>
                  <a:lnTo>
                    <a:pt x="213" y="47"/>
                  </a:lnTo>
                  <a:lnTo>
                    <a:pt x="213" y="46"/>
                  </a:lnTo>
                  <a:lnTo>
                    <a:pt x="214" y="46"/>
                  </a:lnTo>
                  <a:lnTo>
                    <a:pt x="215" y="46"/>
                  </a:lnTo>
                  <a:lnTo>
                    <a:pt x="215" y="45"/>
                  </a:lnTo>
                  <a:lnTo>
                    <a:pt x="215" y="46"/>
                  </a:lnTo>
                  <a:lnTo>
                    <a:pt x="215" y="45"/>
                  </a:lnTo>
                  <a:lnTo>
                    <a:pt x="217" y="45"/>
                  </a:lnTo>
                  <a:lnTo>
                    <a:pt x="217" y="44"/>
                  </a:lnTo>
                  <a:lnTo>
                    <a:pt x="219" y="44"/>
                  </a:lnTo>
                  <a:lnTo>
                    <a:pt x="220" y="44"/>
                  </a:lnTo>
                  <a:lnTo>
                    <a:pt x="221" y="45"/>
                  </a:lnTo>
                  <a:lnTo>
                    <a:pt x="222" y="45"/>
                  </a:lnTo>
                  <a:lnTo>
                    <a:pt x="223" y="45"/>
                  </a:lnTo>
                  <a:lnTo>
                    <a:pt x="224" y="45"/>
                  </a:lnTo>
                  <a:lnTo>
                    <a:pt x="226" y="45"/>
                  </a:lnTo>
                  <a:lnTo>
                    <a:pt x="228" y="45"/>
                  </a:lnTo>
                  <a:lnTo>
                    <a:pt x="229" y="45"/>
                  </a:lnTo>
                  <a:lnTo>
                    <a:pt x="230" y="45"/>
                  </a:lnTo>
                  <a:lnTo>
                    <a:pt x="230" y="46"/>
                  </a:lnTo>
                  <a:lnTo>
                    <a:pt x="230" y="47"/>
                  </a:lnTo>
                  <a:lnTo>
                    <a:pt x="231" y="47"/>
                  </a:lnTo>
                  <a:lnTo>
                    <a:pt x="231" y="48"/>
                  </a:lnTo>
                  <a:lnTo>
                    <a:pt x="233" y="48"/>
                  </a:lnTo>
                  <a:lnTo>
                    <a:pt x="231" y="48"/>
                  </a:lnTo>
                  <a:lnTo>
                    <a:pt x="231" y="50"/>
                  </a:lnTo>
                  <a:lnTo>
                    <a:pt x="233" y="50"/>
                  </a:lnTo>
                  <a:lnTo>
                    <a:pt x="233" y="51"/>
                  </a:lnTo>
                  <a:lnTo>
                    <a:pt x="233" y="50"/>
                  </a:lnTo>
                  <a:lnTo>
                    <a:pt x="234" y="51"/>
                  </a:lnTo>
                  <a:lnTo>
                    <a:pt x="234" y="52"/>
                  </a:lnTo>
                  <a:lnTo>
                    <a:pt x="235" y="52"/>
                  </a:lnTo>
                  <a:lnTo>
                    <a:pt x="236" y="53"/>
                  </a:lnTo>
                  <a:lnTo>
                    <a:pt x="237" y="54"/>
                  </a:lnTo>
                  <a:lnTo>
                    <a:pt x="236" y="54"/>
                  </a:lnTo>
                  <a:lnTo>
                    <a:pt x="237" y="55"/>
                  </a:lnTo>
                  <a:lnTo>
                    <a:pt x="237" y="57"/>
                  </a:lnTo>
                  <a:lnTo>
                    <a:pt x="237" y="58"/>
                  </a:lnTo>
                  <a:lnTo>
                    <a:pt x="237" y="59"/>
                  </a:lnTo>
                  <a:lnTo>
                    <a:pt x="238" y="59"/>
                  </a:lnTo>
                  <a:lnTo>
                    <a:pt x="238" y="60"/>
                  </a:lnTo>
                  <a:lnTo>
                    <a:pt x="238" y="61"/>
                  </a:lnTo>
                  <a:lnTo>
                    <a:pt x="238" y="62"/>
                  </a:lnTo>
                  <a:lnTo>
                    <a:pt x="238" y="64"/>
                  </a:lnTo>
                  <a:lnTo>
                    <a:pt x="240" y="64"/>
                  </a:lnTo>
                  <a:lnTo>
                    <a:pt x="240" y="65"/>
                  </a:lnTo>
                  <a:lnTo>
                    <a:pt x="240" y="66"/>
                  </a:lnTo>
                  <a:lnTo>
                    <a:pt x="240" y="67"/>
                  </a:lnTo>
                  <a:lnTo>
                    <a:pt x="240" y="68"/>
                  </a:lnTo>
                  <a:lnTo>
                    <a:pt x="240" y="69"/>
                  </a:lnTo>
                  <a:lnTo>
                    <a:pt x="241" y="69"/>
                  </a:lnTo>
                  <a:lnTo>
                    <a:pt x="241" y="71"/>
                  </a:lnTo>
                  <a:lnTo>
                    <a:pt x="242" y="71"/>
                  </a:lnTo>
                  <a:lnTo>
                    <a:pt x="242" y="72"/>
                  </a:lnTo>
                  <a:lnTo>
                    <a:pt x="243" y="73"/>
                  </a:lnTo>
                  <a:lnTo>
                    <a:pt x="242" y="73"/>
                  </a:lnTo>
                  <a:lnTo>
                    <a:pt x="243" y="73"/>
                  </a:lnTo>
                  <a:lnTo>
                    <a:pt x="243" y="74"/>
                  </a:lnTo>
                  <a:lnTo>
                    <a:pt x="243" y="75"/>
                  </a:lnTo>
                  <a:lnTo>
                    <a:pt x="244" y="75"/>
                  </a:lnTo>
                  <a:lnTo>
                    <a:pt x="243" y="75"/>
                  </a:lnTo>
                  <a:lnTo>
                    <a:pt x="244" y="76"/>
                  </a:lnTo>
                  <a:lnTo>
                    <a:pt x="243" y="76"/>
                  </a:lnTo>
                  <a:lnTo>
                    <a:pt x="244" y="76"/>
                  </a:lnTo>
                  <a:lnTo>
                    <a:pt x="244" y="78"/>
                  </a:lnTo>
                  <a:lnTo>
                    <a:pt x="245" y="78"/>
                  </a:lnTo>
                  <a:lnTo>
                    <a:pt x="245" y="79"/>
                  </a:lnTo>
                  <a:lnTo>
                    <a:pt x="247" y="79"/>
                  </a:lnTo>
                  <a:lnTo>
                    <a:pt x="247" y="80"/>
                  </a:lnTo>
                  <a:lnTo>
                    <a:pt x="248" y="80"/>
                  </a:lnTo>
                  <a:lnTo>
                    <a:pt x="248" y="81"/>
                  </a:lnTo>
                  <a:lnTo>
                    <a:pt x="248" y="82"/>
                  </a:lnTo>
                  <a:lnTo>
                    <a:pt x="247" y="83"/>
                  </a:lnTo>
                  <a:lnTo>
                    <a:pt x="247" y="85"/>
                  </a:lnTo>
                  <a:lnTo>
                    <a:pt x="248" y="86"/>
                  </a:lnTo>
                  <a:lnTo>
                    <a:pt x="247" y="86"/>
                  </a:lnTo>
                  <a:lnTo>
                    <a:pt x="247" y="87"/>
                  </a:lnTo>
                  <a:lnTo>
                    <a:pt x="247" y="88"/>
                  </a:lnTo>
                  <a:lnTo>
                    <a:pt x="247" y="89"/>
                  </a:lnTo>
                  <a:lnTo>
                    <a:pt x="247" y="90"/>
                  </a:lnTo>
                  <a:lnTo>
                    <a:pt x="248" y="90"/>
                  </a:lnTo>
                  <a:lnTo>
                    <a:pt x="247" y="92"/>
                  </a:lnTo>
                  <a:lnTo>
                    <a:pt x="247" y="93"/>
                  </a:lnTo>
                  <a:lnTo>
                    <a:pt x="247" y="92"/>
                  </a:lnTo>
                  <a:lnTo>
                    <a:pt x="247" y="93"/>
                  </a:lnTo>
                  <a:lnTo>
                    <a:pt x="248" y="93"/>
                  </a:lnTo>
                  <a:lnTo>
                    <a:pt x="248" y="92"/>
                  </a:lnTo>
                  <a:lnTo>
                    <a:pt x="248" y="93"/>
                  </a:lnTo>
                  <a:lnTo>
                    <a:pt x="248" y="94"/>
                  </a:lnTo>
                  <a:lnTo>
                    <a:pt x="248" y="95"/>
                  </a:lnTo>
                  <a:lnTo>
                    <a:pt x="248" y="96"/>
                  </a:lnTo>
                  <a:lnTo>
                    <a:pt x="249" y="96"/>
                  </a:lnTo>
                  <a:lnTo>
                    <a:pt x="249" y="97"/>
                  </a:lnTo>
                  <a:lnTo>
                    <a:pt x="249" y="99"/>
                  </a:lnTo>
                  <a:lnTo>
                    <a:pt x="250" y="99"/>
                  </a:lnTo>
                  <a:lnTo>
                    <a:pt x="251" y="99"/>
                  </a:lnTo>
                  <a:lnTo>
                    <a:pt x="251" y="100"/>
                  </a:lnTo>
                  <a:lnTo>
                    <a:pt x="252" y="100"/>
                  </a:lnTo>
                  <a:lnTo>
                    <a:pt x="254" y="100"/>
                  </a:lnTo>
                  <a:lnTo>
                    <a:pt x="254" y="101"/>
                  </a:lnTo>
                  <a:lnTo>
                    <a:pt x="255" y="101"/>
                  </a:lnTo>
                  <a:lnTo>
                    <a:pt x="256" y="101"/>
                  </a:lnTo>
                  <a:lnTo>
                    <a:pt x="257" y="101"/>
                  </a:lnTo>
                  <a:lnTo>
                    <a:pt x="257" y="102"/>
                  </a:lnTo>
                  <a:lnTo>
                    <a:pt x="258" y="102"/>
                  </a:lnTo>
                  <a:lnTo>
                    <a:pt x="258" y="103"/>
                  </a:lnTo>
                  <a:lnTo>
                    <a:pt x="259" y="104"/>
                  </a:lnTo>
                  <a:lnTo>
                    <a:pt x="261" y="104"/>
                  </a:lnTo>
                  <a:lnTo>
                    <a:pt x="262" y="104"/>
                  </a:lnTo>
                  <a:lnTo>
                    <a:pt x="263" y="104"/>
                  </a:lnTo>
                  <a:lnTo>
                    <a:pt x="264" y="104"/>
                  </a:lnTo>
                  <a:lnTo>
                    <a:pt x="265" y="104"/>
                  </a:lnTo>
                  <a:lnTo>
                    <a:pt x="266" y="104"/>
                  </a:lnTo>
                  <a:lnTo>
                    <a:pt x="268" y="104"/>
                  </a:lnTo>
                  <a:lnTo>
                    <a:pt x="268" y="106"/>
                  </a:lnTo>
                  <a:lnTo>
                    <a:pt x="269" y="106"/>
                  </a:lnTo>
                  <a:lnTo>
                    <a:pt x="269" y="107"/>
                  </a:lnTo>
                  <a:lnTo>
                    <a:pt x="270" y="107"/>
                  </a:lnTo>
                  <a:lnTo>
                    <a:pt x="270" y="108"/>
                  </a:lnTo>
                  <a:lnTo>
                    <a:pt x="270" y="107"/>
                  </a:lnTo>
                  <a:lnTo>
                    <a:pt x="270" y="108"/>
                  </a:lnTo>
                  <a:lnTo>
                    <a:pt x="271" y="108"/>
                  </a:lnTo>
                  <a:lnTo>
                    <a:pt x="271" y="107"/>
                  </a:lnTo>
                  <a:lnTo>
                    <a:pt x="271" y="106"/>
                  </a:lnTo>
                  <a:lnTo>
                    <a:pt x="271" y="107"/>
                  </a:lnTo>
                  <a:lnTo>
                    <a:pt x="272" y="107"/>
                  </a:lnTo>
                  <a:lnTo>
                    <a:pt x="272" y="106"/>
                  </a:lnTo>
                  <a:lnTo>
                    <a:pt x="273" y="106"/>
                  </a:lnTo>
                  <a:lnTo>
                    <a:pt x="274" y="106"/>
                  </a:lnTo>
                  <a:lnTo>
                    <a:pt x="273" y="108"/>
                  </a:lnTo>
                  <a:lnTo>
                    <a:pt x="273" y="109"/>
                  </a:lnTo>
                  <a:lnTo>
                    <a:pt x="272" y="110"/>
                  </a:lnTo>
                  <a:lnTo>
                    <a:pt x="272" y="111"/>
                  </a:lnTo>
                  <a:lnTo>
                    <a:pt x="271" y="113"/>
                  </a:lnTo>
                  <a:lnTo>
                    <a:pt x="270" y="115"/>
                  </a:lnTo>
                  <a:lnTo>
                    <a:pt x="268" y="118"/>
                  </a:lnTo>
                  <a:lnTo>
                    <a:pt x="265" y="123"/>
                  </a:lnTo>
                  <a:lnTo>
                    <a:pt x="263" y="129"/>
                  </a:lnTo>
                  <a:lnTo>
                    <a:pt x="261" y="136"/>
                  </a:lnTo>
                  <a:lnTo>
                    <a:pt x="261" y="137"/>
                  </a:lnTo>
                  <a:lnTo>
                    <a:pt x="259" y="139"/>
                  </a:lnTo>
                  <a:lnTo>
                    <a:pt x="259" y="141"/>
                  </a:lnTo>
                  <a:lnTo>
                    <a:pt x="258" y="141"/>
                  </a:lnTo>
                  <a:lnTo>
                    <a:pt x="259" y="141"/>
                  </a:lnTo>
                  <a:lnTo>
                    <a:pt x="259" y="142"/>
                  </a:lnTo>
                  <a:lnTo>
                    <a:pt x="259" y="141"/>
                  </a:lnTo>
                  <a:lnTo>
                    <a:pt x="259" y="144"/>
                  </a:lnTo>
                  <a:lnTo>
                    <a:pt x="258" y="145"/>
                  </a:lnTo>
                  <a:lnTo>
                    <a:pt x="258" y="149"/>
                  </a:lnTo>
                  <a:lnTo>
                    <a:pt x="257" y="153"/>
                  </a:lnTo>
                  <a:lnTo>
                    <a:pt x="257" y="155"/>
                  </a:lnTo>
                  <a:lnTo>
                    <a:pt x="257" y="153"/>
                  </a:lnTo>
                  <a:lnTo>
                    <a:pt x="256" y="156"/>
                  </a:lnTo>
                  <a:lnTo>
                    <a:pt x="256" y="157"/>
                  </a:lnTo>
                  <a:lnTo>
                    <a:pt x="255" y="157"/>
                  </a:lnTo>
                  <a:lnTo>
                    <a:pt x="255" y="158"/>
                  </a:lnTo>
                  <a:lnTo>
                    <a:pt x="255" y="159"/>
                  </a:lnTo>
                  <a:lnTo>
                    <a:pt x="255" y="158"/>
                  </a:lnTo>
                  <a:lnTo>
                    <a:pt x="256" y="158"/>
                  </a:lnTo>
                  <a:lnTo>
                    <a:pt x="255" y="160"/>
                  </a:lnTo>
                  <a:lnTo>
                    <a:pt x="255" y="162"/>
                  </a:lnTo>
                  <a:lnTo>
                    <a:pt x="255" y="163"/>
                  </a:lnTo>
                  <a:lnTo>
                    <a:pt x="255" y="164"/>
                  </a:lnTo>
                  <a:lnTo>
                    <a:pt x="255" y="166"/>
                  </a:lnTo>
                  <a:lnTo>
                    <a:pt x="255" y="167"/>
                  </a:lnTo>
                  <a:lnTo>
                    <a:pt x="256" y="171"/>
                  </a:lnTo>
                  <a:lnTo>
                    <a:pt x="257" y="173"/>
                  </a:lnTo>
                  <a:lnTo>
                    <a:pt x="258" y="173"/>
                  </a:lnTo>
                  <a:lnTo>
                    <a:pt x="258" y="174"/>
                  </a:lnTo>
                  <a:lnTo>
                    <a:pt x="259" y="174"/>
                  </a:lnTo>
                  <a:lnTo>
                    <a:pt x="259" y="176"/>
                  </a:lnTo>
                  <a:lnTo>
                    <a:pt x="259" y="177"/>
                  </a:lnTo>
                  <a:lnTo>
                    <a:pt x="259" y="178"/>
                  </a:lnTo>
                  <a:lnTo>
                    <a:pt x="258" y="178"/>
                  </a:lnTo>
                  <a:lnTo>
                    <a:pt x="258" y="179"/>
                  </a:lnTo>
                  <a:lnTo>
                    <a:pt x="258" y="180"/>
                  </a:lnTo>
                  <a:lnTo>
                    <a:pt x="258" y="179"/>
                  </a:lnTo>
                  <a:lnTo>
                    <a:pt x="257" y="178"/>
                  </a:lnTo>
                  <a:lnTo>
                    <a:pt x="257" y="177"/>
                  </a:lnTo>
                  <a:lnTo>
                    <a:pt x="258" y="177"/>
                  </a:lnTo>
                  <a:lnTo>
                    <a:pt x="259" y="177"/>
                  </a:lnTo>
                  <a:lnTo>
                    <a:pt x="259" y="176"/>
                  </a:lnTo>
                  <a:lnTo>
                    <a:pt x="258" y="176"/>
                  </a:lnTo>
                  <a:lnTo>
                    <a:pt x="258" y="174"/>
                  </a:lnTo>
                  <a:lnTo>
                    <a:pt x="257" y="173"/>
                  </a:lnTo>
                  <a:lnTo>
                    <a:pt x="256" y="172"/>
                  </a:lnTo>
                  <a:lnTo>
                    <a:pt x="256" y="171"/>
                  </a:lnTo>
                  <a:lnTo>
                    <a:pt x="256" y="170"/>
                  </a:lnTo>
                  <a:lnTo>
                    <a:pt x="255" y="167"/>
                  </a:lnTo>
                  <a:lnTo>
                    <a:pt x="255" y="169"/>
                  </a:lnTo>
                  <a:lnTo>
                    <a:pt x="255" y="170"/>
                  </a:lnTo>
                  <a:lnTo>
                    <a:pt x="255" y="171"/>
                  </a:lnTo>
                  <a:lnTo>
                    <a:pt x="255" y="172"/>
                  </a:lnTo>
                  <a:lnTo>
                    <a:pt x="255" y="173"/>
                  </a:lnTo>
                  <a:lnTo>
                    <a:pt x="256" y="174"/>
                  </a:lnTo>
                  <a:lnTo>
                    <a:pt x="256" y="177"/>
                  </a:lnTo>
                  <a:lnTo>
                    <a:pt x="257" y="177"/>
                  </a:lnTo>
                  <a:lnTo>
                    <a:pt x="257" y="178"/>
                  </a:lnTo>
                  <a:lnTo>
                    <a:pt x="257" y="180"/>
                  </a:lnTo>
                  <a:lnTo>
                    <a:pt x="258" y="180"/>
                  </a:lnTo>
                  <a:lnTo>
                    <a:pt x="258" y="181"/>
                  </a:lnTo>
                  <a:lnTo>
                    <a:pt x="258" y="184"/>
                  </a:lnTo>
                  <a:lnTo>
                    <a:pt x="259" y="185"/>
                  </a:lnTo>
                  <a:lnTo>
                    <a:pt x="259" y="187"/>
                  </a:lnTo>
                  <a:lnTo>
                    <a:pt x="259" y="188"/>
                  </a:lnTo>
                  <a:lnTo>
                    <a:pt x="259" y="190"/>
                  </a:lnTo>
                  <a:lnTo>
                    <a:pt x="262" y="192"/>
                  </a:lnTo>
                  <a:lnTo>
                    <a:pt x="262" y="193"/>
                  </a:lnTo>
                  <a:lnTo>
                    <a:pt x="263" y="193"/>
                  </a:lnTo>
                  <a:lnTo>
                    <a:pt x="263" y="194"/>
                  </a:lnTo>
                  <a:lnTo>
                    <a:pt x="264" y="195"/>
                  </a:lnTo>
                  <a:lnTo>
                    <a:pt x="264" y="197"/>
                  </a:lnTo>
                  <a:lnTo>
                    <a:pt x="265" y="197"/>
                  </a:lnTo>
                  <a:lnTo>
                    <a:pt x="265" y="198"/>
                  </a:lnTo>
                  <a:lnTo>
                    <a:pt x="265" y="199"/>
                  </a:lnTo>
                  <a:lnTo>
                    <a:pt x="266" y="200"/>
                  </a:lnTo>
                  <a:lnTo>
                    <a:pt x="268" y="201"/>
                  </a:lnTo>
                  <a:lnTo>
                    <a:pt x="268" y="202"/>
                  </a:lnTo>
                  <a:lnTo>
                    <a:pt x="268" y="204"/>
                  </a:lnTo>
                  <a:lnTo>
                    <a:pt x="268" y="206"/>
                  </a:lnTo>
                  <a:lnTo>
                    <a:pt x="269" y="207"/>
                  </a:lnTo>
                  <a:lnTo>
                    <a:pt x="269" y="208"/>
                  </a:lnTo>
                  <a:lnTo>
                    <a:pt x="269" y="209"/>
                  </a:lnTo>
                  <a:lnTo>
                    <a:pt x="269" y="211"/>
                  </a:lnTo>
                  <a:lnTo>
                    <a:pt x="270" y="212"/>
                  </a:lnTo>
                  <a:lnTo>
                    <a:pt x="270" y="213"/>
                  </a:lnTo>
                  <a:lnTo>
                    <a:pt x="271" y="212"/>
                  </a:lnTo>
                  <a:lnTo>
                    <a:pt x="271" y="213"/>
                  </a:lnTo>
                  <a:lnTo>
                    <a:pt x="271" y="214"/>
                  </a:lnTo>
                  <a:lnTo>
                    <a:pt x="271" y="215"/>
                  </a:lnTo>
                  <a:lnTo>
                    <a:pt x="272" y="215"/>
                  </a:lnTo>
                  <a:lnTo>
                    <a:pt x="272" y="216"/>
                  </a:lnTo>
                  <a:lnTo>
                    <a:pt x="272" y="218"/>
                  </a:lnTo>
                  <a:lnTo>
                    <a:pt x="273" y="218"/>
                  </a:lnTo>
                  <a:lnTo>
                    <a:pt x="273" y="219"/>
                  </a:lnTo>
                  <a:lnTo>
                    <a:pt x="274" y="219"/>
                  </a:lnTo>
                  <a:lnTo>
                    <a:pt x="274" y="220"/>
                  </a:lnTo>
                  <a:lnTo>
                    <a:pt x="273" y="219"/>
                  </a:lnTo>
                  <a:lnTo>
                    <a:pt x="272" y="218"/>
                  </a:lnTo>
                  <a:lnTo>
                    <a:pt x="272" y="219"/>
                  </a:lnTo>
                  <a:lnTo>
                    <a:pt x="273" y="219"/>
                  </a:lnTo>
                  <a:lnTo>
                    <a:pt x="273" y="220"/>
                  </a:lnTo>
                  <a:lnTo>
                    <a:pt x="274" y="220"/>
                  </a:lnTo>
                  <a:lnTo>
                    <a:pt x="276" y="220"/>
                  </a:lnTo>
                  <a:lnTo>
                    <a:pt x="276" y="221"/>
                  </a:lnTo>
                  <a:lnTo>
                    <a:pt x="277" y="221"/>
                  </a:lnTo>
                  <a:lnTo>
                    <a:pt x="276" y="220"/>
                  </a:lnTo>
                  <a:lnTo>
                    <a:pt x="274" y="220"/>
                  </a:lnTo>
                  <a:lnTo>
                    <a:pt x="274" y="219"/>
                  </a:lnTo>
                  <a:lnTo>
                    <a:pt x="276" y="220"/>
                  </a:lnTo>
                  <a:lnTo>
                    <a:pt x="277" y="220"/>
                  </a:lnTo>
                  <a:lnTo>
                    <a:pt x="278" y="221"/>
                  </a:lnTo>
                  <a:lnTo>
                    <a:pt x="280" y="221"/>
                  </a:lnTo>
                  <a:lnTo>
                    <a:pt x="281" y="220"/>
                  </a:lnTo>
                  <a:lnTo>
                    <a:pt x="281" y="221"/>
                  </a:lnTo>
                  <a:lnTo>
                    <a:pt x="283" y="221"/>
                  </a:lnTo>
                  <a:lnTo>
                    <a:pt x="284" y="222"/>
                  </a:lnTo>
                  <a:lnTo>
                    <a:pt x="285" y="223"/>
                  </a:lnTo>
                  <a:lnTo>
                    <a:pt x="286" y="223"/>
                  </a:lnTo>
                  <a:lnTo>
                    <a:pt x="287" y="223"/>
                  </a:lnTo>
                  <a:lnTo>
                    <a:pt x="287" y="225"/>
                  </a:lnTo>
                  <a:lnTo>
                    <a:pt x="287" y="226"/>
                  </a:lnTo>
                  <a:lnTo>
                    <a:pt x="288" y="226"/>
                  </a:lnTo>
                  <a:lnTo>
                    <a:pt x="288" y="227"/>
                  </a:lnTo>
                  <a:lnTo>
                    <a:pt x="290" y="227"/>
                  </a:lnTo>
                  <a:lnTo>
                    <a:pt x="290" y="229"/>
                  </a:lnTo>
                  <a:lnTo>
                    <a:pt x="291" y="229"/>
                  </a:lnTo>
                  <a:lnTo>
                    <a:pt x="292" y="229"/>
                  </a:lnTo>
                  <a:lnTo>
                    <a:pt x="293" y="229"/>
                  </a:lnTo>
                  <a:lnTo>
                    <a:pt x="294" y="229"/>
                  </a:lnTo>
                  <a:lnTo>
                    <a:pt x="295" y="228"/>
                  </a:lnTo>
                  <a:lnTo>
                    <a:pt x="297" y="228"/>
                  </a:lnTo>
                  <a:lnTo>
                    <a:pt x="298" y="228"/>
                  </a:lnTo>
                  <a:lnTo>
                    <a:pt x="298" y="227"/>
                  </a:lnTo>
                  <a:lnTo>
                    <a:pt x="300" y="227"/>
                  </a:lnTo>
                  <a:lnTo>
                    <a:pt x="299" y="227"/>
                  </a:lnTo>
                  <a:lnTo>
                    <a:pt x="299" y="228"/>
                  </a:lnTo>
                  <a:lnTo>
                    <a:pt x="300" y="228"/>
                  </a:lnTo>
                  <a:lnTo>
                    <a:pt x="300" y="227"/>
                  </a:lnTo>
                  <a:lnTo>
                    <a:pt x="301" y="227"/>
                  </a:lnTo>
                  <a:lnTo>
                    <a:pt x="302" y="226"/>
                  </a:lnTo>
                  <a:lnTo>
                    <a:pt x="302" y="227"/>
                  </a:lnTo>
                  <a:lnTo>
                    <a:pt x="304" y="226"/>
                  </a:lnTo>
                  <a:lnTo>
                    <a:pt x="304" y="225"/>
                  </a:lnTo>
                  <a:lnTo>
                    <a:pt x="304" y="226"/>
                  </a:lnTo>
                  <a:lnTo>
                    <a:pt x="302" y="226"/>
                  </a:lnTo>
                  <a:lnTo>
                    <a:pt x="301" y="226"/>
                  </a:lnTo>
                  <a:lnTo>
                    <a:pt x="301" y="227"/>
                  </a:lnTo>
                  <a:lnTo>
                    <a:pt x="300" y="227"/>
                  </a:lnTo>
                  <a:lnTo>
                    <a:pt x="300" y="226"/>
                  </a:lnTo>
                  <a:lnTo>
                    <a:pt x="301" y="226"/>
                  </a:lnTo>
                  <a:lnTo>
                    <a:pt x="304" y="225"/>
                  </a:lnTo>
                  <a:lnTo>
                    <a:pt x="306" y="225"/>
                  </a:lnTo>
                  <a:lnTo>
                    <a:pt x="307" y="225"/>
                  </a:lnTo>
                  <a:lnTo>
                    <a:pt x="309" y="225"/>
                  </a:lnTo>
                  <a:lnTo>
                    <a:pt x="309" y="226"/>
                  </a:lnTo>
                  <a:lnTo>
                    <a:pt x="309" y="227"/>
                  </a:lnTo>
                  <a:lnTo>
                    <a:pt x="311" y="226"/>
                  </a:lnTo>
                  <a:lnTo>
                    <a:pt x="311" y="225"/>
                  </a:lnTo>
                  <a:lnTo>
                    <a:pt x="309" y="225"/>
                  </a:lnTo>
                  <a:lnTo>
                    <a:pt x="311" y="225"/>
                  </a:lnTo>
                  <a:lnTo>
                    <a:pt x="313" y="225"/>
                  </a:lnTo>
                  <a:lnTo>
                    <a:pt x="314" y="225"/>
                  </a:lnTo>
                  <a:lnTo>
                    <a:pt x="314" y="223"/>
                  </a:lnTo>
                  <a:lnTo>
                    <a:pt x="315" y="223"/>
                  </a:lnTo>
                  <a:lnTo>
                    <a:pt x="315" y="222"/>
                  </a:lnTo>
                  <a:lnTo>
                    <a:pt x="316" y="222"/>
                  </a:lnTo>
                  <a:lnTo>
                    <a:pt x="316" y="223"/>
                  </a:lnTo>
                  <a:lnTo>
                    <a:pt x="316" y="225"/>
                  </a:lnTo>
                  <a:lnTo>
                    <a:pt x="316" y="223"/>
                  </a:lnTo>
                  <a:lnTo>
                    <a:pt x="316" y="222"/>
                  </a:lnTo>
                  <a:lnTo>
                    <a:pt x="318" y="222"/>
                  </a:lnTo>
                  <a:lnTo>
                    <a:pt x="319" y="221"/>
                  </a:lnTo>
                  <a:lnTo>
                    <a:pt x="320" y="221"/>
                  </a:lnTo>
                  <a:lnTo>
                    <a:pt x="322" y="221"/>
                  </a:lnTo>
                  <a:lnTo>
                    <a:pt x="323" y="221"/>
                  </a:lnTo>
                  <a:lnTo>
                    <a:pt x="326" y="221"/>
                  </a:lnTo>
                  <a:lnTo>
                    <a:pt x="327" y="221"/>
                  </a:lnTo>
                  <a:lnTo>
                    <a:pt x="328" y="222"/>
                  </a:lnTo>
                  <a:lnTo>
                    <a:pt x="327" y="222"/>
                  </a:lnTo>
                  <a:lnTo>
                    <a:pt x="328" y="222"/>
                  </a:lnTo>
                  <a:lnTo>
                    <a:pt x="327" y="222"/>
                  </a:lnTo>
                  <a:lnTo>
                    <a:pt x="326" y="222"/>
                  </a:lnTo>
                  <a:lnTo>
                    <a:pt x="325" y="223"/>
                  </a:lnTo>
                  <a:lnTo>
                    <a:pt x="326" y="223"/>
                  </a:lnTo>
                  <a:lnTo>
                    <a:pt x="327" y="223"/>
                  </a:lnTo>
                  <a:lnTo>
                    <a:pt x="326" y="223"/>
                  </a:lnTo>
                  <a:lnTo>
                    <a:pt x="326" y="222"/>
                  </a:lnTo>
                  <a:lnTo>
                    <a:pt x="327" y="222"/>
                  </a:lnTo>
                  <a:lnTo>
                    <a:pt x="327" y="223"/>
                  </a:lnTo>
                  <a:lnTo>
                    <a:pt x="328" y="223"/>
                  </a:lnTo>
                  <a:lnTo>
                    <a:pt x="328" y="225"/>
                  </a:lnTo>
                  <a:lnTo>
                    <a:pt x="327" y="225"/>
                  </a:lnTo>
                  <a:lnTo>
                    <a:pt x="328" y="225"/>
                  </a:lnTo>
                  <a:lnTo>
                    <a:pt x="328" y="226"/>
                  </a:lnTo>
                  <a:lnTo>
                    <a:pt x="328" y="225"/>
                  </a:lnTo>
                  <a:lnTo>
                    <a:pt x="329" y="225"/>
                  </a:lnTo>
                  <a:lnTo>
                    <a:pt x="328" y="225"/>
                  </a:lnTo>
                  <a:lnTo>
                    <a:pt x="328" y="223"/>
                  </a:lnTo>
                  <a:lnTo>
                    <a:pt x="329" y="225"/>
                  </a:lnTo>
                  <a:lnTo>
                    <a:pt x="330" y="225"/>
                  </a:lnTo>
                  <a:lnTo>
                    <a:pt x="332" y="225"/>
                  </a:lnTo>
                  <a:lnTo>
                    <a:pt x="333" y="225"/>
                  </a:lnTo>
                  <a:lnTo>
                    <a:pt x="333" y="223"/>
                  </a:lnTo>
                  <a:lnTo>
                    <a:pt x="333" y="225"/>
                  </a:lnTo>
                  <a:lnTo>
                    <a:pt x="332" y="225"/>
                  </a:lnTo>
                  <a:lnTo>
                    <a:pt x="333" y="223"/>
                  </a:lnTo>
                  <a:lnTo>
                    <a:pt x="334" y="223"/>
                  </a:lnTo>
                  <a:lnTo>
                    <a:pt x="335" y="223"/>
                  </a:lnTo>
                  <a:lnTo>
                    <a:pt x="335" y="222"/>
                  </a:lnTo>
                  <a:lnTo>
                    <a:pt x="336" y="222"/>
                  </a:lnTo>
                  <a:lnTo>
                    <a:pt x="337" y="221"/>
                  </a:lnTo>
                  <a:lnTo>
                    <a:pt x="336" y="221"/>
                  </a:lnTo>
                  <a:lnTo>
                    <a:pt x="335" y="222"/>
                  </a:lnTo>
                  <a:lnTo>
                    <a:pt x="336" y="221"/>
                  </a:lnTo>
                  <a:lnTo>
                    <a:pt x="336" y="220"/>
                  </a:lnTo>
                  <a:lnTo>
                    <a:pt x="336" y="219"/>
                  </a:lnTo>
                  <a:lnTo>
                    <a:pt x="335" y="219"/>
                  </a:lnTo>
                  <a:lnTo>
                    <a:pt x="335" y="220"/>
                  </a:lnTo>
                  <a:lnTo>
                    <a:pt x="335" y="219"/>
                  </a:lnTo>
                  <a:lnTo>
                    <a:pt x="334" y="219"/>
                  </a:lnTo>
                  <a:lnTo>
                    <a:pt x="335" y="219"/>
                  </a:lnTo>
                  <a:lnTo>
                    <a:pt x="335" y="218"/>
                  </a:lnTo>
                  <a:lnTo>
                    <a:pt x="336" y="218"/>
                  </a:lnTo>
                  <a:lnTo>
                    <a:pt x="337" y="216"/>
                  </a:lnTo>
                  <a:lnTo>
                    <a:pt x="336" y="216"/>
                  </a:lnTo>
                  <a:lnTo>
                    <a:pt x="336" y="218"/>
                  </a:lnTo>
                  <a:lnTo>
                    <a:pt x="335" y="218"/>
                  </a:lnTo>
                  <a:lnTo>
                    <a:pt x="334" y="219"/>
                  </a:lnTo>
                  <a:lnTo>
                    <a:pt x="333" y="219"/>
                  </a:lnTo>
                  <a:lnTo>
                    <a:pt x="334" y="219"/>
                  </a:lnTo>
                  <a:lnTo>
                    <a:pt x="334" y="218"/>
                  </a:lnTo>
                  <a:lnTo>
                    <a:pt x="335" y="218"/>
                  </a:lnTo>
                  <a:lnTo>
                    <a:pt x="336" y="216"/>
                  </a:lnTo>
                  <a:lnTo>
                    <a:pt x="338" y="215"/>
                  </a:lnTo>
                  <a:lnTo>
                    <a:pt x="340" y="214"/>
                  </a:lnTo>
                  <a:lnTo>
                    <a:pt x="341" y="214"/>
                  </a:lnTo>
                  <a:lnTo>
                    <a:pt x="342" y="213"/>
                  </a:lnTo>
                  <a:lnTo>
                    <a:pt x="343" y="212"/>
                  </a:lnTo>
                  <a:lnTo>
                    <a:pt x="344" y="211"/>
                  </a:lnTo>
                  <a:lnTo>
                    <a:pt x="345" y="209"/>
                  </a:lnTo>
                  <a:lnTo>
                    <a:pt x="345" y="207"/>
                  </a:lnTo>
                  <a:lnTo>
                    <a:pt x="345" y="206"/>
                  </a:lnTo>
                  <a:lnTo>
                    <a:pt x="345" y="205"/>
                  </a:lnTo>
                  <a:lnTo>
                    <a:pt x="347" y="204"/>
                  </a:lnTo>
                  <a:lnTo>
                    <a:pt x="348" y="202"/>
                  </a:lnTo>
                  <a:lnTo>
                    <a:pt x="349" y="202"/>
                  </a:lnTo>
                  <a:lnTo>
                    <a:pt x="350" y="201"/>
                  </a:lnTo>
                  <a:lnTo>
                    <a:pt x="350" y="200"/>
                  </a:lnTo>
                  <a:lnTo>
                    <a:pt x="350" y="199"/>
                  </a:lnTo>
                  <a:lnTo>
                    <a:pt x="350" y="197"/>
                  </a:lnTo>
                  <a:lnTo>
                    <a:pt x="350" y="195"/>
                  </a:lnTo>
                  <a:lnTo>
                    <a:pt x="350" y="194"/>
                  </a:lnTo>
                  <a:lnTo>
                    <a:pt x="350" y="193"/>
                  </a:lnTo>
                  <a:lnTo>
                    <a:pt x="350" y="192"/>
                  </a:lnTo>
                  <a:lnTo>
                    <a:pt x="351" y="192"/>
                  </a:lnTo>
                  <a:lnTo>
                    <a:pt x="351" y="191"/>
                  </a:lnTo>
                  <a:lnTo>
                    <a:pt x="351" y="188"/>
                  </a:lnTo>
                  <a:lnTo>
                    <a:pt x="352" y="187"/>
                  </a:lnTo>
                  <a:lnTo>
                    <a:pt x="354" y="186"/>
                  </a:lnTo>
                  <a:lnTo>
                    <a:pt x="354" y="185"/>
                  </a:lnTo>
                  <a:lnTo>
                    <a:pt x="354" y="186"/>
                  </a:lnTo>
                  <a:lnTo>
                    <a:pt x="352" y="186"/>
                  </a:lnTo>
                  <a:lnTo>
                    <a:pt x="352" y="187"/>
                  </a:lnTo>
                  <a:lnTo>
                    <a:pt x="354" y="184"/>
                  </a:lnTo>
                  <a:lnTo>
                    <a:pt x="356" y="183"/>
                  </a:lnTo>
                  <a:lnTo>
                    <a:pt x="357" y="183"/>
                  </a:lnTo>
                  <a:lnTo>
                    <a:pt x="357" y="181"/>
                  </a:lnTo>
                  <a:lnTo>
                    <a:pt x="358" y="181"/>
                  </a:lnTo>
                  <a:lnTo>
                    <a:pt x="359" y="181"/>
                  </a:lnTo>
                  <a:lnTo>
                    <a:pt x="361" y="180"/>
                  </a:lnTo>
                  <a:lnTo>
                    <a:pt x="362" y="180"/>
                  </a:lnTo>
                  <a:lnTo>
                    <a:pt x="364" y="179"/>
                  </a:lnTo>
                  <a:lnTo>
                    <a:pt x="366" y="179"/>
                  </a:lnTo>
                  <a:lnTo>
                    <a:pt x="369" y="179"/>
                  </a:lnTo>
                  <a:lnTo>
                    <a:pt x="370" y="178"/>
                  </a:lnTo>
                  <a:lnTo>
                    <a:pt x="371" y="178"/>
                  </a:lnTo>
                  <a:lnTo>
                    <a:pt x="371" y="179"/>
                  </a:lnTo>
                  <a:lnTo>
                    <a:pt x="371" y="178"/>
                  </a:lnTo>
                  <a:lnTo>
                    <a:pt x="372" y="178"/>
                  </a:lnTo>
                  <a:lnTo>
                    <a:pt x="373" y="178"/>
                  </a:lnTo>
                  <a:lnTo>
                    <a:pt x="375" y="178"/>
                  </a:lnTo>
                  <a:lnTo>
                    <a:pt x="376" y="178"/>
                  </a:lnTo>
                  <a:lnTo>
                    <a:pt x="377" y="177"/>
                  </a:lnTo>
                  <a:lnTo>
                    <a:pt x="378" y="177"/>
                  </a:lnTo>
                  <a:lnTo>
                    <a:pt x="379" y="176"/>
                  </a:lnTo>
                  <a:lnTo>
                    <a:pt x="380" y="176"/>
                  </a:lnTo>
                  <a:lnTo>
                    <a:pt x="382" y="176"/>
                  </a:lnTo>
                  <a:lnTo>
                    <a:pt x="383" y="176"/>
                  </a:lnTo>
                  <a:lnTo>
                    <a:pt x="384" y="176"/>
                  </a:lnTo>
                  <a:lnTo>
                    <a:pt x="385" y="176"/>
                  </a:lnTo>
                  <a:lnTo>
                    <a:pt x="385" y="174"/>
                  </a:lnTo>
                  <a:lnTo>
                    <a:pt x="386" y="174"/>
                  </a:lnTo>
                  <a:lnTo>
                    <a:pt x="385" y="174"/>
                  </a:lnTo>
                  <a:lnTo>
                    <a:pt x="385" y="176"/>
                  </a:lnTo>
                  <a:lnTo>
                    <a:pt x="384" y="176"/>
                  </a:lnTo>
                  <a:lnTo>
                    <a:pt x="384" y="174"/>
                  </a:lnTo>
                  <a:lnTo>
                    <a:pt x="385" y="174"/>
                  </a:lnTo>
                  <a:lnTo>
                    <a:pt x="386" y="174"/>
                  </a:lnTo>
                  <a:lnTo>
                    <a:pt x="387" y="174"/>
                  </a:lnTo>
                  <a:lnTo>
                    <a:pt x="389" y="176"/>
                  </a:lnTo>
                  <a:lnTo>
                    <a:pt x="390" y="176"/>
                  </a:lnTo>
                  <a:lnTo>
                    <a:pt x="391" y="176"/>
                  </a:lnTo>
                  <a:lnTo>
                    <a:pt x="390" y="176"/>
                  </a:lnTo>
                  <a:lnTo>
                    <a:pt x="389" y="176"/>
                  </a:lnTo>
                  <a:lnTo>
                    <a:pt x="390" y="176"/>
                  </a:lnTo>
                  <a:lnTo>
                    <a:pt x="391" y="177"/>
                  </a:lnTo>
                  <a:lnTo>
                    <a:pt x="392" y="177"/>
                  </a:lnTo>
                  <a:lnTo>
                    <a:pt x="391" y="176"/>
                  </a:lnTo>
                  <a:lnTo>
                    <a:pt x="392" y="176"/>
                  </a:lnTo>
                  <a:lnTo>
                    <a:pt x="393" y="177"/>
                  </a:lnTo>
                  <a:lnTo>
                    <a:pt x="394" y="177"/>
                  </a:lnTo>
                  <a:lnTo>
                    <a:pt x="393" y="177"/>
                  </a:lnTo>
                  <a:lnTo>
                    <a:pt x="394" y="177"/>
                  </a:lnTo>
                  <a:lnTo>
                    <a:pt x="396" y="177"/>
                  </a:lnTo>
                  <a:lnTo>
                    <a:pt x="397" y="177"/>
                  </a:lnTo>
                  <a:lnTo>
                    <a:pt x="398" y="177"/>
                  </a:lnTo>
                  <a:lnTo>
                    <a:pt x="399" y="177"/>
                  </a:lnTo>
                  <a:lnTo>
                    <a:pt x="399" y="176"/>
                  </a:lnTo>
                  <a:lnTo>
                    <a:pt x="398" y="176"/>
                  </a:lnTo>
                  <a:lnTo>
                    <a:pt x="397" y="176"/>
                  </a:lnTo>
                  <a:lnTo>
                    <a:pt x="396" y="176"/>
                  </a:lnTo>
                  <a:lnTo>
                    <a:pt x="396" y="177"/>
                  </a:lnTo>
                  <a:lnTo>
                    <a:pt x="396" y="176"/>
                  </a:lnTo>
                  <a:lnTo>
                    <a:pt x="397" y="176"/>
                  </a:lnTo>
                  <a:lnTo>
                    <a:pt x="398" y="176"/>
                  </a:lnTo>
                  <a:lnTo>
                    <a:pt x="399" y="174"/>
                  </a:lnTo>
                  <a:lnTo>
                    <a:pt x="400" y="174"/>
                  </a:lnTo>
                  <a:lnTo>
                    <a:pt x="401" y="176"/>
                  </a:lnTo>
                  <a:lnTo>
                    <a:pt x="401" y="177"/>
                  </a:lnTo>
                  <a:lnTo>
                    <a:pt x="401" y="178"/>
                  </a:lnTo>
                  <a:lnTo>
                    <a:pt x="401" y="177"/>
                  </a:lnTo>
                  <a:lnTo>
                    <a:pt x="402" y="177"/>
                  </a:lnTo>
                  <a:lnTo>
                    <a:pt x="402" y="178"/>
                  </a:lnTo>
                  <a:lnTo>
                    <a:pt x="402" y="179"/>
                  </a:lnTo>
                  <a:lnTo>
                    <a:pt x="402" y="180"/>
                  </a:lnTo>
                  <a:lnTo>
                    <a:pt x="402" y="181"/>
                  </a:lnTo>
                  <a:lnTo>
                    <a:pt x="404" y="181"/>
                  </a:lnTo>
                  <a:lnTo>
                    <a:pt x="402" y="183"/>
                  </a:lnTo>
                  <a:lnTo>
                    <a:pt x="402" y="184"/>
                  </a:lnTo>
                  <a:lnTo>
                    <a:pt x="401" y="184"/>
                  </a:lnTo>
                  <a:lnTo>
                    <a:pt x="401" y="185"/>
                  </a:lnTo>
                  <a:lnTo>
                    <a:pt x="401" y="186"/>
                  </a:lnTo>
                  <a:lnTo>
                    <a:pt x="400" y="188"/>
                  </a:lnTo>
                  <a:lnTo>
                    <a:pt x="398" y="190"/>
                  </a:lnTo>
                  <a:lnTo>
                    <a:pt x="398" y="191"/>
                  </a:lnTo>
                  <a:lnTo>
                    <a:pt x="397" y="191"/>
                  </a:lnTo>
                  <a:lnTo>
                    <a:pt x="396" y="192"/>
                  </a:lnTo>
                  <a:lnTo>
                    <a:pt x="393" y="195"/>
                  </a:lnTo>
                  <a:lnTo>
                    <a:pt x="392" y="197"/>
                  </a:lnTo>
                  <a:lnTo>
                    <a:pt x="391" y="198"/>
                  </a:lnTo>
                  <a:lnTo>
                    <a:pt x="391" y="199"/>
                  </a:lnTo>
                  <a:lnTo>
                    <a:pt x="391" y="200"/>
                  </a:lnTo>
                  <a:lnTo>
                    <a:pt x="391" y="201"/>
                  </a:lnTo>
                  <a:lnTo>
                    <a:pt x="391" y="202"/>
                  </a:lnTo>
                  <a:lnTo>
                    <a:pt x="391" y="204"/>
                  </a:lnTo>
                  <a:lnTo>
                    <a:pt x="391" y="202"/>
                  </a:lnTo>
                  <a:lnTo>
                    <a:pt x="391" y="201"/>
                  </a:lnTo>
                  <a:lnTo>
                    <a:pt x="391" y="200"/>
                  </a:lnTo>
                  <a:lnTo>
                    <a:pt x="391" y="201"/>
                  </a:lnTo>
                  <a:lnTo>
                    <a:pt x="391" y="202"/>
                  </a:lnTo>
                  <a:lnTo>
                    <a:pt x="391" y="201"/>
                  </a:lnTo>
                  <a:lnTo>
                    <a:pt x="390" y="202"/>
                  </a:lnTo>
                  <a:lnTo>
                    <a:pt x="390" y="204"/>
                  </a:lnTo>
                  <a:lnTo>
                    <a:pt x="390" y="202"/>
                  </a:lnTo>
                  <a:lnTo>
                    <a:pt x="390" y="204"/>
                  </a:lnTo>
                  <a:lnTo>
                    <a:pt x="389" y="204"/>
                  </a:lnTo>
                  <a:lnTo>
                    <a:pt x="389" y="205"/>
                  </a:lnTo>
                  <a:lnTo>
                    <a:pt x="387" y="205"/>
                  </a:lnTo>
                  <a:lnTo>
                    <a:pt x="387" y="206"/>
                  </a:lnTo>
                  <a:lnTo>
                    <a:pt x="387" y="205"/>
                  </a:lnTo>
                  <a:lnTo>
                    <a:pt x="386" y="205"/>
                  </a:lnTo>
                  <a:lnTo>
                    <a:pt x="386" y="206"/>
                  </a:lnTo>
                  <a:lnTo>
                    <a:pt x="387" y="207"/>
                  </a:lnTo>
                  <a:lnTo>
                    <a:pt x="387" y="208"/>
                  </a:lnTo>
                  <a:lnTo>
                    <a:pt x="387" y="207"/>
                  </a:lnTo>
                  <a:lnTo>
                    <a:pt x="389" y="207"/>
                  </a:lnTo>
                  <a:lnTo>
                    <a:pt x="390" y="207"/>
                  </a:lnTo>
                  <a:lnTo>
                    <a:pt x="391" y="207"/>
                  </a:lnTo>
                  <a:lnTo>
                    <a:pt x="391" y="206"/>
                  </a:lnTo>
                  <a:lnTo>
                    <a:pt x="391" y="207"/>
                  </a:lnTo>
                  <a:lnTo>
                    <a:pt x="390" y="207"/>
                  </a:lnTo>
                  <a:lnTo>
                    <a:pt x="391" y="207"/>
                  </a:lnTo>
                  <a:lnTo>
                    <a:pt x="391" y="206"/>
                  </a:lnTo>
                  <a:lnTo>
                    <a:pt x="391" y="207"/>
                  </a:lnTo>
                  <a:lnTo>
                    <a:pt x="391" y="208"/>
                  </a:lnTo>
                  <a:lnTo>
                    <a:pt x="390" y="208"/>
                  </a:lnTo>
                  <a:lnTo>
                    <a:pt x="390" y="209"/>
                  </a:lnTo>
                  <a:lnTo>
                    <a:pt x="389" y="209"/>
                  </a:lnTo>
                  <a:lnTo>
                    <a:pt x="387" y="209"/>
                  </a:lnTo>
                  <a:lnTo>
                    <a:pt x="387" y="211"/>
                  </a:lnTo>
                  <a:lnTo>
                    <a:pt x="386" y="211"/>
                  </a:lnTo>
                  <a:lnTo>
                    <a:pt x="387" y="211"/>
                  </a:lnTo>
                  <a:lnTo>
                    <a:pt x="386" y="212"/>
                  </a:lnTo>
                  <a:lnTo>
                    <a:pt x="387" y="213"/>
                  </a:lnTo>
                  <a:lnTo>
                    <a:pt x="387" y="212"/>
                  </a:lnTo>
                  <a:lnTo>
                    <a:pt x="389" y="211"/>
                  </a:lnTo>
                  <a:lnTo>
                    <a:pt x="390" y="211"/>
                  </a:lnTo>
                  <a:lnTo>
                    <a:pt x="389" y="212"/>
                  </a:lnTo>
                  <a:lnTo>
                    <a:pt x="390" y="211"/>
                  </a:lnTo>
                  <a:lnTo>
                    <a:pt x="389" y="212"/>
                  </a:lnTo>
                  <a:lnTo>
                    <a:pt x="389" y="213"/>
                  </a:lnTo>
                  <a:lnTo>
                    <a:pt x="389" y="214"/>
                  </a:lnTo>
                  <a:lnTo>
                    <a:pt x="387" y="214"/>
                  </a:lnTo>
                  <a:lnTo>
                    <a:pt x="387" y="215"/>
                  </a:lnTo>
                  <a:lnTo>
                    <a:pt x="386" y="218"/>
                  </a:lnTo>
                  <a:lnTo>
                    <a:pt x="386" y="220"/>
                  </a:lnTo>
                  <a:lnTo>
                    <a:pt x="385" y="220"/>
                  </a:lnTo>
                  <a:lnTo>
                    <a:pt x="385" y="221"/>
                  </a:lnTo>
                  <a:lnTo>
                    <a:pt x="384" y="221"/>
                  </a:lnTo>
                  <a:lnTo>
                    <a:pt x="384" y="222"/>
                  </a:lnTo>
                  <a:lnTo>
                    <a:pt x="384" y="223"/>
                  </a:lnTo>
                  <a:lnTo>
                    <a:pt x="384" y="225"/>
                  </a:lnTo>
                  <a:lnTo>
                    <a:pt x="384" y="226"/>
                  </a:lnTo>
                  <a:lnTo>
                    <a:pt x="383" y="227"/>
                  </a:lnTo>
                  <a:lnTo>
                    <a:pt x="383" y="228"/>
                  </a:lnTo>
                  <a:lnTo>
                    <a:pt x="382" y="228"/>
                  </a:lnTo>
                  <a:lnTo>
                    <a:pt x="382" y="227"/>
                  </a:lnTo>
                  <a:lnTo>
                    <a:pt x="382" y="226"/>
                  </a:lnTo>
                  <a:lnTo>
                    <a:pt x="382" y="225"/>
                  </a:lnTo>
                  <a:lnTo>
                    <a:pt x="380" y="225"/>
                  </a:lnTo>
                  <a:lnTo>
                    <a:pt x="379" y="223"/>
                  </a:lnTo>
                  <a:lnTo>
                    <a:pt x="380" y="222"/>
                  </a:lnTo>
                  <a:lnTo>
                    <a:pt x="380" y="221"/>
                  </a:lnTo>
                  <a:lnTo>
                    <a:pt x="380" y="220"/>
                  </a:lnTo>
                  <a:lnTo>
                    <a:pt x="382" y="220"/>
                  </a:lnTo>
                  <a:lnTo>
                    <a:pt x="382" y="219"/>
                  </a:lnTo>
                  <a:lnTo>
                    <a:pt x="380" y="219"/>
                  </a:lnTo>
                  <a:lnTo>
                    <a:pt x="380" y="218"/>
                  </a:lnTo>
                  <a:lnTo>
                    <a:pt x="380" y="219"/>
                  </a:lnTo>
                  <a:lnTo>
                    <a:pt x="379" y="219"/>
                  </a:lnTo>
                  <a:lnTo>
                    <a:pt x="379" y="220"/>
                  </a:lnTo>
                  <a:lnTo>
                    <a:pt x="378" y="220"/>
                  </a:lnTo>
                  <a:lnTo>
                    <a:pt x="378" y="221"/>
                  </a:lnTo>
                  <a:lnTo>
                    <a:pt x="377" y="221"/>
                  </a:lnTo>
                  <a:lnTo>
                    <a:pt x="378" y="221"/>
                  </a:lnTo>
                  <a:lnTo>
                    <a:pt x="378" y="220"/>
                  </a:lnTo>
                  <a:lnTo>
                    <a:pt x="378" y="221"/>
                  </a:lnTo>
                  <a:lnTo>
                    <a:pt x="379" y="221"/>
                  </a:lnTo>
                  <a:lnTo>
                    <a:pt x="378" y="221"/>
                  </a:lnTo>
                  <a:lnTo>
                    <a:pt x="378" y="222"/>
                  </a:lnTo>
                  <a:lnTo>
                    <a:pt x="377" y="223"/>
                  </a:lnTo>
                  <a:lnTo>
                    <a:pt x="377" y="225"/>
                  </a:lnTo>
                  <a:lnTo>
                    <a:pt x="376" y="225"/>
                  </a:lnTo>
                  <a:lnTo>
                    <a:pt x="375" y="225"/>
                  </a:lnTo>
                  <a:lnTo>
                    <a:pt x="375" y="223"/>
                  </a:lnTo>
                  <a:lnTo>
                    <a:pt x="375" y="225"/>
                  </a:lnTo>
                  <a:lnTo>
                    <a:pt x="373" y="225"/>
                  </a:lnTo>
                  <a:lnTo>
                    <a:pt x="373" y="226"/>
                  </a:lnTo>
                  <a:lnTo>
                    <a:pt x="372" y="226"/>
                  </a:lnTo>
                  <a:lnTo>
                    <a:pt x="372" y="227"/>
                  </a:lnTo>
                  <a:lnTo>
                    <a:pt x="372" y="228"/>
                  </a:lnTo>
                  <a:lnTo>
                    <a:pt x="371" y="228"/>
                  </a:lnTo>
                  <a:lnTo>
                    <a:pt x="370" y="229"/>
                  </a:lnTo>
                  <a:lnTo>
                    <a:pt x="370" y="230"/>
                  </a:lnTo>
                  <a:lnTo>
                    <a:pt x="370" y="232"/>
                  </a:lnTo>
                  <a:lnTo>
                    <a:pt x="369" y="232"/>
                  </a:lnTo>
                  <a:lnTo>
                    <a:pt x="369" y="233"/>
                  </a:lnTo>
                  <a:lnTo>
                    <a:pt x="368" y="233"/>
                  </a:lnTo>
                  <a:lnTo>
                    <a:pt x="368" y="234"/>
                  </a:lnTo>
                  <a:lnTo>
                    <a:pt x="366" y="233"/>
                  </a:lnTo>
                  <a:lnTo>
                    <a:pt x="365" y="233"/>
                  </a:lnTo>
                  <a:lnTo>
                    <a:pt x="365" y="232"/>
                  </a:lnTo>
                  <a:lnTo>
                    <a:pt x="364" y="233"/>
                  </a:lnTo>
                  <a:lnTo>
                    <a:pt x="363" y="233"/>
                  </a:lnTo>
                  <a:lnTo>
                    <a:pt x="363" y="235"/>
                  </a:lnTo>
                  <a:lnTo>
                    <a:pt x="361" y="235"/>
                  </a:lnTo>
                  <a:lnTo>
                    <a:pt x="357" y="235"/>
                  </a:lnTo>
                  <a:lnTo>
                    <a:pt x="354" y="235"/>
                  </a:lnTo>
                  <a:lnTo>
                    <a:pt x="351" y="235"/>
                  </a:lnTo>
                  <a:lnTo>
                    <a:pt x="348" y="235"/>
                  </a:lnTo>
                  <a:lnTo>
                    <a:pt x="345" y="235"/>
                  </a:lnTo>
                  <a:lnTo>
                    <a:pt x="342" y="235"/>
                  </a:lnTo>
                  <a:lnTo>
                    <a:pt x="338" y="235"/>
                  </a:lnTo>
                  <a:lnTo>
                    <a:pt x="337" y="240"/>
                  </a:lnTo>
                  <a:lnTo>
                    <a:pt x="337" y="243"/>
                  </a:lnTo>
                  <a:lnTo>
                    <a:pt x="330" y="243"/>
                  </a:lnTo>
                  <a:lnTo>
                    <a:pt x="332" y="244"/>
                  </a:lnTo>
                  <a:lnTo>
                    <a:pt x="333" y="244"/>
                  </a:lnTo>
                  <a:lnTo>
                    <a:pt x="333" y="246"/>
                  </a:lnTo>
                  <a:lnTo>
                    <a:pt x="334" y="246"/>
                  </a:lnTo>
                  <a:lnTo>
                    <a:pt x="334" y="247"/>
                  </a:lnTo>
                  <a:lnTo>
                    <a:pt x="335" y="247"/>
                  </a:lnTo>
                  <a:lnTo>
                    <a:pt x="335" y="248"/>
                  </a:lnTo>
                  <a:lnTo>
                    <a:pt x="335" y="249"/>
                  </a:lnTo>
                  <a:lnTo>
                    <a:pt x="336" y="249"/>
                  </a:lnTo>
                  <a:lnTo>
                    <a:pt x="337" y="249"/>
                  </a:lnTo>
                  <a:lnTo>
                    <a:pt x="336" y="249"/>
                  </a:lnTo>
                  <a:lnTo>
                    <a:pt x="337" y="250"/>
                  </a:lnTo>
                  <a:lnTo>
                    <a:pt x="338" y="250"/>
                  </a:lnTo>
                  <a:lnTo>
                    <a:pt x="338" y="251"/>
                  </a:lnTo>
                  <a:lnTo>
                    <a:pt x="340" y="251"/>
                  </a:lnTo>
                  <a:lnTo>
                    <a:pt x="341" y="253"/>
                  </a:lnTo>
                  <a:lnTo>
                    <a:pt x="341" y="254"/>
                  </a:lnTo>
                  <a:lnTo>
                    <a:pt x="340" y="254"/>
                  </a:lnTo>
                  <a:lnTo>
                    <a:pt x="341" y="254"/>
                  </a:lnTo>
                  <a:lnTo>
                    <a:pt x="341" y="255"/>
                  </a:lnTo>
                  <a:lnTo>
                    <a:pt x="341" y="256"/>
                  </a:lnTo>
                  <a:lnTo>
                    <a:pt x="342" y="256"/>
                  </a:lnTo>
                  <a:lnTo>
                    <a:pt x="343" y="256"/>
                  </a:lnTo>
                  <a:lnTo>
                    <a:pt x="343" y="257"/>
                  </a:lnTo>
                  <a:lnTo>
                    <a:pt x="343" y="258"/>
                  </a:lnTo>
                  <a:lnTo>
                    <a:pt x="343" y="260"/>
                  </a:lnTo>
                  <a:lnTo>
                    <a:pt x="342" y="260"/>
                  </a:lnTo>
                  <a:lnTo>
                    <a:pt x="343" y="260"/>
                  </a:lnTo>
                  <a:lnTo>
                    <a:pt x="342" y="260"/>
                  </a:lnTo>
                  <a:lnTo>
                    <a:pt x="342" y="261"/>
                  </a:lnTo>
                  <a:lnTo>
                    <a:pt x="343" y="261"/>
                  </a:lnTo>
                  <a:lnTo>
                    <a:pt x="342" y="261"/>
                  </a:lnTo>
                  <a:lnTo>
                    <a:pt x="342" y="262"/>
                  </a:lnTo>
                  <a:lnTo>
                    <a:pt x="341" y="262"/>
                  </a:lnTo>
                  <a:lnTo>
                    <a:pt x="338" y="262"/>
                  </a:lnTo>
                  <a:lnTo>
                    <a:pt x="336" y="262"/>
                  </a:lnTo>
                  <a:lnTo>
                    <a:pt x="335" y="262"/>
                  </a:lnTo>
                  <a:lnTo>
                    <a:pt x="333" y="262"/>
                  </a:lnTo>
                  <a:lnTo>
                    <a:pt x="332" y="262"/>
                  </a:lnTo>
                  <a:lnTo>
                    <a:pt x="329" y="262"/>
                  </a:lnTo>
                  <a:lnTo>
                    <a:pt x="327" y="262"/>
                  </a:lnTo>
                  <a:lnTo>
                    <a:pt x="326" y="262"/>
                  </a:lnTo>
                  <a:lnTo>
                    <a:pt x="325" y="262"/>
                  </a:lnTo>
                  <a:lnTo>
                    <a:pt x="325" y="263"/>
                  </a:lnTo>
                  <a:lnTo>
                    <a:pt x="323" y="263"/>
                  </a:lnTo>
                  <a:lnTo>
                    <a:pt x="323" y="264"/>
                  </a:lnTo>
                  <a:lnTo>
                    <a:pt x="322" y="265"/>
                  </a:lnTo>
                  <a:lnTo>
                    <a:pt x="321" y="267"/>
                  </a:lnTo>
                  <a:lnTo>
                    <a:pt x="320" y="269"/>
                  </a:lnTo>
                  <a:lnTo>
                    <a:pt x="319" y="271"/>
                  </a:lnTo>
                  <a:lnTo>
                    <a:pt x="319" y="272"/>
                  </a:lnTo>
                  <a:lnTo>
                    <a:pt x="318" y="272"/>
                  </a:lnTo>
                  <a:lnTo>
                    <a:pt x="316" y="274"/>
                  </a:lnTo>
                  <a:lnTo>
                    <a:pt x="316" y="275"/>
                  </a:lnTo>
                  <a:lnTo>
                    <a:pt x="316" y="276"/>
                  </a:lnTo>
                  <a:lnTo>
                    <a:pt x="318" y="278"/>
                  </a:lnTo>
                  <a:lnTo>
                    <a:pt x="318" y="279"/>
                  </a:lnTo>
                  <a:lnTo>
                    <a:pt x="316" y="279"/>
                  </a:lnTo>
                  <a:lnTo>
                    <a:pt x="316" y="281"/>
                  </a:lnTo>
                  <a:lnTo>
                    <a:pt x="316" y="282"/>
                  </a:lnTo>
                  <a:lnTo>
                    <a:pt x="316" y="283"/>
                  </a:lnTo>
                  <a:lnTo>
                    <a:pt x="316" y="284"/>
                  </a:lnTo>
                  <a:lnTo>
                    <a:pt x="315" y="285"/>
                  </a:lnTo>
                  <a:lnTo>
                    <a:pt x="315" y="286"/>
                  </a:lnTo>
                  <a:lnTo>
                    <a:pt x="314" y="285"/>
                  </a:lnTo>
                  <a:lnTo>
                    <a:pt x="313" y="284"/>
                  </a:lnTo>
                  <a:lnTo>
                    <a:pt x="312" y="282"/>
                  </a:lnTo>
                  <a:lnTo>
                    <a:pt x="309" y="279"/>
                  </a:lnTo>
                  <a:lnTo>
                    <a:pt x="308" y="277"/>
                  </a:lnTo>
                  <a:lnTo>
                    <a:pt x="307" y="277"/>
                  </a:lnTo>
                  <a:lnTo>
                    <a:pt x="307" y="276"/>
                  </a:lnTo>
                  <a:lnTo>
                    <a:pt x="308" y="276"/>
                  </a:lnTo>
                  <a:lnTo>
                    <a:pt x="308" y="277"/>
                  </a:lnTo>
                  <a:lnTo>
                    <a:pt x="308" y="278"/>
                  </a:lnTo>
                  <a:lnTo>
                    <a:pt x="309" y="278"/>
                  </a:lnTo>
                  <a:lnTo>
                    <a:pt x="308" y="277"/>
                  </a:lnTo>
                  <a:lnTo>
                    <a:pt x="308" y="276"/>
                  </a:lnTo>
                  <a:lnTo>
                    <a:pt x="307" y="276"/>
                  </a:lnTo>
                  <a:lnTo>
                    <a:pt x="306" y="275"/>
                  </a:lnTo>
                  <a:lnTo>
                    <a:pt x="305" y="274"/>
                  </a:lnTo>
                  <a:lnTo>
                    <a:pt x="304" y="272"/>
                  </a:lnTo>
                  <a:lnTo>
                    <a:pt x="304" y="271"/>
                  </a:lnTo>
                  <a:lnTo>
                    <a:pt x="302" y="271"/>
                  </a:lnTo>
                  <a:lnTo>
                    <a:pt x="300" y="268"/>
                  </a:lnTo>
                  <a:lnTo>
                    <a:pt x="298" y="265"/>
                  </a:lnTo>
                  <a:lnTo>
                    <a:pt x="297" y="265"/>
                  </a:lnTo>
                  <a:lnTo>
                    <a:pt x="294" y="263"/>
                  </a:lnTo>
                  <a:lnTo>
                    <a:pt x="295" y="263"/>
                  </a:lnTo>
                  <a:lnTo>
                    <a:pt x="294" y="262"/>
                  </a:lnTo>
                  <a:lnTo>
                    <a:pt x="293" y="262"/>
                  </a:lnTo>
                  <a:lnTo>
                    <a:pt x="292" y="261"/>
                  </a:lnTo>
                  <a:lnTo>
                    <a:pt x="292" y="260"/>
                  </a:lnTo>
                  <a:lnTo>
                    <a:pt x="291" y="260"/>
                  </a:lnTo>
                  <a:lnTo>
                    <a:pt x="291" y="261"/>
                  </a:lnTo>
                  <a:lnTo>
                    <a:pt x="290" y="260"/>
                  </a:lnTo>
                  <a:lnTo>
                    <a:pt x="288" y="260"/>
                  </a:lnTo>
                  <a:lnTo>
                    <a:pt x="288" y="258"/>
                  </a:lnTo>
                  <a:lnTo>
                    <a:pt x="287" y="258"/>
                  </a:lnTo>
                  <a:lnTo>
                    <a:pt x="287" y="260"/>
                  </a:lnTo>
                  <a:lnTo>
                    <a:pt x="288" y="261"/>
                  </a:lnTo>
                  <a:lnTo>
                    <a:pt x="290" y="261"/>
                  </a:lnTo>
                  <a:lnTo>
                    <a:pt x="288" y="261"/>
                  </a:lnTo>
                  <a:lnTo>
                    <a:pt x="290" y="261"/>
                  </a:lnTo>
                  <a:lnTo>
                    <a:pt x="291" y="261"/>
                  </a:lnTo>
                  <a:lnTo>
                    <a:pt x="291" y="262"/>
                  </a:lnTo>
                  <a:lnTo>
                    <a:pt x="292" y="262"/>
                  </a:lnTo>
                  <a:lnTo>
                    <a:pt x="293" y="263"/>
                  </a:lnTo>
                  <a:lnTo>
                    <a:pt x="288" y="261"/>
                  </a:lnTo>
                  <a:lnTo>
                    <a:pt x="287" y="261"/>
                  </a:lnTo>
                  <a:lnTo>
                    <a:pt x="286" y="261"/>
                  </a:lnTo>
                  <a:lnTo>
                    <a:pt x="285" y="261"/>
                  </a:lnTo>
                  <a:lnTo>
                    <a:pt x="284" y="261"/>
                  </a:lnTo>
                  <a:lnTo>
                    <a:pt x="284" y="260"/>
                  </a:lnTo>
                  <a:lnTo>
                    <a:pt x="285" y="260"/>
                  </a:lnTo>
                  <a:lnTo>
                    <a:pt x="285" y="258"/>
                  </a:lnTo>
                  <a:lnTo>
                    <a:pt x="286" y="258"/>
                  </a:lnTo>
                  <a:lnTo>
                    <a:pt x="285" y="258"/>
                  </a:lnTo>
                  <a:lnTo>
                    <a:pt x="285" y="257"/>
                  </a:lnTo>
                  <a:lnTo>
                    <a:pt x="284" y="258"/>
                  </a:lnTo>
                  <a:lnTo>
                    <a:pt x="283" y="258"/>
                  </a:lnTo>
                  <a:lnTo>
                    <a:pt x="283" y="260"/>
                  </a:lnTo>
                  <a:lnTo>
                    <a:pt x="283" y="258"/>
                  </a:lnTo>
                  <a:lnTo>
                    <a:pt x="283" y="257"/>
                  </a:lnTo>
                  <a:lnTo>
                    <a:pt x="283" y="256"/>
                  </a:lnTo>
                  <a:lnTo>
                    <a:pt x="281" y="257"/>
                  </a:lnTo>
                  <a:lnTo>
                    <a:pt x="280" y="258"/>
                  </a:lnTo>
                  <a:lnTo>
                    <a:pt x="279" y="258"/>
                  </a:lnTo>
                  <a:lnTo>
                    <a:pt x="279" y="260"/>
                  </a:lnTo>
                  <a:lnTo>
                    <a:pt x="280" y="260"/>
                  </a:lnTo>
                  <a:lnTo>
                    <a:pt x="281" y="260"/>
                  </a:lnTo>
                  <a:lnTo>
                    <a:pt x="281" y="258"/>
                  </a:lnTo>
                  <a:lnTo>
                    <a:pt x="283" y="258"/>
                  </a:lnTo>
                  <a:lnTo>
                    <a:pt x="283" y="260"/>
                  </a:lnTo>
                  <a:lnTo>
                    <a:pt x="281" y="260"/>
                  </a:lnTo>
                  <a:lnTo>
                    <a:pt x="280" y="260"/>
                  </a:lnTo>
                  <a:lnTo>
                    <a:pt x="281" y="260"/>
                  </a:lnTo>
                  <a:lnTo>
                    <a:pt x="283" y="260"/>
                  </a:lnTo>
                  <a:lnTo>
                    <a:pt x="283" y="261"/>
                  </a:lnTo>
                  <a:lnTo>
                    <a:pt x="283" y="260"/>
                  </a:lnTo>
                  <a:lnTo>
                    <a:pt x="281" y="260"/>
                  </a:lnTo>
                  <a:lnTo>
                    <a:pt x="280" y="261"/>
                  </a:lnTo>
                  <a:lnTo>
                    <a:pt x="279" y="261"/>
                  </a:lnTo>
                  <a:lnTo>
                    <a:pt x="278" y="261"/>
                  </a:lnTo>
                  <a:lnTo>
                    <a:pt x="277" y="261"/>
                  </a:lnTo>
                  <a:lnTo>
                    <a:pt x="276" y="261"/>
                  </a:lnTo>
                  <a:lnTo>
                    <a:pt x="276" y="262"/>
                  </a:lnTo>
                  <a:lnTo>
                    <a:pt x="274" y="262"/>
                  </a:lnTo>
                  <a:lnTo>
                    <a:pt x="274" y="263"/>
                  </a:lnTo>
                  <a:lnTo>
                    <a:pt x="273" y="263"/>
                  </a:lnTo>
                  <a:lnTo>
                    <a:pt x="273" y="264"/>
                  </a:lnTo>
                  <a:lnTo>
                    <a:pt x="272" y="264"/>
                  </a:lnTo>
                  <a:lnTo>
                    <a:pt x="271" y="264"/>
                  </a:lnTo>
                  <a:lnTo>
                    <a:pt x="270" y="264"/>
                  </a:lnTo>
                  <a:lnTo>
                    <a:pt x="270" y="265"/>
                  </a:lnTo>
                  <a:lnTo>
                    <a:pt x="269" y="265"/>
                  </a:lnTo>
                  <a:lnTo>
                    <a:pt x="268" y="265"/>
                  </a:lnTo>
                  <a:lnTo>
                    <a:pt x="266" y="265"/>
                  </a:lnTo>
                  <a:lnTo>
                    <a:pt x="265" y="267"/>
                  </a:lnTo>
                  <a:lnTo>
                    <a:pt x="264" y="267"/>
                  </a:lnTo>
                  <a:lnTo>
                    <a:pt x="264" y="268"/>
                  </a:lnTo>
                  <a:lnTo>
                    <a:pt x="264" y="267"/>
                  </a:lnTo>
                  <a:lnTo>
                    <a:pt x="263" y="268"/>
                  </a:lnTo>
                  <a:lnTo>
                    <a:pt x="262" y="268"/>
                  </a:lnTo>
                  <a:lnTo>
                    <a:pt x="262" y="269"/>
                  </a:lnTo>
                  <a:lnTo>
                    <a:pt x="261" y="269"/>
                  </a:lnTo>
                  <a:lnTo>
                    <a:pt x="259" y="269"/>
                  </a:lnTo>
                  <a:lnTo>
                    <a:pt x="259" y="268"/>
                  </a:lnTo>
                  <a:lnTo>
                    <a:pt x="258" y="269"/>
                  </a:lnTo>
                  <a:lnTo>
                    <a:pt x="257" y="269"/>
                  </a:lnTo>
                  <a:lnTo>
                    <a:pt x="256" y="268"/>
                  </a:lnTo>
                  <a:lnTo>
                    <a:pt x="254" y="268"/>
                  </a:lnTo>
                  <a:lnTo>
                    <a:pt x="252" y="267"/>
                  </a:lnTo>
                  <a:lnTo>
                    <a:pt x="251" y="267"/>
                  </a:lnTo>
                  <a:lnTo>
                    <a:pt x="250" y="265"/>
                  </a:lnTo>
                  <a:lnTo>
                    <a:pt x="249" y="265"/>
                  </a:lnTo>
                  <a:lnTo>
                    <a:pt x="249" y="264"/>
                  </a:lnTo>
                  <a:lnTo>
                    <a:pt x="248" y="264"/>
                  </a:lnTo>
                  <a:lnTo>
                    <a:pt x="247" y="264"/>
                  </a:lnTo>
                  <a:lnTo>
                    <a:pt x="245" y="264"/>
                  </a:lnTo>
                  <a:lnTo>
                    <a:pt x="244" y="264"/>
                  </a:lnTo>
                  <a:lnTo>
                    <a:pt x="243" y="264"/>
                  </a:lnTo>
                  <a:lnTo>
                    <a:pt x="242" y="264"/>
                  </a:lnTo>
                  <a:lnTo>
                    <a:pt x="241" y="264"/>
                  </a:lnTo>
                  <a:lnTo>
                    <a:pt x="241" y="263"/>
                  </a:lnTo>
                  <a:lnTo>
                    <a:pt x="240" y="263"/>
                  </a:lnTo>
                  <a:lnTo>
                    <a:pt x="238" y="262"/>
                  </a:lnTo>
                  <a:lnTo>
                    <a:pt x="237" y="261"/>
                  </a:lnTo>
                  <a:lnTo>
                    <a:pt x="236" y="261"/>
                  </a:lnTo>
                  <a:lnTo>
                    <a:pt x="236" y="260"/>
                  </a:lnTo>
                  <a:lnTo>
                    <a:pt x="237" y="261"/>
                  </a:lnTo>
                  <a:lnTo>
                    <a:pt x="237" y="260"/>
                  </a:lnTo>
                  <a:lnTo>
                    <a:pt x="236" y="260"/>
                  </a:lnTo>
                  <a:lnTo>
                    <a:pt x="235" y="260"/>
                  </a:lnTo>
                  <a:lnTo>
                    <a:pt x="234" y="260"/>
                  </a:lnTo>
                  <a:lnTo>
                    <a:pt x="233" y="258"/>
                  </a:lnTo>
                  <a:lnTo>
                    <a:pt x="231" y="258"/>
                  </a:lnTo>
                  <a:lnTo>
                    <a:pt x="230" y="258"/>
                  </a:lnTo>
                  <a:lnTo>
                    <a:pt x="230" y="257"/>
                  </a:lnTo>
                  <a:lnTo>
                    <a:pt x="229" y="256"/>
                  </a:lnTo>
                  <a:lnTo>
                    <a:pt x="229" y="255"/>
                  </a:lnTo>
                  <a:lnTo>
                    <a:pt x="228" y="255"/>
                  </a:lnTo>
                  <a:lnTo>
                    <a:pt x="227" y="255"/>
                  </a:lnTo>
                  <a:lnTo>
                    <a:pt x="226" y="255"/>
                  </a:lnTo>
                  <a:lnTo>
                    <a:pt x="223" y="254"/>
                  </a:lnTo>
                  <a:lnTo>
                    <a:pt x="221" y="253"/>
                  </a:lnTo>
                  <a:lnTo>
                    <a:pt x="220" y="253"/>
                  </a:lnTo>
                  <a:lnTo>
                    <a:pt x="219" y="253"/>
                  </a:lnTo>
                  <a:lnTo>
                    <a:pt x="217" y="253"/>
                  </a:lnTo>
                  <a:lnTo>
                    <a:pt x="216" y="253"/>
                  </a:lnTo>
                  <a:lnTo>
                    <a:pt x="215" y="251"/>
                  </a:lnTo>
                  <a:lnTo>
                    <a:pt x="214" y="251"/>
                  </a:lnTo>
                  <a:lnTo>
                    <a:pt x="214" y="250"/>
                  </a:lnTo>
                  <a:lnTo>
                    <a:pt x="213" y="250"/>
                  </a:lnTo>
                  <a:lnTo>
                    <a:pt x="214" y="250"/>
                  </a:lnTo>
                  <a:lnTo>
                    <a:pt x="213" y="250"/>
                  </a:lnTo>
                  <a:lnTo>
                    <a:pt x="213" y="249"/>
                  </a:lnTo>
                  <a:lnTo>
                    <a:pt x="212" y="249"/>
                  </a:lnTo>
                  <a:lnTo>
                    <a:pt x="210" y="248"/>
                  </a:lnTo>
                  <a:lnTo>
                    <a:pt x="209" y="248"/>
                  </a:lnTo>
                  <a:lnTo>
                    <a:pt x="208" y="247"/>
                  </a:lnTo>
                  <a:lnTo>
                    <a:pt x="205" y="246"/>
                  </a:lnTo>
                  <a:lnTo>
                    <a:pt x="204" y="246"/>
                  </a:lnTo>
                  <a:lnTo>
                    <a:pt x="202" y="246"/>
                  </a:lnTo>
                  <a:lnTo>
                    <a:pt x="202" y="244"/>
                  </a:lnTo>
                  <a:lnTo>
                    <a:pt x="201" y="244"/>
                  </a:lnTo>
                  <a:lnTo>
                    <a:pt x="200" y="244"/>
                  </a:lnTo>
                  <a:lnTo>
                    <a:pt x="200" y="243"/>
                  </a:lnTo>
                  <a:lnTo>
                    <a:pt x="199" y="243"/>
                  </a:lnTo>
                  <a:lnTo>
                    <a:pt x="199" y="242"/>
                  </a:lnTo>
                  <a:lnTo>
                    <a:pt x="198" y="242"/>
                  </a:lnTo>
                  <a:lnTo>
                    <a:pt x="198" y="241"/>
                  </a:lnTo>
                  <a:lnTo>
                    <a:pt x="197" y="241"/>
                  </a:lnTo>
                  <a:lnTo>
                    <a:pt x="195" y="240"/>
                  </a:lnTo>
                  <a:lnTo>
                    <a:pt x="194" y="240"/>
                  </a:lnTo>
                  <a:lnTo>
                    <a:pt x="193" y="240"/>
                  </a:lnTo>
                  <a:lnTo>
                    <a:pt x="193" y="239"/>
                  </a:lnTo>
                  <a:lnTo>
                    <a:pt x="194" y="239"/>
                  </a:lnTo>
                  <a:lnTo>
                    <a:pt x="193" y="239"/>
                  </a:lnTo>
                  <a:lnTo>
                    <a:pt x="193" y="237"/>
                  </a:lnTo>
                  <a:lnTo>
                    <a:pt x="192" y="237"/>
                  </a:lnTo>
                  <a:lnTo>
                    <a:pt x="191" y="237"/>
                  </a:lnTo>
                  <a:lnTo>
                    <a:pt x="191" y="236"/>
                  </a:lnTo>
                  <a:lnTo>
                    <a:pt x="191" y="235"/>
                  </a:lnTo>
                  <a:lnTo>
                    <a:pt x="190" y="235"/>
                  </a:lnTo>
                  <a:lnTo>
                    <a:pt x="190" y="234"/>
                  </a:lnTo>
                  <a:lnTo>
                    <a:pt x="188" y="233"/>
                  </a:lnTo>
                  <a:lnTo>
                    <a:pt x="187" y="232"/>
                  </a:lnTo>
                  <a:lnTo>
                    <a:pt x="186" y="232"/>
                  </a:lnTo>
                  <a:lnTo>
                    <a:pt x="186" y="233"/>
                  </a:lnTo>
                  <a:lnTo>
                    <a:pt x="185" y="233"/>
                  </a:lnTo>
                  <a:lnTo>
                    <a:pt x="184" y="233"/>
                  </a:lnTo>
                  <a:lnTo>
                    <a:pt x="183" y="233"/>
                  </a:lnTo>
                  <a:lnTo>
                    <a:pt x="181" y="232"/>
                  </a:lnTo>
                  <a:lnTo>
                    <a:pt x="180" y="232"/>
                  </a:lnTo>
                  <a:lnTo>
                    <a:pt x="179" y="230"/>
                  </a:lnTo>
                  <a:lnTo>
                    <a:pt x="178" y="230"/>
                  </a:lnTo>
                  <a:lnTo>
                    <a:pt x="177" y="230"/>
                  </a:lnTo>
                  <a:lnTo>
                    <a:pt x="176" y="229"/>
                  </a:lnTo>
                  <a:lnTo>
                    <a:pt x="174" y="229"/>
                  </a:lnTo>
                  <a:lnTo>
                    <a:pt x="173" y="229"/>
                  </a:lnTo>
                  <a:lnTo>
                    <a:pt x="172" y="229"/>
                  </a:lnTo>
                  <a:lnTo>
                    <a:pt x="172" y="228"/>
                  </a:lnTo>
                  <a:lnTo>
                    <a:pt x="171" y="228"/>
                  </a:lnTo>
                  <a:lnTo>
                    <a:pt x="170" y="228"/>
                  </a:lnTo>
                  <a:lnTo>
                    <a:pt x="170" y="227"/>
                  </a:lnTo>
                  <a:lnTo>
                    <a:pt x="169" y="228"/>
                  </a:lnTo>
                  <a:lnTo>
                    <a:pt x="169" y="227"/>
                  </a:lnTo>
                  <a:lnTo>
                    <a:pt x="167" y="227"/>
                  </a:lnTo>
                  <a:lnTo>
                    <a:pt x="167" y="226"/>
                  </a:lnTo>
                  <a:lnTo>
                    <a:pt x="166" y="223"/>
                  </a:lnTo>
                  <a:lnTo>
                    <a:pt x="165" y="222"/>
                  </a:lnTo>
                  <a:lnTo>
                    <a:pt x="165" y="221"/>
                  </a:lnTo>
                  <a:lnTo>
                    <a:pt x="164" y="220"/>
                  </a:lnTo>
                  <a:lnTo>
                    <a:pt x="163" y="219"/>
                  </a:lnTo>
                  <a:lnTo>
                    <a:pt x="162" y="218"/>
                  </a:lnTo>
                  <a:lnTo>
                    <a:pt x="160" y="218"/>
                  </a:lnTo>
                  <a:lnTo>
                    <a:pt x="159" y="216"/>
                  </a:lnTo>
                  <a:lnTo>
                    <a:pt x="158" y="216"/>
                  </a:lnTo>
                  <a:lnTo>
                    <a:pt x="158" y="215"/>
                  </a:lnTo>
                  <a:lnTo>
                    <a:pt x="157" y="215"/>
                  </a:lnTo>
                  <a:lnTo>
                    <a:pt x="158" y="215"/>
                  </a:lnTo>
                  <a:lnTo>
                    <a:pt x="158" y="214"/>
                  </a:lnTo>
                  <a:lnTo>
                    <a:pt x="157" y="214"/>
                  </a:lnTo>
                  <a:lnTo>
                    <a:pt x="156" y="214"/>
                  </a:lnTo>
                  <a:lnTo>
                    <a:pt x="155" y="214"/>
                  </a:lnTo>
                  <a:lnTo>
                    <a:pt x="153" y="213"/>
                  </a:lnTo>
                  <a:lnTo>
                    <a:pt x="152" y="213"/>
                  </a:lnTo>
                  <a:lnTo>
                    <a:pt x="152" y="212"/>
                  </a:lnTo>
                  <a:lnTo>
                    <a:pt x="152" y="213"/>
                  </a:lnTo>
                  <a:lnTo>
                    <a:pt x="151" y="213"/>
                  </a:lnTo>
                  <a:lnTo>
                    <a:pt x="151" y="212"/>
                  </a:lnTo>
                  <a:lnTo>
                    <a:pt x="152" y="212"/>
                  </a:lnTo>
                  <a:lnTo>
                    <a:pt x="151" y="211"/>
                  </a:lnTo>
                  <a:lnTo>
                    <a:pt x="151" y="212"/>
                  </a:lnTo>
                  <a:lnTo>
                    <a:pt x="150" y="211"/>
                  </a:lnTo>
                  <a:lnTo>
                    <a:pt x="149" y="211"/>
                  </a:lnTo>
                  <a:lnTo>
                    <a:pt x="149" y="209"/>
                  </a:lnTo>
                  <a:lnTo>
                    <a:pt x="149" y="208"/>
                  </a:lnTo>
                  <a:lnTo>
                    <a:pt x="149" y="207"/>
                  </a:lnTo>
                  <a:lnTo>
                    <a:pt x="148" y="207"/>
                  </a:lnTo>
                  <a:lnTo>
                    <a:pt x="148" y="206"/>
                  </a:lnTo>
                  <a:lnTo>
                    <a:pt x="146" y="206"/>
                  </a:lnTo>
                  <a:lnTo>
                    <a:pt x="146" y="205"/>
                  </a:lnTo>
                  <a:lnTo>
                    <a:pt x="145" y="204"/>
                  </a:lnTo>
                  <a:lnTo>
                    <a:pt x="145" y="202"/>
                  </a:lnTo>
                  <a:lnTo>
                    <a:pt x="144" y="201"/>
                  </a:lnTo>
                  <a:lnTo>
                    <a:pt x="144" y="200"/>
                  </a:lnTo>
                  <a:lnTo>
                    <a:pt x="144" y="199"/>
                  </a:lnTo>
                  <a:lnTo>
                    <a:pt x="144" y="198"/>
                  </a:lnTo>
                  <a:lnTo>
                    <a:pt x="144" y="197"/>
                  </a:lnTo>
                  <a:lnTo>
                    <a:pt x="143" y="197"/>
                  </a:lnTo>
                  <a:lnTo>
                    <a:pt x="143" y="195"/>
                  </a:lnTo>
                  <a:lnTo>
                    <a:pt x="143" y="194"/>
                  </a:lnTo>
                  <a:lnTo>
                    <a:pt x="142" y="194"/>
                  </a:lnTo>
                  <a:lnTo>
                    <a:pt x="142" y="193"/>
                  </a:lnTo>
                  <a:lnTo>
                    <a:pt x="143" y="193"/>
                  </a:lnTo>
                  <a:lnTo>
                    <a:pt x="144" y="192"/>
                  </a:lnTo>
                  <a:lnTo>
                    <a:pt x="145" y="192"/>
                  </a:lnTo>
                  <a:lnTo>
                    <a:pt x="146" y="192"/>
                  </a:lnTo>
                  <a:lnTo>
                    <a:pt x="148" y="192"/>
                  </a:lnTo>
                  <a:lnTo>
                    <a:pt x="149" y="192"/>
                  </a:lnTo>
                  <a:lnTo>
                    <a:pt x="149" y="191"/>
                  </a:lnTo>
                  <a:lnTo>
                    <a:pt x="149" y="190"/>
                  </a:lnTo>
                  <a:lnTo>
                    <a:pt x="149" y="188"/>
                  </a:lnTo>
                  <a:lnTo>
                    <a:pt x="148" y="188"/>
                  </a:lnTo>
                  <a:lnTo>
                    <a:pt x="146" y="188"/>
                  </a:lnTo>
                  <a:lnTo>
                    <a:pt x="145" y="188"/>
                  </a:lnTo>
                  <a:lnTo>
                    <a:pt x="145" y="187"/>
                  </a:lnTo>
                  <a:lnTo>
                    <a:pt x="146" y="187"/>
                  </a:lnTo>
                  <a:lnTo>
                    <a:pt x="146" y="186"/>
                  </a:lnTo>
                  <a:lnTo>
                    <a:pt x="148" y="186"/>
                  </a:lnTo>
                  <a:lnTo>
                    <a:pt x="148" y="185"/>
                  </a:lnTo>
                  <a:lnTo>
                    <a:pt x="149" y="185"/>
                  </a:lnTo>
                  <a:lnTo>
                    <a:pt x="149" y="184"/>
                  </a:lnTo>
                  <a:lnTo>
                    <a:pt x="150" y="184"/>
                  </a:lnTo>
                  <a:lnTo>
                    <a:pt x="150" y="183"/>
                  </a:lnTo>
                  <a:lnTo>
                    <a:pt x="151" y="181"/>
                  </a:lnTo>
                  <a:lnTo>
                    <a:pt x="151" y="180"/>
                  </a:lnTo>
                  <a:lnTo>
                    <a:pt x="151" y="179"/>
                  </a:lnTo>
                  <a:lnTo>
                    <a:pt x="151" y="178"/>
                  </a:lnTo>
                  <a:lnTo>
                    <a:pt x="152" y="178"/>
                  </a:lnTo>
                  <a:lnTo>
                    <a:pt x="152" y="177"/>
                  </a:lnTo>
                  <a:lnTo>
                    <a:pt x="152" y="176"/>
                  </a:lnTo>
                  <a:lnTo>
                    <a:pt x="151" y="176"/>
                  </a:lnTo>
                  <a:lnTo>
                    <a:pt x="150" y="176"/>
                  </a:lnTo>
                  <a:lnTo>
                    <a:pt x="150" y="174"/>
                  </a:lnTo>
                  <a:lnTo>
                    <a:pt x="149" y="174"/>
                  </a:lnTo>
                  <a:lnTo>
                    <a:pt x="149" y="173"/>
                  </a:lnTo>
                  <a:lnTo>
                    <a:pt x="148" y="171"/>
                  </a:lnTo>
                  <a:lnTo>
                    <a:pt x="148" y="169"/>
                  </a:lnTo>
                  <a:lnTo>
                    <a:pt x="148" y="167"/>
                  </a:lnTo>
                  <a:lnTo>
                    <a:pt x="148" y="165"/>
                  </a:lnTo>
                  <a:lnTo>
                    <a:pt x="148" y="164"/>
                  </a:lnTo>
                  <a:lnTo>
                    <a:pt x="148" y="163"/>
                  </a:lnTo>
                  <a:lnTo>
                    <a:pt x="148" y="162"/>
                  </a:lnTo>
                  <a:lnTo>
                    <a:pt x="148" y="160"/>
                  </a:lnTo>
                  <a:lnTo>
                    <a:pt x="148" y="159"/>
                  </a:lnTo>
                  <a:lnTo>
                    <a:pt x="148" y="160"/>
                  </a:lnTo>
                  <a:lnTo>
                    <a:pt x="148" y="159"/>
                  </a:lnTo>
                  <a:lnTo>
                    <a:pt x="146" y="158"/>
                  </a:lnTo>
                  <a:lnTo>
                    <a:pt x="145" y="157"/>
                  </a:lnTo>
                  <a:lnTo>
                    <a:pt x="145" y="156"/>
                  </a:lnTo>
                  <a:lnTo>
                    <a:pt x="144" y="156"/>
                  </a:lnTo>
                  <a:lnTo>
                    <a:pt x="145" y="155"/>
                  </a:lnTo>
                  <a:lnTo>
                    <a:pt x="144" y="155"/>
                  </a:lnTo>
                  <a:lnTo>
                    <a:pt x="144" y="156"/>
                  </a:lnTo>
                  <a:lnTo>
                    <a:pt x="142" y="152"/>
                  </a:lnTo>
                  <a:lnTo>
                    <a:pt x="142" y="151"/>
                  </a:lnTo>
                  <a:lnTo>
                    <a:pt x="141" y="150"/>
                  </a:lnTo>
                  <a:lnTo>
                    <a:pt x="140" y="150"/>
                  </a:lnTo>
                  <a:lnTo>
                    <a:pt x="140" y="149"/>
                  </a:lnTo>
                  <a:lnTo>
                    <a:pt x="140" y="148"/>
                  </a:lnTo>
                  <a:lnTo>
                    <a:pt x="140" y="146"/>
                  </a:lnTo>
                  <a:lnTo>
                    <a:pt x="138" y="146"/>
                  </a:lnTo>
                  <a:lnTo>
                    <a:pt x="138" y="145"/>
                  </a:lnTo>
                  <a:lnTo>
                    <a:pt x="138" y="144"/>
                  </a:lnTo>
                  <a:lnTo>
                    <a:pt x="137" y="144"/>
                  </a:lnTo>
                  <a:lnTo>
                    <a:pt x="137" y="143"/>
                  </a:lnTo>
                  <a:lnTo>
                    <a:pt x="136" y="143"/>
                  </a:lnTo>
                  <a:lnTo>
                    <a:pt x="136" y="142"/>
                  </a:lnTo>
                  <a:lnTo>
                    <a:pt x="136" y="141"/>
                  </a:lnTo>
                  <a:lnTo>
                    <a:pt x="135" y="139"/>
                  </a:lnTo>
                  <a:lnTo>
                    <a:pt x="134" y="137"/>
                  </a:lnTo>
                  <a:lnTo>
                    <a:pt x="133" y="136"/>
                  </a:lnTo>
                  <a:lnTo>
                    <a:pt x="130" y="134"/>
                  </a:lnTo>
                  <a:lnTo>
                    <a:pt x="129" y="134"/>
                  </a:lnTo>
                  <a:lnTo>
                    <a:pt x="130" y="132"/>
                  </a:lnTo>
                  <a:lnTo>
                    <a:pt x="129" y="132"/>
                  </a:lnTo>
                  <a:lnTo>
                    <a:pt x="128" y="131"/>
                  </a:lnTo>
                  <a:lnTo>
                    <a:pt x="126" y="129"/>
                  </a:lnTo>
                  <a:lnTo>
                    <a:pt x="124" y="129"/>
                  </a:lnTo>
                  <a:lnTo>
                    <a:pt x="126" y="129"/>
                  </a:lnTo>
                  <a:lnTo>
                    <a:pt x="127" y="130"/>
                  </a:lnTo>
                  <a:lnTo>
                    <a:pt x="128" y="131"/>
                  </a:lnTo>
                  <a:lnTo>
                    <a:pt x="129" y="131"/>
                  </a:lnTo>
                  <a:lnTo>
                    <a:pt x="128" y="131"/>
                  </a:lnTo>
                  <a:lnTo>
                    <a:pt x="128" y="130"/>
                  </a:lnTo>
                  <a:lnTo>
                    <a:pt x="128" y="131"/>
                  </a:lnTo>
                  <a:lnTo>
                    <a:pt x="129" y="131"/>
                  </a:lnTo>
                  <a:lnTo>
                    <a:pt x="129" y="130"/>
                  </a:lnTo>
                  <a:lnTo>
                    <a:pt x="129" y="129"/>
                  </a:lnTo>
                  <a:lnTo>
                    <a:pt x="128" y="129"/>
                  </a:lnTo>
                  <a:lnTo>
                    <a:pt x="127" y="130"/>
                  </a:lnTo>
                  <a:lnTo>
                    <a:pt x="127" y="129"/>
                  </a:lnTo>
                  <a:lnTo>
                    <a:pt x="126" y="129"/>
                  </a:lnTo>
                  <a:lnTo>
                    <a:pt x="126" y="128"/>
                  </a:lnTo>
                  <a:lnTo>
                    <a:pt x="124" y="128"/>
                  </a:lnTo>
                  <a:lnTo>
                    <a:pt x="124" y="127"/>
                  </a:lnTo>
                  <a:lnTo>
                    <a:pt x="123" y="127"/>
                  </a:lnTo>
                  <a:lnTo>
                    <a:pt x="124" y="128"/>
                  </a:lnTo>
                  <a:lnTo>
                    <a:pt x="124" y="129"/>
                  </a:lnTo>
                  <a:lnTo>
                    <a:pt x="124" y="128"/>
                  </a:lnTo>
                  <a:lnTo>
                    <a:pt x="123" y="128"/>
                  </a:lnTo>
                  <a:lnTo>
                    <a:pt x="123" y="127"/>
                  </a:lnTo>
                  <a:lnTo>
                    <a:pt x="122" y="127"/>
                  </a:lnTo>
                  <a:lnTo>
                    <a:pt x="122" y="125"/>
                  </a:lnTo>
                  <a:lnTo>
                    <a:pt x="122" y="124"/>
                  </a:lnTo>
                  <a:lnTo>
                    <a:pt x="123" y="124"/>
                  </a:lnTo>
                  <a:lnTo>
                    <a:pt x="123" y="123"/>
                  </a:lnTo>
                  <a:lnTo>
                    <a:pt x="123" y="122"/>
                  </a:lnTo>
                  <a:lnTo>
                    <a:pt x="123" y="121"/>
                  </a:lnTo>
                  <a:lnTo>
                    <a:pt x="123" y="122"/>
                  </a:lnTo>
                  <a:lnTo>
                    <a:pt x="123" y="123"/>
                  </a:lnTo>
                  <a:lnTo>
                    <a:pt x="122" y="123"/>
                  </a:lnTo>
                  <a:lnTo>
                    <a:pt x="122" y="124"/>
                  </a:lnTo>
                  <a:lnTo>
                    <a:pt x="122" y="123"/>
                  </a:lnTo>
                  <a:lnTo>
                    <a:pt x="122" y="124"/>
                  </a:lnTo>
                  <a:lnTo>
                    <a:pt x="121" y="123"/>
                  </a:lnTo>
                  <a:lnTo>
                    <a:pt x="121" y="121"/>
                  </a:lnTo>
                  <a:lnTo>
                    <a:pt x="120" y="120"/>
                  </a:lnTo>
                  <a:lnTo>
                    <a:pt x="121" y="120"/>
                  </a:lnTo>
                  <a:lnTo>
                    <a:pt x="121" y="121"/>
                  </a:lnTo>
                  <a:lnTo>
                    <a:pt x="122" y="121"/>
                  </a:lnTo>
                  <a:lnTo>
                    <a:pt x="122" y="122"/>
                  </a:lnTo>
                  <a:lnTo>
                    <a:pt x="122" y="121"/>
                  </a:lnTo>
                  <a:lnTo>
                    <a:pt x="122" y="120"/>
                  </a:lnTo>
                  <a:lnTo>
                    <a:pt x="122" y="121"/>
                  </a:lnTo>
                  <a:lnTo>
                    <a:pt x="123" y="121"/>
                  </a:lnTo>
                  <a:lnTo>
                    <a:pt x="122" y="120"/>
                  </a:lnTo>
                  <a:lnTo>
                    <a:pt x="122" y="118"/>
                  </a:lnTo>
                  <a:lnTo>
                    <a:pt x="122" y="120"/>
                  </a:lnTo>
                  <a:lnTo>
                    <a:pt x="121" y="118"/>
                  </a:lnTo>
                  <a:lnTo>
                    <a:pt x="120" y="118"/>
                  </a:lnTo>
                  <a:lnTo>
                    <a:pt x="120" y="117"/>
                  </a:lnTo>
                  <a:lnTo>
                    <a:pt x="120" y="118"/>
                  </a:lnTo>
                  <a:lnTo>
                    <a:pt x="120" y="117"/>
                  </a:lnTo>
                  <a:lnTo>
                    <a:pt x="119" y="118"/>
                  </a:lnTo>
                  <a:lnTo>
                    <a:pt x="119" y="117"/>
                  </a:lnTo>
                  <a:lnTo>
                    <a:pt x="117" y="116"/>
                  </a:lnTo>
                  <a:lnTo>
                    <a:pt x="116" y="115"/>
                  </a:lnTo>
                  <a:lnTo>
                    <a:pt x="115" y="115"/>
                  </a:lnTo>
                  <a:lnTo>
                    <a:pt x="116" y="115"/>
                  </a:lnTo>
                  <a:lnTo>
                    <a:pt x="115" y="115"/>
                  </a:lnTo>
                  <a:lnTo>
                    <a:pt x="114" y="115"/>
                  </a:lnTo>
                  <a:lnTo>
                    <a:pt x="115" y="115"/>
                  </a:lnTo>
                  <a:lnTo>
                    <a:pt x="115" y="114"/>
                  </a:lnTo>
                  <a:lnTo>
                    <a:pt x="115" y="113"/>
                  </a:lnTo>
                  <a:lnTo>
                    <a:pt x="114" y="113"/>
                  </a:lnTo>
                  <a:lnTo>
                    <a:pt x="113" y="113"/>
                  </a:lnTo>
                  <a:lnTo>
                    <a:pt x="114" y="113"/>
                  </a:lnTo>
                  <a:lnTo>
                    <a:pt x="113" y="113"/>
                  </a:lnTo>
                  <a:lnTo>
                    <a:pt x="113" y="114"/>
                  </a:lnTo>
                  <a:lnTo>
                    <a:pt x="113" y="113"/>
                  </a:lnTo>
                  <a:lnTo>
                    <a:pt x="112" y="113"/>
                  </a:lnTo>
                  <a:lnTo>
                    <a:pt x="112" y="114"/>
                  </a:lnTo>
                  <a:lnTo>
                    <a:pt x="110" y="114"/>
                  </a:lnTo>
                  <a:lnTo>
                    <a:pt x="110" y="113"/>
                  </a:lnTo>
                  <a:lnTo>
                    <a:pt x="110" y="111"/>
                  </a:lnTo>
                  <a:lnTo>
                    <a:pt x="112" y="111"/>
                  </a:lnTo>
                  <a:lnTo>
                    <a:pt x="112" y="113"/>
                  </a:lnTo>
                  <a:lnTo>
                    <a:pt x="113" y="113"/>
                  </a:lnTo>
                  <a:lnTo>
                    <a:pt x="113" y="111"/>
                  </a:lnTo>
                  <a:lnTo>
                    <a:pt x="114" y="110"/>
                  </a:lnTo>
                  <a:lnTo>
                    <a:pt x="114" y="109"/>
                  </a:lnTo>
                  <a:lnTo>
                    <a:pt x="115" y="109"/>
                  </a:lnTo>
                  <a:lnTo>
                    <a:pt x="115" y="108"/>
                  </a:lnTo>
                  <a:lnTo>
                    <a:pt x="114" y="109"/>
                  </a:lnTo>
                  <a:lnTo>
                    <a:pt x="114" y="110"/>
                  </a:lnTo>
                  <a:lnTo>
                    <a:pt x="113" y="110"/>
                  </a:lnTo>
                  <a:lnTo>
                    <a:pt x="112" y="110"/>
                  </a:lnTo>
                  <a:lnTo>
                    <a:pt x="112" y="111"/>
                  </a:lnTo>
                  <a:lnTo>
                    <a:pt x="110" y="111"/>
                  </a:lnTo>
                  <a:lnTo>
                    <a:pt x="110" y="110"/>
                  </a:lnTo>
                  <a:lnTo>
                    <a:pt x="109" y="110"/>
                  </a:lnTo>
                  <a:lnTo>
                    <a:pt x="109" y="111"/>
                  </a:lnTo>
                  <a:lnTo>
                    <a:pt x="110" y="111"/>
                  </a:lnTo>
                  <a:lnTo>
                    <a:pt x="110" y="113"/>
                  </a:lnTo>
                  <a:lnTo>
                    <a:pt x="109" y="111"/>
                  </a:lnTo>
                  <a:lnTo>
                    <a:pt x="109" y="110"/>
                  </a:lnTo>
                  <a:lnTo>
                    <a:pt x="107" y="111"/>
                  </a:lnTo>
                  <a:lnTo>
                    <a:pt x="107" y="110"/>
                  </a:lnTo>
                  <a:lnTo>
                    <a:pt x="108" y="110"/>
                  </a:lnTo>
                  <a:lnTo>
                    <a:pt x="108" y="109"/>
                  </a:lnTo>
                  <a:lnTo>
                    <a:pt x="107" y="109"/>
                  </a:lnTo>
                  <a:lnTo>
                    <a:pt x="107" y="110"/>
                  </a:lnTo>
                  <a:lnTo>
                    <a:pt x="107" y="109"/>
                  </a:lnTo>
                  <a:lnTo>
                    <a:pt x="107" y="108"/>
                  </a:lnTo>
                  <a:lnTo>
                    <a:pt x="107" y="107"/>
                  </a:lnTo>
                  <a:lnTo>
                    <a:pt x="107" y="106"/>
                  </a:lnTo>
                  <a:lnTo>
                    <a:pt x="108" y="106"/>
                  </a:lnTo>
                  <a:lnTo>
                    <a:pt x="108" y="104"/>
                  </a:lnTo>
                  <a:lnTo>
                    <a:pt x="109" y="103"/>
                  </a:lnTo>
                  <a:lnTo>
                    <a:pt x="109" y="102"/>
                  </a:lnTo>
                  <a:lnTo>
                    <a:pt x="110" y="101"/>
                  </a:lnTo>
                  <a:lnTo>
                    <a:pt x="112" y="101"/>
                  </a:lnTo>
                  <a:lnTo>
                    <a:pt x="112" y="100"/>
                  </a:lnTo>
                  <a:lnTo>
                    <a:pt x="112" y="101"/>
                  </a:lnTo>
                  <a:lnTo>
                    <a:pt x="110" y="101"/>
                  </a:lnTo>
                  <a:lnTo>
                    <a:pt x="110" y="102"/>
                  </a:lnTo>
                  <a:lnTo>
                    <a:pt x="112" y="101"/>
                  </a:lnTo>
                  <a:lnTo>
                    <a:pt x="112" y="100"/>
                  </a:lnTo>
                  <a:lnTo>
                    <a:pt x="113" y="100"/>
                  </a:lnTo>
                  <a:lnTo>
                    <a:pt x="113" y="101"/>
                  </a:lnTo>
                  <a:lnTo>
                    <a:pt x="112" y="101"/>
                  </a:lnTo>
                  <a:lnTo>
                    <a:pt x="113" y="101"/>
                  </a:lnTo>
                  <a:lnTo>
                    <a:pt x="113" y="102"/>
                  </a:lnTo>
                  <a:lnTo>
                    <a:pt x="113" y="101"/>
                  </a:lnTo>
                  <a:lnTo>
                    <a:pt x="114" y="101"/>
                  </a:lnTo>
                  <a:lnTo>
                    <a:pt x="113" y="101"/>
                  </a:lnTo>
                  <a:lnTo>
                    <a:pt x="113" y="100"/>
                  </a:lnTo>
                  <a:lnTo>
                    <a:pt x="113" y="99"/>
                  </a:lnTo>
                  <a:lnTo>
                    <a:pt x="113" y="100"/>
                  </a:lnTo>
                  <a:lnTo>
                    <a:pt x="112" y="100"/>
                  </a:lnTo>
                  <a:lnTo>
                    <a:pt x="112" y="99"/>
                  </a:lnTo>
                  <a:lnTo>
                    <a:pt x="112" y="97"/>
                  </a:lnTo>
                  <a:lnTo>
                    <a:pt x="112" y="96"/>
                  </a:lnTo>
                  <a:lnTo>
                    <a:pt x="110" y="95"/>
                  </a:lnTo>
                  <a:lnTo>
                    <a:pt x="110" y="94"/>
                  </a:lnTo>
                  <a:lnTo>
                    <a:pt x="109" y="94"/>
                  </a:lnTo>
                  <a:lnTo>
                    <a:pt x="110" y="94"/>
                  </a:lnTo>
                  <a:lnTo>
                    <a:pt x="109" y="94"/>
                  </a:lnTo>
                  <a:lnTo>
                    <a:pt x="109" y="93"/>
                  </a:lnTo>
                  <a:lnTo>
                    <a:pt x="109" y="94"/>
                  </a:lnTo>
                  <a:lnTo>
                    <a:pt x="109" y="95"/>
                  </a:lnTo>
                  <a:lnTo>
                    <a:pt x="109" y="94"/>
                  </a:lnTo>
                  <a:lnTo>
                    <a:pt x="108" y="94"/>
                  </a:lnTo>
                  <a:lnTo>
                    <a:pt x="107" y="94"/>
                  </a:lnTo>
                  <a:lnTo>
                    <a:pt x="106" y="94"/>
                  </a:lnTo>
                  <a:lnTo>
                    <a:pt x="105" y="93"/>
                  </a:lnTo>
                  <a:lnTo>
                    <a:pt x="105" y="92"/>
                  </a:lnTo>
                  <a:lnTo>
                    <a:pt x="105" y="90"/>
                  </a:lnTo>
                  <a:lnTo>
                    <a:pt x="105" y="89"/>
                  </a:lnTo>
                  <a:lnTo>
                    <a:pt x="105" y="90"/>
                  </a:lnTo>
                  <a:lnTo>
                    <a:pt x="105" y="89"/>
                  </a:lnTo>
                  <a:lnTo>
                    <a:pt x="105" y="88"/>
                  </a:lnTo>
                  <a:lnTo>
                    <a:pt x="105" y="87"/>
                  </a:lnTo>
                  <a:lnTo>
                    <a:pt x="103" y="87"/>
                  </a:lnTo>
                  <a:lnTo>
                    <a:pt x="103" y="88"/>
                  </a:lnTo>
                  <a:lnTo>
                    <a:pt x="102" y="87"/>
                  </a:lnTo>
                  <a:lnTo>
                    <a:pt x="101" y="87"/>
                  </a:lnTo>
                  <a:lnTo>
                    <a:pt x="100" y="87"/>
                  </a:lnTo>
                  <a:lnTo>
                    <a:pt x="100" y="86"/>
                  </a:lnTo>
                  <a:lnTo>
                    <a:pt x="99" y="86"/>
                  </a:lnTo>
                  <a:lnTo>
                    <a:pt x="99" y="85"/>
                  </a:lnTo>
                  <a:lnTo>
                    <a:pt x="98" y="85"/>
                  </a:lnTo>
                  <a:lnTo>
                    <a:pt x="99" y="85"/>
                  </a:lnTo>
                  <a:lnTo>
                    <a:pt x="99" y="83"/>
                  </a:lnTo>
                  <a:lnTo>
                    <a:pt x="98" y="83"/>
                  </a:lnTo>
                  <a:lnTo>
                    <a:pt x="98" y="82"/>
                  </a:lnTo>
                  <a:lnTo>
                    <a:pt x="98" y="81"/>
                  </a:lnTo>
                  <a:lnTo>
                    <a:pt x="98" y="80"/>
                  </a:lnTo>
                  <a:lnTo>
                    <a:pt x="98" y="79"/>
                  </a:lnTo>
                  <a:lnTo>
                    <a:pt x="99" y="79"/>
                  </a:lnTo>
                  <a:lnTo>
                    <a:pt x="99" y="78"/>
                  </a:lnTo>
                  <a:lnTo>
                    <a:pt x="99" y="76"/>
                  </a:lnTo>
                  <a:lnTo>
                    <a:pt x="100" y="76"/>
                  </a:lnTo>
                  <a:lnTo>
                    <a:pt x="100" y="75"/>
                  </a:lnTo>
                  <a:lnTo>
                    <a:pt x="99" y="75"/>
                  </a:lnTo>
                  <a:lnTo>
                    <a:pt x="98" y="75"/>
                  </a:lnTo>
                  <a:lnTo>
                    <a:pt x="96" y="75"/>
                  </a:lnTo>
                  <a:lnTo>
                    <a:pt x="96" y="74"/>
                  </a:lnTo>
                  <a:lnTo>
                    <a:pt x="95" y="75"/>
                  </a:lnTo>
                  <a:lnTo>
                    <a:pt x="95" y="76"/>
                  </a:lnTo>
                  <a:lnTo>
                    <a:pt x="95" y="75"/>
                  </a:lnTo>
                  <a:lnTo>
                    <a:pt x="94" y="75"/>
                  </a:lnTo>
                  <a:lnTo>
                    <a:pt x="95" y="75"/>
                  </a:lnTo>
                  <a:lnTo>
                    <a:pt x="94" y="74"/>
                  </a:lnTo>
                  <a:lnTo>
                    <a:pt x="93" y="74"/>
                  </a:lnTo>
                  <a:lnTo>
                    <a:pt x="92" y="74"/>
                  </a:lnTo>
                  <a:lnTo>
                    <a:pt x="92" y="73"/>
                  </a:lnTo>
                  <a:lnTo>
                    <a:pt x="91" y="73"/>
                  </a:lnTo>
                  <a:lnTo>
                    <a:pt x="91" y="72"/>
                  </a:lnTo>
                  <a:lnTo>
                    <a:pt x="91" y="71"/>
                  </a:lnTo>
                  <a:lnTo>
                    <a:pt x="91" y="69"/>
                  </a:lnTo>
                  <a:lnTo>
                    <a:pt x="89" y="68"/>
                  </a:lnTo>
                  <a:lnTo>
                    <a:pt x="89" y="67"/>
                  </a:lnTo>
                  <a:lnTo>
                    <a:pt x="88" y="67"/>
                  </a:lnTo>
                  <a:lnTo>
                    <a:pt x="87" y="66"/>
                  </a:lnTo>
                  <a:lnTo>
                    <a:pt x="87" y="65"/>
                  </a:lnTo>
                  <a:lnTo>
                    <a:pt x="86" y="65"/>
                  </a:lnTo>
                  <a:lnTo>
                    <a:pt x="85" y="62"/>
                  </a:lnTo>
                  <a:lnTo>
                    <a:pt x="85" y="61"/>
                  </a:lnTo>
                  <a:lnTo>
                    <a:pt x="86" y="61"/>
                  </a:lnTo>
                  <a:lnTo>
                    <a:pt x="85" y="61"/>
                  </a:lnTo>
                  <a:lnTo>
                    <a:pt x="85" y="60"/>
                  </a:lnTo>
                  <a:lnTo>
                    <a:pt x="84" y="60"/>
                  </a:lnTo>
                  <a:lnTo>
                    <a:pt x="84" y="59"/>
                  </a:lnTo>
                  <a:lnTo>
                    <a:pt x="84" y="58"/>
                  </a:lnTo>
                  <a:lnTo>
                    <a:pt x="82" y="58"/>
                  </a:lnTo>
                  <a:lnTo>
                    <a:pt x="82" y="57"/>
                  </a:lnTo>
                  <a:lnTo>
                    <a:pt x="84" y="57"/>
                  </a:lnTo>
                  <a:lnTo>
                    <a:pt x="82" y="57"/>
                  </a:lnTo>
                  <a:lnTo>
                    <a:pt x="84" y="57"/>
                  </a:lnTo>
                  <a:lnTo>
                    <a:pt x="84" y="55"/>
                  </a:lnTo>
                  <a:lnTo>
                    <a:pt x="84" y="54"/>
                  </a:lnTo>
                  <a:lnTo>
                    <a:pt x="82" y="54"/>
                  </a:lnTo>
                  <a:lnTo>
                    <a:pt x="84" y="54"/>
                  </a:lnTo>
                  <a:lnTo>
                    <a:pt x="84" y="53"/>
                  </a:lnTo>
                  <a:lnTo>
                    <a:pt x="82" y="52"/>
                  </a:lnTo>
                  <a:lnTo>
                    <a:pt x="82" y="53"/>
                  </a:lnTo>
                  <a:lnTo>
                    <a:pt x="81" y="53"/>
                  </a:lnTo>
                  <a:lnTo>
                    <a:pt x="81" y="52"/>
                  </a:lnTo>
                  <a:lnTo>
                    <a:pt x="81" y="51"/>
                  </a:lnTo>
                  <a:lnTo>
                    <a:pt x="82" y="51"/>
                  </a:lnTo>
                  <a:lnTo>
                    <a:pt x="82" y="50"/>
                  </a:lnTo>
                  <a:lnTo>
                    <a:pt x="81" y="50"/>
                  </a:lnTo>
                  <a:lnTo>
                    <a:pt x="81" y="48"/>
                  </a:lnTo>
                  <a:lnTo>
                    <a:pt x="81" y="47"/>
                  </a:lnTo>
                  <a:lnTo>
                    <a:pt x="81" y="46"/>
                  </a:lnTo>
                  <a:lnTo>
                    <a:pt x="80" y="46"/>
                  </a:lnTo>
                  <a:lnTo>
                    <a:pt x="80" y="45"/>
                  </a:lnTo>
                  <a:lnTo>
                    <a:pt x="80" y="44"/>
                  </a:lnTo>
                  <a:lnTo>
                    <a:pt x="79" y="44"/>
                  </a:lnTo>
                  <a:lnTo>
                    <a:pt x="79" y="43"/>
                  </a:lnTo>
                  <a:lnTo>
                    <a:pt x="80" y="41"/>
                  </a:lnTo>
                  <a:lnTo>
                    <a:pt x="80" y="40"/>
                  </a:lnTo>
                  <a:lnTo>
                    <a:pt x="80" y="39"/>
                  </a:lnTo>
                  <a:lnTo>
                    <a:pt x="80" y="38"/>
                  </a:lnTo>
                  <a:lnTo>
                    <a:pt x="79" y="38"/>
                  </a:lnTo>
                  <a:lnTo>
                    <a:pt x="80" y="37"/>
                  </a:lnTo>
                  <a:lnTo>
                    <a:pt x="80" y="36"/>
                  </a:lnTo>
                  <a:lnTo>
                    <a:pt x="80" y="34"/>
                  </a:lnTo>
                  <a:lnTo>
                    <a:pt x="79" y="33"/>
                  </a:lnTo>
                  <a:lnTo>
                    <a:pt x="79" y="32"/>
                  </a:lnTo>
                  <a:lnTo>
                    <a:pt x="79" y="31"/>
                  </a:lnTo>
                  <a:lnTo>
                    <a:pt x="79" y="30"/>
                  </a:lnTo>
                  <a:lnTo>
                    <a:pt x="79" y="29"/>
                  </a:lnTo>
                  <a:lnTo>
                    <a:pt x="79" y="27"/>
                  </a:lnTo>
                  <a:lnTo>
                    <a:pt x="80" y="26"/>
                  </a:lnTo>
                  <a:lnTo>
                    <a:pt x="80" y="25"/>
                  </a:lnTo>
                  <a:lnTo>
                    <a:pt x="80" y="26"/>
                  </a:lnTo>
                  <a:lnTo>
                    <a:pt x="80" y="25"/>
                  </a:lnTo>
                  <a:lnTo>
                    <a:pt x="81" y="25"/>
                  </a:lnTo>
                  <a:lnTo>
                    <a:pt x="81" y="24"/>
                  </a:lnTo>
                  <a:lnTo>
                    <a:pt x="81" y="23"/>
                  </a:lnTo>
                  <a:lnTo>
                    <a:pt x="80" y="23"/>
                  </a:lnTo>
                  <a:lnTo>
                    <a:pt x="80" y="22"/>
                  </a:lnTo>
                  <a:lnTo>
                    <a:pt x="79" y="22"/>
                  </a:lnTo>
                  <a:lnTo>
                    <a:pt x="77" y="22"/>
                  </a:lnTo>
                  <a:lnTo>
                    <a:pt x="76" y="22"/>
                  </a:lnTo>
                  <a:lnTo>
                    <a:pt x="76" y="20"/>
                  </a:lnTo>
                  <a:lnTo>
                    <a:pt x="74" y="20"/>
                  </a:lnTo>
                  <a:lnTo>
                    <a:pt x="74" y="19"/>
                  </a:lnTo>
                  <a:lnTo>
                    <a:pt x="76" y="18"/>
                  </a:lnTo>
                  <a:lnTo>
                    <a:pt x="74" y="18"/>
                  </a:lnTo>
                  <a:lnTo>
                    <a:pt x="74" y="17"/>
                  </a:lnTo>
                  <a:lnTo>
                    <a:pt x="73" y="17"/>
                  </a:lnTo>
                  <a:lnTo>
                    <a:pt x="72" y="17"/>
                  </a:lnTo>
                  <a:lnTo>
                    <a:pt x="72" y="16"/>
                  </a:lnTo>
                  <a:lnTo>
                    <a:pt x="72" y="17"/>
                  </a:lnTo>
                  <a:lnTo>
                    <a:pt x="72" y="16"/>
                  </a:lnTo>
                  <a:lnTo>
                    <a:pt x="71" y="17"/>
                  </a:lnTo>
                  <a:lnTo>
                    <a:pt x="71" y="18"/>
                  </a:lnTo>
                  <a:lnTo>
                    <a:pt x="70" y="18"/>
                  </a:lnTo>
                  <a:lnTo>
                    <a:pt x="69" y="18"/>
                  </a:lnTo>
                  <a:lnTo>
                    <a:pt x="67" y="18"/>
                  </a:lnTo>
                  <a:lnTo>
                    <a:pt x="67" y="17"/>
                  </a:lnTo>
                  <a:lnTo>
                    <a:pt x="66" y="17"/>
                  </a:lnTo>
                  <a:lnTo>
                    <a:pt x="66" y="16"/>
                  </a:lnTo>
                  <a:lnTo>
                    <a:pt x="65" y="16"/>
                  </a:lnTo>
                  <a:lnTo>
                    <a:pt x="64" y="15"/>
                  </a:lnTo>
                  <a:lnTo>
                    <a:pt x="64" y="14"/>
                  </a:lnTo>
                  <a:lnTo>
                    <a:pt x="63" y="14"/>
                  </a:lnTo>
                  <a:lnTo>
                    <a:pt x="62" y="14"/>
                  </a:lnTo>
                  <a:lnTo>
                    <a:pt x="62" y="12"/>
                  </a:lnTo>
                  <a:lnTo>
                    <a:pt x="60" y="12"/>
                  </a:lnTo>
                  <a:lnTo>
                    <a:pt x="60" y="11"/>
                  </a:lnTo>
                  <a:lnTo>
                    <a:pt x="59" y="11"/>
                  </a:lnTo>
                  <a:lnTo>
                    <a:pt x="59" y="12"/>
                  </a:lnTo>
                  <a:lnTo>
                    <a:pt x="60" y="12"/>
                  </a:lnTo>
                  <a:lnTo>
                    <a:pt x="60" y="14"/>
                  </a:lnTo>
                  <a:lnTo>
                    <a:pt x="60" y="15"/>
                  </a:lnTo>
                  <a:lnTo>
                    <a:pt x="60" y="16"/>
                  </a:lnTo>
                  <a:lnTo>
                    <a:pt x="60" y="17"/>
                  </a:lnTo>
                  <a:lnTo>
                    <a:pt x="59" y="17"/>
                  </a:lnTo>
                  <a:lnTo>
                    <a:pt x="59" y="18"/>
                  </a:lnTo>
                  <a:lnTo>
                    <a:pt x="58" y="19"/>
                  </a:lnTo>
                  <a:lnTo>
                    <a:pt x="58" y="20"/>
                  </a:lnTo>
                  <a:lnTo>
                    <a:pt x="58" y="22"/>
                  </a:lnTo>
                  <a:lnTo>
                    <a:pt x="57" y="23"/>
                  </a:lnTo>
                  <a:lnTo>
                    <a:pt x="57" y="24"/>
                  </a:lnTo>
                  <a:lnTo>
                    <a:pt x="57" y="25"/>
                  </a:lnTo>
                  <a:lnTo>
                    <a:pt x="57" y="26"/>
                  </a:lnTo>
                  <a:lnTo>
                    <a:pt x="58" y="26"/>
                  </a:lnTo>
                  <a:lnTo>
                    <a:pt x="58" y="27"/>
                  </a:lnTo>
                  <a:lnTo>
                    <a:pt x="58" y="29"/>
                  </a:lnTo>
                  <a:lnTo>
                    <a:pt x="57" y="30"/>
                  </a:lnTo>
                  <a:lnTo>
                    <a:pt x="57" y="31"/>
                  </a:lnTo>
                  <a:lnTo>
                    <a:pt x="57" y="32"/>
                  </a:lnTo>
                  <a:lnTo>
                    <a:pt x="57" y="33"/>
                  </a:lnTo>
                  <a:lnTo>
                    <a:pt x="57" y="34"/>
                  </a:lnTo>
                  <a:lnTo>
                    <a:pt x="57" y="36"/>
                  </a:lnTo>
                  <a:lnTo>
                    <a:pt x="56" y="36"/>
                  </a:lnTo>
                  <a:lnTo>
                    <a:pt x="56" y="37"/>
                  </a:lnTo>
                  <a:lnTo>
                    <a:pt x="56" y="38"/>
                  </a:lnTo>
                  <a:lnTo>
                    <a:pt x="55" y="38"/>
                  </a:lnTo>
                  <a:lnTo>
                    <a:pt x="55" y="39"/>
                  </a:lnTo>
                  <a:lnTo>
                    <a:pt x="55" y="40"/>
                  </a:lnTo>
                  <a:lnTo>
                    <a:pt x="56" y="40"/>
                  </a:lnTo>
                  <a:lnTo>
                    <a:pt x="56" y="41"/>
                  </a:lnTo>
                  <a:lnTo>
                    <a:pt x="56" y="43"/>
                  </a:lnTo>
                  <a:lnTo>
                    <a:pt x="56" y="44"/>
                  </a:lnTo>
                  <a:lnTo>
                    <a:pt x="57" y="44"/>
                  </a:lnTo>
                  <a:lnTo>
                    <a:pt x="57" y="45"/>
                  </a:lnTo>
                  <a:lnTo>
                    <a:pt x="57" y="46"/>
                  </a:lnTo>
                  <a:lnTo>
                    <a:pt x="58" y="46"/>
                  </a:lnTo>
                  <a:lnTo>
                    <a:pt x="58" y="45"/>
                  </a:lnTo>
                  <a:lnTo>
                    <a:pt x="58" y="46"/>
                  </a:lnTo>
                  <a:lnTo>
                    <a:pt x="58" y="45"/>
                  </a:lnTo>
                  <a:lnTo>
                    <a:pt x="58" y="46"/>
                  </a:lnTo>
                  <a:lnTo>
                    <a:pt x="59" y="46"/>
                  </a:lnTo>
                  <a:lnTo>
                    <a:pt x="59" y="47"/>
                  </a:lnTo>
                  <a:lnTo>
                    <a:pt x="59" y="46"/>
                  </a:lnTo>
                  <a:lnTo>
                    <a:pt x="59" y="47"/>
                  </a:lnTo>
                  <a:lnTo>
                    <a:pt x="60" y="47"/>
                  </a:lnTo>
                  <a:lnTo>
                    <a:pt x="60" y="48"/>
                  </a:lnTo>
                  <a:lnTo>
                    <a:pt x="62" y="48"/>
                  </a:lnTo>
                  <a:lnTo>
                    <a:pt x="62" y="50"/>
                  </a:lnTo>
                  <a:lnTo>
                    <a:pt x="63" y="51"/>
                  </a:lnTo>
                  <a:lnTo>
                    <a:pt x="64" y="53"/>
                  </a:lnTo>
                  <a:lnTo>
                    <a:pt x="64" y="54"/>
                  </a:lnTo>
                  <a:lnTo>
                    <a:pt x="64" y="55"/>
                  </a:lnTo>
                  <a:lnTo>
                    <a:pt x="65" y="55"/>
                  </a:lnTo>
                  <a:lnTo>
                    <a:pt x="65" y="57"/>
                  </a:lnTo>
                  <a:lnTo>
                    <a:pt x="64" y="58"/>
                  </a:lnTo>
                  <a:lnTo>
                    <a:pt x="64" y="59"/>
                  </a:lnTo>
                  <a:lnTo>
                    <a:pt x="65" y="59"/>
                  </a:lnTo>
                  <a:lnTo>
                    <a:pt x="66" y="58"/>
                  </a:lnTo>
                  <a:lnTo>
                    <a:pt x="66" y="59"/>
                  </a:lnTo>
                  <a:lnTo>
                    <a:pt x="66" y="60"/>
                  </a:lnTo>
                  <a:lnTo>
                    <a:pt x="66" y="61"/>
                  </a:lnTo>
                  <a:lnTo>
                    <a:pt x="66" y="60"/>
                  </a:lnTo>
                  <a:lnTo>
                    <a:pt x="67" y="60"/>
                  </a:lnTo>
                  <a:lnTo>
                    <a:pt x="69" y="60"/>
                  </a:lnTo>
                  <a:lnTo>
                    <a:pt x="69" y="61"/>
                  </a:lnTo>
                  <a:lnTo>
                    <a:pt x="67" y="61"/>
                  </a:lnTo>
                  <a:lnTo>
                    <a:pt x="69" y="62"/>
                  </a:lnTo>
                  <a:lnTo>
                    <a:pt x="69" y="64"/>
                  </a:lnTo>
                  <a:lnTo>
                    <a:pt x="69" y="65"/>
                  </a:lnTo>
                  <a:lnTo>
                    <a:pt x="69" y="66"/>
                  </a:lnTo>
                  <a:lnTo>
                    <a:pt x="70" y="66"/>
                  </a:lnTo>
                  <a:lnTo>
                    <a:pt x="71" y="66"/>
                  </a:lnTo>
                  <a:lnTo>
                    <a:pt x="71" y="67"/>
                  </a:lnTo>
                  <a:lnTo>
                    <a:pt x="71" y="66"/>
                  </a:lnTo>
                  <a:lnTo>
                    <a:pt x="71" y="67"/>
                  </a:lnTo>
                  <a:lnTo>
                    <a:pt x="71" y="68"/>
                  </a:lnTo>
                  <a:lnTo>
                    <a:pt x="70" y="69"/>
                  </a:lnTo>
                  <a:lnTo>
                    <a:pt x="71" y="69"/>
                  </a:lnTo>
                  <a:lnTo>
                    <a:pt x="71" y="71"/>
                  </a:lnTo>
                  <a:lnTo>
                    <a:pt x="71" y="72"/>
                  </a:lnTo>
                  <a:lnTo>
                    <a:pt x="71" y="73"/>
                  </a:lnTo>
                  <a:lnTo>
                    <a:pt x="70" y="73"/>
                  </a:lnTo>
                  <a:lnTo>
                    <a:pt x="71" y="73"/>
                  </a:lnTo>
                  <a:lnTo>
                    <a:pt x="71" y="74"/>
                  </a:lnTo>
                  <a:lnTo>
                    <a:pt x="70" y="74"/>
                  </a:lnTo>
                  <a:lnTo>
                    <a:pt x="70" y="75"/>
                  </a:lnTo>
                  <a:lnTo>
                    <a:pt x="70" y="76"/>
                  </a:lnTo>
                  <a:lnTo>
                    <a:pt x="71" y="76"/>
                  </a:lnTo>
                  <a:lnTo>
                    <a:pt x="71" y="78"/>
                  </a:lnTo>
                  <a:lnTo>
                    <a:pt x="71" y="79"/>
                  </a:lnTo>
                  <a:lnTo>
                    <a:pt x="72" y="79"/>
                  </a:lnTo>
                  <a:lnTo>
                    <a:pt x="72" y="80"/>
                  </a:lnTo>
                  <a:lnTo>
                    <a:pt x="73" y="80"/>
                  </a:lnTo>
                  <a:lnTo>
                    <a:pt x="74" y="80"/>
                  </a:lnTo>
                  <a:lnTo>
                    <a:pt x="74" y="81"/>
                  </a:lnTo>
                  <a:lnTo>
                    <a:pt x="74" y="82"/>
                  </a:lnTo>
                  <a:lnTo>
                    <a:pt x="74" y="83"/>
                  </a:lnTo>
                  <a:lnTo>
                    <a:pt x="74" y="85"/>
                  </a:lnTo>
                  <a:lnTo>
                    <a:pt x="76" y="85"/>
                  </a:lnTo>
                  <a:lnTo>
                    <a:pt x="76" y="86"/>
                  </a:lnTo>
                  <a:lnTo>
                    <a:pt x="74" y="86"/>
                  </a:lnTo>
                  <a:lnTo>
                    <a:pt x="76" y="86"/>
                  </a:lnTo>
                  <a:lnTo>
                    <a:pt x="76" y="87"/>
                  </a:lnTo>
                  <a:lnTo>
                    <a:pt x="77" y="87"/>
                  </a:lnTo>
                  <a:lnTo>
                    <a:pt x="77" y="88"/>
                  </a:lnTo>
                  <a:lnTo>
                    <a:pt x="78" y="88"/>
                  </a:lnTo>
                  <a:lnTo>
                    <a:pt x="77" y="88"/>
                  </a:lnTo>
                  <a:lnTo>
                    <a:pt x="77" y="89"/>
                  </a:lnTo>
                  <a:lnTo>
                    <a:pt x="77" y="90"/>
                  </a:lnTo>
                  <a:lnTo>
                    <a:pt x="77" y="92"/>
                  </a:lnTo>
                  <a:lnTo>
                    <a:pt x="78" y="92"/>
                  </a:lnTo>
                  <a:lnTo>
                    <a:pt x="78" y="93"/>
                  </a:lnTo>
                  <a:lnTo>
                    <a:pt x="77" y="94"/>
                  </a:lnTo>
                  <a:lnTo>
                    <a:pt x="78" y="94"/>
                  </a:lnTo>
                  <a:lnTo>
                    <a:pt x="78" y="95"/>
                  </a:lnTo>
                  <a:lnTo>
                    <a:pt x="78" y="96"/>
                  </a:lnTo>
                  <a:lnTo>
                    <a:pt x="79" y="96"/>
                  </a:lnTo>
                  <a:lnTo>
                    <a:pt x="79" y="95"/>
                  </a:lnTo>
                  <a:lnTo>
                    <a:pt x="79" y="94"/>
                  </a:lnTo>
                  <a:lnTo>
                    <a:pt x="78" y="94"/>
                  </a:lnTo>
                  <a:lnTo>
                    <a:pt x="78" y="93"/>
                  </a:lnTo>
                  <a:lnTo>
                    <a:pt x="79" y="92"/>
                  </a:lnTo>
                  <a:lnTo>
                    <a:pt x="78" y="92"/>
                  </a:lnTo>
                  <a:lnTo>
                    <a:pt x="79" y="92"/>
                  </a:lnTo>
                  <a:lnTo>
                    <a:pt x="79" y="90"/>
                  </a:lnTo>
                  <a:lnTo>
                    <a:pt x="79" y="92"/>
                  </a:lnTo>
                  <a:lnTo>
                    <a:pt x="80" y="92"/>
                  </a:lnTo>
                  <a:lnTo>
                    <a:pt x="80" y="93"/>
                  </a:lnTo>
                  <a:lnTo>
                    <a:pt x="81" y="94"/>
                  </a:lnTo>
                  <a:lnTo>
                    <a:pt x="81" y="95"/>
                  </a:lnTo>
                  <a:lnTo>
                    <a:pt x="81" y="96"/>
                  </a:lnTo>
                  <a:lnTo>
                    <a:pt x="82" y="96"/>
                  </a:lnTo>
                  <a:lnTo>
                    <a:pt x="82" y="97"/>
                  </a:lnTo>
                  <a:lnTo>
                    <a:pt x="81" y="97"/>
                  </a:lnTo>
                  <a:lnTo>
                    <a:pt x="81" y="99"/>
                  </a:lnTo>
                  <a:lnTo>
                    <a:pt x="82" y="99"/>
                  </a:lnTo>
                  <a:lnTo>
                    <a:pt x="82" y="100"/>
                  </a:lnTo>
                  <a:lnTo>
                    <a:pt x="82" y="101"/>
                  </a:lnTo>
                  <a:lnTo>
                    <a:pt x="82" y="102"/>
                  </a:lnTo>
                  <a:lnTo>
                    <a:pt x="82" y="103"/>
                  </a:lnTo>
                  <a:lnTo>
                    <a:pt x="82" y="104"/>
                  </a:lnTo>
                  <a:lnTo>
                    <a:pt x="81" y="104"/>
                  </a:lnTo>
                  <a:lnTo>
                    <a:pt x="82" y="104"/>
                  </a:lnTo>
                  <a:lnTo>
                    <a:pt x="81" y="106"/>
                  </a:lnTo>
                  <a:lnTo>
                    <a:pt x="81" y="107"/>
                  </a:lnTo>
                  <a:lnTo>
                    <a:pt x="81" y="108"/>
                  </a:lnTo>
                  <a:lnTo>
                    <a:pt x="81" y="109"/>
                  </a:lnTo>
                  <a:lnTo>
                    <a:pt x="82" y="109"/>
                  </a:lnTo>
                  <a:lnTo>
                    <a:pt x="82" y="110"/>
                  </a:lnTo>
                  <a:lnTo>
                    <a:pt x="82" y="111"/>
                  </a:lnTo>
                  <a:lnTo>
                    <a:pt x="82" y="113"/>
                  </a:lnTo>
                  <a:lnTo>
                    <a:pt x="84" y="113"/>
                  </a:lnTo>
                  <a:lnTo>
                    <a:pt x="85" y="113"/>
                  </a:lnTo>
                  <a:lnTo>
                    <a:pt x="85" y="114"/>
                  </a:lnTo>
                  <a:lnTo>
                    <a:pt x="84" y="114"/>
                  </a:lnTo>
                  <a:lnTo>
                    <a:pt x="85" y="115"/>
                  </a:lnTo>
                  <a:lnTo>
                    <a:pt x="85" y="116"/>
                  </a:lnTo>
                  <a:lnTo>
                    <a:pt x="85" y="117"/>
                  </a:lnTo>
                  <a:lnTo>
                    <a:pt x="85" y="118"/>
                  </a:lnTo>
                  <a:lnTo>
                    <a:pt x="85" y="120"/>
                  </a:lnTo>
                  <a:lnTo>
                    <a:pt x="86" y="120"/>
                  </a:lnTo>
                  <a:lnTo>
                    <a:pt x="86" y="121"/>
                  </a:lnTo>
                  <a:lnTo>
                    <a:pt x="86" y="122"/>
                  </a:lnTo>
                  <a:lnTo>
                    <a:pt x="87" y="122"/>
                  </a:lnTo>
                  <a:lnTo>
                    <a:pt x="87" y="123"/>
                  </a:lnTo>
                  <a:lnTo>
                    <a:pt x="87" y="124"/>
                  </a:lnTo>
                  <a:lnTo>
                    <a:pt x="86" y="125"/>
                  </a:lnTo>
                  <a:lnTo>
                    <a:pt x="86" y="127"/>
                  </a:lnTo>
                  <a:lnTo>
                    <a:pt x="85" y="127"/>
                  </a:lnTo>
                  <a:lnTo>
                    <a:pt x="85" y="128"/>
                  </a:lnTo>
                  <a:lnTo>
                    <a:pt x="85" y="129"/>
                  </a:lnTo>
                  <a:lnTo>
                    <a:pt x="86" y="129"/>
                  </a:lnTo>
                  <a:lnTo>
                    <a:pt x="86" y="130"/>
                  </a:lnTo>
                  <a:lnTo>
                    <a:pt x="85" y="130"/>
                  </a:lnTo>
                  <a:lnTo>
                    <a:pt x="85" y="131"/>
                  </a:lnTo>
                  <a:lnTo>
                    <a:pt x="86" y="131"/>
                  </a:lnTo>
                  <a:lnTo>
                    <a:pt x="86" y="132"/>
                  </a:lnTo>
                  <a:lnTo>
                    <a:pt x="86" y="134"/>
                  </a:lnTo>
                  <a:lnTo>
                    <a:pt x="87" y="134"/>
                  </a:lnTo>
                  <a:lnTo>
                    <a:pt x="88" y="134"/>
                  </a:lnTo>
                  <a:lnTo>
                    <a:pt x="89" y="134"/>
                  </a:lnTo>
                  <a:lnTo>
                    <a:pt x="89" y="135"/>
                  </a:lnTo>
                  <a:lnTo>
                    <a:pt x="88" y="135"/>
                  </a:lnTo>
                  <a:lnTo>
                    <a:pt x="88" y="134"/>
                  </a:lnTo>
                  <a:lnTo>
                    <a:pt x="88" y="135"/>
                  </a:lnTo>
                  <a:lnTo>
                    <a:pt x="89" y="135"/>
                  </a:lnTo>
                  <a:lnTo>
                    <a:pt x="89" y="134"/>
                  </a:lnTo>
                  <a:lnTo>
                    <a:pt x="89" y="132"/>
                  </a:lnTo>
                  <a:lnTo>
                    <a:pt x="89" y="131"/>
                  </a:lnTo>
                  <a:lnTo>
                    <a:pt x="91" y="131"/>
                  </a:lnTo>
                  <a:lnTo>
                    <a:pt x="89" y="131"/>
                  </a:lnTo>
                  <a:lnTo>
                    <a:pt x="91" y="131"/>
                  </a:lnTo>
                  <a:lnTo>
                    <a:pt x="92" y="131"/>
                  </a:lnTo>
                  <a:lnTo>
                    <a:pt x="92" y="132"/>
                  </a:lnTo>
                  <a:lnTo>
                    <a:pt x="93" y="134"/>
                  </a:lnTo>
                  <a:lnTo>
                    <a:pt x="94" y="134"/>
                  </a:lnTo>
                  <a:lnTo>
                    <a:pt x="94" y="135"/>
                  </a:lnTo>
                  <a:lnTo>
                    <a:pt x="94" y="136"/>
                  </a:lnTo>
                  <a:lnTo>
                    <a:pt x="95" y="136"/>
                  </a:lnTo>
                  <a:lnTo>
                    <a:pt x="96" y="136"/>
                  </a:lnTo>
                  <a:lnTo>
                    <a:pt x="96" y="137"/>
                  </a:lnTo>
                  <a:lnTo>
                    <a:pt x="95" y="137"/>
                  </a:lnTo>
                  <a:lnTo>
                    <a:pt x="95" y="138"/>
                  </a:lnTo>
                  <a:lnTo>
                    <a:pt x="96" y="138"/>
                  </a:lnTo>
                  <a:lnTo>
                    <a:pt x="96" y="139"/>
                  </a:lnTo>
                  <a:lnTo>
                    <a:pt x="96" y="141"/>
                  </a:lnTo>
                  <a:lnTo>
                    <a:pt x="96" y="142"/>
                  </a:lnTo>
                  <a:lnTo>
                    <a:pt x="98" y="143"/>
                  </a:lnTo>
                  <a:lnTo>
                    <a:pt x="99" y="143"/>
                  </a:lnTo>
                  <a:lnTo>
                    <a:pt x="99" y="144"/>
                  </a:lnTo>
                  <a:lnTo>
                    <a:pt x="100" y="144"/>
                  </a:lnTo>
                  <a:lnTo>
                    <a:pt x="99" y="144"/>
                  </a:lnTo>
                  <a:lnTo>
                    <a:pt x="100" y="145"/>
                  </a:lnTo>
                  <a:lnTo>
                    <a:pt x="100" y="146"/>
                  </a:lnTo>
                  <a:lnTo>
                    <a:pt x="100" y="148"/>
                  </a:lnTo>
                  <a:lnTo>
                    <a:pt x="99" y="148"/>
                  </a:lnTo>
                  <a:lnTo>
                    <a:pt x="99" y="149"/>
                  </a:lnTo>
                  <a:lnTo>
                    <a:pt x="99" y="150"/>
                  </a:lnTo>
                  <a:lnTo>
                    <a:pt x="98" y="150"/>
                  </a:lnTo>
                  <a:lnTo>
                    <a:pt x="98" y="151"/>
                  </a:lnTo>
                  <a:lnTo>
                    <a:pt x="96" y="151"/>
                  </a:lnTo>
                  <a:lnTo>
                    <a:pt x="95" y="151"/>
                  </a:lnTo>
                  <a:lnTo>
                    <a:pt x="95" y="152"/>
                  </a:lnTo>
                  <a:lnTo>
                    <a:pt x="94" y="152"/>
                  </a:lnTo>
                  <a:lnTo>
                    <a:pt x="94" y="153"/>
                  </a:lnTo>
                  <a:lnTo>
                    <a:pt x="93" y="153"/>
                  </a:lnTo>
                  <a:lnTo>
                    <a:pt x="93" y="155"/>
                  </a:lnTo>
                  <a:lnTo>
                    <a:pt x="92" y="155"/>
                  </a:lnTo>
                  <a:lnTo>
                    <a:pt x="91" y="155"/>
                  </a:lnTo>
                  <a:lnTo>
                    <a:pt x="89" y="153"/>
                  </a:lnTo>
                  <a:lnTo>
                    <a:pt x="89" y="152"/>
                  </a:lnTo>
                  <a:lnTo>
                    <a:pt x="89" y="151"/>
                  </a:lnTo>
                  <a:lnTo>
                    <a:pt x="89" y="149"/>
                  </a:lnTo>
                  <a:lnTo>
                    <a:pt x="89" y="148"/>
                  </a:lnTo>
                  <a:lnTo>
                    <a:pt x="88" y="146"/>
                  </a:lnTo>
                  <a:lnTo>
                    <a:pt x="88" y="145"/>
                  </a:lnTo>
                  <a:lnTo>
                    <a:pt x="88" y="144"/>
                  </a:lnTo>
                  <a:lnTo>
                    <a:pt x="87" y="143"/>
                  </a:lnTo>
                  <a:lnTo>
                    <a:pt x="85" y="142"/>
                  </a:lnTo>
                  <a:lnTo>
                    <a:pt x="84" y="141"/>
                  </a:lnTo>
                  <a:lnTo>
                    <a:pt x="82" y="139"/>
                  </a:lnTo>
                  <a:lnTo>
                    <a:pt x="82" y="138"/>
                  </a:lnTo>
                  <a:lnTo>
                    <a:pt x="81" y="138"/>
                  </a:lnTo>
                  <a:lnTo>
                    <a:pt x="81" y="137"/>
                  </a:lnTo>
                  <a:lnTo>
                    <a:pt x="80" y="136"/>
                  </a:lnTo>
                  <a:lnTo>
                    <a:pt x="80" y="135"/>
                  </a:lnTo>
                  <a:lnTo>
                    <a:pt x="79" y="135"/>
                  </a:lnTo>
                  <a:lnTo>
                    <a:pt x="78" y="134"/>
                  </a:lnTo>
                  <a:lnTo>
                    <a:pt x="77" y="132"/>
                  </a:lnTo>
                  <a:lnTo>
                    <a:pt x="74" y="131"/>
                  </a:lnTo>
                  <a:lnTo>
                    <a:pt x="76" y="132"/>
                  </a:lnTo>
                  <a:lnTo>
                    <a:pt x="76" y="131"/>
                  </a:lnTo>
                  <a:lnTo>
                    <a:pt x="74" y="131"/>
                  </a:lnTo>
                  <a:lnTo>
                    <a:pt x="74" y="130"/>
                  </a:lnTo>
                  <a:lnTo>
                    <a:pt x="73" y="130"/>
                  </a:lnTo>
                  <a:lnTo>
                    <a:pt x="73" y="129"/>
                  </a:lnTo>
                  <a:lnTo>
                    <a:pt x="73" y="128"/>
                  </a:lnTo>
                  <a:lnTo>
                    <a:pt x="72" y="128"/>
                  </a:lnTo>
                  <a:lnTo>
                    <a:pt x="71" y="128"/>
                  </a:lnTo>
                  <a:lnTo>
                    <a:pt x="71" y="129"/>
                  </a:lnTo>
                  <a:lnTo>
                    <a:pt x="71" y="128"/>
                  </a:lnTo>
                  <a:lnTo>
                    <a:pt x="71" y="127"/>
                  </a:lnTo>
                  <a:lnTo>
                    <a:pt x="70" y="127"/>
                  </a:lnTo>
                  <a:lnTo>
                    <a:pt x="70" y="125"/>
                  </a:lnTo>
                  <a:lnTo>
                    <a:pt x="70" y="124"/>
                  </a:lnTo>
                  <a:lnTo>
                    <a:pt x="69" y="124"/>
                  </a:lnTo>
                  <a:lnTo>
                    <a:pt x="70" y="124"/>
                  </a:lnTo>
                  <a:lnTo>
                    <a:pt x="69" y="123"/>
                  </a:lnTo>
                  <a:lnTo>
                    <a:pt x="69" y="124"/>
                  </a:lnTo>
                  <a:lnTo>
                    <a:pt x="69" y="125"/>
                  </a:lnTo>
                  <a:lnTo>
                    <a:pt x="69" y="124"/>
                  </a:lnTo>
                  <a:lnTo>
                    <a:pt x="69" y="125"/>
                  </a:lnTo>
                  <a:lnTo>
                    <a:pt x="69" y="124"/>
                  </a:lnTo>
                  <a:lnTo>
                    <a:pt x="69" y="123"/>
                  </a:lnTo>
                  <a:lnTo>
                    <a:pt x="69" y="124"/>
                  </a:lnTo>
                  <a:lnTo>
                    <a:pt x="69" y="125"/>
                  </a:lnTo>
                  <a:lnTo>
                    <a:pt x="67" y="125"/>
                  </a:lnTo>
                  <a:lnTo>
                    <a:pt x="67" y="124"/>
                  </a:lnTo>
                  <a:lnTo>
                    <a:pt x="67" y="123"/>
                  </a:lnTo>
                  <a:lnTo>
                    <a:pt x="67" y="122"/>
                  </a:lnTo>
                  <a:lnTo>
                    <a:pt x="69" y="122"/>
                  </a:lnTo>
                  <a:lnTo>
                    <a:pt x="69" y="121"/>
                  </a:lnTo>
                  <a:lnTo>
                    <a:pt x="67" y="121"/>
                  </a:lnTo>
                  <a:lnTo>
                    <a:pt x="67" y="122"/>
                  </a:lnTo>
                  <a:lnTo>
                    <a:pt x="67" y="123"/>
                  </a:lnTo>
                  <a:lnTo>
                    <a:pt x="67" y="122"/>
                  </a:lnTo>
                  <a:lnTo>
                    <a:pt x="67" y="121"/>
                  </a:lnTo>
                  <a:lnTo>
                    <a:pt x="67" y="120"/>
                  </a:lnTo>
                  <a:lnTo>
                    <a:pt x="67" y="118"/>
                  </a:lnTo>
                  <a:lnTo>
                    <a:pt x="69" y="118"/>
                  </a:lnTo>
                  <a:lnTo>
                    <a:pt x="69" y="117"/>
                  </a:lnTo>
                  <a:lnTo>
                    <a:pt x="70" y="117"/>
                  </a:lnTo>
                  <a:lnTo>
                    <a:pt x="70" y="116"/>
                  </a:lnTo>
                  <a:lnTo>
                    <a:pt x="70" y="115"/>
                  </a:lnTo>
                  <a:lnTo>
                    <a:pt x="70" y="114"/>
                  </a:lnTo>
                  <a:lnTo>
                    <a:pt x="71" y="114"/>
                  </a:lnTo>
                  <a:lnTo>
                    <a:pt x="70" y="114"/>
                  </a:lnTo>
                  <a:lnTo>
                    <a:pt x="70" y="113"/>
                  </a:lnTo>
                  <a:lnTo>
                    <a:pt x="71" y="113"/>
                  </a:lnTo>
                  <a:lnTo>
                    <a:pt x="71" y="111"/>
                  </a:lnTo>
                  <a:lnTo>
                    <a:pt x="71" y="110"/>
                  </a:lnTo>
                  <a:lnTo>
                    <a:pt x="71" y="109"/>
                  </a:lnTo>
                  <a:lnTo>
                    <a:pt x="71" y="110"/>
                  </a:lnTo>
                  <a:lnTo>
                    <a:pt x="70" y="111"/>
                  </a:lnTo>
                  <a:lnTo>
                    <a:pt x="70" y="113"/>
                  </a:lnTo>
                  <a:lnTo>
                    <a:pt x="70" y="111"/>
                  </a:lnTo>
                  <a:lnTo>
                    <a:pt x="71" y="109"/>
                  </a:lnTo>
                  <a:lnTo>
                    <a:pt x="71" y="108"/>
                  </a:lnTo>
                  <a:lnTo>
                    <a:pt x="71" y="107"/>
                  </a:lnTo>
                  <a:lnTo>
                    <a:pt x="71" y="106"/>
                  </a:lnTo>
                  <a:lnTo>
                    <a:pt x="70" y="106"/>
                  </a:lnTo>
                  <a:lnTo>
                    <a:pt x="70" y="104"/>
                  </a:lnTo>
                  <a:lnTo>
                    <a:pt x="69" y="104"/>
                  </a:lnTo>
                  <a:lnTo>
                    <a:pt x="69" y="103"/>
                  </a:lnTo>
                  <a:lnTo>
                    <a:pt x="69" y="102"/>
                  </a:lnTo>
                  <a:lnTo>
                    <a:pt x="69" y="101"/>
                  </a:lnTo>
                  <a:lnTo>
                    <a:pt x="67" y="101"/>
                  </a:lnTo>
                  <a:lnTo>
                    <a:pt x="66" y="101"/>
                  </a:lnTo>
                  <a:lnTo>
                    <a:pt x="66" y="100"/>
                  </a:lnTo>
                  <a:lnTo>
                    <a:pt x="65" y="100"/>
                  </a:lnTo>
                  <a:lnTo>
                    <a:pt x="64" y="99"/>
                  </a:lnTo>
                  <a:lnTo>
                    <a:pt x="63" y="97"/>
                  </a:lnTo>
                  <a:lnTo>
                    <a:pt x="62" y="97"/>
                  </a:lnTo>
                  <a:lnTo>
                    <a:pt x="62" y="96"/>
                  </a:lnTo>
                  <a:lnTo>
                    <a:pt x="60" y="95"/>
                  </a:lnTo>
                  <a:lnTo>
                    <a:pt x="62" y="95"/>
                  </a:lnTo>
                  <a:lnTo>
                    <a:pt x="60" y="94"/>
                  </a:lnTo>
                  <a:lnTo>
                    <a:pt x="60" y="93"/>
                  </a:lnTo>
                  <a:lnTo>
                    <a:pt x="59" y="93"/>
                  </a:lnTo>
                  <a:lnTo>
                    <a:pt x="59" y="94"/>
                  </a:lnTo>
                  <a:lnTo>
                    <a:pt x="59" y="93"/>
                  </a:lnTo>
                  <a:lnTo>
                    <a:pt x="60" y="93"/>
                  </a:lnTo>
                  <a:lnTo>
                    <a:pt x="60" y="92"/>
                  </a:lnTo>
                  <a:lnTo>
                    <a:pt x="62" y="92"/>
                  </a:lnTo>
                  <a:lnTo>
                    <a:pt x="62" y="90"/>
                  </a:lnTo>
                  <a:lnTo>
                    <a:pt x="62" y="89"/>
                  </a:lnTo>
                  <a:lnTo>
                    <a:pt x="60" y="89"/>
                  </a:lnTo>
                  <a:lnTo>
                    <a:pt x="60" y="90"/>
                  </a:lnTo>
                  <a:lnTo>
                    <a:pt x="60" y="92"/>
                  </a:lnTo>
                  <a:lnTo>
                    <a:pt x="59" y="92"/>
                  </a:lnTo>
                  <a:lnTo>
                    <a:pt x="59" y="93"/>
                  </a:lnTo>
                  <a:lnTo>
                    <a:pt x="58" y="93"/>
                  </a:lnTo>
                  <a:lnTo>
                    <a:pt x="57" y="93"/>
                  </a:lnTo>
                  <a:lnTo>
                    <a:pt x="56" y="93"/>
                  </a:lnTo>
                  <a:lnTo>
                    <a:pt x="55" y="94"/>
                  </a:lnTo>
                  <a:lnTo>
                    <a:pt x="53" y="94"/>
                  </a:lnTo>
                  <a:lnTo>
                    <a:pt x="53" y="93"/>
                  </a:lnTo>
                  <a:lnTo>
                    <a:pt x="52" y="93"/>
                  </a:lnTo>
                  <a:lnTo>
                    <a:pt x="52" y="92"/>
                  </a:lnTo>
                  <a:lnTo>
                    <a:pt x="52" y="90"/>
                  </a:lnTo>
                  <a:lnTo>
                    <a:pt x="51" y="89"/>
                  </a:lnTo>
                  <a:lnTo>
                    <a:pt x="50" y="89"/>
                  </a:lnTo>
                  <a:lnTo>
                    <a:pt x="49" y="89"/>
                  </a:lnTo>
                  <a:lnTo>
                    <a:pt x="49" y="88"/>
                  </a:lnTo>
                  <a:lnTo>
                    <a:pt x="49" y="87"/>
                  </a:lnTo>
                  <a:lnTo>
                    <a:pt x="48" y="87"/>
                  </a:lnTo>
                  <a:lnTo>
                    <a:pt x="46" y="87"/>
                  </a:lnTo>
                  <a:lnTo>
                    <a:pt x="45" y="87"/>
                  </a:lnTo>
                  <a:lnTo>
                    <a:pt x="44" y="87"/>
                  </a:lnTo>
                  <a:lnTo>
                    <a:pt x="45" y="86"/>
                  </a:lnTo>
                  <a:lnTo>
                    <a:pt x="44" y="86"/>
                  </a:lnTo>
                  <a:lnTo>
                    <a:pt x="44" y="85"/>
                  </a:lnTo>
                  <a:lnTo>
                    <a:pt x="44" y="83"/>
                  </a:lnTo>
                  <a:lnTo>
                    <a:pt x="44" y="82"/>
                  </a:lnTo>
                  <a:lnTo>
                    <a:pt x="43" y="81"/>
                  </a:lnTo>
                  <a:lnTo>
                    <a:pt x="42" y="81"/>
                  </a:lnTo>
                  <a:lnTo>
                    <a:pt x="42" y="80"/>
                  </a:lnTo>
                  <a:lnTo>
                    <a:pt x="41" y="79"/>
                  </a:lnTo>
                  <a:lnTo>
                    <a:pt x="41" y="80"/>
                  </a:lnTo>
                  <a:lnTo>
                    <a:pt x="41" y="79"/>
                  </a:lnTo>
                  <a:lnTo>
                    <a:pt x="39" y="79"/>
                  </a:lnTo>
                  <a:lnTo>
                    <a:pt x="39" y="78"/>
                  </a:lnTo>
                  <a:lnTo>
                    <a:pt x="39" y="76"/>
                  </a:lnTo>
                  <a:lnTo>
                    <a:pt x="38" y="75"/>
                  </a:lnTo>
                  <a:lnTo>
                    <a:pt x="39" y="75"/>
                  </a:lnTo>
                  <a:lnTo>
                    <a:pt x="39" y="76"/>
                  </a:lnTo>
                  <a:lnTo>
                    <a:pt x="41" y="76"/>
                  </a:lnTo>
                  <a:lnTo>
                    <a:pt x="42" y="76"/>
                  </a:lnTo>
                  <a:lnTo>
                    <a:pt x="43" y="76"/>
                  </a:lnTo>
                  <a:lnTo>
                    <a:pt x="44" y="76"/>
                  </a:lnTo>
                  <a:lnTo>
                    <a:pt x="45" y="78"/>
                  </a:lnTo>
                  <a:lnTo>
                    <a:pt x="45" y="76"/>
                  </a:lnTo>
                  <a:lnTo>
                    <a:pt x="46" y="78"/>
                  </a:lnTo>
                  <a:lnTo>
                    <a:pt x="46" y="76"/>
                  </a:lnTo>
                  <a:lnTo>
                    <a:pt x="48" y="76"/>
                  </a:lnTo>
                  <a:lnTo>
                    <a:pt x="49" y="75"/>
                  </a:lnTo>
                  <a:lnTo>
                    <a:pt x="49" y="76"/>
                  </a:lnTo>
                  <a:lnTo>
                    <a:pt x="49" y="78"/>
                  </a:lnTo>
                  <a:lnTo>
                    <a:pt x="50" y="78"/>
                  </a:lnTo>
                  <a:lnTo>
                    <a:pt x="50" y="79"/>
                  </a:lnTo>
                  <a:lnTo>
                    <a:pt x="51" y="79"/>
                  </a:lnTo>
                  <a:lnTo>
                    <a:pt x="51" y="80"/>
                  </a:lnTo>
                  <a:lnTo>
                    <a:pt x="51" y="79"/>
                  </a:lnTo>
                  <a:lnTo>
                    <a:pt x="52" y="79"/>
                  </a:lnTo>
                  <a:lnTo>
                    <a:pt x="51" y="79"/>
                  </a:lnTo>
                  <a:lnTo>
                    <a:pt x="52" y="79"/>
                  </a:lnTo>
                  <a:lnTo>
                    <a:pt x="53" y="79"/>
                  </a:lnTo>
                  <a:lnTo>
                    <a:pt x="53" y="78"/>
                  </a:lnTo>
                  <a:lnTo>
                    <a:pt x="52" y="78"/>
                  </a:lnTo>
                  <a:lnTo>
                    <a:pt x="52" y="76"/>
                  </a:lnTo>
                  <a:lnTo>
                    <a:pt x="52" y="78"/>
                  </a:lnTo>
                  <a:lnTo>
                    <a:pt x="51" y="78"/>
                  </a:lnTo>
                  <a:lnTo>
                    <a:pt x="51" y="76"/>
                  </a:lnTo>
                  <a:lnTo>
                    <a:pt x="51" y="75"/>
                  </a:lnTo>
                  <a:lnTo>
                    <a:pt x="52" y="75"/>
                  </a:lnTo>
                  <a:lnTo>
                    <a:pt x="51" y="75"/>
                  </a:lnTo>
                  <a:lnTo>
                    <a:pt x="51" y="74"/>
                  </a:lnTo>
                  <a:lnTo>
                    <a:pt x="51" y="75"/>
                  </a:lnTo>
                  <a:lnTo>
                    <a:pt x="50" y="75"/>
                  </a:lnTo>
                  <a:lnTo>
                    <a:pt x="50" y="74"/>
                  </a:lnTo>
                  <a:lnTo>
                    <a:pt x="51" y="74"/>
                  </a:lnTo>
                  <a:lnTo>
                    <a:pt x="51" y="73"/>
                  </a:lnTo>
                  <a:lnTo>
                    <a:pt x="52" y="73"/>
                  </a:lnTo>
                  <a:lnTo>
                    <a:pt x="52" y="72"/>
                  </a:lnTo>
                  <a:lnTo>
                    <a:pt x="52" y="73"/>
                  </a:lnTo>
                  <a:lnTo>
                    <a:pt x="52" y="74"/>
                  </a:lnTo>
                  <a:lnTo>
                    <a:pt x="52" y="73"/>
                  </a:lnTo>
                  <a:lnTo>
                    <a:pt x="53" y="73"/>
                  </a:lnTo>
                  <a:lnTo>
                    <a:pt x="53" y="74"/>
                  </a:lnTo>
                  <a:lnTo>
                    <a:pt x="53" y="73"/>
                  </a:lnTo>
                  <a:lnTo>
                    <a:pt x="52" y="73"/>
                  </a:lnTo>
                  <a:lnTo>
                    <a:pt x="52" y="72"/>
                  </a:lnTo>
                  <a:lnTo>
                    <a:pt x="53" y="72"/>
                  </a:lnTo>
                  <a:lnTo>
                    <a:pt x="53" y="71"/>
                  </a:lnTo>
                  <a:lnTo>
                    <a:pt x="53" y="69"/>
                  </a:lnTo>
                  <a:lnTo>
                    <a:pt x="53" y="68"/>
                  </a:lnTo>
                  <a:lnTo>
                    <a:pt x="55" y="68"/>
                  </a:lnTo>
                  <a:lnTo>
                    <a:pt x="55" y="67"/>
                  </a:lnTo>
                  <a:lnTo>
                    <a:pt x="56" y="66"/>
                  </a:lnTo>
                  <a:lnTo>
                    <a:pt x="55" y="66"/>
                  </a:lnTo>
                  <a:lnTo>
                    <a:pt x="56" y="65"/>
                  </a:lnTo>
                  <a:lnTo>
                    <a:pt x="55" y="65"/>
                  </a:lnTo>
                  <a:lnTo>
                    <a:pt x="55" y="64"/>
                  </a:lnTo>
                  <a:lnTo>
                    <a:pt x="55" y="62"/>
                  </a:lnTo>
                  <a:lnTo>
                    <a:pt x="53" y="62"/>
                  </a:lnTo>
                  <a:lnTo>
                    <a:pt x="53" y="64"/>
                  </a:lnTo>
                  <a:lnTo>
                    <a:pt x="53" y="62"/>
                  </a:lnTo>
                  <a:lnTo>
                    <a:pt x="52" y="62"/>
                  </a:lnTo>
                  <a:lnTo>
                    <a:pt x="52" y="61"/>
                  </a:lnTo>
                  <a:lnTo>
                    <a:pt x="52" y="60"/>
                  </a:lnTo>
                  <a:lnTo>
                    <a:pt x="52" y="61"/>
                  </a:lnTo>
                  <a:lnTo>
                    <a:pt x="52" y="60"/>
                  </a:lnTo>
                  <a:lnTo>
                    <a:pt x="52" y="59"/>
                  </a:lnTo>
                  <a:lnTo>
                    <a:pt x="51" y="59"/>
                  </a:lnTo>
                  <a:lnTo>
                    <a:pt x="51" y="58"/>
                  </a:lnTo>
                  <a:lnTo>
                    <a:pt x="50" y="58"/>
                  </a:lnTo>
                  <a:lnTo>
                    <a:pt x="50" y="57"/>
                  </a:lnTo>
                  <a:lnTo>
                    <a:pt x="50" y="55"/>
                  </a:lnTo>
                  <a:lnTo>
                    <a:pt x="49" y="57"/>
                  </a:lnTo>
                  <a:lnTo>
                    <a:pt x="49" y="55"/>
                  </a:lnTo>
                  <a:lnTo>
                    <a:pt x="49" y="54"/>
                  </a:lnTo>
                  <a:lnTo>
                    <a:pt x="48" y="53"/>
                  </a:lnTo>
                  <a:lnTo>
                    <a:pt x="48" y="52"/>
                  </a:lnTo>
                  <a:lnTo>
                    <a:pt x="46" y="52"/>
                  </a:lnTo>
                  <a:lnTo>
                    <a:pt x="45" y="51"/>
                  </a:lnTo>
                  <a:lnTo>
                    <a:pt x="44" y="51"/>
                  </a:lnTo>
                  <a:lnTo>
                    <a:pt x="44" y="50"/>
                  </a:lnTo>
                  <a:lnTo>
                    <a:pt x="43" y="50"/>
                  </a:lnTo>
                  <a:lnTo>
                    <a:pt x="43" y="48"/>
                  </a:lnTo>
                  <a:lnTo>
                    <a:pt x="42" y="48"/>
                  </a:lnTo>
                  <a:lnTo>
                    <a:pt x="42" y="47"/>
                  </a:lnTo>
                  <a:lnTo>
                    <a:pt x="41" y="48"/>
                  </a:lnTo>
                  <a:lnTo>
                    <a:pt x="41" y="47"/>
                  </a:lnTo>
                  <a:lnTo>
                    <a:pt x="41" y="46"/>
                  </a:lnTo>
                  <a:lnTo>
                    <a:pt x="39" y="46"/>
                  </a:lnTo>
                  <a:lnTo>
                    <a:pt x="39" y="45"/>
                  </a:lnTo>
                  <a:lnTo>
                    <a:pt x="39" y="44"/>
                  </a:lnTo>
                  <a:lnTo>
                    <a:pt x="39" y="43"/>
                  </a:lnTo>
                  <a:lnTo>
                    <a:pt x="38" y="43"/>
                  </a:lnTo>
                  <a:lnTo>
                    <a:pt x="39" y="41"/>
                  </a:lnTo>
                  <a:lnTo>
                    <a:pt x="39" y="40"/>
                  </a:lnTo>
                  <a:lnTo>
                    <a:pt x="39" y="39"/>
                  </a:lnTo>
                  <a:lnTo>
                    <a:pt x="39" y="38"/>
                  </a:lnTo>
                  <a:lnTo>
                    <a:pt x="41" y="37"/>
                  </a:lnTo>
                  <a:lnTo>
                    <a:pt x="39" y="37"/>
                  </a:lnTo>
                  <a:lnTo>
                    <a:pt x="39" y="36"/>
                  </a:lnTo>
                  <a:lnTo>
                    <a:pt x="38" y="36"/>
                  </a:lnTo>
                  <a:lnTo>
                    <a:pt x="39" y="36"/>
                  </a:lnTo>
                  <a:lnTo>
                    <a:pt x="39" y="34"/>
                  </a:lnTo>
                  <a:lnTo>
                    <a:pt x="38" y="34"/>
                  </a:lnTo>
                  <a:lnTo>
                    <a:pt x="39" y="34"/>
                  </a:lnTo>
                  <a:lnTo>
                    <a:pt x="38" y="34"/>
                  </a:lnTo>
                  <a:lnTo>
                    <a:pt x="38" y="36"/>
                  </a:lnTo>
                  <a:lnTo>
                    <a:pt x="38" y="34"/>
                  </a:lnTo>
                  <a:lnTo>
                    <a:pt x="38" y="32"/>
                  </a:lnTo>
                  <a:lnTo>
                    <a:pt x="39" y="30"/>
                  </a:lnTo>
                  <a:lnTo>
                    <a:pt x="39" y="29"/>
                  </a:lnTo>
                  <a:lnTo>
                    <a:pt x="38" y="29"/>
                  </a:lnTo>
                  <a:lnTo>
                    <a:pt x="38" y="27"/>
                  </a:lnTo>
                  <a:lnTo>
                    <a:pt x="37" y="26"/>
                  </a:lnTo>
                  <a:lnTo>
                    <a:pt x="36" y="26"/>
                  </a:lnTo>
                  <a:lnTo>
                    <a:pt x="37" y="26"/>
                  </a:lnTo>
                  <a:lnTo>
                    <a:pt x="37" y="25"/>
                  </a:lnTo>
                  <a:lnTo>
                    <a:pt x="38" y="24"/>
                  </a:lnTo>
                  <a:lnTo>
                    <a:pt x="38" y="23"/>
                  </a:lnTo>
                  <a:lnTo>
                    <a:pt x="37" y="20"/>
                  </a:lnTo>
                  <a:lnTo>
                    <a:pt x="37" y="19"/>
                  </a:lnTo>
                  <a:lnTo>
                    <a:pt x="36" y="19"/>
                  </a:lnTo>
                  <a:lnTo>
                    <a:pt x="36" y="18"/>
                  </a:lnTo>
                  <a:lnTo>
                    <a:pt x="35" y="18"/>
                  </a:lnTo>
                  <a:lnTo>
                    <a:pt x="35" y="17"/>
                  </a:lnTo>
                  <a:lnTo>
                    <a:pt x="36" y="17"/>
                  </a:lnTo>
                  <a:lnTo>
                    <a:pt x="36" y="16"/>
                  </a:lnTo>
                  <a:lnTo>
                    <a:pt x="36" y="15"/>
                  </a:lnTo>
                  <a:lnTo>
                    <a:pt x="35" y="15"/>
                  </a:lnTo>
                  <a:lnTo>
                    <a:pt x="36" y="15"/>
                  </a:lnTo>
                  <a:lnTo>
                    <a:pt x="37" y="15"/>
                  </a:lnTo>
                  <a:lnTo>
                    <a:pt x="37" y="14"/>
                  </a:lnTo>
                  <a:lnTo>
                    <a:pt x="37" y="12"/>
                  </a:lnTo>
                  <a:lnTo>
                    <a:pt x="36" y="12"/>
                  </a:lnTo>
                  <a:lnTo>
                    <a:pt x="36" y="11"/>
                  </a:lnTo>
                  <a:lnTo>
                    <a:pt x="36" y="10"/>
                  </a:lnTo>
                  <a:lnTo>
                    <a:pt x="35" y="10"/>
                  </a:lnTo>
                  <a:lnTo>
                    <a:pt x="35" y="9"/>
                  </a:lnTo>
                  <a:lnTo>
                    <a:pt x="36" y="8"/>
                  </a:lnTo>
                  <a:lnTo>
                    <a:pt x="36" y="7"/>
                  </a:lnTo>
                  <a:lnTo>
                    <a:pt x="35" y="7"/>
                  </a:lnTo>
                  <a:lnTo>
                    <a:pt x="35" y="5"/>
                  </a:lnTo>
                  <a:lnTo>
                    <a:pt x="35" y="4"/>
                  </a:lnTo>
                  <a:lnTo>
                    <a:pt x="34" y="3"/>
                  </a:lnTo>
                  <a:lnTo>
                    <a:pt x="35" y="3"/>
                  </a:lnTo>
                  <a:lnTo>
                    <a:pt x="35" y="2"/>
                  </a:lnTo>
                  <a:lnTo>
                    <a:pt x="36" y="2"/>
                  </a:lnTo>
                  <a:lnTo>
                    <a:pt x="37" y="2"/>
                  </a:lnTo>
                  <a:lnTo>
                    <a:pt x="38" y="2"/>
                  </a:lnTo>
                  <a:lnTo>
                    <a:pt x="39" y="2"/>
                  </a:lnTo>
                  <a:lnTo>
                    <a:pt x="41" y="2"/>
                  </a:lnTo>
                  <a:lnTo>
                    <a:pt x="42" y="1"/>
                  </a:lnTo>
                  <a:lnTo>
                    <a:pt x="43" y="1"/>
                  </a:lnTo>
                  <a:lnTo>
                    <a:pt x="44" y="1"/>
                  </a:lnTo>
                  <a:lnTo>
                    <a:pt x="45" y="1"/>
                  </a:lnTo>
                  <a:lnTo>
                    <a:pt x="46" y="1"/>
                  </a:lnTo>
                  <a:lnTo>
                    <a:pt x="48" y="1"/>
                  </a:lnTo>
                  <a:lnTo>
                    <a:pt x="49" y="1"/>
                  </a:lnTo>
                  <a:lnTo>
                    <a:pt x="50" y="1"/>
                  </a:lnTo>
                  <a:lnTo>
                    <a:pt x="51" y="1"/>
                  </a:lnTo>
                  <a:lnTo>
                    <a:pt x="52" y="1"/>
                  </a:lnTo>
                  <a:lnTo>
                    <a:pt x="53" y="1"/>
                  </a:lnTo>
                  <a:lnTo>
                    <a:pt x="55" y="0"/>
                  </a:lnTo>
                  <a:lnTo>
                    <a:pt x="56" y="0"/>
                  </a:lnTo>
                  <a:lnTo>
                    <a:pt x="57" y="0"/>
                  </a:lnTo>
                  <a:lnTo>
                    <a:pt x="58" y="0"/>
                  </a:lnTo>
                  <a:lnTo>
                    <a:pt x="59" y="0"/>
                  </a:lnTo>
                  <a:lnTo>
                    <a:pt x="60" y="0"/>
                  </a:lnTo>
                  <a:lnTo>
                    <a:pt x="62" y="0"/>
                  </a:lnTo>
                  <a:lnTo>
                    <a:pt x="63" y="0"/>
                  </a:lnTo>
                  <a:lnTo>
                    <a:pt x="64" y="0"/>
                  </a:lnTo>
                  <a:lnTo>
                    <a:pt x="65" y="0"/>
                  </a:lnTo>
                  <a:lnTo>
                    <a:pt x="66" y="0"/>
                  </a:lnTo>
                  <a:lnTo>
                    <a:pt x="67" y="0"/>
                  </a:lnTo>
                  <a:lnTo>
                    <a:pt x="66" y="0"/>
                  </a:lnTo>
                  <a:lnTo>
                    <a:pt x="66" y="1"/>
                  </a:lnTo>
                  <a:lnTo>
                    <a:pt x="65" y="2"/>
                  </a:lnTo>
                  <a:lnTo>
                    <a:pt x="65" y="3"/>
                  </a:lnTo>
                  <a:lnTo>
                    <a:pt x="70" y="4"/>
                  </a:lnTo>
                  <a:lnTo>
                    <a:pt x="74" y="7"/>
                  </a:lnTo>
                  <a:lnTo>
                    <a:pt x="79" y="9"/>
                  </a:lnTo>
                  <a:lnTo>
                    <a:pt x="85" y="10"/>
                  </a:lnTo>
                  <a:close/>
                  <a:moveTo>
                    <a:pt x="268" y="114"/>
                  </a:moveTo>
                  <a:lnTo>
                    <a:pt x="268" y="115"/>
                  </a:lnTo>
                  <a:lnTo>
                    <a:pt x="266" y="115"/>
                  </a:lnTo>
                  <a:lnTo>
                    <a:pt x="266" y="116"/>
                  </a:lnTo>
                  <a:lnTo>
                    <a:pt x="265" y="116"/>
                  </a:lnTo>
                  <a:lnTo>
                    <a:pt x="265" y="115"/>
                  </a:lnTo>
                  <a:lnTo>
                    <a:pt x="264" y="116"/>
                  </a:lnTo>
                  <a:lnTo>
                    <a:pt x="264" y="117"/>
                  </a:lnTo>
                  <a:lnTo>
                    <a:pt x="264" y="116"/>
                  </a:lnTo>
                  <a:lnTo>
                    <a:pt x="263" y="116"/>
                  </a:lnTo>
                  <a:lnTo>
                    <a:pt x="263" y="117"/>
                  </a:lnTo>
                  <a:lnTo>
                    <a:pt x="264" y="117"/>
                  </a:lnTo>
                  <a:lnTo>
                    <a:pt x="264" y="118"/>
                  </a:lnTo>
                  <a:lnTo>
                    <a:pt x="263" y="121"/>
                  </a:lnTo>
                  <a:lnTo>
                    <a:pt x="263" y="122"/>
                  </a:lnTo>
                  <a:lnTo>
                    <a:pt x="263" y="121"/>
                  </a:lnTo>
                  <a:lnTo>
                    <a:pt x="263" y="122"/>
                  </a:lnTo>
                  <a:lnTo>
                    <a:pt x="264" y="122"/>
                  </a:lnTo>
                  <a:lnTo>
                    <a:pt x="264" y="123"/>
                  </a:lnTo>
                  <a:lnTo>
                    <a:pt x="263" y="123"/>
                  </a:lnTo>
                  <a:lnTo>
                    <a:pt x="263" y="124"/>
                  </a:lnTo>
                  <a:lnTo>
                    <a:pt x="263" y="125"/>
                  </a:lnTo>
                  <a:lnTo>
                    <a:pt x="263" y="127"/>
                  </a:lnTo>
                  <a:lnTo>
                    <a:pt x="263" y="125"/>
                  </a:lnTo>
                  <a:lnTo>
                    <a:pt x="263" y="127"/>
                  </a:lnTo>
                  <a:lnTo>
                    <a:pt x="262" y="129"/>
                  </a:lnTo>
                  <a:lnTo>
                    <a:pt x="261" y="129"/>
                  </a:lnTo>
                  <a:lnTo>
                    <a:pt x="262" y="129"/>
                  </a:lnTo>
                  <a:lnTo>
                    <a:pt x="262" y="128"/>
                  </a:lnTo>
                  <a:lnTo>
                    <a:pt x="261" y="128"/>
                  </a:lnTo>
                  <a:lnTo>
                    <a:pt x="261" y="129"/>
                  </a:lnTo>
                  <a:lnTo>
                    <a:pt x="261" y="130"/>
                  </a:lnTo>
                  <a:lnTo>
                    <a:pt x="262" y="130"/>
                  </a:lnTo>
                  <a:lnTo>
                    <a:pt x="261" y="134"/>
                  </a:lnTo>
                  <a:lnTo>
                    <a:pt x="261" y="135"/>
                  </a:lnTo>
                  <a:lnTo>
                    <a:pt x="261" y="136"/>
                  </a:lnTo>
                  <a:lnTo>
                    <a:pt x="261" y="135"/>
                  </a:lnTo>
                  <a:lnTo>
                    <a:pt x="259" y="135"/>
                  </a:lnTo>
                  <a:lnTo>
                    <a:pt x="259" y="136"/>
                  </a:lnTo>
                  <a:lnTo>
                    <a:pt x="261" y="136"/>
                  </a:lnTo>
                  <a:lnTo>
                    <a:pt x="261" y="137"/>
                  </a:lnTo>
                  <a:lnTo>
                    <a:pt x="259" y="137"/>
                  </a:lnTo>
                  <a:lnTo>
                    <a:pt x="259" y="138"/>
                  </a:lnTo>
                  <a:lnTo>
                    <a:pt x="259" y="139"/>
                  </a:lnTo>
                  <a:lnTo>
                    <a:pt x="262" y="132"/>
                  </a:lnTo>
                  <a:lnTo>
                    <a:pt x="262" y="131"/>
                  </a:lnTo>
                  <a:lnTo>
                    <a:pt x="263" y="128"/>
                  </a:lnTo>
                  <a:lnTo>
                    <a:pt x="264" y="125"/>
                  </a:lnTo>
                  <a:lnTo>
                    <a:pt x="264" y="123"/>
                  </a:lnTo>
                  <a:lnTo>
                    <a:pt x="265" y="123"/>
                  </a:lnTo>
                  <a:lnTo>
                    <a:pt x="265" y="122"/>
                  </a:lnTo>
                  <a:lnTo>
                    <a:pt x="265" y="121"/>
                  </a:lnTo>
                  <a:lnTo>
                    <a:pt x="265" y="120"/>
                  </a:lnTo>
                  <a:lnTo>
                    <a:pt x="266" y="120"/>
                  </a:lnTo>
                  <a:lnTo>
                    <a:pt x="266" y="117"/>
                  </a:lnTo>
                  <a:lnTo>
                    <a:pt x="266" y="118"/>
                  </a:lnTo>
                  <a:lnTo>
                    <a:pt x="268" y="117"/>
                  </a:lnTo>
                  <a:lnTo>
                    <a:pt x="268" y="116"/>
                  </a:lnTo>
                  <a:lnTo>
                    <a:pt x="269" y="116"/>
                  </a:lnTo>
                  <a:lnTo>
                    <a:pt x="269" y="115"/>
                  </a:lnTo>
                  <a:lnTo>
                    <a:pt x="269" y="114"/>
                  </a:lnTo>
                  <a:lnTo>
                    <a:pt x="268" y="114"/>
                  </a:lnTo>
                  <a:close/>
                </a:path>
              </a:pathLst>
            </a:custGeom>
            <a:solidFill>
              <a:srgbClr val="295E7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32" name="Freeform 946">
              <a:extLst>
                <a:ext uri="{FF2B5EF4-FFF2-40B4-BE49-F238E27FC236}">
                  <a16:creationId xmlns="" xmlns:a16="http://schemas.microsoft.com/office/drawing/2014/main" id="{4D6C4F23-1D0A-4383-88EA-5C6C12D33D77}"/>
                </a:ext>
              </a:extLst>
            </p:cNvPr>
            <p:cNvSpPr>
              <a:spLocks noEditPoints="1"/>
            </p:cNvSpPr>
            <p:nvPr/>
          </p:nvSpPr>
          <p:spPr bwMode="auto">
            <a:xfrm>
              <a:off x="8991524" y="2774948"/>
              <a:ext cx="134026" cy="202954"/>
            </a:xfrm>
            <a:custGeom>
              <a:avLst/>
              <a:gdLst>
                <a:gd name="T0" fmla="*/ 61 w 105"/>
                <a:gd name="T1" fmla="*/ 159 h 159"/>
                <a:gd name="T2" fmla="*/ 61 w 105"/>
                <a:gd name="T3" fmla="*/ 159 h 159"/>
                <a:gd name="T4" fmla="*/ 51 w 105"/>
                <a:gd name="T5" fmla="*/ 143 h 159"/>
                <a:gd name="T6" fmla="*/ 51 w 105"/>
                <a:gd name="T7" fmla="*/ 143 h 159"/>
                <a:gd name="T8" fmla="*/ 51 w 105"/>
                <a:gd name="T9" fmla="*/ 143 h 159"/>
                <a:gd name="T10" fmla="*/ 64 w 105"/>
                <a:gd name="T11" fmla="*/ 143 h 159"/>
                <a:gd name="T12" fmla="*/ 71 w 105"/>
                <a:gd name="T13" fmla="*/ 140 h 159"/>
                <a:gd name="T14" fmla="*/ 71 w 105"/>
                <a:gd name="T15" fmla="*/ 139 h 159"/>
                <a:gd name="T16" fmla="*/ 73 w 105"/>
                <a:gd name="T17" fmla="*/ 137 h 159"/>
                <a:gd name="T18" fmla="*/ 73 w 105"/>
                <a:gd name="T19" fmla="*/ 137 h 159"/>
                <a:gd name="T20" fmla="*/ 71 w 105"/>
                <a:gd name="T21" fmla="*/ 139 h 159"/>
                <a:gd name="T22" fmla="*/ 104 w 105"/>
                <a:gd name="T23" fmla="*/ 136 h 159"/>
                <a:gd name="T24" fmla="*/ 104 w 105"/>
                <a:gd name="T25" fmla="*/ 136 h 159"/>
                <a:gd name="T26" fmla="*/ 101 w 105"/>
                <a:gd name="T27" fmla="*/ 136 h 159"/>
                <a:gd name="T28" fmla="*/ 101 w 105"/>
                <a:gd name="T29" fmla="*/ 136 h 159"/>
                <a:gd name="T30" fmla="*/ 101 w 105"/>
                <a:gd name="T31" fmla="*/ 136 h 159"/>
                <a:gd name="T32" fmla="*/ 98 w 105"/>
                <a:gd name="T33" fmla="*/ 120 h 159"/>
                <a:gd name="T34" fmla="*/ 98 w 105"/>
                <a:gd name="T35" fmla="*/ 120 h 159"/>
                <a:gd name="T36" fmla="*/ 97 w 105"/>
                <a:gd name="T37" fmla="*/ 120 h 159"/>
                <a:gd name="T38" fmla="*/ 99 w 105"/>
                <a:gd name="T39" fmla="*/ 120 h 159"/>
                <a:gd name="T40" fmla="*/ 101 w 105"/>
                <a:gd name="T41" fmla="*/ 120 h 159"/>
                <a:gd name="T42" fmla="*/ 101 w 105"/>
                <a:gd name="T43" fmla="*/ 120 h 159"/>
                <a:gd name="T44" fmla="*/ 102 w 105"/>
                <a:gd name="T45" fmla="*/ 119 h 159"/>
                <a:gd name="T46" fmla="*/ 102 w 105"/>
                <a:gd name="T47" fmla="*/ 119 h 159"/>
                <a:gd name="T48" fmla="*/ 102 w 105"/>
                <a:gd name="T49" fmla="*/ 119 h 159"/>
                <a:gd name="T50" fmla="*/ 92 w 105"/>
                <a:gd name="T51" fmla="*/ 119 h 159"/>
                <a:gd name="T52" fmla="*/ 94 w 105"/>
                <a:gd name="T53" fmla="*/ 119 h 159"/>
                <a:gd name="T54" fmla="*/ 92 w 105"/>
                <a:gd name="T55" fmla="*/ 119 h 159"/>
                <a:gd name="T56" fmla="*/ 90 w 105"/>
                <a:gd name="T57" fmla="*/ 118 h 159"/>
                <a:gd name="T58" fmla="*/ 57 w 105"/>
                <a:gd name="T59" fmla="*/ 116 h 159"/>
                <a:gd name="T60" fmla="*/ 57 w 105"/>
                <a:gd name="T61" fmla="*/ 116 h 159"/>
                <a:gd name="T62" fmla="*/ 56 w 105"/>
                <a:gd name="T63" fmla="*/ 116 h 159"/>
                <a:gd name="T64" fmla="*/ 55 w 105"/>
                <a:gd name="T65" fmla="*/ 115 h 159"/>
                <a:gd name="T66" fmla="*/ 54 w 105"/>
                <a:gd name="T67" fmla="*/ 113 h 159"/>
                <a:gd name="T68" fmla="*/ 60 w 105"/>
                <a:gd name="T69" fmla="*/ 112 h 159"/>
                <a:gd name="T70" fmla="*/ 60 w 105"/>
                <a:gd name="T71" fmla="*/ 111 h 159"/>
                <a:gd name="T72" fmla="*/ 60 w 105"/>
                <a:gd name="T73" fmla="*/ 111 h 159"/>
                <a:gd name="T74" fmla="*/ 60 w 105"/>
                <a:gd name="T75" fmla="*/ 111 h 159"/>
                <a:gd name="T76" fmla="*/ 37 w 105"/>
                <a:gd name="T77" fmla="*/ 101 h 159"/>
                <a:gd name="T78" fmla="*/ 41 w 105"/>
                <a:gd name="T79" fmla="*/ 94 h 159"/>
                <a:gd name="T80" fmla="*/ 41 w 105"/>
                <a:gd name="T81" fmla="*/ 94 h 159"/>
                <a:gd name="T82" fmla="*/ 84 w 105"/>
                <a:gd name="T83" fmla="*/ 91 h 159"/>
                <a:gd name="T84" fmla="*/ 84 w 105"/>
                <a:gd name="T85" fmla="*/ 91 h 159"/>
                <a:gd name="T86" fmla="*/ 84 w 105"/>
                <a:gd name="T87" fmla="*/ 91 h 159"/>
                <a:gd name="T88" fmla="*/ 75 w 105"/>
                <a:gd name="T89" fmla="*/ 82 h 159"/>
                <a:gd name="T90" fmla="*/ 82 w 105"/>
                <a:gd name="T91" fmla="*/ 69 h 159"/>
                <a:gd name="T92" fmla="*/ 25 w 105"/>
                <a:gd name="T93" fmla="*/ 55 h 159"/>
                <a:gd name="T94" fmla="*/ 25 w 105"/>
                <a:gd name="T95" fmla="*/ 55 h 159"/>
                <a:gd name="T96" fmla="*/ 5 w 105"/>
                <a:gd name="T97" fmla="*/ 48 h 159"/>
                <a:gd name="T98" fmla="*/ 2 w 105"/>
                <a:gd name="T99" fmla="*/ 47 h 159"/>
                <a:gd name="T100" fmla="*/ 2 w 105"/>
                <a:gd name="T101" fmla="*/ 47 h 159"/>
                <a:gd name="T102" fmla="*/ 45 w 105"/>
                <a:gd name="T10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 h="159">
                  <a:moveTo>
                    <a:pt x="61" y="159"/>
                  </a:moveTo>
                  <a:lnTo>
                    <a:pt x="60" y="159"/>
                  </a:lnTo>
                  <a:lnTo>
                    <a:pt x="61" y="159"/>
                  </a:lnTo>
                  <a:lnTo>
                    <a:pt x="61" y="159"/>
                  </a:lnTo>
                  <a:lnTo>
                    <a:pt x="61" y="159"/>
                  </a:lnTo>
                  <a:lnTo>
                    <a:pt x="61" y="159"/>
                  </a:lnTo>
                  <a:lnTo>
                    <a:pt x="61" y="159"/>
                  </a:lnTo>
                  <a:lnTo>
                    <a:pt x="61" y="159"/>
                  </a:lnTo>
                  <a:close/>
                  <a:moveTo>
                    <a:pt x="51" y="143"/>
                  </a:moveTo>
                  <a:lnTo>
                    <a:pt x="51" y="143"/>
                  </a:lnTo>
                  <a:lnTo>
                    <a:pt x="51" y="143"/>
                  </a:lnTo>
                  <a:lnTo>
                    <a:pt x="51" y="143"/>
                  </a:lnTo>
                  <a:lnTo>
                    <a:pt x="51" y="143"/>
                  </a:lnTo>
                  <a:lnTo>
                    <a:pt x="51" y="143"/>
                  </a:lnTo>
                  <a:lnTo>
                    <a:pt x="51" y="143"/>
                  </a:lnTo>
                  <a:lnTo>
                    <a:pt x="51" y="143"/>
                  </a:lnTo>
                  <a:lnTo>
                    <a:pt x="51" y="143"/>
                  </a:lnTo>
                  <a:lnTo>
                    <a:pt x="51" y="143"/>
                  </a:lnTo>
                  <a:lnTo>
                    <a:pt x="51" y="143"/>
                  </a:lnTo>
                  <a:lnTo>
                    <a:pt x="51" y="143"/>
                  </a:lnTo>
                  <a:lnTo>
                    <a:pt x="51" y="143"/>
                  </a:lnTo>
                  <a:close/>
                  <a:moveTo>
                    <a:pt x="64" y="143"/>
                  </a:moveTo>
                  <a:lnTo>
                    <a:pt x="64" y="143"/>
                  </a:lnTo>
                  <a:lnTo>
                    <a:pt x="64" y="143"/>
                  </a:lnTo>
                  <a:lnTo>
                    <a:pt x="64" y="143"/>
                  </a:lnTo>
                  <a:close/>
                  <a:moveTo>
                    <a:pt x="71" y="139"/>
                  </a:moveTo>
                  <a:lnTo>
                    <a:pt x="71" y="140"/>
                  </a:lnTo>
                  <a:lnTo>
                    <a:pt x="71" y="140"/>
                  </a:lnTo>
                  <a:lnTo>
                    <a:pt x="71" y="140"/>
                  </a:lnTo>
                  <a:lnTo>
                    <a:pt x="71" y="139"/>
                  </a:lnTo>
                  <a:lnTo>
                    <a:pt x="71" y="139"/>
                  </a:lnTo>
                  <a:lnTo>
                    <a:pt x="71" y="139"/>
                  </a:lnTo>
                  <a:lnTo>
                    <a:pt x="71" y="139"/>
                  </a:lnTo>
                  <a:lnTo>
                    <a:pt x="71" y="138"/>
                  </a:lnTo>
                  <a:lnTo>
                    <a:pt x="71" y="138"/>
                  </a:lnTo>
                  <a:lnTo>
                    <a:pt x="73" y="137"/>
                  </a:lnTo>
                  <a:lnTo>
                    <a:pt x="73" y="137"/>
                  </a:lnTo>
                  <a:lnTo>
                    <a:pt x="73" y="137"/>
                  </a:lnTo>
                  <a:lnTo>
                    <a:pt x="73" y="137"/>
                  </a:lnTo>
                  <a:lnTo>
                    <a:pt x="73" y="137"/>
                  </a:lnTo>
                  <a:lnTo>
                    <a:pt x="71" y="138"/>
                  </a:lnTo>
                  <a:lnTo>
                    <a:pt x="71" y="138"/>
                  </a:lnTo>
                  <a:lnTo>
                    <a:pt x="71" y="139"/>
                  </a:lnTo>
                  <a:lnTo>
                    <a:pt x="71" y="139"/>
                  </a:lnTo>
                  <a:close/>
                  <a:moveTo>
                    <a:pt x="104" y="136"/>
                  </a:moveTo>
                  <a:lnTo>
                    <a:pt x="105" y="136"/>
                  </a:lnTo>
                  <a:lnTo>
                    <a:pt x="104" y="136"/>
                  </a:lnTo>
                  <a:lnTo>
                    <a:pt x="104" y="136"/>
                  </a:lnTo>
                  <a:lnTo>
                    <a:pt x="104" y="136"/>
                  </a:lnTo>
                  <a:lnTo>
                    <a:pt x="104" y="136"/>
                  </a:lnTo>
                  <a:lnTo>
                    <a:pt x="104" y="136"/>
                  </a:lnTo>
                  <a:lnTo>
                    <a:pt x="104" y="136"/>
                  </a:lnTo>
                  <a:lnTo>
                    <a:pt x="104" y="136"/>
                  </a:lnTo>
                  <a:lnTo>
                    <a:pt x="104" y="136"/>
                  </a:lnTo>
                  <a:close/>
                  <a:moveTo>
                    <a:pt x="101" y="136"/>
                  </a:moveTo>
                  <a:lnTo>
                    <a:pt x="101" y="136"/>
                  </a:lnTo>
                  <a:lnTo>
                    <a:pt x="101" y="136"/>
                  </a:lnTo>
                  <a:lnTo>
                    <a:pt x="101" y="136"/>
                  </a:lnTo>
                  <a:lnTo>
                    <a:pt x="101" y="136"/>
                  </a:lnTo>
                  <a:lnTo>
                    <a:pt x="101" y="136"/>
                  </a:lnTo>
                  <a:lnTo>
                    <a:pt x="101" y="136"/>
                  </a:lnTo>
                  <a:lnTo>
                    <a:pt x="101" y="136"/>
                  </a:lnTo>
                  <a:lnTo>
                    <a:pt x="101" y="136"/>
                  </a:lnTo>
                  <a:lnTo>
                    <a:pt x="101" y="136"/>
                  </a:lnTo>
                  <a:close/>
                  <a:moveTo>
                    <a:pt x="97" y="120"/>
                  </a:moveTo>
                  <a:lnTo>
                    <a:pt x="97" y="120"/>
                  </a:lnTo>
                  <a:lnTo>
                    <a:pt x="98" y="120"/>
                  </a:lnTo>
                  <a:lnTo>
                    <a:pt x="98" y="120"/>
                  </a:lnTo>
                  <a:lnTo>
                    <a:pt x="99" y="122"/>
                  </a:lnTo>
                  <a:lnTo>
                    <a:pt x="99" y="122"/>
                  </a:lnTo>
                  <a:lnTo>
                    <a:pt x="99" y="122"/>
                  </a:lnTo>
                  <a:lnTo>
                    <a:pt x="98" y="120"/>
                  </a:lnTo>
                  <a:lnTo>
                    <a:pt x="98" y="120"/>
                  </a:lnTo>
                  <a:lnTo>
                    <a:pt x="98" y="120"/>
                  </a:lnTo>
                  <a:lnTo>
                    <a:pt x="97" y="120"/>
                  </a:lnTo>
                  <a:lnTo>
                    <a:pt x="97" y="120"/>
                  </a:lnTo>
                  <a:lnTo>
                    <a:pt x="97" y="120"/>
                  </a:lnTo>
                  <a:lnTo>
                    <a:pt x="97" y="120"/>
                  </a:lnTo>
                  <a:close/>
                  <a:moveTo>
                    <a:pt x="99" y="120"/>
                  </a:moveTo>
                  <a:lnTo>
                    <a:pt x="99" y="120"/>
                  </a:lnTo>
                  <a:lnTo>
                    <a:pt x="99" y="120"/>
                  </a:lnTo>
                  <a:lnTo>
                    <a:pt x="101" y="120"/>
                  </a:lnTo>
                  <a:lnTo>
                    <a:pt x="101" y="120"/>
                  </a:lnTo>
                  <a:lnTo>
                    <a:pt x="101" y="120"/>
                  </a:lnTo>
                  <a:lnTo>
                    <a:pt x="101" y="120"/>
                  </a:lnTo>
                  <a:lnTo>
                    <a:pt x="101" y="120"/>
                  </a:lnTo>
                  <a:lnTo>
                    <a:pt x="101" y="120"/>
                  </a:lnTo>
                  <a:lnTo>
                    <a:pt x="101" y="120"/>
                  </a:lnTo>
                  <a:lnTo>
                    <a:pt x="99" y="120"/>
                  </a:lnTo>
                  <a:close/>
                  <a:moveTo>
                    <a:pt x="102" y="119"/>
                  </a:moveTo>
                  <a:lnTo>
                    <a:pt x="102" y="119"/>
                  </a:lnTo>
                  <a:lnTo>
                    <a:pt x="102" y="119"/>
                  </a:lnTo>
                  <a:lnTo>
                    <a:pt x="102" y="119"/>
                  </a:lnTo>
                  <a:lnTo>
                    <a:pt x="102" y="119"/>
                  </a:lnTo>
                  <a:lnTo>
                    <a:pt x="102" y="119"/>
                  </a:lnTo>
                  <a:lnTo>
                    <a:pt x="102" y="119"/>
                  </a:lnTo>
                  <a:lnTo>
                    <a:pt x="102" y="119"/>
                  </a:lnTo>
                  <a:lnTo>
                    <a:pt x="102" y="119"/>
                  </a:lnTo>
                  <a:lnTo>
                    <a:pt x="102" y="119"/>
                  </a:lnTo>
                  <a:lnTo>
                    <a:pt x="102" y="119"/>
                  </a:lnTo>
                  <a:lnTo>
                    <a:pt x="102" y="119"/>
                  </a:lnTo>
                  <a:close/>
                  <a:moveTo>
                    <a:pt x="90" y="118"/>
                  </a:moveTo>
                  <a:lnTo>
                    <a:pt x="92" y="119"/>
                  </a:lnTo>
                  <a:lnTo>
                    <a:pt x="92" y="119"/>
                  </a:lnTo>
                  <a:lnTo>
                    <a:pt x="92" y="119"/>
                  </a:lnTo>
                  <a:lnTo>
                    <a:pt x="92" y="119"/>
                  </a:lnTo>
                  <a:lnTo>
                    <a:pt x="95" y="119"/>
                  </a:lnTo>
                  <a:lnTo>
                    <a:pt x="94" y="119"/>
                  </a:lnTo>
                  <a:lnTo>
                    <a:pt x="94" y="119"/>
                  </a:lnTo>
                  <a:lnTo>
                    <a:pt x="92" y="119"/>
                  </a:lnTo>
                  <a:lnTo>
                    <a:pt x="92" y="119"/>
                  </a:lnTo>
                  <a:lnTo>
                    <a:pt x="92" y="119"/>
                  </a:lnTo>
                  <a:lnTo>
                    <a:pt x="90" y="119"/>
                  </a:lnTo>
                  <a:lnTo>
                    <a:pt x="89" y="118"/>
                  </a:lnTo>
                  <a:lnTo>
                    <a:pt x="90" y="118"/>
                  </a:lnTo>
                  <a:lnTo>
                    <a:pt x="90" y="118"/>
                  </a:lnTo>
                  <a:lnTo>
                    <a:pt x="90" y="118"/>
                  </a:lnTo>
                  <a:lnTo>
                    <a:pt x="90" y="118"/>
                  </a:lnTo>
                  <a:close/>
                  <a:moveTo>
                    <a:pt x="57" y="116"/>
                  </a:moveTo>
                  <a:lnTo>
                    <a:pt x="57" y="116"/>
                  </a:lnTo>
                  <a:lnTo>
                    <a:pt x="59" y="116"/>
                  </a:lnTo>
                  <a:lnTo>
                    <a:pt x="59" y="116"/>
                  </a:lnTo>
                  <a:lnTo>
                    <a:pt x="57" y="116"/>
                  </a:lnTo>
                  <a:lnTo>
                    <a:pt x="57" y="116"/>
                  </a:lnTo>
                  <a:lnTo>
                    <a:pt x="56" y="116"/>
                  </a:lnTo>
                  <a:lnTo>
                    <a:pt x="56" y="116"/>
                  </a:lnTo>
                  <a:lnTo>
                    <a:pt x="56" y="116"/>
                  </a:lnTo>
                  <a:lnTo>
                    <a:pt x="56" y="116"/>
                  </a:lnTo>
                  <a:lnTo>
                    <a:pt x="57" y="116"/>
                  </a:lnTo>
                  <a:lnTo>
                    <a:pt x="57" y="116"/>
                  </a:lnTo>
                  <a:close/>
                  <a:moveTo>
                    <a:pt x="55" y="115"/>
                  </a:moveTo>
                  <a:lnTo>
                    <a:pt x="55" y="115"/>
                  </a:lnTo>
                  <a:lnTo>
                    <a:pt x="55" y="115"/>
                  </a:lnTo>
                  <a:lnTo>
                    <a:pt x="54" y="115"/>
                  </a:lnTo>
                  <a:lnTo>
                    <a:pt x="54" y="113"/>
                  </a:lnTo>
                  <a:lnTo>
                    <a:pt x="54" y="113"/>
                  </a:lnTo>
                  <a:lnTo>
                    <a:pt x="55" y="113"/>
                  </a:lnTo>
                  <a:lnTo>
                    <a:pt x="55" y="115"/>
                  </a:lnTo>
                  <a:close/>
                  <a:moveTo>
                    <a:pt x="60" y="112"/>
                  </a:moveTo>
                  <a:lnTo>
                    <a:pt x="60" y="112"/>
                  </a:lnTo>
                  <a:lnTo>
                    <a:pt x="60" y="112"/>
                  </a:lnTo>
                  <a:lnTo>
                    <a:pt x="60" y="112"/>
                  </a:lnTo>
                  <a:lnTo>
                    <a:pt x="60" y="111"/>
                  </a:lnTo>
                  <a:lnTo>
                    <a:pt x="60" y="111"/>
                  </a:lnTo>
                  <a:lnTo>
                    <a:pt x="60" y="111"/>
                  </a:lnTo>
                  <a:lnTo>
                    <a:pt x="60" y="111"/>
                  </a:lnTo>
                  <a:lnTo>
                    <a:pt x="60" y="111"/>
                  </a:lnTo>
                  <a:lnTo>
                    <a:pt x="60" y="111"/>
                  </a:lnTo>
                  <a:lnTo>
                    <a:pt x="60" y="111"/>
                  </a:lnTo>
                  <a:lnTo>
                    <a:pt x="60" y="111"/>
                  </a:lnTo>
                  <a:lnTo>
                    <a:pt x="60" y="111"/>
                  </a:lnTo>
                  <a:lnTo>
                    <a:pt x="60" y="111"/>
                  </a:lnTo>
                  <a:lnTo>
                    <a:pt x="60" y="112"/>
                  </a:lnTo>
                  <a:close/>
                  <a:moveTo>
                    <a:pt x="37" y="101"/>
                  </a:moveTo>
                  <a:lnTo>
                    <a:pt x="38" y="101"/>
                  </a:lnTo>
                  <a:lnTo>
                    <a:pt x="37" y="101"/>
                  </a:lnTo>
                  <a:lnTo>
                    <a:pt x="37" y="101"/>
                  </a:lnTo>
                  <a:close/>
                  <a:moveTo>
                    <a:pt x="41" y="94"/>
                  </a:moveTo>
                  <a:lnTo>
                    <a:pt x="41" y="94"/>
                  </a:lnTo>
                  <a:lnTo>
                    <a:pt x="41" y="94"/>
                  </a:lnTo>
                  <a:lnTo>
                    <a:pt x="41" y="94"/>
                  </a:lnTo>
                  <a:lnTo>
                    <a:pt x="41" y="94"/>
                  </a:lnTo>
                  <a:lnTo>
                    <a:pt x="41" y="94"/>
                  </a:lnTo>
                  <a:lnTo>
                    <a:pt x="41" y="94"/>
                  </a:lnTo>
                  <a:lnTo>
                    <a:pt x="41" y="94"/>
                  </a:lnTo>
                  <a:close/>
                  <a:moveTo>
                    <a:pt x="84" y="91"/>
                  </a:moveTo>
                  <a:lnTo>
                    <a:pt x="84" y="91"/>
                  </a:lnTo>
                  <a:lnTo>
                    <a:pt x="84" y="91"/>
                  </a:lnTo>
                  <a:lnTo>
                    <a:pt x="84" y="91"/>
                  </a:lnTo>
                  <a:lnTo>
                    <a:pt x="84" y="91"/>
                  </a:lnTo>
                  <a:lnTo>
                    <a:pt x="84" y="91"/>
                  </a:lnTo>
                  <a:lnTo>
                    <a:pt x="84" y="91"/>
                  </a:lnTo>
                  <a:lnTo>
                    <a:pt x="84" y="91"/>
                  </a:lnTo>
                  <a:lnTo>
                    <a:pt x="84" y="91"/>
                  </a:lnTo>
                  <a:lnTo>
                    <a:pt x="84" y="91"/>
                  </a:lnTo>
                  <a:lnTo>
                    <a:pt x="84" y="91"/>
                  </a:lnTo>
                  <a:close/>
                  <a:moveTo>
                    <a:pt x="75" y="82"/>
                  </a:moveTo>
                  <a:lnTo>
                    <a:pt x="75" y="82"/>
                  </a:lnTo>
                  <a:lnTo>
                    <a:pt x="75" y="82"/>
                  </a:lnTo>
                  <a:lnTo>
                    <a:pt x="75" y="82"/>
                  </a:lnTo>
                  <a:lnTo>
                    <a:pt x="75" y="82"/>
                  </a:lnTo>
                  <a:close/>
                  <a:moveTo>
                    <a:pt x="82" y="69"/>
                  </a:moveTo>
                  <a:lnTo>
                    <a:pt x="82" y="69"/>
                  </a:lnTo>
                  <a:lnTo>
                    <a:pt x="82" y="69"/>
                  </a:lnTo>
                  <a:lnTo>
                    <a:pt x="82" y="69"/>
                  </a:lnTo>
                  <a:lnTo>
                    <a:pt x="82" y="69"/>
                  </a:lnTo>
                  <a:close/>
                  <a:moveTo>
                    <a:pt x="25" y="55"/>
                  </a:moveTo>
                  <a:lnTo>
                    <a:pt x="25" y="55"/>
                  </a:lnTo>
                  <a:lnTo>
                    <a:pt x="24" y="55"/>
                  </a:lnTo>
                  <a:lnTo>
                    <a:pt x="24" y="55"/>
                  </a:lnTo>
                  <a:lnTo>
                    <a:pt x="24" y="55"/>
                  </a:lnTo>
                  <a:lnTo>
                    <a:pt x="25" y="55"/>
                  </a:lnTo>
                  <a:lnTo>
                    <a:pt x="25" y="55"/>
                  </a:lnTo>
                  <a:close/>
                  <a:moveTo>
                    <a:pt x="5" y="48"/>
                  </a:moveTo>
                  <a:lnTo>
                    <a:pt x="5" y="48"/>
                  </a:lnTo>
                  <a:lnTo>
                    <a:pt x="5" y="48"/>
                  </a:lnTo>
                  <a:lnTo>
                    <a:pt x="5" y="48"/>
                  </a:lnTo>
                  <a:lnTo>
                    <a:pt x="5" y="48"/>
                  </a:lnTo>
                  <a:lnTo>
                    <a:pt x="5" y="48"/>
                  </a:lnTo>
                  <a:close/>
                  <a:moveTo>
                    <a:pt x="2" y="47"/>
                  </a:moveTo>
                  <a:lnTo>
                    <a:pt x="0" y="47"/>
                  </a:lnTo>
                  <a:lnTo>
                    <a:pt x="0" y="46"/>
                  </a:lnTo>
                  <a:lnTo>
                    <a:pt x="0" y="46"/>
                  </a:lnTo>
                  <a:lnTo>
                    <a:pt x="2" y="47"/>
                  </a:lnTo>
                  <a:close/>
                  <a:moveTo>
                    <a:pt x="45" y="0"/>
                  </a:moveTo>
                  <a:lnTo>
                    <a:pt x="45" y="0"/>
                  </a:lnTo>
                  <a:lnTo>
                    <a:pt x="45" y="0"/>
                  </a:lnTo>
                  <a:lnTo>
                    <a:pt x="45" y="0"/>
                  </a:lnTo>
                  <a:lnTo>
                    <a:pt x="45" y="0"/>
                  </a:lnTo>
                  <a:lnTo>
                    <a:pt x="45" y="0"/>
                  </a:lnTo>
                  <a:lnTo>
                    <a:pt x="45"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33" name="Freeform 947">
              <a:extLst>
                <a:ext uri="{FF2B5EF4-FFF2-40B4-BE49-F238E27FC236}">
                  <a16:creationId xmlns="" xmlns:a16="http://schemas.microsoft.com/office/drawing/2014/main" id="{A040DA62-EE86-4A38-8F4E-A2F8DBA77FEB}"/>
                </a:ext>
              </a:extLst>
            </p:cNvPr>
            <p:cNvSpPr>
              <a:spLocks/>
            </p:cNvSpPr>
            <p:nvPr/>
          </p:nvSpPr>
          <p:spPr bwMode="auto">
            <a:xfrm>
              <a:off x="5852765" y="2565613"/>
              <a:ext cx="291028" cy="299963"/>
            </a:xfrm>
            <a:custGeom>
              <a:avLst/>
              <a:gdLst>
                <a:gd name="T0" fmla="*/ 228 w 228"/>
                <a:gd name="T1" fmla="*/ 114 h 235"/>
                <a:gd name="T2" fmla="*/ 226 w 228"/>
                <a:gd name="T3" fmla="*/ 133 h 235"/>
                <a:gd name="T4" fmla="*/ 219 w 228"/>
                <a:gd name="T5" fmla="*/ 149 h 235"/>
                <a:gd name="T6" fmla="*/ 204 w 228"/>
                <a:gd name="T7" fmla="*/ 153 h 235"/>
                <a:gd name="T8" fmla="*/ 188 w 228"/>
                <a:gd name="T9" fmla="*/ 154 h 235"/>
                <a:gd name="T10" fmla="*/ 172 w 228"/>
                <a:gd name="T11" fmla="*/ 160 h 235"/>
                <a:gd name="T12" fmla="*/ 151 w 228"/>
                <a:gd name="T13" fmla="*/ 163 h 235"/>
                <a:gd name="T14" fmla="*/ 133 w 228"/>
                <a:gd name="T15" fmla="*/ 171 h 235"/>
                <a:gd name="T16" fmla="*/ 124 w 228"/>
                <a:gd name="T17" fmla="*/ 178 h 235"/>
                <a:gd name="T18" fmla="*/ 116 w 228"/>
                <a:gd name="T19" fmla="*/ 184 h 235"/>
                <a:gd name="T20" fmla="*/ 110 w 228"/>
                <a:gd name="T21" fmla="*/ 186 h 235"/>
                <a:gd name="T22" fmla="*/ 109 w 228"/>
                <a:gd name="T23" fmla="*/ 195 h 235"/>
                <a:gd name="T24" fmla="*/ 107 w 228"/>
                <a:gd name="T25" fmla="*/ 202 h 235"/>
                <a:gd name="T26" fmla="*/ 100 w 228"/>
                <a:gd name="T27" fmla="*/ 206 h 235"/>
                <a:gd name="T28" fmla="*/ 97 w 228"/>
                <a:gd name="T29" fmla="*/ 213 h 235"/>
                <a:gd name="T30" fmla="*/ 94 w 228"/>
                <a:gd name="T31" fmla="*/ 224 h 235"/>
                <a:gd name="T32" fmla="*/ 90 w 228"/>
                <a:gd name="T33" fmla="*/ 231 h 235"/>
                <a:gd name="T34" fmla="*/ 83 w 228"/>
                <a:gd name="T35" fmla="*/ 233 h 235"/>
                <a:gd name="T36" fmla="*/ 81 w 228"/>
                <a:gd name="T37" fmla="*/ 226 h 235"/>
                <a:gd name="T38" fmla="*/ 76 w 228"/>
                <a:gd name="T39" fmla="*/ 231 h 235"/>
                <a:gd name="T40" fmla="*/ 67 w 228"/>
                <a:gd name="T41" fmla="*/ 233 h 235"/>
                <a:gd name="T42" fmla="*/ 59 w 228"/>
                <a:gd name="T43" fmla="*/ 234 h 235"/>
                <a:gd name="T44" fmla="*/ 54 w 228"/>
                <a:gd name="T45" fmla="*/ 225 h 235"/>
                <a:gd name="T46" fmla="*/ 48 w 228"/>
                <a:gd name="T47" fmla="*/ 223 h 235"/>
                <a:gd name="T48" fmla="*/ 53 w 228"/>
                <a:gd name="T49" fmla="*/ 216 h 235"/>
                <a:gd name="T50" fmla="*/ 46 w 228"/>
                <a:gd name="T51" fmla="*/ 211 h 235"/>
                <a:gd name="T52" fmla="*/ 43 w 228"/>
                <a:gd name="T53" fmla="*/ 198 h 235"/>
                <a:gd name="T54" fmla="*/ 36 w 228"/>
                <a:gd name="T55" fmla="*/ 204 h 235"/>
                <a:gd name="T56" fmla="*/ 26 w 228"/>
                <a:gd name="T57" fmla="*/ 203 h 235"/>
                <a:gd name="T58" fmla="*/ 19 w 228"/>
                <a:gd name="T59" fmla="*/ 204 h 235"/>
                <a:gd name="T60" fmla="*/ 10 w 228"/>
                <a:gd name="T61" fmla="*/ 204 h 235"/>
                <a:gd name="T62" fmla="*/ 11 w 228"/>
                <a:gd name="T63" fmla="*/ 197 h 235"/>
                <a:gd name="T64" fmla="*/ 10 w 228"/>
                <a:gd name="T65" fmla="*/ 189 h 235"/>
                <a:gd name="T66" fmla="*/ 4 w 228"/>
                <a:gd name="T67" fmla="*/ 184 h 235"/>
                <a:gd name="T68" fmla="*/ 4 w 228"/>
                <a:gd name="T69" fmla="*/ 177 h 235"/>
                <a:gd name="T70" fmla="*/ 1 w 228"/>
                <a:gd name="T71" fmla="*/ 163 h 235"/>
                <a:gd name="T72" fmla="*/ 7 w 228"/>
                <a:gd name="T73" fmla="*/ 158 h 235"/>
                <a:gd name="T74" fmla="*/ 8 w 228"/>
                <a:gd name="T75" fmla="*/ 150 h 235"/>
                <a:gd name="T76" fmla="*/ 19 w 228"/>
                <a:gd name="T77" fmla="*/ 155 h 235"/>
                <a:gd name="T78" fmla="*/ 30 w 228"/>
                <a:gd name="T79" fmla="*/ 153 h 235"/>
                <a:gd name="T80" fmla="*/ 40 w 228"/>
                <a:gd name="T81" fmla="*/ 148 h 235"/>
                <a:gd name="T82" fmla="*/ 57 w 228"/>
                <a:gd name="T83" fmla="*/ 150 h 235"/>
                <a:gd name="T84" fmla="*/ 82 w 228"/>
                <a:gd name="T85" fmla="*/ 150 h 235"/>
                <a:gd name="T86" fmla="*/ 95 w 228"/>
                <a:gd name="T87" fmla="*/ 142 h 235"/>
                <a:gd name="T88" fmla="*/ 91 w 228"/>
                <a:gd name="T89" fmla="*/ 128 h 235"/>
                <a:gd name="T90" fmla="*/ 89 w 228"/>
                <a:gd name="T91" fmla="*/ 111 h 235"/>
                <a:gd name="T92" fmla="*/ 88 w 228"/>
                <a:gd name="T93" fmla="*/ 93 h 235"/>
                <a:gd name="T94" fmla="*/ 86 w 228"/>
                <a:gd name="T95" fmla="*/ 71 h 235"/>
                <a:gd name="T96" fmla="*/ 84 w 228"/>
                <a:gd name="T97" fmla="*/ 50 h 235"/>
                <a:gd name="T98" fmla="*/ 82 w 228"/>
                <a:gd name="T99" fmla="*/ 29 h 235"/>
                <a:gd name="T100" fmla="*/ 81 w 228"/>
                <a:gd name="T101" fmla="*/ 8 h 235"/>
                <a:gd name="T102" fmla="*/ 97 w 228"/>
                <a:gd name="T103" fmla="*/ 0 h 235"/>
                <a:gd name="T104" fmla="*/ 115 w 228"/>
                <a:gd name="T105" fmla="*/ 8 h 235"/>
                <a:gd name="T106" fmla="*/ 128 w 228"/>
                <a:gd name="T107" fmla="*/ 18 h 235"/>
                <a:gd name="T108" fmla="*/ 141 w 228"/>
                <a:gd name="T109" fmla="*/ 29 h 235"/>
                <a:gd name="T110" fmla="*/ 155 w 228"/>
                <a:gd name="T111" fmla="*/ 39 h 235"/>
                <a:gd name="T112" fmla="*/ 171 w 228"/>
                <a:gd name="T113" fmla="*/ 51 h 235"/>
                <a:gd name="T114" fmla="*/ 185 w 228"/>
                <a:gd name="T115" fmla="*/ 62 h 235"/>
                <a:gd name="T116" fmla="*/ 192 w 228"/>
                <a:gd name="T117" fmla="*/ 71 h 235"/>
                <a:gd name="T118" fmla="*/ 202 w 228"/>
                <a:gd name="T119" fmla="*/ 78 h 235"/>
                <a:gd name="T120" fmla="*/ 214 w 228"/>
                <a:gd name="T121" fmla="*/ 90 h 235"/>
                <a:gd name="T122" fmla="*/ 221 w 228"/>
                <a:gd name="T123" fmla="*/ 9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235">
                  <a:moveTo>
                    <a:pt x="228" y="93"/>
                  </a:moveTo>
                  <a:lnTo>
                    <a:pt x="228" y="94"/>
                  </a:lnTo>
                  <a:lnTo>
                    <a:pt x="228" y="97"/>
                  </a:lnTo>
                  <a:lnTo>
                    <a:pt x="228" y="99"/>
                  </a:lnTo>
                  <a:lnTo>
                    <a:pt x="228" y="100"/>
                  </a:lnTo>
                  <a:lnTo>
                    <a:pt x="228" y="102"/>
                  </a:lnTo>
                  <a:lnTo>
                    <a:pt x="228" y="105"/>
                  </a:lnTo>
                  <a:lnTo>
                    <a:pt x="228" y="106"/>
                  </a:lnTo>
                  <a:lnTo>
                    <a:pt x="228" y="108"/>
                  </a:lnTo>
                  <a:lnTo>
                    <a:pt x="228" y="111"/>
                  </a:lnTo>
                  <a:lnTo>
                    <a:pt x="228" y="112"/>
                  </a:lnTo>
                  <a:lnTo>
                    <a:pt x="228" y="114"/>
                  </a:lnTo>
                  <a:lnTo>
                    <a:pt x="228" y="116"/>
                  </a:lnTo>
                  <a:lnTo>
                    <a:pt x="228" y="118"/>
                  </a:lnTo>
                  <a:lnTo>
                    <a:pt x="228" y="120"/>
                  </a:lnTo>
                  <a:lnTo>
                    <a:pt x="228" y="122"/>
                  </a:lnTo>
                  <a:lnTo>
                    <a:pt x="228" y="123"/>
                  </a:lnTo>
                  <a:lnTo>
                    <a:pt x="228" y="125"/>
                  </a:lnTo>
                  <a:lnTo>
                    <a:pt x="228" y="127"/>
                  </a:lnTo>
                  <a:lnTo>
                    <a:pt x="226" y="127"/>
                  </a:lnTo>
                  <a:lnTo>
                    <a:pt x="228" y="129"/>
                  </a:lnTo>
                  <a:lnTo>
                    <a:pt x="226" y="129"/>
                  </a:lnTo>
                  <a:lnTo>
                    <a:pt x="226" y="130"/>
                  </a:lnTo>
                  <a:lnTo>
                    <a:pt x="226" y="133"/>
                  </a:lnTo>
                  <a:lnTo>
                    <a:pt x="226" y="134"/>
                  </a:lnTo>
                  <a:lnTo>
                    <a:pt x="226" y="136"/>
                  </a:lnTo>
                  <a:lnTo>
                    <a:pt x="225" y="137"/>
                  </a:lnTo>
                  <a:lnTo>
                    <a:pt x="224" y="141"/>
                  </a:lnTo>
                  <a:lnTo>
                    <a:pt x="224" y="142"/>
                  </a:lnTo>
                  <a:lnTo>
                    <a:pt x="223" y="143"/>
                  </a:lnTo>
                  <a:lnTo>
                    <a:pt x="223" y="144"/>
                  </a:lnTo>
                  <a:lnTo>
                    <a:pt x="223" y="146"/>
                  </a:lnTo>
                  <a:lnTo>
                    <a:pt x="223" y="147"/>
                  </a:lnTo>
                  <a:lnTo>
                    <a:pt x="222" y="148"/>
                  </a:lnTo>
                  <a:lnTo>
                    <a:pt x="221" y="148"/>
                  </a:lnTo>
                  <a:lnTo>
                    <a:pt x="219" y="149"/>
                  </a:lnTo>
                  <a:lnTo>
                    <a:pt x="218" y="150"/>
                  </a:lnTo>
                  <a:lnTo>
                    <a:pt x="217" y="150"/>
                  </a:lnTo>
                  <a:lnTo>
                    <a:pt x="217" y="153"/>
                  </a:lnTo>
                  <a:lnTo>
                    <a:pt x="216" y="153"/>
                  </a:lnTo>
                  <a:lnTo>
                    <a:pt x="214" y="151"/>
                  </a:lnTo>
                  <a:lnTo>
                    <a:pt x="211" y="151"/>
                  </a:lnTo>
                  <a:lnTo>
                    <a:pt x="210" y="151"/>
                  </a:lnTo>
                  <a:lnTo>
                    <a:pt x="210" y="153"/>
                  </a:lnTo>
                  <a:lnTo>
                    <a:pt x="209" y="153"/>
                  </a:lnTo>
                  <a:lnTo>
                    <a:pt x="207" y="153"/>
                  </a:lnTo>
                  <a:lnTo>
                    <a:pt x="205" y="153"/>
                  </a:lnTo>
                  <a:lnTo>
                    <a:pt x="204" y="153"/>
                  </a:lnTo>
                  <a:lnTo>
                    <a:pt x="203" y="153"/>
                  </a:lnTo>
                  <a:lnTo>
                    <a:pt x="202" y="154"/>
                  </a:lnTo>
                  <a:lnTo>
                    <a:pt x="201" y="154"/>
                  </a:lnTo>
                  <a:lnTo>
                    <a:pt x="200" y="154"/>
                  </a:lnTo>
                  <a:lnTo>
                    <a:pt x="197" y="154"/>
                  </a:lnTo>
                  <a:lnTo>
                    <a:pt x="196" y="154"/>
                  </a:lnTo>
                  <a:lnTo>
                    <a:pt x="195" y="154"/>
                  </a:lnTo>
                  <a:lnTo>
                    <a:pt x="194" y="154"/>
                  </a:lnTo>
                  <a:lnTo>
                    <a:pt x="193" y="154"/>
                  </a:lnTo>
                  <a:lnTo>
                    <a:pt x="192" y="154"/>
                  </a:lnTo>
                  <a:lnTo>
                    <a:pt x="190" y="154"/>
                  </a:lnTo>
                  <a:lnTo>
                    <a:pt x="188" y="154"/>
                  </a:lnTo>
                  <a:lnTo>
                    <a:pt x="187" y="154"/>
                  </a:lnTo>
                  <a:lnTo>
                    <a:pt x="186" y="155"/>
                  </a:lnTo>
                  <a:lnTo>
                    <a:pt x="185" y="156"/>
                  </a:lnTo>
                  <a:lnTo>
                    <a:pt x="183" y="157"/>
                  </a:lnTo>
                  <a:lnTo>
                    <a:pt x="182" y="158"/>
                  </a:lnTo>
                  <a:lnTo>
                    <a:pt x="180" y="158"/>
                  </a:lnTo>
                  <a:lnTo>
                    <a:pt x="179" y="160"/>
                  </a:lnTo>
                  <a:lnTo>
                    <a:pt x="176" y="158"/>
                  </a:lnTo>
                  <a:lnTo>
                    <a:pt x="175" y="158"/>
                  </a:lnTo>
                  <a:lnTo>
                    <a:pt x="174" y="158"/>
                  </a:lnTo>
                  <a:lnTo>
                    <a:pt x="172" y="158"/>
                  </a:lnTo>
                  <a:lnTo>
                    <a:pt x="172" y="160"/>
                  </a:lnTo>
                  <a:lnTo>
                    <a:pt x="168" y="158"/>
                  </a:lnTo>
                  <a:lnTo>
                    <a:pt x="167" y="157"/>
                  </a:lnTo>
                  <a:lnTo>
                    <a:pt x="166" y="157"/>
                  </a:lnTo>
                  <a:lnTo>
                    <a:pt x="165" y="157"/>
                  </a:lnTo>
                  <a:lnTo>
                    <a:pt x="164" y="158"/>
                  </a:lnTo>
                  <a:lnTo>
                    <a:pt x="162" y="157"/>
                  </a:lnTo>
                  <a:lnTo>
                    <a:pt x="159" y="157"/>
                  </a:lnTo>
                  <a:lnTo>
                    <a:pt x="158" y="158"/>
                  </a:lnTo>
                  <a:lnTo>
                    <a:pt x="154" y="161"/>
                  </a:lnTo>
                  <a:lnTo>
                    <a:pt x="154" y="162"/>
                  </a:lnTo>
                  <a:lnTo>
                    <a:pt x="151" y="162"/>
                  </a:lnTo>
                  <a:lnTo>
                    <a:pt x="151" y="163"/>
                  </a:lnTo>
                  <a:lnTo>
                    <a:pt x="146" y="167"/>
                  </a:lnTo>
                  <a:lnTo>
                    <a:pt x="145" y="167"/>
                  </a:lnTo>
                  <a:lnTo>
                    <a:pt x="144" y="167"/>
                  </a:lnTo>
                  <a:lnTo>
                    <a:pt x="143" y="167"/>
                  </a:lnTo>
                  <a:lnTo>
                    <a:pt x="141" y="167"/>
                  </a:lnTo>
                  <a:lnTo>
                    <a:pt x="141" y="171"/>
                  </a:lnTo>
                  <a:lnTo>
                    <a:pt x="140" y="171"/>
                  </a:lnTo>
                  <a:lnTo>
                    <a:pt x="139" y="171"/>
                  </a:lnTo>
                  <a:lnTo>
                    <a:pt x="136" y="170"/>
                  </a:lnTo>
                  <a:lnTo>
                    <a:pt x="135" y="170"/>
                  </a:lnTo>
                  <a:lnTo>
                    <a:pt x="133" y="170"/>
                  </a:lnTo>
                  <a:lnTo>
                    <a:pt x="133" y="171"/>
                  </a:lnTo>
                  <a:lnTo>
                    <a:pt x="132" y="171"/>
                  </a:lnTo>
                  <a:lnTo>
                    <a:pt x="132" y="172"/>
                  </a:lnTo>
                  <a:lnTo>
                    <a:pt x="130" y="174"/>
                  </a:lnTo>
                  <a:lnTo>
                    <a:pt x="129" y="176"/>
                  </a:lnTo>
                  <a:lnTo>
                    <a:pt x="129" y="177"/>
                  </a:lnTo>
                  <a:lnTo>
                    <a:pt x="129" y="178"/>
                  </a:lnTo>
                  <a:lnTo>
                    <a:pt x="129" y="179"/>
                  </a:lnTo>
                  <a:lnTo>
                    <a:pt x="128" y="179"/>
                  </a:lnTo>
                  <a:lnTo>
                    <a:pt x="126" y="181"/>
                  </a:lnTo>
                  <a:lnTo>
                    <a:pt x="126" y="179"/>
                  </a:lnTo>
                  <a:lnTo>
                    <a:pt x="125" y="179"/>
                  </a:lnTo>
                  <a:lnTo>
                    <a:pt x="124" y="178"/>
                  </a:lnTo>
                  <a:lnTo>
                    <a:pt x="124" y="179"/>
                  </a:lnTo>
                  <a:lnTo>
                    <a:pt x="124" y="181"/>
                  </a:lnTo>
                  <a:lnTo>
                    <a:pt x="124" y="182"/>
                  </a:lnTo>
                  <a:lnTo>
                    <a:pt x="124" y="185"/>
                  </a:lnTo>
                  <a:lnTo>
                    <a:pt x="122" y="185"/>
                  </a:lnTo>
                  <a:lnTo>
                    <a:pt x="122" y="186"/>
                  </a:lnTo>
                  <a:lnTo>
                    <a:pt x="122" y="188"/>
                  </a:lnTo>
                  <a:lnTo>
                    <a:pt x="121" y="188"/>
                  </a:lnTo>
                  <a:lnTo>
                    <a:pt x="119" y="186"/>
                  </a:lnTo>
                  <a:lnTo>
                    <a:pt x="118" y="185"/>
                  </a:lnTo>
                  <a:lnTo>
                    <a:pt x="117" y="184"/>
                  </a:lnTo>
                  <a:lnTo>
                    <a:pt x="116" y="184"/>
                  </a:lnTo>
                  <a:lnTo>
                    <a:pt x="115" y="184"/>
                  </a:lnTo>
                  <a:lnTo>
                    <a:pt x="114" y="184"/>
                  </a:lnTo>
                  <a:lnTo>
                    <a:pt x="115" y="183"/>
                  </a:lnTo>
                  <a:lnTo>
                    <a:pt x="115" y="182"/>
                  </a:lnTo>
                  <a:lnTo>
                    <a:pt x="114" y="182"/>
                  </a:lnTo>
                  <a:lnTo>
                    <a:pt x="114" y="183"/>
                  </a:lnTo>
                  <a:lnTo>
                    <a:pt x="115" y="183"/>
                  </a:lnTo>
                  <a:lnTo>
                    <a:pt x="114" y="183"/>
                  </a:lnTo>
                  <a:lnTo>
                    <a:pt x="112" y="184"/>
                  </a:lnTo>
                  <a:lnTo>
                    <a:pt x="112" y="185"/>
                  </a:lnTo>
                  <a:lnTo>
                    <a:pt x="111" y="185"/>
                  </a:lnTo>
                  <a:lnTo>
                    <a:pt x="110" y="186"/>
                  </a:lnTo>
                  <a:lnTo>
                    <a:pt x="111" y="186"/>
                  </a:lnTo>
                  <a:lnTo>
                    <a:pt x="110" y="188"/>
                  </a:lnTo>
                  <a:lnTo>
                    <a:pt x="109" y="188"/>
                  </a:lnTo>
                  <a:lnTo>
                    <a:pt x="109" y="189"/>
                  </a:lnTo>
                  <a:lnTo>
                    <a:pt x="110" y="190"/>
                  </a:lnTo>
                  <a:lnTo>
                    <a:pt x="110" y="191"/>
                  </a:lnTo>
                  <a:lnTo>
                    <a:pt x="111" y="191"/>
                  </a:lnTo>
                  <a:lnTo>
                    <a:pt x="111" y="192"/>
                  </a:lnTo>
                  <a:lnTo>
                    <a:pt x="111" y="193"/>
                  </a:lnTo>
                  <a:lnTo>
                    <a:pt x="110" y="193"/>
                  </a:lnTo>
                  <a:lnTo>
                    <a:pt x="110" y="195"/>
                  </a:lnTo>
                  <a:lnTo>
                    <a:pt x="109" y="195"/>
                  </a:lnTo>
                  <a:lnTo>
                    <a:pt x="108" y="195"/>
                  </a:lnTo>
                  <a:lnTo>
                    <a:pt x="107" y="195"/>
                  </a:lnTo>
                  <a:lnTo>
                    <a:pt x="107" y="196"/>
                  </a:lnTo>
                  <a:lnTo>
                    <a:pt x="108" y="196"/>
                  </a:lnTo>
                  <a:lnTo>
                    <a:pt x="108" y="197"/>
                  </a:lnTo>
                  <a:lnTo>
                    <a:pt x="109" y="197"/>
                  </a:lnTo>
                  <a:lnTo>
                    <a:pt x="109" y="198"/>
                  </a:lnTo>
                  <a:lnTo>
                    <a:pt x="108" y="198"/>
                  </a:lnTo>
                  <a:lnTo>
                    <a:pt x="108" y="199"/>
                  </a:lnTo>
                  <a:lnTo>
                    <a:pt x="108" y="200"/>
                  </a:lnTo>
                  <a:lnTo>
                    <a:pt x="107" y="200"/>
                  </a:lnTo>
                  <a:lnTo>
                    <a:pt x="107" y="202"/>
                  </a:lnTo>
                  <a:lnTo>
                    <a:pt x="105" y="203"/>
                  </a:lnTo>
                  <a:lnTo>
                    <a:pt x="105" y="204"/>
                  </a:lnTo>
                  <a:lnTo>
                    <a:pt x="104" y="204"/>
                  </a:lnTo>
                  <a:lnTo>
                    <a:pt x="104" y="205"/>
                  </a:lnTo>
                  <a:lnTo>
                    <a:pt x="103" y="205"/>
                  </a:lnTo>
                  <a:lnTo>
                    <a:pt x="103" y="206"/>
                  </a:lnTo>
                  <a:lnTo>
                    <a:pt x="102" y="205"/>
                  </a:lnTo>
                  <a:lnTo>
                    <a:pt x="102" y="206"/>
                  </a:lnTo>
                  <a:lnTo>
                    <a:pt x="101" y="206"/>
                  </a:lnTo>
                  <a:lnTo>
                    <a:pt x="101" y="205"/>
                  </a:lnTo>
                  <a:lnTo>
                    <a:pt x="101" y="206"/>
                  </a:lnTo>
                  <a:lnTo>
                    <a:pt x="100" y="206"/>
                  </a:lnTo>
                  <a:lnTo>
                    <a:pt x="98" y="206"/>
                  </a:lnTo>
                  <a:lnTo>
                    <a:pt x="97" y="206"/>
                  </a:lnTo>
                  <a:lnTo>
                    <a:pt x="97" y="207"/>
                  </a:lnTo>
                  <a:lnTo>
                    <a:pt x="96" y="207"/>
                  </a:lnTo>
                  <a:lnTo>
                    <a:pt x="96" y="209"/>
                  </a:lnTo>
                  <a:lnTo>
                    <a:pt x="95" y="209"/>
                  </a:lnTo>
                  <a:lnTo>
                    <a:pt x="94" y="209"/>
                  </a:lnTo>
                  <a:lnTo>
                    <a:pt x="95" y="209"/>
                  </a:lnTo>
                  <a:lnTo>
                    <a:pt x="96" y="210"/>
                  </a:lnTo>
                  <a:lnTo>
                    <a:pt x="96" y="211"/>
                  </a:lnTo>
                  <a:lnTo>
                    <a:pt x="96" y="212"/>
                  </a:lnTo>
                  <a:lnTo>
                    <a:pt x="97" y="213"/>
                  </a:lnTo>
                  <a:lnTo>
                    <a:pt x="97" y="214"/>
                  </a:lnTo>
                  <a:lnTo>
                    <a:pt x="96" y="216"/>
                  </a:lnTo>
                  <a:lnTo>
                    <a:pt x="96" y="217"/>
                  </a:lnTo>
                  <a:lnTo>
                    <a:pt x="96" y="218"/>
                  </a:lnTo>
                  <a:lnTo>
                    <a:pt x="95" y="219"/>
                  </a:lnTo>
                  <a:lnTo>
                    <a:pt x="95" y="220"/>
                  </a:lnTo>
                  <a:lnTo>
                    <a:pt x="93" y="220"/>
                  </a:lnTo>
                  <a:lnTo>
                    <a:pt x="93" y="221"/>
                  </a:lnTo>
                  <a:lnTo>
                    <a:pt x="93" y="223"/>
                  </a:lnTo>
                  <a:lnTo>
                    <a:pt x="93" y="221"/>
                  </a:lnTo>
                  <a:lnTo>
                    <a:pt x="94" y="223"/>
                  </a:lnTo>
                  <a:lnTo>
                    <a:pt x="94" y="224"/>
                  </a:lnTo>
                  <a:lnTo>
                    <a:pt x="94" y="225"/>
                  </a:lnTo>
                  <a:lnTo>
                    <a:pt x="94" y="226"/>
                  </a:lnTo>
                  <a:lnTo>
                    <a:pt x="93" y="226"/>
                  </a:lnTo>
                  <a:lnTo>
                    <a:pt x="93" y="227"/>
                  </a:lnTo>
                  <a:lnTo>
                    <a:pt x="94" y="227"/>
                  </a:lnTo>
                  <a:lnTo>
                    <a:pt x="93" y="227"/>
                  </a:lnTo>
                  <a:lnTo>
                    <a:pt x="94" y="228"/>
                  </a:lnTo>
                  <a:lnTo>
                    <a:pt x="93" y="228"/>
                  </a:lnTo>
                  <a:lnTo>
                    <a:pt x="93" y="230"/>
                  </a:lnTo>
                  <a:lnTo>
                    <a:pt x="93" y="231"/>
                  </a:lnTo>
                  <a:lnTo>
                    <a:pt x="91" y="231"/>
                  </a:lnTo>
                  <a:lnTo>
                    <a:pt x="90" y="231"/>
                  </a:lnTo>
                  <a:lnTo>
                    <a:pt x="89" y="231"/>
                  </a:lnTo>
                  <a:lnTo>
                    <a:pt x="88" y="232"/>
                  </a:lnTo>
                  <a:lnTo>
                    <a:pt x="87" y="232"/>
                  </a:lnTo>
                  <a:lnTo>
                    <a:pt x="87" y="233"/>
                  </a:lnTo>
                  <a:lnTo>
                    <a:pt x="86" y="233"/>
                  </a:lnTo>
                  <a:lnTo>
                    <a:pt x="86" y="234"/>
                  </a:lnTo>
                  <a:lnTo>
                    <a:pt x="84" y="234"/>
                  </a:lnTo>
                  <a:lnTo>
                    <a:pt x="83" y="234"/>
                  </a:lnTo>
                  <a:lnTo>
                    <a:pt x="83" y="233"/>
                  </a:lnTo>
                  <a:lnTo>
                    <a:pt x="82" y="233"/>
                  </a:lnTo>
                  <a:lnTo>
                    <a:pt x="83" y="232"/>
                  </a:lnTo>
                  <a:lnTo>
                    <a:pt x="83" y="233"/>
                  </a:lnTo>
                  <a:lnTo>
                    <a:pt x="83" y="232"/>
                  </a:lnTo>
                  <a:lnTo>
                    <a:pt x="83" y="231"/>
                  </a:lnTo>
                  <a:lnTo>
                    <a:pt x="83" y="230"/>
                  </a:lnTo>
                  <a:lnTo>
                    <a:pt x="82" y="230"/>
                  </a:lnTo>
                  <a:lnTo>
                    <a:pt x="82" y="228"/>
                  </a:lnTo>
                  <a:lnTo>
                    <a:pt x="83" y="228"/>
                  </a:lnTo>
                  <a:lnTo>
                    <a:pt x="82" y="228"/>
                  </a:lnTo>
                  <a:lnTo>
                    <a:pt x="82" y="227"/>
                  </a:lnTo>
                  <a:lnTo>
                    <a:pt x="83" y="227"/>
                  </a:lnTo>
                  <a:lnTo>
                    <a:pt x="82" y="227"/>
                  </a:lnTo>
                  <a:lnTo>
                    <a:pt x="82" y="226"/>
                  </a:lnTo>
                  <a:lnTo>
                    <a:pt x="81" y="226"/>
                  </a:lnTo>
                  <a:lnTo>
                    <a:pt x="80" y="226"/>
                  </a:lnTo>
                  <a:lnTo>
                    <a:pt x="80" y="227"/>
                  </a:lnTo>
                  <a:lnTo>
                    <a:pt x="80" y="228"/>
                  </a:lnTo>
                  <a:lnTo>
                    <a:pt x="79" y="228"/>
                  </a:lnTo>
                  <a:lnTo>
                    <a:pt x="77" y="228"/>
                  </a:lnTo>
                  <a:lnTo>
                    <a:pt x="77" y="227"/>
                  </a:lnTo>
                  <a:lnTo>
                    <a:pt x="76" y="227"/>
                  </a:lnTo>
                  <a:lnTo>
                    <a:pt x="76" y="228"/>
                  </a:lnTo>
                  <a:lnTo>
                    <a:pt x="76" y="230"/>
                  </a:lnTo>
                  <a:lnTo>
                    <a:pt x="76" y="231"/>
                  </a:lnTo>
                  <a:lnTo>
                    <a:pt x="77" y="231"/>
                  </a:lnTo>
                  <a:lnTo>
                    <a:pt x="76" y="231"/>
                  </a:lnTo>
                  <a:lnTo>
                    <a:pt x="76" y="232"/>
                  </a:lnTo>
                  <a:lnTo>
                    <a:pt x="75" y="232"/>
                  </a:lnTo>
                  <a:lnTo>
                    <a:pt x="74" y="232"/>
                  </a:lnTo>
                  <a:lnTo>
                    <a:pt x="73" y="232"/>
                  </a:lnTo>
                  <a:lnTo>
                    <a:pt x="72" y="233"/>
                  </a:lnTo>
                  <a:lnTo>
                    <a:pt x="72" y="234"/>
                  </a:lnTo>
                  <a:lnTo>
                    <a:pt x="73" y="234"/>
                  </a:lnTo>
                  <a:lnTo>
                    <a:pt x="72" y="235"/>
                  </a:lnTo>
                  <a:lnTo>
                    <a:pt x="71" y="234"/>
                  </a:lnTo>
                  <a:lnTo>
                    <a:pt x="69" y="233"/>
                  </a:lnTo>
                  <a:lnTo>
                    <a:pt x="68" y="233"/>
                  </a:lnTo>
                  <a:lnTo>
                    <a:pt x="67" y="233"/>
                  </a:lnTo>
                  <a:lnTo>
                    <a:pt x="67" y="232"/>
                  </a:lnTo>
                  <a:lnTo>
                    <a:pt x="66" y="232"/>
                  </a:lnTo>
                  <a:lnTo>
                    <a:pt x="66" y="231"/>
                  </a:lnTo>
                  <a:lnTo>
                    <a:pt x="65" y="230"/>
                  </a:lnTo>
                  <a:lnTo>
                    <a:pt x="65" y="231"/>
                  </a:lnTo>
                  <a:lnTo>
                    <a:pt x="64" y="231"/>
                  </a:lnTo>
                  <a:lnTo>
                    <a:pt x="62" y="231"/>
                  </a:lnTo>
                  <a:lnTo>
                    <a:pt x="62" y="232"/>
                  </a:lnTo>
                  <a:lnTo>
                    <a:pt x="61" y="232"/>
                  </a:lnTo>
                  <a:lnTo>
                    <a:pt x="61" y="233"/>
                  </a:lnTo>
                  <a:lnTo>
                    <a:pt x="60" y="234"/>
                  </a:lnTo>
                  <a:lnTo>
                    <a:pt x="59" y="234"/>
                  </a:lnTo>
                  <a:lnTo>
                    <a:pt x="59" y="235"/>
                  </a:lnTo>
                  <a:lnTo>
                    <a:pt x="58" y="234"/>
                  </a:lnTo>
                  <a:lnTo>
                    <a:pt x="59" y="234"/>
                  </a:lnTo>
                  <a:lnTo>
                    <a:pt x="59" y="233"/>
                  </a:lnTo>
                  <a:lnTo>
                    <a:pt x="58" y="232"/>
                  </a:lnTo>
                  <a:lnTo>
                    <a:pt x="57" y="232"/>
                  </a:lnTo>
                  <a:lnTo>
                    <a:pt x="57" y="231"/>
                  </a:lnTo>
                  <a:lnTo>
                    <a:pt x="55" y="231"/>
                  </a:lnTo>
                  <a:lnTo>
                    <a:pt x="54" y="230"/>
                  </a:lnTo>
                  <a:lnTo>
                    <a:pt x="54" y="228"/>
                  </a:lnTo>
                  <a:lnTo>
                    <a:pt x="54" y="226"/>
                  </a:lnTo>
                  <a:lnTo>
                    <a:pt x="54" y="225"/>
                  </a:lnTo>
                  <a:lnTo>
                    <a:pt x="53" y="225"/>
                  </a:lnTo>
                  <a:lnTo>
                    <a:pt x="54" y="224"/>
                  </a:lnTo>
                  <a:lnTo>
                    <a:pt x="54" y="221"/>
                  </a:lnTo>
                  <a:lnTo>
                    <a:pt x="53" y="221"/>
                  </a:lnTo>
                  <a:lnTo>
                    <a:pt x="53" y="220"/>
                  </a:lnTo>
                  <a:lnTo>
                    <a:pt x="53" y="221"/>
                  </a:lnTo>
                  <a:lnTo>
                    <a:pt x="52" y="220"/>
                  </a:lnTo>
                  <a:lnTo>
                    <a:pt x="51" y="220"/>
                  </a:lnTo>
                  <a:lnTo>
                    <a:pt x="51" y="221"/>
                  </a:lnTo>
                  <a:lnTo>
                    <a:pt x="51" y="223"/>
                  </a:lnTo>
                  <a:lnTo>
                    <a:pt x="50" y="223"/>
                  </a:lnTo>
                  <a:lnTo>
                    <a:pt x="48" y="223"/>
                  </a:lnTo>
                  <a:lnTo>
                    <a:pt x="48" y="221"/>
                  </a:lnTo>
                  <a:lnTo>
                    <a:pt x="50" y="220"/>
                  </a:lnTo>
                  <a:lnTo>
                    <a:pt x="50" y="219"/>
                  </a:lnTo>
                  <a:lnTo>
                    <a:pt x="51" y="219"/>
                  </a:lnTo>
                  <a:lnTo>
                    <a:pt x="51" y="218"/>
                  </a:lnTo>
                  <a:lnTo>
                    <a:pt x="52" y="218"/>
                  </a:lnTo>
                  <a:lnTo>
                    <a:pt x="51" y="218"/>
                  </a:lnTo>
                  <a:lnTo>
                    <a:pt x="52" y="217"/>
                  </a:lnTo>
                  <a:lnTo>
                    <a:pt x="53" y="217"/>
                  </a:lnTo>
                  <a:lnTo>
                    <a:pt x="52" y="217"/>
                  </a:lnTo>
                  <a:lnTo>
                    <a:pt x="52" y="216"/>
                  </a:lnTo>
                  <a:lnTo>
                    <a:pt x="53" y="216"/>
                  </a:lnTo>
                  <a:lnTo>
                    <a:pt x="52" y="216"/>
                  </a:lnTo>
                  <a:lnTo>
                    <a:pt x="52" y="214"/>
                  </a:lnTo>
                  <a:lnTo>
                    <a:pt x="51" y="214"/>
                  </a:lnTo>
                  <a:lnTo>
                    <a:pt x="51" y="213"/>
                  </a:lnTo>
                  <a:lnTo>
                    <a:pt x="51" y="214"/>
                  </a:lnTo>
                  <a:lnTo>
                    <a:pt x="50" y="214"/>
                  </a:lnTo>
                  <a:lnTo>
                    <a:pt x="50" y="213"/>
                  </a:lnTo>
                  <a:lnTo>
                    <a:pt x="48" y="213"/>
                  </a:lnTo>
                  <a:lnTo>
                    <a:pt x="48" y="212"/>
                  </a:lnTo>
                  <a:lnTo>
                    <a:pt x="48" y="211"/>
                  </a:lnTo>
                  <a:lnTo>
                    <a:pt x="47" y="211"/>
                  </a:lnTo>
                  <a:lnTo>
                    <a:pt x="46" y="211"/>
                  </a:lnTo>
                  <a:lnTo>
                    <a:pt x="47" y="207"/>
                  </a:lnTo>
                  <a:lnTo>
                    <a:pt x="47" y="206"/>
                  </a:lnTo>
                  <a:lnTo>
                    <a:pt x="47" y="205"/>
                  </a:lnTo>
                  <a:lnTo>
                    <a:pt x="46" y="205"/>
                  </a:lnTo>
                  <a:lnTo>
                    <a:pt x="46" y="204"/>
                  </a:lnTo>
                  <a:lnTo>
                    <a:pt x="46" y="203"/>
                  </a:lnTo>
                  <a:lnTo>
                    <a:pt x="45" y="203"/>
                  </a:lnTo>
                  <a:lnTo>
                    <a:pt x="45" y="202"/>
                  </a:lnTo>
                  <a:lnTo>
                    <a:pt x="45" y="200"/>
                  </a:lnTo>
                  <a:lnTo>
                    <a:pt x="45" y="199"/>
                  </a:lnTo>
                  <a:lnTo>
                    <a:pt x="44" y="199"/>
                  </a:lnTo>
                  <a:lnTo>
                    <a:pt x="43" y="198"/>
                  </a:lnTo>
                  <a:lnTo>
                    <a:pt x="41" y="198"/>
                  </a:lnTo>
                  <a:lnTo>
                    <a:pt x="40" y="198"/>
                  </a:lnTo>
                  <a:lnTo>
                    <a:pt x="39" y="198"/>
                  </a:lnTo>
                  <a:lnTo>
                    <a:pt x="39" y="199"/>
                  </a:lnTo>
                  <a:lnTo>
                    <a:pt x="40" y="199"/>
                  </a:lnTo>
                  <a:lnTo>
                    <a:pt x="40" y="200"/>
                  </a:lnTo>
                  <a:lnTo>
                    <a:pt x="40" y="202"/>
                  </a:lnTo>
                  <a:lnTo>
                    <a:pt x="39" y="202"/>
                  </a:lnTo>
                  <a:lnTo>
                    <a:pt x="38" y="202"/>
                  </a:lnTo>
                  <a:lnTo>
                    <a:pt x="38" y="203"/>
                  </a:lnTo>
                  <a:lnTo>
                    <a:pt x="36" y="203"/>
                  </a:lnTo>
                  <a:lnTo>
                    <a:pt x="36" y="204"/>
                  </a:lnTo>
                  <a:lnTo>
                    <a:pt x="34" y="204"/>
                  </a:lnTo>
                  <a:lnTo>
                    <a:pt x="36" y="204"/>
                  </a:lnTo>
                  <a:lnTo>
                    <a:pt x="34" y="205"/>
                  </a:lnTo>
                  <a:lnTo>
                    <a:pt x="33" y="205"/>
                  </a:lnTo>
                  <a:lnTo>
                    <a:pt x="32" y="205"/>
                  </a:lnTo>
                  <a:lnTo>
                    <a:pt x="32" y="204"/>
                  </a:lnTo>
                  <a:lnTo>
                    <a:pt x="31" y="204"/>
                  </a:lnTo>
                  <a:lnTo>
                    <a:pt x="30" y="204"/>
                  </a:lnTo>
                  <a:lnTo>
                    <a:pt x="30" y="203"/>
                  </a:lnTo>
                  <a:lnTo>
                    <a:pt x="29" y="203"/>
                  </a:lnTo>
                  <a:lnTo>
                    <a:pt x="27" y="203"/>
                  </a:lnTo>
                  <a:lnTo>
                    <a:pt x="26" y="203"/>
                  </a:lnTo>
                  <a:lnTo>
                    <a:pt x="25" y="203"/>
                  </a:lnTo>
                  <a:lnTo>
                    <a:pt x="25" y="204"/>
                  </a:lnTo>
                  <a:lnTo>
                    <a:pt x="24" y="204"/>
                  </a:lnTo>
                  <a:lnTo>
                    <a:pt x="24" y="205"/>
                  </a:lnTo>
                  <a:lnTo>
                    <a:pt x="23" y="205"/>
                  </a:lnTo>
                  <a:lnTo>
                    <a:pt x="23" y="206"/>
                  </a:lnTo>
                  <a:lnTo>
                    <a:pt x="22" y="206"/>
                  </a:lnTo>
                  <a:lnTo>
                    <a:pt x="22" y="207"/>
                  </a:lnTo>
                  <a:lnTo>
                    <a:pt x="20" y="207"/>
                  </a:lnTo>
                  <a:lnTo>
                    <a:pt x="19" y="206"/>
                  </a:lnTo>
                  <a:lnTo>
                    <a:pt x="19" y="205"/>
                  </a:lnTo>
                  <a:lnTo>
                    <a:pt x="19" y="204"/>
                  </a:lnTo>
                  <a:lnTo>
                    <a:pt x="18" y="204"/>
                  </a:lnTo>
                  <a:lnTo>
                    <a:pt x="18" y="203"/>
                  </a:lnTo>
                  <a:lnTo>
                    <a:pt x="17" y="203"/>
                  </a:lnTo>
                  <a:lnTo>
                    <a:pt x="16" y="203"/>
                  </a:lnTo>
                  <a:lnTo>
                    <a:pt x="16" y="204"/>
                  </a:lnTo>
                  <a:lnTo>
                    <a:pt x="15" y="204"/>
                  </a:lnTo>
                  <a:lnTo>
                    <a:pt x="15" y="205"/>
                  </a:lnTo>
                  <a:lnTo>
                    <a:pt x="13" y="205"/>
                  </a:lnTo>
                  <a:lnTo>
                    <a:pt x="13" y="206"/>
                  </a:lnTo>
                  <a:lnTo>
                    <a:pt x="12" y="205"/>
                  </a:lnTo>
                  <a:lnTo>
                    <a:pt x="11" y="204"/>
                  </a:lnTo>
                  <a:lnTo>
                    <a:pt x="10" y="204"/>
                  </a:lnTo>
                  <a:lnTo>
                    <a:pt x="10" y="203"/>
                  </a:lnTo>
                  <a:lnTo>
                    <a:pt x="10" y="202"/>
                  </a:lnTo>
                  <a:lnTo>
                    <a:pt x="11" y="202"/>
                  </a:lnTo>
                  <a:lnTo>
                    <a:pt x="11" y="200"/>
                  </a:lnTo>
                  <a:lnTo>
                    <a:pt x="10" y="200"/>
                  </a:lnTo>
                  <a:lnTo>
                    <a:pt x="11" y="199"/>
                  </a:lnTo>
                  <a:lnTo>
                    <a:pt x="11" y="198"/>
                  </a:lnTo>
                  <a:lnTo>
                    <a:pt x="11" y="197"/>
                  </a:lnTo>
                  <a:lnTo>
                    <a:pt x="11" y="198"/>
                  </a:lnTo>
                  <a:lnTo>
                    <a:pt x="11" y="197"/>
                  </a:lnTo>
                  <a:lnTo>
                    <a:pt x="10" y="197"/>
                  </a:lnTo>
                  <a:lnTo>
                    <a:pt x="11" y="197"/>
                  </a:lnTo>
                  <a:lnTo>
                    <a:pt x="11" y="196"/>
                  </a:lnTo>
                  <a:lnTo>
                    <a:pt x="10" y="196"/>
                  </a:lnTo>
                  <a:lnTo>
                    <a:pt x="10" y="195"/>
                  </a:lnTo>
                  <a:lnTo>
                    <a:pt x="11" y="195"/>
                  </a:lnTo>
                  <a:lnTo>
                    <a:pt x="11" y="193"/>
                  </a:lnTo>
                  <a:lnTo>
                    <a:pt x="11" y="192"/>
                  </a:lnTo>
                  <a:lnTo>
                    <a:pt x="11" y="191"/>
                  </a:lnTo>
                  <a:lnTo>
                    <a:pt x="11" y="190"/>
                  </a:lnTo>
                  <a:lnTo>
                    <a:pt x="11" y="191"/>
                  </a:lnTo>
                  <a:lnTo>
                    <a:pt x="11" y="190"/>
                  </a:lnTo>
                  <a:lnTo>
                    <a:pt x="11" y="189"/>
                  </a:lnTo>
                  <a:lnTo>
                    <a:pt x="10" y="189"/>
                  </a:lnTo>
                  <a:lnTo>
                    <a:pt x="10" y="188"/>
                  </a:lnTo>
                  <a:lnTo>
                    <a:pt x="9" y="188"/>
                  </a:lnTo>
                  <a:lnTo>
                    <a:pt x="9" y="186"/>
                  </a:lnTo>
                  <a:lnTo>
                    <a:pt x="9" y="185"/>
                  </a:lnTo>
                  <a:lnTo>
                    <a:pt x="9" y="184"/>
                  </a:lnTo>
                  <a:lnTo>
                    <a:pt x="8" y="184"/>
                  </a:lnTo>
                  <a:lnTo>
                    <a:pt x="7" y="184"/>
                  </a:lnTo>
                  <a:lnTo>
                    <a:pt x="7" y="183"/>
                  </a:lnTo>
                  <a:lnTo>
                    <a:pt x="7" y="184"/>
                  </a:lnTo>
                  <a:lnTo>
                    <a:pt x="5" y="185"/>
                  </a:lnTo>
                  <a:lnTo>
                    <a:pt x="5" y="184"/>
                  </a:lnTo>
                  <a:lnTo>
                    <a:pt x="4" y="184"/>
                  </a:lnTo>
                  <a:lnTo>
                    <a:pt x="4" y="183"/>
                  </a:lnTo>
                  <a:lnTo>
                    <a:pt x="5" y="183"/>
                  </a:lnTo>
                  <a:lnTo>
                    <a:pt x="4" y="183"/>
                  </a:lnTo>
                  <a:lnTo>
                    <a:pt x="4" y="182"/>
                  </a:lnTo>
                  <a:lnTo>
                    <a:pt x="3" y="182"/>
                  </a:lnTo>
                  <a:lnTo>
                    <a:pt x="3" y="181"/>
                  </a:lnTo>
                  <a:lnTo>
                    <a:pt x="3" y="179"/>
                  </a:lnTo>
                  <a:lnTo>
                    <a:pt x="2" y="179"/>
                  </a:lnTo>
                  <a:lnTo>
                    <a:pt x="2" y="178"/>
                  </a:lnTo>
                  <a:lnTo>
                    <a:pt x="3" y="178"/>
                  </a:lnTo>
                  <a:lnTo>
                    <a:pt x="3" y="177"/>
                  </a:lnTo>
                  <a:lnTo>
                    <a:pt x="4" y="177"/>
                  </a:lnTo>
                  <a:lnTo>
                    <a:pt x="4" y="176"/>
                  </a:lnTo>
                  <a:lnTo>
                    <a:pt x="3" y="175"/>
                  </a:lnTo>
                  <a:lnTo>
                    <a:pt x="3" y="174"/>
                  </a:lnTo>
                  <a:lnTo>
                    <a:pt x="3" y="172"/>
                  </a:lnTo>
                  <a:lnTo>
                    <a:pt x="3" y="171"/>
                  </a:lnTo>
                  <a:lnTo>
                    <a:pt x="3" y="170"/>
                  </a:lnTo>
                  <a:lnTo>
                    <a:pt x="2" y="169"/>
                  </a:lnTo>
                  <a:lnTo>
                    <a:pt x="1" y="168"/>
                  </a:lnTo>
                  <a:lnTo>
                    <a:pt x="1" y="167"/>
                  </a:lnTo>
                  <a:lnTo>
                    <a:pt x="1" y="165"/>
                  </a:lnTo>
                  <a:lnTo>
                    <a:pt x="1" y="164"/>
                  </a:lnTo>
                  <a:lnTo>
                    <a:pt x="1" y="163"/>
                  </a:lnTo>
                  <a:lnTo>
                    <a:pt x="0" y="162"/>
                  </a:lnTo>
                  <a:lnTo>
                    <a:pt x="1" y="162"/>
                  </a:lnTo>
                  <a:lnTo>
                    <a:pt x="2" y="162"/>
                  </a:lnTo>
                  <a:lnTo>
                    <a:pt x="3" y="162"/>
                  </a:lnTo>
                  <a:lnTo>
                    <a:pt x="4" y="162"/>
                  </a:lnTo>
                  <a:lnTo>
                    <a:pt x="4" y="161"/>
                  </a:lnTo>
                  <a:lnTo>
                    <a:pt x="5" y="161"/>
                  </a:lnTo>
                  <a:lnTo>
                    <a:pt x="5" y="160"/>
                  </a:lnTo>
                  <a:lnTo>
                    <a:pt x="7" y="160"/>
                  </a:lnTo>
                  <a:lnTo>
                    <a:pt x="5" y="160"/>
                  </a:lnTo>
                  <a:lnTo>
                    <a:pt x="5" y="158"/>
                  </a:lnTo>
                  <a:lnTo>
                    <a:pt x="7" y="158"/>
                  </a:lnTo>
                  <a:lnTo>
                    <a:pt x="7" y="157"/>
                  </a:lnTo>
                  <a:lnTo>
                    <a:pt x="5" y="157"/>
                  </a:lnTo>
                  <a:lnTo>
                    <a:pt x="5" y="156"/>
                  </a:lnTo>
                  <a:lnTo>
                    <a:pt x="5" y="155"/>
                  </a:lnTo>
                  <a:lnTo>
                    <a:pt x="7" y="155"/>
                  </a:lnTo>
                  <a:lnTo>
                    <a:pt x="7" y="154"/>
                  </a:lnTo>
                  <a:lnTo>
                    <a:pt x="7" y="153"/>
                  </a:lnTo>
                  <a:lnTo>
                    <a:pt x="7" y="151"/>
                  </a:lnTo>
                  <a:lnTo>
                    <a:pt x="7" y="150"/>
                  </a:lnTo>
                  <a:lnTo>
                    <a:pt x="8" y="150"/>
                  </a:lnTo>
                  <a:lnTo>
                    <a:pt x="8" y="149"/>
                  </a:lnTo>
                  <a:lnTo>
                    <a:pt x="8" y="150"/>
                  </a:lnTo>
                  <a:lnTo>
                    <a:pt x="9" y="150"/>
                  </a:lnTo>
                  <a:lnTo>
                    <a:pt x="9" y="149"/>
                  </a:lnTo>
                  <a:lnTo>
                    <a:pt x="10" y="149"/>
                  </a:lnTo>
                  <a:lnTo>
                    <a:pt x="10" y="148"/>
                  </a:lnTo>
                  <a:lnTo>
                    <a:pt x="11" y="148"/>
                  </a:lnTo>
                  <a:lnTo>
                    <a:pt x="12" y="149"/>
                  </a:lnTo>
                  <a:lnTo>
                    <a:pt x="13" y="150"/>
                  </a:lnTo>
                  <a:lnTo>
                    <a:pt x="13" y="151"/>
                  </a:lnTo>
                  <a:lnTo>
                    <a:pt x="17" y="154"/>
                  </a:lnTo>
                  <a:lnTo>
                    <a:pt x="17" y="155"/>
                  </a:lnTo>
                  <a:lnTo>
                    <a:pt x="18" y="156"/>
                  </a:lnTo>
                  <a:lnTo>
                    <a:pt x="19" y="155"/>
                  </a:lnTo>
                  <a:lnTo>
                    <a:pt x="19" y="154"/>
                  </a:lnTo>
                  <a:lnTo>
                    <a:pt x="20" y="154"/>
                  </a:lnTo>
                  <a:lnTo>
                    <a:pt x="20" y="153"/>
                  </a:lnTo>
                  <a:lnTo>
                    <a:pt x="20" y="151"/>
                  </a:lnTo>
                  <a:lnTo>
                    <a:pt x="22" y="151"/>
                  </a:lnTo>
                  <a:lnTo>
                    <a:pt x="23" y="151"/>
                  </a:lnTo>
                  <a:lnTo>
                    <a:pt x="24" y="151"/>
                  </a:lnTo>
                  <a:lnTo>
                    <a:pt x="25" y="151"/>
                  </a:lnTo>
                  <a:lnTo>
                    <a:pt x="26" y="151"/>
                  </a:lnTo>
                  <a:lnTo>
                    <a:pt x="27" y="151"/>
                  </a:lnTo>
                  <a:lnTo>
                    <a:pt x="29" y="151"/>
                  </a:lnTo>
                  <a:lnTo>
                    <a:pt x="30" y="153"/>
                  </a:lnTo>
                  <a:lnTo>
                    <a:pt x="32" y="153"/>
                  </a:lnTo>
                  <a:lnTo>
                    <a:pt x="33" y="153"/>
                  </a:lnTo>
                  <a:lnTo>
                    <a:pt x="34" y="153"/>
                  </a:lnTo>
                  <a:lnTo>
                    <a:pt x="34" y="151"/>
                  </a:lnTo>
                  <a:lnTo>
                    <a:pt x="36" y="151"/>
                  </a:lnTo>
                  <a:lnTo>
                    <a:pt x="39" y="151"/>
                  </a:lnTo>
                  <a:lnTo>
                    <a:pt x="39" y="150"/>
                  </a:lnTo>
                  <a:lnTo>
                    <a:pt x="39" y="149"/>
                  </a:lnTo>
                  <a:lnTo>
                    <a:pt x="39" y="148"/>
                  </a:lnTo>
                  <a:lnTo>
                    <a:pt x="40" y="148"/>
                  </a:lnTo>
                  <a:lnTo>
                    <a:pt x="40" y="147"/>
                  </a:lnTo>
                  <a:lnTo>
                    <a:pt x="40" y="148"/>
                  </a:lnTo>
                  <a:lnTo>
                    <a:pt x="40" y="149"/>
                  </a:lnTo>
                  <a:lnTo>
                    <a:pt x="40" y="150"/>
                  </a:lnTo>
                  <a:lnTo>
                    <a:pt x="43" y="150"/>
                  </a:lnTo>
                  <a:lnTo>
                    <a:pt x="45" y="150"/>
                  </a:lnTo>
                  <a:lnTo>
                    <a:pt x="46" y="150"/>
                  </a:lnTo>
                  <a:lnTo>
                    <a:pt x="47" y="150"/>
                  </a:lnTo>
                  <a:lnTo>
                    <a:pt x="48" y="150"/>
                  </a:lnTo>
                  <a:lnTo>
                    <a:pt x="50" y="150"/>
                  </a:lnTo>
                  <a:lnTo>
                    <a:pt x="51" y="150"/>
                  </a:lnTo>
                  <a:lnTo>
                    <a:pt x="52" y="150"/>
                  </a:lnTo>
                  <a:lnTo>
                    <a:pt x="54" y="150"/>
                  </a:lnTo>
                  <a:lnTo>
                    <a:pt x="57" y="150"/>
                  </a:lnTo>
                  <a:lnTo>
                    <a:pt x="59" y="150"/>
                  </a:lnTo>
                  <a:lnTo>
                    <a:pt x="61" y="150"/>
                  </a:lnTo>
                  <a:lnTo>
                    <a:pt x="64" y="150"/>
                  </a:lnTo>
                  <a:lnTo>
                    <a:pt x="66" y="150"/>
                  </a:lnTo>
                  <a:lnTo>
                    <a:pt x="68" y="150"/>
                  </a:lnTo>
                  <a:lnTo>
                    <a:pt x="71" y="150"/>
                  </a:lnTo>
                  <a:lnTo>
                    <a:pt x="73" y="150"/>
                  </a:lnTo>
                  <a:lnTo>
                    <a:pt x="75" y="150"/>
                  </a:lnTo>
                  <a:lnTo>
                    <a:pt x="77" y="150"/>
                  </a:lnTo>
                  <a:lnTo>
                    <a:pt x="80" y="150"/>
                  </a:lnTo>
                  <a:lnTo>
                    <a:pt x="81" y="150"/>
                  </a:lnTo>
                  <a:lnTo>
                    <a:pt x="82" y="150"/>
                  </a:lnTo>
                  <a:lnTo>
                    <a:pt x="83" y="150"/>
                  </a:lnTo>
                  <a:lnTo>
                    <a:pt x="86" y="150"/>
                  </a:lnTo>
                  <a:lnTo>
                    <a:pt x="87" y="150"/>
                  </a:lnTo>
                  <a:lnTo>
                    <a:pt x="88" y="150"/>
                  </a:lnTo>
                  <a:lnTo>
                    <a:pt x="89" y="150"/>
                  </a:lnTo>
                  <a:lnTo>
                    <a:pt x="91" y="150"/>
                  </a:lnTo>
                  <a:lnTo>
                    <a:pt x="93" y="150"/>
                  </a:lnTo>
                  <a:lnTo>
                    <a:pt x="94" y="149"/>
                  </a:lnTo>
                  <a:lnTo>
                    <a:pt x="94" y="147"/>
                  </a:lnTo>
                  <a:lnTo>
                    <a:pt x="94" y="146"/>
                  </a:lnTo>
                  <a:lnTo>
                    <a:pt x="94" y="144"/>
                  </a:lnTo>
                  <a:lnTo>
                    <a:pt x="95" y="142"/>
                  </a:lnTo>
                  <a:lnTo>
                    <a:pt x="95" y="141"/>
                  </a:lnTo>
                  <a:lnTo>
                    <a:pt x="95" y="140"/>
                  </a:lnTo>
                  <a:lnTo>
                    <a:pt x="95" y="137"/>
                  </a:lnTo>
                  <a:lnTo>
                    <a:pt x="95" y="136"/>
                  </a:lnTo>
                  <a:lnTo>
                    <a:pt x="94" y="136"/>
                  </a:lnTo>
                  <a:lnTo>
                    <a:pt x="93" y="135"/>
                  </a:lnTo>
                  <a:lnTo>
                    <a:pt x="91" y="135"/>
                  </a:lnTo>
                  <a:lnTo>
                    <a:pt x="91" y="134"/>
                  </a:lnTo>
                  <a:lnTo>
                    <a:pt x="91" y="132"/>
                  </a:lnTo>
                  <a:lnTo>
                    <a:pt x="91" y="130"/>
                  </a:lnTo>
                  <a:lnTo>
                    <a:pt x="91" y="129"/>
                  </a:lnTo>
                  <a:lnTo>
                    <a:pt x="91" y="128"/>
                  </a:lnTo>
                  <a:lnTo>
                    <a:pt x="91" y="126"/>
                  </a:lnTo>
                  <a:lnTo>
                    <a:pt x="91" y="125"/>
                  </a:lnTo>
                  <a:lnTo>
                    <a:pt x="90" y="123"/>
                  </a:lnTo>
                  <a:lnTo>
                    <a:pt x="90" y="122"/>
                  </a:lnTo>
                  <a:lnTo>
                    <a:pt x="90" y="121"/>
                  </a:lnTo>
                  <a:lnTo>
                    <a:pt x="90" y="119"/>
                  </a:lnTo>
                  <a:lnTo>
                    <a:pt x="90" y="118"/>
                  </a:lnTo>
                  <a:lnTo>
                    <a:pt x="90" y="116"/>
                  </a:lnTo>
                  <a:lnTo>
                    <a:pt x="90" y="115"/>
                  </a:lnTo>
                  <a:lnTo>
                    <a:pt x="90" y="113"/>
                  </a:lnTo>
                  <a:lnTo>
                    <a:pt x="90" y="112"/>
                  </a:lnTo>
                  <a:lnTo>
                    <a:pt x="89" y="111"/>
                  </a:lnTo>
                  <a:lnTo>
                    <a:pt x="89" y="109"/>
                  </a:lnTo>
                  <a:lnTo>
                    <a:pt x="89" y="107"/>
                  </a:lnTo>
                  <a:lnTo>
                    <a:pt x="89" y="106"/>
                  </a:lnTo>
                  <a:lnTo>
                    <a:pt x="89" y="105"/>
                  </a:lnTo>
                  <a:lnTo>
                    <a:pt x="89" y="104"/>
                  </a:lnTo>
                  <a:lnTo>
                    <a:pt x="89" y="101"/>
                  </a:lnTo>
                  <a:lnTo>
                    <a:pt x="89" y="100"/>
                  </a:lnTo>
                  <a:lnTo>
                    <a:pt x="89" y="99"/>
                  </a:lnTo>
                  <a:lnTo>
                    <a:pt x="88" y="98"/>
                  </a:lnTo>
                  <a:lnTo>
                    <a:pt x="88" y="95"/>
                  </a:lnTo>
                  <a:lnTo>
                    <a:pt x="88" y="94"/>
                  </a:lnTo>
                  <a:lnTo>
                    <a:pt x="88" y="93"/>
                  </a:lnTo>
                  <a:lnTo>
                    <a:pt x="88" y="92"/>
                  </a:lnTo>
                  <a:lnTo>
                    <a:pt x="88" y="91"/>
                  </a:lnTo>
                  <a:lnTo>
                    <a:pt x="88" y="90"/>
                  </a:lnTo>
                  <a:lnTo>
                    <a:pt x="88" y="87"/>
                  </a:lnTo>
                  <a:lnTo>
                    <a:pt x="88" y="85"/>
                  </a:lnTo>
                  <a:lnTo>
                    <a:pt x="87" y="83"/>
                  </a:lnTo>
                  <a:lnTo>
                    <a:pt x="87" y="81"/>
                  </a:lnTo>
                  <a:lnTo>
                    <a:pt x="87" y="79"/>
                  </a:lnTo>
                  <a:lnTo>
                    <a:pt x="87" y="77"/>
                  </a:lnTo>
                  <a:lnTo>
                    <a:pt x="87" y="76"/>
                  </a:lnTo>
                  <a:lnTo>
                    <a:pt x="87" y="73"/>
                  </a:lnTo>
                  <a:lnTo>
                    <a:pt x="86" y="71"/>
                  </a:lnTo>
                  <a:lnTo>
                    <a:pt x="86" y="70"/>
                  </a:lnTo>
                  <a:lnTo>
                    <a:pt x="86" y="69"/>
                  </a:lnTo>
                  <a:lnTo>
                    <a:pt x="86" y="66"/>
                  </a:lnTo>
                  <a:lnTo>
                    <a:pt x="86" y="65"/>
                  </a:lnTo>
                  <a:lnTo>
                    <a:pt x="86" y="64"/>
                  </a:lnTo>
                  <a:lnTo>
                    <a:pt x="86" y="62"/>
                  </a:lnTo>
                  <a:lnTo>
                    <a:pt x="86" y="59"/>
                  </a:lnTo>
                  <a:lnTo>
                    <a:pt x="84" y="58"/>
                  </a:lnTo>
                  <a:lnTo>
                    <a:pt x="84" y="56"/>
                  </a:lnTo>
                  <a:lnTo>
                    <a:pt x="84" y="55"/>
                  </a:lnTo>
                  <a:lnTo>
                    <a:pt x="84" y="52"/>
                  </a:lnTo>
                  <a:lnTo>
                    <a:pt x="84" y="50"/>
                  </a:lnTo>
                  <a:lnTo>
                    <a:pt x="84" y="49"/>
                  </a:lnTo>
                  <a:lnTo>
                    <a:pt x="84" y="46"/>
                  </a:lnTo>
                  <a:lnTo>
                    <a:pt x="83" y="44"/>
                  </a:lnTo>
                  <a:lnTo>
                    <a:pt x="83" y="43"/>
                  </a:lnTo>
                  <a:lnTo>
                    <a:pt x="83" y="41"/>
                  </a:lnTo>
                  <a:lnTo>
                    <a:pt x="83" y="38"/>
                  </a:lnTo>
                  <a:lnTo>
                    <a:pt x="83" y="37"/>
                  </a:lnTo>
                  <a:lnTo>
                    <a:pt x="83" y="35"/>
                  </a:lnTo>
                  <a:lnTo>
                    <a:pt x="82" y="34"/>
                  </a:lnTo>
                  <a:lnTo>
                    <a:pt x="82" y="31"/>
                  </a:lnTo>
                  <a:lnTo>
                    <a:pt x="82" y="30"/>
                  </a:lnTo>
                  <a:lnTo>
                    <a:pt x="82" y="29"/>
                  </a:lnTo>
                  <a:lnTo>
                    <a:pt x="82" y="28"/>
                  </a:lnTo>
                  <a:lnTo>
                    <a:pt x="82" y="25"/>
                  </a:lnTo>
                  <a:lnTo>
                    <a:pt x="82" y="23"/>
                  </a:lnTo>
                  <a:lnTo>
                    <a:pt x="82" y="22"/>
                  </a:lnTo>
                  <a:lnTo>
                    <a:pt x="81" y="20"/>
                  </a:lnTo>
                  <a:lnTo>
                    <a:pt x="81" y="17"/>
                  </a:lnTo>
                  <a:lnTo>
                    <a:pt x="81" y="15"/>
                  </a:lnTo>
                  <a:lnTo>
                    <a:pt x="81" y="13"/>
                  </a:lnTo>
                  <a:lnTo>
                    <a:pt x="81" y="11"/>
                  </a:lnTo>
                  <a:lnTo>
                    <a:pt x="81" y="10"/>
                  </a:lnTo>
                  <a:lnTo>
                    <a:pt x="81" y="9"/>
                  </a:lnTo>
                  <a:lnTo>
                    <a:pt x="81" y="8"/>
                  </a:lnTo>
                  <a:lnTo>
                    <a:pt x="80" y="7"/>
                  </a:lnTo>
                  <a:lnTo>
                    <a:pt x="80" y="6"/>
                  </a:lnTo>
                  <a:lnTo>
                    <a:pt x="80" y="3"/>
                  </a:lnTo>
                  <a:lnTo>
                    <a:pt x="80" y="2"/>
                  </a:lnTo>
                  <a:lnTo>
                    <a:pt x="80" y="1"/>
                  </a:lnTo>
                  <a:lnTo>
                    <a:pt x="80" y="0"/>
                  </a:lnTo>
                  <a:lnTo>
                    <a:pt x="82" y="0"/>
                  </a:lnTo>
                  <a:lnTo>
                    <a:pt x="86" y="0"/>
                  </a:lnTo>
                  <a:lnTo>
                    <a:pt x="89" y="0"/>
                  </a:lnTo>
                  <a:lnTo>
                    <a:pt x="91" y="0"/>
                  </a:lnTo>
                  <a:lnTo>
                    <a:pt x="95" y="0"/>
                  </a:lnTo>
                  <a:lnTo>
                    <a:pt x="97" y="0"/>
                  </a:lnTo>
                  <a:lnTo>
                    <a:pt x="101" y="0"/>
                  </a:lnTo>
                  <a:lnTo>
                    <a:pt x="104" y="0"/>
                  </a:lnTo>
                  <a:lnTo>
                    <a:pt x="104" y="1"/>
                  </a:lnTo>
                  <a:lnTo>
                    <a:pt x="105" y="2"/>
                  </a:lnTo>
                  <a:lnTo>
                    <a:pt x="107" y="2"/>
                  </a:lnTo>
                  <a:lnTo>
                    <a:pt x="108" y="3"/>
                  </a:lnTo>
                  <a:lnTo>
                    <a:pt x="109" y="4"/>
                  </a:lnTo>
                  <a:lnTo>
                    <a:pt x="110" y="6"/>
                  </a:lnTo>
                  <a:lnTo>
                    <a:pt x="111" y="6"/>
                  </a:lnTo>
                  <a:lnTo>
                    <a:pt x="112" y="7"/>
                  </a:lnTo>
                  <a:lnTo>
                    <a:pt x="114" y="8"/>
                  </a:lnTo>
                  <a:lnTo>
                    <a:pt x="115" y="8"/>
                  </a:lnTo>
                  <a:lnTo>
                    <a:pt x="116" y="9"/>
                  </a:lnTo>
                  <a:lnTo>
                    <a:pt x="117" y="10"/>
                  </a:lnTo>
                  <a:lnTo>
                    <a:pt x="118" y="10"/>
                  </a:lnTo>
                  <a:lnTo>
                    <a:pt x="119" y="11"/>
                  </a:lnTo>
                  <a:lnTo>
                    <a:pt x="121" y="13"/>
                  </a:lnTo>
                  <a:lnTo>
                    <a:pt x="122" y="14"/>
                  </a:lnTo>
                  <a:lnTo>
                    <a:pt x="123" y="14"/>
                  </a:lnTo>
                  <a:lnTo>
                    <a:pt x="123" y="15"/>
                  </a:lnTo>
                  <a:lnTo>
                    <a:pt x="124" y="16"/>
                  </a:lnTo>
                  <a:lnTo>
                    <a:pt x="125" y="16"/>
                  </a:lnTo>
                  <a:lnTo>
                    <a:pt x="126" y="17"/>
                  </a:lnTo>
                  <a:lnTo>
                    <a:pt x="128" y="18"/>
                  </a:lnTo>
                  <a:lnTo>
                    <a:pt x="129" y="20"/>
                  </a:lnTo>
                  <a:lnTo>
                    <a:pt x="130" y="20"/>
                  </a:lnTo>
                  <a:lnTo>
                    <a:pt x="131" y="21"/>
                  </a:lnTo>
                  <a:lnTo>
                    <a:pt x="132" y="22"/>
                  </a:lnTo>
                  <a:lnTo>
                    <a:pt x="133" y="23"/>
                  </a:lnTo>
                  <a:lnTo>
                    <a:pt x="135" y="23"/>
                  </a:lnTo>
                  <a:lnTo>
                    <a:pt x="136" y="24"/>
                  </a:lnTo>
                  <a:lnTo>
                    <a:pt x="137" y="25"/>
                  </a:lnTo>
                  <a:lnTo>
                    <a:pt x="138" y="27"/>
                  </a:lnTo>
                  <a:lnTo>
                    <a:pt x="139" y="28"/>
                  </a:lnTo>
                  <a:lnTo>
                    <a:pt x="140" y="28"/>
                  </a:lnTo>
                  <a:lnTo>
                    <a:pt x="141" y="29"/>
                  </a:lnTo>
                  <a:lnTo>
                    <a:pt x="143" y="30"/>
                  </a:lnTo>
                  <a:lnTo>
                    <a:pt x="144" y="31"/>
                  </a:lnTo>
                  <a:lnTo>
                    <a:pt x="145" y="31"/>
                  </a:lnTo>
                  <a:lnTo>
                    <a:pt x="146" y="32"/>
                  </a:lnTo>
                  <a:lnTo>
                    <a:pt x="147" y="34"/>
                  </a:lnTo>
                  <a:lnTo>
                    <a:pt x="148" y="35"/>
                  </a:lnTo>
                  <a:lnTo>
                    <a:pt x="150" y="35"/>
                  </a:lnTo>
                  <a:lnTo>
                    <a:pt x="151" y="36"/>
                  </a:lnTo>
                  <a:lnTo>
                    <a:pt x="152" y="37"/>
                  </a:lnTo>
                  <a:lnTo>
                    <a:pt x="153" y="38"/>
                  </a:lnTo>
                  <a:lnTo>
                    <a:pt x="154" y="39"/>
                  </a:lnTo>
                  <a:lnTo>
                    <a:pt x="155" y="39"/>
                  </a:lnTo>
                  <a:lnTo>
                    <a:pt x="158" y="41"/>
                  </a:lnTo>
                  <a:lnTo>
                    <a:pt x="159" y="42"/>
                  </a:lnTo>
                  <a:lnTo>
                    <a:pt x="160" y="43"/>
                  </a:lnTo>
                  <a:lnTo>
                    <a:pt x="161" y="43"/>
                  </a:lnTo>
                  <a:lnTo>
                    <a:pt x="162" y="44"/>
                  </a:lnTo>
                  <a:lnTo>
                    <a:pt x="164" y="45"/>
                  </a:lnTo>
                  <a:lnTo>
                    <a:pt x="165" y="46"/>
                  </a:lnTo>
                  <a:lnTo>
                    <a:pt x="166" y="46"/>
                  </a:lnTo>
                  <a:lnTo>
                    <a:pt x="167" y="48"/>
                  </a:lnTo>
                  <a:lnTo>
                    <a:pt x="168" y="49"/>
                  </a:lnTo>
                  <a:lnTo>
                    <a:pt x="169" y="50"/>
                  </a:lnTo>
                  <a:lnTo>
                    <a:pt x="171" y="51"/>
                  </a:lnTo>
                  <a:lnTo>
                    <a:pt x="172" y="51"/>
                  </a:lnTo>
                  <a:lnTo>
                    <a:pt x="173" y="52"/>
                  </a:lnTo>
                  <a:lnTo>
                    <a:pt x="174" y="53"/>
                  </a:lnTo>
                  <a:lnTo>
                    <a:pt x="175" y="55"/>
                  </a:lnTo>
                  <a:lnTo>
                    <a:pt x="176" y="55"/>
                  </a:lnTo>
                  <a:lnTo>
                    <a:pt x="178" y="56"/>
                  </a:lnTo>
                  <a:lnTo>
                    <a:pt x="179" y="57"/>
                  </a:lnTo>
                  <a:lnTo>
                    <a:pt x="180" y="58"/>
                  </a:lnTo>
                  <a:lnTo>
                    <a:pt x="181" y="58"/>
                  </a:lnTo>
                  <a:lnTo>
                    <a:pt x="182" y="59"/>
                  </a:lnTo>
                  <a:lnTo>
                    <a:pt x="183" y="60"/>
                  </a:lnTo>
                  <a:lnTo>
                    <a:pt x="185" y="62"/>
                  </a:lnTo>
                  <a:lnTo>
                    <a:pt x="186" y="63"/>
                  </a:lnTo>
                  <a:lnTo>
                    <a:pt x="186" y="65"/>
                  </a:lnTo>
                  <a:lnTo>
                    <a:pt x="185" y="66"/>
                  </a:lnTo>
                  <a:lnTo>
                    <a:pt x="185" y="67"/>
                  </a:lnTo>
                  <a:lnTo>
                    <a:pt x="186" y="67"/>
                  </a:lnTo>
                  <a:lnTo>
                    <a:pt x="187" y="67"/>
                  </a:lnTo>
                  <a:lnTo>
                    <a:pt x="187" y="69"/>
                  </a:lnTo>
                  <a:lnTo>
                    <a:pt x="188" y="69"/>
                  </a:lnTo>
                  <a:lnTo>
                    <a:pt x="189" y="69"/>
                  </a:lnTo>
                  <a:lnTo>
                    <a:pt x="189" y="70"/>
                  </a:lnTo>
                  <a:lnTo>
                    <a:pt x="190" y="70"/>
                  </a:lnTo>
                  <a:lnTo>
                    <a:pt x="192" y="71"/>
                  </a:lnTo>
                  <a:lnTo>
                    <a:pt x="192" y="72"/>
                  </a:lnTo>
                  <a:lnTo>
                    <a:pt x="192" y="73"/>
                  </a:lnTo>
                  <a:lnTo>
                    <a:pt x="194" y="74"/>
                  </a:lnTo>
                  <a:lnTo>
                    <a:pt x="195" y="74"/>
                  </a:lnTo>
                  <a:lnTo>
                    <a:pt x="195" y="76"/>
                  </a:lnTo>
                  <a:lnTo>
                    <a:pt x="196" y="76"/>
                  </a:lnTo>
                  <a:lnTo>
                    <a:pt x="197" y="76"/>
                  </a:lnTo>
                  <a:lnTo>
                    <a:pt x="199" y="74"/>
                  </a:lnTo>
                  <a:lnTo>
                    <a:pt x="200" y="74"/>
                  </a:lnTo>
                  <a:lnTo>
                    <a:pt x="201" y="76"/>
                  </a:lnTo>
                  <a:lnTo>
                    <a:pt x="201" y="77"/>
                  </a:lnTo>
                  <a:lnTo>
                    <a:pt x="202" y="78"/>
                  </a:lnTo>
                  <a:lnTo>
                    <a:pt x="203" y="78"/>
                  </a:lnTo>
                  <a:lnTo>
                    <a:pt x="203" y="79"/>
                  </a:lnTo>
                  <a:lnTo>
                    <a:pt x="204" y="79"/>
                  </a:lnTo>
                  <a:lnTo>
                    <a:pt x="205" y="79"/>
                  </a:lnTo>
                  <a:lnTo>
                    <a:pt x="209" y="80"/>
                  </a:lnTo>
                  <a:lnTo>
                    <a:pt x="211" y="81"/>
                  </a:lnTo>
                  <a:lnTo>
                    <a:pt x="212" y="81"/>
                  </a:lnTo>
                  <a:lnTo>
                    <a:pt x="214" y="83"/>
                  </a:lnTo>
                  <a:lnTo>
                    <a:pt x="212" y="86"/>
                  </a:lnTo>
                  <a:lnTo>
                    <a:pt x="214" y="87"/>
                  </a:lnTo>
                  <a:lnTo>
                    <a:pt x="214" y="88"/>
                  </a:lnTo>
                  <a:lnTo>
                    <a:pt x="214" y="90"/>
                  </a:lnTo>
                  <a:lnTo>
                    <a:pt x="212" y="90"/>
                  </a:lnTo>
                  <a:lnTo>
                    <a:pt x="212" y="91"/>
                  </a:lnTo>
                  <a:lnTo>
                    <a:pt x="212" y="92"/>
                  </a:lnTo>
                  <a:lnTo>
                    <a:pt x="211" y="92"/>
                  </a:lnTo>
                  <a:lnTo>
                    <a:pt x="211" y="93"/>
                  </a:lnTo>
                  <a:lnTo>
                    <a:pt x="212" y="93"/>
                  </a:lnTo>
                  <a:lnTo>
                    <a:pt x="212" y="94"/>
                  </a:lnTo>
                  <a:lnTo>
                    <a:pt x="214" y="94"/>
                  </a:lnTo>
                  <a:lnTo>
                    <a:pt x="215" y="95"/>
                  </a:lnTo>
                  <a:lnTo>
                    <a:pt x="216" y="95"/>
                  </a:lnTo>
                  <a:lnTo>
                    <a:pt x="218" y="94"/>
                  </a:lnTo>
                  <a:lnTo>
                    <a:pt x="221" y="94"/>
                  </a:lnTo>
                  <a:lnTo>
                    <a:pt x="223" y="93"/>
                  </a:lnTo>
                  <a:lnTo>
                    <a:pt x="225" y="93"/>
                  </a:lnTo>
                  <a:lnTo>
                    <a:pt x="228" y="9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34" name="Freeform 948">
              <a:extLst>
                <a:ext uri="{FF2B5EF4-FFF2-40B4-BE49-F238E27FC236}">
                  <a16:creationId xmlns="" xmlns:a16="http://schemas.microsoft.com/office/drawing/2014/main" id="{E1900025-84AB-42C7-9FB2-CC4A53F6FD1A}"/>
                </a:ext>
              </a:extLst>
            </p:cNvPr>
            <p:cNvSpPr>
              <a:spLocks noEditPoints="1"/>
            </p:cNvSpPr>
            <p:nvPr/>
          </p:nvSpPr>
          <p:spPr bwMode="auto">
            <a:xfrm>
              <a:off x="7675517" y="2494132"/>
              <a:ext cx="157002" cy="379102"/>
            </a:xfrm>
            <a:custGeom>
              <a:avLst/>
              <a:gdLst>
                <a:gd name="T0" fmla="*/ 101 w 123"/>
                <a:gd name="T1" fmla="*/ 286 h 297"/>
                <a:gd name="T2" fmla="*/ 104 w 123"/>
                <a:gd name="T3" fmla="*/ 280 h 297"/>
                <a:gd name="T4" fmla="*/ 104 w 123"/>
                <a:gd name="T5" fmla="*/ 273 h 297"/>
                <a:gd name="T6" fmla="*/ 91 w 123"/>
                <a:gd name="T7" fmla="*/ 265 h 297"/>
                <a:gd name="T8" fmla="*/ 99 w 123"/>
                <a:gd name="T9" fmla="*/ 265 h 297"/>
                <a:gd name="T10" fmla="*/ 101 w 123"/>
                <a:gd name="T11" fmla="*/ 260 h 297"/>
                <a:gd name="T12" fmla="*/ 104 w 123"/>
                <a:gd name="T13" fmla="*/ 253 h 297"/>
                <a:gd name="T14" fmla="*/ 95 w 123"/>
                <a:gd name="T15" fmla="*/ 232 h 297"/>
                <a:gd name="T16" fmla="*/ 48 w 123"/>
                <a:gd name="T17" fmla="*/ 202 h 297"/>
                <a:gd name="T18" fmla="*/ 87 w 123"/>
                <a:gd name="T19" fmla="*/ 191 h 297"/>
                <a:gd name="T20" fmla="*/ 27 w 123"/>
                <a:gd name="T21" fmla="*/ 147 h 297"/>
                <a:gd name="T22" fmla="*/ 55 w 123"/>
                <a:gd name="T23" fmla="*/ 1 h 297"/>
                <a:gd name="T24" fmla="*/ 69 w 123"/>
                <a:gd name="T25" fmla="*/ 14 h 297"/>
                <a:gd name="T26" fmla="*/ 76 w 123"/>
                <a:gd name="T27" fmla="*/ 38 h 297"/>
                <a:gd name="T28" fmla="*/ 68 w 123"/>
                <a:gd name="T29" fmla="*/ 52 h 297"/>
                <a:gd name="T30" fmla="*/ 68 w 123"/>
                <a:gd name="T31" fmla="*/ 73 h 297"/>
                <a:gd name="T32" fmla="*/ 83 w 123"/>
                <a:gd name="T33" fmla="*/ 74 h 297"/>
                <a:gd name="T34" fmla="*/ 96 w 123"/>
                <a:gd name="T35" fmla="*/ 86 h 297"/>
                <a:gd name="T36" fmla="*/ 102 w 123"/>
                <a:gd name="T37" fmla="*/ 102 h 297"/>
                <a:gd name="T38" fmla="*/ 118 w 123"/>
                <a:gd name="T39" fmla="*/ 109 h 297"/>
                <a:gd name="T40" fmla="*/ 113 w 123"/>
                <a:gd name="T41" fmla="*/ 122 h 297"/>
                <a:gd name="T42" fmla="*/ 103 w 123"/>
                <a:gd name="T43" fmla="*/ 132 h 297"/>
                <a:gd name="T44" fmla="*/ 88 w 123"/>
                <a:gd name="T45" fmla="*/ 141 h 297"/>
                <a:gd name="T46" fmla="*/ 83 w 123"/>
                <a:gd name="T47" fmla="*/ 157 h 297"/>
                <a:gd name="T48" fmla="*/ 85 w 123"/>
                <a:gd name="T49" fmla="*/ 168 h 297"/>
                <a:gd name="T50" fmla="*/ 98 w 123"/>
                <a:gd name="T51" fmla="*/ 185 h 297"/>
                <a:gd name="T52" fmla="*/ 101 w 123"/>
                <a:gd name="T53" fmla="*/ 198 h 297"/>
                <a:gd name="T54" fmla="*/ 97 w 123"/>
                <a:gd name="T55" fmla="*/ 217 h 297"/>
                <a:gd name="T56" fmla="*/ 112 w 123"/>
                <a:gd name="T57" fmla="*/ 244 h 297"/>
                <a:gd name="T58" fmla="*/ 121 w 123"/>
                <a:gd name="T59" fmla="*/ 265 h 297"/>
                <a:gd name="T60" fmla="*/ 112 w 123"/>
                <a:gd name="T61" fmla="*/ 287 h 297"/>
                <a:gd name="T62" fmla="*/ 110 w 123"/>
                <a:gd name="T63" fmla="*/ 280 h 297"/>
                <a:gd name="T64" fmla="*/ 111 w 123"/>
                <a:gd name="T65" fmla="*/ 265 h 297"/>
                <a:gd name="T66" fmla="*/ 106 w 123"/>
                <a:gd name="T67" fmla="*/ 259 h 297"/>
                <a:gd name="T68" fmla="*/ 105 w 123"/>
                <a:gd name="T69" fmla="*/ 242 h 297"/>
                <a:gd name="T70" fmla="*/ 99 w 123"/>
                <a:gd name="T71" fmla="*/ 235 h 297"/>
                <a:gd name="T72" fmla="*/ 95 w 123"/>
                <a:gd name="T73" fmla="*/ 223 h 297"/>
                <a:gd name="T74" fmla="*/ 90 w 123"/>
                <a:gd name="T75" fmla="*/ 205 h 297"/>
                <a:gd name="T76" fmla="*/ 82 w 123"/>
                <a:gd name="T77" fmla="*/ 189 h 297"/>
                <a:gd name="T78" fmla="*/ 74 w 123"/>
                <a:gd name="T79" fmla="*/ 175 h 297"/>
                <a:gd name="T80" fmla="*/ 68 w 123"/>
                <a:gd name="T81" fmla="*/ 190 h 297"/>
                <a:gd name="T82" fmla="*/ 61 w 123"/>
                <a:gd name="T83" fmla="*/ 198 h 297"/>
                <a:gd name="T84" fmla="*/ 53 w 123"/>
                <a:gd name="T85" fmla="*/ 200 h 297"/>
                <a:gd name="T86" fmla="*/ 49 w 123"/>
                <a:gd name="T87" fmla="*/ 198 h 297"/>
                <a:gd name="T88" fmla="*/ 46 w 123"/>
                <a:gd name="T89" fmla="*/ 190 h 297"/>
                <a:gd name="T90" fmla="*/ 40 w 123"/>
                <a:gd name="T91" fmla="*/ 191 h 297"/>
                <a:gd name="T92" fmla="*/ 42 w 123"/>
                <a:gd name="T93" fmla="*/ 172 h 297"/>
                <a:gd name="T94" fmla="*/ 34 w 123"/>
                <a:gd name="T95" fmla="*/ 155 h 297"/>
                <a:gd name="T96" fmla="*/ 31 w 123"/>
                <a:gd name="T97" fmla="*/ 151 h 297"/>
                <a:gd name="T98" fmla="*/ 28 w 123"/>
                <a:gd name="T99" fmla="*/ 143 h 297"/>
                <a:gd name="T100" fmla="*/ 23 w 123"/>
                <a:gd name="T101" fmla="*/ 136 h 297"/>
                <a:gd name="T102" fmla="*/ 17 w 123"/>
                <a:gd name="T103" fmla="*/ 137 h 297"/>
                <a:gd name="T104" fmla="*/ 14 w 123"/>
                <a:gd name="T105" fmla="*/ 130 h 297"/>
                <a:gd name="T106" fmla="*/ 9 w 123"/>
                <a:gd name="T107" fmla="*/ 128 h 297"/>
                <a:gd name="T108" fmla="*/ 7 w 123"/>
                <a:gd name="T109" fmla="*/ 115 h 297"/>
                <a:gd name="T110" fmla="*/ 11 w 123"/>
                <a:gd name="T111" fmla="*/ 97 h 297"/>
                <a:gd name="T112" fmla="*/ 11 w 123"/>
                <a:gd name="T113" fmla="*/ 74 h 297"/>
                <a:gd name="T114" fmla="*/ 23 w 123"/>
                <a:gd name="T115" fmla="*/ 65 h 297"/>
                <a:gd name="T116" fmla="*/ 28 w 123"/>
                <a:gd name="T117" fmla="*/ 41 h 297"/>
                <a:gd name="T118" fmla="*/ 37 w 123"/>
                <a:gd name="T119" fmla="*/ 23 h 297"/>
                <a:gd name="T120" fmla="*/ 47 w 123"/>
                <a:gd name="T121" fmla="*/ 15 h 297"/>
                <a:gd name="T122" fmla="*/ 54 w 123"/>
                <a:gd name="T123" fmla="*/ 1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297">
                  <a:moveTo>
                    <a:pt x="103" y="296"/>
                  </a:moveTo>
                  <a:lnTo>
                    <a:pt x="103" y="297"/>
                  </a:lnTo>
                  <a:lnTo>
                    <a:pt x="102" y="296"/>
                  </a:lnTo>
                  <a:lnTo>
                    <a:pt x="103" y="296"/>
                  </a:lnTo>
                  <a:close/>
                  <a:moveTo>
                    <a:pt x="105" y="293"/>
                  </a:moveTo>
                  <a:lnTo>
                    <a:pt x="105" y="294"/>
                  </a:lnTo>
                  <a:lnTo>
                    <a:pt x="104" y="295"/>
                  </a:lnTo>
                  <a:lnTo>
                    <a:pt x="104" y="296"/>
                  </a:lnTo>
                  <a:lnTo>
                    <a:pt x="103" y="295"/>
                  </a:lnTo>
                  <a:lnTo>
                    <a:pt x="103" y="294"/>
                  </a:lnTo>
                  <a:lnTo>
                    <a:pt x="104" y="294"/>
                  </a:lnTo>
                  <a:lnTo>
                    <a:pt x="104" y="293"/>
                  </a:lnTo>
                  <a:lnTo>
                    <a:pt x="105" y="293"/>
                  </a:lnTo>
                  <a:close/>
                  <a:moveTo>
                    <a:pt x="104" y="293"/>
                  </a:moveTo>
                  <a:lnTo>
                    <a:pt x="104" y="291"/>
                  </a:lnTo>
                  <a:lnTo>
                    <a:pt x="104" y="290"/>
                  </a:lnTo>
                  <a:lnTo>
                    <a:pt x="105" y="290"/>
                  </a:lnTo>
                  <a:lnTo>
                    <a:pt x="105" y="291"/>
                  </a:lnTo>
                  <a:lnTo>
                    <a:pt x="104" y="291"/>
                  </a:lnTo>
                  <a:lnTo>
                    <a:pt x="105" y="291"/>
                  </a:lnTo>
                  <a:lnTo>
                    <a:pt x="104" y="291"/>
                  </a:lnTo>
                  <a:lnTo>
                    <a:pt x="104" y="293"/>
                  </a:lnTo>
                  <a:close/>
                  <a:moveTo>
                    <a:pt x="99" y="286"/>
                  </a:moveTo>
                  <a:lnTo>
                    <a:pt x="101" y="286"/>
                  </a:lnTo>
                  <a:lnTo>
                    <a:pt x="101" y="287"/>
                  </a:lnTo>
                  <a:lnTo>
                    <a:pt x="99" y="287"/>
                  </a:lnTo>
                  <a:lnTo>
                    <a:pt x="99" y="286"/>
                  </a:lnTo>
                  <a:close/>
                  <a:moveTo>
                    <a:pt x="104" y="286"/>
                  </a:moveTo>
                  <a:lnTo>
                    <a:pt x="104" y="284"/>
                  </a:lnTo>
                  <a:lnTo>
                    <a:pt x="104" y="286"/>
                  </a:lnTo>
                  <a:close/>
                  <a:moveTo>
                    <a:pt x="109" y="280"/>
                  </a:moveTo>
                  <a:lnTo>
                    <a:pt x="109" y="281"/>
                  </a:lnTo>
                  <a:lnTo>
                    <a:pt x="108" y="281"/>
                  </a:lnTo>
                  <a:lnTo>
                    <a:pt x="108" y="280"/>
                  </a:lnTo>
                  <a:lnTo>
                    <a:pt x="108" y="281"/>
                  </a:lnTo>
                  <a:lnTo>
                    <a:pt x="108" y="280"/>
                  </a:lnTo>
                  <a:lnTo>
                    <a:pt x="109" y="280"/>
                  </a:lnTo>
                  <a:close/>
                  <a:moveTo>
                    <a:pt x="99" y="280"/>
                  </a:moveTo>
                  <a:lnTo>
                    <a:pt x="99" y="279"/>
                  </a:lnTo>
                  <a:lnTo>
                    <a:pt x="99" y="280"/>
                  </a:lnTo>
                  <a:close/>
                  <a:moveTo>
                    <a:pt x="104" y="279"/>
                  </a:moveTo>
                  <a:lnTo>
                    <a:pt x="104" y="280"/>
                  </a:lnTo>
                  <a:lnTo>
                    <a:pt x="104" y="281"/>
                  </a:lnTo>
                  <a:lnTo>
                    <a:pt x="105" y="281"/>
                  </a:lnTo>
                  <a:lnTo>
                    <a:pt x="105" y="282"/>
                  </a:lnTo>
                  <a:lnTo>
                    <a:pt x="104" y="282"/>
                  </a:lnTo>
                  <a:lnTo>
                    <a:pt x="104" y="281"/>
                  </a:lnTo>
                  <a:lnTo>
                    <a:pt x="104" y="280"/>
                  </a:lnTo>
                  <a:lnTo>
                    <a:pt x="103" y="280"/>
                  </a:lnTo>
                  <a:lnTo>
                    <a:pt x="103" y="279"/>
                  </a:lnTo>
                  <a:lnTo>
                    <a:pt x="103" y="280"/>
                  </a:lnTo>
                  <a:lnTo>
                    <a:pt x="103" y="279"/>
                  </a:lnTo>
                  <a:lnTo>
                    <a:pt x="102" y="280"/>
                  </a:lnTo>
                  <a:lnTo>
                    <a:pt x="102" y="279"/>
                  </a:lnTo>
                  <a:lnTo>
                    <a:pt x="103" y="279"/>
                  </a:lnTo>
                  <a:lnTo>
                    <a:pt x="103" y="277"/>
                  </a:lnTo>
                  <a:lnTo>
                    <a:pt x="103" y="279"/>
                  </a:lnTo>
                  <a:lnTo>
                    <a:pt x="104" y="279"/>
                  </a:lnTo>
                  <a:close/>
                  <a:moveTo>
                    <a:pt x="106" y="279"/>
                  </a:moveTo>
                  <a:lnTo>
                    <a:pt x="106" y="277"/>
                  </a:lnTo>
                  <a:lnTo>
                    <a:pt x="106" y="279"/>
                  </a:lnTo>
                  <a:close/>
                  <a:moveTo>
                    <a:pt x="108" y="277"/>
                  </a:moveTo>
                  <a:lnTo>
                    <a:pt x="108" y="279"/>
                  </a:lnTo>
                  <a:lnTo>
                    <a:pt x="108" y="277"/>
                  </a:lnTo>
                  <a:lnTo>
                    <a:pt x="108" y="279"/>
                  </a:lnTo>
                  <a:lnTo>
                    <a:pt x="108" y="277"/>
                  </a:lnTo>
                  <a:lnTo>
                    <a:pt x="108" y="276"/>
                  </a:lnTo>
                  <a:lnTo>
                    <a:pt x="108" y="277"/>
                  </a:lnTo>
                  <a:close/>
                  <a:moveTo>
                    <a:pt x="104" y="274"/>
                  </a:moveTo>
                  <a:lnTo>
                    <a:pt x="103" y="274"/>
                  </a:lnTo>
                  <a:lnTo>
                    <a:pt x="103" y="273"/>
                  </a:lnTo>
                  <a:lnTo>
                    <a:pt x="104" y="273"/>
                  </a:lnTo>
                  <a:lnTo>
                    <a:pt x="104" y="274"/>
                  </a:lnTo>
                  <a:close/>
                  <a:moveTo>
                    <a:pt x="104" y="269"/>
                  </a:moveTo>
                  <a:lnTo>
                    <a:pt x="104" y="270"/>
                  </a:lnTo>
                  <a:lnTo>
                    <a:pt x="104" y="269"/>
                  </a:lnTo>
                  <a:lnTo>
                    <a:pt x="103" y="270"/>
                  </a:lnTo>
                  <a:lnTo>
                    <a:pt x="103" y="269"/>
                  </a:lnTo>
                  <a:lnTo>
                    <a:pt x="103" y="270"/>
                  </a:lnTo>
                  <a:lnTo>
                    <a:pt x="102" y="270"/>
                  </a:lnTo>
                  <a:lnTo>
                    <a:pt x="103" y="270"/>
                  </a:lnTo>
                  <a:lnTo>
                    <a:pt x="103" y="269"/>
                  </a:lnTo>
                  <a:lnTo>
                    <a:pt x="102" y="269"/>
                  </a:lnTo>
                  <a:lnTo>
                    <a:pt x="103" y="269"/>
                  </a:lnTo>
                  <a:lnTo>
                    <a:pt x="103" y="268"/>
                  </a:lnTo>
                  <a:lnTo>
                    <a:pt x="103" y="267"/>
                  </a:lnTo>
                  <a:lnTo>
                    <a:pt x="103" y="266"/>
                  </a:lnTo>
                  <a:lnTo>
                    <a:pt x="103" y="265"/>
                  </a:lnTo>
                  <a:lnTo>
                    <a:pt x="104" y="266"/>
                  </a:lnTo>
                  <a:lnTo>
                    <a:pt x="104" y="267"/>
                  </a:lnTo>
                  <a:lnTo>
                    <a:pt x="104" y="268"/>
                  </a:lnTo>
                  <a:lnTo>
                    <a:pt x="104" y="269"/>
                  </a:lnTo>
                  <a:close/>
                  <a:moveTo>
                    <a:pt x="92" y="265"/>
                  </a:moveTo>
                  <a:lnTo>
                    <a:pt x="92" y="266"/>
                  </a:lnTo>
                  <a:lnTo>
                    <a:pt x="92" y="265"/>
                  </a:lnTo>
                  <a:lnTo>
                    <a:pt x="91" y="265"/>
                  </a:lnTo>
                  <a:lnTo>
                    <a:pt x="92" y="265"/>
                  </a:lnTo>
                  <a:close/>
                  <a:moveTo>
                    <a:pt x="106" y="265"/>
                  </a:moveTo>
                  <a:lnTo>
                    <a:pt x="108" y="266"/>
                  </a:lnTo>
                  <a:lnTo>
                    <a:pt x="108" y="267"/>
                  </a:lnTo>
                  <a:lnTo>
                    <a:pt x="108" y="268"/>
                  </a:lnTo>
                  <a:lnTo>
                    <a:pt x="108" y="269"/>
                  </a:lnTo>
                  <a:lnTo>
                    <a:pt x="106" y="269"/>
                  </a:lnTo>
                  <a:lnTo>
                    <a:pt x="106" y="268"/>
                  </a:lnTo>
                  <a:lnTo>
                    <a:pt x="105" y="268"/>
                  </a:lnTo>
                  <a:lnTo>
                    <a:pt x="105" y="267"/>
                  </a:lnTo>
                  <a:lnTo>
                    <a:pt x="105" y="266"/>
                  </a:lnTo>
                  <a:lnTo>
                    <a:pt x="104" y="266"/>
                  </a:lnTo>
                  <a:lnTo>
                    <a:pt x="104" y="265"/>
                  </a:lnTo>
                  <a:lnTo>
                    <a:pt x="105" y="265"/>
                  </a:lnTo>
                  <a:lnTo>
                    <a:pt x="106" y="265"/>
                  </a:lnTo>
                  <a:close/>
                  <a:moveTo>
                    <a:pt x="101" y="266"/>
                  </a:moveTo>
                  <a:lnTo>
                    <a:pt x="101" y="267"/>
                  </a:lnTo>
                  <a:lnTo>
                    <a:pt x="101" y="268"/>
                  </a:lnTo>
                  <a:lnTo>
                    <a:pt x="101" y="267"/>
                  </a:lnTo>
                  <a:lnTo>
                    <a:pt x="99" y="267"/>
                  </a:lnTo>
                  <a:lnTo>
                    <a:pt x="99" y="266"/>
                  </a:lnTo>
                  <a:lnTo>
                    <a:pt x="99" y="265"/>
                  </a:lnTo>
                  <a:lnTo>
                    <a:pt x="99" y="263"/>
                  </a:lnTo>
                  <a:lnTo>
                    <a:pt x="99" y="265"/>
                  </a:lnTo>
                  <a:lnTo>
                    <a:pt x="101" y="266"/>
                  </a:lnTo>
                  <a:close/>
                  <a:moveTo>
                    <a:pt x="95" y="263"/>
                  </a:moveTo>
                  <a:lnTo>
                    <a:pt x="95" y="265"/>
                  </a:lnTo>
                  <a:lnTo>
                    <a:pt x="95" y="263"/>
                  </a:lnTo>
                  <a:close/>
                  <a:moveTo>
                    <a:pt x="103" y="263"/>
                  </a:moveTo>
                  <a:lnTo>
                    <a:pt x="103" y="265"/>
                  </a:lnTo>
                  <a:lnTo>
                    <a:pt x="103" y="263"/>
                  </a:lnTo>
                  <a:close/>
                  <a:moveTo>
                    <a:pt x="103" y="263"/>
                  </a:moveTo>
                  <a:lnTo>
                    <a:pt x="102" y="262"/>
                  </a:lnTo>
                  <a:lnTo>
                    <a:pt x="103" y="262"/>
                  </a:lnTo>
                  <a:lnTo>
                    <a:pt x="103" y="263"/>
                  </a:lnTo>
                  <a:close/>
                  <a:moveTo>
                    <a:pt x="106" y="261"/>
                  </a:moveTo>
                  <a:lnTo>
                    <a:pt x="106" y="262"/>
                  </a:lnTo>
                  <a:lnTo>
                    <a:pt x="108" y="262"/>
                  </a:lnTo>
                  <a:lnTo>
                    <a:pt x="109" y="262"/>
                  </a:lnTo>
                  <a:lnTo>
                    <a:pt x="108" y="262"/>
                  </a:lnTo>
                  <a:lnTo>
                    <a:pt x="106" y="263"/>
                  </a:lnTo>
                  <a:lnTo>
                    <a:pt x="105" y="263"/>
                  </a:lnTo>
                  <a:lnTo>
                    <a:pt x="105" y="262"/>
                  </a:lnTo>
                  <a:lnTo>
                    <a:pt x="105" y="261"/>
                  </a:lnTo>
                  <a:lnTo>
                    <a:pt x="105" y="260"/>
                  </a:lnTo>
                  <a:lnTo>
                    <a:pt x="106" y="261"/>
                  </a:lnTo>
                  <a:close/>
                  <a:moveTo>
                    <a:pt x="101" y="259"/>
                  </a:moveTo>
                  <a:lnTo>
                    <a:pt x="101" y="260"/>
                  </a:lnTo>
                  <a:lnTo>
                    <a:pt x="101" y="259"/>
                  </a:lnTo>
                  <a:lnTo>
                    <a:pt x="99" y="259"/>
                  </a:lnTo>
                  <a:lnTo>
                    <a:pt x="99" y="258"/>
                  </a:lnTo>
                  <a:lnTo>
                    <a:pt x="101" y="258"/>
                  </a:lnTo>
                  <a:lnTo>
                    <a:pt x="101" y="259"/>
                  </a:lnTo>
                  <a:close/>
                  <a:moveTo>
                    <a:pt x="99" y="256"/>
                  </a:moveTo>
                  <a:lnTo>
                    <a:pt x="98" y="256"/>
                  </a:lnTo>
                  <a:lnTo>
                    <a:pt x="98" y="258"/>
                  </a:lnTo>
                  <a:lnTo>
                    <a:pt x="98" y="256"/>
                  </a:lnTo>
                  <a:lnTo>
                    <a:pt x="98" y="255"/>
                  </a:lnTo>
                  <a:lnTo>
                    <a:pt x="98" y="256"/>
                  </a:lnTo>
                  <a:lnTo>
                    <a:pt x="99" y="256"/>
                  </a:lnTo>
                  <a:lnTo>
                    <a:pt x="99" y="255"/>
                  </a:lnTo>
                  <a:lnTo>
                    <a:pt x="99" y="256"/>
                  </a:lnTo>
                  <a:close/>
                  <a:moveTo>
                    <a:pt x="105" y="255"/>
                  </a:moveTo>
                  <a:lnTo>
                    <a:pt x="105" y="254"/>
                  </a:lnTo>
                  <a:lnTo>
                    <a:pt x="105" y="255"/>
                  </a:lnTo>
                  <a:close/>
                  <a:moveTo>
                    <a:pt x="102" y="254"/>
                  </a:moveTo>
                  <a:lnTo>
                    <a:pt x="102" y="253"/>
                  </a:lnTo>
                  <a:lnTo>
                    <a:pt x="102" y="254"/>
                  </a:lnTo>
                  <a:close/>
                  <a:moveTo>
                    <a:pt x="96" y="253"/>
                  </a:moveTo>
                  <a:lnTo>
                    <a:pt x="96" y="252"/>
                  </a:lnTo>
                  <a:lnTo>
                    <a:pt x="96" y="253"/>
                  </a:lnTo>
                  <a:close/>
                  <a:moveTo>
                    <a:pt x="104" y="253"/>
                  </a:moveTo>
                  <a:lnTo>
                    <a:pt x="104" y="252"/>
                  </a:lnTo>
                  <a:lnTo>
                    <a:pt x="105" y="253"/>
                  </a:lnTo>
                  <a:lnTo>
                    <a:pt x="105" y="254"/>
                  </a:lnTo>
                  <a:lnTo>
                    <a:pt x="104" y="256"/>
                  </a:lnTo>
                  <a:lnTo>
                    <a:pt x="103" y="256"/>
                  </a:lnTo>
                  <a:lnTo>
                    <a:pt x="103" y="255"/>
                  </a:lnTo>
                  <a:lnTo>
                    <a:pt x="103" y="254"/>
                  </a:lnTo>
                  <a:lnTo>
                    <a:pt x="103" y="253"/>
                  </a:lnTo>
                  <a:lnTo>
                    <a:pt x="103" y="252"/>
                  </a:lnTo>
                  <a:lnTo>
                    <a:pt x="102" y="252"/>
                  </a:lnTo>
                  <a:lnTo>
                    <a:pt x="103" y="251"/>
                  </a:lnTo>
                  <a:lnTo>
                    <a:pt x="103" y="252"/>
                  </a:lnTo>
                  <a:lnTo>
                    <a:pt x="104" y="252"/>
                  </a:lnTo>
                  <a:lnTo>
                    <a:pt x="104" y="253"/>
                  </a:lnTo>
                  <a:close/>
                  <a:moveTo>
                    <a:pt x="102" y="245"/>
                  </a:moveTo>
                  <a:lnTo>
                    <a:pt x="102" y="246"/>
                  </a:lnTo>
                  <a:lnTo>
                    <a:pt x="102" y="247"/>
                  </a:lnTo>
                  <a:lnTo>
                    <a:pt x="102" y="246"/>
                  </a:lnTo>
                  <a:lnTo>
                    <a:pt x="102" y="245"/>
                  </a:lnTo>
                  <a:lnTo>
                    <a:pt x="101" y="244"/>
                  </a:lnTo>
                  <a:lnTo>
                    <a:pt x="101" y="242"/>
                  </a:lnTo>
                  <a:lnTo>
                    <a:pt x="102" y="245"/>
                  </a:lnTo>
                  <a:close/>
                  <a:moveTo>
                    <a:pt x="95" y="233"/>
                  </a:moveTo>
                  <a:lnTo>
                    <a:pt x="95" y="232"/>
                  </a:lnTo>
                  <a:lnTo>
                    <a:pt x="96" y="232"/>
                  </a:lnTo>
                  <a:lnTo>
                    <a:pt x="95" y="233"/>
                  </a:lnTo>
                  <a:close/>
                  <a:moveTo>
                    <a:pt x="32" y="228"/>
                  </a:moveTo>
                  <a:lnTo>
                    <a:pt x="32" y="230"/>
                  </a:lnTo>
                  <a:lnTo>
                    <a:pt x="32" y="228"/>
                  </a:lnTo>
                  <a:lnTo>
                    <a:pt x="32" y="227"/>
                  </a:lnTo>
                  <a:lnTo>
                    <a:pt x="32" y="228"/>
                  </a:lnTo>
                  <a:close/>
                  <a:moveTo>
                    <a:pt x="35" y="217"/>
                  </a:moveTo>
                  <a:lnTo>
                    <a:pt x="34" y="217"/>
                  </a:lnTo>
                  <a:lnTo>
                    <a:pt x="35" y="217"/>
                  </a:lnTo>
                  <a:lnTo>
                    <a:pt x="35" y="216"/>
                  </a:lnTo>
                  <a:lnTo>
                    <a:pt x="35" y="217"/>
                  </a:lnTo>
                  <a:close/>
                  <a:moveTo>
                    <a:pt x="89" y="206"/>
                  </a:moveTo>
                  <a:lnTo>
                    <a:pt x="89" y="205"/>
                  </a:lnTo>
                  <a:lnTo>
                    <a:pt x="89" y="206"/>
                  </a:lnTo>
                  <a:close/>
                  <a:moveTo>
                    <a:pt x="48" y="202"/>
                  </a:moveTo>
                  <a:lnTo>
                    <a:pt x="47" y="202"/>
                  </a:lnTo>
                  <a:lnTo>
                    <a:pt x="48" y="202"/>
                  </a:lnTo>
                  <a:lnTo>
                    <a:pt x="48" y="200"/>
                  </a:lnTo>
                  <a:lnTo>
                    <a:pt x="48" y="199"/>
                  </a:lnTo>
                  <a:lnTo>
                    <a:pt x="49" y="199"/>
                  </a:lnTo>
                  <a:lnTo>
                    <a:pt x="49" y="200"/>
                  </a:lnTo>
                  <a:lnTo>
                    <a:pt x="49" y="202"/>
                  </a:lnTo>
                  <a:lnTo>
                    <a:pt x="48" y="202"/>
                  </a:lnTo>
                  <a:close/>
                  <a:moveTo>
                    <a:pt x="44" y="200"/>
                  </a:moveTo>
                  <a:lnTo>
                    <a:pt x="42" y="199"/>
                  </a:lnTo>
                  <a:lnTo>
                    <a:pt x="42" y="198"/>
                  </a:lnTo>
                  <a:lnTo>
                    <a:pt x="44" y="198"/>
                  </a:lnTo>
                  <a:lnTo>
                    <a:pt x="44" y="197"/>
                  </a:lnTo>
                  <a:lnTo>
                    <a:pt x="45" y="197"/>
                  </a:lnTo>
                  <a:lnTo>
                    <a:pt x="45" y="196"/>
                  </a:lnTo>
                  <a:lnTo>
                    <a:pt x="45" y="195"/>
                  </a:lnTo>
                  <a:lnTo>
                    <a:pt x="46" y="195"/>
                  </a:lnTo>
                  <a:lnTo>
                    <a:pt x="46" y="196"/>
                  </a:lnTo>
                  <a:lnTo>
                    <a:pt x="46" y="197"/>
                  </a:lnTo>
                  <a:lnTo>
                    <a:pt x="45" y="198"/>
                  </a:lnTo>
                  <a:lnTo>
                    <a:pt x="45" y="199"/>
                  </a:lnTo>
                  <a:lnTo>
                    <a:pt x="44" y="199"/>
                  </a:lnTo>
                  <a:lnTo>
                    <a:pt x="44" y="200"/>
                  </a:lnTo>
                  <a:close/>
                  <a:moveTo>
                    <a:pt x="87" y="195"/>
                  </a:moveTo>
                  <a:lnTo>
                    <a:pt x="85" y="196"/>
                  </a:lnTo>
                  <a:lnTo>
                    <a:pt x="85" y="195"/>
                  </a:lnTo>
                  <a:lnTo>
                    <a:pt x="84" y="193"/>
                  </a:lnTo>
                  <a:lnTo>
                    <a:pt x="84" y="192"/>
                  </a:lnTo>
                  <a:lnTo>
                    <a:pt x="84" y="191"/>
                  </a:lnTo>
                  <a:lnTo>
                    <a:pt x="84" y="190"/>
                  </a:lnTo>
                  <a:lnTo>
                    <a:pt x="85" y="191"/>
                  </a:lnTo>
                  <a:lnTo>
                    <a:pt x="87" y="191"/>
                  </a:lnTo>
                  <a:lnTo>
                    <a:pt x="85" y="192"/>
                  </a:lnTo>
                  <a:lnTo>
                    <a:pt x="87" y="192"/>
                  </a:lnTo>
                  <a:lnTo>
                    <a:pt x="87" y="193"/>
                  </a:lnTo>
                  <a:lnTo>
                    <a:pt x="85" y="193"/>
                  </a:lnTo>
                  <a:lnTo>
                    <a:pt x="85" y="195"/>
                  </a:lnTo>
                  <a:lnTo>
                    <a:pt x="87" y="195"/>
                  </a:lnTo>
                  <a:close/>
                  <a:moveTo>
                    <a:pt x="27" y="153"/>
                  </a:moveTo>
                  <a:lnTo>
                    <a:pt x="28" y="153"/>
                  </a:lnTo>
                  <a:lnTo>
                    <a:pt x="28" y="154"/>
                  </a:lnTo>
                  <a:lnTo>
                    <a:pt x="28" y="155"/>
                  </a:lnTo>
                  <a:lnTo>
                    <a:pt x="28" y="156"/>
                  </a:lnTo>
                  <a:lnTo>
                    <a:pt x="27" y="156"/>
                  </a:lnTo>
                  <a:lnTo>
                    <a:pt x="26" y="155"/>
                  </a:lnTo>
                  <a:lnTo>
                    <a:pt x="25" y="154"/>
                  </a:lnTo>
                  <a:lnTo>
                    <a:pt x="24" y="153"/>
                  </a:lnTo>
                  <a:lnTo>
                    <a:pt x="26" y="153"/>
                  </a:lnTo>
                  <a:lnTo>
                    <a:pt x="27" y="153"/>
                  </a:lnTo>
                  <a:close/>
                  <a:moveTo>
                    <a:pt x="27" y="143"/>
                  </a:moveTo>
                  <a:lnTo>
                    <a:pt x="28" y="143"/>
                  </a:lnTo>
                  <a:lnTo>
                    <a:pt x="30" y="144"/>
                  </a:lnTo>
                  <a:lnTo>
                    <a:pt x="30" y="146"/>
                  </a:lnTo>
                  <a:lnTo>
                    <a:pt x="28" y="146"/>
                  </a:lnTo>
                  <a:lnTo>
                    <a:pt x="28" y="147"/>
                  </a:lnTo>
                  <a:lnTo>
                    <a:pt x="27" y="147"/>
                  </a:lnTo>
                  <a:lnTo>
                    <a:pt x="27" y="146"/>
                  </a:lnTo>
                  <a:lnTo>
                    <a:pt x="26" y="146"/>
                  </a:lnTo>
                  <a:lnTo>
                    <a:pt x="26" y="144"/>
                  </a:lnTo>
                  <a:lnTo>
                    <a:pt x="25" y="143"/>
                  </a:lnTo>
                  <a:lnTo>
                    <a:pt x="26" y="142"/>
                  </a:lnTo>
                  <a:lnTo>
                    <a:pt x="27" y="143"/>
                  </a:lnTo>
                  <a:close/>
                  <a:moveTo>
                    <a:pt x="23" y="139"/>
                  </a:moveTo>
                  <a:lnTo>
                    <a:pt x="21" y="139"/>
                  </a:lnTo>
                  <a:lnTo>
                    <a:pt x="21" y="136"/>
                  </a:lnTo>
                  <a:lnTo>
                    <a:pt x="20" y="136"/>
                  </a:lnTo>
                  <a:lnTo>
                    <a:pt x="21" y="136"/>
                  </a:lnTo>
                  <a:lnTo>
                    <a:pt x="23" y="137"/>
                  </a:lnTo>
                  <a:lnTo>
                    <a:pt x="23" y="139"/>
                  </a:lnTo>
                  <a:close/>
                  <a:moveTo>
                    <a:pt x="16" y="137"/>
                  </a:moveTo>
                  <a:lnTo>
                    <a:pt x="16" y="136"/>
                  </a:lnTo>
                  <a:lnTo>
                    <a:pt x="14" y="135"/>
                  </a:lnTo>
                  <a:lnTo>
                    <a:pt x="14" y="134"/>
                  </a:lnTo>
                  <a:lnTo>
                    <a:pt x="13" y="134"/>
                  </a:lnTo>
                  <a:lnTo>
                    <a:pt x="14" y="134"/>
                  </a:lnTo>
                  <a:lnTo>
                    <a:pt x="14" y="135"/>
                  </a:lnTo>
                  <a:lnTo>
                    <a:pt x="16" y="136"/>
                  </a:lnTo>
                  <a:lnTo>
                    <a:pt x="16" y="137"/>
                  </a:lnTo>
                  <a:close/>
                  <a:moveTo>
                    <a:pt x="54" y="1"/>
                  </a:moveTo>
                  <a:lnTo>
                    <a:pt x="55" y="1"/>
                  </a:lnTo>
                  <a:lnTo>
                    <a:pt x="56" y="2"/>
                  </a:lnTo>
                  <a:lnTo>
                    <a:pt x="56" y="3"/>
                  </a:lnTo>
                  <a:lnTo>
                    <a:pt x="57" y="3"/>
                  </a:lnTo>
                  <a:lnTo>
                    <a:pt x="57" y="2"/>
                  </a:lnTo>
                  <a:lnTo>
                    <a:pt x="59" y="3"/>
                  </a:lnTo>
                  <a:lnTo>
                    <a:pt x="60" y="4"/>
                  </a:lnTo>
                  <a:lnTo>
                    <a:pt x="60" y="6"/>
                  </a:lnTo>
                  <a:lnTo>
                    <a:pt x="61" y="6"/>
                  </a:lnTo>
                  <a:lnTo>
                    <a:pt x="62" y="6"/>
                  </a:lnTo>
                  <a:lnTo>
                    <a:pt x="62" y="7"/>
                  </a:lnTo>
                  <a:lnTo>
                    <a:pt x="62" y="8"/>
                  </a:lnTo>
                  <a:lnTo>
                    <a:pt x="62" y="9"/>
                  </a:lnTo>
                  <a:lnTo>
                    <a:pt x="63" y="9"/>
                  </a:lnTo>
                  <a:lnTo>
                    <a:pt x="63" y="10"/>
                  </a:lnTo>
                  <a:lnTo>
                    <a:pt x="63" y="11"/>
                  </a:lnTo>
                  <a:lnTo>
                    <a:pt x="64" y="11"/>
                  </a:lnTo>
                  <a:lnTo>
                    <a:pt x="64" y="13"/>
                  </a:lnTo>
                  <a:lnTo>
                    <a:pt x="66" y="14"/>
                  </a:lnTo>
                  <a:lnTo>
                    <a:pt x="67" y="15"/>
                  </a:lnTo>
                  <a:lnTo>
                    <a:pt x="67" y="16"/>
                  </a:lnTo>
                  <a:lnTo>
                    <a:pt x="68" y="16"/>
                  </a:lnTo>
                  <a:lnTo>
                    <a:pt x="68" y="15"/>
                  </a:lnTo>
                  <a:lnTo>
                    <a:pt x="68" y="14"/>
                  </a:lnTo>
                  <a:lnTo>
                    <a:pt x="69" y="14"/>
                  </a:lnTo>
                  <a:lnTo>
                    <a:pt x="70" y="15"/>
                  </a:lnTo>
                  <a:lnTo>
                    <a:pt x="71" y="15"/>
                  </a:lnTo>
                  <a:lnTo>
                    <a:pt x="71" y="16"/>
                  </a:lnTo>
                  <a:lnTo>
                    <a:pt x="71" y="17"/>
                  </a:lnTo>
                  <a:lnTo>
                    <a:pt x="73" y="18"/>
                  </a:lnTo>
                  <a:lnTo>
                    <a:pt x="73" y="20"/>
                  </a:lnTo>
                  <a:lnTo>
                    <a:pt x="73" y="21"/>
                  </a:lnTo>
                  <a:lnTo>
                    <a:pt x="73" y="22"/>
                  </a:lnTo>
                  <a:lnTo>
                    <a:pt x="74" y="23"/>
                  </a:lnTo>
                  <a:lnTo>
                    <a:pt x="74" y="24"/>
                  </a:lnTo>
                  <a:lnTo>
                    <a:pt x="75" y="25"/>
                  </a:lnTo>
                  <a:lnTo>
                    <a:pt x="75" y="27"/>
                  </a:lnTo>
                  <a:lnTo>
                    <a:pt x="75" y="28"/>
                  </a:lnTo>
                  <a:lnTo>
                    <a:pt x="75" y="29"/>
                  </a:lnTo>
                  <a:lnTo>
                    <a:pt x="76" y="29"/>
                  </a:lnTo>
                  <a:lnTo>
                    <a:pt x="76" y="30"/>
                  </a:lnTo>
                  <a:lnTo>
                    <a:pt x="76" y="31"/>
                  </a:lnTo>
                  <a:lnTo>
                    <a:pt x="76" y="34"/>
                  </a:lnTo>
                  <a:lnTo>
                    <a:pt x="76" y="35"/>
                  </a:lnTo>
                  <a:lnTo>
                    <a:pt x="76" y="36"/>
                  </a:lnTo>
                  <a:lnTo>
                    <a:pt x="77" y="37"/>
                  </a:lnTo>
                  <a:lnTo>
                    <a:pt x="76" y="37"/>
                  </a:lnTo>
                  <a:lnTo>
                    <a:pt x="77" y="38"/>
                  </a:lnTo>
                  <a:lnTo>
                    <a:pt x="76" y="38"/>
                  </a:lnTo>
                  <a:lnTo>
                    <a:pt x="75" y="38"/>
                  </a:lnTo>
                  <a:lnTo>
                    <a:pt x="75" y="39"/>
                  </a:lnTo>
                  <a:lnTo>
                    <a:pt x="76" y="39"/>
                  </a:lnTo>
                  <a:lnTo>
                    <a:pt x="76" y="41"/>
                  </a:lnTo>
                  <a:lnTo>
                    <a:pt x="77" y="42"/>
                  </a:lnTo>
                  <a:lnTo>
                    <a:pt x="77" y="43"/>
                  </a:lnTo>
                  <a:lnTo>
                    <a:pt x="76" y="43"/>
                  </a:lnTo>
                  <a:lnTo>
                    <a:pt x="75" y="43"/>
                  </a:lnTo>
                  <a:lnTo>
                    <a:pt x="75" y="44"/>
                  </a:lnTo>
                  <a:lnTo>
                    <a:pt x="75" y="45"/>
                  </a:lnTo>
                  <a:lnTo>
                    <a:pt x="74" y="45"/>
                  </a:lnTo>
                  <a:lnTo>
                    <a:pt x="74" y="46"/>
                  </a:lnTo>
                  <a:lnTo>
                    <a:pt x="74" y="48"/>
                  </a:lnTo>
                  <a:lnTo>
                    <a:pt x="73" y="48"/>
                  </a:lnTo>
                  <a:lnTo>
                    <a:pt x="73" y="46"/>
                  </a:lnTo>
                  <a:lnTo>
                    <a:pt x="71" y="46"/>
                  </a:lnTo>
                  <a:lnTo>
                    <a:pt x="71" y="48"/>
                  </a:lnTo>
                  <a:lnTo>
                    <a:pt x="70" y="48"/>
                  </a:lnTo>
                  <a:lnTo>
                    <a:pt x="71" y="49"/>
                  </a:lnTo>
                  <a:lnTo>
                    <a:pt x="71" y="50"/>
                  </a:lnTo>
                  <a:lnTo>
                    <a:pt x="70" y="50"/>
                  </a:lnTo>
                  <a:lnTo>
                    <a:pt x="70" y="51"/>
                  </a:lnTo>
                  <a:lnTo>
                    <a:pt x="69" y="52"/>
                  </a:lnTo>
                  <a:lnTo>
                    <a:pt x="68" y="52"/>
                  </a:lnTo>
                  <a:lnTo>
                    <a:pt x="68" y="53"/>
                  </a:lnTo>
                  <a:lnTo>
                    <a:pt x="67" y="55"/>
                  </a:lnTo>
                  <a:lnTo>
                    <a:pt x="67" y="56"/>
                  </a:lnTo>
                  <a:lnTo>
                    <a:pt x="67" y="57"/>
                  </a:lnTo>
                  <a:lnTo>
                    <a:pt x="68" y="58"/>
                  </a:lnTo>
                  <a:lnTo>
                    <a:pt x="68" y="59"/>
                  </a:lnTo>
                  <a:lnTo>
                    <a:pt x="67" y="58"/>
                  </a:lnTo>
                  <a:lnTo>
                    <a:pt x="67" y="59"/>
                  </a:lnTo>
                  <a:lnTo>
                    <a:pt x="66" y="59"/>
                  </a:lnTo>
                  <a:lnTo>
                    <a:pt x="66" y="60"/>
                  </a:lnTo>
                  <a:lnTo>
                    <a:pt x="66" y="63"/>
                  </a:lnTo>
                  <a:lnTo>
                    <a:pt x="66" y="64"/>
                  </a:lnTo>
                  <a:lnTo>
                    <a:pt x="66" y="65"/>
                  </a:lnTo>
                  <a:lnTo>
                    <a:pt x="67" y="65"/>
                  </a:lnTo>
                  <a:lnTo>
                    <a:pt x="68" y="65"/>
                  </a:lnTo>
                  <a:lnTo>
                    <a:pt x="68" y="66"/>
                  </a:lnTo>
                  <a:lnTo>
                    <a:pt x="69" y="66"/>
                  </a:lnTo>
                  <a:lnTo>
                    <a:pt x="68" y="66"/>
                  </a:lnTo>
                  <a:lnTo>
                    <a:pt x="68" y="67"/>
                  </a:lnTo>
                  <a:lnTo>
                    <a:pt x="69" y="67"/>
                  </a:lnTo>
                  <a:lnTo>
                    <a:pt x="69" y="69"/>
                  </a:lnTo>
                  <a:lnTo>
                    <a:pt x="69" y="70"/>
                  </a:lnTo>
                  <a:lnTo>
                    <a:pt x="67" y="72"/>
                  </a:lnTo>
                  <a:lnTo>
                    <a:pt x="68" y="73"/>
                  </a:lnTo>
                  <a:lnTo>
                    <a:pt x="69" y="73"/>
                  </a:lnTo>
                  <a:lnTo>
                    <a:pt x="69" y="74"/>
                  </a:lnTo>
                  <a:lnTo>
                    <a:pt x="69" y="73"/>
                  </a:lnTo>
                  <a:lnTo>
                    <a:pt x="70" y="73"/>
                  </a:lnTo>
                  <a:lnTo>
                    <a:pt x="70" y="72"/>
                  </a:lnTo>
                  <a:lnTo>
                    <a:pt x="71" y="72"/>
                  </a:lnTo>
                  <a:lnTo>
                    <a:pt x="73" y="71"/>
                  </a:lnTo>
                  <a:lnTo>
                    <a:pt x="75" y="70"/>
                  </a:lnTo>
                  <a:lnTo>
                    <a:pt x="76" y="70"/>
                  </a:lnTo>
                  <a:lnTo>
                    <a:pt x="77" y="70"/>
                  </a:lnTo>
                  <a:lnTo>
                    <a:pt x="78" y="70"/>
                  </a:lnTo>
                  <a:lnTo>
                    <a:pt x="80" y="70"/>
                  </a:lnTo>
                  <a:lnTo>
                    <a:pt x="81" y="70"/>
                  </a:lnTo>
                  <a:lnTo>
                    <a:pt x="81" y="71"/>
                  </a:lnTo>
                  <a:lnTo>
                    <a:pt x="82" y="71"/>
                  </a:lnTo>
                  <a:lnTo>
                    <a:pt x="82" y="70"/>
                  </a:lnTo>
                  <a:lnTo>
                    <a:pt x="83" y="70"/>
                  </a:lnTo>
                  <a:lnTo>
                    <a:pt x="84" y="70"/>
                  </a:lnTo>
                  <a:lnTo>
                    <a:pt x="85" y="70"/>
                  </a:lnTo>
                  <a:lnTo>
                    <a:pt x="85" y="71"/>
                  </a:lnTo>
                  <a:lnTo>
                    <a:pt x="84" y="71"/>
                  </a:lnTo>
                  <a:lnTo>
                    <a:pt x="83" y="72"/>
                  </a:lnTo>
                  <a:lnTo>
                    <a:pt x="83" y="73"/>
                  </a:lnTo>
                  <a:lnTo>
                    <a:pt x="83" y="74"/>
                  </a:lnTo>
                  <a:lnTo>
                    <a:pt x="83" y="76"/>
                  </a:lnTo>
                  <a:lnTo>
                    <a:pt x="84" y="76"/>
                  </a:lnTo>
                  <a:lnTo>
                    <a:pt x="85" y="76"/>
                  </a:lnTo>
                  <a:lnTo>
                    <a:pt x="85" y="77"/>
                  </a:lnTo>
                  <a:lnTo>
                    <a:pt x="87" y="78"/>
                  </a:lnTo>
                  <a:lnTo>
                    <a:pt x="85" y="79"/>
                  </a:lnTo>
                  <a:lnTo>
                    <a:pt x="85" y="80"/>
                  </a:lnTo>
                  <a:lnTo>
                    <a:pt x="87" y="80"/>
                  </a:lnTo>
                  <a:lnTo>
                    <a:pt x="88" y="81"/>
                  </a:lnTo>
                  <a:lnTo>
                    <a:pt x="88" y="83"/>
                  </a:lnTo>
                  <a:lnTo>
                    <a:pt x="87" y="83"/>
                  </a:lnTo>
                  <a:lnTo>
                    <a:pt x="88" y="83"/>
                  </a:lnTo>
                  <a:lnTo>
                    <a:pt x="88" y="84"/>
                  </a:lnTo>
                  <a:lnTo>
                    <a:pt x="88" y="85"/>
                  </a:lnTo>
                  <a:lnTo>
                    <a:pt x="89" y="85"/>
                  </a:lnTo>
                  <a:lnTo>
                    <a:pt x="90" y="85"/>
                  </a:lnTo>
                  <a:lnTo>
                    <a:pt x="90" y="86"/>
                  </a:lnTo>
                  <a:lnTo>
                    <a:pt x="91" y="86"/>
                  </a:lnTo>
                  <a:lnTo>
                    <a:pt x="92" y="86"/>
                  </a:lnTo>
                  <a:lnTo>
                    <a:pt x="92" y="87"/>
                  </a:lnTo>
                  <a:lnTo>
                    <a:pt x="92" y="86"/>
                  </a:lnTo>
                  <a:lnTo>
                    <a:pt x="94" y="86"/>
                  </a:lnTo>
                  <a:lnTo>
                    <a:pt x="95" y="86"/>
                  </a:lnTo>
                  <a:lnTo>
                    <a:pt x="96" y="86"/>
                  </a:lnTo>
                  <a:lnTo>
                    <a:pt x="96" y="87"/>
                  </a:lnTo>
                  <a:lnTo>
                    <a:pt x="97" y="87"/>
                  </a:lnTo>
                  <a:lnTo>
                    <a:pt x="97" y="88"/>
                  </a:lnTo>
                  <a:lnTo>
                    <a:pt x="97" y="90"/>
                  </a:lnTo>
                  <a:lnTo>
                    <a:pt x="96" y="88"/>
                  </a:lnTo>
                  <a:lnTo>
                    <a:pt x="96" y="90"/>
                  </a:lnTo>
                  <a:lnTo>
                    <a:pt x="96" y="91"/>
                  </a:lnTo>
                  <a:lnTo>
                    <a:pt x="95" y="91"/>
                  </a:lnTo>
                  <a:lnTo>
                    <a:pt x="95" y="92"/>
                  </a:lnTo>
                  <a:lnTo>
                    <a:pt x="96" y="94"/>
                  </a:lnTo>
                  <a:lnTo>
                    <a:pt x="96" y="95"/>
                  </a:lnTo>
                  <a:lnTo>
                    <a:pt x="95" y="97"/>
                  </a:lnTo>
                  <a:lnTo>
                    <a:pt x="95" y="98"/>
                  </a:lnTo>
                  <a:lnTo>
                    <a:pt x="95" y="99"/>
                  </a:lnTo>
                  <a:lnTo>
                    <a:pt x="95" y="100"/>
                  </a:lnTo>
                  <a:lnTo>
                    <a:pt x="95" y="101"/>
                  </a:lnTo>
                  <a:lnTo>
                    <a:pt x="94" y="101"/>
                  </a:lnTo>
                  <a:lnTo>
                    <a:pt x="95" y="101"/>
                  </a:lnTo>
                  <a:lnTo>
                    <a:pt x="96" y="101"/>
                  </a:lnTo>
                  <a:lnTo>
                    <a:pt x="97" y="102"/>
                  </a:lnTo>
                  <a:lnTo>
                    <a:pt x="98" y="101"/>
                  </a:lnTo>
                  <a:lnTo>
                    <a:pt x="99" y="101"/>
                  </a:lnTo>
                  <a:lnTo>
                    <a:pt x="101" y="102"/>
                  </a:lnTo>
                  <a:lnTo>
                    <a:pt x="102" y="102"/>
                  </a:lnTo>
                  <a:lnTo>
                    <a:pt x="103" y="102"/>
                  </a:lnTo>
                  <a:lnTo>
                    <a:pt x="104" y="104"/>
                  </a:lnTo>
                  <a:lnTo>
                    <a:pt x="104" y="102"/>
                  </a:lnTo>
                  <a:lnTo>
                    <a:pt x="105" y="102"/>
                  </a:lnTo>
                  <a:lnTo>
                    <a:pt x="105" y="104"/>
                  </a:lnTo>
                  <a:lnTo>
                    <a:pt x="105" y="105"/>
                  </a:lnTo>
                  <a:lnTo>
                    <a:pt x="105" y="106"/>
                  </a:lnTo>
                  <a:lnTo>
                    <a:pt x="106" y="107"/>
                  </a:lnTo>
                  <a:lnTo>
                    <a:pt x="106" y="108"/>
                  </a:lnTo>
                  <a:lnTo>
                    <a:pt x="108" y="108"/>
                  </a:lnTo>
                  <a:lnTo>
                    <a:pt x="109" y="108"/>
                  </a:lnTo>
                  <a:lnTo>
                    <a:pt x="109" y="109"/>
                  </a:lnTo>
                  <a:lnTo>
                    <a:pt x="109" y="111"/>
                  </a:lnTo>
                  <a:lnTo>
                    <a:pt x="109" y="112"/>
                  </a:lnTo>
                  <a:lnTo>
                    <a:pt x="110" y="113"/>
                  </a:lnTo>
                  <a:lnTo>
                    <a:pt x="111" y="112"/>
                  </a:lnTo>
                  <a:lnTo>
                    <a:pt x="112" y="111"/>
                  </a:lnTo>
                  <a:lnTo>
                    <a:pt x="113" y="112"/>
                  </a:lnTo>
                  <a:lnTo>
                    <a:pt x="115" y="112"/>
                  </a:lnTo>
                  <a:lnTo>
                    <a:pt x="116" y="112"/>
                  </a:lnTo>
                  <a:lnTo>
                    <a:pt x="117" y="112"/>
                  </a:lnTo>
                  <a:lnTo>
                    <a:pt x="117" y="111"/>
                  </a:lnTo>
                  <a:lnTo>
                    <a:pt x="118" y="111"/>
                  </a:lnTo>
                  <a:lnTo>
                    <a:pt x="118" y="109"/>
                  </a:lnTo>
                  <a:lnTo>
                    <a:pt x="119" y="108"/>
                  </a:lnTo>
                  <a:lnTo>
                    <a:pt x="120" y="108"/>
                  </a:lnTo>
                  <a:lnTo>
                    <a:pt x="121" y="107"/>
                  </a:lnTo>
                  <a:lnTo>
                    <a:pt x="123" y="107"/>
                  </a:lnTo>
                  <a:lnTo>
                    <a:pt x="123" y="108"/>
                  </a:lnTo>
                  <a:lnTo>
                    <a:pt x="123" y="109"/>
                  </a:lnTo>
                  <a:lnTo>
                    <a:pt x="123" y="111"/>
                  </a:lnTo>
                  <a:lnTo>
                    <a:pt x="121" y="113"/>
                  </a:lnTo>
                  <a:lnTo>
                    <a:pt x="120" y="114"/>
                  </a:lnTo>
                  <a:lnTo>
                    <a:pt x="119" y="114"/>
                  </a:lnTo>
                  <a:lnTo>
                    <a:pt x="118" y="114"/>
                  </a:lnTo>
                  <a:lnTo>
                    <a:pt x="118" y="115"/>
                  </a:lnTo>
                  <a:lnTo>
                    <a:pt x="118" y="116"/>
                  </a:lnTo>
                  <a:lnTo>
                    <a:pt x="117" y="118"/>
                  </a:lnTo>
                  <a:lnTo>
                    <a:pt x="117" y="119"/>
                  </a:lnTo>
                  <a:lnTo>
                    <a:pt x="116" y="119"/>
                  </a:lnTo>
                  <a:lnTo>
                    <a:pt x="116" y="120"/>
                  </a:lnTo>
                  <a:lnTo>
                    <a:pt x="116" y="121"/>
                  </a:lnTo>
                  <a:lnTo>
                    <a:pt x="117" y="121"/>
                  </a:lnTo>
                  <a:lnTo>
                    <a:pt x="118" y="121"/>
                  </a:lnTo>
                  <a:lnTo>
                    <a:pt x="117" y="122"/>
                  </a:lnTo>
                  <a:lnTo>
                    <a:pt x="116" y="122"/>
                  </a:lnTo>
                  <a:lnTo>
                    <a:pt x="115" y="122"/>
                  </a:lnTo>
                  <a:lnTo>
                    <a:pt x="113" y="122"/>
                  </a:lnTo>
                  <a:lnTo>
                    <a:pt x="113" y="123"/>
                  </a:lnTo>
                  <a:lnTo>
                    <a:pt x="112" y="123"/>
                  </a:lnTo>
                  <a:lnTo>
                    <a:pt x="112" y="125"/>
                  </a:lnTo>
                  <a:lnTo>
                    <a:pt x="112" y="126"/>
                  </a:lnTo>
                  <a:lnTo>
                    <a:pt x="112" y="127"/>
                  </a:lnTo>
                  <a:lnTo>
                    <a:pt x="112" y="128"/>
                  </a:lnTo>
                  <a:lnTo>
                    <a:pt x="112" y="129"/>
                  </a:lnTo>
                  <a:lnTo>
                    <a:pt x="111" y="129"/>
                  </a:lnTo>
                  <a:lnTo>
                    <a:pt x="111" y="130"/>
                  </a:lnTo>
                  <a:lnTo>
                    <a:pt x="111" y="129"/>
                  </a:lnTo>
                  <a:lnTo>
                    <a:pt x="110" y="129"/>
                  </a:lnTo>
                  <a:lnTo>
                    <a:pt x="110" y="128"/>
                  </a:lnTo>
                  <a:lnTo>
                    <a:pt x="109" y="128"/>
                  </a:lnTo>
                  <a:lnTo>
                    <a:pt x="108" y="128"/>
                  </a:lnTo>
                  <a:lnTo>
                    <a:pt x="108" y="129"/>
                  </a:lnTo>
                  <a:lnTo>
                    <a:pt x="108" y="130"/>
                  </a:lnTo>
                  <a:lnTo>
                    <a:pt x="106" y="130"/>
                  </a:lnTo>
                  <a:lnTo>
                    <a:pt x="105" y="130"/>
                  </a:lnTo>
                  <a:lnTo>
                    <a:pt x="104" y="130"/>
                  </a:lnTo>
                  <a:lnTo>
                    <a:pt x="103" y="129"/>
                  </a:lnTo>
                  <a:lnTo>
                    <a:pt x="102" y="129"/>
                  </a:lnTo>
                  <a:lnTo>
                    <a:pt x="103" y="129"/>
                  </a:lnTo>
                  <a:lnTo>
                    <a:pt x="103" y="130"/>
                  </a:lnTo>
                  <a:lnTo>
                    <a:pt x="103" y="132"/>
                  </a:lnTo>
                  <a:lnTo>
                    <a:pt x="104" y="132"/>
                  </a:lnTo>
                  <a:lnTo>
                    <a:pt x="104" y="133"/>
                  </a:lnTo>
                  <a:lnTo>
                    <a:pt x="103" y="134"/>
                  </a:lnTo>
                  <a:lnTo>
                    <a:pt x="102" y="134"/>
                  </a:lnTo>
                  <a:lnTo>
                    <a:pt x="101" y="134"/>
                  </a:lnTo>
                  <a:lnTo>
                    <a:pt x="101" y="133"/>
                  </a:lnTo>
                  <a:lnTo>
                    <a:pt x="99" y="133"/>
                  </a:lnTo>
                  <a:lnTo>
                    <a:pt x="98" y="133"/>
                  </a:lnTo>
                  <a:lnTo>
                    <a:pt x="98" y="134"/>
                  </a:lnTo>
                  <a:lnTo>
                    <a:pt x="97" y="134"/>
                  </a:lnTo>
                  <a:lnTo>
                    <a:pt x="97" y="135"/>
                  </a:lnTo>
                  <a:lnTo>
                    <a:pt x="97" y="136"/>
                  </a:lnTo>
                  <a:lnTo>
                    <a:pt x="97" y="137"/>
                  </a:lnTo>
                  <a:lnTo>
                    <a:pt x="98" y="137"/>
                  </a:lnTo>
                  <a:lnTo>
                    <a:pt x="97" y="139"/>
                  </a:lnTo>
                  <a:lnTo>
                    <a:pt x="96" y="139"/>
                  </a:lnTo>
                  <a:lnTo>
                    <a:pt x="95" y="139"/>
                  </a:lnTo>
                  <a:lnTo>
                    <a:pt x="94" y="139"/>
                  </a:lnTo>
                  <a:lnTo>
                    <a:pt x="92" y="140"/>
                  </a:lnTo>
                  <a:lnTo>
                    <a:pt x="91" y="140"/>
                  </a:lnTo>
                  <a:lnTo>
                    <a:pt x="90" y="140"/>
                  </a:lnTo>
                  <a:lnTo>
                    <a:pt x="89" y="140"/>
                  </a:lnTo>
                  <a:lnTo>
                    <a:pt x="88" y="140"/>
                  </a:lnTo>
                  <a:lnTo>
                    <a:pt x="88" y="141"/>
                  </a:lnTo>
                  <a:lnTo>
                    <a:pt x="88" y="140"/>
                  </a:lnTo>
                  <a:lnTo>
                    <a:pt x="87" y="140"/>
                  </a:lnTo>
                  <a:lnTo>
                    <a:pt x="85" y="139"/>
                  </a:lnTo>
                  <a:lnTo>
                    <a:pt x="84" y="139"/>
                  </a:lnTo>
                  <a:lnTo>
                    <a:pt x="84" y="140"/>
                  </a:lnTo>
                  <a:lnTo>
                    <a:pt x="84" y="141"/>
                  </a:lnTo>
                  <a:lnTo>
                    <a:pt x="83" y="142"/>
                  </a:lnTo>
                  <a:lnTo>
                    <a:pt x="82" y="142"/>
                  </a:lnTo>
                  <a:lnTo>
                    <a:pt x="83" y="143"/>
                  </a:lnTo>
                  <a:lnTo>
                    <a:pt x="82" y="144"/>
                  </a:lnTo>
                  <a:lnTo>
                    <a:pt x="82" y="146"/>
                  </a:lnTo>
                  <a:lnTo>
                    <a:pt x="83" y="146"/>
                  </a:lnTo>
                  <a:lnTo>
                    <a:pt x="83" y="147"/>
                  </a:lnTo>
                  <a:lnTo>
                    <a:pt x="82" y="147"/>
                  </a:lnTo>
                  <a:lnTo>
                    <a:pt x="83" y="147"/>
                  </a:lnTo>
                  <a:lnTo>
                    <a:pt x="83" y="148"/>
                  </a:lnTo>
                  <a:lnTo>
                    <a:pt x="83" y="149"/>
                  </a:lnTo>
                  <a:lnTo>
                    <a:pt x="82" y="150"/>
                  </a:lnTo>
                  <a:lnTo>
                    <a:pt x="82" y="151"/>
                  </a:lnTo>
                  <a:lnTo>
                    <a:pt x="82" y="153"/>
                  </a:lnTo>
                  <a:lnTo>
                    <a:pt x="83" y="154"/>
                  </a:lnTo>
                  <a:lnTo>
                    <a:pt x="83" y="155"/>
                  </a:lnTo>
                  <a:lnTo>
                    <a:pt x="83" y="156"/>
                  </a:lnTo>
                  <a:lnTo>
                    <a:pt x="83" y="157"/>
                  </a:lnTo>
                  <a:lnTo>
                    <a:pt x="83" y="158"/>
                  </a:lnTo>
                  <a:lnTo>
                    <a:pt x="82" y="158"/>
                  </a:lnTo>
                  <a:lnTo>
                    <a:pt x="81" y="158"/>
                  </a:lnTo>
                  <a:lnTo>
                    <a:pt x="80" y="158"/>
                  </a:lnTo>
                  <a:lnTo>
                    <a:pt x="80" y="160"/>
                  </a:lnTo>
                  <a:lnTo>
                    <a:pt x="80" y="158"/>
                  </a:lnTo>
                  <a:lnTo>
                    <a:pt x="78" y="158"/>
                  </a:lnTo>
                  <a:lnTo>
                    <a:pt x="78" y="160"/>
                  </a:lnTo>
                  <a:lnTo>
                    <a:pt x="80" y="160"/>
                  </a:lnTo>
                  <a:lnTo>
                    <a:pt x="80" y="161"/>
                  </a:lnTo>
                  <a:lnTo>
                    <a:pt x="80" y="162"/>
                  </a:lnTo>
                  <a:lnTo>
                    <a:pt x="81" y="162"/>
                  </a:lnTo>
                  <a:lnTo>
                    <a:pt x="81" y="163"/>
                  </a:lnTo>
                  <a:lnTo>
                    <a:pt x="81" y="162"/>
                  </a:lnTo>
                  <a:lnTo>
                    <a:pt x="82" y="162"/>
                  </a:lnTo>
                  <a:lnTo>
                    <a:pt x="83" y="162"/>
                  </a:lnTo>
                  <a:lnTo>
                    <a:pt x="83" y="163"/>
                  </a:lnTo>
                  <a:lnTo>
                    <a:pt x="82" y="163"/>
                  </a:lnTo>
                  <a:lnTo>
                    <a:pt x="83" y="163"/>
                  </a:lnTo>
                  <a:lnTo>
                    <a:pt x="83" y="164"/>
                  </a:lnTo>
                  <a:lnTo>
                    <a:pt x="84" y="165"/>
                  </a:lnTo>
                  <a:lnTo>
                    <a:pt x="84" y="167"/>
                  </a:lnTo>
                  <a:lnTo>
                    <a:pt x="85" y="167"/>
                  </a:lnTo>
                  <a:lnTo>
                    <a:pt x="85" y="168"/>
                  </a:lnTo>
                  <a:lnTo>
                    <a:pt x="84" y="168"/>
                  </a:lnTo>
                  <a:lnTo>
                    <a:pt x="84" y="169"/>
                  </a:lnTo>
                  <a:lnTo>
                    <a:pt x="84" y="170"/>
                  </a:lnTo>
                  <a:lnTo>
                    <a:pt x="85" y="170"/>
                  </a:lnTo>
                  <a:lnTo>
                    <a:pt x="85" y="171"/>
                  </a:lnTo>
                  <a:lnTo>
                    <a:pt x="88" y="174"/>
                  </a:lnTo>
                  <a:lnTo>
                    <a:pt x="89" y="174"/>
                  </a:lnTo>
                  <a:lnTo>
                    <a:pt x="89" y="175"/>
                  </a:lnTo>
                  <a:lnTo>
                    <a:pt x="90" y="176"/>
                  </a:lnTo>
                  <a:lnTo>
                    <a:pt x="90" y="177"/>
                  </a:lnTo>
                  <a:lnTo>
                    <a:pt x="91" y="177"/>
                  </a:lnTo>
                  <a:lnTo>
                    <a:pt x="91" y="178"/>
                  </a:lnTo>
                  <a:lnTo>
                    <a:pt x="92" y="179"/>
                  </a:lnTo>
                  <a:lnTo>
                    <a:pt x="94" y="179"/>
                  </a:lnTo>
                  <a:lnTo>
                    <a:pt x="94" y="181"/>
                  </a:lnTo>
                  <a:lnTo>
                    <a:pt x="95" y="181"/>
                  </a:lnTo>
                  <a:lnTo>
                    <a:pt x="94" y="182"/>
                  </a:lnTo>
                  <a:lnTo>
                    <a:pt x="95" y="182"/>
                  </a:lnTo>
                  <a:lnTo>
                    <a:pt x="96" y="182"/>
                  </a:lnTo>
                  <a:lnTo>
                    <a:pt x="96" y="183"/>
                  </a:lnTo>
                  <a:lnTo>
                    <a:pt x="97" y="183"/>
                  </a:lnTo>
                  <a:lnTo>
                    <a:pt x="97" y="184"/>
                  </a:lnTo>
                  <a:lnTo>
                    <a:pt x="98" y="184"/>
                  </a:lnTo>
                  <a:lnTo>
                    <a:pt x="98" y="185"/>
                  </a:lnTo>
                  <a:lnTo>
                    <a:pt x="97" y="185"/>
                  </a:lnTo>
                  <a:lnTo>
                    <a:pt x="98" y="185"/>
                  </a:lnTo>
                  <a:lnTo>
                    <a:pt x="98" y="186"/>
                  </a:lnTo>
                  <a:lnTo>
                    <a:pt x="97" y="186"/>
                  </a:lnTo>
                  <a:lnTo>
                    <a:pt x="98" y="188"/>
                  </a:lnTo>
                  <a:lnTo>
                    <a:pt x="98" y="189"/>
                  </a:lnTo>
                  <a:lnTo>
                    <a:pt x="99" y="189"/>
                  </a:lnTo>
                  <a:lnTo>
                    <a:pt x="99" y="190"/>
                  </a:lnTo>
                  <a:lnTo>
                    <a:pt x="101" y="191"/>
                  </a:lnTo>
                  <a:lnTo>
                    <a:pt x="101" y="192"/>
                  </a:lnTo>
                  <a:lnTo>
                    <a:pt x="101" y="193"/>
                  </a:lnTo>
                  <a:lnTo>
                    <a:pt x="102" y="195"/>
                  </a:lnTo>
                  <a:lnTo>
                    <a:pt x="102" y="193"/>
                  </a:lnTo>
                  <a:lnTo>
                    <a:pt x="103" y="192"/>
                  </a:lnTo>
                  <a:lnTo>
                    <a:pt x="103" y="191"/>
                  </a:lnTo>
                  <a:lnTo>
                    <a:pt x="103" y="192"/>
                  </a:lnTo>
                  <a:lnTo>
                    <a:pt x="104" y="192"/>
                  </a:lnTo>
                  <a:lnTo>
                    <a:pt x="104" y="193"/>
                  </a:lnTo>
                  <a:lnTo>
                    <a:pt x="104" y="195"/>
                  </a:lnTo>
                  <a:lnTo>
                    <a:pt x="104" y="196"/>
                  </a:lnTo>
                  <a:lnTo>
                    <a:pt x="103" y="197"/>
                  </a:lnTo>
                  <a:lnTo>
                    <a:pt x="102" y="197"/>
                  </a:lnTo>
                  <a:lnTo>
                    <a:pt x="101" y="197"/>
                  </a:lnTo>
                  <a:lnTo>
                    <a:pt x="101" y="198"/>
                  </a:lnTo>
                  <a:lnTo>
                    <a:pt x="99" y="198"/>
                  </a:lnTo>
                  <a:lnTo>
                    <a:pt x="101" y="198"/>
                  </a:lnTo>
                  <a:lnTo>
                    <a:pt x="101" y="199"/>
                  </a:lnTo>
                  <a:lnTo>
                    <a:pt x="101" y="200"/>
                  </a:lnTo>
                  <a:lnTo>
                    <a:pt x="101" y="203"/>
                  </a:lnTo>
                  <a:lnTo>
                    <a:pt x="101" y="204"/>
                  </a:lnTo>
                  <a:lnTo>
                    <a:pt x="101" y="205"/>
                  </a:lnTo>
                  <a:lnTo>
                    <a:pt x="102" y="207"/>
                  </a:lnTo>
                  <a:lnTo>
                    <a:pt x="102" y="209"/>
                  </a:lnTo>
                  <a:lnTo>
                    <a:pt x="101" y="209"/>
                  </a:lnTo>
                  <a:lnTo>
                    <a:pt x="99" y="209"/>
                  </a:lnTo>
                  <a:lnTo>
                    <a:pt x="99" y="210"/>
                  </a:lnTo>
                  <a:lnTo>
                    <a:pt x="98" y="210"/>
                  </a:lnTo>
                  <a:lnTo>
                    <a:pt x="97" y="210"/>
                  </a:lnTo>
                  <a:lnTo>
                    <a:pt x="97" y="211"/>
                  </a:lnTo>
                  <a:lnTo>
                    <a:pt x="96" y="211"/>
                  </a:lnTo>
                  <a:lnTo>
                    <a:pt x="97" y="211"/>
                  </a:lnTo>
                  <a:lnTo>
                    <a:pt x="97" y="212"/>
                  </a:lnTo>
                  <a:lnTo>
                    <a:pt x="96" y="212"/>
                  </a:lnTo>
                  <a:lnTo>
                    <a:pt x="96" y="213"/>
                  </a:lnTo>
                  <a:lnTo>
                    <a:pt x="97" y="213"/>
                  </a:lnTo>
                  <a:lnTo>
                    <a:pt x="97" y="214"/>
                  </a:lnTo>
                  <a:lnTo>
                    <a:pt x="97" y="216"/>
                  </a:lnTo>
                  <a:lnTo>
                    <a:pt x="97" y="217"/>
                  </a:lnTo>
                  <a:lnTo>
                    <a:pt x="98" y="217"/>
                  </a:lnTo>
                  <a:lnTo>
                    <a:pt x="99" y="219"/>
                  </a:lnTo>
                  <a:lnTo>
                    <a:pt x="101" y="220"/>
                  </a:lnTo>
                  <a:lnTo>
                    <a:pt x="101" y="221"/>
                  </a:lnTo>
                  <a:lnTo>
                    <a:pt x="102" y="221"/>
                  </a:lnTo>
                  <a:lnTo>
                    <a:pt x="103" y="224"/>
                  </a:lnTo>
                  <a:lnTo>
                    <a:pt x="104" y="225"/>
                  </a:lnTo>
                  <a:lnTo>
                    <a:pt x="105" y="226"/>
                  </a:lnTo>
                  <a:lnTo>
                    <a:pt x="106" y="227"/>
                  </a:lnTo>
                  <a:lnTo>
                    <a:pt x="108" y="228"/>
                  </a:lnTo>
                  <a:lnTo>
                    <a:pt x="109" y="228"/>
                  </a:lnTo>
                  <a:lnTo>
                    <a:pt x="109" y="230"/>
                  </a:lnTo>
                  <a:lnTo>
                    <a:pt x="110" y="231"/>
                  </a:lnTo>
                  <a:lnTo>
                    <a:pt x="111" y="232"/>
                  </a:lnTo>
                  <a:lnTo>
                    <a:pt x="111" y="233"/>
                  </a:lnTo>
                  <a:lnTo>
                    <a:pt x="112" y="234"/>
                  </a:lnTo>
                  <a:lnTo>
                    <a:pt x="112" y="235"/>
                  </a:lnTo>
                  <a:lnTo>
                    <a:pt x="112" y="237"/>
                  </a:lnTo>
                  <a:lnTo>
                    <a:pt x="113" y="239"/>
                  </a:lnTo>
                  <a:lnTo>
                    <a:pt x="113" y="240"/>
                  </a:lnTo>
                  <a:lnTo>
                    <a:pt x="113" y="241"/>
                  </a:lnTo>
                  <a:lnTo>
                    <a:pt x="113" y="242"/>
                  </a:lnTo>
                  <a:lnTo>
                    <a:pt x="112" y="242"/>
                  </a:lnTo>
                  <a:lnTo>
                    <a:pt x="112" y="244"/>
                  </a:lnTo>
                  <a:lnTo>
                    <a:pt x="112" y="245"/>
                  </a:lnTo>
                  <a:lnTo>
                    <a:pt x="113" y="246"/>
                  </a:lnTo>
                  <a:lnTo>
                    <a:pt x="113" y="247"/>
                  </a:lnTo>
                  <a:lnTo>
                    <a:pt x="113" y="248"/>
                  </a:lnTo>
                  <a:lnTo>
                    <a:pt x="115" y="248"/>
                  </a:lnTo>
                  <a:lnTo>
                    <a:pt x="115" y="249"/>
                  </a:lnTo>
                  <a:lnTo>
                    <a:pt x="115" y="251"/>
                  </a:lnTo>
                  <a:lnTo>
                    <a:pt x="116" y="251"/>
                  </a:lnTo>
                  <a:lnTo>
                    <a:pt x="116" y="252"/>
                  </a:lnTo>
                  <a:lnTo>
                    <a:pt x="117" y="252"/>
                  </a:lnTo>
                  <a:lnTo>
                    <a:pt x="118" y="253"/>
                  </a:lnTo>
                  <a:lnTo>
                    <a:pt x="118" y="254"/>
                  </a:lnTo>
                  <a:lnTo>
                    <a:pt x="118" y="255"/>
                  </a:lnTo>
                  <a:lnTo>
                    <a:pt x="118" y="256"/>
                  </a:lnTo>
                  <a:lnTo>
                    <a:pt x="118" y="258"/>
                  </a:lnTo>
                  <a:lnTo>
                    <a:pt x="119" y="258"/>
                  </a:lnTo>
                  <a:lnTo>
                    <a:pt x="119" y="259"/>
                  </a:lnTo>
                  <a:lnTo>
                    <a:pt x="119" y="260"/>
                  </a:lnTo>
                  <a:lnTo>
                    <a:pt x="120" y="260"/>
                  </a:lnTo>
                  <a:lnTo>
                    <a:pt x="120" y="261"/>
                  </a:lnTo>
                  <a:lnTo>
                    <a:pt x="120" y="262"/>
                  </a:lnTo>
                  <a:lnTo>
                    <a:pt x="120" y="263"/>
                  </a:lnTo>
                  <a:lnTo>
                    <a:pt x="121" y="263"/>
                  </a:lnTo>
                  <a:lnTo>
                    <a:pt x="121" y="265"/>
                  </a:lnTo>
                  <a:lnTo>
                    <a:pt x="121" y="266"/>
                  </a:lnTo>
                  <a:lnTo>
                    <a:pt x="121" y="267"/>
                  </a:lnTo>
                  <a:lnTo>
                    <a:pt x="120" y="268"/>
                  </a:lnTo>
                  <a:lnTo>
                    <a:pt x="119" y="268"/>
                  </a:lnTo>
                  <a:lnTo>
                    <a:pt x="119" y="269"/>
                  </a:lnTo>
                  <a:lnTo>
                    <a:pt x="119" y="270"/>
                  </a:lnTo>
                  <a:lnTo>
                    <a:pt x="119" y="272"/>
                  </a:lnTo>
                  <a:lnTo>
                    <a:pt x="118" y="273"/>
                  </a:lnTo>
                  <a:lnTo>
                    <a:pt x="118" y="274"/>
                  </a:lnTo>
                  <a:lnTo>
                    <a:pt x="117" y="274"/>
                  </a:lnTo>
                  <a:lnTo>
                    <a:pt x="117" y="276"/>
                  </a:lnTo>
                  <a:lnTo>
                    <a:pt x="116" y="277"/>
                  </a:lnTo>
                  <a:lnTo>
                    <a:pt x="116" y="279"/>
                  </a:lnTo>
                  <a:lnTo>
                    <a:pt x="115" y="279"/>
                  </a:lnTo>
                  <a:lnTo>
                    <a:pt x="115" y="280"/>
                  </a:lnTo>
                  <a:lnTo>
                    <a:pt x="115" y="281"/>
                  </a:lnTo>
                  <a:lnTo>
                    <a:pt x="113" y="281"/>
                  </a:lnTo>
                  <a:lnTo>
                    <a:pt x="112" y="281"/>
                  </a:lnTo>
                  <a:lnTo>
                    <a:pt x="112" y="282"/>
                  </a:lnTo>
                  <a:lnTo>
                    <a:pt x="111" y="282"/>
                  </a:lnTo>
                  <a:lnTo>
                    <a:pt x="111" y="283"/>
                  </a:lnTo>
                  <a:lnTo>
                    <a:pt x="112" y="284"/>
                  </a:lnTo>
                  <a:lnTo>
                    <a:pt x="112" y="286"/>
                  </a:lnTo>
                  <a:lnTo>
                    <a:pt x="112" y="287"/>
                  </a:lnTo>
                  <a:lnTo>
                    <a:pt x="111" y="288"/>
                  </a:lnTo>
                  <a:lnTo>
                    <a:pt x="111" y="289"/>
                  </a:lnTo>
                  <a:lnTo>
                    <a:pt x="111" y="290"/>
                  </a:lnTo>
                  <a:lnTo>
                    <a:pt x="110" y="291"/>
                  </a:lnTo>
                  <a:lnTo>
                    <a:pt x="110" y="293"/>
                  </a:lnTo>
                  <a:lnTo>
                    <a:pt x="110" y="294"/>
                  </a:lnTo>
                  <a:lnTo>
                    <a:pt x="109" y="294"/>
                  </a:lnTo>
                  <a:lnTo>
                    <a:pt x="109" y="293"/>
                  </a:lnTo>
                  <a:lnTo>
                    <a:pt x="109" y="291"/>
                  </a:lnTo>
                  <a:lnTo>
                    <a:pt x="109" y="290"/>
                  </a:lnTo>
                  <a:lnTo>
                    <a:pt x="109" y="289"/>
                  </a:lnTo>
                  <a:lnTo>
                    <a:pt x="109" y="288"/>
                  </a:lnTo>
                  <a:lnTo>
                    <a:pt x="109" y="287"/>
                  </a:lnTo>
                  <a:lnTo>
                    <a:pt x="108" y="287"/>
                  </a:lnTo>
                  <a:lnTo>
                    <a:pt x="108" y="286"/>
                  </a:lnTo>
                  <a:lnTo>
                    <a:pt x="108" y="284"/>
                  </a:lnTo>
                  <a:lnTo>
                    <a:pt x="108" y="283"/>
                  </a:lnTo>
                  <a:lnTo>
                    <a:pt x="108" y="282"/>
                  </a:lnTo>
                  <a:lnTo>
                    <a:pt x="109" y="282"/>
                  </a:lnTo>
                  <a:lnTo>
                    <a:pt x="108" y="282"/>
                  </a:lnTo>
                  <a:lnTo>
                    <a:pt x="109" y="282"/>
                  </a:lnTo>
                  <a:lnTo>
                    <a:pt x="109" y="281"/>
                  </a:lnTo>
                  <a:lnTo>
                    <a:pt x="109" y="280"/>
                  </a:lnTo>
                  <a:lnTo>
                    <a:pt x="110" y="280"/>
                  </a:lnTo>
                  <a:lnTo>
                    <a:pt x="109" y="280"/>
                  </a:lnTo>
                  <a:lnTo>
                    <a:pt x="109" y="279"/>
                  </a:lnTo>
                  <a:lnTo>
                    <a:pt x="110" y="279"/>
                  </a:lnTo>
                  <a:lnTo>
                    <a:pt x="110" y="277"/>
                  </a:lnTo>
                  <a:lnTo>
                    <a:pt x="110" y="276"/>
                  </a:lnTo>
                  <a:lnTo>
                    <a:pt x="110" y="275"/>
                  </a:lnTo>
                  <a:lnTo>
                    <a:pt x="110" y="274"/>
                  </a:lnTo>
                  <a:lnTo>
                    <a:pt x="111" y="274"/>
                  </a:lnTo>
                  <a:lnTo>
                    <a:pt x="111" y="273"/>
                  </a:lnTo>
                  <a:lnTo>
                    <a:pt x="110" y="273"/>
                  </a:lnTo>
                  <a:lnTo>
                    <a:pt x="110" y="272"/>
                  </a:lnTo>
                  <a:lnTo>
                    <a:pt x="110" y="270"/>
                  </a:lnTo>
                  <a:lnTo>
                    <a:pt x="111" y="270"/>
                  </a:lnTo>
                  <a:lnTo>
                    <a:pt x="110" y="270"/>
                  </a:lnTo>
                  <a:lnTo>
                    <a:pt x="110" y="269"/>
                  </a:lnTo>
                  <a:lnTo>
                    <a:pt x="110" y="268"/>
                  </a:lnTo>
                  <a:lnTo>
                    <a:pt x="110" y="267"/>
                  </a:lnTo>
                  <a:lnTo>
                    <a:pt x="111" y="267"/>
                  </a:lnTo>
                  <a:lnTo>
                    <a:pt x="111" y="266"/>
                  </a:lnTo>
                  <a:lnTo>
                    <a:pt x="111" y="267"/>
                  </a:lnTo>
                  <a:lnTo>
                    <a:pt x="112" y="267"/>
                  </a:lnTo>
                  <a:lnTo>
                    <a:pt x="111" y="266"/>
                  </a:lnTo>
                  <a:lnTo>
                    <a:pt x="110" y="266"/>
                  </a:lnTo>
                  <a:lnTo>
                    <a:pt x="111" y="265"/>
                  </a:lnTo>
                  <a:lnTo>
                    <a:pt x="110" y="265"/>
                  </a:lnTo>
                  <a:lnTo>
                    <a:pt x="110" y="266"/>
                  </a:lnTo>
                  <a:lnTo>
                    <a:pt x="109" y="266"/>
                  </a:lnTo>
                  <a:lnTo>
                    <a:pt x="109" y="267"/>
                  </a:lnTo>
                  <a:lnTo>
                    <a:pt x="108" y="266"/>
                  </a:lnTo>
                  <a:lnTo>
                    <a:pt x="108" y="265"/>
                  </a:lnTo>
                  <a:lnTo>
                    <a:pt x="109" y="265"/>
                  </a:lnTo>
                  <a:lnTo>
                    <a:pt x="109" y="263"/>
                  </a:lnTo>
                  <a:lnTo>
                    <a:pt x="108" y="263"/>
                  </a:lnTo>
                  <a:lnTo>
                    <a:pt x="106" y="263"/>
                  </a:lnTo>
                  <a:lnTo>
                    <a:pt x="108" y="263"/>
                  </a:lnTo>
                  <a:lnTo>
                    <a:pt x="109" y="263"/>
                  </a:lnTo>
                  <a:lnTo>
                    <a:pt x="109" y="262"/>
                  </a:lnTo>
                  <a:lnTo>
                    <a:pt x="109" y="261"/>
                  </a:lnTo>
                  <a:lnTo>
                    <a:pt x="108" y="261"/>
                  </a:lnTo>
                  <a:lnTo>
                    <a:pt x="108" y="260"/>
                  </a:lnTo>
                  <a:lnTo>
                    <a:pt x="108" y="259"/>
                  </a:lnTo>
                  <a:lnTo>
                    <a:pt x="109" y="259"/>
                  </a:lnTo>
                  <a:lnTo>
                    <a:pt x="108" y="259"/>
                  </a:lnTo>
                  <a:lnTo>
                    <a:pt x="109" y="259"/>
                  </a:lnTo>
                  <a:lnTo>
                    <a:pt x="109" y="258"/>
                  </a:lnTo>
                  <a:lnTo>
                    <a:pt x="108" y="258"/>
                  </a:lnTo>
                  <a:lnTo>
                    <a:pt x="108" y="259"/>
                  </a:lnTo>
                  <a:lnTo>
                    <a:pt x="106" y="259"/>
                  </a:lnTo>
                  <a:lnTo>
                    <a:pt x="106" y="258"/>
                  </a:lnTo>
                  <a:lnTo>
                    <a:pt x="108" y="256"/>
                  </a:lnTo>
                  <a:lnTo>
                    <a:pt x="109" y="256"/>
                  </a:lnTo>
                  <a:lnTo>
                    <a:pt x="108" y="255"/>
                  </a:lnTo>
                  <a:lnTo>
                    <a:pt x="106" y="255"/>
                  </a:lnTo>
                  <a:lnTo>
                    <a:pt x="106" y="254"/>
                  </a:lnTo>
                  <a:lnTo>
                    <a:pt x="108" y="254"/>
                  </a:lnTo>
                  <a:lnTo>
                    <a:pt x="109" y="254"/>
                  </a:lnTo>
                  <a:lnTo>
                    <a:pt x="108" y="254"/>
                  </a:lnTo>
                  <a:lnTo>
                    <a:pt x="108" y="253"/>
                  </a:lnTo>
                  <a:lnTo>
                    <a:pt x="106" y="253"/>
                  </a:lnTo>
                  <a:lnTo>
                    <a:pt x="108" y="252"/>
                  </a:lnTo>
                  <a:lnTo>
                    <a:pt x="108" y="251"/>
                  </a:lnTo>
                  <a:lnTo>
                    <a:pt x="106" y="251"/>
                  </a:lnTo>
                  <a:lnTo>
                    <a:pt x="106" y="249"/>
                  </a:lnTo>
                  <a:lnTo>
                    <a:pt x="108" y="249"/>
                  </a:lnTo>
                  <a:lnTo>
                    <a:pt x="106" y="249"/>
                  </a:lnTo>
                  <a:lnTo>
                    <a:pt x="106" y="248"/>
                  </a:lnTo>
                  <a:lnTo>
                    <a:pt x="106" y="247"/>
                  </a:lnTo>
                  <a:lnTo>
                    <a:pt x="106" y="246"/>
                  </a:lnTo>
                  <a:lnTo>
                    <a:pt x="105" y="246"/>
                  </a:lnTo>
                  <a:lnTo>
                    <a:pt x="105" y="245"/>
                  </a:lnTo>
                  <a:lnTo>
                    <a:pt x="105" y="244"/>
                  </a:lnTo>
                  <a:lnTo>
                    <a:pt x="105" y="242"/>
                  </a:lnTo>
                  <a:lnTo>
                    <a:pt x="104" y="242"/>
                  </a:lnTo>
                  <a:lnTo>
                    <a:pt x="104" y="241"/>
                  </a:lnTo>
                  <a:lnTo>
                    <a:pt x="103" y="240"/>
                  </a:lnTo>
                  <a:lnTo>
                    <a:pt x="104" y="240"/>
                  </a:lnTo>
                  <a:lnTo>
                    <a:pt x="104" y="239"/>
                  </a:lnTo>
                  <a:lnTo>
                    <a:pt x="103" y="239"/>
                  </a:lnTo>
                  <a:lnTo>
                    <a:pt x="103" y="240"/>
                  </a:lnTo>
                  <a:lnTo>
                    <a:pt x="103" y="239"/>
                  </a:lnTo>
                  <a:lnTo>
                    <a:pt x="103" y="238"/>
                  </a:lnTo>
                  <a:lnTo>
                    <a:pt x="102" y="238"/>
                  </a:lnTo>
                  <a:lnTo>
                    <a:pt x="102" y="237"/>
                  </a:lnTo>
                  <a:lnTo>
                    <a:pt x="101" y="235"/>
                  </a:lnTo>
                  <a:lnTo>
                    <a:pt x="101" y="234"/>
                  </a:lnTo>
                  <a:lnTo>
                    <a:pt x="99" y="234"/>
                  </a:lnTo>
                  <a:lnTo>
                    <a:pt x="99" y="233"/>
                  </a:lnTo>
                  <a:lnTo>
                    <a:pt x="99" y="232"/>
                  </a:lnTo>
                  <a:lnTo>
                    <a:pt x="99" y="231"/>
                  </a:lnTo>
                  <a:lnTo>
                    <a:pt x="99" y="230"/>
                  </a:lnTo>
                  <a:lnTo>
                    <a:pt x="98" y="230"/>
                  </a:lnTo>
                  <a:lnTo>
                    <a:pt x="98" y="231"/>
                  </a:lnTo>
                  <a:lnTo>
                    <a:pt x="99" y="232"/>
                  </a:lnTo>
                  <a:lnTo>
                    <a:pt x="99" y="233"/>
                  </a:lnTo>
                  <a:lnTo>
                    <a:pt x="99" y="234"/>
                  </a:lnTo>
                  <a:lnTo>
                    <a:pt x="99" y="235"/>
                  </a:lnTo>
                  <a:lnTo>
                    <a:pt x="99" y="237"/>
                  </a:lnTo>
                  <a:lnTo>
                    <a:pt x="99" y="238"/>
                  </a:lnTo>
                  <a:lnTo>
                    <a:pt x="98" y="237"/>
                  </a:lnTo>
                  <a:lnTo>
                    <a:pt x="98" y="238"/>
                  </a:lnTo>
                  <a:lnTo>
                    <a:pt x="98" y="237"/>
                  </a:lnTo>
                  <a:lnTo>
                    <a:pt x="98" y="235"/>
                  </a:lnTo>
                  <a:lnTo>
                    <a:pt x="99" y="235"/>
                  </a:lnTo>
                  <a:lnTo>
                    <a:pt x="98" y="235"/>
                  </a:lnTo>
                  <a:lnTo>
                    <a:pt x="98" y="234"/>
                  </a:lnTo>
                  <a:lnTo>
                    <a:pt x="97" y="234"/>
                  </a:lnTo>
                  <a:lnTo>
                    <a:pt x="97" y="233"/>
                  </a:lnTo>
                  <a:lnTo>
                    <a:pt x="98" y="233"/>
                  </a:lnTo>
                  <a:lnTo>
                    <a:pt x="97" y="232"/>
                  </a:lnTo>
                  <a:lnTo>
                    <a:pt x="98" y="232"/>
                  </a:lnTo>
                  <a:lnTo>
                    <a:pt x="97" y="232"/>
                  </a:lnTo>
                  <a:lnTo>
                    <a:pt x="97" y="231"/>
                  </a:lnTo>
                  <a:lnTo>
                    <a:pt x="97" y="230"/>
                  </a:lnTo>
                  <a:lnTo>
                    <a:pt x="97" y="228"/>
                  </a:lnTo>
                  <a:lnTo>
                    <a:pt x="97" y="227"/>
                  </a:lnTo>
                  <a:lnTo>
                    <a:pt x="96" y="226"/>
                  </a:lnTo>
                  <a:lnTo>
                    <a:pt x="96" y="225"/>
                  </a:lnTo>
                  <a:lnTo>
                    <a:pt x="95" y="225"/>
                  </a:lnTo>
                  <a:lnTo>
                    <a:pt x="95" y="224"/>
                  </a:lnTo>
                  <a:lnTo>
                    <a:pt x="95" y="223"/>
                  </a:lnTo>
                  <a:lnTo>
                    <a:pt x="94" y="221"/>
                  </a:lnTo>
                  <a:lnTo>
                    <a:pt x="94" y="220"/>
                  </a:lnTo>
                  <a:lnTo>
                    <a:pt x="94" y="219"/>
                  </a:lnTo>
                  <a:lnTo>
                    <a:pt x="95" y="219"/>
                  </a:lnTo>
                  <a:lnTo>
                    <a:pt x="95" y="220"/>
                  </a:lnTo>
                  <a:lnTo>
                    <a:pt x="95" y="219"/>
                  </a:lnTo>
                  <a:lnTo>
                    <a:pt x="95" y="218"/>
                  </a:lnTo>
                  <a:lnTo>
                    <a:pt x="94" y="218"/>
                  </a:lnTo>
                  <a:lnTo>
                    <a:pt x="94" y="219"/>
                  </a:lnTo>
                  <a:lnTo>
                    <a:pt x="92" y="219"/>
                  </a:lnTo>
                  <a:lnTo>
                    <a:pt x="92" y="218"/>
                  </a:lnTo>
                  <a:lnTo>
                    <a:pt x="92" y="217"/>
                  </a:lnTo>
                  <a:lnTo>
                    <a:pt x="91" y="216"/>
                  </a:lnTo>
                  <a:lnTo>
                    <a:pt x="91" y="214"/>
                  </a:lnTo>
                  <a:lnTo>
                    <a:pt x="91" y="213"/>
                  </a:lnTo>
                  <a:lnTo>
                    <a:pt x="91" y="211"/>
                  </a:lnTo>
                  <a:lnTo>
                    <a:pt x="90" y="210"/>
                  </a:lnTo>
                  <a:lnTo>
                    <a:pt x="90" y="209"/>
                  </a:lnTo>
                  <a:lnTo>
                    <a:pt x="90" y="207"/>
                  </a:lnTo>
                  <a:lnTo>
                    <a:pt x="90" y="209"/>
                  </a:lnTo>
                  <a:lnTo>
                    <a:pt x="91" y="207"/>
                  </a:lnTo>
                  <a:lnTo>
                    <a:pt x="90" y="207"/>
                  </a:lnTo>
                  <a:lnTo>
                    <a:pt x="90" y="206"/>
                  </a:lnTo>
                  <a:lnTo>
                    <a:pt x="90" y="205"/>
                  </a:lnTo>
                  <a:lnTo>
                    <a:pt x="90" y="204"/>
                  </a:lnTo>
                  <a:lnTo>
                    <a:pt x="89" y="204"/>
                  </a:lnTo>
                  <a:lnTo>
                    <a:pt x="90" y="204"/>
                  </a:lnTo>
                  <a:lnTo>
                    <a:pt x="89" y="204"/>
                  </a:lnTo>
                  <a:lnTo>
                    <a:pt x="89" y="203"/>
                  </a:lnTo>
                  <a:lnTo>
                    <a:pt x="89" y="202"/>
                  </a:lnTo>
                  <a:lnTo>
                    <a:pt x="89" y="200"/>
                  </a:lnTo>
                  <a:lnTo>
                    <a:pt x="88" y="199"/>
                  </a:lnTo>
                  <a:lnTo>
                    <a:pt x="87" y="198"/>
                  </a:lnTo>
                  <a:lnTo>
                    <a:pt x="87" y="197"/>
                  </a:lnTo>
                  <a:lnTo>
                    <a:pt x="87" y="195"/>
                  </a:lnTo>
                  <a:lnTo>
                    <a:pt x="87" y="193"/>
                  </a:lnTo>
                  <a:lnTo>
                    <a:pt x="87" y="192"/>
                  </a:lnTo>
                  <a:lnTo>
                    <a:pt x="87" y="191"/>
                  </a:lnTo>
                  <a:lnTo>
                    <a:pt x="87" y="190"/>
                  </a:lnTo>
                  <a:lnTo>
                    <a:pt x="88" y="190"/>
                  </a:lnTo>
                  <a:lnTo>
                    <a:pt x="88" y="189"/>
                  </a:lnTo>
                  <a:lnTo>
                    <a:pt x="87" y="189"/>
                  </a:lnTo>
                  <a:lnTo>
                    <a:pt x="87" y="190"/>
                  </a:lnTo>
                  <a:lnTo>
                    <a:pt x="85" y="190"/>
                  </a:lnTo>
                  <a:lnTo>
                    <a:pt x="84" y="190"/>
                  </a:lnTo>
                  <a:lnTo>
                    <a:pt x="83" y="190"/>
                  </a:lnTo>
                  <a:lnTo>
                    <a:pt x="83" y="191"/>
                  </a:lnTo>
                  <a:lnTo>
                    <a:pt x="82" y="189"/>
                  </a:lnTo>
                  <a:lnTo>
                    <a:pt x="82" y="188"/>
                  </a:lnTo>
                  <a:lnTo>
                    <a:pt x="81" y="188"/>
                  </a:lnTo>
                  <a:lnTo>
                    <a:pt x="81" y="186"/>
                  </a:lnTo>
                  <a:lnTo>
                    <a:pt x="81" y="185"/>
                  </a:lnTo>
                  <a:lnTo>
                    <a:pt x="80" y="185"/>
                  </a:lnTo>
                  <a:lnTo>
                    <a:pt x="80" y="184"/>
                  </a:lnTo>
                  <a:lnTo>
                    <a:pt x="80" y="185"/>
                  </a:lnTo>
                  <a:lnTo>
                    <a:pt x="80" y="184"/>
                  </a:lnTo>
                  <a:lnTo>
                    <a:pt x="80" y="183"/>
                  </a:lnTo>
                  <a:lnTo>
                    <a:pt x="80" y="182"/>
                  </a:lnTo>
                  <a:lnTo>
                    <a:pt x="78" y="182"/>
                  </a:lnTo>
                  <a:lnTo>
                    <a:pt x="78" y="181"/>
                  </a:lnTo>
                  <a:lnTo>
                    <a:pt x="80" y="181"/>
                  </a:lnTo>
                  <a:lnTo>
                    <a:pt x="78" y="181"/>
                  </a:lnTo>
                  <a:lnTo>
                    <a:pt x="78" y="182"/>
                  </a:lnTo>
                  <a:lnTo>
                    <a:pt x="78" y="181"/>
                  </a:lnTo>
                  <a:lnTo>
                    <a:pt x="77" y="181"/>
                  </a:lnTo>
                  <a:lnTo>
                    <a:pt x="77" y="179"/>
                  </a:lnTo>
                  <a:lnTo>
                    <a:pt x="77" y="178"/>
                  </a:lnTo>
                  <a:lnTo>
                    <a:pt x="76" y="178"/>
                  </a:lnTo>
                  <a:lnTo>
                    <a:pt x="75" y="177"/>
                  </a:lnTo>
                  <a:lnTo>
                    <a:pt x="75" y="176"/>
                  </a:lnTo>
                  <a:lnTo>
                    <a:pt x="74" y="176"/>
                  </a:lnTo>
                  <a:lnTo>
                    <a:pt x="74" y="175"/>
                  </a:lnTo>
                  <a:lnTo>
                    <a:pt x="74" y="176"/>
                  </a:lnTo>
                  <a:lnTo>
                    <a:pt x="74" y="177"/>
                  </a:lnTo>
                  <a:lnTo>
                    <a:pt x="75" y="177"/>
                  </a:lnTo>
                  <a:lnTo>
                    <a:pt x="75" y="178"/>
                  </a:lnTo>
                  <a:lnTo>
                    <a:pt x="74" y="178"/>
                  </a:lnTo>
                  <a:lnTo>
                    <a:pt x="74" y="179"/>
                  </a:lnTo>
                  <a:lnTo>
                    <a:pt x="75" y="181"/>
                  </a:lnTo>
                  <a:lnTo>
                    <a:pt x="75" y="182"/>
                  </a:lnTo>
                  <a:lnTo>
                    <a:pt x="75" y="183"/>
                  </a:lnTo>
                  <a:lnTo>
                    <a:pt x="75" y="184"/>
                  </a:lnTo>
                  <a:lnTo>
                    <a:pt x="74" y="184"/>
                  </a:lnTo>
                  <a:lnTo>
                    <a:pt x="75" y="184"/>
                  </a:lnTo>
                  <a:lnTo>
                    <a:pt x="75" y="185"/>
                  </a:lnTo>
                  <a:lnTo>
                    <a:pt x="75" y="186"/>
                  </a:lnTo>
                  <a:lnTo>
                    <a:pt x="74" y="186"/>
                  </a:lnTo>
                  <a:lnTo>
                    <a:pt x="75" y="186"/>
                  </a:lnTo>
                  <a:lnTo>
                    <a:pt x="74" y="188"/>
                  </a:lnTo>
                  <a:lnTo>
                    <a:pt x="74" y="189"/>
                  </a:lnTo>
                  <a:lnTo>
                    <a:pt x="73" y="189"/>
                  </a:lnTo>
                  <a:lnTo>
                    <a:pt x="73" y="190"/>
                  </a:lnTo>
                  <a:lnTo>
                    <a:pt x="71" y="191"/>
                  </a:lnTo>
                  <a:lnTo>
                    <a:pt x="70" y="191"/>
                  </a:lnTo>
                  <a:lnTo>
                    <a:pt x="69" y="190"/>
                  </a:lnTo>
                  <a:lnTo>
                    <a:pt x="68" y="190"/>
                  </a:lnTo>
                  <a:lnTo>
                    <a:pt x="68" y="189"/>
                  </a:lnTo>
                  <a:lnTo>
                    <a:pt x="67" y="189"/>
                  </a:lnTo>
                  <a:lnTo>
                    <a:pt x="67" y="188"/>
                  </a:lnTo>
                  <a:lnTo>
                    <a:pt x="67" y="186"/>
                  </a:lnTo>
                  <a:lnTo>
                    <a:pt x="67" y="185"/>
                  </a:lnTo>
                  <a:lnTo>
                    <a:pt x="66" y="186"/>
                  </a:lnTo>
                  <a:lnTo>
                    <a:pt x="67" y="188"/>
                  </a:lnTo>
                  <a:lnTo>
                    <a:pt x="67" y="189"/>
                  </a:lnTo>
                  <a:lnTo>
                    <a:pt x="67" y="190"/>
                  </a:lnTo>
                  <a:lnTo>
                    <a:pt x="68" y="191"/>
                  </a:lnTo>
                  <a:lnTo>
                    <a:pt x="69" y="191"/>
                  </a:lnTo>
                  <a:lnTo>
                    <a:pt x="68" y="192"/>
                  </a:lnTo>
                  <a:lnTo>
                    <a:pt x="67" y="193"/>
                  </a:lnTo>
                  <a:lnTo>
                    <a:pt x="66" y="193"/>
                  </a:lnTo>
                  <a:lnTo>
                    <a:pt x="66" y="192"/>
                  </a:lnTo>
                  <a:lnTo>
                    <a:pt x="64" y="192"/>
                  </a:lnTo>
                  <a:lnTo>
                    <a:pt x="66" y="193"/>
                  </a:lnTo>
                  <a:lnTo>
                    <a:pt x="64" y="195"/>
                  </a:lnTo>
                  <a:lnTo>
                    <a:pt x="63" y="195"/>
                  </a:lnTo>
                  <a:lnTo>
                    <a:pt x="62" y="196"/>
                  </a:lnTo>
                  <a:lnTo>
                    <a:pt x="61" y="196"/>
                  </a:lnTo>
                  <a:lnTo>
                    <a:pt x="61" y="195"/>
                  </a:lnTo>
                  <a:lnTo>
                    <a:pt x="61" y="197"/>
                  </a:lnTo>
                  <a:lnTo>
                    <a:pt x="61" y="198"/>
                  </a:lnTo>
                  <a:lnTo>
                    <a:pt x="60" y="199"/>
                  </a:lnTo>
                  <a:lnTo>
                    <a:pt x="59" y="202"/>
                  </a:lnTo>
                  <a:lnTo>
                    <a:pt x="57" y="203"/>
                  </a:lnTo>
                  <a:lnTo>
                    <a:pt x="56" y="203"/>
                  </a:lnTo>
                  <a:lnTo>
                    <a:pt x="55" y="203"/>
                  </a:lnTo>
                  <a:lnTo>
                    <a:pt x="55" y="200"/>
                  </a:lnTo>
                  <a:lnTo>
                    <a:pt x="56" y="199"/>
                  </a:lnTo>
                  <a:lnTo>
                    <a:pt x="56" y="198"/>
                  </a:lnTo>
                  <a:lnTo>
                    <a:pt x="55" y="197"/>
                  </a:lnTo>
                  <a:lnTo>
                    <a:pt x="55" y="196"/>
                  </a:lnTo>
                  <a:lnTo>
                    <a:pt x="55" y="197"/>
                  </a:lnTo>
                  <a:lnTo>
                    <a:pt x="55" y="198"/>
                  </a:lnTo>
                  <a:lnTo>
                    <a:pt x="56" y="198"/>
                  </a:lnTo>
                  <a:lnTo>
                    <a:pt x="55" y="199"/>
                  </a:lnTo>
                  <a:lnTo>
                    <a:pt x="55" y="200"/>
                  </a:lnTo>
                  <a:lnTo>
                    <a:pt x="54" y="200"/>
                  </a:lnTo>
                  <a:lnTo>
                    <a:pt x="54" y="199"/>
                  </a:lnTo>
                  <a:lnTo>
                    <a:pt x="55" y="199"/>
                  </a:lnTo>
                  <a:lnTo>
                    <a:pt x="55" y="198"/>
                  </a:lnTo>
                  <a:lnTo>
                    <a:pt x="54" y="199"/>
                  </a:lnTo>
                  <a:lnTo>
                    <a:pt x="54" y="200"/>
                  </a:lnTo>
                  <a:lnTo>
                    <a:pt x="54" y="202"/>
                  </a:lnTo>
                  <a:lnTo>
                    <a:pt x="53" y="202"/>
                  </a:lnTo>
                  <a:lnTo>
                    <a:pt x="53" y="200"/>
                  </a:lnTo>
                  <a:lnTo>
                    <a:pt x="53" y="198"/>
                  </a:lnTo>
                  <a:lnTo>
                    <a:pt x="53" y="197"/>
                  </a:lnTo>
                  <a:lnTo>
                    <a:pt x="54" y="197"/>
                  </a:lnTo>
                  <a:lnTo>
                    <a:pt x="53" y="196"/>
                  </a:lnTo>
                  <a:lnTo>
                    <a:pt x="52" y="197"/>
                  </a:lnTo>
                  <a:lnTo>
                    <a:pt x="52" y="198"/>
                  </a:lnTo>
                  <a:lnTo>
                    <a:pt x="52" y="199"/>
                  </a:lnTo>
                  <a:lnTo>
                    <a:pt x="52" y="200"/>
                  </a:lnTo>
                  <a:lnTo>
                    <a:pt x="52" y="202"/>
                  </a:lnTo>
                  <a:lnTo>
                    <a:pt x="51" y="202"/>
                  </a:lnTo>
                  <a:lnTo>
                    <a:pt x="49" y="202"/>
                  </a:lnTo>
                  <a:lnTo>
                    <a:pt x="49" y="200"/>
                  </a:lnTo>
                  <a:lnTo>
                    <a:pt x="49" y="199"/>
                  </a:lnTo>
                  <a:lnTo>
                    <a:pt x="49" y="198"/>
                  </a:lnTo>
                  <a:lnTo>
                    <a:pt x="49" y="197"/>
                  </a:lnTo>
                  <a:lnTo>
                    <a:pt x="49" y="196"/>
                  </a:lnTo>
                  <a:lnTo>
                    <a:pt x="51" y="196"/>
                  </a:lnTo>
                  <a:lnTo>
                    <a:pt x="51" y="195"/>
                  </a:lnTo>
                  <a:lnTo>
                    <a:pt x="49" y="195"/>
                  </a:lnTo>
                  <a:lnTo>
                    <a:pt x="49" y="196"/>
                  </a:lnTo>
                  <a:lnTo>
                    <a:pt x="48" y="196"/>
                  </a:lnTo>
                  <a:lnTo>
                    <a:pt x="48" y="197"/>
                  </a:lnTo>
                  <a:lnTo>
                    <a:pt x="49" y="197"/>
                  </a:lnTo>
                  <a:lnTo>
                    <a:pt x="49" y="198"/>
                  </a:lnTo>
                  <a:lnTo>
                    <a:pt x="48" y="199"/>
                  </a:lnTo>
                  <a:lnTo>
                    <a:pt x="48" y="200"/>
                  </a:lnTo>
                  <a:lnTo>
                    <a:pt x="47" y="200"/>
                  </a:lnTo>
                  <a:lnTo>
                    <a:pt x="46" y="200"/>
                  </a:lnTo>
                  <a:lnTo>
                    <a:pt x="46" y="199"/>
                  </a:lnTo>
                  <a:lnTo>
                    <a:pt x="47" y="199"/>
                  </a:lnTo>
                  <a:lnTo>
                    <a:pt x="47" y="198"/>
                  </a:lnTo>
                  <a:lnTo>
                    <a:pt x="47" y="197"/>
                  </a:lnTo>
                  <a:lnTo>
                    <a:pt x="48" y="197"/>
                  </a:lnTo>
                  <a:lnTo>
                    <a:pt x="48" y="196"/>
                  </a:lnTo>
                  <a:lnTo>
                    <a:pt x="47" y="196"/>
                  </a:lnTo>
                  <a:lnTo>
                    <a:pt x="47" y="197"/>
                  </a:lnTo>
                  <a:lnTo>
                    <a:pt x="47" y="198"/>
                  </a:lnTo>
                  <a:lnTo>
                    <a:pt x="46" y="199"/>
                  </a:lnTo>
                  <a:lnTo>
                    <a:pt x="45" y="199"/>
                  </a:lnTo>
                  <a:lnTo>
                    <a:pt x="46" y="198"/>
                  </a:lnTo>
                  <a:lnTo>
                    <a:pt x="46" y="197"/>
                  </a:lnTo>
                  <a:lnTo>
                    <a:pt x="46" y="196"/>
                  </a:lnTo>
                  <a:lnTo>
                    <a:pt x="46" y="195"/>
                  </a:lnTo>
                  <a:lnTo>
                    <a:pt x="46" y="193"/>
                  </a:lnTo>
                  <a:lnTo>
                    <a:pt x="46" y="192"/>
                  </a:lnTo>
                  <a:lnTo>
                    <a:pt x="47" y="192"/>
                  </a:lnTo>
                  <a:lnTo>
                    <a:pt x="46" y="191"/>
                  </a:lnTo>
                  <a:lnTo>
                    <a:pt x="46" y="190"/>
                  </a:lnTo>
                  <a:lnTo>
                    <a:pt x="46" y="192"/>
                  </a:lnTo>
                  <a:lnTo>
                    <a:pt x="46" y="193"/>
                  </a:lnTo>
                  <a:lnTo>
                    <a:pt x="46" y="195"/>
                  </a:lnTo>
                  <a:lnTo>
                    <a:pt x="45" y="195"/>
                  </a:lnTo>
                  <a:lnTo>
                    <a:pt x="45" y="193"/>
                  </a:lnTo>
                  <a:lnTo>
                    <a:pt x="46" y="193"/>
                  </a:lnTo>
                  <a:lnTo>
                    <a:pt x="45" y="193"/>
                  </a:lnTo>
                  <a:lnTo>
                    <a:pt x="45" y="195"/>
                  </a:lnTo>
                  <a:lnTo>
                    <a:pt x="45" y="193"/>
                  </a:lnTo>
                  <a:lnTo>
                    <a:pt x="44" y="193"/>
                  </a:lnTo>
                  <a:lnTo>
                    <a:pt x="44" y="195"/>
                  </a:lnTo>
                  <a:lnTo>
                    <a:pt x="44" y="196"/>
                  </a:lnTo>
                  <a:lnTo>
                    <a:pt x="44" y="197"/>
                  </a:lnTo>
                  <a:lnTo>
                    <a:pt x="42" y="197"/>
                  </a:lnTo>
                  <a:lnTo>
                    <a:pt x="42" y="198"/>
                  </a:lnTo>
                  <a:lnTo>
                    <a:pt x="41" y="198"/>
                  </a:lnTo>
                  <a:lnTo>
                    <a:pt x="41" y="199"/>
                  </a:lnTo>
                  <a:lnTo>
                    <a:pt x="40" y="199"/>
                  </a:lnTo>
                  <a:lnTo>
                    <a:pt x="40" y="198"/>
                  </a:lnTo>
                  <a:lnTo>
                    <a:pt x="40" y="196"/>
                  </a:lnTo>
                  <a:lnTo>
                    <a:pt x="40" y="195"/>
                  </a:lnTo>
                  <a:lnTo>
                    <a:pt x="40" y="193"/>
                  </a:lnTo>
                  <a:lnTo>
                    <a:pt x="40" y="192"/>
                  </a:lnTo>
                  <a:lnTo>
                    <a:pt x="40" y="191"/>
                  </a:lnTo>
                  <a:lnTo>
                    <a:pt x="40" y="190"/>
                  </a:lnTo>
                  <a:lnTo>
                    <a:pt x="41" y="190"/>
                  </a:lnTo>
                  <a:lnTo>
                    <a:pt x="41" y="189"/>
                  </a:lnTo>
                  <a:lnTo>
                    <a:pt x="40" y="189"/>
                  </a:lnTo>
                  <a:lnTo>
                    <a:pt x="41" y="189"/>
                  </a:lnTo>
                  <a:lnTo>
                    <a:pt x="41" y="188"/>
                  </a:lnTo>
                  <a:lnTo>
                    <a:pt x="41" y="186"/>
                  </a:lnTo>
                  <a:lnTo>
                    <a:pt x="41" y="185"/>
                  </a:lnTo>
                  <a:lnTo>
                    <a:pt x="41" y="184"/>
                  </a:lnTo>
                  <a:lnTo>
                    <a:pt x="42" y="183"/>
                  </a:lnTo>
                  <a:lnTo>
                    <a:pt x="41" y="183"/>
                  </a:lnTo>
                  <a:lnTo>
                    <a:pt x="41" y="182"/>
                  </a:lnTo>
                  <a:lnTo>
                    <a:pt x="41" y="181"/>
                  </a:lnTo>
                  <a:lnTo>
                    <a:pt x="42" y="181"/>
                  </a:lnTo>
                  <a:lnTo>
                    <a:pt x="41" y="181"/>
                  </a:lnTo>
                  <a:lnTo>
                    <a:pt x="41" y="179"/>
                  </a:lnTo>
                  <a:lnTo>
                    <a:pt x="42" y="179"/>
                  </a:lnTo>
                  <a:lnTo>
                    <a:pt x="42" y="178"/>
                  </a:lnTo>
                  <a:lnTo>
                    <a:pt x="42" y="177"/>
                  </a:lnTo>
                  <a:lnTo>
                    <a:pt x="42" y="178"/>
                  </a:lnTo>
                  <a:lnTo>
                    <a:pt x="42" y="177"/>
                  </a:lnTo>
                  <a:lnTo>
                    <a:pt x="42" y="175"/>
                  </a:lnTo>
                  <a:lnTo>
                    <a:pt x="42" y="174"/>
                  </a:lnTo>
                  <a:lnTo>
                    <a:pt x="42" y="172"/>
                  </a:lnTo>
                  <a:lnTo>
                    <a:pt x="41" y="172"/>
                  </a:lnTo>
                  <a:lnTo>
                    <a:pt x="41" y="171"/>
                  </a:lnTo>
                  <a:lnTo>
                    <a:pt x="40" y="170"/>
                  </a:lnTo>
                  <a:lnTo>
                    <a:pt x="40" y="169"/>
                  </a:lnTo>
                  <a:lnTo>
                    <a:pt x="40" y="168"/>
                  </a:lnTo>
                  <a:lnTo>
                    <a:pt x="40" y="167"/>
                  </a:lnTo>
                  <a:lnTo>
                    <a:pt x="39" y="167"/>
                  </a:lnTo>
                  <a:lnTo>
                    <a:pt x="40" y="167"/>
                  </a:lnTo>
                  <a:lnTo>
                    <a:pt x="40" y="165"/>
                  </a:lnTo>
                  <a:lnTo>
                    <a:pt x="39" y="164"/>
                  </a:lnTo>
                  <a:lnTo>
                    <a:pt x="39" y="163"/>
                  </a:lnTo>
                  <a:lnTo>
                    <a:pt x="38" y="163"/>
                  </a:lnTo>
                  <a:lnTo>
                    <a:pt x="38" y="162"/>
                  </a:lnTo>
                  <a:lnTo>
                    <a:pt x="39" y="162"/>
                  </a:lnTo>
                  <a:lnTo>
                    <a:pt x="38" y="162"/>
                  </a:lnTo>
                  <a:lnTo>
                    <a:pt x="38" y="161"/>
                  </a:lnTo>
                  <a:lnTo>
                    <a:pt x="37" y="161"/>
                  </a:lnTo>
                  <a:lnTo>
                    <a:pt x="37" y="160"/>
                  </a:lnTo>
                  <a:lnTo>
                    <a:pt x="35" y="158"/>
                  </a:lnTo>
                  <a:lnTo>
                    <a:pt x="35" y="157"/>
                  </a:lnTo>
                  <a:lnTo>
                    <a:pt x="35" y="156"/>
                  </a:lnTo>
                  <a:lnTo>
                    <a:pt x="34" y="155"/>
                  </a:lnTo>
                  <a:lnTo>
                    <a:pt x="35" y="155"/>
                  </a:lnTo>
                  <a:lnTo>
                    <a:pt x="34" y="155"/>
                  </a:lnTo>
                  <a:lnTo>
                    <a:pt x="34" y="154"/>
                  </a:lnTo>
                  <a:lnTo>
                    <a:pt x="33" y="154"/>
                  </a:lnTo>
                  <a:lnTo>
                    <a:pt x="33" y="153"/>
                  </a:lnTo>
                  <a:lnTo>
                    <a:pt x="33" y="154"/>
                  </a:lnTo>
                  <a:lnTo>
                    <a:pt x="32" y="154"/>
                  </a:lnTo>
                  <a:lnTo>
                    <a:pt x="32" y="153"/>
                  </a:lnTo>
                  <a:lnTo>
                    <a:pt x="32" y="151"/>
                  </a:lnTo>
                  <a:lnTo>
                    <a:pt x="32" y="150"/>
                  </a:lnTo>
                  <a:lnTo>
                    <a:pt x="32" y="149"/>
                  </a:lnTo>
                  <a:lnTo>
                    <a:pt x="31" y="149"/>
                  </a:lnTo>
                  <a:lnTo>
                    <a:pt x="32" y="149"/>
                  </a:lnTo>
                  <a:lnTo>
                    <a:pt x="31" y="148"/>
                  </a:lnTo>
                  <a:lnTo>
                    <a:pt x="32" y="148"/>
                  </a:lnTo>
                  <a:lnTo>
                    <a:pt x="31" y="146"/>
                  </a:lnTo>
                  <a:lnTo>
                    <a:pt x="31" y="144"/>
                  </a:lnTo>
                  <a:lnTo>
                    <a:pt x="31" y="146"/>
                  </a:lnTo>
                  <a:lnTo>
                    <a:pt x="31" y="147"/>
                  </a:lnTo>
                  <a:lnTo>
                    <a:pt x="31" y="148"/>
                  </a:lnTo>
                  <a:lnTo>
                    <a:pt x="31" y="149"/>
                  </a:lnTo>
                  <a:lnTo>
                    <a:pt x="30" y="148"/>
                  </a:lnTo>
                  <a:lnTo>
                    <a:pt x="30" y="149"/>
                  </a:lnTo>
                  <a:lnTo>
                    <a:pt x="31" y="149"/>
                  </a:lnTo>
                  <a:lnTo>
                    <a:pt x="31" y="150"/>
                  </a:lnTo>
                  <a:lnTo>
                    <a:pt x="31" y="151"/>
                  </a:lnTo>
                  <a:lnTo>
                    <a:pt x="31" y="153"/>
                  </a:lnTo>
                  <a:lnTo>
                    <a:pt x="30" y="153"/>
                  </a:lnTo>
                  <a:lnTo>
                    <a:pt x="28" y="151"/>
                  </a:lnTo>
                  <a:lnTo>
                    <a:pt x="27" y="151"/>
                  </a:lnTo>
                  <a:lnTo>
                    <a:pt x="27" y="150"/>
                  </a:lnTo>
                  <a:lnTo>
                    <a:pt x="26" y="150"/>
                  </a:lnTo>
                  <a:lnTo>
                    <a:pt x="26" y="149"/>
                  </a:lnTo>
                  <a:lnTo>
                    <a:pt x="25" y="148"/>
                  </a:lnTo>
                  <a:lnTo>
                    <a:pt x="25" y="147"/>
                  </a:lnTo>
                  <a:lnTo>
                    <a:pt x="24" y="146"/>
                  </a:lnTo>
                  <a:lnTo>
                    <a:pt x="23" y="144"/>
                  </a:lnTo>
                  <a:lnTo>
                    <a:pt x="24" y="144"/>
                  </a:lnTo>
                  <a:lnTo>
                    <a:pt x="25" y="144"/>
                  </a:lnTo>
                  <a:lnTo>
                    <a:pt x="25" y="146"/>
                  </a:lnTo>
                  <a:lnTo>
                    <a:pt x="26" y="146"/>
                  </a:lnTo>
                  <a:lnTo>
                    <a:pt x="26" y="147"/>
                  </a:lnTo>
                  <a:lnTo>
                    <a:pt x="27" y="147"/>
                  </a:lnTo>
                  <a:lnTo>
                    <a:pt x="28" y="147"/>
                  </a:lnTo>
                  <a:lnTo>
                    <a:pt x="30" y="146"/>
                  </a:lnTo>
                  <a:lnTo>
                    <a:pt x="30" y="144"/>
                  </a:lnTo>
                  <a:lnTo>
                    <a:pt x="30" y="143"/>
                  </a:lnTo>
                  <a:lnTo>
                    <a:pt x="28" y="143"/>
                  </a:lnTo>
                  <a:lnTo>
                    <a:pt x="30" y="143"/>
                  </a:lnTo>
                  <a:lnTo>
                    <a:pt x="28" y="143"/>
                  </a:lnTo>
                  <a:lnTo>
                    <a:pt x="28" y="142"/>
                  </a:lnTo>
                  <a:lnTo>
                    <a:pt x="27" y="142"/>
                  </a:lnTo>
                  <a:lnTo>
                    <a:pt x="27" y="141"/>
                  </a:lnTo>
                  <a:lnTo>
                    <a:pt x="26" y="141"/>
                  </a:lnTo>
                  <a:lnTo>
                    <a:pt x="27" y="141"/>
                  </a:lnTo>
                  <a:lnTo>
                    <a:pt x="27" y="140"/>
                  </a:lnTo>
                  <a:lnTo>
                    <a:pt x="27" y="139"/>
                  </a:lnTo>
                  <a:lnTo>
                    <a:pt x="27" y="140"/>
                  </a:lnTo>
                  <a:lnTo>
                    <a:pt x="26" y="140"/>
                  </a:lnTo>
                  <a:lnTo>
                    <a:pt x="25" y="140"/>
                  </a:lnTo>
                  <a:lnTo>
                    <a:pt x="26" y="139"/>
                  </a:lnTo>
                  <a:lnTo>
                    <a:pt x="25" y="139"/>
                  </a:lnTo>
                  <a:lnTo>
                    <a:pt x="25" y="140"/>
                  </a:lnTo>
                  <a:lnTo>
                    <a:pt x="25" y="139"/>
                  </a:lnTo>
                  <a:lnTo>
                    <a:pt x="24" y="140"/>
                  </a:lnTo>
                  <a:lnTo>
                    <a:pt x="24" y="139"/>
                  </a:lnTo>
                  <a:lnTo>
                    <a:pt x="25" y="137"/>
                  </a:lnTo>
                  <a:lnTo>
                    <a:pt x="25" y="136"/>
                  </a:lnTo>
                  <a:lnTo>
                    <a:pt x="26" y="136"/>
                  </a:lnTo>
                  <a:lnTo>
                    <a:pt x="25" y="136"/>
                  </a:lnTo>
                  <a:lnTo>
                    <a:pt x="24" y="136"/>
                  </a:lnTo>
                  <a:lnTo>
                    <a:pt x="24" y="137"/>
                  </a:lnTo>
                  <a:lnTo>
                    <a:pt x="23" y="137"/>
                  </a:lnTo>
                  <a:lnTo>
                    <a:pt x="23" y="136"/>
                  </a:lnTo>
                  <a:lnTo>
                    <a:pt x="23" y="135"/>
                  </a:lnTo>
                  <a:lnTo>
                    <a:pt x="21" y="135"/>
                  </a:lnTo>
                  <a:lnTo>
                    <a:pt x="21" y="136"/>
                  </a:lnTo>
                  <a:lnTo>
                    <a:pt x="21" y="135"/>
                  </a:lnTo>
                  <a:lnTo>
                    <a:pt x="20" y="135"/>
                  </a:lnTo>
                  <a:lnTo>
                    <a:pt x="20" y="134"/>
                  </a:lnTo>
                  <a:lnTo>
                    <a:pt x="20" y="135"/>
                  </a:lnTo>
                  <a:lnTo>
                    <a:pt x="20" y="134"/>
                  </a:lnTo>
                  <a:lnTo>
                    <a:pt x="19" y="134"/>
                  </a:lnTo>
                  <a:lnTo>
                    <a:pt x="18" y="134"/>
                  </a:lnTo>
                  <a:lnTo>
                    <a:pt x="17" y="134"/>
                  </a:lnTo>
                  <a:lnTo>
                    <a:pt x="17" y="135"/>
                  </a:lnTo>
                  <a:lnTo>
                    <a:pt x="18" y="136"/>
                  </a:lnTo>
                  <a:lnTo>
                    <a:pt x="19" y="137"/>
                  </a:lnTo>
                  <a:lnTo>
                    <a:pt x="18" y="137"/>
                  </a:lnTo>
                  <a:lnTo>
                    <a:pt x="18" y="136"/>
                  </a:lnTo>
                  <a:lnTo>
                    <a:pt x="18" y="135"/>
                  </a:lnTo>
                  <a:lnTo>
                    <a:pt x="17" y="135"/>
                  </a:lnTo>
                  <a:lnTo>
                    <a:pt x="17" y="136"/>
                  </a:lnTo>
                  <a:lnTo>
                    <a:pt x="17" y="137"/>
                  </a:lnTo>
                  <a:lnTo>
                    <a:pt x="18" y="137"/>
                  </a:lnTo>
                  <a:lnTo>
                    <a:pt x="18" y="139"/>
                  </a:lnTo>
                  <a:lnTo>
                    <a:pt x="18" y="137"/>
                  </a:lnTo>
                  <a:lnTo>
                    <a:pt x="17" y="137"/>
                  </a:lnTo>
                  <a:lnTo>
                    <a:pt x="16" y="136"/>
                  </a:lnTo>
                  <a:lnTo>
                    <a:pt x="16" y="135"/>
                  </a:lnTo>
                  <a:lnTo>
                    <a:pt x="16" y="134"/>
                  </a:lnTo>
                  <a:lnTo>
                    <a:pt x="14" y="134"/>
                  </a:lnTo>
                  <a:lnTo>
                    <a:pt x="14" y="133"/>
                  </a:lnTo>
                  <a:lnTo>
                    <a:pt x="16" y="133"/>
                  </a:lnTo>
                  <a:lnTo>
                    <a:pt x="17" y="132"/>
                  </a:lnTo>
                  <a:lnTo>
                    <a:pt x="16" y="132"/>
                  </a:lnTo>
                  <a:lnTo>
                    <a:pt x="16" y="133"/>
                  </a:lnTo>
                  <a:lnTo>
                    <a:pt x="14" y="133"/>
                  </a:lnTo>
                  <a:lnTo>
                    <a:pt x="14" y="132"/>
                  </a:lnTo>
                  <a:lnTo>
                    <a:pt x="14" y="129"/>
                  </a:lnTo>
                  <a:lnTo>
                    <a:pt x="16" y="129"/>
                  </a:lnTo>
                  <a:lnTo>
                    <a:pt x="16" y="128"/>
                  </a:lnTo>
                  <a:lnTo>
                    <a:pt x="16" y="129"/>
                  </a:lnTo>
                  <a:lnTo>
                    <a:pt x="14" y="129"/>
                  </a:lnTo>
                  <a:lnTo>
                    <a:pt x="14" y="128"/>
                  </a:lnTo>
                  <a:lnTo>
                    <a:pt x="14" y="127"/>
                  </a:lnTo>
                  <a:lnTo>
                    <a:pt x="16" y="127"/>
                  </a:lnTo>
                  <a:lnTo>
                    <a:pt x="14" y="126"/>
                  </a:lnTo>
                  <a:lnTo>
                    <a:pt x="14" y="127"/>
                  </a:lnTo>
                  <a:lnTo>
                    <a:pt x="14" y="128"/>
                  </a:lnTo>
                  <a:lnTo>
                    <a:pt x="14" y="129"/>
                  </a:lnTo>
                  <a:lnTo>
                    <a:pt x="14" y="130"/>
                  </a:lnTo>
                  <a:lnTo>
                    <a:pt x="13" y="132"/>
                  </a:lnTo>
                  <a:lnTo>
                    <a:pt x="13" y="133"/>
                  </a:lnTo>
                  <a:lnTo>
                    <a:pt x="12" y="133"/>
                  </a:lnTo>
                  <a:lnTo>
                    <a:pt x="12" y="132"/>
                  </a:lnTo>
                  <a:lnTo>
                    <a:pt x="11" y="132"/>
                  </a:lnTo>
                  <a:lnTo>
                    <a:pt x="12" y="132"/>
                  </a:lnTo>
                  <a:lnTo>
                    <a:pt x="12" y="130"/>
                  </a:lnTo>
                  <a:lnTo>
                    <a:pt x="13" y="130"/>
                  </a:lnTo>
                  <a:lnTo>
                    <a:pt x="13" y="129"/>
                  </a:lnTo>
                  <a:lnTo>
                    <a:pt x="12" y="129"/>
                  </a:lnTo>
                  <a:lnTo>
                    <a:pt x="12" y="127"/>
                  </a:lnTo>
                  <a:lnTo>
                    <a:pt x="11" y="127"/>
                  </a:lnTo>
                  <a:lnTo>
                    <a:pt x="11" y="128"/>
                  </a:lnTo>
                  <a:lnTo>
                    <a:pt x="11" y="127"/>
                  </a:lnTo>
                  <a:lnTo>
                    <a:pt x="10" y="126"/>
                  </a:lnTo>
                  <a:lnTo>
                    <a:pt x="9" y="125"/>
                  </a:lnTo>
                  <a:lnTo>
                    <a:pt x="10" y="126"/>
                  </a:lnTo>
                  <a:lnTo>
                    <a:pt x="10" y="127"/>
                  </a:lnTo>
                  <a:lnTo>
                    <a:pt x="11" y="128"/>
                  </a:lnTo>
                  <a:lnTo>
                    <a:pt x="11" y="129"/>
                  </a:lnTo>
                  <a:lnTo>
                    <a:pt x="11" y="130"/>
                  </a:lnTo>
                  <a:lnTo>
                    <a:pt x="10" y="130"/>
                  </a:lnTo>
                  <a:lnTo>
                    <a:pt x="10" y="128"/>
                  </a:lnTo>
                  <a:lnTo>
                    <a:pt x="9" y="128"/>
                  </a:lnTo>
                  <a:lnTo>
                    <a:pt x="7" y="127"/>
                  </a:lnTo>
                  <a:lnTo>
                    <a:pt x="7" y="126"/>
                  </a:lnTo>
                  <a:lnTo>
                    <a:pt x="6" y="125"/>
                  </a:lnTo>
                  <a:lnTo>
                    <a:pt x="5" y="125"/>
                  </a:lnTo>
                  <a:lnTo>
                    <a:pt x="5" y="123"/>
                  </a:lnTo>
                  <a:lnTo>
                    <a:pt x="4" y="121"/>
                  </a:lnTo>
                  <a:lnTo>
                    <a:pt x="3" y="120"/>
                  </a:lnTo>
                  <a:lnTo>
                    <a:pt x="3" y="119"/>
                  </a:lnTo>
                  <a:lnTo>
                    <a:pt x="2" y="118"/>
                  </a:lnTo>
                  <a:lnTo>
                    <a:pt x="2" y="116"/>
                  </a:lnTo>
                  <a:lnTo>
                    <a:pt x="2" y="115"/>
                  </a:lnTo>
                  <a:lnTo>
                    <a:pt x="0" y="115"/>
                  </a:lnTo>
                  <a:lnTo>
                    <a:pt x="0" y="114"/>
                  </a:lnTo>
                  <a:lnTo>
                    <a:pt x="2" y="114"/>
                  </a:lnTo>
                  <a:lnTo>
                    <a:pt x="2" y="113"/>
                  </a:lnTo>
                  <a:lnTo>
                    <a:pt x="3" y="112"/>
                  </a:lnTo>
                  <a:lnTo>
                    <a:pt x="3" y="113"/>
                  </a:lnTo>
                  <a:lnTo>
                    <a:pt x="4" y="113"/>
                  </a:lnTo>
                  <a:lnTo>
                    <a:pt x="5" y="114"/>
                  </a:lnTo>
                  <a:lnTo>
                    <a:pt x="5" y="113"/>
                  </a:lnTo>
                  <a:lnTo>
                    <a:pt x="5" y="114"/>
                  </a:lnTo>
                  <a:lnTo>
                    <a:pt x="6" y="114"/>
                  </a:lnTo>
                  <a:lnTo>
                    <a:pt x="6" y="115"/>
                  </a:lnTo>
                  <a:lnTo>
                    <a:pt x="7" y="115"/>
                  </a:lnTo>
                  <a:lnTo>
                    <a:pt x="7" y="114"/>
                  </a:lnTo>
                  <a:lnTo>
                    <a:pt x="6" y="113"/>
                  </a:lnTo>
                  <a:lnTo>
                    <a:pt x="6" y="112"/>
                  </a:lnTo>
                  <a:lnTo>
                    <a:pt x="5" y="107"/>
                  </a:lnTo>
                  <a:lnTo>
                    <a:pt x="5" y="105"/>
                  </a:lnTo>
                  <a:lnTo>
                    <a:pt x="5" y="104"/>
                  </a:lnTo>
                  <a:lnTo>
                    <a:pt x="6" y="104"/>
                  </a:lnTo>
                  <a:lnTo>
                    <a:pt x="6" y="102"/>
                  </a:lnTo>
                  <a:lnTo>
                    <a:pt x="5" y="102"/>
                  </a:lnTo>
                  <a:lnTo>
                    <a:pt x="6" y="102"/>
                  </a:lnTo>
                  <a:lnTo>
                    <a:pt x="6" y="101"/>
                  </a:lnTo>
                  <a:lnTo>
                    <a:pt x="7" y="101"/>
                  </a:lnTo>
                  <a:lnTo>
                    <a:pt x="9" y="102"/>
                  </a:lnTo>
                  <a:lnTo>
                    <a:pt x="9" y="104"/>
                  </a:lnTo>
                  <a:lnTo>
                    <a:pt x="10" y="104"/>
                  </a:lnTo>
                  <a:lnTo>
                    <a:pt x="10" y="102"/>
                  </a:lnTo>
                  <a:lnTo>
                    <a:pt x="10" y="101"/>
                  </a:lnTo>
                  <a:lnTo>
                    <a:pt x="11" y="101"/>
                  </a:lnTo>
                  <a:lnTo>
                    <a:pt x="11" y="100"/>
                  </a:lnTo>
                  <a:lnTo>
                    <a:pt x="12" y="100"/>
                  </a:lnTo>
                  <a:lnTo>
                    <a:pt x="12" y="99"/>
                  </a:lnTo>
                  <a:lnTo>
                    <a:pt x="12" y="98"/>
                  </a:lnTo>
                  <a:lnTo>
                    <a:pt x="12" y="97"/>
                  </a:lnTo>
                  <a:lnTo>
                    <a:pt x="11" y="97"/>
                  </a:lnTo>
                  <a:lnTo>
                    <a:pt x="11" y="95"/>
                  </a:lnTo>
                  <a:lnTo>
                    <a:pt x="11" y="94"/>
                  </a:lnTo>
                  <a:lnTo>
                    <a:pt x="10" y="93"/>
                  </a:lnTo>
                  <a:lnTo>
                    <a:pt x="10" y="92"/>
                  </a:lnTo>
                  <a:lnTo>
                    <a:pt x="10" y="91"/>
                  </a:lnTo>
                  <a:lnTo>
                    <a:pt x="11" y="90"/>
                  </a:lnTo>
                  <a:lnTo>
                    <a:pt x="11" y="88"/>
                  </a:lnTo>
                  <a:lnTo>
                    <a:pt x="10" y="88"/>
                  </a:lnTo>
                  <a:lnTo>
                    <a:pt x="10" y="87"/>
                  </a:lnTo>
                  <a:lnTo>
                    <a:pt x="11" y="86"/>
                  </a:lnTo>
                  <a:lnTo>
                    <a:pt x="11" y="87"/>
                  </a:lnTo>
                  <a:lnTo>
                    <a:pt x="12" y="87"/>
                  </a:lnTo>
                  <a:lnTo>
                    <a:pt x="13" y="86"/>
                  </a:lnTo>
                  <a:lnTo>
                    <a:pt x="13" y="85"/>
                  </a:lnTo>
                  <a:lnTo>
                    <a:pt x="13" y="84"/>
                  </a:lnTo>
                  <a:lnTo>
                    <a:pt x="12" y="83"/>
                  </a:lnTo>
                  <a:lnTo>
                    <a:pt x="13" y="83"/>
                  </a:lnTo>
                  <a:lnTo>
                    <a:pt x="13" y="81"/>
                  </a:lnTo>
                  <a:lnTo>
                    <a:pt x="12" y="81"/>
                  </a:lnTo>
                  <a:lnTo>
                    <a:pt x="12" y="80"/>
                  </a:lnTo>
                  <a:lnTo>
                    <a:pt x="12" y="78"/>
                  </a:lnTo>
                  <a:lnTo>
                    <a:pt x="12" y="77"/>
                  </a:lnTo>
                  <a:lnTo>
                    <a:pt x="11" y="76"/>
                  </a:lnTo>
                  <a:lnTo>
                    <a:pt x="11" y="74"/>
                  </a:lnTo>
                  <a:lnTo>
                    <a:pt x="11" y="73"/>
                  </a:lnTo>
                  <a:lnTo>
                    <a:pt x="10" y="72"/>
                  </a:lnTo>
                  <a:lnTo>
                    <a:pt x="10" y="71"/>
                  </a:lnTo>
                  <a:lnTo>
                    <a:pt x="11" y="71"/>
                  </a:lnTo>
                  <a:lnTo>
                    <a:pt x="12" y="72"/>
                  </a:lnTo>
                  <a:lnTo>
                    <a:pt x="13" y="72"/>
                  </a:lnTo>
                  <a:lnTo>
                    <a:pt x="14" y="72"/>
                  </a:lnTo>
                  <a:lnTo>
                    <a:pt x="16" y="72"/>
                  </a:lnTo>
                  <a:lnTo>
                    <a:pt x="17" y="72"/>
                  </a:lnTo>
                  <a:lnTo>
                    <a:pt x="17" y="73"/>
                  </a:lnTo>
                  <a:lnTo>
                    <a:pt x="18" y="72"/>
                  </a:lnTo>
                  <a:lnTo>
                    <a:pt x="18" y="73"/>
                  </a:lnTo>
                  <a:lnTo>
                    <a:pt x="19" y="73"/>
                  </a:lnTo>
                  <a:lnTo>
                    <a:pt x="20" y="73"/>
                  </a:lnTo>
                  <a:lnTo>
                    <a:pt x="20" y="74"/>
                  </a:lnTo>
                  <a:lnTo>
                    <a:pt x="21" y="74"/>
                  </a:lnTo>
                  <a:lnTo>
                    <a:pt x="21" y="73"/>
                  </a:lnTo>
                  <a:lnTo>
                    <a:pt x="21" y="72"/>
                  </a:lnTo>
                  <a:lnTo>
                    <a:pt x="21" y="71"/>
                  </a:lnTo>
                  <a:lnTo>
                    <a:pt x="23" y="71"/>
                  </a:lnTo>
                  <a:lnTo>
                    <a:pt x="23" y="70"/>
                  </a:lnTo>
                  <a:lnTo>
                    <a:pt x="23" y="67"/>
                  </a:lnTo>
                  <a:lnTo>
                    <a:pt x="23" y="66"/>
                  </a:lnTo>
                  <a:lnTo>
                    <a:pt x="23" y="65"/>
                  </a:lnTo>
                  <a:lnTo>
                    <a:pt x="23" y="64"/>
                  </a:lnTo>
                  <a:lnTo>
                    <a:pt x="24" y="64"/>
                  </a:lnTo>
                  <a:lnTo>
                    <a:pt x="24" y="63"/>
                  </a:lnTo>
                  <a:lnTo>
                    <a:pt x="25" y="62"/>
                  </a:lnTo>
                  <a:lnTo>
                    <a:pt x="25" y="60"/>
                  </a:lnTo>
                  <a:lnTo>
                    <a:pt x="25" y="59"/>
                  </a:lnTo>
                  <a:lnTo>
                    <a:pt x="26" y="58"/>
                  </a:lnTo>
                  <a:lnTo>
                    <a:pt x="26" y="56"/>
                  </a:lnTo>
                  <a:lnTo>
                    <a:pt x="26" y="55"/>
                  </a:lnTo>
                  <a:lnTo>
                    <a:pt x="26" y="53"/>
                  </a:lnTo>
                  <a:lnTo>
                    <a:pt x="25" y="53"/>
                  </a:lnTo>
                  <a:lnTo>
                    <a:pt x="24" y="53"/>
                  </a:lnTo>
                  <a:lnTo>
                    <a:pt x="24" y="52"/>
                  </a:lnTo>
                  <a:lnTo>
                    <a:pt x="24" y="50"/>
                  </a:lnTo>
                  <a:lnTo>
                    <a:pt x="24" y="49"/>
                  </a:lnTo>
                  <a:lnTo>
                    <a:pt x="25" y="49"/>
                  </a:lnTo>
                  <a:lnTo>
                    <a:pt x="26" y="48"/>
                  </a:lnTo>
                  <a:lnTo>
                    <a:pt x="27" y="46"/>
                  </a:lnTo>
                  <a:lnTo>
                    <a:pt x="26" y="46"/>
                  </a:lnTo>
                  <a:lnTo>
                    <a:pt x="27" y="46"/>
                  </a:lnTo>
                  <a:lnTo>
                    <a:pt x="27" y="44"/>
                  </a:lnTo>
                  <a:lnTo>
                    <a:pt x="28" y="44"/>
                  </a:lnTo>
                  <a:lnTo>
                    <a:pt x="27" y="42"/>
                  </a:lnTo>
                  <a:lnTo>
                    <a:pt x="28" y="41"/>
                  </a:lnTo>
                  <a:lnTo>
                    <a:pt x="30" y="39"/>
                  </a:lnTo>
                  <a:lnTo>
                    <a:pt x="28" y="38"/>
                  </a:lnTo>
                  <a:lnTo>
                    <a:pt x="27" y="37"/>
                  </a:lnTo>
                  <a:lnTo>
                    <a:pt x="28" y="37"/>
                  </a:lnTo>
                  <a:lnTo>
                    <a:pt x="27" y="37"/>
                  </a:lnTo>
                  <a:lnTo>
                    <a:pt x="27" y="36"/>
                  </a:lnTo>
                  <a:lnTo>
                    <a:pt x="27" y="35"/>
                  </a:lnTo>
                  <a:lnTo>
                    <a:pt x="27" y="34"/>
                  </a:lnTo>
                  <a:lnTo>
                    <a:pt x="26" y="32"/>
                  </a:lnTo>
                  <a:lnTo>
                    <a:pt x="27" y="31"/>
                  </a:lnTo>
                  <a:lnTo>
                    <a:pt x="27" y="30"/>
                  </a:lnTo>
                  <a:lnTo>
                    <a:pt x="28" y="30"/>
                  </a:lnTo>
                  <a:lnTo>
                    <a:pt x="28" y="29"/>
                  </a:lnTo>
                  <a:lnTo>
                    <a:pt x="28" y="30"/>
                  </a:lnTo>
                  <a:lnTo>
                    <a:pt x="30" y="30"/>
                  </a:lnTo>
                  <a:lnTo>
                    <a:pt x="31" y="29"/>
                  </a:lnTo>
                  <a:lnTo>
                    <a:pt x="31" y="28"/>
                  </a:lnTo>
                  <a:lnTo>
                    <a:pt x="32" y="27"/>
                  </a:lnTo>
                  <a:lnTo>
                    <a:pt x="32" y="28"/>
                  </a:lnTo>
                  <a:lnTo>
                    <a:pt x="33" y="27"/>
                  </a:lnTo>
                  <a:lnTo>
                    <a:pt x="34" y="25"/>
                  </a:lnTo>
                  <a:lnTo>
                    <a:pt x="34" y="24"/>
                  </a:lnTo>
                  <a:lnTo>
                    <a:pt x="35" y="24"/>
                  </a:lnTo>
                  <a:lnTo>
                    <a:pt x="37" y="23"/>
                  </a:lnTo>
                  <a:lnTo>
                    <a:pt x="37" y="22"/>
                  </a:lnTo>
                  <a:lnTo>
                    <a:pt x="37" y="21"/>
                  </a:lnTo>
                  <a:lnTo>
                    <a:pt x="38" y="21"/>
                  </a:lnTo>
                  <a:lnTo>
                    <a:pt x="39" y="21"/>
                  </a:lnTo>
                  <a:lnTo>
                    <a:pt x="42" y="20"/>
                  </a:lnTo>
                  <a:lnTo>
                    <a:pt x="44" y="20"/>
                  </a:lnTo>
                  <a:lnTo>
                    <a:pt x="45" y="18"/>
                  </a:lnTo>
                  <a:lnTo>
                    <a:pt x="46" y="18"/>
                  </a:lnTo>
                  <a:lnTo>
                    <a:pt x="47" y="18"/>
                  </a:lnTo>
                  <a:lnTo>
                    <a:pt x="47" y="20"/>
                  </a:lnTo>
                  <a:lnTo>
                    <a:pt x="48" y="20"/>
                  </a:lnTo>
                  <a:lnTo>
                    <a:pt x="48" y="21"/>
                  </a:lnTo>
                  <a:lnTo>
                    <a:pt x="48" y="22"/>
                  </a:lnTo>
                  <a:lnTo>
                    <a:pt x="51" y="22"/>
                  </a:lnTo>
                  <a:lnTo>
                    <a:pt x="51" y="23"/>
                  </a:lnTo>
                  <a:lnTo>
                    <a:pt x="52" y="23"/>
                  </a:lnTo>
                  <a:lnTo>
                    <a:pt x="53" y="23"/>
                  </a:lnTo>
                  <a:lnTo>
                    <a:pt x="53" y="22"/>
                  </a:lnTo>
                  <a:lnTo>
                    <a:pt x="52" y="22"/>
                  </a:lnTo>
                  <a:lnTo>
                    <a:pt x="52" y="21"/>
                  </a:lnTo>
                  <a:lnTo>
                    <a:pt x="48" y="17"/>
                  </a:lnTo>
                  <a:lnTo>
                    <a:pt x="48" y="16"/>
                  </a:lnTo>
                  <a:lnTo>
                    <a:pt x="47" y="16"/>
                  </a:lnTo>
                  <a:lnTo>
                    <a:pt x="47" y="15"/>
                  </a:lnTo>
                  <a:lnTo>
                    <a:pt x="47" y="14"/>
                  </a:lnTo>
                  <a:lnTo>
                    <a:pt x="48" y="14"/>
                  </a:lnTo>
                  <a:lnTo>
                    <a:pt x="48" y="13"/>
                  </a:lnTo>
                  <a:lnTo>
                    <a:pt x="49" y="13"/>
                  </a:lnTo>
                  <a:lnTo>
                    <a:pt x="49" y="11"/>
                  </a:lnTo>
                  <a:lnTo>
                    <a:pt x="51" y="11"/>
                  </a:lnTo>
                  <a:lnTo>
                    <a:pt x="51" y="10"/>
                  </a:lnTo>
                  <a:lnTo>
                    <a:pt x="52" y="10"/>
                  </a:lnTo>
                  <a:lnTo>
                    <a:pt x="53" y="10"/>
                  </a:lnTo>
                  <a:lnTo>
                    <a:pt x="53" y="9"/>
                  </a:lnTo>
                  <a:lnTo>
                    <a:pt x="52" y="8"/>
                  </a:lnTo>
                  <a:lnTo>
                    <a:pt x="52" y="7"/>
                  </a:lnTo>
                  <a:lnTo>
                    <a:pt x="51" y="7"/>
                  </a:lnTo>
                  <a:lnTo>
                    <a:pt x="52" y="6"/>
                  </a:lnTo>
                  <a:lnTo>
                    <a:pt x="51" y="6"/>
                  </a:lnTo>
                  <a:lnTo>
                    <a:pt x="52" y="4"/>
                  </a:lnTo>
                  <a:lnTo>
                    <a:pt x="53" y="4"/>
                  </a:lnTo>
                  <a:lnTo>
                    <a:pt x="53" y="3"/>
                  </a:lnTo>
                  <a:lnTo>
                    <a:pt x="52" y="3"/>
                  </a:lnTo>
                  <a:lnTo>
                    <a:pt x="52" y="2"/>
                  </a:lnTo>
                  <a:lnTo>
                    <a:pt x="53" y="2"/>
                  </a:lnTo>
                  <a:lnTo>
                    <a:pt x="53" y="1"/>
                  </a:lnTo>
                  <a:lnTo>
                    <a:pt x="53" y="0"/>
                  </a:lnTo>
                  <a:lnTo>
                    <a:pt x="5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35" name="Freeform 949">
              <a:extLst>
                <a:ext uri="{FF2B5EF4-FFF2-40B4-BE49-F238E27FC236}">
                  <a16:creationId xmlns="" xmlns:a16="http://schemas.microsoft.com/office/drawing/2014/main" id="{35D1C191-03F8-4BFF-A6FD-1E046B24F521}"/>
                </a:ext>
              </a:extLst>
            </p:cNvPr>
            <p:cNvSpPr>
              <a:spLocks/>
            </p:cNvSpPr>
            <p:nvPr/>
          </p:nvSpPr>
          <p:spPr bwMode="auto">
            <a:xfrm>
              <a:off x="6365892" y="2191616"/>
              <a:ext cx="31911" cy="34464"/>
            </a:xfrm>
            <a:custGeom>
              <a:avLst/>
              <a:gdLst>
                <a:gd name="T0" fmla="*/ 12 w 25"/>
                <a:gd name="T1" fmla="*/ 2 h 27"/>
                <a:gd name="T2" fmla="*/ 14 w 25"/>
                <a:gd name="T3" fmla="*/ 6 h 27"/>
                <a:gd name="T4" fmla="*/ 16 w 25"/>
                <a:gd name="T5" fmla="*/ 6 h 27"/>
                <a:gd name="T6" fmla="*/ 19 w 25"/>
                <a:gd name="T7" fmla="*/ 7 h 27"/>
                <a:gd name="T8" fmla="*/ 20 w 25"/>
                <a:gd name="T9" fmla="*/ 7 h 27"/>
                <a:gd name="T10" fmla="*/ 22 w 25"/>
                <a:gd name="T11" fmla="*/ 9 h 27"/>
                <a:gd name="T12" fmla="*/ 25 w 25"/>
                <a:gd name="T13" fmla="*/ 12 h 27"/>
                <a:gd name="T14" fmla="*/ 23 w 25"/>
                <a:gd name="T15" fmla="*/ 13 h 27"/>
                <a:gd name="T16" fmla="*/ 21 w 25"/>
                <a:gd name="T17" fmla="*/ 13 h 27"/>
                <a:gd name="T18" fmla="*/ 22 w 25"/>
                <a:gd name="T19" fmla="*/ 14 h 27"/>
                <a:gd name="T20" fmla="*/ 21 w 25"/>
                <a:gd name="T21" fmla="*/ 16 h 27"/>
                <a:gd name="T22" fmla="*/ 20 w 25"/>
                <a:gd name="T23" fmla="*/ 16 h 27"/>
                <a:gd name="T24" fmla="*/ 18 w 25"/>
                <a:gd name="T25" fmla="*/ 18 h 27"/>
                <a:gd name="T26" fmla="*/ 18 w 25"/>
                <a:gd name="T27" fmla="*/ 15 h 27"/>
                <a:gd name="T28" fmla="*/ 16 w 25"/>
                <a:gd name="T29" fmla="*/ 14 h 27"/>
                <a:gd name="T30" fmla="*/ 15 w 25"/>
                <a:gd name="T31" fmla="*/ 16 h 27"/>
                <a:gd name="T32" fmla="*/ 15 w 25"/>
                <a:gd name="T33" fmla="*/ 18 h 27"/>
                <a:gd name="T34" fmla="*/ 13 w 25"/>
                <a:gd name="T35" fmla="*/ 19 h 27"/>
                <a:gd name="T36" fmla="*/ 13 w 25"/>
                <a:gd name="T37" fmla="*/ 20 h 27"/>
                <a:gd name="T38" fmla="*/ 13 w 25"/>
                <a:gd name="T39" fmla="*/ 21 h 27"/>
                <a:gd name="T40" fmla="*/ 11 w 25"/>
                <a:gd name="T41" fmla="*/ 20 h 27"/>
                <a:gd name="T42" fmla="*/ 9 w 25"/>
                <a:gd name="T43" fmla="*/ 20 h 27"/>
                <a:gd name="T44" fmla="*/ 12 w 25"/>
                <a:gd name="T45" fmla="*/ 22 h 27"/>
                <a:gd name="T46" fmla="*/ 13 w 25"/>
                <a:gd name="T47" fmla="*/ 25 h 27"/>
                <a:gd name="T48" fmla="*/ 13 w 25"/>
                <a:gd name="T49" fmla="*/ 25 h 27"/>
                <a:gd name="T50" fmla="*/ 13 w 25"/>
                <a:gd name="T51" fmla="*/ 26 h 27"/>
                <a:gd name="T52" fmla="*/ 13 w 25"/>
                <a:gd name="T53" fmla="*/ 26 h 27"/>
                <a:gd name="T54" fmla="*/ 11 w 25"/>
                <a:gd name="T55" fmla="*/ 26 h 27"/>
                <a:gd name="T56" fmla="*/ 11 w 25"/>
                <a:gd name="T57" fmla="*/ 25 h 27"/>
                <a:gd name="T58" fmla="*/ 9 w 25"/>
                <a:gd name="T59" fmla="*/ 22 h 27"/>
                <a:gd name="T60" fmla="*/ 8 w 25"/>
                <a:gd name="T61" fmla="*/ 21 h 27"/>
                <a:gd name="T62" fmla="*/ 7 w 25"/>
                <a:gd name="T63" fmla="*/ 20 h 27"/>
                <a:gd name="T64" fmla="*/ 6 w 25"/>
                <a:gd name="T65" fmla="*/ 20 h 27"/>
                <a:gd name="T66" fmla="*/ 5 w 25"/>
                <a:gd name="T67" fmla="*/ 20 h 27"/>
                <a:gd name="T68" fmla="*/ 5 w 25"/>
                <a:gd name="T69" fmla="*/ 19 h 27"/>
                <a:gd name="T70" fmla="*/ 4 w 25"/>
                <a:gd name="T71" fmla="*/ 19 h 27"/>
                <a:gd name="T72" fmla="*/ 2 w 25"/>
                <a:gd name="T73" fmla="*/ 19 h 27"/>
                <a:gd name="T74" fmla="*/ 5 w 25"/>
                <a:gd name="T75" fmla="*/ 19 h 27"/>
                <a:gd name="T76" fmla="*/ 4 w 25"/>
                <a:gd name="T77" fmla="*/ 18 h 27"/>
                <a:gd name="T78" fmla="*/ 2 w 25"/>
                <a:gd name="T79" fmla="*/ 19 h 27"/>
                <a:gd name="T80" fmla="*/ 1 w 25"/>
                <a:gd name="T81" fmla="*/ 18 h 27"/>
                <a:gd name="T82" fmla="*/ 1 w 25"/>
                <a:gd name="T83" fmla="*/ 15 h 27"/>
                <a:gd name="T84" fmla="*/ 2 w 25"/>
                <a:gd name="T85" fmla="*/ 15 h 27"/>
                <a:gd name="T86" fmla="*/ 1 w 25"/>
                <a:gd name="T87" fmla="*/ 13 h 27"/>
                <a:gd name="T88" fmla="*/ 1 w 25"/>
                <a:gd name="T89" fmla="*/ 11 h 27"/>
                <a:gd name="T90" fmla="*/ 1 w 25"/>
                <a:gd name="T91" fmla="*/ 8 h 27"/>
                <a:gd name="T92" fmla="*/ 2 w 25"/>
                <a:gd name="T93" fmla="*/ 6 h 27"/>
                <a:gd name="T94" fmla="*/ 5 w 25"/>
                <a:gd name="T95" fmla="*/ 4 h 27"/>
                <a:gd name="T96" fmla="*/ 6 w 25"/>
                <a:gd name="T97" fmla="*/ 4 h 27"/>
                <a:gd name="T98" fmla="*/ 7 w 25"/>
                <a:gd name="T99" fmla="*/ 5 h 27"/>
                <a:gd name="T100" fmla="*/ 8 w 25"/>
                <a:gd name="T101" fmla="*/ 4 h 27"/>
                <a:gd name="T102" fmla="*/ 6 w 25"/>
                <a:gd name="T103" fmla="*/ 1 h 27"/>
                <a:gd name="T104" fmla="*/ 6 w 25"/>
                <a:gd name="T105" fmla="*/ 1 h 27"/>
                <a:gd name="T106" fmla="*/ 7 w 25"/>
                <a:gd name="T107" fmla="*/ 1 h 27"/>
                <a:gd name="T108" fmla="*/ 9 w 25"/>
                <a:gd name="T10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27">
                  <a:moveTo>
                    <a:pt x="9" y="0"/>
                  </a:moveTo>
                  <a:lnTo>
                    <a:pt x="9" y="1"/>
                  </a:lnTo>
                  <a:lnTo>
                    <a:pt x="9" y="1"/>
                  </a:lnTo>
                  <a:lnTo>
                    <a:pt x="9" y="1"/>
                  </a:lnTo>
                  <a:lnTo>
                    <a:pt x="9" y="2"/>
                  </a:lnTo>
                  <a:lnTo>
                    <a:pt x="12" y="2"/>
                  </a:lnTo>
                  <a:lnTo>
                    <a:pt x="12" y="2"/>
                  </a:lnTo>
                  <a:lnTo>
                    <a:pt x="12" y="4"/>
                  </a:lnTo>
                  <a:lnTo>
                    <a:pt x="13" y="5"/>
                  </a:lnTo>
                  <a:lnTo>
                    <a:pt x="13" y="5"/>
                  </a:lnTo>
                  <a:lnTo>
                    <a:pt x="13" y="5"/>
                  </a:lnTo>
                  <a:lnTo>
                    <a:pt x="14" y="5"/>
                  </a:lnTo>
                  <a:lnTo>
                    <a:pt x="14" y="6"/>
                  </a:lnTo>
                  <a:lnTo>
                    <a:pt x="14" y="6"/>
                  </a:lnTo>
                  <a:lnTo>
                    <a:pt x="14" y="6"/>
                  </a:lnTo>
                  <a:lnTo>
                    <a:pt x="15" y="6"/>
                  </a:lnTo>
                  <a:lnTo>
                    <a:pt x="15" y="6"/>
                  </a:lnTo>
                  <a:lnTo>
                    <a:pt x="15" y="6"/>
                  </a:lnTo>
                  <a:lnTo>
                    <a:pt x="16" y="6"/>
                  </a:lnTo>
                  <a:lnTo>
                    <a:pt x="16" y="6"/>
                  </a:lnTo>
                  <a:lnTo>
                    <a:pt x="16" y="6"/>
                  </a:lnTo>
                  <a:lnTo>
                    <a:pt x="16" y="6"/>
                  </a:lnTo>
                  <a:lnTo>
                    <a:pt x="16" y="7"/>
                  </a:lnTo>
                  <a:lnTo>
                    <a:pt x="16" y="7"/>
                  </a:lnTo>
                  <a:lnTo>
                    <a:pt x="18" y="7"/>
                  </a:lnTo>
                  <a:lnTo>
                    <a:pt x="18" y="7"/>
                  </a:lnTo>
                  <a:lnTo>
                    <a:pt x="18" y="7"/>
                  </a:lnTo>
                  <a:lnTo>
                    <a:pt x="19" y="7"/>
                  </a:lnTo>
                  <a:lnTo>
                    <a:pt x="19" y="7"/>
                  </a:lnTo>
                  <a:lnTo>
                    <a:pt x="19" y="7"/>
                  </a:lnTo>
                  <a:lnTo>
                    <a:pt x="19" y="7"/>
                  </a:lnTo>
                  <a:lnTo>
                    <a:pt x="19" y="7"/>
                  </a:lnTo>
                  <a:lnTo>
                    <a:pt x="19" y="7"/>
                  </a:lnTo>
                  <a:lnTo>
                    <a:pt x="19" y="7"/>
                  </a:lnTo>
                  <a:lnTo>
                    <a:pt x="20" y="7"/>
                  </a:lnTo>
                  <a:lnTo>
                    <a:pt x="20" y="7"/>
                  </a:lnTo>
                  <a:lnTo>
                    <a:pt x="20" y="8"/>
                  </a:lnTo>
                  <a:lnTo>
                    <a:pt x="21" y="8"/>
                  </a:lnTo>
                  <a:lnTo>
                    <a:pt x="21" y="8"/>
                  </a:lnTo>
                  <a:lnTo>
                    <a:pt x="21" y="9"/>
                  </a:lnTo>
                  <a:lnTo>
                    <a:pt x="22" y="9"/>
                  </a:lnTo>
                  <a:lnTo>
                    <a:pt x="22" y="9"/>
                  </a:lnTo>
                  <a:lnTo>
                    <a:pt x="22" y="9"/>
                  </a:lnTo>
                  <a:lnTo>
                    <a:pt x="23" y="9"/>
                  </a:lnTo>
                  <a:lnTo>
                    <a:pt x="23" y="9"/>
                  </a:lnTo>
                  <a:lnTo>
                    <a:pt x="25" y="11"/>
                  </a:lnTo>
                  <a:lnTo>
                    <a:pt x="25" y="11"/>
                  </a:lnTo>
                  <a:lnTo>
                    <a:pt x="25" y="11"/>
                  </a:lnTo>
                  <a:lnTo>
                    <a:pt x="25" y="12"/>
                  </a:lnTo>
                  <a:lnTo>
                    <a:pt x="23" y="12"/>
                  </a:lnTo>
                  <a:lnTo>
                    <a:pt x="23" y="12"/>
                  </a:lnTo>
                  <a:lnTo>
                    <a:pt x="23" y="12"/>
                  </a:lnTo>
                  <a:lnTo>
                    <a:pt x="23" y="12"/>
                  </a:lnTo>
                  <a:lnTo>
                    <a:pt x="23" y="12"/>
                  </a:lnTo>
                  <a:lnTo>
                    <a:pt x="23" y="13"/>
                  </a:lnTo>
                  <a:lnTo>
                    <a:pt x="23" y="13"/>
                  </a:lnTo>
                  <a:lnTo>
                    <a:pt x="22" y="13"/>
                  </a:lnTo>
                  <a:lnTo>
                    <a:pt x="22" y="13"/>
                  </a:lnTo>
                  <a:lnTo>
                    <a:pt x="22" y="13"/>
                  </a:lnTo>
                  <a:lnTo>
                    <a:pt x="21" y="13"/>
                  </a:lnTo>
                  <a:lnTo>
                    <a:pt x="21" y="13"/>
                  </a:lnTo>
                  <a:lnTo>
                    <a:pt x="21" y="13"/>
                  </a:lnTo>
                  <a:lnTo>
                    <a:pt x="21" y="13"/>
                  </a:lnTo>
                  <a:lnTo>
                    <a:pt x="21" y="13"/>
                  </a:lnTo>
                  <a:lnTo>
                    <a:pt x="21" y="13"/>
                  </a:lnTo>
                  <a:lnTo>
                    <a:pt x="21" y="13"/>
                  </a:lnTo>
                  <a:lnTo>
                    <a:pt x="21" y="13"/>
                  </a:lnTo>
                  <a:lnTo>
                    <a:pt x="22" y="14"/>
                  </a:lnTo>
                  <a:lnTo>
                    <a:pt x="22" y="14"/>
                  </a:lnTo>
                  <a:lnTo>
                    <a:pt x="22" y="14"/>
                  </a:lnTo>
                  <a:lnTo>
                    <a:pt x="22" y="15"/>
                  </a:lnTo>
                  <a:lnTo>
                    <a:pt x="22" y="15"/>
                  </a:lnTo>
                  <a:lnTo>
                    <a:pt x="21" y="15"/>
                  </a:lnTo>
                  <a:lnTo>
                    <a:pt x="21" y="15"/>
                  </a:lnTo>
                  <a:lnTo>
                    <a:pt x="22" y="15"/>
                  </a:lnTo>
                  <a:lnTo>
                    <a:pt x="22" y="15"/>
                  </a:lnTo>
                  <a:lnTo>
                    <a:pt x="21" y="16"/>
                  </a:lnTo>
                  <a:lnTo>
                    <a:pt x="21" y="15"/>
                  </a:lnTo>
                  <a:lnTo>
                    <a:pt x="21" y="16"/>
                  </a:lnTo>
                  <a:lnTo>
                    <a:pt x="21" y="16"/>
                  </a:lnTo>
                  <a:lnTo>
                    <a:pt x="20" y="16"/>
                  </a:lnTo>
                  <a:lnTo>
                    <a:pt x="20" y="16"/>
                  </a:lnTo>
                  <a:lnTo>
                    <a:pt x="20" y="16"/>
                  </a:lnTo>
                  <a:lnTo>
                    <a:pt x="20" y="16"/>
                  </a:lnTo>
                  <a:lnTo>
                    <a:pt x="20" y="16"/>
                  </a:lnTo>
                  <a:lnTo>
                    <a:pt x="19" y="16"/>
                  </a:lnTo>
                  <a:lnTo>
                    <a:pt x="19" y="18"/>
                  </a:lnTo>
                  <a:lnTo>
                    <a:pt x="19" y="18"/>
                  </a:lnTo>
                  <a:lnTo>
                    <a:pt x="19" y="18"/>
                  </a:lnTo>
                  <a:lnTo>
                    <a:pt x="19" y="18"/>
                  </a:lnTo>
                  <a:lnTo>
                    <a:pt x="18" y="18"/>
                  </a:lnTo>
                  <a:lnTo>
                    <a:pt x="18" y="16"/>
                  </a:lnTo>
                  <a:lnTo>
                    <a:pt x="18" y="16"/>
                  </a:lnTo>
                  <a:lnTo>
                    <a:pt x="18" y="16"/>
                  </a:lnTo>
                  <a:lnTo>
                    <a:pt x="18" y="16"/>
                  </a:lnTo>
                  <a:lnTo>
                    <a:pt x="18" y="16"/>
                  </a:lnTo>
                  <a:lnTo>
                    <a:pt x="18" y="15"/>
                  </a:lnTo>
                  <a:lnTo>
                    <a:pt x="18" y="15"/>
                  </a:lnTo>
                  <a:lnTo>
                    <a:pt x="18" y="15"/>
                  </a:lnTo>
                  <a:lnTo>
                    <a:pt x="18" y="15"/>
                  </a:lnTo>
                  <a:lnTo>
                    <a:pt x="18" y="15"/>
                  </a:lnTo>
                  <a:lnTo>
                    <a:pt x="18" y="15"/>
                  </a:lnTo>
                  <a:lnTo>
                    <a:pt x="18" y="15"/>
                  </a:lnTo>
                  <a:lnTo>
                    <a:pt x="18" y="14"/>
                  </a:lnTo>
                  <a:lnTo>
                    <a:pt x="16" y="14"/>
                  </a:lnTo>
                  <a:lnTo>
                    <a:pt x="16" y="14"/>
                  </a:lnTo>
                  <a:lnTo>
                    <a:pt x="16" y="14"/>
                  </a:lnTo>
                  <a:lnTo>
                    <a:pt x="16" y="15"/>
                  </a:lnTo>
                  <a:lnTo>
                    <a:pt x="16" y="15"/>
                  </a:lnTo>
                  <a:lnTo>
                    <a:pt x="15" y="15"/>
                  </a:lnTo>
                  <a:lnTo>
                    <a:pt x="15" y="15"/>
                  </a:lnTo>
                  <a:lnTo>
                    <a:pt x="15" y="16"/>
                  </a:lnTo>
                  <a:lnTo>
                    <a:pt x="15" y="16"/>
                  </a:lnTo>
                  <a:lnTo>
                    <a:pt x="15" y="16"/>
                  </a:lnTo>
                  <a:lnTo>
                    <a:pt x="15" y="16"/>
                  </a:lnTo>
                  <a:lnTo>
                    <a:pt x="15" y="16"/>
                  </a:lnTo>
                  <a:lnTo>
                    <a:pt x="15" y="16"/>
                  </a:lnTo>
                  <a:lnTo>
                    <a:pt x="15" y="16"/>
                  </a:lnTo>
                  <a:lnTo>
                    <a:pt x="15" y="18"/>
                  </a:lnTo>
                  <a:lnTo>
                    <a:pt x="15" y="18"/>
                  </a:lnTo>
                  <a:lnTo>
                    <a:pt x="14" y="18"/>
                  </a:lnTo>
                  <a:lnTo>
                    <a:pt x="14" y="18"/>
                  </a:lnTo>
                  <a:lnTo>
                    <a:pt x="14" y="18"/>
                  </a:lnTo>
                  <a:lnTo>
                    <a:pt x="14" y="19"/>
                  </a:lnTo>
                  <a:lnTo>
                    <a:pt x="14" y="19"/>
                  </a:lnTo>
                  <a:lnTo>
                    <a:pt x="13" y="19"/>
                  </a:lnTo>
                  <a:lnTo>
                    <a:pt x="13" y="19"/>
                  </a:lnTo>
                  <a:lnTo>
                    <a:pt x="13" y="20"/>
                  </a:lnTo>
                  <a:lnTo>
                    <a:pt x="13" y="20"/>
                  </a:lnTo>
                  <a:lnTo>
                    <a:pt x="13" y="20"/>
                  </a:lnTo>
                  <a:lnTo>
                    <a:pt x="13" y="20"/>
                  </a:lnTo>
                  <a:lnTo>
                    <a:pt x="13" y="20"/>
                  </a:lnTo>
                  <a:lnTo>
                    <a:pt x="13" y="20"/>
                  </a:lnTo>
                  <a:lnTo>
                    <a:pt x="13" y="20"/>
                  </a:lnTo>
                  <a:lnTo>
                    <a:pt x="13" y="20"/>
                  </a:lnTo>
                  <a:lnTo>
                    <a:pt x="13" y="20"/>
                  </a:lnTo>
                  <a:lnTo>
                    <a:pt x="13" y="20"/>
                  </a:lnTo>
                  <a:lnTo>
                    <a:pt x="13" y="20"/>
                  </a:lnTo>
                  <a:lnTo>
                    <a:pt x="13" y="21"/>
                  </a:lnTo>
                  <a:lnTo>
                    <a:pt x="13" y="21"/>
                  </a:lnTo>
                  <a:lnTo>
                    <a:pt x="12" y="20"/>
                  </a:lnTo>
                  <a:lnTo>
                    <a:pt x="11" y="20"/>
                  </a:lnTo>
                  <a:lnTo>
                    <a:pt x="11" y="20"/>
                  </a:lnTo>
                  <a:lnTo>
                    <a:pt x="11" y="20"/>
                  </a:lnTo>
                  <a:lnTo>
                    <a:pt x="11" y="20"/>
                  </a:lnTo>
                  <a:lnTo>
                    <a:pt x="11" y="20"/>
                  </a:lnTo>
                  <a:lnTo>
                    <a:pt x="11" y="20"/>
                  </a:lnTo>
                  <a:lnTo>
                    <a:pt x="9" y="20"/>
                  </a:lnTo>
                  <a:lnTo>
                    <a:pt x="9" y="20"/>
                  </a:lnTo>
                  <a:lnTo>
                    <a:pt x="9" y="20"/>
                  </a:lnTo>
                  <a:lnTo>
                    <a:pt x="9" y="20"/>
                  </a:lnTo>
                  <a:lnTo>
                    <a:pt x="9" y="20"/>
                  </a:lnTo>
                  <a:lnTo>
                    <a:pt x="9" y="20"/>
                  </a:lnTo>
                  <a:lnTo>
                    <a:pt x="9" y="20"/>
                  </a:lnTo>
                  <a:lnTo>
                    <a:pt x="9" y="20"/>
                  </a:lnTo>
                  <a:lnTo>
                    <a:pt x="9" y="21"/>
                  </a:lnTo>
                  <a:lnTo>
                    <a:pt x="9" y="21"/>
                  </a:lnTo>
                  <a:lnTo>
                    <a:pt x="9" y="21"/>
                  </a:lnTo>
                  <a:lnTo>
                    <a:pt x="11" y="21"/>
                  </a:lnTo>
                  <a:lnTo>
                    <a:pt x="11" y="21"/>
                  </a:lnTo>
                  <a:lnTo>
                    <a:pt x="12" y="22"/>
                  </a:lnTo>
                  <a:lnTo>
                    <a:pt x="12" y="22"/>
                  </a:lnTo>
                  <a:lnTo>
                    <a:pt x="12" y="22"/>
                  </a:lnTo>
                  <a:lnTo>
                    <a:pt x="13" y="23"/>
                  </a:lnTo>
                  <a:lnTo>
                    <a:pt x="13" y="23"/>
                  </a:lnTo>
                  <a:lnTo>
                    <a:pt x="13" y="23"/>
                  </a:lnTo>
                  <a:lnTo>
                    <a:pt x="13" y="25"/>
                  </a:lnTo>
                  <a:lnTo>
                    <a:pt x="13" y="25"/>
                  </a:lnTo>
                  <a:lnTo>
                    <a:pt x="13" y="25"/>
                  </a:lnTo>
                  <a:lnTo>
                    <a:pt x="13" y="25"/>
                  </a:lnTo>
                  <a:lnTo>
                    <a:pt x="14" y="25"/>
                  </a:lnTo>
                  <a:lnTo>
                    <a:pt x="13" y="25"/>
                  </a:lnTo>
                  <a:lnTo>
                    <a:pt x="13" y="25"/>
                  </a:lnTo>
                  <a:lnTo>
                    <a:pt x="13" y="25"/>
                  </a:lnTo>
                  <a:lnTo>
                    <a:pt x="13" y="25"/>
                  </a:lnTo>
                  <a:lnTo>
                    <a:pt x="13" y="26"/>
                  </a:lnTo>
                  <a:lnTo>
                    <a:pt x="13" y="26"/>
                  </a:lnTo>
                  <a:lnTo>
                    <a:pt x="13" y="26"/>
                  </a:lnTo>
                  <a:lnTo>
                    <a:pt x="13" y="26"/>
                  </a:lnTo>
                  <a:lnTo>
                    <a:pt x="13" y="26"/>
                  </a:lnTo>
                  <a:lnTo>
                    <a:pt x="13" y="26"/>
                  </a:lnTo>
                  <a:lnTo>
                    <a:pt x="13" y="26"/>
                  </a:lnTo>
                  <a:lnTo>
                    <a:pt x="13" y="26"/>
                  </a:lnTo>
                  <a:lnTo>
                    <a:pt x="14" y="26"/>
                  </a:lnTo>
                  <a:lnTo>
                    <a:pt x="14" y="27"/>
                  </a:lnTo>
                  <a:lnTo>
                    <a:pt x="14" y="27"/>
                  </a:lnTo>
                  <a:lnTo>
                    <a:pt x="14" y="27"/>
                  </a:lnTo>
                  <a:lnTo>
                    <a:pt x="13" y="27"/>
                  </a:lnTo>
                  <a:lnTo>
                    <a:pt x="13" y="26"/>
                  </a:lnTo>
                  <a:lnTo>
                    <a:pt x="13" y="26"/>
                  </a:lnTo>
                  <a:lnTo>
                    <a:pt x="12" y="26"/>
                  </a:lnTo>
                  <a:lnTo>
                    <a:pt x="12" y="26"/>
                  </a:lnTo>
                  <a:lnTo>
                    <a:pt x="11" y="26"/>
                  </a:lnTo>
                  <a:lnTo>
                    <a:pt x="11" y="26"/>
                  </a:lnTo>
                  <a:lnTo>
                    <a:pt x="11" y="26"/>
                  </a:lnTo>
                  <a:lnTo>
                    <a:pt x="11" y="26"/>
                  </a:lnTo>
                  <a:lnTo>
                    <a:pt x="11" y="26"/>
                  </a:lnTo>
                  <a:lnTo>
                    <a:pt x="11" y="25"/>
                  </a:lnTo>
                  <a:lnTo>
                    <a:pt x="11" y="25"/>
                  </a:lnTo>
                  <a:lnTo>
                    <a:pt x="11" y="25"/>
                  </a:lnTo>
                  <a:lnTo>
                    <a:pt x="11" y="25"/>
                  </a:lnTo>
                  <a:lnTo>
                    <a:pt x="11" y="25"/>
                  </a:lnTo>
                  <a:lnTo>
                    <a:pt x="11" y="25"/>
                  </a:lnTo>
                  <a:lnTo>
                    <a:pt x="11" y="23"/>
                  </a:lnTo>
                  <a:lnTo>
                    <a:pt x="9" y="23"/>
                  </a:lnTo>
                  <a:lnTo>
                    <a:pt x="9" y="23"/>
                  </a:lnTo>
                  <a:lnTo>
                    <a:pt x="9" y="22"/>
                  </a:lnTo>
                  <a:lnTo>
                    <a:pt x="9" y="22"/>
                  </a:lnTo>
                  <a:lnTo>
                    <a:pt x="9" y="22"/>
                  </a:lnTo>
                  <a:lnTo>
                    <a:pt x="9" y="22"/>
                  </a:lnTo>
                  <a:lnTo>
                    <a:pt x="8" y="22"/>
                  </a:lnTo>
                  <a:lnTo>
                    <a:pt x="8" y="22"/>
                  </a:lnTo>
                  <a:lnTo>
                    <a:pt x="8" y="22"/>
                  </a:lnTo>
                  <a:lnTo>
                    <a:pt x="8" y="22"/>
                  </a:lnTo>
                  <a:lnTo>
                    <a:pt x="8" y="22"/>
                  </a:lnTo>
                  <a:lnTo>
                    <a:pt x="8" y="22"/>
                  </a:lnTo>
                  <a:lnTo>
                    <a:pt x="8" y="21"/>
                  </a:lnTo>
                  <a:lnTo>
                    <a:pt x="8" y="21"/>
                  </a:lnTo>
                  <a:lnTo>
                    <a:pt x="7" y="21"/>
                  </a:lnTo>
                  <a:lnTo>
                    <a:pt x="7" y="21"/>
                  </a:lnTo>
                  <a:lnTo>
                    <a:pt x="7" y="20"/>
                  </a:lnTo>
                  <a:lnTo>
                    <a:pt x="7" y="20"/>
                  </a:lnTo>
                  <a:lnTo>
                    <a:pt x="7" y="20"/>
                  </a:lnTo>
                  <a:lnTo>
                    <a:pt x="7"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5" y="20"/>
                  </a:lnTo>
                  <a:lnTo>
                    <a:pt x="5" y="20"/>
                  </a:lnTo>
                  <a:lnTo>
                    <a:pt x="5" y="19"/>
                  </a:lnTo>
                  <a:lnTo>
                    <a:pt x="5" y="19"/>
                  </a:lnTo>
                  <a:lnTo>
                    <a:pt x="5" y="19"/>
                  </a:lnTo>
                  <a:lnTo>
                    <a:pt x="5" y="19"/>
                  </a:lnTo>
                  <a:lnTo>
                    <a:pt x="5" y="19"/>
                  </a:lnTo>
                  <a:lnTo>
                    <a:pt x="5" y="19"/>
                  </a:lnTo>
                  <a:lnTo>
                    <a:pt x="5" y="19"/>
                  </a:lnTo>
                  <a:lnTo>
                    <a:pt x="4" y="19"/>
                  </a:lnTo>
                  <a:lnTo>
                    <a:pt x="4" y="19"/>
                  </a:lnTo>
                  <a:lnTo>
                    <a:pt x="4" y="19"/>
                  </a:lnTo>
                  <a:lnTo>
                    <a:pt x="4" y="19"/>
                  </a:lnTo>
                  <a:lnTo>
                    <a:pt x="4" y="19"/>
                  </a:lnTo>
                  <a:lnTo>
                    <a:pt x="4" y="19"/>
                  </a:lnTo>
                  <a:lnTo>
                    <a:pt x="4" y="19"/>
                  </a:lnTo>
                  <a:lnTo>
                    <a:pt x="4" y="19"/>
                  </a:lnTo>
                  <a:lnTo>
                    <a:pt x="2" y="19"/>
                  </a:lnTo>
                  <a:lnTo>
                    <a:pt x="2" y="19"/>
                  </a:lnTo>
                  <a:lnTo>
                    <a:pt x="2" y="19"/>
                  </a:lnTo>
                  <a:lnTo>
                    <a:pt x="2" y="19"/>
                  </a:lnTo>
                  <a:lnTo>
                    <a:pt x="2" y="19"/>
                  </a:lnTo>
                  <a:lnTo>
                    <a:pt x="2" y="19"/>
                  </a:lnTo>
                  <a:lnTo>
                    <a:pt x="2" y="18"/>
                  </a:lnTo>
                  <a:lnTo>
                    <a:pt x="2" y="18"/>
                  </a:lnTo>
                  <a:lnTo>
                    <a:pt x="2" y="18"/>
                  </a:lnTo>
                  <a:lnTo>
                    <a:pt x="2" y="18"/>
                  </a:lnTo>
                  <a:lnTo>
                    <a:pt x="4" y="18"/>
                  </a:lnTo>
                  <a:lnTo>
                    <a:pt x="4" y="18"/>
                  </a:lnTo>
                  <a:lnTo>
                    <a:pt x="5" y="19"/>
                  </a:lnTo>
                  <a:lnTo>
                    <a:pt x="5" y="19"/>
                  </a:lnTo>
                  <a:lnTo>
                    <a:pt x="5" y="18"/>
                  </a:lnTo>
                  <a:lnTo>
                    <a:pt x="5" y="18"/>
                  </a:lnTo>
                  <a:lnTo>
                    <a:pt x="4" y="18"/>
                  </a:lnTo>
                  <a:lnTo>
                    <a:pt x="4" y="18"/>
                  </a:lnTo>
                  <a:lnTo>
                    <a:pt x="4" y="16"/>
                  </a:lnTo>
                  <a:lnTo>
                    <a:pt x="4" y="18"/>
                  </a:lnTo>
                  <a:lnTo>
                    <a:pt x="4" y="18"/>
                  </a:lnTo>
                  <a:lnTo>
                    <a:pt x="2" y="18"/>
                  </a:lnTo>
                  <a:lnTo>
                    <a:pt x="2" y="18"/>
                  </a:lnTo>
                  <a:lnTo>
                    <a:pt x="2" y="18"/>
                  </a:lnTo>
                  <a:lnTo>
                    <a:pt x="2" y="18"/>
                  </a:lnTo>
                  <a:lnTo>
                    <a:pt x="2" y="19"/>
                  </a:lnTo>
                  <a:lnTo>
                    <a:pt x="2" y="19"/>
                  </a:lnTo>
                  <a:lnTo>
                    <a:pt x="1" y="18"/>
                  </a:lnTo>
                  <a:lnTo>
                    <a:pt x="1" y="18"/>
                  </a:lnTo>
                  <a:lnTo>
                    <a:pt x="1" y="18"/>
                  </a:lnTo>
                  <a:lnTo>
                    <a:pt x="1" y="18"/>
                  </a:lnTo>
                  <a:lnTo>
                    <a:pt x="1" y="18"/>
                  </a:lnTo>
                  <a:lnTo>
                    <a:pt x="1" y="18"/>
                  </a:lnTo>
                  <a:lnTo>
                    <a:pt x="1" y="18"/>
                  </a:lnTo>
                  <a:lnTo>
                    <a:pt x="1" y="16"/>
                  </a:lnTo>
                  <a:lnTo>
                    <a:pt x="1" y="16"/>
                  </a:lnTo>
                  <a:lnTo>
                    <a:pt x="1" y="16"/>
                  </a:lnTo>
                  <a:lnTo>
                    <a:pt x="1" y="15"/>
                  </a:lnTo>
                  <a:lnTo>
                    <a:pt x="1" y="15"/>
                  </a:lnTo>
                  <a:lnTo>
                    <a:pt x="1" y="15"/>
                  </a:lnTo>
                  <a:lnTo>
                    <a:pt x="1" y="15"/>
                  </a:lnTo>
                  <a:lnTo>
                    <a:pt x="1" y="15"/>
                  </a:lnTo>
                  <a:lnTo>
                    <a:pt x="1" y="15"/>
                  </a:lnTo>
                  <a:lnTo>
                    <a:pt x="1" y="15"/>
                  </a:lnTo>
                  <a:lnTo>
                    <a:pt x="1" y="15"/>
                  </a:lnTo>
                  <a:lnTo>
                    <a:pt x="1" y="15"/>
                  </a:lnTo>
                  <a:lnTo>
                    <a:pt x="1" y="15"/>
                  </a:lnTo>
                  <a:lnTo>
                    <a:pt x="2" y="15"/>
                  </a:lnTo>
                  <a:lnTo>
                    <a:pt x="2" y="15"/>
                  </a:lnTo>
                  <a:lnTo>
                    <a:pt x="2" y="15"/>
                  </a:lnTo>
                  <a:lnTo>
                    <a:pt x="2" y="14"/>
                  </a:lnTo>
                  <a:lnTo>
                    <a:pt x="2" y="14"/>
                  </a:lnTo>
                  <a:lnTo>
                    <a:pt x="2" y="14"/>
                  </a:lnTo>
                  <a:lnTo>
                    <a:pt x="1" y="13"/>
                  </a:lnTo>
                  <a:lnTo>
                    <a:pt x="1" y="13"/>
                  </a:lnTo>
                  <a:lnTo>
                    <a:pt x="1" y="13"/>
                  </a:lnTo>
                  <a:lnTo>
                    <a:pt x="1" y="12"/>
                  </a:lnTo>
                  <a:lnTo>
                    <a:pt x="0" y="12"/>
                  </a:lnTo>
                  <a:lnTo>
                    <a:pt x="0" y="12"/>
                  </a:lnTo>
                  <a:lnTo>
                    <a:pt x="1" y="12"/>
                  </a:lnTo>
                  <a:lnTo>
                    <a:pt x="1" y="12"/>
                  </a:lnTo>
                  <a:lnTo>
                    <a:pt x="1" y="11"/>
                  </a:lnTo>
                  <a:lnTo>
                    <a:pt x="1" y="11"/>
                  </a:lnTo>
                  <a:lnTo>
                    <a:pt x="0" y="11"/>
                  </a:lnTo>
                  <a:lnTo>
                    <a:pt x="0" y="9"/>
                  </a:lnTo>
                  <a:lnTo>
                    <a:pt x="0" y="9"/>
                  </a:lnTo>
                  <a:lnTo>
                    <a:pt x="0" y="9"/>
                  </a:lnTo>
                  <a:lnTo>
                    <a:pt x="1" y="8"/>
                  </a:lnTo>
                  <a:lnTo>
                    <a:pt x="1" y="8"/>
                  </a:lnTo>
                  <a:lnTo>
                    <a:pt x="2" y="8"/>
                  </a:lnTo>
                  <a:lnTo>
                    <a:pt x="2" y="8"/>
                  </a:lnTo>
                  <a:lnTo>
                    <a:pt x="2" y="7"/>
                  </a:lnTo>
                  <a:lnTo>
                    <a:pt x="2" y="7"/>
                  </a:lnTo>
                  <a:lnTo>
                    <a:pt x="2" y="7"/>
                  </a:lnTo>
                  <a:lnTo>
                    <a:pt x="2" y="6"/>
                  </a:lnTo>
                  <a:lnTo>
                    <a:pt x="2" y="6"/>
                  </a:lnTo>
                  <a:lnTo>
                    <a:pt x="4" y="6"/>
                  </a:lnTo>
                  <a:lnTo>
                    <a:pt x="2" y="5"/>
                  </a:lnTo>
                  <a:lnTo>
                    <a:pt x="4" y="5"/>
                  </a:lnTo>
                  <a:lnTo>
                    <a:pt x="5" y="4"/>
                  </a:lnTo>
                  <a:lnTo>
                    <a:pt x="5" y="4"/>
                  </a:lnTo>
                  <a:lnTo>
                    <a:pt x="5" y="4"/>
                  </a:lnTo>
                  <a:lnTo>
                    <a:pt x="5" y="4"/>
                  </a:lnTo>
                  <a:lnTo>
                    <a:pt x="5" y="4"/>
                  </a:lnTo>
                  <a:lnTo>
                    <a:pt x="5" y="4"/>
                  </a:lnTo>
                  <a:lnTo>
                    <a:pt x="6" y="4"/>
                  </a:lnTo>
                  <a:lnTo>
                    <a:pt x="6" y="4"/>
                  </a:lnTo>
                  <a:lnTo>
                    <a:pt x="6" y="4"/>
                  </a:lnTo>
                  <a:lnTo>
                    <a:pt x="6" y="4"/>
                  </a:lnTo>
                  <a:lnTo>
                    <a:pt x="6" y="4"/>
                  </a:lnTo>
                  <a:lnTo>
                    <a:pt x="6" y="4"/>
                  </a:lnTo>
                  <a:lnTo>
                    <a:pt x="7" y="4"/>
                  </a:lnTo>
                  <a:lnTo>
                    <a:pt x="7" y="5"/>
                  </a:lnTo>
                  <a:lnTo>
                    <a:pt x="7" y="5"/>
                  </a:lnTo>
                  <a:lnTo>
                    <a:pt x="7" y="5"/>
                  </a:lnTo>
                  <a:lnTo>
                    <a:pt x="7" y="5"/>
                  </a:lnTo>
                  <a:lnTo>
                    <a:pt x="7" y="5"/>
                  </a:lnTo>
                  <a:lnTo>
                    <a:pt x="7" y="5"/>
                  </a:lnTo>
                  <a:lnTo>
                    <a:pt x="7" y="5"/>
                  </a:lnTo>
                  <a:lnTo>
                    <a:pt x="7" y="5"/>
                  </a:lnTo>
                  <a:lnTo>
                    <a:pt x="7" y="5"/>
                  </a:lnTo>
                  <a:lnTo>
                    <a:pt x="7" y="4"/>
                  </a:lnTo>
                  <a:lnTo>
                    <a:pt x="8" y="4"/>
                  </a:lnTo>
                  <a:lnTo>
                    <a:pt x="8" y="4"/>
                  </a:lnTo>
                  <a:lnTo>
                    <a:pt x="7" y="4"/>
                  </a:lnTo>
                  <a:lnTo>
                    <a:pt x="7" y="2"/>
                  </a:lnTo>
                  <a:lnTo>
                    <a:pt x="7" y="2"/>
                  </a:lnTo>
                  <a:lnTo>
                    <a:pt x="6" y="2"/>
                  </a:lnTo>
                  <a:lnTo>
                    <a:pt x="6" y="2"/>
                  </a:lnTo>
                  <a:lnTo>
                    <a:pt x="6" y="2"/>
                  </a:lnTo>
                  <a:lnTo>
                    <a:pt x="6" y="1"/>
                  </a:lnTo>
                  <a:lnTo>
                    <a:pt x="6" y="1"/>
                  </a:lnTo>
                  <a:lnTo>
                    <a:pt x="6" y="1"/>
                  </a:lnTo>
                  <a:lnTo>
                    <a:pt x="6" y="1"/>
                  </a:lnTo>
                  <a:lnTo>
                    <a:pt x="6" y="1"/>
                  </a:lnTo>
                  <a:lnTo>
                    <a:pt x="6" y="1"/>
                  </a:lnTo>
                  <a:lnTo>
                    <a:pt x="6" y="1"/>
                  </a:lnTo>
                  <a:lnTo>
                    <a:pt x="6" y="1"/>
                  </a:lnTo>
                  <a:lnTo>
                    <a:pt x="6" y="1"/>
                  </a:lnTo>
                  <a:lnTo>
                    <a:pt x="6" y="1"/>
                  </a:lnTo>
                  <a:lnTo>
                    <a:pt x="6" y="0"/>
                  </a:lnTo>
                  <a:lnTo>
                    <a:pt x="6" y="0"/>
                  </a:lnTo>
                  <a:lnTo>
                    <a:pt x="7" y="0"/>
                  </a:lnTo>
                  <a:lnTo>
                    <a:pt x="7" y="0"/>
                  </a:lnTo>
                  <a:lnTo>
                    <a:pt x="7" y="1"/>
                  </a:lnTo>
                  <a:lnTo>
                    <a:pt x="7" y="1"/>
                  </a:lnTo>
                  <a:lnTo>
                    <a:pt x="7" y="1"/>
                  </a:lnTo>
                  <a:lnTo>
                    <a:pt x="8" y="1"/>
                  </a:lnTo>
                  <a:lnTo>
                    <a:pt x="8" y="1"/>
                  </a:lnTo>
                  <a:lnTo>
                    <a:pt x="8" y="0"/>
                  </a:lnTo>
                  <a:lnTo>
                    <a:pt x="8" y="0"/>
                  </a:lnTo>
                  <a:lnTo>
                    <a:pt x="9"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36" name="Freeform 950">
              <a:extLst>
                <a:ext uri="{FF2B5EF4-FFF2-40B4-BE49-F238E27FC236}">
                  <a16:creationId xmlns="" xmlns:a16="http://schemas.microsoft.com/office/drawing/2014/main" id="{61D0520E-C70A-4F77-B4CF-B8F1C41925CD}"/>
                </a:ext>
              </a:extLst>
            </p:cNvPr>
            <p:cNvSpPr>
              <a:spLocks/>
            </p:cNvSpPr>
            <p:nvPr/>
          </p:nvSpPr>
          <p:spPr bwMode="auto">
            <a:xfrm>
              <a:off x="7432994" y="2023126"/>
              <a:ext cx="528445" cy="209336"/>
            </a:xfrm>
            <a:custGeom>
              <a:avLst/>
              <a:gdLst>
                <a:gd name="T0" fmla="*/ 348 w 414"/>
                <a:gd name="T1" fmla="*/ 61 h 164"/>
                <a:gd name="T2" fmla="*/ 366 w 414"/>
                <a:gd name="T3" fmla="*/ 66 h 164"/>
                <a:gd name="T4" fmla="*/ 378 w 414"/>
                <a:gd name="T5" fmla="*/ 64 h 164"/>
                <a:gd name="T6" fmla="*/ 389 w 414"/>
                <a:gd name="T7" fmla="*/ 67 h 164"/>
                <a:gd name="T8" fmla="*/ 407 w 414"/>
                <a:gd name="T9" fmla="*/ 76 h 164"/>
                <a:gd name="T10" fmla="*/ 413 w 414"/>
                <a:gd name="T11" fmla="*/ 84 h 164"/>
                <a:gd name="T12" fmla="*/ 400 w 414"/>
                <a:gd name="T13" fmla="*/ 83 h 164"/>
                <a:gd name="T14" fmla="*/ 388 w 414"/>
                <a:gd name="T15" fmla="*/ 87 h 164"/>
                <a:gd name="T16" fmla="*/ 379 w 414"/>
                <a:gd name="T17" fmla="*/ 89 h 164"/>
                <a:gd name="T18" fmla="*/ 371 w 414"/>
                <a:gd name="T19" fmla="*/ 103 h 164"/>
                <a:gd name="T20" fmla="*/ 356 w 414"/>
                <a:gd name="T21" fmla="*/ 111 h 164"/>
                <a:gd name="T22" fmla="*/ 335 w 414"/>
                <a:gd name="T23" fmla="*/ 109 h 164"/>
                <a:gd name="T24" fmla="*/ 331 w 414"/>
                <a:gd name="T25" fmla="*/ 122 h 164"/>
                <a:gd name="T26" fmla="*/ 338 w 414"/>
                <a:gd name="T27" fmla="*/ 133 h 164"/>
                <a:gd name="T28" fmla="*/ 327 w 414"/>
                <a:gd name="T29" fmla="*/ 146 h 164"/>
                <a:gd name="T30" fmla="*/ 306 w 414"/>
                <a:gd name="T31" fmla="*/ 150 h 164"/>
                <a:gd name="T32" fmla="*/ 271 w 414"/>
                <a:gd name="T33" fmla="*/ 160 h 164"/>
                <a:gd name="T34" fmla="*/ 242 w 414"/>
                <a:gd name="T35" fmla="*/ 157 h 164"/>
                <a:gd name="T36" fmla="*/ 199 w 414"/>
                <a:gd name="T37" fmla="*/ 146 h 164"/>
                <a:gd name="T38" fmla="*/ 151 w 414"/>
                <a:gd name="T39" fmla="*/ 143 h 164"/>
                <a:gd name="T40" fmla="*/ 130 w 414"/>
                <a:gd name="T41" fmla="*/ 125 h 164"/>
                <a:gd name="T42" fmla="*/ 114 w 414"/>
                <a:gd name="T43" fmla="*/ 117 h 164"/>
                <a:gd name="T44" fmla="*/ 96 w 414"/>
                <a:gd name="T45" fmla="*/ 110 h 164"/>
                <a:gd name="T46" fmla="*/ 81 w 414"/>
                <a:gd name="T47" fmla="*/ 109 h 164"/>
                <a:gd name="T48" fmla="*/ 66 w 414"/>
                <a:gd name="T49" fmla="*/ 106 h 164"/>
                <a:gd name="T50" fmla="*/ 60 w 414"/>
                <a:gd name="T51" fmla="*/ 91 h 164"/>
                <a:gd name="T52" fmla="*/ 54 w 414"/>
                <a:gd name="T53" fmla="*/ 80 h 164"/>
                <a:gd name="T54" fmla="*/ 42 w 414"/>
                <a:gd name="T55" fmla="*/ 69 h 164"/>
                <a:gd name="T56" fmla="*/ 32 w 414"/>
                <a:gd name="T57" fmla="*/ 66 h 164"/>
                <a:gd name="T58" fmla="*/ 21 w 414"/>
                <a:gd name="T59" fmla="*/ 62 h 164"/>
                <a:gd name="T60" fmla="*/ 9 w 414"/>
                <a:gd name="T61" fmla="*/ 55 h 164"/>
                <a:gd name="T62" fmla="*/ 2 w 414"/>
                <a:gd name="T63" fmla="*/ 47 h 164"/>
                <a:gd name="T64" fmla="*/ 5 w 414"/>
                <a:gd name="T65" fmla="*/ 40 h 164"/>
                <a:gd name="T66" fmla="*/ 14 w 414"/>
                <a:gd name="T67" fmla="*/ 39 h 164"/>
                <a:gd name="T68" fmla="*/ 19 w 414"/>
                <a:gd name="T69" fmla="*/ 33 h 164"/>
                <a:gd name="T70" fmla="*/ 29 w 414"/>
                <a:gd name="T71" fmla="*/ 26 h 164"/>
                <a:gd name="T72" fmla="*/ 42 w 414"/>
                <a:gd name="T73" fmla="*/ 22 h 164"/>
                <a:gd name="T74" fmla="*/ 50 w 414"/>
                <a:gd name="T75" fmla="*/ 20 h 164"/>
                <a:gd name="T76" fmla="*/ 71 w 414"/>
                <a:gd name="T77" fmla="*/ 28 h 164"/>
                <a:gd name="T78" fmla="*/ 87 w 414"/>
                <a:gd name="T79" fmla="*/ 34 h 164"/>
                <a:gd name="T80" fmla="*/ 100 w 414"/>
                <a:gd name="T81" fmla="*/ 34 h 164"/>
                <a:gd name="T82" fmla="*/ 114 w 414"/>
                <a:gd name="T83" fmla="*/ 34 h 164"/>
                <a:gd name="T84" fmla="*/ 116 w 414"/>
                <a:gd name="T85" fmla="*/ 25 h 164"/>
                <a:gd name="T86" fmla="*/ 107 w 414"/>
                <a:gd name="T87" fmla="*/ 17 h 164"/>
                <a:gd name="T88" fmla="*/ 108 w 414"/>
                <a:gd name="T89" fmla="*/ 6 h 164"/>
                <a:gd name="T90" fmla="*/ 116 w 414"/>
                <a:gd name="T91" fmla="*/ 3 h 164"/>
                <a:gd name="T92" fmla="*/ 140 w 414"/>
                <a:gd name="T93" fmla="*/ 8 h 164"/>
                <a:gd name="T94" fmla="*/ 154 w 414"/>
                <a:gd name="T95" fmla="*/ 11 h 164"/>
                <a:gd name="T96" fmla="*/ 164 w 414"/>
                <a:gd name="T97" fmla="*/ 22 h 164"/>
                <a:gd name="T98" fmla="*/ 179 w 414"/>
                <a:gd name="T99" fmla="*/ 29 h 164"/>
                <a:gd name="T100" fmla="*/ 192 w 414"/>
                <a:gd name="T101" fmla="*/ 28 h 164"/>
                <a:gd name="T102" fmla="*/ 208 w 414"/>
                <a:gd name="T103" fmla="*/ 26 h 164"/>
                <a:gd name="T104" fmla="*/ 224 w 414"/>
                <a:gd name="T105" fmla="*/ 29 h 164"/>
                <a:gd name="T106" fmla="*/ 239 w 414"/>
                <a:gd name="T107" fmla="*/ 35 h 164"/>
                <a:gd name="T108" fmla="*/ 252 w 414"/>
                <a:gd name="T109" fmla="*/ 42 h 164"/>
                <a:gd name="T110" fmla="*/ 268 w 414"/>
                <a:gd name="T111" fmla="*/ 45 h 164"/>
                <a:gd name="T112" fmla="*/ 286 w 414"/>
                <a:gd name="T113" fmla="*/ 42 h 164"/>
                <a:gd name="T114" fmla="*/ 303 w 414"/>
                <a:gd name="T115" fmla="*/ 36 h 164"/>
                <a:gd name="T116" fmla="*/ 315 w 414"/>
                <a:gd name="T117" fmla="*/ 29 h 164"/>
                <a:gd name="T118" fmla="*/ 337 w 414"/>
                <a:gd name="T119" fmla="*/ 3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4" h="164">
                  <a:moveTo>
                    <a:pt x="345" y="35"/>
                  </a:moveTo>
                  <a:lnTo>
                    <a:pt x="345" y="40"/>
                  </a:lnTo>
                  <a:lnTo>
                    <a:pt x="346" y="45"/>
                  </a:lnTo>
                  <a:lnTo>
                    <a:pt x="346" y="49"/>
                  </a:lnTo>
                  <a:lnTo>
                    <a:pt x="346" y="50"/>
                  </a:lnTo>
                  <a:lnTo>
                    <a:pt x="348" y="50"/>
                  </a:lnTo>
                  <a:lnTo>
                    <a:pt x="348" y="52"/>
                  </a:lnTo>
                  <a:lnTo>
                    <a:pt x="346" y="55"/>
                  </a:lnTo>
                  <a:lnTo>
                    <a:pt x="348" y="56"/>
                  </a:lnTo>
                  <a:lnTo>
                    <a:pt x="349" y="59"/>
                  </a:lnTo>
                  <a:lnTo>
                    <a:pt x="350" y="60"/>
                  </a:lnTo>
                  <a:lnTo>
                    <a:pt x="349" y="60"/>
                  </a:lnTo>
                  <a:lnTo>
                    <a:pt x="348" y="61"/>
                  </a:lnTo>
                  <a:lnTo>
                    <a:pt x="346" y="61"/>
                  </a:lnTo>
                  <a:lnTo>
                    <a:pt x="348" y="61"/>
                  </a:lnTo>
                  <a:lnTo>
                    <a:pt x="349" y="63"/>
                  </a:lnTo>
                  <a:lnTo>
                    <a:pt x="350" y="64"/>
                  </a:lnTo>
                  <a:lnTo>
                    <a:pt x="355" y="68"/>
                  </a:lnTo>
                  <a:lnTo>
                    <a:pt x="356" y="68"/>
                  </a:lnTo>
                  <a:lnTo>
                    <a:pt x="357" y="68"/>
                  </a:lnTo>
                  <a:lnTo>
                    <a:pt x="357" y="67"/>
                  </a:lnTo>
                  <a:lnTo>
                    <a:pt x="358" y="66"/>
                  </a:lnTo>
                  <a:lnTo>
                    <a:pt x="360" y="66"/>
                  </a:lnTo>
                  <a:lnTo>
                    <a:pt x="362" y="66"/>
                  </a:lnTo>
                  <a:lnTo>
                    <a:pt x="365" y="66"/>
                  </a:lnTo>
                  <a:lnTo>
                    <a:pt x="366" y="66"/>
                  </a:lnTo>
                  <a:lnTo>
                    <a:pt x="367" y="66"/>
                  </a:lnTo>
                  <a:lnTo>
                    <a:pt x="369" y="66"/>
                  </a:lnTo>
                  <a:lnTo>
                    <a:pt x="373" y="69"/>
                  </a:lnTo>
                  <a:lnTo>
                    <a:pt x="374" y="69"/>
                  </a:lnTo>
                  <a:lnTo>
                    <a:pt x="374" y="68"/>
                  </a:lnTo>
                  <a:lnTo>
                    <a:pt x="374" y="67"/>
                  </a:lnTo>
                  <a:lnTo>
                    <a:pt x="375" y="68"/>
                  </a:lnTo>
                  <a:lnTo>
                    <a:pt x="377" y="68"/>
                  </a:lnTo>
                  <a:lnTo>
                    <a:pt x="377" y="69"/>
                  </a:lnTo>
                  <a:lnTo>
                    <a:pt x="378" y="68"/>
                  </a:lnTo>
                  <a:lnTo>
                    <a:pt x="379" y="67"/>
                  </a:lnTo>
                  <a:lnTo>
                    <a:pt x="379" y="66"/>
                  </a:lnTo>
                  <a:lnTo>
                    <a:pt x="378" y="64"/>
                  </a:lnTo>
                  <a:lnTo>
                    <a:pt x="377" y="64"/>
                  </a:lnTo>
                  <a:lnTo>
                    <a:pt x="377" y="63"/>
                  </a:lnTo>
                  <a:lnTo>
                    <a:pt x="375" y="63"/>
                  </a:lnTo>
                  <a:lnTo>
                    <a:pt x="377" y="63"/>
                  </a:lnTo>
                  <a:lnTo>
                    <a:pt x="378" y="63"/>
                  </a:lnTo>
                  <a:lnTo>
                    <a:pt x="379" y="63"/>
                  </a:lnTo>
                  <a:lnTo>
                    <a:pt x="380" y="63"/>
                  </a:lnTo>
                  <a:lnTo>
                    <a:pt x="381" y="63"/>
                  </a:lnTo>
                  <a:lnTo>
                    <a:pt x="382" y="63"/>
                  </a:lnTo>
                  <a:lnTo>
                    <a:pt x="385" y="63"/>
                  </a:lnTo>
                  <a:lnTo>
                    <a:pt x="386" y="63"/>
                  </a:lnTo>
                  <a:lnTo>
                    <a:pt x="387" y="64"/>
                  </a:lnTo>
                  <a:lnTo>
                    <a:pt x="389" y="67"/>
                  </a:lnTo>
                  <a:lnTo>
                    <a:pt x="391" y="67"/>
                  </a:lnTo>
                  <a:lnTo>
                    <a:pt x="393" y="68"/>
                  </a:lnTo>
                  <a:lnTo>
                    <a:pt x="395" y="68"/>
                  </a:lnTo>
                  <a:lnTo>
                    <a:pt x="395" y="69"/>
                  </a:lnTo>
                  <a:lnTo>
                    <a:pt x="396" y="70"/>
                  </a:lnTo>
                  <a:lnTo>
                    <a:pt x="398" y="70"/>
                  </a:lnTo>
                  <a:lnTo>
                    <a:pt x="399" y="71"/>
                  </a:lnTo>
                  <a:lnTo>
                    <a:pt x="400" y="71"/>
                  </a:lnTo>
                  <a:lnTo>
                    <a:pt x="400" y="73"/>
                  </a:lnTo>
                  <a:lnTo>
                    <a:pt x="403" y="74"/>
                  </a:lnTo>
                  <a:lnTo>
                    <a:pt x="405" y="75"/>
                  </a:lnTo>
                  <a:lnTo>
                    <a:pt x="406" y="75"/>
                  </a:lnTo>
                  <a:lnTo>
                    <a:pt x="407" y="76"/>
                  </a:lnTo>
                  <a:lnTo>
                    <a:pt x="408" y="76"/>
                  </a:lnTo>
                  <a:lnTo>
                    <a:pt x="409" y="77"/>
                  </a:lnTo>
                  <a:lnTo>
                    <a:pt x="409" y="78"/>
                  </a:lnTo>
                  <a:lnTo>
                    <a:pt x="410" y="78"/>
                  </a:lnTo>
                  <a:lnTo>
                    <a:pt x="410" y="80"/>
                  </a:lnTo>
                  <a:lnTo>
                    <a:pt x="412" y="80"/>
                  </a:lnTo>
                  <a:lnTo>
                    <a:pt x="413" y="80"/>
                  </a:lnTo>
                  <a:lnTo>
                    <a:pt x="413" y="81"/>
                  </a:lnTo>
                  <a:lnTo>
                    <a:pt x="413" y="82"/>
                  </a:lnTo>
                  <a:lnTo>
                    <a:pt x="414" y="82"/>
                  </a:lnTo>
                  <a:lnTo>
                    <a:pt x="414" y="83"/>
                  </a:lnTo>
                  <a:lnTo>
                    <a:pt x="414" y="84"/>
                  </a:lnTo>
                  <a:lnTo>
                    <a:pt x="413" y="84"/>
                  </a:lnTo>
                  <a:lnTo>
                    <a:pt x="413" y="85"/>
                  </a:lnTo>
                  <a:lnTo>
                    <a:pt x="412" y="84"/>
                  </a:lnTo>
                  <a:lnTo>
                    <a:pt x="410" y="84"/>
                  </a:lnTo>
                  <a:lnTo>
                    <a:pt x="409" y="84"/>
                  </a:lnTo>
                  <a:lnTo>
                    <a:pt x="408" y="84"/>
                  </a:lnTo>
                  <a:lnTo>
                    <a:pt x="405" y="84"/>
                  </a:lnTo>
                  <a:lnTo>
                    <a:pt x="403" y="84"/>
                  </a:lnTo>
                  <a:lnTo>
                    <a:pt x="403" y="83"/>
                  </a:lnTo>
                  <a:lnTo>
                    <a:pt x="402" y="83"/>
                  </a:lnTo>
                  <a:lnTo>
                    <a:pt x="401" y="83"/>
                  </a:lnTo>
                  <a:lnTo>
                    <a:pt x="401" y="82"/>
                  </a:lnTo>
                  <a:lnTo>
                    <a:pt x="400" y="82"/>
                  </a:lnTo>
                  <a:lnTo>
                    <a:pt x="400" y="83"/>
                  </a:lnTo>
                  <a:lnTo>
                    <a:pt x="399" y="83"/>
                  </a:lnTo>
                  <a:lnTo>
                    <a:pt x="398" y="83"/>
                  </a:lnTo>
                  <a:lnTo>
                    <a:pt x="396" y="83"/>
                  </a:lnTo>
                  <a:lnTo>
                    <a:pt x="395" y="83"/>
                  </a:lnTo>
                  <a:lnTo>
                    <a:pt x="394" y="83"/>
                  </a:lnTo>
                  <a:lnTo>
                    <a:pt x="393" y="83"/>
                  </a:lnTo>
                  <a:lnTo>
                    <a:pt x="393" y="84"/>
                  </a:lnTo>
                  <a:lnTo>
                    <a:pt x="392" y="84"/>
                  </a:lnTo>
                  <a:lnTo>
                    <a:pt x="391" y="84"/>
                  </a:lnTo>
                  <a:lnTo>
                    <a:pt x="391" y="85"/>
                  </a:lnTo>
                  <a:lnTo>
                    <a:pt x="389" y="85"/>
                  </a:lnTo>
                  <a:lnTo>
                    <a:pt x="389" y="87"/>
                  </a:lnTo>
                  <a:lnTo>
                    <a:pt x="388" y="87"/>
                  </a:lnTo>
                  <a:lnTo>
                    <a:pt x="387" y="85"/>
                  </a:lnTo>
                  <a:lnTo>
                    <a:pt x="386" y="85"/>
                  </a:lnTo>
                  <a:lnTo>
                    <a:pt x="386" y="84"/>
                  </a:lnTo>
                  <a:lnTo>
                    <a:pt x="386" y="85"/>
                  </a:lnTo>
                  <a:lnTo>
                    <a:pt x="385" y="85"/>
                  </a:lnTo>
                  <a:lnTo>
                    <a:pt x="385" y="87"/>
                  </a:lnTo>
                  <a:lnTo>
                    <a:pt x="385" y="88"/>
                  </a:lnTo>
                  <a:lnTo>
                    <a:pt x="386" y="88"/>
                  </a:lnTo>
                  <a:lnTo>
                    <a:pt x="386" y="89"/>
                  </a:lnTo>
                  <a:lnTo>
                    <a:pt x="385" y="89"/>
                  </a:lnTo>
                  <a:lnTo>
                    <a:pt x="381" y="89"/>
                  </a:lnTo>
                  <a:lnTo>
                    <a:pt x="379" y="88"/>
                  </a:lnTo>
                  <a:lnTo>
                    <a:pt x="379" y="89"/>
                  </a:lnTo>
                  <a:lnTo>
                    <a:pt x="378" y="89"/>
                  </a:lnTo>
                  <a:lnTo>
                    <a:pt x="377" y="89"/>
                  </a:lnTo>
                  <a:lnTo>
                    <a:pt x="377" y="90"/>
                  </a:lnTo>
                  <a:lnTo>
                    <a:pt x="375" y="92"/>
                  </a:lnTo>
                  <a:lnTo>
                    <a:pt x="375" y="96"/>
                  </a:lnTo>
                  <a:lnTo>
                    <a:pt x="377" y="96"/>
                  </a:lnTo>
                  <a:lnTo>
                    <a:pt x="377" y="97"/>
                  </a:lnTo>
                  <a:lnTo>
                    <a:pt x="377" y="98"/>
                  </a:lnTo>
                  <a:lnTo>
                    <a:pt x="377" y="99"/>
                  </a:lnTo>
                  <a:lnTo>
                    <a:pt x="375" y="99"/>
                  </a:lnTo>
                  <a:lnTo>
                    <a:pt x="373" y="102"/>
                  </a:lnTo>
                  <a:lnTo>
                    <a:pt x="373" y="103"/>
                  </a:lnTo>
                  <a:lnTo>
                    <a:pt x="371" y="103"/>
                  </a:lnTo>
                  <a:lnTo>
                    <a:pt x="370" y="104"/>
                  </a:lnTo>
                  <a:lnTo>
                    <a:pt x="366" y="104"/>
                  </a:lnTo>
                  <a:lnTo>
                    <a:pt x="365" y="104"/>
                  </a:lnTo>
                  <a:lnTo>
                    <a:pt x="364" y="104"/>
                  </a:lnTo>
                  <a:lnTo>
                    <a:pt x="362" y="103"/>
                  </a:lnTo>
                  <a:lnTo>
                    <a:pt x="360" y="103"/>
                  </a:lnTo>
                  <a:lnTo>
                    <a:pt x="359" y="104"/>
                  </a:lnTo>
                  <a:lnTo>
                    <a:pt x="359" y="105"/>
                  </a:lnTo>
                  <a:lnTo>
                    <a:pt x="359" y="106"/>
                  </a:lnTo>
                  <a:lnTo>
                    <a:pt x="358" y="109"/>
                  </a:lnTo>
                  <a:lnTo>
                    <a:pt x="358" y="110"/>
                  </a:lnTo>
                  <a:lnTo>
                    <a:pt x="357" y="111"/>
                  </a:lnTo>
                  <a:lnTo>
                    <a:pt x="356" y="111"/>
                  </a:lnTo>
                  <a:lnTo>
                    <a:pt x="356" y="112"/>
                  </a:lnTo>
                  <a:lnTo>
                    <a:pt x="355" y="112"/>
                  </a:lnTo>
                  <a:lnTo>
                    <a:pt x="353" y="113"/>
                  </a:lnTo>
                  <a:lnTo>
                    <a:pt x="352" y="113"/>
                  </a:lnTo>
                  <a:lnTo>
                    <a:pt x="351" y="113"/>
                  </a:lnTo>
                  <a:lnTo>
                    <a:pt x="346" y="113"/>
                  </a:lnTo>
                  <a:lnTo>
                    <a:pt x="345" y="112"/>
                  </a:lnTo>
                  <a:lnTo>
                    <a:pt x="342" y="112"/>
                  </a:lnTo>
                  <a:lnTo>
                    <a:pt x="339" y="111"/>
                  </a:lnTo>
                  <a:lnTo>
                    <a:pt x="338" y="111"/>
                  </a:lnTo>
                  <a:lnTo>
                    <a:pt x="337" y="110"/>
                  </a:lnTo>
                  <a:lnTo>
                    <a:pt x="336" y="109"/>
                  </a:lnTo>
                  <a:lnTo>
                    <a:pt x="335" y="109"/>
                  </a:lnTo>
                  <a:lnTo>
                    <a:pt x="331" y="109"/>
                  </a:lnTo>
                  <a:lnTo>
                    <a:pt x="330" y="109"/>
                  </a:lnTo>
                  <a:lnTo>
                    <a:pt x="329" y="109"/>
                  </a:lnTo>
                  <a:lnTo>
                    <a:pt x="328" y="110"/>
                  </a:lnTo>
                  <a:lnTo>
                    <a:pt x="328" y="115"/>
                  </a:lnTo>
                  <a:lnTo>
                    <a:pt x="329" y="116"/>
                  </a:lnTo>
                  <a:lnTo>
                    <a:pt x="329" y="117"/>
                  </a:lnTo>
                  <a:lnTo>
                    <a:pt x="329" y="118"/>
                  </a:lnTo>
                  <a:lnTo>
                    <a:pt x="329" y="119"/>
                  </a:lnTo>
                  <a:lnTo>
                    <a:pt x="329" y="120"/>
                  </a:lnTo>
                  <a:lnTo>
                    <a:pt x="330" y="120"/>
                  </a:lnTo>
                  <a:lnTo>
                    <a:pt x="331" y="120"/>
                  </a:lnTo>
                  <a:lnTo>
                    <a:pt x="331" y="122"/>
                  </a:lnTo>
                  <a:lnTo>
                    <a:pt x="332" y="123"/>
                  </a:lnTo>
                  <a:lnTo>
                    <a:pt x="335" y="124"/>
                  </a:lnTo>
                  <a:lnTo>
                    <a:pt x="335" y="125"/>
                  </a:lnTo>
                  <a:lnTo>
                    <a:pt x="337" y="125"/>
                  </a:lnTo>
                  <a:lnTo>
                    <a:pt x="337" y="126"/>
                  </a:lnTo>
                  <a:lnTo>
                    <a:pt x="338" y="126"/>
                  </a:lnTo>
                  <a:lnTo>
                    <a:pt x="341" y="129"/>
                  </a:lnTo>
                  <a:lnTo>
                    <a:pt x="341" y="130"/>
                  </a:lnTo>
                  <a:lnTo>
                    <a:pt x="342" y="130"/>
                  </a:lnTo>
                  <a:lnTo>
                    <a:pt x="341" y="130"/>
                  </a:lnTo>
                  <a:lnTo>
                    <a:pt x="341" y="131"/>
                  </a:lnTo>
                  <a:lnTo>
                    <a:pt x="339" y="131"/>
                  </a:lnTo>
                  <a:lnTo>
                    <a:pt x="338" y="133"/>
                  </a:lnTo>
                  <a:lnTo>
                    <a:pt x="337" y="133"/>
                  </a:lnTo>
                  <a:lnTo>
                    <a:pt x="336" y="133"/>
                  </a:lnTo>
                  <a:lnTo>
                    <a:pt x="336" y="134"/>
                  </a:lnTo>
                  <a:lnTo>
                    <a:pt x="334" y="136"/>
                  </a:lnTo>
                  <a:lnTo>
                    <a:pt x="332" y="136"/>
                  </a:lnTo>
                  <a:lnTo>
                    <a:pt x="332" y="137"/>
                  </a:lnTo>
                  <a:lnTo>
                    <a:pt x="331" y="139"/>
                  </a:lnTo>
                  <a:lnTo>
                    <a:pt x="330" y="140"/>
                  </a:lnTo>
                  <a:lnTo>
                    <a:pt x="330" y="141"/>
                  </a:lnTo>
                  <a:lnTo>
                    <a:pt x="330" y="143"/>
                  </a:lnTo>
                  <a:lnTo>
                    <a:pt x="329" y="144"/>
                  </a:lnTo>
                  <a:lnTo>
                    <a:pt x="329" y="145"/>
                  </a:lnTo>
                  <a:lnTo>
                    <a:pt x="327" y="146"/>
                  </a:lnTo>
                  <a:lnTo>
                    <a:pt x="325" y="146"/>
                  </a:lnTo>
                  <a:lnTo>
                    <a:pt x="324" y="147"/>
                  </a:lnTo>
                  <a:lnTo>
                    <a:pt x="322" y="148"/>
                  </a:lnTo>
                  <a:lnTo>
                    <a:pt x="321" y="150"/>
                  </a:lnTo>
                  <a:lnTo>
                    <a:pt x="320" y="150"/>
                  </a:lnTo>
                  <a:lnTo>
                    <a:pt x="318" y="150"/>
                  </a:lnTo>
                  <a:lnTo>
                    <a:pt x="317" y="150"/>
                  </a:lnTo>
                  <a:lnTo>
                    <a:pt x="314" y="150"/>
                  </a:lnTo>
                  <a:lnTo>
                    <a:pt x="313" y="150"/>
                  </a:lnTo>
                  <a:lnTo>
                    <a:pt x="313" y="151"/>
                  </a:lnTo>
                  <a:lnTo>
                    <a:pt x="311" y="151"/>
                  </a:lnTo>
                  <a:lnTo>
                    <a:pt x="308" y="150"/>
                  </a:lnTo>
                  <a:lnTo>
                    <a:pt x="306" y="150"/>
                  </a:lnTo>
                  <a:lnTo>
                    <a:pt x="305" y="150"/>
                  </a:lnTo>
                  <a:lnTo>
                    <a:pt x="303" y="150"/>
                  </a:lnTo>
                  <a:lnTo>
                    <a:pt x="302" y="150"/>
                  </a:lnTo>
                  <a:lnTo>
                    <a:pt x="298" y="151"/>
                  </a:lnTo>
                  <a:lnTo>
                    <a:pt x="292" y="151"/>
                  </a:lnTo>
                  <a:lnTo>
                    <a:pt x="287" y="152"/>
                  </a:lnTo>
                  <a:lnTo>
                    <a:pt x="282" y="154"/>
                  </a:lnTo>
                  <a:lnTo>
                    <a:pt x="278" y="157"/>
                  </a:lnTo>
                  <a:lnTo>
                    <a:pt x="274" y="159"/>
                  </a:lnTo>
                  <a:lnTo>
                    <a:pt x="273" y="159"/>
                  </a:lnTo>
                  <a:lnTo>
                    <a:pt x="273" y="160"/>
                  </a:lnTo>
                  <a:lnTo>
                    <a:pt x="272" y="160"/>
                  </a:lnTo>
                  <a:lnTo>
                    <a:pt x="271" y="160"/>
                  </a:lnTo>
                  <a:lnTo>
                    <a:pt x="270" y="162"/>
                  </a:lnTo>
                  <a:lnTo>
                    <a:pt x="270" y="164"/>
                  </a:lnTo>
                  <a:lnTo>
                    <a:pt x="268" y="162"/>
                  </a:lnTo>
                  <a:lnTo>
                    <a:pt x="267" y="162"/>
                  </a:lnTo>
                  <a:lnTo>
                    <a:pt x="264" y="162"/>
                  </a:lnTo>
                  <a:lnTo>
                    <a:pt x="263" y="162"/>
                  </a:lnTo>
                  <a:lnTo>
                    <a:pt x="263" y="161"/>
                  </a:lnTo>
                  <a:lnTo>
                    <a:pt x="261" y="159"/>
                  </a:lnTo>
                  <a:lnTo>
                    <a:pt x="257" y="159"/>
                  </a:lnTo>
                  <a:lnTo>
                    <a:pt x="252" y="160"/>
                  </a:lnTo>
                  <a:lnTo>
                    <a:pt x="247" y="159"/>
                  </a:lnTo>
                  <a:lnTo>
                    <a:pt x="243" y="157"/>
                  </a:lnTo>
                  <a:lnTo>
                    <a:pt x="242" y="157"/>
                  </a:lnTo>
                  <a:lnTo>
                    <a:pt x="237" y="155"/>
                  </a:lnTo>
                  <a:lnTo>
                    <a:pt x="232" y="154"/>
                  </a:lnTo>
                  <a:lnTo>
                    <a:pt x="228" y="153"/>
                  </a:lnTo>
                  <a:lnTo>
                    <a:pt x="227" y="153"/>
                  </a:lnTo>
                  <a:lnTo>
                    <a:pt x="225" y="152"/>
                  </a:lnTo>
                  <a:lnTo>
                    <a:pt x="222" y="150"/>
                  </a:lnTo>
                  <a:lnTo>
                    <a:pt x="221" y="148"/>
                  </a:lnTo>
                  <a:lnTo>
                    <a:pt x="218" y="148"/>
                  </a:lnTo>
                  <a:lnTo>
                    <a:pt x="217" y="148"/>
                  </a:lnTo>
                  <a:lnTo>
                    <a:pt x="215" y="148"/>
                  </a:lnTo>
                  <a:lnTo>
                    <a:pt x="209" y="147"/>
                  </a:lnTo>
                  <a:lnTo>
                    <a:pt x="204" y="147"/>
                  </a:lnTo>
                  <a:lnTo>
                    <a:pt x="199" y="146"/>
                  </a:lnTo>
                  <a:lnTo>
                    <a:pt x="197" y="146"/>
                  </a:lnTo>
                  <a:lnTo>
                    <a:pt x="194" y="147"/>
                  </a:lnTo>
                  <a:lnTo>
                    <a:pt x="193" y="147"/>
                  </a:lnTo>
                  <a:lnTo>
                    <a:pt x="187" y="147"/>
                  </a:lnTo>
                  <a:lnTo>
                    <a:pt x="181" y="146"/>
                  </a:lnTo>
                  <a:lnTo>
                    <a:pt x="177" y="146"/>
                  </a:lnTo>
                  <a:lnTo>
                    <a:pt x="171" y="145"/>
                  </a:lnTo>
                  <a:lnTo>
                    <a:pt x="166" y="145"/>
                  </a:lnTo>
                  <a:lnTo>
                    <a:pt x="161" y="144"/>
                  </a:lnTo>
                  <a:lnTo>
                    <a:pt x="158" y="145"/>
                  </a:lnTo>
                  <a:lnTo>
                    <a:pt x="153" y="145"/>
                  </a:lnTo>
                  <a:lnTo>
                    <a:pt x="152" y="145"/>
                  </a:lnTo>
                  <a:lnTo>
                    <a:pt x="151" y="143"/>
                  </a:lnTo>
                  <a:lnTo>
                    <a:pt x="150" y="143"/>
                  </a:lnTo>
                  <a:lnTo>
                    <a:pt x="150" y="141"/>
                  </a:lnTo>
                  <a:lnTo>
                    <a:pt x="143" y="138"/>
                  </a:lnTo>
                  <a:lnTo>
                    <a:pt x="142" y="137"/>
                  </a:lnTo>
                  <a:lnTo>
                    <a:pt x="142" y="136"/>
                  </a:lnTo>
                  <a:lnTo>
                    <a:pt x="140" y="136"/>
                  </a:lnTo>
                  <a:lnTo>
                    <a:pt x="140" y="134"/>
                  </a:lnTo>
                  <a:lnTo>
                    <a:pt x="137" y="131"/>
                  </a:lnTo>
                  <a:lnTo>
                    <a:pt x="135" y="127"/>
                  </a:lnTo>
                  <a:lnTo>
                    <a:pt x="132" y="126"/>
                  </a:lnTo>
                  <a:lnTo>
                    <a:pt x="132" y="125"/>
                  </a:lnTo>
                  <a:lnTo>
                    <a:pt x="131" y="125"/>
                  </a:lnTo>
                  <a:lnTo>
                    <a:pt x="130" y="125"/>
                  </a:lnTo>
                  <a:lnTo>
                    <a:pt x="129" y="124"/>
                  </a:lnTo>
                  <a:lnTo>
                    <a:pt x="129" y="123"/>
                  </a:lnTo>
                  <a:lnTo>
                    <a:pt x="129" y="122"/>
                  </a:lnTo>
                  <a:lnTo>
                    <a:pt x="129" y="120"/>
                  </a:lnTo>
                  <a:lnTo>
                    <a:pt x="124" y="122"/>
                  </a:lnTo>
                  <a:lnTo>
                    <a:pt x="123" y="120"/>
                  </a:lnTo>
                  <a:lnTo>
                    <a:pt x="119" y="120"/>
                  </a:lnTo>
                  <a:lnTo>
                    <a:pt x="119" y="119"/>
                  </a:lnTo>
                  <a:lnTo>
                    <a:pt x="118" y="119"/>
                  </a:lnTo>
                  <a:lnTo>
                    <a:pt x="117" y="118"/>
                  </a:lnTo>
                  <a:lnTo>
                    <a:pt x="116" y="118"/>
                  </a:lnTo>
                  <a:lnTo>
                    <a:pt x="115" y="117"/>
                  </a:lnTo>
                  <a:lnTo>
                    <a:pt x="114" y="117"/>
                  </a:lnTo>
                  <a:lnTo>
                    <a:pt x="113" y="117"/>
                  </a:lnTo>
                  <a:lnTo>
                    <a:pt x="113" y="116"/>
                  </a:lnTo>
                  <a:lnTo>
                    <a:pt x="111" y="115"/>
                  </a:lnTo>
                  <a:lnTo>
                    <a:pt x="110" y="115"/>
                  </a:lnTo>
                  <a:lnTo>
                    <a:pt x="109" y="115"/>
                  </a:lnTo>
                  <a:lnTo>
                    <a:pt x="108" y="115"/>
                  </a:lnTo>
                  <a:lnTo>
                    <a:pt x="107" y="115"/>
                  </a:lnTo>
                  <a:lnTo>
                    <a:pt x="103" y="111"/>
                  </a:lnTo>
                  <a:lnTo>
                    <a:pt x="101" y="110"/>
                  </a:lnTo>
                  <a:lnTo>
                    <a:pt x="100" y="110"/>
                  </a:lnTo>
                  <a:lnTo>
                    <a:pt x="99" y="110"/>
                  </a:lnTo>
                  <a:lnTo>
                    <a:pt x="97" y="110"/>
                  </a:lnTo>
                  <a:lnTo>
                    <a:pt x="96" y="110"/>
                  </a:lnTo>
                  <a:lnTo>
                    <a:pt x="95" y="110"/>
                  </a:lnTo>
                  <a:lnTo>
                    <a:pt x="94" y="110"/>
                  </a:lnTo>
                  <a:lnTo>
                    <a:pt x="93" y="110"/>
                  </a:lnTo>
                  <a:lnTo>
                    <a:pt x="92" y="109"/>
                  </a:lnTo>
                  <a:lnTo>
                    <a:pt x="90" y="109"/>
                  </a:lnTo>
                  <a:lnTo>
                    <a:pt x="89" y="110"/>
                  </a:lnTo>
                  <a:lnTo>
                    <a:pt x="88" y="110"/>
                  </a:lnTo>
                  <a:lnTo>
                    <a:pt x="87" y="110"/>
                  </a:lnTo>
                  <a:lnTo>
                    <a:pt x="86" y="110"/>
                  </a:lnTo>
                  <a:lnTo>
                    <a:pt x="85" y="110"/>
                  </a:lnTo>
                  <a:lnTo>
                    <a:pt x="83" y="110"/>
                  </a:lnTo>
                  <a:lnTo>
                    <a:pt x="82" y="109"/>
                  </a:lnTo>
                  <a:lnTo>
                    <a:pt x="81" y="109"/>
                  </a:lnTo>
                  <a:lnTo>
                    <a:pt x="80" y="109"/>
                  </a:lnTo>
                  <a:lnTo>
                    <a:pt x="78" y="109"/>
                  </a:lnTo>
                  <a:lnTo>
                    <a:pt x="76" y="109"/>
                  </a:lnTo>
                  <a:lnTo>
                    <a:pt x="75" y="109"/>
                  </a:lnTo>
                  <a:lnTo>
                    <a:pt x="74" y="109"/>
                  </a:lnTo>
                  <a:lnTo>
                    <a:pt x="73" y="108"/>
                  </a:lnTo>
                  <a:lnTo>
                    <a:pt x="72" y="108"/>
                  </a:lnTo>
                  <a:lnTo>
                    <a:pt x="71" y="108"/>
                  </a:lnTo>
                  <a:lnTo>
                    <a:pt x="69" y="108"/>
                  </a:lnTo>
                  <a:lnTo>
                    <a:pt x="69" y="106"/>
                  </a:lnTo>
                  <a:lnTo>
                    <a:pt x="68" y="106"/>
                  </a:lnTo>
                  <a:lnTo>
                    <a:pt x="67" y="106"/>
                  </a:lnTo>
                  <a:lnTo>
                    <a:pt x="66" y="106"/>
                  </a:lnTo>
                  <a:lnTo>
                    <a:pt x="65" y="106"/>
                  </a:lnTo>
                  <a:lnTo>
                    <a:pt x="65" y="105"/>
                  </a:lnTo>
                  <a:lnTo>
                    <a:pt x="64" y="105"/>
                  </a:lnTo>
                  <a:lnTo>
                    <a:pt x="64" y="104"/>
                  </a:lnTo>
                  <a:lnTo>
                    <a:pt x="62" y="104"/>
                  </a:lnTo>
                  <a:lnTo>
                    <a:pt x="62" y="103"/>
                  </a:lnTo>
                  <a:lnTo>
                    <a:pt x="61" y="102"/>
                  </a:lnTo>
                  <a:lnTo>
                    <a:pt x="60" y="98"/>
                  </a:lnTo>
                  <a:lnTo>
                    <a:pt x="61" y="95"/>
                  </a:lnTo>
                  <a:lnTo>
                    <a:pt x="61" y="94"/>
                  </a:lnTo>
                  <a:lnTo>
                    <a:pt x="61" y="92"/>
                  </a:lnTo>
                  <a:lnTo>
                    <a:pt x="60" y="92"/>
                  </a:lnTo>
                  <a:lnTo>
                    <a:pt x="60" y="91"/>
                  </a:lnTo>
                  <a:lnTo>
                    <a:pt x="59" y="90"/>
                  </a:lnTo>
                  <a:lnTo>
                    <a:pt x="58" y="89"/>
                  </a:lnTo>
                  <a:lnTo>
                    <a:pt x="59" y="89"/>
                  </a:lnTo>
                  <a:lnTo>
                    <a:pt x="59" y="88"/>
                  </a:lnTo>
                  <a:lnTo>
                    <a:pt x="58" y="87"/>
                  </a:lnTo>
                  <a:lnTo>
                    <a:pt x="59" y="85"/>
                  </a:lnTo>
                  <a:lnTo>
                    <a:pt x="58" y="85"/>
                  </a:lnTo>
                  <a:lnTo>
                    <a:pt x="58" y="84"/>
                  </a:lnTo>
                  <a:lnTo>
                    <a:pt x="57" y="84"/>
                  </a:lnTo>
                  <a:lnTo>
                    <a:pt x="57" y="83"/>
                  </a:lnTo>
                  <a:lnTo>
                    <a:pt x="55" y="82"/>
                  </a:lnTo>
                  <a:lnTo>
                    <a:pt x="54" y="81"/>
                  </a:lnTo>
                  <a:lnTo>
                    <a:pt x="54" y="80"/>
                  </a:lnTo>
                  <a:lnTo>
                    <a:pt x="53" y="80"/>
                  </a:lnTo>
                  <a:lnTo>
                    <a:pt x="53" y="78"/>
                  </a:lnTo>
                  <a:lnTo>
                    <a:pt x="52" y="78"/>
                  </a:lnTo>
                  <a:lnTo>
                    <a:pt x="51" y="78"/>
                  </a:lnTo>
                  <a:lnTo>
                    <a:pt x="46" y="74"/>
                  </a:lnTo>
                  <a:lnTo>
                    <a:pt x="46" y="73"/>
                  </a:lnTo>
                  <a:lnTo>
                    <a:pt x="45" y="73"/>
                  </a:lnTo>
                  <a:lnTo>
                    <a:pt x="45" y="71"/>
                  </a:lnTo>
                  <a:lnTo>
                    <a:pt x="44" y="71"/>
                  </a:lnTo>
                  <a:lnTo>
                    <a:pt x="44" y="70"/>
                  </a:lnTo>
                  <a:lnTo>
                    <a:pt x="43" y="70"/>
                  </a:lnTo>
                  <a:lnTo>
                    <a:pt x="43" y="69"/>
                  </a:lnTo>
                  <a:lnTo>
                    <a:pt x="42" y="69"/>
                  </a:lnTo>
                  <a:lnTo>
                    <a:pt x="42" y="68"/>
                  </a:lnTo>
                  <a:lnTo>
                    <a:pt x="40" y="68"/>
                  </a:lnTo>
                  <a:lnTo>
                    <a:pt x="39" y="68"/>
                  </a:lnTo>
                  <a:lnTo>
                    <a:pt x="38" y="68"/>
                  </a:lnTo>
                  <a:lnTo>
                    <a:pt x="38" y="67"/>
                  </a:lnTo>
                  <a:lnTo>
                    <a:pt x="37" y="67"/>
                  </a:lnTo>
                  <a:lnTo>
                    <a:pt x="37" y="66"/>
                  </a:lnTo>
                  <a:lnTo>
                    <a:pt x="36" y="66"/>
                  </a:lnTo>
                  <a:lnTo>
                    <a:pt x="36" y="64"/>
                  </a:lnTo>
                  <a:lnTo>
                    <a:pt x="36" y="66"/>
                  </a:lnTo>
                  <a:lnTo>
                    <a:pt x="35" y="66"/>
                  </a:lnTo>
                  <a:lnTo>
                    <a:pt x="33" y="66"/>
                  </a:lnTo>
                  <a:lnTo>
                    <a:pt x="32" y="66"/>
                  </a:lnTo>
                  <a:lnTo>
                    <a:pt x="32" y="64"/>
                  </a:lnTo>
                  <a:lnTo>
                    <a:pt x="31" y="64"/>
                  </a:lnTo>
                  <a:lnTo>
                    <a:pt x="30" y="63"/>
                  </a:lnTo>
                  <a:lnTo>
                    <a:pt x="29" y="63"/>
                  </a:lnTo>
                  <a:lnTo>
                    <a:pt x="28" y="63"/>
                  </a:lnTo>
                  <a:lnTo>
                    <a:pt x="28" y="62"/>
                  </a:lnTo>
                  <a:lnTo>
                    <a:pt x="26" y="63"/>
                  </a:lnTo>
                  <a:lnTo>
                    <a:pt x="25" y="63"/>
                  </a:lnTo>
                  <a:lnTo>
                    <a:pt x="24" y="63"/>
                  </a:lnTo>
                  <a:lnTo>
                    <a:pt x="22" y="62"/>
                  </a:lnTo>
                  <a:lnTo>
                    <a:pt x="21" y="62"/>
                  </a:lnTo>
                  <a:lnTo>
                    <a:pt x="21" y="61"/>
                  </a:lnTo>
                  <a:lnTo>
                    <a:pt x="21" y="62"/>
                  </a:lnTo>
                  <a:lnTo>
                    <a:pt x="19" y="62"/>
                  </a:lnTo>
                  <a:lnTo>
                    <a:pt x="19" y="61"/>
                  </a:lnTo>
                  <a:lnTo>
                    <a:pt x="18" y="61"/>
                  </a:lnTo>
                  <a:lnTo>
                    <a:pt x="17" y="61"/>
                  </a:lnTo>
                  <a:lnTo>
                    <a:pt x="17" y="60"/>
                  </a:lnTo>
                  <a:lnTo>
                    <a:pt x="16" y="60"/>
                  </a:lnTo>
                  <a:lnTo>
                    <a:pt x="16" y="59"/>
                  </a:lnTo>
                  <a:lnTo>
                    <a:pt x="15" y="57"/>
                  </a:lnTo>
                  <a:lnTo>
                    <a:pt x="14" y="57"/>
                  </a:lnTo>
                  <a:lnTo>
                    <a:pt x="12" y="57"/>
                  </a:lnTo>
                  <a:lnTo>
                    <a:pt x="11" y="56"/>
                  </a:lnTo>
                  <a:lnTo>
                    <a:pt x="10" y="55"/>
                  </a:lnTo>
                  <a:lnTo>
                    <a:pt x="9" y="55"/>
                  </a:lnTo>
                  <a:lnTo>
                    <a:pt x="8" y="55"/>
                  </a:lnTo>
                  <a:lnTo>
                    <a:pt x="7" y="55"/>
                  </a:lnTo>
                  <a:lnTo>
                    <a:pt x="5" y="54"/>
                  </a:lnTo>
                  <a:lnTo>
                    <a:pt x="7" y="54"/>
                  </a:lnTo>
                  <a:lnTo>
                    <a:pt x="7" y="53"/>
                  </a:lnTo>
                  <a:lnTo>
                    <a:pt x="5" y="52"/>
                  </a:lnTo>
                  <a:lnTo>
                    <a:pt x="4" y="52"/>
                  </a:lnTo>
                  <a:lnTo>
                    <a:pt x="3" y="52"/>
                  </a:lnTo>
                  <a:lnTo>
                    <a:pt x="3" y="50"/>
                  </a:lnTo>
                  <a:lnTo>
                    <a:pt x="2" y="50"/>
                  </a:lnTo>
                  <a:lnTo>
                    <a:pt x="1" y="49"/>
                  </a:lnTo>
                  <a:lnTo>
                    <a:pt x="2" y="48"/>
                  </a:lnTo>
                  <a:lnTo>
                    <a:pt x="2" y="47"/>
                  </a:lnTo>
                  <a:lnTo>
                    <a:pt x="1" y="47"/>
                  </a:lnTo>
                  <a:lnTo>
                    <a:pt x="1" y="46"/>
                  </a:lnTo>
                  <a:lnTo>
                    <a:pt x="0" y="46"/>
                  </a:lnTo>
                  <a:lnTo>
                    <a:pt x="1" y="46"/>
                  </a:lnTo>
                  <a:lnTo>
                    <a:pt x="2" y="46"/>
                  </a:lnTo>
                  <a:lnTo>
                    <a:pt x="2" y="45"/>
                  </a:lnTo>
                  <a:lnTo>
                    <a:pt x="3" y="43"/>
                  </a:lnTo>
                  <a:lnTo>
                    <a:pt x="3" y="42"/>
                  </a:lnTo>
                  <a:lnTo>
                    <a:pt x="2" y="42"/>
                  </a:lnTo>
                  <a:lnTo>
                    <a:pt x="2" y="41"/>
                  </a:lnTo>
                  <a:lnTo>
                    <a:pt x="3" y="41"/>
                  </a:lnTo>
                  <a:lnTo>
                    <a:pt x="4" y="40"/>
                  </a:lnTo>
                  <a:lnTo>
                    <a:pt x="5" y="40"/>
                  </a:lnTo>
                  <a:lnTo>
                    <a:pt x="5" y="41"/>
                  </a:lnTo>
                  <a:lnTo>
                    <a:pt x="7" y="41"/>
                  </a:lnTo>
                  <a:lnTo>
                    <a:pt x="8" y="40"/>
                  </a:lnTo>
                  <a:lnTo>
                    <a:pt x="9" y="41"/>
                  </a:lnTo>
                  <a:lnTo>
                    <a:pt x="11" y="41"/>
                  </a:lnTo>
                  <a:lnTo>
                    <a:pt x="10" y="41"/>
                  </a:lnTo>
                  <a:lnTo>
                    <a:pt x="10" y="40"/>
                  </a:lnTo>
                  <a:lnTo>
                    <a:pt x="11" y="40"/>
                  </a:lnTo>
                  <a:lnTo>
                    <a:pt x="11" y="41"/>
                  </a:lnTo>
                  <a:lnTo>
                    <a:pt x="12" y="41"/>
                  </a:lnTo>
                  <a:lnTo>
                    <a:pt x="14" y="40"/>
                  </a:lnTo>
                  <a:lnTo>
                    <a:pt x="15" y="40"/>
                  </a:lnTo>
                  <a:lnTo>
                    <a:pt x="14" y="39"/>
                  </a:lnTo>
                  <a:lnTo>
                    <a:pt x="14" y="38"/>
                  </a:lnTo>
                  <a:lnTo>
                    <a:pt x="15" y="38"/>
                  </a:lnTo>
                  <a:lnTo>
                    <a:pt x="15" y="39"/>
                  </a:lnTo>
                  <a:lnTo>
                    <a:pt x="16" y="39"/>
                  </a:lnTo>
                  <a:lnTo>
                    <a:pt x="16" y="38"/>
                  </a:lnTo>
                  <a:lnTo>
                    <a:pt x="17" y="38"/>
                  </a:lnTo>
                  <a:lnTo>
                    <a:pt x="18" y="38"/>
                  </a:lnTo>
                  <a:lnTo>
                    <a:pt x="19" y="36"/>
                  </a:lnTo>
                  <a:lnTo>
                    <a:pt x="18" y="36"/>
                  </a:lnTo>
                  <a:lnTo>
                    <a:pt x="17" y="35"/>
                  </a:lnTo>
                  <a:lnTo>
                    <a:pt x="17" y="34"/>
                  </a:lnTo>
                  <a:lnTo>
                    <a:pt x="17" y="33"/>
                  </a:lnTo>
                  <a:lnTo>
                    <a:pt x="19" y="33"/>
                  </a:lnTo>
                  <a:lnTo>
                    <a:pt x="21" y="33"/>
                  </a:lnTo>
                  <a:lnTo>
                    <a:pt x="21" y="32"/>
                  </a:lnTo>
                  <a:lnTo>
                    <a:pt x="21" y="31"/>
                  </a:lnTo>
                  <a:lnTo>
                    <a:pt x="22" y="31"/>
                  </a:lnTo>
                  <a:lnTo>
                    <a:pt x="23" y="31"/>
                  </a:lnTo>
                  <a:lnTo>
                    <a:pt x="23" y="29"/>
                  </a:lnTo>
                  <a:lnTo>
                    <a:pt x="24" y="29"/>
                  </a:lnTo>
                  <a:lnTo>
                    <a:pt x="25" y="29"/>
                  </a:lnTo>
                  <a:lnTo>
                    <a:pt x="26" y="29"/>
                  </a:lnTo>
                  <a:lnTo>
                    <a:pt x="28" y="29"/>
                  </a:lnTo>
                  <a:lnTo>
                    <a:pt x="28" y="28"/>
                  </a:lnTo>
                  <a:lnTo>
                    <a:pt x="29" y="27"/>
                  </a:lnTo>
                  <a:lnTo>
                    <a:pt x="29" y="26"/>
                  </a:lnTo>
                  <a:lnTo>
                    <a:pt x="30" y="26"/>
                  </a:lnTo>
                  <a:lnTo>
                    <a:pt x="31" y="26"/>
                  </a:lnTo>
                  <a:lnTo>
                    <a:pt x="32" y="25"/>
                  </a:lnTo>
                  <a:lnTo>
                    <a:pt x="33" y="26"/>
                  </a:lnTo>
                  <a:lnTo>
                    <a:pt x="35" y="26"/>
                  </a:lnTo>
                  <a:lnTo>
                    <a:pt x="35" y="25"/>
                  </a:lnTo>
                  <a:lnTo>
                    <a:pt x="36" y="24"/>
                  </a:lnTo>
                  <a:lnTo>
                    <a:pt x="36" y="22"/>
                  </a:lnTo>
                  <a:lnTo>
                    <a:pt x="37" y="22"/>
                  </a:lnTo>
                  <a:lnTo>
                    <a:pt x="37" y="21"/>
                  </a:lnTo>
                  <a:lnTo>
                    <a:pt x="38" y="21"/>
                  </a:lnTo>
                  <a:lnTo>
                    <a:pt x="40" y="22"/>
                  </a:lnTo>
                  <a:lnTo>
                    <a:pt x="42" y="22"/>
                  </a:lnTo>
                  <a:lnTo>
                    <a:pt x="42" y="21"/>
                  </a:lnTo>
                  <a:lnTo>
                    <a:pt x="42" y="20"/>
                  </a:lnTo>
                  <a:lnTo>
                    <a:pt x="42" y="19"/>
                  </a:lnTo>
                  <a:lnTo>
                    <a:pt x="43" y="19"/>
                  </a:lnTo>
                  <a:lnTo>
                    <a:pt x="44" y="20"/>
                  </a:lnTo>
                  <a:lnTo>
                    <a:pt x="45" y="21"/>
                  </a:lnTo>
                  <a:lnTo>
                    <a:pt x="46" y="22"/>
                  </a:lnTo>
                  <a:lnTo>
                    <a:pt x="47" y="22"/>
                  </a:lnTo>
                  <a:lnTo>
                    <a:pt x="49" y="21"/>
                  </a:lnTo>
                  <a:lnTo>
                    <a:pt x="47" y="21"/>
                  </a:lnTo>
                  <a:lnTo>
                    <a:pt x="47" y="20"/>
                  </a:lnTo>
                  <a:lnTo>
                    <a:pt x="49" y="20"/>
                  </a:lnTo>
                  <a:lnTo>
                    <a:pt x="50" y="20"/>
                  </a:lnTo>
                  <a:lnTo>
                    <a:pt x="51" y="21"/>
                  </a:lnTo>
                  <a:lnTo>
                    <a:pt x="52" y="22"/>
                  </a:lnTo>
                  <a:lnTo>
                    <a:pt x="52" y="24"/>
                  </a:lnTo>
                  <a:lnTo>
                    <a:pt x="53" y="24"/>
                  </a:lnTo>
                  <a:lnTo>
                    <a:pt x="54" y="24"/>
                  </a:lnTo>
                  <a:lnTo>
                    <a:pt x="57" y="24"/>
                  </a:lnTo>
                  <a:lnTo>
                    <a:pt x="59" y="24"/>
                  </a:lnTo>
                  <a:lnTo>
                    <a:pt x="62" y="24"/>
                  </a:lnTo>
                  <a:lnTo>
                    <a:pt x="67" y="24"/>
                  </a:lnTo>
                  <a:lnTo>
                    <a:pt x="68" y="24"/>
                  </a:lnTo>
                  <a:lnTo>
                    <a:pt x="68" y="25"/>
                  </a:lnTo>
                  <a:lnTo>
                    <a:pt x="69" y="26"/>
                  </a:lnTo>
                  <a:lnTo>
                    <a:pt x="71" y="28"/>
                  </a:lnTo>
                  <a:lnTo>
                    <a:pt x="72" y="29"/>
                  </a:lnTo>
                  <a:lnTo>
                    <a:pt x="73" y="29"/>
                  </a:lnTo>
                  <a:lnTo>
                    <a:pt x="74" y="31"/>
                  </a:lnTo>
                  <a:lnTo>
                    <a:pt x="75" y="32"/>
                  </a:lnTo>
                  <a:lnTo>
                    <a:pt x="76" y="32"/>
                  </a:lnTo>
                  <a:lnTo>
                    <a:pt x="78" y="32"/>
                  </a:lnTo>
                  <a:lnTo>
                    <a:pt x="80" y="32"/>
                  </a:lnTo>
                  <a:lnTo>
                    <a:pt x="81" y="32"/>
                  </a:lnTo>
                  <a:lnTo>
                    <a:pt x="81" y="33"/>
                  </a:lnTo>
                  <a:lnTo>
                    <a:pt x="82" y="33"/>
                  </a:lnTo>
                  <a:lnTo>
                    <a:pt x="86" y="33"/>
                  </a:lnTo>
                  <a:lnTo>
                    <a:pt x="87" y="33"/>
                  </a:lnTo>
                  <a:lnTo>
                    <a:pt x="87" y="34"/>
                  </a:lnTo>
                  <a:lnTo>
                    <a:pt x="88" y="34"/>
                  </a:lnTo>
                  <a:lnTo>
                    <a:pt x="88" y="33"/>
                  </a:lnTo>
                  <a:lnTo>
                    <a:pt x="89" y="33"/>
                  </a:lnTo>
                  <a:lnTo>
                    <a:pt x="90" y="33"/>
                  </a:lnTo>
                  <a:lnTo>
                    <a:pt x="90" y="32"/>
                  </a:lnTo>
                  <a:lnTo>
                    <a:pt x="92" y="32"/>
                  </a:lnTo>
                  <a:lnTo>
                    <a:pt x="92" y="33"/>
                  </a:lnTo>
                  <a:lnTo>
                    <a:pt x="93" y="33"/>
                  </a:lnTo>
                  <a:lnTo>
                    <a:pt x="94" y="33"/>
                  </a:lnTo>
                  <a:lnTo>
                    <a:pt x="96" y="33"/>
                  </a:lnTo>
                  <a:lnTo>
                    <a:pt x="97" y="34"/>
                  </a:lnTo>
                  <a:lnTo>
                    <a:pt x="99" y="34"/>
                  </a:lnTo>
                  <a:lnTo>
                    <a:pt x="100" y="34"/>
                  </a:lnTo>
                  <a:lnTo>
                    <a:pt x="101" y="34"/>
                  </a:lnTo>
                  <a:lnTo>
                    <a:pt x="102" y="34"/>
                  </a:lnTo>
                  <a:lnTo>
                    <a:pt x="106" y="34"/>
                  </a:lnTo>
                  <a:lnTo>
                    <a:pt x="107" y="34"/>
                  </a:lnTo>
                  <a:lnTo>
                    <a:pt x="107" y="35"/>
                  </a:lnTo>
                  <a:lnTo>
                    <a:pt x="108" y="35"/>
                  </a:lnTo>
                  <a:lnTo>
                    <a:pt x="109" y="36"/>
                  </a:lnTo>
                  <a:lnTo>
                    <a:pt x="110" y="36"/>
                  </a:lnTo>
                  <a:lnTo>
                    <a:pt x="111" y="36"/>
                  </a:lnTo>
                  <a:lnTo>
                    <a:pt x="113" y="36"/>
                  </a:lnTo>
                  <a:lnTo>
                    <a:pt x="113" y="35"/>
                  </a:lnTo>
                  <a:lnTo>
                    <a:pt x="114" y="35"/>
                  </a:lnTo>
                  <a:lnTo>
                    <a:pt x="114" y="34"/>
                  </a:lnTo>
                  <a:lnTo>
                    <a:pt x="113" y="34"/>
                  </a:lnTo>
                  <a:lnTo>
                    <a:pt x="114" y="34"/>
                  </a:lnTo>
                  <a:lnTo>
                    <a:pt x="115" y="33"/>
                  </a:lnTo>
                  <a:lnTo>
                    <a:pt x="116" y="33"/>
                  </a:lnTo>
                  <a:lnTo>
                    <a:pt x="116" y="34"/>
                  </a:lnTo>
                  <a:lnTo>
                    <a:pt x="116" y="33"/>
                  </a:lnTo>
                  <a:lnTo>
                    <a:pt x="118" y="32"/>
                  </a:lnTo>
                  <a:lnTo>
                    <a:pt x="118" y="28"/>
                  </a:lnTo>
                  <a:lnTo>
                    <a:pt x="118" y="27"/>
                  </a:lnTo>
                  <a:lnTo>
                    <a:pt x="117" y="27"/>
                  </a:lnTo>
                  <a:lnTo>
                    <a:pt x="117" y="26"/>
                  </a:lnTo>
                  <a:lnTo>
                    <a:pt x="117" y="25"/>
                  </a:lnTo>
                  <a:lnTo>
                    <a:pt x="116" y="25"/>
                  </a:lnTo>
                  <a:lnTo>
                    <a:pt x="116" y="24"/>
                  </a:lnTo>
                  <a:lnTo>
                    <a:pt x="115" y="24"/>
                  </a:lnTo>
                  <a:lnTo>
                    <a:pt x="114" y="24"/>
                  </a:lnTo>
                  <a:lnTo>
                    <a:pt x="113" y="24"/>
                  </a:lnTo>
                  <a:lnTo>
                    <a:pt x="113" y="22"/>
                  </a:lnTo>
                  <a:lnTo>
                    <a:pt x="111" y="21"/>
                  </a:lnTo>
                  <a:lnTo>
                    <a:pt x="110" y="20"/>
                  </a:lnTo>
                  <a:lnTo>
                    <a:pt x="110" y="19"/>
                  </a:lnTo>
                  <a:lnTo>
                    <a:pt x="109" y="19"/>
                  </a:lnTo>
                  <a:lnTo>
                    <a:pt x="108" y="19"/>
                  </a:lnTo>
                  <a:lnTo>
                    <a:pt x="108" y="18"/>
                  </a:lnTo>
                  <a:lnTo>
                    <a:pt x="107" y="18"/>
                  </a:lnTo>
                  <a:lnTo>
                    <a:pt x="107" y="17"/>
                  </a:lnTo>
                  <a:lnTo>
                    <a:pt x="107" y="15"/>
                  </a:lnTo>
                  <a:lnTo>
                    <a:pt x="107" y="14"/>
                  </a:lnTo>
                  <a:lnTo>
                    <a:pt x="106" y="13"/>
                  </a:lnTo>
                  <a:lnTo>
                    <a:pt x="106" y="12"/>
                  </a:lnTo>
                  <a:lnTo>
                    <a:pt x="106" y="11"/>
                  </a:lnTo>
                  <a:lnTo>
                    <a:pt x="106" y="10"/>
                  </a:lnTo>
                  <a:lnTo>
                    <a:pt x="107" y="10"/>
                  </a:lnTo>
                  <a:lnTo>
                    <a:pt x="108" y="10"/>
                  </a:lnTo>
                  <a:lnTo>
                    <a:pt x="107" y="10"/>
                  </a:lnTo>
                  <a:lnTo>
                    <a:pt x="107" y="8"/>
                  </a:lnTo>
                  <a:lnTo>
                    <a:pt x="107" y="7"/>
                  </a:lnTo>
                  <a:lnTo>
                    <a:pt x="107" y="6"/>
                  </a:lnTo>
                  <a:lnTo>
                    <a:pt x="108" y="6"/>
                  </a:lnTo>
                  <a:lnTo>
                    <a:pt x="109" y="5"/>
                  </a:lnTo>
                  <a:lnTo>
                    <a:pt x="110" y="5"/>
                  </a:lnTo>
                  <a:lnTo>
                    <a:pt x="110" y="4"/>
                  </a:lnTo>
                  <a:lnTo>
                    <a:pt x="110" y="3"/>
                  </a:lnTo>
                  <a:lnTo>
                    <a:pt x="110" y="1"/>
                  </a:lnTo>
                  <a:lnTo>
                    <a:pt x="109" y="0"/>
                  </a:lnTo>
                  <a:lnTo>
                    <a:pt x="110" y="0"/>
                  </a:lnTo>
                  <a:lnTo>
                    <a:pt x="111" y="0"/>
                  </a:lnTo>
                  <a:lnTo>
                    <a:pt x="111" y="1"/>
                  </a:lnTo>
                  <a:lnTo>
                    <a:pt x="113" y="1"/>
                  </a:lnTo>
                  <a:lnTo>
                    <a:pt x="115" y="1"/>
                  </a:lnTo>
                  <a:lnTo>
                    <a:pt x="115" y="3"/>
                  </a:lnTo>
                  <a:lnTo>
                    <a:pt x="116" y="3"/>
                  </a:lnTo>
                  <a:lnTo>
                    <a:pt x="119" y="4"/>
                  </a:lnTo>
                  <a:lnTo>
                    <a:pt x="121" y="4"/>
                  </a:lnTo>
                  <a:lnTo>
                    <a:pt x="122" y="4"/>
                  </a:lnTo>
                  <a:lnTo>
                    <a:pt x="123" y="5"/>
                  </a:lnTo>
                  <a:lnTo>
                    <a:pt x="124" y="5"/>
                  </a:lnTo>
                  <a:lnTo>
                    <a:pt x="125" y="6"/>
                  </a:lnTo>
                  <a:lnTo>
                    <a:pt x="126" y="6"/>
                  </a:lnTo>
                  <a:lnTo>
                    <a:pt x="128" y="6"/>
                  </a:lnTo>
                  <a:lnTo>
                    <a:pt x="129" y="6"/>
                  </a:lnTo>
                  <a:lnTo>
                    <a:pt x="132" y="6"/>
                  </a:lnTo>
                  <a:lnTo>
                    <a:pt x="133" y="6"/>
                  </a:lnTo>
                  <a:lnTo>
                    <a:pt x="135" y="6"/>
                  </a:lnTo>
                  <a:lnTo>
                    <a:pt x="140" y="8"/>
                  </a:lnTo>
                  <a:lnTo>
                    <a:pt x="142" y="10"/>
                  </a:lnTo>
                  <a:lnTo>
                    <a:pt x="143" y="10"/>
                  </a:lnTo>
                  <a:lnTo>
                    <a:pt x="144" y="10"/>
                  </a:lnTo>
                  <a:lnTo>
                    <a:pt x="145" y="10"/>
                  </a:lnTo>
                  <a:lnTo>
                    <a:pt x="145" y="11"/>
                  </a:lnTo>
                  <a:lnTo>
                    <a:pt x="146" y="10"/>
                  </a:lnTo>
                  <a:lnTo>
                    <a:pt x="147" y="10"/>
                  </a:lnTo>
                  <a:lnTo>
                    <a:pt x="149" y="11"/>
                  </a:lnTo>
                  <a:lnTo>
                    <a:pt x="150" y="11"/>
                  </a:lnTo>
                  <a:lnTo>
                    <a:pt x="151" y="11"/>
                  </a:lnTo>
                  <a:lnTo>
                    <a:pt x="152" y="11"/>
                  </a:lnTo>
                  <a:lnTo>
                    <a:pt x="153" y="11"/>
                  </a:lnTo>
                  <a:lnTo>
                    <a:pt x="154" y="11"/>
                  </a:lnTo>
                  <a:lnTo>
                    <a:pt x="154" y="12"/>
                  </a:lnTo>
                  <a:lnTo>
                    <a:pt x="157" y="12"/>
                  </a:lnTo>
                  <a:lnTo>
                    <a:pt x="157" y="13"/>
                  </a:lnTo>
                  <a:lnTo>
                    <a:pt x="157" y="14"/>
                  </a:lnTo>
                  <a:lnTo>
                    <a:pt x="158" y="15"/>
                  </a:lnTo>
                  <a:lnTo>
                    <a:pt x="158" y="17"/>
                  </a:lnTo>
                  <a:lnTo>
                    <a:pt x="159" y="17"/>
                  </a:lnTo>
                  <a:lnTo>
                    <a:pt x="160" y="18"/>
                  </a:lnTo>
                  <a:lnTo>
                    <a:pt x="160" y="19"/>
                  </a:lnTo>
                  <a:lnTo>
                    <a:pt x="161" y="20"/>
                  </a:lnTo>
                  <a:lnTo>
                    <a:pt x="163" y="21"/>
                  </a:lnTo>
                  <a:lnTo>
                    <a:pt x="164" y="21"/>
                  </a:lnTo>
                  <a:lnTo>
                    <a:pt x="164" y="22"/>
                  </a:lnTo>
                  <a:lnTo>
                    <a:pt x="164" y="24"/>
                  </a:lnTo>
                  <a:lnTo>
                    <a:pt x="165" y="24"/>
                  </a:lnTo>
                  <a:lnTo>
                    <a:pt x="166" y="25"/>
                  </a:lnTo>
                  <a:lnTo>
                    <a:pt x="167" y="25"/>
                  </a:lnTo>
                  <a:lnTo>
                    <a:pt x="170" y="26"/>
                  </a:lnTo>
                  <a:lnTo>
                    <a:pt x="172" y="27"/>
                  </a:lnTo>
                  <a:lnTo>
                    <a:pt x="174" y="27"/>
                  </a:lnTo>
                  <a:lnTo>
                    <a:pt x="174" y="28"/>
                  </a:lnTo>
                  <a:lnTo>
                    <a:pt x="175" y="28"/>
                  </a:lnTo>
                  <a:lnTo>
                    <a:pt x="177" y="28"/>
                  </a:lnTo>
                  <a:lnTo>
                    <a:pt x="178" y="28"/>
                  </a:lnTo>
                  <a:lnTo>
                    <a:pt x="179" y="28"/>
                  </a:lnTo>
                  <a:lnTo>
                    <a:pt x="179" y="29"/>
                  </a:lnTo>
                  <a:lnTo>
                    <a:pt x="180" y="29"/>
                  </a:lnTo>
                  <a:lnTo>
                    <a:pt x="181" y="29"/>
                  </a:lnTo>
                  <a:lnTo>
                    <a:pt x="182" y="29"/>
                  </a:lnTo>
                  <a:lnTo>
                    <a:pt x="183" y="31"/>
                  </a:lnTo>
                  <a:lnTo>
                    <a:pt x="185" y="31"/>
                  </a:lnTo>
                  <a:lnTo>
                    <a:pt x="186" y="29"/>
                  </a:lnTo>
                  <a:lnTo>
                    <a:pt x="187" y="29"/>
                  </a:lnTo>
                  <a:lnTo>
                    <a:pt x="188" y="31"/>
                  </a:lnTo>
                  <a:lnTo>
                    <a:pt x="189" y="31"/>
                  </a:lnTo>
                  <a:lnTo>
                    <a:pt x="190" y="31"/>
                  </a:lnTo>
                  <a:lnTo>
                    <a:pt x="190" y="29"/>
                  </a:lnTo>
                  <a:lnTo>
                    <a:pt x="192" y="29"/>
                  </a:lnTo>
                  <a:lnTo>
                    <a:pt x="192" y="28"/>
                  </a:lnTo>
                  <a:lnTo>
                    <a:pt x="193" y="27"/>
                  </a:lnTo>
                  <a:lnTo>
                    <a:pt x="194" y="28"/>
                  </a:lnTo>
                  <a:lnTo>
                    <a:pt x="195" y="27"/>
                  </a:lnTo>
                  <a:lnTo>
                    <a:pt x="196" y="27"/>
                  </a:lnTo>
                  <a:lnTo>
                    <a:pt x="197" y="27"/>
                  </a:lnTo>
                  <a:lnTo>
                    <a:pt x="197" y="26"/>
                  </a:lnTo>
                  <a:lnTo>
                    <a:pt x="200" y="27"/>
                  </a:lnTo>
                  <a:lnTo>
                    <a:pt x="200" y="26"/>
                  </a:lnTo>
                  <a:lnTo>
                    <a:pt x="201" y="26"/>
                  </a:lnTo>
                  <a:lnTo>
                    <a:pt x="201" y="25"/>
                  </a:lnTo>
                  <a:lnTo>
                    <a:pt x="202" y="25"/>
                  </a:lnTo>
                  <a:lnTo>
                    <a:pt x="206" y="26"/>
                  </a:lnTo>
                  <a:lnTo>
                    <a:pt x="208" y="26"/>
                  </a:lnTo>
                  <a:lnTo>
                    <a:pt x="209" y="26"/>
                  </a:lnTo>
                  <a:lnTo>
                    <a:pt x="210" y="26"/>
                  </a:lnTo>
                  <a:lnTo>
                    <a:pt x="211" y="27"/>
                  </a:lnTo>
                  <a:lnTo>
                    <a:pt x="213" y="27"/>
                  </a:lnTo>
                  <a:lnTo>
                    <a:pt x="214" y="27"/>
                  </a:lnTo>
                  <a:lnTo>
                    <a:pt x="214" y="28"/>
                  </a:lnTo>
                  <a:lnTo>
                    <a:pt x="215" y="28"/>
                  </a:lnTo>
                  <a:lnTo>
                    <a:pt x="216" y="27"/>
                  </a:lnTo>
                  <a:lnTo>
                    <a:pt x="217" y="27"/>
                  </a:lnTo>
                  <a:lnTo>
                    <a:pt x="220" y="27"/>
                  </a:lnTo>
                  <a:lnTo>
                    <a:pt x="221" y="28"/>
                  </a:lnTo>
                  <a:lnTo>
                    <a:pt x="223" y="29"/>
                  </a:lnTo>
                  <a:lnTo>
                    <a:pt x="224" y="29"/>
                  </a:lnTo>
                  <a:lnTo>
                    <a:pt x="225" y="31"/>
                  </a:lnTo>
                  <a:lnTo>
                    <a:pt x="227" y="31"/>
                  </a:lnTo>
                  <a:lnTo>
                    <a:pt x="227" y="32"/>
                  </a:lnTo>
                  <a:lnTo>
                    <a:pt x="228" y="32"/>
                  </a:lnTo>
                  <a:lnTo>
                    <a:pt x="229" y="33"/>
                  </a:lnTo>
                  <a:lnTo>
                    <a:pt x="230" y="32"/>
                  </a:lnTo>
                  <a:lnTo>
                    <a:pt x="231" y="33"/>
                  </a:lnTo>
                  <a:lnTo>
                    <a:pt x="236" y="33"/>
                  </a:lnTo>
                  <a:lnTo>
                    <a:pt x="237" y="33"/>
                  </a:lnTo>
                  <a:lnTo>
                    <a:pt x="238" y="33"/>
                  </a:lnTo>
                  <a:lnTo>
                    <a:pt x="238" y="34"/>
                  </a:lnTo>
                  <a:lnTo>
                    <a:pt x="239" y="34"/>
                  </a:lnTo>
                  <a:lnTo>
                    <a:pt x="239" y="35"/>
                  </a:lnTo>
                  <a:lnTo>
                    <a:pt x="241" y="36"/>
                  </a:lnTo>
                  <a:lnTo>
                    <a:pt x="241" y="38"/>
                  </a:lnTo>
                  <a:lnTo>
                    <a:pt x="242" y="38"/>
                  </a:lnTo>
                  <a:lnTo>
                    <a:pt x="242" y="39"/>
                  </a:lnTo>
                  <a:lnTo>
                    <a:pt x="243" y="39"/>
                  </a:lnTo>
                  <a:lnTo>
                    <a:pt x="244" y="39"/>
                  </a:lnTo>
                  <a:lnTo>
                    <a:pt x="244" y="40"/>
                  </a:lnTo>
                  <a:lnTo>
                    <a:pt x="245" y="40"/>
                  </a:lnTo>
                  <a:lnTo>
                    <a:pt x="246" y="40"/>
                  </a:lnTo>
                  <a:lnTo>
                    <a:pt x="247" y="41"/>
                  </a:lnTo>
                  <a:lnTo>
                    <a:pt x="250" y="42"/>
                  </a:lnTo>
                  <a:lnTo>
                    <a:pt x="251" y="42"/>
                  </a:lnTo>
                  <a:lnTo>
                    <a:pt x="252" y="42"/>
                  </a:lnTo>
                  <a:lnTo>
                    <a:pt x="253" y="42"/>
                  </a:lnTo>
                  <a:lnTo>
                    <a:pt x="254" y="42"/>
                  </a:lnTo>
                  <a:lnTo>
                    <a:pt x="256" y="42"/>
                  </a:lnTo>
                  <a:lnTo>
                    <a:pt x="257" y="42"/>
                  </a:lnTo>
                  <a:lnTo>
                    <a:pt x="258" y="42"/>
                  </a:lnTo>
                  <a:lnTo>
                    <a:pt x="260" y="42"/>
                  </a:lnTo>
                  <a:lnTo>
                    <a:pt x="261" y="43"/>
                  </a:lnTo>
                  <a:lnTo>
                    <a:pt x="263" y="43"/>
                  </a:lnTo>
                  <a:lnTo>
                    <a:pt x="264" y="43"/>
                  </a:lnTo>
                  <a:lnTo>
                    <a:pt x="266" y="43"/>
                  </a:lnTo>
                  <a:lnTo>
                    <a:pt x="267" y="43"/>
                  </a:lnTo>
                  <a:lnTo>
                    <a:pt x="267" y="45"/>
                  </a:lnTo>
                  <a:lnTo>
                    <a:pt x="268" y="45"/>
                  </a:lnTo>
                  <a:lnTo>
                    <a:pt x="272" y="46"/>
                  </a:lnTo>
                  <a:lnTo>
                    <a:pt x="273" y="46"/>
                  </a:lnTo>
                  <a:lnTo>
                    <a:pt x="273" y="45"/>
                  </a:lnTo>
                  <a:lnTo>
                    <a:pt x="274" y="45"/>
                  </a:lnTo>
                  <a:lnTo>
                    <a:pt x="275" y="45"/>
                  </a:lnTo>
                  <a:lnTo>
                    <a:pt x="277" y="45"/>
                  </a:lnTo>
                  <a:lnTo>
                    <a:pt x="278" y="46"/>
                  </a:lnTo>
                  <a:lnTo>
                    <a:pt x="279" y="46"/>
                  </a:lnTo>
                  <a:lnTo>
                    <a:pt x="280" y="46"/>
                  </a:lnTo>
                  <a:lnTo>
                    <a:pt x="281" y="45"/>
                  </a:lnTo>
                  <a:lnTo>
                    <a:pt x="282" y="43"/>
                  </a:lnTo>
                  <a:lnTo>
                    <a:pt x="285" y="42"/>
                  </a:lnTo>
                  <a:lnTo>
                    <a:pt x="286" y="42"/>
                  </a:lnTo>
                  <a:lnTo>
                    <a:pt x="287" y="42"/>
                  </a:lnTo>
                  <a:lnTo>
                    <a:pt x="288" y="42"/>
                  </a:lnTo>
                  <a:lnTo>
                    <a:pt x="293" y="41"/>
                  </a:lnTo>
                  <a:lnTo>
                    <a:pt x="294" y="41"/>
                  </a:lnTo>
                  <a:lnTo>
                    <a:pt x="296" y="40"/>
                  </a:lnTo>
                  <a:lnTo>
                    <a:pt x="299" y="40"/>
                  </a:lnTo>
                  <a:lnTo>
                    <a:pt x="300" y="40"/>
                  </a:lnTo>
                  <a:lnTo>
                    <a:pt x="301" y="40"/>
                  </a:lnTo>
                  <a:lnTo>
                    <a:pt x="302" y="40"/>
                  </a:lnTo>
                  <a:lnTo>
                    <a:pt x="302" y="39"/>
                  </a:lnTo>
                  <a:lnTo>
                    <a:pt x="303" y="39"/>
                  </a:lnTo>
                  <a:lnTo>
                    <a:pt x="303" y="38"/>
                  </a:lnTo>
                  <a:lnTo>
                    <a:pt x="303" y="36"/>
                  </a:lnTo>
                  <a:lnTo>
                    <a:pt x="303" y="35"/>
                  </a:lnTo>
                  <a:lnTo>
                    <a:pt x="305" y="34"/>
                  </a:lnTo>
                  <a:lnTo>
                    <a:pt x="305" y="33"/>
                  </a:lnTo>
                  <a:lnTo>
                    <a:pt x="306" y="33"/>
                  </a:lnTo>
                  <a:lnTo>
                    <a:pt x="306" y="32"/>
                  </a:lnTo>
                  <a:lnTo>
                    <a:pt x="307" y="32"/>
                  </a:lnTo>
                  <a:lnTo>
                    <a:pt x="308" y="32"/>
                  </a:lnTo>
                  <a:lnTo>
                    <a:pt x="309" y="29"/>
                  </a:lnTo>
                  <a:lnTo>
                    <a:pt x="310" y="29"/>
                  </a:lnTo>
                  <a:lnTo>
                    <a:pt x="311" y="28"/>
                  </a:lnTo>
                  <a:lnTo>
                    <a:pt x="313" y="28"/>
                  </a:lnTo>
                  <a:lnTo>
                    <a:pt x="314" y="28"/>
                  </a:lnTo>
                  <a:lnTo>
                    <a:pt x="315" y="29"/>
                  </a:lnTo>
                  <a:lnTo>
                    <a:pt x="316" y="28"/>
                  </a:lnTo>
                  <a:lnTo>
                    <a:pt x="317" y="28"/>
                  </a:lnTo>
                  <a:lnTo>
                    <a:pt x="322" y="31"/>
                  </a:lnTo>
                  <a:lnTo>
                    <a:pt x="323" y="31"/>
                  </a:lnTo>
                  <a:lnTo>
                    <a:pt x="323" y="32"/>
                  </a:lnTo>
                  <a:lnTo>
                    <a:pt x="325" y="33"/>
                  </a:lnTo>
                  <a:lnTo>
                    <a:pt x="329" y="34"/>
                  </a:lnTo>
                  <a:lnTo>
                    <a:pt x="330" y="34"/>
                  </a:lnTo>
                  <a:lnTo>
                    <a:pt x="331" y="34"/>
                  </a:lnTo>
                  <a:lnTo>
                    <a:pt x="332" y="34"/>
                  </a:lnTo>
                  <a:lnTo>
                    <a:pt x="334" y="34"/>
                  </a:lnTo>
                  <a:lnTo>
                    <a:pt x="336" y="33"/>
                  </a:lnTo>
                  <a:lnTo>
                    <a:pt x="337" y="32"/>
                  </a:lnTo>
                  <a:lnTo>
                    <a:pt x="338" y="32"/>
                  </a:lnTo>
                  <a:lnTo>
                    <a:pt x="339" y="33"/>
                  </a:lnTo>
                  <a:lnTo>
                    <a:pt x="343" y="34"/>
                  </a:lnTo>
                  <a:lnTo>
                    <a:pt x="344" y="34"/>
                  </a:lnTo>
                  <a:lnTo>
                    <a:pt x="345" y="35"/>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37" name="Freeform 951">
              <a:extLst>
                <a:ext uri="{FF2B5EF4-FFF2-40B4-BE49-F238E27FC236}">
                  <a16:creationId xmlns="" xmlns:a16="http://schemas.microsoft.com/office/drawing/2014/main" id="{43F3DC70-C6E3-430D-BCAB-AB14D39C35B0}"/>
                </a:ext>
              </a:extLst>
            </p:cNvPr>
            <p:cNvSpPr>
              <a:spLocks noEditPoints="1"/>
            </p:cNvSpPr>
            <p:nvPr/>
          </p:nvSpPr>
          <p:spPr bwMode="auto">
            <a:xfrm>
              <a:off x="8599658" y="2654963"/>
              <a:ext cx="37017" cy="130197"/>
            </a:xfrm>
            <a:custGeom>
              <a:avLst/>
              <a:gdLst>
                <a:gd name="T0" fmla="*/ 25 w 29"/>
                <a:gd name="T1" fmla="*/ 102 h 102"/>
                <a:gd name="T2" fmla="*/ 24 w 29"/>
                <a:gd name="T3" fmla="*/ 102 h 102"/>
                <a:gd name="T4" fmla="*/ 24 w 29"/>
                <a:gd name="T5" fmla="*/ 102 h 102"/>
                <a:gd name="T6" fmla="*/ 24 w 29"/>
                <a:gd name="T7" fmla="*/ 101 h 102"/>
                <a:gd name="T8" fmla="*/ 25 w 29"/>
                <a:gd name="T9" fmla="*/ 101 h 102"/>
                <a:gd name="T10" fmla="*/ 25 w 29"/>
                <a:gd name="T11" fmla="*/ 101 h 102"/>
                <a:gd name="T12" fmla="*/ 25 w 29"/>
                <a:gd name="T13" fmla="*/ 101 h 102"/>
                <a:gd name="T14" fmla="*/ 28 w 29"/>
                <a:gd name="T15" fmla="*/ 90 h 102"/>
                <a:gd name="T16" fmla="*/ 28 w 29"/>
                <a:gd name="T17" fmla="*/ 90 h 102"/>
                <a:gd name="T18" fmla="*/ 27 w 29"/>
                <a:gd name="T19" fmla="*/ 88 h 102"/>
                <a:gd name="T20" fmla="*/ 27 w 29"/>
                <a:gd name="T21" fmla="*/ 87 h 102"/>
                <a:gd name="T22" fmla="*/ 28 w 29"/>
                <a:gd name="T23" fmla="*/ 87 h 102"/>
                <a:gd name="T24" fmla="*/ 28 w 29"/>
                <a:gd name="T25" fmla="*/ 87 h 102"/>
                <a:gd name="T26" fmla="*/ 28 w 29"/>
                <a:gd name="T27" fmla="*/ 88 h 102"/>
                <a:gd name="T28" fmla="*/ 28 w 29"/>
                <a:gd name="T29" fmla="*/ 90 h 102"/>
                <a:gd name="T30" fmla="*/ 29 w 29"/>
                <a:gd name="T31" fmla="*/ 86 h 102"/>
                <a:gd name="T32" fmla="*/ 29 w 29"/>
                <a:gd name="T33" fmla="*/ 86 h 102"/>
                <a:gd name="T34" fmla="*/ 29 w 29"/>
                <a:gd name="T35" fmla="*/ 86 h 102"/>
                <a:gd name="T36" fmla="*/ 29 w 29"/>
                <a:gd name="T37" fmla="*/ 86 h 102"/>
                <a:gd name="T38" fmla="*/ 28 w 29"/>
                <a:gd name="T39" fmla="*/ 86 h 102"/>
                <a:gd name="T40" fmla="*/ 28 w 29"/>
                <a:gd name="T41" fmla="*/ 86 h 102"/>
                <a:gd name="T42" fmla="*/ 28 w 29"/>
                <a:gd name="T43" fmla="*/ 85 h 102"/>
                <a:gd name="T44" fmla="*/ 28 w 29"/>
                <a:gd name="T45" fmla="*/ 85 h 102"/>
                <a:gd name="T46" fmla="*/ 28 w 29"/>
                <a:gd name="T47" fmla="*/ 85 h 102"/>
                <a:gd name="T48" fmla="*/ 29 w 29"/>
                <a:gd name="T49" fmla="*/ 84 h 102"/>
                <a:gd name="T50" fmla="*/ 29 w 29"/>
                <a:gd name="T51" fmla="*/ 84 h 102"/>
                <a:gd name="T52" fmla="*/ 29 w 29"/>
                <a:gd name="T53" fmla="*/ 85 h 102"/>
                <a:gd name="T54" fmla="*/ 29 w 29"/>
                <a:gd name="T55" fmla="*/ 86 h 102"/>
                <a:gd name="T56" fmla="*/ 25 w 29"/>
                <a:gd name="T57" fmla="*/ 67 h 102"/>
                <a:gd name="T58" fmla="*/ 24 w 29"/>
                <a:gd name="T59" fmla="*/ 66 h 102"/>
                <a:gd name="T60" fmla="*/ 25 w 29"/>
                <a:gd name="T61" fmla="*/ 66 h 102"/>
                <a:gd name="T62" fmla="*/ 25 w 29"/>
                <a:gd name="T63" fmla="*/ 66 h 102"/>
                <a:gd name="T64" fmla="*/ 25 w 29"/>
                <a:gd name="T65" fmla="*/ 67 h 102"/>
                <a:gd name="T66" fmla="*/ 25 w 29"/>
                <a:gd name="T67" fmla="*/ 62 h 102"/>
                <a:gd name="T68" fmla="*/ 25 w 29"/>
                <a:gd name="T69" fmla="*/ 52 h 102"/>
                <a:gd name="T70" fmla="*/ 25 w 29"/>
                <a:gd name="T71" fmla="*/ 52 h 102"/>
                <a:gd name="T72" fmla="*/ 24 w 29"/>
                <a:gd name="T73" fmla="*/ 48 h 102"/>
                <a:gd name="T74" fmla="*/ 24 w 29"/>
                <a:gd name="T75" fmla="*/ 46 h 102"/>
                <a:gd name="T76" fmla="*/ 24 w 29"/>
                <a:gd name="T77" fmla="*/ 48 h 102"/>
                <a:gd name="T78" fmla="*/ 20 w 29"/>
                <a:gd name="T79" fmla="*/ 39 h 102"/>
                <a:gd name="T80" fmla="*/ 20 w 29"/>
                <a:gd name="T81" fmla="*/ 39 h 102"/>
                <a:gd name="T82" fmla="*/ 20 w 29"/>
                <a:gd name="T83" fmla="*/ 38 h 102"/>
                <a:gd name="T84" fmla="*/ 21 w 29"/>
                <a:gd name="T85" fmla="*/ 38 h 102"/>
                <a:gd name="T86" fmla="*/ 21 w 29"/>
                <a:gd name="T87" fmla="*/ 39 h 102"/>
                <a:gd name="T88" fmla="*/ 20 w 29"/>
                <a:gd name="T89" fmla="*/ 39 h 102"/>
                <a:gd name="T90" fmla="*/ 17 w 29"/>
                <a:gd name="T91" fmla="*/ 29 h 102"/>
                <a:gd name="T92" fmla="*/ 17 w 29"/>
                <a:gd name="T93" fmla="*/ 28 h 102"/>
                <a:gd name="T94" fmla="*/ 18 w 29"/>
                <a:gd name="T95" fmla="*/ 29 h 102"/>
                <a:gd name="T96" fmla="*/ 18 w 29"/>
                <a:gd name="T97" fmla="*/ 29 h 102"/>
                <a:gd name="T98" fmla="*/ 11 w 29"/>
                <a:gd name="T99" fmla="*/ 15 h 102"/>
                <a:gd name="T100" fmla="*/ 10 w 29"/>
                <a:gd name="T101" fmla="*/ 14 h 102"/>
                <a:gd name="T102" fmla="*/ 11 w 29"/>
                <a:gd name="T103" fmla="*/ 14 h 102"/>
                <a:gd name="T104" fmla="*/ 7 w 29"/>
                <a:gd name="T105" fmla="*/ 9 h 102"/>
                <a:gd name="T106" fmla="*/ 7 w 29"/>
                <a:gd name="T107" fmla="*/ 9 h 102"/>
                <a:gd name="T108" fmla="*/ 7 w 29"/>
                <a:gd name="T109" fmla="*/ 9 h 102"/>
                <a:gd name="T110" fmla="*/ 6 w 29"/>
                <a:gd name="T111" fmla="*/ 9 h 102"/>
                <a:gd name="T112" fmla="*/ 6 w 29"/>
                <a:gd name="T113" fmla="*/ 8 h 102"/>
                <a:gd name="T114" fmla="*/ 6 w 29"/>
                <a:gd name="T115" fmla="*/ 9 h 102"/>
                <a:gd name="T116" fmla="*/ 0 w 29"/>
                <a:gd name="T117" fmla="*/ 1 h 102"/>
                <a:gd name="T118" fmla="*/ 0 w 29"/>
                <a:gd name="T119" fmla="*/ 0 h 102"/>
                <a:gd name="T120" fmla="*/ 0 w 29"/>
                <a:gd name="T121"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 h="102">
                  <a:moveTo>
                    <a:pt x="25" y="102"/>
                  </a:moveTo>
                  <a:lnTo>
                    <a:pt x="25" y="102"/>
                  </a:lnTo>
                  <a:lnTo>
                    <a:pt x="25" y="102"/>
                  </a:lnTo>
                  <a:lnTo>
                    <a:pt x="25" y="102"/>
                  </a:lnTo>
                  <a:lnTo>
                    <a:pt x="24" y="102"/>
                  </a:lnTo>
                  <a:lnTo>
                    <a:pt x="24" y="102"/>
                  </a:lnTo>
                  <a:lnTo>
                    <a:pt x="24" y="102"/>
                  </a:lnTo>
                  <a:lnTo>
                    <a:pt x="24" y="102"/>
                  </a:lnTo>
                  <a:lnTo>
                    <a:pt x="24" y="102"/>
                  </a:lnTo>
                  <a:lnTo>
                    <a:pt x="24" y="101"/>
                  </a:lnTo>
                  <a:lnTo>
                    <a:pt x="24" y="101"/>
                  </a:lnTo>
                  <a:lnTo>
                    <a:pt x="24" y="101"/>
                  </a:lnTo>
                  <a:lnTo>
                    <a:pt x="24" y="101"/>
                  </a:lnTo>
                  <a:lnTo>
                    <a:pt x="25" y="101"/>
                  </a:lnTo>
                  <a:lnTo>
                    <a:pt x="25" y="101"/>
                  </a:lnTo>
                  <a:lnTo>
                    <a:pt x="26" y="101"/>
                  </a:lnTo>
                  <a:lnTo>
                    <a:pt x="25" y="101"/>
                  </a:lnTo>
                  <a:lnTo>
                    <a:pt x="25" y="101"/>
                  </a:lnTo>
                  <a:lnTo>
                    <a:pt x="25" y="101"/>
                  </a:lnTo>
                  <a:lnTo>
                    <a:pt x="25" y="101"/>
                  </a:lnTo>
                  <a:lnTo>
                    <a:pt x="25" y="101"/>
                  </a:lnTo>
                  <a:lnTo>
                    <a:pt x="25" y="101"/>
                  </a:lnTo>
                  <a:lnTo>
                    <a:pt x="25" y="102"/>
                  </a:lnTo>
                  <a:close/>
                  <a:moveTo>
                    <a:pt x="28" y="90"/>
                  </a:moveTo>
                  <a:lnTo>
                    <a:pt x="28" y="90"/>
                  </a:lnTo>
                  <a:lnTo>
                    <a:pt x="28" y="90"/>
                  </a:lnTo>
                  <a:lnTo>
                    <a:pt x="28" y="90"/>
                  </a:lnTo>
                  <a:lnTo>
                    <a:pt x="27" y="88"/>
                  </a:lnTo>
                  <a:lnTo>
                    <a:pt x="27" y="88"/>
                  </a:lnTo>
                  <a:lnTo>
                    <a:pt x="27" y="88"/>
                  </a:lnTo>
                  <a:lnTo>
                    <a:pt x="27" y="88"/>
                  </a:lnTo>
                  <a:lnTo>
                    <a:pt x="27" y="88"/>
                  </a:lnTo>
                  <a:lnTo>
                    <a:pt x="27" y="87"/>
                  </a:lnTo>
                  <a:lnTo>
                    <a:pt x="27" y="87"/>
                  </a:lnTo>
                  <a:lnTo>
                    <a:pt x="28" y="87"/>
                  </a:lnTo>
                  <a:lnTo>
                    <a:pt x="28" y="87"/>
                  </a:lnTo>
                  <a:lnTo>
                    <a:pt x="28" y="87"/>
                  </a:lnTo>
                  <a:lnTo>
                    <a:pt x="28" y="87"/>
                  </a:lnTo>
                  <a:lnTo>
                    <a:pt x="28" y="87"/>
                  </a:lnTo>
                  <a:lnTo>
                    <a:pt x="28" y="88"/>
                  </a:lnTo>
                  <a:lnTo>
                    <a:pt x="28" y="88"/>
                  </a:lnTo>
                  <a:lnTo>
                    <a:pt x="28" y="88"/>
                  </a:lnTo>
                  <a:lnTo>
                    <a:pt x="28" y="88"/>
                  </a:lnTo>
                  <a:lnTo>
                    <a:pt x="28" y="88"/>
                  </a:lnTo>
                  <a:lnTo>
                    <a:pt x="28" y="90"/>
                  </a:lnTo>
                  <a:close/>
                  <a:moveTo>
                    <a:pt x="29" y="86"/>
                  </a:moveTo>
                  <a:lnTo>
                    <a:pt x="29" y="86"/>
                  </a:lnTo>
                  <a:lnTo>
                    <a:pt x="29" y="86"/>
                  </a:lnTo>
                  <a:lnTo>
                    <a:pt x="29" y="86"/>
                  </a:lnTo>
                  <a:lnTo>
                    <a:pt x="29" y="86"/>
                  </a:lnTo>
                  <a:lnTo>
                    <a:pt x="29" y="86"/>
                  </a:lnTo>
                  <a:lnTo>
                    <a:pt x="29" y="86"/>
                  </a:lnTo>
                  <a:lnTo>
                    <a:pt x="29" y="86"/>
                  </a:lnTo>
                  <a:lnTo>
                    <a:pt x="29" y="86"/>
                  </a:lnTo>
                  <a:lnTo>
                    <a:pt x="29" y="87"/>
                  </a:lnTo>
                  <a:lnTo>
                    <a:pt x="29" y="87"/>
                  </a:lnTo>
                  <a:lnTo>
                    <a:pt x="29" y="86"/>
                  </a:lnTo>
                  <a:lnTo>
                    <a:pt x="29" y="86"/>
                  </a:lnTo>
                  <a:lnTo>
                    <a:pt x="28" y="86"/>
                  </a:lnTo>
                  <a:lnTo>
                    <a:pt x="28" y="86"/>
                  </a:lnTo>
                  <a:lnTo>
                    <a:pt x="28" y="86"/>
                  </a:lnTo>
                  <a:lnTo>
                    <a:pt x="28" y="86"/>
                  </a:lnTo>
                  <a:lnTo>
                    <a:pt x="28" y="86"/>
                  </a:lnTo>
                  <a:lnTo>
                    <a:pt x="28" y="85"/>
                  </a:lnTo>
                  <a:lnTo>
                    <a:pt x="28" y="85"/>
                  </a:lnTo>
                  <a:lnTo>
                    <a:pt x="28" y="85"/>
                  </a:lnTo>
                  <a:lnTo>
                    <a:pt x="28" y="85"/>
                  </a:lnTo>
                  <a:lnTo>
                    <a:pt x="28" y="85"/>
                  </a:lnTo>
                  <a:lnTo>
                    <a:pt x="28" y="85"/>
                  </a:lnTo>
                  <a:lnTo>
                    <a:pt x="28" y="85"/>
                  </a:lnTo>
                  <a:lnTo>
                    <a:pt x="28" y="85"/>
                  </a:lnTo>
                  <a:lnTo>
                    <a:pt x="28" y="85"/>
                  </a:lnTo>
                  <a:lnTo>
                    <a:pt x="29" y="84"/>
                  </a:lnTo>
                  <a:lnTo>
                    <a:pt x="29" y="84"/>
                  </a:lnTo>
                  <a:lnTo>
                    <a:pt x="29" y="84"/>
                  </a:lnTo>
                  <a:lnTo>
                    <a:pt x="29" y="84"/>
                  </a:lnTo>
                  <a:lnTo>
                    <a:pt x="29" y="84"/>
                  </a:lnTo>
                  <a:lnTo>
                    <a:pt x="29" y="84"/>
                  </a:lnTo>
                  <a:lnTo>
                    <a:pt x="29" y="84"/>
                  </a:lnTo>
                  <a:lnTo>
                    <a:pt x="29" y="85"/>
                  </a:lnTo>
                  <a:lnTo>
                    <a:pt x="29" y="85"/>
                  </a:lnTo>
                  <a:lnTo>
                    <a:pt x="29" y="85"/>
                  </a:lnTo>
                  <a:lnTo>
                    <a:pt x="29" y="85"/>
                  </a:lnTo>
                  <a:lnTo>
                    <a:pt x="29" y="86"/>
                  </a:lnTo>
                  <a:close/>
                  <a:moveTo>
                    <a:pt x="25" y="67"/>
                  </a:moveTo>
                  <a:lnTo>
                    <a:pt x="25" y="67"/>
                  </a:lnTo>
                  <a:lnTo>
                    <a:pt x="25" y="67"/>
                  </a:lnTo>
                  <a:lnTo>
                    <a:pt x="25" y="67"/>
                  </a:lnTo>
                  <a:lnTo>
                    <a:pt x="25" y="66"/>
                  </a:lnTo>
                  <a:lnTo>
                    <a:pt x="24" y="66"/>
                  </a:lnTo>
                  <a:lnTo>
                    <a:pt x="24" y="66"/>
                  </a:lnTo>
                  <a:lnTo>
                    <a:pt x="24" y="66"/>
                  </a:lnTo>
                  <a:lnTo>
                    <a:pt x="25" y="66"/>
                  </a:lnTo>
                  <a:lnTo>
                    <a:pt x="25" y="66"/>
                  </a:lnTo>
                  <a:lnTo>
                    <a:pt x="25" y="66"/>
                  </a:lnTo>
                  <a:lnTo>
                    <a:pt x="25" y="66"/>
                  </a:lnTo>
                  <a:lnTo>
                    <a:pt x="25" y="66"/>
                  </a:lnTo>
                  <a:lnTo>
                    <a:pt x="25" y="67"/>
                  </a:lnTo>
                  <a:lnTo>
                    <a:pt x="25" y="67"/>
                  </a:lnTo>
                  <a:close/>
                  <a:moveTo>
                    <a:pt x="26" y="62"/>
                  </a:moveTo>
                  <a:lnTo>
                    <a:pt x="26" y="62"/>
                  </a:lnTo>
                  <a:lnTo>
                    <a:pt x="25" y="62"/>
                  </a:lnTo>
                  <a:lnTo>
                    <a:pt x="25" y="62"/>
                  </a:lnTo>
                  <a:lnTo>
                    <a:pt x="26" y="62"/>
                  </a:lnTo>
                  <a:close/>
                  <a:moveTo>
                    <a:pt x="25" y="52"/>
                  </a:moveTo>
                  <a:lnTo>
                    <a:pt x="25" y="52"/>
                  </a:lnTo>
                  <a:lnTo>
                    <a:pt x="24" y="52"/>
                  </a:lnTo>
                  <a:lnTo>
                    <a:pt x="25" y="52"/>
                  </a:lnTo>
                  <a:lnTo>
                    <a:pt x="25" y="52"/>
                  </a:lnTo>
                  <a:close/>
                  <a:moveTo>
                    <a:pt x="24" y="48"/>
                  </a:moveTo>
                  <a:lnTo>
                    <a:pt x="24" y="48"/>
                  </a:lnTo>
                  <a:lnTo>
                    <a:pt x="24" y="48"/>
                  </a:lnTo>
                  <a:lnTo>
                    <a:pt x="24" y="48"/>
                  </a:lnTo>
                  <a:lnTo>
                    <a:pt x="24" y="46"/>
                  </a:lnTo>
                  <a:lnTo>
                    <a:pt x="24" y="46"/>
                  </a:lnTo>
                  <a:lnTo>
                    <a:pt x="24" y="48"/>
                  </a:lnTo>
                  <a:lnTo>
                    <a:pt x="24" y="48"/>
                  </a:lnTo>
                  <a:lnTo>
                    <a:pt x="24" y="48"/>
                  </a:lnTo>
                  <a:close/>
                  <a:moveTo>
                    <a:pt x="20" y="39"/>
                  </a:moveTo>
                  <a:lnTo>
                    <a:pt x="20" y="39"/>
                  </a:lnTo>
                  <a:lnTo>
                    <a:pt x="20" y="39"/>
                  </a:lnTo>
                  <a:lnTo>
                    <a:pt x="20" y="39"/>
                  </a:lnTo>
                  <a:lnTo>
                    <a:pt x="20" y="39"/>
                  </a:lnTo>
                  <a:lnTo>
                    <a:pt x="20" y="39"/>
                  </a:lnTo>
                  <a:lnTo>
                    <a:pt x="20" y="38"/>
                  </a:lnTo>
                  <a:lnTo>
                    <a:pt x="20" y="38"/>
                  </a:lnTo>
                  <a:lnTo>
                    <a:pt x="21" y="38"/>
                  </a:lnTo>
                  <a:lnTo>
                    <a:pt x="21" y="38"/>
                  </a:lnTo>
                  <a:lnTo>
                    <a:pt x="21" y="38"/>
                  </a:lnTo>
                  <a:lnTo>
                    <a:pt x="21" y="38"/>
                  </a:lnTo>
                  <a:lnTo>
                    <a:pt x="21" y="38"/>
                  </a:lnTo>
                  <a:lnTo>
                    <a:pt x="21" y="39"/>
                  </a:lnTo>
                  <a:lnTo>
                    <a:pt x="21" y="39"/>
                  </a:lnTo>
                  <a:lnTo>
                    <a:pt x="21" y="39"/>
                  </a:lnTo>
                  <a:lnTo>
                    <a:pt x="20" y="39"/>
                  </a:lnTo>
                  <a:close/>
                  <a:moveTo>
                    <a:pt x="18" y="29"/>
                  </a:moveTo>
                  <a:lnTo>
                    <a:pt x="18" y="29"/>
                  </a:lnTo>
                  <a:lnTo>
                    <a:pt x="17" y="29"/>
                  </a:lnTo>
                  <a:lnTo>
                    <a:pt x="17" y="29"/>
                  </a:lnTo>
                  <a:lnTo>
                    <a:pt x="17" y="28"/>
                  </a:lnTo>
                  <a:lnTo>
                    <a:pt x="17" y="28"/>
                  </a:lnTo>
                  <a:lnTo>
                    <a:pt x="17" y="28"/>
                  </a:lnTo>
                  <a:lnTo>
                    <a:pt x="18" y="28"/>
                  </a:lnTo>
                  <a:lnTo>
                    <a:pt x="18" y="29"/>
                  </a:lnTo>
                  <a:lnTo>
                    <a:pt x="18" y="29"/>
                  </a:lnTo>
                  <a:lnTo>
                    <a:pt x="18" y="29"/>
                  </a:lnTo>
                  <a:lnTo>
                    <a:pt x="18" y="29"/>
                  </a:lnTo>
                  <a:lnTo>
                    <a:pt x="18" y="29"/>
                  </a:lnTo>
                  <a:close/>
                  <a:moveTo>
                    <a:pt x="11" y="15"/>
                  </a:moveTo>
                  <a:lnTo>
                    <a:pt x="11" y="15"/>
                  </a:lnTo>
                  <a:lnTo>
                    <a:pt x="10" y="15"/>
                  </a:lnTo>
                  <a:lnTo>
                    <a:pt x="10" y="14"/>
                  </a:lnTo>
                  <a:lnTo>
                    <a:pt x="10" y="14"/>
                  </a:lnTo>
                  <a:lnTo>
                    <a:pt x="10" y="14"/>
                  </a:lnTo>
                  <a:lnTo>
                    <a:pt x="11" y="14"/>
                  </a:lnTo>
                  <a:lnTo>
                    <a:pt x="11" y="14"/>
                  </a:lnTo>
                  <a:lnTo>
                    <a:pt x="11" y="15"/>
                  </a:lnTo>
                  <a:close/>
                  <a:moveTo>
                    <a:pt x="6" y="9"/>
                  </a:moveTo>
                  <a:lnTo>
                    <a:pt x="7" y="9"/>
                  </a:lnTo>
                  <a:lnTo>
                    <a:pt x="7" y="9"/>
                  </a:lnTo>
                  <a:lnTo>
                    <a:pt x="7" y="9"/>
                  </a:lnTo>
                  <a:lnTo>
                    <a:pt x="7" y="9"/>
                  </a:lnTo>
                  <a:lnTo>
                    <a:pt x="7" y="9"/>
                  </a:lnTo>
                  <a:lnTo>
                    <a:pt x="7" y="9"/>
                  </a:lnTo>
                  <a:lnTo>
                    <a:pt x="7" y="9"/>
                  </a:lnTo>
                  <a:lnTo>
                    <a:pt x="7" y="9"/>
                  </a:lnTo>
                  <a:lnTo>
                    <a:pt x="7" y="9"/>
                  </a:lnTo>
                  <a:lnTo>
                    <a:pt x="6" y="9"/>
                  </a:lnTo>
                  <a:lnTo>
                    <a:pt x="6" y="9"/>
                  </a:lnTo>
                  <a:lnTo>
                    <a:pt x="6" y="9"/>
                  </a:lnTo>
                  <a:lnTo>
                    <a:pt x="6" y="8"/>
                  </a:lnTo>
                  <a:lnTo>
                    <a:pt x="6" y="8"/>
                  </a:lnTo>
                  <a:lnTo>
                    <a:pt x="6" y="8"/>
                  </a:lnTo>
                  <a:lnTo>
                    <a:pt x="6" y="9"/>
                  </a:lnTo>
                  <a:close/>
                  <a:moveTo>
                    <a:pt x="0" y="1"/>
                  </a:moveTo>
                  <a:lnTo>
                    <a:pt x="0" y="1"/>
                  </a:lnTo>
                  <a:lnTo>
                    <a:pt x="0" y="1"/>
                  </a:lnTo>
                  <a:lnTo>
                    <a:pt x="0" y="1"/>
                  </a:lnTo>
                  <a:lnTo>
                    <a:pt x="0" y="1"/>
                  </a:lnTo>
                  <a:lnTo>
                    <a:pt x="0" y="0"/>
                  </a:lnTo>
                  <a:lnTo>
                    <a:pt x="0" y="1"/>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38" name="Freeform 952">
              <a:extLst>
                <a:ext uri="{FF2B5EF4-FFF2-40B4-BE49-F238E27FC236}">
                  <a16:creationId xmlns="" xmlns:a16="http://schemas.microsoft.com/office/drawing/2014/main" id="{7B59B1DA-994C-41F4-897C-614C633CAB2B}"/>
                </a:ext>
              </a:extLst>
            </p:cNvPr>
            <p:cNvSpPr>
              <a:spLocks noEditPoints="1"/>
            </p:cNvSpPr>
            <p:nvPr/>
          </p:nvSpPr>
          <p:spPr bwMode="auto">
            <a:xfrm>
              <a:off x="6600757" y="3281694"/>
              <a:ext cx="188913" cy="331874"/>
            </a:xfrm>
            <a:custGeom>
              <a:avLst/>
              <a:gdLst>
                <a:gd name="T0" fmla="*/ 133 w 148"/>
                <a:gd name="T1" fmla="*/ 94 h 260"/>
                <a:gd name="T2" fmla="*/ 147 w 148"/>
                <a:gd name="T3" fmla="*/ 3 h 260"/>
                <a:gd name="T4" fmla="*/ 144 w 148"/>
                <a:gd name="T5" fmla="*/ 10 h 260"/>
                <a:gd name="T6" fmla="*/ 144 w 148"/>
                <a:gd name="T7" fmla="*/ 20 h 260"/>
                <a:gd name="T8" fmla="*/ 144 w 148"/>
                <a:gd name="T9" fmla="*/ 31 h 260"/>
                <a:gd name="T10" fmla="*/ 143 w 148"/>
                <a:gd name="T11" fmla="*/ 40 h 260"/>
                <a:gd name="T12" fmla="*/ 144 w 148"/>
                <a:gd name="T13" fmla="*/ 51 h 260"/>
                <a:gd name="T14" fmla="*/ 145 w 148"/>
                <a:gd name="T15" fmla="*/ 59 h 260"/>
                <a:gd name="T16" fmla="*/ 148 w 148"/>
                <a:gd name="T17" fmla="*/ 63 h 260"/>
                <a:gd name="T18" fmla="*/ 145 w 148"/>
                <a:gd name="T19" fmla="*/ 71 h 260"/>
                <a:gd name="T20" fmla="*/ 143 w 148"/>
                <a:gd name="T21" fmla="*/ 75 h 260"/>
                <a:gd name="T22" fmla="*/ 136 w 148"/>
                <a:gd name="T23" fmla="*/ 87 h 260"/>
                <a:gd name="T24" fmla="*/ 131 w 148"/>
                <a:gd name="T25" fmla="*/ 94 h 260"/>
                <a:gd name="T26" fmla="*/ 120 w 148"/>
                <a:gd name="T27" fmla="*/ 104 h 260"/>
                <a:gd name="T28" fmla="*/ 107 w 148"/>
                <a:gd name="T29" fmla="*/ 107 h 260"/>
                <a:gd name="T30" fmla="*/ 95 w 148"/>
                <a:gd name="T31" fmla="*/ 115 h 260"/>
                <a:gd name="T32" fmla="*/ 90 w 148"/>
                <a:gd name="T33" fmla="*/ 122 h 260"/>
                <a:gd name="T34" fmla="*/ 80 w 148"/>
                <a:gd name="T35" fmla="*/ 131 h 260"/>
                <a:gd name="T36" fmla="*/ 76 w 148"/>
                <a:gd name="T37" fmla="*/ 135 h 260"/>
                <a:gd name="T38" fmla="*/ 63 w 148"/>
                <a:gd name="T39" fmla="*/ 148 h 260"/>
                <a:gd name="T40" fmla="*/ 59 w 148"/>
                <a:gd name="T41" fmla="*/ 149 h 260"/>
                <a:gd name="T42" fmla="*/ 59 w 148"/>
                <a:gd name="T43" fmla="*/ 160 h 260"/>
                <a:gd name="T44" fmla="*/ 62 w 148"/>
                <a:gd name="T45" fmla="*/ 168 h 260"/>
                <a:gd name="T46" fmla="*/ 65 w 148"/>
                <a:gd name="T47" fmla="*/ 178 h 260"/>
                <a:gd name="T48" fmla="*/ 67 w 148"/>
                <a:gd name="T49" fmla="*/ 185 h 260"/>
                <a:gd name="T50" fmla="*/ 69 w 148"/>
                <a:gd name="T51" fmla="*/ 198 h 260"/>
                <a:gd name="T52" fmla="*/ 64 w 148"/>
                <a:gd name="T53" fmla="*/ 213 h 260"/>
                <a:gd name="T54" fmla="*/ 61 w 148"/>
                <a:gd name="T55" fmla="*/ 224 h 260"/>
                <a:gd name="T56" fmla="*/ 34 w 148"/>
                <a:gd name="T57" fmla="*/ 236 h 260"/>
                <a:gd name="T58" fmla="*/ 23 w 148"/>
                <a:gd name="T59" fmla="*/ 246 h 260"/>
                <a:gd name="T60" fmla="*/ 29 w 148"/>
                <a:gd name="T61" fmla="*/ 251 h 260"/>
                <a:gd name="T62" fmla="*/ 16 w 148"/>
                <a:gd name="T63" fmla="*/ 252 h 260"/>
                <a:gd name="T64" fmla="*/ 17 w 148"/>
                <a:gd name="T65" fmla="*/ 233 h 260"/>
                <a:gd name="T66" fmla="*/ 13 w 148"/>
                <a:gd name="T67" fmla="*/ 206 h 260"/>
                <a:gd name="T68" fmla="*/ 19 w 148"/>
                <a:gd name="T69" fmla="*/ 181 h 260"/>
                <a:gd name="T70" fmla="*/ 27 w 148"/>
                <a:gd name="T71" fmla="*/ 168 h 260"/>
                <a:gd name="T72" fmla="*/ 33 w 148"/>
                <a:gd name="T73" fmla="*/ 154 h 260"/>
                <a:gd name="T74" fmla="*/ 34 w 148"/>
                <a:gd name="T75" fmla="*/ 145 h 260"/>
                <a:gd name="T76" fmla="*/ 33 w 148"/>
                <a:gd name="T77" fmla="*/ 134 h 260"/>
                <a:gd name="T78" fmla="*/ 36 w 148"/>
                <a:gd name="T79" fmla="*/ 119 h 260"/>
                <a:gd name="T80" fmla="*/ 36 w 148"/>
                <a:gd name="T81" fmla="*/ 101 h 260"/>
                <a:gd name="T82" fmla="*/ 21 w 148"/>
                <a:gd name="T83" fmla="*/ 93 h 260"/>
                <a:gd name="T84" fmla="*/ 7 w 148"/>
                <a:gd name="T85" fmla="*/ 87 h 260"/>
                <a:gd name="T86" fmla="*/ 0 w 148"/>
                <a:gd name="T87" fmla="*/ 72 h 260"/>
                <a:gd name="T88" fmla="*/ 22 w 148"/>
                <a:gd name="T89" fmla="*/ 64 h 260"/>
                <a:gd name="T90" fmla="*/ 43 w 148"/>
                <a:gd name="T91" fmla="*/ 58 h 260"/>
                <a:gd name="T92" fmla="*/ 51 w 148"/>
                <a:gd name="T93" fmla="*/ 64 h 260"/>
                <a:gd name="T94" fmla="*/ 61 w 148"/>
                <a:gd name="T95" fmla="*/ 72 h 260"/>
                <a:gd name="T96" fmla="*/ 55 w 148"/>
                <a:gd name="T97" fmla="*/ 86 h 260"/>
                <a:gd name="T98" fmla="*/ 64 w 148"/>
                <a:gd name="T99" fmla="*/ 100 h 260"/>
                <a:gd name="T100" fmla="*/ 69 w 148"/>
                <a:gd name="T101" fmla="*/ 101 h 260"/>
                <a:gd name="T102" fmla="*/ 72 w 148"/>
                <a:gd name="T103" fmla="*/ 91 h 260"/>
                <a:gd name="T104" fmla="*/ 78 w 148"/>
                <a:gd name="T105" fmla="*/ 72 h 260"/>
                <a:gd name="T106" fmla="*/ 66 w 148"/>
                <a:gd name="T107" fmla="*/ 49 h 260"/>
                <a:gd name="T108" fmla="*/ 65 w 148"/>
                <a:gd name="T109" fmla="*/ 36 h 260"/>
                <a:gd name="T110" fmla="*/ 67 w 148"/>
                <a:gd name="T111" fmla="*/ 22 h 260"/>
                <a:gd name="T112" fmla="*/ 80 w 148"/>
                <a:gd name="T113" fmla="*/ 15 h 260"/>
                <a:gd name="T114" fmla="*/ 90 w 148"/>
                <a:gd name="T115" fmla="*/ 21 h 260"/>
                <a:gd name="T116" fmla="*/ 104 w 148"/>
                <a:gd name="T117" fmla="*/ 20 h 260"/>
                <a:gd name="T118" fmla="*/ 115 w 148"/>
                <a:gd name="T119" fmla="*/ 15 h 260"/>
                <a:gd name="T120" fmla="*/ 133 w 148"/>
                <a:gd name="T121" fmla="*/ 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8" h="260">
                  <a:moveTo>
                    <a:pt x="29" y="246"/>
                  </a:moveTo>
                  <a:lnTo>
                    <a:pt x="29" y="247"/>
                  </a:lnTo>
                  <a:lnTo>
                    <a:pt x="28" y="247"/>
                  </a:lnTo>
                  <a:lnTo>
                    <a:pt x="29" y="246"/>
                  </a:lnTo>
                  <a:lnTo>
                    <a:pt x="30" y="246"/>
                  </a:lnTo>
                  <a:lnTo>
                    <a:pt x="29" y="246"/>
                  </a:lnTo>
                  <a:close/>
                  <a:moveTo>
                    <a:pt x="67" y="180"/>
                  </a:moveTo>
                  <a:lnTo>
                    <a:pt x="67" y="178"/>
                  </a:lnTo>
                  <a:lnTo>
                    <a:pt x="67" y="177"/>
                  </a:lnTo>
                  <a:lnTo>
                    <a:pt x="67" y="176"/>
                  </a:lnTo>
                  <a:lnTo>
                    <a:pt x="67" y="175"/>
                  </a:lnTo>
                  <a:lnTo>
                    <a:pt x="67" y="176"/>
                  </a:lnTo>
                  <a:lnTo>
                    <a:pt x="67" y="177"/>
                  </a:lnTo>
                  <a:lnTo>
                    <a:pt x="67" y="180"/>
                  </a:lnTo>
                  <a:close/>
                  <a:moveTo>
                    <a:pt x="133" y="94"/>
                  </a:moveTo>
                  <a:lnTo>
                    <a:pt x="131" y="94"/>
                  </a:lnTo>
                  <a:lnTo>
                    <a:pt x="131" y="93"/>
                  </a:lnTo>
                  <a:lnTo>
                    <a:pt x="133" y="93"/>
                  </a:lnTo>
                  <a:lnTo>
                    <a:pt x="133" y="92"/>
                  </a:lnTo>
                  <a:lnTo>
                    <a:pt x="134" y="92"/>
                  </a:lnTo>
                  <a:lnTo>
                    <a:pt x="134" y="93"/>
                  </a:lnTo>
                  <a:lnTo>
                    <a:pt x="133" y="93"/>
                  </a:lnTo>
                  <a:lnTo>
                    <a:pt x="133" y="94"/>
                  </a:lnTo>
                  <a:close/>
                  <a:moveTo>
                    <a:pt x="144" y="1"/>
                  </a:moveTo>
                  <a:lnTo>
                    <a:pt x="145" y="1"/>
                  </a:lnTo>
                  <a:lnTo>
                    <a:pt x="145" y="2"/>
                  </a:lnTo>
                  <a:lnTo>
                    <a:pt x="147" y="2"/>
                  </a:lnTo>
                  <a:lnTo>
                    <a:pt x="147" y="3"/>
                  </a:lnTo>
                  <a:lnTo>
                    <a:pt x="148" y="3"/>
                  </a:lnTo>
                  <a:lnTo>
                    <a:pt x="147" y="3"/>
                  </a:lnTo>
                  <a:lnTo>
                    <a:pt x="145" y="3"/>
                  </a:lnTo>
                  <a:lnTo>
                    <a:pt x="144" y="5"/>
                  </a:lnTo>
                  <a:lnTo>
                    <a:pt x="145" y="6"/>
                  </a:lnTo>
                  <a:lnTo>
                    <a:pt x="145" y="5"/>
                  </a:lnTo>
                  <a:lnTo>
                    <a:pt x="145" y="6"/>
                  </a:lnTo>
                  <a:lnTo>
                    <a:pt x="147" y="6"/>
                  </a:lnTo>
                  <a:lnTo>
                    <a:pt x="147" y="7"/>
                  </a:lnTo>
                  <a:lnTo>
                    <a:pt x="145" y="7"/>
                  </a:lnTo>
                  <a:lnTo>
                    <a:pt x="145" y="8"/>
                  </a:lnTo>
                  <a:lnTo>
                    <a:pt x="144" y="8"/>
                  </a:lnTo>
                  <a:lnTo>
                    <a:pt x="145" y="9"/>
                  </a:lnTo>
                  <a:lnTo>
                    <a:pt x="144" y="9"/>
                  </a:lnTo>
                  <a:lnTo>
                    <a:pt x="145" y="9"/>
                  </a:lnTo>
                  <a:lnTo>
                    <a:pt x="145" y="10"/>
                  </a:lnTo>
                  <a:lnTo>
                    <a:pt x="144" y="10"/>
                  </a:lnTo>
                  <a:lnTo>
                    <a:pt x="144" y="12"/>
                  </a:lnTo>
                  <a:lnTo>
                    <a:pt x="145" y="12"/>
                  </a:lnTo>
                  <a:lnTo>
                    <a:pt x="144" y="12"/>
                  </a:lnTo>
                  <a:lnTo>
                    <a:pt x="144" y="13"/>
                  </a:lnTo>
                  <a:lnTo>
                    <a:pt x="143" y="13"/>
                  </a:lnTo>
                  <a:lnTo>
                    <a:pt x="143" y="14"/>
                  </a:lnTo>
                  <a:lnTo>
                    <a:pt x="143" y="15"/>
                  </a:lnTo>
                  <a:lnTo>
                    <a:pt x="144" y="15"/>
                  </a:lnTo>
                  <a:lnTo>
                    <a:pt x="144" y="16"/>
                  </a:lnTo>
                  <a:lnTo>
                    <a:pt x="144" y="17"/>
                  </a:lnTo>
                  <a:lnTo>
                    <a:pt x="143" y="17"/>
                  </a:lnTo>
                  <a:lnTo>
                    <a:pt x="144" y="19"/>
                  </a:lnTo>
                  <a:lnTo>
                    <a:pt x="143" y="19"/>
                  </a:lnTo>
                  <a:lnTo>
                    <a:pt x="143" y="20"/>
                  </a:lnTo>
                  <a:lnTo>
                    <a:pt x="144" y="20"/>
                  </a:lnTo>
                  <a:lnTo>
                    <a:pt x="144" y="21"/>
                  </a:lnTo>
                  <a:lnTo>
                    <a:pt x="144" y="22"/>
                  </a:lnTo>
                  <a:lnTo>
                    <a:pt x="144" y="23"/>
                  </a:lnTo>
                  <a:lnTo>
                    <a:pt x="144" y="24"/>
                  </a:lnTo>
                  <a:lnTo>
                    <a:pt x="144" y="26"/>
                  </a:lnTo>
                  <a:lnTo>
                    <a:pt x="144" y="27"/>
                  </a:lnTo>
                  <a:lnTo>
                    <a:pt x="144" y="28"/>
                  </a:lnTo>
                  <a:lnTo>
                    <a:pt x="144" y="29"/>
                  </a:lnTo>
                  <a:lnTo>
                    <a:pt x="143" y="28"/>
                  </a:lnTo>
                  <a:lnTo>
                    <a:pt x="143" y="29"/>
                  </a:lnTo>
                  <a:lnTo>
                    <a:pt x="144" y="29"/>
                  </a:lnTo>
                  <a:lnTo>
                    <a:pt x="144" y="30"/>
                  </a:lnTo>
                  <a:lnTo>
                    <a:pt x="145" y="30"/>
                  </a:lnTo>
                  <a:lnTo>
                    <a:pt x="145" y="31"/>
                  </a:lnTo>
                  <a:lnTo>
                    <a:pt x="144" y="31"/>
                  </a:lnTo>
                  <a:lnTo>
                    <a:pt x="144" y="33"/>
                  </a:lnTo>
                  <a:lnTo>
                    <a:pt x="144" y="34"/>
                  </a:lnTo>
                  <a:lnTo>
                    <a:pt x="145" y="35"/>
                  </a:lnTo>
                  <a:lnTo>
                    <a:pt x="145" y="36"/>
                  </a:lnTo>
                  <a:lnTo>
                    <a:pt x="145" y="37"/>
                  </a:lnTo>
                  <a:lnTo>
                    <a:pt x="144" y="37"/>
                  </a:lnTo>
                  <a:lnTo>
                    <a:pt x="145" y="37"/>
                  </a:lnTo>
                  <a:lnTo>
                    <a:pt x="144" y="37"/>
                  </a:lnTo>
                  <a:lnTo>
                    <a:pt x="144" y="38"/>
                  </a:lnTo>
                  <a:lnTo>
                    <a:pt x="144" y="40"/>
                  </a:lnTo>
                  <a:lnTo>
                    <a:pt x="144" y="38"/>
                  </a:lnTo>
                  <a:lnTo>
                    <a:pt x="143" y="38"/>
                  </a:lnTo>
                  <a:lnTo>
                    <a:pt x="143" y="40"/>
                  </a:lnTo>
                  <a:lnTo>
                    <a:pt x="142" y="40"/>
                  </a:lnTo>
                  <a:lnTo>
                    <a:pt x="143" y="40"/>
                  </a:lnTo>
                  <a:lnTo>
                    <a:pt x="143" y="41"/>
                  </a:lnTo>
                  <a:lnTo>
                    <a:pt x="144" y="41"/>
                  </a:lnTo>
                  <a:lnTo>
                    <a:pt x="143" y="40"/>
                  </a:lnTo>
                  <a:lnTo>
                    <a:pt x="144" y="40"/>
                  </a:lnTo>
                  <a:lnTo>
                    <a:pt x="145" y="40"/>
                  </a:lnTo>
                  <a:lnTo>
                    <a:pt x="145" y="41"/>
                  </a:lnTo>
                  <a:lnTo>
                    <a:pt x="144" y="42"/>
                  </a:lnTo>
                  <a:lnTo>
                    <a:pt x="144" y="43"/>
                  </a:lnTo>
                  <a:lnTo>
                    <a:pt x="144" y="44"/>
                  </a:lnTo>
                  <a:lnTo>
                    <a:pt x="144" y="45"/>
                  </a:lnTo>
                  <a:lnTo>
                    <a:pt x="144" y="47"/>
                  </a:lnTo>
                  <a:lnTo>
                    <a:pt x="144" y="48"/>
                  </a:lnTo>
                  <a:lnTo>
                    <a:pt x="144" y="49"/>
                  </a:lnTo>
                  <a:lnTo>
                    <a:pt x="144" y="50"/>
                  </a:lnTo>
                  <a:lnTo>
                    <a:pt x="144" y="51"/>
                  </a:lnTo>
                  <a:lnTo>
                    <a:pt x="144" y="52"/>
                  </a:lnTo>
                  <a:lnTo>
                    <a:pt x="144" y="54"/>
                  </a:lnTo>
                  <a:lnTo>
                    <a:pt x="144" y="55"/>
                  </a:lnTo>
                  <a:lnTo>
                    <a:pt x="145" y="55"/>
                  </a:lnTo>
                  <a:lnTo>
                    <a:pt x="145" y="56"/>
                  </a:lnTo>
                  <a:lnTo>
                    <a:pt x="145" y="57"/>
                  </a:lnTo>
                  <a:lnTo>
                    <a:pt x="144" y="57"/>
                  </a:lnTo>
                  <a:lnTo>
                    <a:pt x="144" y="58"/>
                  </a:lnTo>
                  <a:lnTo>
                    <a:pt x="143" y="59"/>
                  </a:lnTo>
                  <a:lnTo>
                    <a:pt x="144" y="59"/>
                  </a:lnTo>
                  <a:lnTo>
                    <a:pt x="143" y="59"/>
                  </a:lnTo>
                  <a:lnTo>
                    <a:pt x="144" y="59"/>
                  </a:lnTo>
                  <a:lnTo>
                    <a:pt x="144" y="61"/>
                  </a:lnTo>
                  <a:lnTo>
                    <a:pt x="144" y="59"/>
                  </a:lnTo>
                  <a:lnTo>
                    <a:pt x="145" y="59"/>
                  </a:lnTo>
                  <a:lnTo>
                    <a:pt x="145" y="61"/>
                  </a:lnTo>
                  <a:lnTo>
                    <a:pt x="147" y="61"/>
                  </a:lnTo>
                  <a:lnTo>
                    <a:pt x="145" y="61"/>
                  </a:lnTo>
                  <a:lnTo>
                    <a:pt x="145" y="62"/>
                  </a:lnTo>
                  <a:lnTo>
                    <a:pt x="147" y="62"/>
                  </a:lnTo>
                  <a:lnTo>
                    <a:pt x="145" y="62"/>
                  </a:lnTo>
                  <a:lnTo>
                    <a:pt x="144" y="62"/>
                  </a:lnTo>
                  <a:lnTo>
                    <a:pt x="145" y="63"/>
                  </a:lnTo>
                  <a:lnTo>
                    <a:pt x="144" y="63"/>
                  </a:lnTo>
                  <a:lnTo>
                    <a:pt x="144" y="64"/>
                  </a:lnTo>
                  <a:lnTo>
                    <a:pt x="144" y="65"/>
                  </a:lnTo>
                  <a:lnTo>
                    <a:pt x="145" y="64"/>
                  </a:lnTo>
                  <a:lnTo>
                    <a:pt x="145" y="63"/>
                  </a:lnTo>
                  <a:lnTo>
                    <a:pt x="147" y="63"/>
                  </a:lnTo>
                  <a:lnTo>
                    <a:pt x="148" y="63"/>
                  </a:lnTo>
                  <a:lnTo>
                    <a:pt x="148" y="64"/>
                  </a:lnTo>
                  <a:lnTo>
                    <a:pt x="147" y="64"/>
                  </a:lnTo>
                  <a:lnTo>
                    <a:pt x="147" y="65"/>
                  </a:lnTo>
                  <a:lnTo>
                    <a:pt x="147" y="64"/>
                  </a:lnTo>
                  <a:lnTo>
                    <a:pt x="148" y="64"/>
                  </a:lnTo>
                  <a:lnTo>
                    <a:pt x="148" y="65"/>
                  </a:lnTo>
                  <a:lnTo>
                    <a:pt x="147" y="66"/>
                  </a:lnTo>
                  <a:lnTo>
                    <a:pt x="148" y="66"/>
                  </a:lnTo>
                  <a:lnTo>
                    <a:pt x="148" y="68"/>
                  </a:lnTo>
                  <a:lnTo>
                    <a:pt x="147" y="69"/>
                  </a:lnTo>
                  <a:lnTo>
                    <a:pt x="148" y="69"/>
                  </a:lnTo>
                  <a:lnTo>
                    <a:pt x="147" y="69"/>
                  </a:lnTo>
                  <a:lnTo>
                    <a:pt x="147" y="70"/>
                  </a:lnTo>
                  <a:lnTo>
                    <a:pt x="145" y="70"/>
                  </a:lnTo>
                  <a:lnTo>
                    <a:pt x="145" y="71"/>
                  </a:lnTo>
                  <a:lnTo>
                    <a:pt x="144" y="71"/>
                  </a:lnTo>
                  <a:lnTo>
                    <a:pt x="144" y="70"/>
                  </a:lnTo>
                  <a:lnTo>
                    <a:pt x="144" y="71"/>
                  </a:lnTo>
                  <a:lnTo>
                    <a:pt x="145" y="71"/>
                  </a:lnTo>
                  <a:lnTo>
                    <a:pt x="147" y="71"/>
                  </a:lnTo>
                  <a:lnTo>
                    <a:pt x="147" y="72"/>
                  </a:lnTo>
                  <a:lnTo>
                    <a:pt x="145" y="72"/>
                  </a:lnTo>
                  <a:lnTo>
                    <a:pt x="144" y="72"/>
                  </a:lnTo>
                  <a:lnTo>
                    <a:pt x="145" y="73"/>
                  </a:lnTo>
                  <a:lnTo>
                    <a:pt x="144" y="73"/>
                  </a:lnTo>
                  <a:lnTo>
                    <a:pt x="143" y="75"/>
                  </a:lnTo>
                  <a:lnTo>
                    <a:pt x="143" y="73"/>
                  </a:lnTo>
                  <a:lnTo>
                    <a:pt x="143" y="75"/>
                  </a:lnTo>
                  <a:lnTo>
                    <a:pt x="142" y="75"/>
                  </a:lnTo>
                  <a:lnTo>
                    <a:pt x="143" y="75"/>
                  </a:lnTo>
                  <a:lnTo>
                    <a:pt x="143" y="76"/>
                  </a:lnTo>
                  <a:lnTo>
                    <a:pt x="143" y="75"/>
                  </a:lnTo>
                  <a:lnTo>
                    <a:pt x="144" y="75"/>
                  </a:lnTo>
                  <a:lnTo>
                    <a:pt x="144" y="76"/>
                  </a:lnTo>
                  <a:lnTo>
                    <a:pt x="144" y="77"/>
                  </a:lnTo>
                  <a:lnTo>
                    <a:pt x="144" y="78"/>
                  </a:lnTo>
                  <a:lnTo>
                    <a:pt x="143" y="78"/>
                  </a:lnTo>
                  <a:lnTo>
                    <a:pt x="143" y="79"/>
                  </a:lnTo>
                  <a:lnTo>
                    <a:pt x="143" y="80"/>
                  </a:lnTo>
                  <a:lnTo>
                    <a:pt x="142" y="80"/>
                  </a:lnTo>
                  <a:lnTo>
                    <a:pt x="142" y="82"/>
                  </a:lnTo>
                  <a:lnTo>
                    <a:pt x="141" y="82"/>
                  </a:lnTo>
                  <a:lnTo>
                    <a:pt x="140" y="84"/>
                  </a:lnTo>
                  <a:lnTo>
                    <a:pt x="137" y="86"/>
                  </a:lnTo>
                  <a:lnTo>
                    <a:pt x="136" y="87"/>
                  </a:lnTo>
                  <a:lnTo>
                    <a:pt x="135" y="87"/>
                  </a:lnTo>
                  <a:lnTo>
                    <a:pt x="136" y="89"/>
                  </a:lnTo>
                  <a:lnTo>
                    <a:pt x="136" y="87"/>
                  </a:lnTo>
                  <a:lnTo>
                    <a:pt x="136" y="89"/>
                  </a:lnTo>
                  <a:lnTo>
                    <a:pt x="136" y="90"/>
                  </a:lnTo>
                  <a:lnTo>
                    <a:pt x="135" y="90"/>
                  </a:lnTo>
                  <a:lnTo>
                    <a:pt x="135" y="91"/>
                  </a:lnTo>
                  <a:lnTo>
                    <a:pt x="134" y="92"/>
                  </a:lnTo>
                  <a:lnTo>
                    <a:pt x="133" y="92"/>
                  </a:lnTo>
                  <a:lnTo>
                    <a:pt x="131" y="92"/>
                  </a:lnTo>
                  <a:lnTo>
                    <a:pt x="131" y="93"/>
                  </a:lnTo>
                  <a:lnTo>
                    <a:pt x="131" y="94"/>
                  </a:lnTo>
                  <a:lnTo>
                    <a:pt x="133" y="94"/>
                  </a:lnTo>
                  <a:lnTo>
                    <a:pt x="131" y="96"/>
                  </a:lnTo>
                  <a:lnTo>
                    <a:pt x="131" y="94"/>
                  </a:lnTo>
                  <a:lnTo>
                    <a:pt x="130" y="94"/>
                  </a:lnTo>
                  <a:lnTo>
                    <a:pt x="130" y="96"/>
                  </a:lnTo>
                  <a:lnTo>
                    <a:pt x="131" y="96"/>
                  </a:lnTo>
                  <a:lnTo>
                    <a:pt x="130" y="96"/>
                  </a:lnTo>
                  <a:lnTo>
                    <a:pt x="130" y="97"/>
                  </a:lnTo>
                  <a:lnTo>
                    <a:pt x="129" y="97"/>
                  </a:lnTo>
                  <a:lnTo>
                    <a:pt x="128" y="98"/>
                  </a:lnTo>
                  <a:lnTo>
                    <a:pt x="126" y="99"/>
                  </a:lnTo>
                  <a:lnTo>
                    <a:pt x="123" y="101"/>
                  </a:lnTo>
                  <a:lnTo>
                    <a:pt x="122" y="101"/>
                  </a:lnTo>
                  <a:lnTo>
                    <a:pt x="122" y="103"/>
                  </a:lnTo>
                  <a:lnTo>
                    <a:pt x="121" y="103"/>
                  </a:lnTo>
                  <a:lnTo>
                    <a:pt x="122" y="103"/>
                  </a:lnTo>
                  <a:lnTo>
                    <a:pt x="121" y="104"/>
                  </a:lnTo>
                  <a:lnTo>
                    <a:pt x="120" y="104"/>
                  </a:lnTo>
                  <a:lnTo>
                    <a:pt x="119" y="104"/>
                  </a:lnTo>
                  <a:lnTo>
                    <a:pt x="119" y="105"/>
                  </a:lnTo>
                  <a:lnTo>
                    <a:pt x="116" y="105"/>
                  </a:lnTo>
                  <a:lnTo>
                    <a:pt x="115" y="104"/>
                  </a:lnTo>
                  <a:lnTo>
                    <a:pt x="115" y="105"/>
                  </a:lnTo>
                  <a:lnTo>
                    <a:pt x="114" y="105"/>
                  </a:lnTo>
                  <a:lnTo>
                    <a:pt x="114" y="106"/>
                  </a:lnTo>
                  <a:lnTo>
                    <a:pt x="113" y="105"/>
                  </a:lnTo>
                  <a:lnTo>
                    <a:pt x="113" y="106"/>
                  </a:lnTo>
                  <a:lnTo>
                    <a:pt x="109" y="107"/>
                  </a:lnTo>
                  <a:lnTo>
                    <a:pt x="108" y="108"/>
                  </a:lnTo>
                  <a:lnTo>
                    <a:pt x="108" y="107"/>
                  </a:lnTo>
                  <a:lnTo>
                    <a:pt x="108" y="106"/>
                  </a:lnTo>
                  <a:lnTo>
                    <a:pt x="108" y="107"/>
                  </a:lnTo>
                  <a:lnTo>
                    <a:pt x="107" y="107"/>
                  </a:lnTo>
                  <a:lnTo>
                    <a:pt x="108" y="107"/>
                  </a:lnTo>
                  <a:lnTo>
                    <a:pt x="107" y="108"/>
                  </a:lnTo>
                  <a:lnTo>
                    <a:pt x="108" y="108"/>
                  </a:lnTo>
                  <a:lnTo>
                    <a:pt x="107" y="108"/>
                  </a:lnTo>
                  <a:lnTo>
                    <a:pt x="105" y="110"/>
                  </a:lnTo>
                  <a:lnTo>
                    <a:pt x="104" y="110"/>
                  </a:lnTo>
                  <a:lnTo>
                    <a:pt x="102" y="111"/>
                  </a:lnTo>
                  <a:lnTo>
                    <a:pt x="101" y="111"/>
                  </a:lnTo>
                  <a:lnTo>
                    <a:pt x="101" y="112"/>
                  </a:lnTo>
                  <a:lnTo>
                    <a:pt x="100" y="112"/>
                  </a:lnTo>
                  <a:lnTo>
                    <a:pt x="98" y="113"/>
                  </a:lnTo>
                  <a:lnTo>
                    <a:pt x="98" y="114"/>
                  </a:lnTo>
                  <a:lnTo>
                    <a:pt x="97" y="114"/>
                  </a:lnTo>
                  <a:lnTo>
                    <a:pt x="95" y="114"/>
                  </a:lnTo>
                  <a:lnTo>
                    <a:pt x="95" y="115"/>
                  </a:lnTo>
                  <a:lnTo>
                    <a:pt x="94" y="115"/>
                  </a:lnTo>
                  <a:lnTo>
                    <a:pt x="94" y="117"/>
                  </a:lnTo>
                  <a:lnTo>
                    <a:pt x="93" y="118"/>
                  </a:lnTo>
                  <a:lnTo>
                    <a:pt x="92" y="119"/>
                  </a:lnTo>
                  <a:lnTo>
                    <a:pt x="92" y="120"/>
                  </a:lnTo>
                  <a:lnTo>
                    <a:pt x="92" y="119"/>
                  </a:lnTo>
                  <a:lnTo>
                    <a:pt x="91" y="119"/>
                  </a:lnTo>
                  <a:lnTo>
                    <a:pt x="91" y="118"/>
                  </a:lnTo>
                  <a:lnTo>
                    <a:pt x="90" y="118"/>
                  </a:lnTo>
                  <a:lnTo>
                    <a:pt x="91" y="119"/>
                  </a:lnTo>
                  <a:lnTo>
                    <a:pt x="91" y="120"/>
                  </a:lnTo>
                  <a:lnTo>
                    <a:pt x="92" y="120"/>
                  </a:lnTo>
                  <a:lnTo>
                    <a:pt x="91" y="121"/>
                  </a:lnTo>
                  <a:lnTo>
                    <a:pt x="91" y="122"/>
                  </a:lnTo>
                  <a:lnTo>
                    <a:pt x="90" y="122"/>
                  </a:lnTo>
                  <a:lnTo>
                    <a:pt x="88" y="122"/>
                  </a:lnTo>
                  <a:lnTo>
                    <a:pt x="88" y="124"/>
                  </a:lnTo>
                  <a:lnTo>
                    <a:pt x="90" y="122"/>
                  </a:lnTo>
                  <a:lnTo>
                    <a:pt x="90" y="124"/>
                  </a:lnTo>
                  <a:lnTo>
                    <a:pt x="88" y="125"/>
                  </a:lnTo>
                  <a:lnTo>
                    <a:pt x="87" y="125"/>
                  </a:lnTo>
                  <a:lnTo>
                    <a:pt x="86" y="127"/>
                  </a:lnTo>
                  <a:lnTo>
                    <a:pt x="85" y="127"/>
                  </a:lnTo>
                  <a:lnTo>
                    <a:pt x="85" y="128"/>
                  </a:lnTo>
                  <a:lnTo>
                    <a:pt x="84" y="128"/>
                  </a:lnTo>
                  <a:lnTo>
                    <a:pt x="84" y="129"/>
                  </a:lnTo>
                  <a:lnTo>
                    <a:pt x="83" y="131"/>
                  </a:lnTo>
                  <a:lnTo>
                    <a:pt x="83" y="132"/>
                  </a:lnTo>
                  <a:lnTo>
                    <a:pt x="81" y="132"/>
                  </a:lnTo>
                  <a:lnTo>
                    <a:pt x="80" y="131"/>
                  </a:lnTo>
                  <a:lnTo>
                    <a:pt x="81" y="132"/>
                  </a:lnTo>
                  <a:lnTo>
                    <a:pt x="81" y="133"/>
                  </a:lnTo>
                  <a:lnTo>
                    <a:pt x="80" y="133"/>
                  </a:lnTo>
                  <a:lnTo>
                    <a:pt x="81" y="133"/>
                  </a:lnTo>
                  <a:lnTo>
                    <a:pt x="81" y="134"/>
                  </a:lnTo>
                  <a:lnTo>
                    <a:pt x="80" y="134"/>
                  </a:lnTo>
                  <a:lnTo>
                    <a:pt x="79" y="134"/>
                  </a:lnTo>
                  <a:lnTo>
                    <a:pt x="79" y="133"/>
                  </a:lnTo>
                  <a:lnTo>
                    <a:pt x="79" y="132"/>
                  </a:lnTo>
                  <a:lnTo>
                    <a:pt x="79" y="133"/>
                  </a:lnTo>
                  <a:lnTo>
                    <a:pt x="78" y="133"/>
                  </a:lnTo>
                  <a:lnTo>
                    <a:pt x="78" y="134"/>
                  </a:lnTo>
                  <a:lnTo>
                    <a:pt x="77" y="134"/>
                  </a:lnTo>
                  <a:lnTo>
                    <a:pt x="77" y="135"/>
                  </a:lnTo>
                  <a:lnTo>
                    <a:pt x="76" y="135"/>
                  </a:lnTo>
                  <a:lnTo>
                    <a:pt x="76" y="134"/>
                  </a:lnTo>
                  <a:lnTo>
                    <a:pt x="76" y="135"/>
                  </a:lnTo>
                  <a:lnTo>
                    <a:pt x="73" y="136"/>
                  </a:lnTo>
                  <a:lnTo>
                    <a:pt x="73" y="138"/>
                  </a:lnTo>
                  <a:lnTo>
                    <a:pt x="72" y="138"/>
                  </a:lnTo>
                  <a:lnTo>
                    <a:pt x="72" y="139"/>
                  </a:lnTo>
                  <a:lnTo>
                    <a:pt x="71" y="140"/>
                  </a:lnTo>
                  <a:lnTo>
                    <a:pt x="70" y="140"/>
                  </a:lnTo>
                  <a:lnTo>
                    <a:pt x="70" y="141"/>
                  </a:lnTo>
                  <a:lnTo>
                    <a:pt x="69" y="142"/>
                  </a:lnTo>
                  <a:lnTo>
                    <a:pt x="67" y="143"/>
                  </a:lnTo>
                  <a:lnTo>
                    <a:pt x="66" y="145"/>
                  </a:lnTo>
                  <a:lnTo>
                    <a:pt x="65" y="147"/>
                  </a:lnTo>
                  <a:lnTo>
                    <a:pt x="64" y="147"/>
                  </a:lnTo>
                  <a:lnTo>
                    <a:pt x="63" y="148"/>
                  </a:lnTo>
                  <a:lnTo>
                    <a:pt x="62" y="148"/>
                  </a:lnTo>
                  <a:lnTo>
                    <a:pt x="61" y="149"/>
                  </a:lnTo>
                  <a:lnTo>
                    <a:pt x="61" y="148"/>
                  </a:lnTo>
                  <a:lnTo>
                    <a:pt x="59" y="147"/>
                  </a:lnTo>
                  <a:lnTo>
                    <a:pt x="58" y="146"/>
                  </a:lnTo>
                  <a:lnTo>
                    <a:pt x="58" y="145"/>
                  </a:lnTo>
                  <a:lnTo>
                    <a:pt x="57" y="145"/>
                  </a:lnTo>
                  <a:lnTo>
                    <a:pt x="57" y="146"/>
                  </a:lnTo>
                  <a:lnTo>
                    <a:pt x="57" y="145"/>
                  </a:lnTo>
                  <a:lnTo>
                    <a:pt x="58" y="145"/>
                  </a:lnTo>
                  <a:lnTo>
                    <a:pt x="58" y="146"/>
                  </a:lnTo>
                  <a:lnTo>
                    <a:pt x="58" y="147"/>
                  </a:lnTo>
                  <a:lnTo>
                    <a:pt x="59" y="147"/>
                  </a:lnTo>
                  <a:lnTo>
                    <a:pt x="59" y="148"/>
                  </a:lnTo>
                  <a:lnTo>
                    <a:pt x="59" y="149"/>
                  </a:lnTo>
                  <a:lnTo>
                    <a:pt x="58" y="149"/>
                  </a:lnTo>
                  <a:lnTo>
                    <a:pt x="59" y="149"/>
                  </a:lnTo>
                  <a:lnTo>
                    <a:pt x="59" y="150"/>
                  </a:lnTo>
                  <a:lnTo>
                    <a:pt x="59" y="152"/>
                  </a:lnTo>
                  <a:lnTo>
                    <a:pt x="59" y="153"/>
                  </a:lnTo>
                  <a:lnTo>
                    <a:pt x="59" y="154"/>
                  </a:lnTo>
                  <a:lnTo>
                    <a:pt x="58" y="154"/>
                  </a:lnTo>
                  <a:lnTo>
                    <a:pt x="59" y="155"/>
                  </a:lnTo>
                  <a:lnTo>
                    <a:pt x="58" y="155"/>
                  </a:lnTo>
                  <a:lnTo>
                    <a:pt x="58" y="156"/>
                  </a:lnTo>
                  <a:lnTo>
                    <a:pt x="58" y="157"/>
                  </a:lnTo>
                  <a:lnTo>
                    <a:pt x="57" y="157"/>
                  </a:lnTo>
                  <a:lnTo>
                    <a:pt x="58" y="159"/>
                  </a:lnTo>
                  <a:lnTo>
                    <a:pt x="58" y="160"/>
                  </a:lnTo>
                  <a:lnTo>
                    <a:pt x="59" y="160"/>
                  </a:lnTo>
                  <a:lnTo>
                    <a:pt x="59" y="161"/>
                  </a:lnTo>
                  <a:lnTo>
                    <a:pt x="61" y="161"/>
                  </a:lnTo>
                  <a:lnTo>
                    <a:pt x="61" y="162"/>
                  </a:lnTo>
                  <a:lnTo>
                    <a:pt x="62" y="162"/>
                  </a:lnTo>
                  <a:lnTo>
                    <a:pt x="62" y="163"/>
                  </a:lnTo>
                  <a:lnTo>
                    <a:pt x="63" y="163"/>
                  </a:lnTo>
                  <a:lnTo>
                    <a:pt x="62" y="164"/>
                  </a:lnTo>
                  <a:lnTo>
                    <a:pt x="63" y="166"/>
                  </a:lnTo>
                  <a:lnTo>
                    <a:pt x="63" y="167"/>
                  </a:lnTo>
                  <a:lnTo>
                    <a:pt x="64" y="167"/>
                  </a:lnTo>
                  <a:lnTo>
                    <a:pt x="63" y="167"/>
                  </a:lnTo>
                  <a:lnTo>
                    <a:pt x="63" y="168"/>
                  </a:lnTo>
                  <a:lnTo>
                    <a:pt x="63" y="169"/>
                  </a:lnTo>
                  <a:lnTo>
                    <a:pt x="62" y="169"/>
                  </a:lnTo>
                  <a:lnTo>
                    <a:pt x="62" y="168"/>
                  </a:lnTo>
                  <a:lnTo>
                    <a:pt x="62" y="169"/>
                  </a:lnTo>
                  <a:lnTo>
                    <a:pt x="63" y="169"/>
                  </a:lnTo>
                  <a:lnTo>
                    <a:pt x="63" y="170"/>
                  </a:lnTo>
                  <a:lnTo>
                    <a:pt x="63" y="171"/>
                  </a:lnTo>
                  <a:lnTo>
                    <a:pt x="62" y="171"/>
                  </a:lnTo>
                  <a:lnTo>
                    <a:pt x="63" y="171"/>
                  </a:lnTo>
                  <a:lnTo>
                    <a:pt x="63" y="173"/>
                  </a:lnTo>
                  <a:lnTo>
                    <a:pt x="63" y="171"/>
                  </a:lnTo>
                  <a:lnTo>
                    <a:pt x="63" y="170"/>
                  </a:lnTo>
                  <a:lnTo>
                    <a:pt x="63" y="171"/>
                  </a:lnTo>
                  <a:lnTo>
                    <a:pt x="63" y="173"/>
                  </a:lnTo>
                  <a:lnTo>
                    <a:pt x="64" y="174"/>
                  </a:lnTo>
                  <a:lnTo>
                    <a:pt x="64" y="176"/>
                  </a:lnTo>
                  <a:lnTo>
                    <a:pt x="65" y="177"/>
                  </a:lnTo>
                  <a:lnTo>
                    <a:pt x="65" y="178"/>
                  </a:lnTo>
                  <a:lnTo>
                    <a:pt x="65" y="180"/>
                  </a:lnTo>
                  <a:lnTo>
                    <a:pt x="65" y="181"/>
                  </a:lnTo>
                  <a:lnTo>
                    <a:pt x="65" y="182"/>
                  </a:lnTo>
                  <a:lnTo>
                    <a:pt x="65" y="183"/>
                  </a:lnTo>
                  <a:lnTo>
                    <a:pt x="65" y="184"/>
                  </a:lnTo>
                  <a:lnTo>
                    <a:pt x="65" y="189"/>
                  </a:lnTo>
                  <a:lnTo>
                    <a:pt x="65" y="190"/>
                  </a:lnTo>
                  <a:lnTo>
                    <a:pt x="66" y="190"/>
                  </a:lnTo>
                  <a:lnTo>
                    <a:pt x="66" y="189"/>
                  </a:lnTo>
                  <a:lnTo>
                    <a:pt x="66" y="188"/>
                  </a:lnTo>
                  <a:lnTo>
                    <a:pt x="66" y="187"/>
                  </a:lnTo>
                  <a:lnTo>
                    <a:pt x="66" y="185"/>
                  </a:lnTo>
                  <a:lnTo>
                    <a:pt x="66" y="184"/>
                  </a:lnTo>
                  <a:lnTo>
                    <a:pt x="67" y="184"/>
                  </a:lnTo>
                  <a:lnTo>
                    <a:pt x="67" y="185"/>
                  </a:lnTo>
                  <a:lnTo>
                    <a:pt x="67" y="188"/>
                  </a:lnTo>
                  <a:lnTo>
                    <a:pt x="67" y="187"/>
                  </a:lnTo>
                  <a:lnTo>
                    <a:pt x="69" y="187"/>
                  </a:lnTo>
                  <a:lnTo>
                    <a:pt x="69" y="185"/>
                  </a:lnTo>
                  <a:lnTo>
                    <a:pt x="67" y="188"/>
                  </a:lnTo>
                  <a:lnTo>
                    <a:pt x="67" y="189"/>
                  </a:lnTo>
                  <a:lnTo>
                    <a:pt x="67" y="192"/>
                  </a:lnTo>
                  <a:lnTo>
                    <a:pt x="67" y="194"/>
                  </a:lnTo>
                  <a:lnTo>
                    <a:pt x="67" y="197"/>
                  </a:lnTo>
                  <a:lnTo>
                    <a:pt x="67" y="198"/>
                  </a:lnTo>
                  <a:lnTo>
                    <a:pt x="67" y="197"/>
                  </a:lnTo>
                  <a:lnTo>
                    <a:pt x="69" y="197"/>
                  </a:lnTo>
                  <a:lnTo>
                    <a:pt x="67" y="197"/>
                  </a:lnTo>
                  <a:lnTo>
                    <a:pt x="69" y="197"/>
                  </a:lnTo>
                  <a:lnTo>
                    <a:pt x="69" y="198"/>
                  </a:lnTo>
                  <a:lnTo>
                    <a:pt x="67" y="199"/>
                  </a:lnTo>
                  <a:lnTo>
                    <a:pt x="66" y="201"/>
                  </a:lnTo>
                  <a:lnTo>
                    <a:pt x="66" y="202"/>
                  </a:lnTo>
                  <a:lnTo>
                    <a:pt x="66" y="203"/>
                  </a:lnTo>
                  <a:lnTo>
                    <a:pt x="66" y="204"/>
                  </a:lnTo>
                  <a:lnTo>
                    <a:pt x="65" y="206"/>
                  </a:lnTo>
                  <a:lnTo>
                    <a:pt x="65" y="209"/>
                  </a:lnTo>
                  <a:lnTo>
                    <a:pt x="65" y="210"/>
                  </a:lnTo>
                  <a:lnTo>
                    <a:pt x="65" y="211"/>
                  </a:lnTo>
                  <a:lnTo>
                    <a:pt x="64" y="210"/>
                  </a:lnTo>
                  <a:lnTo>
                    <a:pt x="65" y="210"/>
                  </a:lnTo>
                  <a:lnTo>
                    <a:pt x="64" y="210"/>
                  </a:lnTo>
                  <a:lnTo>
                    <a:pt x="64" y="211"/>
                  </a:lnTo>
                  <a:lnTo>
                    <a:pt x="64" y="212"/>
                  </a:lnTo>
                  <a:lnTo>
                    <a:pt x="64" y="213"/>
                  </a:lnTo>
                  <a:lnTo>
                    <a:pt x="64" y="215"/>
                  </a:lnTo>
                  <a:lnTo>
                    <a:pt x="64" y="213"/>
                  </a:lnTo>
                  <a:lnTo>
                    <a:pt x="64" y="212"/>
                  </a:lnTo>
                  <a:lnTo>
                    <a:pt x="65" y="212"/>
                  </a:lnTo>
                  <a:lnTo>
                    <a:pt x="66" y="211"/>
                  </a:lnTo>
                  <a:lnTo>
                    <a:pt x="65" y="211"/>
                  </a:lnTo>
                  <a:lnTo>
                    <a:pt x="66" y="211"/>
                  </a:lnTo>
                  <a:lnTo>
                    <a:pt x="66" y="212"/>
                  </a:lnTo>
                  <a:lnTo>
                    <a:pt x="65" y="215"/>
                  </a:lnTo>
                  <a:lnTo>
                    <a:pt x="65" y="216"/>
                  </a:lnTo>
                  <a:lnTo>
                    <a:pt x="65" y="217"/>
                  </a:lnTo>
                  <a:lnTo>
                    <a:pt x="63" y="220"/>
                  </a:lnTo>
                  <a:lnTo>
                    <a:pt x="62" y="223"/>
                  </a:lnTo>
                  <a:lnTo>
                    <a:pt x="61" y="223"/>
                  </a:lnTo>
                  <a:lnTo>
                    <a:pt x="61" y="224"/>
                  </a:lnTo>
                  <a:lnTo>
                    <a:pt x="56" y="226"/>
                  </a:lnTo>
                  <a:lnTo>
                    <a:pt x="54" y="227"/>
                  </a:lnTo>
                  <a:lnTo>
                    <a:pt x="51" y="229"/>
                  </a:lnTo>
                  <a:lnTo>
                    <a:pt x="49" y="229"/>
                  </a:lnTo>
                  <a:lnTo>
                    <a:pt x="48" y="230"/>
                  </a:lnTo>
                  <a:lnTo>
                    <a:pt x="47" y="230"/>
                  </a:lnTo>
                  <a:lnTo>
                    <a:pt x="43" y="231"/>
                  </a:lnTo>
                  <a:lnTo>
                    <a:pt x="41" y="232"/>
                  </a:lnTo>
                  <a:lnTo>
                    <a:pt x="38" y="233"/>
                  </a:lnTo>
                  <a:lnTo>
                    <a:pt x="37" y="233"/>
                  </a:lnTo>
                  <a:lnTo>
                    <a:pt x="35" y="234"/>
                  </a:lnTo>
                  <a:lnTo>
                    <a:pt x="35" y="236"/>
                  </a:lnTo>
                  <a:lnTo>
                    <a:pt x="35" y="234"/>
                  </a:lnTo>
                  <a:lnTo>
                    <a:pt x="34" y="234"/>
                  </a:lnTo>
                  <a:lnTo>
                    <a:pt x="34" y="236"/>
                  </a:lnTo>
                  <a:lnTo>
                    <a:pt x="33" y="237"/>
                  </a:lnTo>
                  <a:lnTo>
                    <a:pt x="29" y="239"/>
                  </a:lnTo>
                  <a:lnTo>
                    <a:pt x="28" y="239"/>
                  </a:lnTo>
                  <a:lnTo>
                    <a:pt x="28" y="240"/>
                  </a:lnTo>
                  <a:lnTo>
                    <a:pt x="27" y="241"/>
                  </a:lnTo>
                  <a:lnTo>
                    <a:pt x="27" y="242"/>
                  </a:lnTo>
                  <a:lnTo>
                    <a:pt x="27" y="244"/>
                  </a:lnTo>
                  <a:lnTo>
                    <a:pt x="27" y="242"/>
                  </a:lnTo>
                  <a:lnTo>
                    <a:pt x="27" y="244"/>
                  </a:lnTo>
                  <a:lnTo>
                    <a:pt x="26" y="244"/>
                  </a:lnTo>
                  <a:lnTo>
                    <a:pt x="26" y="245"/>
                  </a:lnTo>
                  <a:lnTo>
                    <a:pt x="24" y="245"/>
                  </a:lnTo>
                  <a:lnTo>
                    <a:pt x="24" y="246"/>
                  </a:lnTo>
                  <a:lnTo>
                    <a:pt x="23" y="245"/>
                  </a:lnTo>
                  <a:lnTo>
                    <a:pt x="23" y="246"/>
                  </a:lnTo>
                  <a:lnTo>
                    <a:pt x="24" y="246"/>
                  </a:lnTo>
                  <a:lnTo>
                    <a:pt x="24" y="247"/>
                  </a:lnTo>
                  <a:lnTo>
                    <a:pt x="26" y="247"/>
                  </a:lnTo>
                  <a:lnTo>
                    <a:pt x="26" y="248"/>
                  </a:lnTo>
                  <a:lnTo>
                    <a:pt x="26" y="249"/>
                  </a:lnTo>
                  <a:lnTo>
                    <a:pt x="26" y="248"/>
                  </a:lnTo>
                  <a:lnTo>
                    <a:pt x="26" y="249"/>
                  </a:lnTo>
                  <a:lnTo>
                    <a:pt x="27" y="249"/>
                  </a:lnTo>
                  <a:lnTo>
                    <a:pt x="27" y="251"/>
                  </a:lnTo>
                  <a:lnTo>
                    <a:pt x="28" y="251"/>
                  </a:lnTo>
                  <a:lnTo>
                    <a:pt x="28" y="249"/>
                  </a:lnTo>
                  <a:lnTo>
                    <a:pt x="28" y="248"/>
                  </a:lnTo>
                  <a:lnTo>
                    <a:pt x="29" y="247"/>
                  </a:lnTo>
                  <a:lnTo>
                    <a:pt x="29" y="248"/>
                  </a:lnTo>
                  <a:lnTo>
                    <a:pt x="29" y="251"/>
                  </a:lnTo>
                  <a:lnTo>
                    <a:pt x="28" y="255"/>
                  </a:lnTo>
                  <a:lnTo>
                    <a:pt x="28" y="256"/>
                  </a:lnTo>
                  <a:lnTo>
                    <a:pt x="28" y="258"/>
                  </a:lnTo>
                  <a:lnTo>
                    <a:pt x="28" y="259"/>
                  </a:lnTo>
                  <a:lnTo>
                    <a:pt x="28" y="260"/>
                  </a:lnTo>
                  <a:lnTo>
                    <a:pt x="26" y="260"/>
                  </a:lnTo>
                  <a:lnTo>
                    <a:pt x="23" y="260"/>
                  </a:lnTo>
                  <a:lnTo>
                    <a:pt x="22" y="260"/>
                  </a:lnTo>
                  <a:lnTo>
                    <a:pt x="20" y="260"/>
                  </a:lnTo>
                  <a:lnTo>
                    <a:pt x="19" y="260"/>
                  </a:lnTo>
                  <a:lnTo>
                    <a:pt x="17" y="260"/>
                  </a:lnTo>
                  <a:lnTo>
                    <a:pt x="17" y="255"/>
                  </a:lnTo>
                  <a:lnTo>
                    <a:pt x="17" y="254"/>
                  </a:lnTo>
                  <a:lnTo>
                    <a:pt x="16" y="253"/>
                  </a:lnTo>
                  <a:lnTo>
                    <a:pt x="16" y="252"/>
                  </a:lnTo>
                  <a:lnTo>
                    <a:pt x="16" y="251"/>
                  </a:lnTo>
                  <a:lnTo>
                    <a:pt x="17" y="249"/>
                  </a:lnTo>
                  <a:lnTo>
                    <a:pt x="17" y="248"/>
                  </a:lnTo>
                  <a:lnTo>
                    <a:pt x="17" y="247"/>
                  </a:lnTo>
                  <a:lnTo>
                    <a:pt x="17" y="246"/>
                  </a:lnTo>
                  <a:lnTo>
                    <a:pt x="16" y="246"/>
                  </a:lnTo>
                  <a:lnTo>
                    <a:pt x="15" y="244"/>
                  </a:lnTo>
                  <a:lnTo>
                    <a:pt x="15" y="242"/>
                  </a:lnTo>
                  <a:lnTo>
                    <a:pt x="16" y="241"/>
                  </a:lnTo>
                  <a:lnTo>
                    <a:pt x="16" y="240"/>
                  </a:lnTo>
                  <a:lnTo>
                    <a:pt x="16" y="239"/>
                  </a:lnTo>
                  <a:lnTo>
                    <a:pt x="16" y="238"/>
                  </a:lnTo>
                  <a:lnTo>
                    <a:pt x="16" y="237"/>
                  </a:lnTo>
                  <a:lnTo>
                    <a:pt x="17" y="237"/>
                  </a:lnTo>
                  <a:lnTo>
                    <a:pt x="17" y="233"/>
                  </a:lnTo>
                  <a:lnTo>
                    <a:pt x="17" y="231"/>
                  </a:lnTo>
                  <a:lnTo>
                    <a:pt x="17" y="229"/>
                  </a:lnTo>
                  <a:lnTo>
                    <a:pt x="17" y="226"/>
                  </a:lnTo>
                  <a:lnTo>
                    <a:pt x="17" y="224"/>
                  </a:lnTo>
                  <a:lnTo>
                    <a:pt x="17" y="223"/>
                  </a:lnTo>
                  <a:lnTo>
                    <a:pt x="17" y="222"/>
                  </a:lnTo>
                  <a:lnTo>
                    <a:pt x="17" y="220"/>
                  </a:lnTo>
                  <a:lnTo>
                    <a:pt x="17" y="219"/>
                  </a:lnTo>
                  <a:lnTo>
                    <a:pt x="16" y="217"/>
                  </a:lnTo>
                  <a:lnTo>
                    <a:pt x="16" y="213"/>
                  </a:lnTo>
                  <a:lnTo>
                    <a:pt x="15" y="212"/>
                  </a:lnTo>
                  <a:lnTo>
                    <a:pt x="14" y="211"/>
                  </a:lnTo>
                  <a:lnTo>
                    <a:pt x="14" y="209"/>
                  </a:lnTo>
                  <a:lnTo>
                    <a:pt x="14" y="208"/>
                  </a:lnTo>
                  <a:lnTo>
                    <a:pt x="13" y="206"/>
                  </a:lnTo>
                  <a:lnTo>
                    <a:pt x="13" y="205"/>
                  </a:lnTo>
                  <a:lnTo>
                    <a:pt x="13" y="202"/>
                  </a:lnTo>
                  <a:lnTo>
                    <a:pt x="12" y="198"/>
                  </a:lnTo>
                  <a:lnTo>
                    <a:pt x="12" y="196"/>
                  </a:lnTo>
                  <a:lnTo>
                    <a:pt x="10" y="194"/>
                  </a:lnTo>
                  <a:lnTo>
                    <a:pt x="10" y="191"/>
                  </a:lnTo>
                  <a:lnTo>
                    <a:pt x="9" y="189"/>
                  </a:lnTo>
                  <a:lnTo>
                    <a:pt x="10" y="189"/>
                  </a:lnTo>
                  <a:lnTo>
                    <a:pt x="12" y="188"/>
                  </a:lnTo>
                  <a:lnTo>
                    <a:pt x="13" y="187"/>
                  </a:lnTo>
                  <a:lnTo>
                    <a:pt x="14" y="185"/>
                  </a:lnTo>
                  <a:lnTo>
                    <a:pt x="15" y="184"/>
                  </a:lnTo>
                  <a:lnTo>
                    <a:pt x="16" y="183"/>
                  </a:lnTo>
                  <a:lnTo>
                    <a:pt x="17" y="182"/>
                  </a:lnTo>
                  <a:lnTo>
                    <a:pt x="19" y="181"/>
                  </a:lnTo>
                  <a:lnTo>
                    <a:pt x="19" y="180"/>
                  </a:lnTo>
                  <a:lnTo>
                    <a:pt x="20" y="180"/>
                  </a:lnTo>
                  <a:lnTo>
                    <a:pt x="20" y="178"/>
                  </a:lnTo>
                  <a:lnTo>
                    <a:pt x="21" y="177"/>
                  </a:lnTo>
                  <a:lnTo>
                    <a:pt x="22" y="176"/>
                  </a:lnTo>
                  <a:lnTo>
                    <a:pt x="23" y="175"/>
                  </a:lnTo>
                  <a:lnTo>
                    <a:pt x="24" y="174"/>
                  </a:lnTo>
                  <a:lnTo>
                    <a:pt x="24" y="173"/>
                  </a:lnTo>
                  <a:lnTo>
                    <a:pt x="26" y="173"/>
                  </a:lnTo>
                  <a:lnTo>
                    <a:pt x="26" y="171"/>
                  </a:lnTo>
                  <a:lnTo>
                    <a:pt x="27" y="173"/>
                  </a:lnTo>
                  <a:lnTo>
                    <a:pt x="27" y="171"/>
                  </a:lnTo>
                  <a:lnTo>
                    <a:pt x="26" y="170"/>
                  </a:lnTo>
                  <a:lnTo>
                    <a:pt x="26" y="169"/>
                  </a:lnTo>
                  <a:lnTo>
                    <a:pt x="27" y="168"/>
                  </a:lnTo>
                  <a:lnTo>
                    <a:pt x="27" y="167"/>
                  </a:lnTo>
                  <a:lnTo>
                    <a:pt x="28" y="166"/>
                  </a:lnTo>
                  <a:lnTo>
                    <a:pt x="28" y="163"/>
                  </a:lnTo>
                  <a:lnTo>
                    <a:pt x="28" y="162"/>
                  </a:lnTo>
                  <a:lnTo>
                    <a:pt x="28" y="161"/>
                  </a:lnTo>
                  <a:lnTo>
                    <a:pt x="28" y="160"/>
                  </a:lnTo>
                  <a:lnTo>
                    <a:pt x="29" y="160"/>
                  </a:lnTo>
                  <a:lnTo>
                    <a:pt x="30" y="160"/>
                  </a:lnTo>
                  <a:lnTo>
                    <a:pt x="30" y="159"/>
                  </a:lnTo>
                  <a:lnTo>
                    <a:pt x="31" y="157"/>
                  </a:lnTo>
                  <a:lnTo>
                    <a:pt x="33" y="156"/>
                  </a:lnTo>
                  <a:lnTo>
                    <a:pt x="33" y="155"/>
                  </a:lnTo>
                  <a:lnTo>
                    <a:pt x="34" y="155"/>
                  </a:lnTo>
                  <a:lnTo>
                    <a:pt x="33" y="155"/>
                  </a:lnTo>
                  <a:lnTo>
                    <a:pt x="33" y="154"/>
                  </a:lnTo>
                  <a:lnTo>
                    <a:pt x="34" y="154"/>
                  </a:lnTo>
                  <a:lnTo>
                    <a:pt x="34" y="153"/>
                  </a:lnTo>
                  <a:lnTo>
                    <a:pt x="35" y="152"/>
                  </a:lnTo>
                  <a:lnTo>
                    <a:pt x="35" y="150"/>
                  </a:lnTo>
                  <a:lnTo>
                    <a:pt x="36" y="149"/>
                  </a:lnTo>
                  <a:lnTo>
                    <a:pt x="36" y="148"/>
                  </a:lnTo>
                  <a:lnTo>
                    <a:pt x="35" y="148"/>
                  </a:lnTo>
                  <a:lnTo>
                    <a:pt x="35" y="147"/>
                  </a:lnTo>
                  <a:lnTo>
                    <a:pt x="35" y="146"/>
                  </a:lnTo>
                  <a:lnTo>
                    <a:pt x="34" y="146"/>
                  </a:lnTo>
                  <a:lnTo>
                    <a:pt x="34" y="147"/>
                  </a:lnTo>
                  <a:lnTo>
                    <a:pt x="34" y="146"/>
                  </a:lnTo>
                  <a:lnTo>
                    <a:pt x="33" y="146"/>
                  </a:lnTo>
                  <a:lnTo>
                    <a:pt x="34" y="146"/>
                  </a:lnTo>
                  <a:lnTo>
                    <a:pt x="34" y="145"/>
                  </a:lnTo>
                  <a:lnTo>
                    <a:pt x="33" y="145"/>
                  </a:lnTo>
                  <a:lnTo>
                    <a:pt x="34" y="143"/>
                  </a:lnTo>
                  <a:lnTo>
                    <a:pt x="33" y="143"/>
                  </a:lnTo>
                  <a:lnTo>
                    <a:pt x="33" y="142"/>
                  </a:lnTo>
                  <a:lnTo>
                    <a:pt x="33" y="141"/>
                  </a:lnTo>
                  <a:lnTo>
                    <a:pt x="34" y="140"/>
                  </a:lnTo>
                  <a:lnTo>
                    <a:pt x="34" y="139"/>
                  </a:lnTo>
                  <a:lnTo>
                    <a:pt x="34" y="138"/>
                  </a:lnTo>
                  <a:lnTo>
                    <a:pt x="34" y="136"/>
                  </a:lnTo>
                  <a:lnTo>
                    <a:pt x="34" y="135"/>
                  </a:lnTo>
                  <a:lnTo>
                    <a:pt x="33" y="135"/>
                  </a:lnTo>
                  <a:lnTo>
                    <a:pt x="33" y="136"/>
                  </a:lnTo>
                  <a:lnTo>
                    <a:pt x="31" y="135"/>
                  </a:lnTo>
                  <a:lnTo>
                    <a:pt x="31" y="134"/>
                  </a:lnTo>
                  <a:lnTo>
                    <a:pt x="33" y="134"/>
                  </a:lnTo>
                  <a:lnTo>
                    <a:pt x="31" y="134"/>
                  </a:lnTo>
                  <a:lnTo>
                    <a:pt x="31" y="133"/>
                  </a:lnTo>
                  <a:lnTo>
                    <a:pt x="34" y="132"/>
                  </a:lnTo>
                  <a:lnTo>
                    <a:pt x="35" y="132"/>
                  </a:lnTo>
                  <a:lnTo>
                    <a:pt x="35" y="131"/>
                  </a:lnTo>
                  <a:lnTo>
                    <a:pt x="35" y="129"/>
                  </a:lnTo>
                  <a:lnTo>
                    <a:pt x="35" y="128"/>
                  </a:lnTo>
                  <a:lnTo>
                    <a:pt x="36" y="127"/>
                  </a:lnTo>
                  <a:lnTo>
                    <a:pt x="36" y="126"/>
                  </a:lnTo>
                  <a:lnTo>
                    <a:pt x="37" y="126"/>
                  </a:lnTo>
                  <a:lnTo>
                    <a:pt x="37" y="125"/>
                  </a:lnTo>
                  <a:lnTo>
                    <a:pt x="36" y="124"/>
                  </a:lnTo>
                  <a:lnTo>
                    <a:pt x="36" y="122"/>
                  </a:lnTo>
                  <a:lnTo>
                    <a:pt x="36" y="120"/>
                  </a:lnTo>
                  <a:lnTo>
                    <a:pt x="36" y="119"/>
                  </a:lnTo>
                  <a:lnTo>
                    <a:pt x="36" y="118"/>
                  </a:lnTo>
                  <a:lnTo>
                    <a:pt x="36" y="117"/>
                  </a:lnTo>
                  <a:lnTo>
                    <a:pt x="37" y="117"/>
                  </a:lnTo>
                  <a:lnTo>
                    <a:pt x="37" y="115"/>
                  </a:lnTo>
                  <a:lnTo>
                    <a:pt x="37" y="114"/>
                  </a:lnTo>
                  <a:lnTo>
                    <a:pt x="37" y="113"/>
                  </a:lnTo>
                  <a:lnTo>
                    <a:pt x="36" y="112"/>
                  </a:lnTo>
                  <a:lnTo>
                    <a:pt x="37" y="111"/>
                  </a:lnTo>
                  <a:lnTo>
                    <a:pt x="37" y="110"/>
                  </a:lnTo>
                  <a:lnTo>
                    <a:pt x="37" y="108"/>
                  </a:lnTo>
                  <a:lnTo>
                    <a:pt x="37" y="107"/>
                  </a:lnTo>
                  <a:lnTo>
                    <a:pt x="37" y="106"/>
                  </a:lnTo>
                  <a:lnTo>
                    <a:pt x="36" y="105"/>
                  </a:lnTo>
                  <a:lnTo>
                    <a:pt x="35" y="103"/>
                  </a:lnTo>
                  <a:lnTo>
                    <a:pt x="36" y="101"/>
                  </a:lnTo>
                  <a:lnTo>
                    <a:pt x="37" y="101"/>
                  </a:lnTo>
                  <a:lnTo>
                    <a:pt x="37" y="99"/>
                  </a:lnTo>
                  <a:lnTo>
                    <a:pt x="36" y="99"/>
                  </a:lnTo>
                  <a:lnTo>
                    <a:pt x="35" y="99"/>
                  </a:lnTo>
                  <a:lnTo>
                    <a:pt x="34" y="99"/>
                  </a:lnTo>
                  <a:lnTo>
                    <a:pt x="34" y="98"/>
                  </a:lnTo>
                  <a:lnTo>
                    <a:pt x="31" y="97"/>
                  </a:lnTo>
                  <a:lnTo>
                    <a:pt x="29" y="96"/>
                  </a:lnTo>
                  <a:lnTo>
                    <a:pt x="28" y="96"/>
                  </a:lnTo>
                  <a:lnTo>
                    <a:pt x="27" y="94"/>
                  </a:lnTo>
                  <a:lnTo>
                    <a:pt x="24" y="94"/>
                  </a:lnTo>
                  <a:lnTo>
                    <a:pt x="23" y="94"/>
                  </a:lnTo>
                  <a:lnTo>
                    <a:pt x="22" y="94"/>
                  </a:lnTo>
                  <a:lnTo>
                    <a:pt x="22" y="93"/>
                  </a:lnTo>
                  <a:lnTo>
                    <a:pt x="21" y="93"/>
                  </a:lnTo>
                  <a:lnTo>
                    <a:pt x="21" y="92"/>
                  </a:lnTo>
                  <a:lnTo>
                    <a:pt x="20" y="91"/>
                  </a:lnTo>
                  <a:lnTo>
                    <a:pt x="17" y="91"/>
                  </a:lnTo>
                  <a:lnTo>
                    <a:pt x="16" y="91"/>
                  </a:lnTo>
                  <a:lnTo>
                    <a:pt x="16" y="90"/>
                  </a:lnTo>
                  <a:lnTo>
                    <a:pt x="15" y="90"/>
                  </a:lnTo>
                  <a:lnTo>
                    <a:pt x="15" y="89"/>
                  </a:lnTo>
                  <a:lnTo>
                    <a:pt x="14" y="89"/>
                  </a:lnTo>
                  <a:lnTo>
                    <a:pt x="13" y="87"/>
                  </a:lnTo>
                  <a:lnTo>
                    <a:pt x="12" y="87"/>
                  </a:lnTo>
                  <a:lnTo>
                    <a:pt x="12" y="89"/>
                  </a:lnTo>
                  <a:lnTo>
                    <a:pt x="10" y="89"/>
                  </a:lnTo>
                  <a:lnTo>
                    <a:pt x="9" y="89"/>
                  </a:lnTo>
                  <a:lnTo>
                    <a:pt x="8" y="87"/>
                  </a:lnTo>
                  <a:lnTo>
                    <a:pt x="7" y="87"/>
                  </a:lnTo>
                  <a:lnTo>
                    <a:pt x="5" y="87"/>
                  </a:lnTo>
                  <a:lnTo>
                    <a:pt x="3" y="87"/>
                  </a:lnTo>
                  <a:lnTo>
                    <a:pt x="2" y="87"/>
                  </a:lnTo>
                  <a:lnTo>
                    <a:pt x="2" y="85"/>
                  </a:lnTo>
                  <a:lnTo>
                    <a:pt x="2" y="84"/>
                  </a:lnTo>
                  <a:lnTo>
                    <a:pt x="2" y="83"/>
                  </a:lnTo>
                  <a:lnTo>
                    <a:pt x="2" y="82"/>
                  </a:lnTo>
                  <a:lnTo>
                    <a:pt x="2" y="80"/>
                  </a:lnTo>
                  <a:lnTo>
                    <a:pt x="2" y="79"/>
                  </a:lnTo>
                  <a:lnTo>
                    <a:pt x="2" y="78"/>
                  </a:lnTo>
                  <a:lnTo>
                    <a:pt x="2" y="77"/>
                  </a:lnTo>
                  <a:lnTo>
                    <a:pt x="1" y="77"/>
                  </a:lnTo>
                  <a:lnTo>
                    <a:pt x="1" y="76"/>
                  </a:lnTo>
                  <a:lnTo>
                    <a:pt x="0" y="73"/>
                  </a:lnTo>
                  <a:lnTo>
                    <a:pt x="0" y="72"/>
                  </a:lnTo>
                  <a:lnTo>
                    <a:pt x="2" y="71"/>
                  </a:lnTo>
                  <a:lnTo>
                    <a:pt x="5" y="70"/>
                  </a:lnTo>
                  <a:lnTo>
                    <a:pt x="6" y="70"/>
                  </a:lnTo>
                  <a:lnTo>
                    <a:pt x="7" y="69"/>
                  </a:lnTo>
                  <a:lnTo>
                    <a:pt x="9" y="69"/>
                  </a:lnTo>
                  <a:lnTo>
                    <a:pt x="10" y="68"/>
                  </a:lnTo>
                  <a:lnTo>
                    <a:pt x="12" y="68"/>
                  </a:lnTo>
                  <a:lnTo>
                    <a:pt x="13" y="68"/>
                  </a:lnTo>
                  <a:lnTo>
                    <a:pt x="14" y="68"/>
                  </a:lnTo>
                  <a:lnTo>
                    <a:pt x="15" y="66"/>
                  </a:lnTo>
                  <a:lnTo>
                    <a:pt x="17" y="66"/>
                  </a:lnTo>
                  <a:lnTo>
                    <a:pt x="19" y="65"/>
                  </a:lnTo>
                  <a:lnTo>
                    <a:pt x="20" y="65"/>
                  </a:lnTo>
                  <a:lnTo>
                    <a:pt x="21" y="64"/>
                  </a:lnTo>
                  <a:lnTo>
                    <a:pt x="22" y="64"/>
                  </a:lnTo>
                  <a:lnTo>
                    <a:pt x="24" y="63"/>
                  </a:lnTo>
                  <a:lnTo>
                    <a:pt x="26" y="63"/>
                  </a:lnTo>
                  <a:lnTo>
                    <a:pt x="27" y="62"/>
                  </a:lnTo>
                  <a:lnTo>
                    <a:pt x="28" y="62"/>
                  </a:lnTo>
                  <a:lnTo>
                    <a:pt x="29" y="62"/>
                  </a:lnTo>
                  <a:lnTo>
                    <a:pt x="30" y="61"/>
                  </a:lnTo>
                  <a:lnTo>
                    <a:pt x="31" y="61"/>
                  </a:lnTo>
                  <a:lnTo>
                    <a:pt x="34" y="59"/>
                  </a:lnTo>
                  <a:lnTo>
                    <a:pt x="36" y="59"/>
                  </a:lnTo>
                  <a:lnTo>
                    <a:pt x="38" y="58"/>
                  </a:lnTo>
                  <a:lnTo>
                    <a:pt x="40" y="57"/>
                  </a:lnTo>
                  <a:lnTo>
                    <a:pt x="41" y="57"/>
                  </a:lnTo>
                  <a:lnTo>
                    <a:pt x="42" y="56"/>
                  </a:lnTo>
                  <a:lnTo>
                    <a:pt x="43" y="57"/>
                  </a:lnTo>
                  <a:lnTo>
                    <a:pt x="43" y="58"/>
                  </a:lnTo>
                  <a:lnTo>
                    <a:pt x="43" y="59"/>
                  </a:lnTo>
                  <a:lnTo>
                    <a:pt x="44" y="59"/>
                  </a:lnTo>
                  <a:lnTo>
                    <a:pt x="44" y="61"/>
                  </a:lnTo>
                  <a:lnTo>
                    <a:pt x="45" y="62"/>
                  </a:lnTo>
                  <a:lnTo>
                    <a:pt x="45" y="63"/>
                  </a:lnTo>
                  <a:lnTo>
                    <a:pt x="47" y="63"/>
                  </a:lnTo>
                  <a:lnTo>
                    <a:pt x="47" y="64"/>
                  </a:lnTo>
                  <a:lnTo>
                    <a:pt x="48" y="64"/>
                  </a:lnTo>
                  <a:lnTo>
                    <a:pt x="48" y="65"/>
                  </a:lnTo>
                  <a:lnTo>
                    <a:pt x="48" y="66"/>
                  </a:lnTo>
                  <a:lnTo>
                    <a:pt x="49" y="65"/>
                  </a:lnTo>
                  <a:lnTo>
                    <a:pt x="49" y="64"/>
                  </a:lnTo>
                  <a:lnTo>
                    <a:pt x="50" y="65"/>
                  </a:lnTo>
                  <a:lnTo>
                    <a:pt x="50" y="64"/>
                  </a:lnTo>
                  <a:lnTo>
                    <a:pt x="51" y="64"/>
                  </a:lnTo>
                  <a:lnTo>
                    <a:pt x="52" y="64"/>
                  </a:lnTo>
                  <a:lnTo>
                    <a:pt x="54" y="64"/>
                  </a:lnTo>
                  <a:lnTo>
                    <a:pt x="54" y="63"/>
                  </a:lnTo>
                  <a:lnTo>
                    <a:pt x="55" y="63"/>
                  </a:lnTo>
                  <a:lnTo>
                    <a:pt x="56" y="63"/>
                  </a:lnTo>
                  <a:lnTo>
                    <a:pt x="57" y="63"/>
                  </a:lnTo>
                  <a:lnTo>
                    <a:pt x="58" y="63"/>
                  </a:lnTo>
                  <a:lnTo>
                    <a:pt x="59" y="64"/>
                  </a:lnTo>
                  <a:lnTo>
                    <a:pt x="59" y="65"/>
                  </a:lnTo>
                  <a:lnTo>
                    <a:pt x="61" y="66"/>
                  </a:lnTo>
                  <a:lnTo>
                    <a:pt x="59" y="68"/>
                  </a:lnTo>
                  <a:lnTo>
                    <a:pt x="61" y="69"/>
                  </a:lnTo>
                  <a:lnTo>
                    <a:pt x="61" y="70"/>
                  </a:lnTo>
                  <a:lnTo>
                    <a:pt x="61" y="71"/>
                  </a:lnTo>
                  <a:lnTo>
                    <a:pt x="61" y="72"/>
                  </a:lnTo>
                  <a:lnTo>
                    <a:pt x="61" y="73"/>
                  </a:lnTo>
                  <a:lnTo>
                    <a:pt x="61" y="75"/>
                  </a:lnTo>
                  <a:lnTo>
                    <a:pt x="61" y="76"/>
                  </a:lnTo>
                  <a:lnTo>
                    <a:pt x="61" y="77"/>
                  </a:lnTo>
                  <a:lnTo>
                    <a:pt x="59" y="77"/>
                  </a:lnTo>
                  <a:lnTo>
                    <a:pt x="59" y="78"/>
                  </a:lnTo>
                  <a:lnTo>
                    <a:pt x="58" y="79"/>
                  </a:lnTo>
                  <a:lnTo>
                    <a:pt x="58" y="80"/>
                  </a:lnTo>
                  <a:lnTo>
                    <a:pt x="58" y="82"/>
                  </a:lnTo>
                  <a:lnTo>
                    <a:pt x="58" y="83"/>
                  </a:lnTo>
                  <a:lnTo>
                    <a:pt x="57" y="84"/>
                  </a:lnTo>
                  <a:lnTo>
                    <a:pt x="56" y="84"/>
                  </a:lnTo>
                  <a:lnTo>
                    <a:pt x="56" y="85"/>
                  </a:lnTo>
                  <a:lnTo>
                    <a:pt x="55" y="85"/>
                  </a:lnTo>
                  <a:lnTo>
                    <a:pt x="55" y="86"/>
                  </a:lnTo>
                  <a:lnTo>
                    <a:pt x="56" y="86"/>
                  </a:lnTo>
                  <a:lnTo>
                    <a:pt x="56" y="87"/>
                  </a:lnTo>
                  <a:lnTo>
                    <a:pt x="57" y="89"/>
                  </a:lnTo>
                  <a:lnTo>
                    <a:pt x="57" y="90"/>
                  </a:lnTo>
                  <a:lnTo>
                    <a:pt x="57" y="91"/>
                  </a:lnTo>
                  <a:lnTo>
                    <a:pt x="58" y="92"/>
                  </a:lnTo>
                  <a:lnTo>
                    <a:pt x="59" y="93"/>
                  </a:lnTo>
                  <a:lnTo>
                    <a:pt x="59" y="94"/>
                  </a:lnTo>
                  <a:lnTo>
                    <a:pt x="61" y="94"/>
                  </a:lnTo>
                  <a:lnTo>
                    <a:pt x="61" y="96"/>
                  </a:lnTo>
                  <a:lnTo>
                    <a:pt x="62" y="97"/>
                  </a:lnTo>
                  <a:lnTo>
                    <a:pt x="63" y="98"/>
                  </a:lnTo>
                  <a:lnTo>
                    <a:pt x="63" y="99"/>
                  </a:lnTo>
                  <a:lnTo>
                    <a:pt x="64" y="99"/>
                  </a:lnTo>
                  <a:lnTo>
                    <a:pt x="64" y="100"/>
                  </a:lnTo>
                  <a:lnTo>
                    <a:pt x="65" y="100"/>
                  </a:lnTo>
                  <a:lnTo>
                    <a:pt x="65" y="101"/>
                  </a:lnTo>
                  <a:lnTo>
                    <a:pt x="66" y="101"/>
                  </a:lnTo>
                  <a:lnTo>
                    <a:pt x="66" y="103"/>
                  </a:lnTo>
                  <a:lnTo>
                    <a:pt x="66" y="104"/>
                  </a:lnTo>
                  <a:lnTo>
                    <a:pt x="65" y="104"/>
                  </a:lnTo>
                  <a:lnTo>
                    <a:pt x="65" y="105"/>
                  </a:lnTo>
                  <a:lnTo>
                    <a:pt x="66" y="105"/>
                  </a:lnTo>
                  <a:lnTo>
                    <a:pt x="66" y="106"/>
                  </a:lnTo>
                  <a:lnTo>
                    <a:pt x="69" y="106"/>
                  </a:lnTo>
                  <a:lnTo>
                    <a:pt x="69" y="105"/>
                  </a:lnTo>
                  <a:lnTo>
                    <a:pt x="69" y="104"/>
                  </a:lnTo>
                  <a:lnTo>
                    <a:pt x="70" y="104"/>
                  </a:lnTo>
                  <a:lnTo>
                    <a:pt x="69" y="103"/>
                  </a:lnTo>
                  <a:lnTo>
                    <a:pt x="69" y="101"/>
                  </a:lnTo>
                  <a:lnTo>
                    <a:pt x="70" y="101"/>
                  </a:lnTo>
                  <a:lnTo>
                    <a:pt x="69" y="100"/>
                  </a:lnTo>
                  <a:lnTo>
                    <a:pt x="69" y="99"/>
                  </a:lnTo>
                  <a:lnTo>
                    <a:pt x="69" y="98"/>
                  </a:lnTo>
                  <a:lnTo>
                    <a:pt x="67" y="98"/>
                  </a:lnTo>
                  <a:lnTo>
                    <a:pt x="67" y="97"/>
                  </a:lnTo>
                  <a:lnTo>
                    <a:pt x="69" y="96"/>
                  </a:lnTo>
                  <a:lnTo>
                    <a:pt x="69" y="94"/>
                  </a:lnTo>
                  <a:lnTo>
                    <a:pt x="69" y="93"/>
                  </a:lnTo>
                  <a:lnTo>
                    <a:pt x="69" y="92"/>
                  </a:lnTo>
                  <a:lnTo>
                    <a:pt x="70" y="92"/>
                  </a:lnTo>
                  <a:lnTo>
                    <a:pt x="70" y="91"/>
                  </a:lnTo>
                  <a:lnTo>
                    <a:pt x="71" y="90"/>
                  </a:lnTo>
                  <a:lnTo>
                    <a:pt x="72" y="90"/>
                  </a:lnTo>
                  <a:lnTo>
                    <a:pt x="72" y="91"/>
                  </a:lnTo>
                  <a:lnTo>
                    <a:pt x="73" y="91"/>
                  </a:lnTo>
                  <a:lnTo>
                    <a:pt x="73" y="90"/>
                  </a:lnTo>
                  <a:lnTo>
                    <a:pt x="74" y="90"/>
                  </a:lnTo>
                  <a:lnTo>
                    <a:pt x="76" y="90"/>
                  </a:lnTo>
                  <a:lnTo>
                    <a:pt x="77" y="89"/>
                  </a:lnTo>
                  <a:lnTo>
                    <a:pt x="77" y="87"/>
                  </a:lnTo>
                  <a:lnTo>
                    <a:pt x="77" y="86"/>
                  </a:lnTo>
                  <a:lnTo>
                    <a:pt x="77" y="84"/>
                  </a:lnTo>
                  <a:lnTo>
                    <a:pt x="77" y="83"/>
                  </a:lnTo>
                  <a:lnTo>
                    <a:pt x="78" y="80"/>
                  </a:lnTo>
                  <a:lnTo>
                    <a:pt x="78" y="79"/>
                  </a:lnTo>
                  <a:lnTo>
                    <a:pt x="78" y="77"/>
                  </a:lnTo>
                  <a:lnTo>
                    <a:pt x="77" y="76"/>
                  </a:lnTo>
                  <a:lnTo>
                    <a:pt x="77" y="75"/>
                  </a:lnTo>
                  <a:lnTo>
                    <a:pt x="78" y="72"/>
                  </a:lnTo>
                  <a:lnTo>
                    <a:pt x="79" y="70"/>
                  </a:lnTo>
                  <a:lnTo>
                    <a:pt x="78" y="70"/>
                  </a:lnTo>
                  <a:lnTo>
                    <a:pt x="78" y="66"/>
                  </a:lnTo>
                  <a:lnTo>
                    <a:pt x="78" y="65"/>
                  </a:lnTo>
                  <a:lnTo>
                    <a:pt x="77" y="65"/>
                  </a:lnTo>
                  <a:lnTo>
                    <a:pt x="77" y="64"/>
                  </a:lnTo>
                  <a:lnTo>
                    <a:pt x="76" y="62"/>
                  </a:lnTo>
                  <a:lnTo>
                    <a:pt x="74" y="61"/>
                  </a:lnTo>
                  <a:lnTo>
                    <a:pt x="73" y="58"/>
                  </a:lnTo>
                  <a:lnTo>
                    <a:pt x="72" y="57"/>
                  </a:lnTo>
                  <a:lnTo>
                    <a:pt x="71" y="55"/>
                  </a:lnTo>
                  <a:lnTo>
                    <a:pt x="70" y="54"/>
                  </a:lnTo>
                  <a:lnTo>
                    <a:pt x="69" y="51"/>
                  </a:lnTo>
                  <a:lnTo>
                    <a:pt x="67" y="50"/>
                  </a:lnTo>
                  <a:lnTo>
                    <a:pt x="66" y="49"/>
                  </a:lnTo>
                  <a:lnTo>
                    <a:pt x="65" y="49"/>
                  </a:lnTo>
                  <a:lnTo>
                    <a:pt x="65" y="48"/>
                  </a:lnTo>
                  <a:lnTo>
                    <a:pt x="65" y="47"/>
                  </a:lnTo>
                  <a:lnTo>
                    <a:pt x="65" y="45"/>
                  </a:lnTo>
                  <a:lnTo>
                    <a:pt x="64" y="45"/>
                  </a:lnTo>
                  <a:lnTo>
                    <a:pt x="65" y="45"/>
                  </a:lnTo>
                  <a:lnTo>
                    <a:pt x="65" y="44"/>
                  </a:lnTo>
                  <a:lnTo>
                    <a:pt x="65" y="43"/>
                  </a:lnTo>
                  <a:lnTo>
                    <a:pt x="65" y="42"/>
                  </a:lnTo>
                  <a:lnTo>
                    <a:pt x="65" y="41"/>
                  </a:lnTo>
                  <a:lnTo>
                    <a:pt x="64" y="40"/>
                  </a:lnTo>
                  <a:lnTo>
                    <a:pt x="64" y="38"/>
                  </a:lnTo>
                  <a:lnTo>
                    <a:pt x="65" y="38"/>
                  </a:lnTo>
                  <a:lnTo>
                    <a:pt x="65" y="37"/>
                  </a:lnTo>
                  <a:lnTo>
                    <a:pt x="65" y="36"/>
                  </a:lnTo>
                  <a:lnTo>
                    <a:pt x="65" y="35"/>
                  </a:lnTo>
                  <a:lnTo>
                    <a:pt x="65" y="34"/>
                  </a:lnTo>
                  <a:lnTo>
                    <a:pt x="64" y="34"/>
                  </a:lnTo>
                  <a:lnTo>
                    <a:pt x="64" y="33"/>
                  </a:lnTo>
                  <a:lnTo>
                    <a:pt x="64" y="31"/>
                  </a:lnTo>
                  <a:lnTo>
                    <a:pt x="64" y="30"/>
                  </a:lnTo>
                  <a:lnTo>
                    <a:pt x="64" y="29"/>
                  </a:lnTo>
                  <a:lnTo>
                    <a:pt x="64" y="28"/>
                  </a:lnTo>
                  <a:lnTo>
                    <a:pt x="64" y="27"/>
                  </a:lnTo>
                  <a:lnTo>
                    <a:pt x="65" y="27"/>
                  </a:lnTo>
                  <a:lnTo>
                    <a:pt x="65" y="26"/>
                  </a:lnTo>
                  <a:lnTo>
                    <a:pt x="66" y="26"/>
                  </a:lnTo>
                  <a:lnTo>
                    <a:pt x="66" y="24"/>
                  </a:lnTo>
                  <a:lnTo>
                    <a:pt x="66" y="23"/>
                  </a:lnTo>
                  <a:lnTo>
                    <a:pt x="67" y="22"/>
                  </a:lnTo>
                  <a:lnTo>
                    <a:pt x="67" y="21"/>
                  </a:lnTo>
                  <a:lnTo>
                    <a:pt x="67" y="20"/>
                  </a:lnTo>
                  <a:lnTo>
                    <a:pt x="67" y="17"/>
                  </a:lnTo>
                  <a:lnTo>
                    <a:pt x="73" y="17"/>
                  </a:lnTo>
                  <a:lnTo>
                    <a:pt x="74" y="17"/>
                  </a:lnTo>
                  <a:lnTo>
                    <a:pt x="74" y="19"/>
                  </a:lnTo>
                  <a:lnTo>
                    <a:pt x="76" y="19"/>
                  </a:lnTo>
                  <a:lnTo>
                    <a:pt x="76" y="17"/>
                  </a:lnTo>
                  <a:lnTo>
                    <a:pt x="76" y="19"/>
                  </a:lnTo>
                  <a:lnTo>
                    <a:pt x="77" y="19"/>
                  </a:lnTo>
                  <a:lnTo>
                    <a:pt x="78" y="17"/>
                  </a:lnTo>
                  <a:lnTo>
                    <a:pt x="78" y="16"/>
                  </a:lnTo>
                  <a:lnTo>
                    <a:pt x="79" y="16"/>
                  </a:lnTo>
                  <a:lnTo>
                    <a:pt x="79" y="15"/>
                  </a:lnTo>
                  <a:lnTo>
                    <a:pt x="80" y="15"/>
                  </a:lnTo>
                  <a:lnTo>
                    <a:pt x="81" y="16"/>
                  </a:lnTo>
                  <a:lnTo>
                    <a:pt x="81" y="15"/>
                  </a:lnTo>
                  <a:lnTo>
                    <a:pt x="81" y="16"/>
                  </a:lnTo>
                  <a:lnTo>
                    <a:pt x="83" y="17"/>
                  </a:lnTo>
                  <a:lnTo>
                    <a:pt x="83" y="16"/>
                  </a:lnTo>
                  <a:lnTo>
                    <a:pt x="83" y="17"/>
                  </a:lnTo>
                  <a:lnTo>
                    <a:pt x="84" y="17"/>
                  </a:lnTo>
                  <a:lnTo>
                    <a:pt x="85" y="17"/>
                  </a:lnTo>
                  <a:lnTo>
                    <a:pt x="85" y="19"/>
                  </a:lnTo>
                  <a:lnTo>
                    <a:pt x="85" y="20"/>
                  </a:lnTo>
                  <a:lnTo>
                    <a:pt x="86" y="20"/>
                  </a:lnTo>
                  <a:lnTo>
                    <a:pt x="87" y="20"/>
                  </a:lnTo>
                  <a:lnTo>
                    <a:pt x="88" y="20"/>
                  </a:lnTo>
                  <a:lnTo>
                    <a:pt x="90" y="20"/>
                  </a:lnTo>
                  <a:lnTo>
                    <a:pt x="90" y="21"/>
                  </a:lnTo>
                  <a:lnTo>
                    <a:pt x="91" y="20"/>
                  </a:lnTo>
                  <a:lnTo>
                    <a:pt x="92" y="20"/>
                  </a:lnTo>
                  <a:lnTo>
                    <a:pt x="93" y="19"/>
                  </a:lnTo>
                  <a:lnTo>
                    <a:pt x="93" y="17"/>
                  </a:lnTo>
                  <a:lnTo>
                    <a:pt x="94" y="17"/>
                  </a:lnTo>
                  <a:lnTo>
                    <a:pt x="94" y="19"/>
                  </a:lnTo>
                  <a:lnTo>
                    <a:pt x="97" y="19"/>
                  </a:lnTo>
                  <a:lnTo>
                    <a:pt x="97" y="17"/>
                  </a:lnTo>
                  <a:lnTo>
                    <a:pt x="97" y="19"/>
                  </a:lnTo>
                  <a:lnTo>
                    <a:pt x="98" y="20"/>
                  </a:lnTo>
                  <a:lnTo>
                    <a:pt x="99" y="20"/>
                  </a:lnTo>
                  <a:lnTo>
                    <a:pt x="100" y="20"/>
                  </a:lnTo>
                  <a:lnTo>
                    <a:pt x="101" y="20"/>
                  </a:lnTo>
                  <a:lnTo>
                    <a:pt x="102" y="20"/>
                  </a:lnTo>
                  <a:lnTo>
                    <a:pt x="104" y="20"/>
                  </a:lnTo>
                  <a:lnTo>
                    <a:pt x="104" y="19"/>
                  </a:lnTo>
                  <a:lnTo>
                    <a:pt x="105" y="19"/>
                  </a:lnTo>
                  <a:lnTo>
                    <a:pt x="106" y="19"/>
                  </a:lnTo>
                  <a:lnTo>
                    <a:pt x="107" y="17"/>
                  </a:lnTo>
                  <a:lnTo>
                    <a:pt x="107" y="16"/>
                  </a:lnTo>
                  <a:lnTo>
                    <a:pt x="108" y="15"/>
                  </a:lnTo>
                  <a:lnTo>
                    <a:pt x="108" y="14"/>
                  </a:lnTo>
                  <a:lnTo>
                    <a:pt x="109" y="13"/>
                  </a:lnTo>
                  <a:lnTo>
                    <a:pt x="111" y="13"/>
                  </a:lnTo>
                  <a:lnTo>
                    <a:pt x="112" y="13"/>
                  </a:lnTo>
                  <a:lnTo>
                    <a:pt x="113" y="13"/>
                  </a:lnTo>
                  <a:lnTo>
                    <a:pt x="114" y="13"/>
                  </a:lnTo>
                  <a:lnTo>
                    <a:pt x="114" y="14"/>
                  </a:lnTo>
                  <a:lnTo>
                    <a:pt x="115" y="14"/>
                  </a:lnTo>
                  <a:lnTo>
                    <a:pt x="115" y="15"/>
                  </a:lnTo>
                  <a:lnTo>
                    <a:pt x="116" y="15"/>
                  </a:lnTo>
                  <a:lnTo>
                    <a:pt x="118" y="15"/>
                  </a:lnTo>
                  <a:lnTo>
                    <a:pt x="119" y="14"/>
                  </a:lnTo>
                  <a:lnTo>
                    <a:pt x="119" y="13"/>
                  </a:lnTo>
                  <a:lnTo>
                    <a:pt x="120" y="13"/>
                  </a:lnTo>
                  <a:lnTo>
                    <a:pt x="121" y="13"/>
                  </a:lnTo>
                  <a:lnTo>
                    <a:pt x="122" y="12"/>
                  </a:lnTo>
                  <a:lnTo>
                    <a:pt x="123" y="12"/>
                  </a:lnTo>
                  <a:lnTo>
                    <a:pt x="125" y="12"/>
                  </a:lnTo>
                  <a:lnTo>
                    <a:pt x="126" y="12"/>
                  </a:lnTo>
                  <a:lnTo>
                    <a:pt x="127" y="12"/>
                  </a:lnTo>
                  <a:lnTo>
                    <a:pt x="128" y="12"/>
                  </a:lnTo>
                  <a:lnTo>
                    <a:pt x="130" y="9"/>
                  </a:lnTo>
                  <a:lnTo>
                    <a:pt x="131" y="8"/>
                  </a:lnTo>
                  <a:lnTo>
                    <a:pt x="133" y="8"/>
                  </a:lnTo>
                  <a:lnTo>
                    <a:pt x="135" y="8"/>
                  </a:lnTo>
                  <a:lnTo>
                    <a:pt x="136" y="7"/>
                  </a:lnTo>
                  <a:lnTo>
                    <a:pt x="138" y="6"/>
                  </a:lnTo>
                  <a:lnTo>
                    <a:pt x="140" y="5"/>
                  </a:lnTo>
                  <a:lnTo>
                    <a:pt x="141" y="5"/>
                  </a:lnTo>
                  <a:lnTo>
                    <a:pt x="141" y="3"/>
                  </a:lnTo>
                  <a:lnTo>
                    <a:pt x="142" y="2"/>
                  </a:lnTo>
                  <a:lnTo>
                    <a:pt x="143" y="2"/>
                  </a:lnTo>
                  <a:lnTo>
                    <a:pt x="143" y="1"/>
                  </a:lnTo>
                  <a:lnTo>
                    <a:pt x="144" y="1"/>
                  </a:lnTo>
                  <a:lnTo>
                    <a:pt x="144" y="0"/>
                  </a:lnTo>
                  <a:lnTo>
                    <a:pt x="14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39" name="Freeform 953">
              <a:extLst>
                <a:ext uri="{FF2B5EF4-FFF2-40B4-BE49-F238E27FC236}">
                  <a16:creationId xmlns="" xmlns:a16="http://schemas.microsoft.com/office/drawing/2014/main" id="{1E30E0EE-E79B-4923-8D25-1BA487731C89}"/>
                </a:ext>
              </a:extLst>
            </p:cNvPr>
            <p:cNvSpPr>
              <a:spLocks noEditPoints="1"/>
            </p:cNvSpPr>
            <p:nvPr/>
          </p:nvSpPr>
          <p:spPr bwMode="auto">
            <a:xfrm>
              <a:off x="5771073" y="2519661"/>
              <a:ext cx="214442" cy="252735"/>
            </a:xfrm>
            <a:custGeom>
              <a:avLst/>
              <a:gdLst>
                <a:gd name="T0" fmla="*/ 9 w 168"/>
                <a:gd name="T1" fmla="*/ 117 h 198"/>
                <a:gd name="T2" fmla="*/ 150 w 168"/>
                <a:gd name="T3" fmla="*/ 95 h 198"/>
                <a:gd name="T4" fmla="*/ 151 w 168"/>
                <a:gd name="T5" fmla="*/ 112 h 198"/>
                <a:gd name="T6" fmla="*/ 152 w 168"/>
                <a:gd name="T7" fmla="*/ 128 h 198"/>
                <a:gd name="T8" fmla="*/ 153 w 168"/>
                <a:gd name="T9" fmla="*/ 141 h 198"/>
                <a:gd name="T10" fmla="*/ 154 w 168"/>
                <a:gd name="T11" fmla="*/ 154 h 198"/>
                <a:gd name="T12" fmla="*/ 155 w 168"/>
                <a:gd name="T13" fmla="*/ 166 h 198"/>
                <a:gd name="T14" fmla="*/ 159 w 168"/>
                <a:gd name="T15" fmla="*/ 177 h 198"/>
                <a:gd name="T16" fmla="*/ 152 w 168"/>
                <a:gd name="T17" fmla="*/ 186 h 198"/>
                <a:gd name="T18" fmla="*/ 137 w 168"/>
                <a:gd name="T19" fmla="*/ 186 h 198"/>
                <a:gd name="T20" fmla="*/ 116 w 168"/>
                <a:gd name="T21" fmla="*/ 186 h 198"/>
                <a:gd name="T22" fmla="*/ 104 w 168"/>
                <a:gd name="T23" fmla="*/ 185 h 198"/>
                <a:gd name="T24" fmla="*/ 98 w 168"/>
                <a:gd name="T25" fmla="*/ 187 h 198"/>
                <a:gd name="T26" fmla="*/ 88 w 168"/>
                <a:gd name="T27" fmla="*/ 187 h 198"/>
                <a:gd name="T28" fmla="*/ 81 w 168"/>
                <a:gd name="T29" fmla="*/ 191 h 198"/>
                <a:gd name="T30" fmla="*/ 73 w 168"/>
                <a:gd name="T31" fmla="*/ 186 h 198"/>
                <a:gd name="T32" fmla="*/ 69 w 168"/>
                <a:gd name="T33" fmla="*/ 191 h 198"/>
                <a:gd name="T34" fmla="*/ 69 w 168"/>
                <a:gd name="T35" fmla="*/ 197 h 198"/>
                <a:gd name="T36" fmla="*/ 61 w 168"/>
                <a:gd name="T37" fmla="*/ 196 h 198"/>
                <a:gd name="T38" fmla="*/ 55 w 168"/>
                <a:gd name="T39" fmla="*/ 191 h 198"/>
                <a:gd name="T40" fmla="*/ 53 w 168"/>
                <a:gd name="T41" fmla="*/ 185 h 198"/>
                <a:gd name="T42" fmla="*/ 48 w 168"/>
                <a:gd name="T43" fmla="*/ 179 h 198"/>
                <a:gd name="T44" fmla="*/ 44 w 168"/>
                <a:gd name="T45" fmla="*/ 176 h 198"/>
                <a:gd name="T46" fmla="*/ 39 w 168"/>
                <a:gd name="T47" fmla="*/ 172 h 198"/>
                <a:gd name="T48" fmla="*/ 32 w 168"/>
                <a:gd name="T49" fmla="*/ 169 h 198"/>
                <a:gd name="T50" fmla="*/ 25 w 168"/>
                <a:gd name="T51" fmla="*/ 169 h 198"/>
                <a:gd name="T52" fmla="*/ 17 w 168"/>
                <a:gd name="T53" fmla="*/ 171 h 198"/>
                <a:gd name="T54" fmla="*/ 11 w 168"/>
                <a:gd name="T55" fmla="*/ 170 h 198"/>
                <a:gd name="T56" fmla="*/ 7 w 168"/>
                <a:gd name="T57" fmla="*/ 177 h 198"/>
                <a:gd name="T58" fmla="*/ 5 w 168"/>
                <a:gd name="T59" fmla="*/ 172 h 198"/>
                <a:gd name="T60" fmla="*/ 10 w 168"/>
                <a:gd name="T61" fmla="*/ 158 h 198"/>
                <a:gd name="T62" fmla="*/ 11 w 168"/>
                <a:gd name="T63" fmla="*/ 137 h 198"/>
                <a:gd name="T64" fmla="*/ 7 w 168"/>
                <a:gd name="T65" fmla="*/ 126 h 198"/>
                <a:gd name="T66" fmla="*/ 8 w 168"/>
                <a:gd name="T67" fmla="*/ 123 h 198"/>
                <a:gd name="T68" fmla="*/ 10 w 168"/>
                <a:gd name="T69" fmla="*/ 117 h 198"/>
                <a:gd name="T70" fmla="*/ 10 w 168"/>
                <a:gd name="T71" fmla="*/ 113 h 198"/>
                <a:gd name="T72" fmla="*/ 9 w 168"/>
                <a:gd name="T73" fmla="*/ 108 h 198"/>
                <a:gd name="T74" fmla="*/ 7 w 168"/>
                <a:gd name="T75" fmla="*/ 106 h 198"/>
                <a:gd name="T76" fmla="*/ 2 w 168"/>
                <a:gd name="T77" fmla="*/ 98 h 198"/>
                <a:gd name="T78" fmla="*/ 0 w 168"/>
                <a:gd name="T79" fmla="*/ 102 h 198"/>
                <a:gd name="T80" fmla="*/ 8 w 168"/>
                <a:gd name="T81" fmla="*/ 94 h 198"/>
                <a:gd name="T82" fmla="*/ 45 w 168"/>
                <a:gd name="T83" fmla="*/ 94 h 198"/>
                <a:gd name="T84" fmla="*/ 54 w 168"/>
                <a:gd name="T85" fmla="*/ 75 h 198"/>
                <a:gd name="T86" fmla="*/ 60 w 168"/>
                <a:gd name="T87" fmla="*/ 64 h 198"/>
                <a:gd name="T88" fmla="*/ 69 w 168"/>
                <a:gd name="T89" fmla="*/ 54 h 198"/>
                <a:gd name="T90" fmla="*/ 71 w 168"/>
                <a:gd name="T91" fmla="*/ 44 h 198"/>
                <a:gd name="T92" fmla="*/ 71 w 168"/>
                <a:gd name="T93" fmla="*/ 33 h 198"/>
                <a:gd name="T94" fmla="*/ 71 w 168"/>
                <a:gd name="T95" fmla="*/ 23 h 198"/>
                <a:gd name="T96" fmla="*/ 80 w 168"/>
                <a:gd name="T97" fmla="*/ 21 h 198"/>
                <a:gd name="T98" fmla="*/ 93 w 168"/>
                <a:gd name="T99" fmla="*/ 21 h 198"/>
                <a:gd name="T100" fmla="*/ 104 w 168"/>
                <a:gd name="T101" fmla="*/ 21 h 198"/>
                <a:gd name="T102" fmla="*/ 116 w 168"/>
                <a:gd name="T103" fmla="*/ 19 h 198"/>
                <a:gd name="T104" fmla="*/ 116 w 168"/>
                <a:gd name="T105" fmla="*/ 5 h 198"/>
                <a:gd name="T106" fmla="*/ 126 w 168"/>
                <a:gd name="T107" fmla="*/ 7 h 198"/>
                <a:gd name="T108" fmla="*/ 150 w 168"/>
                <a:gd name="T109" fmla="*/ 23 h 198"/>
                <a:gd name="T110" fmla="*/ 165 w 168"/>
                <a:gd name="T111" fmla="*/ 36 h 198"/>
                <a:gd name="T112" fmla="*/ 144 w 168"/>
                <a:gd name="T113" fmla="*/ 38 h 198"/>
                <a:gd name="T114" fmla="*/ 145 w 168"/>
                <a:gd name="T115" fmla="*/ 51 h 198"/>
                <a:gd name="T116" fmla="*/ 146 w 168"/>
                <a:gd name="T117" fmla="*/ 67 h 198"/>
                <a:gd name="T118" fmla="*/ 148 w 168"/>
                <a:gd name="T119" fmla="*/ 8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98">
                  <a:moveTo>
                    <a:pt x="9" y="121"/>
                  </a:moveTo>
                  <a:lnTo>
                    <a:pt x="9" y="120"/>
                  </a:lnTo>
                  <a:lnTo>
                    <a:pt x="10" y="120"/>
                  </a:lnTo>
                  <a:lnTo>
                    <a:pt x="9" y="120"/>
                  </a:lnTo>
                  <a:lnTo>
                    <a:pt x="9" y="121"/>
                  </a:lnTo>
                  <a:close/>
                  <a:moveTo>
                    <a:pt x="8" y="120"/>
                  </a:moveTo>
                  <a:lnTo>
                    <a:pt x="7" y="120"/>
                  </a:lnTo>
                  <a:lnTo>
                    <a:pt x="8" y="120"/>
                  </a:lnTo>
                  <a:close/>
                  <a:moveTo>
                    <a:pt x="9" y="117"/>
                  </a:moveTo>
                  <a:lnTo>
                    <a:pt x="9" y="120"/>
                  </a:lnTo>
                  <a:lnTo>
                    <a:pt x="9" y="121"/>
                  </a:lnTo>
                  <a:lnTo>
                    <a:pt x="8" y="121"/>
                  </a:lnTo>
                  <a:lnTo>
                    <a:pt x="8" y="120"/>
                  </a:lnTo>
                  <a:lnTo>
                    <a:pt x="8" y="119"/>
                  </a:lnTo>
                  <a:lnTo>
                    <a:pt x="9" y="117"/>
                  </a:lnTo>
                  <a:lnTo>
                    <a:pt x="9" y="119"/>
                  </a:lnTo>
                  <a:lnTo>
                    <a:pt x="9" y="117"/>
                  </a:lnTo>
                  <a:close/>
                  <a:moveTo>
                    <a:pt x="150" y="95"/>
                  </a:moveTo>
                  <a:lnTo>
                    <a:pt x="150" y="98"/>
                  </a:lnTo>
                  <a:lnTo>
                    <a:pt x="150" y="100"/>
                  </a:lnTo>
                  <a:lnTo>
                    <a:pt x="150" y="101"/>
                  </a:lnTo>
                  <a:lnTo>
                    <a:pt x="150" y="102"/>
                  </a:lnTo>
                  <a:lnTo>
                    <a:pt x="150" y="105"/>
                  </a:lnTo>
                  <a:lnTo>
                    <a:pt x="150" y="106"/>
                  </a:lnTo>
                  <a:lnTo>
                    <a:pt x="150" y="107"/>
                  </a:lnTo>
                  <a:lnTo>
                    <a:pt x="151" y="109"/>
                  </a:lnTo>
                  <a:lnTo>
                    <a:pt x="151" y="112"/>
                  </a:lnTo>
                  <a:lnTo>
                    <a:pt x="151" y="113"/>
                  </a:lnTo>
                  <a:lnTo>
                    <a:pt x="151" y="115"/>
                  </a:lnTo>
                  <a:lnTo>
                    <a:pt x="151" y="117"/>
                  </a:lnTo>
                  <a:lnTo>
                    <a:pt x="151" y="119"/>
                  </a:lnTo>
                  <a:lnTo>
                    <a:pt x="152" y="121"/>
                  </a:lnTo>
                  <a:lnTo>
                    <a:pt x="152" y="123"/>
                  </a:lnTo>
                  <a:lnTo>
                    <a:pt x="152" y="126"/>
                  </a:lnTo>
                  <a:lnTo>
                    <a:pt x="152" y="127"/>
                  </a:lnTo>
                  <a:lnTo>
                    <a:pt x="152" y="128"/>
                  </a:lnTo>
                  <a:lnTo>
                    <a:pt x="152" y="129"/>
                  </a:lnTo>
                  <a:lnTo>
                    <a:pt x="152" y="130"/>
                  </a:lnTo>
                  <a:lnTo>
                    <a:pt x="152" y="131"/>
                  </a:lnTo>
                  <a:lnTo>
                    <a:pt x="152" y="134"/>
                  </a:lnTo>
                  <a:lnTo>
                    <a:pt x="153" y="135"/>
                  </a:lnTo>
                  <a:lnTo>
                    <a:pt x="153" y="136"/>
                  </a:lnTo>
                  <a:lnTo>
                    <a:pt x="153" y="137"/>
                  </a:lnTo>
                  <a:lnTo>
                    <a:pt x="153" y="140"/>
                  </a:lnTo>
                  <a:lnTo>
                    <a:pt x="153" y="141"/>
                  </a:lnTo>
                  <a:lnTo>
                    <a:pt x="153" y="142"/>
                  </a:lnTo>
                  <a:lnTo>
                    <a:pt x="153" y="143"/>
                  </a:lnTo>
                  <a:lnTo>
                    <a:pt x="153" y="145"/>
                  </a:lnTo>
                  <a:lnTo>
                    <a:pt x="153" y="147"/>
                  </a:lnTo>
                  <a:lnTo>
                    <a:pt x="154" y="148"/>
                  </a:lnTo>
                  <a:lnTo>
                    <a:pt x="154" y="149"/>
                  </a:lnTo>
                  <a:lnTo>
                    <a:pt x="154" y="151"/>
                  </a:lnTo>
                  <a:lnTo>
                    <a:pt x="154" y="152"/>
                  </a:lnTo>
                  <a:lnTo>
                    <a:pt x="154" y="154"/>
                  </a:lnTo>
                  <a:lnTo>
                    <a:pt x="154" y="155"/>
                  </a:lnTo>
                  <a:lnTo>
                    <a:pt x="154" y="157"/>
                  </a:lnTo>
                  <a:lnTo>
                    <a:pt x="154" y="158"/>
                  </a:lnTo>
                  <a:lnTo>
                    <a:pt x="154" y="159"/>
                  </a:lnTo>
                  <a:lnTo>
                    <a:pt x="155" y="161"/>
                  </a:lnTo>
                  <a:lnTo>
                    <a:pt x="155" y="162"/>
                  </a:lnTo>
                  <a:lnTo>
                    <a:pt x="155" y="164"/>
                  </a:lnTo>
                  <a:lnTo>
                    <a:pt x="155" y="165"/>
                  </a:lnTo>
                  <a:lnTo>
                    <a:pt x="155" y="166"/>
                  </a:lnTo>
                  <a:lnTo>
                    <a:pt x="155" y="168"/>
                  </a:lnTo>
                  <a:lnTo>
                    <a:pt x="155" y="170"/>
                  </a:lnTo>
                  <a:lnTo>
                    <a:pt x="155" y="171"/>
                  </a:lnTo>
                  <a:lnTo>
                    <a:pt x="157" y="171"/>
                  </a:lnTo>
                  <a:lnTo>
                    <a:pt x="158" y="172"/>
                  </a:lnTo>
                  <a:lnTo>
                    <a:pt x="159" y="172"/>
                  </a:lnTo>
                  <a:lnTo>
                    <a:pt x="159" y="173"/>
                  </a:lnTo>
                  <a:lnTo>
                    <a:pt x="159" y="176"/>
                  </a:lnTo>
                  <a:lnTo>
                    <a:pt x="159" y="177"/>
                  </a:lnTo>
                  <a:lnTo>
                    <a:pt x="159" y="178"/>
                  </a:lnTo>
                  <a:lnTo>
                    <a:pt x="158" y="180"/>
                  </a:lnTo>
                  <a:lnTo>
                    <a:pt x="158" y="182"/>
                  </a:lnTo>
                  <a:lnTo>
                    <a:pt x="158" y="183"/>
                  </a:lnTo>
                  <a:lnTo>
                    <a:pt x="158" y="185"/>
                  </a:lnTo>
                  <a:lnTo>
                    <a:pt x="157" y="186"/>
                  </a:lnTo>
                  <a:lnTo>
                    <a:pt x="155" y="186"/>
                  </a:lnTo>
                  <a:lnTo>
                    <a:pt x="153" y="186"/>
                  </a:lnTo>
                  <a:lnTo>
                    <a:pt x="152" y="186"/>
                  </a:lnTo>
                  <a:lnTo>
                    <a:pt x="151" y="186"/>
                  </a:lnTo>
                  <a:lnTo>
                    <a:pt x="150" y="186"/>
                  </a:lnTo>
                  <a:lnTo>
                    <a:pt x="147" y="186"/>
                  </a:lnTo>
                  <a:lnTo>
                    <a:pt x="146" y="186"/>
                  </a:lnTo>
                  <a:lnTo>
                    <a:pt x="145" y="186"/>
                  </a:lnTo>
                  <a:lnTo>
                    <a:pt x="144" y="186"/>
                  </a:lnTo>
                  <a:lnTo>
                    <a:pt x="141" y="186"/>
                  </a:lnTo>
                  <a:lnTo>
                    <a:pt x="139" y="186"/>
                  </a:lnTo>
                  <a:lnTo>
                    <a:pt x="137" y="186"/>
                  </a:lnTo>
                  <a:lnTo>
                    <a:pt x="135" y="186"/>
                  </a:lnTo>
                  <a:lnTo>
                    <a:pt x="132" y="186"/>
                  </a:lnTo>
                  <a:lnTo>
                    <a:pt x="130" y="186"/>
                  </a:lnTo>
                  <a:lnTo>
                    <a:pt x="128" y="186"/>
                  </a:lnTo>
                  <a:lnTo>
                    <a:pt x="125" y="186"/>
                  </a:lnTo>
                  <a:lnTo>
                    <a:pt x="123" y="186"/>
                  </a:lnTo>
                  <a:lnTo>
                    <a:pt x="121" y="186"/>
                  </a:lnTo>
                  <a:lnTo>
                    <a:pt x="118" y="186"/>
                  </a:lnTo>
                  <a:lnTo>
                    <a:pt x="116" y="186"/>
                  </a:lnTo>
                  <a:lnTo>
                    <a:pt x="115" y="186"/>
                  </a:lnTo>
                  <a:lnTo>
                    <a:pt x="114" y="186"/>
                  </a:lnTo>
                  <a:lnTo>
                    <a:pt x="112" y="186"/>
                  </a:lnTo>
                  <a:lnTo>
                    <a:pt x="111" y="186"/>
                  </a:lnTo>
                  <a:lnTo>
                    <a:pt x="110" y="186"/>
                  </a:lnTo>
                  <a:lnTo>
                    <a:pt x="109" y="186"/>
                  </a:lnTo>
                  <a:lnTo>
                    <a:pt x="107" y="186"/>
                  </a:lnTo>
                  <a:lnTo>
                    <a:pt x="104" y="186"/>
                  </a:lnTo>
                  <a:lnTo>
                    <a:pt x="104" y="185"/>
                  </a:lnTo>
                  <a:lnTo>
                    <a:pt x="104" y="184"/>
                  </a:lnTo>
                  <a:lnTo>
                    <a:pt x="104" y="183"/>
                  </a:lnTo>
                  <a:lnTo>
                    <a:pt x="104" y="184"/>
                  </a:lnTo>
                  <a:lnTo>
                    <a:pt x="103" y="184"/>
                  </a:lnTo>
                  <a:lnTo>
                    <a:pt x="103" y="185"/>
                  </a:lnTo>
                  <a:lnTo>
                    <a:pt x="103" y="186"/>
                  </a:lnTo>
                  <a:lnTo>
                    <a:pt x="103" y="187"/>
                  </a:lnTo>
                  <a:lnTo>
                    <a:pt x="100" y="187"/>
                  </a:lnTo>
                  <a:lnTo>
                    <a:pt x="98" y="187"/>
                  </a:lnTo>
                  <a:lnTo>
                    <a:pt x="98" y="189"/>
                  </a:lnTo>
                  <a:lnTo>
                    <a:pt x="97" y="189"/>
                  </a:lnTo>
                  <a:lnTo>
                    <a:pt x="96" y="189"/>
                  </a:lnTo>
                  <a:lnTo>
                    <a:pt x="94" y="189"/>
                  </a:lnTo>
                  <a:lnTo>
                    <a:pt x="93" y="187"/>
                  </a:lnTo>
                  <a:lnTo>
                    <a:pt x="91" y="187"/>
                  </a:lnTo>
                  <a:lnTo>
                    <a:pt x="90" y="187"/>
                  </a:lnTo>
                  <a:lnTo>
                    <a:pt x="89" y="187"/>
                  </a:lnTo>
                  <a:lnTo>
                    <a:pt x="88" y="187"/>
                  </a:lnTo>
                  <a:lnTo>
                    <a:pt x="87" y="187"/>
                  </a:lnTo>
                  <a:lnTo>
                    <a:pt x="86" y="187"/>
                  </a:lnTo>
                  <a:lnTo>
                    <a:pt x="84" y="187"/>
                  </a:lnTo>
                  <a:lnTo>
                    <a:pt x="84" y="189"/>
                  </a:lnTo>
                  <a:lnTo>
                    <a:pt x="84" y="190"/>
                  </a:lnTo>
                  <a:lnTo>
                    <a:pt x="83" y="190"/>
                  </a:lnTo>
                  <a:lnTo>
                    <a:pt x="83" y="191"/>
                  </a:lnTo>
                  <a:lnTo>
                    <a:pt x="82" y="192"/>
                  </a:lnTo>
                  <a:lnTo>
                    <a:pt x="81" y="191"/>
                  </a:lnTo>
                  <a:lnTo>
                    <a:pt x="81" y="190"/>
                  </a:lnTo>
                  <a:lnTo>
                    <a:pt x="77" y="187"/>
                  </a:lnTo>
                  <a:lnTo>
                    <a:pt x="77" y="186"/>
                  </a:lnTo>
                  <a:lnTo>
                    <a:pt x="76" y="185"/>
                  </a:lnTo>
                  <a:lnTo>
                    <a:pt x="75" y="184"/>
                  </a:lnTo>
                  <a:lnTo>
                    <a:pt x="74" y="184"/>
                  </a:lnTo>
                  <a:lnTo>
                    <a:pt x="74" y="185"/>
                  </a:lnTo>
                  <a:lnTo>
                    <a:pt x="73" y="185"/>
                  </a:lnTo>
                  <a:lnTo>
                    <a:pt x="73" y="186"/>
                  </a:lnTo>
                  <a:lnTo>
                    <a:pt x="72" y="186"/>
                  </a:lnTo>
                  <a:lnTo>
                    <a:pt x="72" y="185"/>
                  </a:lnTo>
                  <a:lnTo>
                    <a:pt x="72" y="186"/>
                  </a:lnTo>
                  <a:lnTo>
                    <a:pt x="71" y="186"/>
                  </a:lnTo>
                  <a:lnTo>
                    <a:pt x="71" y="187"/>
                  </a:lnTo>
                  <a:lnTo>
                    <a:pt x="71" y="189"/>
                  </a:lnTo>
                  <a:lnTo>
                    <a:pt x="71" y="190"/>
                  </a:lnTo>
                  <a:lnTo>
                    <a:pt x="71" y="191"/>
                  </a:lnTo>
                  <a:lnTo>
                    <a:pt x="69" y="191"/>
                  </a:lnTo>
                  <a:lnTo>
                    <a:pt x="69" y="192"/>
                  </a:lnTo>
                  <a:lnTo>
                    <a:pt x="69" y="193"/>
                  </a:lnTo>
                  <a:lnTo>
                    <a:pt x="71" y="193"/>
                  </a:lnTo>
                  <a:lnTo>
                    <a:pt x="71" y="194"/>
                  </a:lnTo>
                  <a:lnTo>
                    <a:pt x="69" y="194"/>
                  </a:lnTo>
                  <a:lnTo>
                    <a:pt x="69" y="196"/>
                  </a:lnTo>
                  <a:lnTo>
                    <a:pt x="71" y="196"/>
                  </a:lnTo>
                  <a:lnTo>
                    <a:pt x="69" y="196"/>
                  </a:lnTo>
                  <a:lnTo>
                    <a:pt x="69" y="197"/>
                  </a:lnTo>
                  <a:lnTo>
                    <a:pt x="68" y="197"/>
                  </a:lnTo>
                  <a:lnTo>
                    <a:pt x="68" y="198"/>
                  </a:lnTo>
                  <a:lnTo>
                    <a:pt x="67" y="198"/>
                  </a:lnTo>
                  <a:lnTo>
                    <a:pt x="66" y="198"/>
                  </a:lnTo>
                  <a:lnTo>
                    <a:pt x="65" y="198"/>
                  </a:lnTo>
                  <a:lnTo>
                    <a:pt x="64" y="198"/>
                  </a:lnTo>
                  <a:lnTo>
                    <a:pt x="64" y="197"/>
                  </a:lnTo>
                  <a:lnTo>
                    <a:pt x="62" y="197"/>
                  </a:lnTo>
                  <a:lnTo>
                    <a:pt x="61" y="196"/>
                  </a:lnTo>
                  <a:lnTo>
                    <a:pt x="61" y="194"/>
                  </a:lnTo>
                  <a:lnTo>
                    <a:pt x="60" y="193"/>
                  </a:lnTo>
                  <a:lnTo>
                    <a:pt x="59" y="193"/>
                  </a:lnTo>
                  <a:lnTo>
                    <a:pt x="59" y="192"/>
                  </a:lnTo>
                  <a:lnTo>
                    <a:pt x="58" y="193"/>
                  </a:lnTo>
                  <a:lnTo>
                    <a:pt x="58" y="192"/>
                  </a:lnTo>
                  <a:lnTo>
                    <a:pt x="57" y="192"/>
                  </a:lnTo>
                  <a:lnTo>
                    <a:pt x="57" y="191"/>
                  </a:lnTo>
                  <a:lnTo>
                    <a:pt x="55" y="191"/>
                  </a:lnTo>
                  <a:lnTo>
                    <a:pt x="55" y="190"/>
                  </a:lnTo>
                  <a:lnTo>
                    <a:pt x="57" y="190"/>
                  </a:lnTo>
                  <a:lnTo>
                    <a:pt x="55" y="190"/>
                  </a:lnTo>
                  <a:lnTo>
                    <a:pt x="55" y="189"/>
                  </a:lnTo>
                  <a:lnTo>
                    <a:pt x="54" y="189"/>
                  </a:lnTo>
                  <a:lnTo>
                    <a:pt x="54" y="187"/>
                  </a:lnTo>
                  <a:lnTo>
                    <a:pt x="54" y="186"/>
                  </a:lnTo>
                  <a:lnTo>
                    <a:pt x="53" y="186"/>
                  </a:lnTo>
                  <a:lnTo>
                    <a:pt x="53" y="185"/>
                  </a:lnTo>
                  <a:lnTo>
                    <a:pt x="52" y="185"/>
                  </a:lnTo>
                  <a:lnTo>
                    <a:pt x="52" y="184"/>
                  </a:lnTo>
                  <a:lnTo>
                    <a:pt x="51" y="184"/>
                  </a:lnTo>
                  <a:lnTo>
                    <a:pt x="51" y="183"/>
                  </a:lnTo>
                  <a:lnTo>
                    <a:pt x="50" y="183"/>
                  </a:lnTo>
                  <a:lnTo>
                    <a:pt x="50" y="182"/>
                  </a:lnTo>
                  <a:lnTo>
                    <a:pt x="50" y="180"/>
                  </a:lnTo>
                  <a:lnTo>
                    <a:pt x="50" y="179"/>
                  </a:lnTo>
                  <a:lnTo>
                    <a:pt x="48" y="179"/>
                  </a:lnTo>
                  <a:lnTo>
                    <a:pt x="48" y="178"/>
                  </a:lnTo>
                  <a:lnTo>
                    <a:pt x="48" y="177"/>
                  </a:lnTo>
                  <a:lnTo>
                    <a:pt x="47" y="177"/>
                  </a:lnTo>
                  <a:lnTo>
                    <a:pt x="47" y="176"/>
                  </a:lnTo>
                  <a:lnTo>
                    <a:pt x="46" y="176"/>
                  </a:lnTo>
                  <a:lnTo>
                    <a:pt x="46" y="177"/>
                  </a:lnTo>
                  <a:lnTo>
                    <a:pt x="45" y="177"/>
                  </a:lnTo>
                  <a:lnTo>
                    <a:pt x="44" y="177"/>
                  </a:lnTo>
                  <a:lnTo>
                    <a:pt x="44" y="176"/>
                  </a:lnTo>
                  <a:lnTo>
                    <a:pt x="43" y="176"/>
                  </a:lnTo>
                  <a:lnTo>
                    <a:pt x="43" y="177"/>
                  </a:lnTo>
                  <a:lnTo>
                    <a:pt x="43" y="176"/>
                  </a:lnTo>
                  <a:lnTo>
                    <a:pt x="41" y="176"/>
                  </a:lnTo>
                  <a:lnTo>
                    <a:pt x="41" y="175"/>
                  </a:lnTo>
                  <a:lnTo>
                    <a:pt x="40" y="175"/>
                  </a:lnTo>
                  <a:lnTo>
                    <a:pt x="40" y="173"/>
                  </a:lnTo>
                  <a:lnTo>
                    <a:pt x="40" y="172"/>
                  </a:lnTo>
                  <a:lnTo>
                    <a:pt x="39" y="172"/>
                  </a:lnTo>
                  <a:lnTo>
                    <a:pt x="38" y="171"/>
                  </a:lnTo>
                  <a:lnTo>
                    <a:pt x="38" y="170"/>
                  </a:lnTo>
                  <a:lnTo>
                    <a:pt x="37" y="170"/>
                  </a:lnTo>
                  <a:lnTo>
                    <a:pt x="37" y="169"/>
                  </a:lnTo>
                  <a:lnTo>
                    <a:pt x="36" y="169"/>
                  </a:lnTo>
                  <a:lnTo>
                    <a:pt x="34" y="168"/>
                  </a:lnTo>
                  <a:lnTo>
                    <a:pt x="34" y="169"/>
                  </a:lnTo>
                  <a:lnTo>
                    <a:pt x="33" y="169"/>
                  </a:lnTo>
                  <a:lnTo>
                    <a:pt x="32" y="169"/>
                  </a:lnTo>
                  <a:lnTo>
                    <a:pt x="31" y="169"/>
                  </a:lnTo>
                  <a:lnTo>
                    <a:pt x="29" y="168"/>
                  </a:lnTo>
                  <a:lnTo>
                    <a:pt x="27" y="169"/>
                  </a:lnTo>
                  <a:lnTo>
                    <a:pt x="27" y="168"/>
                  </a:lnTo>
                  <a:lnTo>
                    <a:pt x="26" y="168"/>
                  </a:lnTo>
                  <a:lnTo>
                    <a:pt x="26" y="169"/>
                  </a:lnTo>
                  <a:lnTo>
                    <a:pt x="25" y="169"/>
                  </a:lnTo>
                  <a:lnTo>
                    <a:pt x="25" y="168"/>
                  </a:lnTo>
                  <a:lnTo>
                    <a:pt x="25" y="169"/>
                  </a:lnTo>
                  <a:lnTo>
                    <a:pt x="23" y="170"/>
                  </a:lnTo>
                  <a:lnTo>
                    <a:pt x="23" y="169"/>
                  </a:lnTo>
                  <a:lnTo>
                    <a:pt x="22" y="170"/>
                  </a:lnTo>
                  <a:lnTo>
                    <a:pt x="20" y="170"/>
                  </a:lnTo>
                  <a:lnTo>
                    <a:pt x="20" y="169"/>
                  </a:lnTo>
                  <a:lnTo>
                    <a:pt x="19" y="170"/>
                  </a:lnTo>
                  <a:lnTo>
                    <a:pt x="18" y="170"/>
                  </a:lnTo>
                  <a:lnTo>
                    <a:pt x="18" y="171"/>
                  </a:lnTo>
                  <a:lnTo>
                    <a:pt x="17" y="171"/>
                  </a:lnTo>
                  <a:lnTo>
                    <a:pt x="16" y="171"/>
                  </a:lnTo>
                  <a:lnTo>
                    <a:pt x="16" y="170"/>
                  </a:lnTo>
                  <a:lnTo>
                    <a:pt x="15" y="170"/>
                  </a:lnTo>
                  <a:lnTo>
                    <a:pt x="13" y="170"/>
                  </a:lnTo>
                  <a:lnTo>
                    <a:pt x="13" y="171"/>
                  </a:lnTo>
                  <a:lnTo>
                    <a:pt x="13" y="170"/>
                  </a:lnTo>
                  <a:lnTo>
                    <a:pt x="12" y="170"/>
                  </a:lnTo>
                  <a:lnTo>
                    <a:pt x="12" y="171"/>
                  </a:lnTo>
                  <a:lnTo>
                    <a:pt x="11" y="170"/>
                  </a:lnTo>
                  <a:lnTo>
                    <a:pt x="10" y="170"/>
                  </a:lnTo>
                  <a:lnTo>
                    <a:pt x="9" y="170"/>
                  </a:lnTo>
                  <a:lnTo>
                    <a:pt x="9" y="171"/>
                  </a:lnTo>
                  <a:lnTo>
                    <a:pt x="8" y="171"/>
                  </a:lnTo>
                  <a:lnTo>
                    <a:pt x="8" y="172"/>
                  </a:lnTo>
                  <a:lnTo>
                    <a:pt x="8" y="175"/>
                  </a:lnTo>
                  <a:lnTo>
                    <a:pt x="7" y="175"/>
                  </a:lnTo>
                  <a:lnTo>
                    <a:pt x="7" y="176"/>
                  </a:lnTo>
                  <a:lnTo>
                    <a:pt x="7" y="177"/>
                  </a:lnTo>
                  <a:lnTo>
                    <a:pt x="5" y="177"/>
                  </a:lnTo>
                  <a:lnTo>
                    <a:pt x="5" y="178"/>
                  </a:lnTo>
                  <a:lnTo>
                    <a:pt x="5" y="180"/>
                  </a:lnTo>
                  <a:lnTo>
                    <a:pt x="5" y="182"/>
                  </a:lnTo>
                  <a:lnTo>
                    <a:pt x="5" y="179"/>
                  </a:lnTo>
                  <a:lnTo>
                    <a:pt x="5" y="177"/>
                  </a:lnTo>
                  <a:lnTo>
                    <a:pt x="5" y="175"/>
                  </a:lnTo>
                  <a:lnTo>
                    <a:pt x="5" y="173"/>
                  </a:lnTo>
                  <a:lnTo>
                    <a:pt x="5" y="172"/>
                  </a:lnTo>
                  <a:lnTo>
                    <a:pt x="7" y="171"/>
                  </a:lnTo>
                  <a:lnTo>
                    <a:pt x="7" y="169"/>
                  </a:lnTo>
                  <a:lnTo>
                    <a:pt x="8" y="165"/>
                  </a:lnTo>
                  <a:lnTo>
                    <a:pt x="8" y="164"/>
                  </a:lnTo>
                  <a:lnTo>
                    <a:pt x="8" y="163"/>
                  </a:lnTo>
                  <a:lnTo>
                    <a:pt x="9" y="163"/>
                  </a:lnTo>
                  <a:lnTo>
                    <a:pt x="9" y="162"/>
                  </a:lnTo>
                  <a:lnTo>
                    <a:pt x="10" y="159"/>
                  </a:lnTo>
                  <a:lnTo>
                    <a:pt x="10" y="158"/>
                  </a:lnTo>
                  <a:lnTo>
                    <a:pt x="11" y="158"/>
                  </a:lnTo>
                  <a:lnTo>
                    <a:pt x="12" y="154"/>
                  </a:lnTo>
                  <a:lnTo>
                    <a:pt x="12" y="152"/>
                  </a:lnTo>
                  <a:lnTo>
                    <a:pt x="12" y="150"/>
                  </a:lnTo>
                  <a:lnTo>
                    <a:pt x="12" y="148"/>
                  </a:lnTo>
                  <a:lnTo>
                    <a:pt x="12" y="144"/>
                  </a:lnTo>
                  <a:lnTo>
                    <a:pt x="12" y="140"/>
                  </a:lnTo>
                  <a:lnTo>
                    <a:pt x="12" y="138"/>
                  </a:lnTo>
                  <a:lnTo>
                    <a:pt x="11" y="137"/>
                  </a:lnTo>
                  <a:lnTo>
                    <a:pt x="11" y="135"/>
                  </a:lnTo>
                  <a:lnTo>
                    <a:pt x="11" y="134"/>
                  </a:lnTo>
                  <a:lnTo>
                    <a:pt x="11" y="131"/>
                  </a:lnTo>
                  <a:lnTo>
                    <a:pt x="10" y="130"/>
                  </a:lnTo>
                  <a:lnTo>
                    <a:pt x="10" y="129"/>
                  </a:lnTo>
                  <a:lnTo>
                    <a:pt x="9" y="128"/>
                  </a:lnTo>
                  <a:lnTo>
                    <a:pt x="9" y="127"/>
                  </a:lnTo>
                  <a:lnTo>
                    <a:pt x="8" y="127"/>
                  </a:lnTo>
                  <a:lnTo>
                    <a:pt x="7" y="126"/>
                  </a:lnTo>
                  <a:lnTo>
                    <a:pt x="7" y="124"/>
                  </a:lnTo>
                  <a:lnTo>
                    <a:pt x="8" y="124"/>
                  </a:lnTo>
                  <a:lnTo>
                    <a:pt x="9" y="124"/>
                  </a:lnTo>
                  <a:lnTo>
                    <a:pt x="9" y="123"/>
                  </a:lnTo>
                  <a:lnTo>
                    <a:pt x="10" y="123"/>
                  </a:lnTo>
                  <a:lnTo>
                    <a:pt x="10" y="122"/>
                  </a:lnTo>
                  <a:lnTo>
                    <a:pt x="9" y="123"/>
                  </a:lnTo>
                  <a:lnTo>
                    <a:pt x="9" y="122"/>
                  </a:lnTo>
                  <a:lnTo>
                    <a:pt x="8" y="123"/>
                  </a:lnTo>
                  <a:lnTo>
                    <a:pt x="8" y="124"/>
                  </a:lnTo>
                  <a:lnTo>
                    <a:pt x="8" y="123"/>
                  </a:lnTo>
                  <a:lnTo>
                    <a:pt x="8" y="122"/>
                  </a:lnTo>
                  <a:lnTo>
                    <a:pt x="9" y="122"/>
                  </a:lnTo>
                  <a:lnTo>
                    <a:pt x="10" y="120"/>
                  </a:lnTo>
                  <a:lnTo>
                    <a:pt x="10" y="119"/>
                  </a:lnTo>
                  <a:lnTo>
                    <a:pt x="11" y="119"/>
                  </a:lnTo>
                  <a:lnTo>
                    <a:pt x="11" y="117"/>
                  </a:lnTo>
                  <a:lnTo>
                    <a:pt x="10" y="117"/>
                  </a:lnTo>
                  <a:lnTo>
                    <a:pt x="11" y="117"/>
                  </a:lnTo>
                  <a:lnTo>
                    <a:pt x="10" y="117"/>
                  </a:lnTo>
                  <a:lnTo>
                    <a:pt x="11" y="117"/>
                  </a:lnTo>
                  <a:lnTo>
                    <a:pt x="10" y="116"/>
                  </a:lnTo>
                  <a:lnTo>
                    <a:pt x="10" y="117"/>
                  </a:lnTo>
                  <a:lnTo>
                    <a:pt x="10" y="116"/>
                  </a:lnTo>
                  <a:lnTo>
                    <a:pt x="11" y="115"/>
                  </a:lnTo>
                  <a:lnTo>
                    <a:pt x="11" y="114"/>
                  </a:lnTo>
                  <a:lnTo>
                    <a:pt x="10" y="113"/>
                  </a:lnTo>
                  <a:lnTo>
                    <a:pt x="11" y="113"/>
                  </a:lnTo>
                  <a:lnTo>
                    <a:pt x="11" y="112"/>
                  </a:lnTo>
                  <a:lnTo>
                    <a:pt x="11" y="110"/>
                  </a:lnTo>
                  <a:lnTo>
                    <a:pt x="10" y="110"/>
                  </a:lnTo>
                  <a:lnTo>
                    <a:pt x="10" y="109"/>
                  </a:lnTo>
                  <a:lnTo>
                    <a:pt x="10" y="108"/>
                  </a:lnTo>
                  <a:lnTo>
                    <a:pt x="9" y="108"/>
                  </a:lnTo>
                  <a:lnTo>
                    <a:pt x="10" y="108"/>
                  </a:lnTo>
                  <a:lnTo>
                    <a:pt x="9" y="108"/>
                  </a:lnTo>
                  <a:lnTo>
                    <a:pt x="9" y="106"/>
                  </a:lnTo>
                  <a:lnTo>
                    <a:pt x="9" y="105"/>
                  </a:lnTo>
                  <a:lnTo>
                    <a:pt x="8" y="105"/>
                  </a:lnTo>
                  <a:lnTo>
                    <a:pt x="9" y="105"/>
                  </a:lnTo>
                  <a:lnTo>
                    <a:pt x="8" y="105"/>
                  </a:lnTo>
                  <a:lnTo>
                    <a:pt x="8" y="103"/>
                  </a:lnTo>
                  <a:lnTo>
                    <a:pt x="7" y="103"/>
                  </a:lnTo>
                  <a:lnTo>
                    <a:pt x="7" y="105"/>
                  </a:lnTo>
                  <a:lnTo>
                    <a:pt x="7" y="106"/>
                  </a:lnTo>
                  <a:lnTo>
                    <a:pt x="5" y="105"/>
                  </a:lnTo>
                  <a:lnTo>
                    <a:pt x="5" y="103"/>
                  </a:lnTo>
                  <a:lnTo>
                    <a:pt x="4" y="103"/>
                  </a:lnTo>
                  <a:lnTo>
                    <a:pt x="4" y="102"/>
                  </a:lnTo>
                  <a:lnTo>
                    <a:pt x="4" y="101"/>
                  </a:lnTo>
                  <a:lnTo>
                    <a:pt x="4" y="100"/>
                  </a:lnTo>
                  <a:lnTo>
                    <a:pt x="3" y="100"/>
                  </a:lnTo>
                  <a:lnTo>
                    <a:pt x="3" y="99"/>
                  </a:lnTo>
                  <a:lnTo>
                    <a:pt x="2" y="98"/>
                  </a:lnTo>
                  <a:lnTo>
                    <a:pt x="2" y="96"/>
                  </a:lnTo>
                  <a:lnTo>
                    <a:pt x="2" y="98"/>
                  </a:lnTo>
                  <a:lnTo>
                    <a:pt x="1" y="99"/>
                  </a:lnTo>
                  <a:lnTo>
                    <a:pt x="1" y="100"/>
                  </a:lnTo>
                  <a:lnTo>
                    <a:pt x="1" y="101"/>
                  </a:lnTo>
                  <a:lnTo>
                    <a:pt x="0" y="101"/>
                  </a:lnTo>
                  <a:lnTo>
                    <a:pt x="1" y="101"/>
                  </a:lnTo>
                  <a:lnTo>
                    <a:pt x="1" y="102"/>
                  </a:lnTo>
                  <a:lnTo>
                    <a:pt x="0" y="102"/>
                  </a:lnTo>
                  <a:lnTo>
                    <a:pt x="0" y="103"/>
                  </a:lnTo>
                  <a:lnTo>
                    <a:pt x="0" y="101"/>
                  </a:lnTo>
                  <a:lnTo>
                    <a:pt x="0" y="99"/>
                  </a:lnTo>
                  <a:lnTo>
                    <a:pt x="1" y="98"/>
                  </a:lnTo>
                  <a:lnTo>
                    <a:pt x="1" y="95"/>
                  </a:lnTo>
                  <a:lnTo>
                    <a:pt x="2" y="94"/>
                  </a:lnTo>
                  <a:lnTo>
                    <a:pt x="3" y="94"/>
                  </a:lnTo>
                  <a:lnTo>
                    <a:pt x="5" y="94"/>
                  </a:lnTo>
                  <a:lnTo>
                    <a:pt x="8" y="94"/>
                  </a:lnTo>
                  <a:lnTo>
                    <a:pt x="11" y="94"/>
                  </a:lnTo>
                  <a:lnTo>
                    <a:pt x="15" y="94"/>
                  </a:lnTo>
                  <a:lnTo>
                    <a:pt x="19" y="94"/>
                  </a:lnTo>
                  <a:lnTo>
                    <a:pt x="24" y="94"/>
                  </a:lnTo>
                  <a:lnTo>
                    <a:pt x="29" y="94"/>
                  </a:lnTo>
                  <a:lnTo>
                    <a:pt x="33" y="94"/>
                  </a:lnTo>
                  <a:lnTo>
                    <a:pt x="38" y="94"/>
                  </a:lnTo>
                  <a:lnTo>
                    <a:pt x="41" y="94"/>
                  </a:lnTo>
                  <a:lnTo>
                    <a:pt x="45" y="94"/>
                  </a:lnTo>
                  <a:lnTo>
                    <a:pt x="48" y="94"/>
                  </a:lnTo>
                  <a:lnTo>
                    <a:pt x="51" y="94"/>
                  </a:lnTo>
                  <a:lnTo>
                    <a:pt x="53" y="94"/>
                  </a:lnTo>
                  <a:lnTo>
                    <a:pt x="55" y="94"/>
                  </a:lnTo>
                  <a:lnTo>
                    <a:pt x="55" y="92"/>
                  </a:lnTo>
                  <a:lnTo>
                    <a:pt x="55" y="91"/>
                  </a:lnTo>
                  <a:lnTo>
                    <a:pt x="55" y="84"/>
                  </a:lnTo>
                  <a:lnTo>
                    <a:pt x="54" y="80"/>
                  </a:lnTo>
                  <a:lnTo>
                    <a:pt x="54" y="75"/>
                  </a:lnTo>
                  <a:lnTo>
                    <a:pt x="54" y="74"/>
                  </a:lnTo>
                  <a:lnTo>
                    <a:pt x="54" y="73"/>
                  </a:lnTo>
                  <a:lnTo>
                    <a:pt x="54" y="72"/>
                  </a:lnTo>
                  <a:lnTo>
                    <a:pt x="54" y="71"/>
                  </a:lnTo>
                  <a:lnTo>
                    <a:pt x="54" y="70"/>
                  </a:lnTo>
                  <a:lnTo>
                    <a:pt x="55" y="67"/>
                  </a:lnTo>
                  <a:lnTo>
                    <a:pt x="58" y="66"/>
                  </a:lnTo>
                  <a:lnTo>
                    <a:pt x="59" y="65"/>
                  </a:lnTo>
                  <a:lnTo>
                    <a:pt x="60" y="64"/>
                  </a:lnTo>
                  <a:lnTo>
                    <a:pt x="61" y="64"/>
                  </a:lnTo>
                  <a:lnTo>
                    <a:pt x="62" y="63"/>
                  </a:lnTo>
                  <a:lnTo>
                    <a:pt x="65" y="63"/>
                  </a:lnTo>
                  <a:lnTo>
                    <a:pt x="68" y="61"/>
                  </a:lnTo>
                  <a:lnTo>
                    <a:pt x="69" y="60"/>
                  </a:lnTo>
                  <a:lnTo>
                    <a:pt x="69" y="58"/>
                  </a:lnTo>
                  <a:lnTo>
                    <a:pt x="69" y="57"/>
                  </a:lnTo>
                  <a:lnTo>
                    <a:pt x="69" y="56"/>
                  </a:lnTo>
                  <a:lnTo>
                    <a:pt x="69" y="54"/>
                  </a:lnTo>
                  <a:lnTo>
                    <a:pt x="69" y="53"/>
                  </a:lnTo>
                  <a:lnTo>
                    <a:pt x="69" y="52"/>
                  </a:lnTo>
                  <a:lnTo>
                    <a:pt x="69" y="51"/>
                  </a:lnTo>
                  <a:lnTo>
                    <a:pt x="69" y="50"/>
                  </a:lnTo>
                  <a:lnTo>
                    <a:pt x="69" y="49"/>
                  </a:lnTo>
                  <a:lnTo>
                    <a:pt x="69" y="47"/>
                  </a:lnTo>
                  <a:lnTo>
                    <a:pt x="69" y="46"/>
                  </a:lnTo>
                  <a:lnTo>
                    <a:pt x="71" y="45"/>
                  </a:lnTo>
                  <a:lnTo>
                    <a:pt x="71" y="44"/>
                  </a:lnTo>
                  <a:lnTo>
                    <a:pt x="71" y="43"/>
                  </a:lnTo>
                  <a:lnTo>
                    <a:pt x="71" y="42"/>
                  </a:lnTo>
                  <a:lnTo>
                    <a:pt x="71" y="40"/>
                  </a:lnTo>
                  <a:lnTo>
                    <a:pt x="71" y="39"/>
                  </a:lnTo>
                  <a:lnTo>
                    <a:pt x="71" y="38"/>
                  </a:lnTo>
                  <a:lnTo>
                    <a:pt x="71" y="37"/>
                  </a:lnTo>
                  <a:lnTo>
                    <a:pt x="71" y="36"/>
                  </a:lnTo>
                  <a:lnTo>
                    <a:pt x="71" y="35"/>
                  </a:lnTo>
                  <a:lnTo>
                    <a:pt x="71" y="33"/>
                  </a:lnTo>
                  <a:lnTo>
                    <a:pt x="71" y="32"/>
                  </a:lnTo>
                  <a:lnTo>
                    <a:pt x="71" y="31"/>
                  </a:lnTo>
                  <a:lnTo>
                    <a:pt x="71" y="30"/>
                  </a:lnTo>
                  <a:lnTo>
                    <a:pt x="71" y="29"/>
                  </a:lnTo>
                  <a:lnTo>
                    <a:pt x="71" y="28"/>
                  </a:lnTo>
                  <a:lnTo>
                    <a:pt x="71" y="26"/>
                  </a:lnTo>
                  <a:lnTo>
                    <a:pt x="71" y="25"/>
                  </a:lnTo>
                  <a:lnTo>
                    <a:pt x="71" y="24"/>
                  </a:lnTo>
                  <a:lnTo>
                    <a:pt x="71" y="23"/>
                  </a:lnTo>
                  <a:lnTo>
                    <a:pt x="71" y="22"/>
                  </a:lnTo>
                  <a:lnTo>
                    <a:pt x="71" y="21"/>
                  </a:lnTo>
                  <a:lnTo>
                    <a:pt x="72" y="21"/>
                  </a:lnTo>
                  <a:lnTo>
                    <a:pt x="73" y="21"/>
                  </a:lnTo>
                  <a:lnTo>
                    <a:pt x="75" y="21"/>
                  </a:lnTo>
                  <a:lnTo>
                    <a:pt x="76" y="21"/>
                  </a:lnTo>
                  <a:lnTo>
                    <a:pt x="77" y="21"/>
                  </a:lnTo>
                  <a:lnTo>
                    <a:pt x="79" y="21"/>
                  </a:lnTo>
                  <a:lnTo>
                    <a:pt x="80" y="21"/>
                  </a:lnTo>
                  <a:lnTo>
                    <a:pt x="81" y="21"/>
                  </a:lnTo>
                  <a:lnTo>
                    <a:pt x="83" y="21"/>
                  </a:lnTo>
                  <a:lnTo>
                    <a:pt x="84" y="21"/>
                  </a:lnTo>
                  <a:lnTo>
                    <a:pt x="86" y="21"/>
                  </a:lnTo>
                  <a:lnTo>
                    <a:pt x="87" y="21"/>
                  </a:lnTo>
                  <a:lnTo>
                    <a:pt x="88" y="21"/>
                  </a:lnTo>
                  <a:lnTo>
                    <a:pt x="89" y="21"/>
                  </a:lnTo>
                  <a:lnTo>
                    <a:pt x="91" y="21"/>
                  </a:lnTo>
                  <a:lnTo>
                    <a:pt x="93" y="21"/>
                  </a:lnTo>
                  <a:lnTo>
                    <a:pt x="94" y="21"/>
                  </a:lnTo>
                  <a:lnTo>
                    <a:pt x="95" y="21"/>
                  </a:lnTo>
                  <a:lnTo>
                    <a:pt x="96" y="21"/>
                  </a:lnTo>
                  <a:lnTo>
                    <a:pt x="97" y="21"/>
                  </a:lnTo>
                  <a:lnTo>
                    <a:pt x="100" y="21"/>
                  </a:lnTo>
                  <a:lnTo>
                    <a:pt x="101" y="21"/>
                  </a:lnTo>
                  <a:lnTo>
                    <a:pt x="102" y="21"/>
                  </a:lnTo>
                  <a:lnTo>
                    <a:pt x="103" y="21"/>
                  </a:lnTo>
                  <a:lnTo>
                    <a:pt x="104" y="21"/>
                  </a:lnTo>
                  <a:lnTo>
                    <a:pt x="105" y="21"/>
                  </a:lnTo>
                  <a:lnTo>
                    <a:pt x="108" y="21"/>
                  </a:lnTo>
                  <a:lnTo>
                    <a:pt x="109" y="21"/>
                  </a:lnTo>
                  <a:lnTo>
                    <a:pt x="110" y="21"/>
                  </a:lnTo>
                  <a:lnTo>
                    <a:pt x="111" y="21"/>
                  </a:lnTo>
                  <a:lnTo>
                    <a:pt x="112" y="21"/>
                  </a:lnTo>
                  <a:lnTo>
                    <a:pt x="115" y="21"/>
                  </a:lnTo>
                  <a:lnTo>
                    <a:pt x="116" y="21"/>
                  </a:lnTo>
                  <a:lnTo>
                    <a:pt x="116" y="19"/>
                  </a:lnTo>
                  <a:lnTo>
                    <a:pt x="116" y="18"/>
                  </a:lnTo>
                  <a:lnTo>
                    <a:pt x="116" y="17"/>
                  </a:lnTo>
                  <a:lnTo>
                    <a:pt x="116" y="16"/>
                  </a:lnTo>
                  <a:lnTo>
                    <a:pt x="116" y="15"/>
                  </a:lnTo>
                  <a:lnTo>
                    <a:pt x="116" y="14"/>
                  </a:lnTo>
                  <a:lnTo>
                    <a:pt x="116" y="11"/>
                  </a:lnTo>
                  <a:lnTo>
                    <a:pt x="116" y="9"/>
                  </a:lnTo>
                  <a:lnTo>
                    <a:pt x="116" y="8"/>
                  </a:lnTo>
                  <a:lnTo>
                    <a:pt x="116" y="5"/>
                  </a:lnTo>
                  <a:lnTo>
                    <a:pt x="116" y="4"/>
                  </a:lnTo>
                  <a:lnTo>
                    <a:pt x="116" y="3"/>
                  </a:lnTo>
                  <a:lnTo>
                    <a:pt x="116" y="2"/>
                  </a:lnTo>
                  <a:lnTo>
                    <a:pt x="116" y="1"/>
                  </a:lnTo>
                  <a:lnTo>
                    <a:pt x="116" y="0"/>
                  </a:lnTo>
                  <a:lnTo>
                    <a:pt x="118" y="2"/>
                  </a:lnTo>
                  <a:lnTo>
                    <a:pt x="122" y="3"/>
                  </a:lnTo>
                  <a:lnTo>
                    <a:pt x="124" y="5"/>
                  </a:lnTo>
                  <a:lnTo>
                    <a:pt x="126" y="7"/>
                  </a:lnTo>
                  <a:lnTo>
                    <a:pt x="129" y="9"/>
                  </a:lnTo>
                  <a:lnTo>
                    <a:pt x="132" y="11"/>
                  </a:lnTo>
                  <a:lnTo>
                    <a:pt x="135" y="12"/>
                  </a:lnTo>
                  <a:lnTo>
                    <a:pt x="137" y="15"/>
                  </a:lnTo>
                  <a:lnTo>
                    <a:pt x="140" y="16"/>
                  </a:lnTo>
                  <a:lnTo>
                    <a:pt x="143" y="18"/>
                  </a:lnTo>
                  <a:lnTo>
                    <a:pt x="145" y="21"/>
                  </a:lnTo>
                  <a:lnTo>
                    <a:pt x="147" y="22"/>
                  </a:lnTo>
                  <a:lnTo>
                    <a:pt x="150" y="23"/>
                  </a:lnTo>
                  <a:lnTo>
                    <a:pt x="152" y="25"/>
                  </a:lnTo>
                  <a:lnTo>
                    <a:pt x="154" y="26"/>
                  </a:lnTo>
                  <a:lnTo>
                    <a:pt x="157" y="28"/>
                  </a:lnTo>
                  <a:lnTo>
                    <a:pt x="159" y="29"/>
                  </a:lnTo>
                  <a:lnTo>
                    <a:pt x="161" y="31"/>
                  </a:lnTo>
                  <a:lnTo>
                    <a:pt x="164" y="32"/>
                  </a:lnTo>
                  <a:lnTo>
                    <a:pt x="166" y="35"/>
                  </a:lnTo>
                  <a:lnTo>
                    <a:pt x="168" y="36"/>
                  </a:lnTo>
                  <a:lnTo>
                    <a:pt x="165" y="36"/>
                  </a:lnTo>
                  <a:lnTo>
                    <a:pt x="161" y="36"/>
                  </a:lnTo>
                  <a:lnTo>
                    <a:pt x="159" y="36"/>
                  </a:lnTo>
                  <a:lnTo>
                    <a:pt x="155" y="36"/>
                  </a:lnTo>
                  <a:lnTo>
                    <a:pt x="153" y="36"/>
                  </a:lnTo>
                  <a:lnTo>
                    <a:pt x="150" y="36"/>
                  </a:lnTo>
                  <a:lnTo>
                    <a:pt x="146" y="36"/>
                  </a:lnTo>
                  <a:lnTo>
                    <a:pt x="144" y="36"/>
                  </a:lnTo>
                  <a:lnTo>
                    <a:pt x="144" y="37"/>
                  </a:lnTo>
                  <a:lnTo>
                    <a:pt x="144" y="38"/>
                  </a:lnTo>
                  <a:lnTo>
                    <a:pt x="144" y="39"/>
                  </a:lnTo>
                  <a:lnTo>
                    <a:pt x="144" y="42"/>
                  </a:lnTo>
                  <a:lnTo>
                    <a:pt x="144" y="43"/>
                  </a:lnTo>
                  <a:lnTo>
                    <a:pt x="145" y="44"/>
                  </a:lnTo>
                  <a:lnTo>
                    <a:pt x="145" y="45"/>
                  </a:lnTo>
                  <a:lnTo>
                    <a:pt x="145" y="46"/>
                  </a:lnTo>
                  <a:lnTo>
                    <a:pt x="145" y="47"/>
                  </a:lnTo>
                  <a:lnTo>
                    <a:pt x="145" y="49"/>
                  </a:lnTo>
                  <a:lnTo>
                    <a:pt x="145" y="51"/>
                  </a:lnTo>
                  <a:lnTo>
                    <a:pt x="145" y="53"/>
                  </a:lnTo>
                  <a:lnTo>
                    <a:pt x="145" y="56"/>
                  </a:lnTo>
                  <a:lnTo>
                    <a:pt x="146" y="58"/>
                  </a:lnTo>
                  <a:lnTo>
                    <a:pt x="146" y="59"/>
                  </a:lnTo>
                  <a:lnTo>
                    <a:pt x="146" y="61"/>
                  </a:lnTo>
                  <a:lnTo>
                    <a:pt x="146" y="64"/>
                  </a:lnTo>
                  <a:lnTo>
                    <a:pt x="146" y="65"/>
                  </a:lnTo>
                  <a:lnTo>
                    <a:pt x="146" y="66"/>
                  </a:lnTo>
                  <a:lnTo>
                    <a:pt x="146" y="67"/>
                  </a:lnTo>
                  <a:lnTo>
                    <a:pt x="146" y="70"/>
                  </a:lnTo>
                  <a:lnTo>
                    <a:pt x="147" y="71"/>
                  </a:lnTo>
                  <a:lnTo>
                    <a:pt x="147" y="73"/>
                  </a:lnTo>
                  <a:lnTo>
                    <a:pt x="147" y="74"/>
                  </a:lnTo>
                  <a:lnTo>
                    <a:pt x="147" y="77"/>
                  </a:lnTo>
                  <a:lnTo>
                    <a:pt x="147" y="79"/>
                  </a:lnTo>
                  <a:lnTo>
                    <a:pt x="147" y="80"/>
                  </a:lnTo>
                  <a:lnTo>
                    <a:pt x="148" y="82"/>
                  </a:lnTo>
                  <a:lnTo>
                    <a:pt x="148" y="85"/>
                  </a:lnTo>
                  <a:lnTo>
                    <a:pt x="148" y="86"/>
                  </a:lnTo>
                  <a:lnTo>
                    <a:pt x="148" y="88"/>
                  </a:lnTo>
                  <a:lnTo>
                    <a:pt x="148" y="91"/>
                  </a:lnTo>
                  <a:lnTo>
                    <a:pt x="148" y="92"/>
                  </a:lnTo>
                  <a:lnTo>
                    <a:pt x="148" y="94"/>
                  </a:lnTo>
                  <a:lnTo>
                    <a:pt x="150" y="95"/>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40" name="Freeform 954">
              <a:extLst>
                <a:ext uri="{FF2B5EF4-FFF2-40B4-BE49-F238E27FC236}">
                  <a16:creationId xmlns="" xmlns:a16="http://schemas.microsoft.com/office/drawing/2014/main" id="{CCE864C5-53BE-4E5F-9D84-09ADC79D9264}"/>
                </a:ext>
              </a:extLst>
            </p:cNvPr>
            <p:cNvSpPr>
              <a:spLocks/>
            </p:cNvSpPr>
            <p:nvPr/>
          </p:nvSpPr>
          <p:spPr bwMode="auto">
            <a:xfrm>
              <a:off x="4974575" y="2730273"/>
              <a:ext cx="1277" cy="3830"/>
            </a:xfrm>
            <a:custGeom>
              <a:avLst/>
              <a:gdLst>
                <a:gd name="T0" fmla="*/ 1 w 1"/>
                <a:gd name="T1" fmla="*/ 0 h 3"/>
                <a:gd name="T2" fmla="*/ 1 w 1"/>
                <a:gd name="T3" fmla="*/ 0 h 3"/>
                <a:gd name="T4" fmla="*/ 1 w 1"/>
                <a:gd name="T5" fmla="*/ 0 h 3"/>
                <a:gd name="T6" fmla="*/ 1 w 1"/>
                <a:gd name="T7" fmla="*/ 0 h 3"/>
                <a:gd name="T8" fmla="*/ 1 w 1"/>
                <a:gd name="T9" fmla="*/ 1 h 3"/>
                <a:gd name="T10" fmla="*/ 1 w 1"/>
                <a:gd name="T11" fmla="*/ 1 h 3"/>
                <a:gd name="T12" fmla="*/ 1 w 1"/>
                <a:gd name="T13" fmla="*/ 1 h 3"/>
                <a:gd name="T14" fmla="*/ 1 w 1"/>
                <a:gd name="T15" fmla="*/ 1 h 3"/>
                <a:gd name="T16" fmla="*/ 1 w 1"/>
                <a:gd name="T17" fmla="*/ 1 h 3"/>
                <a:gd name="T18" fmla="*/ 1 w 1"/>
                <a:gd name="T19" fmla="*/ 1 h 3"/>
                <a:gd name="T20" fmla="*/ 1 w 1"/>
                <a:gd name="T21" fmla="*/ 3 h 3"/>
                <a:gd name="T22" fmla="*/ 1 w 1"/>
                <a:gd name="T23" fmla="*/ 3 h 3"/>
                <a:gd name="T24" fmla="*/ 1 w 1"/>
                <a:gd name="T25" fmla="*/ 3 h 3"/>
                <a:gd name="T26" fmla="*/ 1 w 1"/>
                <a:gd name="T27" fmla="*/ 3 h 3"/>
                <a:gd name="T28" fmla="*/ 1 w 1"/>
                <a:gd name="T29" fmla="*/ 3 h 3"/>
                <a:gd name="T30" fmla="*/ 1 w 1"/>
                <a:gd name="T31" fmla="*/ 3 h 3"/>
                <a:gd name="T32" fmla="*/ 1 w 1"/>
                <a:gd name="T33" fmla="*/ 3 h 3"/>
                <a:gd name="T34" fmla="*/ 1 w 1"/>
                <a:gd name="T35" fmla="*/ 3 h 3"/>
                <a:gd name="T36" fmla="*/ 0 w 1"/>
                <a:gd name="T37" fmla="*/ 3 h 3"/>
                <a:gd name="T38" fmla="*/ 0 w 1"/>
                <a:gd name="T39" fmla="*/ 1 h 3"/>
                <a:gd name="T40" fmla="*/ 0 w 1"/>
                <a:gd name="T41" fmla="*/ 1 h 3"/>
                <a:gd name="T42" fmla="*/ 1 w 1"/>
                <a:gd name="T43" fmla="*/ 0 h 3"/>
                <a:gd name="T44" fmla="*/ 1 w 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3">
                  <a:moveTo>
                    <a:pt x="1" y="0"/>
                  </a:moveTo>
                  <a:lnTo>
                    <a:pt x="1" y="0"/>
                  </a:lnTo>
                  <a:lnTo>
                    <a:pt x="1" y="0"/>
                  </a:lnTo>
                  <a:lnTo>
                    <a:pt x="1" y="0"/>
                  </a:lnTo>
                  <a:lnTo>
                    <a:pt x="1" y="1"/>
                  </a:lnTo>
                  <a:lnTo>
                    <a:pt x="1" y="1"/>
                  </a:lnTo>
                  <a:lnTo>
                    <a:pt x="1" y="1"/>
                  </a:lnTo>
                  <a:lnTo>
                    <a:pt x="1" y="1"/>
                  </a:lnTo>
                  <a:lnTo>
                    <a:pt x="1" y="1"/>
                  </a:lnTo>
                  <a:lnTo>
                    <a:pt x="1" y="1"/>
                  </a:lnTo>
                  <a:lnTo>
                    <a:pt x="1" y="3"/>
                  </a:lnTo>
                  <a:lnTo>
                    <a:pt x="1" y="3"/>
                  </a:lnTo>
                  <a:lnTo>
                    <a:pt x="1" y="3"/>
                  </a:lnTo>
                  <a:lnTo>
                    <a:pt x="1" y="3"/>
                  </a:lnTo>
                  <a:lnTo>
                    <a:pt x="1" y="3"/>
                  </a:lnTo>
                  <a:lnTo>
                    <a:pt x="1" y="3"/>
                  </a:lnTo>
                  <a:lnTo>
                    <a:pt x="1" y="3"/>
                  </a:lnTo>
                  <a:lnTo>
                    <a:pt x="1" y="3"/>
                  </a:lnTo>
                  <a:lnTo>
                    <a:pt x="0" y="3"/>
                  </a:lnTo>
                  <a:lnTo>
                    <a:pt x="0" y="1"/>
                  </a:lnTo>
                  <a:lnTo>
                    <a:pt x="0" y="1"/>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41" name="Freeform 955">
              <a:extLst>
                <a:ext uri="{FF2B5EF4-FFF2-40B4-BE49-F238E27FC236}">
                  <a16:creationId xmlns="" xmlns:a16="http://schemas.microsoft.com/office/drawing/2014/main" id="{852B690E-6162-4FD2-A560-722B4B31A190}"/>
                </a:ext>
              </a:extLst>
            </p:cNvPr>
            <p:cNvSpPr>
              <a:spLocks noEditPoints="1"/>
            </p:cNvSpPr>
            <p:nvPr/>
          </p:nvSpPr>
          <p:spPr bwMode="auto">
            <a:xfrm>
              <a:off x="7070486" y="3279141"/>
              <a:ext cx="109774" cy="206783"/>
            </a:xfrm>
            <a:custGeom>
              <a:avLst/>
              <a:gdLst>
                <a:gd name="T0" fmla="*/ 6 w 86"/>
                <a:gd name="T1" fmla="*/ 155 h 162"/>
                <a:gd name="T2" fmla="*/ 6 w 86"/>
                <a:gd name="T3" fmla="*/ 155 h 162"/>
                <a:gd name="T4" fmla="*/ 6 w 86"/>
                <a:gd name="T5" fmla="*/ 155 h 162"/>
                <a:gd name="T6" fmla="*/ 6 w 86"/>
                <a:gd name="T7" fmla="*/ 156 h 162"/>
                <a:gd name="T8" fmla="*/ 7 w 86"/>
                <a:gd name="T9" fmla="*/ 156 h 162"/>
                <a:gd name="T10" fmla="*/ 7 w 86"/>
                <a:gd name="T11" fmla="*/ 157 h 162"/>
                <a:gd name="T12" fmla="*/ 7 w 86"/>
                <a:gd name="T13" fmla="*/ 157 h 162"/>
                <a:gd name="T14" fmla="*/ 7 w 86"/>
                <a:gd name="T15" fmla="*/ 158 h 162"/>
                <a:gd name="T16" fmla="*/ 6 w 86"/>
                <a:gd name="T17" fmla="*/ 158 h 162"/>
                <a:gd name="T18" fmla="*/ 6 w 86"/>
                <a:gd name="T19" fmla="*/ 159 h 162"/>
                <a:gd name="T20" fmla="*/ 6 w 86"/>
                <a:gd name="T21" fmla="*/ 159 h 162"/>
                <a:gd name="T22" fmla="*/ 6 w 86"/>
                <a:gd name="T23" fmla="*/ 159 h 162"/>
                <a:gd name="T24" fmla="*/ 6 w 86"/>
                <a:gd name="T25" fmla="*/ 161 h 162"/>
                <a:gd name="T26" fmla="*/ 6 w 86"/>
                <a:gd name="T27" fmla="*/ 161 h 162"/>
                <a:gd name="T28" fmla="*/ 4 w 86"/>
                <a:gd name="T29" fmla="*/ 161 h 162"/>
                <a:gd name="T30" fmla="*/ 3 w 86"/>
                <a:gd name="T31" fmla="*/ 162 h 162"/>
                <a:gd name="T32" fmla="*/ 2 w 86"/>
                <a:gd name="T33" fmla="*/ 162 h 162"/>
                <a:gd name="T34" fmla="*/ 1 w 86"/>
                <a:gd name="T35" fmla="*/ 161 h 162"/>
                <a:gd name="T36" fmla="*/ 0 w 86"/>
                <a:gd name="T37" fmla="*/ 161 h 162"/>
                <a:gd name="T38" fmla="*/ 0 w 86"/>
                <a:gd name="T39" fmla="*/ 161 h 162"/>
                <a:gd name="T40" fmla="*/ 0 w 86"/>
                <a:gd name="T41" fmla="*/ 161 h 162"/>
                <a:gd name="T42" fmla="*/ 1 w 86"/>
                <a:gd name="T43" fmla="*/ 159 h 162"/>
                <a:gd name="T44" fmla="*/ 1 w 86"/>
                <a:gd name="T45" fmla="*/ 159 h 162"/>
                <a:gd name="T46" fmla="*/ 1 w 86"/>
                <a:gd name="T47" fmla="*/ 158 h 162"/>
                <a:gd name="T48" fmla="*/ 1 w 86"/>
                <a:gd name="T49" fmla="*/ 157 h 162"/>
                <a:gd name="T50" fmla="*/ 1 w 86"/>
                <a:gd name="T51" fmla="*/ 156 h 162"/>
                <a:gd name="T52" fmla="*/ 1 w 86"/>
                <a:gd name="T53" fmla="*/ 156 h 162"/>
                <a:gd name="T54" fmla="*/ 2 w 86"/>
                <a:gd name="T55" fmla="*/ 156 h 162"/>
                <a:gd name="T56" fmla="*/ 2 w 86"/>
                <a:gd name="T57" fmla="*/ 156 h 162"/>
                <a:gd name="T58" fmla="*/ 2 w 86"/>
                <a:gd name="T59" fmla="*/ 155 h 162"/>
                <a:gd name="T60" fmla="*/ 3 w 86"/>
                <a:gd name="T61" fmla="*/ 155 h 162"/>
                <a:gd name="T62" fmla="*/ 3 w 86"/>
                <a:gd name="T63" fmla="*/ 154 h 162"/>
                <a:gd name="T64" fmla="*/ 3 w 86"/>
                <a:gd name="T65" fmla="*/ 154 h 162"/>
                <a:gd name="T66" fmla="*/ 4 w 86"/>
                <a:gd name="T67" fmla="*/ 154 h 162"/>
                <a:gd name="T68" fmla="*/ 4 w 86"/>
                <a:gd name="T69" fmla="*/ 154 h 162"/>
                <a:gd name="T70" fmla="*/ 4 w 86"/>
                <a:gd name="T71" fmla="*/ 152 h 162"/>
                <a:gd name="T72" fmla="*/ 6 w 86"/>
                <a:gd name="T73" fmla="*/ 154 h 162"/>
                <a:gd name="T74" fmla="*/ 6 w 86"/>
                <a:gd name="T75" fmla="*/ 154 h 162"/>
                <a:gd name="T76" fmla="*/ 6 w 86"/>
                <a:gd name="T77" fmla="*/ 154 h 162"/>
                <a:gd name="T78" fmla="*/ 6 w 86"/>
                <a:gd name="T79" fmla="*/ 155 h 162"/>
                <a:gd name="T80" fmla="*/ 6 w 86"/>
                <a:gd name="T81" fmla="*/ 155 h 162"/>
                <a:gd name="T82" fmla="*/ 83 w 86"/>
                <a:gd name="T83" fmla="*/ 149 h 162"/>
                <a:gd name="T84" fmla="*/ 83 w 86"/>
                <a:gd name="T85" fmla="*/ 149 h 162"/>
                <a:gd name="T86" fmla="*/ 83 w 86"/>
                <a:gd name="T87" fmla="*/ 149 h 162"/>
                <a:gd name="T88" fmla="*/ 83 w 86"/>
                <a:gd name="T89" fmla="*/ 149 h 162"/>
                <a:gd name="T90" fmla="*/ 85 w 86"/>
                <a:gd name="T91" fmla="*/ 148 h 162"/>
                <a:gd name="T92" fmla="*/ 85 w 86"/>
                <a:gd name="T93" fmla="*/ 148 h 162"/>
                <a:gd name="T94" fmla="*/ 86 w 86"/>
                <a:gd name="T95" fmla="*/ 149 h 162"/>
                <a:gd name="T96" fmla="*/ 85 w 86"/>
                <a:gd name="T97" fmla="*/ 149 h 162"/>
                <a:gd name="T98" fmla="*/ 83 w 86"/>
                <a:gd name="T99" fmla="*/ 149 h 162"/>
                <a:gd name="T100" fmla="*/ 0 w 86"/>
                <a:gd name="T101" fmla="*/ 1 h 162"/>
                <a:gd name="T102" fmla="*/ 0 w 86"/>
                <a:gd name="T103" fmla="*/ 1 h 162"/>
                <a:gd name="T104" fmla="*/ 0 w 86"/>
                <a:gd name="T105" fmla="*/ 1 h 162"/>
                <a:gd name="T106" fmla="*/ 0 w 86"/>
                <a:gd name="T107" fmla="*/ 0 h 162"/>
                <a:gd name="T108" fmla="*/ 0 w 86"/>
                <a:gd name="T109" fmla="*/ 0 h 162"/>
                <a:gd name="T110" fmla="*/ 0 w 86"/>
                <a:gd name="T111" fmla="*/ 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62">
                  <a:moveTo>
                    <a:pt x="6" y="155"/>
                  </a:moveTo>
                  <a:lnTo>
                    <a:pt x="6" y="155"/>
                  </a:lnTo>
                  <a:lnTo>
                    <a:pt x="6" y="155"/>
                  </a:lnTo>
                  <a:lnTo>
                    <a:pt x="6" y="155"/>
                  </a:lnTo>
                  <a:lnTo>
                    <a:pt x="6" y="155"/>
                  </a:lnTo>
                  <a:lnTo>
                    <a:pt x="6" y="155"/>
                  </a:lnTo>
                  <a:lnTo>
                    <a:pt x="6" y="156"/>
                  </a:lnTo>
                  <a:lnTo>
                    <a:pt x="6" y="156"/>
                  </a:lnTo>
                  <a:lnTo>
                    <a:pt x="7" y="156"/>
                  </a:lnTo>
                  <a:lnTo>
                    <a:pt x="7" y="156"/>
                  </a:lnTo>
                  <a:lnTo>
                    <a:pt x="7" y="157"/>
                  </a:lnTo>
                  <a:lnTo>
                    <a:pt x="7" y="157"/>
                  </a:lnTo>
                  <a:lnTo>
                    <a:pt x="7" y="157"/>
                  </a:lnTo>
                  <a:lnTo>
                    <a:pt x="7" y="157"/>
                  </a:lnTo>
                  <a:lnTo>
                    <a:pt x="7" y="158"/>
                  </a:lnTo>
                  <a:lnTo>
                    <a:pt x="7" y="158"/>
                  </a:lnTo>
                  <a:lnTo>
                    <a:pt x="7" y="158"/>
                  </a:lnTo>
                  <a:lnTo>
                    <a:pt x="6" y="158"/>
                  </a:lnTo>
                  <a:lnTo>
                    <a:pt x="6" y="159"/>
                  </a:lnTo>
                  <a:lnTo>
                    <a:pt x="6" y="159"/>
                  </a:lnTo>
                  <a:lnTo>
                    <a:pt x="6" y="159"/>
                  </a:lnTo>
                  <a:lnTo>
                    <a:pt x="6" y="159"/>
                  </a:lnTo>
                  <a:lnTo>
                    <a:pt x="6" y="159"/>
                  </a:lnTo>
                  <a:lnTo>
                    <a:pt x="6" y="159"/>
                  </a:lnTo>
                  <a:lnTo>
                    <a:pt x="6" y="161"/>
                  </a:lnTo>
                  <a:lnTo>
                    <a:pt x="6" y="161"/>
                  </a:lnTo>
                  <a:lnTo>
                    <a:pt x="6" y="161"/>
                  </a:lnTo>
                  <a:lnTo>
                    <a:pt x="6" y="161"/>
                  </a:lnTo>
                  <a:lnTo>
                    <a:pt x="4" y="161"/>
                  </a:lnTo>
                  <a:lnTo>
                    <a:pt x="4" y="161"/>
                  </a:lnTo>
                  <a:lnTo>
                    <a:pt x="4" y="161"/>
                  </a:lnTo>
                  <a:lnTo>
                    <a:pt x="3" y="162"/>
                  </a:lnTo>
                  <a:lnTo>
                    <a:pt x="2" y="162"/>
                  </a:lnTo>
                  <a:lnTo>
                    <a:pt x="2" y="162"/>
                  </a:lnTo>
                  <a:lnTo>
                    <a:pt x="1" y="162"/>
                  </a:lnTo>
                  <a:lnTo>
                    <a:pt x="1" y="161"/>
                  </a:lnTo>
                  <a:lnTo>
                    <a:pt x="1" y="162"/>
                  </a:lnTo>
                  <a:lnTo>
                    <a:pt x="0" y="161"/>
                  </a:lnTo>
                  <a:lnTo>
                    <a:pt x="0" y="161"/>
                  </a:lnTo>
                  <a:lnTo>
                    <a:pt x="0" y="161"/>
                  </a:lnTo>
                  <a:lnTo>
                    <a:pt x="0" y="159"/>
                  </a:lnTo>
                  <a:lnTo>
                    <a:pt x="0" y="161"/>
                  </a:lnTo>
                  <a:lnTo>
                    <a:pt x="0" y="161"/>
                  </a:lnTo>
                  <a:lnTo>
                    <a:pt x="1" y="159"/>
                  </a:lnTo>
                  <a:lnTo>
                    <a:pt x="1" y="159"/>
                  </a:lnTo>
                  <a:lnTo>
                    <a:pt x="1" y="159"/>
                  </a:lnTo>
                  <a:lnTo>
                    <a:pt x="1" y="159"/>
                  </a:lnTo>
                  <a:lnTo>
                    <a:pt x="1" y="158"/>
                  </a:lnTo>
                  <a:lnTo>
                    <a:pt x="1" y="158"/>
                  </a:lnTo>
                  <a:lnTo>
                    <a:pt x="1" y="157"/>
                  </a:lnTo>
                  <a:lnTo>
                    <a:pt x="1" y="157"/>
                  </a:lnTo>
                  <a:lnTo>
                    <a:pt x="1" y="156"/>
                  </a:lnTo>
                  <a:lnTo>
                    <a:pt x="1" y="156"/>
                  </a:lnTo>
                  <a:lnTo>
                    <a:pt x="1" y="156"/>
                  </a:lnTo>
                  <a:lnTo>
                    <a:pt x="2" y="156"/>
                  </a:lnTo>
                  <a:lnTo>
                    <a:pt x="2" y="156"/>
                  </a:lnTo>
                  <a:lnTo>
                    <a:pt x="2" y="156"/>
                  </a:lnTo>
                  <a:lnTo>
                    <a:pt x="2" y="156"/>
                  </a:lnTo>
                  <a:lnTo>
                    <a:pt x="2" y="156"/>
                  </a:lnTo>
                  <a:lnTo>
                    <a:pt x="2" y="155"/>
                  </a:lnTo>
                  <a:lnTo>
                    <a:pt x="2" y="155"/>
                  </a:lnTo>
                  <a:lnTo>
                    <a:pt x="3" y="155"/>
                  </a:lnTo>
                  <a:lnTo>
                    <a:pt x="3" y="154"/>
                  </a:lnTo>
                  <a:lnTo>
                    <a:pt x="3" y="154"/>
                  </a:lnTo>
                  <a:lnTo>
                    <a:pt x="3" y="154"/>
                  </a:lnTo>
                  <a:lnTo>
                    <a:pt x="3" y="154"/>
                  </a:lnTo>
                  <a:lnTo>
                    <a:pt x="3" y="154"/>
                  </a:lnTo>
                  <a:lnTo>
                    <a:pt x="4" y="154"/>
                  </a:lnTo>
                  <a:lnTo>
                    <a:pt x="4" y="154"/>
                  </a:lnTo>
                  <a:lnTo>
                    <a:pt x="4" y="154"/>
                  </a:lnTo>
                  <a:lnTo>
                    <a:pt x="4" y="152"/>
                  </a:lnTo>
                  <a:lnTo>
                    <a:pt x="4" y="152"/>
                  </a:lnTo>
                  <a:lnTo>
                    <a:pt x="4" y="152"/>
                  </a:lnTo>
                  <a:lnTo>
                    <a:pt x="6" y="154"/>
                  </a:lnTo>
                  <a:lnTo>
                    <a:pt x="6" y="154"/>
                  </a:lnTo>
                  <a:lnTo>
                    <a:pt x="6" y="154"/>
                  </a:lnTo>
                  <a:lnTo>
                    <a:pt x="6" y="154"/>
                  </a:lnTo>
                  <a:lnTo>
                    <a:pt x="6" y="154"/>
                  </a:lnTo>
                  <a:lnTo>
                    <a:pt x="6" y="154"/>
                  </a:lnTo>
                  <a:lnTo>
                    <a:pt x="6" y="155"/>
                  </a:lnTo>
                  <a:lnTo>
                    <a:pt x="6" y="155"/>
                  </a:lnTo>
                  <a:lnTo>
                    <a:pt x="6" y="155"/>
                  </a:lnTo>
                  <a:lnTo>
                    <a:pt x="6" y="155"/>
                  </a:lnTo>
                  <a:close/>
                  <a:moveTo>
                    <a:pt x="83" y="149"/>
                  </a:moveTo>
                  <a:lnTo>
                    <a:pt x="83" y="150"/>
                  </a:lnTo>
                  <a:lnTo>
                    <a:pt x="83" y="149"/>
                  </a:lnTo>
                  <a:lnTo>
                    <a:pt x="83" y="149"/>
                  </a:lnTo>
                  <a:lnTo>
                    <a:pt x="83" y="149"/>
                  </a:lnTo>
                  <a:lnTo>
                    <a:pt x="83" y="149"/>
                  </a:lnTo>
                  <a:lnTo>
                    <a:pt x="83" y="149"/>
                  </a:lnTo>
                  <a:lnTo>
                    <a:pt x="83" y="148"/>
                  </a:lnTo>
                  <a:lnTo>
                    <a:pt x="85" y="148"/>
                  </a:lnTo>
                  <a:lnTo>
                    <a:pt x="85" y="148"/>
                  </a:lnTo>
                  <a:lnTo>
                    <a:pt x="85" y="148"/>
                  </a:lnTo>
                  <a:lnTo>
                    <a:pt x="86" y="148"/>
                  </a:lnTo>
                  <a:lnTo>
                    <a:pt x="86" y="149"/>
                  </a:lnTo>
                  <a:lnTo>
                    <a:pt x="85" y="149"/>
                  </a:lnTo>
                  <a:lnTo>
                    <a:pt x="85" y="149"/>
                  </a:lnTo>
                  <a:lnTo>
                    <a:pt x="85" y="149"/>
                  </a:lnTo>
                  <a:lnTo>
                    <a:pt x="83" y="149"/>
                  </a:lnTo>
                  <a:lnTo>
                    <a:pt x="83" y="149"/>
                  </a:lnTo>
                  <a:close/>
                  <a:moveTo>
                    <a:pt x="0" y="1"/>
                  </a:moveTo>
                  <a:lnTo>
                    <a:pt x="0" y="2"/>
                  </a:lnTo>
                  <a:lnTo>
                    <a:pt x="0" y="1"/>
                  </a:lnTo>
                  <a:lnTo>
                    <a:pt x="0" y="1"/>
                  </a:lnTo>
                  <a:lnTo>
                    <a:pt x="0" y="1"/>
                  </a:lnTo>
                  <a:lnTo>
                    <a:pt x="0" y="1"/>
                  </a:lnTo>
                  <a:lnTo>
                    <a:pt x="0" y="0"/>
                  </a:lnTo>
                  <a:lnTo>
                    <a:pt x="0" y="0"/>
                  </a:lnTo>
                  <a:lnTo>
                    <a:pt x="0" y="0"/>
                  </a:lnTo>
                  <a:lnTo>
                    <a:pt x="0" y="0"/>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42" name="Freeform 956">
              <a:extLst>
                <a:ext uri="{FF2B5EF4-FFF2-40B4-BE49-F238E27FC236}">
                  <a16:creationId xmlns="" xmlns:a16="http://schemas.microsoft.com/office/drawing/2014/main" id="{743D5B4E-94F0-4B43-AFD8-DAC3A4195C06}"/>
                </a:ext>
              </a:extLst>
            </p:cNvPr>
            <p:cNvSpPr>
              <a:spLocks noEditPoints="1"/>
            </p:cNvSpPr>
            <p:nvPr/>
          </p:nvSpPr>
          <p:spPr bwMode="auto">
            <a:xfrm>
              <a:off x="6645432" y="3261271"/>
              <a:ext cx="56163" cy="155725"/>
            </a:xfrm>
            <a:custGeom>
              <a:avLst/>
              <a:gdLst>
                <a:gd name="T0" fmla="*/ 23 w 44"/>
                <a:gd name="T1" fmla="*/ 3 h 122"/>
                <a:gd name="T2" fmla="*/ 9 w 44"/>
                <a:gd name="T3" fmla="*/ 1 h 122"/>
                <a:gd name="T4" fmla="*/ 15 w 44"/>
                <a:gd name="T5" fmla="*/ 3 h 122"/>
                <a:gd name="T6" fmla="*/ 19 w 44"/>
                <a:gd name="T7" fmla="*/ 5 h 122"/>
                <a:gd name="T8" fmla="*/ 21 w 44"/>
                <a:gd name="T9" fmla="*/ 12 h 122"/>
                <a:gd name="T10" fmla="*/ 23 w 44"/>
                <a:gd name="T11" fmla="*/ 17 h 122"/>
                <a:gd name="T12" fmla="*/ 23 w 44"/>
                <a:gd name="T13" fmla="*/ 24 h 122"/>
                <a:gd name="T14" fmla="*/ 23 w 44"/>
                <a:gd name="T15" fmla="*/ 32 h 122"/>
                <a:gd name="T16" fmla="*/ 22 w 44"/>
                <a:gd name="T17" fmla="*/ 37 h 122"/>
                <a:gd name="T18" fmla="*/ 20 w 44"/>
                <a:gd name="T19" fmla="*/ 43 h 122"/>
                <a:gd name="T20" fmla="*/ 21 w 44"/>
                <a:gd name="T21" fmla="*/ 46 h 122"/>
                <a:gd name="T22" fmla="*/ 23 w 44"/>
                <a:gd name="T23" fmla="*/ 52 h 122"/>
                <a:gd name="T24" fmla="*/ 23 w 44"/>
                <a:gd name="T25" fmla="*/ 57 h 122"/>
                <a:gd name="T26" fmla="*/ 24 w 44"/>
                <a:gd name="T27" fmla="*/ 65 h 122"/>
                <a:gd name="T28" fmla="*/ 27 w 44"/>
                <a:gd name="T29" fmla="*/ 67 h 122"/>
                <a:gd name="T30" fmla="*/ 26 w 44"/>
                <a:gd name="T31" fmla="*/ 73 h 122"/>
                <a:gd name="T32" fmla="*/ 29 w 44"/>
                <a:gd name="T33" fmla="*/ 75 h 122"/>
                <a:gd name="T34" fmla="*/ 31 w 44"/>
                <a:gd name="T35" fmla="*/ 73 h 122"/>
                <a:gd name="T36" fmla="*/ 35 w 44"/>
                <a:gd name="T37" fmla="*/ 78 h 122"/>
                <a:gd name="T38" fmla="*/ 35 w 44"/>
                <a:gd name="T39" fmla="*/ 73 h 122"/>
                <a:gd name="T40" fmla="*/ 31 w 44"/>
                <a:gd name="T41" fmla="*/ 68 h 122"/>
                <a:gd name="T42" fmla="*/ 34 w 44"/>
                <a:gd name="T43" fmla="*/ 67 h 122"/>
                <a:gd name="T44" fmla="*/ 41 w 44"/>
                <a:gd name="T45" fmla="*/ 78 h 122"/>
                <a:gd name="T46" fmla="*/ 44 w 44"/>
                <a:gd name="T47" fmla="*/ 86 h 122"/>
                <a:gd name="T48" fmla="*/ 43 w 44"/>
                <a:gd name="T49" fmla="*/ 96 h 122"/>
                <a:gd name="T50" fmla="*/ 41 w 44"/>
                <a:gd name="T51" fmla="*/ 106 h 122"/>
                <a:gd name="T52" fmla="*/ 36 w 44"/>
                <a:gd name="T53" fmla="*/ 106 h 122"/>
                <a:gd name="T54" fmla="*/ 34 w 44"/>
                <a:gd name="T55" fmla="*/ 112 h 122"/>
                <a:gd name="T56" fmla="*/ 35 w 44"/>
                <a:gd name="T57" fmla="*/ 117 h 122"/>
                <a:gd name="T58" fmla="*/ 34 w 44"/>
                <a:gd name="T59" fmla="*/ 122 h 122"/>
                <a:gd name="T60" fmla="*/ 31 w 44"/>
                <a:gd name="T61" fmla="*/ 119 h 122"/>
                <a:gd name="T62" fmla="*/ 28 w 44"/>
                <a:gd name="T63" fmla="*/ 115 h 122"/>
                <a:gd name="T64" fmla="*/ 24 w 44"/>
                <a:gd name="T65" fmla="*/ 109 h 122"/>
                <a:gd name="T66" fmla="*/ 21 w 44"/>
                <a:gd name="T67" fmla="*/ 102 h 122"/>
                <a:gd name="T68" fmla="*/ 23 w 44"/>
                <a:gd name="T69" fmla="*/ 99 h 122"/>
                <a:gd name="T70" fmla="*/ 26 w 44"/>
                <a:gd name="T71" fmla="*/ 93 h 122"/>
                <a:gd name="T72" fmla="*/ 26 w 44"/>
                <a:gd name="T73" fmla="*/ 86 h 122"/>
                <a:gd name="T74" fmla="*/ 23 w 44"/>
                <a:gd name="T75" fmla="*/ 79 h 122"/>
                <a:gd name="T76" fmla="*/ 17 w 44"/>
                <a:gd name="T77" fmla="*/ 80 h 122"/>
                <a:gd name="T78" fmla="*/ 13 w 44"/>
                <a:gd name="T79" fmla="*/ 82 h 122"/>
                <a:gd name="T80" fmla="*/ 10 w 44"/>
                <a:gd name="T81" fmla="*/ 78 h 122"/>
                <a:gd name="T82" fmla="*/ 7 w 44"/>
                <a:gd name="T83" fmla="*/ 72 h 122"/>
                <a:gd name="T84" fmla="*/ 3 w 44"/>
                <a:gd name="T85" fmla="*/ 72 h 122"/>
                <a:gd name="T86" fmla="*/ 2 w 44"/>
                <a:gd name="T87" fmla="*/ 68 h 122"/>
                <a:gd name="T88" fmla="*/ 1 w 44"/>
                <a:gd name="T89" fmla="*/ 66 h 122"/>
                <a:gd name="T90" fmla="*/ 3 w 44"/>
                <a:gd name="T91" fmla="*/ 61 h 122"/>
                <a:gd name="T92" fmla="*/ 5 w 44"/>
                <a:gd name="T93" fmla="*/ 56 h 122"/>
                <a:gd name="T94" fmla="*/ 6 w 44"/>
                <a:gd name="T95" fmla="*/ 50 h 122"/>
                <a:gd name="T96" fmla="*/ 10 w 44"/>
                <a:gd name="T97" fmla="*/ 49 h 122"/>
                <a:gd name="T98" fmla="*/ 10 w 44"/>
                <a:gd name="T99" fmla="*/ 45 h 122"/>
                <a:gd name="T100" fmla="*/ 9 w 44"/>
                <a:gd name="T101" fmla="*/ 38 h 122"/>
                <a:gd name="T102" fmla="*/ 9 w 44"/>
                <a:gd name="T103" fmla="*/ 33 h 122"/>
                <a:gd name="T104" fmla="*/ 12 w 44"/>
                <a:gd name="T105" fmla="*/ 28 h 122"/>
                <a:gd name="T106" fmla="*/ 10 w 44"/>
                <a:gd name="T107" fmla="*/ 22 h 122"/>
                <a:gd name="T108" fmla="*/ 15 w 44"/>
                <a:gd name="T109" fmla="*/ 18 h 122"/>
                <a:gd name="T110" fmla="*/ 14 w 44"/>
                <a:gd name="T111" fmla="*/ 12 h 122"/>
                <a:gd name="T112" fmla="*/ 12 w 44"/>
                <a:gd name="T113" fmla="*/ 8 h 122"/>
                <a:gd name="T114" fmla="*/ 8 w 44"/>
                <a:gd name="T115" fmla="*/ 3 h 122"/>
                <a:gd name="T116" fmla="*/ 7 w 44"/>
                <a:gd name="T117" fmla="*/ 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22">
                  <a:moveTo>
                    <a:pt x="29" y="42"/>
                  </a:moveTo>
                  <a:lnTo>
                    <a:pt x="30" y="42"/>
                  </a:lnTo>
                  <a:lnTo>
                    <a:pt x="29" y="42"/>
                  </a:lnTo>
                  <a:close/>
                  <a:moveTo>
                    <a:pt x="23" y="3"/>
                  </a:moveTo>
                  <a:lnTo>
                    <a:pt x="24" y="4"/>
                  </a:lnTo>
                  <a:lnTo>
                    <a:pt x="23" y="3"/>
                  </a:lnTo>
                  <a:close/>
                  <a:moveTo>
                    <a:pt x="22" y="1"/>
                  </a:moveTo>
                  <a:lnTo>
                    <a:pt x="22" y="2"/>
                  </a:lnTo>
                  <a:lnTo>
                    <a:pt x="22" y="1"/>
                  </a:lnTo>
                  <a:close/>
                  <a:moveTo>
                    <a:pt x="7" y="0"/>
                  </a:moveTo>
                  <a:lnTo>
                    <a:pt x="8" y="1"/>
                  </a:lnTo>
                  <a:lnTo>
                    <a:pt x="9" y="1"/>
                  </a:lnTo>
                  <a:lnTo>
                    <a:pt x="10" y="1"/>
                  </a:lnTo>
                  <a:lnTo>
                    <a:pt x="12" y="2"/>
                  </a:lnTo>
                  <a:lnTo>
                    <a:pt x="12" y="3"/>
                  </a:lnTo>
                  <a:lnTo>
                    <a:pt x="13" y="3"/>
                  </a:lnTo>
                  <a:lnTo>
                    <a:pt x="14" y="3"/>
                  </a:lnTo>
                  <a:lnTo>
                    <a:pt x="15" y="3"/>
                  </a:lnTo>
                  <a:lnTo>
                    <a:pt x="16" y="3"/>
                  </a:lnTo>
                  <a:lnTo>
                    <a:pt x="16" y="2"/>
                  </a:lnTo>
                  <a:lnTo>
                    <a:pt x="17" y="3"/>
                  </a:lnTo>
                  <a:lnTo>
                    <a:pt x="19" y="3"/>
                  </a:lnTo>
                  <a:lnTo>
                    <a:pt x="19" y="4"/>
                  </a:lnTo>
                  <a:lnTo>
                    <a:pt x="19" y="5"/>
                  </a:lnTo>
                  <a:lnTo>
                    <a:pt x="19" y="7"/>
                  </a:lnTo>
                  <a:lnTo>
                    <a:pt x="20" y="7"/>
                  </a:lnTo>
                  <a:lnTo>
                    <a:pt x="20" y="8"/>
                  </a:lnTo>
                  <a:lnTo>
                    <a:pt x="20" y="9"/>
                  </a:lnTo>
                  <a:lnTo>
                    <a:pt x="20" y="10"/>
                  </a:lnTo>
                  <a:lnTo>
                    <a:pt x="21" y="12"/>
                  </a:lnTo>
                  <a:lnTo>
                    <a:pt x="22" y="12"/>
                  </a:lnTo>
                  <a:lnTo>
                    <a:pt x="22" y="14"/>
                  </a:lnTo>
                  <a:lnTo>
                    <a:pt x="23" y="14"/>
                  </a:lnTo>
                  <a:lnTo>
                    <a:pt x="23" y="15"/>
                  </a:lnTo>
                  <a:lnTo>
                    <a:pt x="23" y="16"/>
                  </a:lnTo>
                  <a:lnTo>
                    <a:pt x="23" y="17"/>
                  </a:lnTo>
                  <a:lnTo>
                    <a:pt x="23" y="18"/>
                  </a:lnTo>
                  <a:lnTo>
                    <a:pt x="22" y="18"/>
                  </a:lnTo>
                  <a:lnTo>
                    <a:pt x="23" y="18"/>
                  </a:lnTo>
                  <a:lnTo>
                    <a:pt x="23" y="19"/>
                  </a:lnTo>
                  <a:lnTo>
                    <a:pt x="23" y="21"/>
                  </a:lnTo>
                  <a:lnTo>
                    <a:pt x="23" y="24"/>
                  </a:lnTo>
                  <a:lnTo>
                    <a:pt x="23" y="25"/>
                  </a:lnTo>
                  <a:lnTo>
                    <a:pt x="23" y="26"/>
                  </a:lnTo>
                  <a:lnTo>
                    <a:pt x="23" y="28"/>
                  </a:lnTo>
                  <a:lnTo>
                    <a:pt x="23" y="29"/>
                  </a:lnTo>
                  <a:lnTo>
                    <a:pt x="23" y="30"/>
                  </a:lnTo>
                  <a:lnTo>
                    <a:pt x="23" y="32"/>
                  </a:lnTo>
                  <a:lnTo>
                    <a:pt x="23" y="33"/>
                  </a:lnTo>
                  <a:lnTo>
                    <a:pt x="23" y="35"/>
                  </a:lnTo>
                  <a:lnTo>
                    <a:pt x="24" y="35"/>
                  </a:lnTo>
                  <a:lnTo>
                    <a:pt x="24" y="36"/>
                  </a:lnTo>
                  <a:lnTo>
                    <a:pt x="23" y="37"/>
                  </a:lnTo>
                  <a:lnTo>
                    <a:pt x="22" y="37"/>
                  </a:lnTo>
                  <a:lnTo>
                    <a:pt x="22" y="38"/>
                  </a:lnTo>
                  <a:lnTo>
                    <a:pt x="22" y="39"/>
                  </a:lnTo>
                  <a:lnTo>
                    <a:pt x="21" y="40"/>
                  </a:lnTo>
                  <a:lnTo>
                    <a:pt x="20" y="40"/>
                  </a:lnTo>
                  <a:lnTo>
                    <a:pt x="20" y="42"/>
                  </a:lnTo>
                  <a:lnTo>
                    <a:pt x="20" y="43"/>
                  </a:lnTo>
                  <a:lnTo>
                    <a:pt x="20" y="44"/>
                  </a:lnTo>
                  <a:lnTo>
                    <a:pt x="20" y="45"/>
                  </a:lnTo>
                  <a:lnTo>
                    <a:pt x="20" y="46"/>
                  </a:lnTo>
                  <a:lnTo>
                    <a:pt x="21" y="46"/>
                  </a:lnTo>
                  <a:lnTo>
                    <a:pt x="20" y="46"/>
                  </a:lnTo>
                  <a:lnTo>
                    <a:pt x="21" y="46"/>
                  </a:lnTo>
                  <a:lnTo>
                    <a:pt x="22" y="47"/>
                  </a:lnTo>
                  <a:lnTo>
                    <a:pt x="22" y="49"/>
                  </a:lnTo>
                  <a:lnTo>
                    <a:pt x="22" y="50"/>
                  </a:lnTo>
                  <a:lnTo>
                    <a:pt x="22" y="51"/>
                  </a:lnTo>
                  <a:lnTo>
                    <a:pt x="22" y="52"/>
                  </a:lnTo>
                  <a:lnTo>
                    <a:pt x="23" y="52"/>
                  </a:lnTo>
                  <a:lnTo>
                    <a:pt x="22" y="53"/>
                  </a:lnTo>
                  <a:lnTo>
                    <a:pt x="23" y="54"/>
                  </a:lnTo>
                  <a:lnTo>
                    <a:pt x="23" y="56"/>
                  </a:lnTo>
                  <a:lnTo>
                    <a:pt x="23" y="54"/>
                  </a:lnTo>
                  <a:lnTo>
                    <a:pt x="23" y="56"/>
                  </a:lnTo>
                  <a:lnTo>
                    <a:pt x="23" y="57"/>
                  </a:lnTo>
                  <a:lnTo>
                    <a:pt x="23" y="59"/>
                  </a:lnTo>
                  <a:lnTo>
                    <a:pt x="23" y="60"/>
                  </a:lnTo>
                  <a:lnTo>
                    <a:pt x="23" y="61"/>
                  </a:lnTo>
                  <a:lnTo>
                    <a:pt x="23" y="63"/>
                  </a:lnTo>
                  <a:lnTo>
                    <a:pt x="23" y="64"/>
                  </a:lnTo>
                  <a:lnTo>
                    <a:pt x="24" y="65"/>
                  </a:lnTo>
                  <a:lnTo>
                    <a:pt x="24" y="66"/>
                  </a:lnTo>
                  <a:lnTo>
                    <a:pt x="26" y="66"/>
                  </a:lnTo>
                  <a:lnTo>
                    <a:pt x="26" y="65"/>
                  </a:lnTo>
                  <a:lnTo>
                    <a:pt x="26" y="66"/>
                  </a:lnTo>
                  <a:lnTo>
                    <a:pt x="27" y="66"/>
                  </a:lnTo>
                  <a:lnTo>
                    <a:pt x="27" y="67"/>
                  </a:lnTo>
                  <a:lnTo>
                    <a:pt x="27" y="68"/>
                  </a:lnTo>
                  <a:lnTo>
                    <a:pt x="27" y="70"/>
                  </a:lnTo>
                  <a:lnTo>
                    <a:pt x="27" y="71"/>
                  </a:lnTo>
                  <a:lnTo>
                    <a:pt x="26" y="71"/>
                  </a:lnTo>
                  <a:lnTo>
                    <a:pt x="26" y="72"/>
                  </a:lnTo>
                  <a:lnTo>
                    <a:pt x="26" y="73"/>
                  </a:lnTo>
                  <a:lnTo>
                    <a:pt x="27" y="74"/>
                  </a:lnTo>
                  <a:lnTo>
                    <a:pt x="27" y="75"/>
                  </a:lnTo>
                  <a:lnTo>
                    <a:pt x="28" y="75"/>
                  </a:lnTo>
                  <a:lnTo>
                    <a:pt x="28" y="77"/>
                  </a:lnTo>
                  <a:lnTo>
                    <a:pt x="29" y="77"/>
                  </a:lnTo>
                  <a:lnTo>
                    <a:pt x="29" y="75"/>
                  </a:lnTo>
                  <a:lnTo>
                    <a:pt x="29" y="74"/>
                  </a:lnTo>
                  <a:lnTo>
                    <a:pt x="30" y="74"/>
                  </a:lnTo>
                  <a:lnTo>
                    <a:pt x="30" y="73"/>
                  </a:lnTo>
                  <a:lnTo>
                    <a:pt x="30" y="72"/>
                  </a:lnTo>
                  <a:lnTo>
                    <a:pt x="30" y="73"/>
                  </a:lnTo>
                  <a:lnTo>
                    <a:pt x="31" y="73"/>
                  </a:lnTo>
                  <a:lnTo>
                    <a:pt x="31" y="74"/>
                  </a:lnTo>
                  <a:lnTo>
                    <a:pt x="32" y="74"/>
                  </a:lnTo>
                  <a:lnTo>
                    <a:pt x="32" y="75"/>
                  </a:lnTo>
                  <a:lnTo>
                    <a:pt x="34" y="77"/>
                  </a:lnTo>
                  <a:lnTo>
                    <a:pt x="34" y="78"/>
                  </a:lnTo>
                  <a:lnTo>
                    <a:pt x="35" y="78"/>
                  </a:lnTo>
                  <a:lnTo>
                    <a:pt x="35" y="79"/>
                  </a:lnTo>
                  <a:lnTo>
                    <a:pt x="36" y="79"/>
                  </a:lnTo>
                  <a:lnTo>
                    <a:pt x="36" y="78"/>
                  </a:lnTo>
                  <a:lnTo>
                    <a:pt x="35" y="75"/>
                  </a:lnTo>
                  <a:lnTo>
                    <a:pt x="35" y="74"/>
                  </a:lnTo>
                  <a:lnTo>
                    <a:pt x="35" y="73"/>
                  </a:lnTo>
                  <a:lnTo>
                    <a:pt x="34" y="72"/>
                  </a:lnTo>
                  <a:lnTo>
                    <a:pt x="34" y="71"/>
                  </a:lnTo>
                  <a:lnTo>
                    <a:pt x="34" y="70"/>
                  </a:lnTo>
                  <a:lnTo>
                    <a:pt x="34" y="68"/>
                  </a:lnTo>
                  <a:lnTo>
                    <a:pt x="32" y="68"/>
                  </a:lnTo>
                  <a:lnTo>
                    <a:pt x="31" y="68"/>
                  </a:lnTo>
                  <a:lnTo>
                    <a:pt x="30" y="67"/>
                  </a:lnTo>
                  <a:lnTo>
                    <a:pt x="30" y="66"/>
                  </a:lnTo>
                  <a:lnTo>
                    <a:pt x="30" y="65"/>
                  </a:lnTo>
                  <a:lnTo>
                    <a:pt x="31" y="65"/>
                  </a:lnTo>
                  <a:lnTo>
                    <a:pt x="32" y="66"/>
                  </a:lnTo>
                  <a:lnTo>
                    <a:pt x="34" y="67"/>
                  </a:lnTo>
                  <a:lnTo>
                    <a:pt x="35" y="70"/>
                  </a:lnTo>
                  <a:lnTo>
                    <a:pt x="36" y="71"/>
                  </a:lnTo>
                  <a:lnTo>
                    <a:pt x="37" y="73"/>
                  </a:lnTo>
                  <a:lnTo>
                    <a:pt x="38" y="74"/>
                  </a:lnTo>
                  <a:lnTo>
                    <a:pt x="39" y="77"/>
                  </a:lnTo>
                  <a:lnTo>
                    <a:pt x="41" y="78"/>
                  </a:lnTo>
                  <a:lnTo>
                    <a:pt x="42" y="80"/>
                  </a:lnTo>
                  <a:lnTo>
                    <a:pt x="42" y="81"/>
                  </a:lnTo>
                  <a:lnTo>
                    <a:pt x="43" y="81"/>
                  </a:lnTo>
                  <a:lnTo>
                    <a:pt x="43" y="82"/>
                  </a:lnTo>
                  <a:lnTo>
                    <a:pt x="43" y="86"/>
                  </a:lnTo>
                  <a:lnTo>
                    <a:pt x="44" y="86"/>
                  </a:lnTo>
                  <a:lnTo>
                    <a:pt x="43" y="88"/>
                  </a:lnTo>
                  <a:lnTo>
                    <a:pt x="42" y="91"/>
                  </a:lnTo>
                  <a:lnTo>
                    <a:pt x="42" y="92"/>
                  </a:lnTo>
                  <a:lnTo>
                    <a:pt x="43" y="93"/>
                  </a:lnTo>
                  <a:lnTo>
                    <a:pt x="43" y="95"/>
                  </a:lnTo>
                  <a:lnTo>
                    <a:pt x="43" y="96"/>
                  </a:lnTo>
                  <a:lnTo>
                    <a:pt x="42" y="99"/>
                  </a:lnTo>
                  <a:lnTo>
                    <a:pt x="42" y="100"/>
                  </a:lnTo>
                  <a:lnTo>
                    <a:pt x="42" y="102"/>
                  </a:lnTo>
                  <a:lnTo>
                    <a:pt x="42" y="103"/>
                  </a:lnTo>
                  <a:lnTo>
                    <a:pt x="42" y="105"/>
                  </a:lnTo>
                  <a:lnTo>
                    <a:pt x="41" y="106"/>
                  </a:lnTo>
                  <a:lnTo>
                    <a:pt x="39" y="106"/>
                  </a:lnTo>
                  <a:lnTo>
                    <a:pt x="38" y="106"/>
                  </a:lnTo>
                  <a:lnTo>
                    <a:pt x="38" y="107"/>
                  </a:lnTo>
                  <a:lnTo>
                    <a:pt x="37" y="107"/>
                  </a:lnTo>
                  <a:lnTo>
                    <a:pt x="37" y="106"/>
                  </a:lnTo>
                  <a:lnTo>
                    <a:pt x="36" y="106"/>
                  </a:lnTo>
                  <a:lnTo>
                    <a:pt x="35" y="107"/>
                  </a:lnTo>
                  <a:lnTo>
                    <a:pt x="35" y="108"/>
                  </a:lnTo>
                  <a:lnTo>
                    <a:pt x="34" y="108"/>
                  </a:lnTo>
                  <a:lnTo>
                    <a:pt x="34" y="109"/>
                  </a:lnTo>
                  <a:lnTo>
                    <a:pt x="34" y="110"/>
                  </a:lnTo>
                  <a:lnTo>
                    <a:pt x="34" y="112"/>
                  </a:lnTo>
                  <a:lnTo>
                    <a:pt x="32" y="113"/>
                  </a:lnTo>
                  <a:lnTo>
                    <a:pt x="32" y="114"/>
                  </a:lnTo>
                  <a:lnTo>
                    <a:pt x="34" y="114"/>
                  </a:lnTo>
                  <a:lnTo>
                    <a:pt x="34" y="115"/>
                  </a:lnTo>
                  <a:lnTo>
                    <a:pt x="34" y="116"/>
                  </a:lnTo>
                  <a:lnTo>
                    <a:pt x="35" y="117"/>
                  </a:lnTo>
                  <a:lnTo>
                    <a:pt x="34" y="117"/>
                  </a:lnTo>
                  <a:lnTo>
                    <a:pt x="34" y="119"/>
                  </a:lnTo>
                  <a:lnTo>
                    <a:pt x="35" y="120"/>
                  </a:lnTo>
                  <a:lnTo>
                    <a:pt x="34" y="120"/>
                  </a:lnTo>
                  <a:lnTo>
                    <a:pt x="34" y="121"/>
                  </a:lnTo>
                  <a:lnTo>
                    <a:pt x="34" y="122"/>
                  </a:lnTo>
                  <a:lnTo>
                    <a:pt x="31" y="122"/>
                  </a:lnTo>
                  <a:lnTo>
                    <a:pt x="31" y="121"/>
                  </a:lnTo>
                  <a:lnTo>
                    <a:pt x="30" y="121"/>
                  </a:lnTo>
                  <a:lnTo>
                    <a:pt x="30" y="120"/>
                  </a:lnTo>
                  <a:lnTo>
                    <a:pt x="31" y="120"/>
                  </a:lnTo>
                  <a:lnTo>
                    <a:pt x="31" y="119"/>
                  </a:lnTo>
                  <a:lnTo>
                    <a:pt x="31" y="117"/>
                  </a:lnTo>
                  <a:lnTo>
                    <a:pt x="30" y="117"/>
                  </a:lnTo>
                  <a:lnTo>
                    <a:pt x="30" y="116"/>
                  </a:lnTo>
                  <a:lnTo>
                    <a:pt x="29" y="116"/>
                  </a:lnTo>
                  <a:lnTo>
                    <a:pt x="29" y="115"/>
                  </a:lnTo>
                  <a:lnTo>
                    <a:pt x="28" y="115"/>
                  </a:lnTo>
                  <a:lnTo>
                    <a:pt x="28" y="114"/>
                  </a:lnTo>
                  <a:lnTo>
                    <a:pt x="27" y="113"/>
                  </a:lnTo>
                  <a:lnTo>
                    <a:pt x="26" y="112"/>
                  </a:lnTo>
                  <a:lnTo>
                    <a:pt x="26" y="110"/>
                  </a:lnTo>
                  <a:lnTo>
                    <a:pt x="24" y="110"/>
                  </a:lnTo>
                  <a:lnTo>
                    <a:pt x="24" y="109"/>
                  </a:lnTo>
                  <a:lnTo>
                    <a:pt x="23" y="108"/>
                  </a:lnTo>
                  <a:lnTo>
                    <a:pt x="22" y="107"/>
                  </a:lnTo>
                  <a:lnTo>
                    <a:pt x="22" y="106"/>
                  </a:lnTo>
                  <a:lnTo>
                    <a:pt x="22" y="105"/>
                  </a:lnTo>
                  <a:lnTo>
                    <a:pt x="21" y="103"/>
                  </a:lnTo>
                  <a:lnTo>
                    <a:pt x="21" y="102"/>
                  </a:lnTo>
                  <a:lnTo>
                    <a:pt x="20" y="102"/>
                  </a:lnTo>
                  <a:lnTo>
                    <a:pt x="20" y="101"/>
                  </a:lnTo>
                  <a:lnTo>
                    <a:pt x="21" y="101"/>
                  </a:lnTo>
                  <a:lnTo>
                    <a:pt x="21" y="100"/>
                  </a:lnTo>
                  <a:lnTo>
                    <a:pt x="22" y="100"/>
                  </a:lnTo>
                  <a:lnTo>
                    <a:pt x="23" y="99"/>
                  </a:lnTo>
                  <a:lnTo>
                    <a:pt x="23" y="98"/>
                  </a:lnTo>
                  <a:lnTo>
                    <a:pt x="23" y="96"/>
                  </a:lnTo>
                  <a:lnTo>
                    <a:pt x="23" y="95"/>
                  </a:lnTo>
                  <a:lnTo>
                    <a:pt x="24" y="94"/>
                  </a:lnTo>
                  <a:lnTo>
                    <a:pt x="24" y="93"/>
                  </a:lnTo>
                  <a:lnTo>
                    <a:pt x="26" y="93"/>
                  </a:lnTo>
                  <a:lnTo>
                    <a:pt x="26" y="92"/>
                  </a:lnTo>
                  <a:lnTo>
                    <a:pt x="26" y="91"/>
                  </a:lnTo>
                  <a:lnTo>
                    <a:pt x="26" y="89"/>
                  </a:lnTo>
                  <a:lnTo>
                    <a:pt x="26" y="88"/>
                  </a:lnTo>
                  <a:lnTo>
                    <a:pt x="26" y="87"/>
                  </a:lnTo>
                  <a:lnTo>
                    <a:pt x="26" y="86"/>
                  </a:lnTo>
                  <a:lnTo>
                    <a:pt x="26" y="85"/>
                  </a:lnTo>
                  <a:lnTo>
                    <a:pt x="24" y="84"/>
                  </a:lnTo>
                  <a:lnTo>
                    <a:pt x="26" y="82"/>
                  </a:lnTo>
                  <a:lnTo>
                    <a:pt x="24" y="81"/>
                  </a:lnTo>
                  <a:lnTo>
                    <a:pt x="24" y="80"/>
                  </a:lnTo>
                  <a:lnTo>
                    <a:pt x="23" y="79"/>
                  </a:lnTo>
                  <a:lnTo>
                    <a:pt x="22" y="79"/>
                  </a:lnTo>
                  <a:lnTo>
                    <a:pt x="21" y="79"/>
                  </a:lnTo>
                  <a:lnTo>
                    <a:pt x="20" y="79"/>
                  </a:lnTo>
                  <a:lnTo>
                    <a:pt x="19" y="79"/>
                  </a:lnTo>
                  <a:lnTo>
                    <a:pt x="19" y="80"/>
                  </a:lnTo>
                  <a:lnTo>
                    <a:pt x="17" y="80"/>
                  </a:lnTo>
                  <a:lnTo>
                    <a:pt x="16" y="80"/>
                  </a:lnTo>
                  <a:lnTo>
                    <a:pt x="15" y="80"/>
                  </a:lnTo>
                  <a:lnTo>
                    <a:pt x="15" y="81"/>
                  </a:lnTo>
                  <a:lnTo>
                    <a:pt x="14" y="80"/>
                  </a:lnTo>
                  <a:lnTo>
                    <a:pt x="14" y="81"/>
                  </a:lnTo>
                  <a:lnTo>
                    <a:pt x="13" y="82"/>
                  </a:lnTo>
                  <a:lnTo>
                    <a:pt x="13" y="81"/>
                  </a:lnTo>
                  <a:lnTo>
                    <a:pt x="13" y="80"/>
                  </a:lnTo>
                  <a:lnTo>
                    <a:pt x="12" y="80"/>
                  </a:lnTo>
                  <a:lnTo>
                    <a:pt x="12" y="79"/>
                  </a:lnTo>
                  <a:lnTo>
                    <a:pt x="10" y="79"/>
                  </a:lnTo>
                  <a:lnTo>
                    <a:pt x="10" y="78"/>
                  </a:lnTo>
                  <a:lnTo>
                    <a:pt x="9" y="77"/>
                  </a:lnTo>
                  <a:lnTo>
                    <a:pt x="9" y="75"/>
                  </a:lnTo>
                  <a:lnTo>
                    <a:pt x="8" y="75"/>
                  </a:lnTo>
                  <a:lnTo>
                    <a:pt x="8" y="74"/>
                  </a:lnTo>
                  <a:lnTo>
                    <a:pt x="8" y="73"/>
                  </a:lnTo>
                  <a:lnTo>
                    <a:pt x="7" y="72"/>
                  </a:lnTo>
                  <a:lnTo>
                    <a:pt x="7" y="71"/>
                  </a:lnTo>
                  <a:lnTo>
                    <a:pt x="6" y="71"/>
                  </a:lnTo>
                  <a:lnTo>
                    <a:pt x="6" y="72"/>
                  </a:lnTo>
                  <a:lnTo>
                    <a:pt x="5" y="72"/>
                  </a:lnTo>
                  <a:lnTo>
                    <a:pt x="5" y="73"/>
                  </a:lnTo>
                  <a:lnTo>
                    <a:pt x="3" y="72"/>
                  </a:lnTo>
                  <a:lnTo>
                    <a:pt x="5" y="72"/>
                  </a:lnTo>
                  <a:lnTo>
                    <a:pt x="5" y="71"/>
                  </a:lnTo>
                  <a:lnTo>
                    <a:pt x="3" y="71"/>
                  </a:lnTo>
                  <a:lnTo>
                    <a:pt x="2" y="70"/>
                  </a:lnTo>
                  <a:lnTo>
                    <a:pt x="1" y="68"/>
                  </a:lnTo>
                  <a:lnTo>
                    <a:pt x="2" y="68"/>
                  </a:lnTo>
                  <a:lnTo>
                    <a:pt x="2" y="67"/>
                  </a:lnTo>
                  <a:lnTo>
                    <a:pt x="1" y="67"/>
                  </a:lnTo>
                  <a:lnTo>
                    <a:pt x="1" y="66"/>
                  </a:lnTo>
                  <a:lnTo>
                    <a:pt x="0" y="66"/>
                  </a:lnTo>
                  <a:lnTo>
                    <a:pt x="0" y="65"/>
                  </a:lnTo>
                  <a:lnTo>
                    <a:pt x="1" y="66"/>
                  </a:lnTo>
                  <a:lnTo>
                    <a:pt x="1" y="65"/>
                  </a:lnTo>
                  <a:lnTo>
                    <a:pt x="2" y="65"/>
                  </a:lnTo>
                  <a:lnTo>
                    <a:pt x="2" y="64"/>
                  </a:lnTo>
                  <a:lnTo>
                    <a:pt x="3" y="64"/>
                  </a:lnTo>
                  <a:lnTo>
                    <a:pt x="3" y="63"/>
                  </a:lnTo>
                  <a:lnTo>
                    <a:pt x="3" y="61"/>
                  </a:lnTo>
                  <a:lnTo>
                    <a:pt x="3" y="60"/>
                  </a:lnTo>
                  <a:lnTo>
                    <a:pt x="5" y="60"/>
                  </a:lnTo>
                  <a:lnTo>
                    <a:pt x="5" y="59"/>
                  </a:lnTo>
                  <a:lnTo>
                    <a:pt x="5" y="58"/>
                  </a:lnTo>
                  <a:lnTo>
                    <a:pt x="5" y="57"/>
                  </a:lnTo>
                  <a:lnTo>
                    <a:pt x="5" y="56"/>
                  </a:lnTo>
                  <a:lnTo>
                    <a:pt x="6" y="56"/>
                  </a:lnTo>
                  <a:lnTo>
                    <a:pt x="5" y="54"/>
                  </a:lnTo>
                  <a:lnTo>
                    <a:pt x="5" y="53"/>
                  </a:lnTo>
                  <a:lnTo>
                    <a:pt x="5" y="52"/>
                  </a:lnTo>
                  <a:lnTo>
                    <a:pt x="5" y="51"/>
                  </a:lnTo>
                  <a:lnTo>
                    <a:pt x="6" y="50"/>
                  </a:lnTo>
                  <a:lnTo>
                    <a:pt x="7" y="50"/>
                  </a:lnTo>
                  <a:lnTo>
                    <a:pt x="7" y="51"/>
                  </a:lnTo>
                  <a:lnTo>
                    <a:pt x="8" y="51"/>
                  </a:lnTo>
                  <a:lnTo>
                    <a:pt x="8" y="50"/>
                  </a:lnTo>
                  <a:lnTo>
                    <a:pt x="9" y="49"/>
                  </a:lnTo>
                  <a:lnTo>
                    <a:pt x="10" y="49"/>
                  </a:lnTo>
                  <a:lnTo>
                    <a:pt x="12" y="47"/>
                  </a:lnTo>
                  <a:lnTo>
                    <a:pt x="12" y="46"/>
                  </a:lnTo>
                  <a:lnTo>
                    <a:pt x="13" y="46"/>
                  </a:lnTo>
                  <a:lnTo>
                    <a:pt x="12" y="45"/>
                  </a:lnTo>
                  <a:lnTo>
                    <a:pt x="10" y="46"/>
                  </a:lnTo>
                  <a:lnTo>
                    <a:pt x="10" y="45"/>
                  </a:lnTo>
                  <a:lnTo>
                    <a:pt x="9" y="44"/>
                  </a:lnTo>
                  <a:lnTo>
                    <a:pt x="9" y="43"/>
                  </a:lnTo>
                  <a:lnTo>
                    <a:pt x="9" y="42"/>
                  </a:lnTo>
                  <a:lnTo>
                    <a:pt x="9" y="40"/>
                  </a:lnTo>
                  <a:lnTo>
                    <a:pt x="9" y="39"/>
                  </a:lnTo>
                  <a:lnTo>
                    <a:pt x="9" y="38"/>
                  </a:lnTo>
                  <a:lnTo>
                    <a:pt x="10" y="38"/>
                  </a:lnTo>
                  <a:lnTo>
                    <a:pt x="10" y="37"/>
                  </a:lnTo>
                  <a:lnTo>
                    <a:pt x="9" y="35"/>
                  </a:lnTo>
                  <a:lnTo>
                    <a:pt x="9" y="33"/>
                  </a:lnTo>
                  <a:lnTo>
                    <a:pt x="8" y="33"/>
                  </a:lnTo>
                  <a:lnTo>
                    <a:pt x="9" y="33"/>
                  </a:lnTo>
                  <a:lnTo>
                    <a:pt x="9" y="32"/>
                  </a:lnTo>
                  <a:lnTo>
                    <a:pt x="9" y="31"/>
                  </a:lnTo>
                  <a:lnTo>
                    <a:pt x="9" y="30"/>
                  </a:lnTo>
                  <a:lnTo>
                    <a:pt x="10" y="30"/>
                  </a:lnTo>
                  <a:lnTo>
                    <a:pt x="10" y="29"/>
                  </a:lnTo>
                  <a:lnTo>
                    <a:pt x="12" y="28"/>
                  </a:lnTo>
                  <a:lnTo>
                    <a:pt x="10" y="26"/>
                  </a:lnTo>
                  <a:lnTo>
                    <a:pt x="10" y="25"/>
                  </a:lnTo>
                  <a:lnTo>
                    <a:pt x="10" y="24"/>
                  </a:lnTo>
                  <a:lnTo>
                    <a:pt x="9" y="23"/>
                  </a:lnTo>
                  <a:lnTo>
                    <a:pt x="10" y="23"/>
                  </a:lnTo>
                  <a:lnTo>
                    <a:pt x="10" y="22"/>
                  </a:lnTo>
                  <a:lnTo>
                    <a:pt x="12" y="22"/>
                  </a:lnTo>
                  <a:lnTo>
                    <a:pt x="13" y="22"/>
                  </a:lnTo>
                  <a:lnTo>
                    <a:pt x="13" y="21"/>
                  </a:lnTo>
                  <a:lnTo>
                    <a:pt x="14" y="21"/>
                  </a:lnTo>
                  <a:lnTo>
                    <a:pt x="14" y="19"/>
                  </a:lnTo>
                  <a:lnTo>
                    <a:pt x="15" y="18"/>
                  </a:lnTo>
                  <a:lnTo>
                    <a:pt x="15" y="17"/>
                  </a:lnTo>
                  <a:lnTo>
                    <a:pt x="15" y="16"/>
                  </a:lnTo>
                  <a:lnTo>
                    <a:pt x="14" y="16"/>
                  </a:lnTo>
                  <a:lnTo>
                    <a:pt x="14" y="15"/>
                  </a:lnTo>
                  <a:lnTo>
                    <a:pt x="14" y="14"/>
                  </a:lnTo>
                  <a:lnTo>
                    <a:pt x="14" y="12"/>
                  </a:lnTo>
                  <a:lnTo>
                    <a:pt x="13" y="12"/>
                  </a:lnTo>
                  <a:lnTo>
                    <a:pt x="13" y="11"/>
                  </a:lnTo>
                  <a:lnTo>
                    <a:pt x="12" y="11"/>
                  </a:lnTo>
                  <a:lnTo>
                    <a:pt x="10" y="10"/>
                  </a:lnTo>
                  <a:lnTo>
                    <a:pt x="10" y="9"/>
                  </a:lnTo>
                  <a:lnTo>
                    <a:pt x="12" y="8"/>
                  </a:lnTo>
                  <a:lnTo>
                    <a:pt x="12" y="7"/>
                  </a:lnTo>
                  <a:lnTo>
                    <a:pt x="10" y="5"/>
                  </a:lnTo>
                  <a:lnTo>
                    <a:pt x="9" y="5"/>
                  </a:lnTo>
                  <a:lnTo>
                    <a:pt x="9" y="4"/>
                  </a:lnTo>
                  <a:lnTo>
                    <a:pt x="9" y="3"/>
                  </a:lnTo>
                  <a:lnTo>
                    <a:pt x="8" y="3"/>
                  </a:lnTo>
                  <a:lnTo>
                    <a:pt x="8" y="2"/>
                  </a:lnTo>
                  <a:lnTo>
                    <a:pt x="8" y="3"/>
                  </a:lnTo>
                  <a:lnTo>
                    <a:pt x="7" y="3"/>
                  </a:lnTo>
                  <a:lnTo>
                    <a:pt x="6" y="3"/>
                  </a:lnTo>
                  <a:lnTo>
                    <a:pt x="7" y="2"/>
                  </a:lnTo>
                  <a:lnTo>
                    <a:pt x="7" y="1"/>
                  </a:lnTo>
                  <a:lnTo>
                    <a:pt x="6" y="1"/>
                  </a:lnTo>
                  <a:lnTo>
                    <a:pt x="6" y="0"/>
                  </a:lnTo>
                  <a:lnTo>
                    <a:pt x="7"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43" name="Freeform 957">
              <a:extLst>
                <a:ext uri="{FF2B5EF4-FFF2-40B4-BE49-F238E27FC236}">
                  <a16:creationId xmlns="" xmlns:a16="http://schemas.microsoft.com/office/drawing/2014/main" id="{A3892956-A511-43E4-A632-3DBDCB9EE6B2}"/>
                </a:ext>
              </a:extLst>
            </p:cNvPr>
            <p:cNvSpPr>
              <a:spLocks noEditPoints="1"/>
            </p:cNvSpPr>
            <p:nvPr/>
          </p:nvSpPr>
          <p:spPr bwMode="auto">
            <a:xfrm>
              <a:off x="7838901" y="2923015"/>
              <a:ext cx="349744" cy="130197"/>
            </a:xfrm>
            <a:custGeom>
              <a:avLst/>
              <a:gdLst>
                <a:gd name="T0" fmla="*/ 64 w 274"/>
                <a:gd name="T1" fmla="*/ 71 h 102"/>
                <a:gd name="T2" fmla="*/ 253 w 274"/>
                <a:gd name="T3" fmla="*/ 50 h 102"/>
                <a:gd name="T4" fmla="*/ 266 w 274"/>
                <a:gd name="T5" fmla="*/ 42 h 102"/>
                <a:gd name="T6" fmla="*/ 10 w 274"/>
                <a:gd name="T7" fmla="*/ 29 h 102"/>
                <a:gd name="T8" fmla="*/ 3 w 274"/>
                <a:gd name="T9" fmla="*/ 16 h 102"/>
                <a:gd name="T10" fmla="*/ 7 w 274"/>
                <a:gd name="T11" fmla="*/ 9 h 102"/>
                <a:gd name="T12" fmla="*/ 17 w 274"/>
                <a:gd name="T13" fmla="*/ 17 h 102"/>
                <a:gd name="T14" fmla="*/ 20 w 274"/>
                <a:gd name="T15" fmla="*/ 27 h 102"/>
                <a:gd name="T16" fmla="*/ 31 w 274"/>
                <a:gd name="T17" fmla="*/ 23 h 102"/>
                <a:gd name="T18" fmla="*/ 41 w 274"/>
                <a:gd name="T19" fmla="*/ 23 h 102"/>
                <a:gd name="T20" fmla="*/ 54 w 274"/>
                <a:gd name="T21" fmla="*/ 45 h 102"/>
                <a:gd name="T22" fmla="*/ 55 w 274"/>
                <a:gd name="T23" fmla="*/ 60 h 102"/>
                <a:gd name="T24" fmla="*/ 61 w 274"/>
                <a:gd name="T25" fmla="*/ 74 h 102"/>
                <a:gd name="T26" fmla="*/ 67 w 274"/>
                <a:gd name="T27" fmla="*/ 90 h 102"/>
                <a:gd name="T28" fmla="*/ 63 w 274"/>
                <a:gd name="T29" fmla="*/ 91 h 102"/>
                <a:gd name="T30" fmla="*/ 54 w 274"/>
                <a:gd name="T31" fmla="*/ 91 h 102"/>
                <a:gd name="T32" fmla="*/ 38 w 274"/>
                <a:gd name="T33" fmla="*/ 80 h 102"/>
                <a:gd name="T34" fmla="*/ 30 w 274"/>
                <a:gd name="T35" fmla="*/ 73 h 102"/>
                <a:gd name="T36" fmla="*/ 23 w 274"/>
                <a:gd name="T37" fmla="*/ 60 h 102"/>
                <a:gd name="T38" fmla="*/ 17 w 274"/>
                <a:gd name="T39" fmla="*/ 52 h 102"/>
                <a:gd name="T40" fmla="*/ 14 w 274"/>
                <a:gd name="T41" fmla="*/ 42 h 102"/>
                <a:gd name="T42" fmla="*/ 11 w 274"/>
                <a:gd name="T43" fmla="*/ 31 h 102"/>
                <a:gd name="T44" fmla="*/ 6 w 274"/>
                <a:gd name="T45" fmla="*/ 15 h 102"/>
                <a:gd name="T46" fmla="*/ 247 w 274"/>
                <a:gd name="T47" fmla="*/ 10 h 102"/>
                <a:gd name="T48" fmla="*/ 241 w 274"/>
                <a:gd name="T49" fmla="*/ 6 h 102"/>
                <a:gd name="T50" fmla="*/ 246 w 274"/>
                <a:gd name="T51" fmla="*/ 11 h 102"/>
                <a:gd name="T52" fmla="*/ 251 w 274"/>
                <a:gd name="T53" fmla="*/ 18 h 102"/>
                <a:gd name="T54" fmla="*/ 256 w 274"/>
                <a:gd name="T55" fmla="*/ 21 h 102"/>
                <a:gd name="T56" fmla="*/ 259 w 274"/>
                <a:gd name="T57" fmla="*/ 24 h 102"/>
                <a:gd name="T58" fmla="*/ 267 w 274"/>
                <a:gd name="T59" fmla="*/ 28 h 102"/>
                <a:gd name="T60" fmla="*/ 267 w 274"/>
                <a:gd name="T61" fmla="*/ 37 h 102"/>
                <a:gd name="T62" fmla="*/ 262 w 274"/>
                <a:gd name="T63" fmla="*/ 42 h 102"/>
                <a:gd name="T64" fmla="*/ 255 w 274"/>
                <a:gd name="T65" fmla="*/ 49 h 102"/>
                <a:gd name="T66" fmla="*/ 247 w 274"/>
                <a:gd name="T67" fmla="*/ 48 h 102"/>
                <a:gd name="T68" fmla="*/ 236 w 274"/>
                <a:gd name="T69" fmla="*/ 46 h 102"/>
                <a:gd name="T70" fmla="*/ 226 w 274"/>
                <a:gd name="T71" fmla="*/ 48 h 102"/>
                <a:gd name="T72" fmla="*/ 223 w 274"/>
                <a:gd name="T73" fmla="*/ 65 h 102"/>
                <a:gd name="T74" fmla="*/ 218 w 274"/>
                <a:gd name="T75" fmla="*/ 74 h 102"/>
                <a:gd name="T76" fmla="*/ 215 w 274"/>
                <a:gd name="T77" fmla="*/ 85 h 102"/>
                <a:gd name="T78" fmla="*/ 202 w 274"/>
                <a:gd name="T79" fmla="*/ 93 h 102"/>
                <a:gd name="T80" fmla="*/ 189 w 274"/>
                <a:gd name="T81" fmla="*/ 92 h 102"/>
                <a:gd name="T82" fmla="*/ 174 w 274"/>
                <a:gd name="T83" fmla="*/ 98 h 102"/>
                <a:gd name="T84" fmla="*/ 158 w 274"/>
                <a:gd name="T85" fmla="*/ 101 h 102"/>
                <a:gd name="T86" fmla="*/ 149 w 274"/>
                <a:gd name="T87" fmla="*/ 97 h 102"/>
                <a:gd name="T88" fmla="*/ 140 w 274"/>
                <a:gd name="T89" fmla="*/ 85 h 102"/>
                <a:gd name="T90" fmla="*/ 151 w 274"/>
                <a:gd name="T91" fmla="*/ 88 h 102"/>
                <a:gd name="T92" fmla="*/ 158 w 274"/>
                <a:gd name="T93" fmla="*/ 93 h 102"/>
                <a:gd name="T94" fmla="*/ 165 w 274"/>
                <a:gd name="T95" fmla="*/ 93 h 102"/>
                <a:gd name="T96" fmla="*/ 163 w 274"/>
                <a:gd name="T97" fmla="*/ 86 h 102"/>
                <a:gd name="T98" fmla="*/ 165 w 274"/>
                <a:gd name="T99" fmla="*/ 78 h 102"/>
                <a:gd name="T100" fmla="*/ 170 w 274"/>
                <a:gd name="T101" fmla="*/ 71 h 102"/>
                <a:gd name="T102" fmla="*/ 192 w 274"/>
                <a:gd name="T103" fmla="*/ 59 h 102"/>
                <a:gd name="T104" fmla="*/ 205 w 274"/>
                <a:gd name="T105" fmla="*/ 45 h 102"/>
                <a:gd name="T106" fmla="*/ 213 w 274"/>
                <a:gd name="T107" fmla="*/ 45 h 102"/>
                <a:gd name="T108" fmla="*/ 216 w 274"/>
                <a:gd name="T109" fmla="*/ 42 h 102"/>
                <a:gd name="T110" fmla="*/ 217 w 274"/>
                <a:gd name="T111" fmla="*/ 38 h 102"/>
                <a:gd name="T112" fmla="*/ 220 w 274"/>
                <a:gd name="T113" fmla="*/ 31 h 102"/>
                <a:gd name="T114" fmla="*/ 229 w 274"/>
                <a:gd name="T115" fmla="*/ 23 h 102"/>
                <a:gd name="T116" fmla="*/ 236 w 274"/>
                <a:gd name="T117" fmla="*/ 11 h 102"/>
                <a:gd name="T118" fmla="*/ 240 w 274"/>
                <a:gd name="T11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102">
                  <a:moveTo>
                    <a:pt x="167" y="78"/>
                  </a:moveTo>
                  <a:lnTo>
                    <a:pt x="166" y="78"/>
                  </a:lnTo>
                  <a:lnTo>
                    <a:pt x="166" y="77"/>
                  </a:lnTo>
                  <a:lnTo>
                    <a:pt x="165" y="77"/>
                  </a:lnTo>
                  <a:lnTo>
                    <a:pt x="165" y="76"/>
                  </a:lnTo>
                  <a:lnTo>
                    <a:pt x="165" y="73"/>
                  </a:lnTo>
                  <a:lnTo>
                    <a:pt x="165" y="72"/>
                  </a:lnTo>
                  <a:lnTo>
                    <a:pt x="166" y="72"/>
                  </a:lnTo>
                  <a:lnTo>
                    <a:pt x="166" y="73"/>
                  </a:lnTo>
                  <a:lnTo>
                    <a:pt x="166" y="76"/>
                  </a:lnTo>
                  <a:lnTo>
                    <a:pt x="166" y="77"/>
                  </a:lnTo>
                  <a:lnTo>
                    <a:pt x="167" y="78"/>
                  </a:lnTo>
                  <a:close/>
                  <a:moveTo>
                    <a:pt x="66" y="73"/>
                  </a:moveTo>
                  <a:lnTo>
                    <a:pt x="64" y="72"/>
                  </a:lnTo>
                  <a:lnTo>
                    <a:pt x="64" y="71"/>
                  </a:lnTo>
                  <a:lnTo>
                    <a:pt x="66" y="71"/>
                  </a:lnTo>
                  <a:lnTo>
                    <a:pt x="66" y="70"/>
                  </a:lnTo>
                  <a:lnTo>
                    <a:pt x="66" y="71"/>
                  </a:lnTo>
                  <a:lnTo>
                    <a:pt x="66" y="72"/>
                  </a:lnTo>
                  <a:lnTo>
                    <a:pt x="66" y="73"/>
                  </a:lnTo>
                  <a:close/>
                  <a:moveTo>
                    <a:pt x="25" y="69"/>
                  </a:moveTo>
                  <a:lnTo>
                    <a:pt x="25" y="67"/>
                  </a:lnTo>
                  <a:lnTo>
                    <a:pt x="26" y="67"/>
                  </a:lnTo>
                  <a:lnTo>
                    <a:pt x="26" y="69"/>
                  </a:lnTo>
                  <a:lnTo>
                    <a:pt x="25" y="69"/>
                  </a:lnTo>
                  <a:close/>
                  <a:moveTo>
                    <a:pt x="255" y="50"/>
                  </a:moveTo>
                  <a:lnTo>
                    <a:pt x="256" y="50"/>
                  </a:lnTo>
                  <a:lnTo>
                    <a:pt x="255" y="50"/>
                  </a:lnTo>
                  <a:lnTo>
                    <a:pt x="254" y="50"/>
                  </a:lnTo>
                  <a:lnTo>
                    <a:pt x="253" y="50"/>
                  </a:lnTo>
                  <a:lnTo>
                    <a:pt x="252" y="49"/>
                  </a:lnTo>
                  <a:lnTo>
                    <a:pt x="253" y="49"/>
                  </a:lnTo>
                  <a:lnTo>
                    <a:pt x="253" y="48"/>
                  </a:lnTo>
                  <a:lnTo>
                    <a:pt x="254" y="49"/>
                  </a:lnTo>
                  <a:lnTo>
                    <a:pt x="255" y="49"/>
                  </a:lnTo>
                  <a:lnTo>
                    <a:pt x="255" y="50"/>
                  </a:lnTo>
                  <a:close/>
                  <a:moveTo>
                    <a:pt x="267" y="45"/>
                  </a:moveTo>
                  <a:lnTo>
                    <a:pt x="266" y="45"/>
                  </a:lnTo>
                  <a:lnTo>
                    <a:pt x="266" y="44"/>
                  </a:lnTo>
                  <a:lnTo>
                    <a:pt x="267" y="44"/>
                  </a:lnTo>
                  <a:lnTo>
                    <a:pt x="268" y="45"/>
                  </a:lnTo>
                  <a:lnTo>
                    <a:pt x="267" y="45"/>
                  </a:lnTo>
                  <a:close/>
                  <a:moveTo>
                    <a:pt x="263" y="42"/>
                  </a:moveTo>
                  <a:lnTo>
                    <a:pt x="265" y="42"/>
                  </a:lnTo>
                  <a:lnTo>
                    <a:pt x="266" y="42"/>
                  </a:lnTo>
                  <a:lnTo>
                    <a:pt x="265" y="42"/>
                  </a:lnTo>
                  <a:lnTo>
                    <a:pt x="265" y="43"/>
                  </a:lnTo>
                  <a:lnTo>
                    <a:pt x="263" y="43"/>
                  </a:lnTo>
                  <a:lnTo>
                    <a:pt x="263" y="42"/>
                  </a:lnTo>
                  <a:lnTo>
                    <a:pt x="262" y="42"/>
                  </a:lnTo>
                  <a:lnTo>
                    <a:pt x="261" y="42"/>
                  </a:lnTo>
                  <a:lnTo>
                    <a:pt x="262" y="42"/>
                  </a:lnTo>
                  <a:lnTo>
                    <a:pt x="263" y="42"/>
                  </a:lnTo>
                  <a:close/>
                  <a:moveTo>
                    <a:pt x="218" y="32"/>
                  </a:moveTo>
                  <a:lnTo>
                    <a:pt x="217" y="32"/>
                  </a:lnTo>
                  <a:lnTo>
                    <a:pt x="217" y="31"/>
                  </a:lnTo>
                  <a:lnTo>
                    <a:pt x="218" y="30"/>
                  </a:lnTo>
                  <a:lnTo>
                    <a:pt x="218" y="31"/>
                  </a:lnTo>
                  <a:lnTo>
                    <a:pt x="218" y="32"/>
                  </a:lnTo>
                  <a:close/>
                  <a:moveTo>
                    <a:pt x="10" y="29"/>
                  </a:moveTo>
                  <a:lnTo>
                    <a:pt x="10" y="30"/>
                  </a:lnTo>
                  <a:lnTo>
                    <a:pt x="10" y="31"/>
                  </a:lnTo>
                  <a:lnTo>
                    <a:pt x="10" y="32"/>
                  </a:lnTo>
                  <a:lnTo>
                    <a:pt x="9" y="32"/>
                  </a:lnTo>
                  <a:lnTo>
                    <a:pt x="9" y="31"/>
                  </a:lnTo>
                  <a:lnTo>
                    <a:pt x="9" y="30"/>
                  </a:lnTo>
                  <a:lnTo>
                    <a:pt x="9" y="29"/>
                  </a:lnTo>
                  <a:lnTo>
                    <a:pt x="10" y="29"/>
                  </a:lnTo>
                  <a:close/>
                  <a:moveTo>
                    <a:pt x="259" y="23"/>
                  </a:moveTo>
                  <a:lnTo>
                    <a:pt x="258" y="23"/>
                  </a:lnTo>
                  <a:lnTo>
                    <a:pt x="259" y="23"/>
                  </a:lnTo>
                  <a:close/>
                  <a:moveTo>
                    <a:pt x="3" y="18"/>
                  </a:moveTo>
                  <a:lnTo>
                    <a:pt x="2" y="17"/>
                  </a:lnTo>
                  <a:lnTo>
                    <a:pt x="2" y="16"/>
                  </a:lnTo>
                  <a:lnTo>
                    <a:pt x="3" y="16"/>
                  </a:lnTo>
                  <a:lnTo>
                    <a:pt x="3" y="17"/>
                  </a:lnTo>
                  <a:lnTo>
                    <a:pt x="3" y="18"/>
                  </a:lnTo>
                  <a:close/>
                  <a:moveTo>
                    <a:pt x="3" y="14"/>
                  </a:moveTo>
                  <a:lnTo>
                    <a:pt x="4" y="14"/>
                  </a:lnTo>
                  <a:lnTo>
                    <a:pt x="4" y="15"/>
                  </a:lnTo>
                  <a:lnTo>
                    <a:pt x="4" y="16"/>
                  </a:lnTo>
                  <a:lnTo>
                    <a:pt x="3" y="16"/>
                  </a:lnTo>
                  <a:lnTo>
                    <a:pt x="2" y="16"/>
                  </a:lnTo>
                  <a:lnTo>
                    <a:pt x="0" y="16"/>
                  </a:lnTo>
                  <a:lnTo>
                    <a:pt x="0" y="15"/>
                  </a:lnTo>
                  <a:lnTo>
                    <a:pt x="0" y="14"/>
                  </a:lnTo>
                  <a:lnTo>
                    <a:pt x="2" y="14"/>
                  </a:lnTo>
                  <a:lnTo>
                    <a:pt x="3" y="14"/>
                  </a:lnTo>
                  <a:close/>
                  <a:moveTo>
                    <a:pt x="7" y="10"/>
                  </a:moveTo>
                  <a:lnTo>
                    <a:pt x="7" y="9"/>
                  </a:lnTo>
                  <a:lnTo>
                    <a:pt x="9" y="9"/>
                  </a:lnTo>
                  <a:lnTo>
                    <a:pt x="9" y="10"/>
                  </a:lnTo>
                  <a:lnTo>
                    <a:pt x="9" y="11"/>
                  </a:lnTo>
                  <a:lnTo>
                    <a:pt x="10" y="11"/>
                  </a:lnTo>
                  <a:lnTo>
                    <a:pt x="10" y="13"/>
                  </a:lnTo>
                  <a:lnTo>
                    <a:pt x="11" y="13"/>
                  </a:lnTo>
                  <a:lnTo>
                    <a:pt x="12" y="13"/>
                  </a:lnTo>
                  <a:lnTo>
                    <a:pt x="13" y="14"/>
                  </a:lnTo>
                  <a:lnTo>
                    <a:pt x="14" y="13"/>
                  </a:lnTo>
                  <a:lnTo>
                    <a:pt x="14" y="14"/>
                  </a:lnTo>
                  <a:lnTo>
                    <a:pt x="16" y="14"/>
                  </a:lnTo>
                  <a:lnTo>
                    <a:pt x="16" y="15"/>
                  </a:lnTo>
                  <a:lnTo>
                    <a:pt x="17" y="15"/>
                  </a:lnTo>
                  <a:lnTo>
                    <a:pt x="17" y="16"/>
                  </a:lnTo>
                  <a:lnTo>
                    <a:pt x="17" y="17"/>
                  </a:lnTo>
                  <a:lnTo>
                    <a:pt x="18" y="17"/>
                  </a:lnTo>
                  <a:lnTo>
                    <a:pt x="18" y="16"/>
                  </a:lnTo>
                  <a:lnTo>
                    <a:pt x="19" y="16"/>
                  </a:lnTo>
                  <a:lnTo>
                    <a:pt x="19" y="17"/>
                  </a:lnTo>
                  <a:lnTo>
                    <a:pt x="20" y="17"/>
                  </a:lnTo>
                  <a:lnTo>
                    <a:pt x="20" y="18"/>
                  </a:lnTo>
                  <a:lnTo>
                    <a:pt x="20" y="20"/>
                  </a:lnTo>
                  <a:lnTo>
                    <a:pt x="20" y="21"/>
                  </a:lnTo>
                  <a:lnTo>
                    <a:pt x="20" y="22"/>
                  </a:lnTo>
                  <a:lnTo>
                    <a:pt x="19" y="22"/>
                  </a:lnTo>
                  <a:lnTo>
                    <a:pt x="19" y="23"/>
                  </a:lnTo>
                  <a:lnTo>
                    <a:pt x="19" y="24"/>
                  </a:lnTo>
                  <a:lnTo>
                    <a:pt x="19" y="25"/>
                  </a:lnTo>
                  <a:lnTo>
                    <a:pt x="20" y="25"/>
                  </a:lnTo>
                  <a:lnTo>
                    <a:pt x="20" y="27"/>
                  </a:lnTo>
                  <a:lnTo>
                    <a:pt x="21" y="27"/>
                  </a:lnTo>
                  <a:lnTo>
                    <a:pt x="23" y="25"/>
                  </a:lnTo>
                  <a:lnTo>
                    <a:pt x="23" y="24"/>
                  </a:lnTo>
                  <a:lnTo>
                    <a:pt x="24" y="24"/>
                  </a:lnTo>
                  <a:lnTo>
                    <a:pt x="24" y="23"/>
                  </a:lnTo>
                  <a:lnTo>
                    <a:pt x="25" y="23"/>
                  </a:lnTo>
                  <a:lnTo>
                    <a:pt x="26" y="22"/>
                  </a:lnTo>
                  <a:lnTo>
                    <a:pt x="27" y="22"/>
                  </a:lnTo>
                  <a:lnTo>
                    <a:pt x="27" y="23"/>
                  </a:lnTo>
                  <a:lnTo>
                    <a:pt x="28" y="23"/>
                  </a:lnTo>
                  <a:lnTo>
                    <a:pt x="28" y="24"/>
                  </a:lnTo>
                  <a:lnTo>
                    <a:pt x="30" y="24"/>
                  </a:lnTo>
                  <a:lnTo>
                    <a:pt x="31" y="25"/>
                  </a:lnTo>
                  <a:lnTo>
                    <a:pt x="31" y="24"/>
                  </a:lnTo>
                  <a:lnTo>
                    <a:pt x="31" y="23"/>
                  </a:lnTo>
                  <a:lnTo>
                    <a:pt x="32" y="23"/>
                  </a:lnTo>
                  <a:lnTo>
                    <a:pt x="32" y="22"/>
                  </a:lnTo>
                  <a:lnTo>
                    <a:pt x="32" y="21"/>
                  </a:lnTo>
                  <a:lnTo>
                    <a:pt x="33" y="20"/>
                  </a:lnTo>
                  <a:lnTo>
                    <a:pt x="34" y="20"/>
                  </a:lnTo>
                  <a:lnTo>
                    <a:pt x="34" y="18"/>
                  </a:lnTo>
                  <a:lnTo>
                    <a:pt x="34" y="17"/>
                  </a:lnTo>
                  <a:lnTo>
                    <a:pt x="34" y="16"/>
                  </a:lnTo>
                  <a:lnTo>
                    <a:pt x="34" y="17"/>
                  </a:lnTo>
                  <a:lnTo>
                    <a:pt x="35" y="17"/>
                  </a:lnTo>
                  <a:lnTo>
                    <a:pt x="38" y="17"/>
                  </a:lnTo>
                  <a:lnTo>
                    <a:pt x="38" y="18"/>
                  </a:lnTo>
                  <a:lnTo>
                    <a:pt x="40" y="22"/>
                  </a:lnTo>
                  <a:lnTo>
                    <a:pt x="40" y="23"/>
                  </a:lnTo>
                  <a:lnTo>
                    <a:pt x="41" y="23"/>
                  </a:lnTo>
                  <a:lnTo>
                    <a:pt x="42" y="24"/>
                  </a:lnTo>
                  <a:lnTo>
                    <a:pt x="42" y="25"/>
                  </a:lnTo>
                  <a:lnTo>
                    <a:pt x="46" y="28"/>
                  </a:lnTo>
                  <a:lnTo>
                    <a:pt x="47" y="28"/>
                  </a:lnTo>
                  <a:lnTo>
                    <a:pt x="48" y="29"/>
                  </a:lnTo>
                  <a:lnTo>
                    <a:pt x="49" y="30"/>
                  </a:lnTo>
                  <a:lnTo>
                    <a:pt x="51" y="34"/>
                  </a:lnTo>
                  <a:lnTo>
                    <a:pt x="52" y="35"/>
                  </a:lnTo>
                  <a:lnTo>
                    <a:pt x="53" y="37"/>
                  </a:lnTo>
                  <a:lnTo>
                    <a:pt x="54" y="38"/>
                  </a:lnTo>
                  <a:lnTo>
                    <a:pt x="54" y="39"/>
                  </a:lnTo>
                  <a:lnTo>
                    <a:pt x="54" y="41"/>
                  </a:lnTo>
                  <a:lnTo>
                    <a:pt x="54" y="42"/>
                  </a:lnTo>
                  <a:lnTo>
                    <a:pt x="54" y="44"/>
                  </a:lnTo>
                  <a:lnTo>
                    <a:pt x="54" y="45"/>
                  </a:lnTo>
                  <a:lnTo>
                    <a:pt x="55" y="48"/>
                  </a:lnTo>
                  <a:lnTo>
                    <a:pt x="55" y="49"/>
                  </a:lnTo>
                  <a:lnTo>
                    <a:pt x="54" y="49"/>
                  </a:lnTo>
                  <a:lnTo>
                    <a:pt x="54" y="50"/>
                  </a:lnTo>
                  <a:lnTo>
                    <a:pt x="54" y="51"/>
                  </a:lnTo>
                  <a:lnTo>
                    <a:pt x="54" y="52"/>
                  </a:lnTo>
                  <a:lnTo>
                    <a:pt x="54" y="53"/>
                  </a:lnTo>
                  <a:lnTo>
                    <a:pt x="54" y="55"/>
                  </a:lnTo>
                  <a:lnTo>
                    <a:pt x="54" y="56"/>
                  </a:lnTo>
                  <a:lnTo>
                    <a:pt x="53" y="56"/>
                  </a:lnTo>
                  <a:lnTo>
                    <a:pt x="53" y="57"/>
                  </a:lnTo>
                  <a:lnTo>
                    <a:pt x="54" y="58"/>
                  </a:lnTo>
                  <a:lnTo>
                    <a:pt x="54" y="59"/>
                  </a:lnTo>
                  <a:lnTo>
                    <a:pt x="55" y="59"/>
                  </a:lnTo>
                  <a:lnTo>
                    <a:pt x="55" y="60"/>
                  </a:lnTo>
                  <a:lnTo>
                    <a:pt x="55" y="62"/>
                  </a:lnTo>
                  <a:lnTo>
                    <a:pt x="55" y="63"/>
                  </a:lnTo>
                  <a:lnTo>
                    <a:pt x="55" y="64"/>
                  </a:lnTo>
                  <a:lnTo>
                    <a:pt x="55" y="65"/>
                  </a:lnTo>
                  <a:lnTo>
                    <a:pt x="55" y="69"/>
                  </a:lnTo>
                  <a:lnTo>
                    <a:pt x="55" y="70"/>
                  </a:lnTo>
                  <a:lnTo>
                    <a:pt x="55" y="71"/>
                  </a:lnTo>
                  <a:lnTo>
                    <a:pt x="56" y="72"/>
                  </a:lnTo>
                  <a:lnTo>
                    <a:pt x="57" y="73"/>
                  </a:lnTo>
                  <a:lnTo>
                    <a:pt x="59" y="73"/>
                  </a:lnTo>
                  <a:lnTo>
                    <a:pt x="59" y="74"/>
                  </a:lnTo>
                  <a:lnTo>
                    <a:pt x="59" y="73"/>
                  </a:lnTo>
                  <a:lnTo>
                    <a:pt x="60" y="73"/>
                  </a:lnTo>
                  <a:lnTo>
                    <a:pt x="60" y="74"/>
                  </a:lnTo>
                  <a:lnTo>
                    <a:pt x="61" y="74"/>
                  </a:lnTo>
                  <a:lnTo>
                    <a:pt x="61" y="76"/>
                  </a:lnTo>
                  <a:lnTo>
                    <a:pt x="61" y="77"/>
                  </a:lnTo>
                  <a:lnTo>
                    <a:pt x="62" y="78"/>
                  </a:lnTo>
                  <a:lnTo>
                    <a:pt x="62" y="79"/>
                  </a:lnTo>
                  <a:lnTo>
                    <a:pt x="63" y="80"/>
                  </a:lnTo>
                  <a:lnTo>
                    <a:pt x="63" y="81"/>
                  </a:lnTo>
                  <a:lnTo>
                    <a:pt x="64" y="83"/>
                  </a:lnTo>
                  <a:lnTo>
                    <a:pt x="64" y="84"/>
                  </a:lnTo>
                  <a:lnTo>
                    <a:pt x="64" y="85"/>
                  </a:lnTo>
                  <a:lnTo>
                    <a:pt x="64" y="86"/>
                  </a:lnTo>
                  <a:lnTo>
                    <a:pt x="66" y="86"/>
                  </a:lnTo>
                  <a:lnTo>
                    <a:pt x="66" y="87"/>
                  </a:lnTo>
                  <a:lnTo>
                    <a:pt x="66" y="88"/>
                  </a:lnTo>
                  <a:lnTo>
                    <a:pt x="67" y="88"/>
                  </a:lnTo>
                  <a:lnTo>
                    <a:pt x="67" y="90"/>
                  </a:lnTo>
                  <a:lnTo>
                    <a:pt x="67" y="91"/>
                  </a:lnTo>
                  <a:lnTo>
                    <a:pt x="67" y="92"/>
                  </a:lnTo>
                  <a:lnTo>
                    <a:pt x="68" y="92"/>
                  </a:lnTo>
                  <a:lnTo>
                    <a:pt x="68" y="93"/>
                  </a:lnTo>
                  <a:lnTo>
                    <a:pt x="67" y="93"/>
                  </a:lnTo>
                  <a:lnTo>
                    <a:pt x="67" y="94"/>
                  </a:lnTo>
                  <a:lnTo>
                    <a:pt x="66" y="94"/>
                  </a:lnTo>
                  <a:lnTo>
                    <a:pt x="64" y="94"/>
                  </a:lnTo>
                  <a:lnTo>
                    <a:pt x="64" y="93"/>
                  </a:lnTo>
                  <a:lnTo>
                    <a:pt x="64" y="92"/>
                  </a:lnTo>
                  <a:lnTo>
                    <a:pt x="66" y="92"/>
                  </a:lnTo>
                  <a:lnTo>
                    <a:pt x="66" y="91"/>
                  </a:lnTo>
                  <a:lnTo>
                    <a:pt x="64" y="91"/>
                  </a:lnTo>
                  <a:lnTo>
                    <a:pt x="64" y="92"/>
                  </a:lnTo>
                  <a:lnTo>
                    <a:pt x="63" y="91"/>
                  </a:lnTo>
                  <a:lnTo>
                    <a:pt x="63" y="90"/>
                  </a:lnTo>
                  <a:lnTo>
                    <a:pt x="63" y="91"/>
                  </a:lnTo>
                  <a:lnTo>
                    <a:pt x="63" y="92"/>
                  </a:lnTo>
                  <a:lnTo>
                    <a:pt x="63" y="93"/>
                  </a:lnTo>
                  <a:lnTo>
                    <a:pt x="62" y="93"/>
                  </a:lnTo>
                  <a:lnTo>
                    <a:pt x="61" y="92"/>
                  </a:lnTo>
                  <a:lnTo>
                    <a:pt x="60" y="93"/>
                  </a:lnTo>
                  <a:lnTo>
                    <a:pt x="59" y="93"/>
                  </a:lnTo>
                  <a:lnTo>
                    <a:pt x="59" y="94"/>
                  </a:lnTo>
                  <a:lnTo>
                    <a:pt x="57" y="94"/>
                  </a:lnTo>
                  <a:lnTo>
                    <a:pt x="56" y="95"/>
                  </a:lnTo>
                  <a:lnTo>
                    <a:pt x="56" y="94"/>
                  </a:lnTo>
                  <a:lnTo>
                    <a:pt x="55" y="94"/>
                  </a:lnTo>
                  <a:lnTo>
                    <a:pt x="55" y="92"/>
                  </a:lnTo>
                  <a:lnTo>
                    <a:pt x="54" y="91"/>
                  </a:lnTo>
                  <a:lnTo>
                    <a:pt x="53" y="91"/>
                  </a:lnTo>
                  <a:lnTo>
                    <a:pt x="51" y="88"/>
                  </a:lnTo>
                  <a:lnTo>
                    <a:pt x="49" y="88"/>
                  </a:lnTo>
                  <a:lnTo>
                    <a:pt x="48" y="88"/>
                  </a:lnTo>
                  <a:lnTo>
                    <a:pt x="48" y="87"/>
                  </a:lnTo>
                  <a:lnTo>
                    <a:pt x="47" y="87"/>
                  </a:lnTo>
                  <a:lnTo>
                    <a:pt x="47" y="86"/>
                  </a:lnTo>
                  <a:lnTo>
                    <a:pt x="46" y="86"/>
                  </a:lnTo>
                  <a:lnTo>
                    <a:pt x="45" y="86"/>
                  </a:lnTo>
                  <a:lnTo>
                    <a:pt x="45" y="85"/>
                  </a:lnTo>
                  <a:lnTo>
                    <a:pt x="44" y="84"/>
                  </a:lnTo>
                  <a:lnTo>
                    <a:pt x="44" y="83"/>
                  </a:lnTo>
                  <a:lnTo>
                    <a:pt x="42" y="83"/>
                  </a:lnTo>
                  <a:lnTo>
                    <a:pt x="40" y="81"/>
                  </a:lnTo>
                  <a:lnTo>
                    <a:pt x="38" y="80"/>
                  </a:lnTo>
                  <a:lnTo>
                    <a:pt x="37" y="80"/>
                  </a:lnTo>
                  <a:lnTo>
                    <a:pt x="37" y="79"/>
                  </a:lnTo>
                  <a:lnTo>
                    <a:pt x="35" y="79"/>
                  </a:lnTo>
                  <a:lnTo>
                    <a:pt x="35" y="78"/>
                  </a:lnTo>
                  <a:lnTo>
                    <a:pt x="34" y="78"/>
                  </a:lnTo>
                  <a:lnTo>
                    <a:pt x="34" y="77"/>
                  </a:lnTo>
                  <a:lnTo>
                    <a:pt x="34" y="78"/>
                  </a:lnTo>
                  <a:lnTo>
                    <a:pt x="33" y="78"/>
                  </a:lnTo>
                  <a:lnTo>
                    <a:pt x="33" y="77"/>
                  </a:lnTo>
                  <a:lnTo>
                    <a:pt x="33" y="76"/>
                  </a:lnTo>
                  <a:lnTo>
                    <a:pt x="32" y="76"/>
                  </a:lnTo>
                  <a:lnTo>
                    <a:pt x="32" y="74"/>
                  </a:lnTo>
                  <a:lnTo>
                    <a:pt x="31" y="74"/>
                  </a:lnTo>
                  <a:lnTo>
                    <a:pt x="30" y="74"/>
                  </a:lnTo>
                  <a:lnTo>
                    <a:pt x="30" y="73"/>
                  </a:lnTo>
                  <a:lnTo>
                    <a:pt x="28" y="73"/>
                  </a:lnTo>
                  <a:lnTo>
                    <a:pt x="28" y="72"/>
                  </a:lnTo>
                  <a:lnTo>
                    <a:pt x="27" y="71"/>
                  </a:lnTo>
                  <a:lnTo>
                    <a:pt x="26" y="71"/>
                  </a:lnTo>
                  <a:lnTo>
                    <a:pt x="25" y="71"/>
                  </a:lnTo>
                  <a:lnTo>
                    <a:pt x="25" y="70"/>
                  </a:lnTo>
                  <a:lnTo>
                    <a:pt x="26" y="69"/>
                  </a:lnTo>
                  <a:lnTo>
                    <a:pt x="26" y="67"/>
                  </a:lnTo>
                  <a:lnTo>
                    <a:pt x="26" y="66"/>
                  </a:lnTo>
                  <a:lnTo>
                    <a:pt x="25" y="64"/>
                  </a:lnTo>
                  <a:lnTo>
                    <a:pt x="25" y="63"/>
                  </a:lnTo>
                  <a:lnTo>
                    <a:pt x="24" y="63"/>
                  </a:lnTo>
                  <a:lnTo>
                    <a:pt x="24" y="62"/>
                  </a:lnTo>
                  <a:lnTo>
                    <a:pt x="23" y="62"/>
                  </a:lnTo>
                  <a:lnTo>
                    <a:pt x="23" y="60"/>
                  </a:lnTo>
                  <a:lnTo>
                    <a:pt x="21" y="59"/>
                  </a:lnTo>
                  <a:lnTo>
                    <a:pt x="21" y="58"/>
                  </a:lnTo>
                  <a:lnTo>
                    <a:pt x="20" y="58"/>
                  </a:lnTo>
                  <a:lnTo>
                    <a:pt x="20" y="57"/>
                  </a:lnTo>
                  <a:lnTo>
                    <a:pt x="19" y="57"/>
                  </a:lnTo>
                  <a:lnTo>
                    <a:pt x="19" y="56"/>
                  </a:lnTo>
                  <a:lnTo>
                    <a:pt x="18" y="56"/>
                  </a:lnTo>
                  <a:lnTo>
                    <a:pt x="18" y="55"/>
                  </a:lnTo>
                  <a:lnTo>
                    <a:pt x="17" y="55"/>
                  </a:lnTo>
                  <a:lnTo>
                    <a:pt x="17" y="53"/>
                  </a:lnTo>
                  <a:lnTo>
                    <a:pt x="17" y="52"/>
                  </a:lnTo>
                  <a:lnTo>
                    <a:pt x="18" y="52"/>
                  </a:lnTo>
                  <a:lnTo>
                    <a:pt x="19" y="52"/>
                  </a:lnTo>
                  <a:lnTo>
                    <a:pt x="18" y="52"/>
                  </a:lnTo>
                  <a:lnTo>
                    <a:pt x="17" y="52"/>
                  </a:lnTo>
                  <a:lnTo>
                    <a:pt x="17" y="51"/>
                  </a:lnTo>
                  <a:lnTo>
                    <a:pt x="17" y="50"/>
                  </a:lnTo>
                  <a:lnTo>
                    <a:pt x="16" y="50"/>
                  </a:lnTo>
                  <a:lnTo>
                    <a:pt x="14" y="49"/>
                  </a:lnTo>
                  <a:lnTo>
                    <a:pt x="14" y="48"/>
                  </a:lnTo>
                  <a:lnTo>
                    <a:pt x="14" y="46"/>
                  </a:lnTo>
                  <a:lnTo>
                    <a:pt x="14" y="45"/>
                  </a:lnTo>
                  <a:lnTo>
                    <a:pt x="14" y="44"/>
                  </a:lnTo>
                  <a:lnTo>
                    <a:pt x="16" y="43"/>
                  </a:lnTo>
                  <a:lnTo>
                    <a:pt x="14" y="44"/>
                  </a:lnTo>
                  <a:lnTo>
                    <a:pt x="14" y="43"/>
                  </a:lnTo>
                  <a:lnTo>
                    <a:pt x="14" y="42"/>
                  </a:lnTo>
                  <a:lnTo>
                    <a:pt x="14" y="43"/>
                  </a:lnTo>
                  <a:lnTo>
                    <a:pt x="16" y="42"/>
                  </a:lnTo>
                  <a:lnTo>
                    <a:pt x="14" y="42"/>
                  </a:lnTo>
                  <a:lnTo>
                    <a:pt x="14" y="41"/>
                  </a:lnTo>
                  <a:lnTo>
                    <a:pt x="14" y="39"/>
                  </a:lnTo>
                  <a:lnTo>
                    <a:pt x="14" y="38"/>
                  </a:lnTo>
                  <a:lnTo>
                    <a:pt x="13" y="38"/>
                  </a:lnTo>
                  <a:lnTo>
                    <a:pt x="12" y="38"/>
                  </a:lnTo>
                  <a:lnTo>
                    <a:pt x="12" y="37"/>
                  </a:lnTo>
                  <a:lnTo>
                    <a:pt x="11" y="37"/>
                  </a:lnTo>
                  <a:lnTo>
                    <a:pt x="11" y="36"/>
                  </a:lnTo>
                  <a:lnTo>
                    <a:pt x="11" y="35"/>
                  </a:lnTo>
                  <a:lnTo>
                    <a:pt x="12" y="34"/>
                  </a:lnTo>
                  <a:lnTo>
                    <a:pt x="12" y="32"/>
                  </a:lnTo>
                  <a:lnTo>
                    <a:pt x="11" y="32"/>
                  </a:lnTo>
                  <a:lnTo>
                    <a:pt x="12" y="32"/>
                  </a:lnTo>
                  <a:lnTo>
                    <a:pt x="12" y="31"/>
                  </a:lnTo>
                  <a:lnTo>
                    <a:pt x="11" y="31"/>
                  </a:lnTo>
                  <a:lnTo>
                    <a:pt x="11" y="30"/>
                  </a:lnTo>
                  <a:lnTo>
                    <a:pt x="11" y="29"/>
                  </a:lnTo>
                  <a:lnTo>
                    <a:pt x="11" y="28"/>
                  </a:lnTo>
                  <a:lnTo>
                    <a:pt x="10" y="28"/>
                  </a:lnTo>
                  <a:lnTo>
                    <a:pt x="10" y="25"/>
                  </a:lnTo>
                  <a:lnTo>
                    <a:pt x="11" y="27"/>
                  </a:lnTo>
                  <a:lnTo>
                    <a:pt x="11" y="25"/>
                  </a:lnTo>
                  <a:lnTo>
                    <a:pt x="11" y="24"/>
                  </a:lnTo>
                  <a:lnTo>
                    <a:pt x="10" y="21"/>
                  </a:lnTo>
                  <a:lnTo>
                    <a:pt x="10" y="20"/>
                  </a:lnTo>
                  <a:lnTo>
                    <a:pt x="9" y="18"/>
                  </a:lnTo>
                  <a:lnTo>
                    <a:pt x="9" y="17"/>
                  </a:lnTo>
                  <a:lnTo>
                    <a:pt x="7" y="16"/>
                  </a:lnTo>
                  <a:lnTo>
                    <a:pt x="7" y="15"/>
                  </a:lnTo>
                  <a:lnTo>
                    <a:pt x="6" y="15"/>
                  </a:lnTo>
                  <a:lnTo>
                    <a:pt x="6" y="14"/>
                  </a:lnTo>
                  <a:lnTo>
                    <a:pt x="6" y="13"/>
                  </a:lnTo>
                  <a:lnTo>
                    <a:pt x="6" y="11"/>
                  </a:lnTo>
                  <a:lnTo>
                    <a:pt x="7" y="11"/>
                  </a:lnTo>
                  <a:lnTo>
                    <a:pt x="6" y="11"/>
                  </a:lnTo>
                  <a:lnTo>
                    <a:pt x="7" y="10"/>
                  </a:lnTo>
                  <a:lnTo>
                    <a:pt x="7" y="9"/>
                  </a:lnTo>
                  <a:lnTo>
                    <a:pt x="7" y="10"/>
                  </a:lnTo>
                  <a:close/>
                  <a:moveTo>
                    <a:pt x="247" y="10"/>
                  </a:moveTo>
                  <a:lnTo>
                    <a:pt x="246" y="10"/>
                  </a:lnTo>
                  <a:lnTo>
                    <a:pt x="247" y="10"/>
                  </a:lnTo>
                  <a:lnTo>
                    <a:pt x="247" y="9"/>
                  </a:lnTo>
                  <a:lnTo>
                    <a:pt x="248" y="9"/>
                  </a:lnTo>
                  <a:lnTo>
                    <a:pt x="248" y="10"/>
                  </a:lnTo>
                  <a:lnTo>
                    <a:pt x="247" y="10"/>
                  </a:lnTo>
                  <a:close/>
                  <a:moveTo>
                    <a:pt x="239" y="6"/>
                  </a:moveTo>
                  <a:lnTo>
                    <a:pt x="239" y="7"/>
                  </a:lnTo>
                  <a:lnTo>
                    <a:pt x="238" y="7"/>
                  </a:lnTo>
                  <a:lnTo>
                    <a:pt x="239" y="7"/>
                  </a:lnTo>
                  <a:lnTo>
                    <a:pt x="239" y="8"/>
                  </a:lnTo>
                  <a:lnTo>
                    <a:pt x="239" y="9"/>
                  </a:lnTo>
                  <a:lnTo>
                    <a:pt x="238" y="10"/>
                  </a:lnTo>
                  <a:lnTo>
                    <a:pt x="238" y="11"/>
                  </a:lnTo>
                  <a:lnTo>
                    <a:pt x="239" y="11"/>
                  </a:lnTo>
                  <a:lnTo>
                    <a:pt x="239" y="10"/>
                  </a:lnTo>
                  <a:lnTo>
                    <a:pt x="240" y="10"/>
                  </a:lnTo>
                  <a:lnTo>
                    <a:pt x="241" y="9"/>
                  </a:lnTo>
                  <a:lnTo>
                    <a:pt x="241" y="8"/>
                  </a:lnTo>
                  <a:lnTo>
                    <a:pt x="241" y="7"/>
                  </a:lnTo>
                  <a:lnTo>
                    <a:pt x="241" y="6"/>
                  </a:lnTo>
                  <a:lnTo>
                    <a:pt x="243" y="6"/>
                  </a:lnTo>
                  <a:lnTo>
                    <a:pt x="241" y="6"/>
                  </a:lnTo>
                  <a:lnTo>
                    <a:pt x="243" y="4"/>
                  </a:lnTo>
                  <a:lnTo>
                    <a:pt x="243" y="6"/>
                  </a:lnTo>
                  <a:lnTo>
                    <a:pt x="243" y="4"/>
                  </a:lnTo>
                  <a:lnTo>
                    <a:pt x="244" y="6"/>
                  </a:lnTo>
                  <a:lnTo>
                    <a:pt x="245" y="6"/>
                  </a:lnTo>
                  <a:lnTo>
                    <a:pt x="245" y="7"/>
                  </a:lnTo>
                  <a:lnTo>
                    <a:pt x="244" y="7"/>
                  </a:lnTo>
                  <a:lnTo>
                    <a:pt x="244" y="8"/>
                  </a:lnTo>
                  <a:lnTo>
                    <a:pt x="245" y="8"/>
                  </a:lnTo>
                  <a:lnTo>
                    <a:pt x="245" y="9"/>
                  </a:lnTo>
                  <a:lnTo>
                    <a:pt x="245" y="10"/>
                  </a:lnTo>
                  <a:lnTo>
                    <a:pt x="246" y="10"/>
                  </a:lnTo>
                  <a:lnTo>
                    <a:pt x="246" y="11"/>
                  </a:lnTo>
                  <a:lnTo>
                    <a:pt x="247" y="11"/>
                  </a:lnTo>
                  <a:lnTo>
                    <a:pt x="247" y="13"/>
                  </a:lnTo>
                  <a:lnTo>
                    <a:pt x="248" y="11"/>
                  </a:lnTo>
                  <a:lnTo>
                    <a:pt x="250" y="11"/>
                  </a:lnTo>
                  <a:lnTo>
                    <a:pt x="250" y="13"/>
                  </a:lnTo>
                  <a:lnTo>
                    <a:pt x="251" y="13"/>
                  </a:lnTo>
                  <a:lnTo>
                    <a:pt x="251" y="14"/>
                  </a:lnTo>
                  <a:lnTo>
                    <a:pt x="252" y="14"/>
                  </a:lnTo>
                  <a:lnTo>
                    <a:pt x="252" y="15"/>
                  </a:lnTo>
                  <a:lnTo>
                    <a:pt x="252" y="16"/>
                  </a:lnTo>
                  <a:lnTo>
                    <a:pt x="252" y="17"/>
                  </a:lnTo>
                  <a:lnTo>
                    <a:pt x="251" y="16"/>
                  </a:lnTo>
                  <a:lnTo>
                    <a:pt x="251" y="17"/>
                  </a:lnTo>
                  <a:lnTo>
                    <a:pt x="250" y="17"/>
                  </a:lnTo>
                  <a:lnTo>
                    <a:pt x="251" y="18"/>
                  </a:lnTo>
                  <a:lnTo>
                    <a:pt x="251" y="20"/>
                  </a:lnTo>
                  <a:lnTo>
                    <a:pt x="251" y="21"/>
                  </a:lnTo>
                  <a:lnTo>
                    <a:pt x="251" y="22"/>
                  </a:lnTo>
                  <a:lnTo>
                    <a:pt x="248" y="22"/>
                  </a:lnTo>
                  <a:lnTo>
                    <a:pt x="248" y="23"/>
                  </a:lnTo>
                  <a:lnTo>
                    <a:pt x="250" y="22"/>
                  </a:lnTo>
                  <a:lnTo>
                    <a:pt x="251" y="22"/>
                  </a:lnTo>
                  <a:lnTo>
                    <a:pt x="252" y="22"/>
                  </a:lnTo>
                  <a:lnTo>
                    <a:pt x="253" y="22"/>
                  </a:lnTo>
                  <a:lnTo>
                    <a:pt x="254" y="22"/>
                  </a:lnTo>
                  <a:lnTo>
                    <a:pt x="254" y="21"/>
                  </a:lnTo>
                  <a:lnTo>
                    <a:pt x="255" y="21"/>
                  </a:lnTo>
                  <a:lnTo>
                    <a:pt x="255" y="20"/>
                  </a:lnTo>
                  <a:lnTo>
                    <a:pt x="256" y="20"/>
                  </a:lnTo>
                  <a:lnTo>
                    <a:pt x="256" y="21"/>
                  </a:lnTo>
                  <a:lnTo>
                    <a:pt x="256" y="22"/>
                  </a:lnTo>
                  <a:lnTo>
                    <a:pt x="258" y="23"/>
                  </a:lnTo>
                  <a:lnTo>
                    <a:pt x="256" y="23"/>
                  </a:lnTo>
                  <a:lnTo>
                    <a:pt x="256" y="24"/>
                  </a:lnTo>
                  <a:lnTo>
                    <a:pt x="256" y="23"/>
                  </a:lnTo>
                  <a:lnTo>
                    <a:pt x="255" y="24"/>
                  </a:lnTo>
                  <a:lnTo>
                    <a:pt x="255" y="23"/>
                  </a:lnTo>
                  <a:lnTo>
                    <a:pt x="255" y="24"/>
                  </a:lnTo>
                  <a:lnTo>
                    <a:pt x="254" y="24"/>
                  </a:lnTo>
                  <a:lnTo>
                    <a:pt x="255" y="24"/>
                  </a:lnTo>
                  <a:lnTo>
                    <a:pt x="255" y="25"/>
                  </a:lnTo>
                  <a:lnTo>
                    <a:pt x="256" y="25"/>
                  </a:lnTo>
                  <a:lnTo>
                    <a:pt x="258" y="25"/>
                  </a:lnTo>
                  <a:lnTo>
                    <a:pt x="258" y="24"/>
                  </a:lnTo>
                  <a:lnTo>
                    <a:pt x="259" y="24"/>
                  </a:lnTo>
                  <a:lnTo>
                    <a:pt x="258" y="24"/>
                  </a:lnTo>
                  <a:lnTo>
                    <a:pt x="259" y="24"/>
                  </a:lnTo>
                  <a:lnTo>
                    <a:pt x="260" y="23"/>
                  </a:lnTo>
                  <a:lnTo>
                    <a:pt x="261" y="24"/>
                  </a:lnTo>
                  <a:lnTo>
                    <a:pt x="261" y="23"/>
                  </a:lnTo>
                  <a:lnTo>
                    <a:pt x="261" y="24"/>
                  </a:lnTo>
                  <a:lnTo>
                    <a:pt x="263" y="25"/>
                  </a:lnTo>
                  <a:lnTo>
                    <a:pt x="265" y="25"/>
                  </a:lnTo>
                  <a:lnTo>
                    <a:pt x="265" y="27"/>
                  </a:lnTo>
                  <a:lnTo>
                    <a:pt x="263" y="28"/>
                  </a:lnTo>
                  <a:lnTo>
                    <a:pt x="265" y="28"/>
                  </a:lnTo>
                  <a:lnTo>
                    <a:pt x="265" y="27"/>
                  </a:lnTo>
                  <a:lnTo>
                    <a:pt x="266" y="27"/>
                  </a:lnTo>
                  <a:lnTo>
                    <a:pt x="266" y="28"/>
                  </a:lnTo>
                  <a:lnTo>
                    <a:pt x="267" y="28"/>
                  </a:lnTo>
                  <a:lnTo>
                    <a:pt x="267" y="29"/>
                  </a:lnTo>
                  <a:lnTo>
                    <a:pt x="268" y="29"/>
                  </a:lnTo>
                  <a:lnTo>
                    <a:pt x="269" y="29"/>
                  </a:lnTo>
                  <a:lnTo>
                    <a:pt x="269" y="30"/>
                  </a:lnTo>
                  <a:lnTo>
                    <a:pt x="270" y="30"/>
                  </a:lnTo>
                  <a:lnTo>
                    <a:pt x="272" y="30"/>
                  </a:lnTo>
                  <a:lnTo>
                    <a:pt x="273" y="29"/>
                  </a:lnTo>
                  <a:lnTo>
                    <a:pt x="273" y="30"/>
                  </a:lnTo>
                  <a:lnTo>
                    <a:pt x="274" y="30"/>
                  </a:lnTo>
                  <a:lnTo>
                    <a:pt x="274" y="31"/>
                  </a:lnTo>
                  <a:lnTo>
                    <a:pt x="274" y="32"/>
                  </a:lnTo>
                  <a:lnTo>
                    <a:pt x="274" y="34"/>
                  </a:lnTo>
                  <a:lnTo>
                    <a:pt x="273" y="35"/>
                  </a:lnTo>
                  <a:lnTo>
                    <a:pt x="270" y="36"/>
                  </a:lnTo>
                  <a:lnTo>
                    <a:pt x="267" y="37"/>
                  </a:lnTo>
                  <a:lnTo>
                    <a:pt x="266" y="37"/>
                  </a:lnTo>
                  <a:lnTo>
                    <a:pt x="265" y="37"/>
                  </a:lnTo>
                  <a:lnTo>
                    <a:pt x="263" y="37"/>
                  </a:lnTo>
                  <a:lnTo>
                    <a:pt x="262" y="36"/>
                  </a:lnTo>
                  <a:lnTo>
                    <a:pt x="261" y="36"/>
                  </a:lnTo>
                  <a:lnTo>
                    <a:pt x="261" y="37"/>
                  </a:lnTo>
                  <a:lnTo>
                    <a:pt x="261" y="36"/>
                  </a:lnTo>
                  <a:lnTo>
                    <a:pt x="261" y="37"/>
                  </a:lnTo>
                  <a:lnTo>
                    <a:pt x="260" y="37"/>
                  </a:lnTo>
                  <a:lnTo>
                    <a:pt x="259" y="38"/>
                  </a:lnTo>
                  <a:lnTo>
                    <a:pt x="259" y="39"/>
                  </a:lnTo>
                  <a:lnTo>
                    <a:pt x="260" y="39"/>
                  </a:lnTo>
                  <a:lnTo>
                    <a:pt x="260" y="41"/>
                  </a:lnTo>
                  <a:lnTo>
                    <a:pt x="261" y="42"/>
                  </a:lnTo>
                  <a:lnTo>
                    <a:pt x="262" y="42"/>
                  </a:lnTo>
                  <a:lnTo>
                    <a:pt x="262" y="43"/>
                  </a:lnTo>
                  <a:lnTo>
                    <a:pt x="263" y="43"/>
                  </a:lnTo>
                  <a:lnTo>
                    <a:pt x="263" y="44"/>
                  </a:lnTo>
                  <a:lnTo>
                    <a:pt x="265" y="44"/>
                  </a:lnTo>
                  <a:lnTo>
                    <a:pt x="266" y="44"/>
                  </a:lnTo>
                  <a:lnTo>
                    <a:pt x="266" y="45"/>
                  </a:lnTo>
                  <a:lnTo>
                    <a:pt x="266" y="46"/>
                  </a:lnTo>
                  <a:lnTo>
                    <a:pt x="265" y="46"/>
                  </a:lnTo>
                  <a:lnTo>
                    <a:pt x="263" y="46"/>
                  </a:lnTo>
                  <a:lnTo>
                    <a:pt x="262" y="46"/>
                  </a:lnTo>
                  <a:lnTo>
                    <a:pt x="260" y="48"/>
                  </a:lnTo>
                  <a:lnTo>
                    <a:pt x="259" y="48"/>
                  </a:lnTo>
                  <a:lnTo>
                    <a:pt x="258" y="49"/>
                  </a:lnTo>
                  <a:lnTo>
                    <a:pt x="256" y="49"/>
                  </a:lnTo>
                  <a:lnTo>
                    <a:pt x="255" y="49"/>
                  </a:lnTo>
                  <a:lnTo>
                    <a:pt x="255" y="48"/>
                  </a:lnTo>
                  <a:lnTo>
                    <a:pt x="254" y="48"/>
                  </a:lnTo>
                  <a:lnTo>
                    <a:pt x="254" y="46"/>
                  </a:lnTo>
                  <a:lnTo>
                    <a:pt x="253" y="46"/>
                  </a:lnTo>
                  <a:lnTo>
                    <a:pt x="253" y="45"/>
                  </a:lnTo>
                  <a:lnTo>
                    <a:pt x="252" y="45"/>
                  </a:lnTo>
                  <a:lnTo>
                    <a:pt x="252" y="46"/>
                  </a:lnTo>
                  <a:lnTo>
                    <a:pt x="252" y="48"/>
                  </a:lnTo>
                  <a:lnTo>
                    <a:pt x="252" y="49"/>
                  </a:lnTo>
                  <a:lnTo>
                    <a:pt x="252" y="50"/>
                  </a:lnTo>
                  <a:lnTo>
                    <a:pt x="251" y="50"/>
                  </a:lnTo>
                  <a:lnTo>
                    <a:pt x="250" y="50"/>
                  </a:lnTo>
                  <a:lnTo>
                    <a:pt x="250" y="49"/>
                  </a:lnTo>
                  <a:lnTo>
                    <a:pt x="248" y="49"/>
                  </a:lnTo>
                  <a:lnTo>
                    <a:pt x="247" y="48"/>
                  </a:lnTo>
                  <a:lnTo>
                    <a:pt x="246" y="48"/>
                  </a:lnTo>
                  <a:lnTo>
                    <a:pt x="246" y="46"/>
                  </a:lnTo>
                  <a:lnTo>
                    <a:pt x="246" y="48"/>
                  </a:lnTo>
                  <a:lnTo>
                    <a:pt x="243" y="48"/>
                  </a:lnTo>
                  <a:lnTo>
                    <a:pt x="243" y="46"/>
                  </a:lnTo>
                  <a:lnTo>
                    <a:pt x="241" y="46"/>
                  </a:lnTo>
                  <a:lnTo>
                    <a:pt x="240" y="48"/>
                  </a:lnTo>
                  <a:lnTo>
                    <a:pt x="240" y="46"/>
                  </a:lnTo>
                  <a:lnTo>
                    <a:pt x="239" y="46"/>
                  </a:lnTo>
                  <a:lnTo>
                    <a:pt x="239" y="48"/>
                  </a:lnTo>
                  <a:lnTo>
                    <a:pt x="238" y="48"/>
                  </a:lnTo>
                  <a:lnTo>
                    <a:pt x="238" y="46"/>
                  </a:lnTo>
                  <a:lnTo>
                    <a:pt x="238" y="48"/>
                  </a:lnTo>
                  <a:lnTo>
                    <a:pt x="237" y="46"/>
                  </a:lnTo>
                  <a:lnTo>
                    <a:pt x="236" y="46"/>
                  </a:lnTo>
                  <a:lnTo>
                    <a:pt x="236" y="48"/>
                  </a:lnTo>
                  <a:lnTo>
                    <a:pt x="237" y="48"/>
                  </a:lnTo>
                  <a:lnTo>
                    <a:pt x="236" y="48"/>
                  </a:lnTo>
                  <a:lnTo>
                    <a:pt x="234" y="48"/>
                  </a:lnTo>
                  <a:lnTo>
                    <a:pt x="234" y="46"/>
                  </a:lnTo>
                  <a:lnTo>
                    <a:pt x="233" y="46"/>
                  </a:lnTo>
                  <a:lnTo>
                    <a:pt x="232" y="46"/>
                  </a:lnTo>
                  <a:lnTo>
                    <a:pt x="231" y="46"/>
                  </a:lnTo>
                  <a:lnTo>
                    <a:pt x="231" y="48"/>
                  </a:lnTo>
                  <a:lnTo>
                    <a:pt x="230" y="48"/>
                  </a:lnTo>
                  <a:lnTo>
                    <a:pt x="229" y="48"/>
                  </a:lnTo>
                  <a:lnTo>
                    <a:pt x="229" y="46"/>
                  </a:lnTo>
                  <a:lnTo>
                    <a:pt x="227" y="46"/>
                  </a:lnTo>
                  <a:lnTo>
                    <a:pt x="226" y="46"/>
                  </a:lnTo>
                  <a:lnTo>
                    <a:pt x="226" y="48"/>
                  </a:lnTo>
                  <a:lnTo>
                    <a:pt x="226" y="49"/>
                  </a:lnTo>
                  <a:lnTo>
                    <a:pt x="225" y="49"/>
                  </a:lnTo>
                  <a:lnTo>
                    <a:pt x="225" y="50"/>
                  </a:lnTo>
                  <a:lnTo>
                    <a:pt x="224" y="50"/>
                  </a:lnTo>
                  <a:lnTo>
                    <a:pt x="224" y="52"/>
                  </a:lnTo>
                  <a:lnTo>
                    <a:pt x="224" y="53"/>
                  </a:lnTo>
                  <a:lnTo>
                    <a:pt x="223" y="53"/>
                  </a:lnTo>
                  <a:lnTo>
                    <a:pt x="224" y="55"/>
                  </a:lnTo>
                  <a:lnTo>
                    <a:pt x="224" y="57"/>
                  </a:lnTo>
                  <a:lnTo>
                    <a:pt x="224" y="58"/>
                  </a:lnTo>
                  <a:lnTo>
                    <a:pt x="224" y="59"/>
                  </a:lnTo>
                  <a:lnTo>
                    <a:pt x="224" y="60"/>
                  </a:lnTo>
                  <a:lnTo>
                    <a:pt x="224" y="62"/>
                  </a:lnTo>
                  <a:lnTo>
                    <a:pt x="223" y="63"/>
                  </a:lnTo>
                  <a:lnTo>
                    <a:pt x="223" y="65"/>
                  </a:lnTo>
                  <a:lnTo>
                    <a:pt x="224" y="66"/>
                  </a:lnTo>
                  <a:lnTo>
                    <a:pt x="223" y="66"/>
                  </a:lnTo>
                  <a:lnTo>
                    <a:pt x="223" y="67"/>
                  </a:lnTo>
                  <a:lnTo>
                    <a:pt x="222" y="67"/>
                  </a:lnTo>
                  <a:lnTo>
                    <a:pt x="220" y="69"/>
                  </a:lnTo>
                  <a:lnTo>
                    <a:pt x="219" y="67"/>
                  </a:lnTo>
                  <a:lnTo>
                    <a:pt x="219" y="69"/>
                  </a:lnTo>
                  <a:lnTo>
                    <a:pt x="218" y="70"/>
                  </a:lnTo>
                  <a:lnTo>
                    <a:pt x="218" y="71"/>
                  </a:lnTo>
                  <a:lnTo>
                    <a:pt x="217" y="71"/>
                  </a:lnTo>
                  <a:lnTo>
                    <a:pt x="218" y="72"/>
                  </a:lnTo>
                  <a:lnTo>
                    <a:pt x="217" y="72"/>
                  </a:lnTo>
                  <a:lnTo>
                    <a:pt x="217" y="73"/>
                  </a:lnTo>
                  <a:lnTo>
                    <a:pt x="217" y="74"/>
                  </a:lnTo>
                  <a:lnTo>
                    <a:pt x="218" y="74"/>
                  </a:lnTo>
                  <a:lnTo>
                    <a:pt x="219" y="74"/>
                  </a:lnTo>
                  <a:lnTo>
                    <a:pt x="219" y="76"/>
                  </a:lnTo>
                  <a:lnTo>
                    <a:pt x="219" y="77"/>
                  </a:lnTo>
                  <a:lnTo>
                    <a:pt x="218" y="77"/>
                  </a:lnTo>
                  <a:lnTo>
                    <a:pt x="217" y="77"/>
                  </a:lnTo>
                  <a:lnTo>
                    <a:pt x="217" y="78"/>
                  </a:lnTo>
                  <a:lnTo>
                    <a:pt x="216" y="78"/>
                  </a:lnTo>
                  <a:lnTo>
                    <a:pt x="216" y="79"/>
                  </a:lnTo>
                  <a:lnTo>
                    <a:pt x="215" y="79"/>
                  </a:lnTo>
                  <a:lnTo>
                    <a:pt x="213" y="80"/>
                  </a:lnTo>
                  <a:lnTo>
                    <a:pt x="213" y="81"/>
                  </a:lnTo>
                  <a:lnTo>
                    <a:pt x="213" y="83"/>
                  </a:lnTo>
                  <a:lnTo>
                    <a:pt x="213" y="84"/>
                  </a:lnTo>
                  <a:lnTo>
                    <a:pt x="215" y="84"/>
                  </a:lnTo>
                  <a:lnTo>
                    <a:pt x="215" y="85"/>
                  </a:lnTo>
                  <a:lnTo>
                    <a:pt x="215" y="86"/>
                  </a:lnTo>
                  <a:lnTo>
                    <a:pt x="213" y="86"/>
                  </a:lnTo>
                  <a:lnTo>
                    <a:pt x="212" y="86"/>
                  </a:lnTo>
                  <a:lnTo>
                    <a:pt x="212" y="87"/>
                  </a:lnTo>
                  <a:lnTo>
                    <a:pt x="212" y="88"/>
                  </a:lnTo>
                  <a:lnTo>
                    <a:pt x="212" y="90"/>
                  </a:lnTo>
                  <a:lnTo>
                    <a:pt x="211" y="91"/>
                  </a:lnTo>
                  <a:lnTo>
                    <a:pt x="211" y="92"/>
                  </a:lnTo>
                  <a:lnTo>
                    <a:pt x="211" y="93"/>
                  </a:lnTo>
                  <a:lnTo>
                    <a:pt x="210" y="93"/>
                  </a:lnTo>
                  <a:lnTo>
                    <a:pt x="209" y="92"/>
                  </a:lnTo>
                  <a:lnTo>
                    <a:pt x="208" y="92"/>
                  </a:lnTo>
                  <a:lnTo>
                    <a:pt x="205" y="93"/>
                  </a:lnTo>
                  <a:lnTo>
                    <a:pt x="204" y="92"/>
                  </a:lnTo>
                  <a:lnTo>
                    <a:pt x="202" y="93"/>
                  </a:lnTo>
                  <a:lnTo>
                    <a:pt x="201" y="93"/>
                  </a:lnTo>
                  <a:lnTo>
                    <a:pt x="201" y="94"/>
                  </a:lnTo>
                  <a:lnTo>
                    <a:pt x="198" y="97"/>
                  </a:lnTo>
                  <a:lnTo>
                    <a:pt x="197" y="97"/>
                  </a:lnTo>
                  <a:lnTo>
                    <a:pt x="197" y="95"/>
                  </a:lnTo>
                  <a:lnTo>
                    <a:pt x="196" y="95"/>
                  </a:lnTo>
                  <a:lnTo>
                    <a:pt x="195" y="95"/>
                  </a:lnTo>
                  <a:lnTo>
                    <a:pt x="194" y="94"/>
                  </a:lnTo>
                  <a:lnTo>
                    <a:pt x="192" y="94"/>
                  </a:lnTo>
                  <a:lnTo>
                    <a:pt x="191" y="94"/>
                  </a:lnTo>
                  <a:lnTo>
                    <a:pt x="190" y="93"/>
                  </a:lnTo>
                  <a:lnTo>
                    <a:pt x="189" y="93"/>
                  </a:lnTo>
                  <a:lnTo>
                    <a:pt x="188" y="93"/>
                  </a:lnTo>
                  <a:lnTo>
                    <a:pt x="189" y="93"/>
                  </a:lnTo>
                  <a:lnTo>
                    <a:pt x="189" y="92"/>
                  </a:lnTo>
                  <a:lnTo>
                    <a:pt x="189" y="91"/>
                  </a:lnTo>
                  <a:lnTo>
                    <a:pt x="188" y="91"/>
                  </a:lnTo>
                  <a:lnTo>
                    <a:pt x="187" y="91"/>
                  </a:lnTo>
                  <a:lnTo>
                    <a:pt x="185" y="91"/>
                  </a:lnTo>
                  <a:lnTo>
                    <a:pt x="182" y="91"/>
                  </a:lnTo>
                  <a:lnTo>
                    <a:pt x="181" y="91"/>
                  </a:lnTo>
                  <a:lnTo>
                    <a:pt x="181" y="92"/>
                  </a:lnTo>
                  <a:lnTo>
                    <a:pt x="180" y="92"/>
                  </a:lnTo>
                  <a:lnTo>
                    <a:pt x="179" y="92"/>
                  </a:lnTo>
                  <a:lnTo>
                    <a:pt x="177" y="93"/>
                  </a:lnTo>
                  <a:lnTo>
                    <a:pt x="177" y="94"/>
                  </a:lnTo>
                  <a:lnTo>
                    <a:pt x="177" y="95"/>
                  </a:lnTo>
                  <a:lnTo>
                    <a:pt x="176" y="98"/>
                  </a:lnTo>
                  <a:lnTo>
                    <a:pt x="175" y="98"/>
                  </a:lnTo>
                  <a:lnTo>
                    <a:pt x="174" y="98"/>
                  </a:lnTo>
                  <a:lnTo>
                    <a:pt x="173" y="100"/>
                  </a:lnTo>
                  <a:lnTo>
                    <a:pt x="172" y="100"/>
                  </a:lnTo>
                  <a:lnTo>
                    <a:pt x="170" y="99"/>
                  </a:lnTo>
                  <a:lnTo>
                    <a:pt x="169" y="100"/>
                  </a:lnTo>
                  <a:lnTo>
                    <a:pt x="168" y="100"/>
                  </a:lnTo>
                  <a:lnTo>
                    <a:pt x="168" y="99"/>
                  </a:lnTo>
                  <a:lnTo>
                    <a:pt x="167" y="100"/>
                  </a:lnTo>
                  <a:lnTo>
                    <a:pt x="166" y="100"/>
                  </a:lnTo>
                  <a:lnTo>
                    <a:pt x="165" y="99"/>
                  </a:lnTo>
                  <a:lnTo>
                    <a:pt x="163" y="99"/>
                  </a:lnTo>
                  <a:lnTo>
                    <a:pt x="161" y="100"/>
                  </a:lnTo>
                  <a:lnTo>
                    <a:pt x="160" y="100"/>
                  </a:lnTo>
                  <a:lnTo>
                    <a:pt x="159" y="100"/>
                  </a:lnTo>
                  <a:lnTo>
                    <a:pt x="159" y="101"/>
                  </a:lnTo>
                  <a:lnTo>
                    <a:pt x="158" y="101"/>
                  </a:lnTo>
                  <a:lnTo>
                    <a:pt x="156" y="101"/>
                  </a:lnTo>
                  <a:lnTo>
                    <a:pt x="156" y="102"/>
                  </a:lnTo>
                  <a:lnTo>
                    <a:pt x="156" y="101"/>
                  </a:lnTo>
                  <a:lnTo>
                    <a:pt x="155" y="101"/>
                  </a:lnTo>
                  <a:lnTo>
                    <a:pt x="155" y="102"/>
                  </a:lnTo>
                  <a:lnTo>
                    <a:pt x="154" y="102"/>
                  </a:lnTo>
                  <a:lnTo>
                    <a:pt x="154" y="101"/>
                  </a:lnTo>
                  <a:lnTo>
                    <a:pt x="153" y="101"/>
                  </a:lnTo>
                  <a:lnTo>
                    <a:pt x="153" y="100"/>
                  </a:lnTo>
                  <a:lnTo>
                    <a:pt x="152" y="100"/>
                  </a:lnTo>
                  <a:lnTo>
                    <a:pt x="151" y="100"/>
                  </a:lnTo>
                  <a:lnTo>
                    <a:pt x="151" y="99"/>
                  </a:lnTo>
                  <a:lnTo>
                    <a:pt x="151" y="98"/>
                  </a:lnTo>
                  <a:lnTo>
                    <a:pt x="149" y="98"/>
                  </a:lnTo>
                  <a:lnTo>
                    <a:pt x="149" y="97"/>
                  </a:lnTo>
                  <a:lnTo>
                    <a:pt x="148" y="97"/>
                  </a:lnTo>
                  <a:lnTo>
                    <a:pt x="147" y="95"/>
                  </a:lnTo>
                  <a:lnTo>
                    <a:pt x="146" y="94"/>
                  </a:lnTo>
                  <a:lnTo>
                    <a:pt x="146" y="93"/>
                  </a:lnTo>
                  <a:lnTo>
                    <a:pt x="145" y="93"/>
                  </a:lnTo>
                  <a:lnTo>
                    <a:pt x="145" y="92"/>
                  </a:lnTo>
                  <a:lnTo>
                    <a:pt x="144" y="93"/>
                  </a:lnTo>
                  <a:lnTo>
                    <a:pt x="144" y="92"/>
                  </a:lnTo>
                  <a:lnTo>
                    <a:pt x="142" y="91"/>
                  </a:lnTo>
                  <a:lnTo>
                    <a:pt x="142" y="90"/>
                  </a:lnTo>
                  <a:lnTo>
                    <a:pt x="142" y="87"/>
                  </a:lnTo>
                  <a:lnTo>
                    <a:pt x="141" y="87"/>
                  </a:lnTo>
                  <a:lnTo>
                    <a:pt x="140" y="87"/>
                  </a:lnTo>
                  <a:lnTo>
                    <a:pt x="140" y="86"/>
                  </a:lnTo>
                  <a:lnTo>
                    <a:pt x="140" y="85"/>
                  </a:lnTo>
                  <a:lnTo>
                    <a:pt x="141" y="85"/>
                  </a:lnTo>
                  <a:lnTo>
                    <a:pt x="141" y="84"/>
                  </a:lnTo>
                  <a:lnTo>
                    <a:pt x="142" y="83"/>
                  </a:lnTo>
                  <a:lnTo>
                    <a:pt x="142" y="84"/>
                  </a:lnTo>
                  <a:lnTo>
                    <a:pt x="142" y="85"/>
                  </a:lnTo>
                  <a:lnTo>
                    <a:pt x="142" y="86"/>
                  </a:lnTo>
                  <a:lnTo>
                    <a:pt x="144" y="86"/>
                  </a:lnTo>
                  <a:lnTo>
                    <a:pt x="144" y="87"/>
                  </a:lnTo>
                  <a:lnTo>
                    <a:pt x="145" y="87"/>
                  </a:lnTo>
                  <a:lnTo>
                    <a:pt x="146" y="87"/>
                  </a:lnTo>
                  <a:lnTo>
                    <a:pt x="146" y="88"/>
                  </a:lnTo>
                  <a:lnTo>
                    <a:pt x="147" y="88"/>
                  </a:lnTo>
                  <a:lnTo>
                    <a:pt x="149" y="88"/>
                  </a:lnTo>
                  <a:lnTo>
                    <a:pt x="149" y="90"/>
                  </a:lnTo>
                  <a:lnTo>
                    <a:pt x="151" y="88"/>
                  </a:lnTo>
                  <a:lnTo>
                    <a:pt x="151" y="90"/>
                  </a:lnTo>
                  <a:lnTo>
                    <a:pt x="151" y="88"/>
                  </a:lnTo>
                  <a:lnTo>
                    <a:pt x="152" y="88"/>
                  </a:lnTo>
                  <a:lnTo>
                    <a:pt x="152" y="87"/>
                  </a:lnTo>
                  <a:lnTo>
                    <a:pt x="152" y="88"/>
                  </a:lnTo>
                  <a:lnTo>
                    <a:pt x="153" y="88"/>
                  </a:lnTo>
                  <a:lnTo>
                    <a:pt x="154" y="88"/>
                  </a:lnTo>
                  <a:lnTo>
                    <a:pt x="154" y="90"/>
                  </a:lnTo>
                  <a:lnTo>
                    <a:pt x="154" y="91"/>
                  </a:lnTo>
                  <a:lnTo>
                    <a:pt x="155" y="91"/>
                  </a:lnTo>
                  <a:lnTo>
                    <a:pt x="156" y="91"/>
                  </a:lnTo>
                  <a:lnTo>
                    <a:pt x="158" y="91"/>
                  </a:lnTo>
                  <a:lnTo>
                    <a:pt x="158" y="92"/>
                  </a:lnTo>
                  <a:lnTo>
                    <a:pt x="156" y="93"/>
                  </a:lnTo>
                  <a:lnTo>
                    <a:pt x="158" y="93"/>
                  </a:lnTo>
                  <a:lnTo>
                    <a:pt x="158" y="92"/>
                  </a:lnTo>
                  <a:lnTo>
                    <a:pt x="158" y="91"/>
                  </a:lnTo>
                  <a:lnTo>
                    <a:pt x="159" y="91"/>
                  </a:lnTo>
                  <a:lnTo>
                    <a:pt x="160" y="92"/>
                  </a:lnTo>
                  <a:lnTo>
                    <a:pt x="161" y="92"/>
                  </a:lnTo>
                  <a:lnTo>
                    <a:pt x="162" y="93"/>
                  </a:lnTo>
                  <a:lnTo>
                    <a:pt x="163" y="94"/>
                  </a:lnTo>
                  <a:lnTo>
                    <a:pt x="165" y="94"/>
                  </a:lnTo>
                  <a:lnTo>
                    <a:pt x="165" y="93"/>
                  </a:lnTo>
                  <a:lnTo>
                    <a:pt x="165" y="94"/>
                  </a:lnTo>
                  <a:lnTo>
                    <a:pt x="166" y="94"/>
                  </a:lnTo>
                  <a:lnTo>
                    <a:pt x="167" y="94"/>
                  </a:lnTo>
                  <a:lnTo>
                    <a:pt x="166" y="94"/>
                  </a:lnTo>
                  <a:lnTo>
                    <a:pt x="166" y="93"/>
                  </a:lnTo>
                  <a:lnTo>
                    <a:pt x="165" y="93"/>
                  </a:lnTo>
                  <a:lnTo>
                    <a:pt x="163" y="93"/>
                  </a:lnTo>
                  <a:lnTo>
                    <a:pt x="162" y="93"/>
                  </a:lnTo>
                  <a:lnTo>
                    <a:pt x="162" y="92"/>
                  </a:lnTo>
                  <a:lnTo>
                    <a:pt x="161" y="92"/>
                  </a:lnTo>
                  <a:lnTo>
                    <a:pt x="161" y="91"/>
                  </a:lnTo>
                  <a:lnTo>
                    <a:pt x="161" y="90"/>
                  </a:lnTo>
                  <a:lnTo>
                    <a:pt x="162" y="88"/>
                  </a:lnTo>
                  <a:lnTo>
                    <a:pt x="163" y="90"/>
                  </a:lnTo>
                  <a:lnTo>
                    <a:pt x="165" y="90"/>
                  </a:lnTo>
                  <a:lnTo>
                    <a:pt x="163" y="90"/>
                  </a:lnTo>
                  <a:lnTo>
                    <a:pt x="163" y="88"/>
                  </a:lnTo>
                  <a:lnTo>
                    <a:pt x="162" y="88"/>
                  </a:lnTo>
                  <a:lnTo>
                    <a:pt x="162" y="87"/>
                  </a:lnTo>
                  <a:lnTo>
                    <a:pt x="162" y="86"/>
                  </a:lnTo>
                  <a:lnTo>
                    <a:pt x="163" y="86"/>
                  </a:lnTo>
                  <a:lnTo>
                    <a:pt x="163" y="85"/>
                  </a:lnTo>
                  <a:lnTo>
                    <a:pt x="163" y="84"/>
                  </a:lnTo>
                  <a:lnTo>
                    <a:pt x="163" y="83"/>
                  </a:lnTo>
                  <a:lnTo>
                    <a:pt x="165" y="83"/>
                  </a:lnTo>
                  <a:lnTo>
                    <a:pt x="166" y="83"/>
                  </a:lnTo>
                  <a:lnTo>
                    <a:pt x="166" y="81"/>
                  </a:lnTo>
                  <a:lnTo>
                    <a:pt x="165" y="81"/>
                  </a:lnTo>
                  <a:lnTo>
                    <a:pt x="163" y="81"/>
                  </a:lnTo>
                  <a:lnTo>
                    <a:pt x="163" y="80"/>
                  </a:lnTo>
                  <a:lnTo>
                    <a:pt x="165" y="80"/>
                  </a:lnTo>
                  <a:lnTo>
                    <a:pt x="163" y="80"/>
                  </a:lnTo>
                  <a:lnTo>
                    <a:pt x="163" y="79"/>
                  </a:lnTo>
                  <a:lnTo>
                    <a:pt x="163" y="78"/>
                  </a:lnTo>
                  <a:lnTo>
                    <a:pt x="165" y="77"/>
                  </a:lnTo>
                  <a:lnTo>
                    <a:pt x="165" y="78"/>
                  </a:lnTo>
                  <a:lnTo>
                    <a:pt x="166" y="78"/>
                  </a:lnTo>
                  <a:lnTo>
                    <a:pt x="166" y="79"/>
                  </a:lnTo>
                  <a:lnTo>
                    <a:pt x="167" y="78"/>
                  </a:lnTo>
                  <a:lnTo>
                    <a:pt x="168" y="79"/>
                  </a:lnTo>
                  <a:lnTo>
                    <a:pt x="168" y="78"/>
                  </a:lnTo>
                  <a:lnTo>
                    <a:pt x="167" y="78"/>
                  </a:lnTo>
                  <a:lnTo>
                    <a:pt x="167" y="77"/>
                  </a:lnTo>
                  <a:lnTo>
                    <a:pt x="168" y="77"/>
                  </a:lnTo>
                  <a:lnTo>
                    <a:pt x="168" y="76"/>
                  </a:lnTo>
                  <a:lnTo>
                    <a:pt x="167" y="76"/>
                  </a:lnTo>
                  <a:lnTo>
                    <a:pt x="167" y="74"/>
                  </a:lnTo>
                  <a:lnTo>
                    <a:pt x="167" y="73"/>
                  </a:lnTo>
                  <a:lnTo>
                    <a:pt x="168" y="72"/>
                  </a:lnTo>
                  <a:lnTo>
                    <a:pt x="169" y="71"/>
                  </a:lnTo>
                  <a:lnTo>
                    <a:pt x="170" y="71"/>
                  </a:lnTo>
                  <a:lnTo>
                    <a:pt x="173" y="70"/>
                  </a:lnTo>
                  <a:lnTo>
                    <a:pt x="175" y="70"/>
                  </a:lnTo>
                  <a:lnTo>
                    <a:pt x="179" y="69"/>
                  </a:lnTo>
                  <a:lnTo>
                    <a:pt x="182" y="67"/>
                  </a:lnTo>
                  <a:lnTo>
                    <a:pt x="184" y="67"/>
                  </a:lnTo>
                  <a:lnTo>
                    <a:pt x="185" y="66"/>
                  </a:lnTo>
                  <a:lnTo>
                    <a:pt x="188" y="66"/>
                  </a:lnTo>
                  <a:lnTo>
                    <a:pt x="188" y="65"/>
                  </a:lnTo>
                  <a:lnTo>
                    <a:pt x="189" y="65"/>
                  </a:lnTo>
                  <a:lnTo>
                    <a:pt x="189" y="64"/>
                  </a:lnTo>
                  <a:lnTo>
                    <a:pt x="190" y="64"/>
                  </a:lnTo>
                  <a:lnTo>
                    <a:pt x="190" y="63"/>
                  </a:lnTo>
                  <a:lnTo>
                    <a:pt x="191" y="62"/>
                  </a:lnTo>
                  <a:lnTo>
                    <a:pt x="192" y="60"/>
                  </a:lnTo>
                  <a:lnTo>
                    <a:pt x="192" y="59"/>
                  </a:lnTo>
                  <a:lnTo>
                    <a:pt x="194" y="58"/>
                  </a:lnTo>
                  <a:lnTo>
                    <a:pt x="194" y="57"/>
                  </a:lnTo>
                  <a:lnTo>
                    <a:pt x="194" y="56"/>
                  </a:lnTo>
                  <a:lnTo>
                    <a:pt x="195" y="56"/>
                  </a:lnTo>
                  <a:lnTo>
                    <a:pt x="198" y="52"/>
                  </a:lnTo>
                  <a:lnTo>
                    <a:pt x="201" y="48"/>
                  </a:lnTo>
                  <a:lnTo>
                    <a:pt x="201" y="46"/>
                  </a:lnTo>
                  <a:lnTo>
                    <a:pt x="201" y="45"/>
                  </a:lnTo>
                  <a:lnTo>
                    <a:pt x="201" y="43"/>
                  </a:lnTo>
                  <a:lnTo>
                    <a:pt x="202" y="43"/>
                  </a:lnTo>
                  <a:lnTo>
                    <a:pt x="203" y="43"/>
                  </a:lnTo>
                  <a:lnTo>
                    <a:pt x="203" y="44"/>
                  </a:lnTo>
                  <a:lnTo>
                    <a:pt x="204" y="44"/>
                  </a:lnTo>
                  <a:lnTo>
                    <a:pt x="204" y="45"/>
                  </a:lnTo>
                  <a:lnTo>
                    <a:pt x="205" y="45"/>
                  </a:lnTo>
                  <a:lnTo>
                    <a:pt x="205" y="46"/>
                  </a:lnTo>
                  <a:lnTo>
                    <a:pt x="205" y="48"/>
                  </a:lnTo>
                  <a:lnTo>
                    <a:pt x="205" y="49"/>
                  </a:lnTo>
                  <a:lnTo>
                    <a:pt x="206" y="49"/>
                  </a:lnTo>
                  <a:lnTo>
                    <a:pt x="208" y="49"/>
                  </a:lnTo>
                  <a:lnTo>
                    <a:pt x="208" y="50"/>
                  </a:lnTo>
                  <a:lnTo>
                    <a:pt x="209" y="51"/>
                  </a:lnTo>
                  <a:lnTo>
                    <a:pt x="210" y="51"/>
                  </a:lnTo>
                  <a:lnTo>
                    <a:pt x="210" y="52"/>
                  </a:lnTo>
                  <a:lnTo>
                    <a:pt x="211" y="51"/>
                  </a:lnTo>
                  <a:lnTo>
                    <a:pt x="212" y="50"/>
                  </a:lnTo>
                  <a:lnTo>
                    <a:pt x="212" y="49"/>
                  </a:lnTo>
                  <a:lnTo>
                    <a:pt x="212" y="48"/>
                  </a:lnTo>
                  <a:lnTo>
                    <a:pt x="213" y="46"/>
                  </a:lnTo>
                  <a:lnTo>
                    <a:pt x="213" y="45"/>
                  </a:lnTo>
                  <a:lnTo>
                    <a:pt x="212" y="45"/>
                  </a:lnTo>
                  <a:lnTo>
                    <a:pt x="212" y="44"/>
                  </a:lnTo>
                  <a:lnTo>
                    <a:pt x="212" y="43"/>
                  </a:lnTo>
                  <a:lnTo>
                    <a:pt x="212" y="42"/>
                  </a:lnTo>
                  <a:lnTo>
                    <a:pt x="211" y="42"/>
                  </a:lnTo>
                  <a:lnTo>
                    <a:pt x="211" y="41"/>
                  </a:lnTo>
                  <a:lnTo>
                    <a:pt x="212" y="41"/>
                  </a:lnTo>
                  <a:lnTo>
                    <a:pt x="212" y="39"/>
                  </a:lnTo>
                  <a:lnTo>
                    <a:pt x="213" y="39"/>
                  </a:lnTo>
                  <a:lnTo>
                    <a:pt x="215" y="39"/>
                  </a:lnTo>
                  <a:lnTo>
                    <a:pt x="215" y="38"/>
                  </a:lnTo>
                  <a:lnTo>
                    <a:pt x="216" y="38"/>
                  </a:lnTo>
                  <a:lnTo>
                    <a:pt x="216" y="39"/>
                  </a:lnTo>
                  <a:lnTo>
                    <a:pt x="216" y="41"/>
                  </a:lnTo>
                  <a:lnTo>
                    <a:pt x="216" y="42"/>
                  </a:lnTo>
                  <a:lnTo>
                    <a:pt x="216" y="43"/>
                  </a:lnTo>
                  <a:lnTo>
                    <a:pt x="216" y="44"/>
                  </a:lnTo>
                  <a:lnTo>
                    <a:pt x="217" y="46"/>
                  </a:lnTo>
                  <a:lnTo>
                    <a:pt x="218" y="46"/>
                  </a:lnTo>
                  <a:lnTo>
                    <a:pt x="219" y="46"/>
                  </a:lnTo>
                  <a:lnTo>
                    <a:pt x="219" y="48"/>
                  </a:lnTo>
                  <a:lnTo>
                    <a:pt x="220" y="48"/>
                  </a:lnTo>
                  <a:lnTo>
                    <a:pt x="220" y="46"/>
                  </a:lnTo>
                  <a:lnTo>
                    <a:pt x="219" y="46"/>
                  </a:lnTo>
                  <a:lnTo>
                    <a:pt x="219" y="45"/>
                  </a:lnTo>
                  <a:lnTo>
                    <a:pt x="219" y="44"/>
                  </a:lnTo>
                  <a:lnTo>
                    <a:pt x="219" y="43"/>
                  </a:lnTo>
                  <a:lnTo>
                    <a:pt x="219" y="42"/>
                  </a:lnTo>
                  <a:lnTo>
                    <a:pt x="218" y="39"/>
                  </a:lnTo>
                  <a:lnTo>
                    <a:pt x="217" y="38"/>
                  </a:lnTo>
                  <a:lnTo>
                    <a:pt x="218" y="37"/>
                  </a:lnTo>
                  <a:lnTo>
                    <a:pt x="219" y="37"/>
                  </a:lnTo>
                  <a:lnTo>
                    <a:pt x="219" y="38"/>
                  </a:lnTo>
                  <a:lnTo>
                    <a:pt x="220" y="38"/>
                  </a:lnTo>
                  <a:lnTo>
                    <a:pt x="220" y="37"/>
                  </a:lnTo>
                  <a:lnTo>
                    <a:pt x="222" y="37"/>
                  </a:lnTo>
                  <a:lnTo>
                    <a:pt x="222" y="36"/>
                  </a:lnTo>
                  <a:lnTo>
                    <a:pt x="223" y="36"/>
                  </a:lnTo>
                  <a:lnTo>
                    <a:pt x="223" y="35"/>
                  </a:lnTo>
                  <a:lnTo>
                    <a:pt x="223" y="34"/>
                  </a:lnTo>
                  <a:lnTo>
                    <a:pt x="223" y="32"/>
                  </a:lnTo>
                  <a:lnTo>
                    <a:pt x="223" y="34"/>
                  </a:lnTo>
                  <a:lnTo>
                    <a:pt x="222" y="34"/>
                  </a:lnTo>
                  <a:lnTo>
                    <a:pt x="222" y="32"/>
                  </a:lnTo>
                  <a:lnTo>
                    <a:pt x="220" y="31"/>
                  </a:lnTo>
                  <a:lnTo>
                    <a:pt x="219" y="31"/>
                  </a:lnTo>
                  <a:lnTo>
                    <a:pt x="219" y="30"/>
                  </a:lnTo>
                  <a:lnTo>
                    <a:pt x="220" y="30"/>
                  </a:lnTo>
                  <a:lnTo>
                    <a:pt x="220" y="29"/>
                  </a:lnTo>
                  <a:lnTo>
                    <a:pt x="222" y="29"/>
                  </a:lnTo>
                  <a:lnTo>
                    <a:pt x="222" y="28"/>
                  </a:lnTo>
                  <a:lnTo>
                    <a:pt x="223" y="27"/>
                  </a:lnTo>
                  <a:lnTo>
                    <a:pt x="223" y="28"/>
                  </a:lnTo>
                  <a:lnTo>
                    <a:pt x="224" y="28"/>
                  </a:lnTo>
                  <a:lnTo>
                    <a:pt x="225" y="28"/>
                  </a:lnTo>
                  <a:lnTo>
                    <a:pt x="226" y="28"/>
                  </a:lnTo>
                  <a:lnTo>
                    <a:pt x="226" y="27"/>
                  </a:lnTo>
                  <a:lnTo>
                    <a:pt x="227" y="25"/>
                  </a:lnTo>
                  <a:lnTo>
                    <a:pt x="227" y="24"/>
                  </a:lnTo>
                  <a:lnTo>
                    <a:pt x="229" y="23"/>
                  </a:lnTo>
                  <a:lnTo>
                    <a:pt x="229" y="22"/>
                  </a:lnTo>
                  <a:lnTo>
                    <a:pt x="230" y="21"/>
                  </a:lnTo>
                  <a:lnTo>
                    <a:pt x="230" y="20"/>
                  </a:lnTo>
                  <a:lnTo>
                    <a:pt x="229" y="18"/>
                  </a:lnTo>
                  <a:lnTo>
                    <a:pt x="230" y="18"/>
                  </a:lnTo>
                  <a:lnTo>
                    <a:pt x="231" y="17"/>
                  </a:lnTo>
                  <a:lnTo>
                    <a:pt x="232" y="17"/>
                  </a:lnTo>
                  <a:lnTo>
                    <a:pt x="232" y="16"/>
                  </a:lnTo>
                  <a:lnTo>
                    <a:pt x="231" y="16"/>
                  </a:lnTo>
                  <a:lnTo>
                    <a:pt x="232" y="16"/>
                  </a:lnTo>
                  <a:lnTo>
                    <a:pt x="232" y="15"/>
                  </a:lnTo>
                  <a:lnTo>
                    <a:pt x="233" y="14"/>
                  </a:lnTo>
                  <a:lnTo>
                    <a:pt x="234" y="13"/>
                  </a:lnTo>
                  <a:lnTo>
                    <a:pt x="234" y="11"/>
                  </a:lnTo>
                  <a:lnTo>
                    <a:pt x="236" y="11"/>
                  </a:lnTo>
                  <a:lnTo>
                    <a:pt x="236" y="10"/>
                  </a:lnTo>
                  <a:lnTo>
                    <a:pt x="237" y="9"/>
                  </a:lnTo>
                  <a:lnTo>
                    <a:pt x="237" y="8"/>
                  </a:lnTo>
                  <a:lnTo>
                    <a:pt x="237" y="7"/>
                  </a:lnTo>
                  <a:lnTo>
                    <a:pt x="237" y="6"/>
                  </a:lnTo>
                  <a:lnTo>
                    <a:pt x="238" y="4"/>
                  </a:lnTo>
                  <a:lnTo>
                    <a:pt x="239" y="6"/>
                  </a:lnTo>
                  <a:close/>
                  <a:moveTo>
                    <a:pt x="241" y="0"/>
                  </a:moveTo>
                  <a:lnTo>
                    <a:pt x="240" y="1"/>
                  </a:lnTo>
                  <a:lnTo>
                    <a:pt x="240" y="0"/>
                  </a:lnTo>
                  <a:lnTo>
                    <a:pt x="240" y="1"/>
                  </a:lnTo>
                  <a:lnTo>
                    <a:pt x="239" y="1"/>
                  </a:lnTo>
                  <a:lnTo>
                    <a:pt x="239" y="2"/>
                  </a:lnTo>
                  <a:lnTo>
                    <a:pt x="239" y="0"/>
                  </a:lnTo>
                  <a:lnTo>
                    <a:pt x="240" y="0"/>
                  </a:lnTo>
                  <a:lnTo>
                    <a:pt x="241" y="0"/>
                  </a:lnTo>
                  <a:close/>
                  <a:moveTo>
                    <a:pt x="245" y="2"/>
                  </a:moveTo>
                  <a:lnTo>
                    <a:pt x="244" y="2"/>
                  </a:lnTo>
                  <a:lnTo>
                    <a:pt x="243" y="2"/>
                  </a:lnTo>
                  <a:lnTo>
                    <a:pt x="243" y="3"/>
                  </a:lnTo>
                  <a:lnTo>
                    <a:pt x="241" y="3"/>
                  </a:lnTo>
                  <a:lnTo>
                    <a:pt x="241" y="2"/>
                  </a:lnTo>
                  <a:lnTo>
                    <a:pt x="241" y="1"/>
                  </a:lnTo>
                  <a:lnTo>
                    <a:pt x="241" y="0"/>
                  </a:lnTo>
                  <a:lnTo>
                    <a:pt x="243" y="0"/>
                  </a:lnTo>
                  <a:lnTo>
                    <a:pt x="244" y="0"/>
                  </a:lnTo>
                  <a:lnTo>
                    <a:pt x="245" y="0"/>
                  </a:lnTo>
                  <a:lnTo>
                    <a:pt x="245" y="1"/>
                  </a:lnTo>
                  <a:lnTo>
                    <a:pt x="245"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44" name="Freeform 958">
              <a:extLst>
                <a:ext uri="{FF2B5EF4-FFF2-40B4-BE49-F238E27FC236}">
                  <a16:creationId xmlns="" xmlns:a16="http://schemas.microsoft.com/office/drawing/2014/main" id="{970885F7-C319-4682-9E1B-0EB2AE0BD81D}"/>
                </a:ext>
              </a:extLst>
            </p:cNvPr>
            <p:cNvSpPr>
              <a:spLocks/>
            </p:cNvSpPr>
            <p:nvPr/>
          </p:nvSpPr>
          <p:spPr bwMode="auto">
            <a:xfrm>
              <a:off x="6273989" y="3413167"/>
              <a:ext cx="237417" cy="242523"/>
            </a:xfrm>
            <a:custGeom>
              <a:avLst/>
              <a:gdLst>
                <a:gd name="T0" fmla="*/ 169 w 186"/>
                <a:gd name="T1" fmla="*/ 9 h 190"/>
                <a:gd name="T2" fmla="*/ 179 w 186"/>
                <a:gd name="T3" fmla="*/ 9 h 190"/>
                <a:gd name="T4" fmla="*/ 185 w 186"/>
                <a:gd name="T5" fmla="*/ 12 h 190"/>
                <a:gd name="T6" fmla="*/ 179 w 186"/>
                <a:gd name="T7" fmla="*/ 15 h 190"/>
                <a:gd name="T8" fmla="*/ 171 w 186"/>
                <a:gd name="T9" fmla="*/ 17 h 190"/>
                <a:gd name="T10" fmla="*/ 165 w 186"/>
                <a:gd name="T11" fmla="*/ 23 h 190"/>
                <a:gd name="T12" fmla="*/ 162 w 186"/>
                <a:gd name="T13" fmla="*/ 19 h 190"/>
                <a:gd name="T14" fmla="*/ 152 w 186"/>
                <a:gd name="T15" fmla="*/ 17 h 190"/>
                <a:gd name="T16" fmla="*/ 142 w 186"/>
                <a:gd name="T17" fmla="*/ 19 h 190"/>
                <a:gd name="T18" fmla="*/ 133 w 186"/>
                <a:gd name="T19" fmla="*/ 22 h 190"/>
                <a:gd name="T20" fmla="*/ 127 w 186"/>
                <a:gd name="T21" fmla="*/ 26 h 190"/>
                <a:gd name="T22" fmla="*/ 127 w 186"/>
                <a:gd name="T23" fmla="*/ 40 h 190"/>
                <a:gd name="T24" fmla="*/ 127 w 186"/>
                <a:gd name="T25" fmla="*/ 57 h 190"/>
                <a:gd name="T26" fmla="*/ 126 w 186"/>
                <a:gd name="T27" fmla="*/ 70 h 190"/>
                <a:gd name="T28" fmla="*/ 126 w 186"/>
                <a:gd name="T29" fmla="*/ 80 h 190"/>
                <a:gd name="T30" fmla="*/ 112 w 186"/>
                <a:gd name="T31" fmla="*/ 88 h 190"/>
                <a:gd name="T32" fmla="*/ 111 w 186"/>
                <a:gd name="T33" fmla="*/ 109 h 190"/>
                <a:gd name="T34" fmla="*/ 111 w 186"/>
                <a:gd name="T35" fmla="*/ 127 h 190"/>
                <a:gd name="T36" fmla="*/ 109 w 186"/>
                <a:gd name="T37" fmla="*/ 137 h 190"/>
                <a:gd name="T38" fmla="*/ 109 w 186"/>
                <a:gd name="T39" fmla="*/ 148 h 190"/>
                <a:gd name="T40" fmla="*/ 109 w 186"/>
                <a:gd name="T41" fmla="*/ 158 h 190"/>
                <a:gd name="T42" fmla="*/ 108 w 186"/>
                <a:gd name="T43" fmla="*/ 167 h 190"/>
                <a:gd name="T44" fmla="*/ 108 w 186"/>
                <a:gd name="T45" fmla="*/ 178 h 190"/>
                <a:gd name="T46" fmla="*/ 102 w 186"/>
                <a:gd name="T47" fmla="*/ 183 h 190"/>
                <a:gd name="T48" fmla="*/ 98 w 186"/>
                <a:gd name="T49" fmla="*/ 188 h 190"/>
                <a:gd name="T50" fmla="*/ 86 w 186"/>
                <a:gd name="T51" fmla="*/ 188 h 190"/>
                <a:gd name="T52" fmla="*/ 77 w 186"/>
                <a:gd name="T53" fmla="*/ 187 h 190"/>
                <a:gd name="T54" fmla="*/ 72 w 186"/>
                <a:gd name="T55" fmla="*/ 184 h 190"/>
                <a:gd name="T56" fmla="*/ 71 w 186"/>
                <a:gd name="T57" fmla="*/ 177 h 190"/>
                <a:gd name="T58" fmla="*/ 66 w 186"/>
                <a:gd name="T59" fmla="*/ 178 h 190"/>
                <a:gd name="T60" fmla="*/ 62 w 186"/>
                <a:gd name="T61" fmla="*/ 184 h 190"/>
                <a:gd name="T62" fmla="*/ 54 w 186"/>
                <a:gd name="T63" fmla="*/ 177 h 190"/>
                <a:gd name="T64" fmla="*/ 49 w 186"/>
                <a:gd name="T65" fmla="*/ 169 h 190"/>
                <a:gd name="T66" fmla="*/ 45 w 186"/>
                <a:gd name="T67" fmla="*/ 158 h 190"/>
                <a:gd name="T68" fmla="*/ 44 w 186"/>
                <a:gd name="T69" fmla="*/ 150 h 190"/>
                <a:gd name="T70" fmla="*/ 41 w 186"/>
                <a:gd name="T71" fmla="*/ 142 h 190"/>
                <a:gd name="T72" fmla="*/ 40 w 186"/>
                <a:gd name="T73" fmla="*/ 133 h 190"/>
                <a:gd name="T74" fmla="*/ 38 w 186"/>
                <a:gd name="T75" fmla="*/ 122 h 190"/>
                <a:gd name="T76" fmla="*/ 36 w 186"/>
                <a:gd name="T77" fmla="*/ 113 h 190"/>
                <a:gd name="T78" fmla="*/ 36 w 186"/>
                <a:gd name="T79" fmla="*/ 101 h 190"/>
                <a:gd name="T80" fmla="*/ 37 w 186"/>
                <a:gd name="T81" fmla="*/ 95 h 190"/>
                <a:gd name="T82" fmla="*/ 35 w 186"/>
                <a:gd name="T83" fmla="*/ 84 h 190"/>
                <a:gd name="T84" fmla="*/ 27 w 186"/>
                <a:gd name="T85" fmla="*/ 70 h 190"/>
                <a:gd name="T86" fmla="*/ 22 w 186"/>
                <a:gd name="T87" fmla="*/ 58 h 190"/>
                <a:gd name="T88" fmla="*/ 17 w 186"/>
                <a:gd name="T89" fmla="*/ 47 h 190"/>
                <a:gd name="T90" fmla="*/ 13 w 186"/>
                <a:gd name="T91" fmla="*/ 36 h 190"/>
                <a:gd name="T92" fmla="*/ 5 w 186"/>
                <a:gd name="T93" fmla="*/ 25 h 190"/>
                <a:gd name="T94" fmla="*/ 1 w 186"/>
                <a:gd name="T95" fmla="*/ 16 h 190"/>
                <a:gd name="T96" fmla="*/ 1 w 186"/>
                <a:gd name="T97" fmla="*/ 4 h 190"/>
                <a:gd name="T98" fmla="*/ 8 w 186"/>
                <a:gd name="T99" fmla="*/ 4 h 190"/>
                <a:gd name="T100" fmla="*/ 16 w 186"/>
                <a:gd name="T101" fmla="*/ 1 h 190"/>
                <a:gd name="T102" fmla="*/ 23 w 186"/>
                <a:gd name="T103" fmla="*/ 1 h 190"/>
                <a:gd name="T104" fmla="*/ 33 w 186"/>
                <a:gd name="T105" fmla="*/ 8 h 190"/>
                <a:gd name="T106" fmla="*/ 54 w 186"/>
                <a:gd name="T107" fmla="*/ 7 h 190"/>
                <a:gd name="T108" fmla="*/ 81 w 186"/>
                <a:gd name="T109" fmla="*/ 7 h 190"/>
                <a:gd name="T110" fmla="*/ 94 w 186"/>
                <a:gd name="T111" fmla="*/ 10 h 190"/>
                <a:gd name="T112" fmla="*/ 106 w 186"/>
                <a:gd name="T113" fmla="*/ 15 h 190"/>
                <a:gd name="T114" fmla="*/ 118 w 186"/>
                <a:gd name="T115" fmla="*/ 15 h 190"/>
                <a:gd name="T116" fmla="*/ 125 w 186"/>
                <a:gd name="T117" fmla="*/ 16 h 190"/>
                <a:gd name="T118" fmla="*/ 133 w 186"/>
                <a:gd name="T119" fmla="*/ 16 h 190"/>
                <a:gd name="T120" fmla="*/ 157 w 186"/>
                <a:gd name="T121" fmla="*/ 1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190">
                  <a:moveTo>
                    <a:pt x="161" y="11"/>
                  </a:moveTo>
                  <a:lnTo>
                    <a:pt x="162" y="11"/>
                  </a:lnTo>
                  <a:lnTo>
                    <a:pt x="163" y="10"/>
                  </a:lnTo>
                  <a:lnTo>
                    <a:pt x="164" y="10"/>
                  </a:lnTo>
                  <a:lnTo>
                    <a:pt x="165" y="10"/>
                  </a:lnTo>
                  <a:lnTo>
                    <a:pt x="166" y="10"/>
                  </a:lnTo>
                  <a:lnTo>
                    <a:pt x="168" y="10"/>
                  </a:lnTo>
                  <a:lnTo>
                    <a:pt x="168" y="9"/>
                  </a:lnTo>
                  <a:lnTo>
                    <a:pt x="169" y="9"/>
                  </a:lnTo>
                  <a:lnTo>
                    <a:pt x="170" y="9"/>
                  </a:lnTo>
                  <a:lnTo>
                    <a:pt x="171" y="9"/>
                  </a:lnTo>
                  <a:lnTo>
                    <a:pt x="172" y="9"/>
                  </a:lnTo>
                  <a:lnTo>
                    <a:pt x="173" y="9"/>
                  </a:lnTo>
                  <a:lnTo>
                    <a:pt x="175" y="8"/>
                  </a:lnTo>
                  <a:lnTo>
                    <a:pt x="176" y="9"/>
                  </a:lnTo>
                  <a:lnTo>
                    <a:pt x="177" y="9"/>
                  </a:lnTo>
                  <a:lnTo>
                    <a:pt x="178" y="9"/>
                  </a:lnTo>
                  <a:lnTo>
                    <a:pt x="179" y="9"/>
                  </a:lnTo>
                  <a:lnTo>
                    <a:pt x="180" y="9"/>
                  </a:lnTo>
                  <a:lnTo>
                    <a:pt x="182" y="9"/>
                  </a:lnTo>
                  <a:lnTo>
                    <a:pt x="183" y="10"/>
                  </a:lnTo>
                  <a:lnTo>
                    <a:pt x="183" y="9"/>
                  </a:lnTo>
                  <a:lnTo>
                    <a:pt x="183" y="10"/>
                  </a:lnTo>
                  <a:lnTo>
                    <a:pt x="184" y="10"/>
                  </a:lnTo>
                  <a:lnTo>
                    <a:pt x="184" y="11"/>
                  </a:lnTo>
                  <a:lnTo>
                    <a:pt x="185" y="11"/>
                  </a:lnTo>
                  <a:lnTo>
                    <a:pt x="185" y="12"/>
                  </a:lnTo>
                  <a:lnTo>
                    <a:pt x="186" y="12"/>
                  </a:lnTo>
                  <a:lnTo>
                    <a:pt x="186" y="14"/>
                  </a:lnTo>
                  <a:lnTo>
                    <a:pt x="185" y="14"/>
                  </a:lnTo>
                  <a:lnTo>
                    <a:pt x="184" y="14"/>
                  </a:lnTo>
                  <a:lnTo>
                    <a:pt x="183" y="14"/>
                  </a:lnTo>
                  <a:lnTo>
                    <a:pt x="182" y="14"/>
                  </a:lnTo>
                  <a:lnTo>
                    <a:pt x="180" y="14"/>
                  </a:lnTo>
                  <a:lnTo>
                    <a:pt x="180" y="15"/>
                  </a:lnTo>
                  <a:lnTo>
                    <a:pt x="179" y="15"/>
                  </a:lnTo>
                  <a:lnTo>
                    <a:pt x="179" y="16"/>
                  </a:lnTo>
                  <a:lnTo>
                    <a:pt x="178" y="16"/>
                  </a:lnTo>
                  <a:lnTo>
                    <a:pt x="177" y="17"/>
                  </a:lnTo>
                  <a:lnTo>
                    <a:pt x="176" y="17"/>
                  </a:lnTo>
                  <a:lnTo>
                    <a:pt x="175" y="16"/>
                  </a:lnTo>
                  <a:lnTo>
                    <a:pt x="173" y="16"/>
                  </a:lnTo>
                  <a:lnTo>
                    <a:pt x="173" y="17"/>
                  </a:lnTo>
                  <a:lnTo>
                    <a:pt x="172" y="17"/>
                  </a:lnTo>
                  <a:lnTo>
                    <a:pt x="171" y="17"/>
                  </a:lnTo>
                  <a:lnTo>
                    <a:pt x="171" y="18"/>
                  </a:lnTo>
                  <a:lnTo>
                    <a:pt x="170" y="18"/>
                  </a:lnTo>
                  <a:lnTo>
                    <a:pt x="170" y="19"/>
                  </a:lnTo>
                  <a:lnTo>
                    <a:pt x="169" y="19"/>
                  </a:lnTo>
                  <a:lnTo>
                    <a:pt x="168" y="19"/>
                  </a:lnTo>
                  <a:lnTo>
                    <a:pt x="168" y="21"/>
                  </a:lnTo>
                  <a:lnTo>
                    <a:pt x="166" y="21"/>
                  </a:lnTo>
                  <a:lnTo>
                    <a:pt x="166" y="22"/>
                  </a:lnTo>
                  <a:lnTo>
                    <a:pt x="165" y="23"/>
                  </a:lnTo>
                  <a:lnTo>
                    <a:pt x="164" y="23"/>
                  </a:lnTo>
                  <a:lnTo>
                    <a:pt x="164" y="24"/>
                  </a:lnTo>
                  <a:lnTo>
                    <a:pt x="163" y="24"/>
                  </a:lnTo>
                  <a:lnTo>
                    <a:pt x="163" y="23"/>
                  </a:lnTo>
                  <a:lnTo>
                    <a:pt x="163" y="22"/>
                  </a:lnTo>
                  <a:lnTo>
                    <a:pt x="162" y="22"/>
                  </a:lnTo>
                  <a:lnTo>
                    <a:pt x="163" y="21"/>
                  </a:lnTo>
                  <a:lnTo>
                    <a:pt x="162" y="21"/>
                  </a:lnTo>
                  <a:lnTo>
                    <a:pt x="162" y="19"/>
                  </a:lnTo>
                  <a:lnTo>
                    <a:pt x="161" y="19"/>
                  </a:lnTo>
                  <a:lnTo>
                    <a:pt x="161" y="18"/>
                  </a:lnTo>
                  <a:lnTo>
                    <a:pt x="159" y="18"/>
                  </a:lnTo>
                  <a:lnTo>
                    <a:pt x="159" y="17"/>
                  </a:lnTo>
                  <a:lnTo>
                    <a:pt x="158" y="17"/>
                  </a:lnTo>
                  <a:lnTo>
                    <a:pt x="157" y="17"/>
                  </a:lnTo>
                  <a:lnTo>
                    <a:pt x="155" y="17"/>
                  </a:lnTo>
                  <a:lnTo>
                    <a:pt x="154" y="17"/>
                  </a:lnTo>
                  <a:lnTo>
                    <a:pt x="152" y="17"/>
                  </a:lnTo>
                  <a:lnTo>
                    <a:pt x="151" y="17"/>
                  </a:lnTo>
                  <a:lnTo>
                    <a:pt x="150" y="18"/>
                  </a:lnTo>
                  <a:lnTo>
                    <a:pt x="149" y="18"/>
                  </a:lnTo>
                  <a:lnTo>
                    <a:pt x="148" y="18"/>
                  </a:lnTo>
                  <a:lnTo>
                    <a:pt x="147" y="18"/>
                  </a:lnTo>
                  <a:lnTo>
                    <a:pt x="145" y="19"/>
                  </a:lnTo>
                  <a:lnTo>
                    <a:pt x="144" y="19"/>
                  </a:lnTo>
                  <a:lnTo>
                    <a:pt x="143" y="19"/>
                  </a:lnTo>
                  <a:lnTo>
                    <a:pt x="142" y="19"/>
                  </a:lnTo>
                  <a:lnTo>
                    <a:pt x="141" y="19"/>
                  </a:lnTo>
                  <a:lnTo>
                    <a:pt x="140" y="21"/>
                  </a:lnTo>
                  <a:lnTo>
                    <a:pt x="138" y="21"/>
                  </a:lnTo>
                  <a:lnTo>
                    <a:pt x="137" y="21"/>
                  </a:lnTo>
                  <a:lnTo>
                    <a:pt x="136" y="21"/>
                  </a:lnTo>
                  <a:lnTo>
                    <a:pt x="135" y="21"/>
                  </a:lnTo>
                  <a:lnTo>
                    <a:pt x="135" y="22"/>
                  </a:lnTo>
                  <a:lnTo>
                    <a:pt x="134" y="22"/>
                  </a:lnTo>
                  <a:lnTo>
                    <a:pt x="133" y="22"/>
                  </a:lnTo>
                  <a:lnTo>
                    <a:pt x="131" y="22"/>
                  </a:lnTo>
                  <a:lnTo>
                    <a:pt x="130" y="22"/>
                  </a:lnTo>
                  <a:lnTo>
                    <a:pt x="129" y="22"/>
                  </a:lnTo>
                  <a:lnTo>
                    <a:pt x="128" y="22"/>
                  </a:lnTo>
                  <a:lnTo>
                    <a:pt x="127" y="22"/>
                  </a:lnTo>
                  <a:lnTo>
                    <a:pt x="127" y="23"/>
                  </a:lnTo>
                  <a:lnTo>
                    <a:pt x="127" y="24"/>
                  </a:lnTo>
                  <a:lnTo>
                    <a:pt x="127" y="25"/>
                  </a:lnTo>
                  <a:lnTo>
                    <a:pt x="127" y="26"/>
                  </a:lnTo>
                  <a:lnTo>
                    <a:pt x="127" y="28"/>
                  </a:lnTo>
                  <a:lnTo>
                    <a:pt x="127" y="29"/>
                  </a:lnTo>
                  <a:lnTo>
                    <a:pt x="127" y="30"/>
                  </a:lnTo>
                  <a:lnTo>
                    <a:pt x="127" y="31"/>
                  </a:lnTo>
                  <a:lnTo>
                    <a:pt x="127" y="32"/>
                  </a:lnTo>
                  <a:lnTo>
                    <a:pt x="127" y="35"/>
                  </a:lnTo>
                  <a:lnTo>
                    <a:pt x="127" y="37"/>
                  </a:lnTo>
                  <a:lnTo>
                    <a:pt x="127" y="38"/>
                  </a:lnTo>
                  <a:lnTo>
                    <a:pt x="127" y="40"/>
                  </a:lnTo>
                  <a:lnTo>
                    <a:pt x="127" y="43"/>
                  </a:lnTo>
                  <a:lnTo>
                    <a:pt x="127" y="44"/>
                  </a:lnTo>
                  <a:lnTo>
                    <a:pt x="127" y="46"/>
                  </a:lnTo>
                  <a:lnTo>
                    <a:pt x="127" y="49"/>
                  </a:lnTo>
                  <a:lnTo>
                    <a:pt x="127" y="50"/>
                  </a:lnTo>
                  <a:lnTo>
                    <a:pt x="127" y="52"/>
                  </a:lnTo>
                  <a:lnTo>
                    <a:pt x="127" y="53"/>
                  </a:lnTo>
                  <a:lnTo>
                    <a:pt x="127" y="54"/>
                  </a:lnTo>
                  <a:lnTo>
                    <a:pt x="127" y="57"/>
                  </a:lnTo>
                  <a:lnTo>
                    <a:pt x="126" y="58"/>
                  </a:lnTo>
                  <a:lnTo>
                    <a:pt x="126" y="60"/>
                  </a:lnTo>
                  <a:lnTo>
                    <a:pt x="126" y="63"/>
                  </a:lnTo>
                  <a:lnTo>
                    <a:pt x="126" y="64"/>
                  </a:lnTo>
                  <a:lnTo>
                    <a:pt x="126" y="65"/>
                  </a:lnTo>
                  <a:lnTo>
                    <a:pt x="126" y="66"/>
                  </a:lnTo>
                  <a:lnTo>
                    <a:pt x="126" y="67"/>
                  </a:lnTo>
                  <a:lnTo>
                    <a:pt x="126" y="68"/>
                  </a:lnTo>
                  <a:lnTo>
                    <a:pt x="126" y="70"/>
                  </a:lnTo>
                  <a:lnTo>
                    <a:pt x="126" y="71"/>
                  </a:lnTo>
                  <a:lnTo>
                    <a:pt x="126" y="72"/>
                  </a:lnTo>
                  <a:lnTo>
                    <a:pt x="126" y="73"/>
                  </a:lnTo>
                  <a:lnTo>
                    <a:pt x="126" y="74"/>
                  </a:lnTo>
                  <a:lnTo>
                    <a:pt x="126" y="75"/>
                  </a:lnTo>
                  <a:lnTo>
                    <a:pt x="126" y="77"/>
                  </a:lnTo>
                  <a:lnTo>
                    <a:pt x="126" y="78"/>
                  </a:lnTo>
                  <a:lnTo>
                    <a:pt x="126" y="79"/>
                  </a:lnTo>
                  <a:lnTo>
                    <a:pt x="126" y="80"/>
                  </a:lnTo>
                  <a:lnTo>
                    <a:pt x="125" y="80"/>
                  </a:lnTo>
                  <a:lnTo>
                    <a:pt x="121" y="80"/>
                  </a:lnTo>
                  <a:lnTo>
                    <a:pt x="119" y="80"/>
                  </a:lnTo>
                  <a:lnTo>
                    <a:pt x="115" y="80"/>
                  </a:lnTo>
                  <a:lnTo>
                    <a:pt x="112" y="80"/>
                  </a:lnTo>
                  <a:lnTo>
                    <a:pt x="112" y="81"/>
                  </a:lnTo>
                  <a:lnTo>
                    <a:pt x="112" y="84"/>
                  </a:lnTo>
                  <a:lnTo>
                    <a:pt x="112" y="86"/>
                  </a:lnTo>
                  <a:lnTo>
                    <a:pt x="112" y="88"/>
                  </a:lnTo>
                  <a:lnTo>
                    <a:pt x="112" y="91"/>
                  </a:lnTo>
                  <a:lnTo>
                    <a:pt x="112" y="94"/>
                  </a:lnTo>
                  <a:lnTo>
                    <a:pt x="112" y="96"/>
                  </a:lnTo>
                  <a:lnTo>
                    <a:pt x="112" y="99"/>
                  </a:lnTo>
                  <a:lnTo>
                    <a:pt x="112" y="101"/>
                  </a:lnTo>
                  <a:lnTo>
                    <a:pt x="112" y="102"/>
                  </a:lnTo>
                  <a:lnTo>
                    <a:pt x="111" y="105"/>
                  </a:lnTo>
                  <a:lnTo>
                    <a:pt x="111" y="107"/>
                  </a:lnTo>
                  <a:lnTo>
                    <a:pt x="111" y="109"/>
                  </a:lnTo>
                  <a:lnTo>
                    <a:pt x="111" y="110"/>
                  </a:lnTo>
                  <a:lnTo>
                    <a:pt x="111" y="113"/>
                  </a:lnTo>
                  <a:lnTo>
                    <a:pt x="111" y="115"/>
                  </a:lnTo>
                  <a:lnTo>
                    <a:pt x="111" y="119"/>
                  </a:lnTo>
                  <a:lnTo>
                    <a:pt x="111" y="121"/>
                  </a:lnTo>
                  <a:lnTo>
                    <a:pt x="111" y="123"/>
                  </a:lnTo>
                  <a:lnTo>
                    <a:pt x="111" y="124"/>
                  </a:lnTo>
                  <a:lnTo>
                    <a:pt x="111" y="126"/>
                  </a:lnTo>
                  <a:lnTo>
                    <a:pt x="111" y="127"/>
                  </a:lnTo>
                  <a:lnTo>
                    <a:pt x="111" y="128"/>
                  </a:lnTo>
                  <a:lnTo>
                    <a:pt x="111" y="129"/>
                  </a:lnTo>
                  <a:lnTo>
                    <a:pt x="111" y="130"/>
                  </a:lnTo>
                  <a:lnTo>
                    <a:pt x="111" y="131"/>
                  </a:lnTo>
                  <a:lnTo>
                    <a:pt x="111" y="133"/>
                  </a:lnTo>
                  <a:lnTo>
                    <a:pt x="111" y="134"/>
                  </a:lnTo>
                  <a:lnTo>
                    <a:pt x="111" y="135"/>
                  </a:lnTo>
                  <a:lnTo>
                    <a:pt x="111" y="136"/>
                  </a:lnTo>
                  <a:lnTo>
                    <a:pt x="109" y="137"/>
                  </a:lnTo>
                  <a:lnTo>
                    <a:pt x="109" y="138"/>
                  </a:lnTo>
                  <a:lnTo>
                    <a:pt x="109" y="139"/>
                  </a:lnTo>
                  <a:lnTo>
                    <a:pt x="109" y="141"/>
                  </a:lnTo>
                  <a:lnTo>
                    <a:pt x="109" y="142"/>
                  </a:lnTo>
                  <a:lnTo>
                    <a:pt x="109" y="143"/>
                  </a:lnTo>
                  <a:lnTo>
                    <a:pt x="109" y="144"/>
                  </a:lnTo>
                  <a:lnTo>
                    <a:pt x="109" y="145"/>
                  </a:lnTo>
                  <a:lnTo>
                    <a:pt x="109" y="146"/>
                  </a:lnTo>
                  <a:lnTo>
                    <a:pt x="109" y="148"/>
                  </a:lnTo>
                  <a:lnTo>
                    <a:pt x="109" y="149"/>
                  </a:lnTo>
                  <a:lnTo>
                    <a:pt x="109" y="150"/>
                  </a:lnTo>
                  <a:lnTo>
                    <a:pt x="109" y="151"/>
                  </a:lnTo>
                  <a:lnTo>
                    <a:pt x="109" y="152"/>
                  </a:lnTo>
                  <a:lnTo>
                    <a:pt x="109" y="153"/>
                  </a:lnTo>
                  <a:lnTo>
                    <a:pt x="109" y="155"/>
                  </a:lnTo>
                  <a:lnTo>
                    <a:pt x="109" y="156"/>
                  </a:lnTo>
                  <a:lnTo>
                    <a:pt x="109" y="157"/>
                  </a:lnTo>
                  <a:lnTo>
                    <a:pt x="109" y="158"/>
                  </a:lnTo>
                  <a:lnTo>
                    <a:pt x="109" y="159"/>
                  </a:lnTo>
                  <a:lnTo>
                    <a:pt x="109" y="160"/>
                  </a:lnTo>
                  <a:lnTo>
                    <a:pt x="109" y="162"/>
                  </a:lnTo>
                  <a:lnTo>
                    <a:pt x="109" y="163"/>
                  </a:lnTo>
                  <a:lnTo>
                    <a:pt x="109" y="164"/>
                  </a:lnTo>
                  <a:lnTo>
                    <a:pt x="108" y="164"/>
                  </a:lnTo>
                  <a:lnTo>
                    <a:pt x="108" y="165"/>
                  </a:lnTo>
                  <a:lnTo>
                    <a:pt x="108" y="166"/>
                  </a:lnTo>
                  <a:lnTo>
                    <a:pt x="108" y="167"/>
                  </a:lnTo>
                  <a:lnTo>
                    <a:pt x="108" y="169"/>
                  </a:lnTo>
                  <a:lnTo>
                    <a:pt x="108" y="170"/>
                  </a:lnTo>
                  <a:lnTo>
                    <a:pt x="108" y="171"/>
                  </a:lnTo>
                  <a:lnTo>
                    <a:pt x="108" y="172"/>
                  </a:lnTo>
                  <a:lnTo>
                    <a:pt x="108" y="173"/>
                  </a:lnTo>
                  <a:lnTo>
                    <a:pt x="108" y="174"/>
                  </a:lnTo>
                  <a:lnTo>
                    <a:pt x="108" y="176"/>
                  </a:lnTo>
                  <a:lnTo>
                    <a:pt x="108" y="177"/>
                  </a:lnTo>
                  <a:lnTo>
                    <a:pt x="108" y="178"/>
                  </a:lnTo>
                  <a:lnTo>
                    <a:pt x="108" y="179"/>
                  </a:lnTo>
                  <a:lnTo>
                    <a:pt x="108" y="180"/>
                  </a:lnTo>
                  <a:lnTo>
                    <a:pt x="108" y="181"/>
                  </a:lnTo>
                  <a:lnTo>
                    <a:pt x="107" y="181"/>
                  </a:lnTo>
                  <a:lnTo>
                    <a:pt x="106" y="181"/>
                  </a:lnTo>
                  <a:lnTo>
                    <a:pt x="106" y="183"/>
                  </a:lnTo>
                  <a:lnTo>
                    <a:pt x="105" y="183"/>
                  </a:lnTo>
                  <a:lnTo>
                    <a:pt x="104" y="183"/>
                  </a:lnTo>
                  <a:lnTo>
                    <a:pt x="102" y="183"/>
                  </a:lnTo>
                  <a:lnTo>
                    <a:pt x="102" y="184"/>
                  </a:lnTo>
                  <a:lnTo>
                    <a:pt x="101" y="184"/>
                  </a:lnTo>
                  <a:lnTo>
                    <a:pt x="101" y="185"/>
                  </a:lnTo>
                  <a:lnTo>
                    <a:pt x="101" y="186"/>
                  </a:lnTo>
                  <a:lnTo>
                    <a:pt x="100" y="186"/>
                  </a:lnTo>
                  <a:lnTo>
                    <a:pt x="99" y="186"/>
                  </a:lnTo>
                  <a:lnTo>
                    <a:pt x="98" y="186"/>
                  </a:lnTo>
                  <a:lnTo>
                    <a:pt x="98" y="187"/>
                  </a:lnTo>
                  <a:lnTo>
                    <a:pt x="98" y="188"/>
                  </a:lnTo>
                  <a:lnTo>
                    <a:pt x="98" y="190"/>
                  </a:lnTo>
                  <a:lnTo>
                    <a:pt x="97" y="190"/>
                  </a:lnTo>
                  <a:lnTo>
                    <a:pt x="95" y="190"/>
                  </a:lnTo>
                  <a:lnTo>
                    <a:pt x="94" y="190"/>
                  </a:lnTo>
                  <a:lnTo>
                    <a:pt x="94" y="188"/>
                  </a:lnTo>
                  <a:lnTo>
                    <a:pt x="91" y="188"/>
                  </a:lnTo>
                  <a:lnTo>
                    <a:pt x="88" y="188"/>
                  </a:lnTo>
                  <a:lnTo>
                    <a:pt x="87" y="188"/>
                  </a:lnTo>
                  <a:lnTo>
                    <a:pt x="86" y="188"/>
                  </a:lnTo>
                  <a:lnTo>
                    <a:pt x="85" y="188"/>
                  </a:lnTo>
                  <a:lnTo>
                    <a:pt x="84" y="188"/>
                  </a:lnTo>
                  <a:lnTo>
                    <a:pt x="84" y="190"/>
                  </a:lnTo>
                  <a:lnTo>
                    <a:pt x="83" y="188"/>
                  </a:lnTo>
                  <a:lnTo>
                    <a:pt x="81" y="188"/>
                  </a:lnTo>
                  <a:lnTo>
                    <a:pt x="80" y="187"/>
                  </a:lnTo>
                  <a:lnTo>
                    <a:pt x="78" y="186"/>
                  </a:lnTo>
                  <a:lnTo>
                    <a:pt x="77" y="186"/>
                  </a:lnTo>
                  <a:lnTo>
                    <a:pt x="77" y="187"/>
                  </a:lnTo>
                  <a:lnTo>
                    <a:pt x="76" y="187"/>
                  </a:lnTo>
                  <a:lnTo>
                    <a:pt x="76" y="186"/>
                  </a:lnTo>
                  <a:lnTo>
                    <a:pt x="76" y="185"/>
                  </a:lnTo>
                  <a:lnTo>
                    <a:pt x="76" y="186"/>
                  </a:lnTo>
                  <a:lnTo>
                    <a:pt x="74" y="186"/>
                  </a:lnTo>
                  <a:lnTo>
                    <a:pt x="73" y="186"/>
                  </a:lnTo>
                  <a:lnTo>
                    <a:pt x="73" y="185"/>
                  </a:lnTo>
                  <a:lnTo>
                    <a:pt x="73" y="184"/>
                  </a:lnTo>
                  <a:lnTo>
                    <a:pt x="72" y="184"/>
                  </a:lnTo>
                  <a:lnTo>
                    <a:pt x="72" y="183"/>
                  </a:lnTo>
                  <a:lnTo>
                    <a:pt x="72" y="181"/>
                  </a:lnTo>
                  <a:lnTo>
                    <a:pt x="73" y="181"/>
                  </a:lnTo>
                  <a:lnTo>
                    <a:pt x="73" y="180"/>
                  </a:lnTo>
                  <a:lnTo>
                    <a:pt x="73" y="179"/>
                  </a:lnTo>
                  <a:lnTo>
                    <a:pt x="72" y="179"/>
                  </a:lnTo>
                  <a:lnTo>
                    <a:pt x="72" y="178"/>
                  </a:lnTo>
                  <a:lnTo>
                    <a:pt x="71" y="178"/>
                  </a:lnTo>
                  <a:lnTo>
                    <a:pt x="71" y="177"/>
                  </a:lnTo>
                  <a:lnTo>
                    <a:pt x="70" y="177"/>
                  </a:lnTo>
                  <a:lnTo>
                    <a:pt x="70" y="176"/>
                  </a:lnTo>
                  <a:lnTo>
                    <a:pt x="69" y="176"/>
                  </a:lnTo>
                  <a:lnTo>
                    <a:pt x="67" y="176"/>
                  </a:lnTo>
                  <a:lnTo>
                    <a:pt x="66" y="176"/>
                  </a:lnTo>
                  <a:lnTo>
                    <a:pt x="66" y="177"/>
                  </a:lnTo>
                  <a:lnTo>
                    <a:pt x="66" y="178"/>
                  </a:lnTo>
                  <a:lnTo>
                    <a:pt x="66" y="177"/>
                  </a:lnTo>
                  <a:lnTo>
                    <a:pt x="66" y="178"/>
                  </a:lnTo>
                  <a:lnTo>
                    <a:pt x="65" y="178"/>
                  </a:lnTo>
                  <a:lnTo>
                    <a:pt x="65" y="179"/>
                  </a:lnTo>
                  <a:lnTo>
                    <a:pt x="65" y="180"/>
                  </a:lnTo>
                  <a:lnTo>
                    <a:pt x="65" y="181"/>
                  </a:lnTo>
                  <a:lnTo>
                    <a:pt x="64" y="181"/>
                  </a:lnTo>
                  <a:lnTo>
                    <a:pt x="64" y="183"/>
                  </a:lnTo>
                  <a:lnTo>
                    <a:pt x="64" y="181"/>
                  </a:lnTo>
                  <a:lnTo>
                    <a:pt x="63" y="183"/>
                  </a:lnTo>
                  <a:lnTo>
                    <a:pt x="62" y="184"/>
                  </a:lnTo>
                  <a:lnTo>
                    <a:pt x="61" y="184"/>
                  </a:lnTo>
                  <a:lnTo>
                    <a:pt x="61" y="185"/>
                  </a:lnTo>
                  <a:lnTo>
                    <a:pt x="59" y="184"/>
                  </a:lnTo>
                  <a:lnTo>
                    <a:pt x="58" y="183"/>
                  </a:lnTo>
                  <a:lnTo>
                    <a:pt x="57" y="181"/>
                  </a:lnTo>
                  <a:lnTo>
                    <a:pt x="56" y="180"/>
                  </a:lnTo>
                  <a:lnTo>
                    <a:pt x="55" y="179"/>
                  </a:lnTo>
                  <a:lnTo>
                    <a:pt x="54" y="178"/>
                  </a:lnTo>
                  <a:lnTo>
                    <a:pt x="54" y="177"/>
                  </a:lnTo>
                  <a:lnTo>
                    <a:pt x="52" y="176"/>
                  </a:lnTo>
                  <a:lnTo>
                    <a:pt x="51" y="176"/>
                  </a:lnTo>
                  <a:lnTo>
                    <a:pt x="51" y="174"/>
                  </a:lnTo>
                  <a:lnTo>
                    <a:pt x="50" y="174"/>
                  </a:lnTo>
                  <a:lnTo>
                    <a:pt x="50" y="173"/>
                  </a:lnTo>
                  <a:lnTo>
                    <a:pt x="50" y="172"/>
                  </a:lnTo>
                  <a:lnTo>
                    <a:pt x="49" y="171"/>
                  </a:lnTo>
                  <a:lnTo>
                    <a:pt x="49" y="170"/>
                  </a:lnTo>
                  <a:lnTo>
                    <a:pt x="49" y="169"/>
                  </a:lnTo>
                  <a:lnTo>
                    <a:pt x="48" y="166"/>
                  </a:lnTo>
                  <a:lnTo>
                    <a:pt x="47" y="166"/>
                  </a:lnTo>
                  <a:lnTo>
                    <a:pt x="47" y="165"/>
                  </a:lnTo>
                  <a:lnTo>
                    <a:pt x="45" y="164"/>
                  </a:lnTo>
                  <a:lnTo>
                    <a:pt x="45" y="163"/>
                  </a:lnTo>
                  <a:lnTo>
                    <a:pt x="45" y="162"/>
                  </a:lnTo>
                  <a:lnTo>
                    <a:pt x="45" y="160"/>
                  </a:lnTo>
                  <a:lnTo>
                    <a:pt x="45" y="159"/>
                  </a:lnTo>
                  <a:lnTo>
                    <a:pt x="45" y="158"/>
                  </a:lnTo>
                  <a:lnTo>
                    <a:pt x="44" y="158"/>
                  </a:lnTo>
                  <a:lnTo>
                    <a:pt x="44" y="157"/>
                  </a:lnTo>
                  <a:lnTo>
                    <a:pt x="43" y="156"/>
                  </a:lnTo>
                  <a:lnTo>
                    <a:pt x="43" y="155"/>
                  </a:lnTo>
                  <a:lnTo>
                    <a:pt x="43" y="153"/>
                  </a:lnTo>
                  <a:lnTo>
                    <a:pt x="44" y="153"/>
                  </a:lnTo>
                  <a:lnTo>
                    <a:pt x="44" y="152"/>
                  </a:lnTo>
                  <a:lnTo>
                    <a:pt x="44" y="151"/>
                  </a:lnTo>
                  <a:lnTo>
                    <a:pt x="44" y="150"/>
                  </a:lnTo>
                  <a:lnTo>
                    <a:pt x="43" y="150"/>
                  </a:lnTo>
                  <a:lnTo>
                    <a:pt x="43" y="149"/>
                  </a:lnTo>
                  <a:lnTo>
                    <a:pt x="42" y="149"/>
                  </a:lnTo>
                  <a:lnTo>
                    <a:pt x="42" y="148"/>
                  </a:lnTo>
                  <a:lnTo>
                    <a:pt x="42" y="146"/>
                  </a:lnTo>
                  <a:lnTo>
                    <a:pt x="42" y="145"/>
                  </a:lnTo>
                  <a:lnTo>
                    <a:pt x="42" y="144"/>
                  </a:lnTo>
                  <a:lnTo>
                    <a:pt x="42" y="143"/>
                  </a:lnTo>
                  <a:lnTo>
                    <a:pt x="41" y="142"/>
                  </a:lnTo>
                  <a:lnTo>
                    <a:pt x="41" y="141"/>
                  </a:lnTo>
                  <a:lnTo>
                    <a:pt x="41" y="139"/>
                  </a:lnTo>
                  <a:lnTo>
                    <a:pt x="41" y="138"/>
                  </a:lnTo>
                  <a:lnTo>
                    <a:pt x="41" y="137"/>
                  </a:lnTo>
                  <a:lnTo>
                    <a:pt x="41" y="136"/>
                  </a:lnTo>
                  <a:lnTo>
                    <a:pt x="41" y="135"/>
                  </a:lnTo>
                  <a:lnTo>
                    <a:pt x="41" y="134"/>
                  </a:lnTo>
                  <a:lnTo>
                    <a:pt x="40" y="134"/>
                  </a:lnTo>
                  <a:lnTo>
                    <a:pt x="40" y="133"/>
                  </a:lnTo>
                  <a:lnTo>
                    <a:pt x="40" y="131"/>
                  </a:lnTo>
                  <a:lnTo>
                    <a:pt x="41" y="130"/>
                  </a:lnTo>
                  <a:lnTo>
                    <a:pt x="41" y="129"/>
                  </a:lnTo>
                  <a:lnTo>
                    <a:pt x="41" y="128"/>
                  </a:lnTo>
                  <a:lnTo>
                    <a:pt x="40" y="127"/>
                  </a:lnTo>
                  <a:lnTo>
                    <a:pt x="40" y="126"/>
                  </a:lnTo>
                  <a:lnTo>
                    <a:pt x="40" y="124"/>
                  </a:lnTo>
                  <a:lnTo>
                    <a:pt x="40" y="123"/>
                  </a:lnTo>
                  <a:lnTo>
                    <a:pt x="38" y="122"/>
                  </a:lnTo>
                  <a:lnTo>
                    <a:pt x="38" y="121"/>
                  </a:lnTo>
                  <a:lnTo>
                    <a:pt x="37" y="121"/>
                  </a:lnTo>
                  <a:lnTo>
                    <a:pt x="37" y="120"/>
                  </a:lnTo>
                  <a:lnTo>
                    <a:pt x="37" y="119"/>
                  </a:lnTo>
                  <a:lnTo>
                    <a:pt x="37" y="117"/>
                  </a:lnTo>
                  <a:lnTo>
                    <a:pt x="36" y="116"/>
                  </a:lnTo>
                  <a:lnTo>
                    <a:pt x="36" y="115"/>
                  </a:lnTo>
                  <a:lnTo>
                    <a:pt x="36" y="114"/>
                  </a:lnTo>
                  <a:lnTo>
                    <a:pt x="36" y="113"/>
                  </a:lnTo>
                  <a:lnTo>
                    <a:pt x="36" y="112"/>
                  </a:lnTo>
                  <a:lnTo>
                    <a:pt x="36" y="110"/>
                  </a:lnTo>
                  <a:lnTo>
                    <a:pt x="36" y="109"/>
                  </a:lnTo>
                  <a:lnTo>
                    <a:pt x="36" y="108"/>
                  </a:lnTo>
                  <a:lnTo>
                    <a:pt x="36" y="106"/>
                  </a:lnTo>
                  <a:lnTo>
                    <a:pt x="36" y="105"/>
                  </a:lnTo>
                  <a:lnTo>
                    <a:pt x="36" y="103"/>
                  </a:lnTo>
                  <a:lnTo>
                    <a:pt x="36" y="102"/>
                  </a:lnTo>
                  <a:lnTo>
                    <a:pt x="36" y="101"/>
                  </a:lnTo>
                  <a:lnTo>
                    <a:pt x="36" y="102"/>
                  </a:lnTo>
                  <a:lnTo>
                    <a:pt x="36" y="101"/>
                  </a:lnTo>
                  <a:lnTo>
                    <a:pt x="36" y="99"/>
                  </a:lnTo>
                  <a:lnTo>
                    <a:pt x="36" y="98"/>
                  </a:lnTo>
                  <a:lnTo>
                    <a:pt x="36" y="96"/>
                  </a:lnTo>
                  <a:lnTo>
                    <a:pt x="36" y="95"/>
                  </a:lnTo>
                  <a:lnTo>
                    <a:pt x="36" y="94"/>
                  </a:lnTo>
                  <a:lnTo>
                    <a:pt x="36" y="95"/>
                  </a:lnTo>
                  <a:lnTo>
                    <a:pt x="37" y="95"/>
                  </a:lnTo>
                  <a:lnTo>
                    <a:pt x="37" y="94"/>
                  </a:lnTo>
                  <a:lnTo>
                    <a:pt x="37" y="93"/>
                  </a:lnTo>
                  <a:lnTo>
                    <a:pt x="37" y="91"/>
                  </a:lnTo>
                  <a:lnTo>
                    <a:pt x="37" y="88"/>
                  </a:lnTo>
                  <a:lnTo>
                    <a:pt x="36" y="87"/>
                  </a:lnTo>
                  <a:lnTo>
                    <a:pt x="36" y="86"/>
                  </a:lnTo>
                  <a:lnTo>
                    <a:pt x="36" y="85"/>
                  </a:lnTo>
                  <a:lnTo>
                    <a:pt x="35" y="85"/>
                  </a:lnTo>
                  <a:lnTo>
                    <a:pt x="35" y="84"/>
                  </a:lnTo>
                  <a:lnTo>
                    <a:pt x="34" y="82"/>
                  </a:lnTo>
                  <a:lnTo>
                    <a:pt x="33" y="79"/>
                  </a:lnTo>
                  <a:lnTo>
                    <a:pt x="31" y="78"/>
                  </a:lnTo>
                  <a:lnTo>
                    <a:pt x="30" y="77"/>
                  </a:lnTo>
                  <a:lnTo>
                    <a:pt x="30" y="75"/>
                  </a:lnTo>
                  <a:lnTo>
                    <a:pt x="29" y="73"/>
                  </a:lnTo>
                  <a:lnTo>
                    <a:pt x="29" y="72"/>
                  </a:lnTo>
                  <a:lnTo>
                    <a:pt x="28" y="71"/>
                  </a:lnTo>
                  <a:lnTo>
                    <a:pt x="27" y="70"/>
                  </a:lnTo>
                  <a:lnTo>
                    <a:pt x="26" y="67"/>
                  </a:lnTo>
                  <a:lnTo>
                    <a:pt x="26" y="66"/>
                  </a:lnTo>
                  <a:lnTo>
                    <a:pt x="24" y="64"/>
                  </a:lnTo>
                  <a:lnTo>
                    <a:pt x="23" y="64"/>
                  </a:lnTo>
                  <a:lnTo>
                    <a:pt x="23" y="63"/>
                  </a:lnTo>
                  <a:lnTo>
                    <a:pt x="22" y="63"/>
                  </a:lnTo>
                  <a:lnTo>
                    <a:pt x="22" y="61"/>
                  </a:lnTo>
                  <a:lnTo>
                    <a:pt x="22" y="60"/>
                  </a:lnTo>
                  <a:lnTo>
                    <a:pt x="22" y="58"/>
                  </a:lnTo>
                  <a:lnTo>
                    <a:pt x="21" y="56"/>
                  </a:lnTo>
                  <a:lnTo>
                    <a:pt x="21" y="54"/>
                  </a:lnTo>
                  <a:lnTo>
                    <a:pt x="20" y="54"/>
                  </a:lnTo>
                  <a:lnTo>
                    <a:pt x="20" y="52"/>
                  </a:lnTo>
                  <a:lnTo>
                    <a:pt x="20" y="51"/>
                  </a:lnTo>
                  <a:lnTo>
                    <a:pt x="19" y="51"/>
                  </a:lnTo>
                  <a:lnTo>
                    <a:pt x="19" y="50"/>
                  </a:lnTo>
                  <a:lnTo>
                    <a:pt x="17" y="50"/>
                  </a:lnTo>
                  <a:lnTo>
                    <a:pt x="17" y="47"/>
                  </a:lnTo>
                  <a:lnTo>
                    <a:pt x="16" y="45"/>
                  </a:lnTo>
                  <a:lnTo>
                    <a:pt x="15" y="44"/>
                  </a:lnTo>
                  <a:lnTo>
                    <a:pt x="15" y="42"/>
                  </a:lnTo>
                  <a:lnTo>
                    <a:pt x="14" y="42"/>
                  </a:lnTo>
                  <a:lnTo>
                    <a:pt x="14" y="40"/>
                  </a:lnTo>
                  <a:lnTo>
                    <a:pt x="14" y="39"/>
                  </a:lnTo>
                  <a:lnTo>
                    <a:pt x="13" y="38"/>
                  </a:lnTo>
                  <a:lnTo>
                    <a:pt x="13" y="37"/>
                  </a:lnTo>
                  <a:lnTo>
                    <a:pt x="13" y="36"/>
                  </a:lnTo>
                  <a:lnTo>
                    <a:pt x="12" y="35"/>
                  </a:lnTo>
                  <a:lnTo>
                    <a:pt x="12" y="33"/>
                  </a:lnTo>
                  <a:lnTo>
                    <a:pt x="10" y="33"/>
                  </a:lnTo>
                  <a:lnTo>
                    <a:pt x="10" y="32"/>
                  </a:lnTo>
                  <a:lnTo>
                    <a:pt x="10" y="31"/>
                  </a:lnTo>
                  <a:lnTo>
                    <a:pt x="8" y="28"/>
                  </a:lnTo>
                  <a:lnTo>
                    <a:pt x="6" y="26"/>
                  </a:lnTo>
                  <a:lnTo>
                    <a:pt x="6" y="25"/>
                  </a:lnTo>
                  <a:lnTo>
                    <a:pt x="5" y="25"/>
                  </a:lnTo>
                  <a:lnTo>
                    <a:pt x="5" y="24"/>
                  </a:lnTo>
                  <a:lnTo>
                    <a:pt x="5" y="23"/>
                  </a:lnTo>
                  <a:lnTo>
                    <a:pt x="3" y="23"/>
                  </a:lnTo>
                  <a:lnTo>
                    <a:pt x="3" y="22"/>
                  </a:lnTo>
                  <a:lnTo>
                    <a:pt x="3" y="21"/>
                  </a:lnTo>
                  <a:lnTo>
                    <a:pt x="2" y="19"/>
                  </a:lnTo>
                  <a:lnTo>
                    <a:pt x="2" y="18"/>
                  </a:lnTo>
                  <a:lnTo>
                    <a:pt x="1" y="17"/>
                  </a:lnTo>
                  <a:lnTo>
                    <a:pt x="1" y="16"/>
                  </a:lnTo>
                  <a:lnTo>
                    <a:pt x="1" y="15"/>
                  </a:lnTo>
                  <a:lnTo>
                    <a:pt x="1" y="14"/>
                  </a:lnTo>
                  <a:lnTo>
                    <a:pt x="1" y="11"/>
                  </a:lnTo>
                  <a:lnTo>
                    <a:pt x="0" y="11"/>
                  </a:lnTo>
                  <a:lnTo>
                    <a:pt x="0" y="10"/>
                  </a:lnTo>
                  <a:lnTo>
                    <a:pt x="0" y="9"/>
                  </a:lnTo>
                  <a:lnTo>
                    <a:pt x="0" y="8"/>
                  </a:lnTo>
                  <a:lnTo>
                    <a:pt x="1" y="5"/>
                  </a:lnTo>
                  <a:lnTo>
                    <a:pt x="1" y="4"/>
                  </a:lnTo>
                  <a:lnTo>
                    <a:pt x="1" y="5"/>
                  </a:lnTo>
                  <a:lnTo>
                    <a:pt x="2" y="5"/>
                  </a:lnTo>
                  <a:lnTo>
                    <a:pt x="2" y="4"/>
                  </a:lnTo>
                  <a:lnTo>
                    <a:pt x="3" y="3"/>
                  </a:lnTo>
                  <a:lnTo>
                    <a:pt x="5" y="3"/>
                  </a:lnTo>
                  <a:lnTo>
                    <a:pt x="6" y="3"/>
                  </a:lnTo>
                  <a:lnTo>
                    <a:pt x="7" y="3"/>
                  </a:lnTo>
                  <a:lnTo>
                    <a:pt x="7" y="4"/>
                  </a:lnTo>
                  <a:lnTo>
                    <a:pt x="8" y="4"/>
                  </a:lnTo>
                  <a:lnTo>
                    <a:pt x="9" y="4"/>
                  </a:lnTo>
                  <a:lnTo>
                    <a:pt x="10" y="4"/>
                  </a:lnTo>
                  <a:lnTo>
                    <a:pt x="12" y="4"/>
                  </a:lnTo>
                  <a:lnTo>
                    <a:pt x="13" y="4"/>
                  </a:lnTo>
                  <a:lnTo>
                    <a:pt x="14" y="3"/>
                  </a:lnTo>
                  <a:lnTo>
                    <a:pt x="15" y="3"/>
                  </a:lnTo>
                  <a:lnTo>
                    <a:pt x="15" y="2"/>
                  </a:lnTo>
                  <a:lnTo>
                    <a:pt x="16" y="2"/>
                  </a:lnTo>
                  <a:lnTo>
                    <a:pt x="16" y="1"/>
                  </a:lnTo>
                  <a:lnTo>
                    <a:pt x="17" y="1"/>
                  </a:lnTo>
                  <a:lnTo>
                    <a:pt x="19" y="1"/>
                  </a:lnTo>
                  <a:lnTo>
                    <a:pt x="20" y="0"/>
                  </a:lnTo>
                  <a:lnTo>
                    <a:pt x="21" y="0"/>
                  </a:lnTo>
                  <a:lnTo>
                    <a:pt x="21" y="1"/>
                  </a:lnTo>
                  <a:lnTo>
                    <a:pt x="21" y="0"/>
                  </a:lnTo>
                  <a:lnTo>
                    <a:pt x="21" y="1"/>
                  </a:lnTo>
                  <a:lnTo>
                    <a:pt x="22" y="1"/>
                  </a:lnTo>
                  <a:lnTo>
                    <a:pt x="23" y="1"/>
                  </a:lnTo>
                  <a:lnTo>
                    <a:pt x="24" y="1"/>
                  </a:lnTo>
                  <a:lnTo>
                    <a:pt x="26" y="2"/>
                  </a:lnTo>
                  <a:lnTo>
                    <a:pt x="26" y="3"/>
                  </a:lnTo>
                  <a:lnTo>
                    <a:pt x="27" y="3"/>
                  </a:lnTo>
                  <a:lnTo>
                    <a:pt x="28" y="4"/>
                  </a:lnTo>
                  <a:lnTo>
                    <a:pt x="29" y="5"/>
                  </a:lnTo>
                  <a:lnTo>
                    <a:pt x="30" y="7"/>
                  </a:lnTo>
                  <a:lnTo>
                    <a:pt x="31" y="8"/>
                  </a:lnTo>
                  <a:lnTo>
                    <a:pt x="33" y="8"/>
                  </a:lnTo>
                  <a:lnTo>
                    <a:pt x="34" y="8"/>
                  </a:lnTo>
                  <a:lnTo>
                    <a:pt x="35" y="8"/>
                  </a:lnTo>
                  <a:lnTo>
                    <a:pt x="35" y="7"/>
                  </a:lnTo>
                  <a:lnTo>
                    <a:pt x="36" y="7"/>
                  </a:lnTo>
                  <a:lnTo>
                    <a:pt x="40" y="7"/>
                  </a:lnTo>
                  <a:lnTo>
                    <a:pt x="43" y="7"/>
                  </a:lnTo>
                  <a:lnTo>
                    <a:pt x="47" y="7"/>
                  </a:lnTo>
                  <a:lnTo>
                    <a:pt x="50" y="7"/>
                  </a:lnTo>
                  <a:lnTo>
                    <a:pt x="54" y="7"/>
                  </a:lnTo>
                  <a:lnTo>
                    <a:pt x="57" y="7"/>
                  </a:lnTo>
                  <a:lnTo>
                    <a:pt x="61" y="7"/>
                  </a:lnTo>
                  <a:lnTo>
                    <a:pt x="64" y="7"/>
                  </a:lnTo>
                  <a:lnTo>
                    <a:pt x="67" y="7"/>
                  </a:lnTo>
                  <a:lnTo>
                    <a:pt x="71" y="7"/>
                  </a:lnTo>
                  <a:lnTo>
                    <a:pt x="74" y="7"/>
                  </a:lnTo>
                  <a:lnTo>
                    <a:pt x="77" y="7"/>
                  </a:lnTo>
                  <a:lnTo>
                    <a:pt x="78" y="7"/>
                  </a:lnTo>
                  <a:lnTo>
                    <a:pt x="81" y="7"/>
                  </a:lnTo>
                  <a:lnTo>
                    <a:pt x="85" y="7"/>
                  </a:lnTo>
                  <a:lnTo>
                    <a:pt x="87" y="7"/>
                  </a:lnTo>
                  <a:lnTo>
                    <a:pt x="88" y="7"/>
                  </a:lnTo>
                  <a:lnTo>
                    <a:pt x="92" y="7"/>
                  </a:lnTo>
                  <a:lnTo>
                    <a:pt x="93" y="7"/>
                  </a:lnTo>
                  <a:lnTo>
                    <a:pt x="93" y="8"/>
                  </a:lnTo>
                  <a:lnTo>
                    <a:pt x="94" y="8"/>
                  </a:lnTo>
                  <a:lnTo>
                    <a:pt x="94" y="9"/>
                  </a:lnTo>
                  <a:lnTo>
                    <a:pt x="94" y="10"/>
                  </a:lnTo>
                  <a:lnTo>
                    <a:pt x="95" y="10"/>
                  </a:lnTo>
                  <a:lnTo>
                    <a:pt x="95" y="11"/>
                  </a:lnTo>
                  <a:lnTo>
                    <a:pt x="97" y="12"/>
                  </a:lnTo>
                  <a:lnTo>
                    <a:pt x="98" y="12"/>
                  </a:lnTo>
                  <a:lnTo>
                    <a:pt x="99" y="14"/>
                  </a:lnTo>
                  <a:lnTo>
                    <a:pt x="101" y="14"/>
                  </a:lnTo>
                  <a:lnTo>
                    <a:pt x="102" y="14"/>
                  </a:lnTo>
                  <a:lnTo>
                    <a:pt x="104" y="14"/>
                  </a:lnTo>
                  <a:lnTo>
                    <a:pt x="106" y="15"/>
                  </a:lnTo>
                  <a:lnTo>
                    <a:pt x="108" y="15"/>
                  </a:lnTo>
                  <a:lnTo>
                    <a:pt x="109" y="14"/>
                  </a:lnTo>
                  <a:lnTo>
                    <a:pt x="109" y="15"/>
                  </a:lnTo>
                  <a:lnTo>
                    <a:pt x="111" y="15"/>
                  </a:lnTo>
                  <a:lnTo>
                    <a:pt x="112" y="15"/>
                  </a:lnTo>
                  <a:lnTo>
                    <a:pt x="114" y="15"/>
                  </a:lnTo>
                  <a:lnTo>
                    <a:pt x="115" y="15"/>
                  </a:lnTo>
                  <a:lnTo>
                    <a:pt x="116" y="15"/>
                  </a:lnTo>
                  <a:lnTo>
                    <a:pt x="118" y="15"/>
                  </a:lnTo>
                  <a:lnTo>
                    <a:pt x="119" y="15"/>
                  </a:lnTo>
                  <a:lnTo>
                    <a:pt x="120" y="15"/>
                  </a:lnTo>
                  <a:lnTo>
                    <a:pt x="121" y="15"/>
                  </a:lnTo>
                  <a:lnTo>
                    <a:pt x="121" y="16"/>
                  </a:lnTo>
                  <a:lnTo>
                    <a:pt x="122" y="16"/>
                  </a:lnTo>
                  <a:lnTo>
                    <a:pt x="123" y="16"/>
                  </a:lnTo>
                  <a:lnTo>
                    <a:pt x="123" y="17"/>
                  </a:lnTo>
                  <a:lnTo>
                    <a:pt x="125" y="17"/>
                  </a:lnTo>
                  <a:lnTo>
                    <a:pt x="125" y="16"/>
                  </a:lnTo>
                  <a:lnTo>
                    <a:pt x="125" y="17"/>
                  </a:lnTo>
                  <a:lnTo>
                    <a:pt x="126" y="17"/>
                  </a:lnTo>
                  <a:lnTo>
                    <a:pt x="127" y="17"/>
                  </a:lnTo>
                  <a:lnTo>
                    <a:pt x="127" y="16"/>
                  </a:lnTo>
                  <a:lnTo>
                    <a:pt x="128" y="16"/>
                  </a:lnTo>
                  <a:lnTo>
                    <a:pt x="129" y="16"/>
                  </a:lnTo>
                  <a:lnTo>
                    <a:pt x="130" y="16"/>
                  </a:lnTo>
                  <a:lnTo>
                    <a:pt x="131" y="16"/>
                  </a:lnTo>
                  <a:lnTo>
                    <a:pt x="133" y="16"/>
                  </a:lnTo>
                  <a:lnTo>
                    <a:pt x="133" y="17"/>
                  </a:lnTo>
                  <a:lnTo>
                    <a:pt x="134" y="17"/>
                  </a:lnTo>
                  <a:lnTo>
                    <a:pt x="137" y="16"/>
                  </a:lnTo>
                  <a:lnTo>
                    <a:pt x="141" y="15"/>
                  </a:lnTo>
                  <a:lnTo>
                    <a:pt x="144" y="15"/>
                  </a:lnTo>
                  <a:lnTo>
                    <a:pt x="148" y="14"/>
                  </a:lnTo>
                  <a:lnTo>
                    <a:pt x="151" y="12"/>
                  </a:lnTo>
                  <a:lnTo>
                    <a:pt x="154" y="12"/>
                  </a:lnTo>
                  <a:lnTo>
                    <a:pt x="157" y="11"/>
                  </a:lnTo>
                  <a:lnTo>
                    <a:pt x="159" y="11"/>
                  </a:lnTo>
                  <a:lnTo>
                    <a:pt x="161" y="1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45" name="Freeform 959">
              <a:extLst>
                <a:ext uri="{FF2B5EF4-FFF2-40B4-BE49-F238E27FC236}">
                  <a16:creationId xmlns="" xmlns:a16="http://schemas.microsoft.com/office/drawing/2014/main" id="{DFF6188A-AA98-4020-9A43-43E2B52A0A21}"/>
                </a:ext>
              </a:extLst>
            </p:cNvPr>
            <p:cNvSpPr>
              <a:spLocks noEditPoints="1"/>
            </p:cNvSpPr>
            <p:nvPr/>
          </p:nvSpPr>
          <p:spPr bwMode="auto">
            <a:xfrm>
              <a:off x="8931532" y="3468054"/>
              <a:ext cx="68928" cy="61269"/>
            </a:xfrm>
            <a:custGeom>
              <a:avLst/>
              <a:gdLst>
                <a:gd name="T0" fmla="*/ 40 w 54"/>
                <a:gd name="T1" fmla="*/ 46 h 48"/>
                <a:gd name="T2" fmla="*/ 40 w 54"/>
                <a:gd name="T3" fmla="*/ 45 h 48"/>
                <a:gd name="T4" fmla="*/ 31 w 54"/>
                <a:gd name="T5" fmla="*/ 44 h 48"/>
                <a:gd name="T6" fmla="*/ 52 w 54"/>
                <a:gd name="T7" fmla="*/ 27 h 48"/>
                <a:gd name="T8" fmla="*/ 54 w 54"/>
                <a:gd name="T9" fmla="*/ 28 h 48"/>
                <a:gd name="T10" fmla="*/ 52 w 54"/>
                <a:gd name="T11" fmla="*/ 31 h 48"/>
                <a:gd name="T12" fmla="*/ 51 w 54"/>
                <a:gd name="T13" fmla="*/ 30 h 48"/>
                <a:gd name="T14" fmla="*/ 51 w 54"/>
                <a:gd name="T15" fmla="*/ 27 h 48"/>
                <a:gd name="T16" fmla="*/ 52 w 54"/>
                <a:gd name="T17" fmla="*/ 27 h 48"/>
                <a:gd name="T18" fmla="*/ 34 w 54"/>
                <a:gd name="T19" fmla="*/ 16 h 48"/>
                <a:gd name="T20" fmla="*/ 45 w 54"/>
                <a:gd name="T21" fmla="*/ 17 h 48"/>
                <a:gd name="T22" fmla="*/ 46 w 54"/>
                <a:gd name="T23" fmla="*/ 21 h 48"/>
                <a:gd name="T24" fmla="*/ 45 w 54"/>
                <a:gd name="T25" fmla="*/ 23 h 48"/>
                <a:gd name="T26" fmla="*/ 42 w 54"/>
                <a:gd name="T27" fmla="*/ 21 h 48"/>
                <a:gd name="T28" fmla="*/ 44 w 54"/>
                <a:gd name="T29" fmla="*/ 18 h 48"/>
                <a:gd name="T30" fmla="*/ 44 w 54"/>
                <a:gd name="T31" fmla="*/ 16 h 48"/>
                <a:gd name="T32" fmla="*/ 38 w 54"/>
                <a:gd name="T33" fmla="*/ 13 h 48"/>
                <a:gd name="T34" fmla="*/ 37 w 54"/>
                <a:gd name="T35" fmla="*/ 16 h 48"/>
                <a:gd name="T36" fmla="*/ 36 w 54"/>
                <a:gd name="T37" fmla="*/ 15 h 48"/>
                <a:gd name="T38" fmla="*/ 38 w 54"/>
                <a:gd name="T39" fmla="*/ 11 h 48"/>
                <a:gd name="T40" fmla="*/ 6 w 54"/>
                <a:gd name="T41" fmla="*/ 9 h 48"/>
                <a:gd name="T42" fmla="*/ 9 w 54"/>
                <a:gd name="T43" fmla="*/ 10 h 48"/>
                <a:gd name="T44" fmla="*/ 13 w 54"/>
                <a:gd name="T45" fmla="*/ 14 h 48"/>
                <a:gd name="T46" fmla="*/ 15 w 54"/>
                <a:gd name="T47" fmla="*/ 16 h 48"/>
                <a:gd name="T48" fmla="*/ 17 w 54"/>
                <a:gd name="T49" fmla="*/ 20 h 48"/>
                <a:gd name="T50" fmla="*/ 18 w 54"/>
                <a:gd name="T51" fmla="*/ 21 h 48"/>
                <a:gd name="T52" fmla="*/ 21 w 54"/>
                <a:gd name="T53" fmla="*/ 23 h 48"/>
                <a:gd name="T54" fmla="*/ 23 w 54"/>
                <a:gd name="T55" fmla="*/ 25 h 48"/>
                <a:gd name="T56" fmla="*/ 24 w 54"/>
                <a:gd name="T57" fmla="*/ 27 h 48"/>
                <a:gd name="T58" fmla="*/ 24 w 54"/>
                <a:gd name="T59" fmla="*/ 29 h 48"/>
                <a:gd name="T60" fmla="*/ 25 w 54"/>
                <a:gd name="T61" fmla="*/ 29 h 48"/>
                <a:gd name="T62" fmla="*/ 28 w 54"/>
                <a:gd name="T63" fmla="*/ 30 h 48"/>
                <a:gd name="T64" fmla="*/ 30 w 54"/>
                <a:gd name="T65" fmla="*/ 32 h 48"/>
                <a:gd name="T66" fmla="*/ 32 w 54"/>
                <a:gd name="T67" fmla="*/ 36 h 48"/>
                <a:gd name="T68" fmla="*/ 34 w 54"/>
                <a:gd name="T69" fmla="*/ 37 h 48"/>
                <a:gd name="T70" fmla="*/ 35 w 54"/>
                <a:gd name="T71" fmla="*/ 39 h 48"/>
                <a:gd name="T72" fmla="*/ 35 w 54"/>
                <a:gd name="T73" fmla="*/ 42 h 48"/>
                <a:gd name="T74" fmla="*/ 34 w 54"/>
                <a:gd name="T75" fmla="*/ 43 h 48"/>
                <a:gd name="T76" fmla="*/ 32 w 54"/>
                <a:gd name="T77" fmla="*/ 42 h 48"/>
                <a:gd name="T78" fmla="*/ 31 w 54"/>
                <a:gd name="T79" fmla="*/ 43 h 48"/>
                <a:gd name="T80" fmla="*/ 29 w 54"/>
                <a:gd name="T81" fmla="*/ 41 h 48"/>
                <a:gd name="T82" fmla="*/ 28 w 54"/>
                <a:gd name="T83" fmla="*/ 42 h 48"/>
                <a:gd name="T84" fmla="*/ 27 w 54"/>
                <a:gd name="T85" fmla="*/ 41 h 48"/>
                <a:gd name="T86" fmla="*/ 24 w 54"/>
                <a:gd name="T87" fmla="*/ 38 h 48"/>
                <a:gd name="T88" fmla="*/ 25 w 54"/>
                <a:gd name="T89" fmla="*/ 37 h 48"/>
                <a:gd name="T90" fmla="*/ 24 w 54"/>
                <a:gd name="T91" fmla="*/ 36 h 48"/>
                <a:gd name="T92" fmla="*/ 21 w 54"/>
                <a:gd name="T93" fmla="*/ 35 h 48"/>
                <a:gd name="T94" fmla="*/ 20 w 54"/>
                <a:gd name="T95" fmla="*/ 34 h 48"/>
                <a:gd name="T96" fmla="*/ 15 w 54"/>
                <a:gd name="T97" fmla="*/ 30 h 48"/>
                <a:gd name="T98" fmla="*/ 14 w 54"/>
                <a:gd name="T99" fmla="*/ 27 h 48"/>
                <a:gd name="T100" fmla="*/ 13 w 54"/>
                <a:gd name="T101" fmla="*/ 28 h 48"/>
                <a:gd name="T102" fmla="*/ 11 w 54"/>
                <a:gd name="T103" fmla="*/ 25 h 48"/>
                <a:gd name="T104" fmla="*/ 9 w 54"/>
                <a:gd name="T105" fmla="*/ 22 h 48"/>
                <a:gd name="T106" fmla="*/ 9 w 54"/>
                <a:gd name="T107" fmla="*/ 20 h 48"/>
                <a:gd name="T108" fmla="*/ 6 w 54"/>
                <a:gd name="T109" fmla="*/ 17 h 48"/>
                <a:gd name="T110" fmla="*/ 6 w 54"/>
                <a:gd name="T111" fmla="*/ 15 h 48"/>
                <a:gd name="T112" fmla="*/ 3 w 54"/>
                <a:gd name="T113" fmla="*/ 11 h 48"/>
                <a:gd name="T114" fmla="*/ 3 w 54"/>
                <a:gd name="T115" fmla="*/ 9 h 48"/>
                <a:gd name="T116" fmla="*/ 3 w 54"/>
                <a:gd name="T117" fmla="*/ 9 h 48"/>
                <a:gd name="T118" fmla="*/ 6 w 54"/>
                <a:gd name="T119" fmla="*/ 8 h 48"/>
                <a:gd name="T120" fmla="*/ 3 w 54"/>
                <a:gd name="T121" fmla="*/ 7 h 48"/>
                <a:gd name="T122" fmla="*/ 1 w 54"/>
                <a:gd name="T123" fmla="*/ 2 h 48"/>
                <a:gd name="T124" fmla="*/ 1 w 54"/>
                <a:gd name="T125"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8">
                  <a:moveTo>
                    <a:pt x="42" y="46"/>
                  </a:moveTo>
                  <a:lnTo>
                    <a:pt x="42" y="48"/>
                  </a:lnTo>
                  <a:lnTo>
                    <a:pt x="42" y="46"/>
                  </a:lnTo>
                  <a:lnTo>
                    <a:pt x="40" y="46"/>
                  </a:lnTo>
                  <a:lnTo>
                    <a:pt x="40" y="48"/>
                  </a:lnTo>
                  <a:lnTo>
                    <a:pt x="39" y="48"/>
                  </a:lnTo>
                  <a:lnTo>
                    <a:pt x="39" y="46"/>
                  </a:lnTo>
                  <a:lnTo>
                    <a:pt x="40" y="45"/>
                  </a:lnTo>
                  <a:lnTo>
                    <a:pt x="42" y="45"/>
                  </a:lnTo>
                  <a:lnTo>
                    <a:pt x="42" y="46"/>
                  </a:lnTo>
                  <a:close/>
                  <a:moveTo>
                    <a:pt x="32" y="44"/>
                  </a:moveTo>
                  <a:lnTo>
                    <a:pt x="31" y="44"/>
                  </a:lnTo>
                  <a:lnTo>
                    <a:pt x="32" y="44"/>
                  </a:lnTo>
                  <a:lnTo>
                    <a:pt x="32" y="43"/>
                  </a:lnTo>
                  <a:lnTo>
                    <a:pt x="32" y="44"/>
                  </a:lnTo>
                  <a:close/>
                  <a:moveTo>
                    <a:pt x="52" y="27"/>
                  </a:moveTo>
                  <a:lnTo>
                    <a:pt x="52" y="28"/>
                  </a:lnTo>
                  <a:lnTo>
                    <a:pt x="53" y="29"/>
                  </a:lnTo>
                  <a:lnTo>
                    <a:pt x="53" y="28"/>
                  </a:lnTo>
                  <a:lnTo>
                    <a:pt x="54" y="28"/>
                  </a:lnTo>
                  <a:lnTo>
                    <a:pt x="54" y="29"/>
                  </a:lnTo>
                  <a:lnTo>
                    <a:pt x="53" y="30"/>
                  </a:lnTo>
                  <a:lnTo>
                    <a:pt x="53" y="31"/>
                  </a:lnTo>
                  <a:lnTo>
                    <a:pt x="52" y="31"/>
                  </a:lnTo>
                  <a:lnTo>
                    <a:pt x="51" y="31"/>
                  </a:lnTo>
                  <a:lnTo>
                    <a:pt x="51" y="30"/>
                  </a:lnTo>
                  <a:lnTo>
                    <a:pt x="50" y="30"/>
                  </a:lnTo>
                  <a:lnTo>
                    <a:pt x="51" y="30"/>
                  </a:lnTo>
                  <a:lnTo>
                    <a:pt x="51" y="29"/>
                  </a:lnTo>
                  <a:lnTo>
                    <a:pt x="51" y="28"/>
                  </a:lnTo>
                  <a:lnTo>
                    <a:pt x="50" y="27"/>
                  </a:lnTo>
                  <a:lnTo>
                    <a:pt x="51" y="27"/>
                  </a:lnTo>
                  <a:lnTo>
                    <a:pt x="51" y="28"/>
                  </a:lnTo>
                  <a:lnTo>
                    <a:pt x="52" y="27"/>
                  </a:lnTo>
                  <a:lnTo>
                    <a:pt x="53" y="27"/>
                  </a:lnTo>
                  <a:lnTo>
                    <a:pt x="52" y="27"/>
                  </a:lnTo>
                  <a:close/>
                  <a:moveTo>
                    <a:pt x="35" y="16"/>
                  </a:moveTo>
                  <a:lnTo>
                    <a:pt x="35" y="17"/>
                  </a:lnTo>
                  <a:lnTo>
                    <a:pt x="34" y="17"/>
                  </a:lnTo>
                  <a:lnTo>
                    <a:pt x="34" y="16"/>
                  </a:lnTo>
                  <a:lnTo>
                    <a:pt x="35" y="16"/>
                  </a:lnTo>
                  <a:close/>
                  <a:moveTo>
                    <a:pt x="46" y="16"/>
                  </a:moveTo>
                  <a:lnTo>
                    <a:pt x="46" y="17"/>
                  </a:lnTo>
                  <a:lnTo>
                    <a:pt x="45" y="17"/>
                  </a:lnTo>
                  <a:lnTo>
                    <a:pt x="45" y="18"/>
                  </a:lnTo>
                  <a:lnTo>
                    <a:pt x="45" y="20"/>
                  </a:lnTo>
                  <a:lnTo>
                    <a:pt x="46" y="20"/>
                  </a:lnTo>
                  <a:lnTo>
                    <a:pt x="46" y="21"/>
                  </a:lnTo>
                  <a:lnTo>
                    <a:pt x="46" y="22"/>
                  </a:lnTo>
                  <a:lnTo>
                    <a:pt x="46" y="23"/>
                  </a:lnTo>
                  <a:lnTo>
                    <a:pt x="45" y="24"/>
                  </a:lnTo>
                  <a:lnTo>
                    <a:pt x="45" y="23"/>
                  </a:lnTo>
                  <a:lnTo>
                    <a:pt x="44" y="23"/>
                  </a:lnTo>
                  <a:lnTo>
                    <a:pt x="43" y="22"/>
                  </a:lnTo>
                  <a:lnTo>
                    <a:pt x="42" y="22"/>
                  </a:lnTo>
                  <a:lnTo>
                    <a:pt x="42" y="21"/>
                  </a:lnTo>
                  <a:lnTo>
                    <a:pt x="42" y="20"/>
                  </a:lnTo>
                  <a:lnTo>
                    <a:pt x="43" y="20"/>
                  </a:lnTo>
                  <a:lnTo>
                    <a:pt x="43" y="18"/>
                  </a:lnTo>
                  <a:lnTo>
                    <a:pt x="44" y="18"/>
                  </a:lnTo>
                  <a:lnTo>
                    <a:pt x="44" y="17"/>
                  </a:lnTo>
                  <a:lnTo>
                    <a:pt x="43" y="17"/>
                  </a:lnTo>
                  <a:lnTo>
                    <a:pt x="43" y="16"/>
                  </a:lnTo>
                  <a:lnTo>
                    <a:pt x="44" y="16"/>
                  </a:lnTo>
                  <a:lnTo>
                    <a:pt x="45" y="16"/>
                  </a:lnTo>
                  <a:lnTo>
                    <a:pt x="46" y="16"/>
                  </a:lnTo>
                  <a:close/>
                  <a:moveTo>
                    <a:pt x="38" y="11"/>
                  </a:moveTo>
                  <a:lnTo>
                    <a:pt x="38" y="13"/>
                  </a:lnTo>
                  <a:lnTo>
                    <a:pt x="37" y="13"/>
                  </a:lnTo>
                  <a:lnTo>
                    <a:pt x="37" y="14"/>
                  </a:lnTo>
                  <a:lnTo>
                    <a:pt x="37" y="15"/>
                  </a:lnTo>
                  <a:lnTo>
                    <a:pt x="37" y="16"/>
                  </a:lnTo>
                  <a:lnTo>
                    <a:pt x="36" y="16"/>
                  </a:lnTo>
                  <a:lnTo>
                    <a:pt x="35" y="16"/>
                  </a:lnTo>
                  <a:lnTo>
                    <a:pt x="36" y="16"/>
                  </a:lnTo>
                  <a:lnTo>
                    <a:pt x="36" y="15"/>
                  </a:lnTo>
                  <a:lnTo>
                    <a:pt x="37" y="14"/>
                  </a:lnTo>
                  <a:lnTo>
                    <a:pt x="37" y="13"/>
                  </a:lnTo>
                  <a:lnTo>
                    <a:pt x="37" y="11"/>
                  </a:lnTo>
                  <a:lnTo>
                    <a:pt x="38" y="11"/>
                  </a:lnTo>
                  <a:close/>
                  <a:moveTo>
                    <a:pt x="3" y="7"/>
                  </a:moveTo>
                  <a:lnTo>
                    <a:pt x="4" y="7"/>
                  </a:lnTo>
                  <a:lnTo>
                    <a:pt x="4" y="8"/>
                  </a:lnTo>
                  <a:lnTo>
                    <a:pt x="6" y="9"/>
                  </a:lnTo>
                  <a:lnTo>
                    <a:pt x="6" y="10"/>
                  </a:lnTo>
                  <a:lnTo>
                    <a:pt x="7" y="10"/>
                  </a:lnTo>
                  <a:lnTo>
                    <a:pt x="7" y="9"/>
                  </a:lnTo>
                  <a:lnTo>
                    <a:pt x="9" y="10"/>
                  </a:lnTo>
                  <a:lnTo>
                    <a:pt x="10" y="11"/>
                  </a:lnTo>
                  <a:lnTo>
                    <a:pt x="10" y="13"/>
                  </a:lnTo>
                  <a:lnTo>
                    <a:pt x="11" y="13"/>
                  </a:lnTo>
                  <a:lnTo>
                    <a:pt x="13" y="14"/>
                  </a:lnTo>
                  <a:lnTo>
                    <a:pt x="13" y="15"/>
                  </a:lnTo>
                  <a:lnTo>
                    <a:pt x="14" y="15"/>
                  </a:lnTo>
                  <a:lnTo>
                    <a:pt x="14" y="16"/>
                  </a:lnTo>
                  <a:lnTo>
                    <a:pt x="15" y="16"/>
                  </a:lnTo>
                  <a:lnTo>
                    <a:pt x="15" y="17"/>
                  </a:lnTo>
                  <a:lnTo>
                    <a:pt x="17" y="17"/>
                  </a:lnTo>
                  <a:lnTo>
                    <a:pt x="17" y="18"/>
                  </a:lnTo>
                  <a:lnTo>
                    <a:pt x="17" y="20"/>
                  </a:lnTo>
                  <a:lnTo>
                    <a:pt x="18" y="20"/>
                  </a:lnTo>
                  <a:lnTo>
                    <a:pt x="20" y="20"/>
                  </a:lnTo>
                  <a:lnTo>
                    <a:pt x="20" y="21"/>
                  </a:lnTo>
                  <a:lnTo>
                    <a:pt x="18" y="21"/>
                  </a:lnTo>
                  <a:lnTo>
                    <a:pt x="18" y="22"/>
                  </a:lnTo>
                  <a:lnTo>
                    <a:pt x="20" y="22"/>
                  </a:lnTo>
                  <a:lnTo>
                    <a:pt x="20" y="23"/>
                  </a:lnTo>
                  <a:lnTo>
                    <a:pt x="21" y="23"/>
                  </a:lnTo>
                  <a:lnTo>
                    <a:pt x="21" y="24"/>
                  </a:lnTo>
                  <a:lnTo>
                    <a:pt x="21" y="25"/>
                  </a:lnTo>
                  <a:lnTo>
                    <a:pt x="22" y="25"/>
                  </a:lnTo>
                  <a:lnTo>
                    <a:pt x="23" y="25"/>
                  </a:lnTo>
                  <a:lnTo>
                    <a:pt x="23" y="27"/>
                  </a:lnTo>
                  <a:lnTo>
                    <a:pt x="23" y="28"/>
                  </a:lnTo>
                  <a:lnTo>
                    <a:pt x="23" y="27"/>
                  </a:lnTo>
                  <a:lnTo>
                    <a:pt x="24" y="27"/>
                  </a:lnTo>
                  <a:lnTo>
                    <a:pt x="24" y="28"/>
                  </a:lnTo>
                  <a:lnTo>
                    <a:pt x="24" y="27"/>
                  </a:lnTo>
                  <a:lnTo>
                    <a:pt x="24" y="28"/>
                  </a:lnTo>
                  <a:lnTo>
                    <a:pt x="24" y="29"/>
                  </a:lnTo>
                  <a:lnTo>
                    <a:pt x="25" y="29"/>
                  </a:lnTo>
                  <a:lnTo>
                    <a:pt x="25" y="28"/>
                  </a:lnTo>
                  <a:lnTo>
                    <a:pt x="27" y="29"/>
                  </a:lnTo>
                  <a:lnTo>
                    <a:pt x="25" y="29"/>
                  </a:lnTo>
                  <a:lnTo>
                    <a:pt x="27" y="29"/>
                  </a:lnTo>
                  <a:lnTo>
                    <a:pt x="25" y="29"/>
                  </a:lnTo>
                  <a:lnTo>
                    <a:pt x="27" y="29"/>
                  </a:lnTo>
                  <a:lnTo>
                    <a:pt x="28" y="30"/>
                  </a:lnTo>
                  <a:lnTo>
                    <a:pt x="28" y="31"/>
                  </a:lnTo>
                  <a:lnTo>
                    <a:pt x="29" y="31"/>
                  </a:lnTo>
                  <a:lnTo>
                    <a:pt x="29" y="32"/>
                  </a:lnTo>
                  <a:lnTo>
                    <a:pt x="30" y="32"/>
                  </a:lnTo>
                  <a:lnTo>
                    <a:pt x="30" y="34"/>
                  </a:lnTo>
                  <a:lnTo>
                    <a:pt x="31" y="34"/>
                  </a:lnTo>
                  <a:lnTo>
                    <a:pt x="31" y="35"/>
                  </a:lnTo>
                  <a:lnTo>
                    <a:pt x="32" y="36"/>
                  </a:lnTo>
                  <a:lnTo>
                    <a:pt x="34" y="36"/>
                  </a:lnTo>
                  <a:lnTo>
                    <a:pt x="32" y="36"/>
                  </a:lnTo>
                  <a:lnTo>
                    <a:pt x="32" y="37"/>
                  </a:lnTo>
                  <a:lnTo>
                    <a:pt x="34" y="37"/>
                  </a:lnTo>
                  <a:lnTo>
                    <a:pt x="35" y="37"/>
                  </a:lnTo>
                  <a:lnTo>
                    <a:pt x="36" y="38"/>
                  </a:lnTo>
                  <a:lnTo>
                    <a:pt x="36" y="39"/>
                  </a:lnTo>
                  <a:lnTo>
                    <a:pt x="35" y="39"/>
                  </a:lnTo>
                  <a:lnTo>
                    <a:pt x="36" y="39"/>
                  </a:lnTo>
                  <a:lnTo>
                    <a:pt x="36" y="41"/>
                  </a:lnTo>
                  <a:lnTo>
                    <a:pt x="36" y="42"/>
                  </a:lnTo>
                  <a:lnTo>
                    <a:pt x="35" y="42"/>
                  </a:lnTo>
                  <a:lnTo>
                    <a:pt x="35" y="43"/>
                  </a:lnTo>
                  <a:lnTo>
                    <a:pt x="35" y="42"/>
                  </a:lnTo>
                  <a:lnTo>
                    <a:pt x="35" y="43"/>
                  </a:lnTo>
                  <a:lnTo>
                    <a:pt x="34" y="43"/>
                  </a:lnTo>
                  <a:lnTo>
                    <a:pt x="34" y="42"/>
                  </a:lnTo>
                  <a:lnTo>
                    <a:pt x="34" y="43"/>
                  </a:lnTo>
                  <a:lnTo>
                    <a:pt x="34" y="42"/>
                  </a:lnTo>
                  <a:lnTo>
                    <a:pt x="32" y="42"/>
                  </a:lnTo>
                  <a:lnTo>
                    <a:pt x="32" y="43"/>
                  </a:lnTo>
                  <a:lnTo>
                    <a:pt x="31" y="43"/>
                  </a:lnTo>
                  <a:lnTo>
                    <a:pt x="32" y="43"/>
                  </a:lnTo>
                  <a:lnTo>
                    <a:pt x="31" y="43"/>
                  </a:lnTo>
                  <a:lnTo>
                    <a:pt x="31" y="42"/>
                  </a:lnTo>
                  <a:lnTo>
                    <a:pt x="30" y="42"/>
                  </a:lnTo>
                  <a:lnTo>
                    <a:pt x="29" y="42"/>
                  </a:lnTo>
                  <a:lnTo>
                    <a:pt x="29" y="41"/>
                  </a:lnTo>
                  <a:lnTo>
                    <a:pt x="30" y="41"/>
                  </a:lnTo>
                  <a:lnTo>
                    <a:pt x="29" y="41"/>
                  </a:lnTo>
                  <a:lnTo>
                    <a:pt x="29" y="42"/>
                  </a:lnTo>
                  <a:lnTo>
                    <a:pt x="28" y="42"/>
                  </a:lnTo>
                  <a:lnTo>
                    <a:pt x="28" y="41"/>
                  </a:lnTo>
                  <a:lnTo>
                    <a:pt x="28" y="39"/>
                  </a:lnTo>
                  <a:lnTo>
                    <a:pt x="28" y="41"/>
                  </a:lnTo>
                  <a:lnTo>
                    <a:pt x="27" y="41"/>
                  </a:lnTo>
                  <a:lnTo>
                    <a:pt x="27" y="39"/>
                  </a:lnTo>
                  <a:lnTo>
                    <a:pt x="25" y="39"/>
                  </a:lnTo>
                  <a:lnTo>
                    <a:pt x="25" y="38"/>
                  </a:lnTo>
                  <a:lnTo>
                    <a:pt x="24" y="38"/>
                  </a:lnTo>
                  <a:lnTo>
                    <a:pt x="24" y="37"/>
                  </a:lnTo>
                  <a:lnTo>
                    <a:pt x="25" y="37"/>
                  </a:lnTo>
                  <a:lnTo>
                    <a:pt x="24" y="37"/>
                  </a:lnTo>
                  <a:lnTo>
                    <a:pt x="25" y="37"/>
                  </a:lnTo>
                  <a:lnTo>
                    <a:pt x="25" y="36"/>
                  </a:lnTo>
                  <a:lnTo>
                    <a:pt x="24" y="36"/>
                  </a:lnTo>
                  <a:lnTo>
                    <a:pt x="24" y="35"/>
                  </a:lnTo>
                  <a:lnTo>
                    <a:pt x="24" y="36"/>
                  </a:lnTo>
                  <a:lnTo>
                    <a:pt x="23" y="36"/>
                  </a:lnTo>
                  <a:lnTo>
                    <a:pt x="22" y="36"/>
                  </a:lnTo>
                  <a:lnTo>
                    <a:pt x="22" y="35"/>
                  </a:lnTo>
                  <a:lnTo>
                    <a:pt x="21" y="35"/>
                  </a:lnTo>
                  <a:lnTo>
                    <a:pt x="21" y="34"/>
                  </a:lnTo>
                  <a:lnTo>
                    <a:pt x="21" y="32"/>
                  </a:lnTo>
                  <a:lnTo>
                    <a:pt x="20" y="32"/>
                  </a:lnTo>
                  <a:lnTo>
                    <a:pt x="20" y="34"/>
                  </a:lnTo>
                  <a:lnTo>
                    <a:pt x="20" y="32"/>
                  </a:lnTo>
                  <a:lnTo>
                    <a:pt x="17" y="31"/>
                  </a:lnTo>
                  <a:lnTo>
                    <a:pt x="16" y="31"/>
                  </a:lnTo>
                  <a:lnTo>
                    <a:pt x="15" y="30"/>
                  </a:lnTo>
                  <a:lnTo>
                    <a:pt x="15" y="29"/>
                  </a:lnTo>
                  <a:lnTo>
                    <a:pt x="14" y="29"/>
                  </a:lnTo>
                  <a:lnTo>
                    <a:pt x="14" y="28"/>
                  </a:lnTo>
                  <a:lnTo>
                    <a:pt x="14" y="27"/>
                  </a:lnTo>
                  <a:lnTo>
                    <a:pt x="13" y="27"/>
                  </a:lnTo>
                  <a:lnTo>
                    <a:pt x="13" y="28"/>
                  </a:lnTo>
                  <a:lnTo>
                    <a:pt x="13" y="27"/>
                  </a:lnTo>
                  <a:lnTo>
                    <a:pt x="13" y="28"/>
                  </a:lnTo>
                  <a:lnTo>
                    <a:pt x="13" y="27"/>
                  </a:lnTo>
                  <a:lnTo>
                    <a:pt x="11" y="25"/>
                  </a:lnTo>
                  <a:lnTo>
                    <a:pt x="11" y="27"/>
                  </a:lnTo>
                  <a:lnTo>
                    <a:pt x="11" y="25"/>
                  </a:lnTo>
                  <a:lnTo>
                    <a:pt x="10" y="24"/>
                  </a:lnTo>
                  <a:lnTo>
                    <a:pt x="10" y="23"/>
                  </a:lnTo>
                  <a:lnTo>
                    <a:pt x="10" y="22"/>
                  </a:lnTo>
                  <a:lnTo>
                    <a:pt x="9" y="22"/>
                  </a:lnTo>
                  <a:lnTo>
                    <a:pt x="9" y="23"/>
                  </a:lnTo>
                  <a:lnTo>
                    <a:pt x="9" y="22"/>
                  </a:lnTo>
                  <a:lnTo>
                    <a:pt x="9" y="21"/>
                  </a:lnTo>
                  <a:lnTo>
                    <a:pt x="9" y="20"/>
                  </a:lnTo>
                  <a:lnTo>
                    <a:pt x="8" y="20"/>
                  </a:lnTo>
                  <a:lnTo>
                    <a:pt x="7" y="20"/>
                  </a:lnTo>
                  <a:lnTo>
                    <a:pt x="7" y="18"/>
                  </a:lnTo>
                  <a:lnTo>
                    <a:pt x="6" y="17"/>
                  </a:lnTo>
                  <a:lnTo>
                    <a:pt x="7" y="17"/>
                  </a:lnTo>
                  <a:lnTo>
                    <a:pt x="7" y="16"/>
                  </a:lnTo>
                  <a:lnTo>
                    <a:pt x="6" y="16"/>
                  </a:lnTo>
                  <a:lnTo>
                    <a:pt x="6" y="15"/>
                  </a:lnTo>
                  <a:lnTo>
                    <a:pt x="4" y="14"/>
                  </a:lnTo>
                  <a:lnTo>
                    <a:pt x="4" y="13"/>
                  </a:lnTo>
                  <a:lnTo>
                    <a:pt x="4" y="11"/>
                  </a:lnTo>
                  <a:lnTo>
                    <a:pt x="3" y="11"/>
                  </a:lnTo>
                  <a:lnTo>
                    <a:pt x="4" y="11"/>
                  </a:lnTo>
                  <a:lnTo>
                    <a:pt x="4" y="10"/>
                  </a:lnTo>
                  <a:lnTo>
                    <a:pt x="3" y="10"/>
                  </a:lnTo>
                  <a:lnTo>
                    <a:pt x="3" y="9"/>
                  </a:lnTo>
                  <a:lnTo>
                    <a:pt x="3" y="10"/>
                  </a:lnTo>
                  <a:lnTo>
                    <a:pt x="3" y="9"/>
                  </a:lnTo>
                  <a:lnTo>
                    <a:pt x="2" y="9"/>
                  </a:lnTo>
                  <a:lnTo>
                    <a:pt x="3" y="9"/>
                  </a:lnTo>
                  <a:lnTo>
                    <a:pt x="3" y="8"/>
                  </a:lnTo>
                  <a:lnTo>
                    <a:pt x="3" y="7"/>
                  </a:lnTo>
                  <a:close/>
                  <a:moveTo>
                    <a:pt x="7" y="8"/>
                  </a:moveTo>
                  <a:lnTo>
                    <a:pt x="6" y="8"/>
                  </a:lnTo>
                  <a:lnTo>
                    <a:pt x="6" y="7"/>
                  </a:lnTo>
                  <a:lnTo>
                    <a:pt x="7" y="7"/>
                  </a:lnTo>
                  <a:lnTo>
                    <a:pt x="7" y="8"/>
                  </a:lnTo>
                  <a:close/>
                  <a:moveTo>
                    <a:pt x="3" y="7"/>
                  </a:moveTo>
                  <a:lnTo>
                    <a:pt x="2" y="6"/>
                  </a:lnTo>
                  <a:lnTo>
                    <a:pt x="3" y="6"/>
                  </a:lnTo>
                  <a:lnTo>
                    <a:pt x="3" y="7"/>
                  </a:lnTo>
                  <a:close/>
                  <a:moveTo>
                    <a:pt x="1" y="2"/>
                  </a:moveTo>
                  <a:lnTo>
                    <a:pt x="0" y="2"/>
                  </a:lnTo>
                  <a:lnTo>
                    <a:pt x="0" y="1"/>
                  </a:lnTo>
                  <a:lnTo>
                    <a:pt x="0" y="0"/>
                  </a:lnTo>
                  <a:lnTo>
                    <a:pt x="1" y="1"/>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46" name="Freeform 960">
              <a:extLst>
                <a:ext uri="{FF2B5EF4-FFF2-40B4-BE49-F238E27FC236}">
                  <a16:creationId xmlns="" xmlns:a16="http://schemas.microsoft.com/office/drawing/2014/main" id="{FDDAE8F3-08EE-4D1A-A1CD-3DCE4B8AAE0E}"/>
                </a:ext>
              </a:extLst>
            </p:cNvPr>
            <p:cNvSpPr>
              <a:spLocks/>
            </p:cNvSpPr>
            <p:nvPr/>
          </p:nvSpPr>
          <p:spPr bwMode="auto">
            <a:xfrm>
              <a:off x="6072312" y="2594970"/>
              <a:ext cx="275711" cy="239970"/>
            </a:xfrm>
            <a:custGeom>
              <a:avLst/>
              <a:gdLst>
                <a:gd name="T0" fmla="*/ 203 w 216"/>
                <a:gd name="T1" fmla="*/ 18 h 188"/>
                <a:gd name="T2" fmla="*/ 205 w 216"/>
                <a:gd name="T3" fmla="*/ 28 h 188"/>
                <a:gd name="T4" fmla="*/ 208 w 216"/>
                <a:gd name="T5" fmla="*/ 36 h 188"/>
                <a:gd name="T6" fmla="*/ 210 w 216"/>
                <a:gd name="T7" fmla="*/ 43 h 188"/>
                <a:gd name="T8" fmla="*/ 215 w 216"/>
                <a:gd name="T9" fmla="*/ 51 h 188"/>
                <a:gd name="T10" fmla="*/ 213 w 216"/>
                <a:gd name="T11" fmla="*/ 61 h 188"/>
                <a:gd name="T12" fmla="*/ 212 w 216"/>
                <a:gd name="T13" fmla="*/ 70 h 188"/>
                <a:gd name="T14" fmla="*/ 212 w 216"/>
                <a:gd name="T15" fmla="*/ 81 h 188"/>
                <a:gd name="T16" fmla="*/ 212 w 216"/>
                <a:gd name="T17" fmla="*/ 91 h 188"/>
                <a:gd name="T18" fmla="*/ 210 w 216"/>
                <a:gd name="T19" fmla="*/ 102 h 188"/>
                <a:gd name="T20" fmla="*/ 206 w 216"/>
                <a:gd name="T21" fmla="*/ 111 h 188"/>
                <a:gd name="T22" fmla="*/ 199 w 216"/>
                <a:gd name="T23" fmla="*/ 120 h 188"/>
                <a:gd name="T24" fmla="*/ 193 w 216"/>
                <a:gd name="T25" fmla="*/ 128 h 188"/>
                <a:gd name="T26" fmla="*/ 187 w 216"/>
                <a:gd name="T27" fmla="*/ 137 h 188"/>
                <a:gd name="T28" fmla="*/ 182 w 216"/>
                <a:gd name="T29" fmla="*/ 144 h 188"/>
                <a:gd name="T30" fmla="*/ 185 w 216"/>
                <a:gd name="T31" fmla="*/ 154 h 188"/>
                <a:gd name="T32" fmla="*/ 179 w 216"/>
                <a:gd name="T33" fmla="*/ 159 h 188"/>
                <a:gd name="T34" fmla="*/ 173 w 216"/>
                <a:gd name="T35" fmla="*/ 161 h 188"/>
                <a:gd name="T36" fmla="*/ 166 w 216"/>
                <a:gd name="T37" fmla="*/ 166 h 188"/>
                <a:gd name="T38" fmla="*/ 146 w 216"/>
                <a:gd name="T39" fmla="*/ 161 h 188"/>
                <a:gd name="T40" fmla="*/ 131 w 216"/>
                <a:gd name="T41" fmla="*/ 169 h 188"/>
                <a:gd name="T42" fmla="*/ 116 w 216"/>
                <a:gd name="T43" fmla="*/ 167 h 188"/>
                <a:gd name="T44" fmla="*/ 104 w 216"/>
                <a:gd name="T45" fmla="*/ 161 h 188"/>
                <a:gd name="T46" fmla="*/ 93 w 216"/>
                <a:gd name="T47" fmla="*/ 167 h 188"/>
                <a:gd name="T48" fmla="*/ 74 w 216"/>
                <a:gd name="T49" fmla="*/ 153 h 188"/>
                <a:gd name="T50" fmla="*/ 64 w 216"/>
                <a:gd name="T51" fmla="*/ 155 h 188"/>
                <a:gd name="T52" fmla="*/ 52 w 216"/>
                <a:gd name="T53" fmla="*/ 170 h 188"/>
                <a:gd name="T54" fmla="*/ 47 w 216"/>
                <a:gd name="T55" fmla="*/ 186 h 188"/>
                <a:gd name="T56" fmla="*/ 43 w 216"/>
                <a:gd name="T57" fmla="*/ 183 h 188"/>
                <a:gd name="T58" fmla="*/ 36 w 216"/>
                <a:gd name="T59" fmla="*/ 176 h 188"/>
                <a:gd name="T60" fmla="*/ 30 w 216"/>
                <a:gd name="T61" fmla="*/ 180 h 188"/>
                <a:gd name="T62" fmla="*/ 28 w 216"/>
                <a:gd name="T63" fmla="*/ 181 h 188"/>
                <a:gd name="T64" fmla="*/ 28 w 216"/>
                <a:gd name="T65" fmla="*/ 175 h 188"/>
                <a:gd name="T66" fmla="*/ 21 w 216"/>
                <a:gd name="T67" fmla="*/ 173 h 188"/>
                <a:gd name="T68" fmla="*/ 11 w 216"/>
                <a:gd name="T69" fmla="*/ 167 h 188"/>
                <a:gd name="T70" fmla="*/ 13 w 216"/>
                <a:gd name="T71" fmla="*/ 162 h 188"/>
                <a:gd name="T72" fmla="*/ 9 w 216"/>
                <a:gd name="T73" fmla="*/ 156 h 188"/>
                <a:gd name="T74" fmla="*/ 3 w 216"/>
                <a:gd name="T75" fmla="*/ 151 h 188"/>
                <a:gd name="T76" fmla="*/ 0 w 216"/>
                <a:gd name="T77" fmla="*/ 138 h 188"/>
                <a:gd name="T78" fmla="*/ 11 w 216"/>
                <a:gd name="T79" fmla="*/ 134 h 188"/>
                <a:gd name="T80" fmla="*/ 23 w 216"/>
                <a:gd name="T81" fmla="*/ 131 h 188"/>
                <a:gd name="T82" fmla="*/ 35 w 216"/>
                <a:gd name="T83" fmla="*/ 130 h 188"/>
                <a:gd name="T84" fmla="*/ 46 w 216"/>
                <a:gd name="T85" fmla="*/ 127 h 188"/>
                <a:gd name="T86" fmla="*/ 52 w 216"/>
                <a:gd name="T87" fmla="*/ 118 h 188"/>
                <a:gd name="T88" fmla="*/ 56 w 216"/>
                <a:gd name="T89" fmla="*/ 104 h 188"/>
                <a:gd name="T90" fmla="*/ 56 w 216"/>
                <a:gd name="T91" fmla="*/ 88 h 188"/>
                <a:gd name="T92" fmla="*/ 56 w 216"/>
                <a:gd name="T93" fmla="*/ 70 h 188"/>
                <a:gd name="T94" fmla="*/ 77 w 216"/>
                <a:gd name="T95" fmla="*/ 65 h 188"/>
                <a:gd name="T96" fmla="*/ 84 w 216"/>
                <a:gd name="T97" fmla="*/ 58 h 188"/>
                <a:gd name="T98" fmla="*/ 92 w 216"/>
                <a:gd name="T99" fmla="*/ 50 h 188"/>
                <a:gd name="T100" fmla="*/ 100 w 216"/>
                <a:gd name="T101" fmla="*/ 42 h 188"/>
                <a:gd name="T102" fmla="*/ 109 w 216"/>
                <a:gd name="T103" fmla="*/ 35 h 188"/>
                <a:gd name="T104" fmla="*/ 118 w 216"/>
                <a:gd name="T105" fmla="*/ 29 h 188"/>
                <a:gd name="T106" fmla="*/ 129 w 216"/>
                <a:gd name="T107" fmla="*/ 22 h 188"/>
                <a:gd name="T108" fmla="*/ 137 w 216"/>
                <a:gd name="T109" fmla="*/ 16 h 188"/>
                <a:gd name="T110" fmla="*/ 146 w 216"/>
                <a:gd name="T111" fmla="*/ 9 h 188"/>
                <a:gd name="T112" fmla="*/ 157 w 216"/>
                <a:gd name="T113" fmla="*/ 2 h 188"/>
                <a:gd name="T114" fmla="*/ 167 w 216"/>
                <a:gd name="T115" fmla="*/ 2 h 188"/>
                <a:gd name="T116" fmla="*/ 178 w 216"/>
                <a:gd name="T117" fmla="*/ 5 h 188"/>
                <a:gd name="T118" fmla="*/ 192 w 216"/>
                <a:gd name="T119"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88">
                  <a:moveTo>
                    <a:pt x="201" y="8"/>
                  </a:moveTo>
                  <a:lnTo>
                    <a:pt x="201" y="9"/>
                  </a:lnTo>
                  <a:lnTo>
                    <a:pt x="201" y="11"/>
                  </a:lnTo>
                  <a:lnTo>
                    <a:pt x="202" y="12"/>
                  </a:lnTo>
                  <a:lnTo>
                    <a:pt x="202" y="13"/>
                  </a:lnTo>
                  <a:lnTo>
                    <a:pt x="202" y="14"/>
                  </a:lnTo>
                  <a:lnTo>
                    <a:pt x="202" y="15"/>
                  </a:lnTo>
                  <a:lnTo>
                    <a:pt x="202" y="16"/>
                  </a:lnTo>
                  <a:lnTo>
                    <a:pt x="203" y="18"/>
                  </a:lnTo>
                  <a:lnTo>
                    <a:pt x="203" y="19"/>
                  </a:lnTo>
                  <a:lnTo>
                    <a:pt x="203" y="20"/>
                  </a:lnTo>
                  <a:lnTo>
                    <a:pt x="203" y="21"/>
                  </a:lnTo>
                  <a:lnTo>
                    <a:pt x="203" y="22"/>
                  </a:lnTo>
                  <a:lnTo>
                    <a:pt x="205" y="23"/>
                  </a:lnTo>
                  <a:lnTo>
                    <a:pt x="205" y="25"/>
                  </a:lnTo>
                  <a:lnTo>
                    <a:pt x="205" y="26"/>
                  </a:lnTo>
                  <a:lnTo>
                    <a:pt x="205" y="27"/>
                  </a:lnTo>
                  <a:lnTo>
                    <a:pt x="205" y="28"/>
                  </a:lnTo>
                  <a:lnTo>
                    <a:pt x="205" y="29"/>
                  </a:lnTo>
                  <a:lnTo>
                    <a:pt x="205" y="30"/>
                  </a:lnTo>
                  <a:lnTo>
                    <a:pt x="205" y="32"/>
                  </a:lnTo>
                  <a:lnTo>
                    <a:pt x="205" y="33"/>
                  </a:lnTo>
                  <a:lnTo>
                    <a:pt x="206" y="33"/>
                  </a:lnTo>
                  <a:lnTo>
                    <a:pt x="206" y="34"/>
                  </a:lnTo>
                  <a:lnTo>
                    <a:pt x="207" y="34"/>
                  </a:lnTo>
                  <a:lnTo>
                    <a:pt x="207" y="35"/>
                  </a:lnTo>
                  <a:lnTo>
                    <a:pt x="208" y="36"/>
                  </a:lnTo>
                  <a:lnTo>
                    <a:pt x="208" y="37"/>
                  </a:lnTo>
                  <a:lnTo>
                    <a:pt x="209" y="37"/>
                  </a:lnTo>
                  <a:lnTo>
                    <a:pt x="209" y="39"/>
                  </a:lnTo>
                  <a:lnTo>
                    <a:pt x="209" y="40"/>
                  </a:lnTo>
                  <a:lnTo>
                    <a:pt x="210" y="40"/>
                  </a:lnTo>
                  <a:lnTo>
                    <a:pt x="210" y="41"/>
                  </a:lnTo>
                  <a:lnTo>
                    <a:pt x="209" y="42"/>
                  </a:lnTo>
                  <a:lnTo>
                    <a:pt x="209" y="43"/>
                  </a:lnTo>
                  <a:lnTo>
                    <a:pt x="210" y="43"/>
                  </a:lnTo>
                  <a:lnTo>
                    <a:pt x="210" y="44"/>
                  </a:lnTo>
                  <a:lnTo>
                    <a:pt x="212" y="46"/>
                  </a:lnTo>
                  <a:lnTo>
                    <a:pt x="213" y="47"/>
                  </a:lnTo>
                  <a:lnTo>
                    <a:pt x="214" y="48"/>
                  </a:lnTo>
                  <a:lnTo>
                    <a:pt x="214" y="49"/>
                  </a:lnTo>
                  <a:lnTo>
                    <a:pt x="215" y="50"/>
                  </a:lnTo>
                  <a:lnTo>
                    <a:pt x="216" y="50"/>
                  </a:lnTo>
                  <a:lnTo>
                    <a:pt x="216" y="51"/>
                  </a:lnTo>
                  <a:lnTo>
                    <a:pt x="215" y="51"/>
                  </a:lnTo>
                  <a:lnTo>
                    <a:pt x="215" y="53"/>
                  </a:lnTo>
                  <a:lnTo>
                    <a:pt x="214" y="54"/>
                  </a:lnTo>
                  <a:lnTo>
                    <a:pt x="214" y="55"/>
                  </a:lnTo>
                  <a:lnTo>
                    <a:pt x="214" y="56"/>
                  </a:lnTo>
                  <a:lnTo>
                    <a:pt x="213" y="56"/>
                  </a:lnTo>
                  <a:lnTo>
                    <a:pt x="213" y="57"/>
                  </a:lnTo>
                  <a:lnTo>
                    <a:pt x="213" y="58"/>
                  </a:lnTo>
                  <a:lnTo>
                    <a:pt x="213" y="60"/>
                  </a:lnTo>
                  <a:lnTo>
                    <a:pt x="213" y="61"/>
                  </a:lnTo>
                  <a:lnTo>
                    <a:pt x="213" y="62"/>
                  </a:lnTo>
                  <a:lnTo>
                    <a:pt x="213" y="63"/>
                  </a:lnTo>
                  <a:lnTo>
                    <a:pt x="213" y="64"/>
                  </a:lnTo>
                  <a:lnTo>
                    <a:pt x="213" y="65"/>
                  </a:lnTo>
                  <a:lnTo>
                    <a:pt x="213" y="67"/>
                  </a:lnTo>
                  <a:lnTo>
                    <a:pt x="213" y="68"/>
                  </a:lnTo>
                  <a:lnTo>
                    <a:pt x="213" y="69"/>
                  </a:lnTo>
                  <a:lnTo>
                    <a:pt x="213" y="70"/>
                  </a:lnTo>
                  <a:lnTo>
                    <a:pt x="212" y="70"/>
                  </a:lnTo>
                  <a:lnTo>
                    <a:pt x="212" y="71"/>
                  </a:lnTo>
                  <a:lnTo>
                    <a:pt x="212" y="72"/>
                  </a:lnTo>
                  <a:lnTo>
                    <a:pt x="212" y="74"/>
                  </a:lnTo>
                  <a:lnTo>
                    <a:pt x="212" y="75"/>
                  </a:lnTo>
                  <a:lnTo>
                    <a:pt x="212" y="76"/>
                  </a:lnTo>
                  <a:lnTo>
                    <a:pt x="212" y="77"/>
                  </a:lnTo>
                  <a:lnTo>
                    <a:pt x="212" y="78"/>
                  </a:lnTo>
                  <a:lnTo>
                    <a:pt x="212" y="79"/>
                  </a:lnTo>
                  <a:lnTo>
                    <a:pt x="212" y="81"/>
                  </a:lnTo>
                  <a:lnTo>
                    <a:pt x="212" y="82"/>
                  </a:lnTo>
                  <a:lnTo>
                    <a:pt x="212" y="83"/>
                  </a:lnTo>
                  <a:lnTo>
                    <a:pt x="212" y="84"/>
                  </a:lnTo>
                  <a:lnTo>
                    <a:pt x="212" y="85"/>
                  </a:lnTo>
                  <a:lnTo>
                    <a:pt x="212" y="86"/>
                  </a:lnTo>
                  <a:lnTo>
                    <a:pt x="212" y="88"/>
                  </a:lnTo>
                  <a:lnTo>
                    <a:pt x="212" y="89"/>
                  </a:lnTo>
                  <a:lnTo>
                    <a:pt x="212" y="90"/>
                  </a:lnTo>
                  <a:lnTo>
                    <a:pt x="212" y="91"/>
                  </a:lnTo>
                  <a:lnTo>
                    <a:pt x="210" y="92"/>
                  </a:lnTo>
                  <a:lnTo>
                    <a:pt x="210" y="93"/>
                  </a:lnTo>
                  <a:lnTo>
                    <a:pt x="210" y="95"/>
                  </a:lnTo>
                  <a:lnTo>
                    <a:pt x="210" y="96"/>
                  </a:lnTo>
                  <a:lnTo>
                    <a:pt x="210" y="97"/>
                  </a:lnTo>
                  <a:lnTo>
                    <a:pt x="210" y="98"/>
                  </a:lnTo>
                  <a:lnTo>
                    <a:pt x="210" y="99"/>
                  </a:lnTo>
                  <a:lnTo>
                    <a:pt x="210" y="100"/>
                  </a:lnTo>
                  <a:lnTo>
                    <a:pt x="210" y="102"/>
                  </a:lnTo>
                  <a:lnTo>
                    <a:pt x="210" y="103"/>
                  </a:lnTo>
                  <a:lnTo>
                    <a:pt x="210" y="104"/>
                  </a:lnTo>
                  <a:lnTo>
                    <a:pt x="210" y="105"/>
                  </a:lnTo>
                  <a:lnTo>
                    <a:pt x="209" y="106"/>
                  </a:lnTo>
                  <a:lnTo>
                    <a:pt x="209" y="107"/>
                  </a:lnTo>
                  <a:lnTo>
                    <a:pt x="208" y="107"/>
                  </a:lnTo>
                  <a:lnTo>
                    <a:pt x="207" y="109"/>
                  </a:lnTo>
                  <a:lnTo>
                    <a:pt x="207" y="110"/>
                  </a:lnTo>
                  <a:lnTo>
                    <a:pt x="206" y="111"/>
                  </a:lnTo>
                  <a:lnTo>
                    <a:pt x="205" y="112"/>
                  </a:lnTo>
                  <a:lnTo>
                    <a:pt x="203" y="113"/>
                  </a:lnTo>
                  <a:lnTo>
                    <a:pt x="202" y="114"/>
                  </a:lnTo>
                  <a:lnTo>
                    <a:pt x="202" y="116"/>
                  </a:lnTo>
                  <a:lnTo>
                    <a:pt x="201" y="117"/>
                  </a:lnTo>
                  <a:lnTo>
                    <a:pt x="200" y="117"/>
                  </a:lnTo>
                  <a:lnTo>
                    <a:pt x="200" y="118"/>
                  </a:lnTo>
                  <a:lnTo>
                    <a:pt x="199" y="119"/>
                  </a:lnTo>
                  <a:lnTo>
                    <a:pt x="199" y="120"/>
                  </a:lnTo>
                  <a:lnTo>
                    <a:pt x="198" y="121"/>
                  </a:lnTo>
                  <a:lnTo>
                    <a:pt x="196" y="121"/>
                  </a:lnTo>
                  <a:lnTo>
                    <a:pt x="196" y="123"/>
                  </a:lnTo>
                  <a:lnTo>
                    <a:pt x="195" y="124"/>
                  </a:lnTo>
                  <a:lnTo>
                    <a:pt x="194" y="125"/>
                  </a:lnTo>
                  <a:lnTo>
                    <a:pt x="194" y="126"/>
                  </a:lnTo>
                  <a:lnTo>
                    <a:pt x="193" y="126"/>
                  </a:lnTo>
                  <a:lnTo>
                    <a:pt x="193" y="127"/>
                  </a:lnTo>
                  <a:lnTo>
                    <a:pt x="193" y="128"/>
                  </a:lnTo>
                  <a:lnTo>
                    <a:pt x="192" y="128"/>
                  </a:lnTo>
                  <a:lnTo>
                    <a:pt x="192" y="130"/>
                  </a:lnTo>
                  <a:lnTo>
                    <a:pt x="191" y="131"/>
                  </a:lnTo>
                  <a:lnTo>
                    <a:pt x="191" y="132"/>
                  </a:lnTo>
                  <a:lnTo>
                    <a:pt x="189" y="132"/>
                  </a:lnTo>
                  <a:lnTo>
                    <a:pt x="189" y="133"/>
                  </a:lnTo>
                  <a:lnTo>
                    <a:pt x="188" y="134"/>
                  </a:lnTo>
                  <a:lnTo>
                    <a:pt x="188" y="135"/>
                  </a:lnTo>
                  <a:lnTo>
                    <a:pt x="187" y="137"/>
                  </a:lnTo>
                  <a:lnTo>
                    <a:pt x="187" y="138"/>
                  </a:lnTo>
                  <a:lnTo>
                    <a:pt x="187" y="139"/>
                  </a:lnTo>
                  <a:lnTo>
                    <a:pt x="187" y="140"/>
                  </a:lnTo>
                  <a:lnTo>
                    <a:pt x="186" y="140"/>
                  </a:lnTo>
                  <a:lnTo>
                    <a:pt x="186" y="141"/>
                  </a:lnTo>
                  <a:lnTo>
                    <a:pt x="186" y="142"/>
                  </a:lnTo>
                  <a:lnTo>
                    <a:pt x="185" y="142"/>
                  </a:lnTo>
                  <a:lnTo>
                    <a:pt x="184" y="144"/>
                  </a:lnTo>
                  <a:lnTo>
                    <a:pt x="182" y="144"/>
                  </a:lnTo>
                  <a:lnTo>
                    <a:pt x="182" y="145"/>
                  </a:lnTo>
                  <a:lnTo>
                    <a:pt x="184" y="146"/>
                  </a:lnTo>
                  <a:lnTo>
                    <a:pt x="184" y="147"/>
                  </a:lnTo>
                  <a:lnTo>
                    <a:pt x="184" y="148"/>
                  </a:lnTo>
                  <a:lnTo>
                    <a:pt x="184" y="149"/>
                  </a:lnTo>
                  <a:lnTo>
                    <a:pt x="185" y="151"/>
                  </a:lnTo>
                  <a:lnTo>
                    <a:pt x="185" y="152"/>
                  </a:lnTo>
                  <a:lnTo>
                    <a:pt x="185" y="153"/>
                  </a:lnTo>
                  <a:lnTo>
                    <a:pt x="185" y="154"/>
                  </a:lnTo>
                  <a:lnTo>
                    <a:pt x="185" y="155"/>
                  </a:lnTo>
                  <a:lnTo>
                    <a:pt x="186" y="155"/>
                  </a:lnTo>
                  <a:lnTo>
                    <a:pt x="182" y="155"/>
                  </a:lnTo>
                  <a:lnTo>
                    <a:pt x="181" y="155"/>
                  </a:lnTo>
                  <a:lnTo>
                    <a:pt x="181" y="156"/>
                  </a:lnTo>
                  <a:lnTo>
                    <a:pt x="180" y="156"/>
                  </a:lnTo>
                  <a:lnTo>
                    <a:pt x="180" y="158"/>
                  </a:lnTo>
                  <a:lnTo>
                    <a:pt x="180" y="159"/>
                  </a:lnTo>
                  <a:lnTo>
                    <a:pt x="179" y="159"/>
                  </a:lnTo>
                  <a:lnTo>
                    <a:pt x="178" y="159"/>
                  </a:lnTo>
                  <a:lnTo>
                    <a:pt x="177" y="159"/>
                  </a:lnTo>
                  <a:lnTo>
                    <a:pt x="175" y="159"/>
                  </a:lnTo>
                  <a:lnTo>
                    <a:pt x="174" y="159"/>
                  </a:lnTo>
                  <a:lnTo>
                    <a:pt x="175" y="159"/>
                  </a:lnTo>
                  <a:lnTo>
                    <a:pt x="175" y="160"/>
                  </a:lnTo>
                  <a:lnTo>
                    <a:pt x="174" y="160"/>
                  </a:lnTo>
                  <a:lnTo>
                    <a:pt x="174" y="161"/>
                  </a:lnTo>
                  <a:lnTo>
                    <a:pt x="173" y="161"/>
                  </a:lnTo>
                  <a:lnTo>
                    <a:pt x="173" y="162"/>
                  </a:lnTo>
                  <a:lnTo>
                    <a:pt x="172" y="162"/>
                  </a:lnTo>
                  <a:lnTo>
                    <a:pt x="171" y="163"/>
                  </a:lnTo>
                  <a:lnTo>
                    <a:pt x="171" y="165"/>
                  </a:lnTo>
                  <a:lnTo>
                    <a:pt x="170" y="165"/>
                  </a:lnTo>
                  <a:lnTo>
                    <a:pt x="170" y="166"/>
                  </a:lnTo>
                  <a:lnTo>
                    <a:pt x="168" y="166"/>
                  </a:lnTo>
                  <a:lnTo>
                    <a:pt x="167" y="166"/>
                  </a:lnTo>
                  <a:lnTo>
                    <a:pt x="166" y="166"/>
                  </a:lnTo>
                  <a:lnTo>
                    <a:pt x="166" y="165"/>
                  </a:lnTo>
                  <a:lnTo>
                    <a:pt x="165" y="166"/>
                  </a:lnTo>
                  <a:lnTo>
                    <a:pt x="164" y="165"/>
                  </a:lnTo>
                  <a:lnTo>
                    <a:pt x="163" y="165"/>
                  </a:lnTo>
                  <a:lnTo>
                    <a:pt x="161" y="163"/>
                  </a:lnTo>
                  <a:lnTo>
                    <a:pt x="159" y="162"/>
                  </a:lnTo>
                  <a:lnTo>
                    <a:pt x="156" y="161"/>
                  </a:lnTo>
                  <a:lnTo>
                    <a:pt x="149" y="161"/>
                  </a:lnTo>
                  <a:lnTo>
                    <a:pt x="146" y="161"/>
                  </a:lnTo>
                  <a:lnTo>
                    <a:pt x="145" y="161"/>
                  </a:lnTo>
                  <a:lnTo>
                    <a:pt x="144" y="161"/>
                  </a:lnTo>
                  <a:lnTo>
                    <a:pt x="138" y="162"/>
                  </a:lnTo>
                  <a:lnTo>
                    <a:pt x="137" y="163"/>
                  </a:lnTo>
                  <a:lnTo>
                    <a:pt x="135" y="165"/>
                  </a:lnTo>
                  <a:lnTo>
                    <a:pt x="135" y="166"/>
                  </a:lnTo>
                  <a:lnTo>
                    <a:pt x="134" y="166"/>
                  </a:lnTo>
                  <a:lnTo>
                    <a:pt x="134" y="167"/>
                  </a:lnTo>
                  <a:lnTo>
                    <a:pt x="131" y="169"/>
                  </a:lnTo>
                  <a:lnTo>
                    <a:pt x="130" y="169"/>
                  </a:lnTo>
                  <a:lnTo>
                    <a:pt x="130" y="170"/>
                  </a:lnTo>
                  <a:lnTo>
                    <a:pt x="127" y="169"/>
                  </a:lnTo>
                  <a:lnTo>
                    <a:pt x="127" y="170"/>
                  </a:lnTo>
                  <a:lnTo>
                    <a:pt x="125" y="170"/>
                  </a:lnTo>
                  <a:lnTo>
                    <a:pt x="122" y="169"/>
                  </a:lnTo>
                  <a:lnTo>
                    <a:pt x="121" y="169"/>
                  </a:lnTo>
                  <a:lnTo>
                    <a:pt x="117" y="168"/>
                  </a:lnTo>
                  <a:lnTo>
                    <a:pt x="116" y="167"/>
                  </a:lnTo>
                  <a:lnTo>
                    <a:pt x="115" y="166"/>
                  </a:lnTo>
                  <a:lnTo>
                    <a:pt x="114" y="166"/>
                  </a:lnTo>
                  <a:lnTo>
                    <a:pt x="111" y="165"/>
                  </a:lnTo>
                  <a:lnTo>
                    <a:pt x="111" y="163"/>
                  </a:lnTo>
                  <a:lnTo>
                    <a:pt x="110" y="163"/>
                  </a:lnTo>
                  <a:lnTo>
                    <a:pt x="110" y="162"/>
                  </a:lnTo>
                  <a:lnTo>
                    <a:pt x="109" y="162"/>
                  </a:lnTo>
                  <a:lnTo>
                    <a:pt x="106" y="161"/>
                  </a:lnTo>
                  <a:lnTo>
                    <a:pt x="104" y="161"/>
                  </a:lnTo>
                  <a:lnTo>
                    <a:pt x="104" y="162"/>
                  </a:lnTo>
                  <a:lnTo>
                    <a:pt x="100" y="165"/>
                  </a:lnTo>
                  <a:lnTo>
                    <a:pt x="99" y="166"/>
                  </a:lnTo>
                  <a:lnTo>
                    <a:pt x="97" y="165"/>
                  </a:lnTo>
                  <a:lnTo>
                    <a:pt x="96" y="165"/>
                  </a:lnTo>
                  <a:lnTo>
                    <a:pt x="96" y="166"/>
                  </a:lnTo>
                  <a:lnTo>
                    <a:pt x="95" y="167"/>
                  </a:lnTo>
                  <a:lnTo>
                    <a:pt x="94" y="167"/>
                  </a:lnTo>
                  <a:lnTo>
                    <a:pt x="93" y="167"/>
                  </a:lnTo>
                  <a:lnTo>
                    <a:pt x="92" y="166"/>
                  </a:lnTo>
                  <a:lnTo>
                    <a:pt x="91" y="165"/>
                  </a:lnTo>
                  <a:lnTo>
                    <a:pt x="89" y="162"/>
                  </a:lnTo>
                  <a:lnTo>
                    <a:pt x="87" y="159"/>
                  </a:lnTo>
                  <a:lnTo>
                    <a:pt x="85" y="156"/>
                  </a:lnTo>
                  <a:lnTo>
                    <a:pt x="84" y="156"/>
                  </a:lnTo>
                  <a:lnTo>
                    <a:pt x="82" y="156"/>
                  </a:lnTo>
                  <a:lnTo>
                    <a:pt x="78" y="155"/>
                  </a:lnTo>
                  <a:lnTo>
                    <a:pt x="74" y="153"/>
                  </a:lnTo>
                  <a:lnTo>
                    <a:pt x="73" y="153"/>
                  </a:lnTo>
                  <a:lnTo>
                    <a:pt x="72" y="153"/>
                  </a:lnTo>
                  <a:lnTo>
                    <a:pt x="71" y="154"/>
                  </a:lnTo>
                  <a:lnTo>
                    <a:pt x="70" y="155"/>
                  </a:lnTo>
                  <a:lnTo>
                    <a:pt x="67" y="155"/>
                  </a:lnTo>
                  <a:lnTo>
                    <a:pt x="66" y="155"/>
                  </a:lnTo>
                  <a:lnTo>
                    <a:pt x="65" y="155"/>
                  </a:lnTo>
                  <a:lnTo>
                    <a:pt x="65" y="154"/>
                  </a:lnTo>
                  <a:lnTo>
                    <a:pt x="64" y="155"/>
                  </a:lnTo>
                  <a:lnTo>
                    <a:pt x="61" y="155"/>
                  </a:lnTo>
                  <a:lnTo>
                    <a:pt x="59" y="156"/>
                  </a:lnTo>
                  <a:lnTo>
                    <a:pt x="58" y="156"/>
                  </a:lnTo>
                  <a:lnTo>
                    <a:pt x="56" y="159"/>
                  </a:lnTo>
                  <a:lnTo>
                    <a:pt x="56" y="160"/>
                  </a:lnTo>
                  <a:lnTo>
                    <a:pt x="54" y="160"/>
                  </a:lnTo>
                  <a:lnTo>
                    <a:pt x="54" y="163"/>
                  </a:lnTo>
                  <a:lnTo>
                    <a:pt x="53" y="167"/>
                  </a:lnTo>
                  <a:lnTo>
                    <a:pt x="52" y="170"/>
                  </a:lnTo>
                  <a:lnTo>
                    <a:pt x="51" y="172"/>
                  </a:lnTo>
                  <a:lnTo>
                    <a:pt x="47" y="174"/>
                  </a:lnTo>
                  <a:lnTo>
                    <a:pt x="47" y="175"/>
                  </a:lnTo>
                  <a:lnTo>
                    <a:pt x="47" y="179"/>
                  </a:lnTo>
                  <a:lnTo>
                    <a:pt x="47" y="181"/>
                  </a:lnTo>
                  <a:lnTo>
                    <a:pt x="47" y="182"/>
                  </a:lnTo>
                  <a:lnTo>
                    <a:pt x="47" y="183"/>
                  </a:lnTo>
                  <a:lnTo>
                    <a:pt x="47" y="184"/>
                  </a:lnTo>
                  <a:lnTo>
                    <a:pt x="47" y="186"/>
                  </a:lnTo>
                  <a:lnTo>
                    <a:pt x="47" y="187"/>
                  </a:lnTo>
                  <a:lnTo>
                    <a:pt x="47" y="188"/>
                  </a:lnTo>
                  <a:lnTo>
                    <a:pt x="46" y="187"/>
                  </a:lnTo>
                  <a:lnTo>
                    <a:pt x="46" y="186"/>
                  </a:lnTo>
                  <a:lnTo>
                    <a:pt x="45" y="186"/>
                  </a:lnTo>
                  <a:lnTo>
                    <a:pt x="45" y="184"/>
                  </a:lnTo>
                  <a:lnTo>
                    <a:pt x="44" y="184"/>
                  </a:lnTo>
                  <a:lnTo>
                    <a:pt x="43" y="184"/>
                  </a:lnTo>
                  <a:lnTo>
                    <a:pt x="43" y="183"/>
                  </a:lnTo>
                  <a:lnTo>
                    <a:pt x="43" y="182"/>
                  </a:lnTo>
                  <a:lnTo>
                    <a:pt x="42" y="182"/>
                  </a:lnTo>
                  <a:lnTo>
                    <a:pt x="39" y="180"/>
                  </a:lnTo>
                  <a:lnTo>
                    <a:pt x="39" y="179"/>
                  </a:lnTo>
                  <a:lnTo>
                    <a:pt x="38" y="179"/>
                  </a:lnTo>
                  <a:lnTo>
                    <a:pt x="38" y="177"/>
                  </a:lnTo>
                  <a:lnTo>
                    <a:pt x="37" y="177"/>
                  </a:lnTo>
                  <a:lnTo>
                    <a:pt x="37" y="176"/>
                  </a:lnTo>
                  <a:lnTo>
                    <a:pt x="36" y="176"/>
                  </a:lnTo>
                  <a:lnTo>
                    <a:pt x="35" y="177"/>
                  </a:lnTo>
                  <a:lnTo>
                    <a:pt x="35" y="179"/>
                  </a:lnTo>
                  <a:lnTo>
                    <a:pt x="33" y="179"/>
                  </a:lnTo>
                  <a:lnTo>
                    <a:pt x="33" y="177"/>
                  </a:lnTo>
                  <a:lnTo>
                    <a:pt x="33" y="179"/>
                  </a:lnTo>
                  <a:lnTo>
                    <a:pt x="32" y="179"/>
                  </a:lnTo>
                  <a:lnTo>
                    <a:pt x="31" y="179"/>
                  </a:lnTo>
                  <a:lnTo>
                    <a:pt x="30" y="179"/>
                  </a:lnTo>
                  <a:lnTo>
                    <a:pt x="30" y="180"/>
                  </a:lnTo>
                  <a:lnTo>
                    <a:pt x="30" y="181"/>
                  </a:lnTo>
                  <a:lnTo>
                    <a:pt x="30" y="182"/>
                  </a:lnTo>
                  <a:lnTo>
                    <a:pt x="31" y="182"/>
                  </a:lnTo>
                  <a:lnTo>
                    <a:pt x="31" y="183"/>
                  </a:lnTo>
                  <a:lnTo>
                    <a:pt x="30" y="183"/>
                  </a:lnTo>
                  <a:lnTo>
                    <a:pt x="30" y="184"/>
                  </a:lnTo>
                  <a:lnTo>
                    <a:pt x="30" y="183"/>
                  </a:lnTo>
                  <a:lnTo>
                    <a:pt x="29" y="182"/>
                  </a:lnTo>
                  <a:lnTo>
                    <a:pt x="28" y="181"/>
                  </a:lnTo>
                  <a:lnTo>
                    <a:pt x="27" y="179"/>
                  </a:lnTo>
                  <a:lnTo>
                    <a:pt x="25" y="177"/>
                  </a:lnTo>
                  <a:lnTo>
                    <a:pt x="25" y="176"/>
                  </a:lnTo>
                  <a:lnTo>
                    <a:pt x="27" y="176"/>
                  </a:lnTo>
                  <a:lnTo>
                    <a:pt x="28" y="176"/>
                  </a:lnTo>
                  <a:lnTo>
                    <a:pt x="29" y="176"/>
                  </a:lnTo>
                  <a:lnTo>
                    <a:pt x="28" y="175"/>
                  </a:lnTo>
                  <a:lnTo>
                    <a:pt x="29" y="175"/>
                  </a:lnTo>
                  <a:lnTo>
                    <a:pt x="28" y="175"/>
                  </a:lnTo>
                  <a:lnTo>
                    <a:pt x="28" y="174"/>
                  </a:lnTo>
                  <a:lnTo>
                    <a:pt x="28" y="173"/>
                  </a:lnTo>
                  <a:lnTo>
                    <a:pt x="27" y="173"/>
                  </a:lnTo>
                  <a:lnTo>
                    <a:pt x="27" y="172"/>
                  </a:lnTo>
                  <a:lnTo>
                    <a:pt x="25" y="172"/>
                  </a:lnTo>
                  <a:lnTo>
                    <a:pt x="24" y="172"/>
                  </a:lnTo>
                  <a:lnTo>
                    <a:pt x="23" y="172"/>
                  </a:lnTo>
                  <a:lnTo>
                    <a:pt x="23" y="173"/>
                  </a:lnTo>
                  <a:lnTo>
                    <a:pt x="21" y="173"/>
                  </a:lnTo>
                  <a:lnTo>
                    <a:pt x="20" y="173"/>
                  </a:lnTo>
                  <a:lnTo>
                    <a:pt x="18" y="173"/>
                  </a:lnTo>
                  <a:lnTo>
                    <a:pt x="17" y="172"/>
                  </a:lnTo>
                  <a:lnTo>
                    <a:pt x="17" y="170"/>
                  </a:lnTo>
                  <a:lnTo>
                    <a:pt x="16" y="169"/>
                  </a:lnTo>
                  <a:lnTo>
                    <a:pt x="15" y="169"/>
                  </a:lnTo>
                  <a:lnTo>
                    <a:pt x="14" y="168"/>
                  </a:lnTo>
                  <a:lnTo>
                    <a:pt x="13" y="167"/>
                  </a:lnTo>
                  <a:lnTo>
                    <a:pt x="11" y="167"/>
                  </a:lnTo>
                  <a:lnTo>
                    <a:pt x="10" y="167"/>
                  </a:lnTo>
                  <a:lnTo>
                    <a:pt x="10" y="166"/>
                  </a:lnTo>
                  <a:lnTo>
                    <a:pt x="10" y="165"/>
                  </a:lnTo>
                  <a:lnTo>
                    <a:pt x="10" y="163"/>
                  </a:lnTo>
                  <a:lnTo>
                    <a:pt x="10" y="162"/>
                  </a:lnTo>
                  <a:lnTo>
                    <a:pt x="10" y="161"/>
                  </a:lnTo>
                  <a:lnTo>
                    <a:pt x="11" y="161"/>
                  </a:lnTo>
                  <a:lnTo>
                    <a:pt x="13" y="161"/>
                  </a:lnTo>
                  <a:lnTo>
                    <a:pt x="13" y="162"/>
                  </a:lnTo>
                  <a:lnTo>
                    <a:pt x="14" y="162"/>
                  </a:lnTo>
                  <a:lnTo>
                    <a:pt x="14" y="161"/>
                  </a:lnTo>
                  <a:lnTo>
                    <a:pt x="15" y="161"/>
                  </a:lnTo>
                  <a:lnTo>
                    <a:pt x="14" y="161"/>
                  </a:lnTo>
                  <a:lnTo>
                    <a:pt x="11" y="160"/>
                  </a:lnTo>
                  <a:lnTo>
                    <a:pt x="11" y="159"/>
                  </a:lnTo>
                  <a:lnTo>
                    <a:pt x="10" y="158"/>
                  </a:lnTo>
                  <a:lnTo>
                    <a:pt x="9" y="158"/>
                  </a:lnTo>
                  <a:lnTo>
                    <a:pt x="9" y="156"/>
                  </a:lnTo>
                  <a:lnTo>
                    <a:pt x="8" y="156"/>
                  </a:lnTo>
                  <a:lnTo>
                    <a:pt x="6" y="156"/>
                  </a:lnTo>
                  <a:lnTo>
                    <a:pt x="6" y="155"/>
                  </a:lnTo>
                  <a:lnTo>
                    <a:pt x="6" y="154"/>
                  </a:lnTo>
                  <a:lnTo>
                    <a:pt x="4" y="154"/>
                  </a:lnTo>
                  <a:lnTo>
                    <a:pt x="4" y="153"/>
                  </a:lnTo>
                  <a:lnTo>
                    <a:pt x="3" y="153"/>
                  </a:lnTo>
                  <a:lnTo>
                    <a:pt x="3" y="152"/>
                  </a:lnTo>
                  <a:lnTo>
                    <a:pt x="3" y="151"/>
                  </a:lnTo>
                  <a:lnTo>
                    <a:pt x="2" y="151"/>
                  </a:lnTo>
                  <a:lnTo>
                    <a:pt x="2" y="149"/>
                  </a:lnTo>
                  <a:lnTo>
                    <a:pt x="2" y="148"/>
                  </a:lnTo>
                  <a:lnTo>
                    <a:pt x="2" y="147"/>
                  </a:lnTo>
                  <a:lnTo>
                    <a:pt x="2" y="146"/>
                  </a:lnTo>
                  <a:lnTo>
                    <a:pt x="0" y="144"/>
                  </a:lnTo>
                  <a:lnTo>
                    <a:pt x="0" y="142"/>
                  </a:lnTo>
                  <a:lnTo>
                    <a:pt x="0" y="139"/>
                  </a:lnTo>
                  <a:lnTo>
                    <a:pt x="0" y="138"/>
                  </a:lnTo>
                  <a:lnTo>
                    <a:pt x="0" y="137"/>
                  </a:lnTo>
                  <a:lnTo>
                    <a:pt x="0" y="135"/>
                  </a:lnTo>
                  <a:lnTo>
                    <a:pt x="2" y="135"/>
                  </a:lnTo>
                  <a:lnTo>
                    <a:pt x="3" y="135"/>
                  </a:lnTo>
                  <a:lnTo>
                    <a:pt x="4" y="135"/>
                  </a:lnTo>
                  <a:lnTo>
                    <a:pt x="7" y="137"/>
                  </a:lnTo>
                  <a:lnTo>
                    <a:pt x="8" y="135"/>
                  </a:lnTo>
                  <a:lnTo>
                    <a:pt x="10" y="135"/>
                  </a:lnTo>
                  <a:lnTo>
                    <a:pt x="11" y="134"/>
                  </a:lnTo>
                  <a:lnTo>
                    <a:pt x="13" y="133"/>
                  </a:lnTo>
                  <a:lnTo>
                    <a:pt x="14" y="132"/>
                  </a:lnTo>
                  <a:lnTo>
                    <a:pt x="15" y="131"/>
                  </a:lnTo>
                  <a:lnTo>
                    <a:pt x="16" y="131"/>
                  </a:lnTo>
                  <a:lnTo>
                    <a:pt x="18" y="131"/>
                  </a:lnTo>
                  <a:lnTo>
                    <a:pt x="20" y="131"/>
                  </a:lnTo>
                  <a:lnTo>
                    <a:pt x="21" y="131"/>
                  </a:lnTo>
                  <a:lnTo>
                    <a:pt x="22" y="131"/>
                  </a:lnTo>
                  <a:lnTo>
                    <a:pt x="23" y="131"/>
                  </a:lnTo>
                  <a:lnTo>
                    <a:pt x="24" y="131"/>
                  </a:lnTo>
                  <a:lnTo>
                    <a:pt x="25" y="131"/>
                  </a:lnTo>
                  <a:lnTo>
                    <a:pt x="28" y="131"/>
                  </a:lnTo>
                  <a:lnTo>
                    <a:pt x="29" y="131"/>
                  </a:lnTo>
                  <a:lnTo>
                    <a:pt x="30" y="131"/>
                  </a:lnTo>
                  <a:lnTo>
                    <a:pt x="31" y="130"/>
                  </a:lnTo>
                  <a:lnTo>
                    <a:pt x="32" y="130"/>
                  </a:lnTo>
                  <a:lnTo>
                    <a:pt x="33" y="130"/>
                  </a:lnTo>
                  <a:lnTo>
                    <a:pt x="35" y="130"/>
                  </a:lnTo>
                  <a:lnTo>
                    <a:pt x="37" y="130"/>
                  </a:lnTo>
                  <a:lnTo>
                    <a:pt x="38" y="130"/>
                  </a:lnTo>
                  <a:lnTo>
                    <a:pt x="38" y="128"/>
                  </a:lnTo>
                  <a:lnTo>
                    <a:pt x="39" y="128"/>
                  </a:lnTo>
                  <a:lnTo>
                    <a:pt x="42" y="128"/>
                  </a:lnTo>
                  <a:lnTo>
                    <a:pt x="44" y="130"/>
                  </a:lnTo>
                  <a:lnTo>
                    <a:pt x="45" y="130"/>
                  </a:lnTo>
                  <a:lnTo>
                    <a:pt x="45" y="127"/>
                  </a:lnTo>
                  <a:lnTo>
                    <a:pt x="46" y="127"/>
                  </a:lnTo>
                  <a:lnTo>
                    <a:pt x="47" y="126"/>
                  </a:lnTo>
                  <a:lnTo>
                    <a:pt x="49" y="125"/>
                  </a:lnTo>
                  <a:lnTo>
                    <a:pt x="50" y="125"/>
                  </a:lnTo>
                  <a:lnTo>
                    <a:pt x="51" y="124"/>
                  </a:lnTo>
                  <a:lnTo>
                    <a:pt x="51" y="123"/>
                  </a:lnTo>
                  <a:lnTo>
                    <a:pt x="51" y="121"/>
                  </a:lnTo>
                  <a:lnTo>
                    <a:pt x="51" y="120"/>
                  </a:lnTo>
                  <a:lnTo>
                    <a:pt x="52" y="119"/>
                  </a:lnTo>
                  <a:lnTo>
                    <a:pt x="52" y="118"/>
                  </a:lnTo>
                  <a:lnTo>
                    <a:pt x="53" y="114"/>
                  </a:lnTo>
                  <a:lnTo>
                    <a:pt x="54" y="113"/>
                  </a:lnTo>
                  <a:lnTo>
                    <a:pt x="54" y="111"/>
                  </a:lnTo>
                  <a:lnTo>
                    <a:pt x="54" y="110"/>
                  </a:lnTo>
                  <a:lnTo>
                    <a:pt x="54" y="107"/>
                  </a:lnTo>
                  <a:lnTo>
                    <a:pt x="54" y="106"/>
                  </a:lnTo>
                  <a:lnTo>
                    <a:pt x="56" y="106"/>
                  </a:lnTo>
                  <a:lnTo>
                    <a:pt x="54" y="104"/>
                  </a:lnTo>
                  <a:lnTo>
                    <a:pt x="56" y="104"/>
                  </a:lnTo>
                  <a:lnTo>
                    <a:pt x="56" y="102"/>
                  </a:lnTo>
                  <a:lnTo>
                    <a:pt x="56" y="100"/>
                  </a:lnTo>
                  <a:lnTo>
                    <a:pt x="56" y="99"/>
                  </a:lnTo>
                  <a:lnTo>
                    <a:pt x="56" y="97"/>
                  </a:lnTo>
                  <a:lnTo>
                    <a:pt x="56" y="95"/>
                  </a:lnTo>
                  <a:lnTo>
                    <a:pt x="56" y="93"/>
                  </a:lnTo>
                  <a:lnTo>
                    <a:pt x="56" y="91"/>
                  </a:lnTo>
                  <a:lnTo>
                    <a:pt x="56" y="89"/>
                  </a:lnTo>
                  <a:lnTo>
                    <a:pt x="56" y="88"/>
                  </a:lnTo>
                  <a:lnTo>
                    <a:pt x="56" y="85"/>
                  </a:lnTo>
                  <a:lnTo>
                    <a:pt x="56" y="83"/>
                  </a:lnTo>
                  <a:lnTo>
                    <a:pt x="56" y="82"/>
                  </a:lnTo>
                  <a:lnTo>
                    <a:pt x="56" y="79"/>
                  </a:lnTo>
                  <a:lnTo>
                    <a:pt x="56" y="77"/>
                  </a:lnTo>
                  <a:lnTo>
                    <a:pt x="56" y="76"/>
                  </a:lnTo>
                  <a:lnTo>
                    <a:pt x="56" y="74"/>
                  </a:lnTo>
                  <a:lnTo>
                    <a:pt x="56" y="71"/>
                  </a:lnTo>
                  <a:lnTo>
                    <a:pt x="56" y="70"/>
                  </a:lnTo>
                  <a:lnTo>
                    <a:pt x="58" y="69"/>
                  </a:lnTo>
                  <a:lnTo>
                    <a:pt x="60" y="69"/>
                  </a:lnTo>
                  <a:lnTo>
                    <a:pt x="63" y="68"/>
                  </a:lnTo>
                  <a:lnTo>
                    <a:pt x="66" y="68"/>
                  </a:lnTo>
                  <a:lnTo>
                    <a:pt x="67" y="67"/>
                  </a:lnTo>
                  <a:lnTo>
                    <a:pt x="70" y="67"/>
                  </a:lnTo>
                  <a:lnTo>
                    <a:pt x="73" y="65"/>
                  </a:lnTo>
                  <a:lnTo>
                    <a:pt x="74" y="65"/>
                  </a:lnTo>
                  <a:lnTo>
                    <a:pt x="77" y="65"/>
                  </a:lnTo>
                  <a:lnTo>
                    <a:pt x="77" y="64"/>
                  </a:lnTo>
                  <a:lnTo>
                    <a:pt x="78" y="64"/>
                  </a:lnTo>
                  <a:lnTo>
                    <a:pt x="78" y="63"/>
                  </a:lnTo>
                  <a:lnTo>
                    <a:pt x="79" y="62"/>
                  </a:lnTo>
                  <a:lnTo>
                    <a:pt x="80" y="62"/>
                  </a:lnTo>
                  <a:lnTo>
                    <a:pt x="81" y="61"/>
                  </a:lnTo>
                  <a:lnTo>
                    <a:pt x="81" y="60"/>
                  </a:lnTo>
                  <a:lnTo>
                    <a:pt x="82" y="58"/>
                  </a:lnTo>
                  <a:lnTo>
                    <a:pt x="84" y="58"/>
                  </a:lnTo>
                  <a:lnTo>
                    <a:pt x="85" y="57"/>
                  </a:lnTo>
                  <a:lnTo>
                    <a:pt x="85" y="56"/>
                  </a:lnTo>
                  <a:lnTo>
                    <a:pt x="86" y="56"/>
                  </a:lnTo>
                  <a:lnTo>
                    <a:pt x="87" y="55"/>
                  </a:lnTo>
                  <a:lnTo>
                    <a:pt x="88" y="54"/>
                  </a:lnTo>
                  <a:lnTo>
                    <a:pt x="88" y="53"/>
                  </a:lnTo>
                  <a:lnTo>
                    <a:pt x="89" y="53"/>
                  </a:lnTo>
                  <a:lnTo>
                    <a:pt x="91" y="51"/>
                  </a:lnTo>
                  <a:lnTo>
                    <a:pt x="92" y="50"/>
                  </a:lnTo>
                  <a:lnTo>
                    <a:pt x="92" y="49"/>
                  </a:lnTo>
                  <a:lnTo>
                    <a:pt x="93" y="49"/>
                  </a:lnTo>
                  <a:lnTo>
                    <a:pt x="93" y="48"/>
                  </a:lnTo>
                  <a:lnTo>
                    <a:pt x="94" y="47"/>
                  </a:lnTo>
                  <a:lnTo>
                    <a:pt x="95" y="47"/>
                  </a:lnTo>
                  <a:lnTo>
                    <a:pt x="96" y="46"/>
                  </a:lnTo>
                  <a:lnTo>
                    <a:pt x="97" y="44"/>
                  </a:lnTo>
                  <a:lnTo>
                    <a:pt x="99" y="43"/>
                  </a:lnTo>
                  <a:lnTo>
                    <a:pt x="100" y="42"/>
                  </a:lnTo>
                  <a:lnTo>
                    <a:pt x="101" y="41"/>
                  </a:lnTo>
                  <a:lnTo>
                    <a:pt x="102" y="41"/>
                  </a:lnTo>
                  <a:lnTo>
                    <a:pt x="103" y="40"/>
                  </a:lnTo>
                  <a:lnTo>
                    <a:pt x="104" y="39"/>
                  </a:lnTo>
                  <a:lnTo>
                    <a:pt x="106" y="37"/>
                  </a:lnTo>
                  <a:lnTo>
                    <a:pt x="107" y="37"/>
                  </a:lnTo>
                  <a:lnTo>
                    <a:pt x="108" y="36"/>
                  </a:lnTo>
                  <a:lnTo>
                    <a:pt x="109" y="36"/>
                  </a:lnTo>
                  <a:lnTo>
                    <a:pt x="109" y="35"/>
                  </a:lnTo>
                  <a:lnTo>
                    <a:pt x="110" y="35"/>
                  </a:lnTo>
                  <a:lnTo>
                    <a:pt x="111" y="34"/>
                  </a:lnTo>
                  <a:lnTo>
                    <a:pt x="113" y="34"/>
                  </a:lnTo>
                  <a:lnTo>
                    <a:pt x="114" y="33"/>
                  </a:lnTo>
                  <a:lnTo>
                    <a:pt x="114" y="32"/>
                  </a:lnTo>
                  <a:lnTo>
                    <a:pt x="115" y="32"/>
                  </a:lnTo>
                  <a:lnTo>
                    <a:pt x="116" y="30"/>
                  </a:lnTo>
                  <a:lnTo>
                    <a:pt x="117" y="30"/>
                  </a:lnTo>
                  <a:lnTo>
                    <a:pt x="118" y="29"/>
                  </a:lnTo>
                  <a:lnTo>
                    <a:pt x="120" y="28"/>
                  </a:lnTo>
                  <a:lnTo>
                    <a:pt x="121" y="28"/>
                  </a:lnTo>
                  <a:lnTo>
                    <a:pt x="122" y="27"/>
                  </a:lnTo>
                  <a:lnTo>
                    <a:pt x="123" y="26"/>
                  </a:lnTo>
                  <a:lnTo>
                    <a:pt x="124" y="26"/>
                  </a:lnTo>
                  <a:lnTo>
                    <a:pt x="125" y="25"/>
                  </a:lnTo>
                  <a:lnTo>
                    <a:pt x="127" y="23"/>
                  </a:lnTo>
                  <a:lnTo>
                    <a:pt x="128" y="22"/>
                  </a:lnTo>
                  <a:lnTo>
                    <a:pt x="129" y="22"/>
                  </a:lnTo>
                  <a:lnTo>
                    <a:pt x="130" y="21"/>
                  </a:lnTo>
                  <a:lnTo>
                    <a:pt x="131" y="21"/>
                  </a:lnTo>
                  <a:lnTo>
                    <a:pt x="131" y="20"/>
                  </a:lnTo>
                  <a:lnTo>
                    <a:pt x="132" y="20"/>
                  </a:lnTo>
                  <a:lnTo>
                    <a:pt x="134" y="19"/>
                  </a:lnTo>
                  <a:lnTo>
                    <a:pt x="135" y="19"/>
                  </a:lnTo>
                  <a:lnTo>
                    <a:pt x="136" y="18"/>
                  </a:lnTo>
                  <a:lnTo>
                    <a:pt x="136" y="16"/>
                  </a:lnTo>
                  <a:lnTo>
                    <a:pt x="137" y="16"/>
                  </a:lnTo>
                  <a:lnTo>
                    <a:pt x="138" y="15"/>
                  </a:lnTo>
                  <a:lnTo>
                    <a:pt x="139" y="15"/>
                  </a:lnTo>
                  <a:lnTo>
                    <a:pt x="139" y="14"/>
                  </a:lnTo>
                  <a:lnTo>
                    <a:pt x="141" y="14"/>
                  </a:lnTo>
                  <a:lnTo>
                    <a:pt x="142" y="13"/>
                  </a:lnTo>
                  <a:lnTo>
                    <a:pt x="143" y="13"/>
                  </a:lnTo>
                  <a:lnTo>
                    <a:pt x="144" y="12"/>
                  </a:lnTo>
                  <a:lnTo>
                    <a:pt x="145" y="11"/>
                  </a:lnTo>
                  <a:lnTo>
                    <a:pt x="146" y="9"/>
                  </a:lnTo>
                  <a:lnTo>
                    <a:pt x="148" y="9"/>
                  </a:lnTo>
                  <a:lnTo>
                    <a:pt x="149" y="8"/>
                  </a:lnTo>
                  <a:lnTo>
                    <a:pt x="150" y="7"/>
                  </a:lnTo>
                  <a:lnTo>
                    <a:pt x="151" y="7"/>
                  </a:lnTo>
                  <a:lnTo>
                    <a:pt x="152" y="6"/>
                  </a:lnTo>
                  <a:lnTo>
                    <a:pt x="153" y="5"/>
                  </a:lnTo>
                  <a:lnTo>
                    <a:pt x="155" y="5"/>
                  </a:lnTo>
                  <a:lnTo>
                    <a:pt x="156" y="4"/>
                  </a:lnTo>
                  <a:lnTo>
                    <a:pt x="157" y="2"/>
                  </a:lnTo>
                  <a:lnTo>
                    <a:pt x="158" y="1"/>
                  </a:lnTo>
                  <a:lnTo>
                    <a:pt x="159" y="1"/>
                  </a:lnTo>
                  <a:lnTo>
                    <a:pt x="160" y="0"/>
                  </a:lnTo>
                  <a:lnTo>
                    <a:pt x="161" y="1"/>
                  </a:lnTo>
                  <a:lnTo>
                    <a:pt x="163" y="1"/>
                  </a:lnTo>
                  <a:lnTo>
                    <a:pt x="164" y="1"/>
                  </a:lnTo>
                  <a:lnTo>
                    <a:pt x="165" y="1"/>
                  </a:lnTo>
                  <a:lnTo>
                    <a:pt x="166" y="2"/>
                  </a:lnTo>
                  <a:lnTo>
                    <a:pt x="167" y="2"/>
                  </a:lnTo>
                  <a:lnTo>
                    <a:pt x="168" y="2"/>
                  </a:lnTo>
                  <a:lnTo>
                    <a:pt x="170" y="2"/>
                  </a:lnTo>
                  <a:lnTo>
                    <a:pt x="171" y="4"/>
                  </a:lnTo>
                  <a:lnTo>
                    <a:pt x="172" y="4"/>
                  </a:lnTo>
                  <a:lnTo>
                    <a:pt x="173" y="4"/>
                  </a:lnTo>
                  <a:lnTo>
                    <a:pt x="174" y="4"/>
                  </a:lnTo>
                  <a:lnTo>
                    <a:pt x="175" y="5"/>
                  </a:lnTo>
                  <a:lnTo>
                    <a:pt x="177" y="5"/>
                  </a:lnTo>
                  <a:lnTo>
                    <a:pt x="178" y="5"/>
                  </a:lnTo>
                  <a:lnTo>
                    <a:pt x="179" y="6"/>
                  </a:lnTo>
                  <a:lnTo>
                    <a:pt x="181" y="6"/>
                  </a:lnTo>
                  <a:lnTo>
                    <a:pt x="182" y="7"/>
                  </a:lnTo>
                  <a:lnTo>
                    <a:pt x="184" y="7"/>
                  </a:lnTo>
                  <a:lnTo>
                    <a:pt x="185" y="9"/>
                  </a:lnTo>
                  <a:lnTo>
                    <a:pt x="187" y="11"/>
                  </a:lnTo>
                  <a:lnTo>
                    <a:pt x="188" y="12"/>
                  </a:lnTo>
                  <a:lnTo>
                    <a:pt x="191" y="14"/>
                  </a:lnTo>
                  <a:lnTo>
                    <a:pt x="192" y="14"/>
                  </a:lnTo>
                  <a:lnTo>
                    <a:pt x="194" y="13"/>
                  </a:lnTo>
                  <a:lnTo>
                    <a:pt x="196" y="12"/>
                  </a:lnTo>
                  <a:lnTo>
                    <a:pt x="199" y="11"/>
                  </a:lnTo>
                  <a:lnTo>
                    <a:pt x="201" y="8"/>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47" name="Freeform 961">
              <a:extLst>
                <a:ext uri="{FF2B5EF4-FFF2-40B4-BE49-F238E27FC236}">
                  <a16:creationId xmlns="" xmlns:a16="http://schemas.microsoft.com/office/drawing/2014/main" id="{FBC635C3-503A-4673-87F5-41C04F08A32B}"/>
                </a:ext>
              </a:extLst>
            </p:cNvPr>
            <p:cNvSpPr>
              <a:spLocks/>
            </p:cNvSpPr>
            <p:nvPr/>
          </p:nvSpPr>
          <p:spPr bwMode="auto">
            <a:xfrm>
              <a:off x="8945572" y="3656966"/>
              <a:ext cx="2553" cy="1277"/>
            </a:xfrm>
            <a:custGeom>
              <a:avLst/>
              <a:gdLst>
                <a:gd name="T0" fmla="*/ 2 w 2"/>
                <a:gd name="T1" fmla="*/ 0 h 1"/>
                <a:gd name="T2" fmla="*/ 2 w 2"/>
                <a:gd name="T3" fmla="*/ 0 h 1"/>
                <a:gd name="T4" fmla="*/ 2 w 2"/>
                <a:gd name="T5" fmla="*/ 0 h 1"/>
                <a:gd name="T6" fmla="*/ 2 w 2"/>
                <a:gd name="T7" fmla="*/ 0 h 1"/>
                <a:gd name="T8" fmla="*/ 2 w 2"/>
                <a:gd name="T9" fmla="*/ 0 h 1"/>
                <a:gd name="T10" fmla="*/ 2 w 2"/>
                <a:gd name="T11" fmla="*/ 1 h 1"/>
                <a:gd name="T12" fmla="*/ 2 w 2"/>
                <a:gd name="T13" fmla="*/ 1 h 1"/>
                <a:gd name="T14" fmla="*/ 2 w 2"/>
                <a:gd name="T15" fmla="*/ 1 h 1"/>
                <a:gd name="T16" fmla="*/ 2 w 2"/>
                <a:gd name="T17" fmla="*/ 1 h 1"/>
                <a:gd name="T18" fmla="*/ 2 w 2"/>
                <a:gd name="T19" fmla="*/ 1 h 1"/>
                <a:gd name="T20" fmla="*/ 2 w 2"/>
                <a:gd name="T21" fmla="*/ 1 h 1"/>
                <a:gd name="T22" fmla="*/ 2 w 2"/>
                <a:gd name="T23" fmla="*/ 1 h 1"/>
                <a:gd name="T24" fmla="*/ 2 w 2"/>
                <a:gd name="T25" fmla="*/ 1 h 1"/>
                <a:gd name="T26" fmla="*/ 2 w 2"/>
                <a:gd name="T27" fmla="*/ 1 h 1"/>
                <a:gd name="T28" fmla="*/ 0 w 2"/>
                <a:gd name="T29" fmla="*/ 1 h 1"/>
                <a:gd name="T30" fmla="*/ 0 w 2"/>
                <a:gd name="T31" fmla="*/ 1 h 1"/>
                <a:gd name="T32" fmla="*/ 0 w 2"/>
                <a:gd name="T33" fmla="*/ 1 h 1"/>
                <a:gd name="T34" fmla="*/ 0 w 2"/>
                <a:gd name="T35" fmla="*/ 0 h 1"/>
                <a:gd name="T36" fmla="*/ 0 w 2"/>
                <a:gd name="T37" fmla="*/ 0 h 1"/>
                <a:gd name="T38" fmla="*/ 2 w 2"/>
                <a:gd name="T39" fmla="*/ 0 h 1"/>
                <a:gd name="T40" fmla="*/ 2 w 2"/>
                <a:gd name="T41" fmla="*/ 0 h 1"/>
                <a:gd name="T42" fmla="*/ 2 w 2"/>
                <a:gd name="T43" fmla="*/ 0 h 1"/>
                <a:gd name="T44" fmla="*/ 2 w 2"/>
                <a:gd name="T45" fmla="*/ 0 h 1"/>
                <a:gd name="T46" fmla="*/ 2 w 2"/>
                <a:gd name="T47" fmla="*/ 0 h 1"/>
                <a:gd name="T48" fmla="*/ 2 w 2"/>
                <a:gd name="T49" fmla="*/ 0 h 1"/>
                <a:gd name="T50" fmla="*/ 2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2" y="0"/>
                  </a:moveTo>
                  <a:lnTo>
                    <a:pt x="2" y="0"/>
                  </a:lnTo>
                  <a:lnTo>
                    <a:pt x="2" y="0"/>
                  </a:lnTo>
                  <a:lnTo>
                    <a:pt x="2" y="0"/>
                  </a:lnTo>
                  <a:lnTo>
                    <a:pt x="2" y="0"/>
                  </a:lnTo>
                  <a:lnTo>
                    <a:pt x="2" y="1"/>
                  </a:lnTo>
                  <a:lnTo>
                    <a:pt x="2" y="1"/>
                  </a:lnTo>
                  <a:lnTo>
                    <a:pt x="2" y="1"/>
                  </a:lnTo>
                  <a:lnTo>
                    <a:pt x="2" y="1"/>
                  </a:lnTo>
                  <a:lnTo>
                    <a:pt x="2" y="1"/>
                  </a:lnTo>
                  <a:lnTo>
                    <a:pt x="2" y="1"/>
                  </a:lnTo>
                  <a:lnTo>
                    <a:pt x="2" y="1"/>
                  </a:lnTo>
                  <a:lnTo>
                    <a:pt x="2" y="1"/>
                  </a:lnTo>
                  <a:lnTo>
                    <a:pt x="2" y="1"/>
                  </a:lnTo>
                  <a:lnTo>
                    <a:pt x="0" y="1"/>
                  </a:lnTo>
                  <a:lnTo>
                    <a:pt x="0" y="1"/>
                  </a:lnTo>
                  <a:lnTo>
                    <a:pt x="0" y="1"/>
                  </a:lnTo>
                  <a:lnTo>
                    <a:pt x="0" y="0"/>
                  </a:lnTo>
                  <a:lnTo>
                    <a:pt x="0" y="0"/>
                  </a:lnTo>
                  <a:lnTo>
                    <a:pt x="2" y="0"/>
                  </a:lnTo>
                  <a:lnTo>
                    <a:pt x="2" y="0"/>
                  </a:lnTo>
                  <a:lnTo>
                    <a:pt x="2"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48" name="Freeform 962">
              <a:extLst>
                <a:ext uri="{FF2B5EF4-FFF2-40B4-BE49-F238E27FC236}">
                  <a16:creationId xmlns="" xmlns:a16="http://schemas.microsoft.com/office/drawing/2014/main" id="{1BBFCE9F-C958-498A-9A76-87CC89FCE3A9}"/>
                </a:ext>
              </a:extLst>
            </p:cNvPr>
            <p:cNvSpPr>
              <a:spLocks noEditPoints="1"/>
            </p:cNvSpPr>
            <p:nvPr/>
          </p:nvSpPr>
          <p:spPr bwMode="auto">
            <a:xfrm>
              <a:off x="6116987" y="2790266"/>
              <a:ext cx="210613" cy="194019"/>
            </a:xfrm>
            <a:custGeom>
              <a:avLst/>
              <a:gdLst>
                <a:gd name="T0" fmla="*/ 64 w 165"/>
                <a:gd name="T1" fmla="*/ 148 h 152"/>
                <a:gd name="T2" fmla="*/ 47 w 165"/>
                <a:gd name="T3" fmla="*/ 3 h 152"/>
                <a:gd name="T4" fmla="*/ 61 w 165"/>
                <a:gd name="T5" fmla="*/ 12 h 152"/>
                <a:gd name="T6" fmla="*/ 76 w 165"/>
                <a:gd name="T7" fmla="*/ 12 h 152"/>
                <a:gd name="T8" fmla="*/ 95 w 165"/>
                <a:gd name="T9" fmla="*/ 16 h 152"/>
                <a:gd name="T10" fmla="*/ 114 w 165"/>
                <a:gd name="T11" fmla="*/ 8 h 152"/>
                <a:gd name="T12" fmla="*/ 135 w 165"/>
                <a:gd name="T13" fmla="*/ 13 h 152"/>
                <a:gd name="T14" fmla="*/ 139 w 165"/>
                <a:gd name="T15" fmla="*/ 6 h 152"/>
                <a:gd name="T16" fmla="*/ 151 w 165"/>
                <a:gd name="T17" fmla="*/ 2 h 152"/>
                <a:gd name="T18" fmla="*/ 164 w 165"/>
                <a:gd name="T19" fmla="*/ 26 h 152"/>
                <a:gd name="T20" fmla="*/ 165 w 165"/>
                <a:gd name="T21" fmla="*/ 36 h 152"/>
                <a:gd name="T22" fmla="*/ 157 w 165"/>
                <a:gd name="T23" fmla="*/ 42 h 152"/>
                <a:gd name="T24" fmla="*/ 150 w 165"/>
                <a:gd name="T25" fmla="*/ 54 h 152"/>
                <a:gd name="T26" fmla="*/ 146 w 165"/>
                <a:gd name="T27" fmla="*/ 66 h 152"/>
                <a:gd name="T28" fmla="*/ 140 w 165"/>
                <a:gd name="T29" fmla="*/ 75 h 152"/>
                <a:gd name="T30" fmla="*/ 135 w 165"/>
                <a:gd name="T31" fmla="*/ 84 h 152"/>
                <a:gd name="T32" fmla="*/ 132 w 165"/>
                <a:gd name="T33" fmla="*/ 93 h 152"/>
                <a:gd name="T34" fmla="*/ 126 w 165"/>
                <a:gd name="T35" fmla="*/ 105 h 152"/>
                <a:gd name="T36" fmla="*/ 122 w 165"/>
                <a:gd name="T37" fmla="*/ 115 h 152"/>
                <a:gd name="T38" fmla="*/ 115 w 165"/>
                <a:gd name="T39" fmla="*/ 113 h 152"/>
                <a:gd name="T40" fmla="*/ 108 w 165"/>
                <a:gd name="T41" fmla="*/ 111 h 152"/>
                <a:gd name="T42" fmla="*/ 94 w 165"/>
                <a:gd name="T43" fmla="*/ 118 h 152"/>
                <a:gd name="T44" fmla="*/ 86 w 165"/>
                <a:gd name="T45" fmla="*/ 127 h 152"/>
                <a:gd name="T46" fmla="*/ 85 w 165"/>
                <a:gd name="T47" fmla="*/ 139 h 152"/>
                <a:gd name="T48" fmla="*/ 79 w 165"/>
                <a:gd name="T49" fmla="*/ 145 h 152"/>
                <a:gd name="T50" fmla="*/ 78 w 165"/>
                <a:gd name="T51" fmla="*/ 145 h 152"/>
                <a:gd name="T52" fmla="*/ 71 w 165"/>
                <a:gd name="T53" fmla="*/ 148 h 152"/>
                <a:gd name="T54" fmla="*/ 66 w 165"/>
                <a:gd name="T55" fmla="*/ 147 h 152"/>
                <a:gd name="T56" fmla="*/ 60 w 165"/>
                <a:gd name="T57" fmla="*/ 145 h 152"/>
                <a:gd name="T58" fmla="*/ 61 w 165"/>
                <a:gd name="T59" fmla="*/ 149 h 152"/>
                <a:gd name="T60" fmla="*/ 58 w 165"/>
                <a:gd name="T61" fmla="*/ 146 h 152"/>
                <a:gd name="T62" fmla="*/ 57 w 165"/>
                <a:gd name="T63" fmla="*/ 147 h 152"/>
                <a:gd name="T64" fmla="*/ 57 w 165"/>
                <a:gd name="T65" fmla="*/ 149 h 152"/>
                <a:gd name="T66" fmla="*/ 54 w 165"/>
                <a:gd name="T67" fmla="*/ 148 h 152"/>
                <a:gd name="T68" fmla="*/ 54 w 165"/>
                <a:gd name="T69" fmla="*/ 150 h 152"/>
                <a:gd name="T70" fmla="*/ 50 w 165"/>
                <a:gd name="T71" fmla="*/ 150 h 152"/>
                <a:gd name="T72" fmla="*/ 47 w 165"/>
                <a:gd name="T73" fmla="*/ 150 h 152"/>
                <a:gd name="T74" fmla="*/ 44 w 165"/>
                <a:gd name="T75" fmla="*/ 150 h 152"/>
                <a:gd name="T76" fmla="*/ 38 w 165"/>
                <a:gd name="T77" fmla="*/ 141 h 152"/>
                <a:gd name="T78" fmla="*/ 38 w 165"/>
                <a:gd name="T79" fmla="*/ 135 h 152"/>
                <a:gd name="T80" fmla="*/ 38 w 165"/>
                <a:gd name="T81" fmla="*/ 134 h 152"/>
                <a:gd name="T82" fmla="*/ 38 w 165"/>
                <a:gd name="T83" fmla="*/ 131 h 152"/>
                <a:gd name="T84" fmla="*/ 35 w 165"/>
                <a:gd name="T85" fmla="*/ 128 h 152"/>
                <a:gd name="T86" fmla="*/ 30 w 165"/>
                <a:gd name="T87" fmla="*/ 124 h 152"/>
                <a:gd name="T88" fmla="*/ 10 w 165"/>
                <a:gd name="T89" fmla="*/ 118 h 152"/>
                <a:gd name="T90" fmla="*/ 14 w 165"/>
                <a:gd name="T91" fmla="*/ 115 h 152"/>
                <a:gd name="T92" fmla="*/ 7 w 165"/>
                <a:gd name="T93" fmla="*/ 119 h 152"/>
                <a:gd name="T94" fmla="*/ 0 w 165"/>
                <a:gd name="T95" fmla="*/ 112 h 152"/>
                <a:gd name="T96" fmla="*/ 1 w 165"/>
                <a:gd name="T97" fmla="*/ 100 h 152"/>
                <a:gd name="T98" fmla="*/ 0 w 165"/>
                <a:gd name="T99" fmla="*/ 87 h 152"/>
                <a:gd name="T100" fmla="*/ 3 w 165"/>
                <a:gd name="T101" fmla="*/ 76 h 152"/>
                <a:gd name="T102" fmla="*/ 8 w 165"/>
                <a:gd name="T103" fmla="*/ 68 h 152"/>
                <a:gd name="T104" fmla="*/ 14 w 165"/>
                <a:gd name="T105" fmla="*/ 59 h 152"/>
                <a:gd name="T106" fmla="*/ 16 w 165"/>
                <a:gd name="T107" fmla="*/ 52 h 152"/>
                <a:gd name="T108" fmla="*/ 12 w 165"/>
                <a:gd name="T109" fmla="*/ 43 h 152"/>
                <a:gd name="T110" fmla="*/ 12 w 165"/>
                <a:gd name="T111" fmla="*/ 29 h 152"/>
                <a:gd name="T112" fmla="*/ 21 w 165"/>
                <a:gd name="T113" fmla="*/ 6 h 152"/>
                <a:gd name="T114" fmla="*/ 37 w 165"/>
                <a:gd name="T11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52">
                  <a:moveTo>
                    <a:pt x="66" y="149"/>
                  </a:moveTo>
                  <a:lnTo>
                    <a:pt x="67" y="149"/>
                  </a:lnTo>
                  <a:lnTo>
                    <a:pt x="67" y="148"/>
                  </a:lnTo>
                  <a:lnTo>
                    <a:pt x="68" y="149"/>
                  </a:lnTo>
                  <a:lnTo>
                    <a:pt x="67" y="149"/>
                  </a:lnTo>
                  <a:lnTo>
                    <a:pt x="66" y="149"/>
                  </a:lnTo>
                  <a:lnTo>
                    <a:pt x="65" y="149"/>
                  </a:lnTo>
                  <a:lnTo>
                    <a:pt x="65" y="148"/>
                  </a:lnTo>
                  <a:lnTo>
                    <a:pt x="66" y="148"/>
                  </a:lnTo>
                  <a:lnTo>
                    <a:pt x="66" y="149"/>
                  </a:lnTo>
                  <a:close/>
                  <a:moveTo>
                    <a:pt x="64" y="148"/>
                  </a:moveTo>
                  <a:lnTo>
                    <a:pt x="65" y="148"/>
                  </a:lnTo>
                  <a:lnTo>
                    <a:pt x="64" y="149"/>
                  </a:lnTo>
                  <a:lnTo>
                    <a:pt x="64" y="150"/>
                  </a:lnTo>
                  <a:lnTo>
                    <a:pt x="62" y="150"/>
                  </a:lnTo>
                  <a:lnTo>
                    <a:pt x="61" y="150"/>
                  </a:lnTo>
                  <a:lnTo>
                    <a:pt x="61" y="149"/>
                  </a:lnTo>
                  <a:lnTo>
                    <a:pt x="62" y="149"/>
                  </a:lnTo>
                  <a:lnTo>
                    <a:pt x="62" y="148"/>
                  </a:lnTo>
                  <a:lnTo>
                    <a:pt x="64" y="148"/>
                  </a:lnTo>
                  <a:close/>
                  <a:moveTo>
                    <a:pt x="43" y="2"/>
                  </a:moveTo>
                  <a:lnTo>
                    <a:pt x="47" y="3"/>
                  </a:lnTo>
                  <a:lnTo>
                    <a:pt x="49" y="3"/>
                  </a:lnTo>
                  <a:lnTo>
                    <a:pt x="50" y="3"/>
                  </a:lnTo>
                  <a:lnTo>
                    <a:pt x="52" y="6"/>
                  </a:lnTo>
                  <a:lnTo>
                    <a:pt x="54" y="9"/>
                  </a:lnTo>
                  <a:lnTo>
                    <a:pt x="56" y="12"/>
                  </a:lnTo>
                  <a:lnTo>
                    <a:pt x="57" y="13"/>
                  </a:lnTo>
                  <a:lnTo>
                    <a:pt x="58" y="14"/>
                  </a:lnTo>
                  <a:lnTo>
                    <a:pt x="59" y="14"/>
                  </a:lnTo>
                  <a:lnTo>
                    <a:pt x="60" y="14"/>
                  </a:lnTo>
                  <a:lnTo>
                    <a:pt x="61" y="13"/>
                  </a:lnTo>
                  <a:lnTo>
                    <a:pt x="61" y="12"/>
                  </a:lnTo>
                  <a:lnTo>
                    <a:pt x="62" y="12"/>
                  </a:lnTo>
                  <a:lnTo>
                    <a:pt x="64" y="13"/>
                  </a:lnTo>
                  <a:lnTo>
                    <a:pt x="65" y="12"/>
                  </a:lnTo>
                  <a:lnTo>
                    <a:pt x="69" y="9"/>
                  </a:lnTo>
                  <a:lnTo>
                    <a:pt x="69" y="8"/>
                  </a:lnTo>
                  <a:lnTo>
                    <a:pt x="71" y="8"/>
                  </a:lnTo>
                  <a:lnTo>
                    <a:pt x="74" y="9"/>
                  </a:lnTo>
                  <a:lnTo>
                    <a:pt x="75" y="9"/>
                  </a:lnTo>
                  <a:lnTo>
                    <a:pt x="75" y="10"/>
                  </a:lnTo>
                  <a:lnTo>
                    <a:pt x="76" y="10"/>
                  </a:lnTo>
                  <a:lnTo>
                    <a:pt x="76" y="12"/>
                  </a:lnTo>
                  <a:lnTo>
                    <a:pt x="79" y="13"/>
                  </a:lnTo>
                  <a:lnTo>
                    <a:pt x="80" y="13"/>
                  </a:lnTo>
                  <a:lnTo>
                    <a:pt x="81" y="14"/>
                  </a:lnTo>
                  <a:lnTo>
                    <a:pt x="82" y="15"/>
                  </a:lnTo>
                  <a:lnTo>
                    <a:pt x="86" y="16"/>
                  </a:lnTo>
                  <a:lnTo>
                    <a:pt x="87" y="16"/>
                  </a:lnTo>
                  <a:lnTo>
                    <a:pt x="90" y="17"/>
                  </a:lnTo>
                  <a:lnTo>
                    <a:pt x="92" y="17"/>
                  </a:lnTo>
                  <a:lnTo>
                    <a:pt x="92" y="16"/>
                  </a:lnTo>
                  <a:lnTo>
                    <a:pt x="95" y="17"/>
                  </a:lnTo>
                  <a:lnTo>
                    <a:pt x="95" y="16"/>
                  </a:lnTo>
                  <a:lnTo>
                    <a:pt x="96" y="16"/>
                  </a:lnTo>
                  <a:lnTo>
                    <a:pt x="99" y="14"/>
                  </a:lnTo>
                  <a:lnTo>
                    <a:pt x="99" y="13"/>
                  </a:lnTo>
                  <a:lnTo>
                    <a:pt x="100" y="13"/>
                  </a:lnTo>
                  <a:lnTo>
                    <a:pt x="100" y="12"/>
                  </a:lnTo>
                  <a:lnTo>
                    <a:pt x="102" y="10"/>
                  </a:lnTo>
                  <a:lnTo>
                    <a:pt x="103" y="9"/>
                  </a:lnTo>
                  <a:lnTo>
                    <a:pt x="109" y="8"/>
                  </a:lnTo>
                  <a:lnTo>
                    <a:pt x="110" y="8"/>
                  </a:lnTo>
                  <a:lnTo>
                    <a:pt x="111" y="8"/>
                  </a:lnTo>
                  <a:lnTo>
                    <a:pt x="114" y="8"/>
                  </a:lnTo>
                  <a:lnTo>
                    <a:pt x="121" y="8"/>
                  </a:lnTo>
                  <a:lnTo>
                    <a:pt x="124" y="9"/>
                  </a:lnTo>
                  <a:lnTo>
                    <a:pt x="126" y="10"/>
                  </a:lnTo>
                  <a:lnTo>
                    <a:pt x="128" y="12"/>
                  </a:lnTo>
                  <a:lnTo>
                    <a:pt x="129" y="12"/>
                  </a:lnTo>
                  <a:lnTo>
                    <a:pt x="130" y="13"/>
                  </a:lnTo>
                  <a:lnTo>
                    <a:pt x="131" y="12"/>
                  </a:lnTo>
                  <a:lnTo>
                    <a:pt x="131" y="13"/>
                  </a:lnTo>
                  <a:lnTo>
                    <a:pt x="132" y="13"/>
                  </a:lnTo>
                  <a:lnTo>
                    <a:pt x="133" y="13"/>
                  </a:lnTo>
                  <a:lnTo>
                    <a:pt x="135" y="13"/>
                  </a:lnTo>
                  <a:lnTo>
                    <a:pt x="135" y="12"/>
                  </a:lnTo>
                  <a:lnTo>
                    <a:pt x="136" y="12"/>
                  </a:lnTo>
                  <a:lnTo>
                    <a:pt x="136" y="10"/>
                  </a:lnTo>
                  <a:lnTo>
                    <a:pt x="137" y="9"/>
                  </a:lnTo>
                  <a:lnTo>
                    <a:pt x="138" y="9"/>
                  </a:lnTo>
                  <a:lnTo>
                    <a:pt x="138" y="8"/>
                  </a:lnTo>
                  <a:lnTo>
                    <a:pt x="139" y="8"/>
                  </a:lnTo>
                  <a:lnTo>
                    <a:pt x="139" y="7"/>
                  </a:lnTo>
                  <a:lnTo>
                    <a:pt x="140" y="7"/>
                  </a:lnTo>
                  <a:lnTo>
                    <a:pt x="140" y="6"/>
                  </a:lnTo>
                  <a:lnTo>
                    <a:pt x="139" y="6"/>
                  </a:lnTo>
                  <a:lnTo>
                    <a:pt x="140" y="6"/>
                  </a:lnTo>
                  <a:lnTo>
                    <a:pt x="142" y="6"/>
                  </a:lnTo>
                  <a:lnTo>
                    <a:pt x="143" y="6"/>
                  </a:lnTo>
                  <a:lnTo>
                    <a:pt x="144" y="6"/>
                  </a:lnTo>
                  <a:lnTo>
                    <a:pt x="145" y="6"/>
                  </a:lnTo>
                  <a:lnTo>
                    <a:pt x="145" y="5"/>
                  </a:lnTo>
                  <a:lnTo>
                    <a:pt x="145" y="3"/>
                  </a:lnTo>
                  <a:lnTo>
                    <a:pt x="146" y="3"/>
                  </a:lnTo>
                  <a:lnTo>
                    <a:pt x="146" y="2"/>
                  </a:lnTo>
                  <a:lnTo>
                    <a:pt x="147" y="2"/>
                  </a:lnTo>
                  <a:lnTo>
                    <a:pt x="151" y="2"/>
                  </a:lnTo>
                  <a:lnTo>
                    <a:pt x="153" y="8"/>
                  </a:lnTo>
                  <a:lnTo>
                    <a:pt x="157" y="13"/>
                  </a:lnTo>
                  <a:lnTo>
                    <a:pt x="158" y="17"/>
                  </a:lnTo>
                  <a:lnTo>
                    <a:pt x="159" y="21"/>
                  </a:lnTo>
                  <a:lnTo>
                    <a:pt x="159" y="22"/>
                  </a:lnTo>
                  <a:lnTo>
                    <a:pt x="159" y="23"/>
                  </a:lnTo>
                  <a:lnTo>
                    <a:pt x="159" y="24"/>
                  </a:lnTo>
                  <a:lnTo>
                    <a:pt x="161" y="24"/>
                  </a:lnTo>
                  <a:lnTo>
                    <a:pt x="163" y="24"/>
                  </a:lnTo>
                  <a:lnTo>
                    <a:pt x="164" y="24"/>
                  </a:lnTo>
                  <a:lnTo>
                    <a:pt x="164" y="26"/>
                  </a:lnTo>
                  <a:lnTo>
                    <a:pt x="164" y="27"/>
                  </a:lnTo>
                  <a:lnTo>
                    <a:pt x="165" y="27"/>
                  </a:lnTo>
                  <a:lnTo>
                    <a:pt x="165" y="28"/>
                  </a:lnTo>
                  <a:lnTo>
                    <a:pt x="165" y="29"/>
                  </a:lnTo>
                  <a:lnTo>
                    <a:pt x="165" y="30"/>
                  </a:lnTo>
                  <a:lnTo>
                    <a:pt x="165" y="31"/>
                  </a:lnTo>
                  <a:lnTo>
                    <a:pt x="165" y="33"/>
                  </a:lnTo>
                  <a:lnTo>
                    <a:pt x="164" y="34"/>
                  </a:lnTo>
                  <a:lnTo>
                    <a:pt x="164" y="35"/>
                  </a:lnTo>
                  <a:lnTo>
                    <a:pt x="165" y="35"/>
                  </a:lnTo>
                  <a:lnTo>
                    <a:pt x="165" y="36"/>
                  </a:lnTo>
                  <a:lnTo>
                    <a:pt x="165" y="37"/>
                  </a:lnTo>
                  <a:lnTo>
                    <a:pt x="164" y="37"/>
                  </a:lnTo>
                  <a:lnTo>
                    <a:pt x="164" y="38"/>
                  </a:lnTo>
                  <a:lnTo>
                    <a:pt x="163" y="38"/>
                  </a:lnTo>
                  <a:lnTo>
                    <a:pt x="163" y="40"/>
                  </a:lnTo>
                  <a:lnTo>
                    <a:pt x="161" y="40"/>
                  </a:lnTo>
                  <a:lnTo>
                    <a:pt x="160" y="41"/>
                  </a:lnTo>
                  <a:lnTo>
                    <a:pt x="159" y="41"/>
                  </a:lnTo>
                  <a:lnTo>
                    <a:pt x="159" y="42"/>
                  </a:lnTo>
                  <a:lnTo>
                    <a:pt x="158" y="42"/>
                  </a:lnTo>
                  <a:lnTo>
                    <a:pt x="157" y="42"/>
                  </a:lnTo>
                  <a:lnTo>
                    <a:pt x="157" y="41"/>
                  </a:lnTo>
                  <a:lnTo>
                    <a:pt x="156" y="41"/>
                  </a:lnTo>
                  <a:lnTo>
                    <a:pt x="156" y="42"/>
                  </a:lnTo>
                  <a:lnTo>
                    <a:pt x="154" y="43"/>
                  </a:lnTo>
                  <a:lnTo>
                    <a:pt x="154" y="44"/>
                  </a:lnTo>
                  <a:lnTo>
                    <a:pt x="153" y="44"/>
                  </a:lnTo>
                  <a:lnTo>
                    <a:pt x="153" y="45"/>
                  </a:lnTo>
                  <a:lnTo>
                    <a:pt x="153" y="47"/>
                  </a:lnTo>
                  <a:lnTo>
                    <a:pt x="151" y="50"/>
                  </a:lnTo>
                  <a:lnTo>
                    <a:pt x="150" y="51"/>
                  </a:lnTo>
                  <a:lnTo>
                    <a:pt x="150" y="54"/>
                  </a:lnTo>
                  <a:lnTo>
                    <a:pt x="149" y="57"/>
                  </a:lnTo>
                  <a:lnTo>
                    <a:pt x="149" y="58"/>
                  </a:lnTo>
                  <a:lnTo>
                    <a:pt x="149" y="59"/>
                  </a:lnTo>
                  <a:lnTo>
                    <a:pt x="147" y="59"/>
                  </a:lnTo>
                  <a:lnTo>
                    <a:pt x="146" y="59"/>
                  </a:lnTo>
                  <a:lnTo>
                    <a:pt x="146" y="61"/>
                  </a:lnTo>
                  <a:lnTo>
                    <a:pt x="146" y="62"/>
                  </a:lnTo>
                  <a:lnTo>
                    <a:pt x="145" y="63"/>
                  </a:lnTo>
                  <a:lnTo>
                    <a:pt x="146" y="64"/>
                  </a:lnTo>
                  <a:lnTo>
                    <a:pt x="146" y="65"/>
                  </a:lnTo>
                  <a:lnTo>
                    <a:pt x="146" y="66"/>
                  </a:lnTo>
                  <a:lnTo>
                    <a:pt x="146" y="68"/>
                  </a:lnTo>
                  <a:lnTo>
                    <a:pt x="145" y="69"/>
                  </a:lnTo>
                  <a:lnTo>
                    <a:pt x="144" y="69"/>
                  </a:lnTo>
                  <a:lnTo>
                    <a:pt x="143" y="70"/>
                  </a:lnTo>
                  <a:lnTo>
                    <a:pt x="142" y="70"/>
                  </a:lnTo>
                  <a:lnTo>
                    <a:pt x="142" y="71"/>
                  </a:lnTo>
                  <a:lnTo>
                    <a:pt x="140" y="71"/>
                  </a:lnTo>
                  <a:lnTo>
                    <a:pt x="142" y="71"/>
                  </a:lnTo>
                  <a:lnTo>
                    <a:pt x="142" y="72"/>
                  </a:lnTo>
                  <a:lnTo>
                    <a:pt x="142" y="73"/>
                  </a:lnTo>
                  <a:lnTo>
                    <a:pt x="140" y="75"/>
                  </a:lnTo>
                  <a:lnTo>
                    <a:pt x="140" y="76"/>
                  </a:lnTo>
                  <a:lnTo>
                    <a:pt x="140" y="77"/>
                  </a:lnTo>
                  <a:lnTo>
                    <a:pt x="140" y="80"/>
                  </a:lnTo>
                  <a:lnTo>
                    <a:pt x="139" y="82"/>
                  </a:lnTo>
                  <a:lnTo>
                    <a:pt x="138" y="82"/>
                  </a:lnTo>
                  <a:lnTo>
                    <a:pt x="138" y="83"/>
                  </a:lnTo>
                  <a:lnTo>
                    <a:pt x="137" y="84"/>
                  </a:lnTo>
                  <a:lnTo>
                    <a:pt x="136" y="84"/>
                  </a:lnTo>
                  <a:lnTo>
                    <a:pt x="136" y="83"/>
                  </a:lnTo>
                  <a:lnTo>
                    <a:pt x="135" y="83"/>
                  </a:lnTo>
                  <a:lnTo>
                    <a:pt x="135" y="84"/>
                  </a:lnTo>
                  <a:lnTo>
                    <a:pt x="135" y="85"/>
                  </a:lnTo>
                  <a:lnTo>
                    <a:pt x="133" y="85"/>
                  </a:lnTo>
                  <a:lnTo>
                    <a:pt x="133" y="86"/>
                  </a:lnTo>
                  <a:lnTo>
                    <a:pt x="132" y="86"/>
                  </a:lnTo>
                  <a:lnTo>
                    <a:pt x="132" y="87"/>
                  </a:lnTo>
                  <a:lnTo>
                    <a:pt x="132" y="89"/>
                  </a:lnTo>
                  <a:lnTo>
                    <a:pt x="132" y="90"/>
                  </a:lnTo>
                  <a:lnTo>
                    <a:pt x="131" y="91"/>
                  </a:lnTo>
                  <a:lnTo>
                    <a:pt x="131" y="92"/>
                  </a:lnTo>
                  <a:lnTo>
                    <a:pt x="131" y="93"/>
                  </a:lnTo>
                  <a:lnTo>
                    <a:pt x="132" y="93"/>
                  </a:lnTo>
                  <a:lnTo>
                    <a:pt x="131" y="93"/>
                  </a:lnTo>
                  <a:lnTo>
                    <a:pt x="131" y="94"/>
                  </a:lnTo>
                  <a:lnTo>
                    <a:pt x="130" y="97"/>
                  </a:lnTo>
                  <a:lnTo>
                    <a:pt x="129" y="98"/>
                  </a:lnTo>
                  <a:lnTo>
                    <a:pt x="130" y="99"/>
                  </a:lnTo>
                  <a:lnTo>
                    <a:pt x="129" y="100"/>
                  </a:lnTo>
                  <a:lnTo>
                    <a:pt x="128" y="101"/>
                  </a:lnTo>
                  <a:lnTo>
                    <a:pt x="126" y="103"/>
                  </a:lnTo>
                  <a:lnTo>
                    <a:pt x="126" y="104"/>
                  </a:lnTo>
                  <a:lnTo>
                    <a:pt x="125" y="105"/>
                  </a:lnTo>
                  <a:lnTo>
                    <a:pt x="126" y="105"/>
                  </a:lnTo>
                  <a:lnTo>
                    <a:pt x="126" y="106"/>
                  </a:lnTo>
                  <a:lnTo>
                    <a:pt x="128" y="107"/>
                  </a:lnTo>
                  <a:lnTo>
                    <a:pt x="126" y="107"/>
                  </a:lnTo>
                  <a:lnTo>
                    <a:pt x="125" y="108"/>
                  </a:lnTo>
                  <a:lnTo>
                    <a:pt x="125" y="110"/>
                  </a:lnTo>
                  <a:lnTo>
                    <a:pt x="124" y="110"/>
                  </a:lnTo>
                  <a:lnTo>
                    <a:pt x="123" y="111"/>
                  </a:lnTo>
                  <a:lnTo>
                    <a:pt x="123" y="112"/>
                  </a:lnTo>
                  <a:lnTo>
                    <a:pt x="123" y="113"/>
                  </a:lnTo>
                  <a:lnTo>
                    <a:pt x="123" y="114"/>
                  </a:lnTo>
                  <a:lnTo>
                    <a:pt x="122" y="115"/>
                  </a:lnTo>
                  <a:lnTo>
                    <a:pt x="121" y="115"/>
                  </a:lnTo>
                  <a:lnTo>
                    <a:pt x="121" y="117"/>
                  </a:lnTo>
                  <a:lnTo>
                    <a:pt x="121" y="118"/>
                  </a:lnTo>
                  <a:lnTo>
                    <a:pt x="120" y="118"/>
                  </a:lnTo>
                  <a:lnTo>
                    <a:pt x="118" y="118"/>
                  </a:lnTo>
                  <a:lnTo>
                    <a:pt x="117" y="118"/>
                  </a:lnTo>
                  <a:lnTo>
                    <a:pt x="116" y="117"/>
                  </a:lnTo>
                  <a:lnTo>
                    <a:pt x="116" y="115"/>
                  </a:lnTo>
                  <a:lnTo>
                    <a:pt x="116" y="114"/>
                  </a:lnTo>
                  <a:lnTo>
                    <a:pt x="116" y="113"/>
                  </a:lnTo>
                  <a:lnTo>
                    <a:pt x="115" y="113"/>
                  </a:lnTo>
                  <a:lnTo>
                    <a:pt x="114" y="112"/>
                  </a:lnTo>
                  <a:lnTo>
                    <a:pt x="114" y="111"/>
                  </a:lnTo>
                  <a:lnTo>
                    <a:pt x="113" y="111"/>
                  </a:lnTo>
                  <a:lnTo>
                    <a:pt x="113" y="110"/>
                  </a:lnTo>
                  <a:lnTo>
                    <a:pt x="111" y="108"/>
                  </a:lnTo>
                  <a:lnTo>
                    <a:pt x="110" y="108"/>
                  </a:lnTo>
                  <a:lnTo>
                    <a:pt x="109" y="107"/>
                  </a:lnTo>
                  <a:lnTo>
                    <a:pt x="109" y="108"/>
                  </a:lnTo>
                  <a:lnTo>
                    <a:pt x="109" y="110"/>
                  </a:lnTo>
                  <a:lnTo>
                    <a:pt x="108" y="110"/>
                  </a:lnTo>
                  <a:lnTo>
                    <a:pt x="108" y="111"/>
                  </a:lnTo>
                  <a:lnTo>
                    <a:pt x="104" y="111"/>
                  </a:lnTo>
                  <a:lnTo>
                    <a:pt x="103" y="111"/>
                  </a:lnTo>
                  <a:lnTo>
                    <a:pt x="103" y="110"/>
                  </a:lnTo>
                  <a:lnTo>
                    <a:pt x="103" y="108"/>
                  </a:lnTo>
                  <a:lnTo>
                    <a:pt x="100" y="112"/>
                  </a:lnTo>
                  <a:lnTo>
                    <a:pt x="99" y="112"/>
                  </a:lnTo>
                  <a:lnTo>
                    <a:pt x="97" y="117"/>
                  </a:lnTo>
                  <a:lnTo>
                    <a:pt x="96" y="117"/>
                  </a:lnTo>
                  <a:lnTo>
                    <a:pt x="95" y="117"/>
                  </a:lnTo>
                  <a:lnTo>
                    <a:pt x="95" y="118"/>
                  </a:lnTo>
                  <a:lnTo>
                    <a:pt x="94" y="118"/>
                  </a:lnTo>
                  <a:lnTo>
                    <a:pt x="94" y="119"/>
                  </a:lnTo>
                  <a:lnTo>
                    <a:pt x="93" y="119"/>
                  </a:lnTo>
                  <a:lnTo>
                    <a:pt x="93" y="120"/>
                  </a:lnTo>
                  <a:lnTo>
                    <a:pt x="92" y="120"/>
                  </a:lnTo>
                  <a:lnTo>
                    <a:pt x="92" y="121"/>
                  </a:lnTo>
                  <a:lnTo>
                    <a:pt x="89" y="124"/>
                  </a:lnTo>
                  <a:lnTo>
                    <a:pt x="88" y="125"/>
                  </a:lnTo>
                  <a:lnTo>
                    <a:pt x="88" y="126"/>
                  </a:lnTo>
                  <a:lnTo>
                    <a:pt x="87" y="126"/>
                  </a:lnTo>
                  <a:lnTo>
                    <a:pt x="86" y="126"/>
                  </a:lnTo>
                  <a:lnTo>
                    <a:pt x="86" y="127"/>
                  </a:lnTo>
                  <a:lnTo>
                    <a:pt x="86" y="128"/>
                  </a:lnTo>
                  <a:lnTo>
                    <a:pt x="86" y="129"/>
                  </a:lnTo>
                  <a:lnTo>
                    <a:pt x="85" y="129"/>
                  </a:lnTo>
                  <a:lnTo>
                    <a:pt x="86" y="131"/>
                  </a:lnTo>
                  <a:lnTo>
                    <a:pt x="86" y="132"/>
                  </a:lnTo>
                  <a:lnTo>
                    <a:pt x="86" y="133"/>
                  </a:lnTo>
                  <a:lnTo>
                    <a:pt x="86" y="134"/>
                  </a:lnTo>
                  <a:lnTo>
                    <a:pt x="85" y="135"/>
                  </a:lnTo>
                  <a:lnTo>
                    <a:pt x="85" y="136"/>
                  </a:lnTo>
                  <a:lnTo>
                    <a:pt x="85" y="138"/>
                  </a:lnTo>
                  <a:lnTo>
                    <a:pt x="85" y="139"/>
                  </a:lnTo>
                  <a:lnTo>
                    <a:pt x="83" y="139"/>
                  </a:lnTo>
                  <a:lnTo>
                    <a:pt x="83" y="140"/>
                  </a:lnTo>
                  <a:lnTo>
                    <a:pt x="83" y="141"/>
                  </a:lnTo>
                  <a:lnTo>
                    <a:pt x="82" y="141"/>
                  </a:lnTo>
                  <a:lnTo>
                    <a:pt x="82" y="142"/>
                  </a:lnTo>
                  <a:lnTo>
                    <a:pt x="82" y="143"/>
                  </a:lnTo>
                  <a:lnTo>
                    <a:pt x="81" y="143"/>
                  </a:lnTo>
                  <a:lnTo>
                    <a:pt x="81" y="145"/>
                  </a:lnTo>
                  <a:lnTo>
                    <a:pt x="81" y="146"/>
                  </a:lnTo>
                  <a:lnTo>
                    <a:pt x="80" y="145"/>
                  </a:lnTo>
                  <a:lnTo>
                    <a:pt x="79" y="145"/>
                  </a:lnTo>
                  <a:lnTo>
                    <a:pt x="80" y="143"/>
                  </a:lnTo>
                  <a:lnTo>
                    <a:pt x="79" y="143"/>
                  </a:lnTo>
                  <a:lnTo>
                    <a:pt x="78" y="143"/>
                  </a:lnTo>
                  <a:lnTo>
                    <a:pt x="78" y="142"/>
                  </a:lnTo>
                  <a:lnTo>
                    <a:pt x="76" y="141"/>
                  </a:lnTo>
                  <a:lnTo>
                    <a:pt x="76" y="142"/>
                  </a:lnTo>
                  <a:lnTo>
                    <a:pt x="78" y="142"/>
                  </a:lnTo>
                  <a:lnTo>
                    <a:pt x="78" y="143"/>
                  </a:lnTo>
                  <a:lnTo>
                    <a:pt x="78" y="145"/>
                  </a:lnTo>
                  <a:lnTo>
                    <a:pt x="79" y="145"/>
                  </a:lnTo>
                  <a:lnTo>
                    <a:pt x="78" y="145"/>
                  </a:lnTo>
                  <a:lnTo>
                    <a:pt x="78" y="146"/>
                  </a:lnTo>
                  <a:lnTo>
                    <a:pt x="79" y="146"/>
                  </a:lnTo>
                  <a:lnTo>
                    <a:pt x="79" y="147"/>
                  </a:lnTo>
                  <a:lnTo>
                    <a:pt x="78" y="147"/>
                  </a:lnTo>
                  <a:lnTo>
                    <a:pt x="78" y="148"/>
                  </a:lnTo>
                  <a:lnTo>
                    <a:pt x="76" y="148"/>
                  </a:lnTo>
                  <a:lnTo>
                    <a:pt x="75" y="148"/>
                  </a:lnTo>
                  <a:lnTo>
                    <a:pt x="74" y="147"/>
                  </a:lnTo>
                  <a:lnTo>
                    <a:pt x="74" y="148"/>
                  </a:lnTo>
                  <a:lnTo>
                    <a:pt x="73" y="148"/>
                  </a:lnTo>
                  <a:lnTo>
                    <a:pt x="71" y="148"/>
                  </a:lnTo>
                  <a:lnTo>
                    <a:pt x="69" y="148"/>
                  </a:lnTo>
                  <a:lnTo>
                    <a:pt x="71" y="148"/>
                  </a:lnTo>
                  <a:lnTo>
                    <a:pt x="69" y="148"/>
                  </a:lnTo>
                  <a:lnTo>
                    <a:pt x="68" y="148"/>
                  </a:lnTo>
                  <a:lnTo>
                    <a:pt x="67" y="148"/>
                  </a:lnTo>
                  <a:lnTo>
                    <a:pt x="67" y="147"/>
                  </a:lnTo>
                  <a:lnTo>
                    <a:pt x="67" y="146"/>
                  </a:lnTo>
                  <a:lnTo>
                    <a:pt x="67" y="145"/>
                  </a:lnTo>
                  <a:lnTo>
                    <a:pt x="67" y="146"/>
                  </a:lnTo>
                  <a:lnTo>
                    <a:pt x="67" y="147"/>
                  </a:lnTo>
                  <a:lnTo>
                    <a:pt x="66" y="147"/>
                  </a:lnTo>
                  <a:lnTo>
                    <a:pt x="66" y="148"/>
                  </a:lnTo>
                  <a:lnTo>
                    <a:pt x="65" y="147"/>
                  </a:lnTo>
                  <a:lnTo>
                    <a:pt x="64" y="147"/>
                  </a:lnTo>
                  <a:lnTo>
                    <a:pt x="64" y="148"/>
                  </a:lnTo>
                  <a:lnTo>
                    <a:pt x="65" y="148"/>
                  </a:lnTo>
                  <a:lnTo>
                    <a:pt x="64" y="148"/>
                  </a:lnTo>
                  <a:lnTo>
                    <a:pt x="62" y="147"/>
                  </a:lnTo>
                  <a:lnTo>
                    <a:pt x="62" y="146"/>
                  </a:lnTo>
                  <a:lnTo>
                    <a:pt x="61" y="146"/>
                  </a:lnTo>
                  <a:lnTo>
                    <a:pt x="61" y="145"/>
                  </a:lnTo>
                  <a:lnTo>
                    <a:pt x="60" y="145"/>
                  </a:lnTo>
                  <a:lnTo>
                    <a:pt x="61" y="145"/>
                  </a:lnTo>
                  <a:lnTo>
                    <a:pt x="61" y="146"/>
                  </a:lnTo>
                  <a:lnTo>
                    <a:pt x="62" y="147"/>
                  </a:lnTo>
                  <a:lnTo>
                    <a:pt x="61" y="147"/>
                  </a:lnTo>
                  <a:lnTo>
                    <a:pt x="62" y="148"/>
                  </a:lnTo>
                  <a:lnTo>
                    <a:pt x="61" y="149"/>
                  </a:lnTo>
                  <a:lnTo>
                    <a:pt x="60" y="149"/>
                  </a:lnTo>
                  <a:lnTo>
                    <a:pt x="61" y="148"/>
                  </a:lnTo>
                  <a:lnTo>
                    <a:pt x="60" y="148"/>
                  </a:lnTo>
                  <a:lnTo>
                    <a:pt x="60" y="149"/>
                  </a:lnTo>
                  <a:lnTo>
                    <a:pt x="61" y="149"/>
                  </a:lnTo>
                  <a:lnTo>
                    <a:pt x="60" y="149"/>
                  </a:lnTo>
                  <a:lnTo>
                    <a:pt x="60" y="148"/>
                  </a:lnTo>
                  <a:lnTo>
                    <a:pt x="60" y="147"/>
                  </a:lnTo>
                  <a:lnTo>
                    <a:pt x="60" y="146"/>
                  </a:lnTo>
                  <a:lnTo>
                    <a:pt x="60" y="145"/>
                  </a:lnTo>
                  <a:lnTo>
                    <a:pt x="59" y="146"/>
                  </a:lnTo>
                  <a:lnTo>
                    <a:pt x="59" y="145"/>
                  </a:lnTo>
                  <a:lnTo>
                    <a:pt x="59" y="146"/>
                  </a:lnTo>
                  <a:lnTo>
                    <a:pt x="59" y="147"/>
                  </a:lnTo>
                  <a:lnTo>
                    <a:pt x="59" y="146"/>
                  </a:lnTo>
                  <a:lnTo>
                    <a:pt x="58" y="146"/>
                  </a:lnTo>
                  <a:lnTo>
                    <a:pt x="59" y="147"/>
                  </a:lnTo>
                  <a:lnTo>
                    <a:pt x="59" y="148"/>
                  </a:lnTo>
                  <a:lnTo>
                    <a:pt x="59" y="149"/>
                  </a:lnTo>
                  <a:lnTo>
                    <a:pt x="60" y="149"/>
                  </a:lnTo>
                  <a:lnTo>
                    <a:pt x="60" y="150"/>
                  </a:lnTo>
                  <a:lnTo>
                    <a:pt x="59" y="150"/>
                  </a:lnTo>
                  <a:lnTo>
                    <a:pt x="58" y="150"/>
                  </a:lnTo>
                  <a:lnTo>
                    <a:pt x="58" y="149"/>
                  </a:lnTo>
                  <a:lnTo>
                    <a:pt x="58" y="148"/>
                  </a:lnTo>
                  <a:lnTo>
                    <a:pt x="57" y="148"/>
                  </a:lnTo>
                  <a:lnTo>
                    <a:pt x="57" y="147"/>
                  </a:lnTo>
                  <a:lnTo>
                    <a:pt x="58" y="147"/>
                  </a:lnTo>
                  <a:lnTo>
                    <a:pt x="58" y="146"/>
                  </a:lnTo>
                  <a:lnTo>
                    <a:pt x="57" y="146"/>
                  </a:lnTo>
                  <a:lnTo>
                    <a:pt x="57" y="145"/>
                  </a:lnTo>
                  <a:lnTo>
                    <a:pt x="57" y="143"/>
                  </a:lnTo>
                  <a:lnTo>
                    <a:pt x="56" y="143"/>
                  </a:lnTo>
                  <a:lnTo>
                    <a:pt x="56" y="145"/>
                  </a:lnTo>
                  <a:lnTo>
                    <a:pt x="57" y="145"/>
                  </a:lnTo>
                  <a:lnTo>
                    <a:pt x="57" y="146"/>
                  </a:lnTo>
                  <a:lnTo>
                    <a:pt x="57" y="147"/>
                  </a:lnTo>
                  <a:lnTo>
                    <a:pt x="57" y="149"/>
                  </a:lnTo>
                  <a:lnTo>
                    <a:pt x="58" y="149"/>
                  </a:lnTo>
                  <a:lnTo>
                    <a:pt x="58" y="150"/>
                  </a:lnTo>
                  <a:lnTo>
                    <a:pt x="57" y="150"/>
                  </a:lnTo>
                  <a:lnTo>
                    <a:pt x="56" y="150"/>
                  </a:lnTo>
                  <a:lnTo>
                    <a:pt x="56" y="149"/>
                  </a:lnTo>
                  <a:lnTo>
                    <a:pt x="56" y="148"/>
                  </a:lnTo>
                  <a:lnTo>
                    <a:pt x="56" y="147"/>
                  </a:lnTo>
                  <a:lnTo>
                    <a:pt x="56" y="148"/>
                  </a:lnTo>
                  <a:lnTo>
                    <a:pt x="56" y="149"/>
                  </a:lnTo>
                  <a:lnTo>
                    <a:pt x="56" y="148"/>
                  </a:lnTo>
                  <a:lnTo>
                    <a:pt x="54" y="148"/>
                  </a:lnTo>
                  <a:lnTo>
                    <a:pt x="56" y="148"/>
                  </a:lnTo>
                  <a:lnTo>
                    <a:pt x="56" y="149"/>
                  </a:lnTo>
                  <a:lnTo>
                    <a:pt x="56" y="150"/>
                  </a:lnTo>
                  <a:lnTo>
                    <a:pt x="56" y="152"/>
                  </a:lnTo>
                  <a:lnTo>
                    <a:pt x="54" y="152"/>
                  </a:lnTo>
                  <a:lnTo>
                    <a:pt x="54" y="150"/>
                  </a:lnTo>
                  <a:lnTo>
                    <a:pt x="54" y="149"/>
                  </a:lnTo>
                  <a:lnTo>
                    <a:pt x="54" y="148"/>
                  </a:lnTo>
                  <a:lnTo>
                    <a:pt x="53" y="148"/>
                  </a:lnTo>
                  <a:lnTo>
                    <a:pt x="54" y="149"/>
                  </a:lnTo>
                  <a:lnTo>
                    <a:pt x="54" y="150"/>
                  </a:lnTo>
                  <a:lnTo>
                    <a:pt x="53" y="150"/>
                  </a:lnTo>
                  <a:lnTo>
                    <a:pt x="53" y="152"/>
                  </a:lnTo>
                  <a:lnTo>
                    <a:pt x="52" y="152"/>
                  </a:lnTo>
                  <a:lnTo>
                    <a:pt x="52" y="150"/>
                  </a:lnTo>
                  <a:lnTo>
                    <a:pt x="52" y="152"/>
                  </a:lnTo>
                  <a:lnTo>
                    <a:pt x="51" y="152"/>
                  </a:lnTo>
                  <a:lnTo>
                    <a:pt x="50" y="152"/>
                  </a:lnTo>
                  <a:lnTo>
                    <a:pt x="50" y="150"/>
                  </a:lnTo>
                  <a:lnTo>
                    <a:pt x="51" y="149"/>
                  </a:lnTo>
                  <a:lnTo>
                    <a:pt x="50" y="149"/>
                  </a:lnTo>
                  <a:lnTo>
                    <a:pt x="50" y="150"/>
                  </a:lnTo>
                  <a:lnTo>
                    <a:pt x="50" y="149"/>
                  </a:lnTo>
                  <a:lnTo>
                    <a:pt x="50" y="148"/>
                  </a:lnTo>
                  <a:lnTo>
                    <a:pt x="49" y="148"/>
                  </a:lnTo>
                  <a:lnTo>
                    <a:pt x="49" y="149"/>
                  </a:lnTo>
                  <a:lnTo>
                    <a:pt x="50" y="149"/>
                  </a:lnTo>
                  <a:lnTo>
                    <a:pt x="50" y="150"/>
                  </a:lnTo>
                  <a:lnTo>
                    <a:pt x="49" y="149"/>
                  </a:lnTo>
                  <a:lnTo>
                    <a:pt x="49" y="150"/>
                  </a:lnTo>
                  <a:lnTo>
                    <a:pt x="49" y="152"/>
                  </a:lnTo>
                  <a:lnTo>
                    <a:pt x="47" y="152"/>
                  </a:lnTo>
                  <a:lnTo>
                    <a:pt x="47" y="150"/>
                  </a:lnTo>
                  <a:lnTo>
                    <a:pt x="47" y="149"/>
                  </a:lnTo>
                  <a:lnTo>
                    <a:pt x="46" y="149"/>
                  </a:lnTo>
                  <a:lnTo>
                    <a:pt x="46" y="150"/>
                  </a:lnTo>
                  <a:lnTo>
                    <a:pt x="46" y="152"/>
                  </a:lnTo>
                  <a:lnTo>
                    <a:pt x="46" y="150"/>
                  </a:lnTo>
                  <a:lnTo>
                    <a:pt x="45" y="150"/>
                  </a:lnTo>
                  <a:lnTo>
                    <a:pt x="45" y="149"/>
                  </a:lnTo>
                  <a:lnTo>
                    <a:pt x="45" y="150"/>
                  </a:lnTo>
                  <a:lnTo>
                    <a:pt x="45" y="152"/>
                  </a:lnTo>
                  <a:lnTo>
                    <a:pt x="45" y="150"/>
                  </a:lnTo>
                  <a:lnTo>
                    <a:pt x="44" y="150"/>
                  </a:lnTo>
                  <a:lnTo>
                    <a:pt x="44" y="149"/>
                  </a:lnTo>
                  <a:lnTo>
                    <a:pt x="43" y="149"/>
                  </a:lnTo>
                  <a:lnTo>
                    <a:pt x="42" y="148"/>
                  </a:lnTo>
                  <a:lnTo>
                    <a:pt x="40" y="146"/>
                  </a:lnTo>
                  <a:lnTo>
                    <a:pt x="39" y="146"/>
                  </a:lnTo>
                  <a:lnTo>
                    <a:pt x="39" y="145"/>
                  </a:lnTo>
                  <a:lnTo>
                    <a:pt x="39" y="143"/>
                  </a:lnTo>
                  <a:lnTo>
                    <a:pt x="38" y="143"/>
                  </a:lnTo>
                  <a:lnTo>
                    <a:pt x="39" y="143"/>
                  </a:lnTo>
                  <a:lnTo>
                    <a:pt x="38" y="142"/>
                  </a:lnTo>
                  <a:lnTo>
                    <a:pt x="38" y="141"/>
                  </a:lnTo>
                  <a:lnTo>
                    <a:pt x="38" y="140"/>
                  </a:lnTo>
                  <a:lnTo>
                    <a:pt x="37" y="139"/>
                  </a:lnTo>
                  <a:lnTo>
                    <a:pt x="38" y="139"/>
                  </a:lnTo>
                  <a:lnTo>
                    <a:pt x="38" y="138"/>
                  </a:lnTo>
                  <a:lnTo>
                    <a:pt x="38" y="139"/>
                  </a:lnTo>
                  <a:lnTo>
                    <a:pt x="39" y="139"/>
                  </a:lnTo>
                  <a:lnTo>
                    <a:pt x="38" y="138"/>
                  </a:lnTo>
                  <a:lnTo>
                    <a:pt x="37" y="138"/>
                  </a:lnTo>
                  <a:lnTo>
                    <a:pt x="37" y="136"/>
                  </a:lnTo>
                  <a:lnTo>
                    <a:pt x="37" y="135"/>
                  </a:lnTo>
                  <a:lnTo>
                    <a:pt x="38" y="135"/>
                  </a:lnTo>
                  <a:lnTo>
                    <a:pt x="39" y="134"/>
                  </a:lnTo>
                  <a:lnTo>
                    <a:pt x="40" y="134"/>
                  </a:lnTo>
                  <a:lnTo>
                    <a:pt x="39" y="134"/>
                  </a:lnTo>
                  <a:lnTo>
                    <a:pt x="39" y="133"/>
                  </a:lnTo>
                  <a:lnTo>
                    <a:pt x="40" y="133"/>
                  </a:lnTo>
                  <a:lnTo>
                    <a:pt x="40" y="132"/>
                  </a:lnTo>
                  <a:lnTo>
                    <a:pt x="40" y="133"/>
                  </a:lnTo>
                  <a:lnTo>
                    <a:pt x="40" y="132"/>
                  </a:lnTo>
                  <a:lnTo>
                    <a:pt x="39" y="133"/>
                  </a:lnTo>
                  <a:lnTo>
                    <a:pt x="39" y="134"/>
                  </a:lnTo>
                  <a:lnTo>
                    <a:pt x="38" y="134"/>
                  </a:lnTo>
                  <a:lnTo>
                    <a:pt x="37" y="134"/>
                  </a:lnTo>
                  <a:lnTo>
                    <a:pt x="36" y="134"/>
                  </a:lnTo>
                  <a:lnTo>
                    <a:pt x="36" y="133"/>
                  </a:lnTo>
                  <a:lnTo>
                    <a:pt x="35" y="133"/>
                  </a:lnTo>
                  <a:lnTo>
                    <a:pt x="35" y="132"/>
                  </a:lnTo>
                  <a:lnTo>
                    <a:pt x="37" y="132"/>
                  </a:lnTo>
                  <a:lnTo>
                    <a:pt x="38" y="131"/>
                  </a:lnTo>
                  <a:lnTo>
                    <a:pt x="38" y="132"/>
                  </a:lnTo>
                  <a:lnTo>
                    <a:pt x="39" y="132"/>
                  </a:lnTo>
                  <a:lnTo>
                    <a:pt x="39" y="131"/>
                  </a:lnTo>
                  <a:lnTo>
                    <a:pt x="38" y="131"/>
                  </a:lnTo>
                  <a:lnTo>
                    <a:pt x="37" y="131"/>
                  </a:lnTo>
                  <a:lnTo>
                    <a:pt x="36" y="131"/>
                  </a:lnTo>
                  <a:lnTo>
                    <a:pt x="37" y="129"/>
                  </a:lnTo>
                  <a:lnTo>
                    <a:pt x="36" y="131"/>
                  </a:lnTo>
                  <a:lnTo>
                    <a:pt x="35" y="131"/>
                  </a:lnTo>
                  <a:lnTo>
                    <a:pt x="35" y="132"/>
                  </a:lnTo>
                  <a:lnTo>
                    <a:pt x="35" y="131"/>
                  </a:lnTo>
                  <a:lnTo>
                    <a:pt x="33" y="131"/>
                  </a:lnTo>
                  <a:lnTo>
                    <a:pt x="33" y="129"/>
                  </a:lnTo>
                  <a:lnTo>
                    <a:pt x="33" y="128"/>
                  </a:lnTo>
                  <a:lnTo>
                    <a:pt x="35" y="128"/>
                  </a:lnTo>
                  <a:lnTo>
                    <a:pt x="33" y="128"/>
                  </a:lnTo>
                  <a:lnTo>
                    <a:pt x="33" y="127"/>
                  </a:lnTo>
                  <a:lnTo>
                    <a:pt x="35" y="127"/>
                  </a:lnTo>
                  <a:lnTo>
                    <a:pt x="36" y="127"/>
                  </a:lnTo>
                  <a:lnTo>
                    <a:pt x="36" y="126"/>
                  </a:lnTo>
                  <a:lnTo>
                    <a:pt x="35" y="127"/>
                  </a:lnTo>
                  <a:lnTo>
                    <a:pt x="33" y="127"/>
                  </a:lnTo>
                  <a:lnTo>
                    <a:pt x="32" y="128"/>
                  </a:lnTo>
                  <a:lnTo>
                    <a:pt x="32" y="127"/>
                  </a:lnTo>
                  <a:lnTo>
                    <a:pt x="30" y="125"/>
                  </a:lnTo>
                  <a:lnTo>
                    <a:pt x="30" y="124"/>
                  </a:lnTo>
                  <a:lnTo>
                    <a:pt x="29" y="124"/>
                  </a:lnTo>
                  <a:lnTo>
                    <a:pt x="29" y="122"/>
                  </a:lnTo>
                  <a:lnTo>
                    <a:pt x="28" y="122"/>
                  </a:lnTo>
                  <a:lnTo>
                    <a:pt x="26" y="121"/>
                  </a:lnTo>
                  <a:lnTo>
                    <a:pt x="25" y="120"/>
                  </a:lnTo>
                  <a:lnTo>
                    <a:pt x="23" y="119"/>
                  </a:lnTo>
                  <a:lnTo>
                    <a:pt x="19" y="118"/>
                  </a:lnTo>
                  <a:lnTo>
                    <a:pt x="16" y="118"/>
                  </a:lnTo>
                  <a:lnTo>
                    <a:pt x="10" y="118"/>
                  </a:lnTo>
                  <a:lnTo>
                    <a:pt x="9" y="118"/>
                  </a:lnTo>
                  <a:lnTo>
                    <a:pt x="10" y="118"/>
                  </a:lnTo>
                  <a:lnTo>
                    <a:pt x="11" y="118"/>
                  </a:lnTo>
                  <a:lnTo>
                    <a:pt x="11" y="117"/>
                  </a:lnTo>
                  <a:lnTo>
                    <a:pt x="12" y="117"/>
                  </a:lnTo>
                  <a:lnTo>
                    <a:pt x="11" y="117"/>
                  </a:lnTo>
                  <a:lnTo>
                    <a:pt x="12" y="117"/>
                  </a:lnTo>
                  <a:lnTo>
                    <a:pt x="14" y="117"/>
                  </a:lnTo>
                  <a:lnTo>
                    <a:pt x="15" y="117"/>
                  </a:lnTo>
                  <a:lnTo>
                    <a:pt x="15" y="115"/>
                  </a:lnTo>
                  <a:lnTo>
                    <a:pt x="16" y="115"/>
                  </a:lnTo>
                  <a:lnTo>
                    <a:pt x="15" y="115"/>
                  </a:lnTo>
                  <a:lnTo>
                    <a:pt x="14" y="115"/>
                  </a:lnTo>
                  <a:lnTo>
                    <a:pt x="12" y="115"/>
                  </a:lnTo>
                  <a:lnTo>
                    <a:pt x="11" y="117"/>
                  </a:lnTo>
                  <a:lnTo>
                    <a:pt x="10" y="117"/>
                  </a:lnTo>
                  <a:lnTo>
                    <a:pt x="10" y="115"/>
                  </a:lnTo>
                  <a:lnTo>
                    <a:pt x="9" y="115"/>
                  </a:lnTo>
                  <a:lnTo>
                    <a:pt x="9" y="117"/>
                  </a:lnTo>
                  <a:lnTo>
                    <a:pt x="10" y="117"/>
                  </a:lnTo>
                  <a:lnTo>
                    <a:pt x="9" y="117"/>
                  </a:lnTo>
                  <a:lnTo>
                    <a:pt x="9" y="118"/>
                  </a:lnTo>
                  <a:lnTo>
                    <a:pt x="9" y="119"/>
                  </a:lnTo>
                  <a:lnTo>
                    <a:pt x="7" y="119"/>
                  </a:lnTo>
                  <a:lnTo>
                    <a:pt x="5" y="119"/>
                  </a:lnTo>
                  <a:lnTo>
                    <a:pt x="3" y="119"/>
                  </a:lnTo>
                  <a:lnTo>
                    <a:pt x="0" y="119"/>
                  </a:lnTo>
                  <a:lnTo>
                    <a:pt x="0" y="118"/>
                  </a:lnTo>
                  <a:lnTo>
                    <a:pt x="0" y="117"/>
                  </a:lnTo>
                  <a:lnTo>
                    <a:pt x="1" y="115"/>
                  </a:lnTo>
                  <a:lnTo>
                    <a:pt x="0" y="115"/>
                  </a:lnTo>
                  <a:lnTo>
                    <a:pt x="0" y="114"/>
                  </a:lnTo>
                  <a:lnTo>
                    <a:pt x="1" y="114"/>
                  </a:lnTo>
                  <a:lnTo>
                    <a:pt x="1" y="113"/>
                  </a:lnTo>
                  <a:lnTo>
                    <a:pt x="0" y="112"/>
                  </a:lnTo>
                  <a:lnTo>
                    <a:pt x="1" y="111"/>
                  </a:lnTo>
                  <a:lnTo>
                    <a:pt x="0" y="111"/>
                  </a:lnTo>
                  <a:lnTo>
                    <a:pt x="0" y="110"/>
                  </a:lnTo>
                  <a:lnTo>
                    <a:pt x="1" y="108"/>
                  </a:lnTo>
                  <a:lnTo>
                    <a:pt x="1" y="107"/>
                  </a:lnTo>
                  <a:lnTo>
                    <a:pt x="0" y="107"/>
                  </a:lnTo>
                  <a:lnTo>
                    <a:pt x="1" y="107"/>
                  </a:lnTo>
                  <a:lnTo>
                    <a:pt x="1" y="106"/>
                  </a:lnTo>
                  <a:lnTo>
                    <a:pt x="1" y="103"/>
                  </a:lnTo>
                  <a:lnTo>
                    <a:pt x="1" y="101"/>
                  </a:lnTo>
                  <a:lnTo>
                    <a:pt x="1" y="100"/>
                  </a:lnTo>
                  <a:lnTo>
                    <a:pt x="0" y="99"/>
                  </a:lnTo>
                  <a:lnTo>
                    <a:pt x="0" y="98"/>
                  </a:lnTo>
                  <a:lnTo>
                    <a:pt x="0" y="97"/>
                  </a:lnTo>
                  <a:lnTo>
                    <a:pt x="0" y="96"/>
                  </a:lnTo>
                  <a:lnTo>
                    <a:pt x="0" y="94"/>
                  </a:lnTo>
                  <a:lnTo>
                    <a:pt x="0" y="93"/>
                  </a:lnTo>
                  <a:lnTo>
                    <a:pt x="0" y="92"/>
                  </a:lnTo>
                  <a:lnTo>
                    <a:pt x="0" y="91"/>
                  </a:lnTo>
                  <a:lnTo>
                    <a:pt x="0" y="90"/>
                  </a:lnTo>
                  <a:lnTo>
                    <a:pt x="0" y="89"/>
                  </a:lnTo>
                  <a:lnTo>
                    <a:pt x="0" y="87"/>
                  </a:lnTo>
                  <a:lnTo>
                    <a:pt x="0" y="86"/>
                  </a:lnTo>
                  <a:lnTo>
                    <a:pt x="1" y="85"/>
                  </a:lnTo>
                  <a:lnTo>
                    <a:pt x="0" y="80"/>
                  </a:lnTo>
                  <a:lnTo>
                    <a:pt x="1" y="80"/>
                  </a:lnTo>
                  <a:lnTo>
                    <a:pt x="1" y="79"/>
                  </a:lnTo>
                  <a:lnTo>
                    <a:pt x="1" y="78"/>
                  </a:lnTo>
                  <a:lnTo>
                    <a:pt x="1" y="77"/>
                  </a:lnTo>
                  <a:lnTo>
                    <a:pt x="1" y="76"/>
                  </a:lnTo>
                  <a:lnTo>
                    <a:pt x="2" y="77"/>
                  </a:lnTo>
                  <a:lnTo>
                    <a:pt x="2" y="76"/>
                  </a:lnTo>
                  <a:lnTo>
                    <a:pt x="3" y="76"/>
                  </a:lnTo>
                  <a:lnTo>
                    <a:pt x="4" y="76"/>
                  </a:lnTo>
                  <a:lnTo>
                    <a:pt x="5" y="76"/>
                  </a:lnTo>
                  <a:lnTo>
                    <a:pt x="5" y="73"/>
                  </a:lnTo>
                  <a:lnTo>
                    <a:pt x="5" y="72"/>
                  </a:lnTo>
                  <a:lnTo>
                    <a:pt x="5" y="71"/>
                  </a:lnTo>
                  <a:lnTo>
                    <a:pt x="5" y="70"/>
                  </a:lnTo>
                  <a:lnTo>
                    <a:pt x="7" y="69"/>
                  </a:lnTo>
                  <a:lnTo>
                    <a:pt x="7" y="68"/>
                  </a:lnTo>
                  <a:lnTo>
                    <a:pt x="8" y="68"/>
                  </a:lnTo>
                  <a:lnTo>
                    <a:pt x="7" y="68"/>
                  </a:lnTo>
                  <a:lnTo>
                    <a:pt x="8" y="68"/>
                  </a:lnTo>
                  <a:lnTo>
                    <a:pt x="9" y="66"/>
                  </a:lnTo>
                  <a:lnTo>
                    <a:pt x="8" y="65"/>
                  </a:lnTo>
                  <a:lnTo>
                    <a:pt x="8" y="64"/>
                  </a:lnTo>
                  <a:lnTo>
                    <a:pt x="9" y="64"/>
                  </a:lnTo>
                  <a:lnTo>
                    <a:pt x="10" y="64"/>
                  </a:lnTo>
                  <a:lnTo>
                    <a:pt x="11" y="64"/>
                  </a:lnTo>
                  <a:lnTo>
                    <a:pt x="11" y="63"/>
                  </a:lnTo>
                  <a:lnTo>
                    <a:pt x="12" y="62"/>
                  </a:lnTo>
                  <a:lnTo>
                    <a:pt x="12" y="61"/>
                  </a:lnTo>
                  <a:lnTo>
                    <a:pt x="12" y="59"/>
                  </a:lnTo>
                  <a:lnTo>
                    <a:pt x="14" y="59"/>
                  </a:lnTo>
                  <a:lnTo>
                    <a:pt x="14" y="58"/>
                  </a:lnTo>
                  <a:lnTo>
                    <a:pt x="12" y="58"/>
                  </a:lnTo>
                  <a:lnTo>
                    <a:pt x="12" y="57"/>
                  </a:lnTo>
                  <a:lnTo>
                    <a:pt x="11" y="57"/>
                  </a:lnTo>
                  <a:lnTo>
                    <a:pt x="12" y="56"/>
                  </a:lnTo>
                  <a:lnTo>
                    <a:pt x="12" y="55"/>
                  </a:lnTo>
                  <a:lnTo>
                    <a:pt x="14" y="55"/>
                  </a:lnTo>
                  <a:lnTo>
                    <a:pt x="15" y="55"/>
                  </a:lnTo>
                  <a:lnTo>
                    <a:pt x="15" y="54"/>
                  </a:lnTo>
                  <a:lnTo>
                    <a:pt x="15" y="52"/>
                  </a:lnTo>
                  <a:lnTo>
                    <a:pt x="16" y="52"/>
                  </a:lnTo>
                  <a:lnTo>
                    <a:pt x="16" y="51"/>
                  </a:lnTo>
                  <a:lnTo>
                    <a:pt x="15" y="50"/>
                  </a:lnTo>
                  <a:lnTo>
                    <a:pt x="15" y="49"/>
                  </a:lnTo>
                  <a:lnTo>
                    <a:pt x="14" y="49"/>
                  </a:lnTo>
                  <a:lnTo>
                    <a:pt x="14" y="48"/>
                  </a:lnTo>
                  <a:lnTo>
                    <a:pt x="15" y="48"/>
                  </a:lnTo>
                  <a:lnTo>
                    <a:pt x="15" y="47"/>
                  </a:lnTo>
                  <a:lnTo>
                    <a:pt x="14" y="45"/>
                  </a:lnTo>
                  <a:lnTo>
                    <a:pt x="14" y="44"/>
                  </a:lnTo>
                  <a:lnTo>
                    <a:pt x="14" y="43"/>
                  </a:lnTo>
                  <a:lnTo>
                    <a:pt x="12" y="43"/>
                  </a:lnTo>
                  <a:lnTo>
                    <a:pt x="10" y="40"/>
                  </a:lnTo>
                  <a:lnTo>
                    <a:pt x="10" y="38"/>
                  </a:lnTo>
                  <a:lnTo>
                    <a:pt x="10" y="37"/>
                  </a:lnTo>
                  <a:lnTo>
                    <a:pt x="11" y="37"/>
                  </a:lnTo>
                  <a:lnTo>
                    <a:pt x="11" y="35"/>
                  </a:lnTo>
                  <a:lnTo>
                    <a:pt x="12" y="35"/>
                  </a:lnTo>
                  <a:lnTo>
                    <a:pt x="12" y="34"/>
                  </a:lnTo>
                  <a:lnTo>
                    <a:pt x="12" y="33"/>
                  </a:lnTo>
                  <a:lnTo>
                    <a:pt x="12" y="31"/>
                  </a:lnTo>
                  <a:lnTo>
                    <a:pt x="12" y="30"/>
                  </a:lnTo>
                  <a:lnTo>
                    <a:pt x="12" y="29"/>
                  </a:lnTo>
                  <a:lnTo>
                    <a:pt x="12" y="28"/>
                  </a:lnTo>
                  <a:lnTo>
                    <a:pt x="12" y="26"/>
                  </a:lnTo>
                  <a:lnTo>
                    <a:pt x="12" y="22"/>
                  </a:lnTo>
                  <a:lnTo>
                    <a:pt x="12" y="21"/>
                  </a:lnTo>
                  <a:lnTo>
                    <a:pt x="16" y="19"/>
                  </a:lnTo>
                  <a:lnTo>
                    <a:pt x="17" y="17"/>
                  </a:lnTo>
                  <a:lnTo>
                    <a:pt x="18" y="14"/>
                  </a:lnTo>
                  <a:lnTo>
                    <a:pt x="19" y="10"/>
                  </a:lnTo>
                  <a:lnTo>
                    <a:pt x="19" y="7"/>
                  </a:lnTo>
                  <a:lnTo>
                    <a:pt x="21" y="7"/>
                  </a:lnTo>
                  <a:lnTo>
                    <a:pt x="21" y="6"/>
                  </a:lnTo>
                  <a:lnTo>
                    <a:pt x="23" y="3"/>
                  </a:lnTo>
                  <a:lnTo>
                    <a:pt x="24" y="3"/>
                  </a:lnTo>
                  <a:lnTo>
                    <a:pt x="26" y="2"/>
                  </a:lnTo>
                  <a:lnTo>
                    <a:pt x="29" y="2"/>
                  </a:lnTo>
                  <a:lnTo>
                    <a:pt x="30" y="1"/>
                  </a:lnTo>
                  <a:lnTo>
                    <a:pt x="30" y="2"/>
                  </a:lnTo>
                  <a:lnTo>
                    <a:pt x="31" y="2"/>
                  </a:lnTo>
                  <a:lnTo>
                    <a:pt x="32" y="2"/>
                  </a:lnTo>
                  <a:lnTo>
                    <a:pt x="35" y="2"/>
                  </a:lnTo>
                  <a:lnTo>
                    <a:pt x="36" y="1"/>
                  </a:lnTo>
                  <a:lnTo>
                    <a:pt x="37" y="0"/>
                  </a:lnTo>
                  <a:lnTo>
                    <a:pt x="38" y="0"/>
                  </a:lnTo>
                  <a:lnTo>
                    <a:pt x="39" y="0"/>
                  </a:lnTo>
                  <a:lnTo>
                    <a:pt x="4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49" name="Freeform 963">
              <a:extLst>
                <a:ext uri="{FF2B5EF4-FFF2-40B4-BE49-F238E27FC236}">
                  <a16:creationId xmlns="" xmlns:a16="http://schemas.microsoft.com/office/drawing/2014/main" id="{1D5C7130-615E-4BC8-9BB2-3411388835A3}"/>
                </a:ext>
              </a:extLst>
            </p:cNvPr>
            <p:cNvSpPr>
              <a:spLocks noEditPoints="1"/>
            </p:cNvSpPr>
            <p:nvPr/>
          </p:nvSpPr>
          <p:spPr bwMode="auto">
            <a:xfrm>
              <a:off x="4520164" y="2766013"/>
              <a:ext cx="89351" cy="88075"/>
            </a:xfrm>
            <a:custGeom>
              <a:avLst/>
              <a:gdLst>
                <a:gd name="T0" fmla="*/ 63 w 70"/>
                <a:gd name="T1" fmla="*/ 47 h 69"/>
                <a:gd name="T2" fmla="*/ 63 w 70"/>
                <a:gd name="T3" fmla="*/ 1 h 69"/>
                <a:gd name="T4" fmla="*/ 63 w 70"/>
                <a:gd name="T5" fmla="*/ 4 h 69"/>
                <a:gd name="T6" fmla="*/ 61 w 70"/>
                <a:gd name="T7" fmla="*/ 4 h 69"/>
                <a:gd name="T8" fmla="*/ 63 w 70"/>
                <a:gd name="T9" fmla="*/ 7 h 69"/>
                <a:gd name="T10" fmla="*/ 63 w 70"/>
                <a:gd name="T11" fmla="*/ 13 h 69"/>
                <a:gd name="T12" fmla="*/ 59 w 70"/>
                <a:gd name="T13" fmla="*/ 19 h 69"/>
                <a:gd name="T14" fmla="*/ 57 w 70"/>
                <a:gd name="T15" fmla="*/ 28 h 69"/>
                <a:gd name="T16" fmla="*/ 57 w 70"/>
                <a:gd name="T17" fmla="*/ 40 h 69"/>
                <a:gd name="T18" fmla="*/ 56 w 70"/>
                <a:gd name="T19" fmla="*/ 42 h 69"/>
                <a:gd name="T20" fmla="*/ 56 w 70"/>
                <a:gd name="T21" fmla="*/ 40 h 69"/>
                <a:gd name="T22" fmla="*/ 56 w 70"/>
                <a:gd name="T23" fmla="*/ 35 h 69"/>
                <a:gd name="T24" fmla="*/ 53 w 70"/>
                <a:gd name="T25" fmla="*/ 40 h 69"/>
                <a:gd name="T26" fmla="*/ 54 w 70"/>
                <a:gd name="T27" fmla="*/ 45 h 69"/>
                <a:gd name="T28" fmla="*/ 53 w 70"/>
                <a:gd name="T29" fmla="*/ 48 h 69"/>
                <a:gd name="T30" fmla="*/ 52 w 70"/>
                <a:gd name="T31" fmla="*/ 46 h 69"/>
                <a:gd name="T32" fmla="*/ 53 w 70"/>
                <a:gd name="T33" fmla="*/ 48 h 69"/>
                <a:gd name="T34" fmla="*/ 52 w 70"/>
                <a:gd name="T35" fmla="*/ 50 h 69"/>
                <a:gd name="T36" fmla="*/ 53 w 70"/>
                <a:gd name="T37" fmla="*/ 54 h 69"/>
                <a:gd name="T38" fmla="*/ 51 w 70"/>
                <a:gd name="T39" fmla="*/ 57 h 69"/>
                <a:gd name="T40" fmla="*/ 51 w 70"/>
                <a:gd name="T41" fmla="*/ 64 h 69"/>
                <a:gd name="T42" fmla="*/ 52 w 70"/>
                <a:gd name="T43" fmla="*/ 67 h 69"/>
                <a:gd name="T44" fmla="*/ 47 w 70"/>
                <a:gd name="T45" fmla="*/ 68 h 69"/>
                <a:gd name="T46" fmla="*/ 44 w 70"/>
                <a:gd name="T47" fmla="*/ 66 h 69"/>
                <a:gd name="T48" fmla="*/ 42 w 70"/>
                <a:gd name="T49" fmla="*/ 64 h 69"/>
                <a:gd name="T50" fmla="*/ 37 w 70"/>
                <a:gd name="T51" fmla="*/ 64 h 69"/>
                <a:gd name="T52" fmla="*/ 30 w 70"/>
                <a:gd name="T53" fmla="*/ 63 h 69"/>
                <a:gd name="T54" fmla="*/ 25 w 70"/>
                <a:gd name="T55" fmla="*/ 61 h 69"/>
                <a:gd name="T56" fmla="*/ 23 w 70"/>
                <a:gd name="T57" fmla="*/ 61 h 69"/>
                <a:gd name="T58" fmla="*/ 18 w 70"/>
                <a:gd name="T59" fmla="*/ 57 h 69"/>
                <a:gd name="T60" fmla="*/ 15 w 70"/>
                <a:gd name="T61" fmla="*/ 53 h 69"/>
                <a:gd name="T62" fmla="*/ 13 w 70"/>
                <a:gd name="T63" fmla="*/ 48 h 69"/>
                <a:gd name="T64" fmla="*/ 6 w 70"/>
                <a:gd name="T65" fmla="*/ 41 h 69"/>
                <a:gd name="T66" fmla="*/ 6 w 70"/>
                <a:gd name="T67" fmla="*/ 41 h 69"/>
                <a:gd name="T68" fmla="*/ 2 w 70"/>
                <a:gd name="T69" fmla="*/ 36 h 69"/>
                <a:gd name="T70" fmla="*/ 0 w 70"/>
                <a:gd name="T71" fmla="*/ 34 h 69"/>
                <a:gd name="T72" fmla="*/ 2 w 70"/>
                <a:gd name="T73" fmla="*/ 33 h 69"/>
                <a:gd name="T74" fmla="*/ 4 w 70"/>
                <a:gd name="T75" fmla="*/ 34 h 69"/>
                <a:gd name="T76" fmla="*/ 10 w 70"/>
                <a:gd name="T77" fmla="*/ 31 h 69"/>
                <a:gd name="T78" fmla="*/ 14 w 70"/>
                <a:gd name="T79" fmla="*/ 27 h 69"/>
                <a:gd name="T80" fmla="*/ 14 w 70"/>
                <a:gd name="T81" fmla="*/ 21 h 69"/>
                <a:gd name="T82" fmla="*/ 18 w 70"/>
                <a:gd name="T83" fmla="*/ 21 h 69"/>
                <a:gd name="T84" fmla="*/ 22 w 70"/>
                <a:gd name="T85" fmla="*/ 17 h 69"/>
                <a:gd name="T86" fmla="*/ 26 w 70"/>
                <a:gd name="T87" fmla="*/ 19 h 69"/>
                <a:gd name="T88" fmla="*/ 29 w 70"/>
                <a:gd name="T89" fmla="*/ 18 h 69"/>
                <a:gd name="T90" fmla="*/ 32 w 70"/>
                <a:gd name="T91" fmla="*/ 15 h 69"/>
                <a:gd name="T92" fmla="*/ 35 w 70"/>
                <a:gd name="T93" fmla="*/ 12 h 69"/>
                <a:gd name="T94" fmla="*/ 37 w 70"/>
                <a:gd name="T95" fmla="*/ 10 h 69"/>
                <a:gd name="T96" fmla="*/ 38 w 70"/>
                <a:gd name="T97" fmla="*/ 7 h 69"/>
                <a:gd name="T98" fmla="*/ 42 w 70"/>
                <a:gd name="T99" fmla="*/ 4 h 69"/>
                <a:gd name="T100" fmla="*/ 45 w 70"/>
                <a:gd name="T101" fmla="*/ 6 h 69"/>
                <a:gd name="T102" fmla="*/ 49 w 70"/>
                <a:gd name="T103" fmla="*/ 6 h 69"/>
                <a:gd name="T104" fmla="*/ 51 w 70"/>
                <a:gd name="T105" fmla="*/ 5 h 69"/>
                <a:gd name="T106" fmla="*/ 54 w 70"/>
                <a:gd name="T107" fmla="*/ 5 h 69"/>
                <a:gd name="T108" fmla="*/ 57 w 70"/>
                <a:gd name="T109" fmla="*/ 4 h 69"/>
                <a:gd name="T110" fmla="*/ 59 w 70"/>
                <a:gd name="T111" fmla="*/ 1 h 69"/>
                <a:gd name="T112" fmla="*/ 63 w 70"/>
                <a:gd name="T113"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69">
                  <a:moveTo>
                    <a:pt x="53" y="50"/>
                  </a:moveTo>
                  <a:lnTo>
                    <a:pt x="53" y="49"/>
                  </a:lnTo>
                  <a:lnTo>
                    <a:pt x="53" y="50"/>
                  </a:lnTo>
                  <a:close/>
                  <a:moveTo>
                    <a:pt x="63" y="46"/>
                  </a:moveTo>
                  <a:lnTo>
                    <a:pt x="63" y="47"/>
                  </a:lnTo>
                  <a:lnTo>
                    <a:pt x="63" y="46"/>
                  </a:lnTo>
                  <a:close/>
                  <a:moveTo>
                    <a:pt x="70" y="11"/>
                  </a:moveTo>
                  <a:lnTo>
                    <a:pt x="68" y="11"/>
                  </a:lnTo>
                  <a:lnTo>
                    <a:pt x="70" y="11"/>
                  </a:lnTo>
                  <a:close/>
                  <a:moveTo>
                    <a:pt x="63" y="1"/>
                  </a:moveTo>
                  <a:lnTo>
                    <a:pt x="64" y="1"/>
                  </a:lnTo>
                  <a:lnTo>
                    <a:pt x="65" y="1"/>
                  </a:lnTo>
                  <a:lnTo>
                    <a:pt x="64" y="3"/>
                  </a:lnTo>
                  <a:lnTo>
                    <a:pt x="64" y="4"/>
                  </a:lnTo>
                  <a:lnTo>
                    <a:pt x="63" y="4"/>
                  </a:lnTo>
                  <a:lnTo>
                    <a:pt x="63" y="5"/>
                  </a:lnTo>
                  <a:lnTo>
                    <a:pt x="63" y="4"/>
                  </a:lnTo>
                  <a:lnTo>
                    <a:pt x="63" y="3"/>
                  </a:lnTo>
                  <a:lnTo>
                    <a:pt x="61" y="3"/>
                  </a:lnTo>
                  <a:lnTo>
                    <a:pt x="61" y="4"/>
                  </a:lnTo>
                  <a:lnTo>
                    <a:pt x="61" y="5"/>
                  </a:lnTo>
                  <a:lnTo>
                    <a:pt x="63" y="5"/>
                  </a:lnTo>
                  <a:lnTo>
                    <a:pt x="61" y="5"/>
                  </a:lnTo>
                  <a:lnTo>
                    <a:pt x="63" y="5"/>
                  </a:lnTo>
                  <a:lnTo>
                    <a:pt x="63" y="7"/>
                  </a:lnTo>
                  <a:lnTo>
                    <a:pt x="63" y="8"/>
                  </a:lnTo>
                  <a:lnTo>
                    <a:pt x="64" y="8"/>
                  </a:lnTo>
                  <a:lnTo>
                    <a:pt x="64" y="11"/>
                  </a:lnTo>
                  <a:lnTo>
                    <a:pt x="64" y="12"/>
                  </a:lnTo>
                  <a:lnTo>
                    <a:pt x="63" y="13"/>
                  </a:lnTo>
                  <a:lnTo>
                    <a:pt x="61" y="15"/>
                  </a:lnTo>
                  <a:lnTo>
                    <a:pt x="61" y="17"/>
                  </a:lnTo>
                  <a:lnTo>
                    <a:pt x="60" y="17"/>
                  </a:lnTo>
                  <a:lnTo>
                    <a:pt x="60" y="18"/>
                  </a:lnTo>
                  <a:lnTo>
                    <a:pt x="59" y="19"/>
                  </a:lnTo>
                  <a:lnTo>
                    <a:pt x="59" y="21"/>
                  </a:lnTo>
                  <a:lnTo>
                    <a:pt x="58" y="24"/>
                  </a:lnTo>
                  <a:lnTo>
                    <a:pt x="58" y="25"/>
                  </a:lnTo>
                  <a:lnTo>
                    <a:pt x="57" y="26"/>
                  </a:lnTo>
                  <a:lnTo>
                    <a:pt x="57" y="28"/>
                  </a:lnTo>
                  <a:lnTo>
                    <a:pt x="57" y="29"/>
                  </a:lnTo>
                  <a:lnTo>
                    <a:pt x="57" y="33"/>
                  </a:lnTo>
                  <a:lnTo>
                    <a:pt x="57" y="34"/>
                  </a:lnTo>
                  <a:lnTo>
                    <a:pt x="57" y="39"/>
                  </a:lnTo>
                  <a:lnTo>
                    <a:pt x="57" y="40"/>
                  </a:lnTo>
                  <a:lnTo>
                    <a:pt x="57" y="41"/>
                  </a:lnTo>
                  <a:lnTo>
                    <a:pt x="57" y="42"/>
                  </a:lnTo>
                  <a:lnTo>
                    <a:pt x="56" y="42"/>
                  </a:lnTo>
                  <a:lnTo>
                    <a:pt x="54" y="42"/>
                  </a:lnTo>
                  <a:lnTo>
                    <a:pt x="56" y="42"/>
                  </a:lnTo>
                  <a:lnTo>
                    <a:pt x="56" y="41"/>
                  </a:lnTo>
                  <a:lnTo>
                    <a:pt x="54" y="41"/>
                  </a:lnTo>
                  <a:lnTo>
                    <a:pt x="56" y="40"/>
                  </a:lnTo>
                  <a:lnTo>
                    <a:pt x="54" y="40"/>
                  </a:lnTo>
                  <a:lnTo>
                    <a:pt x="56" y="40"/>
                  </a:lnTo>
                  <a:lnTo>
                    <a:pt x="57" y="39"/>
                  </a:lnTo>
                  <a:lnTo>
                    <a:pt x="56" y="38"/>
                  </a:lnTo>
                  <a:lnTo>
                    <a:pt x="57" y="38"/>
                  </a:lnTo>
                  <a:lnTo>
                    <a:pt x="57" y="36"/>
                  </a:lnTo>
                  <a:lnTo>
                    <a:pt x="56" y="35"/>
                  </a:lnTo>
                  <a:lnTo>
                    <a:pt x="56" y="36"/>
                  </a:lnTo>
                  <a:lnTo>
                    <a:pt x="56" y="38"/>
                  </a:lnTo>
                  <a:lnTo>
                    <a:pt x="56" y="39"/>
                  </a:lnTo>
                  <a:lnTo>
                    <a:pt x="54" y="40"/>
                  </a:lnTo>
                  <a:lnTo>
                    <a:pt x="53" y="40"/>
                  </a:lnTo>
                  <a:lnTo>
                    <a:pt x="53" y="41"/>
                  </a:lnTo>
                  <a:lnTo>
                    <a:pt x="53" y="42"/>
                  </a:lnTo>
                  <a:lnTo>
                    <a:pt x="53" y="43"/>
                  </a:lnTo>
                  <a:lnTo>
                    <a:pt x="54" y="43"/>
                  </a:lnTo>
                  <a:lnTo>
                    <a:pt x="54" y="45"/>
                  </a:lnTo>
                  <a:lnTo>
                    <a:pt x="54" y="43"/>
                  </a:lnTo>
                  <a:lnTo>
                    <a:pt x="56" y="43"/>
                  </a:lnTo>
                  <a:lnTo>
                    <a:pt x="54" y="45"/>
                  </a:lnTo>
                  <a:lnTo>
                    <a:pt x="53" y="47"/>
                  </a:lnTo>
                  <a:lnTo>
                    <a:pt x="53" y="48"/>
                  </a:lnTo>
                  <a:lnTo>
                    <a:pt x="53" y="49"/>
                  </a:lnTo>
                  <a:lnTo>
                    <a:pt x="53" y="48"/>
                  </a:lnTo>
                  <a:lnTo>
                    <a:pt x="53" y="47"/>
                  </a:lnTo>
                  <a:lnTo>
                    <a:pt x="53" y="46"/>
                  </a:lnTo>
                  <a:lnTo>
                    <a:pt x="52" y="46"/>
                  </a:lnTo>
                  <a:lnTo>
                    <a:pt x="53" y="46"/>
                  </a:lnTo>
                  <a:lnTo>
                    <a:pt x="53" y="47"/>
                  </a:lnTo>
                  <a:lnTo>
                    <a:pt x="53" y="48"/>
                  </a:lnTo>
                  <a:lnTo>
                    <a:pt x="52" y="48"/>
                  </a:lnTo>
                  <a:lnTo>
                    <a:pt x="53" y="48"/>
                  </a:lnTo>
                  <a:lnTo>
                    <a:pt x="53" y="49"/>
                  </a:lnTo>
                  <a:lnTo>
                    <a:pt x="52" y="49"/>
                  </a:lnTo>
                  <a:lnTo>
                    <a:pt x="52" y="50"/>
                  </a:lnTo>
                  <a:lnTo>
                    <a:pt x="51" y="50"/>
                  </a:lnTo>
                  <a:lnTo>
                    <a:pt x="52" y="50"/>
                  </a:lnTo>
                  <a:lnTo>
                    <a:pt x="52" y="52"/>
                  </a:lnTo>
                  <a:lnTo>
                    <a:pt x="53" y="52"/>
                  </a:lnTo>
                  <a:lnTo>
                    <a:pt x="53" y="50"/>
                  </a:lnTo>
                  <a:lnTo>
                    <a:pt x="53" y="52"/>
                  </a:lnTo>
                  <a:lnTo>
                    <a:pt x="53" y="54"/>
                  </a:lnTo>
                  <a:lnTo>
                    <a:pt x="53" y="55"/>
                  </a:lnTo>
                  <a:lnTo>
                    <a:pt x="52" y="55"/>
                  </a:lnTo>
                  <a:lnTo>
                    <a:pt x="52" y="56"/>
                  </a:lnTo>
                  <a:lnTo>
                    <a:pt x="52" y="57"/>
                  </a:lnTo>
                  <a:lnTo>
                    <a:pt x="51" y="57"/>
                  </a:lnTo>
                  <a:lnTo>
                    <a:pt x="51" y="59"/>
                  </a:lnTo>
                  <a:lnTo>
                    <a:pt x="50" y="60"/>
                  </a:lnTo>
                  <a:lnTo>
                    <a:pt x="51" y="62"/>
                  </a:lnTo>
                  <a:lnTo>
                    <a:pt x="51" y="63"/>
                  </a:lnTo>
                  <a:lnTo>
                    <a:pt x="51" y="64"/>
                  </a:lnTo>
                  <a:lnTo>
                    <a:pt x="52" y="64"/>
                  </a:lnTo>
                  <a:lnTo>
                    <a:pt x="52" y="66"/>
                  </a:lnTo>
                  <a:lnTo>
                    <a:pt x="53" y="66"/>
                  </a:lnTo>
                  <a:lnTo>
                    <a:pt x="52" y="66"/>
                  </a:lnTo>
                  <a:lnTo>
                    <a:pt x="52" y="67"/>
                  </a:lnTo>
                  <a:lnTo>
                    <a:pt x="52" y="68"/>
                  </a:lnTo>
                  <a:lnTo>
                    <a:pt x="51" y="68"/>
                  </a:lnTo>
                  <a:lnTo>
                    <a:pt x="50" y="69"/>
                  </a:lnTo>
                  <a:lnTo>
                    <a:pt x="49" y="69"/>
                  </a:lnTo>
                  <a:lnTo>
                    <a:pt x="47" y="68"/>
                  </a:lnTo>
                  <a:lnTo>
                    <a:pt x="46" y="68"/>
                  </a:lnTo>
                  <a:lnTo>
                    <a:pt x="45" y="68"/>
                  </a:lnTo>
                  <a:lnTo>
                    <a:pt x="45" y="67"/>
                  </a:lnTo>
                  <a:lnTo>
                    <a:pt x="44" y="67"/>
                  </a:lnTo>
                  <a:lnTo>
                    <a:pt x="44" y="66"/>
                  </a:lnTo>
                  <a:lnTo>
                    <a:pt x="43" y="66"/>
                  </a:lnTo>
                  <a:lnTo>
                    <a:pt x="43" y="64"/>
                  </a:lnTo>
                  <a:lnTo>
                    <a:pt x="43" y="66"/>
                  </a:lnTo>
                  <a:lnTo>
                    <a:pt x="42" y="66"/>
                  </a:lnTo>
                  <a:lnTo>
                    <a:pt x="42" y="64"/>
                  </a:lnTo>
                  <a:lnTo>
                    <a:pt x="40" y="64"/>
                  </a:lnTo>
                  <a:lnTo>
                    <a:pt x="39" y="64"/>
                  </a:lnTo>
                  <a:lnTo>
                    <a:pt x="39" y="63"/>
                  </a:lnTo>
                  <a:lnTo>
                    <a:pt x="38" y="63"/>
                  </a:lnTo>
                  <a:lnTo>
                    <a:pt x="37" y="64"/>
                  </a:lnTo>
                  <a:lnTo>
                    <a:pt x="36" y="66"/>
                  </a:lnTo>
                  <a:lnTo>
                    <a:pt x="35" y="66"/>
                  </a:lnTo>
                  <a:lnTo>
                    <a:pt x="33" y="64"/>
                  </a:lnTo>
                  <a:lnTo>
                    <a:pt x="31" y="63"/>
                  </a:lnTo>
                  <a:lnTo>
                    <a:pt x="30" y="63"/>
                  </a:lnTo>
                  <a:lnTo>
                    <a:pt x="29" y="63"/>
                  </a:lnTo>
                  <a:lnTo>
                    <a:pt x="28" y="62"/>
                  </a:lnTo>
                  <a:lnTo>
                    <a:pt x="26" y="62"/>
                  </a:lnTo>
                  <a:lnTo>
                    <a:pt x="26" y="61"/>
                  </a:lnTo>
                  <a:lnTo>
                    <a:pt x="25" y="61"/>
                  </a:lnTo>
                  <a:lnTo>
                    <a:pt x="25" y="62"/>
                  </a:lnTo>
                  <a:lnTo>
                    <a:pt x="24" y="63"/>
                  </a:lnTo>
                  <a:lnTo>
                    <a:pt x="23" y="63"/>
                  </a:lnTo>
                  <a:lnTo>
                    <a:pt x="23" y="62"/>
                  </a:lnTo>
                  <a:lnTo>
                    <a:pt x="23" y="61"/>
                  </a:lnTo>
                  <a:lnTo>
                    <a:pt x="22" y="60"/>
                  </a:lnTo>
                  <a:lnTo>
                    <a:pt x="21" y="59"/>
                  </a:lnTo>
                  <a:lnTo>
                    <a:pt x="20" y="59"/>
                  </a:lnTo>
                  <a:lnTo>
                    <a:pt x="20" y="57"/>
                  </a:lnTo>
                  <a:lnTo>
                    <a:pt x="18" y="57"/>
                  </a:lnTo>
                  <a:lnTo>
                    <a:pt x="18" y="56"/>
                  </a:lnTo>
                  <a:lnTo>
                    <a:pt x="17" y="55"/>
                  </a:lnTo>
                  <a:lnTo>
                    <a:pt x="16" y="55"/>
                  </a:lnTo>
                  <a:lnTo>
                    <a:pt x="16" y="54"/>
                  </a:lnTo>
                  <a:lnTo>
                    <a:pt x="15" y="53"/>
                  </a:lnTo>
                  <a:lnTo>
                    <a:pt x="14" y="52"/>
                  </a:lnTo>
                  <a:lnTo>
                    <a:pt x="14" y="50"/>
                  </a:lnTo>
                  <a:lnTo>
                    <a:pt x="13" y="50"/>
                  </a:lnTo>
                  <a:lnTo>
                    <a:pt x="13" y="49"/>
                  </a:lnTo>
                  <a:lnTo>
                    <a:pt x="13" y="48"/>
                  </a:lnTo>
                  <a:lnTo>
                    <a:pt x="11" y="47"/>
                  </a:lnTo>
                  <a:lnTo>
                    <a:pt x="11" y="46"/>
                  </a:lnTo>
                  <a:lnTo>
                    <a:pt x="8" y="43"/>
                  </a:lnTo>
                  <a:lnTo>
                    <a:pt x="7" y="42"/>
                  </a:lnTo>
                  <a:lnTo>
                    <a:pt x="6" y="41"/>
                  </a:lnTo>
                  <a:lnTo>
                    <a:pt x="7" y="41"/>
                  </a:lnTo>
                  <a:lnTo>
                    <a:pt x="7" y="42"/>
                  </a:lnTo>
                  <a:lnTo>
                    <a:pt x="7" y="41"/>
                  </a:lnTo>
                  <a:lnTo>
                    <a:pt x="6" y="40"/>
                  </a:lnTo>
                  <a:lnTo>
                    <a:pt x="6" y="41"/>
                  </a:lnTo>
                  <a:lnTo>
                    <a:pt x="6" y="40"/>
                  </a:lnTo>
                  <a:lnTo>
                    <a:pt x="4" y="40"/>
                  </a:lnTo>
                  <a:lnTo>
                    <a:pt x="4" y="39"/>
                  </a:lnTo>
                  <a:lnTo>
                    <a:pt x="3" y="39"/>
                  </a:lnTo>
                  <a:lnTo>
                    <a:pt x="2" y="36"/>
                  </a:lnTo>
                  <a:lnTo>
                    <a:pt x="2" y="35"/>
                  </a:lnTo>
                  <a:lnTo>
                    <a:pt x="2" y="36"/>
                  </a:lnTo>
                  <a:lnTo>
                    <a:pt x="1" y="36"/>
                  </a:lnTo>
                  <a:lnTo>
                    <a:pt x="0" y="35"/>
                  </a:lnTo>
                  <a:lnTo>
                    <a:pt x="0" y="34"/>
                  </a:lnTo>
                  <a:lnTo>
                    <a:pt x="0" y="33"/>
                  </a:lnTo>
                  <a:lnTo>
                    <a:pt x="1" y="33"/>
                  </a:lnTo>
                  <a:lnTo>
                    <a:pt x="1" y="32"/>
                  </a:lnTo>
                  <a:lnTo>
                    <a:pt x="2" y="32"/>
                  </a:lnTo>
                  <a:lnTo>
                    <a:pt x="2" y="33"/>
                  </a:lnTo>
                  <a:lnTo>
                    <a:pt x="2" y="34"/>
                  </a:lnTo>
                  <a:lnTo>
                    <a:pt x="3" y="34"/>
                  </a:lnTo>
                  <a:lnTo>
                    <a:pt x="4" y="34"/>
                  </a:lnTo>
                  <a:lnTo>
                    <a:pt x="3" y="34"/>
                  </a:lnTo>
                  <a:lnTo>
                    <a:pt x="4" y="34"/>
                  </a:lnTo>
                  <a:lnTo>
                    <a:pt x="4" y="33"/>
                  </a:lnTo>
                  <a:lnTo>
                    <a:pt x="8" y="33"/>
                  </a:lnTo>
                  <a:lnTo>
                    <a:pt x="9" y="33"/>
                  </a:lnTo>
                  <a:lnTo>
                    <a:pt x="10" y="32"/>
                  </a:lnTo>
                  <a:lnTo>
                    <a:pt x="10" y="31"/>
                  </a:lnTo>
                  <a:lnTo>
                    <a:pt x="10" y="29"/>
                  </a:lnTo>
                  <a:lnTo>
                    <a:pt x="11" y="28"/>
                  </a:lnTo>
                  <a:lnTo>
                    <a:pt x="13" y="28"/>
                  </a:lnTo>
                  <a:lnTo>
                    <a:pt x="14" y="28"/>
                  </a:lnTo>
                  <a:lnTo>
                    <a:pt x="14" y="27"/>
                  </a:lnTo>
                  <a:lnTo>
                    <a:pt x="14" y="26"/>
                  </a:lnTo>
                  <a:lnTo>
                    <a:pt x="14" y="24"/>
                  </a:lnTo>
                  <a:lnTo>
                    <a:pt x="14" y="22"/>
                  </a:lnTo>
                  <a:lnTo>
                    <a:pt x="13" y="22"/>
                  </a:lnTo>
                  <a:lnTo>
                    <a:pt x="14" y="21"/>
                  </a:lnTo>
                  <a:lnTo>
                    <a:pt x="15" y="21"/>
                  </a:lnTo>
                  <a:lnTo>
                    <a:pt x="16" y="20"/>
                  </a:lnTo>
                  <a:lnTo>
                    <a:pt x="17" y="21"/>
                  </a:lnTo>
                  <a:lnTo>
                    <a:pt x="17" y="20"/>
                  </a:lnTo>
                  <a:lnTo>
                    <a:pt x="18" y="21"/>
                  </a:lnTo>
                  <a:lnTo>
                    <a:pt x="20" y="21"/>
                  </a:lnTo>
                  <a:lnTo>
                    <a:pt x="20" y="20"/>
                  </a:lnTo>
                  <a:lnTo>
                    <a:pt x="21" y="19"/>
                  </a:lnTo>
                  <a:lnTo>
                    <a:pt x="22" y="18"/>
                  </a:lnTo>
                  <a:lnTo>
                    <a:pt x="22" y="17"/>
                  </a:lnTo>
                  <a:lnTo>
                    <a:pt x="23" y="17"/>
                  </a:lnTo>
                  <a:lnTo>
                    <a:pt x="24" y="17"/>
                  </a:lnTo>
                  <a:lnTo>
                    <a:pt x="25" y="18"/>
                  </a:lnTo>
                  <a:lnTo>
                    <a:pt x="25" y="19"/>
                  </a:lnTo>
                  <a:lnTo>
                    <a:pt x="26" y="19"/>
                  </a:lnTo>
                  <a:lnTo>
                    <a:pt x="26" y="20"/>
                  </a:lnTo>
                  <a:lnTo>
                    <a:pt x="28" y="20"/>
                  </a:lnTo>
                  <a:lnTo>
                    <a:pt x="28" y="19"/>
                  </a:lnTo>
                  <a:lnTo>
                    <a:pt x="28" y="18"/>
                  </a:lnTo>
                  <a:lnTo>
                    <a:pt x="29" y="18"/>
                  </a:lnTo>
                  <a:lnTo>
                    <a:pt x="29" y="17"/>
                  </a:lnTo>
                  <a:lnTo>
                    <a:pt x="30" y="17"/>
                  </a:lnTo>
                  <a:lnTo>
                    <a:pt x="31" y="17"/>
                  </a:lnTo>
                  <a:lnTo>
                    <a:pt x="31" y="15"/>
                  </a:lnTo>
                  <a:lnTo>
                    <a:pt x="32" y="15"/>
                  </a:lnTo>
                  <a:lnTo>
                    <a:pt x="32" y="14"/>
                  </a:lnTo>
                  <a:lnTo>
                    <a:pt x="33" y="14"/>
                  </a:lnTo>
                  <a:lnTo>
                    <a:pt x="33" y="13"/>
                  </a:lnTo>
                  <a:lnTo>
                    <a:pt x="35" y="13"/>
                  </a:lnTo>
                  <a:lnTo>
                    <a:pt x="35" y="12"/>
                  </a:lnTo>
                  <a:lnTo>
                    <a:pt x="36" y="12"/>
                  </a:lnTo>
                  <a:lnTo>
                    <a:pt x="37" y="12"/>
                  </a:lnTo>
                  <a:lnTo>
                    <a:pt x="36" y="11"/>
                  </a:lnTo>
                  <a:lnTo>
                    <a:pt x="36" y="10"/>
                  </a:lnTo>
                  <a:lnTo>
                    <a:pt x="37" y="10"/>
                  </a:lnTo>
                  <a:lnTo>
                    <a:pt x="37" y="8"/>
                  </a:lnTo>
                  <a:lnTo>
                    <a:pt x="38" y="8"/>
                  </a:lnTo>
                  <a:lnTo>
                    <a:pt x="38" y="7"/>
                  </a:lnTo>
                  <a:lnTo>
                    <a:pt x="39" y="7"/>
                  </a:lnTo>
                  <a:lnTo>
                    <a:pt x="38" y="7"/>
                  </a:lnTo>
                  <a:lnTo>
                    <a:pt x="38" y="6"/>
                  </a:lnTo>
                  <a:lnTo>
                    <a:pt x="39" y="6"/>
                  </a:lnTo>
                  <a:lnTo>
                    <a:pt x="39" y="5"/>
                  </a:lnTo>
                  <a:lnTo>
                    <a:pt x="40" y="4"/>
                  </a:lnTo>
                  <a:lnTo>
                    <a:pt x="42" y="4"/>
                  </a:lnTo>
                  <a:lnTo>
                    <a:pt x="43" y="4"/>
                  </a:lnTo>
                  <a:lnTo>
                    <a:pt x="43" y="5"/>
                  </a:lnTo>
                  <a:lnTo>
                    <a:pt x="43" y="6"/>
                  </a:lnTo>
                  <a:lnTo>
                    <a:pt x="44" y="6"/>
                  </a:lnTo>
                  <a:lnTo>
                    <a:pt x="45" y="6"/>
                  </a:lnTo>
                  <a:lnTo>
                    <a:pt x="45" y="7"/>
                  </a:lnTo>
                  <a:lnTo>
                    <a:pt x="46" y="7"/>
                  </a:lnTo>
                  <a:lnTo>
                    <a:pt x="47" y="7"/>
                  </a:lnTo>
                  <a:lnTo>
                    <a:pt x="47" y="6"/>
                  </a:lnTo>
                  <a:lnTo>
                    <a:pt x="49" y="6"/>
                  </a:lnTo>
                  <a:lnTo>
                    <a:pt x="50" y="6"/>
                  </a:lnTo>
                  <a:lnTo>
                    <a:pt x="50" y="5"/>
                  </a:lnTo>
                  <a:lnTo>
                    <a:pt x="50" y="6"/>
                  </a:lnTo>
                  <a:lnTo>
                    <a:pt x="51" y="6"/>
                  </a:lnTo>
                  <a:lnTo>
                    <a:pt x="51" y="5"/>
                  </a:lnTo>
                  <a:lnTo>
                    <a:pt x="52" y="5"/>
                  </a:lnTo>
                  <a:lnTo>
                    <a:pt x="51" y="5"/>
                  </a:lnTo>
                  <a:lnTo>
                    <a:pt x="52" y="5"/>
                  </a:lnTo>
                  <a:lnTo>
                    <a:pt x="53" y="5"/>
                  </a:lnTo>
                  <a:lnTo>
                    <a:pt x="54" y="5"/>
                  </a:lnTo>
                  <a:lnTo>
                    <a:pt x="54" y="4"/>
                  </a:lnTo>
                  <a:lnTo>
                    <a:pt x="54" y="5"/>
                  </a:lnTo>
                  <a:lnTo>
                    <a:pt x="56" y="5"/>
                  </a:lnTo>
                  <a:lnTo>
                    <a:pt x="56" y="4"/>
                  </a:lnTo>
                  <a:lnTo>
                    <a:pt x="57" y="4"/>
                  </a:lnTo>
                  <a:lnTo>
                    <a:pt x="57" y="3"/>
                  </a:lnTo>
                  <a:lnTo>
                    <a:pt x="58" y="3"/>
                  </a:lnTo>
                  <a:lnTo>
                    <a:pt x="58" y="4"/>
                  </a:lnTo>
                  <a:lnTo>
                    <a:pt x="59" y="3"/>
                  </a:lnTo>
                  <a:lnTo>
                    <a:pt x="59" y="1"/>
                  </a:lnTo>
                  <a:lnTo>
                    <a:pt x="60" y="3"/>
                  </a:lnTo>
                  <a:lnTo>
                    <a:pt x="60" y="1"/>
                  </a:lnTo>
                  <a:lnTo>
                    <a:pt x="61" y="1"/>
                  </a:lnTo>
                  <a:lnTo>
                    <a:pt x="61" y="0"/>
                  </a:lnTo>
                  <a:lnTo>
                    <a:pt x="6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50" name="Freeform 964">
              <a:extLst>
                <a:ext uri="{FF2B5EF4-FFF2-40B4-BE49-F238E27FC236}">
                  <a16:creationId xmlns="" xmlns:a16="http://schemas.microsoft.com/office/drawing/2014/main" id="{C1BB60E1-E5DB-4ACC-A920-FA963E5255A4}"/>
                </a:ext>
              </a:extLst>
            </p:cNvPr>
            <p:cNvSpPr>
              <a:spLocks/>
            </p:cNvSpPr>
            <p:nvPr/>
          </p:nvSpPr>
          <p:spPr bwMode="auto">
            <a:xfrm>
              <a:off x="3091830" y="3454013"/>
              <a:ext cx="3830" cy="3830"/>
            </a:xfrm>
            <a:custGeom>
              <a:avLst/>
              <a:gdLst>
                <a:gd name="T0" fmla="*/ 2 w 3"/>
                <a:gd name="T1" fmla="*/ 3 h 3"/>
                <a:gd name="T2" fmla="*/ 2 w 3"/>
                <a:gd name="T3" fmla="*/ 3 h 3"/>
                <a:gd name="T4" fmla="*/ 2 w 3"/>
                <a:gd name="T5" fmla="*/ 3 h 3"/>
                <a:gd name="T6" fmla="*/ 2 w 3"/>
                <a:gd name="T7" fmla="*/ 3 h 3"/>
                <a:gd name="T8" fmla="*/ 2 w 3"/>
                <a:gd name="T9" fmla="*/ 3 h 3"/>
                <a:gd name="T10" fmla="*/ 2 w 3"/>
                <a:gd name="T11" fmla="*/ 3 h 3"/>
                <a:gd name="T12" fmla="*/ 2 w 3"/>
                <a:gd name="T13" fmla="*/ 3 h 3"/>
                <a:gd name="T14" fmla="*/ 0 w 3"/>
                <a:gd name="T15" fmla="*/ 3 h 3"/>
                <a:gd name="T16" fmla="*/ 0 w 3"/>
                <a:gd name="T17" fmla="*/ 3 h 3"/>
                <a:gd name="T18" fmla="*/ 0 w 3"/>
                <a:gd name="T19" fmla="*/ 3 h 3"/>
                <a:gd name="T20" fmla="*/ 0 w 3"/>
                <a:gd name="T21" fmla="*/ 3 h 3"/>
                <a:gd name="T22" fmla="*/ 0 w 3"/>
                <a:gd name="T23" fmla="*/ 3 h 3"/>
                <a:gd name="T24" fmla="*/ 0 w 3"/>
                <a:gd name="T25" fmla="*/ 3 h 3"/>
                <a:gd name="T26" fmla="*/ 0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0 h 3"/>
                <a:gd name="T44" fmla="*/ 0 w 3"/>
                <a:gd name="T45" fmla="*/ 0 h 3"/>
                <a:gd name="T46" fmla="*/ 0 w 3"/>
                <a:gd name="T47" fmla="*/ 0 h 3"/>
                <a:gd name="T48" fmla="*/ 0 w 3"/>
                <a:gd name="T49" fmla="*/ 0 h 3"/>
                <a:gd name="T50" fmla="*/ 0 w 3"/>
                <a:gd name="T51" fmla="*/ 0 h 3"/>
                <a:gd name="T52" fmla="*/ 0 w 3"/>
                <a:gd name="T53" fmla="*/ 0 h 3"/>
                <a:gd name="T54" fmla="*/ 0 w 3"/>
                <a:gd name="T55" fmla="*/ 0 h 3"/>
                <a:gd name="T56" fmla="*/ 2 w 3"/>
                <a:gd name="T57" fmla="*/ 0 h 3"/>
                <a:gd name="T58" fmla="*/ 2 w 3"/>
                <a:gd name="T59" fmla="*/ 0 h 3"/>
                <a:gd name="T60" fmla="*/ 2 w 3"/>
                <a:gd name="T61" fmla="*/ 0 h 3"/>
                <a:gd name="T62" fmla="*/ 3 w 3"/>
                <a:gd name="T63" fmla="*/ 1 h 3"/>
                <a:gd name="T64" fmla="*/ 3 w 3"/>
                <a:gd name="T65" fmla="*/ 1 h 3"/>
                <a:gd name="T66" fmla="*/ 3 w 3"/>
                <a:gd name="T67" fmla="*/ 1 h 3"/>
                <a:gd name="T68" fmla="*/ 3 w 3"/>
                <a:gd name="T69" fmla="*/ 1 h 3"/>
                <a:gd name="T70" fmla="*/ 2 w 3"/>
                <a:gd name="T7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3">
                  <a:moveTo>
                    <a:pt x="2" y="3"/>
                  </a:moveTo>
                  <a:lnTo>
                    <a:pt x="2" y="3"/>
                  </a:lnTo>
                  <a:lnTo>
                    <a:pt x="2" y="3"/>
                  </a:lnTo>
                  <a:lnTo>
                    <a:pt x="2" y="3"/>
                  </a:lnTo>
                  <a:lnTo>
                    <a:pt x="2" y="3"/>
                  </a:lnTo>
                  <a:lnTo>
                    <a:pt x="2" y="3"/>
                  </a:lnTo>
                  <a:lnTo>
                    <a:pt x="2" y="3"/>
                  </a:lnTo>
                  <a:lnTo>
                    <a:pt x="0" y="3"/>
                  </a:lnTo>
                  <a:lnTo>
                    <a:pt x="0" y="3"/>
                  </a:lnTo>
                  <a:lnTo>
                    <a:pt x="0" y="3"/>
                  </a:lnTo>
                  <a:lnTo>
                    <a:pt x="0" y="3"/>
                  </a:lnTo>
                  <a:lnTo>
                    <a:pt x="0" y="3"/>
                  </a:lnTo>
                  <a:lnTo>
                    <a:pt x="0" y="3"/>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2" y="0"/>
                  </a:lnTo>
                  <a:lnTo>
                    <a:pt x="2" y="0"/>
                  </a:lnTo>
                  <a:lnTo>
                    <a:pt x="2" y="0"/>
                  </a:lnTo>
                  <a:lnTo>
                    <a:pt x="3" y="1"/>
                  </a:lnTo>
                  <a:lnTo>
                    <a:pt x="3" y="1"/>
                  </a:lnTo>
                  <a:lnTo>
                    <a:pt x="3" y="1"/>
                  </a:lnTo>
                  <a:lnTo>
                    <a:pt x="3" y="1"/>
                  </a:lnTo>
                  <a:lnTo>
                    <a:pt x="2"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51" name="Freeform 965">
              <a:extLst>
                <a:ext uri="{FF2B5EF4-FFF2-40B4-BE49-F238E27FC236}">
                  <a16:creationId xmlns="" xmlns:a16="http://schemas.microsoft.com/office/drawing/2014/main" id="{84039591-5A57-43CC-8631-1D3393123FE1}"/>
                </a:ext>
              </a:extLst>
            </p:cNvPr>
            <p:cNvSpPr>
              <a:spLocks/>
            </p:cNvSpPr>
            <p:nvPr/>
          </p:nvSpPr>
          <p:spPr bwMode="auto">
            <a:xfrm>
              <a:off x="7441929" y="2457115"/>
              <a:ext cx="148067" cy="81692"/>
            </a:xfrm>
            <a:custGeom>
              <a:avLst/>
              <a:gdLst>
                <a:gd name="T0" fmla="*/ 111 w 116"/>
                <a:gd name="T1" fmla="*/ 46 h 64"/>
                <a:gd name="T2" fmla="*/ 112 w 116"/>
                <a:gd name="T3" fmla="*/ 52 h 64"/>
                <a:gd name="T4" fmla="*/ 115 w 116"/>
                <a:gd name="T5" fmla="*/ 57 h 64"/>
                <a:gd name="T6" fmla="*/ 115 w 116"/>
                <a:gd name="T7" fmla="*/ 63 h 64"/>
                <a:gd name="T8" fmla="*/ 111 w 116"/>
                <a:gd name="T9" fmla="*/ 63 h 64"/>
                <a:gd name="T10" fmla="*/ 107 w 116"/>
                <a:gd name="T11" fmla="*/ 63 h 64"/>
                <a:gd name="T12" fmla="*/ 102 w 116"/>
                <a:gd name="T13" fmla="*/ 63 h 64"/>
                <a:gd name="T14" fmla="*/ 99 w 116"/>
                <a:gd name="T15" fmla="*/ 61 h 64"/>
                <a:gd name="T16" fmla="*/ 94 w 116"/>
                <a:gd name="T17" fmla="*/ 60 h 64"/>
                <a:gd name="T18" fmla="*/ 89 w 116"/>
                <a:gd name="T19" fmla="*/ 60 h 64"/>
                <a:gd name="T20" fmla="*/ 85 w 116"/>
                <a:gd name="T21" fmla="*/ 59 h 64"/>
                <a:gd name="T22" fmla="*/ 80 w 116"/>
                <a:gd name="T23" fmla="*/ 56 h 64"/>
                <a:gd name="T24" fmla="*/ 74 w 116"/>
                <a:gd name="T25" fmla="*/ 56 h 64"/>
                <a:gd name="T26" fmla="*/ 69 w 116"/>
                <a:gd name="T27" fmla="*/ 53 h 64"/>
                <a:gd name="T28" fmla="*/ 66 w 116"/>
                <a:gd name="T29" fmla="*/ 50 h 64"/>
                <a:gd name="T30" fmla="*/ 59 w 116"/>
                <a:gd name="T31" fmla="*/ 45 h 64"/>
                <a:gd name="T32" fmla="*/ 54 w 116"/>
                <a:gd name="T33" fmla="*/ 47 h 64"/>
                <a:gd name="T34" fmla="*/ 48 w 116"/>
                <a:gd name="T35" fmla="*/ 49 h 64"/>
                <a:gd name="T36" fmla="*/ 43 w 116"/>
                <a:gd name="T37" fmla="*/ 46 h 64"/>
                <a:gd name="T38" fmla="*/ 38 w 116"/>
                <a:gd name="T39" fmla="*/ 42 h 64"/>
                <a:gd name="T40" fmla="*/ 31 w 116"/>
                <a:gd name="T41" fmla="*/ 40 h 64"/>
                <a:gd name="T42" fmla="*/ 25 w 116"/>
                <a:gd name="T43" fmla="*/ 38 h 64"/>
                <a:gd name="T44" fmla="*/ 21 w 116"/>
                <a:gd name="T45" fmla="*/ 35 h 64"/>
                <a:gd name="T46" fmla="*/ 17 w 116"/>
                <a:gd name="T47" fmla="*/ 32 h 64"/>
                <a:gd name="T48" fmla="*/ 12 w 116"/>
                <a:gd name="T49" fmla="*/ 30 h 64"/>
                <a:gd name="T50" fmla="*/ 7 w 116"/>
                <a:gd name="T51" fmla="*/ 28 h 64"/>
                <a:gd name="T52" fmla="*/ 3 w 116"/>
                <a:gd name="T53" fmla="*/ 26 h 64"/>
                <a:gd name="T54" fmla="*/ 0 w 116"/>
                <a:gd name="T55" fmla="*/ 22 h 64"/>
                <a:gd name="T56" fmla="*/ 1 w 116"/>
                <a:gd name="T57" fmla="*/ 17 h 64"/>
                <a:gd name="T58" fmla="*/ 2 w 116"/>
                <a:gd name="T59" fmla="*/ 12 h 64"/>
                <a:gd name="T60" fmla="*/ 3 w 116"/>
                <a:gd name="T61" fmla="*/ 8 h 64"/>
                <a:gd name="T62" fmla="*/ 7 w 116"/>
                <a:gd name="T63" fmla="*/ 3 h 64"/>
                <a:gd name="T64" fmla="*/ 9 w 116"/>
                <a:gd name="T65" fmla="*/ 3 h 64"/>
                <a:gd name="T66" fmla="*/ 12 w 116"/>
                <a:gd name="T67" fmla="*/ 4 h 64"/>
                <a:gd name="T68" fmla="*/ 14 w 116"/>
                <a:gd name="T69" fmla="*/ 1 h 64"/>
                <a:gd name="T70" fmla="*/ 19 w 116"/>
                <a:gd name="T71" fmla="*/ 0 h 64"/>
                <a:gd name="T72" fmla="*/ 24 w 116"/>
                <a:gd name="T73" fmla="*/ 3 h 64"/>
                <a:gd name="T74" fmla="*/ 26 w 116"/>
                <a:gd name="T75" fmla="*/ 5 h 64"/>
                <a:gd name="T76" fmla="*/ 31 w 116"/>
                <a:gd name="T77" fmla="*/ 9 h 64"/>
                <a:gd name="T78" fmla="*/ 37 w 116"/>
                <a:gd name="T79" fmla="*/ 12 h 64"/>
                <a:gd name="T80" fmla="*/ 40 w 116"/>
                <a:gd name="T81" fmla="*/ 14 h 64"/>
                <a:gd name="T82" fmla="*/ 44 w 116"/>
                <a:gd name="T83" fmla="*/ 17 h 64"/>
                <a:gd name="T84" fmla="*/ 47 w 116"/>
                <a:gd name="T85" fmla="*/ 18 h 64"/>
                <a:gd name="T86" fmla="*/ 52 w 116"/>
                <a:gd name="T87" fmla="*/ 17 h 64"/>
                <a:gd name="T88" fmla="*/ 54 w 116"/>
                <a:gd name="T89" fmla="*/ 21 h 64"/>
                <a:gd name="T90" fmla="*/ 59 w 116"/>
                <a:gd name="T91" fmla="*/ 24 h 64"/>
                <a:gd name="T92" fmla="*/ 62 w 116"/>
                <a:gd name="T93" fmla="*/ 28 h 64"/>
                <a:gd name="T94" fmla="*/ 68 w 116"/>
                <a:gd name="T95" fmla="*/ 28 h 64"/>
                <a:gd name="T96" fmla="*/ 69 w 116"/>
                <a:gd name="T97" fmla="*/ 32 h 64"/>
                <a:gd name="T98" fmla="*/ 74 w 116"/>
                <a:gd name="T99" fmla="*/ 33 h 64"/>
                <a:gd name="T100" fmla="*/ 78 w 116"/>
                <a:gd name="T101" fmla="*/ 32 h 64"/>
                <a:gd name="T102" fmla="*/ 81 w 116"/>
                <a:gd name="T103" fmla="*/ 37 h 64"/>
                <a:gd name="T104" fmla="*/ 83 w 116"/>
                <a:gd name="T105" fmla="*/ 38 h 64"/>
                <a:gd name="T106" fmla="*/ 85 w 116"/>
                <a:gd name="T107" fmla="*/ 37 h 64"/>
                <a:gd name="T108" fmla="*/ 89 w 116"/>
                <a:gd name="T109" fmla="*/ 37 h 64"/>
                <a:gd name="T110" fmla="*/ 94 w 116"/>
                <a:gd name="T111" fmla="*/ 37 h 64"/>
                <a:gd name="T112" fmla="*/ 99 w 116"/>
                <a:gd name="T113" fmla="*/ 40 h 64"/>
                <a:gd name="T114" fmla="*/ 101 w 116"/>
                <a:gd name="T115" fmla="*/ 40 h 64"/>
                <a:gd name="T116" fmla="*/ 107 w 116"/>
                <a:gd name="T1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64">
                  <a:moveTo>
                    <a:pt x="111" y="39"/>
                  </a:moveTo>
                  <a:lnTo>
                    <a:pt x="112" y="40"/>
                  </a:lnTo>
                  <a:lnTo>
                    <a:pt x="112" y="42"/>
                  </a:lnTo>
                  <a:lnTo>
                    <a:pt x="112" y="43"/>
                  </a:lnTo>
                  <a:lnTo>
                    <a:pt x="111" y="45"/>
                  </a:lnTo>
                  <a:lnTo>
                    <a:pt x="111" y="46"/>
                  </a:lnTo>
                  <a:lnTo>
                    <a:pt x="111" y="47"/>
                  </a:lnTo>
                  <a:lnTo>
                    <a:pt x="112" y="49"/>
                  </a:lnTo>
                  <a:lnTo>
                    <a:pt x="111" y="50"/>
                  </a:lnTo>
                  <a:lnTo>
                    <a:pt x="111" y="51"/>
                  </a:lnTo>
                  <a:lnTo>
                    <a:pt x="111" y="52"/>
                  </a:lnTo>
                  <a:lnTo>
                    <a:pt x="112" y="52"/>
                  </a:lnTo>
                  <a:lnTo>
                    <a:pt x="112" y="53"/>
                  </a:lnTo>
                  <a:lnTo>
                    <a:pt x="114" y="53"/>
                  </a:lnTo>
                  <a:lnTo>
                    <a:pt x="114" y="54"/>
                  </a:lnTo>
                  <a:lnTo>
                    <a:pt x="115" y="54"/>
                  </a:lnTo>
                  <a:lnTo>
                    <a:pt x="115" y="56"/>
                  </a:lnTo>
                  <a:lnTo>
                    <a:pt x="115" y="57"/>
                  </a:lnTo>
                  <a:lnTo>
                    <a:pt x="116" y="57"/>
                  </a:lnTo>
                  <a:lnTo>
                    <a:pt x="116" y="58"/>
                  </a:lnTo>
                  <a:lnTo>
                    <a:pt x="116" y="59"/>
                  </a:lnTo>
                  <a:lnTo>
                    <a:pt x="115" y="60"/>
                  </a:lnTo>
                  <a:lnTo>
                    <a:pt x="115" y="61"/>
                  </a:lnTo>
                  <a:lnTo>
                    <a:pt x="115" y="63"/>
                  </a:lnTo>
                  <a:lnTo>
                    <a:pt x="115" y="64"/>
                  </a:lnTo>
                  <a:lnTo>
                    <a:pt x="114" y="64"/>
                  </a:lnTo>
                  <a:lnTo>
                    <a:pt x="114" y="63"/>
                  </a:lnTo>
                  <a:lnTo>
                    <a:pt x="112" y="63"/>
                  </a:lnTo>
                  <a:lnTo>
                    <a:pt x="112" y="61"/>
                  </a:lnTo>
                  <a:lnTo>
                    <a:pt x="111" y="63"/>
                  </a:lnTo>
                  <a:lnTo>
                    <a:pt x="111" y="61"/>
                  </a:lnTo>
                  <a:lnTo>
                    <a:pt x="111" y="63"/>
                  </a:lnTo>
                  <a:lnTo>
                    <a:pt x="110" y="63"/>
                  </a:lnTo>
                  <a:lnTo>
                    <a:pt x="109" y="63"/>
                  </a:lnTo>
                  <a:lnTo>
                    <a:pt x="108" y="63"/>
                  </a:lnTo>
                  <a:lnTo>
                    <a:pt x="107" y="63"/>
                  </a:lnTo>
                  <a:lnTo>
                    <a:pt x="106" y="63"/>
                  </a:lnTo>
                  <a:lnTo>
                    <a:pt x="106" y="64"/>
                  </a:lnTo>
                  <a:lnTo>
                    <a:pt x="104" y="64"/>
                  </a:lnTo>
                  <a:lnTo>
                    <a:pt x="104" y="63"/>
                  </a:lnTo>
                  <a:lnTo>
                    <a:pt x="103" y="63"/>
                  </a:lnTo>
                  <a:lnTo>
                    <a:pt x="102" y="63"/>
                  </a:lnTo>
                  <a:lnTo>
                    <a:pt x="102" y="61"/>
                  </a:lnTo>
                  <a:lnTo>
                    <a:pt x="101" y="61"/>
                  </a:lnTo>
                  <a:lnTo>
                    <a:pt x="101" y="60"/>
                  </a:lnTo>
                  <a:lnTo>
                    <a:pt x="100" y="60"/>
                  </a:lnTo>
                  <a:lnTo>
                    <a:pt x="100" y="61"/>
                  </a:lnTo>
                  <a:lnTo>
                    <a:pt x="99" y="61"/>
                  </a:lnTo>
                  <a:lnTo>
                    <a:pt x="99" y="63"/>
                  </a:lnTo>
                  <a:lnTo>
                    <a:pt x="97" y="63"/>
                  </a:lnTo>
                  <a:lnTo>
                    <a:pt x="96" y="63"/>
                  </a:lnTo>
                  <a:lnTo>
                    <a:pt x="95" y="61"/>
                  </a:lnTo>
                  <a:lnTo>
                    <a:pt x="94" y="61"/>
                  </a:lnTo>
                  <a:lnTo>
                    <a:pt x="94" y="60"/>
                  </a:lnTo>
                  <a:lnTo>
                    <a:pt x="93" y="60"/>
                  </a:lnTo>
                  <a:lnTo>
                    <a:pt x="92" y="60"/>
                  </a:lnTo>
                  <a:lnTo>
                    <a:pt x="90" y="60"/>
                  </a:lnTo>
                  <a:lnTo>
                    <a:pt x="90" y="59"/>
                  </a:lnTo>
                  <a:lnTo>
                    <a:pt x="89" y="59"/>
                  </a:lnTo>
                  <a:lnTo>
                    <a:pt x="89" y="60"/>
                  </a:lnTo>
                  <a:lnTo>
                    <a:pt x="89" y="59"/>
                  </a:lnTo>
                  <a:lnTo>
                    <a:pt x="88" y="59"/>
                  </a:lnTo>
                  <a:lnTo>
                    <a:pt x="87" y="59"/>
                  </a:lnTo>
                  <a:lnTo>
                    <a:pt x="86" y="59"/>
                  </a:lnTo>
                  <a:lnTo>
                    <a:pt x="85" y="60"/>
                  </a:lnTo>
                  <a:lnTo>
                    <a:pt x="85" y="59"/>
                  </a:lnTo>
                  <a:lnTo>
                    <a:pt x="83" y="59"/>
                  </a:lnTo>
                  <a:lnTo>
                    <a:pt x="82" y="59"/>
                  </a:lnTo>
                  <a:lnTo>
                    <a:pt x="82" y="58"/>
                  </a:lnTo>
                  <a:lnTo>
                    <a:pt x="82" y="57"/>
                  </a:lnTo>
                  <a:lnTo>
                    <a:pt x="81" y="56"/>
                  </a:lnTo>
                  <a:lnTo>
                    <a:pt x="80" y="56"/>
                  </a:lnTo>
                  <a:lnTo>
                    <a:pt x="79" y="57"/>
                  </a:lnTo>
                  <a:lnTo>
                    <a:pt x="78" y="57"/>
                  </a:lnTo>
                  <a:lnTo>
                    <a:pt x="76" y="58"/>
                  </a:lnTo>
                  <a:lnTo>
                    <a:pt x="75" y="57"/>
                  </a:lnTo>
                  <a:lnTo>
                    <a:pt x="75" y="56"/>
                  </a:lnTo>
                  <a:lnTo>
                    <a:pt x="74" y="56"/>
                  </a:lnTo>
                  <a:lnTo>
                    <a:pt x="73" y="56"/>
                  </a:lnTo>
                  <a:lnTo>
                    <a:pt x="72" y="56"/>
                  </a:lnTo>
                  <a:lnTo>
                    <a:pt x="72" y="54"/>
                  </a:lnTo>
                  <a:lnTo>
                    <a:pt x="71" y="54"/>
                  </a:lnTo>
                  <a:lnTo>
                    <a:pt x="71" y="53"/>
                  </a:lnTo>
                  <a:lnTo>
                    <a:pt x="69" y="53"/>
                  </a:lnTo>
                  <a:lnTo>
                    <a:pt x="68" y="53"/>
                  </a:lnTo>
                  <a:lnTo>
                    <a:pt x="67" y="53"/>
                  </a:lnTo>
                  <a:lnTo>
                    <a:pt x="67" y="52"/>
                  </a:lnTo>
                  <a:lnTo>
                    <a:pt x="67" y="51"/>
                  </a:lnTo>
                  <a:lnTo>
                    <a:pt x="67" y="50"/>
                  </a:lnTo>
                  <a:lnTo>
                    <a:pt x="66" y="50"/>
                  </a:lnTo>
                  <a:lnTo>
                    <a:pt x="66" y="49"/>
                  </a:lnTo>
                  <a:lnTo>
                    <a:pt x="65" y="49"/>
                  </a:lnTo>
                  <a:lnTo>
                    <a:pt x="61" y="47"/>
                  </a:lnTo>
                  <a:lnTo>
                    <a:pt x="60" y="46"/>
                  </a:lnTo>
                  <a:lnTo>
                    <a:pt x="59" y="46"/>
                  </a:lnTo>
                  <a:lnTo>
                    <a:pt x="59" y="45"/>
                  </a:lnTo>
                  <a:lnTo>
                    <a:pt x="58" y="45"/>
                  </a:lnTo>
                  <a:lnTo>
                    <a:pt x="58" y="46"/>
                  </a:lnTo>
                  <a:lnTo>
                    <a:pt x="57" y="46"/>
                  </a:lnTo>
                  <a:lnTo>
                    <a:pt x="55" y="46"/>
                  </a:lnTo>
                  <a:lnTo>
                    <a:pt x="55" y="47"/>
                  </a:lnTo>
                  <a:lnTo>
                    <a:pt x="54" y="47"/>
                  </a:lnTo>
                  <a:lnTo>
                    <a:pt x="53" y="46"/>
                  </a:lnTo>
                  <a:lnTo>
                    <a:pt x="52" y="46"/>
                  </a:lnTo>
                  <a:lnTo>
                    <a:pt x="50" y="46"/>
                  </a:lnTo>
                  <a:lnTo>
                    <a:pt x="48" y="46"/>
                  </a:lnTo>
                  <a:lnTo>
                    <a:pt x="48" y="47"/>
                  </a:lnTo>
                  <a:lnTo>
                    <a:pt x="48" y="49"/>
                  </a:lnTo>
                  <a:lnTo>
                    <a:pt x="47" y="49"/>
                  </a:lnTo>
                  <a:lnTo>
                    <a:pt x="47" y="47"/>
                  </a:lnTo>
                  <a:lnTo>
                    <a:pt x="46" y="46"/>
                  </a:lnTo>
                  <a:lnTo>
                    <a:pt x="45" y="46"/>
                  </a:lnTo>
                  <a:lnTo>
                    <a:pt x="44" y="46"/>
                  </a:lnTo>
                  <a:lnTo>
                    <a:pt x="43" y="46"/>
                  </a:lnTo>
                  <a:lnTo>
                    <a:pt x="42" y="45"/>
                  </a:lnTo>
                  <a:lnTo>
                    <a:pt x="40" y="45"/>
                  </a:lnTo>
                  <a:lnTo>
                    <a:pt x="39" y="44"/>
                  </a:lnTo>
                  <a:lnTo>
                    <a:pt x="39" y="43"/>
                  </a:lnTo>
                  <a:lnTo>
                    <a:pt x="38" y="43"/>
                  </a:lnTo>
                  <a:lnTo>
                    <a:pt x="38" y="42"/>
                  </a:lnTo>
                  <a:lnTo>
                    <a:pt x="37" y="43"/>
                  </a:lnTo>
                  <a:lnTo>
                    <a:pt x="36" y="43"/>
                  </a:lnTo>
                  <a:lnTo>
                    <a:pt x="35" y="43"/>
                  </a:lnTo>
                  <a:lnTo>
                    <a:pt x="35" y="42"/>
                  </a:lnTo>
                  <a:lnTo>
                    <a:pt x="33" y="42"/>
                  </a:lnTo>
                  <a:lnTo>
                    <a:pt x="31" y="40"/>
                  </a:lnTo>
                  <a:lnTo>
                    <a:pt x="30" y="39"/>
                  </a:lnTo>
                  <a:lnTo>
                    <a:pt x="29" y="39"/>
                  </a:lnTo>
                  <a:lnTo>
                    <a:pt x="28" y="39"/>
                  </a:lnTo>
                  <a:lnTo>
                    <a:pt x="26" y="39"/>
                  </a:lnTo>
                  <a:lnTo>
                    <a:pt x="25" y="39"/>
                  </a:lnTo>
                  <a:lnTo>
                    <a:pt x="25" y="38"/>
                  </a:lnTo>
                  <a:lnTo>
                    <a:pt x="24" y="38"/>
                  </a:lnTo>
                  <a:lnTo>
                    <a:pt x="23" y="38"/>
                  </a:lnTo>
                  <a:lnTo>
                    <a:pt x="23" y="37"/>
                  </a:lnTo>
                  <a:lnTo>
                    <a:pt x="22" y="37"/>
                  </a:lnTo>
                  <a:lnTo>
                    <a:pt x="21" y="36"/>
                  </a:lnTo>
                  <a:lnTo>
                    <a:pt x="21" y="35"/>
                  </a:lnTo>
                  <a:lnTo>
                    <a:pt x="19" y="35"/>
                  </a:lnTo>
                  <a:lnTo>
                    <a:pt x="19" y="36"/>
                  </a:lnTo>
                  <a:lnTo>
                    <a:pt x="18" y="36"/>
                  </a:lnTo>
                  <a:lnTo>
                    <a:pt x="18" y="35"/>
                  </a:lnTo>
                  <a:lnTo>
                    <a:pt x="17" y="33"/>
                  </a:lnTo>
                  <a:lnTo>
                    <a:pt x="17" y="32"/>
                  </a:lnTo>
                  <a:lnTo>
                    <a:pt x="16" y="32"/>
                  </a:lnTo>
                  <a:lnTo>
                    <a:pt x="16" y="31"/>
                  </a:lnTo>
                  <a:lnTo>
                    <a:pt x="15" y="31"/>
                  </a:lnTo>
                  <a:lnTo>
                    <a:pt x="14" y="31"/>
                  </a:lnTo>
                  <a:lnTo>
                    <a:pt x="12" y="31"/>
                  </a:lnTo>
                  <a:lnTo>
                    <a:pt x="12" y="30"/>
                  </a:lnTo>
                  <a:lnTo>
                    <a:pt x="11" y="30"/>
                  </a:lnTo>
                  <a:lnTo>
                    <a:pt x="10" y="29"/>
                  </a:lnTo>
                  <a:lnTo>
                    <a:pt x="9" y="29"/>
                  </a:lnTo>
                  <a:lnTo>
                    <a:pt x="9" y="28"/>
                  </a:lnTo>
                  <a:lnTo>
                    <a:pt x="8" y="28"/>
                  </a:lnTo>
                  <a:lnTo>
                    <a:pt x="7" y="28"/>
                  </a:lnTo>
                  <a:lnTo>
                    <a:pt x="7" y="26"/>
                  </a:lnTo>
                  <a:lnTo>
                    <a:pt x="7" y="28"/>
                  </a:lnTo>
                  <a:lnTo>
                    <a:pt x="7" y="29"/>
                  </a:lnTo>
                  <a:lnTo>
                    <a:pt x="5" y="28"/>
                  </a:lnTo>
                  <a:lnTo>
                    <a:pt x="4" y="28"/>
                  </a:lnTo>
                  <a:lnTo>
                    <a:pt x="3" y="26"/>
                  </a:lnTo>
                  <a:lnTo>
                    <a:pt x="2" y="26"/>
                  </a:lnTo>
                  <a:lnTo>
                    <a:pt x="2" y="25"/>
                  </a:lnTo>
                  <a:lnTo>
                    <a:pt x="1" y="25"/>
                  </a:lnTo>
                  <a:lnTo>
                    <a:pt x="0" y="24"/>
                  </a:lnTo>
                  <a:lnTo>
                    <a:pt x="0" y="23"/>
                  </a:lnTo>
                  <a:lnTo>
                    <a:pt x="0" y="22"/>
                  </a:lnTo>
                  <a:lnTo>
                    <a:pt x="0" y="21"/>
                  </a:lnTo>
                  <a:lnTo>
                    <a:pt x="0" y="19"/>
                  </a:lnTo>
                  <a:lnTo>
                    <a:pt x="1" y="19"/>
                  </a:lnTo>
                  <a:lnTo>
                    <a:pt x="1" y="18"/>
                  </a:lnTo>
                  <a:lnTo>
                    <a:pt x="2" y="17"/>
                  </a:lnTo>
                  <a:lnTo>
                    <a:pt x="1" y="17"/>
                  </a:lnTo>
                  <a:lnTo>
                    <a:pt x="1" y="16"/>
                  </a:lnTo>
                  <a:lnTo>
                    <a:pt x="0" y="15"/>
                  </a:lnTo>
                  <a:lnTo>
                    <a:pt x="1" y="15"/>
                  </a:lnTo>
                  <a:lnTo>
                    <a:pt x="1" y="14"/>
                  </a:lnTo>
                  <a:lnTo>
                    <a:pt x="1" y="12"/>
                  </a:lnTo>
                  <a:lnTo>
                    <a:pt x="2" y="12"/>
                  </a:lnTo>
                  <a:lnTo>
                    <a:pt x="2" y="11"/>
                  </a:lnTo>
                  <a:lnTo>
                    <a:pt x="1" y="11"/>
                  </a:lnTo>
                  <a:lnTo>
                    <a:pt x="1" y="10"/>
                  </a:lnTo>
                  <a:lnTo>
                    <a:pt x="1" y="9"/>
                  </a:lnTo>
                  <a:lnTo>
                    <a:pt x="2" y="9"/>
                  </a:lnTo>
                  <a:lnTo>
                    <a:pt x="3" y="8"/>
                  </a:lnTo>
                  <a:lnTo>
                    <a:pt x="3" y="7"/>
                  </a:lnTo>
                  <a:lnTo>
                    <a:pt x="4" y="7"/>
                  </a:lnTo>
                  <a:lnTo>
                    <a:pt x="4" y="5"/>
                  </a:lnTo>
                  <a:lnTo>
                    <a:pt x="5" y="5"/>
                  </a:lnTo>
                  <a:lnTo>
                    <a:pt x="5" y="4"/>
                  </a:lnTo>
                  <a:lnTo>
                    <a:pt x="7" y="3"/>
                  </a:lnTo>
                  <a:lnTo>
                    <a:pt x="5" y="3"/>
                  </a:lnTo>
                  <a:lnTo>
                    <a:pt x="7" y="3"/>
                  </a:lnTo>
                  <a:lnTo>
                    <a:pt x="7" y="2"/>
                  </a:lnTo>
                  <a:lnTo>
                    <a:pt x="7" y="3"/>
                  </a:lnTo>
                  <a:lnTo>
                    <a:pt x="8" y="3"/>
                  </a:lnTo>
                  <a:lnTo>
                    <a:pt x="9" y="3"/>
                  </a:lnTo>
                  <a:lnTo>
                    <a:pt x="9" y="4"/>
                  </a:lnTo>
                  <a:lnTo>
                    <a:pt x="10" y="5"/>
                  </a:lnTo>
                  <a:lnTo>
                    <a:pt x="11" y="5"/>
                  </a:lnTo>
                  <a:lnTo>
                    <a:pt x="12" y="4"/>
                  </a:lnTo>
                  <a:lnTo>
                    <a:pt x="11" y="4"/>
                  </a:lnTo>
                  <a:lnTo>
                    <a:pt x="12" y="4"/>
                  </a:lnTo>
                  <a:lnTo>
                    <a:pt x="12" y="3"/>
                  </a:lnTo>
                  <a:lnTo>
                    <a:pt x="12" y="2"/>
                  </a:lnTo>
                  <a:lnTo>
                    <a:pt x="12" y="1"/>
                  </a:lnTo>
                  <a:lnTo>
                    <a:pt x="12" y="0"/>
                  </a:lnTo>
                  <a:lnTo>
                    <a:pt x="14" y="0"/>
                  </a:lnTo>
                  <a:lnTo>
                    <a:pt x="14" y="1"/>
                  </a:lnTo>
                  <a:lnTo>
                    <a:pt x="15" y="1"/>
                  </a:lnTo>
                  <a:lnTo>
                    <a:pt x="15" y="0"/>
                  </a:lnTo>
                  <a:lnTo>
                    <a:pt x="16" y="0"/>
                  </a:lnTo>
                  <a:lnTo>
                    <a:pt x="17" y="0"/>
                  </a:lnTo>
                  <a:lnTo>
                    <a:pt x="18" y="0"/>
                  </a:lnTo>
                  <a:lnTo>
                    <a:pt x="19" y="0"/>
                  </a:lnTo>
                  <a:lnTo>
                    <a:pt x="21" y="1"/>
                  </a:lnTo>
                  <a:lnTo>
                    <a:pt x="22" y="1"/>
                  </a:lnTo>
                  <a:lnTo>
                    <a:pt x="22" y="2"/>
                  </a:lnTo>
                  <a:lnTo>
                    <a:pt x="23" y="2"/>
                  </a:lnTo>
                  <a:lnTo>
                    <a:pt x="23" y="3"/>
                  </a:lnTo>
                  <a:lnTo>
                    <a:pt x="24" y="3"/>
                  </a:lnTo>
                  <a:lnTo>
                    <a:pt x="23" y="4"/>
                  </a:lnTo>
                  <a:lnTo>
                    <a:pt x="24" y="4"/>
                  </a:lnTo>
                  <a:lnTo>
                    <a:pt x="24" y="5"/>
                  </a:lnTo>
                  <a:lnTo>
                    <a:pt x="24" y="4"/>
                  </a:lnTo>
                  <a:lnTo>
                    <a:pt x="25" y="5"/>
                  </a:lnTo>
                  <a:lnTo>
                    <a:pt x="26" y="5"/>
                  </a:lnTo>
                  <a:lnTo>
                    <a:pt x="28" y="5"/>
                  </a:lnTo>
                  <a:lnTo>
                    <a:pt x="28" y="7"/>
                  </a:lnTo>
                  <a:lnTo>
                    <a:pt x="29" y="7"/>
                  </a:lnTo>
                  <a:lnTo>
                    <a:pt x="30" y="7"/>
                  </a:lnTo>
                  <a:lnTo>
                    <a:pt x="31" y="8"/>
                  </a:lnTo>
                  <a:lnTo>
                    <a:pt x="31" y="9"/>
                  </a:lnTo>
                  <a:lnTo>
                    <a:pt x="32" y="9"/>
                  </a:lnTo>
                  <a:lnTo>
                    <a:pt x="33" y="10"/>
                  </a:lnTo>
                  <a:lnTo>
                    <a:pt x="35" y="11"/>
                  </a:lnTo>
                  <a:lnTo>
                    <a:pt x="36" y="11"/>
                  </a:lnTo>
                  <a:lnTo>
                    <a:pt x="37" y="11"/>
                  </a:lnTo>
                  <a:lnTo>
                    <a:pt x="37" y="12"/>
                  </a:lnTo>
                  <a:lnTo>
                    <a:pt x="38" y="12"/>
                  </a:lnTo>
                  <a:lnTo>
                    <a:pt x="38" y="11"/>
                  </a:lnTo>
                  <a:lnTo>
                    <a:pt x="39" y="11"/>
                  </a:lnTo>
                  <a:lnTo>
                    <a:pt x="39" y="12"/>
                  </a:lnTo>
                  <a:lnTo>
                    <a:pt x="40" y="12"/>
                  </a:lnTo>
                  <a:lnTo>
                    <a:pt x="40" y="14"/>
                  </a:lnTo>
                  <a:lnTo>
                    <a:pt x="42" y="14"/>
                  </a:lnTo>
                  <a:lnTo>
                    <a:pt x="42" y="15"/>
                  </a:lnTo>
                  <a:lnTo>
                    <a:pt x="43" y="15"/>
                  </a:lnTo>
                  <a:lnTo>
                    <a:pt x="43" y="16"/>
                  </a:lnTo>
                  <a:lnTo>
                    <a:pt x="44" y="16"/>
                  </a:lnTo>
                  <a:lnTo>
                    <a:pt x="44" y="17"/>
                  </a:lnTo>
                  <a:lnTo>
                    <a:pt x="45" y="17"/>
                  </a:lnTo>
                  <a:lnTo>
                    <a:pt x="45" y="18"/>
                  </a:lnTo>
                  <a:lnTo>
                    <a:pt x="46" y="18"/>
                  </a:lnTo>
                  <a:lnTo>
                    <a:pt x="46" y="19"/>
                  </a:lnTo>
                  <a:lnTo>
                    <a:pt x="47" y="19"/>
                  </a:lnTo>
                  <a:lnTo>
                    <a:pt x="47" y="18"/>
                  </a:lnTo>
                  <a:lnTo>
                    <a:pt x="48" y="18"/>
                  </a:lnTo>
                  <a:lnTo>
                    <a:pt x="50" y="17"/>
                  </a:lnTo>
                  <a:lnTo>
                    <a:pt x="51" y="17"/>
                  </a:lnTo>
                  <a:lnTo>
                    <a:pt x="52" y="17"/>
                  </a:lnTo>
                  <a:lnTo>
                    <a:pt x="52" y="18"/>
                  </a:lnTo>
                  <a:lnTo>
                    <a:pt x="52" y="17"/>
                  </a:lnTo>
                  <a:lnTo>
                    <a:pt x="53" y="18"/>
                  </a:lnTo>
                  <a:lnTo>
                    <a:pt x="54" y="18"/>
                  </a:lnTo>
                  <a:lnTo>
                    <a:pt x="53" y="18"/>
                  </a:lnTo>
                  <a:lnTo>
                    <a:pt x="53" y="19"/>
                  </a:lnTo>
                  <a:lnTo>
                    <a:pt x="54" y="19"/>
                  </a:lnTo>
                  <a:lnTo>
                    <a:pt x="54" y="21"/>
                  </a:lnTo>
                  <a:lnTo>
                    <a:pt x="55" y="21"/>
                  </a:lnTo>
                  <a:lnTo>
                    <a:pt x="55" y="22"/>
                  </a:lnTo>
                  <a:lnTo>
                    <a:pt x="55" y="23"/>
                  </a:lnTo>
                  <a:lnTo>
                    <a:pt x="57" y="24"/>
                  </a:lnTo>
                  <a:lnTo>
                    <a:pt x="58" y="24"/>
                  </a:lnTo>
                  <a:lnTo>
                    <a:pt x="59" y="24"/>
                  </a:lnTo>
                  <a:lnTo>
                    <a:pt x="59" y="25"/>
                  </a:lnTo>
                  <a:lnTo>
                    <a:pt x="59" y="26"/>
                  </a:lnTo>
                  <a:lnTo>
                    <a:pt x="60" y="26"/>
                  </a:lnTo>
                  <a:lnTo>
                    <a:pt x="61" y="26"/>
                  </a:lnTo>
                  <a:lnTo>
                    <a:pt x="62" y="26"/>
                  </a:lnTo>
                  <a:lnTo>
                    <a:pt x="62" y="28"/>
                  </a:lnTo>
                  <a:lnTo>
                    <a:pt x="64" y="28"/>
                  </a:lnTo>
                  <a:lnTo>
                    <a:pt x="64" y="29"/>
                  </a:lnTo>
                  <a:lnTo>
                    <a:pt x="65" y="29"/>
                  </a:lnTo>
                  <a:lnTo>
                    <a:pt x="66" y="29"/>
                  </a:lnTo>
                  <a:lnTo>
                    <a:pt x="67" y="28"/>
                  </a:lnTo>
                  <a:lnTo>
                    <a:pt x="68" y="28"/>
                  </a:lnTo>
                  <a:lnTo>
                    <a:pt x="69" y="28"/>
                  </a:lnTo>
                  <a:lnTo>
                    <a:pt x="69" y="29"/>
                  </a:lnTo>
                  <a:lnTo>
                    <a:pt x="69" y="30"/>
                  </a:lnTo>
                  <a:lnTo>
                    <a:pt x="68" y="30"/>
                  </a:lnTo>
                  <a:lnTo>
                    <a:pt x="68" y="31"/>
                  </a:lnTo>
                  <a:lnTo>
                    <a:pt x="69" y="32"/>
                  </a:lnTo>
                  <a:lnTo>
                    <a:pt x="71" y="32"/>
                  </a:lnTo>
                  <a:lnTo>
                    <a:pt x="71" y="33"/>
                  </a:lnTo>
                  <a:lnTo>
                    <a:pt x="72" y="33"/>
                  </a:lnTo>
                  <a:lnTo>
                    <a:pt x="73" y="33"/>
                  </a:lnTo>
                  <a:lnTo>
                    <a:pt x="74" y="32"/>
                  </a:lnTo>
                  <a:lnTo>
                    <a:pt x="74" y="33"/>
                  </a:lnTo>
                  <a:lnTo>
                    <a:pt x="75" y="33"/>
                  </a:lnTo>
                  <a:lnTo>
                    <a:pt x="76" y="33"/>
                  </a:lnTo>
                  <a:lnTo>
                    <a:pt x="76" y="32"/>
                  </a:lnTo>
                  <a:lnTo>
                    <a:pt x="78" y="32"/>
                  </a:lnTo>
                  <a:lnTo>
                    <a:pt x="76" y="32"/>
                  </a:lnTo>
                  <a:lnTo>
                    <a:pt x="78" y="32"/>
                  </a:lnTo>
                  <a:lnTo>
                    <a:pt x="78" y="33"/>
                  </a:lnTo>
                  <a:lnTo>
                    <a:pt x="79" y="35"/>
                  </a:lnTo>
                  <a:lnTo>
                    <a:pt x="80" y="35"/>
                  </a:lnTo>
                  <a:lnTo>
                    <a:pt x="80" y="36"/>
                  </a:lnTo>
                  <a:lnTo>
                    <a:pt x="81" y="36"/>
                  </a:lnTo>
                  <a:lnTo>
                    <a:pt x="81" y="37"/>
                  </a:lnTo>
                  <a:lnTo>
                    <a:pt x="81" y="38"/>
                  </a:lnTo>
                  <a:lnTo>
                    <a:pt x="82" y="38"/>
                  </a:lnTo>
                  <a:lnTo>
                    <a:pt x="82" y="39"/>
                  </a:lnTo>
                  <a:lnTo>
                    <a:pt x="83" y="39"/>
                  </a:lnTo>
                  <a:lnTo>
                    <a:pt x="85" y="38"/>
                  </a:lnTo>
                  <a:lnTo>
                    <a:pt x="83" y="38"/>
                  </a:lnTo>
                  <a:lnTo>
                    <a:pt x="83" y="37"/>
                  </a:lnTo>
                  <a:lnTo>
                    <a:pt x="83" y="36"/>
                  </a:lnTo>
                  <a:lnTo>
                    <a:pt x="83" y="35"/>
                  </a:lnTo>
                  <a:lnTo>
                    <a:pt x="85" y="35"/>
                  </a:lnTo>
                  <a:lnTo>
                    <a:pt x="85" y="36"/>
                  </a:lnTo>
                  <a:lnTo>
                    <a:pt x="85" y="37"/>
                  </a:lnTo>
                  <a:lnTo>
                    <a:pt x="86" y="38"/>
                  </a:lnTo>
                  <a:lnTo>
                    <a:pt x="87" y="38"/>
                  </a:lnTo>
                  <a:lnTo>
                    <a:pt x="88" y="38"/>
                  </a:lnTo>
                  <a:lnTo>
                    <a:pt x="88" y="39"/>
                  </a:lnTo>
                  <a:lnTo>
                    <a:pt x="89" y="38"/>
                  </a:lnTo>
                  <a:lnTo>
                    <a:pt x="89" y="37"/>
                  </a:lnTo>
                  <a:lnTo>
                    <a:pt x="89" y="36"/>
                  </a:lnTo>
                  <a:lnTo>
                    <a:pt x="90" y="36"/>
                  </a:lnTo>
                  <a:lnTo>
                    <a:pt x="92" y="36"/>
                  </a:lnTo>
                  <a:lnTo>
                    <a:pt x="92" y="37"/>
                  </a:lnTo>
                  <a:lnTo>
                    <a:pt x="93" y="37"/>
                  </a:lnTo>
                  <a:lnTo>
                    <a:pt x="94" y="37"/>
                  </a:lnTo>
                  <a:lnTo>
                    <a:pt x="94" y="38"/>
                  </a:lnTo>
                  <a:lnTo>
                    <a:pt x="95" y="38"/>
                  </a:lnTo>
                  <a:lnTo>
                    <a:pt x="96" y="38"/>
                  </a:lnTo>
                  <a:lnTo>
                    <a:pt x="97" y="39"/>
                  </a:lnTo>
                  <a:lnTo>
                    <a:pt x="97" y="40"/>
                  </a:lnTo>
                  <a:lnTo>
                    <a:pt x="99" y="40"/>
                  </a:lnTo>
                  <a:lnTo>
                    <a:pt x="100" y="40"/>
                  </a:lnTo>
                  <a:lnTo>
                    <a:pt x="101" y="40"/>
                  </a:lnTo>
                  <a:lnTo>
                    <a:pt x="101" y="39"/>
                  </a:lnTo>
                  <a:lnTo>
                    <a:pt x="102" y="39"/>
                  </a:lnTo>
                  <a:lnTo>
                    <a:pt x="102" y="40"/>
                  </a:lnTo>
                  <a:lnTo>
                    <a:pt x="101" y="40"/>
                  </a:lnTo>
                  <a:lnTo>
                    <a:pt x="102" y="40"/>
                  </a:lnTo>
                  <a:lnTo>
                    <a:pt x="103" y="40"/>
                  </a:lnTo>
                  <a:lnTo>
                    <a:pt x="104" y="40"/>
                  </a:lnTo>
                  <a:lnTo>
                    <a:pt x="106" y="40"/>
                  </a:lnTo>
                  <a:lnTo>
                    <a:pt x="107" y="40"/>
                  </a:lnTo>
                  <a:lnTo>
                    <a:pt x="107" y="39"/>
                  </a:lnTo>
                  <a:lnTo>
                    <a:pt x="108" y="39"/>
                  </a:lnTo>
                  <a:lnTo>
                    <a:pt x="109" y="39"/>
                  </a:lnTo>
                  <a:lnTo>
                    <a:pt x="110" y="39"/>
                  </a:lnTo>
                  <a:lnTo>
                    <a:pt x="111" y="39"/>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52" name="Freeform 966">
              <a:extLst>
                <a:ext uri="{FF2B5EF4-FFF2-40B4-BE49-F238E27FC236}">
                  <a16:creationId xmlns="" xmlns:a16="http://schemas.microsoft.com/office/drawing/2014/main" id="{1D6D8103-1F0B-42CB-8860-9CDA41AF9361}"/>
                </a:ext>
              </a:extLst>
            </p:cNvPr>
            <p:cNvSpPr>
              <a:spLocks/>
            </p:cNvSpPr>
            <p:nvPr/>
          </p:nvSpPr>
          <p:spPr bwMode="auto">
            <a:xfrm>
              <a:off x="9040029" y="3080017"/>
              <a:ext cx="1277" cy="2553"/>
            </a:xfrm>
            <a:custGeom>
              <a:avLst/>
              <a:gdLst>
                <a:gd name="T0" fmla="*/ 1 w 1"/>
                <a:gd name="T1" fmla="*/ 2 h 2"/>
                <a:gd name="T2" fmla="*/ 1 w 1"/>
                <a:gd name="T3" fmla="*/ 2 h 2"/>
                <a:gd name="T4" fmla="*/ 0 w 1"/>
                <a:gd name="T5" fmla="*/ 2 h 2"/>
                <a:gd name="T6" fmla="*/ 0 w 1"/>
                <a:gd name="T7" fmla="*/ 0 h 2"/>
                <a:gd name="T8" fmla="*/ 0 w 1"/>
                <a:gd name="T9" fmla="*/ 0 h 2"/>
                <a:gd name="T10" fmla="*/ 1 w 1"/>
                <a:gd name="T11" fmla="*/ 0 h 2"/>
                <a:gd name="T12" fmla="*/ 1 w 1"/>
                <a:gd name="T13" fmla="*/ 0 h 2"/>
                <a:gd name="T14" fmla="*/ 1 w 1"/>
                <a:gd name="T15" fmla="*/ 0 h 2"/>
                <a:gd name="T16" fmla="*/ 1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2"/>
                  </a:moveTo>
                  <a:lnTo>
                    <a:pt x="1" y="2"/>
                  </a:lnTo>
                  <a:lnTo>
                    <a:pt x="0" y="2"/>
                  </a:lnTo>
                  <a:lnTo>
                    <a:pt x="0" y="0"/>
                  </a:lnTo>
                  <a:lnTo>
                    <a:pt x="0" y="0"/>
                  </a:lnTo>
                  <a:lnTo>
                    <a:pt x="1" y="0"/>
                  </a:lnTo>
                  <a:lnTo>
                    <a:pt x="1" y="0"/>
                  </a:lnTo>
                  <a:lnTo>
                    <a:pt x="1" y="0"/>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53" name="Freeform 967">
              <a:extLst>
                <a:ext uri="{FF2B5EF4-FFF2-40B4-BE49-F238E27FC236}">
                  <a16:creationId xmlns="" xmlns:a16="http://schemas.microsoft.com/office/drawing/2014/main" id="{284DF3C7-9B75-4BE8-BB61-5315B8C817E8}"/>
                </a:ext>
              </a:extLst>
            </p:cNvPr>
            <p:cNvSpPr>
              <a:spLocks noEditPoints="1"/>
            </p:cNvSpPr>
            <p:nvPr/>
          </p:nvSpPr>
          <p:spPr bwMode="auto">
            <a:xfrm>
              <a:off x="3008862" y="3243401"/>
              <a:ext cx="6022233" cy="883295"/>
            </a:xfrm>
            <a:custGeom>
              <a:avLst/>
              <a:gdLst>
                <a:gd name="T0" fmla="*/ 4399 w 4718"/>
                <a:gd name="T1" fmla="*/ 663 h 692"/>
                <a:gd name="T2" fmla="*/ 4566 w 4718"/>
                <a:gd name="T3" fmla="*/ 647 h 692"/>
                <a:gd name="T4" fmla="*/ 4475 w 4718"/>
                <a:gd name="T5" fmla="*/ 603 h 692"/>
                <a:gd name="T6" fmla="*/ 4465 w 4718"/>
                <a:gd name="T7" fmla="*/ 610 h 692"/>
                <a:gd name="T8" fmla="*/ 4475 w 4718"/>
                <a:gd name="T9" fmla="*/ 601 h 692"/>
                <a:gd name="T10" fmla="*/ 185 w 4718"/>
                <a:gd name="T11" fmla="*/ 564 h 692"/>
                <a:gd name="T12" fmla="*/ 181 w 4718"/>
                <a:gd name="T13" fmla="*/ 561 h 692"/>
                <a:gd name="T14" fmla="*/ 4626 w 4718"/>
                <a:gd name="T15" fmla="*/ 515 h 692"/>
                <a:gd name="T16" fmla="*/ 4610 w 4718"/>
                <a:gd name="T17" fmla="*/ 507 h 692"/>
                <a:gd name="T18" fmla="*/ 4612 w 4718"/>
                <a:gd name="T19" fmla="*/ 516 h 692"/>
                <a:gd name="T20" fmla="*/ 4619 w 4718"/>
                <a:gd name="T21" fmla="*/ 515 h 692"/>
                <a:gd name="T22" fmla="*/ 4619 w 4718"/>
                <a:gd name="T23" fmla="*/ 515 h 692"/>
                <a:gd name="T24" fmla="*/ 4621 w 4718"/>
                <a:gd name="T25" fmla="*/ 516 h 692"/>
                <a:gd name="T26" fmla="*/ 4618 w 4718"/>
                <a:gd name="T27" fmla="*/ 521 h 692"/>
                <a:gd name="T28" fmla="*/ 4601 w 4718"/>
                <a:gd name="T29" fmla="*/ 535 h 692"/>
                <a:gd name="T30" fmla="*/ 4579 w 4718"/>
                <a:gd name="T31" fmla="*/ 549 h 692"/>
                <a:gd name="T32" fmla="*/ 4573 w 4718"/>
                <a:gd name="T33" fmla="*/ 558 h 692"/>
                <a:gd name="T34" fmla="*/ 4565 w 4718"/>
                <a:gd name="T35" fmla="*/ 558 h 692"/>
                <a:gd name="T36" fmla="*/ 4540 w 4718"/>
                <a:gd name="T37" fmla="*/ 573 h 692"/>
                <a:gd name="T38" fmla="*/ 4518 w 4718"/>
                <a:gd name="T39" fmla="*/ 590 h 692"/>
                <a:gd name="T40" fmla="*/ 4497 w 4718"/>
                <a:gd name="T41" fmla="*/ 600 h 692"/>
                <a:gd name="T42" fmla="*/ 4480 w 4718"/>
                <a:gd name="T43" fmla="*/ 600 h 692"/>
                <a:gd name="T44" fmla="*/ 4473 w 4718"/>
                <a:gd name="T45" fmla="*/ 596 h 692"/>
                <a:gd name="T46" fmla="*/ 4468 w 4718"/>
                <a:gd name="T47" fmla="*/ 592 h 692"/>
                <a:gd name="T48" fmla="*/ 4476 w 4718"/>
                <a:gd name="T49" fmla="*/ 587 h 692"/>
                <a:gd name="T50" fmla="*/ 4478 w 4718"/>
                <a:gd name="T51" fmla="*/ 582 h 692"/>
                <a:gd name="T52" fmla="*/ 4483 w 4718"/>
                <a:gd name="T53" fmla="*/ 580 h 692"/>
                <a:gd name="T54" fmla="*/ 4491 w 4718"/>
                <a:gd name="T55" fmla="*/ 573 h 692"/>
                <a:gd name="T56" fmla="*/ 4500 w 4718"/>
                <a:gd name="T57" fmla="*/ 570 h 692"/>
                <a:gd name="T58" fmla="*/ 4523 w 4718"/>
                <a:gd name="T59" fmla="*/ 558 h 692"/>
                <a:gd name="T60" fmla="*/ 4548 w 4718"/>
                <a:gd name="T61" fmla="*/ 548 h 692"/>
                <a:gd name="T62" fmla="*/ 4570 w 4718"/>
                <a:gd name="T63" fmla="*/ 535 h 692"/>
                <a:gd name="T64" fmla="*/ 4591 w 4718"/>
                <a:gd name="T65" fmla="*/ 520 h 692"/>
                <a:gd name="T66" fmla="*/ 4611 w 4718"/>
                <a:gd name="T67" fmla="*/ 506 h 692"/>
                <a:gd name="T68" fmla="*/ 4689 w 4718"/>
                <a:gd name="T69" fmla="*/ 437 h 692"/>
                <a:gd name="T70" fmla="*/ 4692 w 4718"/>
                <a:gd name="T71" fmla="*/ 436 h 692"/>
                <a:gd name="T72" fmla="*/ 4675 w 4718"/>
                <a:gd name="T73" fmla="*/ 416 h 692"/>
                <a:gd name="T74" fmla="*/ 4680 w 4718"/>
                <a:gd name="T75" fmla="*/ 421 h 692"/>
                <a:gd name="T76" fmla="*/ 4686 w 4718"/>
                <a:gd name="T77" fmla="*/ 423 h 692"/>
                <a:gd name="T78" fmla="*/ 4682 w 4718"/>
                <a:gd name="T79" fmla="*/ 435 h 692"/>
                <a:gd name="T80" fmla="*/ 4677 w 4718"/>
                <a:gd name="T81" fmla="*/ 446 h 692"/>
                <a:gd name="T82" fmla="*/ 4682 w 4718"/>
                <a:gd name="T83" fmla="*/ 452 h 692"/>
                <a:gd name="T84" fmla="*/ 4690 w 4718"/>
                <a:gd name="T85" fmla="*/ 443 h 692"/>
                <a:gd name="T86" fmla="*/ 4689 w 4718"/>
                <a:gd name="T87" fmla="*/ 453 h 692"/>
                <a:gd name="T88" fmla="*/ 4687 w 4718"/>
                <a:gd name="T89" fmla="*/ 461 h 692"/>
                <a:gd name="T90" fmla="*/ 4706 w 4718"/>
                <a:gd name="T91" fmla="*/ 461 h 692"/>
                <a:gd name="T92" fmla="*/ 4707 w 4718"/>
                <a:gd name="T93" fmla="*/ 472 h 692"/>
                <a:gd name="T94" fmla="*/ 4692 w 4718"/>
                <a:gd name="T95" fmla="*/ 482 h 692"/>
                <a:gd name="T96" fmla="*/ 4670 w 4718"/>
                <a:gd name="T97" fmla="*/ 499 h 692"/>
                <a:gd name="T98" fmla="*/ 4641 w 4718"/>
                <a:gd name="T99" fmla="*/ 519 h 692"/>
                <a:gd name="T100" fmla="*/ 4627 w 4718"/>
                <a:gd name="T101" fmla="*/ 519 h 692"/>
                <a:gd name="T102" fmla="*/ 4647 w 4718"/>
                <a:gd name="T103" fmla="*/ 500 h 692"/>
                <a:gd name="T104" fmla="*/ 4654 w 4718"/>
                <a:gd name="T105" fmla="*/ 479 h 692"/>
                <a:gd name="T106" fmla="*/ 4667 w 4718"/>
                <a:gd name="T107" fmla="*/ 465 h 692"/>
                <a:gd name="T108" fmla="*/ 4674 w 4718"/>
                <a:gd name="T109" fmla="*/ 451 h 692"/>
                <a:gd name="T110" fmla="*/ 4672 w 4718"/>
                <a:gd name="T111" fmla="*/ 451 h 692"/>
                <a:gd name="T112" fmla="*/ 4676 w 4718"/>
                <a:gd name="T113" fmla="*/ 439 h 692"/>
                <a:gd name="T114" fmla="*/ 4677 w 4718"/>
                <a:gd name="T115" fmla="*/ 437 h 692"/>
                <a:gd name="T116" fmla="*/ 4675 w 4718"/>
                <a:gd name="T117" fmla="*/ 440 h 692"/>
                <a:gd name="T118" fmla="*/ 4674 w 4718"/>
                <a:gd name="T119" fmla="*/ 425 h 692"/>
                <a:gd name="T120" fmla="*/ 4672 w 4718"/>
                <a:gd name="T121" fmla="*/ 41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18" h="692">
                  <a:moveTo>
                    <a:pt x="4408" y="690"/>
                  </a:moveTo>
                  <a:lnTo>
                    <a:pt x="4408" y="691"/>
                  </a:lnTo>
                  <a:lnTo>
                    <a:pt x="4407" y="691"/>
                  </a:lnTo>
                  <a:lnTo>
                    <a:pt x="4407" y="692"/>
                  </a:lnTo>
                  <a:lnTo>
                    <a:pt x="4406" y="692"/>
                  </a:lnTo>
                  <a:lnTo>
                    <a:pt x="4405" y="692"/>
                  </a:lnTo>
                  <a:lnTo>
                    <a:pt x="4405" y="691"/>
                  </a:lnTo>
                  <a:lnTo>
                    <a:pt x="4406" y="691"/>
                  </a:lnTo>
                  <a:lnTo>
                    <a:pt x="4407" y="691"/>
                  </a:lnTo>
                  <a:lnTo>
                    <a:pt x="4407" y="690"/>
                  </a:lnTo>
                  <a:lnTo>
                    <a:pt x="4408" y="690"/>
                  </a:lnTo>
                  <a:close/>
                  <a:moveTo>
                    <a:pt x="4395" y="666"/>
                  </a:moveTo>
                  <a:lnTo>
                    <a:pt x="4397" y="667"/>
                  </a:lnTo>
                  <a:lnTo>
                    <a:pt x="4395" y="667"/>
                  </a:lnTo>
                  <a:lnTo>
                    <a:pt x="4393" y="667"/>
                  </a:lnTo>
                  <a:lnTo>
                    <a:pt x="4393" y="666"/>
                  </a:lnTo>
                  <a:lnTo>
                    <a:pt x="4394" y="667"/>
                  </a:lnTo>
                  <a:lnTo>
                    <a:pt x="4395" y="666"/>
                  </a:lnTo>
                  <a:close/>
                  <a:moveTo>
                    <a:pt x="4401" y="661"/>
                  </a:moveTo>
                  <a:lnTo>
                    <a:pt x="4402" y="661"/>
                  </a:lnTo>
                  <a:lnTo>
                    <a:pt x="4402" y="662"/>
                  </a:lnTo>
                  <a:lnTo>
                    <a:pt x="4401" y="662"/>
                  </a:lnTo>
                  <a:lnTo>
                    <a:pt x="4400" y="662"/>
                  </a:lnTo>
                  <a:lnTo>
                    <a:pt x="4400" y="663"/>
                  </a:lnTo>
                  <a:lnTo>
                    <a:pt x="4399" y="663"/>
                  </a:lnTo>
                  <a:lnTo>
                    <a:pt x="4398" y="663"/>
                  </a:lnTo>
                  <a:lnTo>
                    <a:pt x="4398" y="664"/>
                  </a:lnTo>
                  <a:lnTo>
                    <a:pt x="4399" y="664"/>
                  </a:lnTo>
                  <a:lnTo>
                    <a:pt x="4398" y="664"/>
                  </a:lnTo>
                  <a:lnTo>
                    <a:pt x="4399" y="664"/>
                  </a:lnTo>
                  <a:lnTo>
                    <a:pt x="4398" y="664"/>
                  </a:lnTo>
                  <a:lnTo>
                    <a:pt x="4398" y="666"/>
                  </a:lnTo>
                  <a:lnTo>
                    <a:pt x="4397" y="666"/>
                  </a:lnTo>
                  <a:lnTo>
                    <a:pt x="4395" y="666"/>
                  </a:lnTo>
                  <a:lnTo>
                    <a:pt x="4397" y="664"/>
                  </a:lnTo>
                  <a:lnTo>
                    <a:pt x="4395" y="664"/>
                  </a:lnTo>
                  <a:lnTo>
                    <a:pt x="4395" y="666"/>
                  </a:lnTo>
                  <a:lnTo>
                    <a:pt x="4394" y="666"/>
                  </a:lnTo>
                  <a:lnTo>
                    <a:pt x="4393" y="666"/>
                  </a:lnTo>
                  <a:lnTo>
                    <a:pt x="4394" y="666"/>
                  </a:lnTo>
                  <a:lnTo>
                    <a:pt x="4394" y="664"/>
                  </a:lnTo>
                  <a:lnTo>
                    <a:pt x="4398" y="663"/>
                  </a:lnTo>
                  <a:lnTo>
                    <a:pt x="4399" y="662"/>
                  </a:lnTo>
                  <a:lnTo>
                    <a:pt x="4400" y="662"/>
                  </a:lnTo>
                  <a:lnTo>
                    <a:pt x="4400" y="661"/>
                  </a:lnTo>
                  <a:lnTo>
                    <a:pt x="4401" y="661"/>
                  </a:lnTo>
                  <a:lnTo>
                    <a:pt x="4402" y="661"/>
                  </a:lnTo>
                  <a:lnTo>
                    <a:pt x="4401" y="661"/>
                  </a:lnTo>
                  <a:close/>
                  <a:moveTo>
                    <a:pt x="4565" y="648"/>
                  </a:moveTo>
                  <a:lnTo>
                    <a:pt x="4566" y="647"/>
                  </a:lnTo>
                  <a:lnTo>
                    <a:pt x="4568" y="647"/>
                  </a:lnTo>
                  <a:lnTo>
                    <a:pt x="4566" y="648"/>
                  </a:lnTo>
                  <a:lnTo>
                    <a:pt x="4565" y="648"/>
                  </a:lnTo>
                  <a:close/>
                  <a:moveTo>
                    <a:pt x="4441" y="622"/>
                  </a:moveTo>
                  <a:lnTo>
                    <a:pt x="4441" y="624"/>
                  </a:lnTo>
                  <a:lnTo>
                    <a:pt x="4441" y="622"/>
                  </a:lnTo>
                  <a:lnTo>
                    <a:pt x="4440" y="622"/>
                  </a:lnTo>
                  <a:lnTo>
                    <a:pt x="4441" y="622"/>
                  </a:lnTo>
                  <a:lnTo>
                    <a:pt x="4442" y="622"/>
                  </a:lnTo>
                  <a:lnTo>
                    <a:pt x="4441" y="622"/>
                  </a:lnTo>
                  <a:close/>
                  <a:moveTo>
                    <a:pt x="4462" y="611"/>
                  </a:moveTo>
                  <a:lnTo>
                    <a:pt x="4461" y="611"/>
                  </a:lnTo>
                  <a:lnTo>
                    <a:pt x="4462" y="610"/>
                  </a:lnTo>
                  <a:lnTo>
                    <a:pt x="4462" y="611"/>
                  </a:lnTo>
                  <a:close/>
                  <a:moveTo>
                    <a:pt x="4470" y="604"/>
                  </a:moveTo>
                  <a:lnTo>
                    <a:pt x="4470" y="603"/>
                  </a:lnTo>
                  <a:lnTo>
                    <a:pt x="4471" y="603"/>
                  </a:lnTo>
                  <a:lnTo>
                    <a:pt x="4471" y="604"/>
                  </a:lnTo>
                  <a:lnTo>
                    <a:pt x="4470" y="604"/>
                  </a:lnTo>
                  <a:close/>
                  <a:moveTo>
                    <a:pt x="4482" y="604"/>
                  </a:moveTo>
                  <a:lnTo>
                    <a:pt x="4480" y="604"/>
                  </a:lnTo>
                  <a:lnTo>
                    <a:pt x="4482" y="604"/>
                  </a:lnTo>
                  <a:lnTo>
                    <a:pt x="4482" y="603"/>
                  </a:lnTo>
                  <a:lnTo>
                    <a:pt x="4482" y="604"/>
                  </a:lnTo>
                  <a:close/>
                  <a:moveTo>
                    <a:pt x="4475" y="603"/>
                  </a:moveTo>
                  <a:lnTo>
                    <a:pt x="4475" y="604"/>
                  </a:lnTo>
                  <a:lnTo>
                    <a:pt x="4475" y="605"/>
                  </a:lnTo>
                  <a:lnTo>
                    <a:pt x="4476" y="605"/>
                  </a:lnTo>
                  <a:lnTo>
                    <a:pt x="4475" y="605"/>
                  </a:lnTo>
                  <a:lnTo>
                    <a:pt x="4473" y="605"/>
                  </a:lnTo>
                  <a:lnTo>
                    <a:pt x="4472" y="605"/>
                  </a:lnTo>
                  <a:lnTo>
                    <a:pt x="4472" y="606"/>
                  </a:lnTo>
                  <a:lnTo>
                    <a:pt x="4471" y="606"/>
                  </a:lnTo>
                  <a:lnTo>
                    <a:pt x="4472" y="606"/>
                  </a:lnTo>
                  <a:lnTo>
                    <a:pt x="4473" y="606"/>
                  </a:lnTo>
                  <a:lnTo>
                    <a:pt x="4475" y="606"/>
                  </a:lnTo>
                  <a:lnTo>
                    <a:pt x="4475" y="607"/>
                  </a:lnTo>
                  <a:lnTo>
                    <a:pt x="4473" y="607"/>
                  </a:lnTo>
                  <a:lnTo>
                    <a:pt x="4473" y="608"/>
                  </a:lnTo>
                  <a:lnTo>
                    <a:pt x="4473" y="607"/>
                  </a:lnTo>
                  <a:lnTo>
                    <a:pt x="4472" y="607"/>
                  </a:lnTo>
                  <a:lnTo>
                    <a:pt x="4472" y="608"/>
                  </a:lnTo>
                  <a:lnTo>
                    <a:pt x="4471" y="608"/>
                  </a:lnTo>
                  <a:lnTo>
                    <a:pt x="4470" y="608"/>
                  </a:lnTo>
                  <a:lnTo>
                    <a:pt x="4469" y="610"/>
                  </a:lnTo>
                  <a:lnTo>
                    <a:pt x="4468" y="610"/>
                  </a:lnTo>
                  <a:lnTo>
                    <a:pt x="4466" y="610"/>
                  </a:lnTo>
                  <a:lnTo>
                    <a:pt x="4466" y="608"/>
                  </a:lnTo>
                  <a:lnTo>
                    <a:pt x="4466" y="610"/>
                  </a:lnTo>
                  <a:lnTo>
                    <a:pt x="4465" y="610"/>
                  </a:lnTo>
                  <a:lnTo>
                    <a:pt x="4464" y="610"/>
                  </a:lnTo>
                  <a:lnTo>
                    <a:pt x="4464" y="611"/>
                  </a:lnTo>
                  <a:lnTo>
                    <a:pt x="4464" y="610"/>
                  </a:lnTo>
                  <a:lnTo>
                    <a:pt x="4465" y="610"/>
                  </a:lnTo>
                  <a:lnTo>
                    <a:pt x="4464" y="611"/>
                  </a:lnTo>
                  <a:lnTo>
                    <a:pt x="4463" y="611"/>
                  </a:lnTo>
                  <a:lnTo>
                    <a:pt x="4462" y="611"/>
                  </a:lnTo>
                  <a:lnTo>
                    <a:pt x="4463" y="611"/>
                  </a:lnTo>
                  <a:lnTo>
                    <a:pt x="4463" y="610"/>
                  </a:lnTo>
                  <a:lnTo>
                    <a:pt x="4464" y="610"/>
                  </a:lnTo>
                  <a:lnTo>
                    <a:pt x="4465" y="610"/>
                  </a:lnTo>
                  <a:lnTo>
                    <a:pt x="4464" y="608"/>
                  </a:lnTo>
                  <a:lnTo>
                    <a:pt x="4465" y="608"/>
                  </a:lnTo>
                  <a:lnTo>
                    <a:pt x="4466" y="607"/>
                  </a:lnTo>
                  <a:lnTo>
                    <a:pt x="4468" y="607"/>
                  </a:lnTo>
                  <a:lnTo>
                    <a:pt x="4469" y="606"/>
                  </a:lnTo>
                  <a:lnTo>
                    <a:pt x="4470" y="606"/>
                  </a:lnTo>
                  <a:lnTo>
                    <a:pt x="4470" y="605"/>
                  </a:lnTo>
                  <a:lnTo>
                    <a:pt x="4471" y="605"/>
                  </a:lnTo>
                  <a:lnTo>
                    <a:pt x="4471" y="604"/>
                  </a:lnTo>
                  <a:lnTo>
                    <a:pt x="4471" y="603"/>
                  </a:lnTo>
                  <a:lnTo>
                    <a:pt x="4472" y="603"/>
                  </a:lnTo>
                  <a:lnTo>
                    <a:pt x="4473" y="601"/>
                  </a:lnTo>
                  <a:lnTo>
                    <a:pt x="4473" y="603"/>
                  </a:lnTo>
                  <a:lnTo>
                    <a:pt x="4475" y="601"/>
                  </a:lnTo>
                  <a:lnTo>
                    <a:pt x="4475" y="603"/>
                  </a:lnTo>
                  <a:close/>
                  <a:moveTo>
                    <a:pt x="4473" y="585"/>
                  </a:moveTo>
                  <a:lnTo>
                    <a:pt x="4473" y="586"/>
                  </a:lnTo>
                  <a:lnTo>
                    <a:pt x="4472" y="586"/>
                  </a:lnTo>
                  <a:lnTo>
                    <a:pt x="4472" y="587"/>
                  </a:lnTo>
                  <a:lnTo>
                    <a:pt x="4471" y="587"/>
                  </a:lnTo>
                  <a:lnTo>
                    <a:pt x="4471" y="586"/>
                  </a:lnTo>
                  <a:lnTo>
                    <a:pt x="4470" y="586"/>
                  </a:lnTo>
                  <a:lnTo>
                    <a:pt x="4470" y="587"/>
                  </a:lnTo>
                  <a:lnTo>
                    <a:pt x="4469" y="587"/>
                  </a:lnTo>
                  <a:lnTo>
                    <a:pt x="4470" y="586"/>
                  </a:lnTo>
                  <a:lnTo>
                    <a:pt x="4471" y="586"/>
                  </a:lnTo>
                  <a:lnTo>
                    <a:pt x="4471" y="585"/>
                  </a:lnTo>
                  <a:lnTo>
                    <a:pt x="4473" y="585"/>
                  </a:lnTo>
                  <a:close/>
                  <a:moveTo>
                    <a:pt x="4482" y="580"/>
                  </a:moveTo>
                  <a:lnTo>
                    <a:pt x="4480" y="580"/>
                  </a:lnTo>
                  <a:lnTo>
                    <a:pt x="4480" y="579"/>
                  </a:lnTo>
                  <a:lnTo>
                    <a:pt x="4483" y="578"/>
                  </a:lnTo>
                  <a:lnTo>
                    <a:pt x="4482" y="579"/>
                  </a:lnTo>
                  <a:lnTo>
                    <a:pt x="4482" y="580"/>
                  </a:lnTo>
                  <a:close/>
                  <a:moveTo>
                    <a:pt x="186" y="565"/>
                  </a:moveTo>
                  <a:lnTo>
                    <a:pt x="185" y="565"/>
                  </a:lnTo>
                  <a:lnTo>
                    <a:pt x="185" y="564"/>
                  </a:lnTo>
                  <a:lnTo>
                    <a:pt x="184" y="564"/>
                  </a:lnTo>
                  <a:lnTo>
                    <a:pt x="185" y="564"/>
                  </a:lnTo>
                  <a:lnTo>
                    <a:pt x="186" y="564"/>
                  </a:lnTo>
                  <a:lnTo>
                    <a:pt x="186" y="565"/>
                  </a:lnTo>
                  <a:close/>
                  <a:moveTo>
                    <a:pt x="174" y="556"/>
                  </a:moveTo>
                  <a:lnTo>
                    <a:pt x="176" y="556"/>
                  </a:lnTo>
                  <a:lnTo>
                    <a:pt x="178" y="556"/>
                  </a:lnTo>
                  <a:lnTo>
                    <a:pt x="178" y="557"/>
                  </a:lnTo>
                  <a:lnTo>
                    <a:pt x="178" y="556"/>
                  </a:lnTo>
                  <a:lnTo>
                    <a:pt x="177" y="556"/>
                  </a:lnTo>
                  <a:lnTo>
                    <a:pt x="177" y="557"/>
                  </a:lnTo>
                  <a:lnTo>
                    <a:pt x="177" y="558"/>
                  </a:lnTo>
                  <a:lnTo>
                    <a:pt x="178" y="558"/>
                  </a:lnTo>
                  <a:lnTo>
                    <a:pt x="177" y="558"/>
                  </a:lnTo>
                  <a:lnTo>
                    <a:pt x="177" y="557"/>
                  </a:lnTo>
                  <a:lnTo>
                    <a:pt x="176" y="556"/>
                  </a:lnTo>
                  <a:lnTo>
                    <a:pt x="175" y="556"/>
                  </a:lnTo>
                  <a:lnTo>
                    <a:pt x="174" y="556"/>
                  </a:lnTo>
                  <a:lnTo>
                    <a:pt x="175" y="557"/>
                  </a:lnTo>
                  <a:lnTo>
                    <a:pt x="176" y="557"/>
                  </a:lnTo>
                  <a:lnTo>
                    <a:pt x="176" y="558"/>
                  </a:lnTo>
                  <a:lnTo>
                    <a:pt x="177" y="558"/>
                  </a:lnTo>
                  <a:lnTo>
                    <a:pt x="177" y="559"/>
                  </a:lnTo>
                  <a:lnTo>
                    <a:pt x="178" y="559"/>
                  </a:lnTo>
                  <a:lnTo>
                    <a:pt x="180" y="559"/>
                  </a:lnTo>
                  <a:lnTo>
                    <a:pt x="180" y="561"/>
                  </a:lnTo>
                  <a:lnTo>
                    <a:pt x="181" y="561"/>
                  </a:lnTo>
                  <a:lnTo>
                    <a:pt x="180" y="561"/>
                  </a:lnTo>
                  <a:lnTo>
                    <a:pt x="180" y="562"/>
                  </a:lnTo>
                  <a:lnTo>
                    <a:pt x="178" y="562"/>
                  </a:lnTo>
                  <a:lnTo>
                    <a:pt x="177" y="562"/>
                  </a:lnTo>
                  <a:lnTo>
                    <a:pt x="176" y="561"/>
                  </a:lnTo>
                  <a:lnTo>
                    <a:pt x="176" y="559"/>
                  </a:lnTo>
                  <a:lnTo>
                    <a:pt x="176" y="558"/>
                  </a:lnTo>
                  <a:lnTo>
                    <a:pt x="175" y="557"/>
                  </a:lnTo>
                  <a:lnTo>
                    <a:pt x="174" y="557"/>
                  </a:lnTo>
                  <a:lnTo>
                    <a:pt x="173" y="557"/>
                  </a:lnTo>
                  <a:lnTo>
                    <a:pt x="174" y="557"/>
                  </a:lnTo>
                  <a:lnTo>
                    <a:pt x="173" y="557"/>
                  </a:lnTo>
                  <a:lnTo>
                    <a:pt x="171" y="557"/>
                  </a:lnTo>
                  <a:lnTo>
                    <a:pt x="171" y="556"/>
                  </a:lnTo>
                  <a:lnTo>
                    <a:pt x="171" y="557"/>
                  </a:lnTo>
                  <a:lnTo>
                    <a:pt x="173" y="556"/>
                  </a:lnTo>
                  <a:lnTo>
                    <a:pt x="174" y="556"/>
                  </a:lnTo>
                  <a:close/>
                  <a:moveTo>
                    <a:pt x="4626" y="515"/>
                  </a:moveTo>
                  <a:lnTo>
                    <a:pt x="4625" y="516"/>
                  </a:lnTo>
                  <a:lnTo>
                    <a:pt x="4623" y="516"/>
                  </a:lnTo>
                  <a:lnTo>
                    <a:pt x="4622" y="516"/>
                  </a:lnTo>
                  <a:lnTo>
                    <a:pt x="4623" y="516"/>
                  </a:lnTo>
                  <a:lnTo>
                    <a:pt x="4625" y="516"/>
                  </a:lnTo>
                  <a:lnTo>
                    <a:pt x="4625" y="515"/>
                  </a:lnTo>
                  <a:lnTo>
                    <a:pt x="4626" y="515"/>
                  </a:lnTo>
                  <a:close/>
                  <a:moveTo>
                    <a:pt x="4625" y="509"/>
                  </a:moveTo>
                  <a:lnTo>
                    <a:pt x="4623" y="510"/>
                  </a:lnTo>
                  <a:lnTo>
                    <a:pt x="4622" y="510"/>
                  </a:lnTo>
                  <a:lnTo>
                    <a:pt x="4622" y="512"/>
                  </a:lnTo>
                  <a:lnTo>
                    <a:pt x="4621" y="512"/>
                  </a:lnTo>
                  <a:lnTo>
                    <a:pt x="4620" y="512"/>
                  </a:lnTo>
                  <a:lnTo>
                    <a:pt x="4621" y="512"/>
                  </a:lnTo>
                  <a:lnTo>
                    <a:pt x="4621" y="510"/>
                  </a:lnTo>
                  <a:lnTo>
                    <a:pt x="4621" y="512"/>
                  </a:lnTo>
                  <a:lnTo>
                    <a:pt x="4621" y="510"/>
                  </a:lnTo>
                  <a:lnTo>
                    <a:pt x="4622" y="510"/>
                  </a:lnTo>
                  <a:lnTo>
                    <a:pt x="4622" y="509"/>
                  </a:lnTo>
                  <a:lnTo>
                    <a:pt x="4623" y="509"/>
                  </a:lnTo>
                  <a:lnTo>
                    <a:pt x="4623" y="510"/>
                  </a:lnTo>
                  <a:lnTo>
                    <a:pt x="4623" y="509"/>
                  </a:lnTo>
                  <a:lnTo>
                    <a:pt x="4625" y="509"/>
                  </a:lnTo>
                  <a:lnTo>
                    <a:pt x="4625" y="508"/>
                  </a:lnTo>
                  <a:lnTo>
                    <a:pt x="4625" y="509"/>
                  </a:lnTo>
                  <a:close/>
                  <a:moveTo>
                    <a:pt x="4614" y="506"/>
                  </a:moveTo>
                  <a:lnTo>
                    <a:pt x="4615" y="506"/>
                  </a:lnTo>
                  <a:lnTo>
                    <a:pt x="4614" y="506"/>
                  </a:lnTo>
                  <a:lnTo>
                    <a:pt x="4612" y="506"/>
                  </a:lnTo>
                  <a:lnTo>
                    <a:pt x="4611" y="506"/>
                  </a:lnTo>
                  <a:lnTo>
                    <a:pt x="4611" y="507"/>
                  </a:lnTo>
                  <a:lnTo>
                    <a:pt x="4610" y="507"/>
                  </a:lnTo>
                  <a:lnTo>
                    <a:pt x="4610" y="508"/>
                  </a:lnTo>
                  <a:lnTo>
                    <a:pt x="4608" y="508"/>
                  </a:lnTo>
                  <a:lnTo>
                    <a:pt x="4610" y="508"/>
                  </a:lnTo>
                  <a:lnTo>
                    <a:pt x="4608" y="508"/>
                  </a:lnTo>
                  <a:lnTo>
                    <a:pt x="4608" y="509"/>
                  </a:lnTo>
                  <a:lnTo>
                    <a:pt x="4608" y="510"/>
                  </a:lnTo>
                  <a:lnTo>
                    <a:pt x="4610" y="510"/>
                  </a:lnTo>
                  <a:lnTo>
                    <a:pt x="4611" y="510"/>
                  </a:lnTo>
                  <a:lnTo>
                    <a:pt x="4612" y="509"/>
                  </a:lnTo>
                  <a:lnTo>
                    <a:pt x="4612" y="510"/>
                  </a:lnTo>
                  <a:lnTo>
                    <a:pt x="4611" y="512"/>
                  </a:lnTo>
                  <a:lnTo>
                    <a:pt x="4612" y="512"/>
                  </a:lnTo>
                  <a:lnTo>
                    <a:pt x="4611" y="512"/>
                  </a:lnTo>
                  <a:lnTo>
                    <a:pt x="4611" y="513"/>
                  </a:lnTo>
                  <a:lnTo>
                    <a:pt x="4610" y="513"/>
                  </a:lnTo>
                  <a:lnTo>
                    <a:pt x="4610" y="514"/>
                  </a:lnTo>
                  <a:lnTo>
                    <a:pt x="4608" y="515"/>
                  </a:lnTo>
                  <a:lnTo>
                    <a:pt x="4608" y="516"/>
                  </a:lnTo>
                  <a:lnTo>
                    <a:pt x="4607" y="517"/>
                  </a:lnTo>
                  <a:lnTo>
                    <a:pt x="4607" y="519"/>
                  </a:lnTo>
                  <a:lnTo>
                    <a:pt x="4608" y="519"/>
                  </a:lnTo>
                  <a:lnTo>
                    <a:pt x="4608" y="517"/>
                  </a:lnTo>
                  <a:lnTo>
                    <a:pt x="4610" y="517"/>
                  </a:lnTo>
                  <a:lnTo>
                    <a:pt x="4611" y="517"/>
                  </a:lnTo>
                  <a:lnTo>
                    <a:pt x="4612" y="516"/>
                  </a:lnTo>
                  <a:lnTo>
                    <a:pt x="4613" y="515"/>
                  </a:lnTo>
                  <a:lnTo>
                    <a:pt x="4614" y="515"/>
                  </a:lnTo>
                  <a:lnTo>
                    <a:pt x="4615" y="515"/>
                  </a:lnTo>
                  <a:lnTo>
                    <a:pt x="4615" y="514"/>
                  </a:lnTo>
                  <a:lnTo>
                    <a:pt x="4616" y="514"/>
                  </a:lnTo>
                  <a:lnTo>
                    <a:pt x="4616" y="515"/>
                  </a:lnTo>
                  <a:lnTo>
                    <a:pt x="4616" y="514"/>
                  </a:lnTo>
                  <a:lnTo>
                    <a:pt x="4618" y="514"/>
                  </a:lnTo>
                  <a:lnTo>
                    <a:pt x="4619" y="514"/>
                  </a:lnTo>
                  <a:lnTo>
                    <a:pt x="4618" y="514"/>
                  </a:lnTo>
                  <a:lnTo>
                    <a:pt x="4619" y="513"/>
                  </a:lnTo>
                  <a:lnTo>
                    <a:pt x="4620" y="513"/>
                  </a:lnTo>
                  <a:lnTo>
                    <a:pt x="4621" y="512"/>
                  </a:lnTo>
                  <a:lnTo>
                    <a:pt x="4620" y="513"/>
                  </a:lnTo>
                  <a:lnTo>
                    <a:pt x="4621" y="513"/>
                  </a:lnTo>
                  <a:lnTo>
                    <a:pt x="4622" y="512"/>
                  </a:lnTo>
                  <a:lnTo>
                    <a:pt x="4623" y="512"/>
                  </a:lnTo>
                  <a:lnTo>
                    <a:pt x="4622" y="512"/>
                  </a:lnTo>
                  <a:lnTo>
                    <a:pt x="4622" y="513"/>
                  </a:lnTo>
                  <a:lnTo>
                    <a:pt x="4621" y="513"/>
                  </a:lnTo>
                  <a:lnTo>
                    <a:pt x="4620" y="513"/>
                  </a:lnTo>
                  <a:lnTo>
                    <a:pt x="4619" y="513"/>
                  </a:lnTo>
                  <a:lnTo>
                    <a:pt x="4619" y="514"/>
                  </a:lnTo>
                  <a:lnTo>
                    <a:pt x="4618" y="515"/>
                  </a:lnTo>
                  <a:lnTo>
                    <a:pt x="4619" y="515"/>
                  </a:lnTo>
                  <a:lnTo>
                    <a:pt x="4619" y="514"/>
                  </a:lnTo>
                  <a:lnTo>
                    <a:pt x="4620" y="514"/>
                  </a:lnTo>
                  <a:lnTo>
                    <a:pt x="4621" y="514"/>
                  </a:lnTo>
                  <a:lnTo>
                    <a:pt x="4620" y="514"/>
                  </a:lnTo>
                  <a:lnTo>
                    <a:pt x="4620" y="515"/>
                  </a:lnTo>
                  <a:lnTo>
                    <a:pt x="4619" y="515"/>
                  </a:lnTo>
                  <a:lnTo>
                    <a:pt x="4618" y="515"/>
                  </a:lnTo>
                  <a:lnTo>
                    <a:pt x="4619" y="515"/>
                  </a:lnTo>
                  <a:lnTo>
                    <a:pt x="4619" y="516"/>
                  </a:lnTo>
                  <a:lnTo>
                    <a:pt x="4618" y="516"/>
                  </a:lnTo>
                  <a:lnTo>
                    <a:pt x="4618" y="517"/>
                  </a:lnTo>
                  <a:lnTo>
                    <a:pt x="4616" y="517"/>
                  </a:lnTo>
                  <a:lnTo>
                    <a:pt x="4615" y="517"/>
                  </a:lnTo>
                  <a:lnTo>
                    <a:pt x="4616" y="517"/>
                  </a:lnTo>
                  <a:lnTo>
                    <a:pt x="4618" y="517"/>
                  </a:lnTo>
                  <a:lnTo>
                    <a:pt x="4619" y="517"/>
                  </a:lnTo>
                  <a:lnTo>
                    <a:pt x="4619" y="516"/>
                  </a:lnTo>
                  <a:lnTo>
                    <a:pt x="4618" y="516"/>
                  </a:lnTo>
                  <a:lnTo>
                    <a:pt x="4619" y="516"/>
                  </a:lnTo>
                  <a:lnTo>
                    <a:pt x="4620" y="516"/>
                  </a:lnTo>
                  <a:lnTo>
                    <a:pt x="4621" y="516"/>
                  </a:lnTo>
                  <a:lnTo>
                    <a:pt x="4622" y="516"/>
                  </a:lnTo>
                  <a:lnTo>
                    <a:pt x="4620" y="516"/>
                  </a:lnTo>
                  <a:lnTo>
                    <a:pt x="4619" y="516"/>
                  </a:lnTo>
                  <a:lnTo>
                    <a:pt x="4619" y="515"/>
                  </a:lnTo>
                  <a:lnTo>
                    <a:pt x="4620" y="515"/>
                  </a:lnTo>
                  <a:lnTo>
                    <a:pt x="4620" y="514"/>
                  </a:lnTo>
                  <a:lnTo>
                    <a:pt x="4621" y="514"/>
                  </a:lnTo>
                  <a:lnTo>
                    <a:pt x="4621" y="515"/>
                  </a:lnTo>
                  <a:lnTo>
                    <a:pt x="4620" y="515"/>
                  </a:lnTo>
                  <a:lnTo>
                    <a:pt x="4621" y="515"/>
                  </a:lnTo>
                  <a:lnTo>
                    <a:pt x="4621" y="514"/>
                  </a:lnTo>
                  <a:lnTo>
                    <a:pt x="4622" y="514"/>
                  </a:lnTo>
                  <a:lnTo>
                    <a:pt x="4621" y="514"/>
                  </a:lnTo>
                  <a:lnTo>
                    <a:pt x="4621" y="513"/>
                  </a:lnTo>
                  <a:lnTo>
                    <a:pt x="4622" y="513"/>
                  </a:lnTo>
                  <a:lnTo>
                    <a:pt x="4622" y="514"/>
                  </a:lnTo>
                  <a:lnTo>
                    <a:pt x="4623" y="514"/>
                  </a:lnTo>
                  <a:lnTo>
                    <a:pt x="4623" y="513"/>
                  </a:lnTo>
                  <a:lnTo>
                    <a:pt x="4625" y="513"/>
                  </a:lnTo>
                  <a:lnTo>
                    <a:pt x="4625" y="514"/>
                  </a:lnTo>
                  <a:lnTo>
                    <a:pt x="4623" y="514"/>
                  </a:lnTo>
                  <a:lnTo>
                    <a:pt x="4625" y="514"/>
                  </a:lnTo>
                  <a:lnTo>
                    <a:pt x="4626" y="513"/>
                  </a:lnTo>
                  <a:lnTo>
                    <a:pt x="4626" y="514"/>
                  </a:lnTo>
                  <a:lnTo>
                    <a:pt x="4625" y="515"/>
                  </a:lnTo>
                  <a:lnTo>
                    <a:pt x="4623" y="515"/>
                  </a:lnTo>
                  <a:lnTo>
                    <a:pt x="4622" y="515"/>
                  </a:lnTo>
                  <a:lnTo>
                    <a:pt x="4622" y="516"/>
                  </a:lnTo>
                  <a:lnTo>
                    <a:pt x="4621" y="516"/>
                  </a:lnTo>
                  <a:lnTo>
                    <a:pt x="4620" y="516"/>
                  </a:lnTo>
                  <a:lnTo>
                    <a:pt x="4620" y="517"/>
                  </a:lnTo>
                  <a:lnTo>
                    <a:pt x="4620" y="516"/>
                  </a:lnTo>
                  <a:lnTo>
                    <a:pt x="4620" y="517"/>
                  </a:lnTo>
                  <a:lnTo>
                    <a:pt x="4619" y="517"/>
                  </a:lnTo>
                  <a:lnTo>
                    <a:pt x="4618" y="517"/>
                  </a:lnTo>
                  <a:lnTo>
                    <a:pt x="4619" y="517"/>
                  </a:lnTo>
                  <a:lnTo>
                    <a:pt x="4620" y="517"/>
                  </a:lnTo>
                  <a:lnTo>
                    <a:pt x="4621" y="517"/>
                  </a:lnTo>
                  <a:lnTo>
                    <a:pt x="4622" y="517"/>
                  </a:lnTo>
                  <a:lnTo>
                    <a:pt x="4623" y="517"/>
                  </a:lnTo>
                  <a:lnTo>
                    <a:pt x="4623" y="516"/>
                  </a:lnTo>
                  <a:lnTo>
                    <a:pt x="4623" y="517"/>
                  </a:lnTo>
                  <a:lnTo>
                    <a:pt x="4622" y="517"/>
                  </a:lnTo>
                  <a:lnTo>
                    <a:pt x="4621" y="519"/>
                  </a:lnTo>
                  <a:lnTo>
                    <a:pt x="4620" y="519"/>
                  </a:lnTo>
                  <a:lnTo>
                    <a:pt x="4621" y="519"/>
                  </a:lnTo>
                  <a:lnTo>
                    <a:pt x="4621" y="517"/>
                  </a:lnTo>
                  <a:lnTo>
                    <a:pt x="4620" y="519"/>
                  </a:lnTo>
                  <a:lnTo>
                    <a:pt x="4621" y="517"/>
                  </a:lnTo>
                  <a:lnTo>
                    <a:pt x="4620" y="519"/>
                  </a:lnTo>
                  <a:lnTo>
                    <a:pt x="4619" y="519"/>
                  </a:lnTo>
                  <a:lnTo>
                    <a:pt x="4619" y="520"/>
                  </a:lnTo>
                  <a:lnTo>
                    <a:pt x="4618" y="520"/>
                  </a:lnTo>
                  <a:lnTo>
                    <a:pt x="4618" y="521"/>
                  </a:lnTo>
                  <a:lnTo>
                    <a:pt x="4616" y="521"/>
                  </a:lnTo>
                  <a:lnTo>
                    <a:pt x="4616" y="522"/>
                  </a:lnTo>
                  <a:lnTo>
                    <a:pt x="4618" y="522"/>
                  </a:lnTo>
                  <a:lnTo>
                    <a:pt x="4618" y="521"/>
                  </a:lnTo>
                  <a:lnTo>
                    <a:pt x="4618" y="522"/>
                  </a:lnTo>
                  <a:lnTo>
                    <a:pt x="4618" y="523"/>
                  </a:lnTo>
                  <a:lnTo>
                    <a:pt x="4616" y="523"/>
                  </a:lnTo>
                  <a:lnTo>
                    <a:pt x="4616" y="524"/>
                  </a:lnTo>
                  <a:lnTo>
                    <a:pt x="4618" y="524"/>
                  </a:lnTo>
                  <a:lnTo>
                    <a:pt x="4616" y="524"/>
                  </a:lnTo>
                  <a:lnTo>
                    <a:pt x="4614" y="527"/>
                  </a:lnTo>
                  <a:lnTo>
                    <a:pt x="4612" y="528"/>
                  </a:lnTo>
                  <a:lnTo>
                    <a:pt x="4610" y="529"/>
                  </a:lnTo>
                  <a:lnTo>
                    <a:pt x="4610" y="530"/>
                  </a:lnTo>
                  <a:lnTo>
                    <a:pt x="4608" y="530"/>
                  </a:lnTo>
                  <a:lnTo>
                    <a:pt x="4608" y="531"/>
                  </a:lnTo>
                  <a:lnTo>
                    <a:pt x="4607" y="531"/>
                  </a:lnTo>
                  <a:lnTo>
                    <a:pt x="4606" y="533"/>
                  </a:lnTo>
                  <a:lnTo>
                    <a:pt x="4605" y="533"/>
                  </a:lnTo>
                  <a:lnTo>
                    <a:pt x="4604" y="534"/>
                  </a:lnTo>
                  <a:lnTo>
                    <a:pt x="4603" y="534"/>
                  </a:lnTo>
                  <a:lnTo>
                    <a:pt x="4603" y="535"/>
                  </a:lnTo>
                  <a:lnTo>
                    <a:pt x="4601" y="535"/>
                  </a:lnTo>
                  <a:lnTo>
                    <a:pt x="4601" y="536"/>
                  </a:lnTo>
                  <a:lnTo>
                    <a:pt x="4601" y="535"/>
                  </a:lnTo>
                  <a:lnTo>
                    <a:pt x="4600" y="535"/>
                  </a:lnTo>
                  <a:lnTo>
                    <a:pt x="4600" y="536"/>
                  </a:lnTo>
                  <a:lnTo>
                    <a:pt x="4599" y="536"/>
                  </a:lnTo>
                  <a:lnTo>
                    <a:pt x="4598" y="537"/>
                  </a:lnTo>
                  <a:lnTo>
                    <a:pt x="4597" y="537"/>
                  </a:lnTo>
                  <a:lnTo>
                    <a:pt x="4597" y="538"/>
                  </a:lnTo>
                  <a:lnTo>
                    <a:pt x="4596" y="538"/>
                  </a:lnTo>
                  <a:lnTo>
                    <a:pt x="4593" y="541"/>
                  </a:lnTo>
                  <a:lnTo>
                    <a:pt x="4592" y="541"/>
                  </a:lnTo>
                  <a:lnTo>
                    <a:pt x="4592" y="542"/>
                  </a:lnTo>
                  <a:lnTo>
                    <a:pt x="4591" y="542"/>
                  </a:lnTo>
                  <a:lnTo>
                    <a:pt x="4591" y="543"/>
                  </a:lnTo>
                  <a:lnTo>
                    <a:pt x="4590" y="543"/>
                  </a:lnTo>
                  <a:lnTo>
                    <a:pt x="4590" y="544"/>
                  </a:lnTo>
                  <a:lnTo>
                    <a:pt x="4589" y="544"/>
                  </a:lnTo>
                  <a:lnTo>
                    <a:pt x="4587" y="544"/>
                  </a:lnTo>
                  <a:lnTo>
                    <a:pt x="4586" y="544"/>
                  </a:lnTo>
                  <a:lnTo>
                    <a:pt x="4586" y="545"/>
                  </a:lnTo>
                  <a:lnTo>
                    <a:pt x="4585" y="545"/>
                  </a:lnTo>
                  <a:lnTo>
                    <a:pt x="4584" y="545"/>
                  </a:lnTo>
                  <a:lnTo>
                    <a:pt x="4583" y="547"/>
                  </a:lnTo>
                  <a:lnTo>
                    <a:pt x="4580" y="547"/>
                  </a:lnTo>
                  <a:lnTo>
                    <a:pt x="4580" y="548"/>
                  </a:lnTo>
                  <a:lnTo>
                    <a:pt x="4579" y="548"/>
                  </a:lnTo>
                  <a:lnTo>
                    <a:pt x="4579" y="549"/>
                  </a:lnTo>
                  <a:lnTo>
                    <a:pt x="4578" y="549"/>
                  </a:lnTo>
                  <a:lnTo>
                    <a:pt x="4578" y="550"/>
                  </a:lnTo>
                  <a:lnTo>
                    <a:pt x="4577" y="550"/>
                  </a:lnTo>
                  <a:lnTo>
                    <a:pt x="4577" y="551"/>
                  </a:lnTo>
                  <a:lnTo>
                    <a:pt x="4576" y="552"/>
                  </a:lnTo>
                  <a:lnTo>
                    <a:pt x="4576" y="554"/>
                  </a:lnTo>
                  <a:lnTo>
                    <a:pt x="4575" y="554"/>
                  </a:lnTo>
                  <a:lnTo>
                    <a:pt x="4576" y="554"/>
                  </a:lnTo>
                  <a:lnTo>
                    <a:pt x="4575" y="554"/>
                  </a:lnTo>
                  <a:lnTo>
                    <a:pt x="4573" y="554"/>
                  </a:lnTo>
                  <a:lnTo>
                    <a:pt x="4573" y="555"/>
                  </a:lnTo>
                  <a:lnTo>
                    <a:pt x="4575" y="555"/>
                  </a:lnTo>
                  <a:lnTo>
                    <a:pt x="4576" y="555"/>
                  </a:lnTo>
                  <a:lnTo>
                    <a:pt x="4576" y="554"/>
                  </a:lnTo>
                  <a:lnTo>
                    <a:pt x="4576" y="555"/>
                  </a:lnTo>
                  <a:lnTo>
                    <a:pt x="4577" y="555"/>
                  </a:lnTo>
                  <a:lnTo>
                    <a:pt x="4578" y="555"/>
                  </a:lnTo>
                  <a:lnTo>
                    <a:pt x="4578" y="556"/>
                  </a:lnTo>
                  <a:lnTo>
                    <a:pt x="4577" y="556"/>
                  </a:lnTo>
                  <a:lnTo>
                    <a:pt x="4577" y="557"/>
                  </a:lnTo>
                  <a:lnTo>
                    <a:pt x="4576" y="557"/>
                  </a:lnTo>
                  <a:lnTo>
                    <a:pt x="4576" y="558"/>
                  </a:lnTo>
                  <a:lnTo>
                    <a:pt x="4576" y="557"/>
                  </a:lnTo>
                  <a:lnTo>
                    <a:pt x="4575" y="558"/>
                  </a:lnTo>
                  <a:lnTo>
                    <a:pt x="4573" y="558"/>
                  </a:lnTo>
                  <a:lnTo>
                    <a:pt x="4575" y="558"/>
                  </a:lnTo>
                  <a:lnTo>
                    <a:pt x="4575" y="557"/>
                  </a:lnTo>
                  <a:lnTo>
                    <a:pt x="4575" y="556"/>
                  </a:lnTo>
                  <a:lnTo>
                    <a:pt x="4576" y="556"/>
                  </a:lnTo>
                  <a:lnTo>
                    <a:pt x="4575" y="556"/>
                  </a:lnTo>
                  <a:lnTo>
                    <a:pt x="4575" y="557"/>
                  </a:lnTo>
                  <a:lnTo>
                    <a:pt x="4573" y="557"/>
                  </a:lnTo>
                  <a:lnTo>
                    <a:pt x="4573" y="558"/>
                  </a:lnTo>
                  <a:lnTo>
                    <a:pt x="4572" y="558"/>
                  </a:lnTo>
                  <a:lnTo>
                    <a:pt x="4571" y="557"/>
                  </a:lnTo>
                  <a:lnTo>
                    <a:pt x="4572" y="557"/>
                  </a:lnTo>
                  <a:lnTo>
                    <a:pt x="4571" y="557"/>
                  </a:lnTo>
                  <a:lnTo>
                    <a:pt x="4570" y="557"/>
                  </a:lnTo>
                  <a:lnTo>
                    <a:pt x="4569" y="557"/>
                  </a:lnTo>
                  <a:lnTo>
                    <a:pt x="4568" y="558"/>
                  </a:lnTo>
                  <a:lnTo>
                    <a:pt x="4568" y="557"/>
                  </a:lnTo>
                  <a:lnTo>
                    <a:pt x="4570" y="557"/>
                  </a:lnTo>
                  <a:lnTo>
                    <a:pt x="4571" y="557"/>
                  </a:lnTo>
                  <a:lnTo>
                    <a:pt x="4571" y="556"/>
                  </a:lnTo>
                  <a:lnTo>
                    <a:pt x="4570" y="556"/>
                  </a:lnTo>
                  <a:lnTo>
                    <a:pt x="4569" y="556"/>
                  </a:lnTo>
                  <a:lnTo>
                    <a:pt x="4568" y="557"/>
                  </a:lnTo>
                  <a:lnTo>
                    <a:pt x="4566" y="557"/>
                  </a:lnTo>
                  <a:lnTo>
                    <a:pt x="4566" y="558"/>
                  </a:lnTo>
                  <a:lnTo>
                    <a:pt x="4565" y="558"/>
                  </a:lnTo>
                  <a:lnTo>
                    <a:pt x="4564" y="558"/>
                  </a:lnTo>
                  <a:lnTo>
                    <a:pt x="4563" y="558"/>
                  </a:lnTo>
                  <a:lnTo>
                    <a:pt x="4563" y="559"/>
                  </a:lnTo>
                  <a:lnTo>
                    <a:pt x="4562" y="559"/>
                  </a:lnTo>
                  <a:lnTo>
                    <a:pt x="4557" y="561"/>
                  </a:lnTo>
                  <a:lnTo>
                    <a:pt x="4556" y="561"/>
                  </a:lnTo>
                  <a:lnTo>
                    <a:pt x="4555" y="562"/>
                  </a:lnTo>
                  <a:lnTo>
                    <a:pt x="4554" y="562"/>
                  </a:lnTo>
                  <a:lnTo>
                    <a:pt x="4554" y="563"/>
                  </a:lnTo>
                  <a:lnTo>
                    <a:pt x="4552" y="563"/>
                  </a:lnTo>
                  <a:lnTo>
                    <a:pt x="4551" y="563"/>
                  </a:lnTo>
                  <a:lnTo>
                    <a:pt x="4550" y="563"/>
                  </a:lnTo>
                  <a:lnTo>
                    <a:pt x="4549" y="564"/>
                  </a:lnTo>
                  <a:lnTo>
                    <a:pt x="4548" y="564"/>
                  </a:lnTo>
                  <a:lnTo>
                    <a:pt x="4548" y="565"/>
                  </a:lnTo>
                  <a:lnTo>
                    <a:pt x="4547" y="566"/>
                  </a:lnTo>
                  <a:lnTo>
                    <a:pt x="4546" y="566"/>
                  </a:lnTo>
                  <a:lnTo>
                    <a:pt x="4544" y="568"/>
                  </a:lnTo>
                  <a:lnTo>
                    <a:pt x="4543" y="568"/>
                  </a:lnTo>
                  <a:lnTo>
                    <a:pt x="4543" y="569"/>
                  </a:lnTo>
                  <a:lnTo>
                    <a:pt x="4542" y="569"/>
                  </a:lnTo>
                  <a:lnTo>
                    <a:pt x="4542" y="570"/>
                  </a:lnTo>
                  <a:lnTo>
                    <a:pt x="4541" y="571"/>
                  </a:lnTo>
                  <a:lnTo>
                    <a:pt x="4540" y="572"/>
                  </a:lnTo>
                  <a:lnTo>
                    <a:pt x="4540" y="573"/>
                  </a:lnTo>
                  <a:lnTo>
                    <a:pt x="4539" y="575"/>
                  </a:lnTo>
                  <a:lnTo>
                    <a:pt x="4537" y="575"/>
                  </a:lnTo>
                  <a:lnTo>
                    <a:pt x="4537" y="576"/>
                  </a:lnTo>
                  <a:lnTo>
                    <a:pt x="4536" y="576"/>
                  </a:lnTo>
                  <a:lnTo>
                    <a:pt x="4535" y="577"/>
                  </a:lnTo>
                  <a:lnTo>
                    <a:pt x="4533" y="578"/>
                  </a:lnTo>
                  <a:lnTo>
                    <a:pt x="4530" y="579"/>
                  </a:lnTo>
                  <a:lnTo>
                    <a:pt x="4529" y="580"/>
                  </a:lnTo>
                  <a:lnTo>
                    <a:pt x="4528" y="582"/>
                  </a:lnTo>
                  <a:lnTo>
                    <a:pt x="4527" y="583"/>
                  </a:lnTo>
                  <a:lnTo>
                    <a:pt x="4526" y="584"/>
                  </a:lnTo>
                  <a:lnTo>
                    <a:pt x="4525" y="584"/>
                  </a:lnTo>
                  <a:lnTo>
                    <a:pt x="4525" y="585"/>
                  </a:lnTo>
                  <a:lnTo>
                    <a:pt x="4525" y="584"/>
                  </a:lnTo>
                  <a:lnTo>
                    <a:pt x="4525" y="585"/>
                  </a:lnTo>
                  <a:lnTo>
                    <a:pt x="4523" y="585"/>
                  </a:lnTo>
                  <a:lnTo>
                    <a:pt x="4522" y="585"/>
                  </a:lnTo>
                  <a:lnTo>
                    <a:pt x="4522" y="586"/>
                  </a:lnTo>
                  <a:lnTo>
                    <a:pt x="4521" y="586"/>
                  </a:lnTo>
                  <a:lnTo>
                    <a:pt x="4520" y="587"/>
                  </a:lnTo>
                  <a:lnTo>
                    <a:pt x="4521" y="587"/>
                  </a:lnTo>
                  <a:lnTo>
                    <a:pt x="4520" y="587"/>
                  </a:lnTo>
                  <a:lnTo>
                    <a:pt x="4520" y="589"/>
                  </a:lnTo>
                  <a:lnTo>
                    <a:pt x="4519" y="589"/>
                  </a:lnTo>
                  <a:lnTo>
                    <a:pt x="4518" y="590"/>
                  </a:lnTo>
                  <a:lnTo>
                    <a:pt x="4519" y="590"/>
                  </a:lnTo>
                  <a:lnTo>
                    <a:pt x="4519" y="589"/>
                  </a:lnTo>
                  <a:lnTo>
                    <a:pt x="4520" y="589"/>
                  </a:lnTo>
                  <a:lnTo>
                    <a:pt x="4521" y="589"/>
                  </a:lnTo>
                  <a:lnTo>
                    <a:pt x="4521" y="587"/>
                  </a:lnTo>
                  <a:lnTo>
                    <a:pt x="4521" y="589"/>
                  </a:lnTo>
                  <a:lnTo>
                    <a:pt x="4520" y="590"/>
                  </a:lnTo>
                  <a:lnTo>
                    <a:pt x="4519" y="590"/>
                  </a:lnTo>
                  <a:lnTo>
                    <a:pt x="4516" y="590"/>
                  </a:lnTo>
                  <a:lnTo>
                    <a:pt x="4515" y="590"/>
                  </a:lnTo>
                  <a:lnTo>
                    <a:pt x="4513" y="591"/>
                  </a:lnTo>
                  <a:lnTo>
                    <a:pt x="4512" y="592"/>
                  </a:lnTo>
                  <a:lnTo>
                    <a:pt x="4511" y="593"/>
                  </a:lnTo>
                  <a:lnTo>
                    <a:pt x="4509" y="593"/>
                  </a:lnTo>
                  <a:lnTo>
                    <a:pt x="4509" y="594"/>
                  </a:lnTo>
                  <a:lnTo>
                    <a:pt x="4508" y="594"/>
                  </a:lnTo>
                  <a:lnTo>
                    <a:pt x="4507" y="594"/>
                  </a:lnTo>
                  <a:lnTo>
                    <a:pt x="4506" y="596"/>
                  </a:lnTo>
                  <a:lnTo>
                    <a:pt x="4504" y="597"/>
                  </a:lnTo>
                  <a:lnTo>
                    <a:pt x="4502" y="597"/>
                  </a:lnTo>
                  <a:lnTo>
                    <a:pt x="4501" y="598"/>
                  </a:lnTo>
                  <a:lnTo>
                    <a:pt x="4500" y="599"/>
                  </a:lnTo>
                  <a:lnTo>
                    <a:pt x="4499" y="599"/>
                  </a:lnTo>
                  <a:lnTo>
                    <a:pt x="4498" y="600"/>
                  </a:lnTo>
                  <a:lnTo>
                    <a:pt x="4497" y="600"/>
                  </a:lnTo>
                  <a:lnTo>
                    <a:pt x="4495" y="600"/>
                  </a:lnTo>
                  <a:lnTo>
                    <a:pt x="4494" y="600"/>
                  </a:lnTo>
                  <a:lnTo>
                    <a:pt x="4494" y="601"/>
                  </a:lnTo>
                  <a:lnTo>
                    <a:pt x="4493" y="600"/>
                  </a:lnTo>
                  <a:lnTo>
                    <a:pt x="4493" y="601"/>
                  </a:lnTo>
                  <a:lnTo>
                    <a:pt x="4492" y="601"/>
                  </a:lnTo>
                  <a:lnTo>
                    <a:pt x="4491" y="601"/>
                  </a:lnTo>
                  <a:lnTo>
                    <a:pt x="4491" y="600"/>
                  </a:lnTo>
                  <a:lnTo>
                    <a:pt x="4491" y="601"/>
                  </a:lnTo>
                  <a:lnTo>
                    <a:pt x="4490" y="601"/>
                  </a:lnTo>
                  <a:lnTo>
                    <a:pt x="4488" y="601"/>
                  </a:lnTo>
                  <a:lnTo>
                    <a:pt x="4487" y="601"/>
                  </a:lnTo>
                  <a:lnTo>
                    <a:pt x="4487" y="600"/>
                  </a:lnTo>
                  <a:lnTo>
                    <a:pt x="4485" y="600"/>
                  </a:lnTo>
                  <a:lnTo>
                    <a:pt x="4486" y="600"/>
                  </a:lnTo>
                  <a:lnTo>
                    <a:pt x="4485" y="600"/>
                  </a:lnTo>
                  <a:lnTo>
                    <a:pt x="4484" y="600"/>
                  </a:lnTo>
                  <a:lnTo>
                    <a:pt x="4482" y="600"/>
                  </a:lnTo>
                  <a:lnTo>
                    <a:pt x="4483" y="600"/>
                  </a:lnTo>
                  <a:lnTo>
                    <a:pt x="4484" y="600"/>
                  </a:lnTo>
                  <a:lnTo>
                    <a:pt x="4483" y="600"/>
                  </a:lnTo>
                  <a:lnTo>
                    <a:pt x="4482" y="599"/>
                  </a:lnTo>
                  <a:lnTo>
                    <a:pt x="4482" y="600"/>
                  </a:lnTo>
                  <a:lnTo>
                    <a:pt x="4482" y="601"/>
                  </a:lnTo>
                  <a:lnTo>
                    <a:pt x="4480" y="600"/>
                  </a:lnTo>
                  <a:lnTo>
                    <a:pt x="4480" y="599"/>
                  </a:lnTo>
                  <a:lnTo>
                    <a:pt x="4482" y="599"/>
                  </a:lnTo>
                  <a:lnTo>
                    <a:pt x="4483" y="599"/>
                  </a:lnTo>
                  <a:lnTo>
                    <a:pt x="4484" y="598"/>
                  </a:lnTo>
                  <a:lnTo>
                    <a:pt x="4483" y="598"/>
                  </a:lnTo>
                  <a:lnTo>
                    <a:pt x="4482" y="599"/>
                  </a:lnTo>
                  <a:lnTo>
                    <a:pt x="4482" y="598"/>
                  </a:lnTo>
                  <a:lnTo>
                    <a:pt x="4483" y="598"/>
                  </a:lnTo>
                  <a:lnTo>
                    <a:pt x="4483" y="597"/>
                  </a:lnTo>
                  <a:lnTo>
                    <a:pt x="4482" y="597"/>
                  </a:lnTo>
                  <a:lnTo>
                    <a:pt x="4480" y="597"/>
                  </a:lnTo>
                  <a:lnTo>
                    <a:pt x="4479" y="597"/>
                  </a:lnTo>
                  <a:lnTo>
                    <a:pt x="4478" y="597"/>
                  </a:lnTo>
                  <a:lnTo>
                    <a:pt x="4477" y="597"/>
                  </a:lnTo>
                  <a:lnTo>
                    <a:pt x="4477" y="598"/>
                  </a:lnTo>
                  <a:lnTo>
                    <a:pt x="4477" y="597"/>
                  </a:lnTo>
                  <a:lnTo>
                    <a:pt x="4477" y="596"/>
                  </a:lnTo>
                  <a:lnTo>
                    <a:pt x="4478" y="596"/>
                  </a:lnTo>
                  <a:lnTo>
                    <a:pt x="4478" y="594"/>
                  </a:lnTo>
                  <a:lnTo>
                    <a:pt x="4477" y="594"/>
                  </a:lnTo>
                  <a:lnTo>
                    <a:pt x="4477" y="593"/>
                  </a:lnTo>
                  <a:lnTo>
                    <a:pt x="4476" y="593"/>
                  </a:lnTo>
                  <a:lnTo>
                    <a:pt x="4476" y="594"/>
                  </a:lnTo>
                  <a:lnTo>
                    <a:pt x="4475" y="594"/>
                  </a:lnTo>
                  <a:lnTo>
                    <a:pt x="4473" y="596"/>
                  </a:lnTo>
                  <a:lnTo>
                    <a:pt x="4472" y="596"/>
                  </a:lnTo>
                  <a:lnTo>
                    <a:pt x="4471" y="596"/>
                  </a:lnTo>
                  <a:lnTo>
                    <a:pt x="4470" y="596"/>
                  </a:lnTo>
                  <a:lnTo>
                    <a:pt x="4470" y="594"/>
                  </a:lnTo>
                  <a:lnTo>
                    <a:pt x="4469" y="594"/>
                  </a:lnTo>
                  <a:lnTo>
                    <a:pt x="4466" y="594"/>
                  </a:lnTo>
                  <a:lnTo>
                    <a:pt x="4465" y="594"/>
                  </a:lnTo>
                  <a:lnTo>
                    <a:pt x="4465" y="593"/>
                  </a:lnTo>
                  <a:lnTo>
                    <a:pt x="4466" y="593"/>
                  </a:lnTo>
                  <a:lnTo>
                    <a:pt x="4468" y="593"/>
                  </a:lnTo>
                  <a:lnTo>
                    <a:pt x="4469" y="592"/>
                  </a:lnTo>
                  <a:lnTo>
                    <a:pt x="4470" y="591"/>
                  </a:lnTo>
                  <a:lnTo>
                    <a:pt x="4471" y="591"/>
                  </a:lnTo>
                  <a:lnTo>
                    <a:pt x="4472" y="591"/>
                  </a:lnTo>
                  <a:lnTo>
                    <a:pt x="4472" y="590"/>
                  </a:lnTo>
                  <a:lnTo>
                    <a:pt x="4472" y="591"/>
                  </a:lnTo>
                  <a:lnTo>
                    <a:pt x="4471" y="591"/>
                  </a:lnTo>
                  <a:lnTo>
                    <a:pt x="4470" y="591"/>
                  </a:lnTo>
                  <a:lnTo>
                    <a:pt x="4469" y="591"/>
                  </a:lnTo>
                  <a:lnTo>
                    <a:pt x="4469" y="592"/>
                  </a:lnTo>
                  <a:lnTo>
                    <a:pt x="4468" y="592"/>
                  </a:lnTo>
                  <a:lnTo>
                    <a:pt x="4469" y="592"/>
                  </a:lnTo>
                  <a:lnTo>
                    <a:pt x="4468" y="592"/>
                  </a:lnTo>
                  <a:lnTo>
                    <a:pt x="4466" y="592"/>
                  </a:lnTo>
                  <a:lnTo>
                    <a:pt x="4468" y="592"/>
                  </a:lnTo>
                  <a:lnTo>
                    <a:pt x="4468" y="591"/>
                  </a:lnTo>
                  <a:lnTo>
                    <a:pt x="4469" y="591"/>
                  </a:lnTo>
                  <a:lnTo>
                    <a:pt x="4470" y="591"/>
                  </a:lnTo>
                  <a:lnTo>
                    <a:pt x="4470" y="590"/>
                  </a:lnTo>
                  <a:lnTo>
                    <a:pt x="4469" y="591"/>
                  </a:lnTo>
                  <a:lnTo>
                    <a:pt x="4469" y="590"/>
                  </a:lnTo>
                  <a:lnTo>
                    <a:pt x="4470" y="590"/>
                  </a:lnTo>
                  <a:lnTo>
                    <a:pt x="4470" y="589"/>
                  </a:lnTo>
                  <a:lnTo>
                    <a:pt x="4470" y="590"/>
                  </a:lnTo>
                  <a:lnTo>
                    <a:pt x="4469" y="590"/>
                  </a:lnTo>
                  <a:lnTo>
                    <a:pt x="4469" y="591"/>
                  </a:lnTo>
                  <a:lnTo>
                    <a:pt x="4468" y="591"/>
                  </a:lnTo>
                  <a:lnTo>
                    <a:pt x="4466" y="591"/>
                  </a:lnTo>
                  <a:lnTo>
                    <a:pt x="4465" y="591"/>
                  </a:lnTo>
                  <a:lnTo>
                    <a:pt x="4466" y="591"/>
                  </a:lnTo>
                  <a:lnTo>
                    <a:pt x="4466" y="590"/>
                  </a:lnTo>
                  <a:lnTo>
                    <a:pt x="4468" y="589"/>
                  </a:lnTo>
                  <a:lnTo>
                    <a:pt x="4469" y="589"/>
                  </a:lnTo>
                  <a:lnTo>
                    <a:pt x="4470" y="589"/>
                  </a:lnTo>
                  <a:lnTo>
                    <a:pt x="4471" y="589"/>
                  </a:lnTo>
                  <a:lnTo>
                    <a:pt x="4471" y="587"/>
                  </a:lnTo>
                  <a:lnTo>
                    <a:pt x="4472" y="587"/>
                  </a:lnTo>
                  <a:lnTo>
                    <a:pt x="4473" y="587"/>
                  </a:lnTo>
                  <a:lnTo>
                    <a:pt x="4475" y="587"/>
                  </a:lnTo>
                  <a:lnTo>
                    <a:pt x="4476" y="587"/>
                  </a:lnTo>
                  <a:lnTo>
                    <a:pt x="4476" y="586"/>
                  </a:lnTo>
                  <a:lnTo>
                    <a:pt x="4475" y="586"/>
                  </a:lnTo>
                  <a:lnTo>
                    <a:pt x="4473" y="587"/>
                  </a:lnTo>
                  <a:lnTo>
                    <a:pt x="4472" y="587"/>
                  </a:lnTo>
                  <a:lnTo>
                    <a:pt x="4473" y="586"/>
                  </a:lnTo>
                  <a:lnTo>
                    <a:pt x="4475" y="586"/>
                  </a:lnTo>
                  <a:lnTo>
                    <a:pt x="4473" y="586"/>
                  </a:lnTo>
                  <a:lnTo>
                    <a:pt x="4473" y="585"/>
                  </a:lnTo>
                  <a:lnTo>
                    <a:pt x="4475" y="585"/>
                  </a:lnTo>
                  <a:lnTo>
                    <a:pt x="4476" y="584"/>
                  </a:lnTo>
                  <a:lnTo>
                    <a:pt x="4477" y="584"/>
                  </a:lnTo>
                  <a:lnTo>
                    <a:pt x="4477" y="585"/>
                  </a:lnTo>
                  <a:lnTo>
                    <a:pt x="4478" y="584"/>
                  </a:lnTo>
                  <a:lnTo>
                    <a:pt x="4477" y="584"/>
                  </a:lnTo>
                  <a:lnTo>
                    <a:pt x="4478" y="584"/>
                  </a:lnTo>
                  <a:lnTo>
                    <a:pt x="4479" y="583"/>
                  </a:lnTo>
                  <a:lnTo>
                    <a:pt x="4477" y="584"/>
                  </a:lnTo>
                  <a:lnTo>
                    <a:pt x="4476" y="584"/>
                  </a:lnTo>
                  <a:lnTo>
                    <a:pt x="4475" y="585"/>
                  </a:lnTo>
                  <a:lnTo>
                    <a:pt x="4473" y="585"/>
                  </a:lnTo>
                  <a:lnTo>
                    <a:pt x="4473" y="584"/>
                  </a:lnTo>
                  <a:lnTo>
                    <a:pt x="4475" y="584"/>
                  </a:lnTo>
                  <a:lnTo>
                    <a:pt x="4476" y="583"/>
                  </a:lnTo>
                  <a:lnTo>
                    <a:pt x="4477" y="582"/>
                  </a:lnTo>
                  <a:lnTo>
                    <a:pt x="4478" y="582"/>
                  </a:lnTo>
                  <a:lnTo>
                    <a:pt x="4478" y="583"/>
                  </a:lnTo>
                  <a:lnTo>
                    <a:pt x="4478" y="582"/>
                  </a:lnTo>
                  <a:lnTo>
                    <a:pt x="4479" y="582"/>
                  </a:lnTo>
                  <a:lnTo>
                    <a:pt x="4478" y="582"/>
                  </a:lnTo>
                  <a:lnTo>
                    <a:pt x="4478" y="580"/>
                  </a:lnTo>
                  <a:lnTo>
                    <a:pt x="4479" y="580"/>
                  </a:lnTo>
                  <a:lnTo>
                    <a:pt x="4480" y="580"/>
                  </a:lnTo>
                  <a:lnTo>
                    <a:pt x="4479" y="580"/>
                  </a:lnTo>
                  <a:lnTo>
                    <a:pt x="4479" y="582"/>
                  </a:lnTo>
                  <a:lnTo>
                    <a:pt x="4480" y="582"/>
                  </a:lnTo>
                  <a:lnTo>
                    <a:pt x="4480" y="580"/>
                  </a:lnTo>
                  <a:lnTo>
                    <a:pt x="4480" y="582"/>
                  </a:lnTo>
                  <a:lnTo>
                    <a:pt x="4479" y="582"/>
                  </a:lnTo>
                  <a:lnTo>
                    <a:pt x="4479" y="583"/>
                  </a:lnTo>
                  <a:lnTo>
                    <a:pt x="4480" y="583"/>
                  </a:lnTo>
                  <a:lnTo>
                    <a:pt x="4480" y="582"/>
                  </a:lnTo>
                  <a:lnTo>
                    <a:pt x="4482" y="582"/>
                  </a:lnTo>
                  <a:lnTo>
                    <a:pt x="4480" y="583"/>
                  </a:lnTo>
                  <a:lnTo>
                    <a:pt x="4482" y="583"/>
                  </a:lnTo>
                  <a:lnTo>
                    <a:pt x="4482" y="582"/>
                  </a:lnTo>
                  <a:lnTo>
                    <a:pt x="4482" y="580"/>
                  </a:lnTo>
                  <a:lnTo>
                    <a:pt x="4483" y="580"/>
                  </a:lnTo>
                  <a:lnTo>
                    <a:pt x="4484" y="580"/>
                  </a:lnTo>
                  <a:lnTo>
                    <a:pt x="4484" y="579"/>
                  </a:lnTo>
                  <a:lnTo>
                    <a:pt x="4483" y="580"/>
                  </a:lnTo>
                  <a:lnTo>
                    <a:pt x="4482" y="580"/>
                  </a:lnTo>
                  <a:lnTo>
                    <a:pt x="4482" y="579"/>
                  </a:lnTo>
                  <a:lnTo>
                    <a:pt x="4483" y="579"/>
                  </a:lnTo>
                  <a:lnTo>
                    <a:pt x="4482" y="579"/>
                  </a:lnTo>
                  <a:lnTo>
                    <a:pt x="4483" y="579"/>
                  </a:lnTo>
                  <a:lnTo>
                    <a:pt x="4483" y="578"/>
                  </a:lnTo>
                  <a:lnTo>
                    <a:pt x="4484" y="578"/>
                  </a:lnTo>
                  <a:lnTo>
                    <a:pt x="4485" y="578"/>
                  </a:lnTo>
                  <a:lnTo>
                    <a:pt x="4484" y="578"/>
                  </a:lnTo>
                  <a:lnTo>
                    <a:pt x="4484" y="577"/>
                  </a:lnTo>
                  <a:lnTo>
                    <a:pt x="4485" y="577"/>
                  </a:lnTo>
                  <a:lnTo>
                    <a:pt x="4485" y="576"/>
                  </a:lnTo>
                  <a:lnTo>
                    <a:pt x="4486" y="577"/>
                  </a:lnTo>
                  <a:lnTo>
                    <a:pt x="4485" y="577"/>
                  </a:lnTo>
                  <a:lnTo>
                    <a:pt x="4485" y="578"/>
                  </a:lnTo>
                  <a:lnTo>
                    <a:pt x="4486" y="577"/>
                  </a:lnTo>
                  <a:lnTo>
                    <a:pt x="4486" y="576"/>
                  </a:lnTo>
                  <a:lnTo>
                    <a:pt x="4487" y="576"/>
                  </a:lnTo>
                  <a:lnTo>
                    <a:pt x="4488" y="576"/>
                  </a:lnTo>
                  <a:lnTo>
                    <a:pt x="4487" y="576"/>
                  </a:lnTo>
                  <a:lnTo>
                    <a:pt x="4487" y="575"/>
                  </a:lnTo>
                  <a:lnTo>
                    <a:pt x="4488" y="575"/>
                  </a:lnTo>
                  <a:lnTo>
                    <a:pt x="4490" y="575"/>
                  </a:lnTo>
                  <a:lnTo>
                    <a:pt x="4490" y="573"/>
                  </a:lnTo>
                  <a:lnTo>
                    <a:pt x="4491" y="573"/>
                  </a:lnTo>
                  <a:lnTo>
                    <a:pt x="4492" y="573"/>
                  </a:lnTo>
                  <a:lnTo>
                    <a:pt x="4492" y="575"/>
                  </a:lnTo>
                  <a:lnTo>
                    <a:pt x="4491" y="575"/>
                  </a:lnTo>
                  <a:lnTo>
                    <a:pt x="4491" y="576"/>
                  </a:lnTo>
                  <a:lnTo>
                    <a:pt x="4491" y="575"/>
                  </a:lnTo>
                  <a:lnTo>
                    <a:pt x="4492" y="575"/>
                  </a:lnTo>
                  <a:lnTo>
                    <a:pt x="4492" y="573"/>
                  </a:lnTo>
                  <a:lnTo>
                    <a:pt x="4493" y="572"/>
                  </a:lnTo>
                  <a:lnTo>
                    <a:pt x="4494" y="572"/>
                  </a:lnTo>
                  <a:lnTo>
                    <a:pt x="4493" y="573"/>
                  </a:lnTo>
                  <a:lnTo>
                    <a:pt x="4494" y="573"/>
                  </a:lnTo>
                  <a:lnTo>
                    <a:pt x="4494" y="572"/>
                  </a:lnTo>
                  <a:lnTo>
                    <a:pt x="4494" y="571"/>
                  </a:lnTo>
                  <a:lnTo>
                    <a:pt x="4495" y="571"/>
                  </a:lnTo>
                  <a:lnTo>
                    <a:pt x="4495" y="572"/>
                  </a:lnTo>
                  <a:lnTo>
                    <a:pt x="4495" y="571"/>
                  </a:lnTo>
                  <a:lnTo>
                    <a:pt x="4497" y="571"/>
                  </a:lnTo>
                  <a:lnTo>
                    <a:pt x="4497" y="570"/>
                  </a:lnTo>
                  <a:lnTo>
                    <a:pt x="4498" y="570"/>
                  </a:lnTo>
                  <a:lnTo>
                    <a:pt x="4499" y="570"/>
                  </a:lnTo>
                  <a:lnTo>
                    <a:pt x="4500" y="570"/>
                  </a:lnTo>
                  <a:lnTo>
                    <a:pt x="4500" y="571"/>
                  </a:lnTo>
                  <a:lnTo>
                    <a:pt x="4500" y="570"/>
                  </a:lnTo>
                  <a:lnTo>
                    <a:pt x="4501" y="570"/>
                  </a:lnTo>
                  <a:lnTo>
                    <a:pt x="4500" y="570"/>
                  </a:lnTo>
                  <a:lnTo>
                    <a:pt x="4500" y="569"/>
                  </a:lnTo>
                  <a:lnTo>
                    <a:pt x="4501" y="569"/>
                  </a:lnTo>
                  <a:lnTo>
                    <a:pt x="4501" y="568"/>
                  </a:lnTo>
                  <a:lnTo>
                    <a:pt x="4504" y="566"/>
                  </a:lnTo>
                  <a:lnTo>
                    <a:pt x="4505" y="566"/>
                  </a:lnTo>
                  <a:lnTo>
                    <a:pt x="4506" y="565"/>
                  </a:lnTo>
                  <a:lnTo>
                    <a:pt x="4507" y="565"/>
                  </a:lnTo>
                  <a:lnTo>
                    <a:pt x="4508" y="564"/>
                  </a:lnTo>
                  <a:lnTo>
                    <a:pt x="4507" y="564"/>
                  </a:lnTo>
                  <a:lnTo>
                    <a:pt x="4508" y="564"/>
                  </a:lnTo>
                  <a:lnTo>
                    <a:pt x="4509" y="563"/>
                  </a:lnTo>
                  <a:lnTo>
                    <a:pt x="4511" y="563"/>
                  </a:lnTo>
                  <a:lnTo>
                    <a:pt x="4512" y="563"/>
                  </a:lnTo>
                  <a:lnTo>
                    <a:pt x="4513" y="562"/>
                  </a:lnTo>
                  <a:lnTo>
                    <a:pt x="4513" y="561"/>
                  </a:lnTo>
                  <a:lnTo>
                    <a:pt x="4514" y="561"/>
                  </a:lnTo>
                  <a:lnTo>
                    <a:pt x="4515" y="561"/>
                  </a:lnTo>
                  <a:lnTo>
                    <a:pt x="4516" y="561"/>
                  </a:lnTo>
                  <a:lnTo>
                    <a:pt x="4518" y="559"/>
                  </a:lnTo>
                  <a:lnTo>
                    <a:pt x="4519" y="559"/>
                  </a:lnTo>
                  <a:lnTo>
                    <a:pt x="4519" y="561"/>
                  </a:lnTo>
                  <a:lnTo>
                    <a:pt x="4520" y="561"/>
                  </a:lnTo>
                  <a:lnTo>
                    <a:pt x="4521" y="559"/>
                  </a:lnTo>
                  <a:lnTo>
                    <a:pt x="4522" y="559"/>
                  </a:lnTo>
                  <a:lnTo>
                    <a:pt x="4523" y="558"/>
                  </a:lnTo>
                  <a:lnTo>
                    <a:pt x="4525" y="558"/>
                  </a:lnTo>
                  <a:lnTo>
                    <a:pt x="4526" y="558"/>
                  </a:lnTo>
                  <a:lnTo>
                    <a:pt x="4526" y="557"/>
                  </a:lnTo>
                  <a:lnTo>
                    <a:pt x="4527" y="557"/>
                  </a:lnTo>
                  <a:lnTo>
                    <a:pt x="4528" y="556"/>
                  </a:lnTo>
                  <a:lnTo>
                    <a:pt x="4529" y="556"/>
                  </a:lnTo>
                  <a:lnTo>
                    <a:pt x="4530" y="556"/>
                  </a:lnTo>
                  <a:lnTo>
                    <a:pt x="4530" y="555"/>
                  </a:lnTo>
                  <a:lnTo>
                    <a:pt x="4532" y="555"/>
                  </a:lnTo>
                  <a:lnTo>
                    <a:pt x="4533" y="555"/>
                  </a:lnTo>
                  <a:lnTo>
                    <a:pt x="4534" y="555"/>
                  </a:lnTo>
                  <a:lnTo>
                    <a:pt x="4535" y="554"/>
                  </a:lnTo>
                  <a:lnTo>
                    <a:pt x="4536" y="554"/>
                  </a:lnTo>
                  <a:lnTo>
                    <a:pt x="4537" y="554"/>
                  </a:lnTo>
                  <a:lnTo>
                    <a:pt x="4537" y="552"/>
                  </a:lnTo>
                  <a:lnTo>
                    <a:pt x="4539" y="552"/>
                  </a:lnTo>
                  <a:lnTo>
                    <a:pt x="4540" y="551"/>
                  </a:lnTo>
                  <a:lnTo>
                    <a:pt x="4541" y="551"/>
                  </a:lnTo>
                  <a:lnTo>
                    <a:pt x="4541" y="550"/>
                  </a:lnTo>
                  <a:lnTo>
                    <a:pt x="4543" y="550"/>
                  </a:lnTo>
                  <a:lnTo>
                    <a:pt x="4544" y="549"/>
                  </a:lnTo>
                  <a:lnTo>
                    <a:pt x="4546" y="549"/>
                  </a:lnTo>
                  <a:lnTo>
                    <a:pt x="4546" y="548"/>
                  </a:lnTo>
                  <a:lnTo>
                    <a:pt x="4547" y="548"/>
                  </a:lnTo>
                  <a:lnTo>
                    <a:pt x="4548" y="548"/>
                  </a:lnTo>
                  <a:lnTo>
                    <a:pt x="4549" y="547"/>
                  </a:lnTo>
                  <a:lnTo>
                    <a:pt x="4548" y="548"/>
                  </a:lnTo>
                  <a:lnTo>
                    <a:pt x="4547" y="548"/>
                  </a:lnTo>
                  <a:lnTo>
                    <a:pt x="4548" y="547"/>
                  </a:lnTo>
                  <a:lnTo>
                    <a:pt x="4549" y="547"/>
                  </a:lnTo>
                  <a:lnTo>
                    <a:pt x="4550" y="547"/>
                  </a:lnTo>
                  <a:lnTo>
                    <a:pt x="4551" y="545"/>
                  </a:lnTo>
                  <a:lnTo>
                    <a:pt x="4552" y="545"/>
                  </a:lnTo>
                  <a:lnTo>
                    <a:pt x="4554" y="544"/>
                  </a:lnTo>
                  <a:lnTo>
                    <a:pt x="4555" y="544"/>
                  </a:lnTo>
                  <a:lnTo>
                    <a:pt x="4556" y="544"/>
                  </a:lnTo>
                  <a:lnTo>
                    <a:pt x="4557" y="544"/>
                  </a:lnTo>
                  <a:lnTo>
                    <a:pt x="4557" y="543"/>
                  </a:lnTo>
                  <a:lnTo>
                    <a:pt x="4558" y="543"/>
                  </a:lnTo>
                  <a:lnTo>
                    <a:pt x="4559" y="542"/>
                  </a:lnTo>
                  <a:lnTo>
                    <a:pt x="4561" y="542"/>
                  </a:lnTo>
                  <a:lnTo>
                    <a:pt x="4563" y="541"/>
                  </a:lnTo>
                  <a:lnTo>
                    <a:pt x="4563" y="540"/>
                  </a:lnTo>
                  <a:lnTo>
                    <a:pt x="4564" y="540"/>
                  </a:lnTo>
                  <a:lnTo>
                    <a:pt x="4565" y="540"/>
                  </a:lnTo>
                  <a:lnTo>
                    <a:pt x="4565" y="538"/>
                  </a:lnTo>
                  <a:lnTo>
                    <a:pt x="4566" y="538"/>
                  </a:lnTo>
                  <a:lnTo>
                    <a:pt x="4569" y="536"/>
                  </a:lnTo>
                  <a:lnTo>
                    <a:pt x="4570" y="536"/>
                  </a:lnTo>
                  <a:lnTo>
                    <a:pt x="4570" y="535"/>
                  </a:lnTo>
                  <a:lnTo>
                    <a:pt x="4571" y="534"/>
                  </a:lnTo>
                  <a:lnTo>
                    <a:pt x="4572" y="534"/>
                  </a:lnTo>
                  <a:lnTo>
                    <a:pt x="4575" y="531"/>
                  </a:lnTo>
                  <a:lnTo>
                    <a:pt x="4575" y="530"/>
                  </a:lnTo>
                  <a:lnTo>
                    <a:pt x="4576" y="530"/>
                  </a:lnTo>
                  <a:lnTo>
                    <a:pt x="4576" y="529"/>
                  </a:lnTo>
                  <a:lnTo>
                    <a:pt x="4577" y="529"/>
                  </a:lnTo>
                  <a:lnTo>
                    <a:pt x="4578" y="529"/>
                  </a:lnTo>
                  <a:lnTo>
                    <a:pt x="4578" y="528"/>
                  </a:lnTo>
                  <a:lnTo>
                    <a:pt x="4579" y="527"/>
                  </a:lnTo>
                  <a:lnTo>
                    <a:pt x="4580" y="526"/>
                  </a:lnTo>
                  <a:lnTo>
                    <a:pt x="4582" y="524"/>
                  </a:lnTo>
                  <a:lnTo>
                    <a:pt x="4582" y="526"/>
                  </a:lnTo>
                  <a:lnTo>
                    <a:pt x="4583" y="524"/>
                  </a:lnTo>
                  <a:lnTo>
                    <a:pt x="4583" y="526"/>
                  </a:lnTo>
                  <a:lnTo>
                    <a:pt x="4583" y="524"/>
                  </a:lnTo>
                  <a:lnTo>
                    <a:pt x="4584" y="524"/>
                  </a:lnTo>
                  <a:lnTo>
                    <a:pt x="4585" y="524"/>
                  </a:lnTo>
                  <a:lnTo>
                    <a:pt x="4586" y="523"/>
                  </a:lnTo>
                  <a:lnTo>
                    <a:pt x="4587" y="523"/>
                  </a:lnTo>
                  <a:lnTo>
                    <a:pt x="4589" y="522"/>
                  </a:lnTo>
                  <a:lnTo>
                    <a:pt x="4590" y="522"/>
                  </a:lnTo>
                  <a:lnTo>
                    <a:pt x="4590" y="521"/>
                  </a:lnTo>
                  <a:lnTo>
                    <a:pt x="4591" y="521"/>
                  </a:lnTo>
                  <a:lnTo>
                    <a:pt x="4591" y="520"/>
                  </a:lnTo>
                  <a:lnTo>
                    <a:pt x="4592" y="520"/>
                  </a:lnTo>
                  <a:lnTo>
                    <a:pt x="4593" y="520"/>
                  </a:lnTo>
                  <a:lnTo>
                    <a:pt x="4593" y="519"/>
                  </a:lnTo>
                  <a:lnTo>
                    <a:pt x="4594" y="517"/>
                  </a:lnTo>
                  <a:lnTo>
                    <a:pt x="4596" y="517"/>
                  </a:lnTo>
                  <a:lnTo>
                    <a:pt x="4597" y="515"/>
                  </a:lnTo>
                  <a:lnTo>
                    <a:pt x="4598" y="514"/>
                  </a:lnTo>
                  <a:lnTo>
                    <a:pt x="4599" y="512"/>
                  </a:lnTo>
                  <a:lnTo>
                    <a:pt x="4600" y="512"/>
                  </a:lnTo>
                  <a:lnTo>
                    <a:pt x="4600" y="510"/>
                  </a:lnTo>
                  <a:lnTo>
                    <a:pt x="4601" y="510"/>
                  </a:lnTo>
                  <a:lnTo>
                    <a:pt x="4601" y="509"/>
                  </a:lnTo>
                  <a:lnTo>
                    <a:pt x="4603" y="509"/>
                  </a:lnTo>
                  <a:lnTo>
                    <a:pt x="4604" y="509"/>
                  </a:lnTo>
                  <a:lnTo>
                    <a:pt x="4605" y="508"/>
                  </a:lnTo>
                  <a:lnTo>
                    <a:pt x="4607" y="507"/>
                  </a:lnTo>
                  <a:lnTo>
                    <a:pt x="4608" y="507"/>
                  </a:lnTo>
                  <a:lnTo>
                    <a:pt x="4607" y="507"/>
                  </a:lnTo>
                  <a:lnTo>
                    <a:pt x="4608" y="507"/>
                  </a:lnTo>
                  <a:lnTo>
                    <a:pt x="4610" y="507"/>
                  </a:lnTo>
                  <a:lnTo>
                    <a:pt x="4610" y="506"/>
                  </a:lnTo>
                  <a:lnTo>
                    <a:pt x="4608" y="507"/>
                  </a:lnTo>
                  <a:lnTo>
                    <a:pt x="4608" y="506"/>
                  </a:lnTo>
                  <a:lnTo>
                    <a:pt x="4610" y="506"/>
                  </a:lnTo>
                  <a:lnTo>
                    <a:pt x="4611" y="506"/>
                  </a:lnTo>
                  <a:lnTo>
                    <a:pt x="4613" y="506"/>
                  </a:lnTo>
                  <a:lnTo>
                    <a:pt x="4614" y="506"/>
                  </a:lnTo>
                  <a:close/>
                  <a:moveTo>
                    <a:pt x="4683" y="446"/>
                  </a:moveTo>
                  <a:lnTo>
                    <a:pt x="4683" y="447"/>
                  </a:lnTo>
                  <a:lnTo>
                    <a:pt x="4682" y="447"/>
                  </a:lnTo>
                  <a:lnTo>
                    <a:pt x="4680" y="446"/>
                  </a:lnTo>
                  <a:lnTo>
                    <a:pt x="4680" y="447"/>
                  </a:lnTo>
                  <a:lnTo>
                    <a:pt x="4680" y="446"/>
                  </a:lnTo>
                  <a:lnTo>
                    <a:pt x="4682" y="446"/>
                  </a:lnTo>
                  <a:lnTo>
                    <a:pt x="4683" y="446"/>
                  </a:lnTo>
                  <a:lnTo>
                    <a:pt x="4684" y="446"/>
                  </a:lnTo>
                  <a:lnTo>
                    <a:pt x="4683" y="446"/>
                  </a:lnTo>
                  <a:close/>
                  <a:moveTo>
                    <a:pt x="4693" y="444"/>
                  </a:moveTo>
                  <a:lnTo>
                    <a:pt x="4692" y="444"/>
                  </a:lnTo>
                  <a:lnTo>
                    <a:pt x="4693" y="444"/>
                  </a:lnTo>
                  <a:lnTo>
                    <a:pt x="4693" y="443"/>
                  </a:lnTo>
                  <a:lnTo>
                    <a:pt x="4693" y="444"/>
                  </a:lnTo>
                  <a:close/>
                  <a:moveTo>
                    <a:pt x="4683" y="442"/>
                  </a:moveTo>
                  <a:lnTo>
                    <a:pt x="4682" y="442"/>
                  </a:lnTo>
                  <a:lnTo>
                    <a:pt x="4683" y="442"/>
                  </a:lnTo>
                  <a:lnTo>
                    <a:pt x="4683" y="440"/>
                  </a:lnTo>
                  <a:lnTo>
                    <a:pt x="4683" y="442"/>
                  </a:lnTo>
                  <a:close/>
                  <a:moveTo>
                    <a:pt x="4687" y="438"/>
                  </a:moveTo>
                  <a:lnTo>
                    <a:pt x="4687" y="437"/>
                  </a:lnTo>
                  <a:lnTo>
                    <a:pt x="4689" y="437"/>
                  </a:lnTo>
                  <a:lnTo>
                    <a:pt x="4689" y="438"/>
                  </a:lnTo>
                  <a:lnTo>
                    <a:pt x="4687" y="438"/>
                  </a:lnTo>
                  <a:close/>
                  <a:moveTo>
                    <a:pt x="4693" y="436"/>
                  </a:moveTo>
                  <a:lnTo>
                    <a:pt x="4693" y="437"/>
                  </a:lnTo>
                  <a:lnTo>
                    <a:pt x="4693" y="438"/>
                  </a:lnTo>
                  <a:lnTo>
                    <a:pt x="4692" y="438"/>
                  </a:lnTo>
                  <a:lnTo>
                    <a:pt x="4693" y="438"/>
                  </a:lnTo>
                  <a:lnTo>
                    <a:pt x="4692" y="439"/>
                  </a:lnTo>
                  <a:lnTo>
                    <a:pt x="4693" y="439"/>
                  </a:lnTo>
                  <a:lnTo>
                    <a:pt x="4692" y="439"/>
                  </a:lnTo>
                  <a:lnTo>
                    <a:pt x="4692" y="440"/>
                  </a:lnTo>
                  <a:lnTo>
                    <a:pt x="4692" y="439"/>
                  </a:lnTo>
                  <a:lnTo>
                    <a:pt x="4691" y="439"/>
                  </a:lnTo>
                  <a:lnTo>
                    <a:pt x="4692" y="439"/>
                  </a:lnTo>
                  <a:lnTo>
                    <a:pt x="4692" y="438"/>
                  </a:lnTo>
                  <a:lnTo>
                    <a:pt x="4691" y="438"/>
                  </a:lnTo>
                  <a:lnTo>
                    <a:pt x="4691" y="439"/>
                  </a:lnTo>
                  <a:lnTo>
                    <a:pt x="4691" y="438"/>
                  </a:lnTo>
                  <a:lnTo>
                    <a:pt x="4691" y="437"/>
                  </a:lnTo>
                  <a:lnTo>
                    <a:pt x="4691" y="438"/>
                  </a:lnTo>
                  <a:lnTo>
                    <a:pt x="4691" y="437"/>
                  </a:lnTo>
                  <a:lnTo>
                    <a:pt x="4692" y="437"/>
                  </a:lnTo>
                  <a:lnTo>
                    <a:pt x="4691" y="437"/>
                  </a:lnTo>
                  <a:lnTo>
                    <a:pt x="4692" y="437"/>
                  </a:lnTo>
                  <a:lnTo>
                    <a:pt x="4692" y="436"/>
                  </a:lnTo>
                  <a:lnTo>
                    <a:pt x="4693" y="436"/>
                  </a:lnTo>
                  <a:close/>
                  <a:moveTo>
                    <a:pt x="4678" y="409"/>
                  </a:moveTo>
                  <a:lnTo>
                    <a:pt x="4677" y="410"/>
                  </a:lnTo>
                  <a:lnTo>
                    <a:pt x="4677" y="411"/>
                  </a:lnTo>
                  <a:lnTo>
                    <a:pt x="4676" y="411"/>
                  </a:lnTo>
                  <a:lnTo>
                    <a:pt x="4676" y="410"/>
                  </a:lnTo>
                  <a:lnTo>
                    <a:pt x="4677" y="410"/>
                  </a:lnTo>
                  <a:lnTo>
                    <a:pt x="4676" y="410"/>
                  </a:lnTo>
                  <a:lnTo>
                    <a:pt x="4676" y="411"/>
                  </a:lnTo>
                  <a:lnTo>
                    <a:pt x="4675" y="411"/>
                  </a:lnTo>
                  <a:lnTo>
                    <a:pt x="4676" y="411"/>
                  </a:lnTo>
                  <a:lnTo>
                    <a:pt x="4675" y="411"/>
                  </a:lnTo>
                  <a:lnTo>
                    <a:pt x="4676" y="411"/>
                  </a:lnTo>
                  <a:lnTo>
                    <a:pt x="4676" y="412"/>
                  </a:lnTo>
                  <a:lnTo>
                    <a:pt x="4675" y="412"/>
                  </a:lnTo>
                  <a:lnTo>
                    <a:pt x="4675" y="414"/>
                  </a:lnTo>
                  <a:lnTo>
                    <a:pt x="4675" y="412"/>
                  </a:lnTo>
                  <a:lnTo>
                    <a:pt x="4676" y="412"/>
                  </a:lnTo>
                  <a:lnTo>
                    <a:pt x="4676" y="411"/>
                  </a:lnTo>
                  <a:lnTo>
                    <a:pt x="4676" y="412"/>
                  </a:lnTo>
                  <a:lnTo>
                    <a:pt x="4676" y="414"/>
                  </a:lnTo>
                  <a:lnTo>
                    <a:pt x="4676" y="415"/>
                  </a:lnTo>
                  <a:lnTo>
                    <a:pt x="4676" y="416"/>
                  </a:lnTo>
                  <a:lnTo>
                    <a:pt x="4676" y="415"/>
                  </a:lnTo>
                  <a:lnTo>
                    <a:pt x="4675" y="416"/>
                  </a:lnTo>
                  <a:lnTo>
                    <a:pt x="4676" y="416"/>
                  </a:lnTo>
                  <a:lnTo>
                    <a:pt x="4677" y="417"/>
                  </a:lnTo>
                  <a:lnTo>
                    <a:pt x="4676" y="417"/>
                  </a:lnTo>
                  <a:lnTo>
                    <a:pt x="4676" y="418"/>
                  </a:lnTo>
                  <a:lnTo>
                    <a:pt x="4675" y="418"/>
                  </a:lnTo>
                  <a:lnTo>
                    <a:pt x="4676" y="418"/>
                  </a:lnTo>
                  <a:lnTo>
                    <a:pt x="4677" y="418"/>
                  </a:lnTo>
                  <a:lnTo>
                    <a:pt x="4677" y="417"/>
                  </a:lnTo>
                  <a:lnTo>
                    <a:pt x="4678" y="416"/>
                  </a:lnTo>
                  <a:lnTo>
                    <a:pt x="4679" y="416"/>
                  </a:lnTo>
                  <a:lnTo>
                    <a:pt x="4679" y="415"/>
                  </a:lnTo>
                  <a:lnTo>
                    <a:pt x="4679" y="416"/>
                  </a:lnTo>
                  <a:lnTo>
                    <a:pt x="4679" y="417"/>
                  </a:lnTo>
                  <a:lnTo>
                    <a:pt x="4678" y="417"/>
                  </a:lnTo>
                  <a:lnTo>
                    <a:pt x="4678" y="418"/>
                  </a:lnTo>
                  <a:lnTo>
                    <a:pt x="4679" y="418"/>
                  </a:lnTo>
                  <a:lnTo>
                    <a:pt x="4679" y="417"/>
                  </a:lnTo>
                  <a:lnTo>
                    <a:pt x="4680" y="417"/>
                  </a:lnTo>
                  <a:lnTo>
                    <a:pt x="4680" y="418"/>
                  </a:lnTo>
                  <a:lnTo>
                    <a:pt x="4680" y="417"/>
                  </a:lnTo>
                  <a:lnTo>
                    <a:pt x="4680" y="418"/>
                  </a:lnTo>
                  <a:lnTo>
                    <a:pt x="4682" y="418"/>
                  </a:lnTo>
                  <a:lnTo>
                    <a:pt x="4682" y="419"/>
                  </a:lnTo>
                  <a:lnTo>
                    <a:pt x="4680" y="419"/>
                  </a:lnTo>
                  <a:lnTo>
                    <a:pt x="4680" y="421"/>
                  </a:lnTo>
                  <a:lnTo>
                    <a:pt x="4682" y="419"/>
                  </a:lnTo>
                  <a:lnTo>
                    <a:pt x="4682" y="418"/>
                  </a:lnTo>
                  <a:lnTo>
                    <a:pt x="4683" y="418"/>
                  </a:lnTo>
                  <a:lnTo>
                    <a:pt x="4683" y="419"/>
                  </a:lnTo>
                  <a:lnTo>
                    <a:pt x="4684" y="419"/>
                  </a:lnTo>
                  <a:lnTo>
                    <a:pt x="4684" y="421"/>
                  </a:lnTo>
                  <a:lnTo>
                    <a:pt x="4685" y="421"/>
                  </a:lnTo>
                  <a:lnTo>
                    <a:pt x="4685" y="422"/>
                  </a:lnTo>
                  <a:lnTo>
                    <a:pt x="4684" y="422"/>
                  </a:lnTo>
                  <a:lnTo>
                    <a:pt x="4684" y="421"/>
                  </a:lnTo>
                  <a:lnTo>
                    <a:pt x="4684" y="422"/>
                  </a:lnTo>
                  <a:lnTo>
                    <a:pt x="4683" y="422"/>
                  </a:lnTo>
                  <a:lnTo>
                    <a:pt x="4684" y="422"/>
                  </a:lnTo>
                  <a:lnTo>
                    <a:pt x="4684" y="423"/>
                  </a:lnTo>
                  <a:lnTo>
                    <a:pt x="4684" y="424"/>
                  </a:lnTo>
                  <a:lnTo>
                    <a:pt x="4683" y="424"/>
                  </a:lnTo>
                  <a:lnTo>
                    <a:pt x="4684" y="424"/>
                  </a:lnTo>
                  <a:lnTo>
                    <a:pt x="4685" y="424"/>
                  </a:lnTo>
                  <a:lnTo>
                    <a:pt x="4685" y="423"/>
                  </a:lnTo>
                  <a:lnTo>
                    <a:pt x="4684" y="423"/>
                  </a:lnTo>
                  <a:lnTo>
                    <a:pt x="4685" y="423"/>
                  </a:lnTo>
                  <a:lnTo>
                    <a:pt x="4686" y="423"/>
                  </a:lnTo>
                  <a:lnTo>
                    <a:pt x="4687" y="422"/>
                  </a:lnTo>
                  <a:lnTo>
                    <a:pt x="4687" y="423"/>
                  </a:lnTo>
                  <a:lnTo>
                    <a:pt x="4686" y="423"/>
                  </a:lnTo>
                  <a:lnTo>
                    <a:pt x="4686" y="424"/>
                  </a:lnTo>
                  <a:lnTo>
                    <a:pt x="4687" y="424"/>
                  </a:lnTo>
                  <a:lnTo>
                    <a:pt x="4686" y="424"/>
                  </a:lnTo>
                  <a:lnTo>
                    <a:pt x="4686" y="425"/>
                  </a:lnTo>
                  <a:lnTo>
                    <a:pt x="4686" y="426"/>
                  </a:lnTo>
                  <a:lnTo>
                    <a:pt x="4686" y="428"/>
                  </a:lnTo>
                  <a:lnTo>
                    <a:pt x="4686" y="429"/>
                  </a:lnTo>
                  <a:lnTo>
                    <a:pt x="4685" y="429"/>
                  </a:lnTo>
                  <a:lnTo>
                    <a:pt x="4685" y="430"/>
                  </a:lnTo>
                  <a:lnTo>
                    <a:pt x="4685" y="431"/>
                  </a:lnTo>
                  <a:lnTo>
                    <a:pt x="4685" y="432"/>
                  </a:lnTo>
                  <a:lnTo>
                    <a:pt x="4684" y="432"/>
                  </a:lnTo>
                  <a:lnTo>
                    <a:pt x="4684" y="431"/>
                  </a:lnTo>
                  <a:lnTo>
                    <a:pt x="4683" y="431"/>
                  </a:lnTo>
                  <a:lnTo>
                    <a:pt x="4683" y="430"/>
                  </a:lnTo>
                  <a:lnTo>
                    <a:pt x="4682" y="431"/>
                  </a:lnTo>
                  <a:lnTo>
                    <a:pt x="4682" y="432"/>
                  </a:lnTo>
                  <a:lnTo>
                    <a:pt x="4682" y="431"/>
                  </a:lnTo>
                  <a:lnTo>
                    <a:pt x="4683" y="431"/>
                  </a:lnTo>
                  <a:lnTo>
                    <a:pt x="4684" y="431"/>
                  </a:lnTo>
                  <a:lnTo>
                    <a:pt x="4684" y="432"/>
                  </a:lnTo>
                  <a:lnTo>
                    <a:pt x="4683" y="432"/>
                  </a:lnTo>
                  <a:lnTo>
                    <a:pt x="4683" y="433"/>
                  </a:lnTo>
                  <a:lnTo>
                    <a:pt x="4682" y="433"/>
                  </a:lnTo>
                  <a:lnTo>
                    <a:pt x="4682" y="435"/>
                  </a:lnTo>
                  <a:lnTo>
                    <a:pt x="4683" y="435"/>
                  </a:lnTo>
                  <a:lnTo>
                    <a:pt x="4683" y="436"/>
                  </a:lnTo>
                  <a:lnTo>
                    <a:pt x="4683" y="437"/>
                  </a:lnTo>
                  <a:lnTo>
                    <a:pt x="4683" y="438"/>
                  </a:lnTo>
                  <a:lnTo>
                    <a:pt x="4683" y="439"/>
                  </a:lnTo>
                  <a:lnTo>
                    <a:pt x="4683" y="440"/>
                  </a:lnTo>
                  <a:lnTo>
                    <a:pt x="4682" y="440"/>
                  </a:lnTo>
                  <a:lnTo>
                    <a:pt x="4682" y="442"/>
                  </a:lnTo>
                  <a:lnTo>
                    <a:pt x="4680" y="442"/>
                  </a:lnTo>
                  <a:lnTo>
                    <a:pt x="4680" y="440"/>
                  </a:lnTo>
                  <a:lnTo>
                    <a:pt x="4680" y="442"/>
                  </a:lnTo>
                  <a:lnTo>
                    <a:pt x="4679" y="442"/>
                  </a:lnTo>
                  <a:lnTo>
                    <a:pt x="4680" y="442"/>
                  </a:lnTo>
                  <a:lnTo>
                    <a:pt x="4680" y="443"/>
                  </a:lnTo>
                  <a:lnTo>
                    <a:pt x="4679" y="443"/>
                  </a:lnTo>
                  <a:lnTo>
                    <a:pt x="4679" y="444"/>
                  </a:lnTo>
                  <a:lnTo>
                    <a:pt x="4680" y="444"/>
                  </a:lnTo>
                  <a:lnTo>
                    <a:pt x="4679" y="444"/>
                  </a:lnTo>
                  <a:lnTo>
                    <a:pt x="4679" y="445"/>
                  </a:lnTo>
                  <a:lnTo>
                    <a:pt x="4679" y="444"/>
                  </a:lnTo>
                  <a:lnTo>
                    <a:pt x="4678" y="444"/>
                  </a:lnTo>
                  <a:lnTo>
                    <a:pt x="4678" y="445"/>
                  </a:lnTo>
                  <a:lnTo>
                    <a:pt x="4678" y="447"/>
                  </a:lnTo>
                  <a:lnTo>
                    <a:pt x="4677" y="447"/>
                  </a:lnTo>
                  <a:lnTo>
                    <a:pt x="4677" y="446"/>
                  </a:lnTo>
                  <a:lnTo>
                    <a:pt x="4676" y="446"/>
                  </a:lnTo>
                  <a:lnTo>
                    <a:pt x="4676" y="447"/>
                  </a:lnTo>
                  <a:lnTo>
                    <a:pt x="4676" y="449"/>
                  </a:lnTo>
                  <a:lnTo>
                    <a:pt x="4675" y="449"/>
                  </a:lnTo>
                  <a:lnTo>
                    <a:pt x="4676" y="449"/>
                  </a:lnTo>
                  <a:lnTo>
                    <a:pt x="4676" y="447"/>
                  </a:lnTo>
                  <a:lnTo>
                    <a:pt x="4677" y="447"/>
                  </a:lnTo>
                  <a:lnTo>
                    <a:pt x="4678" y="447"/>
                  </a:lnTo>
                  <a:lnTo>
                    <a:pt x="4678" y="449"/>
                  </a:lnTo>
                  <a:lnTo>
                    <a:pt x="4677" y="449"/>
                  </a:lnTo>
                  <a:lnTo>
                    <a:pt x="4677" y="450"/>
                  </a:lnTo>
                  <a:lnTo>
                    <a:pt x="4678" y="450"/>
                  </a:lnTo>
                  <a:lnTo>
                    <a:pt x="4679" y="447"/>
                  </a:lnTo>
                  <a:lnTo>
                    <a:pt x="4679" y="449"/>
                  </a:lnTo>
                  <a:lnTo>
                    <a:pt x="4678" y="449"/>
                  </a:lnTo>
                  <a:lnTo>
                    <a:pt x="4679" y="449"/>
                  </a:lnTo>
                  <a:lnTo>
                    <a:pt x="4680" y="449"/>
                  </a:lnTo>
                  <a:lnTo>
                    <a:pt x="4680" y="450"/>
                  </a:lnTo>
                  <a:lnTo>
                    <a:pt x="4682" y="450"/>
                  </a:lnTo>
                  <a:lnTo>
                    <a:pt x="4682" y="449"/>
                  </a:lnTo>
                  <a:lnTo>
                    <a:pt x="4682" y="450"/>
                  </a:lnTo>
                  <a:lnTo>
                    <a:pt x="4683" y="450"/>
                  </a:lnTo>
                  <a:lnTo>
                    <a:pt x="4683" y="451"/>
                  </a:lnTo>
                  <a:lnTo>
                    <a:pt x="4682" y="451"/>
                  </a:lnTo>
                  <a:lnTo>
                    <a:pt x="4682" y="452"/>
                  </a:lnTo>
                  <a:lnTo>
                    <a:pt x="4682" y="453"/>
                  </a:lnTo>
                  <a:lnTo>
                    <a:pt x="4683" y="453"/>
                  </a:lnTo>
                  <a:lnTo>
                    <a:pt x="4684" y="453"/>
                  </a:lnTo>
                  <a:lnTo>
                    <a:pt x="4684" y="454"/>
                  </a:lnTo>
                  <a:lnTo>
                    <a:pt x="4684" y="453"/>
                  </a:lnTo>
                  <a:lnTo>
                    <a:pt x="4684" y="452"/>
                  </a:lnTo>
                  <a:lnTo>
                    <a:pt x="4685" y="452"/>
                  </a:lnTo>
                  <a:lnTo>
                    <a:pt x="4685" y="451"/>
                  </a:lnTo>
                  <a:lnTo>
                    <a:pt x="4686" y="450"/>
                  </a:lnTo>
                  <a:lnTo>
                    <a:pt x="4686" y="449"/>
                  </a:lnTo>
                  <a:lnTo>
                    <a:pt x="4685" y="449"/>
                  </a:lnTo>
                  <a:lnTo>
                    <a:pt x="4685" y="447"/>
                  </a:lnTo>
                  <a:lnTo>
                    <a:pt x="4686" y="447"/>
                  </a:lnTo>
                  <a:lnTo>
                    <a:pt x="4687" y="447"/>
                  </a:lnTo>
                  <a:lnTo>
                    <a:pt x="4687" y="446"/>
                  </a:lnTo>
                  <a:lnTo>
                    <a:pt x="4687" y="445"/>
                  </a:lnTo>
                  <a:lnTo>
                    <a:pt x="4689" y="445"/>
                  </a:lnTo>
                  <a:lnTo>
                    <a:pt x="4689" y="444"/>
                  </a:lnTo>
                  <a:lnTo>
                    <a:pt x="4687" y="444"/>
                  </a:lnTo>
                  <a:lnTo>
                    <a:pt x="4687" y="443"/>
                  </a:lnTo>
                  <a:lnTo>
                    <a:pt x="4689" y="442"/>
                  </a:lnTo>
                  <a:lnTo>
                    <a:pt x="4690" y="442"/>
                  </a:lnTo>
                  <a:lnTo>
                    <a:pt x="4690" y="443"/>
                  </a:lnTo>
                  <a:lnTo>
                    <a:pt x="4691" y="443"/>
                  </a:lnTo>
                  <a:lnTo>
                    <a:pt x="4690" y="443"/>
                  </a:lnTo>
                  <a:lnTo>
                    <a:pt x="4690" y="444"/>
                  </a:lnTo>
                  <a:lnTo>
                    <a:pt x="4690" y="445"/>
                  </a:lnTo>
                  <a:lnTo>
                    <a:pt x="4689" y="445"/>
                  </a:lnTo>
                  <a:lnTo>
                    <a:pt x="4690" y="445"/>
                  </a:lnTo>
                  <a:lnTo>
                    <a:pt x="4690" y="446"/>
                  </a:lnTo>
                  <a:lnTo>
                    <a:pt x="4689" y="446"/>
                  </a:lnTo>
                  <a:lnTo>
                    <a:pt x="4690" y="446"/>
                  </a:lnTo>
                  <a:lnTo>
                    <a:pt x="4691" y="446"/>
                  </a:lnTo>
                  <a:lnTo>
                    <a:pt x="4691" y="445"/>
                  </a:lnTo>
                  <a:lnTo>
                    <a:pt x="4692" y="445"/>
                  </a:lnTo>
                  <a:lnTo>
                    <a:pt x="4692" y="446"/>
                  </a:lnTo>
                  <a:lnTo>
                    <a:pt x="4691" y="446"/>
                  </a:lnTo>
                  <a:lnTo>
                    <a:pt x="4690" y="447"/>
                  </a:lnTo>
                  <a:lnTo>
                    <a:pt x="4689" y="447"/>
                  </a:lnTo>
                  <a:lnTo>
                    <a:pt x="4690" y="447"/>
                  </a:lnTo>
                  <a:lnTo>
                    <a:pt x="4689" y="447"/>
                  </a:lnTo>
                  <a:lnTo>
                    <a:pt x="4689" y="449"/>
                  </a:lnTo>
                  <a:lnTo>
                    <a:pt x="4690" y="449"/>
                  </a:lnTo>
                  <a:lnTo>
                    <a:pt x="4690" y="447"/>
                  </a:lnTo>
                  <a:lnTo>
                    <a:pt x="4691" y="447"/>
                  </a:lnTo>
                  <a:lnTo>
                    <a:pt x="4691" y="449"/>
                  </a:lnTo>
                  <a:lnTo>
                    <a:pt x="4690" y="450"/>
                  </a:lnTo>
                  <a:lnTo>
                    <a:pt x="4690" y="451"/>
                  </a:lnTo>
                  <a:lnTo>
                    <a:pt x="4689" y="452"/>
                  </a:lnTo>
                  <a:lnTo>
                    <a:pt x="4689" y="453"/>
                  </a:lnTo>
                  <a:lnTo>
                    <a:pt x="4687" y="453"/>
                  </a:lnTo>
                  <a:lnTo>
                    <a:pt x="4687" y="454"/>
                  </a:lnTo>
                  <a:lnTo>
                    <a:pt x="4687" y="456"/>
                  </a:lnTo>
                  <a:lnTo>
                    <a:pt x="4687" y="457"/>
                  </a:lnTo>
                  <a:lnTo>
                    <a:pt x="4686" y="458"/>
                  </a:lnTo>
                  <a:lnTo>
                    <a:pt x="4686" y="457"/>
                  </a:lnTo>
                  <a:lnTo>
                    <a:pt x="4686" y="458"/>
                  </a:lnTo>
                  <a:lnTo>
                    <a:pt x="4687" y="458"/>
                  </a:lnTo>
                  <a:lnTo>
                    <a:pt x="4687" y="459"/>
                  </a:lnTo>
                  <a:lnTo>
                    <a:pt x="4687" y="460"/>
                  </a:lnTo>
                  <a:lnTo>
                    <a:pt x="4687" y="459"/>
                  </a:lnTo>
                  <a:lnTo>
                    <a:pt x="4686" y="459"/>
                  </a:lnTo>
                  <a:lnTo>
                    <a:pt x="4687" y="459"/>
                  </a:lnTo>
                  <a:lnTo>
                    <a:pt x="4686" y="459"/>
                  </a:lnTo>
                  <a:lnTo>
                    <a:pt x="4686" y="458"/>
                  </a:lnTo>
                  <a:lnTo>
                    <a:pt x="4685" y="458"/>
                  </a:lnTo>
                  <a:lnTo>
                    <a:pt x="4685" y="459"/>
                  </a:lnTo>
                  <a:lnTo>
                    <a:pt x="4685" y="460"/>
                  </a:lnTo>
                  <a:lnTo>
                    <a:pt x="4686" y="460"/>
                  </a:lnTo>
                  <a:lnTo>
                    <a:pt x="4685" y="460"/>
                  </a:lnTo>
                  <a:lnTo>
                    <a:pt x="4686" y="460"/>
                  </a:lnTo>
                  <a:lnTo>
                    <a:pt x="4686" y="461"/>
                  </a:lnTo>
                  <a:lnTo>
                    <a:pt x="4686" y="460"/>
                  </a:lnTo>
                  <a:lnTo>
                    <a:pt x="4687" y="460"/>
                  </a:lnTo>
                  <a:lnTo>
                    <a:pt x="4687" y="461"/>
                  </a:lnTo>
                  <a:lnTo>
                    <a:pt x="4686" y="461"/>
                  </a:lnTo>
                  <a:lnTo>
                    <a:pt x="4687" y="461"/>
                  </a:lnTo>
                  <a:lnTo>
                    <a:pt x="4687" y="460"/>
                  </a:lnTo>
                  <a:lnTo>
                    <a:pt x="4689" y="460"/>
                  </a:lnTo>
                  <a:lnTo>
                    <a:pt x="4687" y="461"/>
                  </a:lnTo>
                  <a:lnTo>
                    <a:pt x="4689" y="461"/>
                  </a:lnTo>
                  <a:lnTo>
                    <a:pt x="4690" y="461"/>
                  </a:lnTo>
                  <a:lnTo>
                    <a:pt x="4690" y="463"/>
                  </a:lnTo>
                  <a:lnTo>
                    <a:pt x="4692" y="464"/>
                  </a:lnTo>
                  <a:lnTo>
                    <a:pt x="4693" y="465"/>
                  </a:lnTo>
                  <a:lnTo>
                    <a:pt x="4694" y="465"/>
                  </a:lnTo>
                  <a:lnTo>
                    <a:pt x="4696" y="465"/>
                  </a:lnTo>
                  <a:lnTo>
                    <a:pt x="4696" y="466"/>
                  </a:lnTo>
                  <a:lnTo>
                    <a:pt x="4697" y="466"/>
                  </a:lnTo>
                  <a:lnTo>
                    <a:pt x="4698" y="466"/>
                  </a:lnTo>
                  <a:lnTo>
                    <a:pt x="4699" y="466"/>
                  </a:lnTo>
                  <a:lnTo>
                    <a:pt x="4700" y="466"/>
                  </a:lnTo>
                  <a:lnTo>
                    <a:pt x="4700" y="465"/>
                  </a:lnTo>
                  <a:lnTo>
                    <a:pt x="4701" y="465"/>
                  </a:lnTo>
                  <a:lnTo>
                    <a:pt x="4703" y="465"/>
                  </a:lnTo>
                  <a:lnTo>
                    <a:pt x="4703" y="464"/>
                  </a:lnTo>
                  <a:lnTo>
                    <a:pt x="4704" y="464"/>
                  </a:lnTo>
                  <a:lnTo>
                    <a:pt x="4704" y="463"/>
                  </a:lnTo>
                  <a:lnTo>
                    <a:pt x="4705" y="463"/>
                  </a:lnTo>
                  <a:lnTo>
                    <a:pt x="4706" y="461"/>
                  </a:lnTo>
                  <a:lnTo>
                    <a:pt x="4707" y="461"/>
                  </a:lnTo>
                  <a:lnTo>
                    <a:pt x="4707" y="460"/>
                  </a:lnTo>
                  <a:lnTo>
                    <a:pt x="4708" y="460"/>
                  </a:lnTo>
                  <a:lnTo>
                    <a:pt x="4710" y="460"/>
                  </a:lnTo>
                  <a:lnTo>
                    <a:pt x="4711" y="459"/>
                  </a:lnTo>
                  <a:lnTo>
                    <a:pt x="4712" y="459"/>
                  </a:lnTo>
                  <a:lnTo>
                    <a:pt x="4715" y="459"/>
                  </a:lnTo>
                  <a:lnTo>
                    <a:pt x="4715" y="460"/>
                  </a:lnTo>
                  <a:lnTo>
                    <a:pt x="4717" y="460"/>
                  </a:lnTo>
                  <a:lnTo>
                    <a:pt x="4718" y="460"/>
                  </a:lnTo>
                  <a:lnTo>
                    <a:pt x="4718" y="461"/>
                  </a:lnTo>
                  <a:lnTo>
                    <a:pt x="4717" y="461"/>
                  </a:lnTo>
                  <a:lnTo>
                    <a:pt x="4715" y="463"/>
                  </a:lnTo>
                  <a:lnTo>
                    <a:pt x="4715" y="464"/>
                  </a:lnTo>
                  <a:lnTo>
                    <a:pt x="4714" y="464"/>
                  </a:lnTo>
                  <a:lnTo>
                    <a:pt x="4713" y="464"/>
                  </a:lnTo>
                  <a:lnTo>
                    <a:pt x="4713" y="465"/>
                  </a:lnTo>
                  <a:lnTo>
                    <a:pt x="4712" y="465"/>
                  </a:lnTo>
                  <a:lnTo>
                    <a:pt x="4712" y="466"/>
                  </a:lnTo>
                  <a:lnTo>
                    <a:pt x="4711" y="467"/>
                  </a:lnTo>
                  <a:lnTo>
                    <a:pt x="4710" y="468"/>
                  </a:lnTo>
                  <a:lnTo>
                    <a:pt x="4710" y="470"/>
                  </a:lnTo>
                  <a:lnTo>
                    <a:pt x="4708" y="470"/>
                  </a:lnTo>
                  <a:lnTo>
                    <a:pt x="4708" y="471"/>
                  </a:lnTo>
                  <a:lnTo>
                    <a:pt x="4707" y="472"/>
                  </a:lnTo>
                  <a:lnTo>
                    <a:pt x="4707" y="473"/>
                  </a:lnTo>
                  <a:lnTo>
                    <a:pt x="4706" y="473"/>
                  </a:lnTo>
                  <a:lnTo>
                    <a:pt x="4705" y="474"/>
                  </a:lnTo>
                  <a:lnTo>
                    <a:pt x="4703" y="475"/>
                  </a:lnTo>
                  <a:lnTo>
                    <a:pt x="4700" y="477"/>
                  </a:lnTo>
                  <a:lnTo>
                    <a:pt x="4700" y="478"/>
                  </a:lnTo>
                  <a:lnTo>
                    <a:pt x="4700" y="477"/>
                  </a:lnTo>
                  <a:lnTo>
                    <a:pt x="4699" y="477"/>
                  </a:lnTo>
                  <a:lnTo>
                    <a:pt x="4698" y="477"/>
                  </a:lnTo>
                  <a:lnTo>
                    <a:pt x="4698" y="478"/>
                  </a:lnTo>
                  <a:lnTo>
                    <a:pt x="4698" y="479"/>
                  </a:lnTo>
                  <a:lnTo>
                    <a:pt x="4697" y="480"/>
                  </a:lnTo>
                  <a:lnTo>
                    <a:pt x="4696" y="480"/>
                  </a:lnTo>
                  <a:lnTo>
                    <a:pt x="4696" y="481"/>
                  </a:lnTo>
                  <a:lnTo>
                    <a:pt x="4694" y="482"/>
                  </a:lnTo>
                  <a:lnTo>
                    <a:pt x="4693" y="484"/>
                  </a:lnTo>
                  <a:lnTo>
                    <a:pt x="4694" y="484"/>
                  </a:lnTo>
                  <a:lnTo>
                    <a:pt x="4693" y="485"/>
                  </a:lnTo>
                  <a:lnTo>
                    <a:pt x="4692" y="486"/>
                  </a:lnTo>
                  <a:lnTo>
                    <a:pt x="4691" y="486"/>
                  </a:lnTo>
                  <a:lnTo>
                    <a:pt x="4692" y="485"/>
                  </a:lnTo>
                  <a:lnTo>
                    <a:pt x="4692" y="484"/>
                  </a:lnTo>
                  <a:lnTo>
                    <a:pt x="4693" y="484"/>
                  </a:lnTo>
                  <a:lnTo>
                    <a:pt x="4692" y="484"/>
                  </a:lnTo>
                  <a:lnTo>
                    <a:pt x="4692" y="482"/>
                  </a:lnTo>
                  <a:lnTo>
                    <a:pt x="4690" y="482"/>
                  </a:lnTo>
                  <a:lnTo>
                    <a:pt x="4689" y="482"/>
                  </a:lnTo>
                  <a:lnTo>
                    <a:pt x="4687" y="482"/>
                  </a:lnTo>
                  <a:lnTo>
                    <a:pt x="4684" y="484"/>
                  </a:lnTo>
                  <a:lnTo>
                    <a:pt x="4682" y="485"/>
                  </a:lnTo>
                  <a:lnTo>
                    <a:pt x="4682" y="486"/>
                  </a:lnTo>
                  <a:lnTo>
                    <a:pt x="4680" y="486"/>
                  </a:lnTo>
                  <a:lnTo>
                    <a:pt x="4679" y="487"/>
                  </a:lnTo>
                  <a:lnTo>
                    <a:pt x="4678" y="487"/>
                  </a:lnTo>
                  <a:lnTo>
                    <a:pt x="4678" y="488"/>
                  </a:lnTo>
                  <a:lnTo>
                    <a:pt x="4677" y="488"/>
                  </a:lnTo>
                  <a:lnTo>
                    <a:pt x="4677" y="489"/>
                  </a:lnTo>
                  <a:lnTo>
                    <a:pt x="4676" y="491"/>
                  </a:lnTo>
                  <a:lnTo>
                    <a:pt x="4676" y="492"/>
                  </a:lnTo>
                  <a:lnTo>
                    <a:pt x="4677" y="492"/>
                  </a:lnTo>
                  <a:lnTo>
                    <a:pt x="4677" y="493"/>
                  </a:lnTo>
                  <a:lnTo>
                    <a:pt x="4676" y="493"/>
                  </a:lnTo>
                  <a:lnTo>
                    <a:pt x="4676" y="494"/>
                  </a:lnTo>
                  <a:lnTo>
                    <a:pt x="4675" y="494"/>
                  </a:lnTo>
                  <a:lnTo>
                    <a:pt x="4675" y="495"/>
                  </a:lnTo>
                  <a:lnTo>
                    <a:pt x="4674" y="495"/>
                  </a:lnTo>
                  <a:lnTo>
                    <a:pt x="4671" y="496"/>
                  </a:lnTo>
                  <a:lnTo>
                    <a:pt x="4671" y="498"/>
                  </a:lnTo>
                  <a:lnTo>
                    <a:pt x="4670" y="498"/>
                  </a:lnTo>
                  <a:lnTo>
                    <a:pt x="4670" y="499"/>
                  </a:lnTo>
                  <a:lnTo>
                    <a:pt x="4669" y="499"/>
                  </a:lnTo>
                  <a:lnTo>
                    <a:pt x="4669" y="500"/>
                  </a:lnTo>
                  <a:lnTo>
                    <a:pt x="4668" y="500"/>
                  </a:lnTo>
                  <a:lnTo>
                    <a:pt x="4667" y="501"/>
                  </a:lnTo>
                  <a:lnTo>
                    <a:pt x="4665" y="501"/>
                  </a:lnTo>
                  <a:lnTo>
                    <a:pt x="4665" y="502"/>
                  </a:lnTo>
                  <a:lnTo>
                    <a:pt x="4664" y="502"/>
                  </a:lnTo>
                  <a:lnTo>
                    <a:pt x="4665" y="502"/>
                  </a:lnTo>
                  <a:lnTo>
                    <a:pt x="4663" y="503"/>
                  </a:lnTo>
                  <a:lnTo>
                    <a:pt x="4662" y="505"/>
                  </a:lnTo>
                  <a:lnTo>
                    <a:pt x="4661" y="505"/>
                  </a:lnTo>
                  <a:lnTo>
                    <a:pt x="4660" y="506"/>
                  </a:lnTo>
                  <a:lnTo>
                    <a:pt x="4657" y="507"/>
                  </a:lnTo>
                  <a:lnTo>
                    <a:pt x="4657" y="508"/>
                  </a:lnTo>
                  <a:lnTo>
                    <a:pt x="4656" y="508"/>
                  </a:lnTo>
                  <a:lnTo>
                    <a:pt x="4655" y="509"/>
                  </a:lnTo>
                  <a:lnTo>
                    <a:pt x="4654" y="510"/>
                  </a:lnTo>
                  <a:lnTo>
                    <a:pt x="4653" y="512"/>
                  </a:lnTo>
                  <a:lnTo>
                    <a:pt x="4651" y="512"/>
                  </a:lnTo>
                  <a:lnTo>
                    <a:pt x="4650" y="513"/>
                  </a:lnTo>
                  <a:lnTo>
                    <a:pt x="4649" y="513"/>
                  </a:lnTo>
                  <a:lnTo>
                    <a:pt x="4648" y="515"/>
                  </a:lnTo>
                  <a:lnTo>
                    <a:pt x="4647" y="515"/>
                  </a:lnTo>
                  <a:lnTo>
                    <a:pt x="4644" y="517"/>
                  </a:lnTo>
                  <a:lnTo>
                    <a:pt x="4641" y="519"/>
                  </a:lnTo>
                  <a:lnTo>
                    <a:pt x="4640" y="520"/>
                  </a:lnTo>
                  <a:lnTo>
                    <a:pt x="4639" y="520"/>
                  </a:lnTo>
                  <a:lnTo>
                    <a:pt x="4634" y="522"/>
                  </a:lnTo>
                  <a:lnTo>
                    <a:pt x="4633" y="522"/>
                  </a:lnTo>
                  <a:lnTo>
                    <a:pt x="4632" y="523"/>
                  </a:lnTo>
                  <a:lnTo>
                    <a:pt x="4630" y="523"/>
                  </a:lnTo>
                  <a:lnTo>
                    <a:pt x="4630" y="522"/>
                  </a:lnTo>
                  <a:lnTo>
                    <a:pt x="4630" y="521"/>
                  </a:lnTo>
                  <a:lnTo>
                    <a:pt x="4632" y="521"/>
                  </a:lnTo>
                  <a:lnTo>
                    <a:pt x="4633" y="520"/>
                  </a:lnTo>
                  <a:lnTo>
                    <a:pt x="4632" y="519"/>
                  </a:lnTo>
                  <a:lnTo>
                    <a:pt x="4630" y="519"/>
                  </a:lnTo>
                  <a:lnTo>
                    <a:pt x="4630" y="520"/>
                  </a:lnTo>
                  <a:lnTo>
                    <a:pt x="4629" y="520"/>
                  </a:lnTo>
                  <a:lnTo>
                    <a:pt x="4628" y="520"/>
                  </a:lnTo>
                  <a:lnTo>
                    <a:pt x="4629" y="519"/>
                  </a:lnTo>
                  <a:lnTo>
                    <a:pt x="4630" y="517"/>
                  </a:lnTo>
                  <a:lnTo>
                    <a:pt x="4630" y="516"/>
                  </a:lnTo>
                  <a:lnTo>
                    <a:pt x="4629" y="516"/>
                  </a:lnTo>
                  <a:lnTo>
                    <a:pt x="4629" y="517"/>
                  </a:lnTo>
                  <a:lnTo>
                    <a:pt x="4628" y="517"/>
                  </a:lnTo>
                  <a:lnTo>
                    <a:pt x="4629" y="517"/>
                  </a:lnTo>
                  <a:lnTo>
                    <a:pt x="4629" y="519"/>
                  </a:lnTo>
                  <a:lnTo>
                    <a:pt x="4628" y="519"/>
                  </a:lnTo>
                  <a:lnTo>
                    <a:pt x="4627" y="519"/>
                  </a:lnTo>
                  <a:lnTo>
                    <a:pt x="4627" y="517"/>
                  </a:lnTo>
                  <a:lnTo>
                    <a:pt x="4627" y="516"/>
                  </a:lnTo>
                  <a:lnTo>
                    <a:pt x="4628" y="516"/>
                  </a:lnTo>
                  <a:lnTo>
                    <a:pt x="4629" y="516"/>
                  </a:lnTo>
                  <a:lnTo>
                    <a:pt x="4630" y="515"/>
                  </a:lnTo>
                  <a:lnTo>
                    <a:pt x="4632" y="515"/>
                  </a:lnTo>
                  <a:lnTo>
                    <a:pt x="4632" y="514"/>
                  </a:lnTo>
                  <a:lnTo>
                    <a:pt x="4632" y="515"/>
                  </a:lnTo>
                  <a:lnTo>
                    <a:pt x="4633" y="514"/>
                  </a:lnTo>
                  <a:lnTo>
                    <a:pt x="4634" y="513"/>
                  </a:lnTo>
                  <a:lnTo>
                    <a:pt x="4635" y="513"/>
                  </a:lnTo>
                  <a:lnTo>
                    <a:pt x="4635" y="512"/>
                  </a:lnTo>
                  <a:lnTo>
                    <a:pt x="4636" y="512"/>
                  </a:lnTo>
                  <a:lnTo>
                    <a:pt x="4637" y="510"/>
                  </a:lnTo>
                  <a:lnTo>
                    <a:pt x="4639" y="509"/>
                  </a:lnTo>
                  <a:lnTo>
                    <a:pt x="4641" y="508"/>
                  </a:lnTo>
                  <a:lnTo>
                    <a:pt x="4642" y="507"/>
                  </a:lnTo>
                  <a:lnTo>
                    <a:pt x="4643" y="506"/>
                  </a:lnTo>
                  <a:lnTo>
                    <a:pt x="4643" y="505"/>
                  </a:lnTo>
                  <a:lnTo>
                    <a:pt x="4644" y="505"/>
                  </a:lnTo>
                  <a:lnTo>
                    <a:pt x="4644" y="503"/>
                  </a:lnTo>
                  <a:lnTo>
                    <a:pt x="4646" y="502"/>
                  </a:lnTo>
                  <a:lnTo>
                    <a:pt x="4647" y="502"/>
                  </a:lnTo>
                  <a:lnTo>
                    <a:pt x="4647" y="501"/>
                  </a:lnTo>
                  <a:lnTo>
                    <a:pt x="4647" y="500"/>
                  </a:lnTo>
                  <a:lnTo>
                    <a:pt x="4648" y="499"/>
                  </a:lnTo>
                  <a:lnTo>
                    <a:pt x="4647" y="498"/>
                  </a:lnTo>
                  <a:lnTo>
                    <a:pt x="4647" y="496"/>
                  </a:lnTo>
                  <a:lnTo>
                    <a:pt x="4647" y="495"/>
                  </a:lnTo>
                  <a:lnTo>
                    <a:pt x="4646" y="495"/>
                  </a:lnTo>
                  <a:lnTo>
                    <a:pt x="4644" y="495"/>
                  </a:lnTo>
                  <a:lnTo>
                    <a:pt x="4643" y="495"/>
                  </a:lnTo>
                  <a:lnTo>
                    <a:pt x="4642" y="494"/>
                  </a:lnTo>
                  <a:lnTo>
                    <a:pt x="4642" y="493"/>
                  </a:lnTo>
                  <a:lnTo>
                    <a:pt x="4642" y="492"/>
                  </a:lnTo>
                  <a:lnTo>
                    <a:pt x="4642" y="491"/>
                  </a:lnTo>
                  <a:lnTo>
                    <a:pt x="4641" y="491"/>
                  </a:lnTo>
                  <a:lnTo>
                    <a:pt x="4639" y="491"/>
                  </a:lnTo>
                  <a:lnTo>
                    <a:pt x="4637" y="489"/>
                  </a:lnTo>
                  <a:lnTo>
                    <a:pt x="4637" y="488"/>
                  </a:lnTo>
                  <a:lnTo>
                    <a:pt x="4637" y="487"/>
                  </a:lnTo>
                  <a:lnTo>
                    <a:pt x="4639" y="486"/>
                  </a:lnTo>
                  <a:lnTo>
                    <a:pt x="4640" y="485"/>
                  </a:lnTo>
                  <a:lnTo>
                    <a:pt x="4641" y="484"/>
                  </a:lnTo>
                  <a:lnTo>
                    <a:pt x="4643" y="484"/>
                  </a:lnTo>
                  <a:lnTo>
                    <a:pt x="4648" y="481"/>
                  </a:lnTo>
                  <a:lnTo>
                    <a:pt x="4649" y="481"/>
                  </a:lnTo>
                  <a:lnTo>
                    <a:pt x="4650" y="481"/>
                  </a:lnTo>
                  <a:lnTo>
                    <a:pt x="4651" y="481"/>
                  </a:lnTo>
                  <a:lnTo>
                    <a:pt x="4654" y="479"/>
                  </a:lnTo>
                  <a:lnTo>
                    <a:pt x="4655" y="478"/>
                  </a:lnTo>
                  <a:lnTo>
                    <a:pt x="4656" y="477"/>
                  </a:lnTo>
                  <a:lnTo>
                    <a:pt x="4657" y="475"/>
                  </a:lnTo>
                  <a:lnTo>
                    <a:pt x="4658" y="473"/>
                  </a:lnTo>
                  <a:lnTo>
                    <a:pt x="4660" y="473"/>
                  </a:lnTo>
                  <a:lnTo>
                    <a:pt x="4661" y="472"/>
                  </a:lnTo>
                  <a:lnTo>
                    <a:pt x="4661" y="471"/>
                  </a:lnTo>
                  <a:lnTo>
                    <a:pt x="4662" y="471"/>
                  </a:lnTo>
                  <a:lnTo>
                    <a:pt x="4662" y="470"/>
                  </a:lnTo>
                  <a:lnTo>
                    <a:pt x="4663" y="468"/>
                  </a:lnTo>
                  <a:lnTo>
                    <a:pt x="4663" y="467"/>
                  </a:lnTo>
                  <a:lnTo>
                    <a:pt x="4664" y="467"/>
                  </a:lnTo>
                  <a:lnTo>
                    <a:pt x="4664" y="468"/>
                  </a:lnTo>
                  <a:lnTo>
                    <a:pt x="4665" y="468"/>
                  </a:lnTo>
                  <a:lnTo>
                    <a:pt x="4664" y="468"/>
                  </a:lnTo>
                  <a:lnTo>
                    <a:pt x="4665" y="467"/>
                  </a:lnTo>
                  <a:lnTo>
                    <a:pt x="4667" y="467"/>
                  </a:lnTo>
                  <a:lnTo>
                    <a:pt x="4665" y="467"/>
                  </a:lnTo>
                  <a:lnTo>
                    <a:pt x="4667" y="467"/>
                  </a:lnTo>
                  <a:lnTo>
                    <a:pt x="4665" y="467"/>
                  </a:lnTo>
                  <a:lnTo>
                    <a:pt x="4664" y="467"/>
                  </a:lnTo>
                  <a:lnTo>
                    <a:pt x="4665" y="467"/>
                  </a:lnTo>
                  <a:lnTo>
                    <a:pt x="4665" y="466"/>
                  </a:lnTo>
                  <a:lnTo>
                    <a:pt x="4667" y="466"/>
                  </a:lnTo>
                  <a:lnTo>
                    <a:pt x="4667" y="465"/>
                  </a:lnTo>
                  <a:lnTo>
                    <a:pt x="4667" y="466"/>
                  </a:lnTo>
                  <a:lnTo>
                    <a:pt x="4665" y="466"/>
                  </a:lnTo>
                  <a:lnTo>
                    <a:pt x="4665" y="465"/>
                  </a:lnTo>
                  <a:lnTo>
                    <a:pt x="4667" y="464"/>
                  </a:lnTo>
                  <a:lnTo>
                    <a:pt x="4668" y="463"/>
                  </a:lnTo>
                  <a:lnTo>
                    <a:pt x="4669" y="463"/>
                  </a:lnTo>
                  <a:lnTo>
                    <a:pt x="4670" y="463"/>
                  </a:lnTo>
                  <a:lnTo>
                    <a:pt x="4670" y="461"/>
                  </a:lnTo>
                  <a:lnTo>
                    <a:pt x="4670" y="463"/>
                  </a:lnTo>
                  <a:lnTo>
                    <a:pt x="4669" y="463"/>
                  </a:lnTo>
                  <a:lnTo>
                    <a:pt x="4670" y="459"/>
                  </a:lnTo>
                  <a:lnTo>
                    <a:pt x="4670" y="458"/>
                  </a:lnTo>
                  <a:lnTo>
                    <a:pt x="4670" y="457"/>
                  </a:lnTo>
                  <a:lnTo>
                    <a:pt x="4671" y="457"/>
                  </a:lnTo>
                  <a:lnTo>
                    <a:pt x="4671" y="456"/>
                  </a:lnTo>
                  <a:lnTo>
                    <a:pt x="4672" y="456"/>
                  </a:lnTo>
                  <a:lnTo>
                    <a:pt x="4674" y="454"/>
                  </a:lnTo>
                  <a:lnTo>
                    <a:pt x="4672" y="454"/>
                  </a:lnTo>
                  <a:lnTo>
                    <a:pt x="4672" y="456"/>
                  </a:lnTo>
                  <a:lnTo>
                    <a:pt x="4671" y="456"/>
                  </a:lnTo>
                  <a:lnTo>
                    <a:pt x="4671" y="454"/>
                  </a:lnTo>
                  <a:lnTo>
                    <a:pt x="4671" y="453"/>
                  </a:lnTo>
                  <a:lnTo>
                    <a:pt x="4672" y="452"/>
                  </a:lnTo>
                  <a:lnTo>
                    <a:pt x="4672" y="451"/>
                  </a:lnTo>
                  <a:lnTo>
                    <a:pt x="4674" y="451"/>
                  </a:lnTo>
                  <a:lnTo>
                    <a:pt x="4674" y="452"/>
                  </a:lnTo>
                  <a:lnTo>
                    <a:pt x="4672" y="453"/>
                  </a:lnTo>
                  <a:lnTo>
                    <a:pt x="4672" y="454"/>
                  </a:lnTo>
                  <a:lnTo>
                    <a:pt x="4674" y="453"/>
                  </a:lnTo>
                  <a:lnTo>
                    <a:pt x="4675" y="453"/>
                  </a:lnTo>
                  <a:lnTo>
                    <a:pt x="4674" y="453"/>
                  </a:lnTo>
                  <a:lnTo>
                    <a:pt x="4674" y="452"/>
                  </a:lnTo>
                  <a:lnTo>
                    <a:pt x="4675" y="452"/>
                  </a:lnTo>
                  <a:lnTo>
                    <a:pt x="4676" y="452"/>
                  </a:lnTo>
                  <a:lnTo>
                    <a:pt x="4676" y="451"/>
                  </a:lnTo>
                  <a:lnTo>
                    <a:pt x="4676" y="452"/>
                  </a:lnTo>
                  <a:lnTo>
                    <a:pt x="4677" y="452"/>
                  </a:lnTo>
                  <a:lnTo>
                    <a:pt x="4677" y="451"/>
                  </a:lnTo>
                  <a:lnTo>
                    <a:pt x="4676" y="451"/>
                  </a:lnTo>
                  <a:lnTo>
                    <a:pt x="4676" y="450"/>
                  </a:lnTo>
                  <a:lnTo>
                    <a:pt x="4676" y="451"/>
                  </a:lnTo>
                  <a:lnTo>
                    <a:pt x="4676" y="450"/>
                  </a:lnTo>
                  <a:lnTo>
                    <a:pt x="4677" y="450"/>
                  </a:lnTo>
                  <a:lnTo>
                    <a:pt x="4676" y="449"/>
                  </a:lnTo>
                  <a:lnTo>
                    <a:pt x="4675" y="449"/>
                  </a:lnTo>
                  <a:lnTo>
                    <a:pt x="4675" y="450"/>
                  </a:lnTo>
                  <a:lnTo>
                    <a:pt x="4674" y="450"/>
                  </a:lnTo>
                  <a:lnTo>
                    <a:pt x="4674" y="451"/>
                  </a:lnTo>
                  <a:lnTo>
                    <a:pt x="4674" y="450"/>
                  </a:lnTo>
                  <a:lnTo>
                    <a:pt x="4672" y="451"/>
                  </a:lnTo>
                  <a:lnTo>
                    <a:pt x="4671" y="451"/>
                  </a:lnTo>
                  <a:lnTo>
                    <a:pt x="4672" y="449"/>
                  </a:lnTo>
                  <a:lnTo>
                    <a:pt x="4674" y="447"/>
                  </a:lnTo>
                  <a:lnTo>
                    <a:pt x="4674" y="446"/>
                  </a:lnTo>
                  <a:lnTo>
                    <a:pt x="4674" y="445"/>
                  </a:lnTo>
                  <a:lnTo>
                    <a:pt x="4672" y="443"/>
                  </a:lnTo>
                  <a:lnTo>
                    <a:pt x="4674" y="442"/>
                  </a:lnTo>
                  <a:lnTo>
                    <a:pt x="4675" y="442"/>
                  </a:lnTo>
                  <a:lnTo>
                    <a:pt x="4675" y="443"/>
                  </a:lnTo>
                  <a:lnTo>
                    <a:pt x="4675" y="444"/>
                  </a:lnTo>
                  <a:lnTo>
                    <a:pt x="4674" y="444"/>
                  </a:lnTo>
                  <a:lnTo>
                    <a:pt x="4675" y="444"/>
                  </a:lnTo>
                  <a:lnTo>
                    <a:pt x="4674" y="444"/>
                  </a:lnTo>
                  <a:lnTo>
                    <a:pt x="4675" y="445"/>
                  </a:lnTo>
                  <a:lnTo>
                    <a:pt x="4675" y="444"/>
                  </a:lnTo>
                  <a:lnTo>
                    <a:pt x="4675" y="445"/>
                  </a:lnTo>
                  <a:lnTo>
                    <a:pt x="4675" y="444"/>
                  </a:lnTo>
                  <a:lnTo>
                    <a:pt x="4676" y="444"/>
                  </a:lnTo>
                  <a:lnTo>
                    <a:pt x="4676" y="443"/>
                  </a:lnTo>
                  <a:lnTo>
                    <a:pt x="4677" y="442"/>
                  </a:lnTo>
                  <a:lnTo>
                    <a:pt x="4677" y="440"/>
                  </a:lnTo>
                  <a:lnTo>
                    <a:pt x="4678" y="440"/>
                  </a:lnTo>
                  <a:lnTo>
                    <a:pt x="4677" y="440"/>
                  </a:lnTo>
                  <a:lnTo>
                    <a:pt x="4676" y="440"/>
                  </a:lnTo>
                  <a:lnTo>
                    <a:pt x="4676" y="439"/>
                  </a:lnTo>
                  <a:lnTo>
                    <a:pt x="4677" y="439"/>
                  </a:lnTo>
                  <a:lnTo>
                    <a:pt x="4678" y="439"/>
                  </a:lnTo>
                  <a:lnTo>
                    <a:pt x="4679" y="438"/>
                  </a:lnTo>
                  <a:lnTo>
                    <a:pt x="4678" y="438"/>
                  </a:lnTo>
                  <a:lnTo>
                    <a:pt x="4678" y="439"/>
                  </a:lnTo>
                  <a:lnTo>
                    <a:pt x="4678" y="438"/>
                  </a:lnTo>
                  <a:lnTo>
                    <a:pt x="4677" y="439"/>
                  </a:lnTo>
                  <a:lnTo>
                    <a:pt x="4677" y="438"/>
                  </a:lnTo>
                  <a:lnTo>
                    <a:pt x="4677" y="439"/>
                  </a:lnTo>
                  <a:lnTo>
                    <a:pt x="4678" y="438"/>
                  </a:lnTo>
                  <a:lnTo>
                    <a:pt x="4678" y="437"/>
                  </a:lnTo>
                  <a:lnTo>
                    <a:pt x="4679" y="437"/>
                  </a:lnTo>
                  <a:lnTo>
                    <a:pt x="4679" y="436"/>
                  </a:lnTo>
                  <a:lnTo>
                    <a:pt x="4679" y="437"/>
                  </a:lnTo>
                  <a:lnTo>
                    <a:pt x="4678" y="437"/>
                  </a:lnTo>
                  <a:lnTo>
                    <a:pt x="4678" y="438"/>
                  </a:lnTo>
                  <a:lnTo>
                    <a:pt x="4677" y="438"/>
                  </a:lnTo>
                  <a:lnTo>
                    <a:pt x="4678" y="438"/>
                  </a:lnTo>
                  <a:lnTo>
                    <a:pt x="4677" y="438"/>
                  </a:lnTo>
                  <a:lnTo>
                    <a:pt x="4677" y="437"/>
                  </a:lnTo>
                  <a:lnTo>
                    <a:pt x="4678" y="437"/>
                  </a:lnTo>
                  <a:lnTo>
                    <a:pt x="4677" y="437"/>
                  </a:lnTo>
                  <a:lnTo>
                    <a:pt x="4678" y="436"/>
                  </a:lnTo>
                  <a:lnTo>
                    <a:pt x="4677" y="436"/>
                  </a:lnTo>
                  <a:lnTo>
                    <a:pt x="4677" y="437"/>
                  </a:lnTo>
                  <a:lnTo>
                    <a:pt x="4677" y="436"/>
                  </a:lnTo>
                  <a:lnTo>
                    <a:pt x="4676" y="437"/>
                  </a:lnTo>
                  <a:lnTo>
                    <a:pt x="4677" y="437"/>
                  </a:lnTo>
                  <a:lnTo>
                    <a:pt x="4677" y="438"/>
                  </a:lnTo>
                  <a:lnTo>
                    <a:pt x="4676" y="438"/>
                  </a:lnTo>
                  <a:lnTo>
                    <a:pt x="4677" y="438"/>
                  </a:lnTo>
                  <a:lnTo>
                    <a:pt x="4676" y="438"/>
                  </a:lnTo>
                  <a:lnTo>
                    <a:pt x="4676" y="437"/>
                  </a:lnTo>
                  <a:lnTo>
                    <a:pt x="4675" y="437"/>
                  </a:lnTo>
                  <a:lnTo>
                    <a:pt x="4675" y="436"/>
                  </a:lnTo>
                  <a:lnTo>
                    <a:pt x="4675" y="435"/>
                  </a:lnTo>
                  <a:lnTo>
                    <a:pt x="4675" y="433"/>
                  </a:lnTo>
                  <a:lnTo>
                    <a:pt x="4676" y="433"/>
                  </a:lnTo>
                  <a:lnTo>
                    <a:pt x="4676" y="432"/>
                  </a:lnTo>
                  <a:lnTo>
                    <a:pt x="4675" y="432"/>
                  </a:lnTo>
                  <a:lnTo>
                    <a:pt x="4676" y="432"/>
                  </a:lnTo>
                  <a:lnTo>
                    <a:pt x="4675" y="433"/>
                  </a:lnTo>
                  <a:lnTo>
                    <a:pt x="4675" y="435"/>
                  </a:lnTo>
                  <a:lnTo>
                    <a:pt x="4675" y="436"/>
                  </a:lnTo>
                  <a:lnTo>
                    <a:pt x="4674" y="436"/>
                  </a:lnTo>
                  <a:lnTo>
                    <a:pt x="4674" y="437"/>
                  </a:lnTo>
                  <a:lnTo>
                    <a:pt x="4675" y="437"/>
                  </a:lnTo>
                  <a:lnTo>
                    <a:pt x="4675" y="438"/>
                  </a:lnTo>
                  <a:lnTo>
                    <a:pt x="4675" y="439"/>
                  </a:lnTo>
                  <a:lnTo>
                    <a:pt x="4675" y="440"/>
                  </a:lnTo>
                  <a:lnTo>
                    <a:pt x="4674" y="440"/>
                  </a:lnTo>
                  <a:lnTo>
                    <a:pt x="4672" y="440"/>
                  </a:lnTo>
                  <a:lnTo>
                    <a:pt x="4674" y="438"/>
                  </a:lnTo>
                  <a:lnTo>
                    <a:pt x="4672" y="436"/>
                  </a:lnTo>
                  <a:lnTo>
                    <a:pt x="4672" y="431"/>
                  </a:lnTo>
                  <a:lnTo>
                    <a:pt x="4671" y="428"/>
                  </a:lnTo>
                  <a:lnTo>
                    <a:pt x="4672" y="428"/>
                  </a:lnTo>
                  <a:lnTo>
                    <a:pt x="4672" y="426"/>
                  </a:lnTo>
                  <a:lnTo>
                    <a:pt x="4674" y="426"/>
                  </a:lnTo>
                  <a:lnTo>
                    <a:pt x="4674" y="425"/>
                  </a:lnTo>
                  <a:lnTo>
                    <a:pt x="4675" y="425"/>
                  </a:lnTo>
                  <a:lnTo>
                    <a:pt x="4676" y="425"/>
                  </a:lnTo>
                  <a:lnTo>
                    <a:pt x="4676" y="424"/>
                  </a:lnTo>
                  <a:lnTo>
                    <a:pt x="4677" y="424"/>
                  </a:lnTo>
                  <a:lnTo>
                    <a:pt x="4677" y="423"/>
                  </a:lnTo>
                  <a:lnTo>
                    <a:pt x="4677" y="424"/>
                  </a:lnTo>
                  <a:lnTo>
                    <a:pt x="4677" y="423"/>
                  </a:lnTo>
                  <a:lnTo>
                    <a:pt x="4676" y="424"/>
                  </a:lnTo>
                  <a:lnTo>
                    <a:pt x="4677" y="423"/>
                  </a:lnTo>
                  <a:lnTo>
                    <a:pt x="4676" y="423"/>
                  </a:lnTo>
                  <a:lnTo>
                    <a:pt x="4676" y="424"/>
                  </a:lnTo>
                  <a:lnTo>
                    <a:pt x="4675" y="424"/>
                  </a:lnTo>
                  <a:lnTo>
                    <a:pt x="4674" y="425"/>
                  </a:lnTo>
                  <a:lnTo>
                    <a:pt x="4674" y="424"/>
                  </a:lnTo>
                  <a:lnTo>
                    <a:pt x="4674" y="425"/>
                  </a:lnTo>
                  <a:lnTo>
                    <a:pt x="4672" y="425"/>
                  </a:lnTo>
                  <a:lnTo>
                    <a:pt x="4672" y="426"/>
                  </a:lnTo>
                  <a:lnTo>
                    <a:pt x="4671" y="426"/>
                  </a:lnTo>
                  <a:lnTo>
                    <a:pt x="4671" y="425"/>
                  </a:lnTo>
                  <a:lnTo>
                    <a:pt x="4672" y="424"/>
                  </a:lnTo>
                  <a:lnTo>
                    <a:pt x="4672" y="423"/>
                  </a:lnTo>
                  <a:lnTo>
                    <a:pt x="4674" y="423"/>
                  </a:lnTo>
                  <a:lnTo>
                    <a:pt x="4672" y="423"/>
                  </a:lnTo>
                  <a:lnTo>
                    <a:pt x="4672" y="424"/>
                  </a:lnTo>
                  <a:lnTo>
                    <a:pt x="4671" y="424"/>
                  </a:lnTo>
                  <a:lnTo>
                    <a:pt x="4671" y="423"/>
                  </a:lnTo>
                  <a:lnTo>
                    <a:pt x="4672" y="423"/>
                  </a:lnTo>
                  <a:lnTo>
                    <a:pt x="4671" y="423"/>
                  </a:lnTo>
                  <a:lnTo>
                    <a:pt x="4671" y="422"/>
                  </a:lnTo>
                  <a:lnTo>
                    <a:pt x="4672" y="422"/>
                  </a:lnTo>
                  <a:lnTo>
                    <a:pt x="4672" y="421"/>
                  </a:lnTo>
                  <a:lnTo>
                    <a:pt x="4674" y="421"/>
                  </a:lnTo>
                  <a:lnTo>
                    <a:pt x="4674" y="419"/>
                  </a:lnTo>
                  <a:lnTo>
                    <a:pt x="4674" y="418"/>
                  </a:lnTo>
                  <a:lnTo>
                    <a:pt x="4675" y="417"/>
                  </a:lnTo>
                  <a:lnTo>
                    <a:pt x="4674" y="417"/>
                  </a:lnTo>
                  <a:lnTo>
                    <a:pt x="4674" y="416"/>
                  </a:lnTo>
                  <a:lnTo>
                    <a:pt x="4674" y="415"/>
                  </a:lnTo>
                  <a:lnTo>
                    <a:pt x="4674" y="411"/>
                  </a:lnTo>
                  <a:lnTo>
                    <a:pt x="4672" y="411"/>
                  </a:lnTo>
                  <a:lnTo>
                    <a:pt x="4672" y="410"/>
                  </a:lnTo>
                  <a:lnTo>
                    <a:pt x="4674" y="409"/>
                  </a:lnTo>
                  <a:lnTo>
                    <a:pt x="4674" y="410"/>
                  </a:lnTo>
                  <a:lnTo>
                    <a:pt x="4675" y="410"/>
                  </a:lnTo>
                  <a:lnTo>
                    <a:pt x="4675" y="409"/>
                  </a:lnTo>
                  <a:lnTo>
                    <a:pt x="4676" y="409"/>
                  </a:lnTo>
                  <a:lnTo>
                    <a:pt x="4677" y="409"/>
                  </a:lnTo>
                  <a:lnTo>
                    <a:pt x="4678" y="409"/>
                  </a:lnTo>
                  <a:close/>
                  <a:moveTo>
                    <a:pt x="11" y="327"/>
                  </a:moveTo>
                  <a:lnTo>
                    <a:pt x="11" y="328"/>
                  </a:lnTo>
                  <a:lnTo>
                    <a:pt x="10" y="328"/>
                  </a:lnTo>
                  <a:lnTo>
                    <a:pt x="10" y="327"/>
                  </a:lnTo>
                  <a:lnTo>
                    <a:pt x="8" y="327"/>
                  </a:lnTo>
                  <a:lnTo>
                    <a:pt x="10" y="327"/>
                  </a:lnTo>
                  <a:lnTo>
                    <a:pt x="11" y="327"/>
                  </a:lnTo>
                  <a:close/>
                  <a:moveTo>
                    <a:pt x="0" y="1"/>
                  </a:moveTo>
                  <a:lnTo>
                    <a:pt x="0" y="0"/>
                  </a:lnTo>
                  <a:lnTo>
                    <a:pt x="0" y="1"/>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54" name="Freeform 968">
              <a:extLst>
                <a:ext uri="{FF2B5EF4-FFF2-40B4-BE49-F238E27FC236}">
                  <a16:creationId xmlns="" xmlns:a16="http://schemas.microsoft.com/office/drawing/2014/main" id="{A6710A71-8CA5-450D-B680-FE9891CEDDEC}"/>
                </a:ext>
              </a:extLst>
            </p:cNvPr>
            <p:cNvSpPr>
              <a:spLocks noEditPoints="1"/>
            </p:cNvSpPr>
            <p:nvPr/>
          </p:nvSpPr>
          <p:spPr bwMode="auto">
            <a:xfrm>
              <a:off x="6979859" y="2537531"/>
              <a:ext cx="130197" cy="197848"/>
            </a:xfrm>
            <a:custGeom>
              <a:avLst/>
              <a:gdLst>
                <a:gd name="T0" fmla="*/ 58 w 102"/>
                <a:gd name="T1" fmla="*/ 140 h 155"/>
                <a:gd name="T2" fmla="*/ 89 w 102"/>
                <a:gd name="T3" fmla="*/ 94 h 155"/>
                <a:gd name="T4" fmla="*/ 92 w 102"/>
                <a:gd name="T5" fmla="*/ 91 h 155"/>
                <a:gd name="T6" fmla="*/ 90 w 102"/>
                <a:gd name="T7" fmla="*/ 96 h 155"/>
                <a:gd name="T8" fmla="*/ 56 w 102"/>
                <a:gd name="T9" fmla="*/ 30 h 155"/>
                <a:gd name="T10" fmla="*/ 64 w 102"/>
                <a:gd name="T11" fmla="*/ 38 h 155"/>
                <a:gd name="T12" fmla="*/ 73 w 102"/>
                <a:gd name="T13" fmla="*/ 42 h 155"/>
                <a:gd name="T14" fmla="*/ 79 w 102"/>
                <a:gd name="T15" fmla="*/ 44 h 155"/>
                <a:gd name="T16" fmla="*/ 85 w 102"/>
                <a:gd name="T17" fmla="*/ 44 h 155"/>
                <a:gd name="T18" fmla="*/ 89 w 102"/>
                <a:gd name="T19" fmla="*/ 50 h 155"/>
                <a:gd name="T20" fmla="*/ 94 w 102"/>
                <a:gd name="T21" fmla="*/ 54 h 155"/>
                <a:gd name="T22" fmla="*/ 97 w 102"/>
                <a:gd name="T23" fmla="*/ 60 h 155"/>
                <a:gd name="T24" fmla="*/ 102 w 102"/>
                <a:gd name="T25" fmla="*/ 63 h 155"/>
                <a:gd name="T26" fmla="*/ 100 w 102"/>
                <a:gd name="T27" fmla="*/ 71 h 155"/>
                <a:gd name="T28" fmla="*/ 95 w 102"/>
                <a:gd name="T29" fmla="*/ 80 h 155"/>
                <a:gd name="T30" fmla="*/ 89 w 102"/>
                <a:gd name="T31" fmla="*/ 87 h 155"/>
                <a:gd name="T32" fmla="*/ 88 w 102"/>
                <a:gd name="T33" fmla="*/ 89 h 155"/>
                <a:gd name="T34" fmla="*/ 85 w 102"/>
                <a:gd name="T35" fmla="*/ 95 h 155"/>
                <a:gd name="T36" fmla="*/ 82 w 102"/>
                <a:gd name="T37" fmla="*/ 92 h 155"/>
                <a:gd name="T38" fmla="*/ 79 w 102"/>
                <a:gd name="T39" fmla="*/ 96 h 155"/>
                <a:gd name="T40" fmla="*/ 78 w 102"/>
                <a:gd name="T41" fmla="*/ 102 h 155"/>
                <a:gd name="T42" fmla="*/ 78 w 102"/>
                <a:gd name="T43" fmla="*/ 109 h 155"/>
                <a:gd name="T44" fmla="*/ 79 w 102"/>
                <a:gd name="T45" fmla="*/ 115 h 155"/>
                <a:gd name="T46" fmla="*/ 72 w 102"/>
                <a:gd name="T47" fmla="*/ 119 h 155"/>
                <a:gd name="T48" fmla="*/ 64 w 102"/>
                <a:gd name="T49" fmla="*/ 126 h 155"/>
                <a:gd name="T50" fmla="*/ 60 w 102"/>
                <a:gd name="T51" fmla="*/ 134 h 155"/>
                <a:gd name="T52" fmla="*/ 50 w 102"/>
                <a:gd name="T53" fmla="*/ 135 h 155"/>
                <a:gd name="T54" fmla="*/ 46 w 102"/>
                <a:gd name="T55" fmla="*/ 141 h 155"/>
                <a:gd name="T56" fmla="*/ 45 w 102"/>
                <a:gd name="T57" fmla="*/ 148 h 155"/>
                <a:gd name="T58" fmla="*/ 40 w 102"/>
                <a:gd name="T59" fmla="*/ 149 h 155"/>
                <a:gd name="T60" fmla="*/ 32 w 102"/>
                <a:gd name="T61" fmla="*/ 149 h 155"/>
                <a:gd name="T62" fmla="*/ 26 w 102"/>
                <a:gd name="T63" fmla="*/ 151 h 155"/>
                <a:gd name="T64" fmla="*/ 21 w 102"/>
                <a:gd name="T65" fmla="*/ 152 h 155"/>
                <a:gd name="T66" fmla="*/ 13 w 102"/>
                <a:gd name="T67" fmla="*/ 144 h 155"/>
                <a:gd name="T68" fmla="*/ 8 w 102"/>
                <a:gd name="T69" fmla="*/ 135 h 155"/>
                <a:gd name="T70" fmla="*/ 3 w 102"/>
                <a:gd name="T71" fmla="*/ 124 h 155"/>
                <a:gd name="T72" fmla="*/ 3 w 102"/>
                <a:gd name="T73" fmla="*/ 115 h 155"/>
                <a:gd name="T74" fmla="*/ 20 w 102"/>
                <a:gd name="T75" fmla="*/ 109 h 155"/>
                <a:gd name="T76" fmla="*/ 35 w 102"/>
                <a:gd name="T77" fmla="*/ 103 h 155"/>
                <a:gd name="T78" fmla="*/ 40 w 102"/>
                <a:gd name="T79" fmla="*/ 93 h 155"/>
                <a:gd name="T80" fmla="*/ 44 w 102"/>
                <a:gd name="T81" fmla="*/ 77 h 155"/>
                <a:gd name="T82" fmla="*/ 42 w 102"/>
                <a:gd name="T83" fmla="*/ 64 h 155"/>
                <a:gd name="T84" fmla="*/ 39 w 102"/>
                <a:gd name="T85" fmla="*/ 50 h 155"/>
                <a:gd name="T86" fmla="*/ 42 w 102"/>
                <a:gd name="T87" fmla="*/ 42 h 155"/>
                <a:gd name="T88" fmla="*/ 44 w 102"/>
                <a:gd name="T89" fmla="*/ 37 h 155"/>
                <a:gd name="T90" fmla="*/ 44 w 102"/>
                <a:gd name="T91" fmla="*/ 35 h 155"/>
                <a:gd name="T92" fmla="*/ 44 w 102"/>
                <a:gd name="T93" fmla="*/ 26 h 155"/>
                <a:gd name="T94" fmla="*/ 46 w 102"/>
                <a:gd name="T95" fmla="*/ 24 h 155"/>
                <a:gd name="T96" fmla="*/ 50 w 102"/>
                <a:gd name="T97" fmla="*/ 24 h 155"/>
                <a:gd name="T98" fmla="*/ 50 w 102"/>
                <a:gd name="T99" fmla="*/ 17 h 155"/>
                <a:gd name="T100" fmla="*/ 50 w 102"/>
                <a:gd name="T101" fmla="*/ 17 h 155"/>
                <a:gd name="T102" fmla="*/ 50 w 102"/>
                <a:gd name="T103" fmla="*/ 2 h 155"/>
                <a:gd name="T104" fmla="*/ 50 w 102"/>
                <a:gd name="T105" fmla="*/ 4 h 155"/>
                <a:gd name="T106" fmla="*/ 49 w 102"/>
                <a:gd name="T107" fmla="*/ 4 h 155"/>
                <a:gd name="T108" fmla="*/ 50 w 102"/>
                <a:gd name="T109" fmla="*/ 7 h 155"/>
                <a:gd name="T110" fmla="*/ 47 w 102"/>
                <a:gd name="T111" fmla="*/ 11 h 155"/>
                <a:gd name="T112" fmla="*/ 45 w 102"/>
                <a:gd name="T113" fmla="*/ 5 h 155"/>
                <a:gd name="T114" fmla="*/ 50 w 102"/>
                <a:gd name="T115"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55">
                  <a:moveTo>
                    <a:pt x="56" y="141"/>
                  </a:moveTo>
                  <a:lnTo>
                    <a:pt x="54" y="141"/>
                  </a:lnTo>
                  <a:lnTo>
                    <a:pt x="56" y="141"/>
                  </a:lnTo>
                  <a:close/>
                  <a:moveTo>
                    <a:pt x="57" y="141"/>
                  </a:moveTo>
                  <a:lnTo>
                    <a:pt x="56" y="141"/>
                  </a:lnTo>
                  <a:lnTo>
                    <a:pt x="57" y="140"/>
                  </a:lnTo>
                  <a:lnTo>
                    <a:pt x="58" y="140"/>
                  </a:lnTo>
                  <a:lnTo>
                    <a:pt x="58" y="141"/>
                  </a:lnTo>
                  <a:lnTo>
                    <a:pt x="57" y="141"/>
                  </a:lnTo>
                  <a:close/>
                  <a:moveTo>
                    <a:pt x="89" y="99"/>
                  </a:moveTo>
                  <a:lnTo>
                    <a:pt x="89" y="98"/>
                  </a:lnTo>
                  <a:lnTo>
                    <a:pt x="89" y="96"/>
                  </a:lnTo>
                  <a:lnTo>
                    <a:pt x="89" y="95"/>
                  </a:lnTo>
                  <a:lnTo>
                    <a:pt x="89" y="94"/>
                  </a:lnTo>
                  <a:lnTo>
                    <a:pt x="90" y="94"/>
                  </a:lnTo>
                  <a:lnTo>
                    <a:pt x="90" y="93"/>
                  </a:lnTo>
                  <a:lnTo>
                    <a:pt x="90" y="92"/>
                  </a:lnTo>
                  <a:lnTo>
                    <a:pt x="92" y="92"/>
                  </a:lnTo>
                  <a:lnTo>
                    <a:pt x="92" y="91"/>
                  </a:lnTo>
                  <a:lnTo>
                    <a:pt x="93" y="91"/>
                  </a:lnTo>
                  <a:lnTo>
                    <a:pt x="92" y="91"/>
                  </a:lnTo>
                  <a:lnTo>
                    <a:pt x="92" y="92"/>
                  </a:lnTo>
                  <a:lnTo>
                    <a:pt x="93" y="92"/>
                  </a:lnTo>
                  <a:lnTo>
                    <a:pt x="93" y="93"/>
                  </a:lnTo>
                  <a:lnTo>
                    <a:pt x="93" y="94"/>
                  </a:lnTo>
                  <a:lnTo>
                    <a:pt x="92" y="94"/>
                  </a:lnTo>
                  <a:lnTo>
                    <a:pt x="92" y="95"/>
                  </a:lnTo>
                  <a:lnTo>
                    <a:pt x="90" y="96"/>
                  </a:lnTo>
                  <a:lnTo>
                    <a:pt x="92" y="96"/>
                  </a:lnTo>
                  <a:lnTo>
                    <a:pt x="90" y="96"/>
                  </a:lnTo>
                  <a:lnTo>
                    <a:pt x="90" y="98"/>
                  </a:lnTo>
                  <a:lnTo>
                    <a:pt x="89" y="98"/>
                  </a:lnTo>
                  <a:lnTo>
                    <a:pt x="89" y="99"/>
                  </a:lnTo>
                  <a:close/>
                  <a:moveTo>
                    <a:pt x="53" y="26"/>
                  </a:moveTo>
                  <a:lnTo>
                    <a:pt x="56" y="30"/>
                  </a:lnTo>
                  <a:lnTo>
                    <a:pt x="57" y="31"/>
                  </a:lnTo>
                  <a:lnTo>
                    <a:pt x="58" y="33"/>
                  </a:lnTo>
                  <a:lnTo>
                    <a:pt x="59" y="33"/>
                  </a:lnTo>
                  <a:lnTo>
                    <a:pt x="59" y="35"/>
                  </a:lnTo>
                  <a:lnTo>
                    <a:pt x="60" y="36"/>
                  </a:lnTo>
                  <a:lnTo>
                    <a:pt x="61" y="37"/>
                  </a:lnTo>
                  <a:lnTo>
                    <a:pt x="64" y="38"/>
                  </a:lnTo>
                  <a:lnTo>
                    <a:pt x="64" y="39"/>
                  </a:lnTo>
                  <a:lnTo>
                    <a:pt x="66" y="39"/>
                  </a:lnTo>
                  <a:lnTo>
                    <a:pt x="68" y="40"/>
                  </a:lnTo>
                  <a:lnTo>
                    <a:pt x="70" y="40"/>
                  </a:lnTo>
                  <a:lnTo>
                    <a:pt x="71" y="42"/>
                  </a:lnTo>
                  <a:lnTo>
                    <a:pt x="72" y="42"/>
                  </a:lnTo>
                  <a:lnTo>
                    <a:pt x="73" y="42"/>
                  </a:lnTo>
                  <a:lnTo>
                    <a:pt x="74" y="43"/>
                  </a:lnTo>
                  <a:lnTo>
                    <a:pt x="75" y="42"/>
                  </a:lnTo>
                  <a:lnTo>
                    <a:pt x="77" y="42"/>
                  </a:lnTo>
                  <a:lnTo>
                    <a:pt x="77" y="43"/>
                  </a:lnTo>
                  <a:lnTo>
                    <a:pt x="78" y="43"/>
                  </a:lnTo>
                  <a:lnTo>
                    <a:pt x="79" y="43"/>
                  </a:lnTo>
                  <a:lnTo>
                    <a:pt x="79" y="44"/>
                  </a:lnTo>
                  <a:lnTo>
                    <a:pt x="80" y="44"/>
                  </a:lnTo>
                  <a:lnTo>
                    <a:pt x="81" y="44"/>
                  </a:lnTo>
                  <a:lnTo>
                    <a:pt x="82" y="44"/>
                  </a:lnTo>
                  <a:lnTo>
                    <a:pt x="82" y="43"/>
                  </a:lnTo>
                  <a:lnTo>
                    <a:pt x="84" y="43"/>
                  </a:lnTo>
                  <a:lnTo>
                    <a:pt x="84" y="44"/>
                  </a:lnTo>
                  <a:lnTo>
                    <a:pt x="85" y="44"/>
                  </a:lnTo>
                  <a:lnTo>
                    <a:pt x="85" y="45"/>
                  </a:lnTo>
                  <a:lnTo>
                    <a:pt x="86" y="45"/>
                  </a:lnTo>
                  <a:lnTo>
                    <a:pt x="86" y="46"/>
                  </a:lnTo>
                  <a:lnTo>
                    <a:pt x="87" y="46"/>
                  </a:lnTo>
                  <a:lnTo>
                    <a:pt x="87" y="47"/>
                  </a:lnTo>
                  <a:lnTo>
                    <a:pt x="88" y="49"/>
                  </a:lnTo>
                  <a:lnTo>
                    <a:pt x="89" y="50"/>
                  </a:lnTo>
                  <a:lnTo>
                    <a:pt x="89" y="51"/>
                  </a:lnTo>
                  <a:lnTo>
                    <a:pt x="90" y="52"/>
                  </a:lnTo>
                  <a:lnTo>
                    <a:pt x="90" y="53"/>
                  </a:lnTo>
                  <a:lnTo>
                    <a:pt x="92" y="53"/>
                  </a:lnTo>
                  <a:lnTo>
                    <a:pt x="93" y="53"/>
                  </a:lnTo>
                  <a:lnTo>
                    <a:pt x="93" y="54"/>
                  </a:lnTo>
                  <a:lnTo>
                    <a:pt x="94" y="54"/>
                  </a:lnTo>
                  <a:lnTo>
                    <a:pt x="94" y="57"/>
                  </a:lnTo>
                  <a:lnTo>
                    <a:pt x="95" y="57"/>
                  </a:lnTo>
                  <a:lnTo>
                    <a:pt x="95" y="58"/>
                  </a:lnTo>
                  <a:lnTo>
                    <a:pt x="96" y="58"/>
                  </a:lnTo>
                  <a:lnTo>
                    <a:pt x="96" y="59"/>
                  </a:lnTo>
                  <a:lnTo>
                    <a:pt x="97" y="59"/>
                  </a:lnTo>
                  <a:lnTo>
                    <a:pt x="97" y="60"/>
                  </a:lnTo>
                  <a:lnTo>
                    <a:pt x="99" y="60"/>
                  </a:lnTo>
                  <a:lnTo>
                    <a:pt x="100" y="60"/>
                  </a:lnTo>
                  <a:lnTo>
                    <a:pt x="100" y="61"/>
                  </a:lnTo>
                  <a:lnTo>
                    <a:pt x="101" y="60"/>
                  </a:lnTo>
                  <a:lnTo>
                    <a:pt x="101" y="61"/>
                  </a:lnTo>
                  <a:lnTo>
                    <a:pt x="102" y="61"/>
                  </a:lnTo>
                  <a:lnTo>
                    <a:pt x="102" y="63"/>
                  </a:lnTo>
                  <a:lnTo>
                    <a:pt x="102" y="65"/>
                  </a:lnTo>
                  <a:lnTo>
                    <a:pt x="102" y="66"/>
                  </a:lnTo>
                  <a:lnTo>
                    <a:pt x="101" y="67"/>
                  </a:lnTo>
                  <a:lnTo>
                    <a:pt x="101" y="68"/>
                  </a:lnTo>
                  <a:lnTo>
                    <a:pt x="101" y="70"/>
                  </a:lnTo>
                  <a:lnTo>
                    <a:pt x="101" y="71"/>
                  </a:lnTo>
                  <a:lnTo>
                    <a:pt x="100" y="71"/>
                  </a:lnTo>
                  <a:lnTo>
                    <a:pt x="100" y="72"/>
                  </a:lnTo>
                  <a:lnTo>
                    <a:pt x="99" y="73"/>
                  </a:lnTo>
                  <a:lnTo>
                    <a:pt x="99" y="74"/>
                  </a:lnTo>
                  <a:lnTo>
                    <a:pt x="99" y="75"/>
                  </a:lnTo>
                  <a:lnTo>
                    <a:pt x="97" y="78"/>
                  </a:lnTo>
                  <a:lnTo>
                    <a:pt x="95" y="79"/>
                  </a:lnTo>
                  <a:lnTo>
                    <a:pt x="95" y="80"/>
                  </a:lnTo>
                  <a:lnTo>
                    <a:pt x="93" y="81"/>
                  </a:lnTo>
                  <a:lnTo>
                    <a:pt x="92" y="82"/>
                  </a:lnTo>
                  <a:lnTo>
                    <a:pt x="92" y="84"/>
                  </a:lnTo>
                  <a:lnTo>
                    <a:pt x="90" y="84"/>
                  </a:lnTo>
                  <a:lnTo>
                    <a:pt x="90" y="85"/>
                  </a:lnTo>
                  <a:lnTo>
                    <a:pt x="90" y="86"/>
                  </a:lnTo>
                  <a:lnTo>
                    <a:pt x="89" y="87"/>
                  </a:lnTo>
                  <a:lnTo>
                    <a:pt x="89" y="88"/>
                  </a:lnTo>
                  <a:lnTo>
                    <a:pt x="88" y="88"/>
                  </a:lnTo>
                  <a:lnTo>
                    <a:pt x="88" y="89"/>
                  </a:lnTo>
                  <a:lnTo>
                    <a:pt x="89" y="89"/>
                  </a:lnTo>
                  <a:lnTo>
                    <a:pt x="89" y="88"/>
                  </a:lnTo>
                  <a:lnTo>
                    <a:pt x="89" y="89"/>
                  </a:lnTo>
                  <a:lnTo>
                    <a:pt x="88" y="89"/>
                  </a:lnTo>
                  <a:lnTo>
                    <a:pt x="88" y="91"/>
                  </a:lnTo>
                  <a:lnTo>
                    <a:pt x="88" y="92"/>
                  </a:lnTo>
                  <a:lnTo>
                    <a:pt x="87" y="93"/>
                  </a:lnTo>
                  <a:lnTo>
                    <a:pt x="87" y="94"/>
                  </a:lnTo>
                  <a:lnTo>
                    <a:pt x="87" y="95"/>
                  </a:lnTo>
                  <a:lnTo>
                    <a:pt x="86" y="95"/>
                  </a:lnTo>
                  <a:lnTo>
                    <a:pt x="85" y="95"/>
                  </a:lnTo>
                  <a:lnTo>
                    <a:pt x="84" y="95"/>
                  </a:lnTo>
                  <a:lnTo>
                    <a:pt x="82" y="95"/>
                  </a:lnTo>
                  <a:lnTo>
                    <a:pt x="82" y="94"/>
                  </a:lnTo>
                  <a:lnTo>
                    <a:pt x="84" y="94"/>
                  </a:lnTo>
                  <a:lnTo>
                    <a:pt x="84" y="93"/>
                  </a:lnTo>
                  <a:lnTo>
                    <a:pt x="84" y="92"/>
                  </a:lnTo>
                  <a:lnTo>
                    <a:pt x="82" y="92"/>
                  </a:lnTo>
                  <a:lnTo>
                    <a:pt x="81" y="92"/>
                  </a:lnTo>
                  <a:lnTo>
                    <a:pt x="81" y="93"/>
                  </a:lnTo>
                  <a:lnTo>
                    <a:pt x="81" y="94"/>
                  </a:lnTo>
                  <a:lnTo>
                    <a:pt x="80" y="94"/>
                  </a:lnTo>
                  <a:lnTo>
                    <a:pt x="80" y="95"/>
                  </a:lnTo>
                  <a:lnTo>
                    <a:pt x="80" y="96"/>
                  </a:lnTo>
                  <a:lnTo>
                    <a:pt x="79" y="96"/>
                  </a:lnTo>
                  <a:lnTo>
                    <a:pt x="79" y="98"/>
                  </a:lnTo>
                  <a:lnTo>
                    <a:pt x="78" y="98"/>
                  </a:lnTo>
                  <a:lnTo>
                    <a:pt x="78" y="99"/>
                  </a:lnTo>
                  <a:lnTo>
                    <a:pt x="79" y="99"/>
                  </a:lnTo>
                  <a:lnTo>
                    <a:pt x="78" y="100"/>
                  </a:lnTo>
                  <a:lnTo>
                    <a:pt x="78" y="101"/>
                  </a:lnTo>
                  <a:lnTo>
                    <a:pt x="78" y="102"/>
                  </a:lnTo>
                  <a:lnTo>
                    <a:pt x="78" y="103"/>
                  </a:lnTo>
                  <a:lnTo>
                    <a:pt x="77" y="105"/>
                  </a:lnTo>
                  <a:lnTo>
                    <a:pt x="77" y="106"/>
                  </a:lnTo>
                  <a:lnTo>
                    <a:pt x="78" y="106"/>
                  </a:lnTo>
                  <a:lnTo>
                    <a:pt x="78" y="107"/>
                  </a:lnTo>
                  <a:lnTo>
                    <a:pt x="78" y="108"/>
                  </a:lnTo>
                  <a:lnTo>
                    <a:pt x="78" y="109"/>
                  </a:lnTo>
                  <a:lnTo>
                    <a:pt x="79" y="110"/>
                  </a:lnTo>
                  <a:lnTo>
                    <a:pt x="79" y="112"/>
                  </a:lnTo>
                  <a:lnTo>
                    <a:pt x="78" y="112"/>
                  </a:lnTo>
                  <a:lnTo>
                    <a:pt x="78" y="113"/>
                  </a:lnTo>
                  <a:lnTo>
                    <a:pt x="79" y="113"/>
                  </a:lnTo>
                  <a:lnTo>
                    <a:pt x="79" y="114"/>
                  </a:lnTo>
                  <a:lnTo>
                    <a:pt x="79" y="115"/>
                  </a:lnTo>
                  <a:lnTo>
                    <a:pt x="80" y="116"/>
                  </a:lnTo>
                  <a:lnTo>
                    <a:pt x="80" y="117"/>
                  </a:lnTo>
                  <a:lnTo>
                    <a:pt x="79" y="117"/>
                  </a:lnTo>
                  <a:lnTo>
                    <a:pt x="78" y="117"/>
                  </a:lnTo>
                  <a:lnTo>
                    <a:pt x="75" y="117"/>
                  </a:lnTo>
                  <a:lnTo>
                    <a:pt x="74" y="117"/>
                  </a:lnTo>
                  <a:lnTo>
                    <a:pt x="72" y="119"/>
                  </a:lnTo>
                  <a:lnTo>
                    <a:pt x="70" y="119"/>
                  </a:lnTo>
                  <a:lnTo>
                    <a:pt x="67" y="120"/>
                  </a:lnTo>
                  <a:lnTo>
                    <a:pt x="66" y="121"/>
                  </a:lnTo>
                  <a:lnTo>
                    <a:pt x="66" y="122"/>
                  </a:lnTo>
                  <a:lnTo>
                    <a:pt x="64" y="123"/>
                  </a:lnTo>
                  <a:lnTo>
                    <a:pt x="64" y="124"/>
                  </a:lnTo>
                  <a:lnTo>
                    <a:pt x="64" y="126"/>
                  </a:lnTo>
                  <a:lnTo>
                    <a:pt x="64" y="127"/>
                  </a:lnTo>
                  <a:lnTo>
                    <a:pt x="64" y="128"/>
                  </a:lnTo>
                  <a:lnTo>
                    <a:pt x="64" y="130"/>
                  </a:lnTo>
                  <a:lnTo>
                    <a:pt x="63" y="131"/>
                  </a:lnTo>
                  <a:lnTo>
                    <a:pt x="61" y="133"/>
                  </a:lnTo>
                  <a:lnTo>
                    <a:pt x="61" y="134"/>
                  </a:lnTo>
                  <a:lnTo>
                    <a:pt x="60" y="134"/>
                  </a:lnTo>
                  <a:lnTo>
                    <a:pt x="59" y="134"/>
                  </a:lnTo>
                  <a:lnTo>
                    <a:pt x="58" y="134"/>
                  </a:lnTo>
                  <a:lnTo>
                    <a:pt x="57" y="134"/>
                  </a:lnTo>
                  <a:lnTo>
                    <a:pt x="56" y="134"/>
                  </a:lnTo>
                  <a:lnTo>
                    <a:pt x="54" y="134"/>
                  </a:lnTo>
                  <a:lnTo>
                    <a:pt x="51" y="135"/>
                  </a:lnTo>
                  <a:lnTo>
                    <a:pt x="50" y="135"/>
                  </a:lnTo>
                  <a:lnTo>
                    <a:pt x="49" y="135"/>
                  </a:lnTo>
                  <a:lnTo>
                    <a:pt x="49" y="136"/>
                  </a:lnTo>
                  <a:lnTo>
                    <a:pt x="47" y="136"/>
                  </a:lnTo>
                  <a:lnTo>
                    <a:pt x="47" y="137"/>
                  </a:lnTo>
                  <a:lnTo>
                    <a:pt x="46" y="138"/>
                  </a:lnTo>
                  <a:lnTo>
                    <a:pt x="46" y="140"/>
                  </a:lnTo>
                  <a:lnTo>
                    <a:pt x="46" y="141"/>
                  </a:lnTo>
                  <a:lnTo>
                    <a:pt x="47" y="142"/>
                  </a:lnTo>
                  <a:lnTo>
                    <a:pt x="47" y="143"/>
                  </a:lnTo>
                  <a:lnTo>
                    <a:pt x="46" y="144"/>
                  </a:lnTo>
                  <a:lnTo>
                    <a:pt x="46" y="145"/>
                  </a:lnTo>
                  <a:lnTo>
                    <a:pt x="46" y="147"/>
                  </a:lnTo>
                  <a:lnTo>
                    <a:pt x="45" y="147"/>
                  </a:lnTo>
                  <a:lnTo>
                    <a:pt x="45" y="148"/>
                  </a:lnTo>
                  <a:lnTo>
                    <a:pt x="44" y="148"/>
                  </a:lnTo>
                  <a:lnTo>
                    <a:pt x="44" y="149"/>
                  </a:lnTo>
                  <a:lnTo>
                    <a:pt x="44" y="148"/>
                  </a:lnTo>
                  <a:lnTo>
                    <a:pt x="43" y="148"/>
                  </a:lnTo>
                  <a:lnTo>
                    <a:pt x="43" y="149"/>
                  </a:lnTo>
                  <a:lnTo>
                    <a:pt x="42" y="149"/>
                  </a:lnTo>
                  <a:lnTo>
                    <a:pt x="40" y="149"/>
                  </a:lnTo>
                  <a:lnTo>
                    <a:pt x="39" y="149"/>
                  </a:lnTo>
                  <a:lnTo>
                    <a:pt x="39" y="148"/>
                  </a:lnTo>
                  <a:lnTo>
                    <a:pt x="38" y="148"/>
                  </a:lnTo>
                  <a:lnTo>
                    <a:pt x="37" y="148"/>
                  </a:lnTo>
                  <a:lnTo>
                    <a:pt x="36" y="148"/>
                  </a:lnTo>
                  <a:lnTo>
                    <a:pt x="35" y="148"/>
                  </a:lnTo>
                  <a:lnTo>
                    <a:pt x="32" y="149"/>
                  </a:lnTo>
                  <a:lnTo>
                    <a:pt x="31" y="149"/>
                  </a:lnTo>
                  <a:lnTo>
                    <a:pt x="30" y="149"/>
                  </a:lnTo>
                  <a:lnTo>
                    <a:pt x="30" y="150"/>
                  </a:lnTo>
                  <a:lnTo>
                    <a:pt x="29" y="150"/>
                  </a:lnTo>
                  <a:lnTo>
                    <a:pt x="28" y="150"/>
                  </a:lnTo>
                  <a:lnTo>
                    <a:pt x="26" y="150"/>
                  </a:lnTo>
                  <a:lnTo>
                    <a:pt x="26" y="151"/>
                  </a:lnTo>
                  <a:lnTo>
                    <a:pt x="26" y="150"/>
                  </a:lnTo>
                  <a:lnTo>
                    <a:pt x="26" y="151"/>
                  </a:lnTo>
                  <a:lnTo>
                    <a:pt x="25" y="151"/>
                  </a:lnTo>
                  <a:lnTo>
                    <a:pt x="25" y="152"/>
                  </a:lnTo>
                  <a:lnTo>
                    <a:pt x="24" y="152"/>
                  </a:lnTo>
                  <a:lnTo>
                    <a:pt x="22" y="152"/>
                  </a:lnTo>
                  <a:lnTo>
                    <a:pt x="21" y="152"/>
                  </a:lnTo>
                  <a:lnTo>
                    <a:pt x="18" y="154"/>
                  </a:lnTo>
                  <a:lnTo>
                    <a:pt x="17" y="155"/>
                  </a:lnTo>
                  <a:lnTo>
                    <a:pt x="16" y="152"/>
                  </a:lnTo>
                  <a:lnTo>
                    <a:pt x="16" y="150"/>
                  </a:lnTo>
                  <a:lnTo>
                    <a:pt x="15" y="148"/>
                  </a:lnTo>
                  <a:lnTo>
                    <a:pt x="14" y="145"/>
                  </a:lnTo>
                  <a:lnTo>
                    <a:pt x="13" y="144"/>
                  </a:lnTo>
                  <a:lnTo>
                    <a:pt x="11" y="144"/>
                  </a:lnTo>
                  <a:lnTo>
                    <a:pt x="11" y="143"/>
                  </a:lnTo>
                  <a:lnTo>
                    <a:pt x="10" y="141"/>
                  </a:lnTo>
                  <a:lnTo>
                    <a:pt x="10" y="140"/>
                  </a:lnTo>
                  <a:lnTo>
                    <a:pt x="9" y="138"/>
                  </a:lnTo>
                  <a:lnTo>
                    <a:pt x="9" y="136"/>
                  </a:lnTo>
                  <a:lnTo>
                    <a:pt x="8" y="135"/>
                  </a:lnTo>
                  <a:lnTo>
                    <a:pt x="7" y="134"/>
                  </a:lnTo>
                  <a:lnTo>
                    <a:pt x="7" y="131"/>
                  </a:lnTo>
                  <a:lnTo>
                    <a:pt x="6" y="130"/>
                  </a:lnTo>
                  <a:lnTo>
                    <a:pt x="6" y="129"/>
                  </a:lnTo>
                  <a:lnTo>
                    <a:pt x="4" y="128"/>
                  </a:lnTo>
                  <a:lnTo>
                    <a:pt x="3" y="126"/>
                  </a:lnTo>
                  <a:lnTo>
                    <a:pt x="3" y="124"/>
                  </a:lnTo>
                  <a:lnTo>
                    <a:pt x="2" y="123"/>
                  </a:lnTo>
                  <a:lnTo>
                    <a:pt x="1" y="121"/>
                  </a:lnTo>
                  <a:lnTo>
                    <a:pt x="1" y="120"/>
                  </a:lnTo>
                  <a:lnTo>
                    <a:pt x="0" y="119"/>
                  </a:lnTo>
                  <a:lnTo>
                    <a:pt x="0" y="117"/>
                  </a:lnTo>
                  <a:lnTo>
                    <a:pt x="1" y="116"/>
                  </a:lnTo>
                  <a:lnTo>
                    <a:pt x="3" y="115"/>
                  </a:lnTo>
                  <a:lnTo>
                    <a:pt x="6" y="115"/>
                  </a:lnTo>
                  <a:lnTo>
                    <a:pt x="8" y="114"/>
                  </a:lnTo>
                  <a:lnTo>
                    <a:pt x="10" y="113"/>
                  </a:lnTo>
                  <a:lnTo>
                    <a:pt x="13" y="112"/>
                  </a:lnTo>
                  <a:lnTo>
                    <a:pt x="15" y="110"/>
                  </a:lnTo>
                  <a:lnTo>
                    <a:pt x="17" y="110"/>
                  </a:lnTo>
                  <a:lnTo>
                    <a:pt x="20" y="109"/>
                  </a:lnTo>
                  <a:lnTo>
                    <a:pt x="22" y="108"/>
                  </a:lnTo>
                  <a:lnTo>
                    <a:pt x="24" y="107"/>
                  </a:lnTo>
                  <a:lnTo>
                    <a:pt x="26" y="107"/>
                  </a:lnTo>
                  <a:lnTo>
                    <a:pt x="28" y="106"/>
                  </a:lnTo>
                  <a:lnTo>
                    <a:pt x="30" y="105"/>
                  </a:lnTo>
                  <a:lnTo>
                    <a:pt x="32" y="103"/>
                  </a:lnTo>
                  <a:lnTo>
                    <a:pt x="35" y="103"/>
                  </a:lnTo>
                  <a:lnTo>
                    <a:pt x="37" y="102"/>
                  </a:lnTo>
                  <a:lnTo>
                    <a:pt x="39" y="101"/>
                  </a:lnTo>
                  <a:lnTo>
                    <a:pt x="39" y="100"/>
                  </a:lnTo>
                  <a:lnTo>
                    <a:pt x="39" y="99"/>
                  </a:lnTo>
                  <a:lnTo>
                    <a:pt x="40" y="98"/>
                  </a:lnTo>
                  <a:lnTo>
                    <a:pt x="40" y="95"/>
                  </a:lnTo>
                  <a:lnTo>
                    <a:pt x="40" y="93"/>
                  </a:lnTo>
                  <a:lnTo>
                    <a:pt x="42" y="91"/>
                  </a:lnTo>
                  <a:lnTo>
                    <a:pt x="42" y="88"/>
                  </a:lnTo>
                  <a:lnTo>
                    <a:pt x="43" y="86"/>
                  </a:lnTo>
                  <a:lnTo>
                    <a:pt x="43" y="84"/>
                  </a:lnTo>
                  <a:lnTo>
                    <a:pt x="44" y="80"/>
                  </a:lnTo>
                  <a:lnTo>
                    <a:pt x="44" y="78"/>
                  </a:lnTo>
                  <a:lnTo>
                    <a:pt x="44" y="77"/>
                  </a:lnTo>
                  <a:lnTo>
                    <a:pt x="45" y="74"/>
                  </a:lnTo>
                  <a:lnTo>
                    <a:pt x="45" y="73"/>
                  </a:lnTo>
                  <a:lnTo>
                    <a:pt x="45" y="72"/>
                  </a:lnTo>
                  <a:lnTo>
                    <a:pt x="45" y="70"/>
                  </a:lnTo>
                  <a:lnTo>
                    <a:pt x="45" y="67"/>
                  </a:lnTo>
                  <a:lnTo>
                    <a:pt x="43" y="66"/>
                  </a:lnTo>
                  <a:lnTo>
                    <a:pt x="42" y="64"/>
                  </a:lnTo>
                  <a:lnTo>
                    <a:pt x="40" y="61"/>
                  </a:lnTo>
                  <a:lnTo>
                    <a:pt x="39" y="60"/>
                  </a:lnTo>
                  <a:lnTo>
                    <a:pt x="38" y="58"/>
                  </a:lnTo>
                  <a:lnTo>
                    <a:pt x="38" y="56"/>
                  </a:lnTo>
                  <a:lnTo>
                    <a:pt x="38" y="53"/>
                  </a:lnTo>
                  <a:lnTo>
                    <a:pt x="38" y="52"/>
                  </a:lnTo>
                  <a:lnTo>
                    <a:pt x="39" y="50"/>
                  </a:lnTo>
                  <a:lnTo>
                    <a:pt x="39" y="49"/>
                  </a:lnTo>
                  <a:lnTo>
                    <a:pt x="39" y="46"/>
                  </a:lnTo>
                  <a:lnTo>
                    <a:pt x="40" y="46"/>
                  </a:lnTo>
                  <a:lnTo>
                    <a:pt x="40" y="45"/>
                  </a:lnTo>
                  <a:lnTo>
                    <a:pt x="40" y="43"/>
                  </a:lnTo>
                  <a:lnTo>
                    <a:pt x="42" y="43"/>
                  </a:lnTo>
                  <a:lnTo>
                    <a:pt x="42" y="42"/>
                  </a:lnTo>
                  <a:lnTo>
                    <a:pt x="42" y="40"/>
                  </a:lnTo>
                  <a:lnTo>
                    <a:pt x="42" y="39"/>
                  </a:lnTo>
                  <a:lnTo>
                    <a:pt x="40" y="39"/>
                  </a:lnTo>
                  <a:lnTo>
                    <a:pt x="40" y="38"/>
                  </a:lnTo>
                  <a:lnTo>
                    <a:pt x="42" y="38"/>
                  </a:lnTo>
                  <a:lnTo>
                    <a:pt x="43" y="37"/>
                  </a:lnTo>
                  <a:lnTo>
                    <a:pt x="44" y="37"/>
                  </a:lnTo>
                  <a:lnTo>
                    <a:pt x="45" y="38"/>
                  </a:lnTo>
                  <a:lnTo>
                    <a:pt x="46" y="37"/>
                  </a:lnTo>
                  <a:lnTo>
                    <a:pt x="47" y="37"/>
                  </a:lnTo>
                  <a:lnTo>
                    <a:pt x="47" y="36"/>
                  </a:lnTo>
                  <a:lnTo>
                    <a:pt x="46" y="35"/>
                  </a:lnTo>
                  <a:lnTo>
                    <a:pt x="45" y="35"/>
                  </a:lnTo>
                  <a:lnTo>
                    <a:pt x="44" y="35"/>
                  </a:lnTo>
                  <a:lnTo>
                    <a:pt x="44" y="33"/>
                  </a:lnTo>
                  <a:lnTo>
                    <a:pt x="44" y="32"/>
                  </a:lnTo>
                  <a:lnTo>
                    <a:pt x="44" y="31"/>
                  </a:lnTo>
                  <a:lnTo>
                    <a:pt x="44" y="30"/>
                  </a:lnTo>
                  <a:lnTo>
                    <a:pt x="44" y="29"/>
                  </a:lnTo>
                  <a:lnTo>
                    <a:pt x="44" y="28"/>
                  </a:lnTo>
                  <a:lnTo>
                    <a:pt x="44" y="26"/>
                  </a:lnTo>
                  <a:lnTo>
                    <a:pt x="44" y="25"/>
                  </a:lnTo>
                  <a:lnTo>
                    <a:pt x="44" y="24"/>
                  </a:lnTo>
                  <a:lnTo>
                    <a:pt x="44" y="23"/>
                  </a:lnTo>
                  <a:lnTo>
                    <a:pt x="45" y="23"/>
                  </a:lnTo>
                  <a:lnTo>
                    <a:pt x="45" y="22"/>
                  </a:lnTo>
                  <a:lnTo>
                    <a:pt x="46" y="23"/>
                  </a:lnTo>
                  <a:lnTo>
                    <a:pt x="46" y="24"/>
                  </a:lnTo>
                  <a:lnTo>
                    <a:pt x="46" y="25"/>
                  </a:lnTo>
                  <a:lnTo>
                    <a:pt x="47" y="25"/>
                  </a:lnTo>
                  <a:lnTo>
                    <a:pt x="47" y="26"/>
                  </a:lnTo>
                  <a:lnTo>
                    <a:pt x="49" y="26"/>
                  </a:lnTo>
                  <a:lnTo>
                    <a:pt x="49" y="25"/>
                  </a:lnTo>
                  <a:lnTo>
                    <a:pt x="49" y="24"/>
                  </a:lnTo>
                  <a:lnTo>
                    <a:pt x="50" y="24"/>
                  </a:lnTo>
                  <a:lnTo>
                    <a:pt x="51" y="24"/>
                  </a:lnTo>
                  <a:lnTo>
                    <a:pt x="51" y="23"/>
                  </a:lnTo>
                  <a:lnTo>
                    <a:pt x="51" y="22"/>
                  </a:lnTo>
                  <a:lnTo>
                    <a:pt x="52" y="24"/>
                  </a:lnTo>
                  <a:lnTo>
                    <a:pt x="53" y="25"/>
                  </a:lnTo>
                  <a:lnTo>
                    <a:pt x="53" y="26"/>
                  </a:lnTo>
                  <a:close/>
                  <a:moveTo>
                    <a:pt x="50" y="17"/>
                  </a:moveTo>
                  <a:lnTo>
                    <a:pt x="50" y="18"/>
                  </a:lnTo>
                  <a:lnTo>
                    <a:pt x="49" y="18"/>
                  </a:lnTo>
                  <a:lnTo>
                    <a:pt x="49" y="17"/>
                  </a:lnTo>
                  <a:lnTo>
                    <a:pt x="50" y="17"/>
                  </a:lnTo>
                  <a:close/>
                  <a:moveTo>
                    <a:pt x="49" y="17"/>
                  </a:moveTo>
                  <a:lnTo>
                    <a:pt x="50" y="18"/>
                  </a:lnTo>
                  <a:lnTo>
                    <a:pt x="50" y="17"/>
                  </a:lnTo>
                  <a:lnTo>
                    <a:pt x="49" y="17"/>
                  </a:lnTo>
                  <a:close/>
                  <a:moveTo>
                    <a:pt x="49" y="0"/>
                  </a:moveTo>
                  <a:lnTo>
                    <a:pt x="49" y="1"/>
                  </a:lnTo>
                  <a:lnTo>
                    <a:pt x="50" y="1"/>
                  </a:lnTo>
                  <a:lnTo>
                    <a:pt x="51" y="1"/>
                  </a:lnTo>
                  <a:lnTo>
                    <a:pt x="50" y="1"/>
                  </a:lnTo>
                  <a:lnTo>
                    <a:pt x="50" y="2"/>
                  </a:lnTo>
                  <a:lnTo>
                    <a:pt x="49" y="2"/>
                  </a:lnTo>
                  <a:lnTo>
                    <a:pt x="50" y="2"/>
                  </a:lnTo>
                  <a:lnTo>
                    <a:pt x="51" y="2"/>
                  </a:lnTo>
                  <a:lnTo>
                    <a:pt x="50" y="3"/>
                  </a:lnTo>
                  <a:lnTo>
                    <a:pt x="51" y="3"/>
                  </a:lnTo>
                  <a:lnTo>
                    <a:pt x="51" y="4"/>
                  </a:lnTo>
                  <a:lnTo>
                    <a:pt x="50" y="4"/>
                  </a:lnTo>
                  <a:lnTo>
                    <a:pt x="50" y="3"/>
                  </a:lnTo>
                  <a:lnTo>
                    <a:pt x="50" y="4"/>
                  </a:lnTo>
                  <a:lnTo>
                    <a:pt x="50" y="3"/>
                  </a:lnTo>
                  <a:lnTo>
                    <a:pt x="49" y="3"/>
                  </a:lnTo>
                  <a:lnTo>
                    <a:pt x="50" y="3"/>
                  </a:lnTo>
                  <a:lnTo>
                    <a:pt x="49" y="3"/>
                  </a:lnTo>
                  <a:lnTo>
                    <a:pt x="49" y="4"/>
                  </a:lnTo>
                  <a:lnTo>
                    <a:pt x="50" y="4"/>
                  </a:lnTo>
                  <a:lnTo>
                    <a:pt x="51" y="4"/>
                  </a:lnTo>
                  <a:lnTo>
                    <a:pt x="50" y="5"/>
                  </a:lnTo>
                  <a:lnTo>
                    <a:pt x="50" y="7"/>
                  </a:lnTo>
                  <a:lnTo>
                    <a:pt x="51" y="7"/>
                  </a:lnTo>
                  <a:lnTo>
                    <a:pt x="51" y="8"/>
                  </a:lnTo>
                  <a:lnTo>
                    <a:pt x="50" y="7"/>
                  </a:lnTo>
                  <a:lnTo>
                    <a:pt x="50" y="8"/>
                  </a:lnTo>
                  <a:lnTo>
                    <a:pt x="50" y="9"/>
                  </a:lnTo>
                  <a:lnTo>
                    <a:pt x="49" y="10"/>
                  </a:lnTo>
                  <a:lnTo>
                    <a:pt x="49" y="11"/>
                  </a:lnTo>
                  <a:lnTo>
                    <a:pt x="49" y="12"/>
                  </a:lnTo>
                  <a:lnTo>
                    <a:pt x="47" y="12"/>
                  </a:lnTo>
                  <a:lnTo>
                    <a:pt x="47" y="11"/>
                  </a:lnTo>
                  <a:lnTo>
                    <a:pt x="46" y="10"/>
                  </a:lnTo>
                  <a:lnTo>
                    <a:pt x="47" y="10"/>
                  </a:lnTo>
                  <a:lnTo>
                    <a:pt x="46" y="9"/>
                  </a:lnTo>
                  <a:lnTo>
                    <a:pt x="46" y="8"/>
                  </a:lnTo>
                  <a:lnTo>
                    <a:pt x="46" y="7"/>
                  </a:lnTo>
                  <a:lnTo>
                    <a:pt x="46" y="5"/>
                  </a:lnTo>
                  <a:lnTo>
                    <a:pt x="45" y="5"/>
                  </a:lnTo>
                  <a:lnTo>
                    <a:pt x="45" y="4"/>
                  </a:lnTo>
                  <a:lnTo>
                    <a:pt x="46" y="3"/>
                  </a:lnTo>
                  <a:lnTo>
                    <a:pt x="46" y="2"/>
                  </a:lnTo>
                  <a:lnTo>
                    <a:pt x="46" y="3"/>
                  </a:lnTo>
                  <a:lnTo>
                    <a:pt x="47" y="3"/>
                  </a:lnTo>
                  <a:lnTo>
                    <a:pt x="49" y="3"/>
                  </a:lnTo>
                  <a:lnTo>
                    <a:pt x="50" y="3"/>
                  </a:lnTo>
                  <a:lnTo>
                    <a:pt x="50" y="2"/>
                  </a:lnTo>
                  <a:lnTo>
                    <a:pt x="49" y="2"/>
                  </a:lnTo>
                  <a:lnTo>
                    <a:pt x="49" y="3"/>
                  </a:lnTo>
                  <a:lnTo>
                    <a:pt x="49" y="2"/>
                  </a:lnTo>
                  <a:lnTo>
                    <a:pt x="49" y="1"/>
                  </a:lnTo>
                  <a:lnTo>
                    <a:pt x="49"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55" name="Freeform 969">
              <a:extLst>
                <a:ext uri="{FF2B5EF4-FFF2-40B4-BE49-F238E27FC236}">
                  <a16:creationId xmlns="" xmlns:a16="http://schemas.microsoft.com/office/drawing/2014/main" id="{621575A0-4D82-4149-8B0D-84D251D5AA1F}"/>
                </a:ext>
              </a:extLst>
            </p:cNvPr>
            <p:cNvSpPr>
              <a:spLocks noEditPoints="1"/>
            </p:cNvSpPr>
            <p:nvPr/>
          </p:nvSpPr>
          <p:spPr bwMode="auto">
            <a:xfrm>
              <a:off x="7108779" y="2323089"/>
              <a:ext cx="252735" cy="269329"/>
            </a:xfrm>
            <a:custGeom>
              <a:avLst/>
              <a:gdLst>
                <a:gd name="T0" fmla="*/ 168 w 198"/>
                <a:gd name="T1" fmla="*/ 1 h 211"/>
                <a:gd name="T2" fmla="*/ 179 w 198"/>
                <a:gd name="T3" fmla="*/ 13 h 211"/>
                <a:gd name="T4" fmla="*/ 185 w 198"/>
                <a:gd name="T5" fmla="*/ 20 h 211"/>
                <a:gd name="T6" fmla="*/ 197 w 198"/>
                <a:gd name="T7" fmla="*/ 32 h 211"/>
                <a:gd name="T8" fmla="*/ 183 w 198"/>
                <a:gd name="T9" fmla="*/ 39 h 211"/>
                <a:gd name="T10" fmla="*/ 158 w 198"/>
                <a:gd name="T11" fmla="*/ 37 h 211"/>
                <a:gd name="T12" fmla="*/ 161 w 198"/>
                <a:gd name="T13" fmla="*/ 48 h 211"/>
                <a:gd name="T14" fmla="*/ 166 w 198"/>
                <a:gd name="T15" fmla="*/ 57 h 211"/>
                <a:gd name="T16" fmla="*/ 172 w 198"/>
                <a:gd name="T17" fmla="*/ 67 h 211"/>
                <a:gd name="T18" fmla="*/ 183 w 198"/>
                <a:gd name="T19" fmla="*/ 73 h 211"/>
                <a:gd name="T20" fmla="*/ 178 w 198"/>
                <a:gd name="T21" fmla="*/ 80 h 211"/>
                <a:gd name="T22" fmla="*/ 180 w 198"/>
                <a:gd name="T23" fmla="*/ 95 h 211"/>
                <a:gd name="T24" fmla="*/ 173 w 198"/>
                <a:gd name="T25" fmla="*/ 106 h 211"/>
                <a:gd name="T26" fmla="*/ 164 w 198"/>
                <a:gd name="T27" fmla="*/ 127 h 211"/>
                <a:gd name="T28" fmla="*/ 149 w 198"/>
                <a:gd name="T29" fmla="*/ 144 h 211"/>
                <a:gd name="T30" fmla="*/ 131 w 198"/>
                <a:gd name="T31" fmla="*/ 143 h 211"/>
                <a:gd name="T32" fmla="*/ 127 w 198"/>
                <a:gd name="T33" fmla="*/ 164 h 211"/>
                <a:gd name="T34" fmla="*/ 135 w 198"/>
                <a:gd name="T35" fmla="*/ 177 h 211"/>
                <a:gd name="T36" fmla="*/ 145 w 198"/>
                <a:gd name="T37" fmla="*/ 187 h 211"/>
                <a:gd name="T38" fmla="*/ 149 w 198"/>
                <a:gd name="T39" fmla="*/ 200 h 211"/>
                <a:gd name="T40" fmla="*/ 136 w 198"/>
                <a:gd name="T41" fmla="*/ 203 h 211"/>
                <a:gd name="T42" fmla="*/ 120 w 198"/>
                <a:gd name="T43" fmla="*/ 201 h 211"/>
                <a:gd name="T44" fmla="*/ 113 w 198"/>
                <a:gd name="T45" fmla="*/ 207 h 211"/>
                <a:gd name="T46" fmla="*/ 111 w 198"/>
                <a:gd name="T47" fmla="*/ 207 h 211"/>
                <a:gd name="T48" fmla="*/ 106 w 198"/>
                <a:gd name="T49" fmla="*/ 208 h 211"/>
                <a:gd name="T50" fmla="*/ 100 w 198"/>
                <a:gd name="T51" fmla="*/ 203 h 211"/>
                <a:gd name="T52" fmla="*/ 97 w 198"/>
                <a:gd name="T53" fmla="*/ 193 h 211"/>
                <a:gd name="T54" fmla="*/ 91 w 198"/>
                <a:gd name="T55" fmla="*/ 189 h 211"/>
                <a:gd name="T56" fmla="*/ 81 w 198"/>
                <a:gd name="T57" fmla="*/ 180 h 211"/>
                <a:gd name="T58" fmla="*/ 85 w 198"/>
                <a:gd name="T59" fmla="*/ 183 h 211"/>
                <a:gd name="T60" fmla="*/ 66 w 198"/>
                <a:gd name="T61" fmla="*/ 185 h 211"/>
                <a:gd name="T62" fmla="*/ 55 w 198"/>
                <a:gd name="T63" fmla="*/ 185 h 211"/>
                <a:gd name="T64" fmla="*/ 51 w 198"/>
                <a:gd name="T65" fmla="*/ 185 h 211"/>
                <a:gd name="T66" fmla="*/ 41 w 198"/>
                <a:gd name="T67" fmla="*/ 186 h 211"/>
                <a:gd name="T68" fmla="*/ 28 w 198"/>
                <a:gd name="T69" fmla="*/ 186 h 211"/>
                <a:gd name="T70" fmla="*/ 21 w 198"/>
                <a:gd name="T71" fmla="*/ 186 h 211"/>
                <a:gd name="T72" fmla="*/ 22 w 198"/>
                <a:gd name="T73" fmla="*/ 170 h 211"/>
                <a:gd name="T74" fmla="*/ 34 w 198"/>
                <a:gd name="T75" fmla="*/ 164 h 211"/>
                <a:gd name="T76" fmla="*/ 36 w 198"/>
                <a:gd name="T77" fmla="*/ 155 h 211"/>
                <a:gd name="T78" fmla="*/ 30 w 198"/>
                <a:gd name="T79" fmla="*/ 138 h 211"/>
                <a:gd name="T80" fmla="*/ 13 w 198"/>
                <a:gd name="T81" fmla="*/ 129 h 211"/>
                <a:gd name="T82" fmla="*/ 2 w 198"/>
                <a:gd name="T83" fmla="*/ 115 h 211"/>
                <a:gd name="T84" fmla="*/ 15 w 198"/>
                <a:gd name="T85" fmla="*/ 117 h 211"/>
                <a:gd name="T86" fmla="*/ 33 w 198"/>
                <a:gd name="T87" fmla="*/ 120 h 211"/>
                <a:gd name="T88" fmla="*/ 59 w 198"/>
                <a:gd name="T89" fmla="*/ 117 h 211"/>
                <a:gd name="T90" fmla="*/ 72 w 198"/>
                <a:gd name="T91" fmla="*/ 110 h 211"/>
                <a:gd name="T92" fmla="*/ 77 w 198"/>
                <a:gd name="T93" fmla="*/ 91 h 211"/>
                <a:gd name="T94" fmla="*/ 88 w 198"/>
                <a:gd name="T95" fmla="*/ 88 h 211"/>
                <a:gd name="T96" fmla="*/ 93 w 198"/>
                <a:gd name="T97" fmla="*/ 83 h 211"/>
                <a:gd name="T98" fmla="*/ 101 w 198"/>
                <a:gd name="T99" fmla="*/ 86 h 211"/>
                <a:gd name="T100" fmla="*/ 106 w 198"/>
                <a:gd name="T101" fmla="*/ 71 h 211"/>
                <a:gd name="T102" fmla="*/ 112 w 198"/>
                <a:gd name="T103" fmla="*/ 62 h 211"/>
                <a:gd name="T104" fmla="*/ 109 w 198"/>
                <a:gd name="T105" fmla="*/ 51 h 211"/>
                <a:gd name="T106" fmla="*/ 120 w 198"/>
                <a:gd name="T107" fmla="*/ 49 h 211"/>
                <a:gd name="T108" fmla="*/ 121 w 198"/>
                <a:gd name="T109" fmla="*/ 39 h 211"/>
                <a:gd name="T110" fmla="*/ 124 w 198"/>
                <a:gd name="T111" fmla="*/ 28 h 211"/>
                <a:gd name="T112" fmla="*/ 117 w 198"/>
                <a:gd name="T113" fmla="*/ 16 h 211"/>
                <a:gd name="T114" fmla="*/ 124 w 198"/>
                <a:gd name="T115" fmla="*/ 8 h 211"/>
                <a:gd name="T116" fmla="*/ 136 w 198"/>
                <a:gd name="T117" fmla="*/ 2 h 211"/>
                <a:gd name="T118" fmla="*/ 151 w 198"/>
                <a:gd name="T119" fmla="*/ 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211">
                  <a:moveTo>
                    <a:pt x="102" y="205"/>
                  </a:moveTo>
                  <a:lnTo>
                    <a:pt x="102" y="206"/>
                  </a:lnTo>
                  <a:lnTo>
                    <a:pt x="101" y="206"/>
                  </a:lnTo>
                  <a:lnTo>
                    <a:pt x="101" y="205"/>
                  </a:lnTo>
                  <a:lnTo>
                    <a:pt x="102" y="205"/>
                  </a:lnTo>
                  <a:close/>
                  <a:moveTo>
                    <a:pt x="161" y="0"/>
                  </a:moveTo>
                  <a:lnTo>
                    <a:pt x="161" y="1"/>
                  </a:lnTo>
                  <a:lnTo>
                    <a:pt x="162" y="1"/>
                  </a:lnTo>
                  <a:lnTo>
                    <a:pt x="162" y="2"/>
                  </a:lnTo>
                  <a:lnTo>
                    <a:pt x="162" y="1"/>
                  </a:lnTo>
                  <a:lnTo>
                    <a:pt x="163" y="1"/>
                  </a:lnTo>
                  <a:lnTo>
                    <a:pt x="164" y="0"/>
                  </a:lnTo>
                  <a:lnTo>
                    <a:pt x="164" y="1"/>
                  </a:lnTo>
                  <a:lnTo>
                    <a:pt x="165" y="1"/>
                  </a:lnTo>
                  <a:lnTo>
                    <a:pt x="168" y="1"/>
                  </a:lnTo>
                  <a:lnTo>
                    <a:pt x="168" y="2"/>
                  </a:lnTo>
                  <a:lnTo>
                    <a:pt x="169" y="2"/>
                  </a:lnTo>
                  <a:lnTo>
                    <a:pt x="169" y="3"/>
                  </a:lnTo>
                  <a:lnTo>
                    <a:pt x="170" y="4"/>
                  </a:lnTo>
                  <a:lnTo>
                    <a:pt x="171" y="4"/>
                  </a:lnTo>
                  <a:lnTo>
                    <a:pt x="172" y="4"/>
                  </a:lnTo>
                  <a:lnTo>
                    <a:pt x="173" y="4"/>
                  </a:lnTo>
                  <a:lnTo>
                    <a:pt x="175" y="6"/>
                  </a:lnTo>
                  <a:lnTo>
                    <a:pt x="176" y="6"/>
                  </a:lnTo>
                  <a:lnTo>
                    <a:pt x="176" y="7"/>
                  </a:lnTo>
                  <a:lnTo>
                    <a:pt x="178" y="9"/>
                  </a:lnTo>
                  <a:lnTo>
                    <a:pt x="178" y="10"/>
                  </a:lnTo>
                  <a:lnTo>
                    <a:pt x="178" y="11"/>
                  </a:lnTo>
                  <a:lnTo>
                    <a:pt x="179" y="11"/>
                  </a:lnTo>
                  <a:lnTo>
                    <a:pt x="179" y="13"/>
                  </a:lnTo>
                  <a:lnTo>
                    <a:pt x="179" y="14"/>
                  </a:lnTo>
                  <a:lnTo>
                    <a:pt x="178" y="14"/>
                  </a:lnTo>
                  <a:lnTo>
                    <a:pt x="178" y="15"/>
                  </a:lnTo>
                  <a:lnTo>
                    <a:pt x="179" y="15"/>
                  </a:lnTo>
                  <a:lnTo>
                    <a:pt x="179" y="16"/>
                  </a:lnTo>
                  <a:lnTo>
                    <a:pt x="180" y="16"/>
                  </a:lnTo>
                  <a:lnTo>
                    <a:pt x="181" y="16"/>
                  </a:lnTo>
                  <a:lnTo>
                    <a:pt x="181" y="17"/>
                  </a:lnTo>
                  <a:lnTo>
                    <a:pt x="183" y="17"/>
                  </a:lnTo>
                  <a:lnTo>
                    <a:pt x="183" y="18"/>
                  </a:lnTo>
                  <a:lnTo>
                    <a:pt x="183" y="20"/>
                  </a:lnTo>
                  <a:lnTo>
                    <a:pt x="184" y="20"/>
                  </a:lnTo>
                  <a:lnTo>
                    <a:pt x="184" y="18"/>
                  </a:lnTo>
                  <a:lnTo>
                    <a:pt x="185" y="18"/>
                  </a:lnTo>
                  <a:lnTo>
                    <a:pt x="185" y="20"/>
                  </a:lnTo>
                  <a:lnTo>
                    <a:pt x="185" y="18"/>
                  </a:lnTo>
                  <a:lnTo>
                    <a:pt x="186" y="18"/>
                  </a:lnTo>
                  <a:lnTo>
                    <a:pt x="187" y="18"/>
                  </a:lnTo>
                  <a:lnTo>
                    <a:pt x="187" y="17"/>
                  </a:lnTo>
                  <a:lnTo>
                    <a:pt x="188" y="17"/>
                  </a:lnTo>
                  <a:lnTo>
                    <a:pt x="188" y="18"/>
                  </a:lnTo>
                  <a:lnTo>
                    <a:pt x="188" y="20"/>
                  </a:lnTo>
                  <a:lnTo>
                    <a:pt x="190" y="21"/>
                  </a:lnTo>
                  <a:lnTo>
                    <a:pt x="191" y="21"/>
                  </a:lnTo>
                  <a:lnTo>
                    <a:pt x="192" y="22"/>
                  </a:lnTo>
                  <a:lnTo>
                    <a:pt x="194" y="25"/>
                  </a:lnTo>
                  <a:lnTo>
                    <a:pt x="198" y="30"/>
                  </a:lnTo>
                  <a:lnTo>
                    <a:pt x="198" y="31"/>
                  </a:lnTo>
                  <a:lnTo>
                    <a:pt x="198" y="32"/>
                  </a:lnTo>
                  <a:lnTo>
                    <a:pt x="197" y="32"/>
                  </a:lnTo>
                  <a:lnTo>
                    <a:pt x="197" y="34"/>
                  </a:lnTo>
                  <a:lnTo>
                    <a:pt x="197" y="32"/>
                  </a:lnTo>
                  <a:lnTo>
                    <a:pt x="195" y="32"/>
                  </a:lnTo>
                  <a:lnTo>
                    <a:pt x="194" y="34"/>
                  </a:lnTo>
                  <a:lnTo>
                    <a:pt x="195" y="35"/>
                  </a:lnTo>
                  <a:lnTo>
                    <a:pt x="194" y="36"/>
                  </a:lnTo>
                  <a:lnTo>
                    <a:pt x="193" y="36"/>
                  </a:lnTo>
                  <a:lnTo>
                    <a:pt x="192" y="36"/>
                  </a:lnTo>
                  <a:lnTo>
                    <a:pt x="191" y="36"/>
                  </a:lnTo>
                  <a:lnTo>
                    <a:pt x="190" y="37"/>
                  </a:lnTo>
                  <a:lnTo>
                    <a:pt x="187" y="37"/>
                  </a:lnTo>
                  <a:lnTo>
                    <a:pt x="186" y="37"/>
                  </a:lnTo>
                  <a:lnTo>
                    <a:pt x="185" y="38"/>
                  </a:lnTo>
                  <a:lnTo>
                    <a:pt x="184" y="39"/>
                  </a:lnTo>
                  <a:lnTo>
                    <a:pt x="183" y="39"/>
                  </a:lnTo>
                  <a:lnTo>
                    <a:pt x="181" y="39"/>
                  </a:lnTo>
                  <a:lnTo>
                    <a:pt x="178" y="38"/>
                  </a:lnTo>
                  <a:lnTo>
                    <a:pt x="177" y="38"/>
                  </a:lnTo>
                  <a:lnTo>
                    <a:pt x="176" y="38"/>
                  </a:lnTo>
                  <a:lnTo>
                    <a:pt x="176" y="37"/>
                  </a:lnTo>
                  <a:lnTo>
                    <a:pt x="175" y="37"/>
                  </a:lnTo>
                  <a:lnTo>
                    <a:pt x="173" y="37"/>
                  </a:lnTo>
                  <a:lnTo>
                    <a:pt x="168" y="37"/>
                  </a:lnTo>
                  <a:lnTo>
                    <a:pt x="164" y="36"/>
                  </a:lnTo>
                  <a:lnTo>
                    <a:pt x="163" y="36"/>
                  </a:lnTo>
                  <a:lnTo>
                    <a:pt x="162" y="36"/>
                  </a:lnTo>
                  <a:lnTo>
                    <a:pt x="162" y="37"/>
                  </a:lnTo>
                  <a:lnTo>
                    <a:pt x="161" y="37"/>
                  </a:lnTo>
                  <a:lnTo>
                    <a:pt x="159" y="37"/>
                  </a:lnTo>
                  <a:lnTo>
                    <a:pt x="158" y="37"/>
                  </a:lnTo>
                  <a:lnTo>
                    <a:pt x="158" y="38"/>
                  </a:lnTo>
                  <a:lnTo>
                    <a:pt x="159" y="38"/>
                  </a:lnTo>
                  <a:lnTo>
                    <a:pt x="158" y="39"/>
                  </a:lnTo>
                  <a:lnTo>
                    <a:pt x="158" y="41"/>
                  </a:lnTo>
                  <a:lnTo>
                    <a:pt x="157" y="42"/>
                  </a:lnTo>
                  <a:lnTo>
                    <a:pt x="158" y="42"/>
                  </a:lnTo>
                  <a:lnTo>
                    <a:pt x="158" y="43"/>
                  </a:lnTo>
                  <a:lnTo>
                    <a:pt x="159" y="43"/>
                  </a:lnTo>
                  <a:lnTo>
                    <a:pt x="161" y="43"/>
                  </a:lnTo>
                  <a:lnTo>
                    <a:pt x="161" y="44"/>
                  </a:lnTo>
                  <a:lnTo>
                    <a:pt x="162" y="44"/>
                  </a:lnTo>
                  <a:lnTo>
                    <a:pt x="162" y="45"/>
                  </a:lnTo>
                  <a:lnTo>
                    <a:pt x="161" y="45"/>
                  </a:lnTo>
                  <a:lnTo>
                    <a:pt x="161" y="46"/>
                  </a:lnTo>
                  <a:lnTo>
                    <a:pt x="161" y="48"/>
                  </a:lnTo>
                  <a:lnTo>
                    <a:pt x="162" y="48"/>
                  </a:lnTo>
                  <a:lnTo>
                    <a:pt x="163" y="48"/>
                  </a:lnTo>
                  <a:lnTo>
                    <a:pt x="164" y="48"/>
                  </a:lnTo>
                  <a:lnTo>
                    <a:pt x="165" y="48"/>
                  </a:lnTo>
                  <a:lnTo>
                    <a:pt x="165" y="49"/>
                  </a:lnTo>
                  <a:lnTo>
                    <a:pt x="165" y="50"/>
                  </a:lnTo>
                  <a:lnTo>
                    <a:pt x="164" y="50"/>
                  </a:lnTo>
                  <a:lnTo>
                    <a:pt x="163" y="50"/>
                  </a:lnTo>
                  <a:lnTo>
                    <a:pt x="163" y="51"/>
                  </a:lnTo>
                  <a:lnTo>
                    <a:pt x="163" y="52"/>
                  </a:lnTo>
                  <a:lnTo>
                    <a:pt x="163" y="53"/>
                  </a:lnTo>
                  <a:lnTo>
                    <a:pt x="164" y="53"/>
                  </a:lnTo>
                  <a:lnTo>
                    <a:pt x="165" y="55"/>
                  </a:lnTo>
                  <a:lnTo>
                    <a:pt x="166" y="56"/>
                  </a:lnTo>
                  <a:lnTo>
                    <a:pt x="166" y="57"/>
                  </a:lnTo>
                  <a:lnTo>
                    <a:pt x="166" y="58"/>
                  </a:lnTo>
                  <a:lnTo>
                    <a:pt x="165" y="58"/>
                  </a:lnTo>
                  <a:lnTo>
                    <a:pt x="165" y="59"/>
                  </a:lnTo>
                  <a:lnTo>
                    <a:pt x="165" y="60"/>
                  </a:lnTo>
                  <a:lnTo>
                    <a:pt x="165" y="62"/>
                  </a:lnTo>
                  <a:lnTo>
                    <a:pt x="166" y="62"/>
                  </a:lnTo>
                  <a:lnTo>
                    <a:pt x="168" y="63"/>
                  </a:lnTo>
                  <a:lnTo>
                    <a:pt x="169" y="63"/>
                  </a:lnTo>
                  <a:lnTo>
                    <a:pt x="170" y="63"/>
                  </a:lnTo>
                  <a:lnTo>
                    <a:pt x="170" y="64"/>
                  </a:lnTo>
                  <a:lnTo>
                    <a:pt x="170" y="65"/>
                  </a:lnTo>
                  <a:lnTo>
                    <a:pt x="171" y="65"/>
                  </a:lnTo>
                  <a:lnTo>
                    <a:pt x="171" y="66"/>
                  </a:lnTo>
                  <a:lnTo>
                    <a:pt x="171" y="67"/>
                  </a:lnTo>
                  <a:lnTo>
                    <a:pt x="172" y="67"/>
                  </a:lnTo>
                  <a:lnTo>
                    <a:pt x="173" y="67"/>
                  </a:lnTo>
                  <a:lnTo>
                    <a:pt x="175" y="67"/>
                  </a:lnTo>
                  <a:lnTo>
                    <a:pt x="175" y="66"/>
                  </a:lnTo>
                  <a:lnTo>
                    <a:pt x="176" y="66"/>
                  </a:lnTo>
                  <a:lnTo>
                    <a:pt x="176" y="67"/>
                  </a:lnTo>
                  <a:lnTo>
                    <a:pt x="176" y="69"/>
                  </a:lnTo>
                  <a:lnTo>
                    <a:pt x="176" y="70"/>
                  </a:lnTo>
                  <a:lnTo>
                    <a:pt x="177" y="71"/>
                  </a:lnTo>
                  <a:lnTo>
                    <a:pt x="177" y="72"/>
                  </a:lnTo>
                  <a:lnTo>
                    <a:pt x="178" y="72"/>
                  </a:lnTo>
                  <a:lnTo>
                    <a:pt x="179" y="72"/>
                  </a:lnTo>
                  <a:lnTo>
                    <a:pt x="180" y="72"/>
                  </a:lnTo>
                  <a:lnTo>
                    <a:pt x="181" y="72"/>
                  </a:lnTo>
                  <a:lnTo>
                    <a:pt x="183" y="72"/>
                  </a:lnTo>
                  <a:lnTo>
                    <a:pt x="183" y="73"/>
                  </a:lnTo>
                  <a:lnTo>
                    <a:pt x="184" y="73"/>
                  </a:lnTo>
                  <a:lnTo>
                    <a:pt x="185" y="74"/>
                  </a:lnTo>
                  <a:lnTo>
                    <a:pt x="186" y="74"/>
                  </a:lnTo>
                  <a:lnTo>
                    <a:pt x="186" y="76"/>
                  </a:lnTo>
                  <a:lnTo>
                    <a:pt x="186" y="77"/>
                  </a:lnTo>
                  <a:lnTo>
                    <a:pt x="185" y="77"/>
                  </a:lnTo>
                  <a:lnTo>
                    <a:pt x="185" y="78"/>
                  </a:lnTo>
                  <a:lnTo>
                    <a:pt x="184" y="78"/>
                  </a:lnTo>
                  <a:lnTo>
                    <a:pt x="183" y="78"/>
                  </a:lnTo>
                  <a:lnTo>
                    <a:pt x="183" y="79"/>
                  </a:lnTo>
                  <a:lnTo>
                    <a:pt x="181" y="79"/>
                  </a:lnTo>
                  <a:lnTo>
                    <a:pt x="180" y="79"/>
                  </a:lnTo>
                  <a:lnTo>
                    <a:pt x="180" y="80"/>
                  </a:lnTo>
                  <a:lnTo>
                    <a:pt x="179" y="80"/>
                  </a:lnTo>
                  <a:lnTo>
                    <a:pt x="178" y="80"/>
                  </a:lnTo>
                  <a:lnTo>
                    <a:pt x="178" y="81"/>
                  </a:lnTo>
                  <a:lnTo>
                    <a:pt x="177" y="81"/>
                  </a:lnTo>
                  <a:lnTo>
                    <a:pt x="177" y="83"/>
                  </a:lnTo>
                  <a:lnTo>
                    <a:pt x="177" y="84"/>
                  </a:lnTo>
                  <a:lnTo>
                    <a:pt x="178" y="85"/>
                  </a:lnTo>
                  <a:lnTo>
                    <a:pt x="179" y="87"/>
                  </a:lnTo>
                  <a:lnTo>
                    <a:pt x="179" y="88"/>
                  </a:lnTo>
                  <a:lnTo>
                    <a:pt x="179" y="91"/>
                  </a:lnTo>
                  <a:lnTo>
                    <a:pt x="179" y="92"/>
                  </a:lnTo>
                  <a:lnTo>
                    <a:pt x="179" y="93"/>
                  </a:lnTo>
                  <a:lnTo>
                    <a:pt x="180" y="93"/>
                  </a:lnTo>
                  <a:lnTo>
                    <a:pt x="181" y="93"/>
                  </a:lnTo>
                  <a:lnTo>
                    <a:pt x="181" y="94"/>
                  </a:lnTo>
                  <a:lnTo>
                    <a:pt x="180" y="94"/>
                  </a:lnTo>
                  <a:lnTo>
                    <a:pt x="180" y="95"/>
                  </a:lnTo>
                  <a:lnTo>
                    <a:pt x="179" y="95"/>
                  </a:lnTo>
                  <a:lnTo>
                    <a:pt x="179" y="96"/>
                  </a:lnTo>
                  <a:lnTo>
                    <a:pt x="178" y="96"/>
                  </a:lnTo>
                  <a:lnTo>
                    <a:pt x="177" y="96"/>
                  </a:lnTo>
                  <a:lnTo>
                    <a:pt x="177" y="98"/>
                  </a:lnTo>
                  <a:lnTo>
                    <a:pt x="177" y="99"/>
                  </a:lnTo>
                  <a:lnTo>
                    <a:pt x="176" y="100"/>
                  </a:lnTo>
                  <a:lnTo>
                    <a:pt x="176" y="101"/>
                  </a:lnTo>
                  <a:lnTo>
                    <a:pt x="175" y="101"/>
                  </a:lnTo>
                  <a:lnTo>
                    <a:pt x="175" y="102"/>
                  </a:lnTo>
                  <a:lnTo>
                    <a:pt x="175" y="103"/>
                  </a:lnTo>
                  <a:lnTo>
                    <a:pt x="173" y="105"/>
                  </a:lnTo>
                  <a:lnTo>
                    <a:pt x="172" y="105"/>
                  </a:lnTo>
                  <a:lnTo>
                    <a:pt x="172" y="106"/>
                  </a:lnTo>
                  <a:lnTo>
                    <a:pt x="173" y="106"/>
                  </a:lnTo>
                  <a:lnTo>
                    <a:pt x="175" y="107"/>
                  </a:lnTo>
                  <a:lnTo>
                    <a:pt x="175" y="108"/>
                  </a:lnTo>
                  <a:lnTo>
                    <a:pt x="172" y="109"/>
                  </a:lnTo>
                  <a:lnTo>
                    <a:pt x="172" y="110"/>
                  </a:lnTo>
                  <a:lnTo>
                    <a:pt x="170" y="110"/>
                  </a:lnTo>
                  <a:lnTo>
                    <a:pt x="168" y="112"/>
                  </a:lnTo>
                  <a:lnTo>
                    <a:pt x="168" y="114"/>
                  </a:lnTo>
                  <a:lnTo>
                    <a:pt x="168" y="116"/>
                  </a:lnTo>
                  <a:lnTo>
                    <a:pt x="168" y="119"/>
                  </a:lnTo>
                  <a:lnTo>
                    <a:pt x="166" y="120"/>
                  </a:lnTo>
                  <a:lnTo>
                    <a:pt x="166" y="121"/>
                  </a:lnTo>
                  <a:lnTo>
                    <a:pt x="165" y="123"/>
                  </a:lnTo>
                  <a:lnTo>
                    <a:pt x="165" y="124"/>
                  </a:lnTo>
                  <a:lnTo>
                    <a:pt x="164" y="126"/>
                  </a:lnTo>
                  <a:lnTo>
                    <a:pt x="164" y="127"/>
                  </a:lnTo>
                  <a:lnTo>
                    <a:pt x="163" y="127"/>
                  </a:lnTo>
                  <a:lnTo>
                    <a:pt x="162" y="128"/>
                  </a:lnTo>
                  <a:lnTo>
                    <a:pt x="159" y="129"/>
                  </a:lnTo>
                  <a:lnTo>
                    <a:pt x="158" y="130"/>
                  </a:lnTo>
                  <a:lnTo>
                    <a:pt x="157" y="130"/>
                  </a:lnTo>
                  <a:lnTo>
                    <a:pt x="157" y="131"/>
                  </a:lnTo>
                  <a:lnTo>
                    <a:pt x="157" y="133"/>
                  </a:lnTo>
                  <a:lnTo>
                    <a:pt x="156" y="135"/>
                  </a:lnTo>
                  <a:lnTo>
                    <a:pt x="156" y="136"/>
                  </a:lnTo>
                  <a:lnTo>
                    <a:pt x="156" y="137"/>
                  </a:lnTo>
                  <a:lnTo>
                    <a:pt x="154" y="138"/>
                  </a:lnTo>
                  <a:lnTo>
                    <a:pt x="154" y="141"/>
                  </a:lnTo>
                  <a:lnTo>
                    <a:pt x="154" y="143"/>
                  </a:lnTo>
                  <a:lnTo>
                    <a:pt x="151" y="144"/>
                  </a:lnTo>
                  <a:lnTo>
                    <a:pt x="149" y="144"/>
                  </a:lnTo>
                  <a:lnTo>
                    <a:pt x="148" y="144"/>
                  </a:lnTo>
                  <a:lnTo>
                    <a:pt x="147" y="144"/>
                  </a:lnTo>
                  <a:lnTo>
                    <a:pt x="145" y="144"/>
                  </a:lnTo>
                  <a:lnTo>
                    <a:pt x="144" y="145"/>
                  </a:lnTo>
                  <a:lnTo>
                    <a:pt x="142" y="147"/>
                  </a:lnTo>
                  <a:lnTo>
                    <a:pt x="141" y="147"/>
                  </a:lnTo>
                  <a:lnTo>
                    <a:pt x="140" y="148"/>
                  </a:lnTo>
                  <a:lnTo>
                    <a:pt x="138" y="147"/>
                  </a:lnTo>
                  <a:lnTo>
                    <a:pt x="137" y="145"/>
                  </a:lnTo>
                  <a:lnTo>
                    <a:pt x="137" y="144"/>
                  </a:lnTo>
                  <a:lnTo>
                    <a:pt x="136" y="143"/>
                  </a:lnTo>
                  <a:lnTo>
                    <a:pt x="135" y="142"/>
                  </a:lnTo>
                  <a:lnTo>
                    <a:pt x="134" y="142"/>
                  </a:lnTo>
                  <a:lnTo>
                    <a:pt x="133" y="142"/>
                  </a:lnTo>
                  <a:lnTo>
                    <a:pt x="131" y="143"/>
                  </a:lnTo>
                  <a:lnTo>
                    <a:pt x="130" y="144"/>
                  </a:lnTo>
                  <a:lnTo>
                    <a:pt x="130" y="145"/>
                  </a:lnTo>
                  <a:lnTo>
                    <a:pt x="129" y="145"/>
                  </a:lnTo>
                  <a:lnTo>
                    <a:pt x="129" y="149"/>
                  </a:lnTo>
                  <a:lnTo>
                    <a:pt x="128" y="150"/>
                  </a:lnTo>
                  <a:lnTo>
                    <a:pt x="127" y="151"/>
                  </a:lnTo>
                  <a:lnTo>
                    <a:pt x="126" y="154"/>
                  </a:lnTo>
                  <a:lnTo>
                    <a:pt x="124" y="155"/>
                  </a:lnTo>
                  <a:lnTo>
                    <a:pt x="123" y="156"/>
                  </a:lnTo>
                  <a:lnTo>
                    <a:pt x="123" y="157"/>
                  </a:lnTo>
                  <a:lnTo>
                    <a:pt x="123" y="159"/>
                  </a:lnTo>
                  <a:lnTo>
                    <a:pt x="123" y="162"/>
                  </a:lnTo>
                  <a:lnTo>
                    <a:pt x="124" y="163"/>
                  </a:lnTo>
                  <a:lnTo>
                    <a:pt x="127" y="163"/>
                  </a:lnTo>
                  <a:lnTo>
                    <a:pt x="127" y="164"/>
                  </a:lnTo>
                  <a:lnTo>
                    <a:pt x="128" y="165"/>
                  </a:lnTo>
                  <a:lnTo>
                    <a:pt x="129" y="165"/>
                  </a:lnTo>
                  <a:lnTo>
                    <a:pt x="133" y="165"/>
                  </a:lnTo>
                  <a:lnTo>
                    <a:pt x="134" y="165"/>
                  </a:lnTo>
                  <a:lnTo>
                    <a:pt x="134" y="166"/>
                  </a:lnTo>
                  <a:lnTo>
                    <a:pt x="134" y="168"/>
                  </a:lnTo>
                  <a:lnTo>
                    <a:pt x="134" y="169"/>
                  </a:lnTo>
                  <a:lnTo>
                    <a:pt x="134" y="170"/>
                  </a:lnTo>
                  <a:lnTo>
                    <a:pt x="134" y="171"/>
                  </a:lnTo>
                  <a:lnTo>
                    <a:pt x="134" y="172"/>
                  </a:lnTo>
                  <a:lnTo>
                    <a:pt x="134" y="173"/>
                  </a:lnTo>
                  <a:lnTo>
                    <a:pt x="134" y="175"/>
                  </a:lnTo>
                  <a:lnTo>
                    <a:pt x="134" y="176"/>
                  </a:lnTo>
                  <a:lnTo>
                    <a:pt x="135" y="176"/>
                  </a:lnTo>
                  <a:lnTo>
                    <a:pt x="135" y="177"/>
                  </a:lnTo>
                  <a:lnTo>
                    <a:pt x="136" y="177"/>
                  </a:lnTo>
                  <a:lnTo>
                    <a:pt x="136" y="178"/>
                  </a:lnTo>
                  <a:lnTo>
                    <a:pt x="137" y="179"/>
                  </a:lnTo>
                  <a:lnTo>
                    <a:pt x="138" y="179"/>
                  </a:lnTo>
                  <a:lnTo>
                    <a:pt x="140" y="179"/>
                  </a:lnTo>
                  <a:lnTo>
                    <a:pt x="141" y="179"/>
                  </a:lnTo>
                  <a:lnTo>
                    <a:pt x="142" y="179"/>
                  </a:lnTo>
                  <a:lnTo>
                    <a:pt x="143" y="180"/>
                  </a:lnTo>
                  <a:lnTo>
                    <a:pt x="143" y="182"/>
                  </a:lnTo>
                  <a:lnTo>
                    <a:pt x="143" y="183"/>
                  </a:lnTo>
                  <a:lnTo>
                    <a:pt x="143" y="184"/>
                  </a:lnTo>
                  <a:lnTo>
                    <a:pt x="144" y="185"/>
                  </a:lnTo>
                  <a:lnTo>
                    <a:pt x="144" y="186"/>
                  </a:lnTo>
                  <a:lnTo>
                    <a:pt x="145" y="186"/>
                  </a:lnTo>
                  <a:lnTo>
                    <a:pt x="145" y="187"/>
                  </a:lnTo>
                  <a:lnTo>
                    <a:pt x="147" y="187"/>
                  </a:lnTo>
                  <a:lnTo>
                    <a:pt x="148" y="190"/>
                  </a:lnTo>
                  <a:lnTo>
                    <a:pt x="148" y="191"/>
                  </a:lnTo>
                  <a:lnTo>
                    <a:pt x="148" y="192"/>
                  </a:lnTo>
                  <a:lnTo>
                    <a:pt x="149" y="193"/>
                  </a:lnTo>
                  <a:lnTo>
                    <a:pt x="150" y="194"/>
                  </a:lnTo>
                  <a:lnTo>
                    <a:pt x="150" y="196"/>
                  </a:lnTo>
                  <a:lnTo>
                    <a:pt x="149" y="196"/>
                  </a:lnTo>
                  <a:lnTo>
                    <a:pt x="149" y="197"/>
                  </a:lnTo>
                  <a:lnTo>
                    <a:pt x="149" y="198"/>
                  </a:lnTo>
                  <a:lnTo>
                    <a:pt x="150" y="199"/>
                  </a:lnTo>
                  <a:lnTo>
                    <a:pt x="151" y="199"/>
                  </a:lnTo>
                  <a:lnTo>
                    <a:pt x="150" y="199"/>
                  </a:lnTo>
                  <a:lnTo>
                    <a:pt x="150" y="200"/>
                  </a:lnTo>
                  <a:lnTo>
                    <a:pt x="149" y="200"/>
                  </a:lnTo>
                  <a:lnTo>
                    <a:pt x="148" y="200"/>
                  </a:lnTo>
                  <a:lnTo>
                    <a:pt x="148" y="201"/>
                  </a:lnTo>
                  <a:lnTo>
                    <a:pt x="147" y="203"/>
                  </a:lnTo>
                  <a:lnTo>
                    <a:pt x="145" y="201"/>
                  </a:lnTo>
                  <a:lnTo>
                    <a:pt x="144" y="201"/>
                  </a:lnTo>
                  <a:lnTo>
                    <a:pt x="144" y="200"/>
                  </a:lnTo>
                  <a:lnTo>
                    <a:pt x="144" y="199"/>
                  </a:lnTo>
                  <a:lnTo>
                    <a:pt x="143" y="199"/>
                  </a:lnTo>
                  <a:lnTo>
                    <a:pt x="142" y="199"/>
                  </a:lnTo>
                  <a:lnTo>
                    <a:pt x="141" y="200"/>
                  </a:lnTo>
                  <a:lnTo>
                    <a:pt x="140" y="200"/>
                  </a:lnTo>
                  <a:lnTo>
                    <a:pt x="138" y="201"/>
                  </a:lnTo>
                  <a:lnTo>
                    <a:pt x="137" y="201"/>
                  </a:lnTo>
                  <a:lnTo>
                    <a:pt x="137" y="203"/>
                  </a:lnTo>
                  <a:lnTo>
                    <a:pt x="136" y="203"/>
                  </a:lnTo>
                  <a:lnTo>
                    <a:pt x="134" y="204"/>
                  </a:lnTo>
                  <a:lnTo>
                    <a:pt x="133" y="203"/>
                  </a:lnTo>
                  <a:lnTo>
                    <a:pt x="131" y="201"/>
                  </a:lnTo>
                  <a:lnTo>
                    <a:pt x="130" y="201"/>
                  </a:lnTo>
                  <a:lnTo>
                    <a:pt x="127" y="201"/>
                  </a:lnTo>
                  <a:lnTo>
                    <a:pt x="126" y="201"/>
                  </a:lnTo>
                  <a:lnTo>
                    <a:pt x="124" y="201"/>
                  </a:lnTo>
                  <a:lnTo>
                    <a:pt x="123" y="201"/>
                  </a:lnTo>
                  <a:lnTo>
                    <a:pt x="122" y="201"/>
                  </a:lnTo>
                  <a:lnTo>
                    <a:pt x="122" y="200"/>
                  </a:lnTo>
                  <a:lnTo>
                    <a:pt x="121" y="200"/>
                  </a:lnTo>
                  <a:lnTo>
                    <a:pt x="121" y="201"/>
                  </a:lnTo>
                  <a:lnTo>
                    <a:pt x="121" y="203"/>
                  </a:lnTo>
                  <a:lnTo>
                    <a:pt x="121" y="201"/>
                  </a:lnTo>
                  <a:lnTo>
                    <a:pt x="120" y="201"/>
                  </a:lnTo>
                  <a:lnTo>
                    <a:pt x="120" y="200"/>
                  </a:lnTo>
                  <a:lnTo>
                    <a:pt x="119" y="201"/>
                  </a:lnTo>
                  <a:lnTo>
                    <a:pt x="120" y="203"/>
                  </a:lnTo>
                  <a:lnTo>
                    <a:pt x="120" y="204"/>
                  </a:lnTo>
                  <a:lnTo>
                    <a:pt x="120" y="206"/>
                  </a:lnTo>
                  <a:lnTo>
                    <a:pt x="119" y="206"/>
                  </a:lnTo>
                  <a:lnTo>
                    <a:pt x="117" y="206"/>
                  </a:lnTo>
                  <a:lnTo>
                    <a:pt x="115" y="206"/>
                  </a:lnTo>
                  <a:lnTo>
                    <a:pt x="115" y="207"/>
                  </a:lnTo>
                  <a:lnTo>
                    <a:pt x="115" y="206"/>
                  </a:lnTo>
                  <a:lnTo>
                    <a:pt x="114" y="206"/>
                  </a:lnTo>
                  <a:lnTo>
                    <a:pt x="114" y="207"/>
                  </a:lnTo>
                  <a:lnTo>
                    <a:pt x="113" y="207"/>
                  </a:lnTo>
                  <a:lnTo>
                    <a:pt x="114" y="207"/>
                  </a:lnTo>
                  <a:lnTo>
                    <a:pt x="113" y="207"/>
                  </a:lnTo>
                  <a:lnTo>
                    <a:pt x="113" y="208"/>
                  </a:lnTo>
                  <a:lnTo>
                    <a:pt x="112" y="207"/>
                  </a:lnTo>
                  <a:lnTo>
                    <a:pt x="112" y="208"/>
                  </a:lnTo>
                  <a:lnTo>
                    <a:pt x="113" y="208"/>
                  </a:lnTo>
                  <a:lnTo>
                    <a:pt x="112" y="210"/>
                  </a:lnTo>
                  <a:lnTo>
                    <a:pt x="113" y="211"/>
                  </a:lnTo>
                  <a:lnTo>
                    <a:pt x="112" y="211"/>
                  </a:lnTo>
                  <a:lnTo>
                    <a:pt x="112" y="210"/>
                  </a:lnTo>
                  <a:lnTo>
                    <a:pt x="112" y="211"/>
                  </a:lnTo>
                  <a:lnTo>
                    <a:pt x="112" y="210"/>
                  </a:lnTo>
                  <a:lnTo>
                    <a:pt x="111" y="210"/>
                  </a:lnTo>
                  <a:lnTo>
                    <a:pt x="112" y="210"/>
                  </a:lnTo>
                  <a:lnTo>
                    <a:pt x="112" y="208"/>
                  </a:lnTo>
                  <a:lnTo>
                    <a:pt x="111" y="208"/>
                  </a:lnTo>
                  <a:lnTo>
                    <a:pt x="111" y="207"/>
                  </a:lnTo>
                  <a:lnTo>
                    <a:pt x="111" y="208"/>
                  </a:lnTo>
                  <a:lnTo>
                    <a:pt x="111" y="210"/>
                  </a:lnTo>
                  <a:lnTo>
                    <a:pt x="111" y="208"/>
                  </a:lnTo>
                  <a:lnTo>
                    <a:pt x="109" y="208"/>
                  </a:lnTo>
                  <a:lnTo>
                    <a:pt x="108" y="208"/>
                  </a:lnTo>
                  <a:lnTo>
                    <a:pt x="108" y="207"/>
                  </a:lnTo>
                  <a:lnTo>
                    <a:pt x="108" y="208"/>
                  </a:lnTo>
                  <a:lnTo>
                    <a:pt x="108" y="207"/>
                  </a:lnTo>
                  <a:lnTo>
                    <a:pt x="108" y="208"/>
                  </a:lnTo>
                  <a:lnTo>
                    <a:pt x="107" y="208"/>
                  </a:lnTo>
                  <a:lnTo>
                    <a:pt x="106" y="208"/>
                  </a:lnTo>
                  <a:lnTo>
                    <a:pt x="107" y="208"/>
                  </a:lnTo>
                  <a:lnTo>
                    <a:pt x="107" y="210"/>
                  </a:lnTo>
                  <a:lnTo>
                    <a:pt x="106" y="210"/>
                  </a:lnTo>
                  <a:lnTo>
                    <a:pt x="106" y="208"/>
                  </a:lnTo>
                  <a:lnTo>
                    <a:pt x="105" y="208"/>
                  </a:lnTo>
                  <a:lnTo>
                    <a:pt x="105" y="207"/>
                  </a:lnTo>
                  <a:lnTo>
                    <a:pt x="105" y="208"/>
                  </a:lnTo>
                  <a:lnTo>
                    <a:pt x="105" y="207"/>
                  </a:lnTo>
                  <a:lnTo>
                    <a:pt x="104" y="207"/>
                  </a:lnTo>
                  <a:lnTo>
                    <a:pt x="102" y="207"/>
                  </a:lnTo>
                  <a:lnTo>
                    <a:pt x="104" y="207"/>
                  </a:lnTo>
                  <a:lnTo>
                    <a:pt x="104" y="206"/>
                  </a:lnTo>
                  <a:lnTo>
                    <a:pt x="102" y="206"/>
                  </a:lnTo>
                  <a:lnTo>
                    <a:pt x="102" y="205"/>
                  </a:lnTo>
                  <a:lnTo>
                    <a:pt x="104" y="205"/>
                  </a:lnTo>
                  <a:lnTo>
                    <a:pt x="102" y="205"/>
                  </a:lnTo>
                  <a:lnTo>
                    <a:pt x="101" y="205"/>
                  </a:lnTo>
                  <a:lnTo>
                    <a:pt x="100" y="204"/>
                  </a:lnTo>
                  <a:lnTo>
                    <a:pt x="100" y="203"/>
                  </a:lnTo>
                  <a:lnTo>
                    <a:pt x="100" y="201"/>
                  </a:lnTo>
                  <a:lnTo>
                    <a:pt x="100" y="200"/>
                  </a:lnTo>
                  <a:lnTo>
                    <a:pt x="99" y="200"/>
                  </a:lnTo>
                  <a:lnTo>
                    <a:pt x="99" y="199"/>
                  </a:lnTo>
                  <a:lnTo>
                    <a:pt x="99" y="198"/>
                  </a:lnTo>
                  <a:lnTo>
                    <a:pt x="98" y="198"/>
                  </a:lnTo>
                  <a:lnTo>
                    <a:pt x="99" y="198"/>
                  </a:lnTo>
                  <a:lnTo>
                    <a:pt x="98" y="198"/>
                  </a:lnTo>
                  <a:lnTo>
                    <a:pt x="98" y="197"/>
                  </a:lnTo>
                  <a:lnTo>
                    <a:pt x="99" y="197"/>
                  </a:lnTo>
                  <a:lnTo>
                    <a:pt x="98" y="196"/>
                  </a:lnTo>
                  <a:lnTo>
                    <a:pt x="97" y="196"/>
                  </a:lnTo>
                  <a:lnTo>
                    <a:pt x="98" y="194"/>
                  </a:lnTo>
                  <a:lnTo>
                    <a:pt x="98" y="193"/>
                  </a:lnTo>
                  <a:lnTo>
                    <a:pt x="97" y="193"/>
                  </a:lnTo>
                  <a:lnTo>
                    <a:pt x="95" y="193"/>
                  </a:lnTo>
                  <a:lnTo>
                    <a:pt x="94" y="193"/>
                  </a:lnTo>
                  <a:lnTo>
                    <a:pt x="94" y="192"/>
                  </a:lnTo>
                  <a:lnTo>
                    <a:pt x="94" y="193"/>
                  </a:lnTo>
                  <a:lnTo>
                    <a:pt x="93" y="193"/>
                  </a:lnTo>
                  <a:lnTo>
                    <a:pt x="93" y="192"/>
                  </a:lnTo>
                  <a:lnTo>
                    <a:pt x="92" y="192"/>
                  </a:lnTo>
                  <a:lnTo>
                    <a:pt x="91" y="192"/>
                  </a:lnTo>
                  <a:lnTo>
                    <a:pt x="90" y="192"/>
                  </a:lnTo>
                  <a:lnTo>
                    <a:pt x="91" y="192"/>
                  </a:lnTo>
                  <a:lnTo>
                    <a:pt x="91" y="191"/>
                  </a:lnTo>
                  <a:lnTo>
                    <a:pt x="90" y="191"/>
                  </a:lnTo>
                  <a:lnTo>
                    <a:pt x="91" y="190"/>
                  </a:lnTo>
                  <a:lnTo>
                    <a:pt x="90" y="189"/>
                  </a:lnTo>
                  <a:lnTo>
                    <a:pt x="91" y="189"/>
                  </a:lnTo>
                  <a:lnTo>
                    <a:pt x="91" y="187"/>
                  </a:lnTo>
                  <a:lnTo>
                    <a:pt x="90" y="186"/>
                  </a:lnTo>
                  <a:lnTo>
                    <a:pt x="90" y="185"/>
                  </a:lnTo>
                  <a:lnTo>
                    <a:pt x="88" y="185"/>
                  </a:lnTo>
                  <a:lnTo>
                    <a:pt x="87" y="184"/>
                  </a:lnTo>
                  <a:lnTo>
                    <a:pt x="88" y="184"/>
                  </a:lnTo>
                  <a:lnTo>
                    <a:pt x="88" y="183"/>
                  </a:lnTo>
                  <a:lnTo>
                    <a:pt x="87" y="183"/>
                  </a:lnTo>
                  <a:lnTo>
                    <a:pt x="87" y="182"/>
                  </a:lnTo>
                  <a:lnTo>
                    <a:pt x="86" y="182"/>
                  </a:lnTo>
                  <a:lnTo>
                    <a:pt x="86" y="180"/>
                  </a:lnTo>
                  <a:lnTo>
                    <a:pt x="85" y="180"/>
                  </a:lnTo>
                  <a:lnTo>
                    <a:pt x="84" y="180"/>
                  </a:lnTo>
                  <a:lnTo>
                    <a:pt x="83" y="180"/>
                  </a:lnTo>
                  <a:lnTo>
                    <a:pt x="81" y="180"/>
                  </a:lnTo>
                  <a:lnTo>
                    <a:pt x="81" y="182"/>
                  </a:lnTo>
                  <a:lnTo>
                    <a:pt x="81" y="183"/>
                  </a:lnTo>
                  <a:lnTo>
                    <a:pt x="83" y="183"/>
                  </a:lnTo>
                  <a:lnTo>
                    <a:pt x="83" y="182"/>
                  </a:lnTo>
                  <a:lnTo>
                    <a:pt x="84" y="182"/>
                  </a:lnTo>
                  <a:lnTo>
                    <a:pt x="83" y="182"/>
                  </a:lnTo>
                  <a:lnTo>
                    <a:pt x="84" y="182"/>
                  </a:lnTo>
                  <a:lnTo>
                    <a:pt x="85" y="182"/>
                  </a:lnTo>
                  <a:lnTo>
                    <a:pt x="86" y="183"/>
                  </a:lnTo>
                  <a:lnTo>
                    <a:pt x="86" y="182"/>
                  </a:lnTo>
                  <a:lnTo>
                    <a:pt x="86" y="183"/>
                  </a:lnTo>
                  <a:lnTo>
                    <a:pt x="87" y="184"/>
                  </a:lnTo>
                  <a:lnTo>
                    <a:pt x="86" y="184"/>
                  </a:lnTo>
                  <a:lnTo>
                    <a:pt x="86" y="183"/>
                  </a:lnTo>
                  <a:lnTo>
                    <a:pt x="85" y="183"/>
                  </a:lnTo>
                  <a:lnTo>
                    <a:pt x="84" y="183"/>
                  </a:lnTo>
                  <a:lnTo>
                    <a:pt x="83" y="183"/>
                  </a:lnTo>
                  <a:lnTo>
                    <a:pt x="80" y="183"/>
                  </a:lnTo>
                  <a:lnTo>
                    <a:pt x="79" y="183"/>
                  </a:lnTo>
                  <a:lnTo>
                    <a:pt x="78" y="183"/>
                  </a:lnTo>
                  <a:lnTo>
                    <a:pt x="78" y="184"/>
                  </a:lnTo>
                  <a:lnTo>
                    <a:pt x="77" y="184"/>
                  </a:lnTo>
                  <a:lnTo>
                    <a:pt x="76" y="184"/>
                  </a:lnTo>
                  <a:lnTo>
                    <a:pt x="73" y="184"/>
                  </a:lnTo>
                  <a:lnTo>
                    <a:pt x="72" y="184"/>
                  </a:lnTo>
                  <a:lnTo>
                    <a:pt x="71" y="184"/>
                  </a:lnTo>
                  <a:lnTo>
                    <a:pt x="70" y="184"/>
                  </a:lnTo>
                  <a:lnTo>
                    <a:pt x="69" y="185"/>
                  </a:lnTo>
                  <a:lnTo>
                    <a:pt x="67" y="185"/>
                  </a:lnTo>
                  <a:lnTo>
                    <a:pt x="66" y="185"/>
                  </a:lnTo>
                  <a:lnTo>
                    <a:pt x="65" y="185"/>
                  </a:lnTo>
                  <a:lnTo>
                    <a:pt x="64" y="185"/>
                  </a:lnTo>
                  <a:lnTo>
                    <a:pt x="63" y="185"/>
                  </a:lnTo>
                  <a:lnTo>
                    <a:pt x="62" y="186"/>
                  </a:lnTo>
                  <a:lnTo>
                    <a:pt x="63" y="186"/>
                  </a:lnTo>
                  <a:lnTo>
                    <a:pt x="63" y="187"/>
                  </a:lnTo>
                  <a:lnTo>
                    <a:pt x="62" y="187"/>
                  </a:lnTo>
                  <a:lnTo>
                    <a:pt x="62" y="186"/>
                  </a:lnTo>
                  <a:lnTo>
                    <a:pt x="60" y="185"/>
                  </a:lnTo>
                  <a:lnTo>
                    <a:pt x="60" y="186"/>
                  </a:lnTo>
                  <a:lnTo>
                    <a:pt x="59" y="186"/>
                  </a:lnTo>
                  <a:lnTo>
                    <a:pt x="58" y="185"/>
                  </a:lnTo>
                  <a:lnTo>
                    <a:pt x="57" y="185"/>
                  </a:lnTo>
                  <a:lnTo>
                    <a:pt x="56" y="185"/>
                  </a:lnTo>
                  <a:lnTo>
                    <a:pt x="55" y="185"/>
                  </a:lnTo>
                  <a:lnTo>
                    <a:pt x="55" y="184"/>
                  </a:lnTo>
                  <a:lnTo>
                    <a:pt x="53" y="184"/>
                  </a:lnTo>
                  <a:lnTo>
                    <a:pt x="53" y="183"/>
                  </a:lnTo>
                  <a:lnTo>
                    <a:pt x="55" y="183"/>
                  </a:lnTo>
                  <a:lnTo>
                    <a:pt x="53" y="183"/>
                  </a:lnTo>
                  <a:lnTo>
                    <a:pt x="52" y="183"/>
                  </a:lnTo>
                  <a:lnTo>
                    <a:pt x="52" y="184"/>
                  </a:lnTo>
                  <a:lnTo>
                    <a:pt x="52" y="183"/>
                  </a:lnTo>
                  <a:lnTo>
                    <a:pt x="52" y="184"/>
                  </a:lnTo>
                  <a:lnTo>
                    <a:pt x="53" y="184"/>
                  </a:lnTo>
                  <a:lnTo>
                    <a:pt x="53" y="185"/>
                  </a:lnTo>
                  <a:lnTo>
                    <a:pt x="52" y="185"/>
                  </a:lnTo>
                  <a:lnTo>
                    <a:pt x="52" y="184"/>
                  </a:lnTo>
                  <a:lnTo>
                    <a:pt x="52" y="185"/>
                  </a:lnTo>
                  <a:lnTo>
                    <a:pt x="51" y="185"/>
                  </a:lnTo>
                  <a:lnTo>
                    <a:pt x="50" y="184"/>
                  </a:lnTo>
                  <a:lnTo>
                    <a:pt x="49" y="184"/>
                  </a:lnTo>
                  <a:lnTo>
                    <a:pt x="48" y="184"/>
                  </a:lnTo>
                  <a:lnTo>
                    <a:pt x="47" y="184"/>
                  </a:lnTo>
                  <a:lnTo>
                    <a:pt x="47" y="185"/>
                  </a:lnTo>
                  <a:lnTo>
                    <a:pt x="45" y="185"/>
                  </a:lnTo>
                  <a:lnTo>
                    <a:pt x="47" y="185"/>
                  </a:lnTo>
                  <a:lnTo>
                    <a:pt x="47" y="186"/>
                  </a:lnTo>
                  <a:lnTo>
                    <a:pt x="47" y="187"/>
                  </a:lnTo>
                  <a:lnTo>
                    <a:pt x="47" y="186"/>
                  </a:lnTo>
                  <a:lnTo>
                    <a:pt x="45" y="186"/>
                  </a:lnTo>
                  <a:lnTo>
                    <a:pt x="44" y="186"/>
                  </a:lnTo>
                  <a:lnTo>
                    <a:pt x="43" y="186"/>
                  </a:lnTo>
                  <a:lnTo>
                    <a:pt x="42" y="186"/>
                  </a:lnTo>
                  <a:lnTo>
                    <a:pt x="41" y="186"/>
                  </a:lnTo>
                  <a:lnTo>
                    <a:pt x="40" y="186"/>
                  </a:lnTo>
                  <a:lnTo>
                    <a:pt x="38" y="186"/>
                  </a:lnTo>
                  <a:lnTo>
                    <a:pt x="36" y="186"/>
                  </a:lnTo>
                  <a:lnTo>
                    <a:pt x="34" y="186"/>
                  </a:lnTo>
                  <a:lnTo>
                    <a:pt x="33" y="186"/>
                  </a:lnTo>
                  <a:lnTo>
                    <a:pt x="31" y="186"/>
                  </a:lnTo>
                  <a:lnTo>
                    <a:pt x="31" y="187"/>
                  </a:lnTo>
                  <a:lnTo>
                    <a:pt x="30" y="187"/>
                  </a:lnTo>
                  <a:lnTo>
                    <a:pt x="31" y="187"/>
                  </a:lnTo>
                  <a:lnTo>
                    <a:pt x="31" y="189"/>
                  </a:lnTo>
                  <a:lnTo>
                    <a:pt x="30" y="189"/>
                  </a:lnTo>
                  <a:lnTo>
                    <a:pt x="30" y="187"/>
                  </a:lnTo>
                  <a:lnTo>
                    <a:pt x="30" y="186"/>
                  </a:lnTo>
                  <a:lnTo>
                    <a:pt x="29" y="186"/>
                  </a:lnTo>
                  <a:lnTo>
                    <a:pt x="28" y="186"/>
                  </a:lnTo>
                  <a:lnTo>
                    <a:pt x="27" y="186"/>
                  </a:lnTo>
                  <a:lnTo>
                    <a:pt x="27" y="187"/>
                  </a:lnTo>
                  <a:lnTo>
                    <a:pt x="28" y="187"/>
                  </a:lnTo>
                  <a:lnTo>
                    <a:pt x="28" y="189"/>
                  </a:lnTo>
                  <a:lnTo>
                    <a:pt x="27" y="189"/>
                  </a:lnTo>
                  <a:lnTo>
                    <a:pt x="26" y="189"/>
                  </a:lnTo>
                  <a:lnTo>
                    <a:pt x="24" y="189"/>
                  </a:lnTo>
                  <a:lnTo>
                    <a:pt x="24" y="190"/>
                  </a:lnTo>
                  <a:lnTo>
                    <a:pt x="23" y="190"/>
                  </a:lnTo>
                  <a:lnTo>
                    <a:pt x="22" y="190"/>
                  </a:lnTo>
                  <a:lnTo>
                    <a:pt x="23" y="189"/>
                  </a:lnTo>
                  <a:lnTo>
                    <a:pt x="23" y="187"/>
                  </a:lnTo>
                  <a:lnTo>
                    <a:pt x="22" y="187"/>
                  </a:lnTo>
                  <a:lnTo>
                    <a:pt x="22" y="186"/>
                  </a:lnTo>
                  <a:lnTo>
                    <a:pt x="21" y="186"/>
                  </a:lnTo>
                  <a:lnTo>
                    <a:pt x="21" y="185"/>
                  </a:lnTo>
                  <a:lnTo>
                    <a:pt x="21" y="184"/>
                  </a:lnTo>
                  <a:lnTo>
                    <a:pt x="21" y="183"/>
                  </a:lnTo>
                  <a:lnTo>
                    <a:pt x="21" y="182"/>
                  </a:lnTo>
                  <a:lnTo>
                    <a:pt x="21" y="180"/>
                  </a:lnTo>
                  <a:lnTo>
                    <a:pt x="21" y="179"/>
                  </a:lnTo>
                  <a:lnTo>
                    <a:pt x="21" y="178"/>
                  </a:lnTo>
                  <a:lnTo>
                    <a:pt x="21" y="177"/>
                  </a:lnTo>
                  <a:lnTo>
                    <a:pt x="22" y="177"/>
                  </a:lnTo>
                  <a:lnTo>
                    <a:pt x="22" y="176"/>
                  </a:lnTo>
                  <a:lnTo>
                    <a:pt x="22" y="175"/>
                  </a:lnTo>
                  <a:lnTo>
                    <a:pt x="22" y="173"/>
                  </a:lnTo>
                  <a:lnTo>
                    <a:pt x="22" y="172"/>
                  </a:lnTo>
                  <a:lnTo>
                    <a:pt x="22" y="171"/>
                  </a:lnTo>
                  <a:lnTo>
                    <a:pt x="22" y="170"/>
                  </a:lnTo>
                  <a:lnTo>
                    <a:pt x="23" y="170"/>
                  </a:lnTo>
                  <a:lnTo>
                    <a:pt x="24" y="170"/>
                  </a:lnTo>
                  <a:lnTo>
                    <a:pt x="24" y="169"/>
                  </a:lnTo>
                  <a:lnTo>
                    <a:pt x="26" y="169"/>
                  </a:lnTo>
                  <a:lnTo>
                    <a:pt x="27" y="169"/>
                  </a:lnTo>
                  <a:lnTo>
                    <a:pt x="28" y="169"/>
                  </a:lnTo>
                  <a:lnTo>
                    <a:pt x="28" y="168"/>
                  </a:lnTo>
                  <a:lnTo>
                    <a:pt x="27" y="168"/>
                  </a:lnTo>
                  <a:lnTo>
                    <a:pt x="28" y="166"/>
                  </a:lnTo>
                  <a:lnTo>
                    <a:pt x="28" y="165"/>
                  </a:lnTo>
                  <a:lnTo>
                    <a:pt x="29" y="165"/>
                  </a:lnTo>
                  <a:lnTo>
                    <a:pt x="31" y="165"/>
                  </a:lnTo>
                  <a:lnTo>
                    <a:pt x="31" y="164"/>
                  </a:lnTo>
                  <a:lnTo>
                    <a:pt x="33" y="164"/>
                  </a:lnTo>
                  <a:lnTo>
                    <a:pt x="34" y="164"/>
                  </a:lnTo>
                  <a:lnTo>
                    <a:pt x="35" y="164"/>
                  </a:lnTo>
                  <a:lnTo>
                    <a:pt x="36" y="164"/>
                  </a:lnTo>
                  <a:lnTo>
                    <a:pt x="37" y="164"/>
                  </a:lnTo>
                  <a:lnTo>
                    <a:pt x="38" y="164"/>
                  </a:lnTo>
                  <a:lnTo>
                    <a:pt x="40" y="163"/>
                  </a:lnTo>
                  <a:lnTo>
                    <a:pt x="38" y="161"/>
                  </a:lnTo>
                  <a:lnTo>
                    <a:pt x="40" y="161"/>
                  </a:lnTo>
                  <a:lnTo>
                    <a:pt x="40" y="159"/>
                  </a:lnTo>
                  <a:lnTo>
                    <a:pt x="38" y="157"/>
                  </a:lnTo>
                  <a:lnTo>
                    <a:pt x="40" y="157"/>
                  </a:lnTo>
                  <a:lnTo>
                    <a:pt x="40" y="156"/>
                  </a:lnTo>
                  <a:lnTo>
                    <a:pt x="40" y="155"/>
                  </a:lnTo>
                  <a:lnTo>
                    <a:pt x="38" y="155"/>
                  </a:lnTo>
                  <a:lnTo>
                    <a:pt x="37" y="155"/>
                  </a:lnTo>
                  <a:lnTo>
                    <a:pt x="36" y="155"/>
                  </a:lnTo>
                  <a:lnTo>
                    <a:pt x="35" y="155"/>
                  </a:lnTo>
                  <a:lnTo>
                    <a:pt x="34" y="155"/>
                  </a:lnTo>
                  <a:lnTo>
                    <a:pt x="33" y="155"/>
                  </a:lnTo>
                  <a:lnTo>
                    <a:pt x="31" y="154"/>
                  </a:lnTo>
                  <a:lnTo>
                    <a:pt x="33" y="154"/>
                  </a:lnTo>
                  <a:lnTo>
                    <a:pt x="31" y="152"/>
                  </a:lnTo>
                  <a:lnTo>
                    <a:pt x="33" y="151"/>
                  </a:lnTo>
                  <a:lnTo>
                    <a:pt x="33" y="150"/>
                  </a:lnTo>
                  <a:lnTo>
                    <a:pt x="31" y="148"/>
                  </a:lnTo>
                  <a:lnTo>
                    <a:pt x="31" y="147"/>
                  </a:lnTo>
                  <a:lnTo>
                    <a:pt x="31" y="145"/>
                  </a:lnTo>
                  <a:lnTo>
                    <a:pt x="30" y="143"/>
                  </a:lnTo>
                  <a:lnTo>
                    <a:pt x="30" y="141"/>
                  </a:lnTo>
                  <a:lnTo>
                    <a:pt x="30" y="140"/>
                  </a:lnTo>
                  <a:lnTo>
                    <a:pt x="30" y="138"/>
                  </a:lnTo>
                  <a:lnTo>
                    <a:pt x="29" y="138"/>
                  </a:lnTo>
                  <a:lnTo>
                    <a:pt x="28" y="138"/>
                  </a:lnTo>
                  <a:lnTo>
                    <a:pt x="27" y="138"/>
                  </a:lnTo>
                  <a:lnTo>
                    <a:pt x="26" y="137"/>
                  </a:lnTo>
                  <a:lnTo>
                    <a:pt x="24" y="136"/>
                  </a:lnTo>
                  <a:lnTo>
                    <a:pt x="22" y="135"/>
                  </a:lnTo>
                  <a:lnTo>
                    <a:pt x="21" y="135"/>
                  </a:lnTo>
                  <a:lnTo>
                    <a:pt x="20" y="135"/>
                  </a:lnTo>
                  <a:lnTo>
                    <a:pt x="19" y="134"/>
                  </a:lnTo>
                  <a:lnTo>
                    <a:pt x="17" y="134"/>
                  </a:lnTo>
                  <a:lnTo>
                    <a:pt x="16" y="133"/>
                  </a:lnTo>
                  <a:lnTo>
                    <a:pt x="15" y="131"/>
                  </a:lnTo>
                  <a:lnTo>
                    <a:pt x="14" y="130"/>
                  </a:lnTo>
                  <a:lnTo>
                    <a:pt x="13" y="130"/>
                  </a:lnTo>
                  <a:lnTo>
                    <a:pt x="13" y="129"/>
                  </a:lnTo>
                  <a:lnTo>
                    <a:pt x="12" y="128"/>
                  </a:lnTo>
                  <a:lnTo>
                    <a:pt x="12" y="127"/>
                  </a:lnTo>
                  <a:lnTo>
                    <a:pt x="10" y="127"/>
                  </a:lnTo>
                  <a:lnTo>
                    <a:pt x="10" y="126"/>
                  </a:lnTo>
                  <a:lnTo>
                    <a:pt x="10" y="124"/>
                  </a:lnTo>
                  <a:lnTo>
                    <a:pt x="9" y="124"/>
                  </a:lnTo>
                  <a:lnTo>
                    <a:pt x="9" y="123"/>
                  </a:lnTo>
                  <a:lnTo>
                    <a:pt x="8" y="122"/>
                  </a:lnTo>
                  <a:lnTo>
                    <a:pt x="8" y="121"/>
                  </a:lnTo>
                  <a:lnTo>
                    <a:pt x="7" y="121"/>
                  </a:lnTo>
                  <a:lnTo>
                    <a:pt x="7" y="120"/>
                  </a:lnTo>
                  <a:lnTo>
                    <a:pt x="6" y="119"/>
                  </a:lnTo>
                  <a:lnTo>
                    <a:pt x="5" y="117"/>
                  </a:lnTo>
                  <a:lnTo>
                    <a:pt x="3" y="116"/>
                  </a:lnTo>
                  <a:lnTo>
                    <a:pt x="2" y="115"/>
                  </a:lnTo>
                  <a:lnTo>
                    <a:pt x="1" y="114"/>
                  </a:lnTo>
                  <a:lnTo>
                    <a:pt x="0" y="113"/>
                  </a:lnTo>
                  <a:lnTo>
                    <a:pt x="1" y="113"/>
                  </a:lnTo>
                  <a:lnTo>
                    <a:pt x="1" y="114"/>
                  </a:lnTo>
                  <a:lnTo>
                    <a:pt x="2" y="114"/>
                  </a:lnTo>
                  <a:lnTo>
                    <a:pt x="3" y="114"/>
                  </a:lnTo>
                  <a:lnTo>
                    <a:pt x="5" y="115"/>
                  </a:lnTo>
                  <a:lnTo>
                    <a:pt x="6" y="115"/>
                  </a:lnTo>
                  <a:lnTo>
                    <a:pt x="7" y="115"/>
                  </a:lnTo>
                  <a:lnTo>
                    <a:pt x="8" y="116"/>
                  </a:lnTo>
                  <a:lnTo>
                    <a:pt x="9" y="116"/>
                  </a:lnTo>
                  <a:lnTo>
                    <a:pt x="10" y="116"/>
                  </a:lnTo>
                  <a:lnTo>
                    <a:pt x="12" y="117"/>
                  </a:lnTo>
                  <a:lnTo>
                    <a:pt x="14" y="117"/>
                  </a:lnTo>
                  <a:lnTo>
                    <a:pt x="15" y="117"/>
                  </a:lnTo>
                  <a:lnTo>
                    <a:pt x="16" y="117"/>
                  </a:lnTo>
                  <a:lnTo>
                    <a:pt x="17" y="119"/>
                  </a:lnTo>
                  <a:lnTo>
                    <a:pt x="19" y="119"/>
                  </a:lnTo>
                  <a:lnTo>
                    <a:pt x="20" y="119"/>
                  </a:lnTo>
                  <a:lnTo>
                    <a:pt x="21" y="120"/>
                  </a:lnTo>
                  <a:lnTo>
                    <a:pt x="22" y="120"/>
                  </a:lnTo>
                  <a:lnTo>
                    <a:pt x="23" y="120"/>
                  </a:lnTo>
                  <a:lnTo>
                    <a:pt x="24" y="120"/>
                  </a:lnTo>
                  <a:lnTo>
                    <a:pt x="26" y="120"/>
                  </a:lnTo>
                  <a:lnTo>
                    <a:pt x="27" y="120"/>
                  </a:lnTo>
                  <a:lnTo>
                    <a:pt x="28" y="120"/>
                  </a:lnTo>
                  <a:lnTo>
                    <a:pt x="29" y="120"/>
                  </a:lnTo>
                  <a:lnTo>
                    <a:pt x="30" y="120"/>
                  </a:lnTo>
                  <a:lnTo>
                    <a:pt x="31" y="120"/>
                  </a:lnTo>
                  <a:lnTo>
                    <a:pt x="33" y="120"/>
                  </a:lnTo>
                  <a:lnTo>
                    <a:pt x="34" y="119"/>
                  </a:lnTo>
                  <a:lnTo>
                    <a:pt x="35" y="119"/>
                  </a:lnTo>
                  <a:lnTo>
                    <a:pt x="36" y="119"/>
                  </a:lnTo>
                  <a:lnTo>
                    <a:pt x="37" y="119"/>
                  </a:lnTo>
                  <a:lnTo>
                    <a:pt x="41" y="120"/>
                  </a:lnTo>
                  <a:lnTo>
                    <a:pt x="43" y="120"/>
                  </a:lnTo>
                  <a:lnTo>
                    <a:pt x="45" y="121"/>
                  </a:lnTo>
                  <a:lnTo>
                    <a:pt x="45" y="120"/>
                  </a:lnTo>
                  <a:lnTo>
                    <a:pt x="45" y="119"/>
                  </a:lnTo>
                  <a:lnTo>
                    <a:pt x="47" y="119"/>
                  </a:lnTo>
                  <a:lnTo>
                    <a:pt x="50" y="117"/>
                  </a:lnTo>
                  <a:lnTo>
                    <a:pt x="52" y="117"/>
                  </a:lnTo>
                  <a:lnTo>
                    <a:pt x="55" y="117"/>
                  </a:lnTo>
                  <a:lnTo>
                    <a:pt x="57" y="119"/>
                  </a:lnTo>
                  <a:lnTo>
                    <a:pt x="59" y="117"/>
                  </a:lnTo>
                  <a:lnTo>
                    <a:pt x="60" y="117"/>
                  </a:lnTo>
                  <a:lnTo>
                    <a:pt x="62" y="116"/>
                  </a:lnTo>
                  <a:lnTo>
                    <a:pt x="63" y="116"/>
                  </a:lnTo>
                  <a:lnTo>
                    <a:pt x="64" y="116"/>
                  </a:lnTo>
                  <a:lnTo>
                    <a:pt x="65" y="115"/>
                  </a:lnTo>
                  <a:lnTo>
                    <a:pt x="66" y="115"/>
                  </a:lnTo>
                  <a:lnTo>
                    <a:pt x="67" y="115"/>
                  </a:lnTo>
                  <a:lnTo>
                    <a:pt x="69" y="114"/>
                  </a:lnTo>
                  <a:lnTo>
                    <a:pt x="70" y="114"/>
                  </a:lnTo>
                  <a:lnTo>
                    <a:pt x="71" y="114"/>
                  </a:lnTo>
                  <a:lnTo>
                    <a:pt x="72" y="114"/>
                  </a:lnTo>
                  <a:lnTo>
                    <a:pt x="73" y="113"/>
                  </a:lnTo>
                  <a:lnTo>
                    <a:pt x="73" y="112"/>
                  </a:lnTo>
                  <a:lnTo>
                    <a:pt x="73" y="110"/>
                  </a:lnTo>
                  <a:lnTo>
                    <a:pt x="72" y="110"/>
                  </a:lnTo>
                  <a:lnTo>
                    <a:pt x="72" y="109"/>
                  </a:lnTo>
                  <a:lnTo>
                    <a:pt x="72" y="107"/>
                  </a:lnTo>
                  <a:lnTo>
                    <a:pt x="72" y="106"/>
                  </a:lnTo>
                  <a:lnTo>
                    <a:pt x="72" y="103"/>
                  </a:lnTo>
                  <a:lnTo>
                    <a:pt x="71" y="103"/>
                  </a:lnTo>
                  <a:lnTo>
                    <a:pt x="71" y="102"/>
                  </a:lnTo>
                  <a:lnTo>
                    <a:pt x="71" y="101"/>
                  </a:lnTo>
                  <a:lnTo>
                    <a:pt x="71" y="96"/>
                  </a:lnTo>
                  <a:lnTo>
                    <a:pt x="71" y="95"/>
                  </a:lnTo>
                  <a:lnTo>
                    <a:pt x="73" y="95"/>
                  </a:lnTo>
                  <a:lnTo>
                    <a:pt x="74" y="94"/>
                  </a:lnTo>
                  <a:lnTo>
                    <a:pt x="74" y="92"/>
                  </a:lnTo>
                  <a:lnTo>
                    <a:pt x="76" y="92"/>
                  </a:lnTo>
                  <a:lnTo>
                    <a:pt x="76" y="91"/>
                  </a:lnTo>
                  <a:lnTo>
                    <a:pt x="77" y="91"/>
                  </a:lnTo>
                  <a:lnTo>
                    <a:pt x="78" y="89"/>
                  </a:lnTo>
                  <a:lnTo>
                    <a:pt x="79" y="91"/>
                  </a:lnTo>
                  <a:lnTo>
                    <a:pt x="79" y="92"/>
                  </a:lnTo>
                  <a:lnTo>
                    <a:pt x="80" y="91"/>
                  </a:lnTo>
                  <a:lnTo>
                    <a:pt x="80" y="92"/>
                  </a:lnTo>
                  <a:lnTo>
                    <a:pt x="81" y="92"/>
                  </a:lnTo>
                  <a:lnTo>
                    <a:pt x="83" y="92"/>
                  </a:lnTo>
                  <a:lnTo>
                    <a:pt x="84" y="92"/>
                  </a:lnTo>
                  <a:lnTo>
                    <a:pt x="85" y="92"/>
                  </a:lnTo>
                  <a:lnTo>
                    <a:pt x="85" y="91"/>
                  </a:lnTo>
                  <a:lnTo>
                    <a:pt x="86" y="91"/>
                  </a:lnTo>
                  <a:lnTo>
                    <a:pt x="87" y="91"/>
                  </a:lnTo>
                  <a:lnTo>
                    <a:pt x="87" y="89"/>
                  </a:lnTo>
                  <a:lnTo>
                    <a:pt x="88" y="89"/>
                  </a:lnTo>
                  <a:lnTo>
                    <a:pt x="88" y="88"/>
                  </a:lnTo>
                  <a:lnTo>
                    <a:pt x="87" y="88"/>
                  </a:lnTo>
                  <a:lnTo>
                    <a:pt x="86" y="88"/>
                  </a:lnTo>
                  <a:lnTo>
                    <a:pt x="86" y="87"/>
                  </a:lnTo>
                  <a:lnTo>
                    <a:pt x="85" y="87"/>
                  </a:lnTo>
                  <a:lnTo>
                    <a:pt x="86" y="87"/>
                  </a:lnTo>
                  <a:lnTo>
                    <a:pt x="87" y="87"/>
                  </a:lnTo>
                  <a:lnTo>
                    <a:pt x="87" y="86"/>
                  </a:lnTo>
                  <a:lnTo>
                    <a:pt x="88" y="86"/>
                  </a:lnTo>
                  <a:lnTo>
                    <a:pt x="88" y="85"/>
                  </a:lnTo>
                  <a:lnTo>
                    <a:pt x="90" y="85"/>
                  </a:lnTo>
                  <a:lnTo>
                    <a:pt x="91" y="85"/>
                  </a:lnTo>
                  <a:lnTo>
                    <a:pt x="91" y="84"/>
                  </a:lnTo>
                  <a:lnTo>
                    <a:pt x="92" y="84"/>
                  </a:lnTo>
                  <a:lnTo>
                    <a:pt x="92" y="83"/>
                  </a:lnTo>
                  <a:lnTo>
                    <a:pt x="93" y="83"/>
                  </a:lnTo>
                  <a:lnTo>
                    <a:pt x="94" y="83"/>
                  </a:lnTo>
                  <a:lnTo>
                    <a:pt x="95" y="83"/>
                  </a:lnTo>
                  <a:lnTo>
                    <a:pt x="97" y="84"/>
                  </a:lnTo>
                  <a:lnTo>
                    <a:pt x="98" y="84"/>
                  </a:lnTo>
                  <a:lnTo>
                    <a:pt x="98" y="83"/>
                  </a:lnTo>
                  <a:lnTo>
                    <a:pt x="97" y="83"/>
                  </a:lnTo>
                  <a:lnTo>
                    <a:pt x="95" y="83"/>
                  </a:lnTo>
                  <a:lnTo>
                    <a:pt x="97" y="83"/>
                  </a:lnTo>
                  <a:lnTo>
                    <a:pt x="98" y="83"/>
                  </a:lnTo>
                  <a:lnTo>
                    <a:pt x="99" y="83"/>
                  </a:lnTo>
                  <a:lnTo>
                    <a:pt x="100" y="83"/>
                  </a:lnTo>
                  <a:lnTo>
                    <a:pt x="100" y="84"/>
                  </a:lnTo>
                  <a:lnTo>
                    <a:pt x="100" y="85"/>
                  </a:lnTo>
                  <a:lnTo>
                    <a:pt x="101" y="85"/>
                  </a:lnTo>
                  <a:lnTo>
                    <a:pt x="101" y="86"/>
                  </a:lnTo>
                  <a:lnTo>
                    <a:pt x="102" y="86"/>
                  </a:lnTo>
                  <a:lnTo>
                    <a:pt x="102" y="85"/>
                  </a:lnTo>
                  <a:lnTo>
                    <a:pt x="104" y="85"/>
                  </a:lnTo>
                  <a:lnTo>
                    <a:pt x="105" y="85"/>
                  </a:lnTo>
                  <a:lnTo>
                    <a:pt x="105" y="84"/>
                  </a:lnTo>
                  <a:lnTo>
                    <a:pt x="106" y="81"/>
                  </a:lnTo>
                  <a:lnTo>
                    <a:pt x="107" y="80"/>
                  </a:lnTo>
                  <a:lnTo>
                    <a:pt x="106" y="79"/>
                  </a:lnTo>
                  <a:lnTo>
                    <a:pt x="106" y="77"/>
                  </a:lnTo>
                  <a:lnTo>
                    <a:pt x="106" y="76"/>
                  </a:lnTo>
                  <a:lnTo>
                    <a:pt x="106" y="74"/>
                  </a:lnTo>
                  <a:lnTo>
                    <a:pt x="105" y="73"/>
                  </a:lnTo>
                  <a:lnTo>
                    <a:pt x="105" y="72"/>
                  </a:lnTo>
                  <a:lnTo>
                    <a:pt x="105" y="71"/>
                  </a:lnTo>
                  <a:lnTo>
                    <a:pt x="106" y="71"/>
                  </a:lnTo>
                  <a:lnTo>
                    <a:pt x="106" y="70"/>
                  </a:lnTo>
                  <a:lnTo>
                    <a:pt x="106" y="69"/>
                  </a:lnTo>
                  <a:lnTo>
                    <a:pt x="106" y="67"/>
                  </a:lnTo>
                  <a:lnTo>
                    <a:pt x="105" y="67"/>
                  </a:lnTo>
                  <a:lnTo>
                    <a:pt x="106" y="67"/>
                  </a:lnTo>
                  <a:lnTo>
                    <a:pt x="106" y="66"/>
                  </a:lnTo>
                  <a:lnTo>
                    <a:pt x="106" y="65"/>
                  </a:lnTo>
                  <a:lnTo>
                    <a:pt x="106" y="64"/>
                  </a:lnTo>
                  <a:lnTo>
                    <a:pt x="106" y="63"/>
                  </a:lnTo>
                  <a:lnTo>
                    <a:pt x="107" y="63"/>
                  </a:lnTo>
                  <a:lnTo>
                    <a:pt x="108" y="62"/>
                  </a:lnTo>
                  <a:lnTo>
                    <a:pt x="108" y="63"/>
                  </a:lnTo>
                  <a:lnTo>
                    <a:pt x="109" y="62"/>
                  </a:lnTo>
                  <a:lnTo>
                    <a:pt x="111" y="62"/>
                  </a:lnTo>
                  <a:lnTo>
                    <a:pt x="112" y="62"/>
                  </a:lnTo>
                  <a:lnTo>
                    <a:pt x="113" y="62"/>
                  </a:lnTo>
                  <a:lnTo>
                    <a:pt x="113" y="60"/>
                  </a:lnTo>
                  <a:lnTo>
                    <a:pt x="114" y="60"/>
                  </a:lnTo>
                  <a:lnTo>
                    <a:pt x="115" y="58"/>
                  </a:lnTo>
                  <a:lnTo>
                    <a:pt x="115" y="57"/>
                  </a:lnTo>
                  <a:lnTo>
                    <a:pt x="114" y="57"/>
                  </a:lnTo>
                  <a:lnTo>
                    <a:pt x="114" y="56"/>
                  </a:lnTo>
                  <a:lnTo>
                    <a:pt x="113" y="56"/>
                  </a:lnTo>
                  <a:lnTo>
                    <a:pt x="113" y="55"/>
                  </a:lnTo>
                  <a:lnTo>
                    <a:pt x="113" y="53"/>
                  </a:lnTo>
                  <a:lnTo>
                    <a:pt x="112" y="53"/>
                  </a:lnTo>
                  <a:lnTo>
                    <a:pt x="112" y="52"/>
                  </a:lnTo>
                  <a:lnTo>
                    <a:pt x="111" y="52"/>
                  </a:lnTo>
                  <a:lnTo>
                    <a:pt x="109" y="52"/>
                  </a:lnTo>
                  <a:lnTo>
                    <a:pt x="109" y="51"/>
                  </a:lnTo>
                  <a:lnTo>
                    <a:pt x="108" y="50"/>
                  </a:lnTo>
                  <a:lnTo>
                    <a:pt x="108" y="49"/>
                  </a:lnTo>
                  <a:lnTo>
                    <a:pt x="107" y="49"/>
                  </a:lnTo>
                  <a:lnTo>
                    <a:pt x="108" y="48"/>
                  </a:lnTo>
                  <a:lnTo>
                    <a:pt x="107" y="48"/>
                  </a:lnTo>
                  <a:lnTo>
                    <a:pt x="108" y="48"/>
                  </a:lnTo>
                  <a:lnTo>
                    <a:pt x="108" y="46"/>
                  </a:lnTo>
                  <a:lnTo>
                    <a:pt x="109" y="46"/>
                  </a:lnTo>
                  <a:lnTo>
                    <a:pt x="112" y="48"/>
                  </a:lnTo>
                  <a:lnTo>
                    <a:pt x="113" y="48"/>
                  </a:lnTo>
                  <a:lnTo>
                    <a:pt x="114" y="49"/>
                  </a:lnTo>
                  <a:lnTo>
                    <a:pt x="115" y="49"/>
                  </a:lnTo>
                  <a:lnTo>
                    <a:pt x="116" y="49"/>
                  </a:lnTo>
                  <a:lnTo>
                    <a:pt x="117" y="49"/>
                  </a:lnTo>
                  <a:lnTo>
                    <a:pt x="120" y="49"/>
                  </a:lnTo>
                  <a:lnTo>
                    <a:pt x="121" y="49"/>
                  </a:lnTo>
                  <a:lnTo>
                    <a:pt x="121" y="48"/>
                  </a:lnTo>
                  <a:lnTo>
                    <a:pt x="122" y="48"/>
                  </a:lnTo>
                  <a:lnTo>
                    <a:pt x="123" y="46"/>
                  </a:lnTo>
                  <a:lnTo>
                    <a:pt x="123" y="45"/>
                  </a:lnTo>
                  <a:lnTo>
                    <a:pt x="123" y="44"/>
                  </a:lnTo>
                  <a:lnTo>
                    <a:pt x="122" y="43"/>
                  </a:lnTo>
                  <a:lnTo>
                    <a:pt x="123" y="43"/>
                  </a:lnTo>
                  <a:lnTo>
                    <a:pt x="122" y="42"/>
                  </a:lnTo>
                  <a:lnTo>
                    <a:pt x="121" y="41"/>
                  </a:lnTo>
                  <a:lnTo>
                    <a:pt x="120" y="41"/>
                  </a:lnTo>
                  <a:lnTo>
                    <a:pt x="120" y="39"/>
                  </a:lnTo>
                  <a:lnTo>
                    <a:pt x="120" y="38"/>
                  </a:lnTo>
                  <a:lnTo>
                    <a:pt x="121" y="38"/>
                  </a:lnTo>
                  <a:lnTo>
                    <a:pt x="121" y="39"/>
                  </a:lnTo>
                  <a:lnTo>
                    <a:pt x="121" y="38"/>
                  </a:lnTo>
                  <a:lnTo>
                    <a:pt x="121" y="37"/>
                  </a:lnTo>
                  <a:lnTo>
                    <a:pt x="122" y="36"/>
                  </a:lnTo>
                  <a:lnTo>
                    <a:pt x="122" y="35"/>
                  </a:lnTo>
                  <a:lnTo>
                    <a:pt x="123" y="35"/>
                  </a:lnTo>
                  <a:lnTo>
                    <a:pt x="123" y="34"/>
                  </a:lnTo>
                  <a:lnTo>
                    <a:pt x="124" y="32"/>
                  </a:lnTo>
                  <a:lnTo>
                    <a:pt x="126" y="32"/>
                  </a:lnTo>
                  <a:lnTo>
                    <a:pt x="126" y="31"/>
                  </a:lnTo>
                  <a:lnTo>
                    <a:pt x="124" y="30"/>
                  </a:lnTo>
                  <a:lnTo>
                    <a:pt x="126" y="30"/>
                  </a:lnTo>
                  <a:lnTo>
                    <a:pt x="127" y="29"/>
                  </a:lnTo>
                  <a:lnTo>
                    <a:pt x="126" y="29"/>
                  </a:lnTo>
                  <a:lnTo>
                    <a:pt x="126" y="28"/>
                  </a:lnTo>
                  <a:lnTo>
                    <a:pt x="124" y="28"/>
                  </a:lnTo>
                  <a:lnTo>
                    <a:pt x="124" y="27"/>
                  </a:lnTo>
                  <a:lnTo>
                    <a:pt x="126" y="25"/>
                  </a:lnTo>
                  <a:lnTo>
                    <a:pt x="124" y="24"/>
                  </a:lnTo>
                  <a:lnTo>
                    <a:pt x="124" y="23"/>
                  </a:lnTo>
                  <a:lnTo>
                    <a:pt x="123" y="23"/>
                  </a:lnTo>
                  <a:lnTo>
                    <a:pt x="123" y="22"/>
                  </a:lnTo>
                  <a:lnTo>
                    <a:pt x="122" y="22"/>
                  </a:lnTo>
                  <a:lnTo>
                    <a:pt x="123" y="21"/>
                  </a:lnTo>
                  <a:lnTo>
                    <a:pt x="122" y="21"/>
                  </a:lnTo>
                  <a:lnTo>
                    <a:pt x="122" y="20"/>
                  </a:lnTo>
                  <a:lnTo>
                    <a:pt x="121" y="18"/>
                  </a:lnTo>
                  <a:lnTo>
                    <a:pt x="120" y="17"/>
                  </a:lnTo>
                  <a:lnTo>
                    <a:pt x="119" y="17"/>
                  </a:lnTo>
                  <a:lnTo>
                    <a:pt x="119" y="16"/>
                  </a:lnTo>
                  <a:lnTo>
                    <a:pt x="117" y="16"/>
                  </a:lnTo>
                  <a:lnTo>
                    <a:pt x="116" y="16"/>
                  </a:lnTo>
                  <a:lnTo>
                    <a:pt x="116" y="15"/>
                  </a:lnTo>
                  <a:lnTo>
                    <a:pt x="117" y="15"/>
                  </a:lnTo>
                  <a:lnTo>
                    <a:pt x="117" y="14"/>
                  </a:lnTo>
                  <a:lnTo>
                    <a:pt x="119" y="14"/>
                  </a:lnTo>
                  <a:lnTo>
                    <a:pt x="119" y="13"/>
                  </a:lnTo>
                  <a:lnTo>
                    <a:pt x="120" y="11"/>
                  </a:lnTo>
                  <a:lnTo>
                    <a:pt x="121" y="11"/>
                  </a:lnTo>
                  <a:lnTo>
                    <a:pt x="121" y="10"/>
                  </a:lnTo>
                  <a:lnTo>
                    <a:pt x="121" y="9"/>
                  </a:lnTo>
                  <a:lnTo>
                    <a:pt x="122" y="9"/>
                  </a:lnTo>
                  <a:lnTo>
                    <a:pt x="123" y="10"/>
                  </a:lnTo>
                  <a:lnTo>
                    <a:pt x="123" y="9"/>
                  </a:lnTo>
                  <a:lnTo>
                    <a:pt x="123" y="8"/>
                  </a:lnTo>
                  <a:lnTo>
                    <a:pt x="124" y="8"/>
                  </a:lnTo>
                  <a:lnTo>
                    <a:pt x="126" y="7"/>
                  </a:lnTo>
                  <a:lnTo>
                    <a:pt x="126" y="6"/>
                  </a:lnTo>
                  <a:lnTo>
                    <a:pt x="127" y="6"/>
                  </a:lnTo>
                  <a:lnTo>
                    <a:pt x="128" y="6"/>
                  </a:lnTo>
                  <a:lnTo>
                    <a:pt x="127" y="6"/>
                  </a:lnTo>
                  <a:lnTo>
                    <a:pt x="127" y="4"/>
                  </a:lnTo>
                  <a:lnTo>
                    <a:pt x="128" y="4"/>
                  </a:lnTo>
                  <a:lnTo>
                    <a:pt x="129" y="4"/>
                  </a:lnTo>
                  <a:lnTo>
                    <a:pt x="130" y="4"/>
                  </a:lnTo>
                  <a:lnTo>
                    <a:pt x="131" y="3"/>
                  </a:lnTo>
                  <a:lnTo>
                    <a:pt x="133" y="3"/>
                  </a:lnTo>
                  <a:lnTo>
                    <a:pt x="134" y="3"/>
                  </a:lnTo>
                  <a:lnTo>
                    <a:pt x="135" y="3"/>
                  </a:lnTo>
                  <a:lnTo>
                    <a:pt x="136" y="3"/>
                  </a:lnTo>
                  <a:lnTo>
                    <a:pt x="136" y="2"/>
                  </a:lnTo>
                  <a:lnTo>
                    <a:pt x="137" y="2"/>
                  </a:lnTo>
                  <a:lnTo>
                    <a:pt x="137" y="3"/>
                  </a:lnTo>
                  <a:lnTo>
                    <a:pt x="137" y="2"/>
                  </a:lnTo>
                  <a:lnTo>
                    <a:pt x="138" y="2"/>
                  </a:lnTo>
                  <a:lnTo>
                    <a:pt x="140" y="2"/>
                  </a:lnTo>
                  <a:lnTo>
                    <a:pt x="141" y="2"/>
                  </a:lnTo>
                  <a:lnTo>
                    <a:pt x="142" y="2"/>
                  </a:lnTo>
                  <a:lnTo>
                    <a:pt x="143" y="2"/>
                  </a:lnTo>
                  <a:lnTo>
                    <a:pt x="144" y="2"/>
                  </a:lnTo>
                  <a:lnTo>
                    <a:pt x="145" y="2"/>
                  </a:lnTo>
                  <a:lnTo>
                    <a:pt x="147" y="2"/>
                  </a:lnTo>
                  <a:lnTo>
                    <a:pt x="148" y="2"/>
                  </a:lnTo>
                  <a:lnTo>
                    <a:pt x="149" y="2"/>
                  </a:lnTo>
                  <a:lnTo>
                    <a:pt x="150" y="3"/>
                  </a:lnTo>
                  <a:lnTo>
                    <a:pt x="151" y="3"/>
                  </a:lnTo>
                  <a:lnTo>
                    <a:pt x="152" y="3"/>
                  </a:lnTo>
                  <a:lnTo>
                    <a:pt x="151" y="2"/>
                  </a:lnTo>
                  <a:lnTo>
                    <a:pt x="152" y="2"/>
                  </a:lnTo>
                  <a:lnTo>
                    <a:pt x="154" y="2"/>
                  </a:lnTo>
                  <a:lnTo>
                    <a:pt x="154" y="1"/>
                  </a:lnTo>
                  <a:lnTo>
                    <a:pt x="155" y="1"/>
                  </a:lnTo>
                  <a:lnTo>
                    <a:pt x="155" y="0"/>
                  </a:lnTo>
                  <a:lnTo>
                    <a:pt x="156" y="0"/>
                  </a:lnTo>
                  <a:lnTo>
                    <a:pt x="157" y="1"/>
                  </a:lnTo>
                  <a:lnTo>
                    <a:pt x="157" y="0"/>
                  </a:lnTo>
                  <a:lnTo>
                    <a:pt x="158" y="0"/>
                  </a:lnTo>
                  <a:lnTo>
                    <a:pt x="159" y="0"/>
                  </a:lnTo>
                  <a:lnTo>
                    <a:pt x="16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56" name="Freeform 970">
              <a:extLst>
                <a:ext uri="{FF2B5EF4-FFF2-40B4-BE49-F238E27FC236}">
                  <a16:creationId xmlns="" xmlns:a16="http://schemas.microsoft.com/office/drawing/2014/main" id="{6218EB0E-AC68-42FF-9E34-177EA47FC6AA}"/>
                </a:ext>
              </a:extLst>
            </p:cNvPr>
            <p:cNvSpPr>
              <a:spLocks noEditPoints="1"/>
            </p:cNvSpPr>
            <p:nvPr/>
          </p:nvSpPr>
          <p:spPr bwMode="auto">
            <a:xfrm>
              <a:off x="4595473" y="2877063"/>
              <a:ext cx="104668" cy="48505"/>
            </a:xfrm>
            <a:custGeom>
              <a:avLst/>
              <a:gdLst>
                <a:gd name="T0" fmla="*/ 27 w 82"/>
                <a:gd name="T1" fmla="*/ 31 h 38"/>
                <a:gd name="T2" fmla="*/ 20 w 82"/>
                <a:gd name="T3" fmla="*/ 36 h 38"/>
                <a:gd name="T4" fmla="*/ 9 w 82"/>
                <a:gd name="T5" fmla="*/ 24 h 38"/>
                <a:gd name="T6" fmla="*/ 9 w 82"/>
                <a:gd name="T7" fmla="*/ 22 h 38"/>
                <a:gd name="T8" fmla="*/ 55 w 82"/>
                <a:gd name="T9" fmla="*/ 21 h 38"/>
                <a:gd name="T10" fmla="*/ 57 w 82"/>
                <a:gd name="T11" fmla="*/ 21 h 38"/>
                <a:gd name="T12" fmla="*/ 58 w 82"/>
                <a:gd name="T13" fmla="*/ 17 h 38"/>
                <a:gd name="T14" fmla="*/ 12 w 82"/>
                <a:gd name="T15" fmla="*/ 4 h 38"/>
                <a:gd name="T16" fmla="*/ 12 w 82"/>
                <a:gd name="T17" fmla="*/ 4 h 38"/>
                <a:gd name="T18" fmla="*/ 55 w 82"/>
                <a:gd name="T19" fmla="*/ 1 h 38"/>
                <a:gd name="T20" fmla="*/ 58 w 82"/>
                <a:gd name="T21" fmla="*/ 3 h 38"/>
                <a:gd name="T22" fmla="*/ 64 w 82"/>
                <a:gd name="T23" fmla="*/ 3 h 38"/>
                <a:gd name="T24" fmla="*/ 72 w 82"/>
                <a:gd name="T25" fmla="*/ 8 h 38"/>
                <a:gd name="T26" fmla="*/ 76 w 82"/>
                <a:gd name="T27" fmla="*/ 11 h 38"/>
                <a:gd name="T28" fmla="*/ 79 w 82"/>
                <a:gd name="T29" fmla="*/ 15 h 38"/>
                <a:gd name="T30" fmla="*/ 79 w 82"/>
                <a:gd name="T31" fmla="*/ 22 h 38"/>
                <a:gd name="T32" fmla="*/ 78 w 82"/>
                <a:gd name="T33" fmla="*/ 30 h 38"/>
                <a:gd name="T34" fmla="*/ 72 w 82"/>
                <a:gd name="T35" fmla="*/ 30 h 38"/>
                <a:gd name="T36" fmla="*/ 70 w 82"/>
                <a:gd name="T37" fmla="*/ 36 h 38"/>
                <a:gd name="T38" fmla="*/ 65 w 82"/>
                <a:gd name="T39" fmla="*/ 29 h 38"/>
                <a:gd name="T40" fmla="*/ 66 w 82"/>
                <a:gd name="T41" fmla="*/ 22 h 38"/>
                <a:gd name="T42" fmla="*/ 70 w 82"/>
                <a:gd name="T43" fmla="*/ 21 h 38"/>
                <a:gd name="T44" fmla="*/ 72 w 82"/>
                <a:gd name="T45" fmla="*/ 22 h 38"/>
                <a:gd name="T46" fmla="*/ 69 w 82"/>
                <a:gd name="T47" fmla="*/ 17 h 38"/>
                <a:gd name="T48" fmla="*/ 66 w 82"/>
                <a:gd name="T49" fmla="*/ 16 h 38"/>
                <a:gd name="T50" fmla="*/ 65 w 82"/>
                <a:gd name="T51" fmla="*/ 17 h 38"/>
                <a:gd name="T52" fmla="*/ 63 w 82"/>
                <a:gd name="T53" fmla="*/ 18 h 38"/>
                <a:gd name="T54" fmla="*/ 59 w 82"/>
                <a:gd name="T55" fmla="*/ 12 h 38"/>
                <a:gd name="T56" fmla="*/ 56 w 82"/>
                <a:gd name="T57" fmla="*/ 8 h 38"/>
                <a:gd name="T58" fmla="*/ 55 w 82"/>
                <a:gd name="T59" fmla="*/ 9 h 38"/>
                <a:gd name="T60" fmla="*/ 48 w 82"/>
                <a:gd name="T61" fmla="*/ 11 h 38"/>
                <a:gd name="T62" fmla="*/ 45 w 82"/>
                <a:gd name="T63" fmla="*/ 15 h 38"/>
                <a:gd name="T64" fmla="*/ 40 w 82"/>
                <a:gd name="T65" fmla="*/ 21 h 38"/>
                <a:gd name="T66" fmla="*/ 37 w 82"/>
                <a:gd name="T67" fmla="*/ 25 h 38"/>
                <a:gd name="T68" fmla="*/ 38 w 82"/>
                <a:gd name="T69" fmla="*/ 35 h 38"/>
                <a:gd name="T70" fmla="*/ 31 w 82"/>
                <a:gd name="T71" fmla="*/ 37 h 38"/>
                <a:gd name="T72" fmla="*/ 29 w 82"/>
                <a:gd name="T73" fmla="*/ 35 h 38"/>
                <a:gd name="T74" fmla="*/ 27 w 82"/>
                <a:gd name="T75" fmla="*/ 29 h 38"/>
                <a:gd name="T76" fmla="*/ 26 w 82"/>
                <a:gd name="T77" fmla="*/ 26 h 38"/>
                <a:gd name="T78" fmla="*/ 26 w 82"/>
                <a:gd name="T79" fmla="*/ 30 h 38"/>
                <a:gd name="T80" fmla="*/ 20 w 82"/>
                <a:gd name="T81" fmla="*/ 26 h 38"/>
                <a:gd name="T82" fmla="*/ 19 w 82"/>
                <a:gd name="T83" fmla="*/ 24 h 38"/>
                <a:gd name="T84" fmla="*/ 16 w 82"/>
                <a:gd name="T85" fmla="*/ 23 h 38"/>
                <a:gd name="T86" fmla="*/ 11 w 82"/>
                <a:gd name="T87" fmla="*/ 21 h 38"/>
                <a:gd name="T88" fmla="*/ 5 w 82"/>
                <a:gd name="T89" fmla="*/ 19 h 38"/>
                <a:gd name="T90" fmla="*/ 1 w 82"/>
                <a:gd name="T91" fmla="*/ 21 h 38"/>
                <a:gd name="T92" fmla="*/ 2 w 82"/>
                <a:gd name="T93" fmla="*/ 12 h 38"/>
                <a:gd name="T94" fmla="*/ 2 w 82"/>
                <a:gd name="T95" fmla="*/ 3 h 38"/>
                <a:gd name="T96" fmla="*/ 7 w 82"/>
                <a:gd name="T97" fmla="*/ 2 h 38"/>
                <a:gd name="T98" fmla="*/ 11 w 82"/>
                <a:gd name="T99" fmla="*/ 4 h 38"/>
                <a:gd name="T100" fmla="*/ 12 w 82"/>
                <a:gd name="T101" fmla="*/ 5 h 38"/>
                <a:gd name="T102" fmla="*/ 13 w 82"/>
                <a:gd name="T103" fmla="*/ 10 h 38"/>
                <a:gd name="T104" fmla="*/ 16 w 82"/>
                <a:gd name="T105" fmla="*/ 7 h 38"/>
                <a:gd name="T106" fmla="*/ 23 w 82"/>
                <a:gd name="T107" fmla="*/ 12 h 38"/>
                <a:gd name="T108" fmla="*/ 33 w 82"/>
                <a:gd name="T109" fmla="*/ 10 h 38"/>
                <a:gd name="T110" fmla="*/ 41 w 82"/>
                <a:gd name="T111" fmla="*/ 5 h 38"/>
                <a:gd name="T112" fmla="*/ 45 w 82"/>
                <a:gd name="T113"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38">
                  <a:moveTo>
                    <a:pt x="16" y="36"/>
                  </a:moveTo>
                  <a:lnTo>
                    <a:pt x="16" y="37"/>
                  </a:lnTo>
                  <a:lnTo>
                    <a:pt x="16" y="36"/>
                  </a:lnTo>
                  <a:close/>
                  <a:moveTo>
                    <a:pt x="27" y="32"/>
                  </a:moveTo>
                  <a:lnTo>
                    <a:pt x="26" y="32"/>
                  </a:lnTo>
                  <a:lnTo>
                    <a:pt x="25" y="33"/>
                  </a:lnTo>
                  <a:lnTo>
                    <a:pt x="25" y="32"/>
                  </a:lnTo>
                  <a:lnTo>
                    <a:pt x="26" y="32"/>
                  </a:lnTo>
                  <a:lnTo>
                    <a:pt x="27" y="31"/>
                  </a:lnTo>
                  <a:lnTo>
                    <a:pt x="27" y="32"/>
                  </a:lnTo>
                  <a:close/>
                  <a:moveTo>
                    <a:pt x="18" y="31"/>
                  </a:moveTo>
                  <a:lnTo>
                    <a:pt x="18" y="32"/>
                  </a:lnTo>
                  <a:lnTo>
                    <a:pt x="19" y="32"/>
                  </a:lnTo>
                  <a:lnTo>
                    <a:pt x="19" y="33"/>
                  </a:lnTo>
                  <a:lnTo>
                    <a:pt x="18" y="33"/>
                  </a:lnTo>
                  <a:lnTo>
                    <a:pt x="18" y="35"/>
                  </a:lnTo>
                  <a:lnTo>
                    <a:pt x="19" y="35"/>
                  </a:lnTo>
                  <a:lnTo>
                    <a:pt x="20" y="36"/>
                  </a:lnTo>
                  <a:lnTo>
                    <a:pt x="19" y="36"/>
                  </a:lnTo>
                  <a:lnTo>
                    <a:pt x="18" y="36"/>
                  </a:lnTo>
                  <a:lnTo>
                    <a:pt x="16" y="35"/>
                  </a:lnTo>
                  <a:lnTo>
                    <a:pt x="15" y="33"/>
                  </a:lnTo>
                  <a:lnTo>
                    <a:pt x="15" y="32"/>
                  </a:lnTo>
                  <a:lnTo>
                    <a:pt x="16" y="32"/>
                  </a:lnTo>
                  <a:lnTo>
                    <a:pt x="16" y="31"/>
                  </a:lnTo>
                  <a:lnTo>
                    <a:pt x="18" y="31"/>
                  </a:lnTo>
                  <a:close/>
                  <a:moveTo>
                    <a:pt x="9" y="24"/>
                  </a:moveTo>
                  <a:lnTo>
                    <a:pt x="9" y="23"/>
                  </a:lnTo>
                  <a:lnTo>
                    <a:pt x="9" y="24"/>
                  </a:lnTo>
                  <a:close/>
                  <a:moveTo>
                    <a:pt x="12" y="22"/>
                  </a:moveTo>
                  <a:lnTo>
                    <a:pt x="11" y="22"/>
                  </a:lnTo>
                  <a:lnTo>
                    <a:pt x="9" y="22"/>
                  </a:lnTo>
                  <a:lnTo>
                    <a:pt x="11" y="22"/>
                  </a:lnTo>
                  <a:lnTo>
                    <a:pt x="12" y="22"/>
                  </a:lnTo>
                  <a:close/>
                  <a:moveTo>
                    <a:pt x="9" y="21"/>
                  </a:moveTo>
                  <a:lnTo>
                    <a:pt x="9" y="22"/>
                  </a:lnTo>
                  <a:lnTo>
                    <a:pt x="8" y="22"/>
                  </a:lnTo>
                  <a:lnTo>
                    <a:pt x="8" y="21"/>
                  </a:lnTo>
                  <a:lnTo>
                    <a:pt x="9" y="21"/>
                  </a:lnTo>
                  <a:close/>
                  <a:moveTo>
                    <a:pt x="55" y="21"/>
                  </a:moveTo>
                  <a:lnTo>
                    <a:pt x="55" y="22"/>
                  </a:lnTo>
                  <a:lnTo>
                    <a:pt x="54" y="21"/>
                  </a:lnTo>
                  <a:lnTo>
                    <a:pt x="55" y="21"/>
                  </a:lnTo>
                  <a:lnTo>
                    <a:pt x="55" y="19"/>
                  </a:lnTo>
                  <a:lnTo>
                    <a:pt x="55" y="21"/>
                  </a:lnTo>
                  <a:close/>
                  <a:moveTo>
                    <a:pt x="55" y="18"/>
                  </a:moveTo>
                  <a:lnTo>
                    <a:pt x="55" y="19"/>
                  </a:lnTo>
                  <a:lnTo>
                    <a:pt x="55" y="18"/>
                  </a:lnTo>
                  <a:close/>
                  <a:moveTo>
                    <a:pt x="58" y="18"/>
                  </a:moveTo>
                  <a:lnTo>
                    <a:pt x="58" y="19"/>
                  </a:lnTo>
                  <a:lnTo>
                    <a:pt x="58" y="21"/>
                  </a:lnTo>
                  <a:lnTo>
                    <a:pt x="57" y="21"/>
                  </a:lnTo>
                  <a:lnTo>
                    <a:pt x="57" y="22"/>
                  </a:lnTo>
                  <a:lnTo>
                    <a:pt x="57" y="21"/>
                  </a:lnTo>
                  <a:lnTo>
                    <a:pt x="56" y="21"/>
                  </a:lnTo>
                  <a:lnTo>
                    <a:pt x="57" y="19"/>
                  </a:lnTo>
                  <a:lnTo>
                    <a:pt x="57" y="18"/>
                  </a:lnTo>
                  <a:lnTo>
                    <a:pt x="56" y="18"/>
                  </a:lnTo>
                  <a:lnTo>
                    <a:pt x="57" y="18"/>
                  </a:lnTo>
                  <a:lnTo>
                    <a:pt x="57" y="17"/>
                  </a:lnTo>
                  <a:lnTo>
                    <a:pt x="57" y="18"/>
                  </a:lnTo>
                  <a:lnTo>
                    <a:pt x="57" y="17"/>
                  </a:lnTo>
                  <a:lnTo>
                    <a:pt x="58" y="17"/>
                  </a:lnTo>
                  <a:lnTo>
                    <a:pt x="58" y="18"/>
                  </a:lnTo>
                  <a:close/>
                  <a:moveTo>
                    <a:pt x="15" y="7"/>
                  </a:moveTo>
                  <a:lnTo>
                    <a:pt x="14" y="7"/>
                  </a:lnTo>
                  <a:lnTo>
                    <a:pt x="15" y="7"/>
                  </a:lnTo>
                  <a:close/>
                  <a:moveTo>
                    <a:pt x="13" y="4"/>
                  </a:moveTo>
                  <a:lnTo>
                    <a:pt x="14" y="4"/>
                  </a:lnTo>
                  <a:lnTo>
                    <a:pt x="13" y="5"/>
                  </a:lnTo>
                  <a:lnTo>
                    <a:pt x="13" y="4"/>
                  </a:lnTo>
                  <a:lnTo>
                    <a:pt x="12" y="4"/>
                  </a:lnTo>
                  <a:lnTo>
                    <a:pt x="13" y="3"/>
                  </a:lnTo>
                  <a:lnTo>
                    <a:pt x="13" y="4"/>
                  </a:lnTo>
                  <a:close/>
                  <a:moveTo>
                    <a:pt x="12" y="4"/>
                  </a:moveTo>
                  <a:lnTo>
                    <a:pt x="12" y="3"/>
                  </a:lnTo>
                  <a:lnTo>
                    <a:pt x="11" y="3"/>
                  </a:lnTo>
                  <a:lnTo>
                    <a:pt x="11" y="2"/>
                  </a:lnTo>
                  <a:lnTo>
                    <a:pt x="12" y="2"/>
                  </a:lnTo>
                  <a:lnTo>
                    <a:pt x="12" y="3"/>
                  </a:lnTo>
                  <a:lnTo>
                    <a:pt x="12" y="4"/>
                  </a:lnTo>
                  <a:close/>
                  <a:moveTo>
                    <a:pt x="50" y="0"/>
                  </a:moveTo>
                  <a:lnTo>
                    <a:pt x="50" y="1"/>
                  </a:lnTo>
                  <a:lnTo>
                    <a:pt x="50" y="0"/>
                  </a:lnTo>
                  <a:lnTo>
                    <a:pt x="50" y="1"/>
                  </a:lnTo>
                  <a:lnTo>
                    <a:pt x="50" y="0"/>
                  </a:lnTo>
                  <a:lnTo>
                    <a:pt x="51" y="0"/>
                  </a:lnTo>
                  <a:lnTo>
                    <a:pt x="52" y="0"/>
                  </a:lnTo>
                  <a:lnTo>
                    <a:pt x="54" y="1"/>
                  </a:lnTo>
                  <a:lnTo>
                    <a:pt x="55" y="1"/>
                  </a:lnTo>
                  <a:lnTo>
                    <a:pt x="56" y="1"/>
                  </a:lnTo>
                  <a:lnTo>
                    <a:pt x="57" y="1"/>
                  </a:lnTo>
                  <a:lnTo>
                    <a:pt x="57" y="0"/>
                  </a:lnTo>
                  <a:lnTo>
                    <a:pt x="57" y="1"/>
                  </a:lnTo>
                  <a:lnTo>
                    <a:pt x="56" y="1"/>
                  </a:lnTo>
                  <a:lnTo>
                    <a:pt x="56" y="2"/>
                  </a:lnTo>
                  <a:lnTo>
                    <a:pt x="57" y="2"/>
                  </a:lnTo>
                  <a:lnTo>
                    <a:pt x="58" y="2"/>
                  </a:lnTo>
                  <a:lnTo>
                    <a:pt x="58" y="3"/>
                  </a:lnTo>
                  <a:lnTo>
                    <a:pt x="58" y="2"/>
                  </a:lnTo>
                  <a:lnTo>
                    <a:pt x="58" y="3"/>
                  </a:lnTo>
                  <a:lnTo>
                    <a:pt x="59" y="2"/>
                  </a:lnTo>
                  <a:lnTo>
                    <a:pt x="61" y="2"/>
                  </a:lnTo>
                  <a:lnTo>
                    <a:pt x="62" y="2"/>
                  </a:lnTo>
                  <a:lnTo>
                    <a:pt x="62" y="3"/>
                  </a:lnTo>
                  <a:lnTo>
                    <a:pt x="63" y="3"/>
                  </a:lnTo>
                  <a:lnTo>
                    <a:pt x="63" y="2"/>
                  </a:lnTo>
                  <a:lnTo>
                    <a:pt x="64" y="3"/>
                  </a:lnTo>
                  <a:lnTo>
                    <a:pt x="65" y="3"/>
                  </a:lnTo>
                  <a:lnTo>
                    <a:pt x="66" y="3"/>
                  </a:lnTo>
                  <a:lnTo>
                    <a:pt x="66" y="4"/>
                  </a:lnTo>
                  <a:lnTo>
                    <a:pt x="68" y="4"/>
                  </a:lnTo>
                  <a:lnTo>
                    <a:pt x="69" y="4"/>
                  </a:lnTo>
                  <a:lnTo>
                    <a:pt x="69" y="5"/>
                  </a:lnTo>
                  <a:lnTo>
                    <a:pt x="70" y="5"/>
                  </a:lnTo>
                  <a:lnTo>
                    <a:pt x="71" y="7"/>
                  </a:lnTo>
                  <a:lnTo>
                    <a:pt x="72" y="8"/>
                  </a:lnTo>
                  <a:lnTo>
                    <a:pt x="72" y="9"/>
                  </a:lnTo>
                  <a:lnTo>
                    <a:pt x="72" y="8"/>
                  </a:lnTo>
                  <a:lnTo>
                    <a:pt x="73" y="8"/>
                  </a:lnTo>
                  <a:lnTo>
                    <a:pt x="73" y="9"/>
                  </a:lnTo>
                  <a:lnTo>
                    <a:pt x="75" y="10"/>
                  </a:lnTo>
                  <a:lnTo>
                    <a:pt x="73" y="10"/>
                  </a:lnTo>
                  <a:lnTo>
                    <a:pt x="75" y="10"/>
                  </a:lnTo>
                  <a:lnTo>
                    <a:pt x="75" y="11"/>
                  </a:lnTo>
                  <a:lnTo>
                    <a:pt x="76" y="11"/>
                  </a:lnTo>
                  <a:lnTo>
                    <a:pt x="76" y="12"/>
                  </a:lnTo>
                  <a:lnTo>
                    <a:pt x="76" y="11"/>
                  </a:lnTo>
                  <a:lnTo>
                    <a:pt x="76" y="12"/>
                  </a:lnTo>
                  <a:lnTo>
                    <a:pt x="77" y="14"/>
                  </a:lnTo>
                  <a:lnTo>
                    <a:pt x="77" y="12"/>
                  </a:lnTo>
                  <a:lnTo>
                    <a:pt x="77" y="14"/>
                  </a:lnTo>
                  <a:lnTo>
                    <a:pt x="77" y="15"/>
                  </a:lnTo>
                  <a:lnTo>
                    <a:pt x="78" y="15"/>
                  </a:lnTo>
                  <a:lnTo>
                    <a:pt x="79" y="15"/>
                  </a:lnTo>
                  <a:lnTo>
                    <a:pt x="78" y="15"/>
                  </a:lnTo>
                  <a:lnTo>
                    <a:pt x="78" y="16"/>
                  </a:lnTo>
                  <a:lnTo>
                    <a:pt x="78" y="17"/>
                  </a:lnTo>
                  <a:lnTo>
                    <a:pt x="77" y="17"/>
                  </a:lnTo>
                  <a:lnTo>
                    <a:pt x="78" y="17"/>
                  </a:lnTo>
                  <a:lnTo>
                    <a:pt x="78" y="18"/>
                  </a:lnTo>
                  <a:lnTo>
                    <a:pt x="78" y="19"/>
                  </a:lnTo>
                  <a:lnTo>
                    <a:pt x="79" y="21"/>
                  </a:lnTo>
                  <a:lnTo>
                    <a:pt x="79" y="22"/>
                  </a:lnTo>
                  <a:lnTo>
                    <a:pt x="80" y="23"/>
                  </a:lnTo>
                  <a:lnTo>
                    <a:pt x="80" y="25"/>
                  </a:lnTo>
                  <a:lnTo>
                    <a:pt x="82" y="25"/>
                  </a:lnTo>
                  <a:lnTo>
                    <a:pt x="82" y="26"/>
                  </a:lnTo>
                  <a:lnTo>
                    <a:pt x="80" y="26"/>
                  </a:lnTo>
                  <a:lnTo>
                    <a:pt x="79" y="26"/>
                  </a:lnTo>
                  <a:lnTo>
                    <a:pt x="79" y="28"/>
                  </a:lnTo>
                  <a:lnTo>
                    <a:pt x="78" y="29"/>
                  </a:lnTo>
                  <a:lnTo>
                    <a:pt x="78" y="30"/>
                  </a:lnTo>
                  <a:lnTo>
                    <a:pt x="79" y="30"/>
                  </a:lnTo>
                  <a:lnTo>
                    <a:pt x="78" y="30"/>
                  </a:lnTo>
                  <a:lnTo>
                    <a:pt x="76" y="31"/>
                  </a:lnTo>
                  <a:lnTo>
                    <a:pt x="76" y="32"/>
                  </a:lnTo>
                  <a:lnTo>
                    <a:pt x="75" y="32"/>
                  </a:lnTo>
                  <a:lnTo>
                    <a:pt x="75" y="31"/>
                  </a:lnTo>
                  <a:lnTo>
                    <a:pt x="75" y="30"/>
                  </a:lnTo>
                  <a:lnTo>
                    <a:pt x="73" y="30"/>
                  </a:lnTo>
                  <a:lnTo>
                    <a:pt x="72" y="30"/>
                  </a:lnTo>
                  <a:lnTo>
                    <a:pt x="72" y="31"/>
                  </a:lnTo>
                  <a:lnTo>
                    <a:pt x="73" y="31"/>
                  </a:lnTo>
                  <a:lnTo>
                    <a:pt x="73" y="32"/>
                  </a:lnTo>
                  <a:lnTo>
                    <a:pt x="73" y="33"/>
                  </a:lnTo>
                  <a:lnTo>
                    <a:pt x="72" y="33"/>
                  </a:lnTo>
                  <a:lnTo>
                    <a:pt x="71" y="35"/>
                  </a:lnTo>
                  <a:lnTo>
                    <a:pt x="71" y="37"/>
                  </a:lnTo>
                  <a:lnTo>
                    <a:pt x="70" y="37"/>
                  </a:lnTo>
                  <a:lnTo>
                    <a:pt x="70" y="36"/>
                  </a:lnTo>
                  <a:lnTo>
                    <a:pt x="69" y="36"/>
                  </a:lnTo>
                  <a:lnTo>
                    <a:pt x="69" y="35"/>
                  </a:lnTo>
                  <a:lnTo>
                    <a:pt x="68" y="33"/>
                  </a:lnTo>
                  <a:lnTo>
                    <a:pt x="68" y="32"/>
                  </a:lnTo>
                  <a:lnTo>
                    <a:pt x="66" y="32"/>
                  </a:lnTo>
                  <a:lnTo>
                    <a:pt x="66" y="31"/>
                  </a:lnTo>
                  <a:lnTo>
                    <a:pt x="66" y="30"/>
                  </a:lnTo>
                  <a:lnTo>
                    <a:pt x="65" y="30"/>
                  </a:lnTo>
                  <a:lnTo>
                    <a:pt x="65" y="29"/>
                  </a:lnTo>
                  <a:lnTo>
                    <a:pt x="65" y="28"/>
                  </a:lnTo>
                  <a:lnTo>
                    <a:pt x="64" y="26"/>
                  </a:lnTo>
                  <a:lnTo>
                    <a:pt x="64" y="25"/>
                  </a:lnTo>
                  <a:lnTo>
                    <a:pt x="64" y="24"/>
                  </a:lnTo>
                  <a:lnTo>
                    <a:pt x="64" y="23"/>
                  </a:lnTo>
                  <a:lnTo>
                    <a:pt x="64" y="24"/>
                  </a:lnTo>
                  <a:lnTo>
                    <a:pt x="65" y="24"/>
                  </a:lnTo>
                  <a:lnTo>
                    <a:pt x="66" y="23"/>
                  </a:lnTo>
                  <a:lnTo>
                    <a:pt x="66" y="22"/>
                  </a:lnTo>
                  <a:lnTo>
                    <a:pt x="65" y="22"/>
                  </a:lnTo>
                  <a:lnTo>
                    <a:pt x="65" y="21"/>
                  </a:lnTo>
                  <a:lnTo>
                    <a:pt x="66" y="21"/>
                  </a:lnTo>
                  <a:lnTo>
                    <a:pt x="68" y="21"/>
                  </a:lnTo>
                  <a:lnTo>
                    <a:pt x="68" y="19"/>
                  </a:lnTo>
                  <a:lnTo>
                    <a:pt x="68" y="18"/>
                  </a:lnTo>
                  <a:lnTo>
                    <a:pt x="69" y="18"/>
                  </a:lnTo>
                  <a:lnTo>
                    <a:pt x="69" y="19"/>
                  </a:lnTo>
                  <a:lnTo>
                    <a:pt x="70" y="21"/>
                  </a:lnTo>
                  <a:lnTo>
                    <a:pt x="70" y="22"/>
                  </a:lnTo>
                  <a:lnTo>
                    <a:pt x="71" y="22"/>
                  </a:lnTo>
                  <a:lnTo>
                    <a:pt x="70" y="21"/>
                  </a:lnTo>
                  <a:lnTo>
                    <a:pt x="71" y="21"/>
                  </a:lnTo>
                  <a:lnTo>
                    <a:pt x="71" y="22"/>
                  </a:lnTo>
                  <a:lnTo>
                    <a:pt x="72" y="22"/>
                  </a:lnTo>
                  <a:lnTo>
                    <a:pt x="72" y="23"/>
                  </a:lnTo>
                  <a:lnTo>
                    <a:pt x="73" y="23"/>
                  </a:lnTo>
                  <a:lnTo>
                    <a:pt x="72" y="22"/>
                  </a:lnTo>
                  <a:lnTo>
                    <a:pt x="71" y="22"/>
                  </a:lnTo>
                  <a:lnTo>
                    <a:pt x="71" y="21"/>
                  </a:lnTo>
                  <a:lnTo>
                    <a:pt x="70" y="21"/>
                  </a:lnTo>
                  <a:lnTo>
                    <a:pt x="70" y="19"/>
                  </a:lnTo>
                  <a:lnTo>
                    <a:pt x="69" y="19"/>
                  </a:lnTo>
                  <a:lnTo>
                    <a:pt x="69" y="18"/>
                  </a:lnTo>
                  <a:lnTo>
                    <a:pt x="69" y="17"/>
                  </a:lnTo>
                  <a:lnTo>
                    <a:pt x="69" y="16"/>
                  </a:lnTo>
                  <a:lnTo>
                    <a:pt x="69" y="17"/>
                  </a:lnTo>
                  <a:lnTo>
                    <a:pt x="69" y="18"/>
                  </a:lnTo>
                  <a:lnTo>
                    <a:pt x="68" y="17"/>
                  </a:lnTo>
                  <a:lnTo>
                    <a:pt x="68" y="18"/>
                  </a:lnTo>
                  <a:lnTo>
                    <a:pt x="66" y="19"/>
                  </a:lnTo>
                  <a:lnTo>
                    <a:pt x="66" y="18"/>
                  </a:lnTo>
                  <a:lnTo>
                    <a:pt x="68" y="18"/>
                  </a:lnTo>
                  <a:lnTo>
                    <a:pt x="68" y="17"/>
                  </a:lnTo>
                  <a:lnTo>
                    <a:pt x="68" y="16"/>
                  </a:lnTo>
                  <a:lnTo>
                    <a:pt x="66" y="16"/>
                  </a:lnTo>
                  <a:lnTo>
                    <a:pt x="66" y="17"/>
                  </a:lnTo>
                  <a:lnTo>
                    <a:pt x="68" y="17"/>
                  </a:lnTo>
                  <a:lnTo>
                    <a:pt x="66" y="17"/>
                  </a:lnTo>
                  <a:lnTo>
                    <a:pt x="66" y="18"/>
                  </a:lnTo>
                  <a:lnTo>
                    <a:pt x="66" y="17"/>
                  </a:lnTo>
                  <a:lnTo>
                    <a:pt x="66" y="18"/>
                  </a:lnTo>
                  <a:lnTo>
                    <a:pt x="65" y="17"/>
                  </a:lnTo>
                  <a:lnTo>
                    <a:pt x="65" y="18"/>
                  </a:lnTo>
                  <a:lnTo>
                    <a:pt x="65" y="17"/>
                  </a:lnTo>
                  <a:lnTo>
                    <a:pt x="64" y="17"/>
                  </a:lnTo>
                  <a:lnTo>
                    <a:pt x="65" y="17"/>
                  </a:lnTo>
                  <a:lnTo>
                    <a:pt x="64" y="17"/>
                  </a:lnTo>
                  <a:lnTo>
                    <a:pt x="64" y="16"/>
                  </a:lnTo>
                  <a:lnTo>
                    <a:pt x="64" y="17"/>
                  </a:lnTo>
                  <a:lnTo>
                    <a:pt x="65" y="18"/>
                  </a:lnTo>
                  <a:lnTo>
                    <a:pt x="64" y="19"/>
                  </a:lnTo>
                  <a:lnTo>
                    <a:pt x="64" y="18"/>
                  </a:lnTo>
                  <a:lnTo>
                    <a:pt x="63" y="18"/>
                  </a:lnTo>
                  <a:lnTo>
                    <a:pt x="63" y="17"/>
                  </a:lnTo>
                  <a:lnTo>
                    <a:pt x="63" y="16"/>
                  </a:lnTo>
                  <a:lnTo>
                    <a:pt x="63" y="15"/>
                  </a:lnTo>
                  <a:lnTo>
                    <a:pt x="62" y="15"/>
                  </a:lnTo>
                  <a:lnTo>
                    <a:pt x="62" y="14"/>
                  </a:lnTo>
                  <a:lnTo>
                    <a:pt x="62" y="12"/>
                  </a:lnTo>
                  <a:lnTo>
                    <a:pt x="62" y="14"/>
                  </a:lnTo>
                  <a:lnTo>
                    <a:pt x="61" y="14"/>
                  </a:lnTo>
                  <a:lnTo>
                    <a:pt x="59" y="12"/>
                  </a:lnTo>
                  <a:lnTo>
                    <a:pt x="59" y="11"/>
                  </a:lnTo>
                  <a:lnTo>
                    <a:pt x="59" y="12"/>
                  </a:lnTo>
                  <a:lnTo>
                    <a:pt x="58" y="12"/>
                  </a:lnTo>
                  <a:lnTo>
                    <a:pt x="58" y="11"/>
                  </a:lnTo>
                  <a:lnTo>
                    <a:pt x="56" y="10"/>
                  </a:lnTo>
                  <a:lnTo>
                    <a:pt x="56" y="9"/>
                  </a:lnTo>
                  <a:lnTo>
                    <a:pt x="56" y="8"/>
                  </a:lnTo>
                  <a:lnTo>
                    <a:pt x="55" y="8"/>
                  </a:lnTo>
                  <a:lnTo>
                    <a:pt x="56" y="8"/>
                  </a:lnTo>
                  <a:lnTo>
                    <a:pt x="57" y="8"/>
                  </a:lnTo>
                  <a:lnTo>
                    <a:pt x="57" y="7"/>
                  </a:lnTo>
                  <a:lnTo>
                    <a:pt x="56" y="8"/>
                  </a:lnTo>
                  <a:lnTo>
                    <a:pt x="56" y="7"/>
                  </a:lnTo>
                  <a:lnTo>
                    <a:pt x="56" y="8"/>
                  </a:lnTo>
                  <a:lnTo>
                    <a:pt x="55" y="8"/>
                  </a:lnTo>
                  <a:lnTo>
                    <a:pt x="56" y="8"/>
                  </a:lnTo>
                  <a:lnTo>
                    <a:pt x="56" y="9"/>
                  </a:lnTo>
                  <a:lnTo>
                    <a:pt x="55" y="9"/>
                  </a:lnTo>
                  <a:lnTo>
                    <a:pt x="54" y="9"/>
                  </a:lnTo>
                  <a:lnTo>
                    <a:pt x="52" y="9"/>
                  </a:lnTo>
                  <a:lnTo>
                    <a:pt x="51" y="9"/>
                  </a:lnTo>
                  <a:lnTo>
                    <a:pt x="50" y="9"/>
                  </a:lnTo>
                  <a:lnTo>
                    <a:pt x="49" y="10"/>
                  </a:lnTo>
                  <a:lnTo>
                    <a:pt x="49" y="11"/>
                  </a:lnTo>
                  <a:lnTo>
                    <a:pt x="49" y="10"/>
                  </a:lnTo>
                  <a:lnTo>
                    <a:pt x="49" y="11"/>
                  </a:lnTo>
                  <a:lnTo>
                    <a:pt x="48" y="11"/>
                  </a:lnTo>
                  <a:lnTo>
                    <a:pt x="47" y="11"/>
                  </a:lnTo>
                  <a:lnTo>
                    <a:pt x="47" y="12"/>
                  </a:lnTo>
                  <a:lnTo>
                    <a:pt x="45" y="12"/>
                  </a:lnTo>
                  <a:lnTo>
                    <a:pt x="45" y="14"/>
                  </a:lnTo>
                  <a:lnTo>
                    <a:pt x="47" y="14"/>
                  </a:lnTo>
                  <a:lnTo>
                    <a:pt x="45" y="14"/>
                  </a:lnTo>
                  <a:lnTo>
                    <a:pt x="45" y="15"/>
                  </a:lnTo>
                  <a:lnTo>
                    <a:pt x="44" y="15"/>
                  </a:lnTo>
                  <a:lnTo>
                    <a:pt x="45" y="15"/>
                  </a:lnTo>
                  <a:lnTo>
                    <a:pt x="47" y="15"/>
                  </a:lnTo>
                  <a:lnTo>
                    <a:pt x="45" y="16"/>
                  </a:lnTo>
                  <a:lnTo>
                    <a:pt x="44" y="16"/>
                  </a:lnTo>
                  <a:lnTo>
                    <a:pt x="44" y="17"/>
                  </a:lnTo>
                  <a:lnTo>
                    <a:pt x="43" y="17"/>
                  </a:lnTo>
                  <a:lnTo>
                    <a:pt x="43" y="18"/>
                  </a:lnTo>
                  <a:lnTo>
                    <a:pt x="42" y="18"/>
                  </a:lnTo>
                  <a:lnTo>
                    <a:pt x="41" y="19"/>
                  </a:lnTo>
                  <a:lnTo>
                    <a:pt x="40" y="21"/>
                  </a:lnTo>
                  <a:lnTo>
                    <a:pt x="38" y="21"/>
                  </a:lnTo>
                  <a:lnTo>
                    <a:pt x="37" y="21"/>
                  </a:lnTo>
                  <a:lnTo>
                    <a:pt x="36" y="21"/>
                  </a:lnTo>
                  <a:lnTo>
                    <a:pt x="35" y="22"/>
                  </a:lnTo>
                  <a:lnTo>
                    <a:pt x="35" y="23"/>
                  </a:lnTo>
                  <a:lnTo>
                    <a:pt x="35" y="24"/>
                  </a:lnTo>
                  <a:lnTo>
                    <a:pt x="36" y="24"/>
                  </a:lnTo>
                  <a:lnTo>
                    <a:pt x="36" y="25"/>
                  </a:lnTo>
                  <a:lnTo>
                    <a:pt x="37" y="25"/>
                  </a:lnTo>
                  <a:lnTo>
                    <a:pt x="37" y="26"/>
                  </a:lnTo>
                  <a:lnTo>
                    <a:pt x="38" y="28"/>
                  </a:lnTo>
                  <a:lnTo>
                    <a:pt x="40" y="29"/>
                  </a:lnTo>
                  <a:lnTo>
                    <a:pt x="41" y="31"/>
                  </a:lnTo>
                  <a:lnTo>
                    <a:pt x="42" y="32"/>
                  </a:lnTo>
                  <a:lnTo>
                    <a:pt x="42" y="33"/>
                  </a:lnTo>
                  <a:lnTo>
                    <a:pt x="41" y="33"/>
                  </a:lnTo>
                  <a:lnTo>
                    <a:pt x="40" y="35"/>
                  </a:lnTo>
                  <a:lnTo>
                    <a:pt x="38" y="35"/>
                  </a:lnTo>
                  <a:lnTo>
                    <a:pt x="38" y="33"/>
                  </a:lnTo>
                  <a:lnTo>
                    <a:pt x="37" y="33"/>
                  </a:lnTo>
                  <a:lnTo>
                    <a:pt x="37" y="35"/>
                  </a:lnTo>
                  <a:lnTo>
                    <a:pt x="36" y="35"/>
                  </a:lnTo>
                  <a:lnTo>
                    <a:pt x="36" y="36"/>
                  </a:lnTo>
                  <a:lnTo>
                    <a:pt x="36" y="37"/>
                  </a:lnTo>
                  <a:lnTo>
                    <a:pt x="35" y="37"/>
                  </a:lnTo>
                  <a:lnTo>
                    <a:pt x="33" y="37"/>
                  </a:lnTo>
                  <a:lnTo>
                    <a:pt x="31" y="37"/>
                  </a:lnTo>
                  <a:lnTo>
                    <a:pt x="30" y="37"/>
                  </a:lnTo>
                  <a:lnTo>
                    <a:pt x="30" y="38"/>
                  </a:lnTo>
                  <a:lnTo>
                    <a:pt x="29" y="37"/>
                  </a:lnTo>
                  <a:lnTo>
                    <a:pt x="29" y="38"/>
                  </a:lnTo>
                  <a:lnTo>
                    <a:pt x="29" y="37"/>
                  </a:lnTo>
                  <a:lnTo>
                    <a:pt x="28" y="37"/>
                  </a:lnTo>
                  <a:lnTo>
                    <a:pt x="29" y="37"/>
                  </a:lnTo>
                  <a:lnTo>
                    <a:pt x="29" y="36"/>
                  </a:lnTo>
                  <a:lnTo>
                    <a:pt x="29" y="35"/>
                  </a:lnTo>
                  <a:lnTo>
                    <a:pt x="29" y="33"/>
                  </a:lnTo>
                  <a:lnTo>
                    <a:pt x="28" y="33"/>
                  </a:lnTo>
                  <a:lnTo>
                    <a:pt x="28" y="32"/>
                  </a:lnTo>
                  <a:lnTo>
                    <a:pt x="28" y="31"/>
                  </a:lnTo>
                  <a:lnTo>
                    <a:pt x="27" y="30"/>
                  </a:lnTo>
                  <a:lnTo>
                    <a:pt x="28" y="30"/>
                  </a:lnTo>
                  <a:lnTo>
                    <a:pt x="27" y="30"/>
                  </a:lnTo>
                  <a:lnTo>
                    <a:pt x="28" y="29"/>
                  </a:lnTo>
                  <a:lnTo>
                    <a:pt x="27" y="29"/>
                  </a:lnTo>
                  <a:lnTo>
                    <a:pt x="27" y="28"/>
                  </a:lnTo>
                  <a:lnTo>
                    <a:pt x="28" y="28"/>
                  </a:lnTo>
                  <a:lnTo>
                    <a:pt x="27" y="28"/>
                  </a:lnTo>
                  <a:lnTo>
                    <a:pt x="27" y="26"/>
                  </a:lnTo>
                  <a:lnTo>
                    <a:pt x="27" y="28"/>
                  </a:lnTo>
                  <a:lnTo>
                    <a:pt x="27" y="26"/>
                  </a:lnTo>
                  <a:lnTo>
                    <a:pt x="27" y="28"/>
                  </a:lnTo>
                  <a:lnTo>
                    <a:pt x="26" y="28"/>
                  </a:lnTo>
                  <a:lnTo>
                    <a:pt x="26" y="26"/>
                  </a:lnTo>
                  <a:lnTo>
                    <a:pt x="25" y="26"/>
                  </a:lnTo>
                  <a:lnTo>
                    <a:pt x="25" y="28"/>
                  </a:lnTo>
                  <a:lnTo>
                    <a:pt x="26" y="28"/>
                  </a:lnTo>
                  <a:lnTo>
                    <a:pt x="26" y="29"/>
                  </a:lnTo>
                  <a:lnTo>
                    <a:pt x="25" y="29"/>
                  </a:lnTo>
                  <a:lnTo>
                    <a:pt x="25" y="30"/>
                  </a:lnTo>
                  <a:lnTo>
                    <a:pt x="25" y="29"/>
                  </a:lnTo>
                  <a:lnTo>
                    <a:pt x="25" y="30"/>
                  </a:lnTo>
                  <a:lnTo>
                    <a:pt x="26" y="30"/>
                  </a:lnTo>
                  <a:lnTo>
                    <a:pt x="25" y="30"/>
                  </a:lnTo>
                  <a:lnTo>
                    <a:pt x="25" y="31"/>
                  </a:lnTo>
                  <a:lnTo>
                    <a:pt x="23" y="31"/>
                  </a:lnTo>
                  <a:lnTo>
                    <a:pt x="22" y="30"/>
                  </a:lnTo>
                  <a:lnTo>
                    <a:pt x="21" y="30"/>
                  </a:lnTo>
                  <a:lnTo>
                    <a:pt x="21" y="29"/>
                  </a:lnTo>
                  <a:lnTo>
                    <a:pt x="20" y="29"/>
                  </a:lnTo>
                  <a:lnTo>
                    <a:pt x="20" y="28"/>
                  </a:lnTo>
                  <a:lnTo>
                    <a:pt x="20" y="26"/>
                  </a:lnTo>
                  <a:lnTo>
                    <a:pt x="19" y="26"/>
                  </a:lnTo>
                  <a:lnTo>
                    <a:pt x="20" y="26"/>
                  </a:lnTo>
                  <a:lnTo>
                    <a:pt x="20" y="25"/>
                  </a:lnTo>
                  <a:lnTo>
                    <a:pt x="19" y="25"/>
                  </a:lnTo>
                  <a:lnTo>
                    <a:pt x="20" y="25"/>
                  </a:lnTo>
                  <a:lnTo>
                    <a:pt x="20" y="26"/>
                  </a:lnTo>
                  <a:lnTo>
                    <a:pt x="19" y="26"/>
                  </a:lnTo>
                  <a:lnTo>
                    <a:pt x="19" y="25"/>
                  </a:lnTo>
                  <a:lnTo>
                    <a:pt x="19" y="24"/>
                  </a:lnTo>
                  <a:lnTo>
                    <a:pt x="19" y="25"/>
                  </a:lnTo>
                  <a:lnTo>
                    <a:pt x="19" y="24"/>
                  </a:lnTo>
                  <a:lnTo>
                    <a:pt x="18" y="24"/>
                  </a:lnTo>
                  <a:lnTo>
                    <a:pt x="19" y="24"/>
                  </a:lnTo>
                  <a:lnTo>
                    <a:pt x="19" y="23"/>
                  </a:lnTo>
                  <a:lnTo>
                    <a:pt x="18" y="23"/>
                  </a:lnTo>
                  <a:lnTo>
                    <a:pt x="18" y="22"/>
                  </a:lnTo>
                  <a:lnTo>
                    <a:pt x="18" y="23"/>
                  </a:lnTo>
                  <a:lnTo>
                    <a:pt x="16" y="23"/>
                  </a:lnTo>
                  <a:lnTo>
                    <a:pt x="16" y="22"/>
                  </a:lnTo>
                  <a:lnTo>
                    <a:pt x="15" y="22"/>
                  </a:lnTo>
                  <a:lnTo>
                    <a:pt x="14" y="22"/>
                  </a:lnTo>
                  <a:lnTo>
                    <a:pt x="13" y="22"/>
                  </a:lnTo>
                  <a:lnTo>
                    <a:pt x="12" y="23"/>
                  </a:lnTo>
                  <a:lnTo>
                    <a:pt x="12" y="22"/>
                  </a:lnTo>
                  <a:lnTo>
                    <a:pt x="12" y="21"/>
                  </a:lnTo>
                  <a:lnTo>
                    <a:pt x="12" y="19"/>
                  </a:lnTo>
                  <a:lnTo>
                    <a:pt x="11" y="21"/>
                  </a:lnTo>
                  <a:lnTo>
                    <a:pt x="11" y="19"/>
                  </a:lnTo>
                  <a:lnTo>
                    <a:pt x="9" y="19"/>
                  </a:lnTo>
                  <a:lnTo>
                    <a:pt x="9" y="21"/>
                  </a:lnTo>
                  <a:lnTo>
                    <a:pt x="8" y="21"/>
                  </a:lnTo>
                  <a:lnTo>
                    <a:pt x="8" y="19"/>
                  </a:lnTo>
                  <a:lnTo>
                    <a:pt x="8" y="21"/>
                  </a:lnTo>
                  <a:lnTo>
                    <a:pt x="7" y="21"/>
                  </a:lnTo>
                  <a:lnTo>
                    <a:pt x="6" y="21"/>
                  </a:lnTo>
                  <a:lnTo>
                    <a:pt x="5" y="19"/>
                  </a:lnTo>
                  <a:lnTo>
                    <a:pt x="4" y="21"/>
                  </a:lnTo>
                  <a:lnTo>
                    <a:pt x="2" y="21"/>
                  </a:lnTo>
                  <a:lnTo>
                    <a:pt x="2" y="22"/>
                  </a:lnTo>
                  <a:lnTo>
                    <a:pt x="2" y="23"/>
                  </a:lnTo>
                  <a:lnTo>
                    <a:pt x="2" y="24"/>
                  </a:lnTo>
                  <a:lnTo>
                    <a:pt x="1" y="24"/>
                  </a:lnTo>
                  <a:lnTo>
                    <a:pt x="2" y="23"/>
                  </a:lnTo>
                  <a:lnTo>
                    <a:pt x="1" y="22"/>
                  </a:lnTo>
                  <a:lnTo>
                    <a:pt x="1" y="21"/>
                  </a:lnTo>
                  <a:lnTo>
                    <a:pt x="0" y="21"/>
                  </a:lnTo>
                  <a:lnTo>
                    <a:pt x="0" y="19"/>
                  </a:lnTo>
                  <a:lnTo>
                    <a:pt x="1" y="18"/>
                  </a:lnTo>
                  <a:lnTo>
                    <a:pt x="2" y="18"/>
                  </a:lnTo>
                  <a:lnTo>
                    <a:pt x="2" y="17"/>
                  </a:lnTo>
                  <a:lnTo>
                    <a:pt x="2" y="16"/>
                  </a:lnTo>
                  <a:lnTo>
                    <a:pt x="2" y="15"/>
                  </a:lnTo>
                  <a:lnTo>
                    <a:pt x="2" y="14"/>
                  </a:lnTo>
                  <a:lnTo>
                    <a:pt x="2" y="12"/>
                  </a:lnTo>
                  <a:lnTo>
                    <a:pt x="2" y="11"/>
                  </a:lnTo>
                  <a:lnTo>
                    <a:pt x="5" y="11"/>
                  </a:lnTo>
                  <a:lnTo>
                    <a:pt x="5" y="10"/>
                  </a:lnTo>
                  <a:lnTo>
                    <a:pt x="5" y="9"/>
                  </a:lnTo>
                  <a:lnTo>
                    <a:pt x="4" y="9"/>
                  </a:lnTo>
                  <a:lnTo>
                    <a:pt x="2" y="9"/>
                  </a:lnTo>
                  <a:lnTo>
                    <a:pt x="2" y="8"/>
                  </a:lnTo>
                  <a:lnTo>
                    <a:pt x="2" y="5"/>
                  </a:lnTo>
                  <a:lnTo>
                    <a:pt x="2" y="3"/>
                  </a:lnTo>
                  <a:lnTo>
                    <a:pt x="2" y="2"/>
                  </a:lnTo>
                  <a:lnTo>
                    <a:pt x="4" y="2"/>
                  </a:lnTo>
                  <a:lnTo>
                    <a:pt x="4" y="1"/>
                  </a:lnTo>
                  <a:lnTo>
                    <a:pt x="4" y="0"/>
                  </a:lnTo>
                  <a:lnTo>
                    <a:pt x="5" y="0"/>
                  </a:lnTo>
                  <a:lnTo>
                    <a:pt x="5" y="1"/>
                  </a:lnTo>
                  <a:lnTo>
                    <a:pt x="6" y="1"/>
                  </a:lnTo>
                  <a:lnTo>
                    <a:pt x="6" y="2"/>
                  </a:lnTo>
                  <a:lnTo>
                    <a:pt x="7" y="2"/>
                  </a:lnTo>
                  <a:lnTo>
                    <a:pt x="7" y="1"/>
                  </a:lnTo>
                  <a:lnTo>
                    <a:pt x="7" y="0"/>
                  </a:lnTo>
                  <a:lnTo>
                    <a:pt x="7" y="1"/>
                  </a:lnTo>
                  <a:lnTo>
                    <a:pt x="9" y="2"/>
                  </a:lnTo>
                  <a:lnTo>
                    <a:pt x="11" y="3"/>
                  </a:lnTo>
                  <a:lnTo>
                    <a:pt x="11" y="2"/>
                  </a:lnTo>
                  <a:lnTo>
                    <a:pt x="11" y="3"/>
                  </a:lnTo>
                  <a:lnTo>
                    <a:pt x="9" y="4"/>
                  </a:lnTo>
                  <a:lnTo>
                    <a:pt x="11" y="4"/>
                  </a:lnTo>
                  <a:lnTo>
                    <a:pt x="9" y="4"/>
                  </a:lnTo>
                  <a:lnTo>
                    <a:pt x="9" y="5"/>
                  </a:lnTo>
                  <a:lnTo>
                    <a:pt x="11" y="5"/>
                  </a:lnTo>
                  <a:lnTo>
                    <a:pt x="11" y="7"/>
                  </a:lnTo>
                  <a:lnTo>
                    <a:pt x="12" y="7"/>
                  </a:lnTo>
                  <a:lnTo>
                    <a:pt x="11" y="5"/>
                  </a:lnTo>
                  <a:lnTo>
                    <a:pt x="12" y="5"/>
                  </a:lnTo>
                  <a:lnTo>
                    <a:pt x="12" y="7"/>
                  </a:lnTo>
                  <a:lnTo>
                    <a:pt x="12" y="5"/>
                  </a:lnTo>
                  <a:lnTo>
                    <a:pt x="12" y="7"/>
                  </a:lnTo>
                  <a:lnTo>
                    <a:pt x="12" y="5"/>
                  </a:lnTo>
                  <a:lnTo>
                    <a:pt x="13" y="5"/>
                  </a:lnTo>
                  <a:lnTo>
                    <a:pt x="13" y="7"/>
                  </a:lnTo>
                  <a:lnTo>
                    <a:pt x="12" y="7"/>
                  </a:lnTo>
                  <a:lnTo>
                    <a:pt x="12" y="8"/>
                  </a:lnTo>
                  <a:lnTo>
                    <a:pt x="12" y="9"/>
                  </a:lnTo>
                  <a:lnTo>
                    <a:pt x="13" y="9"/>
                  </a:lnTo>
                  <a:lnTo>
                    <a:pt x="13" y="10"/>
                  </a:lnTo>
                  <a:lnTo>
                    <a:pt x="14" y="10"/>
                  </a:lnTo>
                  <a:lnTo>
                    <a:pt x="15" y="10"/>
                  </a:lnTo>
                  <a:lnTo>
                    <a:pt x="16" y="10"/>
                  </a:lnTo>
                  <a:lnTo>
                    <a:pt x="18" y="10"/>
                  </a:lnTo>
                  <a:lnTo>
                    <a:pt x="18" y="9"/>
                  </a:lnTo>
                  <a:lnTo>
                    <a:pt x="16" y="8"/>
                  </a:lnTo>
                  <a:lnTo>
                    <a:pt x="16" y="7"/>
                  </a:lnTo>
                  <a:lnTo>
                    <a:pt x="18" y="7"/>
                  </a:lnTo>
                  <a:lnTo>
                    <a:pt x="16" y="7"/>
                  </a:lnTo>
                  <a:lnTo>
                    <a:pt x="18" y="7"/>
                  </a:lnTo>
                  <a:lnTo>
                    <a:pt x="18" y="8"/>
                  </a:lnTo>
                  <a:lnTo>
                    <a:pt x="19" y="8"/>
                  </a:lnTo>
                  <a:lnTo>
                    <a:pt x="19" y="9"/>
                  </a:lnTo>
                  <a:lnTo>
                    <a:pt x="20" y="11"/>
                  </a:lnTo>
                  <a:lnTo>
                    <a:pt x="21" y="11"/>
                  </a:lnTo>
                  <a:lnTo>
                    <a:pt x="21" y="12"/>
                  </a:lnTo>
                  <a:lnTo>
                    <a:pt x="22" y="12"/>
                  </a:lnTo>
                  <a:lnTo>
                    <a:pt x="23" y="12"/>
                  </a:lnTo>
                  <a:lnTo>
                    <a:pt x="25" y="12"/>
                  </a:lnTo>
                  <a:lnTo>
                    <a:pt x="26" y="12"/>
                  </a:lnTo>
                  <a:lnTo>
                    <a:pt x="27" y="12"/>
                  </a:lnTo>
                  <a:lnTo>
                    <a:pt x="28" y="12"/>
                  </a:lnTo>
                  <a:lnTo>
                    <a:pt x="29" y="11"/>
                  </a:lnTo>
                  <a:lnTo>
                    <a:pt x="30" y="11"/>
                  </a:lnTo>
                  <a:lnTo>
                    <a:pt x="31" y="11"/>
                  </a:lnTo>
                  <a:lnTo>
                    <a:pt x="31" y="10"/>
                  </a:lnTo>
                  <a:lnTo>
                    <a:pt x="33" y="10"/>
                  </a:lnTo>
                  <a:lnTo>
                    <a:pt x="33" y="9"/>
                  </a:lnTo>
                  <a:lnTo>
                    <a:pt x="34" y="9"/>
                  </a:lnTo>
                  <a:lnTo>
                    <a:pt x="35" y="8"/>
                  </a:lnTo>
                  <a:lnTo>
                    <a:pt x="36" y="8"/>
                  </a:lnTo>
                  <a:lnTo>
                    <a:pt x="37" y="7"/>
                  </a:lnTo>
                  <a:lnTo>
                    <a:pt x="38" y="7"/>
                  </a:lnTo>
                  <a:lnTo>
                    <a:pt x="40" y="7"/>
                  </a:lnTo>
                  <a:lnTo>
                    <a:pt x="41" y="7"/>
                  </a:lnTo>
                  <a:lnTo>
                    <a:pt x="41" y="5"/>
                  </a:lnTo>
                  <a:lnTo>
                    <a:pt x="42" y="5"/>
                  </a:lnTo>
                  <a:lnTo>
                    <a:pt x="43" y="4"/>
                  </a:lnTo>
                  <a:lnTo>
                    <a:pt x="43" y="3"/>
                  </a:lnTo>
                  <a:lnTo>
                    <a:pt x="44" y="3"/>
                  </a:lnTo>
                  <a:lnTo>
                    <a:pt x="44" y="4"/>
                  </a:lnTo>
                  <a:lnTo>
                    <a:pt x="44" y="3"/>
                  </a:lnTo>
                  <a:lnTo>
                    <a:pt x="44" y="4"/>
                  </a:lnTo>
                  <a:lnTo>
                    <a:pt x="44" y="3"/>
                  </a:lnTo>
                  <a:lnTo>
                    <a:pt x="45" y="3"/>
                  </a:lnTo>
                  <a:lnTo>
                    <a:pt x="45" y="4"/>
                  </a:lnTo>
                  <a:lnTo>
                    <a:pt x="45" y="3"/>
                  </a:lnTo>
                  <a:lnTo>
                    <a:pt x="47" y="2"/>
                  </a:lnTo>
                  <a:lnTo>
                    <a:pt x="48" y="2"/>
                  </a:lnTo>
                  <a:lnTo>
                    <a:pt x="48" y="1"/>
                  </a:lnTo>
                  <a:lnTo>
                    <a:pt x="48" y="0"/>
                  </a:lnTo>
                  <a:lnTo>
                    <a:pt x="49" y="0"/>
                  </a:lnTo>
                  <a:lnTo>
                    <a:pt x="5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57" name="Freeform 971">
              <a:extLst>
                <a:ext uri="{FF2B5EF4-FFF2-40B4-BE49-F238E27FC236}">
                  <a16:creationId xmlns="" xmlns:a16="http://schemas.microsoft.com/office/drawing/2014/main" id="{0C7B7473-1BF0-47AB-8A2F-ADAB6CF44B1F}"/>
                </a:ext>
              </a:extLst>
            </p:cNvPr>
            <p:cNvSpPr>
              <a:spLocks noEditPoints="1"/>
            </p:cNvSpPr>
            <p:nvPr/>
          </p:nvSpPr>
          <p:spPr bwMode="auto">
            <a:xfrm>
              <a:off x="3798976" y="3553575"/>
              <a:ext cx="107221" cy="24253"/>
            </a:xfrm>
            <a:custGeom>
              <a:avLst/>
              <a:gdLst>
                <a:gd name="T0" fmla="*/ 13 w 84"/>
                <a:gd name="T1" fmla="*/ 19 h 19"/>
                <a:gd name="T2" fmla="*/ 13 w 84"/>
                <a:gd name="T3" fmla="*/ 19 h 19"/>
                <a:gd name="T4" fmla="*/ 13 w 84"/>
                <a:gd name="T5" fmla="*/ 19 h 19"/>
                <a:gd name="T6" fmla="*/ 13 w 84"/>
                <a:gd name="T7" fmla="*/ 19 h 19"/>
                <a:gd name="T8" fmla="*/ 13 w 84"/>
                <a:gd name="T9" fmla="*/ 18 h 19"/>
                <a:gd name="T10" fmla="*/ 13 w 84"/>
                <a:gd name="T11" fmla="*/ 18 h 19"/>
                <a:gd name="T12" fmla="*/ 13 w 84"/>
                <a:gd name="T13" fmla="*/ 18 h 19"/>
                <a:gd name="T14" fmla="*/ 13 w 84"/>
                <a:gd name="T15" fmla="*/ 18 h 19"/>
                <a:gd name="T16" fmla="*/ 13 w 84"/>
                <a:gd name="T17" fmla="*/ 19 h 19"/>
                <a:gd name="T18" fmla="*/ 84 w 84"/>
                <a:gd name="T19" fmla="*/ 12 h 19"/>
                <a:gd name="T20" fmla="*/ 84 w 84"/>
                <a:gd name="T21" fmla="*/ 12 h 19"/>
                <a:gd name="T22" fmla="*/ 84 w 84"/>
                <a:gd name="T23" fmla="*/ 12 h 19"/>
                <a:gd name="T24" fmla="*/ 84 w 84"/>
                <a:gd name="T25" fmla="*/ 12 h 19"/>
                <a:gd name="T26" fmla="*/ 84 w 84"/>
                <a:gd name="T27" fmla="*/ 12 h 19"/>
                <a:gd name="T28" fmla="*/ 84 w 84"/>
                <a:gd name="T29" fmla="*/ 12 h 19"/>
                <a:gd name="T30" fmla="*/ 84 w 84"/>
                <a:gd name="T31" fmla="*/ 12 h 19"/>
                <a:gd name="T32" fmla="*/ 84 w 84"/>
                <a:gd name="T33" fmla="*/ 12 h 19"/>
                <a:gd name="T34" fmla="*/ 83 w 84"/>
                <a:gd name="T35" fmla="*/ 12 h 19"/>
                <a:gd name="T36" fmla="*/ 84 w 84"/>
                <a:gd name="T37" fmla="*/ 12 h 19"/>
                <a:gd name="T38" fmla="*/ 84 w 84"/>
                <a:gd name="T39" fmla="*/ 12 h 19"/>
                <a:gd name="T40" fmla="*/ 35 w 84"/>
                <a:gd name="T41" fmla="*/ 7 h 19"/>
                <a:gd name="T42" fmla="*/ 35 w 84"/>
                <a:gd name="T43" fmla="*/ 9 h 19"/>
                <a:gd name="T44" fmla="*/ 35 w 84"/>
                <a:gd name="T45" fmla="*/ 7 h 19"/>
                <a:gd name="T46" fmla="*/ 34 w 84"/>
                <a:gd name="T47" fmla="*/ 7 h 19"/>
                <a:gd name="T48" fmla="*/ 34 w 84"/>
                <a:gd name="T49" fmla="*/ 7 h 19"/>
                <a:gd name="T50" fmla="*/ 34 w 84"/>
                <a:gd name="T51" fmla="*/ 6 h 19"/>
                <a:gd name="T52" fmla="*/ 35 w 84"/>
                <a:gd name="T53" fmla="*/ 7 h 19"/>
                <a:gd name="T54" fmla="*/ 35 w 84"/>
                <a:gd name="T55" fmla="*/ 7 h 19"/>
                <a:gd name="T56" fmla="*/ 35 w 84"/>
                <a:gd name="T57" fmla="*/ 7 h 19"/>
                <a:gd name="T58" fmla="*/ 0 w 84"/>
                <a:gd name="T59" fmla="*/ 0 h 19"/>
                <a:gd name="T60" fmla="*/ 0 w 84"/>
                <a:gd name="T61" fmla="*/ 0 h 19"/>
                <a:gd name="T62" fmla="*/ 0 w 84"/>
                <a:gd name="T63" fmla="*/ 0 h 19"/>
                <a:gd name="T64" fmla="*/ 0 w 84"/>
                <a:gd name="T65" fmla="*/ 0 h 19"/>
                <a:gd name="T66" fmla="*/ 0 w 84"/>
                <a:gd name="T67" fmla="*/ 0 h 19"/>
                <a:gd name="T68" fmla="*/ 0 w 84"/>
                <a:gd name="T69" fmla="*/ 0 h 19"/>
                <a:gd name="T70" fmla="*/ 0 w 84"/>
                <a:gd name="T71" fmla="*/ 0 h 19"/>
                <a:gd name="T72" fmla="*/ 0 w 84"/>
                <a:gd name="T73" fmla="*/ 0 h 19"/>
                <a:gd name="T74" fmla="*/ 0 w 84"/>
                <a:gd name="T7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19">
                  <a:moveTo>
                    <a:pt x="13" y="19"/>
                  </a:moveTo>
                  <a:lnTo>
                    <a:pt x="13" y="19"/>
                  </a:lnTo>
                  <a:lnTo>
                    <a:pt x="13" y="19"/>
                  </a:lnTo>
                  <a:lnTo>
                    <a:pt x="13" y="19"/>
                  </a:lnTo>
                  <a:lnTo>
                    <a:pt x="13" y="18"/>
                  </a:lnTo>
                  <a:lnTo>
                    <a:pt x="13" y="18"/>
                  </a:lnTo>
                  <a:lnTo>
                    <a:pt x="13" y="18"/>
                  </a:lnTo>
                  <a:lnTo>
                    <a:pt x="13" y="18"/>
                  </a:lnTo>
                  <a:lnTo>
                    <a:pt x="13" y="19"/>
                  </a:lnTo>
                  <a:close/>
                  <a:moveTo>
                    <a:pt x="84" y="12"/>
                  </a:moveTo>
                  <a:lnTo>
                    <a:pt x="84" y="12"/>
                  </a:lnTo>
                  <a:lnTo>
                    <a:pt x="84" y="12"/>
                  </a:lnTo>
                  <a:lnTo>
                    <a:pt x="84" y="12"/>
                  </a:lnTo>
                  <a:lnTo>
                    <a:pt x="84" y="12"/>
                  </a:lnTo>
                  <a:lnTo>
                    <a:pt x="84" y="12"/>
                  </a:lnTo>
                  <a:lnTo>
                    <a:pt x="84" y="12"/>
                  </a:lnTo>
                  <a:lnTo>
                    <a:pt x="84" y="12"/>
                  </a:lnTo>
                  <a:lnTo>
                    <a:pt x="83" y="12"/>
                  </a:lnTo>
                  <a:lnTo>
                    <a:pt x="84" y="12"/>
                  </a:lnTo>
                  <a:lnTo>
                    <a:pt x="84" y="12"/>
                  </a:lnTo>
                  <a:close/>
                  <a:moveTo>
                    <a:pt x="35" y="7"/>
                  </a:moveTo>
                  <a:lnTo>
                    <a:pt x="35" y="9"/>
                  </a:lnTo>
                  <a:lnTo>
                    <a:pt x="35" y="7"/>
                  </a:lnTo>
                  <a:lnTo>
                    <a:pt x="34" y="7"/>
                  </a:lnTo>
                  <a:lnTo>
                    <a:pt x="34" y="7"/>
                  </a:lnTo>
                  <a:lnTo>
                    <a:pt x="34" y="6"/>
                  </a:lnTo>
                  <a:lnTo>
                    <a:pt x="35" y="7"/>
                  </a:lnTo>
                  <a:lnTo>
                    <a:pt x="35" y="7"/>
                  </a:lnTo>
                  <a:lnTo>
                    <a:pt x="35" y="7"/>
                  </a:lnTo>
                  <a:close/>
                  <a:moveTo>
                    <a:pt x="0" y="0"/>
                  </a:move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58" name="Freeform 972">
              <a:extLst>
                <a:ext uri="{FF2B5EF4-FFF2-40B4-BE49-F238E27FC236}">
                  <a16:creationId xmlns="" xmlns:a16="http://schemas.microsoft.com/office/drawing/2014/main" id="{7EDF6CB9-87E9-436F-9FA5-64CE36A8C9EA}"/>
                </a:ext>
              </a:extLst>
            </p:cNvPr>
            <p:cNvSpPr>
              <a:spLocks noEditPoints="1"/>
            </p:cNvSpPr>
            <p:nvPr/>
          </p:nvSpPr>
          <p:spPr bwMode="auto">
            <a:xfrm>
              <a:off x="4622279" y="3071082"/>
              <a:ext cx="233588" cy="370167"/>
            </a:xfrm>
            <a:custGeom>
              <a:avLst/>
              <a:gdLst>
                <a:gd name="T0" fmla="*/ 90 w 183"/>
                <a:gd name="T1" fmla="*/ 5 h 290"/>
                <a:gd name="T2" fmla="*/ 100 w 183"/>
                <a:gd name="T3" fmla="*/ 17 h 290"/>
                <a:gd name="T4" fmla="*/ 108 w 183"/>
                <a:gd name="T5" fmla="*/ 25 h 290"/>
                <a:gd name="T6" fmla="*/ 113 w 183"/>
                <a:gd name="T7" fmla="*/ 37 h 290"/>
                <a:gd name="T8" fmla="*/ 125 w 183"/>
                <a:gd name="T9" fmla="*/ 39 h 290"/>
                <a:gd name="T10" fmla="*/ 136 w 183"/>
                <a:gd name="T11" fmla="*/ 35 h 290"/>
                <a:gd name="T12" fmla="*/ 148 w 183"/>
                <a:gd name="T13" fmla="*/ 38 h 290"/>
                <a:gd name="T14" fmla="*/ 156 w 183"/>
                <a:gd name="T15" fmla="*/ 44 h 290"/>
                <a:gd name="T16" fmla="*/ 155 w 183"/>
                <a:gd name="T17" fmla="*/ 62 h 290"/>
                <a:gd name="T18" fmla="*/ 151 w 183"/>
                <a:gd name="T19" fmla="*/ 65 h 290"/>
                <a:gd name="T20" fmla="*/ 141 w 183"/>
                <a:gd name="T21" fmla="*/ 69 h 290"/>
                <a:gd name="T22" fmla="*/ 127 w 183"/>
                <a:gd name="T23" fmla="*/ 75 h 290"/>
                <a:gd name="T24" fmla="*/ 118 w 183"/>
                <a:gd name="T25" fmla="*/ 83 h 290"/>
                <a:gd name="T26" fmla="*/ 114 w 183"/>
                <a:gd name="T27" fmla="*/ 103 h 290"/>
                <a:gd name="T28" fmla="*/ 107 w 183"/>
                <a:gd name="T29" fmla="*/ 116 h 290"/>
                <a:gd name="T30" fmla="*/ 107 w 183"/>
                <a:gd name="T31" fmla="*/ 125 h 290"/>
                <a:gd name="T32" fmla="*/ 114 w 183"/>
                <a:gd name="T33" fmla="*/ 137 h 290"/>
                <a:gd name="T34" fmla="*/ 123 w 183"/>
                <a:gd name="T35" fmla="*/ 149 h 290"/>
                <a:gd name="T36" fmla="*/ 130 w 183"/>
                <a:gd name="T37" fmla="*/ 158 h 290"/>
                <a:gd name="T38" fmla="*/ 150 w 183"/>
                <a:gd name="T39" fmla="*/ 151 h 290"/>
                <a:gd name="T40" fmla="*/ 152 w 183"/>
                <a:gd name="T41" fmla="*/ 157 h 290"/>
                <a:gd name="T42" fmla="*/ 163 w 183"/>
                <a:gd name="T43" fmla="*/ 173 h 290"/>
                <a:gd name="T44" fmla="*/ 182 w 183"/>
                <a:gd name="T45" fmla="*/ 199 h 290"/>
                <a:gd name="T46" fmla="*/ 179 w 183"/>
                <a:gd name="T47" fmla="*/ 214 h 290"/>
                <a:gd name="T48" fmla="*/ 179 w 183"/>
                <a:gd name="T49" fmla="*/ 226 h 290"/>
                <a:gd name="T50" fmla="*/ 178 w 183"/>
                <a:gd name="T51" fmla="*/ 241 h 290"/>
                <a:gd name="T52" fmla="*/ 171 w 183"/>
                <a:gd name="T53" fmla="*/ 242 h 290"/>
                <a:gd name="T54" fmla="*/ 170 w 183"/>
                <a:gd name="T55" fmla="*/ 248 h 290"/>
                <a:gd name="T56" fmla="*/ 175 w 183"/>
                <a:gd name="T57" fmla="*/ 254 h 290"/>
                <a:gd name="T58" fmla="*/ 182 w 183"/>
                <a:gd name="T59" fmla="*/ 259 h 290"/>
                <a:gd name="T60" fmla="*/ 175 w 183"/>
                <a:gd name="T61" fmla="*/ 273 h 290"/>
                <a:gd name="T62" fmla="*/ 172 w 183"/>
                <a:gd name="T63" fmla="*/ 287 h 290"/>
                <a:gd name="T64" fmla="*/ 157 w 183"/>
                <a:gd name="T65" fmla="*/ 283 h 290"/>
                <a:gd name="T66" fmla="*/ 144 w 183"/>
                <a:gd name="T67" fmla="*/ 272 h 290"/>
                <a:gd name="T68" fmla="*/ 130 w 183"/>
                <a:gd name="T69" fmla="*/ 263 h 290"/>
                <a:gd name="T70" fmla="*/ 113 w 183"/>
                <a:gd name="T71" fmla="*/ 254 h 290"/>
                <a:gd name="T72" fmla="*/ 98 w 183"/>
                <a:gd name="T73" fmla="*/ 244 h 290"/>
                <a:gd name="T74" fmla="*/ 87 w 183"/>
                <a:gd name="T75" fmla="*/ 234 h 290"/>
                <a:gd name="T76" fmla="*/ 79 w 183"/>
                <a:gd name="T77" fmla="*/ 221 h 290"/>
                <a:gd name="T78" fmla="*/ 78 w 183"/>
                <a:gd name="T79" fmla="*/ 210 h 290"/>
                <a:gd name="T80" fmla="*/ 69 w 183"/>
                <a:gd name="T81" fmla="*/ 195 h 290"/>
                <a:gd name="T82" fmla="*/ 62 w 183"/>
                <a:gd name="T83" fmla="*/ 184 h 290"/>
                <a:gd name="T84" fmla="*/ 56 w 183"/>
                <a:gd name="T85" fmla="*/ 173 h 290"/>
                <a:gd name="T86" fmla="*/ 49 w 183"/>
                <a:gd name="T87" fmla="*/ 161 h 290"/>
                <a:gd name="T88" fmla="*/ 44 w 183"/>
                <a:gd name="T89" fmla="*/ 147 h 290"/>
                <a:gd name="T90" fmla="*/ 40 w 183"/>
                <a:gd name="T91" fmla="*/ 140 h 290"/>
                <a:gd name="T92" fmla="*/ 29 w 183"/>
                <a:gd name="T93" fmla="*/ 124 h 290"/>
                <a:gd name="T94" fmla="*/ 22 w 183"/>
                <a:gd name="T95" fmla="*/ 110 h 290"/>
                <a:gd name="T96" fmla="*/ 4 w 183"/>
                <a:gd name="T97" fmla="*/ 95 h 290"/>
                <a:gd name="T98" fmla="*/ 2 w 183"/>
                <a:gd name="T99" fmla="*/ 82 h 290"/>
                <a:gd name="T100" fmla="*/ 1 w 183"/>
                <a:gd name="T101" fmla="*/ 69 h 290"/>
                <a:gd name="T102" fmla="*/ 12 w 183"/>
                <a:gd name="T103" fmla="*/ 55 h 290"/>
                <a:gd name="T104" fmla="*/ 14 w 183"/>
                <a:gd name="T105" fmla="*/ 63 h 290"/>
                <a:gd name="T106" fmla="*/ 15 w 183"/>
                <a:gd name="T107" fmla="*/ 68 h 290"/>
                <a:gd name="T108" fmla="*/ 27 w 183"/>
                <a:gd name="T109" fmla="*/ 76 h 290"/>
                <a:gd name="T110" fmla="*/ 37 w 183"/>
                <a:gd name="T111" fmla="*/ 70 h 290"/>
                <a:gd name="T112" fmla="*/ 41 w 183"/>
                <a:gd name="T113" fmla="*/ 53 h 290"/>
                <a:gd name="T114" fmla="*/ 51 w 183"/>
                <a:gd name="T115" fmla="*/ 46 h 290"/>
                <a:gd name="T116" fmla="*/ 72 w 183"/>
                <a:gd name="T117" fmla="*/ 33 h 290"/>
                <a:gd name="T118" fmla="*/ 81 w 183"/>
                <a:gd name="T119" fmla="*/ 14 h 290"/>
                <a:gd name="T120" fmla="*/ 80 w 183"/>
                <a:gd name="T121" fmla="*/ 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 h="290">
                  <a:moveTo>
                    <a:pt x="76" y="219"/>
                  </a:moveTo>
                  <a:lnTo>
                    <a:pt x="77" y="219"/>
                  </a:lnTo>
                  <a:lnTo>
                    <a:pt x="76" y="219"/>
                  </a:lnTo>
                  <a:close/>
                  <a:moveTo>
                    <a:pt x="64" y="192"/>
                  </a:moveTo>
                  <a:lnTo>
                    <a:pt x="63" y="192"/>
                  </a:lnTo>
                  <a:lnTo>
                    <a:pt x="63" y="191"/>
                  </a:lnTo>
                  <a:lnTo>
                    <a:pt x="64" y="192"/>
                  </a:lnTo>
                  <a:close/>
                  <a:moveTo>
                    <a:pt x="8" y="102"/>
                  </a:moveTo>
                  <a:lnTo>
                    <a:pt x="8" y="101"/>
                  </a:lnTo>
                  <a:lnTo>
                    <a:pt x="8" y="102"/>
                  </a:lnTo>
                  <a:close/>
                  <a:moveTo>
                    <a:pt x="87" y="2"/>
                  </a:moveTo>
                  <a:lnTo>
                    <a:pt x="87" y="3"/>
                  </a:lnTo>
                  <a:lnTo>
                    <a:pt x="88" y="3"/>
                  </a:lnTo>
                  <a:lnTo>
                    <a:pt x="90" y="3"/>
                  </a:lnTo>
                  <a:lnTo>
                    <a:pt x="91" y="4"/>
                  </a:lnTo>
                  <a:lnTo>
                    <a:pt x="90" y="5"/>
                  </a:lnTo>
                  <a:lnTo>
                    <a:pt x="91" y="5"/>
                  </a:lnTo>
                  <a:lnTo>
                    <a:pt x="92" y="5"/>
                  </a:lnTo>
                  <a:lnTo>
                    <a:pt x="93" y="6"/>
                  </a:lnTo>
                  <a:lnTo>
                    <a:pt x="93" y="7"/>
                  </a:lnTo>
                  <a:lnTo>
                    <a:pt x="94" y="7"/>
                  </a:lnTo>
                  <a:lnTo>
                    <a:pt x="95" y="7"/>
                  </a:lnTo>
                  <a:lnTo>
                    <a:pt x="95" y="9"/>
                  </a:lnTo>
                  <a:lnTo>
                    <a:pt x="97" y="11"/>
                  </a:lnTo>
                  <a:lnTo>
                    <a:pt x="95" y="11"/>
                  </a:lnTo>
                  <a:lnTo>
                    <a:pt x="97" y="12"/>
                  </a:lnTo>
                  <a:lnTo>
                    <a:pt x="97" y="13"/>
                  </a:lnTo>
                  <a:lnTo>
                    <a:pt x="97" y="14"/>
                  </a:lnTo>
                  <a:lnTo>
                    <a:pt x="98" y="16"/>
                  </a:lnTo>
                  <a:lnTo>
                    <a:pt x="99" y="16"/>
                  </a:lnTo>
                  <a:lnTo>
                    <a:pt x="100" y="16"/>
                  </a:lnTo>
                  <a:lnTo>
                    <a:pt x="100" y="17"/>
                  </a:lnTo>
                  <a:lnTo>
                    <a:pt x="101" y="17"/>
                  </a:lnTo>
                  <a:lnTo>
                    <a:pt x="102" y="17"/>
                  </a:lnTo>
                  <a:lnTo>
                    <a:pt x="102" y="18"/>
                  </a:lnTo>
                  <a:lnTo>
                    <a:pt x="102" y="19"/>
                  </a:lnTo>
                  <a:lnTo>
                    <a:pt x="104" y="19"/>
                  </a:lnTo>
                  <a:lnTo>
                    <a:pt x="105" y="19"/>
                  </a:lnTo>
                  <a:lnTo>
                    <a:pt x="105" y="18"/>
                  </a:lnTo>
                  <a:lnTo>
                    <a:pt x="105" y="19"/>
                  </a:lnTo>
                  <a:lnTo>
                    <a:pt x="106" y="19"/>
                  </a:lnTo>
                  <a:lnTo>
                    <a:pt x="106" y="20"/>
                  </a:lnTo>
                  <a:lnTo>
                    <a:pt x="107" y="20"/>
                  </a:lnTo>
                  <a:lnTo>
                    <a:pt x="107" y="21"/>
                  </a:lnTo>
                  <a:lnTo>
                    <a:pt x="107" y="23"/>
                  </a:lnTo>
                  <a:lnTo>
                    <a:pt x="108" y="23"/>
                  </a:lnTo>
                  <a:lnTo>
                    <a:pt x="108" y="24"/>
                  </a:lnTo>
                  <a:lnTo>
                    <a:pt x="108" y="25"/>
                  </a:lnTo>
                  <a:lnTo>
                    <a:pt x="108" y="26"/>
                  </a:lnTo>
                  <a:lnTo>
                    <a:pt x="109" y="27"/>
                  </a:lnTo>
                  <a:lnTo>
                    <a:pt x="111" y="27"/>
                  </a:lnTo>
                  <a:lnTo>
                    <a:pt x="111" y="28"/>
                  </a:lnTo>
                  <a:lnTo>
                    <a:pt x="111" y="27"/>
                  </a:lnTo>
                  <a:lnTo>
                    <a:pt x="112" y="27"/>
                  </a:lnTo>
                  <a:lnTo>
                    <a:pt x="113" y="27"/>
                  </a:lnTo>
                  <a:lnTo>
                    <a:pt x="113" y="28"/>
                  </a:lnTo>
                  <a:lnTo>
                    <a:pt x="113" y="30"/>
                  </a:lnTo>
                  <a:lnTo>
                    <a:pt x="113" y="31"/>
                  </a:lnTo>
                  <a:lnTo>
                    <a:pt x="113" y="32"/>
                  </a:lnTo>
                  <a:lnTo>
                    <a:pt x="114" y="32"/>
                  </a:lnTo>
                  <a:lnTo>
                    <a:pt x="113" y="33"/>
                  </a:lnTo>
                  <a:lnTo>
                    <a:pt x="113" y="34"/>
                  </a:lnTo>
                  <a:lnTo>
                    <a:pt x="113" y="35"/>
                  </a:lnTo>
                  <a:lnTo>
                    <a:pt x="113" y="37"/>
                  </a:lnTo>
                  <a:lnTo>
                    <a:pt x="114" y="37"/>
                  </a:lnTo>
                  <a:lnTo>
                    <a:pt x="115" y="37"/>
                  </a:lnTo>
                  <a:lnTo>
                    <a:pt x="116" y="37"/>
                  </a:lnTo>
                  <a:lnTo>
                    <a:pt x="116" y="38"/>
                  </a:lnTo>
                  <a:lnTo>
                    <a:pt x="118" y="38"/>
                  </a:lnTo>
                  <a:lnTo>
                    <a:pt x="119" y="38"/>
                  </a:lnTo>
                  <a:lnTo>
                    <a:pt x="119" y="37"/>
                  </a:lnTo>
                  <a:lnTo>
                    <a:pt x="119" y="38"/>
                  </a:lnTo>
                  <a:lnTo>
                    <a:pt x="120" y="38"/>
                  </a:lnTo>
                  <a:lnTo>
                    <a:pt x="120" y="37"/>
                  </a:lnTo>
                  <a:lnTo>
                    <a:pt x="121" y="37"/>
                  </a:lnTo>
                  <a:lnTo>
                    <a:pt x="121" y="38"/>
                  </a:lnTo>
                  <a:lnTo>
                    <a:pt x="122" y="38"/>
                  </a:lnTo>
                  <a:lnTo>
                    <a:pt x="123" y="38"/>
                  </a:lnTo>
                  <a:lnTo>
                    <a:pt x="123" y="39"/>
                  </a:lnTo>
                  <a:lnTo>
                    <a:pt x="125" y="39"/>
                  </a:lnTo>
                  <a:lnTo>
                    <a:pt x="125" y="38"/>
                  </a:lnTo>
                  <a:lnTo>
                    <a:pt x="126" y="38"/>
                  </a:lnTo>
                  <a:lnTo>
                    <a:pt x="127" y="38"/>
                  </a:lnTo>
                  <a:lnTo>
                    <a:pt x="128" y="37"/>
                  </a:lnTo>
                  <a:lnTo>
                    <a:pt x="129" y="37"/>
                  </a:lnTo>
                  <a:lnTo>
                    <a:pt x="130" y="37"/>
                  </a:lnTo>
                  <a:lnTo>
                    <a:pt x="130" y="35"/>
                  </a:lnTo>
                  <a:lnTo>
                    <a:pt x="132" y="35"/>
                  </a:lnTo>
                  <a:lnTo>
                    <a:pt x="132" y="34"/>
                  </a:lnTo>
                  <a:lnTo>
                    <a:pt x="133" y="33"/>
                  </a:lnTo>
                  <a:lnTo>
                    <a:pt x="133" y="34"/>
                  </a:lnTo>
                  <a:lnTo>
                    <a:pt x="134" y="34"/>
                  </a:lnTo>
                  <a:lnTo>
                    <a:pt x="135" y="34"/>
                  </a:lnTo>
                  <a:lnTo>
                    <a:pt x="136" y="35"/>
                  </a:lnTo>
                  <a:lnTo>
                    <a:pt x="136" y="37"/>
                  </a:lnTo>
                  <a:lnTo>
                    <a:pt x="136" y="35"/>
                  </a:lnTo>
                  <a:lnTo>
                    <a:pt x="137" y="35"/>
                  </a:lnTo>
                  <a:lnTo>
                    <a:pt x="137" y="37"/>
                  </a:lnTo>
                  <a:lnTo>
                    <a:pt x="137" y="38"/>
                  </a:lnTo>
                  <a:lnTo>
                    <a:pt x="137" y="37"/>
                  </a:lnTo>
                  <a:lnTo>
                    <a:pt x="138" y="37"/>
                  </a:lnTo>
                  <a:lnTo>
                    <a:pt x="140" y="37"/>
                  </a:lnTo>
                  <a:lnTo>
                    <a:pt x="141" y="37"/>
                  </a:lnTo>
                  <a:lnTo>
                    <a:pt x="141" y="35"/>
                  </a:lnTo>
                  <a:lnTo>
                    <a:pt x="142" y="35"/>
                  </a:lnTo>
                  <a:lnTo>
                    <a:pt x="143" y="35"/>
                  </a:lnTo>
                  <a:lnTo>
                    <a:pt x="143" y="34"/>
                  </a:lnTo>
                  <a:lnTo>
                    <a:pt x="144" y="34"/>
                  </a:lnTo>
                  <a:lnTo>
                    <a:pt x="145" y="35"/>
                  </a:lnTo>
                  <a:lnTo>
                    <a:pt x="147" y="37"/>
                  </a:lnTo>
                  <a:lnTo>
                    <a:pt x="148" y="37"/>
                  </a:lnTo>
                  <a:lnTo>
                    <a:pt x="148" y="38"/>
                  </a:lnTo>
                  <a:lnTo>
                    <a:pt x="148" y="39"/>
                  </a:lnTo>
                  <a:lnTo>
                    <a:pt x="149" y="39"/>
                  </a:lnTo>
                  <a:lnTo>
                    <a:pt x="149" y="38"/>
                  </a:lnTo>
                  <a:lnTo>
                    <a:pt x="150" y="38"/>
                  </a:lnTo>
                  <a:lnTo>
                    <a:pt x="150" y="39"/>
                  </a:lnTo>
                  <a:lnTo>
                    <a:pt x="151" y="39"/>
                  </a:lnTo>
                  <a:lnTo>
                    <a:pt x="152" y="39"/>
                  </a:lnTo>
                  <a:lnTo>
                    <a:pt x="152" y="40"/>
                  </a:lnTo>
                  <a:lnTo>
                    <a:pt x="154" y="40"/>
                  </a:lnTo>
                  <a:lnTo>
                    <a:pt x="154" y="41"/>
                  </a:lnTo>
                  <a:lnTo>
                    <a:pt x="155" y="41"/>
                  </a:lnTo>
                  <a:lnTo>
                    <a:pt x="155" y="42"/>
                  </a:lnTo>
                  <a:lnTo>
                    <a:pt x="156" y="41"/>
                  </a:lnTo>
                  <a:lnTo>
                    <a:pt x="156" y="42"/>
                  </a:lnTo>
                  <a:lnTo>
                    <a:pt x="157" y="42"/>
                  </a:lnTo>
                  <a:lnTo>
                    <a:pt x="156" y="44"/>
                  </a:lnTo>
                  <a:lnTo>
                    <a:pt x="155" y="45"/>
                  </a:lnTo>
                  <a:lnTo>
                    <a:pt x="154" y="47"/>
                  </a:lnTo>
                  <a:lnTo>
                    <a:pt x="154" y="49"/>
                  </a:lnTo>
                  <a:lnTo>
                    <a:pt x="152" y="51"/>
                  </a:lnTo>
                  <a:lnTo>
                    <a:pt x="151" y="53"/>
                  </a:lnTo>
                  <a:lnTo>
                    <a:pt x="150" y="55"/>
                  </a:lnTo>
                  <a:lnTo>
                    <a:pt x="149" y="56"/>
                  </a:lnTo>
                  <a:lnTo>
                    <a:pt x="148" y="59"/>
                  </a:lnTo>
                  <a:lnTo>
                    <a:pt x="148" y="60"/>
                  </a:lnTo>
                  <a:lnTo>
                    <a:pt x="150" y="61"/>
                  </a:lnTo>
                  <a:lnTo>
                    <a:pt x="151" y="61"/>
                  </a:lnTo>
                  <a:lnTo>
                    <a:pt x="152" y="60"/>
                  </a:lnTo>
                  <a:lnTo>
                    <a:pt x="154" y="60"/>
                  </a:lnTo>
                  <a:lnTo>
                    <a:pt x="154" y="61"/>
                  </a:lnTo>
                  <a:lnTo>
                    <a:pt x="155" y="61"/>
                  </a:lnTo>
                  <a:lnTo>
                    <a:pt x="155" y="62"/>
                  </a:lnTo>
                  <a:lnTo>
                    <a:pt x="155" y="63"/>
                  </a:lnTo>
                  <a:lnTo>
                    <a:pt x="156" y="63"/>
                  </a:lnTo>
                  <a:lnTo>
                    <a:pt x="157" y="65"/>
                  </a:lnTo>
                  <a:lnTo>
                    <a:pt x="158" y="66"/>
                  </a:lnTo>
                  <a:lnTo>
                    <a:pt x="158" y="67"/>
                  </a:lnTo>
                  <a:lnTo>
                    <a:pt x="158" y="68"/>
                  </a:lnTo>
                  <a:lnTo>
                    <a:pt x="157" y="68"/>
                  </a:lnTo>
                  <a:lnTo>
                    <a:pt x="157" y="67"/>
                  </a:lnTo>
                  <a:lnTo>
                    <a:pt x="156" y="67"/>
                  </a:lnTo>
                  <a:lnTo>
                    <a:pt x="156" y="68"/>
                  </a:lnTo>
                  <a:lnTo>
                    <a:pt x="155" y="68"/>
                  </a:lnTo>
                  <a:lnTo>
                    <a:pt x="154" y="67"/>
                  </a:lnTo>
                  <a:lnTo>
                    <a:pt x="154" y="66"/>
                  </a:lnTo>
                  <a:lnTo>
                    <a:pt x="152" y="66"/>
                  </a:lnTo>
                  <a:lnTo>
                    <a:pt x="152" y="65"/>
                  </a:lnTo>
                  <a:lnTo>
                    <a:pt x="151" y="65"/>
                  </a:lnTo>
                  <a:lnTo>
                    <a:pt x="151" y="66"/>
                  </a:lnTo>
                  <a:lnTo>
                    <a:pt x="150" y="66"/>
                  </a:lnTo>
                  <a:lnTo>
                    <a:pt x="149" y="66"/>
                  </a:lnTo>
                  <a:lnTo>
                    <a:pt x="149" y="65"/>
                  </a:lnTo>
                  <a:lnTo>
                    <a:pt x="148" y="66"/>
                  </a:lnTo>
                  <a:lnTo>
                    <a:pt x="147" y="66"/>
                  </a:lnTo>
                  <a:lnTo>
                    <a:pt x="147" y="67"/>
                  </a:lnTo>
                  <a:lnTo>
                    <a:pt x="145" y="67"/>
                  </a:lnTo>
                  <a:lnTo>
                    <a:pt x="145" y="68"/>
                  </a:lnTo>
                  <a:lnTo>
                    <a:pt x="144" y="68"/>
                  </a:lnTo>
                  <a:lnTo>
                    <a:pt x="144" y="69"/>
                  </a:lnTo>
                  <a:lnTo>
                    <a:pt x="144" y="68"/>
                  </a:lnTo>
                  <a:lnTo>
                    <a:pt x="144" y="69"/>
                  </a:lnTo>
                  <a:lnTo>
                    <a:pt x="143" y="69"/>
                  </a:lnTo>
                  <a:lnTo>
                    <a:pt x="142" y="69"/>
                  </a:lnTo>
                  <a:lnTo>
                    <a:pt x="141" y="69"/>
                  </a:lnTo>
                  <a:lnTo>
                    <a:pt x="140" y="69"/>
                  </a:lnTo>
                  <a:lnTo>
                    <a:pt x="140" y="70"/>
                  </a:lnTo>
                  <a:lnTo>
                    <a:pt x="138" y="70"/>
                  </a:lnTo>
                  <a:lnTo>
                    <a:pt x="137" y="70"/>
                  </a:lnTo>
                  <a:lnTo>
                    <a:pt x="136" y="70"/>
                  </a:lnTo>
                  <a:lnTo>
                    <a:pt x="135" y="70"/>
                  </a:lnTo>
                  <a:lnTo>
                    <a:pt x="135" y="72"/>
                  </a:lnTo>
                  <a:lnTo>
                    <a:pt x="135" y="70"/>
                  </a:lnTo>
                  <a:lnTo>
                    <a:pt x="134" y="70"/>
                  </a:lnTo>
                  <a:lnTo>
                    <a:pt x="133" y="70"/>
                  </a:lnTo>
                  <a:lnTo>
                    <a:pt x="132" y="72"/>
                  </a:lnTo>
                  <a:lnTo>
                    <a:pt x="130" y="73"/>
                  </a:lnTo>
                  <a:lnTo>
                    <a:pt x="129" y="73"/>
                  </a:lnTo>
                  <a:lnTo>
                    <a:pt x="129" y="74"/>
                  </a:lnTo>
                  <a:lnTo>
                    <a:pt x="128" y="74"/>
                  </a:lnTo>
                  <a:lnTo>
                    <a:pt x="127" y="75"/>
                  </a:lnTo>
                  <a:lnTo>
                    <a:pt x="126" y="75"/>
                  </a:lnTo>
                  <a:lnTo>
                    <a:pt x="125" y="75"/>
                  </a:lnTo>
                  <a:lnTo>
                    <a:pt x="125" y="76"/>
                  </a:lnTo>
                  <a:lnTo>
                    <a:pt x="125" y="77"/>
                  </a:lnTo>
                  <a:lnTo>
                    <a:pt x="123" y="77"/>
                  </a:lnTo>
                  <a:lnTo>
                    <a:pt x="123" y="79"/>
                  </a:lnTo>
                  <a:lnTo>
                    <a:pt x="122" y="79"/>
                  </a:lnTo>
                  <a:lnTo>
                    <a:pt x="122" y="80"/>
                  </a:lnTo>
                  <a:lnTo>
                    <a:pt x="121" y="80"/>
                  </a:lnTo>
                  <a:lnTo>
                    <a:pt x="120" y="80"/>
                  </a:lnTo>
                  <a:lnTo>
                    <a:pt x="119" y="81"/>
                  </a:lnTo>
                  <a:lnTo>
                    <a:pt x="119" y="80"/>
                  </a:lnTo>
                  <a:lnTo>
                    <a:pt x="119" y="81"/>
                  </a:lnTo>
                  <a:lnTo>
                    <a:pt x="118" y="81"/>
                  </a:lnTo>
                  <a:lnTo>
                    <a:pt x="118" y="82"/>
                  </a:lnTo>
                  <a:lnTo>
                    <a:pt x="118" y="83"/>
                  </a:lnTo>
                  <a:lnTo>
                    <a:pt x="118" y="84"/>
                  </a:lnTo>
                  <a:lnTo>
                    <a:pt x="118" y="86"/>
                  </a:lnTo>
                  <a:lnTo>
                    <a:pt x="118" y="87"/>
                  </a:lnTo>
                  <a:lnTo>
                    <a:pt x="118" y="88"/>
                  </a:lnTo>
                  <a:lnTo>
                    <a:pt x="118" y="89"/>
                  </a:lnTo>
                  <a:lnTo>
                    <a:pt x="116" y="90"/>
                  </a:lnTo>
                  <a:lnTo>
                    <a:pt x="115" y="93"/>
                  </a:lnTo>
                  <a:lnTo>
                    <a:pt x="114" y="95"/>
                  </a:lnTo>
                  <a:lnTo>
                    <a:pt x="114" y="96"/>
                  </a:lnTo>
                  <a:lnTo>
                    <a:pt x="114" y="97"/>
                  </a:lnTo>
                  <a:lnTo>
                    <a:pt x="115" y="98"/>
                  </a:lnTo>
                  <a:lnTo>
                    <a:pt x="115" y="100"/>
                  </a:lnTo>
                  <a:lnTo>
                    <a:pt x="115" y="101"/>
                  </a:lnTo>
                  <a:lnTo>
                    <a:pt x="115" y="102"/>
                  </a:lnTo>
                  <a:lnTo>
                    <a:pt x="115" y="103"/>
                  </a:lnTo>
                  <a:lnTo>
                    <a:pt x="114" y="103"/>
                  </a:lnTo>
                  <a:lnTo>
                    <a:pt x="113" y="104"/>
                  </a:lnTo>
                  <a:lnTo>
                    <a:pt x="112" y="104"/>
                  </a:lnTo>
                  <a:lnTo>
                    <a:pt x="111" y="105"/>
                  </a:lnTo>
                  <a:lnTo>
                    <a:pt x="109" y="107"/>
                  </a:lnTo>
                  <a:lnTo>
                    <a:pt x="108" y="107"/>
                  </a:lnTo>
                  <a:lnTo>
                    <a:pt x="108" y="108"/>
                  </a:lnTo>
                  <a:lnTo>
                    <a:pt x="107" y="108"/>
                  </a:lnTo>
                  <a:lnTo>
                    <a:pt x="107" y="109"/>
                  </a:lnTo>
                  <a:lnTo>
                    <a:pt x="107" y="110"/>
                  </a:lnTo>
                  <a:lnTo>
                    <a:pt x="107" y="111"/>
                  </a:lnTo>
                  <a:lnTo>
                    <a:pt x="106" y="111"/>
                  </a:lnTo>
                  <a:lnTo>
                    <a:pt x="106" y="112"/>
                  </a:lnTo>
                  <a:lnTo>
                    <a:pt x="107" y="114"/>
                  </a:lnTo>
                  <a:lnTo>
                    <a:pt x="108" y="115"/>
                  </a:lnTo>
                  <a:lnTo>
                    <a:pt x="108" y="116"/>
                  </a:lnTo>
                  <a:lnTo>
                    <a:pt x="107" y="116"/>
                  </a:lnTo>
                  <a:lnTo>
                    <a:pt x="106" y="116"/>
                  </a:lnTo>
                  <a:lnTo>
                    <a:pt x="105" y="116"/>
                  </a:lnTo>
                  <a:lnTo>
                    <a:pt x="104" y="116"/>
                  </a:lnTo>
                  <a:lnTo>
                    <a:pt x="105" y="116"/>
                  </a:lnTo>
                  <a:lnTo>
                    <a:pt x="105" y="117"/>
                  </a:lnTo>
                  <a:lnTo>
                    <a:pt x="105" y="118"/>
                  </a:lnTo>
                  <a:lnTo>
                    <a:pt x="105" y="119"/>
                  </a:lnTo>
                  <a:lnTo>
                    <a:pt x="104" y="119"/>
                  </a:lnTo>
                  <a:lnTo>
                    <a:pt x="105" y="119"/>
                  </a:lnTo>
                  <a:lnTo>
                    <a:pt x="106" y="122"/>
                  </a:lnTo>
                  <a:lnTo>
                    <a:pt x="107" y="122"/>
                  </a:lnTo>
                  <a:lnTo>
                    <a:pt x="107" y="123"/>
                  </a:lnTo>
                  <a:lnTo>
                    <a:pt x="108" y="123"/>
                  </a:lnTo>
                  <a:lnTo>
                    <a:pt x="108" y="124"/>
                  </a:lnTo>
                  <a:lnTo>
                    <a:pt x="107" y="124"/>
                  </a:lnTo>
                  <a:lnTo>
                    <a:pt x="107" y="125"/>
                  </a:lnTo>
                  <a:lnTo>
                    <a:pt x="108" y="126"/>
                  </a:lnTo>
                  <a:lnTo>
                    <a:pt x="109" y="126"/>
                  </a:lnTo>
                  <a:lnTo>
                    <a:pt x="109" y="128"/>
                  </a:lnTo>
                  <a:lnTo>
                    <a:pt x="109" y="129"/>
                  </a:lnTo>
                  <a:lnTo>
                    <a:pt x="111" y="129"/>
                  </a:lnTo>
                  <a:lnTo>
                    <a:pt x="109" y="130"/>
                  </a:lnTo>
                  <a:lnTo>
                    <a:pt x="111" y="130"/>
                  </a:lnTo>
                  <a:lnTo>
                    <a:pt x="111" y="131"/>
                  </a:lnTo>
                  <a:lnTo>
                    <a:pt x="111" y="132"/>
                  </a:lnTo>
                  <a:lnTo>
                    <a:pt x="112" y="132"/>
                  </a:lnTo>
                  <a:lnTo>
                    <a:pt x="112" y="133"/>
                  </a:lnTo>
                  <a:lnTo>
                    <a:pt x="113" y="133"/>
                  </a:lnTo>
                  <a:lnTo>
                    <a:pt x="114" y="133"/>
                  </a:lnTo>
                  <a:lnTo>
                    <a:pt x="114" y="135"/>
                  </a:lnTo>
                  <a:lnTo>
                    <a:pt x="114" y="136"/>
                  </a:lnTo>
                  <a:lnTo>
                    <a:pt x="114" y="137"/>
                  </a:lnTo>
                  <a:lnTo>
                    <a:pt x="115" y="137"/>
                  </a:lnTo>
                  <a:lnTo>
                    <a:pt x="116" y="137"/>
                  </a:lnTo>
                  <a:lnTo>
                    <a:pt x="116" y="138"/>
                  </a:lnTo>
                  <a:lnTo>
                    <a:pt x="116" y="139"/>
                  </a:lnTo>
                  <a:lnTo>
                    <a:pt x="118" y="140"/>
                  </a:lnTo>
                  <a:lnTo>
                    <a:pt x="119" y="140"/>
                  </a:lnTo>
                  <a:lnTo>
                    <a:pt x="119" y="142"/>
                  </a:lnTo>
                  <a:lnTo>
                    <a:pt x="120" y="142"/>
                  </a:lnTo>
                  <a:lnTo>
                    <a:pt x="120" y="144"/>
                  </a:lnTo>
                  <a:lnTo>
                    <a:pt x="119" y="145"/>
                  </a:lnTo>
                  <a:lnTo>
                    <a:pt x="119" y="146"/>
                  </a:lnTo>
                  <a:lnTo>
                    <a:pt x="118" y="146"/>
                  </a:lnTo>
                  <a:lnTo>
                    <a:pt x="118" y="147"/>
                  </a:lnTo>
                  <a:lnTo>
                    <a:pt x="116" y="149"/>
                  </a:lnTo>
                  <a:lnTo>
                    <a:pt x="122" y="149"/>
                  </a:lnTo>
                  <a:lnTo>
                    <a:pt x="123" y="149"/>
                  </a:lnTo>
                  <a:lnTo>
                    <a:pt x="123" y="150"/>
                  </a:lnTo>
                  <a:lnTo>
                    <a:pt x="125" y="149"/>
                  </a:lnTo>
                  <a:lnTo>
                    <a:pt x="125" y="150"/>
                  </a:lnTo>
                  <a:lnTo>
                    <a:pt x="126" y="150"/>
                  </a:lnTo>
                  <a:lnTo>
                    <a:pt x="127" y="150"/>
                  </a:lnTo>
                  <a:lnTo>
                    <a:pt x="128" y="150"/>
                  </a:lnTo>
                  <a:lnTo>
                    <a:pt x="128" y="151"/>
                  </a:lnTo>
                  <a:lnTo>
                    <a:pt x="129" y="151"/>
                  </a:lnTo>
                  <a:lnTo>
                    <a:pt x="129" y="152"/>
                  </a:lnTo>
                  <a:lnTo>
                    <a:pt x="129" y="153"/>
                  </a:lnTo>
                  <a:lnTo>
                    <a:pt x="129" y="154"/>
                  </a:lnTo>
                  <a:lnTo>
                    <a:pt x="130" y="154"/>
                  </a:lnTo>
                  <a:lnTo>
                    <a:pt x="132" y="156"/>
                  </a:lnTo>
                  <a:lnTo>
                    <a:pt x="132" y="157"/>
                  </a:lnTo>
                  <a:lnTo>
                    <a:pt x="132" y="158"/>
                  </a:lnTo>
                  <a:lnTo>
                    <a:pt x="130" y="158"/>
                  </a:lnTo>
                  <a:lnTo>
                    <a:pt x="132" y="158"/>
                  </a:lnTo>
                  <a:lnTo>
                    <a:pt x="134" y="158"/>
                  </a:lnTo>
                  <a:lnTo>
                    <a:pt x="136" y="158"/>
                  </a:lnTo>
                  <a:lnTo>
                    <a:pt x="140" y="158"/>
                  </a:lnTo>
                  <a:lnTo>
                    <a:pt x="142" y="158"/>
                  </a:lnTo>
                  <a:lnTo>
                    <a:pt x="143" y="158"/>
                  </a:lnTo>
                  <a:lnTo>
                    <a:pt x="144" y="157"/>
                  </a:lnTo>
                  <a:lnTo>
                    <a:pt x="145" y="157"/>
                  </a:lnTo>
                  <a:lnTo>
                    <a:pt x="145" y="156"/>
                  </a:lnTo>
                  <a:lnTo>
                    <a:pt x="147" y="156"/>
                  </a:lnTo>
                  <a:lnTo>
                    <a:pt x="148" y="154"/>
                  </a:lnTo>
                  <a:lnTo>
                    <a:pt x="148" y="153"/>
                  </a:lnTo>
                  <a:lnTo>
                    <a:pt x="149" y="153"/>
                  </a:lnTo>
                  <a:lnTo>
                    <a:pt x="149" y="152"/>
                  </a:lnTo>
                  <a:lnTo>
                    <a:pt x="150" y="152"/>
                  </a:lnTo>
                  <a:lnTo>
                    <a:pt x="150" y="151"/>
                  </a:lnTo>
                  <a:lnTo>
                    <a:pt x="151" y="151"/>
                  </a:lnTo>
                  <a:lnTo>
                    <a:pt x="151" y="150"/>
                  </a:lnTo>
                  <a:lnTo>
                    <a:pt x="152" y="150"/>
                  </a:lnTo>
                  <a:lnTo>
                    <a:pt x="152" y="149"/>
                  </a:lnTo>
                  <a:lnTo>
                    <a:pt x="154" y="149"/>
                  </a:lnTo>
                  <a:lnTo>
                    <a:pt x="154" y="150"/>
                  </a:lnTo>
                  <a:lnTo>
                    <a:pt x="154" y="151"/>
                  </a:lnTo>
                  <a:lnTo>
                    <a:pt x="152" y="151"/>
                  </a:lnTo>
                  <a:lnTo>
                    <a:pt x="154" y="151"/>
                  </a:lnTo>
                  <a:lnTo>
                    <a:pt x="152" y="151"/>
                  </a:lnTo>
                  <a:lnTo>
                    <a:pt x="152" y="152"/>
                  </a:lnTo>
                  <a:lnTo>
                    <a:pt x="154" y="153"/>
                  </a:lnTo>
                  <a:lnTo>
                    <a:pt x="154" y="154"/>
                  </a:lnTo>
                  <a:lnTo>
                    <a:pt x="152" y="154"/>
                  </a:lnTo>
                  <a:lnTo>
                    <a:pt x="152" y="156"/>
                  </a:lnTo>
                  <a:lnTo>
                    <a:pt x="152" y="157"/>
                  </a:lnTo>
                  <a:lnTo>
                    <a:pt x="152" y="159"/>
                  </a:lnTo>
                  <a:lnTo>
                    <a:pt x="152" y="160"/>
                  </a:lnTo>
                  <a:lnTo>
                    <a:pt x="152" y="163"/>
                  </a:lnTo>
                  <a:lnTo>
                    <a:pt x="152" y="165"/>
                  </a:lnTo>
                  <a:lnTo>
                    <a:pt x="152" y="166"/>
                  </a:lnTo>
                  <a:lnTo>
                    <a:pt x="154" y="168"/>
                  </a:lnTo>
                  <a:lnTo>
                    <a:pt x="154" y="171"/>
                  </a:lnTo>
                  <a:lnTo>
                    <a:pt x="154" y="173"/>
                  </a:lnTo>
                  <a:lnTo>
                    <a:pt x="154" y="174"/>
                  </a:lnTo>
                  <a:lnTo>
                    <a:pt x="155" y="173"/>
                  </a:lnTo>
                  <a:lnTo>
                    <a:pt x="156" y="174"/>
                  </a:lnTo>
                  <a:lnTo>
                    <a:pt x="157" y="174"/>
                  </a:lnTo>
                  <a:lnTo>
                    <a:pt x="157" y="175"/>
                  </a:lnTo>
                  <a:lnTo>
                    <a:pt x="158" y="174"/>
                  </a:lnTo>
                  <a:lnTo>
                    <a:pt x="159" y="174"/>
                  </a:lnTo>
                  <a:lnTo>
                    <a:pt x="163" y="173"/>
                  </a:lnTo>
                  <a:lnTo>
                    <a:pt x="164" y="173"/>
                  </a:lnTo>
                  <a:lnTo>
                    <a:pt x="165" y="173"/>
                  </a:lnTo>
                  <a:lnTo>
                    <a:pt x="166" y="173"/>
                  </a:lnTo>
                  <a:lnTo>
                    <a:pt x="168" y="173"/>
                  </a:lnTo>
                  <a:lnTo>
                    <a:pt x="169" y="173"/>
                  </a:lnTo>
                  <a:lnTo>
                    <a:pt x="169" y="174"/>
                  </a:lnTo>
                  <a:lnTo>
                    <a:pt x="170" y="177"/>
                  </a:lnTo>
                  <a:lnTo>
                    <a:pt x="172" y="180"/>
                  </a:lnTo>
                  <a:lnTo>
                    <a:pt x="173" y="182"/>
                  </a:lnTo>
                  <a:lnTo>
                    <a:pt x="175" y="185"/>
                  </a:lnTo>
                  <a:lnTo>
                    <a:pt x="177" y="188"/>
                  </a:lnTo>
                  <a:lnTo>
                    <a:pt x="178" y="191"/>
                  </a:lnTo>
                  <a:lnTo>
                    <a:pt x="180" y="194"/>
                  </a:lnTo>
                  <a:lnTo>
                    <a:pt x="182" y="196"/>
                  </a:lnTo>
                  <a:lnTo>
                    <a:pt x="182" y="198"/>
                  </a:lnTo>
                  <a:lnTo>
                    <a:pt x="182" y="199"/>
                  </a:lnTo>
                  <a:lnTo>
                    <a:pt x="180" y="199"/>
                  </a:lnTo>
                  <a:lnTo>
                    <a:pt x="180" y="200"/>
                  </a:lnTo>
                  <a:lnTo>
                    <a:pt x="182" y="200"/>
                  </a:lnTo>
                  <a:lnTo>
                    <a:pt x="182" y="201"/>
                  </a:lnTo>
                  <a:lnTo>
                    <a:pt x="180" y="201"/>
                  </a:lnTo>
                  <a:lnTo>
                    <a:pt x="179" y="201"/>
                  </a:lnTo>
                  <a:lnTo>
                    <a:pt x="179" y="202"/>
                  </a:lnTo>
                  <a:lnTo>
                    <a:pt x="179" y="203"/>
                  </a:lnTo>
                  <a:lnTo>
                    <a:pt x="178" y="203"/>
                  </a:lnTo>
                  <a:lnTo>
                    <a:pt x="178" y="205"/>
                  </a:lnTo>
                  <a:lnTo>
                    <a:pt x="178" y="206"/>
                  </a:lnTo>
                  <a:lnTo>
                    <a:pt x="178" y="208"/>
                  </a:lnTo>
                  <a:lnTo>
                    <a:pt x="179" y="209"/>
                  </a:lnTo>
                  <a:lnTo>
                    <a:pt x="179" y="210"/>
                  </a:lnTo>
                  <a:lnTo>
                    <a:pt x="179" y="213"/>
                  </a:lnTo>
                  <a:lnTo>
                    <a:pt x="179" y="214"/>
                  </a:lnTo>
                  <a:lnTo>
                    <a:pt x="178" y="215"/>
                  </a:lnTo>
                  <a:lnTo>
                    <a:pt x="178" y="216"/>
                  </a:lnTo>
                  <a:lnTo>
                    <a:pt x="178" y="215"/>
                  </a:lnTo>
                  <a:lnTo>
                    <a:pt x="178" y="216"/>
                  </a:lnTo>
                  <a:lnTo>
                    <a:pt x="178" y="217"/>
                  </a:lnTo>
                  <a:lnTo>
                    <a:pt x="179" y="217"/>
                  </a:lnTo>
                  <a:lnTo>
                    <a:pt x="179" y="219"/>
                  </a:lnTo>
                  <a:lnTo>
                    <a:pt x="179" y="220"/>
                  </a:lnTo>
                  <a:lnTo>
                    <a:pt x="179" y="221"/>
                  </a:lnTo>
                  <a:lnTo>
                    <a:pt x="180" y="222"/>
                  </a:lnTo>
                  <a:lnTo>
                    <a:pt x="180" y="223"/>
                  </a:lnTo>
                  <a:lnTo>
                    <a:pt x="182" y="223"/>
                  </a:lnTo>
                  <a:lnTo>
                    <a:pt x="182" y="224"/>
                  </a:lnTo>
                  <a:lnTo>
                    <a:pt x="180" y="224"/>
                  </a:lnTo>
                  <a:lnTo>
                    <a:pt x="179" y="224"/>
                  </a:lnTo>
                  <a:lnTo>
                    <a:pt x="179" y="226"/>
                  </a:lnTo>
                  <a:lnTo>
                    <a:pt x="179" y="227"/>
                  </a:lnTo>
                  <a:lnTo>
                    <a:pt x="180" y="227"/>
                  </a:lnTo>
                  <a:lnTo>
                    <a:pt x="179" y="228"/>
                  </a:lnTo>
                  <a:lnTo>
                    <a:pt x="178" y="228"/>
                  </a:lnTo>
                  <a:lnTo>
                    <a:pt x="178" y="229"/>
                  </a:lnTo>
                  <a:lnTo>
                    <a:pt x="178" y="230"/>
                  </a:lnTo>
                  <a:lnTo>
                    <a:pt x="177" y="230"/>
                  </a:lnTo>
                  <a:lnTo>
                    <a:pt x="177" y="233"/>
                  </a:lnTo>
                  <a:lnTo>
                    <a:pt x="176" y="234"/>
                  </a:lnTo>
                  <a:lnTo>
                    <a:pt x="175" y="234"/>
                  </a:lnTo>
                  <a:lnTo>
                    <a:pt x="176" y="236"/>
                  </a:lnTo>
                  <a:lnTo>
                    <a:pt x="175" y="236"/>
                  </a:lnTo>
                  <a:lnTo>
                    <a:pt x="176" y="237"/>
                  </a:lnTo>
                  <a:lnTo>
                    <a:pt x="177" y="238"/>
                  </a:lnTo>
                  <a:lnTo>
                    <a:pt x="178" y="240"/>
                  </a:lnTo>
                  <a:lnTo>
                    <a:pt x="178" y="241"/>
                  </a:lnTo>
                  <a:lnTo>
                    <a:pt x="179" y="241"/>
                  </a:lnTo>
                  <a:lnTo>
                    <a:pt x="178" y="241"/>
                  </a:lnTo>
                  <a:lnTo>
                    <a:pt x="178" y="242"/>
                  </a:lnTo>
                  <a:lnTo>
                    <a:pt x="177" y="242"/>
                  </a:lnTo>
                  <a:lnTo>
                    <a:pt x="177" y="243"/>
                  </a:lnTo>
                  <a:lnTo>
                    <a:pt x="177" y="244"/>
                  </a:lnTo>
                  <a:lnTo>
                    <a:pt x="176" y="244"/>
                  </a:lnTo>
                  <a:lnTo>
                    <a:pt x="176" y="245"/>
                  </a:lnTo>
                  <a:lnTo>
                    <a:pt x="176" y="244"/>
                  </a:lnTo>
                  <a:lnTo>
                    <a:pt x="176" y="245"/>
                  </a:lnTo>
                  <a:lnTo>
                    <a:pt x="175" y="245"/>
                  </a:lnTo>
                  <a:lnTo>
                    <a:pt x="175" y="244"/>
                  </a:lnTo>
                  <a:lnTo>
                    <a:pt x="173" y="243"/>
                  </a:lnTo>
                  <a:lnTo>
                    <a:pt x="172" y="243"/>
                  </a:lnTo>
                  <a:lnTo>
                    <a:pt x="172" y="242"/>
                  </a:lnTo>
                  <a:lnTo>
                    <a:pt x="171" y="242"/>
                  </a:lnTo>
                  <a:lnTo>
                    <a:pt x="171" y="241"/>
                  </a:lnTo>
                  <a:lnTo>
                    <a:pt x="170" y="241"/>
                  </a:lnTo>
                  <a:lnTo>
                    <a:pt x="171" y="241"/>
                  </a:lnTo>
                  <a:lnTo>
                    <a:pt x="171" y="242"/>
                  </a:lnTo>
                  <a:lnTo>
                    <a:pt x="170" y="242"/>
                  </a:lnTo>
                  <a:lnTo>
                    <a:pt x="169" y="242"/>
                  </a:lnTo>
                  <a:lnTo>
                    <a:pt x="170" y="242"/>
                  </a:lnTo>
                  <a:lnTo>
                    <a:pt x="170" y="243"/>
                  </a:lnTo>
                  <a:lnTo>
                    <a:pt x="169" y="243"/>
                  </a:lnTo>
                  <a:lnTo>
                    <a:pt x="168" y="243"/>
                  </a:lnTo>
                  <a:lnTo>
                    <a:pt x="170" y="248"/>
                  </a:lnTo>
                  <a:lnTo>
                    <a:pt x="171" y="248"/>
                  </a:lnTo>
                  <a:lnTo>
                    <a:pt x="170" y="248"/>
                  </a:lnTo>
                  <a:lnTo>
                    <a:pt x="171" y="249"/>
                  </a:lnTo>
                  <a:lnTo>
                    <a:pt x="170" y="249"/>
                  </a:lnTo>
                  <a:lnTo>
                    <a:pt x="170" y="248"/>
                  </a:lnTo>
                  <a:lnTo>
                    <a:pt x="169" y="247"/>
                  </a:lnTo>
                  <a:lnTo>
                    <a:pt x="168" y="248"/>
                  </a:lnTo>
                  <a:lnTo>
                    <a:pt x="168" y="249"/>
                  </a:lnTo>
                  <a:lnTo>
                    <a:pt x="168" y="250"/>
                  </a:lnTo>
                  <a:lnTo>
                    <a:pt x="169" y="251"/>
                  </a:lnTo>
                  <a:lnTo>
                    <a:pt x="170" y="251"/>
                  </a:lnTo>
                  <a:lnTo>
                    <a:pt x="171" y="251"/>
                  </a:lnTo>
                  <a:lnTo>
                    <a:pt x="170" y="251"/>
                  </a:lnTo>
                  <a:lnTo>
                    <a:pt x="170" y="250"/>
                  </a:lnTo>
                  <a:lnTo>
                    <a:pt x="171" y="250"/>
                  </a:lnTo>
                  <a:lnTo>
                    <a:pt x="171" y="251"/>
                  </a:lnTo>
                  <a:lnTo>
                    <a:pt x="172" y="251"/>
                  </a:lnTo>
                  <a:lnTo>
                    <a:pt x="172" y="252"/>
                  </a:lnTo>
                  <a:lnTo>
                    <a:pt x="173" y="252"/>
                  </a:lnTo>
                  <a:lnTo>
                    <a:pt x="175" y="252"/>
                  </a:lnTo>
                  <a:lnTo>
                    <a:pt x="175" y="254"/>
                  </a:lnTo>
                  <a:lnTo>
                    <a:pt x="176" y="254"/>
                  </a:lnTo>
                  <a:lnTo>
                    <a:pt x="176" y="255"/>
                  </a:lnTo>
                  <a:lnTo>
                    <a:pt x="176" y="256"/>
                  </a:lnTo>
                  <a:lnTo>
                    <a:pt x="175" y="256"/>
                  </a:lnTo>
                  <a:lnTo>
                    <a:pt x="176" y="256"/>
                  </a:lnTo>
                  <a:lnTo>
                    <a:pt x="177" y="256"/>
                  </a:lnTo>
                  <a:lnTo>
                    <a:pt x="177" y="257"/>
                  </a:lnTo>
                  <a:lnTo>
                    <a:pt x="178" y="257"/>
                  </a:lnTo>
                  <a:lnTo>
                    <a:pt x="179" y="257"/>
                  </a:lnTo>
                  <a:lnTo>
                    <a:pt x="180" y="257"/>
                  </a:lnTo>
                  <a:lnTo>
                    <a:pt x="182" y="256"/>
                  </a:lnTo>
                  <a:lnTo>
                    <a:pt x="183" y="256"/>
                  </a:lnTo>
                  <a:lnTo>
                    <a:pt x="183" y="257"/>
                  </a:lnTo>
                  <a:lnTo>
                    <a:pt x="182" y="257"/>
                  </a:lnTo>
                  <a:lnTo>
                    <a:pt x="182" y="258"/>
                  </a:lnTo>
                  <a:lnTo>
                    <a:pt x="182" y="259"/>
                  </a:lnTo>
                  <a:lnTo>
                    <a:pt x="182" y="261"/>
                  </a:lnTo>
                  <a:lnTo>
                    <a:pt x="182" y="262"/>
                  </a:lnTo>
                  <a:lnTo>
                    <a:pt x="183" y="263"/>
                  </a:lnTo>
                  <a:lnTo>
                    <a:pt x="183" y="264"/>
                  </a:lnTo>
                  <a:lnTo>
                    <a:pt x="182" y="264"/>
                  </a:lnTo>
                  <a:lnTo>
                    <a:pt x="180" y="264"/>
                  </a:lnTo>
                  <a:lnTo>
                    <a:pt x="180" y="265"/>
                  </a:lnTo>
                  <a:lnTo>
                    <a:pt x="180" y="266"/>
                  </a:lnTo>
                  <a:lnTo>
                    <a:pt x="178" y="268"/>
                  </a:lnTo>
                  <a:lnTo>
                    <a:pt x="178" y="269"/>
                  </a:lnTo>
                  <a:lnTo>
                    <a:pt x="178" y="270"/>
                  </a:lnTo>
                  <a:lnTo>
                    <a:pt x="177" y="270"/>
                  </a:lnTo>
                  <a:lnTo>
                    <a:pt x="177" y="271"/>
                  </a:lnTo>
                  <a:lnTo>
                    <a:pt x="176" y="271"/>
                  </a:lnTo>
                  <a:lnTo>
                    <a:pt x="175" y="272"/>
                  </a:lnTo>
                  <a:lnTo>
                    <a:pt x="175" y="273"/>
                  </a:lnTo>
                  <a:lnTo>
                    <a:pt x="176" y="273"/>
                  </a:lnTo>
                  <a:lnTo>
                    <a:pt x="176" y="275"/>
                  </a:lnTo>
                  <a:lnTo>
                    <a:pt x="177" y="275"/>
                  </a:lnTo>
                  <a:lnTo>
                    <a:pt x="177" y="276"/>
                  </a:lnTo>
                  <a:lnTo>
                    <a:pt x="177" y="277"/>
                  </a:lnTo>
                  <a:lnTo>
                    <a:pt x="176" y="279"/>
                  </a:lnTo>
                  <a:lnTo>
                    <a:pt x="175" y="279"/>
                  </a:lnTo>
                  <a:lnTo>
                    <a:pt x="173" y="279"/>
                  </a:lnTo>
                  <a:lnTo>
                    <a:pt x="172" y="279"/>
                  </a:lnTo>
                  <a:lnTo>
                    <a:pt x="172" y="280"/>
                  </a:lnTo>
                  <a:lnTo>
                    <a:pt x="173" y="282"/>
                  </a:lnTo>
                  <a:lnTo>
                    <a:pt x="173" y="283"/>
                  </a:lnTo>
                  <a:lnTo>
                    <a:pt x="173" y="284"/>
                  </a:lnTo>
                  <a:lnTo>
                    <a:pt x="173" y="286"/>
                  </a:lnTo>
                  <a:lnTo>
                    <a:pt x="173" y="287"/>
                  </a:lnTo>
                  <a:lnTo>
                    <a:pt x="172" y="287"/>
                  </a:lnTo>
                  <a:lnTo>
                    <a:pt x="172" y="289"/>
                  </a:lnTo>
                  <a:lnTo>
                    <a:pt x="171" y="289"/>
                  </a:lnTo>
                  <a:lnTo>
                    <a:pt x="170" y="290"/>
                  </a:lnTo>
                  <a:lnTo>
                    <a:pt x="169" y="290"/>
                  </a:lnTo>
                  <a:lnTo>
                    <a:pt x="168" y="290"/>
                  </a:lnTo>
                  <a:lnTo>
                    <a:pt x="166" y="290"/>
                  </a:lnTo>
                  <a:lnTo>
                    <a:pt x="165" y="290"/>
                  </a:lnTo>
                  <a:lnTo>
                    <a:pt x="165" y="289"/>
                  </a:lnTo>
                  <a:lnTo>
                    <a:pt x="164" y="289"/>
                  </a:lnTo>
                  <a:lnTo>
                    <a:pt x="163" y="287"/>
                  </a:lnTo>
                  <a:lnTo>
                    <a:pt x="162" y="287"/>
                  </a:lnTo>
                  <a:lnTo>
                    <a:pt x="161" y="286"/>
                  </a:lnTo>
                  <a:lnTo>
                    <a:pt x="159" y="285"/>
                  </a:lnTo>
                  <a:lnTo>
                    <a:pt x="158" y="285"/>
                  </a:lnTo>
                  <a:lnTo>
                    <a:pt x="158" y="284"/>
                  </a:lnTo>
                  <a:lnTo>
                    <a:pt x="157" y="283"/>
                  </a:lnTo>
                  <a:lnTo>
                    <a:pt x="156" y="283"/>
                  </a:lnTo>
                  <a:lnTo>
                    <a:pt x="155" y="282"/>
                  </a:lnTo>
                  <a:lnTo>
                    <a:pt x="154" y="280"/>
                  </a:lnTo>
                  <a:lnTo>
                    <a:pt x="152" y="280"/>
                  </a:lnTo>
                  <a:lnTo>
                    <a:pt x="152" y="279"/>
                  </a:lnTo>
                  <a:lnTo>
                    <a:pt x="151" y="279"/>
                  </a:lnTo>
                  <a:lnTo>
                    <a:pt x="151" y="278"/>
                  </a:lnTo>
                  <a:lnTo>
                    <a:pt x="151" y="277"/>
                  </a:lnTo>
                  <a:lnTo>
                    <a:pt x="151" y="276"/>
                  </a:lnTo>
                  <a:lnTo>
                    <a:pt x="151" y="275"/>
                  </a:lnTo>
                  <a:lnTo>
                    <a:pt x="150" y="275"/>
                  </a:lnTo>
                  <a:lnTo>
                    <a:pt x="149" y="273"/>
                  </a:lnTo>
                  <a:lnTo>
                    <a:pt x="148" y="273"/>
                  </a:lnTo>
                  <a:lnTo>
                    <a:pt x="148" y="272"/>
                  </a:lnTo>
                  <a:lnTo>
                    <a:pt x="147" y="272"/>
                  </a:lnTo>
                  <a:lnTo>
                    <a:pt x="144" y="272"/>
                  </a:lnTo>
                  <a:lnTo>
                    <a:pt x="144" y="271"/>
                  </a:lnTo>
                  <a:lnTo>
                    <a:pt x="143" y="270"/>
                  </a:lnTo>
                  <a:lnTo>
                    <a:pt x="142" y="270"/>
                  </a:lnTo>
                  <a:lnTo>
                    <a:pt x="142" y="269"/>
                  </a:lnTo>
                  <a:lnTo>
                    <a:pt x="141" y="269"/>
                  </a:lnTo>
                  <a:lnTo>
                    <a:pt x="140" y="269"/>
                  </a:lnTo>
                  <a:lnTo>
                    <a:pt x="140" y="268"/>
                  </a:lnTo>
                  <a:lnTo>
                    <a:pt x="138" y="268"/>
                  </a:lnTo>
                  <a:lnTo>
                    <a:pt x="137" y="266"/>
                  </a:lnTo>
                  <a:lnTo>
                    <a:pt x="136" y="265"/>
                  </a:lnTo>
                  <a:lnTo>
                    <a:pt x="136" y="264"/>
                  </a:lnTo>
                  <a:lnTo>
                    <a:pt x="135" y="264"/>
                  </a:lnTo>
                  <a:lnTo>
                    <a:pt x="134" y="264"/>
                  </a:lnTo>
                  <a:lnTo>
                    <a:pt x="134" y="263"/>
                  </a:lnTo>
                  <a:lnTo>
                    <a:pt x="132" y="263"/>
                  </a:lnTo>
                  <a:lnTo>
                    <a:pt x="130" y="263"/>
                  </a:lnTo>
                  <a:lnTo>
                    <a:pt x="129" y="262"/>
                  </a:lnTo>
                  <a:lnTo>
                    <a:pt x="127" y="261"/>
                  </a:lnTo>
                  <a:lnTo>
                    <a:pt x="126" y="261"/>
                  </a:lnTo>
                  <a:lnTo>
                    <a:pt x="126" y="259"/>
                  </a:lnTo>
                  <a:lnTo>
                    <a:pt x="125" y="259"/>
                  </a:lnTo>
                  <a:lnTo>
                    <a:pt x="123" y="259"/>
                  </a:lnTo>
                  <a:lnTo>
                    <a:pt x="122" y="258"/>
                  </a:lnTo>
                  <a:lnTo>
                    <a:pt x="121" y="257"/>
                  </a:lnTo>
                  <a:lnTo>
                    <a:pt x="120" y="257"/>
                  </a:lnTo>
                  <a:lnTo>
                    <a:pt x="119" y="257"/>
                  </a:lnTo>
                  <a:lnTo>
                    <a:pt x="118" y="257"/>
                  </a:lnTo>
                  <a:lnTo>
                    <a:pt x="118" y="256"/>
                  </a:lnTo>
                  <a:lnTo>
                    <a:pt x="116" y="256"/>
                  </a:lnTo>
                  <a:lnTo>
                    <a:pt x="115" y="255"/>
                  </a:lnTo>
                  <a:lnTo>
                    <a:pt x="114" y="255"/>
                  </a:lnTo>
                  <a:lnTo>
                    <a:pt x="113" y="254"/>
                  </a:lnTo>
                  <a:lnTo>
                    <a:pt x="113" y="252"/>
                  </a:lnTo>
                  <a:lnTo>
                    <a:pt x="112" y="252"/>
                  </a:lnTo>
                  <a:lnTo>
                    <a:pt x="111" y="251"/>
                  </a:lnTo>
                  <a:lnTo>
                    <a:pt x="109" y="251"/>
                  </a:lnTo>
                  <a:lnTo>
                    <a:pt x="109" y="250"/>
                  </a:lnTo>
                  <a:lnTo>
                    <a:pt x="108" y="250"/>
                  </a:lnTo>
                  <a:lnTo>
                    <a:pt x="107" y="250"/>
                  </a:lnTo>
                  <a:lnTo>
                    <a:pt x="106" y="250"/>
                  </a:lnTo>
                  <a:lnTo>
                    <a:pt x="106" y="249"/>
                  </a:lnTo>
                  <a:lnTo>
                    <a:pt x="105" y="248"/>
                  </a:lnTo>
                  <a:lnTo>
                    <a:pt x="102" y="248"/>
                  </a:lnTo>
                  <a:lnTo>
                    <a:pt x="102" y="247"/>
                  </a:lnTo>
                  <a:lnTo>
                    <a:pt x="100" y="247"/>
                  </a:lnTo>
                  <a:lnTo>
                    <a:pt x="100" y="245"/>
                  </a:lnTo>
                  <a:lnTo>
                    <a:pt x="99" y="244"/>
                  </a:lnTo>
                  <a:lnTo>
                    <a:pt x="98" y="244"/>
                  </a:lnTo>
                  <a:lnTo>
                    <a:pt x="97" y="244"/>
                  </a:lnTo>
                  <a:lnTo>
                    <a:pt x="97" y="243"/>
                  </a:lnTo>
                  <a:lnTo>
                    <a:pt x="95" y="243"/>
                  </a:lnTo>
                  <a:lnTo>
                    <a:pt x="95" y="242"/>
                  </a:lnTo>
                  <a:lnTo>
                    <a:pt x="94" y="242"/>
                  </a:lnTo>
                  <a:lnTo>
                    <a:pt x="94" y="241"/>
                  </a:lnTo>
                  <a:lnTo>
                    <a:pt x="94" y="240"/>
                  </a:lnTo>
                  <a:lnTo>
                    <a:pt x="93" y="240"/>
                  </a:lnTo>
                  <a:lnTo>
                    <a:pt x="92" y="238"/>
                  </a:lnTo>
                  <a:lnTo>
                    <a:pt x="92" y="237"/>
                  </a:lnTo>
                  <a:lnTo>
                    <a:pt x="91" y="237"/>
                  </a:lnTo>
                  <a:lnTo>
                    <a:pt x="91" y="236"/>
                  </a:lnTo>
                  <a:lnTo>
                    <a:pt x="90" y="235"/>
                  </a:lnTo>
                  <a:lnTo>
                    <a:pt x="88" y="235"/>
                  </a:lnTo>
                  <a:lnTo>
                    <a:pt x="88" y="234"/>
                  </a:lnTo>
                  <a:lnTo>
                    <a:pt x="87" y="234"/>
                  </a:lnTo>
                  <a:lnTo>
                    <a:pt x="86" y="233"/>
                  </a:lnTo>
                  <a:lnTo>
                    <a:pt x="85" y="233"/>
                  </a:lnTo>
                  <a:lnTo>
                    <a:pt x="85" y="231"/>
                  </a:lnTo>
                  <a:lnTo>
                    <a:pt x="84" y="231"/>
                  </a:lnTo>
                  <a:lnTo>
                    <a:pt x="84" y="230"/>
                  </a:lnTo>
                  <a:lnTo>
                    <a:pt x="84" y="229"/>
                  </a:lnTo>
                  <a:lnTo>
                    <a:pt x="83" y="228"/>
                  </a:lnTo>
                  <a:lnTo>
                    <a:pt x="81" y="227"/>
                  </a:lnTo>
                  <a:lnTo>
                    <a:pt x="81" y="226"/>
                  </a:lnTo>
                  <a:lnTo>
                    <a:pt x="80" y="224"/>
                  </a:lnTo>
                  <a:lnTo>
                    <a:pt x="80" y="223"/>
                  </a:lnTo>
                  <a:lnTo>
                    <a:pt x="79" y="223"/>
                  </a:lnTo>
                  <a:lnTo>
                    <a:pt x="79" y="224"/>
                  </a:lnTo>
                  <a:lnTo>
                    <a:pt x="79" y="223"/>
                  </a:lnTo>
                  <a:lnTo>
                    <a:pt x="79" y="222"/>
                  </a:lnTo>
                  <a:lnTo>
                    <a:pt x="79" y="221"/>
                  </a:lnTo>
                  <a:lnTo>
                    <a:pt x="78" y="221"/>
                  </a:lnTo>
                  <a:lnTo>
                    <a:pt x="79" y="221"/>
                  </a:lnTo>
                  <a:lnTo>
                    <a:pt x="78" y="220"/>
                  </a:lnTo>
                  <a:lnTo>
                    <a:pt x="77" y="220"/>
                  </a:lnTo>
                  <a:lnTo>
                    <a:pt x="77" y="219"/>
                  </a:lnTo>
                  <a:lnTo>
                    <a:pt x="78" y="219"/>
                  </a:lnTo>
                  <a:lnTo>
                    <a:pt x="78" y="217"/>
                  </a:lnTo>
                  <a:lnTo>
                    <a:pt x="78" y="219"/>
                  </a:lnTo>
                  <a:lnTo>
                    <a:pt x="79" y="219"/>
                  </a:lnTo>
                  <a:lnTo>
                    <a:pt x="79" y="217"/>
                  </a:lnTo>
                  <a:lnTo>
                    <a:pt x="79" y="216"/>
                  </a:lnTo>
                  <a:lnTo>
                    <a:pt x="79" y="215"/>
                  </a:lnTo>
                  <a:lnTo>
                    <a:pt x="79" y="214"/>
                  </a:lnTo>
                  <a:lnTo>
                    <a:pt x="79" y="213"/>
                  </a:lnTo>
                  <a:lnTo>
                    <a:pt x="79" y="212"/>
                  </a:lnTo>
                  <a:lnTo>
                    <a:pt x="78" y="210"/>
                  </a:lnTo>
                  <a:lnTo>
                    <a:pt x="77" y="209"/>
                  </a:lnTo>
                  <a:lnTo>
                    <a:pt x="77" y="208"/>
                  </a:lnTo>
                  <a:lnTo>
                    <a:pt x="76" y="207"/>
                  </a:lnTo>
                  <a:lnTo>
                    <a:pt x="74" y="206"/>
                  </a:lnTo>
                  <a:lnTo>
                    <a:pt x="74" y="205"/>
                  </a:lnTo>
                  <a:lnTo>
                    <a:pt x="74" y="203"/>
                  </a:lnTo>
                  <a:lnTo>
                    <a:pt x="73" y="203"/>
                  </a:lnTo>
                  <a:lnTo>
                    <a:pt x="73" y="202"/>
                  </a:lnTo>
                  <a:lnTo>
                    <a:pt x="72" y="202"/>
                  </a:lnTo>
                  <a:lnTo>
                    <a:pt x="72" y="201"/>
                  </a:lnTo>
                  <a:lnTo>
                    <a:pt x="71" y="200"/>
                  </a:lnTo>
                  <a:lnTo>
                    <a:pt x="71" y="199"/>
                  </a:lnTo>
                  <a:lnTo>
                    <a:pt x="70" y="198"/>
                  </a:lnTo>
                  <a:lnTo>
                    <a:pt x="70" y="196"/>
                  </a:lnTo>
                  <a:lnTo>
                    <a:pt x="70" y="195"/>
                  </a:lnTo>
                  <a:lnTo>
                    <a:pt x="69" y="195"/>
                  </a:lnTo>
                  <a:lnTo>
                    <a:pt x="69" y="194"/>
                  </a:lnTo>
                  <a:lnTo>
                    <a:pt x="68" y="194"/>
                  </a:lnTo>
                  <a:lnTo>
                    <a:pt x="66" y="193"/>
                  </a:lnTo>
                  <a:lnTo>
                    <a:pt x="66" y="192"/>
                  </a:lnTo>
                  <a:lnTo>
                    <a:pt x="65" y="192"/>
                  </a:lnTo>
                  <a:lnTo>
                    <a:pt x="65" y="191"/>
                  </a:lnTo>
                  <a:lnTo>
                    <a:pt x="64" y="191"/>
                  </a:lnTo>
                  <a:lnTo>
                    <a:pt x="64" y="189"/>
                  </a:lnTo>
                  <a:lnTo>
                    <a:pt x="64" y="188"/>
                  </a:lnTo>
                  <a:lnTo>
                    <a:pt x="64" y="187"/>
                  </a:lnTo>
                  <a:lnTo>
                    <a:pt x="64" y="186"/>
                  </a:lnTo>
                  <a:lnTo>
                    <a:pt x="63" y="186"/>
                  </a:lnTo>
                  <a:lnTo>
                    <a:pt x="64" y="186"/>
                  </a:lnTo>
                  <a:lnTo>
                    <a:pt x="63" y="185"/>
                  </a:lnTo>
                  <a:lnTo>
                    <a:pt x="63" y="184"/>
                  </a:lnTo>
                  <a:lnTo>
                    <a:pt x="62" y="184"/>
                  </a:lnTo>
                  <a:lnTo>
                    <a:pt x="62" y="182"/>
                  </a:lnTo>
                  <a:lnTo>
                    <a:pt x="62" y="181"/>
                  </a:lnTo>
                  <a:lnTo>
                    <a:pt x="61" y="181"/>
                  </a:lnTo>
                  <a:lnTo>
                    <a:pt x="59" y="180"/>
                  </a:lnTo>
                  <a:lnTo>
                    <a:pt x="57" y="179"/>
                  </a:lnTo>
                  <a:lnTo>
                    <a:pt x="57" y="178"/>
                  </a:lnTo>
                  <a:lnTo>
                    <a:pt x="56" y="178"/>
                  </a:lnTo>
                  <a:lnTo>
                    <a:pt x="57" y="178"/>
                  </a:lnTo>
                  <a:lnTo>
                    <a:pt x="56" y="178"/>
                  </a:lnTo>
                  <a:lnTo>
                    <a:pt x="57" y="178"/>
                  </a:lnTo>
                  <a:lnTo>
                    <a:pt x="57" y="177"/>
                  </a:lnTo>
                  <a:lnTo>
                    <a:pt x="57" y="175"/>
                  </a:lnTo>
                  <a:lnTo>
                    <a:pt x="56" y="174"/>
                  </a:lnTo>
                  <a:lnTo>
                    <a:pt x="57" y="174"/>
                  </a:lnTo>
                  <a:lnTo>
                    <a:pt x="56" y="174"/>
                  </a:lnTo>
                  <a:lnTo>
                    <a:pt x="56" y="173"/>
                  </a:lnTo>
                  <a:lnTo>
                    <a:pt x="56" y="172"/>
                  </a:lnTo>
                  <a:lnTo>
                    <a:pt x="55" y="172"/>
                  </a:lnTo>
                  <a:lnTo>
                    <a:pt x="55" y="171"/>
                  </a:lnTo>
                  <a:lnTo>
                    <a:pt x="55" y="170"/>
                  </a:lnTo>
                  <a:lnTo>
                    <a:pt x="54" y="170"/>
                  </a:lnTo>
                  <a:lnTo>
                    <a:pt x="54" y="168"/>
                  </a:lnTo>
                  <a:lnTo>
                    <a:pt x="52" y="167"/>
                  </a:lnTo>
                  <a:lnTo>
                    <a:pt x="52" y="166"/>
                  </a:lnTo>
                  <a:lnTo>
                    <a:pt x="51" y="166"/>
                  </a:lnTo>
                  <a:lnTo>
                    <a:pt x="51" y="165"/>
                  </a:lnTo>
                  <a:lnTo>
                    <a:pt x="50" y="165"/>
                  </a:lnTo>
                  <a:lnTo>
                    <a:pt x="51" y="164"/>
                  </a:lnTo>
                  <a:lnTo>
                    <a:pt x="50" y="164"/>
                  </a:lnTo>
                  <a:lnTo>
                    <a:pt x="50" y="163"/>
                  </a:lnTo>
                  <a:lnTo>
                    <a:pt x="49" y="163"/>
                  </a:lnTo>
                  <a:lnTo>
                    <a:pt x="49" y="161"/>
                  </a:lnTo>
                  <a:lnTo>
                    <a:pt x="49" y="160"/>
                  </a:lnTo>
                  <a:lnTo>
                    <a:pt x="48" y="160"/>
                  </a:lnTo>
                  <a:lnTo>
                    <a:pt x="48" y="159"/>
                  </a:lnTo>
                  <a:lnTo>
                    <a:pt x="48" y="158"/>
                  </a:lnTo>
                  <a:lnTo>
                    <a:pt x="48" y="157"/>
                  </a:lnTo>
                  <a:lnTo>
                    <a:pt x="47" y="157"/>
                  </a:lnTo>
                  <a:lnTo>
                    <a:pt x="47" y="156"/>
                  </a:lnTo>
                  <a:lnTo>
                    <a:pt x="47" y="154"/>
                  </a:lnTo>
                  <a:lnTo>
                    <a:pt x="45" y="153"/>
                  </a:lnTo>
                  <a:lnTo>
                    <a:pt x="45" y="152"/>
                  </a:lnTo>
                  <a:lnTo>
                    <a:pt x="44" y="151"/>
                  </a:lnTo>
                  <a:lnTo>
                    <a:pt x="45" y="151"/>
                  </a:lnTo>
                  <a:lnTo>
                    <a:pt x="44" y="151"/>
                  </a:lnTo>
                  <a:lnTo>
                    <a:pt x="44" y="150"/>
                  </a:lnTo>
                  <a:lnTo>
                    <a:pt x="44" y="149"/>
                  </a:lnTo>
                  <a:lnTo>
                    <a:pt x="44" y="147"/>
                  </a:lnTo>
                  <a:lnTo>
                    <a:pt x="43" y="147"/>
                  </a:lnTo>
                  <a:lnTo>
                    <a:pt x="43" y="146"/>
                  </a:lnTo>
                  <a:lnTo>
                    <a:pt x="42" y="146"/>
                  </a:lnTo>
                  <a:lnTo>
                    <a:pt x="43" y="146"/>
                  </a:lnTo>
                  <a:lnTo>
                    <a:pt x="43" y="145"/>
                  </a:lnTo>
                  <a:lnTo>
                    <a:pt x="42" y="145"/>
                  </a:lnTo>
                  <a:lnTo>
                    <a:pt x="42" y="146"/>
                  </a:lnTo>
                  <a:lnTo>
                    <a:pt x="42" y="145"/>
                  </a:lnTo>
                  <a:lnTo>
                    <a:pt x="41" y="145"/>
                  </a:lnTo>
                  <a:lnTo>
                    <a:pt x="42" y="145"/>
                  </a:lnTo>
                  <a:lnTo>
                    <a:pt x="42" y="144"/>
                  </a:lnTo>
                  <a:lnTo>
                    <a:pt x="41" y="144"/>
                  </a:lnTo>
                  <a:lnTo>
                    <a:pt x="41" y="143"/>
                  </a:lnTo>
                  <a:lnTo>
                    <a:pt x="41" y="142"/>
                  </a:lnTo>
                  <a:lnTo>
                    <a:pt x="41" y="140"/>
                  </a:lnTo>
                  <a:lnTo>
                    <a:pt x="40" y="140"/>
                  </a:lnTo>
                  <a:lnTo>
                    <a:pt x="40" y="139"/>
                  </a:lnTo>
                  <a:lnTo>
                    <a:pt x="38" y="138"/>
                  </a:lnTo>
                  <a:lnTo>
                    <a:pt x="38" y="137"/>
                  </a:lnTo>
                  <a:lnTo>
                    <a:pt x="38" y="136"/>
                  </a:lnTo>
                  <a:lnTo>
                    <a:pt x="37" y="135"/>
                  </a:lnTo>
                  <a:lnTo>
                    <a:pt x="37" y="133"/>
                  </a:lnTo>
                  <a:lnTo>
                    <a:pt x="36" y="133"/>
                  </a:lnTo>
                  <a:lnTo>
                    <a:pt x="36" y="132"/>
                  </a:lnTo>
                  <a:lnTo>
                    <a:pt x="36" y="131"/>
                  </a:lnTo>
                  <a:lnTo>
                    <a:pt x="35" y="130"/>
                  </a:lnTo>
                  <a:lnTo>
                    <a:pt x="35" y="129"/>
                  </a:lnTo>
                  <a:lnTo>
                    <a:pt x="33" y="128"/>
                  </a:lnTo>
                  <a:lnTo>
                    <a:pt x="33" y="126"/>
                  </a:lnTo>
                  <a:lnTo>
                    <a:pt x="30" y="125"/>
                  </a:lnTo>
                  <a:lnTo>
                    <a:pt x="30" y="124"/>
                  </a:lnTo>
                  <a:lnTo>
                    <a:pt x="29" y="124"/>
                  </a:lnTo>
                  <a:lnTo>
                    <a:pt x="29" y="123"/>
                  </a:lnTo>
                  <a:lnTo>
                    <a:pt x="28" y="122"/>
                  </a:lnTo>
                  <a:lnTo>
                    <a:pt x="28" y="121"/>
                  </a:lnTo>
                  <a:lnTo>
                    <a:pt x="28" y="119"/>
                  </a:lnTo>
                  <a:lnTo>
                    <a:pt x="27" y="118"/>
                  </a:lnTo>
                  <a:lnTo>
                    <a:pt x="27" y="117"/>
                  </a:lnTo>
                  <a:lnTo>
                    <a:pt x="26" y="117"/>
                  </a:lnTo>
                  <a:lnTo>
                    <a:pt x="27" y="117"/>
                  </a:lnTo>
                  <a:lnTo>
                    <a:pt x="27" y="116"/>
                  </a:lnTo>
                  <a:lnTo>
                    <a:pt x="26" y="116"/>
                  </a:lnTo>
                  <a:lnTo>
                    <a:pt x="26" y="115"/>
                  </a:lnTo>
                  <a:lnTo>
                    <a:pt x="26" y="114"/>
                  </a:lnTo>
                  <a:lnTo>
                    <a:pt x="24" y="114"/>
                  </a:lnTo>
                  <a:lnTo>
                    <a:pt x="24" y="112"/>
                  </a:lnTo>
                  <a:lnTo>
                    <a:pt x="23" y="110"/>
                  </a:lnTo>
                  <a:lnTo>
                    <a:pt x="22" y="110"/>
                  </a:lnTo>
                  <a:lnTo>
                    <a:pt x="22" y="109"/>
                  </a:lnTo>
                  <a:lnTo>
                    <a:pt x="21" y="109"/>
                  </a:lnTo>
                  <a:lnTo>
                    <a:pt x="21" y="108"/>
                  </a:lnTo>
                  <a:lnTo>
                    <a:pt x="21" y="107"/>
                  </a:lnTo>
                  <a:lnTo>
                    <a:pt x="20" y="107"/>
                  </a:lnTo>
                  <a:lnTo>
                    <a:pt x="19" y="105"/>
                  </a:lnTo>
                  <a:lnTo>
                    <a:pt x="17" y="104"/>
                  </a:lnTo>
                  <a:lnTo>
                    <a:pt x="16" y="103"/>
                  </a:lnTo>
                  <a:lnTo>
                    <a:pt x="14" y="102"/>
                  </a:lnTo>
                  <a:lnTo>
                    <a:pt x="9" y="100"/>
                  </a:lnTo>
                  <a:lnTo>
                    <a:pt x="8" y="100"/>
                  </a:lnTo>
                  <a:lnTo>
                    <a:pt x="8" y="98"/>
                  </a:lnTo>
                  <a:lnTo>
                    <a:pt x="7" y="97"/>
                  </a:lnTo>
                  <a:lnTo>
                    <a:pt x="6" y="97"/>
                  </a:lnTo>
                  <a:lnTo>
                    <a:pt x="5" y="96"/>
                  </a:lnTo>
                  <a:lnTo>
                    <a:pt x="4" y="95"/>
                  </a:lnTo>
                  <a:lnTo>
                    <a:pt x="4" y="94"/>
                  </a:lnTo>
                  <a:lnTo>
                    <a:pt x="4" y="93"/>
                  </a:lnTo>
                  <a:lnTo>
                    <a:pt x="5" y="93"/>
                  </a:lnTo>
                  <a:lnTo>
                    <a:pt x="5" y="91"/>
                  </a:lnTo>
                  <a:lnTo>
                    <a:pt x="6" y="91"/>
                  </a:lnTo>
                  <a:lnTo>
                    <a:pt x="6" y="93"/>
                  </a:lnTo>
                  <a:lnTo>
                    <a:pt x="7" y="91"/>
                  </a:lnTo>
                  <a:lnTo>
                    <a:pt x="7" y="90"/>
                  </a:lnTo>
                  <a:lnTo>
                    <a:pt x="7" y="89"/>
                  </a:lnTo>
                  <a:lnTo>
                    <a:pt x="7" y="88"/>
                  </a:lnTo>
                  <a:lnTo>
                    <a:pt x="6" y="86"/>
                  </a:lnTo>
                  <a:lnTo>
                    <a:pt x="5" y="84"/>
                  </a:lnTo>
                  <a:lnTo>
                    <a:pt x="4" y="83"/>
                  </a:lnTo>
                  <a:lnTo>
                    <a:pt x="4" y="84"/>
                  </a:lnTo>
                  <a:lnTo>
                    <a:pt x="4" y="83"/>
                  </a:lnTo>
                  <a:lnTo>
                    <a:pt x="2" y="82"/>
                  </a:lnTo>
                  <a:lnTo>
                    <a:pt x="2" y="81"/>
                  </a:lnTo>
                  <a:lnTo>
                    <a:pt x="2" y="80"/>
                  </a:lnTo>
                  <a:lnTo>
                    <a:pt x="4" y="80"/>
                  </a:lnTo>
                  <a:lnTo>
                    <a:pt x="5" y="80"/>
                  </a:lnTo>
                  <a:lnTo>
                    <a:pt x="5" y="79"/>
                  </a:lnTo>
                  <a:lnTo>
                    <a:pt x="4" y="79"/>
                  </a:lnTo>
                  <a:lnTo>
                    <a:pt x="4" y="77"/>
                  </a:lnTo>
                  <a:lnTo>
                    <a:pt x="2" y="77"/>
                  </a:lnTo>
                  <a:lnTo>
                    <a:pt x="2" y="76"/>
                  </a:lnTo>
                  <a:lnTo>
                    <a:pt x="1" y="74"/>
                  </a:lnTo>
                  <a:lnTo>
                    <a:pt x="0" y="74"/>
                  </a:lnTo>
                  <a:lnTo>
                    <a:pt x="1" y="73"/>
                  </a:lnTo>
                  <a:lnTo>
                    <a:pt x="0" y="73"/>
                  </a:lnTo>
                  <a:lnTo>
                    <a:pt x="0" y="72"/>
                  </a:lnTo>
                  <a:lnTo>
                    <a:pt x="0" y="70"/>
                  </a:lnTo>
                  <a:lnTo>
                    <a:pt x="1" y="69"/>
                  </a:lnTo>
                  <a:lnTo>
                    <a:pt x="0" y="68"/>
                  </a:lnTo>
                  <a:lnTo>
                    <a:pt x="1" y="68"/>
                  </a:lnTo>
                  <a:lnTo>
                    <a:pt x="1" y="67"/>
                  </a:lnTo>
                  <a:lnTo>
                    <a:pt x="2" y="66"/>
                  </a:lnTo>
                  <a:lnTo>
                    <a:pt x="2" y="65"/>
                  </a:lnTo>
                  <a:lnTo>
                    <a:pt x="4" y="65"/>
                  </a:lnTo>
                  <a:lnTo>
                    <a:pt x="4" y="63"/>
                  </a:lnTo>
                  <a:lnTo>
                    <a:pt x="5" y="62"/>
                  </a:lnTo>
                  <a:lnTo>
                    <a:pt x="6" y="61"/>
                  </a:lnTo>
                  <a:lnTo>
                    <a:pt x="6" y="60"/>
                  </a:lnTo>
                  <a:lnTo>
                    <a:pt x="7" y="60"/>
                  </a:lnTo>
                  <a:lnTo>
                    <a:pt x="7" y="59"/>
                  </a:lnTo>
                  <a:lnTo>
                    <a:pt x="9" y="56"/>
                  </a:lnTo>
                  <a:lnTo>
                    <a:pt x="10" y="56"/>
                  </a:lnTo>
                  <a:lnTo>
                    <a:pt x="10" y="55"/>
                  </a:lnTo>
                  <a:lnTo>
                    <a:pt x="12" y="55"/>
                  </a:lnTo>
                  <a:lnTo>
                    <a:pt x="13" y="55"/>
                  </a:lnTo>
                  <a:lnTo>
                    <a:pt x="13" y="54"/>
                  </a:lnTo>
                  <a:lnTo>
                    <a:pt x="14" y="54"/>
                  </a:lnTo>
                  <a:lnTo>
                    <a:pt x="14" y="53"/>
                  </a:lnTo>
                  <a:lnTo>
                    <a:pt x="14" y="54"/>
                  </a:lnTo>
                  <a:lnTo>
                    <a:pt x="14" y="55"/>
                  </a:lnTo>
                  <a:lnTo>
                    <a:pt x="15" y="55"/>
                  </a:lnTo>
                  <a:lnTo>
                    <a:pt x="15" y="56"/>
                  </a:lnTo>
                  <a:lnTo>
                    <a:pt x="15" y="58"/>
                  </a:lnTo>
                  <a:lnTo>
                    <a:pt x="15" y="59"/>
                  </a:lnTo>
                  <a:lnTo>
                    <a:pt x="15" y="60"/>
                  </a:lnTo>
                  <a:lnTo>
                    <a:pt x="15" y="61"/>
                  </a:lnTo>
                  <a:lnTo>
                    <a:pt x="16" y="61"/>
                  </a:lnTo>
                  <a:lnTo>
                    <a:pt x="15" y="62"/>
                  </a:lnTo>
                  <a:lnTo>
                    <a:pt x="14" y="62"/>
                  </a:lnTo>
                  <a:lnTo>
                    <a:pt x="14" y="63"/>
                  </a:lnTo>
                  <a:lnTo>
                    <a:pt x="13" y="62"/>
                  </a:lnTo>
                  <a:lnTo>
                    <a:pt x="12" y="62"/>
                  </a:lnTo>
                  <a:lnTo>
                    <a:pt x="12" y="63"/>
                  </a:lnTo>
                  <a:lnTo>
                    <a:pt x="12" y="65"/>
                  </a:lnTo>
                  <a:lnTo>
                    <a:pt x="12" y="66"/>
                  </a:lnTo>
                  <a:lnTo>
                    <a:pt x="12" y="67"/>
                  </a:lnTo>
                  <a:lnTo>
                    <a:pt x="13" y="67"/>
                  </a:lnTo>
                  <a:lnTo>
                    <a:pt x="13" y="66"/>
                  </a:lnTo>
                  <a:lnTo>
                    <a:pt x="14" y="66"/>
                  </a:lnTo>
                  <a:lnTo>
                    <a:pt x="14" y="67"/>
                  </a:lnTo>
                  <a:lnTo>
                    <a:pt x="12" y="69"/>
                  </a:lnTo>
                  <a:lnTo>
                    <a:pt x="12" y="70"/>
                  </a:lnTo>
                  <a:lnTo>
                    <a:pt x="13" y="70"/>
                  </a:lnTo>
                  <a:lnTo>
                    <a:pt x="14" y="70"/>
                  </a:lnTo>
                  <a:lnTo>
                    <a:pt x="15" y="69"/>
                  </a:lnTo>
                  <a:lnTo>
                    <a:pt x="15" y="68"/>
                  </a:lnTo>
                  <a:lnTo>
                    <a:pt x="16" y="68"/>
                  </a:lnTo>
                  <a:lnTo>
                    <a:pt x="16" y="67"/>
                  </a:lnTo>
                  <a:lnTo>
                    <a:pt x="16" y="68"/>
                  </a:lnTo>
                  <a:lnTo>
                    <a:pt x="17" y="68"/>
                  </a:lnTo>
                  <a:lnTo>
                    <a:pt x="19" y="69"/>
                  </a:lnTo>
                  <a:lnTo>
                    <a:pt x="20" y="69"/>
                  </a:lnTo>
                  <a:lnTo>
                    <a:pt x="21" y="70"/>
                  </a:lnTo>
                  <a:lnTo>
                    <a:pt x="22" y="70"/>
                  </a:lnTo>
                  <a:lnTo>
                    <a:pt x="23" y="70"/>
                  </a:lnTo>
                  <a:lnTo>
                    <a:pt x="24" y="70"/>
                  </a:lnTo>
                  <a:lnTo>
                    <a:pt x="24" y="72"/>
                  </a:lnTo>
                  <a:lnTo>
                    <a:pt x="26" y="72"/>
                  </a:lnTo>
                  <a:lnTo>
                    <a:pt x="26" y="73"/>
                  </a:lnTo>
                  <a:lnTo>
                    <a:pt x="26" y="74"/>
                  </a:lnTo>
                  <a:lnTo>
                    <a:pt x="27" y="75"/>
                  </a:lnTo>
                  <a:lnTo>
                    <a:pt x="27" y="76"/>
                  </a:lnTo>
                  <a:lnTo>
                    <a:pt x="28" y="76"/>
                  </a:lnTo>
                  <a:lnTo>
                    <a:pt x="28" y="77"/>
                  </a:lnTo>
                  <a:lnTo>
                    <a:pt x="29" y="79"/>
                  </a:lnTo>
                  <a:lnTo>
                    <a:pt x="30" y="79"/>
                  </a:lnTo>
                  <a:lnTo>
                    <a:pt x="31" y="79"/>
                  </a:lnTo>
                  <a:lnTo>
                    <a:pt x="33" y="79"/>
                  </a:lnTo>
                  <a:lnTo>
                    <a:pt x="33" y="77"/>
                  </a:lnTo>
                  <a:lnTo>
                    <a:pt x="33" y="76"/>
                  </a:lnTo>
                  <a:lnTo>
                    <a:pt x="34" y="76"/>
                  </a:lnTo>
                  <a:lnTo>
                    <a:pt x="34" y="75"/>
                  </a:lnTo>
                  <a:lnTo>
                    <a:pt x="34" y="74"/>
                  </a:lnTo>
                  <a:lnTo>
                    <a:pt x="35" y="73"/>
                  </a:lnTo>
                  <a:lnTo>
                    <a:pt x="36" y="73"/>
                  </a:lnTo>
                  <a:lnTo>
                    <a:pt x="37" y="73"/>
                  </a:lnTo>
                  <a:lnTo>
                    <a:pt x="37" y="72"/>
                  </a:lnTo>
                  <a:lnTo>
                    <a:pt x="37" y="70"/>
                  </a:lnTo>
                  <a:lnTo>
                    <a:pt x="37" y="69"/>
                  </a:lnTo>
                  <a:lnTo>
                    <a:pt x="37" y="68"/>
                  </a:lnTo>
                  <a:lnTo>
                    <a:pt x="37" y="67"/>
                  </a:lnTo>
                  <a:lnTo>
                    <a:pt x="38" y="65"/>
                  </a:lnTo>
                  <a:lnTo>
                    <a:pt x="38" y="63"/>
                  </a:lnTo>
                  <a:lnTo>
                    <a:pt x="38" y="62"/>
                  </a:lnTo>
                  <a:lnTo>
                    <a:pt x="40" y="62"/>
                  </a:lnTo>
                  <a:lnTo>
                    <a:pt x="40" y="61"/>
                  </a:lnTo>
                  <a:lnTo>
                    <a:pt x="40" y="60"/>
                  </a:lnTo>
                  <a:lnTo>
                    <a:pt x="41" y="60"/>
                  </a:lnTo>
                  <a:lnTo>
                    <a:pt x="41" y="59"/>
                  </a:lnTo>
                  <a:lnTo>
                    <a:pt x="41" y="58"/>
                  </a:lnTo>
                  <a:lnTo>
                    <a:pt x="41" y="56"/>
                  </a:lnTo>
                  <a:lnTo>
                    <a:pt x="41" y="55"/>
                  </a:lnTo>
                  <a:lnTo>
                    <a:pt x="41" y="54"/>
                  </a:lnTo>
                  <a:lnTo>
                    <a:pt x="41" y="53"/>
                  </a:lnTo>
                  <a:lnTo>
                    <a:pt x="42" y="53"/>
                  </a:lnTo>
                  <a:lnTo>
                    <a:pt x="42" y="54"/>
                  </a:lnTo>
                  <a:lnTo>
                    <a:pt x="43" y="54"/>
                  </a:lnTo>
                  <a:lnTo>
                    <a:pt x="43" y="55"/>
                  </a:lnTo>
                  <a:lnTo>
                    <a:pt x="44" y="55"/>
                  </a:lnTo>
                  <a:lnTo>
                    <a:pt x="44" y="54"/>
                  </a:lnTo>
                  <a:lnTo>
                    <a:pt x="43" y="54"/>
                  </a:lnTo>
                  <a:lnTo>
                    <a:pt x="43" y="53"/>
                  </a:lnTo>
                  <a:lnTo>
                    <a:pt x="44" y="52"/>
                  </a:lnTo>
                  <a:lnTo>
                    <a:pt x="44" y="51"/>
                  </a:lnTo>
                  <a:lnTo>
                    <a:pt x="45" y="51"/>
                  </a:lnTo>
                  <a:lnTo>
                    <a:pt x="47" y="48"/>
                  </a:lnTo>
                  <a:lnTo>
                    <a:pt x="48" y="47"/>
                  </a:lnTo>
                  <a:lnTo>
                    <a:pt x="49" y="47"/>
                  </a:lnTo>
                  <a:lnTo>
                    <a:pt x="49" y="46"/>
                  </a:lnTo>
                  <a:lnTo>
                    <a:pt x="51" y="46"/>
                  </a:lnTo>
                  <a:lnTo>
                    <a:pt x="52" y="45"/>
                  </a:lnTo>
                  <a:lnTo>
                    <a:pt x="54" y="45"/>
                  </a:lnTo>
                  <a:lnTo>
                    <a:pt x="56" y="44"/>
                  </a:lnTo>
                  <a:lnTo>
                    <a:pt x="57" y="44"/>
                  </a:lnTo>
                  <a:lnTo>
                    <a:pt x="59" y="42"/>
                  </a:lnTo>
                  <a:lnTo>
                    <a:pt x="61" y="41"/>
                  </a:lnTo>
                  <a:lnTo>
                    <a:pt x="63" y="41"/>
                  </a:lnTo>
                  <a:lnTo>
                    <a:pt x="64" y="40"/>
                  </a:lnTo>
                  <a:lnTo>
                    <a:pt x="65" y="40"/>
                  </a:lnTo>
                  <a:lnTo>
                    <a:pt x="65" y="39"/>
                  </a:lnTo>
                  <a:lnTo>
                    <a:pt x="66" y="39"/>
                  </a:lnTo>
                  <a:lnTo>
                    <a:pt x="68" y="38"/>
                  </a:lnTo>
                  <a:lnTo>
                    <a:pt x="69" y="37"/>
                  </a:lnTo>
                  <a:lnTo>
                    <a:pt x="70" y="35"/>
                  </a:lnTo>
                  <a:lnTo>
                    <a:pt x="71" y="34"/>
                  </a:lnTo>
                  <a:lnTo>
                    <a:pt x="72" y="33"/>
                  </a:lnTo>
                  <a:lnTo>
                    <a:pt x="73" y="32"/>
                  </a:lnTo>
                  <a:lnTo>
                    <a:pt x="74" y="31"/>
                  </a:lnTo>
                  <a:lnTo>
                    <a:pt x="74" y="30"/>
                  </a:lnTo>
                  <a:lnTo>
                    <a:pt x="76" y="28"/>
                  </a:lnTo>
                  <a:lnTo>
                    <a:pt x="77" y="28"/>
                  </a:lnTo>
                  <a:lnTo>
                    <a:pt x="77" y="27"/>
                  </a:lnTo>
                  <a:lnTo>
                    <a:pt x="78" y="26"/>
                  </a:lnTo>
                  <a:lnTo>
                    <a:pt x="78" y="25"/>
                  </a:lnTo>
                  <a:lnTo>
                    <a:pt x="79" y="25"/>
                  </a:lnTo>
                  <a:lnTo>
                    <a:pt x="79" y="24"/>
                  </a:lnTo>
                  <a:lnTo>
                    <a:pt x="79" y="23"/>
                  </a:lnTo>
                  <a:lnTo>
                    <a:pt x="80" y="20"/>
                  </a:lnTo>
                  <a:lnTo>
                    <a:pt x="80" y="19"/>
                  </a:lnTo>
                  <a:lnTo>
                    <a:pt x="81" y="17"/>
                  </a:lnTo>
                  <a:lnTo>
                    <a:pt x="81" y="16"/>
                  </a:lnTo>
                  <a:lnTo>
                    <a:pt x="81" y="14"/>
                  </a:lnTo>
                  <a:lnTo>
                    <a:pt x="83" y="14"/>
                  </a:lnTo>
                  <a:lnTo>
                    <a:pt x="83" y="16"/>
                  </a:lnTo>
                  <a:lnTo>
                    <a:pt x="84" y="16"/>
                  </a:lnTo>
                  <a:lnTo>
                    <a:pt x="84" y="14"/>
                  </a:lnTo>
                  <a:lnTo>
                    <a:pt x="83" y="11"/>
                  </a:lnTo>
                  <a:lnTo>
                    <a:pt x="83" y="10"/>
                  </a:lnTo>
                  <a:lnTo>
                    <a:pt x="84" y="10"/>
                  </a:lnTo>
                  <a:lnTo>
                    <a:pt x="84" y="9"/>
                  </a:lnTo>
                  <a:lnTo>
                    <a:pt x="84" y="7"/>
                  </a:lnTo>
                  <a:lnTo>
                    <a:pt x="83" y="9"/>
                  </a:lnTo>
                  <a:lnTo>
                    <a:pt x="83" y="7"/>
                  </a:lnTo>
                  <a:lnTo>
                    <a:pt x="81" y="7"/>
                  </a:lnTo>
                  <a:lnTo>
                    <a:pt x="81" y="6"/>
                  </a:lnTo>
                  <a:lnTo>
                    <a:pt x="80" y="5"/>
                  </a:lnTo>
                  <a:lnTo>
                    <a:pt x="80" y="4"/>
                  </a:lnTo>
                  <a:lnTo>
                    <a:pt x="80" y="3"/>
                  </a:lnTo>
                  <a:lnTo>
                    <a:pt x="79" y="3"/>
                  </a:lnTo>
                  <a:lnTo>
                    <a:pt x="78" y="3"/>
                  </a:lnTo>
                  <a:lnTo>
                    <a:pt x="78" y="2"/>
                  </a:lnTo>
                  <a:lnTo>
                    <a:pt x="79" y="2"/>
                  </a:lnTo>
                  <a:lnTo>
                    <a:pt x="80" y="2"/>
                  </a:lnTo>
                  <a:lnTo>
                    <a:pt x="80" y="3"/>
                  </a:lnTo>
                  <a:lnTo>
                    <a:pt x="81" y="3"/>
                  </a:lnTo>
                  <a:lnTo>
                    <a:pt x="81" y="2"/>
                  </a:lnTo>
                  <a:lnTo>
                    <a:pt x="83" y="2"/>
                  </a:lnTo>
                  <a:lnTo>
                    <a:pt x="84" y="2"/>
                  </a:lnTo>
                  <a:lnTo>
                    <a:pt x="84" y="0"/>
                  </a:lnTo>
                  <a:lnTo>
                    <a:pt x="85" y="0"/>
                  </a:lnTo>
                  <a:lnTo>
                    <a:pt x="86" y="0"/>
                  </a:lnTo>
                  <a:lnTo>
                    <a:pt x="86" y="2"/>
                  </a:lnTo>
                  <a:lnTo>
                    <a:pt x="87"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59" name="Freeform 973">
              <a:extLst>
                <a:ext uri="{FF2B5EF4-FFF2-40B4-BE49-F238E27FC236}">
                  <a16:creationId xmlns="" xmlns:a16="http://schemas.microsoft.com/office/drawing/2014/main" id="{DF4C75A1-9018-4DE3-B542-77F38715E53A}"/>
                </a:ext>
              </a:extLst>
            </p:cNvPr>
            <p:cNvSpPr>
              <a:spLocks noEditPoints="1"/>
            </p:cNvSpPr>
            <p:nvPr/>
          </p:nvSpPr>
          <p:spPr bwMode="auto">
            <a:xfrm>
              <a:off x="8089083" y="2846429"/>
              <a:ext cx="30635" cy="28082"/>
            </a:xfrm>
            <a:custGeom>
              <a:avLst/>
              <a:gdLst>
                <a:gd name="T0" fmla="*/ 6 w 24"/>
                <a:gd name="T1" fmla="*/ 22 h 22"/>
                <a:gd name="T2" fmla="*/ 6 w 24"/>
                <a:gd name="T3" fmla="*/ 22 h 22"/>
                <a:gd name="T4" fmla="*/ 6 w 24"/>
                <a:gd name="T5" fmla="*/ 22 h 22"/>
                <a:gd name="T6" fmla="*/ 6 w 24"/>
                <a:gd name="T7" fmla="*/ 22 h 22"/>
                <a:gd name="T8" fmla="*/ 6 w 24"/>
                <a:gd name="T9" fmla="*/ 22 h 22"/>
                <a:gd name="T10" fmla="*/ 6 w 24"/>
                <a:gd name="T11" fmla="*/ 22 h 22"/>
                <a:gd name="T12" fmla="*/ 5 w 24"/>
                <a:gd name="T13" fmla="*/ 21 h 22"/>
                <a:gd name="T14" fmla="*/ 5 w 24"/>
                <a:gd name="T15" fmla="*/ 21 h 22"/>
                <a:gd name="T16" fmla="*/ 0 w 24"/>
                <a:gd name="T17" fmla="*/ 18 h 22"/>
                <a:gd name="T18" fmla="*/ 0 w 24"/>
                <a:gd name="T19" fmla="*/ 17 h 22"/>
                <a:gd name="T20" fmla="*/ 0 w 24"/>
                <a:gd name="T21" fmla="*/ 17 h 22"/>
                <a:gd name="T22" fmla="*/ 5 w 24"/>
                <a:gd name="T23" fmla="*/ 14 h 22"/>
                <a:gd name="T24" fmla="*/ 5 w 24"/>
                <a:gd name="T25" fmla="*/ 14 h 22"/>
                <a:gd name="T26" fmla="*/ 5 w 24"/>
                <a:gd name="T27" fmla="*/ 14 h 22"/>
                <a:gd name="T28" fmla="*/ 5 w 24"/>
                <a:gd name="T29" fmla="*/ 14 h 22"/>
                <a:gd name="T30" fmla="*/ 5 w 24"/>
                <a:gd name="T31" fmla="*/ 14 h 22"/>
                <a:gd name="T32" fmla="*/ 19 w 24"/>
                <a:gd name="T33" fmla="*/ 13 h 22"/>
                <a:gd name="T34" fmla="*/ 19 w 24"/>
                <a:gd name="T35" fmla="*/ 13 h 22"/>
                <a:gd name="T36" fmla="*/ 6 w 24"/>
                <a:gd name="T37" fmla="*/ 12 h 22"/>
                <a:gd name="T38" fmla="*/ 6 w 24"/>
                <a:gd name="T39" fmla="*/ 12 h 22"/>
                <a:gd name="T40" fmla="*/ 6 w 24"/>
                <a:gd name="T41" fmla="*/ 12 h 22"/>
                <a:gd name="T42" fmla="*/ 6 w 24"/>
                <a:gd name="T43" fmla="*/ 12 h 22"/>
                <a:gd name="T44" fmla="*/ 5 w 24"/>
                <a:gd name="T45" fmla="*/ 12 h 22"/>
                <a:gd name="T46" fmla="*/ 5 w 24"/>
                <a:gd name="T47" fmla="*/ 12 h 22"/>
                <a:gd name="T48" fmla="*/ 5 w 24"/>
                <a:gd name="T49" fmla="*/ 12 h 22"/>
                <a:gd name="T50" fmla="*/ 5 w 24"/>
                <a:gd name="T51" fmla="*/ 12 h 22"/>
                <a:gd name="T52" fmla="*/ 6 w 24"/>
                <a:gd name="T53" fmla="*/ 11 h 22"/>
                <a:gd name="T54" fmla="*/ 6 w 24"/>
                <a:gd name="T55" fmla="*/ 11 h 22"/>
                <a:gd name="T56" fmla="*/ 6 w 24"/>
                <a:gd name="T57" fmla="*/ 11 h 22"/>
                <a:gd name="T58" fmla="*/ 6 w 24"/>
                <a:gd name="T59" fmla="*/ 11 h 22"/>
                <a:gd name="T60" fmla="*/ 24 w 24"/>
                <a:gd name="T61" fmla="*/ 6 h 22"/>
                <a:gd name="T62" fmla="*/ 24 w 24"/>
                <a:gd name="T63" fmla="*/ 6 h 22"/>
                <a:gd name="T64" fmla="*/ 24 w 24"/>
                <a:gd name="T65" fmla="*/ 6 h 22"/>
                <a:gd name="T66" fmla="*/ 24 w 24"/>
                <a:gd name="T67" fmla="*/ 6 h 22"/>
                <a:gd name="T68" fmla="*/ 24 w 24"/>
                <a:gd name="T69" fmla="*/ 6 h 22"/>
                <a:gd name="T70" fmla="*/ 24 w 24"/>
                <a:gd name="T71" fmla="*/ 6 h 22"/>
                <a:gd name="T72" fmla="*/ 24 w 24"/>
                <a:gd name="T73" fmla="*/ 5 h 22"/>
                <a:gd name="T74" fmla="*/ 24 w 24"/>
                <a:gd name="T75" fmla="*/ 5 h 22"/>
                <a:gd name="T76" fmla="*/ 24 w 24"/>
                <a:gd name="T77" fmla="*/ 4 h 22"/>
                <a:gd name="T78" fmla="*/ 24 w 24"/>
                <a:gd name="T79" fmla="*/ 4 h 22"/>
                <a:gd name="T80" fmla="*/ 24 w 24"/>
                <a:gd name="T81" fmla="*/ 4 h 22"/>
                <a:gd name="T82" fmla="*/ 24 w 24"/>
                <a:gd name="T83" fmla="*/ 4 h 22"/>
                <a:gd name="T84" fmla="*/ 2 w 24"/>
                <a:gd name="T85" fmla="*/ 1 h 22"/>
                <a:gd name="T86" fmla="*/ 2 w 24"/>
                <a:gd name="T87" fmla="*/ 1 h 22"/>
                <a:gd name="T88" fmla="*/ 2 w 24"/>
                <a:gd name="T89" fmla="*/ 0 h 22"/>
                <a:gd name="T90" fmla="*/ 2 w 24"/>
                <a:gd name="T91" fmla="*/ 0 h 22"/>
                <a:gd name="T92" fmla="*/ 13 w 24"/>
                <a:gd name="T93" fmla="*/ 0 h 22"/>
                <a:gd name="T94" fmla="*/ 13 w 24"/>
                <a:gd name="T95" fmla="*/ 0 h 22"/>
                <a:gd name="T96" fmla="*/ 13 w 24"/>
                <a:gd name="T97" fmla="*/ 0 h 22"/>
                <a:gd name="T98" fmla="*/ 12 w 24"/>
                <a:gd name="T99" fmla="*/ 0 h 22"/>
                <a:gd name="T100" fmla="*/ 13 w 24"/>
                <a:gd name="T10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 h="22">
                  <a:moveTo>
                    <a:pt x="6" y="22"/>
                  </a:moveTo>
                  <a:lnTo>
                    <a:pt x="6" y="22"/>
                  </a:lnTo>
                  <a:lnTo>
                    <a:pt x="6" y="22"/>
                  </a:lnTo>
                  <a:lnTo>
                    <a:pt x="6" y="22"/>
                  </a:lnTo>
                  <a:lnTo>
                    <a:pt x="6" y="22"/>
                  </a:lnTo>
                  <a:lnTo>
                    <a:pt x="6" y="22"/>
                  </a:lnTo>
                  <a:lnTo>
                    <a:pt x="6" y="22"/>
                  </a:lnTo>
                  <a:lnTo>
                    <a:pt x="6" y="22"/>
                  </a:lnTo>
                  <a:lnTo>
                    <a:pt x="6" y="22"/>
                  </a:lnTo>
                  <a:lnTo>
                    <a:pt x="6" y="22"/>
                  </a:lnTo>
                  <a:lnTo>
                    <a:pt x="6" y="22"/>
                  </a:lnTo>
                  <a:lnTo>
                    <a:pt x="6" y="22"/>
                  </a:lnTo>
                  <a:close/>
                  <a:moveTo>
                    <a:pt x="5" y="21"/>
                  </a:moveTo>
                  <a:lnTo>
                    <a:pt x="5" y="21"/>
                  </a:lnTo>
                  <a:lnTo>
                    <a:pt x="5" y="21"/>
                  </a:lnTo>
                  <a:lnTo>
                    <a:pt x="5" y="21"/>
                  </a:lnTo>
                  <a:close/>
                  <a:moveTo>
                    <a:pt x="0" y="18"/>
                  </a:moveTo>
                  <a:lnTo>
                    <a:pt x="0" y="18"/>
                  </a:lnTo>
                  <a:lnTo>
                    <a:pt x="0" y="17"/>
                  </a:lnTo>
                  <a:lnTo>
                    <a:pt x="0" y="17"/>
                  </a:lnTo>
                  <a:lnTo>
                    <a:pt x="0" y="17"/>
                  </a:lnTo>
                  <a:lnTo>
                    <a:pt x="0" y="17"/>
                  </a:lnTo>
                  <a:lnTo>
                    <a:pt x="0" y="18"/>
                  </a:lnTo>
                  <a:close/>
                  <a:moveTo>
                    <a:pt x="5" y="14"/>
                  </a:moveTo>
                  <a:lnTo>
                    <a:pt x="5" y="14"/>
                  </a:lnTo>
                  <a:lnTo>
                    <a:pt x="5" y="14"/>
                  </a:lnTo>
                  <a:lnTo>
                    <a:pt x="5" y="14"/>
                  </a:lnTo>
                  <a:lnTo>
                    <a:pt x="5" y="14"/>
                  </a:lnTo>
                  <a:lnTo>
                    <a:pt x="5" y="14"/>
                  </a:lnTo>
                  <a:lnTo>
                    <a:pt x="5" y="14"/>
                  </a:lnTo>
                  <a:lnTo>
                    <a:pt x="5" y="14"/>
                  </a:lnTo>
                  <a:lnTo>
                    <a:pt x="5" y="14"/>
                  </a:lnTo>
                  <a:close/>
                  <a:moveTo>
                    <a:pt x="19" y="13"/>
                  </a:moveTo>
                  <a:lnTo>
                    <a:pt x="19" y="13"/>
                  </a:lnTo>
                  <a:lnTo>
                    <a:pt x="19" y="13"/>
                  </a:lnTo>
                  <a:lnTo>
                    <a:pt x="19" y="13"/>
                  </a:lnTo>
                  <a:close/>
                  <a:moveTo>
                    <a:pt x="6" y="12"/>
                  </a:moveTo>
                  <a:lnTo>
                    <a:pt x="6" y="12"/>
                  </a:lnTo>
                  <a:lnTo>
                    <a:pt x="6" y="12"/>
                  </a:lnTo>
                  <a:lnTo>
                    <a:pt x="6" y="12"/>
                  </a:lnTo>
                  <a:lnTo>
                    <a:pt x="6" y="12"/>
                  </a:lnTo>
                  <a:lnTo>
                    <a:pt x="6" y="12"/>
                  </a:lnTo>
                  <a:lnTo>
                    <a:pt x="6" y="12"/>
                  </a:lnTo>
                  <a:lnTo>
                    <a:pt x="6" y="12"/>
                  </a:lnTo>
                  <a:close/>
                  <a:moveTo>
                    <a:pt x="5" y="12"/>
                  </a:moveTo>
                  <a:lnTo>
                    <a:pt x="5" y="12"/>
                  </a:lnTo>
                  <a:lnTo>
                    <a:pt x="5" y="12"/>
                  </a:lnTo>
                  <a:lnTo>
                    <a:pt x="5" y="12"/>
                  </a:lnTo>
                  <a:lnTo>
                    <a:pt x="5" y="12"/>
                  </a:lnTo>
                  <a:lnTo>
                    <a:pt x="5" y="12"/>
                  </a:lnTo>
                  <a:lnTo>
                    <a:pt x="5" y="12"/>
                  </a:lnTo>
                  <a:lnTo>
                    <a:pt x="5" y="12"/>
                  </a:lnTo>
                  <a:close/>
                  <a:moveTo>
                    <a:pt x="6" y="11"/>
                  </a:moveTo>
                  <a:lnTo>
                    <a:pt x="6" y="11"/>
                  </a:lnTo>
                  <a:lnTo>
                    <a:pt x="6" y="11"/>
                  </a:lnTo>
                  <a:lnTo>
                    <a:pt x="6" y="11"/>
                  </a:lnTo>
                  <a:lnTo>
                    <a:pt x="6" y="11"/>
                  </a:lnTo>
                  <a:lnTo>
                    <a:pt x="6" y="11"/>
                  </a:lnTo>
                  <a:lnTo>
                    <a:pt x="6" y="11"/>
                  </a:lnTo>
                  <a:lnTo>
                    <a:pt x="6" y="11"/>
                  </a:lnTo>
                  <a:close/>
                  <a:moveTo>
                    <a:pt x="24" y="6"/>
                  </a:moveTo>
                  <a:lnTo>
                    <a:pt x="24" y="6"/>
                  </a:lnTo>
                  <a:lnTo>
                    <a:pt x="24" y="6"/>
                  </a:lnTo>
                  <a:lnTo>
                    <a:pt x="24" y="6"/>
                  </a:lnTo>
                  <a:lnTo>
                    <a:pt x="24" y="6"/>
                  </a:lnTo>
                  <a:lnTo>
                    <a:pt x="24" y="6"/>
                  </a:lnTo>
                  <a:lnTo>
                    <a:pt x="24" y="6"/>
                  </a:lnTo>
                  <a:lnTo>
                    <a:pt x="24" y="6"/>
                  </a:lnTo>
                  <a:lnTo>
                    <a:pt x="24" y="6"/>
                  </a:lnTo>
                  <a:lnTo>
                    <a:pt x="24" y="6"/>
                  </a:lnTo>
                  <a:lnTo>
                    <a:pt x="24" y="6"/>
                  </a:lnTo>
                  <a:lnTo>
                    <a:pt x="24" y="6"/>
                  </a:lnTo>
                  <a:lnTo>
                    <a:pt x="24" y="6"/>
                  </a:lnTo>
                  <a:close/>
                  <a:moveTo>
                    <a:pt x="24" y="5"/>
                  </a:moveTo>
                  <a:lnTo>
                    <a:pt x="24" y="5"/>
                  </a:lnTo>
                  <a:lnTo>
                    <a:pt x="24" y="5"/>
                  </a:lnTo>
                  <a:lnTo>
                    <a:pt x="24" y="4"/>
                  </a:lnTo>
                  <a:lnTo>
                    <a:pt x="24" y="4"/>
                  </a:lnTo>
                  <a:lnTo>
                    <a:pt x="24" y="4"/>
                  </a:lnTo>
                  <a:lnTo>
                    <a:pt x="24" y="4"/>
                  </a:lnTo>
                  <a:lnTo>
                    <a:pt x="24" y="4"/>
                  </a:lnTo>
                  <a:lnTo>
                    <a:pt x="24" y="4"/>
                  </a:lnTo>
                  <a:lnTo>
                    <a:pt x="24" y="4"/>
                  </a:lnTo>
                  <a:lnTo>
                    <a:pt x="24" y="4"/>
                  </a:lnTo>
                  <a:lnTo>
                    <a:pt x="24" y="5"/>
                  </a:lnTo>
                  <a:close/>
                  <a:moveTo>
                    <a:pt x="2" y="1"/>
                  </a:moveTo>
                  <a:lnTo>
                    <a:pt x="2" y="1"/>
                  </a:lnTo>
                  <a:lnTo>
                    <a:pt x="2" y="1"/>
                  </a:lnTo>
                  <a:lnTo>
                    <a:pt x="2" y="0"/>
                  </a:lnTo>
                  <a:lnTo>
                    <a:pt x="2" y="0"/>
                  </a:lnTo>
                  <a:lnTo>
                    <a:pt x="2" y="0"/>
                  </a:lnTo>
                  <a:lnTo>
                    <a:pt x="2" y="0"/>
                  </a:lnTo>
                  <a:lnTo>
                    <a:pt x="2" y="1"/>
                  </a:lnTo>
                  <a:close/>
                  <a:moveTo>
                    <a:pt x="13" y="0"/>
                  </a:moveTo>
                  <a:lnTo>
                    <a:pt x="13" y="0"/>
                  </a:lnTo>
                  <a:lnTo>
                    <a:pt x="13" y="0"/>
                  </a:lnTo>
                  <a:lnTo>
                    <a:pt x="13" y="0"/>
                  </a:lnTo>
                  <a:lnTo>
                    <a:pt x="13" y="0"/>
                  </a:lnTo>
                  <a:lnTo>
                    <a:pt x="12" y="0"/>
                  </a:lnTo>
                  <a:lnTo>
                    <a:pt x="12" y="0"/>
                  </a:lnTo>
                  <a:lnTo>
                    <a:pt x="12" y="0"/>
                  </a:lnTo>
                  <a:lnTo>
                    <a:pt x="1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60" name="Freeform 974">
              <a:extLst>
                <a:ext uri="{FF2B5EF4-FFF2-40B4-BE49-F238E27FC236}">
                  <a16:creationId xmlns="" xmlns:a16="http://schemas.microsoft.com/office/drawing/2014/main" id="{D7BC786B-2F03-46C3-BF1B-897E90D9348D}"/>
                </a:ext>
              </a:extLst>
            </p:cNvPr>
            <p:cNvSpPr>
              <a:spLocks noEditPoints="1"/>
            </p:cNvSpPr>
            <p:nvPr/>
          </p:nvSpPr>
          <p:spPr bwMode="auto">
            <a:xfrm>
              <a:off x="8143970" y="2644752"/>
              <a:ext cx="172319" cy="331874"/>
            </a:xfrm>
            <a:custGeom>
              <a:avLst/>
              <a:gdLst>
                <a:gd name="T0" fmla="*/ 120 w 135"/>
                <a:gd name="T1" fmla="*/ 248 h 260"/>
                <a:gd name="T2" fmla="*/ 63 w 135"/>
                <a:gd name="T3" fmla="*/ 240 h 260"/>
                <a:gd name="T4" fmla="*/ 76 w 135"/>
                <a:gd name="T5" fmla="*/ 229 h 260"/>
                <a:gd name="T6" fmla="*/ 0 w 135"/>
                <a:gd name="T7" fmla="*/ 208 h 260"/>
                <a:gd name="T8" fmla="*/ 93 w 135"/>
                <a:gd name="T9" fmla="*/ 190 h 260"/>
                <a:gd name="T10" fmla="*/ 125 w 135"/>
                <a:gd name="T11" fmla="*/ 185 h 260"/>
                <a:gd name="T12" fmla="*/ 130 w 135"/>
                <a:gd name="T13" fmla="*/ 204 h 260"/>
                <a:gd name="T14" fmla="*/ 130 w 135"/>
                <a:gd name="T15" fmla="*/ 227 h 260"/>
                <a:gd name="T16" fmla="*/ 123 w 135"/>
                <a:gd name="T17" fmla="*/ 233 h 260"/>
                <a:gd name="T18" fmla="*/ 102 w 135"/>
                <a:gd name="T19" fmla="*/ 235 h 260"/>
                <a:gd name="T20" fmla="*/ 91 w 135"/>
                <a:gd name="T21" fmla="*/ 214 h 260"/>
                <a:gd name="T22" fmla="*/ 78 w 135"/>
                <a:gd name="T23" fmla="*/ 214 h 260"/>
                <a:gd name="T24" fmla="*/ 76 w 135"/>
                <a:gd name="T25" fmla="*/ 206 h 260"/>
                <a:gd name="T26" fmla="*/ 93 w 135"/>
                <a:gd name="T27" fmla="*/ 207 h 260"/>
                <a:gd name="T28" fmla="*/ 113 w 135"/>
                <a:gd name="T29" fmla="*/ 194 h 260"/>
                <a:gd name="T30" fmla="*/ 123 w 135"/>
                <a:gd name="T31" fmla="*/ 175 h 260"/>
                <a:gd name="T32" fmla="*/ 95 w 135"/>
                <a:gd name="T33" fmla="*/ 176 h 260"/>
                <a:gd name="T34" fmla="*/ 118 w 135"/>
                <a:gd name="T35" fmla="*/ 173 h 260"/>
                <a:gd name="T36" fmla="*/ 77 w 135"/>
                <a:gd name="T37" fmla="*/ 166 h 260"/>
                <a:gd name="T38" fmla="*/ 87 w 135"/>
                <a:gd name="T39" fmla="*/ 164 h 260"/>
                <a:gd name="T40" fmla="*/ 80 w 135"/>
                <a:gd name="T41" fmla="*/ 186 h 260"/>
                <a:gd name="T42" fmla="*/ 33 w 135"/>
                <a:gd name="T43" fmla="*/ 158 h 260"/>
                <a:gd name="T44" fmla="*/ 87 w 135"/>
                <a:gd name="T45" fmla="*/ 179 h 260"/>
                <a:gd name="T46" fmla="*/ 31 w 135"/>
                <a:gd name="T47" fmla="*/ 158 h 260"/>
                <a:gd name="T48" fmla="*/ 23 w 135"/>
                <a:gd name="T49" fmla="*/ 180 h 260"/>
                <a:gd name="T50" fmla="*/ 7 w 135"/>
                <a:gd name="T51" fmla="*/ 193 h 260"/>
                <a:gd name="T52" fmla="*/ 26 w 135"/>
                <a:gd name="T53" fmla="*/ 170 h 260"/>
                <a:gd name="T54" fmla="*/ 31 w 135"/>
                <a:gd name="T55" fmla="*/ 152 h 260"/>
                <a:gd name="T56" fmla="*/ 108 w 135"/>
                <a:gd name="T57" fmla="*/ 162 h 260"/>
                <a:gd name="T58" fmla="*/ 105 w 135"/>
                <a:gd name="T59" fmla="*/ 169 h 260"/>
                <a:gd name="T60" fmla="*/ 100 w 135"/>
                <a:gd name="T61" fmla="*/ 152 h 260"/>
                <a:gd name="T62" fmla="*/ 77 w 135"/>
                <a:gd name="T63" fmla="*/ 150 h 260"/>
                <a:gd name="T64" fmla="*/ 68 w 135"/>
                <a:gd name="T65" fmla="*/ 169 h 260"/>
                <a:gd name="T66" fmla="*/ 41 w 135"/>
                <a:gd name="T67" fmla="*/ 147 h 260"/>
                <a:gd name="T68" fmla="*/ 37 w 135"/>
                <a:gd name="T69" fmla="*/ 140 h 260"/>
                <a:gd name="T70" fmla="*/ 70 w 135"/>
                <a:gd name="T71" fmla="*/ 137 h 260"/>
                <a:gd name="T72" fmla="*/ 114 w 135"/>
                <a:gd name="T73" fmla="*/ 149 h 260"/>
                <a:gd name="T74" fmla="*/ 109 w 135"/>
                <a:gd name="T75" fmla="*/ 156 h 260"/>
                <a:gd name="T76" fmla="*/ 104 w 135"/>
                <a:gd name="T77" fmla="*/ 135 h 260"/>
                <a:gd name="T78" fmla="*/ 88 w 135"/>
                <a:gd name="T79" fmla="*/ 145 h 260"/>
                <a:gd name="T80" fmla="*/ 68 w 135"/>
                <a:gd name="T81" fmla="*/ 136 h 260"/>
                <a:gd name="T82" fmla="*/ 86 w 135"/>
                <a:gd name="T83" fmla="*/ 134 h 260"/>
                <a:gd name="T84" fmla="*/ 90 w 135"/>
                <a:gd name="T85" fmla="*/ 123 h 260"/>
                <a:gd name="T86" fmla="*/ 55 w 135"/>
                <a:gd name="T87" fmla="*/ 138 h 260"/>
                <a:gd name="T88" fmla="*/ 41 w 135"/>
                <a:gd name="T89" fmla="*/ 120 h 260"/>
                <a:gd name="T90" fmla="*/ 36 w 135"/>
                <a:gd name="T91" fmla="*/ 116 h 260"/>
                <a:gd name="T92" fmla="*/ 61 w 135"/>
                <a:gd name="T93" fmla="*/ 109 h 260"/>
                <a:gd name="T94" fmla="*/ 56 w 135"/>
                <a:gd name="T95" fmla="*/ 95 h 260"/>
                <a:gd name="T96" fmla="*/ 55 w 135"/>
                <a:gd name="T97" fmla="*/ 46 h 260"/>
                <a:gd name="T98" fmla="*/ 56 w 135"/>
                <a:gd name="T99" fmla="*/ 80 h 260"/>
                <a:gd name="T100" fmla="*/ 52 w 135"/>
                <a:gd name="T101" fmla="*/ 98 h 260"/>
                <a:gd name="T102" fmla="*/ 65 w 135"/>
                <a:gd name="T103" fmla="*/ 107 h 260"/>
                <a:gd name="T104" fmla="*/ 83 w 135"/>
                <a:gd name="T105" fmla="*/ 113 h 260"/>
                <a:gd name="T106" fmla="*/ 93 w 135"/>
                <a:gd name="T107" fmla="*/ 127 h 260"/>
                <a:gd name="T108" fmla="*/ 85 w 135"/>
                <a:gd name="T109" fmla="*/ 129 h 260"/>
                <a:gd name="T110" fmla="*/ 69 w 135"/>
                <a:gd name="T111" fmla="*/ 117 h 260"/>
                <a:gd name="T112" fmla="*/ 54 w 135"/>
                <a:gd name="T113" fmla="*/ 117 h 260"/>
                <a:gd name="T114" fmla="*/ 45 w 135"/>
                <a:gd name="T115" fmla="*/ 103 h 260"/>
                <a:gd name="T116" fmla="*/ 31 w 135"/>
                <a:gd name="T117" fmla="*/ 98 h 260"/>
                <a:gd name="T118" fmla="*/ 34 w 135"/>
                <a:gd name="T119" fmla="*/ 79 h 260"/>
                <a:gd name="T120" fmla="*/ 33 w 135"/>
                <a:gd name="T121" fmla="*/ 39 h 260"/>
                <a:gd name="T122" fmla="*/ 38 w 135"/>
                <a:gd name="T123" fmla="*/ 2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 h="260">
                  <a:moveTo>
                    <a:pt x="38" y="260"/>
                  </a:moveTo>
                  <a:lnTo>
                    <a:pt x="38" y="259"/>
                  </a:lnTo>
                  <a:lnTo>
                    <a:pt x="38" y="257"/>
                  </a:lnTo>
                  <a:lnTo>
                    <a:pt x="37" y="256"/>
                  </a:lnTo>
                  <a:lnTo>
                    <a:pt x="38" y="256"/>
                  </a:lnTo>
                  <a:lnTo>
                    <a:pt x="38" y="257"/>
                  </a:lnTo>
                  <a:lnTo>
                    <a:pt x="38" y="259"/>
                  </a:lnTo>
                  <a:lnTo>
                    <a:pt x="38" y="260"/>
                  </a:lnTo>
                  <a:close/>
                  <a:moveTo>
                    <a:pt x="43" y="254"/>
                  </a:moveTo>
                  <a:lnTo>
                    <a:pt x="42" y="254"/>
                  </a:lnTo>
                  <a:lnTo>
                    <a:pt x="42" y="253"/>
                  </a:lnTo>
                  <a:lnTo>
                    <a:pt x="43" y="253"/>
                  </a:lnTo>
                  <a:lnTo>
                    <a:pt x="43" y="254"/>
                  </a:lnTo>
                  <a:close/>
                  <a:moveTo>
                    <a:pt x="48" y="250"/>
                  </a:moveTo>
                  <a:lnTo>
                    <a:pt x="49" y="250"/>
                  </a:lnTo>
                  <a:lnTo>
                    <a:pt x="49" y="252"/>
                  </a:lnTo>
                  <a:lnTo>
                    <a:pt x="49" y="253"/>
                  </a:lnTo>
                  <a:lnTo>
                    <a:pt x="48" y="253"/>
                  </a:lnTo>
                  <a:lnTo>
                    <a:pt x="48" y="252"/>
                  </a:lnTo>
                  <a:lnTo>
                    <a:pt x="47" y="252"/>
                  </a:lnTo>
                  <a:lnTo>
                    <a:pt x="45" y="252"/>
                  </a:lnTo>
                  <a:lnTo>
                    <a:pt x="45" y="253"/>
                  </a:lnTo>
                  <a:lnTo>
                    <a:pt x="44" y="253"/>
                  </a:lnTo>
                  <a:lnTo>
                    <a:pt x="44" y="254"/>
                  </a:lnTo>
                  <a:lnTo>
                    <a:pt x="43" y="254"/>
                  </a:lnTo>
                  <a:lnTo>
                    <a:pt x="43" y="253"/>
                  </a:lnTo>
                  <a:lnTo>
                    <a:pt x="44" y="252"/>
                  </a:lnTo>
                  <a:lnTo>
                    <a:pt x="44" y="250"/>
                  </a:lnTo>
                  <a:lnTo>
                    <a:pt x="45" y="250"/>
                  </a:lnTo>
                  <a:lnTo>
                    <a:pt x="47" y="250"/>
                  </a:lnTo>
                  <a:lnTo>
                    <a:pt x="47" y="249"/>
                  </a:lnTo>
                  <a:lnTo>
                    <a:pt x="48" y="249"/>
                  </a:lnTo>
                  <a:lnTo>
                    <a:pt x="48" y="250"/>
                  </a:lnTo>
                  <a:close/>
                  <a:moveTo>
                    <a:pt x="121" y="248"/>
                  </a:moveTo>
                  <a:lnTo>
                    <a:pt x="121" y="249"/>
                  </a:lnTo>
                  <a:lnTo>
                    <a:pt x="120" y="249"/>
                  </a:lnTo>
                  <a:lnTo>
                    <a:pt x="120" y="248"/>
                  </a:lnTo>
                  <a:lnTo>
                    <a:pt x="120" y="249"/>
                  </a:lnTo>
                  <a:lnTo>
                    <a:pt x="120" y="248"/>
                  </a:lnTo>
                  <a:lnTo>
                    <a:pt x="121" y="248"/>
                  </a:lnTo>
                  <a:close/>
                  <a:moveTo>
                    <a:pt x="57" y="247"/>
                  </a:moveTo>
                  <a:lnTo>
                    <a:pt x="57" y="246"/>
                  </a:lnTo>
                  <a:lnTo>
                    <a:pt x="56" y="246"/>
                  </a:lnTo>
                  <a:lnTo>
                    <a:pt x="57" y="246"/>
                  </a:lnTo>
                  <a:lnTo>
                    <a:pt x="58" y="246"/>
                  </a:lnTo>
                  <a:lnTo>
                    <a:pt x="57" y="247"/>
                  </a:lnTo>
                  <a:close/>
                  <a:moveTo>
                    <a:pt x="56" y="243"/>
                  </a:moveTo>
                  <a:lnTo>
                    <a:pt x="56" y="245"/>
                  </a:lnTo>
                  <a:lnTo>
                    <a:pt x="56" y="243"/>
                  </a:lnTo>
                  <a:lnTo>
                    <a:pt x="57" y="243"/>
                  </a:lnTo>
                  <a:lnTo>
                    <a:pt x="56" y="243"/>
                  </a:lnTo>
                  <a:close/>
                  <a:moveTo>
                    <a:pt x="58" y="243"/>
                  </a:moveTo>
                  <a:lnTo>
                    <a:pt x="57" y="243"/>
                  </a:lnTo>
                  <a:lnTo>
                    <a:pt x="57" y="242"/>
                  </a:lnTo>
                  <a:lnTo>
                    <a:pt x="58" y="243"/>
                  </a:lnTo>
                  <a:close/>
                  <a:moveTo>
                    <a:pt x="62" y="242"/>
                  </a:moveTo>
                  <a:lnTo>
                    <a:pt x="61" y="242"/>
                  </a:lnTo>
                  <a:lnTo>
                    <a:pt x="61" y="241"/>
                  </a:lnTo>
                  <a:lnTo>
                    <a:pt x="62" y="241"/>
                  </a:lnTo>
                  <a:lnTo>
                    <a:pt x="62" y="242"/>
                  </a:lnTo>
                  <a:close/>
                  <a:moveTo>
                    <a:pt x="70" y="238"/>
                  </a:moveTo>
                  <a:lnTo>
                    <a:pt x="71" y="238"/>
                  </a:lnTo>
                  <a:lnTo>
                    <a:pt x="71" y="239"/>
                  </a:lnTo>
                  <a:lnTo>
                    <a:pt x="70" y="239"/>
                  </a:lnTo>
                  <a:lnTo>
                    <a:pt x="70" y="238"/>
                  </a:lnTo>
                  <a:lnTo>
                    <a:pt x="69" y="238"/>
                  </a:lnTo>
                  <a:lnTo>
                    <a:pt x="70" y="238"/>
                  </a:lnTo>
                  <a:close/>
                  <a:moveTo>
                    <a:pt x="59" y="238"/>
                  </a:moveTo>
                  <a:lnTo>
                    <a:pt x="61" y="238"/>
                  </a:lnTo>
                  <a:lnTo>
                    <a:pt x="62" y="239"/>
                  </a:lnTo>
                  <a:lnTo>
                    <a:pt x="63" y="239"/>
                  </a:lnTo>
                  <a:lnTo>
                    <a:pt x="64" y="239"/>
                  </a:lnTo>
                  <a:lnTo>
                    <a:pt x="64" y="240"/>
                  </a:lnTo>
                  <a:lnTo>
                    <a:pt x="63" y="240"/>
                  </a:lnTo>
                  <a:lnTo>
                    <a:pt x="63" y="241"/>
                  </a:lnTo>
                  <a:lnTo>
                    <a:pt x="62" y="241"/>
                  </a:lnTo>
                  <a:lnTo>
                    <a:pt x="62" y="240"/>
                  </a:lnTo>
                  <a:lnTo>
                    <a:pt x="61" y="240"/>
                  </a:lnTo>
                  <a:lnTo>
                    <a:pt x="59" y="240"/>
                  </a:lnTo>
                  <a:lnTo>
                    <a:pt x="58" y="240"/>
                  </a:lnTo>
                  <a:lnTo>
                    <a:pt x="57" y="240"/>
                  </a:lnTo>
                  <a:lnTo>
                    <a:pt x="57" y="239"/>
                  </a:lnTo>
                  <a:lnTo>
                    <a:pt x="58" y="239"/>
                  </a:lnTo>
                  <a:lnTo>
                    <a:pt x="58" y="238"/>
                  </a:lnTo>
                  <a:lnTo>
                    <a:pt x="59" y="238"/>
                  </a:lnTo>
                  <a:close/>
                  <a:moveTo>
                    <a:pt x="52" y="235"/>
                  </a:moveTo>
                  <a:lnTo>
                    <a:pt x="51" y="235"/>
                  </a:lnTo>
                  <a:lnTo>
                    <a:pt x="51" y="234"/>
                  </a:lnTo>
                  <a:lnTo>
                    <a:pt x="52" y="234"/>
                  </a:lnTo>
                  <a:lnTo>
                    <a:pt x="52" y="233"/>
                  </a:lnTo>
                  <a:lnTo>
                    <a:pt x="52" y="234"/>
                  </a:lnTo>
                  <a:lnTo>
                    <a:pt x="52" y="235"/>
                  </a:lnTo>
                  <a:close/>
                  <a:moveTo>
                    <a:pt x="66" y="229"/>
                  </a:moveTo>
                  <a:lnTo>
                    <a:pt x="66" y="228"/>
                  </a:lnTo>
                  <a:lnTo>
                    <a:pt x="66" y="229"/>
                  </a:lnTo>
                  <a:close/>
                  <a:moveTo>
                    <a:pt x="73" y="232"/>
                  </a:moveTo>
                  <a:lnTo>
                    <a:pt x="72" y="232"/>
                  </a:lnTo>
                  <a:lnTo>
                    <a:pt x="71" y="232"/>
                  </a:lnTo>
                  <a:lnTo>
                    <a:pt x="70" y="231"/>
                  </a:lnTo>
                  <a:lnTo>
                    <a:pt x="70" y="229"/>
                  </a:lnTo>
                  <a:lnTo>
                    <a:pt x="69" y="229"/>
                  </a:lnTo>
                  <a:lnTo>
                    <a:pt x="69" y="228"/>
                  </a:lnTo>
                  <a:lnTo>
                    <a:pt x="70" y="228"/>
                  </a:lnTo>
                  <a:lnTo>
                    <a:pt x="71" y="228"/>
                  </a:lnTo>
                  <a:lnTo>
                    <a:pt x="72" y="227"/>
                  </a:lnTo>
                  <a:lnTo>
                    <a:pt x="73" y="227"/>
                  </a:lnTo>
                  <a:lnTo>
                    <a:pt x="75" y="227"/>
                  </a:lnTo>
                  <a:lnTo>
                    <a:pt x="75" y="228"/>
                  </a:lnTo>
                  <a:lnTo>
                    <a:pt x="76" y="228"/>
                  </a:lnTo>
                  <a:lnTo>
                    <a:pt x="77" y="229"/>
                  </a:lnTo>
                  <a:lnTo>
                    <a:pt x="76" y="229"/>
                  </a:lnTo>
                  <a:lnTo>
                    <a:pt x="75" y="229"/>
                  </a:lnTo>
                  <a:lnTo>
                    <a:pt x="75" y="231"/>
                  </a:lnTo>
                  <a:lnTo>
                    <a:pt x="75" y="232"/>
                  </a:lnTo>
                  <a:lnTo>
                    <a:pt x="73" y="232"/>
                  </a:lnTo>
                  <a:close/>
                  <a:moveTo>
                    <a:pt x="23" y="222"/>
                  </a:moveTo>
                  <a:lnTo>
                    <a:pt x="23" y="224"/>
                  </a:lnTo>
                  <a:lnTo>
                    <a:pt x="22" y="224"/>
                  </a:lnTo>
                  <a:lnTo>
                    <a:pt x="22" y="222"/>
                  </a:lnTo>
                  <a:lnTo>
                    <a:pt x="23" y="222"/>
                  </a:lnTo>
                  <a:close/>
                  <a:moveTo>
                    <a:pt x="125" y="225"/>
                  </a:moveTo>
                  <a:lnTo>
                    <a:pt x="123" y="225"/>
                  </a:lnTo>
                  <a:lnTo>
                    <a:pt x="123" y="224"/>
                  </a:lnTo>
                  <a:lnTo>
                    <a:pt x="123" y="222"/>
                  </a:lnTo>
                  <a:lnTo>
                    <a:pt x="122" y="221"/>
                  </a:lnTo>
                  <a:lnTo>
                    <a:pt x="122" y="220"/>
                  </a:lnTo>
                  <a:lnTo>
                    <a:pt x="123" y="220"/>
                  </a:lnTo>
                  <a:lnTo>
                    <a:pt x="123" y="221"/>
                  </a:lnTo>
                  <a:lnTo>
                    <a:pt x="125" y="221"/>
                  </a:lnTo>
                  <a:lnTo>
                    <a:pt x="125" y="224"/>
                  </a:lnTo>
                  <a:lnTo>
                    <a:pt x="125" y="225"/>
                  </a:lnTo>
                  <a:close/>
                  <a:moveTo>
                    <a:pt x="85" y="217"/>
                  </a:moveTo>
                  <a:lnTo>
                    <a:pt x="84" y="217"/>
                  </a:lnTo>
                  <a:lnTo>
                    <a:pt x="84" y="218"/>
                  </a:lnTo>
                  <a:lnTo>
                    <a:pt x="83" y="218"/>
                  </a:lnTo>
                  <a:lnTo>
                    <a:pt x="83" y="217"/>
                  </a:lnTo>
                  <a:lnTo>
                    <a:pt x="84" y="217"/>
                  </a:lnTo>
                  <a:lnTo>
                    <a:pt x="84" y="215"/>
                  </a:lnTo>
                  <a:lnTo>
                    <a:pt x="84" y="217"/>
                  </a:lnTo>
                  <a:lnTo>
                    <a:pt x="85" y="217"/>
                  </a:lnTo>
                  <a:close/>
                  <a:moveTo>
                    <a:pt x="2" y="206"/>
                  </a:moveTo>
                  <a:lnTo>
                    <a:pt x="2" y="207"/>
                  </a:lnTo>
                  <a:lnTo>
                    <a:pt x="2" y="208"/>
                  </a:lnTo>
                  <a:lnTo>
                    <a:pt x="2" y="210"/>
                  </a:lnTo>
                  <a:lnTo>
                    <a:pt x="1" y="210"/>
                  </a:lnTo>
                  <a:lnTo>
                    <a:pt x="1" y="211"/>
                  </a:lnTo>
                  <a:lnTo>
                    <a:pt x="1" y="210"/>
                  </a:lnTo>
                  <a:lnTo>
                    <a:pt x="0" y="208"/>
                  </a:lnTo>
                  <a:lnTo>
                    <a:pt x="0" y="206"/>
                  </a:lnTo>
                  <a:lnTo>
                    <a:pt x="1" y="206"/>
                  </a:lnTo>
                  <a:lnTo>
                    <a:pt x="2" y="206"/>
                  </a:lnTo>
                  <a:close/>
                  <a:moveTo>
                    <a:pt x="1" y="206"/>
                  </a:moveTo>
                  <a:lnTo>
                    <a:pt x="1" y="205"/>
                  </a:lnTo>
                  <a:lnTo>
                    <a:pt x="1" y="206"/>
                  </a:lnTo>
                  <a:close/>
                  <a:moveTo>
                    <a:pt x="4" y="205"/>
                  </a:moveTo>
                  <a:lnTo>
                    <a:pt x="2" y="205"/>
                  </a:lnTo>
                  <a:lnTo>
                    <a:pt x="2" y="204"/>
                  </a:lnTo>
                  <a:lnTo>
                    <a:pt x="4" y="204"/>
                  </a:lnTo>
                  <a:lnTo>
                    <a:pt x="4" y="205"/>
                  </a:lnTo>
                  <a:close/>
                  <a:moveTo>
                    <a:pt x="5" y="201"/>
                  </a:moveTo>
                  <a:lnTo>
                    <a:pt x="6" y="203"/>
                  </a:lnTo>
                  <a:lnTo>
                    <a:pt x="6" y="204"/>
                  </a:lnTo>
                  <a:lnTo>
                    <a:pt x="5" y="204"/>
                  </a:lnTo>
                  <a:lnTo>
                    <a:pt x="5" y="203"/>
                  </a:lnTo>
                  <a:lnTo>
                    <a:pt x="5" y="201"/>
                  </a:lnTo>
                  <a:close/>
                  <a:moveTo>
                    <a:pt x="4" y="201"/>
                  </a:moveTo>
                  <a:lnTo>
                    <a:pt x="4" y="203"/>
                  </a:lnTo>
                  <a:lnTo>
                    <a:pt x="4" y="201"/>
                  </a:lnTo>
                  <a:lnTo>
                    <a:pt x="5" y="201"/>
                  </a:lnTo>
                  <a:lnTo>
                    <a:pt x="5" y="203"/>
                  </a:lnTo>
                  <a:lnTo>
                    <a:pt x="4" y="203"/>
                  </a:lnTo>
                  <a:lnTo>
                    <a:pt x="4" y="201"/>
                  </a:lnTo>
                  <a:close/>
                  <a:moveTo>
                    <a:pt x="107" y="190"/>
                  </a:moveTo>
                  <a:lnTo>
                    <a:pt x="106" y="190"/>
                  </a:lnTo>
                  <a:lnTo>
                    <a:pt x="106" y="189"/>
                  </a:lnTo>
                  <a:lnTo>
                    <a:pt x="106" y="187"/>
                  </a:lnTo>
                  <a:lnTo>
                    <a:pt x="107" y="187"/>
                  </a:lnTo>
                  <a:lnTo>
                    <a:pt x="107" y="189"/>
                  </a:lnTo>
                  <a:lnTo>
                    <a:pt x="108" y="189"/>
                  </a:lnTo>
                  <a:lnTo>
                    <a:pt x="108" y="190"/>
                  </a:lnTo>
                  <a:lnTo>
                    <a:pt x="107" y="190"/>
                  </a:lnTo>
                  <a:close/>
                  <a:moveTo>
                    <a:pt x="92" y="187"/>
                  </a:moveTo>
                  <a:lnTo>
                    <a:pt x="92" y="189"/>
                  </a:lnTo>
                  <a:lnTo>
                    <a:pt x="93" y="189"/>
                  </a:lnTo>
                  <a:lnTo>
                    <a:pt x="93" y="190"/>
                  </a:lnTo>
                  <a:lnTo>
                    <a:pt x="92" y="190"/>
                  </a:lnTo>
                  <a:lnTo>
                    <a:pt x="91" y="190"/>
                  </a:lnTo>
                  <a:lnTo>
                    <a:pt x="90" y="189"/>
                  </a:lnTo>
                  <a:lnTo>
                    <a:pt x="90" y="187"/>
                  </a:lnTo>
                  <a:lnTo>
                    <a:pt x="91" y="187"/>
                  </a:lnTo>
                  <a:lnTo>
                    <a:pt x="91" y="186"/>
                  </a:lnTo>
                  <a:lnTo>
                    <a:pt x="92" y="186"/>
                  </a:lnTo>
                  <a:lnTo>
                    <a:pt x="92" y="187"/>
                  </a:lnTo>
                  <a:close/>
                  <a:moveTo>
                    <a:pt x="93" y="183"/>
                  </a:moveTo>
                  <a:lnTo>
                    <a:pt x="92" y="182"/>
                  </a:lnTo>
                  <a:lnTo>
                    <a:pt x="93" y="182"/>
                  </a:lnTo>
                  <a:lnTo>
                    <a:pt x="94" y="182"/>
                  </a:lnTo>
                  <a:lnTo>
                    <a:pt x="93" y="183"/>
                  </a:lnTo>
                  <a:close/>
                  <a:moveTo>
                    <a:pt x="57" y="182"/>
                  </a:moveTo>
                  <a:lnTo>
                    <a:pt x="58" y="182"/>
                  </a:lnTo>
                  <a:lnTo>
                    <a:pt x="58" y="180"/>
                  </a:lnTo>
                  <a:lnTo>
                    <a:pt x="58" y="182"/>
                  </a:lnTo>
                  <a:lnTo>
                    <a:pt x="57" y="182"/>
                  </a:lnTo>
                  <a:close/>
                  <a:moveTo>
                    <a:pt x="123" y="179"/>
                  </a:moveTo>
                  <a:lnTo>
                    <a:pt x="123" y="180"/>
                  </a:lnTo>
                  <a:lnTo>
                    <a:pt x="123" y="182"/>
                  </a:lnTo>
                  <a:lnTo>
                    <a:pt x="123" y="183"/>
                  </a:lnTo>
                  <a:lnTo>
                    <a:pt x="123" y="182"/>
                  </a:lnTo>
                  <a:lnTo>
                    <a:pt x="122" y="182"/>
                  </a:lnTo>
                  <a:lnTo>
                    <a:pt x="123" y="180"/>
                  </a:lnTo>
                  <a:lnTo>
                    <a:pt x="122" y="180"/>
                  </a:lnTo>
                  <a:lnTo>
                    <a:pt x="122" y="179"/>
                  </a:lnTo>
                  <a:lnTo>
                    <a:pt x="123" y="179"/>
                  </a:lnTo>
                  <a:close/>
                  <a:moveTo>
                    <a:pt x="119" y="182"/>
                  </a:moveTo>
                  <a:lnTo>
                    <a:pt x="120" y="182"/>
                  </a:lnTo>
                  <a:lnTo>
                    <a:pt x="121" y="182"/>
                  </a:lnTo>
                  <a:lnTo>
                    <a:pt x="121" y="183"/>
                  </a:lnTo>
                  <a:lnTo>
                    <a:pt x="122" y="183"/>
                  </a:lnTo>
                  <a:lnTo>
                    <a:pt x="122" y="184"/>
                  </a:lnTo>
                  <a:lnTo>
                    <a:pt x="123" y="184"/>
                  </a:lnTo>
                  <a:lnTo>
                    <a:pt x="123" y="185"/>
                  </a:lnTo>
                  <a:lnTo>
                    <a:pt x="125" y="185"/>
                  </a:lnTo>
                  <a:lnTo>
                    <a:pt x="125" y="186"/>
                  </a:lnTo>
                  <a:lnTo>
                    <a:pt x="126" y="187"/>
                  </a:lnTo>
                  <a:lnTo>
                    <a:pt x="127" y="187"/>
                  </a:lnTo>
                  <a:lnTo>
                    <a:pt x="127" y="186"/>
                  </a:lnTo>
                  <a:lnTo>
                    <a:pt x="128" y="186"/>
                  </a:lnTo>
                  <a:lnTo>
                    <a:pt x="127" y="187"/>
                  </a:lnTo>
                  <a:lnTo>
                    <a:pt x="127" y="189"/>
                  </a:lnTo>
                  <a:lnTo>
                    <a:pt x="127" y="190"/>
                  </a:lnTo>
                  <a:lnTo>
                    <a:pt x="128" y="190"/>
                  </a:lnTo>
                  <a:lnTo>
                    <a:pt x="128" y="191"/>
                  </a:lnTo>
                  <a:lnTo>
                    <a:pt x="129" y="192"/>
                  </a:lnTo>
                  <a:lnTo>
                    <a:pt x="129" y="193"/>
                  </a:lnTo>
                  <a:lnTo>
                    <a:pt x="129" y="194"/>
                  </a:lnTo>
                  <a:lnTo>
                    <a:pt x="128" y="196"/>
                  </a:lnTo>
                  <a:lnTo>
                    <a:pt x="129" y="196"/>
                  </a:lnTo>
                  <a:lnTo>
                    <a:pt x="129" y="197"/>
                  </a:lnTo>
                  <a:lnTo>
                    <a:pt x="128" y="196"/>
                  </a:lnTo>
                  <a:lnTo>
                    <a:pt x="128" y="197"/>
                  </a:lnTo>
                  <a:lnTo>
                    <a:pt x="127" y="197"/>
                  </a:lnTo>
                  <a:lnTo>
                    <a:pt x="127" y="198"/>
                  </a:lnTo>
                  <a:lnTo>
                    <a:pt x="128" y="199"/>
                  </a:lnTo>
                  <a:lnTo>
                    <a:pt x="129" y="199"/>
                  </a:lnTo>
                  <a:lnTo>
                    <a:pt x="128" y="198"/>
                  </a:lnTo>
                  <a:lnTo>
                    <a:pt x="129" y="198"/>
                  </a:lnTo>
                  <a:lnTo>
                    <a:pt x="130" y="199"/>
                  </a:lnTo>
                  <a:lnTo>
                    <a:pt x="130" y="198"/>
                  </a:lnTo>
                  <a:lnTo>
                    <a:pt x="130" y="199"/>
                  </a:lnTo>
                  <a:lnTo>
                    <a:pt x="132" y="199"/>
                  </a:lnTo>
                  <a:lnTo>
                    <a:pt x="130" y="199"/>
                  </a:lnTo>
                  <a:lnTo>
                    <a:pt x="132" y="199"/>
                  </a:lnTo>
                  <a:lnTo>
                    <a:pt x="130" y="199"/>
                  </a:lnTo>
                  <a:lnTo>
                    <a:pt x="130" y="200"/>
                  </a:lnTo>
                  <a:lnTo>
                    <a:pt x="130" y="201"/>
                  </a:lnTo>
                  <a:lnTo>
                    <a:pt x="130" y="203"/>
                  </a:lnTo>
                  <a:lnTo>
                    <a:pt x="132" y="203"/>
                  </a:lnTo>
                  <a:lnTo>
                    <a:pt x="130" y="203"/>
                  </a:lnTo>
                  <a:lnTo>
                    <a:pt x="130" y="204"/>
                  </a:lnTo>
                  <a:lnTo>
                    <a:pt x="132" y="204"/>
                  </a:lnTo>
                  <a:lnTo>
                    <a:pt x="133" y="204"/>
                  </a:lnTo>
                  <a:lnTo>
                    <a:pt x="133" y="205"/>
                  </a:lnTo>
                  <a:lnTo>
                    <a:pt x="133" y="206"/>
                  </a:lnTo>
                  <a:lnTo>
                    <a:pt x="132" y="206"/>
                  </a:lnTo>
                  <a:lnTo>
                    <a:pt x="132" y="207"/>
                  </a:lnTo>
                  <a:lnTo>
                    <a:pt x="133" y="207"/>
                  </a:lnTo>
                  <a:lnTo>
                    <a:pt x="132" y="207"/>
                  </a:lnTo>
                  <a:lnTo>
                    <a:pt x="132" y="208"/>
                  </a:lnTo>
                  <a:lnTo>
                    <a:pt x="132" y="210"/>
                  </a:lnTo>
                  <a:lnTo>
                    <a:pt x="133" y="211"/>
                  </a:lnTo>
                  <a:lnTo>
                    <a:pt x="134" y="211"/>
                  </a:lnTo>
                  <a:lnTo>
                    <a:pt x="134" y="212"/>
                  </a:lnTo>
                  <a:lnTo>
                    <a:pt x="134" y="213"/>
                  </a:lnTo>
                  <a:lnTo>
                    <a:pt x="135" y="214"/>
                  </a:lnTo>
                  <a:lnTo>
                    <a:pt x="135" y="215"/>
                  </a:lnTo>
                  <a:lnTo>
                    <a:pt x="135" y="217"/>
                  </a:lnTo>
                  <a:lnTo>
                    <a:pt x="135" y="218"/>
                  </a:lnTo>
                  <a:lnTo>
                    <a:pt x="135" y="219"/>
                  </a:lnTo>
                  <a:lnTo>
                    <a:pt x="135" y="220"/>
                  </a:lnTo>
                  <a:lnTo>
                    <a:pt x="134" y="221"/>
                  </a:lnTo>
                  <a:lnTo>
                    <a:pt x="134" y="222"/>
                  </a:lnTo>
                  <a:lnTo>
                    <a:pt x="134" y="224"/>
                  </a:lnTo>
                  <a:lnTo>
                    <a:pt x="133" y="224"/>
                  </a:lnTo>
                  <a:lnTo>
                    <a:pt x="132" y="222"/>
                  </a:lnTo>
                  <a:lnTo>
                    <a:pt x="132" y="224"/>
                  </a:lnTo>
                  <a:lnTo>
                    <a:pt x="132" y="225"/>
                  </a:lnTo>
                  <a:lnTo>
                    <a:pt x="133" y="226"/>
                  </a:lnTo>
                  <a:lnTo>
                    <a:pt x="132" y="226"/>
                  </a:lnTo>
                  <a:lnTo>
                    <a:pt x="132" y="225"/>
                  </a:lnTo>
                  <a:lnTo>
                    <a:pt x="130" y="224"/>
                  </a:lnTo>
                  <a:lnTo>
                    <a:pt x="130" y="225"/>
                  </a:lnTo>
                  <a:lnTo>
                    <a:pt x="129" y="225"/>
                  </a:lnTo>
                  <a:lnTo>
                    <a:pt x="130" y="226"/>
                  </a:lnTo>
                  <a:lnTo>
                    <a:pt x="130" y="227"/>
                  </a:lnTo>
                  <a:lnTo>
                    <a:pt x="132" y="227"/>
                  </a:lnTo>
                  <a:lnTo>
                    <a:pt x="130" y="227"/>
                  </a:lnTo>
                  <a:lnTo>
                    <a:pt x="130" y="229"/>
                  </a:lnTo>
                  <a:lnTo>
                    <a:pt x="130" y="232"/>
                  </a:lnTo>
                  <a:lnTo>
                    <a:pt x="130" y="233"/>
                  </a:lnTo>
                  <a:lnTo>
                    <a:pt x="130" y="234"/>
                  </a:lnTo>
                  <a:lnTo>
                    <a:pt x="130" y="233"/>
                  </a:lnTo>
                  <a:lnTo>
                    <a:pt x="129" y="233"/>
                  </a:lnTo>
                  <a:lnTo>
                    <a:pt x="129" y="232"/>
                  </a:lnTo>
                  <a:lnTo>
                    <a:pt x="129" y="231"/>
                  </a:lnTo>
                  <a:lnTo>
                    <a:pt x="129" y="228"/>
                  </a:lnTo>
                  <a:lnTo>
                    <a:pt x="129" y="227"/>
                  </a:lnTo>
                  <a:lnTo>
                    <a:pt x="128" y="226"/>
                  </a:lnTo>
                  <a:lnTo>
                    <a:pt x="128" y="225"/>
                  </a:lnTo>
                  <a:lnTo>
                    <a:pt x="127" y="224"/>
                  </a:lnTo>
                  <a:lnTo>
                    <a:pt x="127" y="222"/>
                  </a:lnTo>
                  <a:lnTo>
                    <a:pt x="126" y="221"/>
                  </a:lnTo>
                  <a:lnTo>
                    <a:pt x="126" y="220"/>
                  </a:lnTo>
                  <a:lnTo>
                    <a:pt x="125" y="219"/>
                  </a:lnTo>
                  <a:lnTo>
                    <a:pt x="125" y="218"/>
                  </a:lnTo>
                  <a:lnTo>
                    <a:pt x="123" y="218"/>
                  </a:lnTo>
                  <a:lnTo>
                    <a:pt x="122" y="219"/>
                  </a:lnTo>
                  <a:lnTo>
                    <a:pt x="122" y="220"/>
                  </a:lnTo>
                  <a:lnTo>
                    <a:pt x="122" y="221"/>
                  </a:lnTo>
                  <a:lnTo>
                    <a:pt x="121" y="222"/>
                  </a:lnTo>
                  <a:lnTo>
                    <a:pt x="120" y="222"/>
                  </a:lnTo>
                  <a:lnTo>
                    <a:pt x="120" y="224"/>
                  </a:lnTo>
                  <a:lnTo>
                    <a:pt x="120" y="225"/>
                  </a:lnTo>
                  <a:lnTo>
                    <a:pt x="119" y="225"/>
                  </a:lnTo>
                  <a:lnTo>
                    <a:pt x="119" y="226"/>
                  </a:lnTo>
                  <a:lnTo>
                    <a:pt x="119" y="227"/>
                  </a:lnTo>
                  <a:lnTo>
                    <a:pt x="119" y="228"/>
                  </a:lnTo>
                  <a:lnTo>
                    <a:pt x="119" y="229"/>
                  </a:lnTo>
                  <a:lnTo>
                    <a:pt x="120" y="229"/>
                  </a:lnTo>
                  <a:lnTo>
                    <a:pt x="121" y="231"/>
                  </a:lnTo>
                  <a:lnTo>
                    <a:pt x="122" y="231"/>
                  </a:lnTo>
                  <a:lnTo>
                    <a:pt x="122" y="232"/>
                  </a:lnTo>
                  <a:lnTo>
                    <a:pt x="122" y="233"/>
                  </a:lnTo>
                  <a:lnTo>
                    <a:pt x="123" y="233"/>
                  </a:lnTo>
                  <a:lnTo>
                    <a:pt x="123" y="234"/>
                  </a:lnTo>
                  <a:lnTo>
                    <a:pt x="123" y="236"/>
                  </a:lnTo>
                  <a:lnTo>
                    <a:pt x="125" y="236"/>
                  </a:lnTo>
                  <a:lnTo>
                    <a:pt x="123" y="238"/>
                  </a:lnTo>
                  <a:lnTo>
                    <a:pt x="123" y="239"/>
                  </a:lnTo>
                  <a:lnTo>
                    <a:pt x="123" y="240"/>
                  </a:lnTo>
                  <a:lnTo>
                    <a:pt x="122" y="241"/>
                  </a:lnTo>
                  <a:lnTo>
                    <a:pt x="121" y="243"/>
                  </a:lnTo>
                  <a:lnTo>
                    <a:pt x="121" y="245"/>
                  </a:lnTo>
                  <a:lnTo>
                    <a:pt x="120" y="245"/>
                  </a:lnTo>
                  <a:lnTo>
                    <a:pt x="120" y="246"/>
                  </a:lnTo>
                  <a:lnTo>
                    <a:pt x="119" y="246"/>
                  </a:lnTo>
                  <a:lnTo>
                    <a:pt x="119" y="245"/>
                  </a:lnTo>
                  <a:lnTo>
                    <a:pt x="119" y="243"/>
                  </a:lnTo>
                  <a:lnTo>
                    <a:pt x="118" y="243"/>
                  </a:lnTo>
                  <a:lnTo>
                    <a:pt x="118" y="242"/>
                  </a:lnTo>
                  <a:lnTo>
                    <a:pt x="116" y="242"/>
                  </a:lnTo>
                  <a:lnTo>
                    <a:pt x="116" y="241"/>
                  </a:lnTo>
                  <a:lnTo>
                    <a:pt x="118" y="241"/>
                  </a:lnTo>
                  <a:lnTo>
                    <a:pt x="118" y="240"/>
                  </a:lnTo>
                  <a:lnTo>
                    <a:pt x="118" y="239"/>
                  </a:lnTo>
                  <a:lnTo>
                    <a:pt x="118" y="238"/>
                  </a:lnTo>
                  <a:lnTo>
                    <a:pt x="116" y="238"/>
                  </a:lnTo>
                  <a:lnTo>
                    <a:pt x="116" y="236"/>
                  </a:lnTo>
                  <a:lnTo>
                    <a:pt x="116" y="238"/>
                  </a:lnTo>
                  <a:lnTo>
                    <a:pt x="115" y="240"/>
                  </a:lnTo>
                  <a:lnTo>
                    <a:pt x="115" y="241"/>
                  </a:lnTo>
                  <a:lnTo>
                    <a:pt x="114" y="241"/>
                  </a:lnTo>
                  <a:lnTo>
                    <a:pt x="113" y="241"/>
                  </a:lnTo>
                  <a:lnTo>
                    <a:pt x="112" y="240"/>
                  </a:lnTo>
                  <a:lnTo>
                    <a:pt x="111" y="240"/>
                  </a:lnTo>
                  <a:lnTo>
                    <a:pt x="109" y="239"/>
                  </a:lnTo>
                  <a:lnTo>
                    <a:pt x="108" y="239"/>
                  </a:lnTo>
                  <a:lnTo>
                    <a:pt x="106" y="236"/>
                  </a:lnTo>
                  <a:lnTo>
                    <a:pt x="105" y="236"/>
                  </a:lnTo>
                  <a:lnTo>
                    <a:pt x="104" y="235"/>
                  </a:lnTo>
                  <a:lnTo>
                    <a:pt x="102" y="235"/>
                  </a:lnTo>
                  <a:lnTo>
                    <a:pt x="102" y="234"/>
                  </a:lnTo>
                  <a:lnTo>
                    <a:pt x="101" y="233"/>
                  </a:lnTo>
                  <a:lnTo>
                    <a:pt x="100" y="232"/>
                  </a:lnTo>
                  <a:lnTo>
                    <a:pt x="100" y="231"/>
                  </a:lnTo>
                  <a:lnTo>
                    <a:pt x="100" y="229"/>
                  </a:lnTo>
                  <a:lnTo>
                    <a:pt x="100" y="228"/>
                  </a:lnTo>
                  <a:lnTo>
                    <a:pt x="100" y="227"/>
                  </a:lnTo>
                  <a:lnTo>
                    <a:pt x="100" y="226"/>
                  </a:lnTo>
                  <a:lnTo>
                    <a:pt x="99" y="226"/>
                  </a:lnTo>
                  <a:lnTo>
                    <a:pt x="99" y="225"/>
                  </a:lnTo>
                  <a:lnTo>
                    <a:pt x="99" y="224"/>
                  </a:lnTo>
                  <a:lnTo>
                    <a:pt x="99" y="222"/>
                  </a:lnTo>
                  <a:lnTo>
                    <a:pt x="100" y="221"/>
                  </a:lnTo>
                  <a:lnTo>
                    <a:pt x="100" y="220"/>
                  </a:lnTo>
                  <a:lnTo>
                    <a:pt x="101" y="220"/>
                  </a:lnTo>
                  <a:lnTo>
                    <a:pt x="101" y="219"/>
                  </a:lnTo>
                  <a:lnTo>
                    <a:pt x="102" y="219"/>
                  </a:lnTo>
                  <a:lnTo>
                    <a:pt x="102" y="218"/>
                  </a:lnTo>
                  <a:lnTo>
                    <a:pt x="102" y="217"/>
                  </a:lnTo>
                  <a:lnTo>
                    <a:pt x="101" y="217"/>
                  </a:lnTo>
                  <a:lnTo>
                    <a:pt x="101" y="215"/>
                  </a:lnTo>
                  <a:lnTo>
                    <a:pt x="100" y="214"/>
                  </a:lnTo>
                  <a:lnTo>
                    <a:pt x="100" y="213"/>
                  </a:lnTo>
                  <a:lnTo>
                    <a:pt x="99" y="213"/>
                  </a:lnTo>
                  <a:lnTo>
                    <a:pt x="98" y="212"/>
                  </a:lnTo>
                  <a:lnTo>
                    <a:pt x="97" y="212"/>
                  </a:lnTo>
                  <a:lnTo>
                    <a:pt x="95" y="212"/>
                  </a:lnTo>
                  <a:lnTo>
                    <a:pt x="94" y="211"/>
                  </a:lnTo>
                  <a:lnTo>
                    <a:pt x="94" y="210"/>
                  </a:lnTo>
                  <a:lnTo>
                    <a:pt x="93" y="210"/>
                  </a:lnTo>
                  <a:lnTo>
                    <a:pt x="92" y="210"/>
                  </a:lnTo>
                  <a:lnTo>
                    <a:pt x="91" y="210"/>
                  </a:lnTo>
                  <a:lnTo>
                    <a:pt x="91" y="211"/>
                  </a:lnTo>
                  <a:lnTo>
                    <a:pt x="92" y="212"/>
                  </a:lnTo>
                  <a:lnTo>
                    <a:pt x="91" y="213"/>
                  </a:lnTo>
                  <a:lnTo>
                    <a:pt x="90" y="213"/>
                  </a:lnTo>
                  <a:lnTo>
                    <a:pt x="91" y="214"/>
                  </a:lnTo>
                  <a:lnTo>
                    <a:pt x="90" y="214"/>
                  </a:lnTo>
                  <a:lnTo>
                    <a:pt x="90" y="213"/>
                  </a:lnTo>
                  <a:lnTo>
                    <a:pt x="90" y="214"/>
                  </a:lnTo>
                  <a:lnTo>
                    <a:pt x="91" y="214"/>
                  </a:lnTo>
                  <a:lnTo>
                    <a:pt x="91" y="215"/>
                  </a:lnTo>
                  <a:lnTo>
                    <a:pt x="91" y="217"/>
                  </a:lnTo>
                  <a:lnTo>
                    <a:pt x="90" y="217"/>
                  </a:lnTo>
                  <a:lnTo>
                    <a:pt x="90" y="215"/>
                  </a:lnTo>
                  <a:lnTo>
                    <a:pt x="88" y="215"/>
                  </a:lnTo>
                  <a:lnTo>
                    <a:pt x="88" y="214"/>
                  </a:lnTo>
                  <a:lnTo>
                    <a:pt x="87" y="215"/>
                  </a:lnTo>
                  <a:lnTo>
                    <a:pt x="87" y="214"/>
                  </a:lnTo>
                  <a:lnTo>
                    <a:pt x="86" y="214"/>
                  </a:lnTo>
                  <a:lnTo>
                    <a:pt x="87" y="213"/>
                  </a:lnTo>
                  <a:lnTo>
                    <a:pt x="86" y="212"/>
                  </a:lnTo>
                  <a:lnTo>
                    <a:pt x="86" y="211"/>
                  </a:lnTo>
                  <a:lnTo>
                    <a:pt x="86" y="212"/>
                  </a:lnTo>
                  <a:lnTo>
                    <a:pt x="85" y="212"/>
                  </a:lnTo>
                  <a:lnTo>
                    <a:pt x="85" y="213"/>
                  </a:lnTo>
                  <a:lnTo>
                    <a:pt x="85" y="214"/>
                  </a:lnTo>
                  <a:lnTo>
                    <a:pt x="85" y="215"/>
                  </a:lnTo>
                  <a:lnTo>
                    <a:pt x="84" y="215"/>
                  </a:lnTo>
                  <a:lnTo>
                    <a:pt x="84" y="214"/>
                  </a:lnTo>
                  <a:lnTo>
                    <a:pt x="83" y="214"/>
                  </a:lnTo>
                  <a:lnTo>
                    <a:pt x="83" y="215"/>
                  </a:lnTo>
                  <a:lnTo>
                    <a:pt x="81" y="215"/>
                  </a:lnTo>
                  <a:lnTo>
                    <a:pt x="81" y="214"/>
                  </a:lnTo>
                  <a:lnTo>
                    <a:pt x="83" y="214"/>
                  </a:lnTo>
                  <a:lnTo>
                    <a:pt x="81" y="213"/>
                  </a:lnTo>
                  <a:lnTo>
                    <a:pt x="81" y="212"/>
                  </a:lnTo>
                  <a:lnTo>
                    <a:pt x="81" y="211"/>
                  </a:lnTo>
                  <a:lnTo>
                    <a:pt x="80" y="211"/>
                  </a:lnTo>
                  <a:lnTo>
                    <a:pt x="79" y="211"/>
                  </a:lnTo>
                  <a:lnTo>
                    <a:pt x="78" y="212"/>
                  </a:lnTo>
                  <a:lnTo>
                    <a:pt x="77" y="213"/>
                  </a:lnTo>
                  <a:lnTo>
                    <a:pt x="77" y="214"/>
                  </a:lnTo>
                  <a:lnTo>
                    <a:pt x="78" y="214"/>
                  </a:lnTo>
                  <a:lnTo>
                    <a:pt x="77" y="214"/>
                  </a:lnTo>
                  <a:lnTo>
                    <a:pt x="77" y="215"/>
                  </a:lnTo>
                  <a:lnTo>
                    <a:pt x="77" y="214"/>
                  </a:lnTo>
                  <a:lnTo>
                    <a:pt x="77" y="215"/>
                  </a:lnTo>
                  <a:lnTo>
                    <a:pt x="76" y="215"/>
                  </a:lnTo>
                  <a:lnTo>
                    <a:pt x="76" y="217"/>
                  </a:lnTo>
                  <a:lnTo>
                    <a:pt x="77" y="217"/>
                  </a:lnTo>
                  <a:lnTo>
                    <a:pt x="76" y="217"/>
                  </a:lnTo>
                  <a:lnTo>
                    <a:pt x="76" y="218"/>
                  </a:lnTo>
                  <a:lnTo>
                    <a:pt x="75" y="218"/>
                  </a:lnTo>
                  <a:lnTo>
                    <a:pt x="75" y="219"/>
                  </a:lnTo>
                  <a:lnTo>
                    <a:pt x="75" y="220"/>
                  </a:lnTo>
                  <a:lnTo>
                    <a:pt x="75" y="221"/>
                  </a:lnTo>
                  <a:lnTo>
                    <a:pt x="75" y="222"/>
                  </a:lnTo>
                  <a:lnTo>
                    <a:pt x="73" y="224"/>
                  </a:lnTo>
                  <a:lnTo>
                    <a:pt x="73" y="225"/>
                  </a:lnTo>
                  <a:lnTo>
                    <a:pt x="72" y="225"/>
                  </a:lnTo>
                  <a:lnTo>
                    <a:pt x="71" y="224"/>
                  </a:lnTo>
                  <a:lnTo>
                    <a:pt x="70" y="222"/>
                  </a:lnTo>
                  <a:lnTo>
                    <a:pt x="70" y="220"/>
                  </a:lnTo>
                  <a:lnTo>
                    <a:pt x="70" y="219"/>
                  </a:lnTo>
                  <a:lnTo>
                    <a:pt x="71" y="219"/>
                  </a:lnTo>
                  <a:lnTo>
                    <a:pt x="72" y="218"/>
                  </a:lnTo>
                  <a:lnTo>
                    <a:pt x="71" y="218"/>
                  </a:lnTo>
                  <a:lnTo>
                    <a:pt x="71" y="217"/>
                  </a:lnTo>
                  <a:lnTo>
                    <a:pt x="72" y="217"/>
                  </a:lnTo>
                  <a:lnTo>
                    <a:pt x="72" y="215"/>
                  </a:lnTo>
                  <a:lnTo>
                    <a:pt x="72" y="214"/>
                  </a:lnTo>
                  <a:lnTo>
                    <a:pt x="73" y="213"/>
                  </a:lnTo>
                  <a:lnTo>
                    <a:pt x="72" y="213"/>
                  </a:lnTo>
                  <a:lnTo>
                    <a:pt x="72" y="212"/>
                  </a:lnTo>
                  <a:lnTo>
                    <a:pt x="72" y="211"/>
                  </a:lnTo>
                  <a:lnTo>
                    <a:pt x="72" y="210"/>
                  </a:lnTo>
                  <a:lnTo>
                    <a:pt x="73" y="208"/>
                  </a:lnTo>
                  <a:lnTo>
                    <a:pt x="73" y="207"/>
                  </a:lnTo>
                  <a:lnTo>
                    <a:pt x="75" y="207"/>
                  </a:lnTo>
                  <a:lnTo>
                    <a:pt x="76" y="206"/>
                  </a:lnTo>
                  <a:lnTo>
                    <a:pt x="77" y="206"/>
                  </a:lnTo>
                  <a:lnTo>
                    <a:pt x="78" y="206"/>
                  </a:lnTo>
                  <a:lnTo>
                    <a:pt x="79" y="206"/>
                  </a:lnTo>
                  <a:lnTo>
                    <a:pt x="79" y="205"/>
                  </a:lnTo>
                  <a:lnTo>
                    <a:pt x="80" y="205"/>
                  </a:lnTo>
                  <a:lnTo>
                    <a:pt x="83" y="205"/>
                  </a:lnTo>
                  <a:lnTo>
                    <a:pt x="84" y="205"/>
                  </a:lnTo>
                  <a:lnTo>
                    <a:pt x="84" y="204"/>
                  </a:lnTo>
                  <a:lnTo>
                    <a:pt x="84" y="203"/>
                  </a:lnTo>
                  <a:lnTo>
                    <a:pt x="84" y="201"/>
                  </a:lnTo>
                  <a:lnTo>
                    <a:pt x="84" y="200"/>
                  </a:lnTo>
                  <a:lnTo>
                    <a:pt x="84" y="199"/>
                  </a:lnTo>
                  <a:lnTo>
                    <a:pt x="85" y="199"/>
                  </a:lnTo>
                  <a:lnTo>
                    <a:pt x="86" y="199"/>
                  </a:lnTo>
                  <a:lnTo>
                    <a:pt x="86" y="198"/>
                  </a:lnTo>
                  <a:lnTo>
                    <a:pt x="86" y="199"/>
                  </a:lnTo>
                  <a:lnTo>
                    <a:pt x="87" y="199"/>
                  </a:lnTo>
                  <a:lnTo>
                    <a:pt x="88" y="199"/>
                  </a:lnTo>
                  <a:lnTo>
                    <a:pt x="88" y="198"/>
                  </a:lnTo>
                  <a:lnTo>
                    <a:pt x="88" y="197"/>
                  </a:lnTo>
                  <a:lnTo>
                    <a:pt x="90" y="197"/>
                  </a:lnTo>
                  <a:lnTo>
                    <a:pt x="88" y="196"/>
                  </a:lnTo>
                  <a:lnTo>
                    <a:pt x="90" y="196"/>
                  </a:lnTo>
                  <a:lnTo>
                    <a:pt x="91" y="196"/>
                  </a:lnTo>
                  <a:lnTo>
                    <a:pt x="91" y="197"/>
                  </a:lnTo>
                  <a:lnTo>
                    <a:pt x="92" y="198"/>
                  </a:lnTo>
                  <a:lnTo>
                    <a:pt x="92" y="197"/>
                  </a:lnTo>
                  <a:lnTo>
                    <a:pt x="93" y="197"/>
                  </a:lnTo>
                  <a:lnTo>
                    <a:pt x="94" y="198"/>
                  </a:lnTo>
                  <a:lnTo>
                    <a:pt x="94" y="199"/>
                  </a:lnTo>
                  <a:lnTo>
                    <a:pt x="95" y="199"/>
                  </a:lnTo>
                  <a:lnTo>
                    <a:pt x="95" y="200"/>
                  </a:lnTo>
                  <a:lnTo>
                    <a:pt x="95" y="201"/>
                  </a:lnTo>
                  <a:lnTo>
                    <a:pt x="97" y="204"/>
                  </a:lnTo>
                  <a:lnTo>
                    <a:pt x="97" y="205"/>
                  </a:lnTo>
                  <a:lnTo>
                    <a:pt x="94" y="206"/>
                  </a:lnTo>
                  <a:lnTo>
                    <a:pt x="93" y="207"/>
                  </a:lnTo>
                  <a:lnTo>
                    <a:pt x="94" y="207"/>
                  </a:lnTo>
                  <a:lnTo>
                    <a:pt x="97" y="205"/>
                  </a:lnTo>
                  <a:lnTo>
                    <a:pt x="98" y="205"/>
                  </a:lnTo>
                  <a:lnTo>
                    <a:pt x="98" y="204"/>
                  </a:lnTo>
                  <a:lnTo>
                    <a:pt x="99" y="204"/>
                  </a:lnTo>
                  <a:lnTo>
                    <a:pt x="100" y="204"/>
                  </a:lnTo>
                  <a:lnTo>
                    <a:pt x="101" y="204"/>
                  </a:lnTo>
                  <a:lnTo>
                    <a:pt x="101" y="203"/>
                  </a:lnTo>
                  <a:lnTo>
                    <a:pt x="101" y="201"/>
                  </a:lnTo>
                  <a:lnTo>
                    <a:pt x="101" y="200"/>
                  </a:lnTo>
                  <a:lnTo>
                    <a:pt x="101" y="199"/>
                  </a:lnTo>
                  <a:lnTo>
                    <a:pt x="102" y="199"/>
                  </a:lnTo>
                  <a:lnTo>
                    <a:pt x="102" y="198"/>
                  </a:lnTo>
                  <a:lnTo>
                    <a:pt x="104" y="198"/>
                  </a:lnTo>
                  <a:lnTo>
                    <a:pt x="104" y="197"/>
                  </a:lnTo>
                  <a:lnTo>
                    <a:pt x="104" y="198"/>
                  </a:lnTo>
                  <a:lnTo>
                    <a:pt x="105" y="198"/>
                  </a:lnTo>
                  <a:lnTo>
                    <a:pt x="106" y="199"/>
                  </a:lnTo>
                  <a:lnTo>
                    <a:pt x="107" y="199"/>
                  </a:lnTo>
                  <a:lnTo>
                    <a:pt x="106" y="199"/>
                  </a:lnTo>
                  <a:lnTo>
                    <a:pt x="106" y="200"/>
                  </a:lnTo>
                  <a:lnTo>
                    <a:pt x="107" y="200"/>
                  </a:lnTo>
                  <a:lnTo>
                    <a:pt x="107" y="199"/>
                  </a:lnTo>
                  <a:lnTo>
                    <a:pt x="108" y="199"/>
                  </a:lnTo>
                  <a:lnTo>
                    <a:pt x="108" y="198"/>
                  </a:lnTo>
                  <a:lnTo>
                    <a:pt x="108" y="197"/>
                  </a:lnTo>
                  <a:lnTo>
                    <a:pt x="108" y="196"/>
                  </a:lnTo>
                  <a:lnTo>
                    <a:pt x="108" y="194"/>
                  </a:lnTo>
                  <a:lnTo>
                    <a:pt x="108" y="193"/>
                  </a:lnTo>
                  <a:lnTo>
                    <a:pt x="108" y="192"/>
                  </a:lnTo>
                  <a:lnTo>
                    <a:pt x="108" y="191"/>
                  </a:lnTo>
                  <a:lnTo>
                    <a:pt x="109" y="191"/>
                  </a:lnTo>
                  <a:lnTo>
                    <a:pt x="111" y="192"/>
                  </a:lnTo>
                  <a:lnTo>
                    <a:pt x="112" y="192"/>
                  </a:lnTo>
                  <a:lnTo>
                    <a:pt x="112" y="193"/>
                  </a:lnTo>
                  <a:lnTo>
                    <a:pt x="113" y="193"/>
                  </a:lnTo>
                  <a:lnTo>
                    <a:pt x="113" y="194"/>
                  </a:lnTo>
                  <a:lnTo>
                    <a:pt x="113" y="193"/>
                  </a:lnTo>
                  <a:lnTo>
                    <a:pt x="114" y="193"/>
                  </a:lnTo>
                  <a:lnTo>
                    <a:pt x="114" y="192"/>
                  </a:lnTo>
                  <a:lnTo>
                    <a:pt x="113" y="191"/>
                  </a:lnTo>
                  <a:lnTo>
                    <a:pt x="113" y="190"/>
                  </a:lnTo>
                  <a:lnTo>
                    <a:pt x="114" y="190"/>
                  </a:lnTo>
                  <a:lnTo>
                    <a:pt x="114" y="191"/>
                  </a:lnTo>
                  <a:lnTo>
                    <a:pt x="115" y="191"/>
                  </a:lnTo>
                  <a:lnTo>
                    <a:pt x="116" y="191"/>
                  </a:lnTo>
                  <a:lnTo>
                    <a:pt x="118" y="192"/>
                  </a:lnTo>
                  <a:lnTo>
                    <a:pt x="118" y="191"/>
                  </a:lnTo>
                  <a:lnTo>
                    <a:pt x="119" y="191"/>
                  </a:lnTo>
                  <a:lnTo>
                    <a:pt x="119" y="190"/>
                  </a:lnTo>
                  <a:lnTo>
                    <a:pt x="118" y="189"/>
                  </a:lnTo>
                  <a:lnTo>
                    <a:pt x="118" y="187"/>
                  </a:lnTo>
                  <a:lnTo>
                    <a:pt x="118" y="186"/>
                  </a:lnTo>
                  <a:lnTo>
                    <a:pt x="118" y="185"/>
                  </a:lnTo>
                  <a:lnTo>
                    <a:pt x="116" y="185"/>
                  </a:lnTo>
                  <a:lnTo>
                    <a:pt x="116" y="184"/>
                  </a:lnTo>
                  <a:lnTo>
                    <a:pt x="116" y="183"/>
                  </a:lnTo>
                  <a:lnTo>
                    <a:pt x="115" y="180"/>
                  </a:lnTo>
                  <a:lnTo>
                    <a:pt x="115" y="179"/>
                  </a:lnTo>
                  <a:lnTo>
                    <a:pt x="116" y="178"/>
                  </a:lnTo>
                  <a:lnTo>
                    <a:pt x="116" y="179"/>
                  </a:lnTo>
                  <a:lnTo>
                    <a:pt x="118" y="179"/>
                  </a:lnTo>
                  <a:lnTo>
                    <a:pt x="118" y="180"/>
                  </a:lnTo>
                  <a:lnTo>
                    <a:pt x="119" y="180"/>
                  </a:lnTo>
                  <a:lnTo>
                    <a:pt x="119" y="182"/>
                  </a:lnTo>
                  <a:close/>
                  <a:moveTo>
                    <a:pt x="126" y="178"/>
                  </a:moveTo>
                  <a:lnTo>
                    <a:pt x="126" y="179"/>
                  </a:lnTo>
                  <a:lnTo>
                    <a:pt x="125" y="179"/>
                  </a:lnTo>
                  <a:lnTo>
                    <a:pt x="123" y="179"/>
                  </a:lnTo>
                  <a:lnTo>
                    <a:pt x="123" y="178"/>
                  </a:lnTo>
                  <a:lnTo>
                    <a:pt x="123" y="177"/>
                  </a:lnTo>
                  <a:lnTo>
                    <a:pt x="125" y="176"/>
                  </a:lnTo>
                  <a:lnTo>
                    <a:pt x="125" y="175"/>
                  </a:lnTo>
                  <a:lnTo>
                    <a:pt x="123" y="175"/>
                  </a:lnTo>
                  <a:lnTo>
                    <a:pt x="125" y="175"/>
                  </a:lnTo>
                  <a:lnTo>
                    <a:pt x="126" y="176"/>
                  </a:lnTo>
                  <a:lnTo>
                    <a:pt x="126" y="177"/>
                  </a:lnTo>
                  <a:lnTo>
                    <a:pt x="125" y="178"/>
                  </a:lnTo>
                  <a:lnTo>
                    <a:pt x="126" y="178"/>
                  </a:lnTo>
                  <a:close/>
                  <a:moveTo>
                    <a:pt x="104" y="173"/>
                  </a:moveTo>
                  <a:lnTo>
                    <a:pt x="104" y="175"/>
                  </a:lnTo>
                  <a:lnTo>
                    <a:pt x="104" y="173"/>
                  </a:lnTo>
                  <a:lnTo>
                    <a:pt x="104" y="175"/>
                  </a:lnTo>
                  <a:lnTo>
                    <a:pt x="102" y="175"/>
                  </a:lnTo>
                  <a:lnTo>
                    <a:pt x="102" y="173"/>
                  </a:lnTo>
                  <a:lnTo>
                    <a:pt x="104" y="173"/>
                  </a:lnTo>
                  <a:close/>
                  <a:moveTo>
                    <a:pt x="100" y="173"/>
                  </a:moveTo>
                  <a:lnTo>
                    <a:pt x="101" y="173"/>
                  </a:lnTo>
                  <a:lnTo>
                    <a:pt x="102" y="175"/>
                  </a:lnTo>
                  <a:lnTo>
                    <a:pt x="104" y="175"/>
                  </a:lnTo>
                  <a:lnTo>
                    <a:pt x="104" y="176"/>
                  </a:lnTo>
                  <a:lnTo>
                    <a:pt x="104" y="177"/>
                  </a:lnTo>
                  <a:lnTo>
                    <a:pt x="104" y="178"/>
                  </a:lnTo>
                  <a:lnTo>
                    <a:pt x="105" y="178"/>
                  </a:lnTo>
                  <a:lnTo>
                    <a:pt x="105" y="179"/>
                  </a:lnTo>
                  <a:lnTo>
                    <a:pt x="104" y="179"/>
                  </a:lnTo>
                  <a:lnTo>
                    <a:pt x="102" y="179"/>
                  </a:lnTo>
                  <a:lnTo>
                    <a:pt x="102" y="180"/>
                  </a:lnTo>
                  <a:lnTo>
                    <a:pt x="101" y="180"/>
                  </a:lnTo>
                  <a:lnTo>
                    <a:pt x="101" y="182"/>
                  </a:lnTo>
                  <a:lnTo>
                    <a:pt x="100" y="182"/>
                  </a:lnTo>
                  <a:lnTo>
                    <a:pt x="99" y="182"/>
                  </a:lnTo>
                  <a:lnTo>
                    <a:pt x="97" y="182"/>
                  </a:lnTo>
                  <a:lnTo>
                    <a:pt x="95" y="182"/>
                  </a:lnTo>
                  <a:lnTo>
                    <a:pt x="94" y="182"/>
                  </a:lnTo>
                  <a:lnTo>
                    <a:pt x="94" y="180"/>
                  </a:lnTo>
                  <a:lnTo>
                    <a:pt x="94" y="179"/>
                  </a:lnTo>
                  <a:lnTo>
                    <a:pt x="93" y="179"/>
                  </a:lnTo>
                  <a:lnTo>
                    <a:pt x="93" y="178"/>
                  </a:lnTo>
                  <a:lnTo>
                    <a:pt x="94" y="177"/>
                  </a:lnTo>
                  <a:lnTo>
                    <a:pt x="95" y="176"/>
                  </a:lnTo>
                  <a:lnTo>
                    <a:pt x="97" y="176"/>
                  </a:lnTo>
                  <a:lnTo>
                    <a:pt x="97" y="175"/>
                  </a:lnTo>
                  <a:lnTo>
                    <a:pt x="97" y="173"/>
                  </a:lnTo>
                  <a:lnTo>
                    <a:pt x="98" y="173"/>
                  </a:lnTo>
                  <a:lnTo>
                    <a:pt x="99" y="173"/>
                  </a:lnTo>
                  <a:lnTo>
                    <a:pt x="100" y="172"/>
                  </a:lnTo>
                  <a:lnTo>
                    <a:pt x="100" y="173"/>
                  </a:lnTo>
                  <a:close/>
                  <a:moveTo>
                    <a:pt x="114" y="177"/>
                  </a:moveTo>
                  <a:lnTo>
                    <a:pt x="113" y="177"/>
                  </a:lnTo>
                  <a:lnTo>
                    <a:pt x="113" y="176"/>
                  </a:lnTo>
                  <a:lnTo>
                    <a:pt x="112" y="175"/>
                  </a:lnTo>
                  <a:lnTo>
                    <a:pt x="112" y="173"/>
                  </a:lnTo>
                  <a:lnTo>
                    <a:pt x="111" y="173"/>
                  </a:lnTo>
                  <a:lnTo>
                    <a:pt x="111" y="172"/>
                  </a:lnTo>
                  <a:lnTo>
                    <a:pt x="112" y="172"/>
                  </a:lnTo>
                  <a:lnTo>
                    <a:pt x="112" y="173"/>
                  </a:lnTo>
                  <a:lnTo>
                    <a:pt x="113" y="173"/>
                  </a:lnTo>
                  <a:lnTo>
                    <a:pt x="113" y="175"/>
                  </a:lnTo>
                  <a:lnTo>
                    <a:pt x="113" y="176"/>
                  </a:lnTo>
                  <a:lnTo>
                    <a:pt x="114" y="176"/>
                  </a:lnTo>
                  <a:lnTo>
                    <a:pt x="114" y="177"/>
                  </a:lnTo>
                  <a:close/>
                  <a:moveTo>
                    <a:pt x="119" y="169"/>
                  </a:moveTo>
                  <a:lnTo>
                    <a:pt x="119" y="170"/>
                  </a:lnTo>
                  <a:lnTo>
                    <a:pt x="119" y="171"/>
                  </a:lnTo>
                  <a:lnTo>
                    <a:pt x="118" y="171"/>
                  </a:lnTo>
                  <a:lnTo>
                    <a:pt x="119" y="172"/>
                  </a:lnTo>
                  <a:lnTo>
                    <a:pt x="119" y="173"/>
                  </a:lnTo>
                  <a:lnTo>
                    <a:pt x="119" y="175"/>
                  </a:lnTo>
                  <a:lnTo>
                    <a:pt x="119" y="176"/>
                  </a:lnTo>
                  <a:lnTo>
                    <a:pt x="120" y="177"/>
                  </a:lnTo>
                  <a:lnTo>
                    <a:pt x="119" y="177"/>
                  </a:lnTo>
                  <a:lnTo>
                    <a:pt x="119" y="176"/>
                  </a:lnTo>
                  <a:lnTo>
                    <a:pt x="118" y="176"/>
                  </a:lnTo>
                  <a:lnTo>
                    <a:pt x="119" y="176"/>
                  </a:lnTo>
                  <a:lnTo>
                    <a:pt x="118" y="176"/>
                  </a:lnTo>
                  <a:lnTo>
                    <a:pt x="118" y="175"/>
                  </a:lnTo>
                  <a:lnTo>
                    <a:pt x="118" y="173"/>
                  </a:lnTo>
                  <a:lnTo>
                    <a:pt x="118" y="175"/>
                  </a:lnTo>
                  <a:lnTo>
                    <a:pt x="116" y="175"/>
                  </a:lnTo>
                  <a:lnTo>
                    <a:pt x="116" y="173"/>
                  </a:lnTo>
                  <a:lnTo>
                    <a:pt x="116" y="172"/>
                  </a:lnTo>
                  <a:lnTo>
                    <a:pt x="116" y="171"/>
                  </a:lnTo>
                  <a:lnTo>
                    <a:pt x="116" y="170"/>
                  </a:lnTo>
                  <a:lnTo>
                    <a:pt x="118" y="170"/>
                  </a:lnTo>
                  <a:lnTo>
                    <a:pt x="118" y="169"/>
                  </a:lnTo>
                  <a:lnTo>
                    <a:pt x="118" y="168"/>
                  </a:lnTo>
                  <a:lnTo>
                    <a:pt x="118" y="169"/>
                  </a:lnTo>
                  <a:lnTo>
                    <a:pt x="119" y="169"/>
                  </a:lnTo>
                  <a:close/>
                  <a:moveTo>
                    <a:pt x="40" y="166"/>
                  </a:moveTo>
                  <a:lnTo>
                    <a:pt x="38" y="168"/>
                  </a:lnTo>
                  <a:lnTo>
                    <a:pt x="38" y="166"/>
                  </a:lnTo>
                  <a:lnTo>
                    <a:pt x="38" y="168"/>
                  </a:lnTo>
                  <a:lnTo>
                    <a:pt x="38" y="166"/>
                  </a:lnTo>
                  <a:lnTo>
                    <a:pt x="38" y="168"/>
                  </a:lnTo>
                  <a:lnTo>
                    <a:pt x="37" y="168"/>
                  </a:lnTo>
                  <a:lnTo>
                    <a:pt x="37" y="169"/>
                  </a:lnTo>
                  <a:lnTo>
                    <a:pt x="36" y="168"/>
                  </a:lnTo>
                  <a:lnTo>
                    <a:pt x="36" y="166"/>
                  </a:lnTo>
                  <a:lnTo>
                    <a:pt x="37" y="165"/>
                  </a:lnTo>
                  <a:lnTo>
                    <a:pt x="38" y="165"/>
                  </a:lnTo>
                  <a:lnTo>
                    <a:pt x="38" y="166"/>
                  </a:lnTo>
                  <a:lnTo>
                    <a:pt x="40" y="166"/>
                  </a:lnTo>
                  <a:close/>
                  <a:moveTo>
                    <a:pt x="100" y="165"/>
                  </a:moveTo>
                  <a:lnTo>
                    <a:pt x="99" y="166"/>
                  </a:lnTo>
                  <a:lnTo>
                    <a:pt x="99" y="165"/>
                  </a:lnTo>
                  <a:lnTo>
                    <a:pt x="99" y="164"/>
                  </a:lnTo>
                  <a:lnTo>
                    <a:pt x="100" y="164"/>
                  </a:lnTo>
                  <a:lnTo>
                    <a:pt x="100" y="165"/>
                  </a:lnTo>
                  <a:close/>
                  <a:moveTo>
                    <a:pt x="101" y="165"/>
                  </a:moveTo>
                  <a:lnTo>
                    <a:pt x="100" y="165"/>
                  </a:lnTo>
                  <a:lnTo>
                    <a:pt x="100" y="164"/>
                  </a:lnTo>
                  <a:lnTo>
                    <a:pt x="101" y="164"/>
                  </a:lnTo>
                  <a:lnTo>
                    <a:pt x="101" y="165"/>
                  </a:lnTo>
                  <a:close/>
                  <a:moveTo>
                    <a:pt x="77" y="166"/>
                  </a:moveTo>
                  <a:lnTo>
                    <a:pt x="77" y="168"/>
                  </a:lnTo>
                  <a:lnTo>
                    <a:pt x="76" y="169"/>
                  </a:lnTo>
                  <a:lnTo>
                    <a:pt x="76" y="168"/>
                  </a:lnTo>
                  <a:lnTo>
                    <a:pt x="76" y="169"/>
                  </a:lnTo>
                  <a:lnTo>
                    <a:pt x="75" y="169"/>
                  </a:lnTo>
                  <a:lnTo>
                    <a:pt x="75" y="168"/>
                  </a:lnTo>
                  <a:lnTo>
                    <a:pt x="73" y="168"/>
                  </a:lnTo>
                  <a:lnTo>
                    <a:pt x="75" y="168"/>
                  </a:lnTo>
                  <a:lnTo>
                    <a:pt x="75" y="166"/>
                  </a:lnTo>
                  <a:lnTo>
                    <a:pt x="75" y="165"/>
                  </a:lnTo>
                  <a:lnTo>
                    <a:pt x="76" y="164"/>
                  </a:lnTo>
                  <a:lnTo>
                    <a:pt x="76" y="163"/>
                  </a:lnTo>
                  <a:lnTo>
                    <a:pt x="77" y="164"/>
                  </a:lnTo>
                  <a:lnTo>
                    <a:pt x="77" y="165"/>
                  </a:lnTo>
                  <a:lnTo>
                    <a:pt x="77" y="166"/>
                  </a:lnTo>
                  <a:close/>
                  <a:moveTo>
                    <a:pt x="119" y="164"/>
                  </a:moveTo>
                  <a:lnTo>
                    <a:pt x="120" y="164"/>
                  </a:lnTo>
                  <a:lnTo>
                    <a:pt x="119" y="164"/>
                  </a:lnTo>
                  <a:lnTo>
                    <a:pt x="118" y="164"/>
                  </a:lnTo>
                  <a:lnTo>
                    <a:pt x="118" y="163"/>
                  </a:lnTo>
                  <a:lnTo>
                    <a:pt x="119" y="163"/>
                  </a:lnTo>
                  <a:lnTo>
                    <a:pt x="119" y="164"/>
                  </a:lnTo>
                  <a:close/>
                  <a:moveTo>
                    <a:pt x="54" y="163"/>
                  </a:moveTo>
                  <a:lnTo>
                    <a:pt x="52" y="162"/>
                  </a:lnTo>
                  <a:lnTo>
                    <a:pt x="54" y="162"/>
                  </a:lnTo>
                  <a:lnTo>
                    <a:pt x="54" y="161"/>
                  </a:lnTo>
                  <a:lnTo>
                    <a:pt x="54" y="162"/>
                  </a:lnTo>
                  <a:lnTo>
                    <a:pt x="54" y="163"/>
                  </a:lnTo>
                  <a:close/>
                  <a:moveTo>
                    <a:pt x="84" y="159"/>
                  </a:moveTo>
                  <a:lnTo>
                    <a:pt x="85" y="161"/>
                  </a:lnTo>
                  <a:lnTo>
                    <a:pt x="86" y="161"/>
                  </a:lnTo>
                  <a:lnTo>
                    <a:pt x="87" y="161"/>
                  </a:lnTo>
                  <a:lnTo>
                    <a:pt x="87" y="162"/>
                  </a:lnTo>
                  <a:lnTo>
                    <a:pt x="88" y="162"/>
                  </a:lnTo>
                  <a:lnTo>
                    <a:pt x="88" y="163"/>
                  </a:lnTo>
                  <a:lnTo>
                    <a:pt x="88" y="164"/>
                  </a:lnTo>
                  <a:lnTo>
                    <a:pt x="87" y="164"/>
                  </a:lnTo>
                  <a:lnTo>
                    <a:pt x="87" y="166"/>
                  </a:lnTo>
                  <a:lnTo>
                    <a:pt x="87" y="168"/>
                  </a:lnTo>
                  <a:lnTo>
                    <a:pt x="86" y="169"/>
                  </a:lnTo>
                  <a:lnTo>
                    <a:pt x="86" y="170"/>
                  </a:lnTo>
                  <a:lnTo>
                    <a:pt x="86" y="171"/>
                  </a:lnTo>
                  <a:lnTo>
                    <a:pt x="86" y="172"/>
                  </a:lnTo>
                  <a:lnTo>
                    <a:pt x="86" y="173"/>
                  </a:lnTo>
                  <a:lnTo>
                    <a:pt x="85" y="175"/>
                  </a:lnTo>
                  <a:lnTo>
                    <a:pt x="85" y="176"/>
                  </a:lnTo>
                  <a:lnTo>
                    <a:pt x="85" y="177"/>
                  </a:lnTo>
                  <a:lnTo>
                    <a:pt x="84" y="177"/>
                  </a:lnTo>
                  <a:lnTo>
                    <a:pt x="85" y="180"/>
                  </a:lnTo>
                  <a:lnTo>
                    <a:pt x="84" y="180"/>
                  </a:lnTo>
                  <a:lnTo>
                    <a:pt x="84" y="182"/>
                  </a:lnTo>
                  <a:lnTo>
                    <a:pt x="85" y="182"/>
                  </a:lnTo>
                  <a:lnTo>
                    <a:pt x="85" y="183"/>
                  </a:lnTo>
                  <a:lnTo>
                    <a:pt x="85" y="182"/>
                  </a:lnTo>
                  <a:lnTo>
                    <a:pt x="84" y="182"/>
                  </a:lnTo>
                  <a:lnTo>
                    <a:pt x="84" y="183"/>
                  </a:lnTo>
                  <a:lnTo>
                    <a:pt x="85" y="183"/>
                  </a:lnTo>
                  <a:lnTo>
                    <a:pt x="85" y="184"/>
                  </a:lnTo>
                  <a:lnTo>
                    <a:pt x="86" y="184"/>
                  </a:lnTo>
                  <a:lnTo>
                    <a:pt x="86" y="185"/>
                  </a:lnTo>
                  <a:lnTo>
                    <a:pt x="87" y="185"/>
                  </a:lnTo>
                  <a:lnTo>
                    <a:pt x="87" y="186"/>
                  </a:lnTo>
                  <a:lnTo>
                    <a:pt x="87" y="187"/>
                  </a:lnTo>
                  <a:lnTo>
                    <a:pt x="86" y="189"/>
                  </a:lnTo>
                  <a:lnTo>
                    <a:pt x="86" y="190"/>
                  </a:lnTo>
                  <a:lnTo>
                    <a:pt x="85" y="190"/>
                  </a:lnTo>
                  <a:lnTo>
                    <a:pt x="84" y="190"/>
                  </a:lnTo>
                  <a:lnTo>
                    <a:pt x="84" y="191"/>
                  </a:lnTo>
                  <a:lnTo>
                    <a:pt x="83" y="191"/>
                  </a:lnTo>
                  <a:lnTo>
                    <a:pt x="83" y="190"/>
                  </a:lnTo>
                  <a:lnTo>
                    <a:pt x="81" y="190"/>
                  </a:lnTo>
                  <a:lnTo>
                    <a:pt x="81" y="187"/>
                  </a:lnTo>
                  <a:lnTo>
                    <a:pt x="81" y="186"/>
                  </a:lnTo>
                  <a:lnTo>
                    <a:pt x="80" y="186"/>
                  </a:lnTo>
                  <a:lnTo>
                    <a:pt x="80" y="185"/>
                  </a:lnTo>
                  <a:lnTo>
                    <a:pt x="79" y="185"/>
                  </a:lnTo>
                  <a:lnTo>
                    <a:pt x="78" y="185"/>
                  </a:lnTo>
                  <a:lnTo>
                    <a:pt x="78" y="184"/>
                  </a:lnTo>
                  <a:lnTo>
                    <a:pt x="77" y="184"/>
                  </a:lnTo>
                  <a:lnTo>
                    <a:pt x="76" y="184"/>
                  </a:lnTo>
                  <a:lnTo>
                    <a:pt x="76" y="183"/>
                  </a:lnTo>
                  <a:lnTo>
                    <a:pt x="75" y="182"/>
                  </a:lnTo>
                  <a:lnTo>
                    <a:pt x="75" y="180"/>
                  </a:lnTo>
                  <a:lnTo>
                    <a:pt x="73" y="180"/>
                  </a:lnTo>
                  <a:lnTo>
                    <a:pt x="73" y="179"/>
                  </a:lnTo>
                  <a:lnTo>
                    <a:pt x="73" y="178"/>
                  </a:lnTo>
                  <a:lnTo>
                    <a:pt x="75" y="177"/>
                  </a:lnTo>
                  <a:lnTo>
                    <a:pt x="75" y="176"/>
                  </a:lnTo>
                  <a:lnTo>
                    <a:pt x="76" y="176"/>
                  </a:lnTo>
                  <a:lnTo>
                    <a:pt x="77" y="176"/>
                  </a:lnTo>
                  <a:lnTo>
                    <a:pt x="78" y="176"/>
                  </a:lnTo>
                  <a:lnTo>
                    <a:pt x="79" y="175"/>
                  </a:lnTo>
                  <a:lnTo>
                    <a:pt x="80" y="173"/>
                  </a:lnTo>
                  <a:lnTo>
                    <a:pt x="79" y="172"/>
                  </a:lnTo>
                  <a:lnTo>
                    <a:pt x="79" y="170"/>
                  </a:lnTo>
                  <a:lnTo>
                    <a:pt x="79" y="169"/>
                  </a:lnTo>
                  <a:lnTo>
                    <a:pt x="78" y="168"/>
                  </a:lnTo>
                  <a:lnTo>
                    <a:pt x="78" y="166"/>
                  </a:lnTo>
                  <a:lnTo>
                    <a:pt x="79" y="166"/>
                  </a:lnTo>
                  <a:lnTo>
                    <a:pt x="80" y="165"/>
                  </a:lnTo>
                  <a:lnTo>
                    <a:pt x="80" y="164"/>
                  </a:lnTo>
                  <a:lnTo>
                    <a:pt x="80" y="163"/>
                  </a:lnTo>
                  <a:lnTo>
                    <a:pt x="79" y="162"/>
                  </a:lnTo>
                  <a:lnTo>
                    <a:pt x="80" y="162"/>
                  </a:lnTo>
                  <a:lnTo>
                    <a:pt x="80" y="161"/>
                  </a:lnTo>
                  <a:lnTo>
                    <a:pt x="81" y="161"/>
                  </a:lnTo>
                  <a:lnTo>
                    <a:pt x="83" y="159"/>
                  </a:lnTo>
                  <a:lnTo>
                    <a:pt x="84" y="159"/>
                  </a:lnTo>
                  <a:close/>
                  <a:moveTo>
                    <a:pt x="34" y="159"/>
                  </a:moveTo>
                  <a:lnTo>
                    <a:pt x="33" y="159"/>
                  </a:lnTo>
                  <a:lnTo>
                    <a:pt x="33" y="158"/>
                  </a:lnTo>
                  <a:lnTo>
                    <a:pt x="34" y="158"/>
                  </a:lnTo>
                  <a:lnTo>
                    <a:pt x="34" y="159"/>
                  </a:lnTo>
                  <a:close/>
                  <a:moveTo>
                    <a:pt x="33" y="157"/>
                  </a:moveTo>
                  <a:lnTo>
                    <a:pt x="33" y="156"/>
                  </a:lnTo>
                  <a:lnTo>
                    <a:pt x="33" y="157"/>
                  </a:lnTo>
                  <a:close/>
                  <a:moveTo>
                    <a:pt x="94" y="158"/>
                  </a:moveTo>
                  <a:lnTo>
                    <a:pt x="94" y="159"/>
                  </a:lnTo>
                  <a:lnTo>
                    <a:pt x="95" y="159"/>
                  </a:lnTo>
                  <a:lnTo>
                    <a:pt x="95" y="161"/>
                  </a:lnTo>
                  <a:lnTo>
                    <a:pt x="95" y="162"/>
                  </a:lnTo>
                  <a:lnTo>
                    <a:pt x="95" y="163"/>
                  </a:lnTo>
                  <a:lnTo>
                    <a:pt x="94" y="163"/>
                  </a:lnTo>
                  <a:lnTo>
                    <a:pt x="94" y="164"/>
                  </a:lnTo>
                  <a:lnTo>
                    <a:pt x="95" y="165"/>
                  </a:lnTo>
                  <a:lnTo>
                    <a:pt x="95" y="166"/>
                  </a:lnTo>
                  <a:lnTo>
                    <a:pt x="95" y="168"/>
                  </a:lnTo>
                  <a:lnTo>
                    <a:pt x="95" y="169"/>
                  </a:lnTo>
                  <a:lnTo>
                    <a:pt x="95" y="170"/>
                  </a:lnTo>
                  <a:lnTo>
                    <a:pt x="94" y="170"/>
                  </a:lnTo>
                  <a:lnTo>
                    <a:pt x="94" y="171"/>
                  </a:lnTo>
                  <a:lnTo>
                    <a:pt x="93" y="171"/>
                  </a:lnTo>
                  <a:lnTo>
                    <a:pt x="92" y="172"/>
                  </a:lnTo>
                  <a:lnTo>
                    <a:pt x="92" y="173"/>
                  </a:lnTo>
                  <a:lnTo>
                    <a:pt x="91" y="173"/>
                  </a:lnTo>
                  <a:lnTo>
                    <a:pt x="91" y="175"/>
                  </a:lnTo>
                  <a:lnTo>
                    <a:pt x="91" y="176"/>
                  </a:lnTo>
                  <a:lnTo>
                    <a:pt x="91" y="177"/>
                  </a:lnTo>
                  <a:lnTo>
                    <a:pt x="90" y="180"/>
                  </a:lnTo>
                  <a:lnTo>
                    <a:pt x="90" y="182"/>
                  </a:lnTo>
                  <a:lnTo>
                    <a:pt x="90" y="183"/>
                  </a:lnTo>
                  <a:lnTo>
                    <a:pt x="88" y="183"/>
                  </a:lnTo>
                  <a:lnTo>
                    <a:pt x="88" y="184"/>
                  </a:lnTo>
                  <a:lnTo>
                    <a:pt x="87" y="184"/>
                  </a:lnTo>
                  <a:lnTo>
                    <a:pt x="87" y="185"/>
                  </a:lnTo>
                  <a:lnTo>
                    <a:pt x="87" y="184"/>
                  </a:lnTo>
                  <a:lnTo>
                    <a:pt x="87" y="183"/>
                  </a:lnTo>
                  <a:lnTo>
                    <a:pt x="87" y="179"/>
                  </a:lnTo>
                  <a:lnTo>
                    <a:pt x="87" y="177"/>
                  </a:lnTo>
                  <a:lnTo>
                    <a:pt x="87" y="176"/>
                  </a:lnTo>
                  <a:lnTo>
                    <a:pt x="87" y="175"/>
                  </a:lnTo>
                  <a:lnTo>
                    <a:pt x="88" y="175"/>
                  </a:lnTo>
                  <a:lnTo>
                    <a:pt x="88" y="173"/>
                  </a:lnTo>
                  <a:lnTo>
                    <a:pt x="88" y="172"/>
                  </a:lnTo>
                  <a:lnTo>
                    <a:pt x="90" y="171"/>
                  </a:lnTo>
                  <a:lnTo>
                    <a:pt x="90" y="170"/>
                  </a:lnTo>
                  <a:lnTo>
                    <a:pt x="91" y="168"/>
                  </a:lnTo>
                  <a:lnTo>
                    <a:pt x="91" y="166"/>
                  </a:lnTo>
                  <a:lnTo>
                    <a:pt x="91" y="165"/>
                  </a:lnTo>
                  <a:lnTo>
                    <a:pt x="92" y="165"/>
                  </a:lnTo>
                  <a:lnTo>
                    <a:pt x="92" y="164"/>
                  </a:lnTo>
                  <a:lnTo>
                    <a:pt x="92" y="163"/>
                  </a:lnTo>
                  <a:lnTo>
                    <a:pt x="93" y="161"/>
                  </a:lnTo>
                  <a:lnTo>
                    <a:pt x="93" y="159"/>
                  </a:lnTo>
                  <a:lnTo>
                    <a:pt x="93" y="158"/>
                  </a:lnTo>
                  <a:lnTo>
                    <a:pt x="93" y="157"/>
                  </a:lnTo>
                  <a:lnTo>
                    <a:pt x="93" y="156"/>
                  </a:lnTo>
                  <a:lnTo>
                    <a:pt x="94" y="156"/>
                  </a:lnTo>
                  <a:lnTo>
                    <a:pt x="94" y="155"/>
                  </a:lnTo>
                  <a:lnTo>
                    <a:pt x="94" y="156"/>
                  </a:lnTo>
                  <a:lnTo>
                    <a:pt x="94" y="157"/>
                  </a:lnTo>
                  <a:lnTo>
                    <a:pt x="94" y="158"/>
                  </a:lnTo>
                  <a:close/>
                  <a:moveTo>
                    <a:pt x="91" y="157"/>
                  </a:moveTo>
                  <a:lnTo>
                    <a:pt x="90" y="157"/>
                  </a:lnTo>
                  <a:lnTo>
                    <a:pt x="90" y="156"/>
                  </a:lnTo>
                  <a:lnTo>
                    <a:pt x="90" y="155"/>
                  </a:lnTo>
                  <a:lnTo>
                    <a:pt x="91" y="155"/>
                  </a:lnTo>
                  <a:lnTo>
                    <a:pt x="91" y="156"/>
                  </a:lnTo>
                  <a:lnTo>
                    <a:pt x="91" y="157"/>
                  </a:lnTo>
                  <a:close/>
                  <a:moveTo>
                    <a:pt x="31" y="154"/>
                  </a:moveTo>
                  <a:lnTo>
                    <a:pt x="31" y="155"/>
                  </a:lnTo>
                  <a:lnTo>
                    <a:pt x="33" y="155"/>
                  </a:lnTo>
                  <a:lnTo>
                    <a:pt x="33" y="156"/>
                  </a:lnTo>
                  <a:lnTo>
                    <a:pt x="31" y="157"/>
                  </a:lnTo>
                  <a:lnTo>
                    <a:pt x="31" y="158"/>
                  </a:lnTo>
                  <a:lnTo>
                    <a:pt x="33" y="158"/>
                  </a:lnTo>
                  <a:lnTo>
                    <a:pt x="33" y="159"/>
                  </a:lnTo>
                  <a:lnTo>
                    <a:pt x="31" y="159"/>
                  </a:lnTo>
                  <a:lnTo>
                    <a:pt x="31" y="161"/>
                  </a:lnTo>
                  <a:lnTo>
                    <a:pt x="31" y="162"/>
                  </a:lnTo>
                  <a:lnTo>
                    <a:pt x="33" y="162"/>
                  </a:lnTo>
                  <a:lnTo>
                    <a:pt x="33" y="163"/>
                  </a:lnTo>
                  <a:lnTo>
                    <a:pt x="33" y="162"/>
                  </a:lnTo>
                  <a:lnTo>
                    <a:pt x="34" y="162"/>
                  </a:lnTo>
                  <a:lnTo>
                    <a:pt x="34" y="163"/>
                  </a:lnTo>
                  <a:lnTo>
                    <a:pt x="34" y="164"/>
                  </a:lnTo>
                  <a:lnTo>
                    <a:pt x="34" y="165"/>
                  </a:lnTo>
                  <a:lnTo>
                    <a:pt x="35" y="165"/>
                  </a:lnTo>
                  <a:lnTo>
                    <a:pt x="34" y="165"/>
                  </a:lnTo>
                  <a:lnTo>
                    <a:pt x="35" y="166"/>
                  </a:lnTo>
                  <a:lnTo>
                    <a:pt x="35" y="168"/>
                  </a:lnTo>
                  <a:lnTo>
                    <a:pt x="35" y="169"/>
                  </a:lnTo>
                  <a:lnTo>
                    <a:pt x="34" y="169"/>
                  </a:lnTo>
                  <a:lnTo>
                    <a:pt x="34" y="170"/>
                  </a:lnTo>
                  <a:lnTo>
                    <a:pt x="33" y="170"/>
                  </a:lnTo>
                  <a:lnTo>
                    <a:pt x="31" y="170"/>
                  </a:lnTo>
                  <a:lnTo>
                    <a:pt x="30" y="170"/>
                  </a:lnTo>
                  <a:lnTo>
                    <a:pt x="30" y="171"/>
                  </a:lnTo>
                  <a:lnTo>
                    <a:pt x="29" y="172"/>
                  </a:lnTo>
                  <a:lnTo>
                    <a:pt x="29" y="175"/>
                  </a:lnTo>
                  <a:lnTo>
                    <a:pt x="28" y="175"/>
                  </a:lnTo>
                  <a:lnTo>
                    <a:pt x="27" y="176"/>
                  </a:lnTo>
                  <a:lnTo>
                    <a:pt x="26" y="176"/>
                  </a:lnTo>
                  <a:lnTo>
                    <a:pt x="24" y="176"/>
                  </a:lnTo>
                  <a:lnTo>
                    <a:pt x="23" y="177"/>
                  </a:lnTo>
                  <a:lnTo>
                    <a:pt x="23" y="176"/>
                  </a:lnTo>
                  <a:lnTo>
                    <a:pt x="23" y="177"/>
                  </a:lnTo>
                  <a:lnTo>
                    <a:pt x="23" y="178"/>
                  </a:lnTo>
                  <a:lnTo>
                    <a:pt x="23" y="179"/>
                  </a:lnTo>
                  <a:lnTo>
                    <a:pt x="22" y="179"/>
                  </a:lnTo>
                  <a:lnTo>
                    <a:pt x="22" y="180"/>
                  </a:lnTo>
                  <a:lnTo>
                    <a:pt x="23" y="180"/>
                  </a:lnTo>
                  <a:lnTo>
                    <a:pt x="23" y="182"/>
                  </a:lnTo>
                  <a:lnTo>
                    <a:pt x="22" y="182"/>
                  </a:lnTo>
                  <a:lnTo>
                    <a:pt x="22" y="183"/>
                  </a:lnTo>
                  <a:lnTo>
                    <a:pt x="21" y="184"/>
                  </a:lnTo>
                  <a:lnTo>
                    <a:pt x="21" y="185"/>
                  </a:lnTo>
                  <a:lnTo>
                    <a:pt x="20" y="186"/>
                  </a:lnTo>
                  <a:lnTo>
                    <a:pt x="19" y="187"/>
                  </a:lnTo>
                  <a:lnTo>
                    <a:pt x="19" y="189"/>
                  </a:lnTo>
                  <a:lnTo>
                    <a:pt x="17" y="189"/>
                  </a:lnTo>
                  <a:lnTo>
                    <a:pt x="16" y="189"/>
                  </a:lnTo>
                  <a:lnTo>
                    <a:pt x="15" y="189"/>
                  </a:lnTo>
                  <a:lnTo>
                    <a:pt x="15" y="190"/>
                  </a:lnTo>
                  <a:lnTo>
                    <a:pt x="15" y="191"/>
                  </a:lnTo>
                  <a:lnTo>
                    <a:pt x="14" y="192"/>
                  </a:lnTo>
                  <a:lnTo>
                    <a:pt x="14" y="193"/>
                  </a:lnTo>
                  <a:lnTo>
                    <a:pt x="13" y="194"/>
                  </a:lnTo>
                  <a:lnTo>
                    <a:pt x="12" y="194"/>
                  </a:lnTo>
                  <a:lnTo>
                    <a:pt x="11" y="196"/>
                  </a:lnTo>
                  <a:lnTo>
                    <a:pt x="11" y="197"/>
                  </a:lnTo>
                  <a:lnTo>
                    <a:pt x="9" y="197"/>
                  </a:lnTo>
                  <a:lnTo>
                    <a:pt x="8" y="197"/>
                  </a:lnTo>
                  <a:lnTo>
                    <a:pt x="8" y="198"/>
                  </a:lnTo>
                  <a:lnTo>
                    <a:pt x="7" y="198"/>
                  </a:lnTo>
                  <a:lnTo>
                    <a:pt x="7" y="199"/>
                  </a:lnTo>
                  <a:lnTo>
                    <a:pt x="6" y="199"/>
                  </a:lnTo>
                  <a:lnTo>
                    <a:pt x="5" y="199"/>
                  </a:lnTo>
                  <a:lnTo>
                    <a:pt x="5" y="200"/>
                  </a:lnTo>
                  <a:lnTo>
                    <a:pt x="4" y="200"/>
                  </a:lnTo>
                  <a:lnTo>
                    <a:pt x="4" y="201"/>
                  </a:lnTo>
                  <a:lnTo>
                    <a:pt x="4" y="200"/>
                  </a:lnTo>
                  <a:lnTo>
                    <a:pt x="4" y="199"/>
                  </a:lnTo>
                  <a:lnTo>
                    <a:pt x="4" y="198"/>
                  </a:lnTo>
                  <a:lnTo>
                    <a:pt x="5" y="197"/>
                  </a:lnTo>
                  <a:lnTo>
                    <a:pt x="5" y="196"/>
                  </a:lnTo>
                  <a:lnTo>
                    <a:pt x="6" y="196"/>
                  </a:lnTo>
                  <a:lnTo>
                    <a:pt x="6" y="194"/>
                  </a:lnTo>
                  <a:lnTo>
                    <a:pt x="7" y="193"/>
                  </a:lnTo>
                  <a:lnTo>
                    <a:pt x="7" y="192"/>
                  </a:lnTo>
                  <a:lnTo>
                    <a:pt x="8" y="191"/>
                  </a:lnTo>
                  <a:lnTo>
                    <a:pt x="8" y="190"/>
                  </a:lnTo>
                  <a:lnTo>
                    <a:pt x="9" y="190"/>
                  </a:lnTo>
                  <a:lnTo>
                    <a:pt x="11" y="190"/>
                  </a:lnTo>
                  <a:lnTo>
                    <a:pt x="11" y="189"/>
                  </a:lnTo>
                  <a:lnTo>
                    <a:pt x="12" y="189"/>
                  </a:lnTo>
                  <a:lnTo>
                    <a:pt x="12" y="187"/>
                  </a:lnTo>
                  <a:lnTo>
                    <a:pt x="13" y="187"/>
                  </a:lnTo>
                  <a:lnTo>
                    <a:pt x="14" y="187"/>
                  </a:lnTo>
                  <a:lnTo>
                    <a:pt x="14" y="186"/>
                  </a:lnTo>
                  <a:lnTo>
                    <a:pt x="15" y="186"/>
                  </a:lnTo>
                  <a:lnTo>
                    <a:pt x="15" y="185"/>
                  </a:lnTo>
                  <a:lnTo>
                    <a:pt x="16" y="184"/>
                  </a:lnTo>
                  <a:lnTo>
                    <a:pt x="16" y="183"/>
                  </a:lnTo>
                  <a:lnTo>
                    <a:pt x="17" y="183"/>
                  </a:lnTo>
                  <a:lnTo>
                    <a:pt x="17" y="182"/>
                  </a:lnTo>
                  <a:lnTo>
                    <a:pt x="17" y="180"/>
                  </a:lnTo>
                  <a:lnTo>
                    <a:pt x="19" y="180"/>
                  </a:lnTo>
                  <a:lnTo>
                    <a:pt x="20" y="179"/>
                  </a:lnTo>
                  <a:lnTo>
                    <a:pt x="20" y="178"/>
                  </a:lnTo>
                  <a:lnTo>
                    <a:pt x="21" y="178"/>
                  </a:lnTo>
                  <a:lnTo>
                    <a:pt x="21" y="177"/>
                  </a:lnTo>
                  <a:lnTo>
                    <a:pt x="21" y="176"/>
                  </a:lnTo>
                  <a:lnTo>
                    <a:pt x="22" y="176"/>
                  </a:lnTo>
                  <a:lnTo>
                    <a:pt x="21" y="176"/>
                  </a:lnTo>
                  <a:lnTo>
                    <a:pt x="22" y="176"/>
                  </a:lnTo>
                  <a:lnTo>
                    <a:pt x="22" y="175"/>
                  </a:lnTo>
                  <a:lnTo>
                    <a:pt x="22" y="173"/>
                  </a:lnTo>
                  <a:lnTo>
                    <a:pt x="23" y="173"/>
                  </a:lnTo>
                  <a:lnTo>
                    <a:pt x="23" y="175"/>
                  </a:lnTo>
                  <a:lnTo>
                    <a:pt x="23" y="173"/>
                  </a:lnTo>
                  <a:lnTo>
                    <a:pt x="23" y="172"/>
                  </a:lnTo>
                  <a:lnTo>
                    <a:pt x="24" y="172"/>
                  </a:lnTo>
                  <a:lnTo>
                    <a:pt x="26" y="172"/>
                  </a:lnTo>
                  <a:lnTo>
                    <a:pt x="26" y="171"/>
                  </a:lnTo>
                  <a:lnTo>
                    <a:pt x="26" y="170"/>
                  </a:lnTo>
                  <a:lnTo>
                    <a:pt x="26" y="169"/>
                  </a:lnTo>
                  <a:lnTo>
                    <a:pt x="27" y="169"/>
                  </a:lnTo>
                  <a:lnTo>
                    <a:pt x="27" y="168"/>
                  </a:lnTo>
                  <a:lnTo>
                    <a:pt x="27" y="169"/>
                  </a:lnTo>
                  <a:lnTo>
                    <a:pt x="28" y="169"/>
                  </a:lnTo>
                  <a:lnTo>
                    <a:pt x="28" y="168"/>
                  </a:lnTo>
                  <a:lnTo>
                    <a:pt x="29" y="168"/>
                  </a:lnTo>
                  <a:lnTo>
                    <a:pt x="29" y="166"/>
                  </a:lnTo>
                  <a:lnTo>
                    <a:pt x="30" y="166"/>
                  </a:lnTo>
                  <a:lnTo>
                    <a:pt x="30" y="164"/>
                  </a:lnTo>
                  <a:lnTo>
                    <a:pt x="29" y="163"/>
                  </a:lnTo>
                  <a:lnTo>
                    <a:pt x="29" y="162"/>
                  </a:lnTo>
                  <a:lnTo>
                    <a:pt x="28" y="162"/>
                  </a:lnTo>
                  <a:lnTo>
                    <a:pt x="28" y="161"/>
                  </a:lnTo>
                  <a:lnTo>
                    <a:pt x="29" y="161"/>
                  </a:lnTo>
                  <a:lnTo>
                    <a:pt x="29" y="162"/>
                  </a:lnTo>
                  <a:lnTo>
                    <a:pt x="29" y="163"/>
                  </a:lnTo>
                  <a:lnTo>
                    <a:pt x="29" y="162"/>
                  </a:lnTo>
                  <a:lnTo>
                    <a:pt x="30" y="162"/>
                  </a:lnTo>
                  <a:lnTo>
                    <a:pt x="30" y="163"/>
                  </a:lnTo>
                  <a:lnTo>
                    <a:pt x="31" y="163"/>
                  </a:lnTo>
                  <a:lnTo>
                    <a:pt x="31" y="164"/>
                  </a:lnTo>
                  <a:lnTo>
                    <a:pt x="31" y="163"/>
                  </a:lnTo>
                  <a:lnTo>
                    <a:pt x="31" y="162"/>
                  </a:lnTo>
                  <a:lnTo>
                    <a:pt x="30" y="162"/>
                  </a:lnTo>
                  <a:lnTo>
                    <a:pt x="29" y="161"/>
                  </a:lnTo>
                  <a:lnTo>
                    <a:pt x="30" y="161"/>
                  </a:lnTo>
                  <a:lnTo>
                    <a:pt x="29" y="161"/>
                  </a:lnTo>
                  <a:lnTo>
                    <a:pt x="29" y="159"/>
                  </a:lnTo>
                  <a:lnTo>
                    <a:pt x="29" y="158"/>
                  </a:lnTo>
                  <a:lnTo>
                    <a:pt x="30" y="158"/>
                  </a:lnTo>
                  <a:lnTo>
                    <a:pt x="30" y="157"/>
                  </a:lnTo>
                  <a:lnTo>
                    <a:pt x="30" y="156"/>
                  </a:lnTo>
                  <a:lnTo>
                    <a:pt x="30" y="155"/>
                  </a:lnTo>
                  <a:lnTo>
                    <a:pt x="30" y="154"/>
                  </a:lnTo>
                  <a:lnTo>
                    <a:pt x="30" y="152"/>
                  </a:lnTo>
                  <a:lnTo>
                    <a:pt x="31" y="152"/>
                  </a:lnTo>
                  <a:lnTo>
                    <a:pt x="31" y="154"/>
                  </a:lnTo>
                  <a:close/>
                  <a:moveTo>
                    <a:pt x="36" y="152"/>
                  </a:moveTo>
                  <a:lnTo>
                    <a:pt x="36" y="154"/>
                  </a:lnTo>
                  <a:lnTo>
                    <a:pt x="35" y="154"/>
                  </a:lnTo>
                  <a:lnTo>
                    <a:pt x="36" y="152"/>
                  </a:lnTo>
                  <a:lnTo>
                    <a:pt x="35" y="152"/>
                  </a:lnTo>
                  <a:lnTo>
                    <a:pt x="35" y="154"/>
                  </a:lnTo>
                  <a:lnTo>
                    <a:pt x="35" y="152"/>
                  </a:lnTo>
                  <a:lnTo>
                    <a:pt x="34" y="152"/>
                  </a:lnTo>
                  <a:lnTo>
                    <a:pt x="35" y="152"/>
                  </a:lnTo>
                  <a:lnTo>
                    <a:pt x="35" y="151"/>
                  </a:lnTo>
                  <a:lnTo>
                    <a:pt x="35" y="152"/>
                  </a:lnTo>
                  <a:lnTo>
                    <a:pt x="36" y="152"/>
                  </a:lnTo>
                  <a:lnTo>
                    <a:pt x="36" y="151"/>
                  </a:lnTo>
                  <a:lnTo>
                    <a:pt x="35" y="151"/>
                  </a:lnTo>
                  <a:lnTo>
                    <a:pt x="36" y="151"/>
                  </a:lnTo>
                  <a:lnTo>
                    <a:pt x="36" y="152"/>
                  </a:lnTo>
                  <a:close/>
                  <a:moveTo>
                    <a:pt x="99" y="152"/>
                  </a:moveTo>
                  <a:lnTo>
                    <a:pt x="100" y="154"/>
                  </a:lnTo>
                  <a:lnTo>
                    <a:pt x="100" y="152"/>
                  </a:lnTo>
                  <a:lnTo>
                    <a:pt x="101" y="152"/>
                  </a:lnTo>
                  <a:lnTo>
                    <a:pt x="101" y="154"/>
                  </a:lnTo>
                  <a:lnTo>
                    <a:pt x="101" y="155"/>
                  </a:lnTo>
                  <a:lnTo>
                    <a:pt x="102" y="155"/>
                  </a:lnTo>
                  <a:lnTo>
                    <a:pt x="104" y="155"/>
                  </a:lnTo>
                  <a:lnTo>
                    <a:pt x="105" y="154"/>
                  </a:lnTo>
                  <a:lnTo>
                    <a:pt x="105" y="152"/>
                  </a:lnTo>
                  <a:lnTo>
                    <a:pt x="106" y="152"/>
                  </a:lnTo>
                  <a:lnTo>
                    <a:pt x="107" y="154"/>
                  </a:lnTo>
                  <a:lnTo>
                    <a:pt x="107" y="155"/>
                  </a:lnTo>
                  <a:lnTo>
                    <a:pt x="107" y="156"/>
                  </a:lnTo>
                  <a:lnTo>
                    <a:pt x="108" y="156"/>
                  </a:lnTo>
                  <a:lnTo>
                    <a:pt x="108" y="157"/>
                  </a:lnTo>
                  <a:lnTo>
                    <a:pt x="108" y="158"/>
                  </a:lnTo>
                  <a:lnTo>
                    <a:pt x="108" y="159"/>
                  </a:lnTo>
                  <a:lnTo>
                    <a:pt x="108" y="161"/>
                  </a:lnTo>
                  <a:lnTo>
                    <a:pt x="108" y="162"/>
                  </a:lnTo>
                  <a:lnTo>
                    <a:pt x="108" y="163"/>
                  </a:lnTo>
                  <a:lnTo>
                    <a:pt x="108" y="164"/>
                  </a:lnTo>
                  <a:lnTo>
                    <a:pt x="109" y="164"/>
                  </a:lnTo>
                  <a:lnTo>
                    <a:pt x="111" y="164"/>
                  </a:lnTo>
                  <a:lnTo>
                    <a:pt x="111" y="165"/>
                  </a:lnTo>
                  <a:lnTo>
                    <a:pt x="112" y="165"/>
                  </a:lnTo>
                  <a:lnTo>
                    <a:pt x="112" y="166"/>
                  </a:lnTo>
                  <a:lnTo>
                    <a:pt x="112" y="168"/>
                  </a:lnTo>
                  <a:lnTo>
                    <a:pt x="112" y="169"/>
                  </a:lnTo>
                  <a:lnTo>
                    <a:pt x="113" y="169"/>
                  </a:lnTo>
                  <a:lnTo>
                    <a:pt x="113" y="170"/>
                  </a:lnTo>
                  <a:lnTo>
                    <a:pt x="113" y="171"/>
                  </a:lnTo>
                  <a:lnTo>
                    <a:pt x="112" y="171"/>
                  </a:lnTo>
                  <a:lnTo>
                    <a:pt x="111" y="171"/>
                  </a:lnTo>
                  <a:lnTo>
                    <a:pt x="111" y="172"/>
                  </a:lnTo>
                  <a:lnTo>
                    <a:pt x="112" y="172"/>
                  </a:lnTo>
                  <a:lnTo>
                    <a:pt x="111" y="172"/>
                  </a:lnTo>
                  <a:lnTo>
                    <a:pt x="111" y="171"/>
                  </a:lnTo>
                  <a:lnTo>
                    <a:pt x="109" y="171"/>
                  </a:lnTo>
                  <a:lnTo>
                    <a:pt x="109" y="170"/>
                  </a:lnTo>
                  <a:lnTo>
                    <a:pt x="109" y="169"/>
                  </a:lnTo>
                  <a:lnTo>
                    <a:pt x="108" y="170"/>
                  </a:lnTo>
                  <a:lnTo>
                    <a:pt x="109" y="170"/>
                  </a:lnTo>
                  <a:lnTo>
                    <a:pt x="109" y="172"/>
                  </a:lnTo>
                  <a:lnTo>
                    <a:pt x="109" y="173"/>
                  </a:lnTo>
                  <a:lnTo>
                    <a:pt x="109" y="175"/>
                  </a:lnTo>
                  <a:lnTo>
                    <a:pt x="111" y="175"/>
                  </a:lnTo>
                  <a:lnTo>
                    <a:pt x="109" y="175"/>
                  </a:lnTo>
                  <a:lnTo>
                    <a:pt x="108" y="175"/>
                  </a:lnTo>
                  <a:lnTo>
                    <a:pt x="108" y="173"/>
                  </a:lnTo>
                  <a:lnTo>
                    <a:pt x="107" y="173"/>
                  </a:lnTo>
                  <a:lnTo>
                    <a:pt x="106" y="173"/>
                  </a:lnTo>
                  <a:lnTo>
                    <a:pt x="106" y="172"/>
                  </a:lnTo>
                  <a:lnTo>
                    <a:pt x="106" y="171"/>
                  </a:lnTo>
                  <a:lnTo>
                    <a:pt x="106" y="170"/>
                  </a:lnTo>
                  <a:lnTo>
                    <a:pt x="106" y="169"/>
                  </a:lnTo>
                  <a:lnTo>
                    <a:pt x="105" y="169"/>
                  </a:lnTo>
                  <a:lnTo>
                    <a:pt x="105" y="168"/>
                  </a:lnTo>
                  <a:lnTo>
                    <a:pt x="106" y="168"/>
                  </a:lnTo>
                  <a:lnTo>
                    <a:pt x="106" y="166"/>
                  </a:lnTo>
                  <a:lnTo>
                    <a:pt x="106" y="165"/>
                  </a:lnTo>
                  <a:lnTo>
                    <a:pt x="106" y="164"/>
                  </a:lnTo>
                  <a:lnTo>
                    <a:pt x="105" y="163"/>
                  </a:lnTo>
                  <a:lnTo>
                    <a:pt x="105" y="162"/>
                  </a:lnTo>
                  <a:lnTo>
                    <a:pt x="104" y="161"/>
                  </a:lnTo>
                  <a:lnTo>
                    <a:pt x="102" y="159"/>
                  </a:lnTo>
                  <a:lnTo>
                    <a:pt x="101" y="159"/>
                  </a:lnTo>
                  <a:lnTo>
                    <a:pt x="101" y="161"/>
                  </a:lnTo>
                  <a:lnTo>
                    <a:pt x="102" y="161"/>
                  </a:lnTo>
                  <a:lnTo>
                    <a:pt x="101" y="161"/>
                  </a:lnTo>
                  <a:lnTo>
                    <a:pt x="101" y="162"/>
                  </a:lnTo>
                  <a:lnTo>
                    <a:pt x="101" y="161"/>
                  </a:lnTo>
                  <a:lnTo>
                    <a:pt x="100" y="161"/>
                  </a:lnTo>
                  <a:lnTo>
                    <a:pt x="100" y="159"/>
                  </a:lnTo>
                  <a:lnTo>
                    <a:pt x="99" y="159"/>
                  </a:lnTo>
                  <a:lnTo>
                    <a:pt x="99" y="158"/>
                  </a:lnTo>
                  <a:lnTo>
                    <a:pt x="100" y="157"/>
                  </a:lnTo>
                  <a:lnTo>
                    <a:pt x="99" y="157"/>
                  </a:lnTo>
                  <a:lnTo>
                    <a:pt x="99" y="156"/>
                  </a:lnTo>
                  <a:lnTo>
                    <a:pt x="99" y="155"/>
                  </a:lnTo>
                  <a:lnTo>
                    <a:pt x="98" y="154"/>
                  </a:lnTo>
                  <a:lnTo>
                    <a:pt x="99" y="154"/>
                  </a:lnTo>
                  <a:lnTo>
                    <a:pt x="98" y="154"/>
                  </a:lnTo>
                  <a:lnTo>
                    <a:pt x="98" y="152"/>
                  </a:lnTo>
                  <a:lnTo>
                    <a:pt x="98" y="151"/>
                  </a:lnTo>
                  <a:lnTo>
                    <a:pt x="99" y="152"/>
                  </a:lnTo>
                  <a:close/>
                  <a:moveTo>
                    <a:pt x="99" y="149"/>
                  </a:moveTo>
                  <a:lnTo>
                    <a:pt x="100" y="149"/>
                  </a:lnTo>
                  <a:lnTo>
                    <a:pt x="101" y="150"/>
                  </a:lnTo>
                  <a:lnTo>
                    <a:pt x="101" y="151"/>
                  </a:lnTo>
                  <a:lnTo>
                    <a:pt x="101" y="152"/>
                  </a:lnTo>
                  <a:lnTo>
                    <a:pt x="100" y="152"/>
                  </a:lnTo>
                  <a:lnTo>
                    <a:pt x="100" y="151"/>
                  </a:lnTo>
                  <a:lnTo>
                    <a:pt x="100" y="152"/>
                  </a:lnTo>
                  <a:lnTo>
                    <a:pt x="100" y="151"/>
                  </a:lnTo>
                  <a:lnTo>
                    <a:pt x="99" y="151"/>
                  </a:lnTo>
                  <a:lnTo>
                    <a:pt x="98" y="150"/>
                  </a:lnTo>
                  <a:lnTo>
                    <a:pt x="98" y="149"/>
                  </a:lnTo>
                  <a:lnTo>
                    <a:pt x="99" y="149"/>
                  </a:lnTo>
                  <a:close/>
                  <a:moveTo>
                    <a:pt x="105" y="150"/>
                  </a:moveTo>
                  <a:lnTo>
                    <a:pt x="105" y="151"/>
                  </a:lnTo>
                  <a:lnTo>
                    <a:pt x="105" y="150"/>
                  </a:lnTo>
                  <a:lnTo>
                    <a:pt x="104" y="150"/>
                  </a:lnTo>
                  <a:lnTo>
                    <a:pt x="104" y="149"/>
                  </a:lnTo>
                  <a:lnTo>
                    <a:pt x="102" y="149"/>
                  </a:lnTo>
                  <a:lnTo>
                    <a:pt x="102" y="148"/>
                  </a:lnTo>
                  <a:lnTo>
                    <a:pt x="104" y="148"/>
                  </a:lnTo>
                  <a:lnTo>
                    <a:pt x="104" y="149"/>
                  </a:lnTo>
                  <a:lnTo>
                    <a:pt x="105" y="149"/>
                  </a:lnTo>
                  <a:lnTo>
                    <a:pt x="105" y="150"/>
                  </a:lnTo>
                  <a:close/>
                  <a:moveTo>
                    <a:pt x="58" y="147"/>
                  </a:moveTo>
                  <a:lnTo>
                    <a:pt x="57" y="147"/>
                  </a:lnTo>
                  <a:lnTo>
                    <a:pt x="57" y="145"/>
                  </a:lnTo>
                  <a:lnTo>
                    <a:pt x="58" y="145"/>
                  </a:lnTo>
                  <a:lnTo>
                    <a:pt x="58" y="147"/>
                  </a:lnTo>
                  <a:close/>
                  <a:moveTo>
                    <a:pt x="69" y="148"/>
                  </a:moveTo>
                  <a:lnTo>
                    <a:pt x="70" y="148"/>
                  </a:lnTo>
                  <a:lnTo>
                    <a:pt x="71" y="148"/>
                  </a:lnTo>
                  <a:lnTo>
                    <a:pt x="71" y="149"/>
                  </a:lnTo>
                  <a:lnTo>
                    <a:pt x="72" y="149"/>
                  </a:lnTo>
                  <a:lnTo>
                    <a:pt x="72" y="150"/>
                  </a:lnTo>
                  <a:lnTo>
                    <a:pt x="73" y="150"/>
                  </a:lnTo>
                  <a:lnTo>
                    <a:pt x="73" y="151"/>
                  </a:lnTo>
                  <a:lnTo>
                    <a:pt x="75" y="151"/>
                  </a:lnTo>
                  <a:lnTo>
                    <a:pt x="75" y="150"/>
                  </a:lnTo>
                  <a:lnTo>
                    <a:pt x="75" y="151"/>
                  </a:lnTo>
                  <a:lnTo>
                    <a:pt x="76" y="151"/>
                  </a:lnTo>
                  <a:lnTo>
                    <a:pt x="75" y="151"/>
                  </a:lnTo>
                  <a:lnTo>
                    <a:pt x="75" y="150"/>
                  </a:lnTo>
                  <a:lnTo>
                    <a:pt x="76" y="150"/>
                  </a:lnTo>
                  <a:lnTo>
                    <a:pt x="77" y="150"/>
                  </a:lnTo>
                  <a:lnTo>
                    <a:pt x="77" y="151"/>
                  </a:lnTo>
                  <a:lnTo>
                    <a:pt x="78" y="151"/>
                  </a:lnTo>
                  <a:lnTo>
                    <a:pt x="78" y="152"/>
                  </a:lnTo>
                  <a:lnTo>
                    <a:pt x="79" y="152"/>
                  </a:lnTo>
                  <a:lnTo>
                    <a:pt x="79" y="151"/>
                  </a:lnTo>
                  <a:lnTo>
                    <a:pt x="80" y="151"/>
                  </a:lnTo>
                  <a:lnTo>
                    <a:pt x="81" y="150"/>
                  </a:lnTo>
                  <a:lnTo>
                    <a:pt x="81" y="151"/>
                  </a:lnTo>
                  <a:lnTo>
                    <a:pt x="81" y="152"/>
                  </a:lnTo>
                  <a:lnTo>
                    <a:pt x="81" y="154"/>
                  </a:lnTo>
                  <a:lnTo>
                    <a:pt x="81" y="155"/>
                  </a:lnTo>
                  <a:lnTo>
                    <a:pt x="81" y="156"/>
                  </a:lnTo>
                  <a:lnTo>
                    <a:pt x="81" y="157"/>
                  </a:lnTo>
                  <a:lnTo>
                    <a:pt x="80" y="157"/>
                  </a:lnTo>
                  <a:lnTo>
                    <a:pt x="80" y="158"/>
                  </a:lnTo>
                  <a:lnTo>
                    <a:pt x="79" y="158"/>
                  </a:lnTo>
                  <a:lnTo>
                    <a:pt x="79" y="159"/>
                  </a:lnTo>
                  <a:lnTo>
                    <a:pt x="79" y="158"/>
                  </a:lnTo>
                  <a:lnTo>
                    <a:pt x="79" y="159"/>
                  </a:lnTo>
                  <a:lnTo>
                    <a:pt x="78" y="159"/>
                  </a:lnTo>
                  <a:lnTo>
                    <a:pt x="77" y="159"/>
                  </a:lnTo>
                  <a:lnTo>
                    <a:pt x="77" y="161"/>
                  </a:lnTo>
                  <a:lnTo>
                    <a:pt x="78" y="161"/>
                  </a:lnTo>
                  <a:lnTo>
                    <a:pt x="78" y="162"/>
                  </a:lnTo>
                  <a:lnTo>
                    <a:pt x="77" y="163"/>
                  </a:lnTo>
                  <a:lnTo>
                    <a:pt x="76" y="163"/>
                  </a:lnTo>
                  <a:lnTo>
                    <a:pt x="75" y="164"/>
                  </a:lnTo>
                  <a:lnTo>
                    <a:pt x="76" y="164"/>
                  </a:lnTo>
                  <a:lnTo>
                    <a:pt x="75" y="164"/>
                  </a:lnTo>
                  <a:lnTo>
                    <a:pt x="73" y="164"/>
                  </a:lnTo>
                  <a:lnTo>
                    <a:pt x="72" y="165"/>
                  </a:lnTo>
                  <a:lnTo>
                    <a:pt x="71" y="165"/>
                  </a:lnTo>
                  <a:lnTo>
                    <a:pt x="70" y="165"/>
                  </a:lnTo>
                  <a:lnTo>
                    <a:pt x="70" y="166"/>
                  </a:lnTo>
                  <a:lnTo>
                    <a:pt x="69" y="166"/>
                  </a:lnTo>
                  <a:lnTo>
                    <a:pt x="68" y="168"/>
                  </a:lnTo>
                  <a:lnTo>
                    <a:pt x="68" y="169"/>
                  </a:lnTo>
                  <a:lnTo>
                    <a:pt x="66" y="169"/>
                  </a:lnTo>
                  <a:lnTo>
                    <a:pt x="66" y="168"/>
                  </a:lnTo>
                  <a:lnTo>
                    <a:pt x="66" y="166"/>
                  </a:lnTo>
                  <a:lnTo>
                    <a:pt x="66" y="165"/>
                  </a:lnTo>
                  <a:lnTo>
                    <a:pt x="66" y="164"/>
                  </a:lnTo>
                  <a:lnTo>
                    <a:pt x="66" y="163"/>
                  </a:lnTo>
                  <a:lnTo>
                    <a:pt x="65" y="163"/>
                  </a:lnTo>
                  <a:lnTo>
                    <a:pt x="66" y="163"/>
                  </a:lnTo>
                  <a:lnTo>
                    <a:pt x="66" y="162"/>
                  </a:lnTo>
                  <a:lnTo>
                    <a:pt x="66" y="161"/>
                  </a:lnTo>
                  <a:lnTo>
                    <a:pt x="66" y="159"/>
                  </a:lnTo>
                  <a:lnTo>
                    <a:pt x="66" y="158"/>
                  </a:lnTo>
                  <a:lnTo>
                    <a:pt x="66" y="156"/>
                  </a:lnTo>
                  <a:lnTo>
                    <a:pt x="66" y="155"/>
                  </a:lnTo>
                  <a:lnTo>
                    <a:pt x="66" y="154"/>
                  </a:lnTo>
                  <a:lnTo>
                    <a:pt x="66" y="152"/>
                  </a:lnTo>
                  <a:lnTo>
                    <a:pt x="66" y="151"/>
                  </a:lnTo>
                  <a:lnTo>
                    <a:pt x="66" y="149"/>
                  </a:lnTo>
                  <a:lnTo>
                    <a:pt x="66" y="148"/>
                  </a:lnTo>
                  <a:lnTo>
                    <a:pt x="65" y="148"/>
                  </a:lnTo>
                  <a:lnTo>
                    <a:pt x="64" y="148"/>
                  </a:lnTo>
                  <a:lnTo>
                    <a:pt x="63" y="148"/>
                  </a:lnTo>
                  <a:lnTo>
                    <a:pt x="63" y="147"/>
                  </a:lnTo>
                  <a:lnTo>
                    <a:pt x="63" y="145"/>
                  </a:lnTo>
                  <a:lnTo>
                    <a:pt x="64" y="145"/>
                  </a:lnTo>
                  <a:lnTo>
                    <a:pt x="64" y="144"/>
                  </a:lnTo>
                  <a:lnTo>
                    <a:pt x="64" y="145"/>
                  </a:lnTo>
                  <a:lnTo>
                    <a:pt x="65" y="145"/>
                  </a:lnTo>
                  <a:lnTo>
                    <a:pt x="66" y="147"/>
                  </a:lnTo>
                  <a:lnTo>
                    <a:pt x="69" y="147"/>
                  </a:lnTo>
                  <a:lnTo>
                    <a:pt x="69" y="148"/>
                  </a:lnTo>
                  <a:close/>
                  <a:moveTo>
                    <a:pt x="41" y="147"/>
                  </a:moveTo>
                  <a:lnTo>
                    <a:pt x="41" y="145"/>
                  </a:lnTo>
                  <a:lnTo>
                    <a:pt x="40" y="144"/>
                  </a:lnTo>
                  <a:lnTo>
                    <a:pt x="41" y="144"/>
                  </a:lnTo>
                  <a:lnTo>
                    <a:pt x="41" y="145"/>
                  </a:lnTo>
                  <a:lnTo>
                    <a:pt x="41" y="147"/>
                  </a:lnTo>
                  <a:close/>
                  <a:moveTo>
                    <a:pt x="36" y="144"/>
                  </a:moveTo>
                  <a:lnTo>
                    <a:pt x="37" y="145"/>
                  </a:lnTo>
                  <a:lnTo>
                    <a:pt x="38" y="145"/>
                  </a:lnTo>
                  <a:lnTo>
                    <a:pt x="37" y="147"/>
                  </a:lnTo>
                  <a:lnTo>
                    <a:pt x="38" y="147"/>
                  </a:lnTo>
                  <a:lnTo>
                    <a:pt x="37" y="147"/>
                  </a:lnTo>
                  <a:lnTo>
                    <a:pt x="38" y="147"/>
                  </a:lnTo>
                  <a:lnTo>
                    <a:pt x="38" y="148"/>
                  </a:lnTo>
                  <a:lnTo>
                    <a:pt x="37" y="149"/>
                  </a:lnTo>
                  <a:lnTo>
                    <a:pt x="36" y="148"/>
                  </a:lnTo>
                  <a:lnTo>
                    <a:pt x="37" y="148"/>
                  </a:lnTo>
                  <a:lnTo>
                    <a:pt x="37" y="147"/>
                  </a:lnTo>
                  <a:lnTo>
                    <a:pt x="37" y="148"/>
                  </a:lnTo>
                  <a:lnTo>
                    <a:pt x="36" y="148"/>
                  </a:lnTo>
                  <a:lnTo>
                    <a:pt x="36" y="147"/>
                  </a:lnTo>
                  <a:lnTo>
                    <a:pt x="35" y="145"/>
                  </a:lnTo>
                  <a:lnTo>
                    <a:pt x="35" y="144"/>
                  </a:lnTo>
                  <a:lnTo>
                    <a:pt x="36" y="144"/>
                  </a:lnTo>
                  <a:lnTo>
                    <a:pt x="35" y="144"/>
                  </a:lnTo>
                  <a:lnTo>
                    <a:pt x="36" y="144"/>
                  </a:lnTo>
                  <a:close/>
                  <a:moveTo>
                    <a:pt x="94" y="143"/>
                  </a:moveTo>
                  <a:lnTo>
                    <a:pt x="94" y="142"/>
                  </a:lnTo>
                  <a:lnTo>
                    <a:pt x="95" y="142"/>
                  </a:lnTo>
                  <a:lnTo>
                    <a:pt x="95" y="143"/>
                  </a:lnTo>
                  <a:lnTo>
                    <a:pt x="94" y="143"/>
                  </a:lnTo>
                  <a:close/>
                  <a:moveTo>
                    <a:pt x="56" y="144"/>
                  </a:moveTo>
                  <a:lnTo>
                    <a:pt x="56" y="143"/>
                  </a:lnTo>
                  <a:lnTo>
                    <a:pt x="56" y="142"/>
                  </a:lnTo>
                  <a:lnTo>
                    <a:pt x="56" y="143"/>
                  </a:lnTo>
                  <a:lnTo>
                    <a:pt x="56" y="144"/>
                  </a:lnTo>
                  <a:close/>
                  <a:moveTo>
                    <a:pt x="52" y="141"/>
                  </a:moveTo>
                  <a:lnTo>
                    <a:pt x="51" y="141"/>
                  </a:lnTo>
                  <a:lnTo>
                    <a:pt x="51" y="140"/>
                  </a:lnTo>
                  <a:lnTo>
                    <a:pt x="52" y="141"/>
                  </a:lnTo>
                  <a:close/>
                  <a:moveTo>
                    <a:pt x="35" y="140"/>
                  </a:moveTo>
                  <a:lnTo>
                    <a:pt x="36" y="140"/>
                  </a:lnTo>
                  <a:lnTo>
                    <a:pt x="37" y="140"/>
                  </a:lnTo>
                  <a:lnTo>
                    <a:pt x="37" y="141"/>
                  </a:lnTo>
                  <a:lnTo>
                    <a:pt x="38" y="141"/>
                  </a:lnTo>
                  <a:lnTo>
                    <a:pt x="40" y="142"/>
                  </a:lnTo>
                  <a:lnTo>
                    <a:pt x="40" y="141"/>
                  </a:lnTo>
                  <a:lnTo>
                    <a:pt x="40" y="142"/>
                  </a:lnTo>
                  <a:lnTo>
                    <a:pt x="41" y="142"/>
                  </a:lnTo>
                  <a:lnTo>
                    <a:pt x="42" y="142"/>
                  </a:lnTo>
                  <a:lnTo>
                    <a:pt x="42" y="143"/>
                  </a:lnTo>
                  <a:lnTo>
                    <a:pt x="41" y="143"/>
                  </a:lnTo>
                  <a:lnTo>
                    <a:pt x="42" y="143"/>
                  </a:lnTo>
                  <a:lnTo>
                    <a:pt x="42" y="144"/>
                  </a:lnTo>
                  <a:lnTo>
                    <a:pt x="41" y="144"/>
                  </a:lnTo>
                  <a:lnTo>
                    <a:pt x="41" y="143"/>
                  </a:lnTo>
                  <a:lnTo>
                    <a:pt x="41" y="144"/>
                  </a:lnTo>
                  <a:lnTo>
                    <a:pt x="40" y="144"/>
                  </a:lnTo>
                  <a:lnTo>
                    <a:pt x="40" y="143"/>
                  </a:lnTo>
                  <a:lnTo>
                    <a:pt x="40" y="144"/>
                  </a:lnTo>
                  <a:lnTo>
                    <a:pt x="40" y="143"/>
                  </a:lnTo>
                  <a:lnTo>
                    <a:pt x="38" y="143"/>
                  </a:lnTo>
                  <a:lnTo>
                    <a:pt x="38" y="144"/>
                  </a:lnTo>
                  <a:lnTo>
                    <a:pt x="37" y="144"/>
                  </a:lnTo>
                  <a:lnTo>
                    <a:pt x="37" y="143"/>
                  </a:lnTo>
                  <a:lnTo>
                    <a:pt x="36" y="143"/>
                  </a:lnTo>
                  <a:lnTo>
                    <a:pt x="36" y="142"/>
                  </a:lnTo>
                  <a:lnTo>
                    <a:pt x="35" y="141"/>
                  </a:lnTo>
                  <a:lnTo>
                    <a:pt x="35" y="140"/>
                  </a:lnTo>
                  <a:lnTo>
                    <a:pt x="35" y="138"/>
                  </a:lnTo>
                  <a:lnTo>
                    <a:pt x="35" y="140"/>
                  </a:lnTo>
                  <a:close/>
                  <a:moveTo>
                    <a:pt x="94" y="137"/>
                  </a:moveTo>
                  <a:lnTo>
                    <a:pt x="93" y="137"/>
                  </a:lnTo>
                  <a:lnTo>
                    <a:pt x="93" y="136"/>
                  </a:lnTo>
                  <a:lnTo>
                    <a:pt x="94" y="137"/>
                  </a:lnTo>
                  <a:close/>
                  <a:moveTo>
                    <a:pt x="72" y="140"/>
                  </a:moveTo>
                  <a:lnTo>
                    <a:pt x="72" y="138"/>
                  </a:lnTo>
                  <a:lnTo>
                    <a:pt x="71" y="138"/>
                  </a:lnTo>
                  <a:lnTo>
                    <a:pt x="71" y="137"/>
                  </a:lnTo>
                  <a:lnTo>
                    <a:pt x="70" y="137"/>
                  </a:lnTo>
                  <a:lnTo>
                    <a:pt x="70" y="136"/>
                  </a:lnTo>
                  <a:lnTo>
                    <a:pt x="72" y="136"/>
                  </a:lnTo>
                  <a:lnTo>
                    <a:pt x="73" y="136"/>
                  </a:lnTo>
                  <a:lnTo>
                    <a:pt x="73" y="137"/>
                  </a:lnTo>
                  <a:lnTo>
                    <a:pt x="73" y="138"/>
                  </a:lnTo>
                  <a:lnTo>
                    <a:pt x="73" y="140"/>
                  </a:lnTo>
                  <a:lnTo>
                    <a:pt x="72" y="140"/>
                  </a:lnTo>
                  <a:close/>
                  <a:moveTo>
                    <a:pt x="104" y="135"/>
                  </a:moveTo>
                  <a:lnTo>
                    <a:pt x="105" y="135"/>
                  </a:lnTo>
                  <a:lnTo>
                    <a:pt x="106" y="135"/>
                  </a:lnTo>
                  <a:lnTo>
                    <a:pt x="107" y="135"/>
                  </a:lnTo>
                  <a:lnTo>
                    <a:pt x="108" y="135"/>
                  </a:lnTo>
                  <a:lnTo>
                    <a:pt x="109" y="136"/>
                  </a:lnTo>
                  <a:lnTo>
                    <a:pt x="109" y="137"/>
                  </a:lnTo>
                  <a:lnTo>
                    <a:pt x="111" y="137"/>
                  </a:lnTo>
                  <a:lnTo>
                    <a:pt x="109" y="138"/>
                  </a:lnTo>
                  <a:lnTo>
                    <a:pt x="111" y="138"/>
                  </a:lnTo>
                  <a:lnTo>
                    <a:pt x="109" y="138"/>
                  </a:lnTo>
                  <a:lnTo>
                    <a:pt x="109" y="140"/>
                  </a:lnTo>
                  <a:lnTo>
                    <a:pt x="111" y="138"/>
                  </a:lnTo>
                  <a:lnTo>
                    <a:pt x="111" y="140"/>
                  </a:lnTo>
                  <a:lnTo>
                    <a:pt x="111" y="138"/>
                  </a:lnTo>
                  <a:lnTo>
                    <a:pt x="111" y="140"/>
                  </a:lnTo>
                  <a:lnTo>
                    <a:pt x="112" y="140"/>
                  </a:lnTo>
                  <a:lnTo>
                    <a:pt x="113" y="140"/>
                  </a:lnTo>
                  <a:lnTo>
                    <a:pt x="113" y="141"/>
                  </a:lnTo>
                  <a:lnTo>
                    <a:pt x="113" y="142"/>
                  </a:lnTo>
                  <a:lnTo>
                    <a:pt x="112" y="142"/>
                  </a:lnTo>
                  <a:lnTo>
                    <a:pt x="113" y="142"/>
                  </a:lnTo>
                  <a:lnTo>
                    <a:pt x="113" y="143"/>
                  </a:lnTo>
                  <a:lnTo>
                    <a:pt x="113" y="144"/>
                  </a:lnTo>
                  <a:lnTo>
                    <a:pt x="113" y="145"/>
                  </a:lnTo>
                  <a:lnTo>
                    <a:pt x="113" y="147"/>
                  </a:lnTo>
                  <a:lnTo>
                    <a:pt x="113" y="148"/>
                  </a:lnTo>
                  <a:lnTo>
                    <a:pt x="113" y="147"/>
                  </a:lnTo>
                  <a:lnTo>
                    <a:pt x="113" y="148"/>
                  </a:lnTo>
                  <a:lnTo>
                    <a:pt x="114" y="149"/>
                  </a:lnTo>
                  <a:lnTo>
                    <a:pt x="113" y="149"/>
                  </a:lnTo>
                  <a:lnTo>
                    <a:pt x="113" y="150"/>
                  </a:lnTo>
                  <a:lnTo>
                    <a:pt x="114" y="150"/>
                  </a:lnTo>
                  <a:lnTo>
                    <a:pt x="114" y="151"/>
                  </a:lnTo>
                  <a:lnTo>
                    <a:pt x="114" y="152"/>
                  </a:lnTo>
                  <a:lnTo>
                    <a:pt x="115" y="152"/>
                  </a:lnTo>
                  <a:lnTo>
                    <a:pt x="115" y="154"/>
                  </a:lnTo>
                  <a:lnTo>
                    <a:pt x="116" y="154"/>
                  </a:lnTo>
                  <a:lnTo>
                    <a:pt x="116" y="155"/>
                  </a:lnTo>
                  <a:lnTo>
                    <a:pt x="115" y="155"/>
                  </a:lnTo>
                  <a:lnTo>
                    <a:pt x="115" y="156"/>
                  </a:lnTo>
                  <a:lnTo>
                    <a:pt x="116" y="157"/>
                  </a:lnTo>
                  <a:lnTo>
                    <a:pt x="116" y="156"/>
                  </a:lnTo>
                  <a:lnTo>
                    <a:pt x="118" y="156"/>
                  </a:lnTo>
                  <a:lnTo>
                    <a:pt x="118" y="157"/>
                  </a:lnTo>
                  <a:lnTo>
                    <a:pt x="118" y="158"/>
                  </a:lnTo>
                  <a:lnTo>
                    <a:pt x="119" y="158"/>
                  </a:lnTo>
                  <a:lnTo>
                    <a:pt x="119" y="159"/>
                  </a:lnTo>
                  <a:lnTo>
                    <a:pt x="118" y="159"/>
                  </a:lnTo>
                  <a:lnTo>
                    <a:pt x="118" y="158"/>
                  </a:lnTo>
                  <a:lnTo>
                    <a:pt x="118" y="157"/>
                  </a:lnTo>
                  <a:lnTo>
                    <a:pt x="116" y="157"/>
                  </a:lnTo>
                  <a:lnTo>
                    <a:pt x="116" y="158"/>
                  </a:lnTo>
                  <a:lnTo>
                    <a:pt x="116" y="157"/>
                  </a:lnTo>
                  <a:lnTo>
                    <a:pt x="115" y="157"/>
                  </a:lnTo>
                  <a:lnTo>
                    <a:pt x="115" y="158"/>
                  </a:lnTo>
                  <a:lnTo>
                    <a:pt x="114" y="158"/>
                  </a:lnTo>
                  <a:lnTo>
                    <a:pt x="114" y="157"/>
                  </a:lnTo>
                  <a:lnTo>
                    <a:pt x="114" y="158"/>
                  </a:lnTo>
                  <a:lnTo>
                    <a:pt x="113" y="158"/>
                  </a:lnTo>
                  <a:lnTo>
                    <a:pt x="113" y="157"/>
                  </a:lnTo>
                  <a:lnTo>
                    <a:pt x="112" y="157"/>
                  </a:lnTo>
                  <a:lnTo>
                    <a:pt x="112" y="158"/>
                  </a:lnTo>
                  <a:lnTo>
                    <a:pt x="111" y="158"/>
                  </a:lnTo>
                  <a:lnTo>
                    <a:pt x="111" y="157"/>
                  </a:lnTo>
                  <a:lnTo>
                    <a:pt x="111" y="156"/>
                  </a:lnTo>
                  <a:lnTo>
                    <a:pt x="109" y="156"/>
                  </a:lnTo>
                  <a:lnTo>
                    <a:pt x="109" y="155"/>
                  </a:lnTo>
                  <a:lnTo>
                    <a:pt x="108" y="155"/>
                  </a:lnTo>
                  <a:lnTo>
                    <a:pt x="107" y="155"/>
                  </a:lnTo>
                  <a:lnTo>
                    <a:pt x="107" y="154"/>
                  </a:lnTo>
                  <a:lnTo>
                    <a:pt x="107" y="152"/>
                  </a:lnTo>
                  <a:lnTo>
                    <a:pt x="106" y="152"/>
                  </a:lnTo>
                  <a:lnTo>
                    <a:pt x="106" y="151"/>
                  </a:lnTo>
                  <a:lnTo>
                    <a:pt x="106" y="152"/>
                  </a:lnTo>
                  <a:lnTo>
                    <a:pt x="105" y="152"/>
                  </a:lnTo>
                  <a:lnTo>
                    <a:pt x="105" y="151"/>
                  </a:lnTo>
                  <a:lnTo>
                    <a:pt x="106" y="151"/>
                  </a:lnTo>
                  <a:lnTo>
                    <a:pt x="106" y="150"/>
                  </a:lnTo>
                  <a:lnTo>
                    <a:pt x="107" y="150"/>
                  </a:lnTo>
                  <a:lnTo>
                    <a:pt x="107" y="149"/>
                  </a:lnTo>
                  <a:lnTo>
                    <a:pt x="107" y="148"/>
                  </a:lnTo>
                  <a:lnTo>
                    <a:pt x="106" y="148"/>
                  </a:lnTo>
                  <a:lnTo>
                    <a:pt x="105" y="148"/>
                  </a:lnTo>
                  <a:lnTo>
                    <a:pt x="104" y="147"/>
                  </a:lnTo>
                  <a:lnTo>
                    <a:pt x="104" y="145"/>
                  </a:lnTo>
                  <a:lnTo>
                    <a:pt x="102" y="145"/>
                  </a:lnTo>
                  <a:lnTo>
                    <a:pt x="104" y="145"/>
                  </a:lnTo>
                  <a:lnTo>
                    <a:pt x="102" y="145"/>
                  </a:lnTo>
                  <a:lnTo>
                    <a:pt x="102" y="144"/>
                  </a:lnTo>
                  <a:lnTo>
                    <a:pt x="102" y="145"/>
                  </a:lnTo>
                  <a:lnTo>
                    <a:pt x="102" y="144"/>
                  </a:lnTo>
                  <a:lnTo>
                    <a:pt x="101" y="143"/>
                  </a:lnTo>
                  <a:lnTo>
                    <a:pt x="100" y="143"/>
                  </a:lnTo>
                  <a:lnTo>
                    <a:pt x="99" y="142"/>
                  </a:lnTo>
                  <a:lnTo>
                    <a:pt x="98" y="141"/>
                  </a:lnTo>
                  <a:lnTo>
                    <a:pt x="97" y="137"/>
                  </a:lnTo>
                  <a:lnTo>
                    <a:pt x="95" y="135"/>
                  </a:lnTo>
                  <a:lnTo>
                    <a:pt x="97" y="135"/>
                  </a:lnTo>
                  <a:lnTo>
                    <a:pt x="98" y="135"/>
                  </a:lnTo>
                  <a:lnTo>
                    <a:pt x="99" y="135"/>
                  </a:lnTo>
                  <a:lnTo>
                    <a:pt x="100" y="135"/>
                  </a:lnTo>
                  <a:lnTo>
                    <a:pt x="101" y="136"/>
                  </a:lnTo>
                  <a:lnTo>
                    <a:pt x="104" y="135"/>
                  </a:lnTo>
                  <a:close/>
                  <a:moveTo>
                    <a:pt x="83" y="135"/>
                  </a:moveTo>
                  <a:lnTo>
                    <a:pt x="83" y="136"/>
                  </a:lnTo>
                  <a:lnTo>
                    <a:pt x="83" y="137"/>
                  </a:lnTo>
                  <a:lnTo>
                    <a:pt x="83" y="136"/>
                  </a:lnTo>
                  <a:lnTo>
                    <a:pt x="83" y="135"/>
                  </a:lnTo>
                  <a:lnTo>
                    <a:pt x="84" y="135"/>
                  </a:lnTo>
                  <a:lnTo>
                    <a:pt x="84" y="136"/>
                  </a:lnTo>
                  <a:lnTo>
                    <a:pt x="85" y="136"/>
                  </a:lnTo>
                  <a:lnTo>
                    <a:pt x="85" y="137"/>
                  </a:lnTo>
                  <a:lnTo>
                    <a:pt x="86" y="137"/>
                  </a:lnTo>
                  <a:lnTo>
                    <a:pt x="86" y="138"/>
                  </a:lnTo>
                  <a:lnTo>
                    <a:pt x="87" y="138"/>
                  </a:lnTo>
                  <a:lnTo>
                    <a:pt x="88" y="141"/>
                  </a:lnTo>
                  <a:lnTo>
                    <a:pt x="90" y="141"/>
                  </a:lnTo>
                  <a:lnTo>
                    <a:pt x="88" y="140"/>
                  </a:lnTo>
                  <a:lnTo>
                    <a:pt x="90" y="140"/>
                  </a:lnTo>
                  <a:lnTo>
                    <a:pt x="90" y="141"/>
                  </a:lnTo>
                  <a:lnTo>
                    <a:pt x="91" y="141"/>
                  </a:lnTo>
                  <a:lnTo>
                    <a:pt x="92" y="142"/>
                  </a:lnTo>
                  <a:lnTo>
                    <a:pt x="92" y="143"/>
                  </a:lnTo>
                  <a:lnTo>
                    <a:pt x="93" y="144"/>
                  </a:lnTo>
                  <a:lnTo>
                    <a:pt x="92" y="143"/>
                  </a:lnTo>
                  <a:lnTo>
                    <a:pt x="92" y="144"/>
                  </a:lnTo>
                  <a:lnTo>
                    <a:pt x="93" y="144"/>
                  </a:lnTo>
                  <a:lnTo>
                    <a:pt x="92" y="144"/>
                  </a:lnTo>
                  <a:lnTo>
                    <a:pt x="93" y="144"/>
                  </a:lnTo>
                  <a:lnTo>
                    <a:pt x="93" y="145"/>
                  </a:lnTo>
                  <a:lnTo>
                    <a:pt x="93" y="147"/>
                  </a:lnTo>
                  <a:lnTo>
                    <a:pt x="93" y="148"/>
                  </a:lnTo>
                  <a:lnTo>
                    <a:pt x="94" y="148"/>
                  </a:lnTo>
                  <a:lnTo>
                    <a:pt x="93" y="148"/>
                  </a:lnTo>
                  <a:lnTo>
                    <a:pt x="93" y="147"/>
                  </a:lnTo>
                  <a:lnTo>
                    <a:pt x="92" y="147"/>
                  </a:lnTo>
                  <a:lnTo>
                    <a:pt x="92" y="145"/>
                  </a:lnTo>
                  <a:lnTo>
                    <a:pt x="91" y="145"/>
                  </a:lnTo>
                  <a:lnTo>
                    <a:pt x="90" y="145"/>
                  </a:lnTo>
                  <a:lnTo>
                    <a:pt x="88" y="145"/>
                  </a:lnTo>
                  <a:lnTo>
                    <a:pt x="88" y="144"/>
                  </a:lnTo>
                  <a:lnTo>
                    <a:pt x="88" y="143"/>
                  </a:lnTo>
                  <a:lnTo>
                    <a:pt x="88" y="144"/>
                  </a:lnTo>
                  <a:lnTo>
                    <a:pt x="88" y="143"/>
                  </a:lnTo>
                  <a:lnTo>
                    <a:pt x="87" y="143"/>
                  </a:lnTo>
                  <a:lnTo>
                    <a:pt x="87" y="142"/>
                  </a:lnTo>
                  <a:lnTo>
                    <a:pt x="87" y="143"/>
                  </a:lnTo>
                  <a:lnTo>
                    <a:pt x="87" y="142"/>
                  </a:lnTo>
                  <a:lnTo>
                    <a:pt x="86" y="142"/>
                  </a:lnTo>
                  <a:lnTo>
                    <a:pt x="86" y="141"/>
                  </a:lnTo>
                  <a:lnTo>
                    <a:pt x="85" y="141"/>
                  </a:lnTo>
                  <a:lnTo>
                    <a:pt x="84" y="141"/>
                  </a:lnTo>
                  <a:lnTo>
                    <a:pt x="84" y="142"/>
                  </a:lnTo>
                  <a:lnTo>
                    <a:pt x="83" y="142"/>
                  </a:lnTo>
                  <a:lnTo>
                    <a:pt x="83" y="143"/>
                  </a:lnTo>
                  <a:lnTo>
                    <a:pt x="81" y="144"/>
                  </a:lnTo>
                  <a:lnTo>
                    <a:pt x="80" y="145"/>
                  </a:lnTo>
                  <a:lnTo>
                    <a:pt x="80" y="144"/>
                  </a:lnTo>
                  <a:lnTo>
                    <a:pt x="81" y="143"/>
                  </a:lnTo>
                  <a:lnTo>
                    <a:pt x="81" y="142"/>
                  </a:lnTo>
                  <a:lnTo>
                    <a:pt x="81" y="141"/>
                  </a:lnTo>
                  <a:lnTo>
                    <a:pt x="83" y="141"/>
                  </a:lnTo>
                  <a:lnTo>
                    <a:pt x="83" y="140"/>
                  </a:lnTo>
                  <a:lnTo>
                    <a:pt x="81" y="140"/>
                  </a:lnTo>
                  <a:lnTo>
                    <a:pt x="81" y="138"/>
                  </a:lnTo>
                  <a:lnTo>
                    <a:pt x="81" y="137"/>
                  </a:lnTo>
                  <a:lnTo>
                    <a:pt x="81" y="136"/>
                  </a:lnTo>
                  <a:lnTo>
                    <a:pt x="80" y="135"/>
                  </a:lnTo>
                  <a:lnTo>
                    <a:pt x="80" y="134"/>
                  </a:lnTo>
                  <a:lnTo>
                    <a:pt x="80" y="135"/>
                  </a:lnTo>
                  <a:lnTo>
                    <a:pt x="81" y="135"/>
                  </a:lnTo>
                  <a:lnTo>
                    <a:pt x="83" y="135"/>
                  </a:lnTo>
                  <a:close/>
                  <a:moveTo>
                    <a:pt x="68" y="136"/>
                  </a:moveTo>
                  <a:lnTo>
                    <a:pt x="68" y="135"/>
                  </a:lnTo>
                  <a:lnTo>
                    <a:pt x="68" y="134"/>
                  </a:lnTo>
                  <a:lnTo>
                    <a:pt x="68" y="135"/>
                  </a:lnTo>
                  <a:lnTo>
                    <a:pt x="68" y="136"/>
                  </a:lnTo>
                  <a:close/>
                  <a:moveTo>
                    <a:pt x="65" y="134"/>
                  </a:moveTo>
                  <a:lnTo>
                    <a:pt x="65" y="135"/>
                  </a:lnTo>
                  <a:lnTo>
                    <a:pt x="65" y="136"/>
                  </a:lnTo>
                  <a:lnTo>
                    <a:pt x="65" y="137"/>
                  </a:lnTo>
                  <a:lnTo>
                    <a:pt x="65" y="138"/>
                  </a:lnTo>
                  <a:lnTo>
                    <a:pt x="65" y="140"/>
                  </a:lnTo>
                  <a:lnTo>
                    <a:pt x="65" y="141"/>
                  </a:lnTo>
                  <a:lnTo>
                    <a:pt x="64" y="141"/>
                  </a:lnTo>
                  <a:lnTo>
                    <a:pt x="65" y="142"/>
                  </a:lnTo>
                  <a:lnTo>
                    <a:pt x="64" y="142"/>
                  </a:lnTo>
                  <a:lnTo>
                    <a:pt x="64" y="141"/>
                  </a:lnTo>
                  <a:lnTo>
                    <a:pt x="64" y="140"/>
                  </a:lnTo>
                  <a:lnTo>
                    <a:pt x="64" y="141"/>
                  </a:lnTo>
                  <a:lnTo>
                    <a:pt x="64" y="140"/>
                  </a:lnTo>
                  <a:lnTo>
                    <a:pt x="63" y="140"/>
                  </a:lnTo>
                  <a:lnTo>
                    <a:pt x="63" y="138"/>
                  </a:lnTo>
                  <a:lnTo>
                    <a:pt x="63" y="137"/>
                  </a:lnTo>
                  <a:lnTo>
                    <a:pt x="64" y="137"/>
                  </a:lnTo>
                  <a:lnTo>
                    <a:pt x="64" y="136"/>
                  </a:lnTo>
                  <a:lnTo>
                    <a:pt x="63" y="135"/>
                  </a:lnTo>
                  <a:lnTo>
                    <a:pt x="64" y="134"/>
                  </a:lnTo>
                  <a:lnTo>
                    <a:pt x="65" y="134"/>
                  </a:lnTo>
                  <a:lnTo>
                    <a:pt x="65" y="133"/>
                  </a:lnTo>
                  <a:lnTo>
                    <a:pt x="65" y="134"/>
                  </a:lnTo>
                  <a:close/>
                  <a:moveTo>
                    <a:pt x="86" y="134"/>
                  </a:moveTo>
                  <a:lnTo>
                    <a:pt x="87" y="134"/>
                  </a:lnTo>
                  <a:lnTo>
                    <a:pt x="87" y="135"/>
                  </a:lnTo>
                  <a:lnTo>
                    <a:pt x="88" y="135"/>
                  </a:lnTo>
                  <a:lnTo>
                    <a:pt x="88" y="136"/>
                  </a:lnTo>
                  <a:lnTo>
                    <a:pt x="88" y="137"/>
                  </a:lnTo>
                  <a:lnTo>
                    <a:pt x="88" y="138"/>
                  </a:lnTo>
                  <a:lnTo>
                    <a:pt x="88" y="137"/>
                  </a:lnTo>
                  <a:lnTo>
                    <a:pt x="87" y="137"/>
                  </a:lnTo>
                  <a:lnTo>
                    <a:pt x="85" y="134"/>
                  </a:lnTo>
                  <a:lnTo>
                    <a:pt x="86" y="134"/>
                  </a:lnTo>
                  <a:lnTo>
                    <a:pt x="86" y="133"/>
                  </a:lnTo>
                  <a:lnTo>
                    <a:pt x="86" y="134"/>
                  </a:lnTo>
                  <a:close/>
                  <a:moveTo>
                    <a:pt x="58" y="129"/>
                  </a:moveTo>
                  <a:lnTo>
                    <a:pt x="59" y="129"/>
                  </a:lnTo>
                  <a:lnTo>
                    <a:pt x="58" y="129"/>
                  </a:lnTo>
                  <a:close/>
                  <a:moveTo>
                    <a:pt x="79" y="129"/>
                  </a:moveTo>
                  <a:lnTo>
                    <a:pt x="80" y="129"/>
                  </a:lnTo>
                  <a:lnTo>
                    <a:pt x="80" y="130"/>
                  </a:lnTo>
                  <a:lnTo>
                    <a:pt x="81" y="130"/>
                  </a:lnTo>
                  <a:lnTo>
                    <a:pt x="83" y="133"/>
                  </a:lnTo>
                  <a:lnTo>
                    <a:pt x="81" y="133"/>
                  </a:lnTo>
                  <a:lnTo>
                    <a:pt x="80" y="131"/>
                  </a:lnTo>
                  <a:lnTo>
                    <a:pt x="80" y="130"/>
                  </a:lnTo>
                  <a:lnTo>
                    <a:pt x="79" y="130"/>
                  </a:lnTo>
                  <a:lnTo>
                    <a:pt x="78" y="129"/>
                  </a:lnTo>
                  <a:lnTo>
                    <a:pt x="78" y="128"/>
                  </a:lnTo>
                  <a:lnTo>
                    <a:pt x="77" y="128"/>
                  </a:lnTo>
                  <a:lnTo>
                    <a:pt x="76" y="128"/>
                  </a:lnTo>
                  <a:lnTo>
                    <a:pt x="76" y="127"/>
                  </a:lnTo>
                  <a:lnTo>
                    <a:pt x="76" y="126"/>
                  </a:lnTo>
                  <a:lnTo>
                    <a:pt x="77" y="126"/>
                  </a:lnTo>
                  <a:lnTo>
                    <a:pt x="77" y="127"/>
                  </a:lnTo>
                  <a:lnTo>
                    <a:pt x="78" y="127"/>
                  </a:lnTo>
                  <a:lnTo>
                    <a:pt x="78" y="128"/>
                  </a:lnTo>
                  <a:lnTo>
                    <a:pt x="79" y="128"/>
                  </a:lnTo>
                  <a:lnTo>
                    <a:pt x="79" y="129"/>
                  </a:lnTo>
                  <a:close/>
                  <a:moveTo>
                    <a:pt x="93" y="126"/>
                  </a:moveTo>
                  <a:lnTo>
                    <a:pt x="92" y="126"/>
                  </a:lnTo>
                  <a:lnTo>
                    <a:pt x="92" y="124"/>
                  </a:lnTo>
                  <a:lnTo>
                    <a:pt x="91" y="124"/>
                  </a:lnTo>
                  <a:lnTo>
                    <a:pt x="92" y="124"/>
                  </a:lnTo>
                  <a:lnTo>
                    <a:pt x="93" y="124"/>
                  </a:lnTo>
                  <a:lnTo>
                    <a:pt x="93" y="126"/>
                  </a:lnTo>
                  <a:close/>
                  <a:moveTo>
                    <a:pt x="90" y="123"/>
                  </a:moveTo>
                  <a:lnTo>
                    <a:pt x="91" y="123"/>
                  </a:lnTo>
                  <a:lnTo>
                    <a:pt x="91" y="124"/>
                  </a:lnTo>
                  <a:lnTo>
                    <a:pt x="90" y="124"/>
                  </a:lnTo>
                  <a:lnTo>
                    <a:pt x="88" y="123"/>
                  </a:lnTo>
                  <a:lnTo>
                    <a:pt x="90" y="123"/>
                  </a:lnTo>
                  <a:close/>
                  <a:moveTo>
                    <a:pt x="88" y="124"/>
                  </a:moveTo>
                  <a:lnTo>
                    <a:pt x="87" y="123"/>
                  </a:lnTo>
                  <a:lnTo>
                    <a:pt x="87" y="122"/>
                  </a:lnTo>
                  <a:lnTo>
                    <a:pt x="88" y="122"/>
                  </a:lnTo>
                  <a:lnTo>
                    <a:pt x="88" y="123"/>
                  </a:lnTo>
                  <a:lnTo>
                    <a:pt x="88" y="124"/>
                  </a:lnTo>
                  <a:close/>
                  <a:moveTo>
                    <a:pt x="87" y="122"/>
                  </a:moveTo>
                  <a:lnTo>
                    <a:pt x="86" y="122"/>
                  </a:lnTo>
                  <a:lnTo>
                    <a:pt x="86" y="121"/>
                  </a:lnTo>
                  <a:lnTo>
                    <a:pt x="86" y="122"/>
                  </a:lnTo>
                  <a:lnTo>
                    <a:pt x="87" y="122"/>
                  </a:lnTo>
                  <a:close/>
                  <a:moveTo>
                    <a:pt x="48" y="120"/>
                  </a:moveTo>
                  <a:lnTo>
                    <a:pt x="48" y="121"/>
                  </a:lnTo>
                  <a:lnTo>
                    <a:pt x="49" y="121"/>
                  </a:lnTo>
                  <a:lnTo>
                    <a:pt x="50" y="121"/>
                  </a:lnTo>
                  <a:lnTo>
                    <a:pt x="50" y="122"/>
                  </a:lnTo>
                  <a:lnTo>
                    <a:pt x="50" y="121"/>
                  </a:lnTo>
                  <a:lnTo>
                    <a:pt x="51" y="121"/>
                  </a:lnTo>
                  <a:lnTo>
                    <a:pt x="52" y="123"/>
                  </a:lnTo>
                  <a:lnTo>
                    <a:pt x="54" y="124"/>
                  </a:lnTo>
                  <a:lnTo>
                    <a:pt x="55" y="124"/>
                  </a:lnTo>
                  <a:lnTo>
                    <a:pt x="55" y="126"/>
                  </a:lnTo>
                  <a:lnTo>
                    <a:pt x="56" y="126"/>
                  </a:lnTo>
                  <a:lnTo>
                    <a:pt x="56" y="127"/>
                  </a:lnTo>
                  <a:lnTo>
                    <a:pt x="56" y="128"/>
                  </a:lnTo>
                  <a:lnTo>
                    <a:pt x="56" y="129"/>
                  </a:lnTo>
                  <a:lnTo>
                    <a:pt x="56" y="130"/>
                  </a:lnTo>
                  <a:lnTo>
                    <a:pt x="56" y="131"/>
                  </a:lnTo>
                  <a:lnTo>
                    <a:pt x="57" y="133"/>
                  </a:lnTo>
                  <a:lnTo>
                    <a:pt x="57" y="134"/>
                  </a:lnTo>
                  <a:lnTo>
                    <a:pt x="57" y="135"/>
                  </a:lnTo>
                  <a:lnTo>
                    <a:pt x="56" y="135"/>
                  </a:lnTo>
                  <a:lnTo>
                    <a:pt x="56" y="136"/>
                  </a:lnTo>
                  <a:lnTo>
                    <a:pt x="56" y="137"/>
                  </a:lnTo>
                  <a:lnTo>
                    <a:pt x="56" y="138"/>
                  </a:lnTo>
                  <a:lnTo>
                    <a:pt x="56" y="140"/>
                  </a:lnTo>
                  <a:lnTo>
                    <a:pt x="55" y="138"/>
                  </a:lnTo>
                  <a:lnTo>
                    <a:pt x="55" y="140"/>
                  </a:lnTo>
                  <a:lnTo>
                    <a:pt x="54" y="140"/>
                  </a:lnTo>
                  <a:lnTo>
                    <a:pt x="54" y="141"/>
                  </a:lnTo>
                  <a:lnTo>
                    <a:pt x="54" y="140"/>
                  </a:lnTo>
                  <a:lnTo>
                    <a:pt x="52" y="140"/>
                  </a:lnTo>
                  <a:lnTo>
                    <a:pt x="51" y="140"/>
                  </a:lnTo>
                  <a:lnTo>
                    <a:pt x="51" y="138"/>
                  </a:lnTo>
                  <a:lnTo>
                    <a:pt x="52" y="138"/>
                  </a:lnTo>
                  <a:lnTo>
                    <a:pt x="51" y="138"/>
                  </a:lnTo>
                  <a:lnTo>
                    <a:pt x="50" y="138"/>
                  </a:lnTo>
                  <a:lnTo>
                    <a:pt x="50" y="137"/>
                  </a:lnTo>
                  <a:lnTo>
                    <a:pt x="49" y="136"/>
                  </a:lnTo>
                  <a:lnTo>
                    <a:pt x="49" y="135"/>
                  </a:lnTo>
                  <a:lnTo>
                    <a:pt x="49" y="134"/>
                  </a:lnTo>
                  <a:lnTo>
                    <a:pt x="48" y="134"/>
                  </a:lnTo>
                  <a:lnTo>
                    <a:pt x="48" y="133"/>
                  </a:lnTo>
                  <a:lnTo>
                    <a:pt x="47" y="133"/>
                  </a:lnTo>
                  <a:lnTo>
                    <a:pt x="47" y="131"/>
                  </a:lnTo>
                  <a:lnTo>
                    <a:pt x="45" y="130"/>
                  </a:lnTo>
                  <a:lnTo>
                    <a:pt x="47" y="130"/>
                  </a:lnTo>
                  <a:lnTo>
                    <a:pt x="45" y="129"/>
                  </a:lnTo>
                  <a:lnTo>
                    <a:pt x="45" y="128"/>
                  </a:lnTo>
                  <a:lnTo>
                    <a:pt x="44" y="127"/>
                  </a:lnTo>
                  <a:lnTo>
                    <a:pt x="44" y="126"/>
                  </a:lnTo>
                  <a:lnTo>
                    <a:pt x="43" y="124"/>
                  </a:lnTo>
                  <a:lnTo>
                    <a:pt x="42" y="124"/>
                  </a:lnTo>
                  <a:lnTo>
                    <a:pt x="42" y="123"/>
                  </a:lnTo>
                  <a:lnTo>
                    <a:pt x="41" y="123"/>
                  </a:lnTo>
                  <a:lnTo>
                    <a:pt x="41" y="122"/>
                  </a:lnTo>
                  <a:lnTo>
                    <a:pt x="41" y="121"/>
                  </a:lnTo>
                  <a:lnTo>
                    <a:pt x="40" y="121"/>
                  </a:lnTo>
                  <a:lnTo>
                    <a:pt x="40" y="122"/>
                  </a:lnTo>
                  <a:lnTo>
                    <a:pt x="38" y="122"/>
                  </a:lnTo>
                  <a:lnTo>
                    <a:pt x="38" y="121"/>
                  </a:lnTo>
                  <a:lnTo>
                    <a:pt x="38" y="120"/>
                  </a:lnTo>
                  <a:lnTo>
                    <a:pt x="40" y="120"/>
                  </a:lnTo>
                  <a:lnTo>
                    <a:pt x="41" y="120"/>
                  </a:lnTo>
                  <a:lnTo>
                    <a:pt x="42" y="120"/>
                  </a:lnTo>
                  <a:lnTo>
                    <a:pt x="43" y="120"/>
                  </a:lnTo>
                  <a:lnTo>
                    <a:pt x="44" y="120"/>
                  </a:lnTo>
                  <a:lnTo>
                    <a:pt x="44" y="121"/>
                  </a:lnTo>
                  <a:lnTo>
                    <a:pt x="45" y="120"/>
                  </a:lnTo>
                  <a:lnTo>
                    <a:pt x="47" y="120"/>
                  </a:lnTo>
                  <a:lnTo>
                    <a:pt x="48" y="120"/>
                  </a:lnTo>
                  <a:close/>
                  <a:moveTo>
                    <a:pt x="61" y="119"/>
                  </a:moveTo>
                  <a:lnTo>
                    <a:pt x="61" y="120"/>
                  </a:lnTo>
                  <a:lnTo>
                    <a:pt x="62" y="120"/>
                  </a:lnTo>
                  <a:lnTo>
                    <a:pt x="62" y="119"/>
                  </a:lnTo>
                  <a:lnTo>
                    <a:pt x="62" y="120"/>
                  </a:lnTo>
                  <a:lnTo>
                    <a:pt x="63" y="120"/>
                  </a:lnTo>
                  <a:lnTo>
                    <a:pt x="63" y="121"/>
                  </a:lnTo>
                  <a:lnTo>
                    <a:pt x="63" y="120"/>
                  </a:lnTo>
                  <a:lnTo>
                    <a:pt x="63" y="121"/>
                  </a:lnTo>
                  <a:lnTo>
                    <a:pt x="64" y="121"/>
                  </a:lnTo>
                  <a:lnTo>
                    <a:pt x="63" y="121"/>
                  </a:lnTo>
                  <a:lnTo>
                    <a:pt x="64" y="122"/>
                  </a:lnTo>
                  <a:lnTo>
                    <a:pt x="63" y="123"/>
                  </a:lnTo>
                  <a:lnTo>
                    <a:pt x="63" y="124"/>
                  </a:lnTo>
                  <a:lnTo>
                    <a:pt x="62" y="124"/>
                  </a:lnTo>
                  <a:lnTo>
                    <a:pt x="61" y="123"/>
                  </a:lnTo>
                  <a:lnTo>
                    <a:pt x="59" y="122"/>
                  </a:lnTo>
                  <a:lnTo>
                    <a:pt x="59" y="121"/>
                  </a:lnTo>
                  <a:lnTo>
                    <a:pt x="59" y="120"/>
                  </a:lnTo>
                  <a:lnTo>
                    <a:pt x="59" y="119"/>
                  </a:lnTo>
                  <a:lnTo>
                    <a:pt x="61" y="119"/>
                  </a:lnTo>
                  <a:close/>
                  <a:moveTo>
                    <a:pt x="49" y="119"/>
                  </a:moveTo>
                  <a:lnTo>
                    <a:pt x="49" y="120"/>
                  </a:lnTo>
                  <a:lnTo>
                    <a:pt x="49" y="119"/>
                  </a:lnTo>
                  <a:close/>
                  <a:moveTo>
                    <a:pt x="36" y="115"/>
                  </a:moveTo>
                  <a:lnTo>
                    <a:pt x="37" y="115"/>
                  </a:lnTo>
                  <a:lnTo>
                    <a:pt x="37" y="116"/>
                  </a:lnTo>
                  <a:lnTo>
                    <a:pt x="37" y="117"/>
                  </a:lnTo>
                  <a:lnTo>
                    <a:pt x="37" y="116"/>
                  </a:lnTo>
                  <a:lnTo>
                    <a:pt x="36" y="116"/>
                  </a:lnTo>
                  <a:lnTo>
                    <a:pt x="35" y="115"/>
                  </a:lnTo>
                  <a:lnTo>
                    <a:pt x="35" y="114"/>
                  </a:lnTo>
                  <a:lnTo>
                    <a:pt x="36" y="115"/>
                  </a:lnTo>
                  <a:close/>
                  <a:moveTo>
                    <a:pt x="92" y="110"/>
                  </a:moveTo>
                  <a:lnTo>
                    <a:pt x="92" y="112"/>
                  </a:lnTo>
                  <a:lnTo>
                    <a:pt x="92" y="113"/>
                  </a:lnTo>
                  <a:lnTo>
                    <a:pt x="93" y="113"/>
                  </a:lnTo>
                  <a:lnTo>
                    <a:pt x="93" y="114"/>
                  </a:lnTo>
                  <a:lnTo>
                    <a:pt x="93" y="113"/>
                  </a:lnTo>
                  <a:lnTo>
                    <a:pt x="94" y="114"/>
                  </a:lnTo>
                  <a:lnTo>
                    <a:pt x="94" y="115"/>
                  </a:lnTo>
                  <a:lnTo>
                    <a:pt x="94" y="116"/>
                  </a:lnTo>
                  <a:lnTo>
                    <a:pt x="94" y="117"/>
                  </a:lnTo>
                  <a:lnTo>
                    <a:pt x="94" y="119"/>
                  </a:lnTo>
                  <a:lnTo>
                    <a:pt x="93" y="119"/>
                  </a:lnTo>
                  <a:lnTo>
                    <a:pt x="92" y="119"/>
                  </a:lnTo>
                  <a:lnTo>
                    <a:pt x="92" y="120"/>
                  </a:lnTo>
                  <a:lnTo>
                    <a:pt x="91" y="119"/>
                  </a:lnTo>
                  <a:lnTo>
                    <a:pt x="90" y="119"/>
                  </a:lnTo>
                  <a:lnTo>
                    <a:pt x="90" y="117"/>
                  </a:lnTo>
                  <a:lnTo>
                    <a:pt x="90" y="116"/>
                  </a:lnTo>
                  <a:lnTo>
                    <a:pt x="91" y="116"/>
                  </a:lnTo>
                  <a:lnTo>
                    <a:pt x="91" y="115"/>
                  </a:lnTo>
                  <a:lnTo>
                    <a:pt x="91" y="114"/>
                  </a:lnTo>
                  <a:lnTo>
                    <a:pt x="91" y="113"/>
                  </a:lnTo>
                  <a:lnTo>
                    <a:pt x="90" y="113"/>
                  </a:lnTo>
                  <a:lnTo>
                    <a:pt x="90" y="112"/>
                  </a:lnTo>
                  <a:lnTo>
                    <a:pt x="91" y="112"/>
                  </a:lnTo>
                  <a:lnTo>
                    <a:pt x="90" y="112"/>
                  </a:lnTo>
                  <a:lnTo>
                    <a:pt x="90" y="110"/>
                  </a:lnTo>
                  <a:lnTo>
                    <a:pt x="91" y="112"/>
                  </a:lnTo>
                  <a:lnTo>
                    <a:pt x="91" y="110"/>
                  </a:lnTo>
                  <a:lnTo>
                    <a:pt x="92" y="110"/>
                  </a:lnTo>
                  <a:close/>
                  <a:moveTo>
                    <a:pt x="63" y="112"/>
                  </a:moveTo>
                  <a:lnTo>
                    <a:pt x="62" y="112"/>
                  </a:lnTo>
                  <a:lnTo>
                    <a:pt x="61" y="110"/>
                  </a:lnTo>
                  <a:lnTo>
                    <a:pt x="61" y="109"/>
                  </a:lnTo>
                  <a:lnTo>
                    <a:pt x="59" y="109"/>
                  </a:lnTo>
                  <a:lnTo>
                    <a:pt x="59" y="108"/>
                  </a:lnTo>
                  <a:lnTo>
                    <a:pt x="61" y="109"/>
                  </a:lnTo>
                  <a:lnTo>
                    <a:pt x="62" y="110"/>
                  </a:lnTo>
                  <a:lnTo>
                    <a:pt x="63" y="110"/>
                  </a:lnTo>
                  <a:lnTo>
                    <a:pt x="63" y="112"/>
                  </a:lnTo>
                  <a:close/>
                  <a:moveTo>
                    <a:pt x="64" y="101"/>
                  </a:moveTo>
                  <a:lnTo>
                    <a:pt x="65" y="100"/>
                  </a:lnTo>
                  <a:lnTo>
                    <a:pt x="65" y="101"/>
                  </a:lnTo>
                  <a:lnTo>
                    <a:pt x="64" y="101"/>
                  </a:lnTo>
                  <a:close/>
                  <a:moveTo>
                    <a:pt x="61" y="99"/>
                  </a:moveTo>
                  <a:lnTo>
                    <a:pt x="62" y="99"/>
                  </a:lnTo>
                  <a:lnTo>
                    <a:pt x="62" y="100"/>
                  </a:lnTo>
                  <a:lnTo>
                    <a:pt x="63" y="100"/>
                  </a:lnTo>
                  <a:lnTo>
                    <a:pt x="62" y="100"/>
                  </a:lnTo>
                  <a:lnTo>
                    <a:pt x="61" y="100"/>
                  </a:lnTo>
                  <a:lnTo>
                    <a:pt x="61" y="99"/>
                  </a:lnTo>
                  <a:close/>
                  <a:moveTo>
                    <a:pt x="58" y="95"/>
                  </a:moveTo>
                  <a:lnTo>
                    <a:pt x="58" y="96"/>
                  </a:lnTo>
                  <a:lnTo>
                    <a:pt x="59" y="96"/>
                  </a:lnTo>
                  <a:lnTo>
                    <a:pt x="58" y="96"/>
                  </a:lnTo>
                  <a:lnTo>
                    <a:pt x="59" y="98"/>
                  </a:lnTo>
                  <a:lnTo>
                    <a:pt x="58" y="98"/>
                  </a:lnTo>
                  <a:lnTo>
                    <a:pt x="58" y="99"/>
                  </a:lnTo>
                  <a:lnTo>
                    <a:pt x="59" y="99"/>
                  </a:lnTo>
                  <a:lnTo>
                    <a:pt x="59" y="100"/>
                  </a:lnTo>
                  <a:lnTo>
                    <a:pt x="59" y="101"/>
                  </a:lnTo>
                  <a:lnTo>
                    <a:pt x="59" y="102"/>
                  </a:lnTo>
                  <a:lnTo>
                    <a:pt x="58" y="102"/>
                  </a:lnTo>
                  <a:lnTo>
                    <a:pt x="58" y="101"/>
                  </a:lnTo>
                  <a:lnTo>
                    <a:pt x="58" y="100"/>
                  </a:lnTo>
                  <a:lnTo>
                    <a:pt x="58" y="99"/>
                  </a:lnTo>
                  <a:lnTo>
                    <a:pt x="57" y="99"/>
                  </a:lnTo>
                  <a:lnTo>
                    <a:pt x="57" y="98"/>
                  </a:lnTo>
                  <a:lnTo>
                    <a:pt x="56" y="98"/>
                  </a:lnTo>
                  <a:lnTo>
                    <a:pt x="56" y="96"/>
                  </a:lnTo>
                  <a:lnTo>
                    <a:pt x="56" y="95"/>
                  </a:lnTo>
                  <a:lnTo>
                    <a:pt x="57" y="95"/>
                  </a:lnTo>
                  <a:lnTo>
                    <a:pt x="57" y="96"/>
                  </a:lnTo>
                  <a:lnTo>
                    <a:pt x="57" y="95"/>
                  </a:lnTo>
                  <a:lnTo>
                    <a:pt x="58" y="95"/>
                  </a:lnTo>
                  <a:close/>
                  <a:moveTo>
                    <a:pt x="28" y="77"/>
                  </a:moveTo>
                  <a:lnTo>
                    <a:pt x="27" y="75"/>
                  </a:lnTo>
                  <a:lnTo>
                    <a:pt x="28" y="75"/>
                  </a:lnTo>
                  <a:lnTo>
                    <a:pt x="28" y="77"/>
                  </a:lnTo>
                  <a:close/>
                  <a:moveTo>
                    <a:pt x="35" y="39"/>
                  </a:moveTo>
                  <a:lnTo>
                    <a:pt x="36" y="39"/>
                  </a:lnTo>
                  <a:lnTo>
                    <a:pt x="37" y="39"/>
                  </a:lnTo>
                  <a:lnTo>
                    <a:pt x="37" y="38"/>
                  </a:lnTo>
                  <a:lnTo>
                    <a:pt x="37" y="39"/>
                  </a:lnTo>
                  <a:lnTo>
                    <a:pt x="38" y="39"/>
                  </a:lnTo>
                  <a:lnTo>
                    <a:pt x="40" y="39"/>
                  </a:lnTo>
                  <a:lnTo>
                    <a:pt x="40" y="40"/>
                  </a:lnTo>
                  <a:lnTo>
                    <a:pt x="41" y="40"/>
                  </a:lnTo>
                  <a:lnTo>
                    <a:pt x="42" y="42"/>
                  </a:lnTo>
                  <a:lnTo>
                    <a:pt x="43" y="42"/>
                  </a:lnTo>
                  <a:lnTo>
                    <a:pt x="44" y="43"/>
                  </a:lnTo>
                  <a:lnTo>
                    <a:pt x="45" y="43"/>
                  </a:lnTo>
                  <a:lnTo>
                    <a:pt x="45" y="44"/>
                  </a:lnTo>
                  <a:lnTo>
                    <a:pt x="45" y="43"/>
                  </a:lnTo>
                  <a:lnTo>
                    <a:pt x="49" y="44"/>
                  </a:lnTo>
                  <a:lnTo>
                    <a:pt x="50" y="44"/>
                  </a:lnTo>
                  <a:lnTo>
                    <a:pt x="51" y="44"/>
                  </a:lnTo>
                  <a:lnTo>
                    <a:pt x="51" y="43"/>
                  </a:lnTo>
                  <a:lnTo>
                    <a:pt x="51" y="42"/>
                  </a:lnTo>
                  <a:lnTo>
                    <a:pt x="51" y="40"/>
                  </a:lnTo>
                  <a:lnTo>
                    <a:pt x="52" y="40"/>
                  </a:lnTo>
                  <a:lnTo>
                    <a:pt x="54" y="40"/>
                  </a:lnTo>
                  <a:lnTo>
                    <a:pt x="54" y="42"/>
                  </a:lnTo>
                  <a:lnTo>
                    <a:pt x="54" y="43"/>
                  </a:lnTo>
                  <a:lnTo>
                    <a:pt x="55" y="43"/>
                  </a:lnTo>
                  <a:lnTo>
                    <a:pt x="55" y="44"/>
                  </a:lnTo>
                  <a:lnTo>
                    <a:pt x="55" y="45"/>
                  </a:lnTo>
                  <a:lnTo>
                    <a:pt x="55" y="46"/>
                  </a:lnTo>
                  <a:lnTo>
                    <a:pt x="54" y="46"/>
                  </a:lnTo>
                  <a:lnTo>
                    <a:pt x="54" y="47"/>
                  </a:lnTo>
                  <a:lnTo>
                    <a:pt x="54" y="49"/>
                  </a:lnTo>
                  <a:lnTo>
                    <a:pt x="54" y="52"/>
                  </a:lnTo>
                  <a:lnTo>
                    <a:pt x="54" y="53"/>
                  </a:lnTo>
                  <a:lnTo>
                    <a:pt x="55" y="54"/>
                  </a:lnTo>
                  <a:lnTo>
                    <a:pt x="55" y="56"/>
                  </a:lnTo>
                  <a:lnTo>
                    <a:pt x="55" y="57"/>
                  </a:lnTo>
                  <a:lnTo>
                    <a:pt x="56" y="57"/>
                  </a:lnTo>
                  <a:lnTo>
                    <a:pt x="56" y="58"/>
                  </a:lnTo>
                  <a:lnTo>
                    <a:pt x="56" y="59"/>
                  </a:lnTo>
                  <a:lnTo>
                    <a:pt x="57" y="59"/>
                  </a:lnTo>
                  <a:lnTo>
                    <a:pt x="58" y="59"/>
                  </a:lnTo>
                  <a:lnTo>
                    <a:pt x="58" y="60"/>
                  </a:lnTo>
                  <a:lnTo>
                    <a:pt x="58" y="59"/>
                  </a:lnTo>
                  <a:lnTo>
                    <a:pt x="59" y="60"/>
                  </a:lnTo>
                  <a:lnTo>
                    <a:pt x="58" y="60"/>
                  </a:lnTo>
                  <a:lnTo>
                    <a:pt x="59" y="60"/>
                  </a:lnTo>
                  <a:lnTo>
                    <a:pt x="59" y="61"/>
                  </a:lnTo>
                  <a:lnTo>
                    <a:pt x="59" y="63"/>
                  </a:lnTo>
                  <a:lnTo>
                    <a:pt x="61" y="63"/>
                  </a:lnTo>
                  <a:lnTo>
                    <a:pt x="61" y="64"/>
                  </a:lnTo>
                  <a:lnTo>
                    <a:pt x="61" y="65"/>
                  </a:lnTo>
                  <a:lnTo>
                    <a:pt x="61" y="66"/>
                  </a:lnTo>
                  <a:lnTo>
                    <a:pt x="61" y="67"/>
                  </a:lnTo>
                  <a:lnTo>
                    <a:pt x="59" y="70"/>
                  </a:lnTo>
                  <a:lnTo>
                    <a:pt x="59" y="71"/>
                  </a:lnTo>
                  <a:lnTo>
                    <a:pt x="59" y="72"/>
                  </a:lnTo>
                  <a:lnTo>
                    <a:pt x="58" y="72"/>
                  </a:lnTo>
                  <a:lnTo>
                    <a:pt x="58" y="73"/>
                  </a:lnTo>
                  <a:lnTo>
                    <a:pt x="58" y="74"/>
                  </a:lnTo>
                  <a:lnTo>
                    <a:pt x="58" y="75"/>
                  </a:lnTo>
                  <a:lnTo>
                    <a:pt x="58" y="77"/>
                  </a:lnTo>
                  <a:lnTo>
                    <a:pt x="58" y="78"/>
                  </a:lnTo>
                  <a:lnTo>
                    <a:pt x="57" y="78"/>
                  </a:lnTo>
                  <a:lnTo>
                    <a:pt x="57" y="79"/>
                  </a:lnTo>
                  <a:lnTo>
                    <a:pt x="56" y="80"/>
                  </a:lnTo>
                  <a:lnTo>
                    <a:pt x="56" y="79"/>
                  </a:lnTo>
                  <a:lnTo>
                    <a:pt x="57" y="79"/>
                  </a:lnTo>
                  <a:lnTo>
                    <a:pt x="57" y="78"/>
                  </a:lnTo>
                  <a:lnTo>
                    <a:pt x="57" y="77"/>
                  </a:lnTo>
                  <a:lnTo>
                    <a:pt x="58" y="77"/>
                  </a:lnTo>
                  <a:lnTo>
                    <a:pt x="57" y="77"/>
                  </a:lnTo>
                  <a:lnTo>
                    <a:pt x="57" y="78"/>
                  </a:lnTo>
                  <a:lnTo>
                    <a:pt x="56" y="78"/>
                  </a:lnTo>
                  <a:lnTo>
                    <a:pt x="55" y="78"/>
                  </a:lnTo>
                  <a:lnTo>
                    <a:pt x="55" y="79"/>
                  </a:lnTo>
                  <a:lnTo>
                    <a:pt x="54" y="79"/>
                  </a:lnTo>
                  <a:lnTo>
                    <a:pt x="52" y="79"/>
                  </a:lnTo>
                  <a:lnTo>
                    <a:pt x="52" y="80"/>
                  </a:lnTo>
                  <a:lnTo>
                    <a:pt x="51" y="81"/>
                  </a:lnTo>
                  <a:lnTo>
                    <a:pt x="50" y="81"/>
                  </a:lnTo>
                  <a:lnTo>
                    <a:pt x="50" y="82"/>
                  </a:lnTo>
                  <a:lnTo>
                    <a:pt x="50" y="84"/>
                  </a:lnTo>
                  <a:lnTo>
                    <a:pt x="51" y="84"/>
                  </a:lnTo>
                  <a:lnTo>
                    <a:pt x="51" y="85"/>
                  </a:lnTo>
                  <a:lnTo>
                    <a:pt x="52" y="85"/>
                  </a:lnTo>
                  <a:lnTo>
                    <a:pt x="51" y="86"/>
                  </a:lnTo>
                  <a:lnTo>
                    <a:pt x="52" y="86"/>
                  </a:lnTo>
                  <a:lnTo>
                    <a:pt x="51" y="86"/>
                  </a:lnTo>
                  <a:lnTo>
                    <a:pt x="51" y="87"/>
                  </a:lnTo>
                  <a:lnTo>
                    <a:pt x="50" y="88"/>
                  </a:lnTo>
                  <a:lnTo>
                    <a:pt x="50" y="89"/>
                  </a:lnTo>
                  <a:lnTo>
                    <a:pt x="50" y="91"/>
                  </a:lnTo>
                  <a:lnTo>
                    <a:pt x="49" y="91"/>
                  </a:lnTo>
                  <a:lnTo>
                    <a:pt x="49" y="92"/>
                  </a:lnTo>
                  <a:lnTo>
                    <a:pt x="50" y="92"/>
                  </a:lnTo>
                  <a:lnTo>
                    <a:pt x="50" y="93"/>
                  </a:lnTo>
                  <a:lnTo>
                    <a:pt x="51" y="93"/>
                  </a:lnTo>
                  <a:lnTo>
                    <a:pt x="51" y="94"/>
                  </a:lnTo>
                  <a:lnTo>
                    <a:pt x="51" y="95"/>
                  </a:lnTo>
                  <a:lnTo>
                    <a:pt x="52" y="95"/>
                  </a:lnTo>
                  <a:lnTo>
                    <a:pt x="52" y="96"/>
                  </a:lnTo>
                  <a:lnTo>
                    <a:pt x="52" y="98"/>
                  </a:lnTo>
                  <a:lnTo>
                    <a:pt x="54" y="98"/>
                  </a:lnTo>
                  <a:lnTo>
                    <a:pt x="54" y="99"/>
                  </a:lnTo>
                  <a:lnTo>
                    <a:pt x="54" y="100"/>
                  </a:lnTo>
                  <a:lnTo>
                    <a:pt x="55" y="100"/>
                  </a:lnTo>
                  <a:lnTo>
                    <a:pt x="56" y="100"/>
                  </a:lnTo>
                  <a:lnTo>
                    <a:pt x="56" y="101"/>
                  </a:lnTo>
                  <a:lnTo>
                    <a:pt x="55" y="101"/>
                  </a:lnTo>
                  <a:lnTo>
                    <a:pt x="54" y="101"/>
                  </a:lnTo>
                  <a:lnTo>
                    <a:pt x="54" y="102"/>
                  </a:lnTo>
                  <a:lnTo>
                    <a:pt x="55" y="105"/>
                  </a:lnTo>
                  <a:lnTo>
                    <a:pt x="55" y="106"/>
                  </a:lnTo>
                  <a:lnTo>
                    <a:pt x="56" y="106"/>
                  </a:lnTo>
                  <a:lnTo>
                    <a:pt x="56" y="107"/>
                  </a:lnTo>
                  <a:lnTo>
                    <a:pt x="57" y="108"/>
                  </a:lnTo>
                  <a:lnTo>
                    <a:pt x="57" y="109"/>
                  </a:lnTo>
                  <a:lnTo>
                    <a:pt x="57" y="110"/>
                  </a:lnTo>
                  <a:lnTo>
                    <a:pt x="58" y="110"/>
                  </a:lnTo>
                  <a:lnTo>
                    <a:pt x="59" y="112"/>
                  </a:lnTo>
                  <a:lnTo>
                    <a:pt x="62" y="113"/>
                  </a:lnTo>
                  <a:lnTo>
                    <a:pt x="64" y="114"/>
                  </a:lnTo>
                  <a:lnTo>
                    <a:pt x="64" y="113"/>
                  </a:lnTo>
                  <a:lnTo>
                    <a:pt x="63" y="113"/>
                  </a:lnTo>
                  <a:lnTo>
                    <a:pt x="64" y="112"/>
                  </a:lnTo>
                  <a:lnTo>
                    <a:pt x="65" y="113"/>
                  </a:lnTo>
                  <a:lnTo>
                    <a:pt x="65" y="112"/>
                  </a:lnTo>
                  <a:lnTo>
                    <a:pt x="64" y="110"/>
                  </a:lnTo>
                  <a:lnTo>
                    <a:pt x="63" y="110"/>
                  </a:lnTo>
                  <a:lnTo>
                    <a:pt x="63" y="109"/>
                  </a:lnTo>
                  <a:lnTo>
                    <a:pt x="64" y="109"/>
                  </a:lnTo>
                  <a:lnTo>
                    <a:pt x="64" y="108"/>
                  </a:lnTo>
                  <a:lnTo>
                    <a:pt x="64" y="109"/>
                  </a:lnTo>
                  <a:lnTo>
                    <a:pt x="64" y="110"/>
                  </a:lnTo>
                  <a:lnTo>
                    <a:pt x="64" y="109"/>
                  </a:lnTo>
                  <a:lnTo>
                    <a:pt x="65" y="110"/>
                  </a:lnTo>
                  <a:lnTo>
                    <a:pt x="65" y="109"/>
                  </a:lnTo>
                  <a:lnTo>
                    <a:pt x="65" y="108"/>
                  </a:lnTo>
                  <a:lnTo>
                    <a:pt x="65" y="107"/>
                  </a:lnTo>
                  <a:lnTo>
                    <a:pt x="66" y="107"/>
                  </a:lnTo>
                  <a:lnTo>
                    <a:pt x="68" y="107"/>
                  </a:lnTo>
                  <a:lnTo>
                    <a:pt x="69" y="107"/>
                  </a:lnTo>
                  <a:lnTo>
                    <a:pt x="69" y="108"/>
                  </a:lnTo>
                  <a:lnTo>
                    <a:pt x="69" y="107"/>
                  </a:lnTo>
                  <a:lnTo>
                    <a:pt x="70" y="107"/>
                  </a:lnTo>
                  <a:lnTo>
                    <a:pt x="71" y="107"/>
                  </a:lnTo>
                  <a:lnTo>
                    <a:pt x="71" y="108"/>
                  </a:lnTo>
                  <a:lnTo>
                    <a:pt x="72" y="108"/>
                  </a:lnTo>
                  <a:lnTo>
                    <a:pt x="73" y="108"/>
                  </a:lnTo>
                  <a:lnTo>
                    <a:pt x="73" y="109"/>
                  </a:lnTo>
                  <a:lnTo>
                    <a:pt x="75" y="110"/>
                  </a:lnTo>
                  <a:lnTo>
                    <a:pt x="75" y="112"/>
                  </a:lnTo>
                  <a:lnTo>
                    <a:pt x="76" y="112"/>
                  </a:lnTo>
                  <a:lnTo>
                    <a:pt x="76" y="113"/>
                  </a:lnTo>
                  <a:lnTo>
                    <a:pt x="76" y="114"/>
                  </a:lnTo>
                  <a:lnTo>
                    <a:pt x="76" y="115"/>
                  </a:lnTo>
                  <a:lnTo>
                    <a:pt x="76" y="116"/>
                  </a:lnTo>
                  <a:lnTo>
                    <a:pt x="77" y="116"/>
                  </a:lnTo>
                  <a:lnTo>
                    <a:pt x="78" y="116"/>
                  </a:lnTo>
                  <a:lnTo>
                    <a:pt x="79" y="116"/>
                  </a:lnTo>
                  <a:lnTo>
                    <a:pt x="79" y="115"/>
                  </a:lnTo>
                  <a:lnTo>
                    <a:pt x="79" y="114"/>
                  </a:lnTo>
                  <a:lnTo>
                    <a:pt x="79" y="113"/>
                  </a:lnTo>
                  <a:lnTo>
                    <a:pt x="78" y="113"/>
                  </a:lnTo>
                  <a:lnTo>
                    <a:pt x="78" y="112"/>
                  </a:lnTo>
                  <a:lnTo>
                    <a:pt x="78" y="110"/>
                  </a:lnTo>
                  <a:lnTo>
                    <a:pt x="78" y="112"/>
                  </a:lnTo>
                  <a:lnTo>
                    <a:pt x="79" y="112"/>
                  </a:lnTo>
                  <a:lnTo>
                    <a:pt x="79" y="110"/>
                  </a:lnTo>
                  <a:lnTo>
                    <a:pt x="79" y="112"/>
                  </a:lnTo>
                  <a:lnTo>
                    <a:pt x="80" y="112"/>
                  </a:lnTo>
                  <a:lnTo>
                    <a:pt x="80" y="113"/>
                  </a:lnTo>
                  <a:lnTo>
                    <a:pt x="80" y="114"/>
                  </a:lnTo>
                  <a:lnTo>
                    <a:pt x="80" y="113"/>
                  </a:lnTo>
                  <a:lnTo>
                    <a:pt x="81" y="113"/>
                  </a:lnTo>
                  <a:lnTo>
                    <a:pt x="83" y="113"/>
                  </a:lnTo>
                  <a:lnTo>
                    <a:pt x="84" y="114"/>
                  </a:lnTo>
                  <a:lnTo>
                    <a:pt x="85" y="113"/>
                  </a:lnTo>
                  <a:lnTo>
                    <a:pt x="85" y="114"/>
                  </a:lnTo>
                  <a:lnTo>
                    <a:pt x="86" y="115"/>
                  </a:lnTo>
                  <a:lnTo>
                    <a:pt x="87" y="115"/>
                  </a:lnTo>
                  <a:lnTo>
                    <a:pt x="88" y="115"/>
                  </a:lnTo>
                  <a:lnTo>
                    <a:pt x="88" y="116"/>
                  </a:lnTo>
                  <a:lnTo>
                    <a:pt x="87" y="116"/>
                  </a:lnTo>
                  <a:lnTo>
                    <a:pt x="86" y="117"/>
                  </a:lnTo>
                  <a:lnTo>
                    <a:pt x="85" y="116"/>
                  </a:lnTo>
                  <a:lnTo>
                    <a:pt x="84" y="116"/>
                  </a:lnTo>
                  <a:lnTo>
                    <a:pt x="83" y="116"/>
                  </a:lnTo>
                  <a:lnTo>
                    <a:pt x="83" y="117"/>
                  </a:lnTo>
                  <a:lnTo>
                    <a:pt x="83" y="119"/>
                  </a:lnTo>
                  <a:lnTo>
                    <a:pt x="84" y="120"/>
                  </a:lnTo>
                  <a:lnTo>
                    <a:pt x="85" y="120"/>
                  </a:lnTo>
                  <a:lnTo>
                    <a:pt x="85" y="121"/>
                  </a:lnTo>
                  <a:lnTo>
                    <a:pt x="86" y="121"/>
                  </a:lnTo>
                  <a:lnTo>
                    <a:pt x="86" y="122"/>
                  </a:lnTo>
                  <a:lnTo>
                    <a:pt x="86" y="123"/>
                  </a:lnTo>
                  <a:lnTo>
                    <a:pt x="87" y="123"/>
                  </a:lnTo>
                  <a:lnTo>
                    <a:pt x="87" y="124"/>
                  </a:lnTo>
                  <a:lnTo>
                    <a:pt x="87" y="123"/>
                  </a:lnTo>
                  <a:lnTo>
                    <a:pt x="87" y="124"/>
                  </a:lnTo>
                  <a:lnTo>
                    <a:pt x="88" y="124"/>
                  </a:lnTo>
                  <a:lnTo>
                    <a:pt x="87" y="124"/>
                  </a:lnTo>
                  <a:lnTo>
                    <a:pt x="86" y="124"/>
                  </a:lnTo>
                  <a:lnTo>
                    <a:pt x="86" y="126"/>
                  </a:lnTo>
                  <a:lnTo>
                    <a:pt x="87" y="126"/>
                  </a:lnTo>
                  <a:lnTo>
                    <a:pt x="87" y="127"/>
                  </a:lnTo>
                  <a:lnTo>
                    <a:pt x="88" y="126"/>
                  </a:lnTo>
                  <a:lnTo>
                    <a:pt x="90" y="126"/>
                  </a:lnTo>
                  <a:lnTo>
                    <a:pt x="90" y="127"/>
                  </a:lnTo>
                  <a:lnTo>
                    <a:pt x="91" y="127"/>
                  </a:lnTo>
                  <a:lnTo>
                    <a:pt x="92" y="128"/>
                  </a:lnTo>
                  <a:lnTo>
                    <a:pt x="92" y="127"/>
                  </a:lnTo>
                  <a:lnTo>
                    <a:pt x="93" y="127"/>
                  </a:lnTo>
                  <a:lnTo>
                    <a:pt x="93" y="128"/>
                  </a:lnTo>
                  <a:lnTo>
                    <a:pt x="92" y="128"/>
                  </a:lnTo>
                  <a:lnTo>
                    <a:pt x="92" y="129"/>
                  </a:lnTo>
                  <a:lnTo>
                    <a:pt x="92" y="130"/>
                  </a:lnTo>
                  <a:lnTo>
                    <a:pt x="93" y="130"/>
                  </a:lnTo>
                  <a:lnTo>
                    <a:pt x="93" y="131"/>
                  </a:lnTo>
                  <a:lnTo>
                    <a:pt x="93" y="133"/>
                  </a:lnTo>
                  <a:lnTo>
                    <a:pt x="93" y="134"/>
                  </a:lnTo>
                  <a:lnTo>
                    <a:pt x="92" y="134"/>
                  </a:lnTo>
                  <a:lnTo>
                    <a:pt x="92" y="135"/>
                  </a:lnTo>
                  <a:lnTo>
                    <a:pt x="93" y="135"/>
                  </a:lnTo>
                  <a:lnTo>
                    <a:pt x="92" y="135"/>
                  </a:lnTo>
                  <a:lnTo>
                    <a:pt x="91" y="135"/>
                  </a:lnTo>
                  <a:lnTo>
                    <a:pt x="91" y="134"/>
                  </a:lnTo>
                  <a:lnTo>
                    <a:pt x="90" y="134"/>
                  </a:lnTo>
                  <a:lnTo>
                    <a:pt x="90" y="133"/>
                  </a:lnTo>
                  <a:lnTo>
                    <a:pt x="88" y="133"/>
                  </a:lnTo>
                  <a:lnTo>
                    <a:pt x="88" y="131"/>
                  </a:lnTo>
                  <a:lnTo>
                    <a:pt x="88" y="130"/>
                  </a:lnTo>
                  <a:lnTo>
                    <a:pt x="90" y="130"/>
                  </a:lnTo>
                  <a:lnTo>
                    <a:pt x="91" y="130"/>
                  </a:lnTo>
                  <a:lnTo>
                    <a:pt x="91" y="129"/>
                  </a:lnTo>
                  <a:lnTo>
                    <a:pt x="91" y="128"/>
                  </a:lnTo>
                  <a:lnTo>
                    <a:pt x="90" y="129"/>
                  </a:lnTo>
                  <a:lnTo>
                    <a:pt x="90" y="128"/>
                  </a:lnTo>
                  <a:lnTo>
                    <a:pt x="88" y="128"/>
                  </a:lnTo>
                  <a:lnTo>
                    <a:pt x="88" y="129"/>
                  </a:lnTo>
                  <a:lnTo>
                    <a:pt x="88" y="130"/>
                  </a:lnTo>
                  <a:lnTo>
                    <a:pt x="87" y="130"/>
                  </a:lnTo>
                  <a:lnTo>
                    <a:pt x="86" y="130"/>
                  </a:lnTo>
                  <a:lnTo>
                    <a:pt x="87" y="130"/>
                  </a:lnTo>
                  <a:lnTo>
                    <a:pt x="87" y="129"/>
                  </a:lnTo>
                  <a:lnTo>
                    <a:pt x="86" y="129"/>
                  </a:lnTo>
                  <a:lnTo>
                    <a:pt x="86" y="130"/>
                  </a:lnTo>
                  <a:lnTo>
                    <a:pt x="86" y="129"/>
                  </a:lnTo>
                  <a:lnTo>
                    <a:pt x="86" y="130"/>
                  </a:lnTo>
                  <a:lnTo>
                    <a:pt x="85" y="129"/>
                  </a:lnTo>
                  <a:lnTo>
                    <a:pt x="84" y="129"/>
                  </a:lnTo>
                  <a:lnTo>
                    <a:pt x="84" y="128"/>
                  </a:lnTo>
                  <a:lnTo>
                    <a:pt x="83" y="128"/>
                  </a:lnTo>
                  <a:lnTo>
                    <a:pt x="83" y="127"/>
                  </a:lnTo>
                  <a:lnTo>
                    <a:pt x="81" y="127"/>
                  </a:lnTo>
                  <a:lnTo>
                    <a:pt x="81" y="128"/>
                  </a:lnTo>
                  <a:lnTo>
                    <a:pt x="80" y="128"/>
                  </a:lnTo>
                  <a:lnTo>
                    <a:pt x="80" y="127"/>
                  </a:lnTo>
                  <a:lnTo>
                    <a:pt x="80" y="126"/>
                  </a:lnTo>
                  <a:lnTo>
                    <a:pt x="80" y="124"/>
                  </a:lnTo>
                  <a:lnTo>
                    <a:pt x="79" y="123"/>
                  </a:lnTo>
                  <a:lnTo>
                    <a:pt x="79" y="122"/>
                  </a:lnTo>
                  <a:lnTo>
                    <a:pt x="78" y="122"/>
                  </a:lnTo>
                  <a:lnTo>
                    <a:pt x="78" y="121"/>
                  </a:lnTo>
                  <a:lnTo>
                    <a:pt x="77" y="121"/>
                  </a:lnTo>
                  <a:lnTo>
                    <a:pt x="77" y="120"/>
                  </a:lnTo>
                  <a:lnTo>
                    <a:pt x="76" y="120"/>
                  </a:lnTo>
                  <a:lnTo>
                    <a:pt x="75" y="120"/>
                  </a:lnTo>
                  <a:lnTo>
                    <a:pt x="73" y="119"/>
                  </a:lnTo>
                  <a:lnTo>
                    <a:pt x="73" y="117"/>
                  </a:lnTo>
                  <a:lnTo>
                    <a:pt x="72" y="117"/>
                  </a:lnTo>
                  <a:lnTo>
                    <a:pt x="73" y="117"/>
                  </a:lnTo>
                  <a:lnTo>
                    <a:pt x="72" y="116"/>
                  </a:lnTo>
                  <a:lnTo>
                    <a:pt x="72" y="115"/>
                  </a:lnTo>
                  <a:lnTo>
                    <a:pt x="71" y="115"/>
                  </a:lnTo>
                  <a:lnTo>
                    <a:pt x="70" y="115"/>
                  </a:lnTo>
                  <a:lnTo>
                    <a:pt x="70" y="114"/>
                  </a:lnTo>
                  <a:lnTo>
                    <a:pt x="69" y="114"/>
                  </a:lnTo>
                  <a:lnTo>
                    <a:pt x="69" y="113"/>
                  </a:lnTo>
                  <a:lnTo>
                    <a:pt x="68" y="113"/>
                  </a:lnTo>
                  <a:lnTo>
                    <a:pt x="66" y="113"/>
                  </a:lnTo>
                  <a:lnTo>
                    <a:pt x="68" y="114"/>
                  </a:lnTo>
                  <a:lnTo>
                    <a:pt x="68" y="115"/>
                  </a:lnTo>
                  <a:lnTo>
                    <a:pt x="69" y="115"/>
                  </a:lnTo>
                  <a:lnTo>
                    <a:pt x="69" y="116"/>
                  </a:lnTo>
                  <a:lnTo>
                    <a:pt x="68" y="116"/>
                  </a:lnTo>
                  <a:lnTo>
                    <a:pt x="69" y="117"/>
                  </a:lnTo>
                  <a:lnTo>
                    <a:pt x="69" y="119"/>
                  </a:lnTo>
                  <a:lnTo>
                    <a:pt x="70" y="119"/>
                  </a:lnTo>
                  <a:lnTo>
                    <a:pt x="71" y="120"/>
                  </a:lnTo>
                  <a:lnTo>
                    <a:pt x="70" y="120"/>
                  </a:lnTo>
                  <a:lnTo>
                    <a:pt x="70" y="119"/>
                  </a:lnTo>
                  <a:lnTo>
                    <a:pt x="70" y="120"/>
                  </a:lnTo>
                  <a:lnTo>
                    <a:pt x="71" y="121"/>
                  </a:lnTo>
                  <a:lnTo>
                    <a:pt x="71" y="122"/>
                  </a:lnTo>
                  <a:lnTo>
                    <a:pt x="71" y="123"/>
                  </a:lnTo>
                  <a:lnTo>
                    <a:pt x="72" y="123"/>
                  </a:lnTo>
                  <a:lnTo>
                    <a:pt x="72" y="124"/>
                  </a:lnTo>
                  <a:lnTo>
                    <a:pt x="71" y="124"/>
                  </a:lnTo>
                  <a:lnTo>
                    <a:pt x="71" y="126"/>
                  </a:lnTo>
                  <a:lnTo>
                    <a:pt x="70" y="124"/>
                  </a:lnTo>
                  <a:lnTo>
                    <a:pt x="70" y="123"/>
                  </a:lnTo>
                  <a:lnTo>
                    <a:pt x="69" y="122"/>
                  </a:lnTo>
                  <a:lnTo>
                    <a:pt x="68" y="120"/>
                  </a:lnTo>
                  <a:lnTo>
                    <a:pt x="66" y="120"/>
                  </a:lnTo>
                  <a:lnTo>
                    <a:pt x="66" y="119"/>
                  </a:lnTo>
                  <a:lnTo>
                    <a:pt x="65" y="119"/>
                  </a:lnTo>
                  <a:lnTo>
                    <a:pt x="64" y="119"/>
                  </a:lnTo>
                  <a:lnTo>
                    <a:pt x="64" y="117"/>
                  </a:lnTo>
                  <a:lnTo>
                    <a:pt x="63" y="116"/>
                  </a:lnTo>
                  <a:lnTo>
                    <a:pt x="63" y="115"/>
                  </a:lnTo>
                  <a:lnTo>
                    <a:pt x="62" y="115"/>
                  </a:lnTo>
                  <a:lnTo>
                    <a:pt x="61" y="115"/>
                  </a:lnTo>
                  <a:lnTo>
                    <a:pt x="61" y="114"/>
                  </a:lnTo>
                  <a:lnTo>
                    <a:pt x="59" y="114"/>
                  </a:lnTo>
                  <a:lnTo>
                    <a:pt x="58" y="114"/>
                  </a:lnTo>
                  <a:lnTo>
                    <a:pt x="58" y="113"/>
                  </a:lnTo>
                  <a:lnTo>
                    <a:pt x="57" y="113"/>
                  </a:lnTo>
                  <a:lnTo>
                    <a:pt x="56" y="114"/>
                  </a:lnTo>
                  <a:lnTo>
                    <a:pt x="55" y="114"/>
                  </a:lnTo>
                  <a:lnTo>
                    <a:pt x="54" y="114"/>
                  </a:lnTo>
                  <a:lnTo>
                    <a:pt x="54" y="115"/>
                  </a:lnTo>
                  <a:lnTo>
                    <a:pt x="54" y="116"/>
                  </a:lnTo>
                  <a:lnTo>
                    <a:pt x="54" y="117"/>
                  </a:lnTo>
                  <a:lnTo>
                    <a:pt x="52" y="117"/>
                  </a:lnTo>
                  <a:lnTo>
                    <a:pt x="52" y="119"/>
                  </a:lnTo>
                  <a:lnTo>
                    <a:pt x="51" y="119"/>
                  </a:lnTo>
                  <a:lnTo>
                    <a:pt x="50" y="117"/>
                  </a:lnTo>
                  <a:lnTo>
                    <a:pt x="49" y="117"/>
                  </a:lnTo>
                  <a:lnTo>
                    <a:pt x="49" y="119"/>
                  </a:lnTo>
                  <a:lnTo>
                    <a:pt x="49" y="117"/>
                  </a:lnTo>
                  <a:lnTo>
                    <a:pt x="48" y="117"/>
                  </a:lnTo>
                  <a:lnTo>
                    <a:pt x="48" y="116"/>
                  </a:lnTo>
                  <a:lnTo>
                    <a:pt x="48" y="115"/>
                  </a:lnTo>
                  <a:lnTo>
                    <a:pt x="47" y="115"/>
                  </a:lnTo>
                  <a:lnTo>
                    <a:pt x="47" y="117"/>
                  </a:lnTo>
                  <a:lnTo>
                    <a:pt x="45" y="116"/>
                  </a:lnTo>
                  <a:lnTo>
                    <a:pt x="47" y="116"/>
                  </a:lnTo>
                  <a:lnTo>
                    <a:pt x="47" y="115"/>
                  </a:lnTo>
                  <a:lnTo>
                    <a:pt x="47" y="114"/>
                  </a:lnTo>
                  <a:lnTo>
                    <a:pt x="45" y="114"/>
                  </a:lnTo>
                  <a:lnTo>
                    <a:pt x="44" y="113"/>
                  </a:lnTo>
                  <a:lnTo>
                    <a:pt x="43" y="113"/>
                  </a:lnTo>
                  <a:lnTo>
                    <a:pt x="43" y="114"/>
                  </a:lnTo>
                  <a:lnTo>
                    <a:pt x="42" y="114"/>
                  </a:lnTo>
                  <a:lnTo>
                    <a:pt x="43" y="115"/>
                  </a:lnTo>
                  <a:lnTo>
                    <a:pt x="42" y="115"/>
                  </a:lnTo>
                  <a:lnTo>
                    <a:pt x="42" y="114"/>
                  </a:lnTo>
                  <a:lnTo>
                    <a:pt x="42" y="113"/>
                  </a:lnTo>
                  <a:lnTo>
                    <a:pt x="42" y="112"/>
                  </a:lnTo>
                  <a:lnTo>
                    <a:pt x="42" y="110"/>
                  </a:lnTo>
                  <a:lnTo>
                    <a:pt x="41" y="110"/>
                  </a:lnTo>
                  <a:lnTo>
                    <a:pt x="41" y="109"/>
                  </a:lnTo>
                  <a:lnTo>
                    <a:pt x="41" y="108"/>
                  </a:lnTo>
                  <a:lnTo>
                    <a:pt x="42" y="108"/>
                  </a:lnTo>
                  <a:lnTo>
                    <a:pt x="42" y="107"/>
                  </a:lnTo>
                  <a:lnTo>
                    <a:pt x="43" y="107"/>
                  </a:lnTo>
                  <a:lnTo>
                    <a:pt x="43" y="106"/>
                  </a:lnTo>
                  <a:lnTo>
                    <a:pt x="44" y="105"/>
                  </a:lnTo>
                  <a:lnTo>
                    <a:pt x="45" y="105"/>
                  </a:lnTo>
                  <a:lnTo>
                    <a:pt x="45" y="103"/>
                  </a:lnTo>
                  <a:lnTo>
                    <a:pt x="45" y="102"/>
                  </a:lnTo>
                  <a:lnTo>
                    <a:pt x="44" y="102"/>
                  </a:lnTo>
                  <a:lnTo>
                    <a:pt x="44" y="101"/>
                  </a:lnTo>
                  <a:lnTo>
                    <a:pt x="43" y="100"/>
                  </a:lnTo>
                  <a:lnTo>
                    <a:pt x="42" y="100"/>
                  </a:lnTo>
                  <a:lnTo>
                    <a:pt x="41" y="100"/>
                  </a:lnTo>
                  <a:lnTo>
                    <a:pt x="40" y="99"/>
                  </a:lnTo>
                  <a:lnTo>
                    <a:pt x="40" y="98"/>
                  </a:lnTo>
                  <a:lnTo>
                    <a:pt x="40" y="99"/>
                  </a:lnTo>
                  <a:lnTo>
                    <a:pt x="38" y="99"/>
                  </a:lnTo>
                  <a:lnTo>
                    <a:pt x="38" y="100"/>
                  </a:lnTo>
                  <a:lnTo>
                    <a:pt x="40" y="101"/>
                  </a:lnTo>
                  <a:lnTo>
                    <a:pt x="40" y="102"/>
                  </a:lnTo>
                  <a:lnTo>
                    <a:pt x="41" y="103"/>
                  </a:lnTo>
                  <a:lnTo>
                    <a:pt x="41" y="105"/>
                  </a:lnTo>
                  <a:lnTo>
                    <a:pt x="40" y="105"/>
                  </a:lnTo>
                  <a:lnTo>
                    <a:pt x="40" y="106"/>
                  </a:lnTo>
                  <a:lnTo>
                    <a:pt x="40" y="105"/>
                  </a:lnTo>
                  <a:lnTo>
                    <a:pt x="38" y="105"/>
                  </a:lnTo>
                  <a:lnTo>
                    <a:pt x="38" y="106"/>
                  </a:lnTo>
                  <a:lnTo>
                    <a:pt x="38" y="105"/>
                  </a:lnTo>
                  <a:lnTo>
                    <a:pt x="37" y="105"/>
                  </a:lnTo>
                  <a:lnTo>
                    <a:pt x="37" y="103"/>
                  </a:lnTo>
                  <a:lnTo>
                    <a:pt x="37" y="102"/>
                  </a:lnTo>
                  <a:lnTo>
                    <a:pt x="36" y="102"/>
                  </a:lnTo>
                  <a:lnTo>
                    <a:pt x="35" y="101"/>
                  </a:lnTo>
                  <a:lnTo>
                    <a:pt x="35" y="100"/>
                  </a:lnTo>
                  <a:lnTo>
                    <a:pt x="35" y="99"/>
                  </a:lnTo>
                  <a:lnTo>
                    <a:pt x="35" y="100"/>
                  </a:lnTo>
                  <a:lnTo>
                    <a:pt x="35" y="99"/>
                  </a:lnTo>
                  <a:lnTo>
                    <a:pt x="34" y="99"/>
                  </a:lnTo>
                  <a:lnTo>
                    <a:pt x="34" y="98"/>
                  </a:lnTo>
                  <a:lnTo>
                    <a:pt x="34" y="99"/>
                  </a:lnTo>
                  <a:lnTo>
                    <a:pt x="34" y="100"/>
                  </a:lnTo>
                  <a:lnTo>
                    <a:pt x="33" y="100"/>
                  </a:lnTo>
                  <a:lnTo>
                    <a:pt x="33" y="99"/>
                  </a:lnTo>
                  <a:lnTo>
                    <a:pt x="31" y="98"/>
                  </a:lnTo>
                  <a:lnTo>
                    <a:pt x="31" y="96"/>
                  </a:lnTo>
                  <a:lnTo>
                    <a:pt x="31" y="95"/>
                  </a:lnTo>
                  <a:lnTo>
                    <a:pt x="30" y="93"/>
                  </a:lnTo>
                  <a:lnTo>
                    <a:pt x="30" y="92"/>
                  </a:lnTo>
                  <a:lnTo>
                    <a:pt x="30" y="91"/>
                  </a:lnTo>
                  <a:lnTo>
                    <a:pt x="29" y="91"/>
                  </a:lnTo>
                  <a:lnTo>
                    <a:pt x="29" y="89"/>
                  </a:lnTo>
                  <a:lnTo>
                    <a:pt x="28" y="89"/>
                  </a:lnTo>
                  <a:lnTo>
                    <a:pt x="29" y="89"/>
                  </a:lnTo>
                  <a:lnTo>
                    <a:pt x="29" y="88"/>
                  </a:lnTo>
                  <a:lnTo>
                    <a:pt x="29" y="87"/>
                  </a:lnTo>
                  <a:lnTo>
                    <a:pt x="28" y="87"/>
                  </a:lnTo>
                  <a:lnTo>
                    <a:pt x="28" y="86"/>
                  </a:lnTo>
                  <a:lnTo>
                    <a:pt x="28" y="85"/>
                  </a:lnTo>
                  <a:lnTo>
                    <a:pt x="28" y="84"/>
                  </a:lnTo>
                  <a:lnTo>
                    <a:pt x="28" y="82"/>
                  </a:lnTo>
                  <a:lnTo>
                    <a:pt x="27" y="81"/>
                  </a:lnTo>
                  <a:lnTo>
                    <a:pt x="26" y="81"/>
                  </a:lnTo>
                  <a:lnTo>
                    <a:pt x="26" y="79"/>
                  </a:lnTo>
                  <a:lnTo>
                    <a:pt x="26" y="78"/>
                  </a:lnTo>
                  <a:lnTo>
                    <a:pt x="24" y="78"/>
                  </a:lnTo>
                  <a:lnTo>
                    <a:pt x="24" y="77"/>
                  </a:lnTo>
                  <a:lnTo>
                    <a:pt x="24" y="75"/>
                  </a:lnTo>
                  <a:lnTo>
                    <a:pt x="26" y="74"/>
                  </a:lnTo>
                  <a:lnTo>
                    <a:pt x="27" y="74"/>
                  </a:lnTo>
                  <a:lnTo>
                    <a:pt x="27" y="75"/>
                  </a:lnTo>
                  <a:lnTo>
                    <a:pt x="27" y="77"/>
                  </a:lnTo>
                  <a:lnTo>
                    <a:pt x="28" y="77"/>
                  </a:lnTo>
                  <a:lnTo>
                    <a:pt x="28" y="78"/>
                  </a:lnTo>
                  <a:lnTo>
                    <a:pt x="29" y="78"/>
                  </a:lnTo>
                  <a:lnTo>
                    <a:pt x="30" y="79"/>
                  </a:lnTo>
                  <a:lnTo>
                    <a:pt x="30" y="80"/>
                  </a:lnTo>
                  <a:lnTo>
                    <a:pt x="31" y="80"/>
                  </a:lnTo>
                  <a:lnTo>
                    <a:pt x="33" y="80"/>
                  </a:lnTo>
                  <a:lnTo>
                    <a:pt x="33" y="79"/>
                  </a:lnTo>
                  <a:lnTo>
                    <a:pt x="34" y="80"/>
                  </a:lnTo>
                  <a:lnTo>
                    <a:pt x="34" y="79"/>
                  </a:lnTo>
                  <a:lnTo>
                    <a:pt x="33" y="79"/>
                  </a:lnTo>
                  <a:lnTo>
                    <a:pt x="34" y="79"/>
                  </a:lnTo>
                  <a:lnTo>
                    <a:pt x="34" y="78"/>
                  </a:lnTo>
                  <a:lnTo>
                    <a:pt x="34" y="77"/>
                  </a:lnTo>
                  <a:lnTo>
                    <a:pt x="33" y="75"/>
                  </a:lnTo>
                  <a:lnTo>
                    <a:pt x="33" y="77"/>
                  </a:lnTo>
                  <a:lnTo>
                    <a:pt x="33" y="75"/>
                  </a:lnTo>
                  <a:lnTo>
                    <a:pt x="31" y="73"/>
                  </a:lnTo>
                  <a:lnTo>
                    <a:pt x="31" y="72"/>
                  </a:lnTo>
                  <a:lnTo>
                    <a:pt x="31" y="71"/>
                  </a:lnTo>
                  <a:lnTo>
                    <a:pt x="31" y="70"/>
                  </a:lnTo>
                  <a:lnTo>
                    <a:pt x="31" y="68"/>
                  </a:lnTo>
                  <a:lnTo>
                    <a:pt x="31" y="67"/>
                  </a:lnTo>
                  <a:lnTo>
                    <a:pt x="33" y="65"/>
                  </a:lnTo>
                  <a:lnTo>
                    <a:pt x="31" y="61"/>
                  </a:lnTo>
                  <a:lnTo>
                    <a:pt x="31" y="60"/>
                  </a:lnTo>
                  <a:lnTo>
                    <a:pt x="31" y="59"/>
                  </a:lnTo>
                  <a:lnTo>
                    <a:pt x="31" y="58"/>
                  </a:lnTo>
                  <a:lnTo>
                    <a:pt x="30" y="57"/>
                  </a:lnTo>
                  <a:lnTo>
                    <a:pt x="29" y="56"/>
                  </a:lnTo>
                  <a:lnTo>
                    <a:pt x="29" y="53"/>
                  </a:lnTo>
                  <a:lnTo>
                    <a:pt x="30" y="53"/>
                  </a:lnTo>
                  <a:lnTo>
                    <a:pt x="30" y="52"/>
                  </a:lnTo>
                  <a:lnTo>
                    <a:pt x="29" y="52"/>
                  </a:lnTo>
                  <a:lnTo>
                    <a:pt x="30" y="52"/>
                  </a:lnTo>
                  <a:lnTo>
                    <a:pt x="30" y="51"/>
                  </a:lnTo>
                  <a:lnTo>
                    <a:pt x="30" y="50"/>
                  </a:lnTo>
                  <a:lnTo>
                    <a:pt x="30" y="49"/>
                  </a:lnTo>
                  <a:lnTo>
                    <a:pt x="30" y="47"/>
                  </a:lnTo>
                  <a:lnTo>
                    <a:pt x="30" y="45"/>
                  </a:lnTo>
                  <a:lnTo>
                    <a:pt x="30" y="44"/>
                  </a:lnTo>
                  <a:lnTo>
                    <a:pt x="30" y="43"/>
                  </a:lnTo>
                  <a:lnTo>
                    <a:pt x="30" y="42"/>
                  </a:lnTo>
                  <a:lnTo>
                    <a:pt x="30" y="40"/>
                  </a:lnTo>
                  <a:lnTo>
                    <a:pt x="31" y="40"/>
                  </a:lnTo>
                  <a:lnTo>
                    <a:pt x="33" y="40"/>
                  </a:lnTo>
                  <a:lnTo>
                    <a:pt x="33" y="39"/>
                  </a:lnTo>
                  <a:lnTo>
                    <a:pt x="33" y="38"/>
                  </a:lnTo>
                  <a:lnTo>
                    <a:pt x="34" y="38"/>
                  </a:lnTo>
                  <a:lnTo>
                    <a:pt x="34" y="39"/>
                  </a:lnTo>
                  <a:lnTo>
                    <a:pt x="35" y="39"/>
                  </a:lnTo>
                  <a:close/>
                  <a:moveTo>
                    <a:pt x="41" y="35"/>
                  </a:moveTo>
                  <a:lnTo>
                    <a:pt x="42" y="35"/>
                  </a:lnTo>
                  <a:lnTo>
                    <a:pt x="41" y="35"/>
                  </a:lnTo>
                  <a:lnTo>
                    <a:pt x="41" y="36"/>
                  </a:lnTo>
                  <a:lnTo>
                    <a:pt x="40" y="36"/>
                  </a:lnTo>
                  <a:lnTo>
                    <a:pt x="38" y="35"/>
                  </a:lnTo>
                  <a:lnTo>
                    <a:pt x="40" y="35"/>
                  </a:lnTo>
                  <a:lnTo>
                    <a:pt x="41" y="35"/>
                  </a:lnTo>
                  <a:close/>
                  <a:moveTo>
                    <a:pt x="48" y="33"/>
                  </a:moveTo>
                  <a:lnTo>
                    <a:pt x="49" y="33"/>
                  </a:lnTo>
                  <a:lnTo>
                    <a:pt x="48" y="33"/>
                  </a:lnTo>
                  <a:lnTo>
                    <a:pt x="48" y="35"/>
                  </a:lnTo>
                  <a:lnTo>
                    <a:pt x="47" y="36"/>
                  </a:lnTo>
                  <a:lnTo>
                    <a:pt x="47" y="35"/>
                  </a:lnTo>
                  <a:lnTo>
                    <a:pt x="47" y="33"/>
                  </a:lnTo>
                  <a:lnTo>
                    <a:pt x="47" y="32"/>
                  </a:lnTo>
                  <a:lnTo>
                    <a:pt x="47" y="33"/>
                  </a:lnTo>
                  <a:lnTo>
                    <a:pt x="48" y="33"/>
                  </a:lnTo>
                  <a:lnTo>
                    <a:pt x="48" y="32"/>
                  </a:lnTo>
                  <a:lnTo>
                    <a:pt x="48" y="33"/>
                  </a:lnTo>
                  <a:close/>
                  <a:moveTo>
                    <a:pt x="38" y="32"/>
                  </a:moveTo>
                  <a:lnTo>
                    <a:pt x="37" y="32"/>
                  </a:lnTo>
                  <a:lnTo>
                    <a:pt x="37" y="31"/>
                  </a:lnTo>
                  <a:lnTo>
                    <a:pt x="37" y="30"/>
                  </a:lnTo>
                  <a:lnTo>
                    <a:pt x="37" y="31"/>
                  </a:lnTo>
                  <a:lnTo>
                    <a:pt x="38" y="32"/>
                  </a:lnTo>
                  <a:close/>
                  <a:moveTo>
                    <a:pt x="40" y="26"/>
                  </a:moveTo>
                  <a:lnTo>
                    <a:pt x="41" y="26"/>
                  </a:lnTo>
                  <a:lnTo>
                    <a:pt x="41" y="28"/>
                  </a:lnTo>
                  <a:lnTo>
                    <a:pt x="41" y="29"/>
                  </a:lnTo>
                  <a:lnTo>
                    <a:pt x="40" y="29"/>
                  </a:lnTo>
                  <a:lnTo>
                    <a:pt x="40" y="28"/>
                  </a:lnTo>
                  <a:lnTo>
                    <a:pt x="38" y="28"/>
                  </a:lnTo>
                  <a:lnTo>
                    <a:pt x="38" y="26"/>
                  </a:lnTo>
                  <a:lnTo>
                    <a:pt x="40" y="26"/>
                  </a:lnTo>
                  <a:close/>
                  <a:moveTo>
                    <a:pt x="47" y="24"/>
                  </a:moveTo>
                  <a:lnTo>
                    <a:pt x="47" y="25"/>
                  </a:lnTo>
                  <a:lnTo>
                    <a:pt x="45" y="25"/>
                  </a:lnTo>
                  <a:lnTo>
                    <a:pt x="45" y="24"/>
                  </a:lnTo>
                  <a:lnTo>
                    <a:pt x="47" y="24"/>
                  </a:lnTo>
                  <a:close/>
                  <a:moveTo>
                    <a:pt x="43" y="12"/>
                  </a:moveTo>
                  <a:lnTo>
                    <a:pt x="42" y="12"/>
                  </a:lnTo>
                  <a:lnTo>
                    <a:pt x="42" y="11"/>
                  </a:lnTo>
                  <a:lnTo>
                    <a:pt x="43" y="11"/>
                  </a:lnTo>
                  <a:lnTo>
                    <a:pt x="43" y="12"/>
                  </a:lnTo>
                  <a:close/>
                  <a:moveTo>
                    <a:pt x="44" y="11"/>
                  </a:moveTo>
                  <a:lnTo>
                    <a:pt x="43" y="11"/>
                  </a:lnTo>
                  <a:lnTo>
                    <a:pt x="43" y="10"/>
                  </a:lnTo>
                  <a:lnTo>
                    <a:pt x="44" y="10"/>
                  </a:lnTo>
                  <a:lnTo>
                    <a:pt x="44" y="9"/>
                  </a:lnTo>
                  <a:lnTo>
                    <a:pt x="44" y="10"/>
                  </a:lnTo>
                  <a:lnTo>
                    <a:pt x="44" y="11"/>
                  </a:lnTo>
                  <a:close/>
                  <a:moveTo>
                    <a:pt x="41" y="7"/>
                  </a:moveTo>
                  <a:lnTo>
                    <a:pt x="41" y="5"/>
                  </a:lnTo>
                  <a:lnTo>
                    <a:pt x="41" y="4"/>
                  </a:lnTo>
                  <a:lnTo>
                    <a:pt x="42" y="4"/>
                  </a:lnTo>
                  <a:lnTo>
                    <a:pt x="42" y="5"/>
                  </a:lnTo>
                  <a:lnTo>
                    <a:pt x="41" y="5"/>
                  </a:lnTo>
                  <a:lnTo>
                    <a:pt x="41" y="7"/>
                  </a:lnTo>
                  <a:close/>
                  <a:moveTo>
                    <a:pt x="42" y="1"/>
                  </a:moveTo>
                  <a:lnTo>
                    <a:pt x="41" y="1"/>
                  </a:lnTo>
                  <a:lnTo>
                    <a:pt x="41" y="0"/>
                  </a:lnTo>
                  <a:lnTo>
                    <a:pt x="4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61" name="Freeform 975">
              <a:extLst>
                <a:ext uri="{FF2B5EF4-FFF2-40B4-BE49-F238E27FC236}">
                  <a16:creationId xmlns="" xmlns:a16="http://schemas.microsoft.com/office/drawing/2014/main" id="{6B27A872-92AF-4F51-85E7-69E4C60FBBFD}"/>
                </a:ext>
              </a:extLst>
            </p:cNvPr>
            <p:cNvSpPr>
              <a:spLocks noEditPoints="1"/>
            </p:cNvSpPr>
            <p:nvPr/>
          </p:nvSpPr>
          <p:spPr bwMode="auto">
            <a:xfrm>
              <a:off x="8403087" y="2907698"/>
              <a:ext cx="56163" cy="103392"/>
            </a:xfrm>
            <a:custGeom>
              <a:avLst/>
              <a:gdLst>
                <a:gd name="T0" fmla="*/ 8 w 44"/>
                <a:gd name="T1" fmla="*/ 81 h 81"/>
                <a:gd name="T2" fmla="*/ 9 w 44"/>
                <a:gd name="T3" fmla="*/ 81 h 81"/>
                <a:gd name="T4" fmla="*/ 0 w 44"/>
                <a:gd name="T5" fmla="*/ 79 h 81"/>
                <a:gd name="T6" fmla="*/ 0 w 44"/>
                <a:gd name="T7" fmla="*/ 79 h 81"/>
                <a:gd name="T8" fmla="*/ 0 w 44"/>
                <a:gd name="T9" fmla="*/ 79 h 81"/>
                <a:gd name="T10" fmla="*/ 12 w 44"/>
                <a:gd name="T11" fmla="*/ 43 h 81"/>
                <a:gd name="T12" fmla="*/ 12 w 44"/>
                <a:gd name="T13" fmla="*/ 43 h 81"/>
                <a:gd name="T14" fmla="*/ 38 w 44"/>
                <a:gd name="T15" fmla="*/ 19 h 81"/>
                <a:gd name="T16" fmla="*/ 38 w 44"/>
                <a:gd name="T17" fmla="*/ 18 h 81"/>
                <a:gd name="T18" fmla="*/ 38 w 44"/>
                <a:gd name="T19" fmla="*/ 19 h 81"/>
                <a:gd name="T20" fmla="*/ 39 w 44"/>
                <a:gd name="T21" fmla="*/ 18 h 81"/>
                <a:gd name="T22" fmla="*/ 39 w 44"/>
                <a:gd name="T23" fmla="*/ 15 h 81"/>
                <a:gd name="T24" fmla="*/ 39 w 44"/>
                <a:gd name="T25" fmla="*/ 16 h 81"/>
                <a:gd name="T26" fmla="*/ 39 w 44"/>
                <a:gd name="T27" fmla="*/ 16 h 81"/>
                <a:gd name="T28" fmla="*/ 39 w 44"/>
                <a:gd name="T29" fmla="*/ 16 h 81"/>
                <a:gd name="T30" fmla="*/ 41 w 44"/>
                <a:gd name="T31" fmla="*/ 13 h 81"/>
                <a:gd name="T32" fmla="*/ 40 w 44"/>
                <a:gd name="T33" fmla="*/ 13 h 81"/>
                <a:gd name="T34" fmla="*/ 40 w 44"/>
                <a:gd name="T35" fmla="*/ 13 h 81"/>
                <a:gd name="T36" fmla="*/ 40 w 44"/>
                <a:gd name="T37" fmla="*/ 13 h 81"/>
                <a:gd name="T38" fmla="*/ 41 w 44"/>
                <a:gd name="T39" fmla="*/ 13 h 81"/>
                <a:gd name="T40" fmla="*/ 41 w 44"/>
                <a:gd name="T41" fmla="*/ 12 h 81"/>
                <a:gd name="T42" fmla="*/ 41 w 44"/>
                <a:gd name="T43" fmla="*/ 12 h 81"/>
                <a:gd name="T44" fmla="*/ 41 w 44"/>
                <a:gd name="T45" fmla="*/ 12 h 81"/>
                <a:gd name="T46" fmla="*/ 41 w 44"/>
                <a:gd name="T47" fmla="*/ 13 h 81"/>
                <a:gd name="T48" fmla="*/ 41 w 44"/>
                <a:gd name="T49" fmla="*/ 13 h 81"/>
                <a:gd name="T50" fmla="*/ 43 w 44"/>
                <a:gd name="T51" fmla="*/ 12 h 81"/>
                <a:gd name="T52" fmla="*/ 43 w 44"/>
                <a:gd name="T53" fmla="*/ 12 h 81"/>
                <a:gd name="T54" fmla="*/ 41 w 44"/>
                <a:gd name="T55" fmla="*/ 12 h 81"/>
                <a:gd name="T56" fmla="*/ 41 w 44"/>
                <a:gd name="T57" fmla="*/ 12 h 81"/>
                <a:gd name="T58" fmla="*/ 41 w 44"/>
                <a:gd name="T59" fmla="*/ 11 h 81"/>
                <a:gd name="T60" fmla="*/ 43 w 44"/>
                <a:gd name="T61" fmla="*/ 12 h 81"/>
                <a:gd name="T62" fmla="*/ 44 w 44"/>
                <a:gd name="T63" fmla="*/ 8 h 81"/>
                <a:gd name="T64" fmla="*/ 44 w 44"/>
                <a:gd name="T65" fmla="*/ 9 h 81"/>
                <a:gd name="T66" fmla="*/ 44 w 44"/>
                <a:gd name="T67" fmla="*/ 9 h 81"/>
                <a:gd name="T68" fmla="*/ 44 w 44"/>
                <a:gd name="T69" fmla="*/ 11 h 81"/>
                <a:gd name="T70" fmla="*/ 43 w 44"/>
                <a:gd name="T71" fmla="*/ 11 h 81"/>
                <a:gd name="T72" fmla="*/ 43 w 44"/>
                <a:gd name="T73" fmla="*/ 11 h 81"/>
                <a:gd name="T74" fmla="*/ 43 w 44"/>
                <a:gd name="T75" fmla="*/ 12 h 81"/>
                <a:gd name="T76" fmla="*/ 43 w 44"/>
                <a:gd name="T77" fmla="*/ 11 h 81"/>
                <a:gd name="T78" fmla="*/ 41 w 44"/>
                <a:gd name="T79" fmla="*/ 9 h 81"/>
                <a:gd name="T80" fmla="*/ 41 w 44"/>
                <a:gd name="T81" fmla="*/ 9 h 81"/>
                <a:gd name="T82" fmla="*/ 41 w 44"/>
                <a:gd name="T83" fmla="*/ 9 h 81"/>
                <a:gd name="T84" fmla="*/ 43 w 44"/>
                <a:gd name="T85" fmla="*/ 9 h 81"/>
                <a:gd name="T86" fmla="*/ 43 w 44"/>
                <a:gd name="T87" fmla="*/ 8 h 81"/>
                <a:gd name="T88" fmla="*/ 43 w 44"/>
                <a:gd name="T89" fmla="*/ 8 h 81"/>
                <a:gd name="T90" fmla="*/ 43 w 44"/>
                <a:gd name="T91" fmla="*/ 8 h 81"/>
                <a:gd name="T92" fmla="*/ 43 w 44"/>
                <a:gd name="T93" fmla="*/ 7 h 81"/>
                <a:gd name="T94" fmla="*/ 43 w 44"/>
                <a:gd name="T95" fmla="*/ 7 h 81"/>
                <a:gd name="T96" fmla="*/ 44 w 44"/>
                <a:gd name="T97" fmla="*/ 7 h 81"/>
                <a:gd name="T98" fmla="*/ 44 w 44"/>
                <a:gd name="T99" fmla="*/ 5 h 81"/>
                <a:gd name="T100" fmla="*/ 44 w 44"/>
                <a:gd name="T101" fmla="*/ 6 h 81"/>
                <a:gd name="T102" fmla="*/ 44 w 44"/>
                <a:gd name="T103" fmla="*/ 7 h 81"/>
                <a:gd name="T104" fmla="*/ 44 w 44"/>
                <a:gd name="T105" fmla="*/ 0 h 81"/>
                <a:gd name="T106" fmla="*/ 44 w 44"/>
                <a:gd name="T107" fmla="*/ 0 h 81"/>
                <a:gd name="T108" fmla="*/ 44 w 44"/>
                <a:gd name="T10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81">
                  <a:moveTo>
                    <a:pt x="9" y="81"/>
                  </a:moveTo>
                  <a:lnTo>
                    <a:pt x="9" y="81"/>
                  </a:lnTo>
                  <a:lnTo>
                    <a:pt x="8" y="81"/>
                  </a:lnTo>
                  <a:lnTo>
                    <a:pt x="8" y="81"/>
                  </a:lnTo>
                  <a:lnTo>
                    <a:pt x="8" y="81"/>
                  </a:lnTo>
                  <a:lnTo>
                    <a:pt x="9" y="81"/>
                  </a:lnTo>
                  <a:lnTo>
                    <a:pt x="9" y="81"/>
                  </a:lnTo>
                  <a:lnTo>
                    <a:pt x="9" y="81"/>
                  </a:lnTo>
                  <a:close/>
                  <a:moveTo>
                    <a:pt x="0" y="79"/>
                  </a:moveTo>
                  <a:lnTo>
                    <a:pt x="0" y="79"/>
                  </a:lnTo>
                  <a:lnTo>
                    <a:pt x="0" y="79"/>
                  </a:lnTo>
                  <a:lnTo>
                    <a:pt x="0" y="79"/>
                  </a:lnTo>
                  <a:lnTo>
                    <a:pt x="0" y="79"/>
                  </a:lnTo>
                  <a:lnTo>
                    <a:pt x="0" y="79"/>
                  </a:lnTo>
                  <a:lnTo>
                    <a:pt x="0" y="79"/>
                  </a:lnTo>
                  <a:lnTo>
                    <a:pt x="0" y="79"/>
                  </a:lnTo>
                  <a:lnTo>
                    <a:pt x="0" y="79"/>
                  </a:lnTo>
                  <a:close/>
                  <a:moveTo>
                    <a:pt x="12" y="43"/>
                  </a:moveTo>
                  <a:lnTo>
                    <a:pt x="12" y="44"/>
                  </a:lnTo>
                  <a:lnTo>
                    <a:pt x="12" y="43"/>
                  </a:lnTo>
                  <a:lnTo>
                    <a:pt x="12" y="43"/>
                  </a:lnTo>
                  <a:lnTo>
                    <a:pt x="12" y="43"/>
                  </a:lnTo>
                  <a:close/>
                  <a:moveTo>
                    <a:pt x="38" y="19"/>
                  </a:moveTo>
                  <a:lnTo>
                    <a:pt x="38" y="19"/>
                  </a:lnTo>
                  <a:lnTo>
                    <a:pt x="38" y="19"/>
                  </a:lnTo>
                  <a:lnTo>
                    <a:pt x="38" y="18"/>
                  </a:lnTo>
                  <a:lnTo>
                    <a:pt x="38" y="18"/>
                  </a:lnTo>
                  <a:lnTo>
                    <a:pt x="38" y="18"/>
                  </a:lnTo>
                  <a:lnTo>
                    <a:pt x="38" y="18"/>
                  </a:lnTo>
                  <a:lnTo>
                    <a:pt x="38" y="19"/>
                  </a:lnTo>
                  <a:lnTo>
                    <a:pt x="38" y="19"/>
                  </a:lnTo>
                  <a:close/>
                  <a:moveTo>
                    <a:pt x="39" y="16"/>
                  </a:moveTo>
                  <a:lnTo>
                    <a:pt x="39" y="18"/>
                  </a:lnTo>
                  <a:lnTo>
                    <a:pt x="39" y="18"/>
                  </a:lnTo>
                  <a:lnTo>
                    <a:pt x="39" y="16"/>
                  </a:lnTo>
                  <a:lnTo>
                    <a:pt x="39" y="15"/>
                  </a:lnTo>
                  <a:lnTo>
                    <a:pt x="39" y="15"/>
                  </a:lnTo>
                  <a:lnTo>
                    <a:pt x="39" y="15"/>
                  </a:lnTo>
                  <a:lnTo>
                    <a:pt x="39" y="16"/>
                  </a:lnTo>
                  <a:lnTo>
                    <a:pt x="39" y="16"/>
                  </a:lnTo>
                  <a:lnTo>
                    <a:pt x="39" y="16"/>
                  </a:lnTo>
                  <a:lnTo>
                    <a:pt x="39" y="16"/>
                  </a:lnTo>
                  <a:lnTo>
                    <a:pt x="39" y="16"/>
                  </a:lnTo>
                  <a:lnTo>
                    <a:pt x="39" y="16"/>
                  </a:lnTo>
                  <a:lnTo>
                    <a:pt x="39" y="16"/>
                  </a:lnTo>
                  <a:lnTo>
                    <a:pt x="39" y="16"/>
                  </a:lnTo>
                  <a:lnTo>
                    <a:pt x="39" y="16"/>
                  </a:lnTo>
                  <a:close/>
                  <a:moveTo>
                    <a:pt x="41" y="13"/>
                  </a:moveTo>
                  <a:lnTo>
                    <a:pt x="40" y="13"/>
                  </a:lnTo>
                  <a:lnTo>
                    <a:pt x="40" y="13"/>
                  </a:lnTo>
                  <a:lnTo>
                    <a:pt x="40" y="13"/>
                  </a:lnTo>
                  <a:lnTo>
                    <a:pt x="40" y="13"/>
                  </a:lnTo>
                  <a:lnTo>
                    <a:pt x="40" y="13"/>
                  </a:lnTo>
                  <a:lnTo>
                    <a:pt x="40" y="13"/>
                  </a:lnTo>
                  <a:lnTo>
                    <a:pt x="40" y="13"/>
                  </a:lnTo>
                  <a:lnTo>
                    <a:pt x="40" y="13"/>
                  </a:lnTo>
                  <a:lnTo>
                    <a:pt x="40" y="13"/>
                  </a:lnTo>
                  <a:lnTo>
                    <a:pt x="40" y="13"/>
                  </a:lnTo>
                  <a:lnTo>
                    <a:pt x="40" y="13"/>
                  </a:lnTo>
                  <a:lnTo>
                    <a:pt x="41" y="13"/>
                  </a:lnTo>
                  <a:lnTo>
                    <a:pt x="41" y="12"/>
                  </a:lnTo>
                  <a:lnTo>
                    <a:pt x="41" y="12"/>
                  </a:lnTo>
                  <a:lnTo>
                    <a:pt x="41" y="12"/>
                  </a:lnTo>
                  <a:lnTo>
                    <a:pt x="41" y="12"/>
                  </a:lnTo>
                  <a:lnTo>
                    <a:pt x="41" y="12"/>
                  </a:lnTo>
                  <a:lnTo>
                    <a:pt x="41" y="12"/>
                  </a:lnTo>
                  <a:lnTo>
                    <a:pt x="41" y="12"/>
                  </a:lnTo>
                  <a:lnTo>
                    <a:pt x="41" y="12"/>
                  </a:lnTo>
                  <a:lnTo>
                    <a:pt x="41" y="12"/>
                  </a:lnTo>
                  <a:lnTo>
                    <a:pt x="41" y="12"/>
                  </a:lnTo>
                  <a:lnTo>
                    <a:pt x="41" y="13"/>
                  </a:lnTo>
                  <a:lnTo>
                    <a:pt x="41" y="13"/>
                  </a:lnTo>
                  <a:lnTo>
                    <a:pt x="41" y="13"/>
                  </a:lnTo>
                  <a:lnTo>
                    <a:pt x="41" y="13"/>
                  </a:lnTo>
                  <a:lnTo>
                    <a:pt x="41" y="13"/>
                  </a:lnTo>
                  <a:lnTo>
                    <a:pt x="41" y="13"/>
                  </a:lnTo>
                  <a:lnTo>
                    <a:pt x="41" y="13"/>
                  </a:lnTo>
                  <a:close/>
                  <a:moveTo>
                    <a:pt x="43" y="12"/>
                  </a:moveTo>
                  <a:lnTo>
                    <a:pt x="43" y="12"/>
                  </a:lnTo>
                  <a:lnTo>
                    <a:pt x="43" y="12"/>
                  </a:lnTo>
                  <a:lnTo>
                    <a:pt x="43" y="12"/>
                  </a:lnTo>
                  <a:lnTo>
                    <a:pt x="43" y="12"/>
                  </a:lnTo>
                  <a:lnTo>
                    <a:pt x="41" y="12"/>
                  </a:lnTo>
                  <a:lnTo>
                    <a:pt x="41" y="12"/>
                  </a:lnTo>
                  <a:lnTo>
                    <a:pt x="41" y="12"/>
                  </a:lnTo>
                  <a:lnTo>
                    <a:pt x="41" y="12"/>
                  </a:lnTo>
                  <a:lnTo>
                    <a:pt x="41" y="12"/>
                  </a:lnTo>
                  <a:lnTo>
                    <a:pt x="41" y="12"/>
                  </a:lnTo>
                  <a:lnTo>
                    <a:pt x="41" y="12"/>
                  </a:lnTo>
                  <a:lnTo>
                    <a:pt x="41" y="11"/>
                  </a:lnTo>
                  <a:lnTo>
                    <a:pt x="41" y="11"/>
                  </a:lnTo>
                  <a:lnTo>
                    <a:pt x="41" y="12"/>
                  </a:lnTo>
                  <a:lnTo>
                    <a:pt x="43" y="12"/>
                  </a:lnTo>
                  <a:close/>
                  <a:moveTo>
                    <a:pt x="44" y="7"/>
                  </a:moveTo>
                  <a:lnTo>
                    <a:pt x="44" y="8"/>
                  </a:lnTo>
                  <a:lnTo>
                    <a:pt x="44" y="8"/>
                  </a:lnTo>
                  <a:lnTo>
                    <a:pt x="44" y="8"/>
                  </a:lnTo>
                  <a:lnTo>
                    <a:pt x="44" y="8"/>
                  </a:lnTo>
                  <a:lnTo>
                    <a:pt x="44" y="9"/>
                  </a:lnTo>
                  <a:lnTo>
                    <a:pt x="44" y="9"/>
                  </a:lnTo>
                  <a:lnTo>
                    <a:pt x="44" y="9"/>
                  </a:lnTo>
                  <a:lnTo>
                    <a:pt x="44" y="9"/>
                  </a:lnTo>
                  <a:lnTo>
                    <a:pt x="44" y="11"/>
                  </a:lnTo>
                  <a:lnTo>
                    <a:pt x="44" y="11"/>
                  </a:lnTo>
                  <a:lnTo>
                    <a:pt x="44" y="11"/>
                  </a:lnTo>
                  <a:lnTo>
                    <a:pt x="44" y="11"/>
                  </a:lnTo>
                  <a:lnTo>
                    <a:pt x="43" y="11"/>
                  </a:lnTo>
                  <a:lnTo>
                    <a:pt x="43" y="11"/>
                  </a:lnTo>
                  <a:lnTo>
                    <a:pt x="43" y="11"/>
                  </a:lnTo>
                  <a:lnTo>
                    <a:pt x="43" y="11"/>
                  </a:lnTo>
                  <a:lnTo>
                    <a:pt x="43" y="11"/>
                  </a:lnTo>
                  <a:lnTo>
                    <a:pt x="43" y="12"/>
                  </a:lnTo>
                  <a:lnTo>
                    <a:pt x="43" y="12"/>
                  </a:lnTo>
                  <a:lnTo>
                    <a:pt x="43" y="12"/>
                  </a:lnTo>
                  <a:lnTo>
                    <a:pt x="43" y="11"/>
                  </a:lnTo>
                  <a:lnTo>
                    <a:pt x="43" y="11"/>
                  </a:lnTo>
                  <a:lnTo>
                    <a:pt x="43" y="11"/>
                  </a:lnTo>
                  <a:lnTo>
                    <a:pt x="41" y="11"/>
                  </a:lnTo>
                  <a:lnTo>
                    <a:pt x="41" y="9"/>
                  </a:lnTo>
                  <a:lnTo>
                    <a:pt x="41" y="9"/>
                  </a:lnTo>
                  <a:lnTo>
                    <a:pt x="41" y="9"/>
                  </a:lnTo>
                  <a:lnTo>
                    <a:pt x="41" y="9"/>
                  </a:lnTo>
                  <a:lnTo>
                    <a:pt x="41" y="9"/>
                  </a:lnTo>
                  <a:lnTo>
                    <a:pt x="41" y="9"/>
                  </a:lnTo>
                  <a:lnTo>
                    <a:pt x="41" y="9"/>
                  </a:lnTo>
                  <a:lnTo>
                    <a:pt x="41" y="9"/>
                  </a:lnTo>
                  <a:lnTo>
                    <a:pt x="41" y="9"/>
                  </a:lnTo>
                  <a:lnTo>
                    <a:pt x="43" y="9"/>
                  </a:lnTo>
                  <a:lnTo>
                    <a:pt x="43" y="9"/>
                  </a:lnTo>
                  <a:lnTo>
                    <a:pt x="43" y="9"/>
                  </a:lnTo>
                  <a:lnTo>
                    <a:pt x="43" y="9"/>
                  </a:lnTo>
                  <a:lnTo>
                    <a:pt x="43" y="8"/>
                  </a:lnTo>
                  <a:lnTo>
                    <a:pt x="43" y="8"/>
                  </a:lnTo>
                  <a:lnTo>
                    <a:pt x="41" y="8"/>
                  </a:lnTo>
                  <a:lnTo>
                    <a:pt x="43" y="8"/>
                  </a:lnTo>
                  <a:lnTo>
                    <a:pt x="43" y="8"/>
                  </a:lnTo>
                  <a:lnTo>
                    <a:pt x="43" y="8"/>
                  </a:lnTo>
                  <a:lnTo>
                    <a:pt x="43" y="8"/>
                  </a:lnTo>
                  <a:lnTo>
                    <a:pt x="43" y="8"/>
                  </a:lnTo>
                  <a:lnTo>
                    <a:pt x="43" y="8"/>
                  </a:lnTo>
                  <a:lnTo>
                    <a:pt x="43" y="7"/>
                  </a:lnTo>
                  <a:lnTo>
                    <a:pt x="43" y="7"/>
                  </a:lnTo>
                  <a:lnTo>
                    <a:pt x="43" y="7"/>
                  </a:lnTo>
                  <a:lnTo>
                    <a:pt x="43" y="7"/>
                  </a:lnTo>
                  <a:lnTo>
                    <a:pt x="44" y="7"/>
                  </a:lnTo>
                  <a:lnTo>
                    <a:pt x="44" y="7"/>
                  </a:lnTo>
                  <a:lnTo>
                    <a:pt x="44" y="7"/>
                  </a:lnTo>
                  <a:lnTo>
                    <a:pt x="44" y="6"/>
                  </a:lnTo>
                  <a:lnTo>
                    <a:pt x="44" y="6"/>
                  </a:lnTo>
                  <a:lnTo>
                    <a:pt x="44" y="5"/>
                  </a:lnTo>
                  <a:lnTo>
                    <a:pt x="44" y="5"/>
                  </a:lnTo>
                  <a:lnTo>
                    <a:pt x="44" y="5"/>
                  </a:lnTo>
                  <a:lnTo>
                    <a:pt x="44" y="6"/>
                  </a:lnTo>
                  <a:lnTo>
                    <a:pt x="44" y="6"/>
                  </a:lnTo>
                  <a:lnTo>
                    <a:pt x="44" y="6"/>
                  </a:lnTo>
                  <a:lnTo>
                    <a:pt x="44" y="7"/>
                  </a:lnTo>
                  <a:lnTo>
                    <a:pt x="44" y="7"/>
                  </a:lnTo>
                  <a:close/>
                  <a:moveTo>
                    <a:pt x="44" y="0"/>
                  </a:moveTo>
                  <a:lnTo>
                    <a:pt x="44" y="0"/>
                  </a:lnTo>
                  <a:lnTo>
                    <a:pt x="44" y="0"/>
                  </a:lnTo>
                  <a:lnTo>
                    <a:pt x="44" y="0"/>
                  </a:lnTo>
                  <a:lnTo>
                    <a:pt x="44" y="0"/>
                  </a:lnTo>
                  <a:lnTo>
                    <a:pt x="44" y="0"/>
                  </a:lnTo>
                  <a:lnTo>
                    <a:pt x="44" y="0"/>
                  </a:lnTo>
                  <a:lnTo>
                    <a:pt x="4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62" name="Freeform 976">
              <a:extLst>
                <a:ext uri="{FF2B5EF4-FFF2-40B4-BE49-F238E27FC236}">
                  <a16:creationId xmlns="" xmlns:a16="http://schemas.microsoft.com/office/drawing/2014/main" id="{2854858B-BE2D-43A7-B5CA-13C941104920}"/>
                </a:ext>
              </a:extLst>
            </p:cNvPr>
            <p:cNvSpPr>
              <a:spLocks noEditPoints="1"/>
            </p:cNvSpPr>
            <p:nvPr/>
          </p:nvSpPr>
          <p:spPr bwMode="auto">
            <a:xfrm>
              <a:off x="8569024" y="3097887"/>
              <a:ext cx="270605" cy="208060"/>
            </a:xfrm>
            <a:custGeom>
              <a:avLst/>
              <a:gdLst>
                <a:gd name="T0" fmla="*/ 180 w 212"/>
                <a:gd name="T1" fmla="*/ 158 h 163"/>
                <a:gd name="T2" fmla="*/ 158 w 212"/>
                <a:gd name="T3" fmla="*/ 147 h 163"/>
                <a:gd name="T4" fmla="*/ 149 w 212"/>
                <a:gd name="T5" fmla="*/ 140 h 163"/>
                <a:gd name="T6" fmla="*/ 136 w 212"/>
                <a:gd name="T7" fmla="*/ 137 h 163"/>
                <a:gd name="T8" fmla="*/ 137 w 212"/>
                <a:gd name="T9" fmla="*/ 131 h 163"/>
                <a:gd name="T10" fmla="*/ 129 w 212"/>
                <a:gd name="T11" fmla="*/ 130 h 163"/>
                <a:gd name="T12" fmla="*/ 165 w 212"/>
                <a:gd name="T13" fmla="*/ 124 h 163"/>
                <a:gd name="T14" fmla="*/ 41 w 212"/>
                <a:gd name="T15" fmla="*/ 114 h 163"/>
                <a:gd name="T16" fmla="*/ 31 w 212"/>
                <a:gd name="T17" fmla="*/ 112 h 163"/>
                <a:gd name="T18" fmla="*/ 38 w 212"/>
                <a:gd name="T19" fmla="*/ 108 h 163"/>
                <a:gd name="T20" fmla="*/ 99 w 212"/>
                <a:gd name="T21" fmla="*/ 66 h 163"/>
                <a:gd name="T22" fmla="*/ 209 w 212"/>
                <a:gd name="T23" fmla="*/ 80 h 163"/>
                <a:gd name="T24" fmla="*/ 201 w 212"/>
                <a:gd name="T25" fmla="*/ 81 h 163"/>
                <a:gd name="T26" fmla="*/ 103 w 212"/>
                <a:gd name="T27" fmla="*/ 65 h 163"/>
                <a:gd name="T28" fmla="*/ 195 w 212"/>
                <a:gd name="T29" fmla="*/ 63 h 163"/>
                <a:gd name="T30" fmla="*/ 124 w 212"/>
                <a:gd name="T31" fmla="*/ 53 h 163"/>
                <a:gd name="T32" fmla="*/ 163 w 212"/>
                <a:gd name="T33" fmla="*/ 46 h 163"/>
                <a:gd name="T34" fmla="*/ 159 w 212"/>
                <a:gd name="T35" fmla="*/ 63 h 163"/>
                <a:gd name="T36" fmla="*/ 146 w 212"/>
                <a:gd name="T37" fmla="*/ 73 h 163"/>
                <a:gd name="T38" fmla="*/ 128 w 212"/>
                <a:gd name="T39" fmla="*/ 79 h 163"/>
                <a:gd name="T40" fmla="*/ 110 w 212"/>
                <a:gd name="T41" fmla="*/ 70 h 163"/>
                <a:gd name="T42" fmla="*/ 123 w 212"/>
                <a:gd name="T43" fmla="*/ 67 h 163"/>
                <a:gd name="T44" fmla="*/ 130 w 212"/>
                <a:gd name="T45" fmla="*/ 62 h 163"/>
                <a:gd name="T46" fmla="*/ 144 w 212"/>
                <a:gd name="T47" fmla="*/ 62 h 163"/>
                <a:gd name="T48" fmla="*/ 152 w 212"/>
                <a:gd name="T49" fmla="*/ 46 h 163"/>
                <a:gd name="T50" fmla="*/ 63 w 212"/>
                <a:gd name="T51" fmla="*/ 42 h 163"/>
                <a:gd name="T52" fmla="*/ 196 w 212"/>
                <a:gd name="T53" fmla="*/ 31 h 163"/>
                <a:gd name="T54" fmla="*/ 144 w 212"/>
                <a:gd name="T55" fmla="*/ 26 h 163"/>
                <a:gd name="T56" fmla="*/ 160 w 212"/>
                <a:gd name="T57" fmla="*/ 20 h 163"/>
                <a:gd name="T58" fmla="*/ 35 w 212"/>
                <a:gd name="T59" fmla="*/ 32 h 163"/>
                <a:gd name="T60" fmla="*/ 56 w 212"/>
                <a:gd name="T61" fmla="*/ 41 h 163"/>
                <a:gd name="T62" fmla="*/ 72 w 212"/>
                <a:gd name="T63" fmla="*/ 58 h 163"/>
                <a:gd name="T64" fmla="*/ 85 w 212"/>
                <a:gd name="T65" fmla="*/ 70 h 163"/>
                <a:gd name="T66" fmla="*/ 98 w 212"/>
                <a:gd name="T67" fmla="*/ 86 h 163"/>
                <a:gd name="T68" fmla="*/ 92 w 212"/>
                <a:gd name="T69" fmla="*/ 98 h 163"/>
                <a:gd name="T70" fmla="*/ 103 w 212"/>
                <a:gd name="T71" fmla="*/ 116 h 163"/>
                <a:gd name="T72" fmla="*/ 115 w 212"/>
                <a:gd name="T73" fmla="*/ 123 h 163"/>
                <a:gd name="T74" fmla="*/ 121 w 212"/>
                <a:gd name="T75" fmla="*/ 133 h 163"/>
                <a:gd name="T76" fmla="*/ 132 w 212"/>
                <a:gd name="T77" fmla="*/ 143 h 163"/>
                <a:gd name="T78" fmla="*/ 123 w 212"/>
                <a:gd name="T79" fmla="*/ 147 h 163"/>
                <a:gd name="T80" fmla="*/ 113 w 212"/>
                <a:gd name="T81" fmla="*/ 142 h 163"/>
                <a:gd name="T82" fmla="*/ 92 w 212"/>
                <a:gd name="T83" fmla="*/ 138 h 163"/>
                <a:gd name="T84" fmla="*/ 81 w 212"/>
                <a:gd name="T85" fmla="*/ 125 h 163"/>
                <a:gd name="T86" fmla="*/ 74 w 212"/>
                <a:gd name="T87" fmla="*/ 112 h 163"/>
                <a:gd name="T88" fmla="*/ 58 w 212"/>
                <a:gd name="T89" fmla="*/ 102 h 163"/>
                <a:gd name="T90" fmla="*/ 50 w 212"/>
                <a:gd name="T91" fmla="*/ 101 h 163"/>
                <a:gd name="T92" fmla="*/ 39 w 212"/>
                <a:gd name="T93" fmla="*/ 96 h 163"/>
                <a:gd name="T94" fmla="*/ 37 w 212"/>
                <a:gd name="T95" fmla="*/ 105 h 163"/>
                <a:gd name="T96" fmla="*/ 21 w 212"/>
                <a:gd name="T97" fmla="*/ 109 h 163"/>
                <a:gd name="T98" fmla="*/ 24 w 212"/>
                <a:gd name="T99" fmla="*/ 125 h 163"/>
                <a:gd name="T100" fmla="*/ 2 w 212"/>
                <a:gd name="T101" fmla="*/ 125 h 163"/>
                <a:gd name="T102" fmla="*/ 2 w 212"/>
                <a:gd name="T103" fmla="*/ 81 h 163"/>
                <a:gd name="T104" fmla="*/ 146 w 212"/>
                <a:gd name="T105" fmla="*/ 21 h 163"/>
                <a:gd name="T106" fmla="*/ 165 w 212"/>
                <a:gd name="T107" fmla="*/ 35 h 163"/>
                <a:gd name="T108" fmla="*/ 173 w 212"/>
                <a:gd name="T109" fmla="*/ 51 h 163"/>
                <a:gd name="T110" fmla="*/ 165 w 212"/>
                <a:gd name="T111" fmla="*/ 39 h 163"/>
                <a:gd name="T112" fmla="*/ 144 w 212"/>
                <a:gd name="T113" fmla="*/ 21 h 163"/>
                <a:gd name="T114" fmla="*/ 134 w 212"/>
                <a:gd name="T115" fmla="*/ 20 h 163"/>
                <a:gd name="T116" fmla="*/ 96 w 212"/>
                <a:gd name="T117" fmla="*/ 10 h 163"/>
                <a:gd name="T118" fmla="*/ 84 w 212"/>
                <a:gd name="T119" fmla="*/ 12 h 163"/>
                <a:gd name="T120" fmla="*/ 127 w 212"/>
                <a:gd name="T1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 h="163">
                  <a:moveTo>
                    <a:pt x="166" y="158"/>
                  </a:moveTo>
                  <a:lnTo>
                    <a:pt x="166" y="159"/>
                  </a:lnTo>
                  <a:lnTo>
                    <a:pt x="167" y="159"/>
                  </a:lnTo>
                  <a:lnTo>
                    <a:pt x="169" y="159"/>
                  </a:lnTo>
                  <a:lnTo>
                    <a:pt x="170" y="160"/>
                  </a:lnTo>
                  <a:lnTo>
                    <a:pt x="172" y="161"/>
                  </a:lnTo>
                  <a:lnTo>
                    <a:pt x="172" y="163"/>
                  </a:lnTo>
                  <a:lnTo>
                    <a:pt x="173" y="163"/>
                  </a:lnTo>
                  <a:lnTo>
                    <a:pt x="172" y="163"/>
                  </a:lnTo>
                  <a:lnTo>
                    <a:pt x="171" y="163"/>
                  </a:lnTo>
                  <a:lnTo>
                    <a:pt x="170" y="163"/>
                  </a:lnTo>
                  <a:lnTo>
                    <a:pt x="169" y="163"/>
                  </a:lnTo>
                  <a:lnTo>
                    <a:pt x="169" y="161"/>
                  </a:lnTo>
                  <a:lnTo>
                    <a:pt x="167" y="161"/>
                  </a:lnTo>
                  <a:lnTo>
                    <a:pt x="167" y="160"/>
                  </a:lnTo>
                  <a:lnTo>
                    <a:pt x="166" y="160"/>
                  </a:lnTo>
                  <a:lnTo>
                    <a:pt x="166" y="161"/>
                  </a:lnTo>
                  <a:lnTo>
                    <a:pt x="166" y="160"/>
                  </a:lnTo>
                  <a:lnTo>
                    <a:pt x="166" y="159"/>
                  </a:lnTo>
                  <a:lnTo>
                    <a:pt x="165" y="159"/>
                  </a:lnTo>
                  <a:lnTo>
                    <a:pt x="165" y="158"/>
                  </a:lnTo>
                  <a:lnTo>
                    <a:pt x="166" y="158"/>
                  </a:lnTo>
                  <a:close/>
                  <a:moveTo>
                    <a:pt x="179" y="158"/>
                  </a:moveTo>
                  <a:lnTo>
                    <a:pt x="180" y="158"/>
                  </a:lnTo>
                  <a:lnTo>
                    <a:pt x="180" y="159"/>
                  </a:lnTo>
                  <a:lnTo>
                    <a:pt x="179" y="159"/>
                  </a:lnTo>
                  <a:lnTo>
                    <a:pt x="178" y="159"/>
                  </a:lnTo>
                  <a:lnTo>
                    <a:pt x="177" y="159"/>
                  </a:lnTo>
                  <a:lnTo>
                    <a:pt x="177" y="158"/>
                  </a:lnTo>
                  <a:lnTo>
                    <a:pt x="178" y="159"/>
                  </a:lnTo>
                  <a:lnTo>
                    <a:pt x="178" y="158"/>
                  </a:lnTo>
                  <a:lnTo>
                    <a:pt x="179" y="158"/>
                  </a:lnTo>
                  <a:close/>
                  <a:moveTo>
                    <a:pt x="166" y="157"/>
                  </a:moveTo>
                  <a:lnTo>
                    <a:pt x="165" y="157"/>
                  </a:lnTo>
                  <a:lnTo>
                    <a:pt x="164" y="157"/>
                  </a:lnTo>
                  <a:lnTo>
                    <a:pt x="164" y="156"/>
                  </a:lnTo>
                  <a:lnTo>
                    <a:pt x="165" y="156"/>
                  </a:lnTo>
                  <a:lnTo>
                    <a:pt x="166" y="157"/>
                  </a:lnTo>
                  <a:close/>
                  <a:moveTo>
                    <a:pt x="158" y="146"/>
                  </a:moveTo>
                  <a:lnTo>
                    <a:pt x="159" y="147"/>
                  </a:lnTo>
                  <a:lnTo>
                    <a:pt x="160" y="147"/>
                  </a:lnTo>
                  <a:lnTo>
                    <a:pt x="160" y="146"/>
                  </a:lnTo>
                  <a:lnTo>
                    <a:pt x="162" y="147"/>
                  </a:lnTo>
                  <a:lnTo>
                    <a:pt x="160" y="147"/>
                  </a:lnTo>
                  <a:lnTo>
                    <a:pt x="160" y="149"/>
                  </a:lnTo>
                  <a:lnTo>
                    <a:pt x="159" y="149"/>
                  </a:lnTo>
                  <a:lnTo>
                    <a:pt x="159" y="147"/>
                  </a:lnTo>
                  <a:lnTo>
                    <a:pt x="158" y="147"/>
                  </a:lnTo>
                  <a:lnTo>
                    <a:pt x="158" y="146"/>
                  </a:lnTo>
                  <a:close/>
                  <a:moveTo>
                    <a:pt x="137" y="146"/>
                  </a:moveTo>
                  <a:lnTo>
                    <a:pt x="137" y="147"/>
                  </a:lnTo>
                  <a:lnTo>
                    <a:pt x="136" y="147"/>
                  </a:lnTo>
                  <a:lnTo>
                    <a:pt x="135" y="147"/>
                  </a:lnTo>
                  <a:lnTo>
                    <a:pt x="135" y="146"/>
                  </a:lnTo>
                  <a:lnTo>
                    <a:pt x="136" y="146"/>
                  </a:lnTo>
                  <a:lnTo>
                    <a:pt x="137" y="146"/>
                  </a:lnTo>
                  <a:close/>
                  <a:moveTo>
                    <a:pt x="134" y="145"/>
                  </a:moveTo>
                  <a:lnTo>
                    <a:pt x="134" y="146"/>
                  </a:lnTo>
                  <a:lnTo>
                    <a:pt x="134" y="145"/>
                  </a:lnTo>
                  <a:lnTo>
                    <a:pt x="135" y="145"/>
                  </a:lnTo>
                  <a:lnTo>
                    <a:pt x="135" y="146"/>
                  </a:lnTo>
                  <a:lnTo>
                    <a:pt x="135" y="147"/>
                  </a:lnTo>
                  <a:lnTo>
                    <a:pt x="134" y="147"/>
                  </a:lnTo>
                  <a:lnTo>
                    <a:pt x="134" y="146"/>
                  </a:lnTo>
                  <a:lnTo>
                    <a:pt x="132" y="146"/>
                  </a:lnTo>
                  <a:lnTo>
                    <a:pt x="134" y="146"/>
                  </a:lnTo>
                  <a:lnTo>
                    <a:pt x="134" y="147"/>
                  </a:lnTo>
                  <a:lnTo>
                    <a:pt x="135" y="147"/>
                  </a:lnTo>
                  <a:lnTo>
                    <a:pt x="135" y="146"/>
                  </a:lnTo>
                  <a:lnTo>
                    <a:pt x="134" y="146"/>
                  </a:lnTo>
                  <a:lnTo>
                    <a:pt x="134" y="145"/>
                  </a:lnTo>
                  <a:close/>
                  <a:moveTo>
                    <a:pt x="149" y="140"/>
                  </a:moveTo>
                  <a:lnTo>
                    <a:pt x="149" y="142"/>
                  </a:lnTo>
                  <a:lnTo>
                    <a:pt x="149" y="140"/>
                  </a:lnTo>
                  <a:close/>
                  <a:moveTo>
                    <a:pt x="138" y="136"/>
                  </a:moveTo>
                  <a:lnTo>
                    <a:pt x="138" y="137"/>
                  </a:lnTo>
                  <a:lnTo>
                    <a:pt x="138" y="138"/>
                  </a:lnTo>
                  <a:lnTo>
                    <a:pt x="139" y="138"/>
                  </a:lnTo>
                  <a:lnTo>
                    <a:pt x="139" y="137"/>
                  </a:lnTo>
                  <a:lnTo>
                    <a:pt x="139" y="136"/>
                  </a:lnTo>
                  <a:lnTo>
                    <a:pt x="141" y="136"/>
                  </a:lnTo>
                  <a:lnTo>
                    <a:pt x="142" y="136"/>
                  </a:lnTo>
                  <a:lnTo>
                    <a:pt x="142" y="137"/>
                  </a:lnTo>
                  <a:lnTo>
                    <a:pt x="141" y="137"/>
                  </a:lnTo>
                  <a:lnTo>
                    <a:pt x="141" y="138"/>
                  </a:lnTo>
                  <a:lnTo>
                    <a:pt x="141" y="139"/>
                  </a:lnTo>
                  <a:lnTo>
                    <a:pt x="141" y="140"/>
                  </a:lnTo>
                  <a:lnTo>
                    <a:pt x="139" y="140"/>
                  </a:lnTo>
                  <a:lnTo>
                    <a:pt x="139" y="139"/>
                  </a:lnTo>
                  <a:lnTo>
                    <a:pt x="138" y="139"/>
                  </a:lnTo>
                  <a:lnTo>
                    <a:pt x="137" y="139"/>
                  </a:lnTo>
                  <a:lnTo>
                    <a:pt x="137" y="138"/>
                  </a:lnTo>
                  <a:lnTo>
                    <a:pt x="137" y="137"/>
                  </a:lnTo>
                  <a:lnTo>
                    <a:pt x="137" y="136"/>
                  </a:lnTo>
                  <a:lnTo>
                    <a:pt x="137" y="137"/>
                  </a:lnTo>
                  <a:lnTo>
                    <a:pt x="136" y="137"/>
                  </a:lnTo>
                  <a:lnTo>
                    <a:pt x="136" y="136"/>
                  </a:lnTo>
                  <a:lnTo>
                    <a:pt x="136" y="135"/>
                  </a:lnTo>
                  <a:lnTo>
                    <a:pt x="135" y="135"/>
                  </a:lnTo>
                  <a:lnTo>
                    <a:pt x="135" y="133"/>
                  </a:lnTo>
                  <a:lnTo>
                    <a:pt x="135" y="132"/>
                  </a:lnTo>
                  <a:lnTo>
                    <a:pt x="136" y="133"/>
                  </a:lnTo>
                  <a:lnTo>
                    <a:pt x="136" y="135"/>
                  </a:lnTo>
                  <a:lnTo>
                    <a:pt x="137" y="136"/>
                  </a:lnTo>
                  <a:lnTo>
                    <a:pt x="138" y="136"/>
                  </a:lnTo>
                  <a:close/>
                  <a:moveTo>
                    <a:pt x="138" y="131"/>
                  </a:moveTo>
                  <a:lnTo>
                    <a:pt x="138" y="132"/>
                  </a:lnTo>
                  <a:lnTo>
                    <a:pt x="138" y="131"/>
                  </a:lnTo>
                  <a:lnTo>
                    <a:pt x="137" y="131"/>
                  </a:lnTo>
                  <a:lnTo>
                    <a:pt x="138" y="130"/>
                  </a:lnTo>
                  <a:lnTo>
                    <a:pt x="138" y="131"/>
                  </a:lnTo>
                  <a:close/>
                  <a:moveTo>
                    <a:pt x="134" y="128"/>
                  </a:moveTo>
                  <a:lnTo>
                    <a:pt x="135" y="128"/>
                  </a:lnTo>
                  <a:lnTo>
                    <a:pt x="136" y="128"/>
                  </a:lnTo>
                  <a:lnTo>
                    <a:pt x="136" y="129"/>
                  </a:lnTo>
                  <a:lnTo>
                    <a:pt x="137" y="129"/>
                  </a:lnTo>
                  <a:lnTo>
                    <a:pt x="137" y="130"/>
                  </a:lnTo>
                  <a:lnTo>
                    <a:pt x="136" y="130"/>
                  </a:lnTo>
                  <a:lnTo>
                    <a:pt x="137" y="130"/>
                  </a:lnTo>
                  <a:lnTo>
                    <a:pt x="137" y="131"/>
                  </a:lnTo>
                  <a:lnTo>
                    <a:pt x="137" y="132"/>
                  </a:lnTo>
                  <a:lnTo>
                    <a:pt x="136" y="132"/>
                  </a:lnTo>
                  <a:lnTo>
                    <a:pt x="136" y="131"/>
                  </a:lnTo>
                  <a:lnTo>
                    <a:pt x="135" y="131"/>
                  </a:lnTo>
                  <a:lnTo>
                    <a:pt x="135" y="132"/>
                  </a:lnTo>
                  <a:lnTo>
                    <a:pt x="135" y="131"/>
                  </a:lnTo>
                  <a:lnTo>
                    <a:pt x="134" y="131"/>
                  </a:lnTo>
                  <a:lnTo>
                    <a:pt x="132" y="131"/>
                  </a:lnTo>
                  <a:lnTo>
                    <a:pt x="131" y="131"/>
                  </a:lnTo>
                  <a:lnTo>
                    <a:pt x="130" y="131"/>
                  </a:lnTo>
                  <a:lnTo>
                    <a:pt x="131" y="130"/>
                  </a:lnTo>
                  <a:lnTo>
                    <a:pt x="131" y="129"/>
                  </a:lnTo>
                  <a:lnTo>
                    <a:pt x="130" y="129"/>
                  </a:lnTo>
                  <a:lnTo>
                    <a:pt x="130" y="128"/>
                  </a:lnTo>
                  <a:lnTo>
                    <a:pt x="130" y="126"/>
                  </a:lnTo>
                  <a:lnTo>
                    <a:pt x="131" y="126"/>
                  </a:lnTo>
                  <a:lnTo>
                    <a:pt x="132" y="126"/>
                  </a:lnTo>
                  <a:lnTo>
                    <a:pt x="132" y="128"/>
                  </a:lnTo>
                  <a:lnTo>
                    <a:pt x="134" y="128"/>
                  </a:lnTo>
                  <a:close/>
                  <a:moveTo>
                    <a:pt x="130" y="126"/>
                  </a:moveTo>
                  <a:lnTo>
                    <a:pt x="130" y="128"/>
                  </a:lnTo>
                  <a:lnTo>
                    <a:pt x="129" y="128"/>
                  </a:lnTo>
                  <a:lnTo>
                    <a:pt x="129" y="129"/>
                  </a:lnTo>
                  <a:lnTo>
                    <a:pt x="129" y="130"/>
                  </a:lnTo>
                  <a:lnTo>
                    <a:pt x="128" y="129"/>
                  </a:lnTo>
                  <a:lnTo>
                    <a:pt x="127" y="128"/>
                  </a:lnTo>
                  <a:lnTo>
                    <a:pt x="127" y="126"/>
                  </a:lnTo>
                  <a:lnTo>
                    <a:pt x="126" y="126"/>
                  </a:lnTo>
                  <a:lnTo>
                    <a:pt x="127" y="126"/>
                  </a:lnTo>
                  <a:lnTo>
                    <a:pt x="127" y="125"/>
                  </a:lnTo>
                  <a:lnTo>
                    <a:pt x="128" y="124"/>
                  </a:lnTo>
                  <a:lnTo>
                    <a:pt x="129" y="125"/>
                  </a:lnTo>
                  <a:lnTo>
                    <a:pt x="129" y="126"/>
                  </a:lnTo>
                  <a:lnTo>
                    <a:pt x="130" y="126"/>
                  </a:lnTo>
                  <a:close/>
                  <a:moveTo>
                    <a:pt x="159" y="121"/>
                  </a:moveTo>
                  <a:lnTo>
                    <a:pt x="160" y="121"/>
                  </a:lnTo>
                  <a:lnTo>
                    <a:pt x="162" y="121"/>
                  </a:lnTo>
                  <a:lnTo>
                    <a:pt x="163" y="121"/>
                  </a:lnTo>
                  <a:lnTo>
                    <a:pt x="163" y="122"/>
                  </a:lnTo>
                  <a:lnTo>
                    <a:pt x="163" y="121"/>
                  </a:lnTo>
                  <a:lnTo>
                    <a:pt x="164" y="121"/>
                  </a:lnTo>
                  <a:lnTo>
                    <a:pt x="164" y="122"/>
                  </a:lnTo>
                  <a:lnTo>
                    <a:pt x="165" y="122"/>
                  </a:lnTo>
                  <a:lnTo>
                    <a:pt x="165" y="123"/>
                  </a:lnTo>
                  <a:lnTo>
                    <a:pt x="165" y="122"/>
                  </a:lnTo>
                  <a:lnTo>
                    <a:pt x="166" y="123"/>
                  </a:lnTo>
                  <a:lnTo>
                    <a:pt x="166" y="124"/>
                  </a:lnTo>
                  <a:lnTo>
                    <a:pt x="165" y="124"/>
                  </a:lnTo>
                  <a:lnTo>
                    <a:pt x="166" y="124"/>
                  </a:lnTo>
                  <a:lnTo>
                    <a:pt x="166" y="125"/>
                  </a:lnTo>
                  <a:lnTo>
                    <a:pt x="165" y="125"/>
                  </a:lnTo>
                  <a:lnTo>
                    <a:pt x="164" y="125"/>
                  </a:lnTo>
                  <a:lnTo>
                    <a:pt x="164" y="124"/>
                  </a:lnTo>
                  <a:lnTo>
                    <a:pt x="163" y="124"/>
                  </a:lnTo>
                  <a:lnTo>
                    <a:pt x="163" y="125"/>
                  </a:lnTo>
                  <a:lnTo>
                    <a:pt x="162" y="124"/>
                  </a:lnTo>
                  <a:lnTo>
                    <a:pt x="163" y="124"/>
                  </a:lnTo>
                  <a:lnTo>
                    <a:pt x="163" y="123"/>
                  </a:lnTo>
                  <a:lnTo>
                    <a:pt x="162" y="123"/>
                  </a:lnTo>
                  <a:lnTo>
                    <a:pt x="162" y="122"/>
                  </a:lnTo>
                  <a:lnTo>
                    <a:pt x="160" y="123"/>
                  </a:lnTo>
                  <a:lnTo>
                    <a:pt x="160" y="122"/>
                  </a:lnTo>
                  <a:lnTo>
                    <a:pt x="159" y="122"/>
                  </a:lnTo>
                  <a:lnTo>
                    <a:pt x="160" y="122"/>
                  </a:lnTo>
                  <a:lnTo>
                    <a:pt x="159" y="121"/>
                  </a:lnTo>
                  <a:lnTo>
                    <a:pt x="159" y="122"/>
                  </a:lnTo>
                  <a:lnTo>
                    <a:pt x="158" y="123"/>
                  </a:lnTo>
                  <a:lnTo>
                    <a:pt x="158" y="122"/>
                  </a:lnTo>
                  <a:lnTo>
                    <a:pt x="158" y="121"/>
                  </a:lnTo>
                  <a:lnTo>
                    <a:pt x="159" y="121"/>
                  </a:lnTo>
                  <a:close/>
                  <a:moveTo>
                    <a:pt x="39" y="114"/>
                  </a:moveTo>
                  <a:lnTo>
                    <a:pt x="41" y="114"/>
                  </a:lnTo>
                  <a:lnTo>
                    <a:pt x="39" y="114"/>
                  </a:lnTo>
                  <a:close/>
                  <a:moveTo>
                    <a:pt x="142" y="112"/>
                  </a:moveTo>
                  <a:lnTo>
                    <a:pt x="142" y="114"/>
                  </a:lnTo>
                  <a:lnTo>
                    <a:pt x="142" y="115"/>
                  </a:lnTo>
                  <a:lnTo>
                    <a:pt x="141" y="117"/>
                  </a:lnTo>
                  <a:lnTo>
                    <a:pt x="142" y="118"/>
                  </a:lnTo>
                  <a:lnTo>
                    <a:pt x="141" y="118"/>
                  </a:lnTo>
                  <a:lnTo>
                    <a:pt x="141" y="117"/>
                  </a:lnTo>
                  <a:lnTo>
                    <a:pt x="141" y="116"/>
                  </a:lnTo>
                  <a:lnTo>
                    <a:pt x="142" y="115"/>
                  </a:lnTo>
                  <a:lnTo>
                    <a:pt x="141" y="115"/>
                  </a:lnTo>
                  <a:lnTo>
                    <a:pt x="141" y="114"/>
                  </a:lnTo>
                  <a:lnTo>
                    <a:pt x="139" y="114"/>
                  </a:lnTo>
                  <a:lnTo>
                    <a:pt x="141" y="114"/>
                  </a:lnTo>
                  <a:lnTo>
                    <a:pt x="141" y="112"/>
                  </a:lnTo>
                  <a:lnTo>
                    <a:pt x="142" y="112"/>
                  </a:lnTo>
                  <a:close/>
                  <a:moveTo>
                    <a:pt x="37" y="117"/>
                  </a:moveTo>
                  <a:lnTo>
                    <a:pt x="37" y="116"/>
                  </a:lnTo>
                  <a:lnTo>
                    <a:pt x="35" y="115"/>
                  </a:lnTo>
                  <a:lnTo>
                    <a:pt x="34" y="115"/>
                  </a:lnTo>
                  <a:lnTo>
                    <a:pt x="34" y="114"/>
                  </a:lnTo>
                  <a:lnTo>
                    <a:pt x="32" y="114"/>
                  </a:lnTo>
                  <a:lnTo>
                    <a:pt x="32" y="112"/>
                  </a:lnTo>
                  <a:lnTo>
                    <a:pt x="31" y="112"/>
                  </a:lnTo>
                  <a:lnTo>
                    <a:pt x="32" y="112"/>
                  </a:lnTo>
                  <a:lnTo>
                    <a:pt x="34" y="114"/>
                  </a:lnTo>
                  <a:lnTo>
                    <a:pt x="35" y="114"/>
                  </a:lnTo>
                  <a:lnTo>
                    <a:pt x="36" y="114"/>
                  </a:lnTo>
                  <a:lnTo>
                    <a:pt x="37" y="115"/>
                  </a:lnTo>
                  <a:lnTo>
                    <a:pt x="37" y="116"/>
                  </a:lnTo>
                  <a:lnTo>
                    <a:pt x="37" y="117"/>
                  </a:lnTo>
                  <a:close/>
                  <a:moveTo>
                    <a:pt x="34" y="111"/>
                  </a:moveTo>
                  <a:lnTo>
                    <a:pt x="35" y="111"/>
                  </a:lnTo>
                  <a:lnTo>
                    <a:pt x="36" y="111"/>
                  </a:lnTo>
                  <a:lnTo>
                    <a:pt x="37" y="111"/>
                  </a:lnTo>
                  <a:lnTo>
                    <a:pt x="37" y="112"/>
                  </a:lnTo>
                  <a:lnTo>
                    <a:pt x="37" y="114"/>
                  </a:lnTo>
                  <a:lnTo>
                    <a:pt x="36" y="112"/>
                  </a:lnTo>
                  <a:lnTo>
                    <a:pt x="35" y="112"/>
                  </a:lnTo>
                  <a:lnTo>
                    <a:pt x="34" y="112"/>
                  </a:lnTo>
                  <a:lnTo>
                    <a:pt x="34" y="111"/>
                  </a:lnTo>
                  <a:close/>
                  <a:moveTo>
                    <a:pt x="38" y="112"/>
                  </a:moveTo>
                  <a:lnTo>
                    <a:pt x="37" y="111"/>
                  </a:lnTo>
                  <a:lnTo>
                    <a:pt x="36" y="111"/>
                  </a:lnTo>
                  <a:lnTo>
                    <a:pt x="37" y="110"/>
                  </a:lnTo>
                  <a:lnTo>
                    <a:pt x="38" y="111"/>
                  </a:lnTo>
                  <a:lnTo>
                    <a:pt x="38" y="112"/>
                  </a:lnTo>
                  <a:close/>
                  <a:moveTo>
                    <a:pt x="38" y="108"/>
                  </a:moveTo>
                  <a:lnTo>
                    <a:pt x="37" y="107"/>
                  </a:lnTo>
                  <a:lnTo>
                    <a:pt x="38" y="107"/>
                  </a:lnTo>
                  <a:lnTo>
                    <a:pt x="38" y="108"/>
                  </a:lnTo>
                  <a:close/>
                  <a:moveTo>
                    <a:pt x="39" y="107"/>
                  </a:moveTo>
                  <a:lnTo>
                    <a:pt x="38" y="107"/>
                  </a:lnTo>
                  <a:lnTo>
                    <a:pt x="37" y="107"/>
                  </a:lnTo>
                  <a:lnTo>
                    <a:pt x="37" y="105"/>
                  </a:lnTo>
                  <a:lnTo>
                    <a:pt x="38" y="105"/>
                  </a:lnTo>
                  <a:lnTo>
                    <a:pt x="38" y="107"/>
                  </a:lnTo>
                  <a:lnTo>
                    <a:pt x="39" y="107"/>
                  </a:lnTo>
                  <a:close/>
                  <a:moveTo>
                    <a:pt x="100" y="66"/>
                  </a:moveTo>
                  <a:lnTo>
                    <a:pt x="101" y="67"/>
                  </a:lnTo>
                  <a:lnTo>
                    <a:pt x="102" y="67"/>
                  </a:lnTo>
                  <a:lnTo>
                    <a:pt x="102" y="68"/>
                  </a:lnTo>
                  <a:lnTo>
                    <a:pt x="102" y="69"/>
                  </a:lnTo>
                  <a:lnTo>
                    <a:pt x="102" y="70"/>
                  </a:lnTo>
                  <a:lnTo>
                    <a:pt x="102" y="72"/>
                  </a:lnTo>
                  <a:lnTo>
                    <a:pt x="101" y="72"/>
                  </a:lnTo>
                  <a:lnTo>
                    <a:pt x="101" y="70"/>
                  </a:lnTo>
                  <a:lnTo>
                    <a:pt x="100" y="70"/>
                  </a:lnTo>
                  <a:lnTo>
                    <a:pt x="100" y="69"/>
                  </a:lnTo>
                  <a:lnTo>
                    <a:pt x="99" y="68"/>
                  </a:lnTo>
                  <a:lnTo>
                    <a:pt x="99" y="67"/>
                  </a:lnTo>
                  <a:lnTo>
                    <a:pt x="99" y="66"/>
                  </a:lnTo>
                  <a:lnTo>
                    <a:pt x="100" y="66"/>
                  </a:lnTo>
                  <a:close/>
                  <a:moveTo>
                    <a:pt x="196" y="66"/>
                  </a:moveTo>
                  <a:lnTo>
                    <a:pt x="198" y="66"/>
                  </a:lnTo>
                  <a:lnTo>
                    <a:pt x="198" y="67"/>
                  </a:lnTo>
                  <a:lnTo>
                    <a:pt x="199" y="66"/>
                  </a:lnTo>
                  <a:lnTo>
                    <a:pt x="199" y="67"/>
                  </a:lnTo>
                  <a:lnTo>
                    <a:pt x="200" y="67"/>
                  </a:lnTo>
                  <a:lnTo>
                    <a:pt x="201" y="68"/>
                  </a:lnTo>
                  <a:lnTo>
                    <a:pt x="201" y="69"/>
                  </a:lnTo>
                  <a:lnTo>
                    <a:pt x="201" y="70"/>
                  </a:lnTo>
                  <a:lnTo>
                    <a:pt x="202" y="72"/>
                  </a:lnTo>
                  <a:lnTo>
                    <a:pt x="203" y="73"/>
                  </a:lnTo>
                  <a:lnTo>
                    <a:pt x="205" y="73"/>
                  </a:lnTo>
                  <a:lnTo>
                    <a:pt x="205" y="74"/>
                  </a:lnTo>
                  <a:lnTo>
                    <a:pt x="205" y="75"/>
                  </a:lnTo>
                  <a:lnTo>
                    <a:pt x="205" y="76"/>
                  </a:lnTo>
                  <a:lnTo>
                    <a:pt x="206" y="76"/>
                  </a:lnTo>
                  <a:lnTo>
                    <a:pt x="207" y="77"/>
                  </a:lnTo>
                  <a:lnTo>
                    <a:pt x="207" y="76"/>
                  </a:lnTo>
                  <a:lnTo>
                    <a:pt x="207" y="77"/>
                  </a:lnTo>
                  <a:lnTo>
                    <a:pt x="208" y="77"/>
                  </a:lnTo>
                  <a:lnTo>
                    <a:pt x="208" y="79"/>
                  </a:lnTo>
                  <a:lnTo>
                    <a:pt x="209" y="79"/>
                  </a:lnTo>
                  <a:lnTo>
                    <a:pt x="209" y="80"/>
                  </a:lnTo>
                  <a:lnTo>
                    <a:pt x="210" y="81"/>
                  </a:lnTo>
                  <a:lnTo>
                    <a:pt x="210" y="82"/>
                  </a:lnTo>
                  <a:lnTo>
                    <a:pt x="210" y="83"/>
                  </a:lnTo>
                  <a:lnTo>
                    <a:pt x="212" y="84"/>
                  </a:lnTo>
                  <a:lnTo>
                    <a:pt x="212" y="86"/>
                  </a:lnTo>
                  <a:lnTo>
                    <a:pt x="210" y="86"/>
                  </a:lnTo>
                  <a:lnTo>
                    <a:pt x="210" y="87"/>
                  </a:lnTo>
                  <a:lnTo>
                    <a:pt x="210" y="86"/>
                  </a:lnTo>
                  <a:lnTo>
                    <a:pt x="210" y="87"/>
                  </a:lnTo>
                  <a:lnTo>
                    <a:pt x="209" y="86"/>
                  </a:lnTo>
                  <a:lnTo>
                    <a:pt x="208" y="87"/>
                  </a:lnTo>
                  <a:lnTo>
                    <a:pt x="208" y="88"/>
                  </a:lnTo>
                  <a:lnTo>
                    <a:pt x="207" y="88"/>
                  </a:lnTo>
                  <a:lnTo>
                    <a:pt x="207" y="87"/>
                  </a:lnTo>
                  <a:lnTo>
                    <a:pt x="206" y="87"/>
                  </a:lnTo>
                  <a:lnTo>
                    <a:pt x="205" y="87"/>
                  </a:lnTo>
                  <a:lnTo>
                    <a:pt x="203" y="87"/>
                  </a:lnTo>
                  <a:lnTo>
                    <a:pt x="203" y="86"/>
                  </a:lnTo>
                  <a:lnTo>
                    <a:pt x="202" y="86"/>
                  </a:lnTo>
                  <a:lnTo>
                    <a:pt x="202" y="84"/>
                  </a:lnTo>
                  <a:lnTo>
                    <a:pt x="201" y="82"/>
                  </a:lnTo>
                  <a:lnTo>
                    <a:pt x="200" y="82"/>
                  </a:lnTo>
                  <a:lnTo>
                    <a:pt x="201" y="82"/>
                  </a:lnTo>
                  <a:lnTo>
                    <a:pt x="201" y="81"/>
                  </a:lnTo>
                  <a:lnTo>
                    <a:pt x="201" y="80"/>
                  </a:lnTo>
                  <a:lnTo>
                    <a:pt x="201" y="79"/>
                  </a:lnTo>
                  <a:lnTo>
                    <a:pt x="200" y="77"/>
                  </a:lnTo>
                  <a:lnTo>
                    <a:pt x="199" y="77"/>
                  </a:lnTo>
                  <a:lnTo>
                    <a:pt x="199" y="76"/>
                  </a:lnTo>
                  <a:lnTo>
                    <a:pt x="198" y="76"/>
                  </a:lnTo>
                  <a:lnTo>
                    <a:pt x="198" y="75"/>
                  </a:lnTo>
                  <a:lnTo>
                    <a:pt x="196" y="74"/>
                  </a:lnTo>
                  <a:lnTo>
                    <a:pt x="196" y="73"/>
                  </a:lnTo>
                  <a:lnTo>
                    <a:pt x="195" y="73"/>
                  </a:lnTo>
                  <a:lnTo>
                    <a:pt x="195" y="72"/>
                  </a:lnTo>
                  <a:lnTo>
                    <a:pt x="195" y="70"/>
                  </a:lnTo>
                  <a:lnTo>
                    <a:pt x="195" y="69"/>
                  </a:lnTo>
                  <a:lnTo>
                    <a:pt x="195" y="68"/>
                  </a:lnTo>
                  <a:lnTo>
                    <a:pt x="195" y="67"/>
                  </a:lnTo>
                  <a:lnTo>
                    <a:pt x="196" y="67"/>
                  </a:lnTo>
                  <a:lnTo>
                    <a:pt x="196" y="66"/>
                  </a:lnTo>
                  <a:lnTo>
                    <a:pt x="195" y="66"/>
                  </a:lnTo>
                  <a:lnTo>
                    <a:pt x="195" y="65"/>
                  </a:lnTo>
                  <a:lnTo>
                    <a:pt x="196" y="65"/>
                  </a:lnTo>
                  <a:lnTo>
                    <a:pt x="196" y="66"/>
                  </a:lnTo>
                  <a:close/>
                  <a:moveTo>
                    <a:pt x="105" y="65"/>
                  </a:moveTo>
                  <a:lnTo>
                    <a:pt x="103" y="66"/>
                  </a:lnTo>
                  <a:lnTo>
                    <a:pt x="103" y="65"/>
                  </a:lnTo>
                  <a:lnTo>
                    <a:pt x="103" y="63"/>
                  </a:lnTo>
                  <a:lnTo>
                    <a:pt x="103" y="65"/>
                  </a:lnTo>
                  <a:lnTo>
                    <a:pt x="105" y="65"/>
                  </a:lnTo>
                  <a:close/>
                  <a:moveTo>
                    <a:pt x="98" y="63"/>
                  </a:moveTo>
                  <a:lnTo>
                    <a:pt x="96" y="63"/>
                  </a:lnTo>
                  <a:lnTo>
                    <a:pt x="96" y="62"/>
                  </a:lnTo>
                  <a:lnTo>
                    <a:pt x="98" y="62"/>
                  </a:lnTo>
                  <a:lnTo>
                    <a:pt x="98" y="63"/>
                  </a:lnTo>
                  <a:close/>
                  <a:moveTo>
                    <a:pt x="91" y="65"/>
                  </a:moveTo>
                  <a:lnTo>
                    <a:pt x="89" y="65"/>
                  </a:lnTo>
                  <a:lnTo>
                    <a:pt x="89" y="63"/>
                  </a:lnTo>
                  <a:lnTo>
                    <a:pt x="88" y="63"/>
                  </a:lnTo>
                  <a:lnTo>
                    <a:pt x="88" y="62"/>
                  </a:lnTo>
                  <a:lnTo>
                    <a:pt x="88" y="61"/>
                  </a:lnTo>
                  <a:lnTo>
                    <a:pt x="89" y="61"/>
                  </a:lnTo>
                  <a:lnTo>
                    <a:pt x="91" y="61"/>
                  </a:lnTo>
                  <a:lnTo>
                    <a:pt x="91" y="62"/>
                  </a:lnTo>
                  <a:lnTo>
                    <a:pt x="91" y="63"/>
                  </a:lnTo>
                  <a:lnTo>
                    <a:pt x="92" y="63"/>
                  </a:lnTo>
                  <a:lnTo>
                    <a:pt x="92" y="65"/>
                  </a:lnTo>
                  <a:lnTo>
                    <a:pt x="91" y="65"/>
                  </a:lnTo>
                  <a:close/>
                  <a:moveTo>
                    <a:pt x="195" y="60"/>
                  </a:moveTo>
                  <a:lnTo>
                    <a:pt x="195" y="61"/>
                  </a:lnTo>
                  <a:lnTo>
                    <a:pt x="195" y="63"/>
                  </a:lnTo>
                  <a:lnTo>
                    <a:pt x="195" y="65"/>
                  </a:lnTo>
                  <a:lnTo>
                    <a:pt x="194" y="65"/>
                  </a:lnTo>
                  <a:lnTo>
                    <a:pt x="194" y="63"/>
                  </a:lnTo>
                  <a:lnTo>
                    <a:pt x="194" y="62"/>
                  </a:lnTo>
                  <a:lnTo>
                    <a:pt x="193" y="61"/>
                  </a:lnTo>
                  <a:lnTo>
                    <a:pt x="194" y="61"/>
                  </a:lnTo>
                  <a:lnTo>
                    <a:pt x="194" y="60"/>
                  </a:lnTo>
                  <a:lnTo>
                    <a:pt x="193" y="60"/>
                  </a:lnTo>
                  <a:lnTo>
                    <a:pt x="194" y="59"/>
                  </a:lnTo>
                  <a:lnTo>
                    <a:pt x="194" y="58"/>
                  </a:lnTo>
                  <a:lnTo>
                    <a:pt x="195" y="58"/>
                  </a:lnTo>
                  <a:lnTo>
                    <a:pt x="195" y="59"/>
                  </a:lnTo>
                  <a:lnTo>
                    <a:pt x="195" y="60"/>
                  </a:lnTo>
                  <a:close/>
                  <a:moveTo>
                    <a:pt x="146" y="58"/>
                  </a:moveTo>
                  <a:lnTo>
                    <a:pt x="146" y="56"/>
                  </a:lnTo>
                  <a:lnTo>
                    <a:pt x="148" y="56"/>
                  </a:lnTo>
                  <a:lnTo>
                    <a:pt x="146" y="58"/>
                  </a:lnTo>
                  <a:close/>
                  <a:moveTo>
                    <a:pt x="119" y="56"/>
                  </a:moveTo>
                  <a:lnTo>
                    <a:pt x="119" y="55"/>
                  </a:lnTo>
                  <a:lnTo>
                    <a:pt x="119" y="56"/>
                  </a:lnTo>
                  <a:close/>
                  <a:moveTo>
                    <a:pt x="78" y="55"/>
                  </a:moveTo>
                  <a:lnTo>
                    <a:pt x="78" y="54"/>
                  </a:lnTo>
                  <a:lnTo>
                    <a:pt x="78" y="55"/>
                  </a:lnTo>
                  <a:close/>
                  <a:moveTo>
                    <a:pt x="124" y="53"/>
                  </a:moveTo>
                  <a:lnTo>
                    <a:pt x="123" y="53"/>
                  </a:lnTo>
                  <a:lnTo>
                    <a:pt x="124" y="53"/>
                  </a:lnTo>
                  <a:lnTo>
                    <a:pt x="123" y="53"/>
                  </a:lnTo>
                  <a:lnTo>
                    <a:pt x="123" y="52"/>
                  </a:lnTo>
                  <a:lnTo>
                    <a:pt x="124" y="52"/>
                  </a:lnTo>
                  <a:lnTo>
                    <a:pt x="124" y="53"/>
                  </a:lnTo>
                  <a:close/>
                  <a:moveTo>
                    <a:pt x="74" y="54"/>
                  </a:moveTo>
                  <a:lnTo>
                    <a:pt x="73" y="53"/>
                  </a:lnTo>
                  <a:lnTo>
                    <a:pt x="73" y="52"/>
                  </a:lnTo>
                  <a:lnTo>
                    <a:pt x="74" y="51"/>
                  </a:lnTo>
                  <a:lnTo>
                    <a:pt x="75" y="51"/>
                  </a:lnTo>
                  <a:lnTo>
                    <a:pt x="75" y="52"/>
                  </a:lnTo>
                  <a:lnTo>
                    <a:pt x="75" y="53"/>
                  </a:lnTo>
                  <a:lnTo>
                    <a:pt x="74" y="54"/>
                  </a:lnTo>
                  <a:close/>
                  <a:moveTo>
                    <a:pt x="190" y="49"/>
                  </a:moveTo>
                  <a:lnTo>
                    <a:pt x="190" y="51"/>
                  </a:lnTo>
                  <a:lnTo>
                    <a:pt x="190" y="52"/>
                  </a:lnTo>
                  <a:lnTo>
                    <a:pt x="190" y="51"/>
                  </a:lnTo>
                  <a:lnTo>
                    <a:pt x="190" y="49"/>
                  </a:lnTo>
                  <a:close/>
                  <a:moveTo>
                    <a:pt x="188" y="49"/>
                  </a:moveTo>
                  <a:lnTo>
                    <a:pt x="188" y="48"/>
                  </a:lnTo>
                  <a:lnTo>
                    <a:pt x="188" y="49"/>
                  </a:lnTo>
                  <a:close/>
                  <a:moveTo>
                    <a:pt x="163" y="45"/>
                  </a:moveTo>
                  <a:lnTo>
                    <a:pt x="163" y="46"/>
                  </a:lnTo>
                  <a:lnTo>
                    <a:pt x="162" y="46"/>
                  </a:lnTo>
                  <a:lnTo>
                    <a:pt x="162" y="45"/>
                  </a:lnTo>
                  <a:lnTo>
                    <a:pt x="162" y="46"/>
                  </a:lnTo>
                  <a:lnTo>
                    <a:pt x="162" y="47"/>
                  </a:lnTo>
                  <a:lnTo>
                    <a:pt x="163" y="47"/>
                  </a:lnTo>
                  <a:lnTo>
                    <a:pt x="164" y="47"/>
                  </a:lnTo>
                  <a:lnTo>
                    <a:pt x="165" y="47"/>
                  </a:lnTo>
                  <a:lnTo>
                    <a:pt x="165" y="48"/>
                  </a:lnTo>
                  <a:lnTo>
                    <a:pt x="164" y="49"/>
                  </a:lnTo>
                  <a:lnTo>
                    <a:pt x="164" y="51"/>
                  </a:lnTo>
                  <a:lnTo>
                    <a:pt x="164" y="52"/>
                  </a:lnTo>
                  <a:lnTo>
                    <a:pt x="164" y="53"/>
                  </a:lnTo>
                  <a:lnTo>
                    <a:pt x="164" y="54"/>
                  </a:lnTo>
                  <a:lnTo>
                    <a:pt x="163" y="56"/>
                  </a:lnTo>
                  <a:lnTo>
                    <a:pt x="162" y="56"/>
                  </a:lnTo>
                  <a:lnTo>
                    <a:pt x="162" y="58"/>
                  </a:lnTo>
                  <a:lnTo>
                    <a:pt x="160" y="58"/>
                  </a:lnTo>
                  <a:lnTo>
                    <a:pt x="159" y="58"/>
                  </a:lnTo>
                  <a:lnTo>
                    <a:pt x="158" y="58"/>
                  </a:lnTo>
                  <a:lnTo>
                    <a:pt x="158" y="60"/>
                  </a:lnTo>
                  <a:lnTo>
                    <a:pt x="158" y="61"/>
                  </a:lnTo>
                  <a:lnTo>
                    <a:pt x="159" y="61"/>
                  </a:lnTo>
                  <a:lnTo>
                    <a:pt x="159" y="62"/>
                  </a:lnTo>
                  <a:lnTo>
                    <a:pt x="159" y="63"/>
                  </a:lnTo>
                  <a:lnTo>
                    <a:pt x="159" y="65"/>
                  </a:lnTo>
                  <a:lnTo>
                    <a:pt x="158" y="65"/>
                  </a:lnTo>
                  <a:lnTo>
                    <a:pt x="158" y="66"/>
                  </a:lnTo>
                  <a:lnTo>
                    <a:pt x="157" y="66"/>
                  </a:lnTo>
                  <a:lnTo>
                    <a:pt x="157" y="67"/>
                  </a:lnTo>
                  <a:lnTo>
                    <a:pt x="156" y="67"/>
                  </a:lnTo>
                  <a:lnTo>
                    <a:pt x="155" y="67"/>
                  </a:lnTo>
                  <a:lnTo>
                    <a:pt x="153" y="66"/>
                  </a:lnTo>
                  <a:lnTo>
                    <a:pt x="152" y="66"/>
                  </a:lnTo>
                  <a:lnTo>
                    <a:pt x="152" y="67"/>
                  </a:lnTo>
                  <a:lnTo>
                    <a:pt x="151" y="66"/>
                  </a:lnTo>
                  <a:lnTo>
                    <a:pt x="150" y="66"/>
                  </a:lnTo>
                  <a:lnTo>
                    <a:pt x="150" y="67"/>
                  </a:lnTo>
                  <a:lnTo>
                    <a:pt x="150" y="68"/>
                  </a:lnTo>
                  <a:lnTo>
                    <a:pt x="151" y="68"/>
                  </a:lnTo>
                  <a:lnTo>
                    <a:pt x="150" y="69"/>
                  </a:lnTo>
                  <a:lnTo>
                    <a:pt x="150" y="68"/>
                  </a:lnTo>
                  <a:lnTo>
                    <a:pt x="150" y="69"/>
                  </a:lnTo>
                  <a:lnTo>
                    <a:pt x="149" y="69"/>
                  </a:lnTo>
                  <a:lnTo>
                    <a:pt x="149" y="70"/>
                  </a:lnTo>
                  <a:lnTo>
                    <a:pt x="149" y="72"/>
                  </a:lnTo>
                  <a:lnTo>
                    <a:pt x="148" y="72"/>
                  </a:lnTo>
                  <a:lnTo>
                    <a:pt x="146" y="72"/>
                  </a:lnTo>
                  <a:lnTo>
                    <a:pt x="146" y="73"/>
                  </a:lnTo>
                  <a:lnTo>
                    <a:pt x="145" y="73"/>
                  </a:lnTo>
                  <a:lnTo>
                    <a:pt x="144" y="74"/>
                  </a:lnTo>
                  <a:lnTo>
                    <a:pt x="143" y="74"/>
                  </a:lnTo>
                  <a:lnTo>
                    <a:pt x="142" y="74"/>
                  </a:lnTo>
                  <a:lnTo>
                    <a:pt x="141" y="74"/>
                  </a:lnTo>
                  <a:lnTo>
                    <a:pt x="141" y="75"/>
                  </a:lnTo>
                  <a:lnTo>
                    <a:pt x="139" y="75"/>
                  </a:lnTo>
                  <a:lnTo>
                    <a:pt x="139" y="76"/>
                  </a:lnTo>
                  <a:lnTo>
                    <a:pt x="138" y="76"/>
                  </a:lnTo>
                  <a:lnTo>
                    <a:pt x="137" y="76"/>
                  </a:lnTo>
                  <a:lnTo>
                    <a:pt x="137" y="77"/>
                  </a:lnTo>
                  <a:lnTo>
                    <a:pt x="136" y="77"/>
                  </a:lnTo>
                  <a:lnTo>
                    <a:pt x="135" y="77"/>
                  </a:lnTo>
                  <a:lnTo>
                    <a:pt x="135" y="79"/>
                  </a:lnTo>
                  <a:lnTo>
                    <a:pt x="134" y="79"/>
                  </a:lnTo>
                  <a:lnTo>
                    <a:pt x="132" y="79"/>
                  </a:lnTo>
                  <a:lnTo>
                    <a:pt x="131" y="77"/>
                  </a:lnTo>
                  <a:lnTo>
                    <a:pt x="130" y="79"/>
                  </a:lnTo>
                  <a:lnTo>
                    <a:pt x="130" y="77"/>
                  </a:lnTo>
                  <a:lnTo>
                    <a:pt x="129" y="77"/>
                  </a:lnTo>
                  <a:lnTo>
                    <a:pt x="129" y="79"/>
                  </a:lnTo>
                  <a:lnTo>
                    <a:pt x="129" y="77"/>
                  </a:lnTo>
                  <a:lnTo>
                    <a:pt x="129" y="79"/>
                  </a:lnTo>
                  <a:lnTo>
                    <a:pt x="128" y="79"/>
                  </a:lnTo>
                  <a:lnTo>
                    <a:pt x="127" y="79"/>
                  </a:lnTo>
                  <a:lnTo>
                    <a:pt x="126" y="79"/>
                  </a:lnTo>
                  <a:lnTo>
                    <a:pt x="124" y="79"/>
                  </a:lnTo>
                  <a:lnTo>
                    <a:pt x="123" y="79"/>
                  </a:lnTo>
                  <a:lnTo>
                    <a:pt x="123" y="77"/>
                  </a:lnTo>
                  <a:lnTo>
                    <a:pt x="123" y="76"/>
                  </a:lnTo>
                  <a:lnTo>
                    <a:pt x="122" y="75"/>
                  </a:lnTo>
                  <a:lnTo>
                    <a:pt x="121" y="75"/>
                  </a:lnTo>
                  <a:lnTo>
                    <a:pt x="120" y="75"/>
                  </a:lnTo>
                  <a:lnTo>
                    <a:pt x="119" y="75"/>
                  </a:lnTo>
                  <a:lnTo>
                    <a:pt x="117" y="75"/>
                  </a:lnTo>
                  <a:lnTo>
                    <a:pt x="117" y="76"/>
                  </a:lnTo>
                  <a:lnTo>
                    <a:pt x="116" y="76"/>
                  </a:lnTo>
                  <a:lnTo>
                    <a:pt x="116" y="75"/>
                  </a:lnTo>
                  <a:lnTo>
                    <a:pt x="116" y="74"/>
                  </a:lnTo>
                  <a:lnTo>
                    <a:pt x="115" y="74"/>
                  </a:lnTo>
                  <a:lnTo>
                    <a:pt x="114" y="74"/>
                  </a:lnTo>
                  <a:lnTo>
                    <a:pt x="113" y="73"/>
                  </a:lnTo>
                  <a:lnTo>
                    <a:pt x="114" y="73"/>
                  </a:lnTo>
                  <a:lnTo>
                    <a:pt x="113" y="73"/>
                  </a:lnTo>
                  <a:lnTo>
                    <a:pt x="113" y="72"/>
                  </a:lnTo>
                  <a:lnTo>
                    <a:pt x="112" y="72"/>
                  </a:lnTo>
                  <a:lnTo>
                    <a:pt x="110" y="72"/>
                  </a:lnTo>
                  <a:lnTo>
                    <a:pt x="110" y="70"/>
                  </a:lnTo>
                  <a:lnTo>
                    <a:pt x="109" y="72"/>
                  </a:lnTo>
                  <a:lnTo>
                    <a:pt x="109" y="70"/>
                  </a:lnTo>
                  <a:lnTo>
                    <a:pt x="108" y="70"/>
                  </a:lnTo>
                  <a:lnTo>
                    <a:pt x="107" y="70"/>
                  </a:lnTo>
                  <a:lnTo>
                    <a:pt x="107" y="69"/>
                  </a:lnTo>
                  <a:lnTo>
                    <a:pt x="106" y="68"/>
                  </a:lnTo>
                  <a:lnTo>
                    <a:pt x="107" y="66"/>
                  </a:lnTo>
                  <a:lnTo>
                    <a:pt x="108" y="65"/>
                  </a:lnTo>
                  <a:lnTo>
                    <a:pt x="108" y="66"/>
                  </a:lnTo>
                  <a:lnTo>
                    <a:pt x="109" y="66"/>
                  </a:lnTo>
                  <a:lnTo>
                    <a:pt x="109" y="67"/>
                  </a:lnTo>
                  <a:lnTo>
                    <a:pt x="110" y="66"/>
                  </a:lnTo>
                  <a:lnTo>
                    <a:pt x="112" y="66"/>
                  </a:lnTo>
                  <a:lnTo>
                    <a:pt x="113" y="66"/>
                  </a:lnTo>
                  <a:lnTo>
                    <a:pt x="114" y="66"/>
                  </a:lnTo>
                  <a:lnTo>
                    <a:pt x="114" y="67"/>
                  </a:lnTo>
                  <a:lnTo>
                    <a:pt x="114" y="66"/>
                  </a:lnTo>
                  <a:lnTo>
                    <a:pt x="115" y="66"/>
                  </a:lnTo>
                  <a:lnTo>
                    <a:pt x="116" y="66"/>
                  </a:lnTo>
                  <a:lnTo>
                    <a:pt x="117" y="66"/>
                  </a:lnTo>
                  <a:lnTo>
                    <a:pt x="119" y="67"/>
                  </a:lnTo>
                  <a:lnTo>
                    <a:pt x="121" y="67"/>
                  </a:lnTo>
                  <a:lnTo>
                    <a:pt x="122" y="67"/>
                  </a:lnTo>
                  <a:lnTo>
                    <a:pt x="123" y="67"/>
                  </a:lnTo>
                  <a:lnTo>
                    <a:pt x="124" y="66"/>
                  </a:lnTo>
                  <a:lnTo>
                    <a:pt x="126" y="66"/>
                  </a:lnTo>
                  <a:lnTo>
                    <a:pt x="126" y="67"/>
                  </a:lnTo>
                  <a:lnTo>
                    <a:pt x="127" y="67"/>
                  </a:lnTo>
                  <a:lnTo>
                    <a:pt x="127" y="66"/>
                  </a:lnTo>
                  <a:lnTo>
                    <a:pt x="128" y="66"/>
                  </a:lnTo>
                  <a:lnTo>
                    <a:pt x="129" y="66"/>
                  </a:lnTo>
                  <a:lnTo>
                    <a:pt x="129" y="65"/>
                  </a:lnTo>
                  <a:lnTo>
                    <a:pt x="130" y="65"/>
                  </a:lnTo>
                  <a:lnTo>
                    <a:pt x="129" y="65"/>
                  </a:lnTo>
                  <a:lnTo>
                    <a:pt x="129" y="63"/>
                  </a:lnTo>
                  <a:lnTo>
                    <a:pt x="129" y="62"/>
                  </a:lnTo>
                  <a:lnTo>
                    <a:pt x="130" y="62"/>
                  </a:lnTo>
                  <a:lnTo>
                    <a:pt x="130" y="61"/>
                  </a:lnTo>
                  <a:lnTo>
                    <a:pt x="130" y="60"/>
                  </a:lnTo>
                  <a:lnTo>
                    <a:pt x="130" y="59"/>
                  </a:lnTo>
                  <a:lnTo>
                    <a:pt x="131" y="58"/>
                  </a:lnTo>
                  <a:lnTo>
                    <a:pt x="132" y="58"/>
                  </a:lnTo>
                  <a:lnTo>
                    <a:pt x="132" y="59"/>
                  </a:lnTo>
                  <a:lnTo>
                    <a:pt x="132" y="60"/>
                  </a:lnTo>
                  <a:lnTo>
                    <a:pt x="131" y="60"/>
                  </a:lnTo>
                  <a:lnTo>
                    <a:pt x="131" y="61"/>
                  </a:lnTo>
                  <a:lnTo>
                    <a:pt x="131" y="62"/>
                  </a:lnTo>
                  <a:lnTo>
                    <a:pt x="130" y="62"/>
                  </a:lnTo>
                  <a:lnTo>
                    <a:pt x="130" y="63"/>
                  </a:lnTo>
                  <a:lnTo>
                    <a:pt x="131" y="63"/>
                  </a:lnTo>
                  <a:lnTo>
                    <a:pt x="131" y="65"/>
                  </a:lnTo>
                  <a:lnTo>
                    <a:pt x="131" y="66"/>
                  </a:lnTo>
                  <a:lnTo>
                    <a:pt x="132" y="67"/>
                  </a:lnTo>
                  <a:lnTo>
                    <a:pt x="134" y="67"/>
                  </a:lnTo>
                  <a:lnTo>
                    <a:pt x="134" y="66"/>
                  </a:lnTo>
                  <a:lnTo>
                    <a:pt x="135" y="66"/>
                  </a:lnTo>
                  <a:lnTo>
                    <a:pt x="136" y="65"/>
                  </a:lnTo>
                  <a:lnTo>
                    <a:pt x="137" y="65"/>
                  </a:lnTo>
                  <a:lnTo>
                    <a:pt x="137" y="66"/>
                  </a:lnTo>
                  <a:lnTo>
                    <a:pt x="138" y="66"/>
                  </a:lnTo>
                  <a:lnTo>
                    <a:pt x="138" y="67"/>
                  </a:lnTo>
                  <a:lnTo>
                    <a:pt x="139" y="67"/>
                  </a:lnTo>
                  <a:lnTo>
                    <a:pt x="139" y="66"/>
                  </a:lnTo>
                  <a:lnTo>
                    <a:pt x="141" y="66"/>
                  </a:lnTo>
                  <a:lnTo>
                    <a:pt x="141" y="65"/>
                  </a:lnTo>
                  <a:lnTo>
                    <a:pt x="142" y="65"/>
                  </a:lnTo>
                  <a:lnTo>
                    <a:pt x="142" y="66"/>
                  </a:lnTo>
                  <a:lnTo>
                    <a:pt x="143" y="66"/>
                  </a:lnTo>
                  <a:lnTo>
                    <a:pt x="143" y="65"/>
                  </a:lnTo>
                  <a:lnTo>
                    <a:pt x="144" y="65"/>
                  </a:lnTo>
                  <a:lnTo>
                    <a:pt x="144" y="63"/>
                  </a:lnTo>
                  <a:lnTo>
                    <a:pt x="144" y="62"/>
                  </a:lnTo>
                  <a:lnTo>
                    <a:pt x="145" y="61"/>
                  </a:lnTo>
                  <a:lnTo>
                    <a:pt x="145" y="60"/>
                  </a:lnTo>
                  <a:lnTo>
                    <a:pt x="146" y="60"/>
                  </a:lnTo>
                  <a:lnTo>
                    <a:pt x="146" y="59"/>
                  </a:lnTo>
                  <a:lnTo>
                    <a:pt x="148" y="58"/>
                  </a:lnTo>
                  <a:lnTo>
                    <a:pt x="149" y="58"/>
                  </a:lnTo>
                  <a:lnTo>
                    <a:pt x="149" y="56"/>
                  </a:lnTo>
                  <a:lnTo>
                    <a:pt x="150" y="56"/>
                  </a:lnTo>
                  <a:lnTo>
                    <a:pt x="151" y="56"/>
                  </a:lnTo>
                  <a:lnTo>
                    <a:pt x="152" y="56"/>
                  </a:lnTo>
                  <a:lnTo>
                    <a:pt x="152" y="58"/>
                  </a:lnTo>
                  <a:lnTo>
                    <a:pt x="153" y="58"/>
                  </a:lnTo>
                  <a:lnTo>
                    <a:pt x="153" y="56"/>
                  </a:lnTo>
                  <a:lnTo>
                    <a:pt x="153" y="55"/>
                  </a:lnTo>
                  <a:lnTo>
                    <a:pt x="155" y="55"/>
                  </a:lnTo>
                  <a:lnTo>
                    <a:pt x="153" y="55"/>
                  </a:lnTo>
                  <a:lnTo>
                    <a:pt x="153" y="54"/>
                  </a:lnTo>
                  <a:lnTo>
                    <a:pt x="153" y="53"/>
                  </a:lnTo>
                  <a:lnTo>
                    <a:pt x="153" y="52"/>
                  </a:lnTo>
                  <a:lnTo>
                    <a:pt x="153" y="51"/>
                  </a:lnTo>
                  <a:lnTo>
                    <a:pt x="153" y="49"/>
                  </a:lnTo>
                  <a:lnTo>
                    <a:pt x="152" y="48"/>
                  </a:lnTo>
                  <a:lnTo>
                    <a:pt x="152" y="47"/>
                  </a:lnTo>
                  <a:lnTo>
                    <a:pt x="152" y="46"/>
                  </a:lnTo>
                  <a:lnTo>
                    <a:pt x="152" y="45"/>
                  </a:lnTo>
                  <a:lnTo>
                    <a:pt x="153" y="45"/>
                  </a:lnTo>
                  <a:lnTo>
                    <a:pt x="155" y="45"/>
                  </a:lnTo>
                  <a:lnTo>
                    <a:pt x="155" y="46"/>
                  </a:lnTo>
                  <a:lnTo>
                    <a:pt x="156" y="45"/>
                  </a:lnTo>
                  <a:lnTo>
                    <a:pt x="157" y="46"/>
                  </a:lnTo>
                  <a:lnTo>
                    <a:pt x="157" y="47"/>
                  </a:lnTo>
                  <a:lnTo>
                    <a:pt x="158" y="47"/>
                  </a:lnTo>
                  <a:lnTo>
                    <a:pt x="159" y="47"/>
                  </a:lnTo>
                  <a:lnTo>
                    <a:pt x="159" y="46"/>
                  </a:lnTo>
                  <a:lnTo>
                    <a:pt x="159" y="45"/>
                  </a:lnTo>
                  <a:lnTo>
                    <a:pt x="160" y="45"/>
                  </a:lnTo>
                  <a:lnTo>
                    <a:pt x="162" y="45"/>
                  </a:lnTo>
                  <a:lnTo>
                    <a:pt x="163" y="45"/>
                  </a:lnTo>
                  <a:close/>
                  <a:moveTo>
                    <a:pt x="166" y="45"/>
                  </a:moveTo>
                  <a:lnTo>
                    <a:pt x="165" y="45"/>
                  </a:lnTo>
                  <a:lnTo>
                    <a:pt x="165" y="44"/>
                  </a:lnTo>
                  <a:lnTo>
                    <a:pt x="166" y="44"/>
                  </a:lnTo>
                  <a:lnTo>
                    <a:pt x="166" y="45"/>
                  </a:lnTo>
                  <a:close/>
                  <a:moveTo>
                    <a:pt x="63" y="42"/>
                  </a:moveTo>
                  <a:lnTo>
                    <a:pt x="63" y="44"/>
                  </a:lnTo>
                  <a:lnTo>
                    <a:pt x="62" y="44"/>
                  </a:lnTo>
                  <a:lnTo>
                    <a:pt x="62" y="42"/>
                  </a:lnTo>
                  <a:lnTo>
                    <a:pt x="63" y="42"/>
                  </a:lnTo>
                  <a:close/>
                  <a:moveTo>
                    <a:pt x="183" y="44"/>
                  </a:moveTo>
                  <a:lnTo>
                    <a:pt x="181" y="44"/>
                  </a:lnTo>
                  <a:lnTo>
                    <a:pt x="181" y="42"/>
                  </a:lnTo>
                  <a:lnTo>
                    <a:pt x="183" y="42"/>
                  </a:lnTo>
                  <a:lnTo>
                    <a:pt x="183" y="44"/>
                  </a:lnTo>
                  <a:close/>
                  <a:moveTo>
                    <a:pt x="184" y="42"/>
                  </a:moveTo>
                  <a:lnTo>
                    <a:pt x="183" y="42"/>
                  </a:lnTo>
                  <a:lnTo>
                    <a:pt x="184" y="42"/>
                  </a:lnTo>
                  <a:close/>
                  <a:moveTo>
                    <a:pt x="177" y="34"/>
                  </a:moveTo>
                  <a:lnTo>
                    <a:pt x="177" y="33"/>
                  </a:lnTo>
                  <a:lnTo>
                    <a:pt x="177" y="34"/>
                  </a:lnTo>
                  <a:close/>
                  <a:moveTo>
                    <a:pt x="178" y="32"/>
                  </a:moveTo>
                  <a:lnTo>
                    <a:pt x="178" y="33"/>
                  </a:lnTo>
                  <a:lnTo>
                    <a:pt x="178" y="32"/>
                  </a:lnTo>
                  <a:lnTo>
                    <a:pt x="178" y="33"/>
                  </a:lnTo>
                  <a:lnTo>
                    <a:pt x="178" y="32"/>
                  </a:lnTo>
                  <a:close/>
                  <a:moveTo>
                    <a:pt x="43" y="32"/>
                  </a:moveTo>
                  <a:lnTo>
                    <a:pt x="42" y="32"/>
                  </a:lnTo>
                  <a:lnTo>
                    <a:pt x="42" y="31"/>
                  </a:lnTo>
                  <a:lnTo>
                    <a:pt x="42" y="32"/>
                  </a:lnTo>
                  <a:lnTo>
                    <a:pt x="43" y="32"/>
                  </a:lnTo>
                  <a:close/>
                  <a:moveTo>
                    <a:pt x="198" y="33"/>
                  </a:moveTo>
                  <a:lnTo>
                    <a:pt x="198" y="32"/>
                  </a:lnTo>
                  <a:lnTo>
                    <a:pt x="196" y="31"/>
                  </a:lnTo>
                  <a:lnTo>
                    <a:pt x="196" y="30"/>
                  </a:lnTo>
                  <a:lnTo>
                    <a:pt x="195" y="30"/>
                  </a:lnTo>
                  <a:lnTo>
                    <a:pt x="196" y="30"/>
                  </a:lnTo>
                  <a:lnTo>
                    <a:pt x="196" y="31"/>
                  </a:lnTo>
                  <a:lnTo>
                    <a:pt x="198" y="32"/>
                  </a:lnTo>
                  <a:lnTo>
                    <a:pt x="198" y="33"/>
                  </a:lnTo>
                  <a:close/>
                  <a:moveTo>
                    <a:pt x="50" y="30"/>
                  </a:moveTo>
                  <a:lnTo>
                    <a:pt x="49" y="30"/>
                  </a:lnTo>
                  <a:lnTo>
                    <a:pt x="50" y="30"/>
                  </a:lnTo>
                  <a:close/>
                  <a:moveTo>
                    <a:pt x="169" y="30"/>
                  </a:moveTo>
                  <a:lnTo>
                    <a:pt x="167" y="28"/>
                  </a:lnTo>
                  <a:lnTo>
                    <a:pt x="167" y="27"/>
                  </a:lnTo>
                  <a:lnTo>
                    <a:pt x="169" y="27"/>
                  </a:lnTo>
                  <a:lnTo>
                    <a:pt x="169" y="28"/>
                  </a:lnTo>
                  <a:lnTo>
                    <a:pt x="170" y="28"/>
                  </a:lnTo>
                  <a:lnTo>
                    <a:pt x="169" y="28"/>
                  </a:lnTo>
                  <a:lnTo>
                    <a:pt x="169" y="30"/>
                  </a:lnTo>
                  <a:close/>
                  <a:moveTo>
                    <a:pt x="145" y="25"/>
                  </a:moveTo>
                  <a:lnTo>
                    <a:pt x="146" y="25"/>
                  </a:lnTo>
                  <a:lnTo>
                    <a:pt x="146" y="26"/>
                  </a:lnTo>
                  <a:lnTo>
                    <a:pt x="146" y="25"/>
                  </a:lnTo>
                  <a:lnTo>
                    <a:pt x="146" y="26"/>
                  </a:lnTo>
                  <a:lnTo>
                    <a:pt x="145" y="26"/>
                  </a:lnTo>
                  <a:lnTo>
                    <a:pt x="144" y="26"/>
                  </a:lnTo>
                  <a:lnTo>
                    <a:pt x="143" y="26"/>
                  </a:lnTo>
                  <a:lnTo>
                    <a:pt x="143" y="25"/>
                  </a:lnTo>
                  <a:lnTo>
                    <a:pt x="144" y="25"/>
                  </a:lnTo>
                  <a:lnTo>
                    <a:pt x="145" y="25"/>
                  </a:lnTo>
                  <a:close/>
                  <a:moveTo>
                    <a:pt x="160" y="26"/>
                  </a:moveTo>
                  <a:lnTo>
                    <a:pt x="160" y="25"/>
                  </a:lnTo>
                  <a:lnTo>
                    <a:pt x="159" y="25"/>
                  </a:lnTo>
                  <a:lnTo>
                    <a:pt x="159" y="24"/>
                  </a:lnTo>
                  <a:lnTo>
                    <a:pt x="160" y="24"/>
                  </a:lnTo>
                  <a:lnTo>
                    <a:pt x="160" y="25"/>
                  </a:lnTo>
                  <a:lnTo>
                    <a:pt x="162" y="25"/>
                  </a:lnTo>
                  <a:lnTo>
                    <a:pt x="160" y="26"/>
                  </a:lnTo>
                  <a:close/>
                  <a:moveTo>
                    <a:pt x="160" y="23"/>
                  </a:moveTo>
                  <a:lnTo>
                    <a:pt x="160" y="24"/>
                  </a:lnTo>
                  <a:lnTo>
                    <a:pt x="160" y="23"/>
                  </a:lnTo>
                  <a:lnTo>
                    <a:pt x="160" y="24"/>
                  </a:lnTo>
                  <a:lnTo>
                    <a:pt x="159" y="24"/>
                  </a:lnTo>
                  <a:lnTo>
                    <a:pt x="159" y="23"/>
                  </a:lnTo>
                  <a:lnTo>
                    <a:pt x="159" y="21"/>
                  </a:lnTo>
                  <a:lnTo>
                    <a:pt x="160" y="21"/>
                  </a:lnTo>
                  <a:lnTo>
                    <a:pt x="160" y="23"/>
                  </a:lnTo>
                  <a:close/>
                  <a:moveTo>
                    <a:pt x="160" y="20"/>
                  </a:moveTo>
                  <a:lnTo>
                    <a:pt x="159" y="20"/>
                  </a:lnTo>
                  <a:lnTo>
                    <a:pt x="160" y="20"/>
                  </a:lnTo>
                  <a:close/>
                  <a:moveTo>
                    <a:pt x="9" y="20"/>
                  </a:moveTo>
                  <a:lnTo>
                    <a:pt x="10" y="20"/>
                  </a:lnTo>
                  <a:lnTo>
                    <a:pt x="11" y="21"/>
                  </a:lnTo>
                  <a:lnTo>
                    <a:pt x="13" y="21"/>
                  </a:lnTo>
                  <a:lnTo>
                    <a:pt x="15" y="23"/>
                  </a:lnTo>
                  <a:lnTo>
                    <a:pt x="17" y="25"/>
                  </a:lnTo>
                  <a:lnTo>
                    <a:pt x="18" y="25"/>
                  </a:lnTo>
                  <a:lnTo>
                    <a:pt x="18" y="26"/>
                  </a:lnTo>
                  <a:lnTo>
                    <a:pt x="20" y="26"/>
                  </a:lnTo>
                  <a:lnTo>
                    <a:pt x="21" y="25"/>
                  </a:lnTo>
                  <a:lnTo>
                    <a:pt x="21" y="26"/>
                  </a:lnTo>
                  <a:lnTo>
                    <a:pt x="22" y="26"/>
                  </a:lnTo>
                  <a:lnTo>
                    <a:pt x="22" y="27"/>
                  </a:lnTo>
                  <a:lnTo>
                    <a:pt x="23" y="27"/>
                  </a:lnTo>
                  <a:lnTo>
                    <a:pt x="24" y="27"/>
                  </a:lnTo>
                  <a:lnTo>
                    <a:pt x="24" y="28"/>
                  </a:lnTo>
                  <a:lnTo>
                    <a:pt x="25" y="28"/>
                  </a:lnTo>
                  <a:lnTo>
                    <a:pt x="28" y="30"/>
                  </a:lnTo>
                  <a:lnTo>
                    <a:pt x="29" y="30"/>
                  </a:lnTo>
                  <a:lnTo>
                    <a:pt x="31" y="31"/>
                  </a:lnTo>
                  <a:lnTo>
                    <a:pt x="32" y="31"/>
                  </a:lnTo>
                  <a:lnTo>
                    <a:pt x="34" y="31"/>
                  </a:lnTo>
                  <a:lnTo>
                    <a:pt x="34" y="32"/>
                  </a:lnTo>
                  <a:lnTo>
                    <a:pt x="35" y="32"/>
                  </a:lnTo>
                  <a:lnTo>
                    <a:pt x="36" y="32"/>
                  </a:lnTo>
                  <a:lnTo>
                    <a:pt x="37" y="32"/>
                  </a:lnTo>
                  <a:lnTo>
                    <a:pt x="38" y="32"/>
                  </a:lnTo>
                  <a:lnTo>
                    <a:pt x="41" y="33"/>
                  </a:lnTo>
                  <a:lnTo>
                    <a:pt x="42" y="33"/>
                  </a:lnTo>
                  <a:lnTo>
                    <a:pt x="43" y="34"/>
                  </a:lnTo>
                  <a:lnTo>
                    <a:pt x="43" y="35"/>
                  </a:lnTo>
                  <a:lnTo>
                    <a:pt x="44" y="35"/>
                  </a:lnTo>
                  <a:lnTo>
                    <a:pt x="45" y="35"/>
                  </a:lnTo>
                  <a:lnTo>
                    <a:pt x="46" y="37"/>
                  </a:lnTo>
                  <a:lnTo>
                    <a:pt x="46" y="38"/>
                  </a:lnTo>
                  <a:lnTo>
                    <a:pt x="48" y="38"/>
                  </a:lnTo>
                  <a:lnTo>
                    <a:pt x="48" y="39"/>
                  </a:lnTo>
                  <a:lnTo>
                    <a:pt x="49" y="39"/>
                  </a:lnTo>
                  <a:lnTo>
                    <a:pt x="50" y="39"/>
                  </a:lnTo>
                  <a:lnTo>
                    <a:pt x="50" y="40"/>
                  </a:lnTo>
                  <a:lnTo>
                    <a:pt x="51" y="39"/>
                  </a:lnTo>
                  <a:lnTo>
                    <a:pt x="51" y="40"/>
                  </a:lnTo>
                  <a:lnTo>
                    <a:pt x="52" y="39"/>
                  </a:lnTo>
                  <a:lnTo>
                    <a:pt x="53" y="39"/>
                  </a:lnTo>
                  <a:lnTo>
                    <a:pt x="55" y="39"/>
                  </a:lnTo>
                  <a:lnTo>
                    <a:pt x="56" y="39"/>
                  </a:lnTo>
                  <a:lnTo>
                    <a:pt x="56" y="40"/>
                  </a:lnTo>
                  <a:lnTo>
                    <a:pt x="56" y="41"/>
                  </a:lnTo>
                  <a:lnTo>
                    <a:pt x="56" y="42"/>
                  </a:lnTo>
                  <a:lnTo>
                    <a:pt x="58" y="42"/>
                  </a:lnTo>
                  <a:lnTo>
                    <a:pt x="59" y="42"/>
                  </a:lnTo>
                  <a:lnTo>
                    <a:pt x="59" y="44"/>
                  </a:lnTo>
                  <a:lnTo>
                    <a:pt x="60" y="44"/>
                  </a:lnTo>
                  <a:lnTo>
                    <a:pt x="59" y="44"/>
                  </a:lnTo>
                  <a:lnTo>
                    <a:pt x="59" y="45"/>
                  </a:lnTo>
                  <a:lnTo>
                    <a:pt x="60" y="45"/>
                  </a:lnTo>
                  <a:lnTo>
                    <a:pt x="62" y="46"/>
                  </a:lnTo>
                  <a:lnTo>
                    <a:pt x="62" y="47"/>
                  </a:lnTo>
                  <a:lnTo>
                    <a:pt x="63" y="47"/>
                  </a:lnTo>
                  <a:lnTo>
                    <a:pt x="64" y="48"/>
                  </a:lnTo>
                  <a:lnTo>
                    <a:pt x="65" y="48"/>
                  </a:lnTo>
                  <a:lnTo>
                    <a:pt x="66" y="48"/>
                  </a:lnTo>
                  <a:lnTo>
                    <a:pt x="66" y="49"/>
                  </a:lnTo>
                  <a:lnTo>
                    <a:pt x="67" y="49"/>
                  </a:lnTo>
                  <a:lnTo>
                    <a:pt x="67" y="51"/>
                  </a:lnTo>
                  <a:lnTo>
                    <a:pt x="68" y="51"/>
                  </a:lnTo>
                  <a:lnTo>
                    <a:pt x="68" y="52"/>
                  </a:lnTo>
                  <a:lnTo>
                    <a:pt x="71" y="54"/>
                  </a:lnTo>
                  <a:lnTo>
                    <a:pt x="71" y="55"/>
                  </a:lnTo>
                  <a:lnTo>
                    <a:pt x="72" y="55"/>
                  </a:lnTo>
                  <a:lnTo>
                    <a:pt x="72" y="56"/>
                  </a:lnTo>
                  <a:lnTo>
                    <a:pt x="72" y="58"/>
                  </a:lnTo>
                  <a:lnTo>
                    <a:pt x="72" y="59"/>
                  </a:lnTo>
                  <a:lnTo>
                    <a:pt x="72" y="60"/>
                  </a:lnTo>
                  <a:lnTo>
                    <a:pt x="72" y="61"/>
                  </a:lnTo>
                  <a:lnTo>
                    <a:pt x="71" y="61"/>
                  </a:lnTo>
                  <a:lnTo>
                    <a:pt x="71" y="62"/>
                  </a:lnTo>
                  <a:lnTo>
                    <a:pt x="71" y="63"/>
                  </a:lnTo>
                  <a:lnTo>
                    <a:pt x="71" y="65"/>
                  </a:lnTo>
                  <a:lnTo>
                    <a:pt x="71" y="66"/>
                  </a:lnTo>
                  <a:lnTo>
                    <a:pt x="72" y="66"/>
                  </a:lnTo>
                  <a:lnTo>
                    <a:pt x="73" y="66"/>
                  </a:lnTo>
                  <a:lnTo>
                    <a:pt x="74" y="66"/>
                  </a:lnTo>
                  <a:lnTo>
                    <a:pt x="75" y="66"/>
                  </a:lnTo>
                  <a:lnTo>
                    <a:pt x="77" y="66"/>
                  </a:lnTo>
                  <a:lnTo>
                    <a:pt x="77" y="67"/>
                  </a:lnTo>
                  <a:lnTo>
                    <a:pt x="78" y="67"/>
                  </a:lnTo>
                  <a:lnTo>
                    <a:pt x="79" y="67"/>
                  </a:lnTo>
                  <a:lnTo>
                    <a:pt x="80" y="67"/>
                  </a:lnTo>
                  <a:lnTo>
                    <a:pt x="79" y="67"/>
                  </a:lnTo>
                  <a:lnTo>
                    <a:pt x="80" y="67"/>
                  </a:lnTo>
                  <a:lnTo>
                    <a:pt x="80" y="68"/>
                  </a:lnTo>
                  <a:lnTo>
                    <a:pt x="81" y="68"/>
                  </a:lnTo>
                  <a:lnTo>
                    <a:pt x="82" y="69"/>
                  </a:lnTo>
                  <a:lnTo>
                    <a:pt x="84" y="70"/>
                  </a:lnTo>
                  <a:lnTo>
                    <a:pt x="85" y="70"/>
                  </a:lnTo>
                  <a:lnTo>
                    <a:pt x="85" y="72"/>
                  </a:lnTo>
                  <a:lnTo>
                    <a:pt x="86" y="70"/>
                  </a:lnTo>
                  <a:lnTo>
                    <a:pt x="86" y="72"/>
                  </a:lnTo>
                  <a:lnTo>
                    <a:pt x="87" y="72"/>
                  </a:lnTo>
                  <a:lnTo>
                    <a:pt x="87" y="73"/>
                  </a:lnTo>
                  <a:lnTo>
                    <a:pt x="88" y="73"/>
                  </a:lnTo>
                  <a:lnTo>
                    <a:pt x="89" y="73"/>
                  </a:lnTo>
                  <a:lnTo>
                    <a:pt x="91" y="73"/>
                  </a:lnTo>
                  <a:lnTo>
                    <a:pt x="92" y="73"/>
                  </a:lnTo>
                  <a:lnTo>
                    <a:pt x="93" y="73"/>
                  </a:lnTo>
                  <a:lnTo>
                    <a:pt x="94" y="73"/>
                  </a:lnTo>
                  <a:lnTo>
                    <a:pt x="94" y="74"/>
                  </a:lnTo>
                  <a:lnTo>
                    <a:pt x="95" y="74"/>
                  </a:lnTo>
                  <a:lnTo>
                    <a:pt x="96" y="75"/>
                  </a:lnTo>
                  <a:lnTo>
                    <a:pt x="96" y="76"/>
                  </a:lnTo>
                  <a:lnTo>
                    <a:pt x="96" y="77"/>
                  </a:lnTo>
                  <a:lnTo>
                    <a:pt x="98" y="77"/>
                  </a:lnTo>
                  <a:lnTo>
                    <a:pt x="99" y="79"/>
                  </a:lnTo>
                  <a:lnTo>
                    <a:pt x="99" y="80"/>
                  </a:lnTo>
                  <a:lnTo>
                    <a:pt x="99" y="81"/>
                  </a:lnTo>
                  <a:lnTo>
                    <a:pt x="99" y="82"/>
                  </a:lnTo>
                  <a:lnTo>
                    <a:pt x="99" y="83"/>
                  </a:lnTo>
                  <a:lnTo>
                    <a:pt x="99" y="84"/>
                  </a:lnTo>
                  <a:lnTo>
                    <a:pt x="98" y="86"/>
                  </a:lnTo>
                  <a:lnTo>
                    <a:pt x="95" y="86"/>
                  </a:lnTo>
                  <a:lnTo>
                    <a:pt x="94" y="86"/>
                  </a:lnTo>
                  <a:lnTo>
                    <a:pt x="93" y="86"/>
                  </a:lnTo>
                  <a:lnTo>
                    <a:pt x="92" y="86"/>
                  </a:lnTo>
                  <a:lnTo>
                    <a:pt x="89" y="86"/>
                  </a:lnTo>
                  <a:lnTo>
                    <a:pt x="88" y="84"/>
                  </a:lnTo>
                  <a:lnTo>
                    <a:pt x="87" y="84"/>
                  </a:lnTo>
                  <a:lnTo>
                    <a:pt x="87" y="86"/>
                  </a:lnTo>
                  <a:lnTo>
                    <a:pt x="86" y="86"/>
                  </a:lnTo>
                  <a:lnTo>
                    <a:pt x="86" y="87"/>
                  </a:lnTo>
                  <a:lnTo>
                    <a:pt x="86" y="88"/>
                  </a:lnTo>
                  <a:lnTo>
                    <a:pt x="86" y="89"/>
                  </a:lnTo>
                  <a:lnTo>
                    <a:pt x="86" y="90"/>
                  </a:lnTo>
                  <a:lnTo>
                    <a:pt x="87" y="90"/>
                  </a:lnTo>
                  <a:lnTo>
                    <a:pt x="87" y="91"/>
                  </a:lnTo>
                  <a:lnTo>
                    <a:pt x="88" y="93"/>
                  </a:lnTo>
                  <a:lnTo>
                    <a:pt x="88" y="94"/>
                  </a:lnTo>
                  <a:lnTo>
                    <a:pt x="88" y="95"/>
                  </a:lnTo>
                  <a:lnTo>
                    <a:pt x="88" y="96"/>
                  </a:lnTo>
                  <a:lnTo>
                    <a:pt x="88" y="97"/>
                  </a:lnTo>
                  <a:lnTo>
                    <a:pt x="89" y="97"/>
                  </a:lnTo>
                  <a:lnTo>
                    <a:pt x="91" y="97"/>
                  </a:lnTo>
                  <a:lnTo>
                    <a:pt x="91" y="98"/>
                  </a:lnTo>
                  <a:lnTo>
                    <a:pt x="92" y="98"/>
                  </a:lnTo>
                  <a:lnTo>
                    <a:pt x="92" y="100"/>
                  </a:lnTo>
                  <a:lnTo>
                    <a:pt x="93" y="100"/>
                  </a:lnTo>
                  <a:lnTo>
                    <a:pt x="93" y="101"/>
                  </a:lnTo>
                  <a:lnTo>
                    <a:pt x="94" y="102"/>
                  </a:lnTo>
                  <a:lnTo>
                    <a:pt x="95" y="102"/>
                  </a:lnTo>
                  <a:lnTo>
                    <a:pt x="95" y="103"/>
                  </a:lnTo>
                  <a:lnTo>
                    <a:pt x="95" y="104"/>
                  </a:lnTo>
                  <a:lnTo>
                    <a:pt x="96" y="104"/>
                  </a:lnTo>
                  <a:lnTo>
                    <a:pt x="98" y="104"/>
                  </a:lnTo>
                  <a:lnTo>
                    <a:pt x="98" y="105"/>
                  </a:lnTo>
                  <a:lnTo>
                    <a:pt x="99" y="105"/>
                  </a:lnTo>
                  <a:lnTo>
                    <a:pt x="99" y="107"/>
                  </a:lnTo>
                  <a:lnTo>
                    <a:pt x="100" y="107"/>
                  </a:lnTo>
                  <a:lnTo>
                    <a:pt x="101" y="107"/>
                  </a:lnTo>
                  <a:lnTo>
                    <a:pt x="101" y="108"/>
                  </a:lnTo>
                  <a:lnTo>
                    <a:pt x="101" y="109"/>
                  </a:lnTo>
                  <a:lnTo>
                    <a:pt x="101" y="110"/>
                  </a:lnTo>
                  <a:lnTo>
                    <a:pt x="101" y="111"/>
                  </a:lnTo>
                  <a:lnTo>
                    <a:pt x="101" y="112"/>
                  </a:lnTo>
                  <a:lnTo>
                    <a:pt x="101" y="114"/>
                  </a:lnTo>
                  <a:lnTo>
                    <a:pt x="101" y="115"/>
                  </a:lnTo>
                  <a:lnTo>
                    <a:pt x="102" y="115"/>
                  </a:lnTo>
                  <a:lnTo>
                    <a:pt x="103" y="115"/>
                  </a:lnTo>
                  <a:lnTo>
                    <a:pt x="103" y="116"/>
                  </a:lnTo>
                  <a:lnTo>
                    <a:pt x="105" y="116"/>
                  </a:lnTo>
                  <a:lnTo>
                    <a:pt x="105" y="117"/>
                  </a:lnTo>
                  <a:lnTo>
                    <a:pt x="105" y="118"/>
                  </a:lnTo>
                  <a:lnTo>
                    <a:pt x="105" y="119"/>
                  </a:lnTo>
                  <a:lnTo>
                    <a:pt x="105" y="121"/>
                  </a:lnTo>
                  <a:lnTo>
                    <a:pt x="105" y="122"/>
                  </a:lnTo>
                  <a:lnTo>
                    <a:pt x="106" y="122"/>
                  </a:lnTo>
                  <a:lnTo>
                    <a:pt x="106" y="123"/>
                  </a:lnTo>
                  <a:lnTo>
                    <a:pt x="107" y="123"/>
                  </a:lnTo>
                  <a:lnTo>
                    <a:pt x="108" y="123"/>
                  </a:lnTo>
                  <a:lnTo>
                    <a:pt x="109" y="123"/>
                  </a:lnTo>
                  <a:lnTo>
                    <a:pt x="109" y="122"/>
                  </a:lnTo>
                  <a:lnTo>
                    <a:pt x="110" y="122"/>
                  </a:lnTo>
                  <a:lnTo>
                    <a:pt x="112" y="122"/>
                  </a:lnTo>
                  <a:lnTo>
                    <a:pt x="113" y="122"/>
                  </a:lnTo>
                  <a:lnTo>
                    <a:pt x="113" y="121"/>
                  </a:lnTo>
                  <a:lnTo>
                    <a:pt x="114" y="122"/>
                  </a:lnTo>
                  <a:lnTo>
                    <a:pt x="115" y="121"/>
                  </a:lnTo>
                  <a:lnTo>
                    <a:pt x="115" y="122"/>
                  </a:lnTo>
                  <a:lnTo>
                    <a:pt x="116" y="122"/>
                  </a:lnTo>
                  <a:lnTo>
                    <a:pt x="115" y="122"/>
                  </a:lnTo>
                  <a:lnTo>
                    <a:pt x="115" y="123"/>
                  </a:lnTo>
                  <a:lnTo>
                    <a:pt x="116" y="123"/>
                  </a:lnTo>
                  <a:lnTo>
                    <a:pt x="115" y="123"/>
                  </a:lnTo>
                  <a:lnTo>
                    <a:pt x="116" y="123"/>
                  </a:lnTo>
                  <a:lnTo>
                    <a:pt x="115" y="124"/>
                  </a:lnTo>
                  <a:lnTo>
                    <a:pt x="114" y="124"/>
                  </a:lnTo>
                  <a:lnTo>
                    <a:pt x="114" y="125"/>
                  </a:lnTo>
                  <a:lnTo>
                    <a:pt x="114" y="126"/>
                  </a:lnTo>
                  <a:lnTo>
                    <a:pt x="113" y="126"/>
                  </a:lnTo>
                  <a:lnTo>
                    <a:pt x="113" y="128"/>
                  </a:lnTo>
                  <a:lnTo>
                    <a:pt x="114" y="128"/>
                  </a:lnTo>
                  <a:lnTo>
                    <a:pt x="114" y="129"/>
                  </a:lnTo>
                  <a:lnTo>
                    <a:pt x="115" y="129"/>
                  </a:lnTo>
                  <a:lnTo>
                    <a:pt x="115" y="130"/>
                  </a:lnTo>
                  <a:lnTo>
                    <a:pt x="116" y="130"/>
                  </a:lnTo>
                  <a:lnTo>
                    <a:pt x="116" y="131"/>
                  </a:lnTo>
                  <a:lnTo>
                    <a:pt x="117" y="131"/>
                  </a:lnTo>
                  <a:lnTo>
                    <a:pt x="119" y="131"/>
                  </a:lnTo>
                  <a:lnTo>
                    <a:pt x="120" y="131"/>
                  </a:lnTo>
                  <a:lnTo>
                    <a:pt x="121" y="131"/>
                  </a:lnTo>
                  <a:lnTo>
                    <a:pt x="122" y="131"/>
                  </a:lnTo>
                  <a:lnTo>
                    <a:pt x="123" y="131"/>
                  </a:lnTo>
                  <a:lnTo>
                    <a:pt x="124" y="131"/>
                  </a:lnTo>
                  <a:lnTo>
                    <a:pt x="124" y="132"/>
                  </a:lnTo>
                  <a:lnTo>
                    <a:pt x="123" y="133"/>
                  </a:lnTo>
                  <a:lnTo>
                    <a:pt x="122" y="133"/>
                  </a:lnTo>
                  <a:lnTo>
                    <a:pt x="121" y="133"/>
                  </a:lnTo>
                  <a:lnTo>
                    <a:pt x="120" y="133"/>
                  </a:lnTo>
                  <a:lnTo>
                    <a:pt x="120" y="135"/>
                  </a:lnTo>
                  <a:lnTo>
                    <a:pt x="121" y="135"/>
                  </a:lnTo>
                  <a:lnTo>
                    <a:pt x="121" y="136"/>
                  </a:lnTo>
                  <a:lnTo>
                    <a:pt x="122" y="137"/>
                  </a:lnTo>
                  <a:lnTo>
                    <a:pt x="122" y="138"/>
                  </a:lnTo>
                  <a:lnTo>
                    <a:pt x="123" y="138"/>
                  </a:lnTo>
                  <a:lnTo>
                    <a:pt x="124" y="138"/>
                  </a:lnTo>
                  <a:lnTo>
                    <a:pt x="126" y="138"/>
                  </a:lnTo>
                  <a:lnTo>
                    <a:pt x="127" y="138"/>
                  </a:lnTo>
                  <a:lnTo>
                    <a:pt x="127" y="139"/>
                  </a:lnTo>
                  <a:lnTo>
                    <a:pt x="128" y="139"/>
                  </a:lnTo>
                  <a:lnTo>
                    <a:pt x="128" y="140"/>
                  </a:lnTo>
                  <a:lnTo>
                    <a:pt x="129" y="140"/>
                  </a:lnTo>
                  <a:lnTo>
                    <a:pt x="130" y="140"/>
                  </a:lnTo>
                  <a:lnTo>
                    <a:pt x="131" y="140"/>
                  </a:lnTo>
                  <a:lnTo>
                    <a:pt x="131" y="142"/>
                  </a:lnTo>
                  <a:lnTo>
                    <a:pt x="132" y="142"/>
                  </a:lnTo>
                  <a:lnTo>
                    <a:pt x="134" y="142"/>
                  </a:lnTo>
                  <a:lnTo>
                    <a:pt x="134" y="140"/>
                  </a:lnTo>
                  <a:lnTo>
                    <a:pt x="135" y="140"/>
                  </a:lnTo>
                  <a:lnTo>
                    <a:pt x="135" y="142"/>
                  </a:lnTo>
                  <a:lnTo>
                    <a:pt x="132" y="142"/>
                  </a:lnTo>
                  <a:lnTo>
                    <a:pt x="132" y="143"/>
                  </a:lnTo>
                  <a:lnTo>
                    <a:pt x="131" y="143"/>
                  </a:lnTo>
                  <a:lnTo>
                    <a:pt x="130" y="142"/>
                  </a:lnTo>
                  <a:lnTo>
                    <a:pt x="129" y="142"/>
                  </a:lnTo>
                  <a:lnTo>
                    <a:pt x="128" y="142"/>
                  </a:lnTo>
                  <a:lnTo>
                    <a:pt x="128" y="143"/>
                  </a:lnTo>
                  <a:lnTo>
                    <a:pt x="129" y="143"/>
                  </a:lnTo>
                  <a:lnTo>
                    <a:pt x="129" y="144"/>
                  </a:lnTo>
                  <a:lnTo>
                    <a:pt x="130" y="144"/>
                  </a:lnTo>
                  <a:lnTo>
                    <a:pt x="131" y="145"/>
                  </a:lnTo>
                  <a:lnTo>
                    <a:pt x="132" y="145"/>
                  </a:lnTo>
                  <a:lnTo>
                    <a:pt x="132" y="146"/>
                  </a:lnTo>
                  <a:lnTo>
                    <a:pt x="131" y="146"/>
                  </a:lnTo>
                  <a:lnTo>
                    <a:pt x="130" y="146"/>
                  </a:lnTo>
                  <a:lnTo>
                    <a:pt x="129" y="146"/>
                  </a:lnTo>
                  <a:lnTo>
                    <a:pt x="129" y="147"/>
                  </a:lnTo>
                  <a:lnTo>
                    <a:pt x="128" y="147"/>
                  </a:lnTo>
                  <a:lnTo>
                    <a:pt x="127" y="147"/>
                  </a:lnTo>
                  <a:lnTo>
                    <a:pt x="126" y="147"/>
                  </a:lnTo>
                  <a:lnTo>
                    <a:pt x="126" y="149"/>
                  </a:lnTo>
                  <a:lnTo>
                    <a:pt x="126" y="147"/>
                  </a:lnTo>
                  <a:lnTo>
                    <a:pt x="124" y="147"/>
                  </a:lnTo>
                  <a:lnTo>
                    <a:pt x="126" y="147"/>
                  </a:lnTo>
                  <a:lnTo>
                    <a:pt x="124" y="147"/>
                  </a:lnTo>
                  <a:lnTo>
                    <a:pt x="123" y="147"/>
                  </a:lnTo>
                  <a:lnTo>
                    <a:pt x="123" y="146"/>
                  </a:lnTo>
                  <a:lnTo>
                    <a:pt x="122" y="146"/>
                  </a:lnTo>
                  <a:lnTo>
                    <a:pt x="123" y="146"/>
                  </a:lnTo>
                  <a:lnTo>
                    <a:pt x="122" y="146"/>
                  </a:lnTo>
                  <a:lnTo>
                    <a:pt x="121" y="145"/>
                  </a:lnTo>
                  <a:lnTo>
                    <a:pt x="121" y="146"/>
                  </a:lnTo>
                  <a:lnTo>
                    <a:pt x="121" y="145"/>
                  </a:lnTo>
                  <a:lnTo>
                    <a:pt x="122" y="145"/>
                  </a:lnTo>
                  <a:lnTo>
                    <a:pt x="123" y="145"/>
                  </a:lnTo>
                  <a:lnTo>
                    <a:pt x="123" y="144"/>
                  </a:lnTo>
                  <a:lnTo>
                    <a:pt x="124" y="144"/>
                  </a:lnTo>
                  <a:lnTo>
                    <a:pt x="123" y="144"/>
                  </a:lnTo>
                  <a:lnTo>
                    <a:pt x="122" y="144"/>
                  </a:lnTo>
                  <a:lnTo>
                    <a:pt x="122" y="145"/>
                  </a:lnTo>
                  <a:lnTo>
                    <a:pt x="121" y="144"/>
                  </a:lnTo>
                  <a:lnTo>
                    <a:pt x="121" y="143"/>
                  </a:lnTo>
                  <a:lnTo>
                    <a:pt x="120" y="143"/>
                  </a:lnTo>
                  <a:lnTo>
                    <a:pt x="119" y="143"/>
                  </a:lnTo>
                  <a:lnTo>
                    <a:pt x="117" y="143"/>
                  </a:lnTo>
                  <a:lnTo>
                    <a:pt x="116" y="143"/>
                  </a:lnTo>
                  <a:lnTo>
                    <a:pt x="115" y="143"/>
                  </a:lnTo>
                  <a:lnTo>
                    <a:pt x="115" y="142"/>
                  </a:lnTo>
                  <a:lnTo>
                    <a:pt x="114" y="142"/>
                  </a:lnTo>
                  <a:lnTo>
                    <a:pt x="113" y="142"/>
                  </a:lnTo>
                  <a:lnTo>
                    <a:pt x="112" y="140"/>
                  </a:lnTo>
                  <a:lnTo>
                    <a:pt x="110" y="140"/>
                  </a:lnTo>
                  <a:lnTo>
                    <a:pt x="109" y="140"/>
                  </a:lnTo>
                  <a:lnTo>
                    <a:pt x="109" y="142"/>
                  </a:lnTo>
                  <a:lnTo>
                    <a:pt x="108" y="142"/>
                  </a:lnTo>
                  <a:lnTo>
                    <a:pt x="107" y="140"/>
                  </a:lnTo>
                  <a:lnTo>
                    <a:pt x="106" y="140"/>
                  </a:lnTo>
                  <a:lnTo>
                    <a:pt x="106" y="139"/>
                  </a:lnTo>
                  <a:lnTo>
                    <a:pt x="105" y="138"/>
                  </a:lnTo>
                  <a:lnTo>
                    <a:pt x="105" y="139"/>
                  </a:lnTo>
                  <a:lnTo>
                    <a:pt x="105" y="140"/>
                  </a:lnTo>
                  <a:lnTo>
                    <a:pt x="105" y="139"/>
                  </a:lnTo>
                  <a:lnTo>
                    <a:pt x="103" y="139"/>
                  </a:lnTo>
                  <a:lnTo>
                    <a:pt x="102" y="140"/>
                  </a:lnTo>
                  <a:lnTo>
                    <a:pt x="101" y="140"/>
                  </a:lnTo>
                  <a:lnTo>
                    <a:pt x="100" y="139"/>
                  </a:lnTo>
                  <a:lnTo>
                    <a:pt x="99" y="139"/>
                  </a:lnTo>
                  <a:lnTo>
                    <a:pt x="99" y="138"/>
                  </a:lnTo>
                  <a:lnTo>
                    <a:pt x="98" y="138"/>
                  </a:lnTo>
                  <a:lnTo>
                    <a:pt x="96" y="139"/>
                  </a:lnTo>
                  <a:lnTo>
                    <a:pt x="95" y="139"/>
                  </a:lnTo>
                  <a:lnTo>
                    <a:pt x="94" y="138"/>
                  </a:lnTo>
                  <a:lnTo>
                    <a:pt x="93" y="138"/>
                  </a:lnTo>
                  <a:lnTo>
                    <a:pt x="92" y="138"/>
                  </a:lnTo>
                  <a:lnTo>
                    <a:pt x="92" y="137"/>
                  </a:lnTo>
                  <a:lnTo>
                    <a:pt x="91" y="137"/>
                  </a:lnTo>
                  <a:lnTo>
                    <a:pt x="89" y="136"/>
                  </a:lnTo>
                  <a:lnTo>
                    <a:pt x="89" y="135"/>
                  </a:lnTo>
                  <a:lnTo>
                    <a:pt x="89" y="133"/>
                  </a:lnTo>
                  <a:lnTo>
                    <a:pt x="88" y="131"/>
                  </a:lnTo>
                  <a:lnTo>
                    <a:pt x="87" y="131"/>
                  </a:lnTo>
                  <a:lnTo>
                    <a:pt x="87" y="130"/>
                  </a:lnTo>
                  <a:lnTo>
                    <a:pt x="87" y="129"/>
                  </a:lnTo>
                  <a:lnTo>
                    <a:pt x="86" y="129"/>
                  </a:lnTo>
                  <a:lnTo>
                    <a:pt x="86" y="130"/>
                  </a:lnTo>
                  <a:lnTo>
                    <a:pt x="85" y="129"/>
                  </a:lnTo>
                  <a:lnTo>
                    <a:pt x="85" y="128"/>
                  </a:lnTo>
                  <a:lnTo>
                    <a:pt x="84" y="128"/>
                  </a:lnTo>
                  <a:lnTo>
                    <a:pt x="84" y="129"/>
                  </a:lnTo>
                  <a:lnTo>
                    <a:pt x="85" y="129"/>
                  </a:lnTo>
                  <a:lnTo>
                    <a:pt x="84" y="129"/>
                  </a:lnTo>
                  <a:lnTo>
                    <a:pt x="84" y="128"/>
                  </a:lnTo>
                  <a:lnTo>
                    <a:pt x="82" y="128"/>
                  </a:lnTo>
                  <a:lnTo>
                    <a:pt x="82" y="126"/>
                  </a:lnTo>
                  <a:lnTo>
                    <a:pt x="82" y="125"/>
                  </a:lnTo>
                  <a:lnTo>
                    <a:pt x="81" y="125"/>
                  </a:lnTo>
                  <a:lnTo>
                    <a:pt x="82" y="125"/>
                  </a:lnTo>
                  <a:lnTo>
                    <a:pt x="81" y="125"/>
                  </a:lnTo>
                  <a:lnTo>
                    <a:pt x="81" y="124"/>
                  </a:lnTo>
                  <a:lnTo>
                    <a:pt x="82" y="124"/>
                  </a:lnTo>
                  <a:lnTo>
                    <a:pt x="81" y="123"/>
                  </a:lnTo>
                  <a:lnTo>
                    <a:pt x="82" y="123"/>
                  </a:lnTo>
                  <a:lnTo>
                    <a:pt x="84" y="123"/>
                  </a:lnTo>
                  <a:lnTo>
                    <a:pt x="84" y="122"/>
                  </a:lnTo>
                  <a:lnTo>
                    <a:pt x="82" y="122"/>
                  </a:lnTo>
                  <a:lnTo>
                    <a:pt x="82" y="123"/>
                  </a:lnTo>
                  <a:lnTo>
                    <a:pt x="81" y="123"/>
                  </a:lnTo>
                  <a:lnTo>
                    <a:pt x="81" y="122"/>
                  </a:lnTo>
                  <a:lnTo>
                    <a:pt x="80" y="122"/>
                  </a:lnTo>
                  <a:lnTo>
                    <a:pt x="79" y="122"/>
                  </a:lnTo>
                  <a:lnTo>
                    <a:pt x="78" y="122"/>
                  </a:lnTo>
                  <a:lnTo>
                    <a:pt x="78" y="121"/>
                  </a:lnTo>
                  <a:lnTo>
                    <a:pt x="78" y="119"/>
                  </a:lnTo>
                  <a:lnTo>
                    <a:pt x="78" y="118"/>
                  </a:lnTo>
                  <a:lnTo>
                    <a:pt x="78" y="119"/>
                  </a:lnTo>
                  <a:lnTo>
                    <a:pt x="78" y="118"/>
                  </a:lnTo>
                  <a:lnTo>
                    <a:pt x="78" y="117"/>
                  </a:lnTo>
                  <a:lnTo>
                    <a:pt x="77" y="117"/>
                  </a:lnTo>
                  <a:lnTo>
                    <a:pt x="77" y="116"/>
                  </a:lnTo>
                  <a:lnTo>
                    <a:pt x="77" y="115"/>
                  </a:lnTo>
                  <a:lnTo>
                    <a:pt x="75" y="115"/>
                  </a:lnTo>
                  <a:lnTo>
                    <a:pt x="74" y="112"/>
                  </a:lnTo>
                  <a:lnTo>
                    <a:pt x="74" y="111"/>
                  </a:lnTo>
                  <a:lnTo>
                    <a:pt x="74" y="110"/>
                  </a:lnTo>
                  <a:lnTo>
                    <a:pt x="74" y="109"/>
                  </a:lnTo>
                  <a:lnTo>
                    <a:pt x="73" y="109"/>
                  </a:lnTo>
                  <a:lnTo>
                    <a:pt x="72" y="109"/>
                  </a:lnTo>
                  <a:lnTo>
                    <a:pt x="72" y="108"/>
                  </a:lnTo>
                  <a:lnTo>
                    <a:pt x="72" y="107"/>
                  </a:lnTo>
                  <a:lnTo>
                    <a:pt x="71" y="107"/>
                  </a:lnTo>
                  <a:lnTo>
                    <a:pt x="70" y="105"/>
                  </a:lnTo>
                  <a:lnTo>
                    <a:pt x="68" y="105"/>
                  </a:lnTo>
                  <a:lnTo>
                    <a:pt x="67" y="104"/>
                  </a:lnTo>
                  <a:lnTo>
                    <a:pt x="68" y="104"/>
                  </a:lnTo>
                  <a:lnTo>
                    <a:pt x="67" y="104"/>
                  </a:lnTo>
                  <a:lnTo>
                    <a:pt x="66" y="104"/>
                  </a:lnTo>
                  <a:lnTo>
                    <a:pt x="65" y="104"/>
                  </a:lnTo>
                  <a:lnTo>
                    <a:pt x="64" y="104"/>
                  </a:lnTo>
                  <a:lnTo>
                    <a:pt x="63" y="104"/>
                  </a:lnTo>
                  <a:lnTo>
                    <a:pt x="63" y="103"/>
                  </a:lnTo>
                  <a:lnTo>
                    <a:pt x="62" y="103"/>
                  </a:lnTo>
                  <a:lnTo>
                    <a:pt x="60" y="103"/>
                  </a:lnTo>
                  <a:lnTo>
                    <a:pt x="60" y="102"/>
                  </a:lnTo>
                  <a:lnTo>
                    <a:pt x="59" y="103"/>
                  </a:lnTo>
                  <a:lnTo>
                    <a:pt x="59" y="102"/>
                  </a:lnTo>
                  <a:lnTo>
                    <a:pt x="58" y="102"/>
                  </a:lnTo>
                  <a:lnTo>
                    <a:pt x="57" y="102"/>
                  </a:lnTo>
                  <a:lnTo>
                    <a:pt x="56" y="102"/>
                  </a:lnTo>
                  <a:lnTo>
                    <a:pt x="56" y="101"/>
                  </a:lnTo>
                  <a:lnTo>
                    <a:pt x="56" y="100"/>
                  </a:lnTo>
                  <a:lnTo>
                    <a:pt x="56" y="98"/>
                  </a:lnTo>
                  <a:lnTo>
                    <a:pt x="56" y="100"/>
                  </a:lnTo>
                  <a:lnTo>
                    <a:pt x="56" y="101"/>
                  </a:lnTo>
                  <a:lnTo>
                    <a:pt x="55" y="101"/>
                  </a:lnTo>
                  <a:lnTo>
                    <a:pt x="55" y="100"/>
                  </a:lnTo>
                  <a:lnTo>
                    <a:pt x="53" y="100"/>
                  </a:lnTo>
                  <a:lnTo>
                    <a:pt x="53" y="98"/>
                  </a:lnTo>
                  <a:lnTo>
                    <a:pt x="53" y="100"/>
                  </a:lnTo>
                  <a:lnTo>
                    <a:pt x="52" y="100"/>
                  </a:lnTo>
                  <a:lnTo>
                    <a:pt x="51" y="100"/>
                  </a:lnTo>
                  <a:lnTo>
                    <a:pt x="51" y="98"/>
                  </a:lnTo>
                  <a:lnTo>
                    <a:pt x="51" y="97"/>
                  </a:lnTo>
                  <a:lnTo>
                    <a:pt x="51" y="98"/>
                  </a:lnTo>
                  <a:lnTo>
                    <a:pt x="51" y="100"/>
                  </a:lnTo>
                  <a:lnTo>
                    <a:pt x="50" y="100"/>
                  </a:lnTo>
                  <a:lnTo>
                    <a:pt x="50" y="98"/>
                  </a:lnTo>
                  <a:lnTo>
                    <a:pt x="50" y="97"/>
                  </a:lnTo>
                  <a:lnTo>
                    <a:pt x="50" y="98"/>
                  </a:lnTo>
                  <a:lnTo>
                    <a:pt x="50" y="100"/>
                  </a:lnTo>
                  <a:lnTo>
                    <a:pt x="50" y="101"/>
                  </a:lnTo>
                  <a:lnTo>
                    <a:pt x="51" y="102"/>
                  </a:lnTo>
                  <a:lnTo>
                    <a:pt x="50" y="102"/>
                  </a:lnTo>
                  <a:lnTo>
                    <a:pt x="50" y="101"/>
                  </a:lnTo>
                  <a:lnTo>
                    <a:pt x="49" y="101"/>
                  </a:lnTo>
                  <a:lnTo>
                    <a:pt x="49" y="102"/>
                  </a:lnTo>
                  <a:lnTo>
                    <a:pt x="49" y="101"/>
                  </a:lnTo>
                  <a:lnTo>
                    <a:pt x="49" y="100"/>
                  </a:lnTo>
                  <a:lnTo>
                    <a:pt x="48" y="100"/>
                  </a:lnTo>
                  <a:lnTo>
                    <a:pt x="49" y="100"/>
                  </a:lnTo>
                  <a:lnTo>
                    <a:pt x="49" y="101"/>
                  </a:lnTo>
                  <a:lnTo>
                    <a:pt x="48" y="101"/>
                  </a:lnTo>
                  <a:lnTo>
                    <a:pt x="48" y="100"/>
                  </a:lnTo>
                  <a:lnTo>
                    <a:pt x="46" y="100"/>
                  </a:lnTo>
                  <a:lnTo>
                    <a:pt x="48" y="100"/>
                  </a:lnTo>
                  <a:lnTo>
                    <a:pt x="48" y="101"/>
                  </a:lnTo>
                  <a:lnTo>
                    <a:pt x="48" y="102"/>
                  </a:lnTo>
                  <a:lnTo>
                    <a:pt x="46" y="102"/>
                  </a:lnTo>
                  <a:lnTo>
                    <a:pt x="45" y="102"/>
                  </a:lnTo>
                  <a:lnTo>
                    <a:pt x="43" y="101"/>
                  </a:lnTo>
                  <a:lnTo>
                    <a:pt x="42" y="100"/>
                  </a:lnTo>
                  <a:lnTo>
                    <a:pt x="42" y="98"/>
                  </a:lnTo>
                  <a:lnTo>
                    <a:pt x="41" y="97"/>
                  </a:lnTo>
                  <a:lnTo>
                    <a:pt x="39" y="97"/>
                  </a:lnTo>
                  <a:lnTo>
                    <a:pt x="39" y="96"/>
                  </a:lnTo>
                  <a:lnTo>
                    <a:pt x="39" y="97"/>
                  </a:lnTo>
                  <a:lnTo>
                    <a:pt x="41" y="97"/>
                  </a:lnTo>
                  <a:lnTo>
                    <a:pt x="41" y="98"/>
                  </a:lnTo>
                  <a:lnTo>
                    <a:pt x="42" y="101"/>
                  </a:lnTo>
                  <a:lnTo>
                    <a:pt x="42" y="102"/>
                  </a:lnTo>
                  <a:lnTo>
                    <a:pt x="42" y="103"/>
                  </a:lnTo>
                  <a:lnTo>
                    <a:pt x="43" y="104"/>
                  </a:lnTo>
                  <a:lnTo>
                    <a:pt x="43" y="105"/>
                  </a:lnTo>
                  <a:lnTo>
                    <a:pt x="42" y="105"/>
                  </a:lnTo>
                  <a:lnTo>
                    <a:pt x="42" y="104"/>
                  </a:lnTo>
                  <a:lnTo>
                    <a:pt x="41" y="104"/>
                  </a:lnTo>
                  <a:lnTo>
                    <a:pt x="42" y="104"/>
                  </a:lnTo>
                  <a:lnTo>
                    <a:pt x="42" y="105"/>
                  </a:lnTo>
                  <a:lnTo>
                    <a:pt x="39" y="105"/>
                  </a:lnTo>
                  <a:lnTo>
                    <a:pt x="38" y="105"/>
                  </a:lnTo>
                  <a:lnTo>
                    <a:pt x="37" y="105"/>
                  </a:lnTo>
                  <a:lnTo>
                    <a:pt x="36" y="105"/>
                  </a:lnTo>
                  <a:lnTo>
                    <a:pt x="36" y="104"/>
                  </a:lnTo>
                  <a:lnTo>
                    <a:pt x="35" y="104"/>
                  </a:lnTo>
                  <a:lnTo>
                    <a:pt x="35" y="103"/>
                  </a:lnTo>
                  <a:lnTo>
                    <a:pt x="35" y="104"/>
                  </a:lnTo>
                  <a:lnTo>
                    <a:pt x="36" y="104"/>
                  </a:lnTo>
                  <a:lnTo>
                    <a:pt x="36" y="105"/>
                  </a:lnTo>
                  <a:lnTo>
                    <a:pt x="37" y="105"/>
                  </a:lnTo>
                  <a:lnTo>
                    <a:pt x="37" y="107"/>
                  </a:lnTo>
                  <a:lnTo>
                    <a:pt x="38" y="108"/>
                  </a:lnTo>
                  <a:lnTo>
                    <a:pt x="38" y="109"/>
                  </a:lnTo>
                  <a:lnTo>
                    <a:pt x="37" y="109"/>
                  </a:lnTo>
                  <a:lnTo>
                    <a:pt x="34" y="109"/>
                  </a:lnTo>
                  <a:lnTo>
                    <a:pt x="34" y="110"/>
                  </a:lnTo>
                  <a:lnTo>
                    <a:pt x="32" y="110"/>
                  </a:lnTo>
                  <a:lnTo>
                    <a:pt x="29" y="110"/>
                  </a:lnTo>
                  <a:lnTo>
                    <a:pt x="28" y="110"/>
                  </a:lnTo>
                  <a:lnTo>
                    <a:pt x="27" y="110"/>
                  </a:lnTo>
                  <a:lnTo>
                    <a:pt x="25" y="110"/>
                  </a:lnTo>
                  <a:lnTo>
                    <a:pt x="24" y="109"/>
                  </a:lnTo>
                  <a:lnTo>
                    <a:pt x="24" y="110"/>
                  </a:lnTo>
                  <a:lnTo>
                    <a:pt x="23" y="110"/>
                  </a:lnTo>
                  <a:lnTo>
                    <a:pt x="22" y="110"/>
                  </a:lnTo>
                  <a:lnTo>
                    <a:pt x="21" y="110"/>
                  </a:lnTo>
                  <a:lnTo>
                    <a:pt x="21" y="109"/>
                  </a:lnTo>
                  <a:lnTo>
                    <a:pt x="21" y="108"/>
                  </a:lnTo>
                  <a:lnTo>
                    <a:pt x="20" y="108"/>
                  </a:lnTo>
                  <a:lnTo>
                    <a:pt x="18" y="108"/>
                  </a:lnTo>
                  <a:lnTo>
                    <a:pt x="17" y="109"/>
                  </a:lnTo>
                  <a:lnTo>
                    <a:pt x="18" y="109"/>
                  </a:lnTo>
                  <a:lnTo>
                    <a:pt x="20" y="108"/>
                  </a:lnTo>
                  <a:lnTo>
                    <a:pt x="21" y="109"/>
                  </a:lnTo>
                  <a:lnTo>
                    <a:pt x="21" y="110"/>
                  </a:lnTo>
                  <a:lnTo>
                    <a:pt x="21" y="111"/>
                  </a:lnTo>
                  <a:lnTo>
                    <a:pt x="22" y="111"/>
                  </a:lnTo>
                  <a:lnTo>
                    <a:pt x="23" y="110"/>
                  </a:lnTo>
                  <a:lnTo>
                    <a:pt x="24" y="110"/>
                  </a:lnTo>
                  <a:lnTo>
                    <a:pt x="25" y="110"/>
                  </a:lnTo>
                  <a:lnTo>
                    <a:pt x="27" y="111"/>
                  </a:lnTo>
                  <a:lnTo>
                    <a:pt x="28" y="112"/>
                  </a:lnTo>
                  <a:lnTo>
                    <a:pt x="30" y="112"/>
                  </a:lnTo>
                  <a:lnTo>
                    <a:pt x="32" y="115"/>
                  </a:lnTo>
                  <a:lnTo>
                    <a:pt x="32" y="116"/>
                  </a:lnTo>
                  <a:lnTo>
                    <a:pt x="34" y="117"/>
                  </a:lnTo>
                  <a:lnTo>
                    <a:pt x="34" y="118"/>
                  </a:lnTo>
                  <a:lnTo>
                    <a:pt x="34" y="119"/>
                  </a:lnTo>
                  <a:lnTo>
                    <a:pt x="34" y="121"/>
                  </a:lnTo>
                  <a:lnTo>
                    <a:pt x="32" y="122"/>
                  </a:lnTo>
                  <a:lnTo>
                    <a:pt x="31" y="122"/>
                  </a:lnTo>
                  <a:lnTo>
                    <a:pt x="30" y="122"/>
                  </a:lnTo>
                  <a:lnTo>
                    <a:pt x="29" y="123"/>
                  </a:lnTo>
                  <a:lnTo>
                    <a:pt x="28" y="123"/>
                  </a:lnTo>
                  <a:lnTo>
                    <a:pt x="27" y="124"/>
                  </a:lnTo>
                  <a:lnTo>
                    <a:pt x="25" y="124"/>
                  </a:lnTo>
                  <a:lnTo>
                    <a:pt x="25" y="125"/>
                  </a:lnTo>
                  <a:lnTo>
                    <a:pt x="24" y="125"/>
                  </a:lnTo>
                  <a:lnTo>
                    <a:pt x="23" y="125"/>
                  </a:lnTo>
                  <a:lnTo>
                    <a:pt x="23" y="126"/>
                  </a:lnTo>
                  <a:lnTo>
                    <a:pt x="22" y="126"/>
                  </a:lnTo>
                  <a:lnTo>
                    <a:pt x="21" y="126"/>
                  </a:lnTo>
                  <a:lnTo>
                    <a:pt x="21" y="125"/>
                  </a:lnTo>
                  <a:lnTo>
                    <a:pt x="20" y="125"/>
                  </a:lnTo>
                  <a:lnTo>
                    <a:pt x="18" y="124"/>
                  </a:lnTo>
                  <a:lnTo>
                    <a:pt x="17" y="124"/>
                  </a:lnTo>
                  <a:lnTo>
                    <a:pt x="16" y="124"/>
                  </a:lnTo>
                  <a:lnTo>
                    <a:pt x="14" y="124"/>
                  </a:lnTo>
                  <a:lnTo>
                    <a:pt x="13" y="124"/>
                  </a:lnTo>
                  <a:lnTo>
                    <a:pt x="11" y="124"/>
                  </a:lnTo>
                  <a:lnTo>
                    <a:pt x="10" y="124"/>
                  </a:lnTo>
                  <a:lnTo>
                    <a:pt x="9" y="124"/>
                  </a:lnTo>
                  <a:lnTo>
                    <a:pt x="9" y="125"/>
                  </a:lnTo>
                  <a:lnTo>
                    <a:pt x="8" y="125"/>
                  </a:lnTo>
                  <a:lnTo>
                    <a:pt x="8" y="124"/>
                  </a:lnTo>
                  <a:lnTo>
                    <a:pt x="7" y="124"/>
                  </a:lnTo>
                  <a:lnTo>
                    <a:pt x="6" y="124"/>
                  </a:lnTo>
                  <a:lnTo>
                    <a:pt x="6" y="123"/>
                  </a:lnTo>
                  <a:lnTo>
                    <a:pt x="4" y="123"/>
                  </a:lnTo>
                  <a:lnTo>
                    <a:pt x="4" y="124"/>
                  </a:lnTo>
                  <a:lnTo>
                    <a:pt x="3" y="124"/>
                  </a:lnTo>
                  <a:lnTo>
                    <a:pt x="2" y="125"/>
                  </a:lnTo>
                  <a:lnTo>
                    <a:pt x="1" y="124"/>
                  </a:lnTo>
                  <a:lnTo>
                    <a:pt x="0" y="123"/>
                  </a:lnTo>
                  <a:lnTo>
                    <a:pt x="0" y="121"/>
                  </a:lnTo>
                  <a:lnTo>
                    <a:pt x="0" y="118"/>
                  </a:lnTo>
                  <a:lnTo>
                    <a:pt x="0" y="115"/>
                  </a:lnTo>
                  <a:lnTo>
                    <a:pt x="1" y="112"/>
                  </a:lnTo>
                  <a:lnTo>
                    <a:pt x="1" y="108"/>
                  </a:lnTo>
                  <a:lnTo>
                    <a:pt x="1" y="105"/>
                  </a:lnTo>
                  <a:lnTo>
                    <a:pt x="1" y="104"/>
                  </a:lnTo>
                  <a:lnTo>
                    <a:pt x="1" y="102"/>
                  </a:lnTo>
                  <a:lnTo>
                    <a:pt x="2" y="98"/>
                  </a:lnTo>
                  <a:lnTo>
                    <a:pt x="2" y="95"/>
                  </a:lnTo>
                  <a:lnTo>
                    <a:pt x="2" y="94"/>
                  </a:lnTo>
                  <a:lnTo>
                    <a:pt x="2" y="91"/>
                  </a:lnTo>
                  <a:lnTo>
                    <a:pt x="2" y="89"/>
                  </a:lnTo>
                  <a:lnTo>
                    <a:pt x="2" y="88"/>
                  </a:lnTo>
                  <a:lnTo>
                    <a:pt x="2" y="87"/>
                  </a:lnTo>
                  <a:lnTo>
                    <a:pt x="1" y="87"/>
                  </a:lnTo>
                  <a:lnTo>
                    <a:pt x="1" y="86"/>
                  </a:lnTo>
                  <a:lnTo>
                    <a:pt x="1" y="84"/>
                  </a:lnTo>
                  <a:lnTo>
                    <a:pt x="1" y="83"/>
                  </a:lnTo>
                  <a:lnTo>
                    <a:pt x="2" y="83"/>
                  </a:lnTo>
                  <a:lnTo>
                    <a:pt x="2" y="82"/>
                  </a:lnTo>
                  <a:lnTo>
                    <a:pt x="2" y="81"/>
                  </a:lnTo>
                  <a:lnTo>
                    <a:pt x="3" y="81"/>
                  </a:lnTo>
                  <a:lnTo>
                    <a:pt x="3" y="80"/>
                  </a:lnTo>
                  <a:lnTo>
                    <a:pt x="3" y="79"/>
                  </a:lnTo>
                  <a:lnTo>
                    <a:pt x="3" y="77"/>
                  </a:lnTo>
                  <a:lnTo>
                    <a:pt x="3" y="74"/>
                  </a:lnTo>
                  <a:lnTo>
                    <a:pt x="3" y="70"/>
                  </a:lnTo>
                  <a:lnTo>
                    <a:pt x="4" y="68"/>
                  </a:lnTo>
                  <a:lnTo>
                    <a:pt x="4" y="63"/>
                  </a:lnTo>
                  <a:lnTo>
                    <a:pt x="4" y="61"/>
                  </a:lnTo>
                  <a:lnTo>
                    <a:pt x="4" y="58"/>
                  </a:lnTo>
                  <a:lnTo>
                    <a:pt x="4" y="54"/>
                  </a:lnTo>
                  <a:lnTo>
                    <a:pt x="4" y="52"/>
                  </a:lnTo>
                  <a:lnTo>
                    <a:pt x="6" y="45"/>
                  </a:lnTo>
                  <a:lnTo>
                    <a:pt x="6" y="42"/>
                  </a:lnTo>
                  <a:lnTo>
                    <a:pt x="6" y="39"/>
                  </a:lnTo>
                  <a:lnTo>
                    <a:pt x="6" y="35"/>
                  </a:lnTo>
                  <a:lnTo>
                    <a:pt x="6" y="30"/>
                  </a:lnTo>
                  <a:lnTo>
                    <a:pt x="7" y="26"/>
                  </a:lnTo>
                  <a:lnTo>
                    <a:pt x="7" y="23"/>
                  </a:lnTo>
                  <a:lnTo>
                    <a:pt x="7" y="20"/>
                  </a:lnTo>
                  <a:lnTo>
                    <a:pt x="8" y="19"/>
                  </a:lnTo>
                  <a:lnTo>
                    <a:pt x="8" y="20"/>
                  </a:lnTo>
                  <a:lnTo>
                    <a:pt x="9" y="20"/>
                  </a:lnTo>
                  <a:close/>
                  <a:moveTo>
                    <a:pt x="146" y="21"/>
                  </a:moveTo>
                  <a:lnTo>
                    <a:pt x="148" y="23"/>
                  </a:lnTo>
                  <a:lnTo>
                    <a:pt x="149" y="23"/>
                  </a:lnTo>
                  <a:lnTo>
                    <a:pt x="149" y="24"/>
                  </a:lnTo>
                  <a:lnTo>
                    <a:pt x="150" y="24"/>
                  </a:lnTo>
                  <a:lnTo>
                    <a:pt x="151" y="24"/>
                  </a:lnTo>
                  <a:lnTo>
                    <a:pt x="151" y="25"/>
                  </a:lnTo>
                  <a:lnTo>
                    <a:pt x="152" y="25"/>
                  </a:lnTo>
                  <a:lnTo>
                    <a:pt x="153" y="26"/>
                  </a:lnTo>
                  <a:lnTo>
                    <a:pt x="155" y="26"/>
                  </a:lnTo>
                  <a:lnTo>
                    <a:pt x="156" y="27"/>
                  </a:lnTo>
                  <a:lnTo>
                    <a:pt x="156" y="28"/>
                  </a:lnTo>
                  <a:lnTo>
                    <a:pt x="157" y="28"/>
                  </a:lnTo>
                  <a:lnTo>
                    <a:pt x="157" y="30"/>
                  </a:lnTo>
                  <a:lnTo>
                    <a:pt x="158" y="30"/>
                  </a:lnTo>
                  <a:lnTo>
                    <a:pt x="159" y="30"/>
                  </a:lnTo>
                  <a:lnTo>
                    <a:pt x="160" y="30"/>
                  </a:lnTo>
                  <a:lnTo>
                    <a:pt x="160" y="31"/>
                  </a:lnTo>
                  <a:lnTo>
                    <a:pt x="162" y="32"/>
                  </a:lnTo>
                  <a:lnTo>
                    <a:pt x="162" y="33"/>
                  </a:lnTo>
                  <a:lnTo>
                    <a:pt x="163" y="33"/>
                  </a:lnTo>
                  <a:lnTo>
                    <a:pt x="163" y="34"/>
                  </a:lnTo>
                  <a:lnTo>
                    <a:pt x="164" y="34"/>
                  </a:lnTo>
                  <a:lnTo>
                    <a:pt x="165" y="34"/>
                  </a:lnTo>
                  <a:lnTo>
                    <a:pt x="165" y="35"/>
                  </a:lnTo>
                  <a:lnTo>
                    <a:pt x="165" y="37"/>
                  </a:lnTo>
                  <a:lnTo>
                    <a:pt x="166" y="37"/>
                  </a:lnTo>
                  <a:lnTo>
                    <a:pt x="166" y="38"/>
                  </a:lnTo>
                  <a:lnTo>
                    <a:pt x="167" y="38"/>
                  </a:lnTo>
                  <a:lnTo>
                    <a:pt x="167" y="39"/>
                  </a:lnTo>
                  <a:lnTo>
                    <a:pt x="169" y="39"/>
                  </a:lnTo>
                  <a:lnTo>
                    <a:pt x="169" y="40"/>
                  </a:lnTo>
                  <a:lnTo>
                    <a:pt x="170" y="40"/>
                  </a:lnTo>
                  <a:lnTo>
                    <a:pt x="171" y="40"/>
                  </a:lnTo>
                  <a:lnTo>
                    <a:pt x="171" y="41"/>
                  </a:lnTo>
                  <a:lnTo>
                    <a:pt x="171" y="42"/>
                  </a:lnTo>
                  <a:lnTo>
                    <a:pt x="172" y="42"/>
                  </a:lnTo>
                  <a:lnTo>
                    <a:pt x="172" y="41"/>
                  </a:lnTo>
                  <a:lnTo>
                    <a:pt x="172" y="42"/>
                  </a:lnTo>
                  <a:lnTo>
                    <a:pt x="173" y="44"/>
                  </a:lnTo>
                  <a:lnTo>
                    <a:pt x="173" y="45"/>
                  </a:lnTo>
                  <a:lnTo>
                    <a:pt x="174" y="45"/>
                  </a:lnTo>
                  <a:lnTo>
                    <a:pt x="173" y="45"/>
                  </a:lnTo>
                  <a:lnTo>
                    <a:pt x="174" y="45"/>
                  </a:lnTo>
                  <a:lnTo>
                    <a:pt x="174" y="46"/>
                  </a:lnTo>
                  <a:lnTo>
                    <a:pt x="174" y="47"/>
                  </a:lnTo>
                  <a:lnTo>
                    <a:pt x="174" y="48"/>
                  </a:lnTo>
                  <a:lnTo>
                    <a:pt x="173" y="49"/>
                  </a:lnTo>
                  <a:lnTo>
                    <a:pt x="173" y="51"/>
                  </a:lnTo>
                  <a:lnTo>
                    <a:pt x="173" y="52"/>
                  </a:lnTo>
                  <a:lnTo>
                    <a:pt x="173" y="53"/>
                  </a:lnTo>
                  <a:lnTo>
                    <a:pt x="172" y="53"/>
                  </a:lnTo>
                  <a:lnTo>
                    <a:pt x="172" y="54"/>
                  </a:lnTo>
                  <a:lnTo>
                    <a:pt x="171" y="54"/>
                  </a:lnTo>
                  <a:lnTo>
                    <a:pt x="171" y="55"/>
                  </a:lnTo>
                  <a:lnTo>
                    <a:pt x="171" y="54"/>
                  </a:lnTo>
                  <a:lnTo>
                    <a:pt x="170" y="54"/>
                  </a:lnTo>
                  <a:lnTo>
                    <a:pt x="170" y="53"/>
                  </a:lnTo>
                  <a:lnTo>
                    <a:pt x="169" y="53"/>
                  </a:lnTo>
                  <a:lnTo>
                    <a:pt x="169" y="52"/>
                  </a:lnTo>
                  <a:lnTo>
                    <a:pt x="169" y="51"/>
                  </a:lnTo>
                  <a:lnTo>
                    <a:pt x="169" y="49"/>
                  </a:lnTo>
                  <a:lnTo>
                    <a:pt x="169" y="48"/>
                  </a:lnTo>
                  <a:lnTo>
                    <a:pt x="169" y="47"/>
                  </a:lnTo>
                  <a:lnTo>
                    <a:pt x="169" y="46"/>
                  </a:lnTo>
                  <a:lnTo>
                    <a:pt x="169" y="45"/>
                  </a:lnTo>
                  <a:lnTo>
                    <a:pt x="169" y="44"/>
                  </a:lnTo>
                  <a:lnTo>
                    <a:pt x="167" y="42"/>
                  </a:lnTo>
                  <a:lnTo>
                    <a:pt x="167" y="41"/>
                  </a:lnTo>
                  <a:lnTo>
                    <a:pt x="167" y="40"/>
                  </a:lnTo>
                  <a:lnTo>
                    <a:pt x="166" y="40"/>
                  </a:lnTo>
                  <a:lnTo>
                    <a:pt x="166" y="39"/>
                  </a:lnTo>
                  <a:lnTo>
                    <a:pt x="165" y="39"/>
                  </a:lnTo>
                  <a:lnTo>
                    <a:pt x="164" y="37"/>
                  </a:lnTo>
                  <a:lnTo>
                    <a:pt x="164" y="35"/>
                  </a:lnTo>
                  <a:lnTo>
                    <a:pt x="163" y="35"/>
                  </a:lnTo>
                  <a:lnTo>
                    <a:pt x="163" y="34"/>
                  </a:lnTo>
                  <a:lnTo>
                    <a:pt x="162" y="34"/>
                  </a:lnTo>
                  <a:lnTo>
                    <a:pt x="159" y="33"/>
                  </a:lnTo>
                  <a:lnTo>
                    <a:pt x="157" y="32"/>
                  </a:lnTo>
                  <a:lnTo>
                    <a:pt x="155" y="28"/>
                  </a:lnTo>
                  <a:lnTo>
                    <a:pt x="153" y="28"/>
                  </a:lnTo>
                  <a:lnTo>
                    <a:pt x="152" y="28"/>
                  </a:lnTo>
                  <a:lnTo>
                    <a:pt x="152" y="27"/>
                  </a:lnTo>
                  <a:lnTo>
                    <a:pt x="151" y="26"/>
                  </a:lnTo>
                  <a:lnTo>
                    <a:pt x="150" y="26"/>
                  </a:lnTo>
                  <a:lnTo>
                    <a:pt x="150" y="25"/>
                  </a:lnTo>
                  <a:lnTo>
                    <a:pt x="149" y="25"/>
                  </a:lnTo>
                  <a:lnTo>
                    <a:pt x="149" y="24"/>
                  </a:lnTo>
                  <a:lnTo>
                    <a:pt x="148" y="24"/>
                  </a:lnTo>
                  <a:lnTo>
                    <a:pt x="146" y="24"/>
                  </a:lnTo>
                  <a:lnTo>
                    <a:pt x="146" y="23"/>
                  </a:lnTo>
                  <a:lnTo>
                    <a:pt x="145" y="23"/>
                  </a:lnTo>
                  <a:lnTo>
                    <a:pt x="144" y="23"/>
                  </a:lnTo>
                  <a:lnTo>
                    <a:pt x="143" y="23"/>
                  </a:lnTo>
                  <a:lnTo>
                    <a:pt x="143" y="21"/>
                  </a:lnTo>
                  <a:lnTo>
                    <a:pt x="144" y="21"/>
                  </a:lnTo>
                  <a:lnTo>
                    <a:pt x="145" y="21"/>
                  </a:lnTo>
                  <a:lnTo>
                    <a:pt x="144" y="21"/>
                  </a:lnTo>
                  <a:lnTo>
                    <a:pt x="144" y="20"/>
                  </a:lnTo>
                  <a:lnTo>
                    <a:pt x="143" y="20"/>
                  </a:lnTo>
                  <a:lnTo>
                    <a:pt x="144" y="19"/>
                  </a:lnTo>
                  <a:lnTo>
                    <a:pt x="144" y="20"/>
                  </a:lnTo>
                  <a:lnTo>
                    <a:pt x="145" y="20"/>
                  </a:lnTo>
                  <a:lnTo>
                    <a:pt x="145" y="21"/>
                  </a:lnTo>
                  <a:lnTo>
                    <a:pt x="146" y="21"/>
                  </a:lnTo>
                  <a:close/>
                  <a:moveTo>
                    <a:pt x="136" y="17"/>
                  </a:moveTo>
                  <a:lnTo>
                    <a:pt x="137" y="17"/>
                  </a:lnTo>
                  <a:lnTo>
                    <a:pt x="137" y="18"/>
                  </a:lnTo>
                  <a:lnTo>
                    <a:pt x="138" y="18"/>
                  </a:lnTo>
                  <a:lnTo>
                    <a:pt x="138" y="19"/>
                  </a:lnTo>
                  <a:lnTo>
                    <a:pt x="139" y="19"/>
                  </a:lnTo>
                  <a:lnTo>
                    <a:pt x="138" y="19"/>
                  </a:lnTo>
                  <a:lnTo>
                    <a:pt x="138" y="20"/>
                  </a:lnTo>
                  <a:lnTo>
                    <a:pt x="138" y="21"/>
                  </a:lnTo>
                  <a:lnTo>
                    <a:pt x="137" y="21"/>
                  </a:lnTo>
                  <a:lnTo>
                    <a:pt x="137" y="20"/>
                  </a:lnTo>
                  <a:lnTo>
                    <a:pt x="137" y="21"/>
                  </a:lnTo>
                  <a:lnTo>
                    <a:pt x="136" y="21"/>
                  </a:lnTo>
                  <a:lnTo>
                    <a:pt x="135" y="21"/>
                  </a:lnTo>
                  <a:lnTo>
                    <a:pt x="134" y="20"/>
                  </a:lnTo>
                  <a:lnTo>
                    <a:pt x="134" y="19"/>
                  </a:lnTo>
                  <a:lnTo>
                    <a:pt x="132" y="18"/>
                  </a:lnTo>
                  <a:lnTo>
                    <a:pt x="131" y="18"/>
                  </a:lnTo>
                  <a:lnTo>
                    <a:pt x="132" y="18"/>
                  </a:lnTo>
                  <a:lnTo>
                    <a:pt x="134" y="17"/>
                  </a:lnTo>
                  <a:lnTo>
                    <a:pt x="135" y="17"/>
                  </a:lnTo>
                  <a:lnTo>
                    <a:pt x="136" y="17"/>
                  </a:lnTo>
                  <a:close/>
                  <a:moveTo>
                    <a:pt x="103" y="14"/>
                  </a:moveTo>
                  <a:lnTo>
                    <a:pt x="102" y="16"/>
                  </a:lnTo>
                  <a:lnTo>
                    <a:pt x="101" y="16"/>
                  </a:lnTo>
                  <a:lnTo>
                    <a:pt x="102" y="16"/>
                  </a:lnTo>
                  <a:lnTo>
                    <a:pt x="102" y="14"/>
                  </a:lnTo>
                  <a:lnTo>
                    <a:pt x="103" y="14"/>
                  </a:lnTo>
                  <a:close/>
                  <a:moveTo>
                    <a:pt x="89" y="10"/>
                  </a:moveTo>
                  <a:lnTo>
                    <a:pt x="91" y="10"/>
                  </a:lnTo>
                  <a:lnTo>
                    <a:pt x="93" y="10"/>
                  </a:lnTo>
                  <a:lnTo>
                    <a:pt x="93" y="11"/>
                  </a:lnTo>
                  <a:lnTo>
                    <a:pt x="93" y="10"/>
                  </a:lnTo>
                  <a:lnTo>
                    <a:pt x="94" y="10"/>
                  </a:lnTo>
                  <a:lnTo>
                    <a:pt x="94" y="11"/>
                  </a:lnTo>
                  <a:lnTo>
                    <a:pt x="94" y="10"/>
                  </a:lnTo>
                  <a:lnTo>
                    <a:pt x="95" y="11"/>
                  </a:lnTo>
                  <a:lnTo>
                    <a:pt x="96" y="11"/>
                  </a:lnTo>
                  <a:lnTo>
                    <a:pt x="96" y="10"/>
                  </a:lnTo>
                  <a:lnTo>
                    <a:pt x="98" y="10"/>
                  </a:lnTo>
                  <a:lnTo>
                    <a:pt x="98" y="11"/>
                  </a:lnTo>
                  <a:lnTo>
                    <a:pt x="96" y="11"/>
                  </a:lnTo>
                  <a:lnTo>
                    <a:pt x="95" y="11"/>
                  </a:lnTo>
                  <a:lnTo>
                    <a:pt x="95" y="12"/>
                  </a:lnTo>
                  <a:lnTo>
                    <a:pt x="95" y="11"/>
                  </a:lnTo>
                  <a:lnTo>
                    <a:pt x="95" y="12"/>
                  </a:lnTo>
                  <a:lnTo>
                    <a:pt x="94" y="12"/>
                  </a:lnTo>
                  <a:lnTo>
                    <a:pt x="94" y="13"/>
                  </a:lnTo>
                  <a:lnTo>
                    <a:pt x="93" y="13"/>
                  </a:lnTo>
                  <a:lnTo>
                    <a:pt x="92" y="13"/>
                  </a:lnTo>
                  <a:lnTo>
                    <a:pt x="91" y="13"/>
                  </a:lnTo>
                  <a:lnTo>
                    <a:pt x="88" y="13"/>
                  </a:lnTo>
                  <a:lnTo>
                    <a:pt x="87" y="13"/>
                  </a:lnTo>
                  <a:lnTo>
                    <a:pt x="87" y="12"/>
                  </a:lnTo>
                  <a:lnTo>
                    <a:pt x="86" y="12"/>
                  </a:lnTo>
                  <a:lnTo>
                    <a:pt x="87" y="12"/>
                  </a:lnTo>
                  <a:lnTo>
                    <a:pt x="87" y="13"/>
                  </a:lnTo>
                  <a:lnTo>
                    <a:pt x="86" y="13"/>
                  </a:lnTo>
                  <a:lnTo>
                    <a:pt x="85" y="13"/>
                  </a:lnTo>
                  <a:lnTo>
                    <a:pt x="85" y="14"/>
                  </a:lnTo>
                  <a:lnTo>
                    <a:pt x="85" y="13"/>
                  </a:lnTo>
                  <a:lnTo>
                    <a:pt x="84" y="13"/>
                  </a:lnTo>
                  <a:lnTo>
                    <a:pt x="84" y="12"/>
                  </a:lnTo>
                  <a:lnTo>
                    <a:pt x="85" y="12"/>
                  </a:lnTo>
                  <a:lnTo>
                    <a:pt x="86" y="12"/>
                  </a:lnTo>
                  <a:lnTo>
                    <a:pt x="86" y="11"/>
                  </a:lnTo>
                  <a:lnTo>
                    <a:pt x="85" y="11"/>
                  </a:lnTo>
                  <a:lnTo>
                    <a:pt x="85" y="10"/>
                  </a:lnTo>
                  <a:lnTo>
                    <a:pt x="85" y="11"/>
                  </a:lnTo>
                  <a:lnTo>
                    <a:pt x="86" y="11"/>
                  </a:lnTo>
                  <a:lnTo>
                    <a:pt x="86" y="10"/>
                  </a:lnTo>
                  <a:lnTo>
                    <a:pt x="87" y="10"/>
                  </a:lnTo>
                  <a:lnTo>
                    <a:pt x="88" y="10"/>
                  </a:lnTo>
                  <a:lnTo>
                    <a:pt x="89" y="10"/>
                  </a:lnTo>
                  <a:close/>
                  <a:moveTo>
                    <a:pt x="32" y="6"/>
                  </a:moveTo>
                  <a:lnTo>
                    <a:pt x="32" y="5"/>
                  </a:lnTo>
                  <a:lnTo>
                    <a:pt x="34" y="5"/>
                  </a:lnTo>
                  <a:lnTo>
                    <a:pt x="34" y="6"/>
                  </a:lnTo>
                  <a:lnTo>
                    <a:pt x="32" y="6"/>
                  </a:lnTo>
                  <a:close/>
                  <a:moveTo>
                    <a:pt x="132" y="5"/>
                  </a:moveTo>
                  <a:lnTo>
                    <a:pt x="134" y="5"/>
                  </a:lnTo>
                  <a:lnTo>
                    <a:pt x="132" y="5"/>
                  </a:lnTo>
                  <a:lnTo>
                    <a:pt x="131" y="5"/>
                  </a:lnTo>
                  <a:lnTo>
                    <a:pt x="132" y="5"/>
                  </a:lnTo>
                  <a:lnTo>
                    <a:pt x="132" y="4"/>
                  </a:lnTo>
                  <a:lnTo>
                    <a:pt x="132" y="5"/>
                  </a:lnTo>
                  <a:close/>
                  <a:moveTo>
                    <a:pt x="127" y="0"/>
                  </a:moveTo>
                  <a:lnTo>
                    <a:pt x="128" y="0"/>
                  </a:lnTo>
                  <a:lnTo>
                    <a:pt x="129" y="2"/>
                  </a:lnTo>
                  <a:lnTo>
                    <a:pt x="129" y="3"/>
                  </a:lnTo>
                  <a:lnTo>
                    <a:pt x="130" y="4"/>
                  </a:lnTo>
                  <a:lnTo>
                    <a:pt x="129" y="4"/>
                  </a:lnTo>
                  <a:lnTo>
                    <a:pt x="129" y="3"/>
                  </a:lnTo>
                  <a:lnTo>
                    <a:pt x="129" y="4"/>
                  </a:lnTo>
                  <a:lnTo>
                    <a:pt x="128" y="4"/>
                  </a:lnTo>
                  <a:lnTo>
                    <a:pt x="128" y="3"/>
                  </a:lnTo>
                  <a:lnTo>
                    <a:pt x="127" y="3"/>
                  </a:lnTo>
                  <a:lnTo>
                    <a:pt x="127" y="2"/>
                  </a:lnTo>
                  <a:lnTo>
                    <a:pt x="127"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63" name="Freeform 977">
              <a:extLst>
                <a:ext uri="{FF2B5EF4-FFF2-40B4-BE49-F238E27FC236}">
                  <a16:creationId xmlns="" xmlns:a16="http://schemas.microsoft.com/office/drawing/2014/main" id="{6F251374-9D0B-4064-B502-9EA0CC7B1138}"/>
                </a:ext>
              </a:extLst>
            </p:cNvPr>
            <p:cNvSpPr>
              <a:spLocks/>
            </p:cNvSpPr>
            <p:nvPr/>
          </p:nvSpPr>
          <p:spPr bwMode="auto">
            <a:xfrm>
              <a:off x="6281648" y="1970793"/>
              <a:ext cx="158278" cy="113603"/>
            </a:xfrm>
            <a:custGeom>
              <a:avLst/>
              <a:gdLst>
                <a:gd name="T0" fmla="*/ 60 w 124"/>
                <a:gd name="T1" fmla="*/ 10 h 89"/>
                <a:gd name="T2" fmla="*/ 67 w 124"/>
                <a:gd name="T3" fmla="*/ 6 h 89"/>
                <a:gd name="T4" fmla="*/ 94 w 124"/>
                <a:gd name="T5" fmla="*/ 7 h 89"/>
                <a:gd name="T6" fmla="*/ 102 w 124"/>
                <a:gd name="T7" fmla="*/ 7 h 89"/>
                <a:gd name="T8" fmla="*/ 108 w 124"/>
                <a:gd name="T9" fmla="*/ 11 h 89"/>
                <a:gd name="T10" fmla="*/ 110 w 124"/>
                <a:gd name="T11" fmla="*/ 17 h 89"/>
                <a:gd name="T12" fmla="*/ 116 w 124"/>
                <a:gd name="T13" fmla="*/ 26 h 89"/>
                <a:gd name="T14" fmla="*/ 117 w 124"/>
                <a:gd name="T15" fmla="*/ 32 h 89"/>
                <a:gd name="T16" fmla="*/ 109 w 124"/>
                <a:gd name="T17" fmla="*/ 38 h 89"/>
                <a:gd name="T18" fmla="*/ 115 w 124"/>
                <a:gd name="T19" fmla="*/ 42 h 89"/>
                <a:gd name="T20" fmla="*/ 115 w 124"/>
                <a:gd name="T21" fmla="*/ 49 h 89"/>
                <a:gd name="T22" fmla="*/ 116 w 124"/>
                <a:gd name="T23" fmla="*/ 54 h 89"/>
                <a:gd name="T24" fmla="*/ 122 w 124"/>
                <a:gd name="T25" fmla="*/ 59 h 89"/>
                <a:gd name="T26" fmla="*/ 123 w 124"/>
                <a:gd name="T27" fmla="*/ 63 h 89"/>
                <a:gd name="T28" fmla="*/ 120 w 124"/>
                <a:gd name="T29" fmla="*/ 67 h 89"/>
                <a:gd name="T30" fmla="*/ 114 w 124"/>
                <a:gd name="T31" fmla="*/ 74 h 89"/>
                <a:gd name="T32" fmla="*/ 109 w 124"/>
                <a:gd name="T33" fmla="*/ 79 h 89"/>
                <a:gd name="T34" fmla="*/ 109 w 124"/>
                <a:gd name="T35" fmla="*/ 87 h 89"/>
                <a:gd name="T36" fmla="*/ 108 w 124"/>
                <a:gd name="T37" fmla="*/ 88 h 89"/>
                <a:gd name="T38" fmla="*/ 102 w 124"/>
                <a:gd name="T39" fmla="*/ 86 h 89"/>
                <a:gd name="T40" fmla="*/ 96 w 124"/>
                <a:gd name="T41" fmla="*/ 82 h 89"/>
                <a:gd name="T42" fmla="*/ 91 w 124"/>
                <a:gd name="T43" fmla="*/ 82 h 89"/>
                <a:gd name="T44" fmla="*/ 86 w 124"/>
                <a:gd name="T45" fmla="*/ 84 h 89"/>
                <a:gd name="T46" fmla="*/ 81 w 124"/>
                <a:gd name="T47" fmla="*/ 82 h 89"/>
                <a:gd name="T48" fmla="*/ 77 w 124"/>
                <a:gd name="T49" fmla="*/ 86 h 89"/>
                <a:gd name="T50" fmla="*/ 72 w 124"/>
                <a:gd name="T51" fmla="*/ 82 h 89"/>
                <a:gd name="T52" fmla="*/ 67 w 124"/>
                <a:gd name="T53" fmla="*/ 81 h 89"/>
                <a:gd name="T54" fmla="*/ 64 w 124"/>
                <a:gd name="T55" fmla="*/ 82 h 89"/>
                <a:gd name="T56" fmla="*/ 59 w 124"/>
                <a:gd name="T57" fmla="*/ 79 h 89"/>
                <a:gd name="T58" fmla="*/ 56 w 124"/>
                <a:gd name="T59" fmla="*/ 74 h 89"/>
                <a:gd name="T60" fmla="*/ 51 w 124"/>
                <a:gd name="T61" fmla="*/ 73 h 89"/>
                <a:gd name="T62" fmla="*/ 46 w 124"/>
                <a:gd name="T63" fmla="*/ 72 h 89"/>
                <a:gd name="T64" fmla="*/ 45 w 124"/>
                <a:gd name="T65" fmla="*/ 69 h 89"/>
                <a:gd name="T66" fmla="*/ 39 w 124"/>
                <a:gd name="T67" fmla="*/ 67 h 89"/>
                <a:gd name="T68" fmla="*/ 38 w 124"/>
                <a:gd name="T69" fmla="*/ 70 h 89"/>
                <a:gd name="T70" fmla="*/ 32 w 124"/>
                <a:gd name="T71" fmla="*/ 70 h 89"/>
                <a:gd name="T72" fmla="*/ 29 w 124"/>
                <a:gd name="T73" fmla="*/ 66 h 89"/>
                <a:gd name="T74" fmla="*/ 27 w 124"/>
                <a:gd name="T75" fmla="*/ 63 h 89"/>
                <a:gd name="T76" fmla="*/ 18 w 124"/>
                <a:gd name="T77" fmla="*/ 61 h 89"/>
                <a:gd name="T78" fmla="*/ 15 w 124"/>
                <a:gd name="T79" fmla="*/ 59 h 89"/>
                <a:gd name="T80" fmla="*/ 14 w 124"/>
                <a:gd name="T81" fmla="*/ 60 h 89"/>
                <a:gd name="T82" fmla="*/ 14 w 124"/>
                <a:gd name="T83" fmla="*/ 54 h 89"/>
                <a:gd name="T84" fmla="*/ 9 w 124"/>
                <a:gd name="T85" fmla="*/ 49 h 89"/>
                <a:gd name="T86" fmla="*/ 8 w 124"/>
                <a:gd name="T87" fmla="*/ 45 h 89"/>
                <a:gd name="T88" fmla="*/ 8 w 124"/>
                <a:gd name="T89" fmla="*/ 39 h 89"/>
                <a:gd name="T90" fmla="*/ 7 w 124"/>
                <a:gd name="T91" fmla="*/ 34 h 89"/>
                <a:gd name="T92" fmla="*/ 1 w 124"/>
                <a:gd name="T93" fmla="*/ 30 h 89"/>
                <a:gd name="T94" fmla="*/ 3 w 124"/>
                <a:gd name="T95" fmla="*/ 23 h 89"/>
                <a:gd name="T96" fmla="*/ 2 w 124"/>
                <a:gd name="T97" fmla="*/ 17 h 89"/>
                <a:gd name="T98" fmla="*/ 4 w 124"/>
                <a:gd name="T99" fmla="*/ 17 h 89"/>
                <a:gd name="T100" fmla="*/ 3 w 124"/>
                <a:gd name="T101" fmla="*/ 14 h 89"/>
                <a:gd name="T102" fmla="*/ 0 w 124"/>
                <a:gd name="T103" fmla="*/ 13 h 89"/>
                <a:gd name="T104" fmla="*/ 13 w 124"/>
                <a:gd name="T105" fmla="*/ 11 h 89"/>
                <a:gd name="T106" fmla="*/ 22 w 124"/>
                <a:gd name="T107" fmla="*/ 9 h 89"/>
                <a:gd name="T108" fmla="*/ 25 w 124"/>
                <a:gd name="T109" fmla="*/ 5 h 89"/>
                <a:gd name="T110" fmla="*/ 31 w 124"/>
                <a:gd name="T111" fmla="*/ 4 h 89"/>
                <a:gd name="T112" fmla="*/ 48 w 124"/>
                <a:gd name="T113" fmla="*/ 0 h 89"/>
                <a:gd name="T114" fmla="*/ 51 w 124"/>
                <a:gd name="T115" fmla="*/ 2 h 89"/>
                <a:gd name="T116" fmla="*/ 49 w 124"/>
                <a:gd name="T117" fmla="*/ 3 h 89"/>
                <a:gd name="T118" fmla="*/ 55 w 124"/>
                <a:gd name="T119"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4" h="89">
                  <a:moveTo>
                    <a:pt x="63" y="6"/>
                  </a:moveTo>
                  <a:lnTo>
                    <a:pt x="60" y="7"/>
                  </a:lnTo>
                  <a:lnTo>
                    <a:pt x="59" y="7"/>
                  </a:lnTo>
                  <a:lnTo>
                    <a:pt x="58" y="7"/>
                  </a:lnTo>
                  <a:lnTo>
                    <a:pt x="59" y="9"/>
                  </a:lnTo>
                  <a:lnTo>
                    <a:pt x="60" y="9"/>
                  </a:lnTo>
                  <a:lnTo>
                    <a:pt x="60" y="10"/>
                  </a:lnTo>
                  <a:lnTo>
                    <a:pt x="60" y="9"/>
                  </a:lnTo>
                  <a:lnTo>
                    <a:pt x="61" y="9"/>
                  </a:lnTo>
                  <a:lnTo>
                    <a:pt x="61" y="7"/>
                  </a:lnTo>
                  <a:lnTo>
                    <a:pt x="63" y="7"/>
                  </a:lnTo>
                  <a:lnTo>
                    <a:pt x="64" y="7"/>
                  </a:lnTo>
                  <a:lnTo>
                    <a:pt x="64" y="6"/>
                  </a:lnTo>
                  <a:lnTo>
                    <a:pt x="67" y="6"/>
                  </a:lnTo>
                  <a:lnTo>
                    <a:pt x="71" y="6"/>
                  </a:lnTo>
                  <a:lnTo>
                    <a:pt x="74" y="6"/>
                  </a:lnTo>
                  <a:lnTo>
                    <a:pt x="78" y="6"/>
                  </a:lnTo>
                  <a:lnTo>
                    <a:pt x="82" y="7"/>
                  </a:lnTo>
                  <a:lnTo>
                    <a:pt x="87" y="7"/>
                  </a:lnTo>
                  <a:lnTo>
                    <a:pt x="91" y="7"/>
                  </a:lnTo>
                  <a:lnTo>
                    <a:pt x="94" y="7"/>
                  </a:lnTo>
                  <a:lnTo>
                    <a:pt x="96" y="7"/>
                  </a:lnTo>
                  <a:lnTo>
                    <a:pt x="99" y="7"/>
                  </a:lnTo>
                  <a:lnTo>
                    <a:pt x="100" y="7"/>
                  </a:lnTo>
                  <a:lnTo>
                    <a:pt x="100" y="6"/>
                  </a:lnTo>
                  <a:lnTo>
                    <a:pt x="101" y="6"/>
                  </a:lnTo>
                  <a:lnTo>
                    <a:pt x="101" y="7"/>
                  </a:lnTo>
                  <a:lnTo>
                    <a:pt x="102" y="7"/>
                  </a:lnTo>
                  <a:lnTo>
                    <a:pt x="103" y="7"/>
                  </a:lnTo>
                  <a:lnTo>
                    <a:pt x="103" y="9"/>
                  </a:lnTo>
                  <a:lnTo>
                    <a:pt x="105" y="9"/>
                  </a:lnTo>
                  <a:lnTo>
                    <a:pt x="106" y="9"/>
                  </a:lnTo>
                  <a:lnTo>
                    <a:pt x="107" y="10"/>
                  </a:lnTo>
                  <a:lnTo>
                    <a:pt x="108" y="10"/>
                  </a:lnTo>
                  <a:lnTo>
                    <a:pt x="108" y="11"/>
                  </a:lnTo>
                  <a:lnTo>
                    <a:pt x="109" y="11"/>
                  </a:lnTo>
                  <a:lnTo>
                    <a:pt x="109" y="12"/>
                  </a:lnTo>
                  <a:lnTo>
                    <a:pt x="109" y="13"/>
                  </a:lnTo>
                  <a:lnTo>
                    <a:pt x="109" y="14"/>
                  </a:lnTo>
                  <a:lnTo>
                    <a:pt x="109" y="16"/>
                  </a:lnTo>
                  <a:lnTo>
                    <a:pt x="110" y="16"/>
                  </a:lnTo>
                  <a:lnTo>
                    <a:pt x="110" y="17"/>
                  </a:lnTo>
                  <a:lnTo>
                    <a:pt x="110" y="18"/>
                  </a:lnTo>
                  <a:lnTo>
                    <a:pt x="112" y="19"/>
                  </a:lnTo>
                  <a:lnTo>
                    <a:pt x="113" y="21"/>
                  </a:lnTo>
                  <a:lnTo>
                    <a:pt x="114" y="23"/>
                  </a:lnTo>
                  <a:lnTo>
                    <a:pt x="114" y="24"/>
                  </a:lnTo>
                  <a:lnTo>
                    <a:pt x="115" y="25"/>
                  </a:lnTo>
                  <a:lnTo>
                    <a:pt x="116" y="26"/>
                  </a:lnTo>
                  <a:lnTo>
                    <a:pt x="115" y="26"/>
                  </a:lnTo>
                  <a:lnTo>
                    <a:pt x="115" y="27"/>
                  </a:lnTo>
                  <a:lnTo>
                    <a:pt x="116" y="27"/>
                  </a:lnTo>
                  <a:lnTo>
                    <a:pt x="116" y="28"/>
                  </a:lnTo>
                  <a:lnTo>
                    <a:pt x="116" y="30"/>
                  </a:lnTo>
                  <a:lnTo>
                    <a:pt x="117" y="31"/>
                  </a:lnTo>
                  <a:lnTo>
                    <a:pt x="117" y="32"/>
                  </a:lnTo>
                  <a:lnTo>
                    <a:pt x="116" y="33"/>
                  </a:lnTo>
                  <a:lnTo>
                    <a:pt x="115" y="33"/>
                  </a:lnTo>
                  <a:lnTo>
                    <a:pt x="113" y="34"/>
                  </a:lnTo>
                  <a:lnTo>
                    <a:pt x="112" y="34"/>
                  </a:lnTo>
                  <a:lnTo>
                    <a:pt x="112" y="35"/>
                  </a:lnTo>
                  <a:lnTo>
                    <a:pt x="110" y="37"/>
                  </a:lnTo>
                  <a:lnTo>
                    <a:pt x="109" y="38"/>
                  </a:lnTo>
                  <a:lnTo>
                    <a:pt x="109" y="39"/>
                  </a:lnTo>
                  <a:lnTo>
                    <a:pt x="110" y="40"/>
                  </a:lnTo>
                  <a:lnTo>
                    <a:pt x="112" y="40"/>
                  </a:lnTo>
                  <a:lnTo>
                    <a:pt x="113" y="40"/>
                  </a:lnTo>
                  <a:lnTo>
                    <a:pt x="114" y="41"/>
                  </a:lnTo>
                  <a:lnTo>
                    <a:pt x="115" y="41"/>
                  </a:lnTo>
                  <a:lnTo>
                    <a:pt x="115" y="42"/>
                  </a:lnTo>
                  <a:lnTo>
                    <a:pt x="116" y="44"/>
                  </a:lnTo>
                  <a:lnTo>
                    <a:pt x="115" y="44"/>
                  </a:lnTo>
                  <a:lnTo>
                    <a:pt x="115" y="45"/>
                  </a:lnTo>
                  <a:lnTo>
                    <a:pt x="115" y="46"/>
                  </a:lnTo>
                  <a:lnTo>
                    <a:pt x="115" y="47"/>
                  </a:lnTo>
                  <a:lnTo>
                    <a:pt x="115" y="48"/>
                  </a:lnTo>
                  <a:lnTo>
                    <a:pt x="115" y="49"/>
                  </a:lnTo>
                  <a:lnTo>
                    <a:pt x="115" y="51"/>
                  </a:lnTo>
                  <a:lnTo>
                    <a:pt x="116" y="51"/>
                  </a:lnTo>
                  <a:lnTo>
                    <a:pt x="116" y="52"/>
                  </a:lnTo>
                  <a:lnTo>
                    <a:pt x="117" y="52"/>
                  </a:lnTo>
                  <a:lnTo>
                    <a:pt x="117" y="53"/>
                  </a:lnTo>
                  <a:lnTo>
                    <a:pt x="116" y="53"/>
                  </a:lnTo>
                  <a:lnTo>
                    <a:pt x="116" y="54"/>
                  </a:lnTo>
                  <a:lnTo>
                    <a:pt x="117" y="54"/>
                  </a:lnTo>
                  <a:lnTo>
                    <a:pt x="119" y="55"/>
                  </a:lnTo>
                  <a:lnTo>
                    <a:pt x="120" y="56"/>
                  </a:lnTo>
                  <a:lnTo>
                    <a:pt x="120" y="58"/>
                  </a:lnTo>
                  <a:lnTo>
                    <a:pt x="121" y="58"/>
                  </a:lnTo>
                  <a:lnTo>
                    <a:pt x="121" y="59"/>
                  </a:lnTo>
                  <a:lnTo>
                    <a:pt x="122" y="59"/>
                  </a:lnTo>
                  <a:lnTo>
                    <a:pt x="122" y="60"/>
                  </a:lnTo>
                  <a:lnTo>
                    <a:pt x="123" y="60"/>
                  </a:lnTo>
                  <a:lnTo>
                    <a:pt x="123" y="61"/>
                  </a:lnTo>
                  <a:lnTo>
                    <a:pt x="122" y="61"/>
                  </a:lnTo>
                  <a:lnTo>
                    <a:pt x="122" y="62"/>
                  </a:lnTo>
                  <a:lnTo>
                    <a:pt x="123" y="62"/>
                  </a:lnTo>
                  <a:lnTo>
                    <a:pt x="123" y="63"/>
                  </a:lnTo>
                  <a:lnTo>
                    <a:pt x="123" y="65"/>
                  </a:lnTo>
                  <a:lnTo>
                    <a:pt x="124" y="65"/>
                  </a:lnTo>
                  <a:lnTo>
                    <a:pt x="124" y="66"/>
                  </a:lnTo>
                  <a:lnTo>
                    <a:pt x="123" y="66"/>
                  </a:lnTo>
                  <a:lnTo>
                    <a:pt x="123" y="67"/>
                  </a:lnTo>
                  <a:lnTo>
                    <a:pt x="122" y="67"/>
                  </a:lnTo>
                  <a:lnTo>
                    <a:pt x="120" y="67"/>
                  </a:lnTo>
                  <a:lnTo>
                    <a:pt x="120" y="68"/>
                  </a:lnTo>
                  <a:lnTo>
                    <a:pt x="119" y="68"/>
                  </a:lnTo>
                  <a:lnTo>
                    <a:pt x="117" y="69"/>
                  </a:lnTo>
                  <a:lnTo>
                    <a:pt x="117" y="70"/>
                  </a:lnTo>
                  <a:lnTo>
                    <a:pt x="116" y="70"/>
                  </a:lnTo>
                  <a:lnTo>
                    <a:pt x="114" y="73"/>
                  </a:lnTo>
                  <a:lnTo>
                    <a:pt x="114" y="74"/>
                  </a:lnTo>
                  <a:lnTo>
                    <a:pt x="113" y="74"/>
                  </a:lnTo>
                  <a:lnTo>
                    <a:pt x="112" y="75"/>
                  </a:lnTo>
                  <a:lnTo>
                    <a:pt x="112" y="76"/>
                  </a:lnTo>
                  <a:lnTo>
                    <a:pt x="110" y="76"/>
                  </a:lnTo>
                  <a:lnTo>
                    <a:pt x="110" y="77"/>
                  </a:lnTo>
                  <a:lnTo>
                    <a:pt x="110" y="79"/>
                  </a:lnTo>
                  <a:lnTo>
                    <a:pt x="109" y="79"/>
                  </a:lnTo>
                  <a:lnTo>
                    <a:pt x="108" y="80"/>
                  </a:lnTo>
                  <a:lnTo>
                    <a:pt x="108" y="81"/>
                  </a:lnTo>
                  <a:lnTo>
                    <a:pt x="109" y="82"/>
                  </a:lnTo>
                  <a:lnTo>
                    <a:pt x="109" y="83"/>
                  </a:lnTo>
                  <a:lnTo>
                    <a:pt x="109" y="84"/>
                  </a:lnTo>
                  <a:lnTo>
                    <a:pt x="109" y="86"/>
                  </a:lnTo>
                  <a:lnTo>
                    <a:pt x="109" y="87"/>
                  </a:lnTo>
                  <a:lnTo>
                    <a:pt x="110" y="87"/>
                  </a:lnTo>
                  <a:lnTo>
                    <a:pt x="112" y="87"/>
                  </a:lnTo>
                  <a:lnTo>
                    <a:pt x="112" y="88"/>
                  </a:lnTo>
                  <a:lnTo>
                    <a:pt x="112" y="89"/>
                  </a:lnTo>
                  <a:lnTo>
                    <a:pt x="110" y="88"/>
                  </a:lnTo>
                  <a:lnTo>
                    <a:pt x="109" y="88"/>
                  </a:lnTo>
                  <a:lnTo>
                    <a:pt x="108" y="88"/>
                  </a:lnTo>
                  <a:lnTo>
                    <a:pt x="107" y="88"/>
                  </a:lnTo>
                  <a:lnTo>
                    <a:pt x="106" y="88"/>
                  </a:lnTo>
                  <a:lnTo>
                    <a:pt x="106" y="87"/>
                  </a:lnTo>
                  <a:lnTo>
                    <a:pt x="105" y="87"/>
                  </a:lnTo>
                  <a:lnTo>
                    <a:pt x="103" y="87"/>
                  </a:lnTo>
                  <a:lnTo>
                    <a:pt x="103" y="86"/>
                  </a:lnTo>
                  <a:lnTo>
                    <a:pt x="102" y="86"/>
                  </a:lnTo>
                  <a:lnTo>
                    <a:pt x="101" y="86"/>
                  </a:lnTo>
                  <a:lnTo>
                    <a:pt x="101" y="84"/>
                  </a:lnTo>
                  <a:lnTo>
                    <a:pt x="100" y="84"/>
                  </a:lnTo>
                  <a:lnTo>
                    <a:pt x="100" y="83"/>
                  </a:lnTo>
                  <a:lnTo>
                    <a:pt x="99" y="83"/>
                  </a:lnTo>
                  <a:lnTo>
                    <a:pt x="98" y="83"/>
                  </a:lnTo>
                  <a:lnTo>
                    <a:pt x="96" y="82"/>
                  </a:lnTo>
                  <a:lnTo>
                    <a:pt x="95" y="82"/>
                  </a:lnTo>
                  <a:lnTo>
                    <a:pt x="94" y="82"/>
                  </a:lnTo>
                  <a:lnTo>
                    <a:pt x="93" y="82"/>
                  </a:lnTo>
                  <a:lnTo>
                    <a:pt x="92" y="82"/>
                  </a:lnTo>
                  <a:lnTo>
                    <a:pt x="91" y="82"/>
                  </a:lnTo>
                  <a:lnTo>
                    <a:pt x="91" y="83"/>
                  </a:lnTo>
                  <a:lnTo>
                    <a:pt x="91" y="82"/>
                  </a:lnTo>
                  <a:lnTo>
                    <a:pt x="89" y="82"/>
                  </a:lnTo>
                  <a:lnTo>
                    <a:pt x="88" y="82"/>
                  </a:lnTo>
                  <a:lnTo>
                    <a:pt x="89" y="83"/>
                  </a:lnTo>
                  <a:lnTo>
                    <a:pt x="88" y="83"/>
                  </a:lnTo>
                  <a:lnTo>
                    <a:pt x="88" y="84"/>
                  </a:lnTo>
                  <a:lnTo>
                    <a:pt x="87" y="84"/>
                  </a:lnTo>
                  <a:lnTo>
                    <a:pt x="86" y="84"/>
                  </a:lnTo>
                  <a:lnTo>
                    <a:pt x="86" y="83"/>
                  </a:lnTo>
                  <a:lnTo>
                    <a:pt x="85" y="82"/>
                  </a:lnTo>
                  <a:lnTo>
                    <a:pt x="84" y="83"/>
                  </a:lnTo>
                  <a:lnTo>
                    <a:pt x="84" y="82"/>
                  </a:lnTo>
                  <a:lnTo>
                    <a:pt x="84" y="83"/>
                  </a:lnTo>
                  <a:lnTo>
                    <a:pt x="82" y="83"/>
                  </a:lnTo>
                  <a:lnTo>
                    <a:pt x="81" y="82"/>
                  </a:lnTo>
                  <a:lnTo>
                    <a:pt x="81" y="83"/>
                  </a:lnTo>
                  <a:lnTo>
                    <a:pt x="80" y="83"/>
                  </a:lnTo>
                  <a:lnTo>
                    <a:pt x="79" y="83"/>
                  </a:lnTo>
                  <a:lnTo>
                    <a:pt x="79" y="84"/>
                  </a:lnTo>
                  <a:lnTo>
                    <a:pt x="78" y="84"/>
                  </a:lnTo>
                  <a:lnTo>
                    <a:pt x="78" y="86"/>
                  </a:lnTo>
                  <a:lnTo>
                    <a:pt x="77" y="86"/>
                  </a:lnTo>
                  <a:lnTo>
                    <a:pt x="75" y="86"/>
                  </a:lnTo>
                  <a:lnTo>
                    <a:pt x="74" y="86"/>
                  </a:lnTo>
                  <a:lnTo>
                    <a:pt x="73" y="86"/>
                  </a:lnTo>
                  <a:lnTo>
                    <a:pt x="74" y="84"/>
                  </a:lnTo>
                  <a:lnTo>
                    <a:pt x="73" y="83"/>
                  </a:lnTo>
                  <a:lnTo>
                    <a:pt x="72" y="83"/>
                  </a:lnTo>
                  <a:lnTo>
                    <a:pt x="72" y="82"/>
                  </a:lnTo>
                  <a:lnTo>
                    <a:pt x="71" y="82"/>
                  </a:lnTo>
                  <a:lnTo>
                    <a:pt x="71" y="81"/>
                  </a:lnTo>
                  <a:lnTo>
                    <a:pt x="70" y="81"/>
                  </a:lnTo>
                  <a:lnTo>
                    <a:pt x="70" y="80"/>
                  </a:lnTo>
                  <a:lnTo>
                    <a:pt x="68" y="80"/>
                  </a:lnTo>
                  <a:lnTo>
                    <a:pt x="68" y="81"/>
                  </a:lnTo>
                  <a:lnTo>
                    <a:pt x="67" y="81"/>
                  </a:lnTo>
                  <a:lnTo>
                    <a:pt x="66" y="81"/>
                  </a:lnTo>
                  <a:lnTo>
                    <a:pt x="66" y="82"/>
                  </a:lnTo>
                  <a:lnTo>
                    <a:pt x="66" y="83"/>
                  </a:lnTo>
                  <a:lnTo>
                    <a:pt x="65" y="83"/>
                  </a:lnTo>
                  <a:lnTo>
                    <a:pt x="65" y="82"/>
                  </a:lnTo>
                  <a:lnTo>
                    <a:pt x="64" y="83"/>
                  </a:lnTo>
                  <a:lnTo>
                    <a:pt x="64" y="82"/>
                  </a:lnTo>
                  <a:lnTo>
                    <a:pt x="64" y="81"/>
                  </a:lnTo>
                  <a:lnTo>
                    <a:pt x="63" y="81"/>
                  </a:lnTo>
                  <a:lnTo>
                    <a:pt x="61" y="81"/>
                  </a:lnTo>
                  <a:lnTo>
                    <a:pt x="61" y="80"/>
                  </a:lnTo>
                  <a:lnTo>
                    <a:pt x="61" y="79"/>
                  </a:lnTo>
                  <a:lnTo>
                    <a:pt x="60" y="79"/>
                  </a:lnTo>
                  <a:lnTo>
                    <a:pt x="59" y="79"/>
                  </a:lnTo>
                  <a:lnTo>
                    <a:pt x="59" y="77"/>
                  </a:lnTo>
                  <a:lnTo>
                    <a:pt x="58" y="77"/>
                  </a:lnTo>
                  <a:lnTo>
                    <a:pt x="58" y="76"/>
                  </a:lnTo>
                  <a:lnTo>
                    <a:pt x="58" y="75"/>
                  </a:lnTo>
                  <a:lnTo>
                    <a:pt x="57" y="75"/>
                  </a:lnTo>
                  <a:lnTo>
                    <a:pt x="56" y="75"/>
                  </a:lnTo>
                  <a:lnTo>
                    <a:pt x="56" y="74"/>
                  </a:lnTo>
                  <a:lnTo>
                    <a:pt x="56" y="75"/>
                  </a:lnTo>
                  <a:lnTo>
                    <a:pt x="55" y="75"/>
                  </a:lnTo>
                  <a:lnTo>
                    <a:pt x="55" y="74"/>
                  </a:lnTo>
                  <a:lnTo>
                    <a:pt x="53" y="74"/>
                  </a:lnTo>
                  <a:lnTo>
                    <a:pt x="52" y="74"/>
                  </a:lnTo>
                  <a:lnTo>
                    <a:pt x="52" y="73"/>
                  </a:lnTo>
                  <a:lnTo>
                    <a:pt x="51" y="73"/>
                  </a:lnTo>
                  <a:lnTo>
                    <a:pt x="51" y="74"/>
                  </a:lnTo>
                  <a:lnTo>
                    <a:pt x="50" y="74"/>
                  </a:lnTo>
                  <a:lnTo>
                    <a:pt x="49" y="74"/>
                  </a:lnTo>
                  <a:lnTo>
                    <a:pt x="49" y="73"/>
                  </a:lnTo>
                  <a:lnTo>
                    <a:pt x="48" y="73"/>
                  </a:lnTo>
                  <a:lnTo>
                    <a:pt x="48" y="72"/>
                  </a:lnTo>
                  <a:lnTo>
                    <a:pt x="46" y="72"/>
                  </a:lnTo>
                  <a:lnTo>
                    <a:pt x="45" y="72"/>
                  </a:lnTo>
                  <a:lnTo>
                    <a:pt x="46" y="70"/>
                  </a:lnTo>
                  <a:lnTo>
                    <a:pt x="48" y="70"/>
                  </a:lnTo>
                  <a:lnTo>
                    <a:pt x="48" y="69"/>
                  </a:lnTo>
                  <a:lnTo>
                    <a:pt x="46" y="68"/>
                  </a:lnTo>
                  <a:lnTo>
                    <a:pt x="46" y="69"/>
                  </a:lnTo>
                  <a:lnTo>
                    <a:pt x="45" y="69"/>
                  </a:lnTo>
                  <a:lnTo>
                    <a:pt x="44" y="69"/>
                  </a:lnTo>
                  <a:lnTo>
                    <a:pt x="43" y="69"/>
                  </a:lnTo>
                  <a:lnTo>
                    <a:pt x="43" y="68"/>
                  </a:lnTo>
                  <a:lnTo>
                    <a:pt x="42" y="68"/>
                  </a:lnTo>
                  <a:lnTo>
                    <a:pt x="41" y="68"/>
                  </a:lnTo>
                  <a:lnTo>
                    <a:pt x="39" y="68"/>
                  </a:lnTo>
                  <a:lnTo>
                    <a:pt x="39" y="67"/>
                  </a:lnTo>
                  <a:lnTo>
                    <a:pt x="38" y="67"/>
                  </a:lnTo>
                  <a:lnTo>
                    <a:pt x="37" y="67"/>
                  </a:lnTo>
                  <a:lnTo>
                    <a:pt x="37" y="68"/>
                  </a:lnTo>
                  <a:lnTo>
                    <a:pt x="38" y="69"/>
                  </a:lnTo>
                  <a:lnTo>
                    <a:pt x="38" y="70"/>
                  </a:lnTo>
                  <a:lnTo>
                    <a:pt x="39" y="70"/>
                  </a:lnTo>
                  <a:lnTo>
                    <a:pt x="38" y="70"/>
                  </a:lnTo>
                  <a:lnTo>
                    <a:pt x="37" y="70"/>
                  </a:lnTo>
                  <a:lnTo>
                    <a:pt x="36" y="70"/>
                  </a:lnTo>
                  <a:lnTo>
                    <a:pt x="36" y="72"/>
                  </a:lnTo>
                  <a:lnTo>
                    <a:pt x="35" y="72"/>
                  </a:lnTo>
                  <a:lnTo>
                    <a:pt x="34" y="72"/>
                  </a:lnTo>
                  <a:lnTo>
                    <a:pt x="34" y="70"/>
                  </a:lnTo>
                  <a:lnTo>
                    <a:pt x="32" y="70"/>
                  </a:lnTo>
                  <a:lnTo>
                    <a:pt x="32" y="69"/>
                  </a:lnTo>
                  <a:lnTo>
                    <a:pt x="31" y="69"/>
                  </a:lnTo>
                  <a:lnTo>
                    <a:pt x="31" y="68"/>
                  </a:lnTo>
                  <a:lnTo>
                    <a:pt x="30" y="68"/>
                  </a:lnTo>
                  <a:lnTo>
                    <a:pt x="29" y="68"/>
                  </a:lnTo>
                  <a:lnTo>
                    <a:pt x="29" y="67"/>
                  </a:lnTo>
                  <a:lnTo>
                    <a:pt x="29" y="66"/>
                  </a:lnTo>
                  <a:lnTo>
                    <a:pt x="30" y="66"/>
                  </a:lnTo>
                  <a:lnTo>
                    <a:pt x="31" y="66"/>
                  </a:lnTo>
                  <a:lnTo>
                    <a:pt x="31" y="65"/>
                  </a:lnTo>
                  <a:lnTo>
                    <a:pt x="30" y="63"/>
                  </a:lnTo>
                  <a:lnTo>
                    <a:pt x="29" y="63"/>
                  </a:lnTo>
                  <a:lnTo>
                    <a:pt x="28" y="63"/>
                  </a:lnTo>
                  <a:lnTo>
                    <a:pt x="27" y="63"/>
                  </a:lnTo>
                  <a:lnTo>
                    <a:pt x="27" y="65"/>
                  </a:lnTo>
                  <a:lnTo>
                    <a:pt x="25" y="65"/>
                  </a:lnTo>
                  <a:lnTo>
                    <a:pt x="25" y="63"/>
                  </a:lnTo>
                  <a:lnTo>
                    <a:pt x="24" y="63"/>
                  </a:lnTo>
                  <a:lnTo>
                    <a:pt x="23" y="62"/>
                  </a:lnTo>
                  <a:lnTo>
                    <a:pt x="22" y="62"/>
                  </a:lnTo>
                  <a:lnTo>
                    <a:pt x="18" y="61"/>
                  </a:lnTo>
                  <a:lnTo>
                    <a:pt x="17" y="61"/>
                  </a:lnTo>
                  <a:lnTo>
                    <a:pt x="17" y="60"/>
                  </a:lnTo>
                  <a:lnTo>
                    <a:pt x="16" y="60"/>
                  </a:lnTo>
                  <a:lnTo>
                    <a:pt x="16" y="59"/>
                  </a:lnTo>
                  <a:lnTo>
                    <a:pt x="17" y="59"/>
                  </a:lnTo>
                  <a:lnTo>
                    <a:pt x="16" y="59"/>
                  </a:lnTo>
                  <a:lnTo>
                    <a:pt x="15" y="59"/>
                  </a:lnTo>
                  <a:lnTo>
                    <a:pt x="15" y="58"/>
                  </a:lnTo>
                  <a:lnTo>
                    <a:pt x="15" y="59"/>
                  </a:lnTo>
                  <a:lnTo>
                    <a:pt x="14" y="58"/>
                  </a:lnTo>
                  <a:lnTo>
                    <a:pt x="13" y="58"/>
                  </a:lnTo>
                  <a:lnTo>
                    <a:pt x="13" y="59"/>
                  </a:lnTo>
                  <a:lnTo>
                    <a:pt x="14" y="59"/>
                  </a:lnTo>
                  <a:lnTo>
                    <a:pt x="14" y="60"/>
                  </a:lnTo>
                  <a:lnTo>
                    <a:pt x="11" y="60"/>
                  </a:lnTo>
                  <a:lnTo>
                    <a:pt x="13" y="59"/>
                  </a:lnTo>
                  <a:lnTo>
                    <a:pt x="13" y="58"/>
                  </a:lnTo>
                  <a:lnTo>
                    <a:pt x="13" y="56"/>
                  </a:lnTo>
                  <a:lnTo>
                    <a:pt x="13" y="55"/>
                  </a:lnTo>
                  <a:lnTo>
                    <a:pt x="14" y="55"/>
                  </a:lnTo>
                  <a:lnTo>
                    <a:pt x="14" y="54"/>
                  </a:lnTo>
                  <a:lnTo>
                    <a:pt x="13" y="54"/>
                  </a:lnTo>
                  <a:lnTo>
                    <a:pt x="13" y="53"/>
                  </a:lnTo>
                  <a:lnTo>
                    <a:pt x="13" y="52"/>
                  </a:lnTo>
                  <a:lnTo>
                    <a:pt x="11" y="51"/>
                  </a:lnTo>
                  <a:lnTo>
                    <a:pt x="10" y="51"/>
                  </a:lnTo>
                  <a:lnTo>
                    <a:pt x="9" y="51"/>
                  </a:lnTo>
                  <a:lnTo>
                    <a:pt x="9" y="49"/>
                  </a:lnTo>
                  <a:lnTo>
                    <a:pt x="9" y="48"/>
                  </a:lnTo>
                  <a:lnTo>
                    <a:pt x="9" y="47"/>
                  </a:lnTo>
                  <a:lnTo>
                    <a:pt x="8" y="47"/>
                  </a:lnTo>
                  <a:lnTo>
                    <a:pt x="8" y="46"/>
                  </a:lnTo>
                  <a:lnTo>
                    <a:pt x="7" y="46"/>
                  </a:lnTo>
                  <a:lnTo>
                    <a:pt x="8" y="46"/>
                  </a:lnTo>
                  <a:lnTo>
                    <a:pt x="8" y="45"/>
                  </a:lnTo>
                  <a:lnTo>
                    <a:pt x="9" y="44"/>
                  </a:lnTo>
                  <a:lnTo>
                    <a:pt x="8" y="44"/>
                  </a:lnTo>
                  <a:lnTo>
                    <a:pt x="9" y="42"/>
                  </a:lnTo>
                  <a:lnTo>
                    <a:pt x="9" y="41"/>
                  </a:lnTo>
                  <a:lnTo>
                    <a:pt x="8" y="41"/>
                  </a:lnTo>
                  <a:lnTo>
                    <a:pt x="8" y="40"/>
                  </a:lnTo>
                  <a:lnTo>
                    <a:pt x="8" y="39"/>
                  </a:lnTo>
                  <a:lnTo>
                    <a:pt x="7" y="39"/>
                  </a:lnTo>
                  <a:lnTo>
                    <a:pt x="7" y="38"/>
                  </a:lnTo>
                  <a:lnTo>
                    <a:pt x="6" y="38"/>
                  </a:lnTo>
                  <a:lnTo>
                    <a:pt x="6" y="37"/>
                  </a:lnTo>
                  <a:lnTo>
                    <a:pt x="7" y="37"/>
                  </a:lnTo>
                  <a:lnTo>
                    <a:pt x="7" y="35"/>
                  </a:lnTo>
                  <a:lnTo>
                    <a:pt x="7" y="34"/>
                  </a:lnTo>
                  <a:lnTo>
                    <a:pt x="6" y="33"/>
                  </a:lnTo>
                  <a:lnTo>
                    <a:pt x="4" y="33"/>
                  </a:lnTo>
                  <a:lnTo>
                    <a:pt x="4" y="32"/>
                  </a:lnTo>
                  <a:lnTo>
                    <a:pt x="3" y="32"/>
                  </a:lnTo>
                  <a:lnTo>
                    <a:pt x="2" y="31"/>
                  </a:lnTo>
                  <a:lnTo>
                    <a:pt x="1" y="31"/>
                  </a:lnTo>
                  <a:lnTo>
                    <a:pt x="1" y="30"/>
                  </a:lnTo>
                  <a:lnTo>
                    <a:pt x="1" y="28"/>
                  </a:lnTo>
                  <a:lnTo>
                    <a:pt x="2" y="27"/>
                  </a:lnTo>
                  <a:lnTo>
                    <a:pt x="3" y="27"/>
                  </a:lnTo>
                  <a:lnTo>
                    <a:pt x="3" y="26"/>
                  </a:lnTo>
                  <a:lnTo>
                    <a:pt x="3" y="25"/>
                  </a:lnTo>
                  <a:lnTo>
                    <a:pt x="3" y="24"/>
                  </a:lnTo>
                  <a:lnTo>
                    <a:pt x="3" y="23"/>
                  </a:lnTo>
                  <a:lnTo>
                    <a:pt x="3" y="21"/>
                  </a:lnTo>
                  <a:lnTo>
                    <a:pt x="2" y="21"/>
                  </a:lnTo>
                  <a:lnTo>
                    <a:pt x="2" y="20"/>
                  </a:lnTo>
                  <a:lnTo>
                    <a:pt x="2" y="19"/>
                  </a:lnTo>
                  <a:lnTo>
                    <a:pt x="1" y="18"/>
                  </a:lnTo>
                  <a:lnTo>
                    <a:pt x="1" y="17"/>
                  </a:lnTo>
                  <a:lnTo>
                    <a:pt x="2" y="17"/>
                  </a:lnTo>
                  <a:lnTo>
                    <a:pt x="3" y="18"/>
                  </a:lnTo>
                  <a:lnTo>
                    <a:pt x="4" y="18"/>
                  </a:lnTo>
                  <a:lnTo>
                    <a:pt x="4" y="19"/>
                  </a:lnTo>
                  <a:lnTo>
                    <a:pt x="6" y="19"/>
                  </a:lnTo>
                  <a:lnTo>
                    <a:pt x="6" y="18"/>
                  </a:lnTo>
                  <a:lnTo>
                    <a:pt x="4" y="18"/>
                  </a:lnTo>
                  <a:lnTo>
                    <a:pt x="4" y="17"/>
                  </a:lnTo>
                  <a:lnTo>
                    <a:pt x="6" y="17"/>
                  </a:lnTo>
                  <a:lnTo>
                    <a:pt x="6" y="16"/>
                  </a:lnTo>
                  <a:lnTo>
                    <a:pt x="6" y="14"/>
                  </a:lnTo>
                  <a:lnTo>
                    <a:pt x="6" y="16"/>
                  </a:lnTo>
                  <a:lnTo>
                    <a:pt x="4" y="16"/>
                  </a:lnTo>
                  <a:lnTo>
                    <a:pt x="4" y="14"/>
                  </a:lnTo>
                  <a:lnTo>
                    <a:pt x="3" y="14"/>
                  </a:lnTo>
                  <a:lnTo>
                    <a:pt x="2" y="14"/>
                  </a:lnTo>
                  <a:lnTo>
                    <a:pt x="3" y="14"/>
                  </a:lnTo>
                  <a:lnTo>
                    <a:pt x="2" y="14"/>
                  </a:lnTo>
                  <a:lnTo>
                    <a:pt x="2" y="16"/>
                  </a:lnTo>
                  <a:lnTo>
                    <a:pt x="1" y="16"/>
                  </a:lnTo>
                  <a:lnTo>
                    <a:pt x="0" y="14"/>
                  </a:lnTo>
                  <a:lnTo>
                    <a:pt x="0" y="13"/>
                  </a:lnTo>
                  <a:lnTo>
                    <a:pt x="1" y="13"/>
                  </a:lnTo>
                  <a:lnTo>
                    <a:pt x="1" y="14"/>
                  </a:lnTo>
                  <a:lnTo>
                    <a:pt x="2" y="14"/>
                  </a:lnTo>
                  <a:lnTo>
                    <a:pt x="3" y="13"/>
                  </a:lnTo>
                  <a:lnTo>
                    <a:pt x="7" y="12"/>
                  </a:lnTo>
                  <a:lnTo>
                    <a:pt x="9" y="12"/>
                  </a:lnTo>
                  <a:lnTo>
                    <a:pt x="13" y="11"/>
                  </a:lnTo>
                  <a:lnTo>
                    <a:pt x="15" y="10"/>
                  </a:lnTo>
                  <a:lnTo>
                    <a:pt x="17" y="10"/>
                  </a:lnTo>
                  <a:lnTo>
                    <a:pt x="18" y="9"/>
                  </a:lnTo>
                  <a:lnTo>
                    <a:pt x="21" y="9"/>
                  </a:lnTo>
                  <a:lnTo>
                    <a:pt x="22" y="9"/>
                  </a:lnTo>
                  <a:lnTo>
                    <a:pt x="23" y="9"/>
                  </a:lnTo>
                  <a:lnTo>
                    <a:pt x="22" y="9"/>
                  </a:lnTo>
                  <a:lnTo>
                    <a:pt x="23" y="9"/>
                  </a:lnTo>
                  <a:lnTo>
                    <a:pt x="23" y="7"/>
                  </a:lnTo>
                  <a:lnTo>
                    <a:pt x="24" y="7"/>
                  </a:lnTo>
                  <a:lnTo>
                    <a:pt x="23" y="7"/>
                  </a:lnTo>
                  <a:lnTo>
                    <a:pt x="24" y="7"/>
                  </a:lnTo>
                  <a:lnTo>
                    <a:pt x="24" y="6"/>
                  </a:lnTo>
                  <a:lnTo>
                    <a:pt x="25" y="5"/>
                  </a:lnTo>
                  <a:lnTo>
                    <a:pt x="25" y="6"/>
                  </a:lnTo>
                  <a:lnTo>
                    <a:pt x="25" y="5"/>
                  </a:lnTo>
                  <a:lnTo>
                    <a:pt x="27" y="5"/>
                  </a:lnTo>
                  <a:lnTo>
                    <a:pt x="27" y="4"/>
                  </a:lnTo>
                  <a:lnTo>
                    <a:pt x="29" y="4"/>
                  </a:lnTo>
                  <a:lnTo>
                    <a:pt x="30" y="4"/>
                  </a:lnTo>
                  <a:lnTo>
                    <a:pt x="31" y="4"/>
                  </a:lnTo>
                  <a:lnTo>
                    <a:pt x="32" y="3"/>
                  </a:lnTo>
                  <a:lnTo>
                    <a:pt x="36" y="2"/>
                  </a:lnTo>
                  <a:lnTo>
                    <a:pt x="39" y="0"/>
                  </a:lnTo>
                  <a:lnTo>
                    <a:pt x="42" y="0"/>
                  </a:lnTo>
                  <a:lnTo>
                    <a:pt x="45" y="0"/>
                  </a:lnTo>
                  <a:lnTo>
                    <a:pt x="46" y="0"/>
                  </a:lnTo>
                  <a:lnTo>
                    <a:pt x="48" y="0"/>
                  </a:lnTo>
                  <a:lnTo>
                    <a:pt x="52" y="3"/>
                  </a:lnTo>
                  <a:lnTo>
                    <a:pt x="53" y="3"/>
                  </a:lnTo>
                  <a:lnTo>
                    <a:pt x="53" y="4"/>
                  </a:lnTo>
                  <a:lnTo>
                    <a:pt x="52" y="4"/>
                  </a:lnTo>
                  <a:lnTo>
                    <a:pt x="52" y="3"/>
                  </a:lnTo>
                  <a:lnTo>
                    <a:pt x="51" y="3"/>
                  </a:lnTo>
                  <a:lnTo>
                    <a:pt x="51" y="2"/>
                  </a:lnTo>
                  <a:lnTo>
                    <a:pt x="50" y="2"/>
                  </a:lnTo>
                  <a:lnTo>
                    <a:pt x="49" y="2"/>
                  </a:lnTo>
                  <a:lnTo>
                    <a:pt x="49" y="0"/>
                  </a:lnTo>
                  <a:lnTo>
                    <a:pt x="49" y="2"/>
                  </a:lnTo>
                  <a:lnTo>
                    <a:pt x="48" y="2"/>
                  </a:lnTo>
                  <a:lnTo>
                    <a:pt x="49" y="2"/>
                  </a:lnTo>
                  <a:lnTo>
                    <a:pt x="49" y="3"/>
                  </a:lnTo>
                  <a:lnTo>
                    <a:pt x="50" y="3"/>
                  </a:lnTo>
                  <a:lnTo>
                    <a:pt x="50" y="4"/>
                  </a:lnTo>
                  <a:lnTo>
                    <a:pt x="50" y="5"/>
                  </a:lnTo>
                  <a:lnTo>
                    <a:pt x="51" y="6"/>
                  </a:lnTo>
                  <a:lnTo>
                    <a:pt x="52" y="6"/>
                  </a:lnTo>
                  <a:lnTo>
                    <a:pt x="52" y="7"/>
                  </a:lnTo>
                  <a:lnTo>
                    <a:pt x="55" y="7"/>
                  </a:lnTo>
                  <a:lnTo>
                    <a:pt x="56" y="7"/>
                  </a:lnTo>
                  <a:lnTo>
                    <a:pt x="60" y="7"/>
                  </a:lnTo>
                  <a:lnTo>
                    <a:pt x="61" y="6"/>
                  </a:lnTo>
                  <a:lnTo>
                    <a:pt x="63" y="6"/>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64" name="Freeform 978">
              <a:extLst>
                <a:ext uri="{FF2B5EF4-FFF2-40B4-BE49-F238E27FC236}">
                  <a16:creationId xmlns="" xmlns:a16="http://schemas.microsoft.com/office/drawing/2014/main" id="{AB57EFAB-0253-4D00-9F3A-94C378696A90}"/>
                </a:ext>
              </a:extLst>
            </p:cNvPr>
            <p:cNvSpPr>
              <a:spLocks noEditPoints="1"/>
            </p:cNvSpPr>
            <p:nvPr/>
          </p:nvSpPr>
          <p:spPr bwMode="auto">
            <a:xfrm>
              <a:off x="4876289" y="2695809"/>
              <a:ext cx="47229" cy="12764"/>
            </a:xfrm>
            <a:custGeom>
              <a:avLst/>
              <a:gdLst>
                <a:gd name="T0" fmla="*/ 1 w 37"/>
                <a:gd name="T1" fmla="*/ 7 h 10"/>
                <a:gd name="T2" fmla="*/ 1 w 37"/>
                <a:gd name="T3" fmla="*/ 7 h 10"/>
                <a:gd name="T4" fmla="*/ 1 w 37"/>
                <a:gd name="T5" fmla="*/ 7 h 10"/>
                <a:gd name="T6" fmla="*/ 37 w 37"/>
                <a:gd name="T7" fmla="*/ 6 h 10"/>
                <a:gd name="T8" fmla="*/ 36 w 37"/>
                <a:gd name="T9" fmla="*/ 7 h 10"/>
                <a:gd name="T10" fmla="*/ 35 w 37"/>
                <a:gd name="T11" fmla="*/ 7 h 10"/>
                <a:gd name="T12" fmla="*/ 33 w 37"/>
                <a:gd name="T13" fmla="*/ 6 h 10"/>
                <a:gd name="T14" fmla="*/ 34 w 37"/>
                <a:gd name="T15" fmla="*/ 6 h 10"/>
                <a:gd name="T16" fmla="*/ 36 w 37"/>
                <a:gd name="T17" fmla="*/ 6 h 10"/>
                <a:gd name="T18" fmla="*/ 37 w 37"/>
                <a:gd name="T19" fmla="*/ 4 h 10"/>
                <a:gd name="T20" fmla="*/ 37 w 37"/>
                <a:gd name="T21" fmla="*/ 4 h 10"/>
                <a:gd name="T22" fmla="*/ 37 w 37"/>
                <a:gd name="T23" fmla="*/ 4 h 10"/>
                <a:gd name="T24" fmla="*/ 37 w 37"/>
                <a:gd name="T25" fmla="*/ 4 h 10"/>
                <a:gd name="T26" fmla="*/ 16 w 37"/>
                <a:gd name="T27" fmla="*/ 0 h 10"/>
                <a:gd name="T28" fmla="*/ 19 w 37"/>
                <a:gd name="T29" fmla="*/ 0 h 10"/>
                <a:gd name="T30" fmla="*/ 21 w 37"/>
                <a:gd name="T31" fmla="*/ 2 h 10"/>
                <a:gd name="T32" fmla="*/ 24 w 37"/>
                <a:gd name="T33" fmla="*/ 2 h 10"/>
                <a:gd name="T34" fmla="*/ 26 w 37"/>
                <a:gd name="T35" fmla="*/ 2 h 10"/>
                <a:gd name="T36" fmla="*/ 26 w 37"/>
                <a:gd name="T37" fmla="*/ 2 h 10"/>
                <a:gd name="T38" fmla="*/ 27 w 37"/>
                <a:gd name="T39" fmla="*/ 2 h 10"/>
                <a:gd name="T40" fmla="*/ 27 w 37"/>
                <a:gd name="T41" fmla="*/ 2 h 10"/>
                <a:gd name="T42" fmla="*/ 28 w 37"/>
                <a:gd name="T43" fmla="*/ 2 h 10"/>
                <a:gd name="T44" fmla="*/ 30 w 37"/>
                <a:gd name="T45" fmla="*/ 2 h 10"/>
                <a:gd name="T46" fmla="*/ 30 w 37"/>
                <a:gd name="T47" fmla="*/ 2 h 10"/>
                <a:gd name="T48" fmla="*/ 30 w 37"/>
                <a:gd name="T49" fmla="*/ 3 h 10"/>
                <a:gd name="T50" fmla="*/ 31 w 37"/>
                <a:gd name="T51" fmla="*/ 3 h 10"/>
                <a:gd name="T52" fmla="*/ 33 w 37"/>
                <a:gd name="T53" fmla="*/ 3 h 10"/>
                <a:gd name="T54" fmla="*/ 33 w 37"/>
                <a:gd name="T55" fmla="*/ 5 h 10"/>
                <a:gd name="T56" fmla="*/ 33 w 37"/>
                <a:gd name="T57" fmla="*/ 5 h 10"/>
                <a:gd name="T58" fmla="*/ 33 w 37"/>
                <a:gd name="T59" fmla="*/ 5 h 10"/>
                <a:gd name="T60" fmla="*/ 33 w 37"/>
                <a:gd name="T61" fmla="*/ 5 h 10"/>
                <a:gd name="T62" fmla="*/ 30 w 37"/>
                <a:gd name="T63" fmla="*/ 6 h 10"/>
                <a:gd name="T64" fmla="*/ 29 w 37"/>
                <a:gd name="T65" fmla="*/ 7 h 10"/>
                <a:gd name="T66" fmla="*/ 28 w 37"/>
                <a:gd name="T67" fmla="*/ 9 h 10"/>
                <a:gd name="T68" fmla="*/ 27 w 37"/>
                <a:gd name="T69" fmla="*/ 9 h 10"/>
                <a:gd name="T70" fmla="*/ 24 w 37"/>
                <a:gd name="T71" fmla="*/ 10 h 10"/>
                <a:gd name="T72" fmla="*/ 24 w 37"/>
                <a:gd name="T73" fmla="*/ 10 h 10"/>
                <a:gd name="T74" fmla="*/ 24 w 37"/>
                <a:gd name="T75" fmla="*/ 10 h 10"/>
                <a:gd name="T76" fmla="*/ 23 w 37"/>
                <a:gd name="T77" fmla="*/ 10 h 10"/>
                <a:gd name="T78" fmla="*/ 22 w 37"/>
                <a:gd name="T79" fmla="*/ 10 h 10"/>
                <a:gd name="T80" fmla="*/ 21 w 37"/>
                <a:gd name="T81" fmla="*/ 10 h 10"/>
                <a:gd name="T82" fmla="*/ 20 w 37"/>
                <a:gd name="T83" fmla="*/ 9 h 10"/>
                <a:gd name="T84" fmla="*/ 19 w 37"/>
                <a:gd name="T85" fmla="*/ 10 h 10"/>
                <a:gd name="T86" fmla="*/ 19 w 37"/>
                <a:gd name="T87" fmla="*/ 9 h 10"/>
                <a:gd name="T88" fmla="*/ 16 w 37"/>
                <a:gd name="T89" fmla="*/ 9 h 10"/>
                <a:gd name="T90" fmla="*/ 16 w 37"/>
                <a:gd name="T91" fmla="*/ 9 h 10"/>
                <a:gd name="T92" fmla="*/ 15 w 37"/>
                <a:gd name="T93" fmla="*/ 10 h 10"/>
                <a:gd name="T94" fmla="*/ 14 w 37"/>
                <a:gd name="T95" fmla="*/ 10 h 10"/>
                <a:gd name="T96" fmla="*/ 13 w 37"/>
                <a:gd name="T97" fmla="*/ 10 h 10"/>
                <a:gd name="T98" fmla="*/ 12 w 37"/>
                <a:gd name="T99" fmla="*/ 10 h 10"/>
                <a:gd name="T100" fmla="*/ 10 w 37"/>
                <a:gd name="T101" fmla="*/ 10 h 10"/>
                <a:gd name="T102" fmla="*/ 10 w 37"/>
                <a:gd name="T103" fmla="*/ 10 h 10"/>
                <a:gd name="T104" fmla="*/ 10 w 37"/>
                <a:gd name="T105" fmla="*/ 9 h 10"/>
                <a:gd name="T106" fmla="*/ 10 w 37"/>
                <a:gd name="T107" fmla="*/ 9 h 10"/>
                <a:gd name="T108" fmla="*/ 10 w 37"/>
                <a:gd name="T109" fmla="*/ 7 h 10"/>
                <a:gd name="T110" fmla="*/ 12 w 37"/>
                <a:gd name="T111" fmla="*/ 6 h 10"/>
                <a:gd name="T112" fmla="*/ 10 w 37"/>
                <a:gd name="T113" fmla="*/ 4 h 10"/>
                <a:gd name="T114" fmla="*/ 10 w 37"/>
                <a:gd name="T115" fmla="*/ 3 h 10"/>
                <a:gd name="T116" fmla="*/ 12 w 37"/>
                <a:gd name="T117" fmla="*/ 3 h 10"/>
                <a:gd name="T118" fmla="*/ 12 w 37"/>
                <a:gd name="T1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 h="10">
                  <a:moveTo>
                    <a:pt x="1" y="7"/>
                  </a:moveTo>
                  <a:lnTo>
                    <a:pt x="1" y="7"/>
                  </a:lnTo>
                  <a:lnTo>
                    <a:pt x="1" y="7"/>
                  </a:lnTo>
                  <a:lnTo>
                    <a:pt x="1" y="7"/>
                  </a:lnTo>
                  <a:lnTo>
                    <a:pt x="1" y="7"/>
                  </a:lnTo>
                  <a:lnTo>
                    <a:pt x="0" y="7"/>
                  </a:lnTo>
                  <a:lnTo>
                    <a:pt x="0" y="7"/>
                  </a:lnTo>
                  <a:lnTo>
                    <a:pt x="0" y="7"/>
                  </a:lnTo>
                  <a:lnTo>
                    <a:pt x="1" y="7"/>
                  </a:lnTo>
                  <a:lnTo>
                    <a:pt x="1" y="7"/>
                  </a:lnTo>
                  <a:lnTo>
                    <a:pt x="1" y="7"/>
                  </a:lnTo>
                  <a:lnTo>
                    <a:pt x="2" y="7"/>
                  </a:lnTo>
                  <a:lnTo>
                    <a:pt x="1" y="7"/>
                  </a:lnTo>
                  <a:lnTo>
                    <a:pt x="1" y="7"/>
                  </a:lnTo>
                  <a:lnTo>
                    <a:pt x="1" y="7"/>
                  </a:lnTo>
                  <a:lnTo>
                    <a:pt x="1" y="7"/>
                  </a:lnTo>
                  <a:lnTo>
                    <a:pt x="1" y="7"/>
                  </a:lnTo>
                  <a:lnTo>
                    <a:pt x="1" y="7"/>
                  </a:lnTo>
                  <a:lnTo>
                    <a:pt x="1" y="7"/>
                  </a:lnTo>
                  <a:close/>
                  <a:moveTo>
                    <a:pt x="37" y="6"/>
                  </a:moveTo>
                  <a:lnTo>
                    <a:pt x="37" y="6"/>
                  </a:lnTo>
                  <a:lnTo>
                    <a:pt x="36" y="6"/>
                  </a:lnTo>
                  <a:lnTo>
                    <a:pt x="36" y="6"/>
                  </a:lnTo>
                  <a:lnTo>
                    <a:pt x="36" y="7"/>
                  </a:lnTo>
                  <a:lnTo>
                    <a:pt x="36" y="7"/>
                  </a:lnTo>
                  <a:lnTo>
                    <a:pt x="36" y="7"/>
                  </a:lnTo>
                  <a:lnTo>
                    <a:pt x="36" y="6"/>
                  </a:lnTo>
                  <a:lnTo>
                    <a:pt x="36" y="7"/>
                  </a:lnTo>
                  <a:lnTo>
                    <a:pt x="35" y="7"/>
                  </a:lnTo>
                  <a:lnTo>
                    <a:pt x="35" y="7"/>
                  </a:lnTo>
                  <a:lnTo>
                    <a:pt x="34" y="7"/>
                  </a:lnTo>
                  <a:lnTo>
                    <a:pt x="34" y="7"/>
                  </a:lnTo>
                  <a:lnTo>
                    <a:pt x="34" y="7"/>
                  </a:lnTo>
                  <a:lnTo>
                    <a:pt x="33" y="7"/>
                  </a:lnTo>
                  <a:lnTo>
                    <a:pt x="33" y="6"/>
                  </a:lnTo>
                  <a:lnTo>
                    <a:pt x="33" y="6"/>
                  </a:lnTo>
                  <a:lnTo>
                    <a:pt x="34" y="6"/>
                  </a:lnTo>
                  <a:lnTo>
                    <a:pt x="34" y="6"/>
                  </a:lnTo>
                  <a:lnTo>
                    <a:pt x="34" y="6"/>
                  </a:lnTo>
                  <a:lnTo>
                    <a:pt x="34" y="6"/>
                  </a:lnTo>
                  <a:lnTo>
                    <a:pt x="34" y="6"/>
                  </a:lnTo>
                  <a:lnTo>
                    <a:pt x="35" y="6"/>
                  </a:lnTo>
                  <a:lnTo>
                    <a:pt x="35" y="6"/>
                  </a:lnTo>
                  <a:lnTo>
                    <a:pt x="36" y="6"/>
                  </a:lnTo>
                  <a:lnTo>
                    <a:pt x="36" y="6"/>
                  </a:lnTo>
                  <a:lnTo>
                    <a:pt x="37" y="6"/>
                  </a:lnTo>
                  <a:lnTo>
                    <a:pt x="37" y="6"/>
                  </a:lnTo>
                  <a:lnTo>
                    <a:pt x="37" y="6"/>
                  </a:lnTo>
                  <a:close/>
                  <a:moveTo>
                    <a:pt x="37" y="4"/>
                  </a:moveTo>
                  <a:lnTo>
                    <a:pt x="37" y="4"/>
                  </a:lnTo>
                  <a:lnTo>
                    <a:pt x="37" y="4"/>
                  </a:lnTo>
                  <a:lnTo>
                    <a:pt x="37" y="4"/>
                  </a:lnTo>
                  <a:lnTo>
                    <a:pt x="37" y="4"/>
                  </a:lnTo>
                  <a:lnTo>
                    <a:pt x="37" y="4"/>
                  </a:lnTo>
                  <a:lnTo>
                    <a:pt x="37" y="4"/>
                  </a:lnTo>
                  <a:lnTo>
                    <a:pt x="37" y="4"/>
                  </a:lnTo>
                  <a:lnTo>
                    <a:pt x="37" y="4"/>
                  </a:lnTo>
                  <a:lnTo>
                    <a:pt x="37" y="4"/>
                  </a:lnTo>
                  <a:lnTo>
                    <a:pt x="37" y="4"/>
                  </a:lnTo>
                  <a:lnTo>
                    <a:pt x="37" y="4"/>
                  </a:lnTo>
                  <a:lnTo>
                    <a:pt x="37" y="4"/>
                  </a:lnTo>
                  <a:lnTo>
                    <a:pt x="37" y="4"/>
                  </a:lnTo>
                  <a:lnTo>
                    <a:pt x="36" y="4"/>
                  </a:lnTo>
                  <a:lnTo>
                    <a:pt x="36" y="4"/>
                  </a:lnTo>
                  <a:lnTo>
                    <a:pt x="37" y="4"/>
                  </a:lnTo>
                  <a:lnTo>
                    <a:pt x="37" y="4"/>
                  </a:lnTo>
                  <a:lnTo>
                    <a:pt x="37" y="4"/>
                  </a:lnTo>
                  <a:close/>
                  <a:moveTo>
                    <a:pt x="14" y="0"/>
                  </a:moveTo>
                  <a:lnTo>
                    <a:pt x="15" y="2"/>
                  </a:lnTo>
                  <a:lnTo>
                    <a:pt x="16" y="0"/>
                  </a:lnTo>
                  <a:lnTo>
                    <a:pt x="16" y="0"/>
                  </a:lnTo>
                  <a:lnTo>
                    <a:pt x="17" y="2"/>
                  </a:lnTo>
                  <a:lnTo>
                    <a:pt x="17" y="2"/>
                  </a:lnTo>
                  <a:lnTo>
                    <a:pt x="19" y="0"/>
                  </a:lnTo>
                  <a:lnTo>
                    <a:pt x="19" y="0"/>
                  </a:lnTo>
                  <a:lnTo>
                    <a:pt x="20" y="0"/>
                  </a:lnTo>
                  <a:lnTo>
                    <a:pt x="20" y="2"/>
                  </a:lnTo>
                  <a:lnTo>
                    <a:pt x="20" y="2"/>
                  </a:lnTo>
                  <a:lnTo>
                    <a:pt x="21" y="2"/>
                  </a:lnTo>
                  <a:lnTo>
                    <a:pt x="21" y="2"/>
                  </a:lnTo>
                  <a:lnTo>
                    <a:pt x="22" y="0"/>
                  </a:lnTo>
                  <a:lnTo>
                    <a:pt x="23" y="2"/>
                  </a:lnTo>
                  <a:lnTo>
                    <a:pt x="24" y="2"/>
                  </a:lnTo>
                  <a:lnTo>
                    <a:pt x="24" y="2"/>
                  </a:lnTo>
                  <a:lnTo>
                    <a:pt x="24" y="2"/>
                  </a:lnTo>
                  <a:lnTo>
                    <a:pt x="26" y="2"/>
                  </a:lnTo>
                  <a:lnTo>
                    <a:pt x="26" y="2"/>
                  </a:lnTo>
                  <a:lnTo>
                    <a:pt x="26" y="2"/>
                  </a:lnTo>
                  <a:lnTo>
                    <a:pt x="26" y="2"/>
                  </a:lnTo>
                  <a:lnTo>
                    <a:pt x="26" y="2"/>
                  </a:lnTo>
                  <a:lnTo>
                    <a:pt x="26" y="2"/>
                  </a:lnTo>
                  <a:lnTo>
                    <a:pt x="26" y="2"/>
                  </a:lnTo>
                  <a:lnTo>
                    <a:pt x="26" y="2"/>
                  </a:lnTo>
                  <a:lnTo>
                    <a:pt x="26" y="2"/>
                  </a:lnTo>
                  <a:lnTo>
                    <a:pt x="26" y="2"/>
                  </a:lnTo>
                  <a:lnTo>
                    <a:pt x="26" y="2"/>
                  </a:lnTo>
                  <a:lnTo>
                    <a:pt x="27" y="2"/>
                  </a:lnTo>
                  <a:lnTo>
                    <a:pt x="27" y="2"/>
                  </a:lnTo>
                  <a:lnTo>
                    <a:pt x="27" y="2"/>
                  </a:lnTo>
                  <a:lnTo>
                    <a:pt x="27" y="2"/>
                  </a:lnTo>
                  <a:lnTo>
                    <a:pt x="27" y="2"/>
                  </a:lnTo>
                  <a:lnTo>
                    <a:pt x="26" y="2"/>
                  </a:lnTo>
                  <a:lnTo>
                    <a:pt x="26" y="2"/>
                  </a:lnTo>
                  <a:lnTo>
                    <a:pt x="27" y="2"/>
                  </a:lnTo>
                  <a:lnTo>
                    <a:pt x="27" y="2"/>
                  </a:lnTo>
                  <a:lnTo>
                    <a:pt x="27" y="2"/>
                  </a:lnTo>
                  <a:lnTo>
                    <a:pt x="28" y="2"/>
                  </a:lnTo>
                  <a:lnTo>
                    <a:pt x="28" y="2"/>
                  </a:lnTo>
                  <a:lnTo>
                    <a:pt x="28" y="2"/>
                  </a:lnTo>
                  <a:lnTo>
                    <a:pt x="28" y="2"/>
                  </a:lnTo>
                  <a:lnTo>
                    <a:pt x="29" y="2"/>
                  </a:lnTo>
                  <a:lnTo>
                    <a:pt x="29" y="2"/>
                  </a:lnTo>
                  <a:lnTo>
                    <a:pt x="29" y="2"/>
                  </a:lnTo>
                  <a:lnTo>
                    <a:pt x="29" y="2"/>
                  </a:lnTo>
                  <a:lnTo>
                    <a:pt x="30" y="2"/>
                  </a:lnTo>
                  <a:lnTo>
                    <a:pt x="30" y="2"/>
                  </a:lnTo>
                  <a:lnTo>
                    <a:pt x="30" y="3"/>
                  </a:lnTo>
                  <a:lnTo>
                    <a:pt x="30" y="2"/>
                  </a:lnTo>
                  <a:lnTo>
                    <a:pt x="30" y="2"/>
                  </a:lnTo>
                  <a:lnTo>
                    <a:pt x="30" y="2"/>
                  </a:lnTo>
                  <a:lnTo>
                    <a:pt x="30" y="2"/>
                  </a:lnTo>
                  <a:lnTo>
                    <a:pt x="30" y="3"/>
                  </a:lnTo>
                  <a:lnTo>
                    <a:pt x="30" y="3"/>
                  </a:lnTo>
                  <a:lnTo>
                    <a:pt x="30" y="3"/>
                  </a:lnTo>
                  <a:lnTo>
                    <a:pt x="30" y="3"/>
                  </a:lnTo>
                  <a:lnTo>
                    <a:pt x="30" y="3"/>
                  </a:lnTo>
                  <a:lnTo>
                    <a:pt x="31" y="3"/>
                  </a:lnTo>
                  <a:lnTo>
                    <a:pt x="31" y="3"/>
                  </a:lnTo>
                  <a:lnTo>
                    <a:pt x="31" y="3"/>
                  </a:lnTo>
                  <a:lnTo>
                    <a:pt x="31" y="3"/>
                  </a:lnTo>
                  <a:lnTo>
                    <a:pt x="33" y="3"/>
                  </a:lnTo>
                  <a:lnTo>
                    <a:pt x="33" y="3"/>
                  </a:lnTo>
                  <a:lnTo>
                    <a:pt x="33" y="3"/>
                  </a:lnTo>
                  <a:lnTo>
                    <a:pt x="33" y="3"/>
                  </a:lnTo>
                  <a:lnTo>
                    <a:pt x="33" y="3"/>
                  </a:lnTo>
                  <a:lnTo>
                    <a:pt x="33" y="3"/>
                  </a:lnTo>
                  <a:lnTo>
                    <a:pt x="33" y="4"/>
                  </a:lnTo>
                  <a:lnTo>
                    <a:pt x="33" y="4"/>
                  </a:lnTo>
                  <a:lnTo>
                    <a:pt x="33" y="4"/>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1" y="5"/>
                  </a:lnTo>
                  <a:lnTo>
                    <a:pt x="31" y="5"/>
                  </a:lnTo>
                  <a:lnTo>
                    <a:pt x="31" y="5"/>
                  </a:lnTo>
                  <a:lnTo>
                    <a:pt x="31" y="6"/>
                  </a:lnTo>
                  <a:lnTo>
                    <a:pt x="30" y="6"/>
                  </a:lnTo>
                  <a:lnTo>
                    <a:pt x="30" y="6"/>
                  </a:lnTo>
                  <a:lnTo>
                    <a:pt x="30" y="7"/>
                  </a:lnTo>
                  <a:lnTo>
                    <a:pt x="30" y="7"/>
                  </a:lnTo>
                  <a:lnTo>
                    <a:pt x="30" y="7"/>
                  </a:lnTo>
                  <a:lnTo>
                    <a:pt x="29" y="7"/>
                  </a:lnTo>
                  <a:lnTo>
                    <a:pt x="29" y="7"/>
                  </a:lnTo>
                  <a:lnTo>
                    <a:pt x="29" y="7"/>
                  </a:lnTo>
                  <a:lnTo>
                    <a:pt x="29" y="9"/>
                  </a:lnTo>
                  <a:lnTo>
                    <a:pt x="29" y="9"/>
                  </a:lnTo>
                  <a:lnTo>
                    <a:pt x="28" y="9"/>
                  </a:lnTo>
                  <a:lnTo>
                    <a:pt x="28" y="10"/>
                  </a:lnTo>
                  <a:lnTo>
                    <a:pt x="28" y="10"/>
                  </a:lnTo>
                  <a:lnTo>
                    <a:pt x="27" y="9"/>
                  </a:lnTo>
                  <a:lnTo>
                    <a:pt x="27" y="9"/>
                  </a:lnTo>
                  <a:lnTo>
                    <a:pt x="27" y="9"/>
                  </a:lnTo>
                  <a:lnTo>
                    <a:pt x="27" y="10"/>
                  </a:lnTo>
                  <a:lnTo>
                    <a:pt x="26" y="10"/>
                  </a:lnTo>
                  <a:lnTo>
                    <a:pt x="26" y="10"/>
                  </a:lnTo>
                  <a:lnTo>
                    <a:pt x="26" y="10"/>
                  </a:lnTo>
                  <a:lnTo>
                    <a:pt x="24" y="10"/>
                  </a:lnTo>
                  <a:lnTo>
                    <a:pt x="24" y="10"/>
                  </a:lnTo>
                  <a:lnTo>
                    <a:pt x="24" y="10"/>
                  </a:lnTo>
                  <a:lnTo>
                    <a:pt x="24" y="10"/>
                  </a:lnTo>
                  <a:lnTo>
                    <a:pt x="24" y="10"/>
                  </a:lnTo>
                  <a:lnTo>
                    <a:pt x="24" y="10"/>
                  </a:lnTo>
                  <a:lnTo>
                    <a:pt x="24" y="10"/>
                  </a:lnTo>
                  <a:lnTo>
                    <a:pt x="24" y="10"/>
                  </a:lnTo>
                  <a:lnTo>
                    <a:pt x="24" y="10"/>
                  </a:lnTo>
                  <a:lnTo>
                    <a:pt x="24" y="10"/>
                  </a:lnTo>
                  <a:lnTo>
                    <a:pt x="24" y="10"/>
                  </a:lnTo>
                  <a:lnTo>
                    <a:pt x="24" y="10"/>
                  </a:lnTo>
                  <a:lnTo>
                    <a:pt x="23" y="10"/>
                  </a:lnTo>
                  <a:lnTo>
                    <a:pt x="23" y="10"/>
                  </a:lnTo>
                  <a:lnTo>
                    <a:pt x="23" y="10"/>
                  </a:lnTo>
                  <a:lnTo>
                    <a:pt x="23" y="10"/>
                  </a:lnTo>
                  <a:lnTo>
                    <a:pt x="23" y="10"/>
                  </a:lnTo>
                  <a:lnTo>
                    <a:pt x="23" y="10"/>
                  </a:lnTo>
                  <a:lnTo>
                    <a:pt x="23" y="10"/>
                  </a:lnTo>
                  <a:lnTo>
                    <a:pt x="22" y="10"/>
                  </a:lnTo>
                  <a:lnTo>
                    <a:pt x="22" y="10"/>
                  </a:lnTo>
                  <a:lnTo>
                    <a:pt x="22" y="10"/>
                  </a:lnTo>
                  <a:lnTo>
                    <a:pt x="22" y="10"/>
                  </a:lnTo>
                  <a:lnTo>
                    <a:pt x="22" y="10"/>
                  </a:lnTo>
                  <a:lnTo>
                    <a:pt x="21" y="10"/>
                  </a:lnTo>
                  <a:lnTo>
                    <a:pt x="21" y="10"/>
                  </a:lnTo>
                  <a:lnTo>
                    <a:pt x="21" y="10"/>
                  </a:lnTo>
                  <a:lnTo>
                    <a:pt x="21" y="9"/>
                  </a:lnTo>
                  <a:lnTo>
                    <a:pt x="21" y="9"/>
                  </a:lnTo>
                  <a:lnTo>
                    <a:pt x="20" y="9"/>
                  </a:lnTo>
                  <a:lnTo>
                    <a:pt x="20" y="9"/>
                  </a:lnTo>
                  <a:lnTo>
                    <a:pt x="20" y="9"/>
                  </a:lnTo>
                  <a:lnTo>
                    <a:pt x="20" y="9"/>
                  </a:lnTo>
                  <a:lnTo>
                    <a:pt x="20" y="9"/>
                  </a:lnTo>
                  <a:lnTo>
                    <a:pt x="19" y="10"/>
                  </a:lnTo>
                  <a:lnTo>
                    <a:pt x="19" y="10"/>
                  </a:lnTo>
                  <a:lnTo>
                    <a:pt x="19" y="10"/>
                  </a:lnTo>
                  <a:lnTo>
                    <a:pt x="19" y="10"/>
                  </a:lnTo>
                  <a:lnTo>
                    <a:pt x="19" y="10"/>
                  </a:lnTo>
                  <a:lnTo>
                    <a:pt x="19" y="10"/>
                  </a:lnTo>
                  <a:lnTo>
                    <a:pt x="19" y="9"/>
                  </a:lnTo>
                  <a:lnTo>
                    <a:pt x="17" y="9"/>
                  </a:lnTo>
                  <a:lnTo>
                    <a:pt x="17" y="10"/>
                  </a:lnTo>
                  <a:lnTo>
                    <a:pt x="17" y="9"/>
                  </a:lnTo>
                  <a:lnTo>
                    <a:pt x="17" y="9"/>
                  </a:lnTo>
                  <a:lnTo>
                    <a:pt x="16" y="9"/>
                  </a:lnTo>
                  <a:lnTo>
                    <a:pt x="16" y="9"/>
                  </a:lnTo>
                  <a:lnTo>
                    <a:pt x="16" y="9"/>
                  </a:lnTo>
                  <a:lnTo>
                    <a:pt x="16" y="9"/>
                  </a:lnTo>
                  <a:lnTo>
                    <a:pt x="16" y="9"/>
                  </a:lnTo>
                  <a:lnTo>
                    <a:pt x="16" y="9"/>
                  </a:lnTo>
                  <a:lnTo>
                    <a:pt x="16" y="9"/>
                  </a:lnTo>
                  <a:lnTo>
                    <a:pt x="16" y="10"/>
                  </a:lnTo>
                  <a:lnTo>
                    <a:pt x="15" y="10"/>
                  </a:lnTo>
                  <a:lnTo>
                    <a:pt x="15" y="10"/>
                  </a:lnTo>
                  <a:lnTo>
                    <a:pt x="15" y="10"/>
                  </a:lnTo>
                  <a:lnTo>
                    <a:pt x="15" y="10"/>
                  </a:lnTo>
                  <a:lnTo>
                    <a:pt x="14" y="10"/>
                  </a:lnTo>
                  <a:lnTo>
                    <a:pt x="14" y="10"/>
                  </a:lnTo>
                  <a:lnTo>
                    <a:pt x="14" y="10"/>
                  </a:lnTo>
                  <a:lnTo>
                    <a:pt x="14" y="10"/>
                  </a:lnTo>
                  <a:lnTo>
                    <a:pt x="14" y="10"/>
                  </a:lnTo>
                  <a:lnTo>
                    <a:pt x="14" y="10"/>
                  </a:lnTo>
                  <a:lnTo>
                    <a:pt x="14" y="10"/>
                  </a:lnTo>
                  <a:lnTo>
                    <a:pt x="14" y="10"/>
                  </a:lnTo>
                  <a:lnTo>
                    <a:pt x="13" y="10"/>
                  </a:lnTo>
                  <a:lnTo>
                    <a:pt x="13" y="10"/>
                  </a:lnTo>
                  <a:lnTo>
                    <a:pt x="13" y="10"/>
                  </a:lnTo>
                  <a:lnTo>
                    <a:pt x="13" y="10"/>
                  </a:lnTo>
                  <a:lnTo>
                    <a:pt x="13" y="10"/>
                  </a:lnTo>
                  <a:lnTo>
                    <a:pt x="12" y="10"/>
                  </a:lnTo>
                  <a:lnTo>
                    <a:pt x="12" y="10"/>
                  </a:lnTo>
                  <a:lnTo>
                    <a:pt x="12" y="10"/>
                  </a:lnTo>
                  <a:lnTo>
                    <a:pt x="12" y="10"/>
                  </a:lnTo>
                  <a:lnTo>
                    <a:pt x="10" y="10"/>
                  </a:lnTo>
                  <a:lnTo>
                    <a:pt x="10" y="10"/>
                  </a:lnTo>
                  <a:lnTo>
                    <a:pt x="10" y="10"/>
                  </a:lnTo>
                  <a:lnTo>
                    <a:pt x="10" y="10"/>
                  </a:lnTo>
                  <a:lnTo>
                    <a:pt x="10" y="10"/>
                  </a:lnTo>
                  <a:lnTo>
                    <a:pt x="10" y="10"/>
                  </a:lnTo>
                  <a:lnTo>
                    <a:pt x="10" y="10"/>
                  </a:lnTo>
                  <a:lnTo>
                    <a:pt x="10" y="9"/>
                  </a:lnTo>
                  <a:lnTo>
                    <a:pt x="10" y="9"/>
                  </a:lnTo>
                  <a:lnTo>
                    <a:pt x="10" y="9"/>
                  </a:lnTo>
                  <a:lnTo>
                    <a:pt x="10" y="9"/>
                  </a:lnTo>
                  <a:lnTo>
                    <a:pt x="10" y="9"/>
                  </a:lnTo>
                  <a:lnTo>
                    <a:pt x="10" y="9"/>
                  </a:lnTo>
                  <a:lnTo>
                    <a:pt x="10" y="9"/>
                  </a:lnTo>
                  <a:lnTo>
                    <a:pt x="10" y="9"/>
                  </a:lnTo>
                  <a:lnTo>
                    <a:pt x="10" y="9"/>
                  </a:lnTo>
                  <a:lnTo>
                    <a:pt x="10" y="9"/>
                  </a:lnTo>
                  <a:lnTo>
                    <a:pt x="10" y="7"/>
                  </a:lnTo>
                  <a:lnTo>
                    <a:pt x="10" y="7"/>
                  </a:lnTo>
                  <a:lnTo>
                    <a:pt x="10" y="7"/>
                  </a:lnTo>
                  <a:lnTo>
                    <a:pt x="10" y="7"/>
                  </a:lnTo>
                  <a:lnTo>
                    <a:pt x="10" y="7"/>
                  </a:lnTo>
                  <a:lnTo>
                    <a:pt x="10" y="7"/>
                  </a:lnTo>
                  <a:lnTo>
                    <a:pt x="10" y="6"/>
                  </a:lnTo>
                  <a:lnTo>
                    <a:pt x="12" y="6"/>
                  </a:lnTo>
                  <a:lnTo>
                    <a:pt x="12" y="6"/>
                  </a:lnTo>
                  <a:lnTo>
                    <a:pt x="12" y="6"/>
                  </a:lnTo>
                  <a:lnTo>
                    <a:pt x="12" y="5"/>
                  </a:lnTo>
                  <a:lnTo>
                    <a:pt x="12" y="5"/>
                  </a:lnTo>
                  <a:lnTo>
                    <a:pt x="12" y="5"/>
                  </a:lnTo>
                  <a:lnTo>
                    <a:pt x="10" y="4"/>
                  </a:lnTo>
                  <a:lnTo>
                    <a:pt x="10" y="4"/>
                  </a:lnTo>
                  <a:lnTo>
                    <a:pt x="10" y="4"/>
                  </a:lnTo>
                  <a:lnTo>
                    <a:pt x="10" y="4"/>
                  </a:lnTo>
                  <a:lnTo>
                    <a:pt x="10" y="4"/>
                  </a:lnTo>
                  <a:lnTo>
                    <a:pt x="10" y="3"/>
                  </a:lnTo>
                  <a:lnTo>
                    <a:pt x="10" y="3"/>
                  </a:lnTo>
                  <a:lnTo>
                    <a:pt x="10" y="3"/>
                  </a:lnTo>
                  <a:lnTo>
                    <a:pt x="10" y="3"/>
                  </a:lnTo>
                  <a:lnTo>
                    <a:pt x="10" y="3"/>
                  </a:lnTo>
                  <a:lnTo>
                    <a:pt x="12" y="3"/>
                  </a:lnTo>
                  <a:lnTo>
                    <a:pt x="12" y="3"/>
                  </a:lnTo>
                  <a:lnTo>
                    <a:pt x="12" y="2"/>
                  </a:lnTo>
                  <a:lnTo>
                    <a:pt x="12" y="2"/>
                  </a:lnTo>
                  <a:lnTo>
                    <a:pt x="12" y="2"/>
                  </a:lnTo>
                  <a:lnTo>
                    <a:pt x="12" y="2"/>
                  </a:lnTo>
                  <a:lnTo>
                    <a:pt x="12" y="0"/>
                  </a:lnTo>
                  <a:lnTo>
                    <a:pt x="13" y="0"/>
                  </a:lnTo>
                  <a:lnTo>
                    <a:pt x="13" y="0"/>
                  </a:lnTo>
                  <a:lnTo>
                    <a:pt x="1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65" name="Freeform 979">
              <a:extLst>
                <a:ext uri="{FF2B5EF4-FFF2-40B4-BE49-F238E27FC236}">
                  <a16:creationId xmlns="" xmlns:a16="http://schemas.microsoft.com/office/drawing/2014/main" id="{BFAE8302-5103-4280-BD2D-CFE2CC09BDDD}"/>
                </a:ext>
              </a:extLst>
            </p:cNvPr>
            <p:cNvSpPr>
              <a:spLocks noEditPoints="1"/>
            </p:cNvSpPr>
            <p:nvPr/>
          </p:nvSpPr>
          <p:spPr bwMode="auto">
            <a:xfrm>
              <a:off x="8108229" y="2201827"/>
              <a:ext cx="80416" cy="107221"/>
            </a:xfrm>
            <a:custGeom>
              <a:avLst/>
              <a:gdLst>
                <a:gd name="T0" fmla="*/ 28 w 63"/>
                <a:gd name="T1" fmla="*/ 83 h 84"/>
                <a:gd name="T2" fmla="*/ 18 w 63"/>
                <a:gd name="T3" fmla="*/ 70 h 84"/>
                <a:gd name="T4" fmla="*/ 8 w 63"/>
                <a:gd name="T5" fmla="*/ 56 h 84"/>
                <a:gd name="T6" fmla="*/ 11 w 63"/>
                <a:gd name="T7" fmla="*/ 55 h 84"/>
                <a:gd name="T8" fmla="*/ 48 w 63"/>
                <a:gd name="T9" fmla="*/ 1 h 84"/>
                <a:gd name="T10" fmla="*/ 52 w 63"/>
                <a:gd name="T11" fmla="*/ 5 h 84"/>
                <a:gd name="T12" fmla="*/ 58 w 63"/>
                <a:gd name="T13" fmla="*/ 8 h 84"/>
                <a:gd name="T14" fmla="*/ 59 w 63"/>
                <a:gd name="T15" fmla="*/ 11 h 84"/>
                <a:gd name="T16" fmla="*/ 57 w 63"/>
                <a:gd name="T17" fmla="*/ 13 h 84"/>
                <a:gd name="T18" fmla="*/ 56 w 63"/>
                <a:gd name="T19" fmla="*/ 19 h 84"/>
                <a:gd name="T20" fmla="*/ 57 w 63"/>
                <a:gd name="T21" fmla="*/ 26 h 84"/>
                <a:gd name="T22" fmla="*/ 61 w 63"/>
                <a:gd name="T23" fmla="*/ 32 h 84"/>
                <a:gd name="T24" fmla="*/ 59 w 63"/>
                <a:gd name="T25" fmla="*/ 35 h 84"/>
                <a:gd name="T26" fmla="*/ 56 w 63"/>
                <a:gd name="T27" fmla="*/ 41 h 84"/>
                <a:gd name="T28" fmla="*/ 54 w 63"/>
                <a:gd name="T29" fmla="*/ 45 h 84"/>
                <a:gd name="T30" fmla="*/ 47 w 63"/>
                <a:gd name="T31" fmla="*/ 49 h 84"/>
                <a:gd name="T32" fmla="*/ 44 w 63"/>
                <a:gd name="T33" fmla="*/ 54 h 84"/>
                <a:gd name="T34" fmla="*/ 45 w 63"/>
                <a:gd name="T35" fmla="*/ 57 h 84"/>
                <a:gd name="T36" fmla="*/ 44 w 63"/>
                <a:gd name="T37" fmla="*/ 59 h 84"/>
                <a:gd name="T38" fmla="*/ 49 w 63"/>
                <a:gd name="T39" fmla="*/ 61 h 84"/>
                <a:gd name="T40" fmla="*/ 55 w 63"/>
                <a:gd name="T41" fmla="*/ 64 h 84"/>
                <a:gd name="T42" fmla="*/ 63 w 63"/>
                <a:gd name="T43" fmla="*/ 70 h 84"/>
                <a:gd name="T44" fmla="*/ 59 w 63"/>
                <a:gd name="T45" fmla="*/ 75 h 84"/>
                <a:gd name="T46" fmla="*/ 50 w 63"/>
                <a:gd name="T47" fmla="*/ 75 h 84"/>
                <a:gd name="T48" fmla="*/ 48 w 63"/>
                <a:gd name="T49" fmla="*/ 82 h 84"/>
                <a:gd name="T50" fmla="*/ 41 w 63"/>
                <a:gd name="T51" fmla="*/ 83 h 84"/>
                <a:gd name="T52" fmla="*/ 37 w 63"/>
                <a:gd name="T53" fmla="*/ 82 h 84"/>
                <a:gd name="T54" fmla="*/ 32 w 63"/>
                <a:gd name="T55" fmla="*/ 80 h 84"/>
                <a:gd name="T56" fmla="*/ 33 w 63"/>
                <a:gd name="T57" fmla="*/ 81 h 84"/>
                <a:gd name="T58" fmla="*/ 30 w 63"/>
                <a:gd name="T59" fmla="*/ 83 h 84"/>
                <a:gd name="T60" fmla="*/ 30 w 63"/>
                <a:gd name="T61" fmla="*/ 82 h 84"/>
                <a:gd name="T62" fmla="*/ 25 w 63"/>
                <a:gd name="T63" fmla="*/ 80 h 84"/>
                <a:gd name="T64" fmla="*/ 26 w 63"/>
                <a:gd name="T65" fmla="*/ 78 h 84"/>
                <a:gd name="T66" fmla="*/ 20 w 63"/>
                <a:gd name="T67" fmla="*/ 76 h 84"/>
                <a:gd name="T68" fmla="*/ 21 w 63"/>
                <a:gd name="T69" fmla="*/ 71 h 84"/>
                <a:gd name="T70" fmla="*/ 23 w 63"/>
                <a:gd name="T71" fmla="*/ 69 h 84"/>
                <a:gd name="T72" fmla="*/ 26 w 63"/>
                <a:gd name="T73" fmla="*/ 68 h 84"/>
                <a:gd name="T74" fmla="*/ 23 w 63"/>
                <a:gd name="T75" fmla="*/ 68 h 84"/>
                <a:gd name="T76" fmla="*/ 20 w 63"/>
                <a:gd name="T77" fmla="*/ 64 h 84"/>
                <a:gd name="T78" fmla="*/ 19 w 63"/>
                <a:gd name="T79" fmla="*/ 59 h 84"/>
                <a:gd name="T80" fmla="*/ 18 w 63"/>
                <a:gd name="T81" fmla="*/ 57 h 84"/>
                <a:gd name="T82" fmla="*/ 14 w 63"/>
                <a:gd name="T83" fmla="*/ 54 h 84"/>
                <a:gd name="T84" fmla="*/ 9 w 63"/>
                <a:gd name="T85" fmla="*/ 53 h 84"/>
                <a:gd name="T86" fmla="*/ 7 w 63"/>
                <a:gd name="T87" fmla="*/ 53 h 84"/>
                <a:gd name="T88" fmla="*/ 1 w 63"/>
                <a:gd name="T89" fmla="*/ 49 h 84"/>
                <a:gd name="T90" fmla="*/ 0 w 63"/>
                <a:gd name="T91" fmla="*/ 46 h 84"/>
                <a:gd name="T92" fmla="*/ 4 w 63"/>
                <a:gd name="T93" fmla="*/ 41 h 84"/>
                <a:gd name="T94" fmla="*/ 7 w 63"/>
                <a:gd name="T95" fmla="*/ 38 h 84"/>
                <a:gd name="T96" fmla="*/ 11 w 63"/>
                <a:gd name="T97" fmla="*/ 36 h 84"/>
                <a:gd name="T98" fmla="*/ 14 w 63"/>
                <a:gd name="T99" fmla="*/ 32 h 84"/>
                <a:gd name="T100" fmla="*/ 18 w 63"/>
                <a:gd name="T101" fmla="*/ 27 h 84"/>
                <a:gd name="T102" fmla="*/ 16 w 63"/>
                <a:gd name="T103" fmla="*/ 20 h 84"/>
                <a:gd name="T104" fmla="*/ 21 w 63"/>
                <a:gd name="T105" fmla="*/ 22 h 84"/>
                <a:gd name="T106" fmla="*/ 28 w 63"/>
                <a:gd name="T107" fmla="*/ 25 h 84"/>
                <a:gd name="T108" fmla="*/ 33 w 63"/>
                <a:gd name="T109" fmla="*/ 26 h 84"/>
                <a:gd name="T110" fmla="*/ 37 w 63"/>
                <a:gd name="T111" fmla="*/ 22 h 84"/>
                <a:gd name="T112" fmla="*/ 32 w 63"/>
                <a:gd name="T113" fmla="*/ 17 h 84"/>
                <a:gd name="T114" fmla="*/ 41 w 63"/>
                <a:gd name="T115" fmla="*/ 17 h 84"/>
                <a:gd name="T116" fmla="*/ 43 w 63"/>
                <a:gd name="T117" fmla="*/ 11 h 84"/>
                <a:gd name="T118" fmla="*/ 47 w 63"/>
                <a:gd name="T119" fmla="*/ 10 h 84"/>
                <a:gd name="T120" fmla="*/ 45 w 63"/>
                <a:gd name="T121"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84">
                  <a:moveTo>
                    <a:pt x="30" y="83"/>
                  </a:moveTo>
                  <a:lnTo>
                    <a:pt x="30" y="84"/>
                  </a:lnTo>
                  <a:lnTo>
                    <a:pt x="29" y="84"/>
                  </a:lnTo>
                  <a:lnTo>
                    <a:pt x="29" y="83"/>
                  </a:lnTo>
                  <a:lnTo>
                    <a:pt x="30" y="83"/>
                  </a:lnTo>
                  <a:close/>
                  <a:moveTo>
                    <a:pt x="28" y="83"/>
                  </a:moveTo>
                  <a:lnTo>
                    <a:pt x="28" y="82"/>
                  </a:lnTo>
                  <a:lnTo>
                    <a:pt x="28" y="83"/>
                  </a:lnTo>
                  <a:close/>
                  <a:moveTo>
                    <a:pt x="26" y="82"/>
                  </a:moveTo>
                  <a:lnTo>
                    <a:pt x="26" y="83"/>
                  </a:lnTo>
                  <a:lnTo>
                    <a:pt x="26" y="82"/>
                  </a:lnTo>
                  <a:close/>
                  <a:moveTo>
                    <a:pt x="19" y="71"/>
                  </a:moveTo>
                  <a:lnTo>
                    <a:pt x="20" y="71"/>
                  </a:lnTo>
                  <a:lnTo>
                    <a:pt x="19" y="71"/>
                  </a:lnTo>
                  <a:lnTo>
                    <a:pt x="18" y="71"/>
                  </a:lnTo>
                  <a:lnTo>
                    <a:pt x="18" y="70"/>
                  </a:lnTo>
                  <a:lnTo>
                    <a:pt x="19" y="70"/>
                  </a:lnTo>
                  <a:lnTo>
                    <a:pt x="19" y="71"/>
                  </a:lnTo>
                  <a:close/>
                  <a:moveTo>
                    <a:pt x="8" y="57"/>
                  </a:moveTo>
                  <a:lnTo>
                    <a:pt x="8" y="56"/>
                  </a:lnTo>
                  <a:lnTo>
                    <a:pt x="8" y="57"/>
                  </a:lnTo>
                  <a:close/>
                  <a:moveTo>
                    <a:pt x="9" y="55"/>
                  </a:moveTo>
                  <a:lnTo>
                    <a:pt x="9" y="56"/>
                  </a:lnTo>
                  <a:lnTo>
                    <a:pt x="8" y="56"/>
                  </a:lnTo>
                  <a:lnTo>
                    <a:pt x="8" y="55"/>
                  </a:lnTo>
                  <a:lnTo>
                    <a:pt x="9" y="55"/>
                  </a:lnTo>
                  <a:close/>
                  <a:moveTo>
                    <a:pt x="8" y="55"/>
                  </a:moveTo>
                  <a:lnTo>
                    <a:pt x="7" y="55"/>
                  </a:lnTo>
                  <a:lnTo>
                    <a:pt x="8" y="55"/>
                  </a:lnTo>
                  <a:close/>
                  <a:moveTo>
                    <a:pt x="11" y="55"/>
                  </a:moveTo>
                  <a:lnTo>
                    <a:pt x="11" y="56"/>
                  </a:lnTo>
                  <a:lnTo>
                    <a:pt x="11" y="55"/>
                  </a:lnTo>
                  <a:lnTo>
                    <a:pt x="11" y="54"/>
                  </a:lnTo>
                  <a:lnTo>
                    <a:pt x="12" y="55"/>
                  </a:lnTo>
                  <a:lnTo>
                    <a:pt x="11" y="55"/>
                  </a:lnTo>
                  <a:close/>
                  <a:moveTo>
                    <a:pt x="0" y="52"/>
                  </a:moveTo>
                  <a:lnTo>
                    <a:pt x="0" y="50"/>
                  </a:lnTo>
                  <a:lnTo>
                    <a:pt x="0" y="52"/>
                  </a:lnTo>
                  <a:close/>
                  <a:moveTo>
                    <a:pt x="47" y="1"/>
                  </a:moveTo>
                  <a:lnTo>
                    <a:pt x="48" y="1"/>
                  </a:lnTo>
                  <a:lnTo>
                    <a:pt x="49" y="1"/>
                  </a:lnTo>
                  <a:lnTo>
                    <a:pt x="48" y="3"/>
                  </a:lnTo>
                  <a:lnTo>
                    <a:pt x="49" y="3"/>
                  </a:lnTo>
                  <a:lnTo>
                    <a:pt x="50" y="3"/>
                  </a:lnTo>
                  <a:lnTo>
                    <a:pt x="51" y="3"/>
                  </a:lnTo>
                  <a:lnTo>
                    <a:pt x="51" y="4"/>
                  </a:lnTo>
                  <a:lnTo>
                    <a:pt x="51" y="5"/>
                  </a:lnTo>
                  <a:lnTo>
                    <a:pt x="52" y="5"/>
                  </a:lnTo>
                  <a:lnTo>
                    <a:pt x="54" y="6"/>
                  </a:lnTo>
                  <a:lnTo>
                    <a:pt x="55" y="7"/>
                  </a:lnTo>
                  <a:lnTo>
                    <a:pt x="56" y="7"/>
                  </a:lnTo>
                  <a:lnTo>
                    <a:pt x="56" y="8"/>
                  </a:lnTo>
                  <a:lnTo>
                    <a:pt x="56" y="7"/>
                  </a:lnTo>
                  <a:lnTo>
                    <a:pt x="57" y="7"/>
                  </a:lnTo>
                  <a:lnTo>
                    <a:pt x="57" y="8"/>
                  </a:lnTo>
                  <a:lnTo>
                    <a:pt x="58" y="8"/>
                  </a:lnTo>
                  <a:lnTo>
                    <a:pt x="58" y="10"/>
                  </a:lnTo>
                  <a:lnTo>
                    <a:pt x="59" y="10"/>
                  </a:lnTo>
                  <a:lnTo>
                    <a:pt x="61" y="11"/>
                  </a:lnTo>
                  <a:lnTo>
                    <a:pt x="61" y="12"/>
                  </a:lnTo>
                  <a:lnTo>
                    <a:pt x="62" y="12"/>
                  </a:lnTo>
                  <a:lnTo>
                    <a:pt x="61" y="12"/>
                  </a:lnTo>
                  <a:lnTo>
                    <a:pt x="59" y="12"/>
                  </a:lnTo>
                  <a:lnTo>
                    <a:pt x="59" y="11"/>
                  </a:lnTo>
                  <a:lnTo>
                    <a:pt x="58" y="11"/>
                  </a:lnTo>
                  <a:lnTo>
                    <a:pt x="58" y="12"/>
                  </a:lnTo>
                  <a:lnTo>
                    <a:pt x="58" y="13"/>
                  </a:lnTo>
                  <a:lnTo>
                    <a:pt x="58" y="12"/>
                  </a:lnTo>
                  <a:lnTo>
                    <a:pt x="58" y="13"/>
                  </a:lnTo>
                  <a:lnTo>
                    <a:pt x="58" y="14"/>
                  </a:lnTo>
                  <a:lnTo>
                    <a:pt x="58" y="13"/>
                  </a:lnTo>
                  <a:lnTo>
                    <a:pt x="57" y="13"/>
                  </a:lnTo>
                  <a:lnTo>
                    <a:pt x="57" y="14"/>
                  </a:lnTo>
                  <a:lnTo>
                    <a:pt x="57" y="15"/>
                  </a:lnTo>
                  <a:lnTo>
                    <a:pt x="56" y="15"/>
                  </a:lnTo>
                  <a:lnTo>
                    <a:pt x="56" y="17"/>
                  </a:lnTo>
                  <a:lnTo>
                    <a:pt x="56" y="18"/>
                  </a:lnTo>
                  <a:lnTo>
                    <a:pt x="55" y="18"/>
                  </a:lnTo>
                  <a:lnTo>
                    <a:pt x="55" y="19"/>
                  </a:lnTo>
                  <a:lnTo>
                    <a:pt x="56" y="19"/>
                  </a:lnTo>
                  <a:lnTo>
                    <a:pt x="56" y="20"/>
                  </a:lnTo>
                  <a:lnTo>
                    <a:pt x="55" y="20"/>
                  </a:lnTo>
                  <a:lnTo>
                    <a:pt x="55" y="21"/>
                  </a:lnTo>
                  <a:lnTo>
                    <a:pt x="55" y="22"/>
                  </a:lnTo>
                  <a:lnTo>
                    <a:pt x="55" y="24"/>
                  </a:lnTo>
                  <a:lnTo>
                    <a:pt x="56" y="24"/>
                  </a:lnTo>
                  <a:lnTo>
                    <a:pt x="56" y="25"/>
                  </a:lnTo>
                  <a:lnTo>
                    <a:pt x="57" y="26"/>
                  </a:lnTo>
                  <a:lnTo>
                    <a:pt x="58" y="26"/>
                  </a:lnTo>
                  <a:lnTo>
                    <a:pt x="58" y="27"/>
                  </a:lnTo>
                  <a:lnTo>
                    <a:pt x="59" y="27"/>
                  </a:lnTo>
                  <a:lnTo>
                    <a:pt x="58" y="27"/>
                  </a:lnTo>
                  <a:lnTo>
                    <a:pt x="59" y="29"/>
                  </a:lnTo>
                  <a:lnTo>
                    <a:pt x="59" y="31"/>
                  </a:lnTo>
                  <a:lnTo>
                    <a:pt x="61" y="31"/>
                  </a:lnTo>
                  <a:lnTo>
                    <a:pt x="61" y="32"/>
                  </a:lnTo>
                  <a:lnTo>
                    <a:pt x="61" y="33"/>
                  </a:lnTo>
                  <a:lnTo>
                    <a:pt x="62" y="33"/>
                  </a:lnTo>
                  <a:lnTo>
                    <a:pt x="62" y="34"/>
                  </a:lnTo>
                  <a:lnTo>
                    <a:pt x="62" y="35"/>
                  </a:lnTo>
                  <a:lnTo>
                    <a:pt x="62" y="34"/>
                  </a:lnTo>
                  <a:lnTo>
                    <a:pt x="62" y="35"/>
                  </a:lnTo>
                  <a:lnTo>
                    <a:pt x="61" y="35"/>
                  </a:lnTo>
                  <a:lnTo>
                    <a:pt x="59" y="35"/>
                  </a:lnTo>
                  <a:lnTo>
                    <a:pt x="58" y="36"/>
                  </a:lnTo>
                  <a:lnTo>
                    <a:pt x="58" y="38"/>
                  </a:lnTo>
                  <a:lnTo>
                    <a:pt x="58" y="36"/>
                  </a:lnTo>
                  <a:lnTo>
                    <a:pt x="57" y="36"/>
                  </a:lnTo>
                  <a:lnTo>
                    <a:pt x="57" y="38"/>
                  </a:lnTo>
                  <a:lnTo>
                    <a:pt x="57" y="39"/>
                  </a:lnTo>
                  <a:lnTo>
                    <a:pt x="57" y="40"/>
                  </a:lnTo>
                  <a:lnTo>
                    <a:pt x="56" y="41"/>
                  </a:lnTo>
                  <a:lnTo>
                    <a:pt x="55" y="42"/>
                  </a:lnTo>
                  <a:lnTo>
                    <a:pt x="54" y="42"/>
                  </a:lnTo>
                  <a:lnTo>
                    <a:pt x="54" y="43"/>
                  </a:lnTo>
                  <a:lnTo>
                    <a:pt x="52" y="43"/>
                  </a:lnTo>
                  <a:lnTo>
                    <a:pt x="54" y="43"/>
                  </a:lnTo>
                  <a:lnTo>
                    <a:pt x="54" y="45"/>
                  </a:lnTo>
                  <a:lnTo>
                    <a:pt x="55" y="45"/>
                  </a:lnTo>
                  <a:lnTo>
                    <a:pt x="54" y="45"/>
                  </a:lnTo>
                  <a:lnTo>
                    <a:pt x="52" y="46"/>
                  </a:lnTo>
                  <a:lnTo>
                    <a:pt x="51" y="47"/>
                  </a:lnTo>
                  <a:lnTo>
                    <a:pt x="50" y="47"/>
                  </a:lnTo>
                  <a:lnTo>
                    <a:pt x="49" y="48"/>
                  </a:lnTo>
                  <a:lnTo>
                    <a:pt x="49" y="47"/>
                  </a:lnTo>
                  <a:lnTo>
                    <a:pt x="47" y="47"/>
                  </a:lnTo>
                  <a:lnTo>
                    <a:pt x="47" y="48"/>
                  </a:lnTo>
                  <a:lnTo>
                    <a:pt x="47" y="49"/>
                  </a:lnTo>
                  <a:lnTo>
                    <a:pt x="45" y="49"/>
                  </a:lnTo>
                  <a:lnTo>
                    <a:pt x="45" y="50"/>
                  </a:lnTo>
                  <a:lnTo>
                    <a:pt x="44" y="50"/>
                  </a:lnTo>
                  <a:lnTo>
                    <a:pt x="43" y="50"/>
                  </a:lnTo>
                  <a:lnTo>
                    <a:pt x="43" y="52"/>
                  </a:lnTo>
                  <a:lnTo>
                    <a:pt x="43" y="53"/>
                  </a:lnTo>
                  <a:lnTo>
                    <a:pt x="44" y="53"/>
                  </a:lnTo>
                  <a:lnTo>
                    <a:pt x="44" y="54"/>
                  </a:lnTo>
                  <a:lnTo>
                    <a:pt x="45" y="54"/>
                  </a:lnTo>
                  <a:lnTo>
                    <a:pt x="45" y="55"/>
                  </a:lnTo>
                  <a:lnTo>
                    <a:pt x="45" y="56"/>
                  </a:lnTo>
                  <a:lnTo>
                    <a:pt x="47" y="59"/>
                  </a:lnTo>
                  <a:lnTo>
                    <a:pt x="48" y="59"/>
                  </a:lnTo>
                  <a:lnTo>
                    <a:pt x="47" y="59"/>
                  </a:lnTo>
                  <a:lnTo>
                    <a:pt x="47" y="57"/>
                  </a:lnTo>
                  <a:lnTo>
                    <a:pt x="45" y="57"/>
                  </a:lnTo>
                  <a:lnTo>
                    <a:pt x="45" y="56"/>
                  </a:lnTo>
                  <a:lnTo>
                    <a:pt x="45" y="57"/>
                  </a:lnTo>
                  <a:lnTo>
                    <a:pt x="44" y="57"/>
                  </a:lnTo>
                  <a:lnTo>
                    <a:pt x="45" y="57"/>
                  </a:lnTo>
                  <a:lnTo>
                    <a:pt x="45" y="59"/>
                  </a:lnTo>
                  <a:lnTo>
                    <a:pt x="45" y="57"/>
                  </a:lnTo>
                  <a:lnTo>
                    <a:pt x="45" y="59"/>
                  </a:lnTo>
                  <a:lnTo>
                    <a:pt x="44" y="59"/>
                  </a:lnTo>
                  <a:lnTo>
                    <a:pt x="45" y="59"/>
                  </a:lnTo>
                  <a:lnTo>
                    <a:pt x="45" y="60"/>
                  </a:lnTo>
                  <a:lnTo>
                    <a:pt x="45" y="61"/>
                  </a:lnTo>
                  <a:lnTo>
                    <a:pt x="47" y="61"/>
                  </a:lnTo>
                  <a:lnTo>
                    <a:pt x="48" y="61"/>
                  </a:lnTo>
                  <a:lnTo>
                    <a:pt x="47" y="61"/>
                  </a:lnTo>
                  <a:lnTo>
                    <a:pt x="48" y="61"/>
                  </a:lnTo>
                  <a:lnTo>
                    <a:pt x="49" y="61"/>
                  </a:lnTo>
                  <a:lnTo>
                    <a:pt x="50" y="61"/>
                  </a:lnTo>
                  <a:lnTo>
                    <a:pt x="50" y="62"/>
                  </a:lnTo>
                  <a:lnTo>
                    <a:pt x="51" y="62"/>
                  </a:lnTo>
                  <a:lnTo>
                    <a:pt x="52" y="62"/>
                  </a:lnTo>
                  <a:lnTo>
                    <a:pt x="52" y="63"/>
                  </a:lnTo>
                  <a:lnTo>
                    <a:pt x="54" y="63"/>
                  </a:lnTo>
                  <a:lnTo>
                    <a:pt x="54" y="64"/>
                  </a:lnTo>
                  <a:lnTo>
                    <a:pt x="55" y="64"/>
                  </a:lnTo>
                  <a:lnTo>
                    <a:pt x="56" y="64"/>
                  </a:lnTo>
                  <a:lnTo>
                    <a:pt x="56" y="66"/>
                  </a:lnTo>
                  <a:lnTo>
                    <a:pt x="57" y="66"/>
                  </a:lnTo>
                  <a:lnTo>
                    <a:pt x="58" y="66"/>
                  </a:lnTo>
                  <a:lnTo>
                    <a:pt x="61" y="68"/>
                  </a:lnTo>
                  <a:lnTo>
                    <a:pt x="62" y="68"/>
                  </a:lnTo>
                  <a:lnTo>
                    <a:pt x="63" y="69"/>
                  </a:lnTo>
                  <a:lnTo>
                    <a:pt x="63" y="70"/>
                  </a:lnTo>
                  <a:lnTo>
                    <a:pt x="62" y="70"/>
                  </a:lnTo>
                  <a:lnTo>
                    <a:pt x="63" y="70"/>
                  </a:lnTo>
                  <a:lnTo>
                    <a:pt x="63" y="71"/>
                  </a:lnTo>
                  <a:lnTo>
                    <a:pt x="63" y="73"/>
                  </a:lnTo>
                  <a:lnTo>
                    <a:pt x="63" y="74"/>
                  </a:lnTo>
                  <a:lnTo>
                    <a:pt x="62" y="75"/>
                  </a:lnTo>
                  <a:lnTo>
                    <a:pt x="61" y="75"/>
                  </a:lnTo>
                  <a:lnTo>
                    <a:pt x="59" y="75"/>
                  </a:lnTo>
                  <a:lnTo>
                    <a:pt x="58" y="75"/>
                  </a:lnTo>
                  <a:lnTo>
                    <a:pt x="57" y="75"/>
                  </a:lnTo>
                  <a:lnTo>
                    <a:pt x="57" y="74"/>
                  </a:lnTo>
                  <a:lnTo>
                    <a:pt x="55" y="75"/>
                  </a:lnTo>
                  <a:lnTo>
                    <a:pt x="54" y="75"/>
                  </a:lnTo>
                  <a:lnTo>
                    <a:pt x="52" y="75"/>
                  </a:lnTo>
                  <a:lnTo>
                    <a:pt x="51" y="75"/>
                  </a:lnTo>
                  <a:lnTo>
                    <a:pt x="50" y="75"/>
                  </a:lnTo>
                  <a:lnTo>
                    <a:pt x="49" y="75"/>
                  </a:lnTo>
                  <a:lnTo>
                    <a:pt x="48" y="76"/>
                  </a:lnTo>
                  <a:lnTo>
                    <a:pt x="48" y="77"/>
                  </a:lnTo>
                  <a:lnTo>
                    <a:pt x="48" y="78"/>
                  </a:lnTo>
                  <a:lnTo>
                    <a:pt x="48" y="80"/>
                  </a:lnTo>
                  <a:lnTo>
                    <a:pt x="47" y="80"/>
                  </a:lnTo>
                  <a:lnTo>
                    <a:pt x="47" y="81"/>
                  </a:lnTo>
                  <a:lnTo>
                    <a:pt x="48" y="82"/>
                  </a:lnTo>
                  <a:lnTo>
                    <a:pt x="47" y="82"/>
                  </a:lnTo>
                  <a:lnTo>
                    <a:pt x="48" y="83"/>
                  </a:lnTo>
                  <a:lnTo>
                    <a:pt x="47" y="83"/>
                  </a:lnTo>
                  <a:lnTo>
                    <a:pt x="44" y="82"/>
                  </a:lnTo>
                  <a:lnTo>
                    <a:pt x="43" y="81"/>
                  </a:lnTo>
                  <a:lnTo>
                    <a:pt x="42" y="82"/>
                  </a:lnTo>
                  <a:lnTo>
                    <a:pt x="41" y="82"/>
                  </a:lnTo>
                  <a:lnTo>
                    <a:pt x="41" y="83"/>
                  </a:lnTo>
                  <a:lnTo>
                    <a:pt x="40" y="83"/>
                  </a:lnTo>
                  <a:lnTo>
                    <a:pt x="40" y="82"/>
                  </a:lnTo>
                  <a:lnTo>
                    <a:pt x="39" y="82"/>
                  </a:lnTo>
                  <a:lnTo>
                    <a:pt x="39" y="81"/>
                  </a:lnTo>
                  <a:lnTo>
                    <a:pt x="37" y="81"/>
                  </a:lnTo>
                  <a:lnTo>
                    <a:pt x="37" y="82"/>
                  </a:lnTo>
                  <a:lnTo>
                    <a:pt x="39" y="82"/>
                  </a:lnTo>
                  <a:lnTo>
                    <a:pt x="37" y="82"/>
                  </a:lnTo>
                  <a:lnTo>
                    <a:pt x="36" y="81"/>
                  </a:lnTo>
                  <a:lnTo>
                    <a:pt x="35" y="81"/>
                  </a:lnTo>
                  <a:lnTo>
                    <a:pt x="35" y="80"/>
                  </a:lnTo>
                  <a:lnTo>
                    <a:pt x="34" y="80"/>
                  </a:lnTo>
                  <a:lnTo>
                    <a:pt x="33" y="80"/>
                  </a:lnTo>
                  <a:lnTo>
                    <a:pt x="33" y="78"/>
                  </a:lnTo>
                  <a:lnTo>
                    <a:pt x="32" y="78"/>
                  </a:lnTo>
                  <a:lnTo>
                    <a:pt x="32" y="80"/>
                  </a:lnTo>
                  <a:lnTo>
                    <a:pt x="33" y="80"/>
                  </a:lnTo>
                  <a:lnTo>
                    <a:pt x="34" y="80"/>
                  </a:lnTo>
                  <a:lnTo>
                    <a:pt x="34" y="81"/>
                  </a:lnTo>
                  <a:lnTo>
                    <a:pt x="34" y="80"/>
                  </a:lnTo>
                  <a:lnTo>
                    <a:pt x="34" y="81"/>
                  </a:lnTo>
                  <a:lnTo>
                    <a:pt x="35" y="81"/>
                  </a:lnTo>
                  <a:lnTo>
                    <a:pt x="34" y="81"/>
                  </a:lnTo>
                  <a:lnTo>
                    <a:pt x="33" y="81"/>
                  </a:lnTo>
                  <a:lnTo>
                    <a:pt x="34" y="82"/>
                  </a:lnTo>
                  <a:lnTo>
                    <a:pt x="34" y="83"/>
                  </a:lnTo>
                  <a:lnTo>
                    <a:pt x="33" y="83"/>
                  </a:lnTo>
                  <a:lnTo>
                    <a:pt x="33" y="84"/>
                  </a:lnTo>
                  <a:lnTo>
                    <a:pt x="32" y="84"/>
                  </a:lnTo>
                  <a:lnTo>
                    <a:pt x="30" y="83"/>
                  </a:lnTo>
                  <a:lnTo>
                    <a:pt x="32" y="83"/>
                  </a:lnTo>
                  <a:lnTo>
                    <a:pt x="30" y="83"/>
                  </a:lnTo>
                  <a:lnTo>
                    <a:pt x="32" y="82"/>
                  </a:lnTo>
                  <a:lnTo>
                    <a:pt x="33" y="82"/>
                  </a:lnTo>
                  <a:lnTo>
                    <a:pt x="32" y="82"/>
                  </a:lnTo>
                  <a:lnTo>
                    <a:pt x="32" y="81"/>
                  </a:lnTo>
                  <a:lnTo>
                    <a:pt x="30" y="81"/>
                  </a:lnTo>
                  <a:lnTo>
                    <a:pt x="30" y="82"/>
                  </a:lnTo>
                  <a:lnTo>
                    <a:pt x="32" y="82"/>
                  </a:lnTo>
                  <a:lnTo>
                    <a:pt x="30" y="82"/>
                  </a:lnTo>
                  <a:lnTo>
                    <a:pt x="29" y="82"/>
                  </a:lnTo>
                  <a:lnTo>
                    <a:pt x="29" y="81"/>
                  </a:lnTo>
                  <a:lnTo>
                    <a:pt x="28" y="81"/>
                  </a:lnTo>
                  <a:lnTo>
                    <a:pt x="28" y="82"/>
                  </a:lnTo>
                  <a:lnTo>
                    <a:pt x="27" y="82"/>
                  </a:lnTo>
                  <a:lnTo>
                    <a:pt x="26" y="81"/>
                  </a:lnTo>
                  <a:lnTo>
                    <a:pt x="25" y="81"/>
                  </a:lnTo>
                  <a:lnTo>
                    <a:pt x="25" y="80"/>
                  </a:lnTo>
                  <a:lnTo>
                    <a:pt x="26" y="80"/>
                  </a:lnTo>
                  <a:lnTo>
                    <a:pt x="27" y="80"/>
                  </a:lnTo>
                  <a:lnTo>
                    <a:pt x="26" y="80"/>
                  </a:lnTo>
                  <a:lnTo>
                    <a:pt x="26" y="78"/>
                  </a:lnTo>
                  <a:lnTo>
                    <a:pt x="27" y="78"/>
                  </a:lnTo>
                  <a:lnTo>
                    <a:pt x="27" y="80"/>
                  </a:lnTo>
                  <a:lnTo>
                    <a:pt x="27" y="78"/>
                  </a:lnTo>
                  <a:lnTo>
                    <a:pt x="26" y="78"/>
                  </a:lnTo>
                  <a:lnTo>
                    <a:pt x="25" y="78"/>
                  </a:lnTo>
                  <a:lnTo>
                    <a:pt x="22" y="78"/>
                  </a:lnTo>
                  <a:lnTo>
                    <a:pt x="22" y="77"/>
                  </a:lnTo>
                  <a:lnTo>
                    <a:pt x="21" y="77"/>
                  </a:lnTo>
                  <a:lnTo>
                    <a:pt x="21" y="78"/>
                  </a:lnTo>
                  <a:lnTo>
                    <a:pt x="19" y="77"/>
                  </a:lnTo>
                  <a:lnTo>
                    <a:pt x="20" y="77"/>
                  </a:lnTo>
                  <a:lnTo>
                    <a:pt x="20" y="76"/>
                  </a:lnTo>
                  <a:lnTo>
                    <a:pt x="21" y="76"/>
                  </a:lnTo>
                  <a:lnTo>
                    <a:pt x="22" y="76"/>
                  </a:lnTo>
                  <a:lnTo>
                    <a:pt x="21" y="76"/>
                  </a:lnTo>
                  <a:lnTo>
                    <a:pt x="21" y="75"/>
                  </a:lnTo>
                  <a:lnTo>
                    <a:pt x="20" y="74"/>
                  </a:lnTo>
                  <a:lnTo>
                    <a:pt x="20" y="73"/>
                  </a:lnTo>
                  <a:lnTo>
                    <a:pt x="21" y="73"/>
                  </a:lnTo>
                  <a:lnTo>
                    <a:pt x="21" y="71"/>
                  </a:lnTo>
                  <a:lnTo>
                    <a:pt x="20" y="71"/>
                  </a:lnTo>
                  <a:lnTo>
                    <a:pt x="20" y="70"/>
                  </a:lnTo>
                  <a:lnTo>
                    <a:pt x="21" y="70"/>
                  </a:lnTo>
                  <a:lnTo>
                    <a:pt x="21" y="69"/>
                  </a:lnTo>
                  <a:lnTo>
                    <a:pt x="22" y="69"/>
                  </a:lnTo>
                  <a:lnTo>
                    <a:pt x="21" y="69"/>
                  </a:lnTo>
                  <a:lnTo>
                    <a:pt x="22" y="69"/>
                  </a:lnTo>
                  <a:lnTo>
                    <a:pt x="23" y="69"/>
                  </a:lnTo>
                  <a:lnTo>
                    <a:pt x="23" y="68"/>
                  </a:lnTo>
                  <a:lnTo>
                    <a:pt x="25" y="69"/>
                  </a:lnTo>
                  <a:lnTo>
                    <a:pt x="25" y="68"/>
                  </a:lnTo>
                  <a:lnTo>
                    <a:pt x="26" y="69"/>
                  </a:lnTo>
                  <a:lnTo>
                    <a:pt x="27" y="69"/>
                  </a:lnTo>
                  <a:lnTo>
                    <a:pt x="28" y="69"/>
                  </a:lnTo>
                  <a:lnTo>
                    <a:pt x="27" y="69"/>
                  </a:lnTo>
                  <a:lnTo>
                    <a:pt x="26" y="68"/>
                  </a:lnTo>
                  <a:lnTo>
                    <a:pt x="25" y="68"/>
                  </a:lnTo>
                  <a:lnTo>
                    <a:pt x="25" y="67"/>
                  </a:lnTo>
                  <a:lnTo>
                    <a:pt x="25" y="68"/>
                  </a:lnTo>
                  <a:lnTo>
                    <a:pt x="23" y="68"/>
                  </a:lnTo>
                  <a:lnTo>
                    <a:pt x="25" y="68"/>
                  </a:lnTo>
                  <a:lnTo>
                    <a:pt x="23" y="68"/>
                  </a:lnTo>
                  <a:lnTo>
                    <a:pt x="22" y="68"/>
                  </a:lnTo>
                  <a:lnTo>
                    <a:pt x="23" y="68"/>
                  </a:lnTo>
                  <a:lnTo>
                    <a:pt x="22" y="68"/>
                  </a:lnTo>
                  <a:lnTo>
                    <a:pt x="22" y="67"/>
                  </a:lnTo>
                  <a:lnTo>
                    <a:pt x="21" y="67"/>
                  </a:lnTo>
                  <a:lnTo>
                    <a:pt x="21" y="68"/>
                  </a:lnTo>
                  <a:lnTo>
                    <a:pt x="21" y="67"/>
                  </a:lnTo>
                  <a:lnTo>
                    <a:pt x="20" y="67"/>
                  </a:lnTo>
                  <a:lnTo>
                    <a:pt x="20" y="66"/>
                  </a:lnTo>
                  <a:lnTo>
                    <a:pt x="20" y="64"/>
                  </a:lnTo>
                  <a:lnTo>
                    <a:pt x="20" y="63"/>
                  </a:lnTo>
                  <a:lnTo>
                    <a:pt x="20" y="62"/>
                  </a:lnTo>
                  <a:lnTo>
                    <a:pt x="20" y="61"/>
                  </a:lnTo>
                  <a:lnTo>
                    <a:pt x="19" y="61"/>
                  </a:lnTo>
                  <a:lnTo>
                    <a:pt x="20" y="61"/>
                  </a:lnTo>
                  <a:lnTo>
                    <a:pt x="20" y="60"/>
                  </a:lnTo>
                  <a:lnTo>
                    <a:pt x="20" y="59"/>
                  </a:lnTo>
                  <a:lnTo>
                    <a:pt x="19" y="59"/>
                  </a:lnTo>
                  <a:lnTo>
                    <a:pt x="19" y="57"/>
                  </a:lnTo>
                  <a:lnTo>
                    <a:pt x="20" y="59"/>
                  </a:lnTo>
                  <a:lnTo>
                    <a:pt x="20" y="57"/>
                  </a:lnTo>
                  <a:lnTo>
                    <a:pt x="19" y="57"/>
                  </a:lnTo>
                  <a:lnTo>
                    <a:pt x="18" y="57"/>
                  </a:lnTo>
                  <a:lnTo>
                    <a:pt x="19" y="56"/>
                  </a:lnTo>
                  <a:lnTo>
                    <a:pt x="18" y="56"/>
                  </a:lnTo>
                  <a:lnTo>
                    <a:pt x="18" y="57"/>
                  </a:lnTo>
                  <a:lnTo>
                    <a:pt x="18" y="56"/>
                  </a:lnTo>
                  <a:lnTo>
                    <a:pt x="18" y="55"/>
                  </a:lnTo>
                  <a:lnTo>
                    <a:pt x="18" y="54"/>
                  </a:lnTo>
                  <a:lnTo>
                    <a:pt x="18" y="55"/>
                  </a:lnTo>
                  <a:lnTo>
                    <a:pt x="16" y="55"/>
                  </a:lnTo>
                  <a:lnTo>
                    <a:pt x="15" y="55"/>
                  </a:lnTo>
                  <a:lnTo>
                    <a:pt x="15" y="54"/>
                  </a:lnTo>
                  <a:lnTo>
                    <a:pt x="14" y="54"/>
                  </a:lnTo>
                  <a:lnTo>
                    <a:pt x="14" y="55"/>
                  </a:lnTo>
                  <a:lnTo>
                    <a:pt x="14" y="54"/>
                  </a:lnTo>
                  <a:lnTo>
                    <a:pt x="13" y="54"/>
                  </a:lnTo>
                  <a:lnTo>
                    <a:pt x="12" y="54"/>
                  </a:lnTo>
                  <a:lnTo>
                    <a:pt x="11" y="53"/>
                  </a:lnTo>
                  <a:lnTo>
                    <a:pt x="11" y="54"/>
                  </a:lnTo>
                  <a:lnTo>
                    <a:pt x="11" y="53"/>
                  </a:lnTo>
                  <a:lnTo>
                    <a:pt x="9" y="53"/>
                  </a:lnTo>
                  <a:lnTo>
                    <a:pt x="8" y="53"/>
                  </a:lnTo>
                  <a:lnTo>
                    <a:pt x="8" y="52"/>
                  </a:lnTo>
                  <a:lnTo>
                    <a:pt x="7" y="52"/>
                  </a:lnTo>
                  <a:lnTo>
                    <a:pt x="8" y="52"/>
                  </a:lnTo>
                  <a:lnTo>
                    <a:pt x="8" y="53"/>
                  </a:lnTo>
                  <a:lnTo>
                    <a:pt x="8" y="54"/>
                  </a:lnTo>
                  <a:lnTo>
                    <a:pt x="7" y="54"/>
                  </a:lnTo>
                  <a:lnTo>
                    <a:pt x="7" y="53"/>
                  </a:lnTo>
                  <a:lnTo>
                    <a:pt x="6" y="53"/>
                  </a:lnTo>
                  <a:lnTo>
                    <a:pt x="6" y="52"/>
                  </a:lnTo>
                  <a:lnTo>
                    <a:pt x="5" y="52"/>
                  </a:lnTo>
                  <a:lnTo>
                    <a:pt x="5" y="50"/>
                  </a:lnTo>
                  <a:lnTo>
                    <a:pt x="4" y="50"/>
                  </a:lnTo>
                  <a:lnTo>
                    <a:pt x="2" y="50"/>
                  </a:lnTo>
                  <a:lnTo>
                    <a:pt x="1" y="50"/>
                  </a:lnTo>
                  <a:lnTo>
                    <a:pt x="1" y="49"/>
                  </a:lnTo>
                  <a:lnTo>
                    <a:pt x="1" y="48"/>
                  </a:lnTo>
                  <a:lnTo>
                    <a:pt x="1" y="47"/>
                  </a:lnTo>
                  <a:lnTo>
                    <a:pt x="1" y="48"/>
                  </a:lnTo>
                  <a:lnTo>
                    <a:pt x="2" y="48"/>
                  </a:lnTo>
                  <a:lnTo>
                    <a:pt x="2" y="47"/>
                  </a:lnTo>
                  <a:lnTo>
                    <a:pt x="1" y="47"/>
                  </a:lnTo>
                  <a:lnTo>
                    <a:pt x="0" y="47"/>
                  </a:lnTo>
                  <a:lnTo>
                    <a:pt x="0" y="46"/>
                  </a:lnTo>
                  <a:lnTo>
                    <a:pt x="1" y="45"/>
                  </a:lnTo>
                  <a:lnTo>
                    <a:pt x="1" y="43"/>
                  </a:lnTo>
                  <a:lnTo>
                    <a:pt x="2" y="43"/>
                  </a:lnTo>
                  <a:lnTo>
                    <a:pt x="2" y="42"/>
                  </a:lnTo>
                  <a:lnTo>
                    <a:pt x="4" y="42"/>
                  </a:lnTo>
                  <a:lnTo>
                    <a:pt x="4" y="41"/>
                  </a:lnTo>
                  <a:lnTo>
                    <a:pt x="4" y="40"/>
                  </a:lnTo>
                  <a:lnTo>
                    <a:pt x="4" y="41"/>
                  </a:lnTo>
                  <a:lnTo>
                    <a:pt x="5" y="41"/>
                  </a:lnTo>
                  <a:lnTo>
                    <a:pt x="6" y="41"/>
                  </a:lnTo>
                  <a:lnTo>
                    <a:pt x="6" y="40"/>
                  </a:lnTo>
                  <a:lnTo>
                    <a:pt x="5" y="40"/>
                  </a:lnTo>
                  <a:lnTo>
                    <a:pt x="5" y="39"/>
                  </a:lnTo>
                  <a:lnTo>
                    <a:pt x="6" y="39"/>
                  </a:lnTo>
                  <a:lnTo>
                    <a:pt x="7" y="39"/>
                  </a:lnTo>
                  <a:lnTo>
                    <a:pt x="7" y="38"/>
                  </a:lnTo>
                  <a:lnTo>
                    <a:pt x="8" y="38"/>
                  </a:lnTo>
                  <a:lnTo>
                    <a:pt x="9" y="38"/>
                  </a:lnTo>
                  <a:lnTo>
                    <a:pt x="8" y="38"/>
                  </a:lnTo>
                  <a:lnTo>
                    <a:pt x="9" y="38"/>
                  </a:lnTo>
                  <a:lnTo>
                    <a:pt x="9" y="36"/>
                  </a:lnTo>
                  <a:lnTo>
                    <a:pt x="9" y="35"/>
                  </a:lnTo>
                  <a:lnTo>
                    <a:pt x="11" y="35"/>
                  </a:lnTo>
                  <a:lnTo>
                    <a:pt x="11" y="36"/>
                  </a:lnTo>
                  <a:lnTo>
                    <a:pt x="12" y="36"/>
                  </a:lnTo>
                  <a:lnTo>
                    <a:pt x="11" y="35"/>
                  </a:lnTo>
                  <a:lnTo>
                    <a:pt x="11" y="34"/>
                  </a:lnTo>
                  <a:lnTo>
                    <a:pt x="12" y="34"/>
                  </a:lnTo>
                  <a:lnTo>
                    <a:pt x="13" y="34"/>
                  </a:lnTo>
                  <a:lnTo>
                    <a:pt x="14" y="34"/>
                  </a:lnTo>
                  <a:lnTo>
                    <a:pt x="14" y="33"/>
                  </a:lnTo>
                  <a:lnTo>
                    <a:pt x="14" y="32"/>
                  </a:lnTo>
                  <a:lnTo>
                    <a:pt x="14" y="31"/>
                  </a:lnTo>
                  <a:lnTo>
                    <a:pt x="15" y="29"/>
                  </a:lnTo>
                  <a:lnTo>
                    <a:pt x="15" y="28"/>
                  </a:lnTo>
                  <a:lnTo>
                    <a:pt x="15" y="27"/>
                  </a:lnTo>
                  <a:lnTo>
                    <a:pt x="16" y="27"/>
                  </a:lnTo>
                  <a:lnTo>
                    <a:pt x="16" y="26"/>
                  </a:lnTo>
                  <a:lnTo>
                    <a:pt x="16" y="27"/>
                  </a:lnTo>
                  <a:lnTo>
                    <a:pt x="18" y="27"/>
                  </a:lnTo>
                  <a:lnTo>
                    <a:pt x="16" y="26"/>
                  </a:lnTo>
                  <a:lnTo>
                    <a:pt x="16" y="25"/>
                  </a:lnTo>
                  <a:lnTo>
                    <a:pt x="16" y="24"/>
                  </a:lnTo>
                  <a:lnTo>
                    <a:pt x="15" y="22"/>
                  </a:lnTo>
                  <a:lnTo>
                    <a:pt x="15" y="21"/>
                  </a:lnTo>
                  <a:lnTo>
                    <a:pt x="16" y="21"/>
                  </a:lnTo>
                  <a:lnTo>
                    <a:pt x="15" y="21"/>
                  </a:lnTo>
                  <a:lnTo>
                    <a:pt x="16" y="20"/>
                  </a:lnTo>
                  <a:lnTo>
                    <a:pt x="16" y="21"/>
                  </a:lnTo>
                  <a:lnTo>
                    <a:pt x="18" y="21"/>
                  </a:lnTo>
                  <a:lnTo>
                    <a:pt x="18" y="20"/>
                  </a:lnTo>
                  <a:lnTo>
                    <a:pt x="19" y="20"/>
                  </a:lnTo>
                  <a:lnTo>
                    <a:pt x="20" y="20"/>
                  </a:lnTo>
                  <a:lnTo>
                    <a:pt x="20" y="21"/>
                  </a:lnTo>
                  <a:lnTo>
                    <a:pt x="21" y="21"/>
                  </a:lnTo>
                  <a:lnTo>
                    <a:pt x="21" y="22"/>
                  </a:lnTo>
                  <a:lnTo>
                    <a:pt x="22" y="22"/>
                  </a:lnTo>
                  <a:lnTo>
                    <a:pt x="23" y="22"/>
                  </a:lnTo>
                  <a:lnTo>
                    <a:pt x="23" y="24"/>
                  </a:lnTo>
                  <a:lnTo>
                    <a:pt x="25" y="24"/>
                  </a:lnTo>
                  <a:lnTo>
                    <a:pt x="26" y="24"/>
                  </a:lnTo>
                  <a:lnTo>
                    <a:pt x="26" y="25"/>
                  </a:lnTo>
                  <a:lnTo>
                    <a:pt x="27" y="25"/>
                  </a:lnTo>
                  <a:lnTo>
                    <a:pt x="28" y="25"/>
                  </a:lnTo>
                  <a:lnTo>
                    <a:pt x="29" y="25"/>
                  </a:lnTo>
                  <a:lnTo>
                    <a:pt x="30" y="25"/>
                  </a:lnTo>
                  <a:lnTo>
                    <a:pt x="30" y="26"/>
                  </a:lnTo>
                  <a:lnTo>
                    <a:pt x="30" y="25"/>
                  </a:lnTo>
                  <a:lnTo>
                    <a:pt x="32" y="25"/>
                  </a:lnTo>
                  <a:lnTo>
                    <a:pt x="33" y="26"/>
                  </a:lnTo>
                  <a:lnTo>
                    <a:pt x="33" y="25"/>
                  </a:lnTo>
                  <a:lnTo>
                    <a:pt x="33" y="26"/>
                  </a:lnTo>
                  <a:lnTo>
                    <a:pt x="34" y="26"/>
                  </a:lnTo>
                  <a:lnTo>
                    <a:pt x="34" y="25"/>
                  </a:lnTo>
                  <a:lnTo>
                    <a:pt x="35" y="25"/>
                  </a:lnTo>
                  <a:lnTo>
                    <a:pt x="35" y="26"/>
                  </a:lnTo>
                  <a:lnTo>
                    <a:pt x="36" y="26"/>
                  </a:lnTo>
                  <a:lnTo>
                    <a:pt x="37" y="26"/>
                  </a:lnTo>
                  <a:lnTo>
                    <a:pt x="37" y="24"/>
                  </a:lnTo>
                  <a:lnTo>
                    <a:pt x="37" y="22"/>
                  </a:lnTo>
                  <a:lnTo>
                    <a:pt x="36" y="22"/>
                  </a:lnTo>
                  <a:lnTo>
                    <a:pt x="36" y="21"/>
                  </a:lnTo>
                  <a:lnTo>
                    <a:pt x="35" y="21"/>
                  </a:lnTo>
                  <a:lnTo>
                    <a:pt x="34" y="20"/>
                  </a:lnTo>
                  <a:lnTo>
                    <a:pt x="33" y="19"/>
                  </a:lnTo>
                  <a:lnTo>
                    <a:pt x="32" y="19"/>
                  </a:lnTo>
                  <a:lnTo>
                    <a:pt x="30" y="17"/>
                  </a:lnTo>
                  <a:lnTo>
                    <a:pt x="32" y="17"/>
                  </a:lnTo>
                  <a:lnTo>
                    <a:pt x="33" y="17"/>
                  </a:lnTo>
                  <a:lnTo>
                    <a:pt x="35" y="17"/>
                  </a:lnTo>
                  <a:lnTo>
                    <a:pt x="36" y="17"/>
                  </a:lnTo>
                  <a:lnTo>
                    <a:pt x="37" y="17"/>
                  </a:lnTo>
                  <a:lnTo>
                    <a:pt x="39" y="17"/>
                  </a:lnTo>
                  <a:lnTo>
                    <a:pt x="39" y="15"/>
                  </a:lnTo>
                  <a:lnTo>
                    <a:pt x="40" y="15"/>
                  </a:lnTo>
                  <a:lnTo>
                    <a:pt x="41" y="17"/>
                  </a:lnTo>
                  <a:lnTo>
                    <a:pt x="42" y="15"/>
                  </a:lnTo>
                  <a:lnTo>
                    <a:pt x="42" y="14"/>
                  </a:lnTo>
                  <a:lnTo>
                    <a:pt x="43" y="14"/>
                  </a:lnTo>
                  <a:lnTo>
                    <a:pt x="43" y="13"/>
                  </a:lnTo>
                  <a:lnTo>
                    <a:pt x="43" y="12"/>
                  </a:lnTo>
                  <a:lnTo>
                    <a:pt x="42" y="12"/>
                  </a:lnTo>
                  <a:lnTo>
                    <a:pt x="43" y="12"/>
                  </a:lnTo>
                  <a:lnTo>
                    <a:pt x="43" y="11"/>
                  </a:lnTo>
                  <a:lnTo>
                    <a:pt x="42" y="11"/>
                  </a:lnTo>
                  <a:lnTo>
                    <a:pt x="43" y="11"/>
                  </a:lnTo>
                  <a:lnTo>
                    <a:pt x="43" y="10"/>
                  </a:lnTo>
                  <a:lnTo>
                    <a:pt x="44" y="10"/>
                  </a:lnTo>
                  <a:lnTo>
                    <a:pt x="45" y="10"/>
                  </a:lnTo>
                  <a:lnTo>
                    <a:pt x="45" y="11"/>
                  </a:lnTo>
                  <a:lnTo>
                    <a:pt x="47" y="11"/>
                  </a:lnTo>
                  <a:lnTo>
                    <a:pt x="47" y="10"/>
                  </a:lnTo>
                  <a:lnTo>
                    <a:pt x="48" y="10"/>
                  </a:lnTo>
                  <a:lnTo>
                    <a:pt x="48" y="8"/>
                  </a:lnTo>
                  <a:lnTo>
                    <a:pt x="47" y="8"/>
                  </a:lnTo>
                  <a:lnTo>
                    <a:pt x="47" y="7"/>
                  </a:lnTo>
                  <a:lnTo>
                    <a:pt x="47" y="6"/>
                  </a:lnTo>
                  <a:lnTo>
                    <a:pt x="45" y="6"/>
                  </a:lnTo>
                  <a:lnTo>
                    <a:pt x="45" y="5"/>
                  </a:lnTo>
                  <a:lnTo>
                    <a:pt x="45" y="4"/>
                  </a:lnTo>
                  <a:lnTo>
                    <a:pt x="45" y="3"/>
                  </a:lnTo>
                  <a:lnTo>
                    <a:pt x="44" y="1"/>
                  </a:lnTo>
                  <a:lnTo>
                    <a:pt x="45" y="1"/>
                  </a:lnTo>
                  <a:lnTo>
                    <a:pt x="44" y="1"/>
                  </a:lnTo>
                  <a:lnTo>
                    <a:pt x="45" y="1"/>
                  </a:lnTo>
                  <a:lnTo>
                    <a:pt x="45" y="0"/>
                  </a:lnTo>
                  <a:lnTo>
                    <a:pt x="47"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66" name="Freeform 980">
              <a:extLst>
                <a:ext uri="{FF2B5EF4-FFF2-40B4-BE49-F238E27FC236}">
                  <a16:creationId xmlns="" xmlns:a16="http://schemas.microsoft.com/office/drawing/2014/main" id="{07B0AB90-CC2F-4399-9A19-6DDF624F6555}"/>
                </a:ext>
              </a:extLst>
            </p:cNvPr>
            <p:cNvSpPr>
              <a:spLocks/>
            </p:cNvSpPr>
            <p:nvPr/>
          </p:nvSpPr>
          <p:spPr bwMode="auto">
            <a:xfrm>
              <a:off x="4977128" y="3460395"/>
              <a:ext cx="150620" cy="168490"/>
            </a:xfrm>
            <a:custGeom>
              <a:avLst/>
              <a:gdLst>
                <a:gd name="T0" fmla="*/ 59 w 118"/>
                <a:gd name="T1" fmla="*/ 17 h 132"/>
                <a:gd name="T2" fmla="*/ 63 w 118"/>
                <a:gd name="T3" fmla="*/ 23 h 132"/>
                <a:gd name="T4" fmla="*/ 64 w 118"/>
                <a:gd name="T5" fmla="*/ 27 h 132"/>
                <a:gd name="T6" fmla="*/ 64 w 118"/>
                <a:gd name="T7" fmla="*/ 33 h 132"/>
                <a:gd name="T8" fmla="*/ 64 w 118"/>
                <a:gd name="T9" fmla="*/ 41 h 132"/>
                <a:gd name="T10" fmla="*/ 66 w 118"/>
                <a:gd name="T11" fmla="*/ 45 h 132"/>
                <a:gd name="T12" fmla="*/ 72 w 118"/>
                <a:gd name="T13" fmla="*/ 45 h 132"/>
                <a:gd name="T14" fmla="*/ 78 w 118"/>
                <a:gd name="T15" fmla="*/ 47 h 132"/>
                <a:gd name="T16" fmla="*/ 84 w 118"/>
                <a:gd name="T17" fmla="*/ 45 h 132"/>
                <a:gd name="T18" fmla="*/ 89 w 118"/>
                <a:gd name="T19" fmla="*/ 48 h 132"/>
                <a:gd name="T20" fmla="*/ 96 w 118"/>
                <a:gd name="T21" fmla="*/ 51 h 132"/>
                <a:gd name="T22" fmla="*/ 98 w 118"/>
                <a:gd name="T23" fmla="*/ 59 h 132"/>
                <a:gd name="T24" fmla="*/ 99 w 118"/>
                <a:gd name="T25" fmla="*/ 68 h 132"/>
                <a:gd name="T26" fmla="*/ 103 w 118"/>
                <a:gd name="T27" fmla="*/ 75 h 132"/>
                <a:gd name="T28" fmla="*/ 110 w 118"/>
                <a:gd name="T29" fmla="*/ 72 h 132"/>
                <a:gd name="T30" fmla="*/ 118 w 118"/>
                <a:gd name="T31" fmla="*/ 75 h 132"/>
                <a:gd name="T32" fmla="*/ 118 w 118"/>
                <a:gd name="T33" fmla="*/ 80 h 132"/>
                <a:gd name="T34" fmla="*/ 116 w 118"/>
                <a:gd name="T35" fmla="*/ 84 h 132"/>
                <a:gd name="T36" fmla="*/ 116 w 118"/>
                <a:gd name="T37" fmla="*/ 87 h 132"/>
                <a:gd name="T38" fmla="*/ 111 w 118"/>
                <a:gd name="T39" fmla="*/ 89 h 132"/>
                <a:gd name="T40" fmla="*/ 115 w 118"/>
                <a:gd name="T41" fmla="*/ 91 h 132"/>
                <a:gd name="T42" fmla="*/ 115 w 118"/>
                <a:gd name="T43" fmla="*/ 92 h 132"/>
                <a:gd name="T44" fmla="*/ 114 w 118"/>
                <a:gd name="T45" fmla="*/ 96 h 132"/>
                <a:gd name="T46" fmla="*/ 115 w 118"/>
                <a:gd name="T47" fmla="*/ 102 h 132"/>
                <a:gd name="T48" fmla="*/ 115 w 118"/>
                <a:gd name="T49" fmla="*/ 111 h 132"/>
                <a:gd name="T50" fmla="*/ 113 w 118"/>
                <a:gd name="T51" fmla="*/ 116 h 132"/>
                <a:gd name="T52" fmla="*/ 108 w 118"/>
                <a:gd name="T53" fmla="*/ 121 h 132"/>
                <a:gd name="T54" fmla="*/ 105 w 118"/>
                <a:gd name="T55" fmla="*/ 126 h 132"/>
                <a:gd name="T56" fmla="*/ 101 w 118"/>
                <a:gd name="T57" fmla="*/ 127 h 132"/>
                <a:gd name="T58" fmla="*/ 96 w 118"/>
                <a:gd name="T59" fmla="*/ 130 h 132"/>
                <a:gd name="T60" fmla="*/ 91 w 118"/>
                <a:gd name="T61" fmla="*/ 129 h 132"/>
                <a:gd name="T62" fmla="*/ 84 w 118"/>
                <a:gd name="T63" fmla="*/ 129 h 132"/>
                <a:gd name="T64" fmla="*/ 73 w 118"/>
                <a:gd name="T65" fmla="*/ 127 h 132"/>
                <a:gd name="T66" fmla="*/ 64 w 118"/>
                <a:gd name="T67" fmla="*/ 126 h 132"/>
                <a:gd name="T68" fmla="*/ 65 w 118"/>
                <a:gd name="T69" fmla="*/ 122 h 132"/>
                <a:gd name="T70" fmla="*/ 68 w 118"/>
                <a:gd name="T71" fmla="*/ 119 h 132"/>
                <a:gd name="T72" fmla="*/ 69 w 118"/>
                <a:gd name="T73" fmla="*/ 113 h 132"/>
                <a:gd name="T74" fmla="*/ 69 w 118"/>
                <a:gd name="T75" fmla="*/ 108 h 132"/>
                <a:gd name="T76" fmla="*/ 71 w 118"/>
                <a:gd name="T77" fmla="*/ 105 h 132"/>
                <a:gd name="T78" fmla="*/ 75 w 118"/>
                <a:gd name="T79" fmla="*/ 100 h 132"/>
                <a:gd name="T80" fmla="*/ 72 w 118"/>
                <a:gd name="T81" fmla="*/ 94 h 132"/>
                <a:gd name="T82" fmla="*/ 66 w 118"/>
                <a:gd name="T83" fmla="*/ 91 h 132"/>
                <a:gd name="T84" fmla="*/ 54 w 118"/>
                <a:gd name="T85" fmla="*/ 85 h 132"/>
                <a:gd name="T86" fmla="*/ 48 w 118"/>
                <a:gd name="T87" fmla="*/ 82 h 132"/>
                <a:gd name="T88" fmla="*/ 39 w 118"/>
                <a:gd name="T89" fmla="*/ 75 h 132"/>
                <a:gd name="T90" fmla="*/ 32 w 118"/>
                <a:gd name="T91" fmla="*/ 73 h 132"/>
                <a:gd name="T92" fmla="*/ 26 w 118"/>
                <a:gd name="T93" fmla="*/ 72 h 132"/>
                <a:gd name="T94" fmla="*/ 22 w 118"/>
                <a:gd name="T95" fmla="*/ 68 h 132"/>
                <a:gd name="T96" fmla="*/ 16 w 118"/>
                <a:gd name="T97" fmla="*/ 63 h 132"/>
                <a:gd name="T98" fmla="*/ 11 w 118"/>
                <a:gd name="T99" fmla="*/ 57 h 132"/>
                <a:gd name="T100" fmla="*/ 7 w 118"/>
                <a:gd name="T101" fmla="*/ 52 h 132"/>
                <a:gd name="T102" fmla="*/ 4 w 118"/>
                <a:gd name="T103" fmla="*/ 50 h 132"/>
                <a:gd name="T104" fmla="*/ 0 w 118"/>
                <a:gd name="T105" fmla="*/ 45 h 132"/>
                <a:gd name="T106" fmla="*/ 2 w 118"/>
                <a:gd name="T107" fmla="*/ 34 h 132"/>
                <a:gd name="T108" fmla="*/ 4 w 118"/>
                <a:gd name="T109" fmla="*/ 22 h 132"/>
                <a:gd name="T110" fmla="*/ 6 w 118"/>
                <a:gd name="T111" fmla="*/ 15 h 132"/>
                <a:gd name="T112" fmla="*/ 8 w 118"/>
                <a:gd name="T113" fmla="*/ 7 h 132"/>
                <a:gd name="T114" fmla="*/ 26 w 118"/>
                <a:gd name="T115" fmla="*/ 2 h 132"/>
                <a:gd name="T116" fmla="*/ 44 w 118"/>
                <a:gd name="T117" fmla="*/ 0 h 132"/>
                <a:gd name="T118" fmla="*/ 52 w 118"/>
                <a:gd name="T119" fmla="*/ 5 h 132"/>
                <a:gd name="T120" fmla="*/ 58 w 118"/>
                <a:gd name="T121" fmla="*/ 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132">
                  <a:moveTo>
                    <a:pt x="58" y="14"/>
                  </a:moveTo>
                  <a:lnTo>
                    <a:pt x="59" y="14"/>
                  </a:lnTo>
                  <a:lnTo>
                    <a:pt x="59" y="15"/>
                  </a:lnTo>
                  <a:lnTo>
                    <a:pt x="58" y="15"/>
                  </a:lnTo>
                  <a:lnTo>
                    <a:pt x="59" y="15"/>
                  </a:lnTo>
                  <a:lnTo>
                    <a:pt x="59" y="16"/>
                  </a:lnTo>
                  <a:lnTo>
                    <a:pt x="59" y="17"/>
                  </a:lnTo>
                  <a:lnTo>
                    <a:pt x="61" y="17"/>
                  </a:lnTo>
                  <a:lnTo>
                    <a:pt x="62" y="19"/>
                  </a:lnTo>
                  <a:lnTo>
                    <a:pt x="62" y="20"/>
                  </a:lnTo>
                  <a:lnTo>
                    <a:pt x="62" y="21"/>
                  </a:lnTo>
                  <a:lnTo>
                    <a:pt x="62" y="22"/>
                  </a:lnTo>
                  <a:lnTo>
                    <a:pt x="63" y="22"/>
                  </a:lnTo>
                  <a:lnTo>
                    <a:pt x="63" y="23"/>
                  </a:lnTo>
                  <a:lnTo>
                    <a:pt x="64" y="23"/>
                  </a:lnTo>
                  <a:lnTo>
                    <a:pt x="63" y="23"/>
                  </a:lnTo>
                  <a:lnTo>
                    <a:pt x="63" y="24"/>
                  </a:lnTo>
                  <a:lnTo>
                    <a:pt x="64" y="24"/>
                  </a:lnTo>
                  <a:lnTo>
                    <a:pt x="63" y="26"/>
                  </a:lnTo>
                  <a:lnTo>
                    <a:pt x="64" y="26"/>
                  </a:lnTo>
                  <a:lnTo>
                    <a:pt x="64" y="27"/>
                  </a:lnTo>
                  <a:lnTo>
                    <a:pt x="64" y="26"/>
                  </a:lnTo>
                  <a:lnTo>
                    <a:pt x="64" y="27"/>
                  </a:lnTo>
                  <a:lnTo>
                    <a:pt x="64" y="28"/>
                  </a:lnTo>
                  <a:lnTo>
                    <a:pt x="64" y="29"/>
                  </a:lnTo>
                  <a:lnTo>
                    <a:pt x="64" y="30"/>
                  </a:lnTo>
                  <a:lnTo>
                    <a:pt x="64" y="31"/>
                  </a:lnTo>
                  <a:lnTo>
                    <a:pt x="64" y="33"/>
                  </a:lnTo>
                  <a:lnTo>
                    <a:pt x="64" y="34"/>
                  </a:lnTo>
                  <a:lnTo>
                    <a:pt x="63" y="35"/>
                  </a:lnTo>
                  <a:lnTo>
                    <a:pt x="64" y="36"/>
                  </a:lnTo>
                  <a:lnTo>
                    <a:pt x="64" y="37"/>
                  </a:lnTo>
                  <a:lnTo>
                    <a:pt x="64" y="38"/>
                  </a:lnTo>
                  <a:lnTo>
                    <a:pt x="64" y="40"/>
                  </a:lnTo>
                  <a:lnTo>
                    <a:pt x="64" y="41"/>
                  </a:lnTo>
                  <a:lnTo>
                    <a:pt x="64" y="42"/>
                  </a:lnTo>
                  <a:lnTo>
                    <a:pt x="64" y="43"/>
                  </a:lnTo>
                  <a:lnTo>
                    <a:pt x="64" y="44"/>
                  </a:lnTo>
                  <a:lnTo>
                    <a:pt x="65" y="45"/>
                  </a:lnTo>
                  <a:lnTo>
                    <a:pt x="65" y="44"/>
                  </a:lnTo>
                  <a:lnTo>
                    <a:pt x="65" y="45"/>
                  </a:lnTo>
                  <a:lnTo>
                    <a:pt x="66" y="45"/>
                  </a:lnTo>
                  <a:lnTo>
                    <a:pt x="66" y="44"/>
                  </a:lnTo>
                  <a:lnTo>
                    <a:pt x="68" y="44"/>
                  </a:lnTo>
                  <a:lnTo>
                    <a:pt x="69" y="44"/>
                  </a:lnTo>
                  <a:lnTo>
                    <a:pt x="69" y="45"/>
                  </a:lnTo>
                  <a:lnTo>
                    <a:pt x="70" y="45"/>
                  </a:lnTo>
                  <a:lnTo>
                    <a:pt x="71" y="45"/>
                  </a:lnTo>
                  <a:lnTo>
                    <a:pt x="72" y="45"/>
                  </a:lnTo>
                  <a:lnTo>
                    <a:pt x="72" y="47"/>
                  </a:lnTo>
                  <a:lnTo>
                    <a:pt x="73" y="47"/>
                  </a:lnTo>
                  <a:lnTo>
                    <a:pt x="75" y="45"/>
                  </a:lnTo>
                  <a:lnTo>
                    <a:pt x="75" y="47"/>
                  </a:lnTo>
                  <a:lnTo>
                    <a:pt x="76" y="47"/>
                  </a:lnTo>
                  <a:lnTo>
                    <a:pt x="77" y="47"/>
                  </a:lnTo>
                  <a:lnTo>
                    <a:pt x="78" y="47"/>
                  </a:lnTo>
                  <a:lnTo>
                    <a:pt x="79" y="47"/>
                  </a:lnTo>
                  <a:lnTo>
                    <a:pt x="79" y="48"/>
                  </a:lnTo>
                  <a:lnTo>
                    <a:pt x="80" y="47"/>
                  </a:lnTo>
                  <a:lnTo>
                    <a:pt x="82" y="47"/>
                  </a:lnTo>
                  <a:lnTo>
                    <a:pt x="83" y="47"/>
                  </a:lnTo>
                  <a:lnTo>
                    <a:pt x="83" y="45"/>
                  </a:lnTo>
                  <a:lnTo>
                    <a:pt x="84" y="45"/>
                  </a:lnTo>
                  <a:lnTo>
                    <a:pt x="84" y="44"/>
                  </a:lnTo>
                  <a:lnTo>
                    <a:pt x="85" y="44"/>
                  </a:lnTo>
                  <a:lnTo>
                    <a:pt x="86" y="45"/>
                  </a:lnTo>
                  <a:lnTo>
                    <a:pt x="86" y="47"/>
                  </a:lnTo>
                  <a:lnTo>
                    <a:pt x="87" y="47"/>
                  </a:lnTo>
                  <a:lnTo>
                    <a:pt x="89" y="47"/>
                  </a:lnTo>
                  <a:lnTo>
                    <a:pt x="89" y="48"/>
                  </a:lnTo>
                  <a:lnTo>
                    <a:pt x="91" y="48"/>
                  </a:lnTo>
                  <a:lnTo>
                    <a:pt x="92" y="48"/>
                  </a:lnTo>
                  <a:lnTo>
                    <a:pt x="93" y="48"/>
                  </a:lnTo>
                  <a:lnTo>
                    <a:pt x="94" y="49"/>
                  </a:lnTo>
                  <a:lnTo>
                    <a:pt x="94" y="50"/>
                  </a:lnTo>
                  <a:lnTo>
                    <a:pt x="94" y="51"/>
                  </a:lnTo>
                  <a:lnTo>
                    <a:pt x="96" y="51"/>
                  </a:lnTo>
                  <a:lnTo>
                    <a:pt x="96" y="52"/>
                  </a:lnTo>
                  <a:lnTo>
                    <a:pt x="97" y="52"/>
                  </a:lnTo>
                  <a:lnTo>
                    <a:pt x="97" y="54"/>
                  </a:lnTo>
                  <a:lnTo>
                    <a:pt x="97" y="55"/>
                  </a:lnTo>
                  <a:lnTo>
                    <a:pt x="97" y="56"/>
                  </a:lnTo>
                  <a:lnTo>
                    <a:pt x="97" y="58"/>
                  </a:lnTo>
                  <a:lnTo>
                    <a:pt x="98" y="59"/>
                  </a:lnTo>
                  <a:lnTo>
                    <a:pt x="98" y="61"/>
                  </a:lnTo>
                  <a:lnTo>
                    <a:pt x="99" y="62"/>
                  </a:lnTo>
                  <a:lnTo>
                    <a:pt x="99" y="63"/>
                  </a:lnTo>
                  <a:lnTo>
                    <a:pt x="99" y="64"/>
                  </a:lnTo>
                  <a:lnTo>
                    <a:pt x="99" y="65"/>
                  </a:lnTo>
                  <a:lnTo>
                    <a:pt x="99" y="66"/>
                  </a:lnTo>
                  <a:lnTo>
                    <a:pt x="99" y="68"/>
                  </a:lnTo>
                  <a:lnTo>
                    <a:pt x="99" y="69"/>
                  </a:lnTo>
                  <a:lnTo>
                    <a:pt x="100" y="69"/>
                  </a:lnTo>
                  <a:lnTo>
                    <a:pt x="100" y="70"/>
                  </a:lnTo>
                  <a:lnTo>
                    <a:pt x="101" y="70"/>
                  </a:lnTo>
                  <a:lnTo>
                    <a:pt x="101" y="73"/>
                  </a:lnTo>
                  <a:lnTo>
                    <a:pt x="101" y="75"/>
                  </a:lnTo>
                  <a:lnTo>
                    <a:pt x="103" y="75"/>
                  </a:lnTo>
                  <a:lnTo>
                    <a:pt x="104" y="75"/>
                  </a:lnTo>
                  <a:lnTo>
                    <a:pt x="105" y="75"/>
                  </a:lnTo>
                  <a:lnTo>
                    <a:pt x="106" y="75"/>
                  </a:lnTo>
                  <a:lnTo>
                    <a:pt x="107" y="75"/>
                  </a:lnTo>
                  <a:lnTo>
                    <a:pt x="108" y="75"/>
                  </a:lnTo>
                  <a:lnTo>
                    <a:pt x="108" y="73"/>
                  </a:lnTo>
                  <a:lnTo>
                    <a:pt x="110" y="72"/>
                  </a:lnTo>
                  <a:lnTo>
                    <a:pt x="111" y="72"/>
                  </a:lnTo>
                  <a:lnTo>
                    <a:pt x="112" y="72"/>
                  </a:lnTo>
                  <a:lnTo>
                    <a:pt x="112" y="71"/>
                  </a:lnTo>
                  <a:lnTo>
                    <a:pt x="114" y="73"/>
                  </a:lnTo>
                  <a:lnTo>
                    <a:pt x="115" y="73"/>
                  </a:lnTo>
                  <a:lnTo>
                    <a:pt x="115" y="75"/>
                  </a:lnTo>
                  <a:lnTo>
                    <a:pt x="118" y="75"/>
                  </a:lnTo>
                  <a:lnTo>
                    <a:pt x="118" y="76"/>
                  </a:lnTo>
                  <a:lnTo>
                    <a:pt x="116" y="76"/>
                  </a:lnTo>
                  <a:lnTo>
                    <a:pt x="116" y="77"/>
                  </a:lnTo>
                  <a:lnTo>
                    <a:pt x="116" y="78"/>
                  </a:lnTo>
                  <a:lnTo>
                    <a:pt x="116" y="79"/>
                  </a:lnTo>
                  <a:lnTo>
                    <a:pt x="118" y="79"/>
                  </a:lnTo>
                  <a:lnTo>
                    <a:pt x="118" y="80"/>
                  </a:lnTo>
                  <a:lnTo>
                    <a:pt x="116" y="82"/>
                  </a:lnTo>
                  <a:lnTo>
                    <a:pt x="115" y="80"/>
                  </a:lnTo>
                  <a:lnTo>
                    <a:pt x="116" y="82"/>
                  </a:lnTo>
                  <a:lnTo>
                    <a:pt x="116" y="83"/>
                  </a:lnTo>
                  <a:lnTo>
                    <a:pt x="115" y="83"/>
                  </a:lnTo>
                  <a:lnTo>
                    <a:pt x="115" y="84"/>
                  </a:lnTo>
                  <a:lnTo>
                    <a:pt x="116" y="84"/>
                  </a:lnTo>
                  <a:lnTo>
                    <a:pt x="116" y="85"/>
                  </a:lnTo>
                  <a:lnTo>
                    <a:pt x="116" y="86"/>
                  </a:lnTo>
                  <a:lnTo>
                    <a:pt x="115" y="86"/>
                  </a:lnTo>
                  <a:lnTo>
                    <a:pt x="113" y="86"/>
                  </a:lnTo>
                  <a:lnTo>
                    <a:pt x="115" y="86"/>
                  </a:lnTo>
                  <a:lnTo>
                    <a:pt x="116" y="86"/>
                  </a:lnTo>
                  <a:lnTo>
                    <a:pt x="116" y="87"/>
                  </a:lnTo>
                  <a:lnTo>
                    <a:pt x="115" y="87"/>
                  </a:lnTo>
                  <a:lnTo>
                    <a:pt x="116" y="89"/>
                  </a:lnTo>
                  <a:lnTo>
                    <a:pt x="115" y="89"/>
                  </a:lnTo>
                  <a:lnTo>
                    <a:pt x="114" y="89"/>
                  </a:lnTo>
                  <a:lnTo>
                    <a:pt x="113" y="89"/>
                  </a:lnTo>
                  <a:lnTo>
                    <a:pt x="112" y="89"/>
                  </a:lnTo>
                  <a:lnTo>
                    <a:pt x="111" y="89"/>
                  </a:lnTo>
                  <a:lnTo>
                    <a:pt x="112" y="89"/>
                  </a:lnTo>
                  <a:lnTo>
                    <a:pt x="113" y="89"/>
                  </a:lnTo>
                  <a:lnTo>
                    <a:pt x="114" y="89"/>
                  </a:lnTo>
                  <a:lnTo>
                    <a:pt x="115" y="90"/>
                  </a:lnTo>
                  <a:lnTo>
                    <a:pt x="115" y="91"/>
                  </a:lnTo>
                  <a:lnTo>
                    <a:pt x="115" y="92"/>
                  </a:lnTo>
                  <a:lnTo>
                    <a:pt x="115" y="91"/>
                  </a:lnTo>
                  <a:lnTo>
                    <a:pt x="114" y="91"/>
                  </a:lnTo>
                  <a:lnTo>
                    <a:pt x="113" y="91"/>
                  </a:lnTo>
                  <a:lnTo>
                    <a:pt x="112" y="91"/>
                  </a:lnTo>
                  <a:lnTo>
                    <a:pt x="112" y="92"/>
                  </a:lnTo>
                  <a:lnTo>
                    <a:pt x="113" y="92"/>
                  </a:lnTo>
                  <a:lnTo>
                    <a:pt x="114" y="92"/>
                  </a:lnTo>
                  <a:lnTo>
                    <a:pt x="115" y="92"/>
                  </a:lnTo>
                  <a:lnTo>
                    <a:pt x="114" y="92"/>
                  </a:lnTo>
                  <a:lnTo>
                    <a:pt x="115" y="92"/>
                  </a:lnTo>
                  <a:lnTo>
                    <a:pt x="116" y="93"/>
                  </a:lnTo>
                  <a:lnTo>
                    <a:pt x="115" y="93"/>
                  </a:lnTo>
                  <a:lnTo>
                    <a:pt x="115" y="94"/>
                  </a:lnTo>
                  <a:lnTo>
                    <a:pt x="114" y="94"/>
                  </a:lnTo>
                  <a:lnTo>
                    <a:pt x="114" y="96"/>
                  </a:lnTo>
                  <a:lnTo>
                    <a:pt x="114" y="97"/>
                  </a:lnTo>
                  <a:lnTo>
                    <a:pt x="115" y="97"/>
                  </a:lnTo>
                  <a:lnTo>
                    <a:pt x="115" y="98"/>
                  </a:lnTo>
                  <a:lnTo>
                    <a:pt x="115" y="99"/>
                  </a:lnTo>
                  <a:lnTo>
                    <a:pt x="115" y="100"/>
                  </a:lnTo>
                  <a:lnTo>
                    <a:pt x="115" y="101"/>
                  </a:lnTo>
                  <a:lnTo>
                    <a:pt x="115" y="102"/>
                  </a:lnTo>
                  <a:lnTo>
                    <a:pt x="115" y="104"/>
                  </a:lnTo>
                  <a:lnTo>
                    <a:pt x="115" y="105"/>
                  </a:lnTo>
                  <a:lnTo>
                    <a:pt x="115" y="106"/>
                  </a:lnTo>
                  <a:lnTo>
                    <a:pt x="115" y="107"/>
                  </a:lnTo>
                  <a:lnTo>
                    <a:pt x="115" y="108"/>
                  </a:lnTo>
                  <a:lnTo>
                    <a:pt x="115" y="109"/>
                  </a:lnTo>
                  <a:lnTo>
                    <a:pt x="115" y="111"/>
                  </a:lnTo>
                  <a:lnTo>
                    <a:pt x="115" y="112"/>
                  </a:lnTo>
                  <a:lnTo>
                    <a:pt x="115" y="113"/>
                  </a:lnTo>
                  <a:lnTo>
                    <a:pt x="115" y="114"/>
                  </a:lnTo>
                  <a:lnTo>
                    <a:pt x="114" y="114"/>
                  </a:lnTo>
                  <a:lnTo>
                    <a:pt x="114" y="115"/>
                  </a:lnTo>
                  <a:lnTo>
                    <a:pt x="114" y="116"/>
                  </a:lnTo>
                  <a:lnTo>
                    <a:pt x="113" y="116"/>
                  </a:lnTo>
                  <a:lnTo>
                    <a:pt x="113" y="118"/>
                  </a:lnTo>
                  <a:lnTo>
                    <a:pt x="113" y="119"/>
                  </a:lnTo>
                  <a:lnTo>
                    <a:pt x="112" y="119"/>
                  </a:lnTo>
                  <a:lnTo>
                    <a:pt x="111" y="120"/>
                  </a:lnTo>
                  <a:lnTo>
                    <a:pt x="111" y="121"/>
                  </a:lnTo>
                  <a:lnTo>
                    <a:pt x="110" y="121"/>
                  </a:lnTo>
                  <a:lnTo>
                    <a:pt x="108" y="121"/>
                  </a:lnTo>
                  <a:lnTo>
                    <a:pt x="107" y="121"/>
                  </a:lnTo>
                  <a:lnTo>
                    <a:pt x="107" y="122"/>
                  </a:lnTo>
                  <a:lnTo>
                    <a:pt x="106" y="122"/>
                  </a:lnTo>
                  <a:lnTo>
                    <a:pt x="106" y="123"/>
                  </a:lnTo>
                  <a:lnTo>
                    <a:pt x="105" y="123"/>
                  </a:lnTo>
                  <a:lnTo>
                    <a:pt x="105" y="125"/>
                  </a:lnTo>
                  <a:lnTo>
                    <a:pt x="105" y="126"/>
                  </a:lnTo>
                  <a:lnTo>
                    <a:pt x="105" y="127"/>
                  </a:lnTo>
                  <a:lnTo>
                    <a:pt x="105" y="128"/>
                  </a:lnTo>
                  <a:lnTo>
                    <a:pt x="104" y="128"/>
                  </a:lnTo>
                  <a:lnTo>
                    <a:pt x="104" y="129"/>
                  </a:lnTo>
                  <a:lnTo>
                    <a:pt x="103" y="128"/>
                  </a:lnTo>
                  <a:lnTo>
                    <a:pt x="101" y="128"/>
                  </a:lnTo>
                  <a:lnTo>
                    <a:pt x="101" y="127"/>
                  </a:lnTo>
                  <a:lnTo>
                    <a:pt x="100" y="127"/>
                  </a:lnTo>
                  <a:lnTo>
                    <a:pt x="99" y="127"/>
                  </a:lnTo>
                  <a:lnTo>
                    <a:pt x="98" y="127"/>
                  </a:lnTo>
                  <a:lnTo>
                    <a:pt x="97" y="128"/>
                  </a:lnTo>
                  <a:lnTo>
                    <a:pt x="96" y="128"/>
                  </a:lnTo>
                  <a:lnTo>
                    <a:pt x="96" y="129"/>
                  </a:lnTo>
                  <a:lnTo>
                    <a:pt x="96" y="130"/>
                  </a:lnTo>
                  <a:lnTo>
                    <a:pt x="96" y="132"/>
                  </a:lnTo>
                  <a:lnTo>
                    <a:pt x="94" y="132"/>
                  </a:lnTo>
                  <a:lnTo>
                    <a:pt x="94" y="130"/>
                  </a:lnTo>
                  <a:lnTo>
                    <a:pt x="93" y="130"/>
                  </a:lnTo>
                  <a:lnTo>
                    <a:pt x="93" y="129"/>
                  </a:lnTo>
                  <a:lnTo>
                    <a:pt x="92" y="129"/>
                  </a:lnTo>
                  <a:lnTo>
                    <a:pt x="91" y="129"/>
                  </a:lnTo>
                  <a:lnTo>
                    <a:pt x="90" y="129"/>
                  </a:lnTo>
                  <a:lnTo>
                    <a:pt x="90" y="130"/>
                  </a:lnTo>
                  <a:lnTo>
                    <a:pt x="89" y="129"/>
                  </a:lnTo>
                  <a:lnTo>
                    <a:pt x="87" y="128"/>
                  </a:lnTo>
                  <a:lnTo>
                    <a:pt x="86" y="129"/>
                  </a:lnTo>
                  <a:lnTo>
                    <a:pt x="85" y="129"/>
                  </a:lnTo>
                  <a:lnTo>
                    <a:pt x="84" y="129"/>
                  </a:lnTo>
                  <a:lnTo>
                    <a:pt x="83" y="129"/>
                  </a:lnTo>
                  <a:lnTo>
                    <a:pt x="82" y="129"/>
                  </a:lnTo>
                  <a:lnTo>
                    <a:pt x="82" y="128"/>
                  </a:lnTo>
                  <a:lnTo>
                    <a:pt x="79" y="128"/>
                  </a:lnTo>
                  <a:lnTo>
                    <a:pt x="77" y="127"/>
                  </a:lnTo>
                  <a:lnTo>
                    <a:pt x="75" y="127"/>
                  </a:lnTo>
                  <a:lnTo>
                    <a:pt x="73" y="127"/>
                  </a:lnTo>
                  <a:lnTo>
                    <a:pt x="73" y="126"/>
                  </a:lnTo>
                  <a:lnTo>
                    <a:pt x="72" y="126"/>
                  </a:lnTo>
                  <a:lnTo>
                    <a:pt x="71" y="126"/>
                  </a:lnTo>
                  <a:lnTo>
                    <a:pt x="69" y="126"/>
                  </a:lnTo>
                  <a:lnTo>
                    <a:pt x="65" y="126"/>
                  </a:lnTo>
                  <a:lnTo>
                    <a:pt x="64" y="127"/>
                  </a:lnTo>
                  <a:lnTo>
                    <a:pt x="64" y="126"/>
                  </a:lnTo>
                  <a:lnTo>
                    <a:pt x="63" y="125"/>
                  </a:lnTo>
                  <a:lnTo>
                    <a:pt x="64" y="125"/>
                  </a:lnTo>
                  <a:lnTo>
                    <a:pt x="64" y="123"/>
                  </a:lnTo>
                  <a:lnTo>
                    <a:pt x="64" y="122"/>
                  </a:lnTo>
                  <a:lnTo>
                    <a:pt x="65" y="122"/>
                  </a:lnTo>
                  <a:lnTo>
                    <a:pt x="65" y="123"/>
                  </a:lnTo>
                  <a:lnTo>
                    <a:pt x="65" y="122"/>
                  </a:lnTo>
                  <a:lnTo>
                    <a:pt x="65" y="121"/>
                  </a:lnTo>
                  <a:lnTo>
                    <a:pt x="66" y="121"/>
                  </a:lnTo>
                  <a:lnTo>
                    <a:pt x="66" y="120"/>
                  </a:lnTo>
                  <a:lnTo>
                    <a:pt x="68" y="120"/>
                  </a:lnTo>
                  <a:lnTo>
                    <a:pt x="66" y="120"/>
                  </a:lnTo>
                  <a:lnTo>
                    <a:pt x="66" y="119"/>
                  </a:lnTo>
                  <a:lnTo>
                    <a:pt x="68" y="119"/>
                  </a:lnTo>
                  <a:lnTo>
                    <a:pt x="68" y="118"/>
                  </a:lnTo>
                  <a:lnTo>
                    <a:pt x="68" y="116"/>
                  </a:lnTo>
                  <a:lnTo>
                    <a:pt x="69" y="116"/>
                  </a:lnTo>
                  <a:lnTo>
                    <a:pt x="69" y="115"/>
                  </a:lnTo>
                  <a:lnTo>
                    <a:pt x="68" y="115"/>
                  </a:lnTo>
                  <a:lnTo>
                    <a:pt x="68" y="114"/>
                  </a:lnTo>
                  <a:lnTo>
                    <a:pt x="69" y="113"/>
                  </a:lnTo>
                  <a:lnTo>
                    <a:pt x="68" y="113"/>
                  </a:lnTo>
                  <a:lnTo>
                    <a:pt x="69" y="112"/>
                  </a:lnTo>
                  <a:lnTo>
                    <a:pt x="69" y="111"/>
                  </a:lnTo>
                  <a:lnTo>
                    <a:pt x="68" y="111"/>
                  </a:lnTo>
                  <a:lnTo>
                    <a:pt x="69" y="111"/>
                  </a:lnTo>
                  <a:lnTo>
                    <a:pt x="69" y="109"/>
                  </a:lnTo>
                  <a:lnTo>
                    <a:pt x="69" y="108"/>
                  </a:lnTo>
                  <a:lnTo>
                    <a:pt x="70" y="108"/>
                  </a:lnTo>
                  <a:lnTo>
                    <a:pt x="70" y="107"/>
                  </a:lnTo>
                  <a:lnTo>
                    <a:pt x="72" y="106"/>
                  </a:lnTo>
                  <a:lnTo>
                    <a:pt x="71" y="106"/>
                  </a:lnTo>
                  <a:lnTo>
                    <a:pt x="71" y="105"/>
                  </a:lnTo>
                  <a:lnTo>
                    <a:pt x="72" y="105"/>
                  </a:lnTo>
                  <a:lnTo>
                    <a:pt x="71" y="105"/>
                  </a:lnTo>
                  <a:lnTo>
                    <a:pt x="71" y="104"/>
                  </a:lnTo>
                  <a:lnTo>
                    <a:pt x="72" y="104"/>
                  </a:lnTo>
                  <a:lnTo>
                    <a:pt x="72" y="102"/>
                  </a:lnTo>
                  <a:lnTo>
                    <a:pt x="73" y="101"/>
                  </a:lnTo>
                  <a:lnTo>
                    <a:pt x="72" y="101"/>
                  </a:lnTo>
                  <a:lnTo>
                    <a:pt x="73" y="100"/>
                  </a:lnTo>
                  <a:lnTo>
                    <a:pt x="75" y="100"/>
                  </a:lnTo>
                  <a:lnTo>
                    <a:pt x="75" y="99"/>
                  </a:lnTo>
                  <a:lnTo>
                    <a:pt x="75" y="98"/>
                  </a:lnTo>
                  <a:lnTo>
                    <a:pt x="75" y="97"/>
                  </a:lnTo>
                  <a:lnTo>
                    <a:pt x="73" y="97"/>
                  </a:lnTo>
                  <a:lnTo>
                    <a:pt x="73" y="96"/>
                  </a:lnTo>
                  <a:lnTo>
                    <a:pt x="73" y="94"/>
                  </a:lnTo>
                  <a:lnTo>
                    <a:pt x="72" y="94"/>
                  </a:lnTo>
                  <a:lnTo>
                    <a:pt x="72" y="93"/>
                  </a:lnTo>
                  <a:lnTo>
                    <a:pt x="71" y="93"/>
                  </a:lnTo>
                  <a:lnTo>
                    <a:pt x="70" y="92"/>
                  </a:lnTo>
                  <a:lnTo>
                    <a:pt x="69" y="92"/>
                  </a:lnTo>
                  <a:lnTo>
                    <a:pt x="69" y="91"/>
                  </a:lnTo>
                  <a:lnTo>
                    <a:pt x="68" y="91"/>
                  </a:lnTo>
                  <a:lnTo>
                    <a:pt x="66" y="91"/>
                  </a:lnTo>
                  <a:lnTo>
                    <a:pt x="65" y="90"/>
                  </a:lnTo>
                  <a:lnTo>
                    <a:pt x="64" y="90"/>
                  </a:lnTo>
                  <a:lnTo>
                    <a:pt x="63" y="90"/>
                  </a:lnTo>
                  <a:lnTo>
                    <a:pt x="62" y="89"/>
                  </a:lnTo>
                  <a:lnTo>
                    <a:pt x="58" y="87"/>
                  </a:lnTo>
                  <a:lnTo>
                    <a:pt x="57" y="87"/>
                  </a:lnTo>
                  <a:lnTo>
                    <a:pt x="54" y="85"/>
                  </a:lnTo>
                  <a:lnTo>
                    <a:pt x="52" y="84"/>
                  </a:lnTo>
                  <a:lnTo>
                    <a:pt x="51" y="84"/>
                  </a:lnTo>
                  <a:lnTo>
                    <a:pt x="51" y="83"/>
                  </a:lnTo>
                  <a:lnTo>
                    <a:pt x="50" y="83"/>
                  </a:lnTo>
                  <a:lnTo>
                    <a:pt x="49" y="83"/>
                  </a:lnTo>
                  <a:lnTo>
                    <a:pt x="49" y="82"/>
                  </a:lnTo>
                  <a:lnTo>
                    <a:pt x="48" y="82"/>
                  </a:lnTo>
                  <a:lnTo>
                    <a:pt x="48" y="80"/>
                  </a:lnTo>
                  <a:lnTo>
                    <a:pt x="47" y="80"/>
                  </a:lnTo>
                  <a:lnTo>
                    <a:pt x="47" y="79"/>
                  </a:lnTo>
                  <a:lnTo>
                    <a:pt x="46" y="79"/>
                  </a:lnTo>
                  <a:lnTo>
                    <a:pt x="44" y="79"/>
                  </a:lnTo>
                  <a:lnTo>
                    <a:pt x="44" y="78"/>
                  </a:lnTo>
                  <a:lnTo>
                    <a:pt x="39" y="75"/>
                  </a:lnTo>
                  <a:lnTo>
                    <a:pt x="37" y="75"/>
                  </a:lnTo>
                  <a:lnTo>
                    <a:pt x="36" y="75"/>
                  </a:lnTo>
                  <a:lnTo>
                    <a:pt x="35" y="75"/>
                  </a:lnTo>
                  <a:lnTo>
                    <a:pt x="34" y="75"/>
                  </a:lnTo>
                  <a:lnTo>
                    <a:pt x="33" y="75"/>
                  </a:lnTo>
                  <a:lnTo>
                    <a:pt x="33" y="73"/>
                  </a:lnTo>
                  <a:lnTo>
                    <a:pt x="32" y="73"/>
                  </a:lnTo>
                  <a:lnTo>
                    <a:pt x="30" y="73"/>
                  </a:lnTo>
                  <a:lnTo>
                    <a:pt x="29" y="73"/>
                  </a:lnTo>
                  <a:lnTo>
                    <a:pt x="29" y="72"/>
                  </a:lnTo>
                  <a:lnTo>
                    <a:pt x="28" y="72"/>
                  </a:lnTo>
                  <a:lnTo>
                    <a:pt x="27" y="72"/>
                  </a:lnTo>
                  <a:lnTo>
                    <a:pt x="26" y="71"/>
                  </a:lnTo>
                  <a:lnTo>
                    <a:pt x="26" y="72"/>
                  </a:lnTo>
                  <a:lnTo>
                    <a:pt x="26" y="71"/>
                  </a:lnTo>
                  <a:lnTo>
                    <a:pt x="25" y="71"/>
                  </a:lnTo>
                  <a:lnTo>
                    <a:pt x="25" y="70"/>
                  </a:lnTo>
                  <a:lnTo>
                    <a:pt x="23" y="70"/>
                  </a:lnTo>
                  <a:lnTo>
                    <a:pt x="23" y="69"/>
                  </a:lnTo>
                  <a:lnTo>
                    <a:pt x="23" y="68"/>
                  </a:lnTo>
                  <a:lnTo>
                    <a:pt x="22" y="68"/>
                  </a:lnTo>
                  <a:lnTo>
                    <a:pt x="21" y="68"/>
                  </a:lnTo>
                  <a:lnTo>
                    <a:pt x="21" y="66"/>
                  </a:lnTo>
                  <a:lnTo>
                    <a:pt x="20" y="66"/>
                  </a:lnTo>
                  <a:lnTo>
                    <a:pt x="19" y="65"/>
                  </a:lnTo>
                  <a:lnTo>
                    <a:pt x="18" y="65"/>
                  </a:lnTo>
                  <a:lnTo>
                    <a:pt x="18" y="64"/>
                  </a:lnTo>
                  <a:lnTo>
                    <a:pt x="16" y="63"/>
                  </a:lnTo>
                  <a:lnTo>
                    <a:pt x="15" y="63"/>
                  </a:lnTo>
                  <a:lnTo>
                    <a:pt x="14" y="63"/>
                  </a:lnTo>
                  <a:lnTo>
                    <a:pt x="14" y="62"/>
                  </a:lnTo>
                  <a:lnTo>
                    <a:pt x="13" y="61"/>
                  </a:lnTo>
                  <a:lnTo>
                    <a:pt x="11" y="59"/>
                  </a:lnTo>
                  <a:lnTo>
                    <a:pt x="11" y="58"/>
                  </a:lnTo>
                  <a:lnTo>
                    <a:pt x="11" y="57"/>
                  </a:lnTo>
                  <a:lnTo>
                    <a:pt x="9" y="57"/>
                  </a:lnTo>
                  <a:lnTo>
                    <a:pt x="9" y="56"/>
                  </a:lnTo>
                  <a:lnTo>
                    <a:pt x="8" y="56"/>
                  </a:lnTo>
                  <a:lnTo>
                    <a:pt x="8" y="55"/>
                  </a:lnTo>
                  <a:lnTo>
                    <a:pt x="7" y="55"/>
                  </a:lnTo>
                  <a:lnTo>
                    <a:pt x="7" y="54"/>
                  </a:lnTo>
                  <a:lnTo>
                    <a:pt x="7" y="52"/>
                  </a:lnTo>
                  <a:lnTo>
                    <a:pt x="6" y="52"/>
                  </a:lnTo>
                  <a:lnTo>
                    <a:pt x="7" y="52"/>
                  </a:lnTo>
                  <a:lnTo>
                    <a:pt x="7" y="51"/>
                  </a:lnTo>
                  <a:lnTo>
                    <a:pt x="6" y="51"/>
                  </a:lnTo>
                  <a:lnTo>
                    <a:pt x="6" y="50"/>
                  </a:lnTo>
                  <a:lnTo>
                    <a:pt x="5" y="50"/>
                  </a:lnTo>
                  <a:lnTo>
                    <a:pt x="4" y="50"/>
                  </a:lnTo>
                  <a:lnTo>
                    <a:pt x="4" y="49"/>
                  </a:lnTo>
                  <a:lnTo>
                    <a:pt x="2" y="49"/>
                  </a:lnTo>
                  <a:lnTo>
                    <a:pt x="2" y="48"/>
                  </a:lnTo>
                  <a:lnTo>
                    <a:pt x="1" y="48"/>
                  </a:lnTo>
                  <a:lnTo>
                    <a:pt x="1" y="47"/>
                  </a:lnTo>
                  <a:lnTo>
                    <a:pt x="0" y="47"/>
                  </a:lnTo>
                  <a:lnTo>
                    <a:pt x="0" y="45"/>
                  </a:lnTo>
                  <a:lnTo>
                    <a:pt x="1" y="44"/>
                  </a:lnTo>
                  <a:lnTo>
                    <a:pt x="1" y="43"/>
                  </a:lnTo>
                  <a:lnTo>
                    <a:pt x="1" y="41"/>
                  </a:lnTo>
                  <a:lnTo>
                    <a:pt x="1" y="38"/>
                  </a:lnTo>
                  <a:lnTo>
                    <a:pt x="2" y="37"/>
                  </a:lnTo>
                  <a:lnTo>
                    <a:pt x="2" y="35"/>
                  </a:lnTo>
                  <a:lnTo>
                    <a:pt x="2" y="34"/>
                  </a:lnTo>
                  <a:lnTo>
                    <a:pt x="4" y="31"/>
                  </a:lnTo>
                  <a:lnTo>
                    <a:pt x="4" y="30"/>
                  </a:lnTo>
                  <a:lnTo>
                    <a:pt x="4" y="28"/>
                  </a:lnTo>
                  <a:lnTo>
                    <a:pt x="4" y="27"/>
                  </a:lnTo>
                  <a:lnTo>
                    <a:pt x="4" y="24"/>
                  </a:lnTo>
                  <a:lnTo>
                    <a:pt x="4" y="23"/>
                  </a:lnTo>
                  <a:lnTo>
                    <a:pt x="4" y="22"/>
                  </a:lnTo>
                  <a:lnTo>
                    <a:pt x="2" y="21"/>
                  </a:lnTo>
                  <a:lnTo>
                    <a:pt x="2" y="20"/>
                  </a:lnTo>
                  <a:lnTo>
                    <a:pt x="4" y="20"/>
                  </a:lnTo>
                  <a:lnTo>
                    <a:pt x="4" y="19"/>
                  </a:lnTo>
                  <a:lnTo>
                    <a:pt x="5" y="17"/>
                  </a:lnTo>
                  <a:lnTo>
                    <a:pt x="5" y="16"/>
                  </a:lnTo>
                  <a:lnTo>
                    <a:pt x="6" y="15"/>
                  </a:lnTo>
                  <a:lnTo>
                    <a:pt x="6" y="14"/>
                  </a:lnTo>
                  <a:lnTo>
                    <a:pt x="7" y="13"/>
                  </a:lnTo>
                  <a:lnTo>
                    <a:pt x="7" y="12"/>
                  </a:lnTo>
                  <a:lnTo>
                    <a:pt x="7" y="10"/>
                  </a:lnTo>
                  <a:lnTo>
                    <a:pt x="8" y="9"/>
                  </a:lnTo>
                  <a:lnTo>
                    <a:pt x="8" y="8"/>
                  </a:lnTo>
                  <a:lnTo>
                    <a:pt x="8" y="7"/>
                  </a:lnTo>
                  <a:lnTo>
                    <a:pt x="8" y="6"/>
                  </a:lnTo>
                  <a:lnTo>
                    <a:pt x="9" y="6"/>
                  </a:lnTo>
                  <a:lnTo>
                    <a:pt x="11" y="6"/>
                  </a:lnTo>
                  <a:lnTo>
                    <a:pt x="12" y="5"/>
                  </a:lnTo>
                  <a:lnTo>
                    <a:pt x="16" y="3"/>
                  </a:lnTo>
                  <a:lnTo>
                    <a:pt x="21" y="2"/>
                  </a:lnTo>
                  <a:lnTo>
                    <a:pt x="26" y="2"/>
                  </a:lnTo>
                  <a:lnTo>
                    <a:pt x="30" y="1"/>
                  </a:lnTo>
                  <a:lnTo>
                    <a:pt x="33" y="0"/>
                  </a:lnTo>
                  <a:lnTo>
                    <a:pt x="36" y="0"/>
                  </a:lnTo>
                  <a:lnTo>
                    <a:pt x="39" y="0"/>
                  </a:lnTo>
                  <a:lnTo>
                    <a:pt x="41" y="0"/>
                  </a:lnTo>
                  <a:lnTo>
                    <a:pt x="43" y="0"/>
                  </a:lnTo>
                  <a:lnTo>
                    <a:pt x="44" y="0"/>
                  </a:lnTo>
                  <a:lnTo>
                    <a:pt x="46" y="0"/>
                  </a:lnTo>
                  <a:lnTo>
                    <a:pt x="46" y="1"/>
                  </a:lnTo>
                  <a:lnTo>
                    <a:pt x="47" y="1"/>
                  </a:lnTo>
                  <a:lnTo>
                    <a:pt x="48" y="2"/>
                  </a:lnTo>
                  <a:lnTo>
                    <a:pt x="49" y="3"/>
                  </a:lnTo>
                  <a:lnTo>
                    <a:pt x="50" y="3"/>
                  </a:lnTo>
                  <a:lnTo>
                    <a:pt x="52" y="5"/>
                  </a:lnTo>
                  <a:lnTo>
                    <a:pt x="54" y="6"/>
                  </a:lnTo>
                  <a:lnTo>
                    <a:pt x="55" y="6"/>
                  </a:lnTo>
                  <a:lnTo>
                    <a:pt x="56" y="7"/>
                  </a:lnTo>
                  <a:lnTo>
                    <a:pt x="57" y="8"/>
                  </a:lnTo>
                  <a:lnTo>
                    <a:pt x="58" y="8"/>
                  </a:lnTo>
                  <a:lnTo>
                    <a:pt x="58" y="9"/>
                  </a:lnTo>
                  <a:lnTo>
                    <a:pt x="58" y="10"/>
                  </a:lnTo>
                  <a:lnTo>
                    <a:pt x="58" y="12"/>
                  </a:lnTo>
                  <a:lnTo>
                    <a:pt x="58" y="13"/>
                  </a:lnTo>
                  <a:lnTo>
                    <a:pt x="58" y="1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67" name="Freeform 981">
              <a:extLst>
                <a:ext uri="{FF2B5EF4-FFF2-40B4-BE49-F238E27FC236}">
                  <a16:creationId xmlns="" xmlns:a16="http://schemas.microsoft.com/office/drawing/2014/main" id="{CC459E8B-2439-408A-91B1-781802D33DAB}"/>
                </a:ext>
              </a:extLst>
            </p:cNvPr>
            <p:cNvSpPr>
              <a:spLocks noEditPoints="1"/>
            </p:cNvSpPr>
            <p:nvPr/>
          </p:nvSpPr>
          <p:spPr bwMode="auto">
            <a:xfrm>
              <a:off x="6651814" y="2413716"/>
              <a:ext cx="21700" cy="26806"/>
            </a:xfrm>
            <a:custGeom>
              <a:avLst/>
              <a:gdLst>
                <a:gd name="T0" fmla="*/ 0 w 17"/>
                <a:gd name="T1" fmla="*/ 20 h 21"/>
                <a:gd name="T2" fmla="*/ 0 w 17"/>
                <a:gd name="T3" fmla="*/ 18 h 21"/>
                <a:gd name="T4" fmla="*/ 0 w 17"/>
                <a:gd name="T5" fmla="*/ 18 h 21"/>
                <a:gd name="T6" fmla="*/ 1 w 17"/>
                <a:gd name="T7" fmla="*/ 16 h 21"/>
                <a:gd name="T8" fmla="*/ 2 w 17"/>
                <a:gd name="T9" fmla="*/ 15 h 21"/>
                <a:gd name="T10" fmla="*/ 3 w 17"/>
                <a:gd name="T11" fmla="*/ 16 h 21"/>
                <a:gd name="T12" fmla="*/ 3 w 17"/>
                <a:gd name="T13" fmla="*/ 16 h 21"/>
                <a:gd name="T14" fmla="*/ 1 w 17"/>
                <a:gd name="T15" fmla="*/ 18 h 21"/>
                <a:gd name="T16" fmla="*/ 1 w 17"/>
                <a:gd name="T17" fmla="*/ 20 h 21"/>
                <a:gd name="T18" fmla="*/ 11 w 17"/>
                <a:gd name="T19" fmla="*/ 0 h 21"/>
                <a:gd name="T20" fmla="*/ 14 w 17"/>
                <a:gd name="T21" fmla="*/ 0 h 21"/>
                <a:gd name="T22" fmla="*/ 14 w 17"/>
                <a:gd name="T23" fmla="*/ 2 h 21"/>
                <a:gd name="T24" fmla="*/ 15 w 17"/>
                <a:gd name="T25" fmla="*/ 2 h 21"/>
                <a:gd name="T26" fmla="*/ 16 w 17"/>
                <a:gd name="T27" fmla="*/ 2 h 21"/>
                <a:gd name="T28" fmla="*/ 16 w 17"/>
                <a:gd name="T29" fmla="*/ 2 h 21"/>
                <a:gd name="T30" fmla="*/ 16 w 17"/>
                <a:gd name="T31" fmla="*/ 3 h 21"/>
                <a:gd name="T32" fmla="*/ 16 w 17"/>
                <a:gd name="T33" fmla="*/ 3 h 21"/>
                <a:gd name="T34" fmla="*/ 16 w 17"/>
                <a:gd name="T35" fmla="*/ 5 h 21"/>
                <a:gd name="T36" fmla="*/ 16 w 17"/>
                <a:gd name="T37" fmla="*/ 5 h 21"/>
                <a:gd name="T38" fmla="*/ 16 w 17"/>
                <a:gd name="T39" fmla="*/ 6 h 21"/>
                <a:gd name="T40" fmla="*/ 16 w 17"/>
                <a:gd name="T41" fmla="*/ 6 h 21"/>
                <a:gd name="T42" fmla="*/ 16 w 17"/>
                <a:gd name="T43" fmla="*/ 6 h 21"/>
                <a:gd name="T44" fmla="*/ 16 w 17"/>
                <a:gd name="T45" fmla="*/ 7 h 21"/>
                <a:gd name="T46" fmla="*/ 16 w 17"/>
                <a:gd name="T47" fmla="*/ 8 h 21"/>
                <a:gd name="T48" fmla="*/ 16 w 17"/>
                <a:gd name="T49" fmla="*/ 9 h 21"/>
                <a:gd name="T50" fmla="*/ 16 w 17"/>
                <a:gd name="T51" fmla="*/ 9 h 21"/>
                <a:gd name="T52" fmla="*/ 16 w 17"/>
                <a:gd name="T53" fmla="*/ 9 h 21"/>
                <a:gd name="T54" fmla="*/ 16 w 17"/>
                <a:gd name="T55" fmla="*/ 12 h 21"/>
                <a:gd name="T56" fmla="*/ 17 w 17"/>
                <a:gd name="T57" fmla="*/ 12 h 21"/>
                <a:gd name="T58" fmla="*/ 16 w 17"/>
                <a:gd name="T59" fmla="*/ 13 h 21"/>
                <a:gd name="T60" fmla="*/ 15 w 17"/>
                <a:gd name="T61" fmla="*/ 14 h 21"/>
                <a:gd name="T62" fmla="*/ 15 w 17"/>
                <a:gd name="T63" fmla="*/ 15 h 21"/>
                <a:gd name="T64" fmla="*/ 15 w 17"/>
                <a:gd name="T65" fmla="*/ 16 h 21"/>
                <a:gd name="T66" fmla="*/ 15 w 17"/>
                <a:gd name="T67" fmla="*/ 16 h 21"/>
                <a:gd name="T68" fmla="*/ 12 w 17"/>
                <a:gd name="T69" fmla="*/ 18 h 21"/>
                <a:gd name="T70" fmla="*/ 9 w 17"/>
                <a:gd name="T71" fmla="*/ 18 h 21"/>
                <a:gd name="T72" fmla="*/ 8 w 17"/>
                <a:gd name="T73" fmla="*/ 18 h 21"/>
                <a:gd name="T74" fmla="*/ 9 w 17"/>
                <a:gd name="T75" fmla="*/ 16 h 21"/>
                <a:gd name="T76" fmla="*/ 9 w 17"/>
                <a:gd name="T77" fmla="*/ 15 h 21"/>
                <a:gd name="T78" fmla="*/ 9 w 17"/>
                <a:gd name="T79" fmla="*/ 14 h 21"/>
                <a:gd name="T80" fmla="*/ 10 w 17"/>
                <a:gd name="T81" fmla="*/ 13 h 21"/>
                <a:gd name="T82" fmla="*/ 11 w 17"/>
                <a:gd name="T83" fmla="*/ 13 h 21"/>
                <a:gd name="T84" fmla="*/ 12 w 17"/>
                <a:gd name="T85" fmla="*/ 13 h 21"/>
                <a:gd name="T86" fmla="*/ 11 w 17"/>
                <a:gd name="T87" fmla="*/ 12 h 21"/>
                <a:gd name="T88" fmla="*/ 10 w 17"/>
                <a:gd name="T89" fmla="*/ 10 h 21"/>
                <a:gd name="T90" fmla="*/ 9 w 17"/>
                <a:gd name="T91" fmla="*/ 12 h 21"/>
                <a:gd name="T92" fmla="*/ 9 w 17"/>
                <a:gd name="T93" fmla="*/ 12 h 21"/>
                <a:gd name="T94" fmla="*/ 8 w 17"/>
                <a:gd name="T95" fmla="*/ 10 h 21"/>
                <a:gd name="T96" fmla="*/ 9 w 17"/>
                <a:gd name="T97" fmla="*/ 10 h 21"/>
                <a:gd name="T98" fmla="*/ 9 w 17"/>
                <a:gd name="T99" fmla="*/ 8 h 21"/>
                <a:gd name="T100" fmla="*/ 9 w 17"/>
                <a:gd name="T101" fmla="*/ 8 h 21"/>
                <a:gd name="T102" fmla="*/ 9 w 17"/>
                <a:gd name="T103" fmla="*/ 8 h 21"/>
                <a:gd name="T104" fmla="*/ 9 w 17"/>
                <a:gd name="T105" fmla="*/ 8 h 21"/>
                <a:gd name="T106" fmla="*/ 8 w 17"/>
                <a:gd name="T107" fmla="*/ 6 h 21"/>
                <a:gd name="T108" fmla="*/ 8 w 17"/>
                <a:gd name="T109" fmla="*/ 5 h 21"/>
                <a:gd name="T110" fmla="*/ 9 w 17"/>
                <a:gd name="T111" fmla="*/ 5 h 21"/>
                <a:gd name="T112" fmla="*/ 8 w 17"/>
                <a:gd name="T113" fmla="*/ 3 h 21"/>
                <a:gd name="T114" fmla="*/ 8 w 17"/>
                <a:gd name="T115" fmla="*/ 3 h 21"/>
                <a:gd name="T116" fmla="*/ 9 w 17"/>
                <a:gd name="T117" fmla="*/ 3 h 21"/>
                <a:gd name="T118" fmla="*/ 9 w 17"/>
                <a:gd name="T119" fmla="*/ 1 h 21"/>
                <a:gd name="T120" fmla="*/ 9 w 17"/>
                <a:gd name="T121" fmla="*/ 1 h 21"/>
                <a:gd name="T122" fmla="*/ 10 w 17"/>
                <a:gd name="T123" fmla="*/ 0 h 21"/>
                <a:gd name="T124" fmla="*/ 11 w 17"/>
                <a:gd name="T1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 h="21">
                  <a:moveTo>
                    <a:pt x="0" y="21"/>
                  </a:moveTo>
                  <a:lnTo>
                    <a:pt x="0" y="21"/>
                  </a:lnTo>
                  <a:lnTo>
                    <a:pt x="0" y="20"/>
                  </a:lnTo>
                  <a:lnTo>
                    <a:pt x="0" y="20"/>
                  </a:lnTo>
                  <a:lnTo>
                    <a:pt x="0" y="18"/>
                  </a:lnTo>
                  <a:lnTo>
                    <a:pt x="0" y="18"/>
                  </a:lnTo>
                  <a:lnTo>
                    <a:pt x="0" y="18"/>
                  </a:lnTo>
                  <a:lnTo>
                    <a:pt x="0" y="18"/>
                  </a:lnTo>
                  <a:lnTo>
                    <a:pt x="0" y="18"/>
                  </a:lnTo>
                  <a:lnTo>
                    <a:pt x="1" y="17"/>
                  </a:lnTo>
                  <a:lnTo>
                    <a:pt x="1" y="17"/>
                  </a:lnTo>
                  <a:lnTo>
                    <a:pt x="1" y="16"/>
                  </a:lnTo>
                  <a:lnTo>
                    <a:pt x="2" y="15"/>
                  </a:lnTo>
                  <a:lnTo>
                    <a:pt x="2" y="15"/>
                  </a:lnTo>
                  <a:lnTo>
                    <a:pt x="2" y="15"/>
                  </a:lnTo>
                  <a:lnTo>
                    <a:pt x="3" y="15"/>
                  </a:lnTo>
                  <a:lnTo>
                    <a:pt x="3" y="15"/>
                  </a:lnTo>
                  <a:lnTo>
                    <a:pt x="3" y="16"/>
                  </a:lnTo>
                  <a:lnTo>
                    <a:pt x="3" y="16"/>
                  </a:lnTo>
                  <a:lnTo>
                    <a:pt x="3" y="16"/>
                  </a:lnTo>
                  <a:lnTo>
                    <a:pt x="3" y="16"/>
                  </a:lnTo>
                  <a:lnTo>
                    <a:pt x="1" y="17"/>
                  </a:lnTo>
                  <a:lnTo>
                    <a:pt x="1" y="18"/>
                  </a:lnTo>
                  <a:lnTo>
                    <a:pt x="1" y="18"/>
                  </a:lnTo>
                  <a:lnTo>
                    <a:pt x="1" y="20"/>
                  </a:lnTo>
                  <a:lnTo>
                    <a:pt x="1" y="20"/>
                  </a:lnTo>
                  <a:lnTo>
                    <a:pt x="1" y="20"/>
                  </a:lnTo>
                  <a:lnTo>
                    <a:pt x="0" y="21"/>
                  </a:lnTo>
                  <a:close/>
                  <a:moveTo>
                    <a:pt x="11" y="0"/>
                  </a:moveTo>
                  <a:lnTo>
                    <a:pt x="11" y="0"/>
                  </a:lnTo>
                  <a:lnTo>
                    <a:pt x="12" y="0"/>
                  </a:lnTo>
                  <a:lnTo>
                    <a:pt x="12" y="0"/>
                  </a:lnTo>
                  <a:lnTo>
                    <a:pt x="14" y="0"/>
                  </a:lnTo>
                  <a:lnTo>
                    <a:pt x="14" y="1"/>
                  </a:lnTo>
                  <a:lnTo>
                    <a:pt x="14" y="1"/>
                  </a:lnTo>
                  <a:lnTo>
                    <a:pt x="14" y="2"/>
                  </a:lnTo>
                  <a:lnTo>
                    <a:pt x="14" y="2"/>
                  </a:lnTo>
                  <a:lnTo>
                    <a:pt x="14" y="2"/>
                  </a:lnTo>
                  <a:lnTo>
                    <a:pt x="15" y="2"/>
                  </a:lnTo>
                  <a:lnTo>
                    <a:pt x="16" y="2"/>
                  </a:lnTo>
                  <a:lnTo>
                    <a:pt x="16" y="2"/>
                  </a:lnTo>
                  <a:lnTo>
                    <a:pt x="16" y="2"/>
                  </a:lnTo>
                  <a:lnTo>
                    <a:pt x="16" y="2"/>
                  </a:lnTo>
                  <a:lnTo>
                    <a:pt x="16" y="2"/>
                  </a:lnTo>
                  <a:lnTo>
                    <a:pt x="16" y="2"/>
                  </a:lnTo>
                  <a:lnTo>
                    <a:pt x="16" y="2"/>
                  </a:lnTo>
                  <a:lnTo>
                    <a:pt x="16" y="2"/>
                  </a:lnTo>
                  <a:lnTo>
                    <a:pt x="16" y="3"/>
                  </a:lnTo>
                  <a:lnTo>
                    <a:pt x="16" y="3"/>
                  </a:lnTo>
                  <a:lnTo>
                    <a:pt x="16" y="3"/>
                  </a:lnTo>
                  <a:lnTo>
                    <a:pt x="16" y="3"/>
                  </a:lnTo>
                  <a:lnTo>
                    <a:pt x="16" y="5"/>
                  </a:lnTo>
                  <a:lnTo>
                    <a:pt x="16" y="5"/>
                  </a:lnTo>
                  <a:lnTo>
                    <a:pt x="16" y="5"/>
                  </a:lnTo>
                  <a:lnTo>
                    <a:pt x="16" y="5"/>
                  </a:lnTo>
                  <a:lnTo>
                    <a:pt x="16" y="5"/>
                  </a:lnTo>
                  <a:lnTo>
                    <a:pt x="16" y="5"/>
                  </a:lnTo>
                  <a:lnTo>
                    <a:pt x="16" y="5"/>
                  </a:lnTo>
                  <a:lnTo>
                    <a:pt x="16" y="6"/>
                  </a:lnTo>
                  <a:lnTo>
                    <a:pt x="16" y="6"/>
                  </a:lnTo>
                  <a:lnTo>
                    <a:pt x="16" y="6"/>
                  </a:lnTo>
                  <a:lnTo>
                    <a:pt x="16" y="6"/>
                  </a:lnTo>
                  <a:lnTo>
                    <a:pt x="16" y="6"/>
                  </a:lnTo>
                  <a:lnTo>
                    <a:pt x="16" y="6"/>
                  </a:lnTo>
                  <a:lnTo>
                    <a:pt x="16" y="6"/>
                  </a:lnTo>
                  <a:lnTo>
                    <a:pt x="16" y="6"/>
                  </a:lnTo>
                  <a:lnTo>
                    <a:pt x="16" y="7"/>
                  </a:lnTo>
                  <a:lnTo>
                    <a:pt x="16" y="7"/>
                  </a:lnTo>
                  <a:lnTo>
                    <a:pt x="16" y="7"/>
                  </a:lnTo>
                  <a:lnTo>
                    <a:pt x="16" y="7"/>
                  </a:lnTo>
                  <a:lnTo>
                    <a:pt x="16" y="7"/>
                  </a:lnTo>
                  <a:lnTo>
                    <a:pt x="16" y="8"/>
                  </a:lnTo>
                  <a:lnTo>
                    <a:pt x="16" y="8"/>
                  </a:lnTo>
                  <a:lnTo>
                    <a:pt x="16" y="8"/>
                  </a:lnTo>
                  <a:lnTo>
                    <a:pt x="16" y="9"/>
                  </a:lnTo>
                  <a:lnTo>
                    <a:pt x="16" y="9"/>
                  </a:lnTo>
                  <a:lnTo>
                    <a:pt x="16" y="9"/>
                  </a:lnTo>
                  <a:lnTo>
                    <a:pt x="16" y="9"/>
                  </a:lnTo>
                  <a:lnTo>
                    <a:pt x="16" y="9"/>
                  </a:lnTo>
                  <a:lnTo>
                    <a:pt x="16" y="9"/>
                  </a:lnTo>
                  <a:lnTo>
                    <a:pt x="16" y="9"/>
                  </a:lnTo>
                  <a:lnTo>
                    <a:pt x="16" y="9"/>
                  </a:lnTo>
                  <a:lnTo>
                    <a:pt x="16" y="10"/>
                  </a:lnTo>
                  <a:lnTo>
                    <a:pt x="16" y="12"/>
                  </a:lnTo>
                  <a:lnTo>
                    <a:pt x="16" y="12"/>
                  </a:lnTo>
                  <a:lnTo>
                    <a:pt x="17" y="12"/>
                  </a:lnTo>
                  <a:lnTo>
                    <a:pt x="17" y="12"/>
                  </a:lnTo>
                  <a:lnTo>
                    <a:pt x="16" y="12"/>
                  </a:lnTo>
                  <a:lnTo>
                    <a:pt x="16" y="12"/>
                  </a:lnTo>
                  <a:lnTo>
                    <a:pt x="16" y="13"/>
                  </a:lnTo>
                  <a:lnTo>
                    <a:pt x="15" y="13"/>
                  </a:lnTo>
                  <a:lnTo>
                    <a:pt x="15" y="14"/>
                  </a:lnTo>
                  <a:lnTo>
                    <a:pt x="15" y="14"/>
                  </a:lnTo>
                  <a:lnTo>
                    <a:pt x="15" y="14"/>
                  </a:lnTo>
                  <a:lnTo>
                    <a:pt x="15" y="15"/>
                  </a:lnTo>
                  <a:lnTo>
                    <a:pt x="15" y="15"/>
                  </a:lnTo>
                  <a:lnTo>
                    <a:pt x="15" y="15"/>
                  </a:lnTo>
                  <a:lnTo>
                    <a:pt x="15" y="15"/>
                  </a:lnTo>
                  <a:lnTo>
                    <a:pt x="15" y="16"/>
                  </a:lnTo>
                  <a:lnTo>
                    <a:pt x="15" y="16"/>
                  </a:lnTo>
                  <a:lnTo>
                    <a:pt x="15" y="16"/>
                  </a:lnTo>
                  <a:lnTo>
                    <a:pt x="15" y="16"/>
                  </a:lnTo>
                  <a:lnTo>
                    <a:pt x="14" y="17"/>
                  </a:lnTo>
                  <a:lnTo>
                    <a:pt x="12" y="18"/>
                  </a:lnTo>
                  <a:lnTo>
                    <a:pt x="12" y="18"/>
                  </a:lnTo>
                  <a:lnTo>
                    <a:pt x="10" y="18"/>
                  </a:lnTo>
                  <a:lnTo>
                    <a:pt x="9" y="18"/>
                  </a:lnTo>
                  <a:lnTo>
                    <a:pt x="9" y="18"/>
                  </a:lnTo>
                  <a:lnTo>
                    <a:pt x="9" y="18"/>
                  </a:lnTo>
                  <a:lnTo>
                    <a:pt x="9" y="18"/>
                  </a:lnTo>
                  <a:lnTo>
                    <a:pt x="8" y="18"/>
                  </a:lnTo>
                  <a:lnTo>
                    <a:pt x="8" y="17"/>
                  </a:lnTo>
                  <a:lnTo>
                    <a:pt x="8" y="17"/>
                  </a:lnTo>
                  <a:lnTo>
                    <a:pt x="9" y="16"/>
                  </a:lnTo>
                  <a:lnTo>
                    <a:pt x="9" y="16"/>
                  </a:lnTo>
                  <a:lnTo>
                    <a:pt x="9" y="15"/>
                  </a:lnTo>
                  <a:lnTo>
                    <a:pt x="9" y="15"/>
                  </a:lnTo>
                  <a:lnTo>
                    <a:pt x="9" y="14"/>
                  </a:lnTo>
                  <a:lnTo>
                    <a:pt x="9" y="14"/>
                  </a:lnTo>
                  <a:lnTo>
                    <a:pt x="9" y="14"/>
                  </a:lnTo>
                  <a:lnTo>
                    <a:pt x="10" y="13"/>
                  </a:lnTo>
                  <a:lnTo>
                    <a:pt x="10" y="13"/>
                  </a:lnTo>
                  <a:lnTo>
                    <a:pt x="10" y="13"/>
                  </a:lnTo>
                  <a:lnTo>
                    <a:pt x="11" y="13"/>
                  </a:lnTo>
                  <a:lnTo>
                    <a:pt x="11" y="13"/>
                  </a:lnTo>
                  <a:lnTo>
                    <a:pt x="11" y="13"/>
                  </a:lnTo>
                  <a:lnTo>
                    <a:pt x="11" y="13"/>
                  </a:lnTo>
                  <a:lnTo>
                    <a:pt x="11" y="13"/>
                  </a:lnTo>
                  <a:lnTo>
                    <a:pt x="12" y="13"/>
                  </a:lnTo>
                  <a:lnTo>
                    <a:pt x="12" y="12"/>
                  </a:lnTo>
                  <a:lnTo>
                    <a:pt x="11" y="12"/>
                  </a:lnTo>
                  <a:lnTo>
                    <a:pt x="11" y="12"/>
                  </a:lnTo>
                  <a:lnTo>
                    <a:pt x="11" y="12"/>
                  </a:lnTo>
                  <a:lnTo>
                    <a:pt x="10" y="12"/>
                  </a:lnTo>
                  <a:lnTo>
                    <a:pt x="10" y="10"/>
                  </a:lnTo>
                  <a:lnTo>
                    <a:pt x="10" y="10"/>
                  </a:lnTo>
                  <a:lnTo>
                    <a:pt x="9" y="10"/>
                  </a:lnTo>
                  <a:lnTo>
                    <a:pt x="9" y="12"/>
                  </a:lnTo>
                  <a:lnTo>
                    <a:pt x="9" y="12"/>
                  </a:lnTo>
                  <a:lnTo>
                    <a:pt x="9" y="12"/>
                  </a:lnTo>
                  <a:lnTo>
                    <a:pt x="9" y="12"/>
                  </a:lnTo>
                  <a:lnTo>
                    <a:pt x="9" y="12"/>
                  </a:lnTo>
                  <a:lnTo>
                    <a:pt x="8" y="10"/>
                  </a:lnTo>
                  <a:lnTo>
                    <a:pt x="8" y="10"/>
                  </a:lnTo>
                  <a:lnTo>
                    <a:pt x="8" y="10"/>
                  </a:lnTo>
                  <a:lnTo>
                    <a:pt x="9" y="10"/>
                  </a:lnTo>
                  <a:lnTo>
                    <a:pt x="9" y="10"/>
                  </a:lnTo>
                  <a:lnTo>
                    <a:pt x="9" y="9"/>
                  </a:lnTo>
                  <a:lnTo>
                    <a:pt x="9" y="9"/>
                  </a:lnTo>
                  <a:lnTo>
                    <a:pt x="9" y="8"/>
                  </a:lnTo>
                  <a:lnTo>
                    <a:pt x="9" y="8"/>
                  </a:lnTo>
                  <a:lnTo>
                    <a:pt x="9" y="8"/>
                  </a:lnTo>
                  <a:lnTo>
                    <a:pt x="9" y="8"/>
                  </a:lnTo>
                  <a:lnTo>
                    <a:pt x="9" y="8"/>
                  </a:lnTo>
                  <a:lnTo>
                    <a:pt x="9" y="8"/>
                  </a:lnTo>
                  <a:lnTo>
                    <a:pt x="9" y="8"/>
                  </a:lnTo>
                  <a:lnTo>
                    <a:pt x="9" y="8"/>
                  </a:lnTo>
                  <a:lnTo>
                    <a:pt x="9" y="8"/>
                  </a:lnTo>
                  <a:lnTo>
                    <a:pt x="9" y="8"/>
                  </a:lnTo>
                  <a:lnTo>
                    <a:pt x="9" y="8"/>
                  </a:lnTo>
                  <a:lnTo>
                    <a:pt x="8" y="6"/>
                  </a:lnTo>
                  <a:lnTo>
                    <a:pt x="8" y="6"/>
                  </a:lnTo>
                  <a:lnTo>
                    <a:pt x="8" y="6"/>
                  </a:lnTo>
                  <a:lnTo>
                    <a:pt x="8" y="6"/>
                  </a:lnTo>
                  <a:lnTo>
                    <a:pt x="8" y="5"/>
                  </a:lnTo>
                  <a:lnTo>
                    <a:pt x="8" y="5"/>
                  </a:lnTo>
                  <a:lnTo>
                    <a:pt x="9" y="5"/>
                  </a:lnTo>
                  <a:lnTo>
                    <a:pt x="9" y="5"/>
                  </a:lnTo>
                  <a:lnTo>
                    <a:pt x="9" y="5"/>
                  </a:lnTo>
                  <a:lnTo>
                    <a:pt x="8" y="3"/>
                  </a:lnTo>
                  <a:lnTo>
                    <a:pt x="8" y="3"/>
                  </a:lnTo>
                  <a:lnTo>
                    <a:pt x="8" y="3"/>
                  </a:lnTo>
                  <a:lnTo>
                    <a:pt x="8" y="3"/>
                  </a:lnTo>
                  <a:lnTo>
                    <a:pt x="8" y="3"/>
                  </a:lnTo>
                  <a:lnTo>
                    <a:pt x="8" y="3"/>
                  </a:lnTo>
                  <a:lnTo>
                    <a:pt x="9" y="3"/>
                  </a:lnTo>
                  <a:lnTo>
                    <a:pt x="9" y="3"/>
                  </a:lnTo>
                  <a:lnTo>
                    <a:pt x="9" y="2"/>
                  </a:lnTo>
                  <a:lnTo>
                    <a:pt x="9" y="2"/>
                  </a:lnTo>
                  <a:lnTo>
                    <a:pt x="9" y="1"/>
                  </a:lnTo>
                  <a:lnTo>
                    <a:pt x="9" y="1"/>
                  </a:lnTo>
                  <a:lnTo>
                    <a:pt x="9" y="1"/>
                  </a:lnTo>
                  <a:lnTo>
                    <a:pt x="9" y="1"/>
                  </a:lnTo>
                  <a:lnTo>
                    <a:pt x="10" y="0"/>
                  </a:lnTo>
                  <a:lnTo>
                    <a:pt x="10" y="0"/>
                  </a:lnTo>
                  <a:lnTo>
                    <a:pt x="10" y="0"/>
                  </a:lnTo>
                  <a:lnTo>
                    <a:pt x="10" y="0"/>
                  </a:lnTo>
                  <a:lnTo>
                    <a:pt x="10" y="0"/>
                  </a:lnTo>
                  <a:lnTo>
                    <a:pt x="11" y="0"/>
                  </a:lnTo>
                  <a:lnTo>
                    <a:pt x="1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68" name="Freeform 982">
              <a:extLst>
                <a:ext uri="{FF2B5EF4-FFF2-40B4-BE49-F238E27FC236}">
                  <a16:creationId xmlns="" xmlns:a16="http://schemas.microsoft.com/office/drawing/2014/main" id="{5FC93D07-9882-4CE7-B299-6761EB9063CF}"/>
                </a:ext>
              </a:extLst>
            </p:cNvPr>
            <p:cNvSpPr>
              <a:spLocks noEditPoints="1"/>
            </p:cNvSpPr>
            <p:nvPr/>
          </p:nvSpPr>
          <p:spPr bwMode="auto">
            <a:xfrm>
              <a:off x="3362434" y="3230636"/>
              <a:ext cx="359955" cy="398249"/>
            </a:xfrm>
            <a:custGeom>
              <a:avLst/>
              <a:gdLst>
                <a:gd name="T0" fmla="*/ 112 w 282"/>
                <a:gd name="T1" fmla="*/ 252 h 312"/>
                <a:gd name="T2" fmla="*/ 85 w 282"/>
                <a:gd name="T3" fmla="*/ 244 h 312"/>
                <a:gd name="T4" fmla="*/ 56 w 282"/>
                <a:gd name="T5" fmla="*/ 230 h 312"/>
                <a:gd name="T6" fmla="*/ 262 w 282"/>
                <a:gd name="T7" fmla="*/ 223 h 312"/>
                <a:gd name="T8" fmla="*/ 199 w 282"/>
                <a:gd name="T9" fmla="*/ 217 h 312"/>
                <a:gd name="T10" fmla="*/ 256 w 282"/>
                <a:gd name="T11" fmla="*/ 215 h 312"/>
                <a:gd name="T12" fmla="*/ 225 w 282"/>
                <a:gd name="T13" fmla="*/ 203 h 312"/>
                <a:gd name="T14" fmla="*/ 196 w 282"/>
                <a:gd name="T15" fmla="*/ 186 h 312"/>
                <a:gd name="T16" fmla="*/ 246 w 282"/>
                <a:gd name="T17" fmla="*/ 167 h 312"/>
                <a:gd name="T18" fmla="*/ 188 w 282"/>
                <a:gd name="T19" fmla="*/ 166 h 312"/>
                <a:gd name="T20" fmla="*/ 238 w 282"/>
                <a:gd name="T21" fmla="*/ 164 h 312"/>
                <a:gd name="T22" fmla="*/ 183 w 282"/>
                <a:gd name="T23" fmla="*/ 161 h 312"/>
                <a:gd name="T24" fmla="*/ 153 w 282"/>
                <a:gd name="T25" fmla="*/ 157 h 312"/>
                <a:gd name="T26" fmla="*/ 184 w 282"/>
                <a:gd name="T27" fmla="*/ 158 h 312"/>
                <a:gd name="T28" fmla="*/ 185 w 282"/>
                <a:gd name="T29" fmla="*/ 157 h 312"/>
                <a:gd name="T30" fmla="*/ 67 w 282"/>
                <a:gd name="T31" fmla="*/ 155 h 312"/>
                <a:gd name="T32" fmla="*/ 68 w 282"/>
                <a:gd name="T33" fmla="*/ 157 h 312"/>
                <a:gd name="T34" fmla="*/ 63 w 282"/>
                <a:gd name="T35" fmla="*/ 154 h 312"/>
                <a:gd name="T36" fmla="*/ 65 w 282"/>
                <a:gd name="T37" fmla="*/ 152 h 312"/>
                <a:gd name="T38" fmla="*/ 58 w 282"/>
                <a:gd name="T39" fmla="*/ 153 h 312"/>
                <a:gd name="T40" fmla="*/ 58 w 282"/>
                <a:gd name="T41" fmla="*/ 151 h 312"/>
                <a:gd name="T42" fmla="*/ 146 w 282"/>
                <a:gd name="T43" fmla="*/ 151 h 312"/>
                <a:gd name="T44" fmla="*/ 216 w 282"/>
                <a:gd name="T45" fmla="*/ 150 h 312"/>
                <a:gd name="T46" fmla="*/ 117 w 282"/>
                <a:gd name="T47" fmla="*/ 150 h 312"/>
                <a:gd name="T48" fmla="*/ 41 w 282"/>
                <a:gd name="T49" fmla="*/ 141 h 312"/>
                <a:gd name="T50" fmla="*/ 35 w 282"/>
                <a:gd name="T51" fmla="*/ 141 h 312"/>
                <a:gd name="T52" fmla="*/ 34 w 282"/>
                <a:gd name="T53" fmla="*/ 140 h 312"/>
                <a:gd name="T54" fmla="*/ 135 w 282"/>
                <a:gd name="T55" fmla="*/ 139 h 312"/>
                <a:gd name="T56" fmla="*/ 145 w 282"/>
                <a:gd name="T57" fmla="*/ 138 h 312"/>
                <a:gd name="T58" fmla="*/ 141 w 282"/>
                <a:gd name="T59" fmla="*/ 138 h 312"/>
                <a:gd name="T60" fmla="*/ 34 w 282"/>
                <a:gd name="T61" fmla="*/ 138 h 312"/>
                <a:gd name="T62" fmla="*/ 29 w 282"/>
                <a:gd name="T63" fmla="*/ 136 h 312"/>
                <a:gd name="T64" fmla="*/ 138 w 282"/>
                <a:gd name="T65" fmla="*/ 136 h 312"/>
                <a:gd name="T66" fmla="*/ 22 w 282"/>
                <a:gd name="T67" fmla="*/ 134 h 312"/>
                <a:gd name="T68" fmla="*/ 131 w 282"/>
                <a:gd name="T69" fmla="*/ 133 h 312"/>
                <a:gd name="T70" fmla="*/ 103 w 282"/>
                <a:gd name="T71" fmla="*/ 130 h 312"/>
                <a:gd name="T72" fmla="*/ 114 w 282"/>
                <a:gd name="T73" fmla="*/ 131 h 312"/>
                <a:gd name="T74" fmla="*/ 113 w 282"/>
                <a:gd name="T75" fmla="*/ 129 h 312"/>
                <a:gd name="T76" fmla="*/ 189 w 282"/>
                <a:gd name="T77" fmla="*/ 127 h 312"/>
                <a:gd name="T78" fmla="*/ 107 w 282"/>
                <a:gd name="T79" fmla="*/ 125 h 312"/>
                <a:gd name="T80" fmla="*/ 76 w 282"/>
                <a:gd name="T81" fmla="*/ 126 h 312"/>
                <a:gd name="T82" fmla="*/ 119 w 282"/>
                <a:gd name="T83" fmla="*/ 124 h 312"/>
                <a:gd name="T84" fmla="*/ 126 w 282"/>
                <a:gd name="T85" fmla="*/ 124 h 312"/>
                <a:gd name="T86" fmla="*/ 113 w 282"/>
                <a:gd name="T87" fmla="*/ 119 h 312"/>
                <a:gd name="T88" fmla="*/ 97 w 282"/>
                <a:gd name="T89" fmla="*/ 117 h 312"/>
                <a:gd name="T90" fmla="*/ 84 w 282"/>
                <a:gd name="T91" fmla="*/ 113 h 312"/>
                <a:gd name="T92" fmla="*/ 75 w 282"/>
                <a:gd name="T93" fmla="*/ 111 h 312"/>
                <a:gd name="T94" fmla="*/ 68 w 282"/>
                <a:gd name="T95" fmla="*/ 110 h 312"/>
                <a:gd name="T96" fmla="*/ 114 w 282"/>
                <a:gd name="T97" fmla="*/ 106 h 312"/>
                <a:gd name="T98" fmla="*/ 117 w 282"/>
                <a:gd name="T99" fmla="*/ 104 h 312"/>
                <a:gd name="T100" fmla="*/ 104 w 282"/>
                <a:gd name="T101" fmla="*/ 102 h 312"/>
                <a:gd name="T102" fmla="*/ 196 w 282"/>
                <a:gd name="T103" fmla="*/ 42 h 312"/>
                <a:gd name="T104" fmla="*/ 189 w 282"/>
                <a:gd name="T105" fmla="*/ 32 h 312"/>
                <a:gd name="T106" fmla="*/ 190 w 282"/>
                <a:gd name="T107" fmla="*/ 29 h 312"/>
                <a:gd name="T108" fmla="*/ 190 w 282"/>
                <a:gd name="T109" fmla="*/ 28 h 312"/>
                <a:gd name="T110" fmla="*/ 175 w 282"/>
                <a:gd name="T111" fmla="*/ 25 h 312"/>
                <a:gd name="T112" fmla="*/ 182 w 282"/>
                <a:gd name="T113" fmla="*/ 15 h 312"/>
                <a:gd name="T114" fmla="*/ 174 w 282"/>
                <a:gd name="T115" fmla="*/ 14 h 312"/>
                <a:gd name="T116" fmla="*/ 171 w 282"/>
                <a:gd name="T117" fmla="*/ 1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2" h="312">
                  <a:moveTo>
                    <a:pt x="175" y="312"/>
                  </a:moveTo>
                  <a:lnTo>
                    <a:pt x="174" y="312"/>
                  </a:lnTo>
                  <a:lnTo>
                    <a:pt x="174" y="310"/>
                  </a:lnTo>
                  <a:lnTo>
                    <a:pt x="175" y="310"/>
                  </a:lnTo>
                  <a:lnTo>
                    <a:pt x="175" y="312"/>
                  </a:lnTo>
                  <a:close/>
                  <a:moveTo>
                    <a:pt x="112" y="252"/>
                  </a:moveTo>
                  <a:lnTo>
                    <a:pt x="111" y="252"/>
                  </a:lnTo>
                  <a:lnTo>
                    <a:pt x="112" y="252"/>
                  </a:lnTo>
                  <a:close/>
                  <a:moveTo>
                    <a:pt x="85" y="245"/>
                  </a:moveTo>
                  <a:lnTo>
                    <a:pt x="84" y="245"/>
                  </a:lnTo>
                  <a:lnTo>
                    <a:pt x="84" y="244"/>
                  </a:lnTo>
                  <a:lnTo>
                    <a:pt x="85" y="244"/>
                  </a:lnTo>
                  <a:lnTo>
                    <a:pt x="85" y="245"/>
                  </a:lnTo>
                  <a:close/>
                  <a:moveTo>
                    <a:pt x="282" y="241"/>
                  </a:moveTo>
                  <a:lnTo>
                    <a:pt x="281" y="241"/>
                  </a:lnTo>
                  <a:lnTo>
                    <a:pt x="282" y="241"/>
                  </a:lnTo>
                  <a:close/>
                  <a:moveTo>
                    <a:pt x="56" y="231"/>
                  </a:moveTo>
                  <a:lnTo>
                    <a:pt x="56" y="230"/>
                  </a:lnTo>
                  <a:lnTo>
                    <a:pt x="55" y="230"/>
                  </a:lnTo>
                  <a:lnTo>
                    <a:pt x="56" y="230"/>
                  </a:lnTo>
                  <a:lnTo>
                    <a:pt x="56" y="231"/>
                  </a:lnTo>
                  <a:close/>
                  <a:moveTo>
                    <a:pt x="262" y="223"/>
                  </a:moveTo>
                  <a:lnTo>
                    <a:pt x="261" y="223"/>
                  </a:lnTo>
                  <a:lnTo>
                    <a:pt x="262" y="223"/>
                  </a:lnTo>
                  <a:close/>
                  <a:moveTo>
                    <a:pt x="225" y="221"/>
                  </a:moveTo>
                  <a:lnTo>
                    <a:pt x="224" y="221"/>
                  </a:lnTo>
                  <a:lnTo>
                    <a:pt x="225" y="221"/>
                  </a:lnTo>
                  <a:close/>
                  <a:moveTo>
                    <a:pt x="200" y="218"/>
                  </a:moveTo>
                  <a:lnTo>
                    <a:pt x="199" y="218"/>
                  </a:lnTo>
                  <a:lnTo>
                    <a:pt x="199" y="217"/>
                  </a:lnTo>
                  <a:lnTo>
                    <a:pt x="200" y="218"/>
                  </a:lnTo>
                  <a:close/>
                  <a:moveTo>
                    <a:pt x="269" y="215"/>
                  </a:moveTo>
                  <a:lnTo>
                    <a:pt x="270" y="215"/>
                  </a:lnTo>
                  <a:lnTo>
                    <a:pt x="269" y="215"/>
                  </a:lnTo>
                  <a:close/>
                  <a:moveTo>
                    <a:pt x="257" y="215"/>
                  </a:moveTo>
                  <a:lnTo>
                    <a:pt x="256" y="215"/>
                  </a:lnTo>
                  <a:lnTo>
                    <a:pt x="256" y="214"/>
                  </a:lnTo>
                  <a:lnTo>
                    <a:pt x="257" y="215"/>
                  </a:lnTo>
                  <a:close/>
                  <a:moveTo>
                    <a:pt x="252" y="211"/>
                  </a:moveTo>
                  <a:lnTo>
                    <a:pt x="252" y="213"/>
                  </a:lnTo>
                  <a:lnTo>
                    <a:pt x="252" y="211"/>
                  </a:lnTo>
                  <a:close/>
                  <a:moveTo>
                    <a:pt x="225" y="203"/>
                  </a:moveTo>
                  <a:lnTo>
                    <a:pt x="225" y="204"/>
                  </a:lnTo>
                  <a:lnTo>
                    <a:pt x="226" y="204"/>
                  </a:lnTo>
                  <a:lnTo>
                    <a:pt x="225" y="206"/>
                  </a:lnTo>
                  <a:lnTo>
                    <a:pt x="226" y="204"/>
                  </a:lnTo>
                  <a:lnTo>
                    <a:pt x="225" y="203"/>
                  </a:lnTo>
                  <a:close/>
                  <a:moveTo>
                    <a:pt x="196" y="186"/>
                  </a:moveTo>
                  <a:lnTo>
                    <a:pt x="196" y="185"/>
                  </a:lnTo>
                  <a:lnTo>
                    <a:pt x="196" y="186"/>
                  </a:lnTo>
                  <a:close/>
                  <a:moveTo>
                    <a:pt x="183" y="179"/>
                  </a:moveTo>
                  <a:lnTo>
                    <a:pt x="182" y="179"/>
                  </a:lnTo>
                  <a:lnTo>
                    <a:pt x="183" y="179"/>
                  </a:lnTo>
                  <a:close/>
                  <a:moveTo>
                    <a:pt x="246" y="167"/>
                  </a:moveTo>
                  <a:lnTo>
                    <a:pt x="247" y="167"/>
                  </a:lnTo>
                  <a:lnTo>
                    <a:pt x="248" y="168"/>
                  </a:lnTo>
                  <a:lnTo>
                    <a:pt x="247" y="168"/>
                  </a:lnTo>
                  <a:lnTo>
                    <a:pt x="247" y="167"/>
                  </a:lnTo>
                  <a:lnTo>
                    <a:pt x="246" y="167"/>
                  </a:lnTo>
                  <a:close/>
                  <a:moveTo>
                    <a:pt x="188" y="166"/>
                  </a:moveTo>
                  <a:lnTo>
                    <a:pt x="186" y="166"/>
                  </a:lnTo>
                  <a:lnTo>
                    <a:pt x="186" y="165"/>
                  </a:lnTo>
                  <a:lnTo>
                    <a:pt x="188" y="166"/>
                  </a:lnTo>
                  <a:close/>
                  <a:moveTo>
                    <a:pt x="239" y="165"/>
                  </a:moveTo>
                  <a:lnTo>
                    <a:pt x="236" y="164"/>
                  </a:lnTo>
                  <a:lnTo>
                    <a:pt x="238" y="164"/>
                  </a:lnTo>
                  <a:lnTo>
                    <a:pt x="238" y="165"/>
                  </a:lnTo>
                  <a:lnTo>
                    <a:pt x="239" y="165"/>
                  </a:lnTo>
                  <a:close/>
                  <a:moveTo>
                    <a:pt x="185" y="162"/>
                  </a:moveTo>
                  <a:lnTo>
                    <a:pt x="185" y="164"/>
                  </a:lnTo>
                  <a:lnTo>
                    <a:pt x="184" y="162"/>
                  </a:lnTo>
                  <a:lnTo>
                    <a:pt x="183" y="161"/>
                  </a:lnTo>
                  <a:lnTo>
                    <a:pt x="183" y="160"/>
                  </a:lnTo>
                  <a:lnTo>
                    <a:pt x="183" y="161"/>
                  </a:lnTo>
                  <a:lnTo>
                    <a:pt x="184" y="161"/>
                  </a:lnTo>
                  <a:lnTo>
                    <a:pt x="184" y="162"/>
                  </a:lnTo>
                  <a:lnTo>
                    <a:pt x="185" y="162"/>
                  </a:lnTo>
                  <a:close/>
                  <a:moveTo>
                    <a:pt x="153" y="157"/>
                  </a:moveTo>
                  <a:lnTo>
                    <a:pt x="154" y="158"/>
                  </a:lnTo>
                  <a:lnTo>
                    <a:pt x="153" y="158"/>
                  </a:lnTo>
                  <a:lnTo>
                    <a:pt x="153" y="157"/>
                  </a:lnTo>
                  <a:lnTo>
                    <a:pt x="153" y="158"/>
                  </a:lnTo>
                  <a:lnTo>
                    <a:pt x="153" y="157"/>
                  </a:lnTo>
                  <a:close/>
                  <a:moveTo>
                    <a:pt x="184" y="158"/>
                  </a:moveTo>
                  <a:lnTo>
                    <a:pt x="184" y="157"/>
                  </a:lnTo>
                  <a:lnTo>
                    <a:pt x="184" y="155"/>
                  </a:lnTo>
                  <a:lnTo>
                    <a:pt x="185" y="154"/>
                  </a:lnTo>
                  <a:lnTo>
                    <a:pt x="186" y="154"/>
                  </a:lnTo>
                  <a:lnTo>
                    <a:pt x="186" y="155"/>
                  </a:lnTo>
                  <a:lnTo>
                    <a:pt x="185" y="157"/>
                  </a:lnTo>
                  <a:lnTo>
                    <a:pt x="184" y="158"/>
                  </a:lnTo>
                  <a:close/>
                  <a:moveTo>
                    <a:pt x="160" y="153"/>
                  </a:moveTo>
                  <a:lnTo>
                    <a:pt x="159" y="152"/>
                  </a:lnTo>
                  <a:lnTo>
                    <a:pt x="159" y="153"/>
                  </a:lnTo>
                  <a:lnTo>
                    <a:pt x="160" y="153"/>
                  </a:lnTo>
                  <a:close/>
                  <a:moveTo>
                    <a:pt x="67" y="155"/>
                  </a:moveTo>
                  <a:lnTo>
                    <a:pt x="68" y="155"/>
                  </a:lnTo>
                  <a:lnTo>
                    <a:pt x="69" y="155"/>
                  </a:lnTo>
                  <a:lnTo>
                    <a:pt x="69" y="157"/>
                  </a:lnTo>
                  <a:lnTo>
                    <a:pt x="69" y="158"/>
                  </a:lnTo>
                  <a:lnTo>
                    <a:pt x="68" y="158"/>
                  </a:lnTo>
                  <a:lnTo>
                    <a:pt x="68" y="157"/>
                  </a:lnTo>
                  <a:lnTo>
                    <a:pt x="67" y="157"/>
                  </a:lnTo>
                  <a:lnTo>
                    <a:pt x="67" y="155"/>
                  </a:lnTo>
                  <a:lnTo>
                    <a:pt x="65" y="155"/>
                  </a:lnTo>
                  <a:lnTo>
                    <a:pt x="64" y="155"/>
                  </a:lnTo>
                  <a:lnTo>
                    <a:pt x="63" y="155"/>
                  </a:lnTo>
                  <a:lnTo>
                    <a:pt x="63" y="154"/>
                  </a:lnTo>
                  <a:lnTo>
                    <a:pt x="62" y="154"/>
                  </a:lnTo>
                  <a:lnTo>
                    <a:pt x="62" y="153"/>
                  </a:lnTo>
                  <a:lnTo>
                    <a:pt x="62" y="152"/>
                  </a:lnTo>
                  <a:lnTo>
                    <a:pt x="63" y="152"/>
                  </a:lnTo>
                  <a:lnTo>
                    <a:pt x="64" y="152"/>
                  </a:lnTo>
                  <a:lnTo>
                    <a:pt x="65" y="152"/>
                  </a:lnTo>
                  <a:lnTo>
                    <a:pt x="67" y="153"/>
                  </a:lnTo>
                  <a:lnTo>
                    <a:pt x="67" y="154"/>
                  </a:lnTo>
                  <a:lnTo>
                    <a:pt x="67" y="155"/>
                  </a:lnTo>
                  <a:close/>
                  <a:moveTo>
                    <a:pt x="60" y="152"/>
                  </a:moveTo>
                  <a:lnTo>
                    <a:pt x="60" y="153"/>
                  </a:lnTo>
                  <a:lnTo>
                    <a:pt x="58" y="153"/>
                  </a:lnTo>
                  <a:lnTo>
                    <a:pt x="58" y="152"/>
                  </a:lnTo>
                  <a:lnTo>
                    <a:pt x="57" y="152"/>
                  </a:lnTo>
                  <a:lnTo>
                    <a:pt x="57" y="151"/>
                  </a:lnTo>
                  <a:lnTo>
                    <a:pt x="58" y="151"/>
                  </a:lnTo>
                  <a:lnTo>
                    <a:pt x="58" y="152"/>
                  </a:lnTo>
                  <a:lnTo>
                    <a:pt x="58" y="151"/>
                  </a:lnTo>
                  <a:lnTo>
                    <a:pt x="58" y="152"/>
                  </a:lnTo>
                  <a:lnTo>
                    <a:pt x="58" y="151"/>
                  </a:lnTo>
                  <a:lnTo>
                    <a:pt x="60" y="151"/>
                  </a:lnTo>
                  <a:lnTo>
                    <a:pt x="60" y="152"/>
                  </a:lnTo>
                  <a:close/>
                  <a:moveTo>
                    <a:pt x="147" y="151"/>
                  </a:moveTo>
                  <a:lnTo>
                    <a:pt x="146" y="151"/>
                  </a:lnTo>
                  <a:lnTo>
                    <a:pt x="147" y="151"/>
                  </a:lnTo>
                  <a:close/>
                  <a:moveTo>
                    <a:pt x="120" y="151"/>
                  </a:moveTo>
                  <a:lnTo>
                    <a:pt x="120" y="152"/>
                  </a:lnTo>
                  <a:lnTo>
                    <a:pt x="119" y="151"/>
                  </a:lnTo>
                  <a:lnTo>
                    <a:pt x="120" y="151"/>
                  </a:lnTo>
                  <a:close/>
                  <a:moveTo>
                    <a:pt x="216" y="150"/>
                  </a:moveTo>
                  <a:lnTo>
                    <a:pt x="214" y="150"/>
                  </a:lnTo>
                  <a:lnTo>
                    <a:pt x="216" y="150"/>
                  </a:lnTo>
                  <a:lnTo>
                    <a:pt x="216" y="148"/>
                  </a:lnTo>
                  <a:lnTo>
                    <a:pt x="216" y="150"/>
                  </a:lnTo>
                  <a:close/>
                  <a:moveTo>
                    <a:pt x="117" y="148"/>
                  </a:moveTo>
                  <a:lnTo>
                    <a:pt x="117" y="150"/>
                  </a:lnTo>
                  <a:lnTo>
                    <a:pt x="117" y="148"/>
                  </a:lnTo>
                  <a:close/>
                  <a:moveTo>
                    <a:pt x="0" y="141"/>
                  </a:moveTo>
                  <a:lnTo>
                    <a:pt x="0" y="140"/>
                  </a:lnTo>
                  <a:lnTo>
                    <a:pt x="0" y="141"/>
                  </a:lnTo>
                  <a:close/>
                  <a:moveTo>
                    <a:pt x="41" y="140"/>
                  </a:moveTo>
                  <a:lnTo>
                    <a:pt x="41" y="141"/>
                  </a:lnTo>
                  <a:lnTo>
                    <a:pt x="40" y="140"/>
                  </a:lnTo>
                  <a:lnTo>
                    <a:pt x="41" y="140"/>
                  </a:lnTo>
                  <a:close/>
                  <a:moveTo>
                    <a:pt x="36" y="141"/>
                  </a:moveTo>
                  <a:lnTo>
                    <a:pt x="35" y="141"/>
                  </a:lnTo>
                  <a:lnTo>
                    <a:pt x="35" y="143"/>
                  </a:lnTo>
                  <a:lnTo>
                    <a:pt x="35" y="141"/>
                  </a:lnTo>
                  <a:lnTo>
                    <a:pt x="35" y="143"/>
                  </a:lnTo>
                  <a:lnTo>
                    <a:pt x="34" y="143"/>
                  </a:lnTo>
                  <a:lnTo>
                    <a:pt x="34" y="141"/>
                  </a:lnTo>
                  <a:lnTo>
                    <a:pt x="34" y="140"/>
                  </a:lnTo>
                  <a:lnTo>
                    <a:pt x="34" y="139"/>
                  </a:lnTo>
                  <a:lnTo>
                    <a:pt x="34" y="140"/>
                  </a:lnTo>
                  <a:lnTo>
                    <a:pt x="35" y="140"/>
                  </a:lnTo>
                  <a:lnTo>
                    <a:pt x="36" y="141"/>
                  </a:lnTo>
                  <a:close/>
                  <a:moveTo>
                    <a:pt x="135" y="139"/>
                  </a:moveTo>
                  <a:lnTo>
                    <a:pt x="136" y="139"/>
                  </a:lnTo>
                  <a:lnTo>
                    <a:pt x="136" y="140"/>
                  </a:lnTo>
                  <a:lnTo>
                    <a:pt x="135" y="139"/>
                  </a:lnTo>
                  <a:close/>
                  <a:moveTo>
                    <a:pt x="40" y="140"/>
                  </a:moveTo>
                  <a:lnTo>
                    <a:pt x="40" y="139"/>
                  </a:lnTo>
                  <a:lnTo>
                    <a:pt x="40" y="140"/>
                  </a:lnTo>
                  <a:close/>
                  <a:moveTo>
                    <a:pt x="145" y="138"/>
                  </a:moveTo>
                  <a:lnTo>
                    <a:pt x="145" y="139"/>
                  </a:lnTo>
                  <a:lnTo>
                    <a:pt x="145" y="138"/>
                  </a:lnTo>
                  <a:lnTo>
                    <a:pt x="143" y="138"/>
                  </a:lnTo>
                  <a:lnTo>
                    <a:pt x="142" y="138"/>
                  </a:lnTo>
                  <a:lnTo>
                    <a:pt x="143" y="138"/>
                  </a:lnTo>
                  <a:lnTo>
                    <a:pt x="145" y="138"/>
                  </a:lnTo>
                  <a:close/>
                  <a:moveTo>
                    <a:pt x="142" y="138"/>
                  </a:moveTo>
                  <a:lnTo>
                    <a:pt x="141" y="138"/>
                  </a:lnTo>
                  <a:lnTo>
                    <a:pt x="141" y="137"/>
                  </a:lnTo>
                  <a:lnTo>
                    <a:pt x="142" y="138"/>
                  </a:lnTo>
                  <a:close/>
                  <a:moveTo>
                    <a:pt x="34" y="137"/>
                  </a:moveTo>
                  <a:lnTo>
                    <a:pt x="33" y="138"/>
                  </a:lnTo>
                  <a:lnTo>
                    <a:pt x="34" y="137"/>
                  </a:lnTo>
                  <a:lnTo>
                    <a:pt x="34" y="138"/>
                  </a:lnTo>
                  <a:lnTo>
                    <a:pt x="34" y="139"/>
                  </a:lnTo>
                  <a:lnTo>
                    <a:pt x="34" y="138"/>
                  </a:lnTo>
                  <a:lnTo>
                    <a:pt x="33" y="138"/>
                  </a:lnTo>
                  <a:lnTo>
                    <a:pt x="33" y="137"/>
                  </a:lnTo>
                  <a:lnTo>
                    <a:pt x="34" y="137"/>
                  </a:lnTo>
                  <a:close/>
                  <a:moveTo>
                    <a:pt x="29" y="136"/>
                  </a:moveTo>
                  <a:lnTo>
                    <a:pt x="29" y="137"/>
                  </a:lnTo>
                  <a:lnTo>
                    <a:pt x="29" y="136"/>
                  </a:lnTo>
                  <a:close/>
                  <a:moveTo>
                    <a:pt x="139" y="136"/>
                  </a:moveTo>
                  <a:lnTo>
                    <a:pt x="139" y="137"/>
                  </a:lnTo>
                  <a:lnTo>
                    <a:pt x="139" y="136"/>
                  </a:lnTo>
                  <a:lnTo>
                    <a:pt x="138" y="136"/>
                  </a:lnTo>
                  <a:lnTo>
                    <a:pt x="136" y="136"/>
                  </a:lnTo>
                  <a:lnTo>
                    <a:pt x="138" y="136"/>
                  </a:lnTo>
                  <a:lnTo>
                    <a:pt x="139" y="136"/>
                  </a:lnTo>
                  <a:close/>
                  <a:moveTo>
                    <a:pt x="22" y="134"/>
                  </a:moveTo>
                  <a:lnTo>
                    <a:pt x="22" y="136"/>
                  </a:lnTo>
                  <a:lnTo>
                    <a:pt x="22" y="134"/>
                  </a:lnTo>
                  <a:close/>
                  <a:moveTo>
                    <a:pt x="133" y="136"/>
                  </a:moveTo>
                  <a:lnTo>
                    <a:pt x="132" y="134"/>
                  </a:lnTo>
                  <a:lnTo>
                    <a:pt x="133" y="134"/>
                  </a:lnTo>
                  <a:lnTo>
                    <a:pt x="133" y="136"/>
                  </a:lnTo>
                  <a:close/>
                  <a:moveTo>
                    <a:pt x="129" y="133"/>
                  </a:moveTo>
                  <a:lnTo>
                    <a:pt x="131" y="133"/>
                  </a:lnTo>
                  <a:lnTo>
                    <a:pt x="129" y="133"/>
                  </a:lnTo>
                  <a:close/>
                  <a:moveTo>
                    <a:pt x="103" y="130"/>
                  </a:moveTo>
                  <a:lnTo>
                    <a:pt x="103" y="131"/>
                  </a:lnTo>
                  <a:lnTo>
                    <a:pt x="103" y="130"/>
                  </a:lnTo>
                  <a:lnTo>
                    <a:pt x="101" y="130"/>
                  </a:lnTo>
                  <a:lnTo>
                    <a:pt x="103" y="130"/>
                  </a:lnTo>
                  <a:close/>
                  <a:moveTo>
                    <a:pt x="115" y="133"/>
                  </a:moveTo>
                  <a:lnTo>
                    <a:pt x="114" y="132"/>
                  </a:lnTo>
                  <a:lnTo>
                    <a:pt x="113" y="131"/>
                  </a:lnTo>
                  <a:lnTo>
                    <a:pt x="113" y="130"/>
                  </a:lnTo>
                  <a:lnTo>
                    <a:pt x="113" y="131"/>
                  </a:lnTo>
                  <a:lnTo>
                    <a:pt x="114" y="131"/>
                  </a:lnTo>
                  <a:lnTo>
                    <a:pt x="114" y="132"/>
                  </a:lnTo>
                  <a:lnTo>
                    <a:pt x="115" y="133"/>
                  </a:lnTo>
                  <a:close/>
                  <a:moveTo>
                    <a:pt x="113" y="129"/>
                  </a:moveTo>
                  <a:lnTo>
                    <a:pt x="111" y="129"/>
                  </a:lnTo>
                  <a:lnTo>
                    <a:pt x="112" y="129"/>
                  </a:lnTo>
                  <a:lnTo>
                    <a:pt x="113" y="129"/>
                  </a:lnTo>
                  <a:close/>
                  <a:moveTo>
                    <a:pt x="156" y="129"/>
                  </a:moveTo>
                  <a:lnTo>
                    <a:pt x="155" y="130"/>
                  </a:lnTo>
                  <a:lnTo>
                    <a:pt x="155" y="129"/>
                  </a:lnTo>
                  <a:lnTo>
                    <a:pt x="156" y="129"/>
                  </a:lnTo>
                  <a:close/>
                  <a:moveTo>
                    <a:pt x="188" y="127"/>
                  </a:moveTo>
                  <a:lnTo>
                    <a:pt x="189" y="127"/>
                  </a:lnTo>
                  <a:lnTo>
                    <a:pt x="188" y="127"/>
                  </a:lnTo>
                  <a:close/>
                  <a:moveTo>
                    <a:pt x="118" y="126"/>
                  </a:moveTo>
                  <a:lnTo>
                    <a:pt x="119" y="127"/>
                  </a:lnTo>
                  <a:lnTo>
                    <a:pt x="118" y="126"/>
                  </a:lnTo>
                  <a:close/>
                  <a:moveTo>
                    <a:pt x="108" y="126"/>
                  </a:moveTo>
                  <a:lnTo>
                    <a:pt x="107" y="125"/>
                  </a:lnTo>
                  <a:lnTo>
                    <a:pt x="108" y="126"/>
                  </a:lnTo>
                  <a:close/>
                  <a:moveTo>
                    <a:pt x="76" y="126"/>
                  </a:moveTo>
                  <a:lnTo>
                    <a:pt x="76" y="125"/>
                  </a:lnTo>
                  <a:lnTo>
                    <a:pt x="75" y="125"/>
                  </a:lnTo>
                  <a:lnTo>
                    <a:pt x="76" y="125"/>
                  </a:lnTo>
                  <a:lnTo>
                    <a:pt x="76" y="126"/>
                  </a:lnTo>
                  <a:close/>
                  <a:moveTo>
                    <a:pt x="100" y="125"/>
                  </a:moveTo>
                  <a:lnTo>
                    <a:pt x="99" y="125"/>
                  </a:lnTo>
                  <a:lnTo>
                    <a:pt x="100" y="125"/>
                  </a:lnTo>
                  <a:close/>
                  <a:moveTo>
                    <a:pt x="120" y="126"/>
                  </a:moveTo>
                  <a:lnTo>
                    <a:pt x="119" y="126"/>
                  </a:lnTo>
                  <a:lnTo>
                    <a:pt x="119" y="124"/>
                  </a:lnTo>
                  <a:lnTo>
                    <a:pt x="118" y="124"/>
                  </a:lnTo>
                  <a:lnTo>
                    <a:pt x="119" y="124"/>
                  </a:lnTo>
                  <a:lnTo>
                    <a:pt x="119" y="125"/>
                  </a:lnTo>
                  <a:lnTo>
                    <a:pt x="120" y="125"/>
                  </a:lnTo>
                  <a:lnTo>
                    <a:pt x="120" y="126"/>
                  </a:lnTo>
                  <a:close/>
                  <a:moveTo>
                    <a:pt x="126" y="124"/>
                  </a:moveTo>
                  <a:lnTo>
                    <a:pt x="125" y="124"/>
                  </a:lnTo>
                  <a:lnTo>
                    <a:pt x="126" y="124"/>
                  </a:lnTo>
                  <a:close/>
                  <a:moveTo>
                    <a:pt x="113" y="120"/>
                  </a:moveTo>
                  <a:lnTo>
                    <a:pt x="113" y="119"/>
                  </a:lnTo>
                  <a:lnTo>
                    <a:pt x="112" y="119"/>
                  </a:lnTo>
                  <a:lnTo>
                    <a:pt x="113" y="119"/>
                  </a:lnTo>
                  <a:lnTo>
                    <a:pt x="113" y="120"/>
                  </a:lnTo>
                  <a:close/>
                  <a:moveTo>
                    <a:pt x="103" y="118"/>
                  </a:moveTo>
                  <a:lnTo>
                    <a:pt x="103" y="117"/>
                  </a:lnTo>
                  <a:lnTo>
                    <a:pt x="103" y="118"/>
                  </a:lnTo>
                  <a:close/>
                  <a:moveTo>
                    <a:pt x="97" y="116"/>
                  </a:moveTo>
                  <a:lnTo>
                    <a:pt x="97" y="117"/>
                  </a:lnTo>
                  <a:lnTo>
                    <a:pt x="97" y="116"/>
                  </a:lnTo>
                  <a:lnTo>
                    <a:pt x="96" y="116"/>
                  </a:lnTo>
                  <a:lnTo>
                    <a:pt x="97" y="116"/>
                  </a:lnTo>
                  <a:close/>
                  <a:moveTo>
                    <a:pt x="84" y="113"/>
                  </a:moveTo>
                  <a:lnTo>
                    <a:pt x="84" y="115"/>
                  </a:lnTo>
                  <a:lnTo>
                    <a:pt x="84" y="113"/>
                  </a:lnTo>
                  <a:lnTo>
                    <a:pt x="83" y="113"/>
                  </a:lnTo>
                  <a:lnTo>
                    <a:pt x="84" y="113"/>
                  </a:lnTo>
                  <a:close/>
                  <a:moveTo>
                    <a:pt x="76" y="111"/>
                  </a:moveTo>
                  <a:lnTo>
                    <a:pt x="76" y="112"/>
                  </a:lnTo>
                  <a:lnTo>
                    <a:pt x="76" y="111"/>
                  </a:lnTo>
                  <a:lnTo>
                    <a:pt x="75" y="111"/>
                  </a:lnTo>
                  <a:lnTo>
                    <a:pt x="74" y="111"/>
                  </a:lnTo>
                  <a:lnTo>
                    <a:pt x="75" y="111"/>
                  </a:lnTo>
                  <a:lnTo>
                    <a:pt x="76" y="111"/>
                  </a:lnTo>
                  <a:close/>
                  <a:moveTo>
                    <a:pt x="68" y="110"/>
                  </a:moveTo>
                  <a:lnTo>
                    <a:pt x="67" y="110"/>
                  </a:lnTo>
                  <a:lnTo>
                    <a:pt x="68" y="110"/>
                  </a:lnTo>
                  <a:close/>
                  <a:moveTo>
                    <a:pt x="114" y="106"/>
                  </a:moveTo>
                  <a:lnTo>
                    <a:pt x="114" y="108"/>
                  </a:lnTo>
                  <a:lnTo>
                    <a:pt x="114" y="106"/>
                  </a:lnTo>
                  <a:lnTo>
                    <a:pt x="114" y="108"/>
                  </a:lnTo>
                  <a:lnTo>
                    <a:pt x="113" y="108"/>
                  </a:lnTo>
                  <a:lnTo>
                    <a:pt x="114" y="106"/>
                  </a:lnTo>
                  <a:close/>
                  <a:moveTo>
                    <a:pt x="99" y="104"/>
                  </a:moveTo>
                  <a:lnTo>
                    <a:pt x="99" y="103"/>
                  </a:lnTo>
                  <a:lnTo>
                    <a:pt x="99" y="104"/>
                  </a:lnTo>
                  <a:close/>
                  <a:moveTo>
                    <a:pt x="118" y="103"/>
                  </a:moveTo>
                  <a:lnTo>
                    <a:pt x="118" y="104"/>
                  </a:lnTo>
                  <a:lnTo>
                    <a:pt x="117" y="104"/>
                  </a:lnTo>
                  <a:lnTo>
                    <a:pt x="118" y="104"/>
                  </a:lnTo>
                  <a:lnTo>
                    <a:pt x="118" y="103"/>
                  </a:lnTo>
                  <a:lnTo>
                    <a:pt x="117" y="103"/>
                  </a:lnTo>
                  <a:lnTo>
                    <a:pt x="118" y="103"/>
                  </a:lnTo>
                  <a:close/>
                  <a:moveTo>
                    <a:pt x="105" y="102"/>
                  </a:moveTo>
                  <a:lnTo>
                    <a:pt x="104" y="102"/>
                  </a:lnTo>
                  <a:lnTo>
                    <a:pt x="105" y="102"/>
                  </a:lnTo>
                  <a:close/>
                  <a:moveTo>
                    <a:pt x="169" y="99"/>
                  </a:moveTo>
                  <a:lnTo>
                    <a:pt x="168" y="99"/>
                  </a:lnTo>
                  <a:lnTo>
                    <a:pt x="169" y="99"/>
                  </a:lnTo>
                  <a:close/>
                  <a:moveTo>
                    <a:pt x="197" y="41"/>
                  </a:moveTo>
                  <a:lnTo>
                    <a:pt x="196" y="42"/>
                  </a:lnTo>
                  <a:lnTo>
                    <a:pt x="196" y="41"/>
                  </a:lnTo>
                  <a:lnTo>
                    <a:pt x="196" y="40"/>
                  </a:lnTo>
                  <a:lnTo>
                    <a:pt x="197" y="40"/>
                  </a:lnTo>
                  <a:lnTo>
                    <a:pt x="197" y="41"/>
                  </a:lnTo>
                  <a:close/>
                  <a:moveTo>
                    <a:pt x="189" y="33"/>
                  </a:moveTo>
                  <a:lnTo>
                    <a:pt x="189" y="32"/>
                  </a:lnTo>
                  <a:lnTo>
                    <a:pt x="190" y="32"/>
                  </a:lnTo>
                  <a:lnTo>
                    <a:pt x="189" y="32"/>
                  </a:lnTo>
                  <a:lnTo>
                    <a:pt x="189" y="33"/>
                  </a:lnTo>
                  <a:close/>
                  <a:moveTo>
                    <a:pt x="192" y="29"/>
                  </a:moveTo>
                  <a:lnTo>
                    <a:pt x="191" y="29"/>
                  </a:lnTo>
                  <a:lnTo>
                    <a:pt x="190" y="29"/>
                  </a:lnTo>
                  <a:lnTo>
                    <a:pt x="190" y="31"/>
                  </a:lnTo>
                  <a:lnTo>
                    <a:pt x="189" y="31"/>
                  </a:lnTo>
                  <a:lnTo>
                    <a:pt x="188" y="31"/>
                  </a:lnTo>
                  <a:lnTo>
                    <a:pt x="188" y="29"/>
                  </a:lnTo>
                  <a:lnTo>
                    <a:pt x="189" y="29"/>
                  </a:lnTo>
                  <a:lnTo>
                    <a:pt x="190" y="28"/>
                  </a:lnTo>
                  <a:lnTo>
                    <a:pt x="191" y="28"/>
                  </a:lnTo>
                  <a:lnTo>
                    <a:pt x="191" y="29"/>
                  </a:lnTo>
                  <a:lnTo>
                    <a:pt x="192" y="29"/>
                  </a:lnTo>
                  <a:close/>
                  <a:moveTo>
                    <a:pt x="175" y="22"/>
                  </a:moveTo>
                  <a:lnTo>
                    <a:pt x="175" y="24"/>
                  </a:lnTo>
                  <a:lnTo>
                    <a:pt x="175" y="25"/>
                  </a:lnTo>
                  <a:lnTo>
                    <a:pt x="175" y="24"/>
                  </a:lnTo>
                  <a:lnTo>
                    <a:pt x="174" y="24"/>
                  </a:lnTo>
                  <a:lnTo>
                    <a:pt x="174" y="22"/>
                  </a:lnTo>
                  <a:lnTo>
                    <a:pt x="175" y="22"/>
                  </a:lnTo>
                  <a:close/>
                  <a:moveTo>
                    <a:pt x="181" y="15"/>
                  </a:moveTo>
                  <a:lnTo>
                    <a:pt x="182" y="15"/>
                  </a:lnTo>
                  <a:lnTo>
                    <a:pt x="181" y="17"/>
                  </a:lnTo>
                  <a:lnTo>
                    <a:pt x="181" y="15"/>
                  </a:lnTo>
                  <a:close/>
                  <a:moveTo>
                    <a:pt x="171" y="13"/>
                  </a:moveTo>
                  <a:lnTo>
                    <a:pt x="174" y="14"/>
                  </a:lnTo>
                  <a:lnTo>
                    <a:pt x="175" y="14"/>
                  </a:lnTo>
                  <a:lnTo>
                    <a:pt x="174" y="14"/>
                  </a:lnTo>
                  <a:lnTo>
                    <a:pt x="175" y="14"/>
                  </a:lnTo>
                  <a:lnTo>
                    <a:pt x="175" y="15"/>
                  </a:lnTo>
                  <a:lnTo>
                    <a:pt x="174" y="15"/>
                  </a:lnTo>
                  <a:lnTo>
                    <a:pt x="172" y="17"/>
                  </a:lnTo>
                  <a:lnTo>
                    <a:pt x="171" y="15"/>
                  </a:lnTo>
                  <a:lnTo>
                    <a:pt x="171" y="14"/>
                  </a:lnTo>
                  <a:lnTo>
                    <a:pt x="171" y="13"/>
                  </a:lnTo>
                  <a:close/>
                  <a:moveTo>
                    <a:pt x="164" y="1"/>
                  </a:moveTo>
                  <a:lnTo>
                    <a:pt x="163" y="1"/>
                  </a:lnTo>
                  <a:lnTo>
                    <a:pt x="164" y="0"/>
                  </a:lnTo>
                  <a:lnTo>
                    <a:pt x="16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69" name="Freeform 983">
              <a:extLst>
                <a:ext uri="{FF2B5EF4-FFF2-40B4-BE49-F238E27FC236}">
                  <a16:creationId xmlns="" xmlns:a16="http://schemas.microsoft.com/office/drawing/2014/main" id="{2E9F67DB-E785-4E72-9CA1-F77CFD3279AE}"/>
                </a:ext>
              </a:extLst>
            </p:cNvPr>
            <p:cNvSpPr>
              <a:spLocks/>
            </p:cNvSpPr>
            <p:nvPr/>
          </p:nvSpPr>
          <p:spPr bwMode="auto">
            <a:xfrm>
              <a:off x="6946671" y="2541360"/>
              <a:ext cx="16594" cy="33187"/>
            </a:xfrm>
            <a:custGeom>
              <a:avLst/>
              <a:gdLst>
                <a:gd name="T0" fmla="*/ 6 w 13"/>
                <a:gd name="T1" fmla="*/ 26 h 26"/>
                <a:gd name="T2" fmla="*/ 2 w 13"/>
                <a:gd name="T3" fmla="*/ 23 h 26"/>
                <a:gd name="T4" fmla="*/ 2 w 13"/>
                <a:gd name="T5" fmla="*/ 21 h 26"/>
                <a:gd name="T6" fmla="*/ 1 w 13"/>
                <a:gd name="T7" fmla="*/ 19 h 26"/>
                <a:gd name="T8" fmla="*/ 1 w 13"/>
                <a:gd name="T9" fmla="*/ 18 h 26"/>
                <a:gd name="T10" fmla="*/ 1 w 13"/>
                <a:gd name="T11" fmla="*/ 15 h 26"/>
                <a:gd name="T12" fmla="*/ 0 w 13"/>
                <a:gd name="T13" fmla="*/ 14 h 26"/>
                <a:gd name="T14" fmla="*/ 0 w 13"/>
                <a:gd name="T15" fmla="*/ 12 h 26"/>
                <a:gd name="T16" fmla="*/ 1 w 13"/>
                <a:gd name="T17" fmla="*/ 11 h 26"/>
                <a:gd name="T18" fmla="*/ 1 w 13"/>
                <a:gd name="T19" fmla="*/ 12 h 26"/>
                <a:gd name="T20" fmla="*/ 1 w 13"/>
                <a:gd name="T21" fmla="*/ 11 h 26"/>
                <a:gd name="T22" fmla="*/ 1 w 13"/>
                <a:gd name="T23" fmla="*/ 9 h 26"/>
                <a:gd name="T24" fmla="*/ 0 w 13"/>
                <a:gd name="T25" fmla="*/ 9 h 26"/>
                <a:gd name="T26" fmla="*/ 1 w 13"/>
                <a:gd name="T27" fmla="*/ 8 h 26"/>
                <a:gd name="T28" fmla="*/ 1 w 13"/>
                <a:gd name="T29" fmla="*/ 8 h 26"/>
                <a:gd name="T30" fmla="*/ 1 w 13"/>
                <a:gd name="T31" fmla="*/ 9 h 26"/>
                <a:gd name="T32" fmla="*/ 1 w 13"/>
                <a:gd name="T33" fmla="*/ 11 h 26"/>
                <a:gd name="T34" fmla="*/ 2 w 13"/>
                <a:gd name="T35" fmla="*/ 11 h 26"/>
                <a:gd name="T36" fmla="*/ 2 w 13"/>
                <a:gd name="T37" fmla="*/ 9 h 26"/>
                <a:gd name="T38" fmla="*/ 2 w 13"/>
                <a:gd name="T39" fmla="*/ 9 h 26"/>
                <a:gd name="T40" fmla="*/ 2 w 13"/>
                <a:gd name="T41" fmla="*/ 8 h 26"/>
                <a:gd name="T42" fmla="*/ 1 w 13"/>
                <a:gd name="T43" fmla="*/ 7 h 26"/>
                <a:gd name="T44" fmla="*/ 1 w 13"/>
                <a:gd name="T45" fmla="*/ 7 h 26"/>
                <a:gd name="T46" fmla="*/ 1 w 13"/>
                <a:gd name="T47" fmla="*/ 6 h 26"/>
                <a:gd name="T48" fmla="*/ 2 w 13"/>
                <a:gd name="T49" fmla="*/ 6 h 26"/>
                <a:gd name="T50" fmla="*/ 2 w 13"/>
                <a:gd name="T51" fmla="*/ 6 h 26"/>
                <a:gd name="T52" fmla="*/ 2 w 13"/>
                <a:gd name="T53" fmla="*/ 6 h 26"/>
                <a:gd name="T54" fmla="*/ 2 w 13"/>
                <a:gd name="T55" fmla="*/ 4 h 26"/>
                <a:gd name="T56" fmla="*/ 2 w 13"/>
                <a:gd name="T57" fmla="*/ 4 h 26"/>
                <a:gd name="T58" fmla="*/ 4 w 13"/>
                <a:gd name="T59" fmla="*/ 2 h 26"/>
                <a:gd name="T60" fmla="*/ 5 w 13"/>
                <a:gd name="T61" fmla="*/ 1 h 26"/>
                <a:gd name="T62" fmla="*/ 6 w 13"/>
                <a:gd name="T63" fmla="*/ 0 h 26"/>
                <a:gd name="T64" fmla="*/ 7 w 13"/>
                <a:gd name="T65" fmla="*/ 2 h 26"/>
                <a:gd name="T66" fmla="*/ 8 w 13"/>
                <a:gd name="T67" fmla="*/ 4 h 26"/>
                <a:gd name="T68" fmla="*/ 8 w 13"/>
                <a:gd name="T69" fmla="*/ 4 h 26"/>
                <a:gd name="T70" fmla="*/ 9 w 13"/>
                <a:gd name="T71" fmla="*/ 4 h 26"/>
                <a:gd name="T72" fmla="*/ 11 w 13"/>
                <a:gd name="T73" fmla="*/ 5 h 26"/>
                <a:gd name="T74" fmla="*/ 11 w 13"/>
                <a:gd name="T75" fmla="*/ 7 h 26"/>
                <a:gd name="T76" fmla="*/ 11 w 13"/>
                <a:gd name="T77" fmla="*/ 7 h 26"/>
                <a:gd name="T78" fmla="*/ 11 w 13"/>
                <a:gd name="T79" fmla="*/ 7 h 26"/>
                <a:gd name="T80" fmla="*/ 11 w 13"/>
                <a:gd name="T81" fmla="*/ 7 h 26"/>
                <a:gd name="T82" fmla="*/ 11 w 13"/>
                <a:gd name="T83" fmla="*/ 8 h 26"/>
                <a:gd name="T84" fmla="*/ 11 w 13"/>
                <a:gd name="T85" fmla="*/ 8 h 26"/>
                <a:gd name="T86" fmla="*/ 11 w 13"/>
                <a:gd name="T87" fmla="*/ 9 h 26"/>
                <a:gd name="T88" fmla="*/ 9 w 13"/>
                <a:gd name="T89" fmla="*/ 9 h 26"/>
                <a:gd name="T90" fmla="*/ 9 w 13"/>
                <a:gd name="T91" fmla="*/ 11 h 26"/>
                <a:gd name="T92" fmla="*/ 11 w 13"/>
                <a:gd name="T93" fmla="*/ 12 h 26"/>
                <a:gd name="T94" fmla="*/ 11 w 13"/>
                <a:gd name="T95" fmla="*/ 14 h 26"/>
                <a:gd name="T96" fmla="*/ 12 w 13"/>
                <a:gd name="T97" fmla="*/ 14 h 26"/>
                <a:gd name="T98" fmla="*/ 12 w 13"/>
                <a:gd name="T99" fmla="*/ 15 h 26"/>
                <a:gd name="T100" fmla="*/ 13 w 13"/>
                <a:gd name="T101" fmla="*/ 19 h 26"/>
                <a:gd name="T102" fmla="*/ 12 w 13"/>
                <a:gd name="T103" fmla="*/ 21 h 26"/>
                <a:gd name="T104" fmla="*/ 12 w 13"/>
                <a:gd name="T105" fmla="*/ 21 h 26"/>
                <a:gd name="T106" fmla="*/ 11 w 13"/>
                <a:gd name="T107" fmla="*/ 23 h 26"/>
                <a:gd name="T108" fmla="*/ 11 w 13"/>
                <a:gd name="T109" fmla="*/ 25 h 26"/>
                <a:gd name="T110" fmla="*/ 9 w 13"/>
                <a:gd name="T111" fmla="*/ 26 h 26"/>
                <a:gd name="T112" fmla="*/ 9 w 13"/>
                <a:gd name="T113" fmla="*/ 25 h 26"/>
                <a:gd name="T114" fmla="*/ 8 w 13"/>
                <a:gd name="T115" fmla="*/ 25 h 26"/>
                <a:gd name="T116" fmla="*/ 8 w 13"/>
                <a:gd name="T117" fmla="*/ 25 h 26"/>
                <a:gd name="T118" fmla="*/ 7 w 13"/>
                <a:gd name="T11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26">
                  <a:moveTo>
                    <a:pt x="7" y="25"/>
                  </a:moveTo>
                  <a:lnTo>
                    <a:pt x="7" y="26"/>
                  </a:lnTo>
                  <a:lnTo>
                    <a:pt x="6" y="26"/>
                  </a:lnTo>
                  <a:lnTo>
                    <a:pt x="6" y="26"/>
                  </a:lnTo>
                  <a:lnTo>
                    <a:pt x="5" y="26"/>
                  </a:lnTo>
                  <a:lnTo>
                    <a:pt x="4" y="26"/>
                  </a:lnTo>
                  <a:lnTo>
                    <a:pt x="4" y="25"/>
                  </a:lnTo>
                  <a:lnTo>
                    <a:pt x="2" y="23"/>
                  </a:lnTo>
                  <a:lnTo>
                    <a:pt x="2" y="23"/>
                  </a:lnTo>
                  <a:lnTo>
                    <a:pt x="2" y="22"/>
                  </a:lnTo>
                  <a:lnTo>
                    <a:pt x="2" y="22"/>
                  </a:lnTo>
                  <a:lnTo>
                    <a:pt x="2" y="21"/>
                  </a:lnTo>
                  <a:lnTo>
                    <a:pt x="2" y="20"/>
                  </a:lnTo>
                  <a:lnTo>
                    <a:pt x="1" y="19"/>
                  </a:lnTo>
                  <a:lnTo>
                    <a:pt x="1" y="19"/>
                  </a:lnTo>
                  <a:lnTo>
                    <a:pt x="1" y="19"/>
                  </a:lnTo>
                  <a:lnTo>
                    <a:pt x="1" y="18"/>
                  </a:lnTo>
                  <a:lnTo>
                    <a:pt x="1" y="18"/>
                  </a:lnTo>
                  <a:lnTo>
                    <a:pt x="1" y="18"/>
                  </a:lnTo>
                  <a:lnTo>
                    <a:pt x="1" y="18"/>
                  </a:lnTo>
                  <a:lnTo>
                    <a:pt x="1" y="16"/>
                  </a:lnTo>
                  <a:lnTo>
                    <a:pt x="1" y="16"/>
                  </a:lnTo>
                  <a:lnTo>
                    <a:pt x="0" y="16"/>
                  </a:lnTo>
                  <a:lnTo>
                    <a:pt x="1" y="15"/>
                  </a:lnTo>
                  <a:lnTo>
                    <a:pt x="0" y="15"/>
                  </a:lnTo>
                  <a:lnTo>
                    <a:pt x="0" y="15"/>
                  </a:lnTo>
                  <a:lnTo>
                    <a:pt x="0" y="15"/>
                  </a:lnTo>
                  <a:lnTo>
                    <a:pt x="0" y="14"/>
                  </a:lnTo>
                  <a:lnTo>
                    <a:pt x="0" y="13"/>
                  </a:lnTo>
                  <a:lnTo>
                    <a:pt x="0" y="12"/>
                  </a:lnTo>
                  <a:lnTo>
                    <a:pt x="0" y="12"/>
                  </a:lnTo>
                  <a:lnTo>
                    <a:pt x="0" y="12"/>
                  </a:lnTo>
                  <a:lnTo>
                    <a:pt x="0" y="11"/>
                  </a:lnTo>
                  <a:lnTo>
                    <a:pt x="0" y="11"/>
                  </a:lnTo>
                  <a:lnTo>
                    <a:pt x="0" y="11"/>
                  </a:lnTo>
                  <a:lnTo>
                    <a:pt x="1" y="11"/>
                  </a:lnTo>
                  <a:lnTo>
                    <a:pt x="1" y="11"/>
                  </a:lnTo>
                  <a:lnTo>
                    <a:pt x="1" y="11"/>
                  </a:lnTo>
                  <a:lnTo>
                    <a:pt x="1" y="12"/>
                  </a:lnTo>
                  <a:lnTo>
                    <a:pt x="1" y="12"/>
                  </a:lnTo>
                  <a:lnTo>
                    <a:pt x="1" y="11"/>
                  </a:lnTo>
                  <a:lnTo>
                    <a:pt x="1" y="11"/>
                  </a:lnTo>
                  <a:lnTo>
                    <a:pt x="1" y="11"/>
                  </a:lnTo>
                  <a:lnTo>
                    <a:pt x="1" y="11"/>
                  </a:lnTo>
                  <a:lnTo>
                    <a:pt x="1" y="9"/>
                  </a:lnTo>
                  <a:lnTo>
                    <a:pt x="1" y="9"/>
                  </a:lnTo>
                  <a:lnTo>
                    <a:pt x="1" y="9"/>
                  </a:lnTo>
                  <a:lnTo>
                    <a:pt x="1" y="9"/>
                  </a:lnTo>
                  <a:lnTo>
                    <a:pt x="0" y="9"/>
                  </a:lnTo>
                  <a:lnTo>
                    <a:pt x="0" y="9"/>
                  </a:lnTo>
                  <a:lnTo>
                    <a:pt x="0" y="9"/>
                  </a:lnTo>
                  <a:lnTo>
                    <a:pt x="0" y="9"/>
                  </a:lnTo>
                  <a:lnTo>
                    <a:pt x="1" y="9"/>
                  </a:lnTo>
                  <a:lnTo>
                    <a:pt x="1" y="9"/>
                  </a:lnTo>
                  <a:lnTo>
                    <a:pt x="1" y="9"/>
                  </a:lnTo>
                  <a:lnTo>
                    <a:pt x="1" y="8"/>
                  </a:lnTo>
                  <a:lnTo>
                    <a:pt x="1" y="8"/>
                  </a:lnTo>
                  <a:lnTo>
                    <a:pt x="1" y="8"/>
                  </a:lnTo>
                  <a:lnTo>
                    <a:pt x="1" y="8"/>
                  </a:lnTo>
                  <a:lnTo>
                    <a:pt x="1" y="8"/>
                  </a:lnTo>
                  <a:lnTo>
                    <a:pt x="1" y="9"/>
                  </a:lnTo>
                  <a:lnTo>
                    <a:pt x="1" y="9"/>
                  </a:lnTo>
                  <a:lnTo>
                    <a:pt x="1" y="9"/>
                  </a:lnTo>
                  <a:lnTo>
                    <a:pt x="1" y="9"/>
                  </a:lnTo>
                  <a:lnTo>
                    <a:pt x="1" y="11"/>
                  </a:lnTo>
                  <a:lnTo>
                    <a:pt x="1" y="11"/>
                  </a:lnTo>
                  <a:lnTo>
                    <a:pt x="1" y="11"/>
                  </a:lnTo>
                  <a:lnTo>
                    <a:pt x="1" y="11"/>
                  </a:lnTo>
                  <a:lnTo>
                    <a:pt x="2" y="11"/>
                  </a:lnTo>
                  <a:lnTo>
                    <a:pt x="2" y="11"/>
                  </a:lnTo>
                  <a:lnTo>
                    <a:pt x="2" y="11"/>
                  </a:lnTo>
                  <a:lnTo>
                    <a:pt x="2" y="11"/>
                  </a:lnTo>
                  <a:lnTo>
                    <a:pt x="2" y="9"/>
                  </a:lnTo>
                  <a:lnTo>
                    <a:pt x="2" y="9"/>
                  </a:lnTo>
                  <a:lnTo>
                    <a:pt x="2" y="9"/>
                  </a:lnTo>
                  <a:lnTo>
                    <a:pt x="2" y="9"/>
                  </a:lnTo>
                  <a:lnTo>
                    <a:pt x="2" y="9"/>
                  </a:lnTo>
                  <a:lnTo>
                    <a:pt x="2" y="9"/>
                  </a:lnTo>
                  <a:lnTo>
                    <a:pt x="2" y="9"/>
                  </a:lnTo>
                  <a:lnTo>
                    <a:pt x="2" y="9"/>
                  </a:lnTo>
                  <a:lnTo>
                    <a:pt x="2" y="8"/>
                  </a:lnTo>
                  <a:lnTo>
                    <a:pt x="2" y="9"/>
                  </a:lnTo>
                  <a:lnTo>
                    <a:pt x="2" y="9"/>
                  </a:lnTo>
                  <a:lnTo>
                    <a:pt x="2" y="8"/>
                  </a:lnTo>
                  <a:lnTo>
                    <a:pt x="1" y="8"/>
                  </a:lnTo>
                  <a:lnTo>
                    <a:pt x="1" y="8"/>
                  </a:lnTo>
                  <a:lnTo>
                    <a:pt x="1" y="7"/>
                  </a:lnTo>
                  <a:lnTo>
                    <a:pt x="1" y="7"/>
                  </a:lnTo>
                  <a:lnTo>
                    <a:pt x="1" y="7"/>
                  </a:lnTo>
                  <a:lnTo>
                    <a:pt x="1" y="7"/>
                  </a:lnTo>
                  <a:lnTo>
                    <a:pt x="1" y="7"/>
                  </a:lnTo>
                  <a:lnTo>
                    <a:pt x="1" y="7"/>
                  </a:lnTo>
                  <a:lnTo>
                    <a:pt x="1" y="7"/>
                  </a:lnTo>
                  <a:lnTo>
                    <a:pt x="1" y="6"/>
                  </a:lnTo>
                  <a:lnTo>
                    <a:pt x="1" y="6"/>
                  </a:lnTo>
                  <a:lnTo>
                    <a:pt x="1" y="6"/>
                  </a:lnTo>
                  <a:lnTo>
                    <a:pt x="2" y="6"/>
                  </a:lnTo>
                  <a:lnTo>
                    <a:pt x="2" y="6"/>
                  </a:lnTo>
                  <a:lnTo>
                    <a:pt x="2" y="6"/>
                  </a:lnTo>
                  <a:lnTo>
                    <a:pt x="2" y="6"/>
                  </a:lnTo>
                  <a:lnTo>
                    <a:pt x="2" y="6"/>
                  </a:lnTo>
                  <a:lnTo>
                    <a:pt x="2" y="7"/>
                  </a:lnTo>
                  <a:lnTo>
                    <a:pt x="2" y="7"/>
                  </a:lnTo>
                  <a:lnTo>
                    <a:pt x="2" y="6"/>
                  </a:lnTo>
                  <a:lnTo>
                    <a:pt x="2" y="6"/>
                  </a:lnTo>
                  <a:lnTo>
                    <a:pt x="2" y="6"/>
                  </a:lnTo>
                  <a:lnTo>
                    <a:pt x="2" y="6"/>
                  </a:lnTo>
                  <a:lnTo>
                    <a:pt x="2" y="6"/>
                  </a:lnTo>
                  <a:lnTo>
                    <a:pt x="2" y="5"/>
                  </a:lnTo>
                  <a:lnTo>
                    <a:pt x="2" y="5"/>
                  </a:lnTo>
                  <a:lnTo>
                    <a:pt x="2" y="4"/>
                  </a:lnTo>
                  <a:lnTo>
                    <a:pt x="2" y="4"/>
                  </a:lnTo>
                  <a:lnTo>
                    <a:pt x="2" y="4"/>
                  </a:lnTo>
                  <a:lnTo>
                    <a:pt x="2" y="4"/>
                  </a:lnTo>
                  <a:lnTo>
                    <a:pt x="2" y="4"/>
                  </a:lnTo>
                  <a:lnTo>
                    <a:pt x="2" y="4"/>
                  </a:lnTo>
                  <a:lnTo>
                    <a:pt x="2" y="2"/>
                  </a:lnTo>
                  <a:lnTo>
                    <a:pt x="4" y="2"/>
                  </a:lnTo>
                  <a:lnTo>
                    <a:pt x="4" y="2"/>
                  </a:lnTo>
                  <a:lnTo>
                    <a:pt x="4" y="2"/>
                  </a:lnTo>
                  <a:lnTo>
                    <a:pt x="5" y="1"/>
                  </a:lnTo>
                  <a:lnTo>
                    <a:pt x="5" y="1"/>
                  </a:lnTo>
                  <a:lnTo>
                    <a:pt x="5" y="1"/>
                  </a:lnTo>
                  <a:lnTo>
                    <a:pt x="5" y="1"/>
                  </a:lnTo>
                  <a:lnTo>
                    <a:pt x="5" y="1"/>
                  </a:lnTo>
                  <a:lnTo>
                    <a:pt x="5" y="1"/>
                  </a:lnTo>
                  <a:lnTo>
                    <a:pt x="5" y="1"/>
                  </a:lnTo>
                  <a:lnTo>
                    <a:pt x="6" y="0"/>
                  </a:lnTo>
                  <a:lnTo>
                    <a:pt x="7" y="1"/>
                  </a:lnTo>
                  <a:lnTo>
                    <a:pt x="7" y="1"/>
                  </a:lnTo>
                  <a:lnTo>
                    <a:pt x="7" y="1"/>
                  </a:lnTo>
                  <a:lnTo>
                    <a:pt x="7" y="2"/>
                  </a:lnTo>
                  <a:lnTo>
                    <a:pt x="7" y="2"/>
                  </a:lnTo>
                  <a:lnTo>
                    <a:pt x="7" y="2"/>
                  </a:lnTo>
                  <a:lnTo>
                    <a:pt x="7" y="2"/>
                  </a:lnTo>
                  <a:lnTo>
                    <a:pt x="8" y="4"/>
                  </a:lnTo>
                  <a:lnTo>
                    <a:pt x="8" y="4"/>
                  </a:lnTo>
                  <a:lnTo>
                    <a:pt x="8" y="4"/>
                  </a:lnTo>
                  <a:lnTo>
                    <a:pt x="8" y="4"/>
                  </a:lnTo>
                  <a:lnTo>
                    <a:pt x="8" y="4"/>
                  </a:lnTo>
                  <a:lnTo>
                    <a:pt x="8" y="4"/>
                  </a:lnTo>
                  <a:lnTo>
                    <a:pt x="9" y="4"/>
                  </a:lnTo>
                  <a:lnTo>
                    <a:pt x="9" y="4"/>
                  </a:lnTo>
                  <a:lnTo>
                    <a:pt x="9" y="4"/>
                  </a:lnTo>
                  <a:lnTo>
                    <a:pt x="9" y="4"/>
                  </a:lnTo>
                  <a:lnTo>
                    <a:pt x="11" y="5"/>
                  </a:lnTo>
                  <a:lnTo>
                    <a:pt x="11" y="5"/>
                  </a:lnTo>
                  <a:lnTo>
                    <a:pt x="11" y="5"/>
                  </a:lnTo>
                  <a:lnTo>
                    <a:pt x="11" y="5"/>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8"/>
                  </a:lnTo>
                  <a:lnTo>
                    <a:pt x="11" y="8"/>
                  </a:lnTo>
                  <a:lnTo>
                    <a:pt x="11" y="8"/>
                  </a:lnTo>
                  <a:lnTo>
                    <a:pt x="11" y="8"/>
                  </a:lnTo>
                  <a:lnTo>
                    <a:pt x="9" y="8"/>
                  </a:lnTo>
                  <a:lnTo>
                    <a:pt x="11" y="8"/>
                  </a:lnTo>
                  <a:lnTo>
                    <a:pt x="11" y="8"/>
                  </a:lnTo>
                  <a:lnTo>
                    <a:pt x="11" y="8"/>
                  </a:lnTo>
                  <a:lnTo>
                    <a:pt x="11" y="8"/>
                  </a:lnTo>
                  <a:lnTo>
                    <a:pt x="11" y="9"/>
                  </a:lnTo>
                  <a:lnTo>
                    <a:pt x="11" y="9"/>
                  </a:lnTo>
                  <a:lnTo>
                    <a:pt x="11" y="9"/>
                  </a:lnTo>
                  <a:lnTo>
                    <a:pt x="11" y="9"/>
                  </a:lnTo>
                  <a:lnTo>
                    <a:pt x="9" y="9"/>
                  </a:lnTo>
                  <a:lnTo>
                    <a:pt x="9" y="9"/>
                  </a:lnTo>
                  <a:lnTo>
                    <a:pt x="9" y="9"/>
                  </a:lnTo>
                  <a:lnTo>
                    <a:pt x="9" y="11"/>
                  </a:lnTo>
                  <a:lnTo>
                    <a:pt x="9" y="11"/>
                  </a:lnTo>
                  <a:lnTo>
                    <a:pt x="9" y="11"/>
                  </a:lnTo>
                  <a:lnTo>
                    <a:pt x="9" y="11"/>
                  </a:lnTo>
                  <a:lnTo>
                    <a:pt x="9" y="11"/>
                  </a:lnTo>
                  <a:lnTo>
                    <a:pt x="9" y="11"/>
                  </a:lnTo>
                  <a:lnTo>
                    <a:pt x="11" y="12"/>
                  </a:lnTo>
                  <a:lnTo>
                    <a:pt x="11" y="12"/>
                  </a:lnTo>
                  <a:lnTo>
                    <a:pt x="11" y="12"/>
                  </a:lnTo>
                  <a:lnTo>
                    <a:pt x="11" y="13"/>
                  </a:lnTo>
                  <a:lnTo>
                    <a:pt x="11" y="14"/>
                  </a:lnTo>
                  <a:lnTo>
                    <a:pt x="11" y="14"/>
                  </a:lnTo>
                  <a:lnTo>
                    <a:pt x="11" y="14"/>
                  </a:lnTo>
                  <a:lnTo>
                    <a:pt x="11" y="14"/>
                  </a:lnTo>
                  <a:lnTo>
                    <a:pt x="12" y="14"/>
                  </a:lnTo>
                  <a:lnTo>
                    <a:pt x="12" y="14"/>
                  </a:lnTo>
                  <a:lnTo>
                    <a:pt x="12" y="15"/>
                  </a:lnTo>
                  <a:lnTo>
                    <a:pt x="12" y="15"/>
                  </a:lnTo>
                  <a:lnTo>
                    <a:pt x="12" y="15"/>
                  </a:lnTo>
                  <a:lnTo>
                    <a:pt x="13" y="16"/>
                  </a:lnTo>
                  <a:lnTo>
                    <a:pt x="13" y="19"/>
                  </a:lnTo>
                  <a:lnTo>
                    <a:pt x="13" y="19"/>
                  </a:lnTo>
                  <a:lnTo>
                    <a:pt x="13" y="19"/>
                  </a:lnTo>
                  <a:lnTo>
                    <a:pt x="12" y="20"/>
                  </a:lnTo>
                  <a:lnTo>
                    <a:pt x="12" y="20"/>
                  </a:lnTo>
                  <a:lnTo>
                    <a:pt x="12" y="21"/>
                  </a:lnTo>
                  <a:lnTo>
                    <a:pt x="12" y="21"/>
                  </a:lnTo>
                  <a:lnTo>
                    <a:pt x="12" y="21"/>
                  </a:lnTo>
                  <a:lnTo>
                    <a:pt x="12" y="21"/>
                  </a:lnTo>
                  <a:lnTo>
                    <a:pt x="12" y="21"/>
                  </a:lnTo>
                  <a:lnTo>
                    <a:pt x="12" y="21"/>
                  </a:lnTo>
                  <a:lnTo>
                    <a:pt x="11" y="22"/>
                  </a:lnTo>
                  <a:lnTo>
                    <a:pt x="11" y="22"/>
                  </a:lnTo>
                  <a:lnTo>
                    <a:pt x="11" y="23"/>
                  </a:lnTo>
                  <a:lnTo>
                    <a:pt x="11" y="23"/>
                  </a:lnTo>
                  <a:lnTo>
                    <a:pt x="11" y="23"/>
                  </a:lnTo>
                  <a:lnTo>
                    <a:pt x="11" y="25"/>
                  </a:lnTo>
                  <a:lnTo>
                    <a:pt x="11" y="25"/>
                  </a:lnTo>
                  <a:lnTo>
                    <a:pt x="11" y="25"/>
                  </a:lnTo>
                  <a:lnTo>
                    <a:pt x="9" y="25"/>
                  </a:lnTo>
                  <a:lnTo>
                    <a:pt x="9" y="25"/>
                  </a:lnTo>
                  <a:lnTo>
                    <a:pt x="9" y="26"/>
                  </a:lnTo>
                  <a:lnTo>
                    <a:pt x="9" y="26"/>
                  </a:lnTo>
                  <a:lnTo>
                    <a:pt x="9" y="26"/>
                  </a:lnTo>
                  <a:lnTo>
                    <a:pt x="9" y="26"/>
                  </a:lnTo>
                  <a:lnTo>
                    <a:pt x="9" y="26"/>
                  </a:lnTo>
                  <a:lnTo>
                    <a:pt x="9" y="25"/>
                  </a:lnTo>
                  <a:lnTo>
                    <a:pt x="9" y="25"/>
                  </a:lnTo>
                  <a:lnTo>
                    <a:pt x="9" y="25"/>
                  </a:lnTo>
                  <a:lnTo>
                    <a:pt x="9" y="25"/>
                  </a:lnTo>
                  <a:lnTo>
                    <a:pt x="8" y="25"/>
                  </a:lnTo>
                  <a:lnTo>
                    <a:pt x="8" y="25"/>
                  </a:lnTo>
                  <a:lnTo>
                    <a:pt x="8" y="25"/>
                  </a:lnTo>
                  <a:lnTo>
                    <a:pt x="8" y="25"/>
                  </a:lnTo>
                  <a:lnTo>
                    <a:pt x="8" y="25"/>
                  </a:lnTo>
                  <a:lnTo>
                    <a:pt x="8" y="25"/>
                  </a:lnTo>
                  <a:lnTo>
                    <a:pt x="8" y="25"/>
                  </a:lnTo>
                  <a:lnTo>
                    <a:pt x="7" y="25"/>
                  </a:lnTo>
                  <a:lnTo>
                    <a:pt x="7" y="25"/>
                  </a:lnTo>
                  <a:lnTo>
                    <a:pt x="7" y="25"/>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70" name="Freeform 984">
              <a:extLst>
                <a:ext uri="{FF2B5EF4-FFF2-40B4-BE49-F238E27FC236}">
                  <a16:creationId xmlns="" xmlns:a16="http://schemas.microsoft.com/office/drawing/2014/main" id="{E9879296-C3B1-401F-A916-0A1FDCF94639}"/>
                </a:ext>
              </a:extLst>
            </p:cNvPr>
            <p:cNvSpPr>
              <a:spLocks/>
            </p:cNvSpPr>
            <p:nvPr/>
          </p:nvSpPr>
          <p:spPr bwMode="auto">
            <a:xfrm>
              <a:off x="6390144" y="2098436"/>
              <a:ext cx="150620" cy="91904"/>
            </a:xfrm>
            <a:custGeom>
              <a:avLst/>
              <a:gdLst>
                <a:gd name="T0" fmla="*/ 107 w 118"/>
                <a:gd name="T1" fmla="*/ 47 h 72"/>
                <a:gd name="T2" fmla="*/ 109 w 118"/>
                <a:gd name="T3" fmla="*/ 45 h 72"/>
                <a:gd name="T4" fmla="*/ 117 w 118"/>
                <a:gd name="T5" fmla="*/ 45 h 72"/>
                <a:gd name="T6" fmla="*/ 118 w 118"/>
                <a:gd name="T7" fmla="*/ 52 h 72"/>
                <a:gd name="T8" fmla="*/ 111 w 118"/>
                <a:gd name="T9" fmla="*/ 56 h 72"/>
                <a:gd name="T10" fmla="*/ 113 w 118"/>
                <a:gd name="T11" fmla="*/ 53 h 72"/>
                <a:gd name="T12" fmla="*/ 109 w 118"/>
                <a:gd name="T13" fmla="*/ 51 h 72"/>
                <a:gd name="T14" fmla="*/ 109 w 118"/>
                <a:gd name="T15" fmla="*/ 57 h 72"/>
                <a:gd name="T16" fmla="*/ 111 w 118"/>
                <a:gd name="T17" fmla="*/ 56 h 72"/>
                <a:gd name="T18" fmla="*/ 108 w 118"/>
                <a:gd name="T19" fmla="*/ 57 h 72"/>
                <a:gd name="T20" fmla="*/ 110 w 118"/>
                <a:gd name="T21" fmla="*/ 59 h 72"/>
                <a:gd name="T22" fmla="*/ 108 w 118"/>
                <a:gd name="T23" fmla="*/ 64 h 72"/>
                <a:gd name="T24" fmla="*/ 108 w 118"/>
                <a:gd name="T25" fmla="*/ 71 h 72"/>
                <a:gd name="T26" fmla="*/ 98 w 118"/>
                <a:gd name="T27" fmla="*/ 67 h 72"/>
                <a:gd name="T28" fmla="*/ 91 w 118"/>
                <a:gd name="T29" fmla="*/ 65 h 72"/>
                <a:gd name="T30" fmla="*/ 82 w 118"/>
                <a:gd name="T31" fmla="*/ 65 h 72"/>
                <a:gd name="T32" fmla="*/ 74 w 118"/>
                <a:gd name="T33" fmla="*/ 68 h 72"/>
                <a:gd name="T34" fmla="*/ 68 w 118"/>
                <a:gd name="T35" fmla="*/ 72 h 72"/>
                <a:gd name="T36" fmla="*/ 59 w 118"/>
                <a:gd name="T37" fmla="*/ 71 h 72"/>
                <a:gd name="T38" fmla="*/ 47 w 118"/>
                <a:gd name="T39" fmla="*/ 68 h 72"/>
                <a:gd name="T40" fmla="*/ 38 w 118"/>
                <a:gd name="T41" fmla="*/ 68 h 72"/>
                <a:gd name="T42" fmla="*/ 38 w 118"/>
                <a:gd name="T43" fmla="*/ 65 h 72"/>
                <a:gd name="T44" fmla="*/ 31 w 118"/>
                <a:gd name="T45" fmla="*/ 60 h 72"/>
                <a:gd name="T46" fmla="*/ 34 w 118"/>
                <a:gd name="T47" fmla="*/ 57 h 72"/>
                <a:gd name="T48" fmla="*/ 28 w 118"/>
                <a:gd name="T49" fmla="*/ 56 h 72"/>
                <a:gd name="T50" fmla="*/ 22 w 118"/>
                <a:gd name="T51" fmla="*/ 56 h 72"/>
                <a:gd name="T52" fmla="*/ 16 w 118"/>
                <a:gd name="T53" fmla="*/ 53 h 72"/>
                <a:gd name="T54" fmla="*/ 15 w 118"/>
                <a:gd name="T55" fmla="*/ 51 h 72"/>
                <a:gd name="T56" fmla="*/ 14 w 118"/>
                <a:gd name="T57" fmla="*/ 47 h 72"/>
                <a:gd name="T58" fmla="*/ 7 w 118"/>
                <a:gd name="T59" fmla="*/ 43 h 72"/>
                <a:gd name="T60" fmla="*/ 4 w 118"/>
                <a:gd name="T61" fmla="*/ 37 h 72"/>
                <a:gd name="T62" fmla="*/ 2 w 118"/>
                <a:gd name="T63" fmla="*/ 32 h 72"/>
                <a:gd name="T64" fmla="*/ 8 w 118"/>
                <a:gd name="T65" fmla="*/ 31 h 72"/>
                <a:gd name="T66" fmla="*/ 11 w 118"/>
                <a:gd name="T67" fmla="*/ 26 h 72"/>
                <a:gd name="T68" fmla="*/ 15 w 118"/>
                <a:gd name="T69" fmla="*/ 21 h 72"/>
                <a:gd name="T70" fmla="*/ 17 w 118"/>
                <a:gd name="T71" fmla="*/ 16 h 72"/>
                <a:gd name="T72" fmla="*/ 21 w 118"/>
                <a:gd name="T73" fmla="*/ 11 h 72"/>
                <a:gd name="T74" fmla="*/ 23 w 118"/>
                <a:gd name="T75" fmla="*/ 8 h 72"/>
                <a:gd name="T76" fmla="*/ 29 w 118"/>
                <a:gd name="T77" fmla="*/ 4 h 72"/>
                <a:gd name="T78" fmla="*/ 36 w 118"/>
                <a:gd name="T79" fmla="*/ 4 h 72"/>
                <a:gd name="T80" fmla="*/ 43 w 118"/>
                <a:gd name="T81" fmla="*/ 4 h 72"/>
                <a:gd name="T82" fmla="*/ 50 w 118"/>
                <a:gd name="T83" fmla="*/ 5 h 72"/>
                <a:gd name="T84" fmla="*/ 56 w 118"/>
                <a:gd name="T85" fmla="*/ 9 h 72"/>
                <a:gd name="T86" fmla="*/ 66 w 118"/>
                <a:gd name="T87" fmla="*/ 4 h 72"/>
                <a:gd name="T88" fmla="*/ 71 w 118"/>
                <a:gd name="T89" fmla="*/ 1 h 72"/>
                <a:gd name="T90" fmla="*/ 75 w 118"/>
                <a:gd name="T91" fmla="*/ 1 h 72"/>
                <a:gd name="T92" fmla="*/ 80 w 118"/>
                <a:gd name="T93" fmla="*/ 2 h 72"/>
                <a:gd name="T94" fmla="*/ 82 w 118"/>
                <a:gd name="T95" fmla="*/ 7 h 72"/>
                <a:gd name="T96" fmla="*/ 86 w 118"/>
                <a:gd name="T97" fmla="*/ 12 h 72"/>
                <a:gd name="T98" fmla="*/ 89 w 118"/>
                <a:gd name="T99" fmla="*/ 15 h 72"/>
                <a:gd name="T100" fmla="*/ 93 w 118"/>
                <a:gd name="T101" fmla="*/ 18 h 72"/>
                <a:gd name="T102" fmla="*/ 96 w 118"/>
                <a:gd name="T103" fmla="*/ 24 h 72"/>
                <a:gd name="T104" fmla="*/ 98 w 118"/>
                <a:gd name="T105" fmla="*/ 31 h 72"/>
                <a:gd name="T106" fmla="*/ 98 w 118"/>
                <a:gd name="T107" fmla="*/ 38 h 72"/>
                <a:gd name="T108" fmla="*/ 100 w 118"/>
                <a:gd name="T109" fmla="*/ 4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72">
                  <a:moveTo>
                    <a:pt x="100" y="44"/>
                  </a:moveTo>
                  <a:lnTo>
                    <a:pt x="101" y="44"/>
                  </a:lnTo>
                  <a:lnTo>
                    <a:pt x="101" y="45"/>
                  </a:lnTo>
                  <a:lnTo>
                    <a:pt x="102" y="46"/>
                  </a:lnTo>
                  <a:lnTo>
                    <a:pt x="103" y="46"/>
                  </a:lnTo>
                  <a:lnTo>
                    <a:pt x="104" y="46"/>
                  </a:lnTo>
                  <a:lnTo>
                    <a:pt x="107" y="47"/>
                  </a:lnTo>
                  <a:lnTo>
                    <a:pt x="108" y="47"/>
                  </a:lnTo>
                  <a:lnTo>
                    <a:pt x="107" y="46"/>
                  </a:lnTo>
                  <a:lnTo>
                    <a:pt x="107" y="45"/>
                  </a:lnTo>
                  <a:lnTo>
                    <a:pt x="108" y="45"/>
                  </a:lnTo>
                  <a:lnTo>
                    <a:pt x="108" y="46"/>
                  </a:lnTo>
                  <a:lnTo>
                    <a:pt x="109" y="46"/>
                  </a:lnTo>
                  <a:lnTo>
                    <a:pt x="109" y="45"/>
                  </a:lnTo>
                  <a:lnTo>
                    <a:pt x="110" y="45"/>
                  </a:lnTo>
                  <a:lnTo>
                    <a:pt x="111" y="45"/>
                  </a:lnTo>
                  <a:lnTo>
                    <a:pt x="111" y="44"/>
                  </a:lnTo>
                  <a:lnTo>
                    <a:pt x="113" y="44"/>
                  </a:lnTo>
                  <a:lnTo>
                    <a:pt x="114" y="44"/>
                  </a:lnTo>
                  <a:lnTo>
                    <a:pt x="115" y="44"/>
                  </a:lnTo>
                  <a:lnTo>
                    <a:pt x="117" y="45"/>
                  </a:lnTo>
                  <a:lnTo>
                    <a:pt x="118" y="45"/>
                  </a:lnTo>
                  <a:lnTo>
                    <a:pt x="118" y="46"/>
                  </a:lnTo>
                  <a:lnTo>
                    <a:pt x="118" y="47"/>
                  </a:lnTo>
                  <a:lnTo>
                    <a:pt x="118" y="49"/>
                  </a:lnTo>
                  <a:lnTo>
                    <a:pt x="118" y="50"/>
                  </a:lnTo>
                  <a:lnTo>
                    <a:pt x="118" y="51"/>
                  </a:lnTo>
                  <a:lnTo>
                    <a:pt x="118" y="52"/>
                  </a:lnTo>
                  <a:lnTo>
                    <a:pt x="118" y="53"/>
                  </a:lnTo>
                  <a:lnTo>
                    <a:pt x="117" y="53"/>
                  </a:lnTo>
                  <a:lnTo>
                    <a:pt x="115" y="53"/>
                  </a:lnTo>
                  <a:lnTo>
                    <a:pt x="114" y="54"/>
                  </a:lnTo>
                  <a:lnTo>
                    <a:pt x="113" y="54"/>
                  </a:lnTo>
                  <a:lnTo>
                    <a:pt x="111" y="54"/>
                  </a:lnTo>
                  <a:lnTo>
                    <a:pt x="111" y="56"/>
                  </a:lnTo>
                  <a:lnTo>
                    <a:pt x="111" y="54"/>
                  </a:lnTo>
                  <a:lnTo>
                    <a:pt x="110" y="54"/>
                  </a:lnTo>
                  <a:lnTo>
                    <a:pt x="111" y="54"/>
                  </a:lnTo>
                  <a:lnTo>
                    <a:pt x="113" y="54"/>
                  </a:lnTo>
                  <a:lnTo>
                    <a:pt x="113" y="53"/>
                  </a:lnTo>
                  <a:lnTo>
                    <a:pt x="113" y="52"/>
                  </a:lnTo>
                  <a:lnTo>
                    <a:pt x="113" y="53"/>
                  </a:lnTo>
                  <a:lnTo>
                    <a:pt x="111" y="53"/>
                  </a:lnTo>
                  <a:lnTo>
                    <a:pt x="111" y="52"/>
                  </a:lnTo>
                  <a:lnTo>
                    <a:pt x="111" y="51"/>
                  </a:lnTo>
                  <a:lnTo>
                    <a:pt x="113" y="51"/>
                  </a:lnTo>
                  <a:lnTo>
                    <a:pt x="111" y="51"/>
                  </a:lnTo>
                  <a:lnTo>
                    <a:pt x="110" y="51"/>
                  </a:lnTo>
                  <a:lnTo>
                    <a:pt x="109" y="51"/>
                  </a:lnTo>
                  <a:lnTo>
                    <a:pt x="109" y="52"/>
                  </a:lnTo>
                  <a:lnTo>
                    <a:pt x="109" y="53"/>
                  </a:lnTo>
                  <a:lnTo>
                    <a:pt x="110" y="53"/>
                  </a:lnTo>
                  <a:lnTo>
                    <a:pt x="110" y="54"/>
                  </a:lnTo>
                  <a:lnTo>
                    <a:pt x="109" y="54"/>
                  </a:lnTo>
                  <a:lnTo>
                    <a:pt x="109" y="56"/>
                  </a:lnTo>
                  <a:lnTo>
                    <a:pt x="109" y="57"/>
                  </a:lnTo>
                  <a:lnTo>
                    <a:pt x="109" y="56"/>
                  </a:lnTo>
                  <a:lnTo>
                    <a:pt x="110" y="56"/>
                  </a:lnTo>
                  <a:lnTo>
                    <a:pt x="111" y="56"/>
                  </a:lnTo>
                  <a:lnTo>
                    <a:pt x="111" y="57"/>
                  </a:lnTo>
                  <a:lnTo>
                    <a:pt x="110" y="57"/>
                  </a:lnTo>
                  <a:lnTo>
                    <a:pt x="110" y="56"/>
                  </a:lnTo>
                  <a:lnTo>
                    <a:pt x="111" y="56"/>
                  </a:lnTo>
                  <a:lnTo>
                    <a:pt x="110" y="56"/>
                  </a:lnTo>
                  <a:lnTo>
                    <a:pt x="109" y="57"/>
                  </a:lnTo>
                  <a:lnTo>
                    <a:pt x="108" y="57"/>
                  </a:lnTo>
                  <a:lnTo>
                    <a:pt x="109" y="57"/>
                  </a:lnTo>
                  <a:lnTo>
                    <a:pt x="108" y="57"/>
                  </a:lnTo>
                  <a:lnTo>
                    <a:pt x="109" y="57"/>
                  </a:lnTo>
                  <a:lnTo>
                    <a:pt x="108" y="57"/>
                  </a:lnTo>
                  <a:lnTo>
                    <a:pt x="108" y="58"/>
                  </a:lnTo>
                  <a:lnTo>
                    <a:pt x="109" y="58"/>
                  </a:lnTo>
                  <a:lnTo>
                    <a:pt x="109" y="59"/>
                  </a:lnTo>
                  <a:lnTo>
                    <a:pt x="109" y="58"/>
                  </a:lnTo>
                  <a:lnTo>
                    <a:pt x="110" y="58"/>
                  </a:lnTo>
                  <a:lnTo>
                    <a:pt x="110" y="57"/>
                  </a:lnTo>
                  <a:lnTo>
                    <a:pt x="110" y="59"/>
                  </a:lnTo>
                  <a:lnTo>
                    <a:pt x="109" y="59"/>
                  </a:lnTo>
                  <a:lnTo>
                    <a:pt x="108" y="60"/>
                  </a:lnTo>
                  <a:lnTo>
                    <a:pt x="108" y="61"/>
                  </a:lnTo>
                  <a:lnTo>
                    <a:pt x="108" y="60"/>
                  </a:lnTo>
                  <a:lnTo>
                    <a:pt x="108" y="61"/>
                  </a:lnTo>
                  <a:lnTo>
                    <a:pt x="108" y="63"/>
                  </a:lnTo>
                  <a:lnTo>
                    <a:pt x="108" y="64"/>
                  </a:lnTo>
                  <a:lnTo>
                    <a:pt x="108" y="65"/>
                  </a:lnTo>
                  <a:lnTo>
                    <a:pt x="109" y="66"/>
                  </a:lnTo>
                  <a:lnTo>
                    <a:pt x="109" y="67"/>
                  </a:lnTo>
                  <a:lnTo>
                    <a:pt x="108" y="67"/>
                  </a:lnTo>
                  <a:lnTo>
                    <a:pt x="108" y="68"/>
                  </a:lnTo>
                  <a:lnTo>
                    <a:pt x="108" y="70"/>
                  </a:lnTo>
                  <a:lnTo>
                    <a:pt x="108" y="71"/>
                  </a:lnTo>
                  <a:lnTo>
                    <a:pt x="107" y="71"/>
                  </a:lnTo>
                  <a:lnTo>
                    <a:pt x="103" y="70"/>
                  </a:lnTo>
                  <a:lnTo>
                    <a:pt x="101" y="68"/>
                  </a:lnTo>
                  <a:lnTo>
                    <a:pt x="100" y="68"/>
                  </a:lnTo>
                  <a:lnTo>
                    <a:pt x="100" y="67"/>
                  </a:lnTo>
                  <a:lnTo>
                    <a:pt x="99" y="66"/>
                  </a:lnTo>
                  <a:lnTo>
                    <a:pt x="98" y="67"/>
                  </a:lnTo>
                  <a:lnTo>
                    <a:pt x="96" y="67"/>
                  </a:lnTo>
                  <a:lnTo>
                    <a:pt x="96" y="66"/>
                  </a:lnTo>
                  <a:lnTo>
                    <a:pt x="95" y="66"/>
                  </a:lnTo>
                  <a:lnTo>
                    <a:pt x="93" y="66"/>
                  </a:lnTo>
                  <a:lnTo>
                    <a:pt x="92" y="66"/>
                  </a:lnTo>
                  <a:lnTo>
                    <a:pt x="92" y="65"/>
                  </a:lnTo>
                  <a:lnTo>
                    <a:pt x="91" y="65"/>
                  </a:lnTo>
                  <a:lnTo>
                    <a:pt x="91" y="64"/>
                  </a:lnTo>
                  <a:lnTo>
                    <a:pt x="88" y="64"/>
                  </a:lnTo>
                  <a:lnTo>
                    <a:pt x="87" y="64"/>
                  </a:lnTo>
                  <a:lnTo>
                    <a:pt x="86" y="64"/>
                  </a:lnTo>
                  <a:lnTo>
                    <a:pt x="85" y="65"/>
                  </a:lnTo>
                  <a:lnTo>
                    <a:pt x="84" y="65"/>
                  </a:lnTo>
                  <a:lnTo>
                    <a:pt x="82" y="65"/>
                  </a:lnTo>
                  <a:lnTo>
                    <a:pt x="80" y="65"/>
                  </a:lnTo>
                  <a:lnTo>
                    <a:pt x="79" y="65"/>
                  </a:lnTo>
                  <a:lnTo>
                    <a:pt x="78" y="66"/>
                  </a:lnTo>
                  <a:lnTo>
                    <a:pt x="77" y="66"/>
                  </a:lnTo>
                  <a:lnTo>
                    <a:pt x="77" y="67"/>
                  </a:lnTo>
                  <a:lnTo>
                    <a:pt x="75" y="67"/>
                  </a:lnTo>
                  <a:lnTo>
                    <a:pt x="74" y="68"/>
                  </a:lnTo>
                  <a:lnTo>
                    <a:pt x="74" y="70"/>
                  </a:lnTo>
                  <a:lnTo>
                    <a:pt x="73" y="70"/>
                  </a:lnTo>
                  <a:lnTo>
                    <a:pt x="73" y="71"/>
                  </a:lnTo>
                  <a:lnTo>
                    <a:pt x="72" y="71"/>
                  </a:lnTo>
                  <a:lnTo>
                    <a:pt x="71" y="71"/>
                  </a:lnTo>
                  <a:lnTo>
                    <a:pt x="70" y="72"/>
                  </a:lnTo>
                  <a:lnTo>
                    <a:pt x="68" y="72"/>
                  </a:lnTo>
                  <a:lnTo>
                    <a:pt x="67" y="72"/>
                  </a:lnTo>
                  <a:lnTo>
                    <a:pt x="67" y="71"/>
                  </a:lnTo>
                  <a:lnTo>
                    <a:pt x="66" y="71"/>
                  </a:lnTo>
                  <a:lnTo>
                    <a:pt x="64" y="71"/>
                  </a:lnTo>
                  <a:lnTo>
                    <a:pt x="63" y="71"/>
                  </a:lnTo>
                  <a:lnTo>
                    <a:pt x="60" y="71"/>
                  </a:lnTo>
                  <a:lnTo>
                    <a:pt x="59" y="71"/>
                  </a:lnTo>
                  <a:lnTo>
                    <a:pt x="59" y="70"/>
                  </a:lnTo>
                  <a:lnTo>
                    <a:pt x="57" y="70"/>
                  </a:lnTo>
                  <a:lnTo>
                    <a:pt x="56" y="70"/>
                  </a:lnTo>
                  <a:lnTo>
                    <a:pt x="54" y="70"/>
                  </a:lnTo>
                  <a:lnTo>
                    <a:pt x="52" y="70"/>
                  </a:lnTo>
                  <a:lnTo>
                    <a:pt x="47" y="70"/>
                  </a:lnTo>
                  <a:lnTo>
                    <a:pt x="47" y="68"/>
                  </a:lnTo>
                  <a:lnTo>
                    <a:pt x="46" y="68"/>
                  </a:lnTo>
                  <a:lnTo>
                    <a:pt x="45" y="68"/>
                  </a:lnTo>
                  <a:lnTo>
                    <a:pt x="44" y="68"/>
                  </a:lnTo>
                  <a:lnTo>
                    <a:pt x="42" y="68"/>
                  </a:lnTo>
                  <a:lnTo>
                    <a:pt x="40" y="68"/>
                  </a:lnTo>
                  <a:lnTo>
                    <a:pt x="39" y="68"/>
                  </a:lnTo>
                  <a:lnTo>
                    <a:pt x="38" y="68"/>
                  </a:lnTo>
                  <a:lnTo>
                    <a:pt x="37" y="68"/>
                  </a:lnTo>
                  <a:lnTo>
                    <a:pt x="36" y="68"/>
                  </a:lnTo>
                  <a:lnTo>
                    <a:pt x="36" y="67"/>
                  </a:lnTo>
                  <a:lnTo>
                    <a:pt x="36" y="66"/>
                  </a:lnTo>
                  <a:lnTo>
                    <a:pt x="37" y="66"/>
                  </a:lnTo>
                  <a:lnTo>
                    <a:pt x="38" y="66"/>
                  </a:lnTo>
                  <a:lnTo>
                    <a:pt x="38" y="65"/>
                  </a:lnTo>
                  <a:lnTo>
                    <a:pt x="37" y="65"/>
                  </a:lnTo>
                  <a:lnTo>
                    <a:pt x="36" y="65"/>
                  </a:lnTo>
                  <a:lnTo>
                    <a:pt x="34" y="63"/>
                  </a:lnTo>
                  <a:lnTo>
                    <a:pt x="34" y="61"/>
                  </a:lnTo>
                  <a:lnTo>
                    <a:pt x="32" y="61"/>
                  </a:lnTo>
                  <a:lnTo>
                    <a:pt x="31" y="61"/>
                  </a:lnTo>
                  <a:lnTo>
                    <a:pt x="31" y="60"/>
                  </a:lnTo>
                  <a:lnTo>
                    <a:pt x="30" y="60"/>
                  </a:lnTo>
                  <a:lnTo>
                    <a:pt x="30" y="59"/>
                  </a:lnTo>
                  <a:lnTo>
                    <a:pt x="30" y="58"/>
                  </a:lnTo>
                  <a:lnTo>
                    <a:pt x="31" y="58"/>
                  </a:lnTo>
                  <a:lnTo>
                    <a:pt x="32" y="58"/>
                  </a:lnTo>
                  <a:lnTo>
                    <a:pt x="34" y="58"/>
                  </a:lnTo>
                  <a:lnTo>
                    <a:pt x="34" y="57"/>
                  </a:lnTo>
                  <a:lnTo>
                    <a:pt x="32" y="57"/>
                  </a:lnTo>
                  <a:lnTo>
                    <a:pt x="31" y="57"/>
                  </a:lnTo>
                  <a:lnTo>
                    <a:pt x="31" y="56"/>
                  </a:lnTo>
                  <a:lnTo>
                    <a:pt x="30" y="54"/>
                  </a:lnTo>
                  <a:lnTo>
                    <a:pt x="29" y="54"/>
                  </a:lnTo>
                  <a:lnTo>
                    <a:pt x="29" y="56"/>
                  </a:lnTo>
                  <a:lnTo>
                    <a:pt x="28" y="56"/>
                  </a:lnTo>
                  <a:lnTo>
                    <a:pt x="27" y="58"/>
                  </a:lnTo>
                  <a:lnTo>
                    <a:pt x="25" y="58"/>
                  </a:lnTo>
                  <a:lnTo>
                    <a:pt x="24" y="58"/>
                  </a:lnTo>
                  <a:lnTo>
                    <a:pt x="24" y="57"/>
                  </a:lnTo>
                  <a:lnTo>
                    <a:pt x="24" y="56"/>
                  </a:lnTo>
                  <a:lnTo>
                    <a:pt x="23" y="56"/>
                  </a:lnTo>
                  <a:lnTo>
                    <a:pt x="22" y="56"/>
                  </a:lnTo>
                  <a:lnTo>
                    <a:pt x="21" y="56"/>
                  </a:lnTo>
                  <a:lnTo>
                    <a:pt x="20" y="56"/>
                  </a:lnTo>
                  <a:lnTo>
                    <a:pt x="18" y="56"/>
                  </a:lnTo>
                  <a:lnTo>
                    <a:pt x="18" y="54"/>
                  </a:lnTo>
                  <a:lnTo>
                    <a:pt x="17" y="54"/>
                  </a:lnTo>
                  <a:lnTo>
                    <a:pt x="16" y="54"/>
                  </a:lnTo>
                  <a:lnTo>
                    <a:pt x="16" y="53"/>
                  </a:lnTo>
                  <a:lnTo>
                    <a:pt x="15" y="53"/>
                  </a:lnTo>
                  <a:lnTo>
                    <a:pt x="16" y="53"/>
                  </a:lnTo>
                  <a:lnTo>
                    <a:pt x="16" y="52"/>
                  </a:lnTo>
                  <a:lnTo>
                    <a:pt x="16" y="53"/>
                  </a:lnTo>
                  <a:lnTo>
                    <a:pt x="17" y="52"/>
                  </a:lnTo>
                  <a:lnTo>
                    <a:pt x="16" y="51"/>
                  </a:lnTo>
                  <a:lnTo>
                    <a:pt x="15" y="51"/>
                  </a:lnTo>
                  <a:lnTo>
                    <a:pt x="16" y="50"/>
                  </a:lnTo>
                  <a:lnTo>
                    <a:pt x="16" y="49"/>
                  </a:lnTo>
                  <a:lnTo>
                    <a:pt x="17" y="49"/>
                  </a:lnTo>
                  <a:lnTo>
                    <a:pt x="16" y="49"/>
                  </a:lnTo>
                  <a:lnTo>
                    <a:pt x="16" y="47"/>
                  </a:lnTo>
                  <a:lnTo>
                    <a:pt x="15" y="47"/>
                  </a:lnTo>
                  <a:lnTo>
                    <a:pt x="14" y="47"/>
                  </a:lnTo>
                  <a:lnTo>
                    <a:pt x="13" y="47"/>
                  </a:lnTo>
                  <a:lnTo>
                    <a:pt x="13" y="46"/>
                  </a:lnTo>
                  <a:lnTo>
                    <a:pt x="11" y="46"/>
                  </a:lnTo>
                  <a:lnTo>
                    <a:pt x="10" y="45"/>
                  </a:lnTo>
                  <a:lnTo>
                    <a:pt x="9" y="45"/>
                  </a:lnTo>
                  <a:lnTo>
                    <a:pt x="8" y="44"/>
                  </a:lnTo>
                  <a:lnTo>
                    <a:pt x="7" y="43"/>
                  </a:lnTo>
                  <a:lnTo>
                    <a:pt x="7" y="42"/>
                  </a:lnTo>
                  <a:lnTo>
                    <a:pt x="7" y="40"/>
                  </a:lnTo>
                  <a:lnTo>
                    <a:pt x="7" y="39"/>
                  </a:lnTo>
                  <a:lnTo>
                    <a:pt x="6" y="39"/>
                  </a:lnTo>
                  <a:lnTo>
                    <a:pt x="6" y="38"/>
                  </a:lnTo>
                  <a:lnTo>
                    <a:pt x="4" y="38"/>
                  </a:lnTo>
                  <a:lnTo>
                    <a:pt x="4" y="37"/>
                  </a:lnTo>
                  <a:lnTo>
                    <a:pt x="3" y="37"/>
                  </a:lnTo>
                  <a:lnTo>
                    <a:pt x="2" y="36"/>
                  </a:lnTo>
                  <a:lnTo>
                    <a:pt x="1" y="36"/>
                  </a:lnTo>
                  <a:lnTo>
                    <a:pt x="1" y="35"/>
                  </a:lnTo>
                  <a:lnTo>
                    <a:pt x="0" y="33"/>
                  </a:lnTo>
                  <a:lnTo>
                    <a:pt x="2" y="33"/>
                  </a:lnTo>
                  <a:lnTo>
                    <a:pt x="2" y="32"/>
                  </a:lnTo>
                  <a:lnTo>
                    <a:pt x="3" y="32"/>
                  </a:lnTo>
                  <a:lnTo>
                    <a:pt x="3" y="33"/>
                  </a:lnTo>
                  <a:lnTo>
                    <a:pt x="4" y="33"/>
                  </a:lnTo>
                  <a:lnTo>
                    <a:pt x="6" y="32"/>
                  </a:lnTo>
                  <a:lnTo>
                    <a:pt x="6" y="31"/>
                  </a:lnTo>
                  <a:lnTo>
                    <a:pt x="7" y="31"/>
                  </a:lnTo>
                  <a:lnTo>
                    <a:pt x="8" y="31"/>
                  </a:lnTo>
                  <a:lnTo>
                    <a:pt x="9" y="31"/>
                  </a:lnTo>
                  <a:lnTo>
                    <a:pt x="10" y="31"/>
                  </a:lnTo>
                  <a:lnTo>
                    <a:pt x="10" y="30"/>
                  </a:lnTo>
                  <a:lnTo>
                    <a:pt x="10" y="29"/>
                  </a:lnTo>
                  <a:lnTo>
                    <a:pt x="11" y="29"/>
                  </a:lnTo>
                  <a:lnTo>
                    <a:pt x="11" y="28"/>
                  </a:lnTo>
                  <a:lnTo>
                    <a:pt x="11" y="26"/>
                  </a:lnTo>
                  <a:lnTo>
                    <a:pt x="11" y="25"/>
                  </a:lnTo>
                  <a:lnTo>
                    <a:pt x="13" y="25"/>
                  </a:lnTo>
                  <a:lnTo>
                    <a:pt x="14" y="25"/>
                  </a:lnTo>
                  <a:lnTo>
                    <a:pt x="14" y="24"/>
                  </a:lnTo>
                  <a:lnTo>
                    <a:pt x="14" y="23"/>
                  </a:lnTo>
                  <a:lnTo>
                    <a:pt x="15" y="22"/>
                  </a:lnTo>
                  <a:lnTo>
                    <a:pt x="15" y="21"/>
                  </a:lnTo>
                  <a:lnTo>
                    <a:pt x="16" y="21"/>
                  </a:lnTo>
                  <a:lnTo>
                    <a:pt x="16" y="19"/>
                  </a:lnTo>
                  <a:lnTo>
                    <a:pt x="15" y="19"/>
                  </a:lnTo>
                  <a:lnTo>
                    <a:pt x="16" y="18"/>
                  </a:lnTo>
                  <a:lnTo>
                    <a:pt x="17" y="18"/>
                  </a:lnTo>
                  <a:lnTo>
                    <a:pt x="17" y="17"/>
                  </a:lnTo>
                  <a:lnTo>
                    <a:pt x="17" y="16"/>
                  </a:lnTo>
                  <a:lnTo>
                    <a:pt x="17" y="15"/>
                  </a:lnTo>
                  <a:lnTo>
                    <a:pt x="18" y="15"/>
                  </a:lnTo>
                  <a:lnTo>
                    <a:pt x="18" y="14"/>
                  </a:lnTo>
                  <a:lnTo>
                    <a:pt x="20" y="14"/>
                  </a:lnTo>
                  <a:lnTo>
                    <a:pt x="18" y="12"/>
                  </a:lnTo>
                  <a:lnTo>
                    <a:pt x="20" y="11"/>
                  </a:lnTo>
                  <a:lnTo>
                    <a:pt x="21" y="11"/>
                  </a:lnTo>
                  <a:lnTo>
                    <a:pt x="21" y="10"/>
                  </a:lnTo>
                  <a:lnTo>
                    <a:pt x="21" y="9"/>
                  </a:lnTo>
                  <a:lnTo>
                    <a:pt x="22" y="9"/>
                  </a:lnTo>
                  <a:lnTo>
                    <a:pt x="22" y="8"/>
                  </a:lnTo>
                  <a:lnTo>
                    <a:pt x="23" y="8"/>
                  </a:lnTo>
                  <a:lnTo>
                    <a:pt x="23" y="9"/>
                  </a:lnTo>
                  <a:lnTo>
                    <a:pt x="23" y="8"/>
                  </a:lnTo>
                  <a:lnTo>
                    <a:pt x="24" y="8"/>
                  </a:lnTo>
                  <a:lnTo>
                    <a:pt x="25" y="8"/>
                  </a:lnTo>
                  <a:lnTo>
                    <a:pt x="27" y="8"/>
                  </a:lnTo>
                  <a:lnTo>
                    <a:pt x="27" y="7"/>
                  </a:lnTo>
                  <a:lnTo>
                    <a:pt x="28" y="7"/>
                  </a:lnTo>
                  <a:lnTo>
                    <a:pt x="29" y="5"/>
                  </a:lnTo>
                  <a:lnTo>
                    <a:pt x="29" y="4"/>
                  </a:lnTo>
                  <a:lnTo>
                    <a:pt x="30" y="4"/>
                  </a:lnTo>
                  <a:lnTo>
                    <a:pt x="31" y="4"/>
                  </a:lnTo>
                  <a:lnTo>
                    <a:pt x="31" y="3"/>
                  </a:lnTo>
                  <a:lnTo>
                    <a:pt x="32" y="3"/>
                  </a:lnTo>
                  <a:lnTo>
                    <a:pt x="34" y="3"/>
                  </a:lnTo>
                  <a:lnTo>
                    <a:pt x="35" y="4"/>
                  </a:lnTo>
                  <a:lnTo>
                    <a:pt x="36" y="4"/>
                  </a:lnTo>
                  <a:lnTo>
                    <a:pt x="37" y="4"/>
                  </a:lnTo>
                  <a:lnTo>
                    <a:pt x="38" y="4"/>
                  </a:lnTo>
                  <a:lnTo>
                    <a:pt x="39" y="4"/>
                  </a:lnTo>
                  <a:lnTo>
                    <a:pt x="40" y="4"/>
                  </a:lnTo>
                  <a:lnTo>
                    <a:pt x="40" y="5"/>
                  </a:lnTo>
                  <a:lnTo>
                    <a:pt x="42" y="5"/>
                  </a:lnTo>
                  <a:lnTo>
                    <a:pt x="43" y="4"/>
                  </a:lnTo>
                  <a:lnTo>
                    <a:pt x="43" y="5"/>
                  </a:lnTo>
                  <a:lnTo>
                    <a:pt x="44" y="5"/>
                  </a:lnTo>
                  <a:lnTo>
                    <a:pt x="45" y="5"/>
                  </a:lnTo>
                  <a:lnTo>
                    <a:pt x="46" y="5"/>
                  </a:lnTo>
                  <a:lnTo>
                    <a:pt x="47" y="5"/>
                  </a:lnTo>
                  <a:lnTo>
                    <a:pt x="49" y="5"/>
                  </a:lnTo>
                  <a:lnTo>
                    <a:pt x="50" y="5"/>
                  </a:lnTo>
                  <a:lnTo>
                    <a:pt x="51" y="5"/>
                  </a:lnTo>
                  <a:lnTo>
                    <a:pt x="51" y="7"/>
                  </a:lnTo>
                  <a:lnTo>
                    <a:pt x="52" y="7"/>
                  </a:lnTo>
                  <a:lnTo>
                    <a:pt x="52" y="8"/>
                  </a:lnTo>
                  <a:lnTo>
                    <a:pt x="53" y="8"/>
                  </a:lnTo>
                  <a:lnTo>
                    <a:pt x="54" y="9"/>
                  </a:lnTo>
                  <a:lnTo>
                    <a:pt x="56" y="9"/>
                  </a:lnTo>
                  <a:lnTo>
                    <a:pt x="57" y="8"/>
                  </a:lnTo>
                  <a:lnTo>
                    <a:pt x="58" y="7"/>
                  </a:lnTo>
                  <a:lnTo>
                    <a:pt x="58" y="5"/>
                  </a:lnTo>
                  <a:lnTo>
                    <a:pt x="64" y="5"/>
                  </a:lnTo>
                  <a:lnTo>
                    <a:pt x="65" y="5"/>
                  </a:lnTo>
                  <a:lnTo>
                    <a:pt x="66" y="5"/>
                  </a:lnTo>
                  <a:lnTo>
                    <a:pt x="66" y="4"/>
                  </a:lnTo>
                  <a:lnTo>
                    <a:pt x="67" y="4"/>
                  </a:lnTo>
                  <a:lnTo>
                    <a:pt x="68" y="4"/>
                  </a:lnTo>
                  <a:lnTo>
                    <a:pt x="70" y="4"/>
                  </a:lnTo>
                  <a:lnTo>
                    <a:pt x="70" y="3"/>
                  </a:lnTo>
                  <a:lnTo>
                    <a:pt x="71" y="3"/>
                  </a:lnTo>
                  <a:lnTo>
                    <a:pt x="71" y="2"/>
                  </a:lnTo>
                  <a:lnTo>
                    <a:pt x="71" y="1"/>
                  </a:lnTo>
                  <a:lnTo>
                    <a:pt x="72" y="1"/>
                  </a:lnTo>
                  <a:lnTo>
                    <a:pt x="74" y="1"/>
                  </a:lnTo>
                  <a:lnTo>
                    <a:pt x="74" y="0"/>
                  </a:lnTo>
                  <a:lnTo>
                    <a:pt x="75" y="0"/>
                  </a:lnTo>
                  <a:lnTo>
                    <a:pt x="75" y="1"/>
                  </a:lnTo>
                  <a:lnTo>
                    <a:pt x="75" y="0"/>
                  </a:lnTo>
                  <a:lnTo>
                    <a:pt x="75" y="1"/>
                  </a:lnTo>
                  <a:lnTo>
                    <a:pt x="77" y="1"/>
                  </a:lnTo>
                  <a:lnTo>
                    <a:pt x="78" y="1"/>
                  </a:lnTo>
                  <a:lnTo>
                    <a:pt x="78" y="2"/>
                  </a:lnTo>
                  <a:lnTo>
                    <a:pt x="78" y="1"/>
                  </a:lnTo>
                  <a:lnTo>
                    <a:pt x="79" y="1"/>
                  </a:lnTo>
                  <a:lnTo>
                    <a:pt x="79" y="2"/>
                  </a:lnTo>
                  <a:lnTo>
                    <a:pt x="80" y="2"/>
                  </a:lnTo>
                  <a:lnTo>
                    <a:pt x="80" y="3"/>
                  </a:lnTo>
                  <a:lnTo>
                    <a:pt x="81" y="4"/>
                  </a:lnTo>
                  <a:lnTo>
                    <a:pt x="80" y="4"/>
                  </a:lnTo>
                  <a:lnTo>
                    <a:pt x="81" y="4"/>
                  </a:lnTo>
                  <a:lnTo>
                    <a:pt x="81" y="5"/>
                  </a:lnTo>
                  <a:lnTo>
                    <a:pt x="82" y="5"/>
                  </a:lnTo>
                  <a:lnTo>
                    <a:pt x="82" y="7"/>
                  </a:lnTo>
                  <a:lnTo>
                    <a:pt x="82" y="8"/>
                  </a:lnTo>
                  <a:lnTo>
                    <a:pt x="84" y="8"/>
                  </a:lnTo>
                  <a:lnTo>
                    <a:pt x="84" y="9"/>
                  </a:lnTo>
                  <a:lnTo>
                    <a:pt x="85" y="10"/>
                  </a:lnTo>
                  <a:lnTo>
                    <a:pt x="86" y="10"/>
                  </a:lnTo>
                  <a:lnTo>
                    <a:pt x="86" y="11"/>
                  </a:lnTo>
                  <a:lnTo>
                    <a:pt x="86" y="12"/>
                  </a:lnTo>
                  <a:lnTo>
                    <a:pt x="87" y="12"/>
                  </a:lnTo>
                  <a:lnTo>
                    <a:pt x="88" y="12"/>
                  </a:lnTo>
                  <a:lnTo>
                    <a:pt x="87" y="12"/>
                  </a:lnTo>
                  <a:lnTo>
                    <a:pt x="87" y="14"/>
                  </a:lnTo>
                  <a:lnTo>
                    <a:pt x="88" y="14"/>
                  </a:lnTo>
                  <a:lnTo>
                    <a:pt x="88" y="15"/>
                  </a:lnTo>
                  <a:lnTo>
                    <a:pt x="89" y="15"/>
                  </a:lnTo>
                  <a:lnTo>
                    <a:pt x="91" y="16"/>
                  </a:lnTo>
                  <a:lnTo>
                    <a:pt x="91" y="17"/>
                  </a:lnTo>
                  <a:lnTo>
                    <a:pt x="92" y="17"/>
                  </a:lnTo>
                  <a:lnTo>
                    <a:pt x="91" y="17"/>
                  </a:lnTo>
                  <a:lnTo>
                    <a:pt x="92" y="17"/>
                  </a:lnTo>
                  <a:lnTo>
                    <a:pt x="92" y="18"/>
                  </a:lnTo>
                  <a:lnTo>
                    <a:pt x="93" y="18"/>
                  </a:lnTo>
                  <a:lnTo>
                    <a:pt x="93" y="19"/>
                  </a:lnTo>
                  <a:lnTo>
                    <a:pt x="94" y="19"/>
                  </a:lnTo>
                  <a:lnTo>
                    <a:pt x="95" y="19"/>
                  </a:lnTo>
                  <a:lnTo>
                    <a:pt x="95" y="21"/>
                  </a:lnTo>
                  <a:lnTo>
                    <a:pt x="95" y="22"/>
                  </a:lnTo>
                  <a:lnTo>
                    <a:pt x="96" y="23"/>
                  </a:lnTo>
                  <a:lnTo>
                    <a:pt x="96" y="24"/>
                  </a:lnTo>
                  <a:lnTo>
                    <a:pt x="98" y="25"/>
                  </a:lnTo>
                  <a:lnTo>
                    <a:pt x="98" y="26"/>
                  </a:lnTo>
                  <a:lnTo>
                    <a:pt x="98" y="28"/>
                  </a:lnTo>
                  <a:lnTo>
                    <a:pt x="99" y="29"/>
                  </a:lnTo>
                  <a:lnTo>
                    <a:pt x="98" y="29"/>
                  </a:lnTo>
                  <a:lnTo>
                    <a:pt x="98" y="30"/>
                  </a:lnTo>
                  <a:lnTo>
                    <a:pt x="98" y="31"/>
                  </a:lnTo>
                  <a:lnTo>
                    <a:pt x="96" y="31"/>
                  </a:lnTo>
                  <a:lnTo>
                    <a:pt x="98" y="32"/>
                  </a:lnTo>
                  <a:lnTo>
                    <a:pt x="98" y="33"/>
                  </a:lnTo>
                  <a:lnTo>
                    <a:pt x="98" y="35"/>
                  </a:lnTo>
                  <a:lnTo>
                    <a:pt x="98" y="36"/>
                  </a:lnTo>
                  <a:lnTo>
                    <a:pt x="98" y="37"/>
                  </a:lnTo>
                  <a:lnTo>
                    <a:pt x="98" y="38"/>
                  </a:lnTo>
                  <a:lnTo>
                    <a:pt x="99" y="39"/>
                  </a:lnTo>
                  <a:lnTo>
                    <a:pt x="99" y="40"/>
                  </a:lnTo>
                  <a:lnTo>
                    <a:pt x="98" y="42"/>
                  </a:lnTo>
                  <a:lnTo>
                    <a:pt x="99" y="42"/>
                  </a:lnTo>
                  <a:lnTo>
                    <a:pt x="99" y="43"/>
                  </a:lnTo>
                  <a:lnTo>
                    <a:pt x="100" y="43"/>
                  </a:lnTo>
                  <a:lnTo>
                    <a:pt x="100" y="44"/>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71" name="Freeform 985">
              <a:extLst>
                <a:ext uri="{FF2B5EF4-FFF2-40B4-BE49-F238E27FC236}">
                  <a16:creationId xmlns="" xmlns:a16="http://schemas.microsoft.com/office/drawing/2014/main" id="{DA47E456-579B-4AF5-BE5A-F7CE4981FFEF}"/>
                </a:ext>
              </a:extLst>
            </p:cNvPr>
            <p:cNvSpPr>
              <a:spLocks noEditPoints="1"/>
            </p:cNvSpPr>
            <p:nvPr/>
          </p:nvSpPr>
          <p:spPr bwMode="auto">
            <a:xfrm>
              <a:off x="3635592" y="1515104"/>
              <a:ext cx="4942366" cy="723741"/>
            </a:xfrm>
            <a:custGeom>
              <a:avLst/>
              <a:gdLst>
                <a:gd name="T0" fmla="*/ 113 w 3872"/>
                <a:gd name="T1" fmla="*/ 182 h 567"/>
                <a:gd name="T2" fmla="*/ 47 w 3872"/>
                <a:gd name="T3" fmla="*/ 213 h 567"/>
                <a:gd name="T4" fmla="*/ 3776 w 3872"/>
                <a:gd name="T5" fmla="*/ 209 h 567"/>
                <a:gd name="T6" fmla="*/ 3826 w 3872"/>
                <a:gd name="T7" fmla="*/ 244 h 567"/>
                <a:gd name="T8" fmla="*/ 3743 w 3872"/>
                <a:gd name="T9" fmla="*/ 279 h 567"/>
                <a:gd name="T10" fmla="*/ 3797 w 3872"/>
                <a:gd name="T11" fmla="*/ 362 h 567"/>
                <a:gd name="T12" fmla="*/ 3700 w 3872"/>
                <a:gd name="T13" fmla="*/ 311 h 567"/>
                <a:gd name="T14" fmla="*/ 3680 w 3872"/>
                <a:gd name="T15" fmla="*/ 271 h 567"/>
                <a:gd name="T16" fmla="*/ 3618 w 3872"/>
                <a:gd name="T17" fmla="*/ 294 h 567"/>
                <a:gd name="T18" fmla="*/ 3495 w 3872"/>
                <a:gd name="T19" fmla="*/ 329 h 567"/>
                <a:gd name="T20" fmla="*/ 3580 w 3872"/>
                <a:gd name="T21" fmla="*/ 387 h 567"/>
                <a:gd name="T22" fmla="*/ 3584 w 3872"/>
                <a:gd name="T23" fmla="*/ 541 h 567"/>
                <a:gd name="T24" fmla="*/ 3556 w 3872"/>
                <a:gd name="T25" fmla="*/ 458 h 567"/>
                <a:gd name="T26" fmla="*/ 3360 w 3872"/>
                <a:gd name="T27" fmla="*/ 376 h 567"/>
                <a:gd name="T28" fmla="*/ 3168 w 3872"/>
                <a:gd name="T29" fmla="*/ 425 h 567"/>
                <a:gd name="T30" fmla="*/ 2978 w 3872"/>
                <a:gd name="T31" fmla="*/ 439 h 567"/>
                <a:gd name="T32" fmla="*/ 2771 w 3872"/>
                <a:gd name="T33" fmla="*/ 378 h 567"/>
                <a:gd name="T34" fmla="*/ 2631 w 3872"/>
                <a:gd name="T35" fmla="*/ 376 h 567"/>
                <a:gd name="T36" fmla="*/ 2529 w 3872"/>
                <a:gd name="T37" fmla="*/ 405 h 567"/>
                <a:gd name="T38" fmla="*/ 2496 w 3872"/>
                <a:gd name="T39" fmla="*/ 501 h 567"/>
                <a:gd name="T40" fmla="*/ 2395 w 3872"/>
                <a:gd name="T41" fmla="*/ 521 h 567"/>
                <a:gd name="T42" fmla="*/ 2394 w 3872"/>
                <a:gd name="T43" fmla="*/ 448 h 567"/>
                <a:gd name="T44" fmla="*/ 2273 w 3872"/>
                <a:gd name="T45" fmla="*/ 366 h 567"/>
                <a:gd name="T46" fmla="*/ 2216 w 3872"/>
                <a:gd name="T47" fmla="*/ 272 h 567"/>
                <a:gd name="T48" fmla="*/ 2244 w 3872"/>
                <a:gd name="T49" fmla="*/ 151 h 567"/>
                <a:gd name="T50" fmla="*/ 2246 w 3872"/>
                <a:gd name="T51" fmla="*/ 185 h 567"/>
                <a:gd name="T52" fmla="*/ 2337 w 3872"/>
                <a:gd name="T53" fmla="*/ 215 h 567"/>
                <a:gd name="T54" fmla="*/ 2411 w 3872"/>
                <a:gd name="T55" fmla="*/ 171 h 567"/>
                <a:gd name="T56" fmla="*/ 2574 w 3872"/>
                <a:gd name="T57" fmla="*/ 154 h 567"/>
                <a:gd name="T58" fmla="*/ 2638 w 3872"/>
                <a:gd name="T59" fmla="*/ 150 h 567"/>
                <a:gd name="T60" fmla="*/ 2720 w 3872"/>
                <a:gd name="T61" fmla="*/ 175 h 567"/>
                <a:gd name="T62" fmla="*/ 2679 w 3872"/>
                <a:gd name="T63" fmla="*/ 125 h 567"/>
                <a:gd name="T64" fmla="*/ 2686 w 3872"/>
                <a:gd name="T65" fmla="*/ 103 h 567"/>
                <a:gd name="T66" fmla="*/ 2745 w 3872"/>
                <a:gd name="T67" fmla="*/ 72 h 567"/>
                <a:gd name="T68" fmla="*/ 2849 w 3872"/>
                <a:gd name="T69" fmla="*/ 46 h 567"/>
                <a:gd name="T70" fmla="*/ 2951 w 3872"/>
                <a:gd name="T71" fmla="*/ 84 h 567"/>
                <a:gd name="T72" fmla="*/ 3027 w 3872"/>
                <a:gd name="T73" fmla="*/ 95 h 567"/>
                <a:gd name="T74" fmla="*/ 3156 w 3872"/>
                <a:gd name="T75" fmla="*/ 110 h 567"/>
                <a:gd name="T76" fmla="*/ 3267 w 3872"/>
                <a:gd name="T77" fmla="*/ 122 h 567"/>
                <a:gd name="T78" fmla="*/ 3367 w 3872"/>
                <a:gd name="T79" fmla="*/ 118 h 567"/>
                <a:gd name="T80" fmla="*/ 3618 w 3872"/>
                <a:gd name="T81" fmla="*/ 154 h 567"/>
                <a:gd name="T82" fmla="*/ 3740 w 3872"/>
                <a:gd name="T83" fmla="*/ 521 h 567"/>
                <a:gd name="T84" fmla="*/ 2330 w 3872"/>
                <a:gd name="T85" fmla="*/ 517 h 567"/>
                <a:gd name="T86" fmla="*/ 3790 w 3872"/>
                <a:gd name="T87" fmla="*/ 420 h 567"/>
                <a:gd name="T88" fmla="*/ 3681 w 3872"/>
                <a:gd name="T89" fmla="*/ 485 h 567"/>
                <a:gd name="T90" fmla="*/ 3858 w 3872"/>
                <a:gd name="T91" fmla="*/ 356 h 567"/>
                <a:gd name="T92" fmla="*/ 3754 w 3872"/>
                <a:gd name="T93" fmla="*/ 299 h 567"/>
                <a:gd name="T94" fmla="*/ 2470 w 3872"/>
                <a:gd name="T95" fmla="*/ 157 h 567"/>
                <a:gd name="T96" fmla="*/ 2494 w 3872"/>
                <a:gd name="T97" fmla="*/ 136 h 567"/>
                <a:gd name="T98" fmla="*/ 3062 w 3872"/>
                <a:gd name="T99" fmla="*/ 103 h 567"/>
                <a:gd name="T100" fmla="*/ 2435 w 3872"/>
                <a:gd name="T101" fmla="*/ 131 h 567"/>
                <a:gd name="T102" fmla="*/ 2629 w 3872"/>
                <a:gd name="T103" fmla="*/ 97 h 567"/>
                <a:gd name="T104" fmla="*/ 2653 w 3872"/>
                <a:gd name="T105" fmla="*/ 83 h 567"/>
                <a:gd name="T106" fmla="*/ 3317 w 3872"/>
                <a:gd name="T107" fmla="*/ 65 h 567"/>
                <a:gd name="T108" fmla="*/ 3179 w 3872"/>
                <a:gd name="T109" fmla="*/ 66 h 567"/>
                <a:gd name="T110" fmla="*/ 2496 w 3872"/>
                <a:gd name="T111" fmla="*/ 70 h 567"/>
                <a:gd name="T112" fmla="*/ 2432 w 3872"/>
                <a:gd name="T113" fmla="*/ 87 h 567"/>
                <a:gd name="T114" fmla="*/ 2879 w 3872"/>
                <a:gd name="T115" fmla="*/ 51 h 567"/>
                <a:gd name="T116" fmla="*/ 2570 w 3872"/>
                <a:gd name="T117" fmla="*/ 24 h 567"/>
                <a:gd name="T118" fmla="*/ 2724 w 3872"/>
                <a:gd name="T119" fmla="*/ 25 h 567"/>
                <a:gd name="T120" fmla="*/ 2315 w 3872"/>
                <a:gd name="T121" fmla="*/ 12 h 567"/>
                <a:gd name="T122" fmla="*/ 2330 w 3872"/>
                <a:gd name="T123" fmla="*/ 13 h 567"/>
                <a:gd name="T124" fmla="*/ 2723 w 3872"/>
                <a:gd name="T125" fmla="*/ 1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72" h="567">
                  <a:moveTo>
                    <a:pt x="81" y="156"/>
                  </a:moveTo>
                  <a:lnTo>
                    <a:pt x="82" y="157"/>
                  </a:lnTo>
                  <a:lnTo>
                    <a:pt x="83" y="157"/>
                  </a:lnTo>
                  <a:lnTo>
                    <a:pt x="84" y="157"/>
                  </a:lnTo>
                  <a:lnTo>
                    <a:pt x="84" y="156"/>
                  </a:lnTo>
                  <a:lnTo>
                    <a:pt x="85" y="156"/>
                  </a:lnTo>
                  <a:lnTo>
                    <a:pt x="85" y="157"/>
                  </a:lnTo>
                  <a:lnTo>
                    <a:pt x="84" y="157"/>
                  </a:lnTo>
                  <a:lnTo>
                    <a:pt x="84" y="158"/>
                  </a:lnTo>
                  <a:lnTo>
                    <a:pt x="85" y="158"/>
                  </a:lnTo>
                  <a:lnTo>
                    <a:pt x="86" y="158"/>
                  </a:lnTo>
                  <a:lnTo>
                    <a:pt x="88" y="158"/>
                  </a:lnTo>
                  <a:lnTo>
                    <a:pt x="88" y="159"/>
                  </a:lnTo>
                  <a:lnTo>
                    <a:pt x="88" y="160"/>
                  </a:lnTo>
                  <a:lnTo>
                    <a:pt x="88" y="161"/>
                  </a:lnTo>
                  <a:lnTo>
                    <a:pt x="88" y="160"/>
                  </a:lnTo>
                  <a:lnTo>
                    <a:pt x="86" y="160"/>
                  </a:lnTo>
                  <a:lnTo>
                    <a:pt x="85" y="160"/>
                  </a:lnTo>
                  <a:lnTo>
                    <a:pt x="85" y="161"/>
                  </a:lnTo>
                  <a:lnTo>
                    <a:pt x="86" y="161"/>
                  </a:lnTo>
                  <a:lnTo>
                    <a:pt x="86" y="163"/>
                  </a:lnTo>
                  <a:lnTo>
                    <a:pt x="88" y="163"/>
                  </a:lnTo>
                  <a:lnTo>
                    <a:pt x="89" y="163"/>
                  </a:lnTo>
                  <a:lnTo>
                    <a:pt x="89" y="164"/>
                  </a:lnTo>
                  <a:lnTo>
                    <a:pt x="88" y="164"/>
                  </a:lnTo>
                  <a:lnTo>
                    <a:pt x="89" y="164"/>
                  </a:lnTo>
                  <a:lnTo>
                    <a:pt x="88" y="165"/>
                  </a:lnTo>
                  <a:lnTo>
                    <a:pt x="85" y="165"/>
                  </a:lnTo>
                  <a:lnTo>
                    <a:pt x="86" y="165"/>
                  </a:lnTo>
                  <a:lnTo>
                    <a:pt x="88" y="165"/>
                  </a:lnTo>
                  <a:lnTo>
                    <a:pt x="89" y="165"/>
                  </a:lnTo>
                  <a:lnTo>
                    <a:pt x="90" y="165"/>
                  </a:lnTo>
                  <a:lnTo>
                    <a:pt x="91" y="164"/>
                  </a:lnTo>
                  <a:lnTo>
                    <a:pt x="90" y="163"/>
                  </a:lnTo>
                  <a:lnTo>
                    <a:pt x="89" y="163"/>
                  </a:lnTo>
                  <a:lnTo>
                    <a:pt x="89" y="161"/>
                  </a:lnTo>
                  <a:lnTo>
                    <a:pt x="90" y="163"/>
                  </a:lnTo>
                  <a:lnTo>
                    <a:pt x="91" y="164"/>
                  </a:lnTo>
                  <a:lnTo>
                    <a:pt x="92" y="165"/>
                  </a:lnTo>
                  <a:lnTo>
                    <a:pt x="91" y="165"/>
                  </a:lnTo>
                  <a:lnTo>
                    <a:pt x="90" y="165"/>
                  </a:lnTo>
                  <a:lnTo>
                    <a:pt x="89" y="165"/>
                  </a:lnTo>
                  <a:lnTo>
                    <a:pt x="89" y="166"/>
                  </a:lnTo>
                  <a:lnTo>
                    <a:pt x="91" y="166"/>
                  </a:lnTo>
                  <a:lnTo>
                    <a:pt x="92" y="165"/>
                  </a:lnTo>
                  <a:lnTo>
                    <a:pt x="92" y="166"/>
                  </a:lnTo>
                  <a:lnTo>
                    <a:pt x="93" y="166"/>
                  </a:lnTo>
                  <a:lnTo>
                    <a:pt x="92" y="166"/>
                  </a:lnTo>
                  <a:lnTo>
                    <a:pt x="91" y="167"/>
                  </a:lnTo>
                  <a:lnTo>
                    <a:pt x="92" y="167"/>
                  </a:lnTo>
                  <a:lnTo>
                    <a:pt x="93" y="167"/>
                  </a:lnTo>
                  <a:lnTo>
                    <a:pt x="93" y="166"/>
                  </a:lnTo>
                  <a:lnTo>
                    <a:pt x="95" y="167"/>
                  </a:lnTo>
                  <a:lnTo>
                    <a:pt x="96" y="168"/>
                  </a:lnTo>
                  <a:lnTo>
                    <a:pt x="95" y="168"/>
                  </a:lnTo>
                  <a:lnTo>
                    <a:pt x="93" y="168"/>
                  </a:lnTo>
                  <a:lnTo>
                    <a:pt x="92" y="170"/>
                  </a:lnTo>
                  <a:lnTo>
                    <a:pt x="93" y="170"/>
                  </a:lnTo>
                  <a:lnTo>
                    <a:pt x="93" y="171"/>
                  </a:lnTo>
                  <a:lnTo>
                    <a:pt x="95" y="171"/>
                  </a:lnTo>
                  <a:lnTo>
                    <a:pt x="96" y="171"/>
                  </a:lnTo>
                  <a:lnTo>
                    <a:pt x="97" y="171"/>
                  </a:lnTo>
                  <a:lnTo>
                    <a:pt x="97" y="170"/>
                  </a:lnTo>
                  <a:lnTo>
                    <a:pt x="96" y="170"/>
                  </a:lnTo>
                  <a:lnTo>
                    <a:pt x="96" y="168"/>
                  </a:lnTo>
                  <a:lnTo>
                    <a:pt x="97" y="170"/>
                  </a:lnTo>
                  <a:lnTo>
                    <a:pt x="98" y="171"/>
                  </a:lnTo>
                  <a:lnTo>
                    <a:pt x="99" y="171"/>
                  </a:lnTo>
                  <a:lnTo>
                    <a:pt x="98" y="171"/>
                  </a:lnTo>
                  <a:lnTo>
                    <a:pt x="97" y="171"/>
                  </a:lnTo>
                  <a:lnTo>
                    <a:pt x="96" y="172"/>
                  </a:lnTo>
                  <a:lnTo>
                    <a:pt x="95" y="173"/>
                  </a:lnTo>
                  <a:lnTo>
                    <a:pt x="95" y="172"/>
                  </a:lnTo>
                  <a:lnTo>
                    <a:pt x="93" y="172"/>
                  </a:lnTo>
                  <a:lnTo>
                    <a:pt x="93" y="173"/>
                  </a:lnTo>
                  <a:lnTo>
                    <a:pt x="92" y="173"/>
                  </a:lnTo>
                  <a:lnTo>
                    <a:pt x="91" y="173"/>
                  </a:lnTo>
                  <a:lnTo>
                    <a:pt x="92" y="173"/>
                  </a:lnTo>
                  <a:lnTo>
                    <a:pt x="92" y="174"/>
                  </a:lnTo>
                  <a:lnTo>
                    <a:pt x="93" y="174"/>
                  </a:lnTo>
                  <a:lnTo>
                    <a:pt x="95" y="174"/>
                  </a:lnTo>
                  <a:lnTo>
                    <a:pt x="93" y="174"/>
                  </a:lnTo>
                  <a:lnTo>
                    <a:pt x="95" y="174"/>
                  </a:lnTo>
                  <a:lnTo>
                    <a:pt x="96" y="174"/>
                  </a:lnTo>
                  <a:lnTo>
                    <a:pt x="97" y="174"/>
                  </a:lnTo>
                  <a:lnTo>
                    <a:pt x="97" y="173"/>
                  </a:lnTo>
                  <a:lnTo>
                    <a:pt x="96" y="173"/>
                  </a:lnTo>
                  <a:lnTo>
                    <a:pt x="97" y="173"/>
                  </a:lnTo>
                  <a:lnTo>
                    <a:pt x="96" y="173"/>
                  </a:lnTo>
                  <a:lnTo>
                    <a:pt x="97" y="172"/>
                  </a:lnTo>
                  <a:lnTo>
                    <a:pt x="98" y="172"/>
                  </a:lnTo>
                  <a:lnTo>
                    <a:pt x="99" y="172"/>
                  </a:lnTo>
                  <a:lnTo>
                    <a:pt x="100" y="173"/>
                  </a:lnTo>
                  <a:lnTo>
                    <a:pt x="102" y="173"/>
                  </a:lnTo>
                  <a:lnTo>
                    <a:pt x="100" y="174"/>
                  </a:lnTo>
                  <a:lnTo>
                    <a:pt x="100" y="175"/>
                  </a:lnTo>
                  <a:lnTo>
                    <a:pt x="99" y="175"/>
                  </a:lnTo>
                  <a:lnTo>
                    <a:pt x="98" y="177"/>
                  </a:lnTo>
                  <a:lnTo>
                    <a:pt x="97" y="177"/>
                  </a:lnTo>
                  <a:lnTo>
                    <a:pt x="96" y="178"/>
                  </a:lnTo>
                  <a:lnTo>
                    <a:pt x="95" y="178"/>
                  </a:lnTo>
                  <a:lnTo>
                    <a:pt x="96" y="178"/>
                  </a:lnTo>
                  <a:lnTo>
                    <a:pt x="97" y="178"/>
                  </a:lnTo>
                  <a:lnTo>
                    <a:pt x="98" y="178"/>
                  </a:lnTo>
                  <a:lnTo>
                    <a:pt x="99" y="178"/>
                  </a:lnTo>
                  <a:lnTo>
                    <a:pt x="99" y="177"/>
                  </a:lnTo>
                  <a:lnTo>
                    <a:pt x="100" y="177"/>
                  </a:lnTo>
                  <a:lnTo>
                    <a:pt x="100" y="175"/>
                  </a:lnTo>
                  <a:lnTo>
                    <a:pt x="100" y="177"/>
                  </a:lnTo>
                  <a:lnTo>
                    <a:pt x="100" y="178"/>
                  </a:lnTo>
                  <a:lnTo>
                    <a:pt x="100" y="177"/>
                  </a:lnTo>
                  <a:lnTo>
                    <a:pt x="100" y="178"/>
                  </a:lnTo>
                  <a:lnTo>
                    <a:pt x="99" y="179"/>
                  </a:lnTo>
                  <a:lnTo>
                    <a:pt x="98" y="179"/>
                  </a:lnTo>
                  <a:lnTo>
                    <a:pt x="97" y="179"/>
                  </a:lnTo>
                  <a:lnTo>
                    <a:pt x="97" y="180"/>
                  </a:lnTo>
                  <a:lnTo>
                    <a:pt x="96" y="180"/>
                  </a:lnTo>
                  <a:lnTo>
                    <a:pt x="95" y="181"/>
                  </a:lnTo>
                  <a:lnTo>
                    <a:pt x="93" y="181"/>
                  </a:lnTo>
                  <a:lnTo>
                    <a:pt x="93" y="182"/>
                  </a:lnTo>
                  <a:lnTo>
                    <a:pt x="92" y="182"/>
                  </a:lnTo>
                  <a:lnTo>
                    <a:pt x="92" y="184"/>
                  </a:lnTo>
                  <a:lnTo>
                    <a:pt x="93" y="184"/>
                  </a:lnTo>
                  <a:lnTo>
                    <a:pt x="92" y="184"/>
                  </a:lnTo>
                  <a:lnTo>
                    <a:pt x="91" y="185"/>
                  </a:lnTo>
                  <a:lnTo>
                    <a:pt x="90" y="185"/>
                  </a:lnTo>
                  <a:lnTo>
                    <a:pt x="90" y="186"/>
                  </a:lnTo>
                  <a:lnTo>
                    <a:pt x="89" y="186"/>
                  </a:lnTo>
                  <a:lnTo>
                    <a:pt x="90" y="186"/>
                  </a:lnTo>
                  <a:lnTo>
                    <a:pt x="89" y="186"/>
                  </a:lnTo>
                  <a:lnTo>
                    <a:pt x="88" y="186"/>
                  </a:lnTo>
                  <a:lnTo>
                    <a:pt x="86" y="187"/>
                  </a:lnTo>
                  <a:lnTo>
                    <a:pt x="85" y="187"/>
                  </a:lnTo>
                  <a:lnTo>
                    <a:pt x="85" y="188"/>
                  </a:lnTo>
                  <a:lnTo>
                    <a:pt x="86" y="188"/>
                  </a:lnTo>
                  <a:lnTo>
                    <a:pt x="88" y="188"/>
                  </a:lnTo>
                  <a:lnTo>
                    <a:pt x="88" y="189"/>
                  </a:lnTo>
                  <a:lnTo>
                    <a:pt x="86" y="189"/>
                  </a:lnTo>
                  <a:lnTo>
                    <a:pt x="85" y="191"/>
                  </a:lnTo>
                  <a:lnTo>
                    <a:pt x="84" y="191"/>
                  </a:lnTo>
                  <a:lnTo>
                    <a:pt x="84" y="192"/>
                  </a:lnTo>
                  <a:lnTo>
                    <a:pt x="85" y="192"/>
                  </a:lnTo>
                  <a:lnTo>
                    <a:pt x="84" y="192"/>
                  </a:lnTo>
                  <a:lnTo>
                    <a:pt x="83" y="192"/>
                  </a:lnTo>
                  <a:lnTo>
                    <a:pt x="83" y="193"/>
                  </a:lnTo>
                  <a:lnTo>
                    <a:pt x="84" y="192"/>
                  </a:lnTo>
                  <a:lnTo>
                    <a:pt x="85" y="192"/>
                  </a:lnTo>
                  <a:lnTo>
                    <a:pt x="86" y="192"/>
                  </a:lnTo>
                  <a:lnTo>
                    <a:pt x="86" y="191"/>
                  </a:lnTo>
                  <a:lnTo>
                    <a:pt x="88" y="191"/>
                  </a:lnTo>
                  <a:lnTo>
                    <a:pt x="89" y="191"/>
                  </a:lnTo>
                  <a:lnTo>
                    <a:pt x="89" y="189"/>
                  </a:lnTo>
                  <a:lnTo>
                    <a:pt x="89" y="191"/>
                  </a:lnTo>
                  <a:lnTo>
                    <a:pt x="89" y="189"/>
                  </a:lnTo>
                  <a:lnTo>
                    <a:pt x="90" y="189"/>
                  </a:lnTo>
                  <a:lnTo>
                    <a:pt x="91" y="189"/>
                  </a:lnTo>
                  <a:lnTo>
                    <a:pt x="91" y="191"/>
                  </a:lnTo>
                  <a:lnTo>
                    <a:pt x="90" y="191"/>
                  </a:lnTo>
                  <a:lnTo>
                    <a:pt x="90" y="192"/>
                  </a:lnTo>
                  <a:lnTo>
                    <a:pt x="89" y="192"/>
                  </a:lnTo>
                  <a:lnTo>
                    <a:pt x="88" y="192"/>
                  </a:lnTo>
                  <a:lnTo>
                    <a:pt x="88" y="193"/>
                  </a:lnTo>
                  <a:lnTo>
                    <a:pt x="86" y="193"/>
                  </a:lnTo>
                  <a:lnTo>
                    <a:pt x="88" y="193"/>
                  </a:lnTo>
                  <a:lnTo>
                    <a:pt x="89" y="192"/>
                  </a:lnTo>
                  <a:lnTo>
                    <a:pt x="90" y="192"/>
                  </a:lnTo>
                  <a:lnTo>
                    <a:pt x="91" y="192"/>
                  </a:lnTo>
                  <a:lnTo>
                    <a:pt x="92" y="192"/>
                  </a:lnTo>
                  <a:lnTo>
                    <a:pt x="92" y="191"/>
                  </a:lnTo>
                  <a:lnTo>
                    <a:pt x="93" y="191"/>
                  </a:lnTo>
                  <a:lnTo>
                    <a:pt x="93" y="189"/>
                  </a:lnTo>
                  <a:lnTo>
                    <a:pt x="92" y="189"/>
                  </a:lnTo>
                  <a:lnTo>
                    <a:pt x="91" y="188"/>
                  </a:lnTo>
                  <a:lnTo>
                    <a:pt x="90" y="188"/>
                  </a:lnTo>
                  <a:lnTo>
                    <a:pt x="91" y="188"/>
                  </a:lnTo>
                  <a:lnTo>
                    <a:pt x="93" y="188"/>
                  </a:lnTo>
                  <a:lnTo>
                    <a:pt x="95" y="187"/>
                  </a:lnTo>
                  <a:lnTo>
                    <a:pt x="96" y="187"/>
                  </a:lnTo>
                  <a:lnTo>
                    <a:pt x="97" y="187"/>
                  </a:lnTo>
                  <a:lnTo>
                    <a:pt x="97" y="186"/>
                  </a:lnTo>
                  <a:lnTo>
                    <a:pt x="98" y="186"/>
                  </a:lnTo>
                  <a:lnTo>
                    <a:pt x="98" y="185"/>
                  </a:lnTo>
                  <a:lnTo>
                    <a:pt x="99" y="185"/>
                  </a:lnTo>
                  <a:lnTo>
                    <a:pt x="99" y="184"/>
                  </a:lnTo>
                  <a:lnTo>
                    <a:pt x="100" y="184"/>
                  </a:lnTo>
                  <a:lnTo>
                    <a:pt x="100" y="182"/>
                  </a:lnTo>
                  <a:lnTo>
                    <a:pt x="99" y="182"/>
                  </a:lnTo>
                  <a:lnTo>
                    <a:pt x="100" y="182"/>
                  </a:lnTo>
                  <a:lnTo>
                    <a:pt x="100" y="181"/>
                  </a:lnTo>
                  <a:lnTo>
                    <a:pt x="98" y="182"/>
                  </a:lnTo>
                  <a:lnTo>
                    <a:pt x="97" y="182"/>
                  </a:lnTo>
                  <a:lnTo>
                    <a:pt x="99" y="181"/>
                  </a:lnTo>
                  <a:lnTo>
                    <a:pt x="97" y="182"/>
                  </a:lnTo>
                  <a:lnTo>
                    <a:pt x="96" y="182"/>
                  </a:lnTo>
                  <a:lnTo>
                    <a:pt x="97" y="181"/>
                  </a:lnTo>
                  <a:lnTo>
                    <a:pt x="102" y="181"/>
                  </a:lnTo>
                  <a:lnTo>
                    <a:pt x="104" y="181"/>
                  </a:lnTo>
                  <a:lnTo>
                    <a:pt x="106" y="181"/>
                  </a:lnTo>
                  <a:lnTo>
                    <a:pt x="107" y="181"/>
                  </a:lnTo>
                  <a:lnTo>
                    <a:pt x="109" y="181"/>
                  </a:lnTo>
                  <a:lnTo>
                    <a:pt x="107" y="181"/>
                  </a:lnTo>
                  <a:lnTo>
                    <a:pt x="109" y="182"/>
                  </a:lnTo>
                  <a:lnTo>
                    <a:pt x="109" y="181"/>
                  </a:lnTo>
                  <a:lnTo>
                    <a:pt x="110" y="181"/>
                  </a:lnTo>
                  <a:lnTo>
                    <a:pt x="111" y="181"/>
                  </a:lnTo>
                  <a:lnTo>
                    <a:pt x="112" y="181"/>
                  </a:lnTo>
                  <a:lnTo>
                    <a:pt x="112" y="182"/>
                  </a:lnTo>
                  <a:lnTo>
                    <a:pt x="111" y="182"/>
                  </a:lnTo>
                  <a:lnTo>
                    <a:pt x="111" y="181"/>
                  </a:lnTo>
                  <a:lnTo>
                    <a:pt x="110" y="181"/>
                  </a:lnTo>
                  <a:lnTo>
                    <a:pt x="110" y="182"/>
                  </a:lnTo>
                  <a:lnTo>
                    <a:pt x="111" y="182"/>
                  </a:lnTo>
                  <a:lnTo>
                    <a:pt x="110" y="182"/>
                  </a:lnTo>
                  <a:lnTo>
                    <a:pt x="109" y="182"/>
                  </a:lnTo>
                  <a:lnTo>
                    <a:pt x="109" y="184"/>
                  </a:lnTo>
                  <a:lnTo>
                    <a:pt x="107" y="184"/>
                  </a:lnTo>
                  <a:lnTo>
                    <a:pt x="106" y="185"/>
                  </a:lnTo>
                  <a:lnTo>
                    <a:pt x="105" y="185"/>
                  </a:lnTo>
                  <a:lnTo>
                    <a:pt x="106" y="185"/>
                  </a:lnTo>
                  <a:lnTo>
                    <a:pt x="107" y="185"/>
                  </a:lnTo>
                  <a:lnTo>
                    <a:pt x="109" y="185"/>
                  </a:lnTo>
                  <a:lnTo>
                    <a:pt x="107" y="185"/>
                  </a:lnTo>
                  <a:lnTo>
                    <a:pt x="109" y="184"/>
                  </a:lnTo>
                  <a:lnTo>
                    <a:pt x="110" y="184"/>
                  </a:lnTo>
                  <a:lnTo>
                    <a:pt x="110" y="182"/>
                  </a:lnTo>
                  <a:lnTo>
                    <a:pt x="111" y="182"/>
                  </a:lnTo>
                  <a:lnTo>
                    <a:pt x="111" y="184"/>
                  </a:lnTo>
                  <a:lnTo>
                    <a:pt x="112" y="184"/>
                  </a:lnTo>
                  <a:lnTo>
                    <a:pt x="113" y="184"/>
                  </a:lnTo>
                  <a:lnTo>
                    <a:pt x="114" y="184"/>
                  </a:lnTo>
                  <a:lnTo>
                    <a:pt x="116" y="184"/>
                  </a:lnTo>
                  <a:lnTo>
                    <a:pt x="117" y="184"/>
                  </a:lnTo>
                  <a:lnTo>
                    <a:pt x="118" y="184"/>
                  </a:lnTo>
                  <a:lnTo>
                    <a:pt x="117" y="182"/>
                  </a:lnTo>
                  <a:lnTo>
                    <a:pt x="116" y="182"/>
                  </a:lnTo>
                  <a:lnTo>
                    <a:pt x="114" y="182"/>
                  </a:lnTo>
                  <a:lnTo>
                    <a:pt x="113" y="182"/>
                  </a:lnTo>
                  <a:lnTo>
                    <a:pt x="112" y="182"/>
                  </a:lnTo>
                  <a:lnTo>
                    <a:pt x="113" y="182"/>
                  </a:lnTo>
                  <a:lnTo>
                    <a:pt x="116" y="182"/>
                  </a:lnTo>
                  <a:lnTo>
                    <a:pt x="117" y="182"/>
                  </a:lnTo>
                  <a:lnTo>
                    <a:pt x="118" y="182"/>
                  </a:lnTo>
                  <a:lnTo>
                    <a:pt x="120" y="182"/>
                  </a:lnTo>
                  <a:lnTo>
                    <a:pt x="121" y="184"/>
                  </a:lnTo>
                  <a:lnTo>
                    <a:pt x="123" y="182"/>
                  </a:lnTo>
                  <a:lnTo>
                    <a:pt x="124" y="184"/>
                  </a:lnTo>
                  <a:lnTo>
                    <a:pt x="125" y="184"/>
                  </a:lnTo>
                  <a:lnTo>
                    <a:pt x="124" y="184"/>
                  </a:lnTo>
                  <a:lnTo>
                    <a:pt x="123" y="185"/>
                  </a:lnTo>
                  <a:lnTo>
                    <a:pt x="124" y="185"/>
                  </a:lnTo>
                  <a:lnTo>
                    <a:pt x="124" y="186"/>
                  </a:lnTo>
                  <a:lnTo>
                    <a:pt x="125" y="186"/>
                  </a:lnTo>
                  <a:lnTo>
                    <a:pt x="124" y="186"/>
                  </a:lnTo>
                  <a:lnTo>
                    <a:pt x="123" y="187"/>
                  </a:lnTo>
                  <a:lnTo>
                    <a:pt x="124" y="187"/>
                  </a:lnTo>
                  <a:lnTo>
                    <a:pt x="124" y="188"/>
                  </a:lnTo>
                  <a:lnTo>
                    <a:pt x="125" y="189"/>
                  </a:lnTo>
                  <a:lnTo>
                    <a:pt x="125" y="191"/>
                  </a:lnTo>
                  <a:lnTo>
                    <a:pt x="125" y="192"/>
                  </a:lnTo>
                  <a:lnTo>
                    <a:pt x="126" y="192"/>
                  </a:lnTo>
                  <a:lnTo>
                    <a:pt x="125" y="192"/>
                  </a:lnTo>
                  <a:lnTo>
                    <a:pt x="124" y="192"/>
                  </a:lnTo>
                  <a:lnTo>
                    <a:pt x="124" y="193"/>
                  </a:lnTo>
                  <a:lnTo>
                    <a:pt x="123" y="193"/>
                  </a:lnTo>
                  <a:lnTo>
                    <a:pt x="124" y="193"/>
                  </a:lnTo>
                  <a:lnTo>
                    <a:pt x="125" y="193"/>
                  </a:lnTo>
                  <a:lnTo>
                    <a:pt x="126" y="192"/>
                  </a:lnTo>
                  <a:lnTo>
                    <a:pt x="127" y="192"/>
                  </a:lnTo>
                  <a:lnTo>
                    <a:pt x="127" y="193"/>
                  </a:lnTo>
                  <a:lnTo>
                    <a:pt x="126" y="194"/>
                  </a:lnTo>
                  <a:lnTo>
                    <a:pt x="125" y="194"/>
                  </a:lnTo>
                  <a:lnTo>
                    <a:pt x="124" y="194"/>
                  </a:lnTo>
                  <a:lnTo>
                    <a:pt x="125" y="194"/>
                  </a:lnTo>
                  <a:lnTo>
                    <a:pt x="126" y="194"/>
                  </a:lnTo>
                  <a:lnTo>
                    <a:pt x="127" y="194"/>
                  </a:lnTo>
                  <a:lnTo>
                    <a:pt x="128" y="194"/>
                  </a:lnTo>
                  <a:lnTo>
                    <a:pt x="127" y="194"/>
                  </a:lnTo>
                  <a:lnTo>
                    <a:pt x="127" y="193"/>
                  </a:lnTo>
                  <a:lnTo>
                    <a:pt x="128" y="194"/>
                  </a:lnTo>
                  <a:lnTo>
                    <a:pt x="130" y="194"/>
                  </a:lnTo>
                  <a:lnTo>
                    <a:pt x="130" y="195"/>
                  </a:lnTo>
                  <a:lnTo>
                    <a:pt x="128" y="195"/>
                  </a:lnTo>
                  <a:lnTo>
                    <a:pt x="127" y="195"/>
                  </a:lnTo>
                  <a:lnTo>
                    <a:pt x="127" y="196"/>
                  </a:lnTo>
                  <a:lnTo>
                    <a:pt x="126" y="196"/>
                  </a:lnTo>
                  <a:lnTo>
                    <a:pt x="126" y="195"/>
                  </a:lnTo>
                  <a:lnTo>
                    <a:pt x="125" y="195"/>
                  </a:lnTo>
                  <a:lnTo>
                    <a:pt x="124" y="196"/>
                  </a:lnTo>
                  <a:lnTo>
                    <a:pt x="123" y="196"/>
                  </a:lnTo>
                  <a:lnTo>
                    <a:pt x="120" y="196"/>
                  </a:lnTo>
                  <a:lnTo>
                    <a:pt x="119" y="198"/>
                  </a:lnTo>
                  <a:lnTo>
                    <a:pt x="118" y="198"/>
                  </a:lnTo>
                  <a:lnTo>
                    <a:pt x="117" y="198"/>
                  </a:lnTo>
                  <a:lnTo>
                    <a:pt x="116" y="198"/>
                  </a:lnTo>
                  <a:lnTo>
                    <a:pt x="114" y="199"/>
                  </a:lnTo>
                  <a:lnTo>
                    <a:pt x="116" y="198"/>
                  </a:lnTo>
                  <a:lnTo>
                    <a:pt x="116" y="199"/>
                  </a:lnTo>
                  <a:lnTo>
                    <a:pt x="113" y="200"/>
                  </a:lnTo>
                  <a:lnTo>
                    <a:pt x="112" y="200"/>
                  </a:lnTo>
                  <a:lnTo>
                    <a:pt x="112" y="201"/>
                  </a:lnTo>
                  <a:lnTo>
                    <a:pt x="111" y="201"/>
                  </a:lnTo>
                  <a:lnTo>
                    <a:pt x="110" y="201"/>
                  </a:lnTo>
                  <a:lnTo>
                    <a:pt x="107" y="201"/>
                  </a:lnTo>
                  <a:lnTo>
                    <a:pt x="107" y="200"/>
                  </a:lnTo>
                  <a:lnTo>
                    <a:pt x="106" y="200"/>
                  </a:lnTo>
                  <a:lnTo>
                    <a:pt x="106" y="199"/>
                  </a:lnTo>
                  <a:lnTo>
                    <a:pt x="105" y="199"/>
                  </a:lnTo>
                  <a:lnTo>
                    <a:pt x="105" y="200"/>
                  </a:lnTo>
                  <a:lnTo>
                    <a:pt x="104" y="200"/>
                  </a:lnTo>
                  <a:lnTo>
                    <a:pt x="104" y="201"/>
                  </a:lnTo>
                  <a:lnTo>
                    <a:pt x="105" y="201"/>
                  </a:lnTo>
                  <a:lnTo>
                    <a:pt x="106" y="201"/>
                  </a:lnTo>
                  <a:lnTo>
                    <a:pt x="105" y="202"/>
                  </a:lnTo>
                  <a:lnTo>
                    <a:pt x="106" y="202"/>
                  </a:lnTo>
                  <a:lnTo>
                    <a:pt x="105" y="202"/>
                  </a:lnTo>
                  <a:lnTo>
                    <a:pt x="104" y="203"/>
                  </a:lnTo>
                  <a:lnTo>
                    <a:pt x="103" y="203"/>
                  </a:lnTo>
                  <a:lnTo>
                    <a:pt x="102" y="203"/>
                  </a:lnTo>
                  <a:lnTo>
                    <a:pt x="102" y="202"/>
                  </a:lnTo>
                  <a:lnTo>
                    <a:pt x="100" y="202"/>
                  </a:lnTo>
                  <a:lnTo>
                    <a:pt x="98" y="203"/>
                  </a:lnTo>
                  <a:lnTo>
                    <a:pt x="93" y="203"/>
                  </a:lnTo>
                  <a:lnTo>
                    <a:pt x="92" y="203"/>
                  </a:lnTo>
                  <a:lnTo>
                    <a:pt x="96" y="203"/>
                  </a:lnTo>
                  <a:lnTo>
                    <a:pt x="96" y="202"/>
                  </a:lnTo>
                  <a:lnTo>
                    <a:pt x="95" y="202"/>
                  </a:lnTo>
                  <a:lnTo>
                    <a:pt x="93" y="202"/>
                  </a:lnTo>
                  <a:lnTo>
                    <a:pt x="92" y="202"/>
                  </a:lnTo>
                  <a:lnTo>
                    <a:pt x="91" y="202"/>
                  </a:lnTo>
                  <a:lnTo>
                    <a:pt x="92" y="202"/>
                  </a:lnTo>
                  <a:lnTo>
                    <a:pt x="93" y="202"/>
                  </a:lnTo>
                  <a:lnTo>
                    <a:pt x="92" y="201"/>
                  </a:lnTo>
                  <a:lnTo>
                    <a:pt x="93" y="201"/>
                  </a:lnTo>
                  <a:lnTo>
                    <a:pt x="92" y="201"/>
                  </a:lnTo>
                  <a:lnTo>
                    <a:pt x="93" y="201"/>
                  </a:lnTo>
                  <a:lnTo>
                    <a:pt x="92" y="201"/>
                  </a:lnTo>
                  <a:lnTo>
                    <a:pt x="92" y="200"/>
                  </a:lnTo>
                  <a:lnTo>
                    <a:pt x="90" y="200"/>
                  </a:lnTo>
                  <a:lnTo>
                    <a:pt x="89" y="200"/>
                  </a:lnTo>
                  <a:lnTo>
                    <a:pt x="88" y="201"/>
                  </a:lnTo>
                  <a:lnTo>
                    <a:pt x="89" y="201"/>
                  </a:lnTo>
                  <a:lnTo>
                    <a:pt x="90" y="201"/>
                  </a:lnTo>
                  <a:lnTo>
                    <a:pt x="89" y="201"/>
                  </a:lnTo>
                  <a:lnTo>
                    <a:pt x="90" y="201"/>
                  </a:lnTo>
                  <a:lnTo>
                    <a:pt x="91" y="202"/>
                  </a:lnTo>
                  <a:lnTo>
                    <a:pt x="90" y="202"/>
                  </a:lnTo>
                  <a:lnTo>
                    <a:pt x="90" y="203"/>
                  </a:lnTo>
                  <a:lnTo>
                    <a:pt x="89" y="203"/>
                  </a:lnTo>
                  <a:lnTo>
                    <a:pt x="88" y="203"/>
                  </a:lnTo>
                  <a:lnTo>
                    <a:pt x="88" y="205"/>
                  </a:lnTo>
                  <a:lnTo>
                    <a:pt x="89" y="205"/>
                  </a:lnTo>
                  <a:lnTo>
                    <a:pt x="91" y="203"/>
                  </a:lnTo>
                  <a:lnTo>
                    <a:pt x="92" y="203"/>
                  </a:lnTo>
                  <a:lnTo>
                    <a:pt x="90" y="205"/>
                  </a:lnTo>
                  <a:lnTo>
                    <a:pt x="89" y="205"/>
                  </a:lnTo>
                  <a:lnTo>
                    <a:pt x="88" y="206"/>
                  </a:lnTo>
                  <a:lnTo>
                    <a:pt x="86" y="206"/>
                  </a:lnTo>
                  <a:lnTo>
                    <a:pt x="86" y="207"/>
                  </a:lnTo>
                  <a:lnTo>
                    <a:pt x="85" y="207"/>
                  </a:lnTo>
                  <a:lnTo>
                    <a:pt x="85" y="206"/>
                  </a:lnTo>
                  <a:lnTo>
                    <a:pt x="84" y="206"/>
                  </a:lnTo>
                  <a:lnTo>
                    <a:pt x="83" y="207"/>
                  </a:lnTo>
                  <a:lnTo>
                    <a:pt x="82" y="206"/>
                  </a:lnTo>
                  <a:lnTo>
                    <a:pt x="82" y="207"/>
                  </a:lnTo>
                  <a:lnTo>
                    <a:pt x="81" y="207"/>
                  </a:lnTo>
                  <a:lnTo>
                    <a:pt x="82" y="207"/>
                  </a:lnTo>
                  <a:lnTo>
                    <a:pt x="83" y="207"/>
                  </a:lnTo>
                  <a:lnTo>
                    <a:pt x="84" y="207"/>
                  </a:lnTo>
                  <a:lnTo>
                    <a:pt x="85" y="207"/>
                  </a:lnTo>
                  <a:lnTo>
                    <a:pt x="85" y="208"/>
                  </a:lnTo>
                  <a:lnTo>
                    <a:pt x="84" y="208"/>
                  </a:lnTo>
                  <a:lnTo>
                    <a:pt x="83" y="208"/>
                  </a:lnTo>
                  <a:lnTo>
                    <a:pt x="83" y="209"/>
                  </a:lnTo>
                  <a:lnTo>
                    <a:pt x="84" y="209"/>
                  </a:lnTo>
                  <a:lnTo>
                    <a:pt x="84" y="208"/>
                  </a:lnTo>
                  <a:lnTo>
                    <a:pt x="84" y="209"/>
                  </a:lnTo>
                  <a:lnTo>
                    <a:pt x="82" y="209"/>
                  </a:lnTo>
                  <a:lnTo>
                    <a:pt x="81" y="210"/>
                  </a:lnTo>
                  <a:lnTo>
                    <a:pt x="79" y="210"/>
                  </a:lnTo>
                  <a:lnTo>
                    <a:pt x="77" y="212"/>
                  </a:lnTo>
                  <a:lnTo>
                    <a:pt x="77" y="210"/>
                  </a:lnTo>
                  <a:lnTo>
                    <a:pt x="76" y="212"/>
                  </a:lnTo>
                  <a:lnTo>
                    <a:pt x="75" y="212"/>
                  </a:lnTo>
                  <a:lnTo>
                    <a:pt x="74" y="212"/>
                  </a:lnTo>
                  <a:lnTo>
                    <a:pt x="73" y="213"/>
                  </a:lnTo>
                  <a:lnTo>
                    <a:pt x="73" y="212"/>
                  </a:lnTo>
                  <a:lnTo>
                    <a:pt x="71" y="212"/>
                  </a:lnTo>
                  <a:lnTo>
                    <a:pt x="70" y="212"/>
                  </a:lnTo>
                  <a:lnTo>
                    <a:pt x="69" y="213"/>
                  </a:lnTo>
                  <a:lnTo>
                    <a:pt x="68" y="213"/>
                  </a:lnTo>
                  <a:lnTo>
                    <a:pt x="67" y="213"/>
                  </a:lnTo>
                  <a:lnTo>
                    <a:pt x="68" y="213"/>
                  </a:lnTo>
                  <a:lnTo>
                    <a:pt x="69" y="213"/>
                  </a:lnTo>
                  <a:lnTo>
                    <a:pt x="70" y="213"/>
                  </a:lnTo>
                  <a:lnTo>
                    <a:pt x="71" y="213"/>
                  </a:lnTo>
                  <a:lnTo>
                    <a:pt x="70" y="214"/>
                  </a:lnTo>
                  <a:lnTo>
                    <a:pt x="69" y="214"/>
                  </a:lnTo>
                  <a:lnTo>
                    <a:pt x="68" y="214"/>
                  </a:lnTo>
                  <a:lnTo>
                    <a:pt x="67" y="215"/>
                  </a:lnTo>
                  <a:lnTo>
                    <a:pt x="66" y="215"/>
                  </a:lnTo>
                  <a:lnTo>
                    <a:pt x="67" y="215"/>
                  </a:lnTo>
                  <a:lnTo>
                    <a:pt x="68" y="215"/>
                  </a:lnTo>
                  <a:lnTo>
                    <a:pt x="67" y="215"/>
                  </a:lnTo>
                  <a:lnTo>
                    <a:pt x="66" y="216"/>
                  </a:lnTo>
                  <a:lnTo>
                    <a:pt x="67" y="216"/>
                  </a:lnTo>
                  <a:lnTo>
                    <a:pt x="67" y="215"/>
                  </a:lnTo>
                  <a:lnTo>
                    <a:pt x="68" y="215"/>
                  </a:lnTo>
                  <a:lnTo>
                    <a:pt x="69" y="215"/>
                  </a:lnTo>
                  <a:lnTo>
                    <a:pt x="69" y="216"/>
                  </a:lnTo>
                  <a:lnTo>
                    <a:pt x="70" y="216"/>
                  </a:lnTo>
                  <a:lnTo>
                    <a:pt x="70" y="217"/>
                  </a:lnTo>
                  <a:lnTo>
                    <a:pt x="70" y="219"/>
                  </a:lnTo>
                  <a:lnTo>
                    <a:pt x="69" y="219"/>
                  </a:lnTo>
                  <a:lnTo>
                    <a:pt x="68" y="219"/>
                  </a:lnTo>
                  <a:lnTo>
                    <a:pt x="67" y="219"/>
                  </a:lnTo>
                  <a:lnTo>
                    <a:pt x="66" y="219"/>
                  </a:lnTo>
                  <a:lnTo>
                    <a:pt x="64" y="219"/>
                  </a:lnTo>
                  <a:lnTo>
                    <a:pt x="66" y="219"/>
                  </a:lnTo>
                  <a:lnTo>
                    <a:pt x="66" y="217"/>
                  </a:lnTo>
                  <a:lnTo>
                    <a:pt x="64" y="217"/>
                  </a:lnTo>
                  <a:lnTo>
                    <a:pt x="63" y="217"/>
                  </a:lnTo>
                  <a:lnTo>
                    <a:pt x="62" y="217"/>
                  </a:lnTo>
                  <a:lnTo>
                    <a:pt x="63" y="217"/>
                  </a:lnTo>
                  <a:lnTo>
                    <a:pt x="64" y="217"/>
                  </a:lnTo>
                  <a:lnTo>
                    <a:pt x="64" y="219"/>
                  </a:lnTo>
                  <a:lnTo>
                    <a:pt x="63" y="219"/>
                  </a:lnTo>
                  <a:lnTo>
                    <a:pt x="62" y="220"/>
                  </a:lnTo>
                  <a:lnTo>
                    <a:pt x="61" y="220"/>
                  </a:lnTo>
                  <a:lnTo>
                    <a:pt x="60" y="220"/>
                  </a:lnTo>
                  <a:lnTo>
                    <a:pt x="59" y="220"/>
                  </a:lnTo>
                  <a:lnTo>
                    <a:pt x="57" y="221"/>
                  </a:lnTo>
                  <a:lnTo>
                    <a:pt x="56" y="220"/>
                  </a:lnTo>
                  <a:lnTo>
                    <a:pt x="55" y="220"/>
                  </a:lnTo>
                  <a:lnTo>
                    <a:pt x="56" y="220"/>
                  </a:lnTo>
                  <a:lnTo>
                    <a:pt x="57" y="219"/>
                  </a:lnTo>
                  <a:lnTo>
                    <a:pt x="59" y="219"/>
                  </a:lnTo>
                  <a:lnTo>
                    <a:pt x="60" y="217"/>
                  </a:lnTo>
                  <a:lnTo>
                    <a:pt x="61" y="217"/>
                  </a:lnTo>
                  <a:lnTo>
                    <a:pt x="61" y="216"/>
                  </a:lnTo>
                  <a:lnTo>
                    <a:pt x="62" y="216"/>
                  </a:lnTo>
                  <a:lnTo>
                    <a:pt x="62" y="215"/>
                  </a:lnTo>
                  <a:lnTo>
                    <a:pt x="61" y="215"/>
                  </a:lnTo>
                  <a:lnTo>
                    <a:pt x="61" y="216"/>
                  </a:lnTo>
                  <a:lnTo>
                    <a:pt x="60" y="216"/>
                  </a:lnTo>
                  <a:lnTo>
                    <a:pt x="60" y="217"/>
                  </a:lnTo>
                  <a:lnTo>
                    <a:pt x="59" y="217"/>
                  </a:lnTo>
                  <a:lnTo>
                    <a:pt x="59" y="219"/>
                  </a:lnTo>
                  <a:lnTo>
                    <a:pt x="57" y="219"/>
                  </a:lnTo>
                  <a:lnTo>
                    <a:pt x="56" y="219"/>
                  </a:lnTo>
                  <a:lnTo>
                    <a:pt x="55" y="219"/>
                  </a:lnTo>
                  <a:lnTo>
                    <a:pt x="54" y="220"/>
                  </a:lnTo>
                  <a:lnTo>
                    <a:pt x="54" y="219"/>
                  </a:lnTo>
                  <a:lnTo>
                    <a:pt x="53" y="219"/>
                  </a:lnTo>
                  <a:lnTo>
                    <a:pt x="52" y="219"/>
                  </a:lnTo>
                  <a:lnTo>
                    <a:pt x="52" y="217"/>
                  </a:lnTo>
                  <a:lnTo>
                    <a:pt x="53" y="217"/>
                  </a:lnTo>
                  <a:lnTo>
                    <a:pt x="53" y="216"/>
                  </a:lnTo>
                  <a:lnTo>
                    <a:pt x="53" y="215"/>
                  </a:lnTo>
                  <a:lnTo>
                    <a:pt x="52" y="215"/>
                  </a:lnTo>
                  <a:lnTo>
                    <a:pt x="53" y="215"/>
                  </a:lnTo>
                  <a:lnTo>
                    <a:pt x="52" y="215"/>
                  </a:lnTo>
                  <a:lnTo>
                    <a:pt x="50" y="214"/>
                  </a:lnTo>
                  <a:lnTo>
                    <a:pt x="52" y="213"/>
                  </a:lnTo>
                  <a:lnTo>
                    <a:pt x="53" y="213"/>
                  </a:lnTo>
                  <a:lnTo>
                    <a:pt x="54" y="212"/>
                  </a:lnTo>
                  <a:lnTo>
                    <a:pt x="53" y="212"/>
                  </a:lnTo>
                  <a:lnTo>
                    <a:pt x="52" y="213"/>
                  </a:lnTo>
                  <a:lnTo>
                    <a:pt x="50" y="213"/>
                  </a:lnTo>
                  <a:lnTo>
                    <a:pt x="49" y="213"/>
                  </a:lnTo>
                  <a:lnTo>
                    <a:pt x="50" y="212"/>
                  </a:lnTo>
                  <a:lnTo>
                    <a:pt x="49" y="212"/>
                  </a:lnTo>
                  <a:lnTo>
                    <a:pt x="49" y="213"/>
                  </a:lnTo>
                  <a:lnTo>
                    <a:pt x="48" y="213"/>
                  </a:lnTo>
                  <a:lnTo>
                    <a:pt x="47" y="213"/>
                  </a:lnTo>
                  <a:lnTo>
                    <a:pt x="46" y="213"/>
                  </a:lnTo>
                  <a:lnTo>
                    <a:pt x="45" y="213"/>
                  </a:lnTo>
                  <a:lnTo>
                    <a:pt x="43" y="213"/>
                  </a:lnTo>
                  <a:lnTo>
                    <a:pt x="45" y="213"/>
                  </a:lnTo>
                  <a:lnTo>
                    <a:pt x="45" y="212"/>
                  </a:lnTo>
                  <a:lnTo>
                    <a:pt x="45" y="213"/>
                  </a:lnTo>
                  <a:lnTo>
                    <a:pt x="43" y="212"/>
                  </a:lnTo>
                  <a:lnTo>
                    <a:pt x="45" y="212"/>
                  </a:lnTo>
                  <a:lnTo>
                    <a:pt x="43" y="212"/>
                  </a:lnTo>
                  <a:lnTo>
                    <a:pt x="43" y="210"/>
                  </a:lnTo>
                  <a:lnTo>
                    <a:pt x="42" y="210"/>
                  </a:lnTo>
                  <a:lnTo>
                    <a:pt x="43" y="210"/>
                  </a:lnTo>
                  <a:lnTo>
                    <a:pt x="42" y="210"/>
                  </a:lnTo>
                  <a:lnTo>
                    <a:pt x="43" y="210"/>
                  </a:lnTo>
                  <a:lnTo>
                    <a:pt x="43" y="209"/>
                  </a:lnTo>
                  <a:lnTo>
                    <a:pt x="45" y="209"/>
                  </a:lnTo>
                  <a:lnTo>
                    <a:pt x="46" y="208"/>
                  </a:lnTo>
                  <a:lnTo>
                    <a:pt x="47" y="208"/>
                  </a:lnTo>
                  <a:lnTo>
                    <a:pt x="47" y="207"/>
                  </a:lnTo>
                  <a:lnTo>
                    <a:pt x="48" y="207"/>
                  </a:lnTo>
                  <a:lnTo>
                    <a:pt x="48" y="206"/>
                  </a:lnTo>
                  <a:lnTo>
                    <a:pt x="49" y="206"/>
                  </a:lnTo>
                  <a:lnTo>
                    <a:pt x="50" y="205"/>
                  </a:lnTo>
                  <a:lnTo>
                    <a:pt x="50" y="203"/>
                  </a:lnTo>
                  <a:lnTo>
                    <a:pt x="49" y="203"/>
                  </a:lnTo>
                  <a:lnTo>
                    <a:pt x="48" y="203"/>
                  </a:lnTo>
                  <a:lnTo>
                    <a:pt x="46" y="202"/>
                  </a:lnTo>
                  <a:lnTo>
                    <a:pt x="43" y="201"/>
                  </a:lnTo>
                  <a:lnTo>
                    <a:pt x="42" y="202"/>
                  </a:lnTo>
                  <a:lnTo>
                    <a:pt x="40" y="202"/>
                  </a:lnTo>
                  <a:lnTo>
                    <a:pt x="39" y="202"/>
                  </a:lnTo>
                  <a:lnTo>
                    <a:pt x="38" y="203"/>
                  </a:lnTo>
                  <a:lnTo>
                    <a:pt x="35" y="203"/>
                  </a:lnTo>
                  <a:lnTo>
                    <a:pt x="32" y="203"/>
                  </a:lnTo>
                  <a:lnTo>
                    <a:pt x="28" y="203"/>
                  </a:lnTo>
                  <a:lnTo>
                    <a:pt x="26" y="203"/>
                  </a:lnTo>
                  <a:lnTo>
                    <a:pt x="25" y="203"/>
                  </a:lnTo>
                  <a:lnTo>
                    <a:pt x="25" y="202"/>
                  </a:lnTo>
                  <a:lnTo>
                    <a:pt x="26" y="202"/>
                  </a:lnTo>
                  <a:lnTo>
                    <a:pt x="27" y="201"/>
                  </a:lnTo>
                  <a:lnTo>
                    <a:pt x="28" y="201"/>
                  </a:lnTo>
                  <a:lnTo>
                    <a:pt x="29" y="201"/>
                  </a:lnTo>
                  <a:lnTo>
                    <a:pt x="29" y="200"/>
                  </a:lnTo>
                  <a:lnTo>
                    <a:pt x="31" y="200"/>
                  </a:lnTo>
                  <a:lnTo>
                    <a:pt x="28" y="200"/>
                  </a:lnTo>
                  <a:lnTo>
                    <a:pt x="28" y="199"/>
                  </a:lnTo>
                  <a:lnTo>
                    <a:pt x="29" y="199"/>
                  </a:lnTo>
                  <a:lnTo>
                    <a:pt x="28" y="199"/>
                  </a:lnTo>
                  <a:lnTo>
                    <a:pt x="29" y="199"/>
                  </a:lnTo>
                  <a:lnTo>
                    <a:pt x="29" y="198"/>
                  </a:lnTo>
                  <a:lnTo>
                    <a:pt x="29" y="196"/>
                  </a:lnTo>
                  <a:lnTo>
                    <a:pt x="31" y="196"/>
                  </a:lnTo>
                  <a:lnTo>
                    <a:pt x="31" y="195"/>
                  </a:lnTo>
                  <a:lnTo>
                    <a:pt x="32" y="195"/>
                  </a:lnTo>
                  <a:lnTo>
                    <a:pt x="32" y="196"/>
                  </a:lnTo>
                  <a:lnTo>
                    <a:pt x="33" y="196"/>
                  </a:lnTo>
                  <a:lnTo>
                    <a:pt x="34" y="195"/>
                  </a:lnTo>
                  <a:lnTo>
                    <a:pt x="35" y="195"/>
                  </a:lnTo>
                  <a:lnTo>
                    <a:pt x="36" y="194"/>
                  </a:lnTo>
                  <a:lnTo>
                    <a:pt x="36" y="195"/>
                  </a:lnTo>
                  <a:lnTo>
                    <a:pt x="38" y="194"/>
                  </a:lnTo>
                  <a:lnTo>
                    <a:pt x="39" y="194"/>
                  </a:lnTo>
                  <a:lnTo>
                    <a:pt x="39" y="193"/>
                  </a:lnTo>
                  <a:lnTo>
                    <a:pt x="40" y="193"/>
                  </a:lnTo>
                  <a:lnTo>
                    <a:pt x="39" y="193"/>
                  </a:lnTo>
                  <a:lnTo>
                    <a:pt x="40" y="193"/>
                  </a:lnTo>
                  <a:lnTo>
                    <a:pt x="40" y="192"/>
                  </a:lnTo>
                  <a:lnTo>
                    <a:pt x="41" y="192"/>
                  </a:lnTo>
                  <a:lnTo>
                    <a:pt x="42" y="191"/>
                  </a:lnTo>
                  <a:lnTo>
                    <a:pt x="43" y="191"/>
                  </a:lnTo>
                  <a:lnTo>
                    <a:pt x="42" y="191"/>
                  </a:lnTo>
                  <a:lnTo>
                    <a:pt x="41" y="192"/>
                  </a:lnTo>
                  <a:lnTo>
                    <a:pt x="40" y="192"/>
                  </a:lnTo>
                  <a:lnTo>
                    <a:pt x="39" y="193"/>
                  </a:lnTo>
                  <a:lnTo>
                    <a:pt x="36" y="193"/>
                  </a:lnTo>
                  <a:lnTo>
                    <a:pt x="35" y="194"/>
                  </a:lnTo>
                  <a:lnTo>
                    <a:pt x="34" y="194"/>
                  </a:lnTo>
                  <a:lnTo>
                    <a:pt x="33" y="194"/>
                  </a:lnTo>
                  <a:lnTo>
                    <a:pt x="33" y="193"/>
                  </a:lnTo>
                  <a:lnTo>
                    <a:pt x="34" y="193"/>
                  </a:lnTo>
                  <a:lnTo>
                    <a:pt x="35" y="192"/>
                  </a:lnTo>
                  <a:lnTo>
                    <a:pt x="36" y="191"/>
                  </a:lnTo>
                  <a:lnTo>
                    <a:pt x="35" y="191"/>
                  </a:lnTo>
                  <a:lnTo>
                    <a:pt x="35" y="192"/>
                  </a:lnTo>
                  <a:lnTo>
                    <a:pt x="34" y="192"/>
                  </a:lnTo>
                  <a:lnTo>
                    <a:pt x="33" y="192"/>
                  </a:lnTo>
                  <a:lnTo>
                    <a:pt x="32" y="192"/>
                  </a:lnTo>
                  <a:lnTo>
                    <a:pt x="32" y="193"/>
                  </a:lnTo>
                  <a:lnTo>
                    <a:pt x="31" y="194"/>
                  </a:lnTo>
                  <a:lnTo>
                    <a:pt x="29" y="194"/>
                  </a:lnTo>
                  <a:lnTo>
                    <a:pt x="28" y="194"/>
                  </a:lnTo>
                  <a:lnTo>
                    <a:pt x="26" y="194"/>
                  </a:lnTo>
                  <a:lnTo>
                    <a:pt x="25" y="194"/>
                  </a:lnTo>
                  <a:lnTo>
                    <a:pt x="26" y="194"/>
                  </a:lnTo>
                  <a:lnTo>
                    <a:pt x="27" y="194"/>
                  </a:lnTo>
                  <a:lnTo>
                    <a:pt x="26" y="194"/>
                  </a:lnTo>
                  <a:lnTo>
                    <a:pt x="24" y="195"/>
                  </a:lnTo>
                  <a:lnTo>
                    <a:pt x="22" y="195"/>
                  </a:lnTo>
                  <a:lnTo>
                    <a:pt x="21" y="196"/>
                  </a:lnTo>
                  <a:lnTo>
                    <a:pt x="20" y="196"/>
                  </a:lnTo>
                  <a:lnTo>
                    <a:pt x="20" y="198"/>
                  </a:lnTo>
                  <a:lnTo>
                    <a:pt x="18" y="199"/>
                  </a:lnTo>
                  <a:lnTo>
                    <a:pt x="18" y="201"/>
                  </a:lnTo>
                  <a:lnTo>
                    <a:pt x="19" y="201"/>
                  </a:lnTo>
                  <a:lnTo>
                    <a:pt x="18" y="202"/>
                  </a:lnTo>
                  <a:lnTo>
                    <a:pt x="17" y="203"/>
                  </a:lnTo>
                  <a:lnTo>
                    <a:pt x="15" y="203"/>
                  </a:lnTo>
                  <a:lnTo>
                    <a:pt x="14" y="203"/>
                  </a:lnTo>
                  <a:lnTo>
                    <a:pt x="13" y="205"/>
                  </a:lnTo>
                  <a:lnTo>
                    <a:pt x="12" y="205"/>
                  </a:lnTo>
                  <a:lnTo>
                    <a:pt x="11" y="206"/>
                  </a:lnTo>
                  <a:lnTo>
                    <a:pt x="10" y="206"/>
                  </a:lnTo>
                  <a:lnTo>
                    <a:pt x="9" y="207"/>
                  </a:lnTo>
                  <a:lnTo>
                    <a:pt x="7" y="207"/>
                  </a:lnTo>
                  <a:lnTo>
                    <a:pt x="6" y="208"/>
                  </a:lnTo>
                  <a:lnTo>
                    <a:pt x="5" y="208"/>
                  </a:lnTo>
                  <a:lnTo>
                    <a:pt x="4" y="208"/>
                  </a:lnTo>
                  <a:lnTo>
                    <a:pt x="3" y="209"/>
                  </a:lnTo>
                  <a:lnTo>
                    <a:pt x="2" y="209"/>
                  </a:lnTo>
                  <a:lnTo>
                    <a:pt x="0" y="209"/>
                  </a:lnTo>
                  <a:lnTo>
                    <a:pt x="10" y="202"/>
                  </a:lnTo>
                  <a:lnTo>
                    <a:pt x="20" y="195"/>
                  </a:lnTo>
                  <a:lnTo>
                    <a:pt x="31" y="188"/>
                  </a:lnTo>
                  <a:lnTo>
                    <a:pt x="40" y="182"/>
                  </a:lnTo>
                  <a:lnTo>
                    <a:pt x="50" y="175"/>
                  </a:lnTo>
                  <a:lnTo>
                    <a:pt x="61" y="168"/>
                  </a:lnTo>
                  <a:lnTo>
                    <a:pt x="70" y="163"/>
                  </a:lnTo>
                  <a:lnTo>
                    <a:pt x="81" y="156"/>
                  </a:lnTo>
                  <a:close/>
                  <a:moveTo>
                    <a:pt x="3688" y="129"/>
                  </a:moveTo>
                  <a:lnTo>
                    <a:pt x="3688" y="130"/>
                  </a:lnTo>
                  <a:lnTo>
                    <a:pt x="3688" y="131"/>
                  </a:lnTo>
                  <a:lnTo>
                    <a:pt x="3686" y="131"/>
                  </a:lnTo>
                  <a:lnTo>
                    <a:pt x="3684" y="131"/>
                  </a:lnTo>
                  <a:lnTo>
                    <a:pt x="3683" y="131"/>
                  </a:lnTo>
                  <a:lnTo>
                    <a:pt x="3682" y="131"/>
                  </a:lnTo>
                  <a:lnTo>
                    <a:pt x="3681" y="131"/>
                  </a:lnTo>
                  <a:lnTo>
                    <a:pt x="3680" y="131"/>
                  </a:lnTo>
                  <a:lnTo>
                    <a:pt x="3679" y="130"/>
                  </a:lnTo>
                  <a:lnTo>
                    <a:pt x="3677" y="130"/>
                  </a:lnTo>
                  <a:lnTo>
                    <a:pt x="3676" y="130"/>
                  </a:lnTo>
                  <a:lnTo>
                    <a:pt x="3675" y="129"/>
                  </a:lnTo>
                  <a:lnTo>
                    <a:pt x="3674" y="129"/>
                  </a:lnTo>
                  <a:lnTo>
                    <a:pt x="3673" y="128"/>
                  </a:lnTo>
                  <a:lnTo>
                    <a:pt x="3673" y="126"/>
                  </a:lnTo>
                  <a:lnTo>
                    <a:pt x="3672" y="126"/>
                  </a:lnTo>
                  <a:lnTo>
                    <a:pt x="3673" y="125"/>
                  </a:lnTo>
                  <a:lnTo>
                    <a:pt x="3674" y="124"/>
                  </a:lnTo>
                  <a:lnTo>
                    <a:pt x="3674" y="123"/>
                  </a:lnTo>
                  <a:lnTo>
                    <a:pt x="3675" y="123"/>
                  </a:lnTo>
                  <a:lnTo>
                    <a:pt x="3676" y="123"/>
                  </a:lnTo>
                  <a:lnTo>
                    <a:pt x="3675" y="123"/>
                  </a:lnTo>
                  <a:lnTo>
                    <a:pt x="3675" y="122"/>
                  </a:lnTo>
                  <a:lnTo>
                    <a:pt x="3676" y="122"/>
                  </a:lnTo>
                  <a:lnTo>
                    <a:pt x="3682" y="125"/>
                  </a:lnTo>
                  <a:lnTo>
                    <a:pt x="3688" y="129"/>
                  </a:lnTo>
                  <a:close/>
                  <a:moveTo>
                    <a:pt x="137" y="122"/>
                  </a:moveTo>
                  <a:lnTo>
                    <a:pt x="138" y="122"/>
                  </a:lnTo>
                  <a:lnTo>
                    <a:pt x="139" y="122"/>
                  </a:lnTo>
                  <a:lnTo>
                    <a:pt x="140" y="122"/>
                  </a:lnTo>
                  <a:lnTo>
                    <a:pt x="141" y="122"/>
                  </a:lnTo>
                  <a:lnTo>
                    <a:pt x="143" y="122"/>
                  </a:lnTo>
                  <a:lnTo>
                    <a:pt x="145" y="122"/>
                  </a:lnTo>
                  <a:lnTo>
                    <a:pt x="147" y="121"/>
                  </a:lnTo>
                  <a:lnTo>
                    <a:pt x="149" y="122"/>
                  </a:lnTo>
                  <a:lnTo>
                    <a:pt x="152" y="122"/>
                  </a:lnTo>
                  <a:lnTo>
                    <a:pt x="153" y="122"/>
                  </a:lnTo>
                  <a:lnTo>
                    <a:pt x="152" y="122"/>
                  </a:lnTo>
                  <a:lnTo>
                    <a:pt x="152" y="123"/>
                  </a:lnTo>
                  <a:lnTo>
                    <a:pt x="153" y="123"/>
                  </a:lnTo>
                  <a:lnTo>
                    <a:pt x="154" y="123"/>
                  </a:lnTo>
                  <a:lnTo>
                    <a:pt x="153" y="123"/>
                  </a:lnTo>
                  <a:lnTo>
                    <a:pt x="153" y="124"/>
                  </a:lnTo>
                  <a:lnTo>
                    <a:pt x="154" y="124"/>
                  </a:lnTo>
                  <a:lnTo>
                    <a:pt x="154" y="125"/>
                  </a:lnTo>
                  <a:lnTo>
                    <a:pt x="155" y="125"/>
                  </a:lnTo>
                  <a:lnTo>
                    <a:pt x="155" y="126"/>
                  </a:lnTo>
                  <a:lnTo>
                    <a:pt x="154" y="126"/>
                  </a:lnTo>
                  <a:lnTo>
                    <a:pt x="153" y="126"/>
                  </a:lnTo>
                  <a:lnTo>
                    <a:pt x="152" y="128"/>
                  </a:lnTo>
                  <a:lnTo>
                    <a:pt x="150" y="128"/>
                  </a:lnTo>
                  <a:lnTo>
                    <a:pt x="149" y="128"/>
                  </a:lnTo>
                  <a:lnTo>
                    <a:pt x="148" y="128"/>
                  </a:lnTo>
                  <a:lnTo>
                    <a:pt x="146" y="129"/>
                  </a:lnTo>
                  <a:lnTo>
                    <a:pt x="142" y="129"/>
                  </a:lnTo>
                  <a:lnTo>
                    <a:pt x="141" y="129"/>
                  </a:lnTo>
                  <a:lnTo>
                    <a:pt x="138" y="129"/>
                  </a:lnTo>
                  <a:lnTo>
                    <a:pt x="135" y="129"/>
                  </a:lnTo>
                  <a:lnTo>
                    <a:pt x="133" y="130"/>
                  </a:lnTo>
                  <a:lnTo>
                    <a:pt x="128" y="130"/>
                  </a:lnTo>
                  <a:lnTo>
                    <a:pt x="130" y="130"/>
                  </a:lnTo>
                  <a:lnTo>
                    <a:pt x="128" y="130"/>
                  </a:lnTo>
                  <a:lnTo>
                    <a:pt x="127" y="130"/>
                  </a:lnTo>
                  <a:lnTo>
                    <a:pt x="125" y="129"/>
                  </a:lnTo>
                  <a:lnTo>
                    <a:pt x="124" y="129"/>
                  </a:lnTo>
                  <a:lnTo>
                    <a:pt x="130" y="125"/>
                  </a:lnTo>
                  <a:lnTo>
                    <a:pt x="137" y="122"/>
                  </a:lnTo>
                  <a:close/>
                  <a:moveTo>
                    <a:pt x="3812" y="209"/>
                  </a:moveTo>
                  <a:lnTo>
                    <a:pt x="3811" y="209"/>
                  </a:lnTo>
                  <a:lnTo>
                    <a:pt x="3810" y="209"/>
                  </a:lnTo>
                  <a:lnTo>
                    <a:pt x="3811" y="210"/>
                  </a:lnTo>
                  <a:lnTo>
                    <a:pt x="3811" y="213"/>
                  </a:lnTo>
                  <a:lnTo>
                    <a:pt x="3810" y="213"/>
                  </a:lnTo>
                  <a:lnTo>
                    <a:pt x="3809" y="213"/>
                  </a:lnTo>
                  <a:lnTo>
                    <a:pt x="3808" y="214"/>
                  </a:lnTo>
                  <a:lnTo>
                    <a:pt x="3808" y="215"/>
                  </a:lnTo>
                  <a:lnTo>
                    <a:pt x="3807" y="216"/>
                  </a:lnTo>
                  <a:lnTo>
                    <a:pt x="3805" y="216"/>
                  </a:lnTo>
                  <a:lnTo>
                    <a:pt x="3805" y="215"/>
                  </a:lnTo>
                  <a:lnTo>
                    <a:pt x="3807" y="215"/>
                  </a:lnTo>
                  <a:lnTo>
                    <a:pt x="3807" y="214"/>
                  </a:lnTo>
                  <a:lnTo>
                    <a:pt x="3805" y="214"/>
                  </a:lnTo>
                  <a:lnTo>
                    <a:pt x="3804" y="214"/>
                  </a:lnTo>
                  <a:lnTo>
                    <a:pt x="3801" y="215"/>
                  </a:lnTo>
                  <a:lnTo>
                    <a:pt x="3802" y="215"/>
                  </a:lnTo>
                  <a:lnTo>
                    <a:pt x="3801" y="214"/>
                  </a:lnTo>
                  <a:lnTo>
                    <a:pt x="3800" y="214"/>
                  </a:lnTo>
                  <a:lnTo>
                    <a:pt x="3799" y="215"/>
                  </a:lnTo>
                  <a:lnTo>
                    <a:pt x="3799" y="214"/>
                  </a:lnTo>
                  <a:lnTo>
                    <a:pt x="3797" y="214"/>
                  </a:lnTo>
                  <a:lnTo>
                    <a:pt x="3795" y="214"/>
                  </a:lnTo>
                  <a:lnTo>
                    <a:pt x="3794" y="214"/>
                  </a:lnTo>
                  <a:lnTo>
                    <a:pt x="3793" y="214"/>
                  </a:lnTo>
                  <a:lnTo>
                    <a:pt x="3792" y="213"/>
                  </a:lnTo>
                  <a:lnTo>
                    <a:pt x="3790" y="213"/>
                  </a:lnTo>
                  <a:lnTo>
                    <a:pt x="3789" y="213"/>
                  </a:lnTo>
                  <a:lnTo>
                    <a:pt x="3789" y="212"/>
                  </a:lnTo>
                  <a:lnTo>
                    <a:pt x="3788" y="212"/>
                  </a:lnTo>
                  <a:lnTo>
                    <a:pt x="3788" y="210"/>
                  </a:lnTo>
                  <a:lnTo>
                    <a:pt x="3787" y="210"/>
                  </a:lnTo>
                  <a:lnTo>
                    <a:pt x="3786" y="210"/>
                  </a:lnTo>
                  <a:lnTo>
                    <a:pt x="3785" y="210"/>
                  </a:lnTo>
                  <a:lnTo>
                    <a:pt x="3783" y="210"/>
                  </a:lnTo>
                  <a:lnTo>
                    <a:pt x="3782" y="209"/>
                  </a:lnTo>
                  <a:lnTo>
                    <a:pt x="3780" y="209"/>
                  </a:lnTo>
                  <a:lnTo>
                    <a:pt x="3779" y="209"/>
                  </a:lnTo>
                  <a:lnTo>
                    <a:pt x="3778" y="209"/>
                  </a:lnTo>
                  <a:lnTo>
                    <a:pt x="3776" y="209"/>
                  </a:lnTo>
                  <a:lnTo>
                    <a:pt x="3775" y="209"/>
                  </a:lnTo>
                  <a:lnTo>
                    <a:pt x="3774" y="209"/>
                  </a:lnTo>
                  <a:lnTo>
                    <a:pt x="3773" y="209"/>
                  </a:lnTo>
                  <a:lnTo>
                    <a:pt x="3774" y="209"/>
                  </a:lnTo>
                  <a:lnTo>
                    <a:pt x="3773" y="209"/>
                  </a:lnTo>
                  <a:lnTo>
                    <a:pt x="3774" y="209"/>
                  </a:lnTo>
                  <a:lnTo>
                    <a:pt x="3775" y="209"/>
                  </a:lnTo>
                  <a:lnTo>
                    <a:pt x="3776" y="210"/>
                  </a:lnTo>
                  <a:lnTo>
                    <a:pt x="3780" y="209"/>
                  </a:lnTo>
                  <a:lnTo>
                    <a:pt x="3781" y="209"/>
                  </a:lnTo>
                  <a:lnTo>
                    <a:pt x="3782" y="210"/>
                  </a:lnTo>
                  <a:lnTo>
                    <a:pt x="3783" y="210"/>
                  </a:lnTo>
                  <a:lnTo>
                    <a:pt x="3785" y="210"/>
                  </a:lnTo>
                  <a:lnTo>
                    <a:pt x="3785" y="212"/>
                  </a:lnTo>
                  <a:lnTo>
                    <a:pt x="3786" y="212"/>
                  </a:lnTo>
                  <a:lnTo>
                    <a:pt x="3787" y="212"/>
                  </a:lnTo>
                  <a:lnTo>
                    <a:pt x="3788" y="213"/>
                  </a:lnTo>
                  <a:lnTo>
                    <a:pt x="3787" y="213"/>
                  </a:lnTo>
                  <a:lnTo>
                    <a:pt x="3786" y="213"/>
                  </a:lnTo>
                  <a:lnTo>
                    <a:pt x="3785" y="213"/>
                  </a:lnTo>
                  <a:lnTo>
                    <a:pt x="3783" y="213"/>
                  </a:lnTo>
                  <a:lnTo>
                    <a:pt x="3783" y="212"/>
                  </a:lnTo>
                  <a:lnTo>
                    <a:pt x="3780" y="212"/>
                  </a:lnTo>
                  <a:lnTo>
                    <a:pt x="3780" y="213"/>
                  </a:lnTo>
                  <a:lnTo>
                    <a:pt x="3779" y="213"/>
                  </a:lnTo>
                  <a:lnTo>
                    <a:pt x="3778" y="212"/>
                  </a:lnTo>
                  <a:lnTo>
                    <a:pt x="3775" y="212"/>
                  </a:lnTo>
                  <a:lnTo>
                    <a:pt x="3774" y="212"/>
                  </a:lnTo>
                  <a:lnTo>
                    <a:pt x="3774" y="210"/>
                  </a:lnTo>
                  <a:lnTo>
                    <a:pt x="3774" y="212"/>
                  </a:lnTo>
                  <a:lnTo>
                    <a:pt x="3773" y="210"/>
                  </a:lnTo>
                  <a:lnTo>
                    <a:pt x="3772" y="210"/>
                  </a:lnTo>
                  <a:lnTo>
                    <a:pt x="3772" y="212"/>
                  </a:lnTo>
                  <a:lnTo>
                    <a:pt x="3773" y="212"/>
                  </a:lnTo>
                  <a:lnTo>
                    <a:pt x="3772" y="213"/>
                  </a:lnTo>
                  <a:lnTo>
                    <a:pt x="3769" y="213"/>
                  </a:lnTo>
                  <a:lnTo>
                    <a:pt x="3768" y="213"/>
                  </a:lnTo>
                  <a:lnTo>
                    <a:pt x="3767" y="213"/>
                  </a:lnTo>
                  <a:lnTo>
                    <a:pt x="3765" y="213"/>
                  </a:lnTo>
                  <a:lnTo>
                    <a:pt x="3765" y="214"/>
                  </a:lnTo>
                  <a:lnTo>
                    <a:pt x="3764" y="214"/>
                  </a:lnTo>
                  <a:lnTo>
                    <a:pt x="3760" y="214"/>
                  </a:lnTo>
                  <a:lnTo>
                    <a:pt x="3761" y="214"/>
                  </a:lnTo>
                  <a:lnTo>
                    <a:pt x="3761" y="215"/>
                  </a:lnTo>
                  <a:lnTo>
                    <a:pt x="3764" y="214"/>
                  </a:lnTo>
                  <a:lnTo>
                    <a:pt x="3766" y="214"/>
                  </a:lnTo>
                  <a:lnTo>
                    <a:pt x="3766" y="213"/>
                  </a:lnTo>
                  <a:lnTo>
                    <a:pt x="3768" y="214"/>
                  </a:lnTo>
                  <a:lnTo>
                    <a:pt x="3771" y="213"/>
                  </a:lnTo>
                  <a:lnTo>
                    <a:pt x="3772" y="213"/>
                  </a:lnTo>
                  <a:lnTo>
                    <a:pt x="3773" y="213"/>
                  </a:lnTo>
                  <a:lnTo>
                    <a:pt x="3773" y="212"/>
                  </a:lnTo>
                  <a:lnTo>
                    <a:pt x="3774" y="212"/>
                  </a:lnTo>
                  <a:lnTo>
                    <a:pt x="3775" y="212"/>
                  </a:lnTo>
                  <a:lnTo>
                    <a:pt x="3778" y="213"/>
                  </a:lnTo>
                  <a:lnTo>
                    <a:pt x="3779" y="213"/>
                  </a:lnTo>
                  <a:lnTo>
                    <a:pt x="3779" y="214"/>
                  </a:lnTo>
                  <a:lnTo>
                    <a:pt x="3780" y="214"/>
                  </a:lnTo>
                  <a:lnTo>
                    <a:pt x="3781" y="214"/>
                  </a:lnTo>
                  <a:lnTo>
                    <a:pt x="3781" y="215"/>
                  </a:lnTo>
                  <a:lnTo>
                    <a:pt x="3780" y="215"/>
                  </a:lnTo>
                  <a:lnTo>
                    <a:pt x="3780" y="216"/>
                  </a:lnTo>
                  <a:lnTo>
                    <a:pt x="3781" y="216"/>
                  </a:lnTo>
                  <a:lnTo>
                    <a:pt x="3781" y="215"/>
                  </a:lnTo>
                  <a:lnTo>
                    <a:pt x="3782" y="215"/>
                  </a:lnTo>
                  <a:lnTo>
                    <a:pt x="3782" y="214"/>
                  </a:lnTo>
                  <a:lnTo>
                    <a:pt x="3783" y="214"/>
                  </a:lnTo>
                  <a:lnTo>
                    <a:pt x="3783" y="215"/>
                  </a:lnTo>
                  <a:lnTo>
                    <a:pt x="3786" y="215"/>
                  </a:lnTo>
                  <a:lnTo>
                    <a:pt x="3787" y="216"/>
                  </a:lnTo>
                  <a:lnTo>
                    <a:pt x="3788" y="215"/>
                  </a:lnTo>
                  <a:lnTo>
                    <a:pt x="3787" y="215"/>
                  </a:lnTo>
                  <a:lnTo>
                    <a:pt x="3787" y="214"/>
                  </a:lnTo>
                  <a:lnTo>
                    <a:pt x="3788" y="214"/>
                  </a:lnTo>
                  <a:lnTo>
                    <a:pt x="3789" y="214"/>
                  </a:lnTo>
                  <a:lnTo>
                    <a:pt x="3789" y="213"/>
                  </a:lnTo>
                  <a:lnTo>
                    <a:pt x="3792" y="213"/>
                  </a:lnTo>
                  <a:lnTo>
                    <a:pt x="3792" y="214"/>
                  </a:lnTo>
                  <a:lnTo>
                    <a:pt x="3793" y="214"/>
                  </a:lnTo>
                  <a:lnTo>
                    <a:pt x="3793" y="215"/>
                  </a:lnTo>
                  <a:lnTo>
                    <a:pt x="3794" y="215"/>
                  </a:lnTo>
                  <a:lnTo>
                    <a:pt x="3794" y="216"/>
                  </a:lnTo>
                  <a:lnTo>
                    <a:pt x="3795" y="216"/>
                  </a:lnTo>
                  <a:lnTo>
                    <a:pt x="3796" y="217"/>
                  </a:lnTo>
                  <a:lnTo>
                    <a:pt x="3797" y="217"/>
                  </a:lnTo>
                  <a:lnTo>
                    <a:pt x="3797" y="219"/>
                  </a:lnTo>
                  <a:lnTo>
                    <a:pt x="3800" y="219"/>
                  </a:lnTo>
                  <a:lnTo>
                    <a:pt x="3801" y="220"/>
                  </a:lnTo>
                  <a:lnTo>
                    <a:pt x="3802" y="220"/>
                  </a:lnTo>
                  <a:lnTo>
                    <a:pt x="3803" y="220"/>
                  </a:lnTo>
                  <a:lnTo>
                    <a:pt x="3805" y="221"/>
                  </a:lnTo>
                  <a:lnTo>
                    <a:pt x="3808" y="221"/>
                  </a:lnTo>
                  <a:lnTo>
                    <a:pt x="3810" y="221"/>
                  </a:lnTo>
                  <a:lnTo>
                    <a:pt x="3808" y="221"/>
                  </a:lnTo>
                  <a:lnTo>
                    <a:pt x="3808" y="220"/>
                  </a:lnTo>
                  <a:lnTo>
                    <a:pt x="3808" y="219"/>
                  </a:lnTo>
                  <a:lnTo>
                    <a:pt x="3807" y="219"/>
                  </a:lnTo>
                  <a:lnTo>
                    <a:pt x="3805" y="217"/>
                  </a:lnTo>
                  <a:lnTo>
                    <a:pt x="3805" y="219"/>
                  </a:lnTo>
                  <a:lnTo>
                    <a:pt x="3805" y="217"/>
                  </a:lnTo>
                  <a:lnTo>
                    <a:pt x="3811" y="221"/>
                  </a:lnTo>
                  <a:lnTo>
                    <a:pt x="3812" y="221"/>
                  </a:lnTo>
                  <a:lnTo>
                    <a:pt x="3814" y="222"/>
                  </a:lnTo>
                  <a:lnTo>
                    <a:pt x="3817" y="223"/>
                  </a:lnTo>
                  <a:lnTo>
                    <a:pt x="3816" y="223"/>
                  </a:lnTo>
                  <a:lnTo>
                    <a:pt x="3816" y="224"/>
                  </a:lnTo>
                  <a:lnTo>
                    <a:pt x="3817" y="224"/>
                  </a:lnTo>
                  <a:lnTo>
                    <a:pt x="3816" y="224"/>
                  </a:lnTo>
                  <a:lnTo>
                    <a:pt x="3817" y="224"/>
                  </a:lnTo>
                  <a:lnTo>
                    <a:pt x="3818" y="224"/>
                  </a:lnTo>
                  <a:lnTo>
                    <a:pt x="3819" y="224"/>
                  </a:lnTo>
                  <a:lnTo>
                    <a:pt x="3818" y="224"/>
                  </a:lnTo>
                  <a:lnTo>
                    <a:pt x="3821" y="226"/>
                  </a:lnTo>
                  <a:lnTo>
                    <a:pt x="3822" y="226"/>
                  </a:lnTo>
                  <a:lnTo>
                    <a:pt x="3823" y="226"/>
                  </a:lnTo>
                  <a:lnTo>
                    <a:pt x="3823" y="227"/>
                  </a:lnTo>
                  <a:lnTo>
                    <a:pt x="3824" y="227"/>
                  </a:lnTo>
                  <a:lnTo>
                    <a:pt x="3825" y="228"/>
                  </a:lnTo>
                  <a:lnTo>
                    <a:pt x="3828" y="229"/>
                  </a:lnTo>
                  <a:lnTo>
                    <a:pt x="3826" y="229"/>
                  </a:lnTo>
                  <a:lnTo>
                    <a:pt x="3825" y="229"/>
                  </a:lnTo>
                  <a:lnTo>
                    <a:pt x="3826" y="229"/>
                  </a:lnTo>
                  <a:lnTo>
                    <a:pt x="3828" y="229"/>
                  </a:lnTo>
                  <a:lnTo>
                    <a:pt x="3828" y="230"/>
                  </a:lnTo>
                  <a:lnTo>
                    <a:pt x="3826" y="230"/>
                  </a:lnTo>
                  <a:lnTo>
                    <a:pt x="3826" y="229"/>
                  </a:lnTo>
                  <a:lnTo>
                    <a:pt x="3825" y="229"/>
                  </a:lnTo>
                  <a:lnTo>
                    <a:pt x="3824" y="229"/>
                  </a:lnTo>
                  <a:lnTo>
                    <a:pt x="3825" y="229"/>
                  </a:lnTo>
                  <a:lnTo>
                    <a:pt x="3825" y="230"/>
                  </a:lnTo>
                  <a:lnTo>
                    <a:pt x="3825" y="229"/>
                  </a:lnTo>
                  <a:lnTo>
                    <a:pt x="3824" y="229"/>
                  </a:lnTo>
                  <a:lnTo>
                    <a:pt x="3823" y="229"/>
                  </a:lnTo>
                  <a:lnTo>
                    <a:pt x="3823" y="230"/>
                  </a:lnTo>
                  <a:lnTo>
                    <a:pt x="3824" y="230"/>
                  </a:lnTo>
                  <a:lnTo>
                    <a:pt x="3825" y="230"/>
                  </a:lnTo>
                  <a:lnTo>
                    <a:pt x="3828" y="230"/>
                  </a:lnTo>
                  <a:lnTo>
                    <a:pt x="3829" y="230"/>
                  </a:lnTo>
                  <a:lnTo>
                    <a:pt x="3830" y="231"/>
                  </a:lnTo>
                  <a:lnTo>
                    <a:pt x="3830" y="233"/>
                  </a:lnTo>
                  <a:lnTo>
                    <a:pt x="3831" y="233"/>
                  </a:lnTo>
                  <a:lnTo>
                    <a:pt x="3832" y="233"/>
                  </a:lnTo>
                  <a:lnTo>
                    <a:pt x="3832" y="231"/>
                  </a:lnTo>
                  <a:lnTo>
                    <a:pt x="3831" y="231"/>
                  </a:lnTo>
                  <a:lnTo>
                    <a:pt x="3830" y="231"/>
                  </a:lnTo>
                  <a:lnTo>
                    <a:pt x="3829" y="230"/>
                  </a:lnTo>
                  <a:lnTo>
                    <a:pt x="3828" y="230"/>
                  </a:lnTo>
                  <a:lnTo>
                    <a:pt x="3829" y="230"/>
                  </a:lnTo>
                  <a:lnTo>
                    <a:pt x="3830" y="230"/>
                  </a:lnTo>
                  <a:lnTo>
                    <a:pt x="3830" y="231"/>
                  </a:lnTo>
                  <a:lnTo>
                    <a:pt x="3831" y="231"/>
                  </a:lnTo>
                  <a:lnTo>
                    <a:pt x="3836" y="234"/>
                  </a:lnTo>
                  <a:lnTo>
                    <a:pt x="3833" y="233"/>
                  </a:lnTo>
                  <a:lnTo>
                    <a:pt x="3832" y="233"/>
                  </a:lnTo>
                  <a:lnTo>
                    <a:pt x="3833" y="233"/>
                  </a:lnTo>
                  <a:lnTo>
                    <a:pt x="3835" y="234"/>
                  </a:lnTo>
                  <a:lnTo>
                    <a:pt x="3836" y="234"/>
                  </a:lnTo>
                  <a:lnTo>
                    <a:pt x="3837" y="234"/>
                  </a:lnTo>
                  <a:lnTo>
                    <a:pt x="3839" y="235"/>
                  </a:lnTo>
                  <a:lnTo>
                    <a:pt x="3840" y="235"/>
                  </a:lnTo>
                  <a:lnTo>
                    <a:pt x="3842" y="235"/>
                  </a:lnTo>
                  <a:lnTo>
                    <a:pt x="3843" y="235"/>
                  </a:lnTo>
                  <a:lnTo>
                    <a:pt x="3843" y="236"/>
                  </a:lnTo>
                  <a:lnTo>
                    <a:pt x="3844" y="236"/>
                  </a:lnTo>
                  <a:lnTo>
                    <a:pt x="3845" y="236"/>
                  </a:lnTo>
                  <a:lnTo>
                    <a:pt x="3845" y="237"/>
                  </a:lnTo>
                  <a:lnTo>
                    <a:pt x="3844" y="237"/>
                  </a:lnTo>
                  <a:lnTo>
                    <a:pt x="3845" y="237"/>
                  </a:lnTo>
                  <a:lnTo>
                    <a:pt x="3845" y="238"/>
                  </a:lnTo>
                  <a:lnTo>
                    <a:pt x="3847" y="240"/>
                  </a:lnTo>
                  <a:lnTo>
                    <a:pt x="3849" y="240"/>
                  </a:lnTo>
                  <a:lnTo>
                    <a:pt x="3850" y="240"/>
                  </a:lnTo>
                  <a:lnTo>
                    <a:pt x="3851" y="240"/>
                  </a:lnTo>
                  <a:lnTo>
                    <a:pt x="3851" y="241"/>
                  </a:lnTo>
                  <a:lnTo>
                    <a:pt x="3852" y="241"/>
                  </a:lnTo>
                  <a:lnTo>
                    <a:pt x="3853" y="241"/>
                  </a:lnTo>
                  <a:lnTo>
                    <a:pt x="3853" y="242"/>
                  </a:lnTo>
                  <a:lnTo>
                    <a:pt x="3854" y="242"/>
                  </a:lnTo>
                  <a:lnTo>
                    <a:pt x="3854" y="243"/>
                  </a:lnTo>
                  <a:lnTo>
                    <a:pt x="3856" y="243"/>
                  </a:lnTo>
                  <a:lnTo>
                    <a:pt x="3854" y="243"/>
                  </a:lnTo>
                  <a:lnTo>
                    <a:pt x="3854" y="244"/>
                  </a:lnTo>
                  <a:lnTo>
                    <a:pt x="3856" y="244"/>
                  </a:lnTo>
                  <a:lnTo>
                    <a:pt x="3856" y="245"/>
                  </a:lnTo>
                  <a:lnTo>
                    <a:pt x="3854" y="245"/>
                  </a:lnTo>
                  <a:lnTo>
                    <a:pt x="3853" y="245"/>
                  </a:lnTo>
                  <a:lnTo>
                    <a:pt x="3854" y="245"/>
                  </a:lnTo>
                  <a:lnTo>
                    <a:pt x="3856" y="247"/>
                  </a:lnTo>
                  <a:lnTo>
                    <a:pt x="3857" y="247"/>
                  </a:lnTo>
                  <a:lnTo>
                    <a:pt x="3857" y="248"/>
                  </a:lnTo>
                  <a:lnTo>
                    <a:pt x="3856" y="248"/>
                  </a:lnTo>
                  <a:lnTo>
                    <a:pt x="3854" y="248"/>
                  </a:lnTo>
                  <a:lnTo>
                    <a:pt x="3854" y="247"/>
                  </a:lnTo>
                  <a:lnTo>
                    <a:pt x="3852" y="247"/>
                  </a:lnTo>
                  <a:lnTo>
                    <a:pt x="3851" y="247"/>
                  </a:lnTo>
                  <a:lnTo>
                    <a:pt x="3847" y="247"/>
                  </a:lnTo>
                  <a:lnTo>
                    <a:pt x="3846" y="245"/>
                  </a:lnTo>
                  <a:lnTo>
                    <a:pt x="3845" y="245"/>
                  </a:lnTo>
                  <a:lnTo>
                    <a:pt x="3844" y="245"/>
                  </a:lnTo>
                  <a:lnTo>
                    <a:pt x="3843" y="245"/>
                  </a:lnTo>
                  <a:lnTo>
                    <a:pt x="3842" y="244"/>
                  </a:lnTo>
                  <a:lnTo>
                    <a:pt x="3839" y="244"/>
                  </a:lnTo>
                  <a:lnTo>
                    <a:pt x="3836" y="244"/>
                  </a:lnTo>
                  <a:lnTo>
                    <a:pt x="3832" y="244"/>
                  </a:lnTo>
                  <a:lnTo>
                    <a:pt x="3831" y="244"/>
                  </a:lnTo>
                  <a:lnTo>
                    <a:pt x="3831" y="243"/>
                  </a:lnTo>
                  <a:lnTo>
                    <a:pt x="3830" y="243"/>
                  </a:lnTo>
                  <a:lnTo>
                    <a:pt x="3830" y="242"/>
                  </a:lnTo>
                  <a:lnTo>
                    <a:pt x="3829" y="242"/>
                  </a:lnTo>
                  <a:lnTo>
                    <a:pt x="3830" y="241"/>
                  </a:lnTo>
                  <a:lnTo>
                    <a:pt x="3830" y="242"/>
                  </a:lnTo>
                  <a:lnTo>
                    <a:pt x="3830" y="241"/>
                  </a:lnTo>
                  <a:lnTo>
                    <a:pt x="3829" y="241"/>
                  </a:lnTo>
                  <a:lnTo>
                    <a:pt x="3828" y="241"/>
                  </a:lnTo>
                  <a:lnTo>
                    <a:pt x="3829" y="242"/>
                  </a:lnTo>
                  <a:lnTo>
                    <a:pt x="3828" y="242"/>
                  </a:lnTo>
                  <a:lnTo>
                    <a:pt x="3826" y="242"/>
                  </a:lnTo>
                  <a:lnTo>
                    <a:pt x="3826" y="241"/>
                  </a:lnTo>
                  <a:lnTo>
                    <a:pt x="3825" y="241"/>
                  </a:lnTo>
                  <a:lnTo>
                    <a:pt x="3824" y="241"/>
                  </a:lnTo>
                  <a:lnTo>
                    <a:pt x="3824" y="240"/>
                  </a:lnTo>
                  <a:lnTo>
                    <a:pt x="3823" y="240"/>
                  </a:lnTo>
                  <a:lnTo>
                    <a:pt x="3823" y="241"/>
                  </a:lnTo>
                  <a:lnTo>
                    <a:pt x="3824" y="241"/>
                  </a:lnTo>
                  <a:lnTo>
                    <a:pt x="3825" y="241"/>
                  </a:lnTo>
                  <a:lnTo>
                    <a:pt x="3825" y="242"/>
                  </a:lnTo>
                  <a:lnTo>
                    <a:pt x="3826" y="243"/>
                  </a:lnTo>
                  <a:lnTo>
                    <a:pt x="3828" y="243"/>
                  </a:lnTo>
                  <a:lnTo>
                    <a:pt x="3829" y="243"/>
                  </a:lnTo>
                  <a:lnTo>
                    <a:pt x="3829" y="244"/>
                  </a:lnTo>
                  <a:lnTo>
                    <a:pt x="3830" y="244"/>
                  </a:lnTo>
                  <a:lnTo>
                    <a:pt x="3831" y="244"/>
                  </a:lnTo>
                  <a:lnTo>
                    <a:pt x="3830" y="244"/>
                  </a:lnTo>
                  <a:lnTo>
                    <a:pt x="3829" y="245"/>
                  </a:lnTo>
                  <a:lnTo>
                    <a:pt x="3828" y="245"/>
                  </a:lnTo>
                  <a:lnTo>
                    <a:pt x="3826" y="245"/>
                  </a:lnTo>
                  <a:lnTo>
                    <a:pt x="3826" y="244"/>
                  </a:lnTo>
                  <a:lnTo>
                    <a:pt x="3826" y="245"/>
                  </a:lnTo>
                  <a:lnTo>
                    <a:pt x="3826" y="247"/>
                  </a:lnTo>
                  <a:lnTo>
                    <a:pt x="3825" y="247"/>
                  </a:lnTo>
                  <a:lnTo>
                    <a:pt x="3826" y="248"/>
                  </a:lnTo>
                  <a:lnTo>
                    <a:pt x="3824" y="249"/>
                  </a:lnTo>
                  <a:lnTo>
                    <a:pt x="3822" y="250"/>
                  </a:lnTo>
                  <a:lnTo>
                    <a:pt x="3821" y="250"/>
                  </a:lnTo>
                  <a:lnTo>
                    <a:pt x="3821" y="251"/>
                  </a:lnTo>
                  <a:lnTo>
                    <a:pt x="3819" y="251"/>
                  </a:lnTo>
                  <a:lnTo>
                    <a:pt x="3821" y="251"/>
                  </a:lnTo>
                  <a:lnTo>
                    <a:pt x="3819" y="250"/>
                  </a:lnTo>
                  <a:lnTo>
                    <a:pt x="3819" y="251"/>
                  </a:lnTo>
                  <a:lnTo>
                    <a:pt x="3819" y="250"/>
                  </a:lnTo>
                  <a:lnTo>
                    <a:pt x="3818" y="250"/>
                  </a:lnTo>
                  <a:lnTo>
                    <a:pt x="3817" y="250"/>
                  </a:lnTo>
                  <a:lnTo>
                    <a:pt x="3818" y="250"/>
                  </a:lnTo>
                  <a:lnTo>
                    <a:pt x="3819" y="251"/>
                  </a:lnTo>
                  <a:lnTo>
                    <a:pt x="3819" y="252"/>
                  </a:lnTo>
                  <a:lnTo>
                    <a:pt x="3817" y="254"/>
                  </a:lnTo>
                  <a:lnTo>
                    <a:pt x="3816" y="252"/>
                  </a:lnTo>
                  <a:lnTo>
                    <a:pt x="3815" y="252"/>
                  </a:lnTo>
                  <a:lnTo>
                    <a:pt x="3814" y="252"/>
                  </a:lnTo>
                  <a:lnTo>
                    <a:pt x="3815" y="252"/>
                  </a:lnTo>
                  <a:lnTo>
                    <a:pt x="3815" y="254"/>
                  </a:lnTo>
                  <a:lnTo>
                    <a:pt x="3816" y="254"/>
                  </a:lnTo>
                  <a:lnTo>
                    <a:pt x="3817" y="254"/>
                  </a:lnTo>
                  <a:lnTo>
                    <a:pt x="3817" y="255"/>
                  </a:lnTo>
                  <a:lnTo>
                    <a:pt x="3816" y="255"/>
                  </a:lnTo>
                  <a:lnTo>
                    <a:pt x="3815" y="255"/>
                  </a:lnTo>
                  <a:lnTo>
                    <a:pt x="3814" y="255"/>
                  </a:lnTo>
                  <a:lnTo>
                    <a:pt x="3812" y="255"/>
                  </a:lnTo>
                  <a:lnTo>
                    <a:pt x="3811" y="255"/>
                  </a:lnTo>
                  <a:lnTo>
                    <a:pt x="3810" y="255"/>
                  </a:lnTo>
                  <a:lnTo>
                    <a:pt x="3811" y="255"/>
                  </a:lnTo>
                  <a:lnTo>
                    <a:pt x="3811" y="256"/>
                  </a:lnTo>
                  <a:lnTo>
                    <a:pt x="3812" y="256"/>
                  </a:lnTo>
                  <a:lnTo>
                    <a:pt x="3811" y="257"/>
                  </a:lnTo>
                  <a:lnTo>
                    <a:pt x="3810" y="257"/>
                  </a:lnTo>
                  <a:lnTo>
                    <a:pt x="3809" y="256"/>
                  </a:lnTo>
                  <a:lnTo>
                    <a:pt x="3808" y="256"/>
                  </a:lnTo>
                  <a:lnTo>
                    <a:pt x="3807" y="256"/>
                  </a:lnTo>
                  <a:lnTo>
                    <a:pt x="3808" y="257"/>
                  </a:lnTo>
                  <a:lnTo>
                    <a:pt x="3809" y="258"/>
                  </a:lnTo>
                  <a:lnTo>
                    <a:pt x="3810" y="258"/>
                  </a:lnTo>
                  <a:lnTo>
                    <a:pt x="3809" y="258"/>
                  </a:lnTo>
                  <a:lnTo>
                    <a:pt x="3808" y="258"/>
                  </a:lnTo>
                  <a:lnTo>
                    <a:pt x="3808" y="259"/>
                  </a:lnTo>
                  <a:lnTo>
                    <a:pt x="3809" y="259"/>
                  </a:lnTo>
                  <a:lnTo>
                    <a:pt x="3809" y="261"/>
                  </a:lnTo>
                  <a:lnTo>
                    <a:pt x="3808" y="261"/>
                  </a:lnTo>
                  <a:lnTo>
                    <a:pt x="3807" y="261"/>
                  </a:lnTo>
                  <a:lnTo>
                    <a:pt x="3805" y="261"/>
                  </a:lnTo>
                  <a:lnTo>
                    <a:pt x="3805" y="259"/>
                  </a:lnTo>
                  <a:lnTo>
                    <a:pt x="3804" y="259"/>
                  </a:lnTo>
                  <a:lnTo>
                    <a:pt x="3803" y="261"/>
                  </a:lnTo>
                  <a:lnTo>
                    <a:pt x="3804" y="261"/>
                  </a:lnTo>
                  <a:lnTo>
                    <a:pt x="3805" y="261"/>
                  </a:lnTo>
                  <a:lnTo>
                    <a:pt x="3807" y="262"/>
                  </a:lnTo>
                  <a:lnTo>
                    <a:pt x="3808" y="262"/>
                  </a:lnTo>
                  <a:lnTo>
                    <a:pt x="3809" y="262"/>
                  </a:lnTo>
                  <a:lnTo>
                    <a:pt x="3809" y="263"/>
                  </a:lnTo>
                  <a:lnTo>
                    <a:pt x="3808" y="263"/>
                  </a:lnTo>
                  <a:lnTo>
                    <a:pt x="3805" y="262"/>
                  </a:lnTo>
                  <a:lnTo>
                    <a:pt x="3804" y="262"/>
                  </a:lnTo>
                  <a:lnTo>
                    <a:pt x="3807" y="262"/>
                  </a:lnTo>
                  <a:lnTo>
                    <a:pt x="3807" y="263"/>
                  </a:lnTo>
                  <a:lnTo>
                    <a:pt x="3808" y="263"/>
                  </a:lnTo>
                  <a:lnTo>
                    <a:pt x="3807" y="263"/>
                  </a:lnTo>
                  <a:lnTo>
                    <a:pt x="3807" y="264"/>
                  </a:lnTo>
                  <a:lnTo>
                    <a:pt x="3808" y="264"/>
                  </a:lnTo>
                  <a:lnTo>
                    <a:pt x="3807" y="264"/>
                  </a:lnTo>
                  <a:lnTo>
                    <a:pt x="3804" y="263"/>
                  </a:lnTo>
                  <a:lnTo>
                    <a:pt x="3803" y="264"/>
                  </a:lnTo>
                  <a:lnTo>
                    <a:pt x="3804" y="264"/>
                  </a:lnTo>
                  <a:lnTo>
                    <a:pt x="3805" y="264"/>
                  </a:lnTo>
                  <a:lnTo>
                    <a:pt x="3805" y="265"/>
                  </a:lnTo>
                  <a:lnTo>
                    <a:pt x="3804" y="265"/>
                  </a:lnTo>
                  <a:lnTo>
                    <a:pt x="3803" y="264"/>
                  </a:lnTo>
                  <a:lnTo>
                    <a:pt x="3804" y="265"/>
                  </a:lnTo>
                  <a:lnTo>
                    <a:pt x="3805" y="265"/>
                  </a:lnTo>
                  <a:lnTo>
                    <a:pt x="3807" y="265"/>
                  </a:lnTo>
                  <a:lnTo>
                    <a:pt x="3808" y="265"/>
                  </a:lnTo>
                  <a:lnTo>
                    <a:pt x="3808" y="266"/>
                  </a:lnTo>
                  <a:lnTo>
                    <a:pt x="3807" y="266"/>
                  </a:lnTo>
                  <a:lnTo>
                    <a:pt x="3805" y="266"/>
                  </a:lnTo>
                  <a:lnTo>
                    <a:pt x="3804" y="265"/>
                  </a:lnTo>
                  <a:lnTo>
                    <a:pt x="3802" y="265"/>
                  </a:lnTo>
                  <a:lnTo>
                    <a:pt x="3805" y="266"/>
                  </a:lnTo>
                  <a:lnTo>
                    <a:pt x="3807" y="266"/>
                  </a:lnTo>
                  <a:lnTo>
                    <a:pt x="3807" y="268"/>
                  </a:lnTo>
                  <a:lnTo>
                    <a:pt x="3805" y="268"/>
                  </a:lnTo>
                  <a:lnTo>
                    <a:pt x="3807" y="268"/>
                  </a:lnTo>
                  <a:lnTo>
                    <a:pt x="3807" y="269"/>
                  </a:lnTo>
                  <a:lnTo>
                    <a:pt x="3805" y="269"/>
                  </a:lnTo>
                  <a:lnTo>
                    <a:pt x="3805" y="268"/>
                  </a:lnTo>
                  <a:lnTo>
                    <a:pt x="3804" y="268"/>
                  </a:lnTo>
                  <a:lnTo>
                    <a:pt x="3805" y="268"/>
                  </a:lnTo>
                  <a:lnTo>
                    <a:pt x="3805" y="269"/>
                  </a:lnTo>
                  <a:lnTo>
                    <a:pt x="3804" y="269"/>
                  </a:lnTo>
                  <a:lnTo>
                    <a:pt x="3803" y="269"/>
                  </a:lnTo>
                  <a:lnTo>
                    <a:pt x="3803" y="270"/>
                  </a:lnTo>
                  <a:lnTo>
                    <a:pt x="3802" y="270"/>
                  </a:lnTo>
                  <a:lnTo>
                    <a:pt x="3803" y="270"/>
                  </a:lnTo>
                  <a:lnTo>
                    <a:pt x="3804" y="270"/>
                  </a:lnTo>
                  <a:lnTo>
                    <a:pt x="3803" y="271"/>
                  </a:lnTo>
                  <a:lnTo>
                    <a:pt x="3802" y="270"/>
                  </a:lnTo>
                  <a:lnTo>
                    <a:pt x="3801" y="270"/>
                  </a:lnTo>
                  <a:lnTo>
                    <a:pt x="3802" y="270"/>
                  </a:lnTo>
                  <a:lnTo>
                    <a:pt x="3802" y="271"/>
                  </a:lnTo>
                  <a:lnTo>
                    <a:pt x="3803" y="271"/>
                  </a:lnTo>
                  <a:lnTo>
                    <a:pt x="3803" y="272"/>
                  </a:lnTo>
                  <a:lnTo>
                    <a:pt x="3803" y="273"/>
                  </a:lnTo>
                  <a:lnTo>
                    <a:pt x="3802" y="273"/>
                  </a:lnTo>
                  <a:lnTo>
                    <a:pt x="3801" y="273"/>
                  </a:lnTo>
                  <a:lnTo>
                    <a:pt x="3800" y="273"/>
                  </a:lnTo>
                  <a:lnTo>
                    <a:pt x="3799" y="273"/>
                  </a:lnTo>
                  <a:lnTo>
                    <a:pt x="3800" y="273"/>
                  </a:lnTo>
                  <a:lnTo>
                    <a:pt x="3800" y="275"/>
                  </a:lnTo>
                  <a:lnTo>
                    <a:pt x="3801" y="275"/>
                  </a:lnTo>
                  <a:lnTo>
                    <a:pt x="3800" y="275"/>
                  </a:lnTo>
                  <a:lnTo>
                    <a:pt x="3799" y="275"/>
                  </a:lnTo>
                  <a:lnTo>
                    <a:pt x="3797" y="275"/>
                  </a:lnTo>
                  <a:lnTo>
                    <a:pt x="3799" y="275"/>
                  </a:lnTo>
                  <a:lnTo>
                    <a:pt x="3800" y="276"/>
                  </a:lnTo>
                  <a:lnTo>
                    <a:pt x="3801" y="276"/>
                  </a:lnTo>
                  <a:lnTo>
                    <a:pt x="3801" y="277"/>
                  </a:lnTo>
                  <a:lnTo>
                    <a:pt x="3801" y="278"/>
                  </a:lnTo>
                  <a:lnTo>
                    <a:pt x="3803" y="280"/>
                  </a:lnTo>
                  <a:lnTo>
                    <a:pt x="3804" y="280"/>
                  </a:lnTo>
                  <a:lnTo>
                    <a:pt x="3804" y="282"/>
                  </a:lnTo>
                  <a:lnTo>
                    <a:pt x="3804" y="283"/>
                  </a:lnTo>
                  <a:lnTo>
                    <a:pt x="3803" y="283"/>
                  </a:lnTo>
                  <a:lnTo>
                    <a:pt x="3803" y="282"/>
                  </a:lnTo>
                  <a:lnTo>
                    <a:pt x="3802" y="282"/>
                  </a:lnTo>
                  <a:lnTo>
                    <a:pt x="3801" y="282"/>
                  </a:lnTo>
                  <a:lnTo>
                    <a:pt x="3801" y="280"/>
                  </a:lnTo>
                  <a:lnTo>
                    <a:pt x="3800" y="280"/>
                  </a:lnTo>
                  <a:lnTo>
                    <a:pt x="3799" y="280"/>
                  </a:lnTo>
                  <a:lnTo>
                    <a:pt x="3797" y="280"/>
                  </a:lnTo>
                  <a:lnTo>
                    <a:pt x="3796" y="279"/>
                  </a:lnTo>
                  <a:lnTo>
                    <a:pt x="3795" y="279"/>
                  </a:lnTo>
                  <a:lnTo>
                    <a:pt x="3795" y="278"/>
                  </a:lnTo>
                  <a:lnTo>
                    <a:pt x="3794" y="278"/>
                  </a:lnTo>
                  <a:lnTo>
                    <a:pt x="3795" y="278"/>
                  </a:lnTo>
                  <a:lnTo>
                    <a:pt x="3794" y="277"/>
                  </a:lnTo>
                  <a:lnTo>
                    <a:pt x="3794" y="278"/>
                  </a:lnTo>
                  <a:lnTo>
                    <a:pt x="3793" y="277"/>
                  </a:lnTo>
                  <a:lnTo>
                    <a:pt x="3792" y="277"/>
                  </a:lnTo>
                  <a:lnTo>
                    <a:pt x="3790" y="277"/>
                  </a:lnTo>
                  <a:lnTo>
                    <a:pt x="3790" y="276"/>
                  </a:lnTo>
                  <a:lnTo>
                    <a:pt x="3789" y="276"/>
                  </a:lnTo>
                  <a:lnTo>
                    <a:pt x="3789" y="275"/>
                  </a:lnTo>
                  <a:lnTo>
                    <a:pt x="3788" y="275"/>
                  </a:lnTo>
                  <a:lnTo>
                    <a:pt x="3787" y="275"/>
                  </a:lnTo>
                  <a:lnTo>
                    <a:pt x="3786" y="275"/>
                  </a:lnTo>
                  <a:lnTo>
                    <a:pt x="3783" y="273"/>
                  </a:lnTo>
                  <a:lnTo>
                    <a:pt x="3782" y="273"/>
                  </a:lnTo>
                  <a:lnTo>
                    <a:pt x="3781" y="273"/>
                  </a:lnTo>
                  <a:lnTo>
                    <a:pt x="3782" y="273"/>
                  </a:lnTo>
                  <a:lnTo>
                    <a:pt x="3781" y="272"/>
                  </a:lnTo>
                  <a:lnTo>
                    <a:pt x="3780" y="272"/>
                  </a:lnTo>
                  <a:lnTo>
                    <a:pt x="3780" y="273"/>
                  </a:lnTo>
                  <a:lnTo>
                    <a:pt x="3778" y="272"/>
                  </a:lnTo>
                  <a:lnTo>
                    <a:pt x="3775" y="273"/>
                  </a:lnTo>
                  <a:lnTo>
                    <a:pt x="3774" y="273"/>
                  </a:lnTo>
                  <a:lnTo>
                    <a:pt x="3773" y="272"/>
                  </a:lnTo>
                  <a:lnTo>
                    <a:pt x="3772" y="272"/>
                  </a:lnTo>
                  <a:lnTo>
                    <a:pt x="3769" y="272"/>
                  </a:lnTo>
                  <a:lnTo>
                    <a:pt x="3768" y="272"/>
                  </a:lnTo>
                  <a:lnTo>
                    <a:pt x="3766" y="273"/>
                  </a:lnTo>
                  <a:lnTo>
                    <a:pt x="3765" y="273"/>
                  </a:lnTo>
                  <a:lnTo>
                    <a:pt x="3766" y="273"/>
                  </a:lnTo>
                  <a:lnTo>
                    <a:pt x="3766" y="275"/>
                  </a:lnTo>
                  <a:lnTo>
                    <a:pt x="3765" y="275"/>
                  </a:lnTo>
                  <a:lnTo>
                    <a:pt x="3764" y="275"/>
                  </a:lnTo>
                  <a:lnTo>
                    <a:pt x="3762" y="275"/>
                  </a:lnTo>
                  <a:lnTo>
                    <a:pt x="3761" y="275"/>
                  </a:lnTo>
                  <a:lnTo>
                    <a:pt x="3762" y="275"/>
                  </a:lnTo>
                  <a:lnTo>
                    <a:pt x="3764" y="276"/>
                  </a:lnTo>
                  <a:lnTo>
                    <a:pt x="3762" y="276"/>
                  </a:lnTo>
                  <a:lnTo>
                    <a:pt x="3762" y="275"/>
                  </a:lnTo>
                  <a:lnTo>
                    <a:pt x="3762" y="276"/>
                  </a:lnTo>
                  <a:lnTo>
                    <a:pt x="3761" y="276"/>
                  </a:lnTo>
                  <a:lnTo>
                    <a:pt x="3760" y="276"/>
                  </a:lnTo>
                  <a:lnTo>
                    <a:pt x="3760" y="275"/>
                  </a:lnTo>
                  <a:lnTo>
                    <a:pt x="3759" y="275"/>
                  </a:lnTo>
                  <a:lnTo>
                    <a:pt x="3760" y="276"/>
                  </a:lnTo>
                  <a:lnTo>
                    <a:pt x="3761" y="276"/>
                  </a:lnTo>
                  <a:lnTo>
                    <a:pt x="3761" y="277"/>
                  </a:lnTo>
                  <a:lnTo>
                    <a:pt x="3760" y="277"/>
                  </a:lnTo>
                  <a:lnTo>
                    <a:pt x="3761" y="277"/>
                  </a:lnTo>
                  <a:lnTo>
                    <a:pt x="3760" y="278"/>
                  </a:lnTo>
                  <a:lnTo>
                    <a:pt x="3761" y="279"/>
                  </a:lnTo>
                  <a:lnTo>
                    <a:pt x="3761" y="282"/>
                  </a:lnTo>
                  <a:lnTo>
                    <a:pt x="3761" y="283"/>
                  </a:lnTo>
                  <a:lnTo>
                    <a:pt x="3761" y="284"/>
                  </a:lnTo>
                  <a:lnTo>
                    <a:pt x="3760" y="284"/>
                  </a:lnTo>
                  <a:lnTo>
                    <a:pt x="3759" y="284"/>
                  </a:lnTo>
                  <a:lnTo>
                    <a:pt x="3759" y="283"/>
                  </a:lnTo>
                  <a:lnTo>
                    <a:pt x="3758" y="283"/>
                  </a:lnTo>
                  <a:lnTo>
                    <a:pt x="3758" y="282"/>
                  </a:lnTo>
                  <a:lnTo>
                    <a:pt x="3757" y="282"/>
                  </a:lnTo>
                  <a:lnTo>
                    <a:pt x="3757" y="280"/>
                  </a:lnTo>
                  <a:lnTo>
                    <a:pt x="3755" y="280"/>
                  </a:lnTo>
                  <a:lnTo>
                    <a:pt x="3755" y="279"/>
                  </a:lnTo>
                  <a:lnTo>
                    <a:pt x="3754" y="279"/>
                  </a:lnTo>
                  <a:lnTo>
                    <a:pt x="3755" y="278"/>
                  </a:lnTo>
                  <a:lnTo>
                    <a:pt x="3754" y="278"/>
                  </a:lnTo>
                  <a:lnTo>
                    <a:pt x="3753" y="277"/>
                  </a:lnTo>
                  <a:lnTo>
                    <a:pt x="3752" y="276"/>
                  </a:lnTo>
                  <a:lnTo>
                    <a:pt x="3751" y="276"/>
                  </a:lnTo>
                  <a:lnTo>
                    <a:pt x="3752" y="276"/>
                  </a:lnTo>
                  <a:lnTo>
                    <a:pt x="3752" y="275"/>
                  </a:lnTo>
                  <a:lnTo>
                    <a:pt x="3751" y="275"/>
                  </a:lnTo>
                  <a:lnTo>
                    <a:pt x="3751" y="273"/>
                  </a:lnTo>
                  <a:lnTo>
                    <a:pt x="3751" y="275"/>
                  </a:lnTo>
                  <a:lnTo>
                    <a:pt x="3750" y="275"/>
                  </a:lnTo>
                  <a:lnTo>
                    <a:pt x="3747" y="275"/>
                  </a:lnTo>
                  <a:lnTo>
                    <a:pt x="3747" y="276"/>
                  </a:lnTo>
                  <a:lnTo>
                    <a:pt x="3748" y="276"/>
                  </a:lnTo>
                  <a:lnTo>
                    <a:pt x="3748" y="275"/>
                  </a:lnTo>
                  <a:lnTo>
                    <a:pt x="3750" y="275"/>
                  </a:lnTo>
                  <a:lnTo>
                    <a:pt x="3748" y="275"/>
                  </a:lnTo>
                  <a:lnTo>
                    <a:pt x="3748" y="276"/>
                  </a:lnTo>
                  <a:lnTo>
                    <a:pt x="3747" y="276"/>
                  </a:lnTo>
                  <a:lnTo>
                    <a:pt x="3747" y="277"/>
                  </a:lnTo>
                  <a:lnTo>
                    <a:pt x="3746" y="278"/>
                  </a:lnTo>
                  <a:lnTo>
                    <a:pt x="3745" y="278"/>
                  </a:lnTo>
                  <a:lnTo>
                    <a:pt x="3744" y="277"/>
                  </a:lnTo>
                  <a:lnTo>
                    <a:pt x="3745" y="278"/>
                  </a:lnTo>
                  <a:lnTo>
                    <a:pt x="3745" y="279"/>
                  </a:lnTo>
                  <a:lnTo>
                    <a:pt x="3744" y="279"/>
                  </a:lnTo>
                  <a:lnTo>
                    <a:pt x="3743" y="279"/>
                  </a:lnTo>
                  <a:lnTo>
                    <a:pt x="3743" y="278"/>
                  </a:lnTo>
                  <a:lnTo>
                    <a:pt x="3743" y="279"/>
                  </a:lnTo>
                  <a:lnTo>
                    <a:pt x="3741" y="279"/>
                  </a:lnTo>
                  <a:lnTo>
                    <a:pt x="3743" y="279"/>
                  </a:lnTo>
                  <a:lnTo>
                    <a:pt x="3743" y="280"/>
                  </a:lnTo>
                  <a:lnTo>
                    <a:pt x="3743" y="279"/>
                  </a:lnTo>
                  <a:lnTo>
                    <a:pt x="3744" y="279"/>
                  </a:lnTo>
                  <a:lnTo>
                    <a:pt x="3744" y="280"/>
                  </a:lnTo>
                  <a:lnTo>
                    <a:pt x="3745" y="280"/>
                  </a:lnTo>
                  <a:lnTo>
                    <a:pt x="3746" y="280"/>
                  </a:lnTo>
                  <a:lnTo>
                    <a:pt x="3746" y="282"/>
                  </a:lnTo>
                  <a:lnTo>
                    <a:pt x="3746" y="283"/>
                  </a:lnTo>
                  <a:lnTo>
                    <a:pt x="3746" y="284"/>
                  </a:lnTo>
                  <a:lnTo>
                    <a:pt x="3745" y="284"/>
                  </a:lnTo>
                  <a:lnTo>
                    <a:pt x="3744" y="284"/>
                  </a:lnTo>
                  <a:lnTo>
                    <a:pt x="3744" y="283"/>
                  </a:lnTo>
                  <a:lnTo>
                    <a:pt x="3743" y="283"/>
                  </a:lnTo>
                  <a:lnTo>
                    <a:pt x="3741" y="282"/>
                  </a:lnTo>
                  <a:lnTo>
                    <a:pt x="3740" y="282"/>
                  </a:lnTo>
                  <a:lnTo>
                    <a:pt x="3739" y="280"/>
                  </a:lnTo>
                  <a:lnTo>
                    <a:pt x="3738" y="280"/>
                  </a:lnTo>
                  <a:lnTo>
                    <a:pt x="3737" y="279"/>
                  </a:lnTo>
                  <a:lnTo>
                    <a:pt x="3736" y="279"/>
                  </a:lnTo>
                  <a:lnTo>
                    <a:pt x="3736" y="280"/>
                  </a:lnTo>
                  <a:lnTo>
                    <a:pt x="3735" y="279"/>
                  </a:lnTo>
                  <a:lnTo>
                    <a:pt x="3736" y="280"/>
                  </a:lnTo>
                  <a:lnTo>
                    <a:pt x="3737" y="280"/>
                  </a:lnTo>
                  <a:lnTo>
                    <a:pt x="3737" y="282"/>
                  </a:lnTo>
                  <a:lnTo>
                    <a:pt x="3736" y="282"/>
                  </a:lnTo>
                  <a:lnTo>
                    <a:pt x="3735" y="282"/>
                  </a:lnTo>
                  <a:lnTo>
                    <a:pt x="3736" y="282"/>
                  </a:lnTo>
                  <a:lnTo>
                    <a:pt x="3736" y="283"/>
                  </a:lnTo>
                  <a:lnTo>
                    <a:pt x="3737" y="283"/>
                  </a:lnTo>
                  <a:lnTo>
                    <a:pt x="3736" y="283"/>
                  </a:lnTo>
                  <a:lnTo>
                    <a:pt x="3735" y="283"/>
                  </a:lnTo>
                  <a:lnTo>
                    <a:pt x="3736" y="283"/>
                  </a:lnTo>
                  <a:lnTo>
                    <a:pt x="3735" y="282"/>
                  </a:lnTo>
                  <a:lnTo>
                    <a:pt x="3733" y="282"/>
                  </a:lnTo>
                  <a:lnTo>
                    <a:pt x="3733" y="280"/>
                  </a:lnTo>
                  <a:lnTo>
                    <a:pt x="3732" y="280"/>
                  </a:lnTo>
                  <a:lnTo>
                    <a:pt x="3731" y="280"/>
                  </a:lnTo>
                  <a:lnTo>
                    <a:pt x="3730" y="280"/>
                  </a:lnTo>
                  <a:lnTo>
                    <a:pt x="3729" y="280"/>
                  </a:lnTo>
                  <a:lnTo>
                    <a:pt x="3728" y="280"/>
                  </a:lnTo>
                  <a:lnTo>
                    <a:pt x="3729" y="280"/>
                  </a:lnTo>
                  <a:lnTo>
                    <a:pt x="3729" y="282"/>
                  </a:lnTo>
                  <a:lnTo>
                    <a:pt x="3730" y="282"/>
                  </a:lnTo>
                  <a:lnTo>
                    <a:pt x="3731" y="282"/>
                  </a:lnTo>
                  <a:lnTo>
                    <a:pt x="3731" y="283"/>
                  </a:lnTo>
                  <a:lnTo>
                    <a:pt x="3730" y="283"/>
                  </a:lnTo>
                  <a:lnTo>
                    <a:pt x="3729" y="283"/>
                  </a:lnTo>
                  <a:lnTo>
                    <a:pt x="3729" y="284"/>
                  </a:lnTo>
                  <a:lnTo>
                    <a:pt x="3730" y="284"/>
                  </a:lnTo>
                  <a:lnTo>
                    <a:pt x="3730" y="285"/>
                  </a:lnTo>
                  <a:lnTo>
                    <a:pt x="3731" y="285"/>
                  </a:lnTo>
                  <a:lnTo>
                    <a:pt x="3731" y="286"/>
                  </a:lnTo>
                  <a:lnTo>
                    <a:pt x="3732" y="286"/>
                  </a:lnTo>
                  <a:lnTo>
                    <a:pt x="3732" y="287"/>
                  </a:lnTo>
                  <a:lnTo>
                    <a:pt x="3731" y="287"/>
                  </a:lnTo>
                  <a:lnTo>
                    <a:pt x="3732" y="287"/>
                  </a:lnTo>
                  <a:lnTo>
                    <a:pt x="3732" y="289"/>
                  </a:lnTo>
                  <a:lnTo>
                    <a:pt x="3733" y="289"/>
                  </a:lnTo>
                  <a:lnTo>
                    <a:pt x="3735" y="289"/>
                  </a:lnTo>
                  <a:lnTo>
                    <a:pt x="3735" y="290"/>
                  </a:lnTo>
                  <a:lnTo>
                    <a:pt x="3736" y="290"/>
                  </a:lnTo>
                  <a:lnTo>
                    <a:pt x="3737" y="291"/>
                  </a:lnTo>
                  <a:lnTo>
                    <a:pt x="3738" y="292"/>
                  </a:lnTo>
                  <a:lnTo>
                    <a:pt x="3737" y="292"/>
                  </a:lnTo>
                  <a:lnTo>
                    <a:pt x="3737" y="291"/>
                  </a:lnTo>
                  <a:lnTo>
                    <a:pt x="3736" y="291"/>
                  </a:lnTo>
                  <a:lnTo>
                    <a:pt x="3736" y="292"/>
                  </a:lnTo>
                  <a:lnTo>
                    <a:pt x="3735" y="292"/>
                  </a:lnTo>
                  <a:lnTo>
                    <a:pt x="3736" y="292"/>
                  </a:lnTo>
                  <a:lnTo>
                    <a:pt x="3737" y="293"/>
                  </a:lnTo>
                  <a:lnTo>
                    <a:pt x="3738" y="293"/>
                  </a:lnTo>
                  <a:lnTo>
                    <a:pt x="3739" y="293"/>
                  </a:lnTo>
                  <a:lnTo>
                    <a:pt x="3740" y="294"/>
                  </a:lnTo>
                  <a:lnTo>
                    <a:pt x="3740" y="296"/>
                  </a:lnTo>
                  <a:lnTo>
                    <a:pt x="3739" y="294"/>
                  </a:lnTo>
                  <a:lnTo>
                    <a:pt x="3738" y="294"/>
                  </a:lnTo>
                  <a:lnTo>
                    <a:pt x="3738" y="293"/>
                  </a:lnTo>
                  <a:lnTo>
                    <a:pt x="3737" y="293"/>
                  </a:lnTo>
                  <a:lnTo>
                    <a:pt x="3736" y="293"/>
                  </a:lnTo>
                  <a:lnTo>
                    <a:pt x="3736" y="294"/>
                  </a:lnTo>
                  <a:lnTo>
                    <a:pt x="3738" y="294"/>
                  </a:lnTo>
                  <a:lnTo>
                    <a:pt x="3738" y="296"/>
                  </a:lnTo>
                  <a:lnTo>
                    <a:pt x="3739" y="296"/>
                  </a:lnTo>
                  <a:lnTo>
                    <a:pt x="3740" y="296"/>
                  </a:lnTo>
                  <a:lnTo>
                    <a:pt x="3740" y="297"/>
                  </a:lnTo>
                  <a:lnTo>
                    <a:pt x="3739" y="297"/>
                  </a:lnTo>
                  <a:lnTo>
                    <a:pt x="3738" y="296"/>
                  </a:lnTo>
                  <a:lnTo>
                    <a:pt x="3739" y="297"/>
                  </a:lnTo>
                  <a:lnTo>
                    <a:pt x="3738" y="297"/>
                  </a:lnTo>
                  <a:lnTo>
                    <a:pt x="3738" y="298"/>
                  </a:lnTo>
                  <a:lnTo>
                    <a:pt x="3737" y="298"/>
                  </a:lnTo>
                  <a:lnTo>
                    <a:pt x="3738" y="298"/>
                  </a:lnTo>
                  <a:lnTo>
                    <a:pt x="3739" y="298"/>
                  </a:lnTo>
                  <a:lnTo>
                    <a:pt x="3738" y="298"/>
                  </a:lnTo>
                  <a:lnTo>
                    <a:pt x="3739" y="298"/>
                  </a:lnTo>
                  <a:lnTo>
                    <a:pt x="3738" y="300"/>
                  </a:lnTo>
                  <a:lnTo>
                    <a:pt x="3738" y="301"/>
                  </a:lnTo>
                  <a:lnTo>
                    <a:pt x="3739" y="304"/>
                  </a:lnTo>
                  <a:lnTo>
                    <a:pt x="3741" y="307"/>
                  </a:lnTo>
                  <a:lnTo>
                    <a:pt x="3741" y="308"/>
                  </a:lnTo>
                  <a:lnTo>
                    <a:pt x="3743" y="310"/>
                  </a:lnTo>
                  <a:lnTo>
                    <a:pt x="3744" y="310"/>
                  </a:lnTo>
                  <a:lnTo>
                    <a:pt x="3744" y="311"/>
                  </a:lnTo>
                  <a:lnTo>
                    <a:pt x="3746" y="312"/>
                  </a:lnTo>
                  <a:lnTo>
                    <a:pt x="3747" y="312"/>
                  </a:lnTo>
                  <a:lnTo>
                    <a:pt x="3748" y="313"/>
                  </a:lnTo>
                  <a:lnTo>
                    <a:pt x="3750" y="313"/>
                  </a:lnTo>
                  <a:lnTo>
                    <a:pt x="3751" y="313"/>
                  </a:lnTo>
                  <a:lnTo>
                    <a:pt x="3752" y="313"/>
                  </a:lnTo>
                  <a:lnTo>
                    <a:pt x="3753" y="313"/>
                  </a:lnTo>
                  <a:lnTo>
                    <a:pt x="3753" y="314"/>
                  </a:lnTo>
                  <a:lnTo>
                    <a:pt x="3753" y="315"/>
                  </a:lnTo>
                  <a:lnTo>
                    <a:pt x="3754" y="314"/>
                  </a:lnTo>
                  <a:lnTo>
                    <a:pt x="3753" y="313"/>
                  </a:lnTo>
                  <a:lnTo>
                    <a:pt x="3752" y="313"/>
                  </a:lnTo>
                  <a:lnTo>
                    <a:pt x="3752" y="312"/>
                  </a:lnTo>
                  <a:lnTo>
                    <a:pt x="3752" y="311"/>
                  </a:lnTo>
                  <a:lnTo>
                    <a:pt x="3753" y="311"/>
                  </a:lnTo>
                  <a:lnTo>
                    <a:pt x="3754" y="311"/>
                  </a:lnTo>
                  <a:lnTo>
                    <a:pt x="3754" y="312"/>
                  </a:lnTo>
                  <a:lnTo>
                    <a:pt x="3754" y="311"/>
                  </a:lnTo>
                  <a:lnTo>
                    <a:pt x="3755" y="312"/>
                  </a:lnTo>
                  <a:lnTo>
                    <a:pt x="3759" y="313"/>
                  </a:lnTo>
                  <a:lnTo>
                    <a:pt x="3760" y="313"/>
                  </a:lnTo>
                  <a:lnTo>
                    <a:pt x="3761" y="313"/>
                  </a:lnTo>
                  <a:lnTo>
                    <a:pt x="3762" y="313"/>
                  </a:lnTo>
                  <a:lnTo>
                    <a:pt x="3762" y="314"/>
                  </a:lnTo>
                  <a:lnTo>
                    <a:pt x="3765" y="314"/>
                  </a:lnTo>
                  <a:lnTo>
                    <a:pt x="3764" y="315"/>
                  </a:lnTo>
                  <a:lnTo>
                    <a:pt x="3765" y="315"/>
                  </a:lnTo>
                  <a:lnTo>
                    <a:pt x="3765" y="317"/>
                  </a:lnTo>
                  <a:lnTo>
                    <a:pt x="3765" y="318"/>
                  </a:lnTo>
                  <a:lnTo>
                    <a:pt x="3766" y="318"/>
                  </a:lnTo>
                  <a:lnTo>
                    <a:pt x="3765" y="319"/>
                  </a:lnTo>
                  <a:lnTo>
                    <a:pt x="3764" y="319"/>
                  </a:lnTo>
                  <a:lnTo>
                    <a:pt x="3765" y="320"/>
                  </a:lnTo>
                  <a:lnTo>
                    <a:pt x="3766" y="321"/>
                  </a:lnTo>
                  <a:lnTo>
                    <a:pt x="3767" y="322"/>
                  </a:lnTo>
                  <a:lnTo>
                    <a:pt x="3768" y="324"/>
                  </a:lnTo>
                  <a:lnTo>
                    <a:pt x="3769" y="325"/>
                  </a:lnTo>
                  <a:lnTo>
                    <a:pt x="3771" y="325"/>
                  </a:lnTo>
                  <a:lnTo>
                    <a:pt x="3771" y="326"/>
                  </a:lnTo>
                  <a:lnTo>
                    <a:pt x="3772" y="327"/>
                  </a:lnTo>
                  <a:lnTo>
                    <a:pt x="3773" y="327"/>
                  </a:lnTo>
                  <a:lnTo>
                    <a:pt x="3774" y="328"/>
                  </a:lnTo>
                  <a:lnTo>
                    <a:pt x="3775" y="329"/>
                  </a:lnTo>
                  <a:lnTo>
                    <a:pt x="3776" y="329"/>
                  </a:lnTo>
                  <a:lnTo>
                    <a:pt x="3778" y="329"/>
                  </a:lnTo>
                  <a:lnTo>
                    <a:pt x="3779" y="329"/>
                  </a:lnTo>
                  <a:lnTo>
                    <a:pt x="3779" y="328"/>
                  </a:lnTo>
                  <a:lnTo>
                    <a:pt x="3780" y="329"/>
                  </a:lnTo>
                  <a:lnTo>
                    <a:pt x="3781" y="329"/>
                  </a:lnTo>
                  <a:lnTo>
                    <a:pt x="3781" y="331"/>
                  </a:lnTo>
                  <a:lnTo>
                    <a:pt x="3782" y="332"/>
                  </a:lnTo>
                  <a:lnTo>
                    <a:pt x="3783" y="332"/>
                  </a:lnTo>
                  <a:lnTo>
                    <a:pt x="3783" y="333"/>
                  </a:lnTo>
                  <a:lnTo>
                    <a:pt x="3785" y="333"/>
                  </a:lnTo>
                  <a:lnTo>
                    <a:pt x="3785" y="334"/>
                  </a:lnTo>
                  <a:lnTo>
                    <a:pt x="3786" y="334"/>
                  </a:lnTo>
                  <a:lnTo>
                    <a:pt x="3787" y="334"/>
                  </a:lnTo>
                  <a:lnTo>
                    <a:pt x="3787" y="335"/>
                  </a:lnTo>
                  <a:lnTo>
                    <a:pt x="3788" y="335"/>
                  </a:lnTo>
                  <a:lnTo>
                    <a:pt x="3789" y="336"/>
                  </a:lnTo>
                  <a:lnTo>
                    <a:pt x="3789" y="338"/>
                  </a:lnTo>
                  <a:lnTo>
                    <a:pt x="3788" y="338"/>
                  </a:lnTo>
                  <a:lnTo>
                    <a:pt x="3788" y="339"/>
                  </a:lnTo>
                  <a:lnTo>
                    <a:pt x="3788" y="340"/>
                  </a:lnTo>
                  <a:lnTo>
                    <a:pt x="3789" y="340"/>
                  </a:lnTo>
                  <a:lnTo>
                    <a:pt x="3788" y="340"/>
                  </a:lnTo>
                  <a:lnTo>
                    <a:pt x="3787" y="340"/>
                  </a:lnTo>
                  <a:lnTo>
                    <a:pt x="3787" y="339"/>
                  </a:lnTo>
                  <a:lnTo>
                    <a:pt x="3786" y="339"/>
                  </a:lnTo>
                  <a:lnTo>
                    <a:pt x="3785" y="339"/>
                  </a:lnTo>
                  <a:lnTo>
                    <a:pt x="3783" y="339"/>
                  </a:lnTo>
                  <a:lnTo>
                    <a:pt x="3783" y="338"/>
                  </a:lnTo>
                  <a:lnTo>
                    <a:pt x="3782" y="338"/>
                  </a:lnTo>
                  <a:lnTo>
                    <a:pt x="3781" y="336"/>
                  </a:lnTo>
                  <a:lnTo>
                    <a:pt x="3780" y="336"/>
                  </a:lnTo>
                  <a:lnTo>
                    <a:pt x="3781" y="336"/>
                  </a:lnTo>
                  <a:lnTo>
                    <a:pt x="3781" y="335"/>
                  </a:lnTo>
                  <a:lnTo>
                    <a:pt x="3780" y="335"/>
                  </a:lnTo>
                  <a:lnTo>
                    <a:pt x="3780" y="334"/>
                  </a:lnTo>
                  <a:lnTo>
                    <a:pt x="3781" y="334"/>
                  </a:lnTo>
                  <a:lnTo>
                    <a:pt x="3781" y="333"/>
                  </a:lnTo>
                  <a:lnTo>
                    <a:pt x="3782" y="333"/>
                  </a:lnTo>
                  <a:lnTo>
                    <a:pt x="3781" y="332"/>
                  </a:lnTo>
                  <a:lnTo>
                    <a:pt x="3780" y="332"/>
                  </a:lnTo>
                  <a:lnTo>
                    <a:pt x="3780" y="333"/>
                  </a:lnTo>
                  <a:lnTo>
                    <a:pt x="3781" y="333"/>
                  </a:lnTo>
                  <a:lnTo>
                    <a:pt x="3781" y="334"/>
                  </a:lnTo>
                  <a:lnTo>
                    <a:pt x="3780" y="333"/>
                  </a:lnTo>
                  <a:lnTo>
                    <a:pt x="3778" y="333"/>
                  </a:lnTo>
                  <a:lnTo>
                    <a:pt x="3776" y="333"/>
                  </a:lnTo>
                  <a:lnTo>
                    <a:pt x="3778" y="333"/>
                  </a:lnTo>
                  <a:lnTo>
                    <a:pt x="3776" y="334"/>
                  </a:lnTo>
                  <a:lnTo>
                    <a:pt x="3776" y="333"/>
                  </a:lnTo>
                  <a:lnTo>
                    <a:pt x="3775" y="333"/>
                  </a:lnTo>
                  <a:lnTo>
                    <a:pt x="3775" y="334"/>
                  </a:lnTo>
                  <a:lnTo>
                    <a:pt x="3778" y="335"/>
                  </a:lnTo>
                  <a:lnTo>
                    <a:pt x="3779" y="335"/>
                  </a:lnTo>
                  <a:lnTo>
                    <a:pt x="3780" y="336"/>
                  </a:lnTo>
                  <a:lnTo>
                    <a:pt x="3779" y="336"/>
                  </a:lnTo>
                  <a:lnTo>
                    <a:pt x="3778" y="338"/>
                  </a:lnTo>
                  <a:lnTo>
                    <a:pt x="3776" y="338"/>
                  </a:lnTo>
                  <a:lnTo>
                    <a:pt x="3776" y="339"/>
                  </a:lnTo>
                  <a:lnTo>
                    <a:pt x="3778" y="340"/>
                  </a:lnTo>
                  <a:lnTo>
                    <a:pt x="3779" y="341"/>
                  </a:lnTo>
                  <a:lnTo>
                    <a:pt x="3779" y="342"/>
                  </a:lnTo>
                  <a:lnTo>
                    <a:pt x="3780" y="343"/>
                  </a:lnTo>
                  <a:lnTo>
                    <a:pt x="3780" y="345"/>
                  </a:lnTo>
                  <a:lnTo>
                    <a:pt x="3780" y="346"/>
                  </a:lnTo>
                  <a:lnTo>
                    <a:pt x="3781" y="346"/>
                  </a:lnTo>
                  <a:lnTo>
                    <a:pt x="3781" y="347"/>
                  </a:lnTo>
                  <a:lnTo>
                    <a:pt x="3782" y="347"/>
                  </a:lnTo>
                  <a:lnTo>
                    <a:pt x="3782" y="348"/>
                  </a:lnTo>
                  <a:lnTo>
                    <a:pt x="3783" y="349"/>
                  </a:lnTo>
                  <a:lnTo>
                    <a:pt x="3785" y="349"/>
                  </a:lnTo>
                  <a:lnTo>
                    <a:pt x="3785" y="350"/>
                  </a:lnTo>
                  <a:lnTo>
                    <a:pt x="3786" y="350"/>
                  </a:lnTo>
                  <a:lnTo>
                    <a:pt x="3787" y="352"/>
                  </a:lnTo>
                  <a:lnTo>
                    <a:pt x="3788" y="352"/>
                  </a:lnTo>
                  <a:lnTo>
                    <a:pt x="3789" y="353"/>
                  </a:lnTo>
                  <a:lnTo>
                    <a:pt x="3790" y="354"/>
                  </a:lnTo>
                  <a:lnTo>
                    <a:pt x="3792" y="354"/>
                  </a:lnTo>
                  <a:lnTo>
                    <a:pt x="3793" y="355"/>
                  </a:lnTo>
                  <a:lnTo>
                    <a:pt x="3794" y="355"/>
                  </a:lnTo>
                  <a:lnTo>
                    <a:pt x="3795" y="356"/>
                  </a:lnTo>
                  <a:lnTo>
                    <a:pt x="3796" y="356"/>
                  </a:lnTo>
                  <a:lnTo>
                    <a:pt x="3797" y="357"/>
                  </a:lnTo>
                  <a:lnTo>
                    <a:pt x="3796" y="357"/>
                  </a:lnTo>
                  <a:lnTo>
                    <a:pt x="3797" y="357"/>
                  </a:lnTo>
                  <a:lnTo>
                    <a:pt x="3797" y="359"/>
                  </a:lnTo>
                  <a:lnTo>
                    <a:pt x="3799" y="359"/>
                  </a:lnTo>
                  <a:lnTo>
                    <a:pt x="3797" y="359"/>
                  </a:lnTo>
                  <a:lnTo>
                    <a:pt x="3797" y="360"/>
                  </a:lnTo>
                  <a:lnTo>
                    <a:pt x="3797" y="361"/>
                  </a:lnTo>
                  <a:lnTo>
                    <a:pt x="3797" y="362"/>
                  </a:lnTo>
                  <a:lnTo>
                    <a:pt x="3796" y="362"/>
                  </a:lnTo>
                  <a:lnTo>
                    <a:pt x="3795" y="362"/>
                  </a:lnTo>
                  <a:lnTo>
                    <a:pt x="3794" y="362"/>
                  </a:lnTo>
                  <a:lnTo>
                    <a:pt x="3793" y="362"/>
                  </a:lnTo>
                  <a:lnTo>
                    <a:pt x="3792" y="362"/>
                  </a:lnTo>
                  <a:lnTo>
                    <a:pt x="3790" y="362"/>
                  </a:lnTo>
                  <a:lnTo>
                    <a:pt x="3790" y="361"/>
                  </a:lnTo>
                  <a:lnTo>
                    <a:pt x="3789" y="361"/>
                  </a:lnTo>
                  <a:lnTo>
                    <a:pt x="3788" y="361"/>
                  </a:lnTo>
                  <a:lnTo>
                    <a:pt x="3787" y="361"/>
                  </a:lnTo>
                  <a:lnTo>
                    <a:pt x="3786" y="362"/>
                  </a:lnTo>
                  <a:lnTo>
                    <a:pt x="3785" y="363"/>
                  </a:lnTo>
                  <a:lnTo>
                    <a:pt x="3785" y="364"/>
                  </a:lnTo>
                  <a:lnTo>
                    <a:pt x="3783" y="366"/>
                  </a:lnTo>
                  <a:lnTo>
                    <a:pt x="3783" y="367"/>
                  </a:lnTo>
                  <a:lnTo>
                    <a:pt x="3783" y="368"/>
                  </a:lnTo>
                  <a:lnTo>
                    <a:pt x="3783" y="369"/>
                  </a:lnTo>
                  <a:lnTo>
                    <a:pt x="3785" y="370"/>
                  </a:lnTo>
                  <a:lnTo>
                    <a:pt x="3786" y="373"/>
                  </a:lnTo>
                  <a:lnTo>
                    <a:pt x="3787" y="374"/>
                  </a:lnTo>
                  <a:lnTo>
                    <a:pt x="3788" y="375"/>
                  </a:lnTo>
                  <a:lnTo>
                    <a:pt x="3789" y="375"/>
                  </a:lnTo>
                  <a:lnTo>
                    <a:pt x="3789" y="376"/>
                  </a:lnTo>
                  <a:lnTo>
                    <a:pt x="3790" y="376"/>
                  </a:lnTo>
                  <a:lnTo>
                    <a:pt x="3789" y="375"/>
                  </a:lnTo>
                  <a:lnTo>
                    <a:pt x="3788" y="375"/>
                  </a:lnTo>
                  <a:lnTo>
                    <a:pt x="3789" y="375"/>
                  </a:lnTo>
                  <a:lnTo>
                    <a:pt x="3792" y="376"/>
                  </a:lnTo>
                  <a:lnTo>
                    <a:pt x="3792" y="377"/>
                  </a:lnTo>
                  <a:lnTo>
                    <a:pt x="3793" y="377"/>
                  </a:lnTo>
                  <a:lnTo>
                    <a:pt x="3792" y="377"/>
                  </a:lnTo>
                  <a:lnTo>
                    <a:pt x="3790" y="377"/>
                  </a:lnTo>
                  <a:lnTo>
                    <a:pt x="3792" y="377"/>
                  </a:lnTo>
                  <a:lnTo>
                    <a:pt x="3792" y="378"/>
                  </a:lnTo>
                  <a:lnTo>
                    <a:pt x="3793" y="378"/>
                  </a:lnTo>
                  <a:lnTo>
                    <a:pt x="3794" y="378"/>
                  </a:lnTo>
                  <a:lnTo>
                    <a:pt x="3794" y="380"/>
                  </a:lnTo>
                  <a:lnTo>
                    <a:pt x="3795" y="380"/>
                  </a:lnTo>
                  <a:lnTo>
                    <a:pt x="3795" y="381"/>
                  </a:lnTo>
                  <a:lnTo>
                    <a:pt x="3796" y="382"/>
                  </a:lnTo>
                  <a:lnTo>
                    <a:pt x="3796" y="381"/>
                  </a:lnTo>
                  <a:lnTo>
                    <a:pt x="3797" y="382"/>
                  </a:lnTo>
                  <a:lnTo>
                    <a:pt x="3799" y="382"/>
                  </a:lnTo>
                  <a:lnTo>
                    <a:pt x="3799" y="383"/>
                  </a:lnTo>
                  <a:lnTo>
                    <a:pt x="3800" y="383"/>
                  </a:lnTo>
                  <a:lnTo>
                    <a:pt x="3799" y="383"/>
                  </a:lnTo>
                  <a:lnTo>
                    <a:pt x="3797" y="383"/>
                  </a:lnTo>
                  <a:lnTo>
                    <a:pt x="3795" y="382"/>
                  </a:lnTo>
                  <a:lnTo>
                    <a:pt x="3794" y="382"/>
                  </a:lnTo>
                  <a:lnTo>
                    <a:pt x="3794" y="381"/>
                  </a:lnTo>
                  <a:lnTo>
                    <a:pt x="3793" y="381"/>
                  </a:lnTo>
                  <a:lnTo>
                    <a:pt x="3792" y="381"/>
                  </a:lnTo>
                  <a:lnTo>
                    <a:pt x="3790" y="382"/>
                  </a:lnTo>
                  <a:lnTo>
                    <a:pt x="3789" y="382"/>
                  </a:lnTo>
                  <a:lnTo>
                    <a:pt x="3789" y="383"/>
                  </a:lnTo>
                  <a:lnTo>
                    <a:pt x="3788" y="383"/>
                  </a:lnTo>
                  <a:lnTo>
                    <a:pt x="3787" y="383"/>
                  </a:lnTo>
                  <a:lnTo>
                    <a:pt x="3787" y="385"/>
                  </a:lnTo>
                  <a:lnTo>
                    <a:pt x="3787" y="387"/>
                  </a:lnTo>
                  <a:lnTo>
                    <a:pt x="3786" y="387"/>
                  </a:lnTo>
                  <a:lnTo>
                    <a:pt x="3786" y="385"/>
                  </a:lnTo>
                  <a:lnTo>
                    <a:pt x="3785" y="385"/>
                  </a:lnTo>
                  <a:lnTo>
                    <a:pt x="3785" y="384"/>
                  </a:lnTo>
                  <a:lnTo>
                    <a:pt x="3783" y="384"/>
                  </a:lnTo>
                  <a:lnTo>
                    <a:pt x="3782" y="384"/>
                  </a:lnTo>
                  <a:lnTo>
                    <a:pt x="3781" y="384"/>
                  </a:lnTo>
                  <a:lnTo>
                    <a:pt x="3781" y="385"/>
                  </a:lnTo>
                  <a:lnTo>
                    <a:pt x="3782" y="385"/>
                  </a:lnTo>
                  <a:lnTo>
                    <a:pt x="3782" y="387"/>
                  </a:lnTo>
                  <a:lnTo>
                    <a:pt x="3783" y="387"/>
                  </a:lnTo>
                  <a:lnTo>
                    <a:pt x="3785" y="387"/>
                  </a:lnTo>
                  <a:lnTo>
                    <a:pt x="3783" y="387"/>
                  </a:lnTo>
                  <a:lnTo>
                    <a:pt x="3783" y="385"/>
                  </a:lnTo>
                  <a:lnTo>
                    <a:pt x="3785" y="385"/>
                  </a:lnTo>
                  <a:lnTo>
                    <a:pt x="3785" y="387"/>
                  </a:lnTo>
                  <a:lnTo>
                    <a:pt x="3786" y="387"/>
                  </a:lnTo>
                  <a:lnTo>
                    <a:pt x="3786" y="388"/>
                  </a:lnTo>
                  <a:lnTo>
                    <a:pt x="3786" y="389"/>
                  </a:lnTo>
                  <a:lnTo>
                    <a:pt x="3787" y="389"/>
                  </a:lnTo>
                  <a:lnTo>
                    <a:pt x="3788" y="389"/>
                  </a:lnTo>
                  <a:lnTo>
                    <a:pt x="3788" y="390"/>
                  </a:lnTo>
                  <a:lnTo>
                    <a:pt x="3787" y="390"/>
                  </a:lnTo>
                  <a:lnTo>
                    <a:pt x="3787" y="391"/>
                  </a:lnTo>
                  <a:lnTo>
                    <a:pt x="3788" y="391"/>
                  </a:lnTo>
                  <a:lnTo>
                    <a:pt x="3789" y="391"/>
                  </a:lnTo>
                  <a:lnTo>
                    <a:pt x="3789" y="392"/>
                  </a:lnTo>
                  <a:lnTo>
                    <a:pt x="3790" y="392"/>
                  </a:lnTo>
                  <a:lnTo>
                    <a:pt x="3789" y="392"/>
                  </a:lnTo>
                  <a:lnTo>
                    <a:pt x="3789" y="394"/>
                  </a:lnTo>
                  <a:lnTo>
                    <a:pt x="3790" y="394"/>
                  </a:lnTo>
                  <a:lnTo>
                    <a:pt x="3792" y="394"/>
                  </a:lnTo>
                  <a:lnTo>
                    <a:pt x="3792" y="395"/>
                  </a:lnTo>
                  <a:lnTo>
                    <a:pt x="3793" y="395"/>
                  </a:lnTo>
                  <a:lnTo>
                    <a:pt x="3793" y="396"/>
                  </a:lnTo>
                  <a:lnTo>
                    <a:pt x="3792" y="396"/>
                  </a:lnTo>
                  <a:lnTo>
                    <a:pt x="3793" y="396"/>
                  </a:lnTo>
                  <a:lnTo>
                    <a:pt x="3793" y="397"/>
                  </a:lnTo>
                  <a:lnTo>
                    <a:pt x="3794" y="397"/>
                  </a:lnTo>
                  <a:lnTo>
                    <a:pt x="3794" y="398"/>
                  </a:lnTo>
                  <a:lnTo>
                    <a:pt x="3793" y="398"/>
                  </a:lnTo>
                  <a:lnTo>
                    <a:pt x="3794" y="398"/>
                  </a:lnTo>
                  <a:lnTo>
                    <a:pt x="3794" y="399"/>
                  </a:lnTo>
                  <a:lnTo>
                    <a:pt x="3795" y="401"/>
                  </a:lnTo>
                  <a:lnTo>
                    <a:pt x="3795" y="402"/>
                  </a:lnTo>
                  <a:lnTo>
                    <a:pt x="3795" y="403"/>
                  </a:lnTo>
                  <a:lnTo>
                    <a:pt x="3794" y="403"/>
                  </a:lnTo>
                  <a:lnTo>
                    <a:pt x="3794" y="404"/>
                  </a:lnTo>
                  <a:lnTo>
                    <a:pt x="3795" y="404"/>
                  </a:lnTo>
                  <a:lnTo>
                    <a:pt x="3795" y="405"/>
                  </a:lnTo>
                  <a:lnTo>
                    <a:pt x="3795" y="406"/>
                  </a:lnTo>
                  <a:lnTo>
                    <a:pt x="3794" y="406"/>
                  </a:lnTo>
                  <a:lnTo>
                    <a:pt x="3795" y="406"/>
                  </a:lnTo>
                  <a:lnTo>
                    <a:pt x="3794" y="406"/>
                  </a:lnTo>
                  <a:lnTo>
                    <a:pt x="3793" y="408"/>
                  </a:lnTo>
                  <a:lnTo>
                    <a:pt x="3793" y="409"/>
                  </a:lnTo>
                  <a:lnTo>
                    <a:pt x="3794" y="409"/>
                  </a:lnTo>
                  <a:lnTo>
                    <a:pt x="3794" y="410"/>
                  </a:lnTo>
                  <a:lnTo>
                    <a:pt x="3793" y="410"/>
                  </a:lnTo>
                  <a:lnTo>
                    <a:pt x="3793" y="411"/>
                  </a:lnTo>
                  <a:lnTo>
                    <a:pt x="3793" y="412"/>
                  </a:lnTo>
                  <a:lnTo>
                    <a:pt x="3792" y="412"/>
                  </a:lnTo>
                  <a:lnTo>
                    <a:pt x="3792" y="413"/>
                  </a:lnTo>
                  <a:lnTo>
                    <a:pt x="3792" y="415"/>
                  </a:lnTo>
                  <a:lnTo>
                    <a:pt x="3792" y="416"/>
                  </a:lnTo>
                  <a:lnTo>
                    <a:pt x="3792" y="417"/>
                  </a:lnTo>
                  <a:lnTo>
                    <a:pt x="3790" y="417"/>
                  </a:lnTo>
                  <a:lnTo>
                    <a:pt x="3790" y="416"/>
                  </a:lnTo>
                  <a:lnTo>
                    <a:pt x="3790" y="415"/>
                  </a:lnTo>
                  <a:lnTo>
                    <a:pt x="3789" y="415"/>
                  </a:lnTo>
                  <a:lnTo>
                    <a:pt x="3789" y="413"/>
                  </a:lnTo>
                  <a:lnTo>
                    <a:pt x="3788" y="413"/>
                  </a:lnTo>
                  <a:lnTo>
                    <a:pt x="3787" y="412"/>
                  </a:lnTo>
                  <a:lnTo>
                    <a:pt x="3786" y="411"/>
                  </a:lnTo>
                  <a:lnTo>
                    <a:pt x="3785" y="411"/>
                  </a:lnTo>
                  <a:lnTo>
                    <a:pt x="3783" y="411"/>
                  </a:lnTo>
                  <a:lnTo>
                    <a:pt x="3783" y="410"/>
                  </a:lnTo>
                  <a:lnTo>
                    <a:pt x="3782" y="410"/>
                  </a:lnTo>
                  <a:lnTo>
                    <a:pt x="3781" y="409"/>
                  </a:lnTo>
                  <a:lnTo>
                    <a:pt x="3780" y="409"/>
                  </a:lnTo>
                  <a:lnTo>
                    <a:pt x="3780" y="408"/>
                  </a:lnTo>
                  <a:lnTo>
                    <a:pt x="3779" y="406"/>
                  </a:lnTo>
                  <a:lnTo>
                    <a:pt x="3779" y="405"/>
                  </a:lnTo>
                  <a:lnTo>
                    <a:pt x="3778" y="405"/>
                  </a:lnTo>
                  <a:lnTo>
                    <a:pt x="3776" y="403"/>
                  </a:lnTo>
                  <a:lnTo>
                    <a:pt x="3773" y="401"/>
                  </a:lnTo>
                  <a:lnTo>
                    <a:pt x="3769" y="397"/>
                  </a:lnTo>
                  <a:lnTo>
                    <a:pt x="3766" y="394"/>
                  </a:lnTo>
                  <a:lnTo>
                    <a:pt x="3765" y="394"/>
                  </a:lnTo>
                  <a:lnTo>
                    <a:pt x="3764" y="392"/>
                  </a:lnTo>
                  <a:lnTo>
                    <a:pt x="3762" y="392"/>
                  </a:lnTo>
                  <a:lnTo>
                    <a:pt x="3764" y="392"/>
                  </a:lnTo>
                  <a:lnTo>
                    <a:pt x="3765" y="392"/>
                  </a:lnTo>
                  <a:lnTo>
                    <a:pt x="3765" y="394"/>
                  </a:lnTo>
                  <a:lnTo>
                    <a:pt x="3765" y="392"/>
                  </a:lnTo>
                  <a:lnTo>
                    <a:pt x="3764" y="392"/>
                  </a:lnTo>
                  <a:lnTo>
                    <a:pt x="3762" y="391"/>
                  </a:lnTo>
                  <a:lnTo>
                    <a:pt x="3761" y="391"/>
                  </a:lnTo>
                  <a:lnTo>
                    <a:pt x="3761" y="390"/>
                  </a:lnTo>
                  <a:lnTo>
                    <a:pt x="3760" y="390"/>
                  </a:lnTo>
                  <a:lnTo>
                    <a:pt x="3758" y="388"/>
                  </a:lnTo>
                  <a:lnTo>
                    <a:pt x="3755" y="385"/>
                  </a:lnTo>
                  <a:lnTo>
                    <a:pt x="3753" y="384"/>
                  </a:lnTo>
                  <a:lnTo>
                    <a:pt x="3750" y="382"/>
                  </a:lnTo>
                  <a:lnTo>
                    <a:pt x="3750" y="381"/>
                  </a:lnTo>
                  <a:lnTo>
                    <a:pt x="3747" y="380"/>
                  </a:lnTo>
                  <a:lnTo>
                    <a:pt x="3744" y="376"/>
                  </a:lnTo>
                  <a:lnTo>
                    <a:pt x="3743" y="375"/>
                  </a:lnTo>
                  <a:lnTo>
                    <a:pt x="3741" y="374"/>
                  </a:lnTo>
                  <a:lnTo>
                    <a:pt x="3740" y="373"/>
                  </a:lnTo>
                  <a:lnTo>
                    <a:pt x="3739" y="373"/>
                  </a:lnTo>
                  <a:lnTo>
                    <a:pt x="3739" y="371"/>
                  </a:lnTo>
                  <a:lnTo>
                    <a:pt x="3738" y="371"/>
                  </a:lnTo>
                  <a:lnTo>
                    <a:pt x="3737" y="370"/>
                  </a:lnTo>
                  <a:lnTo>
                    <a:pt x="3736" y="369"/>
                  </a:lnTo>
                  <a:lnTo>
                    <a:pt x="3732" y="367"/>
                  </a:lnTo>
                  <a:lnTo>
                    <a:pt x="3729" y="363"/>
                  </a:lnTo>
                  <a:lnTo>
                    <a:pt x="3722" y="359"/>
                  </a:lnTo>
                  <a:lnTo>
                    <a:pt x="3722" y="357"/>
                  </a:lnTo>
                  <a:lnTo>
                    <a:pt x="3721" y="356"/>
                  </a:lnTo>
                  <a:lnTo>
                    <a:pt x="3719" y="356"/>
                  </a:lnTo>
                  <a:lnTo>
                    <a:pt x="3714" y="350"/>
                  </a:lnTo>
                  <a:lnTo>
                    <a:pt x="3712" y="349"/>
                  </a:lnTo>
                  <a:lnTo>
                    <a:pt x="3711" y="348"/>
                  </a:lnTo>
                  <a:lnTo>
                    <a:pt x="3710" y="347"/>
                  </a:lnTo>
                  <a:lnTo>
                    <a:pt x="3709" y="346"/>
                  </a:lnTo>
                  <a:lnTo>
                    <a:pt x="3704" y="341"/>
                  </a:lnTo>
                  <a:lnTo>
                    <a:pt x="3704" y="340"/>
                  </a:lnTo>
                  <a:lnTo>
                    <a:pt x="3703" y="340"/>
                  </a:lnTo>
                  <a:lnTo>
                    <a:pt x="3703" y="339"/>
                  </a:lnTo>
                  <a:lnTo>
                    <a:pt x="3703" y="338"/>
                  </a:lnTo>
                  <a:lnTo>
                    <a:pt x="3702" y="338"/>
                  </a:lnTo>
                  <a:lnTo>
                    <a:pt x="3701" y="336"/>
                  </a:lnTo>
                  <a:lnTo>
                    <a:pt x="3701" y="335"/>
                  </a:lnTo>
                  <a:lnTo>
                    <a:pt x="3697" y="331"/>
                  </a:lnTo>
                  <a:lnTo>
                    <a:pt x="3697" y="329"/>
                  </a:lnTo>
                  <a:lnTo>
                    <a:pt x="3696" y="328"/>
                  </a:lnTo>
                  <a:lnTo>
                    <a:pt x="3696" y="327"/>
                  </a:lnTo>
                  <a:lnTo>
                    <a:pt x="3696" y="328"/>
                  </a:lnTo>
                  <a:lnTo>
                    <a:pt x="3697" y="328"/>
                  </a:lnTo>
                  <a:lnTo>
                    <a:pt x="3697" y="329"/>
                  </a:lnTo>
                  <a:lnTo>
                    <a:pt x="3697" y="328"/>
                  </a:lnTo>
                  <a:lnTo>
                    <a:pt x="3697" y="327"/>
                  </a:lnTo>
                  <a:lnTo>
                    <a:pt x="3698" y="326"/>
                  </a:lnTo>
                  <a:lnTo>
                    <a:pt x="3698" y="325"/>
                  </a:lnTo>
                  <a:lnTo>
                    <a:pt x="3697" y="325"/>
                  </a:lnTo>
                  <a:lnTo>
                    <a:pt x="3697" y="324"/>
                  </a:lnTo>
                  <a:lnTo>
                    <a:pt x="3696" y="324"/>
                  </a:lnTo>
                  <a:lnTo>
                    <a:pt x="3697" y="324"/>
                  </a:lnTo>
                  <a:lnTo>
                    <a:pt x="3698" y="324"/>
                  </a:lnTo>
                  <a:lnTo>
                    <a:pt x="3698" y="325"/>
                  </a:lnTo>
                  <a:lnTo>
                    <a:pt x="3700" y="325"/>
                  </a:lnTo>
                  <a:lnTo>
                    <a:pt x="3698" y="324"/>
                  </a:lnTo>
                  <a:lnTo>
                    <a:pt x="3698" y="322"/>
                  </a:lnTo>
                  <a:lnTo>
                    <a:pt x="3698" y="321"/>
                  </a:lnTo>
                  <a:lnTo>
                    <a:pt x="3697" y="320"/>
                  </a:lnTo>
                  <a:lnTo>
                    <a:pt x="3697" y="319"/>
                  </a:lnTo>
                  <a:lnTo>
                    <a:pt x="3696" y="318"/>
                  </a:lnTo>
                  <a:lnTo>
                    <a:pt x="3695" y="317"/>
                  </a:lnTo>
                  <a:lnTo>
                    <a:pt x="3694" y="317"/>
                  </a:lnTo>
                  <a:lnTo>
                    <a:pt x="3693" y="315"/>
                  </a:lnTo>
                  <a:lnTo>
                    <a:pt x="3690" y="314"/>
                  </a:lnTo>
                  <a:lnTo>
                    <a:pt x="3689" y="314"/>
                  </a:lnTo>
                  <a:lnTo>
                    <a:pt x="3689" y="313"/>
                  </a:lnTo>
                  <a:lnTo>
                    <a:pt x="3689" y="312"/>
                  </a:lnTo>
                  <a:lnTo>
                    <a:pt x="3690" y="312"/>
                  </a:lnTo>
                  <a:lnTo>
                    <a:pt x="3690" y="313"/>
                  </a:lnTo>
                  <a:lnTo>
                    <a:pt x="3691" y="313"/>
                  </a:lnTo>
                  <a:lnTo>
                    <a:pt x="3694" y="313"/>
                  </a:lnTo>
                  <a:lnTo>
                    <a:pt x="3695" y="313"/>
                  </a:lnTo>
                  <a:lnTo>
                    <a:pt x="3696" y="313"/>
                  </a:lnTo>
                  <a:lnTo>
                    <a:pt x="3696" y="312"/>
                  </a:lnTo>
                  <a:lnTo>
                    <a:pt x="3695" y="312"/>
                  </a:lnTo>
                  <a:lnTo>
                    <a:pt x="3695" y="311"/>
                  </a:lnTo>
                  <a:lnTo>
                    <a:pt x="3695" y="310"/>
                  </a:lnTo>
                  <a:lnTo>
                    <a:pt x="3696" y="311"/>
                  </a:lnTo>
                  <a:lnTo>
                    <a:pt x="3698" y="311"/>
                  </a:lnTo>
                  <a:lnTo>
                    <a:pt x="3700" y="311"/>
                  </a:lnTo>
                  <a:lnTo>
                    <a:pt x="3701" y="310"/>
                  </a:lnTo>
                  <a:lnTo>
                    <a:pt x="3702" y="311"/>
                  </a:lnTo>
                  <a:lnTo>
                    <a:pt x="3703" y="311"/>
                  </a:lnTo>
                  <a:lnTo>
                    <a:pt x="3702" y="311"/>
                  </a:lnTo>
                  <a:lnTo>
                    <a:pt x="3702" y="310"/>
                  </a:lnTo>
                  <a:lnTo>
                    <a:pt x="3701" y="310"/>
                  </a:lnTo>
                  <a:lnTo>
                    <a:pt x="3701" y="308"/>
                  </a:lnTo>
                  <a:lnTo>
                    <a:pt x="3702" y="307"/>
                  </a:lnTo>
                  <a:lnTo>
                    <a:pt x="3702" y="306"/>
                  </a:lnTo>
                  <a:lnTo>
                    <a:pt x="3703" y="306"/>
                  </a:lnTo>
                  <a:lnTo>
                    <a:pt x="3703" y="305"/>
                  </a:lnTo>
                  <a:lnTo>
                    <a:pt x="3704" y="304"/>
                  </a:lnTo>
                  <a:lnTo>
                    <a:pt x="3704" y="303"/>
                  </a:lnTo>
                  <a:lnTo>
                    <a:pt x="3704" y="304"/>
                  </a:lnTo>
                  <a:lnTo>
                    <a:pt x="3705" y="304"/>
                  </a:lnTo>
                  <a:lnTo>
                    <a:pt x="3705" y="303"/>
                  </a:lnTo>
                  <a:lnTo>
                    <a:pt x="3704" y="303"/>
                  </a:lnTo>
                  <a:lnTo>
                    <a:pt x="3703" y="303"/>
                  </a:lnTo>
                  <a:lnTo>
                    <a:pt x="3704" y="301"/>
                  </a:lnTo>
                  <a:lnTo>
                    <a:pt x="3704" y="300"/>
                  </a:lnTo>
                  <a:lnTo>
                    <a:pt x="3704" y="299"/>
                  </a:lnTo>
                  <a:lnTo>
                    <a:pt x="3704" y="298"/>
                  </a:lnTo>
                  <a:lnTo>
                    <a:pt x="3703" y="298"/>
                  </a:lnTo>
                  <a:lnTo>
                    <a:pt x="3704" y="298"/>
                  </a:lnTo>
                  <a:lnTo>
                    <a:pt x="3704" y="297"/>
                  </a:lnTo>
                  <a:lnTo>
                    <a:pt x="3703" y="297"/>
                  </a:lnTo>
                  <a:lnTo>
                    <a:pt x="3703" y="296"/>
                  </a:lnTo>
                  <a:lnTo>
                    <a:pt x="3702" y="296"/>
                  </a:lnTo>
                  <a:lnTo>
                    <a:pt x="3702" y="294"/>
                  </a:lnTo>
                  <a:lnTo>
                    <a:pt x="3701" y="294"/>
                  </a:lnTo>
                  <a:lnTo>
                    <a:pt x="3701" y="293"/>
                  </a:lnTo>
                  <a:lnTo>
                    <a:pt x="3702" y="291"/>
                  </a:lnTo>
                  <a:lnTo>
                    <a:pt x="3703" y="291"/>
                  </a:lnTo>
                  <a:lnTo>
                    <a:pt x="3702" y="289"/>
                  </a:lnTo>
                  <a:lnTo>
                    <a:pt x="3702" y="287"/>
                  </a:lnTo>
                  <a:lnTo>
                    <a:pt x="3703" y="287"/>
                  </a:lnTo>
                  <a:lnTo>
                    <a:pt x="3704" y="286"/>
                  </a:lnTo>
                  <a:lnTo>
                    <a:pt x="3704" y="285"/>
                  </a:lnTo>
                  <a:lnTo>
                    <a:pt x="3704" y="284"/>
                  </a:lnTo>
                  <a:lnTo>
                    <a:pt x="3704" y="283"/>
                  </a:lnTo>
                  <a:lnTo>
                    <a:pt x="3704" y="282"/>
                  </a:lnTo>
                  <a:lnTo>
                    <a:pt x="3704" y="280"/>
                  </a:lnTo>
                  <a:lnTo>
                    <a:pt x="3705" y="279"/>
                  </a:lnTo>
                  <a:lnTo>
                    <a:pt x="3705" y="278"/>
                  </a:lnTo>
                  <a:lnTo>
                    <a:pt x="3705" y="277"/>
                  </a:lnTo>
                  <a:lnTo>
                    <a:pt x="3704" y="277"/>
                  </a:lnTo>
                  <a:lnTo>
                    <a:pt x="3703" y="276"/>
                  </a:lnTo>
                  <a:lnTo>
                    <a:pt x="3703" y="275"/>
                  </a:lnTo>
                  <a:lnTo>
                    <a:pt x="3704" y="273"/>
                  </a:lnTo>
                  <a:lnTo>
                    <a:pt x="3703" y="273"/>
                  </a:lnTo>
                  <a:lnTo>
                    <a:pt x="3705" y="273"/>
                  </a:lnTo>
                  <a:lnTo>
                    <a:pt x="3705" y="272"/>
                  </a:lnTo>
                  <a:lnTo>
                    <a:pt x="3707" y="272"/>
                  </a:lnTo>
                  <a:lnTo>
                    <a:pt x="3708" y="272"/>
                  </a:lnTo>
                  <a:lnTo>
                    <a:pt x="3708" y="271"/>
                  </a:lnTo>
                  <a:lnTo>
                    <a:pt x="3708" y="270"/>
                  </a:lnTo>
                  <a:lnTo>
                    <a:pt x="3709" y="270"/>
                  </a:lnTo>
                  <a:lnTo>
                    <a:pt x="3710" y="270"/>
                  </a:lnTo>
                  <a:lnTo>
                    <a:pt x="3709" y="270"/>
                  </a:lnTo>
                  <a:lnTo>
                    <a:pt x="3710" y="270"/>
                  </a:lnTo>
                  <a:lnTo>
                    <a:pt x="3711" y="270"/>
                  </a:lnTo>
                  <a:lnTo>
                    <a:pt x="3712" y="270"/>
                  </a:lnTo>
                  <a:lnTo>
                    <a:pt x="3712" y="271"/>
                  </a:lnTo>
                  <a:lnTo>
                    <a:pt x="3712" y="270"/>
                  </a:lnTo>
                  <a:lnTo>
                    <a:pt x="3712" y="269"/>
                  </a:lnTo>
                  <a:lnTo>
                    <a:pt x="3714" y="269"/>
                  </a:lnTo>
                  <a:lnTo>
                    <a:pt x="3715" y="269"/>
                  </a:lnTo>
                  <a:lnTo>
                    <a:pt x="3715" y="268"/>
                  </a:lnTo>
                  <a:lnTo>
                    <a:pt x="3714" y="268"/>
                  </a:lnTo>
                  <a:lnTo>
                    <a:pt x="3712" y="268"/>
                  </a:lnTo>
                  <a:lnTo>
                    <a:pt x="3711" y="268"/>
                  </a:lnTo>
                  <a:lnTo>
                    <a:pt x="3710" y="266"/>
                  </a:lnTo>
                  <a:lnTo>
                    <a:pt x="3710" y="265"/>
                  </a:lnTo>
                  <a:lnTo>
                    <a:pt x="3709" y="265"/>
                  </a:lnTo>
                  <a:lnTo>
                    <a:pt x="3709" y="264"/>
                  </a:lnTo>
                  <a:lnTo>
                    <a:pt x="3710" y="264"/>
                  </a:lnTo>
                  <a:lnTo>
                    <a:pt x="3710" y="263"/>
                  </a:lnTo>
                  <a:lnTo>
                    <a:pt x="3710" y="262"/>
                  </a:lnTo>
                  <a:lnTo>
                    <a:pt x="3709" y="262"/>
                  </a:lnTo>
                  <a:lnTo>
                    <a:pt x="3708" y="261"/>
                  </a:lnTo>
                  <a:lnTo>
                    <a:pt x="3707" y="261"/>
                  </a:lnTo>
                  <a:lnTo>
                    <a:pt x="3705" y="261"/>
                  </a:lnTo>
                  <a:lnTo>
                    <a:pt x="3704" y="259"/>
                  </a:lnTo>
                  <a:lnTo>
                    <a:pt x="3704" y="258"/>
                  </a:lnTo>
                  <a:lnTo>
                    <a:pt x="3703" y="258"/>
                  </a:lnTo>
                  <a:lnTo>
                    <a:pt x="3703" y="257"/>
                  </a:lnTo>
                  <a:lnTo>
                    <a:pt x="3704" y="257"/>
                  </a:lnTo>
                  <a:lnTo>
                    <a:pt x="3703" y="256"/>
                  </a:lnTo>
                  <a:lnTo>
                    <a:pt x="3702" y="256"/>
                  </a:lnTo>
                  <a:lnTo>
                    <a:pt x="3702" y="255"/>
                  </a:lnTo>
                  <a:lnTo>
                    <a:pt x="3701" y="255"/>
                  </a:lnTo>
                  <a:lnTo>
                    <a:pt x="3701" y="254"/>
                  </a:lnTo>
                  <a:lnTo>
                    <a:pt x="3700" y="254"/>
                  </a:lnTo>
                  <a:lnTo>
                    <a:pt x="3700" y="252"/>
                  </a:lnTo>
                  <a:lnTo>
                    <a:pt x="3698" y="252"/>
                  </a:lnTo>
                  <a:lnTo>
                    <a:pt x="3698" y="251"/>
                  </a:lnTo>
                  <a:lnTo>
                    <a:pt x="3697" y="251"/>
                  </a:lnTo>
                  <a:lnTo>
                    <a:pt x="3697" y="250"/>
                  </a:lnTo>
                  <a:lnTo>
                    <a:pt x="3696" y="250"/>
                  </a:lnTo>
                  <a:lnTo>
                    <a:pt x="3695" y="249"/>
                  </a:lnTo>
                  <a:lnTo>
                    <a:pt x="3695" y="248"/>
                  </a:lnTo>
                  <a:lnTo>
                    <a:pt x="3696" y="248"/>
                  </a:lnTo>
                  <a:lnTo>
                    <a:pt x="3696" y="247"/>
                  </a:lnTo>
                  <a:lnTo>
                    <a:pt x="3696" y="245"/>
                  </a:lnTo>
                  <a:lnTo>
                    <a:pt x="3697" y="245"/>
                  </a:lnTo>
                  <a:lnTo>
                    <a:pt x="3700" y="247"/>
                  </a:lnTo>
                  <a:lnTo>
                    <a:pt x="3701" y="247"/>
                  </a:lnTo>
                  <a:lnTo>
                    <a:pt x="3702" y="247"/>
                  </a:lnTo>
                  <a:lnTo>
                    <a:pt x="3703" y="247"/>
                  </a:lnTo>
                  <a:lnTo>
                    <a:pt x="3704" y="247"/>
                  </a:lnTo>
                  <a:lnTo>
                    <a:pt x="3705" y="248"/>
                  </a:lnTo>
                  <a:lnTo>
                    <a:pt x="3707" y="248"/>
                  </a:lnTo>
                  <a:lnTo>
                    <a:pt x="3705" y="248"/>
                  </a:lnTo>
                  <a:lnTo>
                    <a:pt x="3705" y="247"/>
                  </a:lnTo>
                  <a:lnTo>
                    <a:pt x="3704" y="247"/>
                  </a:lnTo>
                  <a:lnTo>
                    <a:pt x="3703" y="247"/>
                  </a:lnTo>
                  <a:lnTo>
                    <a:pt x="3702" y="247"/>
                  </a:lnTo>
                  <a:lnTo>
                    <a:pt x="3702" y="245"/>
                  </a:lnTo>
                  <a:lnTo>
                    <a:pt x="3703" y="245"/>
                  </a:lnTo>
                  <a:lnTo>
                    <a:pt x="3704" y="245"/>
                  </a:lnTo>
                  <a:lnTo>
                    <a:pt x="3705" y="245"/>
                  </a:lnTo>
                  <a:lnTo>
                    <a:pt x="3708" y="247"/>
                  </a:lnTo>
                  <a:lnTo>
                    <a:pt x="3708" y="245"/>
                  </a:lnTo>
                  <a:lnTo>
                    <a:pt x="3705" y="245"/>
                  </a:lnTo>
                  <a:lnTo>
                    <a:pt x="3704" y="245"/>
                  </a:lnTo>
                  <a:lnTo>
                    <a:pt x="3701" y="245"/>
                  </a:lnTo>
                  <a:lnTo>
                    <a:pt x="3700" y="245"/>
                  </a:lnTo>
                  <a:lnTo>
                    <a:pt x="3698" y="244"/>
                  </a:lnTo>
                  <a:lnTo>
                    <a:pt x="3697" y="244"/>
                  </a:lnTo>
                  <a:lnTo>
                    <a:pt x="3696" y="244"/>
                  </a:lnTo>
                  <a:lnTo>
                    <a:pt x="3695" y="244"/>
                  </a:lnTo>
                  <a:lnTo>
                    <a:pt x="3694" y="243"/>
                  </a:lnTo>
                  <a:lnTo>
                    <a:pt x="3693" y="243"/>
                  </a:lnTo>
                  <a:lnTo>
                    <a:pt x="3691" y="243"/>
                  </a:lnTo>
                  <a:lnTo>
                    <a:pt x="3690" y="243"/>
                  </a:lnTo>
                  <a:lnTo>
                    <a:pt x="3689" y="242"/>
                  </a:lnTo>
                  <a:lnTo>
                    <a:pt x="3689" y="243"/>
                  </a:lnTo>
                  <a:lnTo>
                    <a:pt x="3688" y="243"/>
                  </a:lnTo>
                  <a:lnTo>
                    <a:pt x="3687" y="243"/>
                  </a:lnTo>
                  <a:lnTo>
                    <a:pt x="3687" y="244"/>
                  </a:lnTo>
                  <a:lnTo>
                    <a:pt x="3686" y="244"/>
                  </a:lnTo>
                  <a:lnTo>
                    <a:pt x="3684" y="244"/>
                  </a:lnTo>
                  <a:lnTo>
                    <a:pt x="3683" y="244"/>
                  </a:lnTo>
                  <a:lnTo>
                    <a:pt x="3682" y="244"/>
                  </a:lnTo>
                  <a:lnTo>
                    <a:pt x="3681" y="244"/>
                  </a:lnTo>
                  <a:lnTo>
                    <a:pt x="3681" y="245"/>
                  </a:lnTo>
                  <a:lnTo>
                    <a:pt x="3682" y="245"/>
                  </a:lnTo>
                  <a:lnTo>
                    <a:pt x="3681" y="247"/>
                  </a:lnTo>
                  <a:lnTo>
                    <a:pt x="3682" y="247"/>
                  </a:lnTo>
                  <a:lnTo>
                    <a:pt x="3683" y="247"/>
                  </a:lnTo>
                  <a:lnTo>
                    <a:pt x="3684" y="247"/>
                  </a:lnTo>
                  <a:lnTo>
                    <a:pt x="3684" y="248"/>
                  </a:lnTo>
                  <a:lnTo>
                    <a:pt x="3686" y="248"/>
                  </a:lnTo>
                  <a:lnTo>
                    <a:pt x="3684" y="248"/>
                  </a:lnTo>
                  <a:lnTo>
                    <a:pt x="3684" y="249"/>
                  </a:lnTo>
                  <a:lnTo>
                    <a:pt x="3686" y="250"/>
                  </a:lnTo>
                  <a:lnTo>
                    <a:pt x="3687" y="250"/>
                  </a:lnTo>
                  <a:lnTo>
                    <a:pt x="3687" y="251"/>
                  </a:lnTo>
                  <a:lnTo>
                    <a:pt x="3688" y="251"/>
                  </a:lnTo>
                  <a:lnTo>
                    <a:pt x="3688" y="252"/>
                  </a:lnTo>
                  <a:lnTo>
                    <a:pt x="3689" y="252"/>
                  </a:lnTo>
                  <a:lnTo>
                    <a:pt x="3689" y="254"/>
                  </a:lnTo>
                  <a:lnTo>
                    <a:pt x="3690" y="255"/>
                  </a:lnTo>
                  <a:lnTo>
                    <a:pt x="3690" y="256"/>
                  </a:lnTo>
                  <a:lnTo>
                    <a:pt x="3691" y="256"/>
                  </a:lnTo>
                  <a:lnTo>
                    <a:pt x="3693" y="256"/>
                  </a:lnTo>
                  <a:lnTo>
                    <a:pt x="3694" y="256"/>
                  </a:lnTo>
                  <a:lnTo>
                    <a:pt x="3695" y="256"/>
                  </a:lnTo>
                  <a:lnTo>
                    <a:pt x="3696" y="256"/>
                  </a:lnTo>
                  <a:lnTo>
                    <a:pt x="3696" y="257"/>
                  </a:lnTo>
                  <a:lnTo>
                    <a:pt x="3696" y="258"/>
                  </a:lnTo>
                  <a:lnTo>
                    <a:pt x="3695" y="257"/>
                  </a:lnTo>
                  <a:lnTo>
                    <a:pt x="3695" y="258"/>
                  </a:lnTo>
                  <a:lnTo>
                    <a:pt x="3696" y="258"/>
                  </a:lnTo>
                  <a:lnTo>
                    <a:pt x="3696" y="259"/>
                  </a:lnTo>
                  <a:lnTo>
                    <a:pt x="3695" y="259"/>
                  </a:lnTo>
                  <a:lnTo>
                    <a:pt x="3694" y="258"/>
                  </a:lnTo>
                  <a:lnTo>
                    <a:pt x="3693" y="258"/>
                  </a:lnTo>
                  <a:lnTo>
                    <a:pt x="3693" y="257"/>
                  </a:lnTo>
                  <a:lnTo>
                    <a:pt x="3691" y="257"/>
                  </a:lnTo>
                  <a:lnTo>
                    <a:pt x="3690" y="256"/>
                  </a:lnTo>
                  <a:lnTo>
                    <a:pt x="3689" y="257"/>
                  </a:lnTo>
                  <a:lnTo>
                    <a:pt x="3690" y="258"/>
                  </a:lnTo>
                  <a:lnTo>
                    <a:pt x="3691" y="258"/>
                  </a:lnTo>
                  <a:lnTo>
                    <a:pt x="3690" y="258"/>
                  </a:lnTo>
                  <a:lnTo>
                    <a:pt x="3689" y="258"/>
                  </a:lnTo>
                  <a:lnTo>
                    <a:pt x="3688" y="257"/>
                  </a:lnTo>
                  <a:lnTo>
                    <a:pt x="3687" y="257"/>
                  </a:lnTo>
                  <a:lnTo>
                    <a:pt x="3686" y="257"/>
                  </a:lnTo>
                  <a:lnTo>
                    <a:pt x="3687" y="257"/>
                  </a:lnTo>
                  <a:lnTo>
                    <a:pt x="3687" y="258"/>
                  </a:lnTo>
                  <a:lnTo>
                    <a:pt x="3686" y="258"/>
                  </a:lnTo>
                  <a:lnTo>
                    <a:pt x="3687" y="258"/>
                  </a:lnTo>
                  <a:lnTo>
                    <a:pt x="3686" y="258"/>
                  </a:lnTo>
                  <a:lnTo>
                    <a:pt x="3687" y="258"/>
                  </a:lnTo>
                  <a:lnTo>
                    <a:pt x="3687" y="259"/>
                  </a:lnTo>
                  <a:lnTo>
                    <a:pt x="3687" y="261"/>
                  </a:lnTo>
                  <a:lnTo>
                    <a:pt x="3687" y="262"/>
                  </a:lnTo>
                  <a:lnTo>
                    <a:pt x="3686" y="262"/>
                  </a:lnTo>
                  <a:lnTo>
                    <a:pt x="3686" y="261"/>
                  </a:lnTo>
                  <a:lnTo>
                    <a:pt x="3684" y="261"/>
                  </a:lnTo>
                  <a:lnTo>
                    <a:pt x="3686" y="261"/>
                  </a:lnTo>
                  <a:lnTo>
                    <a:pt x="3687" y="262"/>
                  </a:lnTo>
                  <a:lnTo>
                    <a:pt x="3686" y="262"/>
                  </a:lnTo>
                  <a:lnTo>
                    <a:pt x="3684" y="262"/>
                  </a:lnTo>
                  <a:lnTo>
                    <a:pt x="3686" y="262"/>
                  </a:lnTo>
                  <a:lnTo>
                    <a:pt x="3686" y="263"/>
                  </a:lnTo>
                  <a:lnTo>
                    <a:pt x="3684" y="263"/>
                  </a:lnTo>
                  <a:lnTo>
                    <a:pt x="3686" y="263"/>
                  </a:lnTo>
                  <a:lnTo>
                    <a:pt x="3686" y="264"/>
                  </a:lnTo>
                  <a:lnTo>
                    <a:pt x="3684" y="264"/>
                  </a:lnTo>
                  <a:lnTo>
                    <a:pt x="3684" y="265"/>
                  </a:lnTo>
                  <a:lnTo>
                    <a:pt x="3686" y="265"/>
                  </a:lnTo>
                  <a:lnTo>
                    <a:pt x="3684" y="265"/>
                  </a:lnTo>
                  <a:lnTo>
                    <a:pt x="3684" y="266"/>
                  </a:lnTo>
                  <a:lnTo>
                    <a:pt x="3683" y="266"/>
                  </a:lnTo>
                  <a:lnTo>
                    <a:pt x="3684" y="266"/>
                  </a:lnTo>
                  <a:lnTo>
                    <a:pt x="3684" y="268"/>
                  </a:lnTo>
                  <a:lnTo>
                    <a:pt x="3683" y="268"/>
                  </a:lnTo>
                  <a:lnTo>
                    <a:pt x="3683" y="269"/>
                  </a:lnTo>
                  <a:lnTo>
                    <a:pt x="3684" y="270"/>
                  </a:lnTo>
                  <a:lnTo>
                    <a:pt x="3684" y="271"/>
                  </a:lnTo>
                  <a:lnTo>
                    <a:pt x="3683" y="270"/>
                  </a:lnTo>
                  <a:lnTo>
                    <a:pt x="3683" y="271"/>
                  </a:lnTo>
                  <a:lnTo>
                    <a:pt x="3682" y="271"/>
                  </a:lnTo>
                  <a:lnTo>
                    <a:pt x="3682" y="270"/>
                  </a:lnTo>
                  <a:lnTo>
                    <a:pt x="3682" y="271"/>
                  </a:lnTo>
                  <a:lnTo>
                    <a:pt x="3681" y="271"/>
                  </a:lnTo>
                  <a:lnTo>
                    <a:pt x="3681" y="270"/>
                  </a:lnTo>
                  <a:lnTo>
                    <a:pt x="3680" y="270"/>
                  </a:lnTo>
                  <a:lnTo>
                    <a:pt x="3680" y="271"/>
                  </a:lnTo>
                  <a:lnTo>
                    <a:pt x="3681" y="271"/>
                  </a:lnTo>
                  <a:lnTo>
                    <a:pt x="3681" y="272"/>
                  </a:lnTo>
                  <a:lnTo>
                    <a:pt x="3680" y="272"/>
                  </a:lnTo>
                  <a:lnTo>
                    <a:pt x="3679" y="272"/>
                  </a:lnTo>
                  <a:lnTo>
                    <a:pt x="3679" y="271"/>
                  </a:lnTo>
                  <a:lnTo>
                    <a:pt x="3680" y="271"/>
                  </a:lnTo>
                  <a:lnTo>
                    <a:pt x="3679" y="271"/>
                  </a:lnTo>
                  <a:lnTo>
                    <a:pt x="3679" y="270"/>
                  </a:lnTo>
                  <a:lnTo>
                    <a:pt x="3677" y="270"/>
                  </a:lnTo>
                  <a:lnTo>
                    <a:pt x="3676" y="269"/>
                  </a:lnTo>
                  <a:lnTo>
                    <a:pt x="3677" y="269"/>
                  </a:lnTo>
                  <a:lnTo>
                    <a:pt x="3676" y="269"/>
                  </a:lnTo>
                  <a:lnTo>
                    <a:pt x="3676" y="268"/>
                  </a:lnTo>
                  <a:lnTo>
                    <a:pt x="3676" y="266"/>
                  </a:lnTo>
                  <a:lnTo>
                    <a:pt x="3675" y="266"/>
                  </a:lnTo>
                  <a:lnTo>
                    <a:pt x="3674" y="266"/>
                  </a:lnTo>
                  <a:lnTo>
                    <a:pt x="3673" y="266"/>
                  </a:lnTo>
                  <a:lnTo>
                    <a:pt x="3672" y="266"/>
                  </a:lnTo>
                  <a:lnTo>
                    <a:pt x="3672" y="268"/>
                  </a:lnTo>
                  <a:lnTo>
                    <a:pt x="3671" y="268"/>
                  </a:lnTo>
                  <a:lnTo>
                    <a:pt x="3672" y="268"/>
                  </a:lnTo>
                  <a:lnTo>
                    <a:pt x="3671" y="268"/>
                  </a:lnTo>
                  <a:lnTo>
                    <a:pt x="3669" y="266"/>
                  </a:lnTo>
                  <a:lnTo>
                    <a:pt x="3671" y="266"/>
                  </a:lnTo>
                  <a:lnTo>
                    <a:pt x="3669" y="266"/>
                  </a:lnTo>
                  <a:lnTo>
                    <a:pt x="3671" y="265"/>
                  </a:lnTo>
                  <a:lnTo>
                    <a:pt x="3669" y="265"/>
                  </a:lnTo>
                  <a:lnTo>
                    <a:pt x="3668" y="264"/>
                  </a:lnTo>
                  <a:lnTo>
                    <a:pt x="3667" y="264"/>
                  </a:lnTo>
                  <a:lnTo>
                    <a:pt x="3667" y="263"/>
                  </a:lnTo>
                  <a:lnTo>
                    <a:pt x="3666" y="263"/>
                  </a:lnTo>
                  <a:lnTo>
                    <a:pt x="3665" y="263"/>
                  </a:lnTo>
                  <a:lnTo>
                    <a:pt x="3666" y="263"/>
                  </a:lnTo>
                  <a:lnTo>
                    <a:pt x="3665" y="262"/>
                  </a:lnTo>
                  <a:lnTo>
                    <a:pt x="3665" y="261"/>
                  </a:lnTo>
                  <a:lnTo>
                    <a:pt x="3665" y="262"/>
                  </a:lnTo>
                  <a:lnTo>
                    <a:pt x="3666" y="262"/>
                  </a:lnTo>
                  <a:lnTo>
                    <a:pt x="3665" y="261"/>
                  </a:lnTo>
                  <a:lnTo>
                    <a:pt x="3664" y="261"/>
                  </a:lnTo>
                  <a:lnTo>
                    <a:pt x="3664" y="259"/>
                  </a:lnTo>
                  <a:lnTo>
                    <a:pt x="3665" y="259"/>
                  </a:lnTo>
                  <a:lnTo>
                    <a:pt x="3664" y="259"/>
                  </a:lnTo>
                  <a:lnTo>
                    <a:pt x="3665" y="259"/>
                  </a:lnTo>
                  <a:lnTo>
                    <a:pt x="3665" y="258"/>
                  </a:lnTo>
                  <a:lnTo>
                    <a:pt x="3664" y="258"/>
                  </a:lnTo>
                  <a:lnTo>
                    <a:pt x="3664" y="257"/>
                  </a:lnTo>
                  <a:lnTo>
                    <a:pt x="3662" y="257"/>
                  </a:lnTo>
                  <a:lnTo>
                    <a:pt x="3662" y="256"/>
                  </a:lnTo>
                  <a:lnTo>
                    <a:pt x="3662" y="255"/>
                  </a:lnTo>
                  <a:lnTo>
                    <a:pt x="3661" y="255"/>
                  </a:lnTo>
                  <a:lnTo>
                    <a:pt x="3660" y="255"/>
                  </a:lnTo>
                  <a:lnTo>
                    <a:pt x="3660" y="254"/>
                  </a:lnTo>
                  <a:lnTo>
                    <a:pt x="3659" y="254"/>
                  </a:lnTo>
                  <a:lnTo>
                    <a:pt x="3658" y="254"/>
                  </a:lnTo>
                  <a:lnTo>
                    <a:pt x="3659" y="254"/>
                  </a:lnTo>
                  <a:lnTo>
                    <a:pt x="3658" y="254"/>
                  </a:lnTo>
                  <a:lnTo>
                    <a:pt x="3658" y="255"/>
                  </a:lnTo>
                  <a:lnTo>
                    <a:pt x="3658" y="256"/>
                  </a:lnTo>
                  <a:lnTo>
                    <a:pt x="3658" y="257"/>
                  </a:lnTo>
                  <a:lnTo>
                    <a:pt x="3658" y="256"/>
                  </a:lnTo>
                  <a:lnTo>
                    <a:pt x="3657" y="256"/>
                  </a:lnTo>
                  <a:lnTo>
                    <a:pt x="3657" y="257"/>
                  </a:lnTo>
                  <a:lnTo>
                    <a:pt x="3657" y="256"/>
                  </a:lnTo>
                  <a:lnTo>
                    <a:pt x="3655" y="256"/>
                  </a:lnTo>
                  <a:lnTo>
                    <a:pt x="3657" y="257"/>
                  </a:lnTo>
                  <a:lnTo>
                    <a:pt x="3655" y="257"/>
                  </a:lnTo>
                  <a:lnTo>
                    <a:pt x="3654" y="257"/>
                  </a:lnTo>
                  <a:lnTo>
                    <a:pt x="3654" y="256"/>
                  </a:lnTo>
                  <a:lnTo>
                    <a:pt x="3653" y="256"/>
                  </a:lnTo>
                  <a:lnTo>
                    <a:pt x="3653" y="255"/>
                  </a:lnTo>
                  <a:lnTo>
                    <a:pt x="3652" y="255"/>
                  </a:lnTo>
                  <a:lnTo>
                    <a:pt x="3652" y="256"/>
                  </a:lnTo>
                  <a:lnTo>
                    <a:pt x="3653" y="256"/>
                  </a:lnTo>
                  <a:lnTo>
                    <a:pt x="3652" y="256"/>
                  </a:lnTo>
                  <a:lnTo>
                    <a:pt x="3651" y="255"/>
                  </a:lnTo>
                  <a:lnTo>
                    <a:pt x="3650" y="255"/>
                  </a:lnTo>
                  <a:lnTo>
                    <a:pt x="3651" y="255"/>
                  </a:lnTo>
                  <a:lnTo>
                    <a:pt x="3650" y="255"/>
                  </a:lnTo>
                  <a:lnTo>
                    <a:pt x="3650" y="254"/>
                  </a:lnTo>
                  <a:lnTo>
                    <a:pt x="3648" y="254"/>
                  </a:lnTo>
                  <a:lnTo>
                    <a:pt x="3647" y="254"/>
                  </a:lnTo>
                  <a:lnTo>
                    <a:pt x="3646" y="254"/>
                  </a:lnTo>
                  <a:lnTo>
                    <a:pt x="3645" y="254"/>
                  </a:lnTo>
                  <a:lnTo>
                    <a:pt x="3644" y="254"/>
                  </a:lnTo>
                  <a:lnTo>
                    <a:pt x="3644" y="255"/>
                  </a:lnTo>
                  <a:lnTo>
                    <a:pt x="3645" y="255"/>
                  </a:lnTo>
                  <a:lnTo>
                    <a:pt x="3644" y="255"/>
                  </a:lnTo>
                  <a:lnTo>
                    <a:pt x="3643" y="255"/>
                  </a:lnTo>
                  <a:lnTo>
                    <a:pt x="3641" y="255"/>
                  </a:lnTo>
                  <a:lnTo>
                    <a:pt x="3640" y="255"/>
                  </a:lnTo>
                  <a:lnTo>
                    <a:pt x="3639" y="255"/>
                  </a:lnTo>
                  <a:lnTo>
                    <a:pt x="3638" y="255"/>
                  </a:lnTo>
                  <a:lnTo>
                    <a:pt x="3638" y="256"/>
                  </a:lnTo>
                  <a:lnTo>
                    <a:pt x="3637" y="256"/>
                  </a:lnTo>
                  <a:lnTo>
                    <a:pt x="3636" y="256"/>
                  </a:lnTo>
                  <a:lnTo>
                    <a:pt x="3634" y="256"/>
                  </a:lnTo>
                  <a:lnTo>
                    <a:pt x="3633" y="256"/>
                  </a:lnTo>
                  <a:lnTo>
                    <a:pt x="3632" y="256"/>
                  </a:lnTo>
                  <a:lnTo>
                    <a:pt x="3631" y="255"/>
                  </a:lnTo>
                  <a:lnTo>
                    <a:pt x="3630" y="256"/>
                  </a:lnTo>
                  <a:lnTo>
                    <a:pt x="3631" y="257"/>
                  </a:lnTo>
                  <a:lnTo>
                    <a:pt x="3630" y="257"/>
                  </a:lnTo>
                  <a:lnTo>
                    <a:pt x="3629" y="257"/>
                  </a:lnTo>
                  <a:lnTo>
                    <a:pt x="3627" y="257"/>
                  </a:lnTo>
                  <a:lnTo>
                    <a:pt x="3627" y="258"/>
                  </a:lnTo>
                  <a:lnTo>
                    <a:pt x="3629" y="258"/>
                  </a:lnTo>
                  <a:lnTo>
                    <a:pt x="3627" y="259"/>
                  </a:lnTo>
                  <a:lnTo>
                    <a:pt x="3626" y="259"/>
                  </a:lnTo>
                  <a:lnTo>
                    <a:pt x="3627" y="261"/>
                  </a:lnTo>
                  <a:lnTo>
                    <a:pt x="3627" y="262"/>
                  </a:lnTo>
                  <a:lnTo>
                    <a:pt x="3629" y="262"/>
                  </a:lnTo>
                  <a:lnTo>
                    <a:pt x="3630" y="263"/>
                  </a:lnTo>
                  <a:lnTo>
                    <a:pt x="3631" y="263"/>
                  </a:lnTo>
                  <a:lnTo>
                    <a:pt x="3631" y="264"/>
                  </a:lnTo>
                  <a:lnTo>
                    <a:pt x="3630" y="264"/>
                  </a:lnTo>
                  <a:lnTo>
                    <a:pt x="3629" y="264"/>
                  </a:lnTo>
                  <a:lnTo>
                    <a:pt x="3629" y="265"/>
                  </a:lnTo>
                  <a:lnTo>
                    <a:pt x="3629" y="266"/>
                  </a:lnTo>
                  <a:lnTo>
                    <a:pt x="3629" y="268"/>
                  </a:lnTo>
                  <a:lnTo>
                    <a:pt x="3627" y="268"/>
                  </a:lnTo>
                  <a:lnTo>
                    <a:pt x="3629" y="268"/>
                  </a:lnTo>
                  <a:lnTo>
                    <a:pt x="3629" y="269"/>
                  </a:lnTo>
                  <a:lnTo>
                    <a:pt x="3630" y="269"/>
                  </a:lnTo>
                  <a:lnTo>
                    <a:pt x="3630" y="270"/>
                  </a:lnTo>
                  <a:lnTo>
                    <a:pt x="3631" y="270"/>
                  </a:lnTo>
                  <a:lnTo>
                    <a:pt x="3631" y="271"/>
                  </a:lnTo>
                  <a:lnTo>
                    <a:pt x="3630" y="271"/>
                  </a:lnTo>
                  <a:lnTo>
                    <a:pt x="3630" y="272"/>
                  </a:lnTo>
                  <a:lnTo>
                    <a:pt x="3629" y="272"/>
                  </a:lnTo>
                  <a:lnTo>
                    <a:pt x="3629" y="273"/>
                  </a:lnTo>
                  <a:lnTo>
                    <a:pt x="3627" y="273"/>
                  </a:lnTo>
                  <a:lnTo>
                    <a:pt x="3627" y="275"/>
                  </a:lnTo>
                  <a:lnTo>
                    <a:pt x="3626" y="276"/>
                  </a:lnTo>
                  <a:lnTo>
                    <a:pt x="3626" y="277"/>
                  </a:lnTo>
                  <a:lnTo>
                    <a:pt x="3625" y="277"/>
                  </a:lnTo>
                  <a:lnTo>
                    <a:pt x="3626" y="277"/>
                  </a:lnTo>
                  <a:lnTo>
                    <a:pt x="3626" y="278"/>
                  </a:lnTo>
                  <a:lnTo>
                    <a:pt x="3626" y="279"/>
                  </a:lnTo>
                  <a:lnTo>
                    <a:pt x="3626" y="280"/>
                  </a:lnTo>
                  <a:lnTo>
                    <a:pt x="3627" y="282"/>
                  </a:lnTo>
                  <a:lnTo>
                    <a:pt x="3626" y="280"/>
                  </a:lnTo>
                  <a:lnTo>
                    <a:pt x="3626" y="279"/>
                  </a:lnTo>
                  <a:lnTo>
                    <a:pt x="3625" y="279"/>
                  </a:lnTo>
                  <a:lnTo>
                    <a:pt x="3625" y="280"/>
                  </a:lnTo>
                  <a:lnTo>
                    <a:pt x="3626" y="280"/>
                  </a:lnTo>
                  <a:lnTo>
                    <a:pt x="3626" y="282"/>
                  </a:lnTo>
                  <a:lnTo>
                    <a:pt x="3627" y="282"/>
                  </a:lnTo>
                  <a:lnTo>
                    <a:pt x="3627" y="283"/>
                  </a:lnTo>
                  <a:lnTo>
                    <a:pt x="3629" y="283"/>
                  </a:lnTo>
                  <a:lnTo>
                    <a:pt x="3627" y="283"/>
                  </a:lnTo>
                  <a:lnTo>
                    <a:pt x="3626" y="283"/>
                  </a:lnTo>
                  <a:lnTo>
                    <a:pt x="3626" y="284"/>
                  </a:lnTo>
                  <a:lnTo>
                    <a:pt x="3627" y="284"/>
                  </a:lnTo>
                  <a:lnTo>
                    <a:pt x="3627" y="285"/>
                  </a:lnTo>
                  <a:lnTo>
                    <a:pt x="3629" y="285"/>
                  </a:lnTo>
                  <a:lnTo>
                    <a:pt x="3630" y="286"/>
                  </a:lnTo>
                  <a:lnTo>
                    <a:pt x="3632" y="287"/>
                  </a:lnTo>
                  <a:lnTo>
                    <a:pt x="3631" y="287"/>
                  </a:lnTo>
                  <a:lnTo>
                    <a:pt x="3631" y="286"/>
                  </a:lnTo>
                  <a:lnTo>
                    <a:pt x="3630" y="286"/>
                  </a:lnTo>
                  <a:lnTo>
                    <a:pt x="3630" y="287"/>
                  </a:lnTo>
                  <a:lnTo>
                    <a:pt x="3631" y="287"/>
                  </a:lnTo>
                  <a:lnTo>
                    <a:pt x="3630" y="287"/>
                  </a:lnTo>
                  <a:lnTo>
                    <a:pt x="3631" y="287"/>
                  </a:lnTo>
                  <a:lnTo>
                    <a:pt x="3630" y="287"/>
                  </a:lnTo>
                  <a:lnTo>
                    <a:pt x="3630" y="289"/>
                  </a:lnTo>
                  <a:lnTo>
                    <a:pt x="3631" y="289"/>
                  </a:lnTo>
                  <a:lnTo>
                    <a:pt x="3632" y="289"/>
                  </a:lnTo>
                  <a:lnTo>
                    <a:pt x="3633" y="290"/>
                  </a:lnTo>
                  <a:lnTo>
                    <a:pt x="3633" y="289"/>
                  </a:lnTo>
                  <a:lnTo>
                    <a:pt x="3633" y="287"/>
                  </a:lnTo>
                  <a:lnTo>
                    <a:pt x="3633" y="289"/>
                  </a:lnTo>
                  <a:lnTo>
                    <a:pt x="3634" y="289"/>
                  </a:lnTo>
                  <a:lnTo>
                    <a:pt x="3636" y="290"/>
                  </a:lnTo>
                  <a:lnTo>
                    <a:pt x="3637" y="290"/>
                  </a:lnTo>
                  <a:lnTo>
                    <a:pt x="3636" y="289"/>
                  </a:lnTo>
                  <a:lnTo>
                    <a:pt x="3634" y="289"/>
                  </a:lnTo>
                  <a:lnTo>
                    <a:pt x="3633" y="287"/>
                  </a:lnTo>
                  <a:lnTo>
                    <a:pt x="3634" y="287"/>
                  </a:lnTo>
                  <a:lnTo>
                    <a:pt x="3636" y="289"/>
                  </a:lnTo>
                  <a:lnTo>
                    <a:pt x="3636" y="287"/>
                  </a:lnTo>
                  <a:lnTo>
                    <a:pt x="3638" y="289"/>
                  </a:lnTo>
                  <a:lnTo>
                    <a:pt x="3639" y="289"/>
                  </a:lnTo>
                  <a:lnTo>
                    <a:pt x="3640" y="289"/>
                  </a:lnTo>
                  <a:lnTo>
                    <a:pt x="3641" y="289"/>
                  </a:lnTo>
                  <a:lnTo>
                    <a:pt x="3643" y="290"/>
                  </a:lnTo>
                  <a:lnTo>
                    <a:pt x="3644" y="290"/>
                  </a:lnTo>
                  <a:lnTo>
                    <a:pt x="3645" y="290"/>
                  </a:lnTo>
                  <a:lnTo>
                    <a:pt x="3646" y="291"/>
                  </a:lnTo>
                  <a:lnTo>
                    <a:pt x="3646" y="292"/>
                  </a:lnTo>
                  <a:lnTo>
                    <a:pt x="3647" y="292"/>
                  </a:lnTo>
                  <a:lnTo>
                    <a:pt x="3647" y="293"/>
                  </a:lnTo>
                  <a:lnTo>
                    <a:pt x="3648" y="293"/>
                  </a:lnTo>
                  <a:lnTo>
                    <a:pt x="3647" y="293"/>
                  </a:lnTo>
                  <a:lnTo>
                    <a:pt x="3646" y="293"/>
                  </a:lnTo>
                  <a:lnTo>
                    <a:pt x="3645" y="293"/>
                  </a:lnTo>
                  <a:lnTo>
                    <a:pt x="3644" y="293"/>
                  </a:lnTo>
                  <a:lnTo>
                    <a:pt x="3645" y="293"/>
                  </a:lnTo>
                  <a:lnTo>
                    <a:pt x="3644" y="293"/>
                  </a:lnTo>
                  <a:lnTo>
                    <a:pt x="3643" y="293"/>
                  </a:lnTo>
                  <a:lnTo>
                    <a:pt x="3641" y="293"/>
                  </a:lnTo>
                  <a:lnTo>
                    <a:pt x="3640" y="293"/>
                  </a:lnTo>
                  <a:lnTo>
                    <a:pt x="3640" y="292"/>
                  </a:lnTo>
                  <a:lnTo>
                    <a:pt x="3639" y="292"/>
                  </a:lnTo>
                  <a:lnTo>
                    <a:pt x="3639" y="293"/>
                  </a:lnTo>
                  <a:lnTo>
                    <a:pt x="3638" y="293"/>
                  </a:lnTo>
                  <a:lnTo>
                    <a:pt x="3639" y="293"/>
                  </a:lnTo>
                  <a:lnTo>
                    <a:pt x="3640" y="294"/>
                  </a:lnTo>
                  <a:lnTo>
                    <a:pt x="3639" y="294"/>
                  </a:lnTo>
                  <a:lnTo>
                    <a:pt x="3638" y="294"/>
                  </a:lnTo>
                  <a:lnTo>
                    <a:pt x="3637" y="294"/>
                  </a:lnTo>
                  <a:lnTo>
                    <a:pt x="3636" y="294"/>
                  </a:lnTo>
                  <a:lnTo>
                    <a:pt x="3634" y="294"/>
                  </a:lnTo>
                  <a:lnTo>
                    <a:pt x="3633" y="293"/>
                  </a:lnTo>
                  <a:lnTo>
                    <a:pt x="3632" y="293"/>
                  </a:lnTo>
                  <a:lnTo>
                    <a:pt x="3631" y="293"/>
                  </a:lnTo>
                  <a:lnTo>
                    <a:pt x="3631" y="292"/>
                  </a:lnTo>
                  <a:lnTo>
                    <a:pt x="3631" y="293"/>
                  </a:lnTo>
                  <a:lnTo>
                    <a:pt x="3630" y="293"/>
                  </a:lnTo>
                  <a:lnTo>
                    <a:pt x="3630" y="292"/>
                  </a:lnTo>
                  <a:lnTo>
                    <a:pt x="3629" y="292"/>
                  </a:lnTo>
                  <a:lnTo>
                    <a:pt x="3627" y="292"/>
                  </a:lnTo>
                  <a:lnTo>
                    <a:pt x="3626" y="292"/>
                  </a:lnTo>
                  <a:lnTo>
                    <a:pt x="3627" y="292"/>
                  </a:lnTo>
                  <a:lnTo>
                    <a:pt x="3627" y="293"/>
                  </a:lnTo>
                  <a:lnTo>
                    <a:pt x="3629" y="293"/>
                  </a:lnTo>
                  <a:lnTo>
                    <a:pt x="3629" y="294"/>
                  </a:lnTo>
                  <a:lnTo>
                    <a:pt x="3627" y="294"/>
                  </a:lnTo>
                  <a:lnTo>
                    <a:pt x="3626" y="294"/>
                  </a:lnTo>
                  <a:lnTo>
                    <a:pt x="3625" y="294"/>
                  </a:lnTo>
                  <a:lnTo>
                    <a:pt x="3626" y="296"/>
                  </a:lnTo>
                  <a:lnTo>
                    <a:pt x="3625" y="296"/>
                  </a:lnTo>
                  <a:lnTo>
                    <a:pt x="3626" y="296"/>
                  </a:lnTo>
                  <a:lnTo>
                    <a:pt x="3626" y="297"/>
                  </a:lnTo>
                  <a:lnTo>
                    <a:pt x="3625" y="297"/>
                  </a:lnTo>
                  <a:lnTo>
                    <a:pt x="3624" y="297"/>
                  </a:lnTo>
                  <a:lnTo>
                    <a:pt x="3623" y="297"/>
                  </a:lnTo>
                  <a:lnTo>
                    <a:pt x="3622" y="297"/>
                  </a:lnTo>
                  <a:lnTo>
                    <a:pt x="3622" y="296"/>
                  </a:lnTo>
                  <a:lnTo>
                    <a:pt x="3620" y="296"/>
                  </a:lnTo>
                  <a:lnTo>
                    <a:pt x="3619" y="296"/>
                  </a:lnTo>
                  <a:lnTo>
                    <a:pt x="3619" y="294"/>
                  </a:lnTo>
                  <a:lnTo>
                    <a:pt x="3618" y="294"/>
                  </a:lnTo>
                  <a:lnTo>
                    <a:pt x="3618" y="296"/>
                  </a:lnTo>
                  <a:lnTo>
                    <a:pt x="3617" y="296"/>
                  </a:lnTo>
                  <a:lnTo>
                    <a:pt x="3617" y="297"/>
                  </a:lnTo>
                  <a:lnTo>
                    <a:pt x="3618" y="297"/>
                  </a:lnTo>
                  <a:lnTo>
                    <a:pt x="3617" y="298"/>
                  </a:lnTo>
                  <a:lnTo>
                    <a:pt x="3616" y="298"/>
                  </a:lnTo>
                  <a:lnTo>
                    <a:pt x="3615" y="298"/>
                  </a:lnTo>
                  <a:lnTo>
                    <a:pt x="3613" y="298"/>
                  </a:lnTo>
                  <a:lnTo>
                    <a:pt x="3612" y="298"/>
                  </a:lnTo>
                  <a:lnTo>
                    <a:pt x="3611" y="298"/>
                  </a:lnTo>
                  <a:lnTo>
                    <a:pt x="3610" y="298"/>
                  </a:lnTo>
                  <a:lnTo>
                    <a:pt x="3609" y="297"/>
                  </a:lnTo>
                  <a:lnTo>
                    <a:pt x="3608" y="297"/>
                  </a:lnTo>
                  <a:lnTo>
                    <a:pt x="3607" y="296"/>
                  </a:lnTo>
                  <a:lnTo>
                    <a:pt x="3605" y="296"/>
                  </a:lnTo>
                  <a:lnTo>
                    <a:pt x="3604" y="294"/>
                  </a:lnTo>
                  <a:lnTo>
                    <a:pt x="3603" y="294"/>
                  </a:lnTo>
                  <a:lnTo>
                    <a:pt x="3604" y="294"/>
                  </a:lnTo>
                  <a:lnTo>
                    <a:pt x="3605" y="294"/>
                  </a:lnTo>
                  <a:lnTo>
                    <a:pt x="3605" y="293"/>
                  </a:lnTo>
                  <a:lnTo>
                    <a:pt x="3607" y="293"/>
                  </a:lnTo>
                  <a:lnTo>
                    <a:pt x="3608" y="293"/>
                  </a:lnTo>
                  <a:lnTo>
                    <a:pt x="3609" y="293"/>
                  </a:lnTo>
                  <a:lnTo>
                    <a:pt x="3610" y="293"/>
                  </a:lnTo>
                  <a:lnTo>
                    <a:pt x="3611" y="293"/>
                  </a:lnTo>
                  <a:lnTo>
                    <a:pt x="3612" y="293"/>
                  </a:lnTo>
                  <a:lnTo>
                    <a:pt x="3613" y="293"/>
                  </a:lnTo>
                  <a:lnTo>
                    <a:pt x="3615" y="293"/>
                  </a:lnTo>
                  <a:lnTo>
                    <a:pt x="3615" y="292"/>
                  </a:lnTo>
                  <a:lnTo>
                    <a:pt x="3616" y="292"/>
                  </a:lnTo>
                  <a:lnTo>
                    <a:pt x="3615" y="292"/>
                  </a:lnTo>
                  <a:lnTo>
                    <a:pt x="3613" y="292"/>
                  </a:lnTo>
                  <a:lnTo>
                    <a:pt x="3612" y="291"/>
                  </a:lnTo>
                  <a:lnTo>
                    <a:pt x="3612" y="292"/>
                  </a:lnTo>
                  <a:lnTo>
                    <a:pt x="3611" y="292"/>
                  </a:lnTo>
                  <a:lnTo>
                    <a:pt x="3610" y="292"/>
                  </a:lnTo>
                  <a:lnTo>
                    <a:pt x="3610" y="291"/>
                  </a:lnTo>
                  <a:lnTo>
                    <a:pt x="3609" y="291"/>
                  </a:lnTo>
                  <a:lnTo>
                    <a:pt x="3608" y="291"/>
                  </a:lnTo>
                  <a:lnTo>
                    <a:pt x="3607" y="291"/>
                  </a:lnTo>
                  <a:lnTo>
                    <a:pt x="3607" y="290"/>
                  </a:lnTo>
                  <a:lnTo>
                    <a:pt x="3605" y="290"/>
                  </a:lnTo>
                  <a:lnTo>
                    <a:pt x="3604" y="289"/>
                  </a:lnTo>
                  <a:lnTo>
                    <a:pt x="3603" y="289"/>
                  </a:lnTo>
                  <a:lnTo>
                    <a:pt x="3602" y="289"/>
                  </a:lnTo>
                  <a:lnTo>
                    <a:pt x="3601" y="289"/>
                  </a:lnTo>
                  <a:lnTo>
                    <a:pt x="3601" y="287"/>
                  </a:lnTo>
                  <a:lnTo>
                    <a:pt x="3600" y="287"/>
                  </a:lnTo>
                  <a:lnTo>
                    <a:pt x="3598" y="286"/>
                  </a:lnTo>
                  <a:lnTo>
                    <a:pt x="3598" y="287"/>
                  </a:lnTo>
                  <a:lnTo>
                    <a:pt x="3597" y="287"/>
                  </a:lnTo>
                  <a:lnTo>
                    <a:pt x="3596" y="287"/>
                  </a:lnTo>
                  <a:lnTo>
                    <a:pt x="3595" y="287"/>
                  </a:lnTo>
                  <a:lnTo>
                    <a:pt x="3594" y="287"/>
                  </a:lnTo>
                  <a:lnTo>
                    <a:pt x="3595" y="287"/>
                  </a:lnTo>
                  <a:lnTo>
                    <a:pt x="3595" y="289"/>
                  </a:lnTo>
                  <a:lnTo>
                    <a:pt x="3596" y="289"/>
                  </a:lnTo>
                  <a:lnTo>
                    <a:pt x="3595" y="289"/>
                  </a:lnTo>
                  <a:lnTo>
                    <a:pt x="3595" y="290"/>
                  </a:lnTo>
                  <a:lnTo>
                    <a:pt x="3594" y="290"/>
                  </a:lnTo>
                  <a:lnTo>
                    <a:pt x="3594" y="289"/>
                  </a:lnTo>
                  <a:lnTo>
                    <a:pt x="3593" y="289"/>
                  </a:lnTo>
                  <a:lnTo>
                    <a:pt x="3591" y="289"/>
                  </a:lnTo>
                  <a:lnTo>
                    <a:pt x="3590" y="289"/>
                  </a:lnTo>
                  <a:lnTo>
                    <a:pt x="3591" y="289"/>
                  </a:lnTo>
                  <a:lnTo>
                    <a:pt x="3593" y="289"/>
                  </a:lnTo>
                  <a:lnTo>
                    <a:pt x="3593" y="287"/>
                  </a:lnTo>
                  <a:lnTo>
                    <a:pt x="3591" y="287"/>
                  </a:lnTo>
                  <a:lnTo>
                    <a:pt x="3590" y="287"/>
                  </a:lnTo>
                  <a:lnTo>
                    <a:pt x="3589" y="287"/>
                  </a:lnTo>
                  <a:lnTo>
                    <a:pt x="3588" y="286"/>
                  </a:lnTo>
                  <a:lnTo>
                    <a:pt x="3587" y="286"/>
                  </a:lnTo>
                  <a:lnTo>
                    <a:pt x="3586" y="286"/>
                  </a:lnTo>
                  <a:lnTo>
                    <a:pt x="3584" y="286"/>
                  </a:lnTo>
                  <a:lnTo>
                    <a:pt x="3583" y="286"/>
                  </a:lnTo>
                  <a:lnTo>
                    <a:pt x="3582" y="285"/>
                  </a:lnTo>
                  <a:lnTo>
                    <a:pt x="3579" y="285"/>
                  </a:lnTo>
                  <a:lnTo>
                    <a:pt x="3576" y="285"/>
                  </a:lnTo>
                  <a:lnTo>
                    <a:pt x="3575" y="285"/>
                  </a:lnTo>
                  <a:lnTo>
                    <a:pt x="3574" y="285"/>
                  </a:lnTo>
                  <a:lnTo>
                    <a:pt x="3574" y="284"/>
                  </a:lnTo>
                  <a:lnTo>
                    <a:pt x="3573" y="284"/>
                  </a:lnTo>
                  <a:lnTo>
                    <a:pt x="3573" y="285"/>
                  </a:lnTo>
                  <a:lnTo>
                    <a:pt x="3574" y="285"/>
                  </a:lnTo>
                  <a:lnTo>
                    <a:pt x="3573" y="286"/>
                  </a:lnTo>
                  <a:lnTo>
                    <a:pt x="3572" y="286"/>
                  </a:lnTo>
                  <a:lnTo>
                    <a:pt x="3573" y="286"/>
                  </a:lnTo>
                  <a:lnTo>
                    <a:pt x="3573" y="287"/>
                  </a:lnTo>
                  <a:lnTo>
                    <a:pt x="3574" y="287"/>
                  </a:lnTo>
                  <a:lnTo>
                    <a:pt x="3575" y="287"/>
                  </a:lnTo>
                  <a:lnTo>
                    <a:pt x="3576" y="289"/>
                  </a:lnTo>
                  <a:lnTo>
                    <a:pt x="3575" y="289"/>
                  </a:lnTo>
                  <a:lnTo>
                    <a:pt x="3574" y="289"/>
                  </a:lnTo>
                  <a:lnTo>
                    <a:pt x="3573" y="289"/>
                  </a:lnTo>
                  <a:lnTo>
                    <a:pt x="3572" y="289"/>
                  </a:lnTo>
                  <a:lnTo>
                    <a:pt x="3572" y="287"/>
                  </a:lnTo>
                  <a:lnTo>
                    <a:pt x="3570" y="287"/>
                  </a:lnTo>
                  <a:lnTo>
                    <a:pt x="3572" y="289"/>
                  </a:lnTo>
                  <a:lnTo>
                    <a:pt x="3572" y="290"/>
                  </a:lnTo>
                  <a:lnTo>
                    <a:pt x="3573" y="290"/>
                  </a:lnTo>
                  <a:lnTo>
                    <a:pt x="3574" y="291"/>
                  </a:lnTo>
                  <a:lnTo>
                    <a:pt x="3574" y="290"/>
                  </a:lnTo>
                  <a:lnTo>
                    <a:pt x="3574" y="291"/>
                  </a:lnTo>
                  <a:lnTo>
                    <a:pt x="3574" y="290"/>
                  </a:lnTo>
                  <a:lnTo>
                    <a:pt x="3575" y="290"/>
                  </a:lnTo>
                  <a:lnTo>
                    <a:pt x="3576" y="291"/>
                  </a:lnTo>
                  <a:lnTo>
                    <a:pt x="3576" y="292"/>
                  </a:lnTo>
                  <a:lnTo>
                    <a:pt x="3577" y="292"/>
                  </a:lnTo>
                  <a:lnTo>
                    <a:pt x="3576" y="292"/>
                  </a:lnTo>
                  <a:lnTo>
                    <a:pt x="3575" y="292"/>
                  </a:lnTo>
                  <a:lnTo>
                    <a:pt x="3574" y="292"/>
                  </a:lnTo>
                  <a:lnTo>
                    <a:pt x="3573" y="292"/>
                  </a:lnTo>
                  <a:lnTo>
                    <a:pt x="3572" y="292"/>
                  </a:lnTo>
                  <a:lnTo>
                    <a:pt x="3570" y="292"/>
                  </a:lnTo>
                  <a:lnTo>
                    <a:pt x="3570" y="291"/>
                  </a:lnTo>
                  <a:lnTo>
                    <a:pt x="3569" y="291"/>
                  </a:lnTo>
                  <a:lnTo>
                    <a:pt x="3568" y="290"/>
                  </a:lnTo>
                  <a:lnTo>
                    <a:pt x="3566" y="290"/>
                  </a:lnTo>
                  <a:lnTo>
                    <a:pt x="3565" y="290"/>
                  </a:lnTo>
                  <a:lnTo>
                    <a:pt x="3563" y="290"/>
                  </a:lnTo>
                  <a:lnTo>
                    <a:pt x="3562" y="290"/>
                  </a:lnTo>
                  <a:lnTo>
                    <a:pt x="3562" y="291"/>
                  </a:lnTo>
                  <a:lnTo>
                    <a:pt x="3563" y="291"/>
                  </a:lnTo>
                  <a:lnTo>
                    <a:pt x="3563" y="292"/>
                  </a:lnTo>
                  <a:lnTo>
                    <a:pt x="3562" y="292"/>
                  </a:lnTo>
                  <a:lnTo>
                    <a:pt x="3562" y="291"/>
                  </a:lnTo>
                  <a:lnTo>
                    <a:pt x="3561" y="291"/>
                  </a:lnTo>
                  <a:lnTo>
                    <a:pt x="3561" y="292"/>
                  </a:lnTo>
                  <a:lnTo>
                    <a:pt x="3560" y="292"/>
                  </a:lnTo>
                  <a:lnTo>
                    <a:pt x="3559" y="291"/>
                  </a:lnTo>
                  <a:lnTo>
                    <a:pt x="3558" y="291"/>
                  </a:lnTo>
                  <a:lnTo>
                    <a:pt x="3556" y="291"/>
                  </a:lnTo>
                  <a:lnTo>
                    <a:pt x="3555" y="291"/>
                  </a:lnTo>
                  <a:lnTo>
                    <a:pt x="3554" y="291"/>
                  </a:lnTo>
                  <a:lnTo>
                    <a:pt x="3553" y="290"/>
                  </a:lnTo>
                  <a:lnTo>
                    <a:pt x="3552" y="290"/>
                  </a:lnTo>
                  <a:lnTo>
                    <a:pt x="3552" y="291"/>
                  </a:lnTo>
                  <a:lnTo>
                    <a:pt x="3549" y="290"/>
                  </a:lnTo>
                  <a:lnTo>
                    <a:pt x="3548" y="290"/>
                  </a:lnTo>
                  <a:lnTo>
                    <a:pt x="3548" y="289"/>
                  </a:lnTo>
                  <a:lnTo>
                    <a:pt x="3547" y="289"/>
                  </a:lnTo>
                  <a:lnTo>
                    <a:pt x="3546" y="289"/>
                  </a:lnTo>
                  <a:lnTo>
                    <a:pt x="3545" y="290"/>
                  </a:lnTo>
                  <a:lnTo>
                    <a:pt x="3546" y="290"/>
                  </a:lnTo>
                  <a:lnTo>
                    <a:pt x="3546" y="291"/>
                  </a:lnTo>
                  <a:lnTo>
                    <a:pt x="3547" y="291"/>
                  </a:lnTo>
                  <a:lnTo>
                    <a:pt x="3547" y="292"/>
                  </a:lnTo>
                  <a:lnTo>
                    <a:pt x="3548" y="292"/>
                  </a:lnTo>
                  <a:lnTo>
                    <a:pt x="3548" y="293"/>
                  </a:lnTo>
                  <a:lnTo>
                    <a:pt x="3547" y="293"/>
                  </a:lnTo>
                  <a:lnTo>
                    <a:pt x="3547" y="292"/>
                  </a:lnTo>
                  <a:lnTo>
                    <a:pt x="3546" y="293"/>
                  </a:lnTo>
                  <a:lnTo>
                    <a:pt x="3547" y="293"/>
                  </a:lnTo>
                  <a:lnTo>
                    <a:pt x="3546" y="293"/>
                  </a:lnTo>
                  <a:lnTo>
                    <a:pt x="3545" y="293"/>
                  </a:lnTo>
                  <a:lnTo>
                    <a:pt x="3544" y="292"/>
                  </a:lnTo>
                  <a:lnTo>
                    <a:pt x="3543" y="292"/>
                  </a:lnTo>
                  <a:lnTo>
                    <a:pt x="3541" y="292"/>
                  </a:lnTo>
                  <a:lnTo>
                    <a:pt x="3541" y="291"/>
                  </a:lnTo>
                  <a:lnTo>
                    <a:pt x="3541" y="290"/>
                  </a:lnTo>
                  <a:lnTo>
                    <a:pt x="3540" y="290"/>
                  </a:lnTo>
                  <a:lnTo>
                    <a:pt x="3539" y="290"/>
                  </a:lnTo>
                  <a:lnTo>
                    <a:pt x="3540" y="290"/>
                  </a:lnTo>
                  <a:lnTo>
                    <a:pt x="3539" y="290"/>
                  </a:lnTo>
                  <a:lnTo>
                    <a:pt x="3538" y="290"/>
                  </a:lnTo>
                  <a:lnTo>
                    <a:pt x="3537" y="290"/>
                  </a:lnTo>
                  <a:lnTo>
                    <a:pt x="3536" y="290"/>
                  </a:lnTo>
                  <a:lnTo>
                    <a:pt x="3534" y="290"/>
                  </a:lnTo>
                  <a:lnTo>
                    <a:pt x="3533" y="290"/>
                  </a:lnTo>
                  <a:lnTo>
                    <a:pt x="3532" y="290"/>
                  </a:lnTo>
                  <a:lnTo>
                    <a:pt x="3531" y="290"/>
                  </a:lnTo>
                  <a:lnTo>
                    <a:pt x="3529" y="290"/>
                  </a:lnTo>
                  <a:lnTo>
                    <a:pt x="3526" y="290"/>
                  </a:lnTo>
                  <a:lnTo>
                    <a:pt x="3527" y="290"/>
                  </a:lnTo>
                  <a:lnTo>
                    <a:pt x="3525" y="290"/>
                  </a:lnTo>
                  <a:lnTo>
                    <a:pt x="3524" y="290"/>
                  </a:lnTo>
                  <a:lnTo>
                    <a:pt x="3523" y="290"/>
                  </a:lnTo>
                  <a:lnTo>
                    <a:pt x="3520" y="290"/>
                  </a:lnTo>
                  <a:lnTo>
                    <a:pt x="3518" y="290"/>
                  </a:lnTo>
                  <a:lnTo>
                    <a:pt x="3517" y="290"/>
                  </a:lnTo>
                  <a:lnTo>
                    <a:pt x="3516" y="291"/>
                  </a:lnTo>
                  <a:lnTo>
                    <a:pt x="3515" y="291"/>
                  </a:lnTo>
                  <a:lnTo>
                    <a:pt x="3513" y="291"/>
                  </a:lnTo>
                  <a:lnTo>
                    <a:pt x="3512" y="291"/>
                  </a:lnTo>
                  <a:lnTo>
                    <a:pt x="3511" y="291"/>
                  </a:lnTo>
                  <a:lnTo>
                    <a:pt x="3510" y="290"/>
                  </a:lnTo>
                  <a:lnTo>
                    <a:pt x="3510" y="291"/>
                  </a:lnTo>
                  <a:lnTo>
                    <a:pt x="3509" y="291"/>
                  </a:lnTo>
                  <a:lnTo>
                    <a:pt x="3506" y="292"/>
                  </a:lnTo>
                  <a:lnTo>
                    <a:pt x="3504" y="293"/>
                  </a:lnTo>
                  <a:lnTo>
                    <a:pt x="3503" y="294"/>
                  </a:lnTo>
                  <a:lnTo>
                    <a:pt x="3503" y="296"/>
                  </a:lnTo>
                  <a:lnTo>
                    <a:pt x="3503" y="297"/>
                  </a:lnTo>
                  <a:lnTo>
                    <a:pt x="3504" y="299"/>
                  </a:lnTo>
                  <a:lnTo>
                    <a:pt x="3504" y="300"/>
                  </a:lnTo>
                  <a:lnTo>
                    <a:pt x="3504" y="301"/>
                  </a:lnTo>
                  <a:lnTo>
                    <a:pt x="3503" y="303"/>
                  </a:lnTo>
                  <a:lnTo>
                    <a:pt x="3502" y="304"/>
                  </a:lnTo>
                  <a:lnTo>
                    <a:pt x="3501" y="304"/>
                  </a:lnTo>
                  <a:lnTo>
                    <a:pt x="3499" y="304"/>
                  </a:lnTo>
                  <a:lnTo>
                    <a:pt x="3499" y="305"/>
                  </a:lnTo>
                  <a:lnTo>
                    <a:pt x="3499" y="306"/>
                  </a:lnTo>
                  <a:lnTo>
                    <a:pt x="3499" y="307"/>
                  </a:lnTo>
                  <a:lnTo>
                    <a:pt x="3501" y="308"/>
                  </a:lnTo>
                  <a:lnTo>
                    <a:pt x="3502" y="311"/>
                  </a:lnTo>
                  <a:lnTo>
                    <a:pt x="3502" y="312"/>
                  </a:lnTo>
                  <a:lnTo>
                    <a:pt x="3503" y="313"/>
                  </a:lnTo>
                  <a:lnTo>
                    <a:pt x="3502" y="313"/>
                  </a:lnTo>
                  <a:lnTo>
                    <a:pt x="3502" y="314"/>
                  </a:lnTo>
                  <a:lnTo>
                    <a:pt x="3501" y="314"/>
                  </a:lnTo>
                  <a:lnTo>
                    <a:pt x="3499" y="314"/>
                  </a:lnTo>
                  <a:lnTo>
                    <a:pt x="3499" y="315"/>
                  </a:lnTo>
                  <a:lnTo>
                    <a:pt x="3499" y="317"/>
                  </a:lnTo>
                  <a:lnTo>
                    <a:pt x="3499" y="318"/>
                  </a:lnTo>
                  <a:lnTo>
                    <a:pt x="3498" y="318"/>
                  </a:lnTo>
                  <a:lnTo>
                    <a:pt x="3498" y="319"/>
                  </a:lnTo>
                  <a:lnTo>
                    <a:pt x="3498" y="320"/>
                  </a:lnTo>
                  <a:lnTo>
                    <a:pt x="3497" y="320"/>
                  </a:lnTo>
                  <a:lnTo>
                    <a:pt x="3497" y="321"/>
                  </a:lnTo>
                  <a:lnTo>
                    <a:pt x="3496" y="321"/>
                  </a:lnTo>
                  <a:lnTo>
                    <a:pt x="3495" y="322"/>
                  </a:lnTo>
                  <a:lnTo>
                    <a:pt x="3496" y="322"/>
                  </a:lnTo>
                  <a:lnTo>
                    <a:pt x="3495" y="322"/>
                  </a:lnTo>
                  <a:lnTo>
                    <a:pt x="3495" y="324"/>
                  </a:lnTo>
                  <a:lnTo>
                    <a:pt x="3496" y="324"/>
                  </a:lnTo>
                  <a:lnTo>
                    <a:pt x="3496" y="325"/>
                  </a:lnTo>
                  <a:lnTo>
                    <a:pt x="3495" y="325"/>
                  </a:lnTo>
                  <a:lnTo>
                    <a:pt x="3494" y="325"/>
                  </a:lnTo>
                  <a:lnTo>
                    <a:pt x="3494" y="326"/>
                  </a:lnTo>
                  <a:lnTo>
                    <a:pt x="3495" y="327"/>
                  </a:lnTo>
                  <a:lnTo>
                    <a:pt x="3495" y="328"/>
                  </a:lnTo>
                  <a:lnTo>
                    <a:pt x="3496" y="328"/>
                  </a:lnTo>
                  <a:lnTo>
                    <a:pt x="3495" y="328"/>
                  </a:lnTo>
                  <a:lnTo>
                    <a:pt x="3495" y="327"/>
                  </a:lnTo>
                  <a:lnTo>
                    <a:pt x="3494" y="327"/>
                  </a:lnTo>
                  <a:lnTo>
                    <a:pt x="3494" y="328"/>
                  </a:lnTo>
                  <a:lnTo>
                    <a:pt x="3495" y="329"/>
                  </a:lnTo>
                  <a:lnTo>
                    <a:pt x="3494" y="329"/>
                  </a:lnTo>
                  <a:lnTo>
                    <a:pt x="3494" y="331"/>
                  </a:lnTo>
                  <a:lnTo>
                    <a:pt x="3495" y="331"/>
                  </a:lnTo>
                  <a:lnTo>
                    <a:pt x="3494" y="331"/>
                  </a:lnTo>
                  <a:lnTo>
                    <a:pt x="3494" y="332"/>
                  </a:lnTo>
                  <a:lnTo>
                    <a:pt x="3495" y="332"/>
                  </a:lnTo>
                  <a:lnTo>
                    <a:pt x="3495" y="333"/>
                  </a:lnTo>
                  <a:lnTo>
                    <a:pt x="3496" y="333"/>
                  </a:lnTo>
                  <a:lnTo>
                    <a:pt x="3496" y="334"/>
                  </a:lnTo>
                  <a:lnTo>
                    <a:pt x="3496" y="333"/>
                  </a:lnTo>
                  <a:lnTo>
                    <a:pt x="3495" y="333"/>
                  </a:lnTo>
                  <a:lnTo>
                    <a:pt x="3495" y="334"/>
                  </a:lnTo>
                  <a:lnTo>
                    <a:pt x="3494" y="334"/>
                  </a:lnTo>
                  <a:lnTo>
                    <a:pt x="3494" y="335"/>
                  </a:lnTo>
                  <a:lnTo>
                    <a:pt x="3495" y="335"/>
                  </a:lnTo>
                  <a:lnTo>
                    <a:pt x="3495" y="336"/>
                  </a:lnTo>
                  <a:lnTo>
                    <a:pt x="3495" y="338"/>
                  </a:lnTo>
                  <a:lnTo>
                    <a:pt x="3494" y="338"/>
                  </a:lnTo>
                  <a:lnTo>
                    <a:pt x="3494" y="339"/>
                  </a:lnTo>
                  <a:lnTo>
                    <a:pt x="3492" y="339"/>
                  </a:lnTo>
                  <a:lnTo>
                    <a:pt x="3492" y="340"/>
                  </a:lnTo>
                  <a:lnTo>
                    <a:pt x="3494" y="340"/>
                  </a:lnTo>
                  <a:lnTo>
                    <a:pt x="3494" y="341"/>
                  </a:lnTo>
                  <a:lnTo>
                    <a:pt x="3492" y="340"/>
                  </a:lnTo>
                  <a:lnTo>
                    <a:pt x="3492" y="341"/>
                  </a:lnTo>
                  <a:lnTo>
                    <a:pt x="3491" y="341"/>
                  </a:lnTo>
                  <a:lnTo>
                    <a:pt x="3491" y="342"/>
                  </a:lnTo>
                  <a:lnTo>
                    <a:pt x="3491" y="343"/>
                  </a:lnTo>
                  <a:lnTo>
                    <a:pt x="3490" y="343"/>
                  </a:lnTo>
                  <a:lnTo>
                    <a:pt x="3490" y="345"/>
                  </a:lnTo>
                  <a:lnTo>
                    <a:pt x="3489" y="345"/>
                  </a:lnTo>
                  <a:lnTo>
                    <a:pt x="3489" y="346"/>
                  </a:lnTo>
                  <a:lnTo>
                    <a:pt x="3488" y="346"/>
                  </a:lnTo>
                  <a:lnTo>
                    <a:pt x="3489" y="346"/>
                  </a:lnTo>
                  <a:lnTo>
                    <a:pt x="3488" y="346"/>
                  </a:lnTo>
                  <a:lnTo>
                    <a:pt x="3488" y="347"/>
                  </a:lnTo>
                  <a:lnTo>
                    <a:pt x="3487" y="347"/>
                  </a:lnTo>
                  <a:lnTo>
                    <a:pt x="3488" y="348"/>
                  </a:lnTo>
                  <a:lnTo>
                    <a:pt x="3488" y="349"/>
                  </a:lnTo>
                  <a:lnTo>
                    <a:pt x="3488" y="350"/>
                  </a:lnTo>
                  <a:lnTo>
                    <a:pt x="3487" y="350"/>
                  </a:lnTo>
                  <a:lnTo>
                    <a:pt x="3487" y="352"/>
                  </a:lnTo>
                  <a:lnTo>
                    <a:pt x="3485" y="352"/>
                  </a:lnTo>
                  <a:lnTo>
                    <a:pt x="3485" y="353"/>
                  </a:lnTo>
                  <a:lnTo>
                    <a:pt x="3484" y="353"/>
                  </a:lnTo>
                  <a:lnTo>
                    <a:pt x="3483" y="354"/>
                  </a:lnTo>
                  <a:lnTo>
                    <a:pt x="3483" y="355"/>
                  </a:lnTo>
                  <a:lnTo>
                    <a:pt x="3482" y="355"/>
                  </a:lnTo>
                  <a:lnTo>
                    <a:pt x="3482" y="356"/>
                  </a:lnTo>
                  <a:lnTo>
                    <a:pt x="3482" y="357"/>
                  </a:lnTo>
                  <a:lnTo>
                    <a:pt x="3483" y="357"/>
                  </a:lnTo>
                  <a:lnTo>
                    <a:pt x="3485" y="359"/>
                  </a:lnTo>
                  <a:lnTo>
                    <a:pt x="3485" y="360"/>
                  </a:lnTo>
                  <a:lnTo>
                    <a:pt x="3485" y="359"/>
                  </a:lnTo>
                  <a:lnTo>
                    <a:pt x="3490" y="360"/>
                  </a:lnTo>
                  <a:lnTo>
                    <a:pt x="3491" y="360"/>
                  </a:lnTo>
                  <a:lnTo>
                    <a:pt x="3491" y="361"/>
                  </a:lnTo>
                  <a:lnTo>
                    <a:pt x="3492" y="361"/>
                  </a:lnTo>
                  <a:lnTo>
                    <a:pt x="3494" y="361"/>
                  </a:lnTo>
                  <a:lnTo>
                    <a:pt x="3495" y="361"/>
                  </a:lnTo>
                  <a:lnTo>
                    <a:pt x="3497" y="361"/>
                  </a:lnTo>
                  <a:lnTo>
                    <a:pt x="3498" y="361"/>
                  </a:lnTo>
                  <a:lnTo>
                    <a:pt x="3502" y="361"/>
                  </a:lnTo>
                  <a:lnTo>
                    <a:pt x="3502" y="360"/>
                  </a:lnTo>
                  <a:lnTo>
                    <a:pt x="3503" y="360"/>
                  </a:lnTo>
                  <a:lnTo>
                    <a:pt x="3503" y="361"/>
                  </a:lnTo>
                  <a:lnTo>
                    <a:pt x="3504" y="361"/>
                  </a:lnTo>
                  <a:lnTo>
                    <a:pt x="3503" y="360"/>
                  </a:lnTo>
                  <a:lnTo>
                    <a:pt x="3504" y="360"/>
                  </a:lnTo>
                  <a:lnTo>
                    <a:pt x="3504" y="361"/>
                  </a:lnTo>
                  <a:lnTo>
                    <a:pt x="3505" y="361"/>
                  </a:lnTo>
                  <a:lnTo>
                    <a:pt x="3506" y="362"/>
                  </a:lnTo>
                  <a:lnTo>
                    <a:pt x="3505" y="362"/>
                  </a:lnTo>
                  <a:lnTo>
                    <a:pt x="3506" y="362"/>
                  </a:lnTo>
                  <a:lnTo>
                    <a:pt x="3506" y="363"/>
                  </a:lnTo>
                  <a:lnTo>
                    <a:pt x="3508" y="363"/>
                  </a:lnTo>
                  <a:lnTo>
                    <a:pt x="3506" y="363"/>
                  </a:lnTo>
                  <a:lnTo>
                    <a:pt x="3506" y="364"/>
                  </a:lnTo>
                  <a:lnTo>
                    <a:pt x="3508" y="364"/>
                  </a:lnTo>
                  <a:lnTo>
                    <a:pt x="3509" y="364"/>
                  </a:lnTo>
                  <a:lnTo>
                    <a:pt x="3509" y="366"/>
                  </a:lnTo>
                  <a:lnTo>
                    <a:pt x="3508" y="366"/>
                  </a:lnTo>
                  <a:lnTo>
                    <a:pt x="3509" y="366"/>
                  </a:lnTo>
                  <a:lnTo>
                    <a:pt x="3510" y="366"/>
                  </a:lnTo>
                  <a:lnTo>
                    <a:pt x="3509" y="367"/>
                  </a:lnTo>
                  <a:lnTo>
                    <a:pt x="3510" y="367"/>
                  </a:lnTo>
                  <a:lnTo>
                    <a:pt x="3511" y="368"/>
                  </a:lnTo>
                  <a:lnTo>
                    <a:pt x="3511" y="369"/>
                  </a:lnTo>
                  <a:lnTo>
                    <a:pt x="3511" y="370"/>
                  </a:lnTo>
                  <a:lnTo>
                    <a:pt x="3512" y="370"/>
                  </a:lnTo>
                  <a:lnTo>
                    <a:pt x="3512" y="371"/>
                  </a:lnTo>
                  <a:lnTo>
                    <a:pt x="3513" y="373"/>
                  </a:lnTo>
                  <a:lnTo>
                    <a:pt x="3515" y="373"/>
                  </a:lnTo>
                  <a:lnTo>
                    <a:pt x="3516" y="373"/>
                  </a:lnTo>
                  <a:lnTo>
                    <a:pt x="3516" y="371"/>
                  </a:lnTo>
                  <a:lnTo>
                    <a:pt x="3517" y="371"/>
                  </a:lnTo>
                  <a:lnTo>
                    <a:pt x="3518" y="373"/>
                  </a:lnTo>
                  <a:lnTo>
                    <a:pt x="3519" y="373"/>
                  </a:lnTo>
                  <a:lnTo>
                    <a:pt x="3519" y="371"/>
                  </a:lnTo>
                  <a:lnTo>
                    <a:pt x="3518" y="370"/>
                  </a:lnTo>
                  <a:lnTo>
                    <a:pt x="3518" y="369"/>
                  </a:lnTo>
                  <a:lnTo>
                    <a:pt x="3517" y="369"/>
                  </a:lnTo>
                  <a:lnTo>
                    <a:pt x="3516" y="369"/>
                  </a:lnTo>
                  <a:lnTo>
                    <a:pt x="3516" y="368"/>
                  </a:lnTo>
                  <a:lnTo>
                    <a:pt x="3513" y="368"/>
                  </a:lnTo>
                  <a:lnTo>
                    <a:pt x="3515" y="367"/>
                  </a:lnTo>
                  <a:lnTo>
                    <a:pt x="3515" y="366"/>
                  </a:lnTo>
                  <a:lnTo>
                    <a:pt x="3516" y="366"/>
                  </a:lnTo>
                  <a:lnTo>
                    <a:pt x="3516" y="364"/>
                  </a:lnTo>
                  <a:lnTo>
                    <a:pt x="3516" y="366"/>
                  </a:lnTo>
                  <a:lnTo>
                    <a:pt x="3517" y="366"/>
                  </a:lnTo>
                  <a:lnTo>
                    <a:pt x="3518" y="366"/>
                  </a:lnTo>
                  <a:lnTo>
                    <a:pt x="3519" y="364"/>
                  </a:lnTo>
                  <a:lnTo>
                    <a:pt x="3519" y="366"/>
                  </a:lnTo>
                  <a:lnTo>
                    <a:pt x="3519" y="367"/>
                  </a:lnTo>
                  <a:lnTo>
                    <a:pt x="3519" y="368"/>
                  </a:lnTo>
                  <a:lnTo>
                    <a:pt x="3518" y="368"/>
                  </a:lnTo>
                  <a:lnTo>
                    <a:pt x="3517" y="368"/>
                  </a:lnTo>
                  <a:lnTo>
                    <a:pt x="3517" y="369"/>
                  </a:lnTo>
                  <a:lnTo>
                    <a:pt x="3518" y="369"/>
                  </a:lnTo>
                  <a:lnTo>
                    <a:pt x="3519" y="369"/>
                  </a:lnTo>
                  <a:lnTo>
                    <a:pt x="3522" y="370"/>
                  </a:lnTo>
                  <a:lnTo>
                    <a:pt x="3523" y="370"/>
                  </a:lnTo>
                  <a:lnTo>
                    <a:pt x="3524" y="370"/>
                  </a:lnTo>
                  <a:lnTo>
                    <a:pt x="3525" y="370"/>
                  </a:lnTo>
                  <a:lnTo>
                    <a:pt x="3525" y="371"/>
                  </a:lnTo>
                  <a:lnTo>
                    <a:pt x="3524" y="371"/>
                  </a:lnTo>
                  <a:lnTo>
                    <a:pt x="3524" y="373"/>
                  </a:lnTo>
                  <a:lnTo>
                    <a:pt x="3525" y="373"/>
                  </a:lnTo>
                  <a:lnTo>
                    <a:pt x="3525" y="374"/>
                  </a:lnTo>
                  <a:lnTo>
                    <a:pt x="3525" y="375"/>
                  </a:lnTo>
                  <a:lnTo>
                    <a:pt x="3524" y="375"/>
                  </a:lnTo>
                  <a:lnTo>
                    <a:pt x="3523" y="375"/>
                  </a:lnTo>
                  <a:lnTo>
                    <a:pt x="3523" y="376"/>
                  </a:lnTo>
                  <a:lnTo>
                    <a:pt x="3524" y="376"/>
                  </a:lnTo>
                  <a:lnTo>
                    <a:pt x="3525" y="377"/>
                  </a:lnTo>
                  <a:lnTo>
                    <a:pt x="3526" y="377"/>
                  </a:lnTo>
                  <a:lnTo>
                    <a:pt x="3529" y="376"/>
                  </a:lnTo>
                  <a:lnTo>
                    <a:pt x="3531" y="376"/>
                  </a:lnTo>
                  <a:lnTo>
                    <a:pt x="3532" y="375"/>
                  </a:lnTo>
                  <a:lnTo>
                    <a:pt x="3533" y="375"/>
                  </a:lnTo>
                  <a:lnTo>
                    <a:pt x="3533" y="374"/>
                  </a:lnTo>
                  <a:lnTo>
                    <a:pt x="3532" y="371"/>
                  </a:lnTo>
                  <a:lnTo>
                    <a:pt x="3532" y="370"/>
                  </a:lnTo>
                  <a:lnTo>
                    <a:pt x="3533" y="370"/>
                  </a:lnTo>
                  <a:lnTo>
                    <a:pt x="3534" y="370"/>
                  </a:lnTo>
                  <a:lnTo>
                    <a:pt x="3534" y="371"/>
                  </a:lnTo>
                  <a:lnTo>
                    <a:pt x="3536" y="371"/>
                  </a:lnTo>
                  <a:lnTo>
                    <a:pt x="3536" y="373"/>
                  </a:lnTo>
                  <a:lnTo>
                    <a:pt x="3536" y="375"/>
                  </a:lnTo>
                  <a:lnTo>
                    <a:pt x="3536" y="376"/>
                  </a:lnTo>
                  <a:lnTo>
                    <a:pt x="3536" y="377"/>
                  </a:lnTo>
                  <a:lnTo>
                    <a:pt x="3537" y="377"/>
                  </a:lnTo>
                  <a:lnTo>
                    <a:pt x="3538" y="377"/>
                  </a:lnTo>
                  <a:lnTo>
                    <a:pt x="3539" y="376"/>
                  </a:lnTo>
                  <a:lnTo>
                    <a:pt x="3538" y="374"/>
                  </a:lnTo>
                  <a:lnTo>
                    <a:pt x="3537" y="373"/>
                  </a:lnTo>
                  <a:lnTo>
                    <a:pt x="3537" y="371"/>
                  </a:lnTo>
                  <a:lnTo>
                    <a:pt x="3536" y="370"/>
                  </a:lnTo>
                  <a:lnTo>
                    <a:pt x="3536" y="369"/>
                  </a:lnTo>
                  <a:lnTo>
                    <a:pt x="3534" y="369"/>
                  </a:lnTo>
                  <a:lnTo>
                    <a:pt x="3534" y="368"/>
                  </a:lnTo>
                  <a:lnTo>
                    <a:pt x="3533" y="369"/>
                  </a:lnTo>
                  <a:lnTo>
                    <a:pt x="3533" y="368"/>
                  </a:lnTo>
                  <a:lnTo>
                    <a:pt x="3533" y="367"/>
                  </a:lnTo>
                  <a:lnTo>
                    <a:pt x="3532" y="367"/>
                  </a:lnTo>
                  <a:lnTo>
                    <a:pt x="3532" y="366"/>
                  </a:lnTo>
                  <a:lnTo>
                    <a:pt x="3531" y="366"/>
                  </a:lnTo>
                  <a:lnTo>
                    <a:pt x="3530" y="366"/>
                  </a:lnTo>
                  <a:lnTo>
                    <a:pt x="3531" y="366"/>
                  </a:lnTo>
                  <a:lnTo>
                    <a:pt x="3531" y="364"/>
                  </a:lnTo>
                  <a:lnTo>
                    <a:pt x="3534" y="366"/>
                  </a:lnTo>
                  <a:lnTo>
                    <a:pt x="3537" y="367"/>
                  </a:lnTo>
                  <a:lnTo>
                    <a:pt x="3538" y="367"/>
                  </a:lnTo>
                  <a:lnTo>
                    <a:pt x="3539" y="367"/>
                  </a:lnTo>
                  <a:lnTo>
                    <a:pt x="3540" y="367"/>
                  </a:lnTo>
                  <a:lnTo>
                    <a:pt x="3543" y="366"/>
                  </a:lnTo>
                  <a:lnTo>
                    <a:pt x="3544" y="366"/>
                  </a:lnTo>
                  <a:lnTo>
                    <a:pt x="3545" y="366"/>
                  </a:lnTo>
                  <a:lnTo>
                    <a:pt x="3545" y="367"/>
                  </a:lnTo>
                  <a:lnTo>
                    <a:pt x="3546" y="367"/>
                  </a:lnTo>
                  <a:lnTo>
                    <a:pt x="3547" y="367"/>
                  </a:lnTo>
                  <a:lnTo>
                    <a:pt x="3548" y="368"/>
                  </a:lnTo>
                  <a:lnTo>
                    <a:pt x="3549" y="368"/>
                  </a:lnTo>
                  <a:lnTo>
                    <a:pt x="3552" y="369"/>
                  </a:lnTo>
                  <a:lnTo>
                    <a:pt x="3553" y="369"/>
                  </a:lnTo>
                  <a:lnTo>
                    <a:pt x="3553" y="370"/>
                  </a:lnTo>
                  <a:lnTo>
                    <a:pt x="3554" y="370"/>
                  </a:lnTo>
                  <a:lnTo>
                    <a:pt x="3554" y="371"/>
                  </a:lnTo>
                  <a:lnTo>
                    <a:pt x="3555" y="371"/>
                  </a:lnTo>
                  <a:lnTo>
                    <a:pt x="3558" y="373"/>
                  </a:lnTo>
                  <a:lnTo>
                    <a:pt x="3558" y="374"/>
                  </a:lnTo>
                  <a:lnTo>
                    <a:pt x="3560" y="374"/>
                  </a:lnTo>
                  <a:lnTo>
                    <a:pt x="3560" y="375"/>
                  </a:lnTo>
                  <a:lnTo>
                    <a:pt x="3561" y="375"/>
                  </a:lnTo>
                  <a:lnTo>
                    <a:pt x="3562" y="375"/>
                  </a:lnTo>
                  <a:lnTo>
                    <a:pt x="3565" y="376"/>
                  </a:lnTo>
                  <a:lnTo>
                    <a:pt x="3569" y="377"/>
                  </a:lnTo>
                  <a:lnTo>
                    <a:pt x="3570" y="377"/>
                  </a:lnTo>
                  <a:lnTo>
                    <a:pt x="3569" y="377"/>
                  </a:lnTo>
                  <a:lnTo>
                    <a:pt x="3568" y="377"/>
                  </a:lnTo>
                  <a:lnTo>
                    <a:pt x="3568" y="378"/>
                  </a:lnTo>
                  <a:lnTo>
                    <a:pt x="3569" y="378"/>
                  </a:lnTo>
                  <a:lnTo>
                    <a:pt x="3570" y="378"/>
                  </a:lnTo>
                  <a:lnTo>
                    <a:pt x="3572" y="378"/>
                  </a:lnTo>
                  <a:lnTo>
                    <a:pt x="3572" y="380"/>
                  </a:lnTo>
                  <a:lnTo>
                    <a:pt x="3573" y="380"/>
                  </a:lnTo>
                  <a:lnTo>
                    <a:pt x="3574" y="380"/>
                  </a:lnTo>
                  <a:lnTo>
                    <a:pt x="3575" y="380"/>
                  </a:lnTo>
                  <a:lnTo>
                    <a:pt x="3576" y="381"/>
                  </a:lnTo>
                  <a:lnTo>
                    <a:pt x="3576" y="382"/>
                  </a:lnTo>
                  <a:lnTo>
                    <a:pt x="3577" y="382"/>
                  </a:lnTo>
                  <a:lnTo>
                    <a:pt x="3579" y="382"/>
                  </a:lnTo>
                  <a:lnTo>
                    <a:pt x="3579" y="383"/>
                  </a:lnTo>
                  <a:lnTo>
                    <a:pt x="3577" y="383"/>
                  </a:lnTo>
                  <a:lnTo>
                    <a:pt x="3579" y="383"/>
                  </a:lnTo>
                  <a:lnTo>
                    <a:pt x="3579" y="384"/>
                  </a:lnTo>
                  <a:lnTo>
                    <a:pt x="3577" y="383"/>
                  </a:lnTo>
                  <a:lnTo>
                    <a:pt x="3577" y="384"/>
                  </a:lnTo>
                  <a:lnTo>
                    <a:pt x="3576" y="384"/>
                  </a:lnTo>
                  <a:lnTo>
                    <a:pt x="3577" y="384"/>
                  </a:lnTo>
                  <a:lnTo>
                    <a:pt x="3577" y="385"/>
                  </a:lnTo>
                  <a:lnTo>
                    <a:pt x="3575" y="384"/>
                  </a:lnTo>
                  <a:lnTo>
                    <a:pt x="3574" y="384"/>
                  </a:lnTo>
                  <a:lnTo>
                    <a:pt x="3573" y="383"/>
                  </a:lnTo>
                  <a:lnTo>
                    <a:pt x="3572" y="383"/>
                  </a:lnTo>
                  <a:lnTo>
                    <a:pt x="3570" y="383"/>
                  </a:lnTo>
                  <a:lnTo>
                    <a:pt x="3572" y="383"/>
                  </a:lnTo>
                  <a:lnTo>
                    <a:pt x="3573" y="384"/>
                  </a:lnTo>
                  <a:lnTo>
                    <a:pt x="3574" y="384"/>
                  </a:lnTo>
                  <a:lnTo>
                    <a:pt x="3574" y="385"/>
                  </a:lnTo>
                  <a:lnTo>
                    <a:pt x="3575" y="385"/>
                  </a:lnTo>
                  <a:lnTo>
                    <a:pt x="3576" y="385"/>
                  </a:lnTo>
                  <a:lnTo>
                    <a:pt x="3576" y="387"/>
                  </a:lnTo>
                  <a:lnTo>
                    <a:pt x="3577" y="387"/>
                  </a:lnTo>
                  <a:lnTo>
                    <a:pt x="3579" y="387"/>
                  </a:lnTo>
                  <a:lnTo>
                    <a:pt x="3580" y="387"/>
                  </a:lnTo>
                  <a:lnTo>
                    <a:pt x="3580" y="388"/>
                  </a:lnTo>
                  <a:lnTo>
                    <a:pt x="3581" y="388"/>
                  </a:lnTo>
                  <a:lnTo>
                    <a:pt x="3581" y="389"/>
                  </a:lnTo>
                  <a:lnTo>
                    <a:pt x="3582" y="389"/>
                  </a:lnTo>
                  <a:lnTo>
                    <a:pt x="3583" y="390"/>
                  </a:lnTo>
                  <a:lnTo>
                    <a:pt x="3583" y="391"/>
                  </a:lnTo>
                  <a:lnTo>
                    <a:pt x="3584" y="391"/>
                  </a:lnTo>
                  <a:lnTo>
                    <a:pt x="3584" y="392"/>
                  </a:lnTo>
                  <a:lnTo>
                    <a:pt x="3583" y="392"/>
                  </a:lnTo>
                  <a:lnTo>
                    <a:pt x="3583" y="394"/>
                  </a:lnTo>
                  <a:lnTo>
                    <a:pt x="3584" y="394"/>
                  </a:lnTo>
                  <a:lnTo>
                    <a:pt x="3586" y="395"/>
                  </a:lnTo>
                  <a:lnTo>
                    <a:pt x="3587" y="395"/>
                  </a:lnTo>
                  <a:lnTo>
                    <a:pt x="3588" y="395"/>
                  </a:lnTo>
                  <a:lnTo>
                    <a:pt x="3588" y="396"/>
                  </a:lnTo>
                  <a:lnTo>
                    <a:pt x="3589" y="396"/>
                  </a:lnTo>
                  <a:lnTo>
                    <a:pt x="3590" y="396"/>
                  </a:lnTo>
                  <a:lnTo>
                    <a:pt x="3590" y="397"/>
                  </a:lnTo>
                  <a:lnTo>
                    <a:pt x="3591" y="397"/>
                  </a:lnTo>
                  <a:lnTo>
                    <a:pt x="3593" y="397"/>
                  </a:lnTo>
                  <a:lnTo>
                    <a:pt x="3593" y="398"/>
                  </a:lnTo>
                  <a:lnTo>
                    <a:pt x="3593" y="397"/>
                  </a:lnTo>
                  <a:lnTo>
                    <a:pt x="3591" y="397"/>
                  </a:lnTo>
                  <a:lnTo>
                    <a:pt x="3591" y="398"/>
                  </a:lnTo>
                  <a:lnTo>
                    <a:pt x="3591" y="399"/>
                  </a:lnTo>
                  <a:lnTo>
                    <a:pt x="3593" y="401"/>
                  </a:lnTo>
                  <a:lnTo>
                    <a:pt x="3594" y="401"/>
                  </a:lnTo>
                  <a:lnTo>
                    <a:pt x="3594" y="402"/>
                  </a:lnTo>
                  <a:lnTo>
                    <a:pt x="3593" y="402"/>
                  </a:lnTo>
                  <a:lnTo>
                    <a:pt x="3593" y="403"/>
                  </a:lnTo>
                  <a:lnTo>
                    <a:pt x="3594" y="403"/>
                  </a:lnTo>
                  <a:lnTo>
                    <a:pt x="3594" y="404"/>
                  </a:lnTo>
                  <a:lnTo>
                    <a:pt x="3594" y="405"/>
                  </a:lnTo>
                  <a:lnTo>
                    <a:pt x="3593" y="405"/>
                  </a:lnTo>
                  <a:lnTo>
                    <a:pt x="3591" y="405"/>
                  </a:lnTo>
                  <a:lnTo>
                    <a:pt x="3593" y="406"/>
                  </a:lnTo>
                  <a:lnTo>
                    <a:pt x="3594" y="408"/>
                  </a:lnTo>
                  <a:lnTo>
                    <a:pt x="3593" y="408"/>
                  </a:lnTo>
                  <a:lnTo>
                    <a:pt x="3593" y="409"/>
                  </a:lnTo>
                  <a:lnTo>
                    <a:pt x="3594" y="409"/>
                  </a:lnTo>
                  <a:lnTo>
                    <a:pt x="3595" y="409"/>
                  </a:lnTo>
                  <a:lnTo>
                    <a:pt x="3595" y="410"/>
                  </a:lnTo>
                  <a:lnTo>
                    <a:pt x="3594" y="410"/>
                  </a:lnTo>
                  <a:lnTo>
                    <a:pt x="3593" y="410"/>
                  </a:lnTo>
                  <a:lnTo>
                    <a:pt x="3594" y="411"/>
                  </a:lnTo>
                  <a:lnTo>
                    <a:pt x="3594" y="412"/>
                  </a:lnTo>
                  <a:lnTo>
                    <a:pt x="3595" y="412"/>
                  </a:lnTo>
                  <a:lnTo>
                    <a:pt x="3595" y="413"/>
                  </a:lnTo>
                  <a:lnTo>
                    <a:pt x="3596" y="413"/>
                  </a:lnTo>
                  <a:lnTo>
                    <a:pt x="3596" y="415"/>
                  </a:lnTo>
                  <a:lnTo>
                    <a:pt x="3597" y="415"/>
                  </a:lnTo>
                  <a:lnTo>
                    <a:pt x="3596" y="415"/>
                  </a:lnTo>
                  <a:lnTo>
                    <a:pt x="3597" y="416"/>
                  </a:lnTo>
                  <a:lnTo>
                    <a:pt x="3597" y="417"/>
                  </a:lnTo>
                  <a:lnTo>
                    <a:pt x="3597" y="418"/>
                  </a:lnTo>
                  <a:lnTo>
                    <a:pt x="3597" y="419"/>
                  </a:lnTo>
                  <a:lnTo>
                    <a:pt x="3598" y="419"/>
                  </a:lnTo>
                  <a:lnTo>
                    <a:pt x="3598" y="420"/>
                  </a:lnTo>
                  <a:lnTo>
                    <a:pt x="3600" y="422"/>
                  </a:lnTo>
                  <a:lnTo>
                    <a:pt x="3600" y="423"/>
                  </a:lnTo>
                  <a:lnTo>
                    <a:pt x="3601" y="423"/>
                  </a:lnTo>
                  <a:lnTo>
                    <a:pt x="3602" y="424"/>
                  </a:lnTo>
                  <a:lnTo>
                    <a:pt x="3603" y="425"/>
                  </a:lnTo>
                  <a:lnTo>
                    <a:pt x="3603" y="426"/>
                  </a:lnTo>
                  <a:lnTo>
                    <a:pt x="3604" y="426"/>
                  </a:lnTo>
                  <a:lnTo>
                    <a:pt x="3604" y="427"/>
                  </a:lnTo>
                  <a:lnTo>
                    <a:pt x="3605" y="427"/>
                  </a:lnTo>
                  <a:lnTo>
                    <a:pt x="3605" y="429"/>
                  </a:lnTo>
                  <a:lnTo>
                    <a:pt x="3607" y="429"/>
                  </a:lnTo>
                  <a:lnTo>
                    <a:pt x="3607" y="430"/>
                  </a:lnTo>
                  <a:lnTo>
                    <a:pt x="3608" y="430"/>
                  </a:lnTo>
                  <a:lnTo>
                    <a:pt x="3608" y="429"/>
                  </a:lnTo>
                  <a:lnTo>
                    <a:pt x="3608" y="430"/>
                  </a:lnTo>
                  <a:lnTo>
                    <a:pt x="3608" y="431"/>
                  </a:lnTo>
                  <a:lnTo>
                    <a:pt x="3607" y="431"/>
                  </a:lnTo>
                  <a:lnTo>
                    <a:pt x="3608" y="431"/>
                  </a:lnTo>
                  <a:lnTo>
                    <a:pt x="3608" y="432"/>
                  </a:lnTo>
                  <a:lnTo>
                    <a:pt x="3609" y="433"/>
                  </a:lnTo>
                  <a:lnTo>
                    <a:pt x="3610" y="433"/>
                  </a:lnTo>
                  <a:lnTo>
                    <a:pt x="3610" y="434"/>
                  </a:lnTo>
                  <a:lnTo>
                    <a:pt x="3610" y="436"/>
                  </a:lnTo>
                  <a:lnTo>
                    <a:pt x="3611" y="436"/>
                  </a:lnTo>
                  <a:lnTo>
                    <a:pt x="3611" y="437"/>
                  </a:lnTo>
                  <a:lnTo>
                    <a:pt x="3612" y="437"/>
                  </a:lnTo>
                  <a:lnTo>
                    <a:pt x="3612" y="438"/>
                  </a:lnTo>
                  <a:lnTo>
                    <a:pt x="3613" y="438"/>
                  </a:lnTo>
                  <a:lnTo>
                    <a:pt x="3612" y="438"/>
                  </a:lnTo>
                  <a:lnTo>
                    <a:pt x="3612" y="439"/>
                  </a:lnTo>
                  <a:lnTo>
                    <a:pt x="3613" y="439"/>
                  </a:lnTo>
                  <a:lnTo>
                    <a:pt x="3613" y="440"/>
                  </a:lnTo>
                  <a:lnTo>
                    <a:pt x="3613" y="441"/>
                  </a:lnTo>
                  <a:lnTo>
                    <a:pt x="3615" y="441"/>
                  </a:lnTo>
                  <a:lnTo>
                    <a:pt x="3613" y="441"/>
                  </a:lnTo>
                  <a:lnTo>
                    <a:pt x="3613" y="443"/>
                  </a:lnTo>
                  <a:lnTo>
                    <a:pt x="3615" y="443"/>
                  </a:lnTo>
                  <a:lnTo>
                    <a:pt x="3615" y="444"/>
                  </a:lnTo>
                  <a:lnTo>
                    <a:pt x="3616" y="444"/>
                  </a:lnTo>
                  <a:lnTo>
                    <a:pt x="3616" y="445"/>
                  </a:lnTo>
                  <a:lnTo>
                    <a:pt x="3615" y="445"/>
                  </a:lnTo>
                  <a:lnTo>
                    <a:pt x="3616" y="445"/>
                  </a:lnTo>
                  <a:lnTo>
                    <a:pt x="3615" y="445"/>
                  </a:lnTo>
                  <a:lnTo>
                    <a:pt x="3615" y="446"/>
                  </a:lnTo>
                  <a:lnTo>
                    <a:pt x="3616" y="446"/>
                  </a:lnTo>
                  <a:lnTo>
                    <a:pt x="3616" y="445"/>
                  </a:lnTo>
                  <a:lnTo>
                    <a:pt x="3617" y="446"/>
                  </a:lnTo>
                  <a:lnTo>
                    <a:pt x="3617" y="447"/>
                  </a:lnTo>
                  <a:lnTo>
                    <a:pt x="3618" y="447"/>
                  </a:lnTo>
                  <a:lnTo>
                    <a:pt x="3617" y="447"/>
                  </a:lnTo>
                  <a:lnTo>
                    <a:pt x="3617" y="448"/>
                  </a:lnTo>
                  <a:lnTo>
                    <a:pt x="3617" y="450"/>
                  </a:lnTo>
                  <a:lnTo>
                    <a:pt x="3618" y="450"/>
                  </a:lnTo>
                  <a:lnTo>
                    <a:pt x="3618" y="451"/>
                  </a:lnTo>
                  <a:lnTo>
                    <a:pt x="3619" y="452"/>
                  </a:lnTo>
                  <a:lnTo>
                    <a:pt x="3619" y="453"/>
                  </a:lnTo>
                  <a:lnTo>
                    <a:pt x="3620" y="453"/>
                  </a:lnTo>
                  <a:lnTo>
                    <a:pt x="3620" y="454"/>
                  </a:lnTo>
                  <a:lnTo>
                    <a:pt x="3620" y="455"/>
                  </a:lnTo>
                  <a:lnTo>
                    <a:pt x="3620" y="457"/>
                  </a:lnTo>
                  <a:lnTo>
                    <a:pt x="3619" y="457"/>
                  </a:lnTo>
                  <a:lnTo>
                    <a:pt x="3618" y="458"/>
                  </a:lnTo>
                  <a:lnTo>
                    <a:pt x="3618" y="459"/>
                  </a:lnTo>
                  <a:lnTo>
                    <a:pt x="3618" y="460"/>
                  </a:lnTo>
                  <a:lnTo>
                    <a:pt x="3618" y="461"/>
                  </a:lnTo>
                  <a:lnTo>
                    <a:pt x="3618" y="462"/>
                  </a:lnTo>
                  <a:lnTo>
                    <a:pt x="3617" y="462"/>
                  </a:lnTo>
                  <a:lnTo>
                    <a:pt x="3617" y="465"/>
                  </a:lnTo>
                  <a:lnTo>
                    <a:pt x="3617" y="466"/>
                  </a:lnTo>
                  <a:lnTo>
                    <a:pt x="3617" y="467"/>
                  </a:lnTo>
                  <a:lnTo>
                    <a:pt x="3617" y="468"/>
                  </a:lnTo>
                  <a:lnTo>
                    <a:pt x="3618" y="468"/>
                  </a:lnTo>
                  <a:lnTo>
                    <a:pt x="3618" y="469"/>
                  </a:lnTo>
                  <a:lnTo>
                    <a:pt x="3618" y="471"/>
                  </a:lnTo>
                  <a:lnTo>
                    <a:pt x="3618" y="472"/>
                  </a:lnTo>
                  <a:lnTo>
                    <a:pt x="3617" y="475"/>
                  </a:lnTo>
                  <a:lnTo>
                    <a:pt x="3617" y="476"/>
                  </a:lnTo>
                  <a:lnTo>
                    <a:pt x="3617" y="478"/>
                  </a:lnTo>
                  <a:lnTo>
                    <a:pt x="3617" y="479"/>
                  </a:lnTo>
                  <a:lnTo>
                    <a:pt x="3617" y="480"/>
                  </a:lnTo>
                  <a:lnTo>
                    <a:pt x="3618" y="481"/>
                  </a:lnTo>
                  <a:lnTo>
                    <a:pt x="3618" y="482"/>
                  </a:lnTo>
                  <a:lnTo>
                    <a:pt x="3618" y="483"/>
                  </a:lnTo>
                  <a:lnTo>
                    <a:pt x="3619" y="483"/>
                  </a:lnTo>
                  <a:lnTo>
                    <a:pt x="3619" y="485"/>
                  </a:lnTo>
                  <a:lnTo>
                    <a:pt x="3618" y="485"/>
                  </a:lnTo>
                  <a:lnTo>
                    <a:pt x="3619" y="488"/>
                  </a:lnTo>
                  <a:lnTo>
                    <a:pt x="3619" y="489"/>
                  </a:lnTo>
                  <a:lnTo>
                    <a:pt x="3619" y="490"/>
                  </a:lnTo>
                  <a:lnTo>
                    <a:pt x="3619" y="492"/>
                  </a:lnTo>
                  <a:lnTo>
                    <a:pt x="3618" y="493"/>
                  </a:lnTo>
                  <a:lnTo>
                    <a:pt x="3618" y="494"/>
                  </a:lnTo>
                  <a:lnTo>
                    <a:pt x="3618" y="495"/>
                  </a:lnTo>
                  <a:lnTo>
                    <a:pt x="3618" y="497"/>
                  </a:lnTo>
                  <a:lnTo>
                    <a:pt x="3617" y="497"/>
                  </a:lnTo>
                  <a:lnTo>
                    <a:pt x="3617" y="499"/>
                  </a:lnTo>
                  <a:lnTo>
                    <a:pt x="3617" y="500"/>
                  </a:lnTo>
                  <a:lnTo>
                    <a:pt x="3617" y="501"/>
                  </a:lnTo>
                  <a:lnTo>
                    <a:pt x="3617" y="502"/>
                  </a:lnTo>
                  <a:lnTo>
                    <a:pt x="3616" y="502"/>
                  </a:lnTo>
                  <a:lnTo>
                    <a:pt x="3615" y="503"/>
                  </a:lnTo>
                  <a:lnTo>
                    <a:pt x="3615" y="504"/>
                  </a:lnTo>
                  <a:lnTo>
                    <a:pt x="3615" y="506"/>
                  </a:lnTo>
                  <a:lnTo>
                    <a:pt x="3615" y="507"/>
                  </a:lnTo>
                  <a:lnTo>
                    <a:pt x="3613" y="507"/>
                  </a:lnTo>
                  <a:lnTo>
                    <a:pt x="3613" y="508"/>
                  </a:lnTo>
                  <a:lnTo>
                    <a:pt x="3613" y="509"/>
                  </a:lnTo>
                  <a:lnTo>
                    <a:pt x="3613" y="510"/>
                  </a:lnTo>
                  <a:lnTo>
                    <a:pt x="3613" y="511"/>
                  </a:lnTo>
                  <a:lnTo>
                    <a:pt x="3612" y="511"/>
                  </a:lnTo>
                  <a:lnTo>
                    <a:pt x="3613" y="513"/>
                  </a:lnTo>
                  <a:lnTo>
                    <a:pt x="3612" y="513"/>
                  </a:lnTo>
                  <a:lnTo>
                    <a:pt x="3612" y="514"/>
                  </a:lnTo>
                  <a:lnTo>
                    <a:pt x="3613" y="514"/>
                  </a:lnTo>
                  <a:lnTo>
                    <a:pt x="3613" y="515"/>
                  </a:lnTo>
                  <a:lnTo>
                    <a:pt x="3613" y="516"/>
                  </a:lnTo>
                  <a:lnTo>
                    <a:pt x="3612" y="516"/>
                  </a:lnTo>
                  <a:lnTo>
                    <a:pt x="3611" y="516"/>
                  </a:lnTo>
                  <a:lnTo>
                    <a:pt x="3611" y="517"/>
                  </a:lnTo>
                  <a:lnTo>
                    <a:pt x="3610" y="517"/>
                  </a:lnTo>
                  <a:lnTo>
                    <a:pt x="3611" y="517"/>
                  </a:lnTo>
                  <a:lnTo>
                    <a:pt x="3611" y="518"/>
                  </a:lnTo>
                  <a:lnTo>
                    <a:pt x="3611" y="520"/>
                  </a:lnTo>
                  <a:lnTo>
                    <a:pt x="3610" y="520"/>
                  </a:lnTo>
                  <a:lnTo>
                    <a:pt x="3611" y="520"/>
                  </a:lnTo>
                  <a:lnTo>
                    <a:pt x="3610" y="521"/>
                  </a:lnTo>
                  <a:lnTo>
                    <a:pt x="3611" y="521"/>
                  </a:lnTo>
                  <a:lnTo>
                    <a:pt x="3611" y="522"/>
                  </a:lnTo>
                  <a:lnTo>
                    <a:pt x="3611" y="523"/>
                  </a:lnTo>
                  <a:lnTo>
                    <a:pt x="3610" y="523"/>
                  </a:lnTo>
                  <a:lnTo>
                    <a:pt x="3611" y="524"/>
                  </a:lnTo>
                  <a:lnTo>
                    <a:pt x="3610" y="524"/>
                  </a:lnTo>
                  <a:lnTo>
                    <a:pt x="3611" y="525"/>
                  </a:lnTo>
                  <a:lnTo>
                    <a:pt x="3611" y="527"/>
                  </a:lnTo>
                  <a:lnTo>
                    <a:pt x="3611" y="528"/>
                  </a:lnTo>
                  <a:lnTo>
                    <a:pt x="3610" y="528"/>
                  </a:lnTo>
                  <a:lnTo>
                    <a:pt x="3609" y="528"/>
                  </a:lnTo>
                  <a:lnTo>
                    <a:pt x="3610" y="528"/>
                  </a:lnTo>
                  <a:lnTo>
                    <a:pt x="3610" y="529"/>
                  </a:lnTo>
                  <a:lnTo>
                    <a:pt x="3610" y="530"/>
                  </a:lnTo>
                  <a:lnTo>
                    <a:pt x="3610" y="531"/>
                  </a:lnTo>
                  <a:lnTo>
                    <a:pt x="3609" y="531"/>
                  </a:lnTo>
                  <a:lnTo>
                    <a:pt x="3609" y="532"/>
                  </a:lnTo>
                  <a:lnTo>
                    <a:pt x="3608" y="532"/>
                  </a:lnTo>
                  <a:lnTo>
                    <a:pt x="3608" y="534"/>
                  </a:lnTo>
                  <a:lnTo>
                    <a:pt x="3607" y="534"/>
                  </a:lnTo>
                  <a:lnTo>
                    <a:pt x="3607" y="535"/>
                  </a:lnTo>
                  <a:lnTo>
                    <a:pt x="3605" y="535"/>
                  </a:lnTo>
                  <a:lnTo>
                    <a:pt x="3605" y="536"/>
                  </a:lnTo>
                  <a:lnTo>
                    <a:pt x="3604" y="537"/>
                  </a:lnTo>
                  <a:lnTo>
                    <a:pt x="3603" y="537"/>
                  </a:lnTo>
                  <a:lnTo>
                    <a:pt x="3603" y="538"/>
                  </a:lnTo>
                  <a:lnTo>
                    <a:pt x="3602" y="538"/>
                  </a:lnTo>
                  <a:lnTo>
                    <a:pt x="3602" y="539"/>
                  </a:lnTo>
                  <a:lnTo>
                    <a:pt x="3601" y="541"/>
                  </a:lnTo>
                  <a:lnTo>
                    <a:pt x="3600" y="541"/>
                  </a:lnTo>
                  <a:lnTo>
                    <a:pt x="3600" y="542"/>
                  </a:lnTo>
                  <a:lnTo>
                    <a:pt x="3598" y="542"/>
                  </a:lnTo>
                  <a:lnTo>
                    <a:pt x="3597" y="542"/>
                  </a:lnTo>
                  <a:lnTo>
                    <a:pt x="3596" y="542"/>
                  </a:lnTo>
                  <a:lnTo>
                    <a:pt x="3596" y="543"/>
                  </a:lnTo>
                  <a:lnTo>
                    <a:pt x="3595" y="543"/>
                  </a:lnTo>
                  <a:lnTo>
                    <a:pt x="3594" y="543"/>
                  </a:lnTo>
                  <a:lnTo>
                    <a:pt x="3594" y="544"/>
                  </a:lnTo>
                  <a:lnTo>
                    <a:pt x="3593" y="544"/>
                  </a:lnTo>
                  <a:lnTo>
                    <a:pt x="3591" y="544"/>
                  </a:lnTo>
                  <a:lnTo>
                    <a:pt x="3591" y="543"/>
                  </a:lnTo>
                  <a:lnTo>
                    <a:pt x="3591" y="542"/>
                  </a:lnTo>
                  <a:lnTo>
                    <a:pt x="3590" y="542"/>
                  </a:lnTo>
                  <a:lnTo>
                    <a:pt x="3589" y="542"/>
                  </a:lnTo>
                  <a:lnTo>
                    <a:pt x="3589" y="543"/>
                  </a:lnTo>
                  <a:lnTo>
                    <a:pt x="3588" y="543"/>
                  </a:lnTo>
                  <a:lnTo>
                    <a:pt x="3588" y="542"/>
                  </a:lnTo>
                  <a:lnTo>
                    <a:pt x="3587" y="542"/>
                  </a:lnTo>
                  <a:lnTo>
                    <a:pt x="3587" y="541"/>
                  </a:lnTo>
                  <a:lnTo>
                    <a:pt x="3586" y="541"/>
                  </a:lnTo>
                  <a:lnTo>
                    <a:pt x="3584" y="541"/>
                  </a:lnTo>
                  <a:lnTo>
                    <a:pt x="3584" y="542"/>
                  </a:lnTo>
                  <a:lnTo>
                    <a:pt x="3584" y="541"/>
                  </a:lnTo>
                  <a:lnTo>
                    <a:pt x="3583" y="541"/>
                  </a:lnTo>
                  <a:lnTo>
                    <a:pt x="3582" y="541"/>
                  </a:lnTo>
                  <a:lnTo>
                    <a:pt x="3582" y="539"/>
                  </a:lnTo>
                  <a:lnTo>
                    <a:pt x="3581" y="539"/>
                  </a:lnTo>
                  <a:lnTo>
                    <a:pt x="3581" y="541"/>
                  </a:lnTo>
                  <a:lnTo>
                    <a:pt x="3582" y="541"/>
                  </a:lnTo>
                  <a:lnTo>
                    <a:pt x="3581" y="541"/>
                  </a:lnTo>
                  <a:lnTo>
                    <a:pt x="3581" y="542"/>
                  </a:lnTo>
                  <a:lnTo>
                    <a:pt x="3581" y="541"/>
                  </a:lnTo>
                  <a:lnTo>
                    <a:pt x="3580" y="541"/>
                  </a:lnTo>
                  <a:lnTo>
                    <a:pt x="3580" y="539"/>
                  </a:lnTo>
                  <a:lnTo>
                    <a:pt x="3580" y="538"/>
                  </a:lnTo>
                  <a:lnTo>
                    <a:pt x="3579" y="538"/>
                  </a:lnTo>
                  <a:lnTo>
                    <a:pt x="3579" y="537"/>
                  </a:lnTo>
                  <a:lnTo>
                    <a:pt x="3579" y="536"/>
                  </a:lnTo>
                  <a:lnTo>
                    <a:pt x="3577" y="535"/>
                  </a:lnTo>
                  <a:lnTo>
                    <a:pt x="3576" y="534"/>
                  </a:lnTo>
                  <a:lnTo>
                    <a:pt x="3576" y="535"/>
                  </a:lnTo>
                  <a:lnTo>
                    <a:pt x="3575" y="536"/>
                  </a:lnTo>
                  <a:lnTo>
                    <a:pt x="3575" y="537"/>
                  </a:lnTo>
                  <a:lnTo>
                    <a:pt x="3574" y="538"/>
                  </a:lnTo>
                  <a:lnTo>
                    <a:pt x="3574" y="537"/>
                  </a:lnTo>
                  <a:lnTo>
                    <a:pt x="3573" y="537"/>
                  </a:lnTo>
                  <a:lnTo>
                    <a:pt x="3573" y="536"/>
                  </a:lnTo>
                  <a:lnTo>
                    <a:pt x="3573" y="535"/>
                  </a:lnTo>
                  <a:lnTo>
                    <a:pt x="3574" y="535"/>
                  </a:lnTo>
                  <a:lnTo>
                    <a:pt x="3573" y="535"/>
                  </a:lnTo>
                  <a:lnTo>
                    <a:pt x="3574" y="535"/>
                  </a:lnTo>
                  <a:lnTo>
                    <a:pt x="3573" y="534"/>
                  </a:lnTo>
                  <a:lnTo>
                    <a:pt x="3573" y="535"/>
                  </a:lnTo>
                  <a:lnTo>
                    <a:pt x="3573" y="534"/>
                  </a:lnTo>
                  <a:lnTo>
                    <a:pt x="3572" y="534"/>
                  </a:lnTo>
                  <a:lnTo>
                    <a:pt x="3570" y="534"/>
                  </a:lnTo>
                  <a:lnTo>
                    <a:pt x="3570" y="535"/>
                  </a:lnTo>
                  <a:lnTo>
                    <a:pt x="3570" y="536"/>
                  </a:lnTo>
                  <a:lnTo>
                    <a:pt x="3569" y="536"/>
                  </a:lnTo>
                  <a:lnTo>
                    <a:pt x="3570" y="536"/>
                  </a:lnTo>
                  <a:lnTo>
                    <a:pt x="3570" y="537"/>
                  </a:lnTo>
                  <a:lnTo>
                    <a:pt x="3570" y="538"/>
                  </a:lnTo>
                  <a:lnTo>
                    <a:pt x="3569" y="538"/>
                  </a:lnTo>
                  <a:lnTo>
                    <a:pt x="3570" y="538"/>
                  </a:lnTo>
                  <a:lnTo>
                    <a:pt x="3570" y="539"/>
                  </a:lnTo>
                  <a:lnTo>
                    <a:pt x="3569" y="539"/>
                  </a:lnTo>
                  <a:lnTo>
                    <a:pt x="3569" y="538"/>
                  </a:lnTo>
                  <a:lnTo>
                    <a:pt x="3569" y="539"/>
                  </a:lnTo>
                  <a:lnTo>
                    <a:pt x="3568" y="539"/>
                  </a:lnTo>
                  <a:lnTo>
                    <a:pt x="3569" y="541"/>
                  </a:lnTo>
                  <a:lnTo>
                    <a:pt x="3570" y="541"/>
                  </a:lnTo>
                  <a:lnTo>
                    <a:pt x="3569" y="542"/>
                  </a:lnTo>
                  <a:lnTo>
                    <a:pt x="3569" y="543"/>
                  </a:lnTo>
                  <a:lnTo>
                    <a:pt x="3569" y="542"/>
                  </a:lnTo>
                  <a:lnTo>
                    <a:pt x="3568" y="543"/>
                  </a:lnTo>
                  <a:lnTo>
                    <a:pt x="3569" y="543"/>
                  </a:lnTo>
                  <a:lnTo>
                    <a:pt x="3569" y="544"/>
                  </a:lnTo>
                  <a:lnTo>
                    <a:pt x="3569" y="545"/>
                  </a:lnTo>
                  <a:lnTo>
                    <a:pt x="3570" y="545"/>
                  </a:lnTo>
                  <a:lnTo>
                    <a:pt x="3569" y="545"/>
                  </a:lnTo>
                  <a:lnTo>
                    <a:pt x="3570" y="545"/>
                  </a:lnTo>
                  <a:lnTo>
                    <a:pt x="3570" y="546"/>
                  </a:lnTo>
                  <a:lnTo>
                    <a:pt x="3569" y="545"/>
                  </a:lnTo>
                  <a:lnTo>
                    <a:pt x="3568" y="545"/>
                  </a:lnTo>
                  <a:lnTo>
                    <a:pt x="3568" y="544"/>
                  </a:lnTo>
                  <a:lnTo>
                    <a:pt x="3567" y="544"/>
                  </a:lnTo>
                  <a:lnTo>
                    <a:pt x="3566" y="544"/>
                  </a:lnTo>
                  <a:lnTo>
                    <a:pt x="3566" y="545"/>
                  </a:lnTo>
                  <a:lnTo>
                    <a:pt x="3565" y="545"/>
                  </a:lnTo>
                  <a:lnTo>
                    <a:pt x="3565" y="544"/>
                  </a:lnTo>
                  <a:lnTo>
                    <a:pt x="3566" y="545"/>
                  </a:lnTo>
                  <a:lnTo>
                    <a:pt x="3566" y="544"/>
                  </a:lnTo>
                  <a:lnTo>
                    <a:pt x="3565" y="544"/>
                  </a:lnTo>
                  <a:lnTo>
                    <a:pt x="3563" y="544"/>
                  </a:lnTo>
                  <a:lnTo>
                    <a:pt x="3562" y="544"/>
                  </a:lnTo>
                  <a:lnTo>
                    <a:pt x="3563" y="545"/>
                  </a:lnTo>
                  <a:lnTo>
                    <a:pt x="3565" y="545"/>
                  </a:lnTo>
                  <a:lnTo>
                    <a:pt x="3566" y="546"/>
                  </a:lnTo>
                  <a:lnTo>
                    <a:pt x="3566" y="548"/>
                  </a:lnTo>
                  <a:lnTo>
                    <a:pt x="3566" y="549"/>
                  </a:lnTo>
                  <a:lnTo>
                    <a:pt x="3566" y="550"/>
                  </a:lnTo>
                  <a:lnTo>
                    <a:pt x="3565" y="550"/>
                  </a:lnTo>
                  <a:lnTo>
                    <a:pt x="3565" y="549"/>
                  </a:lnTo>
                  <a:lnTo>
                    <a:pt x="3563" y="548"/>
                  </a:lnTo>
                  <a:lnTo>
                    <a:pt x="3562" y="548"/>
                  </a:lnTo>
                  <a:lnTo>
                    <a:pt x="3562" y="546"/>
                  </a:lnTo>
                  <a:lnTo>
                    <a:pt x="3561" y="546"/>
                  </a:lnTo>
                  <a:lnTo>
                    <a:pt x="3562" y="546"/>
                  </a:lnTo>
                  <a:lnTo>
                    <a:pt x="3562" y="545"/>
                  </a:lnTo>
                  <a:lnTo>
                    <a:pt x="3561" y="545"/>
                  </a:lnTo>
                  <a:lnTo>
                    <a:pt x="3561" y="544"/>
                  </a:lnTo>
                  <a:lnTo>
                    <a:pt x="3560" y="544"/>
                  </a:lnTo>
                  <a:lnTo>
                    <a:pt x="3559" y="544"/>
                  </a:lnTo>
                  <a:lnTo>
                    <a:pt x="3558" y="544"/>
                  </a:lnTo>
                  <a:lnTo>
                    <a:pt x="3558" y="543"/>
                  </a:lnTo>
                  <a:lnTo>
                    <a:pt x="3559" y="542"/>
                  </a:lnTo>
                  <a:lnTo>
                    <a:pt x="3560" y="542"/>
                  </a:lnTo>
                  <a:lnTo>
                    <a:pt x="3561" y="542"/>
                  </a:lnTo>
                  <a:lnTo>
                    <a:pt x="3561" y="541"/>
                  </a:lnTo>
                  <a:lnTo>
                    <a:pt x="3562" y="541"/>
                  </a:lnTo>
                  <a:lnTo>
                    <a:pt x="3562" y="542"/>
                  </a:lnTo>
                  <a:lnTo>
                    <a:pt x="3565" y="542"/>
                  </a:lnTo>
                  <a:lnTo>
                    <a:pt x="3565" y="541"/>
                  </a:lnTo>
                  <a:lnTo>
                    <a:pt x="3565" y="539"/>
                  </a:lnTo>
                  <a:lnTo>
                    <a:pt x="3563" y="539"/>
                  </a:lnTo>
                  <a:lnTo>
                    <a:pt x="3563" y="538"/>
                  </a:lnTo>
                  <a:lnTo>
                    <a:pt x="3563" y="537"/>
                  </a:lnTo>
                  <a:lnTo>
                    <a:pt x="3565" y="537"/>
                  </a:lnTo>
                  <a:lnTo>
                    <a:pt x="3563" y="536"/>
                  </a:lnTo>
                  <a:lnTo>
                    <a:pt x="3563" y="535"/>
                  </a:lnTo>
                  <a:lnTo>
                    <a:pt x="3563" y="534"/>
                  </a:lnTo>
                  <a:lnTo>
                    <a:pt x="3563" y="532"/>
                  </a:lnTo>
                  <a:lnTo>
                    <a:pt x="3562" y="532"/>
                  </a:lnTo>
                  <a:lnTo>
                    <a:pt x="3562" y="531"/>
                  </a:lnTo>
                  <a:lnTo>
                    <a:pt x="3560" y="531"/>
                  </a:lnTo>
                  <a:lnTo>
                    <a:pt x="3560" y="530"/>
                  </a:lnTo>
                  <a:lnTo>
                    <a:pt x="3560" y="529"/>
                  </a:lnTo>
                  <a:lnTo>
                    <a:pt x="3559" y="529"/>
                  </a:lnTo>
                  <a:lnTo>
                    <a:pt x="3559" y="528"/>
                  </a:lnTo>
                  <a:lnTo>
                    <a:pt x="3558" y="527"/>
                  </a:lnTo>
                  <a:lnTo>
                    <a:pt x="3558" y="525"/>
                  </a:lnTo>
                  <a:lnTo>
                    <a:pt x="3558" y="524"/>
                  </a:lnTo>
                  <a:lnTo>
                    <a:pt x="3556" y="524"/>
                  </a:lnTo>
                  <a:lnTo>
                    <a:pt x="3556" y="523"/>
                  </a:lnTo>
                  <a:lnTo>
                    <a:pt x="3556" y="522"/>
                  </a:lnTo>
                  <a:lnTo>
                    <a:pt x="3552" y="517"/>
                  </a:lnTo>
                  <a:lnTo>
                    <a:pt x="3547" y="513"/>
                  </a:lnTo>
                  <a:lnTo>
                    <a:pt x="3546" y="511"/>
                  </a:lnTo>
                  <a:lnTo>
                    <a:pt x="3545" y="511"/>
                  </a:lnTo>
                  <a:lnTo>
                    <a:pt x="3545" y="510"/>
                  </a:lnTo>
                  <a:lnTo>
                    <a:pt x="3545" y="509"/>
                  </a:lnTo>
                  <a:lnTo>
                    <a:pt x="3546" y="509"/>
                  </a:lnTo>
                  <a:lnTo>
                    <a:pt x="3547" y="509"/>
                  </a:lnTo>
                  <a:lnTo>
                    <a:pt x="3547" y="508"/>
                  </a:lnTo>
                  <a:lnTo>
                    <a:pt x="3548" y="508"/>
                  </a:lnTo>
                  <a:lnTo>
                    <a:pt x="3549" y="508"/>
                  </a:lnTo>
                  <a:lnTo>
                    <a:pt x="3551" y="507"/>
                  </a:lnTo>
                  <a:lnTo>
                    <a:pt x="3551" y="506"/>
                  </a:lnTo>
                  <a:lnTo>
                    <a:pt x="3549" y="506"/>
                  </a:lnTo>
                  <a:lnTo>
                    <a:pt x="3549" y="504"/>
                  </a:lnTo>
                  <a:lnTo>
                    <a:pt x="3551" y="504"/>
                  </a:lnTo>
                  <a:lnTo>
                    <a:pt x="3551" y="503"/>
                  </a:lnTo>
                  <a:lnTo>
                    <a:pt x="3551" y="502"/>
                  </a:lnTo>
                  <a:lnTo>
                    <a:pt x="3552" y="503"/>
                  </a:lnTo>
                  <a:lnTo>
                    <a:pt x="3553" y="503"/>
                  </a:lnTo>
                  <a:lnTo>
                    <a:pt x="3553" y="504"/>
                  </a:lnTo>
                  <a:lnTo>
                    <a:pt x="3554" y="504"/>
                  </a:lnTo>
                  <a:lnTo>
                    <a:pt x="3554" y="506"/>
                  </a:lnTo>
                  <a:lnTo>
                    <a:pt x="3555" y="506"/>
                  </a:lnTo>
                  <a:lnTo>
                    <a:pt x="3555" y="507"/>
                  </a:lnTo>
                  <a:lnTo>
                    <a:pt x="3556" y="507"/>
                  </a:lnTo>
                  <a:lnTo>
                    <a:pt x="3558" y="508"/>
                  </a:lnTo>
                  <a:lnTo>
                    <a:pt x="3559" y="509"/>
                  </a:lnTo>
                  <a:lnTo>
                    <a:pt x="3559" y="510"/>
                  </a:lnTo>
                  <a:lnTo>
                    <a:pt x="3559" y="511"/>
                  </a:lnTo>
                  <a:lnTo>
                    <a:pt x="3560" y="511"/>
                  </a:lnTo>
                  <a:lnTo>
                    <a:pt x="3560" y="513"/>
                  </a:lnTo>
                  <a:lnTo>
                    <a:pt x="3562" y="513"/>
                  </a:lnTo>
                  <a:lnTo>
                    <a:pt x="3563" y="514"/>
                  </a:lnTo>
                  <a:lnTo>
                    <a:pt x="3562" y="514"/>
                  </a:lnTo>
                  <a:lnTo>
                    <a:pt x="3563" y="514"/>
                  </a:lnTo>
                  <a:lnTo>
                    <a:pt x="3563" y="515"/>
                  </a:lnTo>
                  <a:lnTo>
                    <a:pt x="3565" y="515"/>
                  </a:lnTo>
                  <a:lnTo>
                    <a:pt x="3566" y="515"/>
                  </a:lnTo>
                  <a:lnTo>
                    <a:pt x="3566" y="514"/>
                  </a:lnTo>
                  <a:lnTo>
                    <a:pt x="3567" y="513"/>
                  </a:lnTo>
                  <a:lnTo>
                    <a:pt x="3567" y="511"/>
                  </a:lnTo>
                  <a:lnTo>
                    <a:pt x="3566" y="511"/>
                  </a:lnTo>
                  <a:lnTo>
                    <a:pt x="3566" y="510"/>
                  </a:lnTo>
                  <a:lnTo>
                    <a:pt x="3566" y="509"/>
                  </a:lnTo>
                  <a:lnTo>
                    <a:pt x="3566" y="507"/>
                  </a:lnTo>
                  <a:lnTo>
                    <a:pt x="3567" y="507"/>
                  </a:lnTo>
                  <a:lnTo>
                    <a:pt x="3568" y="507"/>
                  </a:lnTo>
                  <a:lnTo>
                    <a:pt x="3568" y="506"/>
                  </a:lnTo>
                  <a:lnTo>
                    <a:pt x="3569" y="506"/>
                  </a:lnTo>
                  <a:lnTo>
                    <a:pt x="3568" y="506"/>
                  </a:lnTo>
                  <a:lnTo>
                    <a:pt x="3568" y="504"/>
                  </a:lnTo>
                  <a:lnTo>
                    <a:pt x="3567" y="504"/>
                  </a:lnTo>
                  <a:lnTo>
                    <a:pt x="3567" y="503"/>
                  </a:lnTo>
                  <a:lnTo>
                    <a:pt x="3566" y="502"/>
                  </a:lnTo>
                  <a:lnTo>
                    <a:pt x="3566" y="501"/>
                  </a:lnTo>
                  <a:lnTo>
                    <a:pt x="3566" y="500"/>
                  </a:lnTo>
                  <a:lnTo>
                    <a:pt x="3567" y="500"/>
                  </a:lnTo>
                  <a:lnTo>
                    <a:pt x="3567" y="499"/>
                  </a:lnTo>
                  <a:lnTo>
                    <a:pt x="3568" y="499"/>
                  </a:lnTo>
                  <a:lnTo>
                    <a:pt x="3568" y="497"/>
                  </a:lnTo>
                  <a:lnTo>
                    <a:pt x="3567" y="497"/>
                  </a:lnTo>
                  <a:lnTo>
                    <a:pt x="3567" y="496"/>
                  </a:lnTo>
                  <a:lnTo>
                    <a:pt x="3567" y="495"/>
                  </a:lnTo>
                  <a:lnTo>
                    <a:pt x="3566" y="495"/>
                  </a:lnTo>
                  <a:lnTo>
                    <a:pt x="3566" y="494"/>
                  </a:lnTo>
                  <a:lnTo>
                    <a:pt x="3567" y="494"/>
                  </a:lnTo>
                  <a:lnTo>
                    <a:pt x="3567" y="493"/>
                  </a:lnTo>
                  <a:lnTo>
                    <a:pt x="3567" y="492"/>
                  </a:lnTo>
                  <a:lnTo>
                    <a:pt x="3567" y="490"/>
                  </a:lnTo>
                  <a:lnTo>
                    <a:pt x="3566" y="490"/>
                  </a:lnTo>
                  <a:lnTo>
                    <a:pt x="3566" y="489"/>
                  </a:lnTo>
                  <a:lnTo>
                    <a:pt x="3567" y="489"/>
                  </a:lnTo>
                  <a:lnTo>
                    <a:pt x="3567" y="488"/>
                  </a:lnTo>
                  <a:lnTo>
                    <a:pt x="3567" y="487"/>
                  </a:lnTo>
                  <a:lnTo>
                    <a:pt x="3566" y="487"/>
                  </a:lnTo>
                  <a:lnTo>
                    <a:pt x="3566" y="486"/>
                  </a:lnTo>
                  <a:lnTo>
                    <a:pt x="3565" y="486"/>
                  </a:lnTo>
                  <a:lnTo>
                    <a:pt x="3565" y="485"/>
                  </a:lnTo>
                  <a:lnTo>
                    <a:pt x="3565" y="483"/>
                  </a:lnTo>
                  <a:lnTo>
                    <a:pt x="3563" y="483"/>
                  </a:lnTo>
                  <a:lnTo>
                    <a:pt x="3565" y="482"/>
                  </a:lnTo>
                  <a:lnTo>
                    <a:pt x="3563" y="481"/>
                  </a:lnTo>
                  <a:lnTo>
                    <a:pt x="3563" y="480"/>
                  </a:lnTo>
                  <a:lnTo>
                    <a:pt x="3562" y="480"/>
                  </a:lnTo>
                  <a:lnTo>
                    <a:pt x="3562" y="479"/>
                  </a:lnTo>
                  <a:lnTo>
                    <a:pt x="3562" y="478"/>
                  </a:lnTo>
                  <a:lnTo>
                    <a:pt x="3561" y="478"/>
                  </a:lnTo>
                  <a:lnTo>
                    <a:pt x="3561" y="476"/>
                  </a:lnTo>
                  <a:lnTo>
                    <a:pt x="3561" y="475"/>
                  </a:lnTo>
                  <a:lnTo>
                    <a:pt x="3562" y="475"/>
                  </a:lnTo>
                  <a:lnTo>
                    <a:pt x="3562" y="474"/>
                  </a:lnTo>
                  <a:lnTo>
                    <a:pt x="3561" y="474"/>
                  </a:lnTo>
                  <a:lnTo>
                    <a:pt x="3561" y="473"/>
                  </a:lnTo>
                  <a:lnTo>
                    <a:pt x="3560" y="473"/>
                  </a:lnTo>
                  <a:lnTo>
                    <a:pt x="3560" y="472"/>
                  </a:lnTo>
                  <a:lnTo>
                    <a:pt x="3559" y="472"/>
                  </a:lnTo>
                  <a:lnTo>
                    <a:pt x="3560" y="472"/>
                  </a:lnTo>
                  <a:lnTo>
                    <a:pt x="3560" y="471"/>
                  </a:lnTo>
                  <a:lnTo>
                    <a:pt x="3561" y="469"/>
                  </a:lnTo>
                  <a:lnTo>
                    <a:pt x="3561" y="471"/>
                  </a:lnTo>
                  <a:lnTo>
                    <a:pt x="3562" y="471"/>
                  </a:lnTo>
                  <a:lnTo>
                    <a:pt x="3562" y="469"/>
                  </a:lnTo>
                  <a:lnTo>
                    <a:pt x="3562" y="468"/>
                  </a:lnTo>
                  <a:lnTo>
                    <a:pt x="3562" y="467"/>
                  </a:lnTo>
                  <a:lnTo>
                    <a:pt x="3562" y="466"/>
                  </a:lnTo>
                  <a:lnTo>
                    <a:pt x="3562" y="465"/>
                  </a:lnTo>
                  <a:lnTo>
                    <a:pt x="3561" y="465"/>
                  </a:lnTo>
                  <a:lnTo>
                    <a:pt x="3560" y="464"/>
                  </a:lnTo>
                  <a:lnTo>
                    <a:pt x="3559" y="462"/>
                  </a:lnTo>
                  <a:lnTo>
                    <a:pt x="3558" y="462"/>
                  </a:lnTo>
                  <a:lnTo>
                    <a:pt x="3556" y="461"/>
                  </a:lnTo>
                  <a:lnTo>
                    <a:pt x="3556" y="460"/>
                  </a:lnTo>
                  <a:lnTo>
                    <a:pt x="3556" y="459"/>
                  </a:lnTo>
                  <a:lnTo>
                    <a:pt x="3556" y="458"/>
                  </a:lnTo>
                  <a:lnTo>
                    <a:pt x="3555" y="458"/>
                  </a:lnTo>
                  <a:lnTo>
                    <a:pt x="3556" y="457"/>
                  </a:lnTo>
                  <a:lnTo>
                    <a:pt x="3555" y="457"/>
                  </a:lnTo>
                  <a:lnTo>
                    <a:pt x="3554" y="457"/>
                  </a:lnTo>
                  <a:lnTo>
                    <a:pt x="3553" y="457"/>
                  </a:lnTo>
                  <a:lnTo>
                    <a:pt x="3553" y="455"/>
                  </a:lnTo>
                  <a:lnTo>
                    <a:pt x="3552" y="455"/>
                  </a:lnTo>
                  <a:lnTo>
                    <a:pt x="3551" y="455"/>
                  </a:lnTo>
                  <a:lnTo>
                    <a:pt x="3548" y="455"/>
                  </a:lnTo>
                  <a:lnTo>
                    <a:pt x="3548" y="457"/>
                  </a:lnTo>
                  <a:lnTo>
                    <a:pt x="3547" y="457"/>
                  </a:lnTo>
                  <a:lnTo>
                    <a:pt x="3546" y="457"/>
                  </a:lnTo>
                  <a:lnTo>
                    <a:pt x="3545" y="457"/>
                  </a:lnTo>
                  <a:lnTo>
                    <a:pt x="3545" y="458"/>
                  </a:lnTo>
                  <a:lnTo>
                    <a:pt x="3544" y="458"/>
                  </a:lnTo>
                  <a:lnTo>
                    <a:pt x="3544" y="459"/>
                  </a:lnTo>
                  <a:lnTo>
                    <a:pt x="3544" y="460"/>
                  </a:lnTo>
                  <a:lnTo>
                    <a:pt x="3543" y="460"/>
                  </a:lnTo>
                  <a:lnTo>
                    <a:pt x="3541" y="460"/>
                  </a:lnTo>
                  <a:lnTo>
                    <a:pt x="3540" y="460"/>
                  </a:lnTo>
                  <a:lnTo>
                    <a:pt x="3540" y="459"/>
                  </a:lnTo>
                  <a:lnTo>
                    <a:pt x="3539" y="459"/>
                  </a:lnTo>
                  <a:lnTo>
                    <a:pt x="3538" y="460"/>
                  </a:lnTo>
                  <a:lnTo>
                    <a:pt x="3537" y="461"/>
                  </a:lnTo>
                  <a:lnTo>
                    <a:pt x="3537" y="462"/>
                  </a:lnTo>
                  <a:lnTo>
                    <a:pt x="3536" y="462"/>
                  </a:lnTo>
                  <a:lnTo>
                    <a:pt x="3534" y="462"/>
                  </a:lnTo>
                  <a:lnTo>
                    <a:pt x="3534" y="461"/>
                  </a:lnTo>
                  <a:lnTo>
                    <a:pt x="3534" y="462"/>
                  </a:lnTo>
                  <a:lnTo>
                    <a:pt x="3534" y="464"/>
                  </a:lnTo>
                  <a:lnTo>
                    <a:pt x="3534" y="465"/>
                  </a:lnTo>
                  <a:lnTo>
                    <a:pt x="3536" y="465"/>
                  </a:lnTo>
                  <a:lnTo>
                    <a:pt x="3536" y="466"/>
                  </a:lnTo>
                  <a:lnTo>
                    <a:pt x="3534" y="466"/>
                  </a:lnTo>
                  <a:lnTo>
                    <a:pt x="3533" y="466"/>
                  </a:lnTo>
                  <a:lnTo>
                    <a:pt x="3533" y="465"/>
                  </a:lnTo>
                  <a:lnTo>
                    <a:pt x="3532" y="465"/>
                  </a:lnTo>
                  <a:lnTo>
                    <a:pt x="3532" y="466"/>
                  </a:lnTo>
                  <a:lnTo>
                    <a:pt x="3531" y="466"/>
                  </a:lnTo>
                  <a:lnTo>
                    <a:pt x="3530" y="466"/>
                  </a:lnTo>
                  <a:lnTo>
                    <a:pt x="3529" y="466"/>
                  </a:lnTo>
                  <a:lnTo>
                    <a:pt x="3527" y="466"/>
                  </a:lnTo>
                  <a:lnTo>
                    <a:pt x="3526" y="466"/>
                  </a:lnTo>
                  <a:lnTo>
                    <a:pt x="3525" y="466"/>
                  </a:lnTo>
                  <a:lnTo>
                    <a:pt x="3524" y="466"/>
                  </a:lnTo>
                  <a:lnTo>
                    <a:pt x="3523" y="466"/>
                  </a:lnTo>
                  <a:lnTo>
                    <a:pt x="3522" y="465"/>
                  </a:lnTo>
                  <a:lnTo>
                    <a:pt x="3520" y="465"/>
                  </a:lnTo>
                  <a:lnTo>
                    <a:pt x="3519" y="466"/>
                  </a:lnTo>
                  <a:lnTo>
                    <a:pt x="3518" y="466"/>
                  </a:lnTo>
                  <a:lnTo>
                    <a:pt x="3517" y="466"/>
                  </a:lnTo>
                  <a:lnTo>
                    <a:pt x="3516" y="466"/>
                  </a:lnTo>
                  <a:lnTo>
                    <a:pt x="3515" y="465"/>
                  </a:lnTo>
                  <a:lnTo>
                    <a:pt x="3515" y="464"/>
                  </a:lnTo>
                  <a:lnTo>
                    <a:pt x="3513" y="462"/>
                  </a:lnTo>
                  <a:lnTo>
                    <a:pt x="3512" y="462"/>
                  </a:lnTo>
                  <a:lnTo>
                    <a:pt x="3509" y="460"/>
                  </a:lnTo>
                  <a:lnTo>
                    <a:pt x="3508" y="460"/>
                  </a:lnTo>
                  <a:lnTo>
                    <a:pt x="3508" y="459"/>
                  </a:lnTo>
                  <a:lnTo>
                    <a:pt x="3508" y="458"/>
                  </a:lnTo>
                  <a:lnTo>
                    <a:pt x="3508" y="457"/>
                  </a:lnTo>
                  <a:lnTo>
                    <a:pt x="3508" y="455"/>
                  </a:lnTo>
                  <a:lnTo>
                    <a:pt x="3506" y="455"/>
                  </a:lnTo>
                  <a:lnTo>
                    <a:pt x="3505" y="455"/>
                  </a:lnTo>
                  <a:lnTo>
                    <a:pt x="3505" y="454"/>
                  </a:lnTo>
                  <a:lnTo>
                    <a:pt x="3505" y="453"/>
                  </a:lnTo>
                  <a:lnTo>
                    <a:pt x="3504" y="453"/>
                  </a:lnTo>
                  <a:lnTo>
                    <a:pt x="3504" y="454"/>
                  </a:lnTo>
                  <a:lnTo>
                    <a:pt x="3503" y="454"/>
                  </a:lnTo>
                  <a:lnTo>
                    <a:pt x="3503" y="453"/>
                  </a:lnTo>
                  <a:lnTo>
                    <a:pt x="3502" y="452"/>
                  </a:lnTo>
                  <a:lnTo>
                    <a:pt x="3501" y="452"/>
                  </a:lnTo>
                  <a:lnTo>
                    <a:pt x="3501" y="448"/>
                  </a:lnTo>
                  <a:lnTo>
                    <a:pt x="3499" y="447"/>
                  </a:lnTo>
                  <a:lnTo>
                    <a:pt x="3498" y="448"/>
                  </a:lnTo>
                  <a:lnTo>
                    <a:pt x="3497" y="447"/>
                  </a:lnTo>
                  <a:lnTo>
                    <a:pt x="3496" y="447"/>
                  </a:lnTo>
                  <a:lnTo>
                    <a:pt x="3495" y="447"/>
                  </a:lnTo>
                  <a:lnTo>
                    <a:pt x="3495" y="448"/>
                  </a:lnTo>
                  <a:lnTo>
                    <a:pt x="3494" y="447"/>
                  </a:lnTo>
                  <a:lnTo>
                    <a:pt x="3491" y="446"/>
                  </a:lnTo>
                  <a:lnTo>
                    <a:pt x="3490" y="446"/>
                  </a:lnTo>
                  <a:lnTo>
                    <a:pt x="3489" y="445"/>
                  </a:lnTo>
                  <a:lnTo>
                    <a:pt x="3488" y="444"/>
                  </a:lnTo>
                  <a:lnTo>
                    <a:pt x="3487" y="444"/>
                  </a:lnTo>
                  <a:lnTo>
                    <a:pt x="3487" y="443"/>
                  </a:lnTo>
                  <a:lnTo>
                    <a:pt x="3485" y="443"/>
                  </a:lnTo>
                  <a:lnTo>
                    <a:pt x="3484" y="443"/>
                  </a:lnTo>
                  <a:lnTo>
                    <a:pt x="3484" y="441"/>
                  </a:lnTo>
                  <a:lnTo>
                    <a:pt x="3483" y="441"/>
                  </a:lnTo>
                  <a:lnTo>
                    <a:pt x="3482" y="441"/>
                  </a:lnTo>
                  <a:lnTo>
                    <a:pt x="3481" y="441"/>
                  </a:lnTo>
                  <a:lnTo>
                    <a:pt x="3481" y="440"/>
                  </a:lnTo>
                  <a:lnTo>
                    <a:pt x="3480" y="439"/>
                  </a:lnTo>
                  <a:lnTo>
                    <a:pt x="3478" y="439"/>
                  </a:lnTo>
                  <a:lnTo>
                    <a:pt x="3478" y="440"/>
                  </a:lnTo>
                  <a:lnTo>
                    <a:pt x="3477" y="440"/>
                  </a:lnTo>
                  <a:lnTo>
                    <a:pt x="3476" y="440"/>
                  </a:lnTo>
                  <a:lnTo>
                    <a:pt x="3475" y="440"/>
                  </a:lnTo>
                  <a:lnTo>
                    <a:pt x="3474" y="439"/>
                  </a:lnTo>
                  <a:lnTo>
                    <a:pt x="3473" y="439"/>
                  </a:lnTo>
                  <a:lnTo>
                    <a:pt x="3472" y="439"/>
                  </a:lnTo>
                  <a:lnTo>
                    <a:pt x="3472" y="438"/>
                  </a:lnTo>
                  <a:lnTo>
                    <a:pt x="3472" y="439"/>
                  </a:lnTo>
                  <a:lnTo>
                    <a:pt x="3470" y="439"/>
                  </a:lnTo>
                  <a:lnTo>
                    <a:pt x="3470" y="438"/>
                  </a:lnTo>
                  <a:lnTo>
                    <a:pt x="3470" y="437"/>
                  </a:lnTo>
                  <a:lnTo>
                    <a:pt x="3469" y="437"/>
                  </a:lnTo>
                  <a:lnTo>
                    <a:pt x="3468" y="437"/>
                  </a:lnTo>
                  <a:lnTo>
                    <a:pt x="3467" y="437"/>
                  </a:lnTo>
                  <a:lnTo>
                    <a:pt x="3465" y="437"/>
                  </a:lnTo>
                  <a:lnTo>
                    <a:pt x="3465" y="438"/>
                  </a:lnTo>
                  <a:lnTo>
                    <a:pt x="3463" y="437"/>
                  </a:lnTo>
                  <a:lnTo>
                    <a:pt x="3463" y="438"/>
                  </a:lnTo>
                  <a:lnTo>
                    <a:pt x="3462" y="438"/>
                  </a:lnTo>
                  <a:lnTo>
                    <a:pt x="3461" y="438"/>
                  </a:lnTo>
                  <a:lnTo>
                    <a:pt x="3461" y="437"/>
                  </a:lnTo>
                  <a:lnTo>
                    <a:pt x="3460" y="437"/>
                  </a:lnTo>
                  <a:lnTo>
                    <a:pt x="3459" y="437"/>
                  </a:lnTo>
                  <a:lnTo>
                    <a:pt x="3458" y="437"/>
                  </a:lnTo>
                  <a:lnTo>
                    <a:pt x="3456" y="437"/>
                  </a:lnTo>
                  <a:lnTo>
                    <a:pt x="3456" y="436"/>
                  </a:lnTo>
                  <a:lnTo>
                    <a:pt x="3455" y="436"/>
                  </a:lnTo>
                  <a:lnTo>
                    <a:pt x="3455" y="434"/>
                  </a:lnTo>
                  <a:lnTo>
                    <a:pt x="3454" y="434"/>
                  </a:lnTo>
                  <a:lnTo>
                    <a:pt x="3452" y="433"/>
                  </a:lnTo>
                  <a:lnTo>
                    <a:pt x="3451" y="432"/>
                  </a:lnTo>
                  <a:lnTo>
                    <a:pt x="3451" y="431"/>
                  </a:lnTo>
                  <a:lnTo>
                    <a:pt x="3449" y="431"/>
                  </a:lnTo>
                  <a:lnTo>
                    <a:pt x="3449" y="430"/>
                  </a:lnTo>
                  <a:lnTo>
                    <a:pt x="3449" y="429"/>
                  </a:lnTo>
                  <a:lnTo>
                    <a:pt x="3448" y="429"/>
                  </a:lnTo>
                  <a:lnTo>
                    <a:pt x="3448" y="427"/>
                  </a:lnTo>
                  <a:lnTo>
                    <a:pt x="3445" y="426"/>
                  </a:lnTo>
                  <a:lnTo>
                    <a:pt x="3444" y="425"/>
                  </a:lnTo>
                  <a:lnTo>
                    <a:pt x="3444" y="424"/>
                  </a:lnTo>
                  <a:lnTo>
                    <a:pt x="3442" y="424"/>
                  </a:lnTo>
                  <a:lnTo>
                    <a:pt x="3441" y="423"/>
                  </a:lnTo>
                  <a:lnTo>
                    <a:pt x="3441" y="422"/>
                  </a:lnTo>
                  <a:lnTo>
                    <a:pt x="3440" y="420"/>
                  </a:lnTo>
                  <a:lnTo>
                    <a:pt x="3439" y="420"/>
                  </a:lnTo>
                  <a:lnTo>
                    <a:pt x="3439" y="419"/>
                  </a:lnTo>
                  <a:lnTo>
                    <a:pt x="3438" y="419"/>
                  </a:lnTo>
                  <a:lnTo>
                    <a:pt x="3438" y="418"/>
                  </a:lnTo>
                  <a:lnTo>
                    <a:pt x="3435" y="417"/>
                  </a:lnTo>
                  <a:lnTo>
                    <a:pt x="3434" y="416"/>
                  </a:lnTo>
                  <a:lnTo>
                    <a:pt x="3433" y="416"/>
                  </a:lnTo>
                  <a:lnTo>
                    <a:pt x="3432" y="415"/>
                  </a:lnTo>
                  <a:lnTo>
                    <a:pt x="3431" y="415"/>
                  </a:lnTo>
                  <a:lnTo>
                    <a:pt x="3431" y="413"/>
                  </a:lnTo>
                  <a:lnTo>
                    <a:pt x="3430" y="413"/>
                  </a:lnTo>
                  <a:lnTo>
                    <a:pt x="3430" y="412"/>
                  </a:lnTo>
                  <a:lnTo>
                    <a:pt x="3428" y="412"/>
                  </a:lnTo>
                  <a:lnTo>
                    <a:pt x="3428" y="411"/>
                  </a:lnTo>
                  <a:lnTo>
                    <a:pt x="3428" y="410"/>
                  </a:lnTo>
                  <a:lnTo>
                    <a:pt x="3427" y="410"/>
                  </a:lnTo>
                  <a:lnTo>
                    <a:pt x="3427" y="411"/>
                  </a:lnTo>
                  <a:lnTo>
                    <a:pt x="3428" y="411"/>
                  </a:lnTo>
                  <a:lnTo>
                    <a:pt x="3427" y="411"/>
                  </a:lnTo>
                  <a:lnTo>
                    <a:pt x="3426" y="410"/>
                  </a:lnTo>
                  <a:lnTo>
                    <a:pt x="3427" y="410"/>
                  </a:lnTo>
                  <a:lnTo>
                    <a:pt x="3427" y="409"/>
                  </a:lnTo>
                  <a:lnTo>
                    <a:pt x="3426" y="409"/>
                  </a:lnTo>
                  <a:lnTo>
                    <a:pt x="3425" y="409"/>
                  </a:lnTo>
                  <a:lnTo>
                    <a:pt x="3425" y="408"/>
                  </a:lnTo>
                  <a:lnTo>
                    <a:pt x="3424" y="408"/>
                  </a:lnTo>
                  <a:lnTo>
                    <a:pt x="3424" y="406"/>
                  </a:lnTo>
                  <a:lnTo>
                    <a:pt x="3423" y="406"/>
                  </a:lnTo>
                  <a:lnTo>
                    <a:pt x="3421" y="406"/>
                  </a:lnTo>
                  <a:lnTo>
                    <a:pt x="3421" y="405"/>
                  </a:lnTo>
                  <a:lnTo>
                    <a:pt x="3421" y="404"/>
                  </a:lnTo>
                  <a:lnTo>
                    <a:pt x="3420" y="404"/>
                  </a:lnTo>
                  <a:lnTo>
                    <a:pt x="3414" y="401"/>
                  </a:lnTo>
                  <a:lnTo>
                    <a:pt x="3414" y="399"/>
                  </a:lnTo>
                  <a:lnTo>
                    <a:pt x="3414" y="398"/>
                  </a:lnTo>
                  <a:lnTo>
                    <a:pt x="3413" y="397"/>
                  </a:lnTo>
                  <a:lnTo>
                    <a:pt x="3412" y="397"/>
                  </a:lnTo>
                  <a:lnTo>
                    <a:pt x="3411" y="397"/>
                  </a:lnTo>
                  <a:lnTo>
                    <a:pt x="3410" y="397"/>
                  </a:lnTo>
                  <a:lnTo>
                    <a:pt x="3411" y="396"/>
                  </a:lnTo>
                  <a:lnTo>
                    <a:pt x="3410" y="396"/>
                  </a:lnTo>
                  <a:lnTo>
                    <a:pt x="3410" y="395"/>
                  </a:lnTo>
                  <a:lnTo>
                    <a:pt x="3409" y="395"/>
                  </a:lnTo>
                  <a:lnTo>
                    <a:pt x="3409" y="394"/>
                  </a:lnTo>
                  <a:lnTo>
                    <a:pt x="3408" y="394"/>
                  </a:lnTo>
                  <a:lnTo>
                    <a:pt x="3408" y="392"/>
                  </a:lnTo>
                  <a:lnTo>
                    <a:pt x="3406" y="392"/>
                  </a:lnTo>
                  <a:lnTo>
                    <a:pt x="3405" y="392"/>
                  </a:lnTo>
                  <a:lnTo>
                    <a:pt x="3405" y="391"/>
                  </a:lnTo>
                  <a:lnTo>
                    <a:pt x="3403" y="391"/>
                  </a:lnTo>
                  <a:lnTo>
                    <a:pt x="3402" y="391"/>
                  </a:lnTo>
                  <a:lnTo>
                    <a:pt x="3402" y="390"/>
                  </a:lnTo>
                  <a:lnTo>
                    <a:pt x="3402" y="389"/>
                  </a:lnTo>
                  <a:lnTo>
                    <a:pt x="3402" y="388"/>
                  </a:lnTo>
                  <a:lnTo>
                    <a:pt x="3401" y="388"/>
                  </a:lnTo>
                  <a:lnTo>
                    <a:pt x="3401" y="389"/>
                  </a:lnTo>
                  <a:lnTo>
                    <a:pt x="3398" y="387"/>
                  </a:lnTo>
                  <a:lnTo>
                    <a:pt x="3397" y="387"/>
                  </a:lnTo>
                  <a:lnTo>
                    <a:pt x="3396" y="387"/>
                  </a:lnTo>
                  <a:lnTo>
                    <a:pt x="3395" y="387"/>
                  </a:lnTo>
                  <a:lnTo>
                    <a:pt x="3395" y="385"/>
                  </a:lnTo>
                  <a:lnTo>
                    <a:pt x="3394" y="384"/>
                  </a:lnTo>
                  <a:lnTo>
                    <a:pt x="3392" y="384"/>
                  </a:lnTo>
                  <a:lnTo>
                    <a:pt x="3391" y="384"/>
                  </a:lnTo>
                  <a:lnTo>
                    <a:pt x="3390" y="383"/>
                  </a:lnTo>
                  <a:lnTo>
                    <a:pt x="3385" y="382"/>
                  </a:lnTo>
                  <a:lnTo>
                    <a:pt x="3384" y="382"/>
                  </a:lnTo>
                  <a:lnTo>
                    <a:pt x="3383" y="382"/>
                  </a:lnTo>
                  <a:lnTo>
                    <a:pt x="3382" y="382"/>
                  </a:lnTo>
                  <a:lnTo>
                    <a:pt x="3383" y="382"/>
                  </a:lnTo>
                  <a:lnTo>
                    <a:pt x="3383" y="383"/>
                  </a:lnTo>
                  <a:lnTo>
                    <a:pt x="3382" y="383"/>
                  </a:lnTo>
                  <a:lnTo>
                    <a:pt x="3382" y="382"/>
                  </a:lnTo>
                  <a:lnTo>
                    <a:pt x="3381" y="383"/>
                  </a:lnTo>
                  <a:lnTo>
                    <a:pt x="3381" y="382"/>
                  </a:lnTo>
                  <a:lnTo>
                    <a:pt x="3380" y="382"/>
                  </a:lnTo>
                  <a:lnTo>
                    <a:pt x="3377" y="382"/>
                  </a:lnTo>
                  <a:lnTo>
                    <a:pt x="3376" y="382"/>
                  </a:lnTo>
                  <a:lnTo>
                    <a:pt x="3376" y="381"/>
                  </a:lnTo>
                  <a:lnTo>
                    <a:pt x="3375" y="381"/>
                  </a:lnTo>
                  <a:lnTo>
                    <a:pt x="3374" y="381"/>
                  </a:lnTo>
                  <a:lnTo>
                    <a:pt x="3374" y="380"/>
                  </a:lnTo>
                  <a:lnTo>
                    <a:pt x="3373" y="380"/>
                  </a:lnTo>
                  <a:lnTo>
                    <a:pt x="3371" y="380"/>
                  </a:lnTo>
                  <a:lnTo>
                    <a:pt x="3370" y="378"/>
                  </a:lnTo>
                  <a:lnTo>
                    <a:pt x="3369" y="378"/>
                  </a:lnTo>
                  <a:lnTo>
                    <a:pt x="3368" y="378"/>
                  </a:lnTo>
                  <a:lnTo>
                    <a:pt x="3367" y="377"/>
                  </a:lnTo>
                  <a:lnTo>
                    <a:pt x="3364" y="377"/>
                  </a:lnTo>
                  <a:lnTo>
                    <a:pt x="3363" y="376"/>
                  </a:lnTo>
                  <a:lnTo>
                    <a:pt x="3362" y="376"/>
                  </a:lnTo>
                  <a:lnTo>
                    <a:pt x="3362" y="377"/>
                  </a:lnTo>
                  <a:lnTo>
                    <a:pt x="3362" y="376"/>
                  </a:lnTo>
                  <a:lnTo>
                    <a:pt x="3361" y="376"/>
                  </a:lnTo>
                  <a:lnTo>
                    <a:pt x="3362" y="377"/>
                  </a:lnTo>
                  <a:lnTo>
                    <a:pt x="3361" y="377"/>
                  </a:lnTo>
                  <a:lnTo>
                    <a:pt x="3360" y="376"/>
                  </a:lnTo>
                  <a:lnTo>
                    <a:pt x="3359" y="376"/>
                  </a:lnTo>
                  <a:lnTo>
                    <a:pt x="3359" y="377"/>
                  </a:lnTo>
                  <a:lnTo>
                    <a:pt x="3357" y="377"/>
                  </a:lnTo>
                  <a:lnTo>
                    <a:pt x="3356" y="377"/>
                  </a:lnTo>
                  <a:lnTo>
                    <a:pt x="3355" y="377"/>
                  </a:lnTo>
                  <a:lnTo>
                    <a:pt x="3350" y="377"/>
                  </a:lnTo>
                  <a:lnTo>
                    <a:pt x="3350" y="378"/>
                  </a:lnTo>
                  <a:lnTo>
                    <a:pt x="3349" y="378"/>
                  </a:lnTo>
                  <a:lnTo>
                    <a:pt x="3349" y="377"/>
                  </a:lnTo>
                  <a:lnTo>
                    <a:pt x="3348" y="377"/>
                  </a:lnTo>
                  <a:lnTo>
                    <a:pt x="3347" y="377"/>
                  </a:lnTo>
                  <a:lnTo>
                    <a:pt x="3347" y="378"/>
                  </a:lnTo>
                  <a:lnTo>
                    <a:pt x="3346" y="378"/>
                  </a:lnTo>
                  <a:lnTo>
                    <a:pt x="3344" y="378"/>
                  </a:lnTo>
                  <a:lnTo>
                    <a:pt x="3341" y="380"/>
                  </a:lnTo>
                  <a:lnTo>
                    <a:pt x="3340" y="380"/>
                  </a:lnTo>
                  <a:lnTo>
                    <a:pt x="3339" y="380"/>
                  </a:lnTo>
                  <a:lnTo>
                    <a:pt x="3339" y="381"/>
                  </a:lnTo>
                  <a:lnTo>
                    <a:pt x="3338" y="381"/>
                  </a:lnTo>
                  <a:lnTo>
                    <a:pt x="3337" y="381"/>
                  </a:lnTo>
                  <a:lnTo>
                    <a:pt x="3335" y="381"/>
                  </a:lnTo>
                  <a:lnTo>
                    <a:pt x="3334" y="381"/>
                  </a:lnTo>
                  <a:lnTo>
                    <a:pt x="3333" y="381"/>
                  </a:lnTo>
                  <a:lnTo>
                    <a:pt x="3334" y="381"/>
                  </a:lnTo>
                  <a:lnTo>
                    <a:pt x="3333" y="382"/>
                  </a:lnTo>
                  <a:lnTo>
                    <a:pt x="3333" y="383"/>
                  </a:lnTo>
                  <a:lnTo>
                    <a:pt x="3332" y="384"/>
                  </a:lnTo>
                  <a:lnTo>
                    <a:pt x="3332" y="385"/>
                  </a:lnTo>
                  <a:lnTo>
                    <a:pt x="3332" y="387"/>
                  </a:lnTo>
                  <a:lnTo>
                    <a:pt x="3331" y="387"/>
                  </a:lnTo>
                  <a:lnTo>
                    <a:pt x="3332" y="387"/>
                  </a:lnTo>
                  <a:lnTo>
                    <a:pt x="3331" y="387"/>
                  </a:lnTo>
                  <a:lnTo>
                    <a:pt x="3331" y="388"/>
                  </a:lnTo>
                  <a:lnTo>
                    <a:pt x="3330" y="388"/>
                  </a:lnTo>
                  <a:lnTo>
                    <a:pt x="3330" y="389"/>
                  </a:lnTo>
                  <a:lnTo>
                    <a:pt x="3331" y="389"/>
                  </a:lnTo>
                  <a:lnTo>
                    <a:pt x="3331" y="390"/>
                  </a:lnTo>
                  <a:lnTo>
                    <a:pt x="3332" y="391"/>
                  </a:lnTo>
                  <a:lnTo>
                    <a:pt x="3333" y="391"/>
                  </a:lnTo>
                  <a:lnTo>
                    <a:pt x="3334" y="391"/>
                  </a:lnTo>
                  <a:lnTo>
                    <a:pt x="3335" y="390"/>
                  </a:lnTo>
                  <a:lnTo>
                    <a:pt x="3337" y="390"/>
                  </a:lnTo>
                  <a:lnTo>
                    <a:pt x="3338" y="391"/>
                  </a:lnTo>
                  <a:lnTo>
                    <a:pt x="3339" y="391"/>
                  </a:lnTo>
                  <a:lnTo>
                    <a:pt x="3340" y="391"/>
                  </a:lnTo>
                  <a:lnTo>
                    <a:pt x="3340" y="392"/>
                  </a:lnTo>
                  <a:lnTo>
                    <a:pt x="3341" y="392"/>
                  </a:lnTo>
                  <a:lnTo>
                    <a:pt x="3341" y="394"/>
                  </a:lnTo>
                  <a:lnTo>
                    <a:pt x="3341" y="395"/>
                  </a:lnTo>
                  <a:lnTo>
                    <a:pt x="3342" y="396"/>
                  </a:lnTo>
                  <a:lnTo>
                    <a:pt x="3344" y="396"/>
                  </a:lnTo>
                  <a:lnTo>
                    <a:pt x="3344" y="397"/>
                  </a:lnTo>
                  <a:lnTo>
                    <a:pt x="3345" y="397"/>
                  </a:lnTo>
                  <a:lnTo>
                    <a:pt x="3345" y="398"/>
                  </a:lnTo>
                  <a:lnTo>
                    <a:pt x="3346" y="398"/>
                  </a:lnTo>
                  <a:lnTo>
                    <a:pt x="3346" y="399"/>
                  </a:lnTo>
                  <a:lnTo>
                    <a:pt x="3346" y="401"/>
                  </a:lnTo>
                  <a:lnTo>
                    <a:pt x="3346" y="402"/>
                  </a:lnTo>
                  <a:lnTo>
                    <a:pt x="3345" y="402"/>
                  </a:lnTo>
                  <a:lnTo>
                    <a:pt x="3345" y="403"/>
                  </a:lnTo>
                  <a:lnTo>
                    <a:pt x="3344" y="403"/>
                  </a:lnTo>
                  <a:lnTo>
                    <a:pt x="3344" y="405"/>
                  </a:lnTo>
                  <a:lnTo>
                    <a:pt x="3342" y="405"/>
                  </a:lnTo>
                  <a:lnTo>
                    <a:pt x="3342" y="406"/>
                  </a:lnTo>
                  <a:lnTo>
                    <a:pt x="3344" y="406"/>
                  </a:lnTo>
                  <a:lnTo>
                    <a:pt x="3342" y="408"/>
                  </a:lnTo>
                  <a:lnTo>
                    <a:pt x="3344" y="408"/>
                  </a:lnTo>
                  <a:lnTo>
                    <a:pt x="3344" y="409"/>
                  </a:lnTo>
                  <a:lnTo>
                    <a:pt x="3344" y="410"/>
                  </a:lnTo>
                  <a:lnTo>
                    <a:pt x="3344" y="411"/>
                  </a:lnTo>
                  <a:lnTo>
                    <a:pt x="3344" y="412"/>
                  </a:lnTo>
                  <a:lnTo>
                    <a:pt x="3344" y="413"/>
                  </a:lnTo>
                  <a:lnTo>
                    <a:pt x="3345" y="413"/>
                  </a:lnTo>
                  <a:lnTo>
                    <a:pt x="3345" y="415"/>
                  </a:lnTo>
                  <a:lnTo>
                    <a:pt x="3344" y="416"/>
                  </a:lnTo>
                  <a:lnTo>
                    <a:pt x="3344" y="417"/>
                  </a:lnTo>
                  <a:lnTo>
                    <a:pt x="3344" y="418"/>
                  </a:lnTo>
                  <a:lnTo>
                    <a:pt x="3345" y="418"/>
                  </a:lnTo>
                  <a:lnTo>
                    <a:pt x="3345" y="419"/>
                  </a:lnTo>
                  <a:lnTo>
                    <a:pt x="3345" y="420"/>
                  </a:lnTo>
                  <a:lnTo>
                    <a:pt x="3345" y="422"/>
                  </a:lnTo>
                  <a:lnTo>
                    <a:pt x="3344" y="422"/>
                  </a:lnTo>
                  <a:lnTo>
                    <a:pt x="3345" y="423"/>
                  </a:lnTo>
                  <a:lnTo>
                    <a:pt x="3345" y="424"/>
                  </a:lnTo>
                  <a:lnTo>
                    <a:pt x="3345" y="425"/>
                  </a:lnTo>
                  <a:lnTo>
                    <a:pt x="3346" y="425"/>
                  </a:lnTo>
                  <a:lnTo>
                    <a:pt x="3347" y="425"/>
                  </a:lnTo>
                  <a:lnTo>
                    <a:pt x="3348" y="425"/>
                  </a:lnTo>
                  <a:lnTo>
                    <a:pt x="3348" y="426"/>
                  </a:lnTo>
                  <a:lnTo>
                    <a:pt x="3348" y="427"/>
                  </a:lnTo>
                  <a:lnTo>
                    <a:pt x="3349" y="427"/>
                  </a:lnTo>
                  <a:lnTo>
                    <a:pt x="3349" y="429"/>
                  </a:lnTo>
                  <a:lnTo>
                    <a:pt x="3349" y="430"/>
                  </a:lnTo>
                  <a:lnTo>
                    <a:pt x="3348" y="431"/>
                  </a:lnTo>
                  <a:lnTo>
                    <a:pt x="3347" y="431"/>
                  </a:lnTo>
                  <a:lnTo>
                    <a:pt x="3346" y="431"/>
                  </a:lnTo>
                  <a:lnTo>
                    <a:pt x="3345" y="431"/>
                  </a:lnTo>
                  <a:lnTo>
                    <a:pt x="3344" y="431"/>
                  </a:lnTo>
                  <a:lnTo>
                    <a:pt x="3342" y="431"/>
                  </a:lnTo>
                  <a:lnTo>
                    <a:pt x="3342" y="432"/>
                  </a:lnTo>
                  <a:lnTo>
                    <a:pt x="3341" y="432"/>
                  </a:lnTo>
                  <a:lnTo>
                    <a:pt x="3342" y="433"/>
                  </a:lnTo>
                  <a:lnTo>
                    <a:pt x="3341" y="433"/>
                  </a:lnTo>
                  <a:lnTo>
                    <a:pt x="3341" y="434"/>
                  </a:lnTo>
                  <a:lnTo>
                    <a:pt x="3340" y="434"/>
                  </a:lnTo>
                  <a:lnTo>
                    <a:pt x="3340" y="436"/>
                  </a:lnTo>
                  <a:lnTo>
                    <a:pt x="3339" y="436"/>
                  </a:lnTo>
                  <a:lnTo>
                    <a:pt x="3339" y="437"/>
                  </a:lnTo>
                  <a:lnTo>
                    <a:pt x="3338" y="437"/>
                  </a:lnTo>
                  <a:lnTo>
                    <a:pt x="3338" y="438"/>
                  </a:lnTo>
                  <a:lnTo>
                    <a:pt x="3337" y="438"/>
                  </a:lnTo>
                  <a:lnTo>
                    <a:pt x="3332" y="437"/>
                  </a:lnTo>
                  <a:lnTo>
                    <a:pt x="3330" y="437"/>
                  </a:lnTo>
                  <a:lnTo>
                    <a:pt x="3326" y="436"/>
                  </a:lnTo>
                  <a:lnTo>
                    <a:pt x="3321" y="433"/>
                  </a:lnTo>
                  <a:lnTo>
                    <a:pt x="3320" y="433"/>
                  </a:lnTo>
                  <a:lnTo>
                    <a:pt x="3319" y="432"/>
                  </a:lnTo>
                  <a:lnTo>
                    <a:pt x="3318" y="432"/>
                  </a:lnTo>
                  <a:lnTo>
                    <a:pt x="3314" y="431"/>
                  </a:lnTo>
                  <a:lnTo>
                    <a:pt x="3313" y="430"/>
                  </a:lnTo>
                  <a:lnTo>
                    <a:pt x="3312" y="430"/>
                  </a:lnTo>
                  <a:lnTo>
                    <a:pt x="3311" y="431"/>
                  </a:lnTo>
                  <a:lnTo>
                    <a:pt x="3309" y="432"/>
                  </a:lnTo>
                  <a:lnTo>
                    <a:pt x="3307" y="432"/>
                  </a:lnTo>
                  <a:lnTo>
                    <a:pt x="3306" y="432"/>
                  </a:lnTo>
                  <a:lnTo>
                    <a:pt x="3305" y="432"/>
                  </a:lnTo>
                  <a:lnTo>
                    <a:pt x="3304" y="432"/>
                  </a:lnTo>
                  <a:lnTo>
                    <a:pt x="3300" y="431"/>
                  </a:lnTo>
                  <a:lnTo>
                    <a:pt x="3298" y="430"/>
                  </a:lnTo>
                  <a:lnTo>
                    <a:pt x="3298" y="429"/>
                  </a:lnTo>
                  <a:lnTo>
                    <a:pt x="3297" y="429"/>
                  </a:lnTo>
                  <a:lnTo>
                    <a:pt x="3292" y="426"/>
                  </a:lnTo>
                  <a:lnTo>
                    <a:pt x="3291" y="426"/>
                  </a:lnTo>
                  <a:lnTo>
                    <a:pt x="3290" y="427"/>
                  </a:lnTo>
                  <a:lnTo>
                    <a:pt x="3289" y="426"/>
                  </a:lnTo>
                  <a:lnTo>
                    <a:pt x="3288" y="426"/>
                  </a:lnTo>
                  <a:lnTo>
                    <a:pt x="3286" y="426"/>
                  </a:lnTo>
                  <a:lnTo>
                    <a:pt x="3285" y="427"/>
                  </a:lnTo>
                  <a:lnTo>
                    <a:pt x="3284" y="427"/>
                  </a:lnTo>
                  <a:lnTo>
                    <a:pt x="3283" y="430"/>
                  </a:lnTo>
                  <a:lnTo>
                    <a:pt x="3282" y="430"/>
                  </a:lnTo>
                  <a:lnTo>
                    <a:pt x="3281" y="430"/>
                  </a:lnTo>
                  <a:lnTo>
                    <a:pt x="3281" y="431"/>
                  </a:lnTo>
                  <a:lnTo>
                    <a:pt x="3280" y="431"/>
                  </a:lnTo>
                  <a:lnTo>
                    <a:pt x="3280" y="432"/>
                  </a:lnTo>
                  <a:lnTo>
                    <a:pt x="3278" y="433"/>
                  </a:lnTo>
                  <a:lnTo>
                    <a:pt x="3278" y="434"/>
                  </a:lnTo>
                  <a:lnTo>
                    <a:pt x="3278" y="436"/>
                  </a:lnTo>
                  <a:lnTo>
                    <a:pt x="3278" y="437"/>
                  </a:lnTo>
                  <a:lnTo>
                    <a:pt x="3277" y="437"/>
                  </a:lnTo>
                  <a:lnTo>
                    <a:pt x="3277" y="438"/>
                  </a:lnTo>
                  <a:lnTo>
                    <a:pt x="3276" y="438"/>
                  </a:lnTo>
                  <a:lnTo>
                    <a:pt x="3275" y="438"/>
                  </a:lnTo>
                  <a:lnTo>
                    <a:pt x="3274" y="438"/>
                  </a:lnTo>
                  <a:lnTo>
                    <a:pt x="3271" y="438"/>
                  </a:lnTo>
                  <a:lnTo>
                    <a:pt x="3269" y="439"/>
                  </a:lnTo>
                  <a:lnTo>
                    <a:pt x="3268" y="439"/>
                  </a:lnTo>
                  <a:lnTo>
                    <a:pt x="3263" y="440"/>
                  </a:lnTo>
                  <a:lnTo>
                    <a:pt x="3262" y="440"/>
                  </a:lnTo>
                  <a:lnTo>
                    <a:pt x="3261" y="440"/>
                  </a:lnTo>
                  <a:lnTo>
                    <a:pt x="3260" y="440"/>
                  </a:lnTo>
                  <a:lnTo>
                    <a:pt x="3257" y="441"/>
                  </a:lnTo>
                  <a:lnTo>
                    <a:pt x="3256" y="443"/>
                  </a:lnTo>
                  <a:lnTo>
                    <a:pt x="3255" y="444"/>
                  </a:lnTo>
                  <a:lnTo>
                    <a:pt x="3254" y="444"/>
                  </a:lnTo>
                  <a:lnTo>
                    <a:pt x="3253" y="444"/>
                  </a:lnTo>
                  <a:lnTo>
                    <a:pt x="3252" y="443"/>
                  </a:lnTo>
                  <a:lnTo>
                    <a:pt x="3250" y="443"/>
                  </a:lnTo>
                  <a:lnTo>
                    <a:pt x="3249" y="443"/>
                  </a:lnTo>
                  <a:lnTo>
                    <a:pt x="3248" y="443"/>
                  </a:lnTo>
                  <a:lnTo>
                    <a:pt x="3248" y="444"/>
                  </a:lnTo>
                  <a:lnTo>
                    <a:pt x="3247" y="444"/>
                  </a:lnTo>
                  <a:lnTo>
                    <a:pt x="3243" y="443"/>
                  </a:lnTo>
                  <a:lnTo>
                    <a:pt x="3242" y="443"/>
                  </a:lnTo>
                  <a:lnTo>
                    <a:pt x="3242" y="441"/>
                  </a:lnTo>
                  <a:lnTo>
                    <a:pt x="3241" y="441"/>
                  </a:lnTo>
                  <a:lnTo>
                    <a:pt x="3239" y="441"/>
                  </a:lnTo>
                  <a:lnTo>
                    <a:pt x="3238" y="441"/>
                  </a:lnTo>
                  <a:lnTo>
                    <a:pt x="3236" y="441"/>
                  </a:lnTo>
                  <a:lnTo>
                    <a:pt x="3235" y="440"/>
                  </a:lnTo>
                  <a:lnTo>
                    <a:pt x="3233" y="440"/>
                  </a:lnTo>
                  <a:lnTo>
                    <a:pt x="3232" y="440"/>
                  </a:lnTo>
                  <a:lnTo>
                    <a:pt x="3231" y="440"/>
                  </a:lnTo>
                  <a:lnTo>
                    <a:pt x="3229" y="440"/>
                  </a:lnTo>
                  <a:lnTo>
                    <a:pt x="3228" y="440"/>
                  </a:lnTo>
                  <a:lnTo>
                    <a:pt x="3227" y="440"/>
                  </a:lnTo>
                  <a:lnTo>
                    <a:pt x="3226" y="440"/>
                  </a:lnTo>
                  <a:lnTo>
                    <a:pt x="3225" y="440"/>
                  </a:lnTo>
                  <a:lnTo>
                    <a:pt x="3222" y="439"/>
                  </a:lnTo>
                  <a:lnTo>
                    <a:pt x="3221" y="438"/>
                  </a:lnTo>
                  <a:lnTo>
                    <a:pt x="3220" y="438"/>
                  </a:lnTo>
                  <a:lnTo>
                    <a:pt x="3219" y="438"/>
                  </a:lnTo>
                  <a:lnTo>
                    <a:pt x="3219" y="437"/>
                  </a:lnTo>
                  <a:lnTo>
                    <a:pt x="3218" y="437"/>
                  </a:lnTo>
                  <a:lnTo>
                    <a:pt x="3217" y="437"/>
                  </a:lnTo>
                  <a:lnTo>
                    <a:pt x="3217" y="436"/>
                  </a:lnTo>
                  <a:lnTo>
                    <a:pt x="3216" y="436"/>
                  </a:lnTo>
                  <a:lnTo>
                    <a:pt x="3216" y="434"/>
                  </a:lnTo>
                  <a:lnTo>
                    <a:pt x="3214" y="433"/>
                  </a:lnTo>
                  <a:lnTo>
                    <a:pt x="3214" y="432"/>
                  </a:lnTo>
                  <a:lnTo>
                    <a:pt x="3213" y="432"/>
                  </a:lnTo>
                  <a:lnTo>
                    <a:pt x="3213" y="431"/>
                  </a:lnTo>
                  <a:lnTo>
                    <a:pt x="3212" y="431"/>
                  </a:lnTo>
                  <a:lnTo>
                    <a:pt x="3211" y="431"/>
                  </a:lnTo>
                  <a:lnTo>
                    <a:pt x="3206" y="431"/>
                  </a:lnTo>
                  <a:lnTo>
                    <a:pt x="3205" y="430"/>
                  </a:lnTo>
                  <a:lnTo>
                    <a:pt x="3204" y="431"/>
                  </a:lnTo>
                  <a:lnTo>
                    <a:pt x="3203" y="430"/>
                  </a:lnTo>
                  <a:lnTo>
                    <a:pt x="3202" y="430"/>
                  </a:lnTo>
                  <a:lnTo>
                    <a:pt x="3202" y="429"/>
                  </a:lnTo>
                  <a:lnTo>
                    <a:pt x="3200" y="429"/>
                  </a:lnTo>
                  <a:lnTo>
                    <a:pt x="3199" y="427"/>
                  </a:lnTo>
                  <a:lnTo>
                    <a:pt x="3198" y="427"/>
                  </a:lnTo>
                  <a:lnTo>
                    <a:pt x="3196" y="426"/>
                  </a:lnTo>
                  <a:lnTo>
                    <a:pt x="3195" y="425"/>
                  </a:lnTo>
                  <a:lnTo>
                    <a:pt x="3192" y="425"/>
                  </a:lnTo>
                  <a:lnTo>
                    <a:pt x="3191" y="425"/>
                  </a:lnTo>
                  <a:lnTo>
                    <a:pt x="3190" y="426"/>
                  </a:lnTo>
                  <a:lnTo>
                    <a:pt x="3189" y="426"/>
                  </a:lnTo>
                  <a:lnTo>
                    <a:pt x="3189" y="425"/>
                  </a:lnTo>
                  <a:lnTo>
                    <a:pt x="3188" y="425"/>
                  </a:lnTo>
                  <a:lnTo>
                    <a:pt x="3186" y="425"/>
                  </a:lnTo>
                  <a:lnTo>
                    <a:pt x="3185" y="424"/>
                  </a:lnTo>
                  <a:lnTo>
                    <a:pt x="3184" y="424"/>
                  </a:lnTo>
                  <a:lnTo>
                    <a:pt x="3183" y="424"/>
                  </a:lnTo>
                  <a:lnTo>
                    <a:pt x="3181" y="424"/>
                  </a:lnTo>
                  <a:lnTo>
                    <a:pt x="3177" y="423"/>
                  </a:lnTo>
                  <a:lnTo>
                    <a:pt x="3176" y="423"/>
                  </a:lnTo>
                  <a:lnTo>
                    <a:pt x="3176" y="424"/>
                  </a:lnTo>
                  <a:lnTo>
                    <a:pt x="3175" y="424"/>
                  </a:lnTo>
                  <a:lnTo>
                    <a:pt x="3175" y="425"/>
                  </a:lnTo>
                  <a:lnTo>
                    <a:pt x="3172" y="424"/>
                  </a:lnTo>
                  <a:lnTo>
                    <a:pt x="3172" y="425"/>
                  </a:lnTo>
                  <a:lnTo>
                    <a:pt x="3171" y="425"/>
                  </a:lnTo>
                  <a:lnTo>
                    <a:pt x="3170" y="425"/>
                  </a:lnTo>
                  <a:lnTo>
                    <a:pt x="3169" y="426"/>
                  </a:lnTo>
                  <a:lnTo>
                    <a:pt x="3168" y="425"/>
                  </a:lnTo>
                  <a:lnTo>
                    <a:pt x="3167" y="426"/>
                  </a:lnTo>
                  <a:lnTo>
                    <a:pt x="3167" y="427"/>
                  </a:lnTo>
                  <a:lnTo>
                    <a:pt x="3165" y="427"/>
                  </a:lnTo>
                  <a:lnTo>
                    <a:pt x="3165" y="429"/>
                  </a:lnTo>
                  <a:lnTo>
                    <a:pt x="3164" y="429"/>
                  </a:lnTo>
                  <a:lnTo>
                    <a:pt x="3163" y="429"/>
                  </a:lnTo>
                  <a:lnTo>
                    <a:pt x="3162" y="427"/>
                  </a:lnTo>
                  <a:lnTo>
                    <a:pt x="3161" y="427"/>
                  </a:lnTo>
                  <a:lnTo>
                    <a:pt x="3160" y="429"/>
                  </a:lnTo>
                  <a:lnTo>
                    <a:pt x="3158" y="429"/>
                  </a:lnTo>
                  <a:lnTo>
                    <a:pt x="3157" y="427"/>
                  </a:lnTo>
                  <a:lnTo>
                    <a:pt x="3156" y="427"/>
                  </a:lnTo>
                  <a:lnTo>
                    <a:pt x="3155" y="427"/>
                  </a:lnTo>
                  <a:lnTo>
                    <a:pt x="3154" y="427"/>
                  </a:lnTo>
                  <a:lnTo>
                    <a:pt x="3154" y="426"/>
                  </a:lnTo>
                  <a:lnTo>
                    <a:pt x="3153" y="426"/>
                  </a:lnTo>
                  <a:lnTo>
                    <a:pt x="3152" y="426"/>
                  </a:lnTo>
                  <a:lnTo>
                    <a:pt x="3150" y="426"/>
                  </a:lnTo>
                  <a:lnTo>
                    <a:pt x="3149" y="426"/>
                  </a:lnTo>
                  <a:lnTo>
                    <a:pt x="3149" y="425"/>
                  </a:lnTo>
                  <a:lnTo>
                    <a:pt x="3147" y="425"/>
                  </a:lnTo>
                  <a:lnTo>
                    <a:pt x="3145" y="424"/>
                  </a:lnTo>
                  <a:lnTo>
                    <a:pt x="3142" y="423"/>
                  </a:lnTo>
                  <a:lnTo>
                    <a:pt x="3141" y="423"/>
                  </a:lnTo>
                  <a:lnTo>
                    <a:pt x="3140" y="422"/>
                  </a:lnTo>
                  <a:lnTo>
                    <a:pt x="3139" y="422"/>
                  </a:lnTo>
                  <a:lnTo>
                    <a:pt x="3139" y="420"/>
                  </a:lnTo>
                  <a:lnTo>
                    <a:pt x="3139" y="419"/>
                  </a:lnTo>
                  <a:lnTo>
                    <a:pt x="3138" y="419"/>
                  </a:lnTo>
                  <a:lnTo>
                    <a:pt x="3136" y="418"/>
                  </a:lnTo>
                  <a:lnTo>
                    <a:pt x="3135" y="417"/>
                  </a:lnTo>
                  <a:lnTo>
                    <a:pt x="3135" y="416"/>
                  </a:lnTo>
                  <a:lnTo>
                    <a:pt x="3134" y="415"/>
                  </a:lnTo>
                  <a:lnTo>
                    <a:pt x="3133" y="415"/>
                  </a:lnTo>
                  <a:lnTo>
                    <a:pt x="3133" y="413"/>
                  </a:lnTo>
                  <a:lnTo>
                    <a:pt x="3132" y="412"/>
                  </a:lnTo>
                  <a:lnTo>
                    <a:pt x="3132" y="411"/>
                  </a:lnTo>
                  <a:lnTo>
                    <a:pt x="3132" y="410"/>
                  </a:lnTo>
                  <a:lnTo>
                    <a:pt x="3129" y="410"/>
                  </a:lnTo>
                  <a:lnTo>
                    <a:pt x="3129" y="409"/>
                  </a:lnTo>
                  <a:lnTo>
                    <a:pt x="3128" y="409"/>
                  </a:lnTo>
                  <a:lnTo>
                    <a:pt x="3127" y="409"/>
                  </a:lnTo>
                  <a:lnTo>
                    <a:pt x="3126" y="409"/>
                  </a:lnTo>
                  <a:lnTo>
                    <a:pt x="3125" y="409"/>
                  </a:lnTo>
                  <a:lnTo>
                    <a:pt x="3124" y="409"/>
                  </a:lnTo>
                  <a:lnTo>
                    <a:pt x="3122" y="408"/>
                  </a:lnTo>
                  <a:lnTo>
                    <a:pt x="3121" y="408"/>
                  </a:lnTo>
                  <a:lnTo>
                    <a:pt x="3120" y="409"/>
                  </a:lnTo>
                  <a:lnTo>
                    <a:pt x="3120" y="408"/>
                  </a:lnTo>
                  <a:lnTo>
                    <a:pt x="3119" y="408"/>
                  </a:lnTo>
                  <a:lnTo>
                    <a:pt x="3118" y="408"/>
                  </a:lnTo>
                  <a:lnTo>
                    <a:pt x="3117" y="408"/>
                  </a:lnTo>
                  <a:lnTo>
                    <a:pt x="3115" y="406"/>
                  </a:lnTo>
                  <a:lnTo>
                    <a:pt x="3110" y="404"/>
                  </a:lnTo>
                  <a:lnTo>
                    <a:pt x="3108" y="404"/>
                  </a:lnTo>
                  <a:lnTo>
                    <a:pt x="3107" y="404"/>
                  </a:lnTo>
                  <a:lnTo>
                    <a:pt x="3104" y="404"/>
                  </a:lnTo>
                  <a:lnTo>
                    <a:pt x="3103" y="404"/>
                  </a:lnTo>
                  <a:lnTo>
                    <a:pt x="3101" y="404"/>
                  </a:lnTo>
                  <a:lnTo>
                    <a:pt x="3100" y="404"/>
                  </a:lnTo>
                  <a:lnTo>
                    <a:pt x="3099" y="403"/>
                  </a:lnTo>
                  <a:lnTo>
                    <a:pt x="3098" y="403"/>
                  </a:lnTo>
                  <a:lnTo>
                    <a:pt x="3097" y="402"/>
                  </a:lnTo>
                  <a:lnTo>
                    <a:pt x="3096" y="402"/>
                  </a:lnTo>
                  <a:lnTo>
                    <a:pt x="3094" y="402"/>
                  </a:lnTo>
                  <a:lnTo>
                    <a:pt x="3091" y="401"/>
                  </a:lnTo>
                  <a:lnTo>
                    <a:pt x="3090" y="401"/>
                  </a:lnTo>
                  <a:lnTo>
                    <a:pt x="3090" y="399"/>
                  </a:lnTo>
                  <a:lnTo>
                    <a:pt x="3088" y="399"/>
                  </a:lnTo>
                  <a:lnTo>
                    <a:pt x="3086" y="399"/>
                  </a:lnTo>
                  <a:lnTo>
                    <a:pt x="3086" y="398"/>
                  </a:lnTo>
                  <a:lnTo>
                    <a:pt x="3085" y="398"/>
                  </a:lnTo>
                  <a:lnTo>
                    <a:pt x="3084" y="398"/>
                  </a:lnTo>
                  <a:lnTo>
                    <a:pt x="3085" y="399"/>
                  </a:lnTo>
                  <a:lnTo>
                    <a:pt x="3085" y="401"/>
                  </a:lnTo>
                  <a:lnTo>
                    <a:pt x="3085" y="402"/>
                  </a:lnTo>
                  <a:lnTo>
                    <a:pt x="3085" y="403"/>
                  </a:lnTo>
                  <a:lnTo>
                    <a:pt x="3084" y="403"/>
                  </a:lnTo>
                  <a:lnTo>
                    <a:pt x="3083" y="404"/>
                  </a:lnTo>
                  <a:lnTo>
                    <a:pt x="3082" y="404"/>
                  </a:lnTo>
                  <a:lnTo>
                    <a:pt x="3082" y="405"/>
                  </a:lnTo>
                  <a:lnTo>
                    <a:pt x="3082" y="406"/>
                  </a:lnTo>
                  <a:lnTo>
                    <a:pt x="3082" y="408"/>
                  </a:lnTo>
                  <a:lnTo>
                    <a:pt x="3083" y="408"/>
                  </a:lnTo>
                  <a:lnTo>
                    <a:pt x="3082" y="408"/>
                  </a:lnTo>
                  <a:lnTo>
                    <a:pt x="3081" y="408"/>
                  </a:lnTo>
                  <a:lnTo>
                    <a:pt x="3081" y="409"/>
                  </a:lnTo>
                  <a:lnTo>
                    <a:pt x="3081" y="410"/>
                  </a:lnTo>
                  <a:lnTo>
                    <a:pt x="3081" y="411"/>
                  </a:lnTo>
                  <a:lnTo>
                    <a:pt x="3082" y="412"/>
                  </a:lnTo>
                  <a:lnTo>
                    <a:pt x="3082" y="413"/>
                  </a:lnTo>
                  <a:lnTo>
                    <a:pt x="3082" y="415"/>
                  </a:lnTo>
                  <a:lnTo>
                    <a:pt x="3082" y="416"/>
                  </a:lnTo>
                  <a:lnTo>
                    <a:pt x="3083" y="416"/>
                  </a:lnTo>
                  <a:lnTo>
                    <a:pt x="3083" y="417"/>
                  </a:lnTo>
                  <a:lnTo>
                    <a:pt x="3084" y="417"/>
                  </a:lnTo>
                  <a:lnTo>
                    <a:pt x="3085" y="417"/>
                  </a:lnTo>
                  <a:lnTo>
                    <a:pt x="3085" y="418"/>
                  </a:lnTo>
                  <a:lnTo>
                    <a:pt x="3086" y="419"/>
                  </a:lnTo>
                  <a:lnTo>
                    <a:pt x="3088" y="420"/>
                  </a:lnTo>
                  <a:lnTo>
                    <a:pt x="3088" y="422"/>
                  </a:lnTo>
                  <a:lnTo>
                    <a:pt x="3089" y="422"/>
                  </a:lnTo>
                  <a:lnTo>
                    <a:pt x="3090" y="422"/>
                  </a:lnTo>
                  <a:lnTo>
                    <a:pt x="3091" y="422"/>
                  </a:lnTo>
                  <a:lnTo>
                    <a:pt x="3091" y="423"/>
                  </a:lnTo>
                  <a:lnTo>
                    <a:pt x="3092" y="423"/>
                  </a:lnTo>
                  <a:lnTo>
                    <a:pt x="3092" y="424"/>
                  </a:lnTo>
                  <a:lnTo>
                    <a:pt x="3092" y="425"/>
                  </a:lnTo>
                  <a:lnTo>
                    <a:pt x="3093" y="425"/>
                  </a:lnTo>
                  <a:lnTo>
                    <a:pt x="3093" y="426"/>
                  </a:lnTo>
                  <a:lnTo>
                    <a:pt x="3093" y="430"/>
                  </a:lnTo>
                  <a:lnTo>
                    <a:pt x="3091" y="431"/>
                  </a:lnTo>
                  <a:lnTo>
                    <a:pt x="3091" y="432"/>
                  </a:lnTo>
                  <a:lnTo>
                    <a:pt x="3091" y="431"/>
                  </a:lnTo>
                  <a:lnTo>
                    <a:pt x="3090" y="431"/>
                  </a:lnTo>
                  <a:lnTo>
                    <a:pt x="3089" y="432"/>
                  </a:lnTo>
                  <a:lnTo>
                    <a:pt x="3088" y="432"/>
                  </a:lnTo>
                  <a:lnTo>
                    <a:pt x="3089" y="432"/>
                  </a:lnTo>
                  <a:lnTo>
                    <a:pt x="3089" y="433"/>
                  </a:lnTo>
                  <a:lnTo>
                    <a:pt x="3088" y="433"/>
                  </a:lnTo>
                  <a:lnTo>
                    <a:pt x="3088" y="434"/>
                  </a:lnTo>
                  <a:lnTo>
                    <a:pt x="3086" y="434"/>
                  </a:lnTo>
                  <a:lnTo>
                    <a:pt x="3085" y="434"/>
                  </a:lnTo>
                  <a:lnTo>
                    <a:pt x="3084" y="434"/>
                  </a:lnTo>
                  <a:lnTo>
                    <a:pt x="3083" y="433"/>
                  </a:lnTo>
                  <a:lnTo>
                    <a:pt x="3082" y="433"/>
                  </a:lnTo>
                  <a:lnTo>
                    <a:pt x="3082" y="432"/>
                  </a:lnTo>
                  <a:lnTo>
                    <a:pt x="3081" y="432"/>
                  </a:lnTo>
                  <a:lnTo>
                    <a:pt x="3077" y="432"/>
                  </a:lnTo>
                  <a:lnTo>
                    <a:pt x="3076" y="432"/>
                  </a:lnTo>
                  <a:lnTo>
                    <a:pt x="3075" y="432"/>
                  </a:lnTo>
                  <a:lnTo>
                    <a:pt x="3074" y="432"/>
                  </a:lnTo>
                  <a:lnTo>
                    <a:pt x="3072" y="432"/>
                  </a:lnTo>
                  <a:lnTo>
                    <a:pt x="3071" y="431"/>
                  </a:lnTo>
                  <a:lnTo>
                    <a:pt x="3069" y="431"/>
                  </a:lnTo>
                  <a:lnTo>
                    <a:pt x="3068" y="431"/>
                  </a:lnTo>
                  <a:lnTo>
                    <a:pt x="3067" y="431"/>
                  </a:lnTo>
                  <a:lnTo>
                    <a:pt x="3067" y="430"/>
                  </a:lnTo>
                  <a:lnTo>
                    <a:pt x="3065" y="430"/>
                  </a:lnTo>
                  <a:lnTo>
                    <a:pt x="3065" y="431"/>
                  </a:lnTo>
                  <a:lnTo>
                    <a:pt x="3064" y="431"/>
                  </a:lnTo>
                  <a:lnTo>
                    <a:pt x="3063" y="431"/>
                  </a:lnTo>
                  <a:lnTo>
                    <a:pt x="3063" y="432"/>
                  </a:lnTo>
                  <a:lnTo>
                    <a:pt x="3062" y="432"/>
                  </a:lnTo>
                  <a:lnTo>
                    <a:pt x="3062" y="431"/>
                  </a:lnTo>
                  <a:lnTo>
                    <a:pt x="3061" y="431"/>
                  </a:lnTo>
                  <a:lnTo>
                    <a:pt x="3057" y="431"/>
                  </a:lnTo>
                  <a:lnTo>
                    <a:pt x="3056" y="431"/>
                  </a:lnTo>
                  <a:lnTo>
                    <a:pt x="3056" y="430"/>
                  </a:lnTo>
                  <a:lnTo>
                    <a:pt x="3055" y="430"/>
                  </a:lnTo>
                  <a:lnTo>
                    <a:pt x="3053" y="430"/>
                  </a:lnTo>
                  <a:lnTo>
                    <a:pt x="3051" y="430"/>
                  </a:lnTo>
                  <a:lnTo>
                    <a:pt x="3050" y="430"/>
                  </a:lnTo>
                  <a:lnTo>
                    <a:pt x="3049" y="429"/>
                  </a:lnTo>
                  <a:lnTo>
                    <a:pt x="3048" y="427"/>
                  </a:lnTo>
                  <a:lnTo>
                    <a:pt x="3047" y="427"/>
                  </a:lnTo>
                  <a:lnTo>
                    <a:pt x="3046" y="426"/>
                  </a:lnTo>
                  <a:lnTo>
                    <a:pt x="3044" y="424"/>
                  </a:lnTo>
                  <a:lnTo>
                    <a:pt x="3043" y="423"/>
                  </a:lnTo>
                  <a:lnTo>
                    <a:pt x="3043" y="422"/>
                  </a:lnTo>
                  <a:lnTo>
                    <a:pt x="3042" y="422"/>
                  </a:lnTo>
                  <a:lnTo>
                    <a:pt x="3037" y="422"/>
                  </a:lnTo>
                  <a:lnTo>
                    <a:pt x="3034" y="422"/>
                  </a:lnTo>
                  <a:lnTo>
                    <a:pt x="3032" y="422"/>
                  </a:lnTo>
                  <a:lnTo>
                    <a:pt x="3029" y="422"/>
                  </a:lnTo>
                  <a:lnTo>
                    <a:pt x="3028" y="422"/>
                  </a:lnTo>
                  <a:lnTo>
                    <a:pt x="3027" y="422"/>
                  </a:lnTo>
                  <a:lnTo>
                    <a:pt x="3027" y="420"/>
                  </a:lnTo>
                  <a:lnTo>
                    <a:pt x="3026" y="419"/>
                  </a:lnTo>
                  <a:lnTo>
                    <a:pt x="3025" y="418"/>
                  </a:lnTo>
                  <a:lnTo>
                    <a:pt x="3024" y="418"/>
                  </a:lnTo>
                  <a:lnTo>
                    <a:pt x="3022" y="418"/>
                  </a:lnTo>
                  <a:lnTo>
                    <a:pt x="3022" y="419"/>
                  </a:lnTo>
                  <a:lnTo>
                    <a:pt x="3024" y="419"/>
                  </a:lnTo>
                  <a:lnTo>
                    <a:pt x="3022" y="420"/>
                  </a:lnTo>
                  <a:lnTo>
                    <a:pt x="3021" y="420"/>
                  </a:lnTo>
                  <a:lnTo>
                    <a:pt x="3020" y="419"/>
                  </a:lnTo>
                  <a:lnTo>
                    <a:pt x="3019" y="418"/>
                  </a:lnTo>
                  <a:lnTo>
                    <a:pt x="3018" y="417"/>
                  </a:lnTo>
                  <a:lnTo>
                    <a:pt x="3017" y="417"/>
                  </a:lnTo>
                  <a:lnTo>
                    <a:pt x="3017" y="418"/>
                  </a:lnTo>
                  <a:lnTo>
                    <a:pt x="3017" y="419"/>
                  </a:lnTo>
                  <a:lnTo>
                    <a:pt x="3017" y="420"/>
                  </a:lnTo>
                  <a:lnTo>
                    <a:pt x="3015" y="420"/>
                  </a:lnTo>
                  <a:lnTo>
                    <a:pt x="3013" y="419"/>
                  </a:lnTo>
                  <a:lnTo>
                    <a:pt x="3012" y="419"/>
                  </a:lnTo>
                  <a:lnTo>
                    <a:pt x="3012" y="420"/>
                  </a:lnTo>
                  <a:lnTo>
                    <a:pt x="3011" y="420"/>
                  </a:lnTo>
                  <a:lnTo>
                    <a:pt x="3011" y="422"/>
                  </a:lnTo>
                  <a:lnTo>
                    <a:pt x="3010" y="423"/>
                  </a:lnTo>
                  <a:lnTo>
                    <a:pt x="3010" y="424"/>
                  </a:lnTo>
                  <a:lnTo>
                    <a:pt x="3008" y="424"/>
                  </a:lnTo>
                  <a:lnTo>
                    <a:pt x="3007" y="423"/>
                  </a:lnTo>
                  <a:lnTo>
                    <a:pt x="3006" y="424"/>
                  </a:lnTo>
                  <a:lnTo>
                    <a:pt x="3005" y="424"/>
                  </a:lnTo>
                  <a:lnTo>
                    <a:pt x="3004" y="424"/>
                  </a:lnTo>
                  <a:lnTo>
                    <a:pt x="3004" y="425"/>
                  </a:lnTo>
                  <a:lnTo>
                    <a:pt x="3003" y="426"/>
                  </a:lnTo>
                  <a:lnTo>
                    <a:pt x="3003" y="427"/>
                  </a:lnTo>
                  <a:lnTo>
                    <a:pt x="3001" y="427"/>
                  </a:lnTo>
                  <a:lnTo>
                    <a:pt x="3000" y="427"/>
                  </a:lnTo>
                  <a:lnTo>
                    <a:pt x="2999" y="427"/>
                  </a:lnTo>
                  <a:lnTo>
                    <a:pt x="2998" y="427"/>
                  </a:lnTo>
                  <a:lnTo>
                    <a:pt x="2998" y="429"/>
                  </a:lnTo>
                  <a:lnTo>
                    <a:pt x="2997" y="429"/>
                  </a:lnTo>
                  <a:lnTo>
                    <a:pt x="2996" y="429"/>
                  </a:lnTo>
                  <a:lnTo>
                    <a:pt x="2996" y="430"/>
                  </a:lnTo>
                  <a:lnTo>
                    <a:pt x="2996" y="431"/>
                  </a:lnTo>
                  <a:lnTo>
                    <a:pt x="2994" y="431"/>
                  </a:lnTo>
                  <a:lnTo>
                    <a:pt x="2992" y="431"/>
                  </a:lnTo>
                  <a:lnTo>
                    <a:pt x="2992" y="432"/>
                  </a:lnTo>
                  <a:lnTo>
                    <a:pt x="2992" y="433"/>
                  </a:lnTo>
                  <a:lnTo>
                    <a:pt x="2993" y="434"/>
                  </a:lnTo>
                  <a:lnTo>
                    <a:pt x="2994" y="434"/>
                  </a:lnTo>
                  <a:lnTo>
                    <a:pt x="2993" y="436"/>
                  </a:lnTo>
                  <a:lnTo>
                    <a:pt x="2992" y="436"/>
                  </a:lnTo>
                  <a:lnTo>
                    <a:pt x="2991" y="436"/>
                  </a:lnTo>
                  <a:lnTo>
                    <a:pt x="2991" y="437"/>
                  </a:lnTo>
                  <a:lnTo>
                    <a:pt x="2990" y="437"/>
                  </a:lnTo>
                  <a:lnTo>
                    <a:pt x="2990" y="436"/>
                  </a:lnTo>
                  <a:lnTo>
                    <a:pt x="2989" y="436"/>
                  </a:lnTo>
                  <a:lnTo>
                    <a:pt x="2989" y="437"/>
                  </a:lnTo>
                  <a:lnTo>
                    <a:pt x="2990" y="438"/>
                  </a:lnTo>
                  <a:lnTo>
                    <a:pt x="2989" y="438"/>
                  </a:lnTo>
                  <a:lnTo>
                    <a:pt x="2987" y="439"/>
                  </a:lnTo>
                  <a:lnTo>
                    <a:pt x="2986" y="439"/>
                  </a:lnTo>
                  <a:lnTo>
                    <a:pt x="2986" y="438"/>
                  </a:lnTo>
                  <a:lnTo>
                    <a:pt x="2985" y="438"/>
                  </a:lnTo>
                  <a:lnTo>
                    <a:pt x="2985" y="439"/>
                  </a:lnTo>
                  <a:lnTo>
                    <a:pt x="2986" y="439"/>
                  </a:lnTo>
                  <a:lnTo>
                    <a:pt x="2984" y="439"/>
                  </a:lnTo>
                  <a:lnTo>
                    <a:pt x="2983" y="438"/>
                  </a:lnTo>
                  <a:lnTo>
                    <a:pt x="2982" y="439"/>
                  </a:lnTo>
                  <a:lnTo>
                    <a:pt x="2980" y="439"/>
                  </a:lnTo>
                  <a:lnTo>
                    <a:pt x="2980" y="438"/>
                  </a:lnTo>
                  <a:lnTo>
                    <a:pt x="2979" y="438"/>
                  </a:lnTo>
                  <a:lnTo>
                    <a:pt x="2978" y="439"/>
                  </a:lnTo>
                  <a:lnTo>
                    <a:pt x="2977" y="439"/>
                  </a:lnTo>
                  <a:lnTo>
                    <a:pt x="2977" y="440"/>
                  </a:lnTo>
                  <a:lnTo>
                    <a:pt x="2978" y="440"/>
                  </a:lnTo>
                  <a:lnTo>
                    <a:pt x="2978" y="441"/>
                  </a:lnTo>
                  <a:lnTo>
                    <a:pt x="2977" y="443"/>
                  </a:lnTo>
                  <a:lnTo>
                    <a:pt x="2977" y="444"/>
                  </a:lnTo>
                  <a:lnTo>
                    <a:pt x="2976" y="444"/>
                  </a:lnTo>
                  <a:lnTo>
                    <a:pt x="2975" y="444"/>
                  </a:lnTo>
                  <a:lnTo>
                    <a:pt x="2973" y="444"/>
                  </a:lnTo>
                  <a:lnTo>
                    <a:pt x="2972" y="444"/>
                  </a:lnTo>
                  <a:lnTo>
                    <a:pt x="2971" y="444"/>
                  </a:lnTo>
                  <a:lnTo>
                    <a:pt x="2971" y="445"/>
                  </a:lnTo>
                  <a:lnTo>
                    <a:pt x="2970" y="445"/>
                  </a:lnTo>
                  <a:lnTo>
                    <a:pt x="2969" y="444"/>
                  </a:lnTo>
                  <a:lnTo>
                    <a:pt x="2969" y="443"/>
                  </a:lnTo>
                  <a:lnTo>
                    <a:pt x="2968" y="443"/>
                  </a:lnTo>
                  <a:lnTo>
                    <a:pt x="2966" y="443"/>
                  </a:lnTo>
                  <a:lnTo>
                    <a:pt x="2965" y="443"/>
                  </a:lnTo>
                  <a:lnTo>
                    <a:pt x="2965" y="441"/>
                  </a:lnTo>
                  <a:lnTo>
                    <a:pt x="2964" y="441"/>
                  </a:lnTo>
                  <a:lnTo>
                    <a:pt x="2963" y="440"/>
                  </a:lnTo>
                  <a:lnTo>
                    <a:pt x="2962" y="439"/>
                  </a:lnTo>
                  <a:lnTo>
                    <a:pt x="2961" y="439"/>
                  </a:lnTo>
                  <a:lnTo>
                    <a:pt x="2961" y="438"/>
                  </a:lnTo>
                  <a:lnTo>
                    <a:pt x="2960" y="437"/>
                  </a:lnTo>
                  <a:lnTo>
                    <a:pt x="2958" y="437"/>
                  </a:lnTo>
                  <a:lnTo>
                    <a:pt x="2958" y="438"/>
                  </a:lnTo>
                  <a:lnTo>
                    <a:pt x="2958" y="437"/>
                  </a:lnTo>
                  <a:lnTo>
                    <a:pt x="2957" y="437"/>
                  </a:lnTo>
                  <a:lnTo>
                    <a:pt x="2957" y="436"/>
                  </a:lnTo>
                  <a:lnTo>
                    <a:pt x="2958" y="436"/>
                  </a:lnTo>
                  <a:lnTo>
                    <a:pt x="2958" y="434"/>
                  </a:lnTo>
                  <a:lnTo>
                    <a:pt x="2958" y="433"/>
                  </a:lnTo>
                  <a:lnTo>
                    <a:pt x="2957" y="433"/>
                  </a:lnTo>
                  <a:lnTo>
                    <a:pt x="2957" y="434"/>
                  </a:lnTo>
                  <a:lnTo>
                    <a:pt x="2957" y="433"/>
                  </a:lnTo>
                  <a:lnTo>
                    <a:pt x="2956" y="433"/>
                  </a:lnTo>
                  <a:lnTo>
                    <a:pt x="2956" y="434"/>
                  </a:lnTo>
                  <a:lnTo>
                    <a:pt x="2955" y="434"/>
                  </a:lnTo>
                  <a:lnTo>
                    <a:pt x="2955" y="436"/>
                  </a:lnTo>
                  <a:lnTo>
                    <a:pt x="2955" y="437"/>
                  </a:lnTo>
                  <a:lnTo>
                    <a:pt x="2954" y="437"/>
                  </a:lnTo>
                  <a:lnTo>
                    <a:pt x="2954" y="438"/>
                  </a:lnTo>
                  <a:lnTo>
                    <a:pt x="2953" y="439"/>
                  </a:lnTo>
                  <a:lnTo>
                    <a:pt x="2953" y="438"/>
                  </a:lnTo>
                  <a:lnTo>
                    <a:pt x="2951" y="438"/>
                  </a:lnTo>
                  <a:lnTo>
                    <a:pt x="2950" y="438"/>
                  </a:lnTo>
                  <a:lnTo>
                    <a:pt x="2949" y="437"/>
                  </a:lnTo>
                  <a:lnTo>
                    <a:pt x="2948" y="438"/>
                  </a:lnTo>
                  <a:lnTo>
                    <a:pt x="2948" y="437"/>
                  </a:lnTo>
                  <a:lnTo>
                    <a:pt x="2947" y="437"/>
                  </a:lnTo>
                  <a:lnTo>
                    <a:pt x="2946" y="437"/>
                  </a:lnTo>
                  <a:lnTo>
                    <a:pt x="2944" y="437"/>
                  </a:lnTo>
                  <a:lnTo>
                    <a:pt x="2943" y="437"/>
                  </a:lnTo>
                  <a:lnTo>
                    <a:pt x="2942" y="437"/>
                  </a:lnTo>
                  <a:lnTo>
                    <a:pt x="2941" y="437"/>
                  </a:lnTo>
                  <a:lnTo>
                    <a:pt x="2940" y="437"/>
                  </a:lnTo>
                  <a:lnTo>
                    <a:pt x="2940" y="434"/>
                  </a:lnTo>
                  <a:lnTo>
                    <a:pt x="2939" y="434"/>
                  </a:lnTo>
                  <a:lnTo>
                    <a:pt x="2937" y="433"/>
                  </a:lnTo>
                  <a:lnTo>
                    <a:pt x="2936" y="432"/>
                  </a:lnTo>
                  <a:lnTo>
                    <a:pt x="2935" y="432"/>
                  </a:lnTo>
                  <a:lnTo>
                    <a:pt x="2935" y="431"/>
                  </a:lnTo>
                  <a:lnTo>
                    <a:pt x="2935" y="430"/>
                  </a:lnTo>
                  <a:lnTo>
                    <a:pt x="2934" y="430"/>
                  </a:lnTo>
                  <a:lnTo>
                    <a:pt x="2933" y="429"/>
                  </a:lnTo>
                  <a:lnTo>
                    <a:pt x="2933" y="430"/>
                  </a:lnTo>
                  <a:lnTo>
                    <a:pt x="2933" y="429"/>
                  </a:lnTo>
                  <a:lnTo>
                    <a:pt x="2932" y="429"/>
                  </a:lnTo>
                  <a:lnTo>
                    <a:pt x="2930" y="429"/>
                  </a:lnTo>
                  <a:lnTo>
                    <a:pt x="2929" y="427"/>
                  </a:lnTo>
                  <a:lnTo>
                    <a:pt x="2928" y="427"/>
                  </a:lnTo>
                  <a:lnTo>
                    <a:pt x="2927" y="427"/>
                  </a:lnTo>
                  <a:lnTo>
                    <a:pt x="2927" y="426"/>
                  </a:lnTo>
                  <a:lnTo>
                    <a:pt x="2926" y="427"/>
                  </a:lnTo>
                  <a:lnTo>
                    <a:pt x="2925" y="426"/>
                  </a:lnTo>
                  <a:lnTo>
                    <a:pt x="2923" y="426"/>
                  </a:lnTo>
                  <a:lnTo>
                    <a:pt x="2923" y="425"/>
                  </a:lnTo>
                  <a:lnTo>
                    <a:pt x="2922" y="425"/>
                  </a:lnTo>
                  <a:lnTo>
                    <a:pt x="2922" y="424"/>
                  </a:lnTo>
                  <a:lnTo>
                    <a:pt x="2922" y="423"/>
                  </a:lnTo>
                  <a:lnTo>
                    <a:pt x="2921" y="423"/>
                  </a:lnTo>
                  <a:lnTo>
                    <a:pt x="2921" y="422"/>
                  </a:lnTo>
                  <a:lnTo>
                    <a:pt x="2920" y="422"/>
                  </a:lnTo>
                  <a:lnTo>
                    <a:pt x="2920" y="420"/>
                  </a:lnTo>
                  <a:lnTo>
                    <a:pt x="2918" y="420"/>
                  </a:lnTo>
                  <a:lnTo>
                    <a:pt x="2918" y="419"/>
                  </a:lnTo>
                  <a:lnTo>
                    <a:pt x="2916" y="418"/>
                  </a:lnTo>
                  <a:lnTo>
                    <a:pt x="2915" y="418"/>
                  </a:lnTo>
                  <a:lnTo>
                    <a:pt x="2915" y="417"/>
                  </a:lnTo>
                  <a:lnTo>
                    <a:pt x="2914" y="417"/>
                  </a:lnTo>
                  <a:lnTo>
                    <a:pt x="2913" y="417"/>
                  </a:lnTo>
                  <a:lnTo>
                    <a:pt x="2912" y="416"/>
                  </a:lnTo>
                  <a:lnTo>
                    <a:pt x="2909" y="416"/>
                  </a:lnTo>
                  <a:lnTo>
                    <a:pt x="2908" y="416"/>
                  </a:lnTo>
                  <a:lnTo>
                    <a:pt x="2907" y="415"/>
                  </a:lnTo>
                  <a:lnTo>
                    <a:pt x="2906" y="416"/>
                  </a:lnTo>
                  <a:lnTo>
                    <a:pt x="2905" y="416"/>
                  </a:lnTo>
                  <a:lnTo>
                    <a:pt x="2905" y="417"/>
                  </a:lnTo>
                  <a:lnTo>
                    <a:pt x="2904" y="417"/>
                  </a:lnTo>
                  <a:lnTo>
                    <a:pt x="2902" y="417"/>
                  </a:lnTo>
                  <a:lnTo>
                    <a:pt x="2901" y="417"/>
                  </a:lnTo>
                  <a:lnTo>
                    <a:pt x="2901" y="418"/>
                  </a:lnTo>
                  <a:lnTo>
                    <a:pt x="2900" y="419"/>
                  </a:lnTo>
                  <a:lnTo>
                    <a:pt x="2899" y="419"/>
                  </a:lnTo>
                  <a:lnTo>
                    <a:pt x="2898" y="419"/>
                  </a:lnTo>
                  <a:lnTo>
                    <a:pt x="2897" y="419"/>
                  </a:lnTo>
                  <a:lnTo>
                    <a:pt x="2896" y="419"/>
                  </a:lnTo>
                  <a:lnTo>
                    <a:pt x="2894" y="419"/>
                  </a:lnTo>
                  <a:lnTo>
                    <a:pt x="2893" y="419"/>
                  </a:lnTo>
                  <a:lnTo>
                    <a:pt x="2892" y="419"/>
                  </a:lnTo>
                  <a:lnTo>
                    <a:pt x="2892" y="418"/>
                  </a:lnTo>
                  <a:lnTo>
                    <a:pt x="2891" y="419"/>
                  </a:lnTo>
                  <a:lnTo>
                    <a:pt x="2891" y="418"/>
                  </a:lnTo>
                  <a:lnTo>
                    <a:pt x="2890" y="418"/>
                  </a:lnTo>
                  <a:lnTo>
                    <a:pt x="2890" y="419"/>
                  </a:lnTo>
                  <a:lnTo>
                    <a:pt x="2887" y="419"/>
                  </a:lnTo>
                  <a:lnTo>
                    <a:pt x="2886" y="419"/>
                  </a:lnTo>
                  <a:lnTo>
                    <a:pt x="2886" y="418"/>
                  </a:lnTo>
                  <a:lnTo>
                    <a:pt x="2886" y="417"/>
                  </a:lnTo>
                  <a:lnTo>
                    <a:pt x="2885" y="417"/>
                  </a:lnTo>
                  <a:lnTo>
                    <a:pt x="2885" y="416"/>
                  </a:lnTo>
                  <a:lnTo>
                    <a:pt x="2883" y="416"/>
                  </a:lnTo>
                  <a:lnTo>
                    <a:pt x="2882" y="416"/>
                  </a:lnTo>
                  <a:lnTo>
                    <a:pt x="2880" y="416"/>
                  </a:lnTo>
                  <a:lnTo>
                    <a:pt x="2880" y="415"/>
                  </a:lnTo>
                  <a:lnTo>
                    <a:pt x="2880" y="413"/>
                  </a:lnTo>
                  <a:lnTo>
                    <a:pt x="2880" y="412"/>
                  </a:lnTo>
                  <a:lnTo>
                    <a:pt x="2879" y="412"/>
                  </a:lnTo>
                  <a:lnTo>
                    <a:pt x="2878" y="412"/>
                  </a:lnTo>
                  <a:lnTo>
                    <a:pt x="2877" y="412"/>
                  </a:lnTo>
                  <a:lnTo>
                    <a:pt x="2877" y="411"/>
                  </a:lnTo>
                  <a:lnTo>
                    <a:pt x="2876" y="411"/>
                  </a:lnTo>
                  <a:lnTo>
                    <a:pt x="2873" y="411"/>
                  </a:lnTo>
                  <a:lnTo>
                    <a:pt x="2873" y="412"/>
                  </a:lnTo>
                  <a:lnTo>
                    <a:pt x="2872" y="412"/>
                  </a:lnTo>
                  <a:lnTo>
                    <a:pt x="2871" y="412"/>
                  </a:lnTo>
                  <a:lnTo>
                    <a:pt x="2871" y="413"/>
                  </a:lnTo>
                  <a:lnTo>
                    <a:pt x="2872" y="413"/>
                  </a:lnTo>
                  <a:lnTo>
                    <a:pt x="2872" y="415"/>
                  </a:lnTo>
                  <a:lnTo>
                    <a:pt x="2873" y="415"/>
                  </a:lnTo>
                  <a:lnTo>
                    <a:pt x="2873" y="416"/>
                  </a:lnTo>
                  <a:lnTo>
                    <a:pt x="2872" y="417"/>
                  </a:lnTo>
                  <a:lnTo>
                    <a:pt x="2871" y="417"/>
                  </a:lnTo>
                  <a:lnTo>
                    <a:pt x="2871" y="418"/>
                  </a:lnTo>
                  <a:lnTo>
                    <a:pt x="2870" y="418"/>
                  </a:lnTo>
                  <a:lnTo>
                    <a:pt x="2869" y="417"/>
                  </a:lnTo>
                  <a:lnTo>
                    <a:pt x="2869" y="418"/>
                  </a:lnTo>
                  <a:lnTo>
                    <a:pt x="2870" y="419"/>
                  </a:lnTo>
                  <a:lnTo>
                    <a:pt x="2869" y="418"/>
                  </a:lnTo>
                  <a:lnTo>
                    <a:pt x="2868" y="417"/>
                  </a:lnTo>
                  <a:lnTo>
                    <a:pt x="2866" y="416"/>
                  </a:lnTo>
                  <a:lnTo>
                    <a:pt x="2865" y="415"/>
                  </a:lnTo>
                  <a:lnTo>
                    <a:pt x="2863" y="413"/>
                  </a:lnTo>
                  <a:lnTo>
                    <a:pt x="2862" y="411"/>
                  </a:lnTo>
                  <a:lnTo>
                    <a:pt x="2859" y="410"/>
                  </a:lnTo>
                  <a:lnTo>
                    <a:pt x="2858" y="408"/>
                  </a:lnTo>
                  <a:lnTo>
                    <a:pt x="2856" y="405"/>
                  </a:lnTo>
                  <a:lnTo>
                    <a:pt x="2855" y="405"/>
                  </a:lnTo>
                  <a:lnTo>
                    <a:pt x="2854" y="404"/>
                  </a:lnTo>
                  <a:lnTo>
                    <a:pt x="2851" y="402"/>
                  </a:lnTo>
                  <a:lnTo>
                    <a:pt x="2849" y="401"/>
                  </a:lnTo>
                  <a:lnTo>
                    <a:pt x="2847" y="397"/>
                  </a:lnTo>
                  <a:lnTo>
                    <a:pt x="2843" y="395"/>
                  </a:lnTo>
                  <a:lnTo>
                    <a:pt x="2841" y="392"/>
                  </a:lnTo>
                  <a:lnTo>
                    <a:pt x="2837" y="390"/>
                  </a:lnTo>
                  <a:lnTo>
                    <a:pt x="2835" y="389"/>
                  </a:lnTo>
                  <a:lnTo>
                    <a:pt x="2834" y="387"/>
                  </a:lnTo>
                  <a:lnTo>
                    <a:pt x="2832" y="385"/>
                  </a:lnTo>
                  <a:lnTo>
                    <a:pt x="2829" y="383"/>
                  </a:lnTo>
                  <a:lnTo>
                    <a:pt x="2828" y="382"/>
                  </a:lnTo>
                  <a:lnTo>
                    <a:pt x="2826" y="381"/>
                  </a:lnTo>
                  <a:lnTo>
                    <a:pt x="2825" y="380"/>
                  </a:lnTo>
                  <a:lnTo>
                    <a:pt x="2823" y="380"/>
                  </a:lnTo>
                  <a:lnTo>
                    <a:pt x="2821" y="378"/>
                  </a:lnTo>
                  <a:lnTo>
                    <a:pt x="2820" y="377"/>
                  </a:lnTo>
                  <a:lnTo>
                    <a:pt x="2816" y="376"/>
                  </a:lnTo>
                  <a:lnTo>
                    <a:pt x="2814" y="375"/>
                  </a:lnTo>
                  <a:lnTo>
                    <a:pt x="2811" y="373"/>
                  </a:lnTo>
                  <a:lnTo>
                    <a:pt x="2808" y="371"/>
                  </a:lnTo>
                  <a:lnTo>
                    <a:pt x="2806" y="371"/>
                  </a:lnTo>
                  <a:lnTo>
                    <a:pt x="2805" y="370"/>
                  </a:lnTo>
                  <a:lnTo>
                    <a:pt x="2804" y="369"/>
                  </a:lnTo>
                  <a:lnTo>
                    <a:pt x="2802" y="368"/>
                  </a:lnTo>
                  <a:lnTo>
                    <a:pt x="2802" y="367"/>
                  </a:lnTo>
                  <a:lnTo>
                    <a:pt x="2805" y="368"/>
                  </a:lnTo>
                  <a:lnTo>
                    <a:pt x="2806" y="368"/>
                  </a:lnTo>
                  <a:lnTo>
                    <a:pt x="2806" y="367"/>
                  </a:lnTo>
                  <a:lnTo>
                    <a:pt x="2806" y="366"/>
                  </a:lnTo>
                  <a:lnTo>
                    <a:pt x="2806" y="364"/>
                  </a:lnTo>
                  <a:lnTo>
                    <a:pt x="2805" y="364"/>
                  </a:lnTo>
                  <a:lnTo>
                    <a:pt x="2805" y="363"/>
                  </a:lnTo>
                  <a:lnTo>
                    <a:pt x="2806" y="363"/>
                  </a:lnTo>
                  <a:lnTo>
                    <a:pt x="2805" y="363"/>
                  </a:lnTo>
                  <a:lnTo>
                    <a:pt x="2804" y="363"/>
                  </a:lnTo>
                  <a:lnTo>
                    <a:pt x="2804" y="364"/>
                  </a:lnTo>
                  <a:lnTo>
                    <a:pt x="2802" y="364"/>
                  </a:lnTo>
                  <a:lnTo>
                    <a:pt x="2801" y="364"/>
                  </a:lnTo>
                  <a:lnTo>
                    <a:pt x="2799" y="364"/>
                  </a:lnTo>
                  <a:lnTo>
                    <a:pt x="2799" y="366"/>
                  </a:lnTo>
                  <a:lnTo>
                    <a:pt x="2798" y="367"/>
                  </a:lnTo>
                  <a:lnTo>
                    <a:pt x="2795" y="367"/>
                  </a:lnTo>
                  <a:lnTo>
                    <a:pt x="2794" y="368"/>
                  </a:lnTo>
                  <a:lnTo>
                    <a:pt x="2793" y="368"/>
                  </a:lnTo>
                  <a:lnTo>
                    <a:pt x="2792" y="368"/>
                  </a:lnTo>
                  <a:lnTo>
                    <a:pt x="2791" y="368"/>
                  </a:lnTo>
                  <a:lnTo>
                    <a:pt x="2791" y="369"/>
                  </a:lnTo>
                  <a:lnTo>
                    <a:pt x="2792" y="370"/>
                  </a:lnTo>
                  <a:lnTo>
                    <a:pt x="2791" y="371"/>
                  </a:lnTo>
                  <a:lnTo>
                    <a:pt x="2790" y="371"/>
                  </a:lnTo>
                  <a:lnTo>
                    <a:pt x="2788" y="373"/>
                  </a:lnTo>
                  <a:lnTo>
                    <a:pt x="2787" y="373"/>
                  </a:lnTo>
                  <a:lnTo>
                    <a:pt x="2786" y="373"/>
                  </a:lnTo>
                  <a:lnTo>
                    <a:pt x="2785" y="373"/>
                  </a:lnTo>
                  <a:lnTo>
                    <a:pt x="2785" y="374"/>
                  </a:lnTo>
                  <a:lnTo>
                    <a:pt x="2785" y="375"/>
                  </a:lnTo>
                  <a:lnTo>
                    <a:pt x="2783" y="375"/>
                  </a:lnTo>
                  <a:lnTo>
                    <a:pt x="2783" y="376"/>
                  </a:lnTo>
                  <a:lnTo>
                    <a:pt x="2784" y="376"/>
                  </a:lnTo>
                  <a:lnTo>
                    <a:pt x="2784" y="377"/>
                  </a:lnTo>
                  <a:lnTo>
                    <a:pt x="2784" y="378"/>
                  </a:lnTo>
                  <a:lnTo>
                    <a:pt x="2783" y="377"/>
                  </a:lnTo>
                  <a:lnTo>
                    <a:pt x="2781" y="377"/>
                  </a:lnTo>
                  <a:lnTo>
                    <a:pt x="2781" y="376"/>
                  </a:lnTo>
                  <a:lnTo>
                    <a:pt x="2780" y="376"/>
                  </a:lnTo>
                  <a:lnTo>
                    <a:pt x="2779" y="376"/>
                  </a:lnTo>
                  <a:lnTo>
                    <a:pt x="2778" y="375"/>
                  </a:lnTo>
                  <a:lnTo>
                    <a:pt x="2777" y="375"/>
                  </a:lnTo>
                  <a:lnTo>
                    <a:pt x="2776" y="375"/>
                  </a:lnTo>
                  <a:lnTo>
                    <a:pt x="2776" y="376"/>
                  </a:lnTo>
                  <a:lnTo>
                    <a:pt x="2774" y="376"/>
                  </a:lnTo>
                  <a:lnTo>
                    <a:pt x="2773" y="376"/>
                  </a:lnTo>
                  <a:lnTo>
                    <a:pt x="2774" y="376"/>
                  </a:lnTo>
                  <a:lnTo>
                    <a:pt x="2773" y="376"/>
                  </a:lnTo>
                  <a:lnTo>
                    <a:pt x="2773" y="377"/>
                  </a:lnTo>
                  <a:lnTo>
                    <a:pt x="2772" y="378"/>
                  </a:lnTo>
                  <a:lnTo>
                    <a:pt x="2771" y="378"/>
                  </a:lnTo>
                  <a:lnTo>
                    <a:pt x="2771" y="377"/>
                  </a:lnTo>
                  <a:lnTo>
                    <a:pt x="2769" y="376"/>
                  </a:lnTo>
                  <a:lnTo>
                    <a:pt x="2769" y="375"/>
                  </a:lnTo>
                  <a:lnTo>
                    <a:pt x="2769" y="373"/>
                  </a:lnTo>
                  <a:lnTo>
                    <a:pt x="2770" y="373"/>
                  </a:lnTo>
                  <a:lnTo>
                    <a:pt x="2769" y="373"/>
                  </a:lnTo>
                  <a:lnTo>
                    <a:pt x="2769" y="371"/>
                  </a:lnTo>
                  <a:lnTo>
                    <a:pt x="2770" y="371"/>
                  </a:lnTo>
                  <a:lnTo>
                    <a:pt x="2772" y="371"/>
                  </a:lnTo>
                  <a:lnTo>
                    <a:pt x="2772" y="369"/>
                  </a:lnTo>
                  <a:lnTo>
                    <a:pt x="2771" y="369"/>
                  </a:lnTo>
                  <a:lnTo>
                    <a:pt x="2770" y="369"/>
                  </a:lnTo>
                  <a:lnTo>
                    <a:pt x="2770" y="370"/>
                  </a:lnTo>
                  <a:lnTo>
                    <a:pt x="2769" y="370"/>
                  </a:lnTo>
                  <a:lnTo>
                    <a:pt x="2768" y="370"/>
                  </a:lnTo>
                  <a:lnTo>
                    <a:pt x="2769" y="370"/>
                  </a:lnTo>
                  <a:lnTo>
                    <a:pt x="2768" y="370"/>
                  </a:lnTo>
                  <a:lnTo>
                    <a:pt x="2766" y="370"/>
                  </a:lnTo>
                  <a:lnTo>
                    <a:pt x="2764" y="370"/>
                  </a:lnTo>
                  <a:lnTo>
                    <a:pt x="2764" y="369"/>
                  </a:lnTo>
                  <a:lnTo>
                    <a:pt x="2763" y="369"/>
                  </a:lnTo>
                  <a:lnTo>
                    <a:pt x="2763" y="368"/>
                  </a:lnTo>
                  <a:lnTo>
                    <a:pt x="2762" y="368"/>
                  </a:lnTo>
                  <a:lnTo>
                    <a:pt x="2759" y="368"/>
                  </a:lnTo>
                  <a:lnTo>
                    <a:pt x="2758" y="368"/>
                  </a:lnTo>
                  <a:lnTo>
                    <a:pt x="2757" y="368"/>
                  </a:lnTo>
                  <a:lnTo>
                    <a:pt x="2757" y="369"/>
                  </a:lnTo>
                  <a:lnTo>
                    <a:pt x="2758" y="369"/>
                  </a:lnTo>
                  <a:lnTo>
                    <a:pt x="2759" y="369"/>
                  </a:lnTo>
                  <a:lnTo>
                    <a:pt x="2759" y="370"/>
                  </a:lnTo>
                  <a:lnTo>
                    <a:pt x="2761" y="370"/>
                  </a:lnTo>
                  <a:lnTo>
                    <a:pt x="2759" y="370"/>
                  </a:lnTo>
                  <a:lnTo>
                    <a:pt x="2758" y="370"/>
                  </a:lnTo>
                  <a:lnTo>
                    <a:pt x="2758" y="371"/>
                  </a:lnTo>
                  <a:lnTo>
                    <a:pt x="2757" y="371"/>
                  </a:lnTo>
                  <a:lnTo>
                    <a:pt x="2756" y="370"/>
                  </a:lnTo>
                  <a:lnTo>
                    <a:pt x="2756" y="369"/>
                  </a:lnTo>
                  <a:lnTo>
                    <a:pt x="2755" y="369"/>
                  </a:lnTo>
                  <a:lnTo>
                    <a:pt x="2755" y="368"/>
                  </a:lnTo>
                  <a:lnTo>
                    <a:pt x="2756" y="368"/>
                  </a:lnTo>
                  <a:lnTo>
                    <a:pt x="2755" y="368"/>
                  </a:lnTo>
                  <a:lnTo>
                    <a:pt x="2754" y="367"/>
                  </a:lnTo>
                  <a:lnTo>
                    <a:pt x="2754" y="366"/>
                  </a:lnTo>
                  <a:lnTo>
                    <a:pt x="2752" y="366"/>
                  </a:lnTo>
                  <a:lnTo>
                    <a:pt x="2752" y="364"/>
                  </a:lnTo>
                  <a:lnTo>
                    <a:pt x="2751" y="364"/>
                  </a:lnTo>
                  <a:lnTo>
                    <a:pt x="2750" y="364"/>
                  </a:lnTo>
                  <a:lnTo>
                    <a:pt x="2749" y="364"/>
                  </a:lnTo>
                  <a:lnTo>
                    <a:pt x="2750" y="364"/>
                  </a:lnTo>
                  <a:lnTo>
                    <a:pt x="2751" y="366"/>
                  </a:lnTo>
                  <a:lnTo>
                    <a:pt x="2750" y="366"/>
                  </a:lnTo>
                  <a:lnTo>
                    <a:pt x="2751" y="366"/>
                  </a:lnTo>
                  <a:lnTo>
                    <a:pt x="2751" y="367"/>
                  </a:lnTo>
                  <a:lnTo>
                    <a:pt x="2752" y="367"/>
                  </a:lnTo>
                  <a:lnTo>
                    <a:pt x="2752" y="368"/>
                  </a:lnTo>
                  <a:lnTo>
                    <a:pt x="2751" y="368"/>
                  </a:lnTo>
                  <a:lnTo>
                    <a:pt x="2750" y="367"/>
                  </a:lnTo>
                  <a:lnTo>
                    <a:pt x="2747" y="366"/>
                  </a:lnTo>
                  <a:lnTo>
                    <a:pt x="2747" y="367"/>
                  </a:lnTo>
                  <a:lnTo>
                    <a:pt x="2748" y="368"/>
                  </a:lnTo>
                  <a:lnTo>
                    <a:pt x="2747" y="368"/>
                  </a:lnTo>
                  <a:lnTo>
                    <a:pt x="2745" y="368"/>
                  </a:lnTo>
                  <a:lnTo>
                    <a:pt x="2744" y="368"/>
                  </a:lnTo>
                  <a:lnTo>
                    <a:pt x="2744" y="367"/>
                  </a:lnTo>
                  <a:lnTo>
                    <a:pt x="2743" y="367"/>
                  </a:lnTo>
                  <a:lnTo>
                    <a:pt x="2742" y="367"/>
                  </a:lnTo>
                  <a:lnTo>
                    <a:pt x="2742" y="368"/>
                  </a:lnTo>
                  <a:lnTo>
                    <a:pt x="2741" y="368"/>
                  </a:lnTo>
                  <a:lnTo>
                    <a:pt x="2740" y="367"/>
                  </a:lnTo>
                  <a:lnTo>
                    <a:pt x="2738" y="366"/>
                  </a:lnTo>
                  <a:lnTo>
                    <a:pt x="2737" y="366"/>
                  </a:lnTo>
                  <a:lnTo>
                    <a:pt x="2737" y="364"/>
                  </a:lnTo>
                  <a:lnTo>
                    <a:pt x="2738" y="364"/>
                  </a:lnTo>
                  <a:lnTo>
                    <a:pt x="2740" y="366"/>
                  </a:lnTo>
                  <a:lnTo>
                    <a:pt x="2740" y="364"/>
                  </a:lnTo>
                  <a:lnTo>
                    <a:pt x="2740" y="363"/>
                  </a:lnTo>
                  <a:lnTo>
                    <a:pt x="2738" y="363"/>
                  </a:lnTo>
                  <a:lnTo>
                    <a:pt x="2738" y="362"/>
                  </a:lnTo>
                  <a:lnTo>
                    <a:pt x="2737" y="361"/>
                  </a:lnTo>
                  <a:lnTo>
                    <a:pt x="2738" y="361"/>
                  </a:lnTo>
                  <a:lnTo>
                    <a:pt x="2738" y="360"/>
                  </a:lnTo>
                  <a:lnTo>
                    <a:pt x="2737" y="359"/>
                  </a:lnTo>
                  <a:lnTo>
                    <a:pt x="2736" y="359"/>
                  </a:lnTo>
                  <a:lnTo>
                    <a:pt x="2735" y="359"/>
                  </a:lnTo>
                  <a:lnTo>
                    <a:pt x="2734" y="357"/>
                  </a:lnTo>
                  <a:lnTo>
                    <a:pt x="2734" y="356"/>
                  </a:lnTo>
                  <a:lnTo>
                    <a:pt x="2733" y="356"/>
                  </a:lnTo>
                  <a:lnTo>
                    <a:pt x="2733" y="355"/>
                  </a:lnTo>
                  <a:lnTo>
                    <a:pt x="2733" y="354"/>
                  </a:lnTo>
                  <a:lnTo>
                    <a:pt x="2731" y="353"/>
                  </a:lnTo>
                  <a:lnTo>
                    <a:pt x="2730" y="352"/>
                  </a:lnTo>
                  <a:lnTo>
                    <a:pt x="2729" y="352"/>
                  </a:lnTo>
                  <a:lnTo>
                    <a:pt x="2729" y="350"/>
                  </a:lnTo>
                  <a:lnTo>
                    <a:pt x="2728" y="350"/>
                  </a:lnTo>
                  <a:lnTo>
                    <a:pt x="2727" y="350"/>
                  </a:lnTo>
                  <a:lnTo>
                    <a:pt x="2726" y="350"/>
                  </a:lnTo>
                  <a:lnTo>
                    <a:pt x="2724" y="350"/>
                  </a:lnTo>
                  <a:lnTo>
                    <a:pt x="2724" y="352"/>
                  </a:lnTo>
                  <a:lnTo>
                    <a:pt x="2723" y="352"/>
                  </a:lnTo>
                  <a:lnTo>
                    <a:pt x="2723" y="353"/>
                  </a:lnTo>
                  <a:lnTo>
                    <a:pt x="2721" y="352"/>
                  </a:lnTo>
                  <a:lnTo>
                    <a:pt x="2720" y="352"/>
                  </a:lnTo>
                  <a:lnTo>
                    <a:pt x="2719" y="352"/>
                  </a:lnTo>
                  <a:lnTo>
                    <a:pt x="2717" y="350"/>
                  </a:lnTo>
                  <a:lnTo>
                    <a:pt x="2715" y="349"/>
                  </a:lnTo>
                  <a:lnTo>
                    <a:pt x="2713" y="349"/>
                  </a:lnTo>
                  <a:lnTo>
                    <a:pt x="2710" y="349"/>
                  </a:lnTo>
                  <a:lnTo>
                    <a:pt x="2709" y="350"/>
                  </a:lnTo>
                  <a:lnTo>
                    <a:pt x="2709" y="349"/>
                  </a:lnTo>
                  <a:lnTo>
                    <a:pt x="2708" y="349"/>
                  </a:lnTo>
                  <a:lnTo>
                    <a:pt x="2706" y="348"/>
                  </a:lnTo>
                  <a:lnTo>
                    <a:pt x="2706" y="349"/>
                  </a:lnTo>
                  <a:lnTo>
                    <a:pt x="2707" y="349"/>
                  </a:lnTo>
                  <a:lnTo>
                    <a:pt x="2707" y="350"/>
                  </a:lnTo>
                  <a:lnTo>
                    <a:pt x="2706" y="350"/>
                  </a:lnTo>
                  <a:lnTo>
                    <a:pt x="2706" y="349"/>
                  </a:lnTo>
                  <a:lnTo>
                    <a:pt x="2705" y="349"/>
                  </a:lnTo>
                  <a:lnTo>
                    <a:pt x="2704" y="349"/>
                  </a:lnTo>
                  <a:lnTo>
                    <a:pt x="2704" y="350"/>
                  </a:lnTo>
                  <a:lnTo>
                    <a:pt x="2705" y="350"/>
                  </a:lnTo>
                  <a:lnTo>
                    <a:pt x="2704" y="350"/>
                  </a:lnTo>
                  <a:lnTo>
                    <a:pt x="2704" y="352"/>
                  </a:lnTo>
                  <a:lnTo>
                    <a:pt x="2702" y="352"/>
                  </a:lnTo>
                  <a:lnTo>
                    <a:pt x="2701" y="352"/>
                  </a:lnTo>
                  <a:lnTo>
                    <a:pt x="2700" y="352"/>
                  </a:lnTo>
                  <a:lnTo>
                    <a:pt x="2699" y="353"/>
                  </a:lnTo>
                  <a:lnTo>
                    <a:pt x="2700" y="353"/>
                  </a:lnTo>
                  <a:lnTo>
                    <a:pt x="2701" y="354"/>
                  </a:lnTo>
                  <a:lnTo>
                    <a:pt x="2700" y="354"/>
                  </a:lnTo>
                  <a:lnTo>
                    <a:pt x="2700" y="355"/>
                  </a:lnTo>
                  <a:lnTo>
                    <a:pt x="2699" y="355"/>
                  </a:lnTo>
                  <a:lnTo>
                    <a:pt x="2698" y="355"/>
                  </a:lnTo>
                  <a:lnTo>
                    <a:pt x="2697" y="355"/>
                  </a:lnTo>
                  <a:lnTo>
                    <a:pt x="2697" y="356"/>
                  </a:lnTo>
                  <a:lnTo>
                    <a:pt x="2695" y="356"/>
                  </a:lnTo>
                  <a:lnTo>
                    <a:pt x="2694" y="357"/>
                  </a:lnTo>
                  <a:lnTo>
                    <a:pt x="2693" y="357"/>
                  </a:lnTo>
                  <a:lnTo>
                    <a:pt x="2692" y="357"/>
                  </a:lnTo>
                  <a:lnTo>
                    <a:pt x="2691" y="356"/>
                  </a:lnTo>
                  <a:lnTo>
                    <a:pt x="2691" y="357"/>
                  </a:lnTo>
                  <a:lnTo>
                    <a:pt x="2690" y="357"/>
                  </a:lnTo>
                  <a:lnTo>
                    <a:pt x="2688" y="357"/>
                  </a:lnTo>
                  <a:lnTo>
                    <a:pt x="2688" y="359"/>
                  </a:lnTo>
                  <a:lnTo>
                    <a:pt x="2687" y="359"/>
                  </a:lnTo>
                  <a:lnTo>
                    <a:pt x="2685" y="359"/>
                  </a:lnTo>
                  <a:lnTo>
                    <a:pt x="2684" y="359"/>
                  </a:lnTo>
                  <a:lnTo>
                    <a:pt x="2683" y="359"/>
                  </a:lnTo>
                  <a:lnTo>
                    <a:pt x="2681" y="359"/>
                  </a:lnTo>
                  <a:lnTo>
                    <a:pt x="2678" y="360"/>
                  </a:lnTo>
                  <a:lnTo>
                    <a:pt x="2677" y="361"/>
                  </a:lnTo>
                  <a:lnTo>
                    <a:pt x="2677" y="360"/>
                  </a:lnTo>
                  <a:lnTo>
                    <a:pt x="2676" y="360"/>
                  </a:lnTo>
                  <a:lnTo>
                    <a:pt x="2674" y="360"/>
                  </a:lnTo>
                  <a:lnTo>
                    <a:pt x="2674" y="361"/>
                  </a:lnTo>
                  <a:lnTo>
                    <a:pt x="2672" y="361"/>
                  </a:lnTo>
                  <a:lnTo>
                    <a:pt x="2671" y="360"/>
                  </a:lnTo>
                  <a:lnTo>
                    <a:pt x="2671" y="361"/>
                  </a:lnTo>
                  <a:lnTo>
                    <a:pt x="2670" y="361"/>
                  </a:lnTo>
                  <a:lnTo>
                    <a:pt x="2669" y="362"/>
                  </a:lnTo>
                  <a:lnTo>
                    <a:pt x="2669" y="363"/>
                  </a:lnTo>
                  <a:lnTo>
                    <a:pt x="2670" y="364"/>
                  </a:lnTo>
                  <a:lnTo>
                    <a:pt x="2670" y="366"/>
                  </a:lnTo>
                  <a:lnTo>
                    <a:pt x="2669" y="364"/>
                  </a:lnTo>
                  <a:lnTo>
                    <a:pt x="2669" y="366"/>
                  </a:lnTo>
                  <a:lnTo>
                    <a:pt x="2669" y="364"/>
                  </a:lnTo>
                  <a:lnTo>
                    <a:pt x="2666" y="364"/>
                  </a:lnTo>
                  <a:lnTo>
                    <a:pt x="2666" y="363"/>
                  </a:lnTo>
                  <a:lnTo>
                    <a:pt x="2665" y="364"/>
                  </a:lnTo>
                  <a:lnTo>
                    <a:pt x="2664" y="364"/>
                  </a:lnTo>
                  <a:lnTo>
                    <a:pt x="2663" y="364"/>
                  </a:lnTo>
                  <a:lnTo>
                    <a:pt x="2662" y="364"/>
                  </a:lnTo>
                  <a:lnTo>
                    <a:pt x="2660" y="364"/>
                  </a:lnTo>
                  <a:lnTo>
                    <a:pt x="2659" y="364"/>
                  </a:lnTo>
                  <a:lnTo>
                    <a:pt x="2658" y="364"/>
                  </a:lnTo>
                  <a:lnTo>
                    <a:pt x="2657" y="364"/>
                  </a:lnTo>
                  <a:lnTo>
                    <a:pt x="2657" y="366"/>
                  </a:lnTo>
                  <a:lnTo>
                    <a:pt x="2656" y="366"/>
                  </a:lnTo>
                  <a:lnTo>
                    <a:pt x="2656" y="364"/>
                  </a:lnTo>
                  <a:lnTo>
                    <a:pt x="2656" y="366"/>
                  </a:lnTo>
                  <a:lnTo>
                    <a:pt x="2657" y="366"/>
                  </a:lnTo>
                  <a:lnTo>
                    <a:pt x="2656" y="367"/>
                  </a:lnTo>
                  <a:lnTo>
                    <a:pt x="2655" y="367"/>
                  </a:lnTo>
                  <a:lnTo>
                    <a:pt x="2653" y="366"/>
                  </a:lnTo>
                  <a:lnTo>
                    <a:pt x="2652" y="366"/>
                  </a:lnTo>
                  <a:lnTo>
                    <a:pt x="2651" y="367"/>
                  </a:lnTo>
                  <a:lnTo>
                    <a:pt x="2650" y="367"/>
                  </a:lnTo>
                  <a:lnTo>
                    <a:pt x="2649" y="367"/>
                  </a:lnTo>
                  <a:lnTo>
                    <a:pt x="2648" y="367"/>
                  </a:lnTo>
                  <a:lnTo>
                    <a:pt x="2646" y="367"/>
                  </a:lnTo>
                  <a:lnTo>
                    <a:pt x="2646" y="368"/>
                  </a:lnTo>
                  <a:lnTo>
                    <a:pt x="2645" y="368"/>
                  </a:lnTo>
                  <a:lnTo>
                    <a:pt x="2644" y="369"/>
                  </a:lnTo>
                  <a:lnTo>
                    <a:pt x="2643" y="368"/>
                  </a:lnTo>
                  <a:lnTo>
                    <a:pt x="2643" y="369"/>
                  </a:lnTo>
                  <a:lnTo>
                    <a:pt x="2642" y="369"/>
                  </a:lnTo>
                  <a:lnTo>
                    <a:pt x="2641" y="369"/>
                  </a:lnTo>
                  <a:lnTo>
                    <a:pt x="2641" y="370"/>
                  </a:lnTo>
                  <a:lnTo>
                    <a:pt x="2641" y="371"/>
                  </a:lnTo>
                  <a:lnTo>
                    <a:pt x="2642" y="371"/>
                  </a:lnTo>
                  <a:lnTo>
                    <a:pt x="2641" y="371"/>
                  </a:lnTo>
                  <a:lnTo>
                    <a:pt x="2640" y="371"/>
                  </a:lnTo>
                  <a:lnTo>
                    <a:pt x="2640" y="370"/>
                  </a:lnTo>
                  <a:lnTo>
                    <a:pt x="2640" y="369"/>
                  </a:lnTo>
                  <a:lnTo>
                    <a:pt x="2638" y="369"/>
                  </a:lnTo>
                  <a:lnTo>
                    <a:pt x="2634" y="369"/>
                  </a:lnTo>
                  <a:lnTo>
                    <a:pt x="2634" y="370"/>
                  </a:lnTo>
                  <a:lnTo>
                    <a:pt x="2635" y="370"/>
                  </a:lnTo>
                  <a:lnTo>
                    <a:pt x="2634" y="370"/>
                  </a:lnTo>
                  <a:lnTo>
                    <a:pt x="2633" y="370"/>
                  </a:lnTo>
                  <a:lnTo>
                    <a:pt x="2631" y="370"/>
                  </a:lnTo>
                  <a:lnTo>
                    <a:pt x="2630" y="370"/>
                  </a:lnTo>
                  <a:lnTo>
                    <a:pt x="2629" y="370"/>
                  </a:lnTo>
                  <a:lnTo>
                    <a:pt x="2628" y="370"/>
                  </a:lnTo>
                  <a:lnTo>
                    <a:pt x="2628" y="369"/>
                  </a:lnTo>
                  <a:lnTo>
                    <a:pt x="2627" y="369"/>
                  </a:lnTo>
                  <a:lnTo>
                    <a:pt x="2626" y="369"/>
                  </a:lnTo>
                  <a:lnTo>
                    <a:pt x="2624" y="369"/>
                  </a:lnTo>
                  <a:lnTo>
                    <a:pt x="2624" y="370"/>
                  </a:lnTo>
                  <a:lnTo>
                    <a:pt x="2626" y="370"/>
                  </a:lnTo>
                  <a:lnTo>
                    <a:pt x="2626" y="371"/>
                  </a:lnTo>
                  <a:lnTo>
                    <a:pt x="2624" y="370"/>
                  </a:lnTo>
                  <a:lnTo>
                    <a:pt x="2623" y="370"/>
                  </a:lnTo>
                  <a:lnTo>
                    <a:pt x="2622" y="371"/>
                  </a:lnTo>
                  <a:lnTo>
                    <a:pt x="2623" y="371"/>
                  </a:lnTo>
                  <a:lnTo>
                    <a:pt x="2624" y="371"/>
                  </a:lnTo>
                  <a:lnTo>
                    <a:pt x="2626" y="373"/>
                  </a:lnTo>
                  <a:lnTo>
                    <a:pt x="2626" y="374"/>
                  </a:lnTo>
                  <a:lnTo>
                    <a:pt x="2624" y="374"/>
                  </a:lnTo>
                  <a:lnTo>
                    <a:pt x="2624" y="375"/>
                  </a:lnTo>
                  <a:lnTo>
                    <a:pt x="2623" y="375"/>
                  </a:lnTo>
                  <a:lnTo>
                    <a:pt x="2623" y="376"/>
                  </a:lnTo>
                  <a:lnTo>
                    <a:pt x="2626" y="376"/>
                  </a:lnTo>
                  <a:lnTo>
                    <a:pt x="2627" y="376"/>
                  </a:lnTo>
                  <a:lnTo>
                    <a:pt x="2628" y="376"/>
                  </a:lnTo>
                  <a:lnTo>
                    <a:pt x="2629" y="376"/>
                  </a:lnTo>
                  <a:lnTo>
                    <a:pt x="2630" y="376"/>
                  </a:lnTo>
                  <a:lnTo>
                    <a:pt x="2631" y="376"/>
                  </a:lnTo>
                  <a:lnTo>
                    <a:pt x="2631" y="377"/>
                  </a:lnTo>
                  <a:lnTo>
                    <a:pt x="2631" y="378"/>
                  </a:lnTo>
                  <a:lnTo>
                    <a:pt x="2630" y="378"/>
                  </a:lnTo>
                  <a:lnTo>
                    <a:pt x="2629" y="377"/>
                  </a:lnTo>
                  <a:lnTo>
                    <a:pt x="2628" y="377"/>
                  </a:lnTo>
                  <a:lnTo>
                    <a:pt x="2628" y="378"/>
                  </a:lnTo>
                  <a:lnTo>
                    <a:pt x="2628" y="380"/>
                  </a:lnTo>
                  <a:lnTo>
                    <a:pt x="2628" y="381"/>
                  </a:lnTo>
                  <a:lnTo>
                    <a:pt x="2629" y="381"/>
                  </a:lnTo>
                  <a:lnTo>
                    <a:pt x="2630" y="381"/>
                  </a:lnTo>
                  <a:lnTo>
                    <a:pt x="2631" y="381"/>
                  </a:lnTo>
                  <a:lnTo>
                    <a:pt x="2633" y="382"/>
                  </a:lnTo>
                  <a:lnTo>
                    <a:pt x="2634" y="382"/>
                  </a:lnTo>
                  <a:lnTo>
                    <a:pt x="2635" y="381"/>
                  </a:lnTo>
                  <a:lnTo>
                    <a:pt x="2635" y="382"/>
                  </a:lnTo>
                  <a:lnTo>
                    <a:pt x="2636" y="382"/>
                  </a:lnTo>
                  <a:lnTo>
                    <a:pt x="2637" y="383"/>
                  </a:lnTo>
                  <a:lnTo>
                    <a:pt x="2640" y="383"/>
                  </a:lnTo>
                  <a:lnTo>
                    <a:pt x="2641" y="383"/>
                  </a:lnTo>
                  <a:lnTo>
                    <a:pt x="2641" y="384"/>
                  </a:lnTo>
                  <a:lnTo>
                    <a:pt x="2641" y="385"/>
                  </a:lnTo>
                  <a:lnTo>
                    <a:pt x="2640" y="385"/>
                  </a:lnTo>
                  <a:lnTo>
                    <a:pt x="2638" y="385"/>
                  </a:lnTo>
                  <a:lnTo>
                    <a:pt x="2637" y="385"/>
                  </a:lnTo>
                  <a:lnTo>
                    <a:pt x="2636" y="385"/>
                  </a:lnTo>
                  <a:lnTo>
                    <a:pt x="2635" y="385"/>
                  </a:lnTo>
                  <a:lnTo>
                    <a:pt x="2634" y="384"/>
                  </a:lnTo>
                  <a:lnTo>
                    <a:pt x="2633" y="385"/>
                  </a:lnTo>
                  <a:lnTo>
                    <a:pt x="2631" y="385"/>
                  </a:lnTo>
                  <a:lnTo>
                    <a:pt x="2631" y="384"/>
                  </a:lnTo>
                  <a:lnTo>
                    <a:pt x="2630" y="384"/>
                  </a:lnTo>
                  <a:lnTo>
                    <a:pt x="2630" y="385"/>
                  </a:lnTo>
                  <a:lnTo>
                    <a:pt x="2629" y="385"/>
                  </a:lnTo>
                  <a:lnTo>
                    <a:pt x="2628" y="385"/>
                  </a:lnTo>
                  <a:lnTo>
                    <a:pt x="2629" y="387"/>
                  </a:lnTo>
                  <a:lnTo>
                    <a:pt x="2628" y="388"/>
                  </a:lnTo>
                  <a:lnTo>
                    <a:pt x="2627" y="389"/>
                  </a:lnTo>
                  <a:lnTo>
                    <a:pt x="2626" y="389"/>
                  </a:lnTo>
                  <a:lnTo>
                    <a:pt x="2626" y="390"/>
                  </a:lnTo>
                  <a:lnTo>
                    <a:pt x="2627" y="390"/>
                  </a:lnTo>
                  <a:lnTo>
                    <a:pt x="2628" y="390"/>
                  </a:lnTo>
                  <a:lnTo>
                    <a:pt x="2628" y="391"/>
                  </a:lnTo>
                  <a:lnTo>
                    <a:pt x="2629" y="391"/>
                  </a:lnTo>
                  <a:lnTo>
                    <a:pt x="2629" y="392"/>
                  </a:lnTo>
                  <a:lnTo>
                    <a:pt x="2630" y="392"/>
                  </a:lnTo>
                  <a:lnTo>
                    <a:pt x="2631" y="394"/>
                  </a:lnTo>
                  <a:lnTo>
                    <a:pt x="2633" y="395"/>
                  </a:lnTo>
                  <a:lnTo>
                    <a:pt x="2631" y="396"/>
                  </a:lnTo>
                  <a:lnTo>
                    <a:pt x="2630" y="397"/>
                  </a:lnTo>
                  <a:lnTo>
                    <a:pt x="2629" y="397"/>
                  </a:lnTo>
                  <a:lnTo>
                    <a:pt x="2629" y="398"/>
                  </a:lnTo>
                  <a:lnTo>
                    <a:pt x="2628" y="398"/>
                  </a:lnTo>
                  <a:lnTo>
                    <a:pt x="2627" y="397"/>
                  </a:lnTo>
                  <a:lnTo>
                    <a:pt x="2627" y="398"/>
                  </a:lnTo>
                  <a:lnTo>
                    <a:pt x="2626" y="398"/>
                  </a:lnTo>
                  <a:lnTo>
                    <a:pt x="2624" y="401"/>
                  </a:lnTo>
                  <a:lnTo>
                    <a:pt x="2622" y="401"/>
                  </a:lnTo>
                  <a:lnTo>
                    <a:pt x="2623" y="402"/>
                  </a:lnTo>
                  <a:lnTo>
                    <a:pt x="2624" y="402"/>
                  </a:lnTo>
                  <a:lnTo>
                    <a:pt x="2626" y="403"/>
                  </a:lnTo>
                  <a:lnTo>
                    <a:pt x="2628" y="403"/>
                  </a:lnTo>
                  <a:lnTo>
                    <a:pt x="2629" y="403"/>
                  </a:lnTo>
                  <a:lnTo>
                    <a:pt x="2629" y="404"/>
                  </a:lnTo>
                  <a:lnTo>
                    <a:pt x="2628" y="404"/>
                  </a:lnTo>
                  <a:lnTo>
                    <a:pt x="2628" y="405"/>
                  </a:lnTo>
                  <a:lnTo>
                    <a:pt x="2629" y="405"/>
                  </a:lnTo>
                  <a:lnTo>
                    <a:pt x="2630" y="405"/>
                  </a:lnTo>
                  <a:lnTo>
                    <a:pt x="2635" y="406"/>
                  </a:lnTo>
                  <a:lnTo>
                    <a:pt x="2636" y="406"/>
                  </a:lnTo>
                  <a:lnTo>
                    <a:pt x="2636" y="408"/>
                  </a:lnTo>
                  <a:lnTo>
                    <a:pt x="2637" y="408"/>
                  </a:lnTo>
                  <a:lnTo>
                    <a:pt x="2638" y="408"/>
                  </a:lnTo>
                  <a:lnTo>
                    <a:pt x="2640" y="408"/>
                  </a:lnTo>
                  <a:lnTo>
                    <a:pt x="2641" y="409"/>
                  </a:lnTo>
                  <a:lnTo>
                    <a:pt x="2642" y="409"/>
                  </a:lnTo>
                  <a:lnTo>
                    <a:pt x="2643" y="409"/>
                  </a:lnTo>
                  <a:lnTo>
                    <a:pt x="2644" y="410"/>
                  </a:lnTo>
                  <a:lnTo>
                    <a:pt x="2644" y="411"/>
                  </a:lnTo>
                  <a:lnTo>
                    <a:pt x="2645" y="411"/>
                  </a:lnTo>
                  <a:lnTo>
                    <a:pt x="2644" y="412"/>
                  </a:lnTo>
                  <a:lnTo>
                    <a:pt x="2645" y="416"/>
                  </a:lnTo>
                  <a:lnTo>
                    <a:pt x="2645" y="417"/>
                  </a:lnTo>
                  <a:lnTo>
                    <a:pt x="2645" y="418"/>
                  </a:lnTo>
                  <a:lnTo>
                    <a:pt x="2642" y="419"/>
                  </a:lnTo>
                  <a:lnTo>
                    <a:pt x="2638" y="420"/>
                  </a:lnTo>
                  <a:lnTo>
                    <a:pt x="2637" y="420"/>
                  </a:lnTo>
                  <a:lnTo>
                    <a:pt x="2633" y="420"/>
                  </a:lnTo>
                  <a:lnTo>
                    <a:pt x="2631" y="419"/>
                  </a:lnTo>
                  <a:lnTo>
                    <a:pt x="2630" y="419"/>
                  </a:lnTo>
                  <a:lnTo>
                    <a:pt x="2630" y="418"/>
                  </a:lnTo>
                  <a:lnTo>
                    <a:pt x="2629" y="417"/>
                  </a:lnTo>
                  <a:lnTo>
                    <a:pt x="2628" y="417"/>
                  </a:lnTo>
                  <a:lnTo>
                    <a:pt x="2628" y="418"/>
                  </a:lnTo>
                  <a:lnTo>
                    <a:pt x="2628" y="419"/>
                  </a:lnTo>
                  <a:lnTo>
                    <a:pt x="2628" y="420"/>
                  </a:lnTo>
                  <a:lnTo>
                    <a:pt x="2627" y="422"/>
                  </a:lnTo>
                  <a:lnTo>
                    <a:pt x="2627" y="423"/>
                  </a:lnTo>
                  <a:lnTo>
                    <a:pt x="2626" y="423"/>
                  </a:lnTo>
                  <a:lnTo>
                    <a:pt x="2624" y="423"/>
                  </a:lnTo>
                  <a:lnTo>
                    <a:pt x="2623" y="423"/>
                  </a:lnTo>
                  <a:lnTo>
                    <a:pt x="2623" y="422"/>
                  </a:lnTo>
                  <a:lnTo>
                    <a:pt x="2624" y="422"/>
                  </a:lnTo>
                  <a:lnTo>
                    <a:pt x="2623" y="422"/>
                  </a:lnTo>
                  <a:lnTo>
                    <a:pt x="2622" y="420"/>
                  </a:lnTo>
                  <a:lnTo>
                    <a:pt x="2621" y="422"/>
                  </a:lnTo>
                  <a:lnTo>
                    <a:pt x="2620" y="420"/>
                  </a:lnTo>
                  <a:lnTo>
                    <a:pt x="2616" y="420"/>
                  </a:lnTo>
                  <a:lnTo>
                    <a:pt x="2615" y="420"/>
                  </a:lnTo>
                  <a:lnTo>
                    <a:pt x="2614" y="419"/>
                  </a:lnTo>
                  <a:lnTo>
                    <a:pt x="2614" y="418"/>
                  </a:lnTo>
                  <a:lnTo>
                    <a:pt x="2613" y="418"/>
                  </a:lnTo>
                  <a:lnTo>
                    <a:pt x="2612" y="418"/>
                  </a:lnTo>
                  <a:lnTo>
                    <a:pt x="2612" y="417"/>
                  </a:lnTo>
                  <a:lnTo>
                    <a:pt x="2610" y="417"/>
                  </a:lnTo>
                  <a:lnTo>
                    <a:pt x="2610" y="416"/>
                  </a:lnTo>
                  <a:lnTo>
                    <a:pt x="2610" y="415"/>
                  </a:lnTo>
                  <a:lnTo>
                    <a:pt x="2609" y="415"/>
                  </a:lnTo>
                  <a:lnTo>
                    <a:pt x="2608" y="415"/>
                  </a:lnTo>
                  <a:lnTo>
                    <a:pt x="2607" y="415"/>
                  </a:lnTo>
                  <a:lnTo>
                    <a:pt x="2607" y="413"/>
                  </a:lnTo>
                  <a:lnTo>
                    <a:pt x="2606" y="413"/>
                  </a:lnTo>
                  <a:lnTo>
                    <a:pt x="2605" y="415"/>
                  </a:lnTo>
                  <a:lnTo>
                    <a:pt x="2603" y="415"/>
                  </a:lnTo>
                  <a:lnTo>
                    <a:pt x="2603" y="413"/>
                  </a:lnTo>
                  <a:lnTo>
                    <a:pt x="2602" y="413"/>
                  </a:lnTo>
                  <a:lnTo>
                    <a:pt x="2601" y="413"/>
                  </a:lnTo>
                  <a:lnTo>
                    <a:pt x="2600" y="413"/>
                  </a:lnTo>
                  <a:lnTo>
                    <a:pt x="2600" y="415"/>
                  </a:lnTo>
                  <a:lnTo>
                    <a:pt x="2600" y="416"/>
                  </a:lnTo>
                  <a:lnTo>
                    <a:pt x="2600" y="417"/>
                  </a:lnTo>
                  <a:lnTo>
                    <a:pt x="2599" y="417"/>
                  </a:lnTo>
                  <a:lnTo>
                    <a:pt x="2598" y="417"/>
                  </a:lnTo>
                  <a:lnTo>
                    <a:pt x="2596" y="417"/>
                  </a:lnTo>
                  <a:lnTo>
                    <a:pt x="2595" y="417"/>
                  </a:lnTo>
                  <a:lnTo>
                    <a:pt x="2595" y="416"/>
                  </a:lnTo>
                  <a:lnTo>
                    <a:pt x="2594" y="416"/>
                  </a:lnTo>
                  <a:lnTo>
                    <a:pt x="2594" y="415"/>
                  </a:lnTo>
                  <a:lnTo>
                    <a:pt x="2593" y="415"/>
                  </a:lnTo>
                  <a:lnTo>
                    <a:pt x="2593" y="413"/>
                  </a:lnTo>
                  <a:lnTo>
                    <a:pt x="2592" y="413"/>
                  </a:lnTo>
                  <a:lnTo>
                    <a:pt x="2592" y="415"/>
                  </a:lnTo>
                  <a:lnTo>
                    <a:pt x="2591" y="415"/>
                  </a:lnTo>
                  <a:lnTo>
                    <a:pt x="2589" y="415"/>
                  </a:lnTo>
                  <a:lnTo>
                    <a:pt x="2588" y="415"/>
                  </a:lnTo>
                  <a:lnTo>
                    <a:pt x="2588" y="413"/>
                  </a:lnTo>
                  <a:lnTo>
                    <a:pt x="2587" y="413"/>
                  </a:lnTo>
                  <a:lnTo>
                    <a:pt x="2587" y="415"/>
                  </a:lnTo>
                  <a:lnTo>
                    <a:pt x="2587" y="416"/>
                  </a:lnTo>
                  <a:lnTo>
                    <a:pt x="2588" y="416"/>
                  </a:lnTo>
                  <a:lnTo>
                    <a:pt x="2587" y="416"/>
                  </a:lnTo>
                  <a:lnTo>
                    <a:pt x="2586" y="416"/>
                  </a:lnTo>
                  <a:lnTo>
                    <a:pt x="2585" y="415"/>
                  </a:lnTo>
                  <a:lnTo>
                    <a:pt x="2584" y="415"/>
                  </a:lnTo>
                  <a:lnTo>
                    <a:pt x="2585" y="416"/>
                  </a:lnTo>
                  <a:lnTo>
                    <a:pt x="2584" y="416"/>
                  </a:lnTo>
                  <a:lnTo>
                    <a:pt x="2584" y="417"/>
                  </a:lnTo>
                  <a:lnTo>
                    <a:pt x="2582" y="417"/>
                  </a:lnTo>
                  <a:lnTo>
                    <a:pt x="2581" y="417"/>
                  </a:lnTo>
                  <a:lnTo>
                    <a:pt x="2581" y="419"/>
                  </a:lnTo>
                  <a:lnTo>
                    <a:pt x="2580" y="420"/>
                  </a:lnTo>
                  <a:lnTo>
                    <a:pt x="2578" y="422"/>
                  </a:lnTo>
                  <a:lnTo>
                    <a:pt x="2578" y="423"/>
                  </a:lnTo>
                  <a:lnTo>
                    <a:pt x="2577" y="422"/>
                  </a:lnTo>
                  <a:lnTo>
                    <a:pt x="2576" y="422"/>
                  </a:lnTo>
                  <a:lnTo>
                    <a:pt x="2576" y="420"/>
                  </a:lnTo>
                  <a:lnTo>
                    <a:pt x="2574" y="420"/>
                  </a:lnTo>
                  <a:lnTo>
                    <a:pt x="2573" y="420"/>
                  </a:lnTo>
                  <a:lnTo>
                    <a:pt x="2572" y="420"/>
                  </a:lnTo>
                  <a:lnTo>
                    <a:pt x="2570" y="418"/>
                  </a:lnTo>
                  <a:lnTo>
                    <a:pt x="2569" y="418"/>
                  </a:lnTo>
                  <a:lnTo>
                    <a:pt x="2569" y="417"/>
                  </a:lnTo>
                  <a:lnTo>
                    <a:pt x="2566" y="417"/>
                  </a:lnTo>
                  <a:lnTo>
                    <a:pt x="2566" y="416"/>
                  </a:lnTo>
                  <a:lnTo>
                    <a:pt x="2565" y="416"/>
                  </a:lnTo>
                  <a:lnTo>
                    <a:pt x="2564" y="416"/>
                  </a:lnTo>
                  <a:lnTo>
                    <a:pt x="2564" y="415"/>
                  </a:lnTo>
                  <a:lnTo>
                    <a:pt x="2563" y="415"/>
                  </a:lnTo>
                  <a:lnTo>
                    <a:pt x="2562" y="415"/>
                  </a:lnTo>
                  <a:lnTo>
                    <a:pt x="2562" y="416"/>
                  </a:lnTo>
                  <a:lnTo>
                    <a:pt x="2562" y="417"/>
                  </a:lnTo>
                  <a:lnTo>
                    <a:pt x="2563" y="417"/>
                  </a:lnTo>
                  <a:lnTo>
                    <a:pt x="2564" y="417"/>
                  </a:lnTo>
                  <a:lnTo>
                    <a:pt x="2564" y="418"/>
                  </a:lnTo>
                  <a:lnTo>
                    <a:pt x="2564" y="419"/>
                  </a:lnTo>
                  <a:lnTo>
                    <a:pt x="2565" y="420"/>
                  </a:lnTo>
                  <a:lnTo>
                    <a:pt x="2565" y="422"/>
                  </a:lnTo>
                  <a:lnTo>
                    <a:pt x="2564" y="422"/>
                  </a:lnTo>
                  <a:lnTo>
                    <a:pt x="2564" y="423"/>
                  </a:lnTo>
                  <a:lnTo>
                    <a:pt x="2563" y="423"/>
                  </a:lnTo>
                  <a:lnTo>
                    <a:pt x="2563" y="422"/>
                  </a:lnTo>
                  <a:lnTo>
                    <a:pt x="2562" y="422"/>
                  </a:lnTo>
                  <a:lnTo>
                    <a:pt x="2562" y="420"/>
                  </a:lnTo>
                  <a:lnTo>
                    <a:pt x="2562" y="419"/>
                  </a:lnTo>
                  <a:lnTo>
                    <a:pt x="2562" y="418"/>
                  </a:lnTo>
                  <a:lnTo>
                    <a:pt x="2562" y="417"/>
                  </a:lnTo>
                  <a:lnTo>
                    <a:pt x="2560" y="417"/>
                  </a:lnTo>
                  <a:lnTo>
                    <a:pt x="2559" y="417"/>
                  </a:lnTo>
                  <a:lnTo>
                    <a:pt x="2558" y="417"/>
                  </a:lnTo>
                  <a:lnTo>
                    <a:pt x="2558" y="416"/>
                  </a:lnTo>
                  <a:lnTo>
                    <a:pt x="2557" y="416"/>
                  </a:lnTo>
                  <a:lnTo>
                    <a:pt x="2557" y="415"/>
                  </a:lnTo>
                  <a:lnTo>
                    <a:pt x="2556" y="413"/>
                  </a:lnTo>
                  <a:lnTo>
                    <a:pt x="2555" y="413"/>
                  </a:lnTo>
                  <a:lnTo>
                    <a:pt x="2555" y="412"/>
                  </a:lnTo>
                  <a:lnTo>
                    <a:pt x="2553" y="412"/>
                  </a:lnTo>
                  <a:lnTo>
                    <a:pt x="2552" y="412"/>
                  </a:lnTo>
                  <a:lnTo>
                    <a:pt x="2550" y="412"/>
                  </a:lnTo>
                  <a:lnTo>
                    <a:pt x="2550" y="411"/>
                  </a:lnTo>
                  <a:lnTo>
                    <a:pt x="2549" y="411"/>
                  </a:lnTo>
                  <a:lnTo>
                    <a:pt x="2549" y="410"/>
                  </a:lnTo>
                  <a:lnTo>
                    <a:pt x="2549" y="409"/>
                  </a:lnTo>
                  <a:lnTo>
                    <a:pt x="2548" y="409"/>
                  </a:lnTo>
                  <a:lnTo>
                    <a:pt x="2546" y="409"/>
                  </a:lnTo>
                  <a:lnTo>
                    <a:pt x="2546" y="408"/>
                  </a:lnTo>
                  <a:lnTo>
                    <a:pt x="2545" y="408"/>
                  </a:lnTo>
                  <a:lnTo>
                    <a:pt x="2544" y="408"/>
                  </a:lnTo>
                  <a:lnTo>
                    <a:pt x="2543" y="408"/>
                  </a:lnTo>
                  <a:lnTo>
                    <a:pt x="2542" y="408"/>
                  </a:lnTo>
                  <a:lnTo>
                    <a:pt x="2541" y="408"/>
                  </a:lnTo>
                  <a:lnTo>
                    <a:pt x="2541" y="409"/>
                  </a:lnTo>
                  <a:lnTo>
                    <a:pt x="2539" y="408"/>
                  </a:lnTo>
                  <a:lnTo>
                    <a:pt x="2538" y="408"/>
                  </a:lnTo>
                  <a:lnTo>
                    <a:pt x="2537" y="408"/>
                  </a:lnTo>
                  <a:lnTo>
                    <a:pt x="2537" y="409"/>
                  </a:lnTo>
                  <a:lnTo>
                    <a:pt x="2537" y="408"/>
                  </a:lnTo>
                  <a:lnTo>
                    <a:pt x="2536" y="408"/>
                  </a:lnTo>
                  <a:lnTo>
                    <a:pt x="2536" y="409"/>
                  </a:lnTo>
                  <a:lnTo>
                    <a:pt x="2535" y="408"/>
                  </a:lnTo>
                  <a:lnTo>
                    <a:pt x="2534" y="406"/>
                  </a:lnTo>
                  <a:lnTo>
                    <a:pt x="2532" y="405"/>
                  </a:lnTo>
                  <a:lnTo>
                    <a:pt x="2532" y="404"/>
                  </a:lnTo>
                  <a:lnTo>
                    <a:pt x="2531" y="404"/>
                  </a:lnTo>
                  <a:lnTo>
                    <a:pt x="2531" y="403"/>
                  </a:lnTo>
                  <a:lnTo>
                    <a:pt x="2531" y="404"/>
                  </a:lnTo>
                  <a:lnTo>
                    <a:pt x="2530" y="404"/>
                  </a:lnTo>
                  <a:lnTo>
                    <a:pt x="2529" y="404"/>
                  </a:lnTo>
                  <a:lnTo>
                    <a:pt x="2529" y="405"/>
                  </a:lnTo>
                  <a:lnTo>
                    <a:pt x="2528" y="405"/>
                  </a:lnTo>
                  <a:lnTo>
                    <a:pt x="2527" y="405"/>
                  </a:lnTo>
                  <a:lnTo>
                    <a:pt x="2525" y="405"/>
                  </a:lnTo>
                  <a:lnTo>
                    <a:pt x="2525" y="406"/>
                  </a:lnTo>
                  <a:lnTo>
                    <a:pt x="2525" y="408"/>
                  </a:lnTo>
                  <a:lnTo>
                    <a:pt x="2527" y="408"/>
                  </a:lnTo>
                  <a:lnTo>
                    <a:pt x="2525" y="408"/>
                  </a:lnTo>
                  <a:lnTo>
                    <a:pt x="2525" y="409"/>
                  </a:lnTo>
                  <a:lnTo>
                    <a:pt x="2524" y="409"/>
                  </a:lnTo>
                  <a:lnTo>
                    <a:pt x="2524" y="408"/>
                  </a:lnTo>
                  <a:lnTo>
                    <a:pt x="2523" y="408"/>
                  </a:lnTo>
                  <a:lnTo>
                    <a:pt x="2522" y="408"/>
                  </a:lnTo>
                  <a:lnTo>
                    <a:pt x="2521" y="408"/>
                  </a:lnTo>
                  <a:lnTo>
                    <a:pt x="2520" y="408"/>
                  </a:lnTo>
                  <a:lnTo>
                    <a:pt x="2520" y="406"/>
                  </a:lnTo>
                  <a:lnTo>
                    <a:pt x="2521" y="406"/>
                  </a:lnTo>
                  <a:lnTo>
                    <a:pt x="2521" y="405"/>
                  </a:lnTo>
                  <a:lnTo>
                    <a:pt x="2520" y="405"/>
                  </a:lnTo>
                  <a:lnTo>
                    <a:pt x="2518" y="405"/>
                  </a:lnTo>
                  <a:lnTo>
                    <a:pt x="2515" y="405"/>
                  </a:lnTo>
                  <a:lnTo>
                    <a:pt x="2515" y="404"/>
                  </a:lnTo>
                  <a:lnTo>
                    <a:pt x="2514" y="404"/>
                  </a:lnTo>
                  <a:lnTo>
                    <a:pt x="2513" y="404"/>
                  </a:lnTo>
                  <a:lnTo>
                    <a:pt x="2514" y="405"/>
                  </a:lnTo>
                  <a:lnTo>
                    <a:pt x="2514" y="406"/>
                  </a:lnTo>
                  <a:lnTo>
                    <a:pt x="2513" y="406"/>
                  </a:lnTo>
                  <a:lnTo>
                    <a:pt x="2513" y="405"/>
                  </a:lnTo>
                  <a:lnTo>
                    <a:pt x="2512" y="405"/>
                  </a:lnTo>
                  <a:lnTo>
                    <a:pt x="2512" y="406"/>
                  </a:lnTo>
                  <a:lnTo>
                    <a:pt x="2510" y="406"/>
                  </a:lnTo>
                  <a:lnTo>
                    <a:pt x="2512" y="408"/>
                  </a:lnTo>
                  <a:lnTo>
                    <a:pt x="2512" y="409"/>
                  </a:lnTo>
                  <a:lnTo>
                    <a:pt x="2510" y="409"/>
                  </a:lnTo>
                  <a:lnTo>
                    <a:pt x="2509" y="409"/>
                  </a:lnTo>
                  <a:lnTo>
                    <a:pt x="2510" y="409"/>
                  </a:lnTo>
                  <a:lnTo>
                    <a:pt x="2509" y="409"/>
                  </a:lnTo>
                  <a:lnTo>
                    <a:pt x="2509" y="410"/>
                  </a:lnTo>
                  <a:lnTo>
                    <a:pt x="2510" y="410"/>
                  </a:lnTo>
                  <a:lnTo>
                    <a:pt x="2509" y="411"/>
                  </a:lnTo>
                  <a:lnTo>
                    <a:pt x="2508" y="411"/>
                  </a:lnTo>
                  <a:lnTo>
                    <a:pt x="2507" y="411"/>
                  </a:lnTo>
                  <a:lnTo>
                    <a:pt x="2506" y="411"/>
                  </a:lnTo>
                  <a:lnTo>
                    <a:pt x="2505" y="413"/>
                  </a:lnTo>
                  <a:lnTo>
                    <a:pt x="2503" y="413"/>
                  </a:lnTo>
                  <a:lnTo>
                    <a:pt x="2501" y="413"/>
                  </a:lnTo>
                  <a:lnTo>
                    <a:pt x="2500" y="413"/>
                  </a:lnTo>
                  <a:lnTo>
                    <a:pt x="2500" y="415"/>
                  </a:lnTo>
                  <a:lnTo>
                    <a:pt x="2500" y="416"/>
                  </a:lnTo>
                  <a:lnTo>
                    <a:pt x="2500" y="417"/>
                  </a:lnTo>
                  <a:lnTo>
                    <a:pt x="2501" y="417"/>
                  </a:lnTo>
                  <a:lnTo>
                    <a:pt x="2500" y="418"/>
                  </a:lnTo>
                  <a:lnTo>
                    <a:pt x="2499" y="418"/>
                  </a:lnTo>
                  <a:lnTo>
                    <a:pt x="2498" y="418"/>
                  </a:lnTo>
                  <a:lnTo>
                    <a:pt x="2498" y="419"/>
                  </a:lnTo>
                  <a:lnTo>
                    <a:pt x="2496" y="420"/>
                  </a:lnTo>
                  <a:lnTo>
                    <a:pt x="2495" y="422"/>
                  </a:lnTo>
                  <a:lnTo>
                    <a:pt x="2494" y="422"/>
                  </a:lnTo>
                  <a:lnTo>
                    <a:pt x="2492" y="420"/>
                  </a:lnTo>
                  <a:lnTo>
                    <a:pt x="2492" y="422"/>
                  </a:lnTo>
                  <a:lnTo>
                    <a:pt x="2493" y="422"/>
                  </a:lnTo>
                  <a:lnTo>
                    <a:pt x="2493" y="423"/>
                  </a:lnTo>
                  <a:lnTo>
                    <a:pt x="2494" y="425"/>
                  </a:lnTo>
                  <a:lnTo>
                    <a:pt x="2495" y="426"/>
                  </a:lnTo>
                  <a:lnTo>
                    <a:pt x="2495" y="427"/>
                  </a:lnTo>
                  <a:lnTo>
                    <a:pt x="2496" y="427"/>
                  </a:lnTo>
                  <a:lnTo>
                    <a:pt x="2496" y="429"/>
                  </a:lnTo>
                  <a:lnTo>
                    <a:pt x="2498" y="429"/>
                  </a:lnTo>
                  <a:lnTo>
                    <a:pt x="2498" y="430"/>
                  </a:lnTo>
                  <a:lnTo>
                    <a:pt x="2498" y="431"/>
                  </a:lnTo>
                  <a:lnTo>
                    <a:pt x="2496" y="431"/>
                  </a:lnTo>
                  <a:lnTo>
                    <a:pt x="2496" y="432"/>
                  </a:lnTo>
                  <a:lnTo>
                    <a:pt x="2494" y="433"/>
                  </a:lnTo>
                  <a:lnTo>
                    <a:pt x="2493" y="433"/>
                  </a:lnTo>
                  <a:lnTo>
                    <a:pt x="2492" y="433"/>
                  </a:lnTo>
                  <a:lnTo>
                    <a:pt x="2492" y="432"/>
                  </a:lnTo>
                  <a:lnTo>
                    <a:pt x="2491" y="432"/>
                  </a:lnTo>
                  <a:lnTo>
                    <a:pt x="2489" y="432"/>
                  </a:lnTo>
                  <a:lnTo>
                    <a:pt x="2489" y="431"/>
                  </a:lnTo>
                  <a:lnTo>
                    <a:pt x="2488" y="431"/>
                  </a:lnTo>
                  <a:lnTo>
                    <a:pt x="2488" y="430"/>
                  </a:lnTo>
                  <a:lnTo>
                    <a:pt x="2487" y="429"/>
                  </a:lnTo>
                  <a:lnTo>
                    <a:pt x="2486" y="427"/>
                  </a:lnTo>
                  <a:lnTo>
                    <a:pt x="2485" y="426"/>
                  </a:lnTo>
                  <a:lnTo>
                    <a:pt x="2484" y="425"/>
                  </a:lnTo>
                  <a:lnTo>
                    <a:pt x="2482" y="425"/>
                  </a:lnTo>
                  <a:lnTo>
                    <a:pt x="2481" y="425"/>
                  </a:lnTo>
                  <a:lnTo>
                    <a:pt x="2481" y="424"/>
                  </a:lnTo>
                  <a:lnTo>
                    <a:pt x="2480" y="424"/>
                  </a:lnTo>
                  <a:lnTo>
                    <a:pt x="2479" y="424"/>
                  </a:lnTo>
                  <a:lnTo>
                    <a:pt x="2479" y="425"/>
                  </a:lnTo>
                  <a:lnTo>
                    <a:pt x="2478" y="426"/>
                  </a:lnTo>
                  <a:lnTo>
                    <a:pt x="2478" y="427"/>
                  </a:lnTo>
                  <a:lnTo>
                    <a:pt x="2478" y="429"/>
                  </a:lnTo>
                  <a:lnTo>
                    <a:pt x="2479" y="429"/>
                  </a:lnTo>
                  <a:lnTo>
                    <a:pt x="2479" y="430"/>
                  </a:lnTo>
                  <a:lnTo>
                    <a:pt x="2478" y="431"/>
                  </a:lnTo>
                  <a:lnTo>
                    <a:pt x="2475" y="432"/>
                  </a:lnTo>
                  <a:lnTo>
                    <a:pt x="2474" y="432"/>
                  </a:lnTo>
                  <a:lnTo>
                    <a:pt x="2474" y="433"/>
                  </a:lnTo>
                  <a:lnTo>
                    <a:pt x="2474" y="437"/>
                  </a:lnTo>
                  <a:lnTo>
                    <a:pt x="2475" y="440"/>
                  </a:lnTo>
                  <a:lnTo>
                    <a:pt x="2475" y="441"/>
                  </a:lnTo>
                  <a:lnTo>
                    <a:pt x="2478" y="443"/>
                  </a:lnTo>
                  <a:lnTo>
                    <a:pt x="2479" y="443"/>
                  </a:lnTo>
                  <a:lnTo>
                    <a:pt x="2479" y="444"/>
                  </a:lnTo>
                  <a:lnTo>
                    <a:pt x="2479" y="445"/>
                  </a:lnTo>
                  <a:lnTo>
                    <a:pt x="2478" y="446"/>
                  </a:lnTo>
                  <a:lnTo>
                    <a:pt x="2477" y="446"/>
                  </a:lnTo>
                  <a:lnTo>
                    <a:pt x="2477" y="447"/>
                  </a:lnTo>
                  <a:lnTo>
                    <a:pt x="2475" y="451"/>
                  </a:lnTo>
                  <a:lnTo>
                    <a:pt x="2474" y="455"/>
                  </a:lnTo>
                  <a:lnTo>
                    <a:pt x="2478" y="455"/>
                  </a:lnTo>
                  <a:lnTo>
                    <a:pt x="2481" y="457"/>
                  </a:lnTo>
                  <a:lnTo>
                    <a:pt x="2482" y="457"/>
                  </a:lnTo>
                  <a:lnTo>
                    <a:pt x="2484" y="458"/>
                  </a:lnTo>
                  <a:lnTo>
                    <a:pt x="2482" y="458"/>
                  </a:lnTo>
                  <a:lnTo>
                    <a:pt x="2484" y="459"/>
                  </a:lnTo>
                  <a:lnTo>
                    <a:pt x="2484" y="460"/>
                  </a:lnTo>
                  <a:lnTo>
                    <a:pt x="2485" y="460"/>
                  </a:lnTo>
                  <a:lnTo>
                    <a:pt x="2485" y="461"/>
                  </a:lnTo>
                  <a:lnTo>
                    <a:pt x="2484" y="461"/>
                  </a:lnTo>
                  <a:lnTo>
                    <a:pt x="2485" y="462"/>
                  </a:lnTo>
                  <a:lnTo>
                    <a:pt x="2485" y="464"/>
                  </a:lnTo>
                  <a:lnTo>
                    <a:pt x="2485" y="465"/>
                  </a:lnTo>
                  <a:lnTo>
                    <a:pt x="2486" y="465"/>
                  </a:lnTo>
                  <a:lnTo>
                    <a:pt x="2488" y="466"/>
                  </a:lnTo>
                  <a:lnTo>
                    <a:pt x="2488" y="465"/>
                  </a:lnTo>
                  <a:lnTo>
                    <a:pt x="2488" y="464"/>
                  </a:lnTo>
                  <a:lnTo>
                    <a:pt x="2492" y="465"/>
                  </a:lnTo>
                  <a:lnTo>
                    <a:pt x="2496" y="465"/>
                  </a:lnTo>
                  <a:lnTo>
                    <a:pt x="2498" y="465"/>
                  </a:lnTo>
                  <a:lnTo>
                    <a:pt x="2499" y="466"/>
                  </a:lnTo>
                  <a:lnTo>
                    <a:pt x="2501" y="469"/>
                  </a:lnTo>
                  <a:lnTo>
                    <a:pt x="2502" y="469"/>
                  </a:lnTo>
                  <a:lnTo>
                    <a:pt x="2502" y="471"/>
                  </a:lnTo>
                  <a:lnTo>
                    <a:pt x="2503" y="471"/>
                  </a:lnTo>
                  <a:lnTo>
                    <a:pt x="2505" y="471"/>
                  </a:lnTo>
                  <a:lnTo>
                    <a:pt x="2507" y="475"/>
                  </a:lnTo>
                  <a:lnTo>
                    <a:pt x="2512" y="480"/>
                  </a:lnTo>
                  <a:lnTo>
                    <a:pt x="2512" y="481"/>
                  </a:lnTo>
                  <a:lnTo>
                    <a:pt x="2509" y="481"/>
                  </a:lnTo>
                  <a:lnTo>
                    <a:pt x="2508" y="481"/>
                  </a:lnTo>
                  <a:lnTo>
                    <a:pt x="2508" y="480"/>
                  </a:lnTo>
                  <a:lnTo>
                    <a:pt x="2507" y="480"/>
                  </a:lnTo>
                  <a:lnTo>
                    <a:pt x="2506" y="481"/>
                  </a:lnTo>
                  <a:lnTo>
                    <a:pt x="2506" y="482"/>
                  </a:lnTo>
                  <a:lnTo>
                    <a:pt x="2507" y="482"/>
                  </a:lnTo>
                  <a:lnTo>
                    <a:pt x="2507" y="483"/>
                  </a:lnTo>
                  <a:lnTo>
                    <a:pt x="2508" y="483"/>
                  </a:lnTo>
                  <a:lnTo>
                    <a:pt x="2509" y="483"/>
                  </a:lnTo>
                  <a:lnTo>
                    <a:pt x="2510" y="485"/>
                  </a:lnTo>
                  <a:lnTo>
                    <a:pt x="2512" y="485"/>
                  </a:lnTo>
                  <a:lnTo>
                    <a:pt x="2513" y="485"/>
                  </a:lnTo>
                  <a:lnTo>
                    <a:pt x="2513" y="486"/>
                  </a:lnTo>
                  <a:lnTo>
                    <a:pt x="2514" y="486"/>
                  </a:lnTo>
                  <a:lnTo>
                    <a:pt x="2516" y="487"/>
                  </a:lnTo>
                  <a:lnTo>
                    <a:pt x="2517" y="488"/>
                  </a:lnTo>
                  <a:lnTo>
                    <a:pt x="2516" y="488"/>
                  </a:lnTo>
                  <a:lnTo>
                    <a:pt x="2515" y="487"/>
                  </a:lnTo>
                  <a:lnTo>
                    <a:pt x="2516" y="487"/>
                  </a:lnTo>
                  <a:lnTo>
                    <a:pt x="2515" y="487"/>
                  </a:lnTo>
                  <a:lnTo>
                    <a:pt x="2515" y="488"/>
                  </a:lnTo>
                  <a:lnTo>
                    <a:pt x="2515" y="489"/>
                  </a:lnTo>
                  <a:lnTo>
                    <a:pt x="2516" y="489"/>
                  </a:lnTo>
                  <a:lnTo>
                    <a:pt x="2515" y="489"/>
                  </a:lnTo>
                  <a:lnTo>
                    <a:pt x="2514" y="489"/>
                  </a:lnTo>
                  <a:lnTo>
                    <a:pt x="2514" y="490"/>
                  </a:lnTo>
                  <a:lnTo>
                    <a:pt x="2513" y="489"/>
                  </a:lnTo>
                  <a:lnTo>
                    <a:pt x="2513" y="490"/>
                  </a:lnTo>
                  <a:lnTo>
                    <a:pt x="2513" y="489"/>
                  </a:lnTo>
                  <a:lnTo>
                    <a:pt x="2513" y="490"/>
                  </a:lnTo>
                  <a:lnTo>
                    <a:pt x="2512" y="490"/>
                  </a:lnTo>
                  <a:lnTo>
                    <a:pt x="2513" y="490"/>
                  </a:lnTo>
                  <a:lnTo>
                    <a:pt x="2513" y="492"/>
                  </a:lnTo>
                  <a:lnTo>
                    <a:pt x="2513" y="490"/>
                  </a:lnTo>
                  <a:lnTo>
                    <a:pt x="2512" y="490"/>
                  </a:lnTo>
                  <a:lnTo>
                    <a:pt x="2510" y="490"/>
                  </a:lnTo>
                  <a:lnTo>
                    <a:pt x="2510" y="492"/>
                  </a:lnTo>
                  <a:lnTo>
                    <a:pt x="2512" y="492"/>
                  </a:lnTo>
                  <a:lnTo>
                    <a:pt x="2512" y="493"/>
                  </a:lnTo>
                  <a:lnTo>
                    <a:pt x="2510" y="493"/>
                  </a:lnTo>
                  <a:lnTo>
                    <a:pt x="2512" y="493"/>
                  </a:lnTo>
                  <a:lnTo>
                    <a:pt x="2512" y="494"/>
                  </a:lnTo>
                  <a:lnTo>
                    <a:pt x="2513" y="494"/>
                  </a:lnTo>
                  <a:lnTo>
                    <a:pt x="2513" y="495"/>
                  </a:lnTo>
                  <a:lnTo>
                    <a:pt x="2513" y="494"/>
                  </a:lnTo>
                  <a:lnTo>
                    <a:pt x="2513" y="495"/>
                  </a:lnTo>
                  <a:lnTo>
                    <a:pt x="2512" y="495"/>
                  </a:lnTo>
                  <a:lnTo>
                    <a:pt x="2512" y="494"/>
                  </a:lnTo>
                  <a:lnTo>
                    <a:pt x="2510" y="494"/>
                  </a:lnTo>
                  <a:lnTo>
                    <a:pt x="2510" y="493"/>
                  </a:lnTo>
                  <a:lnTo>
                    <a:pt x="2509" y="493"/>
                  </a:lnTo>
                  <a:lnTo>
                    <a:pt x="2508" y="493"/>
                  </a:lnTo>
                  <a:lnTo>
                    <a:pt x="2508" y="494"/>
                  </a:lnTo>
                  <a:lnTo>
                    <a:pt x="2507" y="494"/>
                  </a:lnTo>
                  <a:lnTo>
                    <a:pt x="2508" y="494"/>
                  </a:lnTo>
                  <a:lnTo>
                    <a:pt x="2508" y="495"/>
                  </a:lnTo>
                  <a:lnTo>
                    <a:pt x="2507" y="495"/>
                  </a:lnTo>
                  <a:lnTo>
                    <a:pt x="2507" y="496"/>
                  </a:lnTo>
                  <a:lnTo>
                    <a:pt x="2506" y="496"/>
                  </a:lnTo>
                  <a:lnTo>
                    <a:pt x="2507" y="496"/>
                  </a:lnTo>
                  <a:lnTo>
                    <a:pt x="2506" y="496"/>
                  </a:lnTo>
                  <a:lnTo>
                    <a:pt x="2505" y="496"/>
                  </a:lnTo>
                  <a:lnTo>
                    <a:pt x="2503" y="496"/>
                  </a:lnTo>
                  <a:lnTo>
                    <a:pt x="2502" y="496"/>
                  </a:lnTo>
                  <a:lnTo>
                    <a:pt x="2502" y="497"/>
                  </a:lnTo>
                  <a:lnTo>
                    <a:pt x="2502" y="496"/>
                  </a:lnTo>
                  <a:lnTo>
                    <a:pt x="2502" y="497"/>
                  </a:lnTo>
                  <a:lnTo>
                    <a:pt x="2502" y="499"/>
                  </a:lnTo>
                  <a:lnTo>
                    <a:pt x="2501" y="497"/>
                  </a:lnTo>
                  <a:lnTo>
                    <a:pt x="2500" y="497"/>
                  </a:lnTo>
                  <a:lnTo>
                    <a:pt x="2500" y="496"/>
                  </a:lnTo>
                  <a:lnTo>
                    <a:pt x="2499" y="496"/>
                  </a:lnTo>
                  <a:lnTo>
                    <a:pt x="2498" y="496"/>
                  </a:lnTo>
                  <a:lnTo>
                    <a:pt x="2499" y="496"/>
                  </a:lnTo>
                  <a:lnTo>
                    <a:pt x="2499" y="497"/>
                  </a:lnTo>
                  <a:lnTo>
                    <a:pt x="2500" y="499"/>
                  </a:lnTo>
                  <a:lnTo>
                    <a:pt x="2499" y="499"/>
                  </a:lnTo>
                  <a:lnTo>
                    <a:pt x="2499" y="497"/>
                  </a:lnTo>
                  <a:lnTo>
                    <a:pt x="2498" y="497"/>
                  </a:lnTo>
                  <a:lnTo>
                    <a:pt x="2496" y="497"/>
                  </a:lnTo>
                  <a:lnTo>
                    <a:pt x="2496" y="496"/>
                  </a:lnTo>
                  <a:lnTo>
                    <a:pt x="2498" y="496"/>
                  </a:lnTo>
                  <a:lnTo>
                    <a:pt x="2496" y="496"/>
                  </a:lnTo>
                  <a:lnTo>
                    <a:pt x="2495" y="496"/>
                  </a:lnTo>
                  <a:lnTo>
                    <a:pt x="2496" y="496"/>
                  </a:lnTo>
                  <a:lnTo>
                    <a:pt x="2496" y="497"/>
                  </a:lnTo>
                  <a:lnTo>
                    <a:pt x="2498" y="497"/>
                  </a:lnTo>
                  <a:lnTo>
                    <a:pt x="2499" y="497"/>
                  </a:lnTo>
                  <a:lnTo>
                    <a:pt x="2499" y="499"/>
                  </a:lnTo>
                  <a:lnTo>
                    <a:pt x="2499" y="500"/>
                  </a:lnTo>
                  <a:lnTo>
                    <a:pt x="2499" y="499"/>
                  </a:lnTo>
                  <a:lnTo>
                    <a:pt x="2498" y="499"/>
                  </a:lnTo>
                  <a:lnTo>
                    <a:pt x="2499" y="500"/>
                  </a:lnTo>
                  <a:lnTo>
                    <a:pt x="2499" y="501"/>
                  </a:lnTo>
                  <a:lnTo>
                    <a:pt x="2498" y="501"/>
                  </a:lnTo>
                  <a:lnTo>
                    <a:pt x="2496" y="501"/>
                  </a:lnTo>
                  <a:lnTo>
                    <a:pt x="2498" y="501"/>
                  </a:lnTo>
                  <a:lnTo>
                    <a:pt x="2498" y="502"/>
                  </a:lnTo>
                  <a:lnTo>
                    <a:pt x="2498" y="503"/>
                  </a:lnTo>
                  <a:lnTo>
                    <a:pt x="2498" y="504"/>
                  </a:lnTo>
                  <a:lnTo>
                    <a:pt x="2496" y="504"/>
                  </a:lnTo>
                  <a:lnTo>
                    <a:pt x="2496" y="506"/>
                  </a:lnTo>
                  <a:lnTo>
                    <a:pt x="2496" y="507"/>
                  </a:lnTo>
                  <a:lnTo>
                    <a:pt x="2496" y="508"/>
                  </a:lnTo>
                  <a:lnTo>
                    <a:pt x="2495" y="508"/>
                  </a:lnTo>
                  <a:lnTo>
                    <a:pt x="2495" y="509"/>
                  </a:lnTo>
                  <a:lnTo>
                    <a:pt x="2495" y="508"/>
                  </a:lnTo>
                  <a:lnTo>
                    <a:pt x="2495" y="510"/>
                  </a:lnTo>
                  <a:lnTo>
                    <a:pt x="2495" y="511"/>
                  </a:lnTo>
                  <a:lnTo>
                    <a:pt x="2495" y="510"/>
                  </a:lnTo>
                  <a:lnTo>
                    <a:pt x="2494" y="510"/>
                  </a:lnTo>
                  <a:lnTo>
                    <a:pt x="2494" y="509"/>
                  </a:lnTo>
                  <a:lnTo>
                    <a:pt x="2494" y="510"/>
                  </a:lnTo>
                  <a:lnTo>
                    <a:pt x="2494" y="511"/>
                  </a:lnTo>
                  <a:lnTo>
                    <a:pt x="2493" y="511"/>
                  </a:lnTo>
                  <a:lnTo>
                    <a:pt x="2493" y="513"/>
                  </a:lnTo>
                  <a:lnTo>
                    <a:pt x="2492" y="513"/>
                  </a:lnTo>
                  <a:lnTo>
                    <a:pt x="2492" y="514"/>
                  </a:lnTo>
                  <a:lnTo>
                    <a:pt x="2492" y="515"/>
                  </a:lnTo>
                  <a:lnTo>
                    <a:pt x="2492" y="516"/>
                  </a:lnTo>
                  <a:lnTo>
                    <a:pt x="2493" y="517"/>
                  </a:lnTo>
                  <a:lnTo>
                    <a:pt x="2494" y="517"/>
                  </a:lnTo>
                  <a:lnTo>
                    <a:pt x="2496" y="517"/>
                  </a:lnTo>
                  <a:lnTo>
                    <a:pt x="2496" y="518"/>
                  </a:lnTo>
                  <a:lnTo>
                    <a:pt x="2498" y="518"/>
                  </a:lnTo>
                  <a:lnTo>
                    <a:pt x="2498" y="520"/>
                  </a:lnTo>
                  <a:lnTo>
                    <a:pt x="2499" y="520"/>
                  </a:lnTo>
                  <a:lnTo>
                    <a:pt x="2500" y="520"/>
                  </a:lnTo>
                  <a:lnTo>
                    <a:pt x="2500" y="521"/>
                  </a:lnTo>
                  <a:lnTo>
                    <a:pt x="2501" y="522"/>
                  </a:lnTo>
                  <a:lnTo>
                    <a:pt x="2501" y="523"/>
                  </a:lnTo>
                  <a:lnTo>
                    <a:pt x="2502" y="524"/>
                  </a:lnTo>
                  <a:lnTo>
                    <a:pt x="2503" y="524"/>
                  </a:lnTo>
                  <a:lnTo>
                    <a:pt x="2503" y="525"/>
                  </a:lnTo>
                  <a:lnTo>
                    <a:pt x="2503" y="527"/>
                  </a:lnTo>
                  <a:lnTo>
                    <a:pt x="2503" y="525"/>
                  </a:lnTo>
                  <a:lnTo>
                    <a:pt x="2505" y="527"/>
                  </a:lnTo>
                  <a:lnTo>
                    <a:pt x="2503" y="527"/>
                  </a:lnTo>
                  <a:lnTo>
                    <a:pt x="2503" y="528"/>
                  </a:lnTo>
                  <a:lnTo>
                    <a:pt x="2505" y="528"/>
                  </a:lnTo>
                  <a:lnTo>
                    <a:pt x="2503" y="528"/>
                  </a:lnTo>
                  <a:lnTo>
                    <a:pt x="2503" y="529"/>
                  </a:lnTo>
                  <a:lnTo>
                    <a:pt x="2503" y="530"/>
                  </a:lnTo>
                  <a:lnTo>
                    <a:pt x="2505" y="531"/>
                  </a:lnTo>
                  <a:lnTo>
                    <a:pt x="2505" y="530"/>
                  </a:lnTo>
                  <a:lnTo>
                    <a:pt x="2505" y="529"/>
                  </a:lnTo>
                  <a:lnTo>
                    <a:pt x="2505" y="528"/>
                  </a:lnTo>
                  <a:lnTo>
                    <a:pt x="2505" y="527"/>
                  </a:lnTo>
                  <a:lnTo>
                    <a:pt x="2505" y="525"/>
                  </a:lnTo>
                  <a:lnTo>
                    <a:pt x="2505" y="524"/>
                  </a:lnTo>
                  <a:lnTo>
                    <a:pt x="2506" y="524"/>
                  </a:lnTo>
                  <a:lnTo>
                    <a:pt x="2506" y="525"/>
                  </a:lnTo>
                  <a:lnTo>
                    <a:pt x="2507" y="525"/>
                  </a:lnTo>
                  <a:lnTo>
                    <a:pt x="2506" y="525"/>
                  </a:lnTo>
                  <a:lnTo>
                    <a:pt x="2506" y="527"/>
                  </a:lnTo>
                  <a:lnTo>
                    <a:pt x="2506" y="529"/>
                  </a:lnTo>
                  <a:lnTo>
                    <a:pt x="2506" y="531"/>
                  </a:lnTo>
                  <a:lnTo>
                    <a:pt x="2506" y="532"/>
                  </a:lnTo>
                  <a:lnTo>
                    <a:pt x="2506" y="534"/>
                  </a:lnTo>
                  <a:lnTo>
                    <a:pt x="2506" y="535"/>
                  </a:lnTo>
                  <a:lnTo>
                    <a:pt x="2506" y="534"/>
                  </a:lnTo>
                  <a:lnTo>
                    <a:pt x="2507" y="534"/>
                  </a:lnTo>
                  <a:lnTo>
                    <a:pt x="2507" y="535"/>
                  </a:lnTo>
                  <a:lnTo>
                    <a:pt x="2506" y="535"/>
                  </a:lnTo>
                  <a:lnTo>
                    <a:pt x="2506" y="536"/>
                  </a:lnTo>
                  <a:lnTo>
                    <a:pt x="2506" y="537"/>
                  </a:lnTo>
                  <a:lnTo>
                    <a:pt x="2507" y="537"/>
                  </a:lnTo>
                  <a:lnTo>
                    <a:pt x="2506" y="537"/>
                  </a:lnTo>
                  <a:lnTo>
                    <a:pt x="2507" y="538"/>
                  </a:lnTo>
                  <a:lnTo>
                    <a:pt x="2508" y="539"/>
                  </a:lnTo>
                  <a:lnTo>
                    <a:pt x="2508" y="541"/>
                  </a:lnTo>
                  <a:lnTo>
                    <a:pt x="2509" y="541"/>
                  </a:lnTo>
                  <a:lnTo>
                    <a:pt x="2510" y="541"/>
                  </a:lnTo>
                  <a:lnTo>
                    <a:pt x="2510" y="542"/>
                  </a:lnTo>
                  <a:lnTo>
                    <a:pt x="2510" y="543"/>
                  </a:lnTo>
                  <a:lnTo>
                    <a:pt x="2510" y="544"/>
                  </a:lnTo>
                  <a:lnTo>
                    <a:pt x="2512" y="544"/>
                  </a:lnTo>
                  <a:lnTo>
                    <a:pt x="2513" y="545"/>
                  </a:lnTo>
                  <a:lnTo>
                    <a:pt x="2514" y="548"/>
                  </a:lnTo>
                  <a:lnTo>
                    <a:pt x="2515" y="548"/>
                  </a:lnTo>
                  <a:lnTo>
                    <a:pt x="2516" y="549"/>
                  </a:lnTo>
                  <a:lnTo>
                    <a:pt x="2518" y="552"/>
                  </a:lnTo>
                  <a:lnTo>
                    <a:pt x="2520" y="552"/>
                  </a:lnTo>
                  <a:lnTo>
                    <a:pt x="2520" y="553"/>
                  </a:lnTo>
                  <a:lnTo>
                    <a:pt x="2521" y="553"/>
                  </a:lnTo>
                  <a:lnTo>
                    <a:pt x="2522" y="556"/>
                  </a:lnTo>
                  <a:lnTo>
                    <a:pt x="2523" y="556"/>
                  </a:lnTo>
                  <a:lnTo>
                    <a:pt x="2524" y="557"/>
                  </a:lnTo>
                  <a:lnTo>
                    <a:pt x="2524" y="558"/>
                  </a:lnTo>
                  <a:lnTo>
                    <a:pt x="2523" y="559"/>
                  </a:lnTo>
                  <a:lnTo>
                    <a:pt x="2523" y="560"/>
                  </a:lnTo>
                  <a:lnTo>
                    <a:pt x="2523" y="562"/>
                  </a:lnTo>
                  <a:lnTo>
                    <a:pt x="2522" y="562"/>
                  </a:lnTo>
                  <a:lnTo>
                    <a:pt x="2521" y="563"/>
                  </a:lnTo>
                  <a:lnTo>
                    <a:pt x="2520" y="563"/>
                  </a:lnTo>
                  <a:lnTo>
                    <a:pt x="2518" y="564"/>
                  </a:lnTo>
                  <a:lnTo>
                    <a:pt x="2518" y="565"/>
                  </a:lnTo>
                  <a:lnTo>
                    <a:pt x="2517" y="565"/>
                  </a:lnTo>
                  <a:lnTo>
                    <a:pt x="2517" y="566"/>
                  </a:lnTo>
                  <a:lnTo>
                    <a:pt x="2518" y="566"/>
                  </a:lnTo>
                  <a:lnTo>
                    <a:pt x="2517" y="566"/>
                  </a:lnTo>
                  <a:lnTo>
                    <a:pt x="2517" y="567"/>
                  </a:lnTo>
                  <a:lnTo>
                    <a:pt x="2516" y="567"/>
                  </a:lnTo>
                  <a:lnTo>
                    <a:pt x="2515" y="567"/>
                  </a:lnTo>
                  <a:lnTo>
                    <a:pt x="2515" y="566"/>
                  </a:lnTo>
                  <a:lnTo>
                    <a:pt x="2514" y="566"/>
                  </a:lnTo>
                  <a:lnTo>
                    <a:pt x="2514" y="567"/>
                  </a:lnTo>
                  <a:lnTo>
                    <a:pt x="2513" y="566"/>
                  </a:lnTo>
                  <a:lnTo>
                    <a:pt x="2512" y="566"/>
                  </a:lnTo>
                  <a:lnTo>
                    <a:pt x="2510" y="566"/>
                  </a:lnTo>
                  <a:lnTo>
                    <a:pt x="2509" y="565"/>
                  </a:lnTo>
                  <a:lnTo>
                    <a:pt x="2509" y="564"/>
                  </a:lnTo>
                  <a:lnTo>
                    <a:pt x="2508" y="563"/>
                  </a:lnTo>
                  <a:lnTo>
                    <a:pt x="2508" y="562"/>
                  </a:lnTo>
                  <a:lnTo>
                    <a:pt x="2507" y="562"/>
                  </a:lnTo>
                  <a:lnTo>
                    <a:pt x="2506" y="562"/>
                  </a:lnTo>
                  <a:lnTo>
                    <a:pt x="2506" y="560"/>
                  </a:lnTo>
                  <a:lnTo>
                    <a:pt x="2505" y="560"/>
                  </a:lnTo>
                  <a:lnTo>
                    <a:pt x="2505" y="559"/>
                  </a:lnTo>
                  <a:lnTo>
                    <a:pt x="2503" y="559"/>
                  </a:lnTo>
                  <a:lnTo>
                    <a:pt x="2502" y="559"/>
                  </a:lnTo>
                  <a:lnTo>
                    <a:pt x="2502" y="558"/>
                  </a:lnTo>
                  <a:lnTo>
                    <a:pt x="2501" y="558"/>
                  </a:lnTo>
                  <a:lnTo>
                    <a:pt x="2501" y="557"/>
                  </a:lnTo>
                  <a:lnTo>
                    <a:pt x="2500" y="557"/>
                  </a:lnTo>
                  <a:lnTo>
                    <a:pt x="2500" y="558"/>
                  </a:lnTo>
                  <a:lnTo>
                    <a:pt x="2499" y="558"/>
                  </a:lnTo>
                  <a:lnTo>
                    <a:pt x="2499" y="557"/>
                  </a:lnTo>
                  <a:lnTo>
                    <a:pt x="2498" y="556"/>
                  </a:lnTo>
                  <a:lnTo>
                    <a:pt x="2496" y="556"/>
                  </a:lnTo>
                  <a:lnTo>
                    <a:pt x="2495" y="556"/>
                  </a:lnTo>
                  <a:lnTo>
                    <a:pt x="2494" y="555"/>
                  </a:lnTo>
                  <a:lnTo>
                    <a:pt x="2493" y="555"/>
                  </a:lnTo>
                  <a:lnTo>
                    <a:pt x="2492" y="555"/>
                  </a:lnTo>
                  <a:lnTo>
                    <a:pt x="2491" y="555"/>
                  </a:lnTo>
                  <a:lnTo>
                    <a:pt x="2491" y="553"/>
                  </a:lnTo>
                  <a:lnTo>
                    <a:pt x="2489" y="553"/>
                  </a:lnTo>
                  <a:lnTo>
                    <a:pt x="2488" y="552"/>
                  </a:lnTo>
                  <a:lnTo>
                    <a:pt x="2487" y="552"/>
                  </a:lnTo>
                  <a:lnTo>
                    <a:pt x="2486" y="551"/>
                  </a:lnTo>
                  <a:lnTo>
                    <a:pt x="2486" y="548"/>
                  </a:lnTo>
                  <a:lnTo>
                    <a:pt x="2486" y="546"/>
                  </a:lnTo>
                  <a:lnTo>
                    <a:pt x="2485" y="546"/>
                  </a:lnTo>
                  <a:lnTo>
                    <a:pt x="2484" y="546"/>
                  </a:lnTo>
                  <a:lnTo>
                    <a:pt x="2482" y="546"/>
                  </a:lnTo>
                  <a:lnTo>
                    <a:pt x="2481" y="546"/>
                  </a:lnTo>
                  <a:lnTo>
                    <a:pt x="2480" y="545"/>
                  </a:lnTo>
                  <a:lnTo>
                    <a:pt x="2479" y="544"/>
                  </a:lnTo>
                  <a:lnTo>
                    <a:pt x="2478" y="544"/>
                  </a:lnTo>
                  <a:lnTo>
                    <a:pt x="2477" y="544"/>
                  </a:lnTo>
                  <a:lnTo>
                    <a:pt x="2475" y="543"/>
                  </a:lnTo>
                  <a:lnTo>
                    <a:pt x="2474" y="543"/>
                  </a:lnTo>
                  <a:lnTo>
                    <a:pt x="2474" y="544"/>
                  </a:lnTo>
                  <a:lnTo>
                    <a:pt x="2474" y="545"/>
                  </a:lnTo>
                  <a:lnTo>
                    <a:pt x="2473" y="545"/>
                  </a:lnTo>
                  <a:lnTo>
                    <a:pt x="2473" y="544"/>
                  </a:lnTo>
                  <a:lnTo>
                    <a:pt x="2472" y="543"/>
                  </a:lnTo>
                  <a:lnTo>
                    <a:pt x="2471" y="543"/>
                  </a:lnTo>
                  <a:lnTo>
                    <a:pt x="2470" y="543"/>
                  </a:lnTo>
                  <a:lnTo>
                    <a:pt x="2468" y="543"/>
                  </a:lnTo>
                  <a:lnTo>
                    <a:pt x="2468" y="544"/>
                  </a:lnTo>
                  <a:lnTo>
                    <a:pt x="2467" y="544"/>
                  </a:lnTo>
                  <a:lnTo>
                    <a:pt x="2466" y="544"/>
                  </a:lnTo>
                  <a:lnTo>
                    <a:pt x="2466" y="545"/>
                  </a:lnTo>
                  <a:lnTo>
                    <a:pt x="2465" y="545"/>
                  </a:lnTo>
                  <a:lnTo>
                    <a:pt x="2464" y="545"/>
                  </a:lnTo>
                  <a:lnTo>
                    <a:pt x="2464" y="546"/>
                  </a:lnTo>
                  <a:lnTo>
                    <a:pt x="2463" y="545"/>
                  </a:lnTo>
                  <a:lnTo>
                    <a:pt x="2461" y="545"/>
                  </a:lnTo>
                  <a:lnTo>
                    <a:pt x="2460" y="545"/>
                  </a:lnTo>
                  <a:lnTo>
                    <a:pt x="2460" y="544"/>
                  </a:lnTo>
                  <a:lnTo>
                    <a:pt x="2461" y="544"/>
                  </a:lnTo>
                  <a:lnTo>
                    <a:pt x="2461" y="543"/>
                  </a:lnTo>
                  <a:lnTo>
                    <a:pt x="2460" y="543"/>
                  </a:lnTo>
                  <a:lnTo>
                    <a:pt x="2459" y="542"/>
                  </a:lnTo>
                  <a:lnTo>
                    <a:pt x="2458" y="542"/>
                  </a:lnTo>
                  <a:lnTo>
                    <a:pt x="2457" y="541"/>
                  </a:lnTo>
                  <a:lnTo>
                    <a:pt x="2456" y="541"/>
                  </a:lnTo>
                  <a:lnTo>
                    <a:pt x="2452" y="541"/>
                  </a:lnTo>
                  <a:lnTo>
                    <a:pt x="2452" y="539"/>
                  </a:lnTo>
                  <a:lnTo>
                    <a:pt x="2451" y="538"/>
                  </a:lnTo>
                  <a:lnTo>
                    <a:pt x="2450" y="538"/>
                  </a:lnTo>
                  <a:lnTo>
                    <a:pt x="2450" y="537"/>
                  </a:lnTo>
                  <a:lnTo>
                    <a:pt x="2449" y="537"/>
                  </a:lnTo>
                  <a:lnTo>
                    <a:pt x="2448" y="536"/>
                  </a:lnTo>
                  <a:lnTo>
                    <a:pt x="2446" y="536"/>
                  </a:lnTo>
                  <a:lnTo>
                    <a:pt x="2445" y="536"/>
                  </a:lnTo>
                  <a:lnTo>
                    <a:pt x="2445" y="537"/>
                  </a:lnTo>
                  <a:lnTo>
                    <a:pt x="2444" y="537"/>
                  </a:lnTo>
                  <a:lnTo>
                    <a:pt x="2444" y="536"/>
                  </a:lnTo>
                  <a:lnTo>
                    <a:pt x="2443" y="536"/>
                  </a:lnTo>
                  <a:lnTo>
                    <a:pt x="2442" y="535"/>
                  </a:lnTo>
                  <a:lnTo>
                    <a:pt x="2439" y="536"/>
                  </a:lnTo>
                  <a:lnTo>
                    <a:pt x="2438" y="536"/>
                  </a:lnTo>
                  <a:lnTo>
                    <a:pt x="2437" y="536"/>
                  </a:lnTo>
                  <a:lnTo>
                    <a:pt x="2436" y="536"/>
                  </a:lnTo>
                  <a:lnTo>
                    <a:pt x="2435" y="536"/>
                  </a:lnTo>
                  <a:lnTo>
                    <a:pt x="2434" y="536"/>
                  </a:lnTo>
                  <a:lnTo>
                    <a:pt x="2432" y="536"/>
                  </a:lnTo>
                  <a:lnTo>
                    <a:pt x="2431" y="536"/>
                  </a:lnTo>
                  <a:lnTo>
                    <a:pt x="2430" y="535"/>
                  </a:lnTo>
                  <a:lnTo>
                    <a:pt x="2429" y="535"/>
                  </a:lnTo>
                  <a:lnTo>
                    <a:pt x="2429" y="534"/>
                  </a:lnTo>
                  <a:lnTo>
                    <a:pt x="2428" y="534"/>
                  </a:lnTo>
                  <a:lnTo>
                    <a:pt x="2427" y="534"/>
                  </a:lnTo>
                  <a:lnTo>
                    <a:pt x="2425" y="534"/>
                  </a:lnTo>
                  <a:lnTo>
                    <a:pt x="2425" y="532"/>
                  </a:lnTo>
                  <a:lnTo>
                    <a:pt x="2424" y="534"/>
                  </a:lnTo>
                  <a:lnTo>
                    <a:pt x="2422" y="531"/>
                  </a:lnTo>
                  <a:lnTo>
                    <a:pt x="2420" y="531"/>
                  </a:lnTo>
                  <a:lnTo>
                    <a:pt x="2420" y="530"/>
                  </a:lnTo>
                  <a:lnTo>
                    <a:pt x="2418" y="530"/>
                  </a:lnTo>
                  <a:lnTo>
                    <a:pt x="2417" y="531"/>
                  </a:lnTo>
                  <a:lnTo>
                    <a:pt x="2416" y="531"/>
                  </a:lnTo>
                  <a:lnTo>
                    <a:pt x="2414" y="530"/>
                  </a:lnTo>
                  <a:lnTo>
                    <a:pt x="2413" y="530"/>
                  </a:lnTo>
                  <a:lnTo>
                    <a:pt x="2411" y="530"/>
                  </a:lnTo>
                  <a:lnTo>
                    <a:pt x="2410" y="532"/>
                  </a:lnTo>
                  <a:lnTo>
                    <a:pt x="2409" y="532"/>
                  </a:lnTo>
                  <a:lnTo>
                    <a:pt x="2409" y="531"/>
                  </a:lnTo>
                  <a:lnTo>
                    <a:pt x="2408" y="530"/>
                  </a:lnTo>
                  <a:lnTo>
                    <a:pt x="2407" y="530"/>
                  </a:lnTo>
                  <a:lnTo>
                    <a:pt x="2407" y="529"/>
                  </a:lnTo>
                  <a:lnTo>
                    <a:pt x="2406" y="529"/>
                  </a:lnTo>
                  <a:lnTo>
                    <a:pt x="2404" y="528"/>
                  </a:lnTo>
                  <a:lnTo>
                    <a:pt x="2403" y="527"/>
                  </a:lnTo>
                  <a:lnTo>
                    <a:pt x="2402" y="525"/>
                  </a:lnTo>
                  <a:lnTo>
                    <a:pt x="2401" y="525"/>
                  </a:lnTo>
                  <a:lnTo>
                    <a:pt x="2397" y="523"/>
                  </a:lnTo>
                  <a:lnTo>
                    <a:pt x="2397" y="522"/>
                  </a:lnTo>
                  <a:lnTo>
                    <a:pt x="2396" y="522"/>
                  </a:lnTo>
                  <a:lnTo>
                    <a:pt x="2396" y="521"/>
                  </a:lnTo>
                  <a:lnTo>
                    <a:pt x="2395" y="521"/>
                  </a:lnTo>
                  <a:lnTo>
                    <a:pt x="2394" y="521"/>
                  </a:lnTo>
                  <a:lnTo>
                    <a:pt x="2393" y="520"/>
                  </a:lnTo>
                  <a:lnTo>
                    <a:pt x="2393" y="518"/>
                  </a:lnTo>
                  <a:lnTo>
                    <a:pt x="2392" y="518"/>
                  </a:lnTo>
                  <a:lnTo>
                    <a:pt x="2390" y="518"/>
                  </a:lnTo>
                  <a:lnTo>
                    <a:pt x="2387" y="517"/>
                  </a:lnTo>
                  <a:lnTo>
                    <a:pt x="2386" y="517"/>
                  </a:lnTo>
                  <a:lnTo>
                    <a:pt x="2385" y="517"/>
                  </a:lnTo>
                  <a:lnTo>
                    <a:pt x="2385" y="516"/>
                  </a:lnTo>
                  <a:lnTo>
                    <a:pt x="2384" y="516"/>
                  </a:lnTo>
                  <a:lnTo>
                    <a:pt x="2384" y="515"/>
                  </a:lnTo>
                  <a:lnTo>
                    <a:pt x="2382" y="515"/>
                  </a:lnTo>
                  <a:lnTo>
                    <a:pt x="2381" y="514"/>
                  </a:lnTo>
                  <a:lnTo>
                    <a:pt x="2380" y="513"/>
                  </a:lnTo>
                  <a:lnTo>
                    <a:pt x="2379" y="511"/>
                  </a:lnTo>
                  <a:lnTo>
                    <a:pt x="2379" y="513"/>
                  </a:lnTo>
                  <a:lnTo>
                    <a:pt x="2380" y="513"/>
                  </a:lnTo>
                  <a:lnTo>
                    <a:pt x="2380" y="514"/>
                  </a:lnTo>
                  <a:lnTo>
                    <a:pt x="2379" y="514"/>
                  </a:lnTo>
                  <a:lnTo>
                    <a:pt x="2378" y="513"/>
                  </a:lnTo>
                  <a:lnTo>
                    <a:pt x="2377" y="513"/>
                  </a:lnTo>
                  <a:lnTo>
                    <a:pt x="2375" y="513"/>
                  </a:lnTo>
                  <a:lnTo>
                    <a:pt x="2374" y="511"/>
                  </a:lnTo>
                  <a:lnTo>
                    <a:pt x="2373" y="510"/>
                  </a:lnTo>
                  <a:lnTo>
                    <a:pt x="2373" y="509"/>
                  </a:lnTo>
                  <a:lnTo>
                    <a:pt x="2372" y="509"/>
                  </a:lnTo>
                  <a:lnTo>
                    <a:pt x="2371" y="508"/>
                  </a:lnTo>
                  <a:lnTo>
                    <a:pt x="2370" y="508"/>
                  </a:lnTo>
                  <a:lnTo>
                    <a:pt x="2370" y="507"/>
                  </a:lnTo>
                  <a:lnTo>
                    <a:pt x="2368" y="507"/>
                  </a:lnTo>
                  <a:lnTo>
                    <a:pt x="2366" y="506"/>
                  </a:lnTo>
                  <a:lnTo>
                    <a:pt x="2365" y="506"/>
                  </a:lnTo>
                  <a:lnTo>
                    <a:pt x="2364" y="506"/>
                  </a:lnTo>
                  <a:lnTo>
                    <a:pt x="2363" y="506"/>
                  </a:lnTo>
                  <a:lnTo>
                    <a:pt x="2363" y="504"/>
                  </a:lnTo>
                  <a:lnTo>
                    <a:pt x="2365" y="504"/>
                  </a:lnTo>
                  <a:lnTo>
                    <a:pt x="2366" y="504"/>
                  </a:lnTo>
                  <a:lnTo>
                    <a:pt x="2367" y="503"/>
                  </a:lnTo>
                  <a:lnTo>
                    <a:pt x="2365" y="503"/>
                  </a:lnTo>
                  <a:lnTo>
                    <a:pt x="2365" y="502"/>
                  </a:lnTo>
                  <a:lnTo>
                    <a:pt x="2365" y="503"/>
                  </a:lnTo>
                  <a:lnTo>
                    <a:pt x="2365" y="502"/>
                  </a:lnTo>
                  <a:lnTo>
                    <a:pt x="2366" y="502"/>
                  </a:lnTo>
                  <a:lnTo>
                    <a:pt x="2365" y="502"/>
                  </a:lnTo>
                  <a:lnTo>
                    <a:pt x="2364" y="502"/>
                  </a:lnTo>
                  <a:lnTo>
                    <a:pt x="2365" y="501"/>
                  </a:lnTo>
                  <a:lnTo>
                    <a:pt x="2366" y="501"/>
                  </a:lnTo>
                  <a:lnTo>
                    <a:pt x="2368" y="502"/>
                  </a:lnTo>
                  <a:lnTo>
                    <a:pt x="2370" y="502"/>
                  </a:lnTo>
                  <a:lnTo>
                    <a:pt x="2370" y="503"/>
                  </a:lnTo>
                  <a:lnTo>
                    <a:pt x="2368" y="503"/>
                  </a:lnTo>
                  <a:lnTo>
                    <a:pt x="2368" y="504"/>
                  </a:lnTo>
                  <a:lnTo>
                    <a:pt x="2370" y="504"/>
                  </a:lnTo>
                  <a:lnTo>
                    <a:pt x="2370" y="503"/>
                  </a:lnTo>
                  <a:lnTo>
                    <a:pt x="2371" y="503"/>
                  </a:lnTo>
                  <a:lnTo>
                    <a:pt x="2372" y="503"/>
                  </a:lnTo>
                  <a:lnTo>
                    <a:pt x="2371" y="503"/>
                  </a:lnTo>
                  <a:lnTo>
                    <a:pt x="2370" y="503"/>
                  </a:lnTo>
                  <a:lnTo>
                    <a:pt x="2370" y="502"/>
                  </a:lnTo>
                  <a:lnTo>
                    <a:pt x="2372" y="502"/>
                  </a:lnTo>
                  <a:lnTo>
                    <a:pt x="2373" y="503"/>
                  </a:lnTo>
                  <a:lnTo>
                    <a:pt x="2373" y="502"/>
                  </a:lnTo>
                  <a:lnTo>
                    <a:pt x="2374" y="502"/>
                  </a:lnTo>
                  <a:lnTo>
                    <a:pt x="2375" y="502"/>
                  </a:lnTo>
                  <a:lnTo>
                    <a:pt x="2375" y="503"/>
                  </a:lnTo>
                  <a:lnTo>
                    <a:pt x="2375" y="502"/>
                  </a:lnTo>
                  <a:lnTo>
                    <a:pt x="2375" y="503"/>
                  </a:lnTo>
                  <a:lnTo>
                    <a:pt x="2377" y="503"/>
                  </a:lnTo>
                  <a:lnTo>
                    <a:pt x="2377" y="502"/>
                  </a:lnTo>
                  <a:lnTo>
                    <a:pt x="2377" y="501"/>
                  </a:lnTo>
                  <a:lnTo>
                    <a:pt x="2377" y="502"/>
                  </a:lnTo>
                  <a:lnTo>
                    <a:pt x="2377" y="501"/>
                  </a:lnTo>
                  <a:lnTo>
                    <a:pt x="2377" y="500"/>
                  </a:lnTo>
                  <a:lnTo>
                    <a:pt x="2375" y="500"/>
                  </a:lnTo>
                  <a:lnTo>
                    <a:pt x="2375" y="499"/>
                  </a:lnTo>
                  <a:lnTo>
                    <a:pt x="2374" y="499"/>
                  </a:lnTo>
                  <a:lnTo>
                    <a:pt x="2375" y="499"/>
                  </a:lnTo>
                  <a:lnTo>
                    <a:pt x="2375" y="500"/>
                  </a:lnTo>
                  <a:lnTo>
                    <a:pt x="2375" y="501"/>
                  </a:lnTo>
                  <a:lnTo>
                    <a:pt x="2374" y="501"/>
                  </a:lnTo>
                  <a:lnTo>
                    <a:pt x="2374" y="500"/>
                  </a:lnTo>
                  <a:lnTo>
                    <a:pt x="2374" y="499"/>
                  </a:lnTo>
                  <a:lnTo>
                    <a:pt x="2374" y="497"/>
                  </a:lnTo>
                  <a:lnTo>
                    <a:pt x="2375" y="497"/>
                  </a:lnTo>
                  <a:lnTo>
                    <a:pt x="2375" y="499"/>
                  </a:lnTo>
                  <a:lnTo>
                    <a:pt x="2375" y="497"/>
                  </a:lnTo>
                  <a:lnTo>
                    <a:pt x="2375" y="499"/>
                  </a:lnTo>
                  <a:lnTo>
                    <a:pt x="2375" y="497"/>
                  </a:lnTo>
                  <a:lnTo>
                    <a:pt x="2377" y="496"/>
                  </a:lnTo>
                  <a:lnTo>
                    <a:pt x="2377" y="495"/>
                  </a:lnTo>
                  <a:lnTo>
                    <a:pt x="2378" y="495"/>
                  </a:lnTo>
                  <a:lnTo>
                    <a:pt x="2378" y="493"/>
                  </a:lnTo>
                  <a:lnTo>
                    <a:pt x="2378" y="492"/>
                  </a:lnTo>
                  <a:lnTo>
                    <a:pt x="2379" y="492"/>
                  </a:lnTo>
                  <a:lnTo>
                    <a:pt x="2379" y="493"/>
                  </a:lnTo>
                  <a:lnTo>
                    <a:pt x="2380" y="493"/>
                  </a:lnTo>
                  <a:lnTo>
                    <a:pt x="2379" y="494"/>
                  </a:lnTo>
                  <a:lnTo>
                    <a:pt x="2379" y="495"/>
                  </a:lnTo>
                  <a:lnTo>
                    <a:pt x="2380" y="495"/>
                  </a:lnTo>
                  <a:lnTo>
                    <a:pt x="2379" y="495"/>
                  </a:lnTo>
                  <a:lnTo>
                    <a:pt x="2379" y="494"/>
                  </a:lnTo>
                  <a:lnTo>
                    <a:pt x="2380" y="494"/>
                  </a:lnTo>
                  <a:lnTo>
                    <a:pt x="2380" y="493"/>
                  </a:lnTo>
                  <a:lnTo>
                    <a:pt x="2380" y="492"/>
                  </a:lnTo>
                  <a:lnTo>
                    <a:pt x="2380" y="490"/>
                  </a:lnTo>
                  <a:lnTo>
                    <a:pt x="2381" y="490"/>
                  </a:lnTo>
                  <a:lnTo>
                    <a:pt x="2382" y="490"/>
                  </a:lnTo>
                  <a:lnTo>
                    <a:pt x="2384" y="492"/>
                  </a:lnTo>
                  <a:lnTo>
                    <a:pt x="2385" y="492"/>
                  </a:lnTo>
                  <a:lnTo>
                    <a:pt x="2385" y="490"/>
                  </a:lnTo>
                  <a:lnTo>
                    <a:pt x="2381" y="489"/>
                  </a:lnTo>
                  <a:lnTo>
                    <a:pt x="2381" y="488"/>
                  </a:lnTo>
                  <a:lnTo>
                    <a:pt x="2380" y="488"/>
                  </a:lnTo>
                  <a:lnTo>
                    <a:pt x="2380" y="487"/>
                  </a:lnTo>
                  <a:lnTo>
                    <a:pt x="2379" y="486"/>
                  </a:lnTo>
                  <a:lnTo>
                    <a:pt x="2378" y="486"/>
                  </a:lnTo>
                  <a:lnTo>
                    <a:pt x="2377" y="486"/>
                  </a:lnTo>
                  <a:lnTo>
                    <a:pt x="2378" y="487"/>
                  </a:lnTo>
                  <a:lnTo>
                    <a:pt x="2377" y="487"/>
                  </a:lnTo>
                  <a:lnTo>
                    <a:pt x="2375" y="486"/>
                  </a:lnTo>
                  <a:lnTo>
                    <a:pt x="2375" y="485"/>
                  </a:lnTo>
                  <a:lnTo>
                    <a:pt x="2374" y="485"/>
                  </a:lnTo>
                  <a:lnTo>
                    <a:pt x="2374" y="483"/>
                  </a:lnTo>
                  <a:lnTo>
                    <a:pt x="2373" y="482"/>
                  </a:lnTo>
                  <a:lnTo>
                    <a:pt x="2373" y="481"/>
                  </a:lnTo>
                  <a:lnTo>
                    <a:pt x="2373" y="482"/>
                  </a:lnTo>
                  <a:lnTo>
                    <a:pt x="2374" y="482"/>
                  </a:lnTo>
                  <a:lnTo>
                    <a:pt x="2375" y="482"/>
                  </a:lnTo>
                  <a:lnTo>
                    <a:pt x="2377" y="482"/>
                  </a:lnTo>
                  <a:lnTo>
                    <a:pt x="2378" y="482"/>
                  </a:lnTo>
                  <a:lnTo>
                    <a:pt x="2378" y="481"/>
                  </a:lnTo>
                  <a:lnTo>
                    <a:pt x="2379" y="481"/>
                  </a:lnTo>
                  <a:lnTo>
                    <a:pt x="2380" y="481"/>
                  </a:lnTo>
                  <a:lnTo>
                    <a:pt x="2382" y="482"/>
                  </a:lnTo>
                  <a:lnTo>
                    <a:pt x="2384" y="482"/>
                  </a:lnTo>
                  <a:lnTo>
                    <a:pt x="2384" y="481"/>
                  </a:lnTo>
                  <a:lnTo>
                    <a:pt x="2382" y="481"/>
                  </a:lnTo>
                  <a:lnTo>
                    <a:pt x="2381" y="481"/>
                  </a:lnTo>
                  <a:lnTo>
                    <a:pt x="2380" y="480"/>
                  </a:lnTo>
                  <a:lnTo>
                    <a:pt x="2381" y="480"/>
                  </a:lnTo>
                  <a:lnTo>
                    <a:pt x="2381" y="479"/>
                  </a:lnTo>
                  <a:lnTo>
                    <a:pt x="2382" y="479"/>
                  </a:lnTo>
                  <a:lnTo>
                    <a:pt x="2384" y="479"/>
                  </a:lnTo>
                  <a:lnTo>
                    <a:pt x="2385" y="479"/>
                  </a:lnTo>
                  <a:lnTo>
                    <a:pt x="2386" y="479"/>
                  </a:lnTo>
                  <a:lnTo>
                    <a:pt x="2386" y="478"/>
                  </a:lnTo>
                  <a:lnTo>
                    <a:pt x="2387" y="478"/>
                  </a:lnTo>
                  <a:lnTo>
                    <a:pt x="2388" y="476"/>
                  </a:lnTo>
                  <a:lnTo>
                    <a:pt x="2389" y="476"/>
                  </a:lnTo>
                  <a:lnTo>
                    <a:pt x="2390" y="476"/>
                  </a:lnTo>
                  <a:lnTo>
                    <a:pt x="2392" y="476"/>
                  </a:lnTo>
                  <a:lnTo>
                    <a:pt x="2392" y="475"/>
                  </a:lnTo>
                  <a:lnTo>
                    <a:pt x="2392" y="474"/>
                  </a:lnTo>
                  <a:lnTo>
                    <a:pt x="2392" y="475"/>
                  </a:lnTo>
                  <a:lnTo>
                    <a:pt x="2390" y="475"/>
                  </a:lnTo>
                  <a:lnTo>
                    <a:pt x="2390" y="474"/>
                  </a:lnTo>
                  <a:lnTo>
                    <a:pt x="2390" y="473"/>
                  </a:lnTo>
                  <a:lnTo>
                    <a:pt x="2389" y="473"/>
                  </a:lnTo>
                  <a:lnTo>
                    <a:pt x="2388" y="472"/>
                  </a:lnTo>
                  <a:lnTo>
                    <a:pt x="2388" y="473"/>
                  </a:lnTo>
                  <a:lnTo>
                    <a:pt x="2388" y="472"/>
                  </a:lnTo>
                  <a:lnTo>
                    <a:pt x="2387" y="473"/>
                  </a:lnTo>
                  <a:lnTo>
                    <a:pt x="2386" y="473"/>
                  </a:lnTo>
                  <a:lnTo>
                    <a:pt x="2386" y="474"/>
                  </a:lnTo>
                  <a:lnTo>
                    <a:pt x="2385" y="474"/>
                  </a:lnTo>
                  <a:lnTo>
                    <a:pt x="2384" y="474"/>
                  </a:lnTo>
                  <a:lnTo>
                    <a:pt x="2382" y="474"/>
                  </a:lnTo>
                  <a:lnTo>
                    <a:pt x="2381" y="474"/>
                  </a:lnTo>
                  <a:lnTo>
                    <a:pt x="2382" y="474"/>
                  </a:lnTo>
                  <a:lnTo>
                    <a:pt x="2382" y="475"/>
                  </a:lnTo>
                  <a:lnTo>
                    <a:pt x="2381" y="475"/>
                  </a:lnTo>
                  <a:lnTo>
                    <a:pt x="2381" y="474"/>
                  </a:lnTo>
                  <a:lnTo>
                    <a:pt x="2381" y="473"/>
                  </a:lnTo>
                  <a:lnTo>
                    <a:pt x="2382" y="473"/>
                  </a:lnTo>
                  <a:lnTo>
                    <a:pt x="2385" y="473"/>
                  </a:lnTo>
                  <a:lnTo>
                    <a:pt x="2385" y="472"/>
                  </a:lnTo>
                  <a:lnTo>
                    <a:pt x="2385" y="473"/>
                  </a:lnTo>
                  <a:lnTo>
                    <a:pt x="2384" y="473"/>
                  </a:lnTo>
                  <a:lnTo>
                    <a:pt x="2382" y="473"/>
                  </a:lnTo>
                  <a:lnTo>
                    <a:pt x="2381" y="473"/>
                  </a:lnTo>
                  <a:lnTo>
                    <a:pt x="2381" y="474"/>
                  </a:lnTo>
                  <a:lnTo>
                    <a:pt x="2380" y="474"/>
                  </a:lnTo>
                  <a:lnTo>
                    <a:pt x="2378" y="475"/>
                  </a:lnTo>
                  <a:lnTo>
                    <a:pt x="2378" y="474"/>
                  </a:lnTo>
                  <a:lnTo>
                    <a:pt x="2378" y="473"/>
                  </a:lnTo>
                  <a:lnTo>
                    <a:pt x="2378" y="472"/>
                  </a:lnTo>
                  <a:lnTo>
                    <a:pt x="2377" y="472"/>
                  </a:lnTo>
                  <a:lnTo>
                    <a:pt x="2377" y="471"/>
                  </a:lnTo>
                  <a:lnTo>
                    <a:pt x="2378" y="471"/>
                  </a:lnTo>
                  <a:lnTo>
                    <a:pt x="2377" y="469"/>
                  </a:lnTo>
                  <a:lnTo>
                    <a:pt x="2378" y="468"/>
                  </a:lnTo>
                  <a:lnTo>
                    <a:pt x="2378" y="467"/>
                  </a:lnTo>
                  <a:lnTo>
                    <a:pt x="2380" y="467"/>
                  </a:lnTo>
                  <a:lnTo>
                    <a:pt x="2381" y="467"/>
                  </a:lnTo>
                  <a:lnTo>
                    <a:pt x="2381" y="466"/>
                  </a:lnTo>
                  <a:lnTo>
                    <a:pt x="2382" y="466"/>
                  </a:lnTo>
                  <a:lnTo>
                    <a:pt x="2382" y="465"/>
                  </a:lnTo>
                  <a:lnTo>
                    <a:pt x="2382" y="464"/>
                  </a:lnTo>
                  <a:lnTo>
                    <a:pt x="2384" y="464"/>
                  </a:lnTo>
                  <a:lnTo>
                    <a:pt x="2386" y="464"/>
                  </a:lnTo>
                  <a:lnTo>
                    <a:pt x="2387" y="464"/>
                  </a:lnTo>
                  <a:lnTo>
                    <a:pt x="2389" y="464"/>
                  </a:lnTo>
                  <a:lnTo>
                    <a:pt x="2390" y="464"/>
                  </a:lnTo>
                  <a:lnTo>
                    <a:pt x="2392" y="464"/>
                  </a:lnTo>
                  <a:lnTo>
                    <a:pt x="2393" y="464"/>
                  </a:lnTo>
                  <a:lnTo>
                    <a:pt x="2394" y="464"/>
                  </a:lnTo>
                  <a:lnTo>
                    <a:pt x="2394" y="462"/>
                  </a:lnTo>
                  <a:lnTo>
                    <a:pt x="2394" y="461"/>
                  </a:lnTo>
                  <a:lnTo>
                    <a:pt x="2395" y="460"/>
                  </a:lnTo>
                  <a:lnTo>
                    <a:pt x="2394" y="460"/>
                  </a:lnTo>
                  <a:lnTo>
                    <a:pt x="2394" y="459"/>
                  </a:lnTo>
                  <a:lnTo>
                    <a:pt x="2395" y="459"/>
                  </a:lnTo>
                  <a:lnTo>
                    <a:pt x="2395" y="458"/>
                  </a:lnTo>
                  <a:lnTo>
                    <a:pt x="2396" y="458"/>
                  </a:lnTo>
                  <a:lnTo>
                    <a:pt x="2396" y="457"/>
                  </a:lnTo>
                  <a:lnTo>
                    <a:pt x="2395" y="457"/>
                  </a:lnTo>
                  <a:lnTo>
                    <a:pt x="2394" y="457"/>
                  </a:lnTo>
                  <a:lnTo>
                    <a:pt x="2394" y="455"/>
                  </a:lnTo>
                  <a:lnTo>
                    <a:pt x="2395" y="455"/>
                  </a:lnTo>
                  <a:lnTo>
                    <a:pt x="2394" y="455"/>
                  </a:lnTo>
                  <a:lnTo>
                    <a:pt x="2394" y="454"/>
                  </a:lnTo>
                  <a:lnTo>
                    <a:pt x="2393" y="454"/>
                  </a:lnTo>
                  <a:lnTo>
                    <a:pt x="2393" y="453"/>
                  </a:lnTo>
                  <a:lnTo>
                    <a:pt x="2394" y="453"/>
                  </a:lnTo>
                  <a:lnTo>
                    <a:pt x="2393" y="453"/>
                  </a:lnTo>
                  <a:lnTo>
                    <a:pt x="2393" y="452"/>
                  </a:lnTo>
                  <a:lnTo>
                    <a:pt x="2392" y="452"/>
                  </a:lnTo>
                  <a:lnTo>
                    <a:pt x="2390" y="452"/>
                  </a:lnTo>
                  <a:lnTo>
                    <a:pt x="2390" y="450"/>
                  </a:lnTo>
                  <a:lnTo>
                    <a:pt x="2392" y="450"/>
                  </a:lnTo>
                  <a:lnTo>
                    <a:pt x="2392" y="448"/>
                  </a:lnTo>
                  <a:lnTo>
                    <a:pt x="2394" y="450"/>
                  </a:lnTo>
                  <a:lnTo>
                    <a:pt x="2394" y="448"/>
                  </a:lnTo>
                  <a:lnTo>
                    <a:pt x="2395" y="448"/>
                  </a:lnTo>
                  <a:lnTo>
                    <a:pt x="2395" y="447"/>
                  </a:lnTo>
                  <a:lnTo>
                    <a:pt x="2394" y="447"/>
                  </a:lnTo>
                  <a:lnTo>
                    <a:pt x="2394" y="448"/>
                  </a:lnTo>
                  <a:lnTo>
                    <a:pt x="2393" y="448"/>
                  </a:lnTo>
                  <a:lnTo>
                    <a:pt x="2393" y="447"/>
                  </a:lnTo>
                  <a:lnTo>
                    <a:pt x="2392" y="447"/>
                  </a:lnTo>
                  <a:lnTo>
                    <a:pt x="2390" y="447"/>
                  </a:lnTo>
                  <a:lnTo>
                    <a:pt x="2390" y="446"/>
                  </a:lnTo>
                  <a:lnTo>
                    <a:pt x="2389" y="446"/>
                  </a:lnTo>
                  <a:lnTo>
                    <a:pt x="2389" y="445"/>
                  </a:lnTo>
                  <a:lnTo>
                    <a:pt x="2390" y="445"/>
                  </a:lnTo>
                  <a:lnTo>
                    <a:pt x="2392" y="445"/>
                  </a:lnTo>
                  <a:lnTo>
                    <a:pt x="2393" y="445"/>
                  </a:lnTo>
                  <a:lnTo>
                    <a:pt x="2393" y="444"/>
                  </a:lnTo>
                  <a:lnTo>
                    <a:pt x="2394" y="444"/>
                  </a:lnTo>
                  <a:lnTo>
                    <a:pt x="2394" y="443"/>
                  </a:lnTo>
                  <a:lnTo>
                    <a:pt x="2394" y="441"/>
                  </a:lnTo>
                  <a:lnTo>
                    <a:pt x="2394" y="440"/>
                  </a:lnTo>
                  <a:lnTo>
                    <a:pt x="2393" y="439"/>
                  </a:lnTo>
                  <a:lnTo>
                    <a:pt x="2393" y="438"/>
                  </a:lnTo>
                  <a:lnTo>
                    <a:pt x="2393" y="437"/>
                  </a:lnTo>
                  <a:lnTo>
                    <a:pt x="2392" y="437"/>
                  </a:lnTo>
                  <a:lnTo>
                    <a:pt x="2390" y="437"/>
                  </a:lnTo>
                  <a:lnTo>
                    <a:pt x="2390" y="438"/>
                  </a:lnTo>
                  <a:lnTo>
                    <a:pt x="2389" y="438"/>
                  </a:lnTo>
                  <a:lnTo>
                    <a:pt x="2388" y="437"/>
                  </a:lnTo>
                  <a:lnTo>
                    <a:pt x="2387" y="437"/>
                  </a:lnTo>
                  <a:lnTo>
                    <a:pt x="2387" y="436"/>
                  </a:lnTo>
                  <a:lnTo>
                    <a:pt x="2386" y="436"/>
                  </a:lnTo>
                  <a:lnTo>
                    <a:pt x="2386" y="434"/>
                  </a:lnTo>
                  <a:lnTo>
                    <a:pt x="2385" y="434"/>
                  </a:lnTo>
                  <a:lnTo>
                    <a:pt x="2384" y="434"/>
                  </a:lnTo>
                  <a:lnTo>
                    <a:pt x="2382" y="434"/>
                  </a:lnTo>
                  <a:lnTo>
                    <a:pt x="2381" y="432"/>
                  </a:lnTo>
                  <a:lnTo>
                    <a:pt x="2380" y="432"/>
                  </a:lnTo>
                  <a:lnTo>
                    <a:pt x="2380" y="433"/>
                  </a:lnTo>
                  <a:lnTo>
                    <a:pt x="2379" y="433"/>
                  </a:lnTo>
                  <a:lnTo>
                    <a:pt x="2378" y="433"/>
                  </a:lnTo>
                  <a:lnTo>
                    <a:pt x="2377" y="432"/>
                  </a:lnTo>
                  <a:lnTo>
                    <a:pt x="2375" y="432"/>
                  </a:lnTo>
                  <a:lnTo>
                    <a:pt x="2374" y="432"/>
                  </a:lnTo>
                  <a:lnTo>
                    <a:pt x="2374" y="431"/>
                  </a:lnTo>
                  <a:lnTo>
                    <a:pt x="2373" y="431"/>
                  </a:lnTo>
                  <a:lnTo>
                    <a:pt x="2372" y="431"/>
                  </a:lnTo>
                  <a:lnTo>
                    <a:pt x="2371" y="431"/>
                  </a:lnTo>
                  <a:lnTo>
                    <a:pt x="2370" y="430"/>
                  </a:lnTo>
                  <a:lnTo>
                    <a:pt x="2368" y="430"/>
                  </a:lnTo>
                  <a:lnTo>
                    <a:pt x="2368" y="431"/>
                  </a:lnTo>
                  <a:lnTo>
                    <a:pt x="2368" y="432"/>
                  </a:lnTo>
                  <a:lnTo>
                    <a:pt x="2367" y="432"/>
                  </a:lnTo>
                  <a:lnTo>
                    <a:pt x="2366" y="432"/>
                  </a:lnTo>
                  <a:lnTo>
                    <a:pt x="2366" y="431"/>
                  </a:lnTo>
                  <a:lnTo>
                    <a:pt x="2365" y="431"/>
                  </a:lnTo>
                  <a:lnTo>
                    <a:pt x="2365" y="430"/>
                  </a:lnTo>
                  <a:lnTo>
                    <a:pt x="2364" y="430"/>
                  </a:lnTo>
                  <a:lnTo>
                    <a:pt x="2363" y="430"/>
                  </a:lnTo>
                  <a:lnTo>
                    <a:pt x="2361" y="427"/>
                  </a:lnTo>
                  <a:lnTo>
                    <a:pt x="2360" y="427"/>
                  </a:lnTo>
                  <a:lnTo>
                    <a:pt x="2360" y="426"/>
                  </a:lnTo>
                  <a:lnTo>
                    <a:pt x="2360" y="425"/>
                  </a:lnTo>
                  <a:lnTo>
                    <a:pt x="2359" y="425"/>
                  </a:lnTo>
                  <a:lnTo>
                    <a:pt x="2358" y="425"/>
                  </a:lnTo>
                  <a:lnTo>
                    <a:pt x="2358" y="424"/>
                  </a:lnTo>
                  <a:lnTo>
                    <a:pt x="2357" y="424"/>
                  </a:lnTo>
                  <a:lnTo>
                    <a:pt x="2356" y="424"/>
                  </a:lnTo>
                  <a:lnTo>
                    <a:pt x="2356" y="425"/>
                  </a:lnTo>
                  <a:lnTo>
                    <a:pt x="2353" y="425"/>
                  </a:lnTo>
                  <a:lnTo>
                    <a:pt x="2352" y="425"/>
                  </a:lnTo>
                  <a:lnTo>
                    <a:pt x="2351" y="425"/>
                  </a:lnTo>
                  <a:lnTo>
                    <a:pt x="2350" y="426"/>
                  </a:lnTo>
                  <a:lnTo>
                    <a:pt x="2349" y="426"/>
                  </a:lnTo>
                  <a:lnTo>
                    <a:pt x="2349" y="427"/>
                  </a:lnTo>
                  <a:lnTo>
                    <a:pt x="2347" y="427"/>
                  </a:lnTo>
                  <a:lnTo>
                    <a:pt x="2347" y="426"/>
                  </a:lnTo>
                  <a:lnTo>
                    <a:pt x="2346" y="426"/>
                  </a:lnTo>
                  <a:lnTo>
                    <a:pt x="2345" y="426"/>
                  </a:lnTo>
                  <a:lnTo>
                    <a:pt x="2344" y="426"/>
                  </a:lnTo>
                  <a:lnTo>
                    <a:pt x="2343" y="425"/>
                  </a:lnTo>
                  <a:lnTo>
                    <a:pt x="2343" y="424"/>
                  </a:lnTo>
                  <a:lnTo>
                    <a:pt x="2342" y="424"/>
                  </a:lnTo>
                  <a:lnTo>
                    <a:pt x="2339" y="424"/>
                  </a:lnTo>
                  <a:lnTo>
                    <a:pt x="2338" y="424"/>
                  </a:lnTo>
                  <a:lnTo>
                    <a:pt x="2338" y="425"/>
                  </a:lnTo>
                  <a:lnTo>
                    <a:pt x="2337" y="425"/>
                  </a:lnTo>
                  <a:lnTo>
                    <a:pt x="2336" y="425"/>
                  </a:lnTo>
                  <a:lnTo>
                    <a:pt x="2336" y="424"/>
                  </a:lnTo>
                  <a:lnTo>
                    <a:pt x="2335" y="424"/>
                  </a:lnTo>
                  <a:lnTo>
                    <a:pt x="2335" y="423"/>
                  </a:lnTo>
                  <a:lnTo>
                    <a:pt x="2333" y="423"/>
                  </a:lnTo>
                  <a:lnTo>
                    <a:pt x="2332" y="420"/>
                  </a:lnTo>
                  <a:lnTo>
                    <a:pt x="2333" y="420"/>
                  </a:lnTo>
                  <a:lnTo>
                    <a:pt x="2333" y="419"/>
                  </a:lnTo>
                  <a:lnTo>
                    <a:pt x="2332" y="419"/>
                  </a:lnTo>
                  <a:lnTo>
                    <a:pt x="2332" y="418"/>
                  </a:lnTo>
                  <a:lnTo>
                    <a:pt x="2331" y="418"/>
                  </a:lnTo>
                  <a:lnTo>
                    <a:pt x="2331" y="417"/>
                  </a:lnTo>
                  <a:lnTo>
                    <a:pt x="2331" y="416"/>
                  </a:lnTo>
                  <a:lnTo>
                    <a:pt x="2330" y="416"/>
                  </a:lnTo>
                  <a:lnTo>
                    <a:pt x="2331" y="415"/>
                  </a:lnTo>
                  <a:lnTo>
                    <a:pt x="2330" y="415"/>
                  </a:lnTo>
                  <a:lnTo>
                    <a:pt x="2329" y="415"/>
                  </a:lnTo>
                  <a:lnTo>
                    <a:pt x="2328" y="413"/>
                  </a:lnTo>
                  <a:lnTo>
                    <a:pt x="2328" y="412"/>
                  </a:lnTo>
                  <a:lnTo>
                    <a:pt x="2326" y="412"/>
                  </a:lnTo>
                  <a:lnTo>
                    <a:pt x="2325" y="412"/>
                  </a:lnTo>
                  <a:lnTo>
                    <a:pt x="2324" y="412"/>
                  </a:lnTo>
                  <a:lnTo>
                    <a:pt x="2323" y="412"/>
                  </a:lnTo>
                  <a:lnTo>
                    <a:pt x="2322" y="412"/>
                  </a:lnTo>
                  <a:lnTo>
                    <a:pt x="2322" y="411"/>
                  </a:lnTo>
                  <a:lnTo>
                    <a:pt x="2321" y="411"/>
                  </a:lnTo>
                  <a:lnTo>
                    <a:pt x="2321" y="412"/>
                  </a:lnTo>
                  <a:lnTo>
                    <a:pt x="2320" y="411"/>
                  </a:lnTo>
                  <a:lnTo>
                    <a:pt x="2318" y="411"/>
                  </a:lnTo>
                  <a:lnTo>
                    <a:pt x="2317" y="411"/>
                  </a:lnTo>
                  <a:lnTo>
                    <a:pt x="2317" y="412"/>
                  </a:lnTo>
                  <a:lnTo>
                    <a:pt x="2316" y="411"/>
                  </a:lnTo>
                  <a:lnTo>
                    <a:pt x="2317" y="411"/>
                  </a:lnTo>
                  <a:lnTo>
                    <a:pt x="2317" y="410"/>
                  </a:lnTo>
                  <a:lnTo>
                    <a:pt x="2316" y="410"/>
                  </a:lnTo>
                  <a:lnTo>
                    <a:pt x="2316" y="409"/>
                  </a:lnTo>
                  <a:lnTo>
                    <a:pt x="2316" y="408"/>
                  </a:lnTo>
                  <a:lnTo>
                    <a:pt x="2316" y="406"/>
                  </a:lnTo>
                  <a:lnTo>
                    <a:pt x="2315" y="406"/>
                  </a:lnTo>
                  <a:lnTo>
                    <a:pt x="2315" y="405"/>
                  </a:lnTo>
                  <a:lnTo>
                    <a:pt x="2314" y="405"/>
                  </a:lnTo>
                  <a:lnTo>
                    <a:pt x="2316" y="404"/>
                  </a:lnTo>
                  <a:lnTo>
                    <a:pt x="2317" y="404"/>
                  </a:lnTo>
                  <a:lnTo>
                    <a:pt x="2317" y="403"/>
                  </a:lnTo>
                  <a:lnTo>
                    <a:pt x="2316" y="403"/>
                  </a:lnTo>
                  <a:lnTo>
                    <a:pt x="2316" y="402"/>
                  </a:lnTo>
                  <a:lnTo>
                    <a:pt x="2315" y="402"/>
                  </a:lnTo>
                  <a:lnTo>
                    <a:pt x="2314" y="401"/>
                  </a:lnTo>
                  <a:lnTo>
                    <a:pt x="2313" y="401"/>
                  </a:lnTo>
                  <a:lnTo>
                    <a:pt x="2313" y="399"/>
                  </a:lnTo>
                  <a:lnTo>
                    <a:pt x="2313" y="398"/>
                  </a:lnTo>
                  <a:lnTo>
                    <a:pt x="2313" y="397"/>
                  </a:lnTo>
                  <a:lnTo>
                    <a:pt x="2311" y="397"/>
                  </a:lnTo>
                  <a:lnTo>
                    <a:pt x="2310" y="397"/>
                  </a:lnTo>
                  <a:lnTo>
                    <a:pt x="2310" y="396"/>
                  </a:lnTo>
                  <a:lnTo>
                    <a:pt x="2309" y="396"/>
                  </a:lnTo>
                  <a:lnTo>
                    <a:pt x="2309" y="395"/>
                  </a:lnTo>
                  <a:lnTo>
                    <a:pt x="2308" y="395"/>
                  </a:lnTo>
                  <a:lnTo>
                    <a:pt x="2307" y="395"/>
                  </a:lnTo>
                  <a:lnTo>
                    <a:pt x="2306" y="395"/>
                  </a:lnTo>
                  <a:lnTo>
                    <a:pt x="2306" y="396"/>
                  </a:lnTo>
                  <a:lnTo>
                    <a:pt x="2304" y="396"/>
                  </a:lnTo>
                  <a:lnTo>
                    <a:pt x="2304" y="395"/>
                  </a:lnTo>
                  <a:lnTo>
                    <a:pt x="2303" y="395"/>
                  </a:lnTo>
                  <a:lnTo>
                    <a:pt x="2302" y="395"/>
                  </a:lnTo>
                  <a:lnTo>
                    <a:pt x="2301" y="395"/>
                  </a:lnTo>
                  <a:lnTo>
                    <a:pt x="2300" y="395"/>
                  </a:lnTo>
                  <a:lnTo>
                    <a:pt x="2300" y="396"/>
                  </a:lnTo>
                  <a:lnTo>
                    <a:pt x="2300" y="395"/>
                  </a:lnTo>
                  <a:lnTo>
                    <a:pt x="2300" y="396"/>
                  </a:lnTo>
                  <a:lnTo>
                    <a:pt x="2299" y="396"/>
                  </a:lnTo>
                  <a:lnTo>
                    <a:pt x="2297" y="396"/>
                  </a:lnTo>
                  <a:lnTo>
                    <a:pt x="2296" y="396"/>
                  </a:lnTo>
                  <a:lnTo>
                    <a:pt x="2293" y="395"/>
                  </a:lnTo>
                  <a:lnTo>
                    <a:pt x="2292" y="395"/>
                  </a:lnTo>
                  <a:lnTo>
                    <a:pt x="2292" y="396"/>
                  </a:lnTo>
                  <a:lnTo>
                    <a:pt x="2292" y="397"/>
                  </a:lnTo>
                  <a:lnTo>
                    <a:pt x="2292" y="398"/>
                  </a:lnTo>
                  <a:lnTo>
                    <a:pt x="2290" y="398"/>
                  </a:lnTo>
                  <a:lnTo>
                    <a:pt x="2289" y="399"/>
                  </a:lnTo>
                  <a:lnTo>
                    <a:pt x="2288" y="399"/>
                  </a:lnTo>
                  <a:lnTo>
                    <a:pt x="2287" y="399"/>
                  </a:lnTo>
                  <a:lnTo>
                    <a:pt x="2286" y="399"/>
                  </a:lnTo>
                  <a:lnTo>
                    <a:pt x="2286" y="398"/>
                  </a:lnTo>
                  <a:lnTo>
                    <a:pt x="2285" y="398"/>
                  </a:lnTo>
                  <a:lnTo>
                    <a:pt x="2285" y="397"/>
                  </a:lnTo>
                  <a:lnTo>
                    <a:pt x="2283" y="397"/>
                  </a:lnTo>
                  <a:lnTo>
                    <a:pt x="2283" y="396"/>
                  </a:lnTo>
                  <a:lnTo>
                    <a:pt x="2282" y="396"/>
                  </a:lnTo>
                  <a:lnTo>
                    <a:pt x="2282" y="395"/>
                  </a:lnTo>
                  <a:lnTo>
                    <a:pt x="2282" y="394"/>
                  </a:lnTo>
                  <a:lnTo>
                    <a:pt x="2281" y="394"/>
                  </a:lnTo>
                  <a:lnTo>
                    <a:pt x="2281" y="392"/>
                  </a:lnTo>
                  <a:lnTo>
                    <a:pt x="2281" y="391"/>
                  </a:lnTo>
                  <a:lnTo>
                    <a:pt x="2281" y="392"/>
                  </a:lnTo>
                  <a:lnTo>
                    <a:pt x="2282" y="391"/>
                  </a:lnTo>
                  <a:lnTo>
                    <a:pt x="2281" y="391"/>
                  </a:lnTo>
                  <a:lnTo>
                    <a:pt x="2280" y="390"/>
                  </a:lnTo>
                  <a:lnTo>
                    <a:pt x="2280" y="389"/>
                  </a:lnTo>
                  <a:lnTo>
                    <a:pt x="2281" y="389"/>
                  </a:lnTo>
                  <a:lnTo>
                    <a:pt x="2280" y="389"/>
                  </a:lnTo>
                  <a:lnTo>
                    <a:pt x="2280" y="388"/>
                  </a:lnTo>
                  <a:lnTo>
                    <a:pt x="2280" y="387"/>
                  </a:lnTo>
                  <a:lnTo>
                    <a:pt x="2279" y="387"/>
                  </a:lnTo>
                  <a:lnTo>
                    <a:pt x="2278" y="387"/>
                  </a:lnTo>
                  <a:lnTo>
                    <a:pt x="2278" y="385"/>
                  </a:lnTo>
                  <a:lnTo>
                    <a:pt x="2276" y="385"/>
                  </a:lnTo>
                  <a:lnTo>
                    <a:pt x="2276" y="384"/>
                  </a:lnTo>
                  <a:lnTo>
                    <a:pt x="2276" y="383"/>
                  </a:lnTo>
                  <a:lnTo>
                    <a:pt x="2278" y="383"/>
                  </a:lnTo>
                  <a:lnTo>
                    <a:pt x="2276" y="383"/>
                  </a:lnTo>
                  <a:lnTo>
                    <a:pt x="2278" y="382"/>
                  </a:lnTo>
                  <a:lnTo>
                    <a:pt x="2279" y="382"/>
                  </a:lnTo>
                  <a:lnTo>
                    <a:pt x="2280" y="382"/>
                  </a:lnTo>
                  <a:lnTo>
                    <a:pt x="2281" y="382"/>
                  </a:lnTo>
                  <a:lnTo>
                    <a:pt x="2282" y="382"/>
                  </a:lnTo>
                  <a:lnTo>
                    <a:pt x="2282" y="383"/>
                  </a:lnTo>
                  <a:lnTo>
                    <a:pt x="2283" y="383"/>
                  </a:lnTo>
                  <a:lnTo>
                    <a:pt x="2285" y="383"/>
                  </a:lnTo>
                  <a:lnTo>
                    <a:pt x="2286" y="383"/>
                  </a:lnTo>
                  <a:lnTo>
                    <a:pt x="2287" y="383"/>
                  </a:lnTo>
                  <a:lnTo>
                    <a:pt x="2288" y="383"/>
                  </a:lnTo>
                  <a:lnTo>
                    <a:pt x="2288" y="382"/>
                  </a:lnTo>
                  <a:lnTo>
                    <a:pt x="2289" y="382"/>
                  </a:lnTo>
                  <a:lnTo>
                    <a:pt x="2289" y="381"/>
                  </a:lnTo>
                  <a:lnTo>
                    <a:pt x="2290" y="381"/>
                  </a:lnTo>
                  <a:lnTo>
                    <a:pt x="2292" y="381"/>
                  </a:lnTo>
                  <a:lnTo>
                    <a:pt x="2290" y="380"/>
                  </a:lnTo>
                  <a:lnTo>
                    <a:pt x="2292" y="380"/>
                  </a:lnTo>
                  <a:lnTo>
                    <a:pt x="2293" y="380"/>
                  </a:lnTo>
                  <a:lnTo>
                    <a:pt x="2292" y="380"/>
                  </a:lnTo>
                  <a:lnTo>
                    <a:pt x="2292" y="378"/>
                  </a:lnTo>
                  <a:lnTo>
                    <a:pt x="2292" y="377"/>
                  </a:lnTo>
                  <a:lnTo>
                    <a:pt x="2290" y="377"/>
                  </a:lnTo>
                  <a:lnTo>
                    <a:pt x="2289" y="377"/>
                  </a:lnTo>
                  <a:lnTo>
                    <a:pt x="2288" y="376"/>
                  </a:lnTo>
                  <a:lnTo>
                    <a:pt x="2288" y="375"/>
                  </a:lnTo>
                  <a:lnTo>
                    <a:pt x="2289" y="375"/>
                  </a:lnTo>
                  <a:lnTo>
                    <a:pt x="2288" y="375"/>
                  </a:lnTo>
                  <a:lnTo>
                    <a:pt x="2288" y="374"/>
                  </a:lnTo>
                  <a:lnTo>
                    <a:pt x="2287" y="374"/>
                  </a:lnTo>
                  <a:lnTo>
                    <a:pt x="2286" y="374"/>
                  </a:lnTo>
                  <a:lnTo>
                    <a:pt x="2285" y="373"/>
                  </a:lnTo>
                  <a:lnTo>
                    <a:pt x="2283" y="373"/>
                  </a:lnTo>
                  <a:lnTo>
                    <a:pt x="2281" y="373"/>
                  </a:lnTo>
                  <a:lnTo>
                    <a:pt x="2280" y="373"/>
                  </a:lnTo>
                  <a:lnTo>
                    <a:pt x="2280" y="371"/>
                  </a:lnTo>
                  <a:lnTo>
                    <a:pt x="2280" y="370"/>
                  </a:lnTo>
                  <a:lnTo>
                    <a:pt x="2280" y="369"/>
                  </a:lnTo>
                  <a:lnTo>
                    <a:pt x="2279" y="369"/>
                  </a:lnTo>
                  <a:lnTo>
                    <a:pt x="2279" y="368"/>
                  </a:lnTo>
                  <a:lnTo>
                    <a:pt x="2278" y="368"/>
                  </a:lnTo>
                  <a:lnTo>
                    <a:pt x="2276" y="368"/>
                  </a:lnTo>
                  <a:lnTo>
                    <a:pt x="2275" y="368"/>
                  </a:lnTo>
                  <a:lnTo>
                    <a:pt x="2273" y="367"/>
                  </a:lnTo>
                  <a:lnTo>
                    <a:pt x="2273" y="366"/>
                  </a:lnTo>
                  <a:lnTo>
                    <a:pt x="2273" y="364"/>
                  </a:lnTo>
                  <a:lnTo>
                    <a:pt x="2272" y="364"/>
                  </a:lnTo>
                  <a:lnTo>
                    <a:pt x="2272" y="363"/>
                  </a:lnTo>
                  <a:lnTo>
                    <a:pt x="2271" y="363"/>
                  </a:lnTo>
                  <a:lnTo>
                    <a:pt x="2269" y="362"/>
                  </a:lnTo>
                  <a:lnTo>
                    <a:pt x="2271" y="361"/>
                  </a:lnTo>
                  <a:lnTo>
                    <a:pt x="2269" y="360"/>
                  </a:lnTo>
                  <a:lnTo>
                    <a:pt x="2268" y="360"/>
                  </a:lnTo>
                  <a:lnTo>
                    <a:pt x="2268" y="359"/>
                  </a:lnTo>
                  <a:lnTo>
                    <a:pt x="2266" y="359"/>
                  </a:lnTo>
                  <a:lnTo>
                    <a:pt x="2265" y="359"/>
                  </a:lnTo>
                  <a:lnTo>
                    <a:pt x="2265" y="357"/>
                  </a:lnTo>
                  <a:lnTo>
                    <a:pt x="2265" y="356"/>
                  </a:lnTo>
                  <a:lnTo>
                    <a:pt x="2266" y="356"/>
                  </a:lnTo>
                  <a:lnTo>
                    <a:pt x="2265" y="356"/>
                  </a:lnTo>
                  <a:lnTo>
                    <a:pt x="2266" y="355"/>
                  </a:lnTo>
                  <a:lnTo>
                    <a:pt x="2266" y="354"/>
                  </a:lnTo>
                  <a:lnTo>
                    <a:pt x="2267" y="354"/>
                  </a:lnTo>
                  <a:lnTo>
                    <a:pt x="2267" y="353"/>
                  </a:lnTo>
                  <a:lnTo>
                    <a:pt x="2266" y="353"/>
                  </a:lnTo>
                  <a:lnTo>
                    <a:pt x="2267" y="353"/>
                  </a:lnTo>
                  <a:lnTo>
                    <a:pt x="2266" y="353"/>
                  </a:lnTo>
                  <a:lnTo>
                    <a:pt x="2266" y="352"/>
                  </a:lnTo>
                  <a:lnTo>
                    <a:pt x="2265" y="352"/>
                  </a:lnTo>
                  <a:lnTo>
                    <a:pt x="2265" y="350"/>
                  </a:lnTo>
                  <a:lnTo>
                    <a:pt x="2264" y="350"/>
                  </a:lnTo>
                  <a:lnTo>
                    <a:pt x="2265" y="349"/>
                  </a:lnTo>
                  <a:lnTo>
                    <a:pt x="2265" y="348"/>
                  </a:lnTo>
                  <a:lnTo>
                    <a:pt x="2265" y="347"/>
                  </a:lnTo>
                  <a:lnTo>
                    <a:pt x="2265" y="346"/>
                  </a:lnTo>
                  <a:lnTo>
                    <a:pt x="2264" y="346"/>
                  </a:lnTo>
                  <a:lnTo>
                    <a:pt x="2262" y="346"/>
                  </a:lnTo>
                  <a:lnTo>
                    <a:pt x="2261" y="345"/>
                  </a:lnTo>
                  <a:lnTo>
                    <a:pt x="2260" y="345"/>
                  </a:lnTo>
                  <a:lnTo>
                    <a:pt x="2260" y="343"/>
                  </a:lnTo>
                  <a:lnTo>
                    <a:pt x="2259" y="343"/>
                  </a:lnTo>
                  <a:lnTo>
                    <a:pt x="2257" y="342"/>
                  </a:lnTo>
                  <a:lnTo>
                    <a:pt x="2256" y="342"/>
                  </a:lnTo>
                  <a:lnTo>
                    <a:pt x="2254" y="342"/>
                  </a:lnTo>
                  <a:lnTo>
                    <a:pt x="2253" y="342"/>
                  </a:lnTo>
                  <a:lnTo>
                    <a:pt x="2252" y="342"/>
                  </a:lnTo>
                  <a:lnTo>
                    <a:pt x="2251" y="342"/>
                  </a:lnTo>
                  <a:lnTo>
                    <a:pt x="2251" y="343"/>
                  </a:lnTo>
                  <a:lnTo>
                    <a:pt x="2250" y="343"/>
                  </a:lnTo>
                  <a:lnTo>
                    <a:pt x="2249" y="343"/>
                  </a:lnTo>
                  <a:lnTo>
                    <a:pt x="2247" y="345"/>
                  </a:lnTo>
                  <a:lnTo>
                    <a:pt x="2246" y="343"/>
                  </a:lnTo>
                  <a:lnTo>
                    <a:pt x="2246" y="342"/>
                  </a:lnTo>
                  <a:lnTo>
                    <a:pt x="2246" y="341"/>
                  </a:lnTo>
                  <a:lnTo>
                    <a:pt x="2245" y="341"/>
                  </a:lnTo>
                  <a:lnTo>
                    <a:pt x="2244" y="340"/>
                  </a:lnTo>
                  <a:lnTo>
                    <a:pt x="2243" y="340"/>
                  </a:lnTo>
                  <a:lnTo>
                    <a:pt x="2242" y="340"/>
                  </a:lnTo>
                  <a:lnTo>
                    <a:pt x="2240" y="340"/>
                  </a:lnTo>
                  <a:lnTo>
                    <a:pt x="2239" y="340"/>
                  </a:lnTo>
                  <a:lnTo>
                    <a:pt x="2239" y="341"/>
                  </a:lnTo>
                  <a:lnTo>
                    <a:pt x="2238" y="341"/>
                  </a:lnTo>
                  <a:lnTo>
                    <a:pt x="2238" y="340"/>
                  </a:lnTo>
                  <a:lnTo>
                    <a:pt x="2237" y="340"/>
                  </a:lnTo>
                  <a:lnTo>
                    <a:pt x="2237" y="339"/>
                  </a:lnTo>
                  <a:lnTo>
                    <a:pt x="2236" y="339"/>
                  </a:lnTo>
                  <a:lnTo>
                    <a:pt x="2233" y="339"/>
                  </a:lnTo>
                  <a:lnTo>
                    <a:pt x="2232" y="339"/>
                  </a:lnTo>
                  <a:lnTo>
                    <a:pt x="2231" y="338"/>
                  </a:lnTo>
                  <a:lnTo>
                    <a:pt x="2231" y="336"/>
                  </a:lnTo>
                  <a:lnTo>
                    <a:pt x="2231" y="335"/>
                  </a:lnTo>
                  <a:lnTo>
                    <a:pt x="2231" y="334"/>
                  </a:lnTo>
                  <a:lnTo>
                    <a:pt x="2230" y="334"/>
                  </a:lnTo>
                  <a:lnTo>
                    <a:pt x="2230" y="333"/>
                  </a:lnTo>
                  <a:lnTo>
                    <a:pt x="2229" y="333"/>
                  </a:lnTo>
                  <a:lnTo>
                    <a:pt x="2229" y="332"/>
                  </a:lnTo>
                  <a:lnTo>
                    <a:pt x="2230" y="332"/>
                  </a:lnTo>
                  <a:lnTo>
                    <a:pt x="2229" y="332"/>
                  </a:lnTo>
                  <a:lnTo>
                    <a:pt x="2228" y="331"/>
                  </a:lnTo>
                  <a:lnTo>
                    <a:pt x="2228" y="329"/>
                  </a:lnTo>
                  <a:lnTo>
                    <a:pt x="2226" y="329"/>
                  </a:lnTo>
                  <a:lnTo>
                    <a:pt x="2226" y="328"/>
                  </a:lnTo>
                  <a:lnTo>
                    <a:pt x="2226" y="327"/>
                  </a:lnTo>
                  <a:lnTo>
                    <a:pt x="2225" y="327"/>
                  </a:lnTo>
                  <a:lnTo>
                    <a:pt x="2224" y="327"/>
                  </a:lnTo>
                  <a:lnTo>
                    <a:pt x="2223" y="327"/>
                  </a:lnTo>
                  <a:lnTo>
                    <a:pt x="2224" y="326"/>
                  </a:lnTo>
                  <a:lnTo>
                    <a:pt x="2224" y="325"/>
                  </a:lnTo>
                  <a:lnTo>
                    <a:pt x="2224" y="324"/>
                  </a:lnTo>
                  <a:lnTo>
                    <a:pt x="2223" y="324"/>
                  </a:lnTo>
                  <a:lnTo>
                    <a:pt x="2224" y="322"/>
                  </a:lnTo>
                  <a:lnTo>
                    <a:pt x="2224" y="321"/>
                  </a:lnTo>
                  <a:lnTo>
                    <a:pt x="2224" y="320"/>
                  </a:lnTo>
                  <a:lnTo>
                    <a:pt x="2223" y="320"/>
                  </a:lnTo>
                  <a:lnTo>
                    <a:pt x="2222" y="320"/>
                  </a:lnTo>
                  <a:lnTo>
                    <a:pt x="2222" y="319"/>
                  </a:lnTo>
                  <a:lnTo>
                    <a:pt x="2221" y="319"/>
                  </a:lnTo>
                  <a:lnTo>
                    <a:pt x="2219" y="319"/>
                  </a:lnTo>
                  <a:lnTo>
                    <a:pt x="2219" y="318"/>
                  </a:lnTo>
                  <a:lnTo>
                    <a:pt x="2218" y="318"/>
                  </a:lnTo>
                  <a:lnTo>
                    <a:pt x="2218" y="317"/>
                  </a:lnTo>
                  <a:lnTo>
                    <a:pt x="2217" y="317"/>
                  </a:lnTo>
                  <a:lnTo>
                    <a:pt x="2218" y="317"/>
                  </a:lnTo>
                  <a:lnTo>
                    <a:pt x="2218" y="315"/>
                  </a:lnTo>
                  <a:lnTo>
                    <a:pt x="2219" y="314"/>
                  </a:lnTo>
                  <a:lnTo>
                    <a:pt x="2219" y="313"/>
                  </a:lnTo>
                  <a:lnTo>
                    <a:pt x="2221" y="313"/>
                  </a:lnTo>
                  <a:lnTo>
                    <a:pt x="2222" y="313"/>
                  </a:lnTo>
                  <a:lnTo>
                    <a:pt x="2222" y="312"/>
                  </a:lnTo>
                  <a:lnTo>
                    <a:pt x="2221" y="312"/>
                  </a:lnTo>
                  <a:lnTo>
                    <a:pt x="2221" y="311"/>
                  </a:lnTo>
                  <a:lnTo>
                    <a:pt x="2219" y="311"/>
                  </a:lnTo>
                  <a:lnTo>
                    <a:pt x="2219" y="310"/>
                  </a:lnTo>
                  <a:lnTo>
                    <a:pt x="2221" y="310"/>
                  </a:lnTo>
                  <a:lnTo>
                    <a:pt x="2222" y="310"/>
                  </a:lnTo>
                  <a:lnTo>
                    <a:pt x="2222" y="311"/>
                  </a:lnTo>
                  <a:lnTo>
                    <a:pt x="2223" y="311"/>
                  </a:lnTo>
                  <a:lnTo>
                    <a:pt x="2222" y="312"/>
                  </a:lnTo>
                  <a:lnTo>
                    <a:pt x="2223" y="312"/>
                  </a:lnTo>
                  <a:lnTo>
                    <a:pt x="2224" y="312"/>
                  </a:lnTo>
                  <a:lnTo>
                    <a:pt x="2225" y="312"/>
                  </a:lnTo>
                  <a:lnTo>
                    <a:pt x="2226" y="312"/>
                  </a:lnTo>
                  <a:lnTo>
                    <a:pt x="2226" y="311"/>
                  </a:lnTo>
                  <a:lnTo>
                    <a:pt x="2225" y="311"/>
                  </a:lnTo>
                  <a:lnTo>
                    <a:pt x="2225" y="310"/>
                  </a:lnTo>
                  <a:lnTo>
                    <a:pt x="2224" y="310"/>
                  </a:lnTo>
                  <a:lnTo>
                    <a:pt x="2224" y="308"/>
                  </a:lnTo>
                  <a:lnTo>
                    <a:pt x="2223" y="308"/>
                  </a:lnTo>
                  <a:lnTo>
                    <a:pt x="2223" y="307"/>
                  </a:lnTo>
                  <a:lnTo>
                    <a:pt x="2222" y="307"/>
                  </a:lnTo>
                  <a:lnTo>
                    <a:pt x="2222" y="308"/>
                  </a:lnTo>
                  <a:lnTo>
                    <a:pt x="2222" y="307"/>
                  </a:lnTo>
                  <a:lnTo>
                    <a:pt x="2221" y="307"/>
                  </a:lnTo>
                  <a:lnTo>
                    <a:pt x="2219" y="308"/>
                  </a:lnTo>
                  <a:lnTo>
                    <a:pt x="2218" y="307"/>
                  </a:lnTo>
                  <a:lnTo>
                    <a:pt x="2217" y="307"/>
                  </a:lnTo>
                  <a:lnTo>
                    <a:pt x="2218" y="306"/>
                  </a:lnTo>
                  <a:lnTo>
                    <a:pt x="2218" y="305"/>
                  </a:lnTo>
                  <a:lnTo>
                    <a:pt x="2218" y="306"/>
                  </a:lnTo>
                  <a:lnTo>
                    <a:pt x="2219" y="306"/>
                  </a:lnTo>
                  <a:lnTo>
                    <a:pt x="2219" y="305"/>
                  </a:lnTo>
                  <a:lnTo>
                    <a:pt x="2218" y="305"/>
                  </a:lnTo>
                  <a:lnTo>
                    <a:pt x="2219" y="305"/>
                  </a:lnTo>
                  <a:lnTo>
                    <a:pt x="2219" y="304"/>
                  </a:lnTo>
                  <a:lnTo>
                    <a:pt x="2221" y="304"/>
                  </a:lnTo>
                  <a:lnTo>
                    <a:pt x="2221" y="303"/>
                  </a:lnTo>
                  <a:lnTo>
                    <a:pt x="2221" y="301"/>
                  </a:lnTo>
                  <a:lnTo>
                    <a:pt x="2219" y="300"/>
                  </a:lnTo>
                  <a:lnTo>
                    <a:pt x="2219" y="299"/>
                  </a:lnTo>
                  <a:lnTo>
                    <a:pt x="2219" y="298"/>
                  </a:lnTo>
                  <a:lnTo>
                    <a:pt x="2218" y="297"/>
                  </a:lnTo>
                  <a:lnTo>
                    <a:pt x="2218" y="296"/>
                  </a:lnTo>
                  <a:lnTo>
                    <a:pt x="2218" y="294"/>
                  </a:lnTo>
                  <a:lnTo>
                    <a:pt x="2218" y="293"/>
                  </a:lnTo>
                  <a:lnTo>
                    <a:pt x="2219" y="293"/>
                  </a:lnTo>
                  <a:lnTo>
                    <a:pt x="2219" y="292"/>
                  </a:lnTo>
                  <a:lnTo>
                    <a:pt x="2221" y="292"/>
                  </a:lnTo>
                  <a:lnTo>
                    <a:pt x="2222" y="292"/>
                  </a:lnTo>
                  <a:lnTo>
                    <a:pt x="2222" y="293"/>
                  </a:lnTo>
                  <a:lnTo>
                    <a:pt x="2222" y="292"/>
                  </a:lnTo>
                  <a:lnTo>
                    <a:pt x="2223" y="291"/>
                  </a:lnTo>
                  <a:lnTo>
                    <a:pt x="2223" y="292"/>
                  </a:lnTo>
                  <a:lnTo>
                    <a:pt x="2224" y="292"/>
                  </a:lnTo>
                  <a:lnTo>
                    <a:pt x="2223" y="291"/>
                  </a:lnTo>
                  <a:lnTo>
                    <a:pt x="2224" y="291"/>
                  </a:lnTo>
                  <a:lnTo>
                    <a:pt x="2225" y="291"/>
                  </a:lnTo>
                  <a:lnTo>
                    <a:pt x="2224" y="291"/>
                  </a:lnTo>
                  <a:lnTo>
                    <a:pt x="2223" y="291"/>
                  </a:lnTo>
                  <a:lnTo>
                    <a:pt x="2222" y="291"/>
                  </a:lnTo>
                  <a:lnTo>
                    <a:pt x="2222" y="290"/>
                  </a:lnTo>
                  <a:lnTo>
                    <a:pt x="2221" y="290"/>
                  </a:lnTo>
                  <a:lnTo>
                    <a:pt x="2221" y="289"/>
                  </a:lnTo>
                  <a:lnTo>
                    <a:pt x="2219" y="289"/>
                  </a:lnTo>
                  <a:lnTo>
                    <a:pt x="2221" y="287"/>
                  </a:lnTo>
                  <a:lnTo>
                    <a:pt x="2219" y="286"/>
                  </a:lnTo>
                  <a:lnTo>
                    <a:pt x="2218" y="285"/>
                  </a:lnTo>
                  <a:lnTo>
                    <a:pt x="2219" y="284"/>
                  </a:lnTo>
                  <a:lnTo>
                    <a:pt x="2221" y="284"/>
                  </a:lnTo>
                  <a:lnTo>
                    <a:pt x="2221" y="285"/>
                  </a:lnTo>
                  <a:lnTo>
                    <a:pt x="2222" y="285"/>
                  </a:lnTo>
                  <a:lnTo>
                    <a:pt x="2223" y="286"/>
                  </a:lnTo>
                  <a:lnTo>
                    <a:pt x="2224" y="285"/>
                  </a:lnTo>
                  <a:lnTo>
                    <a:pt x="2223" y="284"/>
                  </a:lnTo>
                  <a:lnTo>
                    <a:pt x="2224" y="284"/>
                  </a:lnTo>
                  <a:lnTo>
                    <a:pt x="2224" y="283"/>
                  </a:lnTo>
                  <a:lnTo>
                    <a:pt x="2225" y="284"/>
                  </a:lnTo>
                  <a:lnTo>
                    <a:pt x="2226" y="284"/>
                  </a:lnTo>
                  <a:lnTo>
                    <a:pt x="2228" y="284"/>
                  </a:lnTo>
                  <a:lnTo>
                    <a:pt x="2229" y="284"/>
                  </a:lnTo>
                  <a:lnTo>
                    <a:pt x="2230" y="284"/>
                  </a:lnTo>
                  <a:lnTo>
                    <a:pt x="2230" y="283"/>
                  </a:lnTo>
                  <a:lnTo>
                    <a:pt x="2229" y="282"/>
                  </a:lnTo>
                  <a:lnTo>
                    <a:pt x="2230" y="282"/>
                  </a:lnTo>
                  <a:lnTo>
                    <a:pt x="2231" y="282"/>
                  </a:lnTo>
                  <a:lnTo>
                    <a:pt x="2232" y="282"/>
                  </a:lnTo>
                  <a:lnTo>
                    <a:pt x="2235" y="282"/>
                  </a:lnTo>
                  <a:lnTo>
                    <a:pt x="2238" y="282"/>
                  </a:lnTo>
                  <a:lnTo>
                    <a:pt x="2239" y="283"/>
                  </a:lnTo>
                  <a:lnTo>
                    <a:pt x="2242" y="283"/>
                  </a:lnTo>
                  <a:lnTo>
                    <a:pt x="2243" y="283"/>
                  </a:lnTo>
                  <a:lnTo>
                    <a:pt x="2243" y="282"/>
                  </a:lnTo>
                  <a:lnTo>
                    <a:pt x="2240" y="280"/>
                  </a:lnTo>
                  <a:lnTo>
                    <a:pt x="2239" y="280"/>
                  </a:lnTo>
                  <a:lnTo>
                    <a:pt x="2239" y="279"/>
                  </a:lnTo>
                  <a:lnTo>
                    <a:pt x="2238" y="279"/>
                  </a:lnTo>
                  <a:lnTo>
                    <a:pt x="2238" y="278"/>
                  </a:lnTo>
                  <a:lnTo>
                    <a:pt x="2237" y="278"/>
                  </a:lnTo>
                  <a:lnTo>
                    <a:pt x="2235" y="278"/>
                  </a:lnTo>
                  <a:lnTo>
                    <a:pt x="2233" y="278"/>
                  </a:lnTo>
                  <a:lnTo>
                    <a:pt x="2231" y="278"/>
                  </a:lnTo>
                  <a:lnTo>
                    <a:pt x="2230" y="278"/>
                  </a:lnTo>
                  <a:lnTo>
                    <a:pt x="2229" y="278"/>
                  </a:lnTo>
                  <a:lnTo>
                    <a:pt x="2228" y="277"/>
                  </a:lnTo>
                  <a:lnTo>
                    <a:pt x="2226" y="277"/>
                  </a:lnTo>
                  <a:lnTo>
                    <a:pt x="2226" y="276"/>
                  </a:lnTo>
                  <a:lnTo>
                    <a:pt x="2225" y="276"/>
                  </a:lnTo>
                  <a:lnTo>
                    <a:pt x="2224" y="276"/>
                  </a:lnTo>
                  <a:lnTo>
                    <a:pt x="2222" y="275"/>
                  </a:lnTo>
                  <a:lnTo>
                    <a:pt x="2222" y="273"/>
                  </a:lnTo>
                  <a:lnTo>
                    <a:pt x="2223" y="273"/>
                  </a:lnTo>
                  <a:lnTo>
                    <a:pt x="2223" y="275"/>
                  </a:lnTo>
                  <a:lnTo>
                    <a:pt x="2224" y="275"/>
                  </a:lnTo>
                  <a:lnTo>
                    <a:pt x="2224" y="273"/>
                  </a:lnTo>
                  <a:lnTo>
                    <a:pt x="2224" y="272"/>
                  </a:lnTo>
                  <a:lnTo>
                    <a:pt x="2223" y="271"/>
                  </a:lnTo>
                  <a:lnTo>
                    <a:pt x="2224" y="271"/>
                  </a:lnTo>
                  <a:lnTo>
                    <a:pt x="2223" y="270"/>
                  </a:lnTo>
                  <a:lnTo>
                    <a:pt x="2223" y="271"/>
                  </a:lnTo>
                  <a:lnTo>
                    <a:pt x="2222" y="271"/>
                  </a:lnTo>
                  <a:lnTo>
                    <a:pt x="2221" y="271"/>
                  </a:lnTo>
                  <a:lnTo>
                    <a:pt x="2221" y="272"/>
                  </a:lnTo>
                  <a:lnTo>
                    <a:pt x="2219" y="272"/>
                  </a:lnTo>
                  <a:lnTo>
                    <a:pt x="2221" y="272"/>
                  </a:lnTo>
                  <a:lnTo>
                    <a:pt x="2219" y="272"/>
                  </a:lnTo>
                  <a:lnTo>
                    <a:pt x="2219" y="273"/>
                  </a:lnTo>
                  <a:lnTo>
                    <a:pt x="2218" y="273"/>
                  </a:lnTo>
                  <a:lnTo>
                    <a:pt x="2217" y="273"/>
                  </a:lnTo>
                  <a:lnTo>
                    <a:pt x="2215" y="273"/>
                  </a:lnTo>
                  <a:lnTo>
                    <a:pt x="2214" y="273"/>
                  </a:lnTo>
                  <a:lnTo>
                    <a:pt x="2215" y="273"/>
                  </a:lnTo>
                  <a:lnTo>
                    <a:pt x="2215" y="272"/>
                  </a:lnTo>
                  <a:lnTo>
                    <a:pt x="2216" y="272"/>
                  </a:lnTo>
                  <a:lnTo>
                    <a:pt x="2216" y="271"/>
                  </a:lnTo>
                  <a:lnTo>
                    <a:pt x="2217" y="270"/>
                  </a:lnTo>
                  <a:lnTo>
                    <a:pt x="2218" y="270"/>
                  </a:lnTo>
                  <a:lnTo>
                    <a:pt x="2219" y="269"/>
                  </a:lnTo>
                  <a:lnTo>
                    <a:pt x="2221" y="268"/>
                  </a:lnTo>
                  <a:lnTo>
                    <a:pt x="2222" y="268"/>
                  </a:lnTo>
                  <a:lnTo>
                    <a:pt x="2222" y="266"/>
                  </a:lnTo>
                  <a:lnTo>
                    <a:pt x="2223" y="266"/>
                  </a:lnTo>
                  <a:lnTo>
                    <a:pt x="2223" y="265"/>
                  </a:lnTo>
                  <a:lnTo>
                    <a:pt x="2224" y="265"/>
                  </a:lnTo>
                  <a:lnTo>
                    <a:pt x="2225" y="264"/>
                  </a:lnTo>
                  <a:lnTo>
                    <a:pt x="2226" y="264"/>
                  </a:lnTo>
                  <a:lnTo>
                    <a:pt x="2228" y="263"/>
                  </a:lnTo>
                  <a:lnTo>
                    <a:pt x="2229" y="262"/>
                  </a:lnTo>
                  <a:lnTo>
                    <a:pt x="2230" y="261"/>
                  </a:lnTo>
                  <a:lnTo>
                    <a:pt x="2230" y="259"/>
                  </a:lnTo>
                  <a:lnTo>
                    <a:pt x="2231" y="259"/>
                  </a:lnTo>
                  <a:lnTo>
                    <a:pt x="2232" y="258"/>
                  </a:lnTo>
                  <a:lnTo>
                    <a:pt x="2233" y="258"/>
                  </a:lnTo>
                  <a:lnTo>
                    <a:pt x="2233" y="257"/>
                  </a:lnTo>
                  <a:lnTo>
                    <a:pt x="2235" y="256"/>
                  </a:lnTo>
                  <a:lnTo>
                    <a:pt x="2236" y="255"/>
                  </a:lnTo>
                  <a:lnTo>
                    <a:pt x="2238" y="252"/>
                  </a:lnTo>
                  <a:lnTo>
                    <a:pt x="2239" y="251"/>
                  </a:lnTo>
                  <a:lnTo>
                    <a:pt x="2240" y="250"/>
                  </a:lnTo>
                  <a:lnTo>
                    <a:pt x="2240" y="249"/>
                  </a:lnTo>
                  <a:lnTo>
                    <a:pt x="2242" y="249"/>
                  </a:lnTo>
                  <a:lnTo>
                    <a:pt x="2243" y="248"/>
                  </a:lnTo>
                  <a:lnTo>
                    <a:pt x="2244" y="248"/>
                  </a:lnTo>
                  <a:lnTo>
                    <a:pt x="2245" y="247"/>
                  </a:lnTo>
                  <a:lnTo>
                    <a:pt x="2245" y="245"/>
                  </a:lnTo>
                  <a:lnTo>
                    <a:pt x="2246" y="245"/>
                  </a:lnTo>
                  <a:lnTo>
                    <a:pt x="2246" y="244"/>
                  </a:lnTo>
                  <a:lnTo>
                    <a:pt x="2246" y="243"/>
                  </a:lnTo>
                  <a:lnTo>
                    <a:pt x="2247" y="242"/>
                  </a:lnTo>
                  <a:lnTo>
                    <a:pt x="2247" y="241"/>
                  </a:lnTo>
                  <a:lnTo>
                    <a:pt x="2249" y="240"/>
                  </a:lnTo>
                  <a:lnTo>
                    <a:pt x="2247" y="240"/>
                  </a:lnTo>
                  <a:lnTo>
                    <a:pt x="2247" y="238"/>
                  </a:lnTo>
                  <a:lnTo>
                    <a:pt x="2246" y="238"/>
                  </a:lnTo>
                  <a:lnTo>
                    <a:pt x="2245" y="237"/>
                  </a:lnTo>
                  <a:lnTo>
                    <a:pt x="2244" y="237"/>
                  </a:lnTo>
                  <a:lnTo>
                    <a:pt x="2244" y="236"/>
                  </a:lnTo>
                  <a:lnTo>
                    <a:pt x="2243" y="235"/>
                  </a:lnTo>
                  <a:lnTo>
                    <a:pt x="2240" y="234"/>
                  </a:lnTo>
                  <a:lnTo>
                    <a:pt x="2238" y="233"/>
                  </a:lnTo>
                  <a:lnTo>
                    <a:pt x="2235" y="231"/>
                  </a:lnTo>
                  <a:lnTo>
                    <a:pt x="2233" y="231"/>
                  </a:lnTo>
                  <a:lnTo>
                    <a:pt x="2233" y="230"/>
                  </a:lnTo>
                  <a:lnTo>
                    <a:pt x="2231" y="230"/>
                  </a:lnTo>
                  <a:lnTo>
                    <a:pt x="2229" y="228"/>
                  </a:lnTo>
                  <a:lnTo>
                    <a:pt x="2228" y="228"/>
                  </a:lnTo>
                  <a:lnTo>
                    <a:pt x="2229" y="228"/>
                  </a:lnTo>
                  <a:lnTo>
                    <a:pt x="2229" y="227"/>
                  </a:lnTo>
                  <a:lnTo>
                    <a:pt x="2230" y="227"/>
                  </a:lnTo>
                  <a:lnTo>
                    <a:pt x="2231" y="227"/>
                  </a:lnTo>
                  <a:lnTo>
                    <a:pt x="2231" y="226"/>
                  </a:lnTo>
                  <a:lnTo>
                    <a:pt x="2233" y="224"/>
                  </a:lnTo>
                  <a:lnTo>
                    <a:pt x="2233" y="223"/>
                  </a:lnTo>
                  <a:lnTo>
                    <a:pt x="2233" y="222"/>
                  </a:lnTo>
                  <a:lnTo>
                    <a:pt x="2232" y="222"/>
                  </a:lnTo>
                  <a:lnTo>
                    <a:pt x="2232" y="221"/>
                  </a:lnTo>
                  <a:lnTo>
                    <a:pt x="2231" y="221"/>
                  </a:lnTo>
                  <a:lnTo>
                    <a:pt x="2231" y="220"/>
                  </a:lnTo>
                  <a:lnTo>
                    <a:pt x="2230" y="220"/>
                  </a:lnTo>
                  <a:lnTo>
                    <a:pt x="2228" y="220"/>
                  </a:lnTo>
                  <a:lnTo>
                    <a:pt x="2228" y="219"/>
                  </a:lnTo>
                  <a:lnTo>
                    <a:pt x="2226" y="219"/>
                  </a:lnTo>
                  <a:lnTo>
                    <a:pt x="2226" y="217"/>
                  </a:lnTo>
                  <a:lnTo>
                    <a:pt x="2225" y="217"/>
                  </a:lnTo>
                  <a:lnTo>
                    <a:pt x="2225" y="216"/>
                  </a:lnTo>
                  <a:lnTo>
                    <a:pt x="2226" y="215"/>
                  </a:lnTo>
                  <a:lnTo>
                    <a:pt x="2228" y="215"/>
                  </a:lnTo>
                  <a:lnTo>
                    <a:pt x="2226" y="214"/>
                  </a:lnTo>
                  <a:lnTo>
                    <a:pt x="2226" y="213"/>
                  </a:lnTo>
                  <a:lnTo>
                    <a:pt x="2225" y="213"/>
                  </a:lnTo>
                  <a:lnTo>
                    <a:pt x="2223" y="213"/>
                  </a:lnTo>
                  <a:lnTo>
                    <a:pt x="2222" y="213"/>
                  </a:lnTo>
                  <a:lnTo>
                    <a:pt x="2221" y="212"/>
                  </a:lnTo>
                  <a:lnTo>
                    <a:pt x="2219" y="210"/>
                  </a:lnTo>
                  <a:lnTo>
                    <a:pt x="2219" y="209"/>
                  </a:lnTo>
                  <a:lnTo>
                    <a:pt x="2221" y="209"/>
                  </a:lnTo>
                  <a:lnTo>
                    <a:pt x="2222" y="208"/>
                  </a:lnTo>
                  <a:lnTo>
                    <a:pt x="2222" y="207"/>
                  </a:lnTo>
                  <a:lnTo>
                    <a:pt x="2221" y="207"/>
                  </a:lnTo>
                  <a:lnTo>
                    <a:pt x="2219" y="207"/>
                  </a:lnTo>
                  <a:lnTo>
                    <a:pt x="2218" y="207"/>
                  </a:lnTo>
                  <a:lnTo>
                    <a:pt x="2219" y="206"/>
                  </a:lnTo>
                  <a:lnTo>
                    <a:pt x="2219" y="205"/>
                  </a:lnTo>
                  <a:lnTo>
                    <a:pt x="2219" y="203"/>
                  </a:lnTo>
                  <a:lnTo>
                    <a:pt x="2221" y="202"/>
                  </a:lnTo>
                  <a:lnTo>
                    <a:pt x="2219" y="201"/>
                  </a:lnTo>
                  <a:lnTo>
                    <a:pt x="2218" y="201"/>
                  </a:lnTo>
                  <a:lnTo>
                    <a:pt x="2219" y="201"/>
                  </a:lnTo>
                  <a:lnTo>
                    <a:pt x="2222" y="201"/>
                  </a:lnTo>
                  <a:lnTo>
                    <a:pt x="2223" y="201"/>
                  </a:lnTo>
                  <a:lnTo>
                    <a:pt x="2223" y="200"/>
                  </a:lnTo>
                  <a:lnTo>
                    <a:pt x="2222" y="199"/>
                  </a:lnTo>
                  <a:lnTo>
                    <a:pt x="2222" y="198"/>
                  </a:lnTo>
                  <a:lnTo>
                    <a:pt x="2221" y="198"/>
                  </a:lnTo>
                  <a:lnTo>
                    <a:pt x="2221" y="196"/>
                  </a:lnTo>
                  <a:lnTo>
                    <a:pt x="2219" y="195"/>
                  </a:lnTo>
                  <a:lnTo>
                    <a:pt x="2219" y="194"/>
                  </a:lnTo>
                  <a:lnTo>
                    <a:pt x="2218" y="194"/>
                  </a:lnTo>
                  <a:lnTo>
                    <a:pt x="2216" y="192"/>
                  </a:lnTo>
                  <a:lnTo>
                    <a:pt x="2215" y="192"/>
                  </a:lnTo>
                  <a:lnTo>
                    <a:pt x="2215" y="191"/>
                  </a:lnTo>
                  <a:lnTo>
                    <a:pt x="2214" y="189"/>
                  </a:lnTo>
                  <a:lnTo>
                    <a:pt x="2212" y="188"/>
                  </a:lnTo>
                  <a:lnTo>
                    <a:pt x="2212" y="187"/>
                  </a:lnTo>
                  <a:lnTo>
                    <a:pt x="2211" y="187"/>
                  </a:lnTo>
                  <a:lnTo>
                    <a:pt x="2208" y="185"/>
                  </a:lnTo>
                  <a:lnTo>
                    <a:pt x="2208" y="184"/>
                  </a:lnTo>
                  <a:lnTo>
                    <a:pt x="2208" y="182"/>
                  </a:lnTo>
                  <a:lnTo>
                    <a:pt x="2210" y="179"/>
                  </a:lnTo>
                  <a:lnTo>
                    <a:pt x="2211" y="179"/>
                  </a:lnTo>
                  <a:lnTo>
                    <a:pt x="2215" y="175"/>
                  </a:lnTo>
                  <a:lnTo>
                    <a:pt x="2215" y="174"/>
                  </a:lnTo>
                  <a:lnTo>
                    <a:pt x="2215" y="173"/>
                  </a:lnTo>
                  <a:lnTo>
                    <a:pt x="2211" y="172"/>
                  </a:lnTo>
                  <a:lnTo>
                    <a:pt x="2211" y="171"/>
                  </a:lnTo>
                  <a:lnTo>
                    <a:pt x="2209" y="170"/>
                  </a:lnTo>
                  <a:lnTo>
                    <a:pt x="2208" y="168"/>
                  </a:lnTo>
                  <a:lnTo>
                    <a:pt x="2207" y="168"/>
                  </a:lnTo>
                  <a:lnTo>
                    <a:pt x="2207" y="167"/>
                  </a:lnTo>
                  <a:lnTo>
                    <a:pt x="2203" y="167"/>
                  </a:lnTo>
                  <a:lnTo>
                    <a:pt x="2200" y="166"/>
                  </a:lnTo>
                  <a:lnTo>
                    <a:pt x="2196" y="163"/>
                  </a:lnTo>
                  <a:lnTo>
                    <a:pt x="2196" y="161"/>
                  </a:lnTo>
                  <a:lnTo>
                    <a:pt x="2198" y="159"/>
                  </a:lnTo>
                  <a:lnTo>
                    <a:pt x="2198" y="158"/>
                  </a:lnTo>
                  <a:lnTo>
                    <a:pt x="2197" y="157"/>
                  </a:lnTo>
                  <a:lnTo>
                    <a:pt x="2195" y="157"/>
                  </a:lnTo>
                  <a:lnTo>
                    <a:pt x="2197" y="156"/>
                  </a:lnTo>
                  <a:lnTo>
                    <a:pt x="2198" y="156"/>
                  </a:lnTo>
                  <a:lnTo>
                    <a:pt x="2200" y="156"/>
                  </a:lnTo>
                  <a:lnTo>
                    <a:pt x="2200" y="154"/>
                  </a:lnTo>
                  <a:lnTo>
                    <a:pt x="2201" y="154"/>
                  </a:lnTo>
                  <a:lnTo>
                    <a:pt x="2202" y="154"/>
                  </a:lnTo>
                  <a:lnTo>
                    <a:pt x="2202" y="153"/>
                  </a:lnTo>
                  <a:lnTo>
                    <a:pt x="2203" y="153"/>
                  </a:lnTo>
                  <a:lnTo>
                    <a:pt x="2203" y="152"/>
                  </a:lnTo>
                  <a:lnTo>
                    <a:pt x="2202" y="152"/>
                  </a:lnTo>
                  <a:lnTo>
                    <a:pt x="2203" y="152"/>
                  </a:lnTo>
                  <a:lnTo>
                    <a:pt x="2203" y="151"/>
                  </a:lnTo>
                  <a:lnTo>
                    <a:pt x="2205" y="151"/>
                  </a:lnTo>
                  <a:lnTo>
                    <a:pt x="2207" y="151"/>
                  </a:lnTo>
                  <a:lnTo>
                    <a:pt x="2208" y="151"/>
                  </a:lnTo>
                  <a:lnTo>
                    <a:pt x="2209" y="151"/>
                  </a:lnTo>
                  <a:lnTo>
                    <a:pt x="2209" y="150"/>
                  </a:lnTo>
                  <a:lnTo>
                    <a:pt x="2210" y="150"/>
                  </a:lnTo>
                  <a:lnTo>
                    <a:pt x="2210" y="149"/>
                  </a:lnTo>
                  <a:lnTo>
                    <a:pt x="2211" y="149"/>
                  </a:lnTo>
                  <a:lnTo>
                    <a:pt x="2211" y="147"/>
                  </a:lnTo>
                  <a:lnTo>
                    <a:pt x="2210" y="147"/>
                  </a:lnTo>
                  <a:lnTo>
                    <a:pt x="2209" y="147"/>
                  </a:lnTo>
                  <a:lnTo>
                    <a:pt x="2210" y="146"/>
                  </a:lnTo>
                  <a:lnTo>
                    <a:pt x="2210" y="147"/>
                  </a:lnTo>
                  <a:lnTo>
                    <a:pt x="2211" y="147"/>
                  </a:lnTo>
                  <a:lnTo>
                    <a:pt x="2214" y="149"/>
                  </a:lnTo>
                  <a:lnTo>
                    <a:pt x="2216" y="149"/>
                  </a:lnTo>
                  <a:lnTo>
                    <a:pt x="2217" y="149"/>
                  </a:lnTo>
                  <a:lnTo>
                    <a:pt x="2217" y="147"/>
                  </a:lnTo>
                  <a:lnTo>
                    <a:pt x="2217" y="146"/>
                  </a:lnTo>
                  <a:lnTo>
                    <a:pt x="2217" y="145"/>
                  </a:lnTo>
                  <a:lnTo>
                    <a:pt x="2216" y="145"/>
                  </a:lnTo>
                  <a:lnTo>
                    <a:pt x="2218" y="145"/>
                  </a:lnTo>
                  <a:lnTo>
                    <a:pt x="2219" y="145"/>
                  </a:lnTo>
                  <a:lnTo>
                    <a:pt x="2221" y="145"/>
                  </a:lnTo>
                  <a:lnTo>
                    <a:pt x="2222" y="145"/>
                  </a:lnTo>
                  <a:lnTo>
                    <a:pt x="2222" y="146"/>
                  </a:lnTo>
                  <a:lnTo>
                    <a:pt x="2222" y="147"/>
                  </a:lnTo>
                  <a:lnTo>
                    <a:pt x="2223" y="146"/>
                  </a:lnTo>
                  <a:lnTo>
                    <a:pt x="2224" y="146"/>
                  </a:lnTo>
                  <a:lnTo>
                    <a:pt x="2226" y="146"/>
                  </a:lnTo>
                  <a:lnTo>
                    <a:pt x="2225" y="146"/>
                  </a:lnTo>
                  <a:lnTo>
                    <a:pt x="2225" y="145"/>
                  </a:lnTo>
                  <a:lnTo>
                    <a:pt x="2224" y="145"/>
                  </a:lnTo>
                  <a:lnTo>
                    <a:pt x="2224" y="144"/>
                  </a:lnTo>
                  <a:lnTo>
                    <a:pt x="2225" y="144"/>
                  </a:lnTo>
                  <a:lnTo>
                    <a:pt x="2226" y="144"/>
                  </a:lnTo>
                  <a:lnTo>
                    <a:pt x="2228" y="144"/>
                  </a:lnTo>
                  <a:lnTo>
                    <a:pt x="2228" y="145"/>
                  </a:lnTo>
                  <a:lnTo>
                    <a:pt x="2229" y="145"/>
                  </a:lnTo>
                  <a:lnTo>
                    <a:pt x="2228" y="144"/>
                  </a:lnTo>
                  <a:lnTo>
                    <a:pt x="2226" y="143"/>
                  </a:lnTo>
                  <a:lnTo>
                    <a:pt x="2228" y="143"/>
                  </a:lnTo>
                  <a:lnTo>
                    <a:pt x="2230" y="144"/>
                  </a:lnTo>
                  <a:lnTo>
                    <a:pt x="2231" y="144"/>
                  </a:lnTo>
                  <a:lnTo>
                    <a:pt x="2232" y="144"/>
                  </a:lnTo>
                  <a:lnTo>
                    <a:pt x="2232" y="145"/>
                  </a:lnTo>
                  <a:lnTo>
                    <a:pt x="2233" y="145"/>
                  </a:lnTo>
                  <a:lnTo>
                    <a:pt x="2235" y="145"/>
                  </a:lnTo>
                  <a:lnTo>
                    <a:pt x="2237" y="145"/>
                  </a:lnTo>
                  <a:lnTo>
                    <a:pt x="2238" y="145"/>
                  </a:lnTo>
                  <a:lnTo>
                    <a:pt x="2239" y="145"/>
                  </a:lnTo>
                  <a:lnTo>
                    <a:pt x="2239" y="146"/>
                  </a:lnTo>
                  <a:lnTo>
                    <a:pt x="2239" y="147"/>
                  </a:lnTo>
                  <a:lnTo>
                    <a:pt x="2237" y="147"/>
                  </a:lnTo>
                  <a:lnTo>
                    <a:pt x="2233" y="147"/>
                  </a:lnTo>
                  <a:lnTo>
                    <a:pt x="2232" y="146"/>
                  </a:lnTo>
                  <a:lnTo>
                    <a:pt x="2232" y="147"/>
                  </a:lnTo>
                  <a:lnTo>
                    <a:pt x="2230" y="146"/>
                  </a:lnTo>
                  <a:lnTo>
                    <a:pt x="2230" y="145"/>
                  </a:lnTo>
                  <a:lnTo>
                    <a:pt x="2229" y="145"/>
                  </a:lnTo>
                  <a:lnTo>
                    <a:pt x="2229" y="146"/>
                  </a:lnTo>
                  <a:lnTo>
                    <a:pt x="2228" y="146"/>
                  </a:lnTo>
                  <a:lnTo>
                    <a:pt x="2229" y="146"/>
                  </a:lnTo>
                  <a:lnTo>
                    <a:pt x="2229" y="147"/>
                  </a:lnTo>
                  <a:lnTo>
                    <a:pt x="2230" y="147"/>
                  </a:lnTo>
                  <a:lnTo>
                    <a:pt x="2231" y="147"/>
                  </a:lnTo>
                  <a:lnTo>
                    <a:pt x="2232" y="147"/>
                  </a:lnTo>
                  <a:lnTo>
                    <a:pt x="2233" y="147"/>
                  </a:lnTo>
                  <a:lnTo>
                    <a:pt x="2232" y="149"/>
                  </a:lnTo>
                  <a:lnTo>
                    <a:pt x="2233" y="149"/>
                  </a:lnTo>
                  <a:lnTo>
                    <a:pt x="2232" y="149"/>
                  </a:lnTo>
                  <a:lnTo>
                    <a:pt x="2232" y="150"/>
                  </a:lnTo>
                  <a:lnTo>
                    <a:pt x="2231" y="150"/>
                  </a:lnTo>
                  <a:lnTo>
                    <a:pt x="2232" y="150"/>
                  </a:lnTo>
                  <a:lnTo>
                    <a:pt x="2233" y="150"/>
                  </a:lnTo>
                  <a:lnTo>
                    <a:pt x="2233" y="149"/>
                  </a:lnTo>
                  <a:lnTo>
                    <a:pt x="2235" y="149"/>
                  </a:lnTo>
                  <a:lnTo>
                    <a:pt x="2236" y="149"/>
                  </a:lnTo>
                  <a:lnTo>
                    <a:pt x="2237" y="149"/>
                  </a:lnTo>
                  <a:lnTo>
                    <a:pt x="2238" y="149"/>
                  </a:lnTo>
                  <a:lnTo>
                    <a:pt x="2237" y="150"/>
                  </a:lnTo>
                  <a:lnTo>
                    <a:pt x="2238" y="150"/>
                  </a:lnTo>
                  <a:lnTo>
                    <a:pt x="2239" y="149"/>
                  </a:lnTo>
                  <a:lnTo>
                    <a:pt x="2238" y="151"/>
                  </a:lnTo>
                  <a:lnTo>
                    <a:pt x="2239" y="151"/>
                  </a:lnTo>
                  <a:lnTo>
                    <a:pt x="2239" y="150"/>
                  </a:lnTo>
                  <a:lnTo>
                    <a:pt x="2242" y="150"/>
                  </a:lnTo>
                  <a:lnTo>
                    <a:pt x="2243" y="150"/>
                  </a:lnTo>
                  <a:lnTo>
                    <a:pt x="2244" y="150"/>
                  </a:lnTo>
                  <a:lnTo>
                    <a:pt x="2244" y="151"/>
                  </a:lnTo>
                  <a:lnTo>
                    <a:pt x="2244" y="150"/>
                  </a:lnTo>
                  <a:lnTo>
                    <a:pt x="2244" y="151"/>
                  </a:lnTo>
                  <a:lnTo>
                    <a:pt x="2243" y="151"/>
                  </a:lnTo>
                  <a:lnTo>
                    <a:pt x="2242" y="152"/>
                  </a:lnTo>
                  <a:lnTo>
                    <a:pt x="2243" y="152"/>
                  </a:lnTo>
                  <a:lnTo>
                    <a:pt x="2244" y="151"/>
                  </a:lnTo>
                  <a:lnTo>
                    <a:pt x="2244" y="152"/>
                  </a:lnTo>
                  <a:lnTo>
                    <a:pt x="2245" y="152"/>
                  </a:lnTo>
                  <a:lnTo>
                    <a:pt x="2244" y="152"/>
                  </a:lnTo>
                  <a:lnTo>
                    <a:pt x="2243" y="152"/>
                  </a:lnTo>
                  <a:lnTo>
                    <a:pt x="2244" y="152"/>
                  </a:lnTo>
                  <a:lnTo>
                    <a:pt x="2245" y="152"/>
                  </a:lnTo>
                  <a:lnTo>
                    <a:pt x="2245" y="153"/>
                  </a:lnTo>
                  <a:lnTo>
                    <a:pt x="2244" y="153"/>
                  </a:lnTo>
                  <a:lnTo>
                    <a:pt x="2243" y="154"/>
                  </a:lnTo>
                  <a:lnTo>
                    <a:pt x="2242" y="154"/>
                  </a:lnTo>
                  <a:lnTo>
                    <a:pt x="2240" y="154"/>
                  </a:lnTo>
                  <a:lnTo>
                    <a:pt x="2240" y="156"/>
                  </a:lnTo>
                  <a:lnTo>
                    <a:pt x="2242" y="156"/>
                  </a:lnTo>
                  <a:lnTo>
                    <a:pt x="2242" y="154"/>
                  </a:lnTo>
                  <a:lnTo>
                    <a:pt x="2243" y="154"/>
                  </a:lnTo>
                  <a:lnTo>
                    <a:pt x="2244" y="154"/>
                  </a:lnTo>
                  <a:lnTo>
                    <a:pt x="2245" y="154"/>
                  </a:lnTo>
                  <a:lnTo>
                    <a:pt x="2245" y="153"/>
                  </a:lnTo>
                  <a:lnTo>
                    <a:pt x="2246" y="153"/>
                  </a:lnTo>
                  <a:lnTo>
                    <a:pt x="2246" y="152"/>
                  </a:lnTo>
                  <a:lnTo>
                    <a:pt x="2245" y="152"/>
                  </a:lnTo>
                  <a:lnTo>
                    <a:pt x="2245" y="151"/>
                  </a:lnTo>
                  <a:lnTo>
                    <a:pt x="2246" y="151"/>
                  </a:lnTo>
                  <a:lnTo>
                    <a:pt x="2247" y="151"/>
                  </a:lnTo>
                  <a:lnTo>
                    <a:pt x="2249" y="151"/>
                  </a:lnTo>
                  <a:lnTo>
                    <a:pt x="2251" y="151"/>
                  </a:lnTo>
                  <a:lnTo>
                    <a:pt x="2254" y="151"/>
                  </a:lnTo>
                  <a:lnTo>
                    <a:pt x="2254" y="152"/>
                  </a:lnTo>
                  <a:lnTo>
                    <a:pt x="2256" y="152"/>
                  </a:lnTo>
                  <a:lnTo>
                    <a:pt x="2257" y="152"/>
                  </a:lnTo>
                  <a:lnTo>
                    <a:pt x="2260" y="152"/>
                  </a:lnTo>
                  <a:lnTo>
                    <a:pt x="2260" y="153"/>
                  </a:lnTo>
                  <a:lnTo>
                    <a:pt x="2260" y="152"/>
                  </a:lnTo>
                  <a:lnTo>
                    <a:pt x="2261" y="152"/>
                  </a:lnTo>
                  <a:lnTo>
                    <a:pt x="2261" y="153"/>
                  </a:lnTo>
                  <a:lnTo>
                    <a:pt x="2262" y="153"/>
                  </a:lnTo>
                  <a:lnTo>
                    <a:pt x="2262" y="152"/>
                  </a:lnTo>
                  <a:lnTo>
                    <a:pt x="2261" y="152"/>
                  </a:lnTo>
                  <a:lnTo>
                    <a:pt x="2262" y="152"/>
                  </a:lnTo>
                  <a:lnTo>
                    <a:pt x="2264" y="152"/>
                  </a:lnTo>
                  <a:lnTo>
                    <a:pt x="2268" y="153"/>
                  </a:lnTo>
                  <a:lnTo>
                    <a:pt x="2269" y="153"/>
                  </a:lnTo>
                  <a:lnTo>
                    <a:pt x="2271" y="153"/>
                  </a:lnTo>
                  <a:lnTo>
                    <a:pt x="2272" y="153"/>
                  </a:lnTo>
                  <a:lnTo>
                    <a:pt x="2273" y="154"/>
                  </a:lnTo>
                  <a:lnTo>
                    <a:pt x="2274" y="154"/>
                  </a:lnTo>
                  <a:lnTo>
                    <a:pt x="2276" y="154"/>
                  </a:lnTo>
                  <a:lnTo>
                    <a:pt x="2279" y="156"/>
                  </a:lnTo>
                  <a:lnTo>
                    <a:pt x="2280" y="156"/>
                  </a:lnTo>
                  <a:lnTo>
                    <a:pt x="2282" y="157"/>
                  </a:lnTo>
                  <a:lnTo>
                    <a:pt x="2283" y="157"/>
                  </a:lnTo>
                  <a:lnTo>
                    <a:pt x="2283" y="158"/>
                  </a:lnTo>
                  <a:lnTo>
                    <a:pt x="2285" y="158"/>
                  </a:lnTo>
                  <a:lnTo>
                    <a:pt x="2286" y="158"/>
                  </a:lnTo>
                  <a:lnTo>
                    <a:pt x="2287" y="159"/>
                  </a:lnTo>
                  <a:lnTo>
                    <a:pt x="2288" y="159"/>
                  </a:lnTo>
                  <a:lnTo>
                    <a:pt x="2289" y="159"/>
                  </a:lnTo>
                  <a:lnTo>
                    <a:pt x="2290" y="159"/>
                  </a:lnTo>
                  <a:lnTo>
                    <a:pt x="2292" y="160"/>
                  </a:lnTo>
                  <a:lnTo>
                    <a:pt x="2293" y="160"/>
                  </a:lnTo>
                  <a:lnTo>
                    <a:pt x="2293" y="161"/>
                  </a:lnTo>
                  <a:lnTo>
                    <a:pt x="2294" y="161"/>
                  </a:lnTo>
                  <a:lnTo>
                    <a:pt x="2295" y="163"/>
                  </a:lnTo>
                  <a:lnTo>
                    <a:pt x="2296" y="163"/>
                  </a:lnTo>
                  <a:lnTo>
                    <a:pt x="2297" y="163"/>
                  </a:lnTo>
                  <a:lnTo>
                    <a:pt x="2297" y="164"/>
                  </a:lnTo>
                  <a:lnTo>
                    <a:pt x="2299" y="164"/>
                  </a:lnTo>
                  <a:lnTo>
                    <a:pt x="2300" y="164"/>
                  </a:lnTo>
                  <a:lnTo>
                    <a:pt x="2302" y="165"/>
                  </a:lnTo>
                  <a:lnTo>
                    <a:pt x="2301" y="165"/>
                  </a:lnTo>
                  <a:lnTo>
                    <a:pt x="2300" y="164"/>
                  </a:lnTo>
                  <a:lnTo>
                    <a:pt x="2301" y="164"/>
                  </a:lnTo>
                  <a:lnTo>
                    <a:pt x="2300" y="164"/>
                  </a:lnTo>
                  <a:lnTo>
                    <a:pt x="2301" y="164"/>
                  </a:lnTo>
                  <a:lnTo>
                    <a:pt x="2302" y="164"/>
                  </a:lnTo>
                  <a:lnTo>
                    <a:pt x="2302" y="165"/>
                  </a:lnTo>
                  <a:lnTo>
                    <a:pt x="2303" y="165"/>
                  </a:lnTo>
                  <a:lnTo>
                    <a:pt x="2304" y="165"/>
                  </a:lnTo>
                  <a:lnTo>
                    <a:pt x="2306" y="165"/>
                  </a:lnTo>
                  <a:lnTo>
                    <a:pt x="2308" y="166"/>
                  </a:lnTo>
                  <a:lnTo>
                    <a:pt x="2309" y="167"/>
                  </a:lnTo>
                  <a:lnTo>
                    <a:pt x="2311" y="167"/>
                  </a:lnTo>
                  <a:lnTo>
                    <a:pt x="2313" y="168"/>
                  </a:lnTo>
                  <a:lnTo>
                    <a:pt x="2314" y="168"/>
                  </a:lnTo>
                  <a:lnTo>
                    <a:pt x="2315" y="168"/>
                  </a:lnTo>
                  <a:lnTo>
                    <a:pt x="2314" y="167"/>
                  </a:lnTo>
                  <a:lnTo>
                    <a:pt x="2313" y="167"/>
                  </a:lnTo>
                  <a:lnTo>
                    <a:pt x="2313" y="166"/>
                  </a:lnTo>
                  <a:lnTo>
                    <a:pt x="2314" y="166"/>
                  </a:lnTo>
                  <a:lnTo>
                    <a:pt x="2315" y="167"/>
                  </a:lnTo>
                  <a:lnTo>
                    <a:pt x="2316" y="168"/>
                  </a:lnTo>
                  <a:lnTo>
                    <a:pt x="2317" y="168"/>
                  </a:lnTo>
                  <a:lnTo>
                    <a:pt x="2317" y="170"/>
                  </a:lnTo>
                  <a:lnTo>
                    <a:pt x="2318" y="170"/>
                  </a:lnTo>
                  <a:lnTo>
                    <a:pt x="2320" y="170"/>
                  </a:lnTo>
                  <a:lnTo>
                    <a:pt x="2321" y="170"/>
                  </a:lnTo>
                  <a:lnTo>
                    <a:pt x="2321" y="171"/>
                  </a:lnTo>
                  <a:lnTo>
                    <a:pt x="2322" y="171"/>
                  </a:lnTo>
                  <a:lnTo>
                    <a:pt x="2321" y="171"/>
                  </a:lnTo>
                  <a:lnTo>
                    <a:pt x="2321" y="172"/>
                  </a:lnTo>
                  <a:lnTo>
                    <a:pt x="2322" y="172"/>
                  </a:lnTo>
                  <a:lnTo>
                    <a:pt x="2323" y="172"/>
                  </a:lnTo>
                  <a:lnTo>
                    <a:pt x="2324" y="172"/>
                  </a:lnTo>
                  <a:lnTo>
                    <a:pt x="2325" y="172"/>
                  </a:lnTo>
                  <a:lnTo>
                    <a:pt x="2325" y="173"/>
                  </a:lnTo>
                  <a:lnTo>
                    <a:pt x="2326" y="173"/>
                  </a:lnTo>
                  <a:lnTo>
                    <a:pt x="2328" y="172"/>
                  </a:lnTo>
                  <a:lnTo>
                    <a:pt x="2328" y="173"/>
                  </a:lnTo>
                  <a:lnTo>
                    <a:pt x="2329" y="173"/>
                  </a:lnTo>
                  <a:lnTo>
                    <a:pt x="2329" y="174"/>
                  </a:lnTo>
                  <a:lnTo>
                    <a:pt x="2329" y="175"/>
                  </a:lnTo>
                  <a:lnTo>
                    <a:pt x="2329" y="177"/>
                  </a:lnTo>
                  <a:lnTo>
                    <a:pt x="2330" y="177"/>
                  </a:lnTo>
                  <a:lnTo>
                    <a:pt x="2331" y="177"/>
                  </a:lnTo>
                  <a:lnTo>
                    <a:pt x="2331" y="178"/>
                  </a:lnTo>
                  <a:lnTo>
                    <a:pt x="2331" y="179"/>
                  </a:lnTo>
                  <a:lnTo>
                    <a:pt x="2332" y="180"/>
                  </a:lnTo>
                  <a:lnTo>
                    <a:pt x="2333" y="179"/>
                  </a:lnTo>
                  <a:lnTo>
                    <a:pt x="2333" y="180"/>
                  </a:lnTo>
                  <a:lnTo>
                    <a:pt x="2335" y="180"/>
                  </a:lnTo>
                  <a:lnTo>
                    <a:pt x="2333" y="180"/>
                  </a:lnTo>
                  <a:lnTo>
                    <a:pt x="2335" y="180"/>
                  </a:lnTo>
                  <a:lnTo>
                    <a:pt x="2335" y="181"/>
                  </a:lnTo>
                  <a:lnTo>
                    <a:pt x="2335" y="182"/>
                  </a:lnTo>
                  <a:lnTo>
                    <a:pt x="2335" y="184"/>
                  </a:lnTo>
                  <a:lnTo>
                    <a:pt x="2335" y="185"/>
                  </a:lnTo>
                  <a:lnTo>
                    <a:pt x="2333" y="185"/>
                  </a:lnTo>
                  <a:lnTo>
                    <a:pt x="2333" y="186"/>
                  </a:lnTo>
                  <a:lnTo>
                    <a:pt x="2332" y="187"/>
                  </a:lnTo>
                  <a:lnTo>
                    <a:pt x="2331" y="187"/>
                  </a:lnTo>
                  <a:lnTo>
                    <a:pt x="2331" y="188"/>
                  </a:lnTo>
                  <a:lnTo>
                    <a:pt x="2330" y="188"/>
                  </a:lnTo>
                  <a:lnTo>
                    <a:pt x="2330" y="189"/>
                  </a:lnTo>
                  <a:lnTo>
                    <a:pt x="2329" y="189"/>
                  </a:lnTo>
                  <a:lnTo>
                    <a:pt x="2329" y="191"/>
                  </a:lnTo>
                  <a:lnTo>
                    <a:pt x="2328" y="191"/>
                  </a:lnTo>
                  <a:lnTo>
                    <a:pt x="2326" y="191"/>
                  </a:lnTo>
                  <a:lnTo>
                    <a:pt x="2325" y="192"/>
                  </a:lnTo>
                  <a:lnTo>
                    <a:pt x="2323" y="193"/>
                  </a:lnTo>
                  <a:lnTo>
                    <a:pt x="2322" y="193"/>
                  </a:lnTo>
                  <a:lnTo>
                    <a:pt x="2320" y="194"/>
                  </a:lnTo>
                  <a:lnTo>
                    <a:pt x="2318" y="194"/>
                  </a:lnTo>
                  <a:lnTo>
                    <a:pt x="2315" y="195"/>
                  </a:lnTo>
                  <a:lnTo>
                    <a:pt x="2314" y="194"/>
                  </a:lnTo>
                  <a:lnTo>
                    <a:pt x="2314" y="195"/>
                  </a:lnTo>
                  <a:lnTo>
                    <a:pt x="2310" y="195"/>
                  </a:lnTo>
                  <a:lnTo>
                    <a:pt x="2307" y="195"/>
                  </a:lnTo>
                  <a:lnTo>
                    <a:pt x="2303" y="195"/>
                  </a:lnTo>
                  <a:lnTo>
                    <a:pt x="2302" y="194"/>
                  </a:lnTo>
                  <a:lnTo>
                    <a:pt x="2301" y="194"/>
                  </a:lnTo>
                  <a:lnTo>
                    <a:pt x="2300" y="194"/>
                  </a:lnTo>
                  <a:lnTo>
                    <a:pt x="2297" y="193"/>
                  </a:lnTo>
                  <a:lnTo>
                    <a:pt x="2296" y="193"/>
                  </a:lnTo>
                  <a:lnTo>
                    <a:pt x="2292" y="192"/>
                  </a:lnTo>
                  <a:lnTo>
                    <a:pt x="2290" y="192"/>
                  </a:lnTo>
                  <a:lnTo>
                    <a:pt x="2289" y="192"/>
                  </a:lnTo>
                  <a:lnTo>
                    <a:pt x="2288" y="192"/>
                  </a:lnTo>
                  <a:lnTo>
                    <a:pt x="2287" y="192"/>
                  </a:lnTo>
                  <a:lnTo>
                    <a:pt x="2285" y="192"/>
                  </a:lnTo>
                  <a:lnTo>
                    <a:pt x="2282" y="192"/>
                  </a:lnTo>
                  <a:lnTo>
                    <a:pt x="2280" y="191"/>
                  </a:lnTo>
                  <a:lnTo>
                    <a:pt x="2279" y="191"/>
                  </a:lnTo>
                  <a:lnTo>
                    <a:pt x="2278" y="191"/>
                  </a:lnTo>
                  <a:lnTo>
                    <a:pt x="2275" y="191"/>
                  </a:lnTo>
                  <a:lnTo>
                    <a:pt x="2274" y="189"/>
                  </a:lnTo>
                  <a:lnTo>
                    <a:pt x="2273" y="189"/>
                  </a:lnTo>
                  <a:lnTo>
                    <a:pt x="2269" y="188"/>
                  </a:lnTo>
                  <a:lnTo>
                    <a:pt x="2268" y="188"/>
                  </a:lnTo>
                  <a:lnTo>
                    <a:pt x="2267" y="188"/>
                  </a:lnTo>
                  <a:lnTo>
                    <a:pt x="2266" y="188"/>
                  </a:lnTo>
                  <a:lnTo>
                    <a:pt x="2265" y="188"/>
                  </a:lnTo>
                  <a:lnTo>
                    <a:pt x="2264" y="188"/>
                  </a:lnTo>
                  <a:lnTo>
                    <a:pt x="2264" y="187"/>
                  </a:lnTo>
                  <a:lnTo>
                    <a:pt x="2265" y="187"/>
                  </a:lnTo>
                  <a:lnTo>
                    <a:pt x="2266" y="187"/>
                  </a:lnTo>
                  <a:lnTo>
                    <a:pt x="2265" y="187"/>
                  </a:lnTo>
                  <a:lnTo>
                    <a:pt x="2262" y="187"/>
                  </a:lnTo>
                  <a:lnTo>
                    <a:pt x="2261" y="187"/>
                  </a:lnTo>
                  <a:lnTo>
                    <a:pt x="2261" y="186"/>
                  </a:lnTo>
                  <a:lnTo>
                    <a:pt x="2260" y="186"/>
                  </a:lnTo>
                  <a:lnTo>
                    <a:pt x="2260" y="187"/>
                  </a:lnTo>
                  <a:lnTo>
                    <a:pt x="2259" y="187"/>
                  </a:lnTo>
                  <a:lnTo>
                    <a:pt x="2259" y="186"/>
                  </a:lnTo>
                  <a:lnTo>
                    <a:pt x="2259" y="187"/>
                  </a:lnTo>
                  <a:lnTo>
                    <a:pt x="2258" y="187"/>
                  </a:lnTo>
                  <a:lnTo>
                    <a:pt x="2258" y="186"/>
                  </a:lnTo>
                  <a:lnTo>
                    <a:pt x="2257" y="186"/>
                  </a:lnTo>
                  <a:lnTo>
                    <a:pt x="2257" y="185"/>
                  </a:lnTo>
                  <a:lnTo>
                    <a:pt x="2256" y="185"/>
                  </a:lnTo>
                  <a:lnTo>
                    <a:pt x="2254" y="185"/>
                  </a:lnTo>
                  <a:lnTo>
                    <a:pt x="2254" y="186"/>
                  </a:lnTo>
                  <a:lnTo>
                    <a:pt x="2256" y="186"/>
                  </a:lnTo>
                  <a:lnTo>
                    <a:pt x="2254" y="186"/>
                  </a:lnTo>
                  <a:lnTo>
                    <a:pt x="2256" y="186"/>
                  </a:lnTo>
                  <a:lnTo>
                    <a:pt x="2254" y="186"/>
                  </a:lnTo>
                  <a:lnTo>
                    <a:pt x="2256" y="186"/>
                  </a:lnTo>
                  <a:lnTo>
                    <a:pt x="2254" y="186"/>
                  </a:lnTo>
                  <a:lnTo>
                    <a:pt x="2250" y="185"/>
                  </a:lnTo>
                  <a:lnTo>
                    <a:pt x="2247" y="182"/>
                  </a:lnTo>
                  <a:lnTo>
                    <a:pt x="2246" y="182"/>
                  </a:lnTo>
                  <a:lnTo>
                    <a:pt x="2246" y="181"/>
                  </a:lnTo>
                  <a:lnTo>
                    <a:pt x="2247" y="181"/>
                  </a:lnTo>
                  <a:lnTo>
                    <a:pt x="2246" y="181"/>
                  </a:lnTo>
                  <a:lnTo>
                    <a:pt x="2245" y="181"/>
                  </a:lnTo>
                  <a:lnTo>
                    <a:pt x="2244" y="180"/>
                  </a:lnTo>
                  <a:lnTo>
                    <a:pt x="2243" y="180"/>
                  </a:lnTo>
                  <a:lnTo>
                    <a:pt x="2242" y="180"/>
                  </a:lnTo>
                  <a:lnTo>
                    <a:pt x="2240" y="180"/>
                  </a:lnTo>
                  <a:lnTo>
                    <a:pt x="2239" y="180"/>
                  </a:lnTo>
                  <a:lnTo>
                    <a:pt x="2238" y="180"/>
                  </a:lnTo>
                  <a:lnTo>
                    <a:pt x="2237" y="180"/>
                  </a:lnTo>
                  <a:lnTo>
                    <a:pt x="2236" y="180"/>
                  </a:lnTo>
                  <a:lnTo>
                    <a:pt x="2237" y="180"/>
                  </a:lnTo>
                  <a:lnTo>
                    <a:pt x="2237" y="181"/>
                  </a:lnTo>
                  <a:lnTo>
                    <a:pt x="2238" y="181"/>
                  </a:lnTo>
                  <a:lnTo>
                    <a:pt x="2239" y="180"/>
                  </a:lnTo>
                  <a:lnTo>
                    <a:pt x="2240" y="180"/>
                  </a:lnTo>
                  <a:lnTo>
                    <a:pt x="2240" y="181"/>
                  </a:lnTo>
                  <a:lnTo>
                    <a:pt x="2242" y="181"/>
                  </a:lnTo>
                  <a:lnTo>
                    <a:pt x="2240" y="181"/>
                  </a:lnTo>
                  <a:lnTo>
                    <a:pt x="2242" y="181"/>
                  </a:lnTo>
                  <a:lnTo>
                    <a:pt x="2243" y="181"/>
                  </a:lnTo>
                  <a:lnTo>
                    <a:pt x="2243" y="182"/>
                  </a:lnTo>
                  <a:lnTo>
                    <a:pt x="2244" y="182"/>
                  </a:lnTo>
                  <a:lnTo>
                    <a:pt x="2244" y="184"/>
                  </a:lnTo>
                  <a:lnTo>
                    <a:pt x="2243" y="184"/>
                  </a:lnTo>
                  <a:lnTo>
                    <a:pt x="2244" y="184"/>
                  </a:lnTo>
                  <a:lnTo>
                    <a:pt x="2243" y="184"/>
                  </a:lnTo>
                  <a:lnTo>
                    <a:pt x="2244" y="184"/>
                  </a:lnTo>
                  <a:lnTo>
                    <a:pt x="2245" y="185"/>
                  </a:lnTo>
                  <a:lnTo>
                    <a:pt x="2246" y="185"/>
                  </a:lnTo>
                  <a:lnTo>
                    <a:pt x="2245" y="185"/>
                  </a:lnTo>
                  <a:lnTo>
                    <a:pt x="2246" y="185"/>
                  </a:lnTo>
                  <a:lnTo>
                    <a:pt x="2249" y="186"/>
                  </a:lnTo>
                  <a:lnTo>
                    <a:pt x="2247" y="186"/>
                  </a:lnTo>
                  <a:lnTo>
                    <a:pt x="2250" y="187"/>
                  </a:lnTo>
                  <a:lnTo>
                    <a:pt x="2251" y="187"/>
                  </a:lnTo>
                  <a:lnTo>
                    <a:pt x="2253" y="187"/>
                  </a:lnTo>
                  <a:lnTo>
                    <a:pt x="2252" y="187"/>
                  </a:lnTo>
                  <a:lnTo>
                    <a:pt x="2251" y="187"/>
                  </a:lnTo>
                  <a:lnTo>
                    <a:pt x="2251" y="188"/>
                  </a:lnTo>
                  <a:lnTo>
                    <a:pt x="2250" y="188"/>
                  </a:lnTo>
                  <a:lnTo>
                    <a:pt x="2249" y="188"/>
                  </a:lnTo>
                  <a:lnTo>
                    <a:pt x="2251" y="188"/>
                  </a:lnTo>
                  <a:lnTo>
                    <a:pt x="2252" y="188"/>
                  </a:lnTo>
                  <a:lnTo>
                    <a:pt x="2252" y="187"/>
                  </a:lnTo>
                  <a:lnTo>
                    <a:pt x="2254" y="188"/>
                  </a:lnTo>
                  <a:lnTo>
                    <a:pt x="2256" y="188"/>
                  </a:lnTo>
                  <a:lnTo>
                    <a:pt x="2256" y="189"/>
                  </a:lnTo>
                  <a:lnTo>
                    <a:pt x="2252" y="188"/>
                  </a:lnTo>
                  <a:lnTo>
                    <a:pt x="2251" y="188"/>
                  </a:lnTo>
                  <a:lnTo>
                    <a:pt x="2250" y="188"/>
                  </a:lnTo>
                  <a:lnTo>
                    <a:pt x="2250" y="189"/>
                  </a:lnTo>
                  <a:lnTo>
                    <a:pt x="2251" y="189"/>
                  </a:lnTo>
                  <a:lnTo>
                    <a:pt x="2252" y="189"/>
                  </a:lnTo>
                  <a:lnTo>
                    <a:pt x="2252" y="188"/>
                  </a:lnTo>
                  <a:lnTo>
                    <a:pt x="2253" y="189"/>
                  </a:lnTo>
                  <a:lnTo>
                    <a:pt x="2254" y="189"/>
                  </a:lnTo>
                  <a:lnTo>
                    <a:pt x="2256" y="189"/>
                  </a:lnTo>
                  <a:lnTo>
                    <a:pt x="2257" y="189"/>
                  </a:lnTo>
                  <a:lnTo>
                    <a:pt x="2258" y="191"/>
                  </a:lnTo>
                  <a:lnTo>
                    <a:pt x="2257" y="191"/>
                  </a:lnTo>
                  <a:lnTo>
                    <a:pt x="2256" y="191"/>
                  </a:lnTo>
                  <a:lnTo>
                    <a:pt x="2257" y="191"/>
                  </a:lnTo>
                  <a:lnTo>
                    <a:pt x="2258" y="191"/>
                  </a:lnTo>
                  <a:lnTo>
                    <a:pt x="2258" y="192"/>
                  </a:lnTo>
                  <a:lnTo>
                    <a:pt x="2256" y="192"/>
                  </a:lnTo>
                  <a:lnTo>
                    <a:pt x="2254" y="192"/>
                  </a:lnTo>
                  <a:lnTo>
                    <a:pt x="2256" y="192"/>
                  </a:lnTo>
                  <a:lnTo>
                    <a:pt x="2257" y="192"/>
                  </a:lnTo>
                  <a:lnTo>
                    <a:pt x="2258" y="192"/>
                  </a:lnTo>
                  <a:lnTo>
                    <a:pt x="2260" y="193"/>
                  </a:lnTo>
                  <a:lnTo>
                    <a:pt x="2261" y="193"/>
                  </a:lnTo>
                  <a:lnTo>
                    <a:pt x="2262" y="193"/>
                  </a:lnTo>
                  <a:lnTo>
                    <a:pt x="2264" y="193"/>
                  </a:lnTo>
                  <a:lnTo>
                    <a:pt x="2264" y="194"/>
                  </a:lnTo>
                  <a:lnTo>
                    <a:pt x="2265" y="194"/>
                  </a:lnTo>
                  <a:lnTo>
                    <a:pt x="2266" y="194"/>
                  </a:lnTo>
                  <a:lnTo>
                    <a:pt x="2267" y="194"/>
                  </a:lnTo>
                  <a:lnTo>
                    <a:pt x="2268" y="195"/>
                  </a:lnTo>
                  <a:lnTo>
                    <a:pt x="2269" y="195"/>
                  </a:lnTo>
                  <a:lnTo>
                    <a:pt x="2271" y="196"/>
                  </a:lnTo>
                  <a:lnTo>
                    <a:pt x="2269" y="196"/>
                  </a:lnTo>
                  <a:lnTo>
                    <a:pt x="2271" y="198"/>
                  </a:lnTo>
                  <a:lnTo>
                    <a:pt x="2272" y="198"/>
                  </a:lnTo>
                  <a:lnTo>
                    <a:pt x="2272" y="199"/>
                  </a:lnTo>
                  <a:lnTo>
                    <a:pt x="2273" y="199"/>
                  </a:lnTo>
                  <a:lnTo>
                    <a:pt x="2273" y="200"/>
                  </a:lnTo>
                  <a:lnTo>
                    <a:pt x="2274" y="200"/>
                  </a:lnTo>
                  <a:lnTo>
                    <a:pt x="2273" y="200"/>
                  </a:lnTo>
                  <a:lnTo>
                    <a:pt x="2272" y="199"/>
                  </a:lnTo>
                  <a:lnTo>
                    <a:pt x="2271" y="199"/>
                  </a:lnTo>
                  <a:lnTo>
                    <a:pt x="2271" y="200"/>
                  </a:lnTo>
                  <a:lnTo>
                    <a:pt x="2272" y="200"/>
                  </a:lnTo>
                  <a:lnTo>
                    <a:pt x="2271" y="200"/>
                  </a:lnTo>
                  <a:lnTo>
                    <a:pt x="2272" y="201"/>
                  </a:lnTo>
                  <a:lnTo>
                    <a:pt x="2272" y="202"/>
                  </a:lnTo>
                  <a:lnTo>
                    <a:pt x="2272" y="203"/>
                  </a:lnTo>
                  <a:lnTo>
                    <a:pt x="2271" y="203"/>
                  </a:lnTo>
                  <a:lnTo>
                    <a:pt x="2269" y="203"/>
                  </a:lnTo>
                  <a:lnTo>
                    <a:pt x="2271" y="205"/>
                  </a:lnTo>
                  <a:lnTo>
                    <a:pt x="2269" y="205"/>
                  </a:lnTo>
                  <a:lnTo>
                    <a:pt x="2268" y="205"/>
                  </a:lnTo>
                  <a:lnTo>
                    <a:pt x="2269" y="205"/>
                  </a:lnTo>
                  <a:lnTo>
                    <a:pt x="2268" y="205"/>
                  </a:lnTo>
                  <a:lnTo>
                    <a:pt x="2269" y="205"/>
                  </a:lnTo>
                  <a:lnTo>
                    <a:pt x="2271" y="205"/>
                  </a:lnTo>
                  <a:lnTo>
                    <a:pt x="2271" y="206"/>
                  </a:lnTo>
                  <a:lnTo>
                    <a:pt x="2271" y="207"/>
                  </a:lnTo>
                  <a:lnTo>
                    <a:pt x="2272" y="207"/>
                  </a:lnTo>
                  <a:lnTo>
                    <a:pt x="2273" y="207"/>
                  </a:lnTo>
                  <a:lnTo>
                    <a:pt x="2272" y="208"/>
                  </a:lnTo>
                  <a:lnTo>
                    <a:pt x="2273" y="208"/>
                  </a:lnTo>
                  <a:lnTo>
                    <a:pt x="2274" y="208"/>
                  </a:lnTo>
                  <a:lnTo>
                    <a:pt x="2274" y="209"/>
                  </a:lnTo>
                  <a:lnTo>
                    <a:pt x="2275" y="209"/>
                  </a:lnTo>
                  <a:lnTo>
                    <a:pt x="2274" y="209"/>
                  </a:lnTo>
                  <a:lnTo>
                    <a:pt x="2274" y="210"/>
                  </a:lnTo>
                  <a:lnTo>
                    <a:pt x="2275" y="210"/>
                  </a:lnTo>
                  <a:lnTo>
                    <a:pt x="2275" y="212"/>
                  </a:lnTo>
                  <a:lnTo>
                    <a:pt x="2276" y="212"/>
                  </a:lnTo>
                  <a:lnTo>
                    <a:pt x="2276" y="213"/>
                  </a:lnTo>
                  <a:lnTo>
                    <a:pt x="2275" y="213"/>
                  </a:lnTo>
                  <a:lnTo>
                    <a:pt x="2275" y="214"/>
                  </a:lnTo>
                  <a:lnTo>
                    <a:pt x="2276" y="214"/>
                  </a:lnTo>
                  <a:lnTo>
                    <a:pt x="2278" y="213"/>
                  </a:lnTo>
                  <a:lnTo>
                    <a:pt x="2278" y="214"/>
                  </a:lnTo>
                  <a:lnTo>
                    <a:pt x="2276" y="214"/>
                  </a:lnTo>
                  <a:lnTo>
                    <a:pt x="2278" y="215"/>
                  </a:lnTo>
                  <a:lnTo>
                    <a:pt x="2279" y="215"/>
                  </a:lnTo>
                  <a:lnTo>
                    <a:pt x="2278" y="216"/>
                  </a:lnTo>
                  <a:lnTo>
                    <a:pt x="2276" y="216"/>
                  </a:lnTo>
                  <a:lnTo>
                    <a:pt x="2278" y="216"/>
                  </a:lnTo>
                  <a:lnTo>
                    <a:pt x="2279" y="217"/>
                  </a:lnTo>
                  <a:lnTo>
                    <a:pt x="2280" y="219"/>
                  </a:lnTo>
                  <a:lnTo>
                    <a:pt x="2281" y="219"/>
                  </a:lnTo>
                  <a:lnTo>
                    <a:pt x="2282" y="219"/>
                  </a:lnTo>
                  <a:lnTo>
                    <a:pt x="2283" y="219"/>
                  </a:lnTo>
                  <a:lnTo>
                    <a:pt x="2282" y="219"/>
                  </a:lnTo>
                  <a:lnTo>
                    <a:pt x="2283" y="220"/>
                  </a:lnTo>
                  <a:lnTo>
                    <a:pt x="2285" y="220"/>
                  </a:lnTo>
                  <a:lnTo>
                    <a:pt x="2286" y="220"/>
                  </a:lnTo>
                  <a:lnTo>
                    <a:pt x="2286" y="219"/>
                  </a:lnTo>
                  <a:lnTo>
                    <a:pt x="2287" y="219"/>
                  </a:lnTo>
                  <a:lnTo>
                    <a:pt x="2288" y="220"/>
                  </a:lnTo>
                  <a:lnTo>
                    <a:pt x="2289" y="220"/>
                  </a:lnTo>
                  <a:lnTo>
                    <a:pt x="2289" y="221"/>
                  </a:lnTo>
                  <a:lnTo>
                    <a:pt x="2290" y="221"/>
                  </a:lnTo>
                  <a:lnTo>
                    <a:pt x="2292" y="221"/>
                  </a:lnTo>
                  <a:lnTo>
                    <a:pt x="2293" y="222"/>
                  </a:lnTo>
                  <a:lnTo>
                    <a:pt x="2294" y="222"/>
                  </a:lnTo>
                  <a:lnTo>
                    <a:pt x="2294" y="223"/>
                  </a:lnTo>
                  <a:lnTo>
                    <a:pt x="2295" y="224"/>
                  </a:lnTo>
                  <a:lnTo>
                    <a:pt x="2296" y="224"/>
                  </a:lnTo>
                  <a:lnTo>
                    <a:pt x="2297" y="224"/>
                  </a:lnTo>
                  <a:lnTo>
                    <a:pt x="2299" y="224"/>
                  </a:lnTo>
                  <a:lnTo>
                    <a:pt x="2300" y="224"/>
                  </a:lnTo>
                  <a:lnTo>
                    <a:pt x="2300" y="226"/>
                  </a:lnTo>
                  <a:lnTo>
                    <a:pt x="2300" y="224"/>
                  </a:lnTo>
                  <a:lnTo>
                    <a:pt x="2301" y="224"/>
                  </a:lnTo>
                  <a:lnTo>
                    <a:pt x="2301" y="226"/>
                  </a:lnTo>
                  <a:lnTo>
                    <a:pt x="2302" y="224"/>
                  </a:lnTo>
                  <a:lnTo>
                    <a:pt x="2302" y="226"/>
                  </a:lnTo>
                  <a:lnTo>
                    <a:pt x="2303" y="226"/>
                  </a:lnTo>
                  <a:lnTo>
                    <a:pt x="2304" y="226"/>
                  </a:lnTo>
                  <a:lnTo>
                    <a:pt x="2306" y="226"/>
                  </a:lnTo>
                  <a:lnTo>
                    <a:pt x="2306" y="227"/>
                  </a:lnTo>
                  <a:lnTo>
                    <a:pt x="2307" y="227"/>
                  </a:lnTo>
                  <a:lnTo>
                    <a:pt x="2308" y="227"/>
                  </a:lnTo>
                  <a:lnTo>
                    <a:pt x="2309" y="227"/>
                  </a:lnTo>
                  <a:lnTo>
                    <a:pt x="2309" y="226"/>
                  </a:lnTo>
                  <a:lnTo>
                    <a:pt x="2310" y="226"/>
                  </a:lnTo>
                  <a:lnTo>
                    <a:pt x="2311" y="226"/>
                  </a:lnTo>
                  <a:lnTo>
                    <a:pt x="2313" y="224"/>
                  </a:lnTo>
                  <a:lnTo>
                    <a:pt x="2314" y="224"/>
                  </a:lnTo>
                  <a:lnTo>
                    <a:pt x="2314" y="223"/>
                  </a:lnTo>
                  <a:lnTo>
                    <a:pt x="2313" y="222"/>
                  </a:lnTo>
                  <a:lnTo>
                    <a:pt x="2313" y="221"/>
                  </a:lnTo>
                  <a:lnTo>
                    <a:pt x="2311" y="221"/>
                  </a:lnTo>
                  <a:lnTo>
                    <a:pt x="2311" y="220"/>
                  </a:lnTo>
                  <a:lnTo>
                    <a:pt x="2313" y="220"/>
                  </a:lnTo>
                  <a:lnTo>
                    <a:pt x="2311" y="220"/>
                  </a:lnTo>
                  <a:lnTo>
                    <a:pt x="2310" y="219"/>
                  </a:lnTo>
                  <a:lnTo>
                    <a:pt x="2311" y="219"/>
                  </a:lnTo>
                  <a:lnTo>
                    <a:pt x="2310" y="219"/>
                  </a:lnTo>
                  <a:lnTo>
                    <a:pt x="2309" y="219"/>
                  </a:lnTo>
                  <a:lnTo>
                    <a:pt x="2309" y="217"/>
                  </a:lnTo>
                  <a:lnTo>
                    <a:pt x="2308" y="217"/>
                  </a:lnTo>
                  <a:lnTo>
                    <a:pt x="2308" y="219"/>
                  </a:lnTo>
                  <a:lnTo>
                    <a:pt x="2307" y="219"/>
                  </a:lnTo>
                  <a:lnTo>
                    <a:pt x="2306" y="219"/>
                  </a:lnTo>
                  <a:lnTo>
                    <a:pt x="2304" y="219"/>
                  </a:lnTo>
                  <a:lnTo>
                    <a:pt x="2304" y="220"/>
                  </a:lnTo>
                  <a:lnTo>
                    <a:pt x="2304" y="219"/>
                  </a:lnTo>
                  <a:lnTo>
                    <a:pt x="2302" y="219"/>
                  </a:lnTo>
                  <a:lnTo>
                    <a:pt x="2301" y="217"/>
                  </a:lnTo>
                  <a:lnTo>
                    <a:pt x="2299" y="215"/>
                  </a:lnTo>
                  <a:lnTo>
                    <a:pt x="2297" y="215"/>
                  </a:lnTo>
                  <a:lnTo>
                    <a:pt x="2296" y="214"/>
                  </a:lnTo>
                  <a:lnTo>
                    <a:pt x="2295" y="214"/>
                  </a:lnTo>
                  <a:lnTo>
                    <a:pt x="2294" y="214"/>
                  </a:lnTo>
                  <a:lnTo>
                    <a:pt x="2294" y="213"/>
                  </a:lnTo>
                  <a:lnTo>
                    <a:pt x="2294" y="212"/>
                  </a:lnTo>
                  <a:lnTo>
                    <a:pt x="2293" y="212"/>
                  </a:lnTo>
                  <a:lnTo>
                    <a:pt x="2293" y="210"/>
                  </a:lnTo>
                  <a:lnTo>
                    <a:pt x="2294" y="210"/>
                  </a:lnTo>
                  <a:lnTo>
                    <a:pt x="2294" y="212"/>
                  </a:lnTo>
                  <a:lnTo>
                    <a:pt x="2295" y="212"/>
                  </a:lnTo>
                  <a:lnTo>
                    <a:pt x="2295" y="210"/>
                  </a:lnTo>
                  <a:lnTo>
                    <a:pt x="2296" y="210"/>
                  </a:lnTo>
                  <a:lnTo>
                    <a:pt x="2296" y="209"/>
                  </a:lnTo>
                  <a:lnTo>
                    <a:pt x="2296" y="208"/>
                  </a:lnTo>
                  <a:lnTo>
                    <a:pt x="2297" y="208"/>
                  </a:lnTo>
                  <a:lnTo>
                    <a:pt x="2299" y="208"/>
                  </a:lnTo>
                  <a:lnTo>
                    <a:pt x="2300" y="208"/>
                  </a:lnTo>
                  <a:lnTo>
                    <a:pt x="2301" y="208"/>
                  </a:lnTo>
                  <a:lnTo>
                    <a:pt x="2302" y="208"/>
                  </a:lnTo>
                  <a:lnTo>
                    <a:pt x="2303" y="209"/>
                  </a:lnTo>
                  <a:lnTo>
                    <a:pt x="2304" y="209"/>
                  </a:lnTo>
                  <a:lnTo>
                    <a:pt x="2306" y="209"/>
                  </a:lnTo>
                  <a:lnTo>
                    <a:pt x="2306" y="210"/>
                  </a:lnTo>
                  <a:lnTo>
                    <a:pt x="2307" y="212"/>
                  </a:lnTo>
                  <a:lnTo>
                    <a:pt x="2310" y="212"/>
                  </a:lnTo>
                  <a:lnTo>
                    <a:pt x="2311" y="212"/>
                  </a:lnTo>
                  <a:lnTo>
                    <a:pt x="2313" y="212"/>
                  </a:lnTo>
                  <a:lnTo>
                    <a:pt x="2314" y="212"/>
                  </a:lnTo>
                  <a:lnTo>
                    <a:pt x="2314" y="213"/>
                  </a:lnTo>
                  <a:lnTo>
                    <a:pt x="2313" y="213"/>
                  </a:lnTo>
                  <a:lnTo>
                    <a:pt x="2311" y="213"/>
                  </a:lnTo>
                  <a:lnTo>
                    <a:pt x="2310" y="213"/>
                  </a:lnTo>
                  <a:lnTo>
                    <a:pt x="2310" y="214"/>
                  </a:lnTo>
                  <a:lnTo>
                    <a:pt x="2311" y="214"/>
                  </a:lnTo>
                  <a:lnTo>
                    <a:pt x="2311" y="215"/>
                  </a:lnTo>
                  <a:lnTo>
                    <a:pt x="2310" y="215"/>
                  </a:lnTo>
                  <a:lnTo>
                    <a:pt x="2311" y="215"/>
                  </a:lnTo>
                  <a:lnTo>
                    <a:pt x="2311" y="214"/>
                  </a:lnTo>
                  <a:lnTo>
                    <a:pt x="2313" y="214"/>
                  </a:lnTo>
                  <a:lnTo>
                    <a:pt x="2314" y="214"/>
                  </a:lnTo>
                  <a:lnTo>
                    <a:pt x="2314" y="213"/>
                  </a:lnTo>
                  <a:lnTo>
                    <a:pt x="2315" y="214"/>
                  </a:lnTo>
                  <a:lnTo>
                    <a:pt x="2315" y="213"/>
                  </a:lnTo>
                  <a:lnTo>
                    <a:pt x="2314" y="213"/>
                  </a:lnTo>
                  <a:lnTo>
                    <a:pt x="2315" y="213"/>
                  </a:lnTo>
                  <a:lnTo>
                    <a:pt x="2316" y="213"/>
                  </a:lnTo>
                  <a:lnTo>
                    <a:pt x="2317" y="214"/>
                  </a:lnTo>
                  <a:lnTo>
                    <a:pt x="2318" y="214"/>
                  </a:lnTo>
                  <a:lnTo>
                    <a:pt x="2320" y="214"/>
                  </a:lnTo>
                  <a:lnTo>
                    <a:pt x="2321" y="214"/>
                  </a:lnTo>
                  <a:lnTo>
                    <a:pt x="2322" y="215"/>
                  </a:lnTo>
                  <a:lnTo>
                    <a:pt x="2323" y="215"/>
                  </a:lnTo>
                  <a:lnTo>
                    <a:pt x="2324" y="215"/>
                  </a:lnTo>
                  <a:lnTo>
                    <a:pt x="2325" y="215"/>
                  </a:lnTo>
                  <a:lnTo>
                    <a:pt x="2326" y="216"/>
                  </a:lnTo>
                  <a:lnTo>
                    <a:pt x="2328" y="216"/>
                  </a:lnTo>
                  <a:lnTo>
                    <a:pt x="2329" y="216"/>
                  </a:lnTo>
                  <a:lnTo>
                    <a:pt x="2330" y="216"/>
                  </a:lnTo>
                  <a:lnTo>
                    <a:pt x="2330" y="215"/>
                  </a:lnTo>
                  <a:lnTo>
                    <a:pt x="2331" y="215"/>
                  </a:lnTo>
                  <a:lnTo>
                    <a:pt x="2330" y="215"/>
                  </a:lnTo>
                  <a:lnTo>
                    <a:pt x="2330" y="214"/>
                  </a:lnTo>
                  <a:lnTo>
                    <a:pt x="2330" y="215"/>
                  </a:lnTo>
                  <a:lnTo>
                    <a:pt x="2332" y="215"/>
                  </a:lnTo>
                  <a:lnTo>
                    <a:pt x="2333" y="215"/>
                  </a:lnTo>
                  <a:lnTo>
                    <a:pt x="2333" y="216"/>
                  </a:lnTo>
                  <a:lnTo>
                    <a:pt x="2335" y="216"/>
                  </a:lnTo>
                  <a:lnTo>
                    <a:pt x="2336" y="216"/>
                  </a:lnTo>
                  <a:lnTo>
                    <a:pt x="2337" y="216"/>
                  </a:lnTo>
                  <a:lnTo>
                    <a:pt x="2338" y="216"/>
                  </a:lnTo>
                  <a:lnTo>
                    <a:pt x="2337" y="216"/>
                  </a:lnTo>
                  <a:lnTo>
                    <a:pt x="2337" y="215"/>
                  </a:lnTo>
                  <a:lnTo>
                    <a:pt x="2336" y="214"/>
                  </a:lnTo>
                  <a:lnTo>
                    <a:pt x="2336" y="213"/>
                  </a:lnTo>
                  <a:lnTo>
                    <a:pt x="2337" y="214"/>
                  </a:lnTo>
                  <a:lnTo>
                    <a:pt x="2337" y="213"/>
                  </a:lnTo>
                  <a:lnTo>
                    <a:pt x="2336" y="213"/>
                  </a:lnTo>
                  <a:lnTo>
                    <a:pt x="2335" y="212"/>
                  </a:lnTo>
                  <a:lnTo>
                    <a:pt x="2335" y="210"/>
                  </a:lnTo>
                  <a:lnTo>
                    <a:pt x="2333" y="210"/>
                  </a:lnTo>
                  <a:lnTo>
                    <a:pt x="2333" y="209"/>
                  </a:lnTo>
                  <a:lnTo>
                    <a:pt x="2332" y="209"/>
                  </a:lnTo>
                  <a:lnTo>
                    <a:pt x="2331" y="209"/>
                  </a:lnTo>
                  <a:lnTo>
                    <a:pt x="2328" y="206"/>
                  </a:lnTo>
                  <a:lnTo>
                    <a:pt x="2326" y="206"/>
                  </a:lnTo>
                  <a:lnTo>
                    <a:pt x="2325" y="205"/>
                  </a:lnTo>
                  <a:lnTo>
                    <a:pt x="2325" y="203"/>
                  </a:lnTo>
                  <a:lnTo>
                    <a:pt x="2325" y="202"/>
                  </a:lnTo>
                  <a:lnTo>
                    <a:pt x="2325" y="201"/>
                  </a:lnTo>
                  <a:lnTo>
                    <a:pt x="2326" y="201"/>
                  </a:lnTo>
                  <a:lnTo>
                    <a:pt x="2328" y="201"/>
                  </a:lnTo>
                  <a:lnTo>
                    <a:pt x="2330" y="200"/>
                  </a:lnTo>
                  <a:lnTo>
                    <a:pt x="2331" y="199"/>
                  </a:lnTo>
                  <a:lnTo>
                    <a:pt x="2332" y="198"/>
                  </a:lnTo>
                  <a:lnTo>
                    <a:pt x="2333" y="196"/>
                  </a:lnTo>
                  <a:lnTo>
                    <a:pt x="2336" y="196"/>
                  </a:lnTo>
                  <a:lnTo>
                    <a:pt x="2337" y="195"/>
                  </a:lnTo>
                  <a:lnTo>
                    <a:pt x="2339" y="195"/>
                  </a:lnTo>
                  <a:lnTo>
                    <a:pt x="2340" y="195"/>
                  </a:lnTo>
                  <a:lnTo>
                    <a:pt x="2340" y="194"/>
                  </a:lnTo>
                  <a:lnTo>
                    <a:pt x="2342" y="194"/>
                  </a:lnTo>
                  <a:lnTo>
                    <a:pt x="2342" y="193"/>
                  </a:lnTo>
                  <a:lnTo>
                    <a:pt x="2344" y="192"/>
                  </a:lnTo>
                  <a:lnTo>
                    <a:pt x="2345" y="191"/>
                  </a:lnTo>
                  <a:lnTo>
                    <a:pt x="2345" y="189"/>
                  </a:lnTo>
                  <a:lnTo>
                    <a:pt x="2346" y="188"/>
                  </a:lnTo>
                  <a:lnTo>
                    <a:pt x="2347" y="189"/>
                  </a:lnTo>
                  <a:lnTo>
                    <a:pt x="2351" y="189"/>
                  </a:lnTo>
                  <a:lnTo>
                    <a:pt x="2351" y="191"/>
                  </a:lnTo>
                  <a:lnTo>
                    <a:pt x="2352" y="191"/>
                  </a:lnTo>
                  <a:lnTo>
                    <a:pt x="2354" y="191"/>
                  </a:lnTo>
                  <a:lnTo>
                    <a:pt x="2357" y="191"/>
                  </a:lnTo>
                  <a:lnTo>
                    <a:pt x="2358" y="191"/>
                  </a:lnTo>
                  <a:lnTo>
                    <a:pt x="2359" y="191"/>
                  </a:lnTo>
                  <a:lnTo>
                    <a:pt x="2359" y="192"/>
                  </a:lnTo>
                  <a:lnTo>
                    <a:pt x="2360" y="192"/>
                  </a:lnTo>
                  <a:lnTo>
                    <a:pt x="2361" y="192"/>
                  </a:lnTo>
                  <a:lnTo>
                    <a:pt x="2363" y="192"/>
                  </a:lnTo>
                  <a:lnTo>
                    <a:pt x="2363" y="193"/>
                  </a:lnTo>
                  <a:lnTo>
                    <a:pt x="2361" y="194"/>
                  </a:lnTo>
                  <a:lnTo>
                    <a:pt x="2360" y="194"/>
                  </a:lnTo>
                  <a:lnTo>
                    <a:pt x="2359" y="195"/>
                  </a:lnTo>
                  <a:lnTo>
                    <a:pt x="2360" y="195"/>
                  </a:lnTo>
                  <a:lnTo>
                    <a:pt x="2361" y="195"/>
                  </a:lnTo>
                  <a:lnTo>
                    <a:pt x="2363" y="196"/>
                  </a:lnTo>
                  <a:lnTo>
                    <a:pt x="2363" y="195"/>
                  </a:lnTo>
                  <a:lnTo>
                    <a:pt x="2361" y="195"/>
                  </a:lnTo>
                  <a:lnTo>
                    <a:pt x="2360" y="195"/>
                  </a:lnTo>
                  <a:lnTo>
                    <a:pt x="2361" y="194"/>
                  </a:lnTo>
                  <a:lnTo>
                    <a:pt x="2363" y="194"/>
                  </a:lnTo>
                  <a:lnTo>
                    <a:pt x="2364" y="194"/>
                  </a:lnTo>
                  <a:lnTo>
                    <a:pt x="2365" y="194"/>
                  </a:lnTo>
                  <a:lnTo>
                    <a:pt x="2366" y="194"/>
                  </a:lnTo>
                  <a:lnTo>
                    <a:pt x="2367" y="194"/>
                  </a:lnTo>
                  <a:lnTo>
                    <a:pt x="2367" y="195"/>
                  </a:lnTo>
                  <a:lnTo>
                    <a:pt x="2367" y="196"/>
                  </a:lnTo>
                  <a:lnTo>
                    <a:pt x="2368" y="196"/>
                  </a:lnTo>
                  <a:lnTo>
                    <a:pt x="2370" y="198"/>
                  </a:lnTo>
                  <a:lnTo>
                    <a:pt x="2370" y="196"/>
                  </a:lnTo>
                  <a:lnTo>
                    <a:pt x="2368" y="196"/>
                  </a:lnTo>
                  <a:lnTo>
                    <a:pt x="2368" y="195"/>
                  </a:lnTo>
                  <a:lnTo>
                    <a:pt x="2367" y="194"/>
                  </a:lnTo>
                  <a:lnTo>
                    <a:pt x="2367" y="193"/>
                  </a:lnTo>
                  <a:lnTo>
                    <a:pt x="2367" y="192"/>
                  </a:lnTo>
                  <a:lnTo>
                    <a:pt x="2367" y="191"/>
                  </a:lnTo>
                  <a:lnTo>
                    <a:pt x="2367" y="189"/>
                  </a:lnTo>
                  <a:lnTo>
                    <a:pt x="2368" y="189"/>
                  </a:lnTo>
                  <a:lnTo>
                    <a:pt x="2368" y="188"/>
                  </a:lnTo>
                  <a:lnTo>
                    <a:pt x="2368" y="187"/>
                  </a:lnTo>
                  <a:lnTo>
                    <a:pt x="2370" y="187"/>
                  </a:lnTo>
                  <a:lnTo>
                    <a:pt x="2368" y="187"/>
                  </a:lnTo>
                  <a:lnTo>
                    <a:pt x="2368" y="186"/>
                  </a:lnTo>
                  <a:lnTo>
                    <a:pt x="2367" y="186"/>
                  </a:lnTo>
                  <a:lnTo>
                    <a:pt x="2367" y="185"/>
                  </a:lnTo>
                  <a:lnTo>
                    <a:pt x="2368" y="185"/>
                  </a:lnTo>
                  <a:lnTo>
                    <a:pt x="2368" y="184"/>
                  </a:lnTo>
                  <a:lnTo>
                    <a:pt x="2367" y="184"/>
                  </a:lnTo>
                  <a:lnTo>
                    <a:pt x="2367" y="182"/>
                  </a:lnTo>
                  <a:lnTo>
                    <a:pt x="2366" y="182"/>
                  </a:lnTo>
                  <a:lnTo>
                    <a:pt x="2365" y="181"/>
                  </a:lnTo>
                  <a:lnTo>
                    <a:pt x="2366" y="181"/>
                  </a:lnTo>
                  <a:lnTo>
                    <a:pt x="2365" y="181"/>
                  </a:lnTo>
                  <a:lnTo>
                    <a:pt x="2364" y="181"/>
                  </a:lnTo>
                  <a:lnTo>
                    <a:pt x="2364" y="180"/>
                  </a:lnTo>
                  <a:lnTo>
                    <a:pt x="2363" y="180"/>
                  </a:lnTo>
                  <a:lnTo>
                    <a:pt x="2361" y="180"/>
                  </a:lnTo>
                  <a:lnTo>
                    <a:pt x="2360" y="180"/>
                  </a:lnTo>
                  <a:lnTo>
                    <a:pt x="2359" y="180"/>
                  </a:lnTo>
                  <a:lnTo>
                    <a:pt x="2359" y="179"/>
                  </a:lnTo>
                  <a:lnTo>
                    <a:pt x="2359" y="178"/>
                  </a:lnTo>
                  <a:lnTo>
                    <a:pt x="2359" y="177"/>
                  </a:lnTo>
                  <a:lnTo>
                    <a:pt x="2359" y="174"/>
                  </a:lnTo>
                  <a:lnTo>
                    <a:pt x="2359" y="173"/>
                  </a:lnTo>
                  <a:lnTo>
                    <a:pt x="2360" y="173"/>
                  </a:lnTo>
                  <a:lnTo>
                    <a:pt x="2359" y="173"/>
                  </a:lnTo>
                  <a:lnTo>
                    <a:pt x="2359" y="172"/>
                  </a:lnTo>
                  <a:lnTo>
                    <a:pt x="2360" y="172"/>
                  </a:lnTo>
                  <a:lnTo>
                    <a:pt x="2359" y="171"/>
                  </a:lnTo>
                  <a:lnTo>
                    <a:pt x="2360" y="171"/>
                  </a:lnTo>
                  <a:lnTo>
                    <a:pt x="2360" y="170"/>
                  </a:lnTo>
                  <a:lnTo>
                    <a:pt x="2359" y="170"/>
                  </a:lnTo>
                  <a:lnTo>
                    <a:pt x="2359" y="168"/>
                  </a:lnTo>
                  <a:lnTo>
                    <a:pt x="2360" y="168"/>
                  </a:lnTo>
                  <a:lnTo>
                    <a:pt x="2361" y="168"/>
                  </a:lnTo>
                  <a:lnTo>
                    <a:pt x="2360" y="168"/>
                  </a:lnTo>
                  <a:lnTo>
                    <a:pt x="2359" y="168"/>
                  </a:lnTo>
                  <a:lnTo>
                    <a:pt x="2359" y="167"/>
                  </a:lnTo>
                  <a:lnTo>
                    <a:pt x="2359" y="166"/>
                  </a:lnTo>
                  <a:lnTo>
                    <a:pt x="2359" y="165"/>
                  </a:lnTo>
                  <a:lnTo>
                    <a:pt x="2358" y="165"/>
                  </a:lnTo>
                  <a:lnTo>
                    <a:pt x="2357" y="164"/>
                  </a:lnTo>
                  <a:lnTo>
                    <a:pt x="2352" y="163"/>
                  </a:lnTo>
                  <a:lnTo>
                    <a:pt x="2347" y="160"/>
                  </a:lnTo>
                  <a:lnTo>
                    <a:pt x="2346" y="160"/>
                  </a:lnTo>
                  <a:lnTo>
                    <a:pt x="2347" y="160"/>
                  </a:lnTo>
                  <a:lnTo>
                    <a:pt x="2349" y="160"/>
                  </a:lnTo>
                  <a:lnTo>
                    <a:pt x="2350" y="160"/>
                  </a:lnTo>
                  <a:lnTo>
                    <a:pt x="2351" y="160"/>
                  </a:lnTo>
                  <a:lnTo>
                    <a:pt x="2352" y="160"/>
                  </a:lnTo>
                  <a:lnTo>
                    <a:pt x="2352" y="161"/>
                  </a:lnTo>
                  <a:lnTo>
                    <a:pt x="2353" y="161"/>
                  </a:lnTo>
                  <a:lnTo>
                    <a:pt x="2354" y="161"/>
                  </a:lnTo>
                  <a:lnTo>
                    <a:pt x="2357" y="161"/>
                  </a:lnTo>
                  <a:lnTo>
                    <a:pt x="2360" y="161"/>
                  </a:lnTo>
                  <a:lnTo>
                    <a:pt x="2365" y="161"/>
                  </a:lnTo>
                  <a:lnTo>
                    <a:pt x="2368" y="161"/>
                  </a:lnTo>
                  <a:lnTo>
                    <a:pt x="2371" y="161"/>
                  </a:lnTo>
                  <a:lnTo>
                    <a:pt x="2374" y="163"/>
                  </a:lnTo>
                  <a:lnTo>
                    <a:pt x="2375" y="163"/>
                  </a:lnTo>
                  <a:lnTo>
                    <a:pt x="2375" y="164"/>
                  </a:lnTo>
                  <a:lnTo>
                    <a:pt x="2377" y="164"/>
                  </a:lnTo>
                  <a:lnTo>
                    <a:pt x="2377" y="165"/>
                  </a:lnTo>
                  <a:lnTo>
                    <a:pt x="2378" y="165"/>
                  </a:lnTo>
                  <a:lnTo>
                    <a:pt x="2379" y="166"/>
                  </a:lnTo>
                  <a:lnTo>
                    <a:pt x="2380" y="166"/>
                  </a:lnTo>
                  <a:lnTo>
                    <a:pt x="2381" y="166"/>
                  </a:lnTo>
                  <a:lnTo>
                    <a:pt x="2382" y="167"/>
                  </a:lnTo>
                  <a:lnTo>
                    <a:pt x="2384" y="167"/>
                  </a:lnTo>
                  <a:lnTo>
                    <a:pt x="2384" y="168"/>
                  </a:lnTo>
                  <a:lnTo>
                    <a:pt x="2384" y="170"/>
                  </a:lnTo>
                  <a:lnTo>
                    <a:pt x="2385" y="170"/>
                  </a:lnTo>
                  <a:lnTo>
                    <a:pt x="2386" y="170"/>
                  </a:lnTo>
                  <a:lnTo>
                    <a:pt x="2386" y="171"/>
                  </a:lnTo>
                  <a:lnTo>
                    <a:pt x="2386" y="172"/>
                  </a:lnTo>
                  <a:lnTo>
                    <a:pt x="2385" y="172"/>
                  </a:lnTo>
                  <a:lnTo>
                    <a:pt x="2385" y="171"/>
                  </a:lnTo>
                  <a:lnTo>
                    <a:pt x="2384" y="171"/>
                  </a:lnTo>
                  <a:lnTo>
                    <a:pt x="2382" y="171"/>
                  </a:lnTo>
                  <a:lnTo>
                    <a:pt x="2381" y="172"/>
                  </a:lnTo>
                  <a:lnTo>
                    <a:pt x="2379" y="172"/>
                  </a:lnTo>
                  <a:lnTo>
                    <a:pt x="2375" y="172"/>
                  </a:lnTo>
                  <a:lnTo>
                    <a:pt x="2374" y="172"/>
                  </a:lnTo>
                  <a:lnTo>
                    <a:pt x="2373" y="172"/>
                  </a:lnTo>
                  <a:lnTo>
                    <a:pt x="2372" y="173"/>
                  </a:lnTo>
                  <a:lnTo>
                    <a:pt x="2373" y="173"/>
                  </a:lnTo>
                  <a:lnTo>
                    <a:pt x="2373" y="174"/>
                  </a:lnTo>
                  <a:lnTo>
                    <a:pt x="2372" y="174"/>
                  </a:lnTo>
                  <a:lnTo>
                    <a:pt x="2371" y="174"/>
                  </a:lnTo>
                  <a:lnTo>
                    <a:pt x="2371" y="175"/>
                  </a:lnTo>
                  <a:lnTo>
                    <a:pt x="2370" y="175"/>
                  </a:lnTo>
                  <a:lnTo>
                    <a:pt x="2370" y="177"/>
                  </a:lnTo>
                  <a:lnTo>
                    <a:pt x="2370" y="178"/>
                  </a:lnTo>
                  <a:lnTo>
                    <a:pt x="2371" y="178"/>
                  </a:lnTo>
                  <a:lnTo>
                    <a:pt x="2372" y="179"/>
                  </a:lnTo>
                  <a:lnTo>
                    <a:pt x="2373" y="179"/>
                  </a:lnTo>
                  <a:lnTo>
                    <a:pt x="2374" y="179"/>
                  </a:lnTo>
                  <a:lnTo>
                    <a:pt x="2375" y="180"/>
                  </a:lnTo>
                  <a:lnTo>
                    <a:pt x="2377" y="180"/>
                  </a:lnTo>
                  <a:lnTo>
                    <a:pt x="2378" y="180"/>
                  </a:lnTo>
                  <a:lnTo>
                    <a:pt x="2379" y="181"/>
                  </a:lnTo>
                  <a:lnTo>
                    <a:pt x="2381" y="182"/>
                  </a:lnTo>
                  <a:lnTo>
                    <a:pt x="2381" y="184"/>
                  </a:lnTo>
                  <a:lnTo>
                    <a:pt x="2382" y="184"/>
                  </a:lnTo>
                  <a:lnTo>
                    <a:pt x="2384" y="185"/>
                  </a:lnTo>
                  <a:lnTo>
                    <a:pt x="2385" y="185"/>
                  </a:lnTo>
                  <a:lnTo>
                    <a:pt x="2387" y="185"/>
                  </a:lnTo>
                  <a:lnTo>
                    <a:pt x="2389" y="184"/>
                  </a:lnTo>
                  <a:lnTo>
                    <a:pt x="2390" y="185"/>
                  </a:lnTo>
                  <a:lnTo>
                    <a:pt x="2389" y="185"/>
                  </a:lnTo>
                  <a:lnTo>
                    <a:pt x="2389" y="186"/>
                  </a:lnTo>
                  <a:lnTo>
                    <a:pt x="2388" y="186"/>
                  </a:lnTo>
                  <a:lnTo>
                    <a:pt x="2389" y="186"/>
                  </a:lnTo>
                  <a:lnTo>
                    <a:pt x="2390" y="185"/>
                  </a:lnTo>
                  <a:lnTo>
                    <a:pt x="2393" y="185"/>
                  </a:lnTo>
                  <a:lnTo>
                    <a:pt x="2394" y="185"/>
                  </a:lnTo>
                  <a:lnTo>
                    <a:pt x="2399" y="184"/>
                  </a:lnTo>
                  <a:lnTo>
                    <a:pt x="2400" y="184"/>
                  </a:lnTo>
                  <a:lnTo>
                    <a:pt x="2400" y="185"/>
                  </a:lnTo>
                  <a:lnTo>
                    <a:pt x="2400" y="184"/>
                  </a:lnTo>
                  <a:lnTo>
                    <a:pt x="2401" y="184"/>
                  </a:lnTo>
                  <a:lnTo>
                    <a:pt x="2400" y="184"/>
                  </a:lnTo>
                  <a:lnTo>
                    <a:pt x="2400" y="182"/>
                  </a:lnTo>
                  <a:lnTo>
                    <a:pt x="2401" y="182"/>
                  </a:lnTo>
                  <a:lnTo>
                    <a:pt x="2401" y="181"/>
                  </a:lnTo>
                  <a:lnTo>
                    <a:pt x="2401" y="180"/>
                  </a:lnTo>
                  <a:lnTo>
                    <a:pt x="2400" y="180"/>
                  </a:lnTo>
                  <a:lnTo>
                    <a:pt x="2400" y="179"/>
                  </a:lnTo>
                  <a:lnTo>
                    <a:pt x="2400" y="178"/>
                  </a:lnTo>
                  <a:lnTo>
                    <a:pt x="2401" y="177"/>
                  </a:lnTo>
                  <a:lnTo>
                    <a:pt x="2401" y="175"/>
                  </a:lnTo>
                  <a:lnTo>
                    <a:pt x="2399" y="174"/>
                  </a:lnTo>
                  <a:lnTo>
                    <a:pt x="2401" y="173"/>
                  </a:lnTo>
                  <a:lnTo>
                    <a:pt x="2401" y="174"/>
                  </a:lnTo>
                  <a:lnTo>
                    <a:pt x="2402" y="174"/>
                  </a:lnTo>
                  <a:lnTo>
                    <a:pt x="2402" y="173"/>
                  </a:lnTo>
                  <a:lnTo>
                    <a:pt x="2403" y="173"/>
                  </a:lnTo>
                  <a:lnTo>
                    <a:pt x="2404" y="173"/>
                  </a:lnTo>
                  <a:lnTo>
                    <a:pt x="2406" y="173"/>
                  </a:lnTo>
                  <a:lnTo>
                    <a:pt x="2407" y="173"/>
                  </a:lnTo>
                  <a:lnTo>
                    <a:pt x="2408" y="173"/>
                  </a:lnTo>
                  <a:lnTo>
                    <a:pt x="2407" y="173"/>
                  </a:lnTo>
                  <a:lnTo>
                    <a:pt x="2409" y="173"/>
                  </a:lnTo>
                  <a:lnTo>
                    <a:pt x="2410" y="173"/>
                  </a:lnTo>
                  <a:lnTo>
                    <a:pt x="2410" y="174"/>
                  </a:lnTo>
                  <a:lnTo>
                    <a:pt x="2411" y="174"/>
                  </a:lnTo>
                  <a:lnTo>
                    <a:pt x="2411" y="173"/>
                  </a:lnTo>
                  <a:lnTo>
                    <a:pt x="2410" y="173"/>
                  </a:lnTo>
                  <a:lnTo>
                    <a:pt x="2409" y="173"/>
                  </a:lnTo>
                  <a:lnTo>
                    <a:pt x="2409" y="172"/>
                  </a:lnTo>
                  <a:lnTo>
                    <a:pt x="2408" y="173"/>
                  </a:lnTo>
                  <a:lnTo>
                    <a:pt x="2408" y="172"/>
                  </a:lnTo>
                  <a:lnTo>
                    <a:pt x="2408" y="171"/>
                  </a:lnTo>
                  <a:lnTo>
                    <a:pt x="2404" y="170"/>
                  </a:lnTo>
                  <a:lnTo>
                    <a:pt x="2406" y="170"/>
                  </a:lnTo>
                  <a:lnTo>
                    <a:pt x="2407" y="171"/>
                  </a:lnTo>
                  <a:lnTo>
                    <a:pt x="2408" y="171"/>
                  </a:lnTo>
                  <a:lnTo>
                    <a:pt x="2409" y="171"/>
                  </a:lnTo>
                  <a:lnTo>
                    <a:pt x="2410" y="171"/>
                  </a:lnTo>
                  <a:lnTo>
                    <a:pt x="2411" y="171"/>
                  </a:lnTo>
                  <a:lnTo>
                    <a:pt x="2413" y="171"/>
                  </a:lnTo>
                  <a:lnTo>
                    <a:pt x="2414" y="170"/>
                  </a:lnTo>
                  <a:lnTo>
                    <a:pt x="2415" y="170"/>
                  </a:lnTo>
                  <a:lnTo>
                    <a:pt x="2416" y="168"/>
                  </a:lnTo>
                  <a:lnTo>
                    <a:pt x="2418" y="167"/>
                  </a:lnTo>
                  <a:lnTo>
                    <a:pt x="2418" y="168"/>
                  </a:lnTo>
                  <a:lnTo>
                    <a:pt x="2417" y="168"/>
                  </a:lnTo>
                  <a:lnTo>
                    <a:pt x="2418" y="168"/>
                  </a:lnTo>
                  <a:lnTo>
                    <a:pt x="2418" y="167"/>
                  </a:lnTo>
                  <a:lnTo>
                    <a:pt x="2420" y="167"/>
                  </a:lnTo>
                  <a:lnTo>
                    <a:pt x="2420" y="166"/>
                  </a:lnTo>
                  <a:lnTo>
                    <a:pt x="2421" y="166"/>
                  </a:lnTo>
                  <a:lnTo>
                    <a:pt x="2422" y="166"/>
                  </a:lnTo>
                  <a:lnTo>
                    <a:pt x="2424" y="165"/>
                  </a:lnTo>
                  <a:lnTo>
                    <a:pt x="2424" y="164"/>
                  </a:lnTo>
                  <a:lnTo>
                    <a:pt x="2425" y="164"/>
                  </a:lnTo>
                  <a:lnTo>
                    <a:pt x="2427" y="164"/>
                  </a:lnTo>
                  <a:lnTo>
                    <a:pt x="2428" y="164"/>
                  </a:lnTo>
                  <a:lnTo>
                    <a:pt x="2429" y="164"/>
                  </a:lnTo>
                  <a:lnTo>
                    <a:pt x="2430" y="164"/>
                  </a:lnTo>
                  <a:lnTo>
                    <a:pt x="2431" y="163"/>
                  </a:lnTo>
                  <a:lnTo>
                    <a:pt x="2432" y="163"/>
                  </a:lnTo>
                  <a:lnTo>
                    <a:pt x="2434" y="163"/>
                  </a:lnTo>
                  <a:lnTo>
                    <a:pt x="2437" y="161"/>
                  </a:lnTo>
                  <a:lnTo>
                    <a:pt x="2438" y="161"/>
                  </a:lnTo>
                  <a:lnTo>
                    <a:pt x="2437" y="161"/>
                  </a:lnTo>
                  <a:lnTo>
                    <a:pt x="2437" y="163"/>
                  </a:lnTo>
                  <a:lnTo>
                    <a:pt x="2438" y="163"/>
                  </a:lnTo>
                  <a:lnTo>
                    <a:pt x="2439" y="163"/>
                  </a:lnTo>
                  <a:lnTo>
                    <a:pt x="2441" y="163"/>
                  </a:lnTo>
                  <a:lnTo>
                    <a:pt x="2439" y="163"/>
                  </a:lnTo>
                  <a:lnTo>
                    <a:pt x="2439" y="164"/>
                  </a:lnTo>
                  <a:lnTo>
                    <a:pt x="2438" y="164"/>
                  </a:lnTo>
                  <a:lnTo>
                    <a:pt x="2439" y="164"/>
                  </a:lnTo>
                  <a:lnTo>
                    <a:pt x="2441" y="165"/>
                  </a:lnTo>
                  <a:lnTo>
                    <a:pt x="2441" y="164"/>
                  </a:lnTo>
                  <a:lnTo>
                    <a:pt x="2442" y="164"/>
                  </a:lnTo>
                  <a:lnTo>
                    <a:pt x="2443" y="164"/>
                  </a:lnTo>
                  <a:lnTo>
                    <a:pt x="2444" y="163"/>
                  </a:lnTo>
                  <a:lnTo>
                    <a:pt x="2443" y="161"/>
                  </a:lnTo>
                  <a:lnTo>
                    <a:pt x="2442" y="161"/>
                  </a:lnTo>
                  <a:lnTo>
                    <a:pt x="2441" y="161"/>
                  </a:lnTo>
                  <a:lnTo>
                    <a:pt x="2441" y="160"/>
                  </a:lnTo>
                  <a:lnTo>
                    <a:pt x="2442" y="160"/>
                  </a:lnTo>
                  <a:lnTo>
                    <a:pt x="2441" y="160"/>
                  </a:lnTo>
                  <a:lnTo>
                    <a:pt x="2441" y="161"/>
                  </a:lnTo>
                  <a:lnTo>
                    <a:pt x="2439" y="161"/>
                  </a:lnTo>
                  <a:lnTo>
                    <a:pt x="2438" y="160"/>
                  </a:lnTo>
                  <a:lnTo>
                    <a:pt x="2439" y="160"/>
                  </a:lnTo>
                  <a:lnTo>
                    <a:pt x="2441" y="160"/>
                  </a:lnTo>
                  <a:lnTo>
                    <a:pt x="2443" y="158"/>
                  </a:lnTo>
                  <a:lnTo>
                    <a:pt x="2444" y="158"/>
                  </a:lnTo>
                  <a:lnTo>
                    <a:pt x="2445" y="158"/>
                  </a:lnTo>
                  <a:lnTo>
                    <a:pt x="2446" y="158"/>
                  </a:lnTo>
                  <a:lnTo>
                    <a:pt x="2446" y="157"/>
                  </a:lnTo>
                  <a:lnTo>
                    <a:pt x="2448" y="157"/>
                  </a:lnTo>
                  <a:lnTo>
                    <a:pt x="2449" y="157"/>
                  </a:lnTo>
                  <a:lnTo>
                    <a:pt x="2452" y="156"/>
                  </a:lnTo>
                  <a:lnTo>
                    <a:pt x="2454" y="156"/>
                  </a:lnTo>
                  <a:lnTo>
                    <a:pt x="2457" y="156"/>
                  </a:lnTo>
                  <a:lnTo>
                    <a:pt x="2459" y="156"/>
                  </a:lnTo>
                  <a:lnTo>
                    <a:pt x="2458" y="156"/>
                  </a:lnTo>
                  <a:lnTo>
                    <a:pt x="2454" y="157"/>
                  </a:lnTo>
                  <a:lnTo>
                    <a:pt x="2450" y="157"/>
                  </a:lnTo>
                  <a:lnTo>
                    <a:pt x="2451" y="157"/>
                  </a:lnTo>
                  <a:lnTo>
                    <a:pt x="2452" y="157"/>
                  </a:lnTo>
                  <a:lnTo>
                    <a:pt x="2451" y="157"/>
                  </a:lnTo>
                  <a:lnTo>
                    <a:pt x="2454" y="157"/>
                  </a:lnTo>
                  <a:lnTo>
                    <a:pt x="2454" y="158"/>
                  </a:lnTo>
                  <a:lnTo>
                    <a:pt x="2453" y="158"/>
                  </a:lnTo>
                  <a:lnTo>
                    <a:pt x="2453" y="159"/>
                  </a:lnTo>
                  <a:lnTo>
                    <a:pt x="2453" y="160"/>
                  </a:lnTo>
                  <a:lnTo>
                    <a:pt x="2454" y="161"/>
                  </a:lnTo>
                  <a:lnTo>
                    <a:pt x="2456" y="161"/>
                  </a:lnTo>
                  <a:lnTo>
                    <a:pt x="2456" y="163"/>
                  </a:lnTo>
                  <a:lnTo>
                    <a:pt x="2457" y="163"/>
                  </a:lnTo>
                  <a:lnTo>
                    <a:pt x="2457" y="164"/>
                  </a:lnTo>
                  <a:lnTo>
                    <a:pt x="2456" y="164"/>
                  </a:lnTo>
                  <a:lnTo>
                    <a:pt x="2454" y="164"/>
                  </a:lnTo>
                  <a:lnTo>
                    <a:pt x="2453" y="164"/>
                  </a:lnTo>
                  <a:lnTo>
                    <a:pt x="2454" y="164"/>
                  </a:lnTo>
                  <a:lnTo>
                    <a:pt x="2454" y="165"/>
                  </a:lnTo>
                  <a:lnTo>
                    <a:pt x="2454" y="164"/>
                  </a:lnTo>
                  <a:lnTo>
                    <a:pt x="2453" y="164"/>
                  </a:lnTo>
                  <a:lnTo>
                    <a:pt x="2452" y="164"/>
                  </a:lnTo>
                  <a:lnTo>
                    <a:pt x="2451" y="164"/>
                  </a:lnTo>
                  <a:lnTo>
                    <a:pt x="2451" y="165"/>
                  </a:lnTo>
                  <a:lnTo>
                    <a:pt x="2450" y="165"/>
                  </a:lnTo>
                  <a:lnTo>
                    <a:pt x="2451" y="165"/>
                  </a:lnTo>
                  <a:lnTo>
                    <a:pt x="2451" y="166"/>
                  </a:lnTo>
                  <a:lnTo>
                    <a:pt x="2452" y="166"/>
                  </a:lnTo>
                  <a:lnTo>
                    <a:pt x="2453" y="165"/>
                  </a:lnTo>
                  <a:lnTo>
                    <a:pt x="2457" y="165"/>
                  </a:lnTo>
                  <a:lnTo>
                    <a:pt x="2457" y="166"/>
                  </a:lnTo>
                  <a:lnTo>
                    <a:pt x="2458" y="166"/>
                  </a:lnTo>
                  <a:lnTo>
                    <a:pt x="2459" y="166"/>
                  </a:lnTo>
                  <a:lnTo>
                    <a:pt x="2459" y="165"/>
                  </a:lnTo>
                  <a:lnTo>
                    <a:pt x="2460" y="165"/>
                  </a:lnTo>
                  <a:lnTo>
                    <a:pt x="2460" y="166"/>
                  </a:lnTo>
                  <a:lnTo>
                    <a:pt x="2461" y="166"/>
                  </a:lnTo>
                  <a:lnTo>
                    <a:pt x="2463" y="165"/>
                  </a:lnTo>
                  <a:lnTo>
                    <a:pt x="2464" y="165"/>
                  </a:lnTo>
                  <a:lnTo>
                    <a:pt x="2465" y="166"/>
                  </a:lnTo>
                  <a:lnTo>
                    <a:pt x="2466" y="166"/>
                  </a:lnTo>
                  <a:lnTo>
                    <a:pt x="2467" y="166"/>
                  </a:lnTo>
                  <a:lnTo>
                    <a:pt x="2467" y="165"/>
                  </a:lnTo>
                  <a:lnTo>
                    <a:pt x="2466" y="165"/>
                  </a:lnTo>
                  <a:lnTo>
                    <a:pt x="2467" y="165"/>
                  </a:lnTo>
                  <a:lnTo>
                    <a:pt x="2467" y="164"/>
                  </a:lnTo>
                  <a:lnTo>
                    <a:pt x="2467" y="163"/>
                  </a:lnTo>
                  <a:lnTo>
                    <a:pt x="2468" y="163"/>
                  </a:lnTo>
                  <a:lnTo>
                    <a:pt x="2470" y="163"/>
                  </a:lnTo>
                  <a:lnTo>
                    <a:pt x="2470" y="161"/>
                  </a:lnTo>
                  <a:lnTo>
                    <a:pt x="2471" y="161"/>
                  </a:lnTo>
                  <a:lnTo>
                    <a:pt x="2472" y="161"/>
                  </a:lnTo>
                  <a:lnTo>
                    <a:pt x="2473" y="161"/>
                  </a:lnTo>
                  <a:lnTo>
                    <a:pt x="2474" y="160"/>
                  </a:lnTo>
                  <a:lnTo>
                    <a:pt x="2475" y="160"/>
                  </a:lnTo>
                  <a:lnTo>
                    <a:pt x="2477" y="160"/>
                  </a:lnTo>
                  <a:lnTo>
                    <a:pt x="2478" y="160"/>
                  </a:lnTo>
                  <a:lnTo>
                    <a:pt x="2479" y="160"/>
                  </a:lnTo>
                  <a:lnTo>
                    <a:pt x="2481" y="160"/>
                  </a:lnTo>
                  <a:lnTo>
                    <a:pt x="2481" y="161"/>
                  </a:lnTo>
                  <a:lnTo>
                    <a:pt x="2481" y="160"/>
                  </a:lnTo>
                  <a:lnTo>
                    <a:pt x="2482" y="160"/>
                  </a:lnTo>
                  <a:lnTo>
                    <a:pt x="2484" y="160"/>
                  </a:lnTo>
                  <a:lnTo>
                    <a:pt x="2486" y="161"/>
                  </a:lnTo>
                  <a:lnTo>
                    <a:pt x="2488" y="161"/>
                  </a:lnTo>
                  <a:lnTo>
                    <a:pt x="2491" y="161"/>
                  </a:lnTo>
                  <a:lnTo>
                    <a:pt x="2491" y="160"/>
                  </a:lnTo>
                  <a:lnTo>
                    <a:pt x="2492" y="159"/>
                  </a:lnTo>
                  <a:lnTo>
                    <a:pt x="2495" y="159"/>
                  </a:lnTo>
                  <a:lnTo>
                    <a:pt x="2495" y="158"/>
                  </a:lnTo>
                  <a:lnTo>
                    <a:pt x="2496" y="157"/>
                  </a:lnTo>
                  <a:lnTo>
                    <a:pt x="2498" y="157"/>
                  </a:lnTo>
                  <a:lnTo>
                    <a:pt x="2498" y="158"/>
                  </a:lnTo>
                  <a:lnTo>
                    <a:pt x="2499" y="158"/>
                  </a:lnTo>
                  <a:lnTo>
                    <a:pt x="2500" y="159"/>
                  </a:lnTo>
                  <a:lnTo>
                    <a:pt x="2500" y="158"/>
                  </a:lnTo>
                  <a:lnTo>
                    <a:pt x="2499" y="158"/>
                  </a:lnTo>
                  <a:lnTo>
                    <a:pt x="2498" y="158"/>
                  </a:lnTo>
                  <a:lnTo>
                    <a:pt x="2498" y="157"/>
                  </a:lnTo>
                  <a:lnTo>
                    <a:pt x="2501" y="156"/>
                  </a:lnTo>
                  <a:lnTo>
                    <a:pt x="2503" y="156"/>
                  </a:lnTo>
                  <a:lnTo>
                    <a:pt x="2507" y="156"/>
                  </a:lnTo>
                  <a:lnTo>
                    <a:pt x="2506" y="156"/>
                  </a:lnTo>
                  <a:lnTo>
                    <a:pt x="2505" y="156"/>
                  </a:lnTo>
                  <a:lnTo>
                    <a:pt x="2503" y="156"/>
                  </a:lnTo>
                  <a:lnTo>
                    <a:pt x="2503" y="157"/>
                  </a:lnTo>
                  <a:lnTo>
                    <a:pt x="2505" y="157"/>
                  </a:lnTo>
                  <a:lnTo>
                    <a:pt x="2506" y="157"/>
                  </a:lnTo>
                  <a:lnTo>
                    <a:pt x="2510" y="159"/>
                  </a:lnTo>
                  <a:lnTo>
                    <a:pt x="2509" y="159"/>
                  </a:lnTo>
                  <a:lnTo>
                    <a:pt x="2508" y="159"/>
                  </a:lnTo>
                  <a:lnTo>
                    <a:pt x="2508" y="160"/>
                  </a:lnTo>
                  <a:lnTo>
                    <a:pt x="2508" y="161"/>
                  </a:lnTo>
                  <a:lnTo>
                    <a:pt x="2509" y="161"/>
                  </a:lnTo>
                  <a:lnTo>
                    <a:pt x="2509" y="163"/>
                  </a:lnTo>
                  <a:lnTo>
                    <a:pt x="2509" y="164"/>
                  </a:lnTo>
                  <a:lnTo>
                    <a:pt x="2513" y="164"/>
                  </a:lnTo>
                  <a:lnTo>
                    <a:pt x="2516" y="164"/>
                  </a:lnTo>
                  <a:lnTo>
                    <a:pt x="2517" y="164"/>
                  </a:lnTo>
                  <a:lnTo>
                    <a:pt x="2517" y="163"/>
                  </a:lnTo>
                  <a:lnTo>
                    <a:pt x="2517" y="161"/>
                  </a:lnTo>
                  <a:lnTo>
                    <a:pt x="2516" y="161"/>
                  </a:lnTo>
                  <a:lnTo>
                    <a:pt x="2515" y="160"/>
                  </a:lnTo>
                  <a:lnTo>
                    <a:pt x="2515" y="159"/>
                  </a:lnTo>
                  <a:lnTo>
                    <a:pt x="2516" y="159"/>
                  </a:lnTo>
                  <a:lnTo>
                    <a:pt x="2517" y="159"/>
                  </a:lnTo>
                  <a:lnTo>
                    <a:pt x="2521" y="159"/>
                  </a:lnTo>
                  <a:lnTo>
                    <a:pt x="2522" y="159"/>
                  </a:lnTo>
                  <a:lnTo>
                    <a:pt x="2523" y="158"/>
                  </a:lnTo>
                  <a:lnTo>
                    <a:pt x="2523" y="157"/>
                  </a:lnTo>
                  <a:lnTo>
                    <a:pt x="2524" y="157"/>
                  </a:lnTo>
                  <a:lnTo>
                    <a:pt x="2525" y="157"/>
                  </a:lnTo>
                  <a:lnTo>
                    <a:pt x="2524" y="157"/>
                  </a:lnTo>
                  <a:lnTo>
                    <a:pt x="2524" y="156"/>
                  </a:lnTo>
                  <a:lnTo>
                    <a:pt x="2524" y="154"/>
                  </a:lnTo>
                  <a:lnTo>
                    <a:pt x="2523" y="154"/>
                  </a:lnTo>
                  <a:lnTo>
                    <a:pt x="2523" y="153"/>
                  </a:lnTo>
                  <a:lnTo>
                    <a:pt x="2522" y="153"/>
                  </a:lnTo>
                  <a:lnTo>
                    <a:pt x="2521" y="153"/>
                  </a:lnTo>
                  <a:lnTo>
                    <a:pt x="2521" y="154"/>
                  </a:lnTo>
                  <a:lnTo>
                    <a:pt x="2520" y="153"/>
                  </a:lnTo>
                  <a:lnTo>
                    <a:pt x="2518" y="152"/>
                  </a:lnTo>
                  <a:lnTo>
                    <a:pt x="2518" y="151"/>
                  </a:lnTo>
                  <a:lnTo>
                    <a:pt x="2517" y="151"/>
                  </a:lnTo>
                  <a:lnTo>
                    <a:pt x="2516" y="151"/>
                  </a:lnTo>
                  <a:lnTo>
                    <a:pt x="2516" y="150"/>
                  </a:lnTo>
                  <a:lnTo>
                    <a:pt x="2515" y="150"/>
                  </a:lnTo>
                  <a:lnTo>
                    <a:pt x="2514" y="149"/>
                  </a:lnTo>
                  <a:lnTo>
                    <a:pt x="2513" y="149"/>
                  </a:lnTo>
                  <a:lnTo>
                    <a:pt x="2513" y="147"/>
                  </a:lnTo>
                  <a:lnTo>
                    <a:pt x="2512" y="147"/>
                  </a:lnTo>
                  <a:lnTo>
                    <a:pt x="2512" y="146"/>
                  </a:lnTo>
                  <a:lnTo>
                    <a:pt x="2513" y="146"/>
                  </a:lnTo>
                  <a:lnTo>
                    <a:pt x="2516" y="146"/>
                  </a:lnTo>
                  <a:lnTo>
                    <a:pt x="2516" y="145"/>
                  </a:lnTo>
                  <a:lnTo>
                    <a:pt x="2516" y="144"/>
                  </a:lnTo>
                  <a:lnTo>
                    <a:pt x="2517" y="144"/>
                  </a:lnTo>
                  <a:lnTo>
                    <a:pt x="2518" y="144"/>
                  </a:lnTo>
                  <a:lnTo>
                    <a:pt x="2520" y="144"/>
                  </a:lnTo>
                  <a:lnTo>
                    <a:pt x="2521" y="144"/>
                  </a:lnTo>
                  <a:lnTo>
                    <a:pt x="2522" y="144"/>
                  </a:lnTo>
                  <a:lnTo>
                    <a:pt x="2523" y="145"/>
                  </a:lnTo>
                  <a:lnTo>
                    <a:pt x="2527" y="145"/>
                  </a:lnTo>
                  <a:lnTo>
                    <a:pt x="2531" y="145"/>
                  </a:lnTo>
                  <a:lnTo>
                    <a:pt x="2536" y="145"/>
                  </a:lnTo>
                  <a:lnTo>
                    <a:pt x="2539" y="146"/>
                  </a:lnTo>
                  <a:lnTo>
                    <a:pt x="2542" y="146"/>
                  </a:lnTo>
                  <a:lnTo>
                    <a:pt x="2544" y="146"/>
                  </a:lnTo>
                  <a:lnTo>
                    <a:pt x="2546" y="147"/>
                  </a:lnTo>
                  <a:lnTo>
                    <a:pt x="2549" y="147"/>
                  </a:lnTo>
                  <a:lnTo>
                    <a:pt x="2552" y="149"/>
                  </a:lnTo>
                  <a:lnTo>
                    <a:pt x="2556" y="149"/>
                  </a:lnTo>
                  <a:lnTo>
                    <a:pt x="2557" y="150"/>
                  </a:lnTo>
                  <a:lnTo>
                    <a:pt x="2559" y="150"/>
                  </a:lnTo>
                  <a:lnTo>
                    <a:pt x="2562" y="151"/>
                  </a:lnTo>
                  <a:lnTo>
                    <a:pt x="2563" y="151"/>
                  </a:lnTo>
                  <a:lnTo>
                    <a:pt x="2563" y="152"/>
                  </a:lnTo>
                  <a:lnTo>
                    <a:pt x="2562" y="151"/>
                  </a:lnTo>
                  <a:lnTo>
                    <a:pt x="2562" y="152"/>
                  </a:lnTo>
                  <a:lnTo>
                    <a:pt x="2562" y="153"/>
                  </a:lnTo>
                  <a:lnTo>
                    <a:pt x="2563" y="153"/>
                  </a:lnTo>
                  <a:lnTo>
                    <a:pt x="2563" y="152"/>
                  </a:lnTo>
                  <a:lnTo>
                    <a:pt x="2564" y="152"/>
                  </a:lnTo>
                  <a:lnTo>
                    <a:pt x="2569" y="153"/>
                  </a:lnTo>
                  <a:lnTo>
                    <a:pt x="2572" y="153"/>
                  </a:lnTo>
                  <a:lnTo>
                    <a:pt x="2573" y="153"/>
                  </a:lnTo>
                  <a:lnTo>
                    <a:pt x="2573" y="154"/>
                  </a:lnTo>
                  <a:lnTo>
                    <a:pt x="2572" y="154"/>
                  </a:lnTo>
                  <a:lnTo>
                    <a:pt x="2572" y="153"/>
                  </a:lnTo>
                  <a:lnTo>
                    <a:pt x="2571" y="153"/>
                  </a:lnTo>
                  <a:lnTo>
                    <a:pt x="2571" y="154"/>
                  </a:lnTo>
                  <a:lnTo>
                    <a:pt x="2572" y="154"/>
                  </a:lnTo>
                  <a:lnTo>
                    <a:pt x="2573" y="154"/>
                  </a:lnTo>
                  <a:lnTo>
                    <a:pt x="2574" y="154"/>
                  </a:lnTo>
                  <a:lnTo>
                    <a:pt x="2576" y="154"/>
                  </a:lnTo>
                  <a:lnTo>
                    <a:pt x="2577" y="154"/>
                  </a:lnTo>
                  <a:lnTo>
                    <a:pt x="2577" y="156"/>
                  </a:lnTo>
                  <a:lnTo>
                    <a:pt x="2578" y="156"/>
                  </a:lnTo>
                  <a:lnTo>
                    <a:pt x="2579" y="156"/>
                  </a:lnTo>
                  <a:lnTo>
                    <a:pt x="2582" y="157"/>
                  </a:lnTo>
                  <a:lnTo>
                    <a:pt x="2586" y="157"/>
                  </a:lnTo>
                  <a:lnTo>
                    <a:pt x="2587" y="157"/>
                  </a:lnTo>
                  <a:lnTo>
                    <a:pt x="2588" y="158"/>
                  </a:lnTo>
                  <a:lnTo>
                    <a:pt x="2587" y="158"/>
                  </a:lnTo>
                  <a:lnTo>
                    <a:pt x="2588" y="158"/>
                  </a:lnTo>
                  <a:lnTo>
                    <a:pt x="2588" y="159"/>
                  </a:lnTo>
                  <a:lnTo>
                    <a:pt x="2589" y="159"/>
                  </a:lnTo>
                  <a:lnTo>
                    <a:pt x="2591" y="159"/>
                  </a:lnTo>
                  <a:lnTo>
                    <a:pt x="2592" y="159"/>
                  </a:lnTo>
                  <a:lnTo>
                    <a:pt x="2592" y="160"/>
                  </a:lnTo>
                  <a:lnTo>
                    <a:pt x="2594" y="160"/>
                  </a:lnTo>
                  <a:lnTo>
                    <a:pt x="2598" y="163"/>
                  </a:lnTo>
                  <a:lnTo>
                    <a:pt x="2596" y="161"/>
                  </a:lnTo>
                  <a:lnTo>
                    <a:pt x="2598" y="163"/>
                  </a:lnTo>
                  <a:lnTo>
                    <a:pt x="2599" y="163"/>
                  </a:lnTo>
                  <a:lnTo>
                    <a:pt x="2601" y="163"/>
                  </a:lnTo>
                  <a:lnTo>
                    <a:pt x="2602" y="164"/>
                  </a:lnTo>
                  <a:lnTo>
                    <a:pt x="2603" y="164"/>
                  </a:lnTo>
                  <a:lnTo>
                    <a:pt x="2603" y="165"/>
                  </a:lnTo>
                  <a:lnTo>
                    <a:pt x="2603" y="166"/>
                  </a:lnTo>
                  <a:lnTo>
                    <a:pt x="2603" y="165"/>
                  </a:lnTo>
                  <a:lnTo>
                    <a:pt x="2605" y="165"/>
                  </a:lnTo>
                  <a:lnTo>
                    <a:pt x="2605" y="166"/>
                  </a:lnTo>
                  <a:lnTo>
                    <a:pt x="2606" y="166"/>
                  </a:lnTo>
                  <a:lnTo>
                    <a:pt x="2607" y="165"/>
                  </a:lnTo>
                  <a:lnTo>
                    <a:pt x="2608" y="165"/>
                  </a:lnTo>
                  <a:lnTo>
                    <a:pt x="2607" y="165"/>
                  </a:lnTo>
                  <a:lnTo>
                    <a:pt x="2607" y="164"/>
                  </a:lnTo>
                  <a:lnTo>
                    <a:pt x="2606" y="164"/>
                  </a:lnTo>
                  <a:lnTo>
                    <a:pt x="2607" y="164"/>
                  </a:lnTo>
                  <a:lnTo>
                    <a:pt x="2607" y="163"/>
                  </a:lnTo>
                  <a:lnTo>
                    <a:pt x="2608" y="160"/>
                  </a:lnTo>
                  <a:lnTo>
                    <a:pt x="2608" y="159"/>
                  </a:lnTo>
                  <a:lnTo>
                    <a:pt x="2608" y="158"/>
                  </a:lnTo>
                  <a:lnTo>
                    <a:pt x="2607" y="158"/>
                  </a:lnTo>
                  <a:lnTo>
                    <a:pt x="2608" y="158"/>
                  </a:lnTo>
                  <a:lnTo>
                    <a:pt x="2608" y="157"/>
                  </a:lnTo>
                  <a:lnTo>
                    <a:pt x="2607" y="157"/>
                  </a:lnTo>
                  <a:lnTo>
                    <a:pt x="2606" y="157"/>
                  </a:lnTo>
                  <a:lnTo>
                    <a:pt x="2607" y="157"/>
                  </a:lnTo>
                  <a:lnTo>
                    <a:pt x="2608" y="157"/>
                  </a:lnTo>
                  <a:lnTo>
                    <a:pt x="2607" y="157"/>
                  </a:lnTo>
                  <a:lnTo>
                    <a:pt x="2608" y="156"/>
                  </a:lnTo>
                  <a:lnTo>
                    <a:pt x="2606" y="156"/>
                  </a:lnTo>
                  <a:lnTo>
                    <a:pt x="2605" y="157"/>
                  </a:lnTo>
                  <a:lnTo>
                    <a:pt x="2603" y="157"/>
                  </a:lnTo>
                  <a:lnTo>
                    <a:pt x="2601" y="156"/>
                  </a:lnTo>
                  <a:lnTo>
                    <a:pt x="2600" y="156"/>
                  </a:lnTo>
                  <a:lnTo>
                    <a:pt x="2599" y="154"/>
                  </a:lnTo>
                  <a:lnTo>
                    <a:pt x="2595" y="152"/>
                  </a:lnTo>
                  <a:lnTo>
                    <a:pt x="2594" y="152"/>
                  </a:lnTo>
                  <a:lnTo>
                    <a:pt x="2593" y="151"/>
                  </a:lnTo>
                  <a:lnTo>
                    <a:pt x="2593" y="150"/>
                  </a:lnTo>
                  <a:lnTo>
                    <a:pt x="2593" y="149"/>
                  </a:lnTo>
                  <a:lnTo>
                    <a:pt x="2592" y="149"/>
                  </a:lnTo>
                  <a:lnTo>
                    <a:pt x="2592" y="147"/>
                  </a:lnTo>
                  <a:lnTo>
                    <a:pt x="2592" y="149"/>
                  </a:lnTo>
                  <a:lnTo>
                    <a:pt x="2589" y="149"/>
                  </a:lnTo>
                  <a:lnTo>
                    <a:pt x="2588" y="147"/>
                  </a:lnTo>
                  <a:lnTo>
                    <a:pt x="2587" y="147"/>
                  </a:lnTo>
                  <a:lnTo>
                    <a:pt x="2586" y="147"/>
                  </a:lnTo>
                  <a:lnTo>
                    <a:pt x="2585" y="147"/>
                  </a:lnTo>
                  <a:lnTo>
                    <a:pt x="2584" y="147"/>
                  </a:lnTo>
                  <a:lnTo>
                    <a:pt x="2581" y="146"/>
                  </a:lnTo>
                  <a:lnTo>
                    <a:pt x="2580" y="146"/>
                  </a:lnTo>
                  <a:lnTo>
                    <a:pt x="2580" y="147"/>
                  </a:lnTo>
                  <a:lnTo>
                    <a:pt x="2579" y="147"/>
                  </a:lnTo>
                  <a:lnTo>
                    <a:pt x="2581" y="149"/>
                  </a:lnTo>
                  <a:lnTo>
                    <a:pt x="2580" y="149"/>
                  </a:lnTo>
                  <a:lnTo>
                    <a:pt x="2579" y="147"/>
                  </a:lnTo>
                  <a:lnTo>
                    <a:pt x="2578" y="146"/>
                  </a:lnTo>
                  <a:lnTo>
                    <a:pt x="2578" y="145"/>
                  </a:lnTo>
                  <a:lnTo>
                    <a:pt x="2577" y="145"/>
                  </a:lnTo>
                  <a:lnTo>
                    <a:pt x="2577" y="144"/>
                  </a:lnTo>
                  <a:lnTo>
                    <a:pt x="2577" y="142"/>
                  </a:lnTo>
                  <a:lnTo>
                    <a:pt x="2578" y="142"/>
                  </a:lnTo>
                  <a:lnTo>
                    <a:pt x="2578" y="143"/>
                  </a:lnTo>
                  <a:lnTo>
                    <a:pt x="2579" y="143"/>
                  </a:lnTo>
                  <a:lnTo>
                    <a:pt x="2580" y="142"/>
                  </a:lnTo>
                  <a:lnTo>
                    <a:pt x="2580" y="140"/>
                  </a:lnTo>
                  <a:lnTo>
                    <a:pt x="2579" y="140"/>
                  </a:lnTo>
                  <a:lnTo>
                    <a:pt x="2579" y="139"/>
                  </a:lnTo>
                  <a:lnTo>
                    <a:pt x="2579" y="140"/>
                  </a:lnTo>
                  <a:lnTo>
                    <a:pt x="2578" y="139"/>
                  </a:lnTo>
                  <a:lnTo>
                    <a:pt x="2577" y="139"/>
                  </a:lnTo>
                  <a:lnTo>
                    <a:pt x="2577" y="138"/>
                  </a:lnTo>
                  <a:lnTo>
                    <a:pt x="2577" y="137"/>
                  </a:lnTo>
                  <a:lnTo>
                    <a:pt x="2577" y="136"/>
                  </a:lnTo>
                  <a:lnTo>
                    <a:pt x="2576" y="136"/>
                  </a:lnTo>
                  <a:lnTo>
                    <a:pt x="2576" y="135"/>
                  </a:lnTo>
                  <a:lnTo>
                    <a:pt x="2576" y="133"/>
                  </a:lnTo>
                  <a:lnTo>
                    <a:pt x="2576" y="132"/>
                  </a:lnTo>
                  <a:lnTo>
                    <a:pt x="2574" y="132"/>
                  </a:lnTo>
                  <a:lnTo>
                    <a:pt x="2574" y="131"/>
                  </a:lnTo>
                  <a:lnTo>
                    <a:pt x="2573" y="131"/>
                  </a:lnTo>
                  <a:lnTo>
                    <a:pt x="2572" y="131"/>
                  </a:lnTo>
                  <a:lnTo>
                    <a:pt x="2571" y="131"/>
                  </a:lnTo>
                  <a:lnTo>
                    <a:pt x="2570" y="132"/>
                  </a:lnTo>
                  <a:lnTo>
                    <a:pt x="2569" y="132"/>
                  </a:lnTo>
                  <a:lnTo>
                    <a:pt x="2567" y="131"/>
                  </a:lnTo>
                  <a:lnTo>
                    <a:pt x="2566" y="131"/>
                  </a:lnTo>
                  <a:lnTo>
                    <a:pt x="2566" y="130"/>
                  </a:lnTo>
                  <a:lnTo>
                    <a:pt x="2567" y="130"/>
                  </a:lnTo>
                  <a:lnTo>
                    <a:pt x="2567" y="129"/>
                  </a:lnTo>
                  <a:lnTo>
                    <a:pt x="2567" y="128"/>
                  </a:lnTo>
                  <a:lnTo>
                    <a:pt x="2566" y="128"/>
                  </a:lnTo>
                  <a:lnTo>
                    <a:pt x="2567" y="128"/>
                  </a:lnTo>
                  <a:lnTo>
                    <a:pt x="2566" y="128"/>
                  </a:lnTo>
                  <a:lnTo>
                    <a:pt x="2566" y="129"/>
                  </a:lnTo>
                  <a:lnTo>
                    <a:pt x="2567" y="129"/>
                  </a:lnTo>
                  <a:lnTo>
                    <a:pt x="2566" y="129"/>
                  </a:lnTo>
                  <a:lnTo>
                    <a:pt x="2565" y="129"/>
                  </a:lnTo>
                  <a:lnTo>
                    <a:pt x="2565" y="128"/>
                  </a:lnTo>
                  <a:lnTo>
                    <a:pt x="2566" y="126"/>
                  </a:lnTo>
                  <a:lnTo>
                    <a:pt x="2566" y="125"/>
                  </a:lnTo>
                  <a:lnTo>
                    <a:pt x="2567" y="125"/>
                  </a:lnTo>
                  <a:lnTo>
                    <a:pt x="2569" y="124"/>
                  </a:lnTo>
                  <a:lnTo>
                    <a:pt x="2570" y="124"/>
                  </a:lnTo>
                  <a:lnTo>
                    <a:pt x="2571" y="124"/>
                  </a:lnTo>
                  <a:lnTo>
                    <a:pt x="2572" y="124"/>
                  </a:lnTo>
                  <a:lnTo>
                    <a:pt x="2572" y="123"/>
                  </a:lnTo>
                  <a:lnTo>
                    <a:pt x="2573" y="123"/>
                  </a:lnTo>
                  <a:lnTo>
                    <a:pt x="2573" y="122"/>
                  </a:lnTo>
                  <a:lnTo>
                    <a:pt x="2574" y="122"/>
                  </a:lnTo>
                  <a:lnTo>
                    <a:pt x="2576" y="121"/>
                  </a:lnTo>
                  <a:lnTo>
                    <a:pt x="2577" y="119"/>
                  </a:lnTo>
                  <a:lnTo>
                    <a:pt x="2577" y="121"/>
                  </a:lnTo>
                  <a:lnTo>
                    <a:pt x="2577" y="119"/>
                  </a:lnTo>
                  <a:lnTo>
                    <a:pt x="2577" y="118"/>
                  </a:lnTo>
                  <a:lnTo>
                    <a:pt x="2577" y="117"/>
                  </a:lnTo>
                  <a:lnTo>
                    <a:pt x="2577" y="116"/>
                  </a:lnTo>
                  <a:lnTo>
                    <a:pt x="2577" y="115"/>
                  </a:lnTo>
                  <a:lnTo>
                    <a:pt x="2577" y="114"/>
                  </a:lnTo>
                  <a:lnTo>
                    <a:pt x="2576" y="112"/>
                  </a:lnTo>
                  <a:lnTo>
                    <a:pt x="2577" y="111"/>
                  </a:lnTo>
                  <a:lnTo>
                    <a:pt x="2576" y="111"/>
                  </a:lnTo>
                  <a:lnTo>
                    <a:pt x="2576" y="110"/>
                  </a:lnTo>
                  <a:lnTo>
                    <a:pt x="2576" y="109"/>
                  </a:lnTo>
                  <a:lnTo>
                    <a:pt x="2574" y="109"/>
                  </a:lnTo>
                  <a:lnTo>
                    <a:pt x="2576" y="109"/>
                  </a:lnTo>
                  <a:lnTo>
                    <a:pt x="2574" y="108"/>
                  </a:lnTo>
                  <a:lnTo>
                    <a:pt x="2576" y="108"/>
                  </a:lnTo>
                  <a:lnTo>
                    <a:pt x="2574" y="108"/>
                  </a:lnTo>
                  <a:lnTo>
                    <a:pt x="2574" y="107"/>
                  </a:lnTo>
                  <a:lnTo>
                    <a:pt x="2576" y="107"/>
                  </a:lnTo>
                  <a:lnTo>
                    <a:pt x="2576" y="105"/>
                  </a:lnTo>
                  <a:lnTo>
                    <a:pt x="2576" y="104"/>
                  </a:lnTo>
                  <a:lnTo>
                    <a:pt x="2577" y="103"/>
                  </a:lnTo>
                  <a:lnTo>
                    <a:pt x="2580" y="103"/>
                  </a:lnTo>
                  <a:lnTo>
                    <a:pt x="2580" y="104"/>
                  </a:lnTo>
                  <a:lnTo>
                    <a:pt x="2578" y="104"/>
                  </a:lnTo>
                  <a:lnTo>
                    <a:pt x="2579" y="104"/>
                  </a:lnTo>
                  <a:lnTo>
                    <a:pt x="2581" y="104"/>
                  </a:lnTo>
                  <a:lnTo>
                    <a:pt x="2584" y="104"/>
                  </a:lnTo>
                  <a:lnTo>
                    <a:pt x="2589" y="104"/>
                  </a:lnTo>
                  <a:lnTo>
                    <a:pt x="2593" y="104"/>
                  </a:lnTo>
                  <a:lnTo>
                    <a:pt x="2595" y="104"/>
                  </a:lnTo>
                  <a:lnTo>
                    <a:pt x="2596" y="104"/>
                  </a:lnTo>
                  <a:lnTo>
                    <a:pt x="2598" y="104"/>
                  </a:lnTo>
                  <a:lnTo>
                    <a:pt x="2599" y="104"/>
                  </a:lnTo>
                  <a:lnTo>
                    <a:pt x="2602" y="105"/>
                  </a:lnTo>
                  <a:lnTo>
                    <a:pt x="2601" y="105"/>
                  </a:lnTo>
                  <a:lnTo>
                    <a:pt x="2603" y="105"/>
                  </a:lnTo>
                  <a:lnTo>
                    <a:pt x="2606" y="105"/>
                  </a:lnTo>
                  <a:lnTo>
                    <a:pt x="2608" y="105"/>
                  </a:lnTo>
                  <a:lnTo>
                    <a:pt x="2609" y="107"/>
                  </a:lnTo>
                  <a:lnTo>
                    <a:pt x="2612" y="107"/>
                  </a:lnTo>
                  <a:lnTo>
                    <a:pt x="2610" y="107"/>
                  </a:lnTo>
                  <a:lnTo>
                    <a:pt x="2610" y="108"/>
                  </a:lnTo>
                  <a:lnTo>
                    <a:pt x="2612" y="108"/>
                  </a:lnTo>
                  <a:lnTo>
                    <a:pt x="2612" y="109"/>
                  </a:lnTo>
                  <a:lnTo>
                    <a:pt x="2613" y="109"/>
                  </a:lnTo>
                  <a:lnTo>
                    <a:pt x="2614" y="109"/>
                  </a:lnTo>
                  <a:lnTo>
                    <a:pt x="2614" y="110"/>
                  </a:lnTo>
                  <a:lnTo>
                    <a:pt x="2614" y="111"/>
                  </a:lnTo>
                  <a:lnTo>
                    <a:pt x="2615" y="111"/>
                  </a:lnTo>
                  <a:lnTo>
                    <a:pt x="2615" y="112"/>
                  </a:lnTo>
                  <a:lnTo>
                    <a:pt x="2616" y="112"/>
                  </a:lnTo>
                  <a:lnTo>
                    <a:pt x="2615" y="114"/>
                  </a:lnTo>
                  <a:lnTo>
                    <a:pt x="2616" y="115"/>
                  </a:lnTo>
                  <a:lnTo>
                    <a:pt x="2615" y="115"/>
                  </a:lnTo>
                  <a:lnTo>
                    <a:pt x="2615" y="116"/>
                  </a:lnTo>
                  <a:lnTo>
                    <a:pt x="2616" y="116"/>
                  </a:lnTo>
                  <a:lnTo>
                    <a:pt x="2616" y="117"/>
                  </a:lnTo>
                  <a:lnTo>
                    <a:pt x="2615" y="117"/>
                  </a:lnTo>
                  <a:lnTo>
                    <a:pt x="2615" y="118"/>
                  </a:lnTo>
                  <a:lnTo>
                    <a:pt x="2615" y="119"/>
                  </a:lnTo>
                  <a:lnTo>
                    <a:pt x="2616" y="119"/>
                  </a:lnTo>
                  <a:lnTo>
                    <a:pt x="2615" y="119"/>
                  </a:lnTo>
                  <a:lnTo>
                    <a:pt x="2615" y="121"/>
                  </a:lnTo>
                  <a:lnTo>
                    <a:pt x="2615" y="122"/>
                  </a:lnTo>
                  <a:lnTo>
                    <a:pt x="2614" y="122"/>
                  </a:lnTo>
                  <a:lnTo>
                    <a:pt x="2613" y="122"/>
                  </a:lnTo>
                  <a:lnTo>
                    <a:pt x="2613" y="123"/>
                  </a:lnTo>
                  <a:lnTo>
                    <a:pt x="2614" y="123"/>
                  </a:lnTo>
                  <a:lnTo>
                    <a:pt x="2614" y="124"/>
                  </a:lnTo>
                  <a:lnTo>
                    <a:pt x="2615" y="124"/>
                  </a:lnTo>
                  <a:lnTo>
                    <a:pt x="2617" y="125"/>
                  </a:lnTo>
                  <a:lnTo>
                    <a:pt x="2623" y="126"/>
                  </a:lnTo>
                  <a:lnTo>
                    <a:pt x="2624" y="128"/>
                  </a:lnTo>
                  <a:lnTo>
                    <a:pt x="2624" y="129"/>
                  </a:lnTo>
                  <a:lnTo>
                    <a:pt x="2626" y="129"/>
                  </a:lnTo>
                  <a:lnTo>
                    <a:pt x="2627" y="129"/>
                  </a:lnTo>
                  <a:lnTo>
                    <a:pt x="2627" y="130"/>
                  </a:lnTo>
                  <a:lnTo>
                    <a:pt x="2628" y="130"/>
                  </a:lnTo>
                  <a:lnTo>
                    <a:pt x="2629" y="131"/>
                  </a:lnTo>
                  <a:lnTo>
                    <a:pt x="2629" y="132"/>
                  </a:lnTo>
                  <a:lnTo>
                    <a:pt x="2629" y="133"/>
                  </a:lnTo>
                  <a:lnTo>
                    <a:pt x="2629" y="135"/>
                  </a:lnTo>
                  <a:lnTo>
                    <a:pt x="2630" y="135"/>
                  </a:lnTo>
                  <a:lnTo>
                    <a:pt x="2631" y="136"/>
                  </a:lnTo>
                  <a:lnTo>
                    <a:pt x="2631" y="137"/>
                  </a:lnTo>
                  <a:lnTo>
                    <a:pt x="2630" y="137"/>
                  </a:lnTo>
                  <a:lnTo>
                    <a:pt x="2630" y="138"/>
                  </a:lnTo>
                  <a:lnTo>
                    <a:pt x="2629" y="138"/>
                  </a:lnTo>
                  <a:lnTo>
                    <a:pt x="2630" y="138"/>
                  </a:lnTo>
                  <a:lnTo>
                    <a:pt x="2630" y="139"/>
                  </a:lnTo>
                  <a:lnTo>
                    <a:pt x="2633" y="139"/>
                  </a:lnTo>
                  <a:lnTo>
                    <a:pt x="2633" y="140"/>
                  </a:lnTo>
                  <a:lnTo>
                    <a:pt x="2633" y="142"/>
                  </a:lnTo>
                  <a:lnTo>
                    <a:pt x="2634" y="143"/>
                  </a:lnTo>
                  <a:lnTo>
                    <a:pt x="2635" y="143"/>
                  </a:lnTo>
                  <a:lnTo>
                    <a:pt x="2636" y="144"/>
                  </a:lnTo>
                  <a:lnTo>
                    <a:pt x="2636" y="145"/>
                  </a:lnTo>
                  <a:lnTo>
                    <a:pt x="2636" y="146"/>
                  </a:lnTo>
                  <a:lnTo>
                    <a:pt x="2636" y="147"/>
                  </a:lnTo>
                  <a:lnTo>
                    <a:pt x="2637" y="147"/>
                  </a:lnTo>
                  <a:lnTo>
                    <a:pt x="2638" y="149"/>
                  </a:lnTo>
                  <a:lnTo>
                    <a:pt x="2638" y="150"/>
                  </a:lnTo>
                  <a:lnTo>
                    <a:pt x="2637" y="150"/>
                  </a:lnTo>
                  <a:lnTo>
                    <a:pt x="2638" y="150"/>
                  </a:lnTo>
                  <a:lnTo>
                    <a:pt x="2640" y="151"/>
                  </a:lnTo>
                  <a:lnTo>
                    <a:pt x="2641" y="151"/>
                  </a:lnTo>
                  <a:lnTo>
                    <a:pt x="2641" y="152"/>
                  </a:lnTo>
                  <a:lnTo>
                    <a:pt x="2640" y="152"/>
                  </a:lnTo>
                  <a:lnTo>
                    <a:pt x="2640" y="153"/>
                  </a:lnTo>
                  <a:lnTo>
                    <a:pt x="2641" y="154"/>
                  </a:lnTo>
                  <a:lnTo>
                    <a:pt x="2642" y="156"/>
                  </a:lnTo>
                  <a:lnTo>
                    <a:pt x="2643" y="157"/>
                  </a:lnTo>
                  <a:lnTo>
                    <a:pt x="2644" y="157"/>
                  </a:lnTo>
                  <a:lnTo>
                    <a:pt x="2646" y="158"/>
                  </a:lnTo>
                  <a:lnTo>
                    <a:pt x="2649" y="159"/>
                  </a:lnTo>
                  <a:lnTo>
                    <a:pt x="2656" y="161"/>
                  </a:lnTo>
                  <a:lnTo>
                    <a:pt x="2657" y="161"/>
                  </a:lnTo>
                  <a:lnTo>
                    <a:pt x="2657" y="163"/>
                  </a:lnTo>
                  <a:lnTo>
                    <a:pt x="2658" y="163"/>
                  </a:lnTo>
                  <a:lnTo>
                    <a:pt x="2657" y="163"/>
                  </a:lnTo>
                  <a:lnTo>
                    <a:pt x="2656" y="163"/>
                  </a:lnTo>
                  <a:lnTo>
                    <a:pt x="2656" y="164"/>
                  </a:lnTo>
                  <a:lnTo>
                    <a:pt x="2656" y="165"/>
                  </a:lnTo>
                  <a:lnTo>
                    <a:pt x="2655" y="166"/>
                  </a:lnTo>
                  <a:lnTo>
                    <a:pt x="2653" y="166"/>
                  </a:lnTo>
                  <a:lnTo>
                    <a:pt x="2655" y="166"/>
                  </a:lnTo>
                  <a:lnTo>
                    <a:pt x="2655" y="167"/>
                  </a:lnTo>
                  <a:lnTo>
                    <a:pt x="2656" y="168"/>
                  </a:lnTo>
                  <a:lnTo>
                    <a:pt x="2657" y="168"/>
                  </a:lnTo>
                  <a:lnTo>
                    <a:pt x="2657" y="170"/>
                  </a:lnTo>
                  <a:lnTo>
                    <a:pt x="2658" y="170"/>
                  </a:lnTo>
                  <a:lnTo>
                    <a:pt x="2658" y="171"/>
                  </a:lnTo>
                  <a:lnTo>
                    <a:pt x="2657" y="171"/>
                  </a:lnTo>
                  <a:lnTo>
                    <a:pt x="2657" y="172"/>
                  </a:lnTo>
                  <a:lnTo>
                    <a:pt x="2658" y="172"/>
                  </a:lnTo>
                  <a:lnTo>
                    <a:pt x="2658" y="173"/>
                  </a:lnTo>
                  <a:lnTo>
                    <a:pt x="2657" y="173"/>
                  </a:lnTo>
                  <a:lnTo>
                    <a:pt x="2656" y="173"/>
                  </a:lnTo>
                  <a:lnTo>
                    <a:pt x="2657" y="173"/>
                  </a:lnTo>
                  <a:lnTo>
                    <a:pt x="2656" y="174"/>
                  </a:lnTo>
                  <a:lnTo>
                    <a:pt x="2653" y="174"/>
                  </a:lnTo>
                  <a:lnTo>
                    <a:pt x="2653" y="175"/>
                  </a:lnTo>
                  <a:lnTo>
                    <a:pt x="2653" y="177"/>
                  </a:lnTo>
                  <a:lnTo>
                    <a:pt x="2655" y="177"/>
                  </a:lnTo>
                  <a:lnTo>
                    <a:pt x="2655" y="178"/>
                  </a:lnTo>
                  <a:lnTo>
                    <a:pt x="2653" y="178"/>
                  </a:lnTo>
                  <a:lnTo>
                    <a:pt x="2652" y="178"/>
                  </a:lnTo>
                  <a:lnTo>
                    <a:pt x="2651" y="178"/>
                  </a:lnTo>
                  <a:lnTo>
                    <a:pt x="2651" y="179"/>
                  </a:lnTo>
                  <a:lnTo>
                    <a:pt x="2652" y="179"/>
                  </a:lnTo>
                  <a:lnTo>
                    <a:pt x="2653" y="179"/>
                  </a:lnTo>
                  <a:lnTo>
                    <a:pt x="2653" y="180"/>
                  </a:lnTo>
                  <a:lnTo>
                    <a:pt x="2652" y="180"/>
                  </a:lnTo>
                  <a:lnTo>
                    <a:pt x="2653" y="180"/>
                  </a:lnTo>
                  <a:lnTo>
                    <a:pt x="2651" y="180"/>
                  </a:lnTo>
                  <a:lnTo>
                    <a:pt x="2651" y="181"/>
                  </a:lnTo>
                  <a:lnTo>
                    <a:pt x="2652" y="181"/>
                  </a:lnTo>
                  <a:lnTo>
                    <a:pt x="2652" y="182"/>
                  </a:lnTo>
                  <a:lnTo>
                    <a:pt x="2651" y="182"/>
                  </a:lnTo>
                  <a:lnTo>
                    <a:pt x="2651" y="184"/>
                  </a:lnTo>
                  <a:lnTo>
                    <a:pt x="2650" y="184"/>
                  </a:lnTo>
                  <a:lnTo>
                    <a:pt x="2649" y="184"/>
                  </a:lnTo>
                  <a:lnTo>
                    <a:pt x="2648" y="184"/>
                  </a:lnTo>
                  <a:lnTo>
                    <a:pt x="2648" y="182"/>
                  </a:lnTo>
                  <a:lnTo>
                    <a:pt x="2646" y="182"/>
                  </a:lnTo>
                  <a:lnTo>
                    <a:pt x="2646" y="184"/>
                  </a:lnTo>
                  <a:lnTo>
                    <a:pt x="2648" y="184"/>
                  </a:lnTo>
                  <a:lnTo>
                    <a:pt x="2649" y="184"/>
                  </a:lnTo>
                  <a:lnTo>
                    <a:pt x="2649" y="185"/>
                  </a:lnTo>
                  <a:lnTo>
                    <a:pt x="2650" y="185"/>
                  </a:lnTo>
                  <a:lnTo>
                    <a:pt x="2650" y="186"/>
                  </a:lnTo>
                  <a:lnTo>
                    <a:pt x="2651" y="186"/>
                  </a:lnTo>
                  <a:lnTo>
                    <a:pt x="2651" y="187"/>
                  </a:lnTo>
                  <a:lnTo>
                    <a:pt x="2650" y="187"/>
                  </a:lnTo>
                  <a:lnTo>
                    <a:pt x="2649" y="187"/>
                  </a:lnTo>
                  <a:lnTo>
                    <a:pt x="2648" y="187"/>
                  </a:lnTo>
                  <a:lnTo>
                    <a:pt x="2646" y="187"/>
                  </a:lnTo>
                  <a:lnTo>
                    <a:pt x="2648" y="187"/>
                  </a:lnTo>
                  <a:lnTo>
                    <a:pt x="2646" y="187"/>
                  </a:lnTo>
                  <a:lnTo>
                    <a:pt x="2646" y="188"/>
                  </a:lnTo>
                  <a:lnTo>
                    <a:pt x="2645" y="188"/>
                  </a:lnTo>
                  <a:lnTo>
                    <a:pt x="2646" y="188"/>
                  </a:lnTo>
                  <a:lnTo>
                    <a:pt x="2645" y="188"/>
                  </a:lnTo>
                  <a:lnTo>
                    <a:pt x="2646" y="188"/>
                  </a:lnTo>
                  <a:lnTo>
                    <a:pt x="2643" y="189"/>
                  </a:lnTo>
                  <a:lnTo>
                    <a:pt x="2640" y="188"/>
                  </a:lnTo>
                  <a:lnTo>
                    <a:pt x="2638" y="188"/>
                  </a:lnTo>
                  <a:lnTo>
                    <a:pt x="2638" y="187"/>
                  </a:lnTo>
                  <a:lnTo>
                    <a:pt x="2640" y="187"/>
                  </a:lnTo>
                  <a:lnTo>
                    <a:pt x="2641" y="187"/>
                  </a:lnTo>
                  <a:lnTo>
                    <a:pt x="2641" y="186"/>
                  </a:lnTo>
                  <a:lnTo>
                    <a:pt x="2642" y="186"/>
                  </a:lnTo>
                  <a:lnTo>
                    <a:pt x="2641" y="186"/>
                  </a:lnTo>
                  <a:lnTo>
                    <a:pt x="2640" y="186"/>
                  </a:lnTo>
                  <a:lnTo>
                    <a:pt x="2641" y="186"/>
                  </a:lnTo>
                  <a:lnTo>
                    <a:pt x="2640" y="186"/>
                  </a:lnTo>
                  <a:lnTo>
                    <a:pt x="2640" y="187"/>
                  </a:lnTo>
                  <a:lnTo>
                    <a:pt x="2638" y="187"/>
                  </a:lnTo>
                  <a:lnTo>
                    <a:pt x="2637" y="187"/>
                  </a:lnTo>
                  <a:lnTo>
                    <a:pt x="2636" y="186"/>
                  </a:lnTo>
                  <a:lnTo>
                    <a:pt x="2635" y="186"/>
                  </a:lnTo>
                  <a:lnTo>
                    <a:pt x="2634" y="185"/>
                  </a:lnTo>
                  <a:lnTo>
                    <a:pt x="2633" y="185"/>
                  </a:lnTo>
                  <a:lnTo>
                    <a:pt x="2631" y="185"/>
                  </a:lnTo>
                  <a:lnTo>
                    <a:pt x="2633" y="185"/>
                  </a:lnTo>
                  <a:lnTo>
                    <a:pt x="2631" y="185"/>
                  </a:lnTo>
                  <a:lnTo>
                    <a:pt x="2630" y="185"/>
                  </a:lnTo>
                  <a:lnTo>
                    <a:pt x="2629" y="185"/>
                  </a:lnTo>
                  <a:lnTo>
                    <a:pt x="2630" y="185"/>
                  </a:lnTo>
                  <a:lnTo>
                    <a:pt x="2629" y="185"/>
                  </a:lnTo>
                  <a:lnTo>
                    <a:pt x="2627" y="185"/>
                  </a:lnTo>
                  <a:lnTo>
                    <a:pt x="2624" y="185"/>
                  </a:lnTo>
                  <a:lnTo>
                    <a:pt x="2623" y="185"/>
                  </a:lnTo>
                  <a:lnTo>
                    <a:pt x="2623" y="186"/>
                  </a:lnTo>
                  <a:lnTo>
                    <a:pt x="2624" y="186"/>
                  </a:lnTo>
                  <a:lnTo>
                    <a:pt x="2626" y="186"/>
                  </a:lnTo>
                  <a:lnTo>
                    <a:pt x="2626" y="187"/>
                  </a:lnTo>
                  <a:lnTo>
                    <a:pt x="2627" y="188"/>
                  </a:lnTo>
                  <a:lnTo>
                    <a:pt x="2629" y="189"/>
                  </a:lnTo>
                  <a:lnTo>
                    <a:pt x="2630" y="189"/>
                  </a:lnTo>
                  <a:lnTo>
                    <a:pt x="2633" y="189"/>
                  </a:lnTo>
                  <a:lnTo>
                    <a:pt x="2634" y="189"/>
                  </a:lnTo>
                  <a:lnTo>
                    <a:pt x="2635" y="189"/>
                  </a:lnTo>
                  <a:lnTo>
                    <a:pt x="2635" y="191"/>
                  </a:lnTo>
                  <a:lnTo>
                    <a:pt x="2636" y="191"/>
                  </a:lnTo>
                  <a:lnTo>
                    <a:pt x="2640" y="191"/>
                  </a:lnTo>
                  <a:lnTo>
                    <a:pt x="2641" y="192"/>
                  </a:lnTo>
                  <a:lnTo>
                    <a:pt x="2644" y="192"/>
                  </a:lnTo>
                  <a:lnTo>
                    <a:pt x="2646" y="192"/>
                  </a:lnTo>
                  <a:lnTo>
                    <a:pt x="2649" y="191"/>
                  </a:lnTo>
                  <a:lnTo>
                    <a:pt x="2651" y="192"/>
                  </a:lnTo>
                  <a:lnTo>
                    <a:pt x="2652" y="192"/>
                  </a:lnTo>
                  <a:lnTo>
                    <a:pt x="2653" y="192"/>
                  </a:lnTo>
                  <a:lnTo>
                    <a:pt x="2655" y="192"/>
                  </a:lnTo>
                  <a:lnTo>
                    <a:pt x="2656" y="192"/>
                  </a:lnTo>
                  <a:lnTo>
                    <a:pt x="2657" y="193"/>
                  </a:lnTo>
                  <a:lnTo>
                    <a:pt x="2658" y="193"/>
                  </a:lnTo>
                  <a:lnTo>
                    <a:pt x="2659" y="193"/>
                  </a:lnTo>
                  <a:lnTo>
                    <a:pt x="2660" y="193"/>
                  </a:lnTo>
                  <a:lnTo>
                    <a:pt x="2662" y="192"/>
                  </a:lnTo>
                  <a:lnTo>
                    <a:pt x="2662" y="191"/>
                  </a:lnTo>
                  <a:lnTo>
                    <a:pt x="2662" y="189"/>
                  </a:lnTo>
                  <a:lnTo>
                    <a:pt x="2660" y="189"/>
                  </a:lnTo>
                  <a:lnTo>
                    <a:pt x="2662" y="189"/>
                  </a:lnTo>
                  <a:lnTo>
                    <a:pt x="2660" y="189"/>
                  </a:lnTo>
                  <a:lnTo>
                    <a:pt x="2659" y="189"/>
                  </a:lnTo>
                  <a:lnTo>
                    <a:pt x="2660" y="189"/>
                  </a:lnTo>
                  <a:lnTo>
                    <a:pt x="2660" y="188"/>
                  </a:lnTo>
                  <a:lnTo>
                    <a:pt x="2660" y="187"/>
                  </a:lnTo>
                  <a:lnTo>
                    <a:pt x="2664" y="187"/>
                  </a:lnTo>
                  <a:lnTo>
                    <a:pt x="2665" y="187"/>
                  </a:lnTo>
                  <a:lnTo>
                    <a:pt x="2665" y="186"/>
                  </a:lnTo>
                  <a:lnTo>
                    <a:pt x="2666" y="186"/>
                  </a:lnTo>
                  <a:lnTo>
                    <a:pt x="2670" y="185"/>
                  </a:lnTo>
                  <a:lnTo>
                    <a:pt x="2670" y="184"/>
                  </a:lnTo>
                  <a:lnTo>
                    <a:pt x="2671" y="184"/>
                  </a:lnTo>
                  <a:lnTo>
                    <a:pt x="2672" y="182"/>
                  </a:lnTo>
                  <a:lnTo>
                    <a:pt x="2672" y="181"/>
                  </a:lnTo>
                  <a:lnTo>
                    <a:pt x="2671" y="181"/>
                  </a:lnTo>
                  <a:lnTo>
                    <a:pt x="2671" y="180"/>
                  </a:lnTo>
                  <a:lnTo>
                    <a:pt x="2671" y="179"/>
                  </a:lnTo>
                  <a:lnTo>
                    <a:pt x="2670" y="179"/>
                  </a:lnTo>
                  <a:lnTo>
                    <a:pt x="2671" y="177"/>
                  </a:lnTo>
                  <a:lnTo>
                    <a:pt x="2673" y="174"/>
                  </a:lnTo>
                  <a:lnTo>
                    <a:pt x="2676" y="173"/>
                  </a:lnTo>
                  <a:lnTo>
                    <a:pt x="2676" y="172"/>
                  </a:lnTo>
                  <a:lnTo>
                    <a:pt x="2674" y="172"/>
                  </a:lnTo>
                  <a:lnTo>
                    <a:pt x="2674" y="171"/>
                  </a:lnTo>
                  <a:lnTo>
                    <a:pt x="2674" y="170"/>
                  </a:lnTo>
                  <a:lnTo>
                    <a:pt x="2673" y="168"/>
                  </a:lnTo>
                  <a:lnTo>
                    <a:pt x="2672" y="168"/>
                  </a:lnTo>
                  <a:lnTo>
                    <a:pt x="2672" y="167"/>
                  </a:lnTo>
                  <a:lnTo>
                    <a:pt x="2671" y="167"/>
                  </a:lnTo>
                  <a:lnTo>
                    <a:pt x="2671" y="166"/>
                  </a:lnTo>
                  <a:lnTo>
                    <a:pt x="2669" y="165"/>
                  </a:lnTo>
                  <a:lnTo>
                    <a:pt x="2666" y="164"/>
                  </a:lnTo>
                  <a:lnTo>
                    <a:pt x="2665" y="164"/>
                  </a:lnTo>
                  <a:lnTo>
                    <a:pt x="2665" y="163"/>
                  </a:lnTo>
                  <a:lnTo>
                    <a:pt x="2665" y="161"/>
                  </a:lnTo>
                  <a:lnTo>
                    <a:pt x="2664" y="160"/>
                  </a:lnTo>
                  <a:lnTo>
                    <a:pt x="2664" y="159"/>
                  </a:lnTo>
                  <a:lnTo>
                    <a:pt x="2665" y="158"/>
                  </a:lnTo>
                  <a:lnTo>
                    <a:pt x="2667" y="158"/>
                  </a:lnTo>
                  <a:lnTo>
                    <a:pt x="2670" y="157"/>
                  </a:lnTo>
                  <a:lnTo>
                    <a:pt x="2672" y="157"/>
                  </a:lnTo>
                  <a:lnTo>
                    <a:pt x="2673" y="157"/>
                  </a:lnTo>
                  <a:lnTo>
                    <a:pt x="2676" y="156"/>
                  </a:lnTo>
                  <a:lnTo>
                    <a:pt x="2677" y="156"/>
                  </a:lnTo>
                  <a:lnTo>
                    <a:pt x="2678" y="156"/>
                  </a:lnTo>
                  <a:lnTo>
                    <a:pt x="2679" y="156"/>
                  </a:lnTo>
                  <a:lnTo>
                    <a:pt x="2680" y="156"/>
                  </a:lnTo>
                  <a:lnTo>
                    <a:pt x="2683" y="156"/>
                  </a:lnTo>
                  <a:lnTo>
                    <a:pt x="2684" y="156"/>
                  </a:lnTo>
                  <a:lnTo>
                    <a:pt x="2684" y="157"/>
                  </a:lnTo>
                  <a:lnTo>
                    <a:pt x="2685" y="157"/>
                  </a:lnTo>
                  <a:lnTo>
                    <a:pt x="2685" y="158"/>
                  </a:lnTo>
                  <a:lnTo>
                    <a:pt x="2686" y="159"/>
                  </a:lnTo>
                  <a:lnTo>
                    <a:pt x="2688" y="159"/>
                  </a:lnTo>
                  <a:lnTo>
                    <a:pt x="2690" y="160"/>
                  </a:lnTo>
                  <a:lnTo>
                    <a:pt x="2691" y="160"/>
                  </a:lnTo>
                  <a:lnTo>
                    <a:pt x="2692" y="161"/>
                  </a:lnTo>
                  <a:lnTo>
                    <a:pt x="2692" y="160"/>
                  </a:lnTo>
                  <a:lnTo>
                    <a:pt x="2694" y="161"/>
                  </a:lnTo>
                  <a:lnTo>
                    <a:pt x="2694" y="163"/>
                  </a:lnTo>
                  <a:lnTo>
                    <a:pt x="2695" y="163"/>
                  </a:lnTo>
                  <a:lnTo>
                    <a:pt x="2695" y="164"/>
                  </a:lnTo>
                  <a:lnTo>
                    <a:pt x="2695" y="165"/>
                  </a:lnTo>
                  <a:lnTo>
                    <a:pt x="2694" y="165"/>
                  </a:lnTo>
                  <a:lnTo>
                    <a:pt x="2695" y="165"/>
                  </a:lnTo>
                  <a:lnTo>
                    <a:pt x="2697" y="166"/>
                  </a:lnTo>
                  <a:lnTo>
                    <a:pt x="2698" y="166"/>
                  </a:lnTo>
                  <a:lnTo>
                    <a:pt x="2698" y="167"/>
                  </a:lnTo>
                  <a:lnTo>
                    <a:pt x="2697" y="167"/>
                  </a:lnTo>
                  <a:lnTo>
                    <a:pt x="2698" y="167"/>
                  </a:lnTo>
                  <a:lnTo>
                    <a:pt x="2698" y="168"/>
                  </a:lnTo>
                  <a:lnTo>
                    <a:pt x="2698" y="170"/>
                  </a:lnTo>
                  <a:lnTo>
                    <a:pt x="2699" y="170"/>
                  </a:lnTo>
                  <a:lnTo>
                    <a:pt x="2700" y="170"/>
                  </a:lnTo>
                  <a:lnTo>
                    <a:pt x="2700" y="171"/>
                  </a:lnTo>
                  <a:lnTo>
                    <a:pt x="2699" y="171"/>
                  </a:lnTo>
                  <a:lnTo>
                    <a:pt x="2698" y="171"/>
                  </a:lnTo>
                  <a:lnTo>
                    <a:pt x="2699" y="172"/>
                  </a:lnTo>
                  <a:lnTo>
                    <a:pt x="2704" y="173"/>
                  </a:lnTo>
                  <a:lnTo>
                    <a:pt x="2706" y="174"/>
                  </a:lnTo>
                  <a:lnTo>
                    <a:pt x="2707" y="174"/>
                  </a:lnTo>
                  <a:lnTo>
                    <a:pt x="2707" y="175"/>
                  </a:lnTo>
                  <a:lnTo>
                    <a:pt x="2707" y="174"/>
                  </a:lnTo>
                  <a:lnTo>
                    <a:pt x="2708" y="174"/>
                  </a:lnTo>
                  <a:lnTo>
                    <a:pt x="2709" y="174"/>
                  </a:lnTo>
                  <a:lnTo>
                    <a:pt x="2709" y="175"/>
                  </a:lnTo>
                  <a:lnTo>
                    <a:pt x="2710" y="175"/>
                  </a:lnTo>
                  <a:lnTo>
                    <a:pt x="2712" y="174"/>
                  </a:lnTo>
                  <a:lnTo>
                    <a:pt x="2713" y="174"/>
                  </a:lnTo>
                  <a:lnTo>
                    <a:pt x="2714" y="175"/>
                  </a:lnTo>
                  <a:lnTo>
                    <a:pt x="2715" y="175"/>
                  </a:lnTo>
                  <a:lnTo>
                    <a:pt x="2715" y="174"/>
                  </a:lnTo>
                  <a:lnTo>
                    <a:pt x="2716" y="174"/>
                  </a:lnTo>
                  <a:lnTo>
                    <a:pt x="2717" y="174"/>
                  </a:lnTo>
                  <a:lnTo>
                    <a:pt x="2719" y="174"/>
                  </a:lnTo>
                  <a:lnTo>
                    <a:pt x="2720" y="174"/>
                  </a:lnTo>
                  <a:lnTo>
                    <a:pt x="2720" y="175"/>
                  </a:lnTo>
                  <a:lnTo>
                    <a:pt x="2720" y="174"/>
                  </a:lnTo>
                  <a:lnTo>
                    <a:pt x="2721" y="174"/>
                  </a:lnTo>
                  <a:lnTo>
                    <a:pt x="2720" y="174"/>
                  </a:lnTo>
                  <a:lnTo>
                    <a:pt x="2719" y="174"/>
                  </a:lnTo>
                  <a:lnTo>
                    <a:pt x="2717" y="174"/>
                  </a:lnTo>
                  <a:lnTo>
                    <a:pt x="2717" y="173"/>
                  </a:lnTo>
                  <a:lnTo>
                    <a:pt x="2719" y="173"/>
                  </a:lnTo>
                  <a:lnTo>
                    <a:pt x="2717" y="173"/>
                  </a:lnTo>
                  <a:lnTo>
                    <a:pt x="2716" y="173"/>
                  </a:lnTo>
                  <a:lnTo>
                    <a:pt x="2716" y="174"/>
                  </a:lnTo>
                  <a:lnTo>
                    <a:pt x="2715" y="174"/>
                  </a:lnTo>
                  <a:lnTo>
                    <a:pt x="2714" y="174"/>
                  </a:lnTo>
                  <a:lnTo>
                    <a:pt x="2715" y="174"/>
                  </a:lnTo>
                  <a:lnTo>
                    <a:pt x="2715" y="173"/>
                  </a:lnTo>
                  <a:lnTo>
                    <a:pt x="2714" y="173"/>
                  </a:lnTo>
                  <a:lnTo>
                    <a:pt x="2713" y="173"/>
                  </a:lnTo>
                  <a:lnTo>
                    <a:pt x="2714" y="174"/>
                  </a:lnTo>
                  <a:lnTo>
                    <a:pt x="2713" y="173"/>
                  </a:lnTo>
                  <a:lnTo>
                    <a:pt x="2712" y="173"/>
                  </a:lnTo>
                  <a:lnTo>
                    <a:pt x="2710" y="173"/>
                  </a:lnTo>
                  <a:lnTo>
                    <a:pt x="2709" y="173"/>
                  </a:lnTo>
                  <a:lnTo>
                    <a:pt x="2708" y="173"/>
                  </a:lnTo>
                  <a:lnTo>
                    <a:pt x="2707" y="173"/>
                  </a:lnTo>
                  <a:lnTo>
                    <a:pt x="2708" y="173"/>
                  </a:lnTo>
                  <a:lnTo>
                    <a:pt x="2707" y="172"/>
                  </a:lnTo>
                  <a:lnTo>
                    <a:pt x="2706" y="172"/>
                  </a:lnTo>
                  <a:lnTo>
                    <a:pt x="2705" y="172"/>
                  </a:lnTo>
                  <a:lnTo>
                    <a:pt x="2704" y="172"/>
                  </a:lnTo>
                  <a:lnTo>
                    <a:pt x="2702" y="172"/>
                  </a:lnTo>
                  <a:lnTo>
                    <a:pt x="2702" y="171"/>
                  </a:lnTo>
                  <a:lnTo>
                    <a:pt x="2701" y="171"/>
                  </a:lnTo>
                  <a:lnTo>
                    <a:pt x="2701" y="170"/>
                  </a:lnTo>
                  <a:lnTo>
                    <a:pt x="2702" y="170"/>
                  </a:lnTo>
                  <a:lnTo>
                    <a:pt x="2701" y="170"/>
                  </a:lnTo>
                  <a:lnTo>
                    <a:pt x="2701" y="168"/>
                  </a:lnTo>
                  <a:lnTo>
                    <a:pt x="2700" y="168"/>
                  </a:lnTo>
                  <a:lnTo>
                    <a:pt x="2700" y="167"/>
                  </a:lnTo>
                  <a:lnTo>
                    <a:pt x="2700" y="166"/>
                  </a:lnTo>
                  <a:lnTo>
                    <a:pt x="2701" y="166"/>
                  </a:lnTo>
                  <a:lnTo>
                    <a:pt x="2704" y="166"/>
                  </a:lnTo>
                  <a:lnTo>
                    <a:pt x="2705" y="165"/>
                  </a:lnTo>
                  <a:lnTo>
                    <a:pt x="2706" y="165"/>
                  </a:lnTo>
                  <a:lnTo>
                    <a:pt x="2705" y="165"/>
                  </a:lnTo>
                  <a:lnTo>
                    <a:pt x="2704" y="164"/>
                  </a:lnTo>
                  <a:lnTo>
                    <a:pt x="2702" y="164"/>
                  </a:lnTo>
                  <a:lnTo>
                    <a:pt x="2701" y="163"/>
                  </a:lnTo>
                  <a:lnTo>
                    <a:pt x="2701" y="161"/>
                  </a:lnTo>
                  <a:lnTo>
                    <a:pt x="2700" y="161"/>
                  </a:lnTo>
                  <a:lnTo>
                    <a:pt x="2699" y="161"/>
                  </a:lnTo>
                  <a:lnTo>
                    <a:pt x="2698" y="161"/>
                  </a:lnTo>
                  <a:lnTo>
                    <a:pt x="2698" y="160"/>
                  </a:lnTo>
                  <a:lnTo>
                    <a:pt x="2698" y="159"/>
                  </a:lnTo>
                  <a:lnTo>
                    <a:pt x="2697" y="159"/>
                  </a:lnTo>
                  <a:lnTo>
                    <a:pt x="2697" y="158"/>
                  </a:lnTo>
                  <a:lnTo>
                    <a:pt x="2695" y="158"/>
                  </a:lnTo>
                  <a:lnTo>
                    <a:pt x="2695" y="157"/>
                  </a:lnTo>
                  <a:lnTo>
                    <a:pt x="2694" y="157"/>
                  </a:lnTo>
                  <a:lnTo>
                    <a:pt x="2692" y="157"/>
                  </a:lnTo>
                  <a:lnTo>
                    <a:pt x="2691" y="157"/>
                  </a:lnTo>
                  <a:lnTo>
                    <a:pt x="2690" y="156"/>
                  </a:lnTo>
                  <a:lnTo>
                    <a:pt x="2686" y="156"/>
                  </a:lnTo>
                  <a:lnTo>
                    <a:pt x="2685" y="154"/>
                  </a:lnTo>
                  <a:lnTo>
                    <a:pt x="2684" y="154"/>
                  </a:lnTo>
                  <a:lnTo>
                    <a:pt x="2684" y="153"/>
                  </a:lnTo>
                  <a:lnTo>
                    <a:pt x="2683" y="153"/>
                  </a:lnTo>
                  <a:lnTo>
                    <a:pt x="2681" y="153"/>
                  </a:lnTo>
                  <a:lnTo>
                    <a:pt x="2680" y="153"/>
                  </a:lnTo>
                  <a:lnTo>
                    <a:pt x="2678" y="153"/>
                  </a:lnTo>
                  <a:lnTo>
                    <a:pt x="2677" y="153"/>
                  </a:lnTo>
                  <a:lnTo>
                    <a:pt x="2676" y="152"/>
                  </a:lnTo>
                  <a:lnTo>
                    <a:pt x="2672" y="152"/>
                  </a:lnTo>
                  <a:lnTo>
                    <a:pt x="2670" y="152"/>
                  </a:lnTo>
                  <a:lnTo>
                    <a:pt x="2669" y="152"/>
                  </a:lnTo>
                  <a:lnTo>
                    <a:pt x="2667" y="153"/>
                  </a:lnTo>
                  <a:lnTo>
                    <a:pt x="2666" y="153"/>
                  </a:lnTo>
                  <a:lnTo>
                    <a:pt x="2667" y="153"/>
                  </a:lnTo>
                  <a:lnTo>
                    <a:pt x="2666" y="154"/>
                  </a:lnTo>
                  <a:lnTo>
                    <a:pt x="2665" y="154"/>
                  </a:lnTo>
                  <a:lnTo>
                    <a:pt x="2664" y="154"/>
                  </a:lnTo>
                  <a:lnTo>
                    <a:pt x="2663" y="154"/>
                  </a:lnTo>
                  <a:lnTo>
                    <a:pt x="2660" y="153"/>
                  </a:lnTo>
                  <a:lnTo>
                    <a:pt x="2658" y="153"/>
                  </a:lnTo>
                  <a:lnTo>
                    <a:pt x="2656" y="154"/>
                  </a:lnTo>
                  <a:lnTo>
                    <a:pt x="2655" y="154"/>
                  </a:lnTo>
                  <a:lnTo>
                    <a:pt x="2653" y="153"/>
                  </a:lnTo>
                  <a:lnTo>
                    <a:pt x="2652" y="153"/>
                  </a:lnTo>
                  <a:lnTo>
                    <a:pt x="2652" y="152"/>
                  </a:lnTo>
                  <a:lnTo>
                    <a:pt x="2652" y="151"/>
                  </a:lnTo>
                  <a:lnTo>
                    <a:pt x="2652" y="150"/>
                  </a:lnTo>
                  <a:lnTo>
                    <a:pt x="2651" y="149"/>
                  </a:lnTo>
                  <a:lnTo>
                    <a:pt x="2649" y="147"/>
                  </a:lnTo>
                  <a:lnTo>
                    <a:pt x="2648" y="147"/>
                  </a:lnTo>
                  <a:lnTo>
                    <a:pt x="2646" y="146"/>
                  </a:lnTo>
                  <a:lnTo>
                    <a:pt x="2645" y="146"/>
                  </a:lnTo>
                  <a:lnTo>
                    <a:pt x="2645" y="145"/>
                  </a:lnTo>
                  <a:lnTo>
                    <a:pt x="2645" y="144"/>
                  </a:lnTo>
                  <a:lnTo>
                    <a:pt x="2645" y="143"/>
                  </a:lnTo>
                  <a:lnTo>
                    <a:pt x="2645" y="142"/>
                  </a:lnTo>
                  <a:lnTo>
                    <a:pt x="2644" y="142"/>
                  </a:lnTo>
                  <a:lnTo>
                    <a:pt x="2645" y="142"/>
                  </a:lnTo>
                  <a:lnTo>
                    <a:pt x="2644" y="142"/>
                  </a:lnTo>
                  <a:lnTo>
                    <a:pt x="2644" y="140"/>
                  </a:lnTo>
                  <a:lnTo>
                    <a:pt x="2643" y="140"/>
                  </a:lnTo>
                  <a:lnTo>
                    <a:pt x="2643" y="139"/>
                  </a:lnTo>
                  <a:lnTo>
                    <a:pt x="2645" y="138"/>
                  </a:lnTo>
                  <a:lnTo>
                    <a:pt x="2645" y="137"/>
                  </a:lnTo>
                  <a:lnTo>
                    <a:pt x="2645" y="136"/>
                  </a:lnTo>
                  <a:lnTo>
                    <a:pt x="2646" y="136"/>
                  </a:lnTo>
                  <a:lnTo>
                    <a:pt x="2646" y="135"/>
                  </a:lnTo>
                  <a:lnTo>
                    <a:pt x="2645" y="135"/>
                  </a:lnTo>
                  <a:lnTo>
                    <a:pt x="2645" y="133"/>
                  </a:lnTo>
                  <a:lnTo>
                    <a:pt x="2644" y="133"/>
                  </a:lnTo>
                  <a:lnTo>
                    <a:pt x="2644" y="132"/>
                  </a:lnTo>
                  <a:lnTo>
                    <a:pt x="2640" y="131"/>
                  </a:lnTo>
                  <a:lnTo>
                    <a:pt x="2640" y="130"/>
                  </a:lnTo>
                  <a:lnTo>
                    <a:pt x="2638" y="130"/>
                  </a:lnTo>
                  <a:lnTo>
                    <a:pt x="2638" y="129"/>
                  </a:lnTo>
                  <a:lnTo>
                    <a:pt x="2637" y="129"/>
                  </a:lnTo>
                  <a:lnTo>
                    <a:pt x="2636" y="129"/>
                  </a:lnTo>
                  <a:lnTo>
                    <a:pt x="2635" y="128"/>
                  </a:lnTo>
                  <a:lnTo>
                    <a:pt x="2634" y="126"/>
                  </a:lnTo>
                  <a:lnTo>
                    <a:pt x="2633" y="126"/>
                  </a:lnTo>
                  <a:lnTo>
                    <a:pt x="2633" y="125"/>
                  </a:lnTo>
                  <a:lnTo>
                    <a:pt x="2631" y="125"/>
                  </a:lnTo>
                  <a:lnTo>
                    <a:pt x="2630" y="125"/>
                  </a:lnTo>
                  <a:lnTo>
                    <a:pt x="2629" y="124"/>
                  </a:lnTo>
                  <a:lnTo>
                    <a:pt x="2628" y="124"/>
                  </a:lnTo>
                  <a:lnTo>
                    <a:pt x="2627" y="124"/>
                  </a:lnTo>
                  <a:lnTo>
                    <a:pt x="2626" y="124"/>
                  </a:lnTo>
                  <a:lnTo>
                    <a:pt x="2626" y="123"/>
                  </a:lnTo>
                  <a:lnTo>
                    <a:pt x="2627" y="122"/>
                  </a:lnTo>
                  <a:lnTo>
                    <a:pt x="2628" y="121"/>
                  </a:lnTo>
                  <a:lnTo>
                    <a:pt x="2628" y="119"/>
                  </a:lnTo>
                  <a:lnTo>
                    <a:pt x="2627" y="119"/>
                  </a:lnTo>
                  <a:lnTo>
                    <a:pt x="2627" y="118"/>
                  </a:lnTo>
                  <a:lnTo>
                    <a:pt x="2629" y="117"/>
                  </a:lnTo>
                  <a:lnTo>
                    <a:pt x="2630" y="117"/>
                  </a:lnTo>
                  <a:lnTo>
                    <a:pt x="2633" y="117"/>
                  </a:lnTo>
                  <a:lnTo>
                    <a:pt x="2634" y="117"/>
                  </a:lnTo>
                  <a:lnTo>
                    <a:pt x="2634" y="116"/>
                  </a:lnTo>
                  <a:lnTo>
                    <a:pt x="2636" y="116"/>
                  </a:lnTo>
                  <a:lnTo>
                    <a:pt x="2637" y="115"/>
                  </a:lnTo>
                  <a:lnTo>
                    <a:pt x="2638" y="115"/>
                  </a:lnTo>
                  <a:lnTo>
                    <a:pt x="2638" y="114"/>
                  </a:lnTo>
                  <a:lnTo>
                    <a:pt x="2638" y="112"/>
                  </a:lnTo>
                  <a:lnTo>
                    <a:pt x="2637" y="111"/>
                  </a:lnTo>
                  <a:lnTo>
                    <a:pt x="2636" y="110"/>
                  </a:lnTo>
                  <a:lnTo>
                    <a:pt x="2635" y="109"/>
                  </a:lnTo>
                  <a:lnTo>
                    <a:pt x="2634" y="108"/>
                  </a:lnTo>
                  <a:lnTo>
                    <a:pt x="2633" y="108"/>
                  </a:lnTo>
                  <a:lnTo>
                    <a:pt x="2629" y="105"/>
                  </a:lnTo>
                  <a:lnTo>
                    <a:pt x="2631" y="104"/>
                  </a:lnTo>
                  <a:lnTo>
                    <a:pt x="2633" y="105"/>
                  </a:lnTo>
                  <a:lnTo>
                    <a:pt x="2634" y="105"/>
                  </a:lnTo>
                  <a:lnTo>
                    <a:pt x="2635" y="105"/>
                  </a:lnTo>
                  <a:lnTo>
                    <a:pt x="2636" y="107"/>
                  </a:lnTo>
                  <a:lnTo>
                    <a:pt x="2637" y="107"/>
                  </a:lnTo>
                  <a:lnTo>
                    <a:pt x="2636" y="107"/>
                  </a:lnTo>
                  <a:lnTo>
                    <a:pt x="2636" y="108"/>
                  </a:lnTo>
                  <a:lnTo>
                    <a:pt x="2637" y="107"/>
                  </a:lnTo>
                  <a:lnTo>
                    <a:pt x="2637" y="108"/>
                  </a:lnTo>
                  <a:lnTo>
                    <a:pt x="2638" y="108"/>
                  </a:lnTo>
                  <a:lnTo>
                    <a:pt x="2640" y="108"/>
                  </a:lnTo>
                  <a:lnTo>
                    <a:pt x="2641" y="109"/>
                  </a:lnTo>
                  <a:lnTo>
                    <a:pt x="2640" y="109"/>
                  </a:lnTo>
                  <a:lnTo>
                    <a:pt x="2640" y="110"/>
                  </a:lnTo>
                  <a:lnTo>
                    <a:pt x="2641" y="110"/>
                  </a:lnTo>
                  <a:lnTo>
                    <a:pt x="2642" y="111"/>
                  </a:lnTo>
                  <a:lnTo>
                    <a:pt x="2643" y="111"/>
                  </a:lnTo>
                  <a:lnTo>
                    <a:pt x="2643" y="112"/>
                  </a:lnTo>
                  <a:lnTo>
                    <a:pt x="2644" y="112"/>
                  </a:lnTo>
                  <a:lnTo>
                    <a:pt x="2643" y="114"/>
                  </a:lnTo>
                  <a:lnTo>
                    <a:pt x="2643" y="115"/>
                  </a:lnTo>
                  <a:lnTo>
                    <a:pt x="2644" y="115"/>
                  </a:lnTo>
                  <a:lnTo>
                    <a:pt x="2643" y="116"/>
                  </a:lnTo>
                  <a:lnTo>
                    <a:pt x="2644" y="116"/>
                  </a:lnTo>
                  <a:lnTo>
                    <a:pt x="2643" y="116"/>
                  </a:lnTo>
                  <a:lnTo>
                    <a:pt x="2643" y="117"/>
                  </a:lnTo>
                  <a:lnTo>
                    <a:pt x="2642" y="117"/>
                  </a:lnTo>
                  <a:lnTo>
                    <a:pt x="2643" y="117"/>
                  </a:lnTo>
                  <a:lnTo>
                    <a:pt x="2643" y="118"/>
                  </a:lnTo>
                  <a:lnTo>
                    <a:pt x="2644" y="119"/>
                  </a:lnTo>
                  <a:lnTo>
                    <a:pt x="2645" y="119"/>
                  </a:lnTo>
                  <a:lnTo>
                    <a:pt x="2648" y="121"/>
                  </a:lnTo>
                  <a:lnTo>
                    <a:pt x="2646" y="121"/>
                  </a:lnTo>
                  <a:lnTo>
                    <a:pt x="2648" y="122"/>
                  </a:lnTo>
                  <a:lnTo>
                    <a:pt x="2649" y="122"/>
                  </a:lnTo>
                  <a:lnTo>
                    <a:pt x="2649" y="123"/>
                  </a:lnTo>
                  <a:lnTo>
                    <a:pt x="2646" y="123"/>
                  </a:lnTo>
                  <a:lnTo>
                    <a:pt x="2648" y="123"/>
                  </a:lnTo>
                  <a:lnTo>
                    <a:pt x="2648" y="124"/>
                  </a:lnTo>
                  <a:lnTo>
                    <a:pt x="2649" y="124"/>
                  </a:lnTo>
                  <a:lnTo>
                    <a:pt x="2653" y="125"/>
                  </a:lnTo>
                  <a:lnTo>
                    <a:pt x="2657" y="126"/>
                  </a:lnTo>
                  <a:lnTo>
                    <a:pt x="2658" y="126"/>
                  </a:lnTo>
                  <a:lnTo>
                    <a:pt x="2662" y="126"/>
                  </a:lnTo>
                  <a:lnTo>
                    <a:pt x="2664" y="126"/>
                  </a:lnTo>
                  <a:lnTo>
                    <a:pt x="2665" y="126"/>
                  </a:lnTo>
                  <a:lnTo>
                    <a:pt x="2666" y="126"/>
                  </a:lnTo>
                  <a:lnTo>
                    <a:pt x="2666" y="128"/>
                  </a:lnTo>
                  <a:lnTo>
                    <a:pt x="2667" y="128"/>
                  </a:lnTo>
                  <a:lnTo>
                    <a:pt x="2666" y="126"/>
                  </a:lnTo>
                  <a:lnTo>
                    <a:pt x="2671" y="126"/>
                  </a:lnTo>
                  <a:lnTo>
                    <a:pt x="2672" y="126"/>
                  </a:lnTo>
                  <a:lnTo>
                    <a:pt x="2674" y="128"/>
                  </a:lnTo>
                  <a:lnTo>
                    <a:pt x="2676" y="128"/>
                  </a:lnTo>
                  <a:lnTo>
                    <a:pt x="2677" y="128"/>
                  </a:lnTo>
                  <a:lnTo>
                    <a:pt x="2677" y="129"/>
                  </a:lnTo>
                  <a:lnTo>
                    <a:pt x="2678" y="129"/>
                  </a:lnTo>
                  <a:lnTo>
                    <a:pt x="2679" y="130"/>
                  </a:lnTo>
                  <a:lnTo>
                    <a:pt x="2681" y="130"/>
                  </a:lnTo>
                  <a:lnTo>
                    <a:pt x="2683" y="130"/>
                  </a:lnTo>
                  <a:lnTo>
                    <a:pt x="2684" y="130"/>
                  </a:lnTo>
                  <a:lnTo>
                    <a:pt x="2685" y="130"/>
                  </a:lnTo>
                  <a:lnTo>
                    <a:pt x="2687" y="130"/>
                  </a:lnTo>
                  <a:lnTo>
                    <a:pt x="2688" y="130"/>
                  </a:lnTo>
                  <a:lnTo>
                    <a:pt x="2690" y="130"/>
                  </a:lnTo>
                  <a:lnTo>
                    <a:pt x="2688" y="130"/>
                  </a:lnTo>
                  <a:lnTo>
                    <a:pt x="2690" y="129"/>
                  </a:lnTo>
                  <a:lnTo>
                    <a:pt x="2688" y="129"/>
                  </a:lnTo>
                  <a:lnTo>
                    <a:pt x="2686" y="129"/>
                  </a:lnTo>
                  <a:lnTo>
                    <a:pt x="2687" y="129"/>
                  </a:lnTo>
                  <a:lnTo>
                    <a:pt x="2686" y="130"/>
                  </a:lnTo>
                  <a:lnTo>
                    <a:pt x="2685" y="130"/>
                  </a:lnTo>
                  <a:lnTo>
                    <a:pt x="2684" y="130"/>
                  </a:lnTo>
                  <a:lnTo>
                    <a:pt x="2684" y="129"/>
                  </a:lnTo>
                  <a:lnTo>
                    <a:pt x="2683" y="129"/>
                  </a:lnTo>
                  <a:lnTo>
                    <a:pt x="2684" y="129"/>
                  </a:lnTo>
                  <a:lnTo>
                    <a:pt x="2683" y="128"/>
                  </a:lnTo>
                  <a:lnTo>
                    <a:pt x="2681" y="128"/>
                  </a:lnTo>
                  <a:lnTo>
                    <a:pt x="2683" y="128"/>
                  </a:lnTo>
                  <a:lnTo>
                    <a:pt x="2683" y="129"/>
                  </a:lnTo>
                  <a:lnTo>
                    <a:pt x="2681" y="129"/>
                  </a:lnTo>
                  <a:lnTo>
                    <a:pt x="2680" y="128"/>
                  </a:lnTo>
                  <a:lnTo>
                    <a:pt x="2679" y="128"/>
                  </a:lnTo>
                  <a:lnTo>
                    <a:pt x="2679" y="126"/>
                  </a:lnTo>
                  <a:lnTo>
                    <a:pt x="2679" y="125"/>
                  </a:lnTo>
                  <a:lnTo>
                    <a:pt x="2678" y="125"/>
                  </a:lnTo>
                  <a:lnTo>
                    <a:pt x="2676" y="125"/>
                  </a:lnTo>
                  <a:lnTo>
                    <a:pt x="2674" y="125"/>
                  </a:lnTo>
                  <a:lnTo>
                    <a:pt x="2674" y="124"/>
                  </a:lnTo>
                  <a:lnTo>
                    <a:pt x="2673" y="124"/>
                  </a:lnTo>
                  <a:lnTo>
                    <a:pt x="2674" y="124"/>
                  </a:lnTo>
                  <a:lnTo>
                    <a:pt x="2673" y="125"/>
                  </a:lnTo>
                  <a:lnTo>
                    <a:pt x="2672" y="125"/>
                  </a:lnTo>
                  <a:lnTo>
                    <a:pt x="2671" y="125"/>
                  </a:lnTo>
                  <a:lnTo>
                    <a:pt x="2671" y="124"/>
                  </a:lnTo>
                  <a:lnTo>
                    <a:pt x="2670" y="124"/>
                  </a:lnTo>
                  <a:lnTo>
                    <a:pt x="2670" y="125"/>
                  </a:lnTo>
                  <a:lnTo>
                    <a:pt x="2671" y="125"/>
                  </a:lnTo>
                  <a:lnTo>
                    <a:pt x="2667" y="124"/>
                  </a:lnTo>
                  <a:lnTo>
                    <a:pt x="2666" y="124"/>
                  </a:lnTo>
                  <a:lnTo>
                    <a:pt x="2665" y="123"/>
                  </a:lnTo>
                  <a:lnTo>
                    <a:pt x="2664" y="123"/>
                  </a:lnTo>
                  <a:lnTo>
                    <a:pt x="2662" y="123"/>
                  </a:lnTo>
                  <a:lnTo>
                    <a:pt x="2660" y="123"/>
                  </a:lnTo>
                  <a:lnTo>
                    <a:pt x="2660" y="122"/>
                  </a:lnTo>
                  <a:lnTo>
                    <a:pt x="2659" y="122"/>
                  </a:lnTo>
                  <a:lnTo>
                    <a:pt x="2658" y="122"/>
                  </a:lnTo>
                  <a:lnTo>
                    <a:pt x="2657" y="122"/>
                  </a:lnTo>
                  <a:lnTo>
                    <a:pt x="2656" y="122"/>
                  </a:lnTo>
                  <a:lnTo>
                    <a:pt x="2656" y="121"/>
                  </a:lnTo>
                  <a:lnTo>
                    <a:pt x="2655" y="121"/>
                  </a:lnTo>
                  <a:lnTo>
                    <a:pt x="2653" y="119"/>
                  </a:lnTo>
                  <a:lnTo>
                    <a:pt x="2652" y="119"/>
                  </a:lnTo>
                  <a:lnTo>
                    <a:pt x="2651" y="118"/>
                  </a:lnTo>
                  <a:lnTo>
                    <a:pt x="2651" y="117"/>
                  </a:lnTo>
                  <a:lnTo>
                    <a:pt x="2650" y="117"/>
                  </a:lnTo>
                  <a:lnTo>
                    <a:pt x="2651" y="117"/>
                  </a:lnTo>
                  <a:lnTo>
                    <a:pt x="2652" y="116"/>
                  </a:lnTo>
                  <a:lnTo>
                    <a:pt x="2655" y="116"/>
                  </a:lnTo>
                  <a:lnTo>
                    <a:pt x="2657" y="116"/>
                  </a:lnTo>
                  <a:lnTo>
                    <a:pt x="2658" y="116"/>
                  </a:lnTo>
                  <a:lnTo>
                    <a:pt x="2659" y="116"/>
                  </a:lnTo>
                  <a:lnTo>
                    <a:pt x="2664" y="117"/>
                  </a:lnTo>
                  <a:lnTo>
                    <a:pt x="2665" y="117"/>
                  </a:lnTo>
                  <a:lnTo>
                    <a:pt x="2666" y="118"/>
                  </a:lnTo>
                  <a:lnTo>
                    <a:pt x="2667" y="118"/>
                  </a:lnTo>
                  <a:lnTo>
                    <a:pt x="2671" y="117"/>
                  </a:lnTo>
                  <a:lnTo>
                    <a:pt x="2671" y="116"/>
                  </a:lnTo>
                  <a:lnTo>
                    <a:pt x="2669" y="115"/>
                  </a:lnTo>
                  <a:lnTo>
                    <a:pt x="2667" y="115"/>
                  </a:lnTo>
                  <a:lnTo>
                    <a:pt x="2665" y="115"/>
                  </a:lnTo>
                  <a:lnTo>
                    <a:pt x="2664" y="115"/>
                  </a:lnTo>
                  <a:lnTo>
                    <a:pt x="2663" y="115"/>
                  </a:lnTo>
                  <a:lnTo>
                    <a:pt x="2662" y="115"/>
                  </a:lnTo>
                  <a:lnTo>
                    <a:pt x="2662" y="114"/>
                  </a:lnTo>
                  <a:lnTo>
                    <a:pt x="2663" y="114"/>
                  </a:lnTo>
                  <a:lnTo>
                    <a:pt x="2664" y="114"/>
                  </a:lnTo>
                  <a:lnTo>
                    <a:pt x="2665" y="112"/>
                  </a:lnTo>
                  <a:lnTo>
                    <a:pt x="2665" y="111"/>
                  </a:lnTo>
                  <a:lnTo>
                    <a:pt x="2666" y="111"/>
                  </a:lnTo>
                  <a:lnTo>
                    <a:pt x="2667" y="111"/>
                  </a:lnTo>
                  <a:lnTo>
                    <a:pt x="2669" y="111"/>
                  </a:lnTo>
                  <a:lnTo>
                    <a:pt x="2670" y="111"/>
                  </a:lnTo>
                  <a:lnTo>
                    <a:pt x="2672" y="111"/>
                  </a:lnTo>
                  <a:lnTo>
                    <a:pt x="2674" y="111"/>
                  </a:lnTo>
                  <a:lnTo>
                    <a:pt x="2677" y="111"/>
                  </a:lnTo>
                  <a:lnTo>
                    <a:pt x="2678" y="111"/>
                  </a:lnTo>
                  <a:lnTo>
                    <a:pt x="2680" y="111"/>
                  </a:lnTo>
                  <a:lnTo>
                    <a:pt x="2684" y="112"/>
                  </a:lnTo>
                  <a:lnTo>
                    <a:pt x="2686" y="114"/>
                  </a:lnTo>
                  <a:lnTo>
                    <a:pt x="2692" y="114"/>
                  </a:lnTo>
                  <a:lnTo>
                    <a:pt x="2695" y="115"/>
                  </a:lnTo>
                  <a:lnTo>
                    <a:pt x="2697" y="116"/>
                  </a:lnTo>
                  <a:lnTo>
                    <a:pt x="2695" y="116"/>
                  </a:lnTo>
                  <a:lnTo>
                    <a:pt x="2695" y="115"/>
                  </a:lnTo>
                  <a:lnTo>
                    <a:pt x="2694" y="115"/>
                  </a:lnTo>
                  <a:lnTo>
                    <a:pt x="2694" y="116"/>
                  </a:lnTo>
                  <a:lnTo>
                    <a:pt x="2698" y="117"/>
                  </a:lnTo>
                  <a:lnTo>
                    <a:pt x="2702" y="118"/>
                  </a:lnTo>
                  <a:lnTo>
                    <a:pt x="2704" y="119"/>
                  </a:lnTo>
                  <a:lnTo>
                    <a:pt x="2706" y="119"/>
                  </a:lnTo>
                  <a:lnTo>
                    <a:pt x="2708" y="119"/>
                  </a:lnTo>
                  <a:lnTo>
                    <a:pt x="2713" y="119"/>
                  </a:lnTo>
                  <a:lnTo>
                    <a:pt x="2714" y="119"/>
                  </a:lnTo>
                  <a:lnTo>
                    <a:pt x="2715" y="119"/>
                  </a:lnTo>
                  <a:lnTo>
                    <a:pt x="2719" y="118"/>
                  </a:lnTo>
                  <a:lnTo>
                    <a:pt x="2719" y="119"/>
                  </a:lnTo>
                  <a:lnTo>
                    <a:pt x="2720" y="119"/>
                  </a:lnTo>
                  <a:lnTo>
                    <a:pt x="2721" y="119"/>
                  </a:lnTo>
                  <a:lnTo>
                    <a:pt x="2722" y="119"/>
                  </a:lnTo>
                  <a:lnTo>
                    <a:pt x="2723" y="119"/>
                  </a:lnTo>
                  <a:lnTo>
                    <a:pt x="2724" y="121"/>
                  </a:lnTo>
                  <a:lnTo>
                    <a:pt x="2723" y="121"/>
                  </a:lnTo>
                  <a:lnTo>
                    <a:pt x="2723" y="122"/>
                  </a:lnTo>
                  <a:lnTo>
                    <a:pt x="2722" y="122"/>
                  </a:lnTo>
                  <a:lnTo>
                    <a:pt x="2723" y="123"/>
                  </a:lnTo>
                  <a:lnTo>
                    <a:pt x="2724" y="124"/>
                  </a:lnTo>
                  <a:lnTo>
                    <a:pt x="2723" y="124"/>
                  </a:lnTo>
                  <a:lnTo>
                    <a:pt x="2722" y="124"/>
                  </a:lnTo>
                  <a:lnTo>
                    <a:pt x="2720" y="124"/>
                  </a:lnTo>
                  <a:lnTo>
                    <a:pt x="2717" y="125"/>
                  </a:lnTo>
                  <a:lnTo>
                    <a:pt x="2719" y="125"/>
                  </a:lnTo>
                  <a:lnTo>
                    <a:pt x="2719" y="126"/>
                  </a:lnTo>
                  <a:lnTo>
                    <a:pt x="2720" y="126"/>
                  </a:lnTo>
                  <a:lnTo>
                    <a:pt x="2720" y="128"/>
                  </a:lnTo>
                  <a:lnTo>
                    <a:pt x="2721" y="128"/>
                  </a:lnTo>
                  <a:lnTo>
                    <a:pt x="2721" y="129"/>
                  </a:lnTo>
                  <a:lnTo>
                    <a:pt x="2720" y="129"/>
                  </a:lnTo>
                  <a:lnTo>
                    <a:pt x="2722" y="130"/>
                  </a:lnTo>
                  <a:lnTo>
                    <a:pt x="2722" y="131"/>
                  </a:lnTo>
                  <a:lnTo>
                    <a:pt x="2723" y="131"/>
                  </a:lnTo>
                  <a:lnTo>
                    <a:pt x="2724" y="132"/>
                  </a:lnTo>
                  <a:lnTo>
                    <a:pt x="2723" y="133"/>
                  </a:lnTo>
                  <a:lnTo>
                    <a:pt x="2723" y="135"/>
                  </a:lnTo>
                  <a:lnTo>
                    <a:pt x="2724" y="135"/>
                  </a:lnTo>
                  <a:lnTo>
                    <a:pt x="2724" y="136"/>
                  </a:lnTo>
                  <a:lnTo>
                    <a:pt x="2726" y="136"/>
                  </a:lnTo>
                  <a:lnTo>
                    <a:pt x="2726" y="137"/>
                  </a:lnTo>
                  <a:lnTo>
                    <a:pt x="2727" y="137"/>
                  </a:lnTo>
                  <a:lnTo>
                    <a:pt x="2727" y="138"/>
                  </a:lnTo>
                  <a:lnTo>
                    <a:pt x="2728" y="138"/>
                  </a:lnTo>
                  <a:lnTo>
                    <a:pt x="2728" y="139"/>
                  </a:lnTo>
                  <a:lnTo>
                    <a:pt x="2729" y="139"/>
                  </a:lnTo>
                  <a:lnTo>
                    <a:pt x="2728" y="138"/>
                  </a:lnTo>
                  <a:lnTo>
                    <a:pt x="2727" y="137"/>
                  </a:lnTo>
                  <a:lnTo>
                    <a:pt x="2726" y="137"/>
                  </a:lnTo>
                  <a:lnTo>
                    <a:pt x="2726" y="136"/>
                  </a:lnTo>
                  <a:lnTo>
                    <a:pt x="2724" y="135"/>
                  </a:lnTo>
                  <a:lnTo>
                    <a:pt x="2723" y="135"/>
                  </a:lnTo>
                  <a:lnTo>
                    <a:pt x="2724" y="135"/>
                  </a:lnTo>
                  <a:lnTo>
                    <a:pt x="2727" y="135"/>
                  </a:lnTo>
                  <a:lnTo>
                    <a:pt x="2727" y="133"/>
                  </a:lnTo>
                  <a:lnTo>
                    <a:pt x="2726" y="133"/>
                  </a:lnTo>
                  <a:lnTo>
                    <a:pt x="2726" y="132"/>
                  </a:lnTo>
                  <a:lnTo>
                    <a:pt x="2724" y="132"/>
                  </a:lnTo>
                  <a:lnTo>
                    <a:pt x="2724" y="131"/>
                  </a:lnTo>
                  <a:lnTo>
                    <a:pt x="2726" y="131"/>
                  </a:lnTo>
                  <a:lnTo>
                    <a:pt x="2724" y="131"/>
                  </a:lnTo>
                  <a:lnTo>
                    <a:pt x="2724" y="130"/>
                  </a:lnTo>
                  <a:lnTo>
                    <a:pt x="2726" y="130"/>
                  </a:lnTo>
                  <a:lnTo>
                    <a:pt x="2727" y="130"/>
                  </a:lnTo>
                  <a:lnTo>
                    <a:pt x="2728" y="130"/>
                  </a:lnTo>
                  <a:lnTo>
                    <a:pt x="2727" y="130"/>
                  </a:lnTo>
                  <a:lnTo>
                    <a:pt x="2727" y="129"/>
                  </a:lnTo>
                  <a:lnTo>
                    <a:pt x="2728" y="130"/>
                  </a:lnTo>
                  <a:lnTo>
                    <a:pt x="2729" y="130"/>
                  </a:lnTo>
                  <a:lnTo>
                    <a:pt x="2730" y="130"/>
                  </a:lnTo>
                  <a:lnTo>
                    <a:pt x="2731" y="131"/>
                  </a:lnTo>
                  <a:lnTo>
                    <a:pt x="2731" y="132"/>
                  </a:lnTo>
                  <a:lnTo>
                    <a:pt x="2731" y="133"/>
                  </a:lnTo>
                  <a:lnTo>
                    <a:pt x="2733" y="133"/>
                  </a:lnTo>
                  <a:lnTo>
                    <a:pt x="2733" y="135"/>
                  </a:lnTo>
                  <a:lnTo>
                    <a:pt x="2733" y="136"/>
                  </a:lnTo>
                  <a:lnTo>
                    <a:pt x="2734" y="136"/>
                  </a:lnTo>
                  <a:lnTo>
                    <a:pt x="2734" y="137"/>
                  </a:lnTo>
                  <a:lnTo>
                    <a:pt x="2733" y="137"/>
                  </a:lnTo>
                  <a:lnTo>
                    <a:pt x="2731" y="138"/>
                  </a:lnTo>
                  <a:lnTo>
                    <a:pt x="2731" y="139"/>
                  </a:lnTo>
                  <a:lnTo>
                    <a:pt x="2733" y="139"/>
                  </a:lnTo>
                  <a:lnTo>
                    <a:pt x="2733" y="140"/>
                  </a:lnTo>
                  <a:lnTo>
                    <a:pt x="2734" y="140"/>
                  </a:lnTo>
                  <a:lnTo>
                    <a:pt x="2736" y="140"/>
                  </a:lnTo>
                  <a:lnTo>
                    <a:pt x="2737" y="140"/>
                  </a:lnTo>
                  <a:lnTo>
                    <a:pt x="2738" y="142"/>
                  </a:lnTo>
                  <a:lnTo>
                    <a:pt x="2738" y="140"/>
                  </a:lnTo>
                  <a:lnTo>
                    <a:pt x="2737" y="139"/>
                  </a:lnTo>
                  <a:lnTo>
                    <a:pt x="2736" y="139"/>
                  </a:lnTo>
                  <a:lnTo>
                    <a:pt x="2736" y="138"/>
                  </a:lnTo>
                  <a:lnTo>
                    <a:pt x="2735" y="138"/>
                  </a:lnTo>
                  <a:lnTo>
                    <a:pt x="2734" y="138"/>
                  </a:lnTo>
                  <a:lnTo>
                    <a:pt x="2735" y="138"/>
                  </a:lnTo>
                  <a:lnTo>
                    <a:pt x="2737" y="138"/>
                  </a:lnTo>
                  <a:lnTo>
                    <a:pt x="2738" y="138"/>
                  </a:lnTo>
                  <a:lnTo>
                    <a:pt x="2740" y="138"/>
                  </a:lnTo>
                  <a:lnTo>
                    <a:pt x="2740" y="137"/>
                  </a:lnTo>
                  <a:lnTo>
                    <a:pt x="2741" y="137"/>
                  </a:lnTo>
                  <a:lnTo>
                    <a:pt x="2741" y="136"/>
                  </a:lnTo>
                  <a:lnTo>
                    <a:pt x="2741" y="135"/>
                  </a:lnTo>
                  <a:lnTo>
                    <a:pt x="2740" y="135"/>
                  </a:lnTo>
                  <a:lnTo>
                    <a:pt x="2738" y="135"/>
                  </a:lnTo>
                  <a:lnTo>
                    <a:pt x="2738" y="133"/>
                  </a:lnTo>
                  <a:lnTo>
                    <a:pt x="2737" y="133"/>
                  </a:lnTo>
                  <a:lnTo>
                    <a:pt x="2737" y="132"/>
                  </a:lnTo>
                  <a:lnTo>
                    <a:pt x="2736" y="132"/>
                  </a:lnTo>
                  <a:lnTo>
                    <a:pt x="2735" y="132"/>
                  </a:lnTo>
                  <a:lnTo>
                    <a:pt x="2735" y="131"/>
                  </a:lnTo>
                  <a:lnTo>
                    <a:pt x="2734" y="131"/>
                  </a:lnTo>
                  <a:lnTo>
                    <a:pt x="2734" y="130"/>
                  </a:lnTo>
                  <a:lnTo>
                    <a:pt x="2733" y="130"/>
                  </a:lnTo>
                  <a:lnTo>
                    <a:pt x="2731" y="129"/>
                  </a:lnTo>
                  <a:lnTo>
                    <a:pt x="2730" y="129"/>
                  </a:lnTo>
                  <a:lnTo>
                    <a:pt x="2730" y="128"/>
                  </a:lnTo>
                  <a:lnTo>
                    <a:pt x="2729" y="128"/>
                  </a:lnTo>
                  <a:lnTo>
                    <a:pt x="2728" y="128"/>
                  </a:lnTo>
                  <a:lnTo>
                    <a:pt x="2729" y="128"/>
                  </a:lnTo>
                  <a:lnTo>
                    <a:pt x="2728" y="126"/>
                  </a:lnTo>
                  <a:lnTo>
                    <a:pt x="2727" y="126"/>
                  </a:lnTo>
                  <a:lnTo>
                    <a:pt x="2727" y="125"/>
                  </a:lnTo>
                  <a:lnTo>
                    <a:pt x="2728" y="125"/>
                  </a:lnTo>
                  <a:lnTo>
                    <a:pt x="2728" y="124"/>
                  </a:lnTo>
                  <a:lnTo>
                    <a:pt x="2727" y="123"/>
                  </a:lnTo>
                  <a:lnTo>
                    <a:pt x="2728" y="123"/>
                  </a:lnTo>
                  <a:lnTo>
                    <a:pt x="2728" y="122"/>
                  </a:lnTo>
                  <a:lnTo>
                    <a:pt x="2728" y="121"/>
                  </a:lnTo>
                  <a:lnTo>
                    <a:pt x="2727" y="121"/>
                  </a:lnTo>
                  <a:lnTo>
                    <a:pt x="2726" y="121"/>
                  </a:lnTo>
                  <a:lnTo>
                    <a:pt x="2726" y="119"/>
                  </a:lnTo>
                  <a:lnTo>
                    <a:pt x="2724" y="119"/>
                  </a:lnTo>
                  <a:lnTo>
                    <a:pt x="2723" y="118"/>
                  </a:lnTo>
                  <a:lnTo>
                    <a:pt x="2722" y="118"/>
                  </a:lnTo>
                  <a:lnTo>
                    <a:pt x="2720" y="117"/>
                  </a:lnTo>
                  <a:lnTo>
                    <a:pt x="2719" y="117"/>
                  </a:lnTo>
                  <a:lnTo>
                    <a:pt x="2716" y="117"/>
                  </a:lnTo>
                  <a:lnTo>
                    <a:pt x="2715" y="117"/>
                  </a:lnTo>
                  <a:lnTo>
                    <a:pt x="2714" y="117"/>
                  </a:lnTo>
                  <a:lnTo>
                    <a:pt x="2714" y="116"/>
                  </a:lnTo>
                  <a:lnTo>
                    <a:pt x="2712" y="116"/>
                  </a:lnTo>
                  <a:lnTo>
                    <a:pt x="2710" y="115"/>
                  </a:lnTo>
                  <a:lnTo>
                    <a:pt x="2709" y="115"/>
                  </a:lnTo>
                  <a:lnTo>
                    <a:pt x="2708" y="115"/>
                  </a:lnTo>
                  <a:lnTo>
                    <a:pt x="2709" y="115"/>
                  </a:lnTo>
                  <a:lnTo>
                    <a:pt x="2709" y="114"/>
                  </a:lnTo>
                  <a:lnTo>
                    <a:pt x="2708" y="114"/>
                  </a:lnTo>
                  <a:lnTo>
                    <a:pt x="2708" y="112"/>
                  </a:lnTo>
                  <a:lnTo>
                    <a:pt x="2707" y="112"/>
                  </a:lnTo>
                  <a:lnTo>
                    <a:pt x="2706" y="112"/>
                  </a:lnTo>
                  <a:lnTo>
                    <a:pt x="2705" y="112"/>
                  </a:lnTo>
                  <a:lnTo>
                    <a:pt x="2704" y="112"/>
                  </a:lnTo>
                  <a:lnTo>
                    <a:pt x="2700" y="111"/>
                  </a:lnTo>
                  <a:lnTo>
                    <a:pt x="2697" y="111"/>
                  </a:lnTo>
                  <a:lnTo>
                    <a:pt x="2695" y="111"/>
                  </a:lnTo>
                  <a:lnTo>
                    <a:pt x="2693" y="110"/>
                  </a:lnTo>
                  <a:lnTo>
                    <a:pt x="2692" y="110"/>
                  </a:lnTo>
                  <a:lnTo>
                    <a:pt x="2691" y="110"/>
                  </a:lnTo>
                  <a:lnTo>
                    <a:pt x="2690" y="109"/>
                  </a:lnTo>
                  <a:lnTo>
                    <a:pt x="2690" y="108"/>
                  </a:lnTo>
                  <a:lnTo>
                    <a:pt x="2688" y="108"/>
                  </a:lnTo>
                  <a:lnTo>
                    <a:pt x="2687" y="108"/>
                  </a:lnTo>
                  <a:lnTo>
                    <a:pt x="2687" y="107"/>
                  </a:lnTo>
                  <a:lnTo>
                    <a:pt x="2687" y="105"/>
                  </a:lnTo>
                  <a:lnTo>
                    <a:pt x="2687" y="104"/>
                  </a:lnTo>
                  <a:lnTo>
                    <a:pt x="2686" y="103"/>
                  </a:lnTo>
                  <a:lnTo>
                    <a:pt x="2685" y="103"/>
                  </a:lnTo>
                  <a:lnTo>
                    <a:pt x="2684" y="102"/>
                  </a:lnTo>
                  <a:lnTo>
                    <a:pt x="2683" y="102"/>
                  </a:lnTo>
                  <a:lnTo>
                    <a:pt x="2681" y="102"/>
                  </a:lnTo>
                  <a:lnTo>
                    <a:pt x="2683" y="102"/>
                  </a:lnTo>
                  <a:lnTo>
                    <a:pt x="2681" y="101"/>
                  </a:lnTo>
                  <a:lnTo>
                    <a:pt x="2680" y="101"/>
                  </a:lnTo>
                  <a:lnTo>
                    <a:pt x="2679" y="101"/>
                  </a:lnTo>
                  <a:lnTo>
                    <a:pt x="2680" y="101"/>
                  </a:lnTo>
                  <a:lnTo>
                    <a:pt x="2681" y="101"/>
                  </a:lnTo>
                  <a:lnTo>
                    <a:pt x="2680" y="100"/>
                  </a:lnTo>
                  <a:lnTo>
                    <a:pt x="2679" y="100"/>
                  </a:lnTo>
                  <a:lnTo>
                    <a:pt x="2678" y="100"/>
                  </a:lnTo>
                  <a:lnTo>
                    <a:pt x="2677" y="100"/>
                  </a:lnTo>
                  <a:lnTo>
                    <a:pt x="2677" y="98"/>
                  </a:lnTo>
                  <a:lnTo>
                    <a:pt x="2678" y="98"/>
                  </a:lnTo>
                  <a:lnTo>
                    <a:pt x="2679" y="98"/>
                  </a:lnTo>
                  <a:lnTo>
                    <a:pt x="2679" y="97"/>
                  </a:lnTo>
                  <a:lnTo>
                    <a:pt x="2678" y="97"/>
                  </a:lnTo>
                  <a:lnTo>
                    <a:pt x="2677" y="96"/>
                  </a:lnTo>
                  <a:lnTo>
                    <a:pt x="2678" y="96"/>
                  </a:lnTo>
                  <a:lnTo>
                    <a:pt x="2680" y="96"/>
                  </a:lnTo>
                  <a:lnTo>
                    <a:pt x="2681" y="96"/>
                  </a:lnTo>
                  <a:lnTo>
                    <a:pt x="2684" y="96"/>
                  </a:lnTo>
                  <a:lnTo>
                    <a:pt x="2684" y="95"/>
                  </a:lnTo>
                  <a:lnTo>
                    <a:pt x="2686" y="95"/>
                  </a:lnTo>
                  <a:lnTo>
                    <a:pt x="2690" y="95"/>
                  </a:lnTo>
                  <a:lnTo>
                    <a:pt x="2693" y="95"/>
                  </a:lnTo>
                  <a:lnTo>
                    <a:pt x="2695" y="95"/>
                  </a:lnTo>
                  <a:lnTo>
                    <a:pt x="2701" y="95"/>
                  </a:lnTo>
                  <a:lnTo>
                    <a:pt x="2705" y="95"/>
                  </a:lnTo>
                  <a:lnTo>
                    <a:pt x="2707" y="95"/>
                  </a:lnTo>
                  <a:lnTo>
                    <a:pt x="2709" y="94"/>
                  </a:lnTo>
                  <a:lnTo>
                    <a:pt x="2713" y="94"/>
                  </a:lnTo>
                  <a:lnTo>
                    <a:pt x="2714" y="94"/>
                  </a:lnTo>
                  <a:lnTo>
                    <a:pt x="2716" y="94"/>
                  </a:lnTo>
                  <a:lnTo>
                    <a:pt x="2717" y="94"/>
                  </a:lnTo>
                  <a:lnTo>
                    <a:pt x="2719" y="94"/>
                  </a:lnTo>
                  <a:lnTo>
                    <a:pt x="2720" y="94"/>
                  </a:lnTo>
                  <a:lnTo>
                    <a:pt x="2722" y="94"/>
                  </a:lnTo>
                  <a:lnTo>
                    <a:pt x="2723" y="94"/>
                  </a:lnTo>
                  <a:lnTo>
                    <a:pt x="2722" y="94"/>
                  </a:lnTo>
                  <a:lnTo>
                    <a:pt x="2723" y="94"/>
                  </a:lnTo>
                  <a:lnTo>
                    <a:pt x="2723" y="93"/>
                  </a:lnTo>
                  <a:lnTo>
                    <a:pt x="2726" y="93"/>
                  </a:lnTo>
                  <a:lnTo>
                    <a:pt x="2727" y="93"/>
                  </a:lnTo>
                  <a:lnTo>
                    <a:pt x="2730" y="93"/>
                  </a:lnTo>
                  <a:lnTo>
                    <a:pt x="2734" y="91"/>
                  </a:lnTo>
                  <a:lnTo>
                    <a:pt x="2736" y="93"/>
                  </a:lnTo>
                  <a:lnTo>
                    <a:pt x="2737" y="93"/>
                  </a:lnTo>
                  <a:lnTo>
                    <a:pt x="2737" y="94"/>
                  </a:lnTo>
                  <a:lnTo>
                    <a:pt x="2736" y="94"/>
                  </a:lnTo>
                  <a:lnTo>
                    <a:pt x="2735" y="94"/>
                  </a:lnTo>
                  <a:lnTo>
                    <a:pt x="2735" y="95"/>
                  </a:lnTo>
                  <a:lnTo>
                    <a:pt x="2734" y="95"/>
                  </a:lnTo>
                  <a:lnTo>
                    <a:pt x="2733" y="95"/>
                  </a:lnTo>
                  <a:lnTo>
                    <a:pt x="2731" y="96"/>
                  </a:lnTo>
                  <a:lnTo>
                    <a:pt x="2730" y="96"/>
                  </a:lnTo>
                  <a:lnTo>
                    <a:pt x="2729" y="96"/>
                  </a:lnTo>
                  <a:lnTo>
                    <a:pt x="2729" y="97"/>
                  </a:lnTo>
                  <a:lnTo>
                    <a:pt x="2729" y="98"/>
                  </a:lnTo>
                  <a:lnTo>
                    <a:pt x="2730" y="98"/>
                  </a:lnTo>
                  <a:lnTo>
                    <a:pt x="2731" y="100"/>
                  </a:lnTo>
                  <a:lnTo>
                    <a:pt x="2735" y="100"/>
                  </a:lnTo>
                  <a:lnTo>
                    <a:pt x="2736" y="101"/>
                  </a:lnTo>
                  <a:lnTo>
                    <a:pt x="2737" y="101"/>
                  </a:lnTo>
                  <a:lnTo>
                    <a:pt x="2740" y="101"/>
                  </a:lnTo>
                  <a:lnTo>
                    <a:pt x="2741" y="102"/>
                  </a:lnTo>
                  <a:lnTo>
                    <a:pt x="2742" y="102"/>
                  </a:lnTo>
                  <a:lnTo>
                    <a:pt x="2743" y="103"/>
                  </a:lnTo>
                  <a:lnTo>
                    <a:pt x="2743" y="102"/>
                  </a:lnTo>
                  <a:lnTo>
                    <a:pt x="2742" y="102"/>
                  </a:lnTo>
                  <a:lnTo>
                    <a:pt x="2741" y="101"/>
                  </a:lnTo>
                  <a:lnTo>
                    <a:pt x="2740" y="101"/>
                  </a:lnTo>
                  <a:lnTo>
                    <a:pt x="2738" y="101"/>
                  </a:lnTo>
                  <a:lnTo>
                    <a:pt x="2737" y="101"/>
                  </a:lnTo>
                  <a:lnTo>
                    <a:pt x="2737" y="100"/>
                  </a:lnTo>
                  <a:lnTo>
                    <a:pt x="2735" y="100"/>
                  </a:lnTo>
                  <a:lnTo>
                    <a:pt x="2731" y="100"/>
                  </a:lnTo>
                  <a:lnTo>
                    <a:pt x="2731" y="98"/>
                  </a:lnTo>
                  <a:lnTo>
                    <a:pt x="2730" y="98"/>
                  </a:lnTo>
                  <a:lnTo>
                    <a:pt x="2730" y="97"/>
                  </a:lnTo>
                  <a:lnTo>
                    <a:pt x="2729" y="97"/>
                  </a:lnTo>
                  <a:lnTo>
                    <a:pt x="2730" y="96"/>
                  </a:lnTo>
                  <a:lnTo>
                    <a:pt x="2731" y="96"/>
                  </a:lnTo>
                  <a:lnTo>
                    <a:pt x="2735" y="96"/>
                  </a:lnTo>
                  <a:lnTo>
                    <a:pt x="2737" y="96"/>
                  </a:lnTo>
                  <a:lnTo>
                    <a:pt x="2740" y="96"/>
                  </a:lnTo>
                  <a:lnTo>
                    <a:pt x="2741" y="95"/>
                  </a:lnTo>
                  <a:lnTo>
                    <a:pt x="2741" y="94"/>
                  </a:lnTo>
                  <a:lnTo>
                    <a:pt x="2741" y="95"/>
                  </a:lnTo>
                  <a:lnTo>
                    <a:pt x="2740" y="94"/>
                  </a:lnTo>
                  <a:lnTo>
                    <a:pt x="2741" y="94"/>
                  </a:lnTo>
                  <a:lnTo>
                    <a:pt x="2742" y="93"/>
                  </a:lnTo>
                  <a:lnTo>
                    <a:pt x="2742" y="91"/>
                  </a:lnTo>
                  <a:lnTo>
                    <a:pt x="2741" y="91"/>
                  </a:lnTo>
                  <a:lnTo>
                    <a:pt x="2741" y="93"/>
                  </a:lnTo>
                  <a:lnTo>
                    <a:pt x="2740" y="93"/>
                  </a:lnTo>
                  <a:lnTo>
                    <a:pt x="2738" y="93"/>
                  </a:lnTo>
                  <a:lnTo>
                    <a:pt x="2737" y="91"/>
                  </a:lnTo>
                  <a:lnTo>
                    <a:pt x="2736" y="91"/>
                  </a:lnTo>
                  <a:lnTo>
                    <a:pt x="2735" y="90"/>
                  </a:lnTo>
                  <a:lnTo>
                    <a:pt x="2734" y="90"/>
                  </a:lnTo>
                  <a:lnTo>
                    <a:pt x="2736" y="90"/>
                  </a:lnTo>
                  <a:lnTo>
                    <a:pt x="2737" y="90"/>
                  </a:lnTo>
                  <a:lnTo>
                    <a:pt x="2738" y="90"/>
                  </a:lnTo>
                  <a:lnTo>
                    <a:pt x="2737" y="90"/>
                  </a:lnTo>
                  <a:lnTo>
                    <a:pt x="2736" y="90"/>
                  </a:lnTo>
                  <a:lnTo>
                    <a:pt x="2733" y="90"/>
                  </a:lnTo>
                  <a:lnTo>
                    <a:pt x="2731" y="89"/>
                  </a:lnTo>
                  <a:lnTo>
                    <a:pt x="2730" y="89"/>
                  </a:lnTo>
                  <a:lnTo>
                    <a:pt x="2730" y="88"/>
                  </a:lnTo>
                  <a:lnTo>
                    <a:pt x="2729" y="88"/>
                  </a:lnTo>
                  <a:lnTo>
                    <a:pt x="2727" y="88"/>
                  </a:lnTo>
                  <a:lnTo>
                    <a:pt x="2722" y="87"/>
                  </a:lnTo>
                  <a:lnTo>
                    <a:pt x="2721" y="87"/>
                  </a:lnTo>
                  <a:lnTo>
                    <a:pt x="2720" y="87"/>
                  </a:lnTo>
                  <a:lnTo>
                    <a:pt x="2720" y="86"/>
                  </a:lnTo>
                  <a:lnTo>
                    <a:pt x="2722" y="86"/>
                  </a:lnTo>
                  <a:lnTo>
                    <a:pt x="2723" y="87"/>
                  </a:lnTo>
                  <a:lnTo>
                    <a:pt x="2724" y="87"/>
                  </a:lnTo>
                  <a:lnTo>
                    <a:pt x="2723" y="87"/>
                  </a:lnTo>
                  <a:lnTo>
                    <a:pt x="2723" y="86"/>
                  </a:lnTo>
                  <a:lnTo>
                    <a:pt x="2722" y="86"/>
                  </a:lnTo>
                  <a:lnTo>
                    <a:pt x="2721" y="86"/>
                  </a:lnTo>
                  <a:lnTo>
                    <a:pt x="2722" y="86"/>
                  </a:lnTo>
                  <a:lnTo>
                    <a:pt x="2723" y="86"/>
                  </a:lnTo>
                  <a:lnTo>
                    <a:pt x="2724" y="84"/>
                  </a:lnTo>
                  <a:lnTo>
                    <a:pt x="2726" y="86"/>
                  </a:lnTo>
                  <a:lnTo>
                    <a:pt x="2727" y="86"/>
                  </a:lnTo>
                  <a:lnTo>
                    <a:pt x="2726" y="86"/>
                  </a:lnTo>
                  <a:lnTo>
                    <a:pt x="2727" y="86"/>
                  </a:lnTo>
                  <a:lnTo>
                    <a:pt x="2728" y="86"/>
                  </a:lnTo>
                  <a:lnTo>
                    <a:pt x="2729" y="86"/>
                  </a:lnTo>
                  <a:lnTo>
                    <a:pt x="2729" y="87"/>
                  </a:lnTo>
                  <a:lnTo>
                    <a:pt x="2728" y="87"/>
                  </a:lnTo>
                  <a:lnTo>
                    <a:pt x="2729" y="87"/>
                  </a:lnTo>
                  <a:lnTo>
                    <a:pt x="2730" y="87"/>
                  </a:lnTo>
                  <a:lnTo>
                    <a:pt x="2731" y="87"/>
                  </a:lnTo>
                  <a:lnTo>
                    <a:pt x="2730" y="87"/>
                  </a:lnTo>
                  <a:lnTo>
                    <a:pt x="2730" y="86"/>
                  </a:lnTo>
                  <a:lnTo>
                    <a:pt x="2731" y="86"/>
                  </a:lnTo>
                  <a:lnTo>
                    <a:pt x="2733" y="86"/>
                  </a:lnTo>
                  <a:lnTo>
                    <a:pt x="2731" y="86"/>
                  </a:lnTo>
                  <a:lnTo>
                    <a:pt x="2730" y="86"/>
                  </a:lnTo>
                  <a:lnTo>
                    <a:pt x="2728" y="86"/>
                  </a:lnTo>
                  <a:lnTo>
                    <a:pt x="2727" y="86"/>
                  </a:lnTo>
                  <a:lnTo>
                    <a:pt x="2727" y="84"/>
                  </a:lnTo>
                  <a:lnTo>
                    <a:pt x="2726" y="84"/>
                  </a:lnTo>
                  <a:lnTo>
                    <a:pt x="2724" y="84"/>
                  </a:lnTo>
                  <a:lnTo>
                    <a:pt x="2726" y="83"/>
                  </a:lnTo>
                  <a:lnTo>
                    <a:pt x="2723" y="83"/>
                  </a:lnTo>
                  <a:lnTo>
                    <a:pt x="2722" y="83"/>
                  </a:lnTo>
                  <a:lnTo>
                    <a:pt x="2721" y="83"/>
                  </a:lnTo>
                  <a:lnTo>
                    <a:pt x="2720" y="83"/>
                  </a:lnTo>
                  <a:lnTo>
                    <a:pt x="2715" y="82"/>
                  </a:lnTo>
                  <a:lnTo>
                    <a:pt x="2716" y="82"/>
                  </a:lnTo>
                  <a:lnTo>
                    <a:pt x="2715" y="82"/>
                  </a:lnTo>
                  <a:lnTo>
                    <a:pt x="2716" y="82"/>
                  </a:lnTo>
                  <a:lnTo>
                    <a:pt x="2716" y="81"/>
                  </a:lnTo>
                  <a:lnTo>
                    <a:pt x="2717" y="82"/>
                  </a:lnTo>
                  <a:lnTo>
                    <a:pt x="2717" y="81"/>
                  </a:lnTo>
                  <a:lnTo>
                    <a:pt x="2716" y="81"/>
                  </a:lnTo>
                  <a:lnTo>
                    <a:pt x="2716" y="80"/>
                  </a:lnTo>
                  <a:lnTo>
                    <a:pt x="2716" y="81"/>
                  </a:lnTo>
                  <a:lnTo>
                    <a:pt x="2717" y="81"/>
                  </a:lnTo>
                  <a:lnTo>
                    <a:pt x="2719" y="81"/>
                  </a:lnTo>
                  <a:lnTo>
                    <a:pt x="2720" y="81"/>
                  </a:lnTo>
                  <a:lnTo>
                    <a:pt x="2719" y="81"/>
                  </a:lnTo>
                  <a:lnTo>
                    <a:pt x="2720" y="81"/>
                  </a:lnTo>
                  <a:lnTo>
                    <a:pt x="2720" y="82"/>
                  </a:lnTo>
                  <a:lnTo>
                    <a:pt x="2721" y="82"/>
                  </a:lnTo>
                  <a:lnTo>
                    <a:pt x="2721" y="81"/>
                  </a:lnTo>
                  <a:lnTo>
                    <a:pt x="2721" y="82"/>
                  </a:lnTo>
                  <a:lnTo>
                    <a:pt x="2723" y="82"/>
                  </a:lnTo>
                  <a:lnTo>
                    <a:pt x="2724" y="82"/>
                  </a:lnTo>
                  <a:lnTo>
                    <a:pt x="2724" y="83"/>
                  </a:lnTo>
                  <a:lnTo>
                    <a:pt x="2726" y="83"/>
                  </a:lnTo>
                  <a:lnTo>
                    <a:pt x="2727" y="83"/>
                  </a:lnTo>
                  <a:lnTo>
                    <a:pt x="2727" y="82"/>
                  </a:lnTo>
                  <a:lnTo>
                    <a:pt x="2726" y="82"/>
                  </a:lnTo>
                  <a:lnTo>
                    <a:pt x="2724" y="82"/>
                  </a:lnTo>
                  <a:lnTo>
                    <a:pt x="2724" y="81"/>
                  </a:lnTo>
                  <a:lnTo>
                    <a:pt x="2726" y="81"/>
                  </a:lnTo>
                  <a:lnTo>
                    <a:pt x="2727" y="81"/>
                  </a:lnTo>
                  <a:lnTo>
                    <a:pt x="2727" y="82"/>
                  </a:lnTo>
                  <a:lnTo>
                    <a:pt x="2727" y="81"/>
                  </a:lnTo>
                  <a:lnTo>
                    <a:pt x="2726" y="81"/>
                  </a:lnTo>
                  <a:lnTo>
                    <a:pt x="2726" y="80"/>
                  </a:lnTo>
                  <a:lnTo>
                    <a:pt x="2727" y="80"/>
                  </a:lnTo>
                  <a:lnTo>
                    <a:pt x="2727" y="79"/>
                  </a:lnTo>
                  <a:lnTo>
                    <a:pt x="2726" y="79"/>
                  </a:lnTo>
                  <a:lnTo>
                    <a:pt x="2724" y="79"/>
                  </a:lnTo>
                  <a:lnTo>
                    <a:pt x="2726" y="77"/>
                  </a:lnTo>
                  <a:lnTo>
                    <a:pt x="2727" y="79"/>
                  </a:lnTo>
                  <a:lnTo>
                    <a:pt x="2728" y="79"/>
                  </a:lnTo>
                  <a:lnTo>
                    <a:pt x="2729" y="79"/>
                  </a:lnTo>
                  <a:lnTo>
                    <a:pt x="2729" y="77"/>
                  </a:lnTo>
                  <a:lnTo>
                    <a:pt x="2730" y="77"/>
                  </a:lnTo>
                  <a:lnTo>
                    <a:pt x="2729" y="77"/>
                  </a:lnTo>
                  <a:lnTo>
                    <a:pt x="2727" y="77"/>
                  </a:lnTo>
                  <a:lnTo>
                    <a:pt x="2726" y="77"/>
                  </a:lnTo>
                  <a:lnTo>
                    <a:pt x="2724" y="77"/>
                  </a:lnTo>
                  <a:lnTo>
                    <a:pt x="2722" y="77"/>
                  </a:lnTo>
                  <a:lnTo>
                    <a:pt x="2721" y="77"/>
                  </a:lnTo>
                  <a:lnTo>
                    <a:pt x="2721" y="76"/>
                  </a:lnTo>
                  <a:lnTo>
                    <a:pt x="2723" y="76"/>
                  </a:lnTo>
                  <a:lnTo>
                    <a:pt x="2727" y="76"/>
                  </a:lnTo>
                  <a:lnTo>
                    <a:pt x="2730" y="77"/>
                  </a:lnTo>
                  <a:lnTo>
                    <a:pt x="2731" y="76"/>
                  </a:lnTo>
                  <a:lnTo>
                    <a:pt x="2733" y="76"/>
                  </a:lnTo>
                  <a:lnTo>
                    <a:pt x="2733" y="75"/>
                  </a:lnTo>
                  <a:lnTo>
                    <a:pt x="2734" y="75"/>
                  </a:lnTo>
                  <a:lnTo>
                    <a:pt x="2735" y="75"/>
                  </a:lnTo>
                  <a:lnTo>
                    <a:pt x="2735" y="74"/>
                  </a:lnTo>
                  <a:lnTo>
                    <a:pt x="2734" y="74"/>
                  </a:lnTo>
                  <a:lnTo>
                    <a:pt x="2735" y="74"/>
                  </a:lnTo>
                  <a:lnTo>
                    <a:pt x="2736" y="74"/>
                  </a:lnTo>
                  <a:lnTo>
                    <a:pt x="2735" y="74"/>
                  </a:lnTo>
                  <a:lnTo>
                    <a:pt x="2735" y="73"/>
                  </a:lnTo>
                  <a:lnTo>
                    <a:pt x="2736" y="73"/>
                  </a:lnTo>
                  <a:lnTo>
                    <a:pt x="2737" y="73"/>
                  </a:lnTo>
                  <a:lnTo>
                    <a:pt x="2736" y="73"/>
                  </a:lnTo>
                  <a:lnTo>
                    <a:pt x="2734" y="73"/>
                  </a:lnTo>
                  <a:lnTo>
                    <a:pt x="2735" y="73"/>
                  </a:lnTo>
                  <a:lnTo>
                    <a:pt x="2736" y="73"/>
                  </a:lnTo>
                  <a:lnTo>
                    <a:pt x="2737" y="73"/>
                  </a:lnTo>
                  <a:lnTo>
                    <a:pt x="2737" y="72"/>
                  </a:lnTo>
                  <a:lnTo>
                    <a:pt x="2738" y="72"/>
                  </a:lnTo>
                  <a:lnTo>
                    <a:pt x="2738" y="73"/>
                  </a:lnTo>
                  <a:lnTo>
                    <a:pt x="2740" y="73"/>
                  </a:lnTo>
                  <a:lnTo>
                    <a:pt x="2742" y="73"/>
                  </a:lnTo>
                  <a:lnTo>
                    <a:pt x="2743" y="73"/>
                  </a:lnTo>
                  <a:lnTo>
                    <a:pt x="2742" y="73"/>
                  </a:lnTo>
                  <a:lnTo>
                    <a:pt x="2742" y="72"/>
                  </a:lnTo>
                  <a:lnTo>
                    <a:pt x="2743" y="72"/>
                  </a:lnTo>
                  <a:lnTo>
                    <a:pt x="2745" y="72"/>
                  </a:lnTo>
                  <a:lnTo>
                    <a:pt x="2744" y="72"/>
                  </a:lnTo>
                  <a:lnTo>
                    <a:pt x="2743" y="72"/>
                  </a:lnTo>
                  <a:lnTo>
                    <a:pt x="2747" y="70"/>
                  </a:lnTo>
                  <a:lnTo>
                    <a:pt x="2749" y="70"/>
                  </a:lnTo>
                  <a:lnTo>
                    <a:pt x="2750" y="70"/>
                  </a:lnTo>
                  <a:lnTo>
                    <a:pt x="2751" y="70"/>
                  </a:lnTo>
                  <a:lnTo>
                    <a:pt x="2752" y="70"/>
                  </a:lnTo>
                  <a:lnTo>
                    <a:pt x="2754" y="70"/>
                  </a:lnTo>
                  <a:lnTo>
                    <a:pt x="2755" y="70"/>
                  </a:lnTo>
                  <a:lnTo>
                    <a:pt x="2756" y="70"/>
                  </a:lnTo>
                  <a:lnTo>
                    <a:pt x="2757" y="70"/>
                  </a:lnTo>
                  <a:lnTo>
                    <a:pt x="2758" y="70"/>
                  </a:lnTo>
                  <a:lnTo>
                    <a:pt x="2758" y="69"/>
                  </a:lnTo>
                  <a:lnTo>
                    <a:pt x="2757" y="69"/>
                  </a:lnTo>
                  <a:lnTo>
                    <a:pt x="2758" y="69"/>
                  </a:lnTo>
                  <a:lnTo>
                    <a:pt x="2759" y="69"/>
                  </a:lnTo>
                  <a:lnTo>
                    <a:pt x="2761" y="69"/>
                  </a:lnTo>
                  <a:lnTo>
                    <a:pt x="2762" y="69"/>
                  </a:lnTo>
                  <a:lnTo>
                    <a:pt x="2763" y="69"/>
                  </a:lnTo>
                  <a:lnTo>
                    <a:pt x="2764" y="69"/>
                  </a:lnTo>
                  <a:lnTo>
                    <a:pt x="2765" y="69"/>
                  </a:lnTo>
                  <a:lnTo>
                    <a:pt x="2768" y="68"/>
                  </a:lnTo>
                  <a:lnTo>
                    <a:pt x="2771" y="68"/>
                  </a:lnTo>
                  <a:lnTo>
                    <a:pt x="2773" y="68"/>
                  </a:lnTo>
                  <a:lnTo>
                    <a:pt x="2776" y="67"/>
                  </a:lnTo>
                  <a:lnTo>
                    <a:pt x="2777" y="67"/>
                  </a:lnTo>
                  <a:lnTo>
                    <a:pt x="2778" y="67"/>
                  </a:lnTo>
                  <a:lnTo>
                    <a:pt x="2777" y="67"/>
                  </a:lnTo>
                  <a:lnTo>
                    <a:pt x="2774" y="67"/>
                  </a:lnTo>
                  <a:lnTo>
                    <a:pt x="2773" y="67"/>
                  </a:lnTo>
                  <a:lnTo>
                    <a:pt x="2772" y="67"/>
                  </a:lnTo>
                  <a:lnTo>
                    <a:pt x="2771" y="67"/>
                  </a:lnTo>
                  <a:lnTo>
                    <a:pt x="2770" y="67"/>
                  </a:lnTo>
                  <a:lnTo>
                    <a:pt x="2770" y="66"/>
                  </a:lnTo>
                  <a:lnTo>
                    <a:pt x="2769" y="66"/>
                  </a:lnTo>
                  <a:lnTo>
                    <a:pt x="2769" y="67"/>
                  </a:lnTo>
                  <a:lnTo>
                    <a:pt x="2768" y="67"/>
                  </a:lnTo>
                  <a:lnTo>
                    <a:pt x="2769" y="67"/>
                  </a:lnTo>
                  <a:lnTo>
                    <a:pt x="2768" y="67"/>
                  </a:lnTo>
                  <a:lnTo>
                    <a:pt x="2766" y="67"/>
                  </a:lnTo>
                  <a:lnTo>
                    <a:pt x="2765" y="67"/>
                  </a:lnTo>
                  <a:lnTo>
                    <a:pt x="2765" y="66"/>
                  </a:lnTo>
                  <a:lnTo>
                    <a:pt x="2766" y="66"/>
                  </a:lnTo>
                  <a:lnTo>
                    <a:pt x="2765" y="66"/>
                  </a:lnTo>
                  <a:lnTo>
                    <a:pt x="2765" y="65"/>
                  </a:lnTo>
                  <a:lnTo>
                    <a:pt x="2766" y="65"/>
                  </a:lnTo>
                  <a:lnTo>
                    <a:pt x="2766" y="66"/>
                  </a:lnTo>
                  <a:lnTo>
                    <a:pt x="2768" y="66"/>
                  </a:lnTo>
                  <a:lnTo>
                    <a:pt x="2768" y="65"/>
                  </a:lnTo>
                  <a:lnTo>
                    <a:pt x="2766" y="65"/>
                  </a:lnTo>
                  <a:lnTo>
                    <a:pt x="2768" y="65"/>
                  </a:lnTo>
                  <a:lnTo>
                    <a:pt x="2769" y="65"/>
                  </a:lnTo>
                  <a:lnTo>
                    <a:pt x="2769" y="66"/>
                  </a:lnTo>
                  <a:lnTo>
                    <a:pt x="2770" y="66"/>
                  </a:lnTo>
                  <a:lnTo>
                    <a:pt x="2771" y="66"/>
                  </a:lnTo>
                  <a:lnTo>
                    <a:pt x="2772" y="66"/>
                  </a:lnTo>
                  <a:lnTo>
                    <a:pt x="2773" y="66"/>
                  </a:lnTo>
                  <a:lnTo>
                    <a:pt x="2774" y="66"/>
                  </a:lnTo>
                  <a:lnTo>
                    <a:pt x="2774" y="65"/>
                  </a:lnTo>
                  <a:lnTo>
                    <a:pt x="2773" y="65"/>
                  </a:lnTo>
                  <a:lnTo>
                    <a:pt x="2772" y="65"/>
                  </a:lnTo>
                  <a:lnTo>
                    <a:pt x="2771" y="65"/>
                  </a:lnTo>
                  <a:lnTo>
                    <a:pt x="2776" y="65"/>
                  </a:lnTo>
                  <a:lnTo>
                    <a:pt x="2777" y="65"/>
                  </a:lnTo>
                  <a:lnTo>
                    <a:pt x="2778" y="65"/>
                  </a:lnTo>
                  <a:lnTo>
                    <a:pt x="2779" y="65"/>
                  </a:lnTo>
                  <a:lnTo>
                    <a:pt x="2779" y="66"/>
                  </a:lnTo>
                  <a:lnTo>
                    <a:pt x="2780" y="66"/>
                  </a:lnTo>
                  <a:lnTo>
                    <a:pt x="2780" y="65"/>
                  </a:lnTo>
                  <a:lnTo>
                    <a:pt x="2781" y="65"/>
                  </a:lnTo>
                  <a:lnTo>
                    <a:pt x="2780" y="65"/>
                  </a:lnTo>
                  <a:lnTo>
                    <a:pt x="2779" y="65"/>
                  </a:lnTo>
                  <a:lnTo>
                    <a:pt x="2781" y="65"/>
                  </a:lnTo>
                  <a:lnTo>
                    <a:pt x="2783" y="65"/>
                  </a:lnTo>
                  <a:lnTo>
                    <a:pt x="2784" y="65"/>
                  </a:lnTo>
                  <a:lnTo>
                    <a:pt x="2785" y="65"/>
                  </a:lnTo>
                  <a:lnTo>
                    <a:pt x="2786" y="65"/>
                  </a:lnTo>
                  <a:lnTo>
                    <a:pt x="2786" y="63"/>
                  </a:lnTo>
                  <a:lnTo>
                    <a:pt x="2791" y="65"/>
                  </a:lnTo>
                  <a:lnTo>
                    <a:pt x="2792" y="65"/>
                  </a:lnTo>
                  <a:lnTo>
                    <a:pt x="2793" y="65"/>
                  </a:lnTo>
                  <a:lnTo>
                    <a:pt x="2794" y="65"/>
                  </a:lnTo>
                  <a:lnTo>
                    <a:pt x="2795" y="65"/>
                  </a:lnTo>
                  <a:lnTo>
                    <a:pt x="2794" y="65"/>
                  </a:lnTo>
                  <a:lnTo>
                    <a:pt x="2793" y="65"/>
                  </a:lnTo>
                  <a:lnTo>
                    <a:pt x="2793" y="66"/>
                  </a:lnTo>
                  <a:lnTo>
                    <a:pt x="2794" y="66"/>
                  </a:lnTo>
                  <a:lnTo>
                    <a:pt x="2793" y="66"/>
                  </a:lnTo>
                  <a:lnTo>
                    <a:pt x="2794" y="66"/>
                  </a:lnTo>
                  <a:lnTo>
                    <a:pt x="2793" y="66"/>
                  </a:lnTo>
                  <a:lnTo>
                    <a:pt x="2793" y="67"/>
                  </a:lnTo>
                  <a:lnTo>
                    <a:pt x="2792" y="67"/>
                  </a:lnTo>
                  <a:lnTo>
                    <a:pt x="2793" y="68"/>
                  </a:lnTo>
                  <a:lnTo>
                    <a:pt x="2794" y="68"/>
                  </a:lnTo>
                  <a:lnTo>
                    <a:pt x="2794" y="67"/>
                  </a:lnTo>
                  <a:lnTo>
                    <a:pt x="2795" y="67"/>
                  </a:lnTo>
                  <a:lnTo>
                    <a:pt x="2797" y="67"/>
                  </a:lnTo>
                  <a:lnTo>
                    <a:pt x="2798" y="67"/>
                  </a:lnTo>
                  <a:lnTo>
                    <a:pt x="2798" y="66"/>
                  </a:lnTo>
                  <a:lnTo>
                    <a:pt x="2797" y="66"/>
                  </a:lnTo>
                  <a:lnTo>
                    <a:pt x="2798" y="66"/>
                  </a:lnTo>
                  <a:lnTo>
                    <a:pt x="2799" y="66"/>
                  </a:lnTo>
                  <a:lnTo>
                    <a:pt x="2800" y="66"/>
                  </a:lnTo>
                  <a:lnTo>
                    <a:pt x="2801" y="67"/>
                  </a:lnTo>
                  <a:lnTo>
                    <a:pt x="2800" y="67"/>
                  </a:lnTo>
                  <a:lnTo>
                    <a:pt x="2800" y="68"/>
                  </a:lnTo>
                  <a:lnTo>
                    <a:pt x="2801" y="67"/>
                  </a:lnTo>
                  <a:lnTo>
                    <a:pt x="2802" y="67"/>
                  </a:lnTo>
                  <a:lnTo>
                    <a:pt x="2804" y="67"/>
                  </a:lnTo>
                  <a:lnTo>
                    <a:pt x="2804" y="66"/>
                  </a:lnTo>
                  <a:lnTo>
                    <a:pt x="2805" y="66"/>
                  </a:lnTo>
                  <a:lnTo>
                    <a:pt x="2807" y="66"/>
                  </a:lnTo>
                  <a:lnTo>
                    <a:pt x="2806" y="66"/>
                  </a:lnTo>
                  <a:lnTo>
                    <a:pt x="2806" y="67"/>
                  </a:lnTo>
                  <a:lnTo>
                    <a:pt x="2807" y="67"/>
                  </a:lnTo>
                  <a:lnTo>
                    <a:pt x="2807" y="66"/>
                  </a:lnTo>
                  <a:lnTo>
                    <a:pt x="2808" y="66"/>
                  </a:lnTo>
                  <a:lnTo>
                    <a:pt x="2809" y="66"/>
                  </a:lnTo>
                  <a:lnTo>
                    <a:pt x="2811" y="66"/>
                  </a:lnTo>
                  <a:lnTo>
                    <a:pt x="2812" y="66"/>
                  </a:lnTo>
                  <a:lnTo>
                    <a:pt x="2811" y="66"/>
                  </a:lnTo>
                  <a:lnTo>
                    <a:pt x="2809" y="66"/>
                  </a:lnTo>
                  <a:lnTo>
                    <a:pt x="2808" y="66"/>
                  </a:lnTo>
                  <a:lnTo>
                    <a:pt x="2808" y="65"/>
                  </a:lnTo>
                  <a:lnTo>
                    <a:pt x="2809" y="65"/>
                  </a:lnTo>
                  <a:lnTo>
                    <a:pt x="2811" y="65"/>
                  </a:lnTo>
                  <a:lnTo>
                    <a:pt x="2812" y="66"/>
                  </a:lnTo>
                  <a:lnTo>
                    <a:pt x="2813" y="65"/>
                  </a:lnTo>
                  <a:lnTo>
                    <a:pt x="2812" y="65"/>
                  </a:lnTo>
                  <a:lnTo>
                    <a:pt x="2811" y="65"/>
                  </a:lnTo>
                  <a:lnTo>
                    <a:pt x="2812" y="65"/>
                  </a:lnTo>
                  <a:lnTo>
                    <a:pt x="2812" y="63"/>
                  </a:lnTo>
                  <a:lnTo>
                    <a:pt x="2814" y="63"/>
                  </a:lnTo>
                  <a:lnTo>
                    <a:pt x="2815" y="63"/>
                  </a:lnTo>
                  <a:lnTo>
                    <a:pt x="2816" y="62"/>
                  </a:lnTo>
                  <a:lnTo>
                    <a:pt x="2816" y="63"/>
                  </a:lnTo>
                  <a:lnTo>
                    <a:pt x="2818" y="63"/>
                  </a:lnTo>
                  <a:lnTo>
                    <a:pt x="2819" y="63"/>
                  </a:lnTo>
                  <a:lnTo>
                    <a:pt x="2821" y="63"/>
                  </a:lnTo>
                  <a:lnTo>
                    <a:pt x="2822" y="63"/>
                  </a:lnTo>
                  <a:lnTo>
                    <a:pt x="2821" y="63"/>
                  </a:lnTo>
                  <a:lnTo>
                    <a:pt x="2822" y="63"/>
                  </a:lnTo>
                  <a:lnTo>
                    <a:pt x="2821" y="63"/>
                  </a:lnTo>
                  <a:lnTo>
                    <a:pt x="2822" y="65"/>
                  </a:lnTo>
                  <a:lnTo>
                    <a:pt x="2823" y="65"/>
                  </a:lnTo>
                  <a:lnTo>
                    <a:pt x="2825" y="65"/>
                  </a:lnTo>
                  <a:lnTo>
                    <a:pt x="2826" y="65"/>
                  </a:lnTo>
                  <a:lnTo>
                    <a:pt x="2825" y="65"/>
                  </a:lnTo>
                  <a:lnTo>
                    <a:pt x="2826" y="65"/>
                  </a:lnTo>
                  <a:lnTo>
                    <a:pt x="2827" y="66"/>
                  </a:lnTo>
                  <a:lnTo>
                    <a:pt x="2827" y="65"/>
                  </a:lnTo>
                  <a:lnTo>
                    <a:pt x="2828" y="66"/>
                  </a:lnTo>
                  <a:lnTo>
                    <a:pt x="2829" y="66"/>
                  </a:lnTo>
                  <a:lnTo>
                    <a:pt x="2829" y="67"/>
                  </a:lnTo>
                  <a:lnTo>
                    <a:pt x="2830" y="67"/>
                  </a:lnTo>
                  <a:lnTo>
                    <a:pt x="2830" y="68"/>
                  </a:lnTo>
                  <a:lnTo>
                    <a:pt x="2829" y="68"/>
                  </a:lnTo>
                  <a:lnTo>
                    <a:pt x="2830" y="68"/>
                  </a:lnTo>
                  <a:lnTo>
                    <a:pt x="2832" y="67"/>
                  </a:lnTo>
                  <a:lnTo>
                    <a:pt x="2830" y="66"/>
                  </a:lnTo>
                  <a:lnTo>
                    <a:pt x="2829" y="66"/>
                  </a:lnTo>
                  <a:lnTo>
                    <a:pt x="2829" y="65"/>
                  </a:lnTo>
                  <a:lnTo>
                    <a:pt x="2828" y="65"/>
                  </a:lnTo>
                  <a:lnTo>
                    <a:pt x="2827" y="65"/>
                  </a:lnTo>
                  <a:lnTo>
                    <a:pt x="2827" y="63"/>
                  </a:lnTo>
                  <a:lnTo>
                    <a:pt x="2826" y="63"/>
                  </a:lnTo>
                  <a:lnTo>
                    <a:pt x="2825" y="63"/>
                  </a:lnTo>
                  <a:lnTo>
                    <a:pt x="2823" y="62"/>
                  </a:lnTo>
                  <a:lnTo>
                    <a:pt x="2822" y="62"/>
                  </a:lnTo>
                  <a:lnTo>
                    <a:pt x="2821" y="62"/>
                  </a:lnTo>
                  <a:lnTo>
                    <a:pt x="2820" y="62"/>
                  </a:lnTo>
                  <a:lnTo>
                    <a:pt x="2818" y="62"/>
                  </a:lnTo>
                  <a:lnTo>
                    <a:pt x="2818" y="61"/>
                  </a:lnTo>
                  <a:lnTo>
                    <a:pt x="2816" y="61"/>
                  </a:lnTo>
                  <a:lnTo>
                    <a:pt x="2815" y="61"/>
                  </a:lnTo>
                  <a:lnTo>
                    <a:pt x="2814" y="60"/>
                  </a:lnTo>
                  <a:lnTo>
                    <a:pt x="2813" y="60"/>
                  </a:lnTo>
                  <a:lnTo>
                    <a:pt x="2814" y="60"/>
                  </a:lnTo>
                  <a:lnTo>
                    <a:pt x="2818" y="60"/>
                  </a:lnTo>
                  <a:lnTo>
                    <a:pt x="2820" y="60"/>
                  </a:lnTo>
                  <a:lnTo>
                    <a:pt x="2822" y="60"/>
                  </a:lnTo>
                  <a:lnTo>
                    <a:pt x="2823" y="60"/>
                  </a:lnTo>
                  <a:lnTo>
                    <a:pt x="2827" y="60"/>
                  </a:lnTo>
                  <a:lnTo>
                    <a:pt x="2828" y="60"/>
                  </a:lnTo>
                  <a:lnTo>
                    <a:pt x="2830" y="60"/>
                  </a:lnTo>
                  <a:lnTo>
                    <a:pt x="2832" y="60"/>
                  </a:lnTo>
                  <a:lnTo>
                    <a:pt x="2833" y="60"/>
                  </a:lnTo>
                  <a:lnTo>
                    <a:pt x="2834" y="60"/>
                  </a:lnTo>
                  <a:lnTo>
                    <a:pt x="2836" y="60"/>
                  </a:lnTo>
                  <a:lnTo>
                    <a:pt x="2837" y="60"/>
                  </a:lnTo>
                  <a:lnTo>
                    <a:pt x="2841" y="61"/>
                  </a:lnTo>
                  <a:lnTo>
                    <a:pt x="2842" y="61"/>
                  </a:lnTo>
                  <a:lnTo>
                    <a:pt x="2843" y="61"/>
                  </a:lnTo>
                  <a:lnTo>
                    <a:pt x="2847" y="61"/>
                  </a:lnTo>
                  <a:lnTo>
                    <a:pt x="2845" y="61"/>
                  </a:lnTo>
                  <a:lnTo>
                    <a:pt x="2844" y="61"/>
                  </a:lnTo>
                  <a:lnTo>
                    <a:pt x="2843" y="61"/>
                  </a:lnTo>
                  <a:lnTo>
                    <a:pt x="2841" y="60"/>
                  </a:lnTo>
                  <a:lnTo>
                    <a:pt x="2838" y="60"/>
                  </a:lnTo>
                  <a:lnTo>
                    <a:pt x="2836" y="60"/>
                  </a:lnTo>
                  <a:lnTo>
                    <a:pt x="2834" y="60"/>
                  </a:lnTo>
                  <a:lnTo>
                    <a:pt x="2832" y="60"/>
                  </a:lnTo>
                  <a:lnTo>
                    <a:pt x="2832" y="59"/>
                  </a:lnTo>
                  <a:lnTo>
                    <a:pt x="2833" y="59"/>
                  </a:lnTo>
                  <a:lnTo>
                    <a:pt x="2833" y="58"/>
                  </a:lnTo>
                  <a:lnTo>
                    <a:pt x="2832" y="58"/>
                  </a:lnTo>
                  <a:lnTo>
                    <a:pt x="2832" y="56"/>
                  </a:lnTo>
                  <a:lnTo>
                    <a:pt x="2830" y="56"/>
                  </a:lnTo>
                  <a:lnTo>
                    <a:pt x="2829" y="56"/>
                  </a:lnTo>
                  <a:lnTo>
                    <a:pt x="2828" y="56"/>
                  </a:lnTo>
                  <a:lnTo>
                    <a:pt x="2827" y="56"/>
                  </a:lnTo>
                  <a:lnTo>
                    <a:pt x="2827" y="55"/>
                  </a:lnTo>
                  <a:lnTo>
                    <a:pt x="2827" y="54"/>
                  </a:lnTo>
                  <a:lnTo>
                    <a:pt x="2826" y="54"/>
                  </a:lnTo>
                  <a:lnTo>
                    <a:pt x="2827" y="54"/>
                  </a:lnTo>
                  <a:lnTo>
                    <a:pt x="2828" y="54"/>
                  </a:lnTo>
                  <a:lnTo>
                    <a:pt x="2828" y="53"/>
                  </a:lnTo>
                  <a:lnTo>
                    <a:pt x="2827" y="53"/>
                  </a:lnTo>
                  <a:lnTo>
                    <a:pt x="2828" y="52"/>
                  </a:lnTo>
                  <a:lnTo>
                    <a:pt x="2829" y="51"/>
                  </a:lnTo>
                  <a:lnTo>
                    <a:pt x="2830" y="49"/>
                  </a:lnTo>
                  <a:lnTo>
                    <a:pt x="2832" y="49"/>
                  </a:lnTo>
                  <a:lnTo>
                    <a:pt x="2833" y="49"/>
                  </a:lnTo>
                  <a:lnTo>
                    <a:pt x="2833" y="48"/>
                  </a:lnTo>
                  <a:lnTo>
                    <a:pt x="2835" y="47"/>
                  </a:lnTo>
                  <a:lnTo>
                    <a:pt x="2836" y="46"/>
                  </a:lnTo>
                  <a:lnTo>
                    <a:pt x="2837" y="46"/>
                  </a:lnTo>
                  <a:lnTo>
                    <a:pt x="2837" y="47"/>
                  </a:lnTo>
                  <a:lnTo>
                    <a:pt x="2838" y="47"/>
                  </a:lnTo>
                  <a:lnTo>
                    <a:pt x="2841" y="47"/>
                  </a:lnTo>
                  <a:lnTo>
                    <a:pt x="2841" y="46"/>
                  </a:lnTo>
                  <a:lnTo>
                    <a:pt x="2842" y="46"/>
                  </a:lnTo>
                  <a:lnTo>
                    <a:pt x="2843" y="46"/>
                  </a:lnTo>
                  <a:lnTo>
                    <a:pt x="2844" y="46"/>
                  </a:lnTo>
                  <a:lnTo>
                    <a:pt x="2845" y="46"/>
                  </a:lnTo>
                  <a:lnTo>
                    <a:pt x="2847" y="46"/>
                  </a:lnTo>
                  <a:lnTo>
                    <a:pt x="2849" y="46"/>
                  </a:lnTo>
                  <a:lnTo>
                    <a:pt x="2850" y="46"/>
                  </a:lnTo>
                  <a:lnTo>
                    <a:pt x="2851" y="46"/>
                  </a:lnTo>
                  <a:lnTo>
                    <a:pt x="2851" y="47"/>
                  </a:lnTo>
                  <a:lnTo>
                    <a:pt x="2852" y="47"/>
                  </a:lnTo>
                  <a:lnTo>
                    <a:pt x="2854" y="47"/>
                  </a:lnTo>
                  <a:lnTo>
                    <a:pt x="2856" y="47"/>
                  </a:lnTo>
                  <a:lnTo>
                    <a:pt x="2857" y="48"/>
                  </a:lnTo>
                  <a:lnTo>
                    <a:pt x="2859" y="47"/>
                  </a:lnTo>
                  <a:lnTo>
                    <a:pt x="2862" y="47"/>
                  </a:lnTo>
                  <a:lnTo>
                    <a:pt x="2862" y="48"/>
                  </a:lnTo>
                  <a:lnTo>
                    <a:pt x="2863" y="48"/>
                  </a:lnTo>
                  <a:lnTo>
                    <a:pt x="2864" y="48"/>
                  </a:lnTo>
                  <a:lnTo>
                    <a:pt x="2865" y="49"/>
                  </a:lnTo>
                  <a:lnTo>
                    <a:pt x="2866" y="49"/>
                  </a:lnTo>
                  <a:lnTo>
                    <a:pt x="2868" y="49"/>
                  </a:lnTo>
                  <a:lnTo>
                    <a:pt x="2869" y="49"/>
                  </a:lnTo>
                  <a:lnTo>
                    <a:pt x="2864" y="49"/>
                  </a:lnTo>
                  <a:lnTo>
                    <a:pt x="2864" y="51"/>
                  </a:lnTo>
                  <a:lnTo>
                    <a:pt x="2863" y="51"/>
                  </a:lnTo>
                  <a:lnTo>
                    <a:pt x="2864" y="51"/>
                  </a:lnTo>
                  <a:lnTo>
                    <a:pt x="2863" y="51"/>
                  </a:lnTo>
                  <a:lnTo>
                    <a:pt x="2863" y="52"/>
                  </a:lnTo>
                  <a:lnTo>
                    <a:pt x="2862" y="52"/>
                  </a:lnTo>
                  <a:lnTo>
                    <a:pt x="2859" y="52"/>
                  </a:lnTo>
                  <a:lnTo>
                    <a:pt x="2858" y="52"/>
                  </a:lnTo>
                  <a:lnTo>
                    <a:pt x="2857" y="52"/>
                  </a:lnTo>
                  <a:lnTo>
                    <a:pt x="2856" y="53"/>
                  </a:lnTo>
                  <a:lnTo>
                    <a:pt x="2855" y="53"/>
                  </a:lnTo>
                  <a:lnTo>
                    <a:pt x="2854" y="53"/>
                  </a:lnTo>
                  <a:lnTo>
                    <a:pt x="2855" y="53"/>
                  </a:lnTo>
                  <a:lnTo>
                    <a:pt x="2858" y="53"/>
                  </a:lnTo>
                  <a:lnTo>
                    <a:pt x="2859" y="53"/>
                  </a:lnTo>
                  <a:lnTo>
                    <a:pt x="2861" y="53"/>
                  </a:lnTo>
                  <a:lnTo>
                    <a:pt x="2862" y="53"/>
                  </a:lnTo>
                  <a:lnTo>
                    <a:pt x="2863" y="53"/>
                  </a:lnTo>
                  <a:lnTo>
                    <a:pt x="2864" y="53"/>
                  </a:lnTo>
                  <a:lnTo>
                    <a:pt x="2866" y="53"/>
                  </a:lnTo>
                  <a:lnTo>
                    <a:pt x="2869" y="53"/>
                  </a:lnTo>
                  <a:lnTo>
                    <a:pt x="2870" y="53"/>
                  </a:lnTo>
                  <a:lnTo>
                    <a:pt x="2869" y="53"/>
                  </a:lnTo>
                  <a:lnTo>
                    <a:pt x="2869" y="54"/>
                  </a:lnTo>
                  <a:lnTo>
                    <a:pt x="2866" y="54"/>
                  </a:lnTo>
                  <a:lnTo>
                    <a:pt x="2868" y="54"/>
                  </a:lnTo>
                  <a:lnTo>
                    <a:pt x="2869" y="54"/>
                  </a:lnTo>
                  <a:lnTo>
                    <a:pt x="2870" y="54"/>
                  </a:lnTo>
                  <a:lnTo>
                    <a:pt x="2871" y="54"/>
                  </a:lnTo>
                  <a:lnTo>
                    <a:pt x="2872" y="53"/>
                  </a:lnTo>
                  <a:lnTo>
                    <a:pt x="2873" y="53"/>
                  </a:lnTo>
                  <a:lnTo>
                    <a:pt x="2875" y="54"/>
                  </a:lnTo>
                  <a:lnTo>
                    <a:pt x="2876" y="54"/>
                  </a:lnTo>
                  <a:lnTo>
                    <a:pt x="2877" y="54"/>
                  </a:lnTo>
                  <a:lnTo>
                    <a:pt x="2878" y="54"/>
                  </a:lnTo>
                  <a:lnTo>
                    <a:pt x="2879" y="54"/>
                  </a:lnTo>
                  <a:lnTo>
                    <a:pt x="2878" y="54"/>
                  </a:lnTo>
                  <a:lnTo>
                    <a:pt x="2877" y="54"/>
                  </a:lnTo>
                  <a:lnTo>
                    <a:pt x="2878" y="54"/>
                  </a:lnTo>
                  <a:lnTo>
                    <a:pt x="2878" y="53"/>
                  </a:lnTo>
                  <a:lnTo>
                    <a:pt x="2880" y="54"/>
                  </a:lnTo>
                  <a:lnTo>
                    <a:pt x="2882" y="54"/>
                  </a:lnTo>
                  <a:lnTo>
                    <a:pt x="2883" y="54"/>
                  </a:lnTo>
                  <a:lnTo>
                    <a:pt x="2884" y="54"/>
                  </a:lnTo>
                  <a:lnTo>
                    <a:pt x="2885" y="54"/>
                  </a:lnTo>
                  <a:lnTo>
                    <a:pt x="2884" y="54"/>
                  </a:lnTo>
                  <a:lnTo>
                    <a:pt x="2885" y="54"/>
                  </a:lnTo>
                  <a:lnTo>
                    <a:pt x="2885" y="55"/>
                  </a:lnTo>
                  <a:lnTo>
                    <a:pt x="2886" y="55"/>
                  </a:lnTo>
                  <a:lnTo>
                    <a:pt x="2887" y="55"/>
                  </a:lnTo>
                  <a:lnTo>
                    <a:pt x="2886" y="55"/>
                  </a:lnTo>
                  <a:lnTo>
                    <a:pt x="2885" y="55"/>
                  </a:lnTo>
                  <a:lnTo>
                    <a:pt x="2886" y="55"/>
                  </a:lnTo>
                  <a:lnTo>
                    <a:pt x="2885" y="55"/>
                  </a:lnTo>
                  <a:lnTo>
                    <a:pt x="2885" y="56"/>
                  </a:lnTo>
                  <a:lnTo>
                    <a:pt x="2886" y="56"/>
                  </a:lnTo>
                  <a:lnTo>
                    <a:pt x="2885" y="56"/>
                  </a:lnTo>
                  <a:lnTo>
                    <a:pt x="2885" y="58"/>
                  </a:lnTo>
                  <a:lnTo>
                    <a:pt x="2884" y="58"/>
                  </a:lnTo>
                  <a:lnTo>
                    <a:pt x="2883" y="58"/>
                  </a:lnTo>
                  <a:lnTo>
                    <a:pt x="2884" y="58"/>
                  </a:lnTo>
                  <a:lnTo>
                    <a:pt x="2884" y="59"/>
                  </a:lnTo>
                  <a:lnTo>
                    <a:pt x="2883" y="59"/>
                  </a:lnTo>
                  <a:lnTo>
                    <a:pt x="2882" y="59"/>
                  </a:lnTo>
                  <a:lnTo>
                    <a:pt x="2883" y="60"/>
                  </a:lnTo>
                  <a:lnTo>
                    <a:pt x="2884" y="60"/>
                  </a:lnTo>
                  <a:lnTo>
                    <a:pt x="2886" y="60"/>
                  </a:lnTo>
                  <a:lnTo>
                    <a:pt x="2887" y="60"/>
                  </a:lnTo>
                  <a:lnTo>
                    <a:pt x="2889" y="60"/>
                  </a:lnTo>
                  <a:lnTo>
                    <a:pt x="2891" y="60"/>
                  </a:lnTo>
                  <a:lnTo>
                    <a:pt x="2894" y="60"/>
                  </a:lnTo>
                  <a:lnTo>
                    <a:pt x="2896" y="60"/>
                  </a:lnTo>
                  <a:lnTo>
                    <a:pt x="2896" y="59"/>
                  </a:lnTo>
                  <a:lnTo>
                    <a:pt x="2896" y="58"/>
                  </a:lnTo>
                  <a:lnTo>
                    <a:pt x="2894" y="58"/>
                  </a:lnTo>
                  <a:lnTo>
                    <a:pt x="2893" y="58"/>
                  </a:lnTo>
                  <a:lnTo>
                    <a:pt x="2894" y="58"/>
                  </a:lnTo>
                  <a:lnTo>
                    <a:pt x="2896" y="58"/>
                  </a:lnTo>
                  <a:lnTo>
                    <a:pt x="2897" y="58"/>
                  </a:lnTo>
                  <a:lnTo>
                    <a:pt x="2899" y="58"/>
                  </a:lnTo>
                  <a:lnTo>
                    <a:pt x="2900" y="58"/>
                  </a:lnTo>
                  <a:lnTo>
                    <a:pt x="2904" y="58"/>
                  </a:lnTo>
                  <a:lnTo>
                    <a:pt x="2905" y="58"/>
                  </a:lnTo>
                  <a:lnTo>
                    <a:pt x="2906" y="56"/>
                  </a:lnTo>
                  <a:lnTo>
                    <a:pt x="2907" y="56"/>
                  </a:lnTo>
                  <a:lnTo>
                    <a:pt x="2907" y="58"/>
                  </a:lnTo>
                  <a:lnTo>
                    <a:pt x="2908" y="58"/>
                  </a:lnTo>
                  <a:lnTo>
                    <a:pt x="2909" y="58"/>
                  </a:lnTo>
                  <a:lnTo>
                    <a:pt x="2911" y="58"/>
                  </a:lnTo>
                  <a:lnTo>
                    <a:pt x="2912" y="58"/>
                  </a:lnTo>
                  <a:lnTo>
                    <a:pt x="2913" y="58"/>
                  </a:lnTo>
                  <a:lnTo>
                    <a:pt x="2914" y="58"/>
                  </a:lnTo>
                  <a:lnTo>
                    <a:pt x="2915" y="56"/>
                  </a:lnTo>
                  <a:lnTo>
                    <a:pt x="2918" y="56"/>
                  </a:lnTo>
                  <a:lnTo>
                    <a:pt x="2918" y="58"/>
                  </a:lnTo>
                  <a:lnTo>
                    <a:pt x="2919" y="58"/>
                  </a:lnTo>
                  <a:lnTo>
                    <a:pt x="2920" y="58"/>
                  </a:lnTo>
                  <a:lnTo>
                    <a:pt x="2921" y="58"/>
                  </a:lnTo>
                  <a:lnTo>
                    <a:pt x="2920" y="56"/>
                  </a:lnTo>
                  <a:lnTo>
                    <a:pt x="2921" y="56"/>
                  </a:lnTo>
                  <a:lnTo>
                    <a:pt x="2922" y="56"/>
                  </a:lnTo>
                  <a:lnTo>
                    <a:pt x="2922" y="58"/>
                  </a:lnTo>
                  <a:lnTo>
                    <a:pt x="2923" y="58"/>
                  </a:lnTo>
                  <a:lnTo>
                    <a:pt x="2927" y="58"/>
                  </a:lnTo>
                  <a:lnTo>
                    <a:pt x="2928" y="58"/>
                  </a:lnTo>
                  <a:lnTo>
                    <a:pt x="2928" y="59"/>
                  </a:lnTo>
                  <a:lnTo>
                    <a:pt x="2927" y="59"/>
                  </a:lnTo>
                  <a:lnTo>
                    <a:pt x="2928" y="59"/>
                  </a:lnTo>
                  <a:lnTo>
                    <a:pt x="2929" y="59"/>
                  </a:lnTo>
                  <a:lnTo>
                    <a:pt x="2932" y="59"/>
                  </a:lnTo>
                  <a:lnTo>
                    <a:pt x="2936" y="60"/>
                  </a:lnTo>
                  <a:lnTo>
                    <a:pt x="2935" y="61"/>
                  </a:lnTo>
                  <a:lnTo>
                    <a:pt x="2935" y="62"/>
                  </a:lnTo>
                  <a:lnTo>
                    <a:pt x="2936" y="61"/>
                  </a:lnTo>
                  <a:lnTo>
                    <a:pt x="2937" y="61"/>
                  </a:lnTo>
                  <a:lnTo>
                    <a:pt x="2943" y="61"/>
                  </a:lnTo>
                  <a:lnTo>
                    <a:pt x="2943" y="62"/>
                  </a:lnTo>
                  <a:lnTo>
                    <a:pt x="2944" y="62"/>
                  </a:lnTo>
                  <a:lnTo>
                    <a:pt x="2943" y="62"/>
                  </a:lnTo>
                  <a:lnTo>
                    <a:pt x="2944" y="62"/>
                  </a:lnTo>
                  <a:lnTo>
                    <a:pt x="2944" y="63"/>
                  </a:lnTo>
                  <a:lnTo>
                    <a:pt x="2946" y="63"/>
                  </a:lnTo>
                  <a:lnTo>
                    <a:pt x="2944" y="63"/>
                  </a:lnTo>
                  <a:lnTo>
                    <a:pt x="2943" y="63"/>
                  </a:lnTo>
                  <a:lnTo>
                    <a:pt x="2944" y="63"/>
                  </a:lnTo>
                  <a:lnTo>
                    <a:pt x="2946" y="63"/>
                  </a:lnTo>
                  <a:lnTo>
                    <a:pt x="2947" y="63"/>
                  </a:lnTo>
                  <a:lnTo>
                    <a:pt x="2948" y="65"/>
                  </a:lnTo>
                  <a:lnTo>
                    <a:pt x="2948" y="66"/>
                  </a:lnTo>
                  <a:lnTo>
                    <a:pt x="2947" y="66"/>
                  </a:lnTo>
                  <a:lnTo>
                    <a:pt x="2950" y="66"/>
                  </a:lnTo>
                  <a:lnTo>
                    <a:pt x="2950" y="65"/>
                  </a:lnTo>
                  <a:lnTo>
                    <a:pt x="2949" y="65"/>
                  </a:lnTo>
                  <a:lnTo>
                    <a:pt x="2949" y="63"/>
                  </a:lnTo>
                  <a:lnTo>
                    <a:pt x="2950" y="65"/>
                  </a:lnTo>
                  <a:lnTo>
                    <a:pt x="2951" y="65"/>
                  </a:lnTo>
                  <a:lnTo>
                    <a:pt x="2953" y="65"/>
                  </a:lnTo>
                  <a:lnTo>
                    <a:pt x="2951" y="65"/>
                  </a:lnTo>
                  <a:lnTo>
                    <a:pt x="2951" y="63"/>
                  </a:lnTo>
                  <a:lnTo>
                    <a:pt x="2950" y="63"/>
                  </a:lnTo>
                  <a:lnTo>
                    <a:pt x="2949" y="63"/>
                  </a:lnTo>
                  <a:lnTo>
                    <a:pt x="2948" y="63"/>
                  </a:lnTo>
                  <a:lnTo>
                    <a:pt x="2947" y="63"/>
                  </a:lnTo>
                  <a:lnTo>
                    <a:pt x="2949" y="63"/>
                  </a:lnTo>
                  <a:lnTo>
                    <a:pt x="2949" y="62"/>
                  </a:lnTo>
                  <a:lnTo>
                    <a:pt x="2950" y="62"/>
                  </a:lnTo>
                  <a:lnTo>
                    <a:pt x="2950" y="63"/>
                  </a:lnTo>
                  <a:lnTo>
                    <a:pt x="2951" y="63"/>
                  </a:lnTo>
                  <a:lnTo>
                    <a:pt x="2954" y="65"/>
                  </a:lnTo>
                  <a:lnTo>
                    <a:pt x="2955" y="66"/>
                  </a:lnTo>
                  <a:lnTo>
                    <a:pt x="2956" y="66"/>
                  </a:lnTo>
                  <a:lnTo>
                    <a:pt x="2957" y="66"/>
                  </a:lnTo>
                  <a:lnTo>
                    <a:pt x="2957" y="67"/>
                  </a:lnTo>
                  <a:lnTo>
                    <a:pt x="2956" y="67"/>
                  </a:lnTo>
                  <a:lnTo>
                    <a:pt x="2957" y="67"/>
                  </a:lnTo>
                  <a:lnTo>
                    <a:pt x="2958" y="67"/>
                  </a:lnTo>
                  <a:lnTo>
                    <a:pt x="2958" y="68"/>
                  </a:lnTo>
                  <a:lnTo>
                    <a:pt x="2960" y="68"/>
                  </a:lnTo>
                  <a:lnTo>
                    <a:pt x="2960" y="67"/>
                  </a:lnTo>
                  <a:lnTo>
                    <a:pt x="2958" y="67"/>
                  </a:lnTo>
                  <a:lnTo>
                    <a:pt x="2960" y="67"/>
                  </a:lnTo>
                  <a:lnTo>
                    <a:pt x="2961" y="67"/>
                  </a:lnTo>
                  <a:lnTo>
                    <a:pt x="2962" y="68"/>
                  </a:lnTo>
                  <a:lnTo>
                    <a:pt x="2963" y="68"/>
                  </a:lnTo>
                  <a:lnTo>
                    <a:pt x="2963" y="69"/>
                  </a:lnTo>
                  <a:lnTo>
                    <a:pt x="2963" y="70"/>
                  </a:lnTo>
                  <a:lnTo>
                    <a:pt x="2964" y="70"/>
                  </a:lnTo>
                  <a:lnTo>
                    <a:pt x="2964" y="72"/>
                  </a:lnTo>
                  <a:lnTo>
                    <a:pt x="2963" y="72"/>
                  </a:lnTo>
                  <a:lnTo>
                    <a:pt x="2963" y="70"/>
                  </a:lnTo>
                  <a:lnTo>
                    <a:pt x="2958" y="69"/>
                  </a:lnTo>
                  <a:lnTo>
                    <a:pt x="2957" y="69"/>
                  </a:lnTo>
                  <a:lnTo>
                    <a:pt x="2954" y="68"/>
                  </a:lnTo>
                  <a:lnTo>
                    <a:pt x="2950" y="68"/>
                  </a:lnTo>
                  <a:lnTo>
                    <a:pt x="2948" y="68"/>
                  </a:lnTo>
                  <a:lnTo>
                    <a:pt x="2949" y="68"/>
                  </a:lnTo>
                  <a:lnTo>
                    <a:pt x="2950" y="68"/>
                  </a:lnTo>
                  <a:lnTo>
                    <a:pt x="2950" y="69"/>
                  </a:lnTo>
                  <a:lnTo>
                    <a:pt x="2951" y="69"/>
                  </a:lnTo>
                  <a:lnTo>
                    <a:pt x="2953" y="69"/>
                  </a:lnTo>
                  <a:lnTo>
                    <a:pt x="2954" y="69"/>
                  </a:lnTo>
                  <a:lnTo>
                    <a:pt x="2955" y="69"/>
                  </a:lnTo>
                  <a:lnTo>
                    <a:pt x="2954" y="69"/>
                  </a:lnTo>
                  <a:lnTo>
                    <a:pt x="2955" y="69"/>
                  </a:lnTo>
                  <a:lnTo>
                    <a:pt x="2955" y="70"/>
                  </a:lnTo>
                  <a:lnTo>
                    <a:pt x="2956" y="70"/>
                  </a:lnTo>
                  <a:lnTo>
                    <a:pt x="2957" y="72"/>
                  </a:lnTo>
                  <a:lnTo>
                    <a:pt x="2958" y="72"/>
                  </a:lnTo>
                  <a:lnTo>
                    <a:pt x="2958" y="70"/>
                  </a:lnTo>
                  <a:lnTo>
                    <a:pt x="2957" y="70"/>
                  </a:lnTo>
                  <a:lnTo>
                    <a:pt x="2960" y="70"/>
                  </a:lnTo>
                  <a:lnTo>
                    <a:pt x="2961" y="70"/>
                  </a:lnTo>
                  <a:lnTo>
                    <a:pt x="2961" y="72"/>
                  </a:lnTo>
                  <a:lnTo>
                    <a:pt x="2962" y="72"/>
                  </a:lnTo>
                  <a:lnTo>
                    <a:pt x="2964" y="72"/>
                  </a:lnTo>
                  <a:lnTo>
                    <a:pt x="2965" y="72"/>
                  </a:lnTo>
                  <a:lnTo>
                    <a:pt x="2966" y="73"/>
                  </a:lnTo>
                  <a:lnTo>
                    <a:pt x="2968" y="73"/>
                  </a:lnTo>
                  <a:lnTo>
                    <a:pt x="2966" y="73"/>
                  </a:lnTo>
                  <a:lnTo>
                    <a:pt x="2966" y="74"/>
                  </a:lnTo>
                  <a:lnTo>
                    <a:pt x="2968" y="74"/>
                  </a:lnTo>
                  <a:lnTo>
                    <a:pt x="2969" y="75"/>
                  </a:lnTo>
                  <a:lnTo>
                    <a:pt x="2968" y="75"/>
                  </a:lnTo>
                  <a:lnTo>
                    <a:pt x="2968" y="76"/>
                  </a:lnTo>
                  <a:lnTo>
                    <a:pt x="2966" y="76"/>
                  </a:lnTo>
                  <a:lnTo>
                    <a:pt x="2966" y="77"/>
                  </a:lnTo>
                  <a:lnTo>
                    <a:pt x="2966" y="79"/>
                  </a:lnTo>
                  <a:lnTo>
                    <a:pt x="2964" y="79"/>
                  </a:lnTo>
                  <a:lnTo>
                    <a:pt x="2963" y="79"/>
                  </a:lnTo>
                  <a:lnTo>
                    <a:pt x="2961" y="80"/>
                  </a:lnTo>
                  <a:lnTo>
                    <a:pt x="2962" y="81"/>
                  </a:lnTo>
                  <a:lnTo>
                    <a:pt x="2961" y="81"/>
                  </a:lnTo>
                  <a:lnTo>
                    <a:pt x="2961" y="82"/>
                  </a:lnTo>
                  <a:lnTo>
                    <a:pt x="2957" y="82"/>
                  </a:lnTo>
                  <a:lnTo>
                    <a:pt x="2955" y="83"/>
                  </a:lnTo>
                  <a:lnTo>
                    <a:pt x="2954" y="83"/>
                  </a:lnTo>
                  <a:lnTo>
                    <a:pt x="2955" y="83"/>
                  </a:lnTo>
                  <a:lnTo>
                    <a:pt x="2954" y="83"/>
                  </a:lnTo>
                  <a:lnTo>
                    <a:pt x="2953" y="84"/>
                  </a:lnTo>
                  <a:lnTo>
                    <a:pt x="2951" y="84"/>
                  </a:lnTo>
                  <a:lnTo>
                    <a:pt x="2950" y="84"/>
                  </a:lnTo>
                  <a:lnTo>
                    <a:pt x="2949" y="84"/>
                  </a:lnTo>
                  <a:lnTo>
                    <a:pt x="2950" y="84"/>
                  </a:lnTo>
                  <a:lnTo>
                    <a:pt x="2951" y="86"/>
                  </a:lnTo>
                  <a:lnTo>
                    <a:pt x="2950" y="86"/>
                  </a:lnTo>
                  <a:lnTo>
                    <a:pt x="2948" y="86"/>
                  </a:lnTo>
                  <a:lnTo>
                    <a:pt x="2948" y="87"/>
                  </a:lnTo>
                  <a:lnTo>
                    <a:pt x="2947" y="87"/>
                  </a:lnTo>
                  <a:lnTo>
                    <a:pt x="2946" y="87"/>
                  </a:lnTo>
                  <a:lnTo>
                    <a:pt x="2944" y="87"/>
                  </a:lnTo>
                  <a:lnTo>
                    <a:pt x="2946" y="87"/>
                  </a:lnTo>
                  <a:lnTo>
                    <a:pt x="2947" y="87"/>
                  </a:lnTo>
                  <a:lnTo>
                    <a:pt x="2948" y="87"/>
                  </a:lnTo>
                  <a:lnTo>
                    <a:pt x="2949" y="87"/>
                  </a:lnTo>
                  <a:lnTo>
                    <a:pt x="2949" y="88"/>
                  </a:lnTo>
                  <a:lnTo>
                    <a:pt x="2949" y="89"/>
                  </a:lnTo>
                  <a:lnTo>
                    <a:pt x="2948" y="89"/>
                  </a:lnTo>
                  <a:lnTo>
                    <a:pt x="2944" y="90"/>
                  </a:lnTo>
                  <a:lnTo>
                    <a:pt x="2943" y="90"/>
                  </a:lnTo>
                  <a:lnTo>
                    <a:pt x="2943" y="91"/>
                  </a:lnTo>
                  <a:lnTo>
                    <a:pt x="2942" y="91"/>
                  </a:lnTo>
                  <a:lnTo>
                    <a:pt x="2942" y="93"/>
                  </a:lnTo>
                  <a:lnTo>
                    <a:pt x="2941" y="93"/>
                  </a:lnTo>
                  <a:lnTo>
                    <a:pt x="2942" y="94"/>
                  </a:lnTo>
                  <a:lnTo>
                    <a:pt x="2940" y="95"/>
                  </a:lnTo>
                  <a:lnTo>
                    <a:pt x="2939" y="95"/>
                  </a:lnTo>
                  <a:lnTo>
                    <a:pt x="2937" y="95"/>
                  </a:lnTo>
                  <a:lnTo>
                    <a:pt x="2936" y="95"/>
                  </a:lnTo>
                  <a:lnTo>
                    <a:pt x="2934" y="95"/>
                  </a:lnTo>
                  <a:lnTo>
                    <a:pt x="2933" y="95"/>
                  </a:lnTo>
                  <a:lnTo>
                    <a:pt x="2932" y="95"/>
                  </a:lnTo>
                  <a:lnTo>
                    <a:pt x="2932" y="96"/>
                  </a:lnTo>
                  <a:lnTo>
                    <a:pt x="2933" y="96"/>
                  </a:lnTo>
                  <a:lnTo>
                    <a:pt x="2932" y="97"/>
                  </a:lnTo>
                  <a:lnTo>
                    <a:pt x="2932" y="98"/>
                  </a:lnTo>
                  <a:lnTo>
                    <a:pt x="2932" y="100"/>
                  </a:lnTo>
                  <a:lnTo>
                    <a:pt x="2930" y="100"/>
                  </a:lnTo>
                  <a:lnTo>
                    <a:pt x="2929" y="100"/>
                  </a:lnTo>
                  <a:lnTo>
                    <a:pt x="2928" y="100"/>
                  </a:lnTo>
                  <a:lnTo>
                    <a:pt x="2927" y="100"/>
                  </a:lnTo>
                  <a:lnTo>
                    <a:pt x="2926" y="100"/>
                  </a:lnTo>
                  <a:lnTo>
                    <a:pt x="2927" y="101"/>
                  </a:lnTo>
                  <a:lnTo>
                    <a:pt x="2926" y="102"/>
                  </a:lnTo>
                  <a:lnTo>
                    <a:pt x="2927" y="102"/>
                  </a:lnTo>
                  <a:lnTo>
                    <a:pt x="2927" y="103"/>
                  </a:lnTo>
                  <a:lnTo>
                    <a:pt x="2927" y="104"/>
                  </a:lnTo>
                  <a:lnTo>
                    <a:pt x="2926" y="104"/>
                  </a:lnTo>
                  <a:lnTo>
                    <a:pt x="2926" y="105"/>
                  </a:lnTo>
                  <a:lnTo>
                    <a:pt x="2925" y="105"/>
                  </a:lnTo>
                  <a:lnTo>
                    <a:pt x="2922" y="105"/>
                  </a:lnTo>
                  <a:lnTo>
                    <a:pt x="2923" y="107"/>
                  </a:lnTo>
                  <a:lnTo>
                    <a:pt x="2927" y="107"/>
                  </a:lnTo>
                  <a:lnTo>
                    <a:pt x="2928" y="105"/>
                  </a:lnTo>
                  <a:lnTo>
                    <a:pt x="2929" y="105"/>
                  </a:lnTo>
                  <a:lnTo>
                    <a:pt x="2929" y="104"/>
                  </a:lnTo>
                  <a:lnTo>
                    <a:pt x="2930" y="104"/>
                  </a:lnTo>
                  <a:lnTo>
                    <a:pt x="2929" y="104"/>
                  </a:lnTo>
                  <a:lnTo>
                    <a:pt x="2930" y="104"/>
                  </a:lnTo>
                  <a:lnTo>
                    <a:pt x="2932" y="104"/>
                  </a:lnTo>
                  <a:lnTo>
                    <a:pt x="2933" y="104"/>
                  </a:lnTo>
                  <a:lnTo>
                    <a:pt x="2935" y="105"/>
                  </a:lnTo>
                  <a:lnTo>
                    <a:pt x="2936" y="105"/>
                  </a:lnTo>
                  <a:lnTo>
                    <a:pt x="2937" y="105"/>
                  </a:lnTo>
                  <a:lnTo>
                    <a:pt x="2940" y="105"/>
                  </a:lnTo>
                  <a:lnTo>
                    <a:pt x="2941" y="105"/>
                  </a:lnTo>
                  <a:lnTo>
                    <a:pt x="2942" y="105"/>
                  </a:lnTo>
                  <a:lnTo>
                    <a:pt x="2941" y="104"/>
                  </a:lnTo>
                  <a:lnTo>
                    <a:pt x="2940" y="104"/>
                  </a:lnTo>
                  <a:lnTo>
                    <a:pt x="2939" y="104"/>
                  </a:lnTo>
                  <a:lnTo>
                    <a:pt x="2937" y="104"/>
                  </a:lnTo>
                  <a:lnTo>
                    <a:pt x="2936" y="104"/>
                  </a:lnTo>
                  <a:lnTo>
                    <a:pt x="2935" y="104"/>
                  </a:lnTo>
                  <a:lnTo>
                    <a:pt x="2933" y="104"/>
                  </a:lnTo>
                  <a:lnTo>
                    <a:pt x="2932" y="103"/>
                  </a:lnTo>
                  <a:lnTo>
                    <a:pt x="2930" y="103"/>
                  </a:lnTo>
                  <a:lnTo>
                    <a:pt x="2930" y="102"/>
                  </a:lnTo>
                  <a:lnTo>
                    <a:pt x="2929" y="102"/>
                  </a:lnTo>
                  <a:lnTo>
                    <a:pt x="2929" y="101"/>
                  </a:lnTo>
                  <a:lnTo>
                    <a:pt x="2935" y="102"/>
                  </a:lnTo>
                  <a:lnTo>
                    <a:pt x="2935" y="101"/>
                  </a:lnTo>
                  <a:lnTo>
                    <a:pt x="2936" y="102"/>
                  </a:lnTo>
                  <a:lnTo>
                    <a:pt x="2936" y="101"/>
                  </a:lnTo>
                  <a:lnTo>
                    <a:pt x="2940" y="101"/>
                  </a:lnTo>
                  <a:lnTo>
                    <a:pt x="2941" y="101"/>
                  </a:lnTo>
                  <a:lnTo>
                    <a:pt x="2943" y="101"/>
                  </a:lnTo>
                  <a:lnTo>
                    <a:pt x="2944" y="101"/>
                  </a:lnTo>
                  <a:lnTo>
                    <a:pt x="2946" y="100"/>
                  </a:lnTo>
                  <a:lnTo>
                    <a:pt x="2948" y="101"/>
                  </a:lnTo>
                  <a:lnTo>
                    <a:pt x="2949" y="101"/>
                  </a:lnTo>
                  <a:lnTo>
                    <a:pt x="2949" y="100"/>
                  </a:lnTo>
                  <a:lnTo>
                    <a:pt x="2948" y="100"/>
                  </a:lnTo>
                  <a:lnTo>
                    <a:pt x="2947" y="100"/>
                  </a:lnTo>
                  <a:lnTo>
                    <a:pt x="2948" y="100"/>
                  </a:lnTo>
                  <a:lnTo>
                    <a:pt x="2949" y="100"/>
                  </a:lnTo>
                  <a:lnTo>
                    <a:pt x="2950" y="98"/>
                  </a:lnTo>
                  <a:lnTo>
                    <a:pt x="2953" y="98"/>
                  </a:lnTo>
                  <a:lnTo>
                    <a:pt x="2954" y="98"/>
                  </a:lnTo>
                  <a:lnTo>
                    <a:pt x="2955" y="98"/>
                  </a:lnTo>
                  <a:lnTo>
                    <a:pt x="2954" y="97"/>
                  </a:lnTo>
                  <a:lnTo>
                    <a:pt x="2955" y="97"/>
                  </a:lnTo>
                  <a:lnTo>
                    <a:pt x="2956" y="98"/>
                  </a:lnTo>
                  <a:lnTo>
                    <a:pt x="2956" y="97"/>
                  </a:lnTo>
                  <a:lnTo>
                    <a:pt x="2955" y="97"/>
                  </a:lnTo>
                  <a:lnTo>
                    <a:pt x="2954" y="97"/>
                  </a:lnTo>
                  <a:lnTo>
                    <a:pt x="2953" y="97"/>
                  </a:lnTo>
                  <a:lnTo>
                    <a:pt x="2953" y="96"/>
                  </a:lnTo>
                  <a:lnTo>
                    <a:pt x="2954" y="96"/>
                  </a:lnTo>
                  <a:lnTo>
                    <a:pt x="2955" y="97"/>
                  </a:lnTo>
                  <a:lnTo>
                    <a:pt x="2956" y="97"/>
                  </a:lnTo>
                  <a:lnTo>
                    <a:pt x="2957" y="97"/>
                  </a:lnTo>
                  <a:lnTo>
                    <a:pt x="2958" y="97"/>
                  </a:lnTo>
                  <a:lnTo>
                    <a:pt x="2960" y="97"/>
                  </a:lnTo>
                  <a:lnTo>
                    <a:pt x="2961" y="97"/>
                  </a:lnTo>
                  <a:lnTo>
                    <a:pt x="2962" y="96"/>
                  </a:lnTo>
                  <a:lnTo>
                    <a:pt x="2961" y="96"/>
                  </a:lnTo>
                  <a:lnTo>
                    <a:pt x="2962" y="96"/>
                  </a:lnTo>
                  <a:lnTo>
                    <a:pt x="2963" y="96"/>
                  </a:lnTo>
                  <a:lnTo>
                    <a:pt x="2963" y="95"/>
                  </a:lnTo>
                  <a:lnTo>
                    <a:pt x="2964" y="95"/>
                  </a:lnTo>
                  <a:lnTo>
                    <a:pt x="2966" y="95"/>
                  </a:lnTo>
                  <a:lnTo>
                    <a:pt x="2966" y="94"/>
                  </a:lnTo>
                  <a:lnTo>
                    <a:pt x="2965" y="94"/>
                  </a:lnTo>
                  <a:lnTo>
                    <a:pt x="2963" y="94"/>
                  </a:lnTo>
                  <a:lnTo>
                    <a:pt x="2961" y="94"/>
                  </a:lnTo>
                  <a:lnTo>
                    <a:pt x="2956" y="94"/>
                  </a:lnTo>
                  <a:lnTo>
                    <a:pt x="2956" y="95"/>
                  </a:lnTo>
                  <a:lnTo>
                    <a:pt x="2955" y="95"/>
                  </a:lnTo>
                  <a:lnTo>
                    <a:pt x="2954" y="94"/>
                  </a:lnTo>
                  <a:lnTo>
                    <a:pt x="2953" y="94"/>
                  </a:lnTo>
                  <a:lnTo>
                    <a:pt x="2951" y="93"/>
                  </a:lnTo>
                  <a:lnTo>
                    <a:pt x="2953" y="93"/>
                  </a:lnTo>
                  <a:lnTo>
                    <a:pt x="2954" y="93"/>
                  </a:lnTo>
                  <a:lnTo>
                    <a:pt x="2954" y="91"/>
                  </a:lnTo>
                  <a:lnTo>
                    <a:pt x="2953" y="91"/>
                  </a:lnTo>
                  <a:lnTo>
                    <a:pt x="2953" y="90"/>
                  </a:lnTo>
                  <a:lnTo>
                    <a:pt x="2954" y="90"/>
                  </a:lnTo>
                  <a:lnTo>
                    <a:pt x="2956" y="90"/>
                  </a:lnTo>
                  <a:lnTo>
                    <a:pt x="2960" y="90"/>
                  </a:lnTo>
                  <a:lnTo>
                    <a:pt x="2961" y="91"/>
                  </a:lnTo>
                  <a:lnTo>
                    <a:pt x="2962" y="91"/>
                  </a:lnTo>
                  <a:lnTo>
                    <a:pt x="2963" y="91"/>
                  </a:lnTo>
                  <a:lnTo>
                    <a:pt x="2964" y="91"/>
                  </a:lnTo>
                  <a:lnTo>
                    <a:pt x="2964" y="90"/>
                  </a:lnTo>
                  <a:lnTo>
                    <a:pt x="2963" y="90"/>
                  </a:lnTo>
                  <a:lnTo>
                    <a:pt x="2964" y="90"/>
                  </a:lnTo>
                  <a:lnTo>
                    <a:pt x="2968" y="90"/>
                  </a:lnTo>
                  <a:lnTo>
                    <a:pt x="2966" y="90"/>
                  </a:lnTo>
                  <a:lnTo>
                    <a:pt x="2965" y="90"/>
                  </a:lnTo>
                  <a:lnTo>
                    <a:pt x="2965" y="91"/>
                  </a:lnTo>
                  <a:lnTo>
                    <a:pt x="2968" y="93"/>
                  </a:lnTo>
                  <a:lnTo>
                    <a:pt x="2970" y="93"/>
                  </a:lnTo>
                  <a:lnTo>
                    <a:pt x="2975" y="94"/>
                  </a:lnTo>
                  <a:lnTo>
                    <a:pt x="2978" y="94"/>
                  </a:lnTo>
                  <a:lnTo>
                    <a:pt x="2980" y="94"/>
                  </a:lnTo>
                  <a:lnTo>
                    <a:pt x="2982" y="94"/>
                  </a:lnTo>
                  <a:lnTo>
                    <a:pt x="2983" y="94"/>
                  </a:lnTo>
                  <a:lnTo>
                    <a:pt x="2984" y="94"/>
                  </a:lnTo>
                  <a:lnTo>
                    <a:pt x="2984" y="93"/>
                  </a:lnTo>
                  <a:lnTo>
                    <a:pt x="2983" y="93"/>
                  </a:lnTo>
                  <a:lnTo>
                    <a:pt x="2983" y="91"/>
                  </a:lnTo>
                  <a:lnTo>
                    <a:pt x="2982" y="91"/>
                  </a:lnTo>
                  <a:lnTo>
                    <a:pt x="2980" y="91"/>
                  </a:lnTo>
                  <a:lnTo>
                    <a:pt x="2980" y="90"/>
                  </a:lnTo>
                  <a:lnTo>
                    <a:pt x="2983" y="91"/>
                  </a:lnTo>
                  <a:lnTo>
                    <a:pt x="2985" y="91"/>
                  </a:lnTo>
                  <a:lnTo>
                    <a:pt x="2985" y="93"/>
                  </a:lnTo>
                  <a:lnTo>
                    <a:pt x="2986" y="93"/>
                  </a:lnTo>
                  <a:lnTo>
                    <a:pt x="2989" y="94"/>
                  </a:lnTo>
                  <a:lnTo>
                    <a:pt x="2990" y="95"/>
                  </a:lnTo>
                  <a:lnTo>
                    <a:pt x="2991" y="95"/>
                  </a:lnTo>
                  <a:lnTo>
                    <a:pt x="2992" y="95"/>
                  </a:lnTo>
                  <a:lnTo>
                    <a:pt x="2992" y="96"/>
                  </a:lnTo>
                  <a:lnTo>
                    <a:pt x="2991" y="96"/>
                  </a:lnTo>
                  <a:lnTo>
                    <a:pt x="2991" y="97"/>
                  </a:lnTo>
                  <a:lnTo>
                    <a:pt x="2992" y="97"/>
                  </a:lnTo>
                  <a:lnTo>
                    <a:pt x="2992" y="98"/>
                  </a:lnTo>
                  <a:lnTo>
                    <a:pt x="2993" y="98"/>
                  </a:lnTo>
                  <a:lnTo>
                    <a:pt x="2994" y="98"/>
                  </a:lnTo>
                  <a:lnTo>
                    <a:pt x="2996" y="98"/>
                  </a:lnTo>
                  <a:lnTo>
                    <a:pt x="2997" y="98"/>
                  </a:lnTo>
                  <a:lnTo>
                    <a:pt x="2997" y="100"/>
                  </a:lnTo>
                  <a:lnTo>
                    <a:pt x="2998" y="100"/>
                  </a:lnTo>
                  <a:lnTo>
                    <a:pt x="2998" y="101"/>
                  </a:lnTo>
                  <a:lnTo>
                    <a:pt x="2999" y="101"/>
                  </a:lnTo>
                  <a:lnTo>
                    <a:pt x="3000" y="102"/>
                  </a:lnTo>
                  <a:lnTo>
                    <a:pt x="3000" y="103"/>
                  </a:lnTo>
                  <a:lnTo>
                    <a:pt x="3001" y="103"/>
                  </a:lnTo>
                  <a:lnTo>
                    <a:pt x="3001" y="104"/>
                  </a:lnTo>
                  <a:lnTo>
                    <a:pt x="3000" y="104"/>
                  </a:lnTo>
                  <a:lnTo>
                    <a:pt x="3000" y="105"/>
                  </a:lnTo>
                  <a:lnTo>
                    <a:pt x="3001" y="105"/>
                  </a:lnTo>
                  <a:lnTo>
                    <a:pt x="3001" y="107"/>
                  </a:lnTo>
                  <a:lnTo>
                    <a:pt x="3003" y="107"/>
                  </a:lnTo>
                  <a:lnTo>
                    <a:pt x="3004" y="107"/>
                  </a:lnTo>
                  <a:lnTo>
                    <a:pt x="3005" y="108"/>
                  </a:lnTo>
                  <a:lnTo>
                    <a:pt x="3006" y="108"/>
                  </a:lnTo>
                  <a:lnTo>
                    <a:pt x="3010" y="108"/>
                  </a:lnTo>
                  <a:lnTo>
                    <a:pt x="3013" y="108"/>
                  </a:lnTo>
                  <a:lnTo>
                    <a:pt x="3012" y="108"/>
                  </a:lnTo>
                  <a:lnTo>
                    <a:pt x="3008" y="108"/>
                  </a:lnTo>
                  <a:lnTo>
                    <a:pt x="3005" y="108"/>
                  </a:lnTo>
                  <a:lnTo>
                    <a:pt x="3003" y="107"/>
                  </a:lnTo>
                  <a:lnTo>
                    <a:pt x="3001" y="107"/>
                  </a:lnTo>
                  <a:lnTo>
                    <a:pt x="3001" y="105"/>
                  </a:lnTo>
                  <a:lnTo>
                    <a:pt x="3000" y="105"/>
                  </a:lnTo>
                  <a:lnTo>
                    <a:pt x="3000" y="104"/>
                  </a:lnTo>
                  <a:lnTo>
                    <a:pt x="3001" y="104"/>
                  </a:lnTo>
                  <a:lnTo>
                    <a:pt x="3003" y="104"/>
                  </a:lnTo>
                  <a:lnTo>
                    <a:pt x="3003" y="103"/>
                  </a:lnTo>
                  <a:lnTo>
                    <a:pt x="3001" y="103"/>
                  </a:lnTo>
                  <a:lnTo>
                    <a:pt x="3000" y="102"/>
                  </a:lnTo>
                  <a:lnTo>
                    <a:pt x="2999" y="101"/>
                  </a:lnTo>
                  <a:lnTo>
                    <a:pt x="2998" y="101"/>
                  </a:lnTo>
                  <a:lnTo>
                    <a:pt x="2998" y="100"/>
                  </a:lnTo>
                  <a:lnTo>
                    <a:pt x="2999" y="100"/>
                  </a:lnTo>
                  <a:lnTo>
                    <a:pt x="3000" y="100"/>
                  </a:lnTo>
                  <a:lnTo>
                    <a:pt x="3001" y="98"/>
                  </a:lnTo>
                  <a:lnTo>
                    <a:pt x="3000" y="98"/>
                  </a:lnTo>
                  <a:lnTo>
                    <a:pt x="2999" y="98"/>
                  </a:lnTo>
                  <a:lnTo>
                    <a:pt x="2998" y="98"/>
                  </a:lnTo>
                  <a:lnTo>
                    <a:pt x="2997" y="98"/>
                  </a:lnTo>
                  <a:lnTo>
                    <a:pt x="2996" y="97"/>
                  </a:lnTo>
                  <a:lnTo>
                    <a:pt x="2994" y="97"/>
                  </a:lnTo>
                  <a:lnTo>
                    <a:pt x="2993" y="97"/>
                  </a:lnTo>
                  <a:lnTo>
                    <a:pt x="2994" y="97"/>
                  </a:lnTo>
                  <a:lnTo>
                    <a:pt x="2996" y="96"/>
                  </a:lnTo>
                  <a:lnTo>
                    <a:pt x="2998" y="96"/>
                  </a:lnTo>
                  <a:lnTo>
                    <a:pt x="3001" y="96"/>
                  </a:lnTo>
                  <a:lnTo>
                    <a:pt x="3004" y="96"/>
                  </a:lnTo>
                  <a:lnTo>
                    <a:pt x="3005" y="96"/>
                  </a:lnTo>
                  <a:lnTo>
                    <a:pt x="3005" y="95"/>
                  </a:lnTo>
                  <a:lnTo>
                    <a:pt x="3007" y="95"/>
                  </a:lnTo>
                  <a:lnTo>
                    <a:pt x="3010" y="94"/>
                  </a:lnTo>
                  <a:lnTo>
                    <a:pt x="3014" y="95"/>
                  </a:lnTo>
                  <a:lnTo>
                    <a:pt x="3017" y="95"/>
                  </a:lnTo>
                  <a:lnTo>
                    <a:pt x="3021" y="95"/>
                  </a:lnTo>
                  <a:lnTo>
                    <a:pt x="3027" y="95"/>
                  </a:lnTo>
                  <a:lnTo>
                    <a:pt x="3030" y="96"/>
                  </a:lnTo>
                  <a:lnTo>
                    <a:pt x="3034" y="96"/>
                  </a:lnTo>
                  <a:lnTo>
                    <a:pt x="3035" y="96"/>
                  </a:lnTo>
                  <a:lnTo>
                    <a:pt x="3037" y="96"/>
                  </a:lnTo>
                  <a:lnTo>
                    <a:pt x="3040" y="96"/>
                  </a:lnTo>
                  <a:lnTo>
                    <a:pt x="3044" y="96"/>
                  </a:lnTo>
                  <a:lnTo>
                    <a:pt x="3046" y="96"/>
                  </a:lnTo>
                  <a:lnTo>
                    <a:pt x="3047" y="97"/>
                  </a:lnTo>
                  <a:lnTo>
                    <a:pt x="3046" y="97"/>
                  </a:lnTo>
                  <a:lnTo>
                    <a:pt x="3044" y="97"/>
                  </a:lnTo>
                  <a:lnTo>
                    <a:pt x="3043" y="97"/>
                  </a:lnTo>
                  <a:lnTo>
                    <a:pt x="3042" y="97"/>
                  </a:lnTo>
                  <a:lnTo>
                    <a:pt x="3042" y="98"/>
                  </a:lnTo>
                  <a:lnTo>
                    <a:pt x="3043" y="98"/>
                  </a:lnTo>
                  <a:lnTo>
                    <a:pt x="3043" y="100"/>
                  </a:lnTo>
                  <a:lnTo>
                    <a:pt x="3044" y="100"/>
                  </a:lnTo>
                  <a:lnTo>
                    <a:pt x="3044" y="101"/>
                  </a:lnTo>
                  <a:lnTo>
                    <a:pt x="3046" y="101"/>
                  </a:lnTo>
                  <a:lnTo>
                    <a:pt x="3051" y="102"/>
                  </a:lnTo>
                  <a:lnTo>
                    <a:pt x="3054" y="102"/>
                  </a:lnTo>
                  <a:lnTo>
                    <a:pt x="3056" y="102"/>
                  </a:lnTo>
                  <a:lnTo>
                    <a:pt x="3057" y="102"/>
                  </a:lnTo>
                  <a:lnTo>
                    <a:pt x="3058" y="102"/>
                  </a:lnTo>
                  <a:lnTo>
                    <a:pt x="3058" y="103"/>
                  </a:lnTo>
                  <a:lnTo>
                    <a:pt x="3060" y="103"/>
                  </a:lnTo>
                  <a:lnTo>
                    <a:pt x="3061" y="103"/>
                  </a:lnTo>
                  <a:lnTo>
                    <a:pt x="3062" y="103"/>
                  </a:lnTo>
                  <a:lnTo>
                    <a:pt x="3062" y="104"/>
                  </a:lnTo>
                  <a:lnTo>
                    <a:pt x="3067" y="104"/>
                  </a:lnTo>
                  <a:lnTo>
                    <a:pt x="3071" y="104"/>
                  </a:lnTo>
                  <a:lnTo>
                    <a:pt x="3067" y="104"/>
                  </a:lnTo>
                  <a:lnTo>
                    <a:pt x="3063" y="104"/>
                  </a:lnTo>
                  <a:lnTo>
                    <a:pt x="3063" y="103"/>
                  </a:lnTo>
                  <a:lnTo>
                    <a:pt x="3062" y="103"/>
                  </a:lnTo>
                  <a:lnTo>
                    <a:pt x="3067" y="103"/>
                  </a:lnTo>
                  <a:lnTo>
                    <a:pt x="3069" y="103"/>
                  </a:lnTo>
                  <a:lnTo>
                    <a:pt x="3071" y="103"/>
                  </a:lnTo>
                  <a:lnTo>
                    <a:pt x="3072" y="104"/>
                  </a:lnTo>
                  <a:lnTo>
                    <a:pt x="3076" y="104"/>
                  </a:lnTo>
                  <a:lnTo>
                    <a:pt x="3077" y="104"/>
                  </a:lnTo>
                  <a:lnTo>
                    <a:pt x="3078" y="103"/>
                  </a:lnTo>
                  <a:lnTo>
                    <a:pt x="3081" y="103"/>
                  </a:lnTo>
                  <a:lnTo>
                    <a:pt x="3082" y="104"/>
                  </a:lnTo>
                  <a:lnTo>
                    <a:pt x="3082" y="103"/>
                  </a:lnTo>
                  <a:lnTo>
                    <a:pt x="3084" y="103"/>
                  </a:lnTo>
                  <a:lnTo>
                    <a:pt x="3084" y="104"/>
                  </a:lnTo>
                  <a:lnTo>
                    <a:pt x="3085" y="104"/>
                  </a:lnTo>
                  <a:lnTo>
                    <a:pt x="3090" y="104"/>
                  </a:lnTo>
                  <a:lnTo>
                    <a:pt x="3091" y="105"/>
                  </a:lnTo>
                  <a:lnTo>
                    <a:pt x="3092" y="105"/>
                  </a:lnTo>
                  <a:lnTo>
                    <a:pt x="3093" y="105"/>
                  </a:lnTo>
                  <a:lnTo>
                    <a:pt x="3088" y="104"/>
                  </a:lnTo>
                  <a:lnTo>
                    <a:pt x="3093" y="104"/>
                  </a:lnTo>
                  <a:lnTo>
                    <a:pt x="3094" y="104"/>
                  </a:lnTo>
                  <a:lnTo>
                    <a:pt x="3091" y="104"/>
                  </a:lnTo>
                  <a:lnTo>
                    <a:pt x="3088" y="103"/>
                  </a:lnTo>
                  <a:lnTo>
                    <a:pt x="3089" y="103"/>
                  </a:lnTo>
                  <a:lnTo>
                    <a:pt x="3088" y="103"/>
                  </a:lnTo>
                  <a:lnTo>
                    <a:pt x="3089" y="103"/>
                  </a:lnTo>
                  <a:lnTo>
                    <a:pt x="3091" y="103"/>
                  </a:lnTo>
                  <a:lnTo>
                    <a:pt x="3092" y="103"/>
                  </a:lnTo>
                  <a:lnTo>
                    <a:pt x="3092" y="104"/>
                  </a:lnTo>
                  <a:lnTo>
                    <a:pt x="3096" y="104"/>
                  </a:lnTo>
                  <a:lnTo>
                    <a:pt x="3097" y="104"/>
                  </a:lnTo>
                  <a:lnTo>
                    <a:pt x="3097" y="103"/>
                  </a:lnTo>
                  <a:lnTo>
                    <a:pt x="3096" y="103"/>
                  </a:lnTo>
                  <a:lnTo>
                    <a:pt x="3096" y="102"/>
                  </a:lnTo>
                  <a:lnTo>
                    <a:pt x="3097" y="102"/>
                  </a:lnTo>
                  <a:lnTo>
                    <a:pt x="3096" y="102"/>
                  </a:lnTo>
                  <a:lnTo>
                    <a:pt x="3094" y="102"/>
                  </a:lnTo>
                  <a:lnTo>
                    <a:pt x="3094" y="101"/>
                  </a:lnTo>
                  <a:lnTo>
                    <a:pt x="3096" y="101"/>
                  </a:lnTo>
                  <a:lnTo>
                    <a:pt x="3097" y="101"/>
                  </a:lnTo>
                  <a:lnTo>
                    <a:pt x="3096" y="101"/>
                  </a:lnTo>
                  <a:lnTo>
                    <a:pt x="3097" y="101"/>
                  </a:lnTo>
                  <a:lnTo>
                    <a:pt x="3096" y="101"/>
                  </a:lnTo>
                  <a:lnTo>
                    <a:pt x="3094" y="101"/>
                  </a:lnTo>
                  <a:lnTo>
                    <a:pt x="3094" y="100"/>
                  </a:lnTo>
                  <a:lnTo>
                    <a:pt x="3093" y="100"/>
                  </a:lnTo>
                  <a:lnTo>
                    <a:pt x="3092" y="100"/>
                  </a:lnTo>
                  <a:lnTo>
                    <a:pt x="3091" y="98"/>
                  </a:lnTo>
                  <a:lnTo>
                    <a:pt x="3090" y="98"/>
                  </a:lnTo>
                  <a:lnTo>
                    <a:pt x="3089" y="98"/>
                  </a:lnTo>
                  <a:lnTo>
                    <a:pt x="3089" y="97"/>
                  </a:lnTo>
                  <a:lnTo>
                    <a:pt x="3090" y="97"/>
                  </a:lnTo>
                  <a:lnTo>
                    <a:pt x="3089" y="97"/>
                  </a:lnTo>
                  <a:lnTo>
                    <a:pt x="3088" y="97"/>
                  </a:lnTo>
                  <a:lnTo>
                    <a:pt x="3088" y="96"/>
                  </a:lnTo>
                  <a:lnTo>
                    <a:pt x="3086" y="96"/>
                  </a:lnTo>
                  <a:lnTo>
                    <a:pt x="3088" y="96"/>
                  </a:lnTo>
                  <a:lnTo>
                    <a:pt x="3086" y="96"/>
                  </a:lnTo>
                  <a:lnTo>
                    <a:pt x="3088" y="96"/>
                  </a:lnTo>
                  <a:lnTo>
                    <a:pt x="3088" y="95"/>
                  </a:lnTo>
                  <a:lnTo>
                    <a:pt x="3086" y="95"/>
                  </a:lnTo>
                  <a:lnTo>
                    <a:pt x="3088" y="95"/>
                  </a:lnTo>
                  <a:lnTo>
                    <a:pt x="3088" y="94"/>
                  </a:lnTo>
                  <a:lnTo>
                    <a:pt x="3088" y="95"/>
                  </a:lnTo>
                  <a:lnTo>
                    <a:pt x="3089" y="95"/>
                  </a:lnTo>
                  <a:lnTo>
                    <a:pt x="3090" y="96"/>
                  </a:lnTo>
                  <a:lnTo>
                    <a:pt x="3091" y="95"/>
                  </a:lnTo>
                  <a:lnTo>
                    <a:pt x="3092" y="95"/>
                  </a:lnTo>
                  <a:lnTo>
                    <a:pt x="3091" y="95"/>
                  </a:lnTo>
                  <a:lnTo>
                    <a:pt x="3092" y="95"/>
                  </a:lnTo>
                  <a:lnTo>
                    <a:pt x="3091" y="95"/>
                  </a:lnTo>
                  <a:lnTo>
                    <a:pt x="3091" y="94"/>
                  </a:lnTo>
                  <a:lnTo>
                    <a:pt x="3090" y="94"/>
                  </a:lnTo>
                  <a:lnTo>
                    <a:pt x="3089" y="94"/>
                  </a:lnTo>
                  <a:lnTo>
                    <a:pt x="3090" y="94"/>
                  </a:lnTo>
                  <a:lnTo>
                    <a:pt x="3091" y="94"/>
                  </a:lnTo>
                  <a:lnTo>
                    <a:pt x="3092" y="94"/>
                  </a:lnTo>
                  <a:lnTo>
                    <a:pt x="3091" y="94"/>
                  </a:lnTo>
                  <a:lnTo>
                    <a:pt x="3091" y="95"/>
                  </a:lnTo>
                  <a:lnTo>
                    <a:pt x="3092" y="95"/>
                  </a:lnTo>
                  <a:lnTo>
                    <a:pt x="3092" y="94"/>
                  </a:lnTo>
                  <a:lnTo>
                    <a:pt x="3093" y="94"/>
                  </a:lnTo>
                  <a:lnTo>
                    <a:pt x="3093" y="93"/>
                  </a:lnTo>
                  <a:lnTo>
                    <a:pt x="3093" y="94"/>
                  </a:lnTo>
                  <a:lnTo>
                    <a:pt x="3094" y="94"/>
                  </a:lnTo>
                  <a:lnTo>
                    <a:pt x="3096" y="94"/>
                  </a:lnTo>
                  <a:lnTo>
                    <a:pt x="3097" y="94"/>
                  </a:lnTo>
                  <a:lnTo>
                    <a:pt x="3098" y="94"/>
                  </a:lnTo>
                  <a:lnTo>
                    <a:pt x="3099" y="94"/>
                  </a:lnTo>
                  <a:lnTo>
                    <a:pt x="3099" y="95"/>
                  </a:lnTo>
                  <a:lnTo>
                    <a:pt x="3100" y="95"/>
                  </a:lnTo>
                  <a:lnTo>
                    <a:pt x="3101" y="95"/>
                  </a:lnTo>
                  <a:lnTo>
                    <a:pt x="3103" y="95"/>
                  </a:lnTo>
                  <a:lnTo>
                    <a:pt x="3101" y="95"/>
                  </a:lnTo>
                  <a:lnTo>
                    <a:pt x="3103" y="95"/>
                  </a:lnTo>
                  <a:lnTo>
                    <a:pt x="3103" y="94"/>
                  </a:lnTo>
                  <a:lnTo>
                    <a:pt x="3103" y="95"/>
                  </a:lnTo>
                  <a:lnTo>
                    <a:pt x="3104" y="95"/>
                  </a:lnTo>
                  <a:lnTo>
                    <a:pt x="3105" y="95"/>
                  </a:lnTo>
                  <a:lnTo>
                    <a:pt x="3105" y="96"/>
                  </a:lnTo>
                  <a:lnTo>
                    <a:pt x="3106" y="96"/>
                  </a:lnTo>
                  <a:lnTo>
                    <a:pt x="3107" y="96"/>
                  </a:lnTo>
                  <a:lnTo>
                    <a:pt x="3108" y="96"/>
                  </a:lnTo>
                  <a:lnTo>
                    <a:pt x="3110" y="96"/>
                  </a:lnTo>
                  <a:lnTo>
                    <a:pt x="3110" y="97"/>
                  </a:lnTo>
                  <a:lnTo>
                    <a:pt x="3111" y="97"/>
                  </a:lnTo>
                  <a:lnTo>
                    <a:pt x="3110" y="97"/>
                  </a:lnTo>
                  <a:lnTo>
                    <a:pt x="3111" y="97"/>
                  </a:lnTo>
                  <a:lnTo>
                    <a:pt x="3111" y="98"/>
                  </a:lnTo>
                  <a:lnTo>
                    <a:pt x="3112" y="98"/>
                  </a:lnTo>
                  <a:lnTo>
                    <a:pt x="3112" y="97"/>
                  </a:lnTo>
                  <a:lnTo>
                    <a:pt x="3111" y="97"/>
                  </a:lnTo>
                  <a:lnTo>
                    <a:pt x="3112" y="97"/>
                  </a:lnTo>
                  <a:lnTo>
                    <a:pt x="3113" y="97"/>
                  </a:lnTo>
                  <a:lnTo>
                    <a:pt x="3112" y="97"/>
                  </a:lnTo>
                  <a:lnTo>
                    <a:pt x="3113" y="97"/>
                  </a:lnTo>
                  <a:lnTo>
                    <a:pt x="3113" y="96"/>
                  </a:lnTo>
                  <a:lnTo>
                    <a:pt x="3112" y="96"/>
                  </a:lnTo>
                  <a:lnTo>
                    <a:pt x="3113" y="96"/>
                  </a:lnTo>
                  <a:lnTo>
                    <a:pt x="3114" y="97"/>
                  </a:lnTo>
                  <a:lnTo>
                    <a:pt x="3114" y="96"/>
                  </a:lnTo>
                  <a:lnTo>
                    <a:pt x="3115" y="96"/>
                  </a:lnTo>
                  <a:lnTo>
                    <a:pt x="3117" y="96"/>
                  </a:lnTo>
                  <a:lnTo>
                    <a:pt x="3118" y="97"/>
                  </a:lnTo>
                  <a:lnTo>
                    <a:pt x="3117" y="97"/>
                  </a:lnTo>
                  <a:lnTo>
                    <a:pt x="3118" y="98"/>
                  </a:lnTo>
                  <a:lnTo>
                    <a:pt x="3119" y="98"/>
                  </a:lnTo>
                  <a:lnTo>
                    <a:pt x="3120" y="98"/>
                  </a:lnTo>
                  <a:lnTo>
                    <a:pt x="3121" y="98"/>
                  </a:lnTo>
                  <a:lnTo>
                    <a:pt x="3122" y="100"/>
                  </a:lnTo>
                  <a:lnTo>
                    <a:pt x="3124" y="100"/>
                  </a:lnTo>
                  <a:lnTo>
                    <a:pt x="3124" y="101"/>
                  </a:lnTo>
                  <a:lnTo>
                    <a:pt x="3124" y="100"/>
                  </a:lnTo>
                  <a:lnTo>
                    <a:pt x="3121" y="98"/>
                  </a:lnTo>
                  <a:lnTo>
                    <a:pt x="3122" y="98"/>
                  </a:lnTo>
                  <a:lnTo>
                    <a:pt x="3121" y="98"/>
                  </a:lnTo>
                  <a:lnTo>
                    <a:pt x="3121" y="97"/>
                  </a:lnTo>
                  <a:lnTo>
                    <a:pt x="3122" y="97"/>
                  </a:lnTo>
                  <a:lnTo>
                    <a:pt x="3124" y="98"/>
                  </a:lnTo>
                  <a:lnTo>
                    <a:pt x="3122" y="97"/>
                  </a:lnTo>
                  <a:lnTo>
                    <a:pt x="3124" y="97"/>
                  </a:lnTo>
                  <a:lnTo>
                    <a:pt x="3122" y="97"/>
                  </a:lnTo>
                  <a:lnTo>
                    <a:pt x="3122" y="96"/>
                  </a:lnTo>
                  <a:lnTo>
                    <a:pt x="3121" y="96"/>
                  </a:lnTo>
                  <a:lnTo>
                    <a:pt x="3124" y="96"/>
                  </a:lnTo>
                  <a:lnTo>
                    <a:pt x="3125" y="96"/>
                  </a:lnTo>
                  <a:lnTo>
                    <a:pt x="3128" y="97"/>
                  </a:lnTo>
                  <a:lnTo>
                    <a:pt x="3133" y="97"/>
                  </a:lnTo>
                  <a:lnTo>
                    <a:pt x="3134" y="97"/>
                  </a:lnTo>
                  <a:lnTo>
                    <a:pt x="3133" y="97"/>
                  </a:lnTo>
                  <a:lnTo>
                    <a:pt x="3135" y="98"/>
                  </a:lnTo>
                  <a:lnTo>
                    <a:pt x="3138" y="98"/>
                  </a:lnTo>
                  <a:lnTo>
                    <a:pt x="3139" y="98"/>
                  </a:lnTo>
                  <a:lnTo>
                    <a:pt x="3139" y="100"/>
                  </a:lnTo>
                  <a:lnTo>
                    <a:pt x="3140" y="100"/>
                  </a:lnTo>
                  <a:lnTo>
                    <a:pt x="3139" y="100"/>
                  </a:lnTo>
                  <a:lnTo>
                    <a:pt x="3140" y="100"/>
                  </a:lnTo>
                  <a:lnTo>
                    <a:pt x="3141" y="100"/>
                  </a:lnTo>
                  <a:lnTo>
                    <a:pt x="3141" y="101"/>
                  </a:lnTo>
                  <a:lnTo>
                    <a:pt x="3142" y="100"/>
                  </a:lnTo>
                  <a:lnTo>
                    <a:pt x="3143" y="100"/>
                  </a:lnTo>
                  <a:lnTo>
                    <a:pt x="3145" y="101"/>
                  </a:lnTo>
                  <a:lnTo>
                    <a:pt x="3146" y="101"/>
                  </a:lnTo>
                  <a:lnTo>
                    <a:pt x="3147" y="101"/>
                  </a:lnTo>
                  <a:lnTo>
                    <a:pt x="3148" y="101"/>
                  </a:lnTo>
                  <a:lnTo>
                    <a:pt x="3147" y="101"/>
                  </a:lnTo>
                  <a:lnTo>
                    <a:pt x="3147" y="102"/>
                  </a:lnTo>
                  <a:lnTo>
                    <a:pt x="3148" y="102"/>
                  </a:lnTo>
                  <a:lnTo>
                    <a:pt x="3149" y="102"/>
                  </a:lnTo>
                  <a:lnTo>
                    <a:pt x="3150" y="102"/>
                  </a:lnTo>
                  <a:lnTo>
                    <a:pt x="3152" y="102"/>
                  </a:lnTo>
                  <a:lnTo>
                    <a:pt x="3153" y="102"/>
                  </a:lnTo>
                  <a:lnTo>
                    <a:pt x="3155" y="103"/>
                  </a:lnTo>
                  <a:lnTo>
                    <a:pt x="3156" y="103"/>
                  </a:lnTo>
                  <a:lnTo>
                    <a:pt x="3156" y="104"/>
                  </a:lnTo>
                  <a:lnTo>
                    <a:pt x="3155" y="104"/>
                  </a:lnTo>
                  <a:lnTo>
                    <a:pt x="3154" y="104"/>
                  </a:lnTo>
                  <a:lnTo>
                    <a:pt x="3153" y="103"/>
                  </a:lnTo>
                  <a:lnTo>
                    <a:pt x="3150" y="103"/>
                  </a:lnTo>
                  <a:lnTo>
                    <a:pt x="3149" y="103"/>
                  </a:lnTo>
                  <a:lnTo>
                    <a:pt x="3149" y="104"/>
                  </a:lnTo>
                  <a:lnTo>
                    <a:pt x="3146" y="104"/>
                  </a:lnTo>
                  <a:lnTo>
                    <a:pt x="3146" y="105"/>
                  </a:lnTo>
                  <a:lnTo>
                    <a:pt x="3147" y="105"/>
                  </a:lnTo>
                  <a:lnTo>
                    <a:pt x="3146" y="105"/>
                  </a:lnTo>
                  <a:lnTo>
                    <a:pt x="3148" y="105"/>
                  </a:lnTo>
                  <a:lnTo>
                    <a:pt x="3154" y="107"/>
                  </a:lnTo>
                  <a:lnTo>
                    <a:pt x="3158" y="107"/>
                  </a:lnTo>
                  <a:lnTo>
                    <a:pt x="3160" y="107"/>
                  </a:lnTo>
                  <a:lnTo>
                    <a:pt x="3158" y="107"/>
                  </a:lnTo>
                  <a:lnTo>
                    <a:pt x="3158" y="108"/>
                  </a:lnTo>
                  <a:lnTo>
                    <a:pt x="3155" y="108"/>
                  </a:lnTo>
                  <a:lnTo>
                    <a:pt x="3154" y="107"/>
                  </a:lnTo>
                  <a:lnTo>
                    <a:pt x="3153" y="107"/>
                  </a:lnTo>
                  <a:lnTo>
                    <a:pt x="3152" y="107"/>
                  </a:lnTo>
                  <a:lnTo>
                    <a:pt x="3150" y="107"/>
                  </a:lnTo>
                  <a:lnTo>
                    <a:pt x="3150" y="108"/>
                  </a:lnTo>
                  <a:lnTo>
                    <a:pt x="3147" y="108"/>
                  </a:lnTo>
                  <a:lnTo>
                    <a:pt x="3146" y="108"/>
                  </a:lnTo>
                  <a:lnTo>
                    <a:pt x="3147" y="108"/>
                  </a:lnTo>
                  <a:lnTo>
                    <a:pt x="3149" y="108"/>
                  </a:lnTo>
                  <a:lnTo>
                    <a:pt x="3150" y="109"/>
                  </a:lnTo>
                  <a:lnTo>
                    <a:pt x="3152" y="109"/>
                  </a:lnTo>
                  <a:lnTo>
                    <a:pt x="3156" y="110"/>
                  </a:lnTo>
                  <a:lnTo>
                    <a:pt x="3158" y="110"/>
                  </a:lnTo>
                  <a:lnTo>
                    <a:pt x="3161" y="110"/>
                  </a:lnTo>
                  <a:lnTo>
                    <a:pt x="3162" y="110"/>
                  </a:lnTo>
                  <a:lnTo>
                    <a:pt x="3163" y="110"/>
                  </a:lnTo>
                  <a:lnTo>
                    <a:pt x="3163" y="111"/>
                  </a:lnTo>
                  <a:lnTo>
                    <a:pt x="3164" y="111"/>
                  </a:lnTo>
                  <a:lnTo>
                    <a:pt x="3167" y="111"/>
                  </a:lnTo>
                  <a:lnTo>
                    <a:pt x="3167" y="112"/>
                  </a:lnTo>
                  <a:lnTo>
                    <a:pt x="3165" y="112"/>
                  </a:lnTo>
                  <a:lnTo>
                    <a:pt x="3167" y="112"/>
                  </a:lnTo>
                  <a:lnTo>
                    <a:pt x="3168" y="112"/>
                  </a:lnTo>
                  <a:lnTo>
                    <a:pt x="3169" y="114"/>
                  </a:lnTo>
                  <a:lnTo>
                    <a:pt x="3168" y="114"/>
                  </a:lnTo>
                  <a:lnTo>
                    <a:pt x="3168" y="115"/>
                  </a:lnTo>
                  <a:lnTo>
                    <a:pt x="3169" y="115"/>
                  </a:lnTo>
                  <a:lnTo>
                    <a:pt x="3170" y="115"/>
                  </a:lnTo>
                  <a:lnTo>
                    <a:pt x="3169" y="115"/>
                  </a:lnTo>
                  <a:lnTo>
                    <a:pt x="3168" y="115"/>
                  </a:lnTo>
                  <a:lnTo>
                    <a:pt x="3167" y="115"/>
                  </a:lnTo>
                  <a:lnTo>
                    <a:pt x="3165" y="115"/>
                  </a:lnTo>
                  <a:lnTo>
                    <a:pt x="3164" y="115"/>
                  </a:lnTo>
                  <a:lnTo>
                    <a:pt x="3163" y="115"/>
                  </a:lnTo>
                  <a:lnTo>
                    <a:pt x="3163" y="114"/>
                  </a:lnTo>
                  <a:lnTo>
                    <a:pt x="3162" y="114"/>
                  </a:lnTo>
                  <a:lnTo>
                    <a:pt x="3158" y="114"/>
                  </a:lnTo>
                  <a:lnTo>
                    <a:pt x="3160" y="112"/>
                  </a:lnTo>
                  <a:lnTo>
                    <a:pt x="3158" y="112"/>
                  </a:lnTo>
                  <a:lnTo>
                    <a:pt x="3154" y="112"/>
                  </a:lnTo>
                  <a:lnTo>
                    <a:pt x="3149" y="110"/>
                  </a:lnTo>
                  <a:lnTo>
                    <a:pt x="3148" y="110"/>
                  </a:lnTo>
                  <a:lnTo>
                    <a:pt x="3147" y="110"/>
                  </a:lnTo>
                  <a:lnTo>
                    <a:pt x="3148" y="111"/>
                  </a:lnTo>
                  <a:lnTo>
                    <a:pt x="3149" y="111"/>
                  </a:lnTo>
                  <a:lnTo>
                    <a:pt x="3150" y="111"/>
                  </a:lnTo>
                  <a:lnTo>
                    <a:pt x="3150" y="112"/>
                  </a:lnTo>
                  <a:lnTo>
                    <a:pt x="3150" y="111"/>
                  </a:lnTo>
                  <a:lnTo>
                    <a:pt x="3150" y="112"/>
                  </a:lnTo>
                  <a:lnTo>
                    <a:pt x="3152" y="112"/>
                  </a:lnTo>
                  <a:lnTo>
                    <a:pt x="3154" y="112"/>
                  </a:lnTo>
                  <a:lnTo>
                    <a:pt x="3155" y="112"/>
                  </a:lnTo>
                  <a:lnTo>
                    <a:pt x="3155" y="114"/>
                  </a:lnTo>
                  <a:lnTo>
                    <a:pt x="3156" y="114"/>
                  </a:lnTo>
                  <a:lnTo>
                    <a:pt x="3157" y="114"/>
                  </a:lnTo>
                  <a:lnTo>
                    <a:pt x="3158" y="114"/>
                  </a:lnTo>
                  <a:lnTo>
                    <a:pt x="3160" y="115"/>
                  </a:lnTo>
                  <a:lnTo>
                    <a:pt x="3161" y="115"/>
                  </a:lnTo>
                  <a:lnTo>
                    <a:pt x="3161" y="116"/>
                  </a:lnTo>
                  <a:lnTo>
                    <a:pt x="3162" y="116"/>
                  </a:lnTo>
                  <a:lnTo>
                    <a:pt x="3163" y="116"/>
                  </a:lnTo>
                  <a:lnTo>
                    <a:pt x="3164" y="116"/>
                  </a:lnTo>
                  <a:lnTo>
                    <a:pt x="3164" y="117"/>
                  </a:lnTo>
                  <a:lnTo>
                    <a:pt x="3165" y="117"/>
                  </a:lnTo>
                  <a:lnTo>
                    <a:pt x="3167" y="118"/>
                  </a:lnTo>
                  <a:lnTo>
                    <a:pt x="3168" y="118"/>
                  </a:lnTo>
                  <a:lnTo>
                    <a:pt x="3169" y="119"/>
                  </a:lnTo>
                  <a:lnTo>
                    <a:pt x="3171" y="119"/>
                  </a:lnTo>
                  <a:lnTo>
                    <a:pt x="3172" y="118"/>
                  </a:lnTo>
                  <a:lnTo>
                    <a:pt x="3171" y="118"/>
                  </a:lnTo>
                  <a:lnTo>
                    <a:pt x="3170" y="117"/>
                  </a:lnTo>
                  <a:lnTo>
                    <a:pt x="3169" y="117"/>
                  </a:lnTo>
                  <a:lnTo>
                    <a:pt x="3169" y="116"/>
                  </a:lnTo>
                  <a:lnTo>
                    <a:pt x="3168" y="116"/>
                  </a:lnTo>
                  <a:lnTo>
                    <a:pt x="3167" y="116"/>
                  </a:lnTo>
                  <a:lnTo>
                    <a:pt x="3168" y="116"/>
                  </a:lnTo>
                  <a:lnTo>
                    <a:pt x="3170" y="117"/>
                  </a:lnTo>
                  <a:lnTo>
                    <a:pt x="3172" y="117"/>
                  </a:lnTo>
                  <a:lnTo>
                    <a:pt x="3172" y="118"/>
                  </a:lnTo>
                  <a:lnTo>
                    <a:pt x="3174" y="118"/>
                  </a:lnTo>
                  <a:lnTo>
                    <a:pt x="3175" y="118"/>
                  </a:lnTo>
                  <a:lnTo>
                    <a:pt x="3177" y="119"/>
                  </a:lnTo>
                  <a:lnTo>
                    <a:pt x="3174" y="119"/>
                  </a:lnTo>
                  <a:lnTo>
                    <a:pt x="3172" y="119"/>
                  </a:lnTo>
                  <a:lnTo>
                    <a:pt x="3171" y="119"/>
                  </a:lnTo>
                  <a:lnTo>
                    <a:pt x="3171" y="121"/>
                  </a:lnTo>
                  <a:lnTo>
                    <a:pt x="3172" y="122"/>
                  </a:lnTo>
                  <a:lnTo>
                    <a:pt x="3174" y="122"/>
                  </a:lnTo>
                  <a:lnTo>
                    <a:pt x="3175" y="121"/>
                  </a:lnTo>
                  <a:lnTo>
                    <a:pt x="3176" y="122"/>
                  </a:lnTo>
                  <a:lnTo>
                    <a:pt x="3177" y="122"/>
                  </a:lnTo>
                  <a:lnTo>
                    <a:pt x="3177" y="123"/>
                  </a:lnTo>
                  <a:lnTo>
                    <a:pt x="3178" y="123"/>
                  </a:lnTo>
                  <a:lnTo>
                    <a:pt x="3179" y="123"/>
                  </a:lnTo>
                  <a:lnTo>
                    <a:pt x="3181" y="124"/>
                  </a:lnTo>
                  <a:lnTo>
                    <a:pt x="3182" y="124"/>
                  </a:lnTo>
                  <a:lnTo>
                    <a:pt x="3182" y="125"/>
                  </a:lnTo>
                  <a:lnTo>
                    <a:pt x="3183" y="125"/>
                  </a:lnTo>
                  <a:lnTo>
                    <a:pt x="3184" y="125"/>
                  </a:lnTo>
                  <a:lnTo>
                    <a:pt x="3185" y="125"/>
                  </a:lnTo>
                  <a:lnTo>
                    <a:pt x="3186" y="126"/>
                  </a:lnTo>
                  <a:lnTo>
                    <a:pt x="3188" y="126"/>
                  </a:lnTo>
                  <a:lnTo>
                    <a:pt x="3189" y="128"/>
                  </a:lnTo>
                  <a:lnTo>
                    <a:pt x="3188" y="128"/>
                  </a:lnTo>
                  <a:lnTo>
                    <a:pt x="3190" y="128"/>
                  </a:lnTo>
                  <a:lnTo>
                    <a:pt x="3191" y="128"/>
                  </a:lnTo>
                  <a:lnTo>
                    <a:pt x="3192" y="128"/>
                  </a:lnTo>
                  <a:lnTo>
                    <a:pt x="3193" y="128"/>
                  </a:lnTo>
                  <a:lnTo>
                    <a:pt x="3193" y="129"/>
                  </a:lnTo>
                  <a:lnTo>
                    <a:pt x="3195" y="129"/>
                  </a:lnTo>
                  <a:lnTo>
                    <a:pt x="3196" y="129"/>
                  </a:lnTo>
                  <a:lnTo>
                    <a:pt x="3196" y="130"/>
                  </a:lnTo>
                  <a:lnTo>
                    <a:pt x="3197" y="130"/>
                  </a:lnTo>
                  <a:lnTo>
                    <a:pt x="3199" y="130"/>
                  </a:lnTo>
                  <a:lnTo>
                    <a:pt x="3200" y="130"/>
                  </a:lnTo>
                  <a:lnTo>
                    <a:pt x="3200" y="131"/>
                  </a:lnTo>
                  <a:lnTo>
                    <a:pt x="3202" y="131"/>
                  </a:lnTo>
                  <a:lnTo>
                    <a:pt x="3202" y="130"/>
                  </a:lnTo>
                  <a:lnTo>
                    <a:pt x="3200" y="130"/>
                  </a:lnTo>
                  <a:lnTo>
                    <a:pt x="3200" y="129"/>
                  </a:lnTo>
                  <a:lnTo>
                    <a:pt x="3202" y="129"/>
                  </a:lnTo>
                  <a:lnTo>
                    <a:pt x="3202" y="130"/>
                  </a:lnTo>
                  <a:lnTo>
                    <a:pt x="3203" y="130"/>
                  </a:lnTo>
                  <a:lnTo>
                    <a:pt x="3204" y="131"/>
                  </a:lnTo>
                  <a:lnTo>
                    <a:pt x="3205" y="131"/>
                  </a:lnTo>
                  <a:lnTo>
                    <a:pt x="3205" y="132"/>
                  </a:lnTo>
                  <a:lnTo>
                    <a:pt x="3206" y="132"/>
                  </a:lnTo>
                  <a:lnTo>
                    <a:pt x="3207" y="132"/>
                  </a:lnTo>
                  <a:lnTo>
                    <a:pt x="3209" y="132"/>
                  </a:lnTo>
                  <a:lnTo>
                    <a:pt x="3210" y="132"/>
                  </a:lnTo>
                  <a:lnTo>
                    <a:pt x="3210" y="131"/>
                  </a:lnTo>
                  <a:lnTo>
                    <a:pt x="3211" y="130"/>
                  </a:lnTo>
                  <a:lnTo>
                    <a:pt x="3210" y="130"/>
                  </a:lnTo>
                  <a:lnTo>
                    <a:pt x="3210" y="128"/>
                  </a:lnTo>
                  <a:lnTo>
                    <a:pt x="3209" y="128"/>
                  </a:lnTo>
                  <a:lnTo>
                    <a:pt x="3210" y="128"/>
                  </a:lnTo>
                  <a:lnTo>
                    <a:pt x="3209" y="126"/>
                  </a:lnTo>
                  <a:lnTo>
                    <a:pt x="3210" y="126"/>
                  </a:lnTo>
                  <a:lnTo>
                    <a:pt x="3211" y="126"/>
                  </a:lnTo>
                  <a:lnTo>
                    <a:pt x="3209" y="125"/>
                  </a:lnTo>
                  <a:lnTo>
                    <a:pt x="3207" y="125"/>
                  </a:lnTo>
                  <a:lnTo>
                    <a:pt x="3207" y="124"/>
                  </a:lnTo>
                  <a:lnTo>
                    <a:pt x="3206" y="124"/>
                  </a:lnTo>
                  <a:lnTo>
                    <a:pt x="3206" y="123"/>
                  </a:lnTo>
                  <a:lnTo>
                    <a:pt x="3205" y="122"/>
                  </a:lnTo>
                  <a:lnTo>
                    <a:pt x="3205" y="121"/>
                  </a:lnTo>
                  <a:lnTo>
                    <a:pt x="3204" y="121"/>
                  </a:lnTo>
                  <a:lnTo>
                    <a:pt x="3204" y="117"/>
                  </a:lnTo>
                  <a:lnTo>
                    <a:pt x="3205" y="117"/>
                  </a:lnTo>
                  <a:lnTo>
                    <a:pt x="3206" y="117"/>
                  </a:lnTo>
                  <a:lnTo>
                    <a:pt x="3207" y="116"/>
                  </a:lnTo>
                  <a:lnTo>
                    <a:pt x="3209" y="117"/>
                  </a:lnTo>
                  <a:lnTo>
                    <a:pt x="3210" y="117"/>
                  </a:lnTo>
                  <a:lnTo>
                    <a:pt x="3212" y="117"/>
                  </a:lnTo>
                  <a:lnTo>
                    <a:pt x="3212" y="118"/>
                  </a:lnTo>
                  <a:lnTo>
                    <a:pt x="3211" y="117"/>
                  </a:lnTo>
                  <a:lnTo>
                    <a:pt x="3210" y="117"/>
                  </a:lnTo>
                  <a:lnTo>
                    <a:pt x="3209" y="117"/>
                  </a:lnTo>
                  <a:lnTo>
                    <a:pt x="3207" y="117"/>
                  </a:lnTo>
                  <a:lnTo>
                    <a:pt x="3206" y="117"/>
                  </a:lnTo>
                  <a:lnTo>
                    <a:pt x="3206" y="118"/>
                  </a:lnTo>
                  <a:lnTo>
                    <a:pt x="3207" y="118"/>
                  </a:lnTo>
                  <a:lnTo>
                    <a:pt x="3206" y="118"/>
                  </a:lnTo>
                  <a:lnTo>
                    <a:pt x="3207" y="118"/>
                  </a:lnTo>
                  <a:lnTo>
                    <a:pt x="3207" y="119"/>
                  </a:lnTo>
                  <a:lnTo>
                    <a:pt x="3210" y="119"/>
                  </a:lnTo>
                  <a:lnTo>
                    <a:pt x="3211" y="119"/>
                  </a:lnTo>
                  <a:lnTo>
                    <a:pt x="3212" y="121"/>
                  </a:lnTo>
                  <a:lnTo>
                    <a:pt x="3213" y="121"/>
                  </a:lnTo>
                  <a:lnTo>
                    <a:pt x="3214" y="121"/>
                  </a:lnTo>
                  <a:lnTo>
                    <a:pt x="3214" y="122"/>
                  </a:lnTo>
                  <a:lnTo>
                    <a:pt x="3219" y="123"/>
                  </a:lnTo>
                  <a:lnTo>
                    <a:pt x="3222" y="123"/>
                  </a:lnTo>
                  <a:lnTo>
                    <a:pt x="3224" y="123"/>
                  </a:lnTo>
                  <a:lnTo>
                    <a:pt x="3225" y="124"/>
                  </a:lnTo>
                  <a:lnTo>
                    <a:pt x="3228" y="124"/>
                  </a:lnTo>
                  <a:lnTo>
                    <a:pt x="3232" y="124"/>
                  </a:lnTo>
                  <a:lnTo>
                    <a:pt x="3234" y="124"/>
                  </a:lnTo>
                  <a:lnTo>
                    <a:pt x="3234" y="125"/>
                  </a:lnTo>
                  <a:lnTo>
                    <a:pt x="3235" y="125"/>
                  </a:lnTo>
                  <a:lnTo>
                    <a:pt x="3234" y="125"/>
                  </a:lnTo>
                  <a:lnTo>
                    <a:pt x="3234" y="124"/>
                  </a:lnTo>
                  <a:lnTo>
                    <a:pt x="3233" y="124"/>
                  </a:lnTo>
                  <a:lnTo>
                    <a:pt x="3233" y="123"/>
                  </a:lnTo>
                  <a:lnTo>
                    <a:pt x="3234" y="123"/>
                  </a:lnTo>
                  <a:lnTo>
                    <a:pt x="3234" y="122"/>
                  </a:lnTo>
                  <a:lnTo>
                    <a:pt x="3235" y="122"/>
                  </a:lnTo>
                  <a:lnTo>
                    <a:pt x="3236" y="122"/>
                  </a:lnTo>
                  <a:lnTo>
                    <a:pt x="3238" y="122"/>
                  </a:lnTo>
                  <a:lnTo>
                    <a:pt x="3236" y="122"/>
                  </a:lnTo>
                  <a:lnTo>
                    <a:pt x="3238" y="121"/>
                  </a:lnTo>
                  <a:lnTo>
                    <a:pt x="3239" y="121"/>
                  </a:lnTo>
                  <a:lnTo>
                    <a:pt x="3242" y="121"/>
                  </a:lnTo>
                  <a:lnTo>
                    <a:pt x="3246" y="122"/>
                  </a:lnTo>
                  <a:lnTo>
                    <a:pt x="3247" y="122"/>
                  </a:lnTo>
                  <a:lnTo>
                    <a:pt x="3248" y="122"/>
                  </a:lnTo>
                  <a:lnTo>
                    <a:pt x="3249" y="122"/>
                  </a:lnTo>
                  <a:lnTo>
                    <a:pt x="3249" y="123"/>
                  </a:lnTo>
                  <a:lnTo>
                    <a:pt x="3250" y="123"/>
                  </a:lnTo>
                  <a:lnTo>
                    <a:pt x="3250" y="122"/>
                  </a:lnTo>
                  <a:lnTo>
                    <a:pt x="3252" y="122"/>
                  </a:lnTo>
                  <a:lnTo>
                    <a:pt x="3253" y="123"/>
                  </a:lnTo>
                  <a:lnTo>
                    <a:pt x="3254" y="123"/>
                  </a:lnTo>
                  <a:lnTo>
                    <a:pt x="3255" y="123"/>
                  </a:lnTo>
                  <a:lnTo>
                    <a:pt x="3256" y="123"/>
                  </a:lnTo>
                  <a:lnTo>
                    <a:pt x="3257" y="124"/>
                  </a:lnTo>
                  <a:lnTo>
                    <a:pt x="3259" y="124"/>
                  </a:lnTo>
                  <a:lnTo>
                    <a:pt x="3260" y="124"/>
                  </a:lnTo>
                  <a:lnTo>
                    <a:pt x="3261" y="124"/>
                  </a:lnTo>
                  <a:lnTo>
                    <a:pt x="3262" y="124"/>
                  </a:lnTo>
                  <a:lnTo>
                    <a:pt x="3262" y="125"/>
                  </a:lnTo>
                  <a:lnTo>
                    <a:pt x="3263" y="125"/>
                  </a:lnTo>
                  <a:lnTo>
                    <a:pt x="3264" y="125"/>
                  </a:lnTo>
                  <a:lnTo>
                    <a:pt x="3266" y="125"/>
                  </a:lnTo>
                  <a:lnTo>
                    <a:pt x="3266" y="126"/>
                  </a:lnTo>
                  <a:lnTo>
                    <a:pt x="3264" y="126"/>
                  </a:lnTo>
                  <a:lnTo>
                    <a:pt x="3266" y="126"/>
                  </a:lnTo>
                  <a:lnTo>
                    <a:pt x="3267" y="126"/>
                  </a:lnTo>
                  <a:lnTo>
                    <a:pt x="3268" y="128"/>
                  </a:lnTo>
                  <a:lnTo>
                    <a:pt x="3269" y="128"/>
                  </a:lnTo>
                  <a:lnTo>
                    <a:pt x="3270" y="128"/>
                  </a:lnTo>
                  <a:lnTo>
                    <a:pt x="3271" y="128"/>
                  </a:lnTo>
                  <a:lnTo>
                    <a:pt x="3270" y="126"/>
                  </a:lnTo>
                  <a:lnTo>
                    <a:pt x="3269" y="126"/>
                  </a:lnTo>
                  <a:lnTo>
                    <a:pt x="3268" y="126"/>
                  </a:lnTo>
                  <a:lnTo>
                    <a:pt x="3267" y="126"/>
                  </a:lnTo>
                  <a:lnTo>
                    <a:pt x="3266" y="126"/>
                  </a:lnTo>
                  <a:lnTo>
                    <a:pt x="3267" y="125"/>
                  </a:lnTo>
                  <a:lnTo>
                    <a:pt x="3268" y="126"/>
                  </a:lnTo>
                  <a:lnTo>
                    <a:pt x="3269" y="126"/>
                  </a:lnTo>
                  <a:lnTo>
                    <a:pt x="3269" y="125"/>
                  </a:lnTo>
                  <a:lnTo>
                    <a:pt x="3270" y="125"/>
                  </a:lnTo>
                  <a:lnTo>
                    <a:pt x="3269" y="125"/>
                  </a:lnTo>
                  <a:lnTo>
                    <a:pt x="3268" y="125"/>
                  </a:lnTo>
                  <a:lnTo>
                    <a:pt x="3267" y="125"/>
                  </a:lnTo>
                  <a:lnTo>
                    <a:pt x="3268" y="124"/>
                  </a:lnTo>
                  <a:lnTo>
                    <a:pt x="3269" y="125"/>
                  </a:lnTo>
                  <a:lnTo>
                    <a:pt x="3270" y="125"/>
                  </a:lnTo>
                  <a:lnTo>
                    <a:pt x="3270" y="124"/>
                  </a:lnTo>
                  <a:lnTo>
                    <a:pt x="3269" y="124"/>
                  </a:lnTo>
                  <a:lnTo>
                    <a:pt x="3267" y="124"/>
                  </a:lnTo>
                  <a:lnTo>
                    <a:pt x="3266" y="124"/>
                  </a:lnTo>
                  <a:lnTo>
                    <a:pt x="3264" y="124"/>
                  </a:lnTo>
                  <a:lnTo>
                    <a:pt x="3264" y="123"/>
                  </a:lnTo>
                  <a:lnTo>
                    <a:pt x="3264" y="122"/>
                  </a:lnTo>
                  <a:lnTo>
                    <a:pt x="3263" y="122"/>
                  </a:lnTo>
                  <a:lnTo>
                    <a:pt x="3264" y="121"/>
                  </a:lnTo>
                  <a:lnTo>
                    <a:pt x="3267" y="121"/>
                  </a:lnTo>
                  <a:lnTo>
                    <a:pt x="3267" y="122"/>
                  </a:lnTo>
                  <a:lnTo>
                    <a:pt x="3268" y="122"/>
                  </a:lnTo>
                  <a:lnTo>
                    <a:pt x="3269" y="122"/>
                  </a:lnTo>
                  <a:lnTo>
                    <a:pt x="3268" y="122"/>
                  </a:lnTo>
                  <a:lnTo>
                    <a:pt x="3268" y="121"/>
                  </a:lnTo>
                  <a:lnTo>
                    <a:pt x="3269" y="121"/>
                  </a:lnTo>
                  <a:lnTo>
                    <a:pt x="3270" y="121"/>
                  </a:lnTo>
                  <a:lnTo>
                    <a:pt x="3271" y="122"/>
                  </a:lnTo>
                  <a:lnTo>
                    <a:pt x="3273" y="122"/>
                  </a:lnTo>
                  <a:lnTo>
                    <a:pt x="3274" y="122"/>
                  </a:lnTo>
                  <a:lnTo>
                    <a:pt x="3275" y="123"/>
                  </a:lnTo>
                  <a:lnTo>
                    <a:pt x="3276" y="123"/>
                  </a:lnTo>
                  <a:lnTo>
                    <a:pt x="3277" y="124"/>
                  </a:lnTo>
                  <a:lnTo>
                    <a:pt x="3278" y="124"/>
                  </a:lnTo>
                  <a:lnTo>
                    <a:pt x="3278" y="123"/>
                  </a:lnTo>
                  <a:lnTo>
                    <a:pt x="3280" y="123"/>
                  </a:lnTo>
                  <a:lnTo>
                    <a:pt x="3281" y="123"/>
                  </a:lnTo>
                  <a:lnTo>
                    <a:pt x="3282" y="123"/>
                  </a:lnTo>
                  <a:lnTo>
                    <a:pt x="3283" y="123"/>
                  </a:lnTo>
                  <a:lnTo>
                    <a:pt x="3284" y="123"/>
                  </a:lnTo>
                  <a:lnTo>
                    <a:pt x="3283" y="123"/>
                  </a:lnTo>
                  <a:lnTo>
                    <a:pt x="3283" y="122"/>
                  </a:lnTo>
                  <a:lnTo>
                    <a:pt x="3281" y="122"/>
                  </a:lnTo>
                  <a:lnTo>
                    <a:pt x="3280" y="121"/>
                  </a:lnTo>
                  <a:lnTo>
                    <a:pt x="3278" y="121"/>
                  </a:lnTo>
                  <a:lnTo>
                    <a:pt x="3277" y="119"/>
                  </a:lnTo>
                  <a:lnTo>
                    <a:pt x="3276" y="119"/>
                  </a:lnTo>
                  <a:lnTo>
                    <a:pt x="3276" y="118"/>
                  </a:lnTo>
                  <a:lnTo>
                    <a:pt x="3275" y="118"/>
                  </a:lnTo>
                  <a:lnTo>
                    <a:pt x="3274" y="117"/>
                  </a:lnTo>
                  <a:lnTo>
                    <a:pt x="3273" y="117"/>
                  </a:lnTo>
                  <a:lnTo>
                    <a:pt x="3271" y="117"/>
                  </a:lnTo>
                  <a:lnTo>
                    <a:pt x="3269" y="117"/>
                  </a:lnTo>
                  <a:lnTo>
                    <a:pt x="3270" y="116"/>
                  </a:lnTo>
                  <a:lnTo>
                    <a:pt x="3271" y="117"/>
                  </a:lnTo>
                  <a:lnTo>
                    <a:pt x="3273" y="117"/>
                  </a:lnTo>
                  <a:lnTo>
                    <a:pt x="3273" y="116"/>
                  </a:lnTo>
                  <a:lnTo>
                    <a:pt x="3271" y="116"/>
                  </a:lnTo>
                  <a:lnTo>
                    <a:pt x="3271" y="115"/>
                  </a:lnTo>
                  <a:lnTo>
                    <a:pt x="3270" y="115"/>
                  </a:lnTo>
                  <a:lnTo>
                    <a:pt x="3270" y="114"/>
                  </a:lnTo>
                  <a:lnTo>
                    <a:pt x="3271" y="114"/>
                  </a:lnTo>
                  <a:lnTo>
                    <a:pt x="3273" y="114"/>
                  </a:lnTo>
                  <a:lnTo>
                    <a:pt x="3274" y="114"/>
                  </a:lnTo>
                  <a:lnTo>
                    <a:pt x="3273" y="114"/>
                  </a:lnTo>
                  <a:lnTo>
                    <a:pt x="3269" y="114"/>
                  </a:lnTo>
                  <a:lnTo>
                    <a:pt x="3267" y="114"/>
                  </a:lnTo>
                  <a:lnTo>
                    <a:pt x="3266" y="114"/>
                  </a:lnTo>
                  <a:lnTo>
                    <a:pt x="3267" y="114"/>
                  </a:lnTo>
                  <a:lnTo>
                    <a:pt x="3268" y="114"/>
                  </a:lnTo>
                  <a:lnTo>
                    <a:pt x="3266" y="114"/>
                  </a:lnTo>
                  <a:lnTo>
                    <a:pt x="3264" y="114"/>
                  </a:lnTo>
                  <a:lnTo>
                    <a:pt x="3266" y="114"/>
                  </a:lnTo>
                  <a:lnTo>
                    <a:pt x="3266" y="115"/>
                  </a:lnTo>
                  <a:lnTo>
                    <a:pt x="3264" y="114"/>
                  </a:lnTo>
                  <a:lnTo>
                    <a:pt x="3263" y="114"/>
                  </a:lnTo>
                  <a:lnTo>
                    <a:pt x="3262" y="114"/>
                  </a:lnTo>
                  <a:lnTo>
                    <a:pt x="3262" y="112"/>
                  </a:lnTo>
                  <a:lnTo>
                    <a:pt x="3261" y="112"/>
                  </a:lnTo>
                  <a:lnTo>
                    <a:pt x="3261" y="111"/>
                  </a:lnTo>
                  <a:lnTo>
                    <a:pt x="3261" y="110"/>
                  </a:lnTo>
                  <a:lnTo>
                    <a:pt x="3262" y="110"/>
                  </a:lnTo>
                  <a:lnTo>
                    <a:pt x="3264" y="110"/>
                  </a:lnTo>
                  <a:lnTo>
                    <a:pt x="3267" y="110"/>
                  </a:lnTo>
                  <a:lnTo>
                    <a:pt x="3269" y="110"/>
                  </a:lnTo>
                  <a:lnTo>
                    <a:pt x="3271" y="110"/>
                  </a:lnTo>
                  <a:lnTo>
                    <a:pt x="3274" y="109"/>
                  </a:lnTo>
                  <a:lnTo>
                    <a:pt x="3275" y="109"/>
                  </a:lnTo>
                  <a:lnTo>
                    <a:pt x="3274" y="109"/>
                  </a:lnTo>
                  <a:lnTo>
                    <a:pt x="3274" y="108"/>
                  </a:lnTo>
                  <a:lnTo>
                    <a:pt x="3273" y="108"/>
                  </a:lnTo>
                  <a:lnTo>
                    <a:pt x="3273" y="107"/>
                  </a:lnTo>
                  <a:lnTo>
                    <a:pt x="3271" y="107"/>
                  </a:lnTo>
                  <a:lnTo>
                    <a:pt x="3270" y="107"/>
                  </a:lnTo>
                  <a:lnTo>
                    <a:pt x="3269" y="107"/>
                  </a:lnTo>
                  <a:lnTo>
                    <a:pt x="3267" y="105"/>
                  </a:lnTo>
                  <a:lnTo>
                    <a:pt x="3266" y="105"/>
                  </a:lnTo>
                  <a:lnTo>
                    <a:pt x="3264" y="104"/>
                  </a:lnTo>
                  <a:lnTo>
                    <a:pt x="3266" y="104"/>
                  </a:lnTo>
                  <a:lnTo>
                    <a:pt x="3267" y="104"/>
                  </a:lnTo>
                  <a:lnTo>
                    <a:pt x="3268" y="104"/>
                  </a:lnTo>
                  <a:lnTo>
                    <a:pt x="3269" y="104"/>
                  </a:lnTo>
                  <a:lnTo>
                    <a:pt x="3270" y="105"/>
                  </a:lnTo>
                  <a:lnTo>
                    <a:pt x="3271" y="105"/>
                  </a:lnTo>
                  <a:lnTo>
                    <a:pt x="3274" y="105"/>
                  </a:lnTo>
                  <a:lnTo>
                    <a:pt x="3275" y="105"/>
                  </a:lnTo>
                  <a:lnTo>
                    <a:pt x="3276" y="107"/>
                  </a:lnTo>
                  <a:lnTo>
                    <a:pt x="3277" y="107"/>
                  </a:lnTo>
                  <a:lnTo>
                    <a:pt x="3278" y="107"/>
                  </a:lnTo>
                  <a:lnTo>
                    <a:pt x="3281" y="107"/>
                  </a:lnTo>
                  <a:lnTo>
                    <a:pt x="3284" y="107"/>
                  </a:lnTo>
                  <a:lnTo>
                    <a:pt x="3286" y="107"/>
                  </a:lnTo>
                  <a:lnTo>
                    <a:pt x="3289" y="107"/>
                  </a:lnTo>
                  <a:lnTo>
                    <a:pt x="3292" y="107"/>
                  </a:lnTo>
                  <a:lnTo>
                    <a:pt x="3296" y="107"/>
                  </a:lnTo>
                  <a:lnTo>
                    <a:pt x="3297" y="108"/>
                  </a:lnTo>
                  <a:lnTo>
                    <a:pt x="3299" y="108"/>
                  </a:lnTo>
                  <a:lnTo>
                    <a:pt x="3303" y="108"/>
                  </a:lnTo>
                  <a:lnTo>
                    <a:pt x="3305" y="108"/>
                  </a:lnTo>
                  <a:lnTo>
                    <a:pt x="3309" y="108"/>
                  </a:lnTo>
                  <a:lnTo>
                    <a:pt x="3311" y="109"/>
                  </a:lnTo>
                  <a:lnTo>
                    <a:pt x="3314" y="109"/>
                  </a:lnTo>
                  <a:lnTo>
                    <a:pt x="3318" y="109"/>
                  </a:lnTo>
                  <a:lnTo>
                    <a:pt x="3321" y="110"/>
                  </a:lnTo>
                  <a:lnTo>
                    <a:pt x="3325" y="110"/>
                  </a:lnTo>
                  <a:lnTo>
                    <a:pt x="3326" y="110"/>
                  </a:lnTo>
                  <a:lnTo>
                    <a:pt x="3328" y="110"/>
                  </a:lnTo>
                  <a:lnTo>
                    <a:pt x="3330" y="110"/>
                  </a:lnTo>
                  <a:lnTo>
                    <a:pt x="3331" y="111"/>
                  </a:lnTo>
                  <a:lnTo>
                    <a:pt x="3334" y="111"/>
                  </a:lnTo>
                  <a:lnTo>
                    <a:pt x="3335" y="111"/>
                  </a:lnTo>
                  <a:lnTo>
                    <a:pt x="3332" y="111"/>
                  </a:lnTo>
                  <a:lnTo>
                    <a:pt x="3328" y="111"/>
                  </a:lnTo>
                  <a:lnTo>
                    <a:pt x="3327" y="111"/>
                  </a:lnTo>
                  <a:lnTo>
                    <a:pt x="3324" y="111"/>
                  </a:lnTo>
                  <a:lnTo>
                    <a:pt x="3321" y="111"/>
                  </a:lnTo>
                  <a:lnTo>
                    <a:pt x="3320" y="111"/>
                  </a:lnTo>
                  <a:lnTo>
                    <a:pt x="3319" y="111"/>
                  </a:lnTo>
                  <a:lnTo>
                    <a:pt x="3318" y="111"/>
                  </a:lnTo>
                  <a:lnTo>
                    <a:pt x="3318" y="110"/>
                  </a:lnTo>
                  <a:lnTo>
                    <a:pt x="3317" y="111"/>
                  </a:lnTo>
                  <a:lnTo>
                    <a:pt x="3318" y="111"/>
                  </a:lnTo>
                  <a:lnTo>
                    <a:pt x="3317" y="111"/>
                  </a:lnTo>
                  <a:lnTo>
                    <a:pt x="3317" y="110"/>
                  </a:lnTo>
                  <a:lnTo>
                    <a:pt x="3316" y="110"/>
                  </a:lnTo>
                  <a:lnTo>
                    <a:pt x="3314" y="110"/>
                  </a:lnTo>
                  <a:lnTo>
                    <a:pt x="3314" y="111"/>
                  </a:lnTo>
                  <a:lnTo>
                    <a:pt x="3314" y="112"/>
                  </a:lnTo>
                  <a:lnTo>
                    <a:pt x="3314" y="114"/>
                  </a:lnTo>
                  <a:lnTo>
                    <a:pt x="3314" y="112"/>
                  </a:lnTo>
                  <a:lnTo>
                    <a:pt x="3313" y="112"/>
                  </a:lnTo>
                  <a:lnTo>
                    <a:pt x="3312" y="112"/>
                  </a:lnTo>
                  <a:lnTo>
                    <a:pt x="3311" y="112"/>
                  </a:lnTo>
                  <a:lnTo>
                    <a:pt x="3310" y="112"/>
                  </a:lnTo>
                  <a:lnTo>
                    <a:pt x="3311" y="112"/>
                  </a:lnTo>
                  <a:lnTo>
                    <a:pt x="3312" y="114"/>
                  </a:lnTo>
                  <a:lnTo>
                    <a:pt x="3313" y="114"/>
                  </a:lnTo>
                  <a:lnTo>
                    <a:pt x="3314" y="114"/>
                  </a:lnTo>
                  <a:lnTo>
                    <a:pt x="3316" y="114"/>
                  </a:lnTo>
                  <a:lnTo>
                    <a:pt x="3317" y="114"/>
                  </a:lnTo>
                  <a:lnTo>
                    <a:pt x="3317" y="112"/>
                  </a:lnTo>
                  <a:lnTo>
                    <a:pt x="3319" y="112"/>
                  </a:lnTo>
                  <a:lnTo>
                    <a:pt x="3323" y="112"/>
                  </a:lnTo>
                  <a:lnTo>
                    <a:pt x="3325" y="112"/>
                  </a:lnTo>
                  <a:lnTo>
                    <a:pt x="3328" y="112"/>
                  </a:lnTo>
                  <a:lnTo>
                    <a:pt x="3331" y="112"/>
                  </a:lnTo>
                  <a:lnTo>
                    <a:pt x="3334" y="112"/>
                  </a:lnTo>
                  <a:lnTo>
                    <a:pt x="3337" y="112"/>
                  </a:lnTo>
                  <a:lnTo>
                    <a:pt x="3338" y="112"/>
                  </a:lnTo>
                  <a:lnTo>
                    <a:pt x="3337" y="114"/>
                  </a:lnTo>
                  <a:lnTo>
                    <a:pt x="3337" y="115"/>
                  </a:lnTo>
                  <a:lnTo>
                    <a:pt x="3337" y="116"/>
                  </a:lnTo>
                  <a:lnTo>
                    <a:pt x="3335" y="118"/>
                  </a:lnTo>
                  <a:lnTo>
                    <a:pt x="3335" y="117"/>
                  </a:lnTo>
                  <a:lnTo>
                    <a:pt x="3334" y="117"/>
                  </a:lnTo>
                  <a:lnTo>
                    <a:pt x="3334" y="116"/>
                  </a:lnTo>
                  <a:lnTo>
                    <a:pt x="3333" y="116"/>
                  </a:lnTo>
                  <a:lnTo>
                    <a:pt x="3334" y="116"/>
                  </a:lnTo>
                  <a:lnTo>
                    <a:pt x="3334" y="115"/>
                  </a:lnTo>
                  <a:lnTo>
                    <a:pt x="3333" y="114"/>
                  </a:lnTo>
                  <a:lnTo>
                    <a:pt x="3332" y="114"/>
                  </a:lnTo>
                  <a:lnTo>
                    <a:pt x="3331" y="114"/>
                  </a:lnTo>
                  <a:lnTo>
                    <a:pt x="3332" y="114"/>
                  </a:lnTo>
                  <a:lnTo>
                    <a:pt x="3332" y="115"/>
                  </a:lnTo>
                  <a:lnTo>
                    <a:pt x="3331" y="115"/>
                  </a:lnTo>
                  <a:lnTo>
                    <a:pt x="3330" y="114"/>
                  </a:lnTo>
                  <a:lnTo>
                    <a:pt x="3328" y="114"/>
                  </a:lnTo>
                  <a:lnTo>
                    <a:pt x="3327" y="114"/>
                  </a:lnTo>
                  <a:lnTo>
                    <a:pt x="3326" y="112"/>
                  </a:lnTo>
                  <a:lnTo>
                    <a:pt x="3325" y="112"/>
                  </a:lnTo>
                  <a:lnTo>
                    <a:pt x="3326" y="114"/>
                  </a:lnTo>
                  <a:lnTo>
                    <a:pt x="3327" y="114"/>
                  </a:lnTo>
                  <a:lnTo>
                    <a:pt x="3328" y="115"/>
                  </a:lnTo>
                  <a:lnTo>
                    <a:pt x="3330" y="116"/>
                  </a:lnTo>
                  <a:lnTo>
                    <a:pt x="3331" y="116"/>
                  </a:lnTo>
                  <a:lnTo>
                    <a:pt x="3332" y="116"/>
                  </a:lnTo>
                  <a:lnTo>
                    <a:pt x="3333" y="117"/>
                  </a:lnTo>
                  <a:lnTo>
                    <a:pt x="3331" y="117"/>
                  </a:lnTo>
                  <a:lnTo>
                    <a:pt x="3330" y="117"/>
                  </a:lnTo>
                  <a:lnTo>
                    <a:pt x="3328" y="117"/>
                  </a:lnTo>
                  <a:lnTo>
                    <a:pt x="3326" y="117"/>
                  </a:lnTo>
                  <a:lnTo>
                    <a:pt x="3325" y="117"/>
                  </a:lnTo>
                  <a:lnTo>
                    <a:pt x="3324" y="116"/>
                  </a:lnTo>
                  <a:lnTo>
                    <a:pt x="3324" y="117"/>
                  </a:lnTo>
                  <a:lnTo>
                    <a:pt x="3325" y="117"/>
                  </a:lnTo>
                  <a:lnTo>
                    <a:pt x="3326" y="117"/>
                  </a:lnTo>
                  <a:lnTo>
                    <a:pt x="3328" y="118"/>
                  </a:lnTo>
                  <a:lnTo>
                    <a:pt x="3330" y="118"/>
                  </a:lnTo>
                  <a:lnTo>
                    <a:pt x="3328" y="118"/>
                  </a:lnTo>
                  <a:lnTo>
                    <a:pt x="3328" y="119"/>
                  </a:lnTo>
                  <a:lnTo>
                    <a:pt x="3327" y="118"/>
                  </a:lnTo>
                  <a:lnTo>
                    <a:pt x="3327" y="119"/>
                  </a:lnTo>
                  <a:lnTo>
                    <a:pt x="3328" y="119"/>
                  </a:lnTo>
                  <a:lnTo>
                    <a:pt x="3328" y="121"/>
                  </a:lnTo>
                  <a:lnTo>
                    <a:pt x="3328" y="119"/>
                  </a:lnTo>
                  <a:lnTo>
                    <a:pt x="3330" y="121"/>
                  </a:lnTo>
                  <a:lnTo>
                    <a:pt x="3330" y="119"/>
                  </a:lnTo>
                  <a:lnTo>
                    <a:pt x="3331" y="119"/>
                  </a:lnTo>
                  <a:lnTo>
                    <a:pt x="3331" y="121"/>
                  </a:lnTo>
                  <a:lnTo>
                    <a:pt x="3332" y="121"/>
                  </a:lnTo>
                  <a:lnTo>
                    <a:pt x="3333" y="121"/>
                  </a:lnTo>
                  <a:lnTo>
                    <a:pt x="3334" y="119"/>
                  </a:lnTo>
                  <a:lnTo>
                    <a:pt x="3335" y="119"/>
                  </a:lnTo>
                  <a:lnTo>
                    <a:pt x="3337" y="119"/>
                  </a:lnTo>
                  <a:lnTo>
                    <a:pt x="3337" y="118"/>
                  </a:lnTo>
                  <a:lnTo>
                    <a:pt x="3338" y="118"/>
                  </a:lnTo>
                  <a:lnTo>
                    <a:pt x="3338" y="117"/>
                  </a:lnTo>
                  <a:lnTo>
                    <a:pt x="3339" y="117"/>
                  </a:lnTo>
                  <a:lnTo>
                    <a:pt x="3339" y="116"/>
                  </a:lnTo>
                  <a:lnTo>
                    <a:pt x="3338" y="115"/>
                  </a:lnTo>
                  <a:lnTo>
                    <a:pt x="3339" y="115"/>
                  </a:lnTo>
                  <a:lnTo>
                    <a:pt x="3339" y="112"/>
                  </a:lnTo>
                  <a:lnTo>
                    <a:pt x="3339" y="111"/>
                  </a:lnTo>
                  <a:lnTo>
                    <a:pt x="3340" y="112"/>
                  </a:lnTo>
                  <a:lnTo>
                    <a:pt x="3341" y="111"/>
                  </a:lnTo>
                  <a:lnTo>
                    <a:pt x="3344" y="111"/>
                  </a:lnTo>
                  <a:lnTo>
                    <a:pt x="3345" y="111"/>
                  </a:lnTo>
                  <a:lnTo>
                    <a:pt x="3348" y="111"/>
                  </a:lnTo>
                  <a:lnTo>
                    <a:pt x="3352" y="112"/>
                  </a:lnTo>
                  <a:lnTo>
                    <a:pt x="3354" y="112"/>
                  </a:lnTo>
                  <a:lnTo>
                    <a:pt x="3357" y="112"/>
                  </a:lnTo>
                  <a:lnTo>
                    <a:pt x="3363" y="114"/>
                  </a:lnTo>
                  <a:lnTo>
                    <a:pt x="3366" y="114"/>
                  </a:lnTo>
                  <a:lnTo>
                    <a:pt x="3367" y="115"/>
                  </a:lnTo>
                  <a:lnTo>
                    <a:pt x="3368" y="115"/>
                  </a:lnTo>
                  <a:lnTo>
                    <a:pt x="3373" y="116"/>
                  </a:lnTo>
                  <a:lnTo>
                    <a:pt x="3374" y="117"/>
                  </a:lnTo>
                  <a:lnTo>
                    <a:pt x="3375" y="117"/>
                  </a:lnTo>
                  <a:lnTo>
                    <a:pt x="3376" y="118"/>
                  </a:lnTo>
                  <a:lnTo>
                    <a:pt x="3374" y="119"/>
                  </a:lnTo>
                  <a:lnTo>
                    <a:pt x="3373" y="118"/>
                  </a:lnTo>
                  <a:lnTo>
                    <a:pt x="3371" y="118"/>
                  </a:lnTo>
                  <a:lnTo>
                    <a:pt x="3370" y="118"/>
                  </a:lnTo>
                  <a:lnTo>
                    <a:pt x="3369" y="117"/>
                  </a:lnTo>
                  <a:lnTo>
                    <a:pt x="3368" y="117"/>
                  </a:lnTo>
                  <a:lnTo>
                    <a:pt x="3368" y="118"/>
                  </a:lnTo>
                  <a:lnTo>
                    <a:pt x="3368" y="119"/>
                  </a:lnTo>
                  <a:lnTo>
                    <a:pt x="3367" y="118"/>
                  </a:lnTo>
                  <a:lnTo>
                    <a:pt x="3366" y="118"/>
                  </a:lnTo>
                  <a:lnTo>
                    <a:pt x="3364" y="118"/>
                  </a:lnTo>
                  <a:lnTo>
                    <a:pt x="3366" y="119"/>
                  </a:lnTo>
                  <a:lnTo>
                    <a:pt x="3368" y="119"/>
                  </a:lnTo>
                  <a:lnTo>
                    <a:pt x="3367" y="119"/>
                  </a:lnTo>
                  <a:lnTo>
                    <a:pt x="3367" y="121"/>
                  </a:lnTo>
                  <a:lnTo>
                    <a:pt x="3369" y="121"/>
                  </a:lnTo>
                  <a:lnTo>
                    <a:pt x="3369" y="119"/>
                  </a:lnTo>
                  <a:lnTo>
                    <a:pt x="3370" y="121"/>
                  </a:lnTo>
                  <a:lnTo>
                    <a:pt x="3371" y="121"/>
                  </a:lnTo>
                  <a:lnTo>
                    <a:pt x="3373" y="121"/>
                  </a:lnTo>
                  <a:lnTo>
                    <a:pt x="3377" y="121"/>
                  </a:lnTo>
                  <a:lnTo>
                    <a:pt x="3378" y="121"/>
                  </a:lnTo>
                  <a:lnTo>
                    <a:pt x="3380" y="121"/>
                  </a:lnTo>
                  <a:lnTo>
                    <a:pt x="3381" y="121"/>
                  </a:lnTo>
                  <a:lnTo>
                    <a:pt x="3381" y="122"/>
                  </a:lnTo>
                  <a:lnTo>
                    <a:pt x="3380" y="121"/>
                  </a:lnTo>
                  <a:lnTo>
                    <a:pt x="3380" y="122"/>
                  </a:lnTo>
                  <a:lnTo>
                    <a:pt x="3381" y="122"/>
                  </a:lnTo>
                  <a:lnTo>
                    <a:pt x="3381" y="123"/>
                  </a:lnTo>
                  <a:lnTo>
                    <a:pt x="3382" y="123"/>
                  </a:lnTo>
                  <a:lnTo>
                    <a:pt x="3383" y="122"/>
                  </a:lnTo>
                  <a:lnTo>
                    <a:pt x="3384" y="122"/>
                  </a:lnTo>
                  <a:lnTo>
                    <a:pt x="3385" y="122"/>
                  </a:lnTo>
                  <a:lnTo>
                    <a:pt x="3385" y="123"/>
                  </a:lnTo>
                  <a:lnTo>
                    <a:pt x="3385" y="122"/>
                  </a:lnTo>
                  <a:lnTo>
                    <a:pt x="3387" y="122"/>
                  </a:lnTo>
                  <a:lnTo>
                    <a:pt x="3388" y="122"/>
                  </a:lnTo>
                  <a:lnTo>
                    <a:pt x="3389" y="123"/>
                  </a:lnTo>
                  <a:lnTo>
                    <a:pt x="3389" y="124"/>
                  </a:lnTo>
                  <a:lnTo>
                    <a:pt x="3390" y="124"/>
                  </a:lnTo>
                  <a:lnTo>
                    <a:pt x="3389" y="124"/>
                  </a:lnTo>
                  <a:lnTo>
                    <a:pt x="3389" y="125"/>
                  </a:lnTo>
                  <a:lnTo>
                    <a:pt x="3388" y="125"/>
                  </a:lnTo>
                  <a:lnTo>
                    <a:pt x="3388" y="126"/>
                  </a:lnTo>
                  <a:lnTo>
                    <a:pt x="3389" y="126"/>
                  </a:lnTo>
                  <a:lnTo>
                    <a:pt x="3389" y="125"/>
                  </a:lnTo>
                  <a:lnTo>
                    <a:pt x="3390" y="125"/>
                  </a:lnTo>
                  <a:lnTo>
                    <a:pt x="3390" y="124"/>
                  </a:lnTo>
                  <a:lnTo>
                    <a:pt x="3391" y="124"/>
                  </a:lnTo>
                  <a:lnTo>
                    <a:pt x="3392" y="125"/>
                  </a:lnTo>
                  <a:lnTo>
                    <a:pt x="3392" y="124"/>
                  </a:lnTo>
                  <a:lnTo>
                    <a:pt x="3394" y="124"/>
                  </a:lnTo>
                  <a:lnTo>
                    <a:pt x="3395" y="124"/>
                  </a:lnTo>
                  <a:lnTo>
                    <a:pt x="3396" y="124"/>
                  </a:lnTo>
                  <a:lnTo>
                    <a:pt x="3399" y="124"/>
                  </a:lnTo>
                  <a:lnTo>
                    <a:pt x="3401" y="125"/>
                  </a:lnTo>
                  <a:lnTo>
                    <a:pt x="3402" y="125"/>
                  </a:lnTo>
                  <a:lnTo>
                    <a:pt x="3403" y="125"/>
                  </a:lnTo>
                  <a:lnTo>
                    <a:pt x="3404" y="125"/>
                  </a:lnTo>
                  <a:lnTo>
                    <a:pt x="3404" y="126"/>
                  </a:lnTo>
                  <a:lnTo>
                    <a:pt x="3405" y="126"/>
                  </a:lnTo>
                  <a:lnTo>
                    <a:pt x="3408" y="128"/>
                  </a:lnTo>
                  <a:lnTo>
                    <a:pt x="3409" y="128"/>
                  </a:lnTo>
                  <a:lnTo>
                    <a:pt x="3411" y="129"/>
                  </a:lnTo>
                  <a:lnTo>
                    <a:pt x="3412" y="129"/>
                  </a:lnTo>
                  <a:lnTo>
                    <a:pt x="3408" y="129"/>
                  </a:lnTo>
                  <a:lnTo>
                    <a:pt x="3409" y="129"/>
                  </a:lnTo>
                  <a:lnTo>
                    <a:pt x="3412" y="130"/>
                  </a:lnTo>
                  <a:lnTo>
                    <a:pt x="3416" y="131"/>
                  </a:lnTo>
                  <a:lnTo>
                    <a:pt x="3419" y="131"/>
                  </a:lnTo>
                  <a:lnTo>
                    <a:pt x="3420" y="132"/>
                  </a:lnTo>
                  <a:lnTo>
                    <a:pt x="3420" y="131"/>
                  </a:lnTo>
                  <a:lnTo>
                    <a:pt x="3421" y="131"/>
                  </a:lnTo>
                  <a:lnTo>
                    <a:pt x="3424" y="131"/>
                  </a:lnTo>
                  <a:lnTo>
                    <a:pt x="3426" y="131"/>
                  </a:lnTo>
                  <a:lnTo>
                    <a:pt x="3427" y="131"/>
                  </a:lnTo>
                  <a:lnTo>
                    <a:pt x="3426" y="131"/>
                  </a:lnTo>
                  <a:lnTo>
                    <a:pt x="3426" y="130"/>
                  </a:lnTo>
                  <a:lnTo>
                    <a:pt x="3427" y="131"/>
                  </a:lnTo>
                  <a:lnTo>
                    <a:pt x="3430" y="130"/>
                  </a:lnTo>
                  <a:lnTo>
                    <a:pt x="3430" y="131"/>
                  </a:lnTo>
                  <a:lnTo>
                    <a:pt x="3432" y="130"/>
                  </a:lnTo>
                  <a:lnTo>
                    <a:pt x="3433" y="130"/>
                  </a:lnTo>
                  <a:lnTo>
                    <a:pt x="3434" y="130"/>
                  </a:lnTo>
                  <a:lnTo>
                    <a:pt x="3435" y="129"/>
                  </a:lnTo>
                  <a:lnTo>
                    <a:pt x="3438" y="129"/>
                  </a:lnTo>
                  <a:lnTo>
                    <a:pt x="3440" y="129"/>
                  </a:lnTo>
                  <a:lnTo>
                    <a:pt x="3445" y="128"/>
                  </a:lnTo>
                  <a:lnTo>
                    <a:pt x="3445" y="129"/>
                  </a:lnTo>
                  <a:lnTo>
                    <a:pt x="3446" y="129"/>
                  </a:lnTo>
                  <a:lnTo>
                    <a:pt x="3446" y="128"/>
                  </a:lnTo>
                  <a:lnTo>
                    <a:pt x="3448" y="128"/>
                  </a:lnTo>
                  <a:lnTo>
                    <a:pt x="3452" y="128"/>
                  </a:lnTo>
                  <a:lnTo>
                    <a:pt x="3455" y="128"/>
                  </a:lnTo>
                  <a:lnTo>
                    <a:pt x="3459" y="128"/>
                  </a:lnTo>
                  <a:lnTo>
                    <a:pt x="3462" y="128"/>
                  </a:lnTo>
                  <a:lnTo>
                    <a:pt x="3465" y="128"/>
                  </a:lnTo>
                  <a:lnTo>
                    <a:pt x="3466" y="128"/>
                  </a:lnTo>
                  <a:lnTo>
                    <a:pt x="3467" y="129"/>
                  </a:lnTo>
                  <a:lnTo>
                    <a:pt x="3469" y="129"/>
                  </a:lnTo>
                  <a:lnTo>
                    <a:pt x="3472" y="129"/>
                  </a:lnTo>
                  <a:lnTo>
                    <a:pt x="3473" y="129"/>
                  </a:lnTo>
                  <a:lnTo>
                    <a:pt x="3474" y="129"/>
                  </a:lnTo>
                  <a:lnTo>
                    <a:pt x="3476" y="130"/>
                  </a:lnTo>
                  <a:lnTo>
                    <a:pt x="3481" y="130"/>
                  </a:lnTo>
                  <a:lnTo>
                    <a:pt x="3485" y="131"/>
                  </a:lnTo>
                  <a:lnTo>
                    <a:pt x="3494" y="133"/>
                  </a:lnTo>
                  <a:lnTo>
                    <a:pt x="3497" y="135"/>
                  </a:lnTo>
                  <a:lnTo>
                    <a:pt x="3502" y="137"/>
                  </a:lnTo>
                  <a:lnTo>
                    <a:pt x="3503" y="137"/>
                  </a:lnTo>
                  <a:lnTo>
                    <a:pt x="3504" y="138"/>
                  </a:lnTo>
                  <a:lnTo>
                    <a:pt x="3505" y="138"/>
                  </a:lnTo>
                  <a:lnTo>
                    <a:pt x="3506" y="139"/>
                  </a:lnTo>
                  <a:lnTo>
                    <a:pt x="3505" y="139"/>
                  </a:lnTo>
                  <a:lnTo>
                    <a:pt x="3506" y="139"/>
                  </a:lnTo>
                  <a:lnTo>
                    <a:pt x="3506" y="140"/>
                  </a:lnTo>
                  <a:lnTo>
                    <a:pt x="3504" y="140"/>
                  </a:lnTo>
                  <a:lnTo>
                    <a:pt x="3505" y="140"/>
                  </a:lnTo>
                  <a:lnTo>
                    <a:pt x="3506" y="140"/>
                  </a:lnTo>
                  <a:lnTo>
                    <a:pt x="3506" y="142"/>
                  </a:lnTo>
                  <a:lnTo>
                    <a:pt x="3508" y="142"/>
                  </a:lnTo>
                  <a:lnTo>
                    <a:pt x="3509" y="142"/>
                  </a:lnTo>
                  <a:lnTo>
                    <a:pt x="3509" y="143"/>
                  </a:lnTo>
                  <a:lnTo>
                    <a:pt x="3508" y="143"/>
                  </a:lnTo>
                  <a:lnTo>
                    <a:pt x="3509" y="143"/>
                  </a:lnTo>
                  <a:lnTo>
                    <a:pt x="3509" y="144"/>
                  </a:lnTo>
                  <a:lnTo>
                    <a:pt x="3510" y="144"/>
                  </a:lnTo>
                  <a:lnTo>
                    <a:pt x="3511" y="144"/>
                  </a:lnTo>
                  <a:lnTo>
                    <a:pt x="3511" y="145"/>
                  </a:lnTo>
                  <a:lnTo>
                    <a:pt x="3512" y="145"/>
                  </a:lnTo>
                  <a:lnTo>
                    <a:pt x="3517" y="146"/>
                  </a:lnTo>
                  <a:lnTo>
                    <a:pt x="3516" y="145"/>
                  </a:lnTo>
                  <a:lnTo>
                    <a:pt x="3518" y="146"/>
                  </a:lnTo>
                  <a:lnTo>
                    <a:pt x="3519" y="146"/>
                  </a:lnTo>
                  <a:lnTo>
                    <a:pt x="3520" y="146"/>
                  </a:lnTo>
                  <a:lnTo>
                    <a:pt x="3523" y="146"/>
                  </a:lnTo>
                  <a:lnTo>
                    <a:pt x="3525" y="147"/>
                  </a:lnTo>
                  <a:lnTo>
                    <a:pt x="3525" y="146"/>
                  </a:lnTo>
                  <a:lnTo>
                    <a:pt x="3526" y="146"/>
                  </a:lnTo>
                  <a:lnTo>
                    <a:pt x="3526" y="147"/>
                  </a:lnTo>
                  <a:lnTo>
                    <a:pt x="3527" y="147"/>
                  </a:lnTo>
                  <a:lnTo>
                    <a:pt x="3529" y="149"/>
                  </a:lnTo>
                  <a:lnTo>
                    <a:pt x="3529" y="150"/>
                  </a:lnTo>
                  <a:lnTo>
                    <a:pt x="3530" y="150"/>
                  </a:lnTo>
                  <a:lnTo>
                    <a:pt x="3531" y="150"/>
                  </a:lnTo>
                  <a:lnTo>
                    <a:pt x="3531" y="151"/>
                  </a:lnTo>
                  <a:lnTo>
                    <a:pt x="3532" y="151"/>
                  </a:lnTo>
                  <a:lnTo>
                    <a:pt x="3533" y="151"/>
                  </a:lnTo>
                  <a:lnTo>
                    <a:pt x="3533" y="152"/>
                  </a:lnTo>
                  <a:lnTo>
                    <a:pt x="3534" y="152"/>
                  </a:lnTo>
                  <a:lnTo>
                    <a:pt x="3536" y="153"/>
                  </a:lnTo>
                  <a:lnTo>
                    <a:pt x="3537" y="154"/>
                  </a:lnTo>
                  <a:lnTo>
                    <a:pt x="3538" y="154"/>
                  </a:lnTo>
                  <a:lnTo>
                    <a:pt x="3540" y="154"/>
                  </a:lnTo>
                  <a:lnTo>
                    <a:pt x="3541" y="156"/>
                  </a:lnTo>
                  <a:lnTo>
                    <a:pt x="3543" y="156"/>
                  </a:lnTo>
                  <a:lnTo>
                    <a:pt x="3544" y="156"/>
                  </a:lnTo>
                  <a:lnTo>
                    <a:pt x="3544" y="157"/>
                  </a:lnTo>
                  <a:lnTo>
                    <a:pt x="3545" y="158"/>
                  </a:lnTo>
                  <a:lnTo>
                    <a:pt x="3546" y="159"/>
                  </a:lnTo>
                  <a:lnTo>
                    <a:pt x="3546" y="160"/>
                  </a:lnTo>
                  <a:lnTo>
                    <a:pt x="3547" y="160"/>
                  </a:lnTo>
                  <a:lnTo>
                    <a:pt x="3547" y="161"/>
                  </a:lnTo>
                  <a:lnTo>
                    <a:pt x="3546" y="161"/>
                  </a:lnTo>
                  <a:lnTo>
                    <a:pt x="3544" y="161"/>
                  </a:lnTo>
                  <a:lnTo>
                    <a:pt x="3545" y="161"/>
                  </a:lnTo>
                  <a:lnTo>
                    <a:pt x="3546" y="161"/>
                  </a:lnTo>
                  <a:lnTo>
                    <a:pt x="3548" y="161"/>
                  </a:lnTo>
                  <a:lnTo>
                    <a:pt x="3547" y="160"/>
                  </a:lnTo>
                  <a:lnTo>
                    <a:pt x="3547" y="159"/>
                  </a:lnTo>
                  <a:lnTo>
                    <a:pt x="3546" y="159"/>
                  </a:lnTo>
                  <a:lnTo>
                    <a:pt x="3546" y="158"/>
                  </a:lnTo>
                  <a:lnTo>
                    <a:pt x="3546" y="157"/>
                  </a:lnTo>
                  <a:lnTo>
                    <a:pt x="3545" y="156"/>
                  </a:lnTo>
                  <a:lnTo>
                    <a:pt x="3544" y="156"/>
                  </a:lnTo>
                  <a:lnTo>
                    <a:pt x="3544" y="154"/>
                  </a:lnTo>
                  <a:lnTo>
                    <a:pt x="3543" y="154"/>
                  </a:lnTo>
                  <a:lnTo>
                    <a:pt x="3541" y="154"/>
                  </a:lnTo>
                  <a:lnTo>
                    <a:pt x="3541" y="153"/>
                  </a:lnTo>
                  <a:lnTo>
                    <a:pt x="3540" y="153"/>
                  </a:lnTo>
                  <a:lnTo>
                    <a:pt x="3539" y="153"/>
                  </a:lnTo>
                  <a:lnTo>
                    <a:pt x="3539" y="152"/>
                  </a:lnTo>
                  <a:lnTo>
                    <a:pt x="3538" y="152"/>
                  </a:lnTo>
                  <a:lnTo>
                    <a:pt x="3538" y="151"/>
                  </a:lnTo>
                  <a:lnTo>
                    <a:pt x="3537" y="151"/>
                  </a:lnTo>
                  <a:lnTo>
                    <a:pt x="3536" y="150"/>
                  </a:lnTo>
                  <a:lnTo>
                    <a:pt x="3537" y="150"/>
                  </a:lnTo>
                  <a:lnTo>
                    <a:pt x="3537" y="149"/>
                  </a:lnTo>
                  <a:lnTo>
                    <a:pt x="3538" y="149"/>
                  </a:lnTo>
                  <a:lnTo>
                    <a:pt x="3539" y="149"/>
                  </a:lnTo>
                  <a:lnTo>
                    <a:pt x="3538" y="147"/>
                  </a:lnTo>
                  <a:lnTo>
                    <a:pt x="3539" y="147"/>
                  </a:lnTo>
                  <a:lnTo>
                    <a:pt x="3538" y="146"/>
                  </a:lnTo>
                  <a:lnTo>
                    <a:pt x="3539" y="146"/>
                  </a:lnTo>
                  <a:lnTo>
                    <a:pt x="3540" y="146"/>
                  </a:lnTo>
                  <a:lnTo>
                    <a:pt x="3543" y="146"/>
                  </a:lnTo>
                  <a:lnTo>
                    <a:pt x="3544" y="146"/>
                  </a:lnTo>
                  <a:lnTo>
                    <a:pt x="3546" y="146"/>
                  </a:lnTo>
                  <a:lnTo>
                    <a:pt x="3547" y="146"/>
                  </a:lnTo>
                  <a:lnTo>
                    <a:pt x="3548" y="146"/>
                  </a:lnTo>
                  <a:lnTo>
                    <a:pt x="3549" y="146"/>
                  </a:lnTo>
                  <a:lnTo>
                    <a:pt x="3551" y="146"/>
                  </a:lnTo>
                  <a:lnTo>
                    <a:pt x="3552" y="146"/>
                  </a:lnTo>
                  <a:lnTo>
                    <a:pt x="3553" y="146"/>
                  </a:lnTo>
                  <a:lnTo>
                    <a:pt x="3554" y="145"/>
                  </a:lnTo>
                  <a:lnTo>
                    <a:pt x="3555" y="145"/>
                  </a:lnTo>
                  <a:lnTo>
                    <a:pt x="3556" y="145"/>
                  </a:lnTo>
                  <a:lnTo>
                    <a:pt x="3556" y="146"/>
                  </a:lnTo>
                  <a:lnTo>
                    <a:pt x="3559" y="146"/>
                  </a:lnTo>
                  <a:lnTo>
                    <a:pt x="3561" y="147"/>
                  </a:lnTo>
                  <a:lnTo>
                    <a:pt x="3562" y="147"/>
                  </a:lnTo>
                  <a:lnTo>
                    <a:pt x="3567" y="147"/>
                  </a:lnTo>
                  <a:lnTo>
                    <a:pt x="3570" y="147"/>
                  </a:lnTo>
                  <a:lnTo>
                    <a:pt x="3574" y="147"/>
                  </a:lnTo>
                  <a:lnTo>
                    <a:pt x="3575" y="147"/>
                  </a:lnTo>
                  <a:lnTo>
                    <a:pt x="3576" y="147"/>
                  </a:lnTo>
                  <a:lnTo>
                    <a:pt x="3577" y="147"/>
                  </a:lnTo>
                  <a:lnTo>
                    <a:pt x="3580" y="149"/>
                  </a:lnTo>
                  <a:lnTo>
                    <a:pt x="3582" y="149"/>
                  </a:lnTo>
                  <a:lnTo>
                    <a:pt x="3586" y="149"/>
                  </a:lnTo>
                  <a:lnTo>
                    <a:pt x="3587" y="149"/>
                  </a:lnTo>
                  <a:lnTo>
                    <a:pt x="3589" y="149"/>
                  </a:lnTo>
                  <a:lnTo>
                    <a:pt x="3590" y="147"/>
                  </a:lnTo>
                  <a:lnTo>
                    <a:pt x="3591" y="146"/>
                  </a:lnTo>
                  <a:lnTo>
                    <a:pt x="3591" y="145"/>
                  </a:lnTo>
                  <a:lnTo>
                    <a:pt x="3593" y="145"/>
                  </a:lnTo>
                  <a:lnTo>
                    <a:pt x="3594" y="145"/>
                  </a:lnTo>
                  <a:lnTo>
                    <a:pt x="3595" y="146"/>
                  </a:lnTo>
                  <a:lnTo>
                    <a:pt x="3596" y="146"/>
                  </a:lnTo>
                  <a:lnTo>
                    <a:pt x="3597" y="147"/>
                  </a:lnTo>
                  <a:lnTo>
                    <a:pt x="3598" y="147"/>
                  </a:lnTo>
                  <a:lnTo>
                    <a:pt x="3601" y="147"/>
                  </a:lnTo>
                  <a:lnTo>
                    <a:pt x="3602" y="149"/>
                  </a:lnTo>
                  <a:lnTo>
                    <a:pt x="3603" y="149"/>
                  </a:lnTo>
                  <a:lnTo>
                    <a:pt x="3603" y="150"/>
                  </a:lnTo>
                  <a:lnTo>
                    <a:pt x="3604" y="150"/>
                  </a:lnTo>
                  <a:lnTo>
                    <a:pt x="3605" y="151"/>
                  </a:lnTo>
                  <a:lnTo>
                    <a:pt x="3607" y="151"/>
                  </a:lnTo>
                  <a:lnTo>
                    <a:pt x="3607" y="152"/>
                  </a:lnTo>
                  <a:lnTo>
                    <a:pt x="3608" y="152"/>
                  </a:lnTo>
                  <a:lnTo>
                    <a:pt x="3609" y="152"/>
                  </a:lnTo>
                  <a:lnTo>
                    <a:pt x="3612" y="152"/>
                  </a:lnTo>
                  <a:lnTo>
                    <a:pt x="3615" y="153"/>
                  </a:lnTo>
                  <a:lnTo>
                    <a:pt x="3616" y="153"/>
                  </a:lnTo>
                  <a:lnTo>
                    <a:pt x="3617" y="153"/>
                  </a:lnTo>
                  <a:lnTo>
                    <a:pt x="3618" y="154"/>
                  </a:lnTo>
                  <a:lnTo>
                    <a:pt x="3619" y="154"/>
                  </a:lnTo>
                  <a:lnTo>
                    <a:pt x="3620" y="154"/>
                  </a:lnTo>
                  <a:lnTo>
                    <a:pt x="3622" y="154"/>
                  </a:lnTo>
                  <a:lnTo>
                    <a:pt x="3624" y="156"/>
                  </a:lnTo>
                  <a:lnTo>
                    <a:pt x="3625" y="156"/>
                  </a:lnTo>
                  <a:lnTo>
                    <a:pt x="3626" y="157"/>
                  </a:lnTo>
                  <a:lnTo>
                    <a:pt x="3627" y="158"/>
                  </a:lnTo>
                  <a:lnTo>
                    <a:pt x="3629" y="158"/>
                  </a:lnTo>
                  <a:lnTo>
                    <a:pt x="3631" y="158"/>
                  </a:lnTo>
                  <a:lnTo>
                    <a:pt x="3633" y="158"/>
                  </a:lnTo>
                  <a:lnTo>
                    <a:pt x="3637" y="158"/>
                  </a:lnTo>
                  <a:lnTo>
                    <a:pt x="3638" y="158"/>
                  </a:lnTo>
                  <a:lnTo>
                    <a:pt x="3639" y="158"/>
                  </a:lnTo>
                  <a:lnTo>
                    <a:pt x="3640" y="158"/>
                  </a:lnTo>
                  <a:lnTo>
                    <a:pt x="3640" y="159"/>
                  </a:lnTo>
                  <a:lnTo>
                    <a:pt x="3641" y="159"/>
                  </a:lnTo>
                  <a:lnTo>
                    <a:pt x="3639" y="158"/>
                  </a:lnTo>
                  <a:lnTo>
                    <a:pt x="3638" y="158"/>
                  </a:lnTo>
                  <a:lnTo>
                    <a:pt x="3637" y="158"/>
                  </a:lnTo>
                  <a:lnTo>
                    <a:pt x="3637" y="157"/>
                  </a:lnTo>
                  <a:lnTo>
                    <a:pt x="3638" y="157"/>
                  </a:lnTo>
                  <a:lnTo>
                    <a:pt x="3639" y="157"/>
                  </a:lnTo>
                  <a:lnTo>
                    <a:pt x="3640" y="158"/>
                  </a:lnTo>
                  <a:lnTo>
                    <a:pt x="3640" y="157"/>
                  </a:lnTo>
                  <a:lnTo>
                    <a:pt x="3639" y="157"/>
                  </a:lnTo>
                  <a:lnTo>
                    <a:pt x="3638" y="157"/>
                  </a:lnTo>
                  <a:lnTo>
                    <a:pt x="3638" y="156"/>
                  </a:lnTo>
                  <a:lnTo>
                    <a:pt x="3639" y="156"/>
                  </a:lnTo>
                  <a:lnTo>
                    <a:pt x="3639" y="154"/>
                  </a:lnTo>
                  <a:lnTo>
                    <a:pt x="3640" y="156"/>
                  </a:lnTo>
                  <a:lnTo>
                    <a:pt x="3640" y="154"/>
                  </a:lnTo>
                  <a:lnTo>
                    <a:pt x="3639" y="154"/>
                  </a:lnTo>
                  <a:lnTo>
                    <a:pt x="3638" y="154"/>
                  </a:lnTo>
                  <a:lnTo>
                    <a:pt x="3638" y="153"/>
                  </a:lnTo>
                  <a:lnTo>
                    <a:pt x="3637" y="153"/>
                  </a:lnTo>
                  <a:lnTo>
                    <a:pt x="3636" y="153"/>
                  </a:lnTo>
                  <a:lnTo>
                    <a:pt x="3634" y="152"/>
                  </a:lnTo>
                  <a:lnTo>
                    <a:pt x="3633" y="151"/>
                  </a:lnTo>
                  <a:lnTo>
                    <a:pt x="3632" y="151"/>
                  </a:lnTo>
                  <a:lnTo>
                    <a:pt x="3631" y="151"/>
                  </a:lnTo>
                  <a:lnTo>
                    <a:pt x="3630" y="150"/>
                  </a:lnTo>
                  <a:lnTo>
                    <a:pt x="3629" y="150"/>
                  </a:lnTo>
                  <a:lnTo>
                    <a:pt x="3627" y="150"/>
                  </a:lnTo>
                  <a:lnTo>
                    <a:pt x="3627" y="149"/>
                  </a:lnTo>
                  <a:lnTo>
                    <a:pt x="3626" y="149"/>
                  </a:lnTo>
                  <a:lnTo>
                    <a:pt x="3625" y="147"/>
                  </a:lnTo>
                  <a:lnTo>
                    <a:pt x="3624" y="147"/>
                  </a:lnTo>
                  <a:lnTo>
                    <a:pt x="3623" y="147"/>
                  </a:lnTo>
                  <a:lnTo>
                    <a:pt x="3622" y="147"/>
                  </a:lnTo>
                  <a:lnTo>
                    <a:pt x="3620" y="147"/>
                  </a:lnTo>
                  <a:lnTo>
                    <a:pt x="3619" y="147"/>
                  </a:lnTo>
                  <a:lnTo>
                    <a:pt x="3619" y="146"/>
                  </a:lnTo>
                  <a:lnTo>
                    <a:pt x="3618" y="146"/>
                  </a:lnTo>
                  <a:lnTo>
                    <a:pt x="3619" y="146"/>
                  </a:lnTo>
                  <a:lnTo>
                    <a:pt x="3619" y="145"/>
                  </a:lnTo>
                  <a:lnTo>
                    <a:pt x="3620" y="145"/>
                  </a:lnTo>
                  <a:lnTo>
                    <a:pt x="3619" y="145"/>
                  </a:lnTo>
                  <a:lnTo>
                    <a:pt x="3619" y="144"/>
                  </a:lnTo>
                  <a:lnTo>
                    <a:pt x="3618" y="144"/>
                  </a:lnTo>
                  <a:lnTo>
                    <a:pt x="3617" y="144"/>
                  </a:lnTo>
                  <a:lnTo>
                    <a:pt x="3617" y="143"/>
                  </a:lnTo>
                  <a:lnTo>
                    <a:pt x="3616" y="143"/>
                  </a:lnTo>
                  <a:lnTo>
                    <a:pt x="3615" y="142"/>
                  </a:lnTo>
                  <a:lnTo>
                    <a:pt x="3613" y="142"/>
                  </a:lnTo>
                  <a:lnTo>
                    <a:pt x="3613" y="140"/>
                  </a:lnTo>
                  <a:lnTo>
                    <a:pt x="3611" y="140"/>
                  </a:lnTo>
                  <a:lnTo>
                    <a:pt x="3612" y="140"/>
                  </a:lnTo>
                  <a:lnTo>
                    <a:pt x="3613" y="140"/>
                  </a:lnTo>
                  <a:lnTo>
                    <a:pt x="3618" y="140"/>
                  </a:lnTo>
                  <a:lnTo>
                    <a:pt x="3622" y="142"/>
                  </a:lnTo>
                  <a:lnTo>
                    <a:pt x="3625" y="142"/>
                  </a:lnTo>
                  <a:lnTo>
                    <a:pt x="3630" y="142"/>
                  </a:lnTo>
                  <a:lnTo>
                    <a:pt x="3633" y="143"/>
                  </a:lnTo>
                  <a:lnTo>
                    <a:pt x="3637" y="143"/>
                  </a:lnTo>
                  <a:lnTo>
                    <a:pt x="3638" y="143"/>
                  </a:lnTo>
                  <a:lnTo>
                    <a:pt x="3639" y="143"/>
                  </a:lnTo>
                  <a:lnTo>
                    <a:pt x="3640" y="144"/>
                  </a:lnTo>
                  <a:lnTo>
                    <a:pt x="3645" y="144"/>
                  </a:lnTo>
                  <a:lnTo>
                    <a:pt x="3646" y="144"/>
                  </a:lnTo>
                  <a:lnTo>
                    <a:pt x="3646" y="145"/>
                  </a:lnTo>
                  <a:lnTo>
                    <a:pt x="3647" y="145"/>
                  </a:lnTo>
                  <a:lnTo>
                    <a:pt x="3648" y="145"/>
                  </a:lnTo>
                  <a:lnTo>
                    <a:pt x="3648" y="144"/>
                  </a:lnTo>
                  <a:lnTo>
                    <a:pt x="3647" y="144"/>
                  </a:lnTo>
                  <a:lnTo>
                    <a:pt x="3646" y="144"/>
                  </a:lnTo>
                  <a:lnTo>
                    <a:pt x="3645" y="143"/>
                  </a:lnTo>
                  <a:lnTo>
                    <a:pt x="3644" y="143"/>
                  </a:lnTo>
                  <a:lnTo>
                    <a:pt x="3644" y="144"/>
                  </a:lnTo>
                  <a:lnTo>
                    <a:pt x="3644" y="143"/>
                  </a:lnTo>
                  <a:lnTo>
                    <a:pt x="3646" y="143"/>
                  </a:lnTo>
                  <a:lnTo>
                    <a:pt x="3650" y="144"/>
                  </a:lnTo>
                  <a:lnTo>
                    <a:pt x="3651" y="144"/>
                  </a:lnTo>
                  <a:lnTo>
                    <a:pt x="3650" y="144"/>
                  </a:lnTo>
                  <a:lnTo>
                    <a:pt x="3651" y="144"/>
                  </a:lnTo>
                  <a:lnTo>
                    <a:pt x="3652" y="144"/>
                  </a:lnTo>
                  <a:lnTo>
                    <a:pt x="3653" y="144"/>
                  </a:lnTo>
                  <a:lnTo>
                    <a:pt x="3652" y="144"/>
                  </a:lnTo>
                  <a:lnTo>
                    <a:pt x="3653" y="144"/>
                  </a:lnTo>
                  <a:lnTo>
                    <a:pt x="3655" y="144"/>
                  </a:lnTo>
                  <a:lnTo>
                    <a:pt x="3657" y="144"/>
                  </a:lnTo>
                  <a:lnTo>
                    <a:pt x="3661" y="144"/>
                  </a:lnTo>
                  <a:lnTo>
                    <a:pt x="3664" y="144"/>
                  </a:lnTo>
                  <a:lnTo>
                    <a:pt x="3665" y="144"/>
                  </a:lnTo>
                  <a:lnTo>
                    <a:pt x="3667" y="144"/>
                  </a:lnTo>
                  <a:lnTo>
                    <a:pt x="3668" y="144"/>
                  </a:lnTo>
                  <a:lnTo>
                    <a:pt x="3669" y="144"/>
                  </a:lnTo>
                  <a:lnTo>
                    <a:pt x="3671" y="144"/>
                  </a:lnTo>
                  <a:lnTo>
                    <a:pt x="3669" y="144"/>
                  </a:lnTo>
                  <a:lnTo>
                    <a:pt x="3668" y="144"/>
                  </a:lnTo>
                  <a:lnTo>
                    <a:pt x="3669" y="144"/>
                  </a:lnTo>
                  <a:lnTo>
                    <a:pt x="3671" y="144"/>
                  </a:lnTo>
                  <a:lnTo>
                    <a:pt x="3672" y="144"/>
                  </a:lnTo>
                  <a:lnTo>
                    <a:pt x="3673" y="145"/>
                  </a:lnTo>
                  <a:lnTo>
                    <a:pt x="3674" y="145"/>
                  </a:lnTo>
                  <a:lnTo>
                    <a:pt x="3675" y="145"/>
                  </a:lnTo>
                  <a:lnTo>
                    <a:pt x="3676" y="145"/>
                  </a:lnTo>
                  <a:lnTo>
                    <a:pt x="3675" y="145"/>
                  </a:lnTo>
                  <a:lnTo>
                    <a:pt x="3675" y="144"/>
                  </a:lnTo>
                  <a:lnTo>
                    <a:pt x="3674" y="144"/>
                  </a:lnTo>
                  <a:lnTo>
                    <a:pt x="3673" y="144"/>
                  </a:lnTo>
                  <a:lnTo>
                    <a:pt x="3672" y="144"/>
                  </a:lnTo>
                  <a:lnTo>
                    <a:pt x="3671" y="144"/>
                  </a:lnTo>
                  <a:lnTo>
                    <a:pt x="3672" y="144"/>
                  </a:lnTo>
                  <a:lnTo>
                    <a:pt x="3673" y="144"/>
                  </a:lnTo>
                  <a:lnTo>
                    <a:pt x="3674" y="144"/>
                  </a:lnTo>
                  <a:lnTo>
                    <a:pt x="3675" y="144"/>
                  </a:lnTo>
                  <a:lnTo>
                    <a:pt x="3676" y="144"/>
                  </a:lnTo>
                  <a:lnTo>
                    <a:pt x="3677" y="145"/>
                  </a:lnTo>
                  <a:lnTo>
                    <a:pt x="3676" y="145"/>
                  </a:lnTo>
                  <a:lnTo>
                    <a:pt x="3677" y="145"/>
                  </a:lnTo>
                  <a:lnTo>
                    <a:pt x="3680" y="145"/>
                  </a:lnTo>
                  <a:lnTo>
                    <a:pt x="3681" y="145"/>
                  </a:lnTo>
                  <a:lnTo>
                    <a:pt x="3682" y="146"/>
                  </a:lnTo>
                  <a:lnTo>
                    <a:pt x="3683" y="146"/>
                  </a:lnTo>
                  <a:lnTo>
                    <a:pt x="3684" y="146"/>
                  </a:lnTo>
                  <a:lnTo>
                    <a:pt x="3686" y="146"/>
                  </a:lnTo>
                  <a:lnTo>
                    <a:pt x="3688" y="147"/>
                  </a:lnTo>
                  <a:lnTo>
                    <a:pt x="3689" y="147"/>
                  </a:lnTo>
                  <a:lnTo>
                    <a:pt x="3691" y="147"/>
                  </a:lnTo>
                  <a:lnTo>
                    <a:pt x="3695" y="147"/>
                  </a:lnTo>
                  <a:lnTo>
                    <a:pt x="3696" y="149"/>
                  </a:lnTo>
                  <a:lnTo>
                    <a:pt x="3696" y="147"/>
                  </a:lnTo>
                  <a:lnTo>
                    <a:pt x="3695" y="147"/>
                  </a:lnTo>
                  <a:lnTo>
                    <a:pt x="3696" y="149"/>
                  </a:lnTo>
                  <a:lnTo>
                    <a:pt x="3697" y="149"/>
                  </a:lnTo>
                  <a:lnTo>
                    <a:pt x="3700" y="149"/>
                  </a:lnTo>
                  <a:lnTo>
                    <a:pt x="3703" y="150"/>
                  </a:lnTo>
                  <a:lnTo>
                    <a:pt x="3704" y="150"/>
                  </a:lnTo>
                  <a:lnTo>
                    <a:pt x="3704" y="149"/>
                  </a:lnTo>
                  <a:lnTo>
                    <a:pt x="3710" y="150"/>
                  </a:lnTo>
                  <a:lnTo>
                    <a:pt x="3711" y="150"/>
                  </a:lnTo>
                  <a:lnTo>
                    <a:pt x="3712" y="150"/>
                  </a:lnTo>
                  <a:lnTo>
                    <a:pt x="3712" y="151"/>
                  </a:lnTo>
                  <a:lnTo>
                    <a:pt x="3714" y="151"/>
                  </a:lnTo>
                  <a:lnTo>
                    <a:pt x="3715" y="151"/>
                  </a:lnTo>
                  <a:lnTo>
                    <a:pt x="3714" y="151"/>
                  </a:lnTo>
                  <a:lnTo>
                    <a:pt x="3712" y="151"/>
                  </a:lnTo>
                  <a:lnTo>
                    <a:pt x="3711" y="151"/>
                  </a:lnTo>
                  <a:lnTo>
                    <a:pt x="3710" y="151"/>
                  </a:lnTo>
                  <a:lnTo>
                    <a:pt x="3710" y="150"/>
                  </a:lnTo>
                  <a:lnTo>
                    <a:pt x="3710" y="151"/>
                  </a:lnTo>
                  <a:lnTo>
                    <a:pt x="3711" y="151"/>
                  </a:lnTo>
                  <a:lnTo>
                    <a:pt x="3712" y="152"/>
                  </a:lnTo>
                  <a:lnTo>
                    <a:pt x="3714" y="151"/>
                  </a:lnTo>
                  <a:lnTo>
                    <a:pt x="3715" y="152"/>
                  </a:lnTo>
                  <a:lnTo>
                    <a:pt x="3716" y="151"/>
                  </a:lnTo>
                  <a:lnTo>
                    <a:pt x="3718" y="152"/>
                  </a:lnTo>
                  <a:lnTo>
                    <a:pt x="3721" y="152"/>
                  </a:lnTo>
                  <a:lnTo>
                    <a:pt x="3725" y="154"/>
                  </a:lnTo>
                  <a:lnTo>
                    <a:pt x="3731" y="156"/>
                  </a:lnTo>
                  <a:lnTo>
                    <a:pt x="3730" y="156"/>
                  </a:lnTo>
                  <a:lnTo>
                    <a:pt x="3726" y="154"/>
                  </a:lnTo>
                  <a:lnTo>
                    <a:pt x="3725" y="154"/>
                  </a:lnTo>
                  <a:lnTo>
                    <a:pt x="3724" y="154"/>
                  </a:lnTo>
                  <a:lnTo>
                    <a:pt x="3725" y="154"/>
                  </a:lnTo>
                  <a:lnTo>
                    <a:pt x="3726" y="154"/>
                  </a:lnTo>
                  <a:lnTo>
                    <a:pt x="3728" y="154"/>
                  </a:lnTo>
                  <a:lnTo>
                    <a:pt x="3728" y="156"/>
                  </a:lnTo>
                  <a:lnTo>
                    <a:pt x="3729" y="156"/>
                  </a:lnTo>
                  <a:lnTo>
                    <a:pt x="3731" y="156"/>
                  </a:lnTo>
                  <a:lnTo>
                    <a:pt x="3741" y="163"/>
                  </a:lnTo>
                  <a:lnTo>
                    <a:pt x="3752" y="168"/>
                  </a:lnTo>
                  <a:lnTo>
                    <a:pt x="3762" y="175"/>
                  </a:lnTo>
                  <a:lnTo>
                    <a:pt x="3772" y="182"/>
                  </a:lnTo>
                  <a:lnTo>
                    <a:pt x="3782" y="188"/>
                  </a:lnTo>
                  <a:lnTo>
                    <a:pt x="3793" y="195"/>
                  </a:lnTo>
                  <a:lnTo>
                    <a:pt x="3802" y="202"/>
                  </a:lnTo>
                  <a:lnTo>
                    <a:pt x="3812" y="209"/>
                  </a:lnTo>
                  <a:close/>
                  <a:moveTo>
                    <a:pt x="3583" y="542"/>
                  </a:moveTo>
                  <a:lnTo>
                    <a:pt x="3582" y="542"/>
                  </a:lnTo>
                  <a:lnTo>
                    <a:pt x="3582" y="541"/>
                  </a:lnTo>
                  <a:lnTo>
                    <a:pt x="3583" y="541"/>
                  </a:lnTo>
                  <a:lnTo>
                    <a:pt x="3583" y="542"/>
                  </a:lnTo>
                  <a:close/>
                  <a:moveTo>
                    <a:pt x="3574" y="538"/>
                  </a:moveTo>
                  <a:lnTo>
                    <a:pt x="3575" y="538"/>
                  </a:lnTo>
                  <a:lnTo>
                    <a:pt x="3575" y="539"/>
                  </a:lnTo>
                  <a:lnTo>
                    <a:pt x="3574" y="539"/>
                  </a:lnTo>
                  <a:lnTo>
                    <a:pt x="3573" y="539"/>
                  </a:lnTo>
                  <a:lnTo>
                    <a:pt x="3573" y="538"/>
                  </a:lnTo>
                  <a:lnTo>
                    <a:pt x="3574" y="538"/>
                  </a:lnTo>
                  <a:lnTo>
                    <a:pt x="3573" y="538"/>
                  </a:lnTo>
                  <a:lnTo>
                    <a:pt x="3574" y="538"/>
                  </a:lnTo>
                  <a:close/>
                  <a:moveTo>
                    <a:pt x="3748" y="530"/>
                  </a:moveTo>
                  <a:lnTo>
                    <a:pt x="3750" y="530"/>
                  </a:lnTo>
                  <a:lnTo>
                    <a:pt x="3750" y="531"/>
                  </a:lnTo>
                  <a:lnTo>
                    <a:pt x="3751" y="531"/>
                  </a:lnTo>
                  <a:lnTo>
                    <a:pt x="3750" y="531"/>
                  </a:lnTo>
                  <a:lnTo>
                    <a:pt x="3748" y="531"/>
                  </a:lnTo>
                  <a:lnTo>
                    <a:pt x="3748" y="530"/>
                  </a:lnTo>
                  <a:close/>
                  <a:moveTo>
                    <a:pt x="3754" y="525"/>
                  </a:moveTo>
                  <a:lnTo>
                    <a:pt x="3755" y="525"/>
                  </a:lnTo>
                  <a:lnTo>
                    <a:pt x="3755" y="527"/>
                  </a:lnTo>
                  <a:lnTo>
                    <a:pt x="3754" y="527"/>
                  </a:lnTo>
                  <a:lnTo>
                    <a:pt x="3754" y="528"/>
                  </a:lnTo>
                  <a:lnTo>
                    <a:pt x="3753" y="528"/>
                  </a:lnTo>
                  <a:lnTo>
                    <a:pt x="3752" y="528"/>
                  </a:lnTo>
                  <a:lnTo>
                    <a:pt x="3752" y="527"/>
                  </a:lnTo>
                  <a:lnTo>
                    <a:pt x="3753" y="525"/>
                  </a:lnTo>
                  <a:lnTo>
                    <a:pt x="3754" y="525"/>
                  </a:lnTo>
                  <a:close/>
                  <a:moveTo>
                    <a:pt x="2508" y="523"/>
                  </a:moveTo>
                  <a:lnTo>
                    <a:pt x="2507" y="524"/>
                  </a:lnTo>
                  <a:lnTo>
                    <a:pt x="2506" y="524"/>
                  </a:lnTo>
                  <a:lnTo>
                    <a:pt x="2506" y="523"/>
                  </a:lnTo>
                  <a:lnTo>
                    <a:pt x="2507" y="523"/>
                  </a:lnTo>
                  <a:lnTo>
                    <a:pt x="2508" y="523"/>
                  </a:lnTo>
                  <a:close/>
                  <a:moveTo>
                    <a:pt x="3741" y="516"/>
                  </a:moveTo>
                  <a:lnTo>
                    <a:pt x="3741" y="517"/>
                  </a:lnTo>
                  <a:lnTo>
                    <a:pt x="3744" y="516"/>
                  </a:lnTo>
                  <a:lnTo>
                    <a:pt x="3745" y="517"/>
                  </a:lnTo>
                  <a:lnTo>
                    <a:pt x="3744" y="517"/>
                  </a:lnTo>
                  <a:lnTo>
                    <a:pt x="3743" y="517"/>
                  </a:lnTo>
                  <a:lnTo>
                    <a:pt x="3743" y="518"/>
                  </a:lnTo>
                  <a:lnTo>
                    <a:pt x="3743" y="520"/>
                  </a:lnTo>
                  <a:lnTo>
                    <a:pt x="3741" y="518"/>
                  </a:lnTo>
                  <a:lnTo>
                    <a:pt x="3741" y="520"/>
                  </a:lnTo>
                  <a:lnTo>
                    <a:pt x="3740" y="520"/>
                  </a:lnTo>
                  <a:lnTo>
                    <a:pt x="3740" y="521"/>
                  </a:lnTo>
                  <a:lnTo>
                    <a:pt x="3740" y="522"/>
                  </a:lnTo>
                  <a:lnTo>
                    <a:pt x="3740" y="523"/>
                  </a:lnTo>
                  <a:lnTo>
                    <a:pt x="3739" y="523"/>
                  </a:lnTo>
                  <a:lnTo>
                    <a:pt x="3740" y="524"/>
                  </a:lnTo>
                  <a:lnTo>
                    <a:pt x="3739" y="524"/>
                  </a:lnTo>
                  <a:lnTo>
                    <a:pt x="3739" y="525"/>
                  </a:lnTo>
                  <a:lnTo>
                    <a:pt x="3738" y="525"/>
                  </a:lnTo>
                  <a:lnTo>
                    <a:pt x="3739" y="528"/>
                  </a:lnTo>
                  <a:lnTo>
                    <a:pt x="3740" y="529"/>
                  </a:lnTo>
                  <a:lnTo>
                    <a:pt x="3739" y="528"/>
                  </a:lnTo>
                  <a:lnTo>
                    <a:pt x="3738" y="528"/>
                  </a:lnTo>
                  <a:lnTo>
                    <a:pt x="3737" y="527"/>
                  </a:lnTo>
                  <a:lnTo>
                    <a:pt x="3737" y="525"/>
                  </a:lnTo>
                  <a:lnTo>
                    <a:pt x="3737" y="524"/>
                  </a:lnTo>
                  <a:lnTo>
                    <a:pt x="3738" y="523"/>
                  </a:lnTo>
                  <a:lnTo>
                    <a:pt x="3738" y="522"/>
                  </a:lnTo>
                  <a:lnTo>
                    <a:pt x="3738" y="521"/>
                  </a:lnTo>
                  <a:lnTo>
                    <a:pt x="3738" y="520"/>
                  </a:lnTo>
                  <a:lnTo>
                    <a:pt x="3738" y="518"/>
                  </a:lnTo>
                  <a:lnTo>
                    <a:pt x="3738" y="517"/>
                  </a:lnTo>
                  <a:lnTo>
                    <a:pt x="3738" y="516"/>
                  </a:lnTo>
                  <a:lnTo>
                    <a:pt x="3738" y="515"/>
                  </a:lnTo>
                  <a:lnTo>
                    <a:pt x="3739" y="515"/>
                  </a:lnTo>
                  <a:lnTo>
                    <a:pt x="3740" y="516"/>
                  </a:lnTo>
                  <a:lnTo>
                    <a:pt x="3741" y="516"/>
                  </a:lnTo>
                  <a:close/>
                  <a:moveTo>
                    <a:pt x="3762" y="502"/>
                  </a:moveTo>
                  <a:lnTo>
                    <a:pt x="3762" y="503"/>
                  </a:lnTo>
                  <a:lnTo>
                    <a:pt x="3761" y="503"/>
                  </a:lnTo>
                  <a:lnTo>
                    <a:pt x="3760" y="503"/>
                  </a:lnTo>
                  <a:lnTo>
                    <a:pt x="3759" y="503"/>
                  </a:lnTo>
                  <a:lnTo>
                    <a:pt x="3758" y="504"/>
                  </a:lnTo>
                  <a:lnTo>
                    <a:pt x="3757" y="504"/>
                  </a:lnTo>
                  <a:lnTo>
                    <a:pt x="3757" y="506"/>
                  </a:lnTo>
                  <a:lnTo>
                    <a:pt x="3755" y="507"/>
                  </a:lnTo>
                  <a:lnTo>
                    <a:pt x="3755" y="508"/>
                  </a:lnTo>
                  <a:lnTo>
                    <a:pt x="3754" y="508"/>
                  </a:lnTo>
                  <a:lnTo>
                    <a:pt x="3754" y="509"/>
                  </a:lnTo>
                  <a:lnTo>
                    <a:pt x="3753" y="508"/>
                  </a:lnTo>
                  <a:lnTo>
                    <a:pt x="3752" y="508"/>
                  </a:lnTo>
                  <a:lnTo>
                    <a:pt x="3752" y="509"/>
                  </a:lnTo>
                  <a:lnTo>
                    <a:pt x="3753" y="509"/>
                  </a:lnTo>
                  <a:lnTo>
                    <a:pt x="3752" y="509"/>
                  </a:lnTo>
                  <a:lnTo>
                    <a:pt x="3752" y="510"/>
                  </a:lnTo>
                  <a:lnTo>
                    <a:pt x="3752" y="511"/>
                  </a:lnTo>
                  <a:lnTo>
                    <a:pt x="3751" y="511"/>
                  </a:lnTo>
                  <a:lnTo>
                    <a:pt x="3751" y="513"/>
                  </a:lnTo>
                  <a:lnTo>
                    <a:pt x="3751" y="514"/>
                  </a:lnTo>
                  <a:lnTo>
                    <a:pt x="3751" y="515"/>
                  </a:lnTo>
                  <a:lnTo>
                    <a:pt x="3750" y="515"/>
                  </a:lnTo>
                  <a:lnTo>
                    <a:pt x="3750" y="516"/>
                  </a:lnTo>
                  <a:lnTo>
                    <a:pt x="3750" y="517"/>
                  </a:lnTo>
                  <a:lnTo>
                    <a:pt x="3750" y="516"/>
                  </a:lnTo>
                  <a:lnTo>
                    <a:pt x="3748" y="516"/>
                  </a:lnTo>
                  <a:lnTo>
                    <a:pt x="3747" y="516"/>
                  </a:lnTo>
                  <a:lnTo>
                    <a:pt x="3747" y="515"/>
                  </a:lnTo>
                  <a:lnTo>
                    <a:pt x="3748" y="515"/>
                  </a:lnTo>
                  <a:lnTo>
                    <a:pt x="3747" y="515"/>
                  </a:lnTo>
                  <a:lnTo>
                    <a:pt x="3747" y="514"/>
                  </a:lnTo>
                  <a:lnTo>
                    <a:pt x="3748" y="514"/>
                  </a:lnTo>
                  <a:lnTo>
                    <a:pt x="3748" y="515"/>
                  </a:lnTo>
                  <a:lnTo>
                    <a:pt x="3748" y="514"/>
                  </a:lnTo>
                  <a:lnTo>
                    <a:pt x="3747" y="514"/>
                  </a:lnTo>
                  <a:lnTo>
                    <a:pt x="3747" y="513"/>
                  </a:lnTo>
                  <a:lnTo>
                    <a:pt x="3748" y="514"/>
                  </a:lnTo>
                  <a:lnTo>
                    <a:pt x="3750" y="513"/>
                  </a:lnTo>
                  <a:lnTo>
                    <a:pt x="3748" y="511"/>
                  </a:lnTo>
                  <a:lnTo>
                    <a:pt x="3747" y="511"/>
                  </a:lnTo>
                  <a:lnTo>
                    <a:pt x="3747" y="510"/>
                  </a:lnTo>
                  <a:lnTo>
                    <a:pt x="3748" y="510"/>
                  </a:lnTo>
                  <a:lnTo>
                    <a:pt x="3750" y="509"/>
                  </a:lnTo>
                  <a:lnTo>
                    <a:pt x="3750" y="508"/>
                  </a:lnTo>
                  <a:lnTo>
                    <a:pt x="3750" y="507"/>
                  </a:lnTo>
                  <a:lnTo>
                    <a:pt x="3748" y="507"/>
                  </a:lnTo>
                  <a:lnTo>
                    <a:pt x="3750" y="507"/>
                  </a:lnTo>
                  <a:lnTo>
                    <a:pt x="3751" y="507"/>
                  </a:lnTo>
                  <a:lnTo>
                    <a:pt x="3751" y="506"/>
                  </a:lnTo>
                  <a:lnTo>
                    <a:pt x="3751" y="504"/>
                  </a:lnTo>
                  <a:lnTo>
                    <a:pt x="3752" y="504"/>
                  </a:lnTo>
                  <a:lnTo>
                    <a:pt x="3752" y="503"/>
                  </a:lnTo>
                  <a:lnTo>
                    <a:pt x="3751" y="503"/>
                  </a:lnTo>
                  <a:lnTo>
                    <a:pt x="3751" y="502"/>
                  </a:lnTo>
                  <a:lnTo>
                    <a:pt x="3750" y="502"/>
                  </a:lnTo>
                  <a:lnTo>
                    <a:pt x="3751" y="501"/>
                  </a:lnTo>
                  <a:lnTo>
                    <a:pt x="3751" y="502"/>
                  </a:lnTo>
                  <a:lnTo>
                    <a:pt x="3752" y="502"/>
                  </a:lnTo>
                  <a:lnTo>
                    <a:pt x="3753" y="503"/>
                  </a:lnTo>
                  <a:lnTo>
                    <a:pt x="3754" y="503"/>
                  </a:lnTo>
                  <a:lnTo>
                    <a:pt x="3757" y="503"/>
                  </a:lnTo>
                  <a:lnTo>
                    <a:pt x="3758" y="502"/>
                  </a:lnTo>
                  <a:lnTo>
                    <a:pt x="3758" y="501"/>
                  </a:lnTo>
                  <a:lnTo>
                    <a:pt x="3758" y="500"/>
                  </a:lnTo>
                  <a:lnTo>
                    <a:pt x="3759" y="500"/>
                  </a:lnTo>
                  <a:lnTo>
                    <a:pt x="3760" y="500"/>
                  </a:lnTo>
                  <a:lnTo>
                    <a:pt x="3761" y="500"/>
                  </a:lnTo>
                  <a:lnTo>
                    <a:pt x="3761" y="501"/>
                  </a:lnTo>
                  <a:lnTo>
                    <a:pt x="3762" y="502"/>
                  </a:lnTo>
                  <a:close/>
                  <a:moveTo>
                    <a:pt x="2505" y="501"/>
                  </a:moveTo>
                  <a:lnTo>
                    <a:pt x="2503" y="500"/>
                  </a:lnTo>
                  <a:lnTo>
                    <a:pt x="2503" y="499"/>
                  </a:lnTo>
                  <a:lnTo>
                    <a:pt x="2503" y="497"/>
                  </a:lnTo>
                  <a:lnTo>
                    <a:pt x="2503" y="499"/>
                  </a:lnTo>
                  <a:lnTo>
                    <a:pt x="2505" y="500"/>
                  </a:lnTo>
                  <a:lnTo>
                    <a:pt x="2505" y="501"/>
                  </a:lnTo>
                  <a:close/>
                  <a:moveTo>
                    <a:pt x="2325" y="490"/>
                  </a:moveTo>
                  <a:lnTo>
                    <a:pt x="2325" y="489"/>
                  </a:lnTo>
                  <a:lnTo>
                    <a:pt x="2326" y="489"/>
                  </a:lnTo>
                  <a:lnTo>
                    <a:pt x="2326" y="490"/>
                  </a:lnTo>
                  <a:lnTo>
                    <a:pt x="2326" y="492"/>
                  </a:lnTo>
                  <a:lnTo>
                    <a:pt x="2328" y="492"/>
                  </a:lnTo>
                  <a:lnTo>
                    <a:pt x="2329" y="492"/>
                  </a:lnTo>
                  <a:lnTo>
                    <a:pt x="2328" y="492"/>
                  </a:lnTo>
                  <a:lnTo>
                    <a:pt x="2329" y="492"/>
                  </a:lnTo>
                  <a:lnTo>
                    <a:pt x="2329" y="490"/>
                  </a:lnTo>
                  <a:lnTo>
                    <a:pt x="2328" y="490"/>
                  </a:lnTo>
                  <a:lnTo>
                    <a:pt x="2329" y="490"/>
                  </a:lnTo>
                  <a:lnTo>
                    <a:pt x="2330" y="492"/>
                  </a:lnTo>
                  <a:lnTo>
                    <a:pt x="2331" y="492"/>
                  </a:lnTo>
                  <a:lnTo>
                    <a:pt x="2331" y="493"/>
                  </a:lnTo>
                  <a:lnTo>
                    <a:pt x="2330" y="493"/>
                  </a:lnTo>
                  <a:lnTo>
                    <a:pt x="2331" y="493"/>
                  </a:lnTo>
                  <a:lnTo>
                    <a:pt x="2331" y="492"/>
                  </a:lnTo>
                  <a:lnTo>
                    <a:pt x="2330" y="492"/>
                  </a:lnTo>
                  <a:lnTo>
                    <a:pt x="2331" y="492"/>
                  </a:lnTo>
                  <a:lnTo>
                    <a:pt x="2332" y="492"/>
                  </a:lnTo>
                  <a:lnTo>
                    <a:pt x="2332" y="493"/>
                  </a:lnTo>
                  <a:lnTo>
                    <a:pt x="2332" y="492"/>
                  </a:lnTo>
                  <a:lnTo>
                    <a:pt x="2333" y="492"/>
                  </a:lnTo>
                  <a:lnTo>
                    <a:pt x="2333" y="493"/>
                  </a:lnTo>
                  <a:lnTo>
                    <a:pt x="2333" y="494"/>
                  </a:lnTo>
                  <a:lnTo>
                    <a:pt x="2335" y="494"/>
                  </a:lnTo>
                  <a:lnTo>
                    <a:pt x="2333" y="494"/>
                  </a:lnTo>
                  <a:lnTo>
                    <a:pt x="2335" y="494"/>
                  </a:lnTo>
                  <a:lnTo>
                    <a:pt x="2335" y="493"/>
                  </a:lnTo>
                  <a:lnTo>
                    <a:pt x="2335" y="494"/>
                  </a:lnTo>
                  <a:lnTo>
                    <a:pt x="2336" y="494"/>
                  </a:lnTo>
                  <a:lnTo>
                    <a:pt x="2336" y="493"/>
                  </a:lnTo>
                  <a:lnTo>
                    <a:pt x="2336" y="494"/>
                  </a:lnTo>
                  <a:lnTo>
                    <a:pt x="2336" y="493"/>
                  </a:lnTo>
                  <a:lnTo>
                    <a:pt x="2337" y="493"/>
                  </a:lnTo>
                  <a:lnTo>
                    <a:pt x="2337" y="494"/>
                  </a:lnTo>
                  <a:lnTo>
                    <a:pt x="2336" y="494"/>
                  </a:lnTo>
                  <a:lnTo>
                    <a:pt x="2336" y="495"/>
                  </a:lnTo>
                  <a:lnTo>
                    <a:pt x="2335" y="495"/>
                  </a:lnTo>
                  <a:lnTo>
                    <a:pt x="2335" y="496"/>
                  </a:lnTo>
                  <a:lnTo>
                    <a:pt x="2336" y="495"/>
                  </a:lnTo>
                  <a:lnTo>
                    <a:pt x="2337" y="494"/>
                  </a:lnTo>
                  <a:lnTo>
                    <a:pt x="2338" y="494"/>
                  </a:lnTo>
                  <a:lnTo>
                    <a:pt x="2337" y="494"/>
                  </a:lnTo>
                  <a:lnTo>
                    <a:pt x="2337" y="495"/>
                  </a:lnTo>
                  <a:lnTo>
                    <a:pt x="2338" y="495"/>
                  </a:lnTo>
                  <a:lnTo>
                    <a:pt x="2338" y="496"/>
                  </a:lnTo>
                  <a:lnTo>
                    <a:pt x="2339" y="496"/>
                  </a:lnTo>
                  <a:lnTo>
                    <a:pt x="2340" y="496"/>
                  </a:lnTo>
                  <a:lnTo>
                    <a:pt x="2339" y="496"/>
                  </a:lnTo>
                  <a:lnTo>
                    <a:pt x="2340" y="496"/>
                  </a:lnTo>
                  <a:lnTo>
                    <a:pt x="2340" y="497"/>
                  </a:lnTo>
                  <a:lnTo>
                    <a:pt x="2342" y="497"/>
                  </a:lnTo>
                  <a:lnTo>
                    <a:pt x="2342" y="499"/>
                  </a:lnTo>
                  <a:lnTo>
                    <a:pt x="2343" y="499"/>
                  </a:lnTo>
                  <a:lnTo>
                    <a:pt x="2344" y="500"/>
                  </a:lnTo>
                  <a:lnTo>
                    <a:pt x="2344" y="501"/>
                  </a:lnTo>
                  <a:lnTo>
                    <a:pt x="2343" y="501"/>
                  </a:lnTo>
                  <a:lnTo>
                    <a:pt x="2343" y="502"/>
                  </a:lnTo>
                  <a:lnTo>
                    <a:pt x="2344" y="502"/>
                  </a:lnTo>
                  <a:lnTo>
                    <a:pt x="2345" y="502"/>
                  </a:lnTo>
                  <a:lnTo>
                    <a:pt x="2346" y="503"/>
                  </a:lnTo>
                  <a:lnTo>
                    <a:pt x="2347" y="503"/>
                  </a:lnTo>
                  <a:lnTo>
                    <a:pt x="2349" y="503"/>
                  </a:lnTo>
                  <a:lnTo>
                    <a:pt x="2347" y="503"/>
                  </a:lnTo>
                  <a:lnTo>
                    <a:pt x="2347" y="502"/>
                  </a:lnTo>
                  <a:lnTo>
                    <a:pt x="2344" y="499"/>
                  </a:lnTo>
                  <a:lnTo>
                    <a:pt x="2343" y="499"/>
                  </a:lnTo>
                  <a:lnTo>
                    <a:pt x="2343" y="497"/>
                  </a:lnTo>
                  <a:lnTo>
                    <a:pt x="2342" y="497"/>
                  </a:lnTo>
                  <a:lnTo>
                    <a:pt x="2342" y="496"/>
                  </a:lnTo>
                  <a:lnTo>
                    <a:pt x="2343" y="497"/>
                  </a:lnTo>
                  <a:lnTo>
                    <a:pt x="2346" y="502"/>
                  </a:lnTo>
                  <a:lnTo>
                    <a:pt x="2349" y="503"/>
                  </a:lnTo>
                  <a:lnTo>
                    <a:pt x="2350" y="503"/>
                  </a:lnTo>
                  <a:lnTo>
                    <a:pt x="2351" y="502"/>
                  </a:lnTo>
                  <a:lnTo>
                    <a:pt x="2352" y="502"/>
                  </a:lnTo>
                  <a:lnTo>
                    <a:pt x="2352" y="501"/>
                  </a:lnTo>
                  <a:lnTo>
                    <a:pt x="2353" y="501"/>
                  </a:lnTo>
                  <a:lnTo>
                    <a:pt x="2354" y="502"/>
                  </a:lnTo>
                  <a:lnTo>
                    <a:pt x="2356" y="502"/>
                  </a:lnTo>
                  <a:lnTo>
                    <a:pt x="2356" y="501"/>
                  </a:lnTo>
                  <a:lnTo>
                    <a:pt x="2357" y="501"/>
                  </a:lnTo>
                  <a:lnTo>
                    <a:pt x="2358" y="501"/>
                  </a:lnTo>
                  <a:lnTo>
                    <a:pt x="2358" y="500"/>
                  </a:lnTo>
                  <a:lnTo>
                    <a:pt x="2359" y="500"/>
                  </a:lnTo>
                  <a:lnTo>
                    <a:pt x="2359" y="501"/>
                  </a:lnTo>
                  <a:lnTo>
                    <a:pt x="2360" y="501"/>
                  </a:lnTo>
                  <a:lnTo>
                    <a:pt x="2361" y="501"/>
                  </a:lnTo>
                  <a:lnTo>
                    <a:pt x="2363" y="501"/>
                  </a:lnTo>
                  <a:lnTo>
                    <a:pt x="2363" y="502"/>
                  </a:lnTo>
                  <a:lnTo>
                    <a:pt x="2361" y="502"/>
                  </a:lnTo>
                  <a:lnTo>
                    <a:pt x="2361" y="503"/>
                  </a:lnTo>
                  <a:lnTo>
                    <a:pt x="2360" y="503"/>
                  </a:lnTo>
                  <a:lnTo>
                    <a:pt x="2360" y="504"/>
                  </a:lnTo>
                  <a:lnTo>
                    <a:pt x="2361" y="506"/>
                  </a:lnTo>
                  <a:lnTo>
                    <a:pt x="2361" y="507"/>
                  </a:lnTo>
                  <a:lnTo>
                    <a:pt x="2360" y="507"/>
                  </a:lnTo>
                  <a:lnTo>
                    <a:pt x="2359" y="507"/>
                  </a:lnTo>
                  <a:lnTo>
                    <a:pt x="2359" y="508"/>
                  </a:lnTo>
                  <a:lnTo>
                    <a:pt x="2358" y="507"/>
                  </a:lnTo>
                  <a:lnTo>
                    <a:pt x="2357" y="507"/>
                  </a:lnTo>
                  <a:lnTo>
                    <a:pt x="2357" y="508"/>
                  </a:lnTo>
                  <a:lnTo>
                    <a:pt x="2356" y="508"/>
                  </a:lnTo>
                  <a:lnTo>
                    <a:pt x="2354" y="508"/>
                  </a:lnTo>
                  <a:lnTo>
                    <a:pt x="2353" y="507"/>
                  </a:lnTo>
                  <a:lnTo>
                    <a:pt x="2352" y="507"/>
                  </a:lnTo>
                  <a:lnTo>
                    <a:pt x="2351" y="506"/>
                  </a:lnTo>
                  <a:lnTo>
                    <a:pt x="2350" y="506"/>
                  </a:lnTo>
                  <a:lnTo>
                    <a:pt x="2349" y="507"/>
                  </a:lnTo>
                  <a:lnTo>
                    <a:pt x="2349" y="508"/>
                  </a:lnTo>
                  <a:lnTo>
                    <a:pt x="2349" y="509"/>
                  </a:lnTo>
                  <a:lnTo>
                    <a:pt x="2347" y="508"/>
                  </a:lnTo>
                  <a:lnTo>
                    <a:pt x="2346" y="509"/>
                  </a:lnTo>
                  <a:lnTo>
                    <a:pt x="2345" y="510"/>
                  </a:lnTo>
                  <a:lnTo>
                    <a:pt x="2345" y="511"/>
                  </a:lnTo>
                  <a:lnTo>
                    <a:pt x="2345" y="510"/>
                  </a:lnTo>
                  <a:lnTo>
                    <a:pt x="2344" y="510"/>
                  </a:lnTo>
                  <a:lnTo>
                    <a:pt x="2343" y="510"/>
                  </a:lnTo>
                  <a:lnTo>
                    <a:pt x="2342" y="510"/>
                  </a:lnTo>
                  <a:lnTo>
                    <a:pt x="2340" y="510"/>
                  </a:lnTo>
                  <a:lnTo>
                    <a:pt x="2339" y="511"/>
                  </a:lnTo>
                  <a:lnTo>
                    <a:pt x="2338" y="511"/>
                  </a:lnTo>
                  <a:lnTo>
                    <a:pt x="2337" y="513"/>
                  </a:lnTo>
                  <a:lnTo>
                    <a:pt x="2337" y="514"/>
                  </a:lnTo>
                  <a:lnTo>
                    <a:pt x="2337" y="515"/>
                  </a:lnTo>
                  <a:lnTo>
                    <a:pt x="2336" y="515"/>
                  </a:lnTo>
                  <a:lnTo>
                    <a:pt x="2335" y="516"/>
                  </a:lnTo>
                  <a:lnTo>
                    <a:pt x="2333" y="516"/>
                  </a:lnTo>
                  <a:lnTo>
                    <a:pt x="2333" y="517"/>
                  </a:lnTo>
                  <a:lnTo>
                    <a:pt x="2332" y="517"/>
                  </a:lnTo>
                  <a:lnTo>
                    <a:pt x="2331" y="517"/>
                  </a:lnTo>
                  <a:lnTo>
                    <a:pt x="2330" y="517"/>
                  </a:lnTo>
                  <a:lnTo>
                    <a:pt x="2329" y="517"/>
                  </a:lnTo>
                  <a:lnTo>
                    <a:pt x="2328" y="516"/>
                  </a:lnTo>
                  <a:lnTo>
                    <a:pt x="2326" y="516"/>
                  </a:lnTo>
                  <a:lnTo>
                    <a:pt x="2326" y="515"/>
                  </a:lnTo>
                  <a:lnTo>
                    <a:pt x="2324" y="515"/>
                  </a:lnTo>
                  <a:lnTo>
                    <a:pt x="2324" y="514"/>
                  </a:lnTo>
                  <a:lnTo>
                    <a:pt x="2325" y="514"/>
                  </a:lnTo>
                  <a:lnTo>
                    <a:pt x="2326" y="514"/>
                  </a:lnTo>
                  <a:lnTo>
                    <a:pt x="2326" y="513"/>
                  </a:lnTo>
                  <a:lnTo>
                    <a:pt x="2326" y="511"/>
                  </a:lnTo>
                  <a:lnTo>
                    <a:pt x="2325" y="511"/>
                  </a:lnTo>
                  <a:lnTo>
                    <a:pt x="2325" y="510"/>
                  </a:lnTo>
                  <a:lnTo>
                    <a:pt x="2326" y="510"/>
                  </a:lnTo>
                  <a:lnTo>
                    <a:pt x="2326" y="509"/>
                  </a:lnTo>
                  <a:lnTo>
                    <a:pt x="2326" y="508"/>
                  </a:lnTo>
                  <a:lnTo>
                    <a:pt x="2325" y="508"/>
                  </a:lnTo>
                  <a:lnTo>
                    <a:pt x="2325" y="507"/>
                  </a:lnTo>
                  <a:lnTo>
                    <a:pt x="2325" y="506"/>
                  </a:lnTo>
                  <a:lnTo>
                    <a:pt x="2324" y="506"/>
                  </a:lnTo>
                  <a:lnTo>
                    <a:pt x="2323" y="504"/>
                  </a:lnTo>
                  <a:lnTo>
                    <a:pt x="2322" y="504"/>
                  </a:lnTo>
                  <a:lnTo>
                    <a:pt x="2322" y="506"/>
                  </a:lnTo>
                  <a:lnTo>
                    <a:pt x="2321" y="504"/>
                  </a:lnTo>
                  <a:lnTo>
                    <a:pt x="2320" y="504"/>
                  </a:lnTo>
                  <a:lnTo>
                    <a:pt x="2320" y="503"/>
                  </a:lnTo>
                  <a:lnTo>
                    <a:pt x="2318" y="503"/>
                  </a:lnTo>
                  <a:lnTo>
                    <a:pt x="2317" y="502"/>
                  </a:lnTo>
                  <a:lnTo>
                    <a:pt x="2316" y="502"/>
                  </a:lnTo>
                  <a:lnTo>
                    <a:pt x="2315" y="502"/>
                  </a:lnTo>
                  <a:lnTo>
                    <a:pt x="2314" y="502"/>
                  </a:lnTo>
                  <a:lnTo>
                    <a:pt x="2314" y="503"/>
                  </a:lnTo>
                  <a:lnTo>
                    <a:pt x="2313" y="503"/>
                  </a:lnTo>
                  <a:lnTo>
                    <a:pt x="2313" y="502"/>
                  </a:lnTo>
                  <a:lnTo>
                    <a:pt x="2311" y="502"/>
                  </a:lnTo>
                  <a:lnTo>
                    <a:pt x="2311" y="501"/>
                  </a:lnTo>
                  <a:lnTo>
                    <a:pt x="2313" y="500"/>
                  </a:lnTo>
                  <a:lnTo>
                    <a:pt x="2314" y="500"/>
                  </a:lnTo>
                  <a:lnTo>
                    <a:pt x="2314" y="499"/>
                  </a:lnTo>
                  <a:lnTo>
                    <a:pt x="2315" y="499"/>
                  </a:lnTo>
                  <a:lnTo>
                    <a:pt x="2315" y="497"/>
                  </a:lnTo>
                  <a:lnTo>
                    <a:pt x="2316" y="497"/>
                  </a:lnTo>
                  <a:lnTo>
                    <a:pt x="2318" y="496"/>
                  </a:lnTo>
                  <a:lnTo>
                    <a:pt x="2320" y="496"/>
                  </a:lnTo>
                  <a:lnTo>
                    <a:pt x="2318" y="496"/>
                  </a:lnTo>
                  <a:lnTo>
                    <a:pt x="2318" y="495"/>
                  </a:lnTo>
                  <a:lnTo>
                    <a:pt x="2320" y="496"/>
                  </a:lnTo>
                  <a:lnTo>
                    <a:pt x="2321" y="495"/>
                  </a:lnTo>
                  <a:lnTo>
                    <a:pt x="2322" y="495"/>
                  </a:lnTo>
                  <a:lnTo>
                    <a:pt x="2322" y="494"/>
                  </a:lnTo>
                  <a:lnTo>
                    <a:pt x="2323" y="494"/>
                  </a:lnTo>
                  <a:lnTo>
                    <a:pt x="2323" y="495"/>
                  </a:lnTo>
                  <a:lnTo>
                    <a:pt x="2324" y="494"/>
                  </a:lnTo>
                  <a:lnTo>
                    <a:pt x="2325" y="494"/>
                  </a:lnTo>
                  <a:lnTo>
                    <a:pt x="2326" y="493"/>
                  </a:lnTo>
                  <a:lnTo>
                    <a:pt x="2325" y="493"/>
                  </a:lnTo>
                  <a:lnTo>
                    <a:pt x="2324" y="493"/>
                  </a:lnTo>
                  <a:lnTo>
                    <a:pt x="2324" y="492"/>
                  </a:lnTo>
                  <a:lnTo>
                    <a:pt x="2324" y="490"/>
                  </a:lnTo>
                  <a:lnTo>
                    <a:pt x="2324" y="489"/>
                  </a:lnTo>
                  <a:lnTo>
                    <a:pt x="2325" y="490"/>
                  </a:lnTo>
                  <a:close/>
                  <a:moveTo>
                    <a:pt x="3774" y="488"/>
                  </a:moveTo>
                  <a:lnTo>
                    <a:pt x="3774" y="489"/>
                  </a:lnTo>
                  <a:lnTo>
                    <a:pt x="3774" y="490"/>
                  </a:lnTo>
                  <a:lnTo>
                    <a:pt x="3773" y="490"/>
                  </a:lnTo>
                  <a:lnTo>
                    <a:pt x="3773" y="492"/>
                  </a:lnTo>
                  <a:lnTo>
                    <a:pt x="3772" y="492"/>
                  </a:lnTo>
                  <a:lnTo>
                    <a:pt x="3773" y="492"/>
                  </a:lnTo>
                  <a:lnTo>
                    <a:pt x="3772" y="493"/>
                  </a:lnTo>
                  <a:lnTo>
                    <a:pt x="3773" y="493"/>
                  </a:lnTo>
                  <a:lnTo>
                    <a:pt x="3773" y="494"/>
                  </a:lnTo>
                  <a:lnTo>
                    <a:pt x="3772" y="494"/>
                  </a:lnTo>
                  <a:lnTo>
                    <a:pt x="3772" y="495"/>
                  </a:lnTo>
                  <a:lnTo>
                    <a:pt x="3771" y="495"/>
                  </a:lnTo>
                  <a:lnTo>
                    <a:pt x="3771" y="496"/>
                  </a:lnTo>
                  <a:lnTo>
                    <a:pt x="3771" y="497"/>
                  </a:lnTo>
                  <a:lnTo>
                    <a:pt x="3769" y="497"/>
                  </a:lnTo>
                  <a:lnTo>
                    <a:pt x="3769" y="499"/>
                  </a:lnTo>
                  <a:lnTo>
                    <a:pt x="3768" y="497"/>
                  </a:lnTo>
                  <a:lnTo>
                    <a:pt x="3768" y="499"/>
                  </a:lnTo>
                  <a:lnTo>
                    <a:pt x="3767" y="499"/>
                  </a:lnTo>
                  <a:lnTo>
                    <a:pt x="3767" y="497"/>
                  </a:lnTo>
                  <a:lnTo>
                    <a:pt x="3767" y="496"/>
                  </a:lnTo>
                  <a:lnTo>
                    <a:pt x="3767" y="495"/>
                  </a:lnTo>
                  <a:lnTo>
                    <a:pt x="3767" y="494"/>
                  </a:lnTo>
                  <a:lnTo>
                    <a:pt x="3768" y="494"/>
                  </a:lnTo>
                  <a:lnTo>
                    <a:pt x="3768" y="493"/>
                  </a:lnTo>
                  <a:lnTo>
                    <a:pt x="3768" y="492"/>
                  </a:lnTo>
                  <a:lnTo>
                    <a:pt x="3769" y="490"/>
                  </a:lnTo>
                  <a:lnTo>
                    <a:pt x="3771" y="490"/>
                  </a:lnTo>
                  <a:lnTo>
                    <a:pt x="3771" y="489"/>
                  </a:lnTo>
                  <a:lnTo>
                    <a:pt x="3772" y="489"/>
                  </a:lnTo>
                  <a:lnTo>
                    <a:pt x="3772" y="488"/>
                  </a:lnTo>
                  <a:lnTo>
                    <a:pt x="3773" y="489"/>
                  </a:lnTo>
                  <a:lnTo>
                    <a:pt x="3774" y="488"/>
                  </a:lnTo>
                  <a:close/>
                  <a:moveTo>
                    <a:pt x="3775" y="486"/>
                  </a:moveTo>
                  <a:lnTo>
                    <a:pt x="3774" y="486"/>
                  </a:lnTo>
                  <a:lnTo>
                    <a:pt x="3774" y="485"/>
                  </a:lnTo>
                  <a:lnTo>
                    <a:pt x="3775" y="485"/>
                  </a:lnTo>
                  <a:lnTo>
                    <a:pt x="3775" y="486"/>
                  </a:lnTo>
                  <a:close/>
                  <a:moveTo>
                    <a:pt x="3783" y="474"/>
                  </a:moveTo>
                  <a:lnTo>
                    <a:pt x="3785" y="474"/>
                  </a:lnTo>
                  <a:lnTo>
                    <a:pt x="3785" y="475"/>
                  </a:lnTo>
                  <a:lnTo>
                    <a:pt x="3785" y="476"/>
                  </a:lnTo>
                  <a:lnTo>
                    <a:pt x="3785" y="478"/>
                  </a:lnTo>
                  <a:lnTo>
                    <a:pt x="3785" y="479"/>
                  </a:lnTo>
                  <a:lnTo>
                    <a:pt x="3783" y="479"/>
                  </a:lnTo>
                  <a:lnTo>
                    <a:pt x="3783" y="480"/>
                  </a:lnTo>
                  <a:lnTo>
                    <a:pt x="3782" y="480"/>
                  </a:lnTo>
                  <a:lnTo>
                    <a:pt x="3781" y="480"/>
                  </a:lnTo>
                  <a:lnTo>
                    <a:pt x="3781" y="479"/>
                  </a:lnTo>
                  <a:lnTo>
                    <a:pt x="3782" y="479"/>
                  </a:lnTo>
                  <a:lnTo>
                    <a:pt x="3782" y="478"/>
                  </a:lnTo>
                  <a:lnTo>
                    <a:pt x="3783" y="476"/>
                  </a:lnTo>
                  <a:lnTo>
                    <a:pt x="3783" y="474"/>
                  </a:lnTo>
                  <a:close/>
                  <a:moveTo>
                    <a:pt x="3786" y="472"/>
                  </a:moveTo>
                  <a:lnTo>
                    <a:pt x="3785" y="472"/>
                  </a:lnTo>
                  <a:lnTo>
                    <a:pt x="3783" y="472"/>
                  </a:lnTo>
                  <a:lnTo>
                    <a:pt x="3783" y="471"/>
                  </a:lnTo>
                  <a:lnTo>
                    <a:pt x="3785" y="471"/>
                  </a:lnTo>
                  <a:lnTo>
                    <a:pt x="3786" y="472"/>
                  </a:lnTo>
                  <a:close/>
                  <a:moveTo>
                    <a:pt x="3787" y="466"/>
                  </a:moveTo>
                  <a:lnTo>
                    <a:pt x="3786" y="466"/>
                  </a:lnTo>
                  <a:lnTo>
                    <a:pt x="3786" y="465"/>
                  </a:lnTo>
                  <a:lnTo>
                    <a:pt x="3786" y="464"/>
                  </a:lnTo>
                  <a:lnTo>
                    <a:pt x="3786" y="465"/>
                  </a:lnTo>
                  <a:lnTo>
                    <a:pt x="3787" y="465"/>
                  </a:lnTo>
                  <a:lnTo>
                    <a:pt x="3787" y="466"/>
                  </a:lnTo>
                  <a:close/>
                  <a:moveTo>
                    <a:pt x="3786" y="460"/>
                  </a:moveTo>
                  <a:lnTo>
                    <a:pt x="3786" y="461"/>
                  </a:lnTo>
                  <a:lnTo>
                    <a:pt x="3786" y="460"/>
                  </a:lnTo>
                  <a:lnTo>
                    <a:pt x="3785" y="460"/>
                  </a:lnTo>
                  <a:lnTo>
                    <a:pt x="3783" y="460"/>
                  </a:lnTo>
                  <a:lnTo>
                    <a:pt x="3783" y="459"/>
                  </a:lnTo>
                  <a:lnTo>
                    <a:pt x="3785" y="459"/>
                  </a:lnTo>
                  <a:lnTo>
                    <a:pt x="3785" y="460"/>
                  </a:lnTo>
                  <a:lnTo>
                    <a:pt x="3786" y="460"/>
                  </a:lnTo>
                  <a:close/>
                  <a:moveTo>
                    <a:pt x="3787" y="450"/>
                  </a:moveTo>
                  <a:lnTo>
                    <a:pt x="3786" y="450"/>
                  </a:lnTo>
                  <a:lnTo>
                    <a:pt x="3786" y="448"/>
                  </a:lnTo>
                  <a:lnTo>
                    <a:pt x="3786" y="447"/>
                  </a:lnTo>
                  <a:lnTo>
                    <a:pt x="3787" y="447"/>
                  </a:lnTo>
                  <a:lnTo>
                    <a:pt x="3787" y="448"/>
                  </a:lnTo>
                  <a:lnTo>
                    <a:pt x="3787" y="450"/>
                  </a:lnTo>
                  <a:close/>
                  <a:moveTo>
                    <a:pt x="3783" y="447"/>
                  </a:moveTo>
                  <a:lnTo>
                    <a:pt x="3782" y="447"/>
                  </a:lnTo>
                  <a:lnTo>
                    <a:pt x="3782" y="446"/>
                  </a:lnTo>
                  <a:lnTo>
                    <a:pt x="3783" y="446"/>
                  </a:lnTo>
                  <a:lnTo>
                    <a:pt x="3783" y="447"/>
                  </a:lnTo>
                  <a:close/>
                  <a:moveTo>
                    <a:pt x="3788" y="445"/>
                  </a:moveTo>
                  <a:lnTo>
                    <a:pt x="3787" y="444"/>
                  </a:lnTo>
                  <a:lnTo>
                    <a:pt x="3786" y="444"/>
                  </a:lnTo>
                  <a:lnTo>
                    <a:pt x="3786" y="443"/>
                  </a:lnTo>
                  <a:lnTo>
                    <a:pt x="3787" y="444"/>
                  </a:lnTo>
                  <a:lnTo>
                    <a:pt x="3788" y="444"/>
                  </a:lnTo>
                  <a:lnTo>
                    <a:pt x="3789" y="444"/>
                  </a:lnTo>
                  <a:lnTo>
                    <a:pt x="3788" y="444"/>
                  </a:lnTo>
                  <a:lnTo>
                    <a:pt x="3788" y="445"/>
                  </a:lnTo>
                  <a:close/>
                  <a:moveTo>
                    <a:pt x="3786" y="436"/>
                  </a:moveTo>
                  <a:lnTo>
                    <a:pt x="3786" y="437"/>
                  </a:lnTo>
                  <a:lnTo>
                    <a:pt x="3786" y="436"/>
                  </a:lnTo>
                  <a:lnTo>
                    <a:pt x="3786" y="437"/>
                  </a:lnTo>
                  <a:lnTo>
                    <a:pt x="3787" y="437"/>
                  </a:lnTo>
                  <a:lnTo>
                    <a:pt x="3787" y="438"/>
                  </a:lnTo>
                  <a:lnTo>
                    <a:pt x="3787" y="439"/>
                  </a:lnTo>
                  <a:lnTo>
                    <a:pt x="3788" y="439"/>
                  </a:lnTo>
                  <a:lnTo>
                    <a:pt x="3788" y="440"/>
                  </a:lnTo>
                  <a:lnTo>
                    <a:pt x="3789" y="440"/>
                  </a:lnTo>
                  <a:lnTo>
                    <a:pt x="3789" y="441"/>
                  </a:lnTo>
                  <a:lnTo>
                    <a:pt x="3788" y="441"/>
                  </a:lnTo>
                  <a:lnTo>
                    <a:pt x="3787" y="441"/>
                  </a:lnTo>
                  <a:lnTo>
                    <a:pt x="3786" y="441"/>
                  </a:lnTo>
                  <a:lnTo>
                    <a:pt x="3786" y="440"/>
                  </a:lnTo>
                  <a:lnTo>
                    <a:pt x="3786" y="439"/>
                  </a:lnTo>
                  <a:lnTo>
                    <a:pt x="3786" y="438"/>
                  </a:lnTo>
                  <a:lnTo>
                    <a:pt x="3785" y="438"/>
                  </a:lnTo>
                  <a:lnTo>
                    <a:pt x="3785" y="437"/>
                  </a:lnTo>
                  <a:lnTo>
                    <a:pt x="3785" y="436"/>
                  </a:lnTo>
                  <a:lnTo>
                    <a:pt x="3786" y="436"/>
                  </a:lnTo>
                  <a:close/>
                  <a:moveTo>
                    <a:pt x="3779" y="434"/>
                  </a:moveTo>
                  <a:lnTo>
                    <a:pt x="3778" y="434"/>
                  </a:lnTo>
                  <a:lnTo>
                    <a:pt x="3778" y="433"/>
                  </a:lnTo>
                  <a:lnTo>
                    <a:pt x="3779" y="433"/>
                  </a:lnTo>
                  <a:lnTo>
                    <a:pt x="3779" y="434"/>
                  </a:lnTo>
                  <a:close/>
                  <a:moveTo>
                    <a:pt x="3789" y="423"/>
                  </a:moveTo>
                  <a:lnTo>
                    <a:pt x="3788" y="423"/>
                  </a:lnTo>
                  <a:lnTo>
                    <a:pt x="3789" y="423"/>
                  </a:lnTo>
                  <a:lnTo>
                    <a:pt x="3789" y="424"/>
                  </a:lnTo>
                  <a:lnTo>
                    <a:pt x="3789" y="425"/>
                  </a:lnTo>
                  <a:lnTo>
                    <a:pt x="3789" y="426"/>
                  </a:lnTo>
                  <a:lnTo>
                    <a:pt x="3789" y="427"/>
                  </a:lnTo>
                  <a:lnTo>
                    <a:pt x="3788" y="427"/>
                  </a:lnTo>
                  <a:lnTo>
                    <a:pt x="3787" y="427"/>
                  </a:lnTo>
                  <a:lnTo>
                    <a:pt x="3787" y="429"/>
                  </a:lnTo>
                  <a:lnTo>
                    <a:pt x="3787" y="430"/>
                  </a:lnTo>
                  <a:lnTo>
                    <a:pt x="3787" y="431"/>
                  </a:lnTo>
                  <a:lnTo>
                    <a:pt x="3787" y="430"/>
                  </a:lnTo>
                  <a:lnTo>
                    <a:pt x="3786" y="430"/>
                  </a:lnTo>
                  <a:lnTo>
                    <a:pt x="3785" y="430"/>
                  </a:lnTo>
                  <a:lnTo>
                    <a:pt x="3783" y="430"/>
                  </a:lnTo>
                  <a:lnTo>
                    <a:pt x="3783" y="429"/>
                  </a:lnTo>
                  <a:lnTo>
                    <a:pt x="3783" y="427"/>
                  </a:lnTo>
                  <a:lnTo>
                    <a:pt x="3782" y="427"/>
                  </a:lnTo>
                  <a:lnTo>
                    <a:pt x="3781" y="426"/>
                  </a:lnTo>
                  <a:lnTo>
                    <a:pt x="3782" y="426"/>
                  </a:lnTo>
                  <a:lnTo>
                    <a:pt x="3782" y="425"/>
                  </a:lnTo>
                  <a:lnTo>
                    <a:pt x="3783" y="425"/>
                  </a:lnTo>
                  <a:lnTo>
                    <a:pt x="3783" y="424"/>
                  </a:lnTo>
                  <a:lnTo>
                    <a:pt x="3785" y="424"/>
                  </a:lnTo>
                  <a:lnTo>
                    <a:pt x="3785" y="425"/>
                  </a:lnTo>
                  <a:lnTo>
                    <a:pt x="3785" y="424"/>
                  </a:lnTo>
                  <a:lnTo>
                    <a:pt x="3786" y="424"/>
                  </a:lnTo>
                  <a:lnTo>
                    <a:pt x="3786" y="423"/>
                  </a:lnTo>
                  <a:lnTo>
                    <a:pt x="3785" y="423"/>
                  </a:lnTo>
                  <a:lnTo>
                    <a:pt x="3785" y="422"/>
                  </a:lnTo>
                  <a:lnTo>
                    <a:pt x="3785" y="420"/>
                  </a:lnTo>
                  <a:lnTo>
                    <a:pt x="3783" y="420"/>
                  </a:lnTo>
                  <a:lnTo>
                    <a:pt x="3785" y="419"/>
                  </a:lnTo>
                  <a:lnTo>
                    <a:pt x="3785" y="418"/>
                  </a:lnTo>
                  <a:lnTo>
                    <a:pt x="3786" y="419"/>
                  </a:lnTo>
                  <a:lnTo>
                    <a:pt x="3787" y="420"/>
                  </a:lnTo>
                  <a:lnTo>
                    <a:pt x="3788" y="420"/>
                  </a:lnTo>
                  <a:lnTo>
                    <a:pt x="3788" y="422"/>
                  </a:lnTo>
                  <a:lnTo>
                    <a:pt x="3789" y="422"/>
                  </a:lnTo>
                  <a:lnTo>
                    <a:pt x="3789" y="423"/>
                  </a:lnTo>
                  <a:close/>
                  <a:moveTo>
                    <a:pt x="3790" y="420"/>
                  </a:moveTo>
                  <a:lnTo>
                    <a:pt x="3789" y="420"/>
                  </a:lnTo>
                  <a:lnTo>
                    <a:pt x="3788" y="420"/>
                  </a:lnTo>
                  <a:lnTo>
                    <a:pt x="3787" y="420"/>
                  </a:lnTo>
                  <a:lnTo>
                    <a:pt x="3787" y="419"/>
                  </a:lnTo>
                  <a:lnTo>
                    <a:pt x="3787" y="418"/>
                  </a:lnTo>
                  <a:lnTo>
                    <a:pt x="3787" y="417"/>
                  </a:lnTo>
                  <a:lnTo>
                    <a:pt x="3788" y="417"/>
                  </a:lnTo>
                  <a:lnTo>
                    <a:pt x="3789" y="417"/>
                  </a:lnTo>
                  <a:lnTo>
                    <a:pt x="3789" y="418"/>
                  </a:lnTo>
                  <a:lnTo>
                    <a:pt x="3790" y="418"/>
                  </a:lnTo>
                  <a:lnTo>
                    <a:pt x="3790" y="419"/>
                  </a:lnTo>
                  <a:lnTo>
                    <a:pt x="3790" y="420"/>
                  </a:lnTo>
                  <a:close/>
                  <a:moveTo>
                    <a:pt x="3780" y="418"/>
                  </a:moveTo>
                  <a:lnTo>
                    <a:pt x="3779" y="418"/>
                  </a:lnTo>
                  <a:lnTo>
                    <a:pt x="3778" y="418"/>
                  </a:lnTo>
                  <a:lnTo>
                    <a:pt x="3776" y="417"/>
                  </a:lnTo>
                  <a:lnTo>
                    <a:pt x="3775" y="417"/>
                  </a:lnTo>
                  <a:lnTo>
                    <a:pt x="3776" y="416"/>
                  </a:lnTo>
                  <a:lnTo>
                    <a:pt x="3778" y="417"/>
                  </a:lnTo>
                  <a:lnTo>
                    <a:pt x="3779" y="417"/>
                  </a:lnTo>
                  <a:lnTo>
                    <a:pt x="3780" y="418"/>
                  </a:lnTo>
                  <a:close/>
                  <a:moveTo>
                    <a:pt x="3580" y="366"/>
                  </a:moveTo>
                  <a:lnTo>
                    <a:pt x="3581" y="366"/>
                  </a:lnTo>
                  <a:lnTo>
                    <a:pt x="3582" y="367"/>
                  </a:lnTo>
                  <a:lnTo>
                    <a:pt x="3583" y="368"/>
                  </a:lnTo>
                  <a:lnTo>
                    <a:pt x="3584" y="368"/>
                  </a:lnTo>
                  <a:lnTo>
                    <a:pt x="3584" y="369"/>
                  </a:lnTo>
                  <a:lnTo>
                    <a:pt x="3584" y="370"/>
                  </a:lnTo>
                  <a:lnTo>
                    <a:pt x="3586" y="371"/>
                  </a:lnTo>
                  <a:lnTo>
                    <a:pt x="3587" y="371"/>
                  </a:lnTo>
                  <a:lnTo>
                    <a:pt x="3587" y="373"/>
                  </a:lnTo>
                  <a:lnTo>
                    <a:pt x="3588" y="374"/>
                  </a:lnTo>
                  <a:lnTo>
                    <a:pt x="3589" y="374"/>
                  </a:lnTo>
                  <a:lnTo>
                    <a:pt x="3588" y="373"/>
                  </a:lnTo>
                  <a:lnTo>
                    <a:pt x="3587" y="373"/>
                  </a:lnTo>
                  <a:lnTo>
                    <a:pt x="3588" y="374"/>
                  </a:lnTo>
                  <a:lnTo>
                    <a:pt x="3589" y="374"/>
                  </a:lnTo>
                  <a:lnTo>
                    <a:pt x="3589" y="375"/>
                  </a:lnTo>
                  <a:lnTo>
                    <a:pt x="3590" y="375"/>
                  </a:lnTo>
                  <a:lnTo>
                    <a:pt x="3590" y="376"/>
                  </a:lnTo>
                  <a:lnTo>
                    <a:pt x="3591" y="376"/>
                  </a:lnTo>
                  <a:lnTo>
                    <a:pt x="3591" y="377"/>
                  </a:lnTo>
                  <a:lnTo>
                    <a:pt x="3593" y="377"/>
                  </a:lnTo>
                  <a:lnTo>
                    <a:pt x="3593" y="376"/>
                  </a:lnTo>
                  <a:lnTo>
                    <a:pt x="3593" y="377"/>
                  </a:lnTo>
                  <a:lnTo>
                    <a:pt x="3594" y="377"/>
                  </a:lnTo>
                  <a:lnTo>
                    <a:pt x="3594" y="378"/>
                  </a:lnTo>
                  <a:lnTo>
                    <a:pt x="3595" y="378"/>
                  </a:lnTo>
                  <a:lnTo>
                    <a:pt x="3595" y="380"/>
                  </a:lnTo>
                  <a:lnTo>
                    <a:pt x="3595" y="378"/>
                  </a:lnTo>
                  <a:lnTo>
                    <a:pt x="3596" y="378"/>
                  </a:lnTo>
                  <a:lnTo>
                    <a:pt x="3596" y="380"/>
                  </a:lnTo>
                  <a:lnTo>
                    <a:pt x="3598" y="381"/>
                  </a:lnTo>
                  <a:lnTo>
                    <a:pt x="3598" y="382"/>
                  </a:lnTo>
                  <a:lnTo>
                    <a:pt x="3600" y="382"/>
                  </a:lnTo>
                  <a:lnTo>
                    <a:pt x="3601" y="383"/>
                  </a:lnTo>
                  <a:lnTo>
                    <a:pt x="3602" y="384"/>
                  </a:lnTo>
                  <a:lnTo>
                    <a:pt x="3603" y="385"/>
                  </a:lnTo>
                  <a:lnTo>
                    <a:pt x="3604" y="387"/>
                  </a:lnTo>
                  <a:lnTo>
                    <a:pt x="3605" y="387"/>
                  </a:lnTo>
                  <a:lnTo>
                    <a:pt x="3605" y="388"/>
                  </a:lnTo>
                  <a:lnTo>
                    <a:pt x="3607" y="389"/>
                  </a:lnTo>
                  <a:lnTo>
                    <a:pt x="3608" y="390"/>
                  </a:lnTo>
                  <a:lnTo>
                    <a:pt x="3608" y="391"/>
                  </a:lnTo>
                  <a:lnTo>
                    <a:pt x="3609" y="392"/>
                  </a:lnTo>
                  <a:lnTo>
                    <a:pt x="3610" y="394"/>
                  </a:lnTo>
                  <a:lnTo>
                    <a:pt x="3610" y="395"/>
                  </a:lnTo>
                  <a:lnTo>
                    <a:pt x="3609" y="395"/>
                  </a:lnTo>
                  <a:lnTo>
                    <a:pt x="3609" y="394"/>
                  </a:lnTo>
                  <a:lnTo>
                    <a:pt x="3609" y="392"/>
                  </a:lnTo>
                  <a:lnTo>
                    <a:pt x="3608" y="391"/>
                  </a:lnTo>
                  <a:lnTo>
                    <a:pt x="3608" y="392"/>
                  </a:lnTo>
                  <a:lnTo>
                    <a:pt x="3608" y="394"/>
                  </a:lnTo>
                  <a:lnTo>
                    <a:pt x="3609" y="394"/>
                  </a:lnTo>
                  <a:lnTo>
                    <a:pt x="3609" y="395"/>
                  </a:lnTo>
                  <a:lnTo>
                    <a:pt x="3610" y="395"/>
                  </a:lnTo>
                  <a:lnTo>
                    <a:pt x="3610" y="396"/>
                  </a:lnTo>
                  <a:lnTo>
                    <a:pt x="3611" y="397"/>
                  </a:lnTo>
                  <a:lnTo>
                    <a:pt x="3612" y="398"/>
                  </a:lnTo>
                  <a:lnTo>
                    <a:pt x="3611" y="398"/>
                  </a:lnTo>
                  <a:lnTo>
                    <a:pt x="3611" y="397"/>
                  </a:lnTo>
                  <a:lnTo>
                    <a:pt x="3611" y="398"/>
                  </a:lnTo>
                  <a:lnTo>
                    <a:pt x="3612" y="398"/>
                  </a:lnTo>
                  <a:lnTo>
                    <a:pt x="3612" y="399"/>
                  </a:lnTo>
                  <a:lnTo>
                    <a:pt x="3613" y="399"/>
                  </a:lnTo>
                  <a:lnTo>
                    <a:pt x="3613" y="401"/>
                  </a:lnTo>
                  <a:lnTo>
                    <a:pt x="3615" y="401"/>
                  </a:lnTo>
                  <a:lnTo>
                    <a:pt x="3613" y="401"/>
                  </a:lnTo>
                  <a:lnTo>
                    <a:pt x="3615" y="401"/>
                  </a:lnTo>
                  <a:lnTo>
                    <a:pt x="3615" y="402"/>
                  </a:lnTo>
                  <a:lnTo>
                    <a:pt x="3616" y="402"/>
                  </a:lnTo>
                  <a:lnTo>
                    <a:pt x="3617" y="403"/>
                  </a:lnTo>
                  <a:lnTo>
                    <a:pt x="3619" y="404"/>
                  </a:lnTo>
                  <a:lnTo>
                    <a:pt x="3619" y="405"/>
                  </a:lnTo>
                  <a:lnTo>
                    <a:pt x="3619" y="406"/>
                  </a:lnTo>
                  <a:lnTo>
                    <a:pt x="3620" y="406"/>
                  </a:lnTo>
                  <a:lnTo>
                    <a:pt x="3620" y="408"/>
                  </a:lnTo>
                  <a:lnTo>
                    <a:pt x="3622" y="408"/>
                  </a:lnTo>
                  <a:lnTo>
                    <a:pt x="3623" y="408"/>
                  </a:lnTo>
                  <a:lnTo>
                    <a:pt x="3622" y="408"/>
                  </a:lnTo>
                  <a:lnTo>
                    <a:pt x="3622" y="406"/>
                  </a:lnTo>
                  <a:lnTo>
                    <a:pt x="3620" y="406"/>
                  </a:lnTo>
                  <a:lnTo>
                    <a:pt x="3620" y="405"/>
                  </a:lnTo>
                  <a:lnTo>
                    <a:pt x="3622" y="405"/>
                  </a:lnTo>
                  <a:lnTo>
                    <a:pt x="3622" y="406"/>
                  </a:lnTo>
                  <a:lnTo>
                    <a:pt x="3623" y="406"/>
                  </a:lnTo>
                  <a:lnTo>
                    <a:pt x="3624" y="408"/>
                  </a:lnTo>
                  <a:lnTo>
                    <a:pt x="3626" y="410"/>
                  </a:lnTo>
                  <a:lnTo>
                    <a:pt x="3625" y="410"/>
                  </a:lnTo>
                  <a:lnTo>
                    <a:pt x="3626" y="410"/>
                  </a:lnTo>
                  <a:lnTo>
                    <a:pt x="3626" y="411"/>
                  </a:lnTo>
                  <a:lnTo>
                    <a:pt x="3627" y="411"/>
                  </a:lnTo>
                  <a:lnTo>
                    <a:pt x="3627" y="412"/>
                  </a:lnTo>
                  <a:lnTo>
                    <a:pt x="3629" y="412"/>
                  </a:lnTo>
                  <a:lnTo>
                    <a:pt x="3627" y="411"/>
                  </a:lnTo>
                  <a:lnTo>
                    <a:pt x="3626" y="410"/>
                  </a:lnTo>
                  <a:lnTo>
                    <a:pt x="3627" y="411"/>
                  </a:lnTo>
                  <a:lnTo>
                    <a:pt x="3629" y="411"/>
                  </a:lnTo>
                  <a:lnTo>
                    <a:pt x="3632" y="415"/>
                  </a:lnTo>
                  <a:lnTo>
                    <a:pt x="3636" y="419"/>
                  </a:lnTo>
                  <a:lnTo>
                    <a:pt x="3638" y="422"/>
                  </a:lnTo>
                  <a:lnTo>
                    <a:pt x="3643" y="426"/>
                  </a:lnTo>
                  <a:lnTo>
                    <a:pt x="3644" y="426"/>
                  </a:lnTo>
                  <a:lnTo>
                    <a:pt x="3646" y="429"/>
                  </a:lnTo>
                  <a:lnTo>
                    <a:pt x="3650" y="430"/>
                  </a:lnTo>
                  <a:lnTo>
                    <a:pt x="3651" y="432"/>
                  </a:lnTo>
                  <a:lnTo>
                    <a:pt x="3652" y="433"/>
                  </a:lnTo>
                  <a:lnTo>
                    <a:pt x="3653" y="433"/>
                  </a:lnTo>
                  <a:lnTo>
                    <a:pt x="3653" y="434"/>
                  </a:lnTo>
                  <a:lnTo>
                    <a:pt x="3654" y="434"/>
                  </a:lnTo>
                  <a:lnTo>
                    <a:pt x="3655" y="436"/>
                  </a:lnTo>
                  <a:lnTo>
                    <a:pt x="3655" y="437"/>
                  </a:lnTo>
                  <a:lnTo>
                    <a:pt x="3658" y="438"/>
                  </a:lnTo>
                  <a:lnTo>
                    <a:pt x="3658" y="439"/>
                  </a:lnTo>
                  <a:lnTo>
                    <a:pt x="3659" y="439"/>
                  </a:lnTo>
                  <a:lnTo>
                    <a:pt x="3661" y="441"/>
                  </a:lnTo>
                  <a:lnTo>
                    <a:pt x="3665" y="445"/>
                  </a:lnTo>
                  <a:lnTo>
                    <a:pt x="3666" y="445"/>
                  </a:lnTo>
                  <a:lnTo>
                    <a:pt x="3666" y="446"/>
                  </a:lnTo>
                  <a:lnTo>
                    <a:pt x="3671" y="447"/>
                  </a:lnTo>
                  <a:lnTo>
                    <a:pt x="3671" y="448"/>
                  </a:lnTo>
                  <a:lnTo>
                    <a:pt x="3672" y="448"/>
                  </a:lnTo>
                  <a:lnTo>
                    <a:pt x="3672" y="450"/>
                  </a:lnTo>
                  <a:lnTo>
                    <a:pt x="3673" y="451"/>
                  </a:lnTo>
                  <a:lnTo>
                    <a:pt x="3674" y="451"/>
                  </a:lnTo>
                  <a:lnTo>
                    <a:pt x="3674" y="452"/>
                  </a:lnTo>
                  <a:lnTo>
                    <a:pt x="3674" y="451"/>
                  </a:lnTo>
                  <a:lnTo>
                    <a:pt x="3673" y="451"/>
                  </a:lnTo>
                  <a:lnTo>
                    <a:pt x="3673" y="450"/>
                  </a:lnTo>
                  <a:lnTo>
                    <a:pt x="3672" y="450"/>
                  </a:lnTo>
                  <a:lnTo>
                    <a:pt x="3671" y="448"/>
                  </a:lnTo>
                  <a:lnTo>
                    <a:pt x="3668" y="446"/>
                  </a:lnTo>
                  <a:lnTo>
                    <a:pt x="3667" y="446"/>
                  </a:lnTo>
                  <a:lnTo>
                    <a:pt x="3666" y="446"/>
                  </a:lnTo>
                  <a:lnTo>
                    <a:pt x="3665" y="445"/>
                  </a:lnTo>
                  <a:lnTo>
                    <a:pt x="3664" y="445"/>
                  </a:lnTo>
                  <a:lnTo>
                    <a:pt x="3662" y="444"/>
                  </a:lnTo>
                  <a:lnTo>
                    <a:pt x="3660" y="443"/>
                  </a:lnTo>
                  <a:lnTo>
                    <a:pt x="3659" y="441"/>
                  </a:lnTo>
                  <a:lnTo>
                    <a:pt x="3658" y="441"/>
                  </a:lnTo>
                  <a:lnTo>
                    <a:pt x="3654" y="441"/>
                  </a:lnTo>
                  <a:lnTo>
                    <a:pt x="3653" y="441"/>
                  </a:lnTo>
                  <a:lnTo>
                    <a:pt x="3654" y="440"/>
                  </a:lnTo>
                  <a:lnTo>
                    <a:pt x="3651" y="440"/>
                  </a:lnTo>
                  <a:lnTo>
                    <a:pt x="3650" y="440"/>
                  </a:lnTo>
                  <a:lnTo>
                    <a:pt x="3650" y="439"/>
                  </a:lnTo>
                  <a:lnTo>
                    <a:pt x="3647" y="439"/>
                  </a:lnTo>
                  <a:lnTo>
                    <a:pt x="3647" y="440"/>
                  </a:lnTo>
                  <a:lnTo>
                    <a:pt x="3648" y="440"/>
                  </a:lnTo>
                  <a:lnTo>
                    <a:pt x="3650" y="441"/>
                  </a:lnTo>
                  <a:lnTo>
                    <a:pt x="3653" y="440"/>
                  </a:lnTo>
                  <a:lnTo>
                    <a:pt x="3653" y="441"/>
                  </a:lnTo>
                  <a:lnTo>
                    <a:pt x="3650" y="441"/>
                  </a:lnTo>
                  <a:lnTo>
                    <a:pt x="3648" y="443"/>
                  </a:lnTo>
                  <a:lnTo>
                    <a:pt x="3647" y="443"/>
                  </a:lnTo>
                  <a:lnTo>
                    <a:pt x="3647" y="444"/>
                  </a:lnTo>
                  <a:lnTo>
                    <a:pt x="3647" y="445"/>
                  </a:lnTo>
                  <a:lnTo>
                    <a:pt x="3648" y="445"/>
                  </a:lnTo>
                  <a:lnTo>
                    <a:pt x="3648" y="446"/>
                  </a:lnTo>
                  <a:lnTo>
                    <a:pt x="3650" y="446"/>
                  </a:lnTo>
                  <a:lnTo>
                    <a:pt x="3650" y="447"/>
                  </a:lnTo>
                  <a:lnTo>
                    <a:pt x="3650" y="448"/>
                  </a:lnTo>
                  <a:lnTo>
                    <a:pt x="3651" y="450"/>
                  </a:lnTo>
                  <a:lnTo>
                    <a:pt x="3652" y="453"/>
                  </a:lnTo>
                  <a:lnTo>
                    <a:pt x="3652" y="455"/>
                  </a:lnTo>
                  <a:lnTo>
                    <a:pt x="3653" y="457"/>
                  </a:lnTo>
                  <a:lnTo>
                    <a:pt x="3653" y="458"/>
                  </a:lnTo>
                  <a:lnTo>
                    <a:pt x="3654" y="461"/>
                  </a:lnTo>
                  <a:lnTo>
                    <a:pt x="3655" y="461"/>
                  </a:lnTo>
                  <a:lnTo>
                    <a:pt x="3655" y="462"/>
                  </a:lnTo>
                  <a:lnTo>
                    <a:pt x="3658" y="465"/>
                  </a:lnTo>
                  <a:lnTo>
                    <a:pt x="3659" y="467"/>
                  </a:lnTo>
                  <a:lnTo>
                    <a:pt x="3660" y="467"/>
                  </a:lnTo>
                  <a:lnTo>
                    <a:pt x="3664" y="469"/>
                  </a:lnTo>
                  <a:lnTo>
                    <a:pt x="3664" y="471"/>
                  </a:lnTo>
                  <a:lnTo>
                    <a:pt x="3664" y="469"/>
                  </a:lnTo>
                  <a:lnTo>
                    <a:pt x="3665" y="471"/>
                  </a:lnTo>
                  <a:lnTo>
                    <a:pt x="3666" y="471"/>
                  </a:lnTo>
                  <a:lnTo>
                    <a:pt x="3669" y="473"/>
                  </a:lnTo>
                  <a:lnTo>
                    <a:pt x="3671" y="474"/>
                  </a:lnTo>
                  <a:lnTo>
                    <a:pt x="3671" y="475"/>
                  </a:lnTo>
                  <a:lnTo>
                    <a:pt x="3672" y="475"/>
                  </a:lnTo>
                  <a:lnTo>
                    <a:pt x="3673" y="476"/>
                  </a:lnTo>
                  <a:lnTo>
                    <a:pt x="3674" y="478"/>
                  </a:lnTo>
                  <a:lnTo>
                    <a:pt x="3674" y="479"/>
                  </a:lnTo>
                  <a:lnTo>
                    <a:pt x="3675" y="479"/>
                  </a:lnTo>
                  <a:lnTo>
                    <a:pt x="3674" y="479"/>
                  </a:lnTo>
                  <a:lnTo>
                    <a:pt x="3675" y="480"/>
                  </a:lnTo>
                  <a:lnTo>
                    <a:pt x="3676" y="480"/>
                  </a:lnTo>
                  <a:lnTo>
                    <a:pt x="3676" y="481"/>
                  </a:lnTo>
                  <a:lnTo>
                    <a:pt x="3677" y="481"/>
                  </a:lnTo>
                  <a:lnTo>
                    <a:pt x="3679" y="481"/>
                  </a:lnTo>
                  <a:lnTo>
                    <a:pt x="3680" y="481"/>
                  </a:lnTo>
                  <a:lnTo>
                    <a:pt x="3679" y="481"/>
                  </a:lnTo>
                  <a:lnTo>
                    <a:pt x="3679" y="480"/>
                  </a:lnTo>
                  <a:lnTo>
                    <a:pt x="3677" y="480"/>
                  </a:lnTo>
                  <a:lnTo>
                    <a:pt x="3676" y="480"/>
                  </a:lnTo>
                  <a:lnTo>
                    <a:pt x="3675" y="479"/>
                  </a:lnTo>
                  <a:lnTo>
                    <a:pt x="3676" y="479"/>
                  </a:lnTo>
                  <a:lnTo>
                    <a:pt x="3677" y="480"/>
                  </a:lnTo>
                  <a:lnTo>
                    <a:pt x="3679" y="480"/>
                  </a:lnTo>
                  <a:lnTo>
                    <a:pt x="3679" y="479"/>
                  </a:lnTo>
                  <a:lnTo>
                    <a:pt x="3680" y="479"/>
                  </a:lnTo>
                  <a:lnTo>
                    <a:pt x="3680" y="480"/>
                  </a:lnTo>
                  <a:lnTo>
                    <a:pt x="3681" y="480"/>
                  </a:lnTo>
                  <a:lnTo>
                    <a:pt x="3681" y="481"/>
                  </a:lnTo>
                  <a:lnTo>
                    <a:pt x="3682" y="481"/>
                  </a:lnTo>
                  <a:lnTo>
                    <a:pt x="3682" y="482"/>
                  </a:lnTo>
                  <a:lnTo>
                    <a:pt x="3682" y="483"/>
                  </a:lnTo>
                  <a:lnTo>
                    <a:pt x="3683" y="483"/>
                  </a:lnTo>
                  <a:lnTo>
                    <a:pt x="3684" y="485"/>
                  </a:lnTo>
                  <a:lnTo>
                    <a:pt x="3684" y="486"/>
                  </a:lnTo>
                  <a:lnTo>
                    <a:pt x="3686" y="486"/>
                  </a:lnTo>
                  <a:lnTo>
                    <a:pt x="3687" y="486"/>
                  </a:lnTo>
                  <a:lnTo>
                    <a:pt x="3686" y="487"/>
                  </a:lnTo>
                  <a:lnTo>
                    <a:pt x="3687" y="487"/>
                  </a:lnTo>
                  <a:lnTo>
                    <a:pt x="3687" y="488"/>
                  </a:lnTo>
                  <a:lnTo>
                    <a:pt x="3687" y="489"/>
                  </a:lnTo>
                  <a:lnTo>
                    <a:pt x="3688" y="490"/>
                  </a:lnTo>
                  <a:lnTo>
                    <a:pt x="3688" y="492"/>
                  </a:lnTo>
                  <a:lnTo>
                    <a:pt x="3687" y="492"/>
                  </a:lnTo>
                  <a:lnTo>
                    <a:pt x="3687" y="490"/>
                  </a:lnTo>
                  <a:lnTo>
                    <a:pt x="3687" y="489"/>
                  </a:lnTo>
                  <a:lnTo>
                    <a:pt x="3686" y="489"/>
                  </a:lnTo>
                  <a:lnTo>
                    <a:pt x="3684" y="487"/>
                  </a:lnTo>
                  <a:lnTo>
                    <a:pt x="3683" y="487"/>
                  </a:lnTo>
                  <a:lnTo>
                    <a:pt x="3682" y="486"/>
                  </a:lnTo>
                  <a:lnTo>
                    <a:pt x="3682" y="485"/>
                  </a:lnTo>
                  <a:lnTo>
                    <a:pt x="3681" y="485"/>
                  </a:lnTo>
                  <a:lnTo>
                    <a:pt x="3682" y="485"/>
                  </a:lnTo>
                  <a:lnTo>
                    <a:pt x="3682" y="483"/>
                  </a:lnTo>
                  <a:lnTo>
                    <a:pt x="3681" y="483"/>
                  </a:lnTo>
                  <a:lnTo>
                    <a:pt x="3680" y="483"/>
                  </a:lnTo>
                  <a:lnTo>
                    <a:pt x="3681" y="483"/>
                  </a:lnTo>
                  <a:lnTo>
                    <a:pt x="3681" y="485"/>
                  </a:lnTo>
                  <a:lnTo>
                    <a:pt x="3680" y="483"/>
                  </a:lnTo>
                  <a:lnTo>
                    <a:pt x="3679" y="483"/>
                  </a:lnTo>
                  <a:lnTo>
                    <a:pt x="3677" y="483"/>
                  </a:lnTo>
                  <a:lnTo>
                    <a:pt x="3676" y="483"/>
                  </a:lnTo>
                  <a:lnTo>
                    <a:pt x="3675" y="482"/>
                  </a:lnTo>
                  <a:lnTo>
                    <a:pt x="3674" y="483"/>
                  </a:lnTo>
                  <a:lnTo>
                    <a:pt x="3673" y="482"/>
                  </a:lnTo>
                  <a:lnTo>
                    <a:pt x="3672" y="481"/>
                  </a:lnTo>
                  <a:lnTo>
                    <a:pt x="3671" y="481"/>
                  </a:lnTo>
                  <a:lnTo>
                    <a:pt x="3669" y="481"/>
                  </a:lnTo>
                  <a:lnTo>
                    <a:pt x="3669" y="482"/>
                  </a:lnTo>
                  <a:lnTo>
                    <a:pt x="3669" y="483"/>
                  </a:lnTo>
                  <a:lnTo>
                    <a:pt x="3671" y="486"/>
                  </a:lnTo>
                  <a:lnTo>
                    <a:pt x="3671" y="487"/>
                  </a:lnTo>
                  <a:lnTo>
                    <a:pt x="3671" y="488"/>
                  </a:lnTo>
                  <a:lnTo>
                    <a:pt x="3672" y="489"/>
                  </a:lnTo>
                  <a:lnTo>
                    <a:pt x="3672" y="490"/>
                  </a:lnTo>
                  <a:lnTo>
                    <a:pt x="3672" y="492"/>
                  </a:lnTo>
                  <a:lnTo>
                    <a:pt x="3673" y="492"/>
                  </a:lnTo>
                  <a:lnTo>
                    <a:pt x="3672" y="492"/>
                  </a:lnTo>
                  <a:lnTo>
                    <a:pt x="3672" y="493"/>
                  </a:lnTo>
                  <a:lnTo>
                    <a:pt x="3673" y="494"/>
                  </a:lnTo>
                  <a:lnTo>
                    <a:pt x="3672" y="494"/>
                  </a:lnTo>
                  <a:lnTo>
                    <a:pt x="3672" y="493"/>
                  </a:lnTo>
                  <a:lnTo>
                    <a:pt x="3671" y="493"/>
                  </a:lnTo>
                  <a:lnTo>
                    <a:pt x="3669" y="492"/>
                  </a:lnTo>
                  <a:lnTo>
                    <a:pt x="3668" y="490"/>
                  </a:lnTo>
                  <a:lnTo>
                    <a:pt x="3666" y="488"/>
                  </a:lnTo>
                  <a:lnTo>
                    <a:pt x="3666" y="487"/>
                  </a:lnTo>
                  <a:lnTo>
                    <a:pt x="3664" y="486"/>
                  </a:lnTo>
                  <a:lnTo>
                    <a:pt x="3664" y="485"/>
                  </a:lnTo>
                  <a:lnTo>
                    <a:pt x="3662" y="483"/>
                  </a:lnTo>
                  <a:lnTo>
                    <a:pt x="3661" y="483"/>
                  </a:lnTo>
                  <a:lnTo>
                    <a:pt x="3661" y="482"/>
                  </a:lnTo>
                  <a:lnTo>
                    <a:pt x="3661" y="481"/>
                  </a:lnTo>
                  <a:lnTo>
                    <a:pt x="3659" y="475"/>
                  </a:lnTo>
                  <a:lnTo>
                    <a:pt x="3659" y="474"/>
                  </a:lnTo>
                  <a:lnTo>
                    <a:pt x="3658" y="474"/>
                  </a:lnTo>
                  <a:lnTo>
                    <a:pt x="3658" y="473"/>
                  </a:lnTo>
                  <a:lnTo>
                    <a:pt x="3657" y="473"/>
                  </a:lnTo>
                  <a:lnTo>
                    <a:pt x="3655" y="472"/>
                  </a:lnTo>
                  <a:lnTo>
                    <a:pt x="3655" y="471"/>
                  </a:lnTo>
                  <a:lnTo>
                    <a:pt x="3654" y="471"/>
                  </a:lnTo>
                  <a:lnTo>
                    <a:pt x="3654" y="469"/>
                  </a:lnTo>
                  <a:lnTo>
                    <a:pt x="3653" y="469"/>
                  </a:lnTo>
                  <a:lnTo>
                    <a:pt x="3652" y="467"/>
                  </a:lnTo>
                  <a:lnTo>
                    <a:pt x="3652" y="466"/>
                  </a:lnTo>
                  <a:lnTo>
                    <a:pt x="3652" y="465"/>
                  </a:lnTo>
                  <a:lnTo>
                    <a:pt x="3651" y="464"/>
                  </a:lnTo>
                  <a:lnTo>
                    <a:pt x="3651" y="462"/>
                  </a:lnTo>
                  <a:lnTo>
                    <a:pt x="3651" y="461"/>
                  </a:lnTo>
                  <a:lnTo>
                    <a:pt x="3650" y="460"/>
                  </a:lnTo>
                  <a:lnTo>
                    <a:pt x="3648" y="459"/>
                  </a:lnTo>
                  <a:lnTo>
                    <a:pt x="3646" y="457"/>
                  </a:lnTo>
                  <a:lnTo>
                    <a:pt x="3645" y="455"/>
                  </a:lnTo>
                  <a:lnTo>
                    <a:pt x="3640" y="452"/>
                  </a:lnTo>
                  <a:lnTo>
                    <a:pt x="3639" y="451"/>
                  </a:lnTo>
                  <a:lnTo>
                    <a:pt x="3638" y="450"/>
                  </a:lnTo>
                  <a:lnTo>
                    <a:pt x="3638" y="448"/>
                  </a:lnTo>
                  <a:lnTo>
                    <a:pt x="3638" y="447"/>
                  </a:lnTo>
                  <a:lnTo>
                    <a:pt x="3637" y="447"/>
                  </a:lnTo>
                  <a:lnTo>
                    <a:pt x="3637" y="446"/>
                  </a:lnTo>
                  <a:lnTo>
                    <a:pt x="3637" y="445"/>
                  </a:lnTo>
                  <a:lnTo>
                    <a:pt x="3636" y="444"/>
                  </a:lnTo>
                  <a:lnTo>
                    <a:pt x="3636" y="443"/>
                  </a:lnTo>
                  <a:lnTo>
                    <a:pt x="3634" y="443"/>
                  </a:lnTo>
                  <a:lnTo>
                    <a:pt x="3633" y="441"/>
                  </a:lnTo>
                  <a:lnTo>
                    <a:pt x="3633" y="440"/>
                  </a:lnTo>
                  <a:lnTo>
                    <a:pt x="3633" y="439"/>
                  </a:lnTo>
                  <a:lnTo>
                    <a:pt x="3632" y="438"/>
                  </a:lnTo>
                  <a:lnTo>
                    <a:pt x="3632" y="437"/>
                  </a:lnTo>
                  <a:lnTo>
                    <a:pt x="3631" y="437"/>
                  </a:lnTo>
                  <a:lnTo>
                    <a:pt x="3631" y="436"/>
                  </a:lnTo>
                  <a:lnTo>
                    <a:pt x="3630" y="434"/>
                  </a:lnTo>
                  <a:lnTo>
                    <a:pt x="3630" y="433"/>
                  </a:lnTo>
                  <a:lnTo>
                    <a:pt x="3629" y="433"/>
                  </a:lnTo>
                  <a:lnTo>
                    <a:pt x="3629" y="432"/>
                  </a:lnTo>
                  <a:lnTo>
                    <a:pt x="3627" y="432"/>
                  </a:lnTo>
                  <a:lnTo>
                    <a:pt x="3627" y="431"/>
                  </a:lnTo>
                  <a:lnTo>
                    <a:pt x="3626" y="430"/>
                  </a:lnTo>
                  <a:lnTo>
                    <a:pt x="3626" y="429"/>
                  </a:lnTo>
                  <a:lnTo>
                    <a:pt x="3624" y="426"/>
                  </a:lnTo>
                  <a:lnTo>
                    <a:pt x="3623" y="426"/>
                  </a:lnTo>
                  <a:lnTo>
                    <a:pt x="3623" y="425"/>
                  </a:lnTo>
                  <a:lnTo>
                    <a:pt x="3622" y="425"/>
                  </a:lnTo>
                  <a:lnTo>
                    <a:pt x="3622" y="424"/>
                  </a:lnTo>
                  <a:lnTo>
                    <a:pt x="3620" y="424"/>
                  </a:lnTo>
                  <a:lnTo>
                    <a:pt x="3619" y="423"/>
                  </a:lnTo>
                  <a:lnTo>
                    <a:pt x="3619" y="422"/>
                  </a:lnTo>
                  <a:lnTo>
                    <a:pt x="3618" y="422"/>
                  </a:lnTo>
                  <a:lnTo>
                    <a:pt x="3618" y="420"/>
                  </a:lnTo>
                  <a:lnTo>
                    <a:pt x="3617" y="419"/>
                  </a:lnTo>
                  <a:lnTo>
                    <a:pt x="3617" y="418"/>
                  </a:lnTo>
                  <a:lnTo>
                    <a:pt x="3616" y="418"/>
                  </a:lnTo>
                  <a:lnTo>
                    <a:pt x="3616" y="417"/>
                  </a:lnTo>
                  <a:lnTo>
                    <a:pt x="3616" y="416"/>
                  </a:lnTo>
                  <a:lnTo>
                    <a:pt x="3616" y="415"/>
                  </a:lnTo>
                  <a:lnTo>
                    <a:pt x="3615" y="415"/>
                  </a:lnTo>
                  <a:lnTo>
                    <a:pt x="3615" y="413"/>
                  </a:lnTo>
                  <a:lnTo>
                    <a:pt x="3613" y="412"/>
                  </a:lnTo>
                  <a:lnTo>
                    <a:pt x="3611" y="411"/>
                  </a:lnTo>
                  <a:lnTo>
                    <a:pt x="3611" y="410"/>
                  </a:lnTo>
                  <a:lnTo>
                    <a:pt x="3610" y="410"/>
                  </a:lnTo>
                  <a:lnTo>
                    <a:pt x="3609" y="410"/>
                  </a:lnTo>
                  <a:lnTo>
                    <a:pt x="3609" y="409"/>
                  </a:lnTo>
                  <a:lnTo>
                    <a:pt x="3608" y="408"/>
                  </a:lnTo>
                  <a:lnTo>
                    <a:pt x="3605" y="406"/>
                  </a:lnTo>
                  <a:lnTo>
                    <a:pt x="3604" y="406"/>
                  </a:lnTo>
                  <a:lnTo>
                    <a:pt x="3604" y="405"/>
                  </a:lnTo>
                  <a:lnTo>
                    <a:pt x="3604" y="406"/>
                  </a:lnTo>
                  <a:lnTo>
                    <a:pt x="3603" y="406"/>
                  </a:lnTo>
                  <a:lnTo>
                    <a:pt x="3603" y="405"/>
                  </a:lnTo>
                  <a:lnTo>
                    <a:pt x="3602" y="405"/>
                  </a:lnTo>
                  <a:lnTo>
                    <a:pt x="3600" y="404"/>
                  </a:lnTo>
                  <a:lnTo>
                    <a:pt x="3601" y="404"/>
                  </a:lnTo>
                  <a:lnTo>
                    <a:pt x="3602" y="404"/>
                  </a:lnTo>
                  <a:lnTo>
                    <a:pt x="3601" y="404"/>
                  </a:lnTo>
                  <a:lnTo>
                    <a:pt x="3601" y="403"/>
                  </a:lnTo>
                  <a:lnTo>
                    <a:pt x="3600" y="403"/>
                  </a:lnTo>
                  <a:lnTo>
                    <a:pt x="3598" y="402"/>
                  </a:lnTo>
                  <a:lnTo>
                    <a:pt x="3597" y="402"/>
                  </a:lnTo>
                  <a:lnTo>
                    <a:pt x="3597" y="401"/>
                  </a:lnTo>
                  <a:lnTo>
                    <a:pt x="3595" y="399"/>
                  </a:lnTo>
                  <a:lnTo>
                    <a:pt x="3595" y="398"/>
                  </a:lnTo>
                  <a:lnTo>
                    <a:pt x="3594" y="397"/>
                  </a:lnTo>
                  <a:lnTo>
                    <a:pt x="3593" y="396"/>
                  </a:lnTo>
                  <a:lnTo>
                    <a:pt x="3591" y="396"/>
                  </a:lnTo>
                  <a:lnTo>
                    <a:pt x="3591" y="395"/>
                  </a:lnTo>
                  <a:lnTo>
                    <a:pt x="3591" y="394"/>
                  </a:lnTo>
                  <a:lnTo>
                    <a:pt x="3591" y="392"/>
                  </a:lnTo>
                  <a:lnTo>
                    <a:pt x="3591" y="391"/>
                  </a:lnTo>
                  <a:lnTo>
                    <a:pt x="3590" y="391"/>
                  </a:lnTo>
                  <a:lnTo>
                    <a:pt x="3590" y="390"/>
                  </a:lnTo>
                  <a:lnTo>
                    <a:pt x="3589" y="390"/>
                  </a:lnTo>
                  <a:lnTo>
                    <a:pt x="3589" y="389"/>
                  </a:lnTo>
                  <a:lnTo>
                    <a:pt x="3588" y="389"/>
                  </a:lnTo>
                  <a:lnTo>
                    <a:pt x="3588" y="388"/>
                  </a:lnTo>
                  <a:lnTo>
                    <a:pt x="3588" y="387"/>
                  </a:lnTo>
                  <a:lnTo>
                    <a:pt x="3587" y="387"/>
                  </a:lnTo>
                  <a:lnTo>
                    <a:pt x="3587" y="385"/>
                  </a:lnTo>
                  <a:lnTo>
                    <a:pt x="3586" y="385"/>
                  </a:lnTo>
                  <a:lnTo>
                    <a:pt x="3586" y="384"/>
                  </a:lnTo>
                  <a:lnTo>
                    <a:pt x="3584" y="384"/>
                  </a:lnTo>
                  <a:lnTo>
                    <a:pt x="3584" y="383"/>
                  </a:lnTo>
                  <a:lnTo>
                    <a:pt x="3583" y="383"/>
                  </a:lnTo>
                  <a:lnTo>
                    <a:pt x="3583" y="382"/>
                  </a:lnTo>
                  <a:lnTo>
                    <a:pt x="3582" y="382"/>
                  </a:lnTo>
                  <a:lnTo>
                    <a:pt x="3581" y="381"/>
                  </a:lnTo>
                  <a:lnTo>
                    <a:pt x="3581" y="380"/>
                  </a:lnTo>
                  <a:lnTo>
                    <a:pt x="3580" y="380"/>
                  </a:lnTo>
                  <a:lnTo>
                    <a:pt x="3580" y="378"/>
                  </a:lnTo>
                  <a:lnTo>
                    <a:pt x="3581" y="378"/>
                  </a:lnTo>
                  <a:lnTo>
                    <a:pt x="3582" y="377"/>
                  </a:lnTo>
                  <a:lnTo>
                    <a:pt x="3583" y="377"/>
                  </a:lnTo>
                  <a:lnTo>
                    <a:pt x="3583" y="378"/>
                  </a:lnTo>
                  <a:lnTo>
                    <a:pt x="3584" y="378"/>
                  </a:lnTo>
                  <a:lnTo>
                    <a:pt x="3586" y="380"/>
                  </a:lnTo>
                  <a:lnTo>
                    <a:pt x="3587" y="380"/>
                  </a:lnTo>
                  <a:lnTo>
                    <a:pt x="3588" y="378"/>
                  </a:lnTo>
                  <a:lnTo>
                    <a:pt x="3587" y="377"/>
                  </a:lnTo>
                  <a:lnTo>
                    <a:pt x="3588" y="377"/>
                  </a:lnTo>
                  <a:lnTo>
                    <a:pt x="3588" y="376"/>
                  </a:lnTo>
                  <a:lnTo>
                    <a:pt x="3587" y="376"/>
                  </a:lnTo>
                  <a:lnTo>
                    <a:pt x="3586" y="376"/>
                  </a:lnTo>
                  <a:lnTo>
                    <a:pt x="3584" y="376"/>
                  </a:lnTo>
                  <a:lnTo>
                    <a:pt x="3584" y="375"/>
                  </a:lnTo>
                  <a:lnTo>
                    <a:pt x="3586" y="375"/>
                  </a:lnTo>
                  <a:lnTo>
                    <a:pt x="3587" y="375"/>
                  </a:lnTo>
                  <a:lnTo>
                    <a:pt x="3587" y="374"/>
                  </a:lnTo>
                  <a:lnTo>
                    <a:pt x="3586" y="373"/>
                  </a:lnTo>
                  <a:lnTo>
                    <a:pt x="3584" y="373"/>
                  </a:lnTo>
                  <a:lnTo>
                    <a:pt x="3586" y="374"/>
                  </a:lnTo>
                  <a:lnTo>
                    <a:pt x="3584" y="374"/>
                  </a:lnTo>
                  <a:lnTo>
                    <a:pt x="3584" y="373"/>
                  </a:lnTo>
                  <a:lnTo>
                    <a:pt x="3583" y="371"/>
                  </a:lnTo>
                  <a:lnTo>
                    <a:pt x="3582" y="370"/>
                  </a:lnTo>
                  <a:lnTo>
                    <a:pt x="3580" y="369"/>
                  </a:lnTo>
                  <a:lnTo>
                    <a:pt x="3579" y="368"/>
                  </a:lnTo>
                  <a:lnTo>
                    <a:pt x="3577" y="368"/>
                  </a:lnTo>
                  <a:lnTo>
                    <a:pt x="3576" y="367"/>
                  </a:lnTo>
                  <a:lnTo>
                    <a:pt x="3575" y="367"/>
                  </a:lnTo>
                  <a:lnTo>
                    <a:pt x="3575" y="366"/>
                  </a:lnTo>
                  <a:lnTo>
                    <a:pt x="3574" y="366"/>
                  </a:lnTo>
                  <a:lnTo>
                    <a:pt x="3573" y="366"/>
                  </a:lnTo>
                  <a:lnTo>
                    <a:pt x="3574" y="366"/>
                  </a:lnTo>
                  <a:lnTo>
                    <a:pt x="3575" y="366"/>
                  </a:lnTo>
                  <a:lnTo>
                    <a:pt x="3576" y="366"/>
                  </a:lnTo>
                  <a:lnTo>
                    <a:pt x="3576" y="367"/>
                  </a:lnTo>
                  <a:lnTo>
                    <a:pt x="3577" y="367"/>
                  </a:lnTo>
                  <a:lnTo>
                    <a:pt x="3577" y="366"/>
                  </a:lnTo>
                  <a:lnTo>
                    <a:pt x="3576" y="366"/>
                  </a:lnTo>
                  <a:lnTo>
                    <a:pt x="3577" y="366"/>
                  </a:lnTo>
                  <a:lnTo>
                    <a:pt x="3576" y="366"/>
                  </a:lnTo>
                  <a:lnTo>
                    <a:pt x="3576" y="364"/>
                  </a:lnTo>
                  <a:lnTo>
                    <a:pt x="3576" y="363"/>
                  </a:lnTo>
                  <a:lnTo>
                    <a:pt x="3577" y="363"/>
                  </a:lnTo>
                  <a:lnTo>
                    <a:pt x="3577" y="364"/>
                  </a:lnTo>
                  <a:lnTo>
                    <a:pt x="3579" y="364"/>
                  </a:lnTo>
                  <a:lnTo>
                    <a:pt x="3579" y="366"/>
                  </a:lnTo>
                  <a:lnTo>
                    <a:pt x="3580" y="366"/>
                  </a:lnTo>
                  <a:close/>
                  <a:moveTo>
                    <a:pt x="3519" y="363"/>
                  </a:moveTo>
                  <a:lnTo>
                    <a:pt x="3519" y="364"/>
                  </a:lnTo>
                  <a:lnTo>
                    <a:pt x="3518" y="364"/>
                  </a:lnTo>
                  <a:lnTo>
                    <a:pt x="3518" y="363"/>
                  </a:lnTo>
                  <a:lnTo>
                    <a:pt x="3518" y="364"/>
                  </a:lnTo>
                  <a:lnTo>
                    <a:pt x="3518" y="363"/>
                  </a:lnTo>
                  <a:lnTo>
                    <a:pt x="3518" y="362"/>
                  </a:lnTo>
                  <a:lnTo>
                    <a:pt x="3519" y="362"/>
                  </a:lnTo>
                  <a:lnTo>
                    <a:pt x="3519" y="363"/>
                  </a:lnTo>
                  <a:close/>
                  <a:moveTo>
                    <a:pt x="3517" y="363"/>
                  </a:moveTo>
                  <a:lnTo>
                    <a:pt x="3516" y="363"/>
                  </a:lnTo>
                  <a:lnTo>
                    <a:pt x="3515" y="362"/>
                  </a:lnTo>
                  <a:lnTo>
                    <a:pt x="3515" y="361"/>
                  </a:lnTo>
                  <a:lnTo>
                    <a:pt x="3515" y="362"/>
                  </a:lnTo>
                  <a:lnTo>
                    <a:pt x="3516" y="362"/>
                  </a:lnTo>
                  <a:lnTo>
                    <a:pt x="3516" y="363"/>
                  </a:lnTo>
                  <a:lnTo>
                    <a:pt x="3517" y="363"/>
                  </a:lnTo>
                  <a:close/>
                  <a:moveTo>
                    <a:pt x="3519" y="360"/>
                  </a:moveTo>
                  <a:lnTo>
                    <a:pt x="3519" y="359"/>
                  </a:lnTo>
                  <a:lnTo>
                    <a:pt x="3520" y="359"/>
                  </a:lnTo>
                  <a:lnTo>
                    <a:pt x="3519" y="360"/>
                  </a:lnTo>
                  <a:close/>
                  <a:moveTo>
                    <a:pt x="3872" y="362"/>
                  </a:moveTo>
                  <a:lnTo>
                    <a:pt x="3871" y="362"/>
                  </a:lnTo>
                  <a:lnTo>
                    <a:pt x="3869" y="361"/>
                  </a:lnTo>
                  <a:lnTo>
                    <a:pt x="3868" y="361"/>
                  </a:lnTo>
                  <a:lnTo>
                    <a:pt x="3866" y="360"/>
                  </a:lnTo>
                  <a:lnTo>
                    <a:pt x="3865" y="360"/>
                  </a:lnTo>
                  <a:lnTo>
                    <a:pt x="3864" y="360"/>
                  </a:lnTo>
                  <a:lnTo>
                    <a:pt x="3860" y="357"/>
                  </a:lnTo>
                  <a:lnTo>
                    <a:pt x="3859" y="357"/>
                  </a:lnTo>
                  <a:lnTo>
                    <a:pt x="3858" y="356"/>
                  </a:lnTo>
                  <a:lnTo>
                    <a:pt x="3859" y="356"/>
                  </a:lnTo>
                  <a:lnTo>
                    <a:pt x="3859" y="357"/>
                  </a:lnTo>
                  <a:lnTo>
                    <a:pt x="3860" y="357"/>
                  </a:lnTo>
                  <a:lnTo>
                    <a:pt x="3861" y="357"/>
                  </a:lnTo>
                  <a:lnTo>
                    <a:pt x="3863" y="357"/>
                  </a:lnTo>
                  <a:lnTo>
                    <a:pt x="3863" y="359"/>
                  </a:lnTo>
                  <a:lnTo>
                    <a:pt x="3864" y="359"/>
                  </a:lnTo>
                  <a:lnTo>
                    <a:pt x="3865" y="359"/>
                  </a:lnTo>
                  <a:lnTo>
                    <a:pt x="3865" y="360"/>
                  </a:lnTo>
                  <a:lnTo>
                    <a:pt x="3866" y="360"/>
                  </a:lnTo>
                  <a:lnTo>
                    <a:pt x="3867" y="360"/>
                  </a:lnTo>
                  <a:lnTo>
                    <a:pt x="3868" y="360"/>
                  </a:lnTo>
                  <a:lnTo>
                    <a:pt x="3868" y="361"/>
                  </a:lnTo>
                  <a:lnTo>
                    <a:pt x="3869" y="361"/>
                  </a:lnTo>
                  <a:lnTo>
                    <a:pt x="3871" y="361"/>
                  </a:lnTo>
                  <a:lnTo>
                    <a:pt x="3871" y="362"/>
                  </a:lnTo>
                  <a:lnTo>
                    <a:pt x="3872" y="362"/>
                  </a:lnTo>
                  <a:close/>
                  <a:moveTo>
                    <a:pt x="3503" y="354"/>
                  </a:moveTo>
                  <a:lnTo>
                    <a:pt x="3503" y="355"/>
                  </a:lnTo>
                  <a:lnTo>
                    <a:pt x="3502" y="355"/>
                  </a:lnTo>
                  <a:lnTo>
                    <a:pt x="3503" y="355"/>
                  </a:lnTo>
                  <a:lnTo>
                    <a:pt x="3503" y="356"/>
                  </a:lnTo>
                  <a:lnTo>
                    <a:pt x="3502" y="356"/>
                  </a:lnTo>
                  <a:lnTo>
                    <a:pt x="3502" y="355"/>
                  </a:lnTo>
                  <a:lnTo>
                    <a:pt x="3501" y="355"/>
                  </a:lnTo>
                  <a:lnTo>
                    <a:pt x="3501" y="356"/>
                  </a:lnTo>
                  <a:lnTo>
                    <a:pt x="3499" y="356"/>
                  </a:lnTo>
                  <a:lnTo>
                    <a:pt x="3501" y="356"/>
                  </a:lnTo>
                  <a:lnTo>
                    <a:pt x="3499" y="356"/>
                  </a:lnTo>
                  <a:lnTo>
                    <a:pt x="3498" y="355"/>
                  </a:lnTo>
                  <a:lnTo>
                    <a:pt x="3499" y="355"/>
                  </a:lnTo>
                  <a:lnTo>
                    <a:pt x="3499" y="354"/>
                  </a:lnTo>
                  <a:lnTo>
                    <a:pt x="3501" y="354"/>
                  </a:lnTo>
                  <a:lnTo>
                    <a:pt x="3501" y="353"/>
                  </a:lnTo>
                  <a:lnTo>
                    <a:pt x="3502" y="354"/>
                  </a:lnTo>
                  <a:lnTo>
                    <a:pt x="3502" y="353"/>
                  </a:lnTo>
                  <a:lnTo>
                    <a:pt x="3503" y="354"/>
                  </a:lnTo>
                  <a:close/>
                  <a:moveTo>
                    <a:pt x="3509" y="353"/>
                  </a:moveTo>
                  <a:lnTo>
                    <a:pt x="3510" y="353"/>
                  </a:lnTo>
                  <a:lnTo>
                    <a:pt x="3511" y="353"/>
                  </a:lnTo>
                  <a:lnTo>
                    <a:pt x="3512" y="353"/>
                  </a:lnTo>
                  <a:lnTo>
                    <a:pt x="3512" y="354"/>
                  </a:lnTo>
                  <a:lnTo>
                    <a:pt x="3512" y="355"/>
                  </a:lnTo>
                  <a:lnTo>
                    <a:pt x="3512" y="354"/>
                  </a:lnTo>
                  <a:lnTo>
                    <a:pt x="3513" y="354"/>
                  </a:lnTo>
                  <a:lnTo>
                    <a:pt x="3515" y="354"/>
                  </a:lnTo>
                  <a:lnTo>
                    <a:pt x="3516" y="354"/>
                  </a:lnTo>
                  <a:lnTo>
                    <a:pt x="3515" y="354"/>
                  </a:lnTo>
                  <a:lnTo>
                    <a:pt x="3515" y="355"/>
                  </a:lnTo>
                  <a:lnTo>
                    <a:pt x="3515" y="356"/>
                  </a:lnTo>
                  <a:lnTo>
                    <a:pt x="3515" y="357"/>
                  </a:lnTo>
                  <a:lnTo>
                    <a:pt x="3516" y="357"/>
                  </a:lnTo>
                  <a:lnTo>
                    <a:pt x="3515" y="359"/>
                  </a:lnTo>
                  <a:lnTo>
                    <a:pt x="3516" y="359"/>
                  </a:lnTo>
                  <a:lnTo>
                    <a:pt x="3515" y="360"/>
                  </a:lnTo>
                  <a:lnTo>
                    <a:pt x="3515" y="361"/>
                  </a:lnTo>
                  <a:lnTo>
                    <a:pt x="3515" y="360"/>
                  </a:lnTo>
                  <a:lnTo>
                    <a:pt x="3513" y="360"/>
                  </a:lnTo>
                  <a:lnTo>
                    <a:pt x="3512" y="359"/>
                  </a:lnTo>
                  <a:lnTo>
                    <a:pt x="3511" y="359"/>
                  </a:lnTo>
                  <a:lnTo>
                    <a:pt x="3511" y="357"/>
                  </a:lnTo>
                  <a:lnTo>
                    <a:pt x="3510" y="357"/>
                  </a:lnTo>
                  <a:lnTo>
                    <a:pt x="3509" y="356"/>
                  </a:lnTo>
                  <a:lnTo>
                    <a:pt x="3508" y="357"/>
                  </a:lnTo>
                  <a:lnTo>
                    <a:pt x="3508" y="359"/>
                  </a:lnTo>
                  <a:lnTo>
                    <a:pt x="3508" y="357"/>
                  </a:lnTo>
                  <a:lnTo>
                    <a:pt x="3506" y="357"/>
                  </a:lnTo>
                  <a:lnTo>
                    <a:pt x="3506" y="356"/>
                  </a:lnTo>
                  <a:lnTo>
                    <a:pt x="3506" y="355"/>
                  </a:lnTo>
                  <a:lnTo>
                    <a:pt x="3506" y="354"/>
                  </a:lnTo>
                  <a:lnTo>
                    <a:pt x="3506" y="353"/>
                  </a:lnTo>
                  <a:lnTo>
                    <a:pt x="3505" y="353"/>
                  </a:lnTo>
                  <a:lnTo>
                    <a:pt x="3505" y="352"/>
                  </a:lnTo>
                  <a:lnTo>
                    <a:pt x="3506" y="352"/>
                  </a:lnTo>
                  <a:lnTo>
                    <a:pt x="3508" y="353"/>
                  </a:lnTo>
                  <a:lnTo>
                    <a:pt x="3509" y="353"/>
                  </a:lnTo>
                  <a:close/>
                  <a:moveTo>
                    <a:pt x="2155" y="352"/>
                  </a:moveTo>
                  <a:lnTo>
                    <a:pt x="2157" y="352"/>
                  </a:lnTo>
                  <a:lnTo>
                    <a:pt x="2158" y="352"/>
                  </a:lnTo>
                  <a:lnTo>
                    <a:pt x="2159" y="353"/>
                  </a:lnTo>
                  <a:lnTo>
                    <a:pt x="2160" y="353"/>
                  </a:lnTo>
                  <a:lnTo>
                    <a:pt x="2161" y="353"/>
                  </a:lnTo>
                  <a:lnTo>
                    <a:pt x="2161" y="354"/>
                  </a:lnTo>
                  <a:lnTo>
                    <a:pt x="2162" y="354"/>
                  </a:lnTo>
                  <a:lnTo>
                    <a:pt x="2162" y="353"/>
                  </a:lnTo>
                  <a:lnTo>
                    <a:pt x="2162" y="354"/>
                  </a:lnTo>
                  <a:lnTo>
                    <a:pt x="2164" y="354"/>
                  </a:lnTo>
                  <a:lnTo>
                    <a:pt x="2165" y="354"/>
                  </a:lnTo>
                  <a:lnTo>
                    <a:pt x="2166" y="354"/>
                  </a:lnTo>
                  <a:lnTo>
                    <a:pt x="2167" y="354"/>
                  </a:lnTo>
                  <a:lnTo>
                    <a:pt x="2168" y="354"/>
                  </a:lnTo>
                  <a:lnTo>
                    <a:pt x="2169" y="354"/>
                  </a:lnTo>
                  <a:lnTo>
                    <a:pt x="2169" y="355"/>
                  </a:lnTo>
                  <a:lnTo>
                    <a:pt x="2171" y="355"/>
                  </a:lnTo>
                  <a:lnTo>
                    <a:pt x="2171" y="356"/>
                  </a:lnTo>
                  <a:lnTo>
                    <a:pt x="2172" y="356"/>
                  </a:lnTo>
                  <a:lnTo>
                    <a:pt x="2173" y="356"/>
                  </a:lnTo>
                  <a:lnTo>
                    <a:pt x="2173" y="357"/>
                  </a:lnTo>
                  <a:lnTo>
                    <a:pt x="2173" y="359"/>
                  </a:lnTo>
                  <a:lnTo>
                    <a:pt x="2172" y="359"/>
                  </a:lnTo>
                  <a:lnTo>
                    <a:pt x="2172" y="360"/>
                  </a:lnTo>
                  <a:lnTo>
                    <a:pt x="2172" y="361"/>
                  </a:lnTo>
                  <a:lnTo>
                    <a:pt x="2172" y="362"/>
                  </a:lnTo>
                  <a:lnTo>
                    <a:pt x="2172" y="363"/>
                  </a:lnTo>
                  <a:lnTo>
                    <a:pt x="2173" y="364"/>
                  </a:lnTo>
                  <a:lnTo>
                    <a:pt x="2172" y="364"/>
                  </a:lnTo>
                  <a:lnTo>
                    <a:pt x="2169" y="364"/>
                  </a:lnTo>
                  <a:lnTo>
                    <a:pt x="2167" y="364"/>
                  </a:lnTo>
                  <a:lnTo>
                    <a:pt x="2164" y="364"/>
                  </a:lnTo>
                  <a:lnTo>
                    <a:pt x="2160" y="364"/>
                  </a:lnTo>
                  <a:lnTo>
                    <a:pt x="2155" y="364"/>
                  </a:lnTo>
                  <a:lnTo>
                    <a:pt x="2151" y="363"/>
                  </a:lnTo>
                  <a:lnTo>
                    <a:pt x="2147" y="363"/>
                  </a:lnTo>
                  <a:lnTo>
                    <a:pt x="2144" y="363"/>
                  </a:lnTo>
                  <a:lnTo>
                    <a:pt x="2140" y="363"/>
                  </a:lnTo>
                  <a:lnTo>
                    <a:pt x="2137" y="363"/>
                  </a:lnTo>
                  <a:lnTo>
                    <a:pt x="2138" y="363"/>
                  </a:lnTo>
                  <a:lnTo>
                    <a:pt x="2139" y="362"/>
                  </a:lnTo>
                  <a:lnTo>
                    <a:pt x="2140" y="361"/>
                  </a:lnTo>
                  <a:lnTo>
                    <a:pt x="2141" y="361"/>
                  </a:lnTo>
                  <a:lnTo>
                    <a:pt x="2143" y="361"/>
                  </a:lnTo>
                  <a:lnTo>
                    <a:pt x="2143" y="360"/>
                  </a:lnTo>
                  <a:lnTo>
                    <a:pt x="2144" y="360"/>
                  </a:lnTo>
                  <a:lnTo>
                    <a:pt x="2145" y="360"/>
                  </a:lnTo>
                  <a:lnTo>
                    <a:pt x="2141" y="360"/>
                  </a:lnTo>
                  <a:lnTo>
                    <a:pt x="2140" y="360"/>
                  </a:lnTo>
                  <a:lnTo>
                    <a:pt x="2140" y="359"/>
                  </a:lnTo>
                  <a:lnTo>
                    <a:pt x="2139" y="359"/>
                  </a:lnTo>
                  <a:lnTo>
                    <a:pt x="2139" y="360"/>
                  </a:lnTo>
                  <a:lnTo>
                    <a:pt x="2139" y="361"/>
                  </a:lnTo>
                  <a:lnTo>
                    <a:pt x="2138" y="362"/>
                  </a:lnTo>
                  <a:lnTo>
                    <a:pt x="2137" y="362"/>
                  </a:lnTo>
                  <a:lnTo>
                    <a:pt x="2136" y="363"/>
                  </a:lnTo>
                  <a:lnTo>
                    <a:pt x="2137" y="362"/>
                  </a:lnTo>
                  <a:lnTo>
                    <a:pt x="2138" y="361"/>
                  </a:lnTo>
                  <a:lnTo>
                    <a:pt x="2138" y="360"/>
                  </a:lnTo>
                  <a:lnTo>
                    <a:pt x="2139" y="360"/>
                  </a:lnTo>
                  <a:lnTo>
                    <a:pt x="2139" y="359"/>
                  </a:lnTo>
                  <a:lnTo>
                    <a:pt x="2139" y="357"/>
                  </a:lnTo>
                  <a:lnTo>
                    <a:pt x="2138" y="356"/>
                  </a:lnTo>
                  <a:lnTo>
                    <a:pt x="2139" y="355"/>
                  </a:lnTo>
                  <a:lnTo>
                    <a:pt x="2140" y="355"/>
                  </a:lnTo>
                  <a:lnTo>
                    <a:pt x="2141" y="355"/>
                  </a:lnTo>
                  <a:lnTo>
                    <a:pt x="2144" y="355"/>
                  </a:lnTo>
                  <a:lnTo>
                    <a:pt x="2145" y="355"/>
                  </a:lnTo>
                  <a:lnTo>
                    <a:pt x="2146" y="354"/>
                  </a:lnTo>
                  <a:lnTo>
                    <a:pt x="2148" y="352"/>
                  </a:lnTo>
                  <a:lnTo>
                    <a:pt x="2150" y="350"/>
                  </a:lnTo>
                  <a:lnTo>
                    <a:pt x="2150" y="352"/>
                  </a:lnTo>
                  <a:lnTo>
                    <a:pt x="2148" y="352"/>
                  </a:lnTo>
                  <a:lnTo>
                    <a:pt x="2148" y="353"/>
                  </a:lnTo>
                  <a:lnTo>
                    <a:pt x="2147" y="353"/>
                  </a:lnTo>
                  <a:lnTo>
                    <a:pt x="2147" y="354"/>
                  </a:lnTo>
                  <a:lnTo>
                    <a:pt x="2146" y="355"/>
                  </a:lnTo>
                  <a:lnTo>
                    <a:pt x="2145" y="355"/>
                  </a:lnTo>
                  <a:lnTo>
                    <a:pt x="2146" y="355"/>
                  </a:lnTo>
                  <a:lnTo>
                    <a:pt x="2148" y="355"/>
                  </a:lnTo>
                  <a:lnTo>
                    <a:pt x="2150" y="356"/>
                  </a:lnTo>
                  <a:lnTo>
                    <a:pt x="2151" y="356"/>
                  </a:lnTo>
                  <a:lnTo>
                    <a:pt x="2152" y="356"/>
                  </a:lnTo>
                  <a:lnTo>
                    <a:pt x="2153" y="356"/>
                  </a:lnTo>
                  <a:lnTo>
                    <a:pt x="2153" y="355"/>
                  </a:lnTo>
                  <a:lnTo>
                    <a:pt x="2153" y="353"/>
                  </a:lnTo>
                  <a:lnTo>
                    <a:pt x="2152" y="353"/>
                  </a:lnTo>
                  <a:lnTo>
                    <a:pt x="2152" y="352"/>
                  </a:lnTo>
                  <a:lnTo>
                    <a:pt x="2153" y="352"/>
                  </a:lnTo>
                  <a:lnTo>
                    <a:pt x="2154" y="350"/>
                  </a:lnTo>
                  <a:lnTo>
                    <a:pt x="2155" y="350"/>
                  </a:lnTo>
                  <a:lnTo>
                    <a:pt x="2155" y="352"/>
                  </a:lnTo>
                  <a:close/>
                  <a:moveTo>
                    <a:pt x="3833" y="349"/>
                  </a:moveTo>
                  <a:lnTo>
                    <a:pt x="3836" y="350"/>
                  </a:lnTo>
                  <a:lnTo>
                    <a:pt x="3837" y="349"/>
                  </a:lnTo>
                  <a:lnTo>
                    <a:pt x="3837" y="350"/>
                  </a:lnTo>
                  <a:lnTo>
                    <a:pt x="3838" y="350"/>
                  </a:lnTo>
                  <a:lnTo>
                    <a:pt x="3838" y="352"/>
                  </a:lnTo>
                  <a:lnTo>
                    <a:pt x="3839" y="352"/>
                  </a:lnTo>
                  <a:lnTo>
                    <a:pt x="3839" y="353"/>
                  </a:lnTo>
                  <a:lnTo>
                    <a:pt x="3840" y="353"/>
                  </a:lnTo>
                  <a:lnTo>
                    <a:pt x="3842" y="353"/>
                  </a:lnTo>
                  <a:lnTo>
                    <a:pt x="3843" y="354"/>
                  </a:lnTo>
                  <a:lnTo>
                    <a:pt x="3844" y="355"/>
                  </a:lnTo>
                  <a:lnTo>
                    <a:pt x="3845" y="355"/>
                  </a:lnTo>
                  <a:lnTo>
                    <a:pt x="3846" y="355"/>
                  </a:lnTo>
                  <a:lnTo>
                    <a:pt x="3847" y="356"/>
                  </a:lnTo>
                  <a:lnTo>
                    <a:pt x="3850" y="357"/>
                  </a:lnTo>
                  <a:lnTo>
                    <a:pt x="3851" y="359"/>
                  </a:lnTo>
                  <a:lnTo>
                    <a:pt x="3852" y="359"/>
                  </a:lnTo>
                  <a:lnTo>
                    <a:pt x="3852" y="360"/>
                  </a:lnTo>
                  <a:lnTo>
                    <a:pt x="3851" y="359"/>
                  </a:lnTo>
                  <a:lnTo>
                    <a:pt x="3850" y="359"/>
                  </a:lnTo>
                  <a:lnTo>
                    <a:pt x="3849" y="359"/>
                  </a:lnTo>
                  <a:lnTo>
                    <a:pt x="3849" y="357"/>
                  </a:lnTo>
                  <a:lnTo>
                    <a:pt x="3847" y="357"/>
                  </a:lnTo>
                  <a:lnTo>
                    <a:pt x="3846" y="357"/>
                  </a:lnTo>
                  <a:lnTo>
                    <a:pt x="3845" y="356"/>
                  </a:lnTo>
                  <a:lnTo>
                    <a:pt x="3844" y="356"/>
                  </a:lnTo>
                  <a:lnTo>
                    <a:pt x="3843" y="356"/>
                  </a:lnTo>
                  <a:lnTo>
                    <a:pt x="3843" y="355"/>
                  </a:lnTo>
                  <a:lnTo>
                    <a:pt x="3842" y="355"/>
                  </a:lnTo>
                  <a:lnTo>
                    <a:pt x="3839" y="354"/>
                  </a:lnTo>
                  <a:lnTo>
                    <a:pt x="3839" y="353"/>
                  </a:lnTo>
                  <a:lnTo>
                    <a:pt x="3838" y="353"/>
                  </a:lnTo>
                  <a:lnTo>
                    <a:pt x="3837" y="352"/>
                  </a:lnTo>
                  <a:lnTo>
                    <a:pt x="3836" y="352"/>
                  </a:lnTo>
                  <a:lnTo>
                    <a:pt x="3835" y="352"/>
                  </a:lnTo>
                  <a:lnTo>
                    <a:pt x="3833" y="350"/>
                  </a:lnTo>
                  <a:lnTo>
                    <a:pt x="3832" y="350"/>
                  </a:lnTo>
                  <a:lnTo>
                    <a:pt x="3831" y="350"/>
                  </a:lnTo>
                  <a:lnTo>
                    <a:pt x="3832" y="350"/>
                  </a:lnTo>
                  <a:lnTo>
                    <a:pt x="3833" y="350"/>
                  </a:lnTo>
                  <a:lnTo>
                    <a:pt x="3832" y="349"/>
                  </a:lnTo>
                  <a:lnTo>
                    <a:pt x="3833" y="349"/>
                  </a:lnTo>
                  <a:close/>
                  <a:moveTo>
                    <a:pt x="3600" y="296"/>
                  </a:moveTo>
                  <a:lnTo>
                    <a:pt x="3598" y="296"/>
                  </a:lnTo>
                  <a:lnTo>
                    <a:pt x="3597" y="296"/>
                  </a:lnTo>
                  <a:lnTo>
                    <a:pt x="3598" y="294"/>
                  </a:lnTo>
                  <a:lnTo>
                    <a:pt x="3598" y="293"/>
                  </a:lnTo>
                  <a:lnTo>
                    <a:pt x="3600" y="294"/>
                  </a:lnTo>
                  <a:lnTo>
                    <a:pt x="3600" y="296"/>
                  </a:lnTo>
                  <a:close/>
                  <a:moveTo>
                    <a:pt x="3580" y="293"/>
                  </a:moveTo>
                  <a:lnTo>
                    <a:pt x="3579" y="293"/>
                  </a:lnTo>
                  <a:lnTo>
                    <a:pt x="3580" y="292"/>
                  </a:lnTo>
                  <a:lnTo>
                    <a:pt x="3580" y="293"/>
                  </a:lnTo>
                  <a:close/>
                  <a:moveTo>
                    <a:pt x="3753" y="293"/>
                  </a:moveTo>
                  <a:lnTo>
                    <a:pt x="3754" y="293"/>
                  </a:lnTo>
                  <a:lnTo>
                    <a:pt x="3755" y="294"/>
                  </a:lnTo>
                  <a:lnTo>
                    <a:pt x="3757" y="294"/>
                  </a:lnTo>
                  <a:lnTo>
                    <a:pt x="3758" y="296"/>
                  </a:lnTo>
                  <a:lnTo>
                    <a:pt x="3759" y="296"/>
                  </a:lnTo>
                  <a:lnTo>
                    <a:pt x="3759" y="297"/>
                  </a:lnTo>
                  <a:lnTo>
                    <a:pt x="3759" y="298"/>
                  </a:lnTo>
                  <a:lnTo>
                    <a:pt x="3758" y="298"/>
                  </a:lnTo>
                  <a:lnTo>
                    <a:pt x="3757" y="298"/>
                  </a:lnTo>
                  <a:lnTo>
                    <a:pt x="3757" y="299"/>
                  </a:lnTo>
                  <a:lnTo>
                    <a:pt x="3755" y="298"/>
                  </a:lnTo>
                  <a:lnTo>
                    <a:pt x="3755" y="299"/>
                  </a:lnTo>
                  <a:lnTo>
                    <a:pt x="3754" y="299"/>
                  </a:lnTo>
                  <a:lnTo>
                    <a:pt x="3754" y="300"/>
                  </a:lnTo>
                  <a:lnTo>
                    <a:pt x="3753" y="300"/>
                  </a:lnTo>
                  <a:lnTo>
                    <a:pt x="3754" y="301"/>
                  </a:lnTo>
                  <a:lnTo>
                    <a:pt x="3753" y="301"/>
                  </a:lnTo>
                  <a:lnTo>
                    <a:pt x="3753" y="303"/>
                  </a:lnTo>
                  <a:lnTo>
                    <a:pt x="3754" y="304"/>
                  </a:lnTo>
                  <a:lnTo>
                    <a:pt x="3753" y="304"/>
                  </a:lnTo>
                  <a:lnTo>
                    <a:pt x="3752" y="303"/>
                  </a:lnTo>
                  <a:lnTo>
                    <a:pt x="3751" y="303"/>
                  </a:lnTo>
                  <a:lnTo>
                    <a:pt x="3752" y="301"/>
                  </a:lnTo>
                  <a:lnTo>
                    <a:pt x="3752" y="300"/>
                  </a:lnTo>
                  <a:lnTo>
                    <a:pt x="3751" y="300"/>
                  </a:lnTo>
                  <a:lnTo>
                    <a:pt x="3751" y="299"/>
                  </a:lnTo>
                  <a:lnTo>
                    <a:pt x="3751" y="298"/>
                  </a:lnTo>
                  <a:lnTo>
                    <a:pt x="3750" y="298"/>
                  </a:lnTo>
                  <a:lnTo>
                    <a:pt x="3750" y="297"/>
                  </a:lnTo>
                  <a:lnTo>
                    <a:pt x="3750" y="296"/>
                  </a:lnTo>
                  <a:lnTo>
                    <a:pt x="3748" y="296"/>
                  </a:lnTo>
                  <a:lnTo>
                    <a:pt x="3747" y="296"/>
                  </a:lnTo>
                  <a:lnTo>
                    <a:pt x="3750" y="296"/>
                  </a:lnTo>
                  <a:lnTo>
                    <a:pt x="3751" y="294"/>
                  </a:lnTo>
                  <a:lnTo>
                    <a:pt x="3751" y="293"/>
                  </a:lnTo>
                  <a:lnTo>
                    <a:pt x="3752" y="292"/>
                  </a:lnTo>
                  <a:lnTo>
                    <a:pt x="3753" y="293"/>
                  </a:lnTo>
                  <a:close/>
                  <a:moveTo>
                    <a:pt x="2219" y="291"/>
                  </a:moveTo>
                  <a:lnTo>
                    <a:pt x="2221" y="291"/>
                  </a:lnTo>
                  <a:lnTo>
                    <a:pt x="2219" y="291"/>
                  </a:lnTo>
                  <a:close/>
                  <a:moveTo>
                    <a:pt x="3650" y="291"/>
                  </a:moveTo>
                  <a:lnTo>
                    <a:pt x="3651" y="291"/>
                  </a:lnTo>
                  <a:lnTo>
                    <a:pt x="3650" y="291"/>
                  </a:lnTo>
                  <a:close/>
                  <a:moveTo>
                    <a:pt x="2238" y="282"/>
                  </a:moveTo>
                  <a:lnTo>
                    <a:pt x="2237" y="282"/>
                  </a:lnTo>
                  <a:lnTo>
                    <a:pt x="2237" y="280"/>
                  </a:lnTo>
                  <a:lnTo>
                    <a:pt x="2238" y="282"/>
                  </a:lnTo>
                  <a:close/>
                  <a:moveTo>
                    <a:pt x="2217" y="282"/>
                  </a:moveTo>
                  <a:lnTo>
                    <a:pt x="2216" y="282"/>
                  </a:lnTo>
                  <a:lnTo>
                    <a:pt x="2216" y="280"/>
                  </a:lnTo>
                  <a:lnTo>
                    <a:pt x="2217" y="280"/>
                  </a:lnTo>
                  <a:lnTo>
                    <a:pt x="2217" y="282"/>
                  </a:lnTo>
                  <a:close/>
                  <a:moveTo>
                    <a:pt x="2207" y="280"/>
                  </a:moveTo>
                  <a:lnTo>
                    <a:pt x="2205" y="279"/>
                  </a:lnTo>
                  <a:lnTo>
                    <a:pt x="2207" y="279"/>
                  </a:lnTo>
                  <a:lnTo>
                    <a:pt x="2207" y="280"/>
                  </a:lnTo>
                  <a:close/>
                  <a:moveTo>
                    <a:pt x="2223" y="276"/>
                  </a:moveTo>
                  <a:lnTo>
                    <a:pt x="2224" y="276"/>
                  </a:lnTo>
                  <a:lnTo>
                    <a:pt x="2225" y="277"/>
                  </a:lnTo>
                  <a:lnTo>
                    <a:pt x="2224" y="277"/>
                  </a:lnTo>
                  <a:lnTo>
                    <a:pt x="2223" y="277"/>
                  </a:lnTo>
                  <a:lnTo>
                    <a:pt x="2223" y="276"/>
                  </a:lnTo>
                  <a:close/>
                  <a:moveTo>
                    <a:pt x="2223" y="277"/>
                  </a:moveTo>
                  <a:lnTo>
                    <a:pt x="2222" y="276"/>
                  </a:lnTo>
                  <a:lnTo>
                    <a:pt x="2223" y="276"/>
                  </a:lnTo>
                  <a:lnTo>
                    <a:pt x="2223" y="277"/>
                  </a:lnTo>
                  <a:close/>
                  <a:moveTo>
                    <a:pt x="2290" y="220"/>
                  </a:moveTo>
                  <a:lnTo>
                    <a:pt x="2289" y="220"/>
                  </a:lnTo>
                  <a:lnTo>
                    <a:pt x="2289" y="219"/>
                  </a:lnTo>
                  <a:lnTo>
                    <a:pt x="2288" y="219"/>
                  </a:lnTo>
                  <a:lnTo>
                    <a:pt x="2289" y="219"/>
                  </a:lnTo>
                  <a:lnTo>
                    <a:pt x="2290" y="219"/>
                  </a:lnTo>
                  <a:lnTo>
                    <a:pt x="2290" y="220"/>
                  </a:lnTo>
                  <a:close/>
                  <a:moveTo>
                    <a:pt x="70" y="215"/>
                  </a:moveTo>
                  <a:lnTo>
                    <a:pt x="71" y="215"/>
                  </a:lnTo>
                  <a:lnTo>
                    <a:pt x="70" y="215"/>
                  </a:lnTo>
                  <a:lnTo>
                    <a:pt x="70" y="216"/>
                  </a:lnTo>
                  <a:lnTo>
                    <a:pt x="70" y="215"/>
                  </a:lnTo>
                  <a:lnTo>
                    <a:pt x="69" y="215"/>
                  </a:lnTo>
                  <a:lnTo>
                    <a:pt x="70" y="215"/>
                  </a:lnTo>
                  <a:close/>
                  <a:moveTo>
                    <a:pt x="2332" y="214"/>
                  </a:moveTo>
                  <a:lnTo>
                    <a:pt x="2333" y="214"/>
                  </a:lnTo>
                  <a:lnTo>
                    <a:pt x="2335" y="214"/>
                  </a:lnTo>
                  <a:lnTo>
                    <a:pt x="2335" y="215"/>
                  </a:lnTo>
                  <a:lnTo>
                    <a:pt x="2336" y="215"/>
                  </a:lnTo>
                  <a:lnTo>
                    <a:pt x="2337" y="215"/>
                  </a:lnTo>
                  <a:lnTo>
                    <a:pt x="2337" y="216"/>
                  </a:lnTo>
                  <a:lnTo>
                    <a:pt x="2336" y="216"/>
                  </a:lnTo>
                  <a:lnTo>
                    <a:pt x="2333" y="216"/>
                  </a:lnTo>
                  <a:lnTo>
                    <a:pt x="2333" y="215"/>
                  </a:lnTo>
                  <a:lnTo>
                    <a:pt x="2332" y="215"/>
                  </a:lnTo>
                  <a:lnTo>
                    <a:pt x="2331" y="215"/>
                  </a:lnTo>
                  <a:lnTo>
                    <a:pt x="2330" y="214"/>
                  </a:lnTo>
                  <a:lnTo>
                    <a:pt x="2331" y="214"/>
                  </a:lnTo>
                  <a:lnTo>
                    <a:pt x="2332" y="214"/>
                  </a:lnTo>
                  <a:close/>
                  <a:moveTo>
                    <a:pt x="2336" y="215"/>
                  </a:moveTo>
                  <a:lnTo>
                    <a:pt x="2335" y="215"/>
                  </a:lnTo>
                  <a:lnTo>
                    <a:pt x="2333" y="214"/>
                  </a:lnTo>
                  <a:lnTo>
                    <a:pt x="2332" y="214"/>
                  </a:lnTo>
                  <a:lnTo>
                    <a:pt x="2331" y="213"/>
                  </a:lnTo>
                  <a:lnTo>
                    <a:pt x="2332" y="213"/>
                  </a:lnTo>
                  <a:lnTo>
                    <a:pt x="2333" y="213"/>
                  </a:lnTo>
                  <a:lnTo>
                    <a:pt x="2335" y="213"/>
                  </a:lnTo>
                  <a:lnTo>
                    <a:pt x="2335" y="214"/>
                  </a:lnTo>
                  <a:lnTo>
                    <a:pt x="2336" y="214"/>
                  </a:lnTo>
                  <a:lnTo>
                    <a:pt x="2336" y="215"/>
                  </a:lnTo>
                  <a:close/>
                  <a:moveTo>
                    <a:pt x="75" y="214"/>
                  </a:moveTo>
                  <a:lnTo>
                    <a:pt x="74" y="214"/>
                  </a:lnTo>
                  <a:lnTo>
                    <a:pt x="73" y="214"/>
                  </a:lnTo>
                  <a:lnTo>
                    <a:pt x="71" y="214"/>
                  </a:lnTo>
                  <a:lnTo>
                    <a:pt x="73" y="214"/>
                  </a:lnTo>
                  <a:lnTo>
                    <a:pt x="73" y="213"/>
                  </a:lnTo>
                  <a:lnTo>
                    <a:pt x="74" y="213"/>
                  </a:lnTo>
                  <a:lnTo>
                    <a:pt x="75" y="213"/>
                  </a:lnTo>
                  <a:lnTo>
                    <a:pt x="76" y="213"/>
                  </a:lnTo>
                  <a:lnTo>
                    <a:pt x="77" y="213"/>
                  </a:lnTo>
                  <a:lnTo>
                    <a:pt x="78" y="213"/>
                  </a:lnTo>
                  <a:lnTo>
                    <a:pt x="78" y="214"/>
                  </a:lnTo>
                  <a:lnTo>
                    <a:pt x="77" y="214"/>
                  </a:lnTo>
                  <a:lnTo>
                    <a:pt x="75" y="214"/>
                  </a:lnTo>
                  <a:close/>
                  <a:moveTo>
                    <a:pt x="2287" y="209"/>
                  </a:moveTo>
                  <a:lnTo>
                    <a:pt x="2286" y="209"/>
                  </a:lnTo>
                  <a:lnTo>
                    <a:pt x="2287" y="209"/>
                  </a:lnTo>
                  <a:lnTo>
                    <a:pt x="2288" y="209"/>
                  </a:lnTo>
                  <a:lnTo>
                    <a:pt x="2287" y="209"/>
                  </a:lnTo>
                  <a:close/>
                  <a:moveTo>
                    <a:pt x="2285" y="208"/>
                  </a:moveTo>
                  <a:lnTo>
                    <a:pt x="2286" y="208"/>
                  </a:lnTo>
                  <a:lnTo>
                    <a:pt x="2286" y="209"/>
                  </a:lnTo>
                  <a:lnTo>
                    <a:pt x="2286" y="208"/>
                  </a:lnTo>
                  <a:lnTo>
                    <a:pt x="2285" y="208"/>
                  </a:lnTo>
                  <a:lnTo>
                    <a:pt x="2285" y="209"/>
                  </a:lnTo>
                  <a:lnTo>
                    <a:pt x="2286" y="209"/>
                  </a:lnTo>
                  <a:lnTo>
                    <a:pt x="2286" y="210"/>
                  </a:lnTo>
                  <a:lnTo>
                    <a:pt x="2285" y="210"/>
                  </a:lnTo>
                  <a:lnTo>
                    <a:pt x="2285" y="209"/>
                  </a:lnTo>
                  <a:lnTo>
                    <a:pt x="2283" y="209"/>
                  </a:lnTo>
                  <a:lnTo>
                    <a:pt x="2282" y="209"/>
                  </a:lnTo>
                  <a:lnTo>
                    <a:pt x="2282" y="208"/>
                  </a:lnTo>
                  <a:lnTo>
                    <a:pt x="2283" y="208"/>
                  </a:lnTo>
                  <a:lnTo>
                    <a:pt x="2285" y="208"/>
                  </a:lnTo>
                  <a:close/>
                  <a:moveTo>
                    <a:pt x="2287" y="207"/>
                  </a:moveTo>
                  <a:lnTo>
                    <a:pt x="2287" y="208"/>
                  </a:lnTo>
                  <a:lnTo>
                    <a:pt x="2288" y="208"/>
                  </a:lnTo>
                  <a:lnTo>
                    <a:pt x="2289" y="208"/>
                  </a:lnTo>
                  <a:lnTo>
                    <a:pt x="2288" y="208"/>
                  </a:lnTo>
                  <a:lnTo>
                    <a:pt x="2287" y="208"/>
                  </a:lnTo>
                  <a:lnTo>
                    <a:pt x="2286" y="208"/>
                  </a:lnTo>
                  <a:lnTo>
                    <a:pt x="2286" y="207"/>
                  </a:lnTo>
                  <a:lnTo>
                    <a:pt x="2287" y="207"/>
                  </a:lnTo>
                  <a:close/>
                  <a:moveTo>
                    <a:pt x="130" y="200"/>
                  </a:moveTo>
                  <a:lnTo>
                    <a:pt x="130" y="199"/>
                  </a:lnTo>
                  <a:lnTo>
                    <a:pt x="131" y="199"/>
                  </a:lnTo>
                  <a:lnTo>
                    <a:pt x="130" y="199"/>
                  </a:lnTo>
                  <a:lnTo>
                    <a:pt x="130" y="200"/>
                  </a:lnTo>
                  <a:close/>
                  <a:moveTo>
                    <a:pt x="2350" y="187"/>
                  </a:moveTo>
                  <a:lnTo>
                    <a:pt x="2349" y="186"/>
                  </a:lnTo>
                  <a:lnTo>
                    <a:pt x="2347" y="186"/>
                  </a:lnTo>
                  <a:lnTo>
                    <a:pt x="2349" y="186"/>
                  </a:lnTo>
                  <a:lnTo>
                    <a:pt x="2350" y="186"/>
                  </a:lnTo>
                  <a:lnTo>
                    <a:pt x="2350" y="187"/>
                  </a:lnTo>
                  <a:close/>
                  <a:moveTo>
                    <a:pt x="2627" y="185"/>
                  </a:moveTo>
                  <a:lnTo>
                    <a:pt x="2628" y="185"/>
                  </a:lnTo>
                  <a:lnTo>
                    <a:pt x="2629" y="186"/>
                  </a:lnTo>
                  <a:lnTo>
                    <a:pt x="2630" y="186"/>
                  </a:lnTo>
                  <a:lnTo>
                    <a:pt x="2630" y="187"/>
                  </a:lnTo>
                  <a:lnTo>
                    <a:pt x="2631" y="187"/>
                  </a:lnTo>
                  <a:lnTo>
                    <a:pt x="2630" y="186"/>
                  </a:lnTo>
                  <a:lnTo>
                    <a:pt x="2629" y="186"/>
                  </a:lnTo>
                  <a:lnTo>
                    <a:pt x="2630" y="186"/>
                  </a:lnTo>
                  <a:lnTo>
                    <a:pt x="2631" y="186"/>
                  </a:lnTo>
                  <a:lnTo>
                    <a:pt x="2633" y="186"/>
                  </a:lnTo>
                  <a:lnTo>
                    <a:pt x="2634" y="186"/>
                  </a:lnTo>
                  <a:lnTo>
                    <a:pt x="2635" y="186"/>
                  </a:lnTo>
                  <a:lnTo>
                    <a:pt x="2635" y="187"/>
                  </a:lnTo>
                  <a:lnTo>
                    <a:pt x="2636" y="187"/>
                  </a:lnTo>
                  <a:lnTo>
                    <a:pt x="2635" y="187"/>
                  </a:lnTo>
                  <a:lnTo>
                    <a:pt x="2636" y="188"/>
                  </a:lnTo>
                  <a:lnTo>
                    <a:pt x="2637" y="188"/>
                  </a:lnTo>
                  <a:lnTo>
                    <a:pt x="2636" y="188"/>
                  </a:lnTo>
                  <a:lnTo>
                    <a:pt x="2637" y="188"/>
                  </a:lnTo>
                  <a:lnTo>
                    <a:pt x="2637" y="189"/>
                  </a:lnTo>
                  <a:lnTo>
                    <a:pt x="2636" y="189"/>
                  </a:lnTo>
                  <a:lnTo>
                    <a:pt x="2635" y="189"/>
                  </a:lnTo>
                  <a:lnTo>
                    <a:pt x="2634" y="189"/>
                  </a:lnTo>
                  <a:lnTo>
                    <a:pt x="2630" y="188"/>
                  </a:lnTo>
                  <a:lnTo>
                    <a:pt x="2630" y="187"/>
                  </a:lnTo>
                  <a:lnTo>
                    <a:pt x="2629" y="186"/>
                  </a:lnTo>
                  <a:lnTo>
                    <a:pt x="2628" y="186"/>
                  </a:lnTo>
                  <a:lnTo>
                    <a:pt x="2627" y="186"/>
                  </a:lnTo>
                  <a:lnTo>
                    <a:pt x="2626" y="186"/>
                  </a:lnTo>
                  <a:lnTo>
                    <a:pt x="2624" y="185"/>
                  </a:lnTo>
                  <a:lnTo>
                    <a:pt x="2626" y="185"/>
                  </a:lnTo>
                  <a:lnTo>
                    <a:pt x="2627" y="185"/>
                  </a:lnTo>
                  <a:close/>
                  <a:moveTo>
                    <a:pt x="2242" y="181"/>
                  </a:moveTo>
                  <a:lnTo>
                    <a:pt x="2242" y="180"/>
                  </a:lnTo>
                  <a:lnTo>
                    <a:pt x="2242" y="181"/>
                  </a:lnTo>
                  <a:close/>
                  <a:moveTo>
                    <a:pt x="2461" y="165"/>
                  </a:moveTo>
                  <a:lnTo>
                    <a:pt x="2460" y="166"/>
                  </a:lnTo>
                  <a:lnTo>
                    <a:pt x="2460" y="165"/>
                  </a:lnTo>
                  <a:lnTo>
                    <a:pt x="2461" y="165"/>
                  </a:lnTo>
                  <a:close/>
                  <a:moveTo>
                    <a:pt x="2458" y="165"/>
                  </a:moveTo>
                  <a:lnTo>
                    <a:pt x="2457" y="165"/>
                  </a:lnTo>
                  <a:lnTo>
                    <a:pt x="2457" y="164"/>
                  </a:lnTo>
                  <a:lnTo>
                    <a:pt x="2458" y="164"/>
                  </a:lnTo>
                  <a:lnTo>
                    <a:pt x="2458" y="165"/>
                  </a:lnTo>
                  <a:close/>
                  <a:moveTo>
                    <a:pt x="2428" y="163"/>
                  </a:moveTo>
                  <a:lnTo>
                    <a:pt x="2427" y="163"/>
                  </a:lnTo>
                  <a:lnTo>
                    <a:pt x="2427" y="164"/>
                  </a:lnTo>
                  <a:lnTo>
                    <a:pt x="2425" y="164"/>
                  </a:lnTo>
                  <a:lnTo>
                    <a:pt x="2424" y="164"/>
                  </a:lnTo>
                  <a:lnTo>
                    <a:pt x="2425" y="164"/>
                  </a:lnTo>
                  <a:lnTo>
                    <a:pt x="2425" y="163"/>
                  </a:lnTo>
                  <a:lnTo>
                    <a:pt x="2428" y="163"/>
                  </a:lnTo>
                  <a:lnTo>
                    <a:pt x="2429" y="163"/>
                  </a:lnTo>
                  <a:lnTo>
                    <a:pt x="2431" y="163"/>
                  </a:lnTo>
                  <a:lnTo>
                    <a:pt x="2428" y="163"/>
                  </a:lnTo>
                  <a:close/>
                  <a:moveTo>
                    <a:pt x="2406" y="160"/>
                  </a:moveTo>
                  <a:lnTo>
                    <a:pt x="2402" y="159"/>
                  </a:lnTo>
                  <a:lnTo>
                    <a:pt x="2403" y="159"/>
                  </a:lnTo>
                  <a:lnTo>
                    <a:pt x="2406" y="160"/>
                  </a:lnTo>
                  <a:close/>
                  <a:moveTo>
                    <a:pt x="2410" y="158"/>
                  </a:moveTo>
                  <a:lnTo>
                    <a:pt x="2409" y="158"/>
                  </a:lnTo>
                  <a:lnTo>
                    <a:pt x="2410" y="158"/>
                  </a:lnTo>
                  <a:close/>
                  <a:moveTo>
                    <a:pt x="2591" y="158"/>
                  </a:moveTo>
                  <a:lnTo>
                    <a:pt x="2592" y="158"/>
                  </a:lnTo>
                  <a:lnTo>
                    <a:pt x="2592" y="159"/>
                  </a:lnTo>
                  <a:lnTo>
                    <a:pt x="2591" y="159"/>
                  </a:lnTo>
                  <a:lnTo>
                    <a:pt x="2589" y="158"/>
                  </a:lnTo>
                  <a:lnTo>
                    <a:pt x="2588" y="158"/>
                  </a:lnTo>
                  <a:lnTo>
                    <a:pt x="2589" y="158"/>
                  </a:lnTo>
                  <a:lnTo>
                    <a:pt x="2591" y="158"/>
                  </a:lnTo>
                  <a:close/>
                  <a:moveTo>
                    <a:pt x="2459" y="158"/>
                  </a:moveTo>
                  <a:lnTo>
                    <a:pt x="2457" y="158"/>
                  </a:lnTo>
                  <a:lnTo>
                    <a:pt x="2458" y="158"/>
                  </a:lnTo>
                  <a:lnTo>
                    <a:pt x="2459" y="158"/>
                  </a:lnTo>
                  <a:close/>
                  <a:moveTo>
                    <a:pt x="2411" y="157"/>
                  </a:moveTo>
                  <a:lnTo>
                    <a:pt x="2413" y="157"/>
                  </a:lnTo>
                  <a:lnTo>
                    <a:pt x="2411" y="157"/>
                  </a:lnTo>
                  <a:close/>
                  <a:moveTo>
                    <a:pt x="2465" y="157"/>
                  </a:moveTo>
                  <a:lnTo>
                    <a:pt x="2464" y="157"/>
                  </a:lnTo>
                  <a:lnTo>
                    <a:pt x="2465" y="157"/>
                  </a:lnTo>
                  <a:close/>
                  <a:moveTo>
                    <a:pt x="2470" y="157"/>
                  </a:moveTo>
                  <a:lnTo>
                    <a:pt x="2468" y="157"/>
                  </a:lnTo>
                  <a:lnTo>
                    <a:pt x="2467" y="157"/>
                  </a:lnTo>
                  <a:lnTo>
                    <a:pt x="2466" y="157"/>
                  </a:lnTo>
                  <a:lnTo>
                    <a:pt x="2467" y="157"/>
                  </a:lnTo>
                  <a:lnTo>
                    <a:pt x="2467" y="156"/>
                  </a:lnTo>
                  <a:lnTo>
                    <a:pt x="2468" y="156"/>
                  </a:lnTo>
                  <a:lnTo>
                    <a:pt x="2468" y="157"/>
                  </a:lnTo>
                  <a:lnTo>
                    <a:pt x="2470" y="157"/>
                  </a:lnTo>
                  <a:close/>
                  <a:moveTo>
                    <a:pt x="2414" y="156"/>
                  </a:moveTo>
                  <a:lnTo>
                    <a:pt x="2414" y="157"/>
                  </a:lnTo>
                  <a:lnTo>
                    <a:pt x="2414" y="156"/>
                  </a:lnTo>
                  <a:lnTo>
                    <a:pt x="2415" y="156"/>
                  </a:lnTo>
                  <a:lnTo>
                    <a:pt x="2414" y="156"/>
                  </a:lnTo>
                  <a:close/>
                  <a:moveTo>
                    <a:pt x="2460" y="156"/>
                  </a:moveTo>
                  <a:lnTo>
                    <a:pt x="2459" y="156"/>
                  </a:lnTo>
                  <a:lnTo>
                    <a:pt x="2460" y="156"/>
                  </a:lnTo>
                  <a:close/>
                  <a:moveTo>
                    <a:pt x="2506" y="153"/>
                  </a:moveTo>
                  <a:lnTo>
                    <a:pt x="2505" y="153"/>
                  </a:lnTo>
                  <a:lnTo>
                    <a:pt x="2503" y="152"/>
                  </a:lnTo>
                  <a:lnTo>
                    <a:pt x="2500" y="151"/>
                  </a:lnTo>
                  <a:lnTo>
                    <a:pt x="2505" y="152"/>
                  </a:lnTo>
                  <a:lnTo>
                    <a:pt x="2506" y="153"/>
                  </a:lnTo>
                  <a:close/>
                  <a:moveTo>
                    <a:pt x="2253" y="151"/>
                  </a:moveTo>
                  <a:lnTo>
                    <a:pt x="2250" y="151"/>
                  </a:lnTo>
                  <a:lnTo>
                    <a:pt x="2250" y="150"/>
                  </a:lnTo>
                  <a:lnTo>
                    <a:pt x="2251" y="150"/>
                  </a:lnTo>
                  <a:lnTo>
                    <a:pt x="2252" y="150"/>
                  </a:lnTo>
                  <a:lnTo>
                    <a:pt x="2253" y="151"/>
                  </a:lnTo>
                  <a:close/>
                  <a:moveTo>
                    <a:pt x="2584" y="150"/>
                  </a:moveTo>
                  <a:lnTo>
                    <a:pt x="2585" y="150"/>
                  </a:lnTo>
                  <a:lnTo>
                    <a:pt x="2584" y="151"/>
                  </a:lnTo>
                  <a:lnTo>
                    <a:pt x="2582" y="150"/>
                  </a:lnTo>
                  <a:lnTo>
                    <a:pt x="2581" y="150"/>
                  </a:lnTo>
                  <a:lnTo>
                    <a:pt x="2582" y="150"/>
                  </a:lnTo>
                  <a:lnTo>
                    <a:pt x="2584" y="150"/>
                  </a:lnTo>
                  <a:close/>
                  <a:moveTo>
                    <a:pt x="2415" y="153"/>
                  </a:moveTo>
                  <a:lnTo>
                    <a:pt x="2416" y="153"/>
                  </a:lnTo>
                  <a:lnTo>
                    <a:pt x="2416" y="154"/>
                  </a:lnTo>
                  <a:lnTo>
                    <a:pt x="2415" y="154"/>
                  </a:lnTo>
                  <a:lnTo>
                    <a:pt x="2415" y="156"/>
                  </a:lnTo>
                  <a:lnTo>
                    <a:pt x="2414" y="156"/>
                  </a:lnTo>
                  <a:lnTo>
                    <a:pt x="2415" y="156"/>
                  </a:lnTo>
                  <a:lnTo>
                    <a:pt x="2414" y="154"/>
                  </a:lnTo>
                  <a:lnTo>
                    <a:pt x="2415" y="154"/>
                  </a:lnTo>
                  <a:lnTo>
                    <a:pt x="2415" y="153"/>
                  </a:lnTo>
                  <a:lnTo>
                    <a:pt x="2414" y="153"/>
                  </a:lnTo>
                  <a:lnTo>
                    <a:pt x="2413" y="154"/>
                  </a:lnTo>
                  <a:lnTo>
                    <a:pt x="2411" y="156"/>
                  </a:lnTo>
                  <a:lnTo>
                    <a:pt x="2413" y="156"/>
                  </a:lnTo>
                  <a:lnTo>
                    <a:pt x="2411" y="156"/>
                  </a:lnTo>
                  <a:lnTo>
                    <a:pt x="2411" y="157"/>
                  </a:lnTo>
                  <a:lnTo>
                    <a:pt x="2410" y="157"/>
                  </a:lnTo>
                  <a:lnTo>
                    <a:pt x="2409" y="158"/>
                  </a:lnTo>
                  <a:lnTo>
                    <a:pt x="2408" y="158"/>
                  </a:lnTo>
                  <a:lnTo>
                    <a:pt x="2407" y="158"/>
                  </a:lnTo>
                  <a:lnTo>
                    <a:pt x="2402" y="159"/>
                  </a:lnTo>
                  <a:lnTo>
                    <a:pt x="2401" y="159"/>
                  </a:lnTo>
                  <a:lnTo>
                    <a:pt x="2400" y="159"/>
                  </a:lnTo>
                  <a:lnTo>
                    <a:pt x="2400" y="158"/>
                  </a:lnTo>
                  <a:lnTo>
                    <a:pt x="2399" y="158"/>
                  </a:lnTo>
                  <a:lnTo>
                    <a:pt x="2397" y="158"/>
                  </a:lnTo>
                  <a:lnTo>
                    <a:pt x="2396" y="157"/>
                  </a:lnTo>
                  <a:lnTo>
                    <a:pt x="2395" y="157"/>
                  </a:lnTo>
                  <a:lnTo>
                    <a:pt x="2395" y="156"/>
                  </a:lnTo>
                  <a:lnTo>
                    <a:pt x="2395" y="154"/>
                  </a:lnTo>
                  <a:lnTo>
                    <a:pt x="2395" y="153"/>
                  </a:lnTo>
                  <a:lnTo>
                    <a:pt x="2394" y="153"/>
                  </a:lnTo>
                  <a:lnTo>
                    <a:pt x="2394" y="152"/>
                  </a:lnTo>
                  <a:lnTo>
                    <a:pt x="2394" y="151"/>
                  </a:lnTo>
                  <a:lnTo>
                    <a:pt x="2395" y="151"/>
                  </a:lnTo>
                  <a:lnTo>
                    <a:pt x="2396" y="150"/>
                  </a:lnTo>
                  <a:lnTo>
                    <a:pt x="2399" y="149"/>
                  </a:lnTo>
                  <a:lnTo>
                    <a:pt x="2401" y="149"/>
                  </a:lnTo>
                  <a:lnTo>
                    <a:pt x="2403" y="149"/>
                  </a:lnTo>
                  <a:lnTo>
                    <a:pt x="2408" y="150"/>
                  </a:lnTo>
                  <a:lnTo>
                    <a:pt x="2411" y="151"/>
                  </a:lnTo>
                  <a:lnTo>
                    <a:pt x="2414" y="152"/>
                  </a:lnTo>
                  <a:lnTo>
                    <a:pt x="2415" y="153"/>
                  </a:lnTo>
                  <a:close/>
                  <a:moveTo>
                    <a:pt x="3532" y="149"/>
                  </a:moveTo>
                  <a:lnTo>
                    <a:pt x="3533" y="149"/>
                  </a:lnTo>
                  <a:lnTo>
                    <a:pt x="3534" y="150"/>
                  </a:lnTo>
                  <a:lnTo>
                    <a:pt x="3533" y="150"/>
                  </a:lnTo>
                  <a:lnTo>
                    <a:pt x="3534" y="150"/>
                  </a:lnTo>
                  <a:lnTo>
                    <a:pt x="3536" y="150"/>
                  </a:lnTo>
                  <a:lnTo>
                    <a:pt x="3536" y="151"/>
                  </a:lnTo>
                  <a:lnTo>
                    <a:pt x="3537" y="151"/>
                  </a:lnTo>
                  <a:lnTo>
                    <a:pt x="3537" y="152"/>
                  </a:lnTo>
                  <a:lnTo>
                    <a:pt x="3538" y="152"/>
                  </a:lnTo>
                  <a:lnTo>
                    <a:pt x="3539" y="152"/>
                  </a:lnTo>
                  <a:lnTo>
                    <a:pt x="3539" y="153"/>
                  </a:lnTo>
                  <a:lnTo>
                    <a:pt x="3540" y="153"/>
                  </a:lnTo>
                  <a:lnTo>
                    <a:pt x="3540" y="154"/>
                  </a:lnTo>
                  <a:lnTo>
                    <a:pt x="3541" y="154"/>
                  </a:lnTo>
                  <a:lnTo>
                    <a:pt x="3543" y="156"/>
                  </a:lnTo>
                  <a:lnTo>
                    <a:pt x="3544" y="156"/>
                  </a:lnTo>
                  <a:lnTo>
                    <a:pt x="3545" y="157"/>
                  </a:lnTo>
                  <a:lnTo>
                    <a:pt x="3544" y="156"/>
                  </a:lnTo>
                  <a:lnTo>
                    <a:pt x="3543" y="156"/>
                  </a:lnTo>
                  <a:lnTo>
                    <a:pt x="3541" y="154"/>
                  </a:lnTo>
                  <a:lnTo>
                    <a:pt x="3540" y="154"/>
                  </a:lnTo>
                  <a:lnTo>
                    <a:pt x="3538" y="154"/>
                  </a:lnTo>
                  <a:lnTo>
                    <a:pt x="3538" y="153"/>
                  </a:lnTo>
                  <a:lnTo>
                    <a:pt x="3537" y="153"/>
                  </a:lnTo>
                  <a:lnTo>
                    <a:pt x="3536" y="152"/>
                  </a:lnTo>
                  <a:lnTo>
                    <a:pt x="3534" y="152"/>
                  </a:lnTo>
                  <a:lnTo>
                    <a:pt x="3534" y="151"/>
                  </a:lnTo>
                  <a:lnTo>
                    <a:pt x="3533" y="151"/>
                  </a:lnTo>
                  <a:lnTo>
                    <a:pt x="3532" y="150"/>
                  </a:lnTo>
                  <a:lnTo>
                    <a:pt x="3531" y="150"/>
                  </a:lnTo>
                  <a:lnTo>
                    <a:pt x="3531" y="149"/>
                  </a:lnTo>
                  <a:lnTo>
                    <a:pt x="3532" y="149"/>
                  </a:lnTo>
                  <a:close/>
                  <a:moveTo>
                    <a:pt x="2585" y="150"/>
                  </a:moveTo>
                  <a:lnTo>
                    <a:pt x="2582" y="150"/>
                  </a:lnTo>
                  <a:lnTo>
                    <a:pt x="2582" y="149"/>
                  </a:lnTo>
                  <a:lnTo>
                    <a:pt x="2582" y="147"/>
                  </a:lnTo>
                  <a:lnTo>
                    <a:pt x="2584" y="147"/>
                  </a:lnTo>
                  <a:lnTo>
                    <a:pt x="2585" y="147"/>
                  </a:lnTo>
                  <a:lnTo>
                    <a:pt x="2585" y="149"/>
                  </a:lnTo>
                  <a:lnTo>
                    <a:pt x="2585" y="150"/>
                  </a:lnTo>
                  <a:close/>
                  <a:moveTo>
                    <a:pt x="3534" y="150"/>
                  </a:moveTo>
                  <a:lnTo>
                    <a:pt x="3533" y="149"/>
                  </a:lnTo>
                  <a:lnTo>
                    <a:pt x="3532" y="149"/>
                  </a:lnTo>
                  <a:lnTo>
                    <a:pt x="3532" y="147"/>
                  </a:lnTo>
                  <a:lnTo>
                    <a:pt x="3531" y="147"/>
                  </a:lnTo>
                  <a:lnTo>
                    <a:pt x="3532" y="147"/>
                  </a:lnTo>
                  <a:lnTo>
                    <a:pt x="3531" y="147"/>
                  </a:lnTo>
                  <a:lnTo>
                    <a:pt x="3531" y="146"/>
                  </a:lnTo>
                  <a:lnTo>
                    <a:pt x="3532" y="147"/>
                  </a:lnTo>
                  <a:lnTo>
                    <a:pt x="3533" y="147"/>
                  </a:lnTo>
                  <a:lnTo>
                    <a:pt x="3534" y="147"/>
                  </a:lnTo>
                  <a:lnTo>
                    <a:pt x="3534" y="149"/>
                  </a:lnTo>
                  <a:lnTo>
                    <a:pt x="3536" y="149"/>
                  </a:lnTo>
                  <a:lnTo>
                    <a:pt x="3537" y="150"/>
                  </a:lnTo>
                  <a:lnTo>
                    <a:pt x="3536" y="150"/>
                  </a:lnTo>
                  <a:lnTo>
                    <a:pt x="3534" y="150"/>
                  </a:lnTo>
                  <a:close/>
                  <a:moveTo>
                    <a:pt x="3537" y="149"/>
                  </a:moveTo>
                  <a:lnTo>
                    <a:pt x="3536" y="149"/>
                  </a:lnTo>
                  <a:lnTo>
                    <a:pt x="3536" y="147"/>
                  </a:lnTo>
                  <a:lnTo>
                    <a:pt x="3534" y="147"/>
                  </a:lnTo>
                  <a:lnTo>
                    <a:pt x="3533" y="147"/>
                  </a:lnTo>
                  <a:lnTo>
                    <a:pt x="3534" y="146"/>
                  </a:lnTo>
                  <a:lnTo>
                    <a:pt x="3536" y="146"/>
                  </a:lnTo>
                  <a:lnTo>
                    <a:pt x="3536" y="147"/>
                  </a:lnTo>
                  <a:lnTo>
                    <a:pt x="3537" y="147"/>
                  </a:lnTo>
                  <a:lnTo>
                    <a:pt x="3537" y="149"/>
                  </a:lnTo>
                  <a:close/>
                  <a:moveTo>
                    <a:pt x="3617" y="145"/>
                  </a:moveTo>
                  <a:lnTo>
                    <a:pt x="3617" y="146"/>
                  </a:lnTo>
                  <a:lnTo>
                    <a:pt x="3616" y="146"/>
                  </a:lnTo>
                  <a:lnTo>
                    <a:pt x="3615" y="146"/>
                  </a:lnTo>
                  <a:lnTo>
                    <a:pt x="3615" y="145"/>
                  </a:lnTo>
                  <a:lnTo>
                    <a:pt x="3616" y="145"/>
                  </a:lnTo>
                  <a:lnTo>
                    <a:pt x="3617" y="145"/>
                  </a:lnTo>
                  <a:close/>
                  <a:moveTo>
                    <a:pt x="3609" y="145"/>
                  </a:moveTo>
                  <a:lnTo>
                    <a:pt x="3608" y="145"/>
                  </a:lnTo>
                  <a:lnTo>
                    <a:pt x="3608" y="146"/>
                  </a:lnTo>
                  <a:lnTo>
                    <a:pt x="3609" y="146"/>
                  </a:lnTo>
                  <a:lnTo>
                    <a:pt x="3610" y="146"/>
                  </a:lnTo>
                  <a:lnTo>
                    <a:pt x="3610" y="147"/>
                  </a:lnTo>
                  <a:lnTo>
                    <a:pt x="3609" y="147"/>
                  </a:lnTo>
                  <a:lnTo>
                    <a:pt x="3608" y="147"/>
                  </a:lnTo>
                  <a:lnTo>
                    <a:pt x="3602" y="147"/>
                  </a:lnTo>
                  <a:lnTo>
                    <a:pt x="3597" y="146"/>
                  </a:lnTo>
                  <a:lnTo>
                    <a:pt x="3596" y="145"/>
                  </a:lnTo>
                  <a:lnTo>
                    <a:pt x="3595" y="145"/>
                  </a:lnTo>
                  <a:lnTo>
                    <a:pt x="3594" y="145"/>
                  </a:lnTo>
                  <a:lnTo>
                    <a:pt x="3593" y="145"/>
                  </a:lnTo>
                  <a:lnTo>
                    <a:pt x="3591" y="145"/>
                  </a:lnTo>
                  <a:lnTo>
                    <a:pt x="3590" y="144"/>
                  </a:lnTo>
                  <a:lnTo>
                    <a:pt x="3590" y="143"/>
                  </a:lnTo>
                  <a:lnTo>
                    <a:pt x="3591" y="142"/>
                  </a:lnTo>
                  <a:lnTo>
                    <a:pt x="3593" y="142"/>
                  </a:lnTo>
                  <a:lnTo>
                    <a:pt x="3596" y="143"/>
                  </a:lnTo>
                  <a:lnTo>
                    <a:pt x="3597" y="143"/>
                  </a:lnTo>
                  <a:lnTo>
                    <a:pt x="3598" y="143"/>
                  </a:lnTo>
                  <a:lnTo>
                    <a:pt x="3600" y="143"/>
                  </a:lnTo>
                  <a:lnTo>
                    <a:pt x="3604" y="143"/>
                  </a:lnTo>
                  <a:lnTo>
                    <a:pt x="3604" y="144"/>
                  </a:lnTo>
                  <a:lnTo>
                    <a:pt x="3605" y="144"/>
                  </a:lnTo>
                  <a:lnTo>
                    <a:pt x="3607" y="144"/>
                  </a:lnTo>
                  <a:lnTo>
                    <a:pt x="3608" y="144"/>
                  </a:lnTo>
                  <a:lnTo>
                    <a:pt x="3608" y="145"/>
                  </a:lnTo>
                  <a:lnTo>
                    <a:pt x="3609" y="145"/>
                  </a:lnTo>
                  <a:close/>
                  <a:moveTo>
                    <a:pt x="2499" y="137"/>
                  </a:moveTo>
                  <a:lnTo>
                    <a:pt x="2500" y="138"/>
                  </a:lnTo>
                  <a:lnTo>
                    <a:pt x="2501" y="138"/>
                  </a:lnTo>
                  <a:lnTo>
                    <a:pt x="2501" y="139"/>
                  </a:lnTo>
                  <a:lnTo>
                    <a:pt x="2502" y="139"/>
                  </a:lnTo>
                  <a:lnTo>
                    <a:pt x="2503" y="139"/>
                  </a:lnTo>
                  <a:lnTo>
                    <a:pt x="2505" y="140"/>
                  </a:lnTo>
                  <a:lnTo>
                    <a:pt x="2506" y="140"/>
                  </a:lnTo>
                  <a:lnTo>
                    <a:pt x="2507" y="140"/>
                  </a:lnTo>
                  <a:lnTo>
                    <a:pt x="2508" y="142"/>
                  </a:lnTo>
                  <a:lnTo>
                    <a:pt x="2512" y="143"/>
                  </a:lnTo>
                  <a:lnTo>
                    <a:pt x="2513" y="143"/>
                  </a:lnTo>
                  <a:lnTo>
                    <a:pt x="2513" y="144"/>
                  </a:lnTo>
                  <a:lnTo>
                    <a:pt x="2514" y="144"/>
                  </a:lnTo>
                  <a:lnTo>
                    <a:pt x="2514" y="145"/>
                  </a:lnTo>
                  <a:lnTo>
                    <a:pt x="2514" y="146"/>
                  </a:lnTo>
                  <a:lnTo>
                    <a:pt x="2513" y="145"/>
                  </a:lnTo>
                  <a:lnTo>
                    <a:pt x="2513" y="146"/>
                  </a:lnTo>
                  <a:lnTo>
                    <a:pt x="2512" y="146"/>
                  </a:lnTo>
                  <a:lnTo>
                    <a:pt x="2510" y="146"/>
                  </a:lnTo>
                  <a:lnTo>
                    <a:pt x="2509" y="146"/>
                  </a:lnTo>
                  <a:lnTo>
                    <a:pt x="2508" y="146"/>
                  </a:lnTo>
                  <a:lnTo>
                    <a:pt x="2507" y="146"/>
                  </a:lnTo>
                  <a:lnTo>
                    <a:pt x="2505" y="146"/>
                  </a:lnTo>
                  <a:lnTo>
                    <a:pt x="2506" y="145"/>
                  </a:lnTo>
                  <a:lnTo>
                    <a:pt x="2505" y="145"/>
                  </a:lnTo>
                  <a:lnTo>
                    <a:pt x="2506" y="145"/>
                  </a:lnTo>
                  <a:lnTo>
                    <a:pt x="2505" y="145"/>
                  </a:lnTo>
                  <a:lnTo>
                    <a:pt x="2505" y="144"/>
                  </a:lnTo>
                  <a:lnTo>
                    <a:pt x="2503" y="144"/>
                  </a:lnTo>
                  <a:lnTo>
                    <a:pt x="2502" y="144"/>
                  </a:lnTo>
                  <a:lnTo>
                    <a:pt x="2501" y="144"/>
                  </a:lnTo>
                  <a:lnTo>
                    <a:pt x="2500" y="143"/>
                  </a:lnTo>
                  <a:lnTo>
                    <a:pt x="2499" y="143"/>
                  </a:lnTo>
                  <a:lnTo>
                    <a:pt x="2498" y="143"/>
                  </a:lnTo>
                  <a:lnTo>
                    <a:pt x="2499" y="143"/>
                  </a:lnTo>
                  <a:lnTo>
                    <a:pt x="2499" y="144"/>
                  </a:lnTo>
                  <a:lnTo>
                    <a:pt x="2500" y="144"/>
                  </a:lnTo>
                  <a:lnTo>
                    <a:pt x="2499" y="144"/>
                  </a:lnTo>
                  <a:lnTo>
                    <a:pt x="2498" y="144"/>
                  </a:lnTo>
                  <a:lnTo>
                    <a:pt x="2498" y="143"/>
                  </a:lnTo>
                  <a:lnTo>
                    <a:pt x="2496" y="143"/>
                  </a:lnTo>
                  <a:lnTo>
                    <a:pt x="2494" y="142"/>
                  </a:lnTo>
                  <a:lnTo>
                    <a:pt x="2493" y="142"/>
                  </a:lnTo>
                  <a:lnTo>
                    <a:pt x="2493" y="140"/>
                  </a:lnTo>
                  <a:lnTo>
                    <a:pt x="2492" y="140"/>
                  </a:lnTo>
                  <a:lnTo>
                    <a:pt x="2493" y="140"/>
                  </a:lnTo>
                  <a:lnTo>
                    <a:pt x="2492" y="140"/>
                  </a:lnTo>
                  <a:lnTo>
                    <a:pt x="2492" y="139"/>
                  </a:lnTo>
                  <a:lnTo>
                    <a:pt x="2491" y="139"/>
                  </a:lnTo>
                  <a:lnTo>
                    <a:pt x="2489" y="138"/>
                  </a:lnTo>
                  <a:lnTo>
                    <a:pt x="2491" y="138"/>
                  </a:lnTo>
                  <a:lnTo>
                    <a:pt x="2494" y="139"/>
                  </a:lnTo>
                  <a:lnTo>
                    <a:pt x="2493" y="138"/>
                  </a:lnTo>
                  <a:lnTo>
                    <a:pt x="2492" y="138"/>
                  </a:lnTo>
                  <a:lnTo>
                    <a:pt x="2491" y="138"/>
                  </a:lnTo>
                  <a:lnTo>
                    <a:pt x="2491" y="137"/>
                  </a:lnTo>
                  <a:lnTo>
                    <a:pt x="2491" y="138"/>
                  </a:lnTo>
                  <a:lnTo>
                    <a:pt x="2492" y="138"/>
                  </a:lnTo>
                  <a:lnTo>
                    <a:pt x="2492" y="137"/>
                  </a:lnTo>
                  <a:lnTo>
                    <a:pt x="2493" y="137"/>
                  </a:lnTo>
                  <a:lnTo>
                    <a:pt x="2493" y="136"/>
                  </a:lnTo>
                  <a:lnTo>
                    <a:pt x="2494" y="136"/>
                  </a:lnTo>
                  <a:lnTo>
                    <a:pt x="2495" y="136"/>
                  </a:lnTo>
                  <a:lnTo>
                    <a:pt x="2495" y="137"/>
                  </a:lnTo>
                  <a:lnTo>
                    <a:pt x="2498" y="137"/>
                  </a:lnTo>
                  <a:lnTo>
                    <a:pt x="2499" y="137"/>
                  </a:lnTo>
                  <a:close/>
                  <a:moveTo>
                    <a:pt x="2573" y="137"/>
                  </a:moveTo>
                  <a:lnTo>
                    <a:pt x="2572" y="137"/>
                  </a:lnTo>
                  <a:lnTo>
                    <a:pt x="2570" y="136"/>
                  </a:lnTo>
                  <a:lnTo>
                    <a:pt x="2570" y="135"/>
                  </a:lnTo>
                  <a:lnTo>
                    <a:pt x="2570" y="136"/>
                  </a:lnTo>
                  <a:lnTo>
                    <a:pt x="2571" y="136"/>
                  </a:lnTo>
                  <a:lnTo>
                    <a:pt x="2572" y="136"/>
                  </a:lnTo>
                  <a:lnTo>
                    <a:pt x="2572" y="137"/>
                  </a:lnTo>
                  <a:lnTo>
                    <a:pt x="2573" y="137"/>
                  </a:lnTo>
                  <a:close/>
                  <a:moveTo>
                    <a:pt x="2474" y="135"/>
                  </a:moveTo>
                  <a:lnTo>
                    <a:pt x="2475" y="135"/>
                  </a:lnTo>
                  <a:lnTo>
                    <a:pt x="2475" y="136"/>
                  </a:lnTo>
                  <a:lnTo>
                    <a:pt x="2474" y="135"/>
                  </a:lnTo>
                  <a:lnTo>
                    <a:pt x="2475" y="136"/>
                  </a:lnTo>
                  <a:lnTo>
                    <a:pt x="2474" y="136"/>
                  </a:lnTo>
                  <a:lnTo>
                    <a:pt x="2473" y="135"/>
                  </a:lnTo>
                  <a:lnTo>
                    <a:pt x="2472" y="135"/>
                  </a:lnTo>
                  <a:lnTo>
                    <a:pt x="2473" y="135"/>
                  </a:lnTo>
                  <a:lnTo>
                    <a:pt x="2474" y="135"/>
                  </a:lnTo>
                  <a:close/>
                  <a:moveTo>
                    <a:pt x="3520" y="133"/>
                  </a:moveTo>
                  <a:lnTo>
                    <a:pt x="3522" y="133"/>
                  </a:lnTo>
                  <a:lnTo>
                    <a:pt x="3520" y="133"/>
                  </a:lnTo>
                  <a:lnTo>
                    <a:pt x="3519" y="133"/>
                  </a:lnTo>
                  <a:lnTo>
                    <a:pt x="3520" y="133"/>
                  </a:lnTo>
                  <a:close/>
                  <a:moveTo>
                    <a:pt x="2570" y="136"/>
                  </a:moveTo>
                  <a:lnTo>
                    <a:pt x="2569" y="136"/>
                  </a:lnTo>
                  <a:lnTo>
                    <a:pt x="2569" y="135"/>
                  </a:lnTo>
                  <a:lnTo>
                    <a:pt x="2567" y="135"/>
                  </a:lnTo>
                  <a:lnTo>
                    <a:pt x="2566" y="133"/>
                  </a:lnTo>
                  <a:lnTo>
                    <a:pt x="2566" y="132"/>
                  </a:lnTo>
                  <a:lnTo>
                    <a:pt x="2565" y="132"/>
                  </a:lnTo>
                  <a:lnTo>
                    <a:pt x="2565" y="131"/>
                  </a:lnTo>
                  <a:lnTo>
                    <a:pt x="2566" y="132"/>
                  </a:lnTo>
                  <a:lnTo>
                    <a:pt x="2566" y="133"/>
                  </a:lnTo>
                  <a:lnTo>
                    <a:pt x="2567" y="133"/>
                  </a:lnTo>
                  <a:lnTo>
                    <a:pt x="2569" y="135"/>
                  </a:lnTo>
                  <a:lnTo>
                    <a:pt x="2570" y="136"/>
                  </a:lnTo>
                  <a:close/>
                  <a:moveTo>
                    <a:pt x="2736" y="137"/>
                  </a:moveTo>
                  <a:lnTo>
                    <a:pt x="2735" y="137"/>
                  </a:lnTo>
                  <a:lnTo>
                    <a:pt x="2734" y="136"/>
                  </a:lnTo>
                  <a:lnTo>
                    <a:pt x="2734" y="135"/>
                  </a:lnTo>
                  <a:lnTo>
                    <a:pt x="2733" y="135"/>
                  </a:lnTo>
                  <a:lnTo>
                    <a:pt x="2733" y="133"/>
                  </a:lnTo>
                  <a:lnTo>
                    <a:pt x="2733" y="132"/>
                  </a:lnTo>
                  <a:lnTo>
                    <a:pt x="2733" y="131"/>
                  </a:lnTo>
                  <a:lnTo>
                    <a:pt x="2734" y="132"/>
                  </a:lnTo>
                  <a:lnTo>
                    <a:pt x="2735" y="132"/>
                  </a:lnTo>
                  <a:lnTo>
                    <a:pt x="2735" y="133"/>
                  </a:lnTo>
                  <a:lnTo>
                    <a:pt x="2735" y="135"/>
                  </a:lnTo>
                  <a:lnTo>
                    <a:pt x="2735" y="136"/>
                  </a:lnTo>
                  <a:lnTo>
                    <a:pt x="2736" y="136"/>
                  </a:lnTo>
                  <a:lnTo>
                    <a:pt x="2736" y="137"/>
                  </a:lnTo>
                  <a:close/>
                  <a:moveTo>
                    <a:pt x="3510" y="131"/>
                  </a:moveTo>
                  <a:lnTo>
                    <a:pt x="3511" y="131"/>
                  </a:lnTo>
                  <a:lnTo>
                    <a:pt x="3511" y="132"/>
                  </a:lnTo>
                  <a:lnTo>
                    <a:pt x="3512" y="132"/>
                  </a:lnTo>
                  <a:lnTo>
                    <a:pt x="3511" y="132"/>
                  </a:lnTo>
                  <a:lnTo>
                    <a:pt x="3510" y="132"/>
                  </a:lnTo>
                  <a:lnTo>
                    <a:pt x="3509" y="131"/>
                  </a:lnTo>
                  <a:lnTo>
                    <a:pt x="3508" y="131"/>
                  </a:lnTo>
                  <a:lnTo>
                    <a:pt x="3509" y="131"/>
                  </a:lnTo>
                  <a:lnTo>
                    <a:pt x="3510" y="131"/>
                  </a:lnTo>
                  <a:close/>
                  <a:moveTo>
                    <a:pt x="3499" y="130"/>
                  </a:moveTo>
                  <a:lnTo>
                    <a:pt x="3499" y="131"/>
                  </a:lnTo>
                  <a:lnTo>
                    <a:pt x="3501" y="131"/>
                  </a:lnTo>
                  <a:lnTo>
                    <a:pt x="3502" y="131"/>
                  </a:lnTo>
                  <a:lnTo>
                    <a:pt x="3501" y="131"/>
                  </a:lnTo>
                  <a:lnTo>
                    <a:pt x="3499" y="131"/>
                  </a:lnTo>
                  <a:lnTo>
                    <a:pt x="3498" y="131"/>
                  </a:lnTo>
                  <a:lnTo>
                    <a:pt x="3498" y="130"/>
                  </a:lnTo>
                  <a:lnTo>
                    <a:pt x="3497" y="130"/>
                  </a:lnTo>
                  <a:lnTo>
                    <a:pt x="3497" y="131"/>
                  </a:lnTo>
                  <a:lnTo>
                    <a:pt x="3496" y="130"/>
                  </a:lnTo>
                  <a:lnTo>
                    <a:pt x="3497" y="130"/>
                  </a:lnTo>
                  <a:lnTo>
                    <a:pt x="3498" y="130"/>
                  </a:lnTo>
                  <a:lnTo>
                    <a:pt x="3499" y="130"/>
                  </a:lnTo>
                  <a:close/>
                  <a:moveTo>
                    <a:pt x="2566" y="131"/>
                  </a:moveTo>
                  <a:lnTo>
                    <a:pt x="2565" y="131"/>
                  </a:lnTo>
                  <a:lnTo>
                    <a:pt x="2565" y="130"/>
                  </a:lnTo>
                  <a:lnTo>
                    <a:pt x="2565" y="129"/>
                  </a:lnTo>
                  <a:lnTo>
                    <a:pt x="2566" y="129"/>
                  </a:lnTo>
                  <a:lnTo>
                    <a:pt x="2566" y="130"/>
                  </a:lnTo>
                  <a:lnTo>
                    <a:pt x="2566" y="131"/>
                  </a:lnTo>
                  <a:close/>
                  <a:moveTo>
                    <a:pt x="2431" y="124"/>
                  </a:moveTo>
                  <a:lnTo>
                    <a:pt x="2432" y="125"/>
                  </a:lnTo>
                  <a:lnTo>
                    <a:pt x="2431" y="125"/>
                  </a:lnTo>
                  <a:lnTo>
                    <a:pt x="2431" y="124"/>
                  </a:lnTo>
                  <a:lnTo>
                    <a:pt x="2430" y="124"/>
                  </a:lnTo>
                  <a:lnTo>
                    <a:pt x="2431" y="124"/>
                  </a:lnTo>
                  <a:close/>
                  <a:moveTo>
                    <a:pt x="2425" y="124"/>
                  </a:moveTo>
                  <a:lnTo>
                    <a:pt x="2428" y="124"/>
                  </a:lnTo>
                  <a:lnTo>
                    <a:pt x="2429" y="125"/>
                  </a:lnTo>
                  <a:lnTo>
                    <a:pt x="2428" y="125"/>
                  </a:lnTo>
                  <a:lnTo>
                    <a:pt x="2428" y="124"/>
                  </a:lnTo>
                  <a:lnTo>
                    <a:pt x="2427" y="124"/>
                  </a:lnTo>
                  <a:lnTo>
                    <a:pt x="2425" y="124"/>
                  </a:lnTo>
                  <a:lnTo>
                    <a:pt x="2427" y="124"/>
                  </a:lnTo>
                  <a:lnTo>
                    <a:pt x="2428" y="124"/>
                  </a:lnTo>
                  <a:lnTo>
                    <a:pt x="2428" y="125"/>
                  </a:lnTo>
                  <a:lnTo>
                    <a:pt x="2427" y="125"/>
                  </a:lnTo>
                  <a:lnTo>
                    <a:pt x="2430" y="126"/>
                  </a:lnTo>
                  <a:lnTo>
                    <a:pt x="2431" y="125"/>
                  </a:lnTo>
                  <a:lnTo>
                    <a:pt x="2430" y="125"/>
                  </a:lnTo>
                  <a:lnTo>
                    <a:pt x="2431" y="125"/>
                  </a:lnTo>
                  <a:lnTo>
                    <a:pt x="2431" y="126"/>
                  </a:lnTo>
                  <a:lnTo>
                    <a:pt x="2432" y="126"/>
                  </a:lnTo>
                  <a:lnTo>
                    <a:pt x="2431" y="128"/>
                  </a:lnTo>
                  <a:lnTo>
                    <a:pt x="2431" y="129"/>
                  </a:lnTo>
                  <a:lnTo>
                    <a:pt x="2432" y="129"/>
                  </a:lnTo>
                  <a:lnTo>
                    <a:pt x="2431" y="130"/>
                  </a:lnTo>
                  <a:lnTo>
                    <a:pt x="2431" y="129"/>
                  </a:lnTo>
                  <a:lnTo>
                    <a:pt x="2430" y="129"/>
                  </a:lnTo>
                  <a:lnTo>
                    <a:pt x="2430" y="128"/>
                  </a:lnTo>
                  <a:lnTo>
                    <a:pt x="2428" y="128"/>
                  </a:lnTo>
                  <a:lnTo>
                    <a:pt x="2428" y="126"/>
                  </a:lnTo>
                  <a:lnTo>
                    <a:pt x="2427" y="126"/>
                  </a:lnTo>
                  <a:lnTo>
                    <a:pt x="2425" y="126"/>
                  </a:lnTo>
                  <a:lnTo>
                    <a:pt x="2425" y="125"/>
                  </a:lnTo>
                  <a:lnTo>
                    <a:pt x="2424" y="125"/>
                  </a:lnTo>
                  <a:lnTo>
                    <a:pt x="2424" y="126"/>
                  </a:lnTo>
                  <a:lnTo>
                    <a:pt x="2423" y="125"/>
                  </a:lnTo>
                  <a:lnTo>
                    <a:pt x="2422" y="125"/>
                  </a:lnTo>
                  <a:lnTo>
                    <a:pt x="2421" y="125"/>
                  </a:lnTo>
                  <a:lnTo>
                    <a:pt x="2421" y="124"/>
                  </a:lnTo>
                  <a:lnTo>
                    <a:pt x="2422" y="124"/>
                  </a:lnTo>
                  <a:lnTo>
                    <a:pt x="2423" y="124"/>
                  </a:lnTo>
                  <a:lnTo>
                    <a:pt x="2424" y="124"/>
                  </a:lnTo>
                  <a:lnTo>
                    <a:pt x="2425" y="124"/>
                  </a:lnTo>
                  <a:close/>
                  <a:moveTo>
                    <a:pt x="175" y="124"/>
                  </a:moveTo>
                  <a:lnTo>
                    <a:pt x="176" y="124"/>
                  </a:lnTo>
                  <a:lnTo>
                    <a:pt x="175" y="124"/>
                  </a:lnTo>
                  <a:close/>
                  <a:moveTo>
                    <a:pt x="3261" y="122"/>
                  </a:moveTo>
                  <a:lnTo>
                    <a:pt x="3262" y="122"/>
                  </a:lnTo>
                  <a:lnTo>
                    <a:pt x="3263" y="122"/>
                  </a:lnTo>
                  <a:lnTo>
                    <a:pt x="3263" y="123"/>
                  </a:lnTo>
                  <a:lnTo>
                    <a:pt x="3262" y="123"/>
                  </a:lnTo>
                  <a:lnTo>
                    <a:pt x="3261" y="123"/>
                  </a:lnTo>
                  <a:lnTo>
                    <a:pt x="3260" y="123"/>
                  </a:lnTo>
                  <a:lnTo>
                    <a:pt x="3259" y="123"/>
                  </a:lnTo>
                  <a:lnTo>
                    <a:pt x="3257" y="123"/>
                  </a:lnTo>
                  <a:lnTo>
                    <a:pt x="3256" y="123"/>
                  </a:lnTo>
                  <a:lnTo>
                    <a:pt x="3257" y="123"/>
                  </a:lnTo>
                  <a:lnTo>
                    <a:pt x="3259" y="123"/>
                  </a:lnTo>
                  <a:lnTo>
                    <a:pt x="3254" y="122"/>
                  </a:lnTo>
                  <a:lnTo>
                    <a:pt x="3255" y="122"/>
                  </a:lnTo>
                  <a:lnTo>
                    <a:pt x="3257" y="122"/>
                  </a:lnTo>
                  <a:lnTo>
                    <a:pt x="3259" y="122"/>
                  </a:lnTo>
                  <a:lnTo>
                    <a:pt x="3260" y="122"/>
                  </a:lnTo>
                  <a:lnTo>
                    <a:pt x="3261" y="122"/>
                  </a:lnTo>
                  <a:close/>
                  <a:moveTo>
                    <a:pt x="2664" y="112"/>
                  </a:moveTo>
                  <a:lnTo>
                    <a:pt x="2662" y="112"/>
                  </a:lnTo>
                  <a:lnTo>
                    <a:pt x="2658" y="112"/>
                  </a:lnTo>
                  <a:lnTo>
                    <a:pt x="2657" y="112"/>
                  </a:lnTo>
                  <a:lnTo>
                    <a:pt x="2656" y="112"/>
                  </a:lnTo>
                  <a:lnTo>
                    <a:pt x="2655" y="112"/>
                  </a:lnTo>
                  <a:lnTo>
                    <a:pt x="2655" y="111"/>
                  </a:lnTo>
                  <a:lnTo>
                    <a:pt x="2657" y="110"/>
                  </a:lnTo>
                  <a:lnTo>
                    <a:pt x="2657" y="109"/>
                  </a:lnTo>
                  <a:lnTo>
                    <a:pt x="2658" y="109"/>
                  </a:lnTo>
                  <a:lnTo>
                    <a:pt x="2658" y="108"/>
                  </a:lnTo>
                  <a:lnTo>
                    <a:pt x="2660" y="108"/>
                  </a:lnTo>
                  <a:lnTo>
                    <a:pt x="2663" y="109"/>
                  </a:lnTo>
                  <a:lnTo>
                    <a:pt x="2664" y="109"/>
                  </a:lnTo>
                  <a:lnTo>
                    <a:pt x="2665" y="109"/>
                  </a:lnTo>
                  <a:lnTo>
                    <a:pt x="2666" y="109"/>
                  </a:lnTo>
                  <a:lnTo>
                    <a:pt x="2667" y="109"/>
                  </a:lnTo>
                  <a:lnTo>
                    <a:pt x="2667" y="110"/>
                  </a:lnTo>
                  <a:lnTo>
                    <a:pt x="2666" y="110"/>
                  </a:lnTo>
                  <a:lnTo>
                    <a:pt x="2665" y="111"/>
                  </a:lnTo>
                  <a:lnTo>
                    <a:pt x="2664" y="111"/>
                  </a:lnTo>
                  <a:lnTo>
                    <a:pt x="2664" y="112"/>
                  </a:lnTo>
                  <a:close/>
                  <a:moveTo>
                    <a:pt x="3156" y="108"/>
                  </a:moveTo>
                  <a:lnTo>
                    <a:pt x="3157" y="109"/>
                  </a:lnTo>
                  <a:lnTo>
                    <a:pt x="3156" y="109"/>
                  </a:lnTo>
                  <a:lnTo>
                    <a:pt x="3155" y="109"/>
                  </a:lnTo>
                  <a:lnTo>
                    <a:pt x="3154" y="109"/>
                  </a:lnTo>
                  <a:lnTo>
                    <a:pt x="3153" y="109"/>
                  </a:lnTo>
                  <a:lnTo>
                    <a:pt x="3152" y="109"/>
                  </a:lnTo>
                  <a:lnTo>
                    <a:pt x="3148" y="108"/>
                  </a:lnTo>
                  <a:lnTo>
                    <a:pt x="3150" y="108"/>
                  </a:lnTo>
                  <a:lnTo>
                    <a:pt x="3153" y="108"/>
                  </a:lnTo>
                  <a:lnTo>
                    <a:pt x="3155" y="108"/>
                  </a:lnTo>
                  <a:lnTo>
                    <a:pt x="3156" y="108"/>
                  </a:lnTo>
                  <a:close/>
                  <a:moveTo>
                    <a:pt x="3157" y="107"/>
                  </a:moveTo>
                  <a:lnTo>
                    <a:pt x="3155" y="107"/>
                  </a:lnTo>
                  <a:lnTo>
                    <a:pt x="3152" y="105"/>
                  </a:lnTo>
                  <a:lnTo>
                    <a:pt x="3147" y="105"/>
                  </a:lnTo>
                  <a:lnTo>
                    <a:pt x="3148" y="105"/>
                  </a:lnTo>
                  <a:lnTo>
                    <a:pt x="3148" y="104"/>
                  </a:lnTo>
                  <a:lnTo>
                    <a:pt x="3150" y="104"/>
                  </a:lnTo>
                  <a:lnTo>
                    <a:pt x="3152" y="104"/>
                  </a:lnTo>
                  <a:lnTo>
                    <a:pt x="3154" y="104"/>
                  </a:lnTo>
                  <a:lnTo>
                    <a:pt x="3157" y="105"/>
                  </a:lnTo>
                  <a:lnTo>
                    <a:pt x="3158" y="105"/>
                  </a:lnTo>
                  <a:lnTo>
                    <a:pt x="3157" y="107"/>
                  </a:lnTo>
                  <a:close/>
                  <a:moveTo>
                    <a:pt x="2674" y="104"/>
                  </a:moveTo>
                  <a:lnTo>
                    <a:pt x="2674" y="105"/>
                  </a:lnTo>
                  <a:lnTo>
                    <a:pt x="2676" y="105"/>
                  </a:lnTo>
                  <a:lnTo>
                    <a:pt x="2676" y="107"/>
                  </a:lnTo>
                  <a:lnTo>
                    <a:pt x="2677" y="107"/>
                  </a:lnTo>
                  <a:lnTo>
                    <a:pt x="2676" y="107"/>
                  </a:lnTo>
                  <a:lnTo>
                    <a:pt x="2671" y="107"/>
                  </a:lnTo>
                  <a:lnTo>
                    <a:pt x="2670" y="107"/>
                  </a:lnTo>
                  <a:lnTo>
                    <a:pt x="2669" y="107"/>
                  </a:lnTo>
                  <a:lnTo>
                    <a:pt x="2667" y="105"/>
                  </a:lnTo>
                  <a:lnTo>
                    <a:pt x="2666" y="105"/>
                  </a:lnTo>
                  <a:lnTo>
                    <a:pt x="2666" y="104"/>
                  </a:lnTo>
                  <a:lnTo>
                    <a:pt x="2667" y="103"/>
                  </a:lnTo>
                  <a:lnTo>
                    <a:pt x="2669" y="102"/>
                  </a:lnTo>
                  <a:lnTo>
                    <a:pt x="2670" y="102"/>
                  </a:lnTo>
                  <a:lnTo>
                    <a:pt x="2671" y="103"/>
                  </a:lnTo>
                  <a:lnTo>
                    <a:pt x="2672" y="103"/>
                  </a:lnTo>
                  <a:lnTo>
                    <a:pt x="2673" y="103"/>
                  </a:lnTo>
                  <a:lnTo>
                    <a:pt x="2674" y="104"/>
                  </a:lnTo>
                  <a:close/>
                  <a:moveTo>
                    <a:pt x="2628" y="102"/>
                  </a:moveTo>
                  <a:lnTo>
                    <a:pt x="2629" y="102"/>
                  </a:lnTo>
                  <a:lnTo>
                    <a:pt x="2628" y="102"/>
                  </a:lnTo>
                  <a:lnTo>
                    <a:pt x="2627" y="102"/>
                  </a:lnTo>
                  <a:lnTo>
                    <a:pt x="2627" y="103"/>
                  </a:lnTo>
                  <a:lnTo>
                    <a:pt x="2627" y="104"/>
                  </a:lnTo>
                  <a:lnTo>
                    <a:pt x="2628" y="104"/>
                  </a:lnTo>
                  <a:lnTo>
                    <a:pt x="2628" y="105"/>
                  </a:lnTo>
                  <a:lnTo>
                    <a:pt x="2627" y="104"/>
                  </a:lnTo>
                  <a:lnTo>
                    <a:pt x="2626" y="104"/>
                  </a:lnTo>
                  <a:lnTo>
                    <a:pt x="2624" y="104"/>
                  </a:lnTo>
                  <a:lnTo>
                    <a:pt x="2623" y="104"/>
                  </a:lnTo>
                  <a:lnTo>
                    <a:pt x="2622" y="103"/>
                  </a:lnTo>
                  <a:lnTo>
                    <a:pt x="2621" y="103"/>
                  </a:lnTo>
                  <a:lnTo>
                    <a:pt x="2621" y="102"/>
                  </a:lnTo>
                  <a:lnTo>
                    <a:pt x="2623" y="102"/>
                  </a:lnTo>
                  <a:lnTo>
                    <a:pt x="2627" y="102"/>
                  </a:lnTo>
                  <a:lnTo>
                    <a:pt x="2628" y="102"/>
                  </a:lnTo>
                  <a:close/>
                  <a:moveTo>
                    <a:pt x="3062" y="103"/>
                  </a:moveTo>
                  <a:lnTo>
                    <a:pt x="3061" y="103"/>
                  </a:lnTo>
                  <a:lnTo>
                    <a:pt x="3061" y="102"/>
                  </a:lnTo>
                  <a:lnTo>
                    <a:pt x="3060" y="102"/>
                  </a:lnTo>
                  <a:lnTo>
                    <a:pt x="3058" y="102"/>
                  </a:lnTo>
                  <a:lnTo>
                    <a:pt x="3060" y="101"/>
                  </a:lnTo>
                  <a:lnTo>
                    <a:pt x="3062" y="101"/>
                  </a:lnTo>
                  <a:lnTo>
                    <a:pt x="3064" y="102"/>
                  </a:lnTo>
                  <a:lnTo>
                    <a:pt x="3065" y="102"/>
                  </a:lnTo>
                  <a:lnTo>
                    <a:pt x="3065" y="103"/>
                  </a:lnTo>
                  <a:lnTo>
                    <a:pt x="3062" y="103"/>
                  </a:lnTo>
                  <a:close/>
                  <a:moveTo>
                    <a:pt x="2640" y="101"/>
                  </a:moveTo>
                  <a:lnTo>
                    <a:pt x="2643" y="101"/>
                  </a:lnTo>
                  <a:lnTo>
                    <a:pt x="2644" y="101"/>
                  </a:lnTo>
                  <a:lnTo>
                    <a:pt x="2645" y="101"/>
                  </a:lnTo>
                  <a:lnTo>
                    <a:pt x="2645" y="102"/>
                  </a:lnTo>
                  <a:lnTo>
                    <a:pt x="2644" y="102"/>
                  </a:lnTo>
                  <a:lnTo>
                    <a:pt x="2641" y="101"/>
                  </a:lnTo>
                  <a:lnTo>
                    <a:pt x="2640" y="101"/>
                  </a:lnTo>
                  <a:lnTo>
                    <a:pt x="2638" y="101"/>
                  </a:lnTo>
                  <a:lnTo>
                    <a:pt x="2640" y="101"/>
                  </a:lnTo>
                  <a:close/>
                  <a:moveTo>
                    <a:pt x="2592" y="100"/>
                  </a:moveTo>
                  <a:lnTo>
                    <a:pt x="2591" y="100"/>
                  </a:lnTo>
                  <a:lnTo>
                    <a:pt x="2589" y="100"/>
                  </a:lnTo>
                  <a:lnTo>
                    <a:pt x="2589" y="98"/>
                  </a:lnTo>
                  <a:lnTo>
                    <a:pt x="2591" y="98"/>
                  </a:lnTo>
                  <a:lnTo>
                    <a:pt x="2592" y="98"/>
                  </a:lnTo>
                  <a:lnTo>
                    <a:pt x="2592" y="100"/>
                  </a:lnTo>
                  <a:close/>
                  <a:moveTo>
                    <a:pt x="2437" y="98"/>
                  </a:moveTo>
                  <a:lnTo>
                    <a:pt x="2439" y="100"/>
                  </a:lnTo>
                  <a:lnTo>
                    <a:pt x="2442" y="100"/>
                  </a:lnTo>
                  <a:lnTo>
                    <a:pt x="2443" y="100"/>
                  </a:lnTo>
                  <a:lnTo>
                    <a:pt x="2446" y="100"/>
                  </a:lnTo>
                  <a:lnTo>
                    <a:pt x="2449" y="101"/>
                  </a:lnTo>
                  <a:lnTo>
                    <a:pt x="2450" y="101"/>
                  </a:lnTo>
                  <a:lnTo>
                    <a:pt x="2451" y="101"/>
                  </a:lnTo>
                  <a:lnTo>
                    <a:pt x="2451" y="102"/>
                  </a:lnTo>
                  <a:lnTo>
                    <a:pt x="2448" y="102"/>
                  </a:lnTo>
                  <a:lnTo>
                    <a:pt x="2444" y="102"/>
                  </a:lnTo>
                  <a:lnTo>
                    <a:pt x="2445" y="102"/>
                  </a:lnTo>
                  <a:lnTo>
                    <a:pt x="2448" y="102"/>
                  </a:lnTo>
                  <a:lnTo>
                    <a:pt x="2450" y="102"/>
                  </a:lnTo>
                  <a:lnTo>
                    <a:pt x="2451" y="103"/>
                  </a:lnTo>
                  <a:lnTo>
                    <a:pt x="2450" y="103"/>
                  </a:lnTo>
                  <a:lnTo>
                    <a:pt x="2449" y="103"/>
                  </a:lnTo>
                  <a:lnTo>
                    <a:pt x="2446" y="103"/>
                  </a:lnTo>
                  <a:lnTo>
                    <a:pt x="2445" y="103"/>
                  </a:lnTo>
                  <a:lnTo>
                    <a:pt x="2443" y="103"/>
                  </a:lnTo>
                  <a:lnTo>
                    <a:pt x="2443" y="104"/>
                  </a:lnTo>
                  <a:lnTo>
                    <a:pt x="2444" y="104"/>
                  </a:lnTo>
                  <a:lnTo>
                    <a:pt x="2445" y="104"/>
                  </a:lnTo>
                  <a:lnTo>
                    <a:pt x="2446" y="104"/>
                  </a:lnTo>
                  <a:lnTo>
                    <a:pt x="2448" y="103"/>
                  </a:lnTo>
                  <a:lnTo>
                    <a:pt x="2449" y="103"/>
                  </a:lnTo>
                  <a:lnTo>
                    <a:pt x="2450" y="104"/>
                  </a:lnTo>
                  <a:lnTo>
                    <a:pt x="2450" y="105"/>
                  </a:lnTo>
                  <a:lnTo>
                    <a:pt x="2449" y="107"/>
                  </a:lnTo>
                  <a:lnTo>
                    <a:pt x="2446" y="105"/>
                  </a:lnTo>
                  <a:lnTo>
                    <a:pt x="2445" y="105"/>
                  </a:lnTo>
                  <a:lnTo>
                    <a:pt x="2443" y="105"/>
                  </a:lnTo>
                  <a:lnTo>
                    <a:pt x="2444" y="105"/>
                  </a:lnTo>
                  <a:lnTo>
                    <a:pt x="2445" y="107"/>
                  </a:lnTo>
                  <a:lnTo>
                    <a:pt x="2446" y="107"/>
                  </a:lnTo>
                  <a:lnTo>
                    <a:pt x="2448" y="107"/>
                  </a:lnTo>
                  <a:lnTo>
                    <a:pt x="2449" y="108"/>
                  </a:lnTo>
                  <a:lnTo>
                    <a:pt x="2446" y="108"/>
                  </a:lnTo>
                  <a:lnTo>
                    <a:pt x="2445" y="107"/>
                  </a:lnTo>
                  <a:lnTo>
                    <a:pt x="2446" y="108"/>
                  </a:lnTo>
                  <a:lnTo>
                    <a:pt x="2445" y="108"/>
                  </a:lnTo>
                  <a:lnTo>
                    <a:pt x="2446" y="109"/>
                  </a:lnTo>
                  <a:lnTo>
                    <a:pt x="2445" y="109"/>
                  </a:lnTo>
                  <a:lnTo>
                    <a:pt x="2444" y="109"/>
                  </a:lnTo>
                  <a:lnTo>
                    <a:pt x="2443" y="109"/>
                  </a:lnTo>
                  <a:lnTo>
                    <a:pt x="2444" y="109"/>
                  </a:lnTo>
                  <a:lnTo>
                    <a:pt x="2445" y="109"/>
                  </a:lnTo>
                  <a:lnTo>
                    <a:pt x="2445" y="110"/>
                  </a:lnTo>
                  <a:lnTo>
                    <a:pt x="2446" y="110"/>
                  </a:lnTo>
                  <a:lnTo>
                    <a:pt x="2445" y="110"/>
                  </a:lnTo>
                  <a:lnTo>
                    <a:pt x="2444" y="110"/>
                  </a:lnTo>
                  <a:lnTo>
                    <a:pt x="2442" y="110"/>
                  </a:lnTo>
                  <a:lnTo>
                    <a:pt x="2444" y="110"/>
                  </a:lnTo>
                  <a:lnTo>
                    <a:pt x="2445" y="110"/>
                  </a:lnTo>
                  <a:lnTo>
                    <a:pt x="2445" y="111"/>
                  </a:lnTo>
                  <a:lnTo>
                    <a:pt x="2446" y="111"/>
                  </a:lnTo>
                  <a:lnTo>
                    <a:pt x="2445" y="112"/>
                  </a:lnTo>
                  <a:lnTo>
                    <a:pt x="2446" y="112"/>
                  </a:lnTo>
                  <a:lnTo>
                    <a:pt x="2448" y="112"/>
                  </a:lnTo>
                  <a:lnTo>
                    <a:pt x="2448" y="114"/>
                  </a:lnTo>
                  <a:lnTo>
                    <a:pt x="2449" y="114"/>
                  </a:lnTo>
                  <a:lnTo>
                    <a:pt x="2448" y="114"/>
                  </a:lnTo>
                  <a:lnTo>
                    <a:pt x="2448" y="115"/>
                  </a:lnTo>
                  <a:lnTo>
                    <a:pt x="2446" y="115"/>
                  </a:lnTo>
                  <a:lnTo>
                    <a:pt x="2448" y="115"/>
                  </a:lnTo>
                  <a:lnTo>
                    <a:pt x="2448" y="116"/>
                  </a:lnTo>
                  <a:lnTo>
                    <a:pt x="2448" y="117"/>
                  </a:lnTo>
                  <a:lnTo>
                    <a:pt x="2446" y="117"/>
                  </a:lnTo>
                  <a:lnTo>
                    <a:pt x="2449" y="117"/>
                  </a:lnTo>
                  <a:lnTo>
                    <a:pt x="2450" y="117"/>
                  </a:lnTo>
                  <a:lnTo>
                    <a:pt x="2450" y="118"/>
                  </a:lnTo>
                  <a:lnTo>
                    <a:pt x="2451" y="118"/>
                  </a:lnTo>
                  <a:lnTo>
                    <a:pt x="2451" y="119"/>
                  </a:lnTo>
                  <a:lnTo>
                    <a:pt x="2452" y="121"/>
                  </a:lnTo>
                  <a:lnTo>
                    <a:pt x="2453" y="121"/>
                  </a:lnTo>
                  <a:lnTo>
                    <a:pt x="2454" y="122"/>
                  </a:lnTo>
                  <a:lnTo>
                    <a:pt x="2456" y="122"/>
                  </a:lnTo>
                  <a:lnTo>
                    <a:pt x="2457" y="123"/>
                  </a:lnTo>
                  <a:lnTo>
                    <a:pt x="2458" y="124"/>
                  </a:lnTo>
                  <a:lnTo>
                    <a:pt x="2459" y="125"/>
                  </a:lnTo>
                  <a:lnTo>
                    <a:pt x="2460" y="125"/>
                  </a:lnTo>
                  <a:lnTo>
                    <a:pt x="2463" y="126"/>
                  </a:lnTo>
                  <a:lnTo>
                    <a:pt x="2466" y="129"/>
                  </a:lnTo>
                  <a:lnTo>
                    <a:pt x="2467" y="129"/>
                  </a:lnTo>
                  <a:lnTo>
                    <a:pt x="2468" y="130"/>
                  </a:lnTo>
                  <a:lnTo>
                    <a:pt x="2470" y="130"/>
                  </a:lnTo>
                  <a:lnTo>
                    <a:pt x="2471" y="130"/>
                  </a:lnTo>
                  <a:lnTo>
                    <a:pt x="2472" y="131"/>
                  </a:lnTo>
                  <a:lnTo>
                    <a:pt x="2473" y="131"/>
                  </a:lnTo>
                  <a:lnTo>
                    <a:pt x="2474" y="131"/>
                  </a:lnTo>
                  <a:lnTo>
                    <a:pt x="2475" y="131"/>
                  </a:lnTo>
                  <a:lnTo>
                    <a:pt x="2477" y="131"/>
                  </a:lnTo>
                  <a:lnTo>
                    <a:pt x="2477" y="132"/>
                  </a:lnTo>
                  <a:lnTo>
                    <a:pt x="2479" y="132"/>
                  </a:lnTo>
                  <a:lnTo>
                    <a:pt x="2478" y="132"/>
                  </a:lnTo>
                  <a:lnTo>
                    <a:pt x="2477" y="132"/>
                  </a:lnTo>
                  <a:lnTo>
                    <a:pt x="2478" y="132"/>
                  </a:lnTo>
                  <a:lnTo>
                    <a:pt x="2478" y="133"/>
                  </a:lnTo>
                  <a:lnTo>
                    <a:pt x="2477" y="133"/>
                  </a:lnTo>
                  <a:lnTo>
                    <a:pt x="2478" y="133"/>
                  </a:lnTo>
                  <a:lnTo>
                    <a:pt x="2478" y="135"/>
                  </a:lnTo>
                  <a:lnTo>
                    <a:pt x="2475" y="133"/>
                  </a:lnTo>
                  <a:lnTo>
                    <a:pt x="2473" y="133"/>
                  </a:lnTo>
                  <a:lnTo>
                    <a:pt x="2472" y="133"/>
                  </a:lnTo>
                  <a:lnTo>
                    <a:pt x="2471" y="133"/>
                  </a:lnTo>
                  <a:lnTo>
                    <a:pt x="2471" y="132"/>
                  </a:lnTo>
                  <a:lnTo>
                    <a:pt x="2470" y="132"/>
                  </a:lnTo>
                  <a:lnTo>
                    <a:pt x="2470" y="133"/>
                  </a:lnTo>
                  <a:lnTo>
                    <a:pt x="2471" y="133"/>
                  </a:lnTo>
                  <a:lnTo>
                    <a:pt x="2472" y="133"/>
                  </a:lnTo>
                  <a:lnTo>
                    <a:pt x="2473" y="133"/>
                  </a:lnTo>
                  <a:lnTo>
                    <a:pt x="2474" y="133"/>
                  </a:lnTo>
                  <a:lnTo>
                    <a:pt x="2475" y="133"/>
                  </a:lnTo>
                  <a:lnTo>
                    <a:pt x="2475" y="135"/>
                  </a:lnTo>
                  <a:lnTo>
                    <a:pt x="2477" y="135"/>
                  </a:lnTo>
                  <a:lnTo>
                    <a:pt x="2473" y="135"/>
                  </a:lnTo>
                  <a:lnTo>
                    <a:pt x="2471" y="133"/>
                  </a:lnTo>
                  <a:lnTo>
                    <a:pt x="2470" y="133"/>
                  </a:lnTo>
                  <a:lnTo>
                    <a:pt x="2468" y="133"/>
                  </a:lnTo>
                  <a:lnTo>
                    <a:pt x="2470" y="133"/>
                  </a:lnTo>
                  <a:lnTo>
                    <a:pt x="2468" y="133"/>
                  </a:lnTo>
                  <a:lnTo>
                    <a:pt x="2467" y="133"/>
                  </a:lnTo>
                  <a:lnTo>
                    <a:pt x="2467" y="132"/>
                  </a:lnTo>
                  <a:lnTo>
                    <a:pt x="2468" y="132"/>
                  </a:lnTo>
                  <a:lnTo>
                    <a:pt x="2467" y="132"/>
                  </a:lnTo>
                  <a:lnTo>
                    <a:pt x="2466" y="132"/>
                  </a:lnTo>
                  <a:lnTo>
                    <a:pt x="2465" y="132"/>
                  </a:lnTo>
                  <a:lnTo>
                    <a:pt x="2466" y="132"/>
                  </a:lnTo>
                  <a:lnTo>
                    <a:pt x="2465" y="132"/>
                  </a:lnTo>
                  <a:lnTo>
                    <a:pt x="2465" y="133"/>
                  </a:lnTo>
                  <a:lnTo>
                    <a:pt x="2466" y="133"/>
                  </a:lnTo>
                  <a:lnTo>
                    <a:pt x="2465" y="133"/>
                  </a:lnTo>
                  <a:lnTo>
                    <a:pt x="2466" y="133"/>
                  </a:lnTo>
                  <a:lnTo>
                    <a:pt x="2467" y="133"/>
                  </a:lnTo>
                  <a:lnTo>
                    <a:pt x="2466" y="133"/>
                  </a:lnTo>
                  <a:lnTo>
                    <a:pt x="2467" y="133"/>
                  </a:lnTo>
                  <a:lnTo>
                    <a:pt x="2468" y="133"/>
                  </a:lnTo>
                  <a:lnTo>
                    <a:pt x="2467" y="133"/>
                  </a:lnTo>
                  <a:lnTo>
                    <a:pt x="2468" y="133"/>
                  </a:lnTo>
                  <a:lnTo>
                    <a:pt x="2470" y="135"/>
                  </a:lnTo>
                  <a:lnTo>
                    <a:pt x="2468" y="135"/>
                  </a:lnTo>
                  <a:lnTo>
                    <a:pt x="2467" y="135"/>
                  </a:lnTo>
                  <a:lnTo>
                    <a:pt x="2468" y="135"/>
                  </a:lnTo>
                  <a:lnTo>
                    <a:pt x="2470" y="135"/>
                  </a:lnTo>
                  <a:lnTo>
                    <a:pt x="2468" y="135"/>
                  </a:lnTo>
                  <a:lnTo>
                    <a:pt x="2467" y="135"/>
                  </a:lnTo>
                  <a:lnTo>
                    <a:pt x="2466" y="133"/>
                  </a:lnTo>
                  <a:lnTo>
                    <a:pt x="2465" y="133"/>
                  </a:lnTo>
                  <a:lnTo>
                    <a:pt x="2464" y="133"/>
                  </a:lnTo>
                  <a:lnTo>
                    <a:pt x="2465" y="133"/>
                  </a:lnTo>
                  <a:lnTo>
                    <a:pt x="2465" y="135"/>
                  </a:lnTo>
                  <a:lnTo>
                    <a:pt x="2464" y="133"/>
                  </a:lnTo>
                  <a:lnTo>
                    <a:pt x="2463" y="133"/>
                  </a:lnTo>
                  <a:lnTo>
                    <a:pt x="2461" y="133"/>
                  </a:lnTo>
                  <a:lnTo>
                    <a:pt x="2460" y="133"/>
                  </a:lnTo>
                  <a:lnTo>
                    <a:pt x="2461" y="133"/>
                  </a:lnTo>
                  <a:lnTo>
                    <a:pt x="2463" y="133"/>
                  </a:lnTo>
                  <a:lnTo>
                    <a:pt x="2464" y="135"/>
                  </a:lnTo>
                  <a:lnTo>
                    <a:pt x="2463" y="135"/>
                  </a:lnTo>
                  <a:lnTo>
                    <a:pt x="2461" y="135"/>
                  </a:lnTo>
                  <a:lnTo>
                    <a:pt x="2461" y="133"/>
                  </a:lnTo>
                  <a:lnTo>
                    <a:pt x="2460" y="135"/>
                  </a:lnTo>
                  <a:lnTo>
                    <a:pt x="2459" y="133"/>
                  </a:lnTo>
                  <a:lnTo>
                    <a:pt x="2460" y="133"/>
                  </a:lnTo>
                  <a:lnTo>
                    <a:pt x="2461" y="133"/>
                  </a:lnTo>
                  <a:lnTo>
                    <a:pt x="2460" y="133"/>
                  </a:lnTo>
                  <a:lnTo>
                    <a:pt x="2460" y="132"/>
                  </a:lnTo>
                  <a:lnTo>
                    <a:pt x="2459" y="132"/>
                  </a:lnTo>
                  <a:lnTo>
                    <a:pt x="2458" y="132"/>
                  </a:lnTo>
                  <a:lnTo>
                    <a:pt x="2459" y="132"/>
                  </a:lnTo>
                  <a:lnTo>
                    <a:pt x="2459" y="133"/>
                  </a:lnTo>
                  <a:lnTo>
                    <a:pt x="2460" y="133"/>
                  </a:lnTo>
                  <a:lnTo>
                    <a:pt x="2459" y="133"/>
                  </a:lnTo>
                  <a:lnTo>
                    <a:pt x="2458" y="132"/>
                  </a:lnTo>
                  <a:lnTo>
                    <a:pt x="2457" y="132"/>
                  </a:lnTo>
                  <a:lnTo>
                    <a:pt x="2456" y="132"/>
                  </a:lnTo>
                  <a:lnTo>
                    <a:pt x="2457" y="132"/>
                  </a:lnTo>
                  <a:lnTo>
                    <a:pt x="2457" y="133"/>
                  </a:lnTo>
                  <a:lnTo>
                    <a:pt x="2458" y="133"/>
                  </a:lnTo>
                  <a:lnTo>
                    <a:pt x="2457" y="133"/>
                  </a:lnTo>
                  <a:lnTo>
                    <a:pt x="2456" y="133"/>
                  </a:lnTo>
                  <a:lnTo>
                    <a:pt x="2457" y="135"/>
                  </a:lnTo>
                  <a:lnTo>
                    <a:pt x="2456" y="135"/>
                  </a:lnTo>
                  <a:lnTo>
                    <a:pt x="2454" y="135"/>
                  </a:lnTo>
                  <a:lnTo>
                    <a:pt x="2453" y="133"/>
                  </a:lnTo>
                  <a:lnTo>
                    <a:pt x="2452" y="133"/>
                  </a:lnTo>
                  <a:lnTo>
                    <a:pt x="2451" y="133"/>
                  </a:lnTo>
                  <a:lnTo>
                    <a:pt x="2450" y="133"/>
                  </a:lnTo>
                  <a:lnTo>
                    <a:pt x="2450" y="132"/>
                  </a:lnTo>
                  <a:lnTo>
                    <a:pt x="2449" y="132"/>
                  </a:lnTo>
                  <a:lnTo>
                    <a:pt x="2448" y="131"/>
                  </a:lnTo>
                  <a:lnTo>
                    <a:pt x="2448" y="132"/>
                  </a:lnTo>
                  <a:lnTo>
                    <a:pt x="2449" y="133"/>
                  </a:lnTo>
                  <a:lnTo>
                    <a:pt x="2450" y="133"/>
                  </a:lnTo>
                  <a:lnTo>
                    <a:pt x="2451" y="133"/>
                  </a:lnTo>
                  <a:lnTo>
                    <a:pt x="2450" y="133"/>
                  </a:lnTo>
                  <a:lnTo>
                    <a:pt x="2449" y="133"/>
                  </a:lnTo>
                  <a:lnTo>
                    <a:pt x="2449" y="132"/>
                  </a:lnTo>
                  <a:lnTo>
                    <a:pt x="2448" y="132"/>
                  </a:lnTo>
                  <a:lnTo>
                    <a:pt x="2445" y="132"/>
                  </a:lnTo>
                  <a:lnTo>
                    <a:pt x="2444" y="132"/>
                  </a:lnTo>
                  <a:lnTo>
                    <a:pt x="2443" y="132"/>
                  </a:lnTo>
                  <a:lnTo>
                    <a:pt x="2441" y="131"/>
                  </a:lnTo>
                  <a:lnTo>
                    <a:pt x="2441" y="132"/>
                  </a:lnTo>
                  <a:lnTo>
                    <a:pt x="2441" y="131"/>
                  </a:lnTo>
                  <a:lnTo>
                    <a:pt x="2439" y="131"/>
                  </a:lnTo>
                  <a:lnTo>
                    <a:pt x="2438" y="131"/>
                  </a:lnTo>
                  <a:lnTo>
                    <a:pt x="2437" y="131"/>
                  </a:lnTo>
                  <a:lnTo>
                    <a:pt x="2436" y="131"/>
                  </a:lnTo>
                  <a:lnTo>
                    <a:pt x="2435" y="131"/>
                  </a:lnTo>
                  <a:lnTo>
                    <a:pt x="2437" y="131"/>
                  </a:lnTo>
                  <a:lnTo>
                    <a:pt x="2437" y="130"/>
                  </a:lnTo>
                  <a:lnTo>
                    <a:pt x="2438" y="131"/>
                  </a:lnTo>
                  <a:lnTo>
                    <a:pt x="2439" y="131"/>
                  </a:lnTo>
                  <a:lnTo>
                    <a:pt x="2438" y="131"/>
                  </a:lnTo>
                  <a:lnTo>
                    <a:pt x="2438" y="130"/>
                  </a:lnTo>
                  <a:lnTo>
                    <a:pt x="2437" y="129"/>
                  </a:lnTo>
                  <a:lnTo>
                    <a:pt x="2436" y="129"/>
                  </a:lnTo>
                  <a:lnTo>
                    <a:pt x="2435" y="128"/>
                  </a:lnTo>
                  <a:lnTo>
                    <a:pt x="2436" y="128"/>
                  </a:lnTo>
                  <a:lnTo>
                    <a:pt x="2437" y="128"/>
                  </a:lnTo>
                  <a:lnTo>
                    <a:pt x="2438" y="128"/>
                  </a:lnTo>
                  <a:lnTo>
                    <a:pt x="2439" y="129"/>
                  </a:lnTo>
                  <a:lnTo>
                    <a:pt x="2438" y="128"/>
                  </a:lnTo>
                  <a:lnTo>
                    <a:pt x="2439" y="128"/>
                  </a:lnTo>
                  <a:lnTo>
                    <a:pt x="2441" y="128"/>
                  </a:lnTo>
                  <a:lnTo>
                    <a:pt x="2439" y="128"/>
                  </a:lnTo>
                  <a:lnTo>
                    <a:pt x="2441" y="128"/>
                  </a:lnTo>
                  <a:lnTo>
                    <a:pt x="2443" y="128"/>
                  </a:lnTo>
                  <a:lnTo>
                    <a:pt x="2442" y="128"/>
                  </a:lnTo>
                  <a:lnTo>
                    <a:pt x="2441" y="128"/>
                  </a:lnTo>
                  <a:lnTo>
                    <a:pt x="2439" y="126"/>
                  </a:lnTo>
                  <a:lnTo>
                    <a:pt x="2441" y="126"/>
                  </a:lnTo>
                  <a:lnTo>
                    <a:pt x="2439" y="126"/>
                  </a:lnTo>
                  <a:lnTo>
                    <a:pt x="2441" y="126"/>
                  </a:lnTo>
                  <a:lnTo>
                    <a:pt x="2439" y="126"/>
                  </a:lnTo>
                  <a:lnTo>
                    <a:pt x="2438" y="126"/>
                  </a:lnTo>
                  <a:lnTo>
                    <a:pt x="2437" y="126"/>
                  </a:lnTo>
                  <a:lnTo>
                    <a:pt x="2438" y="126"/>
                  </a:lnTo>
                  <a:lnTo>
                    <a:pt x="2437" y="126"/>
                  </a:lnTo>
                  <a:lnTo>
                    <a:pt x="2436" y="126"/>
                  </a:lnTo>
                  <a:lnTo>
                    <a:pt x="2435" y="126"/>
                  </a:lnTo>
                  <a:lnTo>
                    <a:pt x="2434" y="125"/>
                  </a:lnTo>
                  <a:lnTo>
                    <a:pt x="2435" y="125"/>
                  </a:lnTo>
                  <a:lnTo>
                    <a:pt x="2435" y="124"/>
                  </a:lnTo>
                  <a:lnTo>
                    <a:pt x="2436" y="124"/>
                  </a:lnTo>
                  <a:lnTo>
                    <a:pt x="2437" y="123"/>
                  </a:lnTo>
                  <a:lnTo>
                    <a:pt x="2436" y="123"/>
                  </a:lnTo>
                  <a:lnTo>
                    <a:pt x="2434" y="124"/>
                  </a:lnTo>
                  <a:lnTo>
                    <a:pt x="2435" y="125"/>
                  </a:lnTo>
                  <a:lnTo>
                    <a:pt x="2434" y="125"/>
                  </a:lnTo>
                  <a:lnTo>
                    <a:pt x="2432" y="125"/>
                  </a:lnTo>
                  <a:lnTo>
                    <a:pt x="2432" y="124"/>
                  </a:lnTo>
                  <a:lnTo>
                    <a:pt x="2431" y="124"/>
                  </a:lnTo>
                  <a:lnTo>
                    <a:pt x="2430" y="123"/>
                  </a:lnTo>
                  <a:lnTo>
                    <a:pt x="2431" y="123"/>
                  </a:lnTo>
                  <a:lnTo>
                    <a:pt x="2431" y="122"/>
                  </a:lnTo>
                  <a:lnTo>
                    <a:pt x="2430" y="122"/>
                  </a:lnTo>
                  <a:lnTo>
                    <a:pt x="2429" y="123"/>
                  </a:lnTo>
                  <a:lnTo>
                    <a:pt x="2428" y="123"/>
                  </a:lnTo>
                  <a:lnTo>
                    <a:pt x="2429" y="123"/>
                  </a:lnTo>
                  <a:lnTo>
                    <a:pt x="2428" y="123"/>
                  </a:lnTo>
                  <a:lnTo>
                    <a:pt x="2428" y="124"/>
                  </a:lnTo>
                  <a:lnTo>
                    <a:pt x="2427" y="124"/>
                  </a:lnTo>
                  <a:lnTo>
                    <a:pt x="2427" y="123"/>
                  </a:lnTo>
                  <a:lnTo>
                    <a:pt x="2425" y="123"/>
                  </a:lnTo>
                  <a:lnTo>
                    <a:pt x="2427" y="123"/>
                  </a:lnTo>
                  <a:lnTo>
                    <a:pt x="2425" y="123"/>
                  </a:lnTo>
                  <a:lnTo>
                    <a:pt x="2424" y="123"/>
                  </a:lnTo>
                  <a:lnTo>
                    <a:pt x="2424" y="122"/>
                  </a:lnTo>
                  <a:lnTo>
                    <a:pt x="2423" y="122"/>
                  </a:lnTo>
                  <a:lnTo>
                    <a:pt x="2422" y="121"/>
                  </a:lnTo>
                  <a:lnTo>
                    <a:pt x="2422" y="122"/>
                  </a:lnTo>
                  <a:lnTo>
                    <a:pt x="2421" y="122"/>
                  </a:lnTo>
                  <a:lnTo>
                    <a:pt x="2422" y="122"/>
                  </a:lnTo>
                  <a:lnTo>
                    <a:pt x="2422" y="123"/>
                  </a:lnTo>
                  <a:lnTo>
                    <a:pt x="2421" y="123"/>
                  </a:lnTo>
                  <a:lnTo>
                    <a:pt x="2421" y="122"/>
                  </a:lnTo>
                  <a:lnTo>
                    <a:pt x="2420" y="122"/>
                  </a:lnTo>
                  <a:lnTo>
                    <a:pt x="2418" y="122"/>
                  </a:lnTo>
                  <a:lnTo>
                    <a:pt x="2420" y="122"/>
                  </a:lnTo>
                  <a:lnTo>
                    <a:pt x="2420" y="123"/>
                  </a:lnTo>
                  <a:lnTo>
                    <a:pt x="2421" y="123"/>
                  </a:lnTo>
                  <a:lnTo>
                    <a:pt x="2420" y="123"/>
                  </a:lnTo>
                  <a:lnTo>
                    <a:pt x="2418" y="123"/>
                  </a:lnTo>
                  <a:lnTo>
                    <a:pt x="2417" y="123"/>
                  </a:lnTo>
                  <a:lnTo>
                    <a:pt x="2416" y="123"/>
                  </a:lnTo>
                  <a:lnTo>
                    <a:pt x="2415" y="122"/>
                  </a:lnTo>
                  <a:lnTo>
                    <a:pt x="2414" y="122"/>
                  </a:lnTo>
                  <a:lnTo>
                    <a:pt x="2413" y="122"/>
                  </a:lnTo>
                  <a:lnTo>
                    <a:pt x="2413" y="121"/>
                  </a:lnTo>
                  <a:lnTo>
                    <a:pt x="2411" y="119"/>
                  </a:lnTo>
                  <a:lnTo>
                    <a:pt x="2410" y="119"/>
                  </a:lnTo>
                  <a:lnTo>
                    <a:pt x="2410" y="118"/>
                  </a:lnTo>
                  <a:lnTo>
                    <a:pt x="2409" y="117"/>
                  </a:lnTo>
                  <a:lnTo>
                    <a:pt x="2409" y="116"/>
                  </a:lnTo>
                  <a:lnTo>
                    <a:pt x="2410" y="116"/>
                  </a:lnTo>
                  <a:lnTo>
                    <a:pt x="2410" y="115"/>
                  </a:lnTo>
                  <a:lnTo>
                    <a:pt x="2411" y="115"/>
                  </a:lnTo>
                  <a:lnTo>
                    <a:pt x="2411" y="114"/>
                  </a:lnTo>
                  <a:lnTo>
                    <a:pt x="2413" y="114"/>
                  </a:lnTo>
                  <a:lnTo>
                    <a:pt x="2414" y="115"/>
                  </a:lnTo>
                  <a:lnTo>
                    <a:pt x="2415" y="115"/>
                  </a:lnTo>
                  <a:lnTo>
                    <a:pt x="2416" y="115"/>
                  </a:lnTo>
                  <a:lnTo>
                    <a:pt x="2417" y="115"/>
                  </a:lnTo>
                  <a:lnTo>
                    <a:pt x="2418" y="115"/>
                  </a:lnTo>
                  <a:lnTo>
                    <a:pt x="2417" y="115"/>
                  </a:lnTo>
                  <a:lnTo>
                    <a:pt x="2417" y="114"/>
                  </a:lnTo>
                  <a:lnTo>
                    <a:pt x="2418" y="114"/>
                  </a:lnTo>
                  <a:lnTo>
                    <a:pt x="2417" y="114"/>
                  </a:lnTo>
                  <a:lnTo>
                    <a:pt x="2418" y="114"/>
                  </a:lnTo>
                  <a:lnTo>
                    <a:pt x="2417" y="114"/>
                  </a:lnTo>
                  <a:lnTo>
                    <a:pt x="2417" y="112"/>
                  </a:lnTo>
                  <a:lnTo>
                    <a:pt x="2416" y="112"/>
                  </a:lnTo>
                  <a:lnTo>
                    <a:pt x="2417" y="112"/>
                  </a:lnTo>
                  <a:lnTo>
                    <a:pt x="2418" y="112"/>
                  </a:lnTo>
                  <a:lnTo>
                    <a:pt x="2420" y="112"/>
                  </a:lnTo>
                  <a:lnTo>
                    <a:pt x="2418" y="111"/>
                  </a:lnTo>
                  <a:lnTo>
                    <a:pt x="2417" y="111"/>
                  </a:lnTo>
                  <a:lnTo>
                    <a:pt x="2418" y="111"/>
                  </a:lnTo>
                  <a:lnTo>
                    <a:pt x="2420" y="111"/>
                  </a:lnTo>
                  <a:lnTo>
                    <a:pt x="2421" y="111"/>
                  </a:lnTo>
                  <a:lnTo>
                    <a:pt x="2420" y="111"/>
                  </a:lnTo>
                  <a:lnTo>
                    <a:pt x="2418" y="111"/>
                  </a:lnTo>
                  <a:lnTo>
                    <a:pt x="2418" y="110"/>
                  </a:lnTo>
                  <a:lnTo>
                    <a:pt x="2420" y="110"/>
                  </a:lnTo>
                  <a:lnTo>
                    <a:pt x="2418" y="110"/>
                  </a:lnTo>
                  <a:lnTo>
                    <a:pt x="2418" y="109"/>
                  </a:lnTo>
                  <a:lnTo>
                    <a:pt x="2418" y="110"/>
                  </a:lnTo>
                  <a:lnTo>
                    <a:pt x="2420" y="109"/>
                  </a:lnTo>
                  <a:lnTo>
                    <a:pt x="2421" y="109"/>
                  </a:lnTo>
                  <a:lnTo>
                    <a:pt x="2421" y="108"/>
                  </a:lnTo>
                  <a:lnTo>
                    <a:pt x="2420" y="109"/>
                  </a:lnTo>
                  <a:lnTo>
                    <a:pt x="2418" y="109"/>
                  </a:lnTo>
                  <a:lnTo>
                    <a:pt x="2418" y="108"/>
                  </a:lnTo>
                  <a:lnTo>
                    <a:pt x="2417" y="108"/>
                  </a:lnTo>
                  <a:lnTo>
                    <a:pt x="2420" y="108"/>
                  </a:lnTo>
                  <a:lnTo>
                    <a:pt x="2421" y="108"/>
                  </a:lnTo>
                  <a:lnTo>
                    <a:pt x="2422" y="108"/>
                  </a:lnTo>
                  <a:lnTo>
                    <a:pt x="2421" y="108"/>
                  </a:lnTo>
                  <a:lnTo>
                    <a:pt x="2420" y="108"/>
                  </a:lnTo>
                  <a:lnTo>
                    <a:pt x="2417" y="108"/>
                  </a:lnTo>
                  <a:lnTo>
                    <a:pt x="2416" y="108"/>
                  </a:lnTo>
                  <a:lnTo>
                    <a:pt x="2415" y="108"/>
                  </a:lnTo>
                  <a:lnTo>
                    <a:pt x="2415" y="107"/>
                  </a:lnTo>
                  <a:lnTo>
                    <a:pt x="2414" y="107"/>
                  </a:lnTo>
                  <a:lnTo>
                    <a:pt x="2414" y="105"/>
                  </a:lnTo>
                  <a:lnTo>
                    <a:pt x="2415" y="105"/>
                  </a:lnTo>
                  <a:lnTo>
                    <a:pt x="2418" y="104"/>
                  </a:lnTo>
                  <a:lnTo>
                    <a:pt x="2422" y="104"/>
                  </a:lnTo>
                  <a:lnTo>
                    <a:pt x="2421" y="104"/>
                  </a:lnTo>
                  <a:lnTo>
                    <a:pt x="2422" y="104"/>
                  </a:lnTo>
                  <a:lnTo>
                    <a:pt x="2421" y="104"/>
                  </a:lnTo>
                  <a:lnTo>
                    <a:pt x="2420" y="104"/>
                  </a:lnTo>
                  <a:lnTo>
                    <a:pt x="2420" y="103"/>
                  </a:lnTo>
                  <a:lnTo>
                    <a:pt x="2418" y="103"/>
                  </a:lnTo>
                  <a:lnTo>
                    <a:pt x="2420" y="103"/>
                  </a:lnTo>
                  <a:lnTo>
                    <a:pt x="2421" y="103"/>
                  </a:lnTo>
                  <a:lnTo>
                    <a:pt x="2420" y="103"/>
                  </a:lnTo>
                  <a:lnTo>
                    <a:pt x="2420" y="102"/>
                  </a:lnTo>
                  <a:lnTo>
                    <a:pt x="2418" y="102"/>
                  </a:lnTo>
                  <a:lnTo>
                    <a:pt x="2418" y="101"/>
                  </a:lnTo>
                  <a:lnTo>
                    <a:pt x="2420" y="101"/>
                  </a:lnTo>
                  <a:lnTo>
                    <a:pt x="2420" y="100"/>
                  </a:lnTo>
                  <a:lnTo>
                    <a:pt x="2421" y="101"/>
                  </a:lnTo>
                  <a:lnTo>
                    <a:pt x="2422" y="101"/>
                  </a:lnTo>
                  <a:lnTo>
                    <a:pt x="2422" y="100"/>
                  </a:lnTo>
                  <a:lnTo>
                    <a:pt x="2423" y="100"/>
                  </a:lnTo>
                  <a:lnTo>
                    <a:pt x="2424" y="100"/>
                  </a:lnTo>
                  <a:lnTo>
                    <a:pt x="2427" y="100"/>
                  </a:lnTo>
                  <a:lnTo>
                    <a:pt x="2428" y="100"/>
                  </a:lnTo>
                  <a:lnTo>
                    <a:pt x="2429" y="100"/>
                  </a:lnTo>
                  <a:lnTo>
                    <a:pt x="2429" y="98"/>
                  </a:lnTo>
                  <a:lnTo>
                    <a:pt x="2430" y="98"/>
                  </a:lnTo>
                  <a:lnTo>
                    <a:pt x="2431" y="98"/>
                  </a:lnTo>
                  <a:lnTo>
                    <a:pt x="2432" y="98"/>
                  </a:lnTo>
                  <a:lnTo>
                    <a:pt x="2432" y="97"/>
                  </a:lnTo>
                  <a:lnTo>
                    <a:pt x="2434" y="97"/>
                  </a:lnTo>
                  <a:lnTo>
                    <a:pt x="2436" y="98"/>
                  </a:lnTo>
                  <a:lnTo>
                    <a:pt x="2437" y="98"/>
                  </a:lnTo>
                  <a:close/>
                  <a:moveTo>
                    <a:pt x="2586" y="96"/>
                  </a:moveTo>
                  <a:lnTo>
                    <a:pt x="2589" y="97"/>
                  </a:lnTo>
                  <a:lnTo>
                    <a:pt x="2588" y="97"/>
                  </a:lnTo>
                  <a:lnTo>
                    <a:pt x="2588" y="98"/>
                  </a:lnTo>
                  <a:lnTo>
                    <a:pt x="2589" y="98"/>
                  </a:lnTo>
                  <a:lnTo>
                    <a:pt x="2588" y="98"/>
                  </a:lnTo>
                  <a:lnTo>
                    <a:pt x="2589" y="98"/>
                  </a:lnTo>
                  <a:lnTo>
                    <a:pt x="2589" y="100"/>
                  </a:lnTo>
                  <a:lnTo>
                    <a:pt x="2588" y="100"/>
                  </a:lnTo>
                  <a:lnTo>
                    <a:pt x="2589" y="100"/>
                  </a:lnTo>
                  <a:lnTo>
                    <a:pt x="2591" y="100"/>
                  </a:lnTo>
                  <a:lnTo>
                    <a:pt x="2592" y="100"/>
                  </a:lnTo>
                  <a:lnTo>
                    <a:pt x="2592" y="98"/>
                  </a:lnTo>
                  <a:lnTo>
                    <a:pt x="2593" y="98"/>
                  </a:lnTo>
                  <a:lnTo>
                    <a:pt x="2594" y="100"/>
                  </a:lnTo>
                  <a:lnTo>
                    <a:pt x="2595" y="100"/>
                  </a:lnTo>
                  <a:lnTo>
                    <a:pt x="2595" y="101"/>
                  </a:lnTo>
                  <a:lnTo>
                    <a:pt x="2596" y="101"/>
                  </a:lnTo>
                  <a:lnTo>
                    <a:pt x="2596" y="102"/>
                  </a:lnTo>
                  <a:lnTo>
                    <a:pt x="2598" y="103"/>
                  </a:lnTo>
                  <a:lnTo>
                    <a:pt x="2596" y="102"/>
                  </a:lnTo>
                  <a:lnTo>
                    <a:pt x="2594" y="101"/>
                  </a:lnTo>
                  <a:lnTo>
                    <a:pt x="2593" y="101"/>
                  </a:lnTo>
                  <a:lnTo>
                    <a:pt x="2593" y="102"/>
                  </a:lnTo>
                  <a:lnTo>
                    <a:pt x="2589" y="102"/>
                  </a:lnTo>
                  <a:lnTo>
                    <a:pt x="2587" y="102"/>
                  </a:lnTo>
                  <a:lnTo>
                    <a:pt x="2586" y="103"/>
                  </a:lnTo>
                  <a:lnTo>
                    <a:pt x="2584" y="103"/>
                  </a:lnTo>
                  <a:lnTo>
                    <a:pt x="2582" y="102"/>
                  </a:lnTo>
                  <a:lnTo>
                    <a:pt x="2581" y="102"/>
                  </a:lnTo>
                  <a:lnTo>
                    <a:pt x="2581" y="103"/>
                  </a:lnTo>
                  <a:lnTo>
                    <a:pt x="2582" y="103"/>
                  </a:lnTo>
                  <a:lnTo>
                    <a:pt x="2581" y="103"/>
                  </a:lnTo>
                  <a:lnTo>
                    <a:pt x="2580" y="103"/>
                  </a:lnTo>
                  <a:lnTo>
                    <a:pt x="2580" y="102"/>
                  </a:lnTo>
                  <a:lnTo>
                    <a:pt x="2580" y="101"/>
                  </a:lnTo>
                  <a:lnTo>
                    <a:pt x="2580" y="100"/>
                  </a:lnTo>
                  <a:lnTo>
                    <a:pt x="2579" y="100"/>
                  </a:lnTo>
                  <a:lnTo>
                    <a:pt x="2579" y="98"/>
                  </a:lnTo>
                  <a:lnTo>
                    <a:pt x="2578" y="98"/>
                  </a:lnTo>
                  <a:lnTo>
                    <a:pt x="2581" y="97"/>
                  </a:lnTo>
                  <a:lnTo>
                    <a:pt x="2582" y="97"/>
                  </a:lnTo>
                  <a:lnTo>
                    <a:pt x="2584" y="97"/>
                  </a:lnTo>
                  <a:lnTo>
                    <a:pt x="2586" y="96"/>
                  </a:lnTo>
                  <a:close/>
                  <a:moveTo>
                    <a:pt x="3129" y="96"/>
                  </a:moveTo>
                  <a:lnTo>
                    <a:pt x="3133" y="97"/>
                  </a:lnTo>
                  <a:lnTo>
                    <a:pt x="3134" y="97"/>
                  </a:lnTo>
                  <a:lnTo>
                    <a:pt x="3131" y="97"/>
                  </a:lnTo>
                  <a:lnTo>
                    <a:pt x="3129" y="97"/>
                  </a:lnTo>
                  <a:lnTo>
                    <a:pt x="3128" y="97"/>
                  </a:lnTo>
                  <a:lnTo>
                    <a:pt x="3127" y="96"/>
                  </a:lnTo>
                  <a:lnTo>
                    <a:pt x="3128" y="96"/>
                  </a:lnTo>
                  <a:lnTo>
                    <a:pt x="3129" y="96"/>
                  </a:lnTo>
                  <a:close/>
                  <a:moveTo>
                    <a:pt x="2638" y="96"/>
                  </a:moveTo>
                  <a:lnTo>
                    <a:pt x="2640" y="97"/>
                  </a:lnTo>
                  <a:lnTo>
                    <a:pt x="2642" y="97"/>
                  </a:lnTo>
                  <a:lnTo>
                    <a:pt x="2643" y="97"/>
                  </a:lnTo>
                  <a:lnTo>
                    <a:pt x="2642" y="97"/>
                  </a:lnTo>
                  <a:lnTo>
                    <a:pt x="2641" y="97"/>
                  </a:lnTo>
                  <a:lnTo>
                    <a:pt x="2637" y="96"/>
                  </a:lnTo>
                  <a:lnTo>
                    <a:pt x="2636" y="97"/>
                  </a:lnTo>
                  <a:lnTo>
                    <a:pt x="2635" y="96"/>
                  </a:lnTo>
                  <a:lnTo>
                    <a:pt x="2636" y="96"/>
                  </a:lnTo>
                  <a:lnTo>
                    <a:pt x="2638" y="96"/>
                  </a:lnTo>
                  <a:close/>
                  <a:moveTo>
                    <a:pt x="2634" y="97"/>
                  </a:moveTo>
                  <a:lnTo>
                    <a:pt x="2630" y="97"/>
                  </a:lnTo>
                  <a:lnTo>
                    <a:pt x="2629" y="97"/>
                  </a:lnTo>
                  <a:lnTo>
                    <a:pt x="2629" y="98"/>
                  </a:lnTo>
                  <a:lnTo>
                    <a:pt x="2629" y="97"/>
                  </a:lnTo>
                  <a:lnTo>
                    <a:pt x="2630" y="96"/>
                  </a:lnTo>
                  <a:lnTo>
                    <a:pt x="2634" y="96"/>
                  </a:lnTo>
                  <a:lnTo>
                    <a:pt x="2635" y="96"/>
                  </a:lnTo>
                  <a:lnTo>
                    <a:pt x="2634" y="96"/>
                  </a:lnTo>
                  <a:lnTo>
                    <a:pt x="2634" y="97"/>
                  </a:lnTo>
                  <a:close/>
                  <a:moveTo>
                    <a:pt x="2736" y="96"/>
                  </a:moveTo>
                  <a:lnTo>
                    <a:pt x="2734" y="96"/>
                  </a:lnTo>
                  <a:lnTo>
                    <a:pt x="2734" y="95"/>
                  </a:lnTo>
                  <a:lnTo>
                    <a:pt x="2735" y="95"/>
                  </a:lnTo>
                  <a:lnTo>
                    <a:pt x="2736" y="95"/>
                  </a:lnTo>
                  <a:lnTo>
                    <a:pt x="2737" y="94"/>
                  </a:lnTo>
                  <a:lnTo>
                    <a:pt x="2737" y="95"/>
                  </a:lnTo>
                  <a:lnTo>
                    <a:pt x="2736" y="95"/>
                  </a:lnTo>
                  <a:lnTo>
                    <a:pt x="2737" y="95"/>
                  </a:lnTo>
                  <a:lnTo>
                    <a:pt x="2737" y="96"/>
                  </a:lnTo>
                  <a:lnTo>
                    <a:pt x="2736" y="96"/>
                  </a:lnTo>
                  <a:close/>
                  <a:moveTo>
                    <a:pt x="3263" y="93"/>
                  </a:moveTo>
                  <a:lnTo>
                    <a:pt x="3266" y="93"/>
                  </a:lnTo>
                  <a:lnTo>
                    <a:pt x="3267" y="93"/>
                  </a:lnTo>
                  <a:lnTo>
                    <a:pt x="3271" y="94"/>
                  </a:lnTo>
                  <a:lnTo>
                    <a:pt x="3273" y="94"/>
                  </a:lnTo>
                  <a:lnTo>
                    <a:pt x="3273" y="95"/>
                  </a:lnTo>
                  <a:lnTo>
                    <a:pt x="3274" y="95"/>
                  </a:lnTo>
                  <a:lnTo>
                    <a:pt x="3276" y="95"/>
                  </a:lnTo>
                  <a:lnTo>
                    <a:pt x="3280" y="96"/>
                  </a:lnTo>
                  <a:lnTo>
                    <a:pt x="3281" y="96"/>
                  </a:lnTo>
                  <a:lnTo>
                    <a:pt x="3282" y="97"/>
                  </a:lnTo>
                  <a:lnTo>
                    <a:pt x="3283" y="97"/>
                  </a:lnTo>
                  <a:lnTo>
                    <a:pt x="3283" y="98"/>
                  </a:lnTo>
                  <a:lnTo>
                    <a:pt x="3284" y="98"/>
                  </a:lnTo>
                  <a:lnTo>
                    <a:pt x="3284" y="100"/>
                  </a:lnTo>
                  <a:lnTo>
                    <a:pt x="3285" y="100"/>
                  </a:lnTo>
                  <a:lnTo>
                    <a:pt x="3286" y="100"/>
                  </a:lnTo>
                  <a:lnTo>
                    <a:pt x="3288" y="101"/>
                  </a:lnTo>
                  <a:lnTo>
                    <a:pt x="3286" y="101"/>
                  </a:lnTo>
                  <a:lnTo>
                    <a:pt x="3284" y="101"/>
                  </a:lnTo>
                  <a:lnTo>
                    <a:pt x="3280" y="101"/>
                  </a:lnTo>
                  <a:lnTo>
                    <a:pt x="3277" y="101"/>
                  </a:lnTo>
                  <a:lnTo>
                    <a:pt x="3275" y="101"/>
                  </a:lnTo>
                  <a:lnTo>
                    <a:pt x="3274" y="100"/>
                  </a:lnTo>
                  <a:lnTo>
                    <a:pt x="3270" y="100"/>
                  </a:lnTo>
                  <a:lnTo>
                    <a:pt x="3267" y="100"/>
                  </a:lnTo>
                  <a:lnTo>
                    <a:pt x="3263" y="100"/>
                  </a:lnTo>
                  <a:lnTo>
                    <a:pt x="3261" y="98"/>
                  </a:lnTo>
                  <a:lnTo>
                    <a:pt x="3257" y="98"/>
                  </a:lnTo>
                  <a:lnTo>
                    <a:pt x="3255" y="98"/>
                  </a:lnTo>
                  <a:lnTo>
                    <a:pt x="3253" y="98"/>
                  </a:lnTo>
                  <a:lnTo>
                    <a:pt x="3250" y="100"/>
                  </a:lnTo>
                  <a:lnTo>
                    <a:pt x="3249" y="98"/>
                  </a:lnTo>
                  <a:lnTo>
                    <a:pt x="3248" y="98"/>
                  </a:lnTo>
                  <a:lnTo>
                    <a:pt x="3247" y="98"/>
                  </a:lnTo>
                  <a:lnTo>
                    <a:pt x="3248" y="97"/>
                  </a:lnTo>
                  <a:lnTo>
                    <a:pt x="3249" y="97"/>
                  </a:lnTo>
                  <a:lnTo>
                    <a:pt x="3252" y="97"/>
                  </a:lnTo>
                  <a:lnTo>
                    <a:pt x="3253" y="97"/>
                  </a:lnTo>
                  <a:lnTo>
                    <a:pt x="3253" y="96"/>
                  </a:lnTo>
                  <a:lnTo>
                    <a:pt x="3253" y="95"/>
                  </a:lnTo>
                  <a:lnTo>
                    <a:pt x="3252" y="95"/>
                  </a:lnTo>
                  <a:lnTo>
                    <a:pt x="3252" y="94"/>
                  </a:lnTo>
                  <a:lnTo>
                    <a:pt x="3252" y="93"/>
                  </a:lnTo>
                  <a:lnTo>
                    <a:pt x="3253" y="93"/>
                  </a:lnTo>
                  <a:lnTo>
                    <a:pt x="3255" y="93"/>
                  </a:lnTo>
                  <a:lnTo>
                    <a:pt x="3256" y="91"/>
                  </a:lnTo>
                  <a:lnTo>
                    <a:pt x="3260" y="91"/>
                  </a:lnTo>
                  <a:lnTo>
                    <a:pt x="3263" y="93"/>
                  </a:lnTo>
                  <a:close/>
                  <a:moveTo>
                    <a:pt x="3093" y="91"/>
                  </a:moveTo>
                  <a:lnTo>
                    <a:pt x="3094" y="91"/>
                  </a:lnTo>
                  <a:lnTo>
                    <a:pt x="3094" y="93"/>
                  </a:lnTo>
                  <a:lnTo>
                    <a:pt x="3093" y="93"/>
                  </a:lnTo>
                  <a:lnTo>
                    <a:pt x="3092" y="93"/>
                  </a:lnTo>
                  <a:lnTo>
                    <a:pt x="3091" y="93"/>
                  </a:lnTo>
                  <a:lnTo>
                    <a:pt x="3091" y="91"/>
                  </a:lnTo>
                  <a:lnTo>
                    <a:pt x="3092" y="91"/>
                  </a:lnTo>
                  <a:lnTo>
                    <a:pt x="3091" y="91"/>
                  </a:lnTo>
                  <a:lnTo>
                    <a:pt x="3093" y="91"/>
                  </a:lnTo>
                  <a:lnTo>
                    <a:pt x="3092" y="91"/>
                  </a:lnTo>
                  <a:lnTo>
                    <a:pt x="3093" y="91"/>
                  </a:lnTo>
                  <a:close/>
                  <a:moveTo>
                    <a:pt x="2709" y="90"/>
                  </a:moveTo>
                  <a:lnTo>
                    <a:pt x="2710" y="91"/>
                  </a:lnTo>
                  <a:lnTo>
                    <a:pt x="2709" y="91"/>
                  </a:lnTo>
                  <a:lnTo>
                    <a:pt x="2708" y="91"/>
                  </a:lnTo>
                  <a:lnTo>
                    <a:pt x="2708" y="90"/>
                  </a:lnTo>
                  <a:lnTo>
                    <a:pt x="2705" y="90"/>
                  </a:lnTo>
                  <a:lnTo>
                    <a:pt x="2706" y="90"/>
                  </a:lnTo>
                  <a:lnTo>
                    <a:pt x="2707" y="90"/>
                  </a:lnTo>
                  <a:lnTo>
                    <a:pt x="2708" y="90"/>
                  </a:lnTo>
                  <a:lnTo>
                    <a:pt x="2709" y="90"/>
                  </a:lnTo>
                  <a:close/>
                  <a:moveTo>
                    <a:pt x="2701" y="89"/>
                  </a:moveTo>
                  <a:lnTo>
                    <a:pt x="2701" y="90"/>
                  </a:lnTo>
                  <a:lnTo>
                    <a:pt x="2700" y="89"/>
                  </a:lnTo>
                  <a:lnTo>
                    <a:pt x="2699" y="89"/>
                  </a:lnTo>
                  <a:lnTo>
                    <a:pt x="2700" y="90"/>
                  </a:lnTo>
                  <a:lnTo>
                    <a:pt x="2697" y="89"/>
                  </a:lnTo>
                  <a:lnTo>
                    <a:pt x="2694" y="89"/>
                  </a:lnTo>
                  <a:lnTo>
                    <a:pt x="2693" y="89"/>
                  </a:lnTo>
                  <a:lnTo>
                    <a:pt x="2694" y="89"/>
                  </a:lnTo>
                  <a:lnTo>
                    <a:pt x="2695" y="89"/>
                  </a:lnTo>
                  <a:lnTo>
                    <a:pt x="2697" y="89"/>
                  </a:lnTo>
                  <a:lnTo>
                    <a:pt x="2700" y="89"/>
                  </a:lnTo>
                  <a:lnTo>
                    <a:pt x="2701" y="89"/>
                  </a:lnTo>
                  <a:close/>
                  <a:moveTo>
                    <a:pt x="2692" y="90"/>
                  </a:moveTo>
                  <a:lnTo>
                    <a:pt x="2691" y="89"/>
                  </a:lnTo>
                  <a:lnTo>
                    <a:pt x="2690" y="89"/>
                  </a:lnTo>
                  <a:lnTo>
                    <a:pt x="2688" y="89"/>
                  </a:lnTo>
                  <a:lnTo>
                    <a:pt x="2690" y="89"/>
                  </a:lnTo>
                  <a:lnTo>
                    <a:pt x="2691" y="89"/>
                  </a:lnTo>
                  <a:lnTo>
                    <a:pt x="2693" y="89"/>
                  </a:lnTo>
                  <a:lnTo>
                    <a:pt x="2692" y="90"/>
                  </a:lnTo>
                  <a:close/>
                  <a:moveTo>
                    <a:pt x="3196" y="88"/>
                  </a:moveTo>
                  <a:lnTo>
                    <a:pt x="3197" y="89"/>
                  </a:lnTo>
                  <a:lnTo>
                    <a:pt x="3198" y="89"/>
                  </a:lnTo>
                  <a:lnTo>
                    <a:pt x="3199" y="89"/>
                  </a:lnTo>
                  <a:lnTo>
                    <a:pt x="3202" y="90"/>
                  </a:lnTo>
                  <a:lnTo>
                    <a:pt x="3203" y="90"/>
                  </a:lnTo>
                  <a:lnTo>
                    <a:pt x="3204" y="90"/>
                  </a:lnTo>
                  <a:lnTo>
                    <a:pt x="3204" y="91"/>
                  </a:lnTo>
                  <a:lnTo>
                    <a:pt x="3205" y="91"/>
                  </a:lnTo>
                  <a:lnTo>
                    <a:pt x="3204" y="91"/>
                  </a:lnTo>
                  <a:lnTo>
                    <a:pt x="3205" y="91"/>
                  </a:lnTo>
                  <a:lnTo>
                    <a:pt x="3205" y="93"/>
                  </a:lnTo>
                  <a:lnTo>
                    <a:pt x="3204" y="93"/>
                  </a:lnTo>
                  <a:lnTo>
                    <a:pt x="3204" y="91"/>
                  </a:lnTo>
                  <a:lnTo>
                    <a:pt x="3203" y="91"/>
                  </a:lnTo>
                  <a:lnTo>
                    <a:pt x="3198" y="90"/>
                  </a:lnTo>
                  <a:lnTo>
                    <a:pt x="3197" y="90"/>
                  </a:lnTo>
                  <a:lnTo>
                    <a:pt x="3197" y="89"/>
                  </a:lnTo>
                  <a:lnTo>
                    <a:pt x="3196" y="89"/>
                  </a:lnTo>
                  <a:lnTo>
                    <a:pt x="3195" y="89"/>
                  </a:lnTo>
                  <a:lnTo>
                    <a:pt x="3193" y="89"/>
                  </a:lnTo>
                  <a:lnTo>
                    <a:pt x="3192" y="89"/>
                  </a:lnTo>
                  <a:lnTo>
                    <a:pt x="3192" y="88"/>
                  </a:lnTo>
                  <a:lnTo>
                    <a:pt x="3191" y="88"/>
                  </a:lnTo>
                  <a:lnTo>
                    <a:pt x="3190" y="87"/>
                  </a:lnTo>
                  <a:lnTo>
                    <a:pt x="3191" y="88"/>
                  </a:lnTo>
                  <a:lnTo>
                    <a:pt x="3193" y="88"/>
                  </a:lnTo>
                  <a:lnTo>
                    <a:pt x="3196" y="88"/>
                  </a:lnTo>
                  <a:close/>
                  <a:moveTo>
                    <a:pt x="3246" y="91"/>
                  </a:moveTo>
                  <a:lnTo>
                    <a:pt x="3245" y="91"/>
                  </a:lnTo>
                  <a:lnTo>
                    <a:pt x="3243" y="91"/>
                  </a:lnTo>
                  <a:lnTo>
                    <a:pt x="3240" y="90"/>
                  </a:lnTo>
                  <a:lnTo>
                    <a:pt x="3239" y="90"/>
                  </a:lnTo>
                  <a:lnTo>
                    <a:pt x="3239" y="89"/>
                  </a:lnTo>
                  <a:lnTo>
                    <a:pt x="3238" y="89"/>
                  </a:lnTo>
                  <a:lnTo>
                    <a:pt x="3238" y="88"/>
                  </a:lnTo>
                  <a:lnTo>
                    <a:pt x="3240" y="87"/>
                  </a:lnTo>
                  <a:lnTo>
                    <a:pt x="3242" y="87"/>
                  </a:lnTo>
                  <a:lnTo>
                    <a:pt x="3243" y="87"/>
                  </a:lnTo>
                  <a:lnTo>
                    <a:pt x="3245" y="88"/>
                  </a:lnTo>
                  <a:lnTo>
                    <a:pt x="3246" y="88"/>
                  </a:lnTo>
                  <a:lnTo>
                    <a:pt x="3247" y="88"/>
                  </a:lnTo>
                  <a:lnTo>
                    <a:pt x="3247" y="89"/>
                  </a:lnTo>
                  <a:lnTo>
                    <a:pt x="3248" y="89"/>
                  </a:lnTo>
                  <a:lnTo>
                    <a:pt x="3248" y="90"/>
                  </a:lnTo>
                  <a:lnTo>
                    <a:pt x="3249" y="90"/>
                  </a:lnTo>
                  <a:lnTo>
                    <a:pt x="3248" y="91"/>
                  </a:lnTo>
                  <a:lnTo>
                    <a:pt x="3247" y="91"/>
                  </a:lnTo>
                  <a:lnTo>
                    <a:pt x="3246" y="91"/>
                  </a:lnTo>
                  <a:close/>
                  <a:moveTo>
                    <a:pt x="3007" y="87"/>
                  </a:moveTo>
                  <a:lnTo>
                    <a:pt x="3006" y="87"/>
                  </a:lnTo>
                  <a:lnTo>
                    <a:pt x="3005" y="87"/>
                  </a:lnTo>
                  <a:lnTo>
                    <a:pt x="3005" y="86"/>
                  </a:lnTo>
                  <a:lnTo>
                    <a:pt x="3006" y="86"/>
                  </a:lnTo>
                  <a:lnTo>
                    <a:pt x="3006" y="87"/>
                  </a:lnTo>
                  <a:lnTo>
                    <a:pt x="3007" y="87"/>
                  </a:lnTo>
                  <a:close/>
                  <a:moveTo>
                    <a:pt x="2709" y="84"/>
                  </a:moveTo>
                  <a:lnTo>
                    <a:pt x="2707" y="84"/>
                  </a:lnTo>
                  <a:lnTo>
                    <a:pt x="2706" y="84"/>
                  </a:lnTo>
                  <a:lnTo>
                    <a:pt x="2708" y="86"/>
                  </a:lnTo>
                  <a:lnTo>
                    <a:pt x="2706" y="86"/>
                  </a:lnTo>
                  <a:lnTo>
                    <a:pt x="2705" y="86"/>
                  </a:lnTo>
                  <a:lnTo>
                    <a:pt x="2705" y="84"/>
                  </a:lnTo>
                  <a:lnTo>
                    <a:pt x="2706" y="84"/>
                  </a:lnTo>
                  <a:lnTo>
                    <a:pt x="2708" y="84"/>
                  </a:lnTo>
                  <a:lnTo>
                    <a:pt x="2709" y="84"/>
                  </a:lnTo>
                  <a:close/>
                  <a:moveTo>
                    <a:pt x="2980" y="87"/>
                  </a:moveTo>
                  <a:lnTo>
                    <a:pt x="2979" y="87"/>
                  </a:lnTo>
                  <a:lnTo>
                    <a:pt x="2980" y="87"/>
                  </a:lnTo>
                  <a:lnTo>
                    <a:pt x="2980" y="88"/>
                  </a:lnTo>
                  <a:lnTo>
                    <a:pt x="2979" y="88"/>
                  </a:lnTo>
                  <a:lnTo>
                    <a:pt x="2979" y="89"/>
                  </a:lnTo>
                  <a:lnTo>
                    <a:pt x="2978" y="89"/>
                  </a:lnTo>
                  <a:lnTo>
                    <a:pt x="2977" y="89"/>
                  </a:lnTo>
                  <a:lnTo>
                    <a:pt x="2975" y="89"/>
                  </a:lnTo>
                  <a:lnTo>
                    <a:pt x="2972" y="89"/>
                  </a:lnTo>
                  <a:lnTo>
                    <a:pt x="2971" y="89"/>
                  </a:lnTo>
                  <a:lnTo>
                    <a:pt x="2970" y="88"/>
                  </a:lnTo>
                  <a:lnTo>
                    <a:pt x="2969" y="88"/>
                  </a:lnTo>
                  <a:lnTo>
                    <a:pt x="2964" y="87"/>
                  </a:lnTo>
                  <a:lnTo>
                    <a:pt x="2963" y="87"/>
                  </a:lnTo>
                  <a:lnTo>
                    <a:pt x="2962" y="87"/>
                  </a:lnTo>
                  <a:lnTo>
                    <a:pt x="2963" y="86"/>
                  </a:lnTo>
                  <a:lnTo>
                    <a:pt x="2964" y="86"/>
                  </a:lnTo>
                  <a:lnTo>
                    <a:pt x="2965" y="86"/>
                  </a:lnTo>
                  <a:lnTo>
                    <a:pt x="2965" y="87"/>
                  </a:lnTo>
                  <a:lnTo>
                    <a:pt x="2966" y="86"/>
                  </a:lnTo>
                  <a:lnTo>
                    <a:pt x="2965" y="84"/>
                  </a:lnTo>
                  <a:lnTo>
                    <a:pt x="2964" y="84"/>
                  </a:lnTo>
                  <a:lnTo>
                    <a:pt x="2965" y="83"/>
                  </a:lnTo>
                  <a:lnTo>
                    <a:pt x="2969" y="84"/>
                  </a:lnTo>
                  <a:lnTo>
                    <a:pt x="2972" y="84"/>
                  </a:lnTo>
                  <a:lnTo>
                    <a:pt x="2975" y="84"/>
                  </a:lnTo>
                  <a:lnTo>
                    <a:pt x="2978" y="84"/>
                  </a:lnTo>
                  <a:lnTo>
                    <a:pt x="2979" y="86"/>
                  </a:lnTo>
                  <a:lnTo>
                    <a:pt x="2980" y="86"/>
                  </a:lnTo>
                  <a:lnTo>
                    <a:pt x="2979" y="86"/>
                  </a:lnTo>
                  <a:lnTo>
                    <a:pt x="2980" y="87"/>
                  </a:lnTo>
                  <a:close/>
                  <a:moveTo>
                    <a:pt x="2714" y="84"/>
                  </a:moveTo>
                  <a:lnTo>
                    <a:pt x="2715" y="84"/>
                  </a:lnTo>
                  <a:lnTo>
                    <a:pt x="2713" y="84"/>
                  </a:lnTo>
                  <a:lnTo>
                    <a:pt x="2712" y="84"/>
                  </a:lnTo>
                  <a:lnTo>
                    <a:pt x="2710" y="84"/>
                  </a:lnTo>
                  <a:lnTo>
                    <a:pt x="2710" y="83"/>
                  </a:lnTo>
                  <a:lnTo>
                    <a:pt x="2712" y="83"/>
                  </a:lnTo>
                  <a:lnTo>
                    <a:pt x="2714" y="83"/>
                  </a:lnTo>
                  <a:lnTo>
                    <a:pt x="2715" y="83"/>
                  </a:lnTo>
                  <a:lnTo>
                    <a:pt x="2715" y="84"/>
                  </a:lnTo>
                  <a:lnTo>
                    <a:pt x="2714" y="84"/>
                  </a:lnTo>
                  <a:close/>
                  <a:moveTo>
                    <a:pt x="2719" y="83"/>
                  </a:moveTo>
                  <a:lnTo>
                    <a:pt x="2720" y="83"/>
                  </a:lnTo>
                  <a:lnTo>
                    <a:pt x="2721" y="84"/>
                  </a:lnTo>
                  <a:lnTo>
                    <a:pt x="2720" y="84"/>
                  </a:lnTo>
                  <a:lnTo>
                    <a:pt x="2719" y="84"/>
                  </a:lnTo>
                  <a:lnTo>
                    <a:pt x="2720" y="84"/>
                  </a:lnTo>
                  <a:lnTo>
                    <a:pt x="2719" y="84"/>
                  </a:lnTo>
                  <a:lnTo>
                    <a:pt x="2719" y="86"/>
                  </a:lnTo>
                  <a:lnTo>
                    <a:pt x="2717" y="84"/>
                  </a:lnTo>
                  <a:lnTo>
                    <a:pt x="2716" y="84"/>
                  </a:lnTo>
                  <a:lnTo>
                    <a:pt x="2716" y="83"/>
                  </a:lnTo>
                  <a:lnTo>
                    <a:pt x="2717" y="83"/>
                  </a:lnTo>
                  <a:lnTo>
                    <a:pt x="2719" y="83"/>
                  </a:lnTo>
                  <a:close/>
                  <a:moveTo>
                    <a:pt x="2658" y="83"/>
                  </a:moveTo>
                  <a:lnTo>
                    <a:pt x="2657" y="83"/>
                  </a:lnTo>
                  <a:lnTo>
                    <a:pt x="2658" y="84"/>
                  </a:lnTo>
                  <a:lnTo>
                    <a:pt x="2657" y="84"/>
                  </a:lnTo>
                  <a:lnTo>
                    <a:pt x="2653" y="83"/>
                  </a:lnTo>
                  <a:lnTo>
                    <a:pt x="2655" y="83"/>
                  </a:lnTo>
                  <a:lnTo>
                    <a:pt x="2653" y="83"/>
                  </a:lnTo>
                  <a:lnTo>
                    <a:pt x="2653" y="82"/>
                  </a:lnTo>
                  <a:lnTo>
                    <a:pt x="2655" y="82"/>
                  </a:lnTo>
                  <a:lnTo>
                    <a:pt x="2655" y="83"/>
                  </a:lnTo>
                  <a:lnTo>
                    <a:pt x="2657" y="83"/>
                  </a:lnTo>
                  <a:lnTo>
                    <a:pt x="2658" y="83"/>
                  </a:lnTo>
                  <a:close/>
                  <a:moveTo>
                    <a:pt x="2712" y="81"/>
                  </a:moveTo>
                  <a:lnTo>
                    <a:pt x="2713" y="81"/>
                  </a:lnTo>
                  <a:lnTo>
                    <a:pt x="2714" y="81"/>
                  </a:lnTo>
                  <a:lnTo>
                    <a:pt x="2714" y="82"/>
                  </a:lnTo>
                  <a:lnTo>
                    <a:pt x="2713" y="81"/>
                  </a:lnTo>
                  <a:lnTo>
                    <a:pt x="2712" y="82"/>
                  </a:lnTo>
                  <a:lnTo>
                    <a:pt x="2712" y="81"/>
                  </a:lnTo>
                  <a:lnTo>
                    <a:pt x="2710" y="81"/>
                  </a:lnTo>
                  <a:lnTo>
                    <a:pt x="2709" y="81"/>
                  </a:lnTo>
                  <a:lnTo>
                    <a:pt x="2708" y="81"/>
                  </a:lnTo>
                  <a:lnTo>
                    <a:pt x="2710" y="81"/>
                  </a:lnTo>
                  <a:lnTo>
                    <a:pt x="2712" y="81"/>
                  </a:lnTo>
                  <a:close/>
                  <a:moveTo>
                    <a:pt x="2724" y="79"/>
                  </a:moveTo>
                  <a:lnTo>
                    <a:pt x="2724" y="80"/>
                  </a:lnTo>
                  <a:lnTo>
                    <a:pt x="2723" y="80"/>
                  </a:lnTo>
                  <a:lnTo>
                    <a:pt x="2722" y="80"/>
                  </a:lnTo>
                  <a:lnTo>
                    <a:pt x="2721" y="79"/>
                  </a:lnTo>
                  <a:lnTo>
                    <a:pt x="2721" y="80"/>
                  </a:lnTo>
                  <a:lnTo>
                    <a:pt x="2722" y="80"/>
                  </a:lnTo>
                  <a:lnTo>
                    <a:pt x="2723" y="80"/>
                  </a:lnTo>
                  <a:lnTo>
                    <a:pt x="2724" y="80"/>
                  </a:lnTo>
                  <a:lnTo>
                    <a:pt x="2723" y="80"/>
                  </a:lnTo>
                  <a:lnTo>
                    <a:pt x="2722" y="80"/>
                  </a:lnTo>
                  <a:lnTo>
                    <a:pt x="2721" y="80"/>
                  </a:lnTo>
                  <a:lnTo>
                    <a:pt x="2720" y="80"/>
                  </a:lnTo>
                  <a:lnTo>
                    <a:pt x="2719" y="80"/>
                  </a:lnTo>
                  <a:lnTo>
                    <a:pt x="2717" y="80"/>
                  </a:lnTo>
                  <a:lnTo>
                    <a:pt x="2716" y="80"/>
                  </a:lnTo>
                  <a:lnTo>
                    <a:pt x="2716" y="79"/>
                  </a:lnTo>
                  <a:lnTo>
                    <a:pt x="2717" y="79"/>
                  </a:lnTo>
                  <a:lnTo>
                    <a:pt x="2717" y="80"/>
                  </a:lnTo>
                  <a:lnTo>
                    <a:pt x="2720" y="80"/>
                  </a:lnTo>
                  <a:lnTo>
                    <a:pt x="2720" y="79"/>
                  </a:lnTo>
                  <a:lnTo>
                    <a:pt x="2719" y="79"/>
                  </a:lnTo>
                  <a:lnTo>
                    <a:pt x="2720" y="79"/>
                  </a:lnTo>
                  <a:lnTo>
                    <a:pt x="2721" y="79"/>
                  </a:lnTo>
                  <a:lnTo>
                    <a:pt x="2722" y="79"/>
                  </a:lnTo>
                  <a:lnTo>
                    <a:pt x="2723" y="79"/>
                  </a:lnTo>
                  <a:lnTo>
                    <a:pt x="2724" y="79"/>
                  </a:lnTo>
                  <a:close/>
                  <a:moveTo>
                    <a:pt x="2677" y="76"/>
                  </a:moveTo>
                  <a:lnTo>
                    <a:pt x="2677" y="77"/>
                  </a:lnTo>
                  <a:lnTo>
                    <a:pt x="2676" y="76"/>
                  </a:lnTo>
                  <a:lnTo>
                    <a:pt x="2674" y="76"/>
                  </a:lnTo>
                  <a:lnTo>
                    <a:pt x="2676" y="76"/>
                  </a:lnTo>
                  <a:lnTo>
                    <a:pt x="2677" y="76"/>
                  </a:lnTo>
                  <a:close/>
                  <a:moveTo>
                    <a:pt x="2672" y="73"/>
                  </a:moveTo>
                  <a:lnTo>
                    <a:pt x="2673" y="73"/>
                  </a:lnTo>
                  <a:lnTo>
                    <a:pt x="2672" y="73"/>
                  </a:lnTo>
                  <a:lnTo>
                    <a:pt x="2671" y="73"/>
                  </a:lnTo>
                  <a:lnTo>
                    <a:pt x="2672" y="73"/>
                  </a:lnTo>
                  <a:lnTo>
                    <a:pt x="2673" y="73"/>
                  </a:lnTo>
                  <a:lnTo>
                    <a:pt x="2674" y="74"/>
                  </a:lnTo>
                  <a:lnTo>
                    <a:pt x="2676" y="74"/>
                  </a:lnTo>
                  <a:lnTo>
                    <a:pt x="2674" y="74"/>
                  </a:lnTo>
                  <a:lnTo>
                    <a:pt x="2673" y="74"/>
                  </a:lnTo>
                  <a:lnTo>
                    <a:pt x="2672" y="74"/>
                  </a:lnTo>
                  <a:lnTo>
                    <a:pt x="2673" y="74"/>
                  </a:lnTo>
                  <a:lnTo>
                    <a:pt x="2673" y="75"/>
                  </a:lnTo>
                  <a:lnTo>
                    <a:pt x="2674" y="76"/>
                  </a:lnTo>
                  <a:lnTo>
                    <a:pt x="2673" y="76"/>
                  </a:lnTo>
                  <a:lnTo>
                    <a:pt x="2673" y="75"/>
                  </a:lnTo>
                  <a:lnTo>
                    <a:pt x="2672" y="75"/>
                  </a:lnTo>
                  <a:lnTo>
                    <a:pt x="2671" y="74"/>
                  </a:lnTo>
                  <a:lnTo>
                    <a:pt x="2671" y="75"/>
                  </a:lnTo>
                  <a:lnTo>
                    <a:pt x="2670" y="74"/>
                  </a:lnTo>
                  <a:lnTo>
                    <a:pt x="2670" y="75"/>
                  </a:lnTo>
                  <a:lnTo>
                    <a:pt x="2669" y="74"/>
                  </a:lnTo>
                  <a:lnTo>
                    <a:pt x="2667" y="74"/>
                  </a:lnTo>
                  <a:lnTo>
                    <a:pt x="2669" y="73"/>
                  </a:lnTo>
                  <a:lnTo>
                    <a:pt x="2670" y="73"/>
                  </a:lnTo>
                  <a:lnTo>
                    <a:pt x="2670" y="74"/>
                  </a:lnTo>
                  <a:lnTo>
                    <a:pt x="2671" y="73"/>
                  </a:lnTo>
                  <a:lnTo>
                    <a:pt x="2670" y="73"/>
                  </a:lnTo>
                  <a:lnTo>
                    <a:pt x="2671" y="73"/>
                  </a:lnTo>
                  <a:lnTo>
                    <a:pt x="2670" y="73"/>
                  </a:lnTo>
                  <a:lnTo>
                    <a:pt x="2670" y="72"/>
                  </a:lnTo>
                  <a:lnTo>
                    <a:pt x="2672" y="72"/>
                  </a:lnTo>
                  <a:lnTo>
                    <a:pt x="2672" y="73"/>
                  </a:lnTo>
                  <a:close/>
                  <a:moveTo>
                    <a:pt x="3274" y="72"/>
                  </a:moveTo>
                  <a:lnTo>
                    <a:pt x="3274" y="73"/>
                  </a:lnTo>
                  <a:lnTo>
                    <a:pt x="3275" y="73"/>
                  </a:lnTo>
                  <a:lnTo>
                    <a:pt x="3276" y="73"/>
                  </a:lnTo>
                  <a:lnTo>
                    <a:pt x="3277" y="74"/>
                  </a:lnTo>
                  <a:lnTo>
                    <a:pt x="3281" y="74"/>
                  </a:lnTo>
                  <a:lnTo>
                    <a:pt x="3282" y="74"/>
                  </a:lnTo>
                  <a:lnTo>
                    <a:pt x="3283" y="74"/>
                  </a:lnTo>
                  <a:lnTo>
                    <a:pt x="3282" y="74"/>
                  </a:lnTo>
                  <a:lnTo>
                    <a:pt x="3281" y="74"/>
                  </a:lnTo>
                  <a:lnTo>
                    <a:pt x="3281" y="73"/>
                  </a:lnTo>
                  <a:lnTo>
                    <a:pt x="3282" y="73"/>
                  </a:lnTo>
                  <a:lnTo>
                    <a:pt x="3283" y="74"/>
                  </a:lnTo>
                  <a:lnTo>
                    <a:pt x="3282" y="73"/>
                  </a:lnTo>
                  <a:lnTo>
                    <a:pt x="3281" y="73"/>
                  </a:lnTo>
                  <a:lnTo>
                    <a:pt x="3284" y="73"/>
                  </a:lnTo>
                  <a:lnTo>
                    <a:pt x="3285" y="73"/>
                  </a:lnTo>
                  <a:lnTo>
                    <a:pt x="3289" y="73"/>
                  </a:lnTo>
                  <a:lnTo>
                    <a:pt x="3291" y="73"/>
                  </a:lnTo>
                  <a:lnTo>
                    <a:pt x="3293" y="74"/>
                  </a:lnTo>
                  <a:lnTo>
                    <a:pt x="3295" y="75"/>
                  </a:lnTo>
                  <a:lnTo>
                    <a:pt x="3296" y="75"/>
                  </a:lnTo>
                  <a:lnTo>
                    <a:pt x="3297" y="75"/>
                  </a:lnTo>
                  <a:lnTo>
                    <a:pt x="3298" y="75"/>
                  </a:lnTo>
                  <a:lnTo>
                    <a:pt x="3299" y="75"/>
                  </a:lnTo>
                  <a:lnTo>
                    <a:pt x="3300" y="75"/>
                  </a:lnTo>
                  <a:lnTo>
                    <a:pt x="3304" y="75"/>
                  </a:lnTo>
                  <a:lnTo>
                    <a:pt x="3307" y="75"/>
                  </a:lnTo>
                  <a:lnTo>
                    <a:pt x="3311" y="75"/>
                  </a:lnTo>
                  <a:lnTo>
                    <a:pt x="3312" y="75"/>
                  </a:lnTo>
                  <a:lnTo>
                    <a:pt x="3312" y="76"/>
                  </a:lnTo>
                  <a:lnTo>
                    <a:pt x="3313" y="76"/>
                  </a:lnTo>
                  <a:lnTo>
                    <a:pt x="3316" y="76"/>
                  </a:lnTo>
                  <a:lnTo>
                    <a:pt x="3317" y="76"/>
                  </a:lnTo>
                  <a:lnTo>
                    <a:pt x="3317" y="77"/>
                  </a:lnTo>
                  <a:lnTo>
                    <a:pt x="3318" y="77"/>
                  </a:lnTo>
                  <a:lnTo>
                    <a:pt x="3318" y="76"/>
                  </a:lnTo>
                  <a:lnTo>
                    <a:pt x="3319" y="76"/>
                  </a:lnTo>
                  <a:lnTo>
                    <a:pt x="3320" y="76"/>
                  </a:lnTo>
                  <a:lnTo>
                    <a:pt x="3320" y="77"/>
                  </a:lnTo>
                  <a:lnTo>
                    <a:pt x="3320" y="79"/>
                  </a:lnTo>
                  <a:lnTo>
                    <a:pt x="3321" y="79"/>
                  </a:lnTo>
                  <a:lnTo>
                    <a:pt x="3323" y="79"/>
                  </a:lnTo>
                  <a:lnTo>
                    <a:pt x="3323" y="80"/>
                  </a:lnTo>
                  <a:lnTo>
                    <a:pt x="3319" y="80"/>
                  </a:lnTo>
                  <a:lnTo>
                    <a:pt x="3317" y="81"/>
                  </a:lnTo>
                  <a:lnTo>
                    <a:pt x="3312" y="81"/>
                  </a:lnTo>
                  <a:lnTo>
                    <a:pt x="3309" y="81"/>
                  </a:lnTo>
                  <a:lnTo>
                    <a:pt x="3305" y="81"/>
                  </a:lnTo>
                  <a:lnTo>
                    <a:pt x="3302" y="81"/>
                  </a:lnTo>
                  <a:lnTo>
                    <a:pt x="3297" y="80"/>
                  </a:lnTo>
                  <a:lnTo>
                    <a:pt x="3296" y="80"/>
                  </a:lnTo>
                  <a:lnTo>
                    <a:pt x="3295" y="79"/>
                  </a:lnTo>
                  <a:lnTo>
                    <a:pt x="3293" y="79"/>
                  </a:lnTo>
                  <a:lnTo>
                    <a:pt x="3292" y="79"/>
                  </a:lnTo>
                  <a:lnTo>
                    <a:pt x="3290" y="79"/>
                  </a:lnTo>
                  <a:lnTo>
                    <a:pt x="3286" y="79"/>
                  </a:lnTo>
                  <a:lnTo>
                    <a:pt x="3285" y="77"/>
                  </a:lnTo>
                  <a:lnTo>
                    <a:pt x="3281" y="76"/>
                  </a:lnTo>
                  <a:lnTo>
                    <a:pt x="3276" y="76"/>
                  </a:lnTo>
                  <a:lnTo>
                    <a:pt x="3274" y="75"/>
                  </a:lnTo>
                  <a:lnTo>
                    <a:pt x="3273" y="75"/>
                  </a:lnTo>
                  <a:lnTo>
                    <a:pt x="3273" y="74"/>
                  </a:lnTo>
                  <a:lnTo>
                    <a:pt x="3271" y="74"/>
                  </a:lnTo>
                  <a:lnTo>
                    <a:pt x="3270" y="73"/>
                  </a:lnTo>
                  <a:lnTo>
                    <a:pt x="3271" y="73"/>
                  </a:lnTo>
                  <a:lnTo>
                    <a:pt x="3271" y="74"/>
                  </a:lnTo>
                  <a:lnTo>
                    <a:pt x="3271" y="73"/>
                  </a:lnTo>
                  <a:lnTo>
                    <a:pt x="3270" y="73"/>
                  </a:lnTo>
                  <a:lnTo>
                    <a:pt x="3271" y="73"/>
                  </a:lnTo>
                  <a:lnTo>
                    <a:pt x="3270" y="73"/>
                  </a:lnTo>
                  <a:lnTo>
                    <a:pt x="3270" y="72"/>
                  </a:lnTo>
                  <a:lnTo>
                    <a:pt x="3269" y="72"/>
                  </a:lnTo>
                  <a:lnTo>
                    <a:pt x="3269" y="70"/>
                  </a:lnTo>
                  <a:lnTo>
                    <a:pt x="3273" y="72"/>
                  </a:lnTo>
                  <a:lnTo>
                    <a:pt x="3274" y="72"/>
                  </a:lnTo>
                  <a:close/>
                  <a:moveTo>
                    <a:pt x="3183" y="72"/>
                  </a:moveTo>
                  <a:lnTo>
                    <a:pt x="3182" y="72"/>
                  </a:lnTo>
                  <a:lnTo>
                    <a:pt x="3181" y="70"/>
                  </a:lnTo>
                  <a:lnTo>
                    <a:pt x="3182" y="70"/>
                  </a:lnTo>
                  <a:lnTo>
                    <a:pt x="3182" y="72"/>
                  </a:lnTo>
                  <a:lnTo>
                    <a:pt x="3183" y="72"/>
                  </a:lnTo>
                  <a:close/>
                  <a:moveTo>
                    <a:pt x="3181" y="70"/>
                  </a:moveTo>
                  <a:lnTo>
                    <a:pt x="3182" y="70"/>
                  </a:lnTo>
                  <a:lnTo>
                    <a:pt x="3181" y="70"/>
                  </a:lnTo>
                  <a:close/>
                  <a:moveTo>
                    <a:pt x="3175" y="74"/>
                  </a:moveTo>
                  <a:lnTo>
                    <a:pt x="3171" y="74"/>
                  </a:lnTo>
                  <a:lnTo>
                    <a:pt x="3170" y="73"/>
                  </a:lnTo>
                  <a:lnTo>
                    <a:pt x="3169" y="73"/>
                  </a:lnTo>
                  <a:lnTo>
                    <a:pt x="3169" y="72"/>
                  </a:lnTo>
                  <a:lnTo>
                    <a:pt x="3168" y="70"/>
                  </a:lnTo>
                  <a:lnTo>
                    <a:pt x="3167" y="70"/>
                  </a:lnTo>
                  <a:lnTo>
                    <a:pt x="3167" y="69"/>
                  </a:lnTo>
                  <a:lnTo>
                    <a:pt x="3165" y="69"/>
                  </a:lnTo>
                  <a:lnTo>
                    <a:pt x="3165" y="68"/>
                  </a:lnTo>
                  <a:lnTo>
                    <a:pt x="3164" y="68"/>
                  </a:lnTo>
                  <a:lnTo>
                    <a:pt x="3165" y="68"/>
                  </a:lnTo>
                  <a:lnTo>
                    <a:pt x="3167" y="68"/>
                  </a:lnTo>
                  <a:lnTo>
                    <a:pt x="3168" y="69"/>
                  </a:lnTo>
                  <a:lnTo>
                    <a:pt x="3169" y="69"/>
                  </a:lnTo>
                  <a:lnTo>
                    <a:pt x="3170" y="70"/>
                  </a:lnTo>
                  <a:lnTo>
                    <a:pt x="3171" y="70"/>
                  </a:lnTo>
                  <a:lnTo>
                    <a:pt x="3172" y="70"/>
                  </a:lnTo>
                  <a:lnTo>
                    <a:pt x="3174" y="70"/>
                  </a:lnTo>
                  <a:lnTo>
                    <a:pt x="3174" y="72"/>
                  </a:lnTo>
                  <a:lnTo>
                    <a:pt x="3174" y="73"/>
                  </a:lnTo>
                  <a:lnTo>
                    <a:pt x="3175" y="73"/>
                  </a:lnTo>
                  <a:lnTo>
                    <a:pt x="3175" y="74"/>
                  </a:lnTo>
                  <a:close/>
                  <a:moveTo>
                    <a:pt x="2662" y="67"/>
                  </a:moveTo>
                  <a:lnTo>
                    <a:pt x="2663" y="67"/>
                  </a:lnTo>
                  <a:lnTo>
                    <a:pt x="2667" y="67"/>
                  </a:lnTo>
                  <a:lnTo>
                    <a:pt x="2669" y="67"/>
                  </a:lnTo>
                  <a:lnTo>
                    <a:pt x="2669" y="68"/>
                  </a:lnTo>
                  <a:lnTo>
                    <a:pt x="2664" y="67"/>
                  </a:lnTo>
                  <a:lnTo>
                    <a:pt x="2663" y="67"/>
                  </a:lnTo>
                  <a:lnTo>
                    <a:pt x="2662" y="67"/>
                  </a:lnTo>
                  <a:close/>
                  <a:moveTo>
                    <a:pt x="2454" y="67"/>
                  </a:moveTo>
                  <a:lnTo>
                    <a:pt x="2453" y="67"/>
                  </a:lnTo>
                  <a:lnTo>
                    <a:pt x="2452" y="67"/>
                  </a:lnTo>
                  <a:lnTo>
                    <a:pt x="2451" y="67"/>
                  </a:lnTo>
                  <a:lnTo>
                    <a:pt x="2450" y="67"/>
                  </a:lnTo>
                  <a:lnTo>
                    <a:pt x="2452" y="67"/>
                  </a:lnTo>
                  <a:lnTo>
                    <a:pt x="2453" y="67"/>
                  </a:lnTo>
                  <a:lnTo>
                    <a:pt x="2453" y="66"/>
                  </a:lnTo>
                  <a:lnTo>
                    <a:pt x="2454" y="66"/>
                  </a:lnTo>
                  <a:lnTo>
                    <a:pt x="2454" y="67"/>
                  </a:lnTo>
                  <a:close/>
                  <a:moveTo>
                    <a:pt x="2674" y="66"/>
                  </a:moveTo>
                  <a:lnTo>
                    <a:pt x="2677" y="67"/>
                  </a:lnTo>
                  <a:lnTo>
                    <a:pt x="2678" y="67"/>
                  </a:lnTo>
                  <a:lnTo>
                    <a:pt x="2677" y="67"/>
                  </a:lnTo>
                  <a:lnTo>
                    <a:pt x="2676" y="67"/>
                  </a:lnTo>
                  <a:lnTo>
                    <a:pt x="2674" y="67"/>
                  </a:lnTo>
                  <a:lnTo>
                    <a:pt x="2673" y="67"/>
                  </a:lnTo>
                  <a:lnTo>
                    <a:pt x="2672" y="67"/>
                  </a:lnTo>
                  <a:lnTo>
                    <a:pt x="2670" y="67"/>
                  </a:lnTo>
                  <a:lnTo>
                    <a:pt x="2669" y="67"/>
                  </a:lnTo>
                  <a:lnTo>
                    <a:pt x="2667" y="67"/>
                  </a:lnTo>
                  <a:lnTo>
                    <a:pt x="2667" y="66"/>
                  </a:lnTo>
                  <a:lnTo>
                    <a:pt x="2669" y="67"/>
                  </a:lnTo>
                  <a:lnTo>
                    <a:pt x="2670" y="66"/>
                  </a:lnTo>
                  <a:lnTo>
                    <a:pt x="2671" y="66"/>
                  </a:lnTo>
                  <a:lnTo>
                    <a:pt x="2674" y="66"/>
                  </a:lnTo>
                  <a:close/>
                  <a:moveTo>
                    <a:pt x="2804" y="66"/>
                  </a:moveTo>
                  <a:lnTo>
                    <a:pt x="2801" y="66"/>
                  </a:lnTo>
                  <a:lnTo>
                    <a:pt x="2800" y="66"/>
                  </a:lnTo>
                  <a:lnTo>
                    <a:pt x="2801" y="66"/>
                  </a:lnTo>
                  <a:lnTo>
                    <a:pt x="2804" y="65"/>
                  </a:lnTo>
                  <a:lnTo>
                    <a:pt x="2805" y="65"/>
                  </a:lnTo>
                  <a:lnTo>
                    <a:pt x="2805" y="66"/>
                  </a:lnTo>
                  <a:lnTo>
                    <a:pt x="2804" y="66"/>
                  </a:lnTo>
                  <a:close/>
                  <a:moveTo>
                    <a:pt x="3318" y="65"/>
                  </a:moveTo>
                  <a:lnTo>
                    <a:pt x="3317" y="65"/>
                  </a:lnTo>
                  <a:lnTo>
                    <a:pt x="3316" y="65"/>
                  </a:lnTo>
                  <a:lnTo>
                    <a:pt x="3314" y="65"/>
                  </a:lnTo>
                  <a:lnTo>
                    <a:pt x="3314" y="63"/>
                  </a:lnTo>
                  <a:lnTo>
                    <a:pt x="3316" y="63"/>
                  </a:lnTo>
                  <a:lnTo>
                    <a:pt x="3317" y="63"/>
                  </a:lnTo>
                  <a:lnTo>
                    <a:pt x="3317" y="65"/>
                  </a:lnTo>
                  <a:lnTo>
                    <a:pt x="3318" y="65"/>
                  </a:lnTo>
                  <a:close/>
                  <a:moveTo>
                    <a:pt x="2785" y="63"/>
                  </a:moveTo>
                  <a:lnTo>
                    <a:pt x="2785" y="65"/>
                  </a:lnTo>
                  <a:lnTo>
                    <a:pt x="2784" y="65"/>
                  </a:lnTo>
                  <a:lnTo>
                    <a:pt x="2784" y="63"/>
                  </a:lnTo>
                  <a:lnTo>
                    <a:pt x="2783" y="63"/>
                  </a:lnTo>
                  <a:lnTo>
                    <a:pt x="2784" y="63"/>
                  </a:lnTo>
                  <a:lnTo>
                    <a:pt x="2785" y="63"/>
                  </a:lnTo>
                  <a:close/>
                  <a:moveTo>
                    <a:pt x="3191" y="65"/>
                  </a:moveTo>
                  <a:lnTo>
                    <a:pt x="3197" y="66"/>
                  </a:lnTo>
                  <a:lnTo>
                    <a:pt x="3198" y="66"/>
                  </a:lnTo>
                  <a:lnTo>
                    <a:pt x="3200" y="66"/>
                  </a:lnTo>
                  <a:lnTo>
                    <a:pt x="3202" y="67"/>
                  </a:lnTo>
                  <a:lnTo>
                    <a:pt x="3203" y="68"/>
                  </a:lnTo>
                  <a:lnTo>
                    <a:pt x="3204" y="68"/>
                  </a:lnTo>
                  <a:lnTo>
                    <a:pt x="3206" y="68"/>
                  </a:lnTo>
                  <a:lnTo>
                    <a:pt x="3207" y="68"/>
                  </a:lnTo>
                  <a:lnTo>
                    <a:pt x="3209" y="68"/>
                  </a:lnTo>
                  <a:lnTo>
                    <a:pt x="3210" y="68"/>
                  </a:lnTo>
                  <a:lnTo>
                    <a:pt x="3211" y="69"/>
                  </a:lnTo>
                  <a:lnTo>
                    <a:pt x="3212" y="69"/>
                  </a:lnTo>
                  <a:lnTo>
                    <a:pt x="3212" y="70"/>
                  </a:lnTo>
                  <a:lnTo>
                    <a:pt x="3213" y="70"/>
                  </a:lnTo>
                  <a:lnTo>
                    <a:pt x="3216" y="70"/>
                  </a:lnTo>
                  <a:lnTo>
                    <a:pt x="3217" y="70"/>
                  </a:lnTo>
                  <a:lnTo>
                    <a:pt x="3218" y="70"/>
                  </a:lnTo>
                  <a:lnTo>
                    <a:pt x="3217" y="70"/>
                  </a:lnTo>
                  <a:lnTo>
                    <a:pt x="3217" y="69"/>
                  </a:lnTo>
                  <a:lnTo>
                    <a:pt x="3214" y="69"/>
                  </a:lnTo>
                  <a:lnTo>
                    <a:pt x="3213" y="68"/>
                  </a:lnTo>
                  <a:lnTo>
                    <a:pt x="3212" y="67"/>
                  </a:lnTo>
                  <a:lnTo>
                    <a:pt x="3211" y="67"/>
                  </a:lnTo>
                  <a:lnTo>
                    <a:pt x="3210" y="66"/>
                  </a:lnTo>
                  <a:lnTo>
                    <a:pt x="3212" y="66"/>
                  </a:lnTo>
                  <a:lnTo>
                    <a:pt x="3216" y="66"/>
                  </a:lnTo>
                  <a:lnTo>
                    <a:pt x="3217" y="66"/>
                  </a:lnTo>
                  <a:lnTo>
                    <a:pt x="3216" y="66"/>
                  </a:lnTo>
                  <a:lnTo>
                    <a:pt x="3214" y="66"/>
                  </a:lnTo>
                  <a:lnTo>
                    <a:pt x="3213" y="65"/>
                  </a:lnTo>
                  <a:lnTo>
                    <a:pt x="3212" y="65"/>
                  </a:lnTo>
                  <a:lnTo>
                    <a:pt x="3211" y="65"/>
                  </a:lnTo>
                  <a:lnTo>
                    <a:pt x="3210" y="63"/>
                  </a:lnTo>
                  <a:lnTo>
                    <a:pt x="3211" y="63"/>
                  </a:lnTo>
                  <a:lnTo>
                    <a:pt x="3213" y="65"/>
                  </a:lnTo>
                  <a:lnTo>
                    <a:pt x="3214" y="65"/>
                  </a:lnTo>
                  <a:lnTo>
                    <a:pt x="3218" y="66"/>
                  </a:lnTo>
                  <a:lnTo>
                    <a:pt x="3221" y="66"/>
                  </a:lnTo>
                  <a:lnTo>
                    <a:pt x="3226" y="67"/>
                  </a:lnTo>
                  <a:lnTo>
                    <a:pt x="3227" y="67"/>
                  </a:lnTo>
                  <a:lnTo>
                    <a:pt x="3227" y="68"/>
                  </a:lnTo>
                  <a:lnTo>
                    <a:pt x="3232" y="68"/>
                  </a:lnTo>
                  <a:lnTo>
                    <a:pt x="3233" y="68"/>
                  </a:lnTo>
                  <a:lnTo>
                    <a:pt x="3235" y="68"/>
                  </a:lnTo>
                  <a:lnTo>
                    <a:pt x="3236" y="68"/>
                  </a:lnTo>
                  <a:lnTo>
                    <a:pt x="3235" y="68"/>
                  </a:lnTo>
                  <a:lnTo>
                    <a:pt x="3238" y="68"/>
                  </a:lnTo>
                  <a:lnTo>
                    <a:pt x="3240" y="68"/>
                  </a:lnTo>
                  <a:lnTo>
                    <a:pt x="3241" y="68"/>
                  </a:lnTo>
                  <a:lnTo>
                    <a:pt x="3245" y="69"/>
                  </a:lnTo>
                  <a:lnTo>
                    <a:pt x="3248" y="69"/>
                  </a:lnTo>
                  <a:lnTo>
                    <a:pt x="3250" y="69"/>
                  </a:lnTo>
                  <a:lnTo>
                    <a:pt x="3252" y="69"/>
                  </a:lnTo>
                  <a:lnTo>
                    <a:pt x="3252" y="70"/>
                  </a:lnTo>
                  <a:lnTo>
                    <a:pt x="3253" y="70"/>
                  </a:lnTo>
                  <a:lnTo>
                    <a:pt x="3257" y="70"/>
                  </a:lnTo>
                  <a:lnTo>
                    <a:pt x="3259" y="70"/>
                  </a:lnTo>
                  <a:lnTo>
                    <a:pt x="3260" y="72"/>
                  </a:lnTo>
                  <a:lnTo>
                    <a:pt x="3261" y="72"/>
                  </a:lnTo>
                  <a:lnTo>
                    <a:pt x="3260" y="72"/>
                  </a:lnTo>
                  <a:lnTo>
                    <a:pt x="3259" y="72"/>
                  </a:lnTo>
                  <a:lnTo>
                    <a:pt x="3257" y="73"/>
                  </a:lnTo>
                  <a:lnTo>
                    <a:pt x="3256" y="73"/>
                  </a:lnTo>
                  <a:lnTo>
                    <a:pt x="3257" y="73"/>
                  </a:lnTo>
                  <a:lnTo>
                    <a:pt x="3257" y="74"/>
                  </a:lnTo>
                  <a:lnTo>
                    <a:pt x="3259" y="74"/>
                  </a:lnTo>
                  <a:lnTo>
                    <a:pt x="3261" y="75"/>
                  </a:lnTo>
                  <a:lnTo>
                    <a:pt x="3262" y="75"/>
                  </a:lnTo>
                  <a:lnTo>
                    <a:pt x="3261" y="75"/>
                  </a:lnTo>
                  <a:lnTo>
                    <a:pt x="3260" y="75"/>
                  </a:lnTo>
                  <a:lnTo>
                    <a:pt x="3261" y="75"/>
                  </a:lnTo>
                  <a:lnTo>
                    <a:pt x="3261" y="76"/>
                  </a:lnTo>
                  <a:lnTo>
                    <a:pt x="3261" y="77"/>
                  </a:lnTo>
                  <a:lnTo>
                    <a:pt x="3259" y="77"/>
                  </a:lnTo>
                  <a:lnTo>
                    <a:pt x="3257" y="77"/>
                  </a:lnTo>
                  <a:lnTo>
                    <a:pt x="3256" y="77"/>
                  </a:lnTo>
                  <a:lnTo>
                    <a:pt x="3255" y="77"/>
                  </a:lnTo>
                  <a:lnTo>
                    <a:pt x="3254" y="77"/>
                  </a:lnTo>
                  <a:lnTo>
                    <a:pt x="3252" y="77"/>
                  </a:lnTo>
                  <a:lnTo>
                    <a:pt x="3250" y="77"/>
                  </a:lnTo>
                  <a:lnTo>
                    <a:pt x="3249" y="77"/>
                  </a:lnTo>
                  <a:lnTo>
                    <a:pt x="3247" y="76"/>
                  </a:lnTo>
                  <a:lnTo>
                    <a:pt x="3246" y="76"/>
                  </a:lnTo>
                  <a:lnTo>
                    <a:pt x="3245" y="76"/>
                  </a:lnTo>
                  <a:lnTo>
                    <a:pt x="3243" y="76"/>
                  </a:lnTo>
                  <a:lnTo>
                    <a:pt x="3243" y="75"/>
                  </a:lnTo>
                  <a:lnTo>
                    <a:pt x="3242" y="75"/>
                  </a:lnTo>
                  <a:lnTo>
                    <a:pt x="3241" y="75"/>
                  </a:lnTo>
                  <a:lnTo>
                    <a:pt x="3240" y="75"/>
                  </a:lnTo>
                  <a:lnTo>
                    <a:pt x="3240" y="74"/>
                  </a:lnTo>
                  <a:lnTo>
                    <a:pt x="3239" y="74"/>
                  </a:lnTo>
                  <a:lnTo>
                    <a:pt x="3238" y="74"/>
                  </a:lnTo>
                  <a:lnTo>
                    <a:pt x="3236" y="74"/>
                  </a:lnTo>
                  <a:lnTo>
                    <a:pt x="3236" y="73"/>
                  </a:lnTo>
                  <a:lnTo>
                    <a:pt x="3235" y="73"/>
                  </a:lnTo>
                  <a:lnTo>
                    <a:pt x="3235" y="72"/>
                  </a:lnTo>
                  <a:lnTo>
                    <a:pt x="3236" y="72"/>
                  </a:lnTo>
                  <a:lnTo>
                    <a:pt x="3238" y="70"/>
                  </a:lnTo>
                  <a:lnTo>
                    <a:pt x="3236" y="70"/>
                  </a:lnTo>
                  <a:lnTo>
                    <a:pt x="3235" y="69"/>
                  </a:lnTo>
                  <a:lnTo>
                    <a:pt x="3234" y="69"/>
                  </a:lnTo>
                  <a:lnTo>
                    <a:pt x="3232" y="69"/>
                  </a:lnTo>
                  <a:lnTo>
                    <a:pt x="3231" y="69"/>
                  </a:lnTo>
                  <a:lnTo>
                    <a:pt x="3228" y="69"/>
                  </a:lnTo>
                  <a:lnTo>
                    <a:pt x="3229" y="69"/>
                  </a:lnTo>
                  <a:lnTo>
                    <a:pt x="3231" y="70"/>
                  </a:lnTo>
                  <a:lnTo>
                    <a:pt x="3229" y="70"/>
                  </a:lnTo>
                  <a:lnTo>
                    <a:pt x="3227" y="70"/>
                  </a:lnTo>
                  <a:lnTo>
                    <a:pt x="3226" y="70"/>
                  </a:lnTo>
                  <a:lnTo>
                    <a:pt x="3227" y="70"/>
                  </a:lnTo>
                  <a:lnTo>
                    <a:pt x="3228" y="70"/>
                  </a:lnTo>
                  <a:lnTo>
                    <a:pt x="3229" y="70"/>
                  </a:lnTo>
                  <a:lnTo>
                    <a:pt x="3228" y="70"/>
                  </a:lnTo>
                  <a:lnTo>
                    <a:pt x="3227" y="70"/>
                  </a:lnTo>
                  <a:lnTo>
                    <a:pt x="3228" y="70"/>
                  </a:lnTo>
                  <a:lnTo>
                    <a:pt x="3229" y="70"/>
                  </a:lnTo>
                  <a:lnTo>
                    <a:pt x="3229" y="72"/>
                  </a:lnTo>
                  <a:lnTo>
                    <a:pt x="3231" y="72"/>
                  </a:lnTo>
                  <a:lnTo>
                    <a:pt x="3232" y="73"/>
                  </a:lnTo>
                  <a:lnTo>
                    <a:pt x="3233" y="73"/>
                  </a:lnTo>
                  <a:lnTo>
                    <a:pt x="3233" y="74"/>
                  </a:lnTo>
                  <a:lnTo>
                    <a:pt x="3234" y="74"/>
                  </a:lnTo>
                  <a:lnTo>
                    <a:pt x="3238" y="75"/>
                  </a:lnTo>
                  <a:lnTo>
                    <a:pt x="3239" y="75"/>
                  </a:lnTo>
                  <a:lnTo>
                    <a:pt x="3240" y="75"/>
                  </a:lnTo>
                  <a:lnTo>
                    <a:pt x="3241" y="76"/>
                  </a:lnTo>
                  <a:lnTo>
                    <a:pt x="3242" y="76"/>
                  </a:lnTo>
                  <a:lnTo>
                    <a:pt x="3243" y="77"/>
                  </a:lnTo>
                  <a:lnTo>
                    <a:pt x="3246" y="77"/>
                  </a:lnTo>
                  <a:lnTo>
                    <a:pt x="3248" y="77"/>
                  </a:lnTo>
                  <a:lnTo>
                    <a:pt x="3250" y="77"/>
                  </a:lnTo>
                  <a:lnTo>
                    <a:pt x="3253" y="79"/>
                  </a:lnTo>
                  <a:lnTo>
                    <a:pt x="3254" y="77"/>
                  </a:lnTo>
                  <a:lnTo>
                    <a:pt x="3255" y="79"/>
                  </a:lnTo>
                  <a:lnTo>
                    <a:pt x="3256" y="79"/>
                  </a:lnTo>
                  <a:lnTo>
                    <a:pt x="3255" y="80"/>
                  </a:lnTo>
                  <a:lnTo>
                    <a:pt x="3252" y="80"/>
                  </a:lnTo>
                  <a:lnTo>
                    <a:pt x="3250" y="80"/>
                  </a:lnTo>
                  <a:lnTo>
                    <a:pt x="3249" y="80"/>
                  </a:lnTo>
                  <a:lnTo>
                    <a:pt x="3248" y="80"/>
                  </a:lnTo>
                  <a:lnTo>
                    <a:pt x="3249" y="80"/>
                  </a:lnTo>
                  <a:lnTo>
                    <a:pt x="3248" y="81"/>
                  </a:lnTo>
                  <a:lnTo>
                    <a:pt x="3246" y="80"/>
                  </a:lnTo>
                  <a:lnTo>
                    <a:pt x="3240" y="79"/>
                  </a:lnTo>
                  <a:lnTo>
                    <a:pt x="3241" y="79"/>
                  </a:lnTo>
                  <a:lnTo>
                    <a:pt x="3242" y="79"/>
                  </a:lnTo>
                  <a:lnTo>
                    <a:pt x="3243" y="79"/>
                  </a:lnTo>
                  <a:lnTo>
                    <a:pt x="3245" y="79"/>
                  </a:lnTo>
                  <a:lnTo>
                    <a:pt x="3243" y="79"/>
                  </a:lnTo>
                  <a:lnTo>
                    <a:pt x="3242" y="79"/>
                  </a:lnTo>
                  <a:lnTo>
                    <a:pt x="3241" y="79"/>
                  </a:lnTo>
                  <a:lnTo>
                    <a:pt x="3238" y="79"/>
                  </a:lnTo>
                  <a:lnTo>
                    <a:pt x="3236" y="79"/>
                  </a:lnTo>
                  <a:lnTo>
                    <a:pt x="3235" y="79"/>
                  </a:lnTo>
                  <a:lnTo>
                    <a:pt x="3233" y="79"/>
                  </a:lnTo>
                  <a:lnTo>
                    <a:pt x="3229" y="80"/>
                  </a:lnTo>
                  <a:lnTo>
                    <a:pt x="3228" y="80"/>
                  </a:lnTo>
                  <a:lnTo>
                    <a:pt x="3227" y="80"/>
                  </a:lnTo>
                  <a:lnTo>
                    <a:pt x="3225" y="80"/>
                  </a:lnTo>
                  <a:lnTo>
                    <a:pt x="3224" y="80"/>
                  </a:lnTo>
                  <a:lnTo>
                    <a:pt x="3222" y="80"/>
                  </a:lnTo>
                  <a:lnTo>
                    <a:pt x="3221" y="80"/>
                  </a:lnTo>
                  <a:lnTo>
                    <a:pt x="3221" y="79"/>
                  </a:lnTo>
                  <a:lnTo>
                    <a:pt x="3220" y="79"/>
                  </a:lnTo>
                  <a:lnTo>
                    <a:pt x="3219" y="79"/>
                  </a:lnTo>
                  <a:lnTo>
                    <a:pt x="3218" y="79"/>
                  </a:lnTo>
                  <a:lnTo>
                    <a:pt x="3217" y="79"/>
                  </a:lnTo>
                  <a:lnTo>
                    <a:pt x="3218" y="80"/>
                  </a:lnTo>
                  <a:lnTo>
                    <a:pt x="3219" y="80"/>
                  </a:lnTo>
                  <a:lnTo>
                    <a:pt x="3220" y="81"/>
                  </a:lnTo>
                  <a:lnTo>
                    <a:pt x="3220" y="82"/>
                  </a:lnTo>
                  <a:lnTo>
                    <a:pt x="3219" y="82"/>
                  </a:lnTo>
                  <a:lnTo>
                    <a:pt x="3218" y="82"/>
                  </a:lnTo>
                  <a:lnTo>
                    <a:pt x="3214" y="82"/>
                  </a:lnTo>
                  <a:lnTo>
                    <a:pt x="3211" y="81"/>
                  </a:lnTo>
                  <a:lnTo>
                    <a:pt x="3207" y="81"/>
                  </a:lnTo>
                  <a:lnTo>
                    <a:pt x="3206" y="81"/>
                  </a:lnTo>
                  <a:lnTo>
                    <a:pt x="3204" y="80"/>
                  </a:lnTo>
                  <a:lnTo>
                    <a:pt x="3203" y="80"/>
                  </a:lnTo>
                  <a:lnTo>
                    <a:pt x="3202" y="80"/>
                  </a:lnTo>
                  <a:lnTo>
                    <a:pt x="3202" y="79"/>
                  </a:lnTo>
                  <a:lnTo>
                    <a:pt x="3200" y="79"/>
                  </a:lnTo>
                  <a:lnTo>
                    <a:pt x="3198" y="77"/>
                  </a:lnTo>
                  <a:lnTo>
                    <a:pt x="3196" y="77"/>
                  </a:lnTo>
                  <a:lnTo>
                    <a:pt x="3191" y="76"/>
                  </a:lnTo>
                  <a:lnTo>
                    <a:pt x="3190" y="76"/>
                  </a:lnTo>
                  <a:lnTo>
                    <a:pt x="3189" y="75"/>
                  </a:lnTo>
                  <a:lnTo>
                    <a:pt x="3186" y="75"/>
                  </a:lnTo>
                  <a:lnTo>
                    <a:pt x="3186" y="74"/>
                  </a:lnTo>
                  <a:lnTo>
                    <a:pt x="3185" y="74"/>
                  </a:lnTo>
                  <a:lnTo>
                    <a:pt x="3184" y="74"/>
                  </a:lnTo>
                  <a:lnTo>
                    <a:pt x="3185" y="74"/>
                  </a:lnTo>
                  <a:lnTo>
                    <a:pt x="3188" y="74"/>
                  </a:lnTo>
                  <a:lnTo>
                    <a:pt x="3189" y="74"/>
                  </a:lnTo>
                  <a:lnTo>
                    <a:pt x="3190" y="74"/>
                  </a:lnTo>
                  <a:lnTo>
                    <a:pt x="3189" y="74"/>
                  </a:lnTo>
                  <a:lnTo>
                    <a:pt x="3189" y="73"/>
                  </a:lnTo>
                  <a:lnTo>
                    <a:pt x="3188" y="73"/>
                  </a:lnTo>
                  <a:lnTo>
                    <a:pt x="3186" y="73"/>
                  </a:lnTo>
                  <a:lnTo>
                    <a:pt x="3185" y="73"/>
                  </a:lnTo>
                  <a:lnTo>
                    <a:pt x="3186" y="73"/>
                  </a:lnTo>
                  <a:lnTo>
                    <a:pt x="3185" y="72"/>
                  </a:lnTo>
                  <a:lnTo>
                    <a:pt x="3184" y="72"/>
                  </a:lnTo>
                  <a:lnTo>
                    <a:pt x="3183" y="72"/>
                  </a:lnTo>
                  <a:lnTo>
                    <a:pt x="3183" y="70"/>
                  </a:lnTo>
                  <a:lnTo>
                    <a:pt x="3184" y="70"/>
                  </a:lnTo>
                  <a:lnTo>
                    <a:pt x="3183" y="70"/>
                  </a:lnTo>
                  <a:lnTo>
                    <a:pt x="3182" y="70"/>
                  </a:lnTo>
                  <a:lnTo>
                    <a:pt x="3181" y="69"/>
                  </a:lnTo>
                  <a:lnTo>
                    <a:pt x="3179" y="69"/>
                  </a:lnTo>
                  <a:lnTo>
                    <a:pt x="3179" y="68"/>
                  </a:lnTo>
                  <a:lnTo>
                    <a:pt x="3181" y="68"/>
                  </a:lnTo>
                  <a:lnTo>
                    <a:pt x="3182" y="69"/>
                  </a:lnTo>
                  <a:lnTo>
                    <a:pt x="3183" y="69"/>
                  </a:lnTo>
                  <a:lnTo>
                    <a:pt x="3185" y="69"/>
                  </a:lnTo>
                  <a:lnTo>
                    <a:pt x="3184" y="68"/>
                  </a:lnTo>
                  <a:lnTo>
                    <a:pt x="3183" y="68"/>
                  </a:lnTo>
                  <a:lnTo>
                    <a:pt x="3182" y="68"/>
                  </a:lnTo>
                  <a:lnTo>
                    <a:pt x="3181" y="68"/>
                  </a:lnTo>
                  <a:lnTo>
                    <a:pt x="3179" y="67"/>
                  </a:lnTo>
                  <a:lnTo>
                    <a:pt x="3178" y="67"/>
                  </a:lnTo>
                  <a:lnTo>
                    <a:pt x="3179" y="66"/>
                  </a:lnTo>
                  <a:lnTo>
                    <a:pt x="3182" y="66"/>
                  </a:lnTo>
                  <a:lnTo>
                    <a:pt x="3183" y="66"/>
                  </a:lnTo>
                  <a:lnTo>
                    <a:pt x="3183" y="65"/>
                  </a:lnTo>
                  <a:lnTo>
                    <a:pt x="3182" y="65"/>
                  </a:lnTo>
                  <a:lnTo>
                    <a:pt x="3182" y="66"/>
                  </a:lnTo>
                  <a:lnTo>
                    <a:pt x="3182" y="65"/>
                  </a:lnTo>
                  <a:lnTo>
                    <a:pt x="3183" y="65"/>
                  </a:lnTo>
                  <a:lnTo>
                    <a:pt x="3184" y="65"/>
                  </a:lnTo>
                  <a:lnTo>
                    <a:pt x="3185" y="65"/>
                  </a:lnTo>
                  <a:lnTo>
                    <a:pt x="3185" y="66"/>
                  </a:lnTo>
                  <a:lnTo>
                    <a:pt x="3185" y="65"/>
                  </a:lnTo>
                  <a:lnTo>
                    <a:pt x="3184" y="65"/>
                  </a:lnTo>
                  <a:lnTo>
                    <a:pt x="3184" y="63"/>
                  </a:lnTo>
                  <a:lnTo>
                    <a:pt x="3186" y="63"/>
                  </a:lnTo>
                  <a:lnTo>
                    <a:pt x="3188" y="63"/>
                  </a:lnTo>
                  <a:lnTo>
                    <a:pt x="3186" y="63"/>
                  </a:lnTo>
                  <a:lnTo>
                    <a:pt x="3188" y="63"/>
                  </a:lnTo>
                  <a:lnTo>
                    <a:pt x="3189" y="63"/>
                  </a:lnTo>
                  <a:lnTo>
                    <a:pt x="3189" y="65"/>
                  </a:lnTo>
                  <a:lnTo>
                    <a:pt x="3191" y="65"/>
                  </a:lnTo>
                  <a:close/>
                  <a:moveTo>
                    <a:pt x="2781" y="62"/>
                  </a:moveTo>
                  <a:lnTo>
                    <a:pt x="2780" y="63"/>
                  </a:lnTo>
                  <a:lnTo>
                    <a:pt x="2781" y="63"/>
                  </a:lnTo>
                  <a:lnTo>
                    <a:pt x="2780" y="63"/>
                  </a:lnTo>
                  <a:lnTo>
                    <a:pt x="2779" y="63"/>
                  </a:lnTo>
                  <a:lnTo>
                    <a:pt x="2778" y="63"/>
                  </a:lnTo>
                  <a:lnTo>
                    <a:pt x="2777" y="63"/>
                  </a:lnTo>
                  <a:lnTo>
                    <a:pt x="2780" y="63"/>
                  </a:lnTo>
                  <a:lnTo>
                    <a:pt x="2779" y="63"/>
                  </a:lnTo>
                  <a:lnTo>
                    <a:pt x="2780" y="62"/>
                  </a:lnTo>
                  <a:lnTo>
                    <a:pt x="2781" y="62"/>
                  </a:lnTo>
                  <a:close/>
                  <a:moveTo>
                    <a:pt x="2793" y="62"/>
                  </a:moveTo>
                  <a:lnTo>
                    <a:pt x="2797" y="62"/>
                  </a:lnTo>
                  <a:lnTo>
                    <a:pt x="2797" y="63"/>
                  </a:lnTo>
                  <a:lnTo>
                    <a:pt x="2798" y="63"/>
                  </a:lnTo>
                  <a:lnTo>
                    <a:pt x="2798" y="65"/>
                  </a:lnTo>
                  <a:lnTo>
                    <a:pt x="2797" y="65"/>
                  </a:lnTo>
                  <a:lnTo>
                    <a:pt x="2797" y="63"/>
                  </a:lnTo>
                  <a:lnTo>
                    <a:pt x="2795" y="62"/>
                  </a:lnTo>
                  <a:lnTo>
                    <a:pt x="2794" y="62"/>
                  </a:lnTo>
                  <a:lnTo>
                    <a:pt x="2794" y="63"/>
                  </a:lnTo>
                  <a:lnTo>
                    <a:pt x="2795" y="63"/>
                  </a:lnTo>
                  <a:lnTo>
                    <a:pt x="2794" y="63"/>
                  </a:lnTo>
                  <a:lnTo>
                    <a:pt x="2795" y="63"/>
                  </a:lnTo>
                  <a:lnTo>
                    <a:pt x="2795" y="65"/>
                  </a:lnTo>
                  <a:lnTo>
                    <a:pt x="2797" y="65"/>
                  </a:lnTo>
                  <a:lnTo>
                    <a:pt x="2795" y="65"/>
                  </a:lnTo>
                  <a:lnTo>
                    <a:pt x="2794" y="65"/>
                  </a:lnTo>
                  <a:lnTo>
                    <a:pt x="2791" y="65"/>
                  </a:lnTo>
                  <a:lnTo>
                    <a:pt x="2790" y="63"/>
                  </a:lnTo>
                  <a:lnTo>
                    <a:pt x="2788" y="63"/>
                  </a:lnTo>
                  <a:lnTo>
                    <a:pt x="2785" y="63"/>
                  </a:lnTo>
                  <a:lnTo>
                    <a:pt x="2785" y="62"/>
                  </a:lnTo>
                  <a:lnTo>
                    <a:pt x="2784" y="62"/>
                  </a:lnTo>
                  <a:lnTo>
                    <a:pt x="2785" y="62"/>
                  </a:lnTo>
                  <a:lnTo>
                    <a:pt x="2786" y="62"/>
                  </a:lnTo>
                  <a:lnTo>
                    <a:pt x="2786" y="63"/>
                  </a:lnTo>
                  <a:lnTo>
                    <a:pt x="2787" y="63"/>
                  </a:lnTo>
                  <a:lnTo>
                    <a:pt x="2787" y="62"/>
                  </a:lnTo>
                  <a:lnTo>
                    <a:pt x="2788" y="62"/>
                  </a:lnTo>
                  <a:lnTo>
                    <a:pt x="2790" y="62"/>
                  </a:lnTo>
                  <a:lnTo>
                    <a:pt x="2791" y="62"/>
                  </a:lnTo>
                  <a:lnTo>
                    <a:pt x="2792" y="62"/>
                  </a:lnTo>
                  <a:lnTo>
                    <a:pt x="2792" y="63"/>
                  </a:lnTo>
                  <a:lnTo>
                    <a:pt x="2792" y="62"/>
                  </a:lnTo>
                  <a:lnTo>
                    <a:pt x="2793" y="62"/>
                  </a:lnTo>
                  <a:close/>
                  <a:moveTo>
                    <a:pt x="2797" y="62"/>
                  </a:moveTo>
                  <a:lnTo>
                    <a:pt x="2795" y="62"/>
                  </a:lnTo>
                  <a:lnTo>
                    <a:pt x="2794" y="62"/>
                  </a:lnTo>
                  <a:lnTo>
                    <a:pt x="2793" y="62"/>
                  </a:lnTo>
                  <a:lnTo>
                    <a:pt x="2795" y="62"/>
                  </a:lnTo>
                  <a:lnTo>
                    <a:pt x="2797" y="62"/>
                  </a:lnTo>
                  <a:close/>
                  <a:moveTo>
                    <a:pt x="2798" y="62"/>
                  </a:moveTo>
                  <a:lnTo>
                    <a:pt x="2799" y="62"/>
                  </a:lnTo>
                  <a:lnTo>
                    <a:pt x="2800" y="62"/>
                  </a:lnTo>
                  <a:lnTo>
                    <a:pt x="2799" y="62"/>
                  </a:lnTo>
                  <a:lnTo>
                    <a:pt x="2799" y="63"/>
                  </a:lnTo>
                  <a:lnTo>
                    <a:pt x="2799" y="62"/>
                  </a:lnTo>
                  <a:lnTo>
                    <a:pt x="2801" y="63"/>
                  </a:lnTo>
                  <a:lnTo>
                    <a:pt x="2800" y="63"/>
                  </a:lnTo>
                  <a:lnTo>
                    <a:pt x="2799" y="63"/>
                  </a:lnTo>
                  <a:lnTo>
                    <a:pt x="2798" y="63"/>
                  </a:lnTo>
                  <a:lnTo>
                    <a:pt x="2798" y="62"/>
                  </a:lnTo>
                  <a:close/>
                  <a:moveTo>
                    <a:pt x="2948" y="61"/>
                  </a:moveTo>
                  <a:lnTo>
                    <a:pt x="2949" y="61"/>
                  </a:lnTo>
                  <a:lnTo>
                    <a:pt x="2950" y="61"/>
                  </a:lnTo>
                  <a:lnTo>
                    <a:pt x="2949" y="61"/>
                  </a:lnTo>
                  <a:lnTo>
                    <a:pt x="2947" y="61"/>
                  </a:lnTo>
                  <a:lnTo>
                    <a:pt x="2948" y="61"/>
                  </a:lnTo>
                  <a:close/>
                  <a:moveTo>
                    <a:pt x="2771" y="59"/>
                  </a:moveTo>
                  <a:lnTo>
                    <a:pt x="2766" y="59"/>
                  </a:lnTo>
                  <a:lnTo>
                    <a:pt x="2768" y="59"/>
                  </a:lnTo>
                  <a:lnTo>
                    <a:pt x="2770" y="59"/>
                  </a:lnTo>
                  <a:lnTo>
                    <a:pt x="2771" y="59"/>
                  </a:lnTo>
                  <a:close/>
                  <a:moveTo>
                    <a:pt x="2937" y="59"/>
                  </a:moveTo>
                  <a:lnTo>
                    <a:pt x="2939" y="59"/>
                  </a:lnTo>
                  <a:lnTo>
                    <a:pt x="2939" y="60"/>
                  </a:lnTo>
                  <a:lnTo>
                    <a:pt x="2940" y="60"/>
                  </a:lnTo>
                  <a:lnTo>
                    <a:pt x="2941" y="60"/>
                  </a:lnTo>
                  <a:lnTo>
                    <a:pt x="2940" y="60"/>
                  </a:lnTo>
                  <a:lnTo>
                    <a:pt x="2941" y="60"/>
                  </a:lnTo>
                  <a:lnTo>
                    <a:pt x="2941" y="61"/>
                  </a:lnTo>
                  <a:lnTo>
                    <a:pt x="2940" y="61"/>
                  </a:lnTo>
                  <a:lnTo>
                    <a:pt x="2939" y="60"/>
                  </a:lnTo>
                  <a:lnTo>
                    <a:pt x="2937" y="60"/>
                  </a:lnTo>
                  <a:lnTo>
                    <a:pt x="2936" y="60"/>
                  </a:lnTo>
                  <a:lnTo>
                    <a:pt x="2935" y="60"/>
                  </a:lnTo>
                  <a:lnTo>
                    <a:pt x="2935" y="59"/>
                  </a:lnTo>
                  <a:lnTo>
                    <a:pt x="2934" y="59"/>
                  </a:lnTo>
                  <a:lnTo>
                    <a:pt x="2933" y="59"/>
                  </a:lnTo>
                  <a:lnTo>
                    <a:pt x="2932" y="59"/>
                  </a:lnTo>
                  <a:lnTo>
                    <a:pt x="2934" y="59"/>
                  </a:lnTo>
                  <a:lnTo>
                    <a:pt x="2935" y="59"/>
                  </a:lnTo>
                  <a:lnTo>
                    <a:pt x="2935" y="58"/>
                  </a:lnTo>
                  <a:lnTo>
                    <a:pt x="2936" y="59"/>
                  </a:lnTo>
                  <a:lnTo>
                    <a:pt x="2937" y="59"/>
                  </a:lnTo>
                  <a:close/>
                  <a:moveTo>
                    <a:pt x="2788" y="58"/>
                  </a:moveTo>
                  <a:lnTo>
                    <a:pt x="2790" y="58"/>
                  </a:lnTo>
                  <a:lnTo>
                    <a:pt x="2788" y="58"/>
                  </a:lnTo>
                  <a:lnTo>
                    <a:pt x="2788" y="59"/>
                  </a:lnTo>
                  <a:lnTo>
                    <a:pt x="2787" y="59"/>
                  </a:lnTo>
                  <a:lnTo>
                    <a:pt x="2786" y="59"/>
                  </a:lnTo>
                  <a:lnTo>
                    <a:pt x="2785" y="59"/>
                  </a:lnTo>
                  <a:lnTo>
                    <a:pt x="2785" y="58"/>
                  </a:lnTo>
                  <a:lnTo>
                    <a:pt x="2786" y="58"/>
                  </a:lnTo>
                  <a:lnTo>
                    <a:pt x="2787" y="58"/>
                  </a:lnTo>
                  <a:lnTo>
                    <a:pt x="2788" y="58"/>
                  </a:lnTo>
                  <a:close/>
                  <a:moveTo>
                    <a:pt x="2781" y="58"/>
                  </a:moveTo>
                  <a:lnTo>
                    <a:pt x="2783" y="58"/>
                  </a:lnTo>
                  <a:lnTo>
                    <a:pt x="2784" y="58"/>
                  </a:lnTo>
                  <a:lnTo>
                    <a:pt x="2783" y="59"/>
                  </a:lnTo>
                  <a:lnTo>
                    <a:pt x="2781" y="59"/>
                  </a:lnTo>
                  <a:lnTo>
                    <a:pt x="2780" y="58"/>
                  </a:lnTo>
                  <a:lnTo>
                    <a:pt x="2779" y="58"/>
                  </a:lnTo>
                  <a:lnTo>
                    <a:pt x="2780" y="58"/>
                  </a:lnTo>
                  <a:lnTo>
                    <a:pt x="2781" y="58"/>
                  </a:lnTo>
                  <a:close/>
                  <a:moveTo>
                    <a:pt x="2777" y="58"/>
                  </a:moveTo>
                  <a:lnTo>
                    <a:pt x="2778" y="58"/>
                  </a:lnTo>
                  <a:lnTo>
                    <a:pt x="2779" y="58"/>
                  </a:lnTo>
                  <a:lnTo>
                    <a:pt x="2779" y="59"/>
                  </a:lnTo>
                  <a:lnTo>
                    <a:pt x="2778" y="59"/>
                  </a:lnTo>
                  <a:lnTo>
                    <a:pt x="2776" y="59"/>
                  </a:lnTo>
                  <a:lnTo>
                    <a:pt x="2774" y="59"/>
                  </a:lnTo>
                  <a:lnTo>
                    <a:pt x="2774" y="58"/>
                  </a:lnTo>
                  <a:lnTo>
                    <a:pt x="2776" y="58"/>
                  </a:lnTo>
                  <a:lnTo>
                    <a:pt x="2777" y="58"/>
                  </a:lnTo>
                  <a:close/>
                  <a:moveTo>
                    <a:pt x="2801" y="59"/>
                  </a:moveTo>
                  <a:lnTo>
                    <a:pt x="2800" y="59"/>
                  </a:lnTo>
                  <a:lnTo>
                    <a:pt x="2799" y="59"/>
                  </a:lnTo>
                  <a:lnTo>
                    <a:pt x="2798" y="59"/>
                  </a:lnTo>
                  <a:lnTo>
                    <a:pt x="2799" y="59"/>
                  </a:lnTo>
                  <a:lnTo>
                    <a:pt x="2798" y="58"/>
                  </a:lnTo>
                  <a:lnTo>
                    <a:pt x="2797" y="58"/>
                  </a:lnTo>
                  <a:lnTo>
                    <a:pt x="2798" y="58"/>
                  </a:lnTo>
                  <a:lnTo>
                    <a:pt x="2799" y="58"/>
                  </a:lnTo>
                  <a:lnTo>
                    <a:pt x="2799" y="59"/>
                  </a:lnTo>
                  <a:lnTo>
                    <a:pt x="2800" y="59"/>
                  </a:lnTo>
                  <a:lnTo>
                    <a:pt x="2801" y="59"/>
                  </a:lnTo>
                  <a:close/>
                  <a:moveTo>
                    <a:pt x="3274" y="59"/>
                  </a:moveTo>
                  <a:lnTo>
                    <a:pt x="3271" y="59"/>
                  </a:lnTo>
                  <a:lnTo>
                    <a:pt x="3269" y="59"/>
                  </a:lnTo>
                  <a:lnTo>
                    <a:pt x="3268" y="59"/>
                  </a:lnTo>
                  <a:lnTo>
                    <a:pt x="3267" y="59"/>
                  </a:lnTo>
                  <a:lnTo>
                    <a:pt x="3266" y="59"/>
                  </a:lnTo>
                  <a:lnTo>
                    <a:pt x="3266" y="58"/>
                  </a:lnTo>
                  <a:lnTo>
                    <a:pt x="3267" y="58"/>
                  </a:lnTo>
                  <a:lnTo>
                    <a:pt x="3268" y="58"/>
                  </a:lnTo>
                  <a:lnTo>
                    <a:pt x="3269" y="58"/>
                  </a:lnTo>
                  <a:lnTo>
                    <a:pt x="3273" y="56"/>
                  </a:lnTo>
                  <a:lnTo>
                    <a:pt x="3273" y="58"/>
                  </a:lnTo>
                  <a:lnTo>
                    <a:pt x="3274" y="59"/>
                  </a:lnTo>
                  <a:close/>
                  <a:moveTo>
                    <a:pt x="2799" y="56"/>
                  </a:moveTo>
                  <a:lnTo>
                    <a:pt x="2799" y="58"/>
                  </a:lnTo>
                  <a:lnTo>
                    <a:pt x="2799" y="56"/>
                  </a:lnTo>
                  <a:lnTo>
                    <a:pt x="2798" y="58"/>
                  </a:lnTo>
                  <a:lnTo>
                    <a:pt x="2795" y="58"/>
                  </a:lnTo>
                  <a:lnTo>
                    <a:pt x="2794" y="56"/>
                  </a:lnTo>
                  <a:lnTo>
                    <a:pt x="2798" y="56"/>
                  </a:lnTo>
                  <a:lnTo>
                    <a:pt x="2799" y="56"/>
                  </a:lnTo>
                  <a:close/>
                  <a:moveTo>
                    <a:pt x="2528" y="54"/>
                  </a:moveTo>
                  <a:lnTo>
                    <a:pt x="2529" y="54"/>
                  </a:lnTo>
                  <a:lnTo>
                    <a:pt x="2530" y="54"/>
                  </a:lnTo>
                  <a:lnTo>
                    <a:pt x="2531" y="54"/>
                  </a:lnTo>
                  <a:lnTo>
                    <a:pt x="2530" y="55"/>
                  </a:lnTo>
                  <a:lnTo>
                    <a:pt x="2531" y="55"/>
                  </a:lnTo>
                  <a:lnTo>
                    <a:pt x="2532" y="55"/>
                  </a:lnTo>
                  <a:lnTo>
                    <a:pt x="2534" y="55"/>
                  </a:lnTo>
                  <a:lnTo>
                    <a:pt x="2535" y="55"/>
                  </a:lnTo>
                  <a:lnTo>
                    <a:pt x="2534" y="55"/>
                  </a:lnTo>
                  <a:lnTo>
                    <a:pt x="2534" y="56"/>
                  </a:lnTo>
                  <a:lnTo>
                    <a:pt x="2535" y="56"/>
                  </a:lnTo>
                  <a:lnTo>
                    <a:pt x="2536" y="56"/>
                  </a:lnTo>
                  <a:lnTo>
                    <a:pt x="2536" y="58"/>
                  </a:lnTo>
                  <a:lnTo>
                    <a:pt x="2537" y="58"/>
                  </a:lnTo>
                  <a:lnTo>
                    <a:pt x="2538" y="58"/>
                  </a:lnTo>
                  <a:lnTo>
                    <a:pt x="2537" y="58"/>
                  </a:lnTo>
                  <a:lnTo>
                    <a:pt x="2537" y="59"/>
                  </a:lnTo>
                  <a:lnTo>
                    <a:pt x="2538" y="59"/>
                  </a:lnTo>
                  <a:lnTo>
                    <a:pt x="2538" y="60"/>
                  </a:lnTo>
                  <a:lnTo>
                    <a:pt x="2537" y="60"/>
                  </a:lnTo>
                  <a:lnTo>
                    <a:pt x="2537" y="61"/>
                  </a:lnTo>
                  <a:lnTo>
                    <a:pt x="2536" y="61"/>
                  </a:lnTo>
                  <a:lnTo>
                    <a:pt x="2535" y="61"/>
                  </a:lnTo>
                  <a:lnTo>
                    <a:pt x="2536" y="61"/>
                  </a:lnTo>
                  <a:lnTo>
                    <a:pt x="2535" y="61"/>
                  </a:lnTo>
                  <a:lnTo>
                    <a:pt x="2535" y="62"/>
                  </a:lnTo>
                  <a:lnTo>
                    <a:pt x="2534" y="62"/>
                  </a:lnTo>
                  <a:lnTo>
                    <a:pt x="2535" y="62"/>
                  </a:lnTo>
                  <a:lnTo>
                    <a:pt x="2536" y="62"/>
                  </a:lnTo>
                  <a:lnTo>
                    <a:pt x="2535" y="62"/>
                  </a:lnTo>
                  <a:lnTo>
                    <a:pt x="2532" y="63"/>
                  </a:lnTo>
                  <a:lnTo>
                    <a:pt x="2530" y="63"/>
                  </a:lnTo>
                  <a:lnTo>
                    <a:pt x="2529" y="63"/>
                  </a:lnTo>
                  <a:lnTo>
                    <a:pt x="2528" y="63"/>
                  </a:lnTo>
                  <a:lnTo>
                    <a:pt x="2527" y="65"/>
                  </a:lnTo>
                  <a:lnTo>
                    <a:pt x="2525" y="65"/>
                  </a:lnTo>
                  <a:lnTo>
                    <a:pt x="2523" y="66"/>
                  </a:lnTo>
                  <a:lnTo>
                    <a:pt x="2522" y="66"/>
                  </a:lnTo>
                  <a:lnTo>
                    <a:pt x="2521" y="66"/>
                  </a:lnTo>
                  <a:lnTo>
                    <a:pt x="2520" y="66"/>
                  </a:lnTo>
                  <a:lnTo>
                    <a:pt x="2518" y="67"/>
                  </a:lnTo>
                  <a:lnTo>
                    <a:pt x="2515" y="67"/>
                  </a:lnTo>
                  <a:lnTo>
                    <a:pt x="2510" y="68"/>
                  </a:lnTo>
                  <a:lnTo>
                    <a:pt x="2509" y="68"/>
                  </a:lnTo>
                  <a:lnTo>
                    <a:pt x="2508" y="68"/>
                  </a:lnTo>
                  <a:lnTo>
                    <a:pt x="2506" y="69"/>
                  </a:lnTo>
                  <a:lnTo>
                    <a:pt x="2503" y="69"/>
                  </a:lnTo>
                  <a:lnTo>
                    <a:pt x="2502" y="69"/>
                  </a:lnTo>
                  <a:lnTo>
                    <a:pt x="2501" y="69"/>
                  </a:lnTo>
                  <a:lnTo>
                    <a:pt x="2500" y="70"/>
                  </a:lnTo>
                  <a:lnTo>
                    <a:pt x="2499" y="70"/>
                  </a:lnTo>
                  <a:lnTo>
                    <a:pt x="2499" y="69"/>
                  </a:lnTo>
                  <a:lnTo>
                    <a:pt x="2498" y="69"/>
                  </a:lnTo>
                  <a:lnTo>
                    <a:pt x="2496" y="69"/>
                  </a:lnTo>
                  <a:lnTo>
                    <a:pt x="2498" y="69"/>
                  </a:lnTo>
                  <a:lnTo>
                    <a:pt x="2498" y="70"/>
                  </a:lnTo>
                  <a:lnTo>
                    <a:pt x="2496" y="70"/>
                  </a:lnTo>
                  <a:lnTo>
                    <a:pt x="2495" y="70"/>
                  </a:lnTo>
                  <a:lnTo>
                    <a:pt x="2494" y="72"/>
                  </a:lnTo>
                  <a:lnTo>
                    <a:pt x="2493" y="70"/>
                  </a:lnTo>
                  <a:lnTo>
                    <a:pt x="2491" y="72"/>
                  </a:lnTo>
                  <a:lnTo>
                    <a:pt x="2489" y="72"/>
                  </a:lnTo>
                  <a:lnTo>
                    <a:pt x="2487" y="73"/>
                  </a:lnTo>
                  <a:lnTo>
                    <a:pt x="2486" y="73"/>
                  </a:lnTo>
                  <a:lnTo>
                    <a:pt x="2485" y="73"/>
                  </a:lnTo>
                  <a:lnTo>
                    <a:pt x="2484" y="74"/>
                  </a:lnTo>
                  <a:lnTo>
                    <a:pt x="2482" y="74"/>
                  </a:lnTo>
                  <a:lnTo>
                    <a:pt x="2482" y="75"/>
                  </a:lnTo>
                  <a:lnTo>
                    <a:pt x="2481" y="75"/>
                  </a:lnTo>
                  <a:lnTo>
                    <a:pt x="2480" y="75"/>
                  </a:lnTo>
                  <a:lnTo>
                    <a:pt x="2480" y="74"/>
                  </a:lnTo>
                  <a:lnTo>
                    <a:pt x="2479" y="74"/>
                  </a:lnTo>
                  <a:lnTo>
                    <a:pt x="2479" y="75"/>
                  </a:lnTo>
                  <a:lnTo>
                    <a:pt x="2478" y="76"/>
                  </a:lnTo>
                  <a:lnTo>
                    <a:pt x="2477" y="76"/>
                  </a:lnTo>
                  <a:lnTo>
                    <a:pt x="2475" y="76"/>
                  </a:lnTo>
                  <a:lnTo>
                    <a:pt x="2475" y="77"/>
                  </a:lnTo>
                  <a:lnTo>
                    <a:pt x="2477" y="77"/>
                  </a:lnTo>
                  <a:lnTo>
                    <a:pt x="2475" y="77"/>
                  </a:lnTo>
                  <a:lnTo>
                    <a:pt x="2474" y="77"/>
                  </a:lnTo>
                  <a:lnTo>
                    <a:pt x="2474" y="76"/>
                  </a:lnTo>
                  <a:lnTo>
                    <a:pt x="2473" y="76"/>
                  </a:lnTo>
                  <a:lnTo>
                    <a:pt x="2473" y="77"/>
                  </a:lnTo>
                  <a:lnTo>
                    <a:pt x="2472" y="79"/>
                  </a:lnTo>
                  <a:lnTo>
                    <a:pt x="2472" y="77"/>
                  </a:lnTo>
                  <a:lnTo>
                    <a:pt x="2471" y="79"/>
                  </a:lnTo>
                  <a:lnTo>
                    <a:pt x="2468" y="79"/>
                  </a:lnTo>
                  <a:lnTo>
                    <a:pt x="2470" y="79"/>
                  </a:lnTo>
                  <a:lnTo>
                    <a:pt x="2473" y="79"/>
                  </a:lnTo>
                  <a:lnTo>
                    <a:pt x="2475" y="79"/>
                  </a:lnTo>
                  <a:lnTo>
                    <a:pt x="2477" y="79"/>
                  </a:lnTo>
                  <a:lnTo>
                    <a:pt x="2477" y="80"/>
                  </a:lnTo>
                  <a:lnTo>
                    <a:pt x="2475" y="80"/>
                  </a:lnTo>
                  <a:lnTo>
                    <a:pt x="2474" y="80"/>
                  </a:lnTo>
                  <a:lnTo>
                    <a:pt x="2473" y="80"/>
                  </a:lnTo>
                  <a:lnTo>
                    <a:pt x="2472" y="80"/>
                  </a:lnTo>
                  <a:lnTo>
                    <a:pt x="2473" y="80"/>
                  </a:lnTo>
                  <a:lnTo>
                    <a:pt x="2474" y="81"/>
                  </a:lnTo>
                  <a:lnTo>
                    <a:pt x="2471" y="82"/>
                  </a:lnTo>
                  <a:lnTo>
                    <a:pt x="2471" y="81"/>
                  </a:lnTo>
                  <a:lnTo>
                    <a:pt x="2470" y="81"/>
                  </a:lnTo>
                  <a:lnTo>
                    <a:pt x="2468" y="81"/>
                  </a:lnTo>
                  <a:lnTo>
                    <a:pt x="2467" y="81"/>
                  </a:lnTo>
                  <a:lnTo>
                    <a:pt x="2466" y="81"/>
                  </a:lnTo>
                  <a:lnTo>
                    <a:pt x="2467" y="81"/>
                  </a:lnTo>
                  <a:lnTo>
                    <a:pt x="2468" y="81"/>
                  </a:lnTo>
                  <a:lnTo>
                    <a:pt x="2470" y="82"/>
                  </a:lnTo>
                  <a:lnTo>
                    <a:pt x="2471" y="82"/>
                  </a:lnTo>
                  <a:lnTo>
                    <a:pt x="2471" y="83"/>
                  </a:lnTo>
                  <a:lnTo>
                    <a:pt x="2470" y="83"/>
                  </a:lnTo>
                  <a:lnTo>
                    <a:pt x="2468" y="83"/>
                  </a:lnTo>
                  <a:lnTo>
                    <a:pt x="2467" y="82"/>
                  </a:lnTo>
                  <a:lnTo>
                    <a:pt x="2466" y="82"/>
                  </a:lnTo>
                  <a:lnTo>
                    <a:pt x="2465" y="82"/>
                  </a:lnTo>
                  <a:lnTo>
                    <a:pt x="2464" y="81"/>
                  </a:lnTo>
                  <a:lnTo>
                    <a:pt x="2463" y="81"/>
                  </a:lnTo>
                  <a:lnTo>
                    <a:pt x="2464" y="82"/>
                  </a:lnTo>
                  <a:lnTo>
                    <a:pt x="2465" y="82"/>
                  </a:lnTo>
                  <a:lnTo>
                    <a:pt x="2466" y="82"/>
                  </a:lnTo>
                  <a:lnTo>
                    <a:pt x="2465" y="82"/>
                  </a:lnTo>
                  <a:lnTo>
                    <a:pt x="2464" y="82"/>
                  </a:lnTo>
                  <a:lnTo>
                    <a:pt x="2465" y="83"/>
                  </a:lnTo>
                  <a:lnTo>
                    <a:pt x="2465" y="84"/>
                  </a:lnTo>
                  <a:lnTo>
                    <a:pt x="2466" y="84"/>
                  </a:lnTo>
                  <a:lnTo>
                    <a:pt x="2466" y="86"/>
                  </a:lnTo>
                  <a:lnTo>
                    <a:pt x="2463" y="84"/>
                  </a:lnTo>
                  <a:lnTo>
                    <a:pt x="2461" y="84"/>
                  </a:lnTo>
                  <a:lnTo>
                    <a:pt x="2458" y="83"/>
                  </a:lnTo>
                  <a:lnTo>
                    <a:pt x="2456" y="83"/>
                  </a:lnTo>
                  <a:lnTo>
                    <a:pt x="2457" y="84"/>
                  </a:lnTo>
                  <a:lnTo>
                    <a:pt x="2458" y="84"/>
                  </a:lnTo>
                  <a:lnTo>
                    <a:pt x="2459" y="84"/>
                  </a:lnTo>
                  <a:lnTo>
                    <a:pt x="2461" y="86"/>
                  </a:lnTo>
                  <a:lnTo>
                    <a:pt x="2460" y="86"/>
                  </a:lnTo>
                  <a:lnTo>
                    <a:pt x="2461" y="86"/>
                  </a:lnTo>
                  <a:lnTo>
                    <a:pt x="2461" y="87"/>
                  </a:lnTo>
                  <a:lnTo>
                    <a:pt x="2463" y="87"/>
                  </a:lnTo>
                  <a:lnTo>
                    <a:pt x="2464" y="87"/>
                  </a:lnTo>
                  <a:lnTo>
                    <a:pt x="2463" y="87"/>
                  </a:lnTo>
                  <a:lnTo>
                    <a:pt x="2463" y="88"/>
                  </a:lnTo>
                  <a:lnTo>
                    <a:pt x="2464" y="88"/>
                  </a:lnTo>
                  <a:lnTo>
                    <a:pt x="2461" y="88"/>
                  </a:lnTo>
                  <a:lnTo>
                    <a:pt x="2463" y="88"/>
                  </a:lnTo>
                  <a:lnTo>
                    <a:pt x="2461" y="88"/>
                  </a:lnTo>
                  <a:lnTo>
                    <a:pt x="2463" y="88"/>
                  </a:lnTo>
                  <a:lnTo>
                    <a:pt x="2461" y="88"/>
                  </a:lnTo>
                  <a:lnTo>
                    <a:pt x="2460" y="88"/>
                  </a:lnTo>
                  <a:lnTo>
                    <a:pt x="2459" y="88"/>
                  </a:lnTo>
                  <a:lnTo>
                    <a:pt x="2460" y="89"/>
                  </a:lnTo>
                  <a:lnTo>
                    <a:pt x="2463" y="89"/>
                  </a:lnTo>
                  <a:lnTo>
                    <a:pt x="2461" y="89"/>
                  </a:lnTo>
                  <a:lnTo>
                    <a:pt x="2460" y="89"/>
                  </a:lnTo>
                  <a:lnTo>
                    <a:pt x="2459" y="89"/>
                  </a:lnTo>
                  <a:lnTo>
                    <a:pt x="2459" y="90"/>
                  </a:lnTo>
                  <a:lnTo>
                    <a:pt x="2460" y="90"/>
                  </a:lnTo>
                  <a:lnTo>
                    <a:pt x="2459" y="90"/>
                  </a:lnTo>
                  <a:lnTo>
                    <a:pt x="2458" y="90"/>
                  </a:lnTo>
                  <a:lnTo>
                    <a:pt x="2457" y="90"/>
                  </a:lnTo>
                  <a:lnTo>
                    <a:pt x="2456" y="90"/>
                  </a:lnTo>
                  <a:lnTo>
                    <a:pt x="2453" y="89"/>
                  </a:lnTo>
                  <a:lnTo>
                    <a:pt x="2453" y="88"/>
                  </a:lnTo>
                  <a:lnTo>
                    <a:pt x="2452" y="88"/>
                  </a:lnTo>
                  <a:lnTo>
                    <a:pt x="2451" y="88"/>
                  </a:lnTo>
                  <a:lnTo>
                    <a:pt x="2452" y="89"/>
                  </a:lnTo>
                  <a:lnTo>
                    <a:pt x="2453" y="89"/>
                  </a:lnTo>
                  <a:lnTo>
                    <a:pt x="2451" y="89"/>
                  </a:lnTo>
                  <a:lnTo>
                    <a:pt x="2453" y="90"/>
                  </a:lnTo>
                  <a:lnTo>
                    <a:pt x="2454" y="90"/>
                  </a:lnTo>
                  <a:lnTo>
                    <a:pt x="2458" y="91"/>
                  </a:lnTo>
                  <a:lnTo>
                    <a:pt x="2457" y="91"/>
                  </a:lnTo>
                  <a:lnTo>
                    <a:pt x="2458" y="91"/>
                  </a:lnTo>
                  <a:lnTo>
                    <a:pt x="2458" y="93"/>
                  </a:lnTo>
                  <a:lnTo>
                    <a:pt x="2459" y="93"/>
                  </a:lnTo>
                  <a:lnTo>
                    <a:pt x="2458" y="94"/>
                  </a:lnTo>
                  <a:lnTo>
                    <a:pt x="2457" y="94"/>
                  </a:lnTo>
                  <a:lnTo>
                    <a:pt x="2456" y="94"/>
                  </a:lnTo>
                  <a:lnTo>
                    <a:pt x="2456" y="93"/>
                  </a:lnTo>
                  <a:lnTo>
                    <a:pt x="2454" y="93"/>
                  </a:lnTo>
                  <a:lnTo>
                    <a:pt x="2453" y="93"/>
                  </a:lnTo>
                  <a:lnTo>
                    <a:pt x="2450" y="93"/>
                  </a:lnTo>
                  <a:lnTo>
                    <a:pt x="2445" y="91"/>
                  </a:lnTo>
                  <a:lnTo>
                    <a:pt x="2446" y="93"/>
                  </a:lnTo>
                  <a:lnTo>
                    <a:pt x="2449" y="93"/>
                  </a:lnTo>
                  <a:lnTo>
                    <a:pt x="2451" y="93"/>
                  </a:lnTo>
                  <a:lnTo>
                    <a:pt x="2452" y="93"/>
                  </a:lnTo>
                  <a:lnTo>
                    <a:pt x="2453" y="93"/>
                  </a:lnTo>
                  <a:lnTo>
                    <a:pt x="2454" y="93"/>
                  </a:lnTo>
                  <a:lnTo>
                    <a:pt x="2456" y="94"/>
                  </a:lnTo>
                  <a:lnTo>
                    <a:pt x="2457" y="94"/>
                  </a:lnTo>
                  <a:lnTo>
                    <a:pt x="2457" y="95"/>
                  </a:lnTo>
                  <a:lnTo>
                    <a:pt x="2457" y="96"/>
                  </a:lnTo>
                  <a:lnTo>
                    <a:pt x="2456" y="96"/>
                  </a:lnTo>
                  <a:lnTo>
                    <a:pt x="2452" y="96"/>
                  </a:lnTo>
                  <a:lnTo>
                    <a:pt x="2449" y="95"/>
                  </a:lnTo>
                  <a:lnTo>
                    <a:pt x="2450" y="95"/>
                  </a:lnTo>
                  <a:lnTo>
                    <a:pt x="2450" y="96"/>
                  </a:lnTo>
                  <a:lnTo>
                    <a:pt x="2451" y="96"/>
                  </a:lnTo>
                  <a:lnTo>
                    <a:pt x="2453" y="96"/>
                  </a:lnTo>
                  <a:lnTo>
                    <a:pt x="2454" y="96"/>
                  </a:lnTo>
                  <a:lnTo>
                    <a:pt x="2454" y="97"/>
                  </a:lnTo>
                  <a:lnTo>
                    <a:pt x="2456" y="97"/>
                  </a:lnTo>
                  <a:lnTo>
                    <a:pt x="2454" y="97"/>
                  </a:lnTo>
                  <a:lnTo>
                    <a:pt x="2454" y="98"/>
                  </a:lnTo>
                  <a:lnTo>
                    <a:pt x="2453" y="98"/>
                  </a:lnTo>
                  <a:lnTo>
                    <a:pt x="2453" y="100"/>
                  </a:lnTo>
                  <a:lnTo>
                    <a:pt x="2452" y="100"/>
                  </a:lnTo>
                  <a:lnTo>
                    <a:pt x="2452" y="98"/>
                  </a:lnTo>
                  <a:lnTo>
                    <a:pt x="2451" y="98"/>
                  </a:lnTo>
                  <a:lnTo>
                    <a:pt x="2451" y="100"/>
                  </a:lnTo>
                  <a:lnTo>
                    <a:pt x="2452" y="100"/>
                  </a:lnTo>
                  <a:lnTo>
                    <a:pt x="2451" y="100"/>
                  </a:lnTo>
                  <a:lnTo>
                    <a:pt x="2452" y="100"/>
                  </a:lnTo>
                  <a:lnTo>
                    <a:pt x="2451" y="100"/>
                  </a:lnTo>
                  <a:lnTo>
                    <a:pt x="2450" y="100"/>
                  </a:lnTo>
                  <a:lnTo>
                    <a:pt x="2445" y="100"/>
                  </a:lnTo>
                  <a:lnTo>
                    <a:pt x="2444" y="100"/>
                  </a:lnTo>
                  <a:lnTo>
                    <a:pt x="2444" y="98"/>
                  </a:lnTo>
                  <a:lnTo>
                    <a:pt x="2443" y="97"/>
                  </a:lnTo>
                  <a:lnTo>
                    <a:pt x="2442" y="97"/>
                  </a:lnTo>
                  <a:lnTo>
                    <a:pt x="2443" y="98"/>
                  </a:lnTo>
                  <a:lnTo>
                    <a:pt x="2444" y="98"/>
                  </a:lnTo>
                  <a:lnTo>
                    <a:pt x="2444" y="100"/>
                  </a:lnTo>
                  <a:lnTo>
                    <a:pt x="2443" y="100"/>
                  </a:lnTo>
                  <a:lnTo>
                    <a:pt x="2443" y="98"/>
                  </a:lnTo>
                  <a:lnTo>
                    <a:pt x="2442" y="98"/>
                  </a:lnTo>
                  <a:lnTo>
                    <a:pt x="2438" y="98"/>
                  </a:lnTo>
                  <a:lnTo>
                    <a:pt x="2434" y="97"/>
                  </a:lnTo>
                  <a:lnTo>
                    <a:pt x="2432" y="97"/>
                  </a:lnTo>
                  <a:lnTo>
                    <a:pt x="2431" y="97"/>
                  </a:lnTo>
                  <a:lnTo>
                    <a:pt x="2431" y="98"/>
                  </a:lnTo>
                  <a:lnTo>
                    <a:pt x="2430" y="98"/>
                  </a:lnTo>
                  <a:lnTo>
                    <a:pt x="2429" y="98"/>
                  </a:lnTo>
                  <a:lnTo>
                    <a:pt x="2428" y="98"/>
                  </a:lnTo>
                  <a:lnTo>
                    <a:pt x="2428" y="100"/>
                  </a:lnTo>
                  <a:lnTo>
                    <a:pt x="2425" y="98"/>
                  </a:lnTo>
                  <a:lnTo>
                    <a:pt x="2427" y="98"/>
                  </a:lnTo>
                  <a:lnTo>
                    <a:pt x="2428" y="98"/>
                  </a:lnTo>
                  <a:lnTo>
                    <a:pt x="2428" y="97"/>
                  </a:lnTo>
                  <a:lnTo>
                    <a:pt x="2427" y="97"/>
                  </a:lnTo>
                  <a:lnTo>
                    <a:pt x="2428" y="97"/>
                  </a:lnTo>
                  <a:lnTo>
                    <a:pt x="2427" y="97"/>
                  </a:lnTo>
                  <a:lnTo>
                    <a:pt x="2425" y="97"/>
                  </a:lnTo>
                  <a:lnTo>
                    <a:pt x="2428" y="95"/>
                  </a:lnTo>
                  <a:lnTo>
                    <a:pt x="2429" y="95"/>
                  </a:lnTo>
                  <a:lnTo>
                    <a:pt x="2430" y="95"/>
                  </a:lnTo>
                  <a:lnTo>
                    <a:pt x="2431" y="95"/>
                  </a:lnTo>
                  <a:lnTo>
                    <a:pt x="2432" y="95"/>
                  </a:lnTo>
                  <a:lnTo>
                    <a:pt x="2432" y="94"/>
                  </a:lnTo>
                  <a:lnTo>
                    <a:pt x="2435" y="94"/>
                  </a:lnTo>
                  <a:lnTo>
                    <a:pt x="2431" y="94"/>
                  </a:lnTo>
                  <a:lnTo>
                    <a:pt x="2431" y="95"/>
                  </a:lnTo>
                  <a:lnTo>
                    <a:pt x="2430" y="95"/>
                  </a:lnTo>
                  <a:lnTo>
                    <a:pt x="2430" y="94"/>
                  </a:lnTo>
                  <a:lnTo>
                    <a:pt x="2429" y="94"/>
                  </a:lnTo>
                  <a:lnTo>
                    <a:pt x="2428" y="94"/>
                  </a:lnTo>
                  <a:lnTo>
                    <a:pt x="2427" y="95"/>
                  </a:lnTo>
                  <a:lnTo>
                    <a:pt x="2425" y="95"/>
                  </a:lnTo>
                  <a:lnTo>
                    <a:pt x="2425" y="96"/>
                  </a:lnTo>
                  <a:lnTo>
                    <a:pt x="2424" y="95"/>
                  </a:lnTo>
                  <a:lnTo>
                    <a:pt x="2423" y="95"/>
                  </a:lnTo>
                  <a:lnTo>
                    <a:pt x="2422" y="95"/>
                  </a:lnTo>
                  <a:lnTo>
                    <a:pt x="2421" y="95"/>
                  </a:lnTo>
                  <a:lnTo>
                    <a:pt x="2420" y="94"/>
                  </a:lnTo>
                  <a:lnTo>
                    <a:pt x="2418" y="94"/>
                  </a:lnTo>
                  <a:lnTo>
                    <a:pt x="2418" y="93"/>
                  </a:lnTo>
                  <a:lnTo>
                    <a:pt x="2420" y="94"/>
                  </a:lnTo>
                  <a:lnTo>
                    <a:pt x="2421" y="94"/>
                  </a:lnTo>
                  <a:lnTo>
                    <a:pt x="2422" y="93"/>
                  </a:lnTo>
                  <a:lnTo>
                    <a:pt x="2423" y="93"/>
                  </a:lnTo>
                  <a:lnTo>
                    <a:pt x="2423" y="91"/>
                  </a:lnTo>
                  <a:lnTo>
                    <a:pt x="2424" y="91"/>
                  </a:lnTo>
                  <a:lnTo>
                    <a:pt x="2425" y="91"/>
                  </a:lnTo>
                  <a:lnTo>
                    <a:pt x="2427" y="91"/>
                  </a:lnTo>
                  <a:lnTo>
                    <a:pt x="2428" y="91"/>
                  </a:lnTo>
                  <a:lnTo>
                    <a:pt x="2428" y="90"/>
                  </a:lnTo>
                  <a:lnTo>
                    <a:pt x="2427" y="90"/>
                  </a:lnTo>
                  <a:lnTo>
                    <a:pt x="2425" y="90"/>
                  </a:lnTo>
                  <a:lnTo>
                    <a:pt x="2427" y="90"/>
                  </a:lnTo>
                  <a:lnTo>
                    <a:pt x="2427" y="89"/>
                  </a:lnTo>
                  <a:lnTo>
                    <a:pt x="2429" y="88"/>
                  </a:lnTo>
                  <a:lnTo>
                    <a:pt x="2430" y="88"/>
                  </a:lnTo>
                  <a:lnTo>
                    <a:pt x="2431" y="89"/>
                  </a:lnTo>
                  <a:lnTo>
                    <a:pt x="2432" y="89"/>
                  </a:lnTo>
                  <a:lnTo>
                    <a:pt x="2434" y="89"/>
                  </a:lnTo>
                  <a:lnTo>
                    <a:pt x="2437" y="89"/>
                  </a:lnTo>
                  <a:lnTo>
                    <a:pt x="2436" y="89"/>
                  </a:lnTo>
                  <a:lnTo>
                    <a:pt x="2435" y="89"/>
                  </a:lnTo>
                  <a:lnTo>
                    <a:pt x="2435" y="88"/>
                  </a:lnTo>
                  <a:lnTo>
                    <a:pt x="2430" y="88"/>
                  </a:lnTo>
                  <a:lnTo>
                    <a:pt x="2429" y="88"/>
                  </a:lnTo>
                  <a:lnTo>
                    <a:pt x="2429" y="87"/>
                  </a:lnTo>
                  <a:lnTo>
                    <a:pt x="2430" y="87"/>
                  </a:lnTo>
                  <a:lnTo>
                    <a:pt x="2431" y="87"/>
                  </a:lnTo>
                  <a:lnTo>
                    <a:pt x="2432" y="87"/>
                  </a:lnTo>
                  <a:lnTo>
                    <a:pt x="2434" y="87"/>
                  </a:lnTo>
                  <a:lnTo>
                    <a:pt x="2435" y="87"/>
                  </a:lnTo>
                  <a:lnTo>
                    <a:pt x="2434" y="87"/>
                  </a:lnTo>
                  <a:lnTo>
                    <a:pt x="2432" y="87"/>
                  </a:lnTo>
                  <a:lnTo>
                    <a:pt x="2431" y="86"/>
                  </a:lnTo>
                  <a:lnTo>
                    <a:pt x="2430" y="86"/>
                  </a:lnTo>
                  <a:lnTo>
                    <a:pt x="2429" y="86"/>
                  </a:lnTo>
                  <a:lnTo>
                    <a:pt x="2430" y="86"/>
                  </a:lnTo>
                  <a:lnTo>
                    <a:pt x="2430" y="84"/>
                  </a:lnTo>
                  <a:lnTo>
                    <a:pt x="2431" y="86"/>
                  </a:lnTo>
                  <a:lnTo>
                    <a:pt x="2432" y="84"/>
                  </a:lnTo>
                  <a:lnTo>
                    <a:pt x="2435" y="84"/>
                  </a:lnTo>
                  <a:lnTo>
                    <a:pt x="2436" y="84"/>
                  </a:lnTo>
                  <a:lnTo>
                    <a:pt x="2437" y="84"/>
                  </a:lnTo>
                  <a:lnTo>
                    <a:pt x="2438" y="84"/>
                  </a:lnTo>
                  <a:lnTo>
                    <a:pt x="2437" y="84"/>
                  </a:lnTo>
                  <a:lnTo>
                    <a:pt x="2436" y="84"/>
                  </a:lnTo>
                  <a:lnTo>
                    <a:pt x="2435" y="83"/>
                  </a:lnTo>
                  <a:lnTo>
                    <a:pt x="2434" y="83"/>
                  </a:lnTo>
                  <a:lnTo>
                    <a:pt x="2432" y="84"/>
                  </a:lnTo>
                  <a:lnTo>
                    <a:pt x="2432" y="83"/>
                  </a:lnTo>
                  <a:lnTo>
                    <a:pt x="2430" y="83"/>
                  </a:lnTo>
                  <a:lnTo>
                    <a:pt x="2431" y="83"/>
                  </a:lnTo>
                  <a:lnTo>
                    <a:pt x="2430" y="83"/>
                  </a:lnTo>
                  <a:lnTo>
                    <a:pt x="2430" y="82"/>
                  </a:lnTo>
                  <a:lnTo>
                    <a:pt x="2431" y="82"/>
                  </a:lnTo>
                  <a:lnTo>
                    <a:pt x="2432" y="82"/>
                  </a:lnTo>
                  <a:lnTo>
                    <a:pt x="2434" y="82"/>
                  </a:lnTo>
                  <a:lnTo>
                    <a:pt x="2438" y="82"/>
                  </a:lnTo>
                  <a:lnTo>
                    <a:pt x="2439" y="82"/>
                  </a:lnTo>
                  <a:lnTo>
                    <a:pt x="2444" y="82"/>
                  </a:lnTo>
                  <a:lnTo>
                    <a:pt x="2443" y="82"/>
                  </a:lnTo>
                  <a:lnTo>
                    <a:pt x="2442" y="82"/>
                  </a:lnTo>
                  <a:lnTo>
                    <a:pt x="2441" y="82"/>
                  </a:lnTo>
                  <a:lnTo>
                    <a:pt x="2439" y="82"/>
                  </a:lnTo>
                  <a:lnTo>
                    <a:pt x="2439" y="81"/>
                  </a:lnTo>
                  <a:lnTo>
                    <a:pt x="2438" y="81"/>
                  </a:lnTo>
                  <a:lnTo>
                    <a:pt x="2436" y="81"/>
                  </a:lnTo>
                  <a:lnTo>
                    <a:pt x="2434" y="81"/>
                  </a:lnTo>
                  <a:lnTo>
                    <a:pt x="2432" y="81"/>
                  </a:lnTo>
                  <a:lnTo>
                    <a:pt x="2431" y="81"/>
                  </a:lnTo>
                  <a:lnTo>
                    <a:pt x="2431" y="80"/>
                  </a:lnTo>
                  <a:lnTo>
                    <a:pt x="2432" y="80"/>
                  </a:lnTo>
                  <a:lnTo>
                    <a:pt x="2435" y="80"/>
                  </a:lnTo>
                  <a:lnTo>
                    <a:pt x="2437" y="79"/>
                  </a:lnTo>
                  <a:lnTo>
                    <a:pt x="2438" y="79"/>
                  </a:lnTo>
                  <a:lnTo>
                    <a:pt x="2437" y="79"/>
                  </a:lnTo>
                  <a:lnTo>
                    <a:pt x="2436" y="79"/>
                  </a:lnTo>
                  <a:lnTo>
                    <a:pt x="2435" y="79"/>
                  </a:lnTo>
                  <a:lnTo>
                    <a:pt x="2436" y="79"/>
                  </a:lnTo>
                  <a:lnTo>
                    <a:pt x="2436" y="77"/>
                  </a:lnTo>
                  <a:lnTo>
                    <a:pt x="2435" y="77"/>
                  </a:lnTo>
                  <a:lnTo>
                    <a:pt x="2434" y="77"/>
                  </a:lnTo>
                  <a:lnTo>
                    <a:pt x="2432" y="79"/>
                  </a:lnTo>
                  <a:lnTo>
                    <a:pt x="2431" y="79"/>
                  </a:lnTo>
                  <a:lnTo>
                    <a:pt x="2431" y="77"/>
                  </a:lnTo>
                  <a:lnTo>
                    <a:pt x="2430" y="77"/>
                  </a:lnTo>
                  <a:lnTo>
                    <a:pt x="2429" y="77"/>
                  </a:lnTo>
                  <a:lnTo>
                    <a:pt x="2429" y="76"/>
                  </a:lnTo>
                  <a:lnTo>
                    <a:pt x="2430" y="76"/>
                  </a:lnTo>
                  <a:lnTo>
                    <a:pt x="2430" y="75"/>
                  </a:lnTo>
                  <a:lnTo>
                    <a:pt x="2431" y="75"/>
                  </a:lnTo>
                  <a:lnTo>
                    <a:pt x="2431" y="76"/>
                  </a:lnTo>
                  <a:lnTo>
                    <a:pt x="2432" y="76"/>
                  </a:lnTo>
                  <a:lnTo>
                    <a:pt x="2434" y="76"/>
                  </a:lnTo>
                  <a:lnTo>
                    <a:pt x="2435" y="76"/>
                  </a:lnTo>
                  <a:lnTo>
                    <a:pt x="2436" y="77"/>
                  </a:lnTo>
                  <a:lnTo>
                    <a:pt x="2437" y="76"/>
                  </a:lnTo>
                  <a:lnTo>
                    <a:pt x="2438" y="76"/>
                  </a:lnTo>
                  <a:lnTo>
                    <a:pt x="2438" y="75"/>
                  </a:lnTo>
                  <a:lnTo>
                    <a:pt x="2437" y="75"/>
                  </a:lnTo>
                  <a:lnTo>
                    <a:pt x="2437" y="74"/>
                  </a:lnTo>
                  <a:lnTo>
                    <a:pt x="2438" y="73"/>
                  </a:lnTo>
                  <a:lnTo>
                    <a:pt x="2439" y="73"/>
                  </a:lnTo>
                  <a:lnTo>
                    <a:pt x="2439" y="74"/>
                  </a:lnTo>
                  <a:lnTo>
                    <a:pt x="2443" y="74"/>
                  </a:lnTo>
                  <a:lnTo>
                    <a:pt x="2444" y="74"/>
                  </a:lnTo>
                  <a:lnTo>
                    <a:pt x="2445" y="74"/>
                  </a:lnTo>
                  <a:lnTo>
                    <a:pt x="2444" y="73"/>
                  </a:lnTo>
                  <a:lnTo>
                    <a:pt x="2443" y="73"/>
                  </a:lnTo>
                  <a:lnTo>
                    <a:pt x="2442" y="72"/>
                  </a:lnTo>
                  <a:lnTo>
                    <a:pt x="2443" y="72"/>
                  </a:lnTo>
                  <a:lnTo>
                    <a:pt x="2446" y="72"/>
                  </a:lnTo>
                  <a:lnTo>
                    <a:pt x="2448" y="72"/>
                  </a:lnTo>
                  <a:lnTo>
                    <a:pt x="2448" y="70"/>
                  </a:lnTo>
                  <a:lnTo>
                    <a:pt x="2445" y="70"/>
                  </a:lnTo>
                  <a:lnTo>
                    <a:pt x="2445" y="69"/>
                  </a:lnTo>
                  <a:lnTo>
                    <a:pt x="2448" y="69"/>
                  </a:lnTo>
                  <a:lnTo>
                    <a:pt x="2449" y="69"/>
                  </a:lnTo>
                  <a:lnTo>
                    <a:pt x="2451" y="69"/>
                  </a:lnTo>
                  <a:lnTo>
                    <a:pt x="2450" y="69"/>
                  </a:lnTo>
                  <a:lnTo>
                    <a:pt x="2450" y="68"/>
                  </a:lnTo>
                  <a:lnTo>
                    <a:pt x="2451" y="68"/>
                  </a:lnTo>
                  <a:lnTo>
                    <a:pt x="2452" y="68"/>
                  </a:lnTo>
                  <a:lnTo>
                    <a:pt x="2454" y="68"/>
                  </a:lnTo>
                  <a:lnTo>
                    <a:pt x="2454" y="67"/>
                  </a:lnTo>
                  <a:lnTo>
                    <a:pt x="2456" y="67"/>
                  </a:lnTo>
                  <a:lnTo>
                    <a:pt x="2459" y="67"/>
                  </a:lnTo>
                  <a:lnTo>
                    <a:pt x="2460" y="67"/>
                  </a:lnTo>
                  <a:lnTo>
                    <a:pt x="2461" y="66"/>
                  </a:lnTo>
                  <a:lnTo>
                    <a:pt x="2464" y="66"/>
                  </a:lnTo>
                  <a:lnTo>
                    <a:pt x="2465" y="66"/>
                  </a:lnTo>
                  <a:lnTo>
                    <a:pt x="2464" y="66"/>
                  </a:lnTo>
                  <a:lnTo>
                    <a:pt x="2461" y="66"/>
                  </a:lnTo>
                  <a:lnTo>
                    <a:pt x="2461" y="65"/>
                  </a:lnTo>
                  <a:lnTo>
                    <a:pt x="2463" y="65"/>
                  </a:lnTo>
                  <a:lnTo>
                    <a:pt x="2465" y="65"/>
                  </a:lnTo>
                  <a:lnTo>
                    <a:pt x="2468" y="65"/>
                  </a:lnTo>
                  <a:lnTo>
                    <a:pt x="2467" y="65"/>
                  </a:lnTo>
                  <a:lnTo>
                    <a:pt x="2465" y="66"/>
                  </a:lnTo>
                  <a:lnTo>
                    <a:pt x="2466" y="66"/>
                  </a:lnTo>
                  <a:lnTo>
                    <a:pt x="2467" y="66"/>
                  </a:lnTo>
                  <a:lnTo>
                    <a:pt x="2468" y="66"/>
                  </a:lnTo>
                  <a:lnTo>
                    <a:pt x="2468" y="65"/>
                  </a:lnTo>
                  <a:lnTo>
                    <a:pt x="2470" y="66"/>
                  </a:lnTo>
                  <a:lnTo>
                    <a:pt x="2471" y="65"/>
                  </a:lnTo>
                  <a:lnTo>
                    <a:pt x="2468" y="65"/>
                  </a:lnTo>
                  <a:lnTo>
                    <a:pt x="2468" y="63"/>
                  </a:lnTo>
                  <a:lnTo>
                    <a:pt x="2468" y="62"/>
                  </a:lnTo>
                  <a:lnTo>
                    <a:pt x="2470" y="62"/>
                  </a:lnTo>
                  <a:lnTo>
                    <a:pt x="2472" y="62"/>
                  </a:lnTo>
                  <a:lnTo>
                    <a:pt x="2473" y="62"/>
                  </a:lnTo>
                  <a:lnTo>
                    <a:pt x="2474" y="62"/>
                  </a:lnTo>
                  <a:lnTo>
                    <a:pt x="2475" y="62"/>
                  </a:lnTo>
                  <a:lnTo>
                    <a:pt x="2477" y="62"/>
                  </a:lnTo>
                  <a:lnTo>
                    <a:pt x="2478" y="62"/>
                  </a:lnTo>
                  <a:lnTo>
                    <a:pt x="2479" y="63"/>
                  </a:lnTo>
                  <a:lnTo>
                    <a:pt x="2481" y="62"/>
                  </a:lnTo>
                  <a:lnTo>
                    <a:pt x="2481" y="63"/>
                  </a:lnTo>
                  <a:lnTo>
                    <a:pt x="2482" y="63"/>
                  </a:lnTo>
                  <a:lnTo>
                    <a:pt x="2484" y="63"/>
                  </a:lnTo>
                  <a:lnTo>
                    <a:pt x="2485" y="62"/>
                  </a:lnTo>
                  <a:lnTo>
                    <a:pt x="2486" y="63"/>
                  </a:lnTo>
                  <a:lnTo>
                    <a:pt x="2487" y="63"/>
                  </a:lnTo>
                  <a:lnTo>
                    <a:pt x="2488" y="63"/>
                  </a:lnTo>
                  <a:lnTo>
                    <a:pt x="2488" y="62"/>
                  </a:lnTo>
                  <a:lnTo>
                    <a:pt x="2491" y="62"/>
                  </a:lnTo>
                  <a:lnTo>
                    <a:pt x="2492" y="62"/>
                  </a:lnTo>
                  <a:lnTo>
                    <a:pt x="2493" y="62"/>
                  </a:lnTo>
                  <a:lnTo>
                    <a:pt x="2494" y="62"/>
                  </a:lnTo>
                  <a:lnTo>
                    <a:pt x="2494" y="61"/>
                  </a:lnTo>
                  <a:lnTo>
                    <a:pt x="2495" y="62"/>
                  </a:lnTo>
                  <a:lnTo>
                    <a:pt x="2496" y="62"/>
                  </a:lnTo>
                  <a:lnTo>
                    <a:pt x="2498" y="62"/>
                  </a:lnTo>
                  <a:lnTo>
                    <a:pt x="2498" y="61"/>
                  </a:lnTo>
                  <a:lnTo>
                    <a:pt x="2499" y="61"/>
                  </a:lnTo>
                  <a:lnTo>
                    <a:pt x="2500" y="61"/>
                  </a:lnTo>
                  <a:lnTo>
                    <a:pt x="2501" y="61"/>
                  </a:lnTo>
                  <a:lnTo>
                    <a:pt x="2501" y="60"/>
                  </a:lnTo>
                  <a:lnTo>
                    <a:pt x="2503" y="60"/>
                  </a:lnTo>
                  <a:lnTo>
                    <a:pt x="2505" y="60"/>
                  </a:lnTo>
                  <a:lnTo>
                    <a:pt x="2506" y="60"/>
                  </a:lnTo>
                  <a:lnTo>
                    <a:pt x="2506" y="59"/>
                  </a:lnTo>
                  <a:lnTo>
                    <a:pt x="2507" y="59"/>
                  </a:lnTo>
                  <a:lnTo>
                    <a:pt x="2508" y="59"/>
                  </a:lnTo>
                  <a:lnTo>
                    <a:pt x="2512" y="60"/>
                  </a:lnTo>
                  <a:lnTo>
                    <a:pt x="2512" y="59"/>
                  </a:lnTo>
                  <a:lnTo>
                    <a:pt x="2510" y="59"/>
                  </a:lnTo>
                  <a:lnTo>
                    <a:pt x="2509" y="59"/>
                  </a:lnTo>
                  <a:lnTo>
                    <a:pt x="2508" y="58"/>
                  </a:lnTo>
                  <a:lnTo>
                    <a:pt x="2509" y="58"/>
                  </a:lnTo>
                  <a:lnTo>
                    <a:pt x="2510" y="56"/>
                  </a:lnTo>
                  <a:lnTo>
                    <a:pt x="2512" y="56"/>
                  </a:lnTo>
                  <a:lnTo>
                    <a:pt x="2513" y="56"/>
                  </a:lnTo>
                  <a:lnTo>
                    <a:pt x="2513" y="55"/>
                  </a:lnTo>
                  <a:lnTo>
                    <a:pt x="2514" y="55"/>
                  </a:lnTo>
                  <a:lnTo>
                    <a:pt x="2516" y="55"/>
                  </a:lnTo>
                  <a:lnTo>
                    <a:pt x="2516" y="54"/>
                  </a:lnTo>
                  <a:lnTo>
                    <a:pt x="2518" y="54"/>
                  </a:lnTo>
                  <a:lnTo>
                    <a:pt x="2520" y="54"/>
                  </a:lnTo>
                  <a:lnTo>
                    <a:pt x="2521" y="54"/>
                  </a:lnTo>
                  <a:lnTo>
                    <a:pt x="2522" y="54"/>
                  </a:lnTo>
                  <a:lnTo>
                    <a:pt x="2525" y="54"/>
                  </a:lnTo>
                  <a:lnTo>
                    <a:pt x="2528" y="54"/>
                  </a:lnTo>
                  <a:close/>
                  <a:moveTo>
                    <a:pt x="3332" y="53"/>
                  </a:moveTo>
                  <a:lnTo>
                    <a:pt x="3330" y="53"/>
                  </a:lnTo>
                  <a:lnTo>
                    <a:pt x="3331" y="53"/>
                  </a:lnTo>
                  <a:lnTo>
                    <a:pt x="3332" y="53"/>
                  </a:lnTo>
                  <a:close/>
                  <a:moveTo>
                    <a:pt x="2717" y="54"/>
                  </a:moveTo>
                  <a:lnTo>
                    <a:pt x="2716" y="54"/>
                  </a:lnTo>
                  <a:lnTo>
                    <a:pt x="2715" y="54"/>
                  </a:lnTo>
                  <a:lnTo>
                    <a:pt x="2714" y="54"/>
                  </a:lnTo>
                  <a:lnTo>
                    <a:pt x="2713" y="53"/>
                  </a:lnTo>
                  <a:lnTo>
                    <a:pt x="2714" y="53"/>
                  </a:lnTo>
                  <a:lnTo>
                    <a:pt x="2715" y="53"/>
                  </a:lnTo>
                  <a:lnTo>
                    <a:pt x="2716" y="53"/>
                  </a:lnTo>
                  <a:lnTo>
                    <a:pt x="2716" y="54"/>
                  </a:lnTo>
                  <a:lnTo>
                    <a:pt x="2717" y="54"/>
                  </a:lnTo>
                  <a:close/>
                  <a:moveTo>
                    <a:pt x="2784" y="53"/>
                  </a:moveTo>
                  <a:lnTo>
                    <a:pt x="2783" y="53"/>
                  </a:lnTo>
                  <a:lnTo>
                    <a:pt x="2783" y="54"/>
                  </a:lnTo>
                  <a:lnTo>
                    <a:pt x="2784" y="54"/>
                  </a:lnTo>
                  <a:lnTo>
                    <a:pt x="2783" y="54"/>
                  </a:lnTo>
                  <a:lnTo>
                    <a:pt x="2781" y="54"/>
                  </a:lnTo>
                  <a:lnTo>
                    <a:pt x="2778" y="54"/>
                  </a:lnTo>
                  <a:lnTo>
                    <a:pt x="2779" y="54"/>
                  </a:lnTo>
                  <a:lnTo>
                    <a:pt x="2780" y="54"/>
                  </a:lnTo>
                  <a:lnTo>
                    <a:pt x="2779" y="54"/>
                  </a:lnTo>
                  <a:lnTo>
                    <a:pt x="2778" y="54"/>
                  </a:lnTo>
                  <a:lnTo>
                    <a:pt x="2777" y="54"/>
                  </a:lnTo>
                  <a:lnTo>
                    <a:pt x="2774" y="54"/>
                  </a:lnTo>
                  <a:lnTo>
                    <a:pt x="2773" y="54"/>
                  </a:lnTo>
                  <a:lnTo>
                    <a:pt x="2774" y="54"/>
                  </a:lnTo>
                  <a:lnTo>
                    <a:pt x="2774" y="53"/>
                  </a:lnTo>
                  <a:lnTo>
                    <a:pt x="2776" y="53"/>
                  </a:lnTo>
                  <a:lnTo>
                    <a:pt x="2777" y="53"/>
                  </a:lnTo>
                  <a:lnTo>
                    <a:pt x="2779" y="53"/>
                  </a:lnTo>
                  <a:lnTo>
                    <a:pt x="2781" y="52"/>
                  </a:lnTo>
                  <a:lnTo>
                    <a:pt x="2783" y="52"/>
                  </a:lnTo>
                  <a:lnTo>
                    <a:pt x="2784" y="52"/>
                  </a:lnTo>
                  <a:lnTo>
                    <a:pt x="2784" y="53"/>
                  </a:lnTo>
                  <a:close/>
                  <a:moveTo>
                    <a:pt x="2866" y="51"/>
                  </a:moveTo>
                  <a:lnTo>
                    <a:pt x="2865" y="51"/>
                  </a:lnTo>
                  <a:lnTo>
                    <a:pt x="2866" y="51"/>
                  </a:lnTo>
                  <a:lnTo>
                    <a:pt x="2868" y="51"/>
                  </a:lnTo>
                  <a:lnTo>
                    <a:pt x="2866" y="51"/>
                  </a:lnTo>
                  <a:close/>
                  <a:moveTo>
                    <a:pt x="2722" y="52"/>
                  </a:moveTo>
                  <a:lnTo>
                    <a:pt x="2720" y="53"/>
                  </a:lnTo>
                  <a:lnTo>
                    <a:pt x="2717" y="52"/>
                  </a:lnTo>
                  <a:lnTo>
                    <a:pt x="2716" y="52"/>
                  </a:lnTo>
                  <a:lnTo>
                    <a:pt x="2715" y="52"/>
                  </a:lnTo>
                  <a:lnTo>
                    <a:pt x="2715" y="51"/>
                  </a:lnTo>
                  <a:lnTo>
                    <a:pt x="2716" y="51"/>
                  </a:lnTo>
                  <a:lnTo>
                    <a:pt x="2719" y="51"/>
                  </a:lnTo>
                  <a:lnTo>
                    <a:pt x="2720" y="51"/>
                  </a:lnTo>
                  <a:lnTo>
                    <a:pt x="2721" y="52"/>
                  </a:lnTo>
                  <a:lnTo>
                    <a:pt x="2722" y="52"/>
                  </a:lnTo>
                  <a:close/>
                  <a:moveTo>
                    <a:pt x="2871" y="51"/>
                  </a:moveTo>
                  <a:lnTo>
                    <a:pt x="2870" y="51"/>
                  </a:lnTo>
                  <a:lnTo>
                    <a:pt x="2871" y="51"/>
                  </a:lnTo>
                  <a:close/>
                  <a:moveTo>
                    <a:pt x="2882" y="51"/>
                  </a:moveTo>
                  <a:lnTo>
                    <a:pt x="2883" y="51"/>
                  </a:lnTo>
                  <a:lnTo>
                    <a:pt x="2884" y="51"/>
                  </a:lnTo>
                  <a:lnTo>
                    <a:pt x="2883" y="51"/>
                  </a:lnTo>
                  <a:lnTo>
                    <a:pt x="2880" y="52"/>
                  </a:lnTo>
                  <a:lnTo>
                    <a:pt x="2879" y="52"/>
                  </a:lnTo>
                  <a:lnTo>
                    <a:pt x="2879" y="51"/>
                  </a:lnTo>
                  <a:lnTo>
                    <a:pt x="2880" y="51"/>
                  </a:lnTo>
                  <a:lnTo>
                    <a:pt x="2879" y="51"/>
                  </a:lnTo>
                  <a:lnTo>
                    <a:pt x="2879" y="49"/>
                  </a:lnTo>
                  <a:lnTo>
                    <a:pt x="2880" y="49"/>
                  </a:lnTo>
                  <a:lnTo>
                    <a:pt x="2880" y="51"/>
                  </a:lnTo>
                  <a:lnTo>
                    <a:pt x="2882" y="51"/>
                  </a:lnTo>
                  <a:close/>
                  <a:moveTo>
                    <a:pt x="2872" y="48"/>
                  </a:moveTo>
                  <a:lnTo>
                    <a:pt x="2873" y="48"/>
                  </a:lnTo>
                  <a:lnTo>
                    <a:pt x="2873" y="49"/>
                  </a:lnTo>
                  <a:lnTo>
                    <a:pt x="2872" y="49"/>
                  </a:lnTo>
                  <a:lnTo>
                    <a:pt x="2871" y="49"/>
                  </a:lnTo>
                  <a:lnTo>
                    <a:pt x="2870" y="49"/>
                  </a:lnTo>
                  <a:lnTo>
                    <a:pt x="2871" y="49"/>
                  </a:lnTo>
                  <a:lnTo>
                    <a:pt x="2870" y="49"/>
                  </a:lnTo>
                  <a:lnTo>
                    <a:pt x="2870" y="48"/>
                  </a:lnTo>
                  <a:lnTo>
                    <a:pt x="2871" y="49"/>
                  </a:lnTo>
                  <a:lnTo>
                    <a:pt x="2871" y="48"/>
                  </a:lnTo>
                  <a:lnTo>
                    <a:pt x="2872" y="48"/>
                  </a:lnTo>
                  <a:close/>
                  <a:moveTo>
                    <a:pt x="2737" y="47"/>
                  </a:moveTo>
                  <a:lnTo>
                    <a:pt x="2736" y="47"/>
                  </a:lnTo>
                  <a:lnTo>
                    <a:pt x="2735" y="47"/>
                  </a:lnTo>
                  <a:lnTo>
                    <a:pt x="2735" y="46"/>
                  </a:lnTo>
                  <a:lnTo>
                    <a:pt x="2736" y="47"/>
                  </a:lnTo>
                  <a:lnTo>
                    <a:pt x="2737" y="47"/>
                  </a:lnTo>
                  <a:close/>
                  <a:moveTo>
                    <a:pt x="2869" y="40"/>
                  </a:moveTo>
                  <a:lnTo>
                    <a:pt x="2870" y="41"/>
                  </a:lnTo>
                  <a:lnTo>
                    <a:pt x="2869" y="41"/>
                  </a:lnTo>
                  <a:lnTo>
                    <a:pt x="2868" y="41"/>
                  </a:lnTo>
                  <a:lnTo>
                    <a:pt x="2866" y="41"/>
                  </a:lnTo>
                  <a:lnTo>
                    <a:pt x="2862" y="41"/>
                  </a:lnTo>
                  <a:lnTo>
                    <a:pt x="2858" y="41"/>
                  </a:lnTo>
                  <a:lnTo>
                    <a:pt x="2858" y="40"/>
                  </a:lnTo>
                  <a:lnTo>
                    <a:pt x="2862" y="40"/>
                  </a:lnTo>
                  <a:lnTo>
                    <a:pt x="2864" y="40"/>
                  </a:lnTo>
                  <a:lnTo>
                    <a:pt x="2865" y="40"/>
                  </a:lnTo>
                  <a:lnTo>
                    <a:pt x="2868" y="40"/>
                  </a:lnTo>
                  <a:lnTo>
                    <a:pt x="2869" y="40"/>
                  </a:lnTo>
                  <a:close/>
                  <a:moveTo>
                    <a:pt x="2745" y="40"/>
                  </a:moveTo>
                  <a:lnTo>
                    <a:pt x="2745" y="41"/>
                  </a:lnTo>
                  <a:lnTo>
                    <a:pt x="2744" y="40"/>
                  </a:lnTo>
                  <a:lnTo>
                    <a:pt x="2743" y="40"/>
                  </a:lnTo>
                  <a:lnTo>
                    <a:pt x="2744" y="40"/>
                  </a:lnTo>
                  <a:lnTo>
                    <a:pt x="2745" y="40"/>
                  </a:lnTo>
                  <a:lnTo>
                    <a:pt x="2747" y="40"/>
                  </a:lnTo>
                  <a:lnTo>
                    <a:pt x="2745" y="40"/>
                  </a:lnTo>
                  <a:close/>
                  <a:moveTo>
                    <a:pt x="2858" y="39"/>
                  </a:moveTo>
                  <a:lnTo>
                    <a:pt x="2859" y="39"/>
                  </a:lnTo>
                  <a:lnTo>
                    <a:pt x="2858" y="39"/>
                  </a:lnTo>
                  <a:lnTo>
                    <a:pt x="2857" y="39"/>
                  </a:lnTo>
                  <a:lnTo>
                    <a:pt x="2856" y="39"/>
                  </a:lnTo>
                  <a:lnTo>
                    <a:pt x="2857" y="39"/>
                  </a:lnTo>
                  <a:lnTo>
                    <a:pt x="2857" y="40"/>
                  </a:lnTo>
                  <a:lnTo>
                    <a:pt x="2855" y="40"/>
                  </a:lnTo>
                  <a:lnTo>
                    <a:pt x="2854" y="40"/>
                  </a:lnTo>
                  <a:lnTo>
                    <a:pt x="2852" y="40"/>
                  </a:lnTo>
                  <a:lnTo>
                    <a:pt x="2852" y="39"/>
                  </a:lnTo>
                  <a:lnTo>
                    <a:pt x="2855" y="39"/>
                  </a:lnTo>
                  <a:lnTo>
                    <a:pt x="2856" y="39"/>
                  </a:lnTo>
                  <a:lnTo>
                    <a:pt x="2855" y="39"/>
                  </a:lnTo>
                  <a:lnTo>
                    <a:pt x="2857" y="39"/>
                  </a:lnTo>
                  <a:lnTo>
                    <a:pt x="2858" y="39"/>
                  </a:lnTo>
                  <a:close/>
                  <a:moveTo>
                    <a:pt x="2722" y="30"/>
                  </a:moveTo>
                  <a:lnTo>
                    <a:pt x="2721" y="30"/>
                  </a:lnTo>
                  <a:lnTo>
                    <a:pt x="2717" y="30"/>
                  </a:lnTo>
                  <a:lnTo>
                    <a:pt x="2720" y="30"/>
                  </a:lnTo>
                  <a:lnTo>
                    <a:pt x="2722" y="30"/>
                  </a:lnTo>
                  <a:close/>
                  <a:moveTo>
                    <a:pt x="2809" y="27"/>
                  </a:moveTo>
                  <a:lnTo>
                    <a:pt x="2809" y="28"/>
                  </a:lnTo>
                  <a:lnTo>
                    <a:pt x="2809" y="30"/>
                  </a:lnTo>
                  <a:lnTo>
                    <a:pt x="2811" y="30"/>
                  </a:lnTo>
                  <a:lnTo>
                    <a:pt x="2811" y="31"/>
                  </a:lnTo>
                  <a:lnTo>
                    <a:pt x="2812" y="31"/>
                  </a:lnTo>
                  <a:lnTo>
                    <a:pt x="2811" y="31"/>
                  </a:lnTo>
                  <a:lnTo>
                    <a:pt x="2812" y="31"/>
                  </a:lnTo>
                  <a:lnTo>
                    <a:pt x="2811" y="32"/>
                  </a:lnTo>
                  <a:lnTo>
                    <a:pt x="2812" y="33"/>
                  </a:lnTo>
                  <a:lnTo>
                    <a:pt x="2813" y="33"/>
                  </a:lnTo>
                  <a:lnTo>
                    <a:pt x="2813" y="32"/>
                  </a:lnTo>
                  <a:lnTo>
                    <a:pt x="2813" y="31"/>
                  </a:lnTo>
                  <a:lnTo>
                    <a:pt x="2813" y="30"/>
                  </a:lnTo>
                  <a:lnTo>
                    <a:pt x="2815" y="31"/>
                  </a:lnTo>
                  <a:lnTo>
                    <a:pt x="2815" y="30"/>
                  </a:lnTo>
                  <a:lnTo>
                    <a:pt x="2816" y="30"/>
                  </a:lnTo>
                  <a:lnTo>
                    <a:pt x="2816" y="28"/>
                  </a:lnTo>
                  <a:lnTo>
                    <a:pt x="2818" y="28"/>
                  </a:lnTo>
                  <a:lnTo>
                    <a:pt x="2818" y="30"/>
                  </a:lnTo>
                  <a:lnTo>
                    <a:pt x="2819" y="30"/>
                  </a:lnTo>
                  <a:lnTo>
                    <a:pt x="2821" y="30"/>
                  </a:lnTo>
                  <a:lnTo>
                    <a:pt x="2822" y="30"/>
                  </a:lnTo>
                  <a:lnTo>
                    <a:pt x="2822" y="31"/>
                  </a:lnTo>
                  <a:lnTo>
                    <a:pt x="2823" y="31"/>
                  </a:lnTo>
                  <a:lnTo>
                    <a:pt x="2827" y="31"/>
                  </a:lnTo>
                  <a:lnTo>
                    <a:pt x="2828" y="31"/>
                  </a:lnTo>
                  <a:lnTo>
                    <a:pt x="2829" y="32"/>
                  </a:lnTo>
                  <a:lnTo>
                    <a:pt x="2828" y="33"/>
                  </a:lnTo>
                  <a:lnTo>
                    <a:pt x="2832" y="33"/>
                  </a:lnTo>
                  <a:lnTo>
                    <a:pt x="2833" y="33"/>
                  </a:lnTo>
                  <a:lnTo>
                    <a:pt x="2832" y="33"/>
                  </a:lnTo>
                  <a:lnTo>
                    <a:pt x="2833" y="33"/>
                  </a:lnTo>
                  <a:lnTo>
                    <a:pt x="2835" y="33"/>
                  </a:lnTo>
                  <a:lnTo>
                    <a:pt x="2836" y="33"/>
                  </a:lnTo>
                  <a:lnTo>
                    <a:pt x="2838" y="34"/>
                  </a:lnTo>
                  <a:lnTo>
                    <a:pt x="2840" y="34"/>
                  </a:lnTo>
                  <a:lnTo>
                    <a:pt x="2841" y="35"/>
                  </a:lnTo>
                  <a:lnTo>
                    <a:pt x="2842" y="35"/>
                  </a:lnTo>
                  <a:lnTo>
                    <a:pt x="2842" y="37"/>
                  </a:lnTo>
                  <a:lnTo>
                    <a:pt x="2843" y="37"/>
                  </a:lnTo>
                  <a:lnTo>
                    <a:pt x="2842" y="37"/>
                  </a:lnTo>
                  <a:lnTo>
                    <a:pt x="2842" y="38"/>
                  </a:lnTo>
                  <a:lnTo>
                    <a:pt x="2841" y="39"/>
                  </a:lnTo>
                  <a:lnTo>
                    <a:pt x="2840" y="39"/>
                  </a:lnTo>
                  <a:lnTo>
                    <a:pt x="2838" y="38"/>
                  </a:lnTo>
                  <a:lnTo>
                    <a:pt x="2838" y="39"/>
                  </a:lnTo>
                  <a:lnTo>
                    <a:pt x="2836" y="39"/>
                  </a:lnTo>
                  <a:lnTo>
                    <a:pt x="2835" y="39"/>
                  </a:lnTo>
                  <a:lnTo>
                    <a:pt x="2834" y="39"/>
                  </a:lnTo>
                  <a:lnTo>
                    <a:pt x="2832" y="39"/>
                  </a:lnTo>
                  <a:lnTo>
                    <a:pt x="2828" y="39"/>
                  </a:lnTo>
                  <a:lnTo>
                    <a:pt x="2827" y="40"/>
                  </a:lnTo>
                  <a:lnTo>
                    <a:pt x="2826" y="39"/>
                  </a:lnTo>
                  <a:lnTo>
                    <a:pt x="2825" y="40"/>
                  </a:lnTo>
                  <a:lnTo>
                    <a:pt x="2826" y="40"/>
                  </a:lnTo>
                  <a:lnTo>
                    <a:pt x="2825" y="40"/>
                  </a:lnTo>
                  <a:lnTo>
                    <a:pt x="2823" y="40"/>
                  </a:lnTo>
                  <a:lnTo>
                    <a:pt x="2822" y="40"/>
                  </a:lnTo>
                  <a:lnTo>
                    <a:pt x="2820" y="40"/>
                  </a:lnTo>
                  <a:lnTo>
                    <a:pt x="2819" y="40"/>
                  </a:lnTo>
                  <a:lnTo>
                    <a:pt x="2818" y="40"/>
                  </a:lnTo>
                  <a:lnTo>
                    <a:pt x="2814" y="40"/>
                  </a:lnTo>
                  <a:lnTo>
                    <a:pt x="2811" y="40"/>
                  </a:lnTo>
                  <a:lnTo>
                    <a:pt x="2809" y="41"/>
                  </a:lnTo>
                  <a:lnTo>
                    <a:pt x="2807" y="41"/>
                  </a:lnTo>
                  <a:lnTo>
                    <a:pt x="2807" y="42"/>
                  </a:lnTo>
                  <a:lnTo>
                    <a:pt x="2806" y="42"/>
                  </a:lnTo>
                  <a:lnTo>
                    <a:pt x="2804" y="42"/>
                  </a:lnTo>
                  <a:lnTo>
                    <a:pt x="2802" y="42"/>
                  </a:lnTo>
                  <a:lnTo>
                    <a:pt x="2800" y="42"/>
                  </a:lnTo>
                  <a:lnTo>
                    <a:pt x="2799" y="44"/>
                  </a:lnTo>
                  <a:lnTo>
                    <a:pt x="2799" y="42"/>
                  </a:lnTo>
                  <a:lnTo>
                    <a:pt x="2798" y="42"/>
                  </a:lnTo>
                  <a:lnTo>
                    <a:pt x="2797" y="42"/>
                  </a:lnTo>
                  <a:lnTo>
                    <a:pt x="2795" y="42"/>
                  </a:lnTo>
                  <a:lnTo>
                    <a:pt x="2795" y="41"/>
                  </a:lnTo>
                  <a:lnTo>
                    <a:pt x="2797" y="41"/>
                  </a:lnTo>
                  <a:lnTo>
                    <a:pt x="2795" y="40"/>
                  </a:lnTo>
                  <a:lnTo>
                    <a:pt x="2797" y="40"/>
                  </a:lnTo>
                  <a:lnTo>
                    <a:pt x="2797" y="39"/>
                  </a:lnTo>
                  <a:lnTo>
                    <a:pt x="2798" y="39"/>
                  </a:lnTo>
                  <a:lnTo>
                    <a:pt x="2798" y="38"/>
                  </a:lnTo>
                  <a:lnTo>
                    <a:pt x="2797" y="38"/>
                  </a:lnTo>
                  <a:lnTo>
                    <a:pt x="2797" y="37"/>
                  </a:lnTo>
                  <a:lnTo>
                    <a:pt x="2797" y="35"/>
                  </a:lnTo>
                  <a:lnTo>
                    <a:pt x="2795" y="35"/>
                  </a:lnTo>
                  <a:lnTo>
                    <a:pt x="2795" y="34"/>
                  </a:lnTo>
                  <a:lnTo>
                    <a:pt x="2795" y="33"/>
                  </a:lnTo>
                  <a:lnTo>
                    <a:pt x="2797" y="33"/>
                  </a:lnTo>
                  <a:lnTo>
                    <a:pt x="2798" y="33"/>
                  </a:lnTo>
                  <a:lnTo>
                    <a:pt x="2800" y="33"/>
                  </a:lnTo>
                  <a:lnTo>
                    <a:pt x="2800" y="34"/>
                  </a:lnTo>
                  <a:lnTo>
                    <a:pt x="2801" y="34"/>
                  </a:lnTo>
                  <a:lnTo>
                    <a:pt x="2801" y="33"/>
                  </a:lnTo>
                  <a:lnTo>
                    <a:pt x="2800" y="33"/>
                  </a:lnTo>
                  <a:lnTo>
                    <a:pt x="2799" y="33"/>
                  </a:lnTo>
                  <a:lnTo>
                    <a:pt x="2798" y="33"/>
                  </a:lnTo>
                  <a:lnTo>
                    <a:pt x="2797" y="32"/>
                  </a:lnTo>
                  <a:lnTo>
                    <a:pt x="2797" y="31"/>
                  </a:lnTo>
                  <a:lnTo>
                    <a:pt x="2799" y="31"/>
                  </a:lnTo>
                  <a:lnTo>
                    <a:pt x="2802" y="31"/>
                  </a:lnTo>
                  <a:lnTo>
                    <a:pt x="2800" y="31"/>
                  </a:lnTo>
                  <a:lnTo>
                    <a:pt x="2798" y="31"/>
                  </a:lnTo>
                  <a:lnTo>
                    <a:pt x="2795" y="31"/>
                  </a:lnTo>
                  <a:lnTo>
                    <a:pt x="2795" y="30"/>
                  </a:lnTo>
                  <a:lnTo>
                    <a:pt x="2797" y="30"/>
                  </a:lnTo>
                  <a:lnTo>
                    <a:pt x="2795" y="30"/>
                  </a:lnTo>
                  <a:lnTo>
                    <a:pt x="2795" y="28"/>
                  </a:lnTo>
                  <a:lnTo>
                    <a:pt x="2797" y="28"/>
                  </a:lnTo>
                  <a:lnTo>
                    <a:pt x="2798" y="28"/>
                  </a:lnTo>
                  <a:lnTo>
                    <a:pt x="2798" y="27"/>
                  </a:lnTo>
                  <a:lnTo>
                    <a:pt x="2797" y="27"/>
                  </a:lnTo>
                  <a:lnTo>
                    <a:pt x="2798" y="27"/>
                  </a:lnTo>
                  <a:lnTo>
                    <a:pt x="2799" y="27"/>
                  </a:lnTo>
                  <a:lnTo>
                    <a:pt x="2800" y="27"/>
                  </a:lnTo>
                  <a:lnTo>
                    <a:pt x="2801" y="27"/>
                  </a:lnTo>
                  <a:lnTo>
                    <a:pt x="2801" y="28"/>
                  </a:lnTo>
                  <a:lnTo>
                    <a:pt x="2802" y="28"/>
                  </a:lnTo>
                  <a:lnTo>
                    <a:pt x="2804" y="28"/>
                  </a:lnTo>
                  <a:lnTo>
                    <a:pt x="2802" y="27"/>
                  </a:lnTo>
                  <a:lnTo>
                    <a:pt x="2801" y="27"/>
                  </a:lnTo>
                  <a:lnTo>
                    <a:pt x="2801" y="26"/>
                  </a:lnTo>
                  <a:lnTo>
                    <a:pt x="2802" y="26"/>
                  </a:lnTo>
                  <a:lnTo>
                    <a:pt x="2804" y="26"/>
                  </a:lnTo>
                  <a:lnTo>
                    <a:pt x="2805" y="26"/>
                  </a:lnTo>
                  <a:lnTo>
                    <a:pt x="2806" y="26"/>
                  </a:lnTo>
                  <a:lnTo>
                    <a:pt x="2807" y="26"/>
                  </a:lnTo>
                  <a:lnTo>
                    <a:pt x="2808" y="26"/>
                  </a:lnTo>
                  <a:lnTo>
                    <a:pt x="2808" y="27"/>
                  </a:lnTo>
                  <a:lnTo>
                    <a:pt x="2811" y="27"/>
                  </a:lnTo>
                  <a:lnTo>
                    <a:pt x="2809" y="27"/>
                  </a:lnTo>
                  <a:close/>
                  <a:moveTo>
                    <a:pt x="2720" y="26"/>
                  </a:moveTo>
                  <a:lnTo>
                    <a:pt x="2719" y="26"/>
                  </a:lnTo>
                  <a:lnTo>
                    <a:pt x="2717" y="26"/>
                  </a:lnTo>
                  <a:lnTo>
                    <a:pt x="2716" y="26"/>
                  </a:lnTo>
                  <a:lnTo>
                    <a:pt x="2717" y="26"/>
                  </a:lnTo>
                  <a:lnTo>
                    <a:pt x="2719" y="26"/>
                  </a:lnTo>
                  <a:lnTo>
                    <a:pt x="2720" y="26"/>
                  </a:lnTo>
                  <a:close/>
                  <a:moveTo>
                    <a:pt x="2715" y="26"/>
                  </a:moveTo>
                  <a:lnTo>
                    <a:pt x="2714" y="26"/>
                  </a:lnTo>
                  <a:lnTo>
                    <a:pt x="2709" y="26"/>
                  </a:lnTo>
                  <a:lnTo>
                    <a:pt x="2710" y="26"/>
                  </a:lnTo>
                  <a:lnTo>
                    <a:pt x="2712" y="26"/>
                  </a:lnTo>
                  <a:lnTo>
                    <a:pt x="2713" y="26"/>
                  </a:lnTo>
                  <a:lnTo>
                    <a:pt x="2714" y="26"/>
                  </a:lnTo>
                  <a:lnTo>
                    <a:pt x="2715" y="26"/>
                  </a:lnTo>
                  <a:close/>
                  <a:moveTo>
                    <a:pt x="2705" y="25"/>
                  </a:moveTo>
                  <a:lnTo>
                    <a:pt x="2707" y="26"/>
                  </a:lnTo>
                  <a:lnTo>
                    <a:pt x="2706" y="26"/>
                  </a:lnTo>
                  <a:lnTo>
                    <a:pt x="2705" y="26"/>
                  </a:lnTo>
                  <a:lnTo>
                    <a:pt x="2705" y="25"/>
                  </a:lnTo>
                  <a:lnTo>
                    <a:pt x="2704" y="25"/>
                  </a:lnTo>
                  <a:lnTo>
                    <a:pt x="2699" y="25"/>
                  </a:lnTo>
                  <a:lnTo>
                    <a:pt x="2702" y="25"/>
                  </a:lnTo>
                  <a:lnTo>
                    <a:pt x="2705" y="25"/>
                  </a:lnTo>
                  <a:close/>
                  <a:moveTo>
                    <a:pt x="2571" y="24"/>
                  </a:moveTo>
                  <a:lnTo>
                    <a:pt x="2570" y="24"/>
                  </a:lnTo>
                  <a:lnTo>
                    <a:pt x="2571" y="24"/>
                  </a:lnTo>
                  <a:lnTo>
                    <a:pt x="2572" y="24"/>
                  </a:lnTo>
                  <a:lnTo>
                    <a:pt x="2573" y="24"/>
                  </a:lnTo>
                  <a:lnTo>
                    <a:pt x="2577" y="24"/>
                  </a:lnTo>
                  <a:lnTo>
                    <a:pt x="2580" y="25"/>
                  </a:lnTo>
                  <a:lnTo>
                    <a:pt x="2584" y="25"/>
                  </a:lnTo>
                  <a:lnTo>
                    <a:pt x="2585" y="25"/>
                  </a:lnTo>
                  <a:lnTo>
                    <a:pt x="2580" y="25"/>
                  </a:lnTo>
                  <a:lnTo>
                    <a:pt x="2577" y="25"/>
                  </a:lnTo>
                  <a:lnTo>
                    <a:pt x="2576" y="25"/>
                  </a:lnTo>
                  <a:lnTo>
                    <a:pt x="2574" y="25"/>
                  </a:lnTo>
                  <a:lnTo>
                    <a:pt x="2571" y="25"/>
                  </a:lnTo>
                  <a:lnTo>
                    <a:pt x="2570" y="24"/>
                  </a:lnTo>
                  <a:lnTo>
                    <a:pt x="2571" y="24"/>
                  </a:lnTo>
                  <a:close/>
                  <a:moveTo>
                    <a:pt x="2778" y="23"/>
                  </a:moveTo>
                  <a:lnTo>
                    <a:pt x="2779" y="24"/>
                  </a:lnTo>
                  <a:lnTo>
                    <a:pt x="2780" y="24"/>
                  </a:lnTo>
                  <a:lnTo>
                    <a:pt x="2779" y="24"/>
                  </a:lnTo>
                  <a:lnTo>
                    <a:pt x="2778" y="24"/>
                  </a:lnTo>
                  <a:lnTo>
                    <a:pt x="2777" y="24"/>
                  </a:lnTo>
                  <a:lnTo>
                    <a:pt x="2777" y="23"/>
                  </a:lnTo>
                  <a:lnTo>
                    <a:pt x="2778" y="23"/>
                  </a:lnTo>
                  <a:close/>
                  <a:moveTo>
                    <a:pt x="2416" y="20"/>
                  </a:moveTo>
                  <a:lnTo>
                    <a:pt x="2417" y="20"/>
                  </a:lnTo>
                  <a:lnTo>
                    <a:pt x="2417" y="21"/>
                  </a:lnTo>
                  <a:lnTo>
                    <a:pt x="2416" y="21"/>
                  </a:lnTo>
                  <a:lnTo>
                    <a:pt x="2415" y="20"/>
                  </a:lnTo>
                  <a:lnTo>
                    <a:pt x="2414" y="20"/>
                  </a:lnTo>
                  <a:lnTo>
                    <a:pt x="2411" y="20"/>
                  </a:lnTo>
                  <a:lnTo>
                    <a:pt x="2414" y="20"/>
                  </a:lnTo>
                  <a:lnTo>
                    <a:pt x="2415" y="20"/>
                  </a:lnTo>
                  <a:lnTo>
                    <a:pt x="2416" y="20"/>
                  </a:lnTo>
                  <a:close/>
                  <a:moveTo>
                    <a:pt x="2722" y="20"/>
                  </a:moveTo>
                  <a:lnTo>
                    <a:pt x="2721" y="20"/>
                  </a:lnTo>
                  <a:lnTo>
                    <a:pt x="2720" y="19"/>
                  </a:lnTo>
                  <a:lnTo>
                    <a:pt x="2721" y="19"/>
                  </a:lnTo>
                  <a:lnTo>
                    <a:pt x="2722" y="19"/>
                  </a:lnTo>
                  <a:lnTo>
                    <a:pt x="2723" y="19"/>
                  </a:lnTo>
                  <a:lnTo>
                    <a:pt x="2722" y="19"/>
                  </a:lnTo>
                  <a:lnTo>
                    <a:pt x="2722" y="20"/>
                  </a:lnTo>
                  <a:close/>
                  <a:moveTo>
                    <a:pt x="2693" y="19"/>
                  </a:moveTo>
                  <a:lnTo>
                    <a:pt x="2697" y="19"/>
                  </a:lnTo>
                  <a:lnTo>
                    <a:pt x="2699" y="19"/>
                  </a:lnTo>
                  <a:lnTo>
                    <a:pt x="2701" y="19"/>
                  </a:lnTo>
                  <a:lnTo>
                    <a:pt x="2704" y="19"/>
                  </a:lnTo>
                  <a:lnTo>
                    <a:pt x="2707" y="19"/>
                  </a:lnTo>
                  <a:lnTo>
                    <a:pt x="2709" y="20"/>
                  </a:lnTo>
                  <a:lnTo>
                    <a:pt x="2714" y="20"/>
                  </a:lnTo>
                  <a:lnTo>
                    <a:pt x="2719" y="20"/>
                  </a:lnTo>
                  <a:lnTo>
                    <a:pt x="2720" y="20"/>
                  </a:lnTo>
                  <a:lnTo>
                    <a:pt x="2721" y="20"/>
                  </a:lnTo>
                  <a:lnTo>
                    <a:pt x="2721" y="21"/>
                  </a:lnTo>
                  <a:lnTo>
                    <a:pt x="2720" y="21"/>
                  </a:lnTo>
                  <a:lnTo>
                    <a:pt x="2719" y="21"/>
                  </a:lnTo>
                  <a:lnTo>
                    <a:pt x="2719" y="23"/>
                  </a:lnTo>
                  <a:lnTo>
                    <a:pt x="2717" y="23"/>
                  </a:lnTo>
                  <a:lnTo>
                    <a:pt x="2716" y="23"/>
                  </a:lnTo>
                  <a:lnTo>
                    <a:pt x="2713" y="24"/>
                  </a:lnTo>
                  <a:lnTo>
                    <a:pt x="2710" y="24"/>
                  </a:lnTo>
                  <a:lnTo>
                    <a:pt x="2707" y="24"/>
                  </a:lnTo>
                  <a:lnTo>
                    <a:pt x="2707" y="23"/>
                  </a:lnTo>
                  <a:lnTo>
                    <a:pt x="2708" y="23"/>
                  </a:lnTo>
                  <a:lnTo>
                    <a:pt x="2709" y="23"/>
                  </a:lnTo>
                  <a:lnTo>
                    <a:pt x="2710" y="23"/>
                  </a:lnTo>
                  <a:lnTo>
                    <a:pt x="2709" y="23"/>
                  </a:lnTo>
                  <a:lnTo>
                    <a:pt x="2707" y="21"/>
                  </a:lnTo>
                  <a:lnTo>
                    <a:pt x="2704" y="21"/>
                  </a:lnTo>
                  <a:lnTo>
                    <a:pt x="2700" y="21"/>
                  </a:lnTo>
                  <a:lnTo>
                    <a:pt x="2698" y="21"/>
                  </a:lnTo>
                  <a:lnTo>
                    <a:pt x="2697" y="21"/>
                  </a:lnTo>
                  <a:lnTo>
                    <a:pt x="2698" y="20"/>
                  </a:lnTo>
                  <a:lnTo>
                    <a:pt x="2699" y="20"/>
                  </a:lnTo>
                  <a:lnTo>
                    <a:pt x="2698" y="20"/>
                  </a:lnTo>
                  <a:lnTo>
                    <a:pt x="2697" y="20"/>
                  </a:lnTo>
                  <a:lnTo>
                    <a:pt x="2695" y="20"/>
                  </a:lnTo>
                  <a:lnTo>
                    <a:pt x="2697" y="20"/>
                  </a:lnTo>
                  <a:lnTo>
                    <a:pt x="2697" y="19"/>
                  </a:lnTo>
                  <a:lnTo>
                    <a:pt x="2695" y="19"/>
                  </a:lnTo>
                  <a:lnTo>
                    <a:pt x="2694" y="19"/>
                  </a:lnTo>
                  <a:lnTo>
                    <a:pt x="2693" y="19"/>
                  </a:lnTo>
                  <a:close/>
                  <a:moveTo>
                    <a:pt x="2350" y="20"/>
                  </a:moveTo>
                  <a:lnTo>
                    <a:pt x="2351" y="20"/>
                  </a:lnTo>
                  <a:lnTo>
                    <a:pt x="2352" y="20"/>
                  </a:lnTo>
                  <a:lnTo>
                    <a:pt x="2351" y="20"/>
                  </a:lnTo>
                  <a:lnTo>
                    <a:pt x="2352" y="20"/>
                  </a:lnTo>
                  <a:lnTo>
                    <a:pt x="2353" y="20"/>
                  </a:lnTo>
                  <a:lnTo>
                    <a:pt x="2352" y="20"/>
                  </a:lnTo>
                  <a:lnTo>
                    <a:pt x="2349" y="20"/>
                  </a:lnTo>
                  <a:lnTo>
                    <a:pt x="2344" y="20"/>
                  </a:lnTo>
                  <a:lnTo>
                    <a:pt x="2340" y="20"/>
                  </a:lnTo>
                  <a:lnTo>
                    <a:pt x="2342" y="20"/>
                  </a:lnTo>
                  <a:lnTo>
                    <a:pt x="2344" y="20"/>
                  </a:lnTo>
                  <a:lnTo>
                    <a:pt x="2345" y="19"/>
                  </a:lnTo>
                  <a:lnTo>
                    <a:pt x="2346" y="19"/>
                  </a:lnTo>
                  <a:lnTo>
                    <a:pt x="2347" y="19"/>
                  </a:lnTo>
                  <a:lnTo>
                    <a:pt x="2349" y="19"/>
                  </a:lnTo>
                  <a:lnTo>
                    <a:pt x="2350" y="19"/>
                  </a:lnTo>
                  <a:lnTo>
                    <a:pt x="2350" y="20"/>
                  </a:lnTo>
                  <a:close/>
                  <a:moveTo>
                    <a:pt x="2424" y="20"/>
                  </a:moveTo>
                  <a:lnTo>
                    <a:pt x="2423" y="20"/>
                  </a:lnTo>
                  <a:lnTo>
                    <a:pt x="2422" y="20"/>
                  </a:lnTo>
                  <a:lnTo>
                    <a:pt x="2420" y="20"/>
                  </a:lnTo>
                  <a:lnTo>
                    <a:pt x="2417" y="20"/>
                  </a:lnTo>
                  <a:lnTo>
                    <a:pt x="2416" y="19"/>
                  </a:lnTo>
                  <a:lnTo>
                    <a:pt x="2415" y="19"/>
                  </a:lnTo>
                  <a:lnTo>
                    <a:pt x="2418" y="19"/>
                  </a:lnTo>
                  <a:lnTo>
                    <a:pt x="2421" y="18"/>
                  </a:lnTo>
                  <a:lnTo>
                    <a:pt x="2422" y="18"/>
                  </a:lnTo>
                  <a:lnTo>
                    <a:pt x="2423" y="19"/>
                  </a:lnTo>
                  <a:lnTo>
                    <a:pt x="2424" y="19"/>
                  </a:lnTo>
                  <a:lnTo>
                    <a:pt x="2425" y="19"/>
                  </a:lnTo>
                  <a:lnTo>
                    <a:pt x="2425" y="20"/>
                  </a:lnTo>
                  <a:lnTo>
                    <a:pt x="2424" y="20"/>
                  </a:lnTo>
                  <a:close/>
                  <a:moveTo>
                    <a:pt x="2224" y="18"/>
                  </a:moveTo>
                  <a:lnTo>
                    <a:pt x="2223" y="18"/>
                  </a:lnTo>
                  <a:lnTo>
                    <a:pt x="2225" y="18"/>
                  </a:lnTo>
                  <a:lnTo>
                    <a:pt x="2224" y="18"/>
                  </a:lnTo>
                  <a:close/>
                  <a:moveTo>
                    <a:pt x="2751" y="18"/>
                  </a:moveTo>
                  <a:lnTo>
                    <a:pt x="2752" y="18"/>
                  </a:lnTo>
                  <a:lnTo>
                    <a:pt x="2754" y="19"/>
                  </a:lnTo>
                  <a:lnTo>
                    <a:pt x="2755" y="19"/>
                  </a:lnTo>
                  <a:lnTo>
                    <a:pt x="2756" y="19"/>
                  </a:lnTo>
                  <a:lnTo>
                    <a:pt x="2755" y="19"/>
                  </a:lnTo>
                  <a:lnTo>
                    <a:pt x="2754" y="20"/>
                  </a:lnTo>
                  <a:lnTo>
                    <a:pt x="2755" y="20"/>
                  </a:lnTo>
                  <a:lnTo>
                    <a:pt x="2754" y="20"/>
                  </a:lnTo>
                  <a:lnTo>
                    <a:pt x="2755" y="20"/>
                  </a:lnTo>
                  <a:lnTo>
                    <a:pt x="2755" y="21"/>
                  </a:lnTo>
                  <a:lnTo>
                    <a:pt x="2754" y="21"/>
                  </a:lnTo>
                  <a:lnTo>
                    <a:pt x="2755" y="21"/>
                  </a:lnTo>
                  <a:lnTo>
                    <a:pt x="2754" y="21"/>
                  </a:lnTo>
                  <a:lnTo>
                    <a:pt x="2755" y="21"/>
                  </a:lnTo>
                  <a:lnTo>
                    <a:pt x="2755" y="23"/>
                  </a:lnTo>
                  <a:lnTo>
                    <a:pt x="2752" y="23"/>
                  </a:lnTo>
                  <a:lnTo>
                    <a:pt x="2754" y="23"/>
                  </a:lnTo>
                  <a:lnTo>
                    <a:pt x="2756" y="23"/>
                  </a:lnTo>
                  <a:lnTo>
                    <a:pt x="2756" y="21"/>
                  </a:lnTo>
                  <a:lnTo>
                    <a:pt x="2757" y="21"/>
                  </a:lnTo>
                  <a:lnTo>
                    <a:pt x="2756" y="21"/>
                  </a:lnTo>
                  <a:lnTo>
                    <a:pt x="2756" y="20"/>
                  </a:lnTo>
                  <a:lnTo>
                    <a:pt x="2757" y="20"/>
                  </a:lnTo>
                  <a:lnTo>
                    <a:pt x="2759" y="21"/>
                  </a:lnTo>
                  <a:lnTo>
                    <a:pt x="2761" y="21"/>
                  </a:lnTo>
                  <a:lnTo>
                    <a:pt x="2761" y="20"/>
                  </a:lnTo>
                  <a:lnTo>
                    <a:pt x="2759" y="19"/>
                  </a:lnTo>
                  <a:lnTo>
                    <a:pt x="2762" y="19"/>
                  </a:lnTo>
                  <a:lnTo>
                    <a:pt x="2765" y="19"/>
                  </a:lnTo>
                  <a:lnTo>
                    <a:pt x="2766" y="19"/>
                  </a:lnTo>
                  <a:lnTo>
                    <a:pt x="2768" y="19"/>
                  </a:lnTo>
                  <a:lnTo>
                    <a:pt x="2768" y="20"/>
                  </a:lnTo>
                  <a:lnTo>
                    <a:pt x="2770" y="20"/>
                  </a:lnTo>
                  <a:lnTo>
                    <a:pt x="2769" y="20"/>
                  </a:lnTo>
                  <a:lnTo>
                    <a:pt x="2770" y="20"/>
                  </a:lnTo>
                  <a:lnTo>
                    <a:pt x="2771" y="20"/>
                  </a:lnTo>
                  <a:lnTo>
                    <a:pt x="2772" y="20"/>
                  </a:lnTo>
                  <a:lnTo>
                    <a:pt x="2773" y="21"/>
                  </a:lnTo>
                  <a:lnTo>
                    <a:pt x="2774" y="21"/>
                  </a:lnTo>
                  <a:lnTo>
                    <a:pt x="2776" y="21"/>
                  </a:lnTo>
                  <a:lnTo>
                    <a:pt x="2777" y="23"/>
                  </a:lnTo>
                  <a:lnTo>
                    <a:pt x="2776" y="23"/>
                  </a:lnTo>
                  <a:lnTo>
                    <a:pt x="2774" y="23"/>
                  </a:lnTo>
                  <a:lnTo>
                    <a:pt x="2776" y="23"/>
                  </a:lnTo>
                  <a:lnTo>
                    <a:pt x="2777" y="23"/>
                  </a:lnTo>
                  <a:lnTo>
                    <a:pt x="2777" y="24"/>
                  </a:lnTo>
                  <a:lnTo>
                    <a:pt x="2776" y="24"/>
                  </a:lnTo>
                  <a:lnTo>
                    <a:pt x="2777" y="24"/>
                  </a:lnTo>
                  <a:lnTo>
                    <a:pt x="2777" y="25"/>
                  </a:lnTo>
                  <a:lnTo>
                    <a:pt x="2778" y="25"/>
                  </a:lnTo>
                  <a:lnTo>
                    <a:pt x="2778" y="26"/>
                  </a:lnTo>
                  <a:lnTo>
                    <a:pt x="2779" y="26"/>
                  </a:lnTo>
                  <a:lnTo>
                    <a:pt x="2780" y="27"/>
                  </a:lnTo>
                  <a:lnTo>
                    <a:pt x="2779" y="28"/>
                  </a:lnTo>
                  <a:lnTo>
                    <a:pt x="2776" y="27"/>
                  </a:lnTo>
                  <a:lnTo>
                    <a:pt x="2774" y="27"/>
                  </a:lnTo>
                  <a:lnTo>
                    <a:pt x="2776" y="27"/>
                  </a:lnTo>
                  <a:lnTo>
                    <a:pt x="2778" y="28"/>
                  </a:lnTo>
                  <a:lnTo>
                    <a:pt x="2781" y="28"/>
                  </a:lnTo>
                  <a:lnTo>
                    <a:pt x="2781" y="30"/>
                  </a:lnTo>
                  <a:lnTo>
                    <a:pt x="2785" y="30"/>
                  </a:lnTo>
                  <a:lnTo>
                    <a:pt x="2786" y="31"/>
                  </a:lnTo>
                  <a:lnTo>
                    <a:pt x="2787" y="31"/>
                  </a:lnTo>
                  <a:lnTo>
                    <a:pt x="2788" y="32"/>
                  </a:lnTo>
                  <a:lnTo>
                    <a:pt x="2787" y="32"/>
                  </a:lnTo>
                  <a:lnTo>
                    <a:pt x="2786" y="32"/>
                  </a:lnTo>
                  <a:lnTo>
                    <a:pt x="2786" y="33"/>
                  </a:lnTo>
                  <a:lnTo>
                    <a:pt x="2785" y="33"/>
                  </a:lnTo>
                  <a:lnTo>
                    <a:pt x="2783" y="33"/>
                  </a:lnTo>
                  <a:lnTo>
                    <a:pt x="2781" y="33"/>
                  </a:lnTo>
                  <a:lnTo>
                    <a:pt x="2778" y="33"/>
                  </a:lnTo>
                  <a:lnTo>
                    <a:pt x="2779" y="33"/>
                  </a:lnTo>
                  <a:lnTo>
                    <a:pt x="2778" y="33"/>
                  </a:lnTo>
                  <a:lnTo>
                    <a:pt x="2777" y="33"/>
                  </a:lnTo>
                  <a:lnTo>
                    <a:pt x="2776" y="33"/>
                  </a:lnTo>
                  <a:lnTo>
                    <a:pt x="2773" y="33"/>
                  </a:lnTo>
                  <a:lnTo>
                    <a:pt x="2774" y="33"/>
                  </a:lnTo>
                  <a:lnTo>
                    <a:pt x="2773" y="33"/>
                  </a:lnTo>
                  <a:lnTo>
                    <a:pt x="2772" y="33"/>
                  </a:lnTo>
                  <a:lnTo>
                    <a:pt x="2771" y="33"/>
                  </a:lnTo>
                  <a:lnTo>
                    <a:pt x="2770" y="33"/>
                  </a:lnTo>
                  <a:lnTo>
                    <a:pt x="2768" y="33"/>
                  </a:lnTo>
                  <a:lnTo>
                    <a:pt x="2769" y="33"/>
                  </a:lnTo>
                  <a:lnTo>
                    <a:pt x="2766" y="33"/>
                  </a:lnTo>
                  <a:lnTo>
                    <a:pt x="2765" y="32"/>
                  </a:lnTo>
                  <a:lnTo>
                    <a:pt x="2764" y="32"/>
                  </a:lnTo>
                  <a:lnTo>
                    <a:pt x="2762" y="32"/>
                  </a:lnTo>
                  <a:lnTo>
                    <a:pt x="2761" y="32"/>
                  </a:lnTo>
                  <a:lnTo>
                    <a:pt x="2761" y="31"/>
                  </a:lnTo>
                  <a:lnTo>
                    <a:pt x="2759" y="31"/>
                  </a:lnTo>
                  <a:lnTo>
                    <a:pt x="2757" y="31"/>
                  </a:lnTo>
                  <a:lnTo>
                    <a:pt x="2755" y="31"/>
                  </a:lnTo>
                  <a:lnTo>
                    <a:pt x="2756" y="31"/>
                  </a:lnTo>
                  <a:lnTo>
                    <a:pt x="2752" y="31"/>
                  </a:lnTo>
                  <a:lnTo>
                    <a:pt x="2751" y="31"/>
                  </a:lnTo>
                  <a:lnTo>
                    <a:pt x="2750" y="31"/>
                  </a:lnTo>
                  <a:lnTo>
                    <a:pt x="2749" y="31"/>
                  </a:lnTo>
                  <a:lnTo>
                    <a:pt x="2749" y="30"/>
                  </a:lnTo>
                  <a:lnTo>
                    <a:pt x="2748" y="30"/>
                  </a:lnTo>
                  <a:lnTo>
                    <a:pt x="2747" y="30"/>
                  </a:lnTo>
                  <a:lnTo>
                    <a:pt x="2745" y="30"/>
                  </a:lnTo>
                  <a:lnTo>
                    <a:pt x="2744" y="30"/>
                  </a:lnTo>
                  <a:lnTo>
                    <a:pt x="2744" y="31"/>
                  </a:lnTo>
                  <a:lnTo>
                    <a:pt x="2743" y="31"/>
                  </a:lnTo>
                  <a:lnTo>
                    <a:pt x="2742" y="30"/>
                  </a:lnTo>
                  <a:lnTo>
                    <a:pt x="2742" y="31"/>
                  </a:lnTo>
                  <a:lnTo>
                    <a:pt x="2741" y="30"/>
                  </a:lnTo>
                  <a:lnTo>
                    <a:pt x="2738" y="30"/>
                  </a:lnTo>
                  <a:lnTo>
                    <a:pt x="2738" y="28"/>
                  </a:lnTo>
                  <a:lnTo>
                    <a:pt x="2737" y="28"/>
                  </a:lnTo>
                  <a:lnTo>
                    <a:pt x="2735" y="28"/>
                  </a:lnTo>
                  <a:lnTo>
                    <a:pt x="2734" y="28"/>
                  </a:lnTo>
                  <a:lnTo>
                    <a:pt x="2734" y="27"/>
                  </a:lnTo>
                  <a:lnTo>
                    <a:pt x="2733" y="27"/>
                  </a:lnTo>
                  <a:lnTo>
                    <a:pt x="2733" y="26"/>
                  </a:lnTo>
                  <a:lnTo>
                    <a:pt x="2731" y="26"/>
                  </a:lnTo>
                  <a:lnTo>
                    <a:pt x="2731" y="25"/>
                  </a:lnTo>
                  <a:lnTo>
                    <a:pt x="2730" y="25"/>
                  </a:lnTo>
                  <a:lnTo>
                    <a:pt x="2729" y="26"/>
                  </a:lnTo>
                  <a:lnTo>
                    <a:pt x="2727" y="26"/>
                  </a:lnTo>
                  <a:lnTo>
                    <a:pt x="2726" y="26"/>
                  </a:lnTo>
                  <a:lnTo>
                    <a:pt x="2727" y="26"/>
                  </a:lnTo>
                  <a:lnTo>
                    <a:pt x="2728" y="26"/>
                  </a:lnTo>
                  <a:lnTo>
                    <a:pt x="2728" y="25"/>
                  </a:lnTo>
                  <a:lnTo>
                    <a:pt x="2726" y="25"/>
                  </a:lnTo>
                  <a:lnTo>
                    <a:pt x="2724" y="25"/>
                  </a:lnTo>
                  <a:lnTo>
                    <a:pt x="2726" y="25"/>
                  </a:lnTo>
                  <a:lnTo>
                    <a:pt x="2726" y="24"/>
                  </a:lnTo>
                  <a:lnTo>
                    <a:pt x="2724" y="24"/>
                  </a:lnTo>
                  <a:lnTo>
                    <a:pt x="2724" y="25"/>
                  </a:lnTo>
                  <a:lnTo>
                    <a:pt x="2723" y="25"/>
                  </a:lnTo>
                  <a:lnTo>
                    <a:pt x="2724" y="25"/>
                  </a:lnTo>
                  <a:lnTo>
                    <a:pt x="2723" y="25"/>
                  </a:lnTo>
                  <a:lnTo>
                    <a:pt x="2723" y="26"/>
                  </a:lnTo>
                  <a:lnTo>
                    <a:pt x="2722" y="26"/>
                  </a:lnTo>
                  <a:lnTo>
                    <a:pt x="2721" y="26"/>
                  </a:lnTo>
                  <a:lnTo>
                    <a:pt x="2721" y="25"/>
                  </a:lnTo>
                  <a:lnTo>
                    <a:pt x="2722" y="25"/>
                  </a:lnTo>
                  <a:lnTo>
                    <a:pt x="2721" y="25"/>
                  </a:lnTo>
                  <a:lnTo>
                    <a:pt x="2720" y="25"/>
                  </a:lnTo>
                  <a:lnTo>
                    <a:pt x="2719" y="25"/>
                  </a:lnTo>
                  <a:lnTo>
                    <a:pt x="2717" y="25"/>
                  </a:lnTo>
                  <a:lnTo>
                    <a:pt x="2720" y="25"/>
                  </a:lnTo>
                  <a:lnTo>
                    <a:pt x="2721" y="25"/>
                  </a:lnTo>
                  <a:lnTo>
                    <a:pt x="2722" y="24"/>
                  </a:lnTo>
                  <a:lnTo>
                    <a:pt x="2723" y="24"/>
                  </a:lnTo>
                  <a:lnTo>
                    <a:pt x="2723" y="23"/>
                  </a:lnTo>
                  <a:lnTo>
                    <a:pt x="2726" y="23"/>
                  </a:lnTo>
                  <a:lnTo>
                    <a:pt x="2727" y="21"/>
                  </a:lnTo>
                  <a:lnTo>
                    <a:pt x="2729" y="21"/>
                  </a:lnTo>
                  <a:lnTo>
                    <a:pt x="2728" y="21"/>
                  </a:lnTo>
                  <a:lnTo>
                    <a:pt x="2727" y="21"/>
                  </a:lnTo>
                  <a:lnTo>
                    <a:pt x="2726" y="21"/>
                  </a:lnTo>
                  <a:lnTo>
                    <a:pt x="2724" y="20"/>
                  </a:lnTo>
                  <a:lnTo>
                    <a:pt x="2726" y="20"/>
                  </a:lnTo>
                  <a:lnTo>
                    <a:pt x="2727" y="19"/>
                  </a:lnTo>
                  <a:lnTo>
                    <a:pt x="2728" y="19"/>
                  </a:lnTo>
                  <a:lnTo>
                    <a:pt x="2727" y="19"/>
                  </a:lnTo>
                  <a:lnTo>
                    <a:pt x="2728" y="19"/>
                  </a:lnTo>
                  <a:lnTo>
                    <a:pt x="2729" y="19"/>
                  </a:lnTo>
                  <a:lnTo>
                    <a:pt x="2730" y="19"/>
                  </a:lnTo>
                  <a:lnTo>
                    <a:pt x="2731" y="19"/>
                  </a:lnTo>
                  <a:lnTo>
                    <a:pt x="2733" y="18"/>
                  </a:lnTo>
                  <a:lnTo>
                    <a:pt x="2735" y="18"/>
                  </a:lnTo>
                  <a:lnTo>
                    <a:pt x="2737" y="18"/>
                  </a:lnTo>
                  <a:lnTo>
                    <a:pt x="2737" y="19"/>
                  </a:lnTo>
                  <a:lnTo>
                    <a:pt x="2738" y="19"/>
                  </a:lnTo>
                  <a:lnTo>
                    <a:pt x="2738" y="18"/>
                  </a:lnTo>
                  <a:lnTo>
                    <a:pt x="2740" y="19"/>
                  </a:lnTo>
                  <a:lnTo>
                    <a:pt x="2741" y="19"/>
                  </a:lnTo>
                  <a:lnTo>
                    <a:pt x="2741" y="18"/>
                  </a:lnTo>
                  <a:lnTo>
                    <a:pt x="2742" y="18"/>
                  </a:lnTo>
                  <a:lnTo>
                    <a:pt x="2743" y="18"/>
                  </a:lnTo>
                  <a:lnTo>
                    <a:pt x="2744" y="18"/>
                  </a:lnTo>
                  <a:lnTo>
                    <a:pt x="2745" y="18"/>
                  </a:lnTo>
                  <a:lnTo>
                    <a:pt x="2749" y="18"/>
                  </a:lnTo>
                  <a:lnTo>
                    <a:pt x="2751" y="18"/>
                  </a:lnTo>
                  <a:close/>
                  <a:moveTo>
                    <a:pt x="2427" y="18"/>
                  </a:moveTo>
                  <a:lnTo>
                    <a:pt x="2424" y="18"/>
                  </a:lnTo>
                  <a:lnTo>
                    <a:pt x="2423" y="18"/>
                  </a:lnTo>
                  <a:lnTo>
                    <a:pt x="2425" y="18"/>
                  </a:lnTo>
                  <a:lnTo>
                    <a:pt x="2427" y="18"/>
                  </a:lnTo>
                  <a:close/>
                  <a:moveTo>
                    <a:pt x="2339" y="19"/>
                  </a:moveTo>
                  <a:lnTo>
                    <a:pt x="2338" y="19"/>
                  </a:lnTo>
                  <a:lnTo>
                    <a:pt x="2337" y="19"/>
                  </a:lnTo>
                  <a:lnTo>
                    <a:pt x="2336" y="18"/>
                  </a:lnTo>
                  <a:lnTo>
                    <a:pt x="2335" y="18"/>
                  </a:lnTo>
                  <a:lnTo>
                    <a:pt x="2337" y="18"/>
                  </a:lnTo>
                  <a:lnTo>
                    <a:pt x="2337" y="17"/>
                  </a:lnTo>
                  <a:lnTo>
                    <a:pt x="2339" y="17"/>
                  </a:lnTo>
                  <a:lnTo>
                    <a:pt x="2340" y="18"/>
                  </a:lnTo>
                  <a:lnTo>
                    <a:pt x="2342" y="18"/>
                  </a:lnTo>
                  <a:lnTo>
                    <a:pt x="2340" y="18"/>
                  </a:lnTo>
                  <a:lnTo>
                    <a:pt x="2339" y="18"/>
                  </a:lnTo>
                  <a:lnTo>
                    <a:pt x="2339" y="19"/>
                  </a:lnTo>
                  <a:close/>
                  <a:moveTo>
                    <a:pt x="2374" y="18"/>
                  </a:moveTo>
                  <a:lnTo>
                    <a:pt x="2374" y="17"/>
                  </a:lnTo>
                  <a:lnTo>
                    <a:pt x="2373" y="17"/>
                  </a:lnTo>
                  <a:lnTo>
                    <a:pt x="2374" y="17"/>
                  </a:lnTo>
                  <a:lnTo>
                    <a:pt x="2375" y="17"/>
                  </a:lnTo>
                  <a:lnTo>
                    <a:pt x="2375" y="18"/>
                  </a:lnTo>
                  <a:lnTo>
                    <a:pt x="2374" y="18"/>
                  </a:lnTo>
                  <a:close/>
                  <a:moveTo>
                    <a:pt x="2385" y="17"/>
                  </a:moveTo>
                  <a:lnTo>
                    <a:pt x="2384" y="17"/>
                  </a:lnTo>
                  <a:lnTo>
                    <a:pt x="2381" y="17"/>
                  </a:lnTo>
                  <a:lnTo>
                    <a:pt x="2380" y="17"/>
                  </a:lnTo>
                  <a:lnTo>
                    <a:pt x="2381" y="17"/>
                  </a:lnTo>
                  <a:lnTo>
                    <a:pt x="2382" y="17"/>
                  </a:lnTo>
                  <a:lnTo>
                    <a:pt x="2381" y="17"/>
                  </a:lnTo>
                  <a:lnTo>
                    <a:pt x="2382" y="16"/>
                  </a:lnTo>
                  <a:lnTo>
                    <a:pt x="2384" y="16"/>
                  </a:lnTo>
                  <a:lnTo>
                    <a:pt x="2384" y="17"/>
                  </a:lnTo>
                  <a:lnTo>
                    <a:pt x="2385" y="17"/>
                  </a:lnTo>
                  <a:close/>
                  <a:moveTo>
                    <a:pt x="2399" y="16"/>
                  </a:moveTo>
                  <a:lnTo>
                    <a:pt x="2399" y="17"/>
                  </a:lnTo>
                  <a:lnTo>
                    <a:pt x="2400" y="18"/>
                  </a:lnTo>
                  <a:lnTo>
                    <a:pt x="2399" y="18"/>
                  </a:lnTo>
                  <a:lnTo>
                    <a:pt x="2400" y="18"/>
                  </a:lnTo>
                  <a:lnTo>
                    <a:pt x="2400" y="19"/>
                  </a:lnTo>
                  <a:lnTo>
                    <a:pt x="2399" y="19"/>
                  </a:lnTo>
                  <a:lnTo>
                    <a:pt x="2396" y="19"/>
                  </a:lnTo>
                  <a:lnTo>
                    <a:pt x="2393" y="19"/>
                  </a:lnTo>
                  <a:lnTo>
                    <a:pt x="2390" y="19"/>
                  </a:lnTo>
                  <a:lnTo>
                    <a:pt x="2388" y="19"/>
                  </a:lnTo>
                  <a:lnTo>
                    <a:pt x="2390" y="18"/>
                  </a:lnTo>
                  <a:lnTo>
                    <a:pt x="2389" y="18"/>
                  </a:lnTo>
                  <a:lnTo>
                    <a:pt x="2389" y="17"/>
                  </a:lnTo>
                  <a:lnTo>
                    <a:pt x="2388" y="17"/>
                  </a:lnTo>
                  <a:lnTo>
                    <a:pt x="2388" y="16"/>
                  </a:lnTo>
                  <a:lnTo>
                    <a:pt x="2389" y="16"/>
                  </a:lnTo>
                  <a:lnTo>
                    <a:pt x="2392" y="16"/>
                  </a:lnTo>
                  <a:lnTo>
                    <a:pt x="2394" y="17"/>
                  </a:lnTo>
                  <a:lnTo>
                    <a:pt x="2395" y="16"/>
                  </a:lnTo>
                  <a:lnTo>
                    <a:pt x="2394" y="16"/>
                  </a:lnTo>
                  <a:lnTo>
                    <a:pt x="2395" y="16"/>
                  </a:lnTo>
                  <a:lnTo>
                    <a:pt x="2397" y="16"/>
                  </a:lnTo>
                  <a:lnTo>
                    <a:pt x="2399" y="16"/>
                  </a:lnTo>
                  <a:close/>
                  <a:moveTo>
                    <a:pt x="2365" y="16"/>
                  </a:moveTo>
                  <a:lnTo>
                    <a:pt x="2366" y="16"/>
                  </a:lnTo>
                  <a:lnTo>
                    <a:pt x="2367" y="17"/>
                  </a:lnTo>
                  <a:lnTo>
                    <a:pt x="2371" y="17"/>
                  </a:lnTo>
                  <a:lnTo>
                    <a:pt x="2370" y="18"/>
                  </a:lnTo>
                  <a:lnTo>
                    <a:pt x="2370" y="17"/>
                  </a:lnTo>
                  <a:lnTo>
                    <a:pt x="2368" y="17"/>
                  </a:lnTo>
                  <a:lnTo>
                    <a:pt x="2368" y="18"/>
                  </a:lnTo>
                  <a:lnTo>
                    <a:pt x="2365" y="18"/>
                  </a:lnTo>
                  <a:lnTo>
                    <a:pt x="2361" y="18"/>
                  </a:lnTo>
                  <a:lnTo>
                    <a:pt x="2360" y="18"/>
                  </a:lnTo>
                  <a:lnTo>
                    <a:pt x="2358" y="18"/>
                  </a:lnTo>
                  <a:lnTo>
                    <a:pt x="2358" y="17"/>
                  </a:lnTo>
                  <a:lnTo>
                    <a:pt x="2357" y="17"/>
                  </a:lnTo>
                  <a:lnTo>
                    <a:pt x="2359" y="17"/>
                  </a:lnTo>
                  <a:lnTo>
                    <a:pt x="2360" y="17"/>
                  </a:lnTo>
                  <a:lnTo>
                    <a:pt x="2359" y="17"/>
                  </a:lnTo>
                  <a:lnTo>
                    <a:pt x="2360" y="17"/>
                  </a:lnTo>
                  <a:lnTo>
                    <a:pt x="2360" y="16"/>
                  </a:lnTo>
                  <a:lnTo>
                    <a:pt x="2361" y="16"/>
                  </a:lnTo>
                  <a:lnTo>
                    <a:pt x="2363" y="16"/>
                  </a:lnTo>
                  <a:lnTo>
                    <a:pt x="2364" y="16"/>
                  </a:lnTo>
                  <a:lnTo>
                    <a:pt x="2365" y="16"/>
                  </a:lnTo>
                  <a:close/>
                  <a:moveTo>
                    <a:pt x="2381" y="16"/>
                  </a:moveTo>
                  <a:lnTo>
                    <a:pt x="2382" y="16"/>
                  </a:lnTo>
                  <a:lnTo>
                    <a:pt x="2381" y="16"/>
                  </a:lnTo>
                  <a:lnTo>
                    <a:pt x="2380" y="16"/>
                  </a:lnTo>
                  <a:lnTo>
                    <a:pt x="2379" y="16"/>
                  </a:lnTo>
                  <a:lnTo>
                    <a:pt x="2380" y="16"/>
                  </a:lnTo>
                  <a:lnTo>
                    <a:pt x="2381" y="16"/>
                  </a:lnTo>
                  <a:close/>
                  <a:moveTo>
                    <a:pt x="2378" y="16"/>
                  </a:moveTo>
                  <a:lnTo>
                    <a:pt x="2375" y="16"/>
                  </a:lnTo>
                  <a:lnTo>
                    <a:pt x="2374" y="16"/>
                  </a:lnTo>
                  <a:lnTo>
                    <a:pt x="2375" y="16"/>
                  </a:lnTo>
                  <a:lnTo>
                    <a:pt x="2375" y="14"/>
                  </a:lnTo>
                  <a:lnTo>
                    <a:pt x="2377" y="14"/>
                  </a:lnTo>
                  <a:lnTo>
                    <a:pt x="2378" y="14"/>
                  </a:lnTo>
                  <a:lnTo>
                    <a:pt x="2378" y="16"/>
                  </a:lnTo>
                  <a:close/>
                  <a:moveTo>
                    <a:pt x="2417" y="16"/>
                  </a:moveTo>
                  <a:lnTo>
                    <a:pt x="2417" y="17"/>
                  </a:lnTo>
                  <a:lnTo>
                    <a:pt x="2414" y="16"/>
                  </a:lnTo>
                  <a:lnTo>
                    <a:pt x="2411" y="16"/>
                  </a:lnTo>
                  <a:lnTo>
                    <a:pt x="2411" y="17"/>
                  </a:lnTo>
                  <a:lnTo>
                    <a:pt x="2410" y="17"/>
                  </a:lnTo>
                  <a:lnTo>
                    <a:pt x="2409" y="17"/>
                  </a:lnTo>
                  <a:lnTo>
                    <a:pt x="2408" y="17"/>
                  </a:lnTo>
                  <a:lnTo>
                    <a:pt x="2407" y="17"/>
                  </a:lnTo>
                  <a:lnTo>
                    <a:pt x="2408" y="17"/>
                  </a:lnTo>
                  <a:lnTo>
                    <a:pt x="2410" y="17"/>
                  </a:lnTo>
                  <a:lnTo>
                    <a:pt x="2411" y="17"/>
                  </a:lnTo>
                  <a:lnTo>
                    <a:pt x="2411" y="18"/>
                  </a:lnTo>
                  <a:lnTo>
                    <a:pt x="2409" y="18"/>
                  </a:lnTo>
                  <a:lnTo>
                    <a:pt x="2408" y="18"/>
                  </a:lnTo>
                  <a:lnTo>
                    <a:pt x="2407" y="18"/>
                  </a:lnTo>
                  <a:lnTo>
                    <a:pt x="2408" y="18"/>
                  </a:lnTo>
                  <a:lnTo>
                    <a:pt x="2408" y="19"/>
                  </a:lnTo>
                  <a:lnTo>
                    <a:pt x="2406" y="19"/>
                  </a:lnTo>
                  <a:lnTo>
                    <a:pt x="2404" y="18"/>
                  </a:lnTo>
                  <a:lnTo>
                    <a:pt x="2403" y="18"/>
                  </a:lnTo>
                  <a:lnTo>
                    <a:pt x="2402" y="18"/>
                  </a:lnTo>
                  <a:lnTo>
                    <a:pt x="2401" y="18"/>
                  </a:lnTo>
                  <a:lnTo>
                    <a:pt x="2401" y="17"/>
                  </a:lnTo>
                  <a:lnTo>
                    <a:pt x="2400" y="17"/>
                  </a:lnTo>
                  <a:lnTo>
                    <a:pt x="2400" y="16"/>
                  </a:lnTo>
                  <a:lnTo>
                    <a:pt x="2399" y="16"/>
                  </a:lnTo>
                  <a:lnTo>
                    <a:pt x="2400" y="16"/>
                  </a:lnTo>
                  <a:lnTo>
                    <a:pt x="2399" y="16"/>
                  </a:lnTo>
                  <a:lnTo>
                    <a:pt x="2396" y="14"/>
                  </a:lnTo>
                  <a:lnTo>
                    <a:pt x="2399" y="14"/>
                  </a:lnTo>
                  <a:lnTo>
                    <a:pt x="2402" y="14"/>
                  </a:lnTo>
                  <a:lnTo>
                    <a:pt x="2406" y="14"/>
                  </a:lnTo>
                  <a:lnTo>
                    <a:pt x="2409" y="14"/>
                  </a:lnTo>
                  <a:lnTo>
                    <a:pt x="2410" y="14"/>
                  </a:lnTo>
                  <a:lnTo>
                    <a:pt x="2411" y="14"/>
                  </a:lnTo>
                  <a:lnTo>
                    <a:pt x="2411" y="16"/>
                  </a:lnTo>
                  <a:lnTo>
                    <a:pt x="2413" y="16"/>
                  </a:lnTo>
                  <a:lnTo>
                    <a:pt x="2416" y="16"/>
                  </a:lnTo>
                  <a:lnTo>
                    <a:pt x="2417" y="16"/>
                  </a:lnTo>
                  <a:close/>
                  <a:moveTo>
                    <a:pt x="2379" y="14"/>
                  </a:moveTo>
                  <a:lnTo>
                    <a:pt x="2378" y="14"/>
                  </a:lnTo>
                  <a:lnTo>
                    <a:pt x="2375" y="14"/>
                  </a:lnTo>
                  <a:lnTo>
                    <a:pt x="2377" y="14"/>
                  </a:lnTo>
                  <a:lnTo>
                    <a:pt x="2378" y="14"/>
                  </a:lnTo>
                  <a:lnTo>
                    <a:pt x="2379" y="14"/>
                  </a:lnTo>
                  <a:lnTo>
                    <a:pt x="2380" y="14"/>
                  </a:lnTo>
                  <a:lnTo>
                    <a:pt x="2379" y="14"/>
                  </a:lnTo>
                  <a:close/>
                  <a:moveTo>
                    <a:pt x="2372" y="13"/>
                  </a:moveTo>
                  <a:lnTo>
                    <a:pt x="2371" y="13"/>
                  </a:lnTo>
                  <a:lnTo>
                    <a:pt x="2371" y="14"/>
                  </a:lnTo>
                  <a:lnTo>
                    <a:pt x="2372" y="14"/>
                  </a:lnTo>
                  <a:lnTo>
                    <a:pt x="2373" y="14"/>
                  </a:lnTo>
                  <a:lnTo>
                    <a:pt x="2374" y="14"/>
                  </a:lnTo>
                  <a:lnTo>
                    <a:pt x="2374" y="16"/>
                  </a:lnTo>
                  <a:lnTo>
                    <a:pt x="2373" y="16"/>
                  </a:lnTo>
                  <a:lnTo>
                    <a:pt x="2368" y="14"/>
                  </a:lnTo>
                  <a:lnTo>
                    <a:pt x="2370" y="14"/>
                  </a:lnTo>
                  <a:lnTo>
                    <a:pt x="2368" y="14"/>
                  </a:lnTo>
                  <a:lnTo>
                    <a:pt x="2370" y="14"/>
                  </a:lnTo>
                  <a:lnTo>
                    <a:pt x="2368" y="14"/>
                  </a:lnTo>
                  <a:lnTo>
                    <a:pt x="2368" y="13"/>
                  </a:lnTo>
                  <a:lnTo>
                    <a:pt x="2372" y="13"/>
                  </a:lnTo>
                  <a:close/>
                  <a:moveTo>
                    <a:pt x="2392" y="12"/>
                  </a:moveTo>
                  <a:lnTo>
                    <a:pt x="2393" y="12"/>
                  </a:lnTo>
                  <a:lnTo>
                    <a:pt x="2394" y="12"/>
                  </a:lnTo>
                  <a:lnTo>
                    <a:pt x="2394" y="13"/>
                  </a:lnTo>
                  <a:lnTo>
                    <a:pt x="2392" y="13"/>
                  </a:lnTo>
                  <a:lnTo>
                    <a:pt x="2389" y="13"/>
                  </a:lnTo>
                  <a:lnTo>
                    <a:pt x="2385" y="13"/>
                  </a:lnTo>
                  <a:lnTo>
                    <a:pt x="2384" y="13"/>
                  </a:lnTo>
                  <a:lnTo>
                    <a:pt x="2382" y="13"/>
                  </a:lnTo>
                  <a:lnTo>
                    <a:pt x="2384" y="12"/>
                  </a:lnTo>
                  <a:lnTo>
                    <a:pt x="2381" y="12"/>
                  </a:lnTo>
                  <a:lnTo>
                    <a:pt x="2382" y="12"/>
                  </a:lnTo>
                  <a:lnTo>
                    <a:pt x="2384" y="12"/>
                  </a:lnTo>
                  <a:lnTo>
                    <a:pt x="2387" y="12"/>
                  </a:lnTo>
                  <a:lnTo>
                    <a:pt x="2389" y="11"/>
                  </a:lnTo>
                  <a:lnTo>
                    <a:pt x="2390" y="12"/>
                  </a:lnTo>
                  <a:lnTo>
                    <a:pt x="2392" y="12"/>
                  </a:lnTo>
                  <a:close/>
                  <a:moveTo>
                    <a:pt x="2316" y="11"/>
                  </a:moveTo>
                  <a:lnTo>
                    <a:pt x="2317" y="11"/>
                  </a:lnTo>
                  <a:lnTo>
                    <a:pt x="2318" y="11"/>
                  </a:lnTo>
                  <a:lnTo>
                    <a:pt x="2321" y="11"/>
                  </a:lnTo>
                  <a:lnTo>
                    <a:pt x="2323" y="12"/>
                  </a:lnTo>
                  <a:lnTo>
                    <a:pt x="2322" y="12"/>
                  </a:lnTo>
                  <a:lnTo>
                    <a:pt x="2321" y="12"/>
                  </a:lnTo>
                  <a:lnTo>
                    <a:pt x="2323" y="12"/>
                  </a:lnTo>
                  <a:lnTo>
                    <a:pt x="2324" y="13"/>
                  </a:lnTo>
                  <a:lnTo>
                    <a:pt x="2323" y="13"/>
                  </a:lnTo>
                  <a:lnTo>
                    <a:pt x="2322" y="13"/>
                  </a:lnTo>
                  <a:lnTo>
                    <a:pt x="2318" y="13"/>
                  </a:lnTo>
                  <a:lnTo>
                    <a:pt x="2317" y="12"/>
                  </a:lnTo>
                  <a:lnTo>
                    <a:pt x="2315" y="12"/>
                  </a:lnTo>
                  <a:lnTo>
                    <a:pt x="2314" y="12"/>
                  </a:lnTo>
                  <a:lnTo>
                    <a:pt x="2313" y="12"/>
                  </a:lnTo>
                  <a:lnTo>
                    <a:pt x="2314" y="12"/>
                  </a:lnTo>
                  <a:lnTo>
                    <a:pt x="2313" y="12"/>
                  </a:lnTo>
                  <a:lnTo>
                    <a:pt x="2311" y="13"/>
                  </a:lnTo>
                  <a:lnTo>
                    <a:pt x="2313" y="13"/>
                  </a:lnTo>
                  <a:lnTo>
                    <a:pt x="2314" y="13"/>
                  </a:lnTo>
                  <a:lnTo>
                    <a:pt x="2313" y="13"/>
                  </a:lnTo>
                  <a:lnTo>
                    <a:pt x="2311" y="13"/>
                  </a:lnTo>
                  <a:lnTo>
                    <a:pt x="2310" y="13"/>
                  </a:lnTo>
                  <a:lnTo>
                    <a:pt x="2310" y="14"/>
                  </a:lnTo>
                  <a:lnTo>
                    <a:pt x="2307" y="13"/>
                  </a:lnTo>
                  <a:lnTo>
                    <a:pt x="2307" y="14"/>
                  </a:lnTo>
                  <a:lnTo>
                    <a:pt x="2306" y="14"/>
                  </a:lnTo>
                  <a:lnTo>
                    <a:pt x="2307" y="14"/>
                  </a:lnTo>
                  <a:lnTo>
                    <a:pt x="2306" y="14"/>
                  </a:lnTo>
                  <a:lnTo>
                    <a:pt x="2302" y="16"/>
                  </a:lnTo>
                  <a:lnTo>
                    <a:pt x="2302" y="14"/>
                  </a:lnTo>
                  <a:lnTo>
                    <a:pt x="2302" y="13"/>
                  </a:lnTo>
                  <a:lnTo>
                    <a:pt x="2301" y="13"/>
                  </a:lnTo>
                  <a:lnTo>
                    <a:pt x="2300" y="14"/>
                  </a:lnTo>
                  <a:lnTo>
                    <a:pt x="2300" y="13"/>
                  </a:lnTo>
                  <a:lnTo>
                    <a:pt x="2299" y="13"/>
                  </a:lnTo>
                  <a:lnTo>
                    <a:pt x="2299" y="14"/>
                  </a:lnTo>
                  <a:lnTo>
                    <a:pt x="2297" y="14"/>
                  </a:lnTo>
                  <a:lnTo>
                    <a:pt x="2296" y="14"/>
                  </a:lnTo>
                  <a:lnTo>
                    <a:pt x="2296" y="13"/>
                  </a:lnTo>
                  <a:lnTo>
                    <a:pt x="2295" y="13"/>
                  </a:lnTo>
                  <a:lnTo>
                    <a:pt x="2292" y="13"/>
                  </a:lnTo>
                  <a:lnTo>
                    <a:pt x="2290" y="13"/>
                  </a:lnTo>
                  <a:lnTo>
                    <a:pt x="2292" y="13"/>
                  </a:lnTo>
                  <a:lnTo>
                    <a:pt x="2293" y="13"/>
                  </a:lnTo>
                  <a:lnTo>
                    <a:pt x="2296" y="12"/>
                  </a:lnTo>
                  <a:lnTo>
                    <a:pt x="2301" y="12"/>
                  </a:lnTo>
                  <a:lnTo>
                    <a:pt x="2304" y="12"/>
                  </a:lnTo>
                  <a:lnTo>
                    <a:pt x="2303" y="12"/>
                  </a:lnTo>
                  <a:lnTo>
                    <a:pt x="2308" y="12"/>
                  </a:lnTo>
                  <a:lnTo>
                    <a:pt x="2309" y="12"/>
                  </a:lnTo>
                  <a:lnTo>
                    <a:pt x="2309" y="11"/>
                  </a:lnTo>
                  <a:lnTo>
                    <a:pt x="2310" y="11"/>
                  </a:lnTo>
                  <a:lnTo>
                    <a:pt x="2309" y="11"/>
                  </a:lnTo>
                  <a:lnTo>
                    <a:pt x="2313" y="11"/>
                  </a:lnTo>
                  <a:lnTo>
                    <a:pt x="2316" y="11"/>
                  </a:lnTo>
                  <a:close/>
                  <a:moveTo>
                    <a:pt x="2438" y="11"/>
                  </a:moveTo>
                  <a:lnTo>
                    <a:pt x="2439" y="12"/>
                  </a:lnTo>
                  <a:lnTo>
                    <a:pt x="2438" y="12"/>
                  </a:lnTo>
                  <a:lnTo>
                    <a:pt x="2438" y="13"/>
                  </a:lnTo>
                  <a:lnTo>
                    <a:pt x="2439" y="13"/>
                  </a:lnTo>
                  <a:lnTo>
                    <a:pt x="2438" y="13"/>
                  </a:lnTo>
                  <a:lnTo>
                    <a:pt x="2436" y="13"/>
                  </a:lnTo>
                  <a:lnTo>
                    <a:pt x="2435" y="13"/>
                  </a:lnTo>
                  <a:lnTo>
                    <a:pt x="2435" y="14"/>
                  </a:lnTo>
                  <a:lnTo>
                    <a:pt x="2436" y="14"/>
                  </a:lnTo>
                  <a:lnTo>
                    <a:pt x="2434" y="14"/>
                  </a:lnTo>
                  <a:lnTo>
                    <a:pt x="2432" y="14"/>
                  </a:lnTo>
                  <a:lnTo>
                    <a:pt x="2434" y="14"/>
                  </a:lnTo>
                  <a:lnTo>
                    <a:pt x="2432" y="16"/>
                  </a:lnTo>
                  <a:lnTo>
                    <a:pt x="2431" y="16"/>
                  </a:lnTo>
                  <a:lnTo>
                    <a:pt x="2427" y="14"/>
                  </a:lnTo>
                  <a:lnTo>
                    <a:pt x="2424" y="14"/>
                  </a:lnTo>
                  <a:lnTo>
                    <a:pt x="2423" y="14"/>
                  </a:lnTo>
                  <a:lnTo>
                    <a:pt x="2422" y="14"/>
                  </a:lnTo>
                  <a:lnTo>
                    <a:pt x="2422" y="16"/>
                  </a:lnTo>
                  <a:lnTo>
                    <a:pt x="2420" y="16"/>
                  </a:lnTo>
                  <a:lnTo>
                    <a:pt x="2417" y="14"/>
                  </a:lnTo>
                  <a:lnTo>
                    <a:pt x="2415" y="14"/>
                  </a:lnTo>
                  <a:lnTo>
                    <a:pt x="2416" y="14"/>
                  </a:lnTo>
                  <a:lnTo>
                    <a:pt x="2416" y="13"/>
                  </a:lnTo>
                  <a:lnTo>
                    <a:pt x="2415" y="13"/>
                  </a:lnTo>
                  <a:lnTo>
                    <a:pt x="2414" y="13"/>
                  </a:lnTo>
                  <a:lnTo>
                    <a:pt x="2414" y="12"/>
                  </a:lnTo>
                  <a:lnTo>
                    <a:pt x="2415" y="12"/>
                  </a:lnTo>
                  <a:lnTo>
                    <a:pt x="2414" y="12"/>
                  </a:lnTo>
                  <a:lnTo>
                    <a:pt x="2415" y="12"/>
                  </a:lnTo>
                  <a:lnTo>
                    <a:pt x="2416" y="12"/>
                  </a:lnTo>
                  <a:lnTo>
                    <a:pt x="2416" y="11"/>
                  </a:lnTo>
                  <a:lnTo>
                    <a:pt x="2415" y="11"/>
                  </a:lnTo>
                  <a:lnTo>
                    <a:pt x="2416" y="11"/>
                  </a:lnTo>
                  <a:lnTo>
                    <a:pt x="2417" y="11"/>
                  </a:lnTo>
                  <a:lnTo>
                    <a:pt x="2421" y="11"/>
                  </a:lnTo>
                  <a:lnTo>
                    <a:pt x="2420" y="11"/>
                  </a:lnTo>
                  <a:lnTo>
                    <a:pt x="2418" y="11"/>
                  </a:lnTo>
                  <a:lnTo>
                    <a:pt x="2422" y="11"/>
                  </a:lnTo>
                  <a:lnTo>
                    <a:pt x="2423" y="11"/>
                  </a:lnTo>
                  <a:lnTo>
                    <a:pt x="2424" y="11"/>
                  </a:lnTo>
                  <a:lnTo>
                    <a:pt x="2428" y="11"/>
                  </a:lnTo>
                  <a:lnTo>
                    <a:pt x="2432" y="11"/>
                  </a:lnTo>
                  <a:lnTo>
                    <a:pt x="2431" y="11"/>
                  </a:lnTo>
                  <a:lnTo>
                    <a:pt x="2432" y="11"/>
                  </a:lnTo>
                  <a:lnTo>
                    <a:pt x="2436" y="11"/>
                  </a:lnTo>
                  <a:lnTo>
                    <a:pt x="2438" y="11"/>
                  </a:lnTo>
                  <a:close/>
                  <a:moveTo>
                    <a:pt x="2410" y="11"/>
                  </a:moveTo>
                  <a:lnTo>
                    <a:pt x="2410" y="12"/>
                  </a:lnTo>
                  <a:lnTo>
                    <a:pt x="2409" y="12"/>
                  </a:lnTo>
                  <a:lnTo>
                    <a:pt x="2408" y="12"/>
                  </a:lnTo>
                  <a:lnTo>
                    <a:pt x="2407" y="12"/>
                  </a:lnTo>
                  <a:lnTo>
                    <a:pt x="2403" y="12"/>
                  </a:lnTo>
                  <a:lnTo>
                    <a:pt x="2403" y="11"/>
                  </a:lnTo>
                  <a:lnTo>
                    <a:pt x="2401" y="11"/>
                  </a:lnTo>
                  <a:lnTo>
                    <a:pt x="2402" y="11"/>
                  </a:lnTo>
                  <a:lnTo>
                    <a:pt x="2403" y="11"/>
                  </a:lnTo>
                  <a:lnTo>
                    <a:pt x="2406" y="11"/>
                  </a:lnTo>
                  <a:lnTo>
                    <a:pt x="2408" y="10"/>
                  </a:lnTo>
                  <a:lnTo>
                    <a:pt x="2409" y="11"/>
                  </a:lnTo>
                  <a:lnTo>
                    <a:pt x="2410" y="11"/>
                  </a:lnTo>
                  <a:close/>
                  <a:moveTo>
                    <a:pt x="2379" y="11"/>
                  </a:moveTo>
                  <a:lnTo>
                    <a:pt x="2382" y="11"/>
                  </a:lnTo>
                  <a:lnTo>
                    <a:pt x="2385" y="11"/>
                  </a:lnTo>
                  <a:lnTo>
                    <a:pt x="2384" y="12"/>
                  </a:lnTo>
                  <a:lnTo>
                    <a:pt x="2380" y="12"/>
                  </a:lnTo>
                  <a:lnTo>
                    <a:pt x="2377" y="12"/>
                  </a:lnTo>
                  <a:lnTo>
                    <a:pt x="2374" y="12"/>
                  </a:lnTo>
                  <a:lnTo>
                    <a:pt x="2374" y="11"/>
                  </a:lnTo>
                  <a:lnTo>
                    <a:pt x="2373" y="11"/>
                  </a:lnTo>
                  <a:lnTo>
                    <a:pt x="2373" y="12"/>
                  </a:lnTo>
                  <a:lnTo>
                    <a:pt x="2371" y="11"/>
                  </a:lnTo>
                  <a:lnTo>
                    <a:pt x="2368" y="11"/>
                  </a:lnTo>
                  <a:lnTo>
                    <a:pt x="2367" y="11"/>
                  </a:lnTo>
                  <a:lnTo>
                    <a:pt x="2368" y="11"/>
                  </a:lnTo>
                  <a:lnTo>
                    <a:pt x="2371" y="11"/>
                  </a:lnTo>
                  <a:lnTo>
                    <a:pt x="2374" y="11"/>
                  </a:lnTo>
                  <a:lnTo>
                    <a:pt x="2375" y="11"/>
                  </a:lnTo>
                  <a:lnTo>
                    <a:pt x="2377" y="11"/>
                  </a:lnTo>
                  <a:lnTo>
                    <a:pt x="2377" y="10"/>
                  </a:lnTo>
                  <a:lnTo>
                    <a:pt x="2378" y="11"/>
                  </a:lnTo>
                  <a:lnTo>
                    <a:pt x="2379" y="11"/>
                  </a:lnTo>
                  <a:close/>
                  <a:moveTo>
                    <a:pt x="2333" y="11"/>
                  </a:moveTo>
                  <a:lnTo>
                    <a:pt x="2337" y="11"/>
                  </a:lnTo>
                  <a:lnTo>
                    <a:pt x="2339" y="11"/>
                  </a:lnTo>
                  <a:lnTo>
                    <a:pt x="2340" y="10"/>
                  </a:lnTo>
                  <a:lnTo>
                    <a:pt x="2342" y="11"/>
                  </a:lnTo>
                  <a:lnTo>
                    <a:pt x="2343" y="11"/>
                  </a:lnTo>
                  <a:lnTo>
                    <a:pt x="2342" y="11"/>
                  </a:lnTo>
                  <a:lnTo>
                    <a:pt x="2340" y="11"/>
                  </a:lnTo>
                  <a:lnTo>
                    <a:pt x="2339" y="11"/>
                  </a:lnTo>
                  <a:lnTo>
                    <a:pt x="2338" y="11"/>
                  </a:lnTo>
                  <a:lnTo>
                    <a:pt x="2338" y="12"/>
                  </a:lnTo>
                  <a:lnTo>
                    <a:pt x="2337" y="12"/>
                  </a:lnTo>
                  <a:lnTo>
                    <a:pt x="2336" y="12"/>
                  </a:lnTo>
                  <a:lnTo>
                    <a:pt x="2337" y="12"/>
                  </a:lnTo>
                  <a:lnTo>
                    <a:pt x="2338" y="12"/>
                  </a:lnTo>
                  <a:lnTo>
                    <a:pt x="2339" y="12"/>
                  </a:lnTo>
                  <a:lnTo>
                    <a:pt x="2340" y="12"/>
                  </a:lnTo>
                  <a:lnTo>
                    <a:pt x="2342" y="12"/>
                  </a:lnTo>
                  <a:lnTo>
                    <a:pt x="2343" y="12"/>
                  </a:lnTo>
                  <a:lnTo>
                    <a:pt x="2344" y="12"/>
                  </a:lnTo>
                  <a:lnTo>
                    <a:pt x="2345" y="11"/>
                  </a:lnTo>
                  <a:lnTo>
                    <a:pt x="2345" y="12"/>
                  </a:lnTo>
                  <a:lnTo>
                    <a:pt x="2346" y="12"/>
                  </a:lnTo>
                  <a:lnTo>
                    <a:pt x="2347" y="12"/>
                  </a:lnTo>
                  <a:lnTo>
                    <a:pt x="2349" y="12"/>
                  </a:lnTo>
                  <a:lnTo>
                    <a:pt x="2350" y="12"/>
                  </a:lnTo>
                  <a:lnTo>
                    <a:pt x="2347" y="13"/>
                  </a:lnTo>
                  <a:lnTo>
                    <a:pt x="2345" y="13"/>
                  </a:lnTo>
                  <a:lnTo>
                    <a:pt x="2344" y="14"/>
                  </a:lnTo>
                  <a:lnTo>
                    <a:pt x="2340" y="14"/>
                  </a:lnTo>
                  <a:lnTo>
                    <a:pt x="2337" y="14"/>
                  </a:lnTo>
                  <a:lnTo>
                    <a:pt x="2336" y="14"/>
                  </a:lnTo>
                  <a:lnTo>
                    <a:pt x="2333" y="14"/>
                  </a:lnTo>
                  <a:lnTo>
                    <a:pt x="2335" y="14"/>
                  </a:lnTo>
                  <a:lnTo>
                    <a:pt x="2335" y="16"/>
                  </a:lnTo>
                  <a:lnTo>
                    <a:pt x="2332" y="16"/>
                  </a:lnTo>
                  <a:lnTo>
                    <a:pt x="2330" y="16"/>
                  </a:lnTo>
                  <a:lnTo>
                    <a:pt x="2326" y="16"/>
                  </a:lnTo>
                  <a:lnTo>
                    <a:pt x="2325" y="17"/>
                  </a:lnTo>
                  <a:lnTo>
                    <a:pt x="2326" y="17"/>
                  </a:lnTo>
                  <a:lnTo>
                    <a:pt x="2328" y="17"/>
                  </a:lnTo>
                  <a:lnTo>
                    <a:pt x="2329" y="17"/>
                  </a:lnTo>
                  <a:lnTo>
                    <a:pt x="2330" y="17"/>
                  </a:lnTo>
                  <a:lnTo>
                    <a:pt x="2329" y="17"/>
                  </a:lnTo>
                  <a:lnTo>
                    <a:pt x="2329" y="18"/>
                  </a:lnTo>
                  <a:lnTo>
                    <a:pt x="2330" y="18"/>
                  </a:lnTo>
                  <a:lnTo>
                    <a:pt x="2328" y="18"/>
                  </a:lnTo>
                  <a:lnTo>
                    <a:pt x="2325" y="18"/>
                  </a:lnTo>
                  <a:lnTo>
                    <a:pt x="2325" y="19"/>
                  </a:lnTo>
                  <a:lnTo>
                    <a:pt x="2324" y="19"/>
                  </a:lnTo>
                  <a:lnTo>
                    <a:pt x="2324" y="18"/>
                  </a:lnTo>
                  <a:lnTo>
                    <a:pt x="2323" y="18"/>
                  </a:lnTo>
                  <a:lnTo>
                    <a:pt x="2322" y="18"/>
                  </a:lnTo>
                  <a:lnTo>
                    <a:pt x="2322" y="19"/>
                  </a:lnTo>
                  <a:lnTo>
                    <a:pt x="2318" y="19"/>
                  </a:lnTo>
                  <a:lnTo>
                    <a:pt x="2318" y="18"/>
                  </a:lnTo>
                  <a:lnTo>
                    <a:pt x="2320" y="18"/>
                  </a:lnTo>
                  <a:lnTo>
                    <a:pt x="2321" y="18"/>
                  </a:lnTo>
                  <a:lnTo>
                    <a:pt x="2322" y="18"/>
                  </a:lnTo>
                  <a:lnTo>
                    <a:pt x="2320" y="18"/>
                  </a:lnTo>
                  <a:lnTo>
                    <a:pt x="2320" y="17"/>
                  </a:lnTo>
                  <a:lnTo>
                    <a:pt x="2321" y="17"/>
                  </a:lnTo>
                  <a:lnTo>
                    <a:pt x="2320" y="17"/>
                  </a:lnTo>
                  <a:lnTo>
                    <a:pt x="2317" y="17"/>
                  </a:lnTo>
                  <a:lnTo>
                    <a:pt x="2316" y="17"/>
                  </a:lnTo>
                  <a:lnTo>
                    <a:pt x="2315" y="18"/>
                  </a:lnTo>
                  <a:lnTo>
                    <a:pt x="2316" y="18"/>
                  </a:lnTo>
                  <a:lnTo>
                    <a:pt x="2314" y="18"/>
                  </a:lnTo>
                  <a:lnTo>
                    <a:pt x="2311" y="18"/>
                  </a:lnTo>
                  <a:lnTo>
                    <a:pt x="2311" y="17"/>
                  </a:lnTo>
                  <a:lnTo>
                    <a:pt x="2309" y="17"/>
                  </a:lnTo>
                  <a:lnTo>
                    <a:pt x="2308" y="17"/>
                  </a:lnTo>
                  <a:lnTo>
                    <a:pt x="2311" y="16"/>
                  </a:lnTo>
                  <a:lnTo>
                    <a:pt x="2313" y="16"/>
                  </a:lnTo>
                  <a:lnTo>
                    <a:pt x="2313" y="17"/>
                  </a:lnTo>
                  <a:lnTo>
                    <a:pt x="2314" y="17"/>
                  </a:lnTo>
                  <a:lnTo>
                    <a:pt x="2315" y="17"/>
                  </a:lnTo>
                  <a:lnTo>
                    <a:pt x="2316" y="17"/>
                  </a:lnTo>
                  <a:lnTo>
                    <a:pt x="2317" y="17"/>
                  </a:lnTo>
                  <a:lnTo>
                    <a:pt x="2321" y="17"/>
                  </a:lnTo>
                  <a:lnTo>
                    <a:pt x="2320" y="17"/>
                  </a:lnTo>
                  <a:lnTo>
                    <a:pt x="2321" y="17"/>
                  </a:lnTo>
                  <a:lnTo>
                    <a:pt x="2322" y="16"/>
                  </a:lnTo>
                  <a:lnTo>
                    <a:pt x="2321" y="16"/>
                  </a:lnTo>
                  <a:lnTo>
                    <a:pt x="2318" y="16"/>
                  </a:lnTo>
                  <a:lnTo>
                    <a:pt x="2317" y="16"/>
                  </a:lnTo>
                  <a:lnTo>
                    <a:pt x="2316" y="16"/>
                  </a:lnTo>
                  <a:lnTo>
                    <a:pt x="2318" y="16"/>
                  </a:lnTo>
                  <a:lnTo>
                    <a:pt x="2321" y="16"/>
                  </a:lnTo>
                  <a:lnTo>
                    <a:pt x="2320" y="14"/>
                  </a:lnTo>
                  <a:lnTo>
                    <a:pt x="2321" y="14"/>
                  </a:lnTo>
                  <a:lnTo>
                    <a:pt x="2320" y="14"/>
                  </a:lnTo>
                  <a:lnTo>
                    <a:pt x="2318" y="14"/>
                  </a:lnTo>
                  <a:lnTo>
                    <a:pt x="2317" y="14"/>
                  </a:lnTo>
                  <a:lnTo>
                    <a:pt x="2314" y="16"/>
                  </a:lnTo>
                  <a:lnTo>
                    <a:pt x="2314" y="14"/>
                  </a:lnTo>
                  <a:lnTo>
                    <a:pt x="2316" y="14"/>
                  </a:lnTo>
                  <a:lnTo>
                    <a:pt x="2318" y="14"/>
                  </a:lnTo>
                  <a:lnTo>
                    <a:pt x="2320" y="14"/>
                  </a:lnTo>
                  <a:lnTo>
                    <a:pt x="2321" y="14"/>
                  </a:lnTo>
                  <a:lnTo>
                    <a:pt x="2321" y="13"/>
                  </a:lnTo>
                  <a:lnTo>
                    <a:pt x="2322" y="13"/>
                  </a:lnTo>
                  <a:lnTo>
                    <a:pt x="2323" y="14"/>
                  </a:lnTo>
                  <a:lnTo>
                    <a:pt x="2324" y="14"/>
                  </a:lnTo>
                  <a:lnTo>
                    <a:pt x="2325" y="14"/>
                  </a:lnTo>
                  <a:lnTo>
                    <a:pt x="2326" y="14"/>
                  </a:lnTo>
                  <a:lnTo>
                    <a:pt x="2329" y="14"/>
                  </a:lnTo>
                  <a:lnTo>
                    <a:pt x="2329" y="13"/>
                  </a:lnTo>
                  <a:lnTo>
                    <a:pt x="2330" y="13"/>
                  </a:lnTo>
                  <a:lnTo>
                    <a:pt x="2329" y="13"/>
                  </a:lnTo>
                  <a:lnTo>
                    <a:pt x="2330" y="13"/>
                  </a:lnTo>
                  <a:lnTo>
                    <a:pt x="2332" y="13"/>
                  </a:lnTo>
                  <a:lnTo>
                    <a:pt x="2331" y="13"/>
                  </a:lnTo>
                  <a:lnTo>
                    <a:pt x="2331" y="12"/>
                  </a:lnTo>
                  <a:lnTo>
                    <a:pt x="2328" y="12"/>
                  </a:lnTo>
                  <a:lnTo>
                    <a:pt x="2329" y="12"/>
                  </a:lnTo>
                  <a:lnTo>
                    <a:pt x="2328" y="12"/>
                  </a:lnTo>
                  <a:lnTo>
                    <a:pt x="2326" y="12"/>
                  </a:lnTo>
                  <a:lnTo>
                    <a:pt x="2325" y="12"/>
                  </a:lnTo>
                  <a:lnTo>
                    <a:pt x="2326" y="12"/>
                  </a:lnTo>
                  <a:lnTo>
                    <a:pt x="2325" y="12"/>
                  </a:lnTo>
                  <a:lnTo>
                    <a:pt x="2328" y="11"/>
                  </a:lnTo>
                  <a:lnTo>
                    <a:pt x="2331" y="11"/>
                  </a:lnTo>
                  <a:lnTo>
                    <a:pt x="2335" y="10"/>
                  </a:lnTo>
                  <a:lnTo>
                    <a:pt x="2336" y="10"/>
                  </a:lnTo>
                  <a:lnTo>
                    <a:pt x="2337" y="10"/>
                  </a:lnTo>
                  <a:lnTo>
                    <a:pt x="2335" y="11"/>
                  </a:lnTo>
                  <a:lnTo>
                    <a:pt x="2333" y="11"/>
                  </a:lnTo>
                  <a:close/>
                  <a:moveTo>
                    <a:pt x="2589" y="10"/>
                  </a:moveTo>
                  <a:lnTo>
                    <a:pt x="2593" y="10"/>
                  </a:lnTo>
                  <a:lnTo>
                    <a:pt x="2593" y="11"/>
                  </a:lnTo>
                  <a:lnTo>
                    <a:pt x="2589" y="11"/>
                  </a:lnTo>
                  <a:lnTo>
                    <a:pt x="2586" y="11"/>
                  </a:lnTo>
                  <a:lnTo>
                    <a:pt x="2582" y="11"/>
                  </a:lnTo>
                  <a:lnTo>
                    <a:pt x="2581" y="11"/>
                  </a:lnTo>
                  <a:lnTo>
                    <a:pt x="2581" y="10"/>
                  </a:lnTo>
                  <a:lnTo>
                    <a:pt x="2582" y="10"/>
                  </a:lnTo>
                  <a:lnTo>
                    <a:pt x="2586" y="10"/>
                  </a:lnTo>
                  <a:lnTo>
                    <a:pt x="2587" y="10"/>
                  </a:lnTo>
                  <a:lnTo>
                    <a:pt x="2589" y="10"/>
                  </a:lnTo>
                  <a:close/>
                  <a:moveTo>
                    <a:pt x="2406" y="10"/>
                  </a:moveTo>
                  <a:lnTo>
                    <a:pt x="2404" y="10"/>
                  </a:lnTo>
                  <a:lnTo>
                    <a:pt x="2403" y="10"/>
                  </a:lnTo>
                  <a:lnTo>
                    <a:pt x="2400" y="9"/>
                  </a:lnTo>
                  <a:lnTo>
                    <a:pt x="2399" y="9"/>
                  </a:lnTo>
                  <a:lnTo>
                    <a:pt x="2400" y="9"/>
                  </a:lnTo>
                  <a:lnTo>
                    <a:pt x="2403" y="9"/>
                  </a:lnTo>
                  <a:lnTo>
                    <a:pt x="2406" y="9"/>
                  </a:lnTo>
                  <a:lnTo>
                    <a:pt x="2407" y="9"/>
                  </a:lnTo>
                  <a:lnTo>
                    <a:pt x="2406" y="10"/>
                  </a:lnTo>
                  <a:close/>
                  <a:moveTo>
                    <a:pt x="2429" y="10"/>
                  </a:moveTo>
                  <a:lnTo>
                    <a:pt x="2427" y="10"/>
                  </a:lnTo>
                  <a:lnTo>
                    <a:pt x="2424" y="10"/>
                  </a:lnTo>
                  <a:lnTo>
                    <a:pt x="2421" y="10"/>
                  </a:lnTo>
                  <a:lnTo>
                    <a:pt x="2420" y="10"/>
                  </a:lnTo>
                  <a:lnTo>
                    <a:pt x="2418" y="10"/>
                  </a:lnTo>
                  <a:lnTo>
                    <a:pt x="2420" y="9"/>
                  </a:lnTo>
                  <a:lnTo>
                    <a:pt x="2422" y="9"/>
                  </a:lnTo>
                  <a:lnTo>
                    <a:pt x="2425" y="9"/>
                  </a:lnTo>
                  <a:lnTo>
                    <a:pt x="2428" y="9"/>
                  </a:lnTo>
                  <a:lnTo>
                    <a:pt x="2431" y="9"/>
                  </a:lnTo>
                  <a:lnTo>
                    <a:pt x="2429" y="10"/>
                  </a:lnTo>
                  <a:close/>
                  <a:moveTo>
                    <a:pt x="2384" y="9"/>
                  </a:moveTo>
                  <a:lnTo>
                    <a:pt x="2385" y="9"/>
                  </a:lnTo>
                  <a:lnTo>
                    <a:pt x="2388" y="9"/>
                  </a:lnTo>
                  <a:lnTo>
                    <a:pt x="2389" y="9"/>
                  </a:lnTo>
                  <a:lnTo>
                    <a:pt x="2390" y="9"/>
                  </a:lnTo>
                  <a:lnTo>
                    <a:pt x="2393" y="9"/>
                  </a:lnTo>
                  <a:lnTo>
                    <a:pt x="2394" y="9"/>
                  </a:lnTo>
                  <a:lnTo>
                    <a:pt x="2397" y="9"/>
                  </a:lnTo>
                  <a:lnTo>
                    <a:pt x="2397" y="10"/>
                  </a:lnTo>
                  <a:lnTo>
                    <a:pt x="2399" y="10"/>
                  </a:lnTo>
                  <a:lnTo>
                    <a:pt x="2401" y="10"/>
                  </a:lnTo>
                  <a:lnTo>
                    <a:pt x="2403" y="10"/>
                  </a:lnTo>
                  <a:lnTo>
                    <a:pt x="2401" y="11"/>
                  </a:lnTo>
                  <a:lnTo>
                    <a:pt x="2397" y="11"/>
                  </a:lnTo>
                  <a:lnTo>
                    <a:pt x="2396" y="11"/>
                  </a:lnTo>
                  <a:lnTo>
                    <a:pt x="2395" y="10"/>
                  </a:lnTo>
                  <a:lnTo>
                    <a:pt x="2394" y="10"/>
                  </a:lnTo>
                  <a:lnTo>
                    <a:pt x="2395" y="10"/>
                  </a:lnTo>
                  <a:lnTo>
                    <a:pt x="2394" y="10"/>
                  </a:lnTo>
                  <a:lnTo>
                    <a:pt x="2393" y="10"/>
                  </a:lnTo>
                  <a:lnTo>
                    <a:pt x="2392" y="10"/>
                  </a:lnTo>
                  <a:lnTo>
                    <a:pt x="2390" y="10"/>
                  </a:lnTo>
                  <a:lnTo>
                    <a:pt x="2390" y="9"/>
                  </a:lnTo>
                  <a:lnTo>
                    <a:pt x="2387" y="9"/>
                  </a:lnTo>
                  <a:lnTo>
                    <a:pt x="2384" y="9"/>
                  </a:lnTo>
                  <a:close/>
                  <a:moveTo>
                    <a:pt x="2379" y="10"/>
                  </a:moveTo>
                  <a:lnTo>
                    <a:pt x="2380" y="10"/>
                  </a:lnTo>
                  <a:lnTo>
                    <a:pt x="2384" y="9"/>
                  </a:lnTo>
                  <a:lnTo>
                    <a:pt x="2386" y="10"/>
                  </a:lnTo>
                  <a:lnTo>
                    <a:pt x="2389" y="10"/>
                  </a:lnTo>
                  <a:lnTo>
                    <a:pt x="2393" y="10"/>
                  </a:lnTo>
                  <a:lnTo>
                    <a:pt x="2396" y="11"/>
                  </a:lnTo>
                  <a:lnTo>
                    <a:pt x="2400" y="11"/>
                  </a:lnTo>
                  <a:lnTo>
                    <a:pt x="2400" y="12"/>
                  </a:lnTo>
                  <a:lnTo>
                    <a:pt x="2399" y="12"/>
                  </a:lnTo>
                  <a:lnTo>
                    <a:pt x="2397" y="12"/>
                  </a:lnTo>
                  <a:lnTo>
                    <a:pt x="2395" y="12"/>
                  </a:lnTo>
                  <a:lnTo>
                    <a:pt x="2394" y="12"/>
                  </a:lnTo>
                  <a:lnTo>
                    <a:pt x="2393" y="12"/>
                  </a:lnTo>
                  <a:lnTo>
                    <a:pt x="2392" y="12"/>
                  </a:lnTo>
                  <a:lnTo>
                    <a:pt x="2392" y="11"/>
                  </a:lnTo>
                  <a:lnTo>
                    <a:pt x="2390" y="11"/>
                  </a:lnTo>
                  <a:lnTo>
                    <a:pt x="2387" y="11"/>
                  </a:lnTo>
                  <a:lnTo>
                    <a:pt x="2384" y="11"/>
                  </a:lnTo>
                  <a:lnTo>
                    <a:pt x="2382" y="11"/>
                  </a:lnTo>
                  <a:lnTo>
                    <a:pt x="2380" y="11"/>
                  </a:lnTo>
                  <a:lnTo>
                    <a:pt x="2379" y="10"/>
                  </a:lnTo>
                  <a:lnTo>
                    <a:pt x="2378" y="10"/>
                  </a:lnTo>
                  <a:lnTo>
                    <a:pt x="2375" y="10"/>
                  </a:lnTo>
                  <a:lnTo>
                    <a:pt x="2374" y="10"/>
                  </a:lnTo>
                  <a:lnTo>
                    <a:pt x="2372" y="10"/>
                  </a:lnTo>
                  <a:lnTo>
                    <a:pt x="2371" y="10"/>
                  </a:lnTo>
                  <a:lnTo>
                    <a:pt x="2370" y="10"/>
                  </a:lnTo>
                  <a:lnTo>
                    <a:pt x="2370" y="9"/>
                  </a:lnTo>
                  <a:lnTo>
                    <a:pt x="2371" y="9"/>
                  </a:lnTo>
                  <a:lnTo>
                    <a:pt x="2372" y="9"/>
                  </a:lnTo>
                  <a:lnTo>
                    <a:pt x="2373" y="9"/>
                  </a:lnTo>
                  <a:lnTo>
                    <a:pt x="2378" y="9"/>
                  </a:lnTo>
                  <a:lnTo>
                    <a:pt x="2379" y="10"/>
                  </a:lnTo>
                  <a:close/>
                  <a:moveTo>
                    <a:pt x="2339" y="9"/>
                  </a:moveTo>
                  <a:lnTo>
                    <a:pt x="2338" y="9"/>
                  </a:lnTo>
                  <a:lnTo>
                    <a:pt x="2337" y="9"/>
                  </a:lnTo>
                  <a:lnTo>
                    <a:pt x="2336" y="9"/>
                  </a:lnTo>
                  <a:lnTo>
                    <a:pt x="2336" y="10"/>
                  </a:lnTo>
                  <a:lnTo>
                    <a:pt x="2336" y="9"/>
                  </a:lnTo>
                  <a:lnTo>
                    <a:pt x="2335" y="9"/>
                  </a:lnTo>
                  <a:lnTo>
                    <a:pt x="2336" y="9"/>
                  </a:lnTo>
                  <a:lnTo>
                    <a:pt x="2336" y="7"/>
                  </a:lnTo>
                  <a:lnTo>
                    <a:pt x="2338" y="7"/>
                  </a:lnTo>
                  <a:lnTo>
                    <a:pt x="2339" y="7"/>
                  </a:lnTo>
                  <a:lnTo>
                    <a:pt x="2339" y="9"/>
                  </a:lnTo>
                  <a:lnTo>
                    <a:pt x="2340" y="9"/>
                  </a:lnTo>
                  <a:lnTo>
                    <a:pt x="2339" y="9"/>
                  </a:lnTo>
                  <a:lnTo>
                    <a:pt x="2338" y="9"/>
                  </a:lnTo>
                  <a:lnTo>
                    <a:pt x="2339" y="9"/>
                  </a:lnTo>
                  <a:close/>
                  <a:moveTo>
                    <a:pt x="2456" y="7"/>
                  </a:moveTo>
                  <a:lnTo>
                    <a:pt x="2457" y="7"/>
                  </a:lnTo>
                  <a:lnTo>
                    <a:pt x="2458" y="7"/>
                  </a:lnTo>
                  <a:lnTo>
                    <a:pt x="2461" y="7"/>
                  </a:lnTo>
                  <a:lnTo>
                    <a:pt x="2461" y="9"/>
                  </a:lnTo>
                  <a:lnTo>
                    <a:pt x="2463" y="9"/>
                  </a:lnTo>
                  <a:lnTo>
                    <a:pt x="2464" y="9"/>
                  </a:lnTo>
                  <a:lnTo>
                    <a:pt x="2463" y="10"/>
                  </a:lnTo>
                  <a:lnTo>
                    <a:pt x="2464" y="10"/>
                  </a:lnTo>
                  <a:lnTo>
                    <a:pt x="2465" y="10"/>
                  </a:lnTo>
                  <a:lnTo>
                    <a:pt x="2463" y="11"/>
                  </a:lnTo>
                  <a:lnTo>
                    <a:pt x="2461" y="11"/>
                  </a:lnTo>
                  <a:lnTo>
                    <a:pt x="2459" y="12"/>
                  </a:lnTo>
                  <a:lnTo>
                    <a:pt x="2458" y="12"/>
                  </a:lnTo>
                  <a:lnTo>
                    <a:pt x="2454" y="12"/>
                  </a:lnTo>
                  <a:lnTo>
                    <a:pt x="2452" y="12"/>
                  </a:lnTo>
                  <a:lnTo>
                    <a:pt x="2451" y="12"/>
                  </a:lnTo>
                  <a:lnTo>
                    <a:pt x="2450" y="12"/>
                  </a:lnTo>
                  <a:lnTo>
                    <a:pt x="2448" y="12"/>
                  </a:lnTo>
                  <a:lnTo>
                    <a:pt x="2444" y="12"/>
                  </a:lnTo>
                  <a:lnTo>
                    <a:pt x="2442" y="11"/>
                  </a:lnTo>
                  <a:lnTo>
                    <a:pt x="2441" y="11"/>
                  </a:lnTo>
                  <a:lnTo>
                    <a:pt x="2443" y="11"/>
                  </a:lnTo>
                  <a:lnTo>
                    <a:pt x="2444" y="10"/>
                  </a:lnTo>
                  <a:lnTo>
                    <a:pt x="2445" y="10"/>
                  </a:lnTo>
                  <a:lnTo>
                    <a:pt x="2449" y="10"/>
                  </a:lnTo>
                  <a:lnTo>
                    <a:pt x="2452" y="10"/>
                  </a:lnTo>
                  <a:lnTo>
                    <a:pt x="2453" y="10"/>
                  </a:lnTo>
                  <a:lnTo>
                    <a:pt x="2453" y="9"/>
                  </a:lnTo>
                  <a:lnTo>
                    <a:pt x="2452" y="9"/>
                  </a:lnTo>
                  <a:lnTo>
                    <a:pt x="2452" y="7"/>
                  </a:lnTo>
                  <a:lnTo>
                    <a:pt x="2453" y="7"/>
                  </a:lnTo>
                  <a:lnTo>
                    <a:pt x="2456" y="7"/>
                  </a:lnTo>
                  <a:close/>
                  <a:moveTo>
                    <a:pt x="2414" y="7"/>
                  </a:moveTo>
                  <a:lnTo>
                    <a:pt x="2410" y="7"/>
                  </a:lnTo>
                  <a:lnTo>
                    <a:pt x="2408" y="7"/>
                  </a:lnTo>
                  <a:lnTo>
                    <a:pt x="2411" y="7"/>
                  </a:lnTo>
                  <a:lnTo>
                    <a:pt x="2414" y="7"/>
                  </a:lnTo>
                  <a:close/>
                  <a:moveTo>
                    <a:pt x="2684" y="9"/>
                  </a:moveTo>
                  <a:lnTo>
                    <a:pt x="2683" y="9"/>
                  </a:lnTo>
                  <a:lnTo>
                    <a:pt x="2679" y="9"/>
                  </a:lnTo>
                  <a:lnTo>
                    <a:pt x="2676" y="9"/>
                  </a:lnTo>
                  <a:lnTo>
                    <a:pt x="2672" y="9"/>
                  </a:lnTo>
                  <a:lnTo>
                    <a:pt x="2671" y="9"/>
                  </a:lnTo>
                  <a:lnTo>
                    <a:pt x="2671" y="7"/>
                  </a:lnTo>
                  <a:lnTo>
                    <a:pt x="2670" y="7"/>
                  </a:lnTo>
                  <a:lnTo>
                    <a:pt x="2671" y="7"/>
                  </a:lnTo>
                  <a:lnTo>
                    <a:pt x="2676" y="7"/>
                  </a:lnTo>
                  <a:lnTo>
                    <a:pt x="2679" y="7"/>
                  </a:lnTo>
                  <a:lnTo>
                    <a:pt x="2684" y="7"/>
                  </a:lnTo>
                  <a:lnTo>
                    <a:pt x="2685" y="7"/>
                  </a:lnTo>
                  <a:lnTo>
                    <a:pt x="2685" y="9"/>
                  </a:lnTo>
                  <a:lnTo>
                    <a:pt x="2684" y="9"/>
                  </a:lnTo>
                  <a:close/>
                  <a:moveTo>
                    <a:pt x="2397" y="7"/>
                  </a:moveTo>
                  <a:lnTo>
                    <a:pt x="2394" y="9"/>
                  </a:lnTo>
                  <a:lnTo>
                    <a:pt x="2390" y="7"/>
                  </a:lnTo>
                  <a:lnTo>
                    <a:pt x="2392" y="7"/>
                  </a:lnTo>
                  <a:lnTo>
                    <a:pt x="2393" y="7"/>
                  </a:lnTo>
                  <a:lnTo>
                    <a:pt x="2394" y="7"/>
                  </a:lnTo>
                  <a:lnTo>
                    <a:pt x="2395" y="7"/>
                  </a:lnTo>
                  <a:lnTo>
                    <a:pt x="2396" y="7"/>
                  </a:lnTo>
                  <a:lnTo>
                    <a:pt x="2397" y="7"/>
                  </a:lnTo>
                  <a:lnTo>
                    <a:pt x="2399" y="7"/>
                  </a:lnTo>
                  <a:lnTo>
                    <a:pt x="2400" y="7"/>
                  </a:lnTo>
                  <a:lnTo>
                    <a:pt x="2397" y="7"/>
                  </a:lnTo>
                  <a:close/>
                  <a:moveTo>
                    <a:pt x="2721" y="7"/>
                  </a:moveTo>
                  <a:lnTo>
                    <a:pt x="2722" y="7"/>
                  </a:lnTo>
                  <a:lnTo>
                    <a:pt x="2723" y="7"/>
                  </a:lnTo>
                  <a:lnTo>
                    <a:pt x="2724" y="7"/>
                  </a:lnTo>
                  <a:lnTo>
                    <a:pt x="2726" y="7"/>
                  </a:lnTo>
                  <a:lnTo>
                    <a:pt x="2728" y="9"/>
                  </a:lnTo>
                  <a:lnTo>
                    <a:pt x="2729" y="9"/>
                  </a:lnTo>
                  <a:lnTo>
                    <a:pt x="2730" y="10"/>
                  </a:lnTo>
                  <a:lnTo>
                    <a:pt x="2731" y="10"/>
                  </a:lnTo>
                  <a:lnTo>
                    <a:pt x="2733" y="10"/>
                  </a:lnTo>
                  <a:lnTo>
                    <a:pt x="2734" y="10"/>
                  </a:lnTo>
                  <a:lnTo>
                    <a:pt x="2738" y="11"/>
                  </a:lnTo>
                  <a:lnTo>
                    <a:pt x="2740" y="11"/>
                  </a:lnTo>
                  <a:lnTo>
                    <a:pt x="2741" y="11"/>
                  </a:lnTo>
                  <a:lnTo>
                    <a:pt x="2742" y="11"/>
                  </a:lnTo>
                  <a:lnTo>
                    <a:pt x="2743" y="11"/>
                  </a:lnTo>
                  <a:lnTo>
                    <a:pt x="2744" y="12"/>
                  </a:lnTo>
                  <a:lnTo>
                    <a:pt x="2743" y="12"/>
                  </a:lnTo>
                  <a:lnTo>
                    <a:pt x="2744" y="12"/>
                  </a:lnTo>
                  <a:lnTo>
                    <a:pt x="2745" y="12"/>
                  </a:lnTo>
                  <a:lnTo>
                    <a:pt x="2744" y="12"/>
                  </a:lnTo>
                  <a:lnTo>
                    <a:pt x="2744" y="13"/>
                  </a:lnTo>
                  <a:lnTo>
                    <a:pt x="2743" y="13"/>
                  </a:lnTo>
                  <a:lnTo>
                    <a:pt x="2743" y="12"/>
                  </a:lnTo>
                  <a:lnTo>
                    <a:pt x="2742" y="12"/>
                  </a:lnTo>
                  <a:lnTo>
                    <a:pt x="2741" y="13"/>
                  </a:lnTo>
                  <a:lnTo>
                    <a:pt x="2740" y="13"/>
                  </a:lnTo>
                  <a:lnTo>
                    <a:pt x="2738" y="13"/>
                  </a:lnTo>
                  <a:lnTo>
                    <a:pt x="2740" y="13"/>
                  </a:lnTo>
                  <a:lnTo>
                    <a:pt x="2740" y="14"/>
                  </a:lnTo>
                  <a:lnTo>
                    <a:pt x="2741" y="14"/>
                  </a:lnTo>
                  <a:lnTo>
                    <a:pt x="2742" y="14"/>
                  </a:lnTo>
                  <a:lnTo>
                    <a:pt x="2742" y="16"/>
                  </a:lnTo>
                  <a:lnTo>
                    <a:pt x="2743" y="16"/>
                  </a:lnTo>
                  <a:lnTo>
                    <a:pt x="2744" y="16"/>
                  </a:lnTo>
                  <a:lnTo>
                    <a:pt x="2745" y="16"/>
                  </a:lnTo>
                  <a:lnTo>
                    <a:pt x="2745" y="17"/>
                  </a:lnTo>
                  <a:lnTo>
                    <a:pt x="2747" y="17"/>
                  </a:lnTo>
                  <a:lnTo>
                    <a:pt x="2745" y="17"/>
                  </a:lnTo>
                  <a:lnTo>
                    <a:pt x="2742" y="18"/>
                  </a:lnTo>
                  <a:lnTo>
                    <a:pt x="2738" y="18"/>
                  </a:lnTo>
                  <a:lnTo>
                    <a:pt x="2735" y="18"/>
                  </a:lnTo>
                  <a:lnTo>
                    <a:pt x="2731" y="18"/>
                  </a:lnTo>
                  <a:lnTo>
                    <a:pt x="2728" y="18"/>
                  </a:lnTo>
                  <a:lnTo>
                    <a:pt x="2726" y="18"/>
                  </a:lnTo>
                  <a:lnTo>
                    <a:pt x="2723" y="18"/>
                  </a:lnTo>
                  <a:lnTo>
                    <a:pt x="2723" y="19"/>
                  </a:lnTo>
                  <a:lnTo>
                    <a:pt x="2722" y="19"/>
                  </a:lnTo>
                  <a:lnTo>
                    <a:pt x="2719" y="19"/>
                  </a:lnTo>
                  <a:lnTo>
                    <a:pt x="2717" y="19"/>
                  </a:lnTo>
                  <a:lnTo>
                    <a:pt x="2714" y="19"/>
                  </a:lnTo>
                  <a:lnTo>
                    <a:pt x="2710" y="19"/>
                  </a:lnTo>
                  <a:lnTo>
                    <a:pt x="2710" y="18"/>
                  </a:lnTo>
                  <a:lnTo>
                    <a:pt x="2706" y="18"/>
                  </a:lnTo>
                  <a:lnTo>
                    <a:pt x="2705" y="18"/>
                  </a:lnTo>
                  <a:lnTo>
                    <a:pt x="2701" y="18"/>
                  </a:lnTo>
                  <a:lnTo>
                    <a:pt x="2702" y="18"/>
                  </a:lnTo>
                  <a:lnTo>
                    <a:pt x="2706" y="18"/>
                  </a:lnTo>
                  <a:lnTo>
                    <a:pt x="2708" y="18"/>
                  </a:lnTo>
                  <a:lnTo>
                    <a:pt x="2709" y="18"/>
                  </a:lnTo>
                  <a:lnTo>
                    <a:pt x="2708" y="18"/>
                  </a:lnTo>
                  <a:lnTo>
                    <a:pt x="2707" y="18"/>
                  </a:lnTo>
                  <a:lnTo>
                    <a:pt x="2705" y="18"/>
                  </a:lnTo>
                  <a:lnTo>
                    <a:pt x="2704" y="17"/>
                  </a:lnTo>
                  <a:lnTo>
                    <a:pt x="2702" y="17"/>
                  </a:lnTo>
                  <a:lnTo>
                    <a:pt x="2701" y="17"/>
                  </a:lnTo>
                  <a:lnTo>
                    <a:pt x="2700" y="17"/>
                  </a:lnTo>
                  <a:lnTo>
                    <a:pt x="2704" y="17"/>
                  </a:lnTo>
                  <a:lnTo>
                    <a:pt x="2706" y="17"/>
                  </a:lnTo>
                  <a:lnTo>
                    <a:pt x="2707" y="17"/>
                  </a:lnTo>
                  <a:lnTo>
                    <a:pt x="2710" y="17"/>
                  </a:lnTo>
                  <a:lnTo>
                    <a:pt x="2712" y="17"/>
                  </a:lnTo>
                  <a:lnTo>
                    <a:pt x="2710" y="17"/>
                  </a:lnTo>
                  <a:lnTo>
                    <a:pt x="2709" y="17"/>
                  </a:lnTo>
                  <a:lnTo>
                    <a:pt x="2706" y="17"/>
                  </a:lnTo>
                  <a:lnTo>
                    <a:pt x="2702" y="17"/>
                  </a:lnTo>
                  <a:lnTo>
                    <a:pt x="2699" y="17"/>
                  </a:lnTo>
                  <a:lnTo>
                    <a:pt x="2695" y="17"/>
                  </a:lnTo>
                  <a:lnTo>
                    <a:pt x="2697" y="17"/>
                  </a:lnTo>
                  <a:lnTo>
                    <a:pt x="2695" y="17"/>
                  </a:lnTo>
                  <a:lnTo>
                    <a:pt x="2694" y="17"/>
                  </a:lnTo>
                  <a:lnTo>
                    <a:pt x="2694" y="16"/>
                  </a:lnTo>
                  <a:lnTo>
                    <a:pt x="2695" y="16"/>
                  </a:lnTo>
                  <a:lnTo>
                    <a:pt x="2698" y="16"/>
                  </a:lnTo>
                  <a:lnTo>
                    <a:pt x="2699" y="16"/>
                  </a:lnTo>
                  <a:lnTo>
                    <a:pt x="2704" y="16"/>
                  </a:lnTo>
                  <a:lnTo>
                    <a:pt x="2701" y="16"/>
                  </a:lnTo>
                  <a:lnTo>
                    <a:pt x="2699" y="16"/>
                  </a:lnTo>
                  <a:lnTo>
                    <a:pt x="2698" y="16"/>
                  </a:lnTo>
                  <a:lnTo>
                    <a:pt x="2697" y="14"/>
                  </a:lnTo>
                  <a:lnTo>
                    <a:pt x="2699" y="14"/>
                  </a:lnTo>
                  <a:lnTo>
                    <a:pt x="2704" y="14"/>
                  </a:lnTo>
                  <a:lnTo>
                    <a:pt x="2704" y="13"/>
                  </a:lnTo>
                  <a:lnTo>
                    <a:pt x="2702" y="13"/>
                  </a:lnTo>
                  <a:lnTo>
                    <a:pt x="2702" y="12"/>
                  </a:lnTo>
                  <a:lnTo>
                    <a:pt x="2704" y="12"/>
                  </a:lnTo>
                  <a:lnTo>
                    <a:pt x="2705" y="12"/>
                  </a:lnTo>
                  <a:lnTo>
                    <a:pt x="2704" y="11"/>
                  </a:lnTo>
                  <a:lnTo>
                    <a:pt x="2701" y="12"/>
                  </a:lnTo>
                  <a:lnTo>
                    <a:pt x="2700" y="12"/>
                  </a:lnTo>
                  <a:lnTo>
                    <a:pt x="2699" y="12"/>
                  </a:lnTo>
                  <a:lnTo>
                    <a:pt x="2698" y="12"/>
                  </a:lnTo>
                  <a:lnTo>
                    <a:pt x="2698" y="11"/>
                  </a:lnTo>
                  <a:lnTo>
                    <a:pt x="2699" y="11"/>
                  </a:lnTo>
                  <a:lnTo>
                    <a:pt x="2698" y="11"/>
                  </a:lnTo>
                  <a:lnTo>
                    <a:pt x="2699" y="11"/>
                  </a:lnTo>
                  <a:lnTo>
                    <a:pt x="2699" y="10"/>
                  </a:lnTo>
                  <a:lnTo>
                    <a:pt x="2701" y="10"/>
                  </a:lnTo>
                  <a:lnTo>
                    <a:pt x="2700" y="10"/>
                  </a:lnTo>
                  <a:lnTo>
                    <a:pt x="2702" y="9"/>
                  </a:lnTo>
                  <a:lnTo>
                    <a:pt x="2705" y="9"/>
                  </a:lnTo>
                  <a:lnTo>
                    <a:pt x="2707" y="9"/>
                  </a:lnTo>
                  <a:lnTo>
                    <a:pt x="2708" y="9"/>
                  </a:lnTo>
                  <a:lnTo>
                    <a:pt x="2709" y="9"/>
                  </a:lnTo>
                  <a:lnTo>
                    <a:pt x="2710" y="9"/>
                  </a:lnTo>
                  <a:lnTo>
                    <a:pt x="2713" y="7"/>
                  </a:lnTo>
                  <a:lnTo>
                    <a:pt x="2714" y="7"/>
                  </a:lnTo>
                  <a:lnTo>
                    <a:pt x="2715" y="7"/>
                  </a:lnTo>
                  <a:lnTo>
                    <a:pt x="2717" y="7"/>
                  </a:lnTo>
                  <a:lnTo>
                    <a:pt x="2713" y="7"/>
                  </a:lnTo>
                  <a:lnTo>
                    <a:pt x="2713" y="6"/>
                  </a:lnTo>
                  <a:lnTo>
                    <a:pt x="2716" y="6"/>
                  </a:lnTo>
                  <a:lnTo>
                    <a:pt x="2719" y="6"/>
                  </a:lnTo>
                  <a:lnTo>
                    <a:pt x="2720" y="6"/>
                  </a:lnTo>
                  <a:lnTo>
                    <a:pt x="2721" y="7"/>
                  </a:lnTo>
                  <a:lnTo>
                    <a:pt x="2722" y="7"/>
                  </a:lnTo>
                  <a:lnTo>
                    <a:pt x="2721" y="7"/>
                  </a:lnTo>
                  <a:close/>
                  <a:moveTo>
                    <a:pt x="2420" y="7"/>
                  </a:moveTo>
                  <a:lnTo>
                    <a:pt x="2416" y="6"/>
                  </a:lnTo>
                  <a:lnTo>
                    <a:pt x="2414" y="6"/>
                  </a:lnTo>
                  <a:lnTo>
                    <a:pt x="2415" y="6"/>
                  </a:lnTo>
                  <a:lnTo>
                    <a:pt x="2420" y="6"/>
                  </a:lnTo>
                  <a:lnTo>
                    <a:pt x="2421" y="6"/>
                  </a:lnTo>
                  <a:lnTo>
                    <a:pt x="2420" y="7"/>
                  </a:lnTo>
                  <a:close/>
                  <a:moveTo>
                    <a:pt x="2387" y="5"/>
                  </a:moveTo>
                  <a:lnTo>
                    <a:pt x="2388" y="5"/>
                  </a:lnTo>
                  <a:lnTo>
                    <a:pt x="2390" y="6"/>
                  </a:lnTo>
                  <a:lnTo>
                    <a:pt x="2393" y="6"/>
                  </a:lnTo>
                  <a:lnTo>
                    <a:pt x="2394" y="6"/>
                  </a:lnTo>
                  <a:lnTo>
                    <a:pt x="2395" y="6"/>
                  </a:lnTo>
                  <a:lnTo>
                    <a:pt x="2397" y="6"/>
                  </a:lnTo>
                  <a:lnTo>
                    <a:pt x="2396" y="6"/>
                  </a:lnTo>
                  <a:lnTo>
                    <a:pt x="2394" y="6"/>
                  </a:lnTo>
                  <a:lnTo>
                    <a:pt x="2390" y="6"/>
                  </a:lnTo>
                  <a:lnTo>
                    <a:pt x="2388" y="7"/>
                  </a:lnTo>
                  <a:lnTo>
                    <a:pt x="2387" y="7"/>
                  </a:lnTo>
                  <a:lnTo>
                    <a:pt x="2386" y="7"/>
                  </a:lnTo>
                  <a:lnTo>
                    <a:pt x="2385" y="7"/>
                  </a:lnTo>
                  <a:lnTo>
                    <a:pt x="2384" y="7"/>
                  </a:lnTo>
                  <a:lnTo>
                    <a:pt x="2381" y="7"/>
                  </a:lnTo>
                  <a:lnTo>
                    <a:pt x="2380" y="7"/>
                  </a:lnTo>
                  <a:lnTo>
                    <a:pt x="2379" y="7"/>
                  </a:lnTo>
                  <a:lnTo>
                    <a:pt x="2378" y="7"/>
                  </a:lnTo>
                  <a:lnTo>
                    <a:pt x="2378" y="6"/>
                  </a:lnTo>
                  <a:lnTo>
                    <a:pt x="2377" y="6"/>
                  </a:lnTo>
                  <a:lnTo>
                    <a:pt x="2378" y="6"/>
                  </a:lnTo>
                  <a:lnTo>
                    <a:pt x="2377" y="6"/>
                  </a:lnTo>
                  <a:lnTo>
                    <a:pt x="2378" y="6"/>
                  </a:lnTo>
                  <a:lnTo>
                    <a:pt x="2379" y="6"/>
                  </a:lnTo>
                  <a:lnTo>
                    <a:pt x="2380" y="6"/>
                  </a:lnTo>
                  <a:lnTo>
                    <a:pt x="2381" y="6"/>
                  </a:lnTo>
                  <a:lnTo>
                    <a:pt x="2382" y="6"/>
                  </a:lnTo>
                  <a:lnTo>
                    <a:pt x="2384" y="6"/>
                  </a:lnTo>
                  <a:lnTo>
                    <a:pt x="2386" y="6"/>
                  </a:lnTo>
                  <a:lnTo>
                    <a:pt x="2387" y="6"/>
                  </a:lnTo>
                  <a:lnTo>
                    <a:pt x="2386" y="6"/>
                  </a:lnTo>
                  <a:lnTo>
                    <a:pt x="2385" y="6"/>
                  </a:lnTo>
                  <a:lnTo>
                    <a:pt x="2384" y="6"/>
                  </a:lnTo>
                  <a:lnTo>
                    <a:pt x="2384" y="5"/>
                  </a:lnTo>
                  <a:lnTo>
                    <a:pt x="2387" y="5"/>
                  </a:lnTo>
                  <a:close/>
                  <a:moveTo>
                    <a:pt x="2409" y="6"/>
                  </a:moveTo>
                  <a:lnTo>
                    <a:pt x="2410" y="6"/>
                  </a:lnTo>
                  <a:lnTo>
                    <a:pt x="2409" y="6"/>
                  </a:lnTo>
                  <a:lnTo>
                    <a:pt x="2407" y="6"/>
                  </a:lnTo>
                  <a:lnTo>
                    <a:pt x="2403" y="6"/>
                  </a:lnTo>
                  <a:lnTo>
                    <a:pt x="2402" y="6"/>
                  </a:lnTo>
                  <a:lnTo>
                    <a:pt x="2403" y="5"/>
                  </a:lnTo>
                  <a:lnTo>
                    <a:pt x="2406" y="5"/>
                  </a:lnTo>
                  <a:lnTo>
                    <a:pt x="2407" y="5"/>
                  </a:lnTo>
                  <a:lnTo>
                    <a:pt x="2408" y="5"/>
                  </a:lnTo>
                  <a:lnTo>
                    <a:pt x="2409" y="6"/>
                  </a:lnTo>
                  <a:close/>
                  <a:moveTo>
                    <a:pt x="2395" y="4"/>
                  </a:moveTo>
                  <a:lnTo>
                    <a:pt x="2396" y="4"/>
                  </a:lnTo>
                  <a:lnTo>
                    <a:pt x="2397" y="5"/>
                  </a:lnTo>
                  <a:lnTo>
                    <a:pt x="2400" y="5"/>
                  </a:lnTo>
                  <a:lnTo>
                    <a:pt x="2402" y="5"/>
                  </a:lnTo>
                  <a:lnTo>
                    <a:pt x="2401" y="5"/>
                  </a:lnTo>
                  <a:lnTo>
                    <a:pt x="2400" y="5"/>
                  </a:lnTo>
                  <a:lnTo>
                    <a:pt x="2397" y="5"/>
                  </a:lnTo>
                  <a:lnTo>
                    <a:pt x="2396" y="5"/>
                  </a:lnTo>
                  <a:lnTo>
                    <a:pt x="2394" y="5"/>
                  </a:lnTo>
                  <a:lnTo>
                    <a:pt x="2393" y="5"/>
                  </a:lnTo>
                  <a:lnTo>
                    <a:pt x="2390" y="5"/>
                  </a:lnTo>
                  <a:lnTo>
                    <a:pt x="2388" y="5"/>
                  </a:lnTo>
                  <a:lnTo>
                    <a:pt x="2387" y="5"/>
                  </a:lnTo>
                  <a:lnTo>
                    <a:pt x="2386" y="5"/>
                  </a:lnTo>
                  <a:lnTo>
                    <a:pt x="2387" y="5"/>
                  </a:lnTo>
                  <a:lnTo>
                    <a:pt x="2388" y="5"/>
                  </a:lnTo>
                  <a:lnTo>
                    <a:pt x="2388" y="4"/>
                  </a:lnTo>
                  <a:lnTo>
                    <a:pt x="2387" y="4"/>
                  </a:lnTo>
                  <a:lnTo>
                    <a:pt x="2388" y="4"/>
                  </a:lnTo>
                  <a:lnTo>
                    <a:pt x="2392" y="4"/>
                  </a:lnTo>
                  <a:lnTo>
                    <a:pt x="2394" y="4"/>
                  </a:lnTo>
                  <a:lnTo>
                    <a:pt x="2395" y="4"/>
                  </a:lnTo>
                  <a:close/>
                  <a:moveTo>
                    <a:pt x="2431" y="4"/>
                  </a:moveTo>
                  <a:lnTo>
                    <a:pt x="2430" y="4"/>
                  </a:lnTo>
                  <a:lnTo>
                    <a:pt x="2429" y="4"/>
                  </a:lnTo>
                  <a:lnTo>
                    <a:pt x="2427" y="4"/>
                  </a:lnTo>
                  <a:lnTo>
                    <a:pt x="2427" y="3"/>
                  </a:lnTo>
                  <a:lnTo>
                    <a:pt x="2429" y="3"/>
                  </a:lnTo>
                  <a:lnTo>
                    <a:pt x="2430" y="4"/>
                  </a:lnTo>
                  <a:lnTo>
                    <a:pt x="2431" y="4"/>
                  </a:lnTo>
                  <a:close/>
                  <a:moveTo>
                    <a:pt x="2401" y="4"/>
                  </a:moveTo>
                  <a:lnTo>
                    <a:pt x="2400" y="4"/>
                  </a:lnTo>
                  <a:lnTo>
                    <a:pt x="2399" y="4"/>
                  </a:lnTo>
                  <a:lnTo>
                    <a:pt x="2399" y="3"/>
                  </a:lnTo>
                  <a:lnTo>
                    <a:pt x="2401" y="3"/>
                  </a:lnTo>
                  <a:lnTo>
                    <a:pt x="2402" y="3"/>
                  </a:lnTo>
                  <a:lnTo>
                    <a:pt x="2402" y="4"/>
                  </a:lnTo>
                  <a:lnTo>
                    <a:pt x="2401" y="4"/>
                  </a:lnTo>
                  <a:close/>
                  <a:moveTo>
                    <a:pt x="2435" y="3"/>
                  </a:moveTo>
                  <a:lnTo>
                    <a:pt x="2439" y="3"/>
                  </a:lnTo>
                  <a:lnTo>
                    <a:pt x="2443" y="3"/>
                  </a:lnTo>
                  <a:lnTo>
                    <a:pt x="2444" y="3"/>
                  </a:lnTo>
                  <a:lnTo>
                    <a:pt x="2442" y="4"/>
                  </a:lnTo>
                  <a:lnTo>
                    <a:pt x="2441" y="4"/>
                  </a:lnTo>
                  <a:lnTo>
                    <a:pt x="2439" y="4"/>
                  </a:lnTo>
                  <a:lnTo>
                    <a:pt x="2437" y="4"/>
                  </a:lnTo>
                  <a:lnTo>
                    <a:pt x="2435" y="3"/>
                  </a:lnTo>
                  <a:lnTo>
                    <a:pt x="2434" y="3"/>
                  </a:lnTo>
                  <a:lnTo>
                    <a:pt x="2430" y="3"/>
                  </a:lnTo>
                  <a:lnTo>
                    <a:pt x="2432" y="3"/>
                  </a:lnTo>
                  <a:lnTo>
                    <a:pt x="2434" y="3"/>
                  </a:lnTo>
                  <a:lnTo>
                    <a:pt x="2435" y="3"/>
                  </a:lnTo>
                  <a:close/>
                  <a:moveTo>
                    <a:pt x="2403" y="2"/>
                  </a:moveTo>
                  <a:lnTo>
                    <a:pt x="2400" y="2"/>
                  </a:lnTo>
                  <a:lnTo>
                    <a:pt x="2397" y="3"/>
                  </a:lnTo>
                  <a:lnTo>
                    <a:pt x="2395" y="3"/>
                  </a:lnTo>
                  <a:lnTo>
                    <a:pt x="2394" y="3"/>
                  </a:lnTo>
                  <a:lnTo>
                    <a:pt x="2394" y="2"/>
                  </a:lnTo>
                  <a:lnTo>
                    <a:pt x="2395" y="2"/>
                  </a:lnTo>
                  <a:lnTo>
                    <a:pt x="2394" y="2"/>
                  </a:lnTo>
                  <a:lnTo>
                    <a:pt x="2395" y="2"/>
                  </a:lnTo>
                  <a:lnTo>
                    <a:pt x="2399" y="2"/>
                  </a:lnTo>
                  <a:lnTo>
                    <a:pt x="2401" y="0"/>
                  </a:lnTo>
                  <a:lnTo>
                    <a:pt x="2404" y="0"/>
                  </a:lnTo>
                  <a:lnTo>
                    <a:pt x="2404" y="2"/>
                  </a:lnTo>
                  <a:lnTo>
                    <a:pt x="2406" y="2"/>
                  </a:lnTo>
                  <a:lnTo>
                    <a:pt x="240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72" name="Freeform 986">
              <a:extLst>
                <a:ext uri="{FF2B5EF4-FFF2-40B4-BE49-F238E27FC236}">
                  <a16:creationId xmlns="" xmlns:a16="http://schemas.microsoft.com/office/drawing/2014/main" id="{6B14BDB1-B5D5-45C3-B66A-9F22651777FF}"/>
                </a:ext>
              </a:extLst>
            </p:cNvPr>
            <p:cNvSpPr>
              <a:spLocks/>
            </p:cNvSpPr>
            <p:nvPr/>
          </p:nvSpPr>
          <p:spPr bwMode="auto">
            <a:xfrm>
              <a:off x="6582887" y="3092781"/>
              <a:ext cx="35740" cy="35740"/>
            </a:xfrm>
            <a:custGeom>
              <a:avLst/>
              <a:gdLst>
                <a:gd name="T0" fmla="*/ 22 w 28"/>
                <a:gd name="T1" fmla="*/ 1 h 28"/>
                <a:gd name="T2" fmla="*/ 22 w 28"/>
                <a:gd name="T3" fmla="*/ 1 h 28"/>
                <a:gd name="T4" fmla="*/ 23 w 28"/>
                <a:gd name="T5" fmla="*/ 2 h 28"/>
                <a:gd name="T6" fmla="*/ 23 w 28"/>
                <a:gd name="T7" fmla="*/ 3 h 28"/>
                <a:gd name="T8" fmla="*/ 26 w 28"/>
                <a:gd name="T9" fmla="*/ 4 h 28"/>
                <a:gd name="T10" fmla="*/ 26 w 28"/>
                <a:gd name="T11" fmla="*/ 7 h 28"/>
                <a:gd name="T12" fmla="*/ 27 w 28"/>
                <a:gd name="T13" fmla="*/ 8 h 28"/>
                <a:gd name="T14" fmla="*/ 27 w 28"/>
                <a:gd name="T15" fmla="*/ 11 h 28"/>
                <a:gd name="T16" fmla="*/ 27 w 28"/>
                <a:gd name="T17" fmla="*/ 13 h 28"/>
                <a:gd name="T18" fmla="*/ 27 w 28"/>
                <a:gd name="T19" fmla="*/ 15 h 28"/>
                <a:gd name="T20" fmla="*/ 27 w 28"/>
                <a:gd name="T21" fmla="*/ 20 h 28"/>
                <a:gd name="T22" fmla="*/ 26 w 28"/>
                <a:gd name="T23" fmla="*/ 21 h 28"/>
                <a:gd name="T24" fmla="*/ 24 w 28"/>
                <a:gd name="T25" fmla="*/ 21 h 28"/>
                <a:gd name="T26" fmla="*/ 21 w 28"/>
                <a:gd name="T27" fmla="*/ 20 h 28"/>
                <a:gd name="T28" fmla="*/ 21 w 28"/>
                <a:gd name="T29" fmla="*/ 20 h 28"/>
                <a:gd name="T30" fmla="*/ 20 w 28"/>
                <a:gd name="T31" fmla="*/ 20 h 28"/>
                <a:gd name="T32" fmla="*/ 19 w 28"/>
                <a:gd name="T33" fmla="*/ 20 h 28"/>
                <a:gd name="T34" fmla="*/ 16 w 28"/>
                <a:gd name="T35" fmla="*/ 20 h 28"/>
                <a:gd name="T36" fmla="*/ 15 w 28"/>
                <a:gd name="T37" fmla="*/ 20 h 28"/>
                <a:gd name="T38" fmla="*/ 14 w 28"/>
                <a:gd name="T39" fmla="*/ 22 h 28"/>
                <a:gd name="T40" fmla="*/ 14 w 28"/>
                <a:gd name="T41" fmla="*/ 25 h 28"/>
                <a:gd name="T42" fmla="*/ 12 w 28"/>
                <a:gd name="T43" fmla="*/ 27 h 28"/>
                <a:gd name="T44" fmla="*/ 11 w 28"/>
                <a:gd name="T45" fmla="*/ 27 h 28"/>
                <a:gd name="T46" fmla="*/ 8 w 28"/>
                <a:gd name="T47" fmla="*/ 28 h 28"/>
                <a:gd name="T48" fmla="*/ 6 w 28"/>
                <a:gd name="T49" fmla="*/ 28 h 28"/>
                <a:gd name="T50" fmla="*/ 6 w 28"/>
                <a:gd name="T51" fmla="*/ 25 h 28"/>
                <a:gd name="T52" fmla="*/ 6 w 28"/>
                <a:gd name="T53" fmla="*/ 24 h 28"/>
                <a:gd name="T54" fmla="*/ 2 w 28"/>
                <a:gd name="T55" fmla="*/ 24 h 28"/>
                <a:gd name="T56" fmla="*/ 0 w 28"/>
                <a:gd name="T57" fmla="*/ 24 h 28"/>
                <a:gd name="T58" fmla="*/ 0 w 28"/>
                <a:gd name="T59" fmla="*/ 23 h 28"/>
                <a:gd name="T60" fmla="*/ 0 w 28"/>
                <a:gd name="T61" fmla="*/ 21 h 28"/>
                <a:gd name="T62" fmla="*/ 1 w 28"/>
                <a:gd name="T63" fmla="*/ 20 h 28"/>
                <a:gd name="T64" fmla="*/ 2 w 28"/>
                <a:gd name="T65" fmla="*/ 20 h 28"/>
                <a:gd name="T66" fmla="*/ 2 w 28"/>
                <a:gd name="T67" fmla="*/ 20 h 28"/>
                <a:gd name="T68" fmla="*/ 4 w 28"/>
                <a:gd name="T69" fmla="*/ 20 h 28"/>
                <a:gd name="T70" fmla="*/ 4 w 28"/>
                <a:gd name="T71" fmla="*/ 18 h 28"/>
                <a:gd name="T72" fmla="*/ 4 w 28"/>
                <a:gd name="T73" fmla="*/ 18 h 28"/>
                <a:gd name="T74" fmla="*/ 6 w 28"/>
                <a:gd name="T75" fmla="*/ 17 h 28"/>
                <a:gd name="T76" fmla="*/ 5 w 28"/>
                <a:gd name="T77" fmla="*/ 16 h 28"/>
                <a:gd name="T78" fmla="*/ 6 w 28"/>
                <a:gd name="T79" fmla="*/ 15 h 28"/>
                <a:gd name="T80" fmla="*/ 6 w 28"/>
                <a:gd name="T81" fmla="*/ 15 h 28"/>
                <a:gd name="T82" fmla="*/ 7 w 28"/>
                <a:gd name="T83" fmla="*/ 15 h 28"/>
                <a:gd name="T84" fmla="*/ 6 w 28"/>
                <a:gd name="T85" fmla="*/ 14 h 28"/>
                <a:gd name="T86" fmla="*/ 6 w 28"/>
                <a:gd name="T87" fmla="*/ 13 h 28"/>
                <a:gd name="T88" fmla="*/ 6 w 28"/>
                <a:gd name="T89" fmla="*/ 10 h 28"/>
                <a:gd name="T90" fmla="*/ 5 w 28"/>
                <a:gd name="T91" fmla="*/ 9 h 28"/>
                <a:gd name="T92" fmla="*/ 6 w 28"/>
                <a:gd name="T93" fmla="*/ 8 h 28"/>
                <a:gd name="T94" fmla="*/ 8 w 28"/>
                <a:gd name="T95" fmla="*/ 7 h 28"/>
                <a:gd name="T96" fmla="*/ 11 w 28"/>
                <a:gd name="T97" fmla="*/ 4 h 28"/>
                <a:gd name="T98" fmla="*/ 13 w 28"/>
                <a:gd name="T99" fmla="*/ 4 h 28"/>
                <a:gd name="T100" fmla="*/ 13 w 28"/>
                <a:gd name="T101" fmla="*/ 3 h 28"/>
                <a:gd name="T102" fmla="*/ 14 w 28"/>
                <a:gd name="T103" fmla="*/ 6 h 28"/>
                <a:gd name="T104" fmla="*/ 16 w 28"/>
                <a:gd name="T105" fmla="*/ 4 h 28"/>
                <a:gd name="T106" fmla="*/ 17 w 28"/>
                <a:gd name="T107" fmla="*/ 3 h 28"/>
                <a:gd name="T108" fmla="*/ 20 w 28"/>
                <a:gd name="T109" fmla="*/ 2 h 28"/>
                <a:gd name="T110" fmla="*/ 20 w 28"/>
                <a:gd name="T111" fmla="*/ 1 h 28"/>
                <a:gd name="T112" fmla="*/ 21 w 28"/>
                <a:gd name="T11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28">
                  <a:moveTo>
                    <a:pt x="22" y="0"/>
                  </a:moveTo>
                  <a:lnTo>
                    <a:pt x="22" y="0"/>
                  </a:lnTo>
                  <a:lnTo>
                    <a:pt x="22" y="0"/>
                  </a:lnTo>
                  <a:lnTo>
                    <a:pt x="22" y="0"/>
                  </a:lnTo>
                  <a:lnTo>
                    <a:pt x="22" y="0"/>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2"/>
                  </a:lnTo>
                  <a:lnTo>
                    <a:pt x="23" y="2"/>
                  </a:lnTo>
                  <a:lnTo>
                    <a:pt x="23" y="2"/>
                  </a:lnTo>
                  <a:lnTo>
                    <a:pt x="23" y="2"/>
                  </a:lnTo>
                  <a:lnTo>
                    <a:pt x="23" y="3"/>
                  </a:lnTo>
                  <a:lnTo>
                    <a:pt x="23" y="3"/>
                  </a:lnTo>
                  <a:lnTo>
                    <a:pt x="23" y="3"/>
                  </a:lnTo>
                  <a:lnTo>
                    <a:pt x="23" y="3"/>
                  </a:lnTo>
                  <a:lnTo>
                    <a:pt x="23" y="3"/>
                  </a:lnTo>
                  <a:lnTo>
                    <a:pt x="23" y="3"/>
                  </a:lnTo>
                  <a:lnTo>
                    <a:pt x="23" y="3"/>
                  </a:lnTo>
                  <a:lnTo>
                    <a:pt x="23" y="3"/>
                  </a:lnTo>
                  <a:lnTo>
                    <a:pt x="23" y="4"/>
                  </a:lnTo>
                  <a:lnTo>
                    <a:pt x="24" y="4"/>
                  </a:lnTo>
                  <a:lnTo>
                    <a:pt x="24" y="4"/>
                  </a:lnTo>
                  <a:lnTo>
                    <a:pt x="24" y="4"/>
                  </a:lnTo>
                  <a:lnTo>
                    <a:pt x="26" y="4"/>
                  </a:lnTo>
                  <a:lnTo>
                    <a:pt x="26" y="4"/>
                  </a:lnTo>
                  <a:lnTo>
                    <a:pt x="26" y="4"/>
                  </a:lnTo>
                  <a:lnTo>
                    <a:pt x="26" y="6"/>
                  </a:lnTo>
                  <a:lnTo>
                    <a:pt x="26" y="6"/>
                  </a:lnTo>
                  <a:lnTo>
                    <a:pt x="26" y="6"/>
                  </a:lnTo>
                  <a:lnTo>
                    <a:pt x="26" y="6"/>
                  </a:lnTo>
                  <a:lnTo>
                    <a:pt x="26" y="7"/>
                  </a:lnTo>
                  <a:lnTo>
                    <a:pt x="26" y="7"/>
                  </a:lnTo>
                  <a:lnTo>
                    <a:pt x="26" y="7"/>
                  </a:lnTo>
                  <a:lnTo>
                    <a:pt x="27" y="7"/>
                  </a:lnTo>
                  <a:lnTo>
                    <a:pt x="27" y="8"/>
                  </a:lnTo>
                  <a:lnTo>
                    <a:pt x="27" y="8"/>
                  </a:lnTo>
                  <a:lnTo>
                    <a:pt x="27" y="8"/>
                  </a:lnTo>
                  <a:lnTo>
                    <a:pt x="27" y="8"/>
                  </a:lnTo>
                  <a:lnTo>
                    <a:pt x="27" y="8"/>
                  </a:lnTo>
                  <a:lnTo>
                    <a:pt x="27" y="9"/>
                  </a:lnTo>
                  <a:lnTo>
                    <a:pt x="27" y="10"/>
                  </a:lnTo>
                  <a:lnTo>
                    <a:pt x="27" y="10"/>
                  </a:lnTo>
                  <a:lnTo>
                    <a:pt x="27" y="10"/>
                  </a:lnTo>
                  <a:lnTo>
                    <a:pt x="27" y="10"/>
                  </a:lnTo>
                  <a:lnTo>
                    <a:pt x="27" y="10"/>
                  </a:lnTo>
                  <a:lnTo>
                    <a:pt x="27" y="11"/>
                  </a:lnTo>
                  <a:lnTo>
                    <a:pt x="27" y="11"/>
                  </a:lnTo>
                  <a:lnTo>
                    <a:pt x="27" y="11"/>
                  </a:lnTo>
                  <a:lnTo>
                    <a:pt x="27" y="13"/>
                  </a:lnTo>
                  <a:lnTo>
                    <a:pt x="27" y="13"/>
                  </a:lnTo>
                  <a:lnTo>
                    <a:pt x="27" y="13"/>
                  </a:lnTo>
                  <a:lnTo>
                    <a:pt x="27" y="13"/>
                  </a:lnTo>
                  <a:lnTo>
                    <a:pt x="27" y="13"/>
                  </a:lnTo>
                  <a:lnTo>
                    <a:pt x="27" y="13"/>
                  </a:lnTo>
                  <a:lnTo>
                    <a:pt x="27" y="14"/>
                  </a:lnTo>
                  <a:lnTo>
                    <a:pt x="27" y="14"/>
                  </a:lnTo>
                  <a:lnTo>
                    <a:pt x="27" y="14"/>
                  </a:lnTo>
                  <a:lnTo>
                    <a:pt x="27" y="15"/>
                  </a:lnTo>
                  <a:lnTo>
                    <a:pt x="27" y="15"/>
                  </a:lnTo>
                  <a:lnTo>
                    <a:pt x="27" y="15"/>
                  </a:lnTo>
                  <a:lnTo>
                    <a:pt x="28" y="15"/>
                  </a:lnTo>
                  <a:lnTo>
                    <a:pt x="28" y="15"/>
                  </a:lnTo>
                  <a:lnTo>
                    <a:pt x="28" y="16"/>
                  </a:lnTo>
                  <a:lnTo>
                    <a:pt x="27" y="17"/>
                  </a:lnTo>
                  <a:lnTo>
                    <a:pt x="27" y="18"/>
                  </a:lnTo>
                  <a:lnTo>
                    <a:pt x="27" y="20"/>
                  </a:lnTo>
                  <a:lnTo>
                    <a:pt x="27" y="20"/>
                  </a:lnTo>
                  <a:lnTo>
                    <a:pt x="27" y="20"/>
                  </a:lnTo>
                  <a:lnTo>
                    <a:pt x="27" y="20"/>
                  </a:lnTo>
                  <a:lnTo>
                    <a:pt x="27" y="20"/>
                  </a:lnTo>
                  <a:lnTo>
                    <a:pt x="27" y="21"/>
                  </a:lnTo>
                  <a:lnTo>
                    <a:pt x="27" y="21"/>
                  </a:lnTo>
                  <a:lnTo>
                    <a:pt x="26" y="21"/>
                  </a:lnTo>
                  <a:lnTo>
                    <a:pt x="26" y="21"/>
                  </a:lnTo>
                  <a:lnTo>
                    <a:pt x="26" y="21"/>
                  </a:lnTo>
                  <a:lnTo>
                    <a:pt x="26" y="20"/>
                  </a:lnTo>
                  <a:lnTo>
                    <a:pt x="24" y="20"/>
                  </a:lnTo>
                  <a:lnTo>
                    <a:pt x="24" y="20"/>
                  </a:lnTo>
                  <a:lnTo>
                    <a:pt x="24" y="20"/>
                  </a:lnTo>
                  <a:lnTo>
                    <a:pt x="24" y="21"/>
                  </a:lnTo>
                  <a:lnTo>
                    <a:pt x="24" y="21"/>
                  </a:lnTo>
                  <a:lnTo>
                    <a:pt x="24" y="21"/>
                  </a:lnTo>
                  <a:lnTo>
                    <a:pt x="23" y="21"/>
                  </a:lnTo>
                  <a:lnTo>
                    <a:pt x="23" y="21"/>
                  </a:lnTo>
                  <a:lnTo>
                    <a:pt x="23" y="21"/>
                  </a:lnTo>
                  <a:lnTo>
                    <a:pt x="22" y="21"/>
                  </a:lnTo>
                  <a:lnTo>
                    <a:pt x="22" y="21"/>
                  </a:lnTo>
                  <a:lnTo>
                    <a:pt x="21" y="20"/>
                  </a:lnTo>
                  <a:lnTo>
                    <a:pt x="21" y="20"/>
                  </a:lnTo>
                  <a:lnTo>
                    <a:pt x="21" y="20"/>
                  </a:lnTo>
                  <a:lnTo>
                    <a:pt x="21" y="20"/>
                  </a:lnTo>
                  <a:lnTo>
                    <a:pt x="21" y="20"/>
                  </a:lnTo>
                  <a:lnTo>
                    <a:pt x="21" y="20"/>
                  </a:lnTo>
                  <a:lnTo>
                    <a:pt x="21" y="20"/>
                  </a:lnTo>
                  <a:lnTo>
                    <a:pt x="21" y="20"/>
                  </a:lnTo>
                  <a:lnTo>
                    <a:pt x="20" y="20"/>
                  </a:lnTo>
                  <a:lnTo>
                    <a:pt x="20" y="20"/>
                  </a:lnTo>
                  <a:lnTo>
                    <a:pt x="20" y="20"/>
                  </a:lnTo>
                  <a:lnTo>
                    <a:pt x="20" y="20"/>
                  </a:lnTo>
                  <a:lnTo>
                    <a:pt x="20" y="20"/>
                  </a:lnTo>
                  <a:lnTo>
                    <a:pt x="20" y="20"/>
                  </a:lnTo>
                  <a:lnTo>
                    <a:pt x="20" y="20"/>
                  </a:lnTo>
                  <a:lnTo>
                    <a:pt x="19" y="20"/>
                  </a:lnTo>
                  <a:lnTo>
                    <a:pt x="19" y="20"/>
                  </a:lnTo>
                  <a:lnTo>
                    <a:pt x="19" y="20"/>
                  </a:lnTo>
                  <a:lnTo>
                    <a:pt x="19" y="20"/>
                  </a:lnTo>
                  <a:lnTo>
                    <a:pt x="19" y="20"/>
                  </a:lnTo>
                  <a:lnTo>
                    <a:pt x="19" y="20"/>
                  </a:lnTo>
                  <a:lnTo>
                    <a:pt x="19" y="20"/>
                  </a:lnTo>
                  <a:lnTo>
                    <a:pt x="17" y="21"/>
                  </a:lnTo>
                  <a:lnTo>
                    <a:pt x="17" y="21"/>
                  </a:lnTo>
                  <a:lnTo>
                    <a:pt x="17" y="21"/>
                  </a:lnTo>
                  <a:lnTo>
                    <a:pt x="16" y="21"/>
                  </a:lnTo>
                  <a:lnTo>
                    <a:pt x="16" y="21"/>
                  </a:lnTo>
                  <a:lnTo>
                    <a:pt x="16" y="21"/>
                  </a:lnTo>
                  <a:lnTo>
                    <a:pt x="16" y="20"/>
                  </a:lnTo>
                  <a:lnTo>
                    <a:pt x="15" y="20"/>
                  </a:lnTo>
                  <a:lnTo>
                    <a:pt x="15" y="20"/>
                  </a:lnTo>
                  <a:lnTo>
                    <a:pt x="15" y="20"/>
                  </a:lnTo>
                  <a:lnTo>
                    <a:pt x="15" y="20"/>
                  </a:lnTo>
                  <a:lnTo>
                    <a:pt x="15" y="20"/>
                  </a:lnTo>
                  <a:lnTo>
                    <a:pt x="15" y="20"/>
                  </a:lnTo>
                  <a:lnTo>
                    <a:pt x="15" y="20"/>
                  </a:lnTo>
                  <a:lnTo>
                    <a:pt x="15" y="20"/>
                  </a:lnTo>
                  <a:lnTo>
                    <a:pt x="15" y="20"/>
                  </a:lnTo>
                  <a:lnTo>
                    <a:pt x="14" y="20"/>
                  </a:lnTo>
                  <a:lnTo>
                    <a:pt x="14" y="20"/>
                  </a:lnTo>
                  <a:lnTo>
                    <a:pt x="14" y="20"/>
                  </a:lnTo>
                  <a:lnTo>
                    <a:pt x="14" y="21"/>
                  </a:lnTo>
                  <a:lnTo>
                    <a:pt x="14" y="22"/>
                  </a:lnTo>
                  <a:lnTo>
                    <a:pt x="14" y="23"/>
                  </a:lnTo>
                  <a:lnTo>
                    <a:pt x="14" y="24"/>
                  </a:lnTo>
                  <a:lnTo>
                    <a:pt x="14" y="24"/>
                  </a:lnTo>
                  <a:lnTo>
                    <a:pt x="14" y="25"/>
                  </a:lnTo>
                  <a:lnTo>
                    <a:pt x="14" y="25"/>
                  </a:lnTo>
                  <a:lnTo>
                    <a:pt x="14" y="25"/>
                  </a:lnTo>
                  <a:lnTo>
                    <a:pt x="14" y="25"/>
                  </a:lnTo>
                  <a:lnTo>
                    <a:pt x="13" y="27"/>
                  </a:lnTo>
                  <a:lnTo>
                    <a:pt x="13" y="27"/>
                  </a:lnTo>
                  <a:lnTo>
                    <a:pt x="13" y="27"/>
                  </a:lnTo>
                  <a:lnTo>
                    <a:pt x="13" y="27"/>
                  </a:lnTo>
                  <a:lnTo>
                    <a:pt x="12" y="27"/>
                  </a:lnTo>
                  <a:lnTo>
                    <a:pt x="12" y="27"/>
                  </a:lnTo>
                  <a:lnTo>
                    <a:pt x="12" y="27"/>
                  </a:lnTo>
                  <a:lnTo>
                    <a:pt x="12" y="27"/>
                  </a:lnTo>
                  <a:lnTo>
                    <a:pt x="12" y="27"/>
                  </a:lnTo>
                  <a:lnTo>
                    <a:pt x="12" y="27"/>
                  </a:lnTo>
                  <a:lnTo>
                    <a:pt x="12" y="27"/>
                  </a:lnTo>
                  <a:lnTo>
                    <a:pt x="11" y="27"/>
                  </a:lnTo>
                  <a:lnTo>
                    <a:pt x="11" y="27"/>
                  </a:lnTo>
                  <a:lnTo>
                    <a:pt x="11" y="27"/>
                  </a:lnTo>
                  <a:lnTo>
                    <a:pt x="11" y="27"/>
                  </a:lnTo>
                  <a:lnTo>
                    <a:pt x="9" y="27"/>
                  </a:lnTo>
                  <a:lnTo>
                    <a:pt x="9" y="27"/>
                  </a:lnTo>
                  <a:lnTo>
                    <a:pt x="9" y="27"/>
                  </a:lnTo>
                  <a:lnTo>
                    <a:pt x="9" y="27"/>
                  </a:lnTo>
                  <a:lnTo>
                    <a:pt x="9" y="27"/>
                  </a:lnTo>
                  <a:lnTo>
                    <a:pt x="8" y="28"/>
                  </a:lnTo>
                  <a:lnTo>
                    <a:pt x="8" y="28"/>
                  </a:lnTo>
                  <a:lnTo>
                    <a:pt x="8" y="28"/>
                  </a:lnTo>
                  <a:lnTo>
                    <a:pt x="8" y="27"/>
                  </a:lnTo>
                  <a:lnTo>
                    <a:pt x="7" y="27"/>
                  </a:lnTo>
                  <a:lnTo>
                    <a:pt x="7" y="27"/>
                  </a:lnTo>
                  <a:lnTo>
                    <a:pt x="7" y="28"/>
                  </a:lnTo>
                  <a:lnTo>
                    <a:pt x="6" y="28"/>
                  </a:lnTo>
                  <a:lnTo>
                    <a:pt x="6" y="27"/>
                  </a:lnTo>
                  <a:lnTo>
                    <a:pt x="6" y="27"/>
                  </a:lnTo>
                  <a:lnTo>
                    <a:pt x="6" y="27"/>
                  </a:lnTo>
                  <a:lnTo>
                    <a:pt x="6" y="27"/>
                  </a:lnTo>
                  <a:lnTo>
                    <a:pt x="6" y="27"/>
                  </a:lnTo>
                  <a:lnTo>
                    <a:pt x="6" y="25"/>
                  </a:lnTo>
                  <a:lnTo>
                    <a:pt x="6" y="25"/>
                  </a:lnTo>
                  <a:lnTo>
                    <a:pt x="6" y="25"/>
                  </a:lnTo>
                  <a:lnTo>
                    <a:pt x="6" y="25"/>
                  </a:lnTo>
                  <a:lnTo>
                    <a:pt x="6" y="25"/>
                  </a:lnTo>
                  <a:lnTo>
                    <a:pt x="6" y="25"/>
                  </a:lnTo>
                  <a:lnTo>
                    <a:pt x="6" y="25"/>
                  </a:lnTo>
                  <a:lnTo>
                    <a:pt x="6" y="24"/>
                  </a:lnTo>
                  <a:lnTo>
                    <a:pt x="6" y="24"/>
                  </a:lnTo>
                  <a:lnTo>
                    <a:pt x="6" y="24"/>
                  </a:lnTo>
                  <a:lnTo>
                    <a:pt x="5" y="24"/>
                  </a:lnTo>
                  <a:lnTo>
                    <a:pt x="5" y="24"/>
                  </a:lnTo>
                  <a:lnTo>
                    <a:pt x="5" y="24"/>
                  </a:lnTo>
                  <a:lnTo>
                    <a:pt x="4" y="24"/>
                  </a:lnTo>
                  <a:lnTo>
                    <a:pt x="4" y="24"/>
                  </a:lnTo>
                  <a:lnTo>
                    <a:pt x="2" y="24"/>
                  </a:lnTo>
                  <a:lnTo>
                    <a:pt x="2" y="24"/>
                  </a:lnTo>
                  <a:lnTo>
                    <a:pt x="1" y="25"/>
                  </a:lnTo>
                  <a:lnTo>
                    <a:pt x="1" y="25"/>
                  </a:lnTo>
                  <a:lnTo>
                    <a:pt x="1" y="25"/>
                  </a:lnTo>
                  <a:lnTo>
                    <a:pt x="1" y="25"/>
                  </a:lnTo>
                  <a:lnTo>
                    <a:pt x="0" y="25"/>
                  </a:lnTo>
                  <a:lnTo>
                    <a:pt x="0" y="24"/>
                  </a:lnTo>
                  <a:lnTo>
                    <a:pt x="0" y="24"/>
                  </a:lnTo>
                  <a:lnTo>
                    <a:pt x="0" y="23"/>
                  </a:lnTo>
                  <a:lnTo>
                    <a:pt x="0" y="23"/>
                  </a:lnTo>
                  <a:lnTo>
                    <a:pt x="0" y="23"/>
                  </a:lnTo>
                  <a:lnTo>
                    <a:pt x="0" y="23"/>
                  </a:lnTo>
                  <a:lnTo>
                    <a:pt x="0" y="23"/>
                  </a:lnTo>
                  <a:lnTo>
                    <a:pt x="0" y="23"/>
                  </a:lnTo>
                  <a:lnTo>
                    <a:pt x="0" y="22"/>
                  </a:lnTo>
                  <a:lnTo>
                    <a:pt x="0" y="22"/>
                  </a:lnTo>
                  <a:lnTo>
                    <a:pt x="0" y="22"/>
                  </a:lnTo>
                  <a:lnTo>
                    <a:pt x="0" y="22"/>
                  </a:lnTo>
                  <a:lnTo>
                    <a:pt x="0" y="22"/>
                  </a:lnTo>
                  <a:lnTo>
                    <a:pt x="0" y="21"/>
                  </a:lnTo>
                  <a:lnTo>
                    <a:pt x="0" y="21"/>
                  </a:lnTo>
                  <a:lnTo>
                    <a:pt x="0" y="21"/>
                  </a:lnTo>
                  <a:lnTo>
                    <a:pt x="1" y="21"/>
                  </a:lnTo>
                  <a:lnTo>
                    <a:pt x="1" y="20"/>
                  </a:lnTo>
                  <a:lnTo>
                    <a:pt x="1" y="20"/>
                  </a:lnTo>
                  <a:lnTo>
                    <a:pt x="1" y="20"/>
                  </a:lnTo>
                  <a:lnTo>
                    <a:pt x="1" y="20"/>
                  </a:lnTo>
                  <a:lnTo>
                    <a:pt x="1" y="20"/>
                  </a:lnTo>
                  <a:lnTo>
                    <a:pt x="1" y="20"/>
                  </a:lnTo>
                  <a:lnTo>
                    <a:pt x="1" y="18"/>
                  </a:lnTo>
                  <a:lnTo>
                    <a:pt x="2" y="18"/>
                  </a:lnTo>
                  <a:lnTo>
                    <a:pt x="2" y="18"/>
                  </a:lnTo>
                  <a:lnTo>
                    <a:pt x="2" y="20"/>
                  </a:lnTo>
                  <a:lnTo>
                    <a:pt x="2" y="20"/>
                  </a:lnTo>
                  <a:lnTo>
                    <a:pt x="2" y="20"/>
                  </a:lnTo>
                  <a:lnTo>
                    <a:pt x="2" y="21"/>
                  </a:lnTo>
                  <a:lnTo>
                    <a:pt x="2" y="21"/>
                  </a:lnTo>
                  <a:lnTo>
                    <a:pt x="2" y="21"/>
                  </a:lnTo>
                  <a:lnTo>
                    <a:pt x="2" y="21"/>
                  </a:lnTo>
                  <a:lnTo>
                    <a:pt x="2" y="20"/>
                  </a:lnTo>
                  <a:lnTo>
                    <a:pt x="2" y="20"/>
                  </a:lnTo>
                  <a:lnTo>
                    <a:pt x="2" y="20"/>
                  </a:lnTo>
                  <a:lnTo>
                    <a:pt x="2" y="20"/>
                  </a:lnTo>
                  <a:lnTo>
                    <a:pt x="2" y="20"/>
                  </a:lnTo>
                  <a:lnTo>
                    <a:pt x="2" y="20"/>
                  </a:lnTo>
                  <a:lnTo>
                    <a:pt x="2" y="20"/>
                  </a:lnTo>
                  <a:lnTo>
                    <a:pt x="2" y="20"/>
                  </a:lnTo>
                  <a:lnTo>
                    <a:pt x="2" y="20"/>
                  </a:lnTo>
                  <a:lnTo>
                    <a:pt x="4" y="20"/>
                  </a:lnTo>
                  <a:lnTo>
                    <a:pt x="4" y="20"/>
                  </a:lnTo>
                  <a:lnTo>
                    <a:pt x="4" y="18"/>
                  </a:lnTo>
                  <a:lnTo>
                    <a:pt x="4" y="18"/>
                  </a:lnTo>
                  <a:lnTo>
                    <a:pt x="4" y="20"/>
                  </a:lnTo>
                  <a:lnTo>
                    <a:pt x="4" y="20"/>
                  </a:lnTo>
                  <a:lnTo>
                    <a:pt x="4" y="20"/>
                  </a:lnTo>
                  <a:lnTo>
                    <a:pt x="4" y="18"/>
                  </a:lnTo>
                  <a:lnTo>
                    <a:pt x="4" y="18"/>
                  </a:lnTo>
                  <a:lnTo>
                    <a:pt x="4" y="18"/>
                  </a:lnTo>
                  <a:lnTo>
                    <a:pt x="5" y="18"/>
                  </a:lnTo>
                  <a:lnTo>
                    <a:pt x="5" y="18"/>
                  </a:lnTo>
                  <a:lnTo>
                    <a:pt x="5" y="18"/>
                  </a:lnTo>
                  <a:lnTo>
                    <a:pt x="4" y="18"/>
                  </a:lnTo>
                  <a:lnTo>
                    <a:pt x="4" y="18"/>
                  </a:lnTo>
                  <a:lnTo>
                    <a:pt x="4" y="17"/>
                  </a:lnTo>
                  <a:lnTo>
                    <a:pt x="5" y="17"/>
                  </a:lnTo>
                  <a:lnTo>
                    <a:pt x="5" y="17"/>
                  </a:lnTo>
                  <a:lnTo>
                    <a:pt x="5" y="17"/>
                  </a:lnTo>
                  <a:lnTo>
                    <a:pt x="5" y="17"/>
                  </a:lnTo>
                  <a:lnTo>
                    <a:pt x="5" y="17"/>
                  </a:lnTo>
                  <a:lnTo>
                    <a:pt x="6" y="17"/>
                  </a:lnTo>
                  <a:lnTo>
                    <a:pt x="6" y="17"/>
                  </a:lnTo>
                  <a:lnTo>
                    <a:pt x="5" y="16"/>
                  </a:lnTo>
                  <a:lnTo>
                    <a:pt x="5" y="16"/>
                  </a:lnTo>
                  <a:lnTo>
                    <a:pt x="5" y="16"/>
                  </a:lnTo>
                  <a:lnTo>
                    <a:pt x="5" y="16"/>
                  </a:lnTo>
                  <a:lnTo>
                    <a:pt x="5" y="16"/>
                  </a:lnTo>
                  <a:lnTo>
                    <a:pt x="5" y="16"/>
                  </a:lnTo>
                  <a:lnTo>
                    <a:pt x="5" y="16"/>
                  </a:lnTo>
                  <a:lnTo>
                    <a:pt x="5" y="16"/>
                  </a:lnTo>
                  <a:lnTo>
                    <a:pt x="5" y="16"/>
                  </a:lnTo>
                  <a:lnTo>
                    <a:pt x="6" y="16"/>
                  </a:lnTo>
                  <a:lnTo>
                    <a:pt x="6" y="16"/>
                  </a:lnTo>
                  <a:lnTo>
                    <a:pt x="6" y="16"/>
                  </a:lnTo>
                  <a:lnTo>
                    <a:pt x="6" y="15"/>
                  </a:lnTo>
                  <a:lnTo>
                    <a:pt x="6" y="15"/>
                  </a:lnTo>
                  <a:lnTo>
                    <a:pt x="6" y="16"/>
                  </a:lnTo>
                  <a:lnTo>
                    <a:pt x="6" y="16"/>
                  </a:lnTo>
                  <a:lnTo>
                    <a:pt x="6" y="16"/>
                  </a:lnTo>
                  <a:lnTo>
                    <a:pt x="6" y="16"/>
                  </a:lnTo>
                  <a:lnTo>
                    <a:pt x="6" y="15"/>
                  </a:lnTo>
                  <a:lnTo>
                    <a:pt x="6" y="15"/>
                  </a:lnTo>
                  <a:lnTo>
                    <a:pt x="6" y="15"/>
                  </a:lnTo>
                  <a:lnTo>
                    <a:pt x="6" y="15"/>
                  </a:lnTo>
                  <a:lnTo>
                    <a:pt x="6" y="15"/>
                  </a:lnTo>
                  <a:lnTo>
                    <a:pt x="6" y="15"/>
                  </a:lnTo>
                  <a:lnTo>
                    <a:pt x="6" y="15"/>
                  </a:lnTo>
                  <a:lnTo>
                    <a:pt x="7" y="15"/>
                  </a:lnTo>
                  <a:lnTo>
                    <a:pt x="7" y="15"/>
                  </a:lnTo>
                  <a:lnTo>
                    <a:pt x="7" y="15"/>
                  </a:lnTo>
                  <a:lnTo>
                    <a:pt x="7" y="15"/>
                  </a:lnTo>
                  <a:lnTo>
                    <a:pt x="6" y="15"/>
                  </a:lnTo>
                  <a:lnTo>
                    <a:pt x="6" y="14"/>
                  </a:lnTo>
                  <a:lnTo>
                    <a:pt x="6" y="14"/>
                  </a:lnTo>
                  <a:lnTo>
                    <a:pt x="6" y="14"/>
                  </a:lnTo>
                  <a:lnTo>
                    <a:pt x="6" y="14"/>
                  </a:lnTo>
                  <a:lnTo>
                    <a:pt x="6" y="14"/>
                  </a:lnTo>
                  <a:lnTo>
                    <a:pt x="6" y="14"/>
                  </a:lnTo>
                  <a:lnTo>
                    <a:pt x="6" y="14"/>
                  </a:lnTo>
                  <a:lnTo>
                    <a:pt x="6" y="13"/>
                  </a:lnTo>
                  <a:lnTo>
                    <a:pt x="6" y="14"/>
                  </a:lnTo>
                  <a:lnTo>
                    <a:pt x="6" y="13"/>
                  </a:lnTo>
                  <a:lnTo>
                    <a:pt x="6" y="13"/>
                  </a:lnTo>
                  <a:lnTo>
                    <a:pt x="6" y="13"/>
                  </a:lnTo>
                  <a:lnTo>
                    <a:pt x="6" y="11"/>
                  </a:lnTo>
                  <a:lnTo>
                    <a:pt x="6" y="11"/>
                  </a:lnTo>
                  <a:lnTo>
                    <a:pt x="5" y="10"/>
                  </a:lnTo>
                  <a:lnTo>
                    <a:pt x="6" y="10"/>
                  </a:lnTo>
                  <a:lnTo>
                    <a:pt x="6" y="10"/>
                  </a:lnTo>
                  <a:lnTo>
                    <a:pt x="6" y="10"/>
                  </a:lnTo>
                  <a:lnTo>
                    <a:pt x="6" y="10"/>
                  </a:lnTo>
                  <a:lnTo>
                    <a:pt x="5" y="10"/>
                  </a:lnTo>
                  <a:lnTo>
                    <a:pt x="5" y="10"/>
                  </a:lnTo>
                  <a:lnTo>
                    <a:pt x="5" y="10"/>
                  </a:lnTo>
                  <a:lnTo>
                    <a:pt x="5" y="10"/>
                  </a:lnTo>
                  <a:lnTo>
                    <a:pt x="5" y="10"/>
                  </a:lnTo>
                  <a:lnTo>
                    <a:pt x="5" y="9"/>
                  </a:lnTo>
                  <a:lnTo>
                    <a:pt x="5" y="9"/>
                  </a:lnTo>
                  <a:lnTo>
                    <a:pt x="5" y="9"/>
                  </a:lnTo>
                  <a:lnTo>
                    <a:pt x="5" y="9"/>
                  </a:lnTo>
                  <a:lnTo>
                    <a:pt x="5" y="9"/>
                  </a:lnTo>
                  <a:lnTo>
                    <a:pt x="5" y="9"/>
                  </a:lnTo>
                  <a:lnTo>
                    <a:pt x="6" y="8"/>
                  </a:lnTo>
                  <a:lnTo>
                    <a:pt x="6" y="8"/>
                  </a:lnTo>
                  <a:lnTo>
                    <a:pt x="6" y="7"/>
                  </a:lnTo>
                  <a:lnTo>
                    <a:pt x="6" y="7"/>
                  </a:lnTo>
                  <a:lnTo>
                    <a:pt x="7" y="7"/>
                  </a:lnTo>
                  <a:lnTo>
                    <a:pt x="8" y="7"/>
                  </a:lnTo>
                  <a:lnTo>
                    <a:pt x="8" y="7"/>
                  </a:lnTo>
                  <a:lnTo>
                    <a:pt x="8" y="7"/>
                  </a:lnTo>
                  <a:lnTo>
                    <a:pt x="8" y="7"/>
                  </a:lnTo>
                  <a:lnTo>
                    <a:pt x="8" y="7"/>
                  </a:lnTo>
                  <a:lnTo>
                    <a:pt x="8" y="6"/>
                  </a:lnTo>
                  <a:lnTo>
                    <a:pt x="8" y="6"/>
                  </a:lnTo>
                  <a:lnTo>
                    <a:pt x="9" y="4"/>
                  </a:lnTo>
                  <a:lnTo>
                    <a:pt x="9" y="4"/>
                  </a:lnTo>
                  <a:lnTo>
                    <a:pt x="11" y="4"/>
                  </a:lnTo>
                  <a:lnTo>
                    <a:pt x="11" y="4"/>
                  </a:lnTo>
                  <a:lnTo>
                    <a:pt x="11" y="4"/>
                  </a:lnTo>
                  <a:lnTo>
                    <a:pt x="11" y="4"/>
                  </a:lnTo>
                  <a:lnTo>
                    <a:pt x="12" y="4"/>
                  </a:lnTo>
                  <a:lnTo>
                    <a:pt x="12" y="4"/>
                  </a:lnTo>
                  <a:lnTo>
                    <a:pt x="12" y="4"/>
                  </a:lnTo>
                  <a:lnTo>
                    <a:pt x="12" y="4"/>
                  </a:lnTo>
                  <a:lnTo>
                    <a:pt x="13" y="4"/>
                  </a:lnTo>
                  <a:lnTo>
                    <a:pt x="13" y="4"/>
                  </a:lnTo>
                  <a:lnTo>
                    <a:pt x="13" y="4"/>
                  </a:lnTo>
                  <a:lnTo>
                    <a:pt x="13" y="4"/>
                  </a:lnTo>
                  <a:lnTo>
                    <a:pt x="13" y="3"/>
                  </a:lnTo>
                  <a:lnTo>
                    <a:pt x="13" y="3"/>
                  </a:lnTo>
                  <a:lnTo>
                    <a:pt x="13" y="3"/>
                  </a:lnTo>
                  <a:lnTo>
                    <a:pt x="13" y="3"/>
                  </a:lnTo>
                  <a:lnTo>
                    <a:pt x="13" y="3"/>
                  </a:lnTo>
                  <a:lnTo>
                    <a:pt x="13" y="3"/>
                  </a:lnTo>
                  <a:lnTo>
                    <a:pt x="14" y="4"/>
                  </a:lnTo>
                  <a:lnTo>
                    <a:pt x="14" y="4"/>
                  </a:lnTo>
                  <a:lnTo>
                    <a:pt x="14" y="6"/>
                  </a:lnTo>
                  <a:lnTo>
                    <a:pt x="14" y="6"/>
                  </a:lnTo>
                  <a:lnTo>
                    <a:pt x="14" y="6"/>
                  </a:lnTo>
                  <a:lnTo>
                    <a:pt x="14" y="6"/>
                  </a:lnTo>
                  <a:lnTo>
                    <a:pt x="15" y="6"/>
                  </a:lnTo>
                  <a:lnTo>
                    <a:pt x="15" y="6"/>
                  </a:lnTo>
                  <a:lnTo>
                    <a:pt x="16" y="6"/>
                  </a:lnTo>
                  <a:lnTo>
                    <a:pt x="16" y="6"/>
                  </a:lnTo>
                  <a:lnTo>
                    <a:pt x="16" y="4"/>
                  </a:lnTo>
                  <a:lnTo>
                    <a:pt x="16" y="4"/>
                  </a:lnTo>
                  <a:lnTo>
                    <a:pt x="16" y="4"/>
                  </a:lnTo>
                  <a:lnTo>
                    <a:pt x="16" y="4"/>
                  </a:lnTo>
                  <a:lnTo>
                    <a:pt x="17" y="4"/>
                  </a:lnTo>
                  <a:lnTo>
                    <a:pt x="17" y="4"/>
                  </a:lnTo>
                  <a:lnTo>
                    <a:pt x="17" y="3"/>
                  </a:lnTo>
                  <a:lnTo>
                    <a:pt x="17" y="3"/>
                  </a:lnTo>
                  <a:lnTo>
                    <a:pt x="17" y="3"/>
                  </a:lnTo>
                  <a:lnTo>
                    <a:pt x="17" y="3"/>
                  </a:lnTo>
                  <a:lnTo>
                    <a:pt x="17" y="3"/>
                  </a:lnTo>
                  <a:lnTo>
                    <a:pt x="19" y="3"/>
                  </a:lnTo>
                  <a:lnTo>
                    <a:pt x="19" y="3"/>
                  </a:lnTo>
                  <a:lnTo>
                    <a:pt x="19" y="2"/>
                  </a:lnTo>
                  <a:lnTo>
                    <a:pt x="19" y="2"/>
                  </a:lnTo>
                  <a:lnTo>
                    <a:pt x="20" y="2"/>
                  </a:lnTo>
                  <a:lnTo>
                    <a:pt x="20" y="1"/>
                  </a:lnTo>
                  <a:lnTo>
                    <a:pt x="20" y="1"/>
                  </a:lnTo>
                  <a:lnTo>
                    <a:pt x="20" y="1"/>
                  </a:lnTo>
                  <a:lnTo>
                    <a:pt x="20" y="1"/>
                  </a:lnTo>
                  <a:lnTo>
                    <a:pt x="20" y="1"/>
                  </a:lnTo>
                  <a:lnTo>
                    <a:pt x="20" y="1"/>
                  </a:lnTo>
                  <a:lnTo>
                    <a:pt x="20" y="1"/>
                  </a:lnTo>
                  <a:lnTo>
                    <a:pt x="20" y="1"/>
                  </a:lnTo>
                  <a:lnTo>
                    <a:pt x="20" y="1"/>
                  </a:lnTo>
                  <a:lnTo>
                    <a:pt x="20" y="0"/>
                  </a:lnTo>
                  <a:lnTo>
                    <a:pt x="20" y="0"/>
                  </a:lnTo>
                  <a:lnTo>
                    <a:pt x="21" y="0"/>
                  </a:lnTo>
                  <a:lnTo>
                    <a:pt x="21" y="0"/>
                  </a:lnTo>
                  <a:lnTo>
                    <a:pt x="21" y="0"/>
                  </a:lnTo>
                  <a:lnTo>
                    <a:pt x="21" y="0"/>
                  </a:lnTo>
                  <a:lnTo>
                    <a:pt x="21" y="0"/>
                  </a:lnTo>
                  <a:lnTo>
                    <a:pt x="21" y="0"/>
                  </a:lnTo>
                  <a:lnTo>
                    <a:pt x="22" y="0"/>
                  </a:lnTo>
                  <a:lnTo>
                    <a:pt x="22" y="0"/>
                  </a:lnTo>
                  <a:lnTo>
                    <a:pt x="2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73" name="Freeform 987">
              <a:extLst>
                <a:ext uri="{FF2B5EF4-FFF2-40B4-BE49-F238E27FC236}">
                  <a16:creationId xmlns="" xmlns:a16="http://schemas.microsoft.com/office/drawing/2014/main" id="{B9163396-32B0-4CA3-91F8-0D09F4D8B71E}"/>
                </a:ext>
              </a:extLst>
            </p:cNvPr>
            <p:cNvSpPr>
              <a:spLocks/>
            </p:cNvSpPr>
            <p:nvPr/>
          </p:nvSpPr>
          <p:spPr bwMode="auto">
            <a:xfrm>
              <a:off x="5771073" y="2512002"/>
              <a:ext cx="148067" cy="139132"/>
            </a:xfrm>
            <a:custGeom>
              <a:avLst/>
              <a:gdLst>
                <a:gd name="T0" fmla="*/ 116 w 116"/>
                <a:gd name="T1" fmla="*/ 6 h 109"/>
                <a:gd name="T2" fmla="*/ 116 w 116"/>
                <a:gd name="T3" fmla="*/ 10 h 109"/>
                <a:gd name="T4" fmla="*/ 116 w 116"/>
                <a:gd name="T5" fmla="*/ 20 h 109"/>
                <a:gd name="T6" fmla="*/ 116 w 116"/>
                <a:gd name="T7" fmla="*/ 25 h 109"/>
                <a:gd name="T8" fmla="*/ 115 w 116"/>
                <a:gd name="T9" fmla="*/ 27 h 109"/>
                <a:gd name="T10" fmla="*/ 108 w 116"/>
                <a:gd name="T11" fmla="*/ 27 h 109"/>
                <a:gd name="T12" fmla="*/ 101 w 116"/>
                <a:gd name="T13" fmla="*/ 27 h 109"/>
                <a:gd name="T14" fmla="*/ 94 w 116"/>
                <a:gd name="T15" fmla="*/ 27 h 109"/>
                <a:gd name="T16" fmla="*/ 87 w 116"/>
                <a:gd name="T17" fmla="*/ 27 h 109"/>
                <a:gd name="T18" fmla="*/ 80 w 116"/>
                <a:gd name="T19" fmla="*/ 27 h 109"/>
                <a:gd name="T20" fmla="*/ 73 w 116"/>
                <a:gd name="T21" fmla="*/ 27 h 109"/>
                <a:gd name="T22" fmla="*/ 71 w 116"/>
                <a:gd name="T23" fmla="*/ 30 h 109"/>
                <a:gd name="T24" fmla="*/ 71 w 116"/>
                <a:gd name="T25" fmla="*/ 36 h 109"/>
                <a:gd name="T26" fmla="*/ 71 w 116"/>
                <a:gd name="T27" fmla="*/ 42 h 109"/>
                <a:gd name="T28" fmla="*/ 71 w 116"/>
                <a:gd name="T29" fmla="*/ 48 h 109"/>
                <a:gd name="T30" fmla="*/ 69 w 116"/>
                <a:gd name="T31" fmla="*/ 53 h 109"/>
                <a:gd name="T32" fmla="*/ 69 w 116"/>
                <a:gd name="T33" fmla="*/ 59 h 109"/>
                <a:gd name="T34" fmla="*/ 69 w 116"/>
                <a:gd name="T35" fmla="*/ 66 h 109"/>
                <a:gd name="T36" fmla="*/ 65 w 116"/>
                <a:gd name="T37" fmla="*/ 69 h 109"/>
                <a:gd name="T38" fmla="*/ 58 w 116"/>
                <a:gd name="T39" fmla="*/ 72 h 109"/>
                <a:gd name="T40" fmla="*/ 54 w 116"/>
                <a:gd name="T41" fmla="*/ 77 h 109"/>
                <a:gd name="T42" fmla="*/ 54 w 116"/>
                <a:gd name="T43" fmla="*/ 86 h 109"/>
                <a:gd name="T44" fmla="*/ 53 w 116"/>
                <a:gd name="T45" fmla="*/ 100 h 109"/>
                <a:gd name="T46" fmla="*/ 41 w 116"/>
                <a:gd name="T47" fmla="*/ 100 h 109"/>
                <a:gd name="T48" fmla="*/ 24 w 116"/>
                <a:gd name="T49" fmla="*/ 100 h 109"/>
                <a:gd name="T50" fmla="*/ 5 w 116"/>
                <a:gd name="T51" fmla="*/ 100 h 109"/>
                <a:gd name="T52" fmla="*/ 1 w 116"/>
                <a:gd name="T53" fmla="*/ 101 h 109"/>
                <a:gd name="T54" fmla="*/ 0 w 116"/>
                <a:gd name="T55" fmla="*/ 107 h 109"/>
                <a:gd name="T56" fmla="*/ 0 w 116"/>
                <a:gd name="T57" fmla="*/ 107 h 109"/>
                <a:gd name="T58" fmla="*/ 0 w 116"/>
                <a:gd name="T59" fmla="*/ 105 h 109"/>
                <a:gd name="T60" fmla="*/ 2 w 116"/>
                <a:gd name="T61" fmla="*/ 99 h 109"/>
                <a:gd name="T62" fmla="*/ 16 w 116"/>
                <a:gd name="T63" fmla="*/ 98 h 109"/>
                <a:gd name="T64" fmla="*/ 26 w 116"/>
                <a:gd name="T65" fmla="*/ 98 h 109"/>
                <a:gd name="T66" fmla="*/ 33 w 116"/>
                <a:gd name="T67" fmla="*/ 94 h 109"/>
                <a:gd name="T68" fmla="*/ 34 w 116"/>
                <a:gd name="T69" fmla="*/ 90 h 109"/>
                <a:gd name="T70" fmla="*/ 38 w 116"/>
                <a:gd name="T71" fmla="*/ 86 h 109"/>
                <a:gd name="T72" fmla="*/ 40 w 116"/>
                <a:gd name="T73" fmla="*/ 78 h 109"/>
                <a:gd name="T74" fmla="*/ 43 w 116"/>
                <a:gd name="T75" fmla="*/ 67 h 109"/>
                <a:gd name="T76" fmla="*/ 46 w 116"/>
                <a:gd name="T77" fmla="*/ 62 h 109"/>
                <a:gd name="T78" fmla="*/ 52 w 116"/>
                <a:gd name="T79" fmla="*/ 58 h 109"/>
                <a:gd name="T80" fmla="*/ 55 w 116"/>
                <a:gd name="T81" fmla="*/ 51 h 109"/>
                <a:gd name="T82" fmla="*/ 59 w 116"/>
                <a:gd name="T83" fmla="*/ 49 h 109"/>
                <a:gd name="T84" fmla="*/ 65 w 116"/>
                <a:gd name="T85" fmla="*/ 44 h 109"/>
                <a:gd name="T86" fmla="*/ 67 w 116"/>
                <a:gd name="T87" fmla="*/ 35 h 109"/>
                <a:gd name="T88" fmla="*/ 69 w 116"/>
                <a:gd name="T89" fmla="*/ 28 h 109"/>
                <a:gd name="T90" fmla="*/ 71 w 116"/>
                <a:gd name="T91" fmla="*/ 25 h 109"/>
                <a:gd name="T92" fmla="*/ 75 w 116"/>
                <a:gd name="T93" fmla="*/ 23 h 109"/>
                <a:gd name="T94" fmla="*/ 77 w 116"/>
                <a:gd name="T95" fmla="*/ 18 h 109"/>
                <a:gd name="T96" fmla="*/ 80 w 116"/>
                <a:gd name="T97" fmla="*/ 14 h 109"/>
                <a:gd name="T98" fmla="*/ 84 w 116"/>
                <a:gd name="T99" fmla="*/ 10 h 109"/>
                <a:gd name="T100" fmla="*/ 90 w 116"/>
                <a:gd name="T101" fmla="*/ 10 h 109"/>
                <a:gd name="T102" fmla="*/ 96 w 116"/>
                <a:gd name="T103" fmla="*/ 13 h 109"/>
                <a:gd name="T104" fmla="*/ 101 w 116"/>
                <a:gd name="T105" fmla="*/ 13 h 109"/>
                <a:gd name="T106" fmla="*/ 107 w 116"/>
                <a:gd name="T107" fmla="*/ 9 h 109"/>
                <a:gd name="T108" fmla="*/ 111 w 116"/>
                <a:gd name="T109" fmla="*/ 9 h 109"/>
                <a:gd name="T110" fmla="*/ 115 w 116"/>
                <a:gd name="T111" fmla="*/ 7 h 109"/>
                <a:gd name="T112" fmla="*/ 115 w 116"/>
                <a:gd name="T113" fmla="*/ 2 h 109"/>
                <a:gd name="T114" fmla="*/ 115 w 116"/>
                <a:gd name="T11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 h="109">
                  <a:moveTo>
                    <a:pt x="116" y="0"/>
                  </a:moveTo>
                  <a:lnTo>
                    <a:pt x="116" y="1"/>
                  </a:lnTo>
                  <a:lnTo>
                    <a:pt x="116" y="3"/>
                  </a:lnTo>
                  <a:lnTo>
                    <a:pt x="116" y="4"/>
                  </a:lnTo>
                  <a:lnTo>
                    <a:pt x="116" y="6"/>
                  </a:lnTo>
                  <a:lnTo>
                    <a:pt x="116" y="6"/>
                  </a:lnTo>
                  <a:lnTo>
                    <a:pt x="116" y="7"/>
                  </a:lnTo>
                  <a:lnTo>
                    <a:pt x="116" y="8"/>
                  </a:lnTo>
                  <a:lnTo>
                    <a:pt x="116" y="9"/>
                  </a:lnTo>
                  <a:lnTo>
                    <a:pt x="116" y="10"/>
                  </a:lnTo>
                  <a:lnTo>
                    <a:pt x="116" y="11"/>
                  </a:lnTo>
                  <a:lnTo>
                    <a:pt x="116" y="14"/>
                  </a:lnTo>
                  <a:lnTo>
                    <a:pt x="116" y="15"/>
                  </a:lnTo>
                  <a:lnTo>
                    <a:pt x="116" y="17"/>
                  </a:lnTo>
                  <a:lnTo>
                    <a:pt x="116" y="20"/>
                  </a:lnTo>
                  <a:lnTo>
                    <a:pt x="116" y="21"/>
                  </a:lnTo>
                  <a:lnTo>
                    <a:pt x="116" y="22"/>
                  </a:lnTo>
                  <a:lnTo>
                    <a:pt x="116" y="23"/>
                  </a:lnTo>
                  <a:lnTo>
                    <a:pt x="116" y="24"/>
                  </a:lnTo>
                  <a:lnTo>
                    <a:pt x="116" y="25"/>
                  </a:lnTo>
                  <a:lnTo>
                    <a:pt x="116" y="25"/>
                  </a:lnTo>
                  <a:lnTo>
                    <a:pt x="116" y="25"/>
                  </a:lnTo>
                  <a:lnTo>
                    <a:pt x="116" y="27"/>
                  </a:lnTo>
                  <a:lnTo>
                    <a:pt x="115" y="27"/>
                  </a:lnTo>
                  <a:lnTo>
                    <a:pt x="115" y="27"/>
                  </a:lnTo>
                  <a:lnTo>
                    <a:pt x="112" y="27"/>
                  </a:lnTo>
                  <a:lnTo>
                    <a:pt x="111" y="27"/>
                  </a:lnTo>
                  <a:lnTo>
                    <a:pt x="110" y="27"/>
                  </a:lnTo>
                  <a:lnTo>
                    <a:pt x="109" y="27"/>
                  </a:lnTo>
                  <a:lnTo>
                    <a:pt x="108" y="27"/>
                  </a:lnTo>
                  <a:lnTo>
                    <a:pt x="105" y="27"/>
                  </a:lnTo>
                  <a:lnTo>
                    <a:pt x="104" y="27"/>
                  </a:lnTo>
                  <a:lnTo>
                    <a:pt x="103" y="27"/>
                  </a:lnTo>
                  <a:lnTo>
                    <a:pt x="102" y="27"/>
                  </a:lnTo>
                  <a:lnTo>
                    <a:pt x="101" y="27"/>
                  </a:lnTo>
                  <a:lnTo>
                    <a:pt x="100" y="27"/>
                  </a:lnTo>
                  <a:lnTo>
                    <a:pt x="97" y="27"/>
                  </a:lnTo>
                  <a:lnTo>
                    <a:pt x="96" y="27"/>
                  </a:lnTo>
                  <a:lnTo>
                    <a:pt x="95" y="27"/>
                  </a:lnTo>
                  <a:lnTo>
                    <a:pt x="94" y="27"/>
                  </a:lnTo>
                  <a:lnTo>
                    <a:pt x="93" y="27"/>
                  </a:lnTo>
                  <a:lnTo>
                    <a:pt x="91" y="27"/>
                  </a:lnTo>
                  <a:lnTo>
                    <a:pt x="89" y="27"/>
                  </a:lnTo>
                  <a:lnTo>
                    <a:pt x="88" y="27"/>
                  </a:lnTo>
                  <a:lnTo>
                    <a:pt x="87" y="27"/>
                  </a:lnTo>
                  <a:lnTo>
                    <a:pt x="86" y="27"/>
                  </a:lnTo>
                  <a:lnTo>
                    <a:pt x="84" y="27"/>
                  </a:lnTo>
                  <a:lnTo>
                    <a:pt x="83" y="27"/>
                  </a:lnTo>
                  <a:lnTo>
                    <a:pt x="81" y="27"/>
                  </a:lnTo>
                  <a:lnTo>
                    <a:pt x="80" y="27"/>
                  </a:lnTo>
                  <a:lnTo>
                    <a:pt x="79" y="27"/>
                  </a:lnTo>
                  <a:lnTo>
                    <a:pt x="77" y="27"/>
                  </a:lnTo>
                  <a:lnTo>
                    <a:pt x="76" y="27"/>
                  </a:lnTo>
                  <a:lnTo>
                    <a:pt x="75" y="27"/>
                  </a:lnTo>
                  <a:lnTo>
                    <a:pt x="73" y="27"/>
                  </a:lnTo>
                  <a:lnTo>
                    <a:pt x="72" y="27"/>
                  </a:lnTo>
                  <a:lnTo>
                    <a:pt x="71" y="27"/>
                  </a:lnTo>
                  <a:lnTo>
                    <a:pt x="71" y="28"/>
                  </a:lnTo>
                  <a:lnTo>
                    <a:pt x="71" y="29"/>
                  </a:lnTo>
                  <a:lnTo>
                    <a:pt x="71" y="30"/>
                  </a:lnTo>
                  <a:lnTo>
                    <a:pt x="71" y="31"/>
                  </a:lnTo>
                  <a:lnTo>
                    <a:pt x="71" y="32"/>
                  </a:lnTo>
                  <a:lnTo>
                    <a:pt x="71" y="34"/>
                  </a:lnTo>
                  <a:lnTo>
                    <a:pt x="71" y="35"/>
                  </a:lnTo>
                  <a:lnTo>
                    <a:pt x="71" y="36"/>
                  </a:lnTo>
                  <a:lnTo>
                    <a:pt x="71" y="37"/>
                  </a:lnTo>
                  <a:lnTo>
                    <a:pt x="71" y="38"/>
                  </a:lnTo>
                  <a:lnTo>
                    <a:pt x="71" y="39"/>
                  </a:lnTo>
                  <a:lnTo>
                    <a:pt x="71" y="41"/>
                  </a:lnTo>
                  <a:lnTo>
                    <a:pt x="71" y="42"/>
                  </a:lnTo>
                  <a:lnTo>
                    <a:pt x="71" y="43"/>
                  </a:lnTo>
                  <a:lnTo>
                    <a:pt x="71" y="44"/>
                  </a:lnTo>
                  <a:lnTo>
                    <a:pt x="71" y="45"/>
                  </a:lnTo>
                  <a:lnTo>
                    <a:pt x="71" y="46"/>
                  </a:lnTo>
                  <a:lnTo>
                    <a:pt x="71" y="48"/>
                  </a:lnTo>
                  <a:lnTo>
                    <a:pt x="71" y="49"/>
                  </a:lnTo>
                  <a:lnTo>
                    <a:pt x="71" y="50"/>
                  </a:lnTo>
                  <a:lnTo>
                    <a:pt x="71" y="51"/>
                  </a:lnTo>
                  <a:lnTo>
                    <a:pt x="69" y="52"/>
                  </a:lnTo>
                  <a:lnTo>
                    <a:pt x="69" y="53"/>
                  </a:lnTo>
                  <a:lnTo>
                    <a:pt x="69" y="55"/>
                  </a:lnTo>
                  <a:lnTo>
                    <a:pt x="69" y="56"/>
                  </a:lnTo>
                  <a:lnTo>
                    <a:pt x="69" y="57"/>
                  </a:lnTo>
                  <a:lnTo>
                    <a:pt x="69" y="58"/>
                  </a:lnTo>
                  <a:lnTo>
                    <a:pt x="69" y="59"/>
                  </a:lnTo>
                  <a:lnTo>
                    <a:pt x="69" y="60"/>
                  </a:lnTo>
                  <a:lnTo>
                    <a:pt x="69" y="62"/>
                  </a:lnTo>
                  <a:lnTo>
                    <a:pt x="69" y="63"/>
                  </a:lnTo>
                  <a:lnTo>
                    <a:pt x="69" y="64"/>
                  </a:lnTo>
                  <a:lnTo>
                    <a:pt x="69" y="66"/>
                  </a:lnTo>
                  <a:lnTo>
                    <a:pt x="69" y="66"/>
                  </a:lnTo>
                  <a:lnTo>
                    <a:pt x="69" y="66"/>
                  </a:lnTo>
                  <a:lnTo>
                    <a:pt x="68" y="67"/>
                  </a:lnTo>
                  <a:lnTo>
                    <a:pt x="65" y="69"/>
                  </a:lnTo>
                  <a:lnTo>
                    <a:pt x="65" y="69"/>
                  </a:lnTo>
                  <a:lnTo>
                    <a:pt x="62" y="69"/>
                  </a:lnTo>
                  <a:lnTo>
                    <a:pt x="61" y="70"/>
                  </a:lnTo>
                  <a:lnTo>
                    <a:pt x="60" y="70"/>
                  </a:lnTo>
                  <a:lnTo>
                    <a:pt x="59" y="71"/>
                  </a:lnTo>
                  <a:lnTo>
                    <a:pt x="58" y="72"/>
                  </a:lnTo>
                  <a:lnTo>
                    <a:pt x="55" y="73"/>
                  </a:lnTo>
                  <a:lnTo>
                    <a:pt x="55" y="73"/>
                  </a:lnTo>
                  <a:lnTo>
                    <a:pt x="55" y="73"/>
                  </a:lnTo>
                  <a:lnTo>
                    <a:pt x="54" y="76"/>
                  </a:lnTo>
                  <a:lnTo>
                    <a:pt x="54" y="77"/>
                  </a:lnTo>
                  <a:lnTo>
                    <a:pt x="54" y="78"/>
                  </a:lnTo>
                  <a:lnTo>
                    <a:pt x="54" y="79"/>
                  </a:lnTo>
                  <a:lnTo>
                    <a:pt x="54" y="80"/>
                  </a:lnTo>
                  <a:lnTo>
                    <a:pt x="54" y="81"/>
                  </a:lnTo>
                  <a:lnTo>
                    <a:pt x="54" y="86"/>
                  </a:lnTo>
                  <a:lnTo>
                    <a:pt x="55" y="90"/>
                  </a:lnTo>
                  <a:lnTo>
                    <a:pt x="55" y="97"/>
                  </a:lnTo>
                  <a:lnTo>
                    <a:pt x="55" y="98"/>
                  </a:lnTo>
                  <a:lnTo>
                    <a:pt x="55" y="100"/>
                  </a:lnTo>
                  <a:lnTo>
                    <a:pt x="53" y="100"/>
                  </a:lnTo>
                  <a:lnTo>
                    <a:pt x="53" y="100"/>
                  </a:lnTo>
                  <a:lnTo>
                    <a:pt x="51" y="100"/>
                  </a:lnTo>
                  <a:lnTo>
                    <a:pt x="48" y="100"/>
                  </a:lnTo>
                  <a:lnTo>
                    <a:pt x="45" y="100"/>
                  </a:lnTo>
                  <a:lnTo>
                    <a:pt x="41" y="100"/>
                  </a:lnTo>
                  <a:lnTo>
                    <a:pt x="38" y="100"/>
                  </a:lnTo>
                  <a:lnTo>
                    <a:pt x="38" y="100"/>
                  </a:lnTo>
                  <a:lnTo>
                    <a:pt x="33" y="100"/>
                  </a:lnTo>
                  <a:lnTo>
                    <a:pt x="29" y="100"/>
                  </a:lnTo>
                  <a:lnTo>
                    <a:pt x="24" y="100"/>
                  </a:lnTo>
                  <a:lnTo>
                    <a:pt x="19" y="100"/>
                  </a:lnTo>
                  <a:lnTo>
                    <a:pt x="15" y="100"/>
                  </a:lnTo>
                  <a:lnTo>
                    <a:pt x="11" y="100"/>
                  </a:lnTo>
                  <a:lnTo>
                    <a:pt x="8" y="100"/>
                  </a:lnTo>
                  <a:lnTo>
                    <a:pt x="5" y="100"/>
                  </a:lnTo>
                  <a:lnTo>
                    <a:pt x="3" y="100"/>
                  </a:lnTo>
                  <a:lnTo>
                    <a:pt x="3" y="100"/>
                  </a:lnTo>
                  <a:lnTo>
                    <a:pt x="2" y="100"/>
                  </a:lnTo>
                  <a:lnTo>
                    <a:pt x="2" y="100"/>
                  </a:lnTo>
                  <a:lnTo>
                    <a:pt x="1" y="101"/>
                  </a:lnTo>
                  <a:lnTo>
                    <a:pt x="1" y="104"/>
                  </a:lnTo>
                  <a:lnTo>
                    <a:pt x="0" y="105"/>
                  </a:lnTo>
                  <a:lnTo>
                    <a:pt x="0" y="105"/>
                  </a:lnTo>
                  <a:lnTo>
                    <a:pt x="0" y="107"/>
                  </a:lnTo>
                  <a:lnTo>
                    <a:pt x="0" y="107"/>
                  </a:lnTo>
                  <a:lnTo>
                    <a:pt x="0" y="109"/>
                  </a:lnTo>
                  <a:lnTo>
                    <a:pt x="0" y="108"/>
                  </a:lnTo>
                  <a:lnTo>
                    <a:pt x="0" y="108"/>
                  </a:lnTo>
                  <a:lnTo>
                    <a:pt x="0" y="107"/>
                  </a:lnTo>
                  <a:lnTo>
                    <a:pt x="0" y="107"/>
                  </a:lnTo>
                  <a:lnTo>
                    <a:pt x="0" y="107"/>
                  </a:lnTo>
                  <a:lnTo>
                    <a:pt x="0" y="107"/>
                  </a:lnTo>
                  <a:lnTo>
                    <a:pt x="0" y="106"/>
                  </a:lnTo>
                  <a:lnTo>
                    <a:pt x="0" y="106"/>
                  </a:lnTo>
                  <a:lnTo>
                    <a:pt x="0" y="105"/>
                  </a:lnTo>
                  <a:lnTo>
                    <a:pt x="1" y="100"/>
                  </a:lnTo>
                  <a:lnTo>
                    <a:pt x="1" y="99"/>
                  </a:lnTo>
                  <a:lnTo>
                    <a:pt x="1" y="99"/>
                  </a:lnTo>
                  <a:lnTo>
                    <a:pt x="1" y="99"/>
                  </a:lnTo>
                  <a:lnTo>
                    <a:pt x="2" y="99"/>
                  </a:lnTo>
                  <a:lnTo>
                    <a:pt x="4" y="98"/>
                  </a:lnTo>
                  <a:lnTo>
                    <a:pt x="7" y="98"/>
                  </a:lnTo>
                  <a:lnTo>
                    <a:pt x="12" y="98"/>
                  </a:lnTo>
                  <a:lnTo>
                    <a:pt x="13" y="98"/>
                  </a:lnTo>
                  <a:lnTo>
                    <a:pt x="16" y="98"/>
                  </a:lnTo>
                  <a:lnTo>
                    <a:pt x="18" y="98"/>
                  </a:lnTo>
                  <a:lnTo>
                    <a:pt x="20" y="98"/>
                  </a:lnTo>
                  <a:lnTo>
                    <a:pt x="22" y="98"/>
                  </a:lnTo>
                  <a:lnTo>
                    <a:pt x="24" y="98"/>
                  </a:lnTo>
                  <a:lnTo>
                    <a:pt x="26" y="98"/>
                  </a:lnTo>
                  <a:lnTo>
                    <a:pt x="29" y="98"/>
                  </a:lnTo>
                  <a:lnTo>
                    <a:pt x="31" y="98"/>
                  </a:lnTo>
                  <a:lnTo>
                    <a:pt x="32" y="98"/>
                  </a:lnTo>
                  <a:lnTo>
                    <a:pt x="33" y="95"/>
                  </a:lnTo>
                  <a:lnTo>
                    <a:pt x="33" y="94"/>
                  </a:lnTo>
                  <a:lnTo>
                    <a:pt x="33" y="93"/>
                  </a:lnTo>
                  <a:lnTo>
                    <a:pt x="33" y="92"/>
                  </a:lnTo>
                  <a:lnTo>
                    <a:pt x="33" y="92"/>
                  </a:lnTo>
                  <a:lnTo>
                    <a:pt x="34" y="91"/>
                  </a:lnTo>
                  <a:lnTo>
                    <a:pt x="34" y="90"/>
                  </a:lnTo>
                  <a:lnTo>
                    <a:pt x="36" y="88"/>
                  </a:lnTo>
                  <a:lnTo>
                    <a:pt x="36" y="88"/>
                  </a:lnTo>
                  <a:lnTo>
                    <a:pt x="37" y="87"/>
                  </a:lnTo>
                  <a:lnTo>
                    <a:pt x="38" y="86"/>
                  </a:lnTo>
                  <a:lnTo>
                    <a:pt x="38" y="86"/>
                  </a:lnTo>
                  <a:lnTo>
                    <a:pt x="39" y="85"/>
                  </a:lnTo>
                  <a:lnTo>
                    <a:pt x="39" y="84"/>
                  </a:lnTo>
                  <a:lnTo>
                    <a:pt x="39" y="83"/>
                  </a:lnTo>
                  <a:lnTo>
                    <a:pt x="40" y="80"/>
                  </a:lnTo>
                  <a:lnTo>
                    <a:pt x="40" y="78"/>
                  </a:lnTo>
                  <a:lnTo>
                    <a:pt x="40" y="76"/>
                  </a:lnTo>
                  <a:lnTo>
                    <a:pt x="40" y="74"/>
                  </a:lnTo>
                  <a:lnTo>
                    <a:pt x="41" y="72"/>
                  </a:lnTo>
                  <a:lnTo>
                    <a:pt x="43" y="69"/>
                  </a:lnTo>
                  <a:lnTo>
                    <a:pt x="43" y="67"/>
                  </a:lnTo>
                  <a:lnTo>
                    <a:pt x="43" y="65"/>
                  </a:lnTo>
                  <a:lnTo>
                    <a:pt x="44" y="64"/>
                  </a:lnTo>
                  <a:lnTo>
                    <a:pt x="44" y="63"/>
                  </a:lnTo>
                  <a:lnTo>
                    <a:pt x="45" y="62"/>
                  </a:lnTo>
                  <a:lnTo>
                    <a:pt x="46" y="62"/>
                  </a:lnTo>
                  <a:lnTo>
                    <a:pt x="47" y="60"/>
                  </a:lnTo>
                  <a:lnTo>
                    <a:pt x="48" y="59"/>
                  </a:lnTo>
                  <a:lnTo>
                    <a:pt x="50" y="59"/>
                  </a:lnTo>
                  <a:lnTo>
                    <a:pt x="51" y="59"/>
                  </a:lnTo>
                  <a:lnTo>
                    <a:pt x="52" y="58"/>
                  </a:lnTo>
                  <a:lnTo>
                    <a:pt x="53" y="57"/>
                  </a:lnTo>
                  <a:lnTo>
                    <a:pt x="53" y="57"/>
                  </a:lnTo>
                  <a:lnTo>
                    <a:pt x="54" y="55"/>
                  </a:lnTo>
                  <a:lnTo>
                    <a:pt x="55" y="53"/>
                  </a:lnTo>
                  <a:lnTo>
                    <a:pt x="55" y="51"/>
                  </a:lnTo>
                  <a:lnTo>
                    <a:pt x="57" y="50"/>
                  </a:lnTo>
                  <a:lnTo>
                    <a:pt x="58" y="50"/>
                  </a:lnTo>
                  <a:lnTo>
                    <a:pt x="58" y="50"/>
                  </a:lnTo>
                  <a:lnTo>
                    <a:pt x="58" y="50"/>
                  </a:lnTo>
                  <a:lnTo>
                    <a:pt x="59" y="49"/>
                  </a:lnTo>
                  <a:lnTo>
                    <a:pt x="60" y="48"/>
                  </a:lnTo>
                  <a:lnTo>
                    <a:pt x="61" y="48"/>
                  </a:lnTo>
                  <a:lnTo>
                    <a:pt x="62" y="46"/>
                  </a:lnTo>
                  <a:lnTo>
                    <a:pt x="64" y="45"/>
                  </a:lnTo>
                  <a:lnTo>
                    <a:pt x="65" y="44"/>
                  </a:lnTo>
                  <a:lnTo>
                    <a:pt x="65" y="44"/>
                  </a:lnTo>
                  <a:lnTo>
                    <a:pt x="66" y="43"/>
                  </a:lnTo>
                  <a:lnTo>
                    <a:pt x="66" y="41"/>
                  </a:lnTo>
                  <a:lnTo>
                    <a:pt x="67" y="38"/>
                  </a:lnTo>
                  <a:lnTo>
                    <a:pt x="67" y="35"/>
                  </a:lnTo>
                  <a:lnTo>
                    <a:pt x="68" y="34"/>
                  </a:lnTo>
                  <a:lnTo>
                    <a:pt x="68" y="31"/>
                  </a:lnTo>
                  <a:lnTo>
                    <a:pt x="69" y="30"/>
                  </a:lnTo>
                  <a:lnTo>
                    <a:pt x="69" y="29"/>
                  </a:lnTo>
                  <a:lnTo>
                    <a:pt x="69" y="28"/>
                  </a:lnTo>
                  <a:lnTo>
                    <a:pt x="69" y="28"/>
                  </a:lnTo>
                  <a:lnTo>
                    <a:pt x="69" y="27"/>
                  </a:lnTo>
                  <a:lnTo>
                    <a:pt x="71" y="27"/>
                  </a:lnTo>
                  <a:lnTo>
                    <a:pt x="71" y="27"/>
                  </a:lnTo>
                  <a:lnTo>
                    <a:pt x="71" y="25"/>
                  </a:lnTo>
                  <a:lnTo>
                    <a:pt x="72" y="25"/>
                  </a:lnTo>
                  <a:lnTo>
                    <a:pt x="73" y="25"/>
                  </a:lnTo>
                  <a:lnTo>
                    <a:pt x="74" y="24"/>
                  </a:lnTo>
                  <a:lnTo>
                    <a:pt x="75" y="24"/>
                  </a:lnTo>
                  <a:lnTo>
                    <a:pt x="75" y="23"/>
                  </a:lnTo>
                  <a:lnTo>
                    <a:pt x="75" y="23"/>
                  </a:lnTo>
                  <a:lnTo>
                    <a:pt x="76" y="22"/>
                  </a:lnTo>
                  <a:lnTo>
                    <a:pt x="76" y="21"/>
                  </a:lnTo>
                  <a:lnTo>
                    <a:pt x="77" y="20"/>
                  </a:lnTo>
                  <a:lnTo>
                    <a:pt x="77" y="18"/>
                  </a:lnTo>
                  <a:lnTo>
                    <a:pt x="79" y="18"/>
                  </a:lnTo>
                  <a:lnTo>
                    <a:pt x="79" y="17"/>
                  </a:lnTo>
                  <a:lnTo>
                    <a:pt x="80" y="16"/>
                  </a:lnTo>
                  <a:lnTo>
                    <a:pt x="80" y="15"/>
                  </a:lnTo>
                  <a:lnTo>
                    <a:pt x="80" y="14"/>
                  </a:lnTo>
                  <a:lnTo>
                    <a:pt x="80" y="14"/>
                  </a:lnTo>
                  <a:lnTo>
                    <a:pt x="80" y="13"/>
                  </a:lnTo>
                  <a:lnTo>
                    <a:pt x="81" y="11"/>
                  </a:lnTo>
                  <a:lnTo>
                    <a:pt x="82" y="11"/>
                  </a:lnTo>
                  <a:lnTo>
                    <a:pt x="84" y="10"/>
                  </a:lnTo>
                  <a:lnTo>
                    <a:pt x="86" y="10"/>
                  </a:lnTo>
                  <a:lnTo>
                    <a:pt x="87" y="10"/>
                  </a:lnTo>
                  <a:lnTo>
                    <a:pt x="88" y="10"/>
                  </a:lnTo>
                  <a:lnTo>
                    <a:pt x="89" y="10"/>
                  </a:lnTo>
                  <a:lnTo>
                    <a:pt x="90" y="10"/>
                  </a:lnTo>
                  <a:lnTo>
                    <a:pt x="91" y="11"/>
                  </a:lnTo>
                  <a:lnTo>
                    <a:pt x="94" y="11"/>
                  </a:lnTo>
                  <a:lnTo>
                    <a:pt x="95" y="13"/>
                  </a:lnTo>
                  <a:lnTo>
                    <a:pt x="96" y="13"/>
                  </a:lnTo>
                  <a:lnTo>
                    <a:pt x="96" y="13"/>
                  </a:lnTo>
                  <a:lnTo>
                    <a:pt x="97" y="11"/>
                  </a:lnTo>
                  <a:lnTo>
                    <a:pt x="97" y="11"/>
                  </a:lnTo>
                  <a:lnTo>
                    <a:pt x="98" y="13"/>
                  </a:lnTo>
                  <a:lnTo>
                    <a:pt x="100" y="13"/>
                  </a:lnTo>
                  <a:lnTo>
                    <a:pt x="101" y="13"/>
                  </a:lnTo>
                  <a:lnTo>
                    <a:pt x="102" y="13"/>
                  </a:lnTo>
                  <a:lnTo>
                    <a:pt x="103" y="11"/>
                  </a:lnTo>
                  <a:lnTo>
                    <a:pt x="104" y="10"/>
                  </a:lnTo>
                  <a:lnTo>
                    <a:pt x="105" y="9"/>
                  </a:lnTo>
                  <a:lnTo>
                    <a:pt x="107" y="9"/>
                  </a:lnTo>
                  <a:lnTo>
                    <a:pt x="107" y="9"/>
                  </a:lnTo>
                  <a:lnTo>
                    <a:pt x="108" y="9"/>
                  </a:lnTo>
                  <a:lnTo>
                    <a:pt x="109" y="9"/>
                  </a:lnTo>
                  <a:lnTo>
                    <a:pt x="110" y="9"/>
                  </a:lnTo>
                  <a:lnTo>
                    <a:pt x="111" y="9"/>
                  </a:lnTo>
                  <a:lnTo>
                    <a:pt x="114" y="9"/>
                  </a:lnTo>
                  <a:lnTo>
                    <a:pt x="115" y="8"/>
                  </a:lnTo>
                  <a:lnTo>
                    <a:pt x="115" y="8"/>
                  </a:lnTo>
                  <a:lnTo>
                    <a:pt x="115" y="7"/>
                  </a:lnTo>
                  <a:lnTo>
                    <a:pt x="115" y="7"/>
                  </a:lnTo>
                  <a:lnTo>
                    <a:pt x="115" y="6"/>
                  </a:lnTo>
                  <a:lnTo>
                    <a:pt x="115" y="4"/>
                  </a:lnTo>
                  <a:lnTo>
                    <a:pt x="115" y="3"/>
                  </a:lnTo>
                  <a:lnTo>
                    <a:pt x="115" y="3"/>
                  </a:lnTo>
                  <a:lnTo>
                    <a:pt x="115" y="2"/>
                  </a:lnTo>
                  <a:lnTo>
                    <a:pt x="115" y="1"/>
                  </a:lnTo>
                  <a:lnTo>
                    <a:pt x="115" y="0"/>
                  </a:lnTo>
                  <a:lnTo>
                    <a:pt x="115" y="0"/>
                  </a:lnTo>
                  <a:lnTo>
                    <a:pt x="115" y="0"/>
                  </a:lnTo>
                  <a:lnTo>
                    <a:pt x="115" y="0"/>
                  </a:lnTo>
                  <a:lnTo>
                    <a:pt x="115" y="0"/>
                  </a:lnTo>
                  <a:lnTo>
                    <a:pt x="116"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74" name="Freeform 988">
              <a:extLst>
                <a:ext uri="{FF2B5EF4-FFF2-40B4-BE49-F238E27FC236}">
                  <a16:creationId xmlns="" xmlns:a16="http://schemas.microsoft.com/office/drawing/2014/main" id="{7443CC36-C12A-4296-AFE5-186E57EA2C06}"/>
                </a:ext>
              </a:extLst>
            </p:cNvPr>
            <p:cNvSpPr>
              <a:spLocks noEditPoints="1"/>
            </p:cNvSpPr>
            <p:nvPr/>
          </p:nvSpPr>
          <p:spPr bwMode="auto">
            <a:xfrm>
              <a:off x="6663302" y="2422652"/>
              <a:ext cx="373997" cy="316557"/>
            </a:xfrm>
            <a:custGeom>
              <a:avLst/>
              <a:gdLst>
                <a:gd name="T0" fmla="*/ 113 w 293"/>
                <a:gd name="T1" fmla="*/ 244 h 248"/>
                <a:gd name="T2" fmla="*/ 113 w 293"/>
                <a:gd name="T3" fmla="*/ 241 h 248"/>
                <a:gd name="T4" fmla="*/ 36 w 293"/>
                <a:gd name="T5" fmla="*/ 105 h 248"/>
                <a:gd name="T6" fmla="*/ 34 w 293"/>
                <a:gd name="T7" fmla="*/ 104 h 248"/>
                <a:gd name="T8" fmla="*/ 35 w 293"/>
                <a:gd name="T9" fmla="*/ 102 h 248"/>
                <a:gd name="T10" fmla="*/ 30 w 293"/>
                <a:gd name="T11" fmla="*/ 98 h 248"/>
                <a:gd name="T12" fmla="*/ 65 w 293"/>
                <a:gd name="T13" fmla="*/ 1 h 248"/>
                <a:gd name="T14" fmla="*/ 86 w 293"/>
                <a:gd name="T15" fmla="*/ 10 h 248"/>
                <a:gd name="T16" fmla="*/ 103 w 293"/>
                <a:gd name="T17" fmla="*/ 22 h 248"/>
                <a:gd name="T18" fmla="*/ 122 w 293"/>
                <a:gd name="T19" fmla="*/ 36 h 248"/>
                <a:gd name="T20" fmla="*/ 140 w 293"/>
                <a:gd name="T21" fmla="*/ 46 h 248"/>
                <a:gd name="T22" fmla="*/ 159 w 293"/>
                <a:gd name="T23" fmla="*/ 48 h 248"/>
                <a:gd name="T24" fmla="*/ 174 w 293"/>
                <a:gd name="T25" fmla="*/ 56 h 248"/>
                <a:gd name="T26" fmla="*/ 190 w 293"/>
                <a:gd name="T27" fmla="*/ 63 h 248"/>
                <a:gd name="T28" fmla="*/ 192 w 293"/>
                <a:gd name="T29" fmla="*/ 67 h 248"/>
                <a:gd name="T30" fmla="*/ 197 w 293"/>
                <a:gd name="T31" fmla="*/ 72 h 248"/>
                <a:gd name="T32" fmla="*/ 199 w 293"/>
                <a:gd name="T33" fmla="*/ 76 h 248"/>
                <a:gd name="T34" fmla="*/ 202 w 293"/>
                <a:gd name="T35" fmla="*/ 78 h 248"/>
                <a:gd name="T36" fmla="*/ 212 w 293"/>
                <a:gd name="T37" fmla="*/ 86 h 248"/>
                <a:gd name="T38" fmla="*/ 213 w 293"/>
                <a:gd name="T39" fmla="*/ 93 h 248"/>
                <a:gd name="T40" fmla="*/ 213 w 293"/>
                <a:gd name="T41" fmla="*/ 97 h 248"/>
                <a:gd name="T42" fmla="*/ 216 w 293"/>
                <a:gd name="T43" fmla="*/ 104 h 248"/>
                <a:gd name="T44" fmla="*/ 222 w 293"/>
                <a:gd name="T45" fmla="*/ 114 h 248"/>
                <a:gd name="T46" fmla="*/ 231 w 293"/>
                <a:gd name="T47" fmla="*/ 119 h 248"/>
                <a:gd name="T48" fmla="*/ 233 w 293"/>
                <a:gd name="T49" fmla="*/ 123 h 248"/>
                <a:gd name="T50" fmla="*/ 242 w 293"/>
                <a:gd name="T51" fmla="*/ 134 h 248"/>
                <a:gd name="T52" fmla="*/ 258 w 293"/>
                <a:gd name="T53" fmla="*/ 146 h 248"/>
                <a:gd name="T54" fmla="*/ 285 w 293"/>
                <a:gd name="T55" fmla="*/ 149 h 248"/>
                <a:gd name="T56" fmla="*/ 292 w 293"/>
                <a:gd name="T57" fmla="*/ 170 h 248"/>
                <a:gd name="T58" fmla="*/ 278 w 293"/>
                <a:gd name="T59" fmla="*/ 195 h 248"/>
                <a:gd name="T60" fmla="*/ 248 w 293"/>
                <a:gd name="T61" fmla="*/ 207 h 248"/>
                <a:gd name="T62" fmla="*/ 217 w 293"/>
                <a:gd name="T63" fmla="*/ 212 h 248"/>
                <a:gd name="T64" fmla="*/ 192 w 293"/>
                <a:gd name="T65" fmla="*/ 226 h 248"/>
                <a:gd name="T66" fmla="*/ 174 w 293"/>
                <a:gd name="T67" fmla="*/ 234 h 248"/>
                <a:gd name="T68" fmla="*/ 144 w 293"/>
                <a:gd name="T69" fmla="*/ 232 h 248"/>
                <a:gd name="T70" fmla="*/ 129 w 293"/>
                <a:gd name="T71" fmla="*/ 232 h 248"/>
                <a:gd name="T72" fmla="*/ 127 w 293"/>
                <a:gd name="T73" fmla="*/ 246 h 248"/>
                <a:gd name="T74" fmla="*/ 122 w 293"/>
                <a:gd name="T75" fmla="*/ 242 h 248"/>
                <a:gd name="T76" fmla="*/ 116 w 293"/>
                <a:gd name="T77" fmla="*/ 233 h 248"/>
                <a:gd name="T78" fmla="*/ 106 w 293"/>
                <a:gd name="T79" fmla="*/ 221 h 248"/>
                <a:gd name="T80" fmla="*/ 100 w 293"/>
                <a:gd name="T81" fmla="*/ 210 h 248"/>
                <a:gd name="T82" fmla="*/ 95 w 293"/>
                <a:gd name="T83" fmla="*/ 200 h 248"/>
                <a:gd name="T84" fmla="*/ 88 w 293"/>
                <a:gd name="T85" fmla="*/ 191 h 248"/>
                <a:gd name="T86" fmla="*/ 77 w 293"/>
                <a:gd name="T87" fmla="*/ 184 h 248"/>
                <a:gd name="T88" fmla="*/ 70 w 293"/>
                <a:gd name="T89" fmla="*/ 174 h 248"/>
                <a:gd name="T90" fmla="*/ 69 w 293"/>
                <a:gd name="T91" fmla="*/ 164 h 248"/>
                <a:gd name="T92" fmla="*/ 67 w 293"/>
                <a:gd name="T93" fmla="*/ 156 h 248"/>
                <a:gd name="T94" fmla="*/ 66 w 293"/>
                <a:gd name="T95" fmla="*/ 147 h 248"/>
                <a:gd name="T96" fmla="*/ 63 w 293"/>
                <a:gd name="T97" fmla="*/ 141 h 248"/>
                <a:gd name="T98" fmla="*/ 55 w 293"/>
                <a:gd name="T99" fmla="*/ 129 h 248"/>
                <a:gd name="T100" fmla="*/ 48 w 293"/>
                <a:gd name="T101" fmla="*/ 123 h 248"/>
                <a:gd name="T102" fmla="*/ 41 w 293"/>
                <a:gd name="T103" fmla="*/ 113 h 248"/>
                <a:gd name="T104" fmla="*/ 34 w 293"/>
                <a:gd name="T105" fmla="*/ 101 h 248"/>
                <a:gd name="T106" fmla="*/ 28 w 293"/>
                <a:gd name="T107" fmla="*/ 92 h 248"/>
                <a:gd name="T108" fmla="*/ 17 w 293"/>
                <a:gd name="T109" fmla="*/ 77 h 248"/>
                <a:gd name="T110" fmla="*/ 8 w 293"/>
                <a:gd name="T111" fmla="*/ 65 h 248"/>
                <a:gd name="T112" fmla="*/ 0 w 293"/>
                <a:gd name="T113" fmla="*/ 64 h 248"/>
                <a:gd name="T114" fmla="*/ 2 w 293"/>
                <a:gd name="T115" fmla="*/ 52 h 248"/>
                <a:gd name="T116" fmla="*/ 14 w 293"/>
                <a:gd name="T117" fmla="*/ 45 h 248"/>
                <a:gd name="T118" fmla="*/ 28 w 293"/>
                <a:gd name="T119" fmla="*/ 35 h 248"/>
                <a:gd name="T120" fmla="*/ 41 w 293"/>
                <a:gd name="T121" fmla="*/ 24 h 248"/>
                <a:gd name="T122" fmla="*/ 42 w 293"/>
                <a:gd name="T123" fmla="*/ 5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3" h="248">
                  <a:moveTo>
                    <a:pt x="112" y="242"/>
                  </a:moveTo>
                  <a:lnTo>
                    <a:pt x="113" y="242"/>
                  </a:lnTo>
                  <a:lnTo>
                    <a:pt x="113" y="244"/>
                  </a:lnTo>
                  <a:lnTo>
                    <a:pt x="114" y="242"/>
                  </a:lnTo>
                  <a:lnTo>
                    <a:pt x="113" y="242"/>
                  </a:lnTo>
                  <a:lnTo>
                    <a:pt x="113" y="241"/>
                  </a:lnTo>
                  <a:lnTo>
                    <a:pt x="114" y="241"/>
                  </a:lnTo>
                  <a:lnTo>
                    <a:pt x="114" y="242"/>
                  </a:lnTo>
                  <a:lnTo>
                    <a:pt x="115" y="242"/>
                  </a:lnTo>
                  <a:lnTo>
                    <a:pt x="115" y="244"/>
                  </a:lnTo>
                  <a:lnTo>
                    <a:pt x="115" y="245"/>
                  </a:lnTo>
                  <a:lnTo>
                    <a:pt x="114" y="245"/>
                  </a:lnTo>
                  <a:lnTo>
                    <a:pt x="114" y="244"/>
                  </a:lnTo>
                  <a:lnTo>
                    <a:pt x="113" y="244"/>
                  </a:lnTo>
                  <a:lnTo>
                    <a:pt x="112" y="244"/>
                  </a:lnTo>
                  <a:lnTo>
                    <a:pt x="110" y="242"/>
                  </a:lnTo>
                  <a:lnTo>
                    <a:pt x="110" y="241"/>
                  </a:lnTo>
                  <a:lnTo>
                    <a:pt x="109" y="241"/>
                  </a:lnTo>
                  <a:lnTo>
                    <a:pt x="109" y="240"/>
                  </a:lnTo>
                  <a:lnTo>
                    <a:pt x="110" y="241"/>
                  </a:lnTo>
                  <a:lnTo>
                    <a:pt x="110" y="242"/>
                  </a:lnTo>
                  <a:lnTo>
                    <a:pt x="112" y="242"/>
                  </a:lnTo>
                  <a:close/>
                  <a:moveTo>
                    <a:pt x="112" y="239"/>
                  </a:moveTo>
                  <a:lnTo>
                    <a:pt x="112" y="240"/>
                  </a:lnTo>
                  <a:lnTo>
                    <a:pt x="113" y="240"/>
                  </a:lnTo>
                  <a:lnTo>
                    <a:pt x="113" y="241"/>
                  </a:lnTo>
                  <a:lnTo>
                    <a:pt x="112" y="241"/>
                  </a:lnTo>
                  <a:lnTo>
                    <a:pt x="113" y="241"/>
                  </a:lnTo>
                  <a:lnTo>
                    <a:pt x="113" y="242"/>
                  </a:lnTo>
                  <a:lnTo>
                    <a:pt x="112" y="242"/>
                  </a:lnTo>
                  <a:lnTo>
                    <a:pt x="112" y="241"/>
                  </a:lnTo>
                  <a:lnTo>
                    <a:pt x="110" y="241"/>
                  </a:lnTo>
                  <a:lnTo>
                    <a:pt x="110" y="240"/>
                  </a:lnTo>
                  <a:lnTo>
                    <a:pt x="112" y="240"/>
                  </a:lnTo>
                  <a:lnTo>
                    <a:pt x="112" y="239"/>
                  </a:lnTo>
                  <a:lnTo>
                    <a:pt x="110" y="239"/>
                  </a:lnTo>
                  <a:lnTo>
                    <a:pt x="112" y="239"/>
                  </a:lnTo>
                  <a:close/>
                  <a:moveTo>
                    <a:pt x="36" y="105"/>
                  </a:moveTo>
                  <a:lnTo>
                    <a:pt x="36" y="106"/>
                  </a:lnTo>
                  <a:lnTo>
                    <a:pt x="36" y="105"/>
                  </a:lnTo>
                  <a:lnTo>
                    <a:pt x="35" y="105"/>
                  </a:lnTo>
                  <a:lnTo>
                    <a:pt x="36" y="105"/>
                  </a:lnTo>
                  <a:close/>
                  <a:moveTo>
                    <a:pt x="34" y="105"/>
                  </a:moveTo>
                  <a:lnTo>
                    <a:pt x="35" y="105"/>
                  </a:lnTo>
                  <a:lnTo>
                    <a:pt x="35" y="106"/>
                  </a:lnTo>
                  <a:lnTo>
                    <a:pt x="35" y="105"/>
                  </a:lnTo>
                  <a:lnTo>
                    <a:pt x="35" y="106"/>
                  </a:lnTo>
                  <a:lnTo>
                    <a:pt x="34" y="106"/>
                  </a:lnTo>
                  <a:lnTo>
                    <a:pt x="34" y="105"/>
                  </a:lnTo>
                  <a:lnTo>
                    <a:pt x="32" y="105"/>
                  </a:lnTo>
                  <a:lnTo>
                    <a:pt x="32" y="104"/>
                  </a:lnTo>
                  <a:lnTo>
                    <a:pt x="32" y="105"/>
                  </a:lnTo>
                  <a:lnTo>
                    <a:pt x="34" y="105"/>
                  </a:lnTo>
                  <a:close/>
                  <a:moveTo>
                    <a:pt x="34" y="104"/>
                  </a:moveTo>
                  <a:lnTo>
                    <a:pt x="34" y="102"/>
                  </a:lnTo>
                  <a:lnTo>
                    <a:pt x="34" y="104"/>
                  </a:lnTo>
                  <a:close/>
                  <a:moveTo>
                    <a:pt x="32" y="102"/>
                  </a:moveTo>
                  <a:lnTo>
                    <a:pt x="32" y="104"/>
                  </a:lnTo>
                  <a:lnTo>
                    <a:pt x="34" y="104"/>
                  </a:lnTo>
                  <a:lnTo>
                    <a:pt x="34" y="105"/>
                  </a:lnTo>
                  <a:lnTo>
                    <a:pt x="32" y="105"/>
                  </a:lnTo>
                  <a:lnTo>
                    <a:pt x="32" y="104"/>
                  </a:lnTo>
                  <a:lnTo>
                    <a:pt x="31" y="104"/>
                  </a:lnTo>
                  <a:lnTo>
                    <a:pt x="31" y="102"/>
                  </a:lnTo>
                  <a:lnTo>
                    <a:pt x="32" y="102"/>
                  </a:lnTo>
                  <a:close/>
                  <a:moveTo>
                    <a:pt x="35" y="102"/>
                  </a:moveTo>
                  <a:lnTo>
                    <a:pt x="35" y="104"/>
                  </a:lnTo>
                  <a:lnTo>
                    <a:pt x="35" y="102"/>
                  </a:lnTo>
                  <a:lnTo>
                    <a:pt x="34" y="102"/>
                  </a:lnTo>
                  <a:lnTo>
                    <a:pt x="35" y="102"/>
                  </a:lnTo>
                  <a:close/>
                  <a:moveTo>
                    <a:pt x="30" y="102"/>
                  </a:moveTo>
                  <a:lnTo>
                    <a:pt x="31" y="102"/>
                  </a:lnTo>
                  <a:lnTo>
                    <a:pt x="31" y="104"/>
                  </a:lnTo>
                  <a:lnTo>
                    <a:pt x="30" y="102"/>
                  </a:lnTo>
                  <a:lnTo>
                    <a:pt x="29" y="102"/>
                  </a:lnTo>
                  <a:lnTo>
                    <a:pt x="29" y="101"/>
                  </a:lnTo>
                  <a:lnTo>
                    <a:pt x="29" y="102"/>
                  </a:lnTo>
                  <a:lnTo>
                    <a:pt x="30" y="102"/>
                  </a:lnTo>
                  <a:close/>
                  <a:moveTo>
                    <a:pt x="30" y="100"/>
                  </a:moveTo>
                  <a:lnTo>
                    <a:pt x="30" y="101"/>
                  </a:lnTo>
                  <a:lnTo>
                    <a:pt x="29" y="100"/>
                  </a:lnTo>
                  <a:lnTo>
                    <a:pt x="29" y="99"/>
                  </a:lnTo>
                  <a:lnTo>
                    <a:pt x="30" y="99"/>
                  </a:lnTo>
                  <a:lnTo>
                    <a:pt x="30" y="98"/>
                  </a:lnTo>
                  <a:lnTo>
                    <a:pt x="29" y="99"/>
                  </a:lnTo>
                  <a:lnTo>
                    <a:pt x="29" y="100"/>
                  </a:lnTo>
                  <a:lnTo>
                    <a:pt x="30" y="100"/>
                  </a:lnTo>
                  <a:close/>
                  <a:moveTo>
                    <a:pt x="202" y="74"/>
                  </a:moveTo>
                  <a:lnTo>
                    <a:pt x="204" y="74"/>
                  </a:lnTo>
                  <a:lnTo>
                    <a:pt x="204" y="76"/>
                  </a:lnTo>
                  <a:lnTo>
                    <a:pt x="205" y="76"/>
                  </a:lnTo>
                  <a:lnTo>
                    <a:pt x="204" y="76"/>
                  </a:lnTo>
                  <a:lnTo>
                    <a:pt x="202" y="76"/>
                  </a:lnTo>
                  <a:lnTo>
                    <a:pt x="202" y="74"/>
                  </a:lnTo>
                  <a:lnTo>
                    <a:pt x="201" y="76"/>
                  </a:lnTo>
                  <a:lnTo>
                    <a:pt x="201" y="74"/>
                  </a:lnTo>
                  <a:lnTo>
                    <a:pt x="202" y="74"/>
                  </a:lnTo>
                  <a:close/>
                  <a:moveTo>
                    <a:pt x="65" y="1"/>
                  </a:moveTo>
                  <a:lnTo>
                    <a:pt x="66" y="1"/>
                  </a:lnTo>
                  <a:lnTo>
                    <a:pt x="71" y="2"/>
                  </a:lnTo>
                  <a:lnTo>
                    <a:pt x="72" y="2"/>
                  </a:lnTo>
                  <a:lnTo>
                    <a:pt x="73" y="3"/>
                  </a:lnTo>
                  <a:lnTo>
                    <a:pt x="74" y="3"/>
                  </a:lnTo>
                  <a:lnTo>
                    <a:pt x="76" y="5"/>
                  </a:lnTo>
                  <a:lnTo>
                    <a:pt x="77" y="6"/>
                  </a:lnTo>
                  <a:lnTo>
                    <a:pt x="78" y="6"/>
                  </a:lnTo>
                  <a:lnTo>
                    <a:pt x="79" y="7"/>
                  </a:lnTo>
                  <a:lnTo>
                    <a:pt x="80" y="7"/>
                  </a:lnTo>
                  <a:lnTo>
                    <a:pt x="81" y="8"/>
                  </a:lnTo>
                  <a:lnTo>
                    <a:pt x="82" y="9"/>
                  </a:lnTo>
                  <a:lnTo>
                    <a:pt x="84" y="9"/>
                  </a:lnTo>
                  <a:lnTo>
                    <a:pt x="86" y="10"/>
                  </a:lnTo>
                  <a:lnTo>
                    <a:pt x="87" y="10"/>
                  </a:lnTo>
                  <a:lnTo>
                    <a:pt x="88" y="11"/>
                  </a:lnTo>
                  <a:lnTo>
                    <a:pt x="89" y="13"/>
                  </a:lnTo>
                  <a:lnTo>
                    <a:pt x="91" y="13"/>
                  </a:lnTo>
                  <a:lnTo>
                    <a:pt x="92" y="14"/>
                  </a:lnTo>
                  <a:lnTo>
                    <a:pt x="93" y="14"/>
                  </a:lnTo>
                  <a:lnTo>
                    <a:pt x="94" y="15"/>
                  </a:lnTo>
                  <a:lnTo>
                    <a:pt x="95" y="16"/>
                  </a:lnTo>
                  <a:lnTo>
                    <a:pt x="96" y="16"/>
                  </a:lnTo>
                  <a:lnTo>
                    <a:pt x="98" y="17"/>
                  </a:lnTo>
                  <a:lnTo>
                    <a:pt x="99" y="18"/>
                  </a:lnTo>
                  <a:lnTo>
                    <a:pt x="100" y="20"/>
                  </a:lnTo>
                  <a:lnTo>
                    <a:pt x="101" y="21"/>
                  </a:lnTo>
                  <a:lnTo>
                    <a:pt x="103" y="22"/>
                  </a:lnTo>
                  <a:lnTo>
                    <a:pt x="105" y="23"/>
                  </a:lnTo>
                  <a:lnTo>
                    <a:pt x="106" y="24"/>
                  </a:lnTo>
                  <a:lnTo>
                    <a:pt x="107" y="25"/>
                  </a:lnTo>
                  <a:lnTo>
                    <a:pt x="108" y="27"/>
                  </a:lnTo>
                  <a:lnTo>
                    <a:pt x="110" y="27"/>
                  </a:lnTo>
                  <a:lnTo>
                    <a:pt x="112" y="28"/>
                  </a:lnTo>
                  <a:lnTo>
                    <a:pt x="113" y="29"/>
                  </a:lnTo>
                  <a:lnTo>
                    <a:pt x="114" y="30"/>
                  </a:lnTo>
                  <a:lnTo>
                    <a:pt x="115" y="31"/>
                  </a:lnTo>
                  <a:lnTo>
                    <a:pt x="117" y="32"/>
                  </a:lnTo>
                  <a:lnTo>
                    <a:pt x="119" y="34"/>
                  </a:lnTo>
                  <a:lnTo>
                    <a:pt x="121" y="35"/>
                  </a:lnTo>
                  <a:lnTo>
                    <a:pt x="121" y="36"/>
                  </a:lnTo>
                  <a:lnTo>
                    <a:pt x="122" y="36"/>
                  </a:lnTo>
                  <a:lnTo>
                    <a:pt x="124" y="38"/>
                  </a:lnTo>
                  <a:lnTo>
                    <a:pt x="126" y="39"/>
                  </a:lnTo>
                  <a:lnTo>
                    <a:pt x="127" y="41"/>
                  </a:lnTo>
                  <a:lnTo>
                    <a:pt x="129" y="42"/>
                  </a:lnTo>
                  <a:lnTo>
                    <a:pt x="130" y="43"/>
                  </a:lnTo>
                  <a:lnTo>
                    <a:pt x="131" y="43"/>
                  </a:lnTo>
                  <a:lnTo>
                    <a:pt x="133" y="44"/>
                  </a:lnTo>
                  <a:lnTo>
                    <a:pt x="134" y="45"/>
                  </a:lnTo>
                  <a:lnTo>
                    <a:pt x="135" y="45"/>
                  </a:lnTo>
                  <a:lnTo>
                    <a:pt x="136" y="45"/>
                  </a:lnTo>
                  <a:lnTo>
                    <a:pt x="137" y="45"/>
                  </a:lnTo>
                  <a:lnTo>
                    <a:pt x="137" y="46"/>
                  </a:lnTo>
                  <a:lnTo>
                    <a:pt x="138" y="46"/>
                  </a:lnTo>
                  <a:lnTo>
                    <a:pt x="140" y="46"/>
                  </a:lnTo>
                  <a:lnTo>
                    <a:pt x="142" y="46"/>
                  </a:lnTo>
                  <a:lnTo>
                    <a:pt x="143" y="46"/>
                  </a:lnTo>
                  <a:lnTo>
                    <a:pt x="144" y="46"/>
                  </a:lnTo>
                  <a:lnTo>
                    <a:pt x="145" y="46"/>
                  </a:lnTo>
                  <a:lnTo>
                    <a:pt x="146" y="46"/>
                  </a:lnTo>
                  <a:lnTo>
                    <a:pt x="149" y="46"/>
                  </a:lnTo>
                  <a:lnTo>
                    <a:pt x="150" y="46"/>
                  </a:lnTo>
                  <a:lnTo>
                    <a:pt x="151" y="48"/>
                  </a:lnTo>
                  <a:lnTo>
                    <a:pt x="152" y="48"/>
                  </a:lnTo>
                  <a:lnTo>
                    <a:pt x="153" y="48"/>
                  </a:lnTo>
                  <a:lnTo>
                    <a:pt x="155" y="48"/>
                  </a:lnTo>
                  <a:lnTo>
                    <a:pt x="157" y="48"/>
                  </a:lnTo>
                  <a:lnTo>
                    <a:pt x="158" y="48"/>
                  </a:lnTo>
                  <a:lnTo>
                    <a:pt x="159" y="48"/>
                  </a:lnTo>
                  <a:lnTo>
                    <a:pt x="160" y="48"/>
                  </a:lnTo>
                  <a:lnTo>
                    <a:pt x="162" y="48"/>
                  </a:lnTo>
                  <a:lnTo>
                    <a:pt x="164" y="48"/>
                  </a:lnTo>
                  <a:lnTo>
                    <a:pt x="165" y="48"/>
                  </a:lnTo>
                  <a:lnTo>
                    <a:pt x="166" y="48"/>
                  </a:lnTo>
                  <a:lnTo>
                    <a:pt x="167" y="49"/>
                  </a:lnTo>
                  <a:lnTo>
                    <a:pt x="169" y="49"/>
                  </a:lnTo>
                  <a:lnTo>
                    <a:pt x="171" y="49"/>
                  </a:lnTo>
                  <a:lnTo>
                    <a:pt x="172" y="50"/>
                  </a:lnTo>
                  <a:lnTo>
                    <a:pt x="173" y="52"/>
                  </a:lnTo>
                  <a:lnTo>
                    <a:pt x="173" y="53"/>
                  </a:lnTo>
                  <a:lnTo>
                    <a:pt x="173" y="55"/>
                  </a:lnTo>
                  <a:lnTo>
                    <a:pt x="174" y="55"/>
                  </a:lnTo>
                  <a:lnTo>
                    <a:pt x="174" y="56"/>
                  </a:lnTo>
                  <a:lnTo>
                    <a:pt x="176" y="56"/>
                  </a:lnTo>
                  <a:lnTo>
                    <a:pt x="178" y="56"/>
                  </a:lnTo>
                  <a:lnTo>
                    <a:pt x="180" y="56"/>
                  </a:lnTo>
                  <a:lnTo>
                    <a:pt x="183" y="56"/>
                  </a:lnTo>
                  <a:lnTo>
                    <a:pt x="185" y="56"/>
                  </a:lnTo>
                  <a:lnTo>
                    <a:pt x="186" y="56"/>
                  </a:lnTo>
                  <a:lnTo>
                    <a:pt x="186" y="57"/>
                  </a:lnTo>
                  <a:lnTo>
                    <a:pt x="187" y="58"/>
                  </a:lnTo>
                  <a:lnTo>
                    <a:pt x="186" y="58"/>
                  </a:lnTo>
                  <a:lnTo>
                    <a:pt x="187" y="58"/>
                  </a:lnTo>
                  <a:lnTo>
                    <a:pt x="187" y="59"/>
                  </a:lnTo>
                  <a:lnTo>
                    <a:pt x="188" y="62"/>
                  </a:lnTo>
                  <a:lnTo>
                    <a:pt x="188" y="63"/>
                  </a:lnTo>
                  <a:lnTo>
                    <a:pt x="190" y="63"/>
                  </a:lnTo>
                  <a:lnTo>
                    <a:pt x="190" y="64"/>
                  </a:lnTo>
                  <a:lnTo>
                    <a:pt x="191" y="64"/>
                  </a:lnTo>
                  <a:lnTo>
                    <a:pt x="191" y="65"/>
                  </a:lnTo>
                  <a:lnTo>
                    <a:pt x="192" y="66"/>
                  </a:lnTo>
                  <a:lnTo>
                    <a:pt x="193" y="67"/>
                  </a:lnTo>
                  <a:lnTo>
                    <a:pt x="193" y="69"/>
                  </a:lnTo>
                  <a:lnTo>
                    <a:pt x="192" y="69"/>
                  </a:lnTo>
                  <a:lnTo>
                    <a:pt x="193" y="69"/>
                  </a:lnTo>
                  <a:lnTo>
                    <a:pt x="192" y="69"/>
                  </a:lnTo>
                  <a:lnTo>
                    <a:pt x="192" y="67"/>
                  </a:lnTo>
                  <a:lnTo>
                    <a:pt x="193" y="67"/>
                  </a:lnTo>
                  <a:lnTo>
                    <a:pt x="192" y="67"/>
                  </a:lnTo>
                  <a:lnTo>
                    <a:pt x="192" y="69"/>
                  </a:lnTo>
                  <a:lnTo>
                    <a:pt x="192" y="67"/>
                  </a:lnTo>
                  <a:lnTo>
                    <a:pt x="192" y="69"/>
                  </a:lnTo>
                  <a:lnTo>
                    <a:pt x="192" y="70"/>
                  </a:lnTo>
                  <a:lnTo>
                    <a:pt x="192" y="69"/>
                  </a:lnTo>
                  <a:lnTo>
                    <a:pt x="193" y="70"/>
                  </a:lnTo>
                  <a:lnTo>
                    <a:pt x="193" y="71"/>
                  </a:lnTo>
                  <a:lnTo>
                    <a:pt x="193" y="70"/>
                  </a:lnTo>
                  <a:lnTo>
                    <a:pt x="193" y="71"/>
                  </a:lnTo>
                  <a:lnTo>
                    <a:pt x="194" y="71"/>
                  </a:lnTo>
                  <a:lnTo>
                    <a:pt x="193" y="71"/>
                  </a:lnTo>
                  <a:lnTo>
                    <a:pt x="194" y="71"/>
                  </a:lnTo>
                  <a:lnTo>
                    <a:pt x="195" y="71"/>
                  </a:lnTo>
                  <a:lnTo>
                    <a:pt x="195" y="72"/>
                  </a:lnTo>
                  <a:lnTo>
                    <a:pt x="195" y="71"/>
                  </a:lnTo>
                  <a:lnTo>
                    <a:pt x="197" y="72"/>
                  </a:lnTo>
                  <a:lnTo>
                    <a:pt x="198" y="71"/>
                  </a:lnTo>
                  <a:lnTo>
                    <a:pt x="198" y="72"/>
                  </a:lnTo>
                  <a:lnTo>
                    <a:pt x="199" y="72"/>
                  </a:lnTo>
                  <a:lnTo>
                    <a:pt x="199" y="73"/>
                  </a:lnTo>
                  <a:lnTo>
                    <a:pt x="198" y="73"/>
                  </a:lnTo>
                  <a:lnTo>
                    <a:pt x="197" y="73"/>
                  </a:lnTo>
                  <a:lnTo>
                    <a:pt x="198" y="73"/>
                  </a:lnTo>
                  <a:lnTo>
                    <a:pt x="198" y="74"/>
                  </a:lnTo>
                  <a:lnTo>
                    <a:pt x="198" y="73"/>
                  </a:lnTo>
                  <a:lnTo>
                    <a:pt x="199" y="73"/>
                  </a:lnTo>
                  <a:lnTo>
                    <a:pt x="199" y="74"/>
                  </a:lnTo>
                  <a:lnTo>
                    <a:pt x="198" y="74"/>
                  </a:lnTo>
                  <a:lnTo>
                    <a:pt x="199" y="74"/>
                  </a:lnTo>
                  <a:lnTo>
                    <a:pt x="199" y="76"/>
                  </a:lnTo>
                  <a:lnTo>
                    <a:pt x="199" y="74"/>
                  </a:lnTo>
                  <a:lnTo>
                    <a:pt x="200" y="74"/>
                  </a:lnTo>
                  <a:lnTo>
                    <a:pt x="199" y="76"/>
                  </a:lnTo>
                  <a:lnTo>
                    <a:pt x="200" y="76"/>
                  </a:lnTo>
                  <a:lnTo>
                    <a:pt x="200" y="77"/>
                  </a:lnTo>
                  <a:lnTo>
                    <a:pt x="200" y="78"/>
                  </a:lnTo>
                  <a:lnTo>
                    <a:pt x="200" y="77"/>
                  </a:lnTo>
                  <a:lnTo>
                    <a:pt x="201" y="77"/>
                  </a:lnTo>
                  <a:lnTo>
                    <a:pt x="201" y="78"/>
                  </a:lnTo>
                  <a:lnTo>
                    <a:pt x="200" y="78"/>
                  </a:lnTo>
                  <a:lnTo>
                    <a:pt x="201" y="78"/>
                  </a:lnTo>
                  <a:lnTo>
                    <a:pt x="202" y="78"/>
                  </a:lnTo>
                  <a:lnTo>
                    <a:pt x="202" y="77"/>
                  </a:lnTo>
                  <a:lnTo>
                    <a:pt x="202" y="78"/>
                  </a:lnTo>
                  <a:lnTo>
                    <a:pt x="204" y="78"/>
                  </a:lnTo>
                  <a:lnTo>
                    <a:pt x="204" y="77"/>
                  </a:lnTo>
                  <a:lnTo>
                    <a:pt x="204" y="78"/>
                  </a:lnTo>
                  <a:lnTo>
                    <a:pt x="204" y="79"/>
                  </a:lnTo>
                  <a:lnTo>
                    <a:pt x="205" y="80"/>
                  </a:lnTo>
                  <a:lnTo>
                    <a:pt x="206" y="81"/>
                  </a:lnTo>
                  <a:lnTo>
                    <a:pt x="207" y="83"/>
                  </a:lnTo>
                  <a:lnTo>
                    <a:pt x="208" y="83"/>
                  </a:lnTo>
                  <a:lnTo>
                    <a:pt x="209" y="83"/>
                  </a:lnTo>
                  <a:lnTo>
                    <a:pt x="209" y="84"/>
                  </a:lnTo>
                  <a:lnTo>
                    <a:pt x="210" y="84"/>
                  </a:lnTo>
                  <a:lnTo>
                    <a:pt x="210" y="85"/>
                  </a:lnTo>
                  <a:lnTo>
                    <a:pt x="212" y="85"/>
                  </a:lnTo>
                  <a:lnTo>
                    <a:pt x="212" y="86"/>
                  </a:lnTo>
                  <a:lnTo>
                    <a:pt x="212" y="85"/>
                  </a:lnTo>
                  <a:lnTo>
                    <a:pt x="210" y="85"/>
                  </a:lnTo>
                  <a:lnTo>
                    <a:pt x="209" y="84"/>
                  </a:lnTo>
                  <a:lnTo>
                    <a:pt x="209" y="85"/>
                  </a:lnTo>
                  <a:lnTo>
                    <a:pt x="209" y="86"/>
                  </a:lnTo>
                  <a:lnTo>
                    <a:pt x="210" y="86"/>
                  </a:lnTo>
                  <a:lnTo>
                    <a:pt x="210" y="87"/>
                  </a:lnTo>
                  <a:lnTo>
                    <a:pt x="210" y="88"/>
                  </a:lnTo>
                  <a:lnTo>
                    <a:pt x="212" y="88"/>
                  </a:lnTo>
                  <a:lnTo>
                    <a:pt x="213" y="90"/>
                  </a:lnTo>
                  <a:lnTo>
                    <a:pt x="213" y="91"/>
                  </a:lnTo>
                  <a:lnTo>
                    <a:pt x="214" y="91"/>
                  </a:lnTo>
                  <a:lnTo>
                    <a:pt x="214" y="93"/>
                  </a:lnTo>
                  <a:lnTo>
                    <a:pt x="213" y="93"/>
                  </a:lnTo>
                  <a:lnTo>
                    <a:pt x="213" y="94"/>
                  </a:lnTo>
                  <a:lnTo>
                    <a:pt x="213" y="95"/>
                  </a:lnTo>
                  <a:lnTo>
                    <a:pt x="213" y="94"/>
                  </a:lnTo>
                  <a:lnTo>
                    <a:pt x="212" y="94"/>
                  </a:lnTo>
                  <a:lnTo>
                    <a:pt x="212" y="93"/>
                  </a:lnTo>
                  <a:lnTo>
                    <a:pt x="210" y="93"/>
                  </a:lnTo>
                  <a:lnTo>
                    <a:pt x="210" y="94"/>
                  </a:lnTo>
                  <a:lnTo>
                    <a:pt x="212" y="95"/>
                  </a:lnTo>
                  <a:lnTo>
                    <a:pt x="210" y="95"/>
                  </a:lnTo>
                  <a:lnTo>
                    <a:pt x="210" y="97"/>
                  </a:lnTo>
                  <a:lnTo>
                    <a:pt x="212" y="97"/>
                  </a:lnTo>
                  <a:lnTo>
                    <a:pt x="212" y="95"/>
                  </a:lnTo>
                  <a:lnTo>
                    <a:pt x="212" y="97"/>
                  </a:lnTo>
                  <a:lnTo>
                    <a:pt x="213" y="97"/>
                  </a:lnTo>
                  <a:lnTo>
                    <a:pt x="213" y="98"/>
                  </a:lnTo>
                  <a:lnTo>
                    <a:pt x="213" y="99"/>
                  </a:lnTo>
                  <a:lnTo>
                    <a:pt x="214" y="100"/>
                  </a:lnTo>
                  <a:lnTo>
                    <a:pt x="215" y="101"/>
                  </a:lnTo>
                  <a:lnTo>
                    <a:pt x="215" y="102"/>
                  </a:lnTo>
                  <a:lnTo>
                    <a:pt x="215" y="101"/>
                  </a:lnTo>
                  <a:lnTo>
                    <a:pt x="214" y="101"/>
                  </a:lnTo>
                  <a:lnTo>
                    <a:pt x="214" y="100"/>
                  </a:lnTo>
                  <a:lnTo>
                    <a:pt x="214" y="101"/>
                  </a:lnTo>
                  <a:lnTo>
                    <a:pt x="215" y="102"/>
                  </a:lnTo>
                  <a:lnTo>
                    <a:pt x="216" y="105"/>
                  </a:lnTo>
                  <a:lnTo>
                    <a:pt x="217" y="105"/>
                  </a:lnTo>
                  <a:lnTo>
                    <a:pt x="216" y="105"/>
                  </a:lnTo>
                  <a:lnTo>
                    <a:pt x="216" y="104"/>
                  </a:lnTo>
                  <a:lnTo>
                    <a:pt x="217" y="104"/>
                  </a:lnTo>
                  <a:lnTo>
                    <a:pt x="217" y="105"/>
                  </a:lnTo>
                  <a:lnTo>
                    <a:pt x="219" y="105"/>
                  </a:lnTo>
                  <a:lnTo>
                    <a:pt x="219" y="106"/>
                  </a:lnTo>
                  <a:lnTo>
                    <a:pt x="220" y="107"/>
                  </a:lnTo>
                  <a:lnTo>
                    <a:pt x="220" y="108"/>
                  </a:lnTo>
                  <a:lnTo>
                    <a:pt x="220" y="109"/>
                  </a:lnTo>
                  <a:lnTo>
                    <a:pt x="220" y="111"/>
                  </a:lnTo>
                  <a:lnTo>
                    <a:pt x="220" y="112"/>
                  </a:lnTo>
                  <a:lnTo>
                    <a:pt x="221" y="111"/>
                  </a:lnTo>
                  <a:lnTo>
                    <a:pt x="221" y="112"/>
                  </a:lnTo>
                  <a:lnTo>
                    <a:pt x="222" y="112"/>
                  </a:lnTo>
                  <a:lnTo>
                    <a:pt x="222" y="113"/>
                  </a:lnTo>
                  <a:lnTo>
                    <a:pt x="222" y="114"/>
                  </a:lnTo>
                  <a:lnTo>
                    <a:pt x="223" y="114"/>
                  </a:lnTo>
                  <a:lnTo>
                    <a:pt x="223" y="115"/>
                  </a:lnTo>
                  <a:lnTo>
                    <a:pt x="223" y="116"/>
                  </a:lnTo>
                  <a:lnTo>
                    <a:pt x="224" y="116"/>
                  </a:lnTo>
                  <a:lnTo>
                    <a:pt x="226" y="118"/>
                  </a:lnTo>
                  <a:lnTo>
                    <a:pt x="226" y="119"/>
                  </a:lnTo>
                  <a:lnTo>
                    <a:pt x="227" y="119"/>
                  </a:lnTo>
                  <a:lnTo>
                    <a:pt x="228" y="119"/>
                  </a:lnTo>
                  <a:lnTo>
                    <a:pt x="229" y="119"/>
                  </a:lnTo>
                  <a:lnTo>
                    <a:pt x="229" y="118"/>
                  </a:lnTo>
                  <a:lnTo>
                    <a:pt x="230" y="118"/>
                  </a:lnTo>
                  <a:lnTo>
                    <a:pt x="230" y="119"/>
                  </a:lnTo>
                  <a:lnTo>
                    <a:pt x="231" y="118"/>
                  </a:lnTo>
                  <a:lnTo>
                    <a:pt x="231" y="119"/>
                  </a:lnTo>
                  <a:lnTo>
                    <a:pt x="230" y="119"/>
                  </a:lnTo>
                  <a:lnTo>
                    <a:pt x="231" y="119"/>
                  </a:lnTo>
                  <a:lnTo>
                    <a:pt x="231" y="120"/>
                  </a:lnTo>
                  <a:lnTo>
                    <a:pt x="231" y="119"/>
                  </a:lnTo>
                  <a:lnTo>
                    <a:pt x="233" y="119"/>
                  </a:lnTo>
                  <a:lnTo>
                    <a:pt x="233" y="118"/>
                  </a:lnTo>
                  <a:lnTo>
                    <a:pt x="233" y="119"/>
                  </a:lnTo>
                  <a:lnTo>
                    <a:pt x="234" y="119"/>
                  </a:lnTo>
                  <a:lnTo>
                    <a:pt x="233" y="119"/>
                  </a:lnTo>
                  <a:lnTo>
                    <a:pt x="233" y="120"/>
                  </a:lnTo>
                  <a:lnTo>
                    <a:pt x="231" y="121"/>
                  </a:lnTo>
                  <a:lnTo>
                    <a:pt x="231" y="122"/>
                  </a:lnTo>
                  <a:lnTo>
                    <a:pt x="231" y="123"/>
                  </a:lnTo>
                  <a:lnTo>
                    <a:pt x="233" y="123"/>
                  </a:lnTo>
                  <a:lnTo>
                    <a:pt x="233" y="122"/>
                  </a:lnTo>
                  <a:lnTo>
                    <a:pt x="234" y="123"/>
                  </a:lnTo>
                  <a:lnTo>
                    <a:pt x="235" y="123"/>
                  </a:lnTo>
                  <a:lnTo>
                    <a:pt x="235" y="125"/>
                  </a:lnTo>
                  <a:lnTo>
                    <a:pt x="235" y="126"/>
                  </a:lnTo>
                  <a:lnTo>
                    <a:pt x="236" y="127"/>
                  </a:lnTo>
                  <a:lnTo>
                    <a:pt x="236" y="128"/>
                  </a:lnTo>
                  <a:lnTo>
                    <a:pt x="237" y="128"/>
                  </a:lnTo>
                  <a:lnTo>
                    <a:pt x="238" y="129"/>
                  </a:lnTo>
                  <a:lnTo>
                    <a:pt x="238" y="130"/>
                  </a:lnTo>
                  <a:lnTo>
                    <a:pt x="240" y="132"/>
                  </a:lnTo>
                  <a:lnTo>
                    <a:pt x="241" y="133"/>
                  </a:lnTo>
                  <a:lnTo>
                    <a:pt x="241" y="134"/>
                  </a:lnTo>
                  <a:lnTo>
                    <a:pt x="242" y="134"/>
                  </a:lnTo>
                  <a:lnTo>
                    <a:pt x="243" y="135"/>
                  </a:lnTo>
                  <a:lnTo>
                    <a:pt x="243" y="136"/>
                  </a:lnTo>
                  <a:lnTo>
                    <a:pt x="244" y="137"/>
                  </a:lnTo>
                  <a:lnTo>
                    <a:pt x="245" y="139"/>
                  </a:lnTo>
                  <a:lnTo>
                    <a:pt x="247" y="140"/>
                  </a:lnTo>
                  <a:lnTo>
                    <a:pt x="247" y="141"/>
                  </a:lnTo>
                  <a:lnTo>
                    <a:pt x="248" y="141"/>
                  </a:lnTo>
                  <a:lnTo>
                    <a:pt x="249" y="142"/>
                  </a:lnTo>
                  <a:lnTo>
                    <a:pt x="249" y="143"/>
                  </a:lnTo>
                  <a:lnTo>
                    <a:pt x="250" y="144"/>
                  </a:lnTo>
                  <a:lnTo>
                    <a:pt x="252" y="144"/>
                  </a:lnTo>
                  <a:lnTo>
                    <a:pt x="255" y="146"/>
                  </a:lnTo>
                  <a:lnTo>
                    <a:pt x="257" y="146"/>
                  </a:lnTo>
                  <a:lnTo>
                    <a:pt x="258" y="146"/>
                  </a:lnTo>
                  <a:lnTo>
                    <a:pt x="261" y="146"/>
                  </a:lnTo>
                  <a:lnTo>
                    <a:pt x="263" y="147"/>
                  </a:lnTo>
                  <a:lnTo>
                    <a:pt x="264" y="147"/>
                  </a:lnTo>
                  <a:lnTo>
                    <a:pt x="266" y="147"/>
                  </a:lnTo>
                  <a:lnTo>
                    <a:pt x="269" y="147"/>
                  </a:lnTo>
                  <a:lnTo>
                    <a:pt x="270" y="148"/>
                  </a:lnTo>
                  <a:lnTo>
                    <a:pt x="272" y="148"/>
                  </a:lnTo>
                  <a:lnTo>
                    <a:pt x="274" y="148"/>
                  </a:lnTo>
                  <a:lnTo>
                    <a:pt x="276" y="148"/>
                  </a:lnTo>
                  <a:lnTo>
                    <a:pt x="278" y="149"/>
                  </a:lnTo>
                  <a:lnTo>
                    <a:pt x="279" y="149"/>
                  </a:lnTo>
                  <a:lnTo>
                    <a:pt x="281" y="149"/>
                  </a:lnTo>
                  <a:lnTo>
                    <a:pt x="284" y="149"/>
                  </a:lnTo>
                  <a:lnTo>
                    <a:pt x="285" y="149"/>
                  </a:lnTo>
                  <a:lnTo>
                    <a:pt x="286" y="149"/>
                  </a:lnTo>
                  <a:lnTo>
                    <a:pt x="286" y="148"/>
                  </a:lnTo>
                  <a:lnTo>
                    <a:pt x="287" y="150"/>
                  </a:lnTo>
                  <a:lnTo>
                    <a:pt x="288" y="151"/>
                  </a:lnTo>
                  <a:lnTo>
                    <a:pt x="290" y="154"/>
                  </a:lnTo>
                  <a:lnTo>
                    <a:pt x="291" y="156"/>
                  </a:lnTo>
                  <a:lnTo>
                    <a:pt x="293" y="157"/>
                  </a:lnTo>
                  <a:lnTo>
                    <a:pt x="293" y="160"/>
                  </a:lnTo>
                  <a:lnTo>
                    <a:pt x="293" y="162"/>
                  </a:lnTo>
                  <a:lnTo>
                    <a:pt x="293" y="163"/>
                  </a:lnTo>
                  <a:lnTo>
                    <a:pt x="293" y="164"/>
                  </a:lnTo>
                  <a:lnTo>
                    <a:pt x="292" y="167"/>
                  </a:lnTo>
                  <a:lnTo>
                    <a:pt x="292" y="168"/>
                  </a:lnTo>
                  <a:lnTo>
                    <a:pt x="292" y="170"/>
                  </a:lnTo>
                  <a:lnTo>
                    <a:pt x="291" y="174"/>
                  </a:lnTo>
                  <a:lnTo>
                    <a:pt x="291" y="176"/>
                  </a:lnTo>
                  <a:lnTo>
                    <a:pt x="290" y="178"/>
                  </a:lnTo>
                  <a:lnTo>
                    <a:pt x="290" y="181"/>
                  </a:lnTo>
                  <a:lnTo>
                    <a:pt x="288" y="183"/>
                  </a:lnTo>
                  <a:lnTo>
                    <a:pt x="288" y="185"/>
                  </a:lnTo>
                  <a:lnTo>
                    <a:pt x="288" y="188"/>
                  </a:lnTo>
                  <a:lnTo>
                    <a:pt x="287" y="189"/>
                  </a:lnTo>
                  <a:lnTo>
                    <a:pt x="287" y="190"/>
                  </a:lnTo>
                  <a:lnTo>
                    <a:pt x="287" y="191"/>
                  </a:lnTo>
                  <a:lnTo>
                    <a:pt x="285" y="192"/>
                  </a:lnTo>
                  <a:lnTo>
                    <a:pt x="283" y="193"/>
                  </a:lnTo>
                  <a:lnTo>
                    <a:pt x="280" y="193"/>
                  </a:lnTo>
                  <a:lnTo>
                    <a:pt x="278" y="195"/>
                  </a:lnTo>
                  <a:lnTo>
                    <a:pt x="276" y="196"/>
                  </a:lnTo>
                  <a:lnTo>
                    <a:pt x="274" y="197"/>
                  </a:lnTo>
                  <a:lnTo>
                    <a:pt x="272" y="197"/>
                  </a:lnTo>
                  <a:lnTo>
                    <a:pt x="270" y="198"/>
                  </a:lnTo>
                  <a:lnTo>
                    <a:pt x="268" y="199"/>
                  </a:lnTo>
                  <a:lnTo>
                    <a:pt x="265" y="200"/>
                  </a:lnTo>
                  <a:lnTo>
                    <a:pt x="263" y="200"/>
                  </a:lnTo>
                  <a:lnTo>
                    <a:pt x="261" y="202"/>
                  </a:lnTo>
                  <a:lnTo>
                    <a:pt x="258" y="203"/>
                  </a:lnTo>
                  <a:lnTo>
                    <a:pt x="256" y="204"/>
                  </a:lnTo>
                  <a:lnTo>
                    <a:pt x="254" y="205"/>
                  </a:lnTo>
                  <a:lnTo>
                    <a:pt x="251" y="205"/>
                  </a:lnTo>
                  <a:lnTo>
                    <a:pt x="249" y="206"/>
                  </a:lnTo>
                  <a:lnTo>
                    <a:pt x="248" y="207"/>
                  </a:lnTo>
                  <a:lnTo>
                    <a:pt x="245" y="207"/>
                  </a:lnTo>
                  <a:lnTo>
                    <a:pt x="243" y="207"/>
                  </a:lnTo>
                  <a:lnTo>
                    <a:pt x="241" y="207"/>
                  </a:lnTo>
                  <a:lnTo>
                    <a:pt x="238" y="209"/>
                  </a:lnTo>
                  <a:lnTo>
                    <a:pt x="236" y="209"/>
                  </a:lnTo>
                  <a:lnTo>
                    <a:pt x="235" y="209"/>
                  </a:lnTo>
                  <a:lnTo>
                    <a:pt x="233" y="210"/>
                  </a:lnTo>
                  <a:lnTo>
                    <a:pt x="230" y="210"/>
                  </a:lnTo>
                  <a:lnTo>
                    <a:pt x="228" y="210"/>
                  </a:lnTo>
                  <a:lnTo>
                    <a:pt x="226" y="211"/>
                  </a:lnTo>
                  <a:lnTo>
                    <a:pt x="223" y="211"/>
                  </a:lnTo>
                  <a:lnTo>
                    <a:pt x="221" y="211"/>
                  </a:lnTo>
                  <a:lnTo>
                    <a:pt x="220" y="211"/>
                  </a:lnTo>
                  <a:lnTo>
                    <a:pt x="217" y="212"/>
                  </a:lnTo>
                  <a:lnTo>
                    <a:pt x="215" y="212"/>
                  </a:lnTo>
                  <a:lnTo>
                    <a:pt x="213" y="212"/>
                  </a:lnTo>
                  <a:lnTo>
                    <a:pt x="210" y="213"/>
                  </a:lnTo>
                  <a:lnTo>
                    <a:pt x="209" y="213"/>
                  </a:lnTo>
                  <a:lnTo>
                    <a:pt x="207" y="213"/>
                  </a:lnTo>
                  <a:lnTo>
                    <a:pt x="207" y="214"/>
                  </a:lnTo>
                  <a:lnTo>
                    <a:pt x="205" y="216"/>
                  </a:lnTo>
                  <a:lnTo>
                    <a:pt x="202" y="217"/>
                  </a:lnTo>
                  <a:lnTo>
                    <a:pt x="200" y="218"/>
                  </a:lnTo>
                  <a:lnTo>
                    <a:pt x="198" y="219"/>
                  </a:lnTo>
                  <a:lnTo>
                    <a:pt x="197" y="220"/>
                  </a:lnTo>
                  <a:lnTo>
                    <a:pt x="195" y="221"/>
                  </a:lnTo>
                  <a:lnTo>
                    <a:pt x="194" y="224"/>
                  </a:lnTo>
                  <a:lnTo>
                    <a:pt x="192" y="226"/>
                  </a:lnTo>
                  <a:lnTo>
                    <a:pt x="190" y="230"/>
                  </a:lnTo>
                  <a:lnTo>
                    <a:pt x="188" y="231"/>
                  </a:lnTo>
                  <a:lnTo>
                    <a:pt x="188" y="232"/>
                  </a:lnTo>
                  <a:lnTo>
                    <a:pt x="188" y="234"/>
                  </a:lnTo>
                  <a:lnTo>
                    <a:pt x="187" y="237"/>
                  </a:lnTo>
                  <a:lnTo>
                    <a:pt x="186" y="238"/>
                  </a:lnTo>
                  <a:lnTo>
                    <a:pt x="184" y="239"/>
                  </a:lnTo>
                  <a:lnTo>
                    <a:pt x="183" y="239"/>
                  </a:lnTo>
                  <a:lnTo>
                    <a:pt x="181" y="239"/>
                  </a:lnTo>
                  <a:lnTo>
                    <a:pt x="179" y="238"/>
                  </a:lnTo>
                  <a:lnTo>
                    <a:pt x="178" y="235"/>
                  </a:lnTo>
                  <a:lnTo>
                    <a:pt x="178" y="234"/>
                  </a:lnTo>
                  <a:lnTo>
                    <a:pt x="177" y="234"/>
                  </a:lnTo>
                  <a:lnTo>
                    <a:pt x="174" y="234"/>
                  </a:lnTo>
                  <a:lnTo>
                    <a:pt x="172" y="235"/>
                  </a:lnTo>
                  <a:lnTo>
                    <a:pt x="169" y="234"/>
                  </a:lnTo>
                  <a:lnTo>
                    <a:pt x="166" y="234"/>
                  </a:lnTo>
                  <a:lnTo>
                    <a:pt x="163" y="234"/>
                  </a:lnTo>
                  <a:lnTo>
                    <a:pt x="159" y="233"/>
                  </a:lnTo>
                  <a:lnTo>
                    <a:pt x="158" y="233"/>
                  </a:lnTo>
                  <a:lnTo>
                    <a:pt x="156" y="232"/>
                  </a:lnTo>
                  <a:lnTo>
                    <a:pt x="153" y="232"/>
                  </a:lnTo>
                  <a:lnTo>
                    <a:pt x="151" y="232"/>
                  </a:lnTo>
                  <a:lnTo>
                    <a:pt x="149" y="232"/>
                  </a:lnTo>
                  <a:lnTo>
                    <a:pt x="148" y="232"/>
                  </a:lnTo>
                  <a:lnTo>
                    <a:pt x="146" y="232"/>
                  </a:lnTo>
                  <a:lnTo>
                    <a:pt x="145" y="232"/>
                  </a:lnTo>
                  <a:lnTo>
                    <a:pt x="144" y="232"/>
                  </a:lnTo>
                  <a:lnTo>
                    <a:pt x="143" y="232"/>
                  </a:lnTo>
                  <a:lnTo>
                    <a:pt x="142" y="232"/>
                  </a:lnTo>
                  <a:lnTo>
                    <a:pt x="141" y="233"/>
                  </a:lnTo>
                  <a:lnTo>
                    <a:pt x="140" y="233"/>
                  </a:lnTo>
                  <a:lnTo>
                    <a:pt x="138" y="234"/>
                  </a:lnTo>
                  <a:lnTo>
                    <a:pt x="138" y="233"/>
                  </a:lnTo>
                  <a:lnTo>
                    <a:pt x="137" y="233"/>
                  </a:lnTo>
                  <a:lnTo>
                    <a:pt x="136" y="233"/>
                  </a:lnTo>
                  <a:lnTo>
                    <a:pt x="135" y="232"/>
                  </a:lnTo>
                  <a:lnTo>
                    <a:pt x="134" y="231"/>
                  </a:lnTo>
                  <a:lnTo>
                    <a:pt x="133" y="231"/>
                  </a:lnTo>
                  <a:lnTo>
                    <a:pt x="131" y="231"/>
                  </a:lnTo>
                  <a:lnTo>
                    <a:pt x="130" y="231"/>
                  </a:lnTo>
                  <a:lnTo>
                    <a:pt x="129" y="232"/>
                  </a:lnTo>
                  <a:lnTo>
                    <a:pt x="128" y="233"/>
                  </a:lnTo>
                  <a:lnTo>
                    <a:pt x="129" y="234"/>
                  </a:lnTo>
                  <a:lnTo>
                    <a:pt x="128" y="235"/>
                  </a:lnTo>
                  <a:lnTo>
                    <a:pt x="128" y="237"/>
                  </a:lnTo>
                  <a:lnTo>
                    <a:pt x="128" y="238"/>
                  </a:lnTo>
                  <a:lnTo>
                    <a:pt x="128" y="239"/>
                  </a:lnTo>
                  <a:lnTo>
                    <a:pt x="128" y="240"/>
                  </a:lnTo>
                  <a:lnTo>
                    <a:pt x="128" y="241"/>
                  </a:lnTo>
                  <a:lnTo>
                    <a:pt x="129" y="241"/>
                  </a:lnTo>
                  <a:lnTo>
                    <a:pt x="129" y="242"/>
                  </a:lnTo>
                  <a:lnTo>
                    <a:pt x="129" y="244"/>
                  </a:lnTo>
                  <a:lnTo>
                    <a:pt x="128" y="244"/>
                  </a:lnTo>
                  <a:lnTo>
                    <a:pt x="128" y="245"/>
                  </a:lnTo>
                  <a:lnTo>
                    <a:pt x="127" y="246"/>
                  </a:lnTo>
                  <a:lnTo>
                    <a:pt x="127" y="247"/>
                  </a:lnTo>
                  <a:lnTo>
                    <a:pt x="126" y="247"/>
                  </a:lnTo>
                  <a:lnTo>
                    <a:pt x="126" y="248"/>
                  </a:lnTo>
                  <a:lnTo>
                    <a:pt x="124" y="248"/>
                  </a:lnTo>
                  <a:lnTo>
                    <a:pt x="123" y="248"/>
                  </a:lnTo>
                  <a:lnTo>
                    <a:pt x="124" y="247"/>
                  </a:lnTo>
                  <a:lnTo>
                    <a:pt x="123" y="247"/>
                  </a:lnTo>
                  <a:lnTo>
                    <a:pt x="123" y="246"/>
                  </a:lnTo>
                  <a:lnTo>
                    <a:pt x="123" y="245"/>
                  </a:lnTo>
                  <a:lnTo>
                    <a:pt x="123" y="244"/>
                  </a:lnTo>
                  <a:lnTo>
                    <a:pt x="122" y="244"/>
                  </a:lnTo>
                  <a:lnTo>
                    <a:pt x="123" y="244"/>
                  </a:lnTo>
                  <a:lnTo>
                    <a:pt x="122" y="244"/>
                  </a:lnTo>
                  <a:lnTo>
                    <a:pt x="122" y="242"/>
                  </a:lnTo>
                  <a:lnTo>
                    <a:pt x="121" y="241"/>
                  </a:lnTo>
                  <a:lnTo>
                    <a:pt x="120" y="240"/>
                  </a:lnTo>
                  <a:lnTo>
                    <a:pt x="120" y="239"/>
                  </a:lnTo>
                  <a:lnTo>
                    <a:pt x="120" y="238"/>
                  </a:lnTo>
                  <a:lnTo>
                    <a:pt x="119" y="238"/>
                  </a:lnTo>
                  <a:lnTo>
                    <a:pt x="119" y="237"/>
                  </a:lnTo>
                  <a:lnTo>
                    <a:pt x="117" y="237"/>
                  </a:lnTo>
                  <a:lnTo>
                    <a:pt x="117" y="235"/>
                  </a:lnTo>
                  <a:lnTo>
                    <a:pt x="117" y="237"/>
                  </a:lnTo>
                  <a:lnTo>
                    <a:pt x="117" y="238"/>
                  </a:lnTo>
                  <a:lnTo>
                    <a:pt x="117" y="237"/>
                  </a:lnTo>
                  <a:lnTo>
                    <a:pt x="117" y="235"/>
                  </a:lnTo>
                  <a:lnTo>
                    <a:pt x="116" y="234"/>
                  </a:lnTo>
                  <a:lnTo>
                    <a:pt x="116" y="233"/>
                  </a:lnTo>
                  <a:lnTo>
                    <a:pt x="116" y="232"/>
                  </a:lnTo>
                  <a:lnTo>
                    <a:pt x="116" y="231"/>
                  </a:lnTo>
                  <a:lnTo>
                    <a:pt x="115" y="231"/>
                  </a:lnTo>
                  <a:lnTo>
                    <a:pt x="114" y="230"/>
                  </a:lnTo>
                  <a:lnTo>
                    <a:pt x="113" y="228"/>
                  </a:lnTo>
                  <a:lnTo>
                    <a:pt x="112" y="227"/>
                  </a:lnTo>
                  <a:lnTo>
                    <a:pt x="110" y="226"/>
                  </a:lnTo>
                  <a:lnTo>
                    <a:pt x="109" y="226"/>
                  </a:lnTo>
                  <a:lnTo>
                    <a:pt x="109" y="225"/>
                  </a:lnTo>
                  <a:lnTo>
                    <a:pt x="108" y="225"/>
                  </a:lnTo>
                  <a:lnTo>
                    <a:pt x="108" y="224"/>
                  </a:lnTo>
                  <a:lnTo>
                    <a:pt x="107" y="224"/>
                  </a:lnTo>
                  <a:lnTo>
                    <a:pt x="107" y="223"/>
                  </a:lnTo>
                  <a:lnTo>
                    <a:pt x="106" y="221"/>
                  </a:lnTo>
                  <a:lnTo>
                    <a:pt x="106" y="220"/>
                  </a:lnTo>
                  <a:lnTo>
                    <a:pt x="105" y="220"/>
                  </a:lnTo>
                  <a:lnTo>
                    <a:pt x="105" y="219"/>
                  </a:lnTo>
                  <a:lnTo>
                    <a:pt x="105" y="218"/>
                  </a:lnTo>
                  <a:lnTo>
                    <a:pt x="103" y="218"/>
                  </a:lnTo>
                  <a:lnTo>
                    <a:pt x="103" y="217"/>
                  </a:lnTo>
                  <a:lnTo>
                    <a:pt x="103" y="216"/>
                  </a:lnTo>
                  <a:lnTo>
                    <a:pt x="103" y="214"/>
                  </a:lnTo>
                  <a:lnTo>
                    <a:pt x="102" y="214"/>
                  </a:lnTo>
                  <a:lnTo>
                    <a:pt x="102" y="213"/>
                  </a:lnTo>
                  <a:lnTo>
                    <a:pt x="101" y="213"/>
                  </a:lnTo>
                  <a:lnTo>
                    <a:pt x="100" y="212"/>
                  </a:lnTo>
                  <a:lnTo>
                    <a:pt x="100" y="211"/>
                  </a:lnTo>
                  <a:lnTo>
                    <a:pt x="100" y="210"/>
                  </a:lnTo>
                  <a:lnTo>
                    <a:pt x="100" y="209"/>
                  </a:lnTo>
                  <a:lnTo>
                    <a:pt x="99" y="209"/>
                  </a:lnTo>
                  <a:lnTo>
                    <a:pt x="99" y="207"/>
                  </a:lnTo>
                  <a:lnTo>
                    <a:pt x="99" y="206"/>
                  </a:lnTo>
                  <a:lnTo>
                    <a:pt x="99" y="205"/>
                  </a:lnTo>
                  <a:lnTo>
                    <a:pt x="98" y="205"/>
                  </a:lnTo>
                  <a:lnTo>
                    <a:pt x="98" y="204"/>
                  </a:lnTo>
                  <a:lnTo>
                    <a:pt x="98" y="203"/>
                  </a:lnTo>
                  <a:lnTo>
                    <a:pt x="96" y="203"/>
                  </a:lnTo>
                  <a:lnTo>
                    <a:pt x="96" y="202"/>
                  </a:lnTo>
                  <a:lnTo>
                    <a:pt x="95" y="202"/>
                  </a:lnTo>
                  <a:lnTo>
                    <a:pt x="96" y="202"/>
                  </a:lnTo>
                  <a:lnTo>
                    <a:pt x="95" y="202"/>
                  </a:lnTo>
                  <a:lnTo>
                    <a:pt x="95" y="200"/>
                  </a:lnTo>
                  <a:lnTo>
                    <a:pt x="95" y="199"/>
                  </a:lnTo>
                  <a:lnTo>
                    <a:pt x="94" y="198"/>
                  </a:lnTo>
                  <a:lnTo>
                    <a:pt x="93" y="197"/>
                  </a:lnTo>
                  <a:lnTo>
                    <a:pt x="93" y="196"/>
                  </a:lnTo>
                  <a:lnTo>
                    <a:pt x="93" y="195"/>
                  </a:lnTo>
                  <a:lnTo>
                    <a:pt x="92" y="195"/>
                  </a:lnTo>
                  <a:lnTo>
                    <a:pt x="91" y="195"/>
                  </a:lnTo>
                  <a:lnTo>
                    <a:pt x="92" y="195"/>
                  </a:lnTo>
                  <a:lnTo>
                    <a:pt x="91" y="195"/>
                  </a:lnTo>
                  <a:lnTo>
                    <a:pt x="91" y="193"/>
                  </a:lnTo>
                  <a:lnTo>
                    <a:pt x="89" y="193"/>
                  </a:lnTo>
                  <a:lnTo>
                    <a:pt x="89" y="192"/>
                  </a:lnTo>
                  <a:lnTo>
                    <a:pt x="89" y="191"/>
                  </a:lnTo>
                  <a:lnTo>
                    <a:pt x="88" y="191"/>
                  </a:lnTo>
                  <a:lnTo>
                    <a:pt x="87" y="190"/>
                  </a:lnTo>
                  <a:lnTo>
                    <a:pt x="86" y="190"/>
                  </a:lnTo>
                  <a:lnTo>
                    <a:pt x="86" y="189"/>
                  </a:lnTo>
                  <a:lnTo>
                    <a:pt x="85" y="189"/>
                  </a:lnTo>
                  <a:lnTo>
                    <a:pt x="85" y="188"/>
                  </a:lnTo>
                  <a:lnTo>
                    <a:pt x="84" y="188"/>
                  </a:lnTo>
                  <a:lnTo>
                    <a:pt x="82" y="186"/>
                  </a:lnTo>
                  <a:lnTo>
                    <a:pt x="81" y="186"/>
                  </a:lnTo>
                  <a:lnTo>
                    <a:pt x="80" y="186"/>
                  </a:lnTo>
                  <a:lnTo>
                    <a:pt x="81" y="186"/>
                  </a:lnTo>
                  <a:lnTo>
                    <a:pt x="79" y="186"/>
                  </a:lnTo>
                  <a:lnTo>
                    <a:pt x="79" y="185"/>
                  </a:lnTo>
                  <a:lnTo>
                    <a:pt x="78" y="185"/>
                  </a:lnTo>
                  <a:lnTo>
                    <a:pt x="77" y="184"/>
                  </a:lnTo>
                  <a:lnTo>
                    <a:pt x="76" y="183"/>
                  </a:lnTo>
                  <a:lnTo>
                    <a:pt x="76" y="182"/>
                  </a:lnTo>
                  <a:lnTo>
                    <a:pt x="76" y="181"/>
                  </a:lnTo>
                  <a:lnTo>
                    <a:pt x="74" y="179"/>
                  </a:lnTo>
                  <a:lnTo>
                    <a:pt x="73" y="179"/>
                  </a:lnTo>
                  <a:lnTo>
                    <a:pt x="73" y="178"/>
                  </a:lnTo>
                  <a:lnTo>
                    <a:pt x="74" y="178"/>
                  </a:lnTo>
                  <a:lnTo>
                    <a:pt x="73" y="178"/>
                  </a:lnTo>
                  <a:lnTo>
                    <a:pt x="72" y="177"/>
                  </a:lnTo>
                  <a:lnTo>
                    <a:pt x="72" y="176"/>
                  </a:lnTo>
                  <a:lnTo>
                    <a:pt x="71" y="176"/>
                  </a:lnTo>
                  <a:lnTo>
                    <a:pt x="71" y="175"/>
                  </a:lnTo>
                  <a:lnTo>
                    <a:pt x="71" y="174"/>
                  </a:lnTo>
                  <a:lnTo>
                    <a:pt x="70" y="174"/>
                  </a:lnTo>
                  <a:lnTo>
                    <a:pt x="70" y="172"/>
                  </a:lnTo>
                  <a:lnTo>
                    <a:pt x="69" y="171"/>
                  </a:lnTo>
                  <a:lnTo>
                    <a:pt x="69" y="170"/>
                  </a:lnTo>
                  <a:lnTo>
                    <a:pt x="70" y="169"/>
                  </a:lnTo>
                  <a:lnTo>
                    <a:pt x="70" y="168"/>
                  </a:lnTo>
                  <a:lnTo>
                    <a:pt x="69" y="168"/>
                  </a:lnTo>
                  <a:lnTo>
                    <a:pt x="70" y="168"/>
                  </a:lnTo>
                  <a:lnTo>
                    <a:pt x="69" y="167"/>
                  </a:lnTo>
                  <a:lnTo>
                    <a:pt x="69" y="165"/>
                  </a:lnTo>
                  <a:lnTo>
                    <a:pt x="69" y="164"/>
                  </a:lnTo>
                  <a:lnTo>
                    <a:pt x="67" y="164"/>
                  </a:lnTo>
                  <a:lnTo>
                    <a:pt x="69" y="164"/>
                  </a:lnTo>
                  <a:lnTo>
                    <a:pt x="69" y="163"/>
                  </a:lnTo>
                  <a:lnTo>
                    <a:pt x="69" y="164"/>
                  </a:lnTo>
                  <a:lnTo>
                    <a:pt x="67" y="164"/>
                  </a:lnTo>
                  <a:lnTo>
                    <a:pt x="67" y="163"/>
                  </a:lnTo>
                  <a:lnTo>
                    <a:pt x="67" y="162"/>
                  </a:lnTo>
                  <a:lnTo>
                    <a:pt x="66" y="162"/>
                  </a:lnTo>
                  <a:lnTo>
                    <a:pt x="66" y="161"/>
                  </a:lnTo>
                  <a:lnTo>
                    <a:pt x="65" y="160"/>
                  </a:lnTo>
                  <a:lnTo>
                    <a:pt x="66" y="158"/>
                  </a:lnTo>
                  <a:lnTo>
                    <a:pt x="66" y="160"/>
                  </a:lnTo>
                  <a:lnTo>
                    <a:pt x="66" y="158"/>
                  </a:lnTo>
                  <a:lnTo>
                    <a:pt x="67" y="158"/>
                  </a:lnTo>
                  <a:lnTo>
                    <a:pt x="67" y="157"/>
                  </a:lnTo>
                  <a:lnTo>
                    <a:pt x="66" y="157"/>
                  </a:lnTo>
                  <a:lnTo>
                    <a:pt x="66" y="156"/>
                  </a:lnTo>
                  <a:lnTo>
                    <a:pt x="67" y="156"/>
                  </a:lnTo>
                  <a:lnTo>
                    <a:pt x="67" y="155"/>
                  </a:lnTo>
                  <a:lnTo>
                    <a:pt x="67" y="154"/>
                  </a:lnTo>
                  <a:lnTo>
                    <a:pt x="69" y="154"/>
                  </a:lnTo>
                  <a:lnTo>
                    <a:pt x="69" y="153"/>
                  </a:lnTo>
                  <a:lnTo>
                    <a:pt x="67" y="153"/>
                  </a:lnTo>
                  <a:lnTo>
                    <a:pt x="67" y="154"/>
                  </a:lnTo>
                  <a:lnTo>
                    <a:pt x="67" y="153"/>
                  </a:lnTo>
                  <a:lnTo>
                    <a:pt x="67" y="151"/>
                  </a:lnTo>
                  <a:lnTo>
                    <a:pt x="67" y="150"/>
                  </a:lnTo>
                  <a:lnTo>
                    <a:pt x="66" y="149"/>
                  </a:lnTo>
                  <a:lnTo>
                    <a:pt x="66" y="148"/>
                  </a:lnTo>
                  <a:lnTo>
                    <a:pt x="65" y="148"/>
                  </a:lnTo>
                  <a:lnTo>
                    <a:pt x="66" y="148"/>
                  </a:lnTo>
                  <a:lnTo>
                    <a:pt x="66" y="147"/>
                  </a:lnTo>
                  <a:lnTo>
                    <a:pt x="65" y="147"/>
                  </a:lnTo>
                  <a:lnTo>
                    <a:pt x="65" y="148"/>
                  </a:lnTo>
                  <a:lnTo>
                    <a:pt x="65" y="147"/>
                  </a:lnTo>
                  <a:lnTo>
                    <a:pt x="64" y="146"/>
                  </a:lnTo>
                  <a:lnTo>
                    <a:pt x="64" y="144"/>
                  </a:lnTo>
                  <a:lnTo>
                    <a:pt x="64" y="146"/>
                  </a:lnTo>
                  <a:lnTo>
                    <a:pt x="65" y="146"/>
                  </a:lnTo>
                  <a:lnTo>
                    <a:pt x="65" y="144"/>
                  </a:lnTo>
                  <a:lnTo>
                    <a:pt x="64" y="144"/>
                  </a:lnTo>
                  <a:lnTo>
                    <a:pt x="63" y="143"/>
                  </a:lnTo>
                  <a:lnTo>
                    <a:pt x="63" y="144"/>
                  </a:lnTo>
                  <a:lnTo>
                    <a:pt x="63" y="143"/>
                  </a:lnTo>
                  <a:lnTo>
                    <a:pt x="63" y="142"/>
                  </a:lnTo>
                  <a:lnTo>
                    <a:pt x="63" y="141"/>
                  </a:lnTo>
                  <a:lnTo>
                    <a:pt x="62" y="141"/>
                  </a:lnTo>
                  <a:lnTo>
                    <a:pt x="62" y="140"/>
                  </a:lnTo>
                  <a:lnTo>
                    <a:pt x="60" y="139"/>
                  </a:lnTo>
                  <a:lnTo>
                    <a:pt x="60" y="137"/>
                  </a:lnTo>
                  <a:lnTo>
                    <a:pt x="60" y="136"/>
                  </a:lnTo>
                  <a:lnTo>
                    <a:pt x="60" y="135"/>
                  </a:lnTo>
                  <a:lnTo>
                    <a:pt x="59" y="135"/>
                  </a:lnTo>
                  <a:lnTo>
                    <a:pt x="58" y="134"/>
                  </a:lnTo>
                  <a:lnTo>
                    <a:pt x="58" y="133"/>
                  </a:lnTo>
                  <a:lnTo>
                    <a:pt x="57" y="132"/>
                  </a:lnTo>
                  <a:lnTo>
                    <a:pt x="57" y="130"/>
                  </a:lnTo>
                  <a:lnTo>
                    <a:pt x="56" y="130"/>
                  </a:lnTo>
                  <a:lnTo>
                    <a:pt x="56" y="129"/>
                  </a:lnTo>
                  <a:lnTo>
                    <a:pt x="55" y="129"/>
                  </a:lnTo>
                  <a:lnTo>
                    <a:pt x="55" y="128"/>
                  </a:lnTo>
                  <a:lnTo>
                    <a:pt x="53" y="128"/>
                  </a:lnTo>
                  <a:lnTo>
                    <a:pt x="52" y="127"/>
                  </a:lnTo>
                  <a:lnTo>
                    <a:pt x="51" y="127"/>
                  </a:lnTo>
                  <a:lnTo>
                    <a:pt x="51" y="126"/>
                  </a:lnTo>
                  <a:lnTo>
                    <a:pt x="50" y="126"/>
                  </a:lnTo>
                  <a:lnTo>
                    <a:pt x="50" y="125"/>
                  </a:lnTo>
                  <a:lnTo>
                    <a:pt x="50" y="126"/>
                  </a:lnTo>
                  <a:lnTo>
                    <a:pt x="50" y="125"/>
                  </a:lnTo>
                  <a:lnTo>
                    <a:pt x="50" y="126"/>
                  </a:lnTo>
                  <a:lnTo>
                    <a:pt x="49" y="126"/>
                  </a:lnTo>
                  <a:lnTo>
                    <a:pt x="49" y="125"/>
                  </a:lnTo>
                  <a:lnTo>
                    <a:pt x="48" y="125"/>
                  </a:lnTo>
                  <a:lnTo>
                    <a:pt x="48" y="123"/>
                  </a:lnTo>
                  <a:lnTo>
                    <a:pt x="46" y="123"/>
                  </a:lnTo>
                  <a:lnTo>
                    <a:pt x="45" y="123"/>
                  </a:lnTo>
                  <a:lnTo>
                    <a:pt x="44" y="123"/>
                  </a:lnTo>
                  <a:lnTo>
                    <a:pt x="43" y="122"/>
                  </a:lnTo>
                  <a:lnTo>
                    <a:pt x="43" y="121"/>
                  </a:lnTo>
                  <a:lnTo>
                    <a:pt x="41" y="118"/>
                  </a:lnTo>
                  <a:lnTo>
                    <a:pt x="41" y="116"/>
                  </a:lnTo>
                  <a:lnTo>
                    <a:pt x="39" y="116"/>
                  </a:lnTo>
                  <a:lnTo>
                    <a:pt x="39" y="115"/>
                  </a:lnTo>
                  <a:lnTo>
                    <a:pt x="38" y="115"/>
                  </a:lnTo>
                  <a:lnTo>
                    <a:pt x="38" y="114"/>
                  </a:lnTo>
                  <a:lnTo>
                    <a:pt x="39" y="114"/>
                  </a:lnTo>
                  <a:lnTo>
                    <a:pt x="39" y="113"/>
                  </a:lnTo>
                  <a:lnTo>
                    <a:pt x="41" y="113"/>
                  </a:lnTo>
                  <a:lnTo>
                    <a:pt x="41" y="112"/>
                  </a:lnTo>
                  <a:lnTo>
                    <a:pt x="39" y="112"/>
                  </a:lnTo>
                  <a:lnTo>
                    <a:pt x="39" y="111"/>
                  </a:lnTo>
                  <a:lnTo>
                    <a:pt x="39" y="109"/>
                  </a:lnTo>
                  <a:lnTo>
                    <a:pt x="39" y="108"/>
                  </a:lnTo>
                  <a:lnTo>
                    <a:pt x="38" y="108"/>
                  </a:lnTo>
                  <a:lnTo>
                    <a:pt x="38" y="107"/>
                  </a:lnTo>
                  <a:lnTo>
                    <a:pt x="37" y="107"/>
                  </a:lnTo>
                  <a:lnTo>
                    <a:pt x="37" y="106"/>
                  </a:lnTo>
                  <a:lnTo>
                    <a:pt x="37" y="105"/>
                  </a:lnTo>
                  <a:lnTo>
                    <a:pt x="36" y="104"/>
                  </a:lnTo>
                  <a:lnTo>
                    <a:pt x="35" y="102"/>
                  </a:lnTo>
                  <a:lnTo>
                    <a:pt x="35" y="101"/>
                  </a:lnTo>
                  <a:lnTo>
                    <a:pt x="34" y="101"/>
                  </a:lnTo>
                  <a:lnTo>
                    <a:pt x="34" y="100"/>
                  </a:lnTo>
                  <a:lnTo>
                    <a:pt x="32" y="100"/>
                  </a:lnTo>
                  <a:lnTo>
                    <a:pt x="31" y="100"/>
                  </a:lnTo>
                  <a:lnTo>
                    <a:pt x="31" y="99"/>
                  </a:lnTo>
                  <a:lnTo>
                    <a:pt x="30" y="99"/>
                  </a:lnTo>
                  <a:lnTo>
                    <a:pt x="30" y="98"/>
                  </a:lnTo>
                  <a:lnTo>
                    <a:pt x="31" y="98"/>
                  </a:lnTo>
                  <a:lnTo>
                    <a:pt x="31" y="97"/>
                  </a:lnTo>
                  <a:lnTo>
                    <a:pt x="31" y="95"/>
                  </a:lnTo>
                  <a:lnTo>
                    <a:pt x="30" y="95"/>
                  </a:lnTo>
                  <a:lnTo>
                    <a:pt x="29" y="95"/>
                  </a:lnTo>
                  <a:lnTo>
                    <a:pt x="29" y="94"/>
                  </a:lnTo>
                  <a:lnTo>
                    <a:pt x="28" y="94"/>
                  </a:lnTo>
                  <a:lnTo>
                    <a:pt x="28" y="92"/>
                  </a:lnTo>
                  <a:lnTo>
                    <a:pt x="27" y="92"/>
                  </a:lnTo>
                  <a:lnTo>
                    <a:pt x="27" y="91"/>
                  </a:lnTo>
                  <a:lnTo>
                    <a:pt x="25" y="88"/>
                  </a:lnTo>
                  <a:lnTo>
                    <a:pt x="24" y="86"/>
                  </a:lnTo>
                  <a:lnTo>
                    <a:pt x="23" y="85"/>
                  </a:lnTo>
                  <a:lnTo>
                    <a:pt x="22" y="85"/>
                  </a:lnTo>
                  <a:lnTo>
                    <a:pt x="22" y="84"/>
                  </a:lnTo>
                  <a:lnTo>
                    <a:pt x="21" y="83"/>
                  </a:lnTo>
                  <a:lnTo>
                    <a:pt x="21" y="81"/>
                  </a:lnTo>
                  <a:lnTo>
                    <a:pt x="20" y="81"/>
                  </a:lnTo>
                  <a:lnTo>
                    <a:pt x="20" y="80"/>
                  </a:lnTo>
                  <a:lnTo>
                    <a:pt x="18" y="79"/>
                  </a:lnTo>
                  <a:lnTo>
                    <a:pt x="17" y="78"/>
                  </a:lnTo>
                  <a:lnTo>
                    <a:pt x="17" y="77"/>
                  </a:lnTo>
                  <a:lnTo>
                    <a:pt x="16" y="76"/>
                  </a:lnTo>
                  <a:lnTo>
                    <a:pt x="15" y="74"/>
                  </a:lnTo>
                  <a:lnTo>
                    <a:pt x="14" y="73"/>
                  </a:lnTo>
                  <a:lnTo>
                    <a:pt x="13" y="72"/>
                  </a:lnTo>
                  <a:lnTo>
                    <a:pt x="13" y="71"/>
                  </a:lnTo>
                  <a:lnTo>
                    <a:pt x="13" y="70"/>
                  </a:lnTo>
                  <a:lnTo>
                    <a:pt x="12" y="70"/>
                  </a:lnTo>
                  <a:lnTo>
                    <a:pt x="12" y="69"/>
                  </a:lnTo>
                  <a:lnTo>
                    <a:pt x="12" y="67"/>
                  </a:lnTo>
                  <a:lnTo>
                    <a:pt x="10" y="67"/>
                  </a:lnTo>
                  <a:lnTo>
                    <a:pt x="10" y="66"/>
                  </a:lnTo>
                  <a:lnTo>
                    <a:pt x="9" y="65"/>
                  </a:lnTo>
                  <a:lnTo>
                    <a:pt x="8" y="64"/>
                  </a:lnTo>
                  <a:lnTo>
                    <a:pt x="8" y="65"/>
                  </a:lnTo>
                  <a:lnTo>
                    <a:pt x="8" y="64"/>
                  </a:lnTo>
                  <a:lnTo>
                    <a:pt x="8" y="63"/>
                  </a:lnTo>
                  <a:lnTo>
                    <a:pt x="7" y="63"/>
                  </a:lnTo>
                  <a:lnTo>
                    <a:pt x="6" y="63"/>
                  </a:lnTo>
                  <a:lnTo>
                    <a:pt x="5" y="63"/>
                  </a:lnTo>
                  <a:lnTo>
                    <a:pt x="3" y="63"/>
                  </a:lnTo>
                  <a:lnTo>
                    <a:pt x="2" y="63"/>
                  </a:lnTo>
                  <a:lnTo>
                    <a:pt x="3" y="63"/>
                  </a:lnTo>
                  <a:lnTo>
                    <a:pt x="2" y="63"/>
                  </a:lnTo>
                  <a:lnTo>
                    <a:pt x="1" y="63"/>
                  </a:lnTo>
                  <a:lnTo>
                    <a:pt x="1" y="64"/>
                  </a:lnTo>
                  <a:lnTo>
                    <a:pt x="1" y="63"/>
                  </a:lnTo>
                  <a:lnTo>
                    <a:pt x="1" y="64"/>
                  </a:lnTo>
                  <a:lnTo>
                    <a:pt x="0" y="64"/>
                  </a:lnTo>
                  <a:lnTo>
                    <a:pt x="0" y="63"/>
                  </a:lnTo>
                  <a:lnTo>
                    <a:pt x="0" y="62"/>
                  </a:lnTo>
                  <a:lnTo>
                    <a:pt x="1" y="62"/>
                  </a:lnTo>
                  <a:lnTo>
                    <a:pt x="0" y="62"/>
                  </a:lnTo>
                  <a:lnTo>
                    <a:pt x="1" y="62"/>
                  </a:lnTo>
                  <a:lnTo>
                    <a:pt x="1" y="60"/>
                  </a:lnTo>
                  <a:lnTo>
                    <a:pt x="1" y="59"/>
                  </a:lnTo>
                  <a:lnTo>
                    <a:pt x="1" y="58"/>
                  </a:lnTo>
                  <a:lnTo>
                    <a:pt x="2" y="58"/>
                  </a:lnTo>
                  <a:lnTo>
                    <a:pt x="2" y="57"/>
                  </a:lnTo>
                  <a:lnTo>
                    <a:pt x="2" y="56"/>
                  </a:lnTo>
                  <a:lnTo>
                    <a:pt x="2" y="55"/>
                  </a:lnTo>
                  <a:lnTo>
                    <a:pt x="2" y="53"/>
                  </a:lnTo>
                  <a:lnTo>
                    <a:pt x="2" y="52"/>
                  </a:lnTo>
                  <a:lnTo>
                    <a:pt x="2" y="51"/>
                  </a:lnTo>
                  <a:lnTo>
                    <a:pt x="2" y="50"/>
                  </a:lnTo>
                  <a:lnTo>
                    <a:pt x="2" y="49"/>
                  </a:lnTo>
                  <a:lnTo>
                    <a:pt x="2" y="48"/>
                  </a:lnTo>
                  <a:lnTo>
                    <a:pt x="2" y="46"/>
                  </a:lnTo>
                  <a:lnTo>
                    <a:pt x="2" y="45"/>
                  </a:lnTo>
                  <a:lnTo>
                    <a:pt x="3" y="44"/>
                  </a:lnTo>
                  <a:lnTo>
                    <a:pt x="3" y="43"/>
                  </a:lnTo>
                  <a:lnTo>
                    <a:pt x="5" y="43"/>
                  </a:lnTo>
                  <a:lnTo>
                    <a:pt x="6" y="44"/>
                  </a:lnTo>
                  <a:lnTo>
                    <a:pt x="8" y="44"/>
                  </a:lnTo>
                  <a:lnTo>
                    <a:pt x="10" y="44"/>
                  </a:lnTo>
                  <a:lnTo>
                    <a:pt x="13" y="44"/>
                  </a:lnTo>
                  <a:lnTo>
                    <a:pt x="14" y="45"/>
                  </a:lnTo>
                  <a:lnTo>
                    <a:pt x="15" y="45"/>
                  </a:lnTo>
                  <a:lnTo>
                    <a:pt x="16" y="45"/>
                  </a:lnTo>
                  <a:lnTo>
                    <a:pt x="17" y="45"/>
                  </a:lnTo>
                  <a:lnTo>
                    <a:pt x="18" y="45"/>
                  </a:lnTo>
                  <a:lnTo>
                    <a:pt x="20" y="44"/>
                  </a:lnTo>
                  <a:lnTo>
                    <a:pt x="21" y="43"/>
                  </a:lnTo>
                  <a:lnTo>
                    <a:pt x="22" y="42"/>
                  </a:lnTo>
                  <a:lnTo>
                    <a:pt x="23" y="41"/>
                  </a:lnTo>
                  <a:lnTo>
                    <a:pt x="24" y="39"/>
                  </a:lnTo>
                  <a:lnTo>
                    <a:pt x="24" y="38"/>
                  </a:lnTo>
                  <a:lnTo>
                    <a:pt x="25" y="37"/>
                  </a:lnTo>
                  <a:lnTo>
                    <a:pt x="25" y="36"/>
                  </a:lnTo>
                  <a:lnTo>
                    <a:pt x="27" y="35"/>
                  </a:lnTo>
                  <a:lnTo>
                    <a:pt x="28" y="35"/>
                  </a:lnTo>
                  <a:lnTo>
                    <a:pt x="29" y="35"/>
                  </a:lnTo>
                  <a:lnTo>
                    <a:pt x="30" y="34"/>
                  </a:lnTo>
                  <a:lnTo>
                    <a:pt x="32" y="34"/>
                  </a:lnTo>
                  <a:lnTo>
                    <a:pt x="35" y="34"/>
                  </a:lnTo>
                  <a:lnTo>
                    <a:pt x="36" y="32"/>
                  </a:lnTo>
                  <a:lnTo>
                    <a:pt x="37" y="31"/>
                  </a:lnTo>
                  <a:lnTo>
                    <a:pt x="37" y="30"/>
                  </a:lnTo>
                  <a:lnTo>
                    <a:pt x="37" y="29"/>
                  </a:lnTo>
                  <a:lnTo>
                    <a:pt x="37" y="28"/>
                  </a:lnTo>
                  <a:lnTo>
                    <a:pt x="38" y="28"/>
                  </a:lnTo>
                  <a:lnTo>
                    <a:pt x="39" y="27"/>
                  </a:lnTo>
                  <a:lnTo>
                    <a:pt x="41" y="25"/>
                  </a:lnTo>
                  <a:lnTo>
                    <a:pt x="42" y="25"/>
                  </a:lnTo>
                  <a:lnTo>
                    <a:pt x="41" y="24"/>
                  </a:lnTo>
                  <a:lnTo>
                    <a:pt x="39" y="22"/>
                  </a:lnTo>
                  <a:lnTo>
                    <a:pt x="38" y="21"/>
                  </a:lnTo>
                  <a:lnTo>
                    <a:pt x="36" y="18"/>
                  </a:lnTo>
                  <a:lnTo>
                    <a:pt x="35" y="17"/>
                  </a:lnTo>
                  <a:lnTo>
                    <a:pt x="32" y="15"/>
                  </a:lnTo>
                  <a:lnTo>
                    <a:pt x="30" y="13"/>
                  </a:lnTo>
                  <a:lnTo>
                    <a:pt x="29" y="11"/>
                  </a:lnTo>
                  <a:lnTo>
                    <a:pt x="27" y="9"/>
                  </a:lnTo>
                  <a:lnTo>
                    <a:pt x="30" y="8"/>
                  </a:lnTo>
                  <a:lnTo>
                    <a:pt x="32" y="7"/>
                  </a:lnTo>
                  <a:lnTo>
                    <a:pt x="36" y="7"/>
                  </a:lnTo>
                  <a:lnTo>
                    <a:pt x="37" y="6"/>
                  </a:lnTo>
                  <a:lnTo>
                    <a:pt x="39" y="6"/>
                  </a:lnTo>
                  <a:lnTo>
                    <a:pt x="42" y="5"/>
                  </a:lnTo>
                  <a:lnTo>
                    <a:pt x="45" y="3"/>
                  </a:lnTo>
                  <a:lnTo>
                    <a:pt x="48" y="2"/>
                  </a:lnTo>
                  <a:lnTo>
                    <a:pt x="51" y="2"/>
                  </a:lnTo>
                  <a:lnTo>
                    <a:pt x="52" y="1"/>
                  </a:lnTo>
                  <a:lnTo>
                    <a:pt x="55" y="0"/>
                  </a:lnTo>
                  <a:lnTo>
                    <a:pt x="57" y="0"/>
                  </a:lnTo>
                  <a:lnTo>
                    <a:pt x="60" y="0"/>
                  </a:lnTo>
                  <a:lnTo>
                    <a:pt x="63" y="1"/>
                  </a:lnTo>
                  <a:lnTo>
                    <a:pt x="6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75" name="Rectangle 989">
              <a:extLst>
                <a:ext uri="{FF2B5EF4-FFF2-40B4-BE49-F238E27FC236}">
                  <a16:creationId xmlns="" xmlns:a16="http://schemas.microsoft.com/office/drawing/2014/main" id="{C7870BEA-6DE6-4D2B-8CBA-C8BDC336D1D0}"/>
                </a:ext>
              </a:extLst>
            </p:cNvPr>
            <p:cNvSpPr>
              <a:spLocks noChangeArrowheads="1"/>
            </p:cNvSpPr>
            <p:nvPr/>
          </p:nvSpPr>
          <p:spPr bwMode="auto">
            <a:xfrm>
              <a:off x="8143970" y="2764737"/>
              <a:ext cx="1277" cy="1277"/>
            </a:xfrm>
            <a:prstGeom prst="rect">
              <a:avLst/>
            </a:prstGeom>
            <a:solidFill>
              <a:srgbClr val="CCCCCC"/>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76" name="Freeform 990">
              <a:extLst>
                <a:ext uri="{FF2B5EF4-FFF2-40B4-BE49-F238E27FC236}">
                  <a16:creationId xmlns="" xmlns:a16="http://schemas.microsoft.com/office/drawing/2014/main" id="{8D3038AE-DEAA-4A55-BB33-925580CFE0CB}"/>
                </a:ext>
              </a:extLst>
            </p:cNvPr>
            <p:cNvSpPr>
              <a:spLocks noEditPoints="1"/>
            </p:cNvSpPr>
            <p:nvPr/>
          </p:nvSpPr>
          <p:spPr bwMode="auto">
            <a:xfrm>
              <a:off x="6453966" y="2621776"/>
              <a:ext cx="292305" cy="274435"/>
            </a:xfrm>
            <a:custGeom>
              <a:avLst/>
              <a:gdLst>
                <a:gd name="T0" fmla="*/ 131 w 229"/>
                <a:gd name="T1" fmla="*/ 4 h 215"/>
                <a:gd name="T2" fmla="*/ 144 w 229"/>
                <a:gd name="T3" fmla="*/ 4 h 215"/>
                <a:gd name="T4" fmla="*/ 166 w 229"/>
                <a:gd name="T5" fmla="*/ 4 h 215"/>
                <a:gd name="T6" fmla="*/ 199 w 229"/>
                <a:gd name="T7" fmla="*/ 4 h 215"/>
                <a:gd name="T8" fmla="*/ 208 w 229"/>
                <a:gd name="T9" fmla="*/ 19 h 215"/>
                <a:gd name="T10" fmla="*/ 206 w 229"/>
                <a:gd name="T11" fmla="*/ 18 h 215"/>
                <a:gd name="T12" fmla="*/ 207 w 229"/>
                <a:gd name="T13" fmla="*/ 29 h 215"/>
                <a:gd name="T14" fmla="*/ 208 w 229"/>
                <a:gd name="T15" fmla="*/ 41 h 215"/>
                <a:gd name="T16" fmla="*/ 213 w 229"/>
                <a:gd name="T17" fmla="*/ 54 h 215"/>
                <a:gd name="T18" fmla="*/ 220 w 229"/>
                <a:gd name="T19" fmla="*/ 58 h 215"/>
                <a:gd name="T20" fmla="*/ 224 w 229"/>
                <a:gd name="T21" fmla="*/ 63 h 215"/>
                <a:gd name="T22" fmla="*/ 228 w 229"/>
                <a:gd name="T23" fmla="*/ 65 h 215"/>
                <a:gd name="T24" fmla="*/ 223 w 229"/>
                <a:gd name="T25" fmla="*/ 74 h 215"/>
                <a:gd name="T26" fmla="*/ 217 w 229"/>
                <a:gd name="T27" fmla="*/ 76 h 215"/>
                <a:gd name="T28" fmla="*/ 208 w 229"/>
                <a:gd name="T29" fmla="*/ 82 h 215"/>
                <a:gd name="T30" fmla="*/ 207 w 229"/>
                <a:gd name="T31" fmla="*/ 90 h 215"/>
                <a:gd name="T32" fmla="*/ 205 w 229"/>
                <a:gd name="T33" fmla="*/ 102 h 215"/>
                <a:gd name="T34" fmla="*/ 202 w 229"/>
                <a:gd name="T35" fmla="*/ 118 h 215"/>
                <a:gd name="T36" fmla="*/ 200 w 229"/>
                <a:gd name="T37" fmla="*/ 140 h 215"/>
                <a:gd name="T38" fmla="*/ 192 w 229"/>
                <a:gd name="T39" fmla="*/ 152 h 215"/>
                <a:gd name="T40" fmla="*/ 185 w 229"/>
                <a:gd name="T41" fmla="*/ 163 h 215"/>
                <a:gd name="T42" fmla="*/ 184 w 229"/>
                <a:gd name="T43" fmla="*/ 174 h 215"/>
                <a:gd name="T44" fmla="*/ 178 w 229"/>
                <a:gd name="T45" fmla="*/ 180 h 215"/>
                <a:gd name="T46" fmla="*/ 173 w 229"/>
                <a:gd name="T47" fmla="*/ 193 h 215"/>
                <a:gd name="T48" fmla="*/ 170 w 229"/>
                <a:gd name="T49" fmla="*/ 194 h 215"/>
                <a:gd name="T50" fmla="*/ 157 w 229"/>
                <a:gd name="T51" fmla="*/ 168 h 215"/>
                <a:gd name="T52" fmla="*/ 152 w 229"/>
                <a:gd name="T53" fmla="*/ 162 h 215"/>
                <a:gd name="T54" fmla="*/ 144 w 229"/>
                <a:gd name="T55" fmla="*/ 180 h 215"/>
                <a:gd name="T56" fmla="*/ 127 w 229"/>
                <a:gd name="T57" fmla="*/ 197 h 215"/>
                <a:gd name="T58" fmla="*/ 108 w 229"/>
                <a:gd name="T59" fmla="*/ 197 h 215"/>
                <a:gd name="T60" fmla="*/ 87 w 229"/>
                <a:gd name="T61" fmla="*/ 203 h 215"/>
                <a:gd name="T62" fmla="*/ 68 w 229"/>
                <a:gd name="T63" fmla="*/ 202 h 215"/>
                <a:gd name="T64" fmla="*/ 58 w 229"/>
                <a:gd name="T65" fmla="*/ 188 h 215"/>
                <a:gd name="T66" fmla="*/ 48 w 229"/>
                <a:gd name="T67" fmla="*/ 188 h 215"/>
                <a:gd name="T68" fmla="*/ 43 w 229"/>
                <a:gd name="T69" fmla="*/ 201 h 215"/>
                <a:gd name="T70" fmla="*/ 35 w 229"/>
                <a:gd name="T71" fmla="*/ 212 h 215"/>
                <a:gd name="T72" fmla="*/ 25 w 229"/>
                <a:gd name="T73" fmla="*/ 214 h 215"/>
                <a:gd name="T74" fmla="*/ 25 w 229"/>
                <a:gd name="T75" fmla="*/ 205 h 215"/>
                <a:gd name="T76" fmla="*/ 24 w 229"/>
                <a:gd name="T77" fmla="*/ 190 h 215"/>
                <a:gd name="T78" fmla="*/ 16 w 229"/>
                <a:gd name="T79" fmla="*/ 172 h 215"/>
                <a:gd name="T80" fmla="*/ 11 w 229"/>
                <a:gd name="T81" fmla="*/ 161 h 215"/>
                <a:gd name="T82" fmla="*/ 7 w 229"/>
                <a:gd name="T83" fmla="*/ 152 h 215"/>
                <a:gd name="T84" fmla="*/ 0 w 229"/>
                <a:gd name="T85" fmla="*/ 149 h 215"/>
                <a:gd name="T86" fmla="*/ 6 w 229"/>
                <a:gd name="T87" fmla="*/ 140 h 215"/>
                <a:gd name="T88" fmla="*/ 8 w 229"/>
                <a:gd name="T89" fmla="*/ 130 h 215"/>
                <a:gd name="T90" fmla="*/ 8 w 229"/>
                <a:gd name="T91" fmla="*/ 121 h 215"/>
                <a:gd name="T92" fmla="*/ 15 w 229"/>
                <a:gd name="T93" fmla="*/ 112 h 215"/>
                <a:gd name="T94" fmla="*/ 20 w 229"/>
                <a:gd name="T95" fmla="*/ 104 h 215"/>
                <a:gd name="T96" fmla="*/ 29 w 229"/>
                <a:gd name="T97" fmla="*/ 88 h 215"/>
                <a:gd name="T98" fmla="*/ 28 w 229"/>
                <a:gd name="T99" fmla="*/ 50 h 215"/>
                <a:gd name="T100" fmla="*/ 34 w 229"/>
                <a:gd name="T101" fmla="*/ 35 h 215"/>
                <a:gd name="T102" fmla="*/ 41 w 229"/>
                <a:gd name="T103" fmla="*/ 26 h 215"/>
                <a:gd name="T104" fmla="*/ 39 w 229"/>
                <a:gd name="T105" fmla="*/ 6 h 215"/>
                <a:gd name="T106" fmla="*/ 51 w 229"/>
                <a:gd name="T107" fmla="*/ 4 h 215"/>
                <a:gd name="T108" fmla="*/ 65 w 229"/>
                <a:gd name="T109" fmla="*/ 4 h 215"/>
                <a:gd name="T110" fmla="*/ 78 w 229"/>
                <a:gd name="T111" fmla="*/ 4 h 215"/>
                <a:gd name="T112" fmla="*/ 91 w 229"/>
                <a:gd name="T113" fmla="*/ 4 h 215"/>
                <a:gd name="T114" fmla="*/ 105 w 229"/>
                <a:gd name="T115" fmla="*/ 4 h 215"/>
                <a:gd name="T116" fmla="*/ 117 w 229"/>
                <a:gd name="T117" fmla="*/ 4 h 215"/>
                <a:gd name="T118" fmla="*/ 128 w 229"/>
                <a:gd name="T119"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9" h="215">
                  <a:moveTo>
                    <a:pt x="208" y="23"/>
                  </a:moveTo>
                  <a:lnTo>
                    <a:pt x="208" y="22"/>
                  </a:lnTo>
                  <a:lnTo>
                    <a:pt x="208" y="21"/>
                  </a:lnTo>
                  <a:lnTo>
                    <a:pt x="208" y="22"/>
                  </a:lnTo>
                  <a:lnTo>
                    <a:pt x="208" y="23"/>
                  </a:lnTo>
                  <a:close/>
                  <a:moveTo>
                    <a:pt x="128" y="2"/>
                  </a:moveTo>
                  <a:lnTo>
                    <a:pt x="128" y="4"/>
                  </a:lnTo>
                  <a:lnTo>
                    <a:pt x="129" y="4"/>
                  </a:lnTo>
                  <a:lnTo>
                    <a:pt x="130" y="4"/>
                  </a:lnTo>
                  <a:lnTo>
                    <a:pt x="131" y="4"/>
                  </a:lnTo>
                  <a:lnTo>
                    <a:pt x="132" y="4"/>
                  </a:lnTo>
                  <a:lnTo>
                    <a:pt x="134" y="4"/>
                  </a:lnTo>
                  <a:lnTo>
                    <a:pt x="136" y="4"/>
                  </a:lnTo>
                  <a:lnTo>
                    <a:pt x="137" y="4"/>
                  </a:lnTo>
                  <a:lnTo>
                    <a:pt x="138" y="4"/>
                  </a:lnTo>
                  <a:lnTo>
                    <a:pt x="139" y="4"/>
                  </a:lnTo>
                  <a:lnTo>
                    <a:pt x="141" y="4"/>
                  </a:lnTo>
                  <a:lnTo>
                    <a:pt x="142" y="4"/>
                  </a:lnTo>
                  <a:lnTo>
                    <a:pt x="143" y="4"/>
                  </a:lnTo>
                  <a:lnTo>
                    <a:pt x="144" y="4"/>
                  </a:lnTo>
                  <a:lnTo>
                    <a:pt x="145" y="4"/>
                  </a:lnTo>
                  <a:lnTo>
                    <a:pt x="146" y="4"/>
                  </a:lnTo>
                  <a:lnTo>
                    <a:pt x="148" y="4"/>
                  </a:lnTo>
                  <a:lnTo>
                    <a:pt x="150" y="4"/>
                  </a:lnTo>
                  <a:lnTo>
                    <a:pt x="151" y="4"/>
                  </a:lnTo>
                  <a:lnTo>
                    <a:pt x="153" y="4"/>
                  </a:lnTo>
                  <a:lnTo>
                    <a:pt x="157" y="4"/>
                  </a:lnTo>
                  <a:lnTo>
                    <a:pt x="160" y="4"/>
                  </a:lnTo>
                  <a:lnTo>
                    <a:pt x="164" y="4"/>
                  </a:lnTo>
                  <a:lnTo>
                    <a:pt x="166" y="4"/>
                  </a:lnTo>
                  <a:lnTo>
                    <a:pt x="170" y="4"/>
                  </a:lnTo>
                  <a:lnTo>
                    <a:pt x="173" y="4"/>
                  </a:lnTo>
                  <a:lnTo>
                    <a:pt x="177" y="4"/>
                  </a:lnTo>
                  <a:lnTo>
                    <a:pt x="179" y="4"/>
                  </a:lnTo>
                  <a:lnTo>
                    <a:pt x="182" y="4"/>
                  </a:lnTo>
                  <a:lnTo>
                    <a:pt x="186" y="4"/>
                  </a:lnTo>
                  <a:lnTo>
                    <a:pt x="188" y="4"/>
                  </a:lnTo>
                  <a:lnTo>
                    <a:pt x="192" y="4"/>
                  </a:lnTo>
                  <a:lnTo>
                    <a:pt x="195" y="4"/>
                  </a:lnTo>
                  <a:lnTo>
                    <a:pt x="199" y="4"/>
                  </a:lnTo>
                  <a:lnTo>
                    <a:pt x="201" y="4"/>
                  </a:lnTo>
                  <a:lnTo>
                    <a:pt x="201" y="5"/>
                  </a:lnTo>
                  <a:lnTo>
                    <a:pt x="201" y="6"/>
                  </a:lnTo>
                  <a:lnTo>
                    <a:pt x="202" y="8"/>
                  </a:lnTo>
                  <a:lnTo>
                    <a:pt x="202" y="9"/>
                  </a:lnTo>
                  <a:lnTo>
                    <a:pt x="203" y="12"/>
                  </a:lnTo>
                  <a:lnTo>
                    <a:pt x="206" y="15"/>
                  </a:lnTo>
                  <a:lnTo>
                    <a:pt x="207" y="16"/>
                  </a:lnTo>
                  <a:lnTo>
                    <a:pt x="208" y="18"/>
                  </a:lnTo>
                  <a:lnTo>
                    <a:pt x="208" y="19"/>
                  </a:lnTo>
                  <a:lnTo>
                    <a:pt x="207" y="19"/>
                  </a:lnTo>
                  <a:lnTo>
                    <a:pt x="207" y="18"/>
                  </a:lnTo>
                  <a:lnTo>
                    <a:pt x="207" y="19"/>
                  </a:lnTo>
                  <a:lnTo>
                    <a:pt x="208" y="19"/>
                  </a:lnTo>
                  <a:lnTo>
                    <a:pt x="207" y="18"/>
                  </a:lnTo>
                  <a:lnTo>
                    <a:pt x="207" y="16"/>
                  </a:lnTo>
                  <a:lnTo>
                    <a:pt x="206" y="16"/>
                  </a:lnTo>
                  <a:lnTo>
                    <a:pt x="206" y="15"/>
                  </a:lnTo>
                  <a:lnTo>
                    <a:pt x="206" y="16"/>
                  </a:lnTo>
                  <a:lnTo>
                    <a:pt x="206" y="18"/>
                  </a:lnTo>
                  <a:lnTo>
                    <a:pt x="206" y="19"/>
                  </a:lnTo>
                  <a:lnTo>
                    <a:pt x="206" y="20"/>
                  </a:lnTo>
                  <a:lnTo>
                    <a:pt x="207" y="21"/>
                  </a:lnTo>
                  <a:lnTo>
                    <a:pt x="207" y="23"/>
                  </a:lnTo>
                  <a:lnTo>
                    <a:pt x="207" y="25"/>
                  </a:lnTo>
                  <a:lnTo>
                    <a:pt x="208" y="26"/>
                  </a:lnTo>
                  <a:lnTo>
                    <a:pt x="208" y="27"/>
                  </a:lnTo>
                  <a:lnTo>
                    <a:pt x="208" y="28"/>
                  </a:lnTo>
                  <a:lnTo>
                    <a:pt x="207" y="28"/>
                  </a:lnTo>
                  <a:lnTo>
                    <a:pt x="207" y="29"/>
                  </a:lnTo>
                  <a:lnTo>
                    <a:pt x="207" y="30"/>
                  </a:lnTo>
                  <a:lnTo>
                    <a:pt x="208" y="32"/>
                  </a:lnTo>
                  <a:lnTo>
                    <a:pt x="208" y="33"/>
                  </a:lnTo>
                  <a:lnTo>
                    <a:pt x="208" y="34"/>
                  </a:lnTo>
                  <a:lnTo>
                    <a:pt x="208" y="35"/>
                  </a:lnTo>
                  <a:lnTo>
                    <a:pt x="209" y="37"/>
                  </a:lnTo>
                  <a:lnTo>
                    <a:pt x="209" y="39"/>
                  </a:lnTo>
                  <a:lnTo>
                    <a:pt x="209" y="40"/>
                  </a:lnTo>
                  <a:lnTo>
                    <a:pt x="208" y="40"/>
                  </a:lnTo>
                  <a:lnTo>
                    <a:pt x="208" y="41"/>
                  </a:lnTo>
                  <a:lnTo>
                    <a:pt x="209" y="41"/>
                  </a:lnTo>
                  <a:lnTo>
                    <a:pt x="209" y="42"/>
                  </a:lnTo>
                  <a:lnTo>
                    <a:pt x="209" y="43"/>
                  </a:lnTo>
                  <a:lnTo>
                    <a:pt x="210" y="47"/>
                  </a:lnTo>
                  <a:lnTo>
                    <a:pt x="210" y="48"/>
                  </a:lnTo>
                  <a:lnTo>
                    <a:pt x="210" y="49"/>
                  </a:lnTo>
                  <a:lnTo>
                    <a:pt x="212" y="50"/>
                  </a:lnTo>
                  <a:lnTo>
                    <a:pt x="212" y="51"/>
                  </a:lnTo>
                  <a:lnTo>
                    <a:pt x="212" y="53"/>
                  </a:lnTo>
                  <a:lnTo>
                    <a:pt x="213" y="54"/>
                  </a:lnTo>
                  <a:lnTo>
                    <a:pt x="213" y="55"/>
                  </a:lnTo>
                  <a:lnTo>
                    <a:pt x="214" y="55"/>
                  </a:lnTo>
                  <a:lnTo>
                    <a:pt x="215" y="55"/>
                  </a:lnTo>
                  <a:lnTo>
                    <a:pt x="216" y="55"/>
                  </a:lnTo>
                  <a:lnTo>
                    <a:pt x="216" y="56"/>
                  </a:lnTo>
                  <a:lnTo>
                    <a:pt x="216" y="57"/>
                  </a:lnTo>
                  <a:lnTo>
                    <a:pt x="217" y="56"/>
                  </a:lnTo>
                  <a:lnTo>
                    <a:pt x="217" y="57"/>
                  </a:lnTo>
                  <a:lnTo>
                    <a:pt x="219" y="57"/>
                  </a:lnTo>
                  <a:lnTo>
                    <a:pt x="220" y="58"/>
                  </a:lnTo>
                  <a:lnTo>
                    <a:pt x="221" y="60"/>
                  </a:lnTo>
                  <a:lnTo>
                    <a:pt x="222" y="60"/>
                  </a:lnTo>
                  <a:lnTo>
                    <a:pt x="222" y="61"/>
                  </a:lnTo>
                  <a:lnTo>
                    <a:pt x="221" y="61"/>
                  </a:lnTo>
                  <a:lnTo>
                    <a:pt x="222" y="62"/>
                  </a:lnTo>
                  <a:lnTo>
                    <a:pt x="222" y="63"/>
                  </a:lnTo>
                  <a:lnTo>
                    <a:pt x="223" y="63"/>
                  </a:lnTo>
                  <a:lnTo>
                    <a:pt x="223" y="62"/>
                  </a:lnTo>
                  <a:lnTo>
                    <a:pt x="224" y="62"/>
                  </a:lnTo>
                  <a:lnTo>
                    <a:pt x="224" y="63"/>
                  </a:lnTo>
                  <a:lnTo>
                    <a:pt x="223" y="63"/>
                  </a:lnTo>
                  <a:lnTo>
                    <a:pt x="224" y="63"/>
                  </a:lnTo>
                  <a:lnTo>
                    <a:pt x="226" y="63"/>
                  </a:lnTo>
                  <a:lnTo>
                    <a:pt x="226" y="64"/>
                  </a:lnTo>
                  <a:lnTo>
                    <a:pt x="226" y="63"/>
                  </a:lnTo>
                  <a:lnTo>
                    <a:pt x="227" y="64"/>
                  </a:lnTo>
                  <a:lnTo>
                    <a:pt x="228" y="64"/>
                  </a:lnTo>
                  <a:lnTo>
                    <a:pt x="228" y="65"/>
                  </a:lnTo>
                  <a:lnTo>
                    <a:pt x="228" y="64"/>
                  </a:lnTo>
                  <a:lnTo>
                    <a:pt x="228" y="65"/>
                  </a:lnTo>
                  <a:lnTo>
                    <a:pt x="229" y="65"/>
                  </a:lnTo>
                  <a:lnTo>
                    <a:pt x="229" y="67"/>
                  </a:lnTo>
                  <a:lnTo>
                    <a:pt x="227" y="69"/>
                  </a:lnTo>
                  <a:lnTo>
                    <a:pt x="226" y="71"/>
                  </a:lnTo>
                  <a:lnTo>
                    <a:pt x="226" y="72"/>
                  </a:lnTo>
                  <a:lnTo>
                    <a:pt x="224" y="72"/>
                  </a:lnTo>
                  <a:lnTo>
                    <a:pt x="224" y="74"/>
                  </a:lnTo>
                  <a:lnTo>
                    <a:pt x="224" y="75"/>
                  </a:lnTo>
                  <a:lnTo>
                    <a:pt x="223" y="75"/>
                  </a:lnTo>
                  <a:lnTo>
                    <a:pt x="223" y="74"/>
                  </a:lnTo>
                  <a:lnTo>
                    <a:pt x="222" y="74"/>
                  </a:lnTo>
                  <a:lnTo>
                    <a:pt x="222" y="75"/>
                  </a:lnTo>
                  <a:lnTo>
                    <a:pt x="222" y="74"/>
                  </a:lnTo>
                  <a:lnTo>
                    <a:pt x="221" y="74"/>
                  </a:lnTo>
                  <a:lnTo>
                    <a:pt x="220" y="75"/>
                  </a:lnTo>
                  <a:lnTo>
                    <a:pt x="220" y="76"/>
                  </a:lnTo>
                  <a:lnTo>
                    <a:pt x="219" y="76"/>
                  </a:lnTo>
                  <a:lnTo>
                    <a:pt x="219" y="75"/>
                  </a:lnTo>
                  <a:lnTo>
                    <a:pt x="217" y="75"/>
                  </a:lnTo>
                  <a:lnTo>
                    <a:pt x="217" y="76"/>
                  </a:lnTo>
                  <a:lnTo>
                    <a:pt x="216" y="77"/>
                  </a:lnTo>
                  <a:lnTo>
                    <a:pt x="214" y="77"/>
                  </a:lnTo>
                  <a:lnTo>
                    <a:pt x="214" y="78"/>
                  </a:lnTo>
                  <a:lnTo>
                    <a:pt x="214" y="79"/>
                  </a:lnTo>
                  <a:lnTo>
                    <a:pt x="214" y="81"/>
                  </a:lnTo>
                  <a:lnTo>
                    <a:pt x="213" y="82"/>
                  </a:lnTo>
                  <a:lnTo>
                    <a:pt x="212" y="82"/>
                  </a:lnTo>
                  <a:lnTo>
                    <a:pt x="210" y="82"/>
                  </a:lnTo>
                  <a:lnTo>
                    <a:pt x="209" y="82"/>
                  </a:lnTo>
                  <a:lnTo>
                    <a:pt x="208" y="82"/>
                  </a:lnTo>
                  <a:lnTo>
                    <a:pt x="207" y="82"/>
                  </a:lnTo>
                  <a:lnTo>
                    <a:pt x="208" y="83"/>
                  </a:lnTo>
                  <a:lnTo>
                    <a:pt x="207" y="83"/>
                  </a:lnTo>
                  <a:lnTo>
                    <a:pt x="207" y="84"/>
                  </a:lnTo>
                  <a:lnTo>
                    <a:pt x="208" y="84"/>
                  </a:lnTo>
                  <a:lnTo>
                    <a:pt x="208" y="85"/>
                  </a:lnTo>
                  <a:lnTo>
                    <a:pt x="208" y="86"/>
                  </a:lnTo>
                  <a:lnTo>
                    <a:pt x="207" y="88"/>
                  </a:lnTo>
                  <a:lnTo>
                    <a:pt x="207" y="89"/>
                  </a:lnTo>
                  <a:lnTo>
                    <a:pt x="207" y="90"/>
                  </a:lnTo>
                  <a:lnTo>
                    <a:pt x="206" y="90"/>
                  </a:lnTo>
                  <a:lnTo>
                    <a:pt x="207" y="91"/>
                  </a:lnTo>
                  <a:lnTo>
                    <a:pt x="207" y="92"/>
                  </a:lnTo>
                  <a:lnTo>
                    <a:pt x="207" y="93"/>
                  </a:lnTo>
                  <a:lnTo>
                    <a:pt x="207" y="95"/>
                  </a:lnTo>
                  <a:lnTo>
                    <a:pt x="207" y="96"/>
                  </a:lnTo>
                  <a:lnTo>
                    <a:pt x="206" y="97"/>
                  </a:lnTo>
                  <a:lnTo>
                    <a:pt x="206" y="99"/>
                  </a:lnTo>
                  <a:lnTo>
                    <a:pt x="205" y="100"/>
                  </a:lnTo>
                  <a:lnTo>
                    <a:pt x="205" y="102"/>
                  </a:lnTo>
                  <a:lnTo>
                    <a:pt x="205" y="103"/>
                  </a:lnTo>
                  <a:lnTo>
                    <a:pt x="203" y="103"/>
                  </a:lnTo>
                  <a:lnTo>
                    <a:pt x="203" y="106"/>
                  </a:lnTo>
                  <a:lnTo>
                    <a:pt x="203" y="107"/>
                  </a:lnTo>
                  <a:lnTo>
                    <a:pt x="202" y="110"/>
                  </a:lnTo>
                  <a:lnTo>
                    <a:pt x="202" y="111"/>
                  </a:lnTo>
                  <a:lnTo>
                    <a:pt x="201" y="112"/>
                  </a:lnTo>
                  <a:lnTo>
                    <a:pt x="201" y="114"/>
                  </a:lnTo>
                  <a:lnTo>
                    <a:pt x="201" y="117"/>
                  </a:lnTo>
                  <a:lnTo>
                    <a:pt x="202" y="118"/>
                  </a:lnTo>
                  <a:lnTo>
                    <a:pt x="202" y="119"/>
                  </a:lnTo>
                  <a:lnTo>
                    <a:pt x="202" y="121"/>
                  </a:lnTo>
                  <a:lnTo>
                    <a:pt x="202" y="123"/>
                  </a:lnTo>
                  <a:lnTo>
                    <a:pt x="203" y="126"/>
                  </a:lnTo>
                  <a:lnTo>
                    <a:pt x="202" y="131"/>
                  </a:lnTo>
                  <a:lnTo>
                    <a:pt x="202" y="132"/>
                  </a:lnTo>
                  <a:lnTo>
                    <a:pt x="202" y="133"/>
                  </a:lnTo>
                  <a:lnTo>
                    <a:pt x="201" y="135"/>
                  </a:lnTo>
                  <a:lnTo>
                    <a:pt x="201" y="137"/>
                  </a:lnTo>
                  <a:lnTo>
                    <a:pt x="200" y="140"/>
                  </a:lnTo>
                  <a:lnTo>
                    <a:pt x="199" y="146"/>
                  </a:lnTo>
                  <a:lnTo>
                    <a:pt x="199" y="147"/>
                  </a:lnTo>
                  <a:lnTo>
                    <a:pt x="198" y="147"/>
                  </a:lnTo>
                  <a:lnTo>
                    <a:pt x="199" y="148"/>
                  </a:lnTo>
                  <a:lnTo>
                    <a:pt x="199" y="151"/>
                  </a:lnTo>
                  <a:lnTo>
                    <a:pt x="198" y="151"/>
                  </a:lnTo>
                  <a:lnTo>
                    <a:pt x="196" y="151"/>
                  </a:lnTo>
                  <a:lnTo>
                    <a:pt x="193" y="151"/>
                  </a:lnTo>
                  <a:lnTo>
                    <a:pt x="193" y="152"/>
                  </a:lnTo>
                  <a:lnTo>
                    <a:pt x="192" y="152"/>
                  </a:lnTo>
                  <a:lnTo>
                    <a:pt x="192" y="153"/>
                  </a:lnTo>
                  <a:lnTo>
                    <a:pt x="189" y="158"/>
                  </a:lnTo>
                  <a:lnTo>
                    <a:pt x="188" y="158"/>
                  </a:lnTo>
                  <a:lnTo>
                    <a:pt x="188" y="159"/>
                  </a:lnTo>
                  <a:lnTo>
                    <a:pt x="188" y="160"/>
                  </a:lnTo>
                  <a:lnTo>
                    <a:pt x="187" y="160"/>
                  </a:lnTo>
                  <a:lnTo>
                    <a:pt x="187" y="161"/>
                  </a:lnTo>
                  <a:lnTo>
                    <a:pt x="187" y="162"/>
                  </a:lnTo>
                  <a:lnTo>
                    <a:pt x="186" y="163"/>
                  </a:lnTo>
                  <a:lnTo>
                    <a:pt x="185" y="163"/>
                  </a:lnTo>
                  <a:lnTo>
                    <a:pt x="185" y="165"/>
                  </a:lnTo>
                  <a:lnTo>
                    <a:pt x="184" y="165"/>
                  </a:lnTo>
                  <a:lnTo>
                    <a:pt x="184" y="166"/>
                  </a:lnTo>
                  <a:lnTo>
                    <a:pt x="184" y="167"/>
                  </a:lnTo>
                  <a:lnTo>
                    <a:pt x="184" y="168"/>
                  </a:lnTo>
                  <a:lnTo>
                    <a:pt x="185" y="168"/>
                  </a:lnTo>
                  <a:lnTo>
                    <a:pt x="185" y="169"/>
                  </a:lnTo>
                  <a:lnTo>
                    <a:pt x="182" y="173"/>
                  </a:lnTo>
                  <a:lnTo>
                    <a:pt x="182" y="174"/>
                  </a:lnTo>
                  <a:lnTo>
                    <a:pt x="184" y="174"/>
                  </a:lnTo>
                  <a:lnTo>
                    <a:pt x="184" y="175"/>
                  </a:lnTo>
                  <a:lnTo>
                    <a:pt x="182" y="179"/>
                  </a:lnTo>
                  <a:lnTo>
                    <a:pt x="184" y="179"/>
                  </a:lnTo>
                  <a:lnTo>
                    <a:pt x="182" y="180"/>
                  </a:lnTo>
                  <a:lnTo>
                    <a:pt x="182" y="181"/>
                  </a:lnTo>
                  <a:lnTo>
                    <a:pt x="181" y="181"/>
                  </a:lnTo>
                  <a:lnTo>
                    <a:pt x="181" y="182"/>
                  </a:lnTo>
                  <a:lnTo>
                    <a:pt x="180" y="182"/>
                  </a:lnTo>
                  <a:lnTo>
                    <a:pt x="180" y="181"/>
                  </a:lnTo>
                  <a:lnTo>
                    <a:pt x="178" y="180"/>
                  </a:lnTo>
                  <a:lnTo>
                    <a:pt x="176" y="181"/>
                  </a:lnTo>
                  <a:lnTo>
                    <a:pt x="176" y="182"/>
                  </a:lnTo>
                  <a:lnTo>
                    <a:pt x="174" y="184"/>
                  </a:lnTo>
                  <a:lnTo>
                    <a:pt x="173" y="184"/>
                  </a:lnTo>
                  <a:lnTo>
                    <a:pt x="174" y="186"/>
                  </a:lnTo>
                  <a:lnTo>
                    <a:pt x="174" y="189"/>
                  </a:lnTo>
                  <a:lnTo>
                    <a:pt x="174" y="190"/>
                  </a:lnTo>
                  <a:lnTo>
                    <a:pt x="174" y="191"/>
                  </a:lnTo>
                  <a:lnTo>
                    <a:pt x="174" y="193"/>
                  </a:lnTo>
                  <a:lnTo>
                    <a:pt x="173" y="193"/>
                  </a:lnTo>
                  <a:lnTo>
                    <a:pt x="172" y="198"/>
                  </a:lnTo>
                  <a:lnTo>
                    <a:pt x="171" y="201"/>
                  </a:lnTo>
                  <a:lnTo>
                    <a:pt x="171" y="202"/>
                  </a:lnTo>
                  <a:lnTo>
                    <a:pt x="169" y="202"/>
                  </a:lnTo>
                  <a:lnTo>
                    <a:pt x="169" y="201"/>
                  </a:lnTo>
                  <a:lnTo>
                    <a:pt x="169" y="200"/>
                  </a:lnTo>
                  <a:lnTo>
                    <a:pt x="169" y="198"/>
                  </a:lnTo>
                  <a:lnTo>
                    <a:pt x="170" y="196"/>
                  </a:lnTo>
                  <a:lnTo>
                    <a:pt x="170" y="195"/>
                  </a:lnTo>
                  <a:lnTo>
                    <a:pt x="170" y="194"/>
                  </a:lnTo>
                  <a:lnTo>
                    <a:pt x="170" y="193"/>
                  </a:lnTo>
                  <a:lnTo>
                    <a:pt x="169" y="190"/>
                  </a:lnTo>
                  <a:lnTo>
                    <a:pt x="166" y="188"/>
                  </a:lnTo>
                  <a:lnTo>
                    <a:pt x="163" y="184"/>
                  </a:lnTo>
                  <a:lnTo>
                    <a:pt x="162" y="183"/>
                  </a:lnTo>
                  <a:lnTo>
                    <a:pt x="158" y="182"/>
                  </a:lnTo>
                  <a:lnTo>
                    <a:pt x="158" y="181"/>
                  </a:lnTo>
                  <a:lnTo>
                    <a:pt x="158" y="180"/>
                  </a:lnTo>
                  <a:lnTo>
                    <a:pt x="158" y="174"/>
                  </a:lnTo>
                  <a:lnTo>
                    <a:pt x="157" y="168"/>
                  </a:lnTo>
                  <a:lnTo>
                    <a:pt x="157" y="167"/>
                  </a:lnTo>
                  <a:lnTo>
                    <a:pt x="158" y="165"/>
                  </a:lnTo>
                  <a:lnTo>
                    <a:pt x="157" y="162"/>
                  </a:lnTo>
                  <a:lnTo>
                    <a:pt x="158" y="160"/>
                  </a:lnTo>
                  <a:lnTo>
                    <a:pt x="158" y="159"/>
                  </a:lnTo>
                  <a:lnTo>
                    <a:pt x="151" y="159"/>
                  </a:lnTo>
                  <a:lnTo>
                    <a:pt x="151" y="160"/>
                  </a:lnTo>
                  <a:lnTo>
                    <a:pt x="152" y="160"/>
                  </a:lnTo>
                  <a:lnTo>
                    <a:pt x="152" y="161"/>
                  </a:lnTo>
                  <a:lnTo>
                    <a:pt x="152" y="162"/>
                  </a:lnTo>
                  <a:lnTo>
                    <a:pt x="148" y="162"/>
                  </a:lnTo>
                  <a:lnTo>
                    <a:pt x="143" y="162"/>
                  </a:lnTo>
                  <a:lnTo>
                    <a:pt x="146" y="166"/>
                  </a:lnTo>
                  <a:lnTo>
                    <a:pt x="146" y="167"/>
                  </a:lnTo>
                  <a:lnTo>
                    <a:pt x="146" y="168"/>
                  </a:lnTo>
                  <a:lnTo>
                    <a:pt x="146" y="172"/>
                  </a:lnTo>
                  <a:lnTo>
                    <a:pt x="146" y="173"/>
                  </a:lnTo>
                  <a:lnTo>
                    <a:pt x="146" y="174"/>
                  </a:lnTo>
                  <a:lnTo>
                    <a:pt x="148" y="176"/>
                  </a:lnTo>
                  <a:lnTo>
                    <a:pt x="144" y="180"/>
                  </a:lnTo>
                  <a:lnTo>
                    <a:pt x="142" y="183"/>
                  </a:lnTo>
                  <a:lnTo>
                    <a:pt x="141" y="183"/>
                  </a:lnTo>
                  <a:lnTo>
                    <a:pt x="141" y="186"/>
                  </a:lnTo>
                  <a:lnTo>
                    <a:pt x="139" y="188"/>
                  </a:lnTo>
                  <a:lnTo>
                    <a:pt x="137" y="190"/>
                  </a:lnTo>
                  <a:lnTo>
                    <a:pt x="135" y="194"/>
                  </a:lnTo>
                  <a:lnTo>
                    <a:pt x="131" y="196"/>
                  </a:lnTo>
                  <a:lnTo>
                    <a:pt x="131" y="197"/>
                  </a:lnTo>
                  <a:lnTo>
                    <a:pt x="128" y="197"/>
                  </a:lnTo>
                  <a:lnTo>
                    <a:pt x="127" y="197"/>
                  </a:lnTo>
                  <a:lnTo>
                    <a:pt x="125" y="197"/>
                  </a:lnTo>
                  <a:lnTo>
                    <a:pt x="121" y="194"/>
                  </a:lnTo>
                  <a:lnTo>
                    <a:pt x="118" y="191"/>
                  </a:lnTo>
                  <a:lnTo>
                    <a:pt x="115" y="189"/>
                  </a:lnTo>
                  <a:lnTo>
                    <a:pt x="114" y="189"/>
                  </a:lnTo>
                  <a:lnTo>
                    <a:pt x="110" y="191"/>
                  </a:lnTo>
                  <a:lnTo>
                    <a:pt x="109" y="193"/>
                  </a:lnTo>
                  <a:lnTo>
                    <a:pt x="109" y="195"/>
                  </a:lnTo>
                  <a:lnTo>
                    <a:pt x="109" y="196"/>
                  </a:lnTo>
                  <a:lnTo>
                    <a:pt x="108" y="197"/>
                  </a:lnTo>
                  <a:lnTo>
                    <a:pt x="105" y="198"/>
                  </a:lnTo>
                  <a:lnTo>
                    <a:pt x="102" y="198"/>
                  </a:lnTo>
                  <a:lnTo>
                    <a:pt x="101" y="200"/>
                  </a:lnTo>
                  <a:lnTo>
                    <a:pt x="100" y="201"/>
                  </a:lnTo>
                  <a:lnTo>
                    <a:pt x="99" y="202"/>
                  </a:lnTo>
                  <a:lnTo>
                    <a:pt x="99" y="203"/>
                  </a:lnTo>
                  <a:lnTo>
                    <a:pt x="99" y="204"/>
                  </a:lnTo>
                  <a:lnTo>
                    <a:pt x="93" y="204"/>
                  </a:lnTo>
                  <a:lnTo>
                    <a:pt x="88" y="204"/>
                  </a:lnTo>
                  <a:lnTo>
                    <a:pt x="87" y="203"/>
                  </a:lnTo>
                  <a:lnTo>
                    <a:pt x="86" y="200"/>
                  </a:lnTo>
                  <a:lnTo>
                    <a:pt x="85" y="200"/>
                  </a:lnTo>
                  <a:lnTo>
                    <a:pt x="84" y="200"/>
                  </a:lnTo>
                  <a:lnTo>
                    <a:pt x="82" y="200"/>
                  </a:lnTo>
                  <a:lnTo>
                    <a:pt x="81" y="200"/>
                  </a:lnTo>
                  <a:lnTo>
                    <a:pt x="80" y="200"/>
                  </a:lnTo>
                  <a:lnTo>
                    <a:pt x="79" y="200"/>
                  </a:lnTo>
                  <a:lnTo>
                    <a:pt x="78" y="200"/>
                  </a:lnTo>
                  <a:lnTo>
                    <a:pt x="74" y="200"/>
                  </a:lnTo>
                  <a:lnTo>
                    <a:pt x="68" y="202"/>
                  </a:lnTo>
                  <a:lnTo>
                    <a:pt x="67" y="202"/>
                  </a:lnTo>
                  <a:lnTo>
                    <a:pt x="67" y="201"/>
                  </a:lnTo>
                  <a:lnTo>
                    <a:pt x="64" y="197"/>
                  </a:lnTo>
                  <a:lnTo>
                    <a:pt x="61" y="194"/>
                  </a:lnTo>
                  <a:lnTo>
                    <a:pt x="60" y="194"/>
                  </a:lnTo>
                  <a:lnTo>
                    <a:pt x="60" y="193"/>
                  </a:lnTo>
                  <a:lnTo>
                    <a:pt x="59" y="191"/>
                  </a:lnTo>
                  <a:lnTo>
                    <a:pt x="58" y="191"/>
                  </a:lnTo>
                  <a:lnTo>
                    <a:pt x="58" y="190"/>
                  </a:lnTo>
                  <a:lnTo>
                    <a:pt x="58" y="188"/>
                  </a:lnTo>
                  <a:lnTo>
                    <a:pt x="57" y="187"/>
                  </a:lnTo>
                  <a:lnTo>
                    <a:pt x="56" y="187"/>
                  </a:lnTo>
                  <a:lnTo>
                    <a:pt x="54" y="187"/>
                  </a:lnTo>
                  <a:lnTo>
                    <a:pt x="53" y="187"/>
                  </a:lnTo>
                  <a:lnTo>
                    <a:pt x="53" y="188"/>
                  </a:lnTo>
                  <a:lnTo>
                    <a:pt x="52" y="188"/>
                  </a:lnTo>
                  <a:lnTo>
                    <a:pt x="51" y="188"/>
                  </a:lnTo>
                  <a:lnTo>
                    <a:pt x="50" y="188"/>
                  </a:lnTo>
                  <a:lnTo>
                    <a:pt x="49" y="188"/>
                  </a:lnTo>
                  <a:lnTo>
                    <a:pt x="48" y="188"/>
                  </a:lnTo>
                  <a:lnTo>
                    <a:pt x="48" y="189"/>
                  </a:lnTo>
                  <a:lnTo>
                    <a:pt x="48" y="188"/>
                  </a:lnTo>
                  <a:lnTo>
                    <a:pt x="46" y="189"/>
                  </a:lnTo>
                  <a:lnTo>
                    <a:pt x="45" y="190"/>
                  </a:lnTo>
                  <a:lnTo>
                    <a:pt x="45" y="191"/>
                  </a:lnTo>
                  <a:lnTo>
                    <a:pt x="45" y="193"/>
                  </a:lnTo>
                  <a:lnTo>
                    <a:pt x="45" y="194"/>
                  </a:lnTo>
                  <a:lnTo>
                    <a:pt x="44" y="195"/>
                  </a:lnTo>
                  <a:lnTo>
                    <a:pt x="43" y="196"/>
                  </a:lnTo>
                  <a:lnTo>
                    <a:pt x="43" y="201"/>
                  </a:lnTo>
                  <a:lnTo>
                    <a:pt x="42" y="202"/>
                  </a:lnTo>
                  <a:lnTo>
                    <a:pt x="42" y="203"/>
                  </a:lnTo>
                  <a:lnTo>
                    <a:pt x="41" y="203"/>
                  </a:lnTo>
                  <a:lnTo>
                    <a:pt x="41" y="207"/>
                  </a:lnTo>
                  <a:lnTo>
                    <a:pt x="39" y="209"/>
                  </a:lnTo>
                  <a:lnTo>
                    <a:pt x="39" y="211"/>
                  </a:lnTo>
                  <a:lnTo>
                    <a:pt x="38" y="211"/>
                  </a:lnTo>
                  <a:lnTo>
                    <a:pt x="37" y="211"/>
                  </a:lnTo>
                  <a:lnTo>
                    <a:pt x="36" y="212"/>
                  </a:lnTo>
                  <a:lnTo>
                    <a:pt x="35" y="212"/>
                  </a:lnTo>
                  <a:lnTo>
                    <a:pt x="35" y="214"/>
                  </a:lnTo>
                  <a:lnTo>
                    <a:pt x="34" y="214"/>
                  </a:lnTo>
                  <a:lnTo>
                    <a:pt x="34" y="215"/>
                  </a:lnTo>
                  <a:lnTo>
                    <a:pt x="32" y="214"/>
                  </a:lnTo>
                  <a:lnTo>
                    <a:pt x="31" y="214"/>
                  </a:lnTo>
                  <a:lnTo>
                    <a:pt x="30" y="214"/>
                  </a:lnTo>
                  <a:lnTo>
                    <a:pt x="29" y="214"/>
                  </a:lnTo>
                  <a:lnTo>
                    <a:pt x="28" y="214"/>
                  </a:lnTo>
                  <a:lnTo>
                    <a:pt x="27" y="214"/>
                  </a:lnTo>
                  <a:lnTo>
                    <a:pt x="25" y="214"/>
                  </a:lnTo>
                  <a:lnTo>
                    <a:pt x="24" y="214"/>
                  </a:lnTo>
                  <a:lnTo>
                    <a:pt x="24" y="212"/>
                  </a:lnTo>
                  <a:lnTo>
                    <a:pt x="25" y="211"/>
                  </a:lnTo>
                  <a:lnTo>
                    <a:pt x="25" y="210"/>
                  </a:lnTo>
                  <a:lnTo>
                    <a:pt x="25" y="209"/>
                  </a:lnTo>
                  <a:lnTo>
                    <a:pt x="24" y="210"/>
                  </a:lnTo>
                  <a:lnTo>
                    <a:pt x="24" y="209"/>
                  </a:lnTo>
                  <a:lnTo>
                    <a:pt x="24" y="207"/>
                  </a:lnTo>
                  <a:lnTo>
                    <a:pt x="25" y="207"/>
                  </a:lnTo>
                  <a:lnTo>
                    <a:pt x="25" y="205"/>
                  </a:lnTo>
                  <a:lnTo>
                    <a:pt x="27" y="205"/>
                  </a:lnTo>
                  <a:lnTo>
                    <a:pt x="27" y="204"/>
                  </a:lnTo>
                  <a:lnTo>
                    <a:pt x="27" y="203"/>
                  </a:lnTo>
                  <a:lnTo>
                    <a:pt x="27" y="202"/>
                  </a:lnTo>
                  <a:lnTo>
                    <a:pt x="27" y="201"/>
                  </a:lnTo>
                  <a:lnTo>
                    <a:pt x="27" y="200"/>
                  </a:lnTo>
                  <a:lnTo>
                    <a:pt x="27" y="198"/>
                  </a:lnTo>
                  <a:lnTo>
                    <a:pt x="27" y="196"/>
                  </a:lnTo>
                  <a:lnTo>
                    <a:pt x="27" y="195"/>
                  </a:lnTo>
                  <a:lnTo>
                    <a:pt x="24" y="190"/>
                  </a:lnTo>
                  <a:lnTo>
                    <a:pt x="22" y="187"/>
                  </a:lnTo>
                  <a:lnTo>
                    <a:pt x="18" y="183"/>
                  </a:lnTo>
                  <a:lnTo>
                    <a:pt x="17" y="182"/>
                  </a:lnTo>
                  <a:lnTo>
                    <a:pt x="15" y="180"/>
                  </a:lnTo>
                  <a:lnTo>
                    <a:pt x="15" y="179"/>
                  </a:lnTo>
                  <a:lnTo>
                    <a:pt x="16" y="176"/>
                  </a:lnTo>
                  <a:lnTo>
                    <a:pt x="16" y="175"/>
                  </a:lnTo>
                  <a:lnTo>
                    <a:pt x="16" y="174"/>
                  </a:lnTo>
                  <a:lnTo>
                    <a:pt x="16" y="173"/>
                  </a:lnTo>
                  <a:lnTo>
                    <a:pt x="16" y="172"/>
                  </a:lnTo>
                  <a:lnTo>
                    <a:pt x="15" y="172"/>
                  </a:lnTo>
                  <a:lnTo>
                    <a:pt x="14" y="172"/>
                  </a:lnTo>
                  <a:lnTo>
                    <a:pt x="14" y="170"/>
                  </a:lnTo>
                  <a:lnTo>
                    <a:pt x="13" y="169"/>
                  </a:lnTo>
                  <a:lnTo>
                    <a:pt x="11" y="169"/>
                  </a:lnTo>
                  <a:lnTo>
                    <a:pt x="11" y="168"/>
                  </a:lnTo>
                  <a:lnTo>
                    <a:pt x="10" y="168"/>
                  </a:lnTo>
                  <a:lnTo>
                    <a:pt x="10" y="167"/>
                  </a:lnTo>
                  <a:lnTo>
                    <a:pt x="11" y="162"/>
                  </a:lnTo>
                  <a:lnTo>
                    <a:pt x="11" y="161"/>
                  </a:lnTo>
                  <a:lnTo>
                    <a:pt x="11" y="160"/>
                  </a:lnTo>
                  <a:lnTo>
                    <a:pt x="11" y="161"/>
                  </a:lnTo>
                  <a:lnTo>
                    <a:pt x="10" y="161"/>
                  </a:lnTo>
                  <a:lnTo>
                    <a:pt x="9" y="161"/>
                  </a:lnTo>
                  <a:lnTo>
                    <a:pt x="9" y="160"/>
                  </a:lnTo>
                  <a:lnTo>
                    <a:pt x="9" y="159"/>
                  </a:lnTo>
                  <a:lnTo>
                    <a:pt x="8" y="155"/>
                  </a:lnTo>
                  <a:lnTo>
                    <a:pt x="8" y="154"/>
                  </a:lnTo>
                  <a:lnTo>
                    <a:pt x="9" y="152"/>
                  </a:lnTo>
                  <a:lnTo>
                    <a:pt x="7" y="152"/>
                  </a:lnTo>
                  <a:lnTo>
                    <a:pt x="6" y="149"/>
                  </a:lnTo>
                  <a:lnTo>
                    <a:pt x="6" y="151"/>
                  </a:lnTo>
                  <a:lnTo>
                    <a:pt x="4" y="151"/>
                  </a:lnTo>
                  <a:lnTo>
                    <a:pt x="4" y="152"/>
                  </a:lnTo>
                  <a:lnTo>
                    <a:pt x="3" y="152"/>
                  </a:lnTo>
                  <a:lnTo>
                    <a:pt x="2" y="152"/>
                  </a:lnTo>
                  <a:lnTo>
                    <a:pt x="1" y="152"/>
                  </a:lnTo>
                  <a:lnTo>
                    <a:pt x="1" y="151"/>
                  </a:lnTo>
                  <a:lnTo>
                    <a:pt x="1" y="149"/>
                  </a:lnTo>
                  <a:lnTo>
                    <a:pt x="0" y="149"/>
                  </a:lnTo>
                  <a:lnTo>
                    <a:pt x="0" y="148"/>
                  </a:lnTo>
                  <a:lnTo>
                    <a:pt x="1" y="147"/>
                  </a:lnTo>
                  <a:lnTo>
                    <a:pt x="2" y="145"/>
                  </a:lnTo>
                  <a:lnTo>
                    <a:pt x="2" y="144"/>
                  </a:lnTo>
                  <a:lnTo>
                    <a:pt x="3" y="144"/>
                  </a:lnTo>
                  <a:lnTo>
                    <a:pt x="4" y="144"/>
                  </a:lnTo>
                  <a:lnTo>
                    <a:pt x="4" y="142"/>
                  </a:lnTo>
                  <a:lnTo>
                    <a:pt x="6" y="141"/>
                  </a:lnTo>
                  <a:lnTo>
                    <a:pt x="7" y="140"/>
                  </a:lnTo>
                  <a:lnTo>
                    <a:pt x="6" y="140"/>
                  </a:lnTo>
                  <a:lnTo>
                    <a:pt x="6" y="139"/>
                  </a:lnTo>
                  <a:lnTo>
                    <a:pt x="6" y="138"/>
                  </a:lnTo>
                  <a:lnTo>
                    <a:pt x="6" y="137"/>
                  </a:lnTo>
                  <a:lnTo>
                    <a:pt x="4" y="135"/>
                  </a:lnTo>
                  <a:lnTo>
                    <a:pt x="4" y="134"/>
                  </a:lnTo>
                  <a:lnTo>
                    <a:pt x="3" y="134"/>
                  </a:lnTo>
                  <a:lnTo>
                    <a:pt x="3" y="133"/>
                  </a:lnTo>
                  <a:lnTo>
                    <a:pt x="4" y="131"/>
                  </a:lnTo>
                  <a:lnTo>
                    <a:pt x="6" y="131"/>
                  </a:lnTo>
                  <a:lnTo>
                    <a:pt x="8" y="130"/>
                  </a:lnTo>
                  <a:lnTo>
                    <a:pt x="9" y="128"/>
                  </a:lnTo>
                  <a:lnTo>
                    <a:pt x="10" y="128"/>
                  </a:lnTo>
                  <a:lnTo>
                    <a:pt x="10" y="127"/>
                  </a:lnTo>
                  <a:lnTo>
                    <a:pt x="9" y="126"/>
                  </a:lnTo>
                  <a:lnTo>
                    <a:pt x="8" y="126"/>
                  </a:lnTo>
                  <a:lnTo>
                    <a:pt x="8" y="125"/>
                  </a:lnTo>
                  <a:lnTo>
                    <a:pt x="8" y="124"/>
                  </a:lnTo>
                  <a:lnTo>
                    <a:pt x="8" y="123"/>
                  </a:lnTo>
                  <a:lnTo>
                    <a:pt x="7" y="121"/>
                  </a:lnTo>
                  <a:lnTo>
                    <a:pt x="8" y="121"/>
                  </a:lnTo>
                  <a:lnTo>
                    <a:pt x="8" y="120"/>
                  </a:lnTo>
                  <a:lnTo>
                    <a:pt x="11" y="119"/>
                  </a:lnTo>
                  <a:lnTo>
                    <a:pt x="11" y="118"/>
                  </a:lnTo>
                  <a:lnTo>
                    <a:pt x="11" y="117"/>
                  </a:lnTo>
                  <a:lnTo>
                    <a:pt x="11" y="116"/>
                  </a:lnTo>
                  <a:lnTo>
                    <a:pt x="11" y="114"/>
                  </a:lnTo>
                  <a:lnTo>
                    <a:pt x="13" y="114"/>
                  </a:lnTo>
                  <a:lnTo>
                    <a:pt x="14" y="113"/>
                  </a:lnTo>
                  <a:lnTo>
                    <a:pt x="14" y="112"/>
                  </a:lnTo>
                  <a:lnTo>
                    <a:pt x="15" y="112"/>
                  </a:lnTo>
                  <a:lnTo>
                    <a:pt x="15" y="111"/>
                  </a:lnTo>
                  <a:lnTo>
                    <a:pt x="15" y="109"/>
                  </a:lnTo>
                  <a:lnTo>
                    <a:pt x="15" y="107"/>
                  </a:lnTo>
                  <a:lnTo>
                    <a:pt x="14" y="106"/>
                  </a:lnTo>
                  <a:lnTo>
                    <a:pt x="14" y="105"/>
                  </a:lnTo>
                  <a:lnTo>
                    <a:pt x="15" y="105"/>
                  </a:lnTo>
                  <a:lnTo>
                    <a:pt x="16" y="105"/>
                  </a:lnTo>
                  <a:lnTo>
                    <a:pt x="16" y="104"/>
                  </a:lnTo>
                  <a:lnTo>
                    <a:pt x="17" y="103"/>
                  </a:lnTo>
                  <a:lnTo>
                    <a:pt x="20" y="104"/>
                  </a:lnTo>
                  <a:lnTo>
                    <a:pt x="21" y="103"/>
                  </a:lnTo>
                  <a:lnTo>
                    <a:pt x="23" y="103"/>
                  </a:lnTo>
                  <a:lnTo>
                    <a:pt x="25" y="103"/>
                  </a:lnTo>
                  <a:lnTo>
                    <a:pt x="27" y="103"/>
                  </a:lnTo>
                  <a:lnTo>
                    <a:pt x="29" y="103"/>
                  </a:lnTo>
                  <a:lnTo>
                    <a:pt x="29" y="102"/>
                  </a:lnTo>
                  <a:lnTo>
                    <a:pt x="29" y="98"/>
                  </a:lnTo>
                  <a:lnTo>
                    <a:pt x="29" y="95"/>
                  </a:lnTo>
                  <a:lnTo>
                    <a:pt x="29" y="91"/>
                  </a:lnTo>
                  <a:lnTo>
                    <a:pt x="29" y="88"/>
                  </a:lnTo>
                  <a:lnTo>
                    <a:pt x="29" y="83"/>
                  </a:lnTo>
                  <a:lnTo>
                    <a:pt x="28" y="79"/>
                  </a:lnTo>
                  <a:lnTo>
                    <a:pt x="28" y="76"/>
                  </a:lnTo>
                  <a:lnTo>
                    <a:pt x="28" y="72"/>
                  </a:lnTo>
                  <a:lnTo>
                    <a:pt x="28" y="69"/>
                  </a:lnTo>
                  <a:lnTo>
                    <a:pt x="28" y="65"/>
                  </a:lnTo>
                  <a:lnTo>
                    <a:pt x="28" y="62"/>
                  </a:lnTo>
                  <a:lnTo>
                    <a:pt x="28" y="57"/>
                  </a:lnTo>
                  <a:lnTo>
                    <a:pt x="28" y="54"/>
                  </a:lnTo>
                  <a:lnTo>
                    <a:pt x="28" y="50"/>
                  </a:lnTo>
                  <a:lnTo>
                    <a:pt x="27" y="47"/>
                  </a:lnTo>
                  <a:lnTo>
                    <a:pt x="27" y="43"/>
                  </a:lnTo>
                  <a:lnTo>
                    <a:pt x="27" y="41"/>
                  </a:lnTo>
                  <a:lnTo>
                    <a:pt x="27" y="39"/>
                  </a:lnTo>
                  <a:lnTo>
                    <a:pt x="27" y="37"/>
                  </a:lnTo>
                  <a:lnTo>
                    <a:pt x="27" y="35"/>
                  </a:lnTo>
                  <a:lnTo>
                    <a:pt x="29" y="35"/>
                  </a:lnTo>
                  <a:lnTo>
                    <a:pt x="30" y="35"/>
                  </a:lnTo>
                  <a:lnTo>
                    <a:pt x="31" y="35"/>
                  </a:lnTo>
                  <a:lnTo>
                    <a:pt x="34" y="35"/>
                  </a:lnTo>
                  <a:lnTo>
                    <a:pt x="35" y="35"/>
                  </a:lnTo>
                  <a:lnTo>
                    <a:pt x="37" y="35"/>
                  </a:lnTo>
                  <a:lnTo>
                    <a:pt x="39" y="35"/>
                  </a:lnTo>
                  <a:lnTo>
                    <a:pt x="41" y="35"/>
                  </a:lnTo>
                  <a:lnTo>
                    <a:pt x="41" y="33"/>
                  </a:lnTo>
                  <a:lnTo>
                    <a:pt x="41" y="32"/>
                  </a:lnTo>
                  <a:lnTo>
                    <a:pt x="41" y="30"/>
                  </a:lnTo>
                  <a:lnTo>
                    <a:pt x="41" y="28"/>
                  </a:lnTo>
                  <a:lnTo>
                    <a:pt x="41" y="27"/>
                  </a:lnTo>
                  <a:lnTo>
                    <a:pt x="41" y="26"/>
                  </a:lnTo>
                  <a:lnTo>
                    <a:pt x="39" y="23"/>
                  </a:lnTo>
                  <a:lnTo>
                    <a:pt x="39" y="21"/>
                  </a:lnTo>
                  <a:lnTo>
                    <a:pt x="39" y="19"/>
                  </a:lnTo>
                  <a:lnTo>
                    <a:pt x="39" y="18"/>
                  </a:lnTo>
                  <a:lnTo>
                    <a:pt x="39" y="15"/>
                  </a:lnTo>
                  <a:lnTo>
                    <a:pt x="39" y="13"/>
                  </a:lnTo>
                  <a:lnTo>
                    <a:pt x="39" y="12"/>
                  </a:lnTo>
                  <a:lnTo>
                    <a:pt x="39" y="9"/>
                  </a:lnTo>
                  <a:lnTo>
                    <a:pt x="39" y="7"/>
                  </a:lnTo>
                  <a:lnTo>
                    <a:pt x="39" y="6"/>
                  </a:lnTo>
                  <a:lnTo>
                    <a:pt x="39" y="4"/>
                  </a:lnTo>
                  <a:lnTo>
                    <a:pt x="41" y="4"/>
                  </a:lnTo>
                  <a:lnTo>
                    <a:pt x="42" y="4"/>
                  </a:lnTo>
                  <a:lnTo>
                    <a:pt x="43" y="4"/>
                  </a:lnTo>
                  <a:lnTo>
                    <a:pt x="44" y="4"/>
                  </a:lnTo>
                  <a:lnTo>
                    <a:pt x="46" y="4"/>
                  </a:lnTo>
                  <a:lnTo>
                    <a:pt x="48" y="4"/>
                  </a:lnTo>
                  <a:lnTo>
                    <a:pt x="49" y="4"/>
                  </a:lnTo>
                  <a:lnTo>
                    <a:pt x="50" y="4"/>
                  </a:lnTo>
                  <a:lnTo>
                    <a:pt x="51" y="4"/>
                  </a:lnTo>
                  <a:lnTo>
                    <a:pt x="52" y="4"/>
                  </a:lnTo>
                  <a:lnTo>
                    <a:pt x="53" y="4"/>
                  </a:lnTo>
                  <a:lnTo>
                    <a:pt x="56" y="4"/>
                  </a:lnTo>
                  <a:lnTo>
                    <a:pt x="57" y="4"/>
                  </a:lnTo>
                  <a:lnTo>
                    <a:pt x="58" y="4"/>
                  </a:lnTo>
                  <a:lnTo>
                    <a:pt x="59" y="4"/>
                  </a:lnTo>
                  <a:lnTo>
                    <a:pt x="60" y="4"/>
                  </a:lnTo>
                  <a:lnTo>
                    <a:pt x="61" y="4"/>
                  </a:lnTo>
                  <a:lnTo>
                    <a:pt x="63" y="4"/>
                  </a:lnTo>
                  <a:lnTo>
                    <a:pt x="65" y="4"/>
                  </a:lnTo>
                  <a:lnTo>
                    <a:pt x="66" y="4"/>
                  </a:lnTo>
                  <a:lnTo>
                    <a:pt x="67" y="4"/>
                  </a:lnTo>
                  <a:lnTo>
                    <a:pt x="68" y="4"/>
                  </a:lnTo>
                  <a:lnTo>
                    <a:pt x="70" y="4"/>
                  </a:lnTo>
                  <a:lnTo>
                    <a:pt x="71" y="4"/>
                  </a:lnTo>
                  <a:lnTo>
                    <a:pt x="72" y="4"/>
                  </a:lnTo>
                  <a:lnTo>
                    <a:pt x="73" y="4"/>
                  </a:lnTo>
                  <a:lnTo>
                    <a:pt x="75" y="4"/>
                  </a:lnTo>
                  <a:lnTo>
                    <a:pt x="77" y="4"/>
                  </a:lnTo>
                  <a:lnTo>
                    <a:pt x="78" y="4"/>
                  </a:lnTo>
                  <a:lnTo>
                    <a:pt x="79" y="4"/>
                  </a:lnTo>
                  <a:lnTo>
                    <a:pt x="80" y="4"/>
                  </a:lnTo>
                  <a:lnTo>
                    <a:pt x="81" y="4"/>
                  </a:lnTo>
                  <a:lnTo>
                    <a:pt x="82" y="4"/>
                  </a:lnTo>
                  <a:lnTo>
                    <a:pt x="85" y="4"/>
                  </a:lnTo>
                  <a:lnTo>
                    <a:pt x="86" y="4"/>
                  </a:lnTo>
                  <a:lnTo>
                    <a:pt x="87" y="4"/>
                  </a:lnTo>
                  <a:lnTo>
                    <a:pt x="88" y="4"/>
                  </a:lnTo>
                  <a:lnTo>
                    <a:pt x="89" y="4"/>
                  </a:lnTo>
                  <a:lnTo>
                    <a:pt x="91" y="4"/>
                  </a:lnTo>
                  <a:lnTo>
                    <a:pt x="92" y="4"/>
                  </a:lnTo>
                  <a:lnTo>
                    <a:pt x="94" y="4"/>
                  </a:lnTo>
                  <a:lnTo>
                    <a:pt x="95" y="4"/>
                  </a:lnTo>
                  <a:lnTo>
                    <a:pt x="96" y="4"/>
                  </a:lnTo>
                  <a:lnTo>
                    <a:pt x="98" y="4"/>
                  </a:lnTo>
                  <a:lnTo>
                    <a:pt x="99" y="4"/>
                  </a:lnTo>
                  <a:lnTo>
                    <a:pt x="100" y="4"/>
                  </a:lnTo>
                  <a:lnTo>
                    <a:pt x="101" y="4"/>
                  </a:lnTo>
                  <a:lnTo>
                    <a:pt x="103" y="4"/>
                  </a:lnTo>
                  <a:lnTo>
                    <a:pt x="105" y="4"/>
                  </a:lnTo>
                  <a:lnTo>
                    <a:pt x="106" y="4"/>
                  </a:lnTo>
                  <a:lnTo>
                    <a:pt x="107" y="4"/>
                  </a:lnTo>
                  <a:lnTo>
                    <a:pt x="108" y="4"/>
                  </a:lnTo>
                  <a:lnTo>
                    <a:pt x="109" y="4"/>
                  </a:lnTo>
                  <a:lnTo>
                    <a:pt x="110" y="4"/>
                  </a:lnTo>
                  <a:lnTo>
                    <a:pt x="113" y="4"/>
                  </a:lnTo>
                  <a:lnTo>
                    <a:pt x="114" y="4"/>
                  </a:lnTo>
                  <a:lnTo>
                    <a:pt x="115" y="4"/>
                  </a:lnTo>
                  <a:lnTo>
                    <a:pt x="116" y="4"/>
                  </a:lnTo>
                  <a:lnTo>
                    <a:pt x="117" y="4"/>
                  </a:lnTo>
                  <a:lnTo>
                    <a:pt x="118" y="4"/>
                  </a:lnTo>
                  <a:lnTo>
                    <a:pt x="120" y="4"/>
                  </a:lnTo>
                  <a:lnTo>
                    <a:pt x="122" y="4"/>
                  </a:lnTo>
                  <a:lnTo>
                    <a:pt x="123" y="4"/>
                  </a:lnTo>
                  <a:lnTo>
                    <a:pt x="124" y="4"/>
                  </a:lnTo>
                  <a:lnTo>
                    <a:pt x="125" y="2"/>
                  </a:lnTo>
                  <a:lnTo>
                    <a:pt x="125" y="1"/>
                  </a:lnTo>
                  <a:lnTo>
                    <a:pt x="125" y="0"/>
                  </a:lnTo>
                  <a:lnTo>
                    <a:pt x="127" y="0"/>
                  </a:lnTo>
                  <a:lnTo>
                    <a:pt x="128" y="0"/>
                  </a:lnTo>
                  <a:lnTo>
                    <a:pt x="128" y="1"/>
                  </a:lnTo>
                  <a:lnTo>
                    <a:pt x="128"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77" name="Freeform 991">
              <a:extLst>
                <a:ext uri="{FF2B5EF4-FFF2-40B4-BE49-F238E27FC236}">
                  <a16:creationId xmlns="" xmlns:a16="http://schemas.microsoft.com/office/drawing/2014/main" id="{688B1AE1-C49E-42F5-8478-BCA0D319A556}"/>
                </a:ext>
              </a:extLst>
            </p:cNvPr>
            <p:cNvSpPr>
              <a:spLocks/>
            </p:cNvSpPr>
            <p:nvPr/>
          </p:nvSpPr>
          <p:spPr bwMode="auto">
            <a:xfrm>
              <a:off x="6497365" y="2824729"/>
              <a:ext cx="210613" cy="174872"/>
            </a:xfrm>
            <a:custGeom>
              <a:avLst/>
              <a:gdLst>
                <a:gd name="T0" fmla="*/ 136 w 165"/>
                <a:gd name="T1" fmla="*/ 59 h 137"/>
                <a:gd name="T2" fmla="*/ 130 w 165"/>
                <a:gd name="T3" fmla="*/ 58 h 137"/>
                <a:gd name="T4" fmla="*/ 125 w 165"/>
                <a:gd name="T5" fmla="*/ 63 h 137"/>
                <a:gd name="T6" fmla="*/ 124 w 165"/>
                <a:gd name="T7" fmla="*/ 69 h 137"/>
                <a:gd name="T8" fmla="*/ 130 w 165"/>
                <a:gd name="T9" fmla="*/ 71 h 137"/>
                <a:gd name="T10" fmla="*/ 138 w 165"/>
                <a:gd name="T11" fmla="*/ 77 h 137"/>
                <a:gd name="T12" fmla="*/ 142 w 165"/>
                <a:gd name="T13" fmla="*/ 83 h 137"/>
                <a:gd name="T14" fmla="*/ 146 w 165"/>
                <a:gd name="T15" fmla="*/ 86 h 137"/>
                <a:gd name="T16" fmla="*/ 150 w 165"/>
                <a:gd name="T17" fmla="*/ 95 h 137"/>
                <a:gd name="T18" fmla="*/ 154 w 165"/>
                <a:gd name="T19" fmla="*/ 105 h 137"/>
                <a:gd name="T20" fmla="*/ 160 w 165"/>
                <a:gd name="T21" fmla="*/ 108 h 137"/>
                <a:gd name="T22" fmla="*/ 162 w 165"/>
                <a:gd name="T23" fmla="*/ 115 h 137"/>
                <a:gd name="T24" fmla="*/ 161 w 165"/>
                <a:gd name="T25" fmla="*/ 120 h 137"/>
                <a:gd name="T26" fmla="*/ 157 w 165"/>
                <a:gd name="T27" fmla="*/ 114 h 137"/>
                <a:gd name="T28" fmla="*/ 147 w 165"/>
                <a:gd name="T29" fmla="*/ 118 h 137"/>
                <a:gd name="T30" fmla="*/ 138 w 165"/>
                <a:gd name="T31" fmla="*/ 126 h 137"/>
                <a:gd name="T32" fmla="*/ 126 w 165"/>
                <a:gd name="T33" fmla="*/ 133 h 137"/>
                <a:gd name="T34" fmla="*/ 112 w 165"/>
                <a:gd name="T35" fmla="*/ 135 h 137"/>
                <a:gd name="T36" fmla="*/ 109 w 165"/>
                <a:gd name="T37" fmla="*/ 134 h 137"/>
                <a:gd name="T38" fmla="*/ 100 w 165"/>
                <a:gd name="T39" fmla="*/ 133 h 137"/>
                <a:gd name="T40" fmla="*/ 94 w 165"/>
                <a:gd name="T41" fmla="*/ 137 h 137"/>
                <a:gd name="T42" fmla="*/ 89 w 165"/>
                <a:gd name="T43" fmla="*/ 132 h 137"/>
                <a:gd name="T44" fmla="*/ 83 w 165"/>
                <a:gd name="T45" fmla="*/ 127 h 137"/>
                <a:gd name="T46" fmla="*/ 79 w 165"/>
                <a:gd name="T47" fmla="*/ 122 h 137"/>
                <a:gd name="T48" fmla="*/ 74 w 165"/>
                <a:gd name="T49" fmla="*/ 121 h 137"/>
                <a:gd name="T50" fmla="*/ 68 w 165"/>
                <a:gd name="T51" fmla="*/ 121 h 137"/>
                <a:gd name="T52" fmla="*/ 61 w 165"/>
                <a:gd name="T53" fmla="*/ 123 h 137"/>
                <a:gd name="T54" fmla="*/ 54 w 165"/>
                <a:gd name="T55" fmla="*/ 121 h 137"/>
                <a:gd name="T56" fmla="*/ 51 w 165"/>
                <a:gd name="T57" fmla="*/ 118 h 137"/>
                <a:gd name="T58" fmla="*/ 46 w 165"/>
                <a:gd name="T59" fmla="*/ 113 h 137"/>
                <a:gd name="T60" fmla="*/ 44 w 165"/>
                <a:gd name="T61" fmla="*/ 105 h 137"/>
                <a:gd name="T62" fmla="*/ 40 w 165"/>
                <a:gd name="T63" fmla="*/ 101 h 137"/>
                <a:gd name="T64" fmla="*/ 37 w 165"/>
                <a:gd name="T65" fmla="*/ 98 h 137"/>
                <a:gd name="T66" fmla="*/ 33 w 165"/>
                <a:gd name="T67" fmla="*/ 94 h 137"/>
                <a:gd name="T68" fmla="*/ 31 w 165"/>
                <a:gd name="T69" fmla="*/ 90 h 137"/>
                <a:gd name="T70" fmla="*/ 26 w 165"/>
                <a:gd name="T71" fmla="*/ 83 h 137"/>
                <a:gd name="T72" fmla="*/ 20 w 165"/>
                <a:gd name="T73" fmla="*/ 79 h 137"/>
                <a:gd name="T74" fmla="*/ 16 w 165"/>
                <a:gd name="T75" fmla="*/ 74 h 137"/>
                <a:gd name="T76" fmla="*/ 15 w 165"/>
                <a:gd name="T77" fmla="*/ 69 h 137"/>
                <a:gd name="T78" fmla="*/ 9 w 165"/>
                <a:gd name="T79" fmla="*/ 63 h 137"/>
                <a:gd name="T80" fmla="*/ 1 w 165"/>
                <a:gd name="T81" fmla="*/ 62 h 137"/>
                <a:gd name="T82" fmla="*/ 1 w 165"/>
                <a:gd name="T83" fmla="*/ 55 h 137"/>
                <a:gd name="T84" fmla="*/ 7 w 165"/>
                <a:gd name="T85" fmla="*/ 44 h 137"/>
                <a:gd name="T86" fmla="*/ 11 w 165"/>
                <a:gd name="T87" fmla="*/ 32 h 137"/>
                <a:gd name="T88" fmla="*/ 17 w 165"/>
                <a:gd name="T89" fmla="*/ 29 h 137"/>
                <a:gd name="T90" fmla="*/ 24 w 165"/>
                <a:gd name="T91" fmla="*/ 31 h 137"/>
                <a:gd name="T92" fmla="*/ 33 w 165"/>
                <a:gd name="T93" fmla="*/ 43 h 137"/>
                <a:gd name="T94" fmla="*/ 50 w 165"/>
                <a:gd name="T95" fmla="*/ 41 h 137"/>
                <a:gd name="T96" fmla="*/ 65 w 165"/>
                <a:gd name="T97" fmla="*/ 43 h 137"/>
                <a:gd name="T98" fmla="*/ 75 w 165"/>
                <a:gd name="T99" fmla="*/ 34 h 137"/>
                <a:gd name="T100" fmla="*/ 94 w 165"/>
                <a:gd name="T101" fmla="*/ 38 h 137"/>
                <a:gd name="T102" fmla="*/ 108 w 165"/>
                <a:gd name="T103" fmla="*/ 24 h 137"/>
                <a:gd name="T104" fmla="*/ 112 w 165"/>
                <a:gd name="T105" fmla="*/ 7 h 137"/>
                <a:gd name="T106" fmla="*/ 124 w 165"/>
                <a:gd name="T107" fmla="*/ 0 h 137"/>
                <a:gd name="T108" fmla="*/ 124 w 165"/>
                <a:gd name="T109" fmla="*/ 22 h 137"/>
                <a:gd name="T110" fmla="*/ 136 w 165"/>
                <a:gd name="T111" fmla="*/ 3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37">
                  <a:moveTo>
                    <a:pt x="137" y="43"/>
                  </a:moveTo>
                  <a:lnTo>
                    <a:pt x="138" y="46"/>
                  </a:lnTo>
                  <a:lnTo>
                    <a:pt x="138" y="51"/>
                  </a:lnTo>
                  <a:lnTo>
                    <a:pt x="138" y="56"/>
                  </a:lnTo>
                  <a:lnTo>
                    <a:pt x="138" y="57"/>
                  </a:lnTo>
                  <a:lnTo>
                    <a:pt x="138" y="58"/>
                  </a:lnTo>
                  <a:lnTo>
                    <a:pt x="137" y="59"/>
                  </a:lnTo>
                  <a:lnTo>
                    <a:pt x="136" y="59"/>
                  </a:lnTo>
                  <a:lnTo>
                    <a:pt x="135" y="59"/>
                  </a:lnTo>
                  <a:lnTo>
                    <a:pt x="133" y="59"/>
                  </a:lnTo>
                  <a:lnTo>
                    <a:pt x="133" y="60"/>
                  </a:lnTo>
                  <a:lnTo>
                    <a:pt x="132" y="60"/>
                  </a:lnTo>
                  <a:lnTo>
                    <a:pt x="132" y="59"/>
                  </a:lnTo>
                  <a:lnTo>
                    <a:pt x="131" y="59"/>
                  </a:lnTo>
                  <a:lnTo>
                    <a:pt x="130" y="59"/>
                  </a:lnTo>
                  <a:lnTo>
                    <a:pt x="130" y="58"/>
                  </a:lnTo>
                  <a:lnTo>
                    <a:pt x="130" y="59"/>
                  </a:lnTo>
                  <a:lnTo>
                    <a:pt x="129" y="59"/>
                  </a:lnTo>
                  <a:lnTo>
                    <a:pt x="128" y="59"/>
                  </a:lnTo>
                  <a:lnTo>
                    <a:pt x="126" y="59"/>
                  </a:lnTo>
                  <a:lnTo>
                    <a:pt x="125" y="59"/>
                  </a:lnTo>
                  <a:lnTo>
                    <a:pt x="125" y="60"/>
                  </a:lnTo>
                  <a:lnTo>
                    <a:pt x="125" y="62"/>
                  </a:lnTo>
                  <a:lnTo>
                    <a:pt x="125" y="63"/>
                  </a:lnTo>
                  <a:lnTo>
                    <a:pt x="125" y="64"/>
                  </a:lnTo>
                  <a:lnTo>
                    <a:pt x="124" y="64"/>
                  </a:lnTo>
                  <a:lnTo>
                    <a:pt x="124" y="65"/>
                  </a:lnTo>
                  <a:lnTo>
                    <a:pt x="124" y="66"/>
                  </a:lnTo>
                  <a:lnTo>
                    <a:pt x="123" y="66"/>
                  </a:lnTo>
                  <a:lnTo>
                    <a:pt x="123" y="67"/>
                  </a:lnTo>
                  <a:lnTo>
                    <a:pt x="123" y="69"/>
                  </a:lnTo>
                  <a:lnTo>
                    <a:pt x="124" y="69"/>
                  </a:lnTo>
                  <a:lnTo>
                    <a:pt x="124" y="70"/>
                  </a:lnTo>
                  <a:lnTo>
                    <a:pt x="125" y="70"/>
                  </a:lnTo>
                  <a:lnTo>
                    <a:pt x="126" y="70"/>
                  </a:lnTo>
                  <a:lnTo>
                    <a:pt x="128" y="70"/>
                  </a:lnTo>
                  <a:lnTo>
                    <a:pt x="128" y="71"/>
                  </a:lnTo>
                  <a:lnTo>
                    <a:pt x="129" y="70"/>
                  </a:lnTo>
                  <a:lnTo>
                    <a:pt x="130" y="70"/>
                  </a:lnTo>
                  <a:lnTo>
                    <a:pt x="130" y="71"/>
                  </a:lnTo>
                  <a:lnTo>
                    <a:pt x="131" y="71"/>
                  </a:lnTo>
                  <a:lnTo>
                    <a:pt x="132" y="71"/>
                  </a:lnTo>
                  <a:lnTo>
                    <a:pt x="133" y="71"/>
                  </a:lnTo>
                  <a:lnTo>
                    <a:pt x="133" y="72"/>
                  </a:lnTo>
                  <a:lnTo>
                    <a:pt x="135" y="73"/>
                  </a:lnTo>
                  <a:lnTo>
                    <a:pt x="136" y="73"/>
                  </a:lnTo>
                  <a:lnTo>
                    <a:pt x="137" y="76"/>
                  </a:lnTo>
                  <a:lnTo>
                    <a:pt x="138" y="77"/>
                  </a:lnTo>
                  <a:lnTo>
                    <a:pt x="138" y="78"/>
                  </a:lnTo>
                  <a:lnTo>
                    <a:pt x="138" y="79"/>
                  </a:lnTo>
                  <a:lnTo>
                    <a:pt x="139" y="79"/>
                  </a:lnTo>
                  <a:lnTo>
                    <a:pt x="140" y="79"/>
                  </a:lnTo>
                  <a:lnTo>
                    <a:pt x="140" y="80"/>
                  </a:lnTo>
                  <a:lnTo>
                    <a:pt x="140" y="81"/>
                  </a:lnTo>
                  <a:lnTo>
                    <a:pt x="142" y="81"/>
                  </a:lnTo>
                  <a:lnTo>
                    <a:pt x="142" y="83"/>
                  </a:lnTo>
                  <a:lnTo>
                    <a:pt x="144" y="83"/>
                  </a:lnTo>
                  <a:lnTo>
                    <a:pt x="144" y="84"/>
                  </a:lnTo>
                  <a:lnTo>
                    <a:pt x="145" y="84"/>
                  </a:lnTo>
                  <a:lnTo>
                    <a:pt x="145" y="85"/>
                  </a:lnTo>
                  <a:lnTo>
                    <a:pt x="144" y="85"/>
                  </a:lnTo>
                  <a:lnTo>
                    <a:pt x="145" y="85"/>
                  </a:lnTo>
                  <a:lnTo>
                    <a:pt x="145" y="86"/>
                  </a:lnTo>
                  <a:lnTo>
                    <a:pt x="146" y="86"/>
                  </a:lnTo>
                  <a:lnTo>
                    <a:pt x="147" y="87"/>
                  </a:lnTo>
                  <a:lnTo>
                    <a:pt x="147" y="88"/>
                  </a:lnTo>
                  <a:lnTo>
                    <a:pt x="148" y="90"/>
                  </a:lnTo>
                  <a:lnTo>
                    <a:pt x="148" y="91"/>
                  </a:lnTo>
                  <a:lnTo>
                    <a:pt x="148" y="92"/>
                  </a:lnTo>
                  <a:lnTo>
                    <a:pt x="148" y="93"/>
                  </a:lnTo>
                  <a:lnTo>
                    <a:pt x="150" y="94"/>
                  </a:lnTo>
                  <a:lnTo>
                    <a:pt x="150" y="95"/>
                  </a:lnTo>
                  <a:lnTo>
                    <a:pt x="151" y="97"/>
                  </a:lnTo>
                  <a:lnTo>
                    <a:pt x="151" y="98"/>
                  </a:lnTo>
                  <a:lnTo>
                    <a:pt x="151" y="99"/>
                  </a:lnTo>
                  <a:lnTo>
                    <a:pt x="151" y="100"/>
                  </a:lnTo>
                  <a:lnTo>
                    <a:pt x="152" y="102"/>
                  </a:lnTo>
                  <a:lnTo>
                    <a:pt x="153" y="104"/>
                  </a:lnTo>
                  <a:lnTo>
                    <a:pt x="153" y="105"/>
                  </a:lnTo>
                  <a:lnTo>
                    <a:pt x="154" y="105"/>
                  </a:lnTo>
                  <a:lnTo>
                    <a:pt x="155" y="106"/>
                  </a:lnTo>
                  <a:lnTo>
                    <a:pt x="155" y="107"/>
                  </a:lnTo>
                  <a:lnTo>
                    <a:pt x="155" y="108"/>
                  </a:lnTo>
                  <a:lnTo>
                    <a:pt x="157" y="108"/>
                  </a:lnTo>
                  <a:lnTo>
                    <a:pt x="157" y="107"/>
                  </a:lnTo>
                  <a:lnTo>
                    <a:pt x="158" y="107"/>
                  </a:lnTo>
                  <a:lnTo>
                    <a:pt x="159" y="107"/>
                  </a:lnTo>
                  <a:lnTo>
                    <a:pt x="160" y="108"/>
                  </a:lnTo>
                  <a:lnTo>
                    <a:pt x="160" y="107"/>
                  </a:lnTo>
                  <a:lnTo>
                    <a:pt x="161" y="107"/>
                  </a:lnTo>
                  <a:lnTo>
                    <a:pt x="162" y="108"/>
                  </a:lnTo>
                  <a:lnTo>
                    <a:pt x="162" y="109"/>
                  </a:lnTo>
                  <a:lnTo>
                    <a:pt x="162" y="111"/>
                  </a:lnTo>
                  <a:lnTo>
                    <a:pt x="162" y="112"/>
                  </a:lnTo>
                  <a:lnTo>
                    <a:pt x="162" y="113"/>
                  </a:lnTo>
                  <a:lnTo>
                    <a:pt x="162" y="115"/>
                  </a:lnTo>
                  <a:lnTo>
                    <a:pt x="162" y="116"/>
                  </a:lnTo>
                  <a:lnTo>
                    <a:pt x="162" y="118"/>
                  </a:lnTo>
                  <a:lnTo>
                    <a:pt x="165" y="120"/>
                  </a:lnTo>
                  <a:lnTo>
                    <a:pt x="164" y="120"/>
                  </a:lnTo>
                  <a:lnTo>
                    <a:pt x="162" y="120"/>
                  </a:lnTo>
                  <a:lnTo>
                    <a:pt x="162" y="119"/>
                  </a:lnTo>
                  <a:lnTo>
                    <a:pt x="161" y="119"/>
                  </a:lnTo>
                  <a:lnTo>
                    <a:pt x="161" y="120"/>
                  </a:lnTo>
                  <a:lnTo>
                    <a:pt x="160" y="120"/>
                  </a:lnTo>
                  <a:lnTo>
                    <a:pt x="159" y="118"/>
                  </a:lnTo>
                  <a:lnTo>
                    <a:pt x="159" y="116"/>
                  </a:lnTo>
                  <a:lnTo>
                    <a:pt x="160" y="115"/>
                  </a:lnTo>
                  <a:lnTo>
                    <a:pt x="159" y="115"/>
                  </a:lnTo>
                  <a:lnTo>
                    <a:pt x="157" y="115"/>
                  </a:lnTo>
                  <a:lnTo>
                    <a:pt x="158" y="113"/>
                  </a:lnTo>
                  <a:lnTo>
                    <a:pt x="157" y="114"/>
                  </a:lnTo>
                  <a:lnTo>
                    <a:pt x="155" y="114"/>
                  </a:lnTo>
                  <a:lnTo>
                    <a:pt x="154" y="114"/>
                  </a:lnTo>
                  <a:lnTo>
                    <a:pt x="153" y="115"/>
                  </a:lnTo>
                  <a:lnTo>
                    <a:pt x="152" y="115"/>
                  </a:lnTo>
                  <a:lnTo>
                    <a:pt x="151" y="115"/>
                  </a:lnTo>
                  <a:lnTo>
                    <a:pt x="150" y="116"/>
                  </a:lnTo>
                  <a:lnTo>
                    <a:pt x="148" y="116"/>
                  </a:lnTo>
                  <a:lnTo>
                    <a:pt x="147" y="118"/>
                  </a:lnTo>
                  <a:lnTo>
                    <a:pt x="146" y="118"/>
                  </a:lnTo>
                  <a:lnTo>
                    <a:pt x="145" y="119"/>
                  </a:lnTo>
                  <a:lnTo>
                    <a:pt x="144" y="119"/>
                  </a:lnTo>
                  <a:lnTo>
                    <a:pt x="143" y="120"/>
                  </a:lnTo>
                  <a:lnTo>
                    <a:pt x="142" y="121"/>
                  </a:lnTo>
                  <a:lnTo>
                    <a:pt x="140" y="122"/>
                  </a:lnTo>
                  <a:lnTo>
                    <a:pt x="139" y="125"/>
                  </a:lnTo>
                  <a:lnTo>
                    <a:pt x="138" y="126"/>
                  </a:lnTo>
                  <a:lnTo>
                    <a:pt x="137" y="127"/>
                  </a:lnTo>
                  <a:lnTo>
                    <a:pt x="136" y="128"/>
                  </a:lnTo>
                  <a:lnTo>
                    <a:pt x="133" y="130"/>
                  </a:lnTo>
                  <a:lnTo>
                    <a:pt x="132" y="132"/>
                  </a:lnTo>
                  <a:lnTo>
                    <a:pt x="131" y="133"/>
                  </a:lnTo>
                  <a:lnTo>
                    <a:pt x="130" y="134"/>
                  </a:lnTo>
                  <a:lnTo>
                    <a:pt x="128" y="133"/>
                  </a:lnTo>
                  <a:lnTo>
                    <a:pt x="126" y="133"/>
                  </a:lnTo>
                  <a:lnTo>
                    <a:pt x="124" y="132"/>
                  </a:lnTo>
                  <a:lnTo>
                    <a:pt x="123" y="132"/>
                  </a:lnTo>
                  <a:lnTo>
                    <a:pt x="122" y="133"/>
                  </a:lnTo>
                  <a:lnTo>
                    <a:pt x="121" y="133"/>
                  </a:lnTo>
                  <a:lnTo>
                    <a:pt x="118" y="133"/>
                  </a:lnTo>
                  <a:lnTo>
                    <a:pt x="116" y="134"/>
                  </a:lnTo>
                  <a:lnTo>
                    <a:pt x="115" y="134"/>
                  </a:lnTo>
                  <a:lnTo>
                    <a:pt x="112" y="135"/>
                  </a:lnTo>
                  <a:lnTo>
                    <a:pt x="112" y="136"/>
                  </a:lnTo>
                  <a:lnTo>
                    <a:pt x="112" y="137"/>
                  </a:lnTo>
                  <a:lnTo>
                    <a:pt x="111" y="137"/>
                  </a:lnTo>
                  <a:lnTo>
                    <a:pt x="111" y="136"/>
                  </a:lnTo>
                  <a:lnTo>
                    <a:pt x="110" y="136"/>
                  </a:lnTo>
                  <a:lnTo>
                    <a:pt x="109" y="136"/>
                  </a:lnTo>
                  <a:lnTo>
                    <a:pt x="109" y="135"/>
                  </a:lnTo>
                  <a:lnTo>
                    <a:pt x="109" y="134"/>
                  </a:lnTo>
                  <a:lnTo>
                    <a:pt x="108" y="133"/>
                  </a:lnTo>
                  <a:lnTo>
                    <a:pt x="107" y="133"/>
                  </a:lnTo>
                  <a:lnTo>
                    <a:pt x="105" y="134"/>
                  </a:lnTo>
                  <a:lnTo>
                    <a:pt x="104" y="134"/>
                  </a:lnTo>
                  <a:lnTo>
                    <a:pt x="103" y="135"/>
                  </a:lnTo>
                  <a:lnTo>
                    <a:pt x="102" y="134"/>
                  </a:lnTo>
                  <a:lnTo>
                    <a:pt x="101" y="133"/>
                  </a:lnTo>
                  <a:lnTo>
                    <a:pt x="100" y="133"/>
                  </a:lnTo>
                  <a:lnTo>
                    <a:pt x="98" y="133"/>
                  </a:lnTo>
                  <a:lnTo>
                    <a:pt x="97" y="133"/>
                  </a:lnTo>
                  <a:lnTo>
                    <a:pt x="97" y="134"/>
                  </a:lnTo>
                  <a:lnTo>
                    <a:pt x="96" y="134"/>
                  </a:lnTo>
                  <a:lnTo>
                    <a:pt x="95" y="134"/>
                  </a:lnTo>
                  <a:lnTo>
                    <a:pt x="95" y="135"/>
                  </a:lnTo>
                  <a:lnTo>
                    <a:pt x="94" y="136"/>
                  </a:lnTo>
                  <a:lnTo>
                    <a:pt x="94" y="137"/>
                  </a:lnTo>
                  <a:lnTo>
                    <a:pt x="94" y="136"/>
                  </a:lnTo>
                  <a:lnTo>
                    <a:pt x="93" y="135"/>
                  </a:lnTo>
                  <a:lnTo>
                    <a:pt x="93" y="134"/>
                  </a:lnTo>
                  <a:lnTo>
                    <a:pt x="93" y="135"/>
                  </a:lnTo>
                  <a:lnTo>
                    <a:pt x="91" y="135"/>
                  </a:lnTo>
                  <a:lnTo>
                    <a:pt x="90" y="135"/>
                  </a:lnTo>
                  <a:lnTo>
                    <a:pt x="90" y="134"/>
                  </a:lnTo>
                  <a:lnTo>
                    <a:pt x="89" y="132"/>
                  </a:lnTo>
                  <a:lnTo>
                    <a:pt x="88" y="132"/>
                  </a:lnTo>
                  <a:lnTo>
                    <a:pt x="87" y="130"/>
                  </a:lnTo>
                  <a:lnTo>
                    <a:pt x="86" y="130"/>
                  </a:lnTo>
                  <a:lnTo>
                    <a:pt x="84" y="130"/>
                  </a:lnTo>
                  <a:lnTo>
                    <a:pt x="84" y="129"/>
                  </a:lnTo>
                  <a:lnTo>
                    <a:pt x="84" y="128"/>
                  </a:lnTo>
                  <a:lnTo>
                    <a:pt x="83" y="128"/>
                  </a:lnTo>
                  <a:lnTo>
                    <a:pt x="83" y="127"/>
                  </a:lnTo>
                  <a:lnTo>
                    <a:pt x="82" y="127"/>
                  </a:lnTo>
                  <a:lnTo>
                    <a:pt x="82" y="126"/>
                  </a:lnTo>
                  <a:lnTo>
                    <a:pt x="81" y="126"/>
                  </a:lnTo>
                  <a:lnTo>
                    <a:pt x="81" y="125"/>
                  </a:lnTo>
                  <a:lnTo>
                    <a:pt x="81" y="123"/>
                  </a:lnTo>
                  <a:lnTo>
                    <a:pt x="80" y="123"/>
                  </a:lnTo>
                  <a:lnTo>
                    <a:pt x="79" y="123"/>
                  </a:lnTo>
                  <a:lnTo>
                    <a:pt x="79" y="122"/>
                  </a:lnTo>
                  <a:lnTo>
                    <a:pt x="79" y="121"/>
                  </a:lnTo>
                  <a:lnTo>
                    <a:pt x="79" y="120"/>
                  </a:lnTo>
                  <a:lnTo>
                    <a:pt x="78" y="120"/>
                  </a:lnTo>
                  <a:lnTo>
                    <a:pt x="76" y="119"/>
                  </a:lnTo>
                  <a:lnTo>
                    <a:pt x="75" y="119"/>
                  </a:lnTo>
                  <a:lnTo>
                    <a:pt x="74" y="119"/>
                  </a:lnTo>
                  <a:lnTo>
                    <a:pt x="74" y="120"/>
                  </a:lnTo>
                  <a:lnTo>
                    <a:pt x="74" y="121"/>
                  </a:lnTo>
                  <a:lnTo>
                    <a:pt x="73" y="122"/>
                  </a:lnTo>
                  <a:lnTo>
                    <a:pt x="73" y="123"/>
                  </a:lnTo>
                  <a:lnTo>
                    <a:pt x="72" y="123"/>
                  </a:lnTo>
                  <a:lnTo>
                    <a:pt x="71" y="125"/>
                  </a:lnTo>
                  <a:lnTo>
                    <a:pt x="71" y="123"/>
                  </a:lnTo>
                  <a:lnTo>
                    <a:pt x="69" y="122"/>
                  </a:lnTo>
                  <a:lnTo>
                    <a:pt x="68" y="122"/>
                  </a:lnTo>
                  <a:lnTo>
                    <a:pt x="68" y="121"/>
                  </a:lnTo>
                  <a:lnTo>
                    <a:pt x="67" y="122"/>
                  </a:lnTo>
                  <a:lnTo>
                    <a:pt x="66" y="122"/>
                  </a:lnTo>
                  <a:lnTo>
                    <a:pt x="65" y="121"/>
                  </a:lnTo>
                  <a:lnTo>
                    <a:pt x="64" y="121"/>
                  </a:lnTo>
                  <a:lnTo>
                    <a:pt x="64" y="122"/>
                  </a:lnTo>
                  <a:lnTo>
                    <a:pt x="62" y="122"/>
                  </a:lnTo>
                  <a:lnTo>
                    <a:pt x="62" y="123"/>
                  </a:lnTo>
                  <a:lnTo>
                    <a:pt x="61" y="123"/>
                  </a:lnTo>
                  <a:lnTo>
                    <a:pt x="60" y="125"/>
                  </a:lnTo>
                  <a:lnTo>
                    <a:pt x="59" y="125"/>
                  </a:lnTo>
                  <a:lnTo>
                    <a:pt x="59" y="123"/>
                  </a:lnTo>
                  <a:lnTo>
                    <a:pt x="58" y="123"/>
                  </a:lnTo>
                  <a:lnTo>
                    <a:pt x="57" y="123"/>
                  </a:lnTo>
                  <a:lnTo>
                    <a:pt x="55" y="122"/>
                  </a:lnTo>
                  <a:lnTo>
                    <a:pt x="54" y="122"/>
                  </a:lnTo>
                  <a:lnTo>
                    <a:pt x="54" y="121"/>
                  </a:lnTo>
                  <a:lnTo>
                    <a:pt x="53" y="121"/>
                  </a:lnTo>
                  <a:lnTo>
                    <a:pt x="53" y="120"/>
                  </a:lnTo>
                  <a:lnTo>
                    <a:pt x="53" y="121"/>
                  </a:lnTo>
                  <a:lnTo>
                    <a:pt x="52" y="121"/>
                  </a:lnTo>
                  <a:lnTo>
                    <a:pt x="52" y="120"/>
                  </a:lnTo>
                  <a:lnTo>
                    <a:pt x="51" y="120"/>
                  </a:lnTo>
                  <a:lnTo>
                    <a:pt x="51" y="119"/>
                  </a:lnTo>
                  <a:lnTo>
                    <a:pt x="51" y="118"/>
                  </a:lnTo>
                  <a:lnTo>
                    <a:pt x="51" y="116"/>
                  </a:lnTo>
                  <a:lnTo>
                    <a:pt x="50" y="116"/>
                  </a:lnTo>
                  <a:lnTo>
                    <a:pt x="50" y="115"/>
                  </a:lnTo>
                  <a:lnTo>
                    <a:pt x="48" y="115"/>
                  </a:lnTo>
                  <a:lnTo>
                    <a:pt x="47" y="115"/>
                  </a:lnTo>
                  <a:lnTo>
                    <a:pt x="47" y="114"/>
                  </a:lnTo>
                  <a:lnTo>
                    <a:pt x="46" y="114"/>
                  </a:lnTo>
                  <a:lnTo>
                    <a:pt x="46" y="113"/>
                  </a:lnTo>
                  <a:lnTo>
                    <a:pt x="46" y="112"/>
                  </a:lnTo>
                  <a:lnTo>
                    <a:pt x="45" y="111"/>
                  </a:lnTo>
                  <a:lnTo>
                    <a:pt x="44" y="109"/>
                  </a:lnTo>
                  <a:lnTo>
                    <a:pt x="44" y="108"/>
                  </a:lnTo>
                  <a:lnTo>
                    <a:pt x="44" y="107"/>
                  </a:lnTo>
                  <a:lnTo>
                    <a:pt x="43" y="107"/>
                  </a:lnTo>
                  <a:lnTo>
                    <a:pt x="44" y="107"/>
                  </a:lnTo>
                  <a:lnTo>
                    <a:pt x="44" y="105"/>
                  </a:lnTo>
                  <a:lnTo>
                    <a:pt x="44" y="104"/>
                  </a:lnTo>
                  <a:lnTo>
                    <a:pt x="44" y="105"/>
                  </a:lnTo>
                  <a:lnTo>
                    <a:pt x="43" y="105"/>
                  </a:lnTo>
                  <a:lnTo>
                    <a:pt x="43" y="104"/>
                  </a:lnTo>
                  <a:lnTo>
                    <a:pt x="43" y="102"/>
                  </a:lnTo>
                  <a:lnTo>
                    <a:pt x="41" y="102"/>
                  </a:lnTo>
                  <a:lnTo>
                    <a:pt x="41" y="101"/>
                  </a:lnTo>
                  <a:lnTo>
                    <a:pt x="40" y="101"/>
                  </a:lnTo>
                  <a:lnTo>
                    <a:pt x="40" y="100"/>
                  </a:lnTo>
                  <a:lnTo>
                    <a:pt x="39" y="100"/>
                  </a:lnTo>
                  <a:lnTo>
                    <a:pt x="39" y="99"/>
                  </a:lnTo>
                  <a:lnTo>
                    <a:pt x="38" y="99"/>
                  </a:lnTo>
                  <a:lnTo>
                    <a:pt x="38" y="100"/>
                  </a:lnTo>
                  <a:lnTo>
                    <a:pt x="38" y="99"/>
                  </a:lnTo>
                  <a:lnTo>
                    <a:pt x="37" y="99"/>
                  </a:lnTo>
                  <a:lnTo>
                    <a:pt x="37" y="98"/>
                  </a:lnTo>
                  <a:lnTo>
                    <a:pt x="36" y="98"/>
                  </a:lnTo>
                  <a:lnTo>
                    <a:pt x="34" y="98"/>
                  </a:lnTo>
                  <a:lnTo>
                    <a:pt x="33" y="98"/>
                  </a:lnTo>
                  <a:lnTo>
                    <a:pt x="33" y="97"/>
                  </a:lnTo>
                  <a:lnTo>
                    <a:pt x="32" y="97"/>
                  </a:lnTo>
                  <a:lnTo>
                    <a:pt x="32" y="95"/>
                  </a:lnTo>
                  <a:lnTo>
                    <a:pt x="33" y="95"/>
                  </a:lnTo>
                  <a:lnTo>
                    <a:pt x="33" y="94"/>
                  </a:lnTo>
                  <a:lnTo>
                    <a:pt x="32" y="94"/>
                  </a:lnTo>
                  <a:lnTo>
                    <a:pt x="32" y="93"/>
                  </a:lnTo>
                  <a:lnTo>
                    <a:pt x="31" y="93"/>
                  </a:lnTo>
                  <a:lnTo>
                    <a:pt x="31" y="92"/>
                  </a:lnTo>
                  <a:lnTo>
                    <a:pt x="30" y="92"/>
                  </a:lnTo>
                  <a:lnTo>
                    <a:pt x="30" y="91"/>
                  </a:lnTo>
                  <a:lnTo>
                    <a:pt x="30" y="90"/>
                  </a:lnTo>
                  <a:lnTo>
                    <a:pt x="31" y="90"/>
                  </a:lnTo>
                  <a:lnTo>
                    <a:pt x="31" y="88"/>
                  </a:lnTo>
                  <a:lnTo>
                    <a:pt x="31" y="87"/>
                  </a:lnTo>
                  <a:lnTo>
                    <a:pt x="30" y="86"/>
                  </a:lnTo>
                  <a:lnTo>
                    <a:pt x="29" y="86"/>
                  </a:lnTo>
                  <a:lnTo>
                    <a:pt x="27" y="85"/>
                  </a:lnTo>
                  <a:lnTo>
                    <a:pt x="27" y="84"/>
                  </a:lnTo>
                  <a:lnTo>
                    <a:pt x="26" y="84"/>
                  </a:lnTo>
                  <a:lnTo>
                    <a:pt x="26" y="83"/>
                  </a:lnTo>
                  <a:lnTo>
                    <a:pt x="26" y="81"/>
                  </a:lnTo>
                  <a:lnTo>
                    <a:pt x="25" y="81"/>
                  </a:lnTo>
                  <a:lnTo>
                    <a:pt x="24" y="81"/>
                  </a:lnTo>
                  <a:lnTo>
                    <a:pt x="24" y="80"/>
                  </a:lnTo>
                  <a:lnTo>
                    <a:pt x="23" y="80"/>
                  </a:lnTo>
                  <a:lnTo>
                    <a:pt x="23" y="79"/>
                  </a:lnTo>
                  <a:lnTo>
                    <a:pt x="22" y="79"/>
                  </a:lnTo>
                  <a:lnTo>
                    <a:pt x="20" y="79"/>
                  </a:lnTo>
                  <a:lnTo>
                    <a:pt x="20" y="78"/>
                  </a:lnTo>
                  <a:lnTo>
                    <a:pt x="19" y="78"/>
                  </a:lnTo>
                  <a:lnTo>
                    <a:pt x="18" y="78"/>
                  </a:lnTo>
                  <a:lnTo>
                    <a:pt x="18" y="77"/>
                  </a:lnTo>
                  <a:lnTo>
                    <a:pt x="17" y="77"/>
                  </a:lnTo>
                  <a:lnTo>
                    <a:pt x="17" y="76"/>
                  </a:lnTo>
                  <a:lnTo>
                    <a:pt x="16" y="76"/>
                  </a:lnTo>
                  <a:lnTo>
                    <a:pt x="16" y="74"/>
                  </a:lnTo>
                  <a:lnTo>
                    <a:pt x="15" y="74"/>
                  </a:lnTo>
                  <a:lnTo>
                    <a:pt x="15" y="73"/>
                  </a:lnTo>
                  <a:lnTo>
                    <a:pt x="15" y="72"/>
                  </a:lnTo>
                  <a:lnTo>
                    <a:pt x="16" y="72"/>
                  </a:lnTo>
                  <a:lnTo>
                    <a:pt x="16" y="71"/>
                  </a:lnTo>
                  <a:lnTo>
                    <a:pt x="16" y="70"/>
                  </a:lnTo>
                  <a:lnTo>
                    <a:pt x="16" y="69"/>
                  </a:lnTo>
                  <a:lnTo>
                    <a:pt x="15" y="69"/>
                  </a:lnTo>
                  <a:lnTo>
                    <a:pt x="15" y="67"/>
                  </a:lnTo>
                  <a:lnTo>
                    <a:pt x="14" y="67"/>
                  </a:lnTo>
                  <a:lnTo>
                    <a:pt x="12" y="67"/>
                  </a:lnTo>
                  <a:lnTo>
                    <a:pt x="11" y="66"/>
                  </a:lnTo>
                  <a:lnTo>
                    <a:pt x="11" y="65"/>
                  </a:lnTo>
                  <a:lnTo>
                    <a:pt x="10" y="65"/>
                  </a:lnTo>
                  <a:lnTo>
                    <a:pt x="9" y="64"/>
                  </a:lnTo>
                  <a:lnTo>
                    <a:pt x="9" y="63"/>
                  </a:lnTo>
                  <a:lnTo>
                    <a:pt x="8" y="63"/>
                  </a:lnTo>
                  <a:lnTo>
                    <a:pt x="7" y="63"/>
                  </a:lnTo>
                  <a:lnTo>
                    <a:pt x="5" y="63"/>
                  </a:lnTo>
                  <a:lnTo>
                    <a:pt x="4" y="63"/>
                  </a:lnTo>
                  <a:lnTo>
                    <a:pt x="4" y="62"/>
                  </a:lnTo>
                  <a:lnTo>
                    <a:pt x="3" y="62"/>
                  </a:lnTo>
                  <a:lnTo>
                    <a:pt x="2" y="62"/>
                  </a:lnTo>
                  <a:lnTo>
                    <a:pt x="1" y="62"/>
                  </a:lnTo>
                  <a:lnTo>
                    <a:pt x="0" y="60"/>
                  </a:lnTo>
                  <a:lnTo>
                    <a:pt x="0" y="59"/>
                  </a:lnTo>
                  <a:lnTo>
                    <a:pt x="1" y="58"/>
                  </a:lnTo>
                  <a:lnTo>
                    <a:pt x="1" y="57"/>
                  </a:lnTo>
                  <a:lnTo>
                    <a:pt x="1" y="56"/>
                  </a:lnTo>
                  <a:lnTo>
                    <a:pt x="1" y="55"/>
                  </a:lnTo>
                  <a:lnTo>
                    <a:pt x="0" y="55"/>
                  </a:lnTo>
                  <a:lnTo>
                    <a:pt x="1" y="55"/>
                  </a:lnTo>
                  <a:lnTo>
                    <a:pt x="1" y="53"/>
                  </a:lnTo>
                  <a:lnTo>
                    <a:pt x="2" y="53"/>
                  </a:lnTo>
                  <a:lnTo>
                    <a:pt x="3" y="52"/>
                  </a:lnTo>
                  <a:lnTo>
                    <a:pt x="4" y="52"/>
                  </a:lnTo>
                  <a:lnTo>
                    <a:pt x="5" y="52"/>
                  </a:lnTo>
                  <a:lnTo>
                    <a:pt x="5" y="50"/>
                  </a:lnTo>
                  <a:lnTo>
                    <a:pt x="7" y="48"/>
                  </a:lnTo>
                  <a:lnTo>
                    <a:pt x="7" y="44"/>
                  </a:lnTo>
                  <a:lnTo>
                    <a:pt x="8" y="44"/>
                  </a:lnTo>
                  <a:lnTo>
                    <a:pt x="8" y="43"/>
                  </a:lnTo>
                  <a:lnTo>
                    <a:pt x="9" y="42"/>
                  </a:lnTo>
                  <a:lnTo>
                    <a:pt x="9" y="37"/>
                  </a:lnTo>
                  <a:lnTo>
                    <a:pt x="10" y="36"/>
                  </a:lnTo>
                  <a:lnTo>
                    <a:pt x="11" y="35"/>
                  </a:lnTo>
                  <a:lnTo>
                    <a:pt x="11" y="34"/>
                  </a:lnTo>
                  <a:lnTo>
                    <a:pt x="11" y="32"/>
                  </a:lnTo>
                  <a:lnTo>
                    <a:pt x="11" y="31"/>
                  </a:lnTo>
                  <a:lnTo>
                    <a:pt x="12" y="30"/>
                  </a:lnTo>
                  <a:lnTo>
                    <a:pt x="14" y="29"/>
                  </a:lnTo>
                  <a:lnTo>
                    <a:pt x="14" y="30"/>
                  </a:lnTo>
                  <a:lnTo>
                    <a:pt x="14" y="29"/>
                  </a:lnTo>
                  <a:lnTo>
                    <a:pt x="15" y="29"/>
                  </a:lnTo>
                  <a:lnTo>
                    <a:pt x="16" y="29"/>
                  </a:lnTo>
                  <a:lnTo>
                    <a:pt x="17" y="29"/>
                  </a:lnTo>
                  <a:lnTo>
                    <a:pt x="18" y="29"/>
                  </a:lnTo>
                  <a:lnTo>
                    <a:pt x="19" y="29"/>
                  </a:lnTo>
                  <a:lnTo>
                    <a:pt x="19" y="28"/>
                  </a:lnTo>
                  <a:lnTo>
                    <a:pt x="20" y="28"/>
                  </a:lnTo>
                  <a:lnTo>
                    <a:pt x="22" y="28"/>
                  </a:lnTo>
                  <a:lnTo>
                    <a:pt x="23" y="28"/>
                  </a:lnTo>
                  <a:lnTo>
                    <a:pt x="24" y="29"/>
                  </a:lnTo>
                  <a:lnTo>
                    <a:pt x="24" y="31"/>
                  </a:lnTo>
                  <a:lnTo>
                    <a:pt x="24" y="32"/>
                  </a:lnTo>
                  <a:lnTo>
                    <a:pt x="25" y="32"/>
                  </a:lnTo>
                  <a:lnTo>
                    <a:pt x="26" y="34"/>
                  </a:lnTo>
                  <a:lnTo>
                    <a:pt x="26" y="35"/>
                  </a:lnTo>
                  <a:lnTo>
                    <a:pt x="27" y="35"/>
                  </a:lnTo>
                  <a:lnTo>
                    <a:pt x="30" y="38"/>
                  </a:lnTo>
                  <a:lnTo>
                    <a:pt x="33" y="42"/>
                  </a:lnTo>
                  <a:lnTo>
                    <a:pt x="33" y="43"/>
                  </a:lnTo>
                  <a:lnTo>
                    <a:pt x="34" y="43"/>
                  </a:lnTo>
                  <a:lnTo>
                    <a:pt x="40" y="41"/>
                  </a:lnTo>
                  <a:lnTo>
                    <a:pt x="44" y="41"/>
                  </a:lnTo>
                  <a:lnTo>
                    <a:pt x="45" y="41"/>
                  </a:lnTo>
                  <a:lnTo>
                    <a:pt x="46" y="41"/>
                  </a:lnTo>
                  <a:lnTo>
                    <a:pt x="47" y="41"/>
                  </a:lnTo>
                  <a:lnTo>
                    <a:pt x="48" y="41"/>
                  </a:lnTo>
                  <a:lnTo>
                    <a:pt x="50" y="41"/>
                  </a:lnTo>
                  <a:lnTo>
                    <a:pt x="51" y="41"/>
                  </a:lnTo>
                  <a:lnTo>
                    <a:pt x="52" y="41"/>
                  </a:lnTo>
                  <a:lnTo>
                    <a:pt x="53" y="44"/>
                  </a:lnTo>
                  <a:lnTo>
                    <a:pt x="54" y="45"/>
                  </a:lnTo>
                  <a:lnTo>
                    <a:pt x="59" y="45"/>
                  </a:lnTo>
                  <a:lnTo>
                    <a:pt x="65" y="45"/>
                  </a:lnTo>
                  <a:lnTo>
                    <a:pt x="65" y="44"/>
                  </a:lnTo>
                  <a:lnTo>
                    <a:pt x="65" y="43"/>
                  </a:lnTo>
                  <a:lnTo>
                    <a:pt x="66" y="42"/>
                  </a:lnTo>
                  <a:lnTo>
                    <a:pt x="67" y="41"/>
                  </a:lnTo>
                  <a:lnTo>
                    <a:pt x="68" y="39"/>
                  </a:lnTo>
                  <a:lnTo>
                    <a:pt x="71" y="39"/>
                  </a:lnTo>
                  <a:lnTo>
                    <a:pt x="74" y="38"/>
                  </a:lnTo>
                  <a:lnTo>
                    <a:pt x="75" y="37"/>
                  </a:lnTo>
                  <a:lnTo>
                    <a:pt x="75" y="36"/>
                  </a:lnTo>
                  <a:lnTo>
                    <a:pt x="75" y="34"/>
                  </a:lnTo>
                  <a:lnTo>
                    <a:pt x="76" y="32"/>
                  </a:lnTo>
                  <a:lnTo>
                    <a:pt x="80" y="30"/>
                  </a:lnTo>
                  <a:lnTo>
                    <a:pt x="81" y="30"/>
                  </a:lnTo>
                  <a:lnTo>
                    <a:pt x="84" y="32"/>
                  </a:lnTo>
                  <a:lnTo>
                    <a:pt x="87" y="35"/>
                  </a:lnTo>
                  <a:lnTo>
                    <a:pt x="91" y="38"/>
                  </a:lnTo>
                  <a:lnTo>
                    <a:pt x="93" y="38"/>
                  </a:lnTo>
                  <a:lnTo>
                    <a:pt x="94" y="38"/>
                  </a:lnTo>
                  <a:lnTo>
                    <a:pt x="97" y="38"/>
                  </a:lnTo>
                  <a:lnTo>
                    <a:pt x="97" y="37"/>
                  </a:lnTo>
                  <a:lnTo>
                    <a:pt x="101" y="35"/>
                  </a:lnTo>
                  <a:lnTo>
                    <a:pt x="103" y="31"/>
                  </a:lnTo>
                  <a:lnTo>
                    <a:pt x="105" y="29"/>
                  </a:lnTo>
                  <a:lnTo>
                    <a:pt x="107" y="27"/>
                  </a:lnTo>
                  <a:lnTo>
                    <a:pt x="107" y="24"/>
                  </a:lnTo>
                  <a:lnTo>
                    <a:pt x="108" y="24"/>
                  </a:lnTo>
                  <a:lnTo>
                    <a:pt x="110" y="21"/>
                  </a:lnTo>
                  <a:lnTo>
                    <a:pt x="114" y="17"/>
                  </a:lnTo>
                  <a:lnTo>
                    <a:pt x="112" y="15"/>
                  </a:lnTo>
                  <a:lnTo>
                    <a:pt x="112" y="14"/>
                  </a:lnTo>
                  <a:lnTo>
                    <a:pt x="112" y="13"/>
                  </a:lnTo>
                  <a:lnTo>
                    <a:pt x="112" y="9"/>
                  </a:lnTo>
                  <a:lnTo>
                    <a:pt x="112" y="8"/>
                  </a:lnTo>
                  <a:lnTo>
                    <a:pt x="112" y="7"/>
                  </a:lnTo>
                  <a:lnTo>
                    <a:pt x="109" y="3"/>
                  </a:lnTo>
                  <a:lnTo>
                    <a:pt x="114" y="3"/>
                  </a:lnTo>
                  <a:lnTo>
                    <a:pt x="118" y="3"/>
                  </a:lnTo>
                  <a:lnTo>
                    <a:pt x="118" y="2"/>
                  </a:lnTo>
                  <a:lnTo>
                    <a:pt x="118" y="1"/>
                  </a:lnTo>
                  <a:lnTo>
                    <a:pt x="117" y="1"/>
                  </a:lnTo>
                  <a:lnTo>
                    <a:pt x="117" y="0"/>
                  </a:lnTo>
                  <a:lnTo>
                    <a:pt x="124" y="0"/>
                  </a:lnTo>
                  <a:lnTo>
                    <a:pt x="124" y="1"/>
                  </a:lnTo>
                  <a:lnTo>
                    <a:pt x="123" y="3"/>
                  </a:lnTo>
                  <a:lnTo>
                    <a:pt x="124" y="6"/>
                  </a:lnTo>
                  <a:lnTo>
                    <a:pt x="123" y="8"/>
                  </a:lnTo>
                  <a:lnTo>
                    <a:pt x="123" y="9"/>
                  </a:lnTo>
                  <a:lnTo>
                    <a:pt x="124" y="15"/>
                  </a:lnTo>
                  <a:lnTo>
                    <a:pt x="124" y="21"/>
                  </a:lnTo>
                  <a:lnTo>
                    <a:pt x="124" y="22"/>
                  </a:lnTo>
                  <a:lnTo>
                    <a:pt x="124" y="23"/>
                  </a:lnTo>
                  <a:lnTo>
                    <a:pt x="128" y="24"/>
                  </a:lnTo>
                  <a:lnTo>
                    <a:pt x="129" y="25"/>
                  </a:lnTo>
                  <a:lnTo>
                    <a:pt x="132" y="29"/>
                  </a:lnTo>
                  <a:lnTo>
                    <a:pt x="135" y="31"/>
                  </a:lnTo>
                  <a:lnTo>
                    <a:pt x="136" y="34"/>
                  </a:lnTo>
                  <a:lnTo>
                    <a:pt x="136" y="35"/>
                  </a:lnTo>
                  <a:lnTo>
                    <a:pt x="136" y="36"/>
                  </a:lnTo>
                  <a:lnTo>
                    <a:pt x="136" y="37"/>
                  </a:lnTo>
                  <a:lnTo>
                    <a:pt x="135" y="39"/>
                  </a:lnTo>
                  <a:lnTo>
                    <a:pt x="135" y="41"/>
                  </a:lnTo>
                  <a:lnTo>
                    <a:pt x="135" y="42"/>
                  </a:lnTo>
                  <a:lnTo>
                    <a:pt x="135" y="43"/>
                  </a:lnTo>
                  <a:lnTo>
                    <a:pt x="137" y="4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78" name="Freeform 992">
              <a:extLst>
                <a:ext uri="{FF2B5EF4-FFF2-40B4-BE49-F238E27FC236}">
                  <a16:creationId xmlns="" xmlns:a16="http://schemas.microsoft.com/office/drawing/2014/main" id="{10A52C8C-591B-4D16-BD04-FAA6E1A7A20F}"/>
                </a:ext>
              </a:extLst>
            </p:cNvPr>
            <p:cNvSpPr>
              <a:spLocks/>
            </p:cNvSpPr>
            <p:nvPr/>
          </p:nvSpPr>
          <p:spPr bwMode="auto">
            <a:xfrm>
              <a:off x="5759584" y="2734102"/>
              <a:ext cx="107221" cy="86798"/>
            </a:xfrm>
            <a:custGeom>
              <a:avLst/>
              <a:gdLst>
                <a:gd name="T0" fmla="*/ 75 w 84"/>
                <a:gd name="T1" fmla="*/ 37 h 68"/>
                <a:gd name="T2" fmla="*/ 77 w 84"/>
                <a:gd name="T3" fmla="*/ 45 h 68"/>
                <a:gd name="T4" fmla="*/ 76 w 84"/>
                <a:gd name="T5" fmla="*/ 50 h 68"/>
                <a:gd name="T6" fmla="*/ 78 w 84"/>
                <a:gd name="T7" fmla="*/ 53 h 68"/>
                <a:gd name="T8" fmla="*/ 82 w 84"/>
                <a:gd name="T9" fmla="*/ 54 h 68"/>
                <a:gd name="T10" fmla="*/ 84 w 84"/>
                <a:gd name="T11" fmla="*/ 58 h 68"/>
                <a:gd name="T12" fmla="*/ 84 w 84"/>
                <a:gd name="T13" fmla="*/ 64 h 68"/>
                <a:gd name="T14" fmla="*/ 84 w 84"/>
                <a:gd name="T15" fmla="*/ 67 h 68"/>
                <a:gd name="T16" fmla="*/ 76 w 84"/>
                <a:gd name="T17" fmla="*/ 67 h 68"/>
                <a:gd name="T18" fmla="*/ 68 w 84"/>
                <a:gd name="T19" fmla="*/ 67 h 68"/>
                <a:gd name="T20" fmla="*/ 61 w 84"/>
                <a:gd name="T21" fmla="*/ 66 h 68"/>
                <a:gd name="T22" fmla="*/ 52 w 84"/>
                <a:gd name="T23" fmla="*/ 63 h 68"/>
                <a:gd name="T24" fmla="*/ 32 w 84"/>
                <a:gd name="T25" fmla="*/ 63 h 68"/>
                <a:gd name="T26" fmla="*/ 20 w 84"/>
                <a:gd name="T27" fmla="*/ 67 h 68"/>
                <a:gd name="T28" fmla="*/ 16 w 84"/>
                <a:gd name="T29" fmla="*/ 67 h 68"/>
                <a:gd name="T30" fmla="*/ 11 w 84"/>
                <a:gd name="T31" fmla="*/ 65 h 68"/>
                <a:gd name="T32" fmla="*/ 14 w 84"/>
                <a:gd name="T33" fmla="*/ 65 h 68"/>
                <a:gd name="T34" fmla="*/ 20 w 84"/>
                <a:gd name="T35" fmla="*/ 64 h 68"/>
                <a:gd name="T36" fmla="*/ 25 w 84"/>
                <a:gd name="T37" fmla="*/ 65 h 68"/>
                <a:gd name="T38" fmla="*/ 28 w 84"/>
                <a:gd name="T39" fmla="*/ 60 h 68"/>
                <a:gd name="T40" fmla="*/ 27 w 84"/>
                <a:gd name="T41" fmla="*/ 64 h 68"/>
                <a:gd name="T42" fmla="*/ 22 w 84"/>
                <a:gd name="T43" fmla="*/ 64 h 68"/>
                <a:gd name="T44" fmla="*/ 16 w 84"/>
                <a:gd name="T45" fmla="*/ 64 h 68"/>
                <a:gd name="T46" fmla="*/ 13 w 84"/>
                <a:gd name="T47" fmla="*/ 63 h 68"/>
                <a:gd name="T48" fmla="*/ 11 w 84"/>
                <a:gd name="T49" fmla="*/ 64 h 68"/>
                <a:gd name="T50" fmla="*/ 10 w 84"/>
                <a:gd name="T51" fmla="*/ 61 h 68"/>
                <a:gd name="T52" fmla="*/ 11 w 84"/>
                <a:gd name="T53" fmla="*/ 57 h 68"/>
                <a:gd name="T54" fmla="*/ 22 w 84"/>
                <a:gd name="T55" fmla="*/ 56 h 68"/>
                <a:gd name="T56" fmla="*/ 27 w 84"/>
                <a:gd name="T57" fmla="*/ 52 h 68"/>
                <a:gd name="T58" fmla="*/ 32 w 84"/>
                <a:gd name="T59" fmla="*/ 49 h 68"/>
                <a:gd name="T60" fmla="*/ 39 w 84"/>
                <a:gd name="T61" fmla="*/ 52 h 68"/>
                <a:gd name="T62" fmla="*/ 47 w 84"/>
                <a:gd name="T63" fmla="*/ 53 h 68"/>
                <a:gd name="T64" fmla="*/ 50 w 84"/>
                <a:gd name="T65" fmla="*/ 50 h 68"/>
                <a:gd name="T66" fmla="*/ 43 w 84"/>
                <a:gd name="T67" fmla="*/ 51 h 68"/>
                <a:gd name="T68" fmla="*/ 38 w 84"/>
                <a:gd name="T69" fmla="*/ 49 h 68"/>
                <a:gd name="T70" fmla="*/ 32 w 84"/>
                <a:gd name="T71" fmla="*/ 46 h 68"/>
                <a:gd name="T72" fmla="*/ 28 w 84"/>
                <a:gd name="T73" fmla="*/ 49 h 68"/>
                <a:gd name="T74" fmla="*/ 20 w 84"/>
                <a:gd name="T75" fmla="*/ 49 h 68"/>
                <a:gd name="T76" fmla="*/ 13 w 84"/>
                <a:gd name="T77" fmla="*/ 47 h 68"/>
                <a:gd name="T78" fmla="*/ 12 w 84"/>
                <a:gd name="T79" fmla="*/ 46 h 68"/>
                <a:gd name="T80" fmla="*/ 14 w 84"/>
                <a:gd name="T81" fmla="*/ 43 h 68"/>
                <a:gd name="T82" fmla="*/ 11 w 84"/>
                <a:gd name="T83" fmla="*/ 46 h 68"/>
                <a:gd name="T84" fmla="*/ 13 w 84"/>
                <a:gd name="T85" fmla="*/ 42 h 68"/>
                <a:gd name="T86" fmla="*/ 13 w 84"/>
                <a:gd name="T87" fmla="*/ 40 h 68"/>
                <a:gd name="T88" fmla="*/ 11 w 84"/>
                <a:gd name="T89" fmla="*/ 43 h 68"/>
                <a:gd name="T90" fmla="*/ 9 w 84"/>
                <a:gd name="T91" fmla="*/ 39 h 68"/>
                <a:gd name="T92" fmla="*/ 5 w 84"/>
                <a:gd name="T93" fmla="*/ 32 h 68"/>
                <a:gd name="T94" fmla="*/ 2 w 84"/>
                <a:gd name="T95" fmla="*/ 32 h 68"/>
                <a:gd name="T96" fmla="*/ 9 w 84"/>
                <a:gd name="T97" fmla="*/ 24 h 68"/>
                <a:gd name="T98" fmla="*/ 14 w 84"/>
                <a:gd name="T99" fmla="*/ 9 h 68"/>
                <a:gd name="T100" fmla="*/ 18 w 84"/>
                <a:gd name="T101" fmla="*/ 3 h 68"/>
                <a:gd name="T102" fmla="*/ 22 w 84"/>
                <a:gd name="T103" fmla="*/ 3 h 68"/>
                <a:gd name="T104" fmla="*/ 27 w 84"/>
                <a:gd name="T105" fmla="*/ 2 h 68"/>
                <a:gd name="T106" fmla="*/ 34 w 84"/>
                <a:gd name="T107" fmla="*/ 1 h 68"/>
                <a:gd name="T108" fmla="*/ 38 w 84"/>
                <a:gd name="T109" fmla="*/ 0 h 68"/>
                <a:gd name="T110" fmla="*/ 46 w 84"/>
                <a:gd name="T111" fmla="*/ 1 h 68"/>
                <a:gd name="T112" fmla="*/ 49 w 84"/>
                <a:gd name="T113" fmla="*/ 7 h 68"/>
                <a:gd name="T114" fmla="*/ 53 w 84"/>
                <a:gd name="T115" fmla="*/ 9 h 68"/>
                <a:gd name="T116" fmla="*/ 57 w 84"/>
                <a:gd name="T117" fmla="*/ 10 h 68"/>
                <a:gd name="T118" fmla="*/ 60 w 84"/>
                <a:gd name="T119" fmla="*/ 16 h 68"/>
                <a:gd name="T120" fmla="*/ 63 w 84"/>
                <a:gd name="T121" fmla="*/ 21 h 68"/>
                <a:gd name="T122" fmla="*/ 66 w 84"/>
                <a:gd name="T123" fmla="*/ 24 h 68"/>
                <a:gd name="T124" fmla="*/ 70 w 84"/>
                <a:gd name="T12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68">
                  <a:moveTo>
                    <a:pt x="73" y="30"/>
                  </a:moveTo>
                  <a:lnTo>
                    <a:pt x="74" y="31"/>
                  </a:lnTo>
                  <a:lnTo>
                    <a:pt x="74" y="32"/>
                  </a:lnTo>
                  <a:lnTo>
                    <a:pt x="74" y="33"/>
                  </a:lnTo>
                  <a:lnTo>
                    <a:pt x="74" y="35"/>
                  </a:lnTo>
                  <a:lnTo>
                    <a:pt x="74" y="36"/>
                  </a:lnTo>
                  <a:lnTo>
                    <a:pt x="75" y="37"/>
                  </a:lnTo>
                  <a:lnTo>
                    <a:pt x="76" y="38"/>
                  </a:lnTo>
                  <a:lnTo>
                    <a:pt x="76" y="39"/>
                  </a:lnTo>
                  <a:lnTo>
                    <a:pt x="76" y="40"/>
                  </a:lnTo>
                  <a:lnTo>
                    <a:pt x="76" y="42"/>
                  </a:lnTo>
                  <a:lnTo>
                    <a:pt x="76" y="43"/>
                  </a:lnTo>
                  <a:lnTo>
                    <a:pt x="77" y="44"/>
                  </a:lnTo>
                  <a:lnTo>
                    <a:pt x="77" y="45"/>
                  </a:lnTo>
                  <a:lnTo>
                    <a:pt x="76" y="45"/>
                  </a:lnTo>
                  <a:lnTo>
                    <a:pt x="76" y="46"/>
                  </a:lnTo>
                  <a:lnTo>
                    <a:pt x="75" y="46"/>
                  </a:lnTo>
                  <a:lnTo>
                    <a:pt x="75" y="47"/>
                  </a:lnTo>
                  <a:lnTo>
                    <a:pt x="76" y="47"/>
                  </a:lnTo>
                  <a:lnTo>
                    <a:pt x="76" y="49"/>
                  </a:lnTo>
                  <a:lnTo>
                    <a:pt x="76" y="50"/>
                  </a:lnTo>
                  <a:lnTo>
                    <a:pt x="77" y="50"/>
                  </a:lnTo>
                  <a:lnTo>
                    <a:pt x="77" y="51"/>
                  </a:lnTo>
                  <a:lnTo>
                    <a:pt x="78" y="51"/>
                  </a:lnTo>
                  <a:lnTo>
                    <a:pt x="77" y="51"/>
                  </a:lnTo>
                  <a:lnTo>
                    <a:pt x="77" y="52"/>
                  </a:lnTo>
                  <a:lnTo>
                    <a:pt x="78" y="52"/>
                  </a:lnTo>
                  <a:lnTo>
                    <a:pt x="78" y="53"/>
                  </a:lnTo>
                  <a:lnTo>
                    <a:pt x="80" y="52"/>
                  </a:lnTo>
                  <a:lnTo>
                    <a:pt x="80" y="51"/>
                  </a:lnTo>
                  <a:lnTo>
                    <a:pt x="80" y="52"/>
                  </a:lnTo>
                  <a:lnTo>
                    <a:pt x="81" y="52"/>
                  </a:lnTo>
                  <a:lnTo>
                    <a:pt x="82" y="52"/>
                  </a:lnTo>
                  <a:lnTo>
                    <a:pt x="82" y="53"/>
                  </a:lnTo>
                  <a:lnTo>
                    <a:pt x="82" y="54"/>
                  </a:lnTo>
                  <a:lnTo>
                    <a:pt x="82" y="56"/>
                  </a:lnTo>
                  <a:lnTo>
                    <a:pt x="83" y="56"/>
                  </a:lnTo>
                  <a:lnTo>
                    <a:pt x="83" y="57"/>
                  </a:lnTo>
                  <a:lnTo>
                    <a:pt x="84" y="57"/>
                  </a:lnTo>
                  <a:lnTo>
                    <a:pt x="84" y="58"/>
                  </a:lnTo>
                  <a:lnTo>
                    <a:pt x="84" y="59"/>
                  </a:lnTo>
                  <a:lnTo>
                    <a:pt x="84" y="58"/>
                  </a:lnTo>
                  <a:lnTo>
                    <a:pt x="84" y="59"/>
                  </a:lnTo>
                  <a:lnTo>
                    <a:pt x="84" y="60"/>
                  </a:lnTo>
                  <a:lnTo>
                    <a:pt x="84" y="61"/>
                  </a:lnTo>
                  <a:lnTo>
                    <a:pt x="84" y="63"/>
                  </a:lnTo>
                  <a:lnTo>
                    <a:pt x="83" y="63"/>
                  </a:lnTo>
                  <a:lnTo>
                    <a:pt x="83" y="64"/>
                  </a:lnTo>
                  <a:lnTo>
                    <a:pt x="84" y="64"/>
                  </a:lnTo>
                  <a:lnTo>
                    <a:pt x="84" y="65"/>
                  </a:lnTo>
                  <a:lnTo>
                    <a:pt x="83" y="65"/>
                  </a:lnTo>
                  <a:lnTo>
                    <a:pt x="84" y="65"/>
                  </a:lnTo>
                  <a:lnTo>
                    <a:pt x="84" y="66"/>
                  </a:lnTo>
                  <a:lnTo>
                    <a:pt x="84" y="65"/>
                  </a:lnTo>
                  <a:lnTo>
                    <a:pt x="84" y="66"/>
                  </a:lnTo>
                  <a:lnTo>
                    <a:pt x="84" y="67"/>
                  </a:lnTo>
                  <a:lnTo>
                    <a:pt x="83" y="67"/>
                  </a:lnTo>
                  <a:lnTo>
                    <a:pt x="82" y="67"/>
                  </a:lnTo>
                  <a:lnTo>
                    <a:pt x="81" y="67"/>
                  </a:lnTo>
                  <a:lnTo>
                    <a:pt x="80" y="67"/>
                  </a:lnTo>
                  <a:lnTo>
                    <a:pt x="78" y="67"/>
                  </a:lnTo>
                  <a:lnTo>
                    <a:pt x="77" y="67"/>
                  </a:lnTo>
                  <a:lnTo>
                    <a:pt x="76" y="67"/>
                  </a:lnTo>
                  <a:lnTo>
                    <a:pt x="75" y="67"/>
                  </a:lnTo>
                  <a:lnTo>
                    <a:pt x="74" y="68"/>
                  </a:lnTo>
                  <a:lnTo>
                    <a:pt x="71" y="68"/>
                  </a:lnTo>
                  <a:lnTo>
                    <a:pt x="70" y="68"/>
                  </a:lnTo>
                  <a:lnTo>
                    <a:pt x="69" y="67"/>
                  </a:lnTo>
                  <a:lnTo>
                    <a:pt x="68" y="68"/>
                  </a:lnTo>
                  <a:lnTo>
                    <a:pt x="68" y="67"/>
                  </a:lnTo>
                  <a:lnTo>
                    <a:pt x="67" y="67"/>
                  </a:lnTo>
                  <a:lnTo>
                    <a:pt x="66" y="67"/>
                  </a:lnTo>
                  <a:lnTo>
                    <a:pt x="66" y="66"/>
                  </a:lnTo>
                  <a:lnTo>
                    <a:pt x="64" y="66"/>
                  </a:lnTo>
                  <a:lnTo>
                    <a:pt x="63" y="65"/>
                  </a:lnTo>
                  <a:lnTo>
                    <a:pt x="62" y="66"/>
                  </a:lnTo>
                  <a:lnTo>
                    <a:pt x="61" y="66"/>
                  </a:lnTo>
                  <a:lnTo>
                    <a:pt x="61" y="65"/>
                  </a:lnTo>
                  <a:lnTo>
                    <a:pt x="61" y="64"/>
                  </a:lnTo>
                  <a:lnTo>
                    <a:pt x="60" y="64"/>
                  </a:lnTo>
                  <a:lnTo>
                    <a:pt x="59" y="64"/>
                  </a:lnTo>
                  <a:lnTo>
                    <a:pt x="57" y="64"/>
                  </a:lnTo>
                  <a:lnTo>
                    <a:pt x="56" y="64"/>
                  </a:lnTo>
                  <a:lnTo>
                    <a:pt x="52" y="63"/>
                  </a:lnTo>
                  <a:lnTo>
                    <a:pt x="47" y="63"/>
                  </a:lnTo>
                  <a:lnTo>
                    <a:pt x="43" y="63"/>
                  </a:lnTo>
                  <a:lnTo>
                    <a:pt x="42" y="63"/>
                  </a:lnTo>
                  <a:lnTo>
                    <a:pt x="38" y="63"/>
                  </a:lnTo>
                  <a:lnTo>
                    <a:pt x="36" y="63"/>
                  </a:lnTo>
                  <a:lnTo>
                    <a:pt x="33" y="63"/>
                  </a:lnTo>
                  <a:lnTo>
                    <a:pt x="32" y="63"/>
                  </a:lnTo>
                  <a:lnTo>
                    <a:pt x="31" y="64"/>
                  </a:lnTo>
                  <a:lnTo>
                    <a:pt x="29" y="64"/>
                  </a:lnTo>
                  <a:lnTo>
                    <a:pt x="28" y="65"/>
                  </a:lnTo>
                  <a:lnTo>
                    <a:pt x="25" y="67"/>
                  </a:lnTo>
                  <a:lnTo>
                    <a:pt x="22" y="67"/>
                  </a:lnTo>
                  <a:lnTo>
                    <a:pt x="21" y="67"/>
                  </a:lnTo>
                  <a:lnTo>
                    <a:pt x="20" y="67"/>
                  </a:lnTo>
                  <a:lnTo>
                    <a:pt x="20" y="66"/>
                  </a:lnTo>
                  <a:lnTo>
                    <a:pt x="19" y="66"/>
                  </a:lnTo>
                  <a:lnTo>
                    <a:pt x="18" y="66"/>
                  </a:lnTo>
                  <a:lnTo>
                    <a:pt x="18" y="67"/>
                  </a:lnTo>
                  <a:lnTo>
                    <a:pt x="18" y="66"/>
                  </a:lnTo>
                  <a:lnTo>
                    <a:pt x="17" y="67"/>
                  </a:lnTo>
                  <a:lnTo>
                    <a:pt x="16" y="67"/>
                  </a:lnTo>
                  <a:lnTo>
                    <a:pt x="14" y="68"/>
                  </a:lnTo>
                  <a:lnTo>
                    <a:pt x="13" y="68"/>
                  </a:lnTo>
                  <a:lnTo>
                    <a:pt x="11" y="68"/>
                  </a:lnTo>
                  <a:lnTo>
                    <a:pt x="10" y="67"/>
                  </a:lnTo>
                  <a:lnTo>
                    <a:pt x="10" y="66"/>
                  </a:lnTo>
                  <a:lnTo>
                    <a:pt x="10" y="65"/>
                  </a:lnTo>
                  <a:lnTo>
                    <a:pt x="11" y="65"/>
                  </a:lnTo>
                  <a:lnTo>
                    <a:pt x="12" y="65"/>
                  </a:lnTo>
                  <a:lnTo>
                    <a:pt x="12" y="64"/>
                  </a:lnTo>
                  <a:lnTo>
                    <a:pt x="13" y="64"/>
                  </a:lnTo>
                  <a:lnTo>
                    <a:pt x="13" y="65"/>
                  </a:lnTo>
                  <a:lnTo>
                    <a:pt x="13" y="64"/>
                  </a:lnTo>
                  <a:lnTo>
                    <a:pt x="14" y="64"/>
                  </a:lnTo>
                  <a:lnTo>
                    <a:pt x="14" y="65"/>
                  </a:lnTo>
                  <a:lnTo>
                    <a:pt x="16" y="65"/>
                  </a:lnTo>
                  <a:lnTo>
                    <a:pt x="17" y="64"/>
                  </a:lnTo>
                  <a:lnTo>
                    <a:pt x="17" y="65"/>
                  </a:lnTo>
                  <a:lnTo>
                    <a:pt x="18" y="64"/>
                  </a:lnTo>
                  <a:lnTo>
                    <a:pt x="18" y="65"/>
                  </a:lnTo>
                  <a:lnTo>
                    <a:pt x="19" y="64"/>
                  </a:lnTo>
                  <a:lnTo>
                    <a:pt x="20" y="64"/>
                  </a:lnTo>
                  <a:lnTo>
                    <a:pt x="21" y="64"/>
                  </a:lnTo>
                  <a:lnTo>
                    <a:pt x="21" y="65"/>
                  </a:lnTo>
                  <a:lnTo>
                    <a:pt x="22" y="65"/>
                  </a:lnTo>
                  <a:lnTo>
                    <a:pt x="24" y="65"/>
                  </a:lnTo>
                  <a:lnTo>
                    <a:pt x="24" y="64"/>
                  </a:lnTo>
                  <a:lnTo>
                    <a:pt x="24" y="65"/>
                  </a:lnTo>
                  <a:lnTo>
                    <a:pt x="25" y="65"/>
                  </a:lnTo>
                  <a:lnTo>
                    <a:pt x="26" y="65"/>
                  </a:lnTo>
                  <a:lnTo>
                    <a:pt x="27" y="65"/>
                  </a:lnTo>
                  <a:lnTo>
                    <a:pt x="27" y="64"/>
                  </a:lnTo>
                  <a:lnTo>
                    <a:pt x="27" y="63"/>
                  </a:lnTo>
                  <a:lnTo>
                    <a:pt x="27" y="61"/>
                  </a:lnTo>
                  <a:lnTo>
                    <a:pt x="28" y="61"/>
                  </a:lnTo>
                  <a:lnTo>
                    <a:pt x="28" y="60"/>
                  </a:lnTo>
                  <a:lnTo>
                    <a:pt x="28" y="61"/>
                  </a:lnTo>
                  <a:lnTo>
                    <a:pt x="29" y="61"/>
                  </a:lnTo>
                  <a:lnTo>
                    <a:pt x="29" y="60"/>
                  </a:lnTo>
                  <a:lnTo>
                    <a:pt x="28" y="60"/>
                  </a:lnTo>
                  <a:lnTo>
                    <a:pt x="27" y="61"/>
                  </a:lnTo>
                  <a:lnTo>
                    <a:pt x="27" y="63"/>
                  </a:lnTo>
                  <a:lnTo>
                    <a:pt x="27" y="64"/>
                  </a:lnTo>
                  <a:lnTo>
                    <a:pt x="26" y="64"/>
                  </a:lnTo>
                  <a:lnTo>
                    <a:pt x="26" y="65"/>
                  </a:lnTo>
                  <a:lnTo>
                    <a:pt x="25" y="65"/>
                  </a:lnTo>
                  <a:lnTo>
                    <a:pt x="25" y="64"/>
                  </a:lnTo>
                  <a:lnTo>
                    <a:pt x="24" y="64"/>
                  </a:lnTo>
                  <a:lnTo>
                    <a:pt x="22" y="65"/>
                  </a:lnTo>
                  <a:lnTo>
                    <a:pt x="22" y="64"/>
                  </a:lnTo>
                  <a:lnTo>
                    <a:pt x="21" y="64"/>
                  </a:lnTo>
                  <a:lnTo>
                    <a:pt x="20" y="63"/>
                  </a:lnTo>
                  <a:lnTo>
                    <a:pt x="20" y="64"/>
                  </a:lnTo>
                  <a:lnTo>
                    <a:pt x="19" y="64"/>
                  </a:lnTo>
                  <a:lnTo>
                    <a:pt x="18" y="64"/>
                  </a:lnTo>
                  <a:lnTo>
                    <a:pt x="17" y="64"/>
                  </a:lnTo>
                  <a:lnTo>
                    <a:pt x="16" y="64"/>
                  </a:lnTo>
                  <a:lnTo>
                    <a:pt x="16" y="65"/>
                  </a:lnTo>
                  <a:lnTo>
                    <a:pt x="14" y="65"/>
                  </a:lnTo>
                  <a:lnTo>
                    <a:pt x="14" y="64"/>
                  </a:lnTo>
                  <a:lnTo>
                    <a:pt x="14" y="63"/>
                  </a:lnTo>
                  <a:lnTo>
                    <a:pt x="13" y="63"/>
                  </a:lnTo>
                  <a:lnTo>
                    <a:pt x="13" y="64"/>
                  </a:lnTo>
                  <a:lnTo>
                    <a:pt x="13" y="63"/>
                  </a:lnTo>
                  <a:lnTo>
                    <a:pt x="12" y="63"/>
                  </a:lnTo>
                  <a:lnTo>
                    <a:pt x="12" y="64"/>
                  </a:lnTo>
                  <a:lnTo>
                    <a:pt x="12" y="63"/>
                  </a:lnTo>
                  <a:lnTo>
                    <a:pt x="12" y="61"/>
                  </a:lnTo>
                  <a:lnTo>
                    <a:pt x="12" y="63"/>
                  </a:lnTo>
                  <a:lnTo>
                    <a:pt x="12" y="64"/>
                  </a:lnTo>
                  <a:lnTo>
                    <a:pt x="11" y="64"/>
                  </a:lnTo>
                  <a:lnTo>
                    <a:pt x="11" y="65"/>
                  </a:lnTo>
                  <a:lnTo>
                    <a:pt x="10" y="65"/>
                  </a:lnTo>
                  <a:lnTo>
                    <a:pt x="10" y="64"/>
                  </a:lnTo>
                  <a:lnTo>
                    <a:pt x="10" y="63"/>
                  </a:lnTo>
                  <a:lnTo>
                    <a:pt x="11" y="63"/>
                  </a:lnTo>
                  <a:lnTo>
                    <a:pt x="11" y="61"/>
                  </a:lnTo>
                  <a:lnTo>
                    <a:pt x="10" y="61"/>
                  </a:lnTo>
                  <a:lnTo>
                    <a:pt x="10" y="63"/>
                  </a:lnTo>
                  <a:lnTo>
                    <a:pt x="10" y="61"/>
                  </a:lnTo>
                  <a:lnTo>
                    <a:pt x="10" y="60"/>
                  </a:lnTo>
                  <a:lnTo>
                    <a:pt x="10" y="59"/>
                  </a:lnTo>
                  <a:lnTo>
                    <a:pt x="10" y="58"/>
                  </a:lnTo>
                  <a:lnTo>
                    <a:pt x="11" y="58"/>
                  </a:lnTo>
                  <a:lnTo>
                    <a:pt x="11" y="57"/>
                  </a:lnTo>
                  <a:lnTo>
                    <a:pt x="11" y="56"/>
                  </a:lnTo>
                  <a:lnTo>
                    <a:pt x="12" y="56"/>
                  </a:lnTo>
                  <a:lnTo>
                    <a:pt x="14" y="56"/>
                  </a:lnTo>
                  <a:lnTo>
                    <a:pt x="17" y="56"/>
                  </a:lnTo>
                  <a:lnTo>
                    <a:pt x="19" y="56"/>
                  </a:lnTo>
                  <a:lnTo>
                    <a:pt x="21" y="56"/>
                  </a:lnTo>
                  <a:lnTo>
                    <a:pt x="22" y="56"/>
                  </a:lnTo>
                  <a:lnTo>
                    <a:pt x="24" y="56"/>
                  </a:lnTo>
                  <a:lnTo>
                    <a:pt x="24" y="54"/>
                  </a:lnTo>
                  <a:lnTo>
                    <a:pt x="24" y="53"/>
                  </a:lnTo>
                  <a:lnTo>
                    <a:pt x="24" y="52"/>
                  </a:lnTo>
                  <a:lnTo>
                    <a:pt x="25" y="52"/>
                  </a:lnTo>
                  <a:lnTo>
                    <a:pt x="26" y="52"/>
                  </a:lnTo>
                  <a:lnTo>
                    <a:pt x="27" y="52"/>
                  </a:lnTo>
                  <a:lnTo>
                    <a:pt x="28" y="52"/>
                  </a:lnTo>
                  <a:lnTo>
                    <a:pt x="29" y="52"/>
                  </a:lnTo>
                  <a:lnTo>
                    <a:pt x="31" y="52"/>
                  </a:lnTo>
                  <a:lnTo>
                    <a:pt x="32" y="52"/>
                  </a:lnTo>
                  <a:lnTo>
                    <a:pt x="32" y="51"/>
                  </a:lnTo>
                  <a:lnTo>
                    <a:pt x="32" y="50"/>
                  </a:lnTo>
                  <a:lnTo>
                    <a:pt x="32" y="49"/>
                  </a:lnTo>
                  <a:lnTo>
                    <a:pt x="33" y="49"/>
                  </a:lnTo>
                  <a:lnTo>
                    <a:pt x="34" y="50"/>
                  </a:lnTo>
                  <a:lnTo>
                    <a:pt x="35" y="51"/>
                  </a:lnTo>
                  <a:lnTo>
                    <a:pt x="36" y="51"/>
                  </a:lnTo>
                  <a:lnTo>
                    <a:pt x="38" y="51"/>
                  </a:lnTo>
                  <a:lnTo>
                    <a:pt x="38" y="52"/>
                  </a:lnTo>
                  <a:lnTo>
                    <a:pt x="39" y="52"/>
                  </a:lnTo>
                  <a:lnTo>
                    <a:pt x="40" y="52"/>
                  </a:lnTo>
                  <a:lnTo>
                    <a:pt x="41" y="53"/>
                  </a:lnTo>
                  <a:lnTo>
                    <a:pt x="42" y="53"/>
                  </a:lnTo>
                  <a:lnTo>
                    <a:pt x="43" y="54"/>
                  </a:lnTo>
                  <a:lnTo>
                    <a:pt x="45" y="54"/>
                  </a:lnTo>
                  <a:lnTo>
                    <a:pt x="46" y="54"/>
                  </a:lnTo>
                  <a:lnTo>
                    <a:pt x="47" y="53"/>
                  </a:lnTo>
                  <a:lnTo>
                    <a:pt x="48" y="53"/>
                  </a:lnTo>
                  <a:lnTo>
                    <a:pt x="49" y="53"/>
                  </a:lnTo>
                  <a:lnTo>
                    <a:pt x="50" y="53"/>
                  </a:lnTo>
                  <a:lnTo>
                    <a:pt x="50" y="52"/>
                  </a:lnTo>
                  <a:lnTo>
                    <a:pt x="52" y="51"/>
                  </a:lnTo>
                  <a:lnTo>
                    <a:pt x="50" y="51"/>
                  </a:lnTo>
                  <a:lnTo>
                    <a:pt x="50" y="50"/>
                  </a:lnTo>
                  <a:lnTo>
                    <a:pt x="49" y="49"/>
                  </a:lnTo>
                  <a:lnTo>
                    <a:pt x="48" y="49"/>
                  </a:lnTo>
                  <a:lnTo>
                    <a:pt x="47" y="49"/>
                  </a:lnTo>
                  <a:lnTo>
                    <a:pt x="47" y="50"/>
                  </a:lnTo>
                  <a:lnTo>
                    <a:pt x="46" y="50"/>
                  </a:lnTo>
                  <a:lnTo>
                    <a:pt x="45" y="51"/>
                  </a:lnTo>
                  <a:lnTo>
                    <a:pt x="43" y="51"/>
                  </a:lnTo>
                  <a:lnTo>
                    <a:pt x="42" y="50"/>
                  </a:lnTo>
                  <a:lnTo>
                    <a:pt x="41" y="49"/>
                  </a:lnTo>
                  <a:lnTo>
                    <a:pt x="41" y="47"/>
                  </a:lnTo>
                  <a:lnTo>
                    <a:pt x="40" y="47"/>
                  </a:lnTo>
                  <a:lnTo>
                    <a:pt x="39" y="47"/>
                  </a:lnTo>
                  <a:lnTo>
                    <a:pt x="39" y="49"/>
                  </a:lnTo>
                  <a:lnTo>
                    <a:pt x="38" y="49"/>
                  </a:lnTo>
                  <a:lnTo>
                    <a:pt x="38" y="47"/>
                  </a:lnTo>
                  <a:lnTo>
                    <a:pt x="38" y="46"/>
                  </a:lnTo>
                  <a:lnTo>
                    <a:pt x="36" y="46"/>
                  </a:lnTo>
                  <a:lnTo>
                    <a:pt x="36" y="45"/>
                  </a:lnTo>
                  <a:lnTo>
                    <a:pt x="34" y="45"/>
                  </a:lnTo>
                  <a:lnTo>
                    <a:pt x="33" y="45"/>
                  </a:lnTo>
                  <a:lnTo>
                    <a:pt x="32" y="46"/>
                  </a:lnTo>
                  <a:lnTo>
                    <a:pt x="31" y="46"/>
                  </a:lnTo>
                  <a:lnTo>
                    <a:pt x="31" y="45"/>
                  </a:lnTo>
                  <a:lnTo>
                    <a:pt x="29" y="45"/>
                  </a:lnTo>
                  <a:lnTo>
                    <a:pt x="29" y="46"/>
                  </a:lnTo>
                  <a:lnTo>
                    <a:pt x="28" y="46"/>
                  </a:lnTo>
                  <a:lnTo>
                    <a:pt x="28" y="47"/>
                  </a:lnTo>
                  <a:lnTo>
                    <a:pt x="28" y="49"/>
                  </a:lnTo>
                  <a:lnTo>
                    <a:pt x="27" y="49"/>
                  </a:lnTo>
                  <a:lnTo>
                    <a:pt x="26" y="49"/>
                  </a:lnTo>
                  <a:lnTo>
                    <a:pt x="25" y="49"/>
                  </a:lnTo>
                  <a:lnTo>
                    <a:pt x="24" y="49"/>
                  </a:lnTo>
                  <a:lnTo>
                    <a:pt x="22" y="49"/>
                  </a:lnTo>
                  <a:lnTo>
                    <a:pt x="21" y="49"/>
                  </a:lnTo>
                  <a:lnTo>
                    <a:pt x="20" y="49"/>
                  </a:lnTo>
                  <a:lnTo>
                    <a:pt x="19" y="49"/>
                  </a:lnTo>
                  <a:lnTo>
                    <a:pt x="18" y="49"/>
                  </a:lnTo>
                  <a:lnTo>
                    <a:pt x="17" y="49"/>
                  </a:lnTo>
                  <a:lnTo>
                    <a:pt x="16" y="49"/>
                  </a:lnTo>
                  <a:lnTo>
                    <a:pt x="14" y="49"/>
                  </a:lnTo>
                  <a:lnTo>
                    <a:pt x="13" y="49"/>
                  </a:lnTo>
                  <a:lnTo>
                    <a:pt x="13" y="47"/>
                  </a:lnTo>
                  <a:lnTo>
                    <a:pt x="14" y="47"/>
                  </a:lnTo>
                  <a:lnTo>
                    <a:pt x="13" y="46"/>
                  </a:lnTo>
                  <a:lnTo>
                    <a:pt x="14" y="46"/>
                  </a:lnTo>
                  <a:lnTo>
                    <a:pt x="13" y="46"/>
                  </a:lnTo>
                  <a:lnTo>
                    <a:pt x="13" y="47"/>
                  </a:lnTo>
                  <a:lnTo>
                    <a:pt x="12" y="47"/>
                  </a:lnTo>
                  <a:lnTo>
                    <a:pt x="12" y="46"/>
                  </a:lnTo>
                  <a:lnTo>
                    <a:pt x="12" y="45"/>
                  </a:lnTo>
                  <a:lnTo>
                    <a:pt x="13" y="45"/>
                  </a:lnTo>
                  <a:lnTo>
                    <a:pt x="13" y="44"/>
                  </a:lnTo>
                  <a:lnTo>
                    <a:pt x="13" y="45"/>
                  </a:lnTo>
                  <a:lnTo>
                    <a:pt x="14" y="45"/>
                  </a:lnTo>
                  <a:lnTo>
                    <a:pt x="14" y="44"/>
                  </a:lnTo>
                  <a:lnTo>
                    <a:pt x="14" y="43"/>
                  </a:lnTo>
                  <a:lnTo>
                    <a:pt x="14" y="42"/>
                  </a:lnTo>
                  <a:lnTo>
                    <a:pt x="14" y="43"/>
                  </a:lnTo>
                  <a:lnTo>
                    <a:pt x="13" y="44"/>
                  </a:lnTo>
                  <a:lnTo>
                    <a:pt x="12" y="44"/>
                  </a:lnTo>
                  <a:lnTo>
                    <a:pt x="12" y="45"/>
                  </a:lnTo>
                  <a:lnTo>
                    <a:pt x="11" y="45"/>
                  </a:lnTo>
                  <a:lnTo>
                    <a:pt x="11" y="46"/>
                  </a:lnTo>
                  <a:lnTo>
                    <a:pt x="11" y="45"/>
                  </a:lnTo>
                  <a:lnTo>
                    <a:pt x="11" y="44"/>
                  </a:lnTo>
                  <a:lnTo>
                    <a:pt x="11" y="43"/>
                  </a:lnTo>
                  <a:lnTo>
                    <a:pt x="12" y="43"/>
                  </a:lnTo>
                  <a:lnTo>
                    <a:pt x="13" y="42"/>
                  </a:lnTo>
                  <a:lnTo>
                    <a:pt x="13" y="43"/>
                  </a:lnTo>
                  <a:lnTo>
                    <a:pt x="13" y="42"/>
                  </a:lnTo>
                  <a:lnTo>
                    <a:pt x="13" y="40"/>
                  </a:lnTo>
                  <a:lnTo>
                    <a:pt x="14" y="40"/>
                  </a:lnTo>
                  <a:lnTo>
                    <a:pt x="14" y="39"/>
                  </a:lnTo>
                  <a:lnTo>
                    <a:pt x="16" y="39"/>
                  </a:lnTo>
                  <a:lnTo>
                    <a:pt x="14" y="39"/>
                  </a:lnTo>
                  <a:lnTo>
                    <a:pt x="14" y="40"/>
                  </a:lnTo>
                  <a:lnTo>
                    <a:pt x="13" y="40"/>
                  </a:lnTo>
                  <a:lnTo>
                    <a:pt x="13" y="42"/>
                  </a:lnTo>
                  <a:lnTo>
                    <a:pt x="12" y="42"/>
                  </a:lnTo>
                  <a:lnTo>
                    <a:pt x="11" y="42"/>
                  </a:lnTo>
                  <a:lnTo>
                    <a:pt x="12" y="40"/>
                  </a:lnTo>
                  <a:lnTo>
                    <a:pt x="11" y="40"/>
                  </a:lnTo>
                  <a:lnTo>
                    <a:pt x="11" y="42"/>
                  </a:lnTo>
                  <a:lnTo>
                    <a:pt x="11" y="43"/>
                  </a:lnTo>
                  <a:lnTo>
                    <a:pt x="10" y="43"/>
                  </a:lnTo>
                  <a:lnTo>
                    <a:pt x="11" y="45"/>
                  </a:lnTo>
                  <a:lnTo>
                    <a:pt x="10" y="45"/>
                  </a:lnTo>
                  <a:lnTo>
                    <a:pt x="10" y="42"/>
                  </a:lnTo>
                  <a:lnTo>
                    <a:pt x="10" y="40"/>
                  </a:lnTo>
                  <a:lnTo>
                    <a:pt x="10" y="39"/>
                  </a:lnTo>
                  <a:lnTo>
                    <a:pt x="9" y="39"/>
                  </a:lnTo>
                  <a:lnTo>
                    <a:pt x="9" y="38"/>
                  </a:lnTo>
                  <a:lnTo>
                    <a:pt x="9" y="37"/>
                  </a:lnTo>
                  <a:lnTo>
                    <a:pt x="9" y="36"/>
                  </a:lnTo>
                  <a:lnTo>
                    <a:pt x="7" y="36"/>
                  </a:lnTo>
                  <a:lnTo>
                    <a:pt x="6" y="35"/>
                  </a:lnTo>
                  <a:lnTo>
                    <a:pt x="6" y="33"/>
                  </a:lnTo>
                  <a:lnTo>
                    <a:pt x="5" y="32"/>
                  </a:lnTo>
                  <a:lnTo>
                    <a:pt x="5" y="31"/>
                  </a:lnTo>
                  <a:lnTo>
                    <a:pt x="4" y="31"/>
                  </a:lnTo>
                  <a:lnTo>
                    <a:pt x="3" y="31"/>
                  </a:lnTo>
                  <a:lnTo>
                    <a:pt x="3" y="30"/>
                  </a:lnTo>
                  <a:lnTo>
                    <a:pt x="2" y="30"/>
                  </a:lnTo>
                  <a:lnTo>
                    <a:pt x="2" y="31"/>
                  </a:lnTo>
                  <a:lnTo>
                    <a:pt x="2" y="32"/>
                  </a:lnTo>
                  <a:lnTo>
                    <a:pt x="2" y="31"/>
                  </a:lnTo>
                  <a:lnTo>
                    <a:pt x="0" y="30"/>
                  </a:lnTo>
                  <a:lnTo>
                    <a:pt x="3" y="30"/>
                  </a:lnTo>
                  <a:lnTo>
                    <a:pt x="3" y="29"/>
                  </a:lnTo>
                  <a:lnTo>
                    <a:pt x="5" y="28"/>
                  </a:lnTo>
                  <a:lnTo>
                    <a:pt x="7" y="24"/>
                  </a:lnTo>
                  <a:lnTo>
                    <a:pt x="9" y="24"/>
                  </a:lnTo>
                  <a:lnTo>
                    <a:pt x="10" y="23"/>
                  </a:lnTo>
                  <a:lnTo>
                    <a:pt x="11" y="18"/>
                  </a:lnTo>
                  <a:lnTo>
                    <a:pt x="12" y="17"/>
                  </a:lnTo>
                  <a:lnTo>
                    <a:pt x="14" y="14"/>
                  </a:lnTo>
                  <a:lnTo>
                    <a:pt x="14" y="12"/>
                  </a:lnTo>
                  <a:lnTo>
                    <a:pt x="14" y="10"/>
                  </a:lnTo>
                  <a:lnTo>
                    <a:pt x="14" y="9"/>
                  </a:lnTo>
                  <a:lnTo>
                    <a:pt x="16" y="9"/>
                  </a:lnTo>
                  <a:lnTo>
                    <a:pt x="16" y="8"/>
                  </a:lnTo>
                  <a:lnTo>
                    <a:pt x="16" y="7"/>
                  </a:lnTo>
                  <a:lnTo>
                    <a:pt x="17" y="7"/>
                  </a:lnTo>
                  <a:lnTo>
                    <a:pt x="17" y="4"/>
                  </a:lnTo>
                  <a:lnTo>
                    <a:pt x="17" y="3"/>
                  </a:lnTo>
                  <a:lnTo>
                    <a:pt x="18" y="3"/>
                  </a:lnTo>
                  <a:lnTo>
                    <a:pt x="18" y="2"/>
                  </a:lnTo>
                  <a:lnTo>
                    <a:pt x="19" y="2"/>
                  </a:lnTo>
                  <a:lnTo>
                    <a:pt x="20" y="2"/>
                  </a:lnTo>
                  <a:lnTo>
                    <a:pt x="21" y="3"/>
                  </a:lnTo>
                  <a:lnTo>
                    <a:pt x="21" y="2"/>
                  </a:lnTo>
                  <a:lnTo>
                    <a:pt x="22" y="2"/>
                  </a:lnTo>
                  <a:lnTo>
                    <a:pt x="22" y="3"/>
                  </a:lnTo>
                  <a:lnTo>
                    <a:pt x="22" y="2"/>
                  </a:lnTo>
                  <a:lnTo>
                    <a:pt x="24" y="2"/>
                  </a:lnTo>
                  <a:lnTo>
                    <a:pt x="25" y="2"/>
                  </a:lnTo>
                  <a:lnTo>
                    <a:pt x="25" y="3"/>
                  </a:lnTo>
                  <a:lnTo>
                    <a:pt x="26" y="3"/>
                  </a:lnTo>
                  <a:lnTo>
                    <a:pt x="27" y="3"/>
                  </a:lnTo>
                  <a:lnTo>
                    <a:pt x="27" y="2"/>
                  </a:lnTo>
                  <a:lnTo>
                    <a:pt x="28" y="2"/>
                  </a:lnTo>
                  <a:lnTo>
                    <a:pt x="29" y="1"/>
                  </a:lnTo>
                  <a:lnTo>
                    <a:pt x="29" y="2"/>
                  </a:lnTo>
                  <a:lnTo>
                    <a:pt x="31" y="2"/>
                  </a:lnTo>
                  <a:lnTo>
                    <a:pt x="32" y="1"/>
                  </a:lnTo>
                  <a:lnTo>
                    <a:pt x="32" y="2"/>
                  </a:lnTo>
                  <a:lnTo>
                    <a:pt x="34" y="1"/>
                  </a:lnTo>
                  <a:lnTo>
                    <a:pt x="34" y="0"/>
                  </a:lnTo>
                  <a:lnTo>
                    <a:pt x="34" y="1"/>
                  </a:lnTo>
                  <a:lnTo>
                    <a:pt x="35" y="1"/>
                  </a:lnTo>
                  <a:lnTo>
                    <a:pt x="35" y="0"/>
                  </a:lnTo>
                  <a:lnTo>
                    <a:pt x="36" y="0"/>
                  </a:lnTo>
                  <a:lnTo>
                    <a:pt x="36" y="1"/>
                  </a:lnTo>
                  <a:lnTo>
                    <a:pt x="38" y="0"/>
                  </a:lnTo>
                  <a:lnTo>
                    <a:pt x="40" y="1"/>
                  </a:lnTo>
                  <a:lnTo>
                    <a:pt x="41" y="1"/>
                  </a:lnTo>
                  <a:lnTo>
                    <a:pt x="42" y="1"/>
                  </a:lnTo>
                  <a:lnTo>
                    <a:pt x="43" y="1"/>
                  </a:lnTo>
                  <a:lnTo>
                    <a:pt x="43" y="0"/>
                  </a:lnTo>
                  <a:lnTo>
                    <a:pt x="45" y="1"/>
                  </a:lnTo>
                  <a:lnTo>
                    <a:pt x="46" y="1"/>
                  </a:lnTo>
                  <a:lnTo>
                    <a:pt x="46" y="2"/>
                  </a:lnTo>
                  <a:lnTo>
                    <a:pt x="47" y="2"/>
                  </a:lnTo>
                  <a:lnTo>
                    <a:pt x="47" y="3"/>
                  </a:lnTo>
                  <a:lnTo>
                    <a:pt x="48" y="4"/>
                  </a:lnTo>
                  <a:lnTo>
                    <a:pt x="49" y="4"/>
                  </a:lnTo>
                  <a:lnTo>
                    <a:pt x="49" y="5"/>
                  </a:lnTo>
                  <a:lnTo>
                    <a:pt x="49" y="7"/>
                  </a:lnTo>
                  <a:lnTo>
                    <a:pt x="50" y="7"/>
                  </a:lnTo>
                  <a:lnTo>
                    <a:pt x="50" y="8"/>
                  </a:lnTo>
                  <a:lnTo>
                    <a:pt x="52" y="8"/>
                  </a:lnTo>
                  <a:lnTo>
                    <a:pt x="52" y="9"/>
                  </a:lnTo>
                  <a:lnTo>
                    <a:pt x="52" y="8"/>
                  </a:lnTo>
                  <a:lnTo>
                    <a:pt x="53" y="8"/>
                  </a:lnTo>
                  <a:lnTo>
                    <a:pt x="53" y="9"/>
                  </a:lnTo>
                  <a:lnTo>
                    <a:pt x="54" y="9"/>
                  </a:lnTo>
                  <a:lnTo>
                    <a:pt x="55" y="9"/>
                  </a:lnTo>
                  <a:lnTo>
                    <a:pt x="55" y="8"/>
                  </a:lnTo>
                  <a:lnTo>
                    <a:pt x="56" y="8"/>
                  </a:lnTo>
                  <a:lnTo>
                    <a:pt x="56" y="9"/>
                  </a:lnTo>
                  <a:lnTo>
                    <a:pt x="57" y="9"/>
                  </a:lnTo>
                  <a:lnTo>
                    <a:pt x="57" y="10"/>
                  </a:lnTo>
                  <a:lnTo>
                    <a:pt x="57" y="11"/>
                  </a:lnTo>
                  <a:lnTo>
                    <a:pt x="59" y="11"/>
                  </a:lnTo>
                  <a:lnTo>
                    <a:pt x="59" y="12"/>
                  </a:lnTo>
                  <a:lnTo>
                    <a:pt x="59" y="14"/>
                  </a:lnTo>
                  <a:lnTo>
                    <a:pt x="59" y="15"/>
                  </a:lnTo>
                  <a:lnTo>
                    <a:pt x="60" y="15"/>
                  </a:lnTo>
                  <a:lnTo>
                    <a:pt x="60" y="16"/>
                  </a:lnTo>
                  <a:lnTo>
                    <a:pt x="61" y="16"/>
                  </a:lnTo>
                  <a:lnTo>
                    <a:pt x="61" y="17"/>
                  </a:lnTo>
                  <a:lnTo>
                    <a:pt x="62" y="17"/>
                  </a:lnTo>
                  <a:lnTo>
                    <a:pt x="62" y="18"/>
                  </a:lnTo>
                  <a:lnTo>
                    <a:pt x="63" y="18"/>
                  </a:lnTo>
                  <a:lnTo>
                    <a:pt x="63" y="19"/>
                  </a:lnTo>
                  <a:lnTo>
                    <a:pt x="63" y="21"/>
                  </a:lnTo>
                  <a:lnTo>
                    <a:pt x="64" y="21"/>
                  </a:lnTo>
                  <a:lnTo>
                    <a:pt x="64" y="22"/>
                  </a:lnTo>
                  <a:lnTo>
                    <a:pt x="66" y="22"/>
                  </a:lnTo>
                  <a:lnTo>
                    <a:pt x="64" y="22"/>
                  </a:lnTo>
                  <a:lnTo>
                    <a:pt x="64" y="23"/>
                  </a:lnTo>
                  <a:lnTo>
                    <a:pt x="66" y="23"/>
                  </a:lnTo>
                  <a:lnTo>
                    <a:pt x="66" y="24"/>
                  </a:lnTo>
                  <a:lnTo>
                    <a:pt x="67" y="24"/>
                  </a:lnTo>
                  <a:lnTo>
                    <a:pt x="67" y="25"/>
                  </a:lnTo>
                  <a:lnTo>
                    <a:pt x="68" y="24"/>
                  </a:lnTo>
                  <a:lnTo>
                    <a:pt x="68" y="25"/>
                  </a:lnTo>
                  <a:lnTo>
                    <a:pt x="69" y="25"/>
                  </a:lnTo>
                  <a:lnTo>
                    <a:pt x="70" y="26"/>
                  </a:lnTo>
                  <a:lnTo>
                    <a:pt x="70" y="28"/>
                  </a:lnTo>
                  <a:lnTo>
                    <a:pt x="71" y="29"/>
                  </a:lnTo>
                  <a:lnTo>
                    <a:pt x="73" y="29"/>
                  </a:lnTo>
                  <a:lnTo>
                    <a:pt x="73" y="3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79" name="Rectangle 993">
              <a:extLst>
                <a:ext uri="{FF2B5EF4-FFF2-40B4-BE49-F238E27FC236}">
                  <a16:creationId xmlns="" xmlns:a16="http://schemas.microsoft.com/office/drawing/2014/main" id="{FCA871B9-7DF1-44B8-A17B-EF6EFB5A1DBD}"/>
                </a:ext>
              </a:extLst>
            </p:cNvPr>
            <p:cNvSpPr>
              <a:spLocks noChangeArrowheads="1"/>
            </p:cNvSpPr>
            <p:nvPr/>
          </p:nvSpPr>
          <p:spPr bwMode="auto">
            <a:xfrm>
              <a:off x="4684824" y="2749420"/>
              <a:ext cx="1277" cy="1277"/>
            </a:xfrm>
            <a:prstGeom prst="rect">
              <a:avLst/>
            </a:prstGeom>
            <a:solidFill>
              <a:srgbClr val="CCCCCC"/>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80" name="Freeform 994">
              <a:extLst>
                <a:ext uri="{FF2B5EF4-FFF2-40B4-BE49-F238E27FC236}">
                  <a16:creationId xmlns="" xmlns:a16="http://schemas.microsoft.com/office/drawing/2014/main" id="{FBC3436E-2164-4F1D-8387-D893BF7FA5B3}"/>
                </a:ext>
              </a:extLst>
            </p:cNvPr>
            <p:cNvSpPr>
              <a:spLocks/>
            </p:cNvSpPr>
            <p:nvPr/>
          </p:nvSpPr>
          <p:spPr bwMode="auto">
            <a:xfrm>
              <a:off x="7914211" y="3041723"/>
              <a:ext cx="5106" cy="2553"/>
            </a:xfrm>
            <a:custGeom>
              <a:avLst/>
              <a:gdLst>
                <a:gd name="T0" fmla="*/ 2 w 4"/>
                <a:gd name="T1" fmla="*/ 0 h 2"/>
                <a:gd name="T2" fmla="*/ 3 w 4"/>
                <a:gd name="T3" fmla="*/ 0 h 2"/>
                <a:gd name="T4" fmla="*/ 4 w 4"/>
                <a:gd name="T5" fmla="*/ 0 h 2"/>
                <a:gd name="T6" fmla="*/ 4 w 4"/>
                <a:gd name="T7" fmla="*/ 1 h 2"/>
                <a:gd name="T8" fmla="*/ 4 w 4"/>
                <a:gd name="T9" fmla="*/ 1 h 2"/>
                <a:gd name="T10" fmla="*/ 4 w 4"/>
                <a:gd name="T11" fmla="*/ 1 h 2"/>
                <a:gd name="T12" fmla="*/ 4 w 4"/>
                <a:gd name="T13" fmla="*/ 1 h 2"/>
                <a:gd name="T14" fmla="*/ 4 w 4"/>
                <a:gd name="T15" fmla="*/ 1 h 2"/>
                <a:gd name="T16" fmla="*/ 4 w 4"/>
                <a:gd name="T17" fmla="*/ 1 h 2"/>
                <a:gd name="T18" fmla="*/ 3 w 4"/>
                <a:gd name="T19" fmla="*/ 2 h 2"/>
                <a:gd name="T20" fmla="*/ 3 w 4"/>
                <a:gd name="T21" fmla="*/ 2 h 2"/>
                <a:gd name="T22" fmla="*/ 3 w 4"/>
                <a:gd name="T23" fmla="*/ 2 h 2"/>
                <a:gd name="T24" fmla="*/ 2 w 4"/>
                <a:gd name="T25" fmla="*/ 2 h 2"/>
                <a:gd name="T26" fmla="*/ 2 w 4"/>
                <a:gd name="T27" fmla="*/ 2 h 2"/>
                <a:gd name="T28" fmla="*/ 2 w 4"/>
                <a:gd name="T29" fmla="*/ 2 h 2"/>
                <a:gd name="T30" fmla="*/ 2 w 4"/>
                <a:gd name="T31" fmla="*/ 2 h 2"/>
                <a:gd name="T32" fmla="*/ 2 w 4"/>
                <a:gd name="T33" fmla="*/ 2 h 2"/>
                <a:gd name="T34" fmla="*/ 2 w 4"/>
                <a:gd name="T35" fmla="*/ 2 h 2"/>
                <a:gd name="T36" fmla="*/ 2 w 4"/>
                <a:gd name="T37" fmla="*/ 2 h 2"/>
                <a:gd name="T38" fmla="*/ 2 w 4"/>
                <a:gd name="T39" fmla="*/ 2 h 2"/>
                <a:gd name="T40" fmla="*/ 1 w 4"/>
                <a:gd name="T41" fmla="*/ 2 h 2"/>
                <a:gd name="T42" fmla="*/ 1 w 4"/>
                <a:gd name="T43" fmla="*/ 2 h 2"/>
                <a:gd name="T44" fmla="*/ 1 w 4"/>
                <a:gd name="T45" fmla="*/ 2 h 2"/>
                <a:gd name="T46" fmla="*/ 1 w 4"/>
                <a:gd name="T47" fmla="*/ 2 h 2"/>
                <a:gd name="T48" fmla="*/ 0 w 4"/>
                <a:gd name="T49" fmla="*/ 2 h 2"/>
                <a:gd name="T50" fmla="*/ 0 w 4"/>
                <a:gd name="T51" fmla="*/ 2 h 2"/>
                <a:gd name="T52" fmla="*/ 0 w 4"/>
                <a:gd name="T53" fmla="*/ 1 h 2"/>
                <a:gd name="T54" fmla="*/ 0 w 4"/>
                <a:gd name="T55" fmla="*/ 1 h 2"/>
                <a:gd name="T56" fmla="*/ 0 w 4"/>
                <a:gd name="T57" fmla="*/ 1 h 2"/>
                <a:gd name="T58" fmla="*/ 0 w 4"/>
                <a:gd name="T59" fmla="*/ 0 h 2"/>
                <a:gd name="T60" fmla="*/ 0 w 4"/>
                <a:gd name="T61" fmla="*/ 0 h 2"/>
                <a:gd name="T62" fmla="*/ 0 w 4"/>
                <a:gd name="T63" fmla="*/ 0 h 2"/>
                <a:gd name="T64" fmla="*/ 1 w 4"/>
                <a:gd name="T65" fmla="*/ 0 h 2"/>
                <a:gd name="T66" fmla="*/ 1 w 4"/>
                <a:gd name="T67" fmla="*/ 0 h 2"/>
                <a:gd name="T68" fmla="*/ 1 w 4"/>
                <a:gd name="T69" fmla="*/ 0 h 2"/>
                <a:gd name="T70" fmla="*/ 1 w 4"/>
                <a:gd name="T71" fmla="*/ 0 h 2"/>
                <a:gd name="T72" fmla="*/ 2 w 4"/>
                <a:gd name="T73" fmla="*/ 0 h 2"/>
                <a:gd name="T74" fmla="*/ 2 w 4"/>
                <a:gd name="T75" fmla="*/ 0 h 2"/>
                <a:gd name="T76" fmla="*/ 2 w 4"/>
                <a:gd name="T77" fmla="*/ 0 h 2"/>
                <a:gd name="T78" fmla="*/ 2 w 4"/>
                <a:gd name="T7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2">
                  <a:moveTo>
                    <a:pt x="2" y="0"/>
                  </a:moveTo>
                  <a:lnTo>
                    <a:pt x="3" y="0"/>
                  </a:lnTo>
                  <a:lnTo>
                    <a:pt x="4" y="0"/>
                  </a:lnTo>
                  <a:lnTo>
                    <a:pt x="4" y="1"/>
                  </a:lnTo>
                  <a:lnTo>
                    <a:pt x="4" y="1"/>
                  </a:lnTo>
                  <a:lnTo>
                    <a:pt x="4" y="1"/>
                  </a:lnTo>
                  <a:lnTo>
                    <a:pt x="4" y="1"/>
                  </a:lnTo>
                  <a:lnTo>
                    <a:pt x="4" y="1"/>
                  </a:lnTo>
                  <a:lnTo>
                    <a:pt x="4" y="1"/>
                  </a:lnTo>
                  <a:lnTo>
                    <a:pt x="3" y="2"/>
                  </a:lnTo>
                  <a:lnTo>
                    <a:pt x="3" y="2"/>
                  </a:lnTo>
                  <a:lnTo>
                    <a:pt x="3" y="2"/>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0" y="2"/>
                  </a:lnTo>
                  <a:lnTo>
                    <a:pt x="0" y="2"/>
                  </a:lnTo>
                  <a:lnTo>
                    <a:pt x="0" y="1"/>
                  </a:lnTo>
                  <a:lnTo>
                    <a:pt x="0" y="1"/>
                  </a:lnTo>
                  <a:lnTo>
                    <a:pt x="0" y="1"/>
                  </a:lnTo>
                  <a:lnTo>
                    <a:pt x="0" y="0"/>
                  </a:lnTo>
                  <a:lnTo>
                    <a:pt x="0" y="0"/>
                  </a:lnTo>
                  <a:lnTo>
                    <a:pt x="0" y="0"/>
                  </a:lnTo>
                  <a:lnTo>
                    <a:pt x="1" y="0"/>
                  </a:lnTo>
                  <a:lnTo>
                    <a:pt x="1" y="0"/>
                  </a:lnTo>
                  <a:lnTo>
                    <a:pt x="1" y="0"/>
                  </a:lnTo>
                  <a:lnTo>
                    <a:pt x="1"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81" name="Freeform 996">
              <a:extLst>
                <a:ext uri="{FF2B5EF4-FFF2-40B4-BE49-F238E27FC236}">
                  <a16:creationId xmlns="" xmlns:a16="http://schemas.microsoft.com/office/drawing/2014/main" id="{69BBD487-41CB-42CE-AF90-2A289FAA4C02}"/>
                </a:ext>
              </a:extLst>
            </p:cNvPr>
            <p:cNvSpPr>
              <a:spLocks noEditPoints="1"/>
            </p:cNvSpPr>
            <p:nvPr/>
          </p:nvSpPr>
          <p:spPr bwMode="auto">
            <a:xfrm>
              <a:off x="5813195" y="3229360"/>
              <a:ext cx="155725" cy="656089"/>
            </a:xfrm>
            <a:custGeom>
              <a:avLst/>
              <a:gdLst>
                <a:gd name="T0" fmla="*/ 72 w 122"/>
                <a:gd name="T1" fmla="*/ 514 h 514"/>
                <a:gd name="T2" fmla="*/ 71 w 122"/>
                <a:gd name="T3" fmla="*/ 513 h 514"/>
                <a:gd name="T4" fmla="*/ 71 w 122"/>
                <a:gd name="T5" fmla="*/ 513 h 514"/>
                <a:gd name="T6" fmla="*/ 71 w 122"/>
                <a:gd name="T7" fmla="*/ 513 h 514"/>
                <a:gd name="T8" fmla="*/ 72 w 122"/>
                <a:gd name="T9" fmla="*/ 513 h 514"/>
                <a:gd name="T10" fmla="*/ 72 w 122"/>
                <a:gd name="T11" fmla="*/ 513 h 514"/>
                <a:gd name="T12" fmla="*/ 74 w 122"/>
                <a:gd name="T13" fmla="*/ 514 h 514"/>
                <a:gd name="T14" fmla="*/ 74 w 122"/>
                <a:gd name="T15" fmla="*/ 514 h 514"/>
                <a:gd name="T16" fmla="*/ 40 w 122"/>
                <a:gd name="T17" fmla="*/ 463 h 514"/>
                <a:gd name="T18" fmla="*/ 40 w 122"/>
                <a:gd name="T19" fmla="*/ 463 h 514"/>
                <a:gd name="T20" fmla="*/ 40 w 122"/>
                <a:gd name="T21" fmla="*/ 462 h 514"/>
                <a:gd name="T22" fmla="*/ 40 w 122"/>
                <a:gd name="T23" fmla="*/ 462 h 514"/>
                <a:gd name="T24" fmla="*/ 41 w 122"/>
                <a:gd name="T25" fmla="*/ 462 h 514"/>
                <a:gd name="T26" fmla="*/ 41 w 122"/>
                <a:gd name="T27" fmla="*/ 463 h 514"/>
                <a:gd name="T28" fmla="*/ 41 w 122"/>
                <a:gd name="T29" fmla="*/ 463 h 514"/>
                <a:gd name="T30" fmla="*/ 41 w 122"/>
                <a:gd name="T31" fmla="*/ 463 h 514"/>
                <a:gd name="T32" fmla="*/ 40 w 122"/>
                <a:gd name="T33" fmla="*/ 463 h 514"/>
                <a:gd name="T34" fmla="*/ 122 w 122"/>
                <a:gd name="T35" fmla="*/ 127 h 514"/>
                <a:gd name="T36" fmla="*/ 122 w 122"/>
                <a:gd name="T37" fmla="*/ 128 h 514"/>
                <a:gd name="T38" fmla="*/ 122 w 122"/>
                <a:gd name="T39" fmla="*/ 128 h 514"/>
                <a:gd name="T40" fmla="*/ 121 w 122"/>
                <a:gd name="T41" fmla="*/ 128 h 514"/>
                <a:gd name="T42" fmla="*/ 121 w 122"/>
                <a:gd name="T43" fmla="*/ 128 h 514"/>
                <a:gd name="T44" fmla="*/ 121 w 122"/>
                <a:gd name="T45" fmla="*/ 128 h 514"/>
                <a:gd name="T46" fmla="*/ 121 w 122"/>
                <a:gd name="T47" fmla="*/ 130 h 514"/>
                <a:gd name="T48" fmla="*/ 120 w 122"/>
                <a:gd name="T49" fmla="*/ 130 h 514"/>
                <a:gd name="T50" fmla="*/ 120 w 122"/>
                <a:gd name="T51" fmla="*/ 128 h 514"/>
                <a:gd name="T52" fmla="*/ 120 w 122"/>
                <a:gd name="T53" fmla="*/ 128 h 514"/>
                <a:gd name="T54" fmla="*/ 120 w 122"/>
                <a:gd name="T55" fmla="*/ 128 h 514"/>
                <a:gd name="T56" fmla="*/ 121 w 122"/>
                <a:gd name="T57" fmla="*/ 127 h 514"/>
                <a:gd name="T58" fmla="*/ 121 w 122"/>
                <a:gd name="T59" fmla="*/ 127 h 514"/>
                <a:gd name="T60" fmla="*/ 122 w 122"/>
                <a:gd name="T61" fmla="*/ 127 h 514"/>
                <a:gd name="T62" fmla="*/ 0 w 122"/>
                <a:gd name="T63" fmla="*/ 0 h 514"/>
                <a:gd name="T64" fmla="*/ 0 w 122"/>
                <a:gd name="T65" fmla="*/ 0 h 514"/>
                <a:gd name="T66" fmla="*/ 1 w 122"/>
                <a:gd name="T67" fmla="*/ 1 h 514"/>
                <a:gd name="T68" fmla="*/ 1 w 122"/>
                <a:gd name="T69" fmla="*/ 1 h 514"/>
                <a:gd name="T70" fmla="*/ 0 w 122"/>
                <a:gd name="T71" fmla="*/ 1 h 514"/>
                <a:gd name="T72" fmla="*/ 0 w 122"/>
                <a:gd name="T73" fmla="*/ 2 h 514"/>
                <a:gd name="T74" fmla="*/ 0 w 122"/>
                <a:gd name="T75" fmla="*/ 2 h 514"/>
                <a:gd name="T76" fmla="*/ 0 w 122"/>
                <a:gd name="T77" fmla="*/ 1 h 514"/>
                <a:gd name="T78" fmla="*/ 0 w 122"/>
                <a:gd name="T79" fmla="*/ 1 h 514"/>
                <a:gd name="T80" fmla="*/ 0 w 122"/>
                <a:gd name="T81"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514">
                  <a:moveTo>
                    <a:pt x="74" y="514"/>
                  </a:moveTo>
                  <a:lnTo>
                    <a:pt x="72" y="514"/>
                  </a:lnTo>
                  <a:lnTo>
                    <a:pt x="72" y="514"/>
                  </a:lnTo>
                  <a:lnTo>
                    <a:pt x="71" y="513"/>
                  </a:lnTo>
                  <a:lnTo>
                    <a:pt x="71" y="513"/>
                  </a:lnTo>
                  <a:lnTo>
                    <a:pt x="71" y="513"/>
                  </a:lnTo>
                  <a:lnTo>
                    <a:pt x="71" y="513"/>
                  </a:lnTo>
                  <a:lnTo>
                    <a:pt x="71" y="513"/>
                  </a:lnTo>
                  <a:lnTo>
                    <a:pt x="72" y="513"/>
                  </a:lnTo>
                  <a:lnTo>
                    <a:pt x="72" y="513"/>
                  </a:lnTo>
                  <a:lnTo>
                    <a:pt x="72" y="513"/>
                  </a:lnTo>
                  <a:lnTo>
                    <a:pt x="72" y="513"/>
                  </a:lnTo>
                  <a:lnTo>
                    <a:pt x="72" y="514"/>
                  </a:lnTo>
                  <a:lnTo>
                    <a:pt x="74" y="514"/>
                  </a:lnTo>
                  <a:lnTo>
                    <a:pt x="74" y="514"/>
                  </a:lnTo>
                  <a:lnTo>
                    <a:pt x="74" y="514"/>
                  </a:lnTo>
                  <a:close/>
                  <a:moveTo>
                    <a:pt x="40" y="463"/>
                  </a:moveTo>
                  <a:lnTo>
                    <a:pt x="40" y="463"/>
                  </a:lnTo>
                  <a:lnTo>
                    <a:pt x="40" y="463"/>
                  </a:lnTo>
                  <a:lnTo>
                    <a:pt x="40" y="463"/>
                  </a:lnTo>
                  <a:lnTo>
                    <a:pt x="40" y="463"/>
                  </a:lnTo>
                  <a:lnTo>
                    <a:pt x="40" y="462"/>
                  </a:lnTo>
                  <a:lnTo>
                    <a:pt x="40" y="462"/>
                  </a:lnTo>
                  <a:lnTo>
                    <a:pt x="40" y="462"/>
                  </a:lnTo>
                  <a:lnTo>
                    <a:pt x="41" y="462"/>
                  </a:lnTo>
                  <a:lnTo>
                    <a:pt x="41" y="462"/>
                  </a:lnTo>
                  <a:lnTo>
                    <a:pt x="41" y="462"/>
                  </a:lnTo>
                  <a:lnTo>
                    <a:pt x="41" y="463"/>
                  </a:lnTo>
                  <a:lnTo>
                    <a:pt x="41" y="463"/>
                  </a:lnTo>
                  <a:lnTo>
                    <a:pt x="41" y="463"/>
                  </a:lnTo>
                  <a:lnTo>
                    <a:pt x="41" y="463"/>
                  </a:lnTo>
                  <a:lnTo>
                    <a:pt x="41" y="463"/>
                  </a:lnTo>
                  <a:lnTo>
                    <a:pt x="41" y="463"/>
                  </a:lnTo>
                  <a:lnTo>
                    <a:pt x="40" y="463"/>
                  </a:lnTo>
                  <a:close/>
                  <a:moveTo>
                    <a:pt x="122" y="127"/>
                  </a:moveTo>
                  <a:lnTo>
                    <a:pt x="122" y="127"/>
                  </a:lnTo>
                  <a:lnTo>
                    <a:pt x="122" y="128"/>
                  </a:lnTo>
                  <a:lnTo>
                    <a:pt x="122" y="128"/>
                  </a:lnTo>
                  <a:lnTo>
                    <a:pt x="122" y="128"/>
                  </a:lnTo>
                  <a:lnTo>
                    <a:pt x="122" y="128"/>
                  </a:lnTo>
                  <a:lnTo>
                    <a:pt x="122" y="128"/>
                  </a:lnTo>
                  <a:lnTo>
                    <a:pt x="121" y="128"/>
                  </a:lnTo>
                  <a:lnTo>
                    <a:pt x="121" y="130"/>
                  </a:lnTo>
                  <a:lnTo>
                    <a:pt x="121" y="128"/>
                  </a:lnTo>
                  <a:lnTo>
                    <a:pt x="121" y="128"/>
                  </a:lnTo>
                  <a:lnTo>
                    <a:pt x="121" y="128"/>
                  </a:lnTo>
                  <a:lnTo>
                    <a:pt x="121" y="128"/>
                  </a:lnTo>
                  <a:lnTo>
                    <a:pt x="121" y="130"/>
                  </a:lnTo>
                  <a:lnTo>
                    <a:pt x="121" y="130"/>
                  </a:lnTo>
                  <a:lnTo>
                    <a:pt x="120" y="130"/>
                  </a:lnTo>
                  <a:lnTo>
                    <a:pt x="120" y="130"/>
                  </a:lnTo>
                  <a:lnTo>
                    <a:pt x="120" y="128"/>
                  </a:lnTo>
                  <a:lnTo>
                    <a:pt x="120" y="128"/>
                  </a:lnTo>
                  <a:lnTo>
                    <a:pt x="120" y="128"/>
                  </a:lnTo>
                  <a:lnTo>
                    <a:pt x="120" y="128"/>
                  </a:lnTo>
                  <a:lnTo>
                    <a:pt x="120" y="128"/>
                  </a:lnTo>
                  <a:lnTo>
                    <a:pt x="121" y="127"/>
                  </a:lnTo>
                  <a:lnTo>
                    <a:pt x="121" y="127"/>
                  </a:lnTo>
                  <a:lnTo>
                    <a:pt x="121" y="127"/>
                  </a:lnTo>
                  <a:lnTo>
                    <a:pt x="121" y="127"/>
                  </a:lnTo>
                  <a:lnTo>
                    <a:pt x="121" y="127"/>
                  </a:lnTo>
                  <a:lnTo>
                    <a:pt x="122" y="127"/>
                  </a:lnTo>
                  <a:close/>
                  <a:moveTo>
                    <a:pt x="0" y="0"/>
                  </a:moveTo>
                  <a:lnTo>
                    <a:pt x="0" y="0"/>
                  </a:lnTo>
                  <a:lnTo>
                    <a:pt x="0" y="0"/>
                  </a:lnTo>
                  <a:lnTo>
                    <a:pt x="0" y="0"/>
                  </a:lnTo>
                  <a:lnTo>
                    <a:pt x="0" y="1"/>
                  </a:lnTo>
                  <a:lnTo>
                    <a:pt x="1" y="1"/>
                  </a:lnTo>
                  <a:lnTo>
                    <a:pt x="1" y="1"/>
                  </a:lnTo>
                  <a:lnTo>
                    <a:pt x="1" y="1"/>
                  </a:lnTo>
                  <a:lnTo>
                    <a:pt x="1" y="1"/>
                  </a:lnTo>
                  <a:lnTo>
                    <a:pt x="0" y="1"/>
                  </a:lnTo>
                  <a:lnTo>
                    <a:pt x="0" y="2"/>
                  </a:lnTo>
                  <a:lnTo>
                    <a:pt x="0" y="2"/>
                  </a:lnTo>
                  <a:lnTo>
                    <a:pt x="0" y="2"/>
                  </a:lnTo>
                  <a:lnTo>
                    <a:pt x="0" y="2"/>
                  </a:lnTo>
                  <a:lnTo>
                    <a:pt x="0" y="1"/>
                  </a:lnTo>
                  <a:lnTo>
                    <a:pt x="0" y="1"/>
                  </a:lnTo>
                  <a:lnTo>
                    <a:pt x="0" y="1"/>
                  </a:lnTo>
                  <a:lnTo>
                    <a:pt x="0" y="1"/>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82" name="Freeform 997">
              <a:extLst>
                <a:ext uri="{FF2B5EF4-FFF2-40B4-BE49-F238E27FC236}">
                  <a16:creationId xmlns="" xmlns:a16="http://schemas.microsoft.com/office/drawing/2014/main" id="{928DD410-26DE-40B8-8773-DFDA0D04C058}"/>
                </a:ext>
              </a:extLst>
            </p:cNvPr>
            <p:cNvSpPr>
              <a:spLocks noEditPoints="1"/>
            </p:cNvSpPr>
            <p:nvPr/>
          </p:nvSpPr>
          <p:spPr bwMode="auto">
            <a:xfrm>
              <a:off x="8830693" y="3203831"/>
              <a:ext cx="201677" cy="105945"/>
            </a:xfrm>
            <a:custGeom>
              <a:avLst/>
              <a:gdLst>
                <a:gd name="T0" fmla="*/ 149 w 158"/>
                <a:gd name="T1" fmla="*/ 80 h 83"/>
                <a:gd name="T2" fmla="*/ 61 w 158"/>
                <a:gd name="T3" fmla="*/ 83 h 83"/>
                <a:gd name="T4" fmla="*/ 54 w 158"/>
                <a:gd name="T5" fmla="*/ 78 h 83"/>
                <a:gd name="T6" fmla="*/ 145 w 158"/>
                <a:gd name="T7" fmla="*/ 74 h 83"/>
                <a:gd name="T8" fmla="*/ 139 w 158"/>
                <a:gd name="T9" fmla="*/ 66 h 83"/>
                <a:gd name="T10" fmla="*/ 136 w 158"/>
                <a:gd name="T11" fmla="*/ 66 h 83"/>
                <a:gd name="T12" fmla="*/ 144 w 158"/>
                <a:gd name="T13" fmla="*/ 57 h 83"/>
                <a:gd name="T14" fmla="*/ 75 w 158"/>
                <a:gd name="T15" fmla="*/ 57 h 83"/>
                <a:gd name="T16" fmla="*/ 85 w 158"/>
                <a:gd name="T17" fmla="*/ 61 h 83"/>
                <a:gd name="T18" fmla="*/ 87 w 158"/>
                <a:gd name="T19" fmla="*/ 67 h 83"/>
                <a:gd name="T20" fmla="*/ 82 w 158"/>
                <a:gd name="T21" fmla="*/ 66 h 83"/>
                <a:gd name="T22" fmla="*/ 78 w 158"/>
                <a:gd name="T23" fmla="*/ 61 h 83"/>
                <a:gd name="T24" fmla="*/ 157 w 158"/>
                <a:gd name="T25" fmla="*/ 52 h 83"/>
                <a:gd name="T26" fmla="*/ 86 w 158"/>
                <a:gd name="T27" fmla="*/ 49 h 83"/>
                <a:gd name="T28" fmla="*/ 78 w 158"/>
                <a:gd name="T29" fmla="*/ 49 h 83"/>
                <a:gd name="T30" fmla="*/ 60 w 158"/>
                <a:gd name="T31" fmla="*/ 45 h 83"/>
                <a:gd name="T32" fmla="*/ 67 w 158"/>
                <a:gd name="T33" fmla="*/ 49 h 83"/>
                <a:gd name="T34" fmla="*/ 64 w 158"/>
                <a:gd name="T35" fmla="*/ 53 h 83"/>
                <a:gd name="T36" fmla="*/ 54 w 158"/>
                <a:gd name="T37" fmla="*/ 48 h 83"/>
                <a:gd name="T38" fmla="*/ 57 w 158"/>
                <a:gd name="T39" fmla="*/ 45 h 83"/>
                <a:gd name="T40" fmla="*/ 62 w 158"/>
                <a:gd name="T41" fmla="*/ 40 h 83"/>
                <a:gd name="T42" fmla="*/ 61 w 158"/>
                <a:gd name="T43" fmla="*/ 38 h 83"/>
                <a:gd name="T44" fmla="*/ 47 w 158"/>
                <a:gd name="T45" fmla="*/ 39 h 83"/>
                <a:gd name="T46" fmla="*/ 26 w 158"/>
                <a:gd name="T47" fmla="*/ 35 h 83"/>
                <a:gd name="T48" fmla="*/ 35 w 158"/>
                <a:gd name="T49" fmla="*/ 35 h 83"/>
                <a:gd name="T50" fmla="*/ 33 w 158"/>
                <a:gd name="T51" fmla="*/ 32 h 83"/>
                <a:gd name="T52" fmla="*/ 23 w 158"/>
                <a:gd name="T53" fmla="*/ 33 h 83"/>
                <a:gd name="T54" fmla="*/ 22 w 158"/>
                <a:gd name="T55" fmla="*/ 29 h 83"/>
                <a:gd name="T56" fmla="*/ 54 w 158"/>
                <a:gd name="T57" fmla="*/ 31 h 83"/>
                <a:gd name="T58" fmla="*/ 72 w 158"/>
                <a:gd name="T59" fmla="*/ 29 h 83"/>
                <a:gd name="T60" fmla="*/ 75 w 158"/>
                <a:gd name="T61" fmla="*/ 36 h 83"/>
                <a:gd name="T62" fmla="*/ 76 w 158"/>
                <a:gd name="T63" fmla="*/ 45 h 83"/>
                <a:gd name="T64" fmla="*/ 73 w 158"/>
                <a:gd name="T65" fmla="*/ 43 h 83"/>
                <a:gd name="T66" fmla="*/ 69 w 158"/>
                <a:gd name="T67" fmla="*/ 33 h 83"/>
                <a:gd name="T68" fmla="*/ 69 w 158"/>
                <a:gd name="T69" fmla="*/ 27 h 83"/>
                <a:gd name="T70" fmla="*/ 21 w 158"/>
                <a:gd name="T71" fmla="*/ 25 h 83"/>
                <a:gd name="T72" fmla="*/ 28 w 158"/>
                <a:gd name="T73" fmla="*/ 25 h 83"/>
                <a:gd name="T74" fmla="*/ 30 w 158"/>
                <a:gd name="T75" fmla="*/ 31 h 83"/>
                <a:gd name="T76" fmla="*/ 26 w 158"/>
                <a:gd name="T77" fmla="*/ 28 h 83"/>
                <a:gd name="T78" fmla="*/ 24 w 158"/>
                <a:gd name="T79" fmla="*/ 27 h 83"/>
                <a:gd name="T80" fmla="*/ 25 w 158"/>
                <a:gd name="T81" fmla="*/ 22 h 83"/>
                <a:gd name="T82" fmla="*/ 12 w 158"/>
                <a:gd name="T83" fmla="*/ 22 h 83"/>
                <a:gd name="T84" fmla="*/ 21 w 158"/>
                <a:gd name="T85" fmla="*/ 25 h 83"/>
                <a:gd name="T86" fmla="*/ 14 w 158"/>
                <a:gd name="T87" fmla="*/ 19 h 83"/>
                <a:gd name="T88" fmla="*/ 16 w 158"/>
                <a:gd name="T89" fmla="*/ 20 h 83"/>
                <a:gd name="T90" fmla="*/ 12 w 158"/>
                <a:gd name="T91" fmla="*/ 17 h 83"/>
                <a:gd name="T92" fmla="*/ 42 w 158"/>
                <a:gd name="T93" fmla="*/ 15 h 83"/>
                <a:gd name="T94" fmla="*/ 47 w 158"/>
                <a:gd name="T95" fmla="*/ 20 h 83"/>
                <a:gd name="T96" fmla="*/ 55 w 158"/>
                <a:gd name="T97" fmla="*/ 25 h 83"/>
                <a:gd name="T98" fmla="*/ 58 w 158"/>
                <a:gd name="T99" fmla="*/ 32 h 83"/>
                <a:gd name="T100" fmla="*/ 51 w 158"/>
                <a:gd name="T101" fmla="*/ 26 h 83"/>
                <a:gd name="T102" fmla="*/ 45 w 158"/>
                <a:gd name="T103" fmla="*/ 22 h 83"/>
                <a:gd name="T104" fmla="*/ 40 w 158"/>
                <a:gd name="T105" fmla="*/ 15 h 83"/>
                <a:gd name="T106" fmla="*/ 38 w 158"/>
                <a:gd name="T107" fmla="*/ 14 h 83"/>
                <a:gd name="T108" fmla="*/ 38 w 158"/>
                <a:gd name="T109" fmla="*/ 13 h 83"/>
                <a:gd name="T110" fmla="*/ 0 w 158"/>
                <a:gd name="T111" fmla="*/ 13 h 83"/>
                <a:gd name="T112" fmla="*/ 8 w 158"/>
                <a:gd name="T113" fmla="*/ 5 h 83"/>
                <a:gd name="T114" fmla="*/ 15 w 158"/>
                <a:gd name="T115" fmla="*/ 1 h 83"/>
                <a:gd name="T116" fmla="*/ 22 w 158"/>
                <a:gd name="T117" fmla="*/ 8 h 83"/>
                <a:gd name="T118" fmla="*/ 26 w 158"/>
                <a:gd name="T119" fmla="*/ 11 h 83"/>
                <a:gd name="T120" fmla="*/ 22 w 158"/>
                <a:gd name="T121" fmla="*/ 11 h 83"/>
                <a:gd name="T122" fmla="*/ 14 w 158"/>
                <a:gd name="T12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83">
                  <a:moveTo>
                    <a:pt x="151" y="80"/>
                  </a:moveTo>
                  <a:lnTo>
                    <a:pt x="150" y="80"/>
                  </a:lnTo>
                  <a:lnTo>
                    <a:pt x="151" y="80"/>
                  </a:lnTo>
                  <a:close/>
                  <a:moveTo>
                    <a:pt x="150" y="80"/>
                  </a:moveTo>
                  <a:lnTo>
                    <a:pt x="150" y="81"/>
                  </a:lnTo>
                  <a:lnTo>
                    <a:pt x="151" y="81"/>
                  </a:lnTo>
                  <a:lnTo>
                    <a:pt x="150" y="81"/>
                  </a:lnTo>
                  <a:lnTo>
                    <a:pt x="149" y="81"/>
                  </a:lnTo>
                  <a:lnTo>
                    <a:pt x="147" y="80"/>
                  </a:lnTo>
                  <a:lnTo>
                    <a:pt x="149" y="80"/>
                  </a:lnTo>
                  <a:lnTo>
                    <a:pt x="150" y="80"/>
                  </a:lnTo>
                  <a:close/>
                  <a:moveTo>
                    <a:pt x="55" y="77"/>
                  </a:moveTo>
                  <a:lnTo>
                    <a:pt x="55" y="78"/>
                  </a:lnTo>
                  <a:lnTo>
                    <a:pt x="57" y="78"/>
                  </a:lnTo>
                  <a:lnTo>
                    <a:pt x="58" y="80"/>
                  </a:lnTo>
                  <a:lnTo>
                    <a:pt x="59" y="80"/>
                  </a:lnTo>
                  <a:lnTo>
                    <a:pt x="59" y="81"/>
                  </a:lnTo>
                  <a:lnTo>
                    <a:pt x="60" y="82"/>
                  </a:lnTo>
                  <a:lnTo>
                    <a:pt x="61" y="82"/>
                  </a:lnTo>
                  <a:lnTo>
                    <a:pt x="61" y="83"/>
                  </a:lnTo>
                  <a:lnTo>
                    <a:pt x="60" y="83"/>
                  </a:lnTo>
                  <a:lnTo>
                    <a:pt x="59" y="83"/>
                  </a:lnTo>
                  <a:lnTo>
                    <a:pt x="59" y="82"/>
                  </a:lnTo>
                  <a:lnTo>
                    <a:pt x="59" y="81"/>
                  </a:lnTo>
                  <a:lnTo>
                    <a:pt x="58" y="81"/>
                  </a:lnTo>
                  <a:lnTo>
                    <a:pt x="58" y="80"/>
                  </a:lnTo>
                  <a:lnTo>
                    <a:pt x="57" y="80"/>
                  </a:lnTo>
                  <a:lnTo>
                    <a:pt x="55" y="80"/>
                  </a:lnTo>
                  <a:lnTo>
                    <a:pt x="54" y="80"/>
                  </a:lnTo>
                  <a:lnTo>
                    <a:pt x="54" y="78"/>
                  </a:lnTo>
                  <a:lnTo>
                    <a:pt x="53" y="78"/>
                  </a:lnTo>
                  <a:lnTo>
                    <a:pt x="54" y="77"/>
                  </a:lnTo>
                  <a:lnTo>
                    <a:pt x="55" y="77"/>
                  </a:lnTo>
                  <a:close/>
                  <a:moveTo>
                    <a:pt x="53" y="75"/>
                  </a:moveTo>
                  <a:lnTo>
                    <a:pt x="52" y="75"/>
                  </a:lnTo>
                  <a:lnTo>
                    <a:pt x="52" y="74"/>
                  </a:lnTo>
                  <a:lnTo>
                    <a:pt x="52" y="75"/>
                  </a:lnTo>
                  <a:lnTo>
                    <a:pt x="53" y="75"/>
                  </a:lnTo>
                  <a:close/>
                  <a:moveTo>
                    <a:pt x="146" y="74"/>
                  </a:moveTo>
                  <a:lnTo>
                    <a:pt x="145" y="74"/>
                  </a:lnTo>
                  <a:lnTo>
                    <a:pt x="145" y="75"/>
                  </a:lnTo>
                  <a:lnTo>
                    <a:pt x="145" y="74"/>
                  </a:lnTo>
                  <a:lnTo>
                    <a:pt x="145" y="73"/>
                  </a:lnTo>
                  <a:lnTo>
                    <a:pt x="145" y="74"/>
                  </a:lnTo>
                  <a:lnTo>
                    <a:pt x="146" y="74"/>
                  </a:lnTo>
                  <a:close/>
                  <a:moveTo>
                    <a:pt x="140" y="64"/>
                  </a:moveTo>
                  <a:lnTo>
                    <a:pt x="142" y="64"/>
                  </a:lnTo>
                  <a:lnTo>
                    <a:pt x="142" y="66"/>
                  </a:lnTo>
                  <a:lnTo>
                    <a:pt x="140" y="66"/>
                  </a:lnTo>
                  <a:lnTo>
                    <a:pt x="139" y="66"/>
                  </a:lnTo>
                  <a:lnTo>
                    <a:pt x="139" y="67"/>
                  </a:lnTo>
                  <a:lnTo>
                    <a:pt x="138" y="66"/>
                  </a:lnTo>
                  <a:lnTo>
                    <a:pt x="138" y="67"/>
                  </a:lnTo>
                  <a:lnTo>
                    <a:pt x="137" y="67"/>
                  </a:lnTo>
                  <a:lnTo>
                    <a:pt x="137" y="68"/>
                  </a:lnTo>
                  <a:lnTo>
                    <a:pt x="137" y="67"/>
                  </a:lnTo>
                  <a:lnTo>
                    <a:pt x="136" y="67"/>
                  </a:lnTo>
                  <a:lnTo>
                    <a:pt x="136" y="66"/>
                  </a:lnTo>
                  <a:lnTo>
                    <a:pt x="137" y="66"/>
                  </a:lnTo>
                  <a:lnTo>
                    <a:pt x="136" y="66"/>
                  </a:lnTo>
                  <a:lnTo>
                    <a:pt x="137" y="66"/>
                  </a:lnTo>
                  <a:lnTo>
                    <a:pt x="137" y="64"/>
                  </a:lnTo>
                  <a:lnTo>
                    <a:pt x="138" y="64"/>
                  </a:lnTo>
                  <a:lnTo>
                    <a:pt x="139" y="64"/>
                  </a:lnTo>
                  <a:lnTo>
                    <a:pt x="140" y="64"/>
                  </a:lnTo>
                  <a:close/>
                  <a:moveTo>
                    <a:pt x="136" y="61"/>
                  </a:moveTo>
                  <a:lnTo>
                    <a:pt x="136" y="60"/>
                  </a:lnTo>
                  <a:lnTo>
                    <a:pt x="137" y="61"/>
                  </a:lnTo>
                  <a:lnTo>
                    <a:pt x="136" y="61"/>
                  </a:lnTo>
                  <a:close/>
                  <a:moveTo>
                    <a:pt x="144" y="57"/>
                  </a:moveTo>
                  <a:lnTo>
                    <a:pt x="144" y="59"/>
                  </a:lnTo>
                  <a:lnTo>
                    <a:pt x="143" y="59"/>
                  </a:lnTo>
                  <a:lnTo>
                    <a:pt x="144" y="59"/>
                  </a:lnTo>
                  <a:lnTo>
                    <a:pt x="143" y="59"/>
                  </a:lnTo>
                  <a:lnTo>
                    <a:pt x="144" y="59"/>
                  </a:lnTo>
                  <a:lnTo>
                    <a:pt x="144" y="57"/>
                  </a:lnTo>
                  <a:close/>
                  <a:moveTo>
                    <a:pt x="81" y="59"/>
                  </a:moveTo>
                  <a:lnTo>
                    <a:pt x="81" y="57"/>
                  </a:lnTo>
                  <a:lnTo>
                    <a:pt x="81" y="59"/>
                  </a:lnTo>
                  <a:close/>
                  <a:moveTo>
                    <a:pt x="75" y="57"/>
                  </a:moveTo>
                  <a:lnTo>
                    <a:pt x="76" y="57"/>
                  </a:lnTo>
                  <a:lnTo>
                    <a:pt x="78" y="57"/>
                  </a:lnTo>
                  <a:lnTo>
                    <a:pt x="79" y="59"/>
                  </a:lnTo>
                  <a:lnTo>
                    <a:pt x="80" y="60"/>
                  </a:lnTo>
                  <a:lnTo>
                    <a:pt x="81" y="61"/>
                  </a:lnTo>
                  <a:lnTo>
                    <a:pt x="82" y="61"/>
                  </a:lnTo>
                  <a:lnTo>
                    <a:pt x="83" y="61"/>
                  </a:lnTo>
                  <a:lnTo>
                    <a:pt x="85" y="61"/>
                  </a:lnTo>
                  <a:lnTo>
                    <a:pt x="85" y="62"/>
                  </a:lnTo>
                  <a:lnTo>
                    <a:pt x="85" y="61"/>
                  </a:lnTo>
                  <a:lnTo>
                    <a:pt x="85" y="62"/>
                  </a:lnTo>
                  <a:lnTo>
                    <a:pt x="85" y="61"/>
                  </a:lnTo>
                  <a:lnTo>
                    <a:pt x="86" y="61"/>
                  </a:lnTo>
                  <a:lnTo>
                    <a:pt x="86" y="62"/>
                  </a:lnTo>
                  <a:lnTo>
                    <a:pt x="87" y="62"/>
                  </a:lnTo>
                  <a:lnTo>
                    <a:pt x="87" y="63"/>
                  </a:lnTo>
                  <a:lnTo>
                    <a:pt x="87" y="64"/>
                  </a:lnTo>
                  <a:lnTo>
                    <a:pt x="88" y="64"/>
                  </a:lnTo>
                  <a:lnTo>
                    <a:pt x="88" y="66"/>
                  </a:lnTo>
                  <a:lnTo>
                    <a:pt x="87" y="67"/>
                  </a:lnTo>
                  <a:lnTo>
                    <a:pt x="88" y="67"/>
                  </a:lnTo>
                  <a:lnTo>
                    <a:pt x="89" y="67"/>
                  </a:lnTo>
                  <a:lnTo>
                    <a:pt x="88" y="67"/>
                  </a:lnTo>
                  <a:lnTo>
                    <a:pt x="87" y="67"/>
                  </a:lnTo>
                  <a:lnTo>
                    <a:pt x="86" y="67"/>
                  </a:lnTo>
                  <a:lnTo>
                    <a:pt x="85" y="67"/>
                  </a:lnTo>
                  <a:lnTo>
                    <a:pt x="83" y="67"/>
                  </a:lnTo>
                  <a:lnTo>
                    <a:pt x="83" y="66"/>
                  </a:lnTo>
                  <a:lnTo>
                    <a:pt x="83" y="67"/>
                  </a:lnTo>
                  <a:lnTo>
                    <a:pt x="82" y="66"/>
                  </a:lnTo>
                  <a:lnTo>
                    <a:pt x="81" y="66"/>
                  </a:lnTo>
                  <a:lnTo>
                    <a:pt x="80" y="66"/>
                  </a:lnTo>
                  <a:lnTo>
                    <a:pt x="80" y="64"/>
                  </a:lnTo>
                  <a:lnTo>
                    <a:pt x="79" y="64"/>
                  </a:lnTo>
                  <a:lnTo>
                    <a:pt x="79" y="63"/>
                  </a:lnTo>
                  <a:lnTo>
                    <a:pt x="79" y="64"/>
                  </a:lnTo>
                  <a:lnTo>
                    <a:pt x="79" y="63"/>
                  </a:lnTo>
                  <a:lnTo>
                    <a:pt x="78" y="63"/>
                  </a:lnTo>
                  <a:lnTo>
                    <a:pt x="78" y="62"/>
                  </a:lnTo>
                  <a:lnTo>
                    <a:pt x="78" y="61"/>
                  </a:lnTo>
                  <a:lnTo>
                    <a:pt x="78" y="60"/>
                  </a:lnTo>
                  <a:lnTo>
                    <a:pt x="76" y="60"/>
                  </a:lnTo>
                  <a:lnTo>
                    <a:pt x="75" y="60"/>
                  </a:lnTo>
                  <a:lnTo>
                    <a:pt x="74" y="60"/>
                  </a:lnTo>
                  <a:lnTo>
                    <a:pt x="74" y="59"/>
                  </a:lnTo>
                  <a:lnTo>
                    <a:pt x="75" y="59"/>
                  </a:lnTo>
                  <a:lnTo>
                    <a:pt x="75" y="57"/>
                  </a:lnTo>
                  <a:close/>
                  <a:moveTo>
                    <a:pt x="158" y="53"/>
                  </a:moveTo>
                  <a:lnTo>
                    <a:pt x="157" y="53"/>
                  </a:lnTo>
                  <a:lnTo>
                    <a:pt x="157" y="52"/>
                  </a:lnTo>
                  <a:lnTo>
                    <a:pt x="158" y="52"/>
                  </a:lnTo>
                  <a:lnTo>
                    <a:pt x="158" y="53"/>
                  </a:lnTo>
                  <a:close/>
                  <a:moveTo>
                    <a:pt x="86" y="49"/>
                  </a:moveTo>
                  <a:lnTo>
                    <a:pt x="85" y="49"/>
                  </a:lnTo>
                  <a:lnTo>
                    <a:pt x="86" y="49"/>
                  </a:lnTo>
                  <a:lnTo>
                    <a:pt x="86" y="52"/>
                  </a:lnTo>
                  <a:lnTo>
                    <a:pt x="85" y="52"/>
                  </a:lnTo>
                  <a:lnTo>
                    <a:pt x="85" y="50"/>
                  </a:lnTo>
                  <a:lnTo>
                    <a:pt x="85" y="49"/>
                  </a:lnTo>
                  <a:lnTo>
                    <a:pt x="86" y="49"/>
                  </a:lnTo>
                  <a:close/>
                  <a:moveTo>
                    <a:pt x="79" y="45"/>
                  </a:moveTo>
                  <a:lnTo>
                    <a:pt x="79" y="46"/>
                  </a:lnTo>
                  <a:lnTo>
                    <a:pt x="79" y="47"/>
                  </a:lnTo>
                  <a:lnTo>
                    <a:pt x="80" y="47"/>
                  </a:lnTo>
                  <a:lnTo>
                    <a:pt x="80" y="48"/>
                  </a:lnTo>
                  <a:lnTo>
                    <a:pt x="80" y="49"/>
                  </a:lnTo>
                  <a:lnTo>
                    <a:pt x="80" y="50"/>
                  </a:lnTo>
                  <a:lnTo>
                    <a:pt x="79" y="50"/>
                  </a:lnTo>
                  <a:lnTo>
                    <a:pt x="79" y="49"/>
                  </a:lnTo>
                  <a:lnTo>
                    <a:pt x="78" y="49"/>
                  </a:lnTo>
                  <a:lnTo>
                    <a:pt x="78" y="48"/>
                  </a:lnTo>
                  <a:lnTo>
                    <a:pt x="78" y="47"/>
                  </a:lnTo>
                  <a:lnTo>
                    <a:pt x="78" y="46"/>
                  </a:lnTo>
                  <a:lnTo>
                    <a:pt x="78" y="45"/>
                  </a:lnTo>
                  <a:lnTo>
                    <a:pt x="78" y="43"/>
                  </a:lnTo>
                  <a:lnTo>
                    <a:pt x="78" y="45"/>
                  </a:lnTo>
                  <a:lnTo>
                    <a:pt x="79" y="45"/>
                  </a:lnTo>
                  <a:close/>
                  <a:moveTo>
                    <a:pt x="58" y="45"/>
                  </a:moveTo>
                  <a:lnTo>
                    <a:pt x="59" y="45"/>
                  </a:lnTo>
                  <a:lnTo>
                    <a:pt x="60" y="45"/>
                  </a:lnTo>
                  <a:lnTo>
                    <a:pt x="61" y="45"/>
                  </a:lnTo>
                  <a:lnTo>
                    <a:pt x="62" y="45"/>
                  </a:lnTo>
                  <a:lnTo>
                    <a:pt x="64" y="45"/>
                  </a:lnTo>
                  <a:lnTo>
                    <a:pt x="64" y="46"/>
                  </a:lnTo>
                  <a:lnTo>
                    <a:pt x="65" y="46"/>
                  </a:lnTo>
                  <a:lnTo>
                    <a:pt x="65" y="47"/>
                  </a:lnTo>
                  <a:lnTo>
                    <a:pt x="66" y="47"/>
                  </a:lnTo>
                  <a:lnTo>
                    <a:pt x="67" y="47"/>
                  </a:lnTo>
                  <a:lnTo>
                    <a:pt x="67" y="48"/>
                  </a:lnTo>
                  <a:lnTo>
                    <a:pt x="67" y="49"/>
                  </a:lnTo>
                  <a:lnTo>
                    <a:pt x="68" y="49"/>
                  </a:lnTo>
                  <a:lnTo>
                    <a:pt x="68" y="50"/>
                  </a:lnTo>
                  <a:lnTo>
                    <a:pt x="69" y="50"/>
                  </a:lnTo>
                  <a:lnTo>
                    <a:pt x="69" y="52"/>
                  </a:lnTo>
                  <a:lnTo>
                    <a:pt x="68" y="52"/>
                  </a:lnTo>
                  <a:lnTo>
                    <a:pt x="67" y="53"/>
                  </a:lnTo>
                  <a:lnTo>
                    <a:pt x="66" y="53"/>
                  </a:lnTo>
                  <a:lnTo>
                    <a:pt x="65" y="53"/>
                  </a:lnTo>
                  <a:lnTo>
                    <a:pt x="65" y="52"/>
                  </a:lnTo>
                  <a:lnTo>
                    <a:pt x="64" y="53"/>
                  </a:lnTo>
                  <a:lnTo>
                    <a:pt x="64" y="52"/>
                  </a:lnTo>
                  <a:lnTo>
                    <a:pt x="62" y="52"/>
                  </a:lnTo>
                  <a:lnTo>
                    <a:pt x="60" y="50"/>
                  </a:lnTo>
                  <a:lnTo>
                    <a:pt x="59" y="52"/>
                  </a:lnTo>
                  <a:lnTo>
                    <a:pt x="58" y="52"/>
                  </a:lnTo>
                  <a:lnTo>
                    <a:pt x="58" y="50"/>
                  </a:lnTo>
                  <a:lnTo>
                    <a:pt x="57" y="50"/>
                  </a:lnTo>
                  <a:lnTo>
                    <a:pt x="55" y="50"/>
                  </a:lnTo>
                  <a:lnTo>
                    <a:pt x="54" y="49"/>
                  </a:lnTo>
                  <a:lnTo>
                    <a:pt x="54" y="48"/>
                  </a:lnTo>
                  <a:lnTo>
                    <a:pt x="53" y="48"/>
                  </a:lnTo>
                  <a:lnTo>
                    <a:pt x="53" y="47"/>
                  </a:lnTo>
                  <a:lnTo>
                    <a:pt x="53" y="46"/>
                  </a:lnTo>
                  <a:lnTo>
                    <a:pt x="53" y="45"/>
                  </a:lnTo>
                  <a:lnTo>
                    <a:pt x="53" y="43"/>
                  </a:lnTo>
                  <a:lnTo>
                    <a:pt x="53" y="42"/>
                  </a:lnTo>
                  <a:lnTo>
                    <a:pt x="54" y="42"/>
                  </a:lnTo>
                  <a:lnTo>
                    <a:pt x="55" y="42"/>
                  </a:lnTo>
                  <a:lnTo>
                    <a:pt x="57" y="43"/>
                  </a:lnTo>
                  <a:lnTo>
                    <a:pt x="57" y="45"/>
                  </a:lnTo>
                  <a:lnTo>
                    <a:pt x="58" y="45"/>
                  </a:lnTo>
                  <a:close/>
                  <a:moveTo>
                    <a:pt x="57" y="40"/>
                  </a:moveTo>
                  <a:lnTo>
                    <a:pt x="57" y="41"/>
                  </a:lnTo>
                  <a:lnTo>
                    <a:pt x="57" y="40"/>
                  </a:lnTo>
                  <a:close/>
                  <a:moveTo>
                    <a:pt x="65" y="40"/>
                  </a:moveTo>
                  <a:lnTo>
                    <a:pt x="64" y="41"/>
                  </a:lnTo>
                  <a:lnTo>
                    <a:pt x="62" y="41"/>
                  </a:lnTo>
                  <a:lnTo>
                    <a:pt x="61" y="41"/>
                  </a:lnTo>
                  <a:lnTo>
                    <a:pt x="62" y="41"/>
                  </a:lnTo>
                  <a:lnTo>
                    <a:pt x="62" y="40"/>
                  </a:lnTo>
                  <a:lnTo>
                    <a:pt x="64" y="40"/>
                  </a:lnTo>
                  <a:lnTo>
                    <a:pt x="64" y="39"/>
                  </a:lnTo>
                  <a:lnTo>
                    <a:pt x="64" y="40"/>
                  </a:lnTo>
                  <a:lnTo>
                    <a:pt x="65" y="40"/>
                  </a:lnTo>
                  <a:close/>
                  <a:moveTo>
                    <a:pt x="49" y="39"/>
                  </a:moveTo>
                  <a:lnTo>
                    <a:pt x="49" y="40"/>
                  </a:lnTo>
                  <a:lnTo>
                    <a:pt x="47" y="40"/>
                  </a:lnTo>
                  <a:lnTo>
                    <a:pt x="47" y="39"/>
                  </a:lnTo>
                  <a:lnTo>
                    <a:pt x="49" y="39"/>
                  </a:lnTo>
                  <a:close/>
                  <a:moveTo>
                    <a:pt x="61" y="38"/>
                  </a:moveTo>
                  <a:lnTo>
                    <a:pt x="62" y="39"/>
                  </a:lnTo>
                  <a:lnTo>
                    <a:pt x="64" y="39"/>
                  </a:lnTo>
                  <a:lnTo>
                    <a:pt x="62" y="40"/>
                  </a:lnTo>
                  <a:lnTo>
                    <a:pt x="61" y="40"/>
                  </a:lnTo>
                  <a:lnTo>
                    <a:pt x="60" y="40"/>
                  </a:lnTo>
                  <a:lnTo>
                    <a:pt x="60" y="39"/>
                  </a:lnTo>
                  <a:lnTo>
                    <a:pt x="61" y="39"/>
                  </a:lnTo>
                  <a:lnTo>
                    <a:pt x="61" y="38"/>
                  </a:lnTo>
                  <a:close/>
                  <a:moveTo>
                    <a:pt x="47" y="38"/>
                  </a:moveTo>
                  <a:lnTo>
                    <a:pt x="47" y="39"/>
                  </a:lnTo>
                  <a:lnTo>
                    <a:pt x="47" y="40"/>
                  </a:lnTo>
                  <a:lnTo>
                    <a:pt x="46" y="40"/>
                  </a:lnTo>
                  <a:lnTo>
                    <a:pt x="46" y="39"/>
                  </a:lnTo>
                  <a:lnTo>
                    <a:pt x="46" y="38"/>
                  </a:lnTo>
                  <a:lnTo>
                    <a:pt x="47" y="38"/>
                  </a:lnTo>
                  <a:close/>
                  <a:moveTo>
                    <a:pt x="60" y="38"/>
                  </a:moveTo>
                  <a:lnTo>
                    <a:pt x="60" y="39"/>
                  </a:lnTo>
                  <a:lnTo>
                    <a:pt x="60" y="38"/>
                  </a:lnTo>
                  <a:close/>
                  <a:moveTo>
                    <a:pt x="26" y="34"/>
                  </a:moveTo>
                  <a:lnTo>
                    <a:pt x="26" y="35"/>
                  </a:lnTo>
                  <a:lnTo>
                    <a:pt x="25" y="34"/>
                  </a:lnTo>
                  <a:lnTo>
                    <a:pt x="24" y="34"/>
                  </a:lnTo>
                  <a:lnTo>
                    <a:pt x="24" y="33"/>
                  </a:lnTo>
                  <a:lnTo>
                    <a:pt x="25" y="34"/>
                  </a:lnTo>
                  <a:lnTo>
                    <a:pt x="25" y="33"/>
                  </a:lnTo>
                  <a:lnTo>
                    <a:pt x="25" y="34"/>
                  </a:lnTo>
                  <a:lnTo>
                    <a:pt x="25" y="33"/>
                  </a:lnTo>
                  <a:lnTo>
                    <a:pt x="26" y="33"/>
                  </a:lnTo>
                  <a:lnTo>
                    <a:pt x="26" y="34"/>
                  </a:lnTo>
                  <a:close/>
                  <a:moveTo>
                    <a:pt x="35" y="35"/>
                  </a:moveTo>
                  <a:lnTo>
                    <a:pt x="33" y="35"/>
                  </a:lnTo>
                  <a:lnTo>
                    <a:pt x="33" y="34"/>
                  </a:lnTo>
                  <a:lnTo>
                    <a:pt x="35" y="34"/>
                  </a:lnTo>
                  <a:lnTo>
                    <a:pt x="35" y="33"/>
                  </a:lnTo>
                  <a:lnTo>
                    <a:pt x="35" y="34"/>
                  </a:lnTo>
                  <a:lnTo>
                    <a:pt x="36" y="35"/>
                  </a:lnTo>
                  <a:lnTo>
                    <a:pt x="35" y="35"/>
                  </a:lnTo>
                  <a:close/>
                  <a:moveTo>
                    <a:pt x="32" y="31"/>
                  </a:moveTo>
                  <a:lnTo>
                    <a:pt x="33" y="31"/>
                  </a:lnTo>
                  <a:lnTo>
                    <a:pt x="33" y="32"/>
                  </a:lnTo>
                  <a:lnTo>
                    <a:pt x="33" y="33"/>
                  </a:lnTo>
                  <a:lnTo>
                    <a:pt x="32" y="34"/>
                  </a:lnTo>
                  <a:lnTo>
                    <a:pt x="31" y="34"/>
                  </a:lnTo>
                  <a:lnTo>
                    <a:pt x="30" y="33"/>
                  </a:lnTo>
                  <a:lnTo>
                    <a:pt x="30" y="32"/>
                  </a:lnTo>
                  <a:lnTo>
                    <a:pt x="31" y="32"/>
                  </a:lnTo>
                  <a:lnTo>
                    <a:pt x="31" y="31"/>
                  </a:lnTo>
                  <a:lnTo>
                    <a:pt x="32" y="31"/>
                  </a:lnTo>
                  <a:close/>
                  <a:moveTo>
                    <a:pt x="23" y="32"/>
                  </a:moveTo>
                  <a:lnTo>
                    <a:pt x="23" y="33"/>
                  </a:lnTo>
                  <a:lnTo>
                    <a:pt x="23" y="34"/>
                  </a:lnTo>
                  <a:lnTo>
                    <a:pt x="24" y="34"/>
                  </a:lnTo>
                  <a:lnTo>
                    <a:pt x="23" y="34"/>
                  </a:lnTo>
                  <a:lnTo>
                    <a:pt x="23" y="33"/>
                  </a:lnTo>
                  <a:lnTo>
                    <a:pt x="22" y="33"/>
                  </a:lnTo>
                  <a:lnTo>
                    <a:pt x="22" y="32"/>
                  </a:lnTo>
                  <a:lnTo>
                    <a:pt x="21" y="32"/>
                  </a:lnTo>
                  <a:lnTo>
                    <a:pt x="21" y="31"/>
                  </a:lnTo>
                  <a:lnTo>
                    <a:pt x="22" y="31"/>
                  </a:lnTo>
                  <a:lnTo>
                    <a:pt x="22" y="29"/>
                  </a:lnTo>
                  <a:lnTo>
                    <a:pt x="23" y="29"/>
                  </a:lnTo>
                  <a:lnTo>
                    <a:pt x="23" y="28"/>
                  </a:lnTo>
                  <a:lnTo>
                    <a:pt x="23" y="29"/>
                  </a:lnTo>
                  <a:lnTo>
                    <a:pt x="24" y="29"/>
                  </a:lnTo>
                  <a:lnTo>
                    <a:pt x="24" y="31"/>
                  </a:lnTo>
                  <a:lnTo>
                    <a:pt x="23" y="31"/>
                  </a:lnTo>
                  <a:lnTo>
                    <a:pt x="23" y="32"/>
                  </a:lnTo>
                  <a:close/>
                  <a:moveTo>
                    <a:pt x="55" y="29"/>
                  </a:moveTo>
                  <a:lnTo>
                    <a:pt x="55" y="31"/>
                  </a:lnTo>
                  <a:lnTo>
                    <a:pt x="54" y="31"/>
                  </a:lnTo>
                  <a:lnTo>
                    <a:pt x="54" y="29"/>
                  </a:lnTo>
                  <a:lnTo>
                    <a:pt x="54" y="31"/>
                  </a:lnTo>
                  <a:lnTo>
                    <a:pt x="54" y="29"/>
                  </a:lnTo>
                  <a:lnTo>
                    <a:pt x="53" y="29"/>
                  </a:lnTo>
                  <a:lnTo>
                    <a:pt x="53" y="28"/>
                  </a:lnTo>
                  <a:lnTo>
                    <a:pt x="54" y="28"/>
                  </a:lnTo>
                  <a:lnTo>
                    <a:pt x="55" y="28"/>
                  </a:lnTo>
                  <a:lnTo>
                    <a:pt x="55" y="29"/>
                  </a:lnTo>
                  <a:close/>
                  <a:moveTo>
                    <a:pt x="72" y="28"/>
                  </a:moveTo>
                  <a:lnTo>
                    <a:pt x="72" y="29"/>
                  </a:lnTo>
                  <a:lnTo>
                    <a:pt x="73" y="31"/>
                  </a:lnTo>
                  <a:lnTo>
                    <a:pt x="73" y="32"/>
                  </a:lnTo>
                  <a:lnTo>
                    <a:pt x="74" y="32"/>
                  </a:lnTo>
                  <a:lnTo>
                    <a:pt x="74" y="33"/>
                  </a:lnTo>
                  <a:lnTo>
                    <a:pt x="73" y="33"/>
                  </a:lnTo>
                  <a:lnTo>
                    <a:pt x="73" y="34"/>
                  </a:lnTo>
                  <a:lnTo>
                    <a:pt x="73" y="35"/>
                  </a:lnTo>
                  <a:lnTo>
                    <a:pt x="74" y="35"/>
                  </a:lnTo>
                  <a:lnTo>
                    <a:pt x="74" y="36"/>
                  </a:lnTo>
                  <a:lnTo>
                    <a:pt x="75" y="36"/>
                  </a:lnTo>
                  <a:lnTo>
                    <a:pt x="75" y="38"/>
                  </a:lnTo>
                  <a:lnTo>
                    <a:pt x="75" y="39"/>
                  </a:lnTo>
                  <a:lnTo>
                    <a:pt x="75" y="40"/>
                  </a:lnTo>
                  <a:lnTo>
                    <a:pt x="76" y="40"/>
                  </a:lnTo>
                  <a:lnTo>
                    <a:pt x="75" y="40"/>
                  </a:lnTo>
                  <a:lnTo>
                    <a:pt x="76" y="41"/>
                  </a:lnTo>
                  <a:lnTo>
                    <a:pt x="76" y="42"/>
                  </a:lnTo>
                  <a:lnTo>
                    <a:pt x="75" y="42"/>
                  </a:lnTo>
                  <a:lnTo>
                    <a:pt x="76" y="43"/>
                  </a:lnTo>
                  <a:lnTo>
                    <a:pt x="76" y="45"/>
                  </a:lnTo>
                  <a:lnTo>
                    <a:pt x="76" y="46"/>
                  </a:lnTo>
                  <a:lnTo>
                    <a:pt x="78" y="46"/>
                  </a:lnTo>
                  <a:lnTo>
                    <a:pt x="78" y="47"/>
                  </a:lnTo>
                  <a:lnTo>
                    <a:pt x="78" y="48"/>
                  </a:lnTo>
                  <a:lnTo>
                    <a:pt x="76" y="48"/>
                  </a:lnTo>
                  <a:lnTo>
                    <a:pt x="76" y="47"/>
                  </a:lnTo>
                  <a:lnTo>
                    <a:pt x="75" y="46"/>
                  </a:lnTo>
                  <a:lnTo>
                    <a:pt x="75" y="45"/>
                  </a:lnTo>
                  <a:lnTo>
                    <a:pt x="74" y="43"/>
                  </a:lnTo>
                  <a:lnTo>
                    <a:pt x="73" y="43"/>
                  </a:lnTo>
                  <a:lnTo>
                    <a:pt x="73" y="42"/>
                  </a:lnTo>
                  <a:lnTo>
                    <a:pt x="72" y="42"/>
                  </a:lnTo>
                  <a:lnTo>
                    <a:pt x="72" y="41"/>
                  </a:lnTo>
                  <a:lnTo>
                    <a:pt x="71" y="41"/>
                  </a:lnTo>
                  <a:lnTo>
                    <a:pt x="71" y="39"/>
                  </a:lnTo>
                  <a:lnTo>
                    <a:pt x="69" y="38"/>
                  </a:lnTo>
                  <a:lnTo>
                    <a:pt x="69" y="36"/>
                  </a:lnTo>
                  <a:lnTo>
                    <a:pt x="69" y="35"/>
                  </a:lnTo>
                  <a:lnTo>
                    <a:pt x="69" y="34"/>
                  </a:lnTo>
                  <a:lnTo>
                    <a:pt x="69" y="33"/>
                  </a:lnTo>
                  <a:lnTo>
                    <a:pt x="68" y="32"/>
                  </a:lnTo>
                  <a:lnTo>
                    <a:pt x="69" y="32"/>
                  </a:lnTo>
                  <a:lnTo>
                    <a:pt x="69" y="31"/>
                  </a:lnTo>
                  <a:lnTo>
                    <a:pt x="69" y="29"/>
                  </a:lnTo>
                  <a:lnTo>
                    <a:pt x="68" y="28"/>
                  </a:lnTo>
                  <a:lnTo>
                    <a:pt x="68" y="27"/>
                  </a:lnTo>
                  <a:lnTo>
                    <a:pt x="69" y="27"/>
                  </a:lnTo>
                  <a:lnTo>
                    <a:pt x="69" y="28"/>
                  </a:lnTo>
                  <a:lnTo>
                    <a:pt x="71" y="28"/>
                  </a:lnTo>
                  <a:lnTo>
                    <a:pt x="69" y="27"/>
                  </a:lnTo>
                  <a:lnTo>
                    <a:pt x="71" y="27"/>
                  </a:lnTo>
                  <a:lnTo>
                    <a:pt x="71" y="28"/>
                  </a:lnTo>
                  <a:lnTo>
                    <a:pt x="72" y="28"/>
                  </a:lnTo>
                  <a:close/>
                  <a:moveTo>
                    <a:pt x="21" y="27"/>
                  </a:moveTo>
                  <a:lnTo>
                    <a:pt x="19" y="26"/>
                  </a:lnTo>
                  <a:lnTo>
                    <a:pt x="19" y="25"/>
                  </a:lnTo>
                  <a:lnTo>
                    <a:pt x="19" y="26"/>
                  </a:lnTo>
                  <a:lnTo>
                    <a:pt x="21" y="26"/>
                  </a:lnTo>
                  <a:lnTo>
                    <a:pt x="21" y="27"/>
                  </a:lnTo>
                  <a:close/>
                  <a:moveTo>
                    <a:pt x="21" y="25"/>
                  </a:moveTo>
                  <a:lnTo>
                    <a:pt x="22" y="25"/>
                  </a:lnTo>
                  <a:lnTo>
                    <a:pt x="22" y="26"/>
                  </a:lnTo>
                  <a:lnTo>
                    <a:pt x="22" y="27"/>
                  </a:lnTo>
                  <a:lnTo>
                    <a:pt x="21" y="27"/>
                  </a:lnTo>
                  <a:lnTo>
                    <a:pt x="21" y="26"/>
                  </a:lnTo>
                  <a:lnTo>
                    <a:pt x="21" y="25"/>
                  </a:lnTo>
                  <a:close/>
                  <a:moveTo>
                    <a:pt x="16" y="24"/>
                  </a:moveTo>
                  <a:lnTo>
                    <a:pt x="17" y="24"/>
                  </a:lnTo>
                  <a:lnTo>
                    <a:pt x="16" y="24"/>
                  </a:lnTo>
                  <a:close/>
                  <a:moveTo>
                    <a:pt x="28" y="25"/>
                  </a:moveTo>
                  <a:lnTo>
                    <a:pt x="28" y="26"/>
                  </a:lnTo>
                  <a:lnTo>
                    <a:pt x="29" y="26"/>
                  </a:lnTo>
                  <a:lnTo>
                    <a:pt x="30" y="26"/>
                  </a:lnTo>
                  <a:lnTo>
                    <a:pt x="30" y="27"/>
                  </a:lnTo>
                  <a:lnTo>
                    <a:pt x="30" y="28"/>
                  </a:lnTo>
                  <a:lnTo>
                    <a:pt x="31" y="29"/>
                  </a:lnTo>
                  <a:lnTo>
                    <a:pt x="31" y="31"/>
                  </a:lnTo>
                  <a:lnTo>
                    <a:pt x="30" y="31"/>
                  </a:lnTo>
                  <a:lnTo>
                    <a:pt x="30" y="32"/>
                  </a:lnTo>
                  <a:lnTo>
                    <a:pt x="30" y="31"/>
                  </a:lnTo>
                  <a:lnTo>
                    <a:pt x="29" y="31"/>
                  </a:lnTo>
                  <a:lnTo>
                    <a:pt x="29" y="32"/>
                  </a:lnTo>
                  <a:lnTo>
                    <a:pt x="30" y="32"/>
                  </a:lnTo>
                  <a:lnTo>
                    <a:pt x="29" y="32"/>
                  </a:lnTo>
                  <a:lnTo>
                    <a:pt x="29" y="31"/>
                  </a:lnTo>
                  <a:lnTo>
                    <a:pt x="28" y="31"/>
                  </a:lnTo>
                  <a:lnTo>
                    <a:pt x="26" y="29"/>
                  </a:lnTo>
                  <a:lnTo>
                    <a:pt x="26" y="28"/>
                  </a:lnTo>
                  <a:lnTo>
                    <a:pt x="26" y="27"/>
                  </a:lnTo>
                  <a:lnTo>
                    <a:pt x="26" y="28"/>
                  </a:lnTo>
                  <a:lnTo>
                    <a:pt x="28" y="28"/>
                  </a:lnTo>
                  <a:lnTo>
                    <a:pt x="26" y="28"/>
                  </a:lnTo>
                  <a:lnTo>
                    <a:pt x="26" y="27"/>
                  </a:lnTo>
                  <a:lnTo>
                    <a:pt x="26" y="26"/>
                  </a:lnTo>
                  <a:lnTo>
                    <a:pt x="25" y="27"/>
                  </a:lnTo>
                  <a:lnTo>
                    <a:pt x="25" y="26"/>
                  </a:lnTo>
                  <a:lnTo>
                    <a:pt x="25" y="27"/>
                  </a:lnTo>
                  <a:lnTo>
                    <a:pt x="25" y="26"/>
                  </a:lnTo>
                  <a:lnTo>
                    <a:pt x="25" y="27"/>
                  </a:lnTo>
                  <a:lnTo>
                    <a:pt x="24" y="27"/>
                  </a:lnTo>
                  <a:lnTo>
                    <a:pt x="23" y="27"/>
                  </a:lnTo>
                  <a:lnTo>
                    <a:pt x="22" y="27"/>
                  </a:lnTo>
                  <a:lnTo>
                    <a:pt x="22" y="26"/>
                  </a:lnTo>
                  <a:lnTo>
                    <a:pt x="23" y="26"/>
                  </a:lnTo>
                  <a:lnTo>
                    <a:pt x="23" y="25"/>
                  </a:lnTo>
                  <a:lnTo>
                    <a:pt x="23" y="26"/>
                  </a:lnTo>
                  <a:lnTo>
                    <a:pt x="23" y="25"/>
                  </a:lnTo>
                  <a:lnTo>
                    <a:pt x="24" y="24"/>
                  </a:lnTo>
                  <a:lnTo>
                    <a:pt x="24" y="22"/>
                  </a:lnTo>
                  <a:lnTo>
                    <a:pt x="25" y="22"/>
                  </a:lnTo>
                  <a:lnTo>
                    <a:pt x="25" y="21"/>
                  </a:lnTo>
                  <a:lnTo>
                    <a:pt x="26" y="21"/>
                  </a:lnTo>
                  <a:lnTo>
                    <a:pt x="28" y="22"/>
                  </a:lnTo>
                  <a:lnTo>
                    <a:pt x="28" y="24"/>
                  </a:lnTo>
                  <a:lnTo>
                    <a:pt x="28" y="25"/>
                  </a:lnTo>
                  <a:close/>
                  <a:moveTo>
                    <a:pt x="14" y="25"/>
                  </a:moveTo>
                  <a:lnTo>
                    <a:pt x="12" y="26"/>
                  </a:lnTo>
                  <a:lnTo>
                    <a:pt x="12" y="25"/>
                  </a:lnTo>
                  <a:lnTo>
                    <a:pt x="12" y="24"/>
                  </a:lnTo>
                  <a:lnTo>
                    <a:pt x="12" y="22"/>
                  </a:lnTo>
                  <a:lnTo>
                    <a:pt x="12" y="21"/>
                  </a:lnTo>
                  <a:lnTo>
                    <a:pt x="14" y="21"/>
                  </a:lnTo>
                  <a:lnTo>
                    <a:pt x="14" y="22"/>
                  </a:lnTo>
                  <a:lnTo>
                    <a:pt x="14" y="24"/>
                  </a:lnTo>
                  <a:lnTo>
                    <a:pt x="14" y="25"/>
                  </a:lnTo>
                  <a:close/>
                  <a:moveTo>
                    <a:pt x="69" y="21"/>
                  </a:moveTo>
                  <a:lnTo>
                    <a:pt x="69" y="20"/>
                  </a:lnTo>
                  <a:lnTo>
                    <a:pt x="69" y="21"/>
                  </a:lnTo>
                  <a:close/>
                  <a:moveTo>
                    <a:pt x="22" y="24"/>
                  </a:moveTo>
                  <a:lnTo>
                    <a:pt x="21" y="25"/>
                  </a:lnTo>
                  <a:lnTo>
                    <a:pt x="19" y="25"/>
                  </a:lnTo>
                  <a:lnTo>
                    <a:pt x="19" y="24"/>
                  </a:lnTo>
                  <a:lnTo>
                    <a:pt x="18" y="22"/>
                  </a:lnTo>
                  <a:lnTo>
                    <a:pt x="18" y="21"/>
                  </a:lnTo>
                  <a:lnTo>
                    <a:pt x="19" y="20"/>
                  </a:lnTo>
                  <a:lnTo>
                    <a:pt x="21" y="20"/>
                  </a:lnTo>
                  <a:lnTo>
                    <a:pt x="22" y="21"/>
                  </a:lnTo>
                  <a:lnTo>
                    <a:pt x="22" y="22"/>
                  </a:lnTo>
                  <a:lnTo>
                    <a:pt x="22" y="24"/>
                  </a:lnTo>
                  <a:close/>
                  <a:moveTo>
                    <a:pt x="14" y="19"/>
                  </a:moveTo>
                  <a:lnTo>
                    <a:pt x="12" y="20"/>
                  </a:lnTo>
                  <a:lnTo>
                    <a:pt x="12" y="19"/>
                  </a:lnTo>
                  <a:lnTo>
                    <a:pt x="14" y="19"/>
                  </a:lnTo>
                  <a:close/>
                  <a:moveTo>
                    <a:pt x="15" y="15"/>
                  </a:moveTo>
                  <a:lnTo>
                    <a:pt x="15" y="17"/>
                  </a:lnTo>
                  <a:lnTo>
                    <a:pt x="16" y="18"/>
                  </a:lnTo>
                  <a:lnTo>
                    <a:pt x="17" y="18"/>
                  </a:lnTo>
                  <a:lnTo>
                    <a:pt x="17" y="19"/>
                  </a:lnTo>
                  <a:lnTo>
                    <a:pt x="16" y="19"/>
                  </a:lnTo>
                  <a:lnTo>
                    <a:pt x="16" y="20"/>
                  </a:lnTo>
                  <a:lnTo>
                    <a:pt x="15" y="20"/>
                  </a:lnTo>
                  <a:lnTo>
                    <a:pt x="15" y="21"/>
                  </a:lnTo>
                  <a:lnTo>
                    <a:pt x="15" y="20"/>
                  </a:lnTo>
                  <a:lnTo>
                    <a:pt x="14" y="20"/>
                  </a:lnTo>
                  <a:lnTo>
                    <a:pt x="14" y="19"/>
                  </a:lnTo>
                  <a:lnTo>
                    <a:pt x="14" y="18"/>
                  </a:lnTo>
                  <a:lnTo>
                    <a:pt x="12" y="18"/>
                  </a:lnTo>
                  <a:lnTo>
                    <a:pt x="14" y="18"/>
                  </a:lnTo>
                  <a:lnTo>
                    <a:pt x="12" y="18"/>
                  </a:lnTo>
                  <a:lnTo>
                    <a:pt x="12" y="17"/>
                  </a:lnTo>
                  <a:lnTo>
                    <a:pt x="14" y="15"/>
                  </a:lnTo>
                  <a:lnTo>
                    <a:pt x="15" y="15"/>
                  </a:lnTo>
                  <a:close/>
                  <a:moveTo>
                    <a:pt x="39" y="15"/>
                  </a:moveTo>
                  <a:lnTo>
                    <a:pt x="39" y="17"/>
                  </a:lnTo>
                  <a:lnTo>
                    <a:pt x="40" y="17"/>
                  </a:lnTo>
                  <a:lnTo>
                    <a:pt x="39" y="17"/>
                  </a:lnTo>
                  <a:lnTo>
                    <a:pt x="38" y="17"/>
                  </a:lnTo>
                  <a:lnTo>
                    <a:pt x="38" y="15"/>
                  </a:lnTo>
                  <a:lnTo>
                    <a:pt x="39" y="15"/>
                  </a:lnTo>
                  <a:close/>
                  <a:moveTo>
                    <a:pt x="42" y="15"/>
                  </a:moveTo>
                  <a:lnTo>
                    <a:pt x="43" y="15"/>
                  </a:lnTo>
                  <a:lnTo>
                    <a:pt x="44" y="17"/>
                  </a:lnTo>
                  <a:lnTo>
                    <a:pt x="44" y="15"/>
                  </a:lnTo>
                  <a:lnTo>
                    <a:pt x="44" y="17"/>
                  </a:lnTo>
                  <a:lnTo>
                    <a:pt x="45" y="17"/>
                  </a:lnTo>
                  <a:lnTo>
                    <a:pt x="45" y="18"/>
                  </a:lnTo>
                  <a:lnTo>
                    <a:pt x="46" y="19"/>
                  </a:lnTo>
                  <a:lnTo>
                    <a:pt x="47" y="19"/>
                  </a:lnTo>
                  <a:lnTo>
                    <a:pt x="46" y="19"/>
                  </a:lnTo>
                  <a:lnTo>
                    <a:pt x="47" y="20"/>
                  </a:lnTo>
                  <a:lnTo>
                    <a:pt x="49" y="20"/>
                  </a:lnTo>
                  <a:lnTo>
                    <a:pt x="49" y="21"/>
                  </a:lnTo>
                  <a:lnTo>
                    <a:pt x="50" y="21"/>
                  </a:lnTo>
                  <a:lnTo>
                    <a:pt x="51" y="21"/>
                  </a:lnTo>
                  <a:lnTo>
                    <a:pt x="51" y="22"/>
                  </a:lnTo>
                  <a:lnTo>
                    <a:pt x="52" y="22"/>
                  </a:lnTo>
                  <a:lnTo>
                    <a:pt x="53" y="22"/>
                  </a:lnTo>
                  <a:lnTo>
                    <a:pt x="53" y="24"/>
                  </a:lnTo>
                  <a:lnTo>
                    <a:pt x="54" y="25"/>
                  </a:lnTo>
                  <a:lnTo>
                    <a:pt x="55" y="25"/>
                  </a:lnTo>
                  <a:lnTo>
                    <a:pt x="58" y="27"/>
                  </a:lnTo>
                  <a:lnTo>
                    <a:pt x="58" y="28"/>
                  </a:lnTo>
                  <a:lnTo>
                    <a:pt x="57" y="28"/>
                  </a:lnTo>
                  <a:lnTo>
                    <a:pt x="57" y="29"/>
                  </a:lnTo>
                  <a:lnTo>
                    <a:pt x="58" y="29"/>
                  </a:lnTo>
                  <a:lnTo>
                    <a:pt x="58" y="28"/>
                  </a:lnTo>
                  <a:lnTo>
                    <a:pt x="58" y="29"/>
                  </a:lnTo>
                  <a:lnTo>
                    <a:pt x="58" y="31"/>
                  </a:lnTo>
                  <a:lnTo>
                    <a:pt x="59" y="31"/>
                  </a:lnTo>
                  <a:lnTo>
                    <a:pt x="58" y="32"/>
                  </a:lnTo>
                  <a:lnTo>
                    <a:pt x="58" y="31"/>
                  </a:lnTo>
                  <a:lnTo>
                    <a:pt x="57" y="31"/>
                  </a:lnTo>
                  <a:lnTo>
                    <a:pt x="57" y="29"/>
                  </a:lnTo>
                  <a:lnTo>
                    <a:pt x="55" y="29"/>
                  </a:lnTo>
                  <a:lnTo>
                    <a:pt x="55" y="28"/>
                  </a:lnTo>
                  <a:lnTo>
                    <a:pt x="54" y="28"/>
                  </a:lnTo>
                  <a:lnTo>
                    <a:pt x="53" y="27"/>
                  </a:lnTo>
                  <a:lnTo>
                    <a:pt x="52" y="27"/>
                  </a:lnTo>
                  <a:lnTo>
                    <a:pt x="52" y="26"/>
                  </a:lnTo>
                  <a:lnTo>
                    <a:pt x="51" y="26"/>
                  </a:lnTo>
                  <a:lnTo>
                    <a:pt x="50" y="26"/>
                  </a:lnTo>
                  <a:lnTo>
                    <a:pt x="50" y="25"/>
                  </a:lnTo>
                  <a:lnTo>
                    <a:pt x="49" y="24"/>
                  </a:lnTo>
                  <a:lnTo>
                    <a:pt x="49" y="25"/>
                  </a:lnTo>
                  <a:lnTo>
                    <a:pt x="47" y="24"/>
                  </a:lnTo>
                  <a:lnTo>
                    <a:pt x="46" y="24"/>
                  </a:lnTo>
                  <a:lnTo>
                    <a:pt x="46" y="22"/>
                  </a:lnTo>
                  <a:lnTo>
                    <a:pt x="46" y="24"/>
                  </a:lnTo>
                  <a:lnTo>
                    <a:pt x="46" y="22"/>
                  </a:lnTo>
                  <a:lnTo>
                    <a:pt x="45" y="22"/>
                  </a:lnTo>
                  <a:lnTo>
                    <a:pt x="45" y="21"/>
                  </a:lnTo>
                  <a:lnTo>
                    <a:pt x="44" y="21"/>
                  </a:lnTo>
                  <a:lnTo>
                    <a:pt x="44" y="20"/>
                  </a:lnTo>
                  <a:lnTo>
                    <a:pt x="43" y="20"/>
                  </a:lnTo>
                  <a:lnTo>
                    <a:pt x="43" y="19"/>
                  </a:lnTo>
                  <a:lnTo>
                    <a:pt x="42" y="19"/>
                  </a:lnTo>
                  <a:lnTo>
                    <a:pt x="42" y="18"/>
                  </a:lnTo>
                  <a:lnTo>
                    <a:pt x="42" y="17"/>
                  </a:lnTo>
                  <a:lnTo>
                    <a:pt x="40" y="17"/>
                  </a:lnTo>
                  <a:lnTo>
                    <a:pt x="40" y="15"/>
                  </a:lnTo>
                  <a:lnTo>
                    <a:pt x="39" y="15"/>
                  </a:lnTo>
                  <a:lnTo>
                    <a:pt x="40" y="15"/>
                  </a:lnTo>
                  <a:lnTo>
                    <a:pt x="42" y="15"/>
                  </a:lnTo>
                  <a:close/>
                  <a:moveTo>
                    <a:pt x="38" y="14"/>
                  </a:moveTo>
                  <a:lnTo>
                    <a:pt x="39" y="14"/>
                  </a:lnTo>
                  <a:lnTo>
                    <a:pt x="39" y="15"/>
                  </a:lnTo>
                  <a:lnTo>
                    <a:pt x="38" y="15"/>
                  </a:lnTo>
                  <a:lnTo>
                    <a:pt x="38" y="14"/>
                  </a:lnTo>
                  <a:lnTo>
                    <a:pt x="37" y="14"/>
                  </a:lnTo>
                  <a:lnTo>
                    <a:pt x="38" y="14"/>
                  </a:lnTo>
                  <a:close/>
                  <a:moveTo>
                    <a:pt x="26" y="13"/>
                  </a:moveTo>
                  <a:lnTo>
                    <a:pt x="28" y="13"/>
                  </a:lnTo>
                  <a:lnTo>
                    <a:pt x="29" y="13"/>
                  </a:lnTo>
                  <a:lnTo>
                    <a:pt x="28" y="13"/>
                  </a:lnTo>
                  <a:lnTo>
                    <a:pt x="26" y="13"/>
                  </a:lnTo>
                  <a:close/>
                  <a:moveTo>
                    <a:pt x="38" y="13"/>
                  </a:moveTo>
                  <a:lnTo>
                    <a:pt x="37" y="13"/>
                  </a:lnTo>
                  <a:lnTo>
                    <a:pt x="37" y="14"/>
                  </a:lnTo>
                  <a:lnTo>
                    <a:pt x="37" y="13"/>
                  </a:lnTo>
                  <a:lnTo>
                    <a:pt x="38" y="13"/>
                  </a:lnTo>
                  <a:close/>
                  <a:moveTo>
                    <a:pt x="31" y="14"/>
                  </a:moveTo>
                  <a:lnTo>
                    <a:pt x="30" y="14"/>
                  </a:lnTo>
                  <a:lnTo>
                    <a:pt x="29" y="13"/>
                  </a:lnTo>
                  <a:lnTo>
                    <a:pt x="30" y="13"/>
                  </a:lnTo>
                  <a:lnTo>
                    <a:pt x="31" y="13"/>
                  </a:lnTo>
                  <a:lnTo>
                    <a:pt x="31" y="14"/>
                  </a:lnTo>
                  <a:close/>
                  <a:moveTo>
                    <a:pt x="0" y="12"/>
                  </a:moveTo>
                  <a:lnTo>
                    <a:pt x="1" y="12"/>
                  </a:lnTo>
                  <a:lnTo>
                    <a:pt x="1" y="13"/>
                  </a:lnTo>
                  <a:lnTo>
                    <a:pt x="0" y="13"/>
                  </a:lnTo>
                  <a:lnTo>
                    <a:pt x="0" y="12"/>
                  </a:lnTo>
                  <a:close/>
                  <a:moveTo>
                    <a:pt x="4" y="7"/>
                  </a:moveTo>
                  <a:lnTo>
                    <a:pt x="4" y="8"/>
                  </a:lnTo>
                  <a:lnTo>
                    <a:pt x="3" y="8"/>
                  </a:lnTo>
                  <a:lnTo>
                    <a:pt x="2" y="8"/>
                  </a:lnTo>
                  <a:lnTo>
                    <a:pt x="2" y="7"/>
                  </a:lnTo>
                  <a:lnTo>
                    <a:pt x="2" y="6"/>
                  </a:lnTo>
                  <a:lnTo>
                    <a:pt x="3" y="6"/>
                  </a:lnTo>
                  <a:lnTo>
                    <a:pt x="4" y="7"/>
                  </a:lnTo>
                  <a:close/>
                  <a:moveTo>
                    <a:pt x="8" y="5"/>
                  </a:moveTo>
                  <a:lnTo>
                    <a:pt x="9" y="5"/>
                  </a:lnTo>
                  <a:lnTo>
                    <a:pt x="9" y="6"/>
                  </a:lnTo>
                  <a:lnTo>
                    <a:pt x="8" y="5"/>
                  </a:lnTo>
                  <a:lnTo>
                    <a:pt x="8" y="6"/>
                  </a:lnTo>
                  <a:lnTo>
                    <a:pt x="7" y="6"/>
                  </a:lnTo>
                  <a:lnTo>
                    <a:pt x="8" y="6"/>
                  </a:lnTo>
                  <a:lnTo>
                    <a:pt x="8" y="5"/>
                  </a:lnTo>
                  <a:lnTo>
                    <a:pt x="8" y="4"/>
                  </a:lnTo>
                  <a:lnTo>
                    <a:pt x="8" y="5"/>
                  </a:lnTo>
                  <a:close/>
                  <a:moveTo>
                    <a:pt x="15" y="1"/>
                  </a:moveTo>
                  <a:lnTo>
                    <a:pt x="16" y="1"/>
                  </a:lnTo>
                  <a:lnTo>
                    <a:pt x="17" y="3"/>
                  </a:lnTo>
                  <a:lnTo>
                    <a:pt x="18" y="3"/>
                  </a:lnTo>
                  <a:lnTo>
                    <a:pt x="19" y="4"/>
                  </a:lnTo>
                  <a:lnTo>
                    <a:pt x="21" y="4"/>
                  </a:lnTo>
                  <a:lnTo>
                    <a:pt x="21" y="5"/>
                  </a:lnTo>
                  <a:lnTo>
                    <a:pt x="22" y="5"/>
                  </a:lnTo>
                  <a:lnTo>
                    <a:pt x="22" y="6"/>
                  </a:lnTo>
                  <a:lnTo>
                    <a:pt x="22" y="7"/>
                  </a:lnTo>
                  <a:lnTo>
                    <a:pt x="22" y="8"/>
                  </a:lnTo>
                  <a:lnTo>
                    <a:pt x="23" y="8"/>
                  </a:lnTo>
                  <a:lnTo>
                    <a:pt x="23" y="10"/>
                  </a:lnTo>
                  <a:lnTo>
                    <a:pt x="24" y="10"/>
                  </a:lnTo>
                  <a:lnTo>
                    <a:pt x="24" y="11"/>
                  </a:lnTo>
                  <a:lnTo>
                    <a:pt x="25" y="11"/>
                  </a:lnTo>
                  <a:lnTo>
                    <a:pt x="25" y="12"/>
                  </a:lnTo>
                  <a:lnTo>
                    <a:pt x="25" y="11"/>
                  </a:lnTo>
                  <a:lnTo>
                    <a:pt x="25" y="12"/>
                  </a:lnTo>
                  <a:lnTo>
                    <a:pt x="26" y="12"/>
                  </a:lnTo>
                  <a:lnTo>
                    <a:pt x="26" y="11"/>
                  </a:lnTo>
                  <a:lnTo>
                    <a:pt x="28" y="11"/>
                  </a:lnTo>
                  <a:lnTo>
                    <a:pt x="28" y="12"/>
                  </a:lnTo>
                  <a:lnTo>
                    <a:pt x="26" y="12"/>
                  </a:lnTo>
                  <a:lnTo>
                    <a:pt x="26" y="13"/>
                  </a:lnTo>
                  <a:lnTo>
                    <a:pt x="25" y="13"/>
                  </a:lnTo>
                  <a:lnTo>
                    <a:pt x="24" y="13"/>
                  </a:lnTo>
                  <a:lnTo>
                    <a:pt x="24" y="12"/>
                  </a:lnTo>
                  <a:lnTo>
                    <a:pt x="23" y="12"/>
                  </a:lnTo>
                  <a:lnTo>
                    <a:pt x="22" y="12"/>
                  </a:lnTo>
                  <a:lnTo>
                    <a:pt x="22" y="11"/>
                  </a:lnTo>
                  <a:lnTo>
                    <a:pt x="21" y="11"/>
                  </a:lnTo>
                  <a:lnTo>
                    <a:pt x="19" y="10"/>
                  </a:lnTo>
                  <a:lnTo>
                    <a:pt x="18" y="8"/>
                  </a:lnTo>
                  <a:lnTo>
                    <a:pt x="18" y="7"/>
                  </a:lnTo>
                  <a:lnTo>
                    <a:pt x="17" y="7"/>
                  </a:lnTo>
                  <a:lnTo>
                    <a:pt x="17" y="6"/>
                  </a:lnTo>
                  <a:lnTo>
                    <a:pt x="16" y="5"/>
                  </a:lnTo>
                  <a:lnTo>
                    <a:pt x="15" y="4"/>
                  </a:lnTo>
                  <a:lnTo>
                    <a:pt x="14" y="3"/>
                  </a:lnTo>
                  <a:lnTo>
                    <a:pt x="14" y="1"/>
                  </a:lnTo>
                  <a:lnTo>
                    <a:pt x="14" y="0"/>
                  </a:lnTo>
                  <a:lnTo>
                    <a:pt x="15" y="0"/>
                  </a:lnTo>
                  <a:lnTo>
                    <a:pt x="1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83" name="Freeform 998">
              <a:extLst>
                <a:ext uri="{FF2B5EF4-FFF2-40B4-BE49-F238E27FC236}">
                  <a16:creationId xmlns="" xmlns:a16="http://schemas.microsoft.com/office/drawing/2014/main" id="{89EAF335-2360-4D4F-9237-7E4DF7070387}"/>
                </a:ext>
              </a:extLst>
            </p:cNvPr>
            <p:cNvSpPr>
              <a:spLocks noEditPoints="1"/>
            </p:cNvSpPr>
            <p:nvPr/>
          </p:nvSpPr>
          <p:spPr bwMode="auto">
            <a:xfrm>
              <a:off x="5832342" y="2869405"/>
              <a:ext cx="53610" cy="61269"/>
            </a:xfrm>
            <a:custGeom>
              <a:avLst/>
              <a:gdLst>
                <a:gd name="T0" fmla="*/ 11 w 42"/>
                <a:gd name="T1" fmla="*/ 39 h 48"/>
                <a:gd name="T2" fmla="*/ 11 w 42"/>
                <a:gd name="T3" fmla="*/ 39 h 48"/>
                <a:gd name="T4" fmla="*/ 6 w 42"/>
                <a:gd name="T5" fmla="*/ 38 h 48"/>
                <a:gd name="T6" fmla="*/ 9 w 42"/>
                <a:gd name="T7" fmla="*/ 37 h 48"/>
                <a:gd name="T8" fmla="*/ 32 w 42"/>
                <a:gd name="T9" fmla="*/ 3 h 48"/>
                <a:gd name="T10" fmla="*/ 34 w 42"/>
                <a:gd name="T11" fmla="*/ 7 h 48"/>
                <a:gd name="T12" fmla="*/ 36 w 42"/>
                <a:gd name="T13" fmla="*/ 9 h 48"/>
                <a:gd name="T14" fmla="*/ 35 w 42"/>
                <a:gd name="T15" fmla="*/ 14 h 48"/>
                <a:gd name="T16" fmla="*/ 38 w 42"/>
                <a:gd name="T17" fmla="*/ 16 h 48"/>
                <a:gd name="T18" fmla="*/ 40 w 42"/>
                <a:gd name="T19" fmla="*/ 21 h 48"/>
                <a:gd name="T20" fmla="*/ 36 w 42"/>
                <a:gd name="T21" fmla="*/ 24 h 48"/>
                <a:gd name="T22" fmla="*/ 38 w 42"/>
                <a:gd name="T23" fmla="*/ 25 h 48"/>
                <a:gd name="T24" fmla="*/ 40 w 42"/>
                <a:gd name="T25" fmla="*/ 24 h 48"/>
                <a:gd name="T26" fmla="*/ 42 w 42"/>
                <a:gd name="T27" fmla="*/ 24 h 48"/>
                <a:gd name="T28" fmla="*/ 42 w 42"/>
                <a:gd name="T29" fmla="*/ 28 h 48"/>
                <a:gd name="T30" fmla="*/ 39 w 42"/>
                <a:gd name="T31" fmla="*/ 29 h 48"/>
                <a:gd name="T32" fmla="*/ 38 w 42"/>
                <a:gd name="T33" fmla="*/ 35 h 48"/>
                <a:gd name="T34" fmla="*/ 33 w 42"/>
                <a:gd name="T35" fmla="*/ 38 h 48"/>
                <a:gd name="T36" fmla="*/ 29 w 42"/>
                <a:gd name="T37" fmla="*/ 43 h 48"/>
                <a:gd name="T38" fmla="*/ 27 w 42"/>
                <a:gd name="T39" fmla="*/ 46 h 48"/>
                <a:gd name="T40" fmla="*/ 24 w 42"/>
                <a:gd name="T41" fmla="*/ 48 h 48"/>
                <a:gd name="T42" fmla="*/ 23 w 42"/>
                <a:gd name="T43" fmla="*/ 45 h 48"/>
                <a:gd name="T44" fmla="*/ 11 w 42"/>
                <a:gd name="T45" fmla="*/ 41 h 48"/>
                <a:gd name="T46" fmla="*/ 12 w 42"/>
                <a:gd name="T47" fmla="*/ 39 h 48"/>
                <a:gd name="T48" fmla="*/ 12 w 42"/>
                <a:gd name="T49" fmla="*/ 39 h 48"/>
                <a:gd name="T50" fmla="*/ 16 w 42"/>
                <a:gd name="T51" fmla="*/ 38 h 48"/>
                <a:gd name="T52" fmla="*/ 13 w 42"/>
                <a:gd name="T53" fmla="*/ 38 h 48"/>
                <a:gd name="T54" fmla="*/ 12 w 42"/>
                <a:gd name="T55" fmla="*/ 37 h 48"/>
                <a:gd name="T56" fmla="*/ 12 w 42"/>
                <a:gd name="T57" fmla="*/ 35 h 48"/>
                <a:gd name="T58" fmla="*/ 10 w 42"/>
                <a:gd name="T59" fmla="*/ 36 h 48"/>
                <a:gd name="T60" fmla="*/ 6 w 42"/>
                <a:gd name="T61" fmla="*/ 35 h 48"/>
                <a:gd name="T62" fmla="*/ 6 w 42"/>
                <a:gd name="T63" fmla="*/ 32 h 48"/>
                <a:gd name="T64" fmla="*/ 6 w 42"/>
                <a:gd name="T65" fmla="*/ 30 h 48"/>
                <a:gd name="T66" fmla="*/ 5 w 42"/>
                <a:gd name="T67" fmla="*/ 27 h 48"/>
                <a:gd name="T68" fmla="*/ 2 w 42"/>
                <a:gd name="T69" fmla="*/ 27 h 48"/>
                <a:gd name="T70" fmla="*/ 0 w 42"/>
                <a:gd name="T71" fmla="*/ 24 h 48"/>
                <a:gd name="T72" fmla="*/ 3 w 42"/>
                <a:gd name="T73" fmla="*/ 25 h 48"/>
                <a:gd name="T74" fmla="*/ 3 w 42"/>
                <a:gd name="T75" fmla="*/ 23 h 48"/>
                <a:gd name="T76" fmla="*/ 6 w 42"/>
                <a:gd name="T77" fmla="*/ 22 h 48"/>
                <a:gd name="T78" fmla="*/ 5 w 42"/>
                <a:gd name="T79" fmla="*/ 22 h 48"/>
                <a:gd name="T80" fmla="*/ 4 w 42"/>
                <a:gd name="T81" fmla="*/ 21 h 48"/>
                <a:gd name="T82" fmla="*/ 2 w 42"/>
                <a:gd name="T83" fmla="*/ 22 h 48"/>
                <a:gd name="T84" fmla="*/ 2 w 42"/>
                <a:gd name="T85" fmla="*/ 17 h 48"/>
                <a:gd name="T86" fmla="*/ 4 w 42"/>
                <a:gd name="T87" fmla="*/ 17 h 48"/>
                <a:gd name="T88" fmla="*/ 3 w 42"/>
                <a:gd name="T89" fmla="*/ 16 h 48"/>
                <a:gd name="T90" fmla="*/ 0 w 42"/>
                <a:gd name="T91" fmla="*/ 14 h 48"/>
                <a:gd name="T92" fmla="*/ 5 w 42"/>
                <a:gd name="T93" fmla="*/ 13 h 48"/>
                <a:gd name="T94" fmla="*/ 6 w 42"/>
                <a:gd name="T95" fmla="*/ 10 h 48"/>
                <a:gd name="T96" fmla="*/ 10 w 42"/>
                <a:gd name="T97" fmla="*/ 7 h 48"/>
                <a:gd name="T98" fmla="*/ 11 w 42"/>
                <a:gd name="T99" fmla="*/ 3 h 48"/>
                <a:gd name="T100" fmla="*/ 13 w 42"/>
                <a:gd name="T101" fmla="*/ 1 h 48"/>
                <a:gd name="T102" fmla="*/ 20 w 42"/>
                <a:gd name="T103" fmla="*/ 1 h 48"/>
                <a:gd name="T104" fmla="*/ 29 w 42"/>
                <a:gd name="T10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 h="48">
                  <a:moveTo>
                    <a:pt x="10" y="37"/>
                  </a:moveTo>
                  <a:lnTo>
                    <a:pt x="11" y="37"/>
                  </a:lnTo>
                  <a:lnTo>
                    <a:pt x="11" y="38"/>
                  </a:lnTo>
                  <a:lnTo>
                    <a:pt x="11" y="39"/>
                  </a:lnTo>
                  <a:lnTo>
                    <a:pt x="11" y="41"/>
                  </a:lnTo>
                  <a:lnTo>
                    <a:pt x="10" y="41"/>
                  </a:lnTo>
                  <a:lnTo>
                    <a:pt x="11" y="41"/>
                  </a:lnTo>
                  <a:lnTo>
                    <a:pt x="11" y="39"/>
                  </a:lnTo>
                  <a:lnTo>
                    <a:pt x="10" y="39"/>
                  </a:lnTo>
                  <a:lnTo>
                    <a:pt x="9" y="38"/>
                  </a:lnTo>
                  <a:lnTo>
                    <a:pt x="7" y="38"/>
                  </a:lnTo>
                  <a:lnTo>
                    <a:pt x="6" y="38"/>
                  </a:lnTo>
                  <a:lnTo>
                    <a:pt x="5" y="38"/>
                  </a:lnTo>
                  <a:lnTo>
                    <a:pt x="5" y="37"/>
                  </a:lnTo>
                  <a:lnTo>
                    <a:pt x="6" y="37"/>
                  </a:lnTo>
                  <a:lnTo>
                    <a:pt x="9" y="37"/>
                  </a:lnTo>
                  <a:lnTo>
                    <a:pt x="10" y="37"/>
                  </a:lnTo>
                  <a:close/>
                  <a:moveTo>
                    <a:pt x="31" y="1"/>
                  </a:moveTo>
                  <a:lnTo>
                    <a:pt x="32" y="2"/>
                  </a:lnTo>
                  <a:lnTo>
                    <a:pt x="32" y="3"/>
                  </a:lnTo>
                  <a:lnTo>
                    <a:pt x="33" y="4"/>
                  </a:lnTo>
                  <a:lnTo>
                    <a:pt x="33" y="6"/>
                  </a:lnTo>
                  <a:lnTo>
                    <a:pt x="34" y="6"/>
                  </a:lnTo>
                  <a:lnTo>
                    <a:pt x="34" y="7"/>
                  </a:lnTo>
                  <a:lnTo>
                    <a:pt x="34" y="8"/>
                  </a:lnTo>
                  <a:lnTo>
                    <a:pt x="35" y="8"/>
                  </a:lnTo>
                  <a:lnTo>
                    <a:pt x="35" y="9"/>
                  </a:lnTo>
                  <a:lnTo>
                    <a:pt x="36" y="9"/>
                  </a:lnTo>
                  <a:lnTo>
                    <a:pt x="36" y="10"/>
                  </a:lnTo>
                  <a:lnTo>
                    <a:pt x="36" y="11"/>
                  </a:lnTo>
                  <a:lnTo>
                    <a:pt x="36" y="13"/>
                  </a:lnTo>
                  <a:lnTo>
                    <a:pt x="35" y="14"/>
                  </a:lnTo>
                  <a:lnTo>
                    <a:pt x="36" y="14"/>
                  </a:lnTo>
                  <a:lnTo>
                    <a:pt x="38" y="14"/>
                  </a:lnTo>
                  <a:lnTo>
                    <a:pt x="38" y="15"/>
                  </a:lnTo>
                  <a:lnTo>
                    <a:pt x="38" y="16"/>
                  </a:lnTo>
                  <a:lnTo>
                    <a:pt x="38" y="17"/>
                  </a:lnTo>
                  <a:lnTo>
                    <a:pt x="38" y="18"/>
                  </a:lnTo>
                  <a:lnTo>
                    <a:pt x="39" y="20"/>
                  </a:lnTo>
                  <a:lnTo>
                    <a:pt x="40" y="21"/>
                  </a:lnTo>
                  <a:lnTo>
                    <a:pt x="39" y="21"/>
                  </a:lnTo>
                  <a:lnTo>
                    <a:pt x="38" y="22"/>
                  </a:lnTo>
                  <a:lnTo>
                    <a:pt x="38" y="23"/>
                  </a:lnTo>
                  <a:lnTo>
                    <a:pt x="36" y="24"/>
                  </a:lnTo>
                  <a:lnTo>
                    <a:pt x="36" y="25"/>
                  </a:lnTo>
                  <a:lnTo>
                    <a:pt x="36" y="27"/>
                  </a:lnTo>
                  <a:lnTo>
                    <a:pt x="36" y="25"/>
                  </a:lnTo>
                  <a:lnTo>
                    <a:pt x="38" y="25"/>
                  </a:lnTo>
                  <a:lnTo>
                    <a:pt x="38" y="27"/>
                  </a:lnTo>
                  <a:lnTo>
                    <a:pt x="39" y="27"/>
                  </a:lnTo>
                  <a:lnTo>
                    <a:pt x="39" y="25"/>
                  </a:lnTo>
                  <a:lnTo>
                    <a:pt x="40" y="24"/>
                  </a:lnTo>
                  <a:lnTo>
                    <a:pt x="40" y="23"/>
                  </a:lnTo>
                  <a:lnTo>
                    <a:pt x="41" y="23"/>
                  </a:lnTo>
                  <a:lnTo>
                    <a:pt x="42" y="23"/>
                  </a:lnTo>
                  <a:lnTo>
                    <a:pt x="42" y="24"/>
                  </a:lnTo>
                  <a:lnTo>
                    <a:pt x="42" y="27"/>
                  </a:lnTo>
                  <a:lnTo>
                    <a:pt x="41" y="27"/>
                  </a:lnTo>
                  <a:lnTo>
                    <a:pt x="41" y="28"/>
                  </a:lnTo>
                  <a:lnTo>
                    <a:pt x="42" y="28"/>
                  </a:lnTo>
                  <a:lnTo>
                    <a:pt x="41" y="28"/>
                  </a:lnTo>
                  <a:lnTo>
                    <a:pt x="41" y="29"/>
                  </a:lnTo>
                  <a:lnTo>
                    <a:pt x="40" y="29"/>
                  </a:lnTo>
                  <a:lnTo>
                    <a:pt x="39" y="29"/>
                  </a:lnTo>
                  <a:lnTo>
                    <a:pt x="39" y="30"/>
                  </a:lnTo>
                  <a:lnTo>
                    <a:pt x="38" y="30"/>
                  </a:lnTo>
                  <a:lnTo>
                    <a:pt x="38" y="31"/>
                  </a:lnTo>
                  <a:lnTo>
                    <a:pt x="38" y="35"/>
                  </a:lnTo>
                  <a:lnTo>
                    <a:pt x="36" y="35"/>
                  </a:lnTo>
                  <a:lnTo>
                    <a:pt x="36" y="36"/>
                  </a:lnTo>
                  <a:lnTo>
                    <a:pt x="34" y="38"/>
                  </a:lnTo>
                  <a:lnTo>
                    <a:pt x="33" y="38"/>
                  </a:lnTo>
                  <a:lnTo>
                    <a:pt x="33" y="39"/>
                  </a:lnTo>
                  <a:lnTo>
                    <a:pt x="31" y="41"/>
                  </a:lnTo>
                  <a:lnTo>
                    <a:pt x="31" y="42"/>
                  </a:lnTo>
                  <a:lnTo>
                    <a:pt x="29" y="43"/>
                  </a:lnTo>
                  <a:lnTo>
                    <a:pt x="28" y="43"/>
                  </a:lnTo>
                  <a:lnTo>
                    <a:pt x="27" y="44"/>
                  </a:lnTo>
                  <a:lnTo>
                    <a:pt x="27" y="45"/>
                  </a:lnTo>
                  <a:lnTo>
                    <a:pt x="27" y="46"/>
                  </a:lnTo>
                  <a:lnTo>
                    <a:pt x="26" y="46"/>
                  </a:lnTo>
                  <a:lnTo>
                    <a:pt x="26" y="48"/>
                  </a:lnTo>
                  <a:lnTo>
                    <a:pt x="25" y="48"/>
                  </a:lnTo>
                  <a:lnTo>
                    <a:pt x="24" y="48"/>
                  </a:lnTo>
                  <a:lnTo>
                    <a:pt x="24" y="46"/>
                  </a:lnTo>
                  <a:lnTo>
                    <a:pt x="24" y="48"/>
                  </a:lnTo>
                  <a:lnTo>
                    <a:pt x="24" y="46"/>
                  </a:lnTo>
                  <a:lnTo>
                    <a:pt x="23" y="45"/>
                  </a:lnTo>
                  <a:lnTo>
                    <a:pt x="20" y="44"/>
                  </a:lnTo>
                  <a:lnTo>
                    <a:pt x="17" y="43"/>
                  </a:lnTo>
                  <a:lnTo>
                    <a:pt x="14" y="42"/>
                  </a:lnTo>
                  <a:lnTo>
                    <a:pt x="11" y="41"/>
                  </a:lnTo>
                  <a:lnTo>
                    <a:pt x="12" y="41"/>
                  </a:lnTo>
                  <a:lnTo>
                    <a:pt x="13" y="41"/>
                  </a:lnTo>
                  <a:lnTo>
                    <a:pt x="12" y="41"/>
                  </a:lnTo>
                  <a:lnTo>
                    <a:pt x="12" y="39"/>
                  </a:lnTo>
                  <a:lnTo>
                    <a:pt x="12" y="41"/>
                  </a:lnTo>
                  <a:lnTo>
                    <a:pt x="12" y="39"/>
                  </a:lnTo>
                  <a:lnTo>
                    <a:pt x="11" y="39"/>
                  </a:lnTo>
                  <a:lnTo>
                    <a:pt x="12" y="39"/>
                  </a:lnTo>
                  <a:lnTo>
                    <a:pt x="12" y="38"/>
                  </a:lnTo>
                  <a:lnTo>
                    <a:pt x="13" y="38"/>
                  </a:lnTo>
                  <a:lnTo>
                    <a:pt x="14" y="38"/>
                  </a:lnTo>
                  <a:lnTo>
                    <a:pt x="16" y="38"/>
                  </a:lnTo>
                  <a:lnTo>
                    <a:pt x="16" y="37"/>
                  </a:lnTo>
                  <a:lnTo>
                    <a:pt x="14" y="37"/>
                  </a:lnTo>
                  <a:lnTo>
                    <a:pt x="14" y="38"/>
                  </a:lnTo>
                  <a:lnTo>
                    <a:pt x="13" y="38"/>
                  </a:lnTo>
                  <a:lnTo>
                    <a:pt x="12" y="38"/>
                  </a:lnTo>
                  <a:lnTo>
                    <a:pt x="12" y="37"/>
                  </a:lnTo>
                  <a:lnTo>
                    <a:pt x="11" y="37"/>
                  </a:lnTo>
                  <a:lnTo>
                    <a:pt x="12" y="37"/>
                  </a:lnTo>
                  <a:lnTo>
                    <a:pt x="11" y="37"/>
                  </a:lnTo>
                  <a:lnTo>
                    <a:pt x="11" y="36"/>
                  </a:lnTo>
                  <a:lnTo>
                    <a:pt x="11" y="35"/>
                  </a:lnTo>
                  <a:lnTo>
                    <a:pt x="12" y="35"/>
                  </a:lnTo>
                  <a:lnTo>
                    <a:pt x="12" y="36"/>
                  </a:lnTo>
                  <a:lnTo>
                    <a:pt x="12" y="35"/>
                  </a:lnTo>
                  <a:lnTo>
                    <a:pt x="11" y="36"/>
                  </a:lnTo>
                  <a:lnTo>
                    <a:pt x="10" y="36"/>
                  </a:lnTo>
                  <a:lnTo>
                    <a:pt x="9" y="36"/>
                  </a:lnTo>
                  <a:lnTo>
                    <a:pt x="7" y="35"/>
                  </a:lnTo>
                  <a:lnTo>
                    <a:pt x="7" y="34"/>
                  </a:lnTo>
                  <a:lnTo>
                    <a:pt x="6" y="35"/>
                  </a:lnTo>
                  <a:lnTo>
                    <a:pt x="6" y="34"/>
                  </a:lnTo>
                  <a:lnTo>
                    <a:pt x="5" y="34"/>
                  </a:lnTo>
                  <a:lnTo>
                    <a:pt x="5" y="32"/>
                  </a:lnTo>
                  <a:lnTo>
                    <a:pt x="6" y="32"/>
                  </a:lnTo>
                  <a:lnTo>
                    <a:pt x="7" y="32"/>
                  </a:lnTo>
                  <a:lnTo>
                    <a:pt x="6" y="32"/>
                  </a:lnTo>
                  <a:lnTo>
                    <a:pt x="6" y="31"/>
                  </a:lnTo>
                  <a:lnTo>
                    <a:pt x="6" y="30"/>
                  </a:lnTo>
                  <a:lnTo>
                    <a:pt x="6" y="29"/>
                  </a:lnTo>
                  <a:lnTo>
                    <a:pt x="5" y="29"/>
                  </a:lnTo>
                  <a:lnTo>
                    <a:pt x="5" y="28"/>
                  </a:lnTo>
                  <a:lnTo>
                    <a:pt x="5" y="27"/>
                  </a:lnTo>
                  <a:lnTo>
                    <a:pt x="5" y="28"/>
                  </a:lnTo>
                  <a:lnTo>
                    <a:pt x="4" y="28"/>
                  </a:lnTo>
                  <a:lnTo>
                    <a:pt x="3" y="28"/>
                  </a:lnTo>
                  <a:lnTo>
                    <a:pt x="2" y="27"/>
                  </a:lnTo>
                  <a:lnTo>
                    <a:pt x="3" y="27"/>
                  </a:lnTo>
                  <a:lnTo>
                    <a:pt x="2" y="27"/>
                  </a:lnTo>
                  <a:lnTo>
                    <a:pt x="2" y="25"/>
                  </a:lnTo>
                  <a:lnTo>
                    <a:pt x="0" y="24"/>
                  </a:lnTo>
                  <a:lnTo>
                    <a:pt x="0" y="23"/>
                  </a:lnTo>
                  <a:lnTo>
                    <a:pt x="2" y="23"/>
                  </a:lnTo>
                  <a:lnTo>
                    <a:pt x="3" y="24"/>
                  </a:lnTo>
                  <a:lnTo>
                    <a:pt x="3" y="25"/>
                  </a:lnTo>
                  <a:lnTo>
                    <a:pt x="4" y="25"/>
                  </a:lnTo>
                  <a:lnTo>
                    <a:pt x="4" y="24"/>
                  </a:lnTo>
                  <a:lnTo>
                    <a:pt x="3" y="24"/>
                  </a:lnTo>
                  <a:lnTo>
                    <a:pt x="3" y="23"/>
                  </a:lnTo>
                  <a:lnTo>
                    <a:pt x="4" y="23"/>
                  </a:lnTo>
                  <a:lnTo>
                    <a:pt x="4" y="22"/>
                  </a:lnTo>
                  <a:lnTo>
                    <a:pt x="5" y="22"/>
                  </a:lnTo>
                  <a:lnTo>
                    <a:pt x="6" y="22"/>
                  </a:lnTo>
                  <a:lnTo>
                    <a:pt x="5" y="22"/>
                  </a:lnTo>
                  <a:lnTo>
                    <a:pt x="6" y="22"/>
                  </a:lnTo>
                  <a:lnTo>
                    <a:pt x="6" y="21"/>
                  </a:lnTo>
                  <a:lnTo>
                    <a:pt x="5" y="22"/>
                  </a:lnTo>
                  <a:lnTo>
                    <a:pt x="4" y="22"/>
                  </a:lnTo>
                  <a:lnTo>
                    <a:pt x="3" y="22"/>
                  </a:lnTo>
                  <a:lnTo>
                    <a:pt x="4" y="22"/>
                  </a:lnTo>
                  <a:lnTo>
                    <a:pt x="4" y="21"/>
                  </a:lnTo>
                  <a:lnTo>
                    <a:pt x="3" y="21"/>
                  </a:lnTo>
                  <a:lnTo>
                    <a:pt x="3" y="22"/>
                  </a:lnTo>
                  <a:lnTo>
                    <a:pt x="3" y="23"/>
                  </a:lnTo>
                  <a:lnTo>
                    <a:pt x="2" y="22"/>
                  </a:lnTo>
                  <a:lnTo>
                    <a:pt x="2" y="21"/>
                  </a:lnTo>
                  <a:lnTo>
                    <a:pt x="2" y="20"/>
                  </a:lnTo>
                  <a:lnTo>
                    <a:pt x="2" y="18"/>
                  </a:lnTo>
                  <a:lnTo>
                    <a:pt x="2" y="17"/>
                  </a:lnTo>
                  <a:lnTo>
                    <a:pt x="3" y="17"/>
                  </a:lnTo>
                  <a:lnTo>
                    <a:pt x="4" y="17"/>
                  </a:lnTo>
                  <a:lnTo>
                    <a:pt x="5" y="17"/>
                  </a:lnTo>
                  <a:lnTo>
                    <a:pt x="4" y="17"/>
                  </a:lnTo>
                  <a:lnTo>
                    <a:pt x="3" y="17"/>
                  </a:lnTo>
                  <a:lnTo>
                    <a:pt x="3" y="16"/>
                  </a:lnTo>
                  <a:lnTo>
                    <a:pt x="4" y="16"/>
                  </a:lnTo>
                  <a:lnTo>
                    <a:pt x="3" y="16"/>
                  </a:lnTo>
                  <a:lnTo>
                    <a:pt x="2" y="16"/>
                  </a:lnTo>
                  <a:lnTo>
                    <a:pt x="0" y="16"/>
                  </a:lnTo>
                  <a:lnTo>
                    <a:pt x="0" y="15"/>
                  </a:lnTo>
                  <a:lnTo>
                    <a:pt x="0" y="14"/>
                  </a:lnTo>
                  <a:lnTo>
                    <a:pt x="2" y="14"/>
                  </a:lnTo>
                  <a:lnTo>
                    <a:pt x="3" y="15"/>
                  </a:lnTo>
                  <a:lnTo>
                    <a:pt x="4" y="14"/>
                  </a:lnTo>
                  <a:lnTo>
                    <a:pt x="5" y="13"/>
                  </a:lnTo>
                  <a:lnTo>
                    <a:pt x="5" y="11"/>
                  </a:lnTo>
                  <a:lnTo>
                    <a:pt x="5" y="10"/>
                  </a:lnTo>
                  <a:lnTo>
                    <a:pt x="6" y="11"/>
                  </a:lnTo>
                  <a:lnTo>
                    <a:pt x="6" y="10"/>
                  </a:lnTo>
                  <a:lnTo>
                    <a:pt x="7" y="10"/>
                  </a:lnTo>
                  <a:lnTo>
                    <a:pt x="7" y="9"/>
                  </a:lnTo>
                  <a:lnTo>
                    <a:pt x="9" y="9"/>
                  </a:lnTo>
                  <a:lnTo>
                    <a:pt x="10" y="7"/>
                  </a:lnTo>
                  <a:lnTo>
                    <a:pt x="10" y="6"/>
                  </a:lnTo>
                  <a:lnTo>
                    <a:pt x="10" y="4"/>
                  </a:lnTo>
                  <a:lnTo>
                    <a:pt x="11" y="4"/>
                  </a:lnTo>
                  <a:lnTo>
                    <a:pt x="11" y="3"/>
                  </a:lnTo>
                  <a:lnTo>
                    <a:pt x="11" y="2"/>
                  </a:lnTo>
                  <a:lnTo>
                    <a:pt x="12" y="2"/>
                  </a:lnTo>
                  <a:lnTo>
                    <a:pt x="12" y="1"/>
                  </a:lnTo>
                  <a:lnTo>
                    <a:pt x="13" y="1"/>
                  </a:lnTo>
                  <a:lnTo>
                    <a:pt x="14" y="1"/>
                  </a:lnTo>
                  <a:lnTo>
                    <a:pt x="16" y="1"/>
                  </a:lnTo>
                  <a:lnTo>
                    <a:pt x="17" y="1"/>
                  </a:lnTo>
                  <a:lnTo>
                    <a:pt x="20" y="1"/>
                  </a:lnTo>
                  <a:lnTo>
                    <a:pt x="20" y="0"/>
                  </a:lnTo>
                  <a:lnTo>
                    <a:pt x="26" y="0"/>
                  </a:lnTo>
                  <a:lnTo>
                    <a:pt x="28" y="0"/>
                  </a:lnTo>
                  <a:lnTo>
                    <a:pt x="29" y="0"/>
                  </a:lnTo>
                  <a:lnTo>
                    <a:pt x="3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84" name="Freeform 999">
              <a:extLst>
                <a:ext uri="{FF2B5EF4-FFF2-40B4-BE49-F238E27FC236}">
                  <a16:creationId xmlns="" xmlns:a16="http://schemas.microsoft.com/office/drawing/2014/main" id="{154E87DC-6C37-4B57-B321-B6E74093260B}"/>
                </a:ext>
              </a:extLst>
            </p:cNvPr>
            <p:cNvSpPr>
              <a:spLocks noEditPoints="1"/>
            </p:cNvSpPr>
            <p:nvPr/>
          </p:nvSpPr>
          <p:spPr bwMode="auto">
            <a:xfrm>
              <a:off x="4478041" y="2778777"/>
              <a:ext cx="43399" cy="26806"/>
            </a:xfrm>
            <a:custGeom>
              <a:avLst/>
              <a:gdLst>
                <a:gd name="T0" fmla="*/ 33 w 34"/>
                <a:gd name="T1" fmla="*/ 21 h 21"/>
                <a:gd name="T2" fmla="*/ 33 w 34"/>
                <a:gd name="T3" fmla="*/ 19 h 21"/>
                <a:gd name="T4" fmla="*/ 32 w 34"/>
                <a:gd name="T5" fmla="*/ 19 h 21"/>
                <a:gd name="T6" fmla="*/ 11 w 34"/>
                <a:gd name="T7" fmla="*/ 1 h 21"/>
                <a:gd name="T8" fmla="*/ 13 w 34"/>
                <a:gd name="T9" fmla="*/ 1 h 21"/>
                <a:gd name="T10" fmla="*/ 15 w 34"/>
                <a:gd name="T11" fmla="*/ 1 h 21"/>
                <a:gd name="T12" fmla="*/ 15 w 34"/>
                <a:gd name="T13" fmla="*/ 1 h 21"/>
                <a:gd name="T14" fmla="*/ 16 w 34"/>
                <a:gd name="T15" fmla="*/ 2 h 21"/>
                <a:gd name="T16" fmla="*/ 16 w 34"/>
                <a:gd name="T17" fmla="*/ 3 h 21"/>
                <a:gd name="T18" fmla="*/ 16 w 34"/>
                <a:gd name="T19" fmla="*/ 4 h 21"/>
                <a:gd name="T20" fmla="*/ 18 w 34"/>
                <a:gd name="T21" fmla="*/ 5 h 21"/>
                <a:gd name="T22" fmla="*/ 20 w 34"/>
                <a:gd name="T23" fmla="*/ 5 h 21"/>
                <a:gd name="T24" fmla="*/ 20 w 34"/>
                <a:gd name="T25" fmla="*/ 7 h 21"/>
                <a:gd name="T26" fmla="*/ 20 w 34"/>
                <a:gd name="T27" fmla="*/ 7 h 21"/>
                <a:gd name="T28" fmla="*/ 22 w 34"/>
                <a:gd name="T29" fmla="*/ 8 h 21"/>
                <a:gd name="T30" fmla="*/ 22 w 34"/>
                <a:gd name="T31" fmla="*/ 8 h 21"/>
                <a:gd name="T32" fmla="*/ 22 w 34"/>
                <a:gd name="T33" fmla="*/ 9 h 21"/>
                <a:gd name="T34" fmla="*/ 23 w 34"/>
                <a:gd name="T35" fmla="*/ 9 h 21"/>
                <a:gd name="T36" fmla="*/ 25 w 34"/>
                <a:gd name="T37" fmla="*/ 9 h 21"/>
                <a:gd name="T38" fmla="*/ 25 w 34"/>
                <a:gd name="T39" fmla="*/ 9 h 21"/>
                <a:gd name="T40" fmla="*/ 26 w 34"/>
                <a:gd name="T41" fmla="*/ 9 h 21"/>
                <a:gd name="T42" fmla="*/ 27 w 34"/>
                <a:gd name="T43" fmla="*/ 8 h 21"/>
                <a:gd name="T44" fmla="*/ 27 w 34"/>
                <a:gd name="T45" fmla="*/ 8 h 21"/>
                <a:gd name="T46" fmla="*/ 28 w 34"/>
                <a:gd name="T47" fmla="*/ 8 h 21"/>
                <a:gd name="T48" fmla="*/ 29 w 34"/>
                <a:gd name="T49" fmla="*/ 9 h 21"/>
                <a:gd name="T50" fmla="*/ 30 w 34"/>
                <a:gd name="T51" fmla="*/ 9 h 21"/>
                <a:gd name="T52" fmla="*/ 32 w 34"/>
                <a:gd name="T53" fmla="*/ 9 h 21"/>
                <a:gd name="T54" fmla="*/ 33 w 34"/>
                <a:gd name="T55" fmla="*/ 9 h 21"/>
                <a:gd name="T56" fmla="*/ 33 w 34"/>
                <a:gd name="T57" fmla="*/ 10 h 21"/>
                <a:gd name="T58" fmla="*/ 33 w 34"/>
                <a:gd name="T59" fmla="*/ 11 h 21"/>
                <a:gd name="T60" fmla="*/ 32 w 34"/>
                <a:gd name="T61" fmla="*/ 14 h 21"/>
                <a:gd name="T62" fmla="*/ 33 w 34"/>
                <a:gd name="T63" fmla="*/ 15 h 21"/>
                <a:gd name="T64" fmla="*/ 32 w 34"/>
                <a:gd name="T65" fmla="*/ 16 h 21"/>
                <a:gd name="T66" fmla="*/ 30 w 34"/>
                <a:gd name="T67" fmla="*/ 17 h 21"/>
                <a:gd name="T68" fmla="*/ 32 w 34"/>
                <a:gd name="T69" fmla="*/ 18 h 21"/>
                <a:gd name="T70" fmla="*/ 30 w 34"/>
                <a:gd name="T71" fmla="*/ 21 h 21"/>
                <a:gd name="T72" fmla="*/ 26 w 34"/>
                <a:gd name="T73" fmla="*/ 21 h 21"/>
                <a:gd name="T74" fmla="*/ 23 w 34"/>
                <a:gd name="T75" fmla="*/ 21 h 21"/>
                <a:gd name="T76" fmla="*/ 23 w 34"/>
                <a:gd name="T77" fmla="*/ 19 h 21"/>
                <a:gd name="T78" fmla="*/ 23 w 34"/>
                <a:gd name="T79" fmla="*/ 19 h 21"/>
                <a:gd name="T80" fmla="*/ 22 w 34"/>
                <a:gd name="T81" fmla="*/ 19 h 21"/>
                <a:gd name="T82" fmla="*/ 22 w 34"/>
                <a:gd name="T83" fmla="*/ 19 h 21"/>
                <a:gd name="T84" fmla="*/ 22 w 34"/>
                <a:gd name="T85" fmla="*/ 19 h 21"/>
                <a:gd name="T86" fmla="*/ 20 w 34"/>
                <a:gd name="T87" fmla="*/ 18 h 21"/>
                <a:gd name="T88" fmla="*/ 19 w 34"/>
                <a:gd name="T89" fmla="*/ 18 h 21"/>
                <a:gd name="T90" fmla="*/ 21 w 34"/>
                <a:gd name="T91" fmla="*/ 18 h 21"/>
                <a:gd name="T92" fmla="*/ 21 w 34"/>
                <a:gd name="T93" fmla="*/ 19 h 21"/>
                <a:gd name="T94" fmla="*/ 22 w 34"/>
                <a:gd name="T95" fmla="*/ 21 h 21"/>
                <a:gd name="T96" fmla="*/ 18 w 34"/>
                <a:gd name="T97" fmla="*/ 18 h 21"/>
                <a:gd name="T98" fmla="*/ 9 w 34"/>
                <a:gd name="T99" fmla="*/ 15 h 21"/>
                <a:gd name="T100" fmla="*/ 4 w 34"/>
                <a:gd name="T101" fmla="*/ 15 h 21"/>
                <a:gd name="T102" fmla="*/ 2 w 34"/>
                <a:gd name="T103" fmla="*/ 12 h 21"/>
                <a:gd name="T104" fmla="*/ 0 w 34"/>
                <a:gd name="T105" fmla="*/ 10 h 21"/>
                <a:gd name="T106" fmla="*/ 1 w 34"/>
                <a:gd name="T107" fmla="*/ 8 h 21"/>
                <a:gd name="T108" fmla="*/ 5 w 34"/>
                <a:gd name="T109" fmla="*/ 7 h 21"/>
                <a:gd name="T110" fmla="*/ 6 w 34"/>
                <a:gd name="T111" fmla="*/ 7 h 21"/>
                <a:gd name="T112" fmla="*/ 6 w 34"/>
                <a:gd name="T113" fmla="*/ 4 h 21"/>
                <a:gd name="T114" fmla="*/ 8 w 34"/>
                <a:gd name="T115" fmla="*/ 3 h 21"/>
                <a:gd name="T116" fmla="*/ 8 w 34"/>
                <a:gd name="T117" fmla="*/ 2 h 21"/>
                <a:gd name="T118" fmla="*/ 8 w 34"/>
                <a:gd name="T119" fmla="*/ 2 h 21"/>
                <a:gd name="T120" fmla="*/ 8 w 34"/>
                <a:gd name="T121" fmla="*/ 1 h 21"/>
                <a:gd name="T122" fmla="*/ 9 w 34"/>
                <a:gd name="T123" fmla="*/ 1 h 21"/>
                <a:gd name="T124" fmla="*/ 11 w 34"/>
                <a:gd name="T125"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1">
                  <a:moveTo>
                    <a:pt x="33" y="21"/>
                  </a:moveTo>
                  <a:lnTo>
                    <a:pt x="33" y="21"/>
                  </a:lnTo>
                  <a:lnTo>
                    <a:pt x="33" y="21"/>
                  </a:lnTo>
                  <a:lnTo>
                    <a:pt x="33" y="21"/>
                  </a:lnTo>
                  <a:lnTo>
                    <a:pt x="33" y="21"/>
                  </a:lnTo>
                  <a:lnTo>
                    <a:pt x="33" y="21"/>
                  </a:lnTo>
                  <a:lnTo>
                    <a:pt x="33" y="19"/>
                  </a:lnTo>
                  <a:lnTo>
                    <a:pt x="33" y="19"/>
                  </a:lnTo>
                  <a:lnTo>
                    <a:pt x="33" y="19"/>
                  </a:lnTo>
                  <a:lnTo>
                    <a:pt x="33" y="19"/>
                  </a:lnTo>
                  <a:lnTo>
                    <a:pt x="33" y="19"/>
                  </a:lnTo>
                  <a:lnTo>
                    <a:pt x="33" y="19"/>
                  </a:lnTo>
                  <a:lnTo>
                    <a:pt x="33" y="21"/>
                  </a:lnTo>
                  <a:close/>
                  <a:moveTo>
                    <a:pt x="32" y="19"/>
                  </a:moveTo>
                  <a:lnTo>
                    <a:pt x="32" y="19"/>
                  </a:lnTo>
                  <a:lnTo>
                    <a:pt x="32" y="19"/>
                  </a:lnTo>
                  <a:lnTo>
                    <a:pt x="32" y="19"/>
                  </a:lnTo>
                  <a:lnTo>
                    <a:pt x="32" y="19"/>
                  </a:lnTo>
                  <a:lnTo>
                    <a:pt x="32" y="19"/>
                  </a:lnTo>
                  <a:lnTo>
                    <a:pt x="32" y="19"/>
                  </a:lnTo>
                  <a:lnTo>
                    <a:pt x="32" y="19"/>
                  </a:lnTo>
                  <a:lnTo>
                    <a:pt x="32" y="19"/>
                  </a:lnTo>
                  <a:close/>
                  <a:moveTo>
                    <a:pt x="11" y="0"/>
                  </a:moveTo>
                  <a:lnTo>
                    <a:pt x="11" y="1"/>
                  </a:lnTo>
                  <a:lnTo>
                    <a:pt x="11" y="1"/>
                  </a:lnTo>
                  <a:lnTo>
                    <a:pt x="11" y="0"/>
                  </a:lnTo>
                  <a:lnTo>
                    <a:pt x="12" y="1"/>
                  </a:lnTo>
                  <a:lnTo>
                    <a:pt x="12" y="1"/>
                  </a:lnTo>
                  <a:lnTo>
                    <a:pt x="12" y="1"/>
                  </a:lnTo>
                  <a:lnTo>
                    <a:pt x="13" y="1"/>
                  </a:lnTo>
                  <a:lnTo>
                    <a:pt x="13" y="1"/>
                  </a:lnTo>
                  <a:lnTo>
                    <a:pt x="14" y="1"/>
                  </a:lnTo>
                  <a:lnTo>
                    <a:pt x="14" y="2"/>
                  </a:lnTo>
                  <a:lnTo>
                    <a:pt x="14" y="2"/>
                  </a:lnTo>
                  <a:lnTo>
                    <a:pt x="14" y="1"/>
                  </a:lnTo>
                  <a:lnTo>
                    <a:pt x="15" y="1"/>
                  </a:lnTo>
                  <a:lnTo>
                    <a:pt x="15" y="1"/>
                  </a:lnTo>
                  <a:lnTo>
                    <a:pt x="15" y="1"/>
                  </a:lnTo>
                  <a:lnTo>
                    <a:pt x="15" y="1"/>
                  </a:lnTo>
                  <a:lnTo>
                    <a:pt x="15" y="1"/>
                  </a:lnTo>
                  <a:lnTo>
                    <a:pt x="15" y="1"/>
                  </a:lnTo>
                  <a:lnTo>
                    <a:pt x="15" y="1"/>
                  </a:lnTo>
                  <a:lnTo>
                    <a:pt x="15" y="2"/>
                  </a:lnTo>
                  <a:lnTo>
                    <a:pt x="15" y="2"/>
                  </a:lnTo>
                  <a:lnTo>
                    <a:pt x="15" y="2"/>
                  </a:lnTo>
                  <a:lnTo>
                    <a:pt x="15" y="2"/>
                  </a:lnTo>
                  <a:lnTo>
                    <a:pt x="15" y="2"/>
                  </a:lnTo>
                  <a:lnTo>
                    <a:pt x="16" y="2"/>
                  </a:lnTo>
                  <a:lnTo>
                    <a:pt x="16" y="3"/>
                  </a:lnTo>
                  <a:lnTo>
                    <a:pt x="16" y="3"/>
                  </a:lnTo>
                  <a:lnTo>
                    <a:pt x="16" y="3"/>
                  </a:lnTo>
                  <a:lnTo>
                    <a:pt x="16" y="3"/>
                  </a:lnTo>
                  <a:lnTo>
                    <a:pt x="16" y="3"/>
                  </a:lnTo>
                  <a:lnTo>
                    <a:pt x="16" y="3"/>
                  </a:lnTo>
                  <a:lnTo>
                    <a:pt x="16" y="4"/>
                  </a:lnTo>
                  <a:lnTo>
                    <a:pt x="16" y="4"/>
                  </a:lnTo>
                  <a:lnTo>
                    <a:pt x="16" y="4"/>
                  </a:lnTo>
                  <a:lnTo>
                    <a:pt x="16" y="4"/>
                  </a:lnTo>
                  <a:lnTo>
                    <a:pt x="16" y="4"/>
                  </a:lnTo>
                  <a:lnTo>
                    <a:pt x="16" y="4"/>
                  </a:lnTo>
                  <a:lnTo>
                    <a:pt x="18" y="4"/>
                  </a:lnTo>
                  <a:lnTo>
                    <a:pt x="18" y="4"/>
                  </a:lnTo>
                  <a:lnTo>
                    <a:pt x="18" y="4"/>
                  </a:lnTo>
                  <a:lnTo>
                    <a:pt x="18" y="4"/>
                  </a:lnTo>
                  <a:lnTo>
                    <a:pt x="18" y="5"/>
                  </a:lnTo>
                  <a:lnTo>
                    <a:pt x="18" y="5"/>
                  </a:lnTo>
                  <a:lnTo>
                    <a:pt x="19" y="5"/>
                  </a:lnTo>
                  <a:lnTo>
                    <a:pt x="19" y="5"/>
                  </a:lnTo>
                  <a:lnTo>
                    <a:pt x="19" y="5"/>
                  </a:lnTo>
                  <a:lnTo>
                    <a:pt x="19" y="5"/>
                  </a:lnTo>
                  <a:lnTo>
                    <a:pt x="20" y="5"/>
                  </a:lnTo>
                  <a:lnTo>
                    <a:pt x="20" y="5"/>
                  </a:lnTo>
                  <a:lnTo>
                    <a:pt x="20" y="5"/>
                  </a:lnTo>
                  <a:lnTo>
                    <a:pt x="20" y="7"/>
                  </a:lnTo>
                  <a:lnTo>
                    <a:pt x="20" y="7"/>
                  </a:lnTo>
                  <a:lnTo>
                    <a:pt x="20" y="7"/>
                  </a:lnTo>
                  <a:lnTo>
                    <a:pt x="20" y="7"/>
                  </a:lnTo>
                  <a:lnTo>
                    <a:pt x="20" y="7"/>
                  </a:lnTo>
                  <a:lnTo>
                    <a:pt x="20" y="7"/>
                  </a:lnTo>
                  <a:lnTo>
                    <a:pt x="20" y="7"/>
                  </a:lnTo>
                  <a:lnTo>
                    <a:pt x="20" y="7"/>
                  </a:lnTo>
                  <a:lnTo>
                    <a:pt x="20" y="7"/>
                  </a:lnTo>
                  <a:lnTo>
                    <a:pt x="20" y="7"/>
                  </a:lnTo>
                  <a:lnTo>
                    <a:pt x="20" y="7"/>
                  </a:lnTo>
                  <a:lnTo>
                    <a:pt x="21" y="7"/>
                  </a:lnTo>
                  <a:lnTo>
                    <a:pt x="21" y="7"/>
                  </a:lnTo>
                  <a:lnTo>
                    <a:pt x="22" y="8"/>
                  </a:lnTo>
                  <a:lnTo>
                    <a:pt x="22" y="8"/>
                  </a:lnTo>
                  <a:lnTo>
                    <a:pt x="22" y="8"/>
                  </a:lnTo>
                  <a:lnTo>
                    <a:pt x="22" y="8"/>
                  </a:lnTo>
                  <a:lnTo>
                    <a:pt x="22" y="8"/>
                  </a:lnTo>
                  <a:lnTo>
                    <a:pt x="22" y="8"/>
                  </a:lnTo>
                  <a:lnTo>
                    <a:pt x="22" y="8"/>
                  </a:lnTo>
                  <a:lnTo>
                    <a:pt x="22" y="8"/>
                  </a:lnTo>
                  <a:lnTo>
                    <a:pt x="22" y="8"/>
                  </a:lnTo>
                  <a:lnTo>
                    <a:pt x="22" y="8"/>
                  </a:lnTo>
                  <a:lnTo>
                    <a:pt x="22" y="8"/>
                  </a:lnTo>
                  <a:lnTo>
                    <a:pt x="22" y="8"/>
                  </a:lnTo>
                  <a:lnTo>
                    <a:pt x="22" y="8"/>
                  </a:lnTo>
                  <a:lnTo>
                    <a:pt x="22" y="8"/>
                  </a:lnTo>
                  <a:lnTo>
                    <a:pt x="22" y="9"/>
                  </a:lnTo>
                  <a:lnTo>
                    <a:pt x="22" y="9"/>
                  </a:lnTo>
                  <a:lnTo>
                    <a:pt x="22" y="9"/>
                  </a:lnTo>
                  <a:lnTo>
                    <a:pt x="22" y="9"/>
                  </a:lnTo>
                  <a:lnTo>
                    <a:pt x="22" y="9"/>
                  </a:lnTo>
                  <a:lnTo>
                    <a:pt x="23" y="9"/>
                  </a:lnTo>
                  <a:lnTo>
                    <a:pt x="23" y="9"/>
                  </a:lnTo>
                  <a:lnTo>
                    <a:pt x="23" y="9"/>
                  </a:lnTo>
                  <a:lnTo>
                    <a:pt x="23"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6" y="9"/>
                  </a:lnTo>
                  <a:lnTo>
                    <a:pt x="26" y="9"/>
                  </a:lnTo>
                  <a:lnTo>
                    <a:pt x="26" y="9"/>
                  </a:lnTo>
                  <a:lnTo>
                    <a:pt x="26" y="9"/>
                  </a:lnTo>
                  <a:lnTo>
                    <a:pt x="26" y="9"/>
                  </a:lnTo>
                  <a:lnTo>
                    <a:pt x="26" y="8"/>
                  </a:lnTo>
                  <a:lnTo>
                    <a:pt x="26" y="8"/>
                  </a:lnTo>
                  <a:lnTo>
                    <a:pt x="26" y="8"/>
                  </a:lnTo>
                  <a:lnTo>
                    <a:pt x="26" y="8"/>
                  </a:lnTo>
                  <a:lnTo>
                    <a:pt x="26" y="8"/>
                  </a:lnTo>
                  <a:lnTo>
                    <a:pt x="27" y="8"/>
                  </a:lnTo>
                  <a:lnTo>
                    <a:pt x="26" y="8"/>
                  </a:lnTo>
                  <a:lnTo>
                    <a:pt x="26" y="8"/>
                  </a:lnTo>
                  <a:lnTo>
                    <a:pt x="26" y="8"/>
                  </a:lnTo>
                  <a:lnTo>
                    <a:pt x="26" y="8"/>
                  </a:lnTo>
                  <a:lnTo>
                    <a:pt x="26" y="8"/>
                  </a:lnTo>
                  <a:lnTo>
                    <a:pt x="27" y="8"/>
                  </a:lnTo>
                  <a:lnTo>
                    <a:pt x="27" y="8"/>
                  </a:lnTo>
                  <a:lnTo>
                    <a:pt x="27" y="8"/>
                  </a:lnTo>
                  <a:lnTo>
                    <a:pt x="27" y="8"/>
                  </a:lnTo>
                  <a:lnTo>
                    <a:pt x="27" y="8"/>
                  </a:lnTo>
                  <a:lnTo>
                    <a:pt x="28" y="8"/>
                  </a:lnTo>
                  <a:lnTo>
                    <a:pt x="28" y="8"/>
                  </a:lnTo>
                  <a:lnTo>
                    <a:pt x="28" y="8"/>
                  </a:lnTo>
                  <a:lnTo>
                    <a:pt x="28" y="8"/>
                  </a:lnTo>
                  <a:lnTo>
                    <a:pt x="29" y="8"/>
                  </a:lnTo>
                  <a:lnTo>
                    <a:pt x="29" y="9"/>
                  </a:lnTo>
                  <a:lnTo>
                    <a:pt x="29" y="9"/>
                  </a:lnTo>
                  <a:lnTo>
                    <a:pt x="29" y="9"/>
                  </a:lnTo>
                  <a:lnTo>
                    <a:pt x="30" y="9"/>
                  </a:lnTo>
                  <a:lnTo>
                    <a:pt x="30" y="9"/>
                  </a:lnTo>
                  <a:lnTo>
                    <a:pt x="30" y="9"/>
                  </a:lnTo>
                  <a:lnTo>
                    <a:pt x="30" y="9"/>
                  </a:lnTo>
                  <a:lnTo>
                    <a:pt x="30" y="9"/>
                  </a:lnTo>
                  <a:lnTo>
                    <a:pt x="30" y="9"/>
                  </a:lnTo>
                  <a:lnTo>
                    <a:pt x="30" y="9"/>
                  </a:lnTo>
                  <a:lnTo>
                    <a:pt x="30" y="9"/>
                  </a:lnTo>
                  <a:lnTo>
                    <a:pt x="30" y="9"/>
                  </a:lnTo>
                  <a:lnTo>
                    <a:pt x="30" y="9"/>
                  </a:lnTo>
                  <a:lnTo>
                    <a:pt x="32" y="9"/>
                  </a:lnTo>
                  <a:lnTo>
                    <a:pt x="32" y="9"/>
                  </a:lnTo>
                  <a:lnTo>
                    <a:pt x="32" y="9"/>
                  </a:lnTo>
                  <a:lnTo>
                    <a:pt x="32" y="9"/>
                  </a:lnTo>
                  <a:lnTo>
                    <a:pt x="32" y="9"/>
                  </a:lnTo>
                  <a:lnTo>
                    <a:pt x="32" y="9"/>
                  </a:lnTo>
                  <a:lnTo>
                    <a:pt x="32" y="9"/>
                  </a:lnTo>
                  <a:lnTo>
                    <a:pt x="33" y="9"/>
                  </a:lnTo>
                  <a:lnTo>
                    <a:pt x="33" y="9"/>
                  </a:lnTo>
                  <a:lnTo>
                    <a:pt x="33" y="9"/>
                  </a:lnTo>
                  <a:lnTo>
                    <a:pt x="33" y="9"/>
                  </a:lnTo>
                  <a:lnTo>
                    <a:pt x="33" y="9"/>
                  </a:lnTo>
                  <a:lnTo>
                    <a:pt x="33" y="9"/>
                  </a:lnTo>
                  <a:lnTo>
                    <a:pt x="33" y="10"/>
                  </a:lnTo>
                  <a:lnTo>
                    <a:pt x="34" y="10"/>
                  </a:lnTo>
                  <a:lnTo>
                    <a:pt x="33" y="10"/>
                  </a:lnTo>
                  <a:lnTo>
                    <a:pt x="33" y="11"/>
                  </a:lnTo>
                  <a:lnTo>
                    <a:pt x="33" y="11"/>
                  </a:lnTo>
                  <a:lnTo>
                    <a:pt x="33" y="11"/>
                  </a:lnTo>
                  <a:lnTo>
                    <a:pt x="33" y="11"/>
                  </a:lnTo>
                  <a:lnTo>
                    <a:pt x="33" y="11"/>
                  </a:lnTo>
                  <a:lnTo>
                    <a:pt x="33" y="12"/>
                  </a:lnTo>
                  <a:lnTo>
                    <a:pt x="33" y="12"/>
                  </a:lnTo>
                  <a:lnTo>
                    <a:pt x="33" y="12"/>
                  </a:lnTo>
                  <a:lnTo>
                    <a:pt x="33" y="14"/>
                  </a:lnTo>
                  <a:lnTo>
                    <a:pt x="32" y="14"/>
                  </a:lnTo>
                  <a:lnTo>
                    <a:pt x="32" y="15"/>
                  </a:lnTo>
                  <a:lnTo>
                    <a:pt x="32" y="15"/>
                  </a:lnTo>
                  <a:lnTo>
                    <a:pt x="32" y="15"/>
                  </a:lnTo>
                  <a:lnTo>
                    <a:pt x="33" y="15"/>
                  </a:lnTo>
                  <a:lnTo>
                    <a:pt x="33" y="15"/>
                  </a:lnTo>
                  <a:lnTo>
                    <a:pt x="33" y="15"/>
                  </a:lnTo>
                  <a:lnTo>
                    <a:pt x="33" y="15"/>
                  </a:lnTo>
                  <a:lnTo>
                    <a:pt x="33" y="16"/>
                  </a:lnTo>
                  <a:lnTo>
                    <a:pt x="33" y="16"/>
                  </a:lnTo>
                  <a:lnTo>
                    <a:pt x="33" y="16"/>
                  </a:lnTo>
                  <a:lnTo>
                    <a:pt x="32" y="16"/>
                  </a:lnTo>
                  <a:lnTo>
                    <a:pt x="32" y="16"/>
                  </a:lnTo>
                  <a:lnTo>
                    <a:pt x="32" y="16"/>
                  </a:lnTo>
                  <a:lnTo>
                    <a:pt x="32" y="16"/>
                  </a:lnTo>
                  <a:lnTo>
                    <a:pt x="32" y="16"/>
                  </a:lnTo>
                  <a:lnTo>
                    <a:pt x="32" y="16"/>
                  </a:lnTo>
                  <a:lnTo>
                    <a:pt x="30" y="17"/>
                  </a:lnTo>
                  <a:lnTo>
                    <a:pt x="30" y="17"/>
                  </a:lnTo>
                  <a:lnTo>
                    <a:pt x="30" y="17"/>
                  </a:lnTo>
                  <a:lnTo>
                    <a:pt x="30" y="17"/>
                  </a:lnTo>
                  <a:lnTo>
                    <a:pt x="32" y="18"/>
                  </a:lnTo>
                  <a:lnTo>
                    <a:pt x="32" y="18"/>
                  </a:lnTo>
                  <a:lnTo>
                    <a:pt x="32" y="18"/>
                  </a:lnTo>
                  <a:lnTo>
                    <a:pt x="32" y="18"/>
                  </a:lnTo>
                  <a:lnTo>
                    <a:pt x="32" y="18"/>
                  </a:lnTo>
                  <a:lnTo>
                    <a:pt x="32" y="19"/>
                  </a:lnTo>
                  <a:lnTo>
                    <a:pt x="30" y="19"/>
                  </a:lnTo>
                  <a:lnTo>
                    <a:pt x="29" y="19"/>
                  </a:lnTo>
                  <a:lnTo>
                    <a:pt x="29" y="21"/>
                  </a:lnTo>
                  <a:lnTo>
                    <a:pt x="30" y="21"/>
                  </a:lnTo>
                  <a:lnTo>
                    <a:pt x="29" y="21"/>
                  </a:lnTo>
                  <a:lnTo>
                    <a:pt x="28" y="21"/>
                  </a:lnTo>
                  <a:lnTo>
                    <a:pt x="27" y="21"/>
                  </a:lnTo>
                  <a:lnTo>
                    <a:pt x="27" y="21"/>
                  </a:lnTo>
                  <a:lnTo>
                    <a:pt x="27" y="21"/>
                  </a:lnTo>
                  <a:lnTo>
                    <a:pt x="26" y="21"/>
                  </a:lnTo>
                  <a:lnTo>
                    <a:pt x="25" y="21"/>
                  </a:lnTo>
                  <a:lnTo>
                    <a:pt x="23" y="21"/>
                  </a:lnTo>
                  <a:lnTo>
                    <a:pt x="23" y="21"/>
                  </a:lnTo>
                  <a:lnTo>
                    <a:pt x="23" y="21"/>
                  </a:lnTo>
                  <a:lnTo>
                    <a:pt x="23" y="21"/>
                  </a:lnTo>
                  <a:lnTo>
                    <a:pt x="23" y="21"/>
                  </a:lnTo>
                  <a:lnTo>
                    <a:pt x="23" y="19"/>
                  </a:lnTo>
                  <a:lnTo>
                    <a:pt x="23" y="19"/>
                  </a:lnTo>
                  <a:lnTo>
                    <a:pt x="23" y="19"/>
                  </a:lnTo>
                  <a:lnTo>
                    <a:pt x="23" y="19"/>
                  </a:lnTo>
                  <a:lnTo>
                    <a:pt x="23" y="19"/>
                  </a:lnTo>
                  <a:lnTo>
                    <a:pt x="23" y="19"/>
                  </a:lnTo>
                  <a:lnTo>
                    <a:pt x="23" y="19"/>
                  </a:lnTo>
                  <a:lnTo>
                    <a:pt x="23" y="19"/>
                  </a:lnTo>
                  <a:lnTo>
                    <a:pt x="22" y="19"/>
                  </a:lnTo>
                  <a:lnTo>
                    <a:pt x="23" y="19"/>
                  </a:lnTo>
                  <a:lnTo>
                    <a:pt x="23" y="19"/>
                  </a:lnTo>
                  <a:lnTo>
                    <a:pt x="23" y="19"/>
                  </a:lnTo>
                  <a:lnTo>
                    <a:pt x="23" y="19"/>
                  </a:lnTo>
                  <a:lnTo>
                    <a:pt x="23" y="21"/>
                  </a:lnTo>
                  <a:lnTo>
                    <a:pt x="23" y="21"/>
                  </a:lnTo>
                  <a:lnTo>
                    <a:pt x="22" y="21"/>
                  </a:lnTo>
                  <a:lnTo>
                    <a:pt x="22" y="19"/>
                  </a:lnTo>
                  <a:lnTo>
                    <a:pt x="22" y="19"/>
                  </a:lnTo>
                  <a:lnTo>
                    <a:pt x="22" y="19"/>
                  </a:lnTo>
                  <a:lnTo>
                    <a:pt x="22" y="19"/>
                  </a:lnTo>
                  <a:lnTo>
                    <a:pt x="22" y="19"/>
                  </a:lnTo>
                  <a:lnTo>
                    <a:pt x="22" y="19"/>
                  </a:lnTo>
                  <a:lnTo>
                    <a:pt x="22" y="19"/>
                  </a:lnTo>
                  <a:lnTo>
                    <a:pt x="22" y="19"/>
                  </a:lnTo>
                  <a:lnTo>
                    <a:pt x="22" y="18"/>
                  </a:lnTo>
                  <a:lnTo>
                    <a:pt x="22" y="19"/>
                  </a:lnTo>
                  <a:lnTo>
                    <a:pt x="22" y="19"/>
                  </a:lnTo>
                  <a:lnTo>
                    <a:pt x="22" y="19"/>
                  </a:lnTo>
                  <a:lnTo>
                    <a:pt x="22" y="19"/>
                  </a:lnTo>
                  <a:lnTo>
                    <a:pt x="22" y="19"/>
                  </a:lnTo>
                  <a:lnTo>
                    <a:pt x="21" y="19"/>
                  </a:lnTo>
                  <a:lnTo>
                    <a:pt x="21" y="19"/>
                  </a:lnTo>
                  <a:lnTo>
                    <a:pt x="21" y="18"/>
                  </a:lnTo>
                  <a:lnTo>
                    <a:pt x="21" y="18"/>
                  </a:lnTo>
                  <a:lnTo>
                    <a:pt x="21" y="18"/>
                  </a:lnTo>
                  <a:lnTo>
                    <a:pt x="20" y="18"/>
                  </a:lnTo>
                  <a:lnTo>
                    <a:pt x="20" y="18"/>
                  </a:lnTo>
                  <a:lnTo>
                    <a:pt x="20" y="18"/>
                  </a:lnTo>
                  <a:lnTo>
                    <a:pt x="19" y="18"/>
                  </a:lnTo>
                  <a:lnTo>
                    <a:pt x="19" y="18"/>
                  </a:lnTo>
                  <a:lnTo>
                    <a:pt x="19" y="18"/>
                  </a:lnTo>
                  <a:lnTo>
                    <a:pt x="19" y="18"/>
                  </a:lnTo>
                  <a:lnTo>
                    <a:pt x="19" y="18"/>
                  </a:lnTo>
                  <a:lnTo>
                    <a:pt x="19" y="18"/>
                  </a:lnTo>
                  <a:lnTo>
                    <a:pt x="19" y="19"/>
                  </a:lnTo>
                  <a:lnTo>
                    <a:pt x="20" y="18"/>
                  </a:lnTo>
                  <a:lnTo>
                    <a:pt x="21" y="18"/>
                  </a:lnTo>
                  <a:lnTo>
                    <a:pt x="21" y="18"/>
                  </a:lnTo>
                  <a:lnTo>
                    <a:pt x="21" y="19"/>
                  </a:lnTo>
                  <a:lnTo>
                    <a:pt x="21" y="19"/>
                  </a:lnTo>
                  <a:lnTo>
                    <a:pt x="21" y="19"/>
                  </a:lnTo>
                  <a:lnTo>
                    <a:pt x="21" y="19"/>
                  </a:lnTo>
                  <a:lnTo>
                    <a:pt x="21" y="19"/>
                  </a:lnTo>
                  <a:lnTo>
                    <a:pt x="21" y="19"/>
                  </a:lnTo>
                  <a:lnTo>
                    <a:pt x="20" y="19"/>
                  </a:lnTo>
                  <a:lnTo>
                    <a:pt x="20" y="19"/>
                  </a:lnTo>
                  <a:lnTo>
                    <a:pt x="21" y="19"/>
                  </a:lnTo>
                  <a:lnTo>
                    <a:pt x="22" y="19"/>
                  </a:lnTo>
                  <a:lnTo>
                    <a:pt x="22" y="21"/>
                  </a:lnTo>
                  <a:lnTo>
                    <a:pt x="22" y="21"/>
                  </a:lnTo>
                  <a:lnTo>
                    <a:pt x="22" y="21"/>
                  </a:lnTo>
                  <a:lnTo>
                    <a:pt x="21" y="21"/>
                  </a:lnTo>
                  <a:lnTo>
                    <a:pt x="21" y="19"/>
                  </a:lnTo>
                  <a:lnTo>
                    <a:pt x="21" y="19"/>
                  </a:lnTo>
                  <a:lnTo>
                    <a:pt x="18" y="19"/>
                  </a:lnTo>
                  <a:lnTo>
                    <a:pt x="18" y="18"/>
                  </a:lnTo>
                  <a:lnTo>
                    <a:pt x="14" y="17"/>
                  </a:lnTo>
                  <a:lnTo>
                    <a:pt x="13" y="16"/>
                  </a:lnTo>
                  <a:lnTo>
                    <a:pt x="12" y="16"/>
                  </a:lnTo>
                  <a:lnTo>
                    <a:pt x="11" y="15"/>
                  </a:lnTo>
                  <a:lnTo>
                    <a:pt x="11" y="15"/>
                  </a:lnTo>
                  <a:lnTo>
                    <a:pt x="9" y="15"/>
                  </a:lnTo>
                  <a:lnTo>
                    <a:pt x="8" y="15"/>
                  </a:lnTo>
                  <a:lnTo>
                    <a:pt x="7" y="15"/>
                  </a:lnTo>
                  <a:lnTo>
                    <a:pt x="6" y="15"/>
                  </a:lnTo>
                  <a:lnTo>
                    <a:pt x="6" y="15"/>
                  </a:lnTo>
                  <a:lnTo>
                    <a:pt x="5" y="15"/>
                  </a:lnTo>
                  <a:lnTo>
                    <a:pt x="4" y="15"/>
                  </a:lnTo>
                  <a:lnTo>
                    <a:pt x="4" y="15"/>
                  </a:lnTo>
                  <a:lnTo>
                    <a:pt x="4" y="14"/>
                  </a:lnTo>
                  <a:lnTo>
                    <a:pt x="4" y="14"/>
                  </a:lnTo>
                  <a:lnTo>
                    <a:pt x="4" y="14"/>
                  </a:lnTo>
                  <a:lnTo>
                    <a:pt x="4" y="14"/>
                  </a:lnTo>
                  <a:lnTo>
                    <a:pt x="2" y="12"/>
                  </a:lnTo>
                  <a:lnTo>
                    <a:pt x="1" y="12"/>
                  </a:lnTo>
                  <a:lnTo>
                    <a:pt x="0" y="11"/>
                  </a:lnTo>
                  <a:lnTo>
                    <a:pt x="0" y="10"/>
                  </a:lnTo>
                  <a:lnTo>
                    <a:pt x="0" y="10"/>
                  </a:lnTo>
                  <a:lnTo>
                    <a:pt x="0" y="10"/>
                  </a:lnTo>
                  <a:lnTo>
                    <a:pt x="0" y="10"/>
                  </a:lnTo>
                  <a:lnTo>
                    <a:pt x="0" y="9"/>
                  </a:lnTo>
                  <a:lnTo>
                    <a:pt x="0" y="9"/>
                  </a:lnTo>
                  <a:lnTo>
                    <a:pt x="1" y="9"/>
                  </a:lnTo>
                  <a:lnTo>
                    <a:pt x="1" y="9"/>
                  </a:lnTo>
                  <a:lnTo>
                    <a:pt x="1" y="9"/>
                  </a:lnTo>
                  <a:lnTo>
                    <a:pt x="1" y="8"/>
                  </a:lnTo>
                  <a:lnTo>
                    <a:pt x="1" y="8"/>
                  </a:lnTo>
                  <a:lnTo>
                    <a:pt x="1" y="8"/>
                  </a:lnTo>
                  <a:lnTo>
                    <a:pt x="4" y="7"/>
                  </a:lnTo>
                  <a:lnTo>
                    <a:pt x="4" y="7"/>
                  </a:lnTo>
                  <a:lnTo>
                    <a:pt x="4" y="7"/>
                  </a:lnTo>
                  <a:lnTo>
                    <a:pt x="5" y="7"/>
                  </a:lnTo>
                  <a:lnTo>
                    <a:pt x="5" y="7"/>
                  </a:lnTo>
                  <a:lnTo>
                    <a:pt x="5" y="7"/>
                  </a:lnTo>
                  <a:lnTo>
                    <a:pt x="5" y="7"/>
                  </a:lnTo>
                  <a:lnTo>
                    <a:pt x="5" y="7"/>
                  </a:lnTo>
                  <a:lnTo>
                    <a:pt x="6" y="7"/>
                  </a:lnTo>
                  <a:lnTo>
                    <a:pt x="6" y="7"/>
                  </a:lnTo>
                  <a:lnTo>
                    <a:pt x="6" y="7"/>
                  </a:lnTo>
                  <a:lnTo>
                    <a:pt x="6" y="7"/>
                  </a:lnTo>
                  <a:lnTo>
                    <a:pt x="6" y="5"/>
                  </a:lnTo>
                  <a:lnTo>
                    <a:pt x="6" y="5"/>
                  </a:lnTo>
                  <a:lnTo>
                    <a:pt x="6" y="4"/>
                  </a:lnTo>
                  <a:lnTo>
                    <a:pt x="6" y="4"/>
                  </a:lnTo>
                  <a:lnTo>
                    <a:pt x="7" y="4"/>
                  </a:lnTo>
                  <a:lnTo>
                    <a:pt x="7" y="4"/>
                  </a:lnTo>
                  <a:lnTo>
                    <a:pt x="8" y="3"/>
                  </a:lnTo>
                  <a:lnTo>
                    <a:pt x="9" y="3"/>
                  </a:lnTo>
                  <a:lnTo>
                    <a:pt x="9" y="3"/>
                  </a:lnTo>
                  <a:lnTo>
                    <a:pt x="8" y="3"/>
                  </a:lnTo>
                  <a:lnTo>
                    <a:pt x="8" y="3"/>
                  </a:lnTo>
                  <a:lnTo>
                    <a:pt x="8" y="3"/>
                  </a:lnTo>
                  <a:lnTo>
                    <a:pt x="8" y="3"/>
                  </a:lnTo>
                  <a:lnTo>
                    <a:pt x="8" y="3"/>
                  </a:lnTo>
                  <a:lnTo>
                    <a:pt x="8" y="2"/>
                  </a:lnTo>
                  <a:lnTo>
                    <a:pt x="8" y="2"/>
                  </a:lnTo>
                  <a:lnTo>
                    <a:pt x="8" y="2"/>
                  </a:lnTo>
                  <a:lnTo>
                    <a:pt x="8" y="2"/>
                  </a:lnTo>
                  <a:lnTo>
                    <a:pt x="8" y="2"/>
                  </a:lnTo>
                  <a:lnTo>
                    <a:pt x="8" y="2"/>
                  </a:lnTo>
                  <a:lnTo>
                    <a:pt x="8" y="2"/>
                  </a:lnTo>
                  <a:lnTo>
                    <a:pt x="8" y="2"/>
                  </a:lnTo>
                  <a:lnTo>
                    <a:pt x="8" y="2"/>
                  </a:lnTo>
                  <a:lnTo>
                    <a:pt x="8" y="2"/>
                  </a:lnTo>
                  <a:lnTo>
                    <a:pt x="8" y="1"/>
                  </a:lnTo>
                  <a:lnTo>
                    <a:pt x="8" y="1"/>
                  </a:lnTo>
                  <a:lnTo>
                    <a:pt x="8" y="1"/>
                  </a:lnTo>
                  <a:lnTo>
                    <a:pt x="8" y="1"/>
                  </a:lnTo>
                  <a:lnTo>
                    <a:pt x="8" y="1"/>
                  </a:lnTo>
                  <a:lnTo>
                    <a:pt x="8" y="1"/>
                  </a:lnTo>
                  <a:lnTo>
                    <a:pt x="8" y="1"/>
                  </a:lnTo>
                  <a:lnTo>
                    <a:pt x="9" y="1"/>
                  </a:lnTo>
                  <a:lnTo>
                    <a:pt x="9" y="1"/>
                  </a:lnTo>
                  <a:lnTo>
                    <a:pt x="9" y="1"/>
                  </a:lnTo>
                  <a:lnTo>
                    <a:pt x="9" y="1"/>
                  </a:lnTo>
                  <a:lnTo>
                    <a:pt x="9" y="1"/>
                  </a:lnTo>
                  <a:lnTo>
                    <a:pt x="9" y="1"/>
                  </a:lnTo>
                  <a:lnTo>
                    <a:pt x="11" y="1"/>
                  </a:lnTo>
                  <a:lnTo>
                    <a:pt x="11" y="1"/>
                  </a:lnTo>
                  <a:lnTo>
                    <a:pt x="11" y="1"/>
                  </a:lnTo>
                  <a:lnTo>
                    <a:pt x="11" y="0"/>
                  </a:lnTo>
                  <a:lnTo>
                    <a:pt x="1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85" name="Freeform 1000">
              <a:extLst>
                <a:ext uri="{FF2B5EF4-FFF2-40B4-BE49-F238E27FC236}">
                  <a16:creationId xmlns="" xmlns:a16="http://schemas.microsoft.com/office/drawing/2014/main" id="{78383BFE-2926-43CE-ACE8-1FE2C21B3BB9}"/>
                </a:ext>
              </a:extLst>
            </p:cNvPr>
            <p:cNvSpPr>
              <a:spLocks/>
            </p:cNvSpPr>
            <p:nvPr/>
          </p:nvSpPr>
          <p:spPr bwMode="auto">
            <a:xfrm>
              <a:off x="6267606" y="2182681"/>
              <a:ext cx="2553" cy="2553"/>
            </a:xfrm>
            <a:custGeom>
              <a:avLst/>
              <a:gdLst>
                <a:gd name="T0" fmla="*/ 2 w 2"/>
                <a:gd name="T1" fmla="*/ 2 h 2"/>
                <a:gd name="T2" fmla="*/ 0 w 2"/>
                <a:gd name="T3" fmla="*/ 2 h 2"/>
                <a:gd name="T4" fmla="*/ 0 w 2"/>
                <a:gd name="T5" fmla="*/ 1 h 2"/>
                <a:gd name="T6" fmla="*/ 0 w 2"/>
                <a:gd name="T7" fmla="*/ 1 h 2"/>
                <a:gd name="T8" fmla="*/ 0 w 2"/>
                <a:gd name="T9" fmla="*/ 1 h 2"/>
                <a:gd name="T10" fmla="*/ 0 w 2"/>
                <a:gd name="T11" fmla="*/ 1 h 2"/>
                <a:gd name="T12" fmla="*/ 0 w 2"/>
                <a:gd name="T13" fmla="*/ 1 h 2"/>
                <a:gd name="T14" fmla="*/ 0 w 2"/>
                <a:gd name="T15" fmla="*/ 0 h 2"/>
                <a:gd name="T16" fmla="*/ 2 w 2"/>
                <a:gd name="T17" fmla="*/ 0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2 w 2"/>
                <a:gd name="T33" fmla="*/ 1 h 2"/>
                <a:gd name="T34" fmla="*/ 2 w 2"/>
                <a:gd name="T35" fmla="*/ 1 h 2"/>
                <a:gd name="T36" fmla="*/ 2 w 2"/>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2" y="2"/>
                  </a:moveTo>
                  <a:lnTo>
                    <a:pt x="0" y="2"/>
                  </a:lnTo>
                  <a:lnTo>
                    <a:pt x="0" y="1"/>
                  </a:lnTo>
                  <a:lnTo>
                    <a:pt x="0" y="1"/>
                  </a:lnTo>
                  <a:lnTo>
                    <a:pt x="0" y="1"/>
                  </a:lnTo>
                  <a:lnTo>
                    <a:pt x="0" y="1"/>
                  </a:lnTo>
                  <a:lnTo>
                    <a:pt x="0" y="1"/>
                  </a:lnTo>
                  <a:lnTo>
                    <a:pt x="0" y="0"/>
                  </a:lnTo>
                  <a:lnTo>
                    <a:pt x="2" y="0"/>
                  </a:lnTo>
                  <a:lnTo>
                    <a:pt x="2" y="1"/>
                  </a:lnTo>
                  <a:lnTo>
                    <a:pt x="2" y="1"/>
                  </a:lnTo>
                  <a:lnTo>
                    <a:pt x="2" y="1"/>
                  </a:lnTo>
                  <a:lnTo>
                    <a:pt x="2" y="1"/>
                  </a:lnTo>
                  <a:lnTo>
                    <a:pt x="2" y="1"/>
                  </a:lnTo>
                  <a:lnTo>
                    <a:pt x="2" y="1"/>
                  </a:lnTo>
                  <a:lnTo>
                    <a:pt x="2" y="1"/>
                  </a:lnTo>
                  <a:lnTo>
                    <a:pt x="2" y="1"/>
                  </a:lnTo>
                  <a:lnTo>
                    <a:pt x="2" y="1"/>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86" name="Freeform 1001">
              <a:extLst>
                <a:ext uri="{FF2B5EF4-FFF2-40B4-BE49-F238E27FC236}">
                  <a16:creationId xmlns="" xmlns:a16="http://schemas.microsoft.com/office/drawing/2014/main" id="{2C288499-6B7B-45F0-856F-D0EB378F52F9}"/>
                </a:ext>
              </a:extLst>
            </p:cNvPr>
            <p:cNvSpPr>
              <a:spLocks/>
            </p:cNvSpPr>
            <p:nvPr/>
          </p:nvSpPr>
          <p:spPr bwMode="auto">
            <a:xfrm>
              <a:off x="6824133" y="2837493"/>
              <a:ext cx="112327" cy="71481"/>
            </a:xfrm>
            <a:custGeom>
              <a:avLst/>
              <a:gdLst>
                <a:gd name="T0" fmla="*/ 87 w 88"/>
                <a:gd name="T1" fmla="*/ 13 h 56"/>
                <a:gd name="T2" fmla="*/ 88 w 88"/>
                <a:gd name="T3" fmla="*/ 24 h 56"/>
                <a:gd name="T4" fmla="*/ 88 w 88"/>
                <a:gd name="T5" fmla="*/ 33 h 56"/>
                <a:gd name="T6" fmla="*/ 83 w 88"/>
                <a:gd name="T7" fmla="*/ 42 h 56"/>
                <a:gd name="T8" fmla="*/ 79 w 88"/>
                <a:gd name="T9" fmla="*/ 50 h 56"/>
                <a:gd name="T10" fmla="*/ 71 w 88"/>
                <a:gd name="T11" fmla="*/ 56 h 56"/>
                <a:gd name="T12" fmla="*/ 60 w 88"/>
                <a:gd name="T13" fmla="*/ 55 h 56"/>
                <a:gd name="T14" fmla="*/ 54 w 88"/>
                <a:gd name="T15" fmla="*/ 53 h 56"/>
                <a:gd name="T16" fmla="*/ 46 w 88"/>
                <a:gd name="T17" fmla="*/ 50 h 56"/>
                <a:gd name="T18" fmla="*/ 40 w 88"/>
                <a:gd name="T19" fmla="*/ 48 h 56"/>
                <a:gd name="T20" fmla="*/ 33 w 88"/>
                <a:gd name="T21" fmla="*/ 46 h 56"/>
                <a:gd name="T22" fmla="*/ 26 w 88"/>
                <a:gd name="T23" fmla="*/ 42 h 56"/>
                <a:gd name="T24" fmla="*/ 19 w 88"/>
                <a:gd name="T25" fmla="*/ 40 h 56"/>
                <a:gd name="T26" fmla="*/ 14 w 88"/>
                <a:gd name="T27" fmla="*/ 35 h 56"/>
                <a:gd name="T28" fmla="*/ 11 w 88"/>
                <a:gd name="T29" fmla="*/ 33 h 56"/>
                <a:gd name="T30" fmla="*/ 10 w 88"/>
                <a:gd name="T31" fmla="*/ 31 h 56"/>
                <a:gd name="T32" fmla="*/ 9 w 88"/>
                <a:gd name="T33" fmla="*/ 29 h 56"/>
                <a:gd name="T34" fmla="*/ 7 w 88"/>
                <a:gd name="T35" fmla="*/ 26 h 56"/>
                <a:gd name="T36" fmla="*/ 4 w 88"/>
                <a:gd name="T37" fmla="*/ 22 h 56"/>
                <a:gd name="T38" fmla="*/ 2 w 88"/>
                <a:gd name="T39" fmla="*/ 18 h 56"/>
                <a:gd name="T40" fmla="*/ 0 w 88"/>
                <a:gd name="T41" fmla="*/ 14 h 56"/>
                <a:gd name="T42" fmla="*/ 1 w 88"/>
                <a:gd name="T43" fmla="*/ 12 h 56"/>
                <a:gd name="T44" fmla="*/ 2 w 88"/>
                <a:gd name="T45" fmla="*/ 11 h 56"/>
                <a:gd name="T46" fmla="*/ 3 w 88"/>
                <a:gd name="T47" fmla="*/ 8 h 56"/>
                <a:gd name="T48" fmla="*/ 8 w 88"/>
                <a:gd name="T49" fmla="*/ 0 h 56"/>
                <a:gd name="T50" fmla="*/ 10 w 88"/>
                <a:gd name="T51" fmla="*/ 3 h 56"/>
                <a:gd name="T52" fmla="*/ 11 w 88"/>
                <a:gd name="T53" fmla="*/ 3 h 56"/>
                <a:gd name="T54" fmla="*/ 12 w 88"/>
                <a:gd name="T55" fmla="*/ 6 h 56"/>
                <a:gd name="T56" fmla="*/ 12 w 88"/>
                <a:gd name="T57" fmla="*/ 7 h 56"/>
                <a:gd name="T58" fmla="*/ 19 w 88"/>
                <a:gd name="T59" fmla="*/ 14 h 56"/>
                <a:gd name="T60" fmla="*/ 24 w 88"/>
                <a:gd name="T61" fmla="*/ 18 h 56"/>
                <a:gd name="T62" fmla="*/ 29 w 88"/>
                <a:gd name="T63" fmla="*/ 18 h 56"/>
                <a:gd name="T64" fmla="*/ 32 w 88"/>
                <a:gd name="T65" fmla="*/ 18 h 56"/>
                <a:gd name="T66" fmla="*/ 36 w 88"/>
                <a:gd name="T67" fmla="*/ 15 h 56"/>
                <a:gd name="T68" fmla="*/ 38 w 88"/>
                <a:gd name="T69" fmla="*/ 14 h 56"/>
                <a:gd name="T70" fmla="*/ 40 w 88"/>
                <a:gd name="T71" fmla="*/ 12 h 56"/>
                <a:gd name="T72" fmla="*/ 43 w 88"/>
                <a:gd name="T73" fmla="*/ 11 h 56"/>
                <a:gd name="T74" fmla="*/ 44 w 88"/>
                <a:gd name="T75" fmla="*/ 11 h 56"/>
                <a:gd name="T76" fmla="*/ 45 w 88"/>
                <a:gd name="T77" fmla="*/ 11 h 56"/>
                <a:gd name="T78" fmla="*/ 47 w 88"/>
                <a:gd name="T79" fmla="*/ 12 h 56"/>
                <a:gd name="T80" fmla="*/ 51 w 88"/>
                <a:gd name="T81" fmla="*/ 13 h 56"/>
                <a:gd name="T82" fmla="*/ 54 w 88"/>
                <a:gd name="T83" fmla="*/ 13 h 56"/>
                <a:gd name="T84" fmla="*/ 55 w 88"/>
                <a:gd name="T85" fmla="*/ 12 h 56"/>
                <a:gd name="T86" fmla="*/ 59 w 88"/>
                <a:gd name="T87" fmla="*/ 10 h 56"/>
                <a:gd name="T88" fmla="*/ 62 w 88"/>
                <a:gd name="T89" fmla="*/ 8 h 56"/>
                <a:gd name="T90" fmla="*/ 65 w 88"/>
                <a:gd name="T91" fmla="*/ 6 h 56"/>
                <a:gd name="T92" fmla="*/ 69 w 88"/>
                <a:gd name="T93" fmla="*/ 7 h 56"/>
                <a:gd name="T94" fmla="*/ 76 w 88"/>
                <a:gd name="T95" fmla="*/ 6 h 56"/>
                <a:gd name="T96" fmla="*/ 78 w 88"/>
                <a:gd name="T97" fmla="*/ 5 h 56"/>
                <a:gd name="T98" fmla="*/ 78 w 88"/>
                <a:gd name="T99" fmla="*/ 5 h 56"/>
                <a:gd name="T100" fmla="*/ 79 w 88"/>
                <a:gd name="T101" fmla="*/ 4 h 56"/>
                <a:gd name="T102" fmla="*/ 82 w 88"/>
                <a:gd name="T103" fmla="*/ 4 h 56"/>
                <a:gd name="T104" fmla="*/ 87 w 88"/>
                <a:gd name="T105"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6">
                  <a:moveTo>
                    <a:pt x="87" y="5"/>
                  </a:moveTo>
                  <a:lnTo>
                    <a:pt x="87" y="6"/>
                  </a:lnTo>
                  <a:lnTo>
                    <a:pt x="87" y="8"/>
                  </a:lnTo>
                  <a:lnTo>
                    <a:pt x="87" y="10"/>
                  </a:lnTo>
                  <a:lnTo>
                    <a:pt x="87" y="12"/>
                  </a:lnTo>
                  <a:lnTo>
                    <a:pt x="87" y="13"/>
                  </a:lnTo>
                  <a:lnTo>
                    <a:pt x="87" y="15"/>
                  </a:lnTo>
                  <a:lnTo>
                    <a:pt x="87" y="17"/>
                  </a:lnTo>
                  <a:lnTo>
                    <a:pt x="87" y="19"/>
                  </a:lnTo>
                  <a:lnTo>
                    <a:pt x="88" y="20"/>
                  </a:lnTo>
                  <a:lnTo>
                    <a:pt x="88" y="22"/>
                  </a:lnTo>
                  <a:lnTo>
                    <a:pt x="88" y="24"/>
                  </a:lnTo>
                  <a:lnTo>
                    <a:pt x="88" y="26"/>
                  </a:lnTo>
                  <a:lnTo>
                    <a:pt x="88" y="28"/>
                  </a:lnTo>
                  <a:lnTo>
                    <a:pt x="88" y="29"/>
                  </a:lnTo>
                  <a:lnTo>
                    <a:pt x="88" y="32"/>
                  </a:lnTo>
                  <a:lnTo>
                    <a:pt x="88" y="32"/>
                  </a:lnTo>
                  <a:lnTo>
                    <a:pt x="88" y="33"/>
                  </a:lnTo>
                  <a:lnTo>
                    <a:pt x="87" y="34"/>
                  </a:lnTo>
                  <a:lnTo>
                    <a:pt x="87" y="36"/>
                  </a:lnTo>
                  <a:lnTo>
                    <a:pt x="86" y="38"/>
                  </a:lnTo>
                  <a:lnTo>
                    <a:pt x="84" y="39"/>
                  </a:lnTo>
                  <a:lnTo>
                    <a:pt x="84" y="40"/>
                  </a:lnTo>
                  <a:lnTo>
                    <a:pt x="83" y="42"/>
                  </a:lnTo>
                  <a:lnTo>
                    <a:pt x="82" y="43"/>
                  </a:lnTo>
                  <a:lnTo>
                    <a:pt x="81" y="45"/>
                  </a:lnTo>
                  <a:lnTo>
                    <a:pt x="81" y="46"/>
                  </a:lnTo>
                  <a:lnTo>
                    <a:pt x="80" y="47"/>
                  </a:lnTo>
                  <a:lnTo>
                    <a:pt x="79" y="49"/>
                  </a:lnTo>
                  <a:lnTo>
                    <a:pt x="79" y="50"/>
                  </a:lnTo>
                  <a:lnTo>
                    <a:pt x="78" y="52"/>
                  </a:lnTo>
                  <a:lnTo>
                    <a:pt x="76" y="53"/>
                  </a:lnTo>
                  <a:lnTo>
                    <a:pt x="76" y="55"/>
                  </a:lnTo>
                  <a:lnTo>
                    <a:pt x="75" y="56"/>
                  </a:lnTo>
                  <a:lnTo>
                    <a:pt x="73" y="56"/>
                  </a:lnTo>
                  <a:lnTo>
                    <a:pt x="71" y="56"/>
                  </a:lnTo>
                  <a:lnTo>
                    <a:pt x="69" y="56"/>
                  </a:lnTo>
                  <a:lnTo>
                    <a:pt x="67" y="56"/>
                  </a:lnTo>
                  <a:lnTo>
                    <a:pt x="65" y="56"/>
                  </a:lnTo>
                  <a:lnTo>
                    <a:pt x="62" y="56"/>
                  </a:lnTo>
                  <a:lnTo>
                    <a:pt x="61" y="56"/>
                  </a:lnTo>
                  <a:lnTo>
                    <a:pt x="60" y="55"/>
                  </a:lnTo>
                  <a:lnTo>
                    <a:pt x="60" y="55"/>
                  </a:lnTo>
                  <a:lnTo>
                    <a:pt x="59" y="55"/>
                  </a:lnTo>
                  <a:lnTo>
                    <a:pt x="58" y="54"/>
                  </a:lnTo>
                  <a:lnTo>
                    <a:pt x="57" y="54"/>
                  </a:lnTo>
                  <a:lnTo>
                    <a:pt x="55" y="54"/>
                  </a:lnTo>
                  <a:lnTo>
                    <a:pt x="54" y="53"/>
                  </a:lnTo>
                  <a:lnTo>
                    <a:pt x="53" y="53"/>
                  </a:lnTo>
                  <a:lnTo>
                    <a:pt x="52" y="53"/>
                  </a:lnTo>
                  <a:lnTo>
                    <a:pt x="51" y="52"/>
                  </a:lnTo>
                  <a:lnTo>
                    <a:pt x="48" y="52"/>
                  </a:lnTo>
                  <a:lnTo>
                    <a:pt x="47" y="50"/>
                  </a:lnTo>
                  <a:lnTo>
                    <a:pt x="46" y="50"/>
                  </a:lnTo>
                  <a:lnTo>
                    <a:pt x="45" y="50"/>
                  </a:lnTo>
                  <a:lnTo>
                    <a:pt x="44" y="49"/>
                  </a:lnTo>
                  <a:lnTo>
                    <a:pt x="43" y="49"/>
                  </a:lnTo>
                  <a:lnTo>
                    <a:pt x="41" y="48"/>
                  </a:lnTo>
                  <a:lnTo>
                    <a:pt x="40" y="48"/>
                  </a:lnTo>
                  <a:lnTo>
                    <a:pt x="40" y="48"/>
                  </a:lnTo>
                  <a:lnTo>
                    <a:pt x="39" y="48"/>
                  </a:lnTo>
                  <a:lnTo>
                    <a:pt x="38" y="47"/>
                  </a:lnTo>
                  <a:lnTo>
                    <a:pt x="37" y="47"/>
                  </a:lnTo>
                  <a:lnTo>
                    <a:pt x="36" y="47"/>
                  </a:lnTo>
                  <a:lnTo>
                    <a:pt x="34" y="46"/>
                  </a:lnTo>
                  <a:lnTo>
                    <a:pt x="33" y="46"/>
                  </a:lnTo>
                  <a:lnTo>
                    <a:pt x="32" y="45"/>
                  </a:lnTo>
                  <a:lnTo>
                    <a:pt x="31" y="45"/>
                  </a:lnTo>
                  <a:lnTo>
                    <a:pt x="30" y="45"/>
                  </a:lnTo>
                  <a:lnTo>
                    <a:pt x="29" y="43"/>
                  </a:lnTo>
                  <a:lnTo>
                    <a:pt x="27" y="43"/>
                  </a:lnTo>
                  <a:lnTo>
                    <a:pt x="26" y="42"/>
                  </a:lnTo>
                  <a:lnTo>
                    <a:pt x="25" y="42"/>
                  </a:lnTo>
                  <a:lnTo>
                    <a:pt x="24" y="42"/>
                  </a:lnTo>
                  <a:lnTo>
                    <a:pt x="22" y="41"/>
                  </a:lnTo>
                  <a:lnTo>
                    <a:pt x="20" y="41"/>
                  </a:lnTo>
                  <a:lnTo>
                    <a:pt x="19" y="40"/>
                  </a:lnTo>
                  <a:lnTo>
                    <a:pt x="19" y="40"/>
                  </a:lnTo>
                  <a:lnTo>
                    <a:pt x="18" y="39"/>
                  </a:lnTo>
                  <a:lnTo>
                    <a:pt x="17" y="38"/>
                  </a:lnTo>
                  <a:lnTo>
                    <a:pt x="15" y="36"/>
                  </a:lnTo>
                  <a:lnTo>
                    <a:pt x="14" y="35"/>
                  </a:lnTo>
                  <a:lnTo>
                    <a:pt x="14" y="35"/>
                  </a:lnTo>
                  <a:lnTo>
                    <a:pt x="14" y="35"/>
                  </a:lnTo>
                  <a:lnTo>
                    <a:pt x="14" y="35"/>
                  </a:lnTo>
                  <a:lnTo>
                    <a:pt x="14" y="35"/>
                  </a:lnTo>
                  <a:lnTo>
                    <a:pt x="12" y="34"/>
                  </a:lnTo>
                  <a:lnTo>
                    <a:pt x="11" y="34"/>
                  </a:lnTo>
                  <a:lnTo>
                    <a:pt x="11" y="33"/>
                  </a:lnTo>
                  <a:lnTo>
                    <a:pt x="11" y="33"/>
                  </a:lnTo>
                  <a:lnTo>
                    <a:pt x="11" y="33"/>
                  </a:lnTo>
                  <a:lnTo>
                    <a:pt x="11" y="32"/>
                  </a:lnTo>
                  <a:lnTo>
                    <a:pt x="10" y="32"/>
                  </a:lnTo>
                  <a:lnTo>
                    <a:pt x="10" y="32"/>
                  </a:lnTo>
                  <a:lnTo>
                    <a:pt x="10" y="32"/>
                  </a:lnTo>
                  <a:lnTo>
                    <a:pt x="10" y="31"/>
                  </a:lnTo>
                  <a:lnTo>
                    <a:pt x="10" y="31"/>
                  </a:lnTo>
                  <a:lnTo>
                    <a:pt x="10" y="31"/>
                  </a:lnTo>
                  <a:lnTo>
                    <a:pt x="10" y="31"/>
                  </a:lnTo>
                  <a:lnTo>
                    <a:pt x="9" y="31"/>
                  </a:lnTo>
                  <a:lnTo>
                    <a:pt x="9" y="31"/>
                  </a:lnTo>
                  <a:lnTo>
                    <a:pt x="9" y="29"/>
                  </a:lnTo>
                  <a:lnTo>
                    <a:pt x="9" y="29"/>
                  </a:lnTo>
                  <a:lnTo>
                    <a:pt x="8" y="27"/>
                  </a:lnTo>
                  <a:lnTo>
                    <a:pt x="8" y="26"/>
                  </a:lnTo>
                  <a:lnTo>
                    <a:pt x="8" y="26"/>
                  </a:lnTo>
                  <a:lnTo>
                    <a:pt x="7" y="26"/>
                  </a:lnTo>
                  <a:lnTo>
                    <a:pt x="7" y="26"/>
                  </a:lnTo>
                  <a:lnTo>
                    <a:pt x="5" y="25"/>
                  </a:lnTo>
                  <a:lnTo>
                    <a:pt x="5" y="25"/>
                  </a:lnTo>
                  <a:lnTo>
                    <a:pt x="5" y="24"/>
                  </a:lnTo>
                  <a:lnTo>
                    <a:pt x="5" y="24"/>
                  </a:lnTo>
                  <a:lnTo>
                    <a:pt x="5" y="22"/>
                  </a:lnTo>
                  <a:lnTo>
                    <a:pt x="4" y="22"/>
                  </a:lnTo>
                  <a:lnTo>
                    <a:pt x="3" y="21"/>
                  </a:lnTo>
                  <a:lnTo>
                    <a:pt x="3" y="21"/>
                  </a:lnTo>
                  <a:lnTo>
                    <a:pt x="2" y="20"/>
                  </a:lnTo>
                  <a:lnTo>
                    <a:pt x="2" y="19"/>
                  </a:lnTo>
                  <a:lnTo>
                    <a:pt x="2" y="18"/>
                  </a:lnTo>
                  <a:lnTo>
                    <a:pt x="2" y="18"/>
                  </a:lnTo>
                  <a:lnTo>
                    <a:pt x="2" y="17"/>
                  </a:lnTo>
                  <a:lnTo>
                    <a:pt x="1" y="17"/>
                  </a:lnTo>
                  <a:lnTo>
                    <a:pt x="1" y="15"/>
                  </a:lnTo>
                  <a:lnTo>
                    <a:pt x="0" y="14"/>
                  </a:lnTo>
                  <a:lnTo>
                    <a:pt x="0" y="14"/>
                  </a:lnTo>
                  <a:lnTo>
                    <a:pt x="0" y="14"/>
                  </a:lnTo>
                  <a:lnTo>
                    <a:pt x="1" y="14"/>
                  </a:lnTo>
                  <a:lnTo>
                    <a:pt x="1" y="14"/>
                  </a:lnTo>
                  <a:lnTo>
                    <a:pt x="1" y="14"/>
                  </a:lnTo>
                  <a:lnTo>
                    <a:pt x="1" y="13"/>
                  </a:lnTo>
                  <a:lnTo>
                    <a:pt x="1" y="13"/>
                  </a:lnTo>
                  <a:lnTo>
                    <a:pt x="1" y="12"/>
                  </a:lnTo>
                  <a:lnTo>
                    <a:pt x="1" y="12"/>
                  </a:lnTo>
                  <a:lnTo>
                    <a:pt x="2" y="12"/>
                  </a:lnTo>
                  <a:lnTo>
                    <a:pt x="2" y="12"/>
                  </a:lnTo>
                  <a:lnTo>
                    <a:pt x="2" y="11"/>
                  </a:lnTo>
                  <a:lnTo>
                    <a:pt x="2" y="11"/>
                  </a:lnTo>
                  <a:lnTo>
                    <a:pt x="2" y="11"/>
                  </a:lnTo>
                  <a:lnTo>
                    <a:pt x="2" y="11"/>
                  </a:lnTo>
                  <a:lnTo>
                    <a:pt x="3" y="10"/>
                  </a:lnTo>
                  <a:lnTo>
                    <a:pt x="3" y="10"/>
                  </a:lnTo>
                  <a:lnTo>
                    <a:pt x="3" y="10"/>
                  </a:lnTo>
                  <a:lnTo>
                    <a:pt x="3" y="8"/>
                  </a:lnTo>
                  <a:lnTo>
                    <a:pt x="3" y="8"/>
                  </a:lnTo>
                  <a:lnTo>
                    <a:pt x="7" y="3"/>
                  </a:lnTo>
                  <a:lnTo>
                    <a:pt x="8" y="0"/>
                  </a:lnTo>
                  <a:lnTo>
                    <a:pt x="8" y="1"/>
                  </a:lnTo>
                  <a:lnTo>
                    <a:pt x="8" y="1"/>
                  </a:lnTo>
                  <a:lnTo>
                    <a:pt x="9" y="1"/>
                  </a:lnTo>
                  <a:lnTo>
                    <a:pt x="8" y="0"/>
                  </a:lnTo>
                  <a:lnTo>
                    <a:pt x="9" y="1"/>
                  </a:lnTo>
                  <a:lnTo>
                    <a:pt x="9" y="1"/>
                  </a:lnTo>
                  <a:lnTo>
                    <a:pt x="9" y="1"/>
                  </a:lnTo>
                  <a:lnTo>
                    <a:pt x="9" y="1"/>
                  </a:lnTo>
                  <a:lnTo>
                    <a:pt x="10" y="3"/>
                  </a:lnTo>
                  <a:lnTo>
                    <a:pt x="10" y="3"/>
                  </a:lnTo>
                  <a:lnTo>
                    <a:pt x="10" y="3"/>
                  </a:lnTo>
                  <a:lnTo>
                    <a:pt x="10" y="3"/>
                  </a:lnTo>
                  <a:lnTo>
                    <a:pt x="11" y="3"/>
                  </a:lnTo>
                  <a:lnTo>
                    <a:pt x="11" y="3"/>
                  </a:lnTo>
                  <a:lnTo>
                    <a:pt x="11" y="3"/>
                  </a:lnTo>
                  <a:lnTo>
                    <a:pt x="11" y="3"/>
                  </a:lnTo>
                  <a:lnTo>
                    <a:pt x="11" y="3"/>
                  </a:lnTo>
                  <a:lnTo>
                    <a:pt x="11" y="4"/>
                  </a:lnTo>
                  <a:lnTo>
                    <a:pt x="11" y="5"/>
                  </a:lnTo>
                  <a:lnTo>
                    <a:pt x="11" y="5"/>
                  </a:lnTo>
                  <a:lnTo>
                    <a:pt x="12" y="6"/>
                  </a:lnTo>
                  <a:lnTo>
                    <a:pt x="12" y="6"/>
                  </a:lnTo>
                  <a:lnTo>
                    <a:pt x="12" y="6"/>
                  </a:lnTo>
                  <a:lnTo>
                    <a:pt x="12" y="6"/>
                  </a:lnTo>
                  <a:lnTo>
                    <a:pt x="12" y="6"/>
                  </a:lnTo>
                  <a:lnTo>
                    <a:pt x="12" y="6"/>
                  </a:lnTo>
                  <a:lnTo>
                    <a:pt x="12" y="6"/>
                  </a:lnTo>
                  <a:lnTo>
                    <a:pt x="12" y="7"/>
                  </a:lnTo>
                  <a:lnTo>
                    <a:pt x="14" y="7"/>
                  </a:lnTo>
                  <a:lnTo>
                    <a:pt x="14" y="8"/>
                  </a:lnTo>
                  <a:lnTo>
                    <a:pt x="15" y="11"/>
                  </a:lnTo>
                  <a:lnTo>
                    <a:pt x="16" y="12"/>
                  </a:lnTo>
                  <a:lnTo>
                    <a:pt x="17" y="13"/>
                  </a:lnTo>
                  <a:lnTo>
                    <a:pt x="19" y="14"/>
                  </a:lnTo>
                  <a:lnTo>
                    <a:pt x="20" y="15"/>
                  </a:lnTo>
                  <a:lnTo>
                    <a:pt x="20" y="15"/>
                  </a:lnTo>
                  <a:lnTo>
                    <a:pt x="23" y="17"/>
                  </a:lnTo>
                  <a:lnTo>
                    <a:pt x="23" y="18"/>
                  </a:lnTo>
                  <a:lnTo>
                    <a:pt x="24" y="18"/>
                  </a:lnTo>
                  <a:lnTo>
                    <a:pt x="24" y="18"/>
                  </a:lnTo>
                  <a:lnTo>
                    <a:pt x="25" y="18"/>
                  </a:lnTo>
                  <a:lnTo>
                    <a:pt x="26" y="18"/>
                  </a:lnTo>
                  <a:lnTo>
                    <a:pt x="27" y="18"/>
                  </a:lnTo>
                  <a:lnTo>
                    <a:pt x="27" y="18"/>
                  </a:lnTo>
                  <a:lnTo>
                    <a:pt x="27" y="18"/>
                  </a:lnTo>
                  <a:lnTo>
                    <a:pt x="29" y="18"/>
                  </a:lnTo>
                  <a:lnTo>
                    <a:pt x="29" y="18"/>
                  </a:lnTo>
                  <a:lnTo>
                    <a:pt x="30" y="18"/>
                  </a:lnTo>
                  <a:lnTo>
                    <a:pt x="31" y="18"/>
                  </a:lnTo>
                  <a:lnTo>
                    <a:pt x="31" y="18"/>
                  </a:lnTo>
                  <a:lnTo>
                    <a:pt x="32" y="18"/>
                  </a:lnTo>
                  <a:lnTo>
                    <a:pt x="32" y="18"/>
                  </a:lnTo>
                  <a:lnTo>
                    <a:pt x="32" y="17"/>
                  </a:lnTo>
                  <a:lnTo>
                    <a:pt x="32" y="17"/>
                  </a:lnTo>
                  <a:lnTo>
                    <a:pt x="34" y="17"/>
                  </a:lnTo>
                  <a:lnTo>
                    <a:pt x="34" y="15"/>
                  </a:lnTo>
                  <a:lnTo>
                    <a:pt x="34" y="15"/>
                  </a:lnTo>
                  <a:lnTo>
                    <a:pt x="36" y="15"/>
                  </a:lnTo>
                  <a:lnTo>
                    <a:pt x="37" y="14"/>
                  </a:lnTo>
                  <a:lnTo>
                    <a:pt x="37" y="14"/>
                  </a:lnTo>
                  <a:lnTo>
                    <a:pt x="38" y="14"/>
                  </a:lnTo>
                  <a:lnTo>
                    <a:pt x="38" y="14"/>
                  </a:lnTo>
                  <a:lnTo>
                    <a:pt x="38" y="14"/>
                  </a:lnTo>
                  <a:lnTo>
                    <a:pt x="38" y="14"/>
                  </a:lnTo>
                  <a:lnTo>
                    <a:pt x="39" y="14"/>
                  </a:lnTo>
                  <a:lnTo>
                    <a:pt x="39" y="13"/>
                  </a:lnTo>
                  <a:lnTo>
                    <a:pt x="39" y="13"/>
                  </a:lnTo>
                  <a:lnTo>
                    <a:pt x="40" y="13"/>
                  </a:lnTo>
                  <a:lnTo>
                    <a:pt x="40" y="12"/>
                  </a:lnTo>
                  <a:lnTo>
                    <a:pt x="40" y="12"/>
                  </a:lnTo>
                  <a:lnTo>
                    <a:pt x="41" y="12"/>
                  </a:lnTo>
                  <a:lnTo>
                    <a:pt x="41" y="12"/>
                  </a:lnTo>
                  <a:lnTo>
                    <a:pt x="41" y="12"/>
                  </a:lnTo>
                  <a:lnTo>
                    <a:pt x="43" y="12"/>
                  </a:lnTo>
                  <a:lnTo>
                    <a:pt x="43" y="11"/>
                  </a:lnTo>
                  <a:lnTo>
                    <a:pt x="43" y="11"/>
                  </a:lnTo>
                  <a:lnTo>
                    <a:pt x="43" y="11"/>
                  </a:lnTo>
                  <a:lnTo>
                    <a:pt x="43" y="11"/>
                  </a:lnTo>
                  <a:lnTo>
                    <a:pt x="43" y="11"/>
                  </a:lnTo>
                  <a:lnTo>
                    <a:pt x="44" y="11"/>
                  </a:lnTo>
                  <a:lnTo>
                    <a:pt x="44" y="11"/>
                  </a:lnTo>
                  <a:lnTo>
                    <a:pt x="44" y="11"/>
                  </a:lnTo>
                  <a:lnTo>
                    <a:pt x="44" y="11"/>
                  </a:lnTo>
                  <a:lnTo>
                    <a:pt x="44" y="11"/>
                  </a:lnTo>
                  <a:lnTo>
                    <a:pt x="44" y="11"/>
                  </a:lnTo>
                  <a:lnTo>
                    <a:pt x="44" y="11"/>
                  </a:lnTo>
                  <a:lnTo>
                    <a:pt x="45" y="12"/>
                  </a:lnTo>
                  <a:lnTo>
                    <a:pt x="45" y="11"/>
                  </a:lnTo>
                  <a:lnTo>
                    <a:pt x="45" y="11"/>
                  </a:lnTo>
                  <a:lnTo>
                    <a:pt x="46" y="12"/>
                  </a:lnTo>
                  <a:lnTo>
                    <a:pt x="46" y="12"/>
                  </a:lnTo>
                  <a:lnTo>
                    <a:pt x="47" y="12"/>
                  </a:lnTo>
                  <a:lnTo>
                    <a:pt x="47" y="12"/>
                  </a:lnTo>
                  <a:lnTo>
                    <a:pt x="47" y="12"/>
                  </a:lnTo>
                  <a:lnTo>
                    <a:pt x="48" y="12"/>
                  </a:lnTo>
                  <a:lnTo>
                    <a:pt x="50" y="12"/>
                  </a:lnTo>
                  <a:lnTo>
                    <a:pt x="50" y="12"/>
                  </a:lnTo>
                  <a:lnTo>
                    <a:pt x="50" y="12"/>
                  </a:lnTo>
                  <a:lnTo>
                    <a:pt x="51" y="13"/>
                  </a:lnTo>
                  <a:lnTo>
                    <a:pt x="51" y="13"/>
                  </a:lnTo>
                  <a:lnTo>
                    <a:pt x="52" y="13"/>
                  </a:lnTo>
                  <a:lnTo>
                    <a:pt x="52" y="13"/>
                  </a:lnTo>
                  <a:lnTo>
                    <a:pt x="53" y="13"/>
                  </a:lnTo>
                  <a:lnTo>
                    <a:pt x="53" y="13"/>
                  </a:lnTo>
                  <a:lnTo>
                    <a:pt x="53" y="13"/>
                  </a:lnTo>
                  <a:lnTo>
                    <a:pt x="54" y="13"/>
                  </a:lnTo>
                  <a:lnTo>
                    <a:pt x="54" y="13"/>
                  </a:lnTo>
                  <a:lnTo>
                    <a:pt x="54" y="13"/>
                  </a:lnTo>
                  <a:lnTo>
                    <a:pt x="55" y="13"/>
                  </a:lnTo>
                  <a:lnTo>
                    <a:pt x="55" y="13"/>
                  </a:lnTo>
                  <a:lnTo>
                    <a:pt x="55" y="12"/>
                  </a:lnTo>
                  <a:lnTo>
                    <a:pt x="55" y="12"/>
                  </a:lnTo>
                  <a:lnTo>
                    <a:pt x="57" y="12"/>
                  </a:lnTo>
                  <a:lnTo>
                    <a:pt x="58" y="11"/>
                  </a:lnTo>
                  <a:lnTo>
                    <a:pt x="58" y="11"/>
                  </a:lnTo>
                  <a:lnTo>
                    <a:pt x="59" y="11"/>
                  </a:lnTo>
                  <a:lnTo>
                    <a:pt x="59" y="11"/>
                  </a:lnTo>
                  <a:lnTo>
                    <a:pt x="59" y="10"/>
                  </a:lnTo>
                  <a:lnTo>
                    <a:pt x="59" y="10"/>
                  </a:lnTo>
                  <a:lnTo>
                    <a:pt x="59" y="10"/>
                  </a:lnTo>
                  <a:lnTo>
                    <a:pt x="59" y="10"/>
                  </a:lnTo>
                  <a:lnTo>
                    <a:pt x="60" y="10"/>
                  </a:lnTo>
                  <a:lnTo>
                    <a:pt x="61" y="8"/>
                  </a:lnTo>
                  <a:lnTo>
                    <a:pt x="62" y="8"/>
                  </a:lnTo>
                  <a:lnTo>
                    <a:pt x="62" y="7"/>
                  </a:lnTo>
                  <a:lnTo>
                    <a:pt x="62" y="7"/>
                  </a:lnTo>
                  <a:lnTo>
                    <a:pt x="64" y="7"/>
                  </a:lnTo>
                  <a:lnTo>
                    <a:pt x="64" y="7"/>
                  </a:lnTo>
                  <a:lnTo>
                    <a:pt x="64" y="6"/>
                  </a:lnTo>
                  <a:lnTo>
                    <a:pt x="65" y="6"/>
                  </a:lnTo>
                  <a:lnTo>
                    <a:pt x="65" y="6"/>
                  </a:lnTo>
                  <a:lnTo>
                    <a:pt x="66" y="6"/>
                  </a:lnTo>
                  <a:lnTo>
                    <a:pt x="66" y="6"/>
                  </a:lnTo>
                  <a:lnTo>
                    <a:pt x="67" y="5"/>
                  </a:lnTo>
                  <a:lnTo>
                    <a:pt x="67" y="6"/>
                  </a:lnTo>
                  <a:lnTo>
                    <a:pt x="69" y="7"/>
                  </a:lnTo>
                  <a:lnTo>
                    <a:pt x="69" y="7"/>
                  </a:lnTo>
                  <a:lnTo>
                    <a:pt x="71" y="6"/>
                  </a:lnTo>
                  <a:lnTo>
                    <a:pt x="73" y="6"/>
                  </a:lnTo>
                  <a:lnTo>
                    <a:pt x="73" y="6"/>
                  </a:lnTo>
                  <a:lnTo>
                    <a:pt x="75" y="6"/>
                  </a:lnTo>
                  <a:lnTo>
                    <a:pt x="76" y="6"/>
                  </a:lnTo>
                  <a:lnTo>
                    <a:pt x="76" y="6"/>
                  </a:lnTo>
                  <a:lnTo>
                    <a:pt x="76" y="6"/>
                  </a:lnTo>
                  <a:lnTo>
                    <a:pt x="76" y="5"/>
                  </a:lnTo>
                  <a:lnTo>
                    <a:pt x="76" y="5"/>
                  </a:lnTo>
                  <a:lnTo>
                    <a:pt x="76" y="5"/>
                  </a:lnTo>
                  <a:lnTo>
                    <a:pt x="78" y="5"/>
                  </a:lnTo>
                  <a:lnTo>
                    <a:pt x="78" y="5"/>
                  </a:lnTo>
                  <a:lnTo>
                    <a:pt x="78" y="5"/>
                  </a:lnTo>
                  <a:lnTo>
                    <a:pt x="78" y="5"/>
                  </a:lnTo>
                  <a:lnTo>
                    <a:pt x="78" y="5"/>
                  </a:lnTo>
                  <a:lnTo>
                    <a:pt x="78" y="5"/>
                  </a:lnTo>
                  <a:lnTo>
                    <a:pt x="78" y="5"/>
                  </a:lnTo>
                  <a:lnTo>
                    <a:pt x="79" y="5"/>
                  </a:lnTo>
                  <a:lnTo>
                    <a:pt x="79" y="5"/>
                  </a:lnTo>
                  <a:lnTo>
                    <a:pt x="79" y="5"/>
                  </a:lnTo>
                  <a:lnTo>
                    <a:pt x="79" y="4"/>
                  </a:lnTo>
                  <a:lnTo>
                    <a:pt x="79" y="4"/>
                  </a:lnTo>
                  <a:lnTo>
                    <a:pt x="79" y="4"/>
                  </a:lnTo>
                  <a:lnTo>
                    <a:pt x="80" y="4"/>
                  </a:lnTo>
                  <a:lnTo>
                    <a:pt x="80" y="4"/>
                  </a:lnTo>
                  <a:lnTo>
                    <a:pt x="81" y="4"/>
                  </a:lnTo>
                  <a:lnTo>
                    <a:pt x="81" y="4"/>
                  </a:lnTo>
                  <a:lnTo>
                    <a:pt x="82" y="4"/>
                  </a:lnTo>
                  <a:lnTo>
                    <a:pt x="82" y="4"/>
                  </a:lnTo>
                  <a:lnTo>
                    <a:pt x="83" y="4"/>
                  </a:lnTo>
                  <a:lnTo>
                    <a:pt x="83" y="4"/>
                  </a:lnTo>
                  <a:lnTo>
                    <a:pt x="84" y="4"/>
                  </a:lnTo>
                  <a:lnTo>
                    <a:pt x="84" y="4"/>
                  </a:lnTo>
                  <a:lnTo>
                    <a:pt x="86" y="5"/>
                  </a:lnTo>
                  <a:lnTo>
                    <a:pt x="87" y="5"/>
                  </a:lnTo>
                  <a:lnTo>
                    <a:pt x="87" y="5"/>
                  </a:lnTo>
                  <a:lnTo>
                    <a:pt x="87" y="5"/>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87" name="Freeform 1002">
              <a:extLst>
                <a:ext uri="{FF2B5EF4-FFF2-40B4-BE49-F238E27FC236}">
                  <a16:creationId xmlns="" xmlns:a16="http://schemas.microsoft.com/office/drawing/2014/main" id="{013BBF01-0C97-492D-8CAE-AB753C1D4446}"/>
                </a:ext>
              </a:extLst>
            </p:cNvPr>
            <p:cNvSpPr>
              <a:spLocks/>
            </p:cNvSpPr>
            <p:nvPr/>
          </p:nvSpPr>
          <p:spPr bwMode="auto">
            <a:xfrm>
              <a:off x="6798604" y="2828559"/>
              <a:ext cx="181254" cy="275711"/>
            </a:xfrm>
            <a:custGeom>
              <a:avLst/>
              <a:gdLst>
                <a:gd name="T0" fmla="*/ 4 w 142"/>
                <a:gd name="T1" fmla="*/ 210 h 216"/>
                <a:gd name="T2" fmla="*/ 0 w 142"/>
                <a:gd name="T3" fmla="*/ 204 h 216"/>
                <a:gd name="T4" fmla="*/ 0 w 142"/>
                <a:gd name="T5" fmla="*/ 195 h 216"/>
                <a:gd name="T6" fmla="*/ 0 w 142"/>
                <a:gd name="T7" fmla="*/ 182 h 216"/>
                <a:gd name="T8" fmla="*/ 0 w 142"/>
                <a:gd name="T9" fmla="*/ 169 h 216"/>
                <a:gd name="T10" fmla="*/ 0 w 142"/>
                <a:gd name="T11" fmla="*/ 157 h 216"/>
                <a:gd name="T12" fmla="*/ 0 w 142"/>
                <a:gd name="T13" fmla="*/ 145 h 216"/>
                <a:gd name="T14" fmla="*/ 6 w 142"/>
                <a:gd name="T15" fmla="*/ 137 h 216"/>
                <a:gd name="T16" fmla="*/ 13 w 142"/>
                <a:gd name="T17" fmla="*/ 126 h 216"/>
                <a:gd name="T18" fmla="*/ 21 w 142"/>
                <a:gd name="T19" fmla="*/ 123 h 216"/>
                <a:gd name="T20" fmla="*/ 27 w 142"/>
                <a:gd name="T21" fmla="*/ 118 h 216"/>
                <a:gd name="T22" fmla="*/ 36 w 142"/>
                <a:gd name="T23" fmla="*/ 112 h 216"/>
                <a:gd name="T24" fmla="*/ 44 w 142"/>
                <a:gd name="T25" fmla="*/ 111 h 216"/>
                <a:gd name="T26" fmla="*/ 52 w 142"/>
                <a:gd name="T27" fmla="*/ 112 h 216"/>
                <a:gd name="T28" fmla="*/ 60 w 142"/>
                <a:gd name="T29" fmla="*/ 104 h 216"/>
                <a:gd name="T30" fmla="*/ 70 w 142"/>
                <a:gd name="T31" fmla="*/ 92 h 216"/>
                <a:gd name="T32" fmla="*/ 75 w 142"/>
                <a:gd name="T33" fmla="*/ 85 h 216"/>
                <a:gd name="T34" fmla="*/ 81 w 142"/>
                <a:gd name="T35" fmla="*/ 80 h 216"/>
                <a:gd name="T36" fmla="*/ 87 w 142"/>
                <a:gd name="T37" fmla="*/ 73 h 216"/>
                <a:gd name="T38" fmla="*/ 92 w 142"/>
                <a:gd name="T39" fmla="*/ 68 h 216"/>
                <a:gd name="T40" fmla="*/ 96 w 142"/>
                <a:gd name="T41" fmla="*/ 60 h 216"/>
                <a:gd name="T42" fmla="*/ 102 w 142"/>
                <a:gd name="T43" fmla="*/ 50 h 216"/>
                <a:gd name="T44" fmla="*/ 108 w 142"/>
                <a:gd name="T45" fmla="*/ 40 h 216"/>
                <a:gd name="T46" fmla="*/ 108 w 142"/>
                <a:gd name="T47" fmla="*/ 27 h 216"/>
                <a:gd name="T48" fmla="*/ 107 w 142"/>
                <a:gd name="T49" fmla="*/ 15 h 216"/>
                <a:gd name="T50" fmla="*/ 113 w 142"/>
                <a:gd name="T51" fmla="*/ 10 h 216"/>
                <a:gd name="T52" fmla="*/ 120 w 142"/>
                <a:gd name="T53" fmla="*/ 8 h 216"/>
                <a:gd name="T54" fmla="*/ 125 w 142"/>
                <a:gd name="T55" fmla="*/ 6 h 216"/>
                <a:gd name="T56" fmla="*/ 131 w 142"/>
                <a:gd name="T57" fmla="*/ 0 h 216"/>
                <a:gd name="T58" fmla="*/ 137 w 142"/>
                <a:gd name="T59" fmla="*/ 3 h 216"/>
                <a:gd name="T60" fmla="*/ 137 w 142"/>
                <a:gd name="T61" fmla="*/ 6 h 216"/>
                <a:gd name="T62" fmla="*/ 138 w 142"/>
                <a:gd name="T63" fmla="*/ 13 h 216"/>
                <a:gd name="T64" fmla="*/ 137 w 142"/>
                <a:gd name="T65" fmla="*/ 22 h 216"/>
                <a:gd name="T66" fmla="*/ 138 w 142"/>
                <a:gd name="T67" fmla="*/ 24 h 216"/>
                <a:gd name="T68" fmla="*/ 142 w 142"/>
                <a:gd name="T69" fmla="*/ 26 h 216"/>
                <a:gd name="T70" fmla="*/ 135 w 142"/>
                <a:gd name="T71" fmla="*/ 27 h 216"/>
                <a:gd name="T72" fmla="*/ 134 w 142"/>
                <a:gd name="T73" fmla="*/ 35 h 216"/>
                <a:gd name="T74" fmla="*/ 132 w 142"/>
                <a:gd name="T75" fmla="*/ 42 h 216"/>
                <a:gd name="T76" fmla="*/ 129 w 142"/>
                <a:gd name="T77" fmla="*/ 48 h 216"/>
                <a:gd name="T78" fmla="*/ 128 w 142"/>
                <a:gd name="T79" fmla="*/ 55 h 216"/>
                <a:gd name="T80" fmla="*/ 122 w 142"/>
                <a:gd name="T81" fmla="*/ 62 h 216"/>
                <a:gd name="T82" fmla="*/ 120 w 142"/>
                <a:gd name="T83" fmla="*/ 69 h 216"/>
                <a:gd name="T84" fmla="*/ 113 w 142"/>
                <a:gd name="T85" fmla="*/ 84 h 216"/>
                <a:gd name="T86" fmla="*/ 108 w 142"/>
                <a:gd name="T87" fmla="*/ 97 h 216"/>
                <a:gd name="T88" fmla="*/ 98 w 142"/>
                <a:gd name="T89" fmla="*/ 117 h 216"/>
                <a:gd name="T90" fmla="*/ 84 w 142"/>
                <a:gd name="T91" fmla="*/ 134 h 216"/>
                <a:gd name="T92" fmla="*/ 74 w 142"/>
                <a:gd name="T93" fmla="*/ 146 h 216"/>
                <a:gd name="T94" fmla="*/ 65 w 142"/>
                <a:gd name="T95" fmla="*/ 154 h 216"/>
                <a:gd name="T96" fmla="*/ 51 w 142"/>
                <a:gd name="T97" fmla="*/ 164 h 216"/>
                <a:gd name="T98" fmla="*/ 43 w 142"/>
                <a:gd name="T99" fmla="*/ 172 h 216"/>
                <a:gd name="T100" fmla="*/ 37 w 142"/>
                <a:gd name="T101" fmla="*/ 176 h 216"/>
                <a:gd name="T102" fmla="*/ 24 w 142"/>
                <a:gd name="T103" fmla="*/ 193 h 216"/>
                <a:gd name="T104" fmla="*/ 21 w 142"/>
                <a:gd name="T105" fmla="*/ 196 h 216"/>
                <a:gd name="T106" fmla="*/ 15 w 142"/>
                <a:gd name="T107" fmla="*/ 203 h 216"/>
                <a:gd name="T108" fmla="*/ 13 w 142"/>
                <a:gd name="T109" fmla="*/ 204 h 216"/>
                <a:gd name="T110" fmla="*/ 13 w 142"/>
                <a:gd name="T111" fmla="*/ 209 h 216"/>
                <a:gd name="T112" fmla="*/ 8 w 142"/>
                <a:gd name="T113" fmla="*/ 21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16">
                  <a:moveTo>
                    <a:pt x="8" y="216"/>
                  </a:moveTo>
                  <a:lnTo>
                    <a:pt x="8" y="215"/>
                  </a:lnTo>
                  <a:lnTo>
                    <a:pt x="7" y="215"/>
                  </a:lnTo>
                  <a:lnTo>
                    <a:pt x="7" y="214"/>
                  </a:lnTo>
                  <a:lnTo>
                    <a:pt x="6" y="213"/>
                  </a:lnTo>
                  <a:lnTo>
                    <a:pt x="6" y="211"/>
                  </a:lnTo>
                  <a:lnTo>
                    <a:pt x="4" y="210"/>
                  </a:lnTo>
                  <a:lnTo>
                    <a:pt x="4" y="209"/>
                  </a:lnTo>
                  <a:lnTo>
                    <a:pt x="3" y="209"/>
                  </a:lnTo>
                  <a:lnTo>
                    <a:pt x="2" y="208"/>
                  </a:lnTo>
                  <a:lnTo>
                    <a:pt x="2" y="207"/>
                  </a:lnTo>
                  <a:lnTo>
                    <a:pt x="1" y="206"/>
                  </a:lnTo>
                  <a:lnTo>
                    <a:pt x="1" y="204"/>
                  </a:lnTo>
                  <a:lnTo>
                    <a:pt x="0" y="204"/>
                  </a:lnTo>
                  <a:lnTo>
                    <a:pt x="0" y="203"/>
                  </a:lnTo>
                  <a:lnTo>
                    <a:pt x="0" y="202"/>
                  </a:lnTo>
                  <a:lnTo>
                    <a:pt x="0" y="201"/>
                  </a:lnTo>
                  <a:lnTo>
                    <a:pt x="0" y="200"/>
                  </a:lnTo>
                  <a:lnTo>
                    <a:pt x="0" y="199"/>
                  </a:lnTo>
                  <a:lnTo>
                    <a:pt x="0" y="196"/>
                  </a:lnTo>
                  <a:lnTo>
                    <a:pt x="0" y="195"/>
                  </a:lnTo>
                  <a:lnTo>
                    <a:pt x="0" y="193"/>
                  </a:lnTo>
                  <a:lnTo>
                    <a:pt x="0" y="192"/>
                  </a:lnTo>
                  <a:lnTo>
                    <a:pt x="0" y="189"/>
                  </a:lnTo>
                  <a:lnTo>
                    <a:pt x="0" y="188"/>
                  </a:lnTo>
                  <a:lnTo>
                    <a:pt x="0" y="186"/>
                  </a:lnTo>
                  <a:lnTo>
                    <a:pt x="0" y="183"/>
                  </a:lnTo>
                  <a:lnTo>
                    <a:pt x="0" y="182"/>
                  </a:lnTo>
                  <a:lnTo>
                    <a:pt x="0" y="180"/>
                  </a:lnTo>
                  <a:lnTo>
                    <a:pt x="0" y="178"/>
                  </a:lnTo>
                  <a:lnTo>
                    <a:pt x="0" y="176"/>
                  </a:lnTo>
                  <a:lnTo>
                    <a:pt x="0" y="174"/>
                  </a:lnTo>
                  <a:lnTo>
                    <a:pt x="0" y="172"/>
                  </a:lnTo>
                  <a:lnTo>
                    <a:pt x="0" y="171"/>
                  </a:lnTo>
                  <a:lnTo>
                    <a:pt x="0" y="169"/>
                  </a:lnTo>
                  <a:lnTo>
                    <a:pt x="0" y="168"/>
                  </a:lnTo>
                  <a:lnTo>
                    <a:pt x="0" y="166"/>
                  </a:lnTo>
                  <a:lnTo>
                    <a:pt x="0" y="164"/>
                  </a:lnTo>
                  <a:lnTo>
                    <a:pt x="0" y="162"/>
                  </a:lnTo>
                  <a:lnTo>
                    <a:pt x="0" y="160"/>
                  </a:lnTo>
                  <a:lnTo>
                    <a:pt x="0" y="158"/>
                  </a:lnTo>
                  <a:lnTo>
                    <a:pt x="0" y="157"/>
                  </a:lnTo>
                  <a:lnTo>
                    <a:pt x="0" y="154"/>
                  </a:lnTo>
                  <a:lnTo>
                    <a:pt x="0" y="153"/>
                  </a:lnTo>
                  <a:lnTo>
                    <a:pt x="0" y="151"/>
                  </a:lnTo>
                  <a:lnTo>
                    <a:pt x="0" y="150"/>
                  </a:lnTo>
                  <a:lnTo>
                    <a:pt x="0" y="148"/>
                  </a:lnTo>
                  <a:lnTo>
                    <a:pt x="0" y="146"/>
                  </a:lnTo>
                  <a:lnTo>
                    <a:pt x="0" y="145"/>
                  </a:lnTo>
                  <a:lnTo>
                    <a:pt x="0" y="144"/>
                  </a:lnTo>
                  <a:lnTo>
                    <a:pt x="1" y="143"/>
                  </a:lnTo>
                  <a:lnTo>
                    <a:pt x="2" y="141"/>
                  </a:lnTo>
                  <a:lnTo>
                    <a:pt x="3" y="140"/>
                  </a:lnTo>
                  <a:lnTo>
                    <a:pt x="4" y="139"/>
                  </a:lnTo>
                  <a:lnTo>
                    <a:pt x="6" y="138"/>
                  </a:lnTo>
                  <a:lnTo>
                    <a:pt x="6" y="137"/>
                  </a:lnTo>
                  <a:lnTo>
                    <a:pt x="7" y="136"/>
                  </a:lnTo>
                  <a:lnTo>
                    <a:pt x="7" y="134"/>
                  </a:lnTo>
                  <a:lnTo>
                    <a:pt x="8" y="132"/>
                  </a:lnTo>
                  <a:lnTo>
                    <a:pt x="9" y="131"/>
                  </a:lnTo>
                  <a:lnTo>
                    <a:pt x="10" y="129"/>
                  </a:lnTo>
                  <a:lnTo>
                    <a:pt x="11" y="126"/>
                  </a:lnTo>
                  <a:lnTo>
                    <a:pt x="13" y="126"/>
                  </a:lnTo>
                  <a:lnTo>
                    <a:pt x="13" y="125"/>
                  </a:lnTo>
                  <a:lnTo>
                    <a:pt x="14" y="124"/>
                  </a:lnTo>
                  <a:lnTo>
                    <a:pt x="15" y="123"/>
                  </a:lnTo>
                  <a:lnTo>
                    <a:pt x="16" y="123"/>
                  </a:lnTo>
                  <a:lnTo>
                    <a:pt x="17" y="123"/>
                  </a:lnTo>
                  <a:lnTo>
                    <a:pt x="20" y="123"/>
                  </a:lnTo>
                  <a:lnTo>
                    <a:pt x="21" y="123"/>
                  </a:lnTo>
                  <a:lnTo>
                    <a:pt x="23" y="122"/>
                  </a:lnTo>
                  <a:lnTo>
                    <a:pt x="24" y="122"/>
                  </a:lnTo>
                  <a:lnTo>
                    <a:pt x="25" y="122"/>
                  </a:lnTo>
                  <a:lnTo>
                    <a:pt x="25" y="120"/>
                  </a:lnTo>
                  <a:lnTo>
                    <a:pt x="27" y="120"/>
                  </a:lnTo>
                  <a:lnTo>
                    <a:pt x="27" y="119"/>
                  </a:lnTo>
                  <a:lnTo>
                    <a:pt x="27" y="118"/>
                  </a:lnTo>
                  <a:lnTo>
                    <a:pt x="28" y="117"/>
                  </a:lnTo>
                  <a:lnTo>
                    <a:pt x="29" y="116"/>
                  </a:lnTo>
                  <a:lnTo>
                    <a:pt x="30" y="116"/>
                  </a:lnTo>
                  <a:lnTo>
                    <a:pt x="32" y="115"/>
                  </a:lnTo>
                  <a:lnTo>
                    <a:pt x="34" y="113"/>
                  </a:lnTo>
                  <a:lnTo>
                    <a:pt x="35" y="113"/>
                  </a:lnTo>
                  <a:lnTo>
                    <a:pt x="36" y="112"/>
                  </a:lnTo>
                  <a:lnTo>
                    <a:pt x="37" y="112"/>
                  </a:lnTo>
                  <a:lnTo>
                    <a:pt x="38" y="112"/>
                  </a:lnTo>
                  <a:lnTo>
                    <a:pt x="39" y="112"/>
                  </a:lnTo>
                  <a:lnTo>
                    <a:pt x="40" y="111"/>
                  </a:lnTo>
                  <a:lnTo>
                    <a:pt x="42" y="111"/>
                  </a:lnTo>
                  <a:lnTo>
                    <a:pt x="43" y="111"/>
                  </a:lnTo>
                  <a:lnTo>
                    <a:pt x="44" y="111"/>
                  </a:lnTo>
                  <a:lnTo>
                    <a:pt x="45" y="111"/>
                  </a:lnTo>
                  <a:lnTo>
                    <a:pt x="46" y="111"/>
                  </a:lnTo>
                  <a:lnTo>
                    <a:pt x="47" y="112"/>
                  </a:lnTo>
                  <a:lnTo>
                    <a:pt x="49" y="112"/>
                  </a:lnTo>
                  <a:lnTo>
                    <a:pt x="50" y="112"/>
                  </a:lnTo>
                  <a:lnTo>
                    <a:pt x="51" y="112"/>
                  </a:lnTo>
                  <a:lnTo>
                    <a:pt x="52" y="112"/>
                  </a:lnTo>
                  <a:lnTo>
                    <a:pt x="53" y="112"/>
                  </a:lnTo>
                  <a:lnTo>
                    <a:pt x="54" y="112"/>
                  </a:lnTo>
                  <a:lnTo>
                    <a:pt x="56" y="111"/>
                  </a:lnTo>
                  <a:lnTo>
                    <a:pt x="56" y="110"/>
                  </a:lnTo>
                  <a:lnTo>
                    <a:pt x="58" y="108"/>
                  </a:lnTo>
                  <a:lnTo>
                    <a:pt x="59" y="106"/>
                  </a:lnTo>
                  <a:lnTo>
                    <a:pt x="60" y="104"/>
                  </a:lnTo>
                  <a:lnTo>
                    <a:pt x="61" y="102"/>
                  </a:lnTo>
                  <a:lnTo>
                    <a:pt x="64" y="101"/>
                  </a:lnTo>
                  <a:lnTo>
                    <a:pt x="65" y="98"/>
                  </a:lnTo>
                  <a:lnTo>
                    <a:pt x="66" y="97"/>
                  </a:lnTo>
                  <a:lnTo>
                    <a:pt x="67" y="95"/>
                  </a:lnTo>
                  <a:lnTo>
                    <a:pt x="68" y="94"/>
                  </a:lnTo>
                  <a:lnTo>
                    <a:pt x="70" y="92"/>
                  </a:lnTo>
                  <a:lnTo>
                    <a:pt x="70" y="91"/>
                  </a:lnTo>
                  <a:lnTo>
                    <a:pt x="71" y="91"/>
                  </a:lnTo>
                  <a:lnTo>
                    <a:pt x="72" y="90"/>
                  </a:lnTo>
                  <a:lnTo>
                    <a:pt x="73" y="89"/>
                  </a:lnTo>
                  <a:lnTo>
                    <a:pt x="73" y="88"/>
                  </a:lnTo>
                  <a:lnTo>
                    <a:pt x="74" y="87"/>
                  </a:lnTo>
                  <a:lnTo>
                    <a:pt x="75" y="85"/>
                  </a:lnTo>
                  <a:lnTo>
                    <a:pt x="77" y="84"/>
                  </a:lnTo>
                  <a:lnTo>
                    <a:pt x="78" y="83"/>
                  </a:lnTo>
                  <a:lnTo>
                    <a:pt x="78" y="82"/>
                  </a:lnTo>
                  <a:lnTo>
                    <a:pt x="79" y="82"/>
                  </a:lnTo>
                  <a:lnTo>
                    <a:pt x="80" y="81"/>
                  </a:lnTo>
                  <a:lnTo>
                    <a:pt x="80" y="80"/>
                  </a:lnTo>
                  <a:lnTo>
                    <a:pt x="81" y="80"/>
                  </a:lnTo>
                  <a:lnTo>
                    <a:pt x="81" y="78"/>
                  </a:lnTo>
                  <a:lnTo>
                    <a:pt x="82" y="78"/>
                  </a:lnTo>
                  <a:lnTo>
                    <a:pt x="82" y="77"/>
                  </a:lnTo>
                  <a:lnTo>
                    <a:pt x="84" y="76"/>
                  </a:lnTo>
                  <a:lnTo>
                    <a:pt x="85" y="75"/>
                  </a:lnTo>
                  <a:lnTo>
                    <a:pt x="86" y="74"/>
                  </a:lnTo>
                  <a:lnTo>
                    <a:pt x="87" y="73"/>
                  </a:lnTo>
                  <a:lnTo>
                    <a:pt x="87" y="71"/>
                  </a:lnTo>
                  <a:lnTo>
                    <a:pt x="88" y="71"/>
                  </a:lnTo>
                  <a:lnTo>
                    <a:pt x="88" y="70"/>
                  </a:lnTo>
                  <a:lnTo>
                    <a:pt x="89" y="70"/>
                  </a:lnTo>
                  <a:lnTo>
                    <a:pt x="91" y="69"/>
                  </a:lnTo>
                  <a:lnTo>
                    <a:pt x="91" y="68"/>
                  </a:lnTo>
                  <a:lnTo>
                    <a:pt x="92" y="68"/>
                  </a:lnTo>
                  <a:lnTo>
                    <a:pt x="92" y="67"/>
                  </a:lnTo>
                  <a:lnTo>
                    <a:pt x="93" y="66"/>
                  </a:lnTo>
                  <a:lnTo>
                    <a:pt x="94" y="64"/>
                  </a:lnTo>
                  <a:lnTo>
                    <a:pt x="94" y="63"/>
                  </a:lnTo>
                  <a:lnTo>
                    <a:pt x="95" y="63"/>
                  </a:lnTo>
                  <a:lnTo>
                    <a:pt x="96" y="62"/>
                  </a:lnTo>
                  <a:lnTo>
                    <a:pt x="96" y="60"/>
                  </a:lnTo>
                  <a:lnTo>
                    <a:pt x="98" y="59"/>
                  </a:lnTo>
                  <a:lnTo>
                    <a:pt x="99" y="57"/>
                  </a:lnTo>
                  <a:lnTo>
                    <a:pt x="99" y="56"/>
                  </a:lnTo>
                  <a:lnTo>
                    <a:pt x="100" y="54"/>
                  </a:lnTo>
                  <a:lnTo>
                    <a:pt x="101" y="53"/>
                  </a:lnTo>
                  <a:lnTo>
                    <a:pt x="101" y="52"/>
                  </a:lnTo>
                  <a:lnTo>
                    <a:pt x="102" y="50"/>
                  </a:lnTo>
                  <a:lnTo>
                    <a:pt x="103" y="49"/>
                  </a:lnTo>
                  <a:lnTo>
                    <a:pt x="104" y="47"/>
                  </a:lnTo>
                  <a:lnTo>
                    <a:pt x="104" y="46"/>
                  </a:lnTo>
                  <a:lnTo>
                    <a:pt x="106" y="45"/>
                  </a:lnTo>
                  <a:lnTo>
                    <a:pt x="107" y="43"/>
                  </a:lnTo>
                  <a:lnTo>
                    <a:pt x="107" y="41"/>
                  </a:lnTo>
                  <a:lnTo>
                    <a:pt x="108" y="40"/>
                  </a:lnTo>
                  <a:lnTo>
                    <a:pt x="108" y="39"/>
                  </a:lnTo>
                  <a:lnTo>
                    <a:pt x="108" y="36"/>
                  </a:lnTo>
                  <a:lnTo>
                    <a:pt x="108" y="35"/>
                  </a:lnTo>
                  <a:lnTo>
                    <a:pt x="108" y="33"/>
                  </a:lnTo>
                  <a:lnTo>
                    <a:pt x="108" y="31"/>
                  </a:lnTo>
                  <a:lnTo>
                    <a:pt x="108" y="29"/>
                  </a:lnTo>
                  <a:lnTo>
                    <a:pt x="108" y="27"/>
                  </a:lnTo>
                  <a:lnTo>
                    <a:pt x="107" y="26"/>
                  </a:lnTo>
                  <a:lnTo>
                    <a:pt x="107" y="24"/>
                  </a:lnTo>
                  <a:lnTo>
                    <a:pt x="107" y="22"/>
                  </a:lnTo>
                  <a:lnTo>
                    <a:pt x="107" y="20"/>
                  </a:lnTo>
                  <a:lnTo>
                    <a:pt x="107" y="19"/>
                  </a:lnTo>
                  <a:lnTo>
                    <a:pt x="107" y="17"/>
                  </a:lnTo>
                  <a:lnTo>
                    <a:pt x="107" y="15"/>
                  </a:lnTo>
                  <a:lnTo>
                    <a:pt x="107" y="13"/>
                  </a:lnTo>
                  <a:lnTo>
                    <a:pt x="107" y="12"/>
                  </a:lnTo>
                  <a:lnTo>
                    <a:pt x="109" y="11"/>
                  </a:lnTo>
                  <a:lnTo>
                    <a:pt x="111" y="11"/>
                  </a:lnTo>
                  <a:lnTo>
                    <a:pt x="111" y="10"/>
                  </a:lnTo>
                  <a:lnTo>
                    <a:pt x="113" y="11"/>
                  </a:lnTo>
                  <a:lnTo>
                    <a:pt x="113" y="10"/>
                  </a:lnTo>
                  <a:lnTo>
                    <a:pt x="114" y="10"/>
                  </a:lnTo>
                  <a:lnTo>
                    <a:pt x="115" y="10"/>
                  </a:lnTo>
                  <a:lnTo>
                    <a:pt x="115" y="8"/>
                  </a:lnTo>
                  <a:lnTo>
                    <a:pt x="116" y="8"/>
                  </a:lnTo>
                  <a:lnTo>
                    <a:pt x="117" y="8"/>
                  </a:lnTo>
                  <a:lnTo>
                    <a:pt x="118" y="8"/>
                  </a:lnTo>
                  <a:lnTo>
                    <a:pt x="120" y="8"/>
                  </a:lnTo>
                  <a:lnTo>
                    <a:pt x="120" y="7"/>
                  </a:lnTo>
                  <a:lnTo>
                    <a:pt x="121" y="7"/>
                  </a:lnTo>
                  <a:lnTo>
                    <a:pt x="122" y="7"/>
                  </a:lnTo>
                  <a:lnTo>
                    <a:pt x="123" y="7"/>
                  </a:lnTo>
                  <a:lnTo>
                    <a:pt x="123" y="6"/>
                  </a:lnTo>
                  <a:lnTo>
                    <a:pt x="124" y="6"/>
                  </a:lnTo>
                  <a:lnTo>
                    <a:pt x="125" y="6"/>
                  </a:lnTo>
                  <a:lnTo>
                    <a:pt x="127" y="5"/>
                  </a:lnTo>
                  <a:lnTo>
                    <a:pt x="128" y="5"/>
                  </a:lnTo>
                  <a:lnTo>
                    <a:pt x="128" y="4"/>
                  </a:lnTo>
                  <a:lnTo>
                    <a:pt x="128" y="3"/>
                  </a:lnTo>
                  <a:lnTo>
                    <a:pt x="129" y="1"/>
                  </a:lnTo>
                  <a:lnTo>
                    <a:pt x="130" y="0"/>
                  </a:lnTo>
                  <a:lnTo>
                    <a:pt x="131" y="0"/>
                  </a:lnTo>
                  <a:lnTo>
                    <a:pt x="132" y="0"/>
                  </a:lnTo>
                  <a:lnTo>
                    <a:pt x="134" y="0"/>
                  </a:lnTo>
                  <a:lnTo>
                    <a:pt x="135" y="0"/>
                  </a:lnTo>
                  <a:lnTo>
                    <a:pt x="135" y="1"/>
                  </a:lnTo>
                  <a:lnTo>
                    <a:pt x="136" y="1"/>
                  </a:lnTo>
                  <a:lnTo>
                    <a:pt x="137" y="1"/>
                  </a:lnTo>
                  <a:lnTo>
                    <a:pt x="137" y="3"/>
                  </a:lnTo>
                  <a:lnTo>
                    <a:pt x="138" y="3"/>
                  </a:lnTo>
                  <a:lnTo>
                    <a:pt x="139" y="3"/>
                  </a:lnTo>
                  <a:lnTo>
                    <a:pt x="138" y="3"/>
                  </a:lnTo>
                  <a:lnTo>
                    <a:pt x="138" y="4"/>
                  </a:lnTo>
                  <a:lnTo>
                    <a:pt x="138" y="5"/>
                  </a:lnTo>
                  <a:lnTo>
                    <a:pt x="138" y="6"/>
                  </a:lnTo>
                  <a:lnTo>
                    <a:pt x="137" y="6"/>
                  </a:lnTo>
                  <a:lnTo>
                    <a:pt x="137" y="7"/>
                  </a:lnTo>
                  <a:lnTo>
                    <a:pt x="137" y="8"/>
                  </a:lnTo>
                  <a:lnTo>
                    <a:pt x="136" y="10"/>
                  </a:lnTo>
                  <a:lnTo>
                    <a:pt x="136" y="11"/>
                  </a:lnTo>
                  <a:lnTo>
                    <a:pt x="136" y="12"/>
                  </a:lnTo>
                  <a:lnTo>
                    <a:pt x="137" y="13"/>
                  </a:lnTo>
                  <a:lnTo>
                    <a:pt x="138" y="13"/>
                  </a:lnTo>
                  <a:lnTo>
                    <a:pt x="138" y="14"/>
                  </a:lnTo>
                  <a:lnTo>
                    <a:pt x="137" y="14"/>
                  </a:lnTo>
                  <a:lnTo>
                    <a:pt x="137" y="15"/>
                  </a:lnTo>
                  <a:lnTo>
                    <a:pt x="137" y="18"/>
                  </a:lnTo>
                  <a:lnTo>
                    <a:pt x="137" y="20"/>
                  </a:lnTo>
                  <a:lnTo>
                    <a:pt x="138" y="22"/>
                  </a:lnTo>
                  <a:lnTo>
                    <a:pt x="137" y="22"/>
                  </a:lnTo>
                  <a:lnTo>
                    <a:pt x="137" y="24"/>
                  </a:lnTo>
                  <a:lnTo>
                    <a:pt x="136" y="24"/>
                  </a:lnTo>
                  <a:lnTo>
                    <a:pt x="136" y="25"/>
                  </a:lnTo>
                  <a:lnTo>
                    <a:pt x="138" y="25"/>
                  </a:lnTo>
                  <a:lnTo>
                    <a:pt x="139" y="25"/>
                  </a:lnTo>
                  <a:lnTo>
                    <a:pt x="139" y="24"/>
                  </a:lnTo>
                  <a:lnTo>
                    <a:pt x="138" y="24"/>
                  </a:lnTo>
                  <a:lnTo>
                    <a:pt x="138" y="22"/>
                  </a:lnTo>
                  <a:lnTo>
                    <a:pt x="139" y="24"/>
                  </a:lnTo>
                  <a:lnTo>
                    <a:pt x="141" y="24"/>
                  </a:lnTo>
                  <a:lnTo>
                    <a:pt x="142" y="24"/>
                  </a:lnTo>
                  <a:lnTo>
                    <a:pt x="142" y="25"/>
                  </a:lnTo>
                  <a:lnTo>
                    <a:pt x="141" y="26"/>
                  </a:lnTo>
                  <a:lnTo>
                    <a:pt x="142" y="26"/>
                  </a:lnTo>
                  <a:lnTo>
                    <a:pt x="141" y="26"/>
                  </a:lnTo>
                  <a:lnTo>
                    <a:pt x="139" y="26"/>
                  </a:lnTo>
                  <a:lnTo>
                    <a:pt x="139" y="25"/>
                  </a:lnTo>
                  <a:lnTo>
                    <a:pt x="137" y="25"/>
                  </a:lnTo>
                  <a:lnTo>
                    <a:pt x="136" y="25"/>
                  </a:lnTo>
                  <a:lnTo>
                    <a:pt x="135" y="26"/>
                  </a:lnTo>
                  <a:lnTo>
                    <a:pt x="135" y="27"/>
                  </a:lnTo>
                  <a:lnTo>
                    <a:pt x="135" y="28"/>
                  </a:lnTo>
                  <a:lnTo>
                    <a:pt x="135" y="29"/>
                  </a:lnTo>
                  <a:lnTo>
                    <a:pt x="135" y="31"/>
                  </a:lnTo>
                  <a:lnTo>
                    <a:pt x="135" y="32"/>
                  </a:lnTo>
                  <a:lnTo>
                    <a:pt x="135" y="33"/>
                  </a:lnTo>
                  <a:lnTo>
                    <a:pt x="135" y="34"/>
                  </a:lnTo>
                  <a:lnTo>
                    <a:pt x="134" y="35"/>
                  </a:lnTo>
                  <a:lnTo>
                    <a:pt x="134" y="36"/>
                  </a:lnTo>
                  <a:lnTo>
                    <a:pt x="134" y="38"/>
                  </a:lnTo>
                  <a:lnTo>
                    <a:pt x="134" y="39"/>
                  </a:lnTo>
                  <a:lnTo>
                    <a:pt x="135" y="40"/>
                  </a:lnTo>
                  <a:lnTo>
                    <a:pt x="134" y="41"/>
                  </a:lnTo>
                  <a:lnTo>
                    <a:pt x="134" y="42"/>
                  </a:lnTo>
                  <a:lnTo>
                    <a:pt x="132" y="42"/>
                  </a:lnTo>
                  <a:lnTo>
                    <a:pt x="132" y="43"/>
                  </a:lnTo>
                  <a:lnTo>
                    <a:pt x="131" y="43"/>
                  </a:lnTo>
                  <a:lnTo>
                    <a:pt x="131" y="45"/>
                  </a:lnTo>
                  <a:lnTo>
                    <a:pt x="131" y="46"/>
                  </a:lnTo>
                  <a:lnTo>
                    <a:pt x="131" y="47"/>
                  </a:lnTo>
                  <a:lnTo>
                    <a:pt x="130" y="48"/>
                  </a:lnTo>
                  <a:lnTo>
                    <a:pt x="129" y="48"/>
                  </a:lnTo>
                  <a:lnTo>
                    <a:pt x="129" y="49"/>
                  </a:lnTo>
                  <a:lnTo>
                    <a:pt x="129" y="50"/>
                  </a:lnTo>
                  <a:lnTo>
                    <a:pt x="129" y="52"/>
                  </a:lnTo>
                  <a:lnTo>
                    <a:pt x="128" y="52"/>
                  </a:lnTo>
                  <a:lnTo>
                    <a:pt x="128" y="53"/>
                  </a:lnTo>
                  <a:lnTo>
                    <a:pt x="128" y="54"/>
                  </a:lnTo>
                  <a:lnTo>
                    <a:pt x="128" y="55"/>
                  </a:lnTo>
                  <a:lnTo>
                    <a:pt x="127" y="55"/>
                  </a:lnTo>
                  <a:lnTo>
                    <a:pt x="127" y="56"/>
                  </a:lnTo>
                  <a:lnTo>
                    <a:pt x="125" y="57"/>
                  </a:lnTo>
                  <a:lnTo>
                    <a:pt x="125" y="59"/>
                  </a:lnTo>
                  <a:lnTo>
                    <a:pt x="124" y="60"/>
                  </a:lnTo>
                  <a:lnTo>
                    <a:pt x="124" y="61"/>
                  </a:lnTo>
                  <a:lnTo>
                    <a:pt x="122" y="62"/>
                  </a:lnTo>
                  <a:lnTo>
                    <a:pt x="121" y="63"/>
                  </a:lnTo>
                  <a:lnTo>
                    <a:pt x="121" y="64"/>
                  </a:lnTo>
                  <a:lnTo>
                    <a:pt x="121" y="66"/>
                  </a:lnTo>
                  <a:lnTo>
                    <a:pt x="121" y="67"/>
                  </a:lnTo>
                  <a:lnTo>
                    <a:pt x="121" y="68"/>
                  </a:lnTo>
                  <a:lnTo>
                    <a:pt x="120" y="68"/>
                  </a:lnTo>
                  <a:lnTo>
                    <a:pt x="120" y="69"/>
                  </a:lnTo>
                  <a:lnTo>
                    <a:pt x="118" y="73"/>
                  </a:lnTo>
                  <a:lnTo>
                    <a:pt x="118" y="74"/>
                  </a:lnTo>
                  <a:lnTo>
                    <a:pt x="117" y="75"/>
                  </a:lnTo>
                  <a:lnTo>
                    <a:pt x="115" y="78"/>
                  </a:lnTo>
                  <a:lnTo>
                    <a:pt x="114" y="81"/>
                  </a:lnTo>
                  <a:lnTo>
                    <a:pt x="114" y="82"/>
                  </a:lnTo>
                  <a:lnTo>
                    <a:pt x="113" y="84"/>
                  </a:lnTo>
                  <a:lnTo>
                    <a:pt x="111" y="88"/>
                  </a:lnTo>
                  <a:lnTo>
                    <a:pt x="111" y="89"/>
                  </a:lnTo>
                  <a:lnTo>
                    <a:pt x="111" y="90"/>
                  </a:lnTo>
                  <a:lnTo>
                    <a:pt x="111" y="91"/>
                  </a:lnTo>
                  <a:lnTo>
                    <a:pt x="110" y="92"/>
                  </a:lnTo>
                  <a:lnTo>
                    <a:pt x="109" y="95"/>
                  </a:lnTo>
                  <a:lnTo>
                    <a:pt x="108" y="97"/>
                  </a:lnTo>
                  <a:lnTo>
                    <a:pt x="106" y="102"/>
                  </a:lnTo>
                  <a:lnTo>
                    <a:pt x="106" y="103"/>
                  </a:lnTo>
                  <a:lnTo>
                    <a:pt x="104" y="104"/>
                  </a:lnTo>
                  <a:lnTo>
                    <a:pt x="103" y="108"/>
                  </a:lnTo>
                  <a:lnTo>
                    <a:pt x="101" y="109"/>
                  </a:lnTo>
                  <a:lnTo>
                    <a:pt x="100" y="112"/>
                  </a:lnTo>
                  <a:lnTo>
                    <a:pt x="98" y="117"/>
                  </a:lnTo>
                  <a:lnTo>
                    <a:pt x="96" y="119"/>
                  </a:lnTo>
                  <a:lnTo>
                    <a:pt x="95" y="120"/>
                  </a:lnTo>
                  <a:lnTo>
                    <a:pt x="91" y="125"/>
                  </a:lnTo>
                  <a:lnTo>
                    <a:pt x="89" y="127"/>
                  </a:lnTo>
                  <a:lnTo>
                    <a:pt x="88" y="130"/>
                  </a:lnTo>
                  <a:lnTo>
                    <a:pt x="86" y="132"/>
                  </a:lnTo>
                  <a:lnTo>
                    <a:pt x="84" y="134"/>
                  </a:lnTo>
                  <a:lnTo>
                    <a:pt x="84" y="136"/>
                  </a:lnTo>
                  <a:lnTo>
                    <a:pt x="81" y="138"/>
                  </a:lnTo>
                  <a:lnTo>
                    <a:pt x="79" y="140"/>
                  </a:lnTo>
                  <a:lnTo>
                    <a:pt x="78" y="141"/>
                  </a:lnTo>
                  <a:lnTo>
                    <a:pt x="77" y="144"/>
                  </a:lnTo>
                  <a:lnTo>
                    <a:pt x="75" y="145"/>
                  </a:lnTo>
                  <a:lnTo>
                    <a:pt x="74" y="146"/>
                  </a:lnTo>
                  <a:lnTo>
                    <a:pt x="73" y="147"/>
                  </a:lnTo>
                  <a:lnTo>
                    <a:pt x="72" y="150"/>
                  </a:lnTo>
                  <a:lnTo>
                    <a:pt x="71" y="150"/>
                  </a:lnTo>
                  <a:lnTo>
                    <a:pt x="71" y="151"/>
                  </a:lnTo>
                  <a:lnTo>
                    <a:pt x="70" y="151"/>
                  </a:lnTo>
                  <a:lnTo>
                    <a:pt x="67" y="153"/>
                  </a:lnTo>
                  <a:lnTo>
                    <a:pt x="65" y="154"/>
                  </a:lnTo>
                  <a:lnTo>
                    <a:pt x="64" y="155"/>
                  </a:lnTo>
                  <a:lnTo>
                    <a:pt x="59" y="158"/>
                  </a:lnTo>
                  <a:lnTo>
                    <a:pt x="59" y="159"/>
                  </a:lnTo>
                  <a:lnTo>
                    <a:pt x="58" y="159"/>
                  </a:lnTo>
                  <a:lnTo>
                    <a:pt x="56" y="160"/>
                  </a:lnTo>
                  <a:lnTo>
                    <a:pt x="53" y="162"/>
                  </a:lnTo>
                  <a:lnTo>
                    <a:pt x="51" y="164"/>
                  </a:lnTo>
                  <a:lnTo>
                    <a:pt x="50" y="165"/>
                  </a:lnTo>
                  <a:lnTo>
                    <a:pt x="46" y="167"/>
                  </a:lnTo>
                  <a:lnTo>
                    <a:pt x="45" y="169"/>
                  </a:lnTo>
                  <a:lnTo>
                    <a:pt x="44" y="169"/>
                  </a:lnTo>
                  <a:lnTo>
                    <a:pt x="44" y="171"/>
                  </a:lnTo>
                  <a:lnTo>
                    <a:pt x="43" y="171"/>
                  </a:lnTo>
                  <a:lnTo>
                    <a:pt x="43" y="172"/>
                  </a:lnTo>
                  <a:lnTo>
                    <a:pt x="42" y="172"/>
                  </a:lnTo>
                  <a:lnTo>
                    <a:pt x="42" y="173"/>
                  </a:lnTo>
                  <a:lnTo>
                    <a:pt x="40" y="174"/>
                  </a:lnTo>
                  <a:lnTo>
                    <a:pt x="39" y="174"/>
                  </a:lnTo>
                  <a:lnTo>
                    <a:pt x="38" y="175"/>
                  </a:lnTo>
                  <a:lnTo>
                    <a:pt x="38" y="176"/>
                  </a:lnTo>
                  <a:lnTo>
                    <a:pt x="37" y="176"/>
                  </a:lnTo>
                  <a:lnTo>
                    <a:pt x="35" y="180"/>
                  </a:lnTo>
                  <a:lnTo>
                    <a:pt x="32" y="183"/>
                  </a:lnTo>
                  <a:lnTo>
                    <a:pt x="30" y="185"/>
                  </a:lnTo>
                  <a:lnTo>
                    <a:pt x="29" y="186"/>
                  </a:lnTo>
                  <a:lnTo>
                    <a:pt x="27" y="189"/>
                  </a:lnTo>
                  <a:lnTo>
                    <a:pt x="24" y="192"/>
                  </a:lnTo>
                  <a:lnTo>
                    <a:pt x="24" y="193"/>
                  </a:lnTo>
                  <a:lnTo>
                    <a:pt x="23" y="193"/>
                  </a:lnTo>
                  <a:lnTo>
                    <a:pt x="22" y="194"/>
                  </a:lnTo>
                  <a:lnTo>
                    <a:pt x="22" y="195"/>
                  </a:lnTo>
                  <a:lnTo>
                    <a:pt x="21" y="195"/>
                  </a:lnTo>
                  <a:lnTo>
                    <a:pt x="21" y="196"/>
                  </a:lnTo>
                  <a:lnTo>
                    <a:pt x="21" y="197"/>
                  </a:lnTo>
                  <a:lnTo>
                    <a:pt x="21" y="196"/>
                  </a:lnTo>
                  <a:lnTo>
                    <a:pt x="20" y="197"/>
                  </a:lnTo>
                  <a:lnTo>
                    <a:pt x="20" y="199"/>
                  </a:lnTo>
                  <a:lnTo>
                    <a:pt x="18" y="199"/>
                  </a:lnTo>
                  <a:lnTo>
                    <a:pt x="17" y="201"/>
                  </a:lnTo>
                  <a:lnTo>
                    <a:pt x="16" y="202"/>
                  </a:lnTo>
                  <a:lnTo>
                    <a:pt x="16" y="203"/>
                  </a:lnTo>
                  <a:lnTo>
                    <a:pt x="15" y="203"/>
                  </a:lnTo>
                  <a:lnTo>
                    <a:pt x="15" y="204"/>
                  </a:lnTo>
                  <a:lnTo>
                    <a:pt x="14" y="204"/>
                  </a:lnTo>
                  <a:lnTo>
                    <a:pt x="14" y="206"/>
                  </a:lnTo>
                  <a:lnTo>
                    <a:pt x="14" y="204"/>
                  </a:lnTo>
                  <a:lnTo>
                    <a:pt x="14" y="203"/>
                  </a:lnTo>
                  <a:lnTo>
                    <a:pt x="14" y="204"/>
                  </a:lnTo>
                  <a:lnTo>
                    <a:pt x="13" y="204"/>
                  </a:lnTo>
                  <a:lnTo>
                    <a:pt x="14" y="206"/>
                  </a:lnTo>
                  <a:lnTo>
                    <a:pt x="14" y="207"/>
                  </a:lnTo>
                  <a:lnTo>
                    <a:pt x="13" y="207"/>
                  </a:lnTo>
                  <a:lnTo>
                    <a:pt x="13" y="208"/>
                  </a:lnTo>
                  <a:lnTo>
                    <a:pt x="13" y="209"/>
                  </a:lnTo>
                  <a:lnTo>
                    <a:pt x="13" y="208"/>
                  </a:lnTo>
                  <a:lnTo>
                    <a:pt x="13" y="209"/>
                  </a:lnTo>
                  <a:lnTo>
                    <a:pt x="11" y="209"/>
                  </a:lnTo>
                  <a:lnTo>
                    <a:pt x="11" y="208"/>
                  </a:lnTo>
                  <a:lnTo>
                    <a:pt x="11" y="209"/>
                  </a:lnTo>
                  <a:lnTo>
                    <a:pt x="10" y="213"/>
                  </a:lnTo>
                  <a:lnTo>
                    <a:pt x="9" y="214"/>
                  </a:lnTo>
                  <a:lnTo>
                    <a:pt x="9" y="215"/>
                  </a:lnTo>
                  <a:lnTo>
                    <a:pt x="8" y="215"/>
                  </a:lnTo>
                  <a:lnTo>
                    <a:pt x="8" y="21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88" name="Freeform 1003">
              <a:extLst>
                <a:ext uri="{FF2B5EF4-FFF2-40B4-BE49-F238E27FC236}">
                  <a16:creationId xmlns="" xmlns:a16="http://schemas.microsoft.com/office/drawing/2014/main" id="{24887D3D-6895-4E8A-A00D-2BA154F744F3}"/>
                </a:ext>
              </a:extLst>
            </p:cNvPr>
            <p:cNvSpPr>
              <a:spLocks noEditPoints="1"/>
            </p:cNvSpPr>
            <p:nvPr/>
          </p:nvSpPr>
          <p:spPr bwMode="auto">
            <a:xfrm>
              <a:off x="5178805" y="2120135"/>
              <a:ext cx="3830" cy="7659"/>
            </a:xfrm>
            <a:custGeom>
              <a:avLst/>
              <a:gdLst>
                <a:gd name="T0" fmla="*/ 3 w 3"/>
                <a:gd name="T1" fmla="*/ 6 h 6"/>
                <a:gd name="T2" fmla="*/ 2 w 3"/>
                <a:gd name="T3" fmla="*/ 6 h 6"/>
                <a:gd name="T4" fmla="*/ 3 w 3"/>
                <a:gd name="T5" fmla="*/ 6 h 6"/>
                <a:gd name="T6" fmla="*/ 3 w 3"/>
                <a:gd name="T7" fmla="*/ 6 h 6"/>
                <a:gd name="T8" fmla="*/ 3 w 3"/>
                <a:gd name="T9" fmla="*/ 6 h 6"/>
                <a:gd name="T10" fmla="*/ 3 w 3"/>
                <a:gd name="T11" fmla="*/ 6 h 6"/>
                <a:gd name="T12" fmla="*/ 3 w 3"/>
                <a:gd name="T13" fmla="*/ 6 h 6"/>
                <a:gd name="T14" fmla="*/ 3 w 3"/>
                <a:gd name="T15" fmla="*/ 6 h 6"/>
                <a:gd name="T16" fmla="*/ 3 w 3"/>
                <a:gd name="T17" fmla="*/ 6 h 6"/>
                <a:gd name="T18" fmla="*/ 3 w 3"/>
                <a:gd name="T19" fmla="*/ 2 h 6"/>
                <a:gd name="T20" fmla="*/ 2 w 3"/>
                <a:gd name="T21" fmla="*/ 2 h 6"/>
                <a:gd name="T22" fmla="*/ 2 w 3"/>
                <a:gd name="T23" fmla="*/ 2 h 6"/>
                <a:gd name="T24" fmla="*/ 2 w 3"/>
                <a:gd name="T25" fmla="*/ 2 h 6"/>
                <a:gd name="T26" fmla="*/ 2 w 3"/>
                <a:gd name="T27" fmla="*/ 2 h 6"/>
                <a:gd name="T28" fmla="*/ 2 w 3"/>
                <a:gd name="T29" fmla="*/ 2 h 6"/>
                <a:gd name="T30" fmla="*/ 2 w 3"/>
                <a:gd name="T31" fmla="*/ 2 h 6"/>
                <a:gd name="T32" fmla="*/ 2 w 3"/>
                <a:gd name="T33" fmla="*/ 4 h 6"/>
                <a:gd name="T34" fmla="*/ 2 w 3"/>
                <a:gd name="T35" fmla="*/ 4 h 6"/>
                <a:gd name="T36" fmla="*/ 2 w 3"/>
                <a:gd name="T37" fmla="*/ 4 h 6"/>
                <a:gd name="T38" fmla="*/ 2 w 3"/>
                <a:gd name="T39" fmla="*/ 4 h 6"/>
                <a:gd name="T40" fmla="*/ 2 w 3"/>
                <a:gd name="T41" fmla="*/ 4 h 6"/>
                <a:gd name="T42" fmla="*/ 2 w 3"/>
                <a:gd name="T43" fmla="*/ 5 h 6"/>
                <a:gd name="T44" fmla="*/ 3 w 3"/>
                <a:gd name="T45" fmla="*/ 5 h 6"/>
                <a:gd name="T46" fmla="*/ 2 w 3"/>
                <a:gd name="T47" fmla="*/ 6 h 6"/>
                <a:gd name="T48" fmla="*/ 0 w 3"/>
                <a:gd name="T49" fmla="*/ 6 h 6"/>
                <a:gd name="T50" fmla="*/ 0 w 3"/>
                <a:gd name="T51" fmla="*/ 6 h 6"/>
                <a:gd name="T52" fmla="*/ 0 w 3"/>
                <a:gd name="T53" fmla="*/ 6 h 6"/>
                <a:gd name="T54" fmla="*/ 0 w 3"/>
                <a:gd name="T55" fmla="*/ 5 h 6"/>
                <a:gd name="T56" fmla="*/ 2 w 3"/>
                <a:gd name="T57" fmla="*/ 5 h 6"/>
                <a:gd name="T58" fmla="*/ 2 w 3"/>
                <a:gd name="T59" fmla="*/ 4 h 6"/>
                <a:gd name="T60" fmla="*/ 2 w 3"/>
                <a:gd name="T61" fmla="*/ 2 h 6"/>
                <a:gd name="T62" fmla="*/ 2 w 3"/>
                <a:gd name="T63" fmla="*/ 1 h 6"/>
                <a:gd name="T64" fmla="*/ 2 w 3"/>
                <a:gd name="T65" fmla="*/ 1 h 6"/>
                <a:gd name="T66" fmla="*/ 2 w 3"/>
                <a:gd name="T67" fmla="*/ 0 h 6"/>
                <a:gd name="T68" fmla="*/ 3 w 3"/>
                <a:gd name="T69" fmla="*/ 0 h 6"/>
                <a:gd name="T70" fmla="*/ 2 w 3"/>
                <a:gd name="T71" fmla="*/ 1 h 6"/>
                <a:gd name="T72" fmla="*/ 2 w 3"/>
                <a:gd name="T73" fmla="*/ 1 h 6"/>
                <a:gd name="T74" fmla="*/ 3 w 3"/>
                <a:gd name="T75" fmla="*/ 1 h 6"/>
                <a:gd name="T76" fmla="*/ 3 w 3"/>
                <a:gd name="T77" fmla="*/ 2 h 6"/>
                <a:gd name="T78" fmla="*/ 3 w 3"/>
                <a:gd name="T79" fmla="*/ 2 h 6"/>
                <a:gd name="T80" fmla="*/ 3 w 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 h="6">
                  <a:moveTo>
                    <a:pt x="3" y="6"/>
                  </a:moveTo>
                  <a:lnTo>
                    <a:pt x="3"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close/>
                  <a:moveTo>
                    <a:pt x="3" y="2"/>
                  </a:moveTo>
                  <a:lnTo>
                    <a:pt x="3"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4"/>
                  </a:lnTo>
                  <a:lnTo>
                    <a:pt x="2" y="4"/>
                  </a:lnTo>
                  <a:lnTo>
                    <a:pt x="2" y="5"/>
                  </a:lnTo>
                  <a:lnTo>
                    <a:pt x="2" y="5"/>
                  </a:lnTo>
                  <a:lnTo>
                    <a:pt x="2" y="5"/>
                  </a:lnTo>
                  <a:lnTo>
                    <a:pt x="3" y="5"/>
                  </a:lnTo>
                  <a:lnTo>
                    <a:pt x="2" y="5"/>
                  </a:lnTo>
                  <a:lnTo>
                    <a:pt x="2" y="6"/>
                  </a:lnTo>
                  <a:lnTo>
                    <a:pt x="0" y="6"/>
                  </a:lnTo>
                  <a:lnTo>
                    <a:pt x="0" y="6"/>
                  </a:lnTo>
                  <a:lnTo>
                    <a:pt x="0" y="6"/>
                  </a:lnTo>
                  <a:lnTo>
                    <a:pt x="0" y="6"/>
                  </a:lnTo>
                  <a:lnTo>
                    <a:pt x="0" y="6"/>
                  </a:lnTo>
                  <a:lnTo>
                    <a:pt x="0" y="6"/>
                  </a:lnTo>
                  <a:lnTo>
                    <a:pt x="0" y="6"/>
                  </a:lnTo>
                  <a:lnTo>
                    <a:pt x="0" y="5"/>
                  </a:lnTo>
                  <a:lnTo>
                    <a:pt x="0" y="5"/>
                  </a:lnTo>
                  <a:lnTo>
                    <a:pt x="2" y="5"/>
                  </a:lnTo>
                  <a:lnTo>
                    <a:pt x="2" y="4"/>
                  </a:lnTo>
                  <a:lnTo>
                    <a:pt x="2" y="4"/>
                  </a:lnTo>
                  <a:lnTo>
                    <a:pt x="2" y="2"/>
                  </a:lnTo>
                  <a:lnTo>
                    <a:pt x="2" y="2"/>
                  </a:lnTo>
                  <a:lnTo>
                    <a:pt x="2" y="1"/>
                  </a:lnTo>
                  <a:lnTo>
                    <a:pt x="2" y="1"/>
                  </a:lnTo>
                  <a:lnTo>
                    <a:pt x="2" y="1"/>
                  </a:lnTo>
                  <a:lnTo>
                    <a:pt x="2" y="1"/>
                  </a:lnTo>
                  <a:lnTo>
                    <a:pt x="2" y="0"/>
                  </a:lnTo>
                  <a:lnTo>
                    <a:pt x="2" y="0"/>
                  </a:lnTo>
                  <a:lnTo>
                    <a:pt x="2" y="0"/>
                  </a:lnTo>
                  <a:lnTo>
                    <a:pt x="3" y="0"/>
                  </a:lnTo>
                  <a:lnTo>
                    <a:pt x="2" y="1"/>
                  </a:lnTo>
                  <a:lnTo>
                    <a:pt x="2" y="1"/>
                  </a:lnTo>
                  <a:lnTo>
                    <a:pt x="2" y="1"/>
                  </a:lnTo>
                  <a:lnTo>
                    <a:pt x="2" y="1"/>
                  </a:lnTo>
                  <a:lnTo>
                    <a:pt x="2" y="1"/>
                  </a:lnTo>
                  <a:lnTo>
                    <a:pt x="3" y="1"/>
                  </a:lnTo>
                  <a:lnTo>
                    <a:pt x="3" y="1"/>
                  </a:lnTo>
                  <a:lnTo>
                    <a:pt x="3" y="2"/>
                  </a:lnTo>
                  <a:lnTo>
                    <a:pt x="3" y="2"/>
                  </a:lnTo>
                  <a:lnTo>
                    <a:pt x="3" y="2"/>
                  </a:lnTo>
                  <a:lnTo>
                    <a:pt x="3"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89" name="Freeform 1004">
              <a:extLst>
                <a:ext uri="{FF2B5EF4-FFF2-40B4-BE49-F238E27FC236}">
                  <a16:creationId xmlns="" xmlns:a16="http://schemas.microsoft.com/office/drawing/2014/main" id="{F064B4B5-E75A-423F-86F9-81CBC9D83C9A}"/>
                </a:ext>
              </a:extLst>
            </p:cNvPr>
            <p:cNvSpPr>
              <a:spLocks/>
            </p:cNvSpPr>
            <p:nvPr/>
          </p:nvSpPr>
          <p:spPr bwMode="auto">
            <a:xfrm>
              <a:off x="6367168" y="2139282"/>
              <a:ext cx="71481" cy="79139"/>
            </a:xfrm>
            <a:custGeom>
              <a:avLst/>
              <a:gdLst>
                <a:gd name="T0" fmla="*/ 21 w 56"/>
                <a:gd name="T1" fmla="*/ 5 h 62"/>
                <a:gd name="T2" fmla="*/ 25 w 56"/>
                <a:gd name="T3" fmla="*/ 7 h 62"/>
                <a:gd name="T4" fmla="*/ 27 w 56"/>
                <a:gd name="T5" fmla="*/ 13 h 62"/>
                <a:gd name="T6" fmla="*/ 32 w 56"/>
                <a:gd name="T7" fmla="*/ 15 h 62"/>
                <a:gd name="T8" fmla="*/ 34 w 56"/>
                <a:gd name="T9" fmla="*/ 17 h 62"/>
                <a:gd name="T10" fmla="*/ 34 w 56"/>
                <a:gd name="T11" fmla="*/ 21 h 62"/>
                <a:gd name="T12" fmla="*/ 34 w 56"/>
                <a:gd name="T13" fmla="*/ 22 h 62"/>
                <a:gd name="T14" fmla="*/ 39 w 56"/>
                <a:gd name="T15" fmla="*/ 24 h 62"/>
                <a:gd name="T16" fmla="*/ 42 w 56"/>
                <a:gd name="T17" fmla="*/ 26 h 62"/>
                <a:gd name="T18" fmla="*/ 47 w 56"/>
                <a:gd name="T19" fmla="*/ 22 h 62"/>
                <a:gd name="T20" fmla="*/ 52 w 56"/>
                <a:gd name="T21" fmla="*/ 25 h 62"/>
                <a:gd name="T22" fmla="*/ 48 w 56"/>
                <a:gd name="T23" fmla="*/ 27 h 62"/>
                <a:gd name="T24" fmla="*/ 52 w 56"/>
                <a:gd name="T25" fmla="*/ 29 h 62"/>
                <a:gd name="T26" fmla="*/ 49 w 56"/>
                <a:gd name="T27" fmla="*/ 33 h 62"/>
                <a:gd name="T28" fmla="*/ 48 w 56"/>
                <a:gd name="T29" fmla="*/ 38 h 62"/>
                <a:gd name="T30" fmla="*/ 52 w 56"/>
                <a:gd name="T31" fmla="*/ 43 h 62"/>
                <a:gd name="T32" fmla="*/ 55 w 56"/>
                <a:gd name="T33" fmla="*/ 47 h 62"/>
                <a:gd name="T34" fmla="*/ 55 w 56"/>
                <a:gd name="T35" fmla="*/ 50 h 62"/>
                <a:gd name="T36" fmla="*/ 50 w 56"/>
                <a:gd name="T37" fmla="*/ 52 h 62"/>
                <a:gd name="T38" fmla="*/ 50 w 56"/>
                <a:gd name="T39" fmla="*/ 55 h 62"/>
                <a:gd name="T40" fmla="*/ 50 w 56"/>
                <a:gd name="T41" fmla="*/ 61 h 62"/>
                <a:gd name="T42" fmla="*/ 46 w 56"/>
                <a:gd name="T43" fmla="*/ 61 h 62"/>
                <a:gd name="T44" fmla="*/ 42 w 56"/>
                <a:gd name="T45" fmla="*/ 62 h 62"/>
                <a:gd name="T46" fmla="*/ 41 w 56"/>
                <a:gd name="T47" fmla="*/ 60 h 62"/>
                <a:gd name="T48" fmla="*/ 41 w 56"/>
                <a:gd name="T49" fmla="*/ 56 h 62"/>
                <a:gd name="T50" fmla="*/ 40 w 56"/>
                <a:gd name="T51" fmla="*/ 54 h 62"/>
                <a:gd name="T52" fmla="*/ 38 w 56"/>
                <a:gd name="T53" fmla="*/ 53 h 62"/>
                <a:gd name="T54" fmla="*/ 34 w 56"/>
                <a:gd name="T55" fmla="*/ 50 h 62"/>
                <a:gd name="T56" fmla="*/ 31 w 56"/>
                <a:gd name="T57" fmla="*/ 48 h 62"/>
                <a:gd name="T58" fmla="*/ 26 w 56"/>
                <a:gd name="T59" fmla="*/ 47 h 62"/>
                <a:gd name="T60" fmla="*/ 26 w 56"/>
                <a:gd name="T61" fmla="*/ 50 h 62"/>
                <a:gd name="T62" fmla="*/ 24 w 56"/>
                <a:gd name="T63" fmla="*/ 53 h 62"/>
                <a:gd name="T64" fmla="*/ 20 w 56"/>
                <a:gd name="T65" fmla="*/ 49 h 62"/>
                <a:gd name="T66" fmla="*/ 15 w 56"/>
                <a:gd name="T67" fmla="*/ 48 h 62"/>
                <a:gd name="T68" fmla="*/ 12 w 56"/>
                <a:gd name="T69" fmla="*/ 46 h 62"/>
                <a:gd name="T70" fmla="*/ 8 w 56"/>
                <a:gd name="T71" fmla="*/ 41 h 62"/>
                <a:gd name="T72" fmla="*/ 12 w 56"/>
                <a:gd name="T73" fmla="*/ 41 h 62"/>
                <a:gd name="T74" fmla="*/ 10 w 56"/>
                <a:gd name="T75" fmla="*/ 35 h 62"/>
                <a:gd name="T76" fmla="*/ 10 w 56"/>
                <a:gd name="T77" fmla="*/ 34 h 62"/>
                <a:gd name="T78" fmla="*/ 12 w 56"/>
                <a:gd name="T79" fmla="*/ 33 h 62"/>
                <a:gd name="T80" fmla="*/ 8 w 56"/>
                <a:gd name="T81" fmla="*/ 31 h 62"/>
                <a:gd name="T82" fmla="*/ 6 w 56"/>
                <a:gd name="T83" fmla="*/ 29 h 62"/>
                <a:gd name="T84" fmla="*/ 7 w 56"/>
                <a:gd name="T85" fmla="*/ 25 h 62"/>
                <a:gd name="T86" fmla="*/ 8 w 56"/>
                <a:gd name="T87" fmla="*/ 20 h 62"/>
                <a:gd name="T88" fmla="*/ 4 w 56"/>
                <a:gd name="T89" fmla="*/ 20 h 62"/>
                <a:gd name="T90" fmla="*/ 4 w 56"/>
                <a:gd name="T91" fmla="*/ 17 h 62"/>
                <a:gd name="T92" fmla="*/ 7 w 56"/>
                <a:gd name="T93" fmla="*/ 17 h 62"/>
                <a:gd name="T94" fmla="*/ 7 w 56"/>
                <a:gd name="T95" fmla="*/ 14 h 62"/>
                <a:gd name="T96" fmla="*/ 3 w 56"/>
                <a:gd name="T97" fmla="*/ 12 h 62"/>
                <a:gd name="T98" fmla="*/ 3 w 56"/>
                <a:gd name="T99" fmla="*/ 11 h 62"/>
                <a:gd name="T100" fmla="*/ 1 w 56"/>
                <a:gd name="T101" fmla="*/ 8 h 62"/>
                <a:gd name="T102" fmla="*/ 1 w 56"/>
                <a:gd name="T103" fmla="*/ 5 h 62"/>
                <a:gd name="T104" fmla="*/ 3 w 56"/>
                <a:gd name="T105" fmla="*/ 4 h 62"/>
                <a:gd name="T106" fmla="*/ 4 w 56"/>
                <a:gd name="T107" fmla="*/ 4 h 62"/>
                <a:gd name="T108" fmla="*/ 7 w 56"/>
                <a:gd name="T109" fmla="*/ 1 h 62"/>
                <a:gd name="T110" fmla="*/ 12 w 56"/>
                <a:gd name="T111" fmla="*/ 1 h 62"/>
                <a:gd name="T112" fmla="*/ 15 w 56"/>
                <a:gd name="T11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 h="62">
                  <a:moveTo>
                    <a:pt x="18" y="1"/>
                  </a:moveTo>
                  <a:lnTo>
                    <a:pt x="19" y="3"/>
                  </a:lnTo>
                  <a:lnTo>
                    <a:pt x="19" y="4"/>
                  </a:lnTo>
                  <a:lnTo>
                    <a:pt x="20" y="4"/>
                  </a:lnTo>
                  <a:lnTo>
                    <a:pt x="21" y="5"/>
                  </a:lnTo>
                  <a:lnTo>
                    <a:pt x="22" y="5"/>
                  </a:lnTo>
                  <a:lnTo>
                    <a:pt x="22" y="6"/>
                  </a:lnTo>
                  <a:lnTo>
                    <a:pt x="24" y="6"/>
                  </a:lnTo>
                  <a:lnTo>
                    <a:pt x="24" y="7"/>
                  </a:lnTo>
                  <a:lnTo>
                    <a:pt x="25" y="7"/>
                  </a:lnTo>
                  <a:lnTo>
                    <a:pt x="25" y="8"/>
                  </a:lnTo>
                  <a:lnTo>
                    <a:pt x="25" y="10"/>
                  </a:lnTo>
                  <a:lnTo>
                    <a:pt x="25" y="11"/>
                  </a:lnTo>
                  <a:lnTo>
                    <a:pt x="26" y="12"/>
                  </a:lnTo>
                  <a:lnTo>
                    <a:pt x="27" y="13"/>
                  </a:lnTo>
                  <a:lnTo>
                    <a:pt x="28" y="13"/>
                  </a:lnTo>
                  <a:lnTo>
                    <a:pt x="29" y="14"/>
                  </a:lnTo>
                  <a:lnTo>
                    <a:pt x="31" y="14"/>
                  </a:lnTo>
                  <a:lnTo>
                    <a:pt x="31" y="15"/>
                  </a:lnTo>
                  <a:lnTo>
                    <a:pt x="32" y="15"/>
                  </a:lnTo>
                  <a:lnTo>
                    <a:pt x="33" y="15"/>
                  </a:lnTo>
                  <a:lnTo>
                    <a:pt x="34" y="15"/>
                  </a:lnTo>
                  <a:lnTo>
                    <a:pt x="34" y="17"/>
                  </a:lnTo>
                  <a:lnTo>
                    <a:pt x="35" y="17"/>
                  </a:lnTo>
                  <a:lnTo>
                    <a:pt x="34" y="17"/>
                  </a:lnTo>
                  <a:lnTo>
                    <a:pt x="34" y="18"/>
                  </a:lnTo>
                  <a:lnTo>
                    <a:pt x="33" y="19"/>
                  </a:lnTo>
                  <a:lnTo>
                    <a:pt x="34" y="19"/>
                  </a:lnTo>
                  <a:lnTo>
                    <a:pt x="35" y="20"/>
                  </a:lnTo>
                  <a:lnTo>
                    <a:pt x="34" y="21"/>
                  </a:lnTo>
                  <a:lnTo>
                    <a:pt x="34" y="20"/>
                  </a:lnTo>
                  <a:lnTo>
                    <a:pt x="34" y="21"/>
                  </a:lnTo>
                  <a:lnTo>
                    <a:pt x="33" y="21"/>
                  </a:lnTo>
                  <a:lnTo>
                    <a:pt x="34" y="21"/>
                  </a:lnTo>
                  <a:lnTo>
                    <a:pt x="34" y="22"/>
                  </a:lnTo>
                  <a:lnTo>
                    <a:pt x="35" y="22"/>
                  </a:lnTo>
                  <a:lnTo>
                    <a:pt x="36" y="22"/>
                  </a:lnTo>
                  <a:lnTo>
                    <a:pt x="36" y="24"/>
                  </a:lnTo>
                  <a:lnTo>
                    <a:pt x="38" y="24"/>
                  </a:lnTo>
                  <a:lnTo>
                    <a:pt x="39" y="24"/>
                  </a:lnTo>
                  <a:lnTo>
                    <a:pt x="40" y="24"/>
                  </a:lnTo>
                  <a:lnTo>
                    <a:pt x="41" y="24"/>
                  </a:lnTo>
                  <a:lnTo>
                    <a:pt x="42" y="24"/>
                  </a:lnTo>
                  <a:lnTo>
                    <a:pt x="42" y="25"/>
                  </a:lnTo>
                  <a:lnTo>
                    <a:pt x="42" y="26"/>
                  </a:lnTo>
                  <a:lnTo>
                    <a:pt x="43" y="26"/>
                  </a:lnTo>
                  <a:lnTo>
                    <a:pt x="45" y="26"/>
                  </a:lnTo>
                  <a:lnTo>
                    <a:pt x="46" y="24"/>
                  </a:lnTo>
                  <a:lnTo>
                    <a:pt x="47" y="24"/>
                  </a:lnTo>
                  <a:lnTo>
                    <a:pt x="47" y="22"/>
                  </a:lnTo>
                  <a:lnTo>
                    <a:pt x="48" y="22"/>
                  </a:lnTo>
                  <a:lnTo>
                    <a:pt x="49" y="24"/>
                  </a:lnTo>
                  <a:lnTo>
                    <a:pt x="49" y="25"/>
                  </a:lnTo>
                  <a:lnTo>
                    <a:pt x="50" y="25"/>
                  </a:lnTo>
                  <a:lnTo>
                    <a:pt x="52" y="25"/>
                  </a:lnTo>
                  <a:lnTo>
                    <a:pt x="52" y="26"/>
                  </a:lnTo>
                  <a:lnTo>
                    <a:pt x="50" y="26"/>
                  </a:lnTo>
                  <a:lnTo>
                    <a:pt x="49" y="26"/>
                  </a:lnTo>
                  <a:lnTo>
                    <a:pt x="48" y="26"/>
                  </a:lnTo>
                  <a:lnTo>
                    <a:pt x="48" y="27"/>
                  </a:lnTo>
                  <a:lnTo>
                    <a:pt x="48" y="28"/>
                  </a:lnTo>
                  <a:lnTo>
                    <a:pt x="49" y="28"/>
                  </a:lnTo>
                  <a:lnTo>
                    <a:pt x="49" y="29"/>
                  </a:lnTo>
                  <a:lnTo>
                    <a:pt x="50" y="29"/>
                  </a:lnTo>
                  <a:lnTo>
                    <a:pt x="52" y="29"/>
                  </a:lnTo>
                  <a:lnTo>
                    <a:pt x="52" y="31"/>
                  </a:lnTo>
                  <a:lnTo>
                    <a:pt x="50" y="31"/>
                  </a:lnTo>
                  <a:lnTo>
                    <a:pt x="50" y="32"/>
                  </a:lnTo>
                  <a:lnTo>
                    <a:pt x="50" y="33"/>
                  </a:lnTo>
                  <a:lnTo>
                    <a:pt x="49" y="33"/>
                  </a:lnTo>
                  <a:lnTo>
                    <a:pt x="49" y="34"/>
                  </a:lnTo>
                  <a:lnTo>
                    <a:pt x="48" y="34"/>
                  </a:lnTo>
                  <a:lnTo>
                    <a:pt x="48" y="35"/>
                  </a:lnTo>
                  <a:lnTo>
                    <a:pt x="48" y="36"/>
                  </a:lnTo>
                  <a:lnTo>
                    <a:pt x="48" y="38"/>
                  </a:lnTo>
                  <a:lnTo>
                    <a:pt x="48" y="39"/>
                  </a:lnTo>
                  <a:lnTo>
                    <a:pt x="49" y="40"/>
                  </a:lnTo>
                  <a:lnTo>
                    <a:pt x="49" y="41"/>
                  </a:lnTo>
                  <a:lnTo>
                    <a:pt x="50" y="42"/>
                  </a:lnTo>
                  <a:lnTo>
                    <a:pt x="52" y="43"/>
                  </a:lnTo>
                  <a:lnTo>
                    <a:pt x="53" y="43"/>
                  </a:lnTo>
                  <a:lnTo>
                    <a:pt x="54" y="45"/>
                  </a:lnTo>
                  <a:lnTo>
                    <a:pt x="54" y="46"/>
                  </a:lnTo>
                  <a:lnTo>
                    <a:pt x="55" y="46"/>
                  </a:lnTo>
                  <a:lnTo>
                    <a:pt x="55" y="47"/>
                  </a:lnTo>
                  <a:lnTo>
                    <a:pt x="56" y="47"/>
                  </a:lnTo>
                  <a:lnTo>
                    <a:pt x="56" y="48"/>
                  </a:lnTo>
                  <a:lnTo>
                    <a:pt x="56" y="49"/>
                  </a:lnTo>
                  <a:lnTo>
                    <a:pt x="55" y="49"/>
                  </a:lnTo>
                  <a:lnTo>
                    <a:pt x="55" y="50"/>
                  </a:lnTo>
                  <a:lnTo>
                    <a:pt x="54" y="50"/>
                  </a:lnTo>
                  <a:lnTo>
                    <a:pt x="54" y="52"/>
                  </a:lnTo>
                  <a:lnTo>
                    <a:pt x="53" y="52"/>
                  </a:lnTo>
                  <a:lnTo>
                    <a:pt x="52" y="52"/>
                  </a:lnTo>
                  <a:lnTo>
                    <a:pt x="50" y="52"/>
                  </a:lnTo>
                  <a:lnTo>
                    <a:pt x="50" y="53"/>
                  </a:lnTo>
                  <a:lnTo>
                    <a:pt x="50" y="54"/>
                  </a:lnTo>
                  <a:lnTo>
                    <a:pt x="52" y="54"/>
                  </a:lnTo>
                  <a:lnTo>
                    <a:pt x="50" y="54"/>
                  </a:lnTo>
                  <a:lnTo>
                    <a:pt x="50" y="55"/>
                  </a:lnTo>
                  <a:lnTo>
                    <a:pt x="50" y="56"/>
                  </a:lnTo>
                  <a:lnTo>
                    <a:pt x="52" y="57"/>
                  </a:lnTo>
                  <a:lnTo>
                    <a:pt x="52" y="59"/>
                  </a:lnTo>
                  <a:lnTo>
                    <a:pt x="52" y="60"/>
                  </a:lnTo>
                  <a:lnTo>
                    <a:pt x="50" y="61"/>
                  </a:lnTo>
                  <a:lnTo>
                    <a:pt x="49" y="61"/>
                  </a:lnTo>
                  <a:lnTo>
                    <a:pt x="49" y="60"/>
                  </a:lnTo>
                  <a:lnTo>
                    <a:pt x="48" y="60"/>
                  </a:lnTo>
                  <a:lnTo>
                    <a:pt x="47" y="61"/>
                  </a:lnTo>
                  <a:lnTo>
                    <a:pt x="46" y="61"/>
                  </a:lnTo>
                  <a:lnTo>
                    <a:pt x="45" y="60"/>
                  </a:lnTo>
                  <a:lnTo>
                    <a:pt x="45" y="61"/>
                  </a:lnTo>
                  <a:lnTo>
                    <a:pt x="43" y="61"/>
                  </a:lnTo>
                  <a:lnTo>
                    <a:pt x="42" y="61"/>
                  </a:lnTo>
                  <a:lnTo>
                    <a:pt x="42" y="62"/>
                  </a:lnTo>
                  <a:lnTo>
                    <a:pt x="41" y="62"/>
                  </a:lnTo>
                  <a:lnTo>
                    <a:pt x="40" y="62"/>
                  </a:lnTo>
                  <a:lnTo>
                    <a:pt x="40" y="61"/>
                  </a:lnTo>
                  <a:lnTo>
                    <a:pt x="40" y="60"/>
                  </a:lnTo>
                  <a:lnTo>
                    <a:pt x="41" y="60"/>
                  </a:lnTo>
                  <a:lnTo>
                    <a:pt x="40" y="59"/>
                  </a:lnTo>
                  <a:lnTo>
                    <a:pt x="41" y="59"/>
                  </a:lnTo>
                  <a:lnTo>
                    <a:pt x="41" y="57"/>
                  </a:lnTo>
                  <a:lnTo>
                    <a:pt x="42" y="56"/>
                  </a:lnTo>
                  <a:lnTo>
                    <a:pt x="41" y="56"/>
                  </a:lnTo>
                  <a:lnTo>
                    <a:pt x="42" y="56"/>
                  </a:lnTo>
                  <a:lnTo>
                    <a:pt x="42" y="55"/>
                  </a:lnTo>
                  <a:lnTo>
                    <a:pt x="41" y="55"/>
                  </a:lnTo>
                  <a:lnTo>
                    <a:pt x="40" y="55"/>
                  </a:lnTo>
                  <a:lnTo>
                    <a:pt x="40" y="54"/>
                  </a:lnTo>
                  <a:lnTo>
                    <a:pt x="39" y="54"/>
                  </a:lnTo>
                  <a:lnTo>
                    <a:pt x="38" y="54"/>
                  </a:lnTo>
                  <a:lnTo>
                    <a:pt x="36" y="54"/>
                  </a:lnTo>
                  <a:lnTo>
                    <a:pt x="38" y="54"/>
                  </a:lnTo>
                  <a:lnTo>
                    <a:pt x="38" y="53"/>
                  </a:lnTo>
                  <a:lnTo>
                    <a:pt x="38" y="52"/>
                  </a:lnTo>
                  <a:lnTo>
                    <a:pt x="36" y="52"/>
                  </a:lnTo>
                  <a:lnTo>
                    <a:pt x="35" y="52"/>
                  </a:lnTo>
                  <a:lnTo>
                    <a:pt x="35" y="50"/>
                  </a:lnTo>
                  <a:lnTo>
                    <a:pt x="34" y="50"/>
                  </a:lnTo>
                  <a:lnTo>
                    <a:pt x="34" y="49"/>
                  </a:lnTo>
                  <a:lnTo>
                    <a:pt x="33" y="49"/>
                  </a:lnTo>
                  <a:lnTo>
                    <a:pt x="33" y="48"/>
                  </a:lnTo>
                  <a:lnTo>
                    <a:pt x="32" y="48"/>
                  </a:lnTo>
                  <a:lnTo>
                    <a:pt x="31" y="48"/>
                  </a:lnTo>
                  <a:lnTo>
                    <a:pt x="29" y="47"/>
                  </a:lnTo>
                  <a:lnTo>
                    <a:pt x="29" y="46"/>
                  </a:lnTo>
                  <a:lnTo>
                    <a:pt x="28" y="46"/>
                  </a:lnTo>
                  <a:lnTo>
                    <a:pt x="27" y="47"/>
                  </a:lnTo>
                  <a:lnTo>
                    <a:pt x="26" y="47"/>
                  </a:lnTo>
                  <a:lnTo>
                    <a:pt x="27" y="47"/>
                  </a:lnTo>
                  <a:lnTo>
                    <a:pt x="27" y="48"/>
                  </a:lnTo>
                  <a:lnTo>
                    <a:pt x="27" y="49"/>
                  </a:lnTo>
                  <a:lnTo>
                    <a:pt x="26" y="49"/>
                  </a:lnTo>
                  <a:lnTo>
                    <a:pt x="26" y="50"/>
                  </a:lnTo>
                  <a:lnTo>
                    <a:pt x="25" y="50"/>
                  </a:lnTo>
                  <a:lnTo>
                    <a:pt x="25" y="52"/>
                  </a:lnTo>
                  <a:lnTo>
                    <a:pt x="26" y="52"/>
                  </a:lnTo>
                  <a:lnTo>
                    <a:pt x="25" y="53"/>
                  </a:lnTo>
                  <a:lnTo>
                    <a:pt x="24" y="53"/>
                  </a:lnTo>
                  <a:lnTo>
                    <a:pt x="24" y="52"/>
                  </a:lnTo>
                  <a:lnTo>
                    <a:pt x="22" y="50"/>
                  </a:lnTo>
                  <a:lnTo>
                    <a:pt x="21" y="50"/>
                  </a:lnTo>
                  <a:lnTo>
                    <a:pt x="20" y="50"/>
                  </a:lnTo>
                  <a:lnTo>
                    <a:pt x="20" y="49"/>
                  </a:lnTo>
                  <a:lnTo>
                    <a:pt x="19" y="49"/>
                  </a:lnTo>
                  <a:lnTo>
                    <a:pt x="19" y="48"/>
                  </a:lnTo>
                  <a:lnTo>
                    <a:pt x="18" y="48"/>
                  </a:lnTo>
                  <a:lnTo>
                    <a:pt x="17" y="48"/>
                  </a:lnTo>
                  <a:lnTo>
                    <a:pt x="15" y="48"/>
                  </a:lnTo>
                  <a:lnTo>
                    <a:pt x="15" y="47"/>
                  </a:lnTo>
                  <a:lnTo>
                    <a:pt x="14" y="47"/>
                  </a:lnTo>
                  <a:lnTo>
                    <a:pt x="13" y="47"/>
                  </a:lnTo>
                  <a:lnTo>
                    <a:pt x="13" y="46"/>
                  </a:lnTo>
                  <a:lnTo>
                    <a:pt x="12" y="46"/>
                  </a:lnTo>
                  <a:lnTo>
                    <a:pt x="11" y="45"/>
                  </a:lnTo>
                  <a:lnTo>
                    <a:pt x="11" y="43"/>
                  </a:lnTo>
                  <a:lnTo>
                    <a:pt x="8" y="43"/>
                  </a:lnTo>
                  <a:lnTo>
                    <a:pt x="8" y="42"/>
                  </a:lnTo>
                  <a:lnTo>
                    <a:pt x="8" y="41"/>
                  </a:lnTo>
                  <a:lnTo>
                    <a:pt x="10" y="41"/>
                  </a:lnTo>
                  <a:lnTo>
                    <a:pt x="10" y="40"/>
                  </a:lnTo>
                  <a:lnTo>
                    <a:pt x="11" y="40"/>
                  </a:lnTo>
                  <a:lnTo>
                    <a:pt x="11" y="41"/>
                  </a:lnTo>
                  <a:lnTo>
                    <a:pt x="12" y="41"/>
                  </a:lnTo>
                  <a:lnTo>
                    <a:pt x="12" y="40"/>
                  </a:lnTo>
                  <a:lnTo>
                    <a:pt x="12" y="39"/>
                  </a:lnTo>
                  <a:lnTo>
                    <a:pt x="11" y="38"/>
                  </a:lnTo>
                  <a:lnTo>
                    <a:pt x="10" y="36"/>
                  </a:lnTo>
                  <a:lnTo>
                    <a:pt x="10" y="35"/>
                  </a:lnTo>
                  <a:lnTo>
                    <a:pt x="8" y="35"/>
                  </a:lnTo>
                  <a:lnTo>
                    <a:pt x="8" y="34"/>
                  </a:lnTo>
                  <a:lnTo>
                    <a:pt x="10" y="34"/>
                  </a:lnTo>
                  <a:lnTo>
                    <a:pt x="10" y="35"/>
                  </a:lnTo>
                  <a:lnTo>
                    <a:pt x="10" y="34"/>
                  </a:lnTo>
                  <a:lnTo>
                    <a:pt x="11" y="34"/>
                  </a:lnTo>
                  <a:lnTo>
                    <a:pt x="12" y="34"/>
                  </a:lnTo>
                  <a:lnTo>
                    <a:pt x="13" y="34"/>
                  </a:lnTo>
                  <a:lnTo>
                    <a:pt x="13" y="33"/>
                  </a:lnTo>
                  <a:lnTo>
                    <a:pt x="12" y="33"/>
                  </a:lnTo>
                  <a:lnTo>
                    <a:pt x="11" y="33"/>
                  </a:lnTo>
                  <a:lnTo>
                    <a:pt x="11" y="32"/>
                  </a:lnTo>
                  <a:lnTo>
                    <a:pt x="10" y="32"/>
                  </a:lnTo>
                  <a:lnTo>
                    <a:pt x="10" y="31"/>
                  </a:lnTo>
                  <a:lnTo>
                    <a:pt x="8" y="31"/>
                  </a:lnTo>
                  <a:lnTo>
                    <a:pt x="8" y="29"/>
                  </a:lnTo>
                  <a:lnTo>
                    <a:pt x="8" y="31"/>
                  </a:lnTo>
                  <a:lnTo>
                    <a:pt x="7" y="31"/>
                  </a:lnTo>
                  <a:lnTo>
                    <a:pt x="7" y="29"/>
                  </a:lnTo>
                  <a:lnTo>
                    <a:pt x="6" y="29"/>
                  </a:lnTo>
                  <a:lnTo>
                    <a:pt x="6" y="28"/>
                  </a:lnTo>
                  <a:lnTo>
                    <a:pt x="6" y="27"/>
                  </a:lnTo>
                  <a:lnTo>
                    <a:pt x="6" y="26"/>
                  </a:lnTo>
                  <a:lnTo>
                    <a:pt x="6" y="25"/>
                  </a:lnTo>
                  <a:lnTo>
                    <a:pt x="7" y="25"/>
                  </a:lnTo>
                  <a:lnTo>
                    <a:pt x="7" y="24"/>
                  </a:lnTo>
                  <a:lnTo>
                    <a:pt x="8" y="24"/>
                  </a:lnTo>
                  <a:lnTo>
                    <a:pt x="8" y="22"/>
                  </a:lnTo>
                  <a:lnTo>
                    <a:pt x="8" y="21"/>
                  </a:lnTo>
                  <a:lnTo>
                    <a:pt x="8" y="20"/>
                  </a:lnTo>
                  <a:lnTo>
                    <a:pt x="7" y="20"/>
                  </a:lnTo>
                  <a:lnTo>
                    <a:pt x="6" y="20"/>
                  </a:lnTo>
                  <a:lnTo>
                    <a:pt x="5" y="20"/>
                  </a:lnTo>
                  <a:lnTo>
                    <a:pt x="4" y="21"/>
                  </a:lnTo>
                  <a:lnTo>
                    <a:pt x="4" y="20"/>
                  </a:lnTo>
                  <a:lnTo>
                    <a:pt x="5" y="20"/>
                  </a:lnTo>
                  <a:lnTo>
                    <a:pt x="5" y="19"/>
                  </a:lnTo>
                  <a:lnTo>
                    <a:pt x="5" y="18"/>
                  </a:lnTo>
                  <a:lnTo>
                    <a:pt x="5" y="17"/>
                  </a:lnTo>
                  <a:lnTo>
                    <a:pt x="4" y="17"/>
                  </a:lnTo>
                  <a:lnTo>
                    <a:pt x="5" y="17"/>
                  </a:lnTo>
                  <a:lnTo>
                    <a:pt x="5" y="15"/>
                  </a:lnTo>
                  <a:lnTo>
                    <a:pt x="6" y="15"/>
                  </a:lnTo>
                  <a:lnTo>
                    <a:pt x="6" y="17"/>
                  </a:lnTo>
                  <a:lnTo>
                    <a:pt x="7" y="17"/>
                  </a:lnTo>
                  <a:lnTo>
                    <a:pt x="7" y="15"/>
                  </a:lnTo>
                  <a:lnTo>
                    <a:pt x="7" y="17"/>
                  </a:lnTo>
                  <a:lnTo>
                    <a:pt x="8" y="17"/>
                  </a:lnTo>
                  <a:lnTo>
                    <a:pt x="8" y="15"/>
                  </a:lnTo>
                  <a:lnTo>
                    <a:pt x="7" y="14"/>
                  </a:lnTo>
                  <a:lnTo>
                    <a:pt x="5" y="14"/>
                  </a:lnTo>
                  <a:lnTo>
                    <a:pt x="4" y="13"/>
                  </a:lnTo>
                  <a:lnTo>
                    <a:pt x="3" y="13"/>
                  </a:lnTo>
                  <a:lnTo>
                    <a:pt x="4" y="12"/>
                  </a:lnTo>
                  <a:lnTo>
                    <a:pt x="3" y="12"/>
                  </a:lnTo>
                  <a:lnTo>
                    <a:pt x="3" y="11"/>
                  </a:lnTo>
                  <a:lnTo>
                    <a:pt x="4" y="11"/>
                  </a:lnTo>
                  <a:lnTo>
                    <a:pt x="4" y="10"/>
                  </a:lnTo>
                  <a:lnTo>
                    <a:pt x="3" y="10"/>
                  </a:lnTo>
                  <a:lnTo>
                    <a:pt x="3" y="11"/>
                  </a:lnTo>
                  <a:lnTo>
                    <a:pt x="1" y="11"/>
                  </a:lnTo>
                  <a:lnTo>
                    <a:pt x="1" y="10"/>
                  </a:lnTo>
                  <a:lnTo>
                    <a:pt x="1" y="8"/>
                  </a:lnTo>
                  <a:lnTo>
                    <a:pt x="3" y="8"/>
                  </a:lnTo>
                  <a:lnTo>
                    <a:pt x="1" y="8"/>
                  </a:lnTo>
                  <a:lnTo>
                    <a:pt x="1" y="7"/>
                  </a:lnTo>
                  <a:lnTo>
                    <a:pt x="1" y="6"/>
                  </a:lnTo>
                  <a:lnTo>
                    <a:pt x="0" y="6"/>
                  </a:lnTo>
                  <a:lnTo>
                    <a:pt x="0" y="5"/>
                  </a:lnTo>
                  <a:lnTo>
                    <a:pt x="1" y="5"/>
                  </a:lnTo>
                  <a:lnTo>
                    <a:pt x="0" y="5"/>
                  </a:lnTo>
                  <a:lnTo>
                    <a:pt x="1" y="5"/>
                  </a:lnTo>
                  <a:lnTo>
                    <a:pt x="1" y="4"/>
                  </a:lnTo>
                  <a:lnTo>
                    <a:pt x="3" y="5"/>
                  </a:lnTo>
                  <a:lnTo>
                    <a:pt x="3" y="4"/>
                  </a:lnTo>
                  <a:lnTo>
                    <a:pt x="1" y="4"/>
                  </a:lnTo>
                  <a:lnTo>
                    <a:pt x="3" y="4"/>
                  </a:lnTo>
                  <a:lnTo>
                    <a:pt x="3" y="3"/>
                  </a:lnTo>
                  <a:lnTo>
                    <a:pt x="4" y="3"/>
                  </a:lnTo>
                  <a:lnTo>
                    <a:pt x="4" y="4"/>
                  </a:lnTo>
                  <a:lnTo>
                    <a:pt x="5" y="4"/>
                  </a:lnTo>
                  <a:lnTo>
                    <a:pt x="6" y="4"/>
                  </a:lnTo>
                  <a:lnTo>
                    <a:pt x="6" y="3"/>
                  </a:lnTo>
                  <a:lnTo>
                    <a:pt x="7" y="3"/>
                  </a:lnTo>
                  <a:lnTo>
                    <a:pt x="7" y="1"/>
                  </a:lnTo>
                  <a:lnTo>
                    <a:pt x="8" y="1"/>
                  </a:lnTo>
                  <a:lnTo>
                    <a:pt x="8" y="0"/>
                  </a:lnTo>
                  <a:lnTo>
                    <a:pt x="10" y="0"/>
                  </a:lnTo>
                  <a:lnTo>
                    <a:pt x="11" y="0"/>
                  </a:lnTo>
                  <a:lnTo>
                    <a:pt x="12" y="1"/>
                  </a:lnTo>
                  <a:lnTo>
                    <a:pt x="13" y="0"/>
                  </a:lnTo>
                  <a:lnTo>
                    <a:pt x="14" y="0"/>
                  </a:lnTo>
                  <a:lnTo>
                    <a:pt x="14" y="1"/>
                  </a:lnTo>
                  <a:lnTo>
                    <a:pt x="15" y="1"/>
                  </a:lnTo>
                  <a:lnTo>
                    <a:pt x="15" y="0"/>
                  </a:lnTo>
                  <a:lnTo>
                    <a:pt x="17" y="1"/>
                  </a:lnTo>
                  <a:lnTo>
                    <a:pt x="18"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90" name="Freeform 1005">
              <a:extLst>
                <a:ext uri="{FF2B5EF4-FFF2-40B4-BE49-F238E27FC236}">
                  <a16:creationId xmlns="" xmlns:a16="http://schemas.microsoft.com/office/drawing/2014/main" id="{13F0C44E-BBB9-4E7E-9AAB-02B6EDC5B19F}"/>
                </a:ext>
              </a:extLst>
            </p:cNvPr>
            <p:cNvSpPr>
              <a:spLocks noEditPoints="1"/>
            </p:cNvSpPr>
            <p:nvPr/>
          </p:nvSpPr>
          <p:spPr bwMode="auto">
            <a:xfrm>
              <a:off x="6183361" y="3035342"/>
              <a:ext cx="17870" cy="34464"/>
            </a:xfrm>
            <a:custGeom>
              <a:avLst/>
              <a:gdLst>
                <a:gd name="T0" fmla="*/ 2 w 14"/>
                <a:gd name="T1" fmla="*/ 26 h 27"/>
                <a:gd name="T2" fmla="*/ 2 w 14"/>
                <a:gd name="T3" fmla="*/ 27 h 27"/>
                <a:gd name="T4" fmla="*/ 1 w 14"/>
                <a:gd name="T5" fmla="*/ 27 h 27"/>
                <a:gd name="T6" fmla="*/ 1 w 14"/>
                <a:gd name="T7" fmla="*/ 27 h 27"/>
                <a:gd name="T8" fmla="*/ 1 w 14"/>
                <a:gd name="T9" fmla="*/ 27 h 27"/>
                <a:gd name="T10" fmla="*/ 1 w 14"/>
                <a:gd name="T11" fmla="*/ 26 h 27"/>
                <a:gd name="T12" fmla="*/ 1 w 14"/>
                <a:gd name="T13" fmla="*/ 26 h 27"/>
                <a:gd name="T14" fmla="*/ 1 w 14"/>
                <a:gd name="T15" fmla="*/ 26 h 27"/>
                <a:gd name="T16" fmla="*/ 0 w 14"/>
                <a:gd name="T17" fmla="*/ 24 h 27"/>
                <a:gd name="T18" fmla="*/ 0 w 14"/>
                <a:gd name="T19" fmla="*/ 24 h 27"/>
                <a:gd name="T20" fmla="*/ 0 w 14"/>
                <a:gd name="T21" fmla="*/ 24 h 27"/>
                <a:gd name="T22" fmla="*/ 1 w 14"/>
                <a:gd name="T23" fmla="*/ 23 h 27"/>
                <a:gd name="T24" fmla="*/ 1 w 14"/>
                <a:gd name="T25" fmla="*/ 23 h 27"/>
                <a:gd name="T26" fmla="*/ 1 w 14"/>
                <a:gd name="T27" fmla="*/ 23 h 27"/>
                <a:gd name="T28" fmla="*/ 2 w 14"/>
                <a:gd name="T29" fmla="*/ 21 h 27"/>
                <a:gd name="T30" fmla="*/ 2 w 14"/>
                <a:gd name="T31" fmla="*/ 21 h 27"/>
                <a:gd name="T32" fmla="*/ 4 w 14"/>
                <a:gd name="T33" fmla="*/ 21 h 27"/>
                <a:gd name="T34" fmla="*/ 5 w 14"/>
                <a:gd name="T35" fmla="*/ 23 h 27"/>
                <a:gd name="T36" fmla="*/ 5 w 14"/>
                <a:gd name="T37" fmla="*/ 24 h 27"/>
                <a:gd name="T38" fmla="*/ 5 w 14"/>
                <a:gd name="T39" fmla="*/ 24 h 27"/>
                <a:gd name="T40" fmla="*/ 5 w 14"/>
                <a:gd name="T41" fmla="*/ 24 h 27"/>
                <a:gd name="T42" fmla="*/ 4 w 14"/>
                <a:gd name="T43" fmla="*/ 25 h 27"/>
                <a:gd name="T44" fmla="*/ 4 w 14"/>
                <a:gd name="T45" fmla="*/ 26 h 27"/>
                <a:gd name="T46" fmla="*/ 4 w 14"/>
                <a:gd name="T47" fmla="*/ 26 h 27"/>
                <a:gd name="T48" fmla="*/ 4 w 14"/>
                <a:gd name="T49" fmla="*/ 26 h 27"/>
                <a:gd name="T50" fmla="*/ 2 w 14"/>
                <a:gd name="T51" fmla="*/ 26 h 27"/>
                <a:gd name="T52" fmla="*/ 2 w 14"/>
                <a:gd name="T53" fmla="*/ 26 h 27"/>
                <a:gd name="T54" fmla="*/ 14 w 14"/>
                <a:gd name="T55" fmla="*/ 3 h 27"/>
                <a:gd name="T56" fmla="*/ 14 w 14"/>
                <a:gd name="T57" fmla="*/ 3 h 27"/>
                <a:gd name="T58" fmla="*/ 14 w 14"/>
                <a:gd name="T59" fmla="*/ 3 h 27"/>
                <a:gd name="T60" fmla="*/ 13 w 14"/>
                <a:gd name="T61" fmla="*/ 3 h 27"/>
                <a:gd name="T62" fmla="*/ 13 w 14"/>
                <a:gd name="T63" fmla="*/ 4 h 27"/>
                <a:gd name="T64" fmla="*/ 13 w 14"/>
                <a:gd name="T65" fmla="*/ 3 h 27"/>
                <a:gd name="T66" fmla="*/ 13 w 14"/>
                <a:gd name="T67" fmla="*/ 3 h 27"/>
                <a:gd name="T68" fmla="*/ 13 w 14"/>
                <a:gd name="T69" fmla="*/ 3 h 27"/>
                <a:gd name="T70" fmla="*/ 13 w 14"/>
                <a:gd name="T71" fmla="*/ 3 h 27"/>
                <a:gd name="T72" fmla="*/ 13 w 14"/>
                <a:gd name="T73" fmla="*/ 2 h 27"/>
                <a:gd name="T74" fmla="*/ 13 w 14"/>
                <a:gd name="T75" fmla="*/ 2 h 27"/>
                <a:gd name="T76" fmla="*/ 13 w 14"/>
                <a:gd name="T77" fmla="*/ 2 h 27"/>
                <a:gd name="T78" fmla="*/ 13 w 14"/>
                <a:gd name="T79" fmla="*/ 2 h 27"/>
                <a:gd name="T80" fmla="*/ 14 w 14"/>
                <a:gd name="T81" fmla="*/ 0 h 27"/>
                <a:gd name="T82" fmla="*/ 14 w 14"/>
                <a:gd name="T83" fmla="*/ 0 h 27"/>
                <a:gd name="T84" fmla="*/ 14 w 14"/>
                <a:gd name="T85" fmla="*/ 2 h 27"/>
                <a:gd name="T86" fmla="*/ 14 w 14"/>
                <a:gd name="T87" fmla="*/ 2 h 27"/>
                <a:gd name="T88" fmla="*/ 14 w 14"/>
                <a:gd name="T89" fmla="*/ 2 h 27"/>
                <a:gd name="T90" fmla="*/ 14 w 14"/>
                <a:gd name="T91" fmla="*/ 2 h 27"/>
                <a:gd name="T92" fmla="*/ 14 w 14"/>
                <a:gd name="T93" fmla="*/ 2 h 27"/>
                <a:gd name="T94" fmla="*/ 14 w 14"/>
                <a:gd name="T95"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27">
                  <a:moveTo>
                    <a:pt x="2" y="26"/>
                  </a:moveTo>
                  <a:lnTo>
                    <a:pt x="2" y="26"/>
                  </a:lnTo>
                  <a:lnTo>
                    <a:pt x="2" y="26"/>
                  </a:lnTo>
                  <a:lnTo>
                    <a:pt x="2" y="27"/>
                  </a:lnTo>
                  <a:lnTo>
                    <a:pt x="1" y="27"/>
                  </a:lnTo>
                  <a:lnTo>
                    <a:pt x="1" y="27"/>
                  </a:lnTo>
                  <a:lnTo>
                    <a:pt x="1" y="27"/>
                  </a:lnTo>
                  <a:lnTo>
                    <a:pt x="1" y="27"/>
                  </a:lnTo>
                  <a:lnTo>
                    <a:pt x="1" y="27"/>
                  </a:lnTo>
                  <a:lnTo>
                    <a:pt x="1" y="27"/>
                  </a:lnTo>
                  <a:lnTo>
                    <a:pt x="1" y="27"/>
                  </a:lnTo>
                  <a:lnTo>
                    <a:pt x="1" y="26"/>
                  </a:lnTo>
                  <a:lnTo>
                    <a:pt x="1" y="26"/>
                  </a:lnTo>
                  <a:lnTo>
                    <a:pt x="1" y="26"/>
                  </a:lnTo>
                  <a:lnTo>
                    <a:pt x="1" y="26"/>
                  </a:lnTo>
                  <a:lnTo>
                    <a:pt x="1" y="26"/>
                  </a:lnTo>
                  <a:lnTo>
                    <a:pt x="1" y="26"/>
                  </a:lnTo>
                  <a:lnTo>
                    <a:pt x="0" y="24"/>
                  </a:lnTo>
                  <a:lnTo>
                    <a:pt x="0" y="24"/>
                  </a:lnTo>
                  <a:lnTo>
                    <a:pt x="0" y="24"/>
                  </a:lnTo>
                  <a:lnTo>
                    <a:pt x="0" y="24"/>
                  </a:lnTo>
                  <a:lnTo>
                    <a:pt x="0" y="24"/>
                  </a:lnTo>
                  <a:lnTo>
                    <a:pt x="0" y="24"/>
                  </a:lnTo>
                  <a:lnTo>
                    <a:pt x="1" y="23"/>
                  </a:lnTo>
                  <a:lnTo>
                    <a:pt x="1" y="23"/>
                  </a:lnTo>
                  <a:lnTo>
                    <a:pt x="1" y="23"/>
                  </a:lnTo>
                  <a:lnTo>
                    <a:pt x="1" y="23"/>
                  </a:lnTo>
                  <a:lnTo>
                    <a:pt x="1" y="23"/>
                  </a:lnTo>
                  <a:lnTo>
                    <a:pt x="1" y="23"/>
                  </a:lnTo>
                  <a:lnTo>
                    <a:pt x="2" y="21"/>
                  </a:lnTo>
                  <a:lnTo>
                    <a:pt x="2" y="21"/>
                  </a:lnTo>
                  <a:lnTo>
                    <a:pt x="2" y="21"/>
                  </a:lnTo>
                  <a:lnTo>
                    <a:pt x="4" y="21"/>
                  </a:lnTo>
                  <a:lnTo>
                    <a:pt x="4" y="21"/>
                  </a:lnTo>
                  <a:lnTo>
                    <a:pt x="4" y="21"/>
                  </a:lnTo>
                  <a:lnTo>
                    <a:pt x="5" y="23"/>
                  </a:lnTo>
                  <a:lnTo>
                    <a:pt x="5" y="23"/>
                  </a:lnTo>
                  <a:lnTo>
                    <a:pt x="5" y="24"/>
                  </a:lnTo>
                  <a:lnTo>
                    <a:pt x="5" y="24"/>
                  </a:lnTo>
                  <a:lnTo>
                    <a:pt x="5" y="24"/>
                  </a:lnTo>
                  <a:lnTo>
                    <a:pt x="5" y="24"/>
                  </a:lnTo>
                  <a:lnTo>
                    <a:pt x="5" y="24"/>
                  </a:lnTo>
                  <a:lnTo>
                    <a:pt x="4" y="25"/>
                  </a:lnTo>
                  <a:lnTo>
                    <a:pt x="4" y="25"/>
                  </a:lnTo>
                  <a:lnTo>
                    <a:pt x="4" y="26"/>
                  </a:lnTo>
                  <a:lnTo>
                    <a:pt x="4" y="26"/>
                  </a:lnTo>
                  <a:lnTo>
                    <a:pt x="4" y="26"/>
                  </a:lnTo>
                  <a:lnTo>
                    <a:pt x="4" y="26"/>
                  </a:lnTo>
                  <a:lnTo>
                    <a:pt x="4" y="26"/>
                  </a:lnTo>
                  <a:lnTo>
                    <a:pt x="4" y="26"/>
                  </a:lnTo>
                  <a:lnTo>
                    <a:pt x="2" y="26"/>
                  </a:lnTo>
                  <a:lnTo>
                    <a:pt x="2" y="26"/>
                  </a:lnTo>
                  <a:lnTo>
                    <a:pt x="2" y="26"/>
                  </a:lnTo>
                  <a:lnTo>
                    <a:pt x="2" y="26"/>
                  </a:lnTo>
                  <a:close/>
                  <a:moveTo>
                    <a:pt x="14" y="2"/>
                  </a:moveTo>
                  <a:lnTo>
                    <a:pt x="14" y="3"/>
                  </a:lnTo>
                  <a:lnTo>
                    <a:pt x="14" y="3"/>
                  </a:lnTo>
                  <a:lnTo>
                    <a:pt x="14" y="3"/>
                  </a:lnTo>
                  <a:lnTo>
                    <a:pt x="14" y="3"/>
                  </a:lnTo>
                  <a:lnTo>
                    <a:pt x="14" y="3"/>
                  </a:lnTo>
                  <a:lnTo>
                    <a:pt x="13" y="3"/>
                  </a:lnTo>
                  <a:lnTo>
                    <a:pt x="13" y="3"/>
                  </a:lnTo>
                  <a:lnTo>
                    <a:pt x="13" y="4"/>
                  </a:lnTo>
                  <a:lnTo>
                    <a:pt x="13" y="4"/>
                  </a:lnTo>
                  <a:lnTo>
                    <a:pt x="13" y="3"/>
                  </a:lnTo>
                  <a:lnTo>
                    <a:pt x="13" y="3"/>
                  </a:lnTo>
                  <a:lnTo>
                    <a:pt x="13" y="3"/>
                  </a:lnTo>
                  <a:lnTo>
                    <a:pt x="13" y="3"/>
                  </a:lnTo>
                  <a:lnTo>
                    <a:pt x="13" y="3"/>
                  </a:lnTo>
                  <a:lnTo>
                    <a:pt x="13" y="3"/>
                  </a:lnTo>
                  <a:lnTo>
                    <a:pt x="13" y="3"/>
                  </a:lnTo>
                  <a:lnTo>
                    <a:pt x="13" y="3"/>
                  </a:lnTo>
                  <a:lnTo>
                    <a:pt x="13" y="3"/>
                  </a:lnTo>
                  <a:lnTo>
                    <a:pt x="13" y="2"/>
                  </a:lnTo>
                  <a:lnTo>
                    <a:pt x="13" y="2"/>
                  </a:lnTo>
                  <a:lnTo>
                    <a:pt x="13" y="2"/>
                  </a:lnTo>
                  <a:lnTo>
                    <a:pt x="13" y="2"/>
                  </a:lnTo>
                  <a:lnTo>
                    <a:pt x="13" y="2"/>
                  </a:lnTo>
                  <a:lnTo>
                    <a:pt x="13" y="2"/>
                  </a:lnTo>
                  <a:lnTo>
                    <a:pt x="13" y="2"/>
                  </a:lnTo>
                  <a:lnTo>
                    <a:pt x="13" y="0"/>
                  </a:lnTo>
                  <a:lnTo>
                    <a:pt x="14" y="0"/>
                  </a:lnTo>
                  <a:lnTo>
                    <a:pt x="14" y="0"/>
                  </a:lnTo>
                  <a:lnTo>
                    <a:pt x="14" y="0"/>
                  </a:lnTo>
                  <a:lnTo>
                    <a:pt x="14" y="0"/>
                  </a:lnTo>
                  <a:lnTo>
                    <a:pt x="14" y="2"/>
                  </a:lnTo>
                  <a:lnTo>
                    <a:pt x="14" y="2"/>
                  </a:lnTo>
                  <a:lnTo>
                    <a:pt x="14" y="2"/>
                  </a:lnTo>
                  <a:lnTo>
                    <a:pt x="14" y="2"/>
                  </a:lnTo>
                  <a:lnTo>
                    <a:pt x="14" y="2"/>
                  </a:lnTo>
                  <a:lnTo>
                    <a:pt x="14" y="2"/>
                  </a:lnTo>
                  <a:lnTo>
                    <a:pt x="14" y="2"/>
                  </a:lnTo>
                  <a:lnTo>
                    <a:pt x="14" y="2"/>
                  </a:lnTo>
                  <a:lnTo>
                    <a:pt x="14" y="2"/>
                  </a:lnTo>
                  <a:lnTo>
                    <a:pt x="14" y="2"/>
                  </a:lnTo>
                  <a:lnTo>
                    <a:pt x="14"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91" name="Freeform 1006">
              <a:extLst>
                <a:ext uri="{FF2B5EF4-FFF2-40B4-BE49-F238E27FC236}">
                  <a16:creationId xmlns="" xmlns:a16="http://schemas.microsoft.com/office/drawing/2014/main" id="{A9F19F1E-5C19-4B7B-8077-3A7477E15A89}"/>
                </a:ext>
              </a:extLst>
            </p:cNvPr>
            <p:cNvSpPr>
              <a:spLocks/>
            </p:cNvSpPr>
            <p:nvPr/>
          </p:nvSpPr>
          <p:spPr bwMode="auto">
            <a:xfrm>
              <a:off x="5037121" y="2949820"/>
              <a:ext cx="72757" cy="82969"/>
            </a:xfrm>
            <a:custGeom>
              <a:avLst/>
              <a:gdLst>
                <a:gd name="T0" fmla="*/ 51 w 57"/>
                <a:gd name="T1" fmla="*/ 13 h 65"/>
                <a:gd name="T2" fmla="*/ 50 w 57"/>
                <a:gd name="T3" fmla="*/ 20 h 65"/>
                <a:gd name="T4" fmla="*/ 50 w 57"/>
                <a:gd name="T5" fmla="*/ 25 h 65"/>
                <a:gd name="T6" fmla="*/ 50 w 57"/>
                <a:gd name="T7" fmla="*/ 29 h 65"/>
                <a:gd name="T8" fmla="*/ 52 w 57"/>
                <a:gd name="T9" fmla="*/ 32 h 65"/>
                <a:gd name="T10" fmla="*/ 54 w 57"/>
                <a:gd name="T11" fmla="*/ 36 h 65"/>
                <a:gd name="T12" fmla="*/ 56 w 57"/>
                <a:gd name="T13" fmla="*/ 41 h 65"/>
                <a:gd name="T14" fmla="*/ 52 w 57"/>
                <a:gd name="T15" fmla="*/ 45 h 65"/>
                <a:gd name="T16" fmla="*/ 53 w 57"/>
                <a:gd name="T17" fmla="*/ 50 h 65"/>
                <a:gd name="T18" fmla="*/ 51 w 57"/>
                <a:gd name="T19" fmla="*/ 55 h 65"/>
                <a:gd name="T20" fmla="*/ 47 w 57"/>
                <a:gd name="T21" fmla="*/ 57 h 65"/>
                <a:gd name="T22" fmla="*/ 45 w 57"/>
                <a:gd name="T23" fmla="*/ 56 h 65"/>
                <a:gd name="T24" fmla="*/ 40 w 57"/>
                <a:gd name="T25" fmla="*/ 53 h 65"/>
                <a:gd name="T26" fmla="*/ 37 w 57"/>
                <a:gd name="T27" fmla="*/ 56 h 65"/>
                <a:gd name="T28" fmla="*/ 31 w 57"/>
                <a:gd name="T29" fmla="*/ 57 h 65"/>
                <a:gd name="T30" fmla="*/ 28 w 57"/>
                <a:gd name="T31" fmla="*/ 55 h 65"/>
                <a:gd name="T32" fmla="*/ 26 w 57"/>
                <a:gd name="T33" fmla="*/ 57 h 65"/>
                <a:gd name="T34" fmla="*/ 28 w 57"/>
                <a:gd name="T35" fmla="*/ 60 h 65"/>
                <a:gd name="T36" fmla="*/ 29 w 57"/>
                <a:gd name="T37" fmla="*/ 65 h 65"/>
                <a:gd name="T38" fmla="*/ 23 w 57"/>
                <a:gd name="T39" fmla="*/ 65 h 65"/>
                <a:gd name="T40" fmla="*/ 18 w 57"/>
                <a:gd name="T41" fmla="*/ 63 h 65"/>
                <a:gd name="T42" fmla="*/ 15 w 57"/>
                <a:gd name="T43" fmla="*/ 58 h 65"/>
                <a:gd name="T44" fmla="*/ 14 w 57"/>
                <a:gd name="T45" fmla="*/ 53 h 65"/>
                <a:gd name="T46" fmla="*/ 11 w 57"/>
                <a:gd name="T47" fmla="*/ 51 h 65"/>
                <a:gd name="T48" fmla="*/ 11 w 57"/>
                <a:gd name="T49" fmla="*/ 48 h 65"/>
                <a:gd name="T50" fmla="*/ 10 w 57"/>
                <a:gd name="T51" fmla="*/ 45 h 65"/>
                <a:gd name="T52" fmla="*/ 9 w 57"/>
                <a:gd name="T53" fmla="*/ 42 h 65"/>
                <a:gd name="T54" fmla="*/ 5 w 57"/>
                <a:gd name="T55" fmla="*/ 42 h 65"/>
                <a:gd name="T56" fmla="*/ 3 w 57"/>
                <a:gd name="T57" fmla="*/ 37 h 65"/>
                <a:gd name="T58" fmla="*/ 1 w 57"/>
                <a:gd name="T59" fmla="*/ 32 h 65"/>
                <a:gd name="T60" fmla="*/ 0 w 57"/>
                <a:gd name="T61" fmla="*/ 28 h 65"/>
                <a:gd name="T62" fmla="*/ 2 w 57"/>
                <a:gd name="T63" fmla="*/ 22 h 65"/>
                <a:gd name="T64" fmla="*/ 2 w 57"/>
                <a:gd name="T65" fmla="*/ 18 h 65"/>
                <a:gd name="T66" fmla="*/ 3 w 57"/>
                <a:gd name="T67" fmla="*/ 16 h 65"/>
                <a:gd name="T68" fmla="*/ 7 w 57"/>
                <a:gd name="T69" fmla="*/ 15 h 65"/>
                <a:gd name="T70" fmla="*/ 10 w 57"/>
                <a:gd name="T71" fmla="*/ 13 h 65"/>
                <a:gd name="T72" fmla="*/ 10 w 57"/>
                <a:gd name="T73" fmla="*/ 11 h 65"/>
                <a:gd name="T74" fmla="*/ 11 w 57"/>
                <a:gd name="T75" fmla="*/ 9 h 65"/>
                <a:gd name="T76" fmla="*/ 12 w 57"/>
                <a:gd name="T77" fmla="*/ 3 h 65"/>
                <a:gd name="T78" fmla="*/ 15 w 57"/>
                <a:gd name="T79" fmla="*/ 0 h 65"/>
                <a:gd name="T80" fmla="*/ 21 w 57"/>
                <a:gd name="T81" fmla="*/ 1 h 65"/>
                <a:gd name="T82" fmla="*/ 26 w 57"/>
                <a:gd name="T83" fmla="*/ 2 h 65"/>
                <a:gd name="T84" fmla="*/ 30 w 57"/>
                <a:gd name="T85" fmla="*/ 3 h 65"/>
                <a:gd name="T86" fmla="*/ 30 w 57"/>
                <a:gd name="T87" fmla="*/ 0 h 65"/>
                <a:gd name="T88" fmla="*/ 38 w 57"/>
                <a:gd name="T89" fmla="*/ 0 h 65"/>
                <a:gd name="T90" fmla="*/ 42 w 57"/>
                <a:gd name="T91" fmla="*/ 2 h 65"/>
                <a:gd name="T92" fmla="*/ 43 w 57"/>
                <a:gd name="T93" fmla="*/ 2 h 65"/>
                <a:gd name="T94" fmla="*/ 42 w 57"/>
                <a:gd name="T95" fmla="*/ 0 h 65"/>
                <a:gd name="T96" fmla="*/ 52 w 57"/>
                <a:gd name="T97" fmla="*/ 1 h 65"/>
                <a:gd name="T98" fmla="*/ 57 w 57"/>
                <a:gd name="T99" fmla="*/ 3 h 65"/>
                <a:gd name="T100" fmla="*/ 56 w 57"/>
                <a:gd name="T10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65">
                  <a:moveTo>
                    <a:pt x="54" y="10"/>
                  </a:moveTo>
                  <a:lnTo>
                    <a:pt x="53" y="10"/>
                  </a:lnTo>
                  <a:lnTo>
                    <a:pt x="52" y="11"/>
                  </a:lnTo>
                  <a:lnTo>
                    <a:pt x="52" y="13"/>
                  </a:lnTo>
                  <a:lnTo>
                    <a:pt x="51" y="13"/>
                  </a:lnTo>
                  <a:lnTo>
                    <a:pt x="51" y="14"/>
                  </a:lnTo>
                  <a:lnTo>
                    <a:pt x="50" y="15"/>
                  </a:lnTo>
                  <a:lnTo>
                    <a:pt x="50" y="16"/>
                  </a:lnTo>
                  <a:lnTo>
                    <a:pt x="50" y="17"/>
                  </a:lnTo>
                  <a:lnTo>
                    <a:pt x="50" y="20"/>
                  </a:lnTo>
                  <a:lnTo>
                    <a:pt x="50" y="21"/>
                  </a:lnTo>
                  <a:lnTo>
                    <a:pt x="50" y="22"/>
                  </a:lnTo>
                  <a:lnTo>
                    <a:pt x="50" y="23"/>
                  </a:lnTo>
                  <a:lnTo>
                    <a:pt x="50" y="24"/>
                  </a:lnTo>
                  <a:lnTo>
                    <a:pt x="50" y="25"/>
                  </a:lnTo>
                  <a:lnTo>
                    <a:pt x="50" y="27"/>
                  </a:lnTo>
                  <a:lnTo>
                    <a:pt x="51" y="27"/>
                  </a:lnTo>
                  <a:lnTo>
                    <a:pt x="51" y="28"/>
                  </a:lnTo>
                  <a:lnTo>
                    <a:pt x="50" y="28"/>
                  </a:lnTo>
                  <a:lnTo>
                    <a:pt x="50" y="29"/>
                  </a:lnTo>
                  <a:lnTo>
                    <a:pt x="51" y="29"/>
                  </a:lnTo>
                  <a:lnTo>
                    <a:pt x="51" y="30"/>
                  </a:lnTo>
                  <a:lnTo>
                    <a:pt x="51" y="31"/>
                  </a:lnTo>
                  <a:lnTo>
                    <a:pt x="52" y="31"/>
                  </a:lnTo>
                  <a:lnTo>
                    <a:pt x="52" y="32"/>
                  </a:lnTo>
                  <a:lnTo>
                    <a:pt x="52" y="34"/>
                  </a:lnTo>
                  <a:lnTo>
                    <a:pt x="53" y="34"/>
                  </a:lnTo>
                  <a:lnTo>
                    <a:pt x="53" y="35"/>
                  </a:lnTo>
                  <a:lnTo>
                    <a:pt x="54" y="35"/>
                  </a:lnTo>
                  <a:lnTo>
                    <a:pt x="54" y="36"/>
                  </a:lnTo>
                  <a:lnTo>
                    <a:pt x="54" y="37"/>
                  </a:lnTo>
                  <a:lnTo>
                    <a:pt x="56" y="37"/>
                  </a:lnTo>
                  <a:lnTo>
                    <a:pt x="56" y="38"/>
                  </a:lnTo>
                  <a:lnTo>
                    <a:pt x="56" y="39"/>
                  </a:lnTo>
                  <a:lnTo>
                    <a:pt x="56" y="41"/>
                  </a:lnTo>
                  <a:lnTo>
                    <a:pt x="54" y="42"/>
                  </a:lnTo>
                  <a:lnTo>
                    <a:pt x="54" y="43"/>
                  </a:lnTo>
                  <a:lnTo>
                    <a:pt x="53" y="43"/>
                  </a:lnTo>
                  <a:lnTo>
                    <a:pt x="53" y="44"/>
                  </a:lnTo>
                  <a:lnTo>
                    <a:pt x="52" y="45"/>
                  </a:lnTo>
                  <a:lnTo>
                    <a:pt x="53" y="45"/>
                  </a:lnTo>
                  <a:lnTo>
                    <a:pt x="53" y="46"/>
                  </a:lnTo>
                  <a:lnTo>
                    <a:pt x="53" y="48"/>
                  </a:lnTo>
                  <a:lnTo>
                    <a:pt x="53" y="49"/>
                  </a:lnTo>
                  <a:lnTo>
                    <a:pt x="53" y="50"/>
                  </a:lnTo>
                  <a:lnTo>
                    <a:pt x="52" y="50"/>
                  </a:lnTo>
                  <a:lnTo>
                    <a:pt x="52" y="51"/>
                  </a:lnTo>
                  <a:lnTo>
                    <a:pt x="51" y="52"/>
                  </a:lnTo>
                  <a:lnTo>
                    <a:pt x="51" y="53"/>
                  </a:lnTo>
                  <a:lnTo>
                    <a:pt x="51" y="55"/>
                  </a:lnTo>
                  <a:lnTo>
                    <a:pt x="50" y="56"/>
                  </a:lnTo>
                  <a:lnTo>
                    <a:pt x="49" y="56"/>
                  </a:lnTo>
                  <a:lnTo>
                    <a:pt x="49" y="57"/>
                  </a:lnTo>
                  <a:lnTo>
                    <a:pt x="47" y="58"/>
                  </a:lnTo>
                  <a:lnTo>
                    <a:pt x="47" y="57"/>
                  </a:lnTo>
                  <a:lnTo>
                    <a:pt x="47" y="58"/>
                  </a:lnTo>
                  <a:lnTo>
                    <a:pt x="46" y="58"/>
                  </a:lnTo>
                  <a:lnTo>
                    <a:pt x="45" y="58"/>
                  </a:lnTo>
                  <a:lnTo>
                    <a:pt x="45" y="57"/>
                  </a:lnTo>
                  <a:lnTo>
                    <a:pt x="45" y="56"/>
                  </a:lnTo>
                  <a:lnTo>
                    <a:pt x="44" y="56"/>
                  </a:lnTo>
                  <a:lnTo>
                    <a:pt x="43" y="56"/>
                  </a:lnTo>
                  <a:lnTo>
                    <a:pt x="42" y="55"/>
                  </a:lnTo>
                  <a:lnTo>
                    <a:pt x="42" y="53"/>
                  </a:lnTo>
                  <a:lnTo>
                    <a:pt x="40" y="53"/>
                  </a:lnTo>
                  <a:lnTo>
                    <a:pt x="40" y="55"/>
                  </a:lnTo>
                  <a:lnTo>
                    <a:pt x="39" y="55"/>
                  </a:lnTo>
                  <a:lnTo>
                    <a:pt x="38" y="55"/>
                  </a:lnTo>
                  <a:lnTo>
                    <a:pt x="37" y="55"/>
                  </a:lnTo>
                  <a:lnTo>
                    <a:pt x="37" y="56"/>
                  </a:lnTo>
                  <a:lnTo>
                    <a:pt x="36" y="56"/>
                  </a:lnTo>
                  <a:lnTo>
                    <a:pt x="35" y="56"/>
                  </a:lnTo>
                  <a:lnTo>
                    <a:pt x="33" y="56"/>
                  </a:lnTo>
                  <a:lnTo>
                    <a:pt x="32" y="57"/>
                  </a:lnTo>
                  <a:lnTo>
                    <a:pt x="31" y="57"/>
                  </a:lnTo>
                  <a:lnTo>
                    <a:pt x="31" y="56"/>
                  </a:lnTo>
                  <a:lnTo>
                    <a:pt x="30" y="56"/>
                  </a:lnTo>
                  <a:lnTo>
                    <a:pt x="29" y="56"/>
                  </a:lnTo>
                  <a:lnTo>
                    <a:pt x="29" y="55"/>
                  </a:lnTo>
                  <a:lnTo>
                    <a:pt x="28" y="55"/>
                  </a:lnTo>
                  <a:lnTo>
                    <a:pt x="28" y="56"/>
                  </a:lnTo>
                  <a:lnTo>
                    <a:pt x="28" y="57"/>
                  </a:lnTo>
                  <a:lnTo>
                    <a:pt x="26" y="57"/>
                  </a:lnTo>
                  <a:lnTo>
                    <a:pt x="26" y="58"/>
                  </a:lnTo>
                  <a:lnTo>
                    <a:pt x="26" y="57"/>
                  </a:lnTo>
                  <a:lnTo>
                    <a:pt x="25" y="58"/>
                  </a:lnTo>
                  <a:lnTo>
                    <a:pt x="25" y="59"/>
                  </a:lnTo>
                  <a:lnTo>
                    <a:pt x="26" y="59"/>
                  </a:lnTo>
                  <a:lnTo>
                    <a:pt x="26" y="60"/>
                  </a:lnTo>
                  <a:lnTo>
                    <a:pt x="28" y="60"/>
                  </a:lnTo>
                  <a:lnTo>
                    <a:pt x="28" y="62"/>
                  </a:lnTo>
                  <a:lnTo>
                    <a:pt x="29" y="62"/>
                  </a:lnTo>
                  <a:lnTo>
                    <a:pt x="29" y="63"/>
                  </a:lnTo>
                  <a:lnTo>
                    <a:pt x="29" y="64"/>
                  </a:lnTo>
                  <a:lnTo>
                    <a:pt x="29" y="65"/>
                  </a:lnTo>
                  <a:lnTo>
                    <a:pt x="28" y="65"/>
                  </a:lnTo>
                  <a:lnTo>
                    <a:pt x="26" y="65"/>
                  </a:lnTo>
                  <a:lnTo>
                    <a:pt x="25" y="65"/>
                  </a:lnTo>
                  <a:lnTo>
                    <a:pt x="24" y="65"/>
                  </a:lnTo>
                  <a:lnTo>
                    <a:pt x="23" y="65"/>
                  </a:lnTo>
                  <a:lnTo>
                    <a:pt x="23" y="64"/>
                  </a:lnTo>
                  <a:lnTo>
                    <a:pt x="22" y="64"/>
                  </a:lnTo>
                  <a:lnTo>
                    <a:pt x="21" y="64"/>
                  </a:lnTo>
                  <a:lnTo>
                    <a:pt x="19" y="63"/>
                  </a:lnTo>
                  <a:lnTo>
                    <a:pt x="18" y="63"/>
                  </a:lnTo>
                  <a:lnTo>
                    <a:pt x="17" y="63"/>
                  </a:lnTo>
                  <a:lnTo>
                    <a:pt x="16" y="60"/>
                  </a:lnTo>
                  <a:lnTo>
                    <a:pt x="16" y="59"/>
                  </a:lnTo>
                  <a:lnTo>
                    <a:pt x="16" y="58"/>
                  </a:lnTo>
                  <a:lnTo>
                    <a:pt x="15" y="58"/>
                  </a:lnTo>
                  <a:lnTo>
                    <a:pt x="15" y="57"/>
                  </a:lnTo>
                  <a:lnTo>
                    <a:pt x="15" y="56"/>
                  </a:lnTo>
                  <a:lnTo>
                    <a:pt x="14" y="56"/>
                  </a:lnTo>
                  <a:lnTo>
                    <a:pt x="14" y="55"/>
                  </a:lnTo>
                  <a:lnTo>
                    <a:pt x="14" y="53"/>
                  </a:lnTo>
                  <a:lnTo>
                    <a:pt x="14" y="52"/>
                  </a:lnTo>
                  <a:lnTo>
                    <a:pt x="12" y="53"/>
                  </a:lnTo>
                  <a:lnTo>
                    <a:pt x="12" y="52"/>
                  </a:lnTo>
                  <a:lnTo>
                    <a:pt x="12" y="51"/>
                  </a:lnTo>
                  <a:lnTo>
                    <a:pt x="11" y="51"/>
                  </a:lnTo>
                  <a:lnTo>
                    <a:pt x="11" y="50"/>
                  </a:lnTo>
                  <a:lnTo>
                    <a:pt x="10" y="50"/>
                  </a:lnTo>
                  <a:lnTo>
                    <a:pt x="10" y="49"/>
                  </a:lnTo>
                  <a:lnTo>
                    <a:pt x="11" y="49"/>
                  </a:lnTo>
                  <a:lnTo>
                    <a:pt x="11" y="48"/>
                  </a:lnTo>
                  <a:lnTo>
                    <a:pt x="10" y="48"/>
                  </a:lnTo>
                  <a:lnTo>
                    <a:pt x="10" y="46"/>
                  </a:lnTo>
                  <a:lnTo>
                    <a:pt x="11" y="46"/>
                  </a:lnTo>
                  <a:lnTo>
                    <a:pt x="10" y="46"/>
                  </a:lnTo>
                  <a:lnTo>
                    <a:pt x="10" y="45"/>
                  </a:lnTo>
                  <a:lnTo>
                    <a:pt x="10" y="44"/>
                  </a:lnTo>
                  <a:lnTo>
                    <a:pt x="10" y="43"/>
                  </a:lnTo>
                  <a:lnTo>
                    <a:pt x="10" y="42"/>
                  </a:lnTo>
                  <a:lnTo>
                    <a:pt x="9" y="41"/>
                  </a:lnTo>
                  <a:lnTo>
                    <a:pt x="9" y="42"/>
                  </a:lnTo>
                  <a:lnTo>
                    <a:pt x="8" y="42"/>
                  </a:lnTo>
                  <a:lnTo>
                    <a:pt x="8" y="41"/>
                  </a:lnTo>
                  <a:lnTo>
                    <a:pt x="8" y="42"/>
                  </a:lnTo>
                  <a:lnTo>
                    <a:pt x="7" y="42"/>
                  </a:lnTo>
                  <a:lnTo>
                    <a:pt x="5" y="42"/>
                  </a:lnTo>
                  <a:lnTo>
                    <a:pt x="4" y="41"/>
                  </a:lnTo>
                  <a:lnTo>
                    <a:pt x="4" y="39"/>
                  </a:lnTo>
                  <a:lnTo>
                    <a:pt x="4" y="38"/>
                  </a:lnTo>
                  <a:lnTo>
                    <a:pt x="3" y="38"/>
                  </a:lnTo>
                  <a:lnTo>
                    <a:pt x="3" y="37"/>
                  </a:lnTo>
                  <a:lnTo>
                    <a:pt x="2" y="37"/>
                  </a:lnTo>
                  <a:lnTo>
                    <a:pt x="2" y="36"/>
                  </a:lnTo>
                  <a:lnTo>
                    <a:pt x="2" y="35"/>
                  </a:lnTo>
                  <a:lnTo>
                    <a:pt x="1" y="34"/>
                  </a:lnTo>
                  <a:lnTo>
                    <a:pt x="1" y="32"/>
                  </a:lnTo>
                  <a:lnTo>
                    <a:pt x="0" y="32"/>
                  </a:lnTo>
                  <a:lnTo>
                    <a:pt x="0" y="31"/>
                  </a:lnTo>
                  <a:lnTo>
                    <a:pt x="0" y="30"/>
                  </a:lnTo>
                  <a:lnTo>
                    <a:pt x="0" y="29"/>
                  </a:lnTo>
                  <a:lnTo>
                    <a:pt x="0" y="28"/>
                  </a:lnTo>
                  <a:lnTo>
                    <a:pt x="1" y="27"/>
                  </a:lnTo>
                  <a:lnTo>
                    <a:pt x="1" y="25"/>
                  </a:lnTo>
                  <a:lnTo>
                    <a:pt x="1" y="24"/>
                  </a:lnTo>
                  <a:lnTo>
                    <a:pt x="2" y="23"/>
                  </a:lnTo>
                  <a:lnTo>
                    <a:pt x="2" y="22"/>
                  </a:lnTo>
                  <a:lnTo>
                    <a:pt x="2" y="21"/>
                  </a:lnTo>
                  <a:lnTo>
                    <a:pt x="2" y="20"/>
                  </a:lnTo>
                  <a:lnTo>
                    <a:pt x="2" y="18"/>
                  </a:lnTo>
                  <a:lnTo>
                    <a:pt x="1" y="18"/>
                  </a:lnTo>
                  <a:lnTo>
                    <a:pt x="2" y="18"/>
                  </a:lnTo>
                  <a:lnTo>
                    <a:pt x="2" y="17"/>
                  </a:lnTo>
                  <a:lnTo>
                    <a:pt x="2" y="16"/>
                  </a:lnTo>
                  <a:lnTo>
                    <a:pt x="3" y="16"/>
                  </a:lnTo>
                  <a:lnTo>
                    <a:pt x="3" y="17"/>
                  </a:lnTo>
                  <a:lnTo>
                    <a:pt x="3" y="16"/>
                  </a:lnTo>
                  <a:lnTo>
                    <a:pt x="4" y="16"/>
                  </a:lnTo>
                  <a:lnTo>
                    <a:pt x="4" y="15"/>
                  </a:lnTo>
                  <a:lnTo>
                    <a:pt x="5" y="15"/>
                  </a:lnTo>
                  <a:lnTo>
                    <a:pt x="5" y="16"/>
                  </a:lnTo>
                  <a:lnTo>
                    <a:pt x="7" y="15"/>
                  </a:lnTo>
                  <a:lnTo>
                    <a:pt x="8" y="16"/>
                  </a:lnTo>
                  <a:lnTo>
                    <a:pt x="9" y="15"/>
                  </a:lnTo>
                  <a:lnTo>
                    <a:pt x="10" y="15"/>
                  </a:lnTo>
                  <a:lnTo>
                    <a:pt x="10" y="14"/>
                  </a:lnTo>
                  <a:lnTo>
                    <a:pt x="10" y="13"/>
                  </a:lnTo>
                  <a:lnTo>
                    <a:pt x="11" y="13"/>
                  </a:lnTo>
                  <a:lnTo>
                    <a:pt x="11" y="14"/>
                  </a:lnTo>
                  <a:lnTo>
                    <a:pt x="11" y="13"/>
                  </a:lnTo>
                  <a:lnTo>
                    <a:pt x="11" y="11"/>
                  </a:lnTo>
                  <a:lnTo>
                    <a:pt x="10" y="11"/>
                  </a:lnTo>
                  <a:lnTo>
                    <a:pt x="11" y="11"/>
                  </a:lnTo>
                  <a:lnTo>
                    <a:pt x="10" y="11"/>
                  </a:lnTo>
                  <a:lnTo>
                    <a:pt x="10" y="10"/>
                  </a:lnTo>
                  <a:lnTo>
                    <a:pt x="10" y="9"/>
                  </a:lnTo>
                  <a:lnTo>
                    <a:pt x="11" y="9"/>
                  </a:lnTo>
                  <a:lnTo>
                    <a:pt x="11" y="8"/>
                  </a:lnTo>
                  <a:lnTo>
                    <a:pt x="11" y="7"/>
                  </a:lnTo>
                  <a:lnTo>
                    <a:pt x="12" y="7"/>
                  </a:lnTo>
                  <a:lnTo>
                    <a:pt x="12" y="4"/>
                  </a:lnTo>
                  <a:lnTo>
                    <a:pt x="12" y="3"/>
                  </a:lnTo>
                  <a:lnTo>
                    <a:pt x="12" y="2"/>
                  </a:lnTo>
                  <a:lnTo>
                    <a:pt x="14" y="2"/>
                  </a:lnTo>
                  <a:lnTo>
                    <a:pt x="14" y="1"/>
                  </a:lnTo>
                  <a:lnTo>
                    <a:pt x="14" y="0"/>
                  </a:lnTo>
                  <a:lnTo>
                    <a:pt x="15" y="0"/>
                  </a:lnTo>
                  <a:lnTo>
                    <a:pt x="16" y="0"/>
                  </a:lnTo>
                  <a:lnTo>
                    <a:pt x="17" y="0"/>
                  </a:lnTo>
                  <a:lnTo>
                    <a:pt x="18" y="0"/>
                  </a:lnTo>
                  <a:lnTo>
                    <a:pt x="19" y="0"/>
                  </a:lnTo>
                  <a:lnTo>
                    <a:pt x="21" y="1"/>
                  </a:lnTo>
                  <a:lnTo>
                    <a:pt x="22" y="1"/>
                  </a:lnTo>
                  <a:lnTo>
                    <a:pt x="23" y="1"/>
                  </a:lnTo>
                  <a:lnTo>
                    <a:pt x="24" y="1"/>
                  </a:lnTo>
                  <a:lnTo>
                    <a:pt x="25" y="2"/>
                  </a:lnTo>
                  <a:lnTo>
                    <a:pt x="26" y="2"/>
                  </a:lnTo>
                  <a:lnTo>
                    <a:pt x="28" y="2"/>
                  </a:lnTo>
                  <a:lnTo>
                    <a:pt x="29" y="3"/>
                  </a:lnTo>
                  <a:lnTo>
                    <a:pt x="30" y="3"/>
                  </a:lnTo>
                  <a:lnTo>
                    <a:pt x="30" y="4"/>
                  </a:lnTo>
                  <a:lnTo>
                    <a:pt x="30" y="3"/>
                  </a:lnTo>
                  <a:lnTo>
                    <a:pt x="30" y="2"/>
                  </a:lnTo>
                  <a:lnTo>
                    <a:pt x="29" y="2"/>
                  </a:lnTo>
                  <a:lnTo>
                    <a:pt x="29" y="1"/>
                  </a:lnTo>
                  <a:lnTo>
                    <a:pt x="30" y="1"/>
                  </a:lnTo>
                  <a:lnTo>
                    <a:pt x="30" y="0"/>
                  </a:lnTo>
                  <a:lnTo>
                    <a:pt x="31" y="0"/>
                  </a:lnTo>
                  <a:lnTo>
                    <a:pt x="32" y="0"/>
                  </a:lnTo>
                  <a:lnTo>
                    <a:pt x="33" y="0"/>
                  </a:lnTo>
                  <a:lnTo>
                    <a:pt x="37" y="0"/>
                  </a:lnTo>
                  <a:lnTo>
                    <a:pt x="38" y="0"/>
                  </a:lnTo>
                  <a:lnTo>
                    <a:pt x="38" y="1"/>
                  </a:lnTo>
                  <a:lnTo>
                    <a:pt x="39" y="1"/>
                  </a:lnTo>
                  <a:lnTo>
                    <a:pt x="40" y="1"/>
                  </a:lnTo>
                  <a:lnTo>
                    <a:pt x="40" y="2"/>
                  </a:lnTo>
                  <a:lnTo>
                    <a:pt x="42" y="2"/>
                  </a:lnTo>
                  <a:lnTo>
                    <a:pt x="40" y="2"/>
                  </a:lnTo>
                  <a:lnTo>
                    <a:pt x="42" y="2"/>
                  </a:lnTo>
                  <a:lnTo>
                    <a:pt x="43" y="2"/>
                  </a:lnTo>
                  <a:lnTo>
                    <a:pt x="44" y="2"/>
                  </a:lnTo>
                  <a:lnTo>
                    <a:pt x="43" y="2"/>
                  </a:lnTo>
                  <a:lnTo>
                    <a:pt x="42" y="2"/>
                  </a:lnTo>
                  <a:lnTo>
                    <a:pt x="42" y="1"/>
                  </a:lnTo>
                  <a:lnTo>
                    <a:pt x="40" y="1"/>
                  </a:lnTo>
                  <a:lnTo>
                    <a:pt x="40" y="0"/>
                  </a:lnTo>
                  <a:lnTo>
                    <a:pt x="42" y="0"/>
                  </a:lnTo>
                  <a:lnTo>
                    <a:pt x="43" y="0"/>
                  </a:lnTo>
                  <a:lnTo>
                    <a:pt x="46" y="0"/>
                  </a:lnTo>
                  <a:lnTo>
                    <a:pt x="47" y="0"/>
                  </a:lnTo>
                  <a:lnTo>
                    <a:pt x="50" y="1"/>
                  </a:lnTo>
                  <a:lnTo>
                    <a:pt x="52" y="1"/>
                  </a:lnTo>
                  <a:lnTo>
                    <a:pt x="53" y="1"/>
                  </a:lnTo>
                  <a:lnTo>
                    <a:pt x="54" y="2"/>
                  </a:lnTo>
                  <a:lnTo>
                    <a:pt x="56" y="2"/>
                  </a:lnTo>
                  <a:lnTo>
                    <a:pt x="57" y="2"/>
                  </a:lnTo>
                  <a:lnTo>
                    <a:pt x="57" y="3"/>
                  </a:lnTo>
                  <a:lnTo>
                    <a:pt x="57" y="4"/>
                  </a:lnTo>
                  <a:lnTo>
                    <a:pt x="56" y="4"/>
                  </a:lnTo>
                  <a:lnTo>
                    <a:pt x="56" y="6"/>
                  </a:lnTo>
                  <a:lnTo>
                    <a:pt x="56" y="7"/>
                  </a:lnTo>
                  <a:lnTo>
                    <a:pt x="56" y="8"/>
                  </a:lnTo>
                  <a:lnTo>
                    <a:pt x="54" y="8"/>
                  </a:lnTo>
                  <a:lnTo>
                    <a:pt x="54" y="9"/>
                  </a:lnTo>
                  <a:lnTo>
                    <a:pt x="54" y="1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92" name="Freeform 1007">
              <a:extLst>
                <a:ext uri="{FF2B5EF4-FFF2-40B4-BE49-F238E27FC236}">
                  <a16:creationId xmlns="" xmlns:a16="http://schemas.microsoft.com/office/drawing/2014/main" id="{914950DE-1DF9-4926-9B18-CC7DC78DBD21}"/>
                </a:ext>
              </a:extLst>
            </p:cNvPr>
            <p:cNvSpPr>
              <a:spLocks/>
            </p:cNvSpPr>
            <p:nvPr/>
          </p:nvSpPr>
          <p:spPr bwMode="auto">
            <a:xfrm>
              <a:off x="6331428" y="2072908"/>
              <a:ext cx="88075" cy="35740"/>
            </a:xfrm>
            <a:custGeom>
              <a:avLst/>
              <a:gdLst>
                <a:gd name="T0" fmla="*/ 68 w 69"/>
                <a:gd name="T1" fmla="*/ 9 h 28"/>
                <a:gd name="T2" fmla="*/ 67 w 69"/>
                <a:gd name="T3" fmla="*/ 13 h 28"/>
                <a:gd name="T4" fmla="*/ 66 w 69"/>
                <a:gd name="T5" fmla="*/ 15 h 28"/>
                <a:gd name="T6" fmla="*/ 64 w 69"/>
                <a:gd name="T7" fmla="*/ 17 h 28"/>
                <a:gd name="T8" fmla="*/ 62 w 69"/>
                <a:gd name="T9" fmla="*/ 18 h 28"/>
                <a:gd name="T10" fmla="*/ 59 w 69"/>
                <a:gd name="T11" fmla="*/ 17 h 28"/>
                <a:gd name="T12" fmla="*/ 56 w 69"/>
                <a:gd name="T13" fmla="*/ 16 h 28"/>
                <a:gd name="T14" fmla="*/ 53 w 69"/>
                <a:gd name="T15" fmla="*/ 16 h 28"/>
                <a:gd name="T16" fmla="*/ 49 w 69"/>
                <a:gd name="T17" fmla="*/ 16 h 28"/>
                <a:gd name="T18" fmla="*/ 46 w 69"/>
                <a:gd name="T19" fmla="*/ 16 h 28"/>
                <a:gd name="T20" fmla="*/ 43 w 69"/>
                <a:gd name="T21" fmla="*/ 17 h 28"/>
                <a:gd name="T22" fmla="*/ 42 w 69"/>
                <a:gd name="T23" fmla="*/ 20 h 28"/>
                <a:gd name="T24" fmla="*/ 40 w 69"/>
                <a:gd name="T25" fmla="*/ 22 h 28"/>
                <a:gd name="T26" fmla="*/ 36 w 69"/>
                <a:gd name="T27" fmla="*/ 22 h 28"/>
                <a:gd name="T28" fmla="*/ 34 w 69"/>
                <a:gd name="T29" fmla="*/ 21 h 28"/>
                <a:gd name="T30" fmla="*/ 32 w 69"/>
                <a:gd name="T31" fmla="*/ 23 h 28"/>
                <a:gd name="T32" fmla="*/ 28 w 69"/>
                <a:gd name="T33" fmla="*/ 23 h 28"/>
                <a:gd name="T34" fmla="*/ 25 w 69"/>
                <a:gd name="T35" fmla="*/ 23 h 28"/>
                <a:gd name="T36" fmla="*/ 25 w 69"/>
                <a:gd name="T37" fmla="*/ 24 h 28"/>
                <a:gd name="T38" fmla="*/ 24 w 69"/>
                <a:gd name="T39" fmla="*/ 28 h 28"/>
                <a:gd name="T40" fmla="*/ 18 w 69"/>
                <a:gd name="T41" fmla="*/ 28 h 28"/>
                <a:gd name="T42" fmla="*/ 13 w 69"/>
                <a:gd name="T43" fmla="*/ 28 h 28"/>
                <a:gd name="T44" fmla="*/ 11 w 69"/>
                <a:gd name="T45" fmla="*/ 27 h 28"/>
                <a:gd name="T46" fmla="*/ 9 w 69"/>
                <a:gd name="T47" fmla="*/ 25 h 28"/>
                <a:gd name="T48" fmla="*/ 5 w 69"/>
                <a:gd name="T49" fmla="*/ 24 h 28"/>
                <a:gd name="T50" fmla="*/ 4 w 69"/>
                <a:gd name="T51" fmla="*/ 22 h 28"/>
                <a:gd name="T52" fmla="*/ 2 w 69"/>
                <a:gd name="T53" fmla="*/ 21 h 28"/>
                <a:gd name="T54" fmla="*/ 0 w 69"/>
                <a:gd name="T55" fmla="*/ 18 h 28"/>
                <a:gd name="T56" fmla="*/ 2 w 69"/>
                <a:gd name="T57" fmla="*/ 16 h 28"/>
                <a:gd name="T58" fmla="*/ 2 w 69"/>
                <a:gd name="T59" fmla="*/ 13 h 28"/>
                <a:gd name="T60" fmla="*/ 4 w 69"/>
                <a:gd name="T61" fmla="*/ 11 h 28"/>
                <a:gd name="T62" fmla="*/ 7 w 69"/>
                <a:gd name="T63" fmla="*/ 11 h 28"/>
                <a:gd name="T64" fmla="*/ 11 w 69"/>
                <a:gd name="T65" fmla="*/ 10 h 28"/>
                <a:gd name="T66" fmla="*/ 13 w 69"/>
                <a:gd name="T67" fmla="*/ 8 h 28"/>
                <a:gd name="T68" fmla="*/ 14 w 69"/>
                <a:gd name="T69" fmla="*/ 6 h 28"/>
                <a:gd name="T70" fmla="*/ 18 w 69"/>
                <a:gd name="T71" fmla="*/ 3 h 28"/>
                <a:gd name="T72" fmla="*/ 20 w 69"/>
                <a:gd name="T73" fmla="*/ 1 h 28"/>
                <a:gd name="T74" fmla="*/ 24 w 69"/>
                <a:gd name="T75" fmla="*/ 1 h 28"/>
                <a:gd name="T76" fmla="*/ 25 w 69"/>
                <a:gd name="T77" fmla="*/ 3 h 28"/>
                <a:gd name="T78" fmla="*/ 27 w 69"/>
                <a:gd name="T79" fmla="*/ 3 h 28"/>
                <a:gd name="T80" fmla="*/ 28 w 69"/>
                <a:gd name="T81" fmla="*/ 1 h 28"/>
                <a:gd name="T82" fmla="*/ 31 w 69"/>
                <a:gd name="T83" fmla="*/ 0 h 28"/>
                <a:gd name="T84" fmla="*/ 32 w 69"/>
                <a:gd name="T85" fmla="*/ 2 h 28"/>
                <a:gd name="T86" fmla="*/ 34 w 69"/>
                <a:gd name="T87" fmla="*/ 3 h 28"/>
                <a:gd name="T88" fmla="*/ 35 w 69"/>
                <a:gd name="T89" fmla="*/ 6 h 28"/>
                <a:gd name="T90" fmla="*/ 39 w 69"/>
                <a:gd name="T91" fmla="*/ 6 h 28"/>
                <a:gd name="T92" fmla="*/ 40 w 69"/>
                <a:gd name="T93" fmla="*/ 3 h 28"/>
                <a:gd name="T94" fmla="*/ 42 w 69"/>
                <a:gd name="T95" fmla="*/ 2 h 28"/>
                <a:gd name="T96" fmla="*/ 45 w 69"/>
                <a:gd name="T97" fmla="*/ 2 h 28"/>
                <a:gd name="T98" fmla="*/ 47 w 69"/>
                <a:gd name="T99" fmla="*/ 3 h 28"/>
                <a:gd name="T100" fmla="*/ 49 w 69"/>
                <a:gd name="T101" fmla="*/ 4 h 28"/>
                <a:gd name="T102" fmla="*/ 49 w 69"/>
                <a:gd name="T103" fmla="*/ 2 h 28"/>
                <a:gd name="T104" fmla="*/ 52 w 69"/>
                <a:gd name="T105" fmla="*/ 3 h 28"/>
                <a:gd name="T106" fmla="*/ 54 w 69"/>
                <a:gd name="T107" fmla="*/ 2 h 28"/>
                <a:gd name="T108" fmla="*/ 57 w 69"/>
                <a:gd name="T109" fmla="*/ 2 h 28"/>
                <a:gd name="T110" fmla="*/ 61 w 69"/>
                <a:gd name="T111" fmla="*/ 3 h 28"/>
                <a:gd name="T112" fmla="*/ 62 w 69"/>
                <a:gd name="T113" fmla="*/ 6 h 28"/>
                <a:gd name="T114" fmla="*/ 64 w 69"/>
                <a:gd name="T115" fmla="*/ 7 h 28"/>
                <a:gd name="T116" fmla="*/ 67 w 69"/>
                <a:gd name="T11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28">
                  <a:moveTo>
                    <a:pt x="69" y="8"/>
                  </a:moveTo>
                  <a:lnTo>
                    <a:pt x="69" y="9"/>
                  </a:lnTo>
                  <a:lnTo>
                    <a:pt x="68" y="9"/>
                  </a:lnTo>
                  <a:lnTo>
                    <a:pt x="68" y="10"/>
                  </a:lnTo>
                  <a:lnTo>
                    <a:pt x="67" y="11"/>
                  </a:lnTo>
                  <a:lnTo>
                    <a:pt x="67" y="13"/>
                  </a:lnTo>
                  <a:lnTo>
                    <a:pt x="67" y="14"/>
                  </a:lnTo>
                  <a:lnTo>
                    <a:pt x="66" y="14"/>
                  </a:lnTo>
                  <a:lnTo>
                    <a:pt x="66" y="15"/>
                  </a:lnTo>
                  <a:lnTo>
                    <a:pt x="64" y="15"/>
                  </a:lnTo>
                  <a:lnTo>
                    <a:pt x="64" y="16"/>
                  </a:lnTo>
                  <a:lnTo>
                    <a:pt x="64" y="17"/>
                  </a:lnTo>
                  <a:lnTo>
                    <a:pt x="64" y="18"/>
                  </a:lnTo>
                  <a:lnTo>
                    <a:pt x="63" y="18"/>
                  </a:lnTo>
                  <a:lnTo>
                    <a:pt x="62" y="18"/>
                  </a:lnTo>
                  <a:lnTo>
                    <a:pt x="61" y="20"/>
                  </a:lnTo>
                  <a:lnTo>
                    <a:pt x="60" y="18"/>
                  </a:lnTo>
                  <a:lnTo>
                    <a:pt x="59" y="17"/>
                  </a:lnTo>
                  <a:lnTo>
                    <a:pt x="59" y="16"/>
                  </a:lnTo>
                  <a:lnTo>
                    <a:pt x="57" y="16"/>
                  </a:lnTo>
                  <a:lnTo>
                    <a:pt x="56" y="16"/>
                  </a:lnTo>
                  <a:lnTo>
                    <a:pt x="55" y="16"/>
                  </a:lnTo>
                  <a:lnTo>
                    <a:pt x="54" y="16"/>
                  </a:lnTo>
                  <a:lnTo>
                    <a:pt x="53" y="16"/>
                  </a:lnTo>
                  <a:lnTo>
                    <a:pt x="52" y="16"/>
                  </a:lnTo>
                  <a:lnTo>
                    <a:pt x="50" y="16"/>
                  </a:lnTo>
                  <a:lnTo>
                    <a:pt x="49" y="16"/>
                  </a:lnTo>
                  <a:lnTo>
                    <a:pt x="48" y="16"/>
                  </a:lnTo>
                  <a:lnTo>
                    <a:pt x="48" y="15"/>
                  </a:lnTo>
                  <a:lnTo>
                    <a:pt x="46" y="16"/>
                  </a:lnTo>
                  <a:lnTo>
                    <a:pt x="45" y="16"/>
                  </a:lnTo>
                  <a:lnTo>
                    <a:pt x="45" y="17"/>
                  </a:lnTo>
                  <a:lnTo>
                    <a:pt x="43" y="17"/>
                  </a:lnTo>
                  <a:lnTo>
                    <a:pt x="43" y="20"/>
                  </a:lnTo>
                  <a:lnTo>
                    <a:pt x="42" y="21"/>
                  </a:lnTo>
                  <a:lnTo>
                    <a:pt x="42" y="20"/>
                  </a:lnTo>
                  <a:lnTo>
                    <a:pt x="41" y="21"/>
                  </a:lnTo>
                  <a:lnTo>
                    <a:pt x="40" y="21"/>
                  </a:lnTo>
                  <a:lnTo>
                    <a:pt x="40" y="22"/>
                  </a:lnTo>
                  <a:lnTo>
                    <a:pt x="39" y="22"/>
                  </a:lnTo>
                  <a:lnTo>
                    <a:pt x="38" y="22"/>
                  </a:lnTo>
                  <a:lnTo>
                    <a:pt x="36" y="22"/>
                  </a:lnTo>
                  <a:lnTo>
                    <a:pt x="36" y="21"/>
                  </a:lnTo>
                  <a:lnTo>
                    <a:pt x="35" y="21"/>
                  </a:lnTo>
                  <a:lnTo>
                    <a:pt x="34" y="21"/>
                  </a:lnTo>
                  <a:lnTo>
                    <a:pt x="33" y="21"/>
                  </a:lnTo>
                  <a:lnTo>
                    <a:pt x="33" y="22"/>
                  </a:lnTo>
                  <a:lnTo>
                    <a:pt x="32" y="23"/>
                  </a:lnTo>
                  <a:lnTo>
                    <a:pt x="31" y="23"/>
                  </a:lnTo>
                  <a:lnTo>
                    <a:pt x="29" y="23"/>
                  </a:lnTo>
                  <a:lnTo>
                    <a:pt x="28" y="23"/>
                  </a:lnTo>
                  <a:lnTo>
                    <a:pt x="27" y="23"/>
                  </a:lnTo>
                  <a:lnTo>
                    <a:pt x="26" y="23"/>
                  </a:lnTo>
                  <a:lnTo>
                    <a:pt x="25" y="23"/>
                  </a:lnTo>
                  <a:lnTo>
                    <a:pt x="25" y="24"/>
                  </a:lnTo>
                  <a:lnTo>
                    <a:pt x="24" y="24"/>
                  </a:lnTo>
                  <a:lnTo>
                    <a:pt x="25" y="24"/>
                  </a:lnTo>
                  <a:lnTo>
                    <a:pt x="25" y="25"/>
                  </a:lnTo>
                  <a:lnTo>
                    <a:pt x="25" y="27"/>
                  </a:lnTo>
                  <a:lnTo>
                    <a:pt x="24" y="28"/>
                  </a:lnTo>
                  <a:lnTo>
                    <a:pt x="22" y="28"/>
                  </a:lnTo>
                  <a:lnTo>
                    <a:pt x="19" y="28"/>
                  </a:lnTo>
                  <a:lnTo>
                    <a:pt x="18" y="28"/>
                  </a:lnTo>
                  <a:lnTo>
                    <a:pt x="17" y="28"/>
                  </a:lnTo>
                  <a:lnTo>
                    <a:pt x="14" y="28"/>
                  </a:lnTo>
                  <a:lnTo>
                    <a:pt x="13" y="28"/>
                  </a:lnTo>
                  <a:lnTo>
                    <a:pt x="12" y="28"/>
                  </a:lnTo>
                  <a:lnTo>
                    <a:pt x="11" y="28"/>
                  </a:lnTo>
                  <a:lnTo>
                    <a:pt x="11" y="27"/>
                  </a:lnTo>
                  <a:lnTo>
                    <a:pt x="10" y="27"/>
                  </a:lnTo>
                  <a:lnTo>
                    <a:pt x="9" y="27"/>
                  </a:lnTo>
                  <a:lnTo>
                    <a:pt x="9" y="25"/>
                  </a:lnTo>
                  <a:lnTo>
                    <a:pt x="7" y="24"/>
                  </a:lnTo>
                  <a:lnTo>
                    <a:pt x="6" y="24"/>
                  </a:lnTo>
                  <a:lnTo>
                    <a:pt x="5" y="24"/>
                  </a:lnTo>
                  <a:lnTo>
                    <a:pt x="4" y="24"/>
                  </a:lnTo>
                  <a:lnTo>
                    <a:pt x="4" y="23"/>
                  </a:lnTo>
                  <a:lnTo>
                    <a:pt x="4" y="22"/>
                  </a:lnTo>
                  <a:lnTo>
                    <a:pt x="3" y="22"/>
                  </a:lnTo>
                  <a:lnTo>
                    <a:pt x="3" y="21"/>
                  </a:lnTo>
                  <a:lnTo>
                    <a:pt x="2" y="21"/>
                  </a:lnTo>
                  <a:lnTo>
                    <a:pt x="2" y="20"/>
                  </a:lnTo>
                  <a:lnTo>
                    <a:pt x="2" y="18"/>
                  </a:lnTo>
                  <a:lnTo>
                    <a:pt x="0" y="18"/>
                  </a:lnTo>
                  <a:lnTo>
                    <a:pt x="0" y="17"/>
                  </a:lnTo>
                  <a:lnTo>
                    <a:pt x="0" y="16"/>
                  </a:lnTo>
                  <a:lnTo>
                    <a:pt x="2" y="16"/>
                  </a:lnTo>
                  <a:lnTo>
                    <a:pt x="2" y="15"/>
                  </a:lnTo>
                  <a:lnTo>
                    <a:pt x="2" y="14"/>
                  </a:lnTo>
                  <a:lnTo>
                    <a:pt x="2" y="13"/>
                  </a:lnTo>
                  <a:lnTo>
                    <a:pt x="3" y="13"/>
                  </a:lnTo>
                  <a:lnTo>
                    <a:pt x="3" y="11"/>
                  </a:lnTo>
                  <a:lnTo>
                    <a:pt x="4" y="11"/>
                  </a:lnTo>
                  <a:lnTo>
                    <a:pt x="5" y="11"/>
                  </a:lnTo>
                  <a:lnTo>
                    <a:pt x="6" y="11"/>
                  </a:lnTo>
                  <a:lnTo>
                    <a:pt x="7" y="11"/>
                  </a:lnTo>
                  <a:lnTo>
                    <a:pt x="9" y="11"/>
                  </a:lnTo>
                  <a:lnTo>
                    <a:pt x="11" y="11"/>
                  </a:lnTo>
                  <a:lnTo>
                    <a:pt x="11" y="10"/>
                  </a:lnTo>
                  <a:lnTo>
                    <a:pt x="12" y="10"/>
                  </a:lnTo>
                  <a:lnTo>
                    <a:pt x="12" y="9"/>
                  </a:lnTo>
                  <a:lnTo>
                    <a:pt x="13" y="8"/>
                  </a:lnTo>
                  <a:lnTo>
                    <a:pt x="14" y="8"/>
                  </a:lnTo>
                  <a:lnTo>
                    <a:pt x="14" y="7"/>
                  </a:lnTo>
                  <a:lnTo>
                    <a:pt x="14" y="6"/>
                  </a:lnTo>
                  <a:lnTo>
                    <a:pt x="16" y="4"/>
                  </a:lnTo>
                  <a:lnTo>
                    <a:pt x="17" y="4"/>
                  </a:lnTo>
                  <a:lnTo>
                    <a:pt x="18" y="3"/>
                  </a:lnTo>
                  <a:lnTo>
                    <a:pt x="19" y="2"/>
                  </a:lnTo>
                  <a:lnTo>
                    <a:pt x="19" y="1"/>
                  </a:lnTo>
                  <a:lnTo>
                    <a:pt x="20" y="1"/>
                  </a:lnTo>
                  <a:lnTo>
                    <a:pt x="21" y="1"/>
                  </a:lnTo>
                  <a:lnTo>
                    <a:pt x="22" y="1"/>
                  </a:lnTo>
                  <a:lnTo>
                    <a:pt x="24" y="1"/>
                  </a:lnTo>
                  <a:lnTo>
                    <a:pt x="25" y="1"/>
                  </a:lnTo>
                  <a:lnTo>
                    <a:pt x="25" y="2"/>
                  </a:lnTo>
                  <a:lnTo>
                    <a:pt x="25" y="3"/>
                  </a:lnTo>
                  <a:lnTo>
                    <a:pt x="26" y="2"/>
                  </a:lnTo>
                  <a:lnTo>
                    <a:pt x="26" y="3"/>
                  </a:lnTo>
                  <a:lnTo>
                    <a:pt x="27" y="3"/>
                  </a:lnTo>
                  <a:lnTo>
                    <a:pt x="27" y="2"/>
                  </a:lnTo>
                  <a:lnTo>
                    <a:pt x="27" y="1"/>
                  </a:lnTo>
                  <a:lnTo>
                    <a:pt x="28" y="1"/>
                  </a:lnTo>
                  <a:lnTo>
                    <a:pt x="29" y="1"/>
                  </a:lnTo>
                  <a:lnTo>
                    <a:pt x="29" y="0"/>
                  </a:lnTo>
                  <a:lnTo>
                    <a:pt x="31" y="0"/>
                  </a:lnTo>
                  <a:lnTo>
                    <a:pt x="31" y="1"/>
                  </a:lnTo>
                  <a:lnTo>
                    <a:pt x="32" y="1"/>
                  </a:lnTo>
                  <a:lnTo>
                    <a:pt x="32" y="2"/>
                  </a:lnTo>
                  <a:lnTo>
                    <a:pt x="33" y="2"/>
                  </a:lnTo>
                  <a:lnTo>
                    <a:pt x="33" y="3"/>
                  </a:lnTo>
                  <a:lnTo>
                    <a:pt x="34" y="3"/>
                  </a:lnTo>
                  <a:lnTo>
                    <a:pt x="35" y="4"/>
                  </a:lnTo>
                  <a:lnTo>
                    <a:pt x="34" y="6"/>
                  </a:lnTo>
                  <a:lnTo>
                    <a:pt x="35" y="6"/>
                  </a:lnTo>
                  <a:lnTo>
                    <a:pt x="36" y="6"/>
                  </a:lnTo>
                  <a:lnTo>
                    <a:pt x="38" y="6"/>
                  </a:lnTo>
                  <a:lnTo>
                    <a:pt x="39" y="6"/>
                  </a:lnTo>
                  <a:lnTo>
                    <a:pt x="39" y="4"/>
                  </a:lnTo>
                  <a:lnTo>
                    <a:pt x="40" y="4"/>
                  </a:lnTo>
                  <a:lnTo>
                    <a:pt x="40" y="3"/>
                  </a:lnTo>
                  <a:lnTo>
                    <a:pt x="41" y="3"/>
                  </a:lnTo>
                  <a:lnTo>
                    <a:pt x="42" y="3"/>
                  </a:lnTo>
                  <a:lnTo>
                    <a:pt x="42" y="2"/>
                  </a:lnTo>
                  <a:lnTo>
                    <a:pt x="43" y="3"/>
                  </a:lnTo>
                  <a:lnTo>
                    <a:pt x="45" y="3"/>
                  </a:lnTo>
                  <a:lnTo>
                    <a:pt x="45" y="2"/>
                  </a:lnTo>
                  <a:lnTo>
                    <a:pt x="45" y="3"/>
                  </a:lnTo>
                  <a:lnTo>
                    <a:pt x="46" y="2"/>
                  </a:lnTo>
                  <a:lnTo>
                    <a:pt x="47" y="3"/>
                  </a:lnTo>
                  <a:lnTo>
                    <a:pt x="47" y="4"/>
                  </a:lnTo>
                  <a:lnTo>
                    <a:pt x="48" y="4"/>
                  </a:lnTo>
                  <a:lnTo>
                    <a:pt x="49" y="4"/>
                  </a:lnTo>
                  <a:lnTo>
                    <a:pt x="49" y="3"/>
                  </a:lnTo>
                  <a:lnTo>
                    <a:pt x="50" y="3"/>
                  </a:lnTo>
                  <a:lnTo>
                    <a:pt x="49" y="2"/>
                  </a:lnTo>
                  <a:lnTo>
                    <a:pt x="50" y="2"/>
                  </a:lnTo>
                  <a:lnTo>
                    <a:pt x="52" y="2"/>
                  </a:lnTo>
                  <a:lnTo>
                    <a:pt x="52" y="3"/>
                  </a:lnTo>
                  <a:lnTo>
                    <a:pt x="52" y="2"/>
                  </a:lnTo>
                  <a:lnTo>
                    <a:pt x="53" y="2"/>
                  </a:lnTo>
                  <a:lnTo>
                    <a:pt x="54" y="2"/>
                  </a:lnTo>
                  <a:lnTo>
                    <a:pt x="55" y="2"/>
                  </a:lnTo>
                  <a:lnTo>
                    <a:pt x="56" y="2"/>
                  </a:lnTo>
                  <a:lnTo>
                    <a:pt x="57" y="2"/>
                  </a:lnTo>
                  <a:lnTo>
                    <a:pt x="59" y="3"/>
                  </a:lnTo>
                  <a:lnTo>
                    <a:pt x="60" y="3"/>
                  </a:lnTo>
                  <a:lnTo>
                    <a:pt x="61" y="3"/>
                  </a:lnTo>
                  <a:lnTo>
                    <a:pt x="61" y="4"/>
                  </a:lnTo>
                  <a:lnTo>
                    <a:pt x="62" y="4"/>
                  </a:lnTo>
                  <a:lnTo>
                    <a:pt x="62" y="6"/>
                  </a:lnTo>
                  <a:lnTo>
                    <a:pt x="63" y="6"/>
                  </a:lnTo>
                  <a:lnTo>
                    <a:pt x="64" y="6"/>
                  </a:lnTo>
                  <a:lnTo>
                    <a:pt x="64" y="7"/>
                  </a:lnTo>
                  <a:lnTo>
                    <a:pt x="66" y="7"/>
                  </a:lnTo>
                  <a:lnTo>
                    <a:pt x="67" y="7"/>
                  </a:lnTo>
                  <a:lnTo>
                    <a:pt x="67" y="8"/>
                  </a:lnTo>
                  <a:lnTo>
                    <a:pt x="68" y="8"/>
                  </a:lnTo>
                  <a:lnTo>
                    <a:pt x="69" y="8"/>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93" name="Freeform 1008">
              <a:extLst>
                <a:ext uri="{FF2B5EF4-FFF2-40B4-BE49-F238E27FC236}">
                  <a16:creationId xmlns="" xmlns:a16="http://schemas.microsoft.com/office/drawing/2014/main" id="{5C43717C-42C7-4EE1-AFE0-A4F90DB9E27A}"/>
                </a:ext>
              </a:extLst>
            </p:cNvPr>
            <p:cNvSpPr>
              <a:spLocks/>
            </p:cNvSpPr>
            <p:nvPr/>
          </p:nvSpPr>
          <p:spPr bwMode="auto">
            <a:xfrm>
              <a:off x="6280371" y="2126518"/>
              <a:ext cx="49781" cy="28082"/>
            </a:xfrm>
            <a:custGeom>
              <a:avLst/>
              <a:gdLst>
                <a:gd name="T0" fmla="*/ 37 w 39"/>
                <a:gd name="T1" fmla="*/ 4 h 22"/>
                <a:gd name="T2" fmla="*/ 36 w 39"/>
                <a:gd name="T3" fmla="*/ 7 h 22"/>
                <a:gd name="T4" fmla="*/ 35 w 39"/>
                <a:gd name="T5" fmla="*/ 7 h 22"/>
                <a:gd name="T6" fmla="*/ 33 w 39"/>
                <a:gd name="T7" fmla="*/ 7 h 22"/>
                <a:gd name="T8" fmla="*/ 32 w 39"/>
                <a:gd name="T9" fmla="*/ 9 h 22"/>
                <a:gd name="T10" fmla="*/ 30 w 39"/>
                <a:gd name="T11" fmla="*/ 10 h 22"/>
                <a:gd name="T12" fmla="*/ 28 w 39"/>
                <a:gd name="T13" fmla="*/ 11 h 22"/>
                <a:gd name="T14" fmla="*/ 29 w 39"/>
                <a:gd name="T15" fmla="*/ 14 h 22"/>
                <a:gd name="T16" fmla="*/ 28 w 39"/>
                <a:gd name="T17" fmla="*/ 16 h 22"/>
                <a:gd name="T18" fmla="*/ 24 w 39"/>
                <a:gd name="T19" fmla="*/ 17 h 22"/>
                <a:gd name="T20" fmla="*/ 24 w 39"/>
                <a:gd name="T21" fmla="*/ 18 h 22"/>
                <a:gd name="T22" fmla="*/ 25 w 39"/>
                <a:gd name="T23" fmla="*/ 21 h 22"/>
                <a:gd name="T24" fmla="*/ 23 w 39"/>
                <a:gd name="T25" fmla="*/ 22 h 22"/>
                <a:gd name="T26" fmla="*/ 19 w 39"/>
                <a:gd name="T27" fmla="*/ 21 h 22"/>
                <a:gd name="T28" fmla="*/ 18 w 39"/>
                <a:gd name="T29" fmla="*/ 21 h 22"/>
                <a:gd name="T30" fmla="*/ 16 w 39"/>
                <a:gd name="T31" fmla="*/ 20 h 22"/>
                <a:gd name="T32" fmla="*/ 15 w 39"/>
                <a:gd name="T33" fmla="*/ 20 h 22"/>
                <a:gd name="T34" fmla="*/ 12 w 39"/>
                <a:gd name="T35" fmla="*/ 21 h 22"/>
                <a:gd name="T36" fmla="*/ 9 w 39"/>
                <a:gd name="T37" fmla="*/ 21 h 22"/>
                <a:gd name="T38" fmla="*/ 8 w 39"/>
                <a:gd name="T39" fmla="*/ 22 h 22"/>
                <a:gd name="T40" fmla="*/ 4 w 39"/>
                <a:gd name="T41" fmla="*/ 22 h 22"/>
                <a:gd name="T42" fmla="*/ 5 w 39"/>
                <a:gd name="T43" fmla="*/ 20 h 22"/>
                <a:gd name="T44" fmla="*/ 5 w 39"/>
                <a:gd name="T45" fmla="*/ 17 h 22"/>
                <a:gd name="T46" fmla="*/ 3 w 39"/>
                <a:gd name="T47" fmla="*/ 16 h 22"/>
                <a:gd name="T48" fmla="*/ 2 w 39"/>
                <a:gd name="T49" fmla="*/ 14 h 22"/>
                <a:gd name="T50" fmla="*/ 3 w 39"/>
                <a:gd name="T51" fmla="*/ 11 h 22"/>
                <a:gd name="T52" fmla="*/ 1 w 39"/>
                <a:gd name="T53" fmla="*/ 10 h 22"/>
                <a:gd name="T54" fmla="*/ 1 w 39"/>
                <a:gd name="T55" fmla="*/ 9 h 22"/>
                <a:gd name="T56" fmla="*/ 1 w 39"/>
                <a:gd name="T57" fmla="*/ 8 h 22"/>
                <a:gd name="T58" fmla="*/ 3 w 39"/>
                <a:gd name="T59" fmla="*/ 6 h 22"/>
                <a:gd name="T60" fmla="*/ 4 w 39"/>
                <a:gd name="T61" fmla="*/ 6 h 22"/>
                <a:gd name="T62" fmla="*/ 8 w 39"/>
                <a:gd name="T63" fmla="*/ 6 h 22"/>
                <a:gd name="T64" fmla="*/ 10 w 39"/>
                <a:gd name="T65" fmla="*/ 7 h 22"/>
                <a:gd name="T66" fmla="*/ 15 w 39"/>
                <a:gd name="T67" fmla="*/ 7 h 22"/>
                <a:gd name="T68" fmla="*/ 17 w 39"/>
                <a:gd name="T69" fmla="*/ 6 h 22"/>
                <a:gd name="T70" fmla="*/ 18 w 39"/>
                <a:gd name="T71" fmla="*/ 3 h 22"/>
                <a:gd name="T72" fmla="*/ 22 w 39"/>
                <a:gd name="T73" fmla="*/ 3 h 22"/>
                <a:gd name="T74" fmla="*/ 26 w 39"/>
                <a:gd name="T75" fmla="*/ 3 h 22"/>
                <a:gd name="T76" fmla="*/ 28 w 39"/>
                <a:gd name="T77" fmla="*/ 3 h 22"/>
                <a:gd name="T78" fmla="*/ 30 w 39"/>
                <a:gd name="T79" fmla="*/ 2 h 22"/>
                <a:gd name="T80" fmla="*/ 32 w 39"/>
                <a:gd name="T81" fmla="*/ 3 h 22"/>
                <a:gd name="T82" fmla="*/ 32 w 39"/>
                <a:gd name="T83" fmla="*/ 1 h 22"/>
                <a:gd name="T84" fmla="*/ 33 w 39"/>
                <a:gd name="T85" fmla="*/ 0 h 22"/>
                <a:gd name="T86" fmla="*/ 36 w 39"/>
                <a:gd name="T87" fmla="*/ 1 h 22"/>
                <a:gd name="T88" fmla="*/ 37 w 39"/>
                <a:gd name="T89" fmla="*/ 3 h 22"/>
                <a:gd name="T90" fmla="*/ 39 w 39"/>
                <a:gd name="T9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22">
                  <a:moveTo>
                    <a:pt x="39" y="6"/>
                  </a:moveTo>
                  <a:lnTo>
                    <a:pt x="38" y="6"/>
                  </a:lnTo>
                  <a:lnTo>
                    <a:pt x="37" y="4"/>
                  </a:lnTo>
                  <a:lnTo>
                    <a:pt x="36" y="4"/>
                  </a:lnTo>
                  <a:lnTo>
                    <a:pt x="36" y="6"/>
                  </a:lnTo>
                  <a:lnTo>
                    <a:pt x="36" y="7"/>
                  </a:lnTo>
                  <a:lnTo>
                    <a:pt x="36" y="8"/>
                  </a:lnTo>
                  <a:lnTo>
                    <a:pt x="35" y="8"/>
                  </a:lnTo>
                  <a:lnTo>
                    <a:pt x="35" y="7"/>
                  </a:lnTo>
                  <a:lnTo>
                    <a:pt x="33" y="7"/>
                  </a:lnTo>
                  <a:lnTo>
                    <a:pt x="33" y="8"/>
                  </a:lnTo>
                  <a:lnTo>
                    <a:pt x="33" y="7"/>
                  </a:lnTo>
                  <a:lnTo>
                    <a:pt x="33" y="8"/>
                  </a:lnTo>
                  <a:lnTo>
                    <a:pt x="32" y="8"/>
                  </a:lnTo>
                  <a:lnTo>
                    <a:pt x="32" y="9"/>
                  </a:lnTo>
                  <a:lnTo>
                    <a:pt x="31" y="9"/>
                  </a:lnTo>
                  <a:lnTo>
                    <a:pt x="30" y="9"/>
                  </a:lnTo>
                  <a:lnTo>
                    <a:pt x="30" y="10"/>
                  </a:lnTo>
                  <a:lnTo>
                    <a:pt x="29" y="10"/>
                  </a:lnTo>
                  <a:lnTo>
                    <a:pt x="28" y="10"/>
                  </a:lnTo>
                  <a:lnTo>
                    <a:pt x="28" y="11"/>
                  </a:lnTo>
                  <a:lnTo>
                    <a:pt x="29" y="11"/>
                  </a:lnTo>
                  <a:lnTo>
                    <a:pt x="29" y="13"/>
                  </a:lnTo>
                  <a:lnTo>
                    <a:pt x="29" y="14"/>
                  </a:lnTo>
                  <a:lnTo>
                    <a:pt x="29" y="15"/>
                  </a:lnTo>
                  <a:lnTo>
                    <a:pt x="29" y="16"/>
                  </a:lnTo>
                  <a:lnTo>
                    <a:pt x="28" y="16"/>
                  </a:lnTo>
                  <a:lnTo>
                    <a:pt x="26" y="16"/>
                  </a:lnTo>
                  <a:lnTo>
                    <a:pt x="25" y="17"/>
                  </a:lnTo>
                  <a:lnTo>
                    <a:pt x="24" y="17"/>
                  </a:lnTo>
                  <a:lnTo>
                    <a:pt x="24" y="18"/>
                  </a:lnTo>
                  <a:lnTo>
                    <a:pt x="25" y="18"/>
                  </a:lnTo>
                  <a:lnTo>
                    <a:pt x="24" y="18"/>
                  </a:lnTo>
                  <a:lnTo>
                    <a:pt x="24" y="20"/>
                  </a:lnTo>
                  <a:lnTo>
                    <a:pt x="24" y="21"/>
                  </a:lnTo>
                  <a:lnTo>
                    <a:pt x="25" y="21"/>
                  </a:lnTo>
                  <a:lnTo>
                    <a:pt x="25" y="22"/>
                  </a:lnTo>
                  <a:lnTo>
                    <a:pt x="24" y="22"/>
                  </a:lnTo>
                  <a:lnTo>
                    <a:pt x="23" y="22"/>
                  </a:lnTo>
                  <a:lnTo>
                    <a:pt x="22" y="21"/>
                  </a:lnTo>
                  <a:lnTo>
                    <a:pt x="21" y="21"/>
                  </a:lnTo>
                  <a:lnTo>
                    <a:pt x="19" y="21"/>
                  </a:lnTo>
                  <a:lnTo>
                    <a:pt x="19" y="22"/>
                  </a:lnTo>
                  <a:lnTo>
                    <a:pt x="18" y="22"/>
                  </a:lnTo>
                  <a:lnTo>
                    <a:pt x="18" y="21"/>
                  </a:lnTo>
                  <a:lnTo>
                    <a:pt x="17" y="21"/>
                  </a:lnTo>
                  <a:lnTo>
                    <a:pt x="17" y="20"/>
                  </a:lnTo>
                  <a:lnTo>
                    <a:pt x="16" y="20"/>
                  </a:lnTo>
                  <a:lnTo>
                    <a:pt x="16" y="18"/>
                  </a:lnTo>
                  <a:lnTo>
                    <a:pt x="15" y="18"/>
                  </a:lnTo>
                  <a:lnTo>
                    <a:pt x="15" y="20"/>
                  </a:lnTo>
                  <a:lnTo>
                    <a:pt x="15" y="21"/>
                  </a:lnTo>
                  <a:lnTo>
                    <a:pt x="14" y="21"/>
                  </a:lnTo>
                  <a:lnTo>
                    <a:pt x="12" y="21"/>
                  </a:lnTo>
                  <a:lnTo>
                    <a:pt x="11" y="21"/>
                  </a:lnTo>
                  <a:lnTo>
                    <a:pt x="10" y="21"/>
                  </a:lnTo>
                  <a:lnTo>
                    <a:pt x="9" y="21"/>
                  </a:lnTo>
                  <a:lnTo>
                    <a:pt x="8" y="21"/>
                  </a:lnTo>
                  <a:lnTo>
                    <a:pt x="9" y="21"/>
                  </a:lnTo>
                  <a:lnTo>
                    <a:pt x="8" y="22"/>
                  </a:lnTo>
                  <a:lnTo>
                    <a:pt x="7" y="22"/>
                  </a:lnTo>
                  <a:lnTo>
                    <a:pt x="5" y="22"/>
                  </a:lnTo>
                  <a:lnTo>
                    <a:pt x="4" y="22"/>
                  </a:lnTo>
                  <a:lnTo>
                    <a:pt x="3" y="21"/>
                  </a:lnTo>
                  <a:lnTo>
                    <a:pt x="4" y="21"/>
                  </a:lnTo>
                  <a:lnTo>
                    <a:pt x="5" y="20"/>
                  </a:lnTo>
                  <a:lnTo>
                    <a:pt x="7" y="20"/>
                  </a:lnTo>
                  <a:lnTo>
                    <a:pt x="7" y="18"/>
                  </a:lnTo>
                  <a:lnTo>
                    <a:pt x="5" y="17"/>
                  </a:lnTo>
                  <a:lnTo>
                    <a:pt x="4" y="17"/>
                  </a:lnTo>
                  <a:lnTo>
                    <a:pt x="4" y="16"/>
                  </a:lnTo>
                  <a:lnTo>
                    <a:pt x="3" y="16"/>
                  </a:lnTo>
                  <a:lnTo>
                    <a:pt x="3" y="15"/>
                  </a:lnTo>
                  <a:lnTo>
                    <a:pt x="3" y="14"/>
                  </a:lnTo>
                  <a:lnTo>
                    <a:pt x="2" y="14"/>
                  </a:lnTo>
                  <a:lnTo>
                    <a:pt x="2" y="13"/>
                  </a:lnTo>
                  <a:lnTo>
                    <a:pt x="2" y="11"/>
                  </a:lnTo>
                  <a:lnTo>
                    <a:pt x="3" y="11"/>
                  </a:lnTo>
                  <a:lnTo>
                    <a:pt x="3" y="10"/>
                  </a:lnTo>
                  <a:lnTo>
                    <a:pt x="2" y="10"/>
                  </a:lnTo>
                  <a:lnTo>
                    <a:pt x="1" y="10"/>
                  </a:lnTo>
                  <a:lnTo>
                    <a:pt x="1" y="9"/>
                  </a:lnTo>
                  <a:lnTo>
                    <a:pt x="1" y="10"/>
                  </a:lnTo>
                  <a:lnTo>
                    <a:pt x="1" y="9"/>
                  </a:lnTo>
                  <a:lnTo>
                    <a:pt x="0" y="9"/>
                  </a:lnTo>
                  <a:lnTo>
                    <a:pt x="0" y="8"/>
                  </a:lnTo>
                  <a:lnTo>
                    <a:pt x="1" y="8"/>
                  </a:lnTo>
                  <a:lnTo>
                    <a:pt x="2" y="7"/>
                  </a:lnTo>
                  <a:lnTo>
                    <a:pt x="3" y="7"/>
                  </a:lnTo>
                  <a:lnTo>
                    <a:pt x="3" y="6"/>
                  </a:lnTo>
                  <a:lnTo>
                    <a:pt x="4" y="6"/>
                  </a:lnTo>
                  <a:lnTo>
                    <a:pt x="3" y="6"/>
                  </a:lnTo>
                  <a:lnTo>
                    <a:pt x="4" y="6"/>
                  </a:lnTo>
                  <a:lnTo>
                    <a:pt x="5" y="6"/>
                  </a:lnTo>
                  <a:lnTo>
                    <a:pt x="7" y="6"/>
                  </a:lnTo>
                  <a:lnTo>
                    <a:pt x="8" y="6"/>
                  </a:lnTo>
                  <a:lnTo>
                    <a:pt x="9" y="6"/>
                  </a:lnTo>
                  <a:lnTo>
                    <a:pt x="9" y="7"/>
                  </a:lnTo>
                  <a:lnTo>
                    <a:pt x="10" y="7"/>
                  </a:lnTo>
                  <a:lnTo>
                    <a:pt x="12" y="7"/>
                  </a:lnTo>
                  <a:lnTo>
                    <a:pt x="14" y="7"/>
                  </a:lnTo>
                  <a:lnTo>
                    <a:pt x="15" y="7"/>
                  </a:lnTo>
                  <a:lnTo>
                    <a:pt x="16" y="7"/>
                  </a:lnTo>
                  <a:lnTo>
                    <a:pt x="16" y="6"/>
                  </a:lnTo>
                  <a:lnTo>
                    <a:pt x="17" y="6"/>
                  </a:lnTo>
                  <a:lnTo>
                    <a:pt x="17" y="4"/>
                  </a:lnTo>
                  <a:lnTo>
                    <a:pt x="18" y="4"/>
                  </a:lnTo>
                  <a:lnTo>
                    <a:pt x="18" y="3"/>
                  </a:lnTo>
                  <a:lnTo>
                    <a:pt x="19" y="3"/>
                  </a:lnTo>
                  <a:lnTo>
                    <a:pt x="21" y="3"/>
                  </a:lnTo>
                  <a:lnTo>
                    <a:pt x="22" y="3"/>
                  </a:lnTo>
                  <a:lnTo>
                    <a:pt x="24" y="3"/>
                  </a:lnTo>
                  <a:lnTo>
                    <a:pt x="25" y="3"/>
                  </a:lnTo>
                  <a:lnTo>
                    <a:pt x="26" y="3"/>
                  </a:lnTo>
                  <a:lnTo>
                    <a:pt x="26" y="2"/>
                  </a:lnTo>
                  <a:lnTo>
                    <a:pt x="28" y="2"/>
                  </a:lnTo>
                  <a:lnTo>
                    <a:pt x="28" y="3"/>
                  </a:lnTo>
                  <a:lnTo>
                    <a:pt x="28" y="2"/>
                  </a:lnTo>
                  <a:lnTo>
                    <a:pt x="29" y="2"/>
                  </a:lnTo>
                  <a:lnTo>
                    <a:pt x="30" y="2"/>
                  </a:lnTo>
                  <a:lnTo>
                    <a:pt x="31" y="2"/>
                  </a:lnTo>
                  <a:lnTo>
                    <a:pt x="32" y="2"/>
                  </a:lnTo>
                  <a:lnTo>
                    <a:pt x="32" y="3"/>
                  </a:lnTo>
                  <a:lnTo>
                    <a:pt x="32" y="2"/>
                  </a:lnTo>
                  <a:lnTo>
                    <a:pt x="31" y="1"/>
                  </a:lnTo>
                  <a:lnTo>
                    <a:pt x="32" y="1"/>
                  </a:lnTo>
                  <a:lnTo>
                    <a:pt x="31" y="1"/>
                  </a:lnTo>
                  <a:lnTo>
                    <a:pt x="32" y="0"/>
                  </a:lnTo>
                  <a:lnTo>
                    <a:pt x="33" y="0"/>
                  </a:lnTo>
                  <a:lnTo>
                    <a:pt x="35" y="0"/>
                  </a:lnTo>
                  <a:lnTo>
                    <a:pt x="36" y="0"/>
                  </a:lnTo>
                  <a:lnTo>
                    <a:pt x="36" y="1"/>
                  </a:lnTo>
                  <a:lnTo>
                    <a:pt x="36" y="2"/>
                  </a:lnTo>
                  <a:lnTo>
                    <a:pt x="37" y="2"/>
                  </a:lnTo>
                  <a:lnTo>
                    <a:pt x="37" y="3"/>
                  </a:lnTo>
                  <a:lnTo>
                    <a:pt x="38" y="3"/>
                  </a:lnTo>
                  <a:lnTo>
                    <a:pt x="38" y="4"/>
                  </a:lnTo>
                  <a:lnTo>
                    <a:pt x="39" y="6"/>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94" name="Freeform 1009">
              <a:extLst>
                <a:ext uri="{FF2B5EF4-FFF2-40B4-BE49-F238E27FC236}">
                  <a16:creationId xmlns="" xmlns:a16="http://schemas.microsoft.com/office/drawing/2014/main" id="{238CE6CC-5C34-4C1A-A104-4E6974C80BED}"/>
                </a:ext>
              </a:extLst>
            </p:cNvPr>
            <p:cNvSpPr>
              <a:spLocks/>
            </p:cNvSpPr>
            <p:nvPr/>
          </p:nvSpPr>
          <p:spPr bwMode="auto">
            <a:xfrm>
              <a:off x="6599480" y="3590592"/>
              <a:ext cx="22976" cy="31911"/>
            </a:xfrm>
            <a:custGeom>
              <a:avLst/>
              <a:gdLst>
                <a:gd name="T0" fmla="*/ 17 w 18"/>
                <a:gd name="T1" fmla="*/ 4 h 25"/>
                <a:gd name="T2" fmla="*/ 18 w 18"/>
                <a:gd name="T3" fmla="*/ 4 h 25"/>
                <a:gd name="T4" fmla="*/ 18 w 18"/>
                <a:gd name="T5" fmla="*/ 5 h 25"/>
                <a:gd name="T6" fmla="*/ 18 w 18"/>
                <a:gd name="T7" fmla="*/ 6 h 25"/>
                <a:gd name="T8" fmla="*/ 17 w 18"/>
                <a:gd name="T9" fmla="*/ 9 h 25"/>
                <a:gd name="T10" fmla="*/ 17 w 18"/>
                <a:gd name="T11" fmla="*/ 10 h 25"/>
                <a:gd name="T12" fmla="*/ 18 w 18"/>
                <a:gd name="T13" fmla="*/ 12 h 25"/>
                <a:gd name="T14" fmla="*/ 18 w 18"/>
                <a:gd name="T15" fmla="*/ 18 h 25"/>
                <a:gd name="T16" fmla="*/ 17 w 18"/>
                <a:gd name="T17" fmla="*/ 17 h 25"/>
                <a:gd name="T18" fmla="*/ 16 w 18"/>
                <a:gd name="T19" fmla="*/ 17 h 25"/>
                <a:gd name="T20" fmla="*/ 16 w 18"/>
                <a:gd name="T21" fmla="*/ 19 h 25"/>
                <a:gd name="T22" fmla="*/ 15 w 18"/>
                <a:gd name="T23" fmla="*/ 21 h 25"/>
                <a:gd name="T24" fmla="*/ 15 w 18"/>
                <a:gd name="T25" fmla="*/ 23 h 25"/>
                <a:gd name="T26" fmla="*/ 15 w 18"/>
                <a:gd name="T27" fmla="*/ 24 h 25"/>
                <a:gd name="T28" fmla="*/ 15 w 18"/>
                <a:gd name="T29" fmla="*/ 25 h 25"/>
                <a:gd name="T30" fmla="*/ 15 w 18"/>
                <a:gd name="T31" fmla="*/ 25 h 25"/>
                <a:gd name="T32" fmla="*/ 13 w 18"/>
                <a:gd name="T33" fmla="*/ 25 h 25"/>
                <a:gd name="T34" fmla="*/ 9 w 18"/>
                <a:gd name="T35" fmla="*/ 25 h 25"/>
                <a:gd name="T36" fmla="*/ 7 w 18"/>
                <a:gd name="T37" fmla="*/ 24 h 25"/>
                <a:gd name="T38" fmla="*/ 6 w 18"/>
                <a:gd name="T39" fmla="*/ 24 h 25"/>
                <a:gd name="T40" fmla="*/ 4 w 18"/>
                <a:gd name="T41" fmla="*/ 23 h 25"/>
                <a:gd name="T42" fmla="*/ 3 w 18"/>
                <a:gd name="T43" fmla="*/ 21 h 25"/>
                <a:gd name="T44" fmla="*/ 2 w 18"/>
                <a:gd name="T45" fmla="*/ 20 h 25"/>
                <a:gd name="T46" fmla="*/ 2 w 18"/>
                <a:gd name="T47" fmla="*/ 19 h 25"/>
                <a:gd name="T48" fmla="*/ 2 w 18"/>
                <a:gd name="T49" fmla="*/ 18 h 25"/>
                <a:gd name="T50" fmla="*/ 2 w 18"/>
                <a:gd name="T51" fmla="*/ 18 h 25"/>
                <a:gd name="T52" fmla="*/ 1 w 18"/>
                <a:gd name="T53" fmla="*/ 17 h 25"/>
                <a:gd name="T54" fmla="*/ 1 w 18"/>
                <a:gd name="T55" fmla="*/ 17 h 25"/>
                <a:gd name="T56" fmla="*/ 1 w 18"/>
                <a:gd name="T57" fmla="*/ 17 h 25"/>
                <a:gd name="T58" fmla="*/ 0 w 18"/>
                <a:gd name="T59" fmla="*/ 17 h 25"/>
                <a:gd name="T60" fmla="*/ 0 w 18"/>
                <a:gd name="T61" fmla="*/ 16 h 25"/>
                <a:gd name="T62" fmla="*/ 0 w 18"/>
                <a:gd name="T63" fmla="*/ 12 h 25"/>
                <a:gd name="T64" fmla="*/ 2 w 18"/>
                <a:gd name="T65" fmla="*/ 9 h 25"/>
                <a:gd name="T66" fmla="*/ 3 w 18"/>
                <a:gd name="T67" fmla="*/ 7 h 25"/>
                <a:gd name="T68" fmla="*/ 6 w 18"/>
                <a:gd name="T69" fmla="*/ 4 h 25"/>
                <a:gd name="T70" fmla="*/ 6 w 18"/>
                <a:gd name="T71" fmla="*/ 3 h 25"/>
                <a:gd name="T72" fmla="*/ 8 w 18"/>
                <a:gd name="T73" fmla="*/ 0 h 25"/>
                <a:gd name="T74" fmla="*/ 9 w 18"/>
                <a:gd name="T75" fmla="*/ 0 h 25"/>
                <a:gd name="T76" fmla="*/ 10 w 18"/>
                <a:gd name="T77" fmla="*/ 0 h 25"/>
                <a:gd name="T78" fmla="*/ 13 w 18"/>
                <a:gd name="T79" fmla="*/ 2 h 25"/>
                <a:gd name="T80" fmla="*/ 14 w 18"/>
                <a:gd name="T81" fmla="*/ 3 h 25"/>
                <a:gd name="T82" fmla="*/ 15 w 18"/>
                <a:gd name="T83" fmla="*/ 4 h 25"/>
                <a:gd name="T84" fmla="*/ 17 w 18"/>
                <a:gd name="T8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5">
                  <a:moveTo>
                    <a:pt x="17" y="4"/>
                  </a:moveTo>
                  <a:lnTo>
                    <a:pt x="17" y="4"/>
                  </a:lnTo>
                  <a:lnTo>
                    <a:pt x="17" y="4"/>
                  </a:lnTo>
                  <a:lnTo>
                    <a:pt x="18" y="4"/>
                  </a:lnTo>
                  <a:lnTo>
                    <a:pt x="18" y="5"/>
                  </a:lnTo>
                  <a:lnTo>
                    <a:pt x="18" y="5"/>
                  </a:lnTo>
                  <a:lnTo>
                    <a:pt x="18" y="6"/>
                  </a:lnTo>
                  <a:lnTo>
                    <a:pt x="18" y="6"/>
                  </a:lnTo>
                  <a:lnTo>
                    <a:pt x="18" y="7"/>
                  </a:lnTo>
                  <a:lnTo>
                    <a:pt x="17" y="9"/>
                  </a:lnTo>
                  <a:lnTo>
                    <a:pt x="17" y="9"/>
                  </a:lnTo>
                  <a:lnTo>
                    <a:pt x="17" y="10"/>
                  </a:lnTo>
                  <a:lnTo>
                    <a:pt x="17" y="11"/>
                  </a:lnTo>
                  <a:lnTo>
                    <a:pt x="18" y="12"/>
                  </a:lnTo>
                  <a:lnTo>
                    <a:pt x="18" y="13"/>
                  </a:lnTo>
                  <a:lnTo>
                    <a:pt x="18" y="18"/>
                  </a:lnTo>
                  <a:lnTo>
                    <a:pt x="17" y="17"/>
                  </a:lnTo>
                  <a:lnTo>
                    <a:pt x="17" y="17"/>
                  </a:lnTo>
                  <a:lnTo>
                    <a:pt x="17" y="17"/>
                  </a:lnTo>
                  <a:lnTo>
                    <a:pt x="16" y="17"/>
                  </a:lnTo>
                  <a:lnTo>
                    <a:pt x="16" y="17"/>
                  </a:lnTo>
                  <a:lnTo>
                    <a:pt x="16" y="19"/>
                  </a:lnTo>
                  <a:lnTo>
                    <a:pt x="16" y="20"/>
                  </a:lnTo>
                  <a:lnTo>
                    <a:pt x="15" y="21"/>
                  </a:lnTo>
                  <a:lnTo>
                    <a:pt x="15" y="23"/>
                  </a:lnTo>
                  <a:lnTo>
                    <a:pt x="15" y="23"/>
                  </a:lnTo>
                  <a:lnTo>
                    <a:pt x="15" y="24"/>
                  </a:lnTo>
                  <a:lnTo>
                    <a:pt x="15" y="24"/>
                  </a:lnTo>
                  <a:lnTo>
                    <a:pt x="15" y="25"/>
                  </a:lnTo>
                  <a:lnTo>
                    <a:pt x="15" y="25"/>
                  </a:lnTo>
                  <a:lnTo>
                    <a:pt x="15" y="25"/>
                  </a:lnTo>
                  <a:lnTo>
                    <a:pt x="15" y="25"/>
                  </a:lnTo>
                  <a:lnTo>
                    <a:pt x="14" y="25"/>
                  </a:lnTo>
                  <a:lnTo>
                    <a:pt x="13" y="25"/>
                  </a:lnTo>
                  <a:lnTo>
                    <a:pt x="11" y="25"/>
                  </a:lnTo>
                  <a:lnTo>
                    <a:pt x="9" y="25"/>
                  </a:lnTo>
                  <a:lnTo>
                    <a:pt x="9" y="25"/>
                  </a:lnTo>
                  <a:lnTo>
                    <a:pt x="7" y="24"/>
                  </a:lnTo>
                  <a:lnTo>
                    <a:pt x="7" y="24"/>
                  </a:lnTo>
                  <a:lnTo>
                    <a:pt x="6" y="24"/>
                  </a:lnTo>
                  <a:lnTo>
                    <a:pt x="4" y="23"/>
                  </a:lnTo>
                  <a:lnTo>
                    <a:pt x="4" y="23"/>
                  </a:lnTo>
                  <a:lnTo>
                    <a:pt x="4" y="23"/>
                  </a:lnTo>
                  <a:lnTo>
                    <a:pt x="3" y="21"/>
                  </a:lnTo>
                  <a:lnTo>
                    <a:pt x="2" y="20"/>
                  </a:lnTo>
                  <a:lnTo>
                    <a:pt x="2" y="20"/>
                  </a:lnTo>
                  <a:lnTo>
                    <a:pt x="2" y="19"/>
                  </a:lnTo>
                  <a:lnTo>
                    <a:pt x="2" y="19"/>
                  </a:lnTo>
                  <a:lnTo>
                    <a:pt x="2" y="18"/>
                  </a:lnTo>
                  <a:lnTo>
                    <a:pt x="2" y="18"/>
                  </a:lnTo>
                  <a:lnTo>
                    <a:pt x="2" y="18"/>
                  </a:lnTo>
                  <a:lnTo>
                    <a:pt x="2" y="18"/>
                  </a:lnTo>
                  <a:lnTo>
                    <a:pt x="2" y="17"/>
                  </a:lnTo>
                  <a:lnTo>
                    <a:pt x="1" y="17"/>
                  </a:lnTo>
                  <a:lnTo>
                    <a:pt x="1" y="17"/>
                  </a:lnTo>
                  <a:lnTo>
                    <a:pt x="1" y="17"/>
                  </a:lnTo>
                  <a:lnTo>
                    <a:pt x="1" y="17"/>
                  </a:lnTo>
                  <a:lnTo>
                    <a:pt x="1" y="17"/>
                  </a:lnTo>
                  <a:lnTo>
                    <a:pt x="1" y="17"/>
                  </a:lnTo>
                  <a:lnTo>
                    <a:pt x="0" y="17"/>
                  </a:lnTo>
                  <a:lnTo>
                    <a:pt x="0" y="17"/>
                  </a:lnTo>
                  <a:lnTo>
                    <a:pt x="0" y="16"/>
                  </a:lnTo>
                  <a:lnTo>
                    <a:pt x="0" y="13"/>
                  </a:lnTo>
                  <a:lnTo>
                    <a:pt x="0" y="12"/>
                  </a:lnTo>
                  <a:lnTo>
                    <a:pt x="1" y="11"/>
                  </a:lnTo>
                  <a:lnTo>
                    <a:pt x="2" y="9"/>
                  </a:lnTo>
                  <a:lnTo>
                    <a:pt x="2" y="9"/>
                  </a:lnTo>
                  <a:lnTo>
                    <a:pt x="3" y="7"/>
                  </a:lnTo>
                  <a:lnTo>
                    <a:pt x="4" y="5"/>
                  </a:lnTo>
                  <a:lnTo>
                    <a:pt x="6" y="4"/>
                  </a:lnTo>
                  <a:lnTo>
                    <a:pt x="6" y="3"/>
                  </a:lnTo>
                  <a:lnTo>
                    <a:pt x="6" y="3"/>
                  </a:lnTo>
                  <a:lnTo>
                    <a:pt x="7" y="2"/>
                  </a:lnTo>
                  <a:lnTo>
                    <a:pt x="8" y="0"/>
                  </a:lnTo>
                  <a:lnTo>
                    <a:pt x="9" y="0"/>
                  </a:lnTo>
                  <a:lnTo>
                    <a:pt x="9" y="0"/>
                  </a:lnTo>
                  <a:lnTo>
                    <a:pt x="9" y="0"/>
                  </a:lnTo>
                  <a:lnTo>
                    <a:pt x="10" y="0"/>
                  </a:lnTo>
                  <a:lnTo>
                    <a:pt x="11" y="0"/>
                  </a:lnTo>
                  <a:lnTo>
                    <a:pt x="13" y="2"/>
                  </a:lnTo>
                  <a:lnTo>
                    <a:pt x="14" y="3"/>
                  </a:lnTo>
                  <a:lnTo>
                    <a:pt x="14" y="3"/>
                  </a:lnTo>
                  <a:lnTo>
                    <a:pt x="15" y="4"/>
                  </a:lnTo>
                  <a:lnTo>
                    <a:pt x="15" y="4"/>
                  </a:lnTo>
                  <a:lnTo>
                    <a:pt x="16" y="4"/>
                  </a:lnTo>
                  <a:lnTo>
                    <a:pt x="17"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95" name="Freeform 1010">
              <a:extLst>
                <a:ext uri="{FF2B5EF4-FFF2-40B4-BE49-F238E27FC236}">
                  <a16:creationId xmlns="" xmlns:a16="http://schemas.microsoft.com/office/drawing/2014/main" id="{191A5FD0-710F-400F-9886-1E884A0AD618}"/>
                </a:ext>
              </a:extLst>
            </p:cNvPr>
            <p:cNvSpPr>
              <a:spLocks/>
            </p:cNvSpPr>
            <p:nvPr/>
          </p:nvSpPr>
          <p:spPr bwMode="auto">
            <a:xfrm>
              <a:off x="4960534" y="2704744"/>
              <a:ext cx="1277" cy="2553"/>
            </a:xfrm>
            <a:custGeom>
              <a:avLst/>
              <a:gdLst>
                <a:gd name="T0" fmla="*/ 1 w 1"/>
                <a:gd name="T1" fmla="*/ 2 h 2"/>
                <a:gd name="T2" fmla="*/ 1 w 1"/>
                <a:gd name="T3" fmla="*/ 2 h 2"/>
                <a:gd name="T4" fmla="*/ 0 w 1"/>
                <a:gd name="T5" fmla="*/ 2 h 2"/>
                <a:gd name="T6" fmla="*/ 0 w 1"/>
                <a:gd name="T7" fmla="*/ 2 h 2"/>
                <a:gd name="T8" fmla="*/ 0 w 1"/>
                <a:gd name="T9" fmla="*/ 0 h 2"/>
                <a:gd name="T10" fmla="*/ 0 w 1"/>
                <a:gd name="T11" fmla="*/ 0 h 2"/>
                <a:gd name="T12" fmla="*/ 0 w 1"/>
                <a:gd name="T13" fmla="*/ 0 h 2"/>
                <a:gd name="T14" fmla="*/ 1 w 1"/>
                <a:gd name="T15" fmla="*/ 0 h 2"/>
                <a:gd name="T16" fmla="*/ 1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2"/>
                  </a:moveTo>
                  <a:lnTo>
                    <a:pt x="1" y="2"/>
                  </a:lnTo>
                  <a:lnTo>
                    <a:pt x="0" y="2"/>
                  </a:lnTo>
                  <a:lnTo>
                    <a:pt x="0" y="2"/>
                  </a:lnTo>
                  <a:lnTo>
                    <a:pt x="0" y="0"/>
                  </a:lnTo>
                  <a:lnTo>
                    <a:pt x="0" y="0"/>
                  </a:lnTo>
                  <a:lnTo>
                    <a:pt x="0" y="0"/>
                  </a:lnTo>
                  <a:lnTo>
                    <a:pt x="1" y="0"/>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96" name="Freeform 1011">
              <a:extLst>
                <a:ext uri="{FF2B5EF4-FFF2-40B4-BE49-F238E27FC236}">
                  <a16:creationId xmlns="" xmlns:a16="http://schemas.microsoft.com/office/drawing/2014/main" id="{0A86A011-2D8C-46B4-850A-4B7F47DBE33A}"/>
                </a:ext>
              </a:extLst>
            </p:cNvPr>
            <p:cNvSpPr>
              <a:spLocks noEditPoints="1"/>
            </p:cNvSpPr>
            <p:nvPr/>
          </p:nvSpPr>
          <p:spPr bwMode="auto">
            <a:xfrm>
              <a:off x="6887955" y="3147668"/>
              <a:ext cx="181254" cy="119985"/>
            </a:xfrm>
            <a:custGeom>
              <a:avLst/>
              <a:gdLst>
                <a:gd name="T0" fmla="*/ 4 w 142"/>
                <a:gd name="T1" fmla="*/ 93 h 94"/>
                <a:gd name="T2" fmla="*/ 18 w 142"/>
                <a:gd name="T3" fmla="*/ 93 h 94"/>
                <a:gd name="T4" fmla="*/ 3 w 142"/>
                <a:gd name="T5" fmla="*/ 89 h 94"/>
                <a:gd name="T6" fmla="*/ 1 w 142"/>
                <a:gd name="T7" fmla="*/ 89 h 94"/>
                <a:gd name="T8" fmla="*/ 3 w 142"/>
                <a:gd name="T9" fmla="*/ 89 h 94"/>
                <a:gd name="T10" fmla="*/ 3 w 142"/>
                <a:gd name="T11" fmla="*/ 89 h 94"/>
                <a:gd name="T12" fmla="*/ 4 w 142"/>
                <a:gd name="T13" fmla="*/ 89 h 94"/>
                <a:gd name="T14" fmla="*/ 2 w 142"/>
                <a:gd name="T15" fmla="*/ 87 h 94"/>
                <a:gd name="T16" fmla="*/ 1 w 142"/>
                <a:gd name="T17" fmla="*/ 87 h 94"/>
                <a:gd name="T18" fmla="*/ 2 w 142"/>
                <a:gd name="T19" fmla="*/ 87 h 94"/>
                <a:gd name="T20" fmla="*/ 140 w 142"/>
                <a:gd name="T21" fmla="*/ 52 h 94"/>
                <a:gd name="T22" fmla="*/ 92 w 142"/>
                <a:gd name="T23" fmla="*/ 50 h 94"/>
                <a:gd name="T24" fmla="*/ 129 w 142"/>
                <a:gd name="T25" fmla="*/ 33 h 94"/>
                <a:gd name="T26" fmla="*/ 101 w 142"/>
                <a:gd name="T27" fmla="*/ 26 h 94"/>
                <a:gd name="T28" fmla="*/ 130 w 142"/>
                <a:gd name="T29" fmla="*/ 14 h 94"/>
                <a:gd name="T30" fmla="*/ 130 w 142"/>
                <a:gd name="T31" fmla="*/ 14 h 94"/>
                <a:gd name="T32" fmla="*/ 130 w 142"/>
                <a:gd name="T33" fmla="*/ 14 h 94"/>
                <a:gd name="T34" fmla="*/ 130 w 142"/>
                <a:gd name="T35" fmla="*/ 14 h 94"/>
                <a:gd name="T36" fmla="*/ 131 w 142"/>
                <a:gd name="T37" fmla="*/ 13 h 94"/>
                <a:gd name="T38" fmla="*/ 131 w 142"/>
                <a:gd name="T39" fmla="*/ 13 h 94"/>
                <a:gd name="T40" fmla="*/ 131 w 142"/>
                <a:gd name="T41" fmla="*/ 13 h 94"/>
                <a:gd name="T42" fmla="*/ 131 w 142"/>
                <a:gd name="T43" fmla="*/ 13 h 94"/>
                <a:gd name="T44" fmla="*/ 131 w 142"/>
                <a:gd name="T45" fmla="*/ 13 h 94"/>
                <a:gd name="T46" fmla="*/ 131 w 142"/>
                <a:gd name="T47" fmla="*/ 13 h 94"/>
                <a:gd name="T48" fmla="*/ 138 w 142"/>
                <a:gd name="T49" fmla="*/ 13 h 94"/>
                <a:gd name="T50" fmla="*/ 138 w 142"/>
                <a:gd name="T51" fmla="*/ 12 h 94"/>
                <a:gd name="T52" fmla="*/ 131 w 142"/>
                <a:gd name="T53" fmla="*/ 13 h 94"/>
                <a:gd name="T54" fmla="*/ 131 w 142"/>
                <a:gd name="T55" fmla="*/ 15 h 94"/>
                <a:gd name="T56" fmla="*/ 132 w 142"/>
                <a:gd name="T57" fmla="*/ 16 h 94"/>
                <a:gd name="T58" fmla="*/ 131 w 142"/>
                <a:gd name="T59" fmla="*/ 15 h 94"/>
                <a:gd name="T60" fmla="*/ 131 w 142"/>
                <a:gd name="T61" fmla="*/ 14 h 94"/>
                <a:gd name="T62" fmla="*/ 130 w 142"/>
                <a:gd name="T63" fmla="*/ 14 h 94"/>
                <a:gd name="T64" fmla="*/ 130 w 142"/>
                <a:gd name="T65" fmla="*/ 13 h 94"/>
                <a:gd name="T66" fmla="*/ 130 w 142"/>
                <a:gd name="T67" fmla="*/ 13 h 94"/>
                <a:gd name="T68" fmla="*/ 130 w 142"/>
                <a:gd name="T69" fmla="*/ 13 h 94"/>
                <a:gd name="T70" fmla="*/ 130 w 142"/>
                <a:gd name="T71" fmla="*/ 12 h 94"/>
                <a:gd name="T72" fmla="*/ 131 w 142"/>
                <a:gd name="T73" fmla="*/ 13 h 94"/>
                <a:gd name="T74" fmla="*/ 128 w 142"/>
                <a:gd name="T75" fmla="*/ 10 h 94"/>
                <a:gd name="T76" fmla="*/ 128 w 142"/>
                <a:gd name="T77" fmla="*/ 10 h 94"/>
                <a:gd name="T78" fmla="*/ 133 w 142"/>
                <a:gd name="T79" fmla="*/ 8 h 94"/>
                <a:gd name="T80" fmla="*/ 136 w 142"/>
                <a:gd name="T81" fmla="*/ 9 h 94"/>
                <a:gd name="T82" fmla="*/ 137 w 142"/>
                <a:gd name="T83" fmla="*/ 9 h 94"/>
                <a:gd name="T84" fmla="*/ 137 w 142"/>
                <a:gd name="T85" fmla="*/ 8 h 94"/>
                <a:gd name="T86" fmla="*/ 133 w 142"/>
                <a:gd name="T87" fmla="*/ 8 h 94"/>
                <a:gd name="T88" fmla="*/ 137 w 142"/>
                <a:gd name="T89" fmla="*/ 8 h 94"/>
                <a:gd name="T90" fmla="*/ 135 w 142"/>
                <a:gd name="T91" fmla="*/ 8 h 94"/>
                <a:gd name="T92" fmla="*/ 135 w 142"/>
                <a:gd name="T93" fmla="*/ 8 h 94"/>
                <a:gd name="T94" fmla="*/ 135 w 142"/>
                <a:gd name="T95" fmla="*/ 8 h 94"/>
                <a:gd name="T96" fmla="*/ 135 w 142"/>
                <a:gd name="T97" fmla="*/ 8 h 94"/>
                <a:gd name="T98" fmla="*/ 137 w 142"/>
                <a:gd name="T99" fmla="*/ 8 h 94"/>
                <a:gd name="T100" fmla="*/ 137 w 142"/>
                <a:gd name="T101" fmla="*/ 8 h 94"/>
                <a:gd name="T102" fmla="*/ 135 w 142"/>
                <a:gd name="T103" fmla="*/ 7 h 94"/>
                <a:gd name="T104" fmla="*/ 133 w 142"/>
                <a:gd name="T105" fmla="*/ 7 h 94"/>
                <a:gd name="T106" fmla="*/ 133 w 142"/>
                <a:gd name="T107" fmla="*/ 6 h 94"/>
                <a:gd name="T108" fmla="*/ 133 w 142"/>
                <a:gd name="T10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94">
                  <a:moveTo>
                    <a:pt x="4" y="94"/>
                  </a:moveTo>
                  <a:lnTo>
                    <a:pt x="4" y="94"/>
                  </a:lnTo>
                  <a:lnTo>
                    <a:pt x="3" y="94"/>
                  </a:lnTo>
                  <a:lnTo>
                    <a:pt x="3" y="94"/>
                  </a:lnTo>
                  <a:lnTo>
                    <a:pt x="4" y="93"/>
                  </a:lnTo>
                  <a:lnTo>
                    <a:pt x="4" y="93"/>
                  </a:lnTo>
                  <a:lnTo>
                    <a:pt x="4" y="93"/>
                  </a:lnTo>
                  <a:lnTo>
                    <a:pt x="4" y="93"/>
                  </a:lnTo>
                  <a:lnTo>
                    <a:pt x="4" y="94"/>
                  </a:lnTo>
                  <a:close/>
                  <a:moveTo>
                    <a:pt x="18" y="93"/>
                  </a:moveTo>
                  <a:lnTo>
                    <a:pt x="18" y="93"/>
                  </a:lnTo>
                  <a:lnTo>
                    <a:pt x="18" y="93"/>
                  </a:lnTo>
                  <a:lnTo>
                    <a:pt x="18" y="93"/>
                  </a:lnTo>
                  <a:lnTo>
                    <a:pt x="18" y="93"/>
                  </a:lnTo>
                  <a:close/>
                  <a:moveTo>
                    <a:pt x="4" y="89"/>
                  </a:moveTo>
                  <a:lnTo>
                    <a:pt x="4" y="89"/>
                  </a:lnTo>
                  <a:lnTo>
                    <a:pt x="3" y="89"/>
                  </a:lnTo>
                  <a:lnTo>
                    <a:pt x="3" y="89"/>
                  </a:lnTo>
                  <a:lnTo>
                    <a:pt x="2" y="89"/>
                  </a:lnTo>
                  <a:lnTo>
                    <a:pt x="1" y="90"/>
                  </a:lnTo>
                  <a:lnTo>
                    <a:pt x="1" y="90"/>
                  </a:lnTo>
                  <a:lnTo>
                    <a:pt x="0" y="89"/>
                  </a:lnTo>
                  <a:lnTo>
                    <a:pt x="1" y="89"/>
                  </a:lnTo>
                  <a:lnTo>
                    <a:pt x="1" y="89"/>
                  </a:lnTo>
                  <a:lnTo>
                    <a:pt x="2" y="89"/>
                  </a:lnTo>
                  <a:lnTo>
                    <a:pt x="2" y="89"/>
                  </a:lnTo>
                  <a:lnTo>
                    <a:pt x="2" y="89"/>
                  </a:lnTo>
                  <a:lnTo>
                    <a:pt x="3" y="89"/>
                  </a:lnTo>
                  <a:lnTo>
                    <a:pt x="3" y="89"/>
                  </a:lnTo>
                  <a:lnTo>
                    <a:pt x="3" y="89"/>
                  </a:lnTo>
                  <a:lnTo>
                    <a:pt x="3" y="89"/>
                  </a:lnTo>
                  <a:lnTo>
                    <a:pt x="3" y="89"/>
                  </a:lnTo>
                  <a:lnTo>
                    <a:pt x="3" y="89"/>
                  </a:lnTo>
                  <a:lnTo>
                    <a:pt x="3" y="89"/>
                  </a:lnTo>
                  <a:lnTo>
                    <a:pt x="3" y="89"/>
                  </a:lnTo>
                  <a:lnTo>
                    <a:pt x="3" y="89"/>
                  </a:lnTo>
                  <a:lnTo>
                    <a:pt x="3" y="87"/>
                  </a:lnTo>
                  <a:lnTo>
                    <a:pt x="3" y="87"/>
                  </a:lnTo>
                  <a:lnTo>
                    <a:pt x="3" y="87"/>
                  </a:lnTo>
                  <a:lnTo>
                    <a:pt x="4" y="87"/>
                  </a:lnTo>
                  <a:lnTo>
                    <a:pt x="4" y="89"/>
                  </a:lnTo>
                  <a:lnTo>
                    <a:pt x="4" y="89"/>
                  </a:lnTo>
                  <a:lnTo>
                    <a:pt x="4" y="89"/>
                  </a:lnTo>
                  <a:close/>
                  <a:moveTo>
                    <a:pt x="3" y="87"/>
                  </a:moveTo>
                  <a:lnTo>
                    <a:pt x="3" y="87"/>
                  </a:lnTo>
                  <a:lnTo>
                    <a:pt x="2" y="87"/>
                  </a:lnTo>
                  <a:lnTo>
                    <a:pt x="2" y="87"/>
                  </a:lnTo>
                  <a:lnTo>
                    <a:pt x="2" y="87"/>
                  </a:lnTo>
                  <a:lnTo>
                    <a:pt x="2" y="87"/>
                  </a:lnTo>
                  <a:lnTo>
                    <a:pt x="1" y="87"/>
                  </a:lnTo>
                  <a:lnTo>
                    <a:pt x="1" y="87"/>
                  </a:lnTo>
                  <a:lnTo>
                    <a:pt x="1" y="87"/>
                  </a:lnTo>
                  <a:lnTo>
                    <a:pt x="1" y="87"/>
                  </a:lnTo>
                  <a:lnTo>
                    <a:pt x="1" y="87"/>
                  </a:lnTo>
                  <a:lnTo>
                    <a:pt x="1" y="87"/>
                  </a:lnTo>
                  <a:lnTo>
                    <a:pt x="1" y="87"/>
                  </a:lnTo>
                  <a:lnTo>
                    <a:pt x="1" y="87"/>
                  </a:lnTo>
                  <a:lnTo>
                    <a:pt x="1" y="87"/>
                  </a:lnTo>
                  <a:lnTo>
                    <a:pt x="2" y="87"/>
                  </a:lnTo>
                  <a:lnTo>
                    <a:pt x="2" y="87"/>
                  </a:lnTo>
                  <a:lnTo>
                    <a:pt x="3" y="87"/>
                  </a:lnTo>
                  <a:lnTo>
                    <a:pt x="3" y="87"/>
                  </a:lnTo>
                  <a:close/>
                  <a:moveTo>
                    <a:pt x="140" y="52"/>
                  </a:moveTo>
                  <a:lnTo>
                    <a:pt x="140" y="54"/>
                  </a:lnTo>
                  <a:lnTo>
                    <a:pt x="140" y="52"/>
                  </a:lnTo>
                  <a:lnTo>
                    <a:pt x="140" y="52"/>
                  </a:lnTo>
                  <a:lnTo>
                    <a:pt x="142" y="52"/>
                  </a:lnTo>
                  <a:lnTo>
                    <a:pt x="142" y="52"/>
                  </a:lnTo>
                  <a:lnTo>
                    <a:pt x="140" y="52"/>
                  </a:lnTo>
                  <a:close/>
                  <a:moveTo>
                    <a:pt x="92" y="50"/>
                  </a:moveTo>
                  <a:lnTo>
                    <a:pt x="92" y="50"/>
                  </a:lnTo>
                  <a:lnTo>
                    <a:pt x="92" y="50"/>
                  </a:lnTo>
                  <a:lnTo>
                    <a:pt x="92" y="50"/>
                  </a:lnTo>
                  <a:lnTo>
                    <a:pt x="92" y="50"/>
                  </a:lnTo>
                  <a:lnTo>
                    <a:pt x="92" y="50"/>
                  </a:lnTo>
                  <a:close/>
                  <a:moveTo>
                    <a:pt x="129" y="33"/>
                  </a:moveTo>
                  <a:lnTo>
                    <a:pt x="129" y="33"/>
                  </a:lnTo>
                  <a:lnTo>
                    <a:pt x="129" y="33"/>
                  </a:lnTo>
                  <a:lnTo>
                    <a:pt x="129" y="33"/>
                  </a:lnTo>
                  <a:lnTo>
                    <a:pt x="129" y="33"/>
                  </a:lnTo>
                  <a:close/>
                  <a:moveTo>
                    <a:pt x="101" y="26"/>
                  </a:moveTo>
                  <a:lnTo>
                    <a:pt x="101" y="26"/>
                  </a:lnTo>
                  <a:lnTo>
                    <a:pt x="101" y="26"/>
                  </a:lnTo>
                  <a:lnTo>
                    <a:pt x="101" y="26"/>
                  </a:lnTo>
                  <a:lnTo>
                    <a:pt x="101" y="26"/>
                  </a:lnTo>
                  <a:lnTo>
                    <a:pt x="101" y="26"/>
                  </a:lnTo>
                  <a:lnTo>
                    <a:pt x="101" y="26"/>
                  </a:lnTo>
                  <a:close/>
                  <a:moveTo>
                    <a:pt x="130" y="14"/>
                  </a:moveTo>
                  <a:lnTo>
                    <a:pt x="130" y="14"/>
                  </a:lnTo>
                  <a:lnTo>
                    <a:pt x="130" y="14"/>
                  </a:lnTo>
                  <a:lnTo>
                    <a:pt x="130" y="14"/>
                  </a:lnTo>
                  <a:lnTo>
                    <a:pt x="130" y="14"/>
                  </a:lnTo>
                  <a:lnTo>
                    <a:pt x="130" y="14"/>
                  </a:lnTo>
                  <a:lnTo>
                    <a:pt x="130" y="14"/>
                  </a:lnTo>
                  <a:lnTo>
                    <a:pt x="130" y="14"/>
                  </a:lnTo>
                  <a:lnTo>
                    <a:pt x="130" y="14"/>
                  </a:lnTo>
                  <a:lnTo>
                    <a:pt x="130" y="14"/>
                  </a:lnTo>
                  <a:lnTo>
                    <a:pt x="130" y="14"/>
                  </a:lnTo>
                  <a:lnTo>
                    <a:pt x="130" y="14"/>
                  </a:lnTo>
                  <a:lnTo>
                    <a:pt x="130" y="14"/>
                  </a:lnTo>
                  <a:close/>
                  <a:moveTo>
                    <a:pt x="130" y="14"/>
                  </a:moveTo>
                  <a:lnTo>
                    <a:pt x="130" y="14"/>
                  </a:lnTo>
                  <a:lnTo>
                    <a:pt x="130" y="14"/>
                  </a:lnTo>
                  <a:lnTo>
                    <a:pt x="130" y="14"/>
                  </a:lnTo>
                  <a:lnTo>
                    <a:pt x="130" y="14"/>
                  </a:lnTo>
                  <a:lnTo>
                    <a:pt x="129" y="14"/>
                  </a:lnTo>
                  <a:lnTo>
                    <a:pt x="130" y="14"/>
                  </a:lnTo>
                  <a:lnTo>
                    <a:pt x="130" y="14"/>
                  </a:lnTo>
                  <a:lnTo>
                    <a:pt x="130" y="14"/>
                  </a:lnTo>
                  <a:lnTo>
                    <a:pt x="130" y="14"/>
                  </a:lnTo>
                  <a:close/>
                  <a:moveTo>
                    <a:pt x="131" y="13"/>
                  </a:moveTo>
                  <a:lnTo>
                    <a:pt x="131" y="13"/>
                  </a:lnTo>
                  <a:lnTo>
                    <a:pt x="131" y="13"/>
                  </a:lnTo>
                  <a:lnTo>
                    <a:pt x="131" y="13"/>
                  </a:lnTo>
                  <a:lnTo>
                    <a:pt x="131" y="13"/>
                  </a:lnTo>
                  <a:lnTo>
                    <a:pt x="131" y="13"/>
                  </a:lnTo>
                  <a:lnTo>
                    <a:pt x="131" y="13"/>
                  </a:lnTo>
                  <a:lnTo>
                    <a:pt x="131" y="13"/>
                  </a:lnTo>
                  <a:lnTo>
                    <a:pt x="131" y="13"/>
                  </a:lnTo>
                  <a:lnTo>
                    <a:pt x="131" y="13"/>
                  </a:lnTo>
                  <a:lnTo>
                    <a:pt x="131" y="13"/>
                  </a:lnTo>
                  <a:lnTo>
                    <a:pt x="131" y="13"/>
                  </a:lnTo>
                  <a:lnTo>
                    <a:pt x="131" y="13"/>
                  </a:lnTo>
                  <a:close/>
                  <a:moveTo>
                    <a:pt x="131" y="13"/>
                  </a:moveTo>
                  <a:lnTo>
                    <a:pt x="131" y="13"/>
                  </a:lnTo>
                  <a:lnTo>
                    <a:pt x="131" y="13"/>
                  </a:lnTo>
                  <a:lnTo>
                    <a:pt x="131" y="13"/>
                  </a:lnTo>
                  <a:lnTo>
                    <a:pt x="131" y="13"/>
                  </a:lnTo>
                  <a:lnTo>
                    <a:pt x="131" y="13"/>
                  </a:lnTo>
                  <a:lnTo>
                    <a:pt x="131" y="13"/>
                  </a:lnTo>
                  <a:lnTo>
                    <a:pt x="131" y="13"/>
                  </a:lnTo>
                  <a:lnTo>
                    <a:pt x="131" y="13"/>
                  </a:lnTo>
                  <a:lnTo>
                    <a:pt x="131" y="13"/>
                  </a:lnTo>
                  <a:close/>
                  <a:moveTo>
                    <a:pt x="131" y="13"/>
                  </a:moveTo>
                  <a:lnTo>
                    <a:pt x="131" y="13"/>
                  </a:lnTo>
                  <a:lnTo>
                    <a:pt x="131" y="13"/>
                  </a:lnTo>
                  <a:lnTo>
                    <a:pt x="131" y="13"/>
                  </a:lnTo>
                  <a:lnTo>
                    <a:pt x="131" y="13"/>
                  </a:lnTo>
                  <a:lnTo>
                    <a:pt x="131" y="13"/>
                  </a:lnTo>
                  <a:lnTo>
                    <a:pt x="131" y="13"/>
                  </a:lnTo>
                  <a:lnTo>
                    <a:pt x="131" y="13"/>
                  </a:lnTo>
                  <a:lnTo>
                    <a:pt x="131" y="13"/>
                  </a:lnTo>
                  <a:lnTo>
                    <a:pt x="131" y="13"/>
                  </a:lnTo>
                  <a:lnTo>
                    <a:pt x="131" y="13"/>
                  </a:lnTo>
                  <a:lnTo>
                    <a:pt x="131" y="13"/>
                  </a:lnTo>
                  <a:lnTo>
                    <a:pt x="131" y="13"/>
                  </a:lnTo>
                  <a:lnTo>
                    <a:pt x="131" y="13"/>
                  </a:lnTo>
                  <a:lnTo>
                    <a:pt x="131" y="13"/>
                  </a:lnTo>
                  <a:close/>
                  <a:moveTo>
                    <a:pt x="138" y="13"/>
                  </a:moveTo>
                  <a:lnTo>
                    <a:pt x="138" y="13"/>
                  </a:lnTo>
                  <a:lnTo>
                    <a:pt x="137" y="13"/>
                  </a:lnTo>
                  <a:lnTo>
                    <a:pt x="137" y="13"/>
                  </a:lnTo>
                  <a:lnTo>
                    <a:pt x="137" y="13"/>
                  </a:lnTo>
                  <a:lnTo>
                    <a:pt x="137" y="12"/>
                  </a:lnTo>
                  <a:lnTo>
                    <a:pt x="137" y="12"/>
                  </a:lnTo>
                  <a:lnTo>
                    <a:pt x="138" y="12"/>
                  </a:lnTo>
                  <a:lnTo>
                    <a:pt x="138" y="13"/>
                  </a:lnTo>
                  <a:lnTo>
                    <a:pt x="138" y="13"/>
                  </a:lnTo>
                  <a:close/>
                  <a:moveTo>
                    <a:pt x="131" y="13"/>
                  </a:moveTo>
                  <a:lnTo>
                    <a:pt x="131" y="13"/>
                  </a:lnTo>
                  <a:lnTo>
                    <a:pt x="131" y="13"/>
                  </a:lnTo>
                  <a:lnTo>
                    <a:pt x="131" y="13"/>
                  </a:lnTo>
                  <a:lnTo>
                    <a:pt x="131" y="14"/>
                  </a:lnTo>
                  <a:lnTo>
                    <a:pt x="131" y="14"/>
                  </a:lnTo>
                  <a:lnTo>
                    <a:pt x="131" y="14"/>
                  </a:lnTo>
                  <a:lnTo>
                    <a:pt x="131" y="14"/>
                  </a:lnTo>
                  <a:lnTo>
                    <a:pt x="131" y="14"/>
                  </a:lnTo>
                  <a:lnTo>
                    <a:pt x="131" y="15"/>
                  </a:lnTo>
                  <a:lnTo>
                    <a:pt x="131" y="15"/>
                  </a:lnTo>
                  <a:lnTo>
                    <a:pt x="131" y="15"/>
                  </a:lnTo>
                  <a:lnTo>
                    <a:pt x="131" y="15"/>
                  </a:lnTo>
                  <a:lnTo>
                    <a:pt x="131" y="15"/>
                  </a:lnTo>
                  <a:lnTo>
                    <a:pt x="132" y="15"/>
                  </a:lnTo>
                  <a:lnTo>
                    <a:pt x="132" y="16"/>
                  </a:lnTo>
                  <a:lnTo>
                    <a:pt x="131" y="16"/>
                  </a:lnTo>
                  <a:lnTo>
                    <a:pt x="131" y="15"/>
                  </a:lnTo>
                  <a:lnTo>
                    <a:pt x="131" y="15"/>
                  </a:lnTo>
                  <a:lnTo>
                    <a:pt x="131" y="15"/>
                  </a:lnTo>
                  <a:lnTo>
                    <a:pt x="131" y="15"/>
                  </a:lnTo>
                  <a:lnTo>
                    <a:pt x="131" y="15"/>
                  </a:lnTo>
                  <a:lnTo>
                    <a:pt x="131" y="15"/>
                  </a:lnTo>
                  <a:lnTo>
                    <a:pt x="131" y="15"/>
                  </a:lnTo>
                  <a:lnTo>
                    <a:pt x="131" y="15"/>
                  </a:lnTo>
                  <a:lnTo>
                    <a:pt x="131" y="15"/>
                  </a:lnTo>
                  <a:lnTo>
                    <a:pt x="131" y="14"/>
                  </a:lnTo>
                  <a:lnTo>
                    <a:pt x="131" y="14"/>
                  </a:lnTo>
                  <a:lnTo>
                    <a:pt x="131" y="14"/>
                  </a:lnTo>
                  <a:lnTo>
                    <a:pt x="131" y="14"/>
                  </a:lnTo>
                  <a:lnTo>
                    <a:pt x="131" y="14"/>
                  </a:lnTo>
                  <a:lnTo>
                    <a:pt x="131" y="14"/>
                  </a:lnTo>
                  <a:lnTo>
                    <a:pt x="131" y="14"/>
                  </a:lnTo>
                  <a:lnTo>
                    <a:pt x="130" y="14"/>
                  </a:lnTo>
                  <a:lnTo>
                    <a:pt x="130" y="14"/>
                  </a:lnTo>
                  <a:lnTo>
                    <a:pt x="130" y="14"/>
                  </a:lnTo>
                  <a:lnTo>
                    <a:pt x="130" y="14"/>
                  </a:lnTo>
                  <a:lnTo>
                    <a:pt x="130" y="14"/>
                  </a:lnTo>
                  <a:lnTo>
                    <a:pt x="130" y="14"/>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2"/>
                  </a:lnTo>
                  <a:lnTo>
                    <a:pt x="130" y="12"/>
                  </a:lnTo>
                  <a:lnTo>
                    <a:pt x="130" y="12"/>
                  </a:lnTo>
                  <a:lnTo>
                    <a:pt x="131" y="12"/>
                  </a:lnTo>
                  <a:lnTo>
                    <a:pt x="131" y="12"/>
                  </a:lnTo>
                  <a:lnTo>
                    <a:pt x="131" y="12"/>
                  </a:lnTo>
                  <a:lnTo>
                    <a:pt x="131" y="13"/>
                  </a:lnTo>
                  <a:lnTo>
                    <a:pt x="131" y="13"/>
                  </a:lnTo>
                  <a:lnTo>
                    <a:pt x="131" y="13"/>
                  </a:lnTo>
                  <a:lnTo>
                    <a:pt x="131" y="13"/>
                  </a:lnTo>
                  <a:lnTo>
                    <a:pt x="131" y="13"/>
                  </a:lnTo>
                  <a:lnTo>
                    <a:pt x="131" y="13"/>
                  </a:lnTo>
                  <a:lnTo>
                    <a:pt x="131" y="13"/>
                  </a:lnTo>
                  <a:close/>
                  <a:moveTo>
                    <a:pt x="128" y="10"/>
                  </a:moveTo>
                  <a:lnTo>
                    <a:pt x="128" y="10"/>
                  </a:lnTo>
                  <a:lnTo>
                    <a:pt x="128" y="10"/>
                  </a:lnTo>
                  <a:lnTo>
                    <a:pt x="128" y="10"/>
                  </a:lnTo>
                  <a:lnTo>
                    <a:pt x="128" y="10"/>
                  </a:lnTo>
                  <a:lnTo>
                    <a:pt x="128" y="10"/>
                  </a:lnTo>
                  <a:lnTo>
                    <a:pt x="128" y="10"/>
                  </a:lnTo>
                  <a:lnTo>
                    <a:pt x="128" y="10"/>
                  </a:lnTo>
                  <a:lnTo>
                    <a:pt x="128" y="10"/>
                  </a:lnTo>
                  <a:close/>
                  <a:moveTo>
                    <a:pt x="133" y="8"/>
                  </a:moveTo>
                  <a:lnTo>
                    <a:pt x="133" y="8"/>
                  </a:lnTo>
                  <a:lnTo>
                    <a:pt x="133" y="8"/>
                  </a:lnTo>
                  <a:lnTo>
                    <a:pt x="133" y="8"/>
                  </a:lnTo>
                  <a:lnTo>
                    <a:pt x="133" y="8"/>
                  </a:lnTo>
                  <a:lnTo>
                    <a:pt x="133" y="8"/>
                  </a:lnTo>
                  <a:close/>
                  <a:moveTo>
                    <a:pt x="136" y="9"/>
                  </a:moveTo>
                  <a:lnTo>
                    <a:pt x="136" y="9"/>
                  </a:lnTo>
                  <a:lnTo>
                    <a:pt x="136" y="9"/>
                  </a:lnTo>
                  <a:lnTo>
                    <a:pt x="136" y="9"/>
                  </a:lnTo>
                  <a:lnTo>
                    <a:pt x="136" y="9"/>
                  </a:lnTo>
                  <a:lnTo>
                    <a:pt x="136" y="8"/>
                  </a:lnTo>
                  <a:lnTo>
                    <a:pt x="136" y="8"/>
                  </a:lnTo>
                  <a:lnTo>
                    <a:pt x="136" y="8"/>
                  </a:lnTo>
                  <a:lnTo>
                    <a:pt x="136" y="8"/>
                  </a:lnTo>
                  <a:lnTo>
                    <a:pt x="137" y="9"/>
                  </a:lnTo>
                  <a:lnTo>
                    <a:pt x="136" y="9"/>
                  </a:lnTo>
                  <a:lnTo>
                    <a:pt x="136" y="9"/>
                  </a:lnTo>
                  <a:close/>
                  <a:moveTo>
                    <a:pt x="137" y="8"/>
                  </a:moveTo>
                  <a:lnTo>
                    <a:pt x="137" y="8"/>
                  </a:lnTo>
                  <a:lnTo>
                    <a:pt x="137" y="8"/>
                  </a:lnTo>
                  <a:lnTo>
                    <a:pt x="137" y="8"/>
                  </a:lnTo>
                  <a:lnTo>
                    <a:pt x="137" y="8"/>
                  </a:lnTo>
                  <a:lnTo>
                    <a:pt x="137" y="8"/>
                  </a:lnTo>
                  <a:lnTo>
                    <a:pt x="137" y="8"/>
                  </a:lnTo>
                  <a:close/>
                  <a:moveTo>
                    <a:pt x="133" y="8"/>
                  </a:moveTo>
                  <a:lnTo>
                    <a:pt x="133" y="8"/>
                  </a:lnTo>
                  <a:lnTo>
                    <a:pt x="133" y="8"/>
                  </a:lnTo>
                  <a:lnTo>
                    <a:pt x="133" y="8"/>
                  </a:lnTo>
                  <a:lnTo>
                    <a:pt x="133" y="8"/>
                  </a:lnTo>
                  <a:lnTo>
                    <a:pt x="133" y="8"/>
                  </a:lnTo>
                  <a:close/>
                  <a:moveTo>
                    <a:pt x="137" y="8"/>
                  </a:moveTo>
                  <a:lnTo>
                    <a:pt x="137" y="8"/>
                  </a:lnTo>
                  <a:lnTo>
                    <a:pt x="137" y="8"/>
                  </a:lnTo>
                  <a:lnTo>
                    <a:pt x="137" y="8"/>
                  </a:lnTo>
                  <a:lnTo>
                    <a:pt x="137" y="8"/>
                  </a:lnTo>
                  <a:lnTo>
                    <a:pt x="137" y="8"/>
                  </a:lnTo>
                  <a:lnTo>
                    <a:pt x="137" y="8"/>
                  </a:lnTo>
                  <a:lnTo>
                    <a:pt x="137" y="8"/>
                  </a:lnTo>
                  <a:close/>
                  <a:moveTo>
                    <a:pt x="135" y="8"/>
                  </a:moveTo>
                  <a:lnTo>
                    <a:pt x="135" y="8"/>
                  </a:lnTo>
                  <a:lnTo>
                    <a:pt x="135" y="8"/>
                  </a:lnTo>
                  <a:lnTo>
                    <a:pt x="136" y="8"/>
                  </a:lnTo>
                  <a:lnTo>
                    <a:pt x="136" y="8"/>
                  </a:lnTo>
                  <a:lnTo>
                    <a:pt x="136" y="8"/>
                  </a:lnTo>
                  <a:lnTo>
                    <a:pt x="135" y="8"/>
                  </a:lnTo>
                  <a:lnTo>
                    <a:pt x="135" y="8"/>
                  </a:lnTo>
                  <a:lnTo>
                    <a:pt x="135" y="8"/>
                  </a:lnTo>
                  <a:lnTo>
                    <a:pt x="135" y="8"/>
                  </a:lnTo>
                  <a:lnTo>
                    <a:pt x="135" y="8"/>
                  </a:lnTo>
                  <a:lnTo>
                    <a:pt x="135" y="8"/>
                  </a:lnTo>
                  <a:lnTo>
                    <a:pt x="135" y="8"/>
                  </a:lnTo>
                  <a:lnTo>
                    <a:pt x="135" y="8"/>
                  </a:lnTo>
                  <a:lnTo>
                    <a:pt x="135" y="8"/>
                  </a:lnTo>
                  <a:lnTo>
                    <a:pt x="133" y="8"/>
                  </a:lnTo>
                  <a:lnTo>
                    <a:pt x="133" y="8"/>
                  </a:lnTo>
                  <a:lnTo>
                    <a:pt x="133" y="8"/>
                  </a:lnTo>
                  <a:lnTo>
                    <a:pt x="135" y="8"/>
                  </a:lnTo>
                  <a:lnTo>
                    <a:pt x="135" y="8"/>
                  </a:lnTo>
                  <a:lnTo>
                    <a:pt x="135" y="8"/>
                  </a:lnTo>
                  <a:lnTo>
                    <a:pt x="135" y="8"/>
                  </a:lnTo>
                  <a:lnTo>
                    <a:pt x="135" y="8"/>
                  </a:lnTo>
                  <a:lnTo>
                    <a:pt x="135" y="8"/>
                  </a:lnTo>
                  <a:close/>
                  <a:moveTo>
                    <a:pt x="137" y="8"/>
                  </a:moveTo>
                  <a:lnTo>
                    <a:pt x="137" y="8"/>
                  </a:lnTo>
                  <a:lnTo>
                    <a:pt x="137" y="8"/>
                  </a:lnTo>
                  <a:lnTo>
                    <a:pt x="137" y="7"/>
                  </a:lnTo>
                  <a:lnTo>
                    <a:pt x="137" y="7"/>
                  </a:lnTo>
                  <a:lnTo>
                    <a:pt x="137" y="8"/>
                  </a:lnTo>
                  <a:lnTo>
                    <a:pt x="137" y="8"/>
                  </a:lnTo>
                  <a:close/>
                  <a:moveTo>
                    <a:pt x="135" y="8"/>
                  </a:moveTo>
                  <a:lnTo>
                    <a:pt x="135" y="8"/>
                  </a:lnTo>
                  <a:lnTo>
                    <a:pt x="135" y="8"/>
                  </a:lnTo>
                  <a:lnTo>
                    <a:pt x="135" y="7"/>
                  </a:lnTo>
                  <a:lnTo>
                    <a:pt x="135" y="7"/>
                  </a:lnTo>
                  <a:lnTo>
                    <a:pt x="135" y="7"/>
                  </a:lnTo>
                  <a:lnTo>
                    <a:pt x="135" y="7"/>
                  </a:lnTo>
                  <a:lnTo>
                    <a:pt x="135" y="7"/>
                  </a:lnTo>
                  <a:lnTo>
                    <a:pt x="135" y="7"/>
                  </a:lnTo>
                  <a:lnTo>
                    <a:pt x="135" y="7"/>
                  </a:lnTo>
                  <a:lnTo>
                    <a:pt x="135" y="8"/>
                  </a:lnTo>
                  <a:close/>
                  <a:moveTo>
                    <a:pt x="133" y="7"/>
                  </a:moveTo>
                  <a:lnTo>
                    <a:pt x="133" y="7"/>
                  </a:lnTo>
                  <a:lnTo>
                    <a:pt x="133" y="7"/>
                  </a:lnTo>
                  <a:lnTo>
                    <a:pt x="133" y="7"/>
                  </a:lnTo>
                  <a:lnTo>
                    <a:pt x="133" y="6"/>
                  </a:lnTo>
                  <a:lnTo>
                    <a:pt x="133" y="6"/>
                  </a:lnTo>
                  <a:lnTo>
                    <a:pt x="133" y="6"/>
                  </a:lnTo>
                  <a:lnTo>
                    <a:pt x="133" y="7"/>
                  </a:lnTo>
                  <a:close/>
                  <a:moveTo>
                    <a:pt x="133" y="0"/>
                  </a:moveTo>
                  <a:lnTo>
                    <a:pt x="133" y="0"/>
                  </a:lnTo>
                  <a:lnTo>
                    <a:pt x="133" y="0"/>
                  </a:lnTo>
                  <a:lnTo>
                    <a:pt x="133" y="0"/>
                  </a:lnTo>
                  <a:lnTo>
                    <a:pt x="13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97" name="Freeform 1012">
              <a:extLst>
                <a:ext uri="{FF2B5EF4-FFF2-40B4-BE49-F238E27FC236}">
                  <a16:creationId xmlns="" xmlns:a16="http://schemas.microsoft.com/office/drawing/2014/main" id="{0FA7ACB8-9C49-4996-A1D0-A225E25CB3CF}"/>
                </a:ext>
              </a:extLst>
            </p:cNvPr>
            <p:cNvSpPr>
              <a:spLocks/>
            </p:cNvSpPr>
            <p:nvPr/>
          </p:nvSpPr>
          <p:spPr bwMode="auto">
            <a:xfrm>
              <a:off x="6665855" y="2316707"/>
              <a:ext cx="107221" cy="100839"/>
            </a:xfrm>
            <a:custGeom>
              <a:avLst/>
              <a:gdLst>
                <a:gd name="T0" fmla="*/ 82 w 84"/>
                <a:gd name="T1" fmla="*/ 7 h 79"/>
                <a:gd name="T2" fmla="*/ 72 w 84"/>
                <a:gd name="T3" fmla="*/ 13 h 79"/>
                <a:gd name="T4" fmla="*/ 72 w 84"/>
                <a:gd name="T5" fmla="*/ 21 h 79"/>
                <a:gd name="T6" fmla="*/ 74 w 84"/>
                <a:gd name="T7" fmla="*/ 28 h 79"/>
                <a:gd name="T8" fmla="*/ 74 w 84"/>
                <a:gd name="T9" fmla="*/ 34 h 79"/>
                <a:gd name="T10" fmla="*/ 72 w 84"/>
                <a:gd name="T11" fmla="*/ 44 h 79"/>
                <a:gd name="T12" fmla="*/ 69 w 84"/>
                <a:gd name="T13" fmla="*/ 48 h 79"/>
                <a:gd name="T14" fmla="*/ 63 w 84"/>
                <a:gd name="T15" fmla="*/ 51 h 79"/>
                <a:gd name="T16" fmla="*/ 58 w 84"/>
                <a:gd name="T17" fmla="*/ 54 h 79"/>
                <a:gd name="T18" fmla="*/ 54 w 84"/>
                <a:gd name="T19" fmla="*/ 57 h 79"/>
                <a:gd name="T20" fmla="*/ 48 w 84"/>
                <a:gd name="T21" fmla="*/ 61 h 79"/>
                <a:gd name="T22" fmla="*/ 40 w 84"/>
                <a:gd name="T23" fmla="*/ 67 h 79"/>
                <a:gd name="T24" fmla="*/ 33 w 84"/>
                <a:gd name="T25" fmla="*/ 71 h 79"/>
                <a:gd name="T26" fmla="*/ 27 w 84"/>
                <a:gd name="T27" fmla="*/ 76 h 79"/>
                <a:gd name="T28" fmla="*/ 20 w 84"/>
                <a:gd name="T29" fmla="*/ 79 h 79"/>
                <a:gd name="T30" fmla="*/ 15 w 84"/>
                <a:gd name="T31" fmla="*/ 78 h 79"/>
                <a:gd name="T32" fmla="*/ 11 w 84"/>
                <a:gd name="T33" fmla="*/ 76 h 79"/>
                <a:gd name="T34" fmla="*/ 8 w 84"/>
                <a:gd name="T35" fmla="*/ 74 h 79"/>
                <a:gd name="T36" fmla="*/ 7 w 84"/>
                <a:gd name="T37" fmla="*/ 71 h 79"/>
                <a:gd name="T38" fmla="*/ 7 w 84"/>
                <a:gd name="T39" fmla="*/ 67 h 79"/>
                <a:gd name="T40" fmla="*/ 6 w 84"/>
                <a:gd name="T41" fmla="*/ 65 h 79"/>
                <a:gd name="T42" fmla="*/ 7 w 84"/>
                <a:gd name="T43" fmla="*/ 62 h 79"/>
                <a:gd name="T44" fmla="*/ 8 w 84"/>
                <a:gd name="T45" fmla="*/ 58 h 79"/>
                <a:gd name="T46" fmla="*/ 8 w 84"/>
                <a:gd name="T47" fmla="*/ 56 h 79"/>
                <a:gd name="T48" fmla="*/ 12 w 84"/>
                <a:gd name="T49" fmla="*/ 55 h 79"/>
                <a:gd name="T50" fmla="*/ 12 w 84"/>
                <a:gd name="T51" fmla="*/ 54 h 79"/>
                <a:gd name="T52" fmla="*/ 14 w 84"/>
                <a:gd name="T53" fmla="*/ 50 h 79"/>
                <a:gd name="T54" fmla="*/ 14 w 84"/>
                <a:gd name="T55" fmla="*/ 47 h 79"/>
                <a:gd name="T56" fmla="*/ 13 w 84"/>
                <a:gd name="T57" fmla="*/ 46 h 79"/>
                <a:gd name="T58" fmla="*/ 12 w 84"/>
                <a:gd name="T59" fmla="*/ 44 h 79"/>
                <a:gd name="T60" fmla="*/ 10 w 84"/>
                <a:gd name="T61" fmla="*/ 42 h 79"/>
                <a:gd name="T62" fmla="*/ 8 w 84"/>
                <a:gd name="T63" fmla="*/ 43 h 79"/>
                <a:gd name="T64" fmla="*/ 6 w 84"/>
                <a:gd name="T65" fmla="*/ 42 h 79"/>
                <a:gd name="T66" fmla="*/ 5 w 84"/>
                <a:gd name="T67" fmla="*/ 39 h 79"/>
                <a:gd name="T68" fmla="*/ 4 w 84"/>
                <a:gd name="T69" fmla="*/ 35 h 79"/>
                <a:gd name="T70" fmla="*/ 4 w 84"/>
                <a:gd name="T71" fmla="*/ 32 h 79"/>
                <a:gd name="T72" fmla="*/ 1 w 84"/>
                <a:gd name="T73" fmla="*/ 28 h 79"/>
                <a:gd name="T74" fmla="*/ 1 w 84"/>
                <a:gd name="T75" fmla="*/ 26 h 79"/>
                <a:gd name="T76" fmla="*/ 3 w 84"/>
                <a:gd name="T77" fmla="*/ 22 h 79"/>
                <a:gd name="T78" fmla="*/ 6 w 84"/>
                <a:gd name="T79" fmla="*/ 23 h 79"/>
                <a:gd name="T80" fmla="*/ 7 w 84"/>
                <a:gd name="T81" fmla="*/ 21 h 79"/>
                <a:gd name="T82" fmla="*/ 10 w 84"/>
                <a:gd name="T83" fmla="*/ 18 h 79"/>
                <a:gd name="T84" fmla="*/ 11 w 84"/>
                <a:gd name="T85" fmla="*/ 16 h 79"/>
                <a:gd name="T86" fmla="*/ 10 w 84"/>
                <a:gd name="T87" fmla="*/ 13 h 79"/>
                <a:gd name="T88" fmla="*/ 11 w 84"/>
                <a:gd name="T89" fmla="*/ 8 h 79"/>
                <a:gd name="T90" fmla="*/ 15 w 84"/>
                <a:gd name="T91" fmla="*/ 9 h 79"/>
                <a:gd name="T92" fmla="*/ 18 w 84"/>
                <a:gd name="T93" fmla="*/ 11 h 79"/>
                <a:gd name="T94" fmla="*/ 22 w 84"/>
                <a:gd name="T95" fmla="*/ 9 h 79"/>
                <a:gd name="T96" fmla="*/ 29 w 84"/>
                <a:gd name="T97" fmla="*/ 7 h 79"/>
                <a:gd name="T98" fmla="*/ 35 w 84"/>
                <a:gd name="T99" fmla="*/ 8 h 79"/>
                <a:gd name="T100" fmla="*/ 41 w 84"/>
                <a:gd name="T101" fmla="*/ 11 h 79"/>
                <a:gd name="T102" fmla="*/ 44 w 84"/>
                <a:gd name="T103" fmla="*/ 11 h 79"/>
                <a:gd name="T104" fmla="*/ 55 w 84"/>
                <a:gd name="T105" fmla="*/ 7 h 79"/>
                <a:gd name="T106" fmla="*/ 60 w 84"/>
                <a:gd name="T107" fmla="*/ 5 h 79"/>
                <a:gd name="T108" fmla="*/ 65 w 84"/>
                <a:gd name="T109" fmla="*/ 4 h 79"/>
                <a:gd name="T110" fmla="*/ 72 w 84"/>
                <a:gd name="T111" fmla="*/ 4 h 79"/>
                <a:gd name="T112" fmla="*/ 82 w 84"/>
                <a:gd name="T113" fmla="*/ 0 h 79"/>
                <a:gd name="T114" fmla="*/ 84 w 84"/>
                <a:gd name="T115"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 h="79">
                  <a:moveTo>
                    <a:pt x="84" y="4"/>
                  </a:moveTo>
                  <a:lnTo>
                    <a:pt x="84" y="5"/>
                  </a:lnTo>
                  <a:lnTo>
                    <a:pt x="83" y="5"/>
                  </a:lnTo>
                  <a:lnTo>
                    <a:pt x="82" y="7"/>
                  </a:lnTo>
                  <a:lnTo>
                    <a:pt x="80" y="9"/>
                  </a:lnTo>
                  <a:lnTo>
                    <a:pt x="78" y="12"/>
                  </a:lnTo>
                  <a:lnTo>
                    <a:pt x="74" y="13"/>
                  </a:lnTo>
                  <a:lnTo>
                    <a:pt x="72" y="13"/>
                  </a:lnTo>
                  <a:lnTo>
                    <a:pt x="72" y="15"/>
                  </a:lnTo>
                  <a:lnTo>
                    <a:pt x="71" y="15"/>
                  </a:lnTo>
                  <a:lnTo>
                    <a:pt x="72" y="20"/>
                  </a:lnTo>
                  <a:lnTo>
                    <a:pt x="72" y="21"/>
                  </a:lnTo>
                  <a:lnTo>
                    <a:pt x="74" y="23"/>
                  </a:lnTo>
                  <a:lnTo>
                    <a:pt x="75" y="25"/>
                  </a:lnTo>
                  <a:lnTo>
                    <a:pt x="75" y="27"/>
                  </a:lnTo>
                  <a:lnTo>
                    <a:pt x="74" y="28"/>
                  </a:lnTo>
                  <a:lnTo>
                    <a:pt x="74" y="29"/>
                  </a:lnTo>
                  <a:lnTo>
                    <a:pt x="74" y="32"/>
                  </a:lnTo>
                  <a:lnTo>
                    <a:pt x="74" y="33"/>
                  </a:lnTo>
                  <a:lnTo>
                    <a:pt x="74" y="34"/>
                  </a:lnTo>
                  <a:lnTo>
                    <a:pt x="74" y="37"/>
                  </a:lnTo>
                  <a:lnTo>
                    <a:pt x="75" y="40"/>
                  </a:lnTo>
                  <a:lnTo>
                    <a:pt x="75" y="41"/>
                  </a:lnTo>
                  <a:lnTo>
                    <a:pt x="72" y="44"/>
                  </a:lnTo>
                  <a:lnTo>
                    <a:pt x="72" y="46"/>
                  </a:lnTo>
                  <a:lnTo>
                    <a:pt x="72" y="47"/>
                  </a:lnTo>
                  <a:lnTo>
                    <a:pt x="71" y="47"/>
                  </a:lnTo>
                  <a:lnTo>
                    <a:pt x="69" y="48"/>
                  </a:lnTo>
                  <a:lnTo>
                    <a:pt x="67" y="49"/>
                  </a:lnTo>
                  <a:lnTo>
                    <a:pt x="65" y="49"/>
                  </a:lnTo>
                  <a:lnTo>
                    <a:pt x="64" y="50"/>
                  </a:lnTo>
                  <a:lnTo>
                    <a:pt x="63" y="51"/>
                  </a:lnTo>
                  <a:lnTo>
                    <a:pt x="62" y="51"/>
                  </a:lnTo>
                  <a:lnTo>
                    <a:pt x="62" y="53"/>
                  </a:lnTo>
                  <a:lnTo>
                    <a:pt x="60" y="53"/>
                  </a:lnTo>
                  <a:lnTo>
                    <a:pt x="58" y="54"/>
                  </a:lnTo>
                  <a:lnTo>
                    <a:pt x="57" y="55"/>
                  </a:lnTo>
                  <a:lnTo>
                    <a:pt x="56" y="56"/>
                  </a:lnTo>
                  <a:lnTo>
                    <a:pt x="55" y="56"/>
                  </a:lnTo>
                  <a:lnTo>
                    <a:pt x="54" y="57"/>
                  </a:lnTo>
                  <a:lnTo>
                    <a:pt x="53" y="58"/>
                  </a:lnTo>
                  <a:lnTo>
                    <a:pt x="50" y="60"/>
                  </a:lnTo>
                  <a:lnTo>
                    <a:pt x="49" y="60"/>
                  </a:lnTo>
                  <a:lnTo>
                    <a:pt x="48" y="61"/>
                  </a:lnTo>
                  <a:lnTo>
                    <a:pt x="47" y="62"/>
                  </a:lnTo>
                  <a:lnTo>
                    <a:pt x="46" y="63"/>
                  </a:lnTo>
                  <a:lnTo>
                    <a:pt x="42" y="64"/>
                  </a:lnTo>
                  <a:lnTo>
                    <a:pt x="40" y="67"/>
                  </a:lnTo>
                  <a:lnTo>
                    <a:pt x="39" y="67"/>
                  </a:lnTo>
                  <a:lnTo>
                    <a:pt x="36" y="69"/>
                  </a:lnTo>
                  <a:lnTo>
                    <a:pt x="35" y="70"/>
                  </a:lnTo>
                  <a:lnTo>
                    <a:pt x="33" y="71"/>
                  </a:lnTo>
                  <a:lnTo>
                    <a:pt x="30" y="72"/>
                  </a:lnTo>
                  <a:lnTo>
                    <a:pt x="29" y="74"/>
                  </a:lnTo>
                  <a:lnTo>
                    <a:pt x="28" y="74"/>
                  </a:lnTo>
                  <a:lnTo>
                    <a:pt x="27" y="76"/>
                  </a:lnTo>
                  <a:lnTo>
                    <a:pt x="25" y="76"/>
                  </a:lnTo>
                  <a:lnTo>
                    <a:pt x="23" y="78"/>
                  </a:lnTo>
                  <a:lnTo>
                    <a:pt x="21" y="79"/>
                  </a:lnTo>
                  <a:lnTo>
                    <a:pt x="20" y="79"/>
                  </a:lnTo>
                  <a:lnTo>
                    <a:pt x="19" y="79"/>
                  </a:lnTo>
                  <a:lnTo>
                    <a:pt x="18" y="78"/>
                  </a:lnTo>
                  <a:lnTo>
                    <a:pt x="16" y="78"/>
                  </a:lnTo>
                  <a:lnTo>
                    <a:pt x="15" y="78"/>
                  </a:lnTo>
                  <a:lnTo>
                    <a:pt x="14" y="77"/>
                  </a:lnTo>
                  <a:lnTo>
                    <a:pt x="13" y="76"/>
                  </a:lnTo>
                  <a:lnTo>
                    <a:pt x="12" y="76"/>
                  </a:lnTo>
                  <a:lnTo>
                    <a:pt x="11" y="76"/>
                  </a:lnTo>
                  <a:lnTo>
                    <a:pt x="11" y="75"/>
                  </a:lnTo>
                  <a:lnTo>
                    <a:pt x="10" y="75"/>
                  </a:lnTo>
                  <a:lnTo>
                    <a:pt x="10" y="74"/>
                  </a:lnTo>
                  <a:lnTo>
                    <a:pt x="8" y="74"/>
                  </a:lnTo>
                  <a:lnTo>
                    <a:pt x="7" y="72"/>
                  </a:lnTo>
                  <a:lnTo>
                    <a:pt x="6" y="72"/>
                  </a:lnTo>
                  <a:lnTo>
                    <a:pt x="7" y="72"/>
                  </a:lnTo>
                  <a:lnTo>
                    <a:pt x="7" y="71"/>
                  </a:lnTo>
                  <a:lnTo>
                    <a:pt x="7" y="70"/>
                  </a:lnTo>
                  <a:lnTo>
                    <a:pt x="8" y="69"/>
                  </a:lnTo>
                  <a:lnTo>
                    <a:pt x="7" y="69"/>
                  </a:lnTo>
                  <a:lnTo>
                    <a:pt x="7" y="67"/>
                  </a:lnTo>
                  <a:lnTo>
                    <a:pt x="6" y="67"/>
                  </a:lnTo>
                  <a:lnTo>
                    <a:pt x="7" y="67"/>
                  </a:lnTo>
                  <a:lnTo>
                    <a:pt x="7" y="65"/>
                  </a:lnTo>
                  <a:lnTo>
                    <a:pt x="6" y="65"/>
                  </a:lnTo>
                  <a:lnTo>
                    <a:pt x="6" y="64"/>
                  </a:lnTo>
                  <a:lnTo>
                    <a:pt x="6" y="63"/>
                  </a:lnTo>
                  <a:lnTo>
                    <a:pt x="6" y="62"/>
                  </a:lnTo>
                  <a:lnTo>
                    <a:pt x="7" y="62"/>
                  </a:lnTo>
                  <a:lnTo>
                    <a:pt x="7" y="61"/>
                  </a:lnTo>
                  <a:lnTo>
                    <a:pt x="7" y="60"/>
                  </a:lnTo>
                  <a:lnTo>
                    <a:pt x="8" y="60"/>
                  </a:lnTo>
                  <a:lnTo>
                    <a:pt x="8" y="58"/>
                  </a:lnTo>
                  <a:lnTo>
                    <a:pt x="7" y="58"/>
                  </a:lnTo>
                  <a:lnTo>
                    <a:pt x="7" y="57"/>
                  </a:lnTo>
                  <a:lnTo>
                    <a:pt x="7" y="56"/>
                  </a:lnTo>
                  <a:lnTo>
                    <a:pt x="8" y="56"/>
                  </a:lnTo>
                  <a:lnTo>
                    <a:pt x="8" y="55"/>
                  </a:lnTo>
                  <a:lnTo>
                    <a:pt x="10" y="55"/>
                  </a:lnTo>
                  <a:lnTo>
                    <a:pt x="11" y="55"/>
                  </a:lnTo>
                  <a:lnTo>
                    <a:pt x="12" y="55"/>
                  </a:lnTo>
                  <a:lnTo>
                    <a:pt x="13" y="55"/>
                  </a:lnTo>
                  <a:lnTo>
                    <a:pt x="12" y="55"/>
                  </a:lnTo>
                  <a:lnTo>
                    <a:pt x="11" y="54"/>
                  </a:lnTo>
                  <a:lnTo>
                    <a:pt x="12" y="54"/>
                  </a:lnTo>
                  <a:lnTo>
                    <a:pt x="12" y="53"/>
                  </a:lnTo>
                  <a:lnTo>
                    <a:pt x="13" y="51"/>
                  </a:lnTo>
                  <a:lnTo>
                    <a:pt x="14" y="51"/>
                  </a:lnTo>
                  <a:lnTo>
                    <a:pt x="14" y="50"/>
                  </a:lnTo>
                  <a:lnTo>
                    <a:pt x="15" y="49"/>
                  </a:lnTo>
                  <a:lnTo>
                    <a:pt x="14" y="49"/>
                  </a:lnTo>
                  <a:lnTo>
                    <a:pt x="14" y="48"/>
                  </a:lnTo>
                  <a:lnTo>
                    <a:pt x="14" y="47"/>
                  </a:lnTo>
                  <a:lnTo>
                    <a:pt x="13" y="47"/>
                  </a:lnTo>
                  <a:lnTo>
                    <a:pt x="14" y="47"/>
                  </a:lnTo>
                  <a:lnTo>
                    <a:pt x="14" y="46"/>
                  </a:lnTo>
                  <a:lnTo>
                    <a:pt x="13" y="46"/>
                  </a:lnTo>
                  <a:lnTo>
                    <a:pt x="12" y="46"/>
                  </a:lnTo>
                  <a:lnTo>
                    <a:pt x="12" y="44"/>
                  </a:lnTo>
                  <a:lnTo>
                    <a:pt x="11" y="44"/>
                  </a:lnTo>
                  <a:lnTo>
                    <a:pt x="12" y="44"/>
                  </a:lnTo>
                  <a:lnTo>
                    <a:pt x="12" y="43"/>
                  </a:lnTo>
                  <a:lnTo>
                    <a:pt x="11" y="43"/>
                  </a:lnTo>
                  <a:lnTo>
                    <a:pt x="11" y="42"/>
                  </a:lnTo>
                  <a:lnTo>
                    <a:pt x="10" y="42"/>
                  </a:lnTo>
                  <a:lnTo>
                    <a:pt x="10" y="43"/>
                  </a:lnTo>
                  <a:lnTo>
                    <a:pt x="8" y="43"/>
                  </a:lnTo>
                  <a:lnTo>
                    <a:pt x="8" y="42"/>
                  </a:lnTo>
                  <a:lnTo>
                    <a:pt x="8" y="43"/>
                  </a:lnTo>
                  <a:lnTo>
                    <a:pt x="7" y="43"/>
                  </a:lnTo>
                  <a:lnTo>
                    <a:pt x="7" y="42"/>
                  </a:lnTo>
                  <a:lnTo>
                    <a:pt x="7" y="43"/>
                  </a:lnTo>
                  <a:lnTo>
                    <a:pt x="6" y="42"/>
                  </a:lnTo>
                  <a:lnTo>
                    <a:pt x="5" y="42"/>
                  </a:lnTo>
                  <a:lnTo>
                    <a:pt x="5" y="41"/>
                  </a:lnTo>
                  <a:lnTo>
                    <a:pt x="5" y="40"/>
                  </a:lnTo>
                  <a:lnTo>
                    <a:pt x="5" y="39"/>
                  </a:lnTo>
                  <a:lnTo>
                    <a:pt x="4" y="39"/>
                  </a:lnTo>
                  <a:lnTo>
                    <a:pt x="4" y="37"/>
                  </a:lnTo>
                  <a:lnTo>
                    <a:pt x="4" y="36"/>
                  </a:lnTo>
                  <a:lnTo>
                    <a:pt x="4" y="35"/>
                  </a:lnTo>
                  <a:lnTo>
                    <a:pt x="5" y="34"/>
                  </a:lnTo>
                  <a:lnTo>
                    <a:pt x="5" y="33"/>
                  </a:lnTo>
                  <a:lnTo>
                    <a:pt x="4" y="33"/>
                  </a:lnTo>
                  <a:lnTo>
                    <a:pt x="4" y="32"/>
                  </a:lnTo>
                  <a:lnTo>
                    <a:pt x="4" y="30"/>
                  </a:lnTo>
                  <a:lnTo>
                    <a:pt x="3" y="29"/>
                  </a:lnTo>
                  <a:lnTo>
                    <a:pt x="1" y="29"/>
                  </a:lnTo>
                  <a:lnTo>
                    <a:pt x="1" y="28"/>
                  </a:lnTo>
                  <a:lnTo>
                    <a:pt x="0" y="28"/>
                  </a:lnTo>
                  <a:lnTo>
                    <a:pt x="1" y="28"/>
                  </a:lnTo>
                  <a:lnTo>
                    <a:pt x="1" y="27"/>
                  </a:lnTo>
                  <a:lnTo>
                    <a:pt x="1" y="26"/>
                  </a:lnTo>
                  <a:lnTo>
                    <a:pt x="1" y="25"/>
                  </a:lnTo>
                  <a:lnTo>
                    <a:pt x="1" y="23"/>
                  </a:lnTo>
                  <a:lnTo>
                    <a:pt x="3" y="23"/>
                  </a:lnTo>
                  <a:lnTo>
                    <a:pt x="3" y="22"/>
                  </a:lnTo>
                  <a:lnTo>
                    <a:pt x="4" y="22"/>
                  </a:lnTo>
                  <a:lnTo>
                    <a:pt x="4" y="23"/>
                  </a:lnTo>
                  <a:lnTo>
                    <a:pt x="5" y="23"/>
                  </a:lnTo>
                  <a:lnTo>
                    <a:pt x="6" y="23"/>
                  </a:lnTo>
                  <a:lnTo>
                    <a:pt x="6" y="22"/>
                  </a:lnTo>
                  <a:lnTo>
                    <a:pt x="6" y="21"/>
                  </a:lnTo>
                  <a:lnTo>
                    <a:pt x="7" y="22"/>
                  </a:lnTo>
                  <a:lnTo>
                    <a:pt x="7" y="21"/>
                  </a:lnTo>
                  <a:lnTo>
                    <a:pt x="8" y="21"/>
                  </a:lnTo>
                  <a:lnTo>
                    <a:pt x="8" y="19"/>
                  </a:lnTo>
                  <a:lnTo>
                    <a:pt x="8" y="18"/>
                  </a:lnTo>
                  <a:lnTo>
                    <a:pt x="10" y="18"/>
                  </a:lnTo>
                  <a:lnTo>
                    <a:pt x="11" y="18"/>
                  </a:lnTo>
                  <a:lnTo>
                    <a:pt x="12" y="18"/>
                  </a:lnTo>
                  <a:lnTo>
                    <a:pt x="12" y="16"/>
                  </a:lnTo>
                  <a:lnTo>
                    <a:pt x="11" y="16"/>
                  </a:lnTo>
                  <a:lnTo>
                    <a:pt x="11" y="15"/>
                  </a:lnTo>
                  <a:lnTo>
                    <a:pt x="10" y="15"/>
                  </a:lnTo>
                  <a:lnTo>
                    <a:pt x="10" y="14"/>
                  </a:lnTo>
                  <a:lnTo>
                    <a:pt x="10" y="13"/>
                  </a:lnTo>
                  <a:lnTo>
                    <a:pt x="10" y="12"/>
                  </a:lnTo>
                  <a:lnTo>
                    <a:pt x="10" y="11"/>
                  </a:lnTo>
                  <a:lnTo>
                    <a:pt x="10" y="9"/>
                  </a:lnTo>
                  <a:lnTo>
                    <a:pt x="11" y="8"/>
                  </a:lnTo>
                  <a:lnTo>
                    <a:pt x="13" y="8"/>
                  </a:lnTo>
                  <a:lnTo>
                    <a:pt x="14" y="8"/>
                  </a:lnTo>
                  <a:lnTo>
                    <a:pt x="14" y="9"/>
                  </a:lnTo>
                  <a:lnTo>
                    <a:pt x="15" y="9"/>
                  </a:lnTo>
                  <a:lnTo>
                    <a:pt x="15" y="11"/>
                  </a:lnTo>
                  <a:lnTo>
                    <a:pt x="16" y="12"/>
                  </a:lnTo>
                  <a:lnTo>
                    <a:pt x="16" y="11"/>
                  </a:lnTo>
                  <a:lnTo>
                    <a:pt x="18" y="11"/>
                  </a:lnTo>
                  <a:lnTo>
                    <a:pt x="19" y="11"/>
                  </a:lnTo>
                  <a:lnTo>
                    <a:pt x="20" y="11"/>
                  </a:lnTo>
                  <a:lnTo>
                    <a:pt x="21" y="11"/>
                  </a:lnTo>
                  <a:lnTo>
                    <a:pt x="22" y="9"/>
                  </a:lnTo>
                  <a:lnTo>
                    <a:pt x="23" y="9"/>
                  </a:lnTo>
                  <a:lnTo>
                    <a:pt x="26" y="9"/>
                  </a:lnTo>
                  <a:lnTo>
                    <a:pt x="28" y="8"/>
                  </a:lnTo>
                  <a:lnTo>
                    <a:pt x="29" y="7"/>
                  </a:lnTo>
                  <a:lnTo>
                    <a:pt x="30" y="7"/>
                  </a:lnTo>
                  <a:lnTo>
                    <a:pt x="32" y="7"/>
                  </a:lnTo>
                  <a:lnTo>
                    <a:pt x="34" y="7"/>
                  </a:lnTo>
                  <a:lnTo>
                    <a:pt x="35" y="8"/>
                  </a:lnTo>
                  <a:lnTo>
                    <a:pt x="36" y="9"/>
                  </a:lnTo>
                  <a:lnTo>
                    <a:pt x="37" y="11"/>
                  </a:lnTo>
                  <a:lnTo>
                    <a:pt x="39" y="11"/>
                  </a:lnTo>
                  <a:lnTo>
                    <a:pt x="41" y="11"/>
                  </a:lnTo>
                  <a:lnTo>
                    <a:pt x="41" y="9"/>
                  </a:lnTo>
                  <a:lnTo>
                    <a:pt x="42" y="9"/>
                  </a:lnTo>
                  <a:lnTo>
                    <a:pt x="43" y="11"/>
                  </a:lnTo>
                  <a:lnTo>
                    <a:pt x="44" y="11"/>
                  </a:lnTo>
                  <a:lnTo>
                    <a:pt x="47" y="11"/>
                  </a:lnTo>
                  <a:lnTo>
                    <a:pt x="51" y="9"/>
                  </a:lnTo>
                  <a:lnTo>
                    <a:pt x="54" y="8"/>
                  </a:lnTo>
                  <a:lnTo>
                    <a:pt x="55" y="7"/>
                  </a:lnTo>
                  <a:lnTo>
                    <a:pt x="56" y="7"/>
                  </a:lnTo>
                  <a:lnTo>
                    <a:pt x="57" y="6"/>
                  </a:lnTo>
                  <a:lnTo>
                    <a:pt x="58" y="5"/>
                  </a:lnTo>
                  <a:lnTo>
                    <a:pt x="60" y="5"/>
                  </a:lnTo>
                  <a:lnTo>
                    <a:pt x="61" y="5"/>
                  </a:lnTo>
                  <a:lnTo>
                    <a:pt x="62" y="4"/>
                  </a:lnTo>
                  <a:lnTo>
                    <a:pt x="63" y="4"/>
                  </a:lnTo>
                  <a:lnTo>
                    <a:pt x="65" y="4"/>
                  </a:lnTo>
                  <a:lnTo>
                    <a:pt x="68" y="4"/>
                  </a:lnTo>
                  <a:lnTo>
                    <a:pt x="69" y="4"/>
                  </a:lnTo>
                  <a:lnTo>
                    <a:pt x="69" y="5"/>
                  </a:lnTo>
                  <a:lnTo>
                    <a:pt x="72" y="4"/>
                  </a:lnTo>
                  <a:lnTo>
                    <a:pt x="78" y="2"/>
                  </a:lnTo>
                  <a:lnTo>
                    <a:pt x="79" y="2"/>
                  </a:lnTo>
                  <a:lnTo>
                    <a:pt x="80" y="1"/>
                  </a:lnTo>
                  <a:lnTo>
                    <a:pt x="82" y="0"/>
                  </a:lnTo>
                  <a:lnTo>
                    <a:pt x="82" y="1"/>
                  </a:lnTo>
                  <a:lnTo>
                    <a:pt x="83" y="1"/>
                  </a:lnTo>
                  <a:lnTo>
                    <a:pt x="84" y="1"/>
                  </a:lnTo>
                  <a:lnTo>
                    <a:pt x="84" y="2"/>
                  </a:lnTo>
                  <a:lnTo>
                    <a:pt x="84"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98" name="Freeform 1013">
              <a:extLst>
                <a:ext uri="{FF2B5EF4-FFF2-40B4-BE49-F238E27FC236}">
                  <a16:creationId xmlns="" xmlns:a16="http://schemas.microsoft.com/office/drawing/2014/main" id="{527991E6-B9FE-4324-B0FB-B1C672DC55DC}"/>
                </a:ext>
              </a:extLst>
            </p:cNvPr>
            <p:cNvSpPr>
              <a:spLocks noEditPoints="1"/>
            </p:cNvSpPr>
            <p:nvPr/>
          </p:nvSpPr>
          <p:spPr bwMode="auto">
            <a:xfrm>
              <a:off x="4804809" y="2626882"/>
              <a:ext cx="24253" cy="12764"/>
            </a:xfrm>
            <a:custGeom>
              <a:avLst/>
              <a:gdLst>
                <a:gd name="T0" fmla="*/ 11 w 19"/>
                <a:gd name="T1" fmla="*/ 10 h 10"/>
                <a:gd name="T2" fmla="*/ 12 w 19"/>
                <a:gd name="T3" fmla="*/ 10 h 10"/>
                <a:gd name="T4" fmla="*/ 12 w 19"/>
                <a:gd name="T5" fmla="*/ 10 h 10"/>
                <a:gd name="T6" fmla="*/ 16 w 19"/>
                <a:gd name="T7" fmla="*/ 10 h 10"/>
                <a:gd name="T8" fmla="*/ 18 w 19"/>
                <a:gd name="T9" fmla="*/ 10 h 10"/>
                <a:gd name="T10" fmla="*/ 18 w 19"/>
                <a:gd name="T11" fmla="*/ 8 h 10"/>
                <a:gd name="T12" fmla="*/ 19 w 19"/>
                <a:gd name="T13" fmla="*/ 8 h 10"/>
                <a:gd name="T14" fmla="*/ 13 w 19"/>
                <a:gd name="T15" fmla="*/ 8 h 10"/>
                <a:gd name="T16" fmla="*/ 13 w 19"/>
                <a:gd name="T17" fmla="*/ 7 h 10"/>
                <a:gd name="T18" fmla="*/ 13 w 19"/>
                <a:gd name="T19" fmla="*/ 7 h 10"/>
                <a:gd name="T20" fmla="*/ 13 w 19"/>
                <a:gd name="T21" fmla="*/ 7 h 10"/>
                <a:gd name="T22" fmla="*/ 0 w 19"/>
                <a:gd name="T23" fmla="*/ 5 h 10"/>
                <a:gd name="T24" fmla="*/ 1 w 19"/>
                <a:gd name="T25" fmla="*/ 4 h 10"/>
                <a:gd name="T26" fmla="*/ 14 w 19"/>
                <a:gd name="T27" fmla="*/ 4 h 10"/>
                <a:gd name="T28" fmla="*/ 13 w 19"/>
                <a:gd name="T29" fmla="*/ 3 h 10"/>
                <a:gd name="T30" fmla="*/ 13 w 19"/>
                <a:gd name="T31" fmla="*/ 3 h 10"/>
                <a:gd name="T32" fmla="*/ 14 w 19"/>
                <a:gd name="T33" fmla="*/ 3 h 10"/>
                <a:gd name="T34" fmla="*/ 14 w 19"/>
                <a:gd name="T35" fmla="*/ 4 h 10"/>
                <a:gd name="T36" fmla="*/ 11 w 19"/>
                <a:gd name="T37" fmla="*/ 2 h 10"/>
                <a:gd name="T38" fmla="*/ 12 w 19"/>
                <a:gd name="T39" fmla="*/ 2 h 10"/>
                <a:gd name="T40" fmla="*/ 12 w 19"/>
                <a:gd name="T41" fmla="*/ 3 h 10"/>
                <a:gd name="T42" fmla="*/ 12 w 19"/>
                <a:gd name="T43" fmla="*/ 3 h 10"/>
                <a:gd name="T44" fmla="*/ 12 w 19"/>
                <a:gd name="T45" fmla="*/ 3 h 10"/>
                <a:gd name="T46" fmla="*/ 11 w 19"/>
                <a:gd name="T47" fmla="*/ 3 h 10"/>
                <a:gd name="T48" fmla="*/ 9 w 19"/>
                <a:gd name="T49" fmla="*/ 3 h 10"/>
                <a:gd name="T50" fmla="*/ 9 w 19"/>
                <a:gd name="T51" fmla="*/ 2 h 10"/>
                <a:gd name="T52" fmla="*/ 6 w 19"/>
                <a:gd name="T53" fmla="*/ 2 h 10"/>
                <a:gd name="T54" fmla="*/ 6 w 19"/>
                <a:gd name="T55" fmla="*/ 2 h 10"/>
                <a:gd name="T56" fmla="*/ 4 w 19"/>
                <a:gd name="T57" fmla="*/ 3 h 10"/>
                <a:gd name="T58" fmla="*/ 5 w 19"/>
                <a:gd name="T59" fmla="*/ 2 h 10"/>
                <a:gd name="T60" fmla="*/ 5 w 19"/>
                <a:gd name="T61" fmla="*/ 2 h 10"/>
                <a:gd name="T62" fmla="*/ 5 w 19"/>
                <a:gd name="T63" fmla="*/ 3 h 10"/>
                <a:gd name="T64" fmla="*/ 5 w 19"/>
                <a:gd name="T65" fmla="*/ 3 h 10"/>
                <a:gd name="T66" fmla="*/ 4 w 19"/>
                <a:gd name="T67" fmla="*/ 3 h 10"/>
                <a:gd name="T68" fmla="*/ 2 w 19"/>
                <a:gd name="T69" fmla="*/ 3 h 10"/>
                <a:gd name="T70" fmla="*/ 4 w 19"/>
                <a:gd name="T71" fmla="*/ 3 h 10"/>
                <a:gd name="T72" fmla="*/ 2 w 19"/>
                <a:gd name="T73" fmla="*/ 3 h 10"/>
                <a:gd name="T74" fmla="*/ 2 w 19"/>
                <a:gd name="T75" fmla="*/ 3 h 10"/>
                <a:gd name="T76" fmla="*/ 2 w 19"/>
                <a:gd name="T77" fmla="*/ 3 h 10"/>
                <a:gd name="T78" fmla="*/ 2 w 19"/>
                <a:gd name="T79" fmla="*/ 3 h 10"/>
                <a:gd name="T80" fmla="*/ 2 w 19"/>
                <a:gd name="T81" fmla="*/ 3 h 10"/>
                <a:gd name="T82" fmla="*/ 2 w 19"/>
                <a:gd name="T83" fmla="*/ 2 h 10"/>
                <a:gd name="T84" fmla="*/ 6 w 19"/>
                <a:gd name="T85" fmla="*/ 1 h 10"/>
                <a:gd name="T86" fmla="*/ 6 w 19"/>
                <a:gd name="T87" fmla="*/ 2 h 10"/>
                <a:gd name="T88" fmla="*/ 8 w 19"/>
                <a:gd name="T89" fmla="*/ 2 h 10"/>
                <a:gd name="T90" fmla="*/ 8 w 19"/>
                <a:gd name="T91" fmla="*/ 2 h 10"/>
                <a:gd name="T92" fmla="*/ 8 w 19"/>
                <a:gd name="T93" fmla="*/ 2 h 10"/>
                <a:gd name="T94" fmla="*/ 8 w 19"/>
                <a:gd name="T95" fmla="*/ 1 h 10"/>
                <a:gd name="T96" fmla="*/ 7 w 19"/>
                <a:gd name="T97" fmla="*/ 1 h 10"/>
                <a:gd name="T98" fmla="*/ 7 w 19"/>
                <a:gd name="T99" fmla="*/ 1 h 10"/>
                <a:gd name="T100" fmla="*/ 7 w 19"/>
                <a:gd name="T101" fmla="*/ 1 h 10"/>
                <a:gd name="T102" fmla="*/ 7 w 19"/>
                <a:gd name="T103" fmla="*/ 0 h 10"/>
                <a:gd name="T104" fmla="*/ 8 w 19"/>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10">
                  <a:moveTo>
                    <a:pt x="11" y="10"/>
                  </a:moveTo>
                  <a:lnTo>
                    <a:pt x="11" y="10"/>
                  </a:lnTo>
                  <a:lnTo>
                    <a:pt x="11" y="10"/>
                  </a:lnTo>
                  <a:lnTo>
                    <a:pt x="11" y="10"/>
                  </a:lnTo>
                  <a:lnTo>
                    <a:pt x="11" y="10"/>
                  </a:lnTo>
                  <a:lnTo>
                    <a:pt x="11" y="10"/>
                  </a:lnTo>
                  <a:lnTo>
                    <a:pt x="11" y="10"/>
                  </a:lnTo>
                  <a:close/>
                  <a:moveTo>
                    <a:pt x="12" y="10"/>
                  </a:moveTo>
                  <a:lnTo>
                    <a:pt x="11" y="10"/>
                  </a:lnTo>
                  <a:lnTo>
                    <a:pt x="11" y="10"/>
                  </a:lnTo>
                  <a:lnTo>
                    <a:pt x="11" y="10"/>
                  </a:lnTo>
                  <a:lnTo>
                    <a:pt x="12" y="10"/>
                  </a:lnTo>
                  <a:lnTo>
                    <a:pt x="12" y="10"/>
                  </a:lnTo>
                  <a:close/>
                  <a:moveTo>
                    <a:pt x="18" y="10"/>
                  </a:moveTo>
                  <a:lnTo>
                    <a:pt x="16" y="10"/>
                  </a:lnTo>
                  <a:lnTo>
                    <a:pt x="16" y="10"/>
                  </a:lnTo>
                  <a:lnTo>
                    <a:pt x="16" y="10"/>
                  </a:lnTo>
                  <a:lnTo>
                    <a:pt x="18" y="10"/>
                  </a:lnTo>
                  <a:lnTo>
                    <a:pt x="18" y="10"/>
                  </a:lnTo>
                  <a:lnTo>
                    <a:pt x="18" y="10"/>
                  </a:lnTo>
                  <a:lnTo>
                    <a:pt x="18" y="10"/>
                  </a:lnTo>
                  <a:close/>
                  <a:moveTo>
                    <a:pt x="19" y="8"/>
                  </a:moveTo>
                  <a:lnTo>
                    <a:pt x="18" y="9"/>
                  </a:lnTo>
                  <a:lnTo>
                    <a:pt x="18" y="8"/>
                  </a:lnTo>
                  <a:lnTo>
                    <a:pt x="18" y="8"/>
                  </a:lnTo>
                  <a:lnTo>
                    <a:pt x="18" y="8"/>
                  </a:lnTo>
                  <a:lnTo>
                    <a:pt x="19" y="7"/>
                  </a:lnTo>
                  <a:lnTo>
                    <a:pt x="19" y="8"/>
                  </a:lnTo>
                  <a:lnTo>
                    <a:pt x="19" y="8"/>
                  </a:lnTo>
                  <a:lnTo>
                    <a:pt x="19" y="8"/>
                  </a:lnTo>
                  <a:close/>
                  <a:moveTo>
                    <a:pt x="13" y="7"/>
                  </a:moveTo>
                  <a:lnTo>
                    <a:pt x="13" y="8"/>
                  </a:lnTo>
                  <a:lnTo>
                    <a:pt x="13" y="8"/>
                  </a:lnTo>
                  <a:lnTo>
                    <a:pt x="13" y="8"/>
                  </a:lnTo>
                  <a:lnTo>
                    <a:pt x="13" y="8"/>
                  </a:lnTo>
                  <a:lnTo>
                    <a:pt x="13" y="7"/>
                  </a:lnTo>
                  <a:lnTo>
                    <a:pt x="13" y="7"/>
                  </a:lnTo>
                  <a:lnTo>
                    <a:pt x="13" y="7"/>
                  </a:lnTo>
                  <a:lnTo>
                    <a:pt x="13" y="7"/>
                  </a:lnTo>
                  <a:lnTo>
                    <a:pt x="13" y="7"/>
                  </a:lnTo>
                  <a:lnTo>
                    <a:pt x="13" y="7"/>
                  </a:lnTo>
                  <a:lnTo>
                    <a:pt x="13" y="7"/>
                  </a:lnTo>
                  <a:lnTo>
                    <a:pt x="13" y="7"/>
                  </a:lnTo>
                  <a:lnTo>
                    <a:pt x="13" y="7"/>
                  </a:lnTo>
                  <a:close/>
                  <a:moveTo>
                    <a:pt x="0" y="5"/>
                  </a:moveTo>
                  <a:lnTo>
                    <a:pt x="0" y="5"/>
                  </a:lnTo>
                  <a:lnTo>
                    <a:pt x="0" y="5"/>
                  </a:lnTo>
                  <a:lnTo>
                    <a:pt x="0" y="5"/>
                  </a:lnTo>
                  <a:lnTo>
                    <a:pt x="0" y="4"/>
                  </a:lnTo>
                  <a:lnTo>
                    <a:pt x="0" y="4"/>
                  </a:lnTo>
                  <a:lnTo>
                    <a:pt x="0" y="4"/>
                  </a:lnTo>
                  <a:lnTo>
                    <a:pt x="1" y="4"/>
                  </a:lnTo>
                  <a:lnTo>
                    <a:pt x="1" y="4"/>
                  </a:lnTo>
                  <a:lnTo>
                    <a:pt x="0" y="5"/>
                  </a:lnTo>
                  <a:close/>
                  <a:moveTo>
                    <a:pt x="14" y="4"/>
                  </a:moveTo>
                  <a:lnTo>
                    <a:pt x="14" y="4"/>
                  </a:lnTo>
                  <a:lnTo>
                    <a:pt x="14" y="4"/>
                  </a:lnTo>
                  <a:lnTo>
                    <a:pt x="14" y="4"/>
                  </a:lnTo>
                  <a:lnTo>
                    <a:pt x="13" y="4"/>
                  </a:lnTo>
                  <a:lnTo>
                    <a:pt x="13" y="3"/>
                  </a:lnTo>
                  <a:lnTo>
                    <a:pt x="13" y="3"/>
                  </a:lnTo>
                  <a:lnTo>
                    <a:pt x="13" y="3"/>
                  </a:lnTo>
                  <a:lnTo>
                    <a:pt x="13" y="3"/>
                  </a:lnTo>
                  <a:lnTo>
                    <a:pt x="13" y="3"/>
                  </a:lnTo>
                  <a:lnTo>
                    <a:pt x="13" y="3"/>
                  </a:lnTo>
                  <a:lnTo>
                    <a:pt x="13" y="3"/>
                  </a:lnTo>
                  <a:lnTo>
                    <a:pt x="13" y="3"/>
                  </a:lnTo>
                  <a:lnTo>
                    <a:pt x="14" y="3"/>
                  </a:lnTo>
                  <a:lnTo>
                    <a:pt x="14" y="4"/>
                  </a:lnTo>
                  <a:lnTo>
                    <a:pt x="14" y="4"/>
                  </a:lnTo>
                  <a:lnTo>
                    <a:pt x="14" y="4"/>
                  </a:lnTo>
                  <a:lnTo>
                    <a:pt x="14" y="4"/>
                  </a:lnTo>
                  <a:close/>
                  <a:moveTo>
                    <a:pt x="9" y="2"/>
                  </a:moveTo>
                  <a:lnTo>
                    <a:pt x="9" y="2"/>
                  </a:lnTo>
                  <a:lnTo>
                    <a:pt x="9" y="2"/>
                  </a:lnTo>
                  <a:lnTo>
                    <a:pt x="11" y="2"/>
                  </a:lnTo>
                  <a:lnTo>
                    <a:pt x="11" y="2"/>
                  </a:lnTo>
                  <a:lnTo>
                    <a:pt x="12" y="2"/>
                  </a:lnTo>
                  <a:lnTo>
                    <a:pt x="12" y="2"/>
                  </a:lnTo>
                  <a:lnTo>
                    <a:pt x="12" y="2"/>
                  </a:lnTo>
                  <a:lnTo>
                    <a:pt x="12" y="2"/>
                  </a:lnTo>
                  <a:lnTo>
                    <a:pt x="12" y="3"/>
                  </a:lnTo>
                  <a:lnTo>
                    <a:pt x="12" y="3"/>
                  </a:lnTo>
                  <a:lnTo>
                    <a:pt x="12" y="3"/>
                  </a:lnTo>
                  <a:lnTo>
                    <a:pt x="12" y="2"/>
                  </a:lnTo>
                  <a:lnTo>
                    <a:pt x="12" y="2"/>
                  </a:lnTo>
                  <a:lnTo>
                    <a:pt x="12" y="3"/>
                  </a:lnTo>
                  <a:lnTo>
                    <a:pt x="12" y="3"/>
                  </a:lnTo>
                  <a:lnTo>
                    <a:pt x="12" y="3"/>
                  </a:lnTo>
                  <a:lnTo>
                    <a:pt x="12" y="3"/>
                  </a:lnTo>
                  <a:lnTo>
                    <a:pt x="12" y="3"/>
                  </a:lnTo>
                  <a:lnTo>
                    <a:pt x="12" y="3"/>
                  </a:lnTo>
                  <a:lnTo>
                    <a:pt x="11" y="3"/>
                  </a:lnTo>
                  <a:lnTo>
                    <a:pt x="11" y="3"/>
                  </a:lnTo>
                  <a:lnTo>
                    <a:pt x="11" y="3"/>
                  </a:lnTo>
                  <a:lnTo>
                    <a:pt x="11" y="3"/>
                  </a:lnTo>
                  <a:lnTo>
                    <a:pt x="11" y="3"/>
                  </a:lnTo>
                  <a:lnTo>
                    <a:pt x="9" y="3"/>
                  </a:lnTo>
                  <a:lnTo>
                    <a:pt x="9" y="3"/>
                  </a:lnTo>
                  <a:lnTo>
                    <a:pt x="9" y="3"/>
                  </a:lnTo>
                  <a:lnTo>
                    <a:pt x="9" y="2"/>
                  </a:lnTo>
                  <a:lnTo>
                    <a:pt x="9" y="2"/>
                  </a:lnTo>
                  <a:lnTo>
                    <a:pt x="9" y="2"/>
                  </a:lnTo>
                  <a:lnTo>
                    <a:pt x="9" y="2"/>
                  </a:lnTo>
                  <a:lnTo>
                    <a:pt x="9" y="2"/>
                  </a:lnTo>
                  <a:lnTo>
                    <a:pt x="9" y="2"/>
                  </a:lnTo>
                  <a:lnTo>
                    <a:pt x="9" y="2"/>
                  </a:lnTo>
                  <a:close/>
                  <a:moveTo>
                    <a:pt x="6" y="2"/>
                  </a:moveTo>
                  <a:lnTo>
                    <a:pt x="6" y="2"/>
                  </a:lnTo>
                  <a:lnTo>
                    <a:pt x="5" y="2"/>
                  </a:lnTo>
                  <a:lnTo>
                    <a:pt x="6" y="2"/>
                  </a:lnTo>
                  <a:lnTo>
                    <a:pt x="6" y="2"/>
                  </a:lnTo>
                  <a:lnTo>
                    <a:pt x="6" y="2"/>
                  </a:lnTo>
                  <a:close/>
                  <a:moveTo>
                    <a:pt x="2" y="2"/>
                  </a:moveTo>
                  <a:lnTo>
                    <a:pt x="4" y="3"/>
                  </a:lnTo>
                  <a:lnTo>
                    <a:pt x="4" y="3"/>
                  </a:lnTo>
                  <a:lnTo>
                    <a:pt x="4" y="3"/>
                  </a:lnTo>
                  <a:lnTo>
                    <a:pt x="5" y="3"/>
                  </a:lnTo>
                  <a:lnTo>
                    <a:pt x="5" y="3"/>
                  </a:lnTo>
                  <a:lnTo>
                    <a:pt x="5" y="2"/>
                  </a:lnTo>
                  <a:lnTo>
                    <a:pt x="5" y="2"/>
                  </a:lnTo>
                  <a:lnTo>
                    <a:pt x="5" y="2"/>
                  </a:lnTo>
                  <a:lnTo>
                    <a:pt x="6" y="2"/>
                  </a:lnTo>
                  <a:lnTo>
                    <a:pt x="5" y="2"/>
                  </a:lnTo>
                  <a:lnTo>
                    <a:pt x="5" y="3"/>
                  </a:lnTo>
                  <a:lnTo>
                    <a:pt x="5" y="3"/>
                  </a:lnTo>
                  <a:lnTo>
                    <a:pt x="5" y="3"/>
                  </a:lnTo>
                  <a:lnTo>
                    <a:pt x="5" y="3"/>
                  </a:lnTo>
                  <a:lnTo>
                    <a:pt x="5" y="3"/>
                  </a:lnTo>
                  <a:lnTo>
                    <a:pt x="5" y="3"/>
                  </a:lnTo>
                  <a:lnTo>
                    <a:pt x="5" y="3"/>
                  </a:lnTo>
                  <a:lnTo>
                    <a:pt x="5" y="3"/>
                  </a:lnTo>
                  <a:lnTo>
                    <a:pt x="5" y="3"/>
                  </a:lnTo>
                  <a:lnTo>
                    <a:pt x="5" y="3"/>
                  </a:lnTo>
                  <a:lnTo>
                    <a:pt x="4" y="3"/>
                  </a:lnTo>
                  <a:lnTo>
                    <a:pt x="4" y="3"/>
                  </a:lnTo>
                  <a:lnTo>
                    <a:pt x="4" y="3"/>
                  </a:lnTo>
                  <a:lnTo>
                    <a:pt x="4" y="3"/>
                  </a:lnTo>
                  <a:lnTo>
                    <a:pt x="2" y="3"/>
                  </a:lnTo>
                  <a:lnTo>
                    <a:pt x="2" y="3"/>
                  </a:lnTo>
                  <a:lnTo>
                    <a:pt x="2" y="3"/>
                  </a:lnTo>
                  <a:lnTo>
                    <a:pt x="2" y="3"/>
                  </a:lnTo>
                  <a:lnTo>
                    <a:pt x="4" y="3"/>
                  </a:lnTo>
                  <a:lnTo>
                    <a:pt x="4" y="3"/>
                  </a:lnTo>
                  <a:lnTo>
                    <a:pt x="4" y="3"/>
                  </a:lnTo>
                  <a:lnTo>
                    <a:pt x="4"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2"/>
                  </a:lnTo>
                  <a:lnTo>
                    <a:pt x="2" y="2"/>
                  </a:lnTo>
                  <a:lnTo>
                    <a:pt x="2" y="2"/>
                  </a:lnTo>
                  <a:lnTo>
                    <a:pt x="2" y="3"/>
                  </a:lnTo>
                  <a:lnTo>
                    <a:pt x="2" y="2"/>
                  </a:lnTo>
                  <a:lnTo>
                    <a:pt x="2" y="2"/>
                  </a:lnTo>
                  <a:lnTo>
                    <a:pt x="2" y="2"/>
                  </a:lnTo>
                  <a:lnTo>
                    <a:pt x="2" y="2"/>
                  </a:lnTo>
                  <a:close/>
                  <a:moveTo>
                    <a:pt x="6" y="2"/>
                  </a:moveTo>
                  <a:lnTo>
                    <a:pt x="6" y="2"/>
                  </a:lnTo>
                  <a:lnTo>
                    <a:pt x="6" y="2"/>
                  </a:lnTo>
                  <a:lnTo>
                    <a:pt x="6" y="1"/>
                  </a:lnTo>
                  <a:lnTo>
                    <a:pt x="6" y="1"/>
                  </a:lnTo>
                  <a:lnTo>
                    <a:pt x="6" y="1"/>
                  </a:lnTo>
                  <a:lnTo>
                    <a:pt x="6" y="2"/>
                  </a:lnTo>
                  <a:lnTo>
                    <a:pt x="6" y="2"/>
                  </a:lnTo>
                  <a:close/>
                  <a:moveTo>
                    <a:pt x="8" y="1"/>
                  </a:moveTo>
                  <a:lnTo>
                    <a:pt x="8" y="1"/>
                  </a:lnTo>
                  <a:lnTo>
                    <a:pt x="8" y="1"/>
                  </a:lnTo>
                  <a:lnTo>
                    <a:pt x="8" y="2"/>
                  </a:lnTo>
                  <a:lnTo>
                    <a:pt x="8" y="2"/>
                  </a:lnTo>
                  <a:lnTo>
                    <a:pt x="9" y="2"/>
                  </a:lnTo>
                  <a:lnTo>
                    <a:pt x="8" y="2"/>
                  </a:lnTo>
                  <a:lnTo>
                    <a:pt x="8" y="2"/>
                  </a:lnTo>
                  <a:lnTo>
                    <a:pt x="8" y="2"/>
                  </a:lnTo>
                  <a:lnTo>
                    <a:pt x="8" y="2"/>
                  </a:lnTo>
                  <a:lnTo>
                    <a:pt x="8" y="2"/>
                  </a:lnTo>
                  <a:lnTo>
                    <a:pt x="8" y="2"/>
                  </a:lnTo>
                  <a:lnTo>
                    <a:pt x="8" y="2"/>
                  </a:lnTo>
                  <a:lnTo>
                    <a:pt x="8" y="2"/>
                  </a:lnTo>
                  <a:lnTo>
                    <a:pt x="8" y="1"/>
                  </a:lnTo>
                  <a:lnTo>
                    <a:pt x="8" y="1"/>
                  </a:lnTo>
                  <a:lnTo>
                    <a:pt x="8" y="1"/>
                  </a:lnTo>
                  <a:lnTo>
                    <a:pt x="8" y="1"/>
                  </a:lnTo>
                  <a:lnTo>
                    <a:pt x="8" y="1"/>
                  </a:lnTo>
                  <a:lnTo>
                    <a:pt x="7" y="1"/>
                  </a:lnTo>
                  <a:lnTo>
                    <a:pt x="7" y="1"/>
                  </a:lnTo>
                  <a:lnTo>
                    <a:pt x="7" y="1"/>
                  </a:lnTo>
                  <a:lnTo>
                    <a:pt x="7" y="1"/>
                  </a:lnTo>
                  <a:lnTo>
                    <a:pt x="7" y="1"/>
                  </a:lnTo>
                  <a:lnTo>
                    <a:pt x="7" y="1"/>
                  </a:lnTo>
                  <a:lnTo>
                    <a:pt x="7" y="1"/>
                  </a:lnTo>
                  <a:lnTo>
                    <a:pt x="7" y="1"/>
                  </a:lnTo>
                  <a:lnTo>
                    <a:pt x="7" y="1"/>
                  </a:lnTo>
                  <a:lnTo>
                    <a:pt x="7" y="1"/>
                  </a:lnTo>
                  <a:lnTo>
                    <a:pt x="7" y="1"/>
                  </a:lnTo>
                  <a:lnTo>
                    <a:pt x="7" y="0"/>
                  </a:lnTo>
                  <a:lnTo>
                    <a:pt x="7" y="0"/>
                  </a:lnTo>
                  <a:lnTo>
                    <a:pt x="8" y="0"/>
                  </a:lnTo>
                  <a:lnTo>
                    <a:pt x="8" y="0"/>
                  </a:lnTo>
                  <a:lnTo>
                    <a:pt x="8" y="0"/>
                  </a:lnTo>
                  <a:lnTo>
                    <a:pt x="8" y="1"/>
                  </a:lnTo>
                  <a:lnTo>
                    <a:pt x="8"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199" name="Freeform 1014">
              <a:extLst>
                <a:ext uri="{FF2B5EF4-FFF2-40B4-BE49-F238E27FC236}">
                  <a16:creationId xmlns="" xmlns:a16="http://schemas.microsoft.com/office/drawing/2014/main" id="{0AFBF94B-D9C1-4F20-8064-320BF31C8D57}"/>
                </a:ext>
              </a:extLst>
            </p:cNvPr>
            <p:cNvSpPr>
              <a:spLocks/>
            </p:cNvSpPr>
            <p:nvPr/>
          </p:nvSpPr>
          <p:spPr bwMode="auto">
            <a:xfrm>
              <a:off x="6304623" y="2596247"/>
              <a:ext cx="186360" cy="322939"/>
            </a:xfrm>
            <a:custGeom>
              <a:avLst/>
              <a:gdLst>
                <a:gd name="T0" fmla="*/ 145 w 146"/>
                <a:gd name="T1" fmla="*/ 96 h 253"/>
                <a:gd name="T2" fmla="*/ 142 w 146"/>
                <a:gd name="T3" fmla="*/ 123 h 253"/>
                <a:gd name="T4" fmla="*/ 132 w 146"/>
                <a:gd name="T5" fmla="*/ 127 h 253"/>
                <a:gd name="T6" fmla="*/ 128 w 146"/>
                <a:gd name="T7" fmla="*/ 138 h 253"/>
                <a:gd name="T8" fmla="*/ 127 w 146"/>
                <a:gd name="T9" fmla="*/ 147 h 253"/>
                <a:gd name="T10" fmla="*/ 123 w 146"/>
                <a:gd name="T11" fmla="*/ 157 h 253"/>
                <a:gd name="T12" fmla="*/ 119 w 146"/>
                <a:gd name="T13" fmla="*/ 165 h 253"/>
                <a:gd name="T14" fmla="*/ 121 w 146"/>
                <a:gd name="T15" fmla="*/ 171 h 253"/>
                <a:gd name="T16" fmla="*/ 127 w 146"/>
                <a:gd name="T17" fmla="*/ 181 h 253"/>
                <a:gd name="T18" fmla="*/ 131 w 146"/>
                <a:gd name="T19" fmla="*/ 190 h 253"/>
                <a:gd name="T20" fmla="*/ 130 w 146"/>
                <a:gd name="T21" fmla="*/ 197 h 253"/>
                <a:gd name="T22" fmla="*/ 123 w 146"/>
                <a:gd name="T23" fmla="*/ 200 h 253"/>
                <a:gd name="T24" fmla="*/ 117 w 146"/>
                <a:gd name="T25" fmla="*/ 203 h 253"/>
                <a:gd name="T26" fmla="*/ 112 w 146"/>
                <a:gd name="T27" fmla="*/ 213 h 253"/>
                <a:gd name="T28" fmla="*/ 106 w 146"/>
                <a:gd name="T29" fmla="*/ 221 h 253"/>
                <a:gd name="T30" fmla="*/ 99 w 146"/>
                <a:gd name="T31" fmla="*/ 225 h 253"/>
                <a:gd name="T32" fmla="*/ 95 w 146"/>
                <a:gd name="T33" fmla="*/ 227 h 253"/>
                <a:gd name="T34" fmla="*/ 84 w 146"/>
                <a:gd name="T35" fmla="*/ 229 h 253"/>
                <a:gd name="T36" fmla="*/ 78 w 146"/>
                <a:gd name="T37" fmla="*/ 232 h 253"/>
                <a:gd name="T38" fmla="*/ 76 w 146"/>
                <a:gd name="T39" fmla="*/ 241 h 253"/>
                <a:gd name="T40" fmla="*/ 61 w 146"/>
                <a:gd name="T41" fmla="*/ 245 h 253"/>
                <a:gd name="T42" fmla="*/ 53 w 146"/>
                <a:gd name="T43" fmla="*/ 250 h 253"/>
                <a:gd name="T44" fmla="*/ 46 w 146"/>
                <a:gd name="T45" fmla="*/ 250 h 253"/>
                <a:gd name="T46" fmla="*/ 40 w 146"/>
                <a:gd name="T47" fmla="*/ 251 h 253"/>
                <a:gd name="T48" fmla="*/ 32 w 146"/>
                <a:gd name="T49" fmla="*/ 250 h 253"/>
                <a:gd name="T50" fmla="*/ 25 w 146"/>
                <a:gd name="T51" fmla="*/ 235 h 253"/>
                <a:gd name="T52" fmla="*/ 10 w 146"/>
                <a:gd name="T53" fmla="*/ 221 h 253"/>
                <a:gd name="T54" fmla="*/ 25 w 146"/>
                <a:gd name="T55" fmla="*/ 214 h 253"/>
                <a:gd name="T56" fmla="*/ 27 w 146"/>
                <a:gd name="T57" fmla="*/ 208 h 253"/>
                <a:gd name="T58" fmla="*/ 24 w 146"/>
                <a:gd name="T59" fmla="*/ 197 h 253"/>
                <a:gd name="T60" fmla="*/ 24 w 146"/>
                <a:gd name="T61" fmla="*/ 187 h 253"/>
                <a:gd name="T62" fmla="*/ 24 w 146"/>
                <a:gd name="T63" fmla="*/ 180 h 253"/>
                <a:gd name="T64" fmla="*/ 19 w 146"/>
                <a:gd name="T65" fmla="*/ 171 h 253"/>
                <a:gd name="T66" fmla="*/ 17 w 146"/>
                <a:gd name="T67" fmla="*/ 166 h 253"/>
                <a:gd name="T68" fmla="*/ 14 w 146"/>
                <a:gd name="T69" fmla="*/ 164 h 253"/>
                <a:gd name="T70" fmla="*/ 3 w 146"/>
                <a:gd name="T71" fmla="*/ 154 h 253"/>
                <a:gd name="T72" fmla="*/ 0 w 146"/>
                <a:gd name="T73" fmla="*/ 143 h 253"/>
                <a:gd name="T74" fmla="*/ 6 w 146"/>
                <a:gd name="T75" fmla="*/ 134 h 253"/>
                <a:gd name="T76" fmla="*/ 11 w 146"/>
                <a:gd name="T77" fmla="*/ 125 h 253"/>
                <a:gd name="T78" fmla="*/ 18 w 146"/>
                <a:gd name="T79" fmla="*/ 116 h 253"/>
                <a:gd name="T80" fmla="*/ 27 w 146"/>
                <a:gd name="T81" fmla="*/ 106 h 253"/>
                <a:gd name="T82" fmla="*/ 28 w 146"/>
                <a:gd name="T83" fmla="*/ 95 h 253"/>
                <a:gd name="T84" fmla="*/ 30 w 146"/>
                <a:gd name="T85" fmla="*/ 83 h 253"/>
                <a:gd name="T86" fmla="*/ 30 w 146"/>
                <a:gd name="T87" fmla="*/ 71 h 253"/>
                <a:gd name="T88" fmla="*/ 31 w 146"/>
                <a:gd name="T89" fmla="*/ 61 h 253"/>
                <a:gd name="T90" fmla="*/ 33 w 146"/>
                <a:gd name="T91" fmla="*/ 50 h 253"/>
                <a:gd name="T92" fmla="*/ 27 w 146"/>
                <a:gd name="T93" fmla="*/ 42 h 253"/>
                <a:gd name="T94" fmla="*/ 25 w 146"/>
                <a:gd name="T95" fmla="*/ 33 h 253"/>
                <a:gd name="T96" fmla="*/ 23 w 146"/>
                <a:gd name="T97" fmla="*/ 24 h 253"/>
                <a:gd name="T98" fmla="*/ 20 w 146"/>
                <a:gd name="T99" fmla="*/ 12 h 253"/>
                <a:gd name="T100" fmla="*/ 25 w 146"/>
                <a:gd name="T101" fmla="*/ 5 h 253"/>
                <a:gd name="T102" fmla="*/ 38 w 146"/>
                <a:gd name="T103" fmla="*/ 4 h 253"/>
                <a:gd name="T104" fmla="*/ 54 w 146"/>
                <a:gd name="T105" fmla="*/ 13 h 253"/>
                <a:gd name="T106" fmla="*/ 71 w 146"/>
                <a:gd name="T107" fmla="*/ 22 h 253"/>
                <a:gd name="T108" fmla="*/ 89 w 146"/>
                <a:gd name="T109" fmla="*/ 32 h 253"/>
                <a:gd name="T110" fmla="*/ 106 w 146"/>
                <a:gd name="T111" fmla="*/ 42 h 253"/>
                <a:gd name="T112" fmla="*/ 124 w 146"/>
                <a:gd name="T113" fmla="*/ 52 h 253"/>
                <a:gd name="T114" fmla="*/ 140 w 146"/>
                <a:gd name="T115"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6" h="253">
                  <a:moveTo>
                    <a:pt x="144" y="63"/>
                  </a:moveTo>
                  <a:lnTo>
                    <a:pt x="144" y="67"/>
                  </a:lnTo>
                  <a:lnTo>
                    <a:pt x="145" y="70"/>
                  </a:lnTo>
                  <a:lnTo>
                    <a:pt x="145" y="74"/>
                  </a:lnTo>
                  <a:lnTo>
                    <a:pt x="145" y="77"/>
                  </a:lnTo>
                  <a:lnTo>
                    <a:pt x="145" y="82"/>
                  </a:lnTo>
                  <a:lnTo>
                    <a:pt x="145" y="85"/>
                  </a:lnTo>
                  <a:lnTo>
                    <a:pt x="145" y="89"/>
                  </a:lnTo>
                  <a:lnTo>
                    <a:pt x="145" y="92"/>
                  </a:lnTo>
                  <a:lnTo>
                    <a:pt x="145" y="96"/>
                  </a:lnTo>
                  <a:lnTo>
                    <a:pt x="145" y="99"/>
                  </a:lnTo>
                  <a:lnTo>
                    <a:pt x="146" y="103"/>
                  </a:lnTo>
                  <a:lnTo>
                    <a:pt x="146" y="108"/>
                  </a:lnTo>
                  <a:lnTo>
                    <a:pt x="146" y="111"/>
                  </a:lnTo>
                  <a:lnTo>
                    <a:pt x="146" y="115"/>
                  </a:lnTo>
                  <a:lnTo>
                    <a:pt x="146" y="118"/>
                  </a:lnTo>
                  <a:lnTo>
                    <a:pt x="146" y="122"/>
                  </a:lnTo>
                  <a:lnTo>
                    <a:pt x="146" y="123"/>
                  </a:lnTo>
                  <a:lnTo>
                    <a:pt x="144" y="123"/>
                  </a:lnTo>
                  <a:lnTo>
                    <a:pt x="142" y="123"/>
                  </a:lnTo>
                  <a:lnTo>
                    <a:pt x="140" y="123"/>
                  </a:lnTo>
                  <a:lnTo>
                    <a:pt x="138" y="123"/>
                  </a:lnTo>
                  <a:lnTo>
                    <a:pt x="137" y="124"/>
                  </a:lnTo>
                  <a:lnTo>
                    <a:pt x="134" y="123"/>
                  </a:lnTo>
                  <a:lnTo>
                    <a:pt x="133" y="124"/>
                  </a:lnTo>
                  <a:lnTo>
                    <a:pt x="133" y="125"/>
                  </a:lnTo>
                  <a:lnTo>
                    <a:pt x="132" y="125"/>
                  </a:lnTo>
                  <a:lnTo>
                    <a:pt x="131" y="125"/>
                  </a:lnTo>
                  <a:lnTo>
                    <a:pt x="131" y="126"/>
                  </a:lnTo>
                  <a:lnTo>
                    <a:pt x="132" y="127"/>
                  </a:lnTo>
                  <a:lnTo>
                    <a:pt x="132" y="129"/>
                  </a:lnTo>
                  <a:lnTo>
                    <a:pt x="132" y="131"/>
                  </a:lnTo>
                  <a:lnTo>
                    <a:pt x="132" y="132"/>
                  </a:lnTo>
                  <a:lnTo>
                    <a:pt x="131" y="132"/>
                  </a:lnTo>
                  <a:lnTo>
                    <a:pt x="131" y="133"/>
                  </a:lnTo>
                  <a:lnTo>
                    <a:pt x="130" y="134"/>
                  </a:lnTo>
                  <a:lnTo>
                    <a:pt x="128" y="134"/>
                  </a:lnTo>
                  <a:lnTo>
                    <a:pt x="128" y="136"/>
                  </a:lnTo>
                  <a:lnTo>
                    <a:pt x="128" y="137"/>
                  </a:lnTo>
                  <a:lnTo>
                    <a:pt x="128" y="138"/>
                  </a:lnTo>
                  <a:lnTo>
                    <a:pt x="128" y="139"/>
                  </a:lnTo>
                  <a:lnTo>
                    <a:pt x="125" y="140"/>
                  </a:lnTo>
                  <a:lnTo>
                    <a:pt x="125" y="141"/>
                  </a:lnTo>
                  <a:lnTo>
                    <a:pt x="124" y="141"/>
                  </a:lnTo>
                  <a:lnTo>
                    <a:pt x="125" y="143"/>
                  </a:lnTo>
                  <a:lnTo>
                    <a:pt x="125" y="144"/>
                  </a:lnTo>
                  <a:lnTo>
                    <a:pt x="125" y="145"/>
                  </a:lnTo>
                  <a:lnTo>
                    <a:pt x="125" y="146"/>
                  </a:lnTo>
                  <a:lnTo>
                    <a:pt x="126" y="146"/>
                  </a:lnTo>
                  <a:lnTo>
                    <a:pt x="127" y="147"/>
                  </a:lnTo>
                  <a:lnTo>
                    <a:pt x="127" y="148"/>
                  </a:lnTo>
                  <a:lnTo>
                    <a:pt x="126" y="148"/>
                  </a:lnTo>
                  <a:lnTo>
                    <a:pt x="125" y="150"/>
                  </a:lnTo>
                  <a:lnTo>
                    <a:pt x="123" y="151"/>
                  </a:lnTo>
                  <a:lnTo>
                    <a:pt x="121" y="151"/>
                  </a:lnTo>
                  <a:lnTo>
                    <a:pt x="120" y="153"/>
                  </a:lnTo>
                  <a:lnTo>
                    <a:pt x="120" y="154"/>
                  </a:lnTo>
                  <a:lnTo>
                    <a:pt x="121" y="154"/>
                  </a:lnTo>
                  <a:lnTo>
                    <a:pt x="121" y="155"/>
                  </a:lnTo>
                  <a:lnTo>
                    <a:pt x="123" y="157"/>
                  </a:lnTo>
                  <a:lnTo>
                    <a:pt x="123" y="158"/>
                  </a:lnTo>
                  <a:lnTo>
                    <a:pt x="123" y="159"/>
                  </a:lnTo>
                  <a:lnTo>
                    <a:pt x="123" y="160"/>
                  </a:lnTo>
                  <a:lnTo>
                    <a:pt x="124" y="160"/>
                  </a:lnTo>
                  <a:lnTo>
                    <a:pt x="123" y="161"/>
                  </a:lnTo>
                  <a:lnTo>
                    <a:pt x="121" y="162"/>
                  </a:lnTo>
                  <a:lnTo>
                    <a:pt x="121" y="164"/>
                  </a:lnTo>
                  <a:lnTo>
                    <a:pt x="120" y="164"/>
                  </a:lnTo>
                  <a:lnTo>
                    <a:pt x="119" y="164"/>
                  </a:lnTo>
                  <a:lnTo>
                    <a:pt x="119" y="165"/>
                  </a:lnTo>
                  <a:lnTo>
                    <a:pt x="118" y="167"/>
                  </a:lnTo>
                  <a:lnTo>
                    <a:pt x="117" y="168"/>
                  </a:lnTo>
                  <a:lnTo>
                    <a:pt x="117" y="169"/>
                  </a:lnTo>
                  <a:lnTo>
                    <a:pt x="118" y="169"/>
                  </a:lnTo>
                  <a:lnTo>
                    <a:pt x="118" y="171"/>
                  </a:lnTo>
                  <a:lnTo>
                    <a:pt x="118" y="172"/>
                  </a:lnTo>
                  <a:lnTo>
                    <a:pt x="119" y="172"/>
                  </a:lnTo>
                  <a:lnTo>
                    <a:pt x="120" y="172"/>
                  </a:lnTo>
                  <a:lnTo>
                    <a:pt x="121" y="172"/>
                  </a:lnTo>
                  <a:lnTo>
                    <a:pt x="121" y="171"/>
                  </a:lnTo>
                  <a:lnTo>
                    <a:pt x="123" y="171"/>
                  </a:lnTo>
                  <a:lnTo>
                    <a:pt x="123" y="169"/>
                  </a:lnTo>
                  <a:lnTo>
                    <a:pt x="124" y="172"/>
                  </a:lnTo>
                  <a:lnTo>
                    <a:pt x="126" y="172"/>
                  </a:lnTo>
                  <a:lnTo>
                    <a:pt x="125" y="174"/>
                  </a:lnTo>
                  <a:lnTo>
                    <a:pt x="125" y="175"/>
                  </a:lnTo>
                  <a:lnTo>
                    <a:pt x="126" y="179"/>
                  </a:lnTo>
                  <a:lnTo>
                    <a:pt x="126" y="180"/>
                  </a:lnTo>
                  <a:lnTo>
                    <a:pt x="126" y="181"/>
                  </a:lnTo>
                  <a:lnTo>
                    <a:pt x="127" y="181"/>
                  </a:lnTo>
                  <a:lnTo>
                    <a:pt x="128" y="181"/>
                  </a:lnTo>
                  <a:lnTo>
                    <a:pt x="128" y="180"/>
                  </a:lnTo>
                  <a:lnTo>
                    <a:pt x="128" y="181"/>
                  </a:lnTo>
                  <a:lnTo>
                    <a:pt x="128" y="182"/>
                  </a:lnTo>
                  <a:lnTo>
                    <a:pt x="127" y="187"/>
                  </a:lnTo>
                  <a:lnTo>
                    <a:pt x="127" y="188"/>
                  </a:lnTo>
                  <a:lnTo>
                    <a:pt x="128" y="188"/>
                  </a:lnTo>
                  <a:lnTo>
                    <a:pt x="128" y="189"/>
                  </a:lnTo>
                  <a:lnTo>
                    <a:pt x="130" y="189"/>
                  </a:lnTo>
                  <a:lnTo>
                    <a:pt x="131" y="190"/>
                  </a:lnTo>
                  <a:lnTo>
                    <a:pt x="131" y="192"/>
                  </a:lnTo>
                  <a:lnTo>
                    <a:pt x="132" y="192"/>
                  </a:lnTo>
                  <a:lnTo>
                    <a:pt x="133" y="192"/>
                  </a:lnTo>
                  <a:lnTo>
                    <a:pt x="133" y="193"/>
                  </a:lnTo>
                  <a:lnTo>
                    <a:pt x="133" y="194"/>
                  </a:lnTo>
                  <a:lnTo>
                    <a:pt x="133" y="195"/>
                  </a:lnTo>
                  <a:lnTo>
                    <a:pt x="133" y="196"/>
                  </a:lnTo>
                  <a:lnTo>
                    <a:pt x="132" y="199"/>
                  </a:lnTo>
                  <a:lnTo>
                    <a:pt x="131" y="199"/>
                  </a:lnTo>
                  <a:lnTo>
                    <a:pt x="130" y="197"/>
                  </a:lnTo>
                  <a:lnTo>
                    <a:pt x="128" y="197"/>
                  </a:lnTo>
                  <a:lnTo>
                    <a:pt x="127" y="197"/>
                  </a:lnTo>
                  <a:lnTo>
                    <a:pt x="126" y="197"/>
                  </a:lnTo>
                  <a:lnTo>
                    <a:pt x="126" y="199"/>
                  </a:lnTo>
                  <a:lnTo>
                    <a:pt x="125" y="199"/>
                  </a:lnTo>
                  <a:lnTo>
                    <a:pt x="124" y="199"/>
                  </a:lnTo>
                  <a:lnTo>
                    <a:pt x="124" y="200"/>
                  </a:lnTo>
                  <a:lnTo>
                    <a:pt x="123" y="200"/>
                  </a:lnTo>
                  <a:lnTo>
                    <a:pt x="123" y="201"/>
                  </a:lnTo>
                  <a:lnTo>
                    <a:pt x="123" y="200"/>
                  </a:lnTo>
                  <a:lnTo>
                    <a:pt x="121" y="200"/>
                  </a:lnTo>
                  <a:lnTo>
                    <a:pt x="120" y="200"/>
                  </a:lnTo>
                  <a:lnTo>
                    <a:pt x="120" y="201"/>
                  </a:lnTo>
                  <a:lnTo>
                    <a:pt x="120" y="202"/>
                  </a:lnTo>
                  <a:lnTo>
                    <a:pt x="119" y="202"/>
                  </a:lnTo>
                  <a:lnTo>
                    <a:pt x="119" y="203"/>
                  </a:lnTo>
                  <a:lnTo>
                    <a:pt x="118" y="203"/>
                  </a:lnTo>
                  <a:lnTo>
                    <a:pt x="118" y="202"/>
                  </a:lnTo>
                  <a:lnTo>
                    <a:pt x="118" y="203"/>
                  </a:lnTo>
                  <a:lnTo>
                    <a:pt x="117" y="203"/>
                  </a:lnTo>
                  <a:lnTo>
                    <a:pt x="117" y="204"/>
                  </a:lnTo>
                  <a:lnTo>
                    <a:pt x="117" y="206"/>
                  </a:lnTo>
                  <a:lnTo>
                    <a:pt x="117" y="207"/>
                  </a:lnTo>
                  <a:lnTo>
                    <a:pt x="117" y="208"/>
                  </a:lnTo>
                  <a:lnTo>
                    <a:pt x="117" y="209"/>
                  </a:lnTo>
                  <a:lnTo>
                    <a:pt x="116" y="209"/>
                  </a:lnTo>
                  <a:lnTo>
                    <a:pt x="116" y="210"/>
                  </a:lnTo>
                  <a:lnTo>
                    <a:pt x="114" y="210"/>
                  </a:lnTo>
                  <a:lnTo>
                    <a:pt x="113" y="210"/>
                  </a:lnTo>
                  <a:lnTo>
                    <a:pt x="112" y="213"/>
                  </a:lnTo>
                  <a:lnTo>
                    <a:pt x="112" y="214"/>
                  </a:lnTo>
                  <a:lnTo>
                    <a:pt x="111" y="214"/>
                  </a:lnTo>
                  <a:lnTo>
                    <a:pt x="110" y="214"/>
                  </a:lnTo>
                  <a:lnTo>
                    <a:pt x="110" y="215"/>
                  </a:lnTo>
                  <a:lnTo>
                    <a:pt x="109" y="216"/>
                  </a:lnTo>
                  <a:lnTo>
                    <a:pt x="109" y="217"/>
                  </a:lnTo>
                  <a:lnTo>
                    <a:pt x="107" y="217"/>
                  </a:lnTo>
                  <a:lnTo>
                    <a:pt x="106" y="218"/>
                  </a:lnTo>
                  <a:lnTo>
                    <a:pt x="106" y="220"/>
                  </a:lnTo>
                  <a:lnTo>
                    <a:pt x="106" y="221"/>
                  </a:lnTo>
                  <a:lnTo>
                    <a:pt x="105" y="221"/>
                  </a:lnTo>
                  <a:lnTo>
                    <a:pt x="105" y="222"/>
                  </a:lnTo>
                  <a:lnTo>
                    <a:pt x="104" y="222"/>
                  </a:lnTo>
                  <a:lnTo>
                    <a:pt x="104" y="223"/>
                  </a:lnTo>
                  <a:lnTo>
                    <a:pt x="104" y="222"/>
                  </a:lnTo>
                  <a:lnTo>
                    <a:pt x="104" y="223"/>
                  </a:lnTo>
                  <a:lnTo>
                    <a:pt x="103" y="223"/>
                  </a:lnTo>
                  <a:lnTo>
                    <a:pt x="102" y="224"/>
                  </a:lnTo>
                  <a:lnTo>
                    <a:pt x="101" y="224"/>
                  </a:lnTo>
                  <a:lnTo>
                    <a:pt x="99" y="225"/>
                  </a:lnTo>
                  <a:lnTo>
                    <a:pt x="101" y="225"/>
                  </a:lnTo>
                  <a:lnTo>
                    <a:pt x="99" y="225"/>
                  </a:lnTo>
                  <a:lnTo>
                    <a:pt x="99" y="227"/>
                  </a:lnTo>
                  <a:lnTo>
                    <a:pt x="98" y="227"/>
                  </a:lnTo>
                  <a:lnTo>
                    <a:pt x="98" y="228"/>
                  </a:lnTo>
                  <a:lnTo>
                    <a:pt x="97" y="228"/>
                  </a:lnTo>
                  <a:lnTo>
                    <a:pt x="96" y="227"/>
                  </a:lnTo>
                  <a:lnTo>
                    <a:pt x="96" y="228"/>
                  </a:lnTo>
                  <a:lnTo>
                    <a:pt x="95" y="228"/>
                  </a:lnTo>
                  <a:lnTo>
                    <a:pt x="95" y="227"/>
                  </a:lnTo>
                  <a:lnTo>
                    <a:pt x="94" y="227"/>
                  </a:lnTo>
                  <a:lnTo>
                    <a:pt x="94" y="228"/>
                  </a:lnTo>
                  <a:lnTo>
                    <a:pt x="92" y="228"/>
                  </a:lnTo>
                  <a:lnTo>
                    <a:pt x="91" y="229"/>
                  </a:lnTo>
                  <a:lnTo>
                    <a:pt x="90" y="229"/>
                  </a:lnTo>
                  <a:lnTo>
                    <a:pt x="89" y="229"/>
                  </a:lnTo>
                  <a:lnTo>
                    <a:pt x="88" y="229"/>
                  </a:lnTo>
                  <a:lnTo>
                    <a:pt x="87" y="229"/>
                  </a:lnTo>
                  <a:lnTo>
                    <a:pt x="85" y="229"/>
                  </a:lnTo>
                  <a:lnTo>
                    <a:pt x="84" y="229"/>
                  </a:lnTo>
                  <a:lnTo>
                    <a:pt x="83" y="229"/>
                  </a:lnTo>
                  <a:lnTo>
                    <a:pt x="82" y="229"/>
                  </a:lnTo>
                  <a:lnTo>
                    <a:pt x="81" y="229"/>
                  </a:lnTo>
                  <a:lnTo>
                    <a:pt x="80" y="229"/>
                  </a:lnTo>
                  <a:lnTo>
                    <a:pt x="80" y="230"/>
                  </a:lnTo>
                  <a:lnTo>
                    <a:pt x="78" y="230"/>
                  </a:lnTo>
                  <a:lnTo>
                    <a:pt x="78" y="231"/>
                  </a:lnTo>
                  <a:lnTo>
                    <a:pt x="77" y="231"/>
                  </a:lnTo>
                  <a:lnTo>
                    <a:pt x="78" y="231"/>
                  </a:lnTo>
                  <a:lnTo>
                    <a:pt x="78" y="232"/>
                  </a:lnTo>
                  <a:lnTo>
                    <a:pt x="80" y="234"/>
                  </a:lnTo>
                  <a:lnTo>
                    <a:pt x="81" y="234"/>
                  </a:lnTo>
                  <a:lnTo>
                    <a:pt x="81" y="235"/>
                  </a:lnTo>
                  <a:lnTo>
                    <a:pt x="80" y="235"/>
                  </a:lnTo>
                  <a:lnTo>
                    <a:pt x="80" y="236"/>
                  </a:lnTo>
                  <a:lnTo>
                    <a:pt x="78" y="238"/>
                  </a:lnTo>
                  <a:lnTo>
                    <a:pt x="78" y="239"/>
                  </a:lnTo>
                  <a:lnTo>
                    <a:pt x="77" y="239"/>
                  </a:lnTo>
                  <a:lnTo>
                    <a:pt x="77" y="241"/>
                  </a:lnTo>
                  <a:lnTo>
                    <a:pt x="76" y="241"/>
                  </a:lnTo>
                  <a:lnTo>
                    <a:pt x="75" y="242"/>
                  </a:lnTo>
                  <a:lnTo>
                    <a:pt x="74" y="242"/>
                  </a:lnTo>
                  <a:lnTo>
                    <a:pt x="74" y="243"/>
                  </a:lnTo>
                  <a:lnTo>
                    <a:pt x="74" y="244"/>
                  </a:lnTo>
                  <a:lnTo>
                    <a:pt x="73" y="244"/>
                  </a:lnTo>
                  <a:lnTo>
                    <a:pt x="67" y="245"/>
                  </a:lnTo>
                  <a:lnTo>
                    <a:pt x="66" y="245"/>
                  </a:lnTo>
                  <a:lnTo>
                    <a:pt x="64" y="245"/>
                  </a:lnTo>
                  <a:lnTo>
                    <a:pt x="63" y="245"/>
                  </a:lnTo>
                  <a:lnTo>
                    <a:pt x="61" y="245"/>
                  </a:lnTo>
                  <a:lnTo>
                    <a:pt x="60" y="245"/>
                  </a:lnTo>
                  <a:lnTo>
                    <a:pt x="60" y="246"/>
                  </a:lnTo>
                  <a:lnTo>
                    <a:pt x="59" y="246"/>
                  </a:lnTo>
                  <a:lnTo>
                    <a:pt x="57" y="246"/>
                  </a:lnTo>
                  <a:lnTo>
                    <a:pt x="57" y="248"/>
                  </a:lnTo>
                  <a:lnTo>
                    <a:pt x="55" y="248"/>
                  </a:lnTo>
                  <a:lnTo>
                    <a:pt x="55" y="249"/>
                  </a:lnTo>
                  <a:lnTo>
                    <a:pt x="54" y="249"/>
                  </a:lnTo>
                  <a:lnTo>
                    <a:pt x="54" y="250"/>
                  </a:lnTo>
                  <a:lnTo>
                    <a:pt x="53" y="250"/>
                  </a:lnTo>
                  <a:lnTo>
                    <a:pt x="52" y="250"/>
                  </a:lnTo>
                  <a:lnTo>
                    <a:pt x="52" y="251"/>
                  </a:lnTo>
                  <a:lnTo>
                    <a:pt x="50" y="251"/>
                  </a:lnTo>
                  <a:lnTo>
                    <a:pt x="49" y="251"/>
                  </a:lnTo>
                  <a:lnTo>
                    <a:pt x="49" y="252"/>
                  </a:lnTo>
                  <a:lnTo>
                    <a:pt x="48" y="252"/>
                  </a:lnTo>
                  <a:lnTo>
                    <a:pt x="48" y="251"/>
                  </a:lnTo>
                  <a:lnTo>
                    <a:pt x="47" y="251"/>
                  </a:lnTo>
                  <a:lnTo>
                    <a:pt x="47" y="250"/>
                  </a:lnTo>
                  <a:lnTo>
                    <a:pt x="46" y="250"/>
                  </a:lnTo>
                  <a:lnTo>
                    <a:pt x="46" y="249"/>
                  </a:lnTo>
                  <a:lnTo>
                    <a:pt x="45" y="248"/>
                  </a:lnTo>
                  <a:lnTo>
                    <a:pt x="46" y="248"/>
                  </a:lnTo>
                  <a:lnTo>
                    <a:pt x="45" y="248"/>
                  </a:lnTo>
                  <a:lnTo>
                    <a:pt x="43" y="249"/>
                  </a:lnTo>
                  <a:lnTo>
                    <a:pt x="43" y="250"/>
                  </a:lnTo>
                  <a:lnTo>
                    <a:pt x="42" y="250"/>
                  </a:lnTo>
                  <a:lnTo>
                    <a:pt x="41" y="250"/>
                  </a:lnTo>
                  <a:lnTo>
                    <a:pt x="41" y="251"/>
                  </a:lnTo>
                  <a:lnTo>
                    <a:pt x="40" y="251"/>
                  </a:lnTo>
                  <a:lnTo>
                    <a:pt x="39" y="251"/>
                  </a:lnTo>
                  <a:lnTo>
                    <a:pt x="38" y="252"/>
                  </a:lnTo>
                  <a:lnTo>
                    <a:pt x="37" y="253"/>
                  </a:lnTo>
                  <a:lnTo>
                    <a:pt x="35" y="253"/>
                  </a:lnTo>
                  <a:lnTo>
                    <a:pt x="34" y="253"/>
                  </a:lnTo>
                  <a:lnTo>
                    <a:pt x="33" y="252"/>
                  </a:lnTo>
                  <a:lnTo>
                    <a:pt x="32" y="252"/>
                  </a:lnTo>
                  <a:lnTo>
                    <a:pt x="31" y="252"/>
                  </a:lnTo>
                  <a:lnTo>
                    <a:pt x="32" y="251"/>
                  </a:lnTo>
                  <a:lnTo>
                    <a:pt x="32" y="250"/>
                  </a:lnTo>
                  <a:lnTo>
                    <a:pt x="32" y="249"/>
                  </a:lnTo>
                  <a:lnTo>
                    <a:pt x="31" y="249"/>
                  </a:lnTo>
                  <a:lnTo>
                    <a:pt x="31" y="248"/>
                  </a:lnTo>
                  <a:lnTo>
                    <a:pt x="30" y="248"/>
                  </a:lnTo>
                  <a:lnTo>
                    <a:pt x="30" y="246"/>
                  </a:lnTo>
                  <a:lnTo>
                    <a:pt x="28" y="243"/>
                  </a:lnTo>
                  <a:lnTo>
                    <a:pt x="26" y="238"/>
                  </a:lnTo>
                  <a:lnTo>
                    <a:pt x="26" y="237"/>
                  </a:lnTo>
                  <a:lnTo>
                    <a:pt x="25" y="236"/>
                  </a:lnTo>
                  <a:lnTo>
                    <a:pt x="25" y="235"/>
                  </a:lnTo>
                  <a:lnTo>
                    <a:pt x="24" y="235"/>
                  </a:lnTo>
                  <a:lnTo>
                    <a:pt x="23" y="235"/>
                  </a:lnTo>
                  <a:lnTo>
                    <a:pt x="23" y="234"/>
                  </a:lnTo>
                  <a:lnTo>
                    <a:pt x="23" y="232"/>
                  </a:lnTo>
                  <a:lnTo>
                    <a:pt x="21" y="232"/>
                  </a:lnTo>
                  <a:lnTo>
                    <a:pt x="20" y="232"/>
                  </a:lnTo>
                  <a:lnTo>
                    <a:pt x="18" y="229"/>
                  </a:lnTo>
                  <a:lnTo>
                    <a:pt x="14" y="227"/>
                  </a:lnTo>
                  <a:lnTo>
                    <a:pt x="14" y="225"/>
                  </a:lnTo>
                  <a:lnTo>
                    <a:pt x="10" y="221"/>
                  </a:lnTo>
                  <a:lnTo>
                    <a:pt x="9" y="220"/>
                  </a:lnTo>
                  <a:lnTo>
                    <a:pt x="9" y="218"/>
                  </a:lnTo>
                  <a:lnTo>
                    <a:pt x="10" y="217"/>
                  </a:lnTo>
                  <a:lnTo>
                    <a:pt x="11" y="216"/>
                  </a:lnTo>
                  <a:lnTo>
                    <a:pt x="12" y="214"/>
                  </a:lnTo>
                  <a:lnTo>
                    <a:pt x="16" y="214"/>
                  </a:lnTo>
                  <a:lnTo>
                    <a:pt x="20" y="215"/>
                  </a:lnTo>
                  <a:lnTo>
                    <a:pt x="23" y="214"/>
                  </a:lnTo>
                  <a:lnTo>
                    <a:pt x="24" y="214"/>
                  </a:lnTo>
                  <a:lnTo>
                    <a:pt x="25" y="214"/>
                  </a:lnTo>
                  <a:lnTo>
                    <a:pt x="26" y="214"/>
                  </a:lnTo>
                  <a:lnTo>
                    <a:pt x="28" y="215"/>
                  </a:lnTo>
                  <a:lnTo>
                    <a:pt x="30" y="215"/>
                  </a:lnTo>
                  <a:lnTo>
                    <a:pt x="33" y="214"/>
                  </a:lnTo>
                  <a:lnTo>
                    <a:pt x="32" y="213"/>
                  </a:lnTo>
                  <a:lnTo>
                    <a:pt x="31" y="213"/>
                  </a:lnTo>
                  <a:lnTo>
                    <a:pt x="31" y="211"/>
                  </a:lnTo>
                  <a:lnTo>
                    <a:pt x="30" y="211"/>
                  </a:lnTo>
                  <a:lnTo>
                    <a:pt x="30" y="210"/>
                  </a:lnTo>
                  <a:lnTo>
                    <a:pt x="27" y="208"/>
                  </a:lnTo>
                  <a:lnTo>
                    <a:pt x="27" y="207"/>
                  </a:lnTo>
                  <a:lnTo>
                    <a:pt x="26" y="206"/>
                  </a:lnTo>
                  <a:lnTo>
                    <a:pt x="25" y="206"/>
                  </a:lnTo>
                  <a:lnTo>
                    <a:pt x="25" y="204"/>
                  </a:lnTo>
                  <a:lnTo>
                    <a:pt x="25" y="203"/>
                  </a:lnTo>
                  <a:lnTo>
                    <a:pt x="24" y="201"/>
                  </a:lnTo>
                  <a:lnTo>
                    <a:pt x="24" y="200"/>
                  </a:lnTo>
                  <a:lnTo>
                    <a:pt x="25" y="199"/>
                  </a:lnTo>
                  <a:lnTo>
                    <a:pt x="24" y="199"/>
                  </a:lnTo>
                  <a:lnTo>
                    <a:pt x="24" y="197"/>
                  </a:lnTo>
                  <a:lnTo>
                    <a:pt x="24" y="196"/>
                  </a:lnTo>
                  <a:lnTo>
                    <a:pt x="24" y="195"/>
                  </a:lnTo>
                  <a:lnTo>
                    <a:pt x="24" y="194"/>
                  </a:lnTo>
                  <a:lnTo>
                    <a:pt x="24" y="193"/>
                  </a:lnTo>
                  <a:lnTo>
                    <a:pt x="24" y="192"/>
                  </a:lnTo>
                  <a:lnTo>
                    <a:pt x="24" y="190"/>
                  </a:lnTo>
                  <a:lnTo>
                    <a:pt x="25" y="189"/>
                  </a:lnTo>
                  <a:lnTo>
                    <a:pt x="25" y="188"/>
                  </a:lnTo>
                  <a:lnTo>
                    <a:pt x="24" y="188"/>
                  </a:lnTo>
                  <a:lnTo>
                    <a:pt x="24" y="187"/>
                  </a:lnTo>
                  <a:lnTo>
                    <a:pt x="24" y="186"/>
                  </a:lnTo>
                  <a:lnTo>
                    <a:pt x="25" y="186"/>
                  </a:lnTo>
                  <a:lnTo>
                    <a:pt x="24" y="186"/>
                  </a:lnTo>
                  <a:lnTo>
                    <a:pt x="25" y="186"/>
                  </a:lnTo>
                  <a:lnTo>
                    <a:pt x="25" y="185"/>
                  </a:lnTo>
                  <a:lnTo>
                    <a:pt x="24" y="185"/>
                  </a:lnTo>
                  <a:lnTo>
                    <a:pt x="24" y="183"/>
                  </a:lnTo>
                  <a:lnTo>
                    <a:pt x="24" y="182"/>
                  </a:lnTo>
                  <a:lnTo>
                    <a:pt x="24" y="181"/>
                  </a:lnTo>
                  <a:lnTo>
                    <a:pt x="24" y="180"/>
                  </a:lnTo>
                  <a:lnTo>
                    <a:pt x="23" y="180"/>
                  </a:lnTo>
                  <a:lnTo>
                    <a:pt x="21" y="180"/>
                  </a:lnTo>
                  <a:lnTo>
                    <a:pt x="21" y="179"/>
                  </a:lnTo>
                  <a:lnTo>
                    <a:pt x="21" y="178"/>
                  </a:lnTo>
                  <a:lnTo>
                    <a:pt x="21" y="176"/>
                  </a:lnTo>
                  <a:lnTo>
                    <a:pt x="21" y="175"/>
                  </a:lnTo>
                  <a:lnTo>
                    <a:pt x="21" y="174"/>
                  </a:lnTo>
                  <a:lnTo>
                    <a:pt x="20" y="172"/>
                  </a:lnTo>
                  <a:lnTo>
                    <a:pt x="19" y="172"/>
                  </a:lnTo>
                  <a:lnTo>
                    <a:pt x="19" y="171"/>
                  </a:lnTo>
                  <a:lnTo>
                    <a:pt x="19" y="172"/>
                  </a:lnTo>
                  <a:lnTo>
                    <a:pt x="19" y="171"/>
                  </a:lnTo>
                  <a:lnTo>
                    <a:pt x="18" y="171"/>
                  </a:lnTo>
                  <a:lnTo>
                    <a:pt x="18" y="169"/>
                  </a:lnTo>
                  <a:lnTo>
                    <a:pt x="17" y="169"/>
                  </a:lnTo>
                  <a:lnTo>
                    <a:pt x="17" y="168"/>
                  </a:lnTo>
                  <a:lnTo>
                    <a:pt x="16" y="168"/>
                  </a:lnTo>
                  <a:lnTo>
                    <a:pt x="16" y="167"/>
                  </a:lnTo>
                  <a:lnTo>
                    <a:pt x="16" y="166"/>
                  </a:lnTo>
                  <a:lnTo>
                    <a:pt x="17" y="166"/>
                  </a:lnTo>
                  <a:lnTo>
                    <a:pt x="18" y="166"/>
                  </a:lnTo>
                  <a:lnTo>
                    <a:pt x="19" y="166"/>
                  </a:lnTo>
                  <a:lnTo>
                    <a:pt x="19" y="165"/>
                  </a:lnTo>
                  <a:lnTo>
                    <a:pt x="19" y="164"/>
                  </a:lnTo>
                  <a:lnTo>
                    <a:pt x="18" y="164"/>
                  </a:lnTo>
                  <a:lnTo>
                    <a:pt x="18" y="162"/>
                  </a:lnTo>
                  <a:lnTo>
                    <a:pt x="17" y="162"/>
                  </a:lnTo>
                  <a:lnTo>
                    <a:pt x="16" y="162"/>
                  </a:lnTo>
                  <a:lnTo>
                    <a:pt x="14" y="162"/>
                  </a:lnTo>
                  <a:lnTo>
                    <a:pt x="14" y="164"/>
                  </a:lnTo>
                  <a:lnTo>
                    <a:pt x="13" y="164"/>
                  </a:lnTo>
                  <a:lnTo>
                    <a:pt x="14" y="164"/>
                  </a:lnTo>
                  <a:lnTo>
                    <a:pt x="14" y="165"/>
                  </a:lnTo>
                  <a:lnTo>
                    <a:pt x="13" y="165"/>
                  </a:lnTo>
                  <a:lnTo>
                    <a:pt x="13" y="164"/>
                  </a:lnTo>
                  <a:lnTo>
                    <a:pt x="13" y="165"/>
                  </a:lnTo>
                  <a:lnTo>
                    <a:pt x="10" y="165"/>
                  </a:lnTo>
                  <a:lnTo>
                    <a:pt x="6" y="160"/>
                  </a:lnTo>
                  <a:lnTo>
                    <a:pt x="4" y="154"/>
                  </a:lnTo>
                  <a:lnTo>
                    <a:pt x="3" y="154"/>
                  </a:lnTo>
                  <a:lnTo>
                    <a:pt x="3" y="153"/>
                  </a:lnTo>
                  <a:lnTo>
                    <a:pt x="3" y="152"/>
                  </a:lnTo>
                  <a:lnTo>
                    <a:pt x="3" y="151"/>
                  </a:lnTo>
                  <a:lnTo>
                    <a:pt x="3" y="150"/>
                  </a:lnTo>
                  <a:lnTo>
                    <a:pt x="2" y="148"/>
                  </a:lnTo>
                  <a:lnTo>
                    <a:pt x="2" y="147"/>
                  </a:lnTo>
                  <a:lnTo>
                    <a:pt x="2" y="146"/>
                  </a:lnTo>
                  <a:lnTo>
                    <a:pt x="2" y="145"/>
                  </a:lnTo>
                  <a:lnTo>
                    <a:pt x="0" y="144"/>
                  </a:lnTo>
                  <a:lnTo>
                    <a:pt x="0" y="143"/>
                  </a:lnTo>
                  <a:lnTo>
                    <a:pt x="2" y="143"/>
                  </a:lnTo>
                  <a:lnTo>
                    <a:pt x="3" y="141"/>
                  </a:lnTo>
                  <a:lnTo>
                    <a:pt x="4" y="141"/>
                  </a:lnTo>
                  <a:lnTo>
                    <a:pt x="4" y="140"/>
                  </a:lnTo>
                  <a:lnTo>
                    <a:pt x="4" y="139"/>
                  </a:lnTo>
                  <a:lnTo>
                    <a:pt x="5" y="139"/>
                  </a:lnTo>
                  <a:lnTo>
                    <a:pt x="5" y="138"/>
                  </a:lnTo>
                  <a:lnTo>
                    <a:pt x="5" y="137"/>
                  </a:lnTo>
                  <a:lnTo>
                    <a:pt x="5" y="136"/>
                  </a:lnTo>
                  <a:lnTo>
                    <a:pt x="6" y="134"/>
                  </a:lnTo>
                  <a:lnTo>
                    <a:pt x="6" y="133"/>
                  </a:lnTo>
                  <a:lnTo>
                    <a:pt x="7" y="132"/>
                  </a:lnTo>
                  <a:lnTo>
                    <a:pt x="7" y="131"/>
                  </a:lnTo>
                  <a:lnTo>
                    <a:pt x="9" y="131"/>
                  </a:lnTo>
                  <a:lnTo>
                    <a:pt x="9" y="130"/>
                  </a:lnTo>
                  <a:lnTo>
                    <a:pt x="10" y="129"/>
                  </a:lnTo>
                  <a:lnTo>
                    <a:pt x="10" y="127"/>
                  </a:lnTo>
                  <a:lnTo>
                    <a:pt x="11" y="127"/>
                  </a:lnTo>
                  <a:lnTo>
                    <a:pt x="11" y="126"/>
                  </a:lnTo>
                  <a:lnTo>
                    <a:pt x="11" y="125"/>
                  </a:lnTo>
                  <a:lnTo>
                    <a:pt x="12" y="125"/>
                  </a:lnTo>
                  <a:lnTo>
                    <a:pt x="12" y="124"/>
                  </a:lnTo>
                  <a:lnTo>
                    <a:pt x="13" y="123"/>
                  </a:lnTo>
                  <a:lnTo>
                    <a:pt x="14" y="122"/>
                  </a:lnTo>
                  <a:lnTo>
                    <a:pt x="14" y="120"/>
                  </a:lnTo>
                  <a:lnTo>
                    <a:pt x="16" y="120"/>
                  </a:lnTo>
                  <a:lnTo>
                    <a:pt x="17" y="119"/>
                  </a:lnTo>
                  <a:lnTo>
                    <a:pt x="17" y="118"/>
                  </a:lnTo>
                  <a:lnTo>
                    <a:pt x="18" y="117"/>
                  </a:lnTo>
                  <a:lnTo>
                    <a:pt x="18" y="116"/>
                  </a:lnTo>
                  <a:lnTo>
                    <a:pt x="19" y="116"/>
                  </a:lnTo>
                  <a:lnTo>
                    <a:pt x="20" y="115"/>
                  </a:lnTo>
                  <a:lnTo>
                    <a:pt x="20" y="113"/>
                  </a:lnTo>
                  <a:lnTo>
                    <a:pt x="21" y="112"/>
                  </a:lnTo>
                  <a:lnTo>
                    <a:pt x="23" y="111"/>
                  </a:lnTo>
                  <a:lnTo>
                    <a:pt x="24" y="110"/>
                  </a:lnTo>
                  <a:lnTo>
                    <a:pt x="25" y="109"/>
                  </a:lnTo>
                  <a:lnTo>
                    <a:pt x="25" y="108"/>
                  </a:lnTo>
                  <a:lnTo>
                    <a:pt x="26" y="106"/>
                  </a:lnTo>
                  <a:lnTo>
                    <a:pt x="27" y="106"/>
                  </a:lnTo>
                  <a:lnTo>
                    <a:pt x="27" y="105"/>
                  </a:lnTo>
                  <a:lnTo>
                    <a:pt x="28" y="104"/>
                  </a:lnTo>
                  <a:lnTo>
                    <a:pt x="28" y="103"/>
                  </a:lnTo>
                  <a:lnTo>
                    <a:pt x="28" y="102"/>
                  </a:lnTo>
                  <a:lnTo>
                    <a:pt x="28" y="101"/>
                  </a:lnTo>
                  <a:lnTo>
                    <a:pt x="28" y="99"/>
                  </a:lnTo>
                  <a:lnTo>
                    <a:pt x="28" y="98"/>
                  </a:lnTo>
                  <a:lnTo>
                    <a:pt x="28" y="97"/>
                  </a:lnTo>
                  <a:lnTo>
                    <a:pt x="28" y="96"/>
                  </a:lnTo>
                  <a:lnTo>
                    <a:pt x="28" y="95"/>
                  </a:lnTo>
                  <a:lnTo>
                    <a:pt x="28" y="94"/>
                  </a:lnTo>
                  <a:lnTo>
                    <a:pt x="28" y="92"/>
                  </a:lnTo>
                  <a:lnTo>
                    <a:pt x="28" y="91"/>
                  </a:lnTo>
                  <a:lnTo>
                    <a:pt x="30" y="90"/>
                  </a:lnTo>
                  <a:lnTo>
                    <a:pt x="30" y="89"/>
                  </a:lnTo>
                  <a:lnTo>
                    <a:pt x="30" y="88"/>
                  </a:lnTo>
                  <a:lnTo>
                    <a:pt x="30" y="87"/>
                  </a:lnTo>
                  <a:lnTo>
                    <a:pt x="30" y="85"/>
                  </a:lnTo>
                  <a:lnTo>
                    <a:pt x="30" y="84"/>
                  </a:lnTo>
                  <a:lnTo>
                    <a:pt x="30" y="83"/>
                  </a:lnTo>
                  <a:lnTo>
                    <a:pt x="30" y="82"/>
                  </a:lnTo>
                  <a:lnTo>
                    <a:pt x="30" y="81"/>
                  </a:lnTo>
                  <a:lnTo>
                    <a:pt x="30" y="80"/>
                  </a:lnTo>
                  <a:lnTo>
                    <a:pt x="30" y="78"/>
                  </a:lnTo>
                  <a:lnTo>
                    <a:pt x="30" y="77"/>
                  </a:lnTo>
                  <a:lnTo>
                    <a:pt x="30" y="76"/>
                  </a:lnTo>
                  <a:lnTo>
                    <a:pt x="30" y="75"/>
                  </a:lnTo>
                  <a:lnTo>
                    <a:pt x="30" y="74"/>
                  </a:lnTo>
                  <a:lnTo>
                    <a:pt x="30" y="73"/>
                  </a:lnTo>
                  <a:lnTo>
                    <a:pt x="30" y="71"/>
                  </a:lnTo>
                  <a:lnTo>
                    <a:pt x="30" y="70"/>
                  </a:lnTo>
                  <a:lnTo>
                    <a:pt x="30" y="69"/>
                  </a:lnTo>
                  <a:lnTo>
                    <a:pt x="31" y="69"/>
                  </a:lnTo>
                  <a:lnTo>
                    <a:pt x="31" y="68"/>
                  </a:lnTo>
                  <a:lnTo>
                    <a:pt x="31" y="67"/>
                  </a:lnTo>
                  <a:lnTo>
                    <a:pt x="31" y="66"/>
                  </a:lnTo>
                  <a:lnTo>
                    <a:pt x="31" y="64"/>
                  </a:lnTo>
                  <a:lnTo>
                    <a:pt x="31" y="63"/>
                  </a:lnTo>
                  <a:lnTo>
                    <a:pt x="31" y="62"/>
                  </a:lnTo>
                  <a:lnTo>
                    <a:pt x="31" y="61"/>
                  </a:lnTo>
                  <a:lnTo>
                    <a:pt x="31" y="60"/>
                  </a:lnTo>
                  <a:lnTo>
                    <a:pt x="31" y="59"/>
                  </a:lnTo>
                  <a:lnTo>
                    <a:pt x="31" y="57"/>
                  </a:lnTo>
                  <a:lnTo>
                    <a:pt x="31" y="56"/>
                  </a:lnTo>
                  <a:lnTo>
                    <a:pt x="31" y="55"/>
                  </a:lnTo>
                  <a:lnTo>
                    <a:pt x="32" y="55"/>
                  </a:lnTo>
                  <a:lnTo>
                    <a:pt x="32" y="54"/>
                  </a:lnTo>
                  <a:lnTo>
                    <a:pt x="32" y="53"/>
                  </a:lnTo>
                  <a:lnTo>
                    <a:pt x="33" y="52"/>
                  </a:lnTo>
                  <a:lnTo>
                    <a:pt x="33" y="50"/>
                  </a:lnTo>
                  <a:lnTo>
                    <a:pt x="34" y="50"/>
                  </a:lnTo>
                  <a:lnTo>
                    <a:pt x="34" y="49"/>
                  </a:lnTo>
                  <a:lnTo>
                    <a:pt x="33" y="49"/>
                  </a:lnTo>
                  <a:lnTo>
                    <a:pt x="32" y="48"/>
                  </a:lnTo>
                  <a:lnTo>
                    <a:pt x="32" y="47"/>
                  </a:lnTo>
                  <a:lnTo>
                    <a:pt x="31" y="46"/>
                  </a:lnTo>
                  <a:lnTo>
                    <a:pt x="30" y="45"/>
                  </a:lnTo>
                  <a:lnTo>
                    <a:pt x="28" y="43"/>
                  </a:lnTo>
                  <a:lnTo>
                    <a:pt x="28" y="42"/>
                  </a:lnTo>
                  <a:lnTo>
                    <a:pt x="27" y="42"/>
                  </a:lnTo>
                  <a:lnTo>
                    <a:pt x="27" y="41"/>
                  </a:lnTo>
                  <a:lnTo>
                    <a:pt x="28" y="40"/>
                  </a:lnTo>
                  <a:lnTo>
                    <a:pt x="28" y="39"/>
                  </a:lnTo>
                  <a:lnTo>
                    <a:pt x="27" y="39"/>
                  </a:lnTo>
                  <a:lnTo>
                    <a:pt x="27" y="38"/>
                  </a:lnTo>
                  <a:lnTo>
                    <a:pt x="27" y="36"/>
                  </a:lnTo>
                  <a:lnTo>
                    <a:pt x="26" y="36"/>
                  </a:lnTo>
                  <a:lnTo>
                    <a:pt x="26" y="35"/>
                  </a:lnTo>
                  <a:lnTo>
                    <a:pt x="25" y="34"/>
                  </a:lnTo>
                  <a:lnTo>
                    <a:pt x="25" y="33"/>
                  </a:lnTo>
                  <a:lnTo>
                    <a:pt x="24" y="33"/>
                  </a:lnTo>
                  <a:lnTo>
                    <a:pt x="24" y="32"/>
                  </a:lnTo>
                  <a:lnTo>
                    <a:pt x="23" y="32"/>
                  </a:lnTo>
                  <a:lnTo>
                    <a:pt x="23" y="31"/>
                  </a:lnTo>
                  <a:lnTo>
                    <a:pt x="23" y="29"/>
                  </a:lnTo>
                  <a:lnTo>
                    <a:pt x="23" y="28"/>
                  </a:lnTo>
                  <a:lnTo>
                    <a:pt x="23" y="27"/>
                  </a:lnTo>
                  <a:lnTo>
                    <a:pt x="23" y="26"/>
                  </a:lnTo>
                  <a:lnTo>
                    <a:pt x="23" y="25"/>
                  </a:lnTo>
                  <a:lnTo>
                    <a:pt x="23" y="24"/>
                  </a:lnTo>
                  <a:lnTo>
                    <a:pt x="23" y="22"/>
                  </a:lnTo>
                  <a:lnTo>
                    <a:pt x="21" y="21"/>
                  </a:lnTo>
                  <a:lnTo>
                    <a:pt x="21" y="20"/>
                  </a:lnTo>
                  <a:lnTo>
                    <a:pt x="21" y="19"/>
                  </a:lnTo>
                  <a:lnTo>
                    <a:pt x="21" y="18"/>
                  </a:lnTo>
                  <a:lnTo>
                    <a:pt x="21" y="17"/>
                  </a:lnTo>
                  <a:lnTo>
                    <a:pt x="20" y="15"/>
                  </a:lnTo>
                  <a:lnTo>
                    <a:pt x="20" y="14"/>
                  </a:lnTo>
                  <a:lnTo>
                    <a:pt x="20" y="13"/>
                  </a:lnTo>
                  <a:lnTo>
                    <a:pt x="20" y="12"/>
                  </a:lnTo>
                  <a:lnTo>
                    <a:pt x="20" y="11"/>
                  </a:lnTo>
                  <a:lnTo>
                    <a:pt x="19" y="10"/>
                  </a:lnTo>
                  <a:lnTo>
                    <a:pt x="19" y="8"/>
                  </a:lnTo>
                  <a:lnTo>
                    <a:pt x="19" y="7"/>
                  </a:lnTo>
                  <a:lnTo>
                    <a:pt x="20" y="7"/>
                  </a:lnTo>
                  <a:lnTo>
                    <a:pt x="21" y="7"/>
                  </a:lnTo>
                  <a:lnTo>
                    <a:pt x="21" y="6"/>
                  </a:lnTo>
                  <a:lnTo>
                    <a:pt x="23" y="6"/>
                  </a:lnTo>
                  <a:lnTo>
                    <a:pt x="24" y="5"/>
                  </a:lnTo>
                  <a:lnTo>
                    <a:pt x="25" y="5"/>
                  </a:lnTo>
                  <a:lnTo>
                    <a:pt x="26" y="4"/>
                  </a:lnTo>
                  <a:lnTo>
                    <a:pt x="27" y="4"/>
                  </a:lnTo>
                  <a:lnTo>
                    <a:pt x="28" y="3"/>
                  </a:lnTo>
                  <a:lnTo>
                    <a:pt x="30" y="3"/>
                  </a:lnTo>
                  <a:lnTo>
                    <a:pt x="31" y="1"/>
                  </a:lnTo>
                  <a:lnTo>
                    <a:pt x="32" y="1"/>
                  </a:lnTo>
                  <a:lnTo>
                    <a:pt x="33" y="0"/>
                  </a:lnTo>
                  <a:lnTo>
                    <a:pt x="34" y="1"/>
                  </a:lnTo>
                  <a:lnTo>
                    <a:pt x="35" y="3"/>
                  </a:lnTo>
                  <a:lnTo>
                    <a:pt x="38" y="4"/>
                  </a:lnTo>
                  <a:lnTo>
                    <a:pt x="39" y="4"/>
                  </a:lnTo>
                  <a:lnTo>
                    <a:pt x="41" y="5"/>
                  </a:lnTo>
                  <a:lnTo>
                    <a:pt x="42" y="6"/>
                  </a:lnTo>
                  <a:lnTo>
                    <a:pt x="45" y="7"/>
                  </a:lnTo>
                  <a:lnTo>
                    <a:pt x="46" y="8"/>
                  </a:lnTo>
                  <a:lnTo>
                    <a:pt x="48" y="8"/>
                  </a:lnTo>
                  <a:lnTo>
                    <a:pt x="49" y="10"/>
                  </a:lnTo>
                  <a:lnTo>
                    <a:pt x="52" y="11"/>
                  </a:lnTo>
                  <a:lnTo>
                    <a:pt x="53" y="12"/>
                  </a:lnTo>
                  <a:lnTo>
                    <a:pt x="54" y="13"/>
                  </a:lnTo>
                  <a:lnTo>
                    <a:pt x="56" y="14"/>
                  </a:lnTo>
                  <a:lnTo>
                    <a:pt x="57" y="14"/>
                  </a:lnTo>
                  <a:lnTo>
                    <a:pt x="60" y="15"/>
                  </a:lnTo>
                  <a:lnTo>
                    <a:pt x="61" y="17"/>
                  </a:lnTo>
                  <a:lnTo>
                    <a:pt x="63" y="18"/>
                  </a:lnTo>
                  <a:lnTo>
                    <a:pt x="64" y="19"/>
                  </a:lnTo>
                  <a:lnTo>
                    <a:pt x="67" y="20"/>
                  </a:lnTo>
                  <a:lnTo>
                    <a:pt x="68" y="20"/>
                  </a:lnTo>
                  <a:lnTo>
                    <a:pt x="70" y="21"/>
                  </a:lnTo>
                  <a:lnTo>
                    <a:pt x="71" y="22"/>
                  </a:lnTo>
                  <a:lnTo>
                    <a:pt x="74" y="24"/>
                  </a:lnTo>
                  <a:lnTo>
                    <a:pt x="75" y="25"/>
                  </a:lnTo>
                  <a:lnTo>
                    <a:pt x="77" y="26"/>
                  </a:lnTo>
                  <a:lnTo>
                    <a:pt x="78" y="26"/>
                  </a:lnTo>
                  <a:lnTo>
                    <a:pt x="81" y="27"/>
                  </a:lnTo>
                  <a:lnTo>
                    <a:pt x="82" y="28"/>
                  </a:lnTo>
                  <a:lnTo>
                    <a:pt x="84" y="29"/>
                  </a:lnTo>
                  <a:lnTo>
                    <a:pt x="85" y="31"/>
                  </a:lnTo>
                  <a:lnTo>
                    <a:pt x="87" y="32"/>
                  </a:lnTo>
                  <a:lnTo>
                    <a:pt x="89" y="32"/>
                  </a:lnTo>
                  <a:lnTo>
                    <a:pt x="90" y="33"/>
                  </a:lnTo>
                  <a:lnTo>
                    <a:pt x="92" y="34"/>
                  </a:lnTo>
                  <a:lnTo>
                    <a:pt x="94" y="35"/>
                  </a:lnTo>
                  <a:lnTo>
                    <a:pt x="96" y="36"/>
                  </a:lnTo>
                  <a:lnTo>
                    <a:pt x="97" y="36"/>
                  </a:lnTo>
                  <a:lnTo>
                    <a:pt x="99" y="38"/>
                  </a:lnTo>
                  <a:lnTo>
                    <a:pt x="101" y="39"/>
                  </a:lnTo>
                  <a:lnTo>
                    <a:pt x="103" y="40"/>
                  </a:lnTo>
                  <a:lnTo>
                    <a:pt x="104" y="41"/>
                  </a:lnTo>
                  <a:lnTo>
                    <a:pt x="106" y="42"/>
                  </a:lnTo>
                  <a:lnTo>
                    <a:pt x="107" y="42"/>
                  </a:lnTo>
                  <a:lnTo>
                    <a:pt x="110" y="43"/>
                  </a:lnTo>
                  <a:lnTo>
                    <a:pt x="111" y="45"/>
                  </a:lnTo>
                  <a:lnTo>
                    <a:pt x="113" y="46"/>
                  </a:lnTo>
                  <a:lnTo>
                    <a:pt x="114" y="47"/>
                  </a:lnTo>
                  <a:lnTo>
                    <a:pt x="117" y="48"/>
                  </a:lnTo>
                  <a:lnTo>
                    <a:pt x="118" y="48"/>
                  </a:lnTo>
                  <a:lnTo>
                    <a:pt x="120" y="49"/>
                  </a:lnTo>
                  <a:lnTo>
                    <a:pt x="121" y="50"/>
                  </a:lnTo>
                  <a:lnTo>
                    <a:pt x="124" y="52"/>
                  </a:lnTo>
                  <a:lnTo>
                    <a:pt x="125" y="53"/>
                  </a:lnTo>
                  <a:lnTo>
                    <a:pt x="127" y="54"/>
                  </a:lnTo>
                  <a:lnTo>
                    <a:pt x="128" y="54"/>
                  </a:lnTo>
                  <a:lnTo>
                    <a:pt x="130" y="55"/>
                  </a:lnTo>
                  <a:lnTo>
                    <a:pt x="132" y="56"/>
                  </a:lnTo>
                  <a:lnTo>
                    <a:pt x="133" y="57"/>
                  </a:lnTo>
                  <a:lnTo>
                    <a:pt x="135" y="59"/>
                  </a:lnTo>
                  <a:lnTo>
                    <a:pt x="137" y="60"/>
                  </a:lnTo>
                  <a:lnTo>
                    <a:pt x="139" y="60"/>
                  </a:lnTo>
                  <a:lnTo>
                    <a:pt x="140" y="61"/>
                  </a:lnTo>
                  <a:lnTo>
                    <a:pt x="142" y="62"/>
                  </a:lnTo>
                  <a:lnTo>
                    <a:pt x="144" y="6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00" name="Freeform 1015">
              <a:extLst>
                <a:ext uri="{FF2B5EF4-FFF2-40B4-BE49-F238E27FC236}">
                  <a16:creationId xmlns="" xmlns:a16="http://schemas.microsoft.com/office/drawing/2014/main" id="{051B3692-9492-4566-978F-0403E6983209}"/>
                </a:ext>
              </a:extLst>
            </p:cNvPr>
            <p:cNvSpPr>
              <a:spLocks/>
            </p:cNvSpPr>
            <p:nvPr/>
          </p:nvSpPr>
          <p:spPr bwMode="auto">
            <a:xfrm>
              <a:off x="6065929" y="2845152"/>
              <a:ext cx="34464" cy="103392"/>
            </a:xfrm>
            <a:custGeom>
              <a:avLst/>
              <a:gdLst>
                <a:gd name="T0" fmla="*/ 14 w 27"/>
                <a:gd name="T1" fmla="*/ 5 h 81"/>
                <a:gd name="T2" fmla="*/ 13 w 27"/>
                <a:gd name="T3" fmla="*/ 11 h 81"/>
                <a:gd name="T4" fmla="*/ 19 w 27"/>
                <a:gd name="T5" fmla="*/ 18 h 81"/>
                <a:gd name="T6" fmla="*/ 21 w 27"/>
                <a:gd name="T7" fmla="*/ 25 h 81"/>
                <a:gd name="T8" fmla="*/ 21 w 27"/>
                <a:gd name="T9" fmla="*/ 26 h 81"/>
                <a:gd name="T10" fmla="*/ 23 w 27"/>
                <a:gd name="T11" fmla="*/ 32 h 81"/>
                <a:gd name="T12" fmla="*/ 25 w 27"/>
                <a:gd name="T13" fmla="*/ 41 h 81"/>
                <a:gd name="T14" fmla="*/ 25 w 27"/>
                <a:gd name="T15" fmla="*/ 43 h 81"/>
                <a:gd name="T16" fmla="*/ 25 w 27"/>
                <a:gd name="T17" fmla="*/ 48 h 81"/>
                <a:gd name="T18" fmla="*/ 25 w 27"/>
                <a:gd name="T19" fmla="*/ 63 h 81"/>
                <a:gd name="T20" fmla="*/ 25 w 27"/>
                <a:gd name="T21" fmla="*/ 68 h 81"/>
                <a:gd name="T22" fmla="*/ 25 w 27"/>
                <a:gd name="T23" fmla="*/ 70 h 81"/>
                <a:gd name="T24" fmla="*/ 25 w 27"/>
                <a:gd name="T25" fmla="*/ 72 h 81"/>
                <a:gd name="T26" fmla="*/ 26 w 27"/>
                <a:gd name="T27" fmla="*/ 72 h 81"/>
                <a:gd name="T28" fmla="*/ 26 w 27"/>
                <a:gd name="T29" fmla="*/ 74 h 81"/>
                <a:gd name="T30" fmla="*/ 25 w 27"/>
                <a:gd name="T31" fmla="*/ 78 h 81"/>
                <a:gd name="T32" fmla="*/ 19 w 27"/>
                <a:gd name="T33" fmla="*/ 81 h 81"/>
                <a:gd name="T34" fmla="*/ 16 w 27"/>
                <a:gd name="T35" fmla="*/ 78 h 81"/>
                <a:gd name="T36" fmla="*/ 14 w 27"/>
                <a:gd name="T37" fmla="*/ 76 h 81"/>
                <a:gd name="T38" fmla="*/ 12 w 27"/>
                <a:gd name="T39" fmla="*/ 74 h 81"/>
                <a:gd name="T40" fmla="*/ 12 w 27"/>
                <a:gd name="T41" fmla="*/ 72 h 81"/>
                <a:gd name="T42" fmla="*/ 11 w 27"/>
                <a:gd name="T43" fmla="*/ 70 h 81"/>
                <a:gd name="T44" fmla="*/ 9 w 27"/>
                <a:gd name="T45" fmla="*/ 68 h 81"/>
                <a:gd name="T46" fmla="*/ 11 w 27"/>
                <a:gd name="T47" fmla="*/ 65 h 81"/>
                <a:gd name="T48" fmla="*/ 12 w 27"/>
                <a:gd name="T49" fmla="*/ 61 h 81"/>
                <a:gd name="T50" fmla="*/ 9 w 27"/>
                <a:gd name="T51" fmla="*/ 58 h 81"/>
                <a:gd name="T52" fmla="*/ 11 w 27"/>
                <a:gd name="T53" fmla="*/ 56 h 81"/>
                <a:gd name="T54" fmla="*/ 11 w 27"/>
                <a:gd name="T55" fmla="*/ 51 h 81"/>
                <a:gd name="T56" fmla="*/ 11 w 27"/>
                <a:gd name="T57" fmla="*/ 48 h 81"/>
                <a:gd name="T58" fmla="*/ 11 w 27"/>
                <a:gd name="T59" fmla="*/ 47 h 81"/>
                <a:gd name="T60" fmla="*/ 12 w 27"/>
                <a:gd name="T61" fmla="*/ 44 h 81"/>
                <a:gd name="T62" fmla="*/ 12 w 27"/>
                <a:gd name="T63" fmla="*/ 44 h 81"/>
                <a:gd name="T64" fmla="*/ 8 w 27"/>
                <a:gd name="T65" fmla="*/ 41 h 81"/>
                <a:gd name="T66" fmla="*/ 8 w 27"/>
                <a:gd name="T67" fmla="*/ 39 h 81"/>
                <a:gd name="T68" fmla="*/ 8 w 27"/>
                <a:gd name="T69" fmla="*/ 37 h 81"/>
                <a:gd name="T70" fmla="*/ 8 w 27"/>
                <a:gd name="T71" fmla="*/ 34 h 81"/>
                <a:gd name="T72" fmla="*/ 9 w 27"/>
                <a:gd name="T73" fmla="*/ 32 h 81"/>
                <a:gd name="T74" fmla="*/ 9 w 27"/>
                <a:gd name="T75" fmla="*/ 29 h 81"/>
                <a:gd name="T76" fmla="*/ 9 w 27"/>
                <a:gd name="T77" fmla="*/ 27 h 81"/>
                <a:gd name="T78" fmla="*/ 7 w 27"/>
                <a:gd name="T79" fmla="*/ 27 h 81"/>
                <a:gd name="T80" fmla="*/ 6 w 27"/>
                <a:gd name="T81" fmla="*/ 28 h 81"/>
                <a:gd name="T82" fmla="*/ 6 w 27"/>
                <a:gd name="T83" fmla="*/ 26 h 81"/>
                <a:gd name="T84" fmla="*/ 5 w 27"/>
                <a:gd name="T85" fmla="*/ 26 h 81"/>
                <a:gd name="T86" fmla="*/ 7 w 27"/>
                <a:gd name="T87" fmla="*/ 25 h 81"/>
                <a:gd name="T88" fmla="*/ 6 w 27"/>
                <a:gd name="T89" fmla="*/ 23 h 81"/>
                <a:gd name="T90" fmla="*/ 7 w 27"/>
                <a:gd name="T91" fmla="*/ 22 h 81"/>
                <a:gd name="T92" fmla="*/ 7 w 27"/>
                <a:gd name="T93" fmla="*/ 20 h 81"/>
                <a:gd name="T94" fmla="*/ 7 w 27"/>
                <a:gd name="T95" fmla="*/ 19 h 81"/>
                <a:gd name="T96" fmla="*/ 8 w 27"/>
                <a:gd name="T97" fmla="*/ 18 h 81"/>
                <a:gd name="T98" fmla="*/ 7 w 27"/>
                <a:gd name="T99" fmla="*/ 14 h 81"/>
                <a:gd name="T100" fmla="*/ 6 w 27"/>
                <a:gd name="T101" fmla="*/ 13 h 81"/>
                <a:gd name="T102" fmla="*/ 6 w 27"/>
                <a:gd name="T103" fmla="*/ 12 h 81"/>
                <a:gd name="T104" fmla="*/ 5 w 27"/>
                <a:gd name="T105" fmla="*/ 12 h 81"/>
                <a:gd name="T106" fmla="*/ 2 w 27"/>
                <a:gd name="T107" fmla="*/ 9 h 81"/>
                <a:gd name="T108" fmla="*/ 1 w 27"/>
                <a:gd name="T109" fmla="*/ 8 h 81"/>
                <a:gd name="T110" fmla="*/ 1 w 27"/>
                <a:gd name="T111" fmla="*/ 6 h 81"/>
                <a:gd name="T112" fmla="*/ 2 w 27"/>
                <a:gd name="T113" fmla="*/ 2 h 81"/>
                <a:gd name="T114" fmla="*/ 1 w 27"/>
                <a:gd name="T115" fmla="*/ 1 h 81"/>
                <a:gd name="T116" fmla="*/ 2 w 27"/>
                <a:gd name="T117" fmla="*/ 1 h 81"/>
                <a:gd name="T118" fmla="*/ 9 w 27"/>
                <a:gd name="T119" fmla="*/ 2 h 81"/>
                <a:gd name="T120" fmla="*/ 15 w 27"/>
                <a:gd name="T121"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81">
                  <a:moveTo>
                    <a:pt x="15" y="2"/>
                  </a:moveTo>
                  <a:lnTo>
                    <a:pt x="14" y="4"/>
                  </a:lnTo>
                  <a:lnTo>
                    <a:pt x="14" y="4"/>
                  </a:lnTo>
                  <a:lnTo>
                    <a:pt x="14" y="4"/>
                  </a:lnTo>
                  <a:lnTo>
                    <a:pt x="14" y="5"/>
                  </a:lnTo>
                  <a:lnTo>
                    <a:pt x="14" y="5"/>
                  </a:lnTo>
                  <a:lnTo>
                    <a:pt x="14" y="5"/>
                  </a:lnTo>
                  <a:lnTo>
                    <a:pt x="14" y="5"/>
                  </a:lnTo>
                  <a:lnTo>
                    <a:pt x="14" y="6"/>
                  </a:lnTo>
                  <a:lnTo>
                    <a:pt x="14" y="6"/>
                  </a:lnTo>
                  <a:lnTo>
                    <a:pt x="14" y="6"/>
                  </a:lnTo>
                  <a:lnTo>
                    <a:pt x="13" y="7"/>
                  </a:lnTo>
                  <a:lnTo>
                    <a:pt x="13" y="7"/>
                  </a:lnTo>
                  <a:lnTo>
                    <a:pt x="13" y="8"/>
                  </a:lnTo>
                  <a:lnTo>
                    <a:pt x="13" y="9"/>
                  </a:lnTo>
                  <a:lnTo>
                    <a:pt x="13" y="11"/>
                  </a:lnTo>
                  <a:lnTo>
                    <a:pt x="13" y="12"/>
                  </a:lnTo>
                  <a:lnTo>
                    <a:pt x="13" y="12"/>
                  </a:lnTo>
                  <a:lnTo>
                    <a:pt x="13" y="13"/>
                  </a:lnTo>
                  <a:lnTo>
                    <a:pt x="14" y="13"/>
                  </a:lnTo>
                  <a:lnTo>
                    <a:pt x="15" y="14"/>
                  </a:lnTo>
                  <a:lnTo>
                    <a:pt x="16" y="15"/>
                  </a:lnTo>
                  <a:lnTo>
                    <a:pt x="18" y="15"/>
                  </a:lnTo>
                  <a:lnTo>
                    <a:pt x="19" y="18"/>
                  </a:lnTo>
                  <a:lnTo>
                    <a:pt x="21" y="19"/>
                  </a:lnTo>
                  <a:lnTo>
                    <a:pt x="21" y="19"/>
                  </a:lnTo>
                  <a:lnTo>
                    <a:pt x="21" y="19"/>
                  </a:lnTo>
                  <a:lnTo>
                    <a:pt x="21" y="20"/>
                  </a:lnTo>
                  <a:lnTo>
                    <a:pt x="21" y="22"/>
                  </a:lnTo>
                  <a:lnTo>
                    <a:pt x="21" y="23"/>
                  </a:lnTo>
                  <a:lnTo>
                    <a:pt x="21" y="23"/>
                  </a:lnTo>
                  <a:lnTo>
                    <a:pt x="21" y="25"/>
                  </a:lnTo>
                  <a:lnTo>
                    <a:pt x="21" y="25"/>
                  </a:lnTo>
                  <a:lnTo>
                    <a:pt x="21" y="25"/>
                  </a:lnTo>
                  <a:lnTo>
                    <a:pt x="21" y="25"/>
                  </a:lnTo>
                  <a:lnTo>
                    <a:pt x="21" y="25"/>
                  </a:lnTo>
                  <a:lnTo>
                    <a:pt x="21" y="26"/>
                  </a:lnTo>
                  <a:lnTo>
                    <a:pt x="21" y="26"/>
                  </a:lnTo>
                  <a:lnTo>
                    <a:pt x="21" y="26"/>
                  </a:lnTo>
                  <a:lnTo>
                    <a:pt x="21" y="26"/>
                  </a:lnTo>
                  <a:lnTo>
                    <a:pt x="21" y="27"/>
                  </a:lnTo>
                  <a:lnTo>
                    <a:pt x="21" y="27"/>
                  </a:lnTo>
                  <a:lnTo>
                    <a:pt x="21" y="27"/>
                  </a:lnTo>
                  <a:lnTo>
                    <a:pt x="21" y="28"/>
                  </a:lnTo>
                  <a:lnTo>
                    <a:pt x="22" y="29"/>
                  </a:lnTo>
                  <a:lnTo>
                    <a:pt x="22" y="29"/>
                  </a:lnTo>
                  <a:lnTo>
                    <a:pt x="22" y="29"/>
                  </a:lnTo>
                  <a:lnTo>
                    <a:pt x="23" y="32"/>
                  </a:lnTo>
                  <a:lnTo>
                    <a:pt x="23" y="32"/>
                  </a:lnTo>
                  <a:lnTo>
                    <a:pt x="25" y="33"/>
                  </a:lnTo>
                  <a:lnTo>
                    <a:pt x="25" y="33"/>
                  </a:lnTo>
                  <a:lnTo>
                    <a:pt x="25" y="34"/>
                  </a:lnTo>
                  <a:lnTo>
                    <a:pt x="25" y="35"/>
                  </a:lnTo>
                  <a:lnTo>
                    <a:pt x="25" y="37"/>
                  </a:lnTo>
                  <a:lnTo>
                    <a:pt x="25" y="39"/>
                  </a:lnTo>
                  <a:lnTo>
                    <a:pt x="25" y="41"/>
                  </a:lnTo>
                  <a:lnTo>
                    <a:pt x="25" y="41"/>
                  </a:lnTo>
                  <a:lnTo>
                    <a:pt x="25" y="41"/>
                  </a:lnTo>
                  <a:lnTo>
                    <a:pt x="25" y="42"/>
                  </a:lnTo>
                  <a:lnTo>
                    <a:pt x="25" y="42"/>
                  </a:lnTo>
                  <a:lnTo>
                    <a:pt x="25" y="42"/>
                  </a:lnTo>
                  <a:lnTo>
                    <a:pt x="25" y="42"/>
                  </a:lnTo>
                  <a:lnTo>
                    <a:pt x="25" y="43"/>
                  </a:lnTo>
                  <a:lnTo>
                    <a:pt x="25" y="43"/>
                  </a:lnTo>
                  <a:lnTo>
                    <a:pt x="25" y="43"/>
                  </a:lnTo>
                  <a:lnTo>
                    <a:pt x="25" y="44"/>
                  </a:lnTo>
                  <a:lnTo>
                    <a:pt x="25" y="44"/>
                  </a:lnTo>
                  <a:lnTo>
                    <a:pt x="25" y="44"/>
                  </a:lnTo>
                  <a:lnTo>
                    <a:pt x="25" y="44"/>
                  </a:lnTo>
                  <a:lnTo>
                    <a:pt x="25" y="44"/>
                  </a:lnTo>
                  <a:lnTo>
                    <a:pt x="25" y="46"/>
                  </a:lnTo>
                  <a:lnTo>
                    <a:pt x="25" y="48"/>
                  </a:lnTo>
                  <a:lnTo>
                    <a:pt x="25" y="50"/>
                  </a:lnTo>
                  <a:lnTo>
                    <a:pt x="25" y="53"/>
                  </a:lnTo>
                  <a:lnTo>
                    <a:pt x="25" y="56"/>
                  </a:lnTo>
                  <a:lnTo>
                    <a:pt x="25" y="56"/>
                  </a:lnTo>
                  <a:lnTo>
                    <a:pt x="25" y="57"/>
                  </a:lnTo>
                  <a:lnTo>
                    <a:pt x="25" y="58"/>
                  </a:lnTo>
                  <a:lnTo>
                    <a:pt x="25" y="61"/>
                  </a:lnTo>
                  <a:lnTo>
                    <a:pt x="25" y="63"/>
                  </a:lnTo>
                  <a:lnTo>
                    <a:pt x="25" y="65"/>
                  </a:lnTo>
                  <a:lnTo>
                    <a:pt x="25" y="65"/>
                  </a:lnTo>
                  <a:lnTo>
                    <a:pt x="23" y="65"/>
                  </a:lnTo>
                  <a:lnTo>
                    <a:pt x="23" y="67"/>
                  </a:lnTo>
                  <a:lnTo>
                    <a:pt x="23" y="68"/>
                  </a:lnTo>
                  <a:lnTo>
                    <a:pt x="23" y="68"/>
                  </a:lnTo>
                  <a:lnTo>
                    <a:pt x="25" y="68"/>
                  </a:lnTo>
                  <a:lnTo>
                    <a:pt x="25" y="68"/>
                  </a:lnTo>
                  <a:lnTo>
                    <a:pt x="25" y="68"/>
                  </a:lnTo>
                  <a:lnTo>
                    <a:pt x="25" y="69"/>
                  </a:lnTo>
                  <a:lnTo>
                    <a:pt x="25" y="69"/>
                  </a:lnTo>
                  <a:lnTo>
                    <a:pt x="25" y="69"/>
                  </a:lnTo>
                  <a:lnTo>
                    <a:pt x="25" y="69"/>
                  </a:lnTo>
                  <a:lnTo>
                    <a:pt x="25" y="70"/>
                  </a:lnTo>
                  <a:lnTo>
                    <a:pt x="25" y="70"/>
                  </a:lnTo>
                  <a:lnTo>
                    <a:pt x="25" y="70"/>
                  </a:lnTo>
                  <a:lnTo>
                    <a:pt x="25" y="70"/>
                  </a:lnTo>
                  <a:lnTo>
                    <a:pt x="25" y="71"/>
                  </a:lnTo>
                  <a:lnTo>
                    <a:pt x="25" y="71"/>
                  </a:lnTo>
                  <a:lnTo>
                    <a:pt x="25" y="71"/>
                  </a:lnTo>
                  <a:lnTo>
                    <a:pt x="25" y="71"/>
                  </a:lnTo>
                  <a:lnTo>
                    <a:pt x="25" y="71"/>
                  </a:lnTo>
                  <a:lnTo>
                    <a:pt x="25" y="72"/>
                  </a:lnTo>
                  <a:lnTo>
                    <a:pt x="25" y="72"/>
                  </a:lnTo>
                  <a:lnTo>
                    <a:pt x="25" y="72"/>
                  </a:lnTo>
                  <a:lnTo>
                    <a:pt x="25" y="72"/>
                  </a:lnTo>
                  <a:lnTo>
                    <a:pt x="25" y="72"/>
                  </a:lnTo>
                  <a:lnTo>
                    <a:pt x="25" y="72"/>
                  </a:lnTo>
                  <a:lnTo>
                    <a:pt x="25" y="72"/>
                  </a:lnTo>
                  <a:lnTo>
                    <a:pt x="25" y="72"/>
                  </a:lnTo>
                  <a:lnTo>
                    <a:pt x="25" y="72"/>
                  </a:lnTo>
                  <a:lnTo>
                    <a:pt x="26" y="72"/>
                  </a:lnTo>
                  <a:lnTo>
                    <a:pt x="26" y="72"/>
                  </a:lnTo>
                  <a:lnTo>
                    <a:pt x="26" y="72"/>
                  </a:lnTo>
                  <a:lnTo>
                    <a:pt x="26" y="74"/>
                  </a:lnTo>
                  <a:lnTo>
                    <a:pt x="26" y="74"/>
                  </a:lnTo>
                  <a:lnTo>
                    <a:pt x="26" y="74"/>
                  </a:lnTo>
                  <a:lnTo>
                    <a:pt x="26" y="74"/>
                  </a:lnTo>
                  <a:lnTo>
                    <a:pt x="26" y="74"/>
                  </a:lnTo>
                  <a:lnTo>
                    <a:pt x="26" y="74"/>
                  </a:lnTo>
                  <a:lnTo>
                    <a:pt x="26" y="75"/>
                  </a:lnTo>
                  <a:lnTo>
                    <a:pt x="26" y="75"/>
                  </a:lnTo>
                  <a:lnTo>
                    <a:pt x="27" y="75"/>
                  </a:lnTo>
                  <a:lnTo>
                    <a:pt x="27" y="76"/>
                  </a:lnTo>
                  <a:lnTo>
                    <a:pt x="27" y="77"/>
                  </a:lnTo>
                  <a:lnTo>
                    <a:pt x="27" y="77"/>
                  </a:lnTo>
                  <a:lnTo>
                    <a:pt x="25" y="78"/>
                  </a:lnTo>
                  <a:lnTo>
                    <a:pt x="25" y="78"/>
                  </a:lnTo>
                  <a:lnTo>
                    <a:pt x="25" y="78"/>
                  </a:lnTo>
                  <a:lnTo>
                    <a:pt x="25" y="78"/>
                  </a:lnTo>
                  <a:lnTo>
                    <a:pt x="25" y="78"/>
                  </a:lnTo>
                  <a:lnTo>
                    <a:pt x="22" y="78"/>
                  </a:lnTo>
                  <a:lnTo>
                    <a:pt x="20" y="79"/>
                  </a:lnTo>
                  <a:lnTo>
                    <a:pt x="19" y="81"/>
                  </a:lnTo>
                  <a:lnTo>
                    <a:pt x="19" y="81"/>
                  </a:lnTo>
                  <a:lnTo>
                    <a:pt x="19" y="81"/>
                  </a:lnTo>
                  <a:lnTo>
                    <a:pt x="19" y="79"/>
                  </a:lnTo>
                  <a:lnTo>
                    <a:pt x="19" y="79"/>
                  </a:lnTo>
                  <a:lnTo>
                    <a:pt x="18" y="79"/>
                  </a:lnTo>
                  <a:lnTo>
                    <a:pt x="18" y="79"/>
                  </a:lnTo>
                  <a:lnTo>
                    <a:pt x="18" y="79"/>
                  </a:lnTo>
                  <a:lnTo>
                    <a:pt x="16" y="78"/>
                  </a:lnTo>
                  <a:lnTo>
                    <a:pt x="16" y="78"/>
                  </a:lnTo>
                  <a:lnTo>
                    <a:pt x="16" y="78"/>
                  </a:lnTo>
                  <a:lnTo>
                    <a:pt x="16" y="78"/>
                  </a:lnTo>
                  <a:lnTo>
                    <a:pt x="16" y="78"/>
                  </a:lnTo>
                  <a:lnTo>
                    <a:pt x="16" y="78"/>
                  </a:lnTo>
                  <a:lnTo>
                    <a:pt x="16" y="77"/>
                  </a:lnTo>
                  <a:lnTo>
                    <a:pt x="15" y="77"/>
                  </a:lnTo>
                  <a:lnTo>
                    <a:pt x="14" y="76"/>
                  </a:lnTo>
                  <a:lnTo>
                    <a:pt x="14" y="76"/>
                  </a:lnTo>
                  <a:lnTo>
                    <a:pt x="14" y="76"/>
                  </a:lnTo>
                  <a:lnTo>
                    <a:pt x="14" y="76"/>
                  </a:lnTo>
                  <a:lnTo>
                    <a:pt x="13" y="75"/>
                  </a:lnTo>
                  <a:lnTo>
                    <a:pt x="13" y="75"/>
                  </a:lnTo>
                  <a:lnTo>
                    <a:pt x="13" y="75"/>
                  </a:lnTo>
                  <a:lnTo>
                    <a:pt x="12" y="74"/>
                  </a:lnTo>
                  <a:lnTo>
                    <a:pt x="12" y="74"/>
                  </a:lnTo>
                  <a:lnTo>
                    <a:pt x="12" y="74"/>
                  </a:lnTo>
                  <a:lnTo>
                    <a:pt x="12" y="74"/>
                  </a:lnTo>
                  <a:lnTo>
                    <a:pt x="12" y="72"/>
                  </a:lnTo>
                  <a:lnTo>
                    <a:pt x="12" y="72"/>
                  </a:lnTo>
                  <a:lnTo>
                    <a:pt x="12" y="72"/>
                  </a:lnTo>
                  <a:lnTo>
                    <a:pt x="12" y="72"/>
                  </a:lnTo>
                  <a:lnTo>
                    <a:pt x="12" y="72"/>
                  </a:lnTo>
                  <a:lnTo>
                    <a:pt x="12" y="72"/>
                  </a:lnTo>
                  <a:lnTo>
                    <a:pt x="12" y="72"/>
                  </a:lnTo>
                  <a:lnTo>
                    <a:pt x="12" y="72"/>
                  </a:lnTo>
                  <a:lnTo>
                    <a:pt x="12" y="72"/>
                  </a:lnTo>
                  <a:lnTo>
                    <a:pt x="11" y="71"/>
                  </a:lnTo>
                  <a:lnTo>
                    <a:pt x="11" y="71"/>
                  </a:lnTo>
                  <a:lnTo>
                    <a:pt x="11" y="71"/>
                  </a:lnTo>
                  <a:lnTo>
                    <a:pt x="11" y="70"/>
                  </a:lnTo>
                  <a:lnTo>
                    <a:pt x="11" y="70"/>
                  </a:lnTo>
                  <a:lnTo>
                    <a:pt x="11" y="70"/>
                  </a:lnTo>
                  <a:lnTo>
                    <a:pt x="11" y="70"/>
                  </a:lnTo>
                  <a:lnTo>
                    <a:pt x="11" y="70"/>
                  </a:lnTo>
                  <a:lnTo>
                    <a:pt x="11" y="70"/>
                  </a:lnTo>
                  <a:lnTo>
                    <a:pt x="9" y="69"/>
                  </a:lnTo>
                  <a:lnTo>
                    <a:pt x="9" y="69"/>
                  </a:lnTo>
                  <a:lnTo>
                    <a:pt x="9" y="69"/>
                  </a:lnTo>
                  <a:lnTo>
                    <a:pt x="9" y="69"/>
                  </a:lnTo>
                  <a:lnTo>
                    <a:pt x="9" y="68"/>
                  </a:lnTo>
                  <a:lnTo>
                    <a:pt x="9" y="68"/>
                  </a:lnTo>
                  <a:lnTo>
                    <a:pt x="9" y="68"/>
                  </a:lnTo>
                  <a:lnTo>
                    <a:pt x="9" y="67"/>
                  </a:lnTo>
                  <a:lnTo>
                    <a:pt x="9" y="67"/>
                  </a:lnTo>
                  <a:lnTo>
                    <a:pt x="9" y="67"/>
                  </a:lnTo>
                  <a:lnTo>
                    <a:pt x="9" y="67"/>
                  </a:lnTo>
                  <a:lnTo>
                    <a:pt x="9" y="67"/>
                  </a:lnTo>
                  <a:lnTo>
                    <a:pt x="11" y="67"/>
                  </a:lnTo>
                  <a:lnTo>
                    <a:pt x="11" y="65"/>
                  </a:lnTo>
                  <a:lnTo>
                    <a:pt x="11" y="65"/>
                  </a:lnTo>
                  <a:lnTo>
                    <a:pt x="11" y="64"/>
                  </a:lnTo>
                  <a:lnTo>
                    <a:pt x="11" y="64"/>
                  </a:lnTo>
                  <a:lnTo>
                    <a:pt x="11" y="63"/>
                  </a:lnTo>
                  <a:lnTo>
                    <a:pt x="11" y="62"/>
                  </a:lnTo>
                  <a:lnTo>
                    <a:pt x="11" y="62"/>
                  </a:lnTo>
                  <a:lnTo>
                    <a:pt x="11" y="61"/>
                  </a:lnTo>
                  <a:lnTo>
                    <a:pt x="12" y="61"/>
                  </a:lnTo>
                  <a:lnTo>
                    <a:pt x="11" y="60"/>
                  </a:lnTo>
                  <a:lnTo>
                    <a:pt x="11" y="60"/>
                  </a:lnTo>
                  <a:lnTo>
                    <a:pt x="11" y="60"/>
                  </a:lnTo>
                  <a:lnTo>
                    <a:pt x="11" y="60"/>
                  </a:lnTo>
                  <a:lnTo>
                    <a:pt x="9" y="60"/>
                  </a:lnTo>
                  <a:lnTo>
                    <a:pt x="9" y="60"/>
                  </a:lnTo>
                  <a:lnTo>
                    <a:pt x="9" y="58"/>
                  </a:lnTo>
                  <a:lnTo>
                    <a:pt x="9" y="58"/>
                  </a:lnTo>
                  <a:lnTo>
                    <a:pt x="9" y="57"/>
                  </a:lnTo>
                  <a:lnTo>
                    <a:pt x="9" y="57"/>
                  </a:lnTo>
                  <a:lnTo>
                    <a:pt x="9" y="56"/>
                  </a:lnTo>
                  <a:lnTo>
                    <a:pt x="9" y="56"/>
                  </a:lnTo>
                  <a:lnTo>
                    <a:pt x="9" y="56"/>
                  </a:lnTo>
                  <a:lnTo>
                    <a:pt x="9" y="56"/>
                  </a:lnTo>
                  <a:lnTo>
                    <a:pt x="11" y="56"/>
                  </a:lnTo>
                  <a:lnTo>
                    <a:pt x="11" y="56"/>
                  </a:lnTo>
                  <a:lnTo>
                    <a:pt x="11" y="56"/>
                  </a:lnTo>
                  <a:lnTo>
                    <a:pt x="11" y="55"/>
                  </a:lnTo>
                  <a:lnTo>
                    <a:pt x="11" y="55"/>
                  </a:lnTo>
                  <a:lnTo>
                    <a:pt x="11" y="55"/>
                  </a:lnTo>
                  <a:lnTo>
                    <a:pt x="11" y="55"/>
                  </a:lnTo>
                  <a:lnTo>
                    <a:pt x="11" y="54"/>
                  </a:lnTo>
                  <a:lnTo>
                    <a:pt x="11" y="53"/>
                  </a:lnTo>
                  <a:lnTo>
                    <a:pt x="11" y="51"/>
                  </a:lnTo>
                  <a:lnTo>
                    <a:pt x="11" y="51"/>
                  </a:lnTo>
                  <a:lnTo>
                    <a:pt x="11" y="50"/>
                  </a:lnTo>
                  <a:lnTo>
                    <a:pt x="11" y="50"/>
                  </a:lnTo>
                  <a:lnTo>
                    <a:pt x="11" y="50"/>
                  </a:lnTo>
                  <a:lnTo>
                    <a:pt x="11" y="49"/>
                  </a:lnTo>
                  <a:lnTo>
                    <a:pt x="11" y="48"/>
                  </a:lnTo>
                  <a:lnTo>
                    <a:pt x="11" y="48"/>
                  </a:lnTo>
                  <a:lnTo>
                    <a:pt x="11" y="48"/>
                  </a:lnTo>
                  <a:lnTo>
                    <a:pt x="11" y="48"/>
                  </a:lnTo>
                  <a:lnTo>
                    <a:pt x="11" y="48"/>
                  </a:lnTo>
                  <a:lnTo>
                    <a:pt x="11" y="48"/>
                  </a:lnTo>
                  <a:lnTo>
                    <a:pt x="11" y="47"/>
                  </a:lnTo>
                  <a:lnTo>
                    <a:pt x="11" y="47"/>
                  </a:lnTo>
                  <a:lnTo>
                    <a:pt x="11" y="47"/>
                  </a:lnTo>
                  <a:lnTo>
                    <a:pt x="11" y="47"/>
                  </a:lnTo>
                  <a:lnTo>
                    <a:pt x="11" y="47"/>
                  </a:lnTo>
                  <a:lnTo>
                    <a:pt x="11" y="47"/>
                  </a:lnTo>
                  <a:lnTo>
                    <a:pt x="11" y="47"/>
                  </a:lnTo>
                  <a:lnTo>
                    <a:pt x="11" y="47"/>
                  </a:lnTo>
                  <a:lnTo>
                    <a:pt x="11" y="46"/>
                  </a:lnTo>
                  <a:lnTo>
                    <a:pt x="12" y="46"/>
                  </a:lnTo>
                  <a:lnTo>
                    <a:pt x="12" y="46"/>
                  </a:lnTo>
                  <a:lnTo>
                    <a:pt x="12" y="46"/>
                  </a:lnTo>
                  <a:lnTo>
                    <a:pt x="12" y="44"/>
                  </a:lnTo>
                  <a:lnTo>
                    <a:pt x="12" y="44"/>
                  </a:lnTo>
                  <a:lnTo>
                    <a:pt x="12" y="44"/>
                  </a:lnTo>
                  <a:lnTo>
                    <a:pt x="12" y="44"/>
                  </a:lnTo>
                  <a:lnTo>
                    <a:pt x="12" y="44"/>
                  </a:lnTo>
                  <a:lnTo>
                    <a:pt x="12" y="44"/>
                  </a:lnTo>
                  <a:lnTo>
                    <a:pt x="12" y="44"/>
                  </a:lnTo>
                  <a:lnTo>
                    <a:pt x="12" y="44"/>
                  </a:lnTo>
                  <a:lnTo>
                    <a:pt x="12" y="44"/>
                  </a:lnTo>
                  <a:lnTo>
                    <a:pt x="12" y="43"/>
                  </a:lnTo>
                  <a:lnTo>
                    <a:pt x="11" y="43"/>
                  </a:lnTo>
                  <a:lnTo>
                    <a:pt x="11" y="42"/>
                  </a:lnTo>
                  <a:lnTo>
                    <a:pt x="9" y="42"/>
                  </a:lnTo>
                  <a:lnTo>
                    <a:pt x="9" y="42"/>
                  </a:lnTo>
                  <a:lnTo>
                    <a:pt x="9" y="41"/>
                  </a:lnTo>
                  <a:lnTo>
                    <a:pt x="9" y="41"/>
                  </a:lnTo>
                  <a:lnTo>
                    <a:pt x="8" y="41"/>
                  </a:lnTo>
                  <a:lnTo>
                    <a:pt x="8" y="40"/>
                  </a:lnTo>
                  <a:lnTo>
                    <a:pt x="7" y="39"/>
                  </a:lnTo>
                  <a:lnTo>
                    <a:pt x="7" y="37"/>
                  </a:lnTo>
                  <a:lnTo>
                    <a:pt x="7" y="37"/>
                  </a:lnTo>
                  <a:lnTo>
                    <a:pt x="7" y="37"/>
                  </a:lnTo>
                  <a:lnTo>
                    <a:pt x="7" y="37"/>
                  </a:lnTo>
                  <a:lnTo>
                    <a:pt x="8" y="37"/>
                  </a:lnTo>
                  <a:lnTo>
                    <a:pt x="8" y="39"/>
                  </a:lnTo>
                  <a:lnTo>
                    <a:pt x="8" y="37"/>
                  </a:lnTo>
                  <a:lnTo>
                    <a:pt x="8" y="37"/>
                  </a:lnTo>
                  <a:lnTo>
                    <a:pt x="8" y="37"/>
                  </a:lnTo>
                  <a:lnTo>
                    <a:pt x="8" y="37"/>
                  </a:lnTo>
                  <a:lnTo>
                    <a:pt x="8" y="37"/>
                  </a:lnTo>
                  <a:lnTo>
                    <a:pt x="8" y="37"/>
                  </a:lnTo>
                  <a:lnTo>
                    <a:pt x="8" y="37"/>
                  </a:lnTo>
                  <a:lnTo>
                    <a:pt x="8" y="37"/>
                  </a:lnTo>
                  <a:lnTo>
                    <a:pt x="8" y="37"/>
                  </a:lnTo>
                  <a:lnTo>
                    <a:pt x="9" y="37"/>
                  </a:lnTo>
                  <a:lnTo>
                    <a:pt x="9" y="36"/>
                  </a:lnTo>
                  <a:lnTo>
                    <a:pt x="9" y="36"/>
                  </a:lnTo>
                  <a:lnTo>
                    <a:pt x="9" y="36"/>
                  </a:lnTo>
                  <a:lnTo>
                    <a:pt x="9" y="35"/>
                  </a:lnTo>
                  <a:lnTo>
                    <a:pt x="8" y="34"/>
                  </a:lnTo>
                  <a:lnTo>
                    <a:pt x="8" y="34"/>
                  </a:lnTo>
                  <a:lnTo>
                    <a:pt x="8" y="34"/>
                  </a:lnTo>
                  <a:lnTo>
                    <a:pt x="8" y="34"/>
                  </a:lnTo>
                  <a:lnTo>
                    <a:pt x="8" y="33"/>
                  </a:lnTo>
                  <a:lnTo>
                    <a:pt x="8" y="33"/>
                  </a:lnTo>
                  <a:lnTo>
                    <a:pt x="8" y="33"/>
                  </a:lnTo>
                  <a:lnTo>
                    <a:pt x="8" y="32"/>
                  </a:lnTo>
                  <a:lnTo>
                    <a:pt x="8" y="32"/>
                  </a:lnTo>
                  <a:lnTo>
                    <a:pt x="9" y="32"/>
                  </a:lnTo>
                  <a:lnTo>
                    <a:pt x="9" y="32"/>
                  </a:lnTo>
                  <a:lnTo>
                    <a:pt x="9" y="30"/>
                  </a:lnTo>
                  <a:lnTo>
                    <a:pt x="9" y="30"/>
                  </a:lnTo>
                  <a:lnTo>
                    <a:pt x="9" y="30"/>
                  </a:lnTo>
                  <a:lnTo>
                    <a:pt x="9" y="30"/>
                  </a:lnTo>
                  <a:lnTo>
                    <a:pt x="9" y="30"/>
                  </a:lnTo>
                  <a:lnTo>
                    <a:pt x="9" y="29"/>
                  </a:lnTo>
                  <a:lnTo>
                    <a:pt x="9" y="29"/>
                  </a:lnTo>
                  <a:lnTo>
                    <a:pt x="9" y="29"/>
                  </a:lnTo>
                  <a:lnTo>
                    <a:pt x="9" y="28"/>
                  </a:lnTo>
                  <a:lnTo>
                    <a:pt x="9" y="28"/>
                  </a:lnTo>
                  <a:lnTo>
                    <a:pt x="9" y="28"/>
                  </a:lnTo>
                  <a:lnTo>
                    <a:pt x="9" y="27"/>
                  </a:lnTo>
                  <a:lnTo>
                    <a:pt x="9" y="27"/>
                  </a:lnTo>
                  <a:lnTo>
                    <a:pt x="9" y="27"/>
                  </a:lnTo>
                  <a:lnTo>
                    <a:pt x="9" y="27"/>
                  </a:lnTo>
                  <a:lnTo>
                    <a:pt x="9" y="27"/>
                  </a:lnTo>
                  <a:lnTo>
                    <a:pt x="9" y="27"/>
                  </a:lnTo>
                  <a:lnTo>
                    <a:pt x="9" y="27"/>
                  </a:lnTo>
                  <a:lnTo>
                    <a:pt x="9" y="27"/>
                  </a:lnTo>
                  <a:lnTo>
                    <a:pt x="8" y="27"/>
                  </a:lnTo>
                  <a:lnTo>
                    <a:pt x="8" y="27"/>
                  </a:lnTo>
                  <a:lnTo>
                    <a:pt x="7" y="27"/>
                  </a:lnTo>
                  <a:lnTo>
                    <a:pt x="7" y="27"/>
                  </a:lnTo>
                  <a:lnTo>
                    <a:pt x="7" y="27"/>
                  </a:lnTo>
                  <a:lnTo>
                    <a:pt x="7" y="27"/>
                  </a:lnTo>
                  <a:lnTo>
                    <a:pt x="7" y="27"/>
                  </a:lnTo>
                  <a:lnTo>
                    <a:pt x="7" y="27"/>
                  </a:lnTo>
                  <a:lnTo>
                    <a:pt x="7" y="27"/>
                  </a:lnTo>
                  <a:lnTo>
                    <a:pt x="6" y="28"/>
                  </a:lnTo>
                  <a:lnTo>
                    <a:pt x="6" y="28"/>
                  </a:lnTo>
                  <a:lnTo>
                    <a:pt x="6" y="28"/>
                  </a:lnTo>
                  <a:lnTo>
                    <a:pt x="5" y="27"/>
                  </a:lnTo>
                  <a:lnTo>
                    <a:pt x="6" y="27"/>
                  </a:lnTo>
                  <a:lnTo>
                    <a:pt x="6" y="27"/>
                  </a:lnTo>
                  <a:lnTo>
                    <a:pt x="6" y="27"/>
                  </a:lnTo>
                  <a:lnTo>
                    <a:pt x="6" y="27"/>
                  </a:lnTo>
                  <a:lnTo>
                    <a:pt x="6" y="27"/>
                  </a:lnTo>
                  <a:lnTo>
                    <a:pt x="6" y="26"/>
                  </a:lnTo>
                  <a:lnTo>
                    <a:pt x="6" y="26"/>
                  </a:lnTo>
                  <a:lnTo>
                    <a:pt x="6" y="26"/>
                  </a:lnTo>
                  <a:lnTo>
                    <a:pt x="6" y="26"/>
                  </a:lnTo>
                  <a:lnTo>
                    <a:pt x="6" y="26"/>
                  </a:lnTo>
                  <a:lnTo>
                    <a:pt x="6" y="26"/>
                  </a:lnTo>
                  <a:lnTo>
                    <a:pt x="6" y="26"/>
                  </a:lnTo>
                  <a:lnTo>
                    <a:pt x="5" y="26"/>
                  </a:lnTo>
                  <a:lnTo>
                    <a:pt x="5" y="26"/>
                  </a:lnTo>
                  <a:lnTo>
                    <a:pt x="5" y="26"/>
                  </a:lnTo>
                  <a:lnTo>
                    <a:pt x="6" y="26"/>
                  </a:lnTo>
                  <a:lnTo>
                    <a:pt x="6" y="25"/>
                  </a:lnTo>
                  <a:lnTo>
                    <a:pt x="6" y="26"/>
                  </a:lnTo>
                  <a:lnTo>
                    <a:pt x="6" y="25"/>
                  </a:lnTo>
                  <a:lnTo>
                    <a:pt x="7" y="25"/>
                  </a:lnTo>
                  <a:lnTo>
                    <a:pt x="7" y="25"/>
                  </a:lnTo>
                  <a:lnTo>
                    <a:pt x="7" y="25"/>
                  </a:lnTo>
                  <a:lnTo>
                    <a:pt x="7" y="25"/>
                  </a:lnTo>
                  <a:lnTo>
                    <a:pt x="7" y="25"/>
                  </a:lnTo>
                  <a:lnTo>
                    <a:pt x="7" y="25"/>
                  </a:lnTo>
                  <a:lnTo>
                    <a:pt x="7" y="25"/>
                  </a:lnTo>
                  <a:lnTo>
                    <a:pt x="6" y="25"/>
                  </a:lnTo>
                  <a:lnTo>
                    <a:pt x="6" y="25"/>
                  </a:lnTo>
                  <a:lnTo>
                    <a:pt x="6" y="25"/>
                  </a:lnTo>
                  <a:lnTo>
                    <a:pt x="6" y="23"/>
                  </a:lnTo>
                  <a:lnTo>
                    <a:pt x="6" y="23"/>
                  </a:lnTo>
                  <a:lnTo>
                    <a:pt x="6" y="23"/>
                  </a:lnTo>
                  <a:lnTo>
                    <a:pt x="7" y="23"/>
                  </a:lnTo>
                  <a:lnTo>
                    <a:pt x="7" y="23"/>
                  </a:lnTo>
                  <a:lnTo>
                    <a:pt x="7" y="23"/>
                  </a:lnTo>
                  <a:lnTo>
                    <a:pt x="7" y="23"/>
                  </a:lnTo>
                  <a:lnTo>
                    <a:pt x="7" y="23"/>
                  </a:lnTo>
                  <a:lnTo>
                    <a:pt x="7" y="23"/>
                  </a:lnTo>
                  <a:lnTo>
                    <a:pt x="7" y="22"/>
                  </a:lnTo>
                  <a:lnTo>
                    <a:pt x="7" y="22"/>
                  </a:lnTo>
                  <a:lnTo>
                    <a:pt x="7" y="22"/>
                  </a:lnTo>
                  <a:lnTo>
                    <a:pt x="7" y="22"/>
                  </a:lnTo>
                  <a:lnTo>
                    <a:pt x="7" y="21"/>
                  </a:lnTo>
                  <a:lnTo>
                    <a:pt x="7" y="21"/>
                  </a:lnTo>
                  <a:lnTo>
                    <a:pt x="7" y="20"/>
                  </a:lnTo>
                  <a:lnTo>
                    <a:pt x="7" y="20"/>
                  </a:lnTo>
                  <a:lnTo>
                    <a:pt x="7" y="20"/>
                  </a:lnTo>
                  <a:lnTo>
                    <a:pt x="7" y="20"/>
                  </a:lnTo>
                  <a:lnTo>
                    <a:pt x="7" y="20"/>
                  </a:lnTo>
                  <a:lnTo>
                    <a:pt x="7" y="19"/>
                  </a:lnTo>
                  <a:lnTo>
                    <a:pt x="7" y="19"/>
                  </a:lnTo>
                  <a:lnTo>
                    <a:pt x="7" y="19"/>
                  </a:lnTo>
                  <a:lnTo>
                    <a:pt x="7" y="19"/>
                  </a:lnTo>
                  <a:lnTo>
                    <a:pt x="7" y="19"/>
                  </a:lnTo>
                  <a:lnTo>
                    <a:pt x="7" y="19"/>
                  </a:lnTo>
                  <a:lnTo>
                    <a:pt x="7" y="18"/>
                  </a:lnTo>
                  <a:lnTo>
                    <a:pt x="7" y="18"/>
                  </a:lnTo>
                  <a:lnTo>
                    <a:pt x="7" y="18"/>
                  </a:lnTo>
                  <a:lnTo>
                    <a:pt x="7" y="18"/>
                  </a:lnTo>
                  <a:lnTo>
                    <a:pt x="7" y="18"/>
                  </a:lnTo>
                  <a:lnTo>
                    <a:pt x="7" y="18"/>
                  </a:lnTo>
                  <a:lnTo>
                    <a:pt x="8" y="18"/>
                  </a:lnTo>
                  <a:lnTo>
                    <a:pt x="8" y="18"/>
                  </a:lnTo>
                  <a:lnTo>
                    <a:pt x="7" y="18"/>
                  </a:lnTo>
                  <a:lnTo>
                    <a:pt x="7" y="18"/>
                  </a:lnTo>
                  <a:lnTo>
                    <a:pt x="7" y="16"/>
                  </a:lnTo>
                  <a:lnTo>
                    <a:pt x="7" y="16"/>
                  </a:lnTo>
                  <a:lnTo>
                    <a:pt x="7" y="15"/>
                  </a:lnTo>
                  <a:lnTo>
                    <a:pt x="7" y="15"/>
                  </a:lnTo>
                  <a:lnTo>
                    <a:pt x="7" y="15"/>
                  </a:lnTo>
                  <a:lnTo>
                    <a:pt x="7" y="14"/>
                  </a:lnTo>
                  <a:lnTo>
                    <a:pt x="7" y="14"/>
                  </a:lnTo>
                  <a:lnTo>
                    <a:pt x="8" y="14"/>
                  </a:lnTo>
                  <a:lnTo>
                    <a:pt x="7" y="14"/>
                  </a:lnTo>
                  <a:lnTo>
                    <a:pt x="7" y="14"/>
                  </a:lnTo>
                  <a:lnTo>
                    <a:pt x="7" y="14"/>
                  </a:lnTo>
                  <a:lnTo>
                    <a:pt x="6" y="14"/>
                  </a:lnTo>
                  <a:lnTo>
                    <a:pt x="7" y="13"/>
                  </a:lnTo>
                  <a:lnTo>
                    <a:pt x="6" y="13"/>
                  </a:lnTo>
                  <a:lnTo>
                    <a:pt x="6" y="13"/>
                  </a:lnTo>
                  <a:lnTo>
                    <a:pt x="6" y="13"/>
                  </a:lnTo>
                  <a:lnTo>
                    <a:pt x="6" y="13"/>
                  </a:lnTo>
                  <a:lnTo>
                    <a:pt x="6" y="12"/>
                  </a:lnTo>
                  <a:lnTo>
                    <a:pt x="6" y="12"/>
                  </a:lnTo>
                  <a:lnTo>
                    <a:pt x="6" y="12"/>
                  </a:lnTo>
                  <a:lnTo>
                    <a:pt x="6" y="12"/>
                  </a:lnTo>
                  <a:lnTo>
                    <a:pt x="6" y="12"/>
                  </a:lnTo>
                  <a:lnTo>
                    <a:pt x="6" y="12"/>
                  </a:lnTo>
                  <a:lnTo>
                    <a:pt x="6" y="12"/>
                  </a:lnTo>
                  <a:lnTo>
                    <a:pt x="5" y="12"/>
                  </a:lnTo>
                  <a:lnTo>
                    <a:pt x="5" y="12"/>
                  </a:lnTo>
                  <a:lnTo>
                    <a:pt x="5" y="12"/>
                  </a:lnTo>
                  <a:lnTo>
                    <a:pt x="5" y="12"/>
                  </a:lnTo>
                  <a:lnTo>
                    <a:pt x="5" y="12"/>
                  </a:lnTo>
                  <a:lnTo>
                    <a:pt x="5" y="12"/>
                  </a:lnTo>
                  <a:lnTo>
                    <a:pt x="5" y="12"/>
                  </a:lnTo>
                  <a:lnTo>
                    <a:pt x="4" y="11"/>
                  </a:lnTo>
                  <a:lnTo>
                    <a:pt x="4" y="11"/>
                  </a:lnTo>
                  <a:lnTo>
                    <a:pt x="2" y="9"/>
                  </a:lnTo>
                  <a:lnTo>
                    <a:pt x="2" y="9"/>
                  </a:lnTo>
                  <a:lnTo>
                    <a:pt x="2" y="9"/>
                  </a:lnTo>
                  <a:lnTo>
                    <a:pt x="2" y="9"/>
                  </a:lnTo>
                  <a:lnTo>
                    <a:pt x="2" y="9"/>
                  </a:lnTo>
                  <a:lnTo>
                    <a:pt x="2" y="9"/>
                  </a:lnTo>
                  <a:lnTo>
                    <a:pt x="2" y="8"/>
                  </a:lnTo>
                  <a:lnTo>
                    <a:pt x="1" y="8"/>
                  </a:lnTo>
                  <a:lnTo>
                    <a:pt x="1" y="8"/>
                  </a:lnTo>
                  <a:lnTo>
                    <a:pt x="1" y="8"/>
                  </a:lnTo>
                  <a:lnTo>
                    <a:pt x="1" y="8"/>
                  </a:lnTo>
                  <a:lnTo>
                    <a:pt x="1" y="8"/>
                  </a:lnTo>
                  <a:lnTo>
                    <a:pt x="1" y="8"/>
                  </a:lnTo>
                  <a:lnTo>
                    <a:pt x="1" y="8"/>
                  </a:lnTo>
                  <a:lnTo>
                    <a:pt x="1" y="8"/>
                  </a:lnTo>
                  <a:lnTo>
                    <a:pt x="1" y="7"/>
                  </a:lnTo>
                  <a:lnTo>
                    <a:pt x="1" y="7"/>
                  </a:lnTo>
                  <a:lnTo>
                    <a:pt x="1" y="6"/>
                  </a:lnTo>
                  <a:lnTo>
                    <a:pt x="1" y="6"/>
                  </a:lnTo>
                  <a:lnTo>
                    <a:pt x="1" y="6"/>
                  </a:lnTo>
                  <a:lnTo>
                    <a:pt x="1" y="6"/>
                  </a:lnTo>
                  <a:lnTo>
                    <a:pt x="1" y="6"/>
                  </a:lnTo>
                  <a:lnTo>
                    <a:pt x="1" y="5"/>
                  </a:lnTo>
                  <a:lnTo>
                    <a:pt x="1" y="5"/>
                  </a:lnTo>
                  <a:lnTo>
                    <a:pt x="1" y="5"/>
                  </a:lnTo>
                  <a:lnTo>
                    <a:pt x="2" y="4"/>
                  </a:lnTo>
                  <a:lnTo>
                    <a:pt x="2" y="4"/>
                  </a:lnTo>
                  <a:lnTo>
                    <a:pt x="2" y="2"/>
                  </a:lnTo>
                  <a:lnTo>
                    <a:pt x="2" y="2"/>
                  </a:lnTo>
                  <a:lnTo>
                    <a:pt x="2" y="2"/>
                  </a:lnTo>
                  <a:lnTo>
                    <a:pt x="2" y="2"/>
                  </a:lnTo>
                  <a:lnTo>
                    <a:pt x="2" y="2"/>
                  </a:lnTo>
                  <a:lnTo>
                    <a:pt x="2" y="1"/>
                  </a:lnTo>
                  <a:lnTo>
                    <a:pt x="2" y="1"/>
                  </a:lnTo>
                  <a:lnTo>
                    <a:pt x="1" y="1"/>
                  </a:lnTo>
                  <a:lnTo>
                    <a:pt x="1" y="1"/>
                  </a:lnTo>
                  <a:lnTo>
                    <a:pt x="1" y="1"/>
                  </a:lnTo>
                  <a:lnTo>
                    <a:pt x="1" y="1"/>
                  </a:lnTo>
                  <a:lnTo>
                    <a:pt x="0" y="1"/>
                  </a:lnTo>
                  <a:lnTo>
                    <a:pt x="0" y="1"/>
                  </a:lnTo>
                  <a:lnTo>
                    <a:pt x="0" y="1"/>
                  </a:lnTo>
                  <a:lnTo>
                    <a:pt x="0" y="0"/>
                  </a:lnTo>
                  <a:lnTo>
                    <a:pt x="0" y="0"/>
                  </a:lnTo>
                  <a:lnTo>
                    <a:pt x="1" y="1"/>
                  </a:lnTo>
                  <a:lnTo>
                    <a:pt x="2" y="1"/>
                  </a:lnTo>
                  <a:lnTo>
                    <a:pt x="6" y="2"/>
                  </a:lnTo>
                  <a:lnTo>
                    <a:pt x="7" y="2"/>
                  </a:lnTo>
                  <a:lnTo>
                    <a:pt x="9" y="2"/>
                  </a:lnTo>
                  <a:lnTo>
                    <a:pt x="9" y="2"/>
                  </a:lnTo>
                  <a:lnTo>
                    <a:pt x="9" y="2"/>
                  </a:lnTo>
                  <a:lnTo>
                    <a:pt x="9" y="2"/>
                  </a:lnTo>
                  <a:lnTo>
                    <a:pt x="9" y="2"/>
                  </a:lnTo>
                  <a:lnTo>
                    <a:pt x="9" y="2"/>
                  </a:lnTo>
                  <a:lnTo>
                    <a:pt x="9" y="2"/>
                  </a:lnTo>
                  <a:lnTo>
                    <a:pt x="9" y="2"/>
                  </a:lnTo>
                  <a:lnTo>
                    <a:pt x="9" y="2"/>
                  </a:lnTo>
                  <a:lnTo>
                    <a:pt x="9" y="4"/>
                  </a:lnTo>
                  <a:lnTo>
                    <a:pt x="11" y="2"/>
                  </a:lnTo>
                  <a:lnTo>
                    <a:pt x="12" y="2"/>
                  </a:lnTo>
                  <a:lnTo>
                    <a:pt x="13" y="2"/>
                  </a:lnTo>
                  <a:lnTo>
                    <a:pt x="15"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01" name="Freeform 1016">
              <a:extLst>
                <a:ext uri="{FF2B5EF4-FFF2-40B4-BE49-F238E27FC236}">
                  <a16:creationId xmlns="" xmlns:a16="http://schemas.microsoft.com/office/drawing/2014/main" id="{EFD2408E-FE8E-4C5B-90FF-5615BE05E10B}"/>
                </a:ext>
              </a:extLst>
            </p:cNvPr>
            <p:cNvSpPr>
              <a:spLocks noEditPoints="1"/>
            </p:cNvSpPr>
            <p:nvPr/>
          </p:nvSpPr>
          <p:spPr bwMode="auto">
            <a:xfrm>
              <a:off x="7775080" y="2657516"/>
              <a:ext cx="154449" cy="299963"/>
            </a:xfrm>
            <a:custGeom>
              <a:avLst/>
              <a:gdLst>
                <a:gd name="T0" fmla="*/ 47 w 121"/>
                <a:gd name="T1" fmla="*/ 209 h 235"/>
                <a:gd name="T2" fmla="*/ 33 w 121"/>
                <a:gd name="T3" fmla="*/ 196 h 235"/>
                <a:gd name="T4" fmla="*/ 30 w 121"/>
                <a:gd name="T5" fmla="*/ 197 h 235"/>
                <a:gd name="T6" fmla="*/ 28 w 121"/>
                <a:gd name="T7" fmla="*/ 181 h 235"/>
                <a:gd name="T8" fmla="*/ 52 w 121"/>
                <a:gd name="T9" fmla="*/ 175 h 235"/>
                <a:gd name="T10" fmla="*/ 52 w 121"/>
                <a:gd name="T11" fmla="*/ 168 h 235"/>
                <a:gd name="T12" fmla="*/ 81 w 121"/>
                <a:gd name="T13" fmla="*/ 133 h 235"/>
                <a:gd name="T14" fmla="*/ 40 w 121"/>
                <a:gd name="T15" fmla="*/ 6 h 235"/>
                <a:gd name="T16" fmla="*/ 46 w 121"/>
                <a:gd name="T17" fmla="*/ 13 h 235"/>
                <a:gd name="T18" fmla="*/ 53 w 121"/>
                <a:gd name="T19" fmla="*/ 25 h 235"/>
                <a:gd name="T20" fmla="*/ 53 w 121"/>
                <a:gd name="T21" fmla="*/ 39 h 235"/>
                <a:gd name="T22" fmla="*/ 59 w 121"/>
                <a:gd name="T23" fmla="*/ 42 h 235"/>
                <a:gd name="T24" fmla="*/ 71 w 121"/>
                <a:gd name="T25" fmla="*/ 40 h 235"/>
                <a:gd name="T26" fmla="*/ 82 w 121"/>
                <a:gd name="T27" fmla="*/ 33 h 235"/>
                <a:gd name="T28" fmla="*/ 97 w 121"/>
                <a:gd name="T29" fmla="*/ 41 h 235"/>
                <a:gd name="T30" fmla="*/ 106 w 121"/>
                <a:gd name="T31" fmla="*/ 60 h 235"/>
                <a:gd name="T32" fmla="*/ 116 w 121"/>
                <a:gd name="T33" fmla="*/ 71 h 235"/>
                <a:gd name="T34" fmla="*/ 120 w 121"/>
                <a:gd name="T35" fmla="*/ 85 h 235"/>
                <a:gd name="T36" fmla="*/ 114 w 121"/>
                <a:gd name="T37" fmla="*/ 98 h 235"/>
                <a:gd name="T38" fmla="*/ 102 w 121"/>
                <a:gd name="T39" fmla="*/ 96 h 235"/>
                <a:gd name="T40" fmla="*/ 87 w 121"/>
                <a:gd name="T41" fmla="*/ 98 h 235"/>
                <a:gd name="T42" fmla="*/ 80 w 121"/>
                <a:gd name="T43" fmla="*/ 113 h 235"/>
                <a:gd name="T44" fmla="*/ 85 w 121"/>
                <a:gd name="T45" fmla="*/ 131 h 235"/>
                <a:gd name="T46" fmla="*/ 84 w 121"/>
                <a:gd name="T47" fmla="*/ 132 h 235"/>
                <a:gd name="T48" fmla="*/ 77 w 121"/>
                <a:gd name="T49" fmla="*/ 126 h 235"/>
                <a:gd name="T50" fmla="*/ 66 w 121"/>
                <a:gd name="T51" fmla="*/ 124 h 235"/>
                <a:gd name="T52" fmla="*/ 60 w 121"/>
                <a:gd name="T53" fmla="*/ 110 h 235"/>
                <a:gd name="T54" fmla="*/ 47 w 121"/>
                <a:gd name="T55" fmla="*/ 113 h 235"/>
                <a:gd name="T56" fmla="*/ 49 w 121"/>
                <a:gd name="T57" fmla="*/ 131 h 235"/>
                <a:gd name="T58" fmla="*/ 43 w 121"/>
                <a:gd name="T59" fmla="*/ 147 h 235"/>
                <a:gd name="T60" fmla="*/ 40 w 121"/>
                <a:gd name="T61" fmla="*/ 159 h 235"/>
                <a:gd name="T62" fmla="*/ 40 w 121"/>
                <a:gd name="T63" fmla="*/ 170 h 235"/>
                <a:gd name="T64" fmla="*/ 50 w 121"/>
                <a:gd name="T65" fmla="*/ 176 h 235"/>
                <a:gd name="T66" fmla="*/ 55 w 121"/>
                <a:gd name="T67" fmla="*/ 189 h 235"/>
                <a:gd name="T68" fmla="*/ 59 w 121"/>
                <a:gd name="T69" fmla="*/ 204 h 235"/>
                <a:gd name="T70" fmla="*/ 61 w 121"/>
                <a:gd name="T71" fmla="*/ 211 h 235"/>
                <a:gd name="T72" fmla="*/ 74 w 121"/>
                <a:gd name="T73" fmla="*/ 215 h 235"/>
                <a:gd name="T74" fmla="*/ 82 w 121"/>
                <a:gd name="T75" fmla="*/ 231 h 235"/>
                <a:gd name="T76" fmla="*/ 70 w 121"/>
                <a:gd name="T77" fmla="*/ 233 h 235"/>
                <a:gd name="T78" fmla="*/ 66 w 121"/>
                <a:gd name="T79" fmla="*/ 223 h 235"/>
                <a:gd name="T80" fmla="*/ 57 w 121"/>
                <a:gd name="T81" fmla="*/ 219 h 235"/>
                <a:gd name="T82" fmla="*/ 49 w 121"/>
                <a:gd name="T83" fmla="*/ 212 h 235"/>
                <a:gd name="T84" fmla="*/ 46 w 121"/>
                <a:gd name="T85" fmla="*/ 208 h 235"/>
                <a:gd name="T86" fmla="*/ 39 w 121"/>
                <a:gd name="T87" fmla="*/ 197 h 235"/>
                <a:gd name="T88" fmla="*/ 32 w 121"/>
                <a:gd name="T89" fmla="*/ 193 h 235"/>
                <a:gd name="T90" fmla="*/ 28 w 121"/>
                <a:gd name="T91" fmla="*/ 183 h 235"/>
                <a:gd name="T92" fmla="*/ 31 w 121"/>
                <a:gd name="T93" fmla="*/ 169 h 235"/>
                <a:gd name="T94" fmla="*/ 34 w 121"/>
                <a:gd name="T95" fmla="*/ 159 h 235"/>
                <a:gd name="T96" fmla="*/ 41 w 121"/>
                <a:gd name="T97" fmla="*/ 144 h 235"/>
                <a:gd name="T98" fmla="*/ 40 w 121"/>
                <a:gd name="T99" fmla="*/ 128 h 235"/>
                <a:gd name="T100" fmla="*/ 35 w 121"/>
                <a:gd name="T101" fmla="*/ 113 h 235"/>
                <a:gd name="T102" fmla="*/ 23 w 121"/>
                <a:gd name="T103" fmla="*/ 93 h 235"/>
                <a:gd name="T104" fmla="*/ 21 w 121"/>
                <a:gd name="T105" fmla="*/ 81 h 235"/>
                <a:gd name="T106" fmla="*/ 26 w 121"/>
                <a:gd name="T107" fmla="*/ 65 h 235"/>
                <a:gd name="T108" fmla="*/ 19 w 121"/>
                <a:gd name="T109" fmla="*/ 57 h 235"/>
                <a:gd name="T110" fmla="*/ 11 w 121"/>
                <a:gd name="T111" fmla="*/ 47 h 235"/>
                <a:gd name="T112" fmla="*/ 4 w 121"/>
                <a:gd name="T113" fmla="*/ 34 h 235"/>
                <a:gd name="T114" fmla="*/ 5 w 121"/>
                <a:gd name="T115" fmla="*/ 27 h 235"/>
                <a:gd name="T116" fmla="*/ 6 w 121"/>
                <a:gd name="T117" fmla="*/ 12 h 235"/>
                <a:gd name="T118" fmla="*/ 19 w 121"/>
                <a:gd name="T119" fmla="*/ 8 h 235"/>
                <a:gd name="T120" fmla="*/ 26 w 121"/>
                <a:gd name="T121"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1" h="235">
                  <a:moveTo>
                    <a:pt x="45" y="219"/>
                  </a:moveTo>
                  <a:lnTo>
                    <a:pt x="43" y="221"/>
                  </a:lnTo>
                  <a:lnTo>
                    <a:pt x="43" y="219"/>
                  </a:lnTo>
                  <a:lnTo>
                    <a:pt x="45" y="219"/>
                  </a:lnTo>
                  <a:close/>
                  <a:moveTo>
                    <a:pt x="50" y="221"/>
                  </a:moveTo>
                  <a:lnTo>
                    <a:pt x="49" y="221"/>
                  </a:lnTo>
                  <a:lnTo>
                    <a:pt x="49" y="219"/>
                  </a:lnTo>
                  <a:lnTo>
                    <a:pt x="49" y="218"/>
                  </a:lnTo>
                  <a:lnTo>
                    <a:pt x="49" y="217"/>
                  </a:lnTo>
                  <a:lnTo>
                    <a:pt x="50" y="218"/>
                  </a:lnTo>
                  <a:lnTo>
                    <a:pt x="50" y="219"/>
                  </a:lnTo>
                  <a:lnTo>
                    <a:pt x="50" y="221"/>
                  </a:lnTo>
                  <a:close/>
                  <a:moveTo>
                    <a:pt x="47" y="209"/>
                  </a:moveTo>
                  <a:lnTo>
                    <a:pt x="46" y="209"/>
                  </a:lnTo>
                  <a:lnTo>
                    <a:pt x="46" y="210"/>
                  </a:lnTo>
                  <a:lnTo>
                    <a:pt x="46" y="209"/>
                  </a:lnTo>
                  <a:lnTo>
                    <a:pt x="47" y="209"/>
                  </a:lnTo>
                  <a:close/>
                  <a:moveTo>
                    <a:pt x="41" y="205"/>
                  </a:moveTo>
                  <a:lnTo>
                    <a:pt x="40" y="204"/>
                  </a:lnTo>
                  <a:lnTo>
                    <a:pt x="40" y="203"/>
                  </a:lnTo>
                  <a:lnTo>
                    <a:pt x="41" y="203"/>
                  </a:lnTo>
                  <a:lnTo>
                    <a:pt x="41" y="204"/>
                  </a:lnTo>
                  <a:lnTo>
                    <a:pt x="41" y="205"/>
                  </a:lnTo>
                  <a:close/>
                  <a:moveTo>
                    <a:pt x="41" y="203"/>
                  </a:moveTo>
                  <a:lnTo>
                    <a:pt x="40" y="202"/>
                  </a:lnTo>
                  <a:lnTo>
                    <a:pt x="41" y="202"/>
                  </a:lnTo>
                  <a:lnTo>
                    <a:pt x="41" y="203"/>
                  </a:lnTo>
                  <a:close/>
                  <a:moveTo>
                    <a:pt x="33" y="195"/>
                  </a:moveTo>
                  <a:lnTo>
                    <a:pt x="34" y="196"/>
                  </a:lnTo>
                  <a:lnTo>
                    <a:pt x="34" y="198"/>
                  </a:lnTo>
                  <a:lnTo>
                    <a:pt x="33" y="197"/>
                  </a:lnTo>
                  <a:lnTo>
                    <a:pt x="34" y="197"/>
                  </a:lnTo>
                  <a:lnTo>
                    <a:pt x="34" y="196"/>
                  </a:lnTo>
                  <a:lnTo>
                    <a:pt x="33" y="196"/>
                  </a:lnTo>
                  <a:lnTo>
                    <a:pt x="33" y="195"/>
                  </a:lnTo>
                  <a:close/>
                  <a:moveTo>
                    <a:pt x="30" y="194"/>
                  </a:moveTo>
                  <a:lnTo>
                    <a:pt x="31" y="195"/>
                  </a:lnTo>
                  <a:lnTo>
                    <a:pt x="31" y="196"/>
                  </a:lnTo>
                  <a:lnTo>
                    <a:pt x="32" y="196"/>
                  </a:lnTo>
                  <a:lnTo>
                    <a:pt x="32" y="195"/>
                  </a:lnTo>
                  <a:lnTo>
                    <a:pt x="32" y="196"/>
                  </a:lnTo>
                  <a:lnTo>
                    <a:pt x="32" y="197"/>
                  </a:lnTo>
                  <a:lnTo>
                    <a:pt x="31" y="197"/>
                  </a:lnTo>
                  <a:lnTo>
                    <a:pt x="32" y="198"/>
                  </a:lnTo>
                  <a:lnTo>
                    <a:pt x="32" y="200"/>
                  </a:lnTo>
                  <a:lnTo>
                    <a:pt x="31" y="200"/>
                  </a:lnTo>
                  <a:lnTo>
                    <a:pt x="31" y="201"/>
                  </a:lnTo>
                  <a:lnTo>
                    <a:pt x="30" y="201"/>
                  </a:lnTo>
                  <a:lnTo>
                    <a:pt x="30" y="200"/>
                  </a:lnTo>
                  <a:lnTo>
                    <a:pt x="30" y="198"/>
                  </a:lnTo>
                  <a:lnTo>
                    <a:pt x="30" y="197"/>
                  </a:lnTo>
                  <a:lnTo>
                    <a:pt x="30" y="196"/>
                  </a:lnTo>
                  <a:lnTo>
                    <a:pt x="30" y="195"/>
                  </a:lnTo>
                  <a:lnTo>
                    <a:pt x="30" y="194"/>
                  </a:lnTo>
                  <a:close/>
                  <a:moveTo>
                    <a:pt x="34" y="195"/>
                  </a:moveTo>
                  <a:lnTo>
                    <a:pt x="34" y="196"/>
                  </a:lnTo>
                  <a:lnTo>
                    <a:pt x="34" y="195"/>
                  </a:lnTo>
                  <a:lnTo>
                    <a:pt x="33" y="195"/>
                  </a:lnTo>
                  <a:lnTo>
                    <a:pt x="34" y="195"/>
                  </a:lnTo>
                  <a:lnTo>
                    <a:pt x="34" y="194"/>
                  </a:lnTo>
                  <a:lnTo>
                    <a:pt x="34" y="195"/>
                  </a:lnTo>
                  <a:close/>
                  <a:moveTo>
                    <a:pt x="28" y="182"/>
                  </a:moveTo>
                  <a:lnTo>
                    <a:pt x="28" y="183"/>
                  </a:lnTo>
                  <a:lnTo>
                    <a:pt x="28" y="182"/>
                  </a:lnTo>
                  <a:lnTo>
                    <a:pt x="28" y="181"/>
                  </a:lnTo>
                  <a:lnTo>
                    <a:pt x="30" y="182"/>
                  </a:lnTo>
                  <a:lnTo>
                    <a:pt x="28" y="182"/>
                  </a:lnTo>
                  <a:close/>
                  <a:moveTo>
                    <a:pt x="28" y="181"/>
                  </a:moveTo>
                  <a:lnTo>
                    <a:pt x="28" y="180"/>
                  </a:lnTo>
                  <a:lnTo>
                    <a:pt x="28" y="179"/>
                  </a:lnTo>
                  <a:lnTo>
                    <a:pt x="30" y="180"/>
                  </a:lnTo>
                  <a:lnTo>
                    <a:pt x="28" y="180"/>
                  </a:lnTo>
                  <a:lnTo>
                    <a:pt x="30" y="181"/>
                  </a:lnTo>
                  <a:lnTo>
                    <a:pt x="28" y="181"/>
                  </a:lnTo>
                  <a:close/>
                  <a:moveTo>
                    <a:pt x="23" y="175"/>
                  </a:moveTo>
                  <a:lnTo>
                    <a:pt x="23" y="174"/>
                  </a:lnTo>
                  <a:lnTo>
                    <a:pt x="23" y="175"/>
                  </a:lnTo>
                  <a:close/>
                  <a:moveTo>
                    <a:pt x="48" y="173"/>
                  </a:moveTo>
                  <a:lnTo>
                    <a:pt x="47" y="173"/>
                  </a:lnTo>
                  <a:lnTo>
                    <a:pt x="48" y="173"/>
                  </a:lnTo>
                  <a:close/>
                  <a:moveTo>
                    <a:pt x="53" y="172"/>
                  </a:moveTo>
                  <a:lnTo>
                    <a:pt x="53" y="173"/>
                  </a:lnTo>
                  <a:lnTo>
                    <a:pt x="53" y="174"/>
                  </a:lnTo>
                  <a:lnTo>
                    <a:pt x="52" y="174"/>
                  </a:lnTo>
                  <a:lnTo>
                    <a:pt x="52" y="175"/>
                  </a:lnTo>
                  <a:lnTo>
                    <a:pt x="52" y="174"/>
                  </a:lnTo>
                  <a:lnTo>
                    <a:pt x="50" y="174"/>
                  </a:lnTo>
                  <a:lnTo>
                    <a:pt x="52" y="173"/>
                  </a:lnTo>
                  <a:lnTo>
                    <a:pt x="50" y="173"/>
                  </a:lnTo>
                  <a:lnTo>
                    <a:pt x="50" y="172"/>
                  </a:lnTo>
                  <a:lnTo>
                    <a:pt x="52" y="172"/>
                  </a:lnTo>
                  <a:lnTo>
                    <a:pt x="53" y="173"/>
                  </a:lnTo>
                  <a:lnTo>
                    <a:pt x="53" y="172"/>
                  </a:lnTo>
                  <a:close/>
                  <a:moveTo>
                    <a:pt x="30" y="169"/>
                  </a:moveTo>
                  <a:lnTo>
                    <a:pt x="30" y="170"/>
                  </a:lnTo>
                  <a:lnTo>
                    <a:pt x="30" y="169"/>
                  </a:lnTo>
                  <a:close/>
                  <a:moveTo>
                    <a:pt x="52" y="168"/>
                  </a:moveTo>
                  <a:lnTo>
                    <a:pt x="53" y="169"/>
                  </a:lnTo>
                  <a:lnTo>
                    <a:pt x="53" y="170"/>
                  </a:lnTo>
                  <a:lnTo>
                    <a:pt x="52" y="170"/>
                  </a:lnTo>
                  <a:lnTo>
                    <a:pt x="52" y="169"/>
                  </a:lnTo>
                  <a:lnTo>
                    <a:pt x="52" y="168"/>
                  </a:lnTo>
                  <a:close/>
                  <a:moveTo>
                    <a:pt x="84" y="138"/>
                  </a:moveTo>
                  <a:lnTo>
                    <a:pt x="84" y="139"/>
                  </a:lnTo>
                  <a:lnTo>
                    <a:pt x="85" y="138"/>
                  </a:lnTo>
                  <a:lnTo>
                    <a:pt x="85" y="139"/>
                  </a:lnTo>
                  <a:lnTo>
                    <a:pt x="85" y="140"/>
                  </a:lnTo>
                  <a:lnTo>
                    <a:pt x="84" y="140"/>
                  </a:lnTo>
                  <a:lnTo>
                    <a:pt x="84" y="139"/>
                  </a:lnTo>
                  <a:lnTo>
                    <a:pt x="84" y="138"/>
                  </a:lnTo>
                  <a:close/>
                  <a:moveTo>
                    <a:pt x="80" y="131"/>
                  </a:moveTo>
                  <a:lnTo>
                    <a:pt x="81" y="132"/>
                  </a:lnTo>
                  <a:lnTo>
                    <a:pt x="82" y="132"/>
                  </a:lnTo>
                  <a:lnTo>
                    <a:pt x="82" y="133"/>
                  </a:lnTo>
                  <a:lnTo>
                    <a:pt x="82" y="134"/>
                  </a:lnTo>
                  <a:lnTo>
                    <a:pt x="83" y="134"/>
                  </a:lnTo>
                  <a:lnTo>
                    <a:pt x="82" y="134"/>
                  </a:lnTo>
                  <a:lnTo>
                    <a:pt x="81" y="134"/>
                  </a:lnTo>
                  <a:lnTo>
                    <a:pt x="81" y="133"/>
                  </a:lnTo>
                  <a:lnTo>
                    <a:pt x="80" y="132"/>
                  </a:lnTo>
                  <a:lnTo>
                    <a:pt x="80" y="131"/>
                  </a:lnTo>
                  <a:close/>
                  <a:moveTo>
                    <a:pt x="32" y="1"/>
                  </a:moveTo>
                  <a:lnTo>
                    <a:pt x="33" y="1"/>
                  </a:lnTo>
                  <a:lnTo>
                    <a:pt x="33" y="2"/>
                  </a:lnTo>
                  <a:lnTo>
                    <a:pt x="34" y="2"/>
                  </a:lnTo>
                  <a:lnTo>
                    <a:pt x="34" y="4"/>
                  </a:lnTo>
                  <a:lnTo>
                    <a:pt x="34" y="2"/>
                  </a:lnTo>
                  <a:lnTo>
                    <a:pt x="35" y="2"/>
                  </a:lnTo>
                  <a:lnTo>
                    <a:pt x="35" y="1"/>
                  </a:lnTo>
                  <a:lnTo>
                    <a:pt x="37" y="1"/>
                  </a:lnTo>
                  <a:lnTo>
                    <a:pt x="38" y="1"/>
                  </a:lnTo>
                  <a:lnTo>
                    <a:pt x="38" y="4"/>
                  </a:lnTo>
                  <a:lnTo>
                    <a:pt x="39" y="4"/>
                  </a:lnTo>
                  <a:lnTo>
                    <a:pt x="39" y="5"/>
                  </a:lnTo>
                  <a:lnTo>
                    <a:pt x="40" y="5"/>
                  </a:lnTo>
                  <a:lnTo>
                    <a:pt x="40" y="6"/>
                  </a:lnTo>
                  <a:lnTo>
                    <a:pt x="40" y="7"/>
                  </a:lnTo>
                  <a:lnTo>
                    <a:pt x="40" y="8"/>
                  </a:lnTo>
                  <a:lnTo>
                    <a:pt x="40" y="9"/>
                  </a:lnTo>
                  <a:lnTo>
                    <a:pt x="39" y="9"/>
                  </a:lnTo>
                  <a:lnTo>
                    <a:pt x="39" y="11"/>
                  </a:lnTo>
                  <a:lnTo>
                    <a:pt x="39" y="12"/>
                  </a:lnTo>
                  <a:lnTo>
                    <a:pt x="40" y="13"/>
                  </a:lnTo>
                  <a:lnTo>
                    <a:pt x="40" y="14"/>
                  </a:lnTo>
                  <a:lnTo>
                    <a:pt x="41" y="14"/>
                  </a:lnTo>
                  <a:lnTo>
                    <a:pt x="41" y="15"/>
                  </a:lnTo>
                  <a:lnTo>
                    <a:pt x="42" y="15"/>
                  </a:lnTo>
                  <a:lnTo>
                    <a:pt x="42" y="14"/>
                  </a:lnTo>
                  <a:lnTo>
                    <a:pt x="43" y="15"/>
                  </a:lnTo>
                  <a:lnTo>
                    <a:pt x="45" y="15"/>
                  </a:lnTo>
                  <a:lnTo>
                    <a:pt x="45" y="14"/>
                  </a:lnTo>
                  <a:lnTo>
                    <a:pt x="46" y="14"/>
                  </a:lnTo>
                  <a:lnTo>
                    <a:pt x="46" y="13"/>
                  </a:lnTo>
                  <a:lnTo>
                    <a:pt x="47" y="13"/>
                  </a:lnTo>
                  <a:lnTo>
                    <a:pt x="48" y="13"/>
                  </a:lnTo>
                  <a:lnTo>
                    <a:pt x="48" y="14"/>
                  </a:lnTo>
                  <a:lnTo>
                    <a:pt x="49" y="14"/>
                  </a:lnTo>
                  <a:lnTo>
                    <a:pt x="50" y="14"/>
                  </a:lnTo>
                  <a:lnTo>
                    <a:pt x="52" y="14"/>
                  </a:lnTo>
                  <a:lnTo>
                    <a:pt x="52" y="15"/>
                  </a:lnTo>
                  <a:lnTo>
                    <a:pt x="50" y="15"/>
                  </a:lnTo>
                  <a:lnTo>
                    <a:pt x="50" y="16"/>
                  </a:lnTo>
                  <a:lnTo>
                    <a:pt x="50" y="18"/>
                  </a:lnTo>
                  <a:lnTo>
                    <a:pt x="52" y="18"/>
                  </a:lnTo>
                  <a:lnTo>
                    <a:pt x="52" y="20"/>
                  </a:lnTo>
                  <a:lnTo>
                    <a:pt x="52" y="21"/>
                  </a:lnTo>
                  <a:lnTo>
                    <a:pt x="53" y="21"/>
                  </a:lnTo>
                  <a:lnTo>
                    <a:pt x="54" y="22"/>
                  </a:lnTo>
                  <a:lnTo>
                    <a:pt x="53" y="23"/>
                  </a:lnTo>
                  <a:lnTo>
                    <a:pt x="53" y="25"/>
                  </a:lnTo>
                  <a:lnTo>
                    <a:pt x="53" y="26"/>
                  </a:lnTo>
                  <a:lnTo>
                    <a:pt x="53" y="27"/>
                  </a:lnTo>
                  <a:lnTo>
                    <a:pt x="53" y="28"/>
                  </a:lnTo>
                  <a:lnTo>
                    <a:pt x="53" y="29"/>
                  </a:lnTo>
                  <a:lnTo>
                    <a:pt x="53" y="30"/>
                  </a:lnTo>
                  <a:lnTo>
                    <a:pt x="52" y="30"/>
                  </a:lnTo>
                  <a:lnTo>
                    <a:pt x="52" y="32"/>
                  </a:lnTo>
                  <a:lnTo>
                    <a:pt x="50" y="32"/>
                  </a:lnTo>
                  <a:lnTo>
                    <a:pt x="50" y="33"/>
                  </a:lnTo>
                  <a:lnTo>
                    <a:pt x="52" y="33"/>
                  </a:lnTo>
                  <a:lnTo>
                    <a:pt x="53" y="34"/>
                  </a:lnTo>
                  <a:lnTo>
                    <a:pt x="53" y="35"/>
                  </a:lnTo>
                  <a:lnTo>
                    <a:pt x="53" y="36"/>
                  </a:lnTo>
                  <a:lnTo>
                    <a:pt x="53" y="37"/>
                  </a:lnTo>
                  <a:lnTo>
                    <a:pt x="54" y="37"/>
                  </a:lnTo>
                  <a:lnTo>
                    <a:pt x="54" y="39"/>
                  </a:lnTo>
                  <a:lnTo>
                    <a:pt x="53" y="39"/>
                  </a:lnTo>
                  <a:lnTo>
                    <a:pt x="53" y="40"/>
                  </a:lnTo>
                  <a:lnTo>
                    <a:pt x="52" y="41"/>
                  </a:lnTo>
                  <a:lnTo>
                    <a:pt x="52" y="42"/>
                  </a:lnTo>
                  <a:lnTo>
                    <a:pt x="52" y="43"/>
                  </a:lnTo>
                  <a:lnTo>
                    <a:pt x="52" y="44"/>
                  </a:lnTo>
                  <a:lnTo>
                    <a:pt x="50" y="44"/>
                  </a:lnTo>
                  <a:lnTo>
                    <a:pt x="50" y="46"/>
                  </a:lnTo>
                  <a:lnTo>
                    <a:pt x="52" y="46"/>
                  </a:lnTo>
                  <a:lnTo>
                    <a:pt x="53" y="46"/>
                  </a:lnTo>
                  <a:lnTo>
                    <a:pt x="53" y="47"/>
                  </a:lnTo>
                  <a:lnTo>
                    <a:pt x="54" y="47"/>
                  </a:lnTo>
                  <a:lnTo>
                    <a:pt x="55" y="47"/>
                  </a:lnTo>
                  <a:lnTo>
                    <a:pt x="55" y="46"/>
                  </a:lnTo>
                  <a:lnTo>
                    <a:pt x="56" y="46"/>
                  </a:lnTo>
                  <a:lnTo>
                    <a:pt x="57" y="43"/>
                  </a:lnTo>
                  <a:lnTo>
                    <a:pt x="59" y="43"/>
                  </a:lnTo>
                  <a:lnTo>
                    <a:pt x="59" y="42"/>
                  </a:lnTo>
                  <a:lnTo>
                    <a:pt x="60" y="42"/>
                  </a:lnTo>
                  <a:lnTo>
                    <a:pt x="60" y="41"/>
                  </a:lnTo>
                  <a:lnTo>
                    <a:pt x="61" y="41"/>
                  </a:lnTo>
                  <a:lnTo>
                    <a:pt x="62" y="40"/>
                  </a:lnTo>
                  <a:lnTo>
                    <a:pt x="62" y="39"/>
                  </a:lnTo>
                  <a:lnTo>
                    <a:pt x="62" y="37"/>
                  </a:lnTo>
                  <a:lnTo>
                    <a:pt x="63" y="37"/>
                  </a:lnTo>
                  <a:lnTo>
                    <a:pt x="63" y="39"/>
                  </a:lnTo>
                  <a:lnTo>
                    <a:pt x="66" y="36"/>
                  </a:lnTo>
                  <a:lnTo>
                    <a:pt x="66" y="35"/>
                  </a:lnTo>
                  <a:lnTo>
                    <a:pt x="67" y="35"/>
                  </a:lnTo>
                  <a:lnTo>
                    <a:pt x="67" y="36"/>
                  </a:lnTo>
                  <a:lnTo>
                    <a:pt x="68" y="36"/>
                  </a:lnTo>
                  <a:lnTo>
                    <a:pt x="69" y="37"/>
                  </a:lnTo>
                  <a:lnTo>
                    <a:pt x="70" y="39"/>
                  </a:lnTo>
                  <a:lnTo>
                    <a:pt x="71" y="39"/>
                  </a:lnTo>
                  <a:lnTo>
                    <a:pt x="71" y="40"/>
                  </a:lnTo>
                  <a:lnTo>
                    <a:pt x="73" y="40"/>
                  </a:lnTo>
                  <a:lnTo>
                    <a:pt x="74" y="40"/>
                  </a:lnTo>
                  <a:lnTo>
                    <a:pt x="74" y="41"/>
                  </a:lnTo>
                  <a:lnTo>
                    <a:pt x="75" y="42"/>
                  </a:lnTo>
                  <a:lnTo>
                    <a:pt x="75" y="41"/>
                  </a:lnTo>
                  <a:lnTo>
                    <a:pt x="76" y="41"/>
                  </a:lnTo>
                  <a:lnTo>
                    <a:pt x="76" y="40"/>
                  </a:lnTo>
                  <a:lnTo>
                    <a:pt x="77" y="40"/>
                  </a:lnTo>
                  <a:lnTo>
                    <a:pt x="78" y="39"/>
                  </a:lnTo>
                  <a:lnTo>
                    <a:pt x="80" y="39"/>
                  </a:lnTo>
                  <a:lnTo>
                    <a:pt x="80" y="37"/>
                  </a:lnTo>
                  <a:lnTo>
                    <a:pt x="80" y="36"/>
                  </a:lnTo>
                  <a:lnTo>
                    <a:pt x="81" y="36"/>
                  </a:lnTo>
                  <a:lnTo>
                    <a:pt x="81" y="35"/>
                  </a:lnTo>
                  <a:lnTo>
                    <a:pt x="82" y="35"/>
                  </a:lnTo>
                  <a:lnTo>
                    <a:pt x="82" y="34"/>
                  </a:lnTo>
                  <a:lnTo>
                    <a:pt x="82" y="33"/>
                  </a:lnTo>
                  <a:lnTo>
                    <a:pt x="82" y="32"/>
                  </a:lnTo>
                  <a:lnTo>
                    <a:pt x="83" y="32"/>
                  </a:lnTo>
                  <a:lnTo>
                    <a:pt x="84" y="32"/>
                  </a:lnTo>
                  <a:lnTo>
                    <a:pt x="85" y="32"/>
                  </a:lnTo>
                  <a:lnTo>
                    <a:pt x="87" y="33"/>
                  </a:lnTo>
                  <a:lnTo>
                    <a:pt x="88" y="33"/>
                  </a:lnTo>
                  <a:lnTo>
                    <a:pt x="89" y="33"/>
                  </a:lnTo>
                  <a:lnTo>
                    <a:pt x="89" y="34"/>
                  </a:lnTo>
                  <a:lnTo>
                    <a:pt x="90" y="34"/>
                  </a:lnTo>
                  <a:lnTo>
                    <a:pt x="91" y="34"/>
                  </a:lnTo>
                  <a:lnTo>
                    <a:pt x="92" y="34"/>
                  </a:lnTo>
                  <a:lnTo>
                    <a:pt x="94" y="35"/>
                  </a:lnTo>
                  <a:lnTo>
                    <a:pt x="94" y="37"/>
                  </a:lnTo>
                  <a:lnTo>
                    <a:pt x="95" y="37"/>
                  </a:lnTo>
                  <a:lnTo>
                    <a:pt x="96" y="39"/>
                  </a:lnTo>
                  <a:lnTo>
                    <a:pt x="96" y="40"/>
                  </a:lnTo>
                  <a:lnTo>
                    <a:pt x="97" y="41"/>
                  </a:lnTo>
                  <a:lnTo>
                    <a:pt x="98" y="42"/>
                  </a:lnTo>
                  <a:lnTo>
                    <a:pt x="99" y="43"/>
                  </a:lnTo>
                  <a:lnTo>
                    <a:pt x="99" y="44"/>
                  </a:lnTo>
                  <a:lnTo>
                    <a:pt x="101" y="44"/>
                  </a:lnTo>
                  <a:lnTo>
                    <a:pt x="103" y="46"/>
                  </a:lnTo>
                  <a:lnTo>
                    <a:pt x="104" y="47"/>
                  </a:lnTo>
                  <a:lnTo>
                    <a:pt x="104" y="48"/>
                  </a:lnTo>
                  <a:lnTo>
                    <a:pt x="105" y="48"/>
                  </a:lnTo>
                  <a:lnTo>
                    <a:pt x="105" y="49"/>
                  </a:lnTo>
                  <a:lnTo>
                    <a:pt x="105" y="50"/>
                  </a:lnTo>
                  <a:lnTo>
                    <a:pt x="106" y="51"/>
                  </a:lnTo>
                  <a:lnTo>
                    <a:pt x="105" y="54"/>
                  </a:lnTo>
                  <a:lnTo>
                    <a:pt x="105" y="55"/>
                  </a:lnTo>
                  <a:lnTo>
                    <a:pt x="105" y="56"/>
                  </a:lnTo>
                  <a:lnTo>
                    <a:pt x="106" y="56"/>
                  </a:lnTo>
                  <a:lnTo>
                    <a:pt x="106" y="57"/>
                  </a:lnTo>
                  <a:lnTo>
                    <a:pt x="106" y="60"/>
                  </a:lnTo>
                  <a:lnTo>
                    <a:pt x="106" y="61"/>
                  </a:lnTo>
                  <a:lnTo>
                    <a:pt x="106" y="62"/>
                  </a:lnTo>
                  <a:lnTo>
                    <a:pt x="106" y="63"/>
                  </a:lnTo>
                  <a:lnTo>
                    <a:pt x="107" y="63"/>
                  </a:lnTo>
                  <a:lnTo>
                    <a:pt x="109" y="63"/>
                  </a:lnTo>
                  <a:lnTo>
                    <a:pt x="109" y="64"/>
                  </a:lnTo>
                  <a:lnTo>
                    <a:pt x="109" y="65"/>
                  </a:lnTo>
                  <a:lnTo>
                    <a:pt x="110" y="65"/>
                  </a:lnTo>
                  <a:lnTo>
                    <a:pt x="111" y="65"/>
                  </a:lnTo>
                  <a:lnTo>
                    <a:pt x="111" y="67"/>
                  </a:lnTo>
                  <a:lnTo>
                    <a:pt x="111" y="68"/>
                  </a:lnTo>
                  <a:lnTo>
                    <a:pt x="111" y="69"/>
                  </a:lnTo>
                  <a:lnTo>
                    <a:pt x="112" y="69"/>
                  </a:lnTo>
                  <a:lnTo>
                    <a:pt x="114" y="70"/>
                  </a:lnTo>
                  <a:lnTo>
                    <a:pt x="117" y="70"/>
                  </a:lnTo>
                  <a:lnTo>
                    <a:pt x="117" y="71"/>
                  </a:lnTo>
                  <a:lnTo>
                    <a:pt x="116" y="71"/>
                  </a:lnTo>
                  <a:lnTo>
                    <a:pt x="117" y="72"/>
                  </a:lnTo>
                  <a:lnTo>
                    <a:pt x="117" y="74"/>
                  </a:lnTo>
                  <a:lnTo>
                    <a:pt x="118" y="74"/>
                  </a:lnTo>
                  <a:lnTo>
                    <a:pt x="119" y="74"/>
                  </a:lnTo>
                  <a:lnTo>
                    <a:pt x="119" y="75"/>
                  </a:lnTo>
                  <a:lnTo>
                    <a:pt x="120" y="75"/>
                  </a:lnTo>
                  <a:lnTo>
                    <a:pt x="120" y="76"/>
                  </a:lnTo>
                  <a:lnTo>
                    <a:pt x="120" y="77"/>
                  </a:lnTo>
                  <a:lnTo>
                    <a:pt x="120" y="78"/>
                  </a:lnTo>
                  <a:lnTo>
                    <a:pt x="120" y="79"/>
                  </a:lnTo>
                  <a:lnTo>
                    <a:pt x="119" y="81"/>
                  </a:lnTo>
                  <a:lnTo>
                    <a:pt x="120" y="81"/>
                  </a:lnTo>
                  <a:lnTo>
                    <a:pt x="120" y="82"/>
                  </a:lnTo>
                  <a:lnTo>
                    <a:pt x="119" y="83"/>
                  </a:lnTo>
                  <a:lnTo>
                    <a:pt x="119" y="84"/>
                  </a:lnTo>
                  <a:lnTo>
                    <a:pt x="119" y="85"/>
                  </a:lnTo>
                  <a:lnTo>
                    <a:pt x="120" y="85"/>
                  </a:lnTo>
                  <a:lnTo>
                    <a:pt x="120" y="86"/>
                  </a:lnTo>
                  <a:lnTo>
                    <a:pt x="121" y="86"/>
                  </a:lnTo>
                  <a:lnTo>
                    <a:pt x="120" y="86"/>
                  </a:lnTo>
                  <a:lnTo>
                    <a:pt x="120" y="88"/>
                  </a:lnTo>
                  <a:lnTo>
                    <a:pt x="120" y="89"/>
                  </a:lnTo>
                  <a:lnTo>
                    <a:pt x="120" y="90"/>
                  </a:lnTo>
                  <a:lnTo>
                    <a:pt x="120" y="91"/>
                  </a:lnTo>
                  <a:lnTo>
                    <a:pt x="120" y="92"/>
                  </a:lnTo>
                  <a:lnTo>
                    <a:pt x="120" y="93"/>
                  </a:lnTo>
                  <a:lnTo>
                    <a:pt x="120" y="95"/>
                  </a:lnTo>
                  <a:lnTo>
                    <a:pt x="120" y="96"/>
                  </a:lnTo>
                  <a:lnTo>
                    <a:pt x="119" y="96"/>
                  </a:lnTo>
                  <a:lnTo>
                    <a:pt x="118" y="96"/>
                  </a:lnTo>
                  <a:lnTo>
                    <a:pt x="118" y="97"/>
                  </a:lnTo>
                  <a:lnTo>
                    <a:pt x="117" y="97"/>
                  </a:lnTo>
                  <a:lnTo>
                    <a:pt x="116" y="98"/>
                  </a:lnTo>
                  <a:lnTo>
                    <a:pt x="114" y="98"/>
                  </a:lnTo>
                  <a:lnTo>
                    <a:pt x="113" y="97"/>
                  </a:lnTo>
                  <a:lnTo>
                    <a:pt x="113" y="96"/>
                  </a:lnTo>
                  <a:lnTo>
                    <a:pt x="112" y="96"/>
                  </a:lnTo>
                  <a:lnTo>
                    <a:pt x="111" y="96"/>
                  </a:lnTo>
                  <a:lnTo>
                    <a:pt x="111" y="95"/>
                  </a:lnTo>
                  <a:lnTo>
                    <a:pt x="111" y="96"/>
                  </a:lnTo>
                  <a:lnTo>
                    <a:pt x="110" y="96"/>
                  </a:lnTo>
                  <a:lnTo>
                    <a:pt x="109" y="96"/>
                  </a:lnTo>
                  <a:lnTo>
                    <a:pt x="107" y="96"/>
                  </a:lnTo>
                  <a:lnTo>
                    <a:pt x="107" y="97"/>
                  </a:lnTo>
                  <a:lnTo>
                    <a:pt x="107" y="96"/>
                  </a:lnTo>
                  <a:lnTo>
                    <a:pt x="106" y="96"/>
                  </a:lnTo>
                  <a:lnTo>
                    <a:pt x="106" y="97"/>
                  </a:lnTo>
                  <a:lnTo>
                    <a:pt x="105" y="96"/>
                  </a:lnTo>
                  <a:lnTo>
                    <a:pt x="104" y="96"/>
                  </a:lnTo>
                  <a:lnTo>
                    <a:pt x="103" y="96"/>
                  </a:lnTo>
                  <a:lnTo>
                    <a:pt x="102" y="96"/>
                  </a:lnTo>
                  <a:lnTo>
                    <a:pt x="101" y="97"/>
                  </a:lnTo>
                  <a:lnTo>
                    <a:pt x="99" y="96"/>
                  </a:lnTo>
                  <a:lnTo>
                    <a:pt x="99" y="97"/>
                  </a:lnTo>
                  <a:lnTo>
                    <a:pt x="98" y="97"/>
                  </a:lnTo>
                  <a:lnTo>
                    <a:pt x="98" y="96"/>
                  </a:lnTo>
                  <a:lnTo>
                    <a:pt x="97" y="96"/>
                  </a:lnTo>
                  <a:lnTo>
                    <a:pt x="96" y="96"/>
                  </a:lnTo>
                  <a:lnTo>
                    <a:pt x="96" y="95"/>
                  </a:lnTo>
                  <a:lnTo>
                    <a:pt x="95" y="95"/>
                  </a:lnTo>
                  <a:lnTo>
                    <a:pt x="95" y="96"/>
                  </a:lnTo>
                  <a:lnTo>
                    <a:pt x="94" y="96"/>
                  </a:lnTo>
                  <a:lnTo>
                    <a:pt x="92" y="96"/>
                  </a:lnTo>
                  <a:lnTo>
                    <a:pt x="91" y="97"/>
                  </a:lnTo>
                  <a:lnTo>
                    <a:pt x="90" y="97"/>
                  </a:lnTo>
                  <a:lnTo>
                    <a:pt x="89" y="97"/>
                  </a:lnTo>
                  <a:lnTo>
                    <a:pt x="88" y="97"/>
                  </a:lnTo>
                  <a:lnTo>
                    <a:pt x="87" y="98"/>
                  </a:lnTo>
                  <a:lnTo>
                    <a:pt x="87" y="99"/>
                  </a:lnTo>
                  <a:lnTo>
                    <a:pt x="85" y="99"/>
                  </a:lnTo>
                  <a:lnTo>
                    <a:pt x="85" y="100"/>
                  </a:lnTo>
                  <a:lnTo>
                    <a:pt x="85" y="102"/>
                  </a:lnTo>
                  <a:lnTo>
                    <a:pt x="84" y="103"/>
                  </a:lnTo>
                  <a:lnTo>
                    <a:pt x="84" y="104"/>
                  </a:lnTo>
                  <a:lnTo>
                    <a:pt x="83" y="105"/>
                  </a:lnTo>
                  <a:lnTo>
                    <a:pt x="83" y="106"/>
                  </a:lnTo>
                  <a:lnTo>
                    <a:pt x="82" y="107"/>
                  </a:lnTo>
                  <a:lnTo>
                    <a:pt x="82" y="109"/>
                  </a:lnTo>
                  <a:lnTo>
                    <a:pt x="81" y="109"/>
                  </a:lnTo>
                  <a:lnTo>
                    <a:pt x="80" y="109"/>
                  </a:lnTo>
                  <a:lnTo>
                    <a:pt x="78" y="109"/>
                  </a:lnTo>
                  <a:lnTo>
                    <a:pt x="78" y="110"/>
                  </a:lnTo>
                  <a:lnTo>
                    <a:pt x="78" y="111"/>
                  </a:lnTo>
                  <a:lnTo>
                    <a:pt x="78" y="112"/>
                  </a:lnTo>
                  <a:lnTo>
                    <a:pt x="80" y="113"/>
                  </a:lnTo>
                  <a:lnTo>
                    <a:pt x="80" y="116"/>
                  </a:lnTo>
                  <a:lnTo>
                    <a:pt x="81" y="117"/>
                  </a:lnTo>
                  <a:lnTo>
                    <a:pt x="81" y="118"/>
                  </a:lnTo>
                  <a:lnTo>
                    <a:pt x="82" y="118"/>
                  </a:lnTo>
                  <a:lnTo>
                    <a:pt x="82" y="119"/>
                  </a:lnTo>
                  <a:lnTo>
                    <a:pt x="82" y="120"/>
                  </a:lnTo>
                  <a:lnTo>
                    <a:pt x="82" y="121"/>
                  </a:lnTo>
                  <a:lnTo>
                    <a:pt x="82" y="123"/>
                  </a:lnTo>
                  <a:lnTo>
                    <a:pt x="82" y="124"/>
                  </a:lnTo>
                  <a:lnTo>
                    <a:pt x="83" y="124"/>
                  </a:lnTo>
                  <a:lnTo>
                    <a:pt x="84" y="124"/>
                  </a:lnTo>
                  <a:lnTo>
                    <a:pt x="85" y="125"/>
                  </a:lnTo>
                  <a:lnTo>
                    <a:pt x="85" y="126"/>
                  </a:lnTo>
                  <a:lnTo>
                    <a:pt x="87" y="126"/>
                  </a:lnTo>
                  <a:lnTo>
                    <a:pt x="87" y="127"/>
                  </a:lnTo>
                  <a:lnTo>
                    <a:pt x="85" y="128"/>
                  </a:lnTo>
                  <a:lnTo>
                    <a:pt x="85" y="131"/>
                  </a:lnTo>
                  <a:lnTo>
                    <a:pt x="85" y="132"/>
                  </a:lnTo>
                  <a:lnTo>
                    <a:pt x="87" y="133"/>
                  </a:lnTo>
                  <a:lnTo>
                    <a:pt x="88" y="134"/>
                  </a:lnTo>
                  <a:lnTo>
                    <a:pt x="89" y="135"/>
                  </a:lnTo>
                  <a:lnTo>
                    <a:pt x="89" y="137"/>
                  </a:lnTo>
                  <a:lnTo>
                    <a:pt x="90" y="138"/>
                  </a:lnTo>
                  <a:lnTo>
                    <a:pt x="90" y="139"/>
                  </a:lnTo>
                  <a:lnTo>
                    <a:pt x="90" y="138"/>
                  </a:lnTo>
                  <a:lnTo>
                    <a:pt x="89" y="138"/>
                  </a:lnTo>
                  <a:lnTo>
                    <a:pt x="88" y="135"/>
                  </a:lnTo>
                  <a:lnTo>
                    <a:pt x="88" y="134"/>
                  </a:lnTo>
                  <a:lnTo>
                    <a:pt x="87" y="133"/>
                  </a:lnTo>
                  <a:lnTo>
                    <a:pt x="85" y="131"/>
                  </a:lnTo>
                  <a:lnTo>
                    <a:pt x="84" y="131"/>
                  </a:lnTo>
                  <a:lnTo>
                    <a:pt x="84" y="132"/>
                  </a:lnTo>
                  <a:lnTo>
                    <a:pt x="84" y="133"/>
                  </a:lnTo>
                  <a:lnTo>
                    <a:pt x="84" y="132"/>
                  </a:lnTo>
                  <a:lnTo>
                    <a:pt x="83" y="132"/>
                  </a:lnTo>
                  <a:lnTo>
                    <a:pt x="81" y="131"/>
                  </a:lnTo>
                  <a:lnTo>
                    <a:pt x="80" y="131"/>
                  </a:lnTo>
                  <a:lnTo>
                    <a:pt x="81" y="131"/>
                  </a:lnTo>
                  <a:lnTo>
                    <a:pt x="80" y="130"/>
                  </a:lnTo>
                  <a:lnTo>
                    <a:pt x="81" y="130"/>
                  </a:lnTo>
                  <a:lnTo>
                    <a:pt x="81" y="128"/>
                  </a:lnTo>
                  <a:lnTo>
                    <a:pt x="81" y="127"/>
                  </a:lnTo>
                  <a:lnTo>
                    <a:pt x="81" y="128"/>
                  </a:lnTo>
                  <a:lnTo>
                    <a:pt x="80" y="128"/>
                  </a:lnTo>
                  <a:lnTo>
                    <a:pt x="80" y="127"/>
                  </a:lnTo>
                  <a:lnTo>
                    <a:pt x="78" y="127"/>
                  </a:lnTo>
                  <a:lnTo>
                    <a:pt x="80" y="127"/>
                  </a:lnTo>
                  <a:lnTo>
                    <a:pt x="80" y="128"/>
                  </a:lnTo>
                  <a:lnTo>
                    <a:pt x="78" y="127"/>
                  </a:lnTo>
                  <a:lnTo>
                    <a:pt x="77" y="127"/>
                  </a:lnTo>
                  <a:lnTo>
                    <a:pt x="77" y="126"/>
                  </a:lnTo>
                  <a:lnTo>
                    <a:pt x="77" y="125"/>
                  </a:lnTo>
                  <a:lnTo>
                    <a:pt x="76" y="125"/>
                  </a:lnTo>
                  <a:lnTo>
                    <a:pt x="76" y="126"/>
                  </a:lnTo>
                  <a:lnTo>
                    <a:pt x="76" y="125"/>
                  </a:lnTo>
                  <a:lnTo>
                    <a:pt x="75" y="125"/>
                  </a:lnTo>
                  <a:lnTo>
                    <a:pt x="75" y="124"/>
                  </a:lnTo>
                  <a:lnTo>
                    <a:pt x="75" y="125"/>
                  </a:lnTo>
                  <a:lnTo>
                    <a:pt x="74" y="125"/>
                  </a:lnTo>
                  <a:lnTo>
                    <a:pt x="75" y="125"/>
                  </a:lnTo>
                  <a:lnTo>
                    <a:pt x="74" y="124"/>
                  </a:lnTo>
                  <a:lnTo>
                    <a:pt x="73" y="123"/>
                  </a:lnTo>
                  <a:lnTo>
                    <a:pt x="71" y="123"/>
                  </a:lnTo>
                  <a:lnTo>
                    <a:pt x="70" y="124"/>
                  </a:lnTo>
                  <a:lnTo>
                    <a:pt x="69" y="124"/>
                  </a:lnTo>
                  <a:lnTo>
                    <a:pt x="68" y="124"/>
                  </a:lnTo>
                  <a:lnTo>
                    <a:pt x="67" y="124"/>
                  </a:lnTo>
                  <a:lnTo>
                    <a:pt x="66" y="124"/>
                  </a:lnTo>
                  <a:lnTo>
                    <a:pt x="63" y="123"/>
                  </a:lnTo>
                  <a:lnTo>
                    <a:pt x="62" y="123"/>
                  </a:lnTo>
                  <a:lnTo>
                    <a:pt x="62" y="124"/>
                  </a:lnTo>
                  <a:lnTo>
                    <a:pt x="61" y="124"/>
                  </a:lnTo>
                  <a:lnTo>
                    <a:pt x="60" y="124"/>
                  </a:lnTo>
                  <a:lnTo>
                    <a:pt x="60" y="123"/>
                  </a:lnTo>
                  <a:lnTo>
                    <a:pt x="60" y="121"/>
                  </a:lnTo>
                  <a:lnTo>
                    <a:pt x="60" y="120"/>
                  </a:lnTo>
                  <a:lnTo>
                    <a:pt x="60" y="119"/>
                  </a:lnTo>
                  <a:lnTo>
                    <a:pt x="60" y="118"/>
                  </a:lnTo>
                  <a:lnTo>
                    <a:pt x="60" y="117"/>
                  </a:lnTo>
                  <a:lnTo>
                    <a:pt x="60" y="116"/>
                  </a:lnTo>
                  <a:lnTo>
                    <a:pt x="60" y="114"/>
                  </a:lnTo>
                  <a:lnTo>
                    <a:pt x="60" y="113"/>
                  </a:lnTo>
                  <a:lnTo>
                    <a:pt x="60" y="112"/>
                  </a:lnTo>
                  <a:lnTo>
                    <a:pt x="60" y="111"/>
                  </a:lnTo>
                  <a:lnTo>
                    <a:pt x="60" y="110"/>
                  </a:lnTo>
                  <a:lnTo>
                    <a:pt x="60" y="111"/>
                  </a:lnTo>
                  <a:lnTo>
                    <a:pt x="59" y="111"/>
                  </a:lnTo>
                  <a:lnTo>
                    <a:pt x="57" y="110"/>
                  </a:lnTo>
                  <a:lnTo>
                    <a:pt x="56" y="110"/>
                  </a:lnTo>
                  <a:lnTo>
                    <a:pt x="55" y="110"/>
                  </a:lnTo>
                  <a:lnTo>
                    <a:pt x="54" y="109"/>
                  </a:lnTo>
                  <a:lnTo>
                    <a:pt x="55" y="109"/>
                  </a:lnTo>
                  <a:lnTo>
                    <a:pt x="54" y="109"/>
                  </a:lnTo>
                  <a:lnTo>
                    <a:pt x="54" y="110"/>
                  </a:lnTo>
                  <a:lnTo>
                    <a:pt x="53" y="110"/>
                  </a:lnTo>
                  <a:lnTo>
                    <a:pt x="52" y="110"/>
                  </a:lnTo>
                  <a:lnTo>
                    <a:pt x="50" y="110"/>
                  </a:lnTo>
                  <a:lnTo>
                    <a:pt x="49" y="110"/>
                  </a:lnTo>
                  <a:lnTo>
                    <a:pt x="48" y="111"/>
                  </a:lnTo>
                  <a:lnTo>
                    <a:pt x="47" y="111"/>
                  </a:lnTo>
                  <a:lnTo>
                    <a:pt x="47" y="112"/>
                  </a:lnTo>
                  <a:lnTo>
                    <a:pt x="47" y="113"/>
                  </a:lnTo>
                  <a:lnTo>
                    <a:pt x="46" y="113"/>
                  </a:lnTo>
                  <a:lnTo>
                    <a:pt x="47" y="114"/>
                  </a:lnTo>
                  <a:lnTo>
                    <a:pt x="48" y="116"/>
                  </a:lnTo>
                  <a:lnTo>
                    <a:pt x="48" y="117"/>
                  </a:lnTo>
                  <a:lnTo>
                    <a:pt x="48" y="118"/>
                  </a:lnTo>
                  <a:lnTo>
                    <a:pt x="48" y="119"/>
                  </a:lnTo>
                  <a:lnTo>
                    <a:pt x="48" y="120"/>
                  </a:lnTo>
                  <a:lnTo>
                    <a:pt x="47" y="121"/>
                  </a:lnTo>
                  <a:lnTo>
                    <a:pt x="47" y="123"/>
                  </a:lnTo>
                  <a:lnTo>
                    <a:pt x="47" y="124"/>
                  </a:lnTo>
                  <a:lnTo>
                    <a:pt x="48" y="125"/>
                  </a:lnTo>
                  <a:lnTo>
                    <a:pt x="48" y="126"/>
                  </a:lnTo>
                  <a:lnTo>
                    <a:pt x="48" y="127"/>
                  </a:lnTo>
                  <a:lnTo>
                    <a:pt x="48" y="128"/>
                  </a:lnTo>
                  <a:lnTo>
                    <a:pt x="48" y="130"/>
                  </a:lnTo>
                  <a:lnTo>
                    <a:pt x="48" y="131"/>
                  </a:lnTo>
                  <a:lnTo>
                    <a:pt x="49" y="131"/>
                  </a:lnTo>
                  <a:lnTo>
                    <a:pt x="48" y="131"/>
                  </a:lnTo>
                  <a:lnTo>
                    <a:pt x="48" y="132"/>
                  </a:lnTo>
                  <a:lnTo>
                    <a:pt x="48" y="133"/>
                  </a:lnTo>
                  <a:lnTo>
                    <a:pt x="47" y="134"/>
                  </a:lnTo>
                  <a:lnTo>
                    <a:pt x="47" y="135"/>
                  </a:lnTo>
                  <a:lnTo>
                    <a:pt x="47" y="137"/>
                  </a:lnTo>
                  <a:lnTo>
                    <a:pt x="46" y="137"/>
                  </a:lnTo>
                  <a:lnTo>
                    <a:pt x="47" y="138"/>
                  </a:lnTo>
                  <a:lnTo>
                    <a:pt x="46" y="138"/>
                  </a:lnTo>
                  <a:lnTo>
                    <a:pt x="45" y="140"/>
                  </a:lnTo>
                  <a:lnTo>
                    <a:pt x="45" y="141"/>
                  </a:lnTo>
                  <a:lnTo>
                    <a:pt x="45" y="142"/>
                  </a:lnTo>
                  <a:lnTo>
                    <a:pt x="43" y="144"/>
                  </a:lnTo>
                  <a:lnTo>
                    <a:pt x="43" y="145"/>
                  </a:lnTo>
                  <a:lnTo>
                    <a:pt x="43" y="146"/>
                  </a:lnTo>
                  <a:lnTo>
                    <a:pt x="45" y="146"/>
                  </a:lnTo>
                  <a:lnTo>
                    <a:pt x="43" y="147"/>
                  </a:lnTo>
                  <a:lnTo>
                    <a:pt x="43" y="146"/>
                  </a:lnTo>
                  <a:lnTo>
                    <a:pt x="43" y="147"/>
                  </a:lnTo>
                  <a:lnTo>
                    <a:pt x="43" y="148"/>
                  </a:lnTo>
                  <a:lnTo>
                    <a:pt x="43" y="149"/>
                  </a:lnTo>
                  <a:lnTo>
                    <a:pt x="43" y="151"/>
                  </a:lnTo>
                  <a:lnTo>
                    <a:pt x="43" y="152"/>
                  </a:lnTo>
                  <a:lnTo>
                    <a:pt x="42" y="152"/>
                  </a:lnTo>
                  <a:lnTo>
                    <a:pt x="42" y="153"/>
                  </a:lnTo>
                  <a:lnTo>
                    <a:pt x="42" y="154"/>
                  </a:lnTo>
                  <a:lnTo>
                    <a:pt x="41" y="154"/>
                  </a:lnTo>
                  <a:lnTo>
                    <a:pt x="41" y="155"/>
                  </a:lnTo>
                  <a:lnTo>
                    <a:pt x="41" y="156"/>
                  </a:lnTo>
                  <a:lnTo>
                    <a:pt x="40" y="156"/>
                  </a:lnTo>
                  <a:lnTo>
                    <a:pt x="40" y="158"/>
                  </a:lnTo>
                  <a:lnTo>
                    <a:pt x="41" y="158"/>
                  </a:lnTo>
                  <a:lnTo>
                    <a:pt x="40" y="158"/>
                  </a:lnTo>
                  <a:lnTo>
                    <a:pt x="40" y="159"/>
                  </a:lnTo>
                  <a:lnTo>
                    <a:pt x="41" y="159"/>
                  </a:lnTo>
                  <a:lnTo>
                    <a:pt x="41" y="160"/>
                  </a:lnTo>
                  <a:lnTo>
                    <a:pt x="40" y="160"/>
                  </a:lnTo>
                  <a:lnTo>
                    <a:pt x="39" y="160"/>
                  </a:lnTo>
                  <a:lnTo>
                    <a:pt x="39" y="161"/>
                  </a:lnTo>
                  <a:lnTo>
                    <a:pt x="40" y="161"/>
                  </a:lnTo>
                  <a:lnTo>
                    <a:pt x="40" y="162"/>
                  </a:lnTo>
                  <a:lnTo>
                    <a:pt x="41" y="161"/>
                  </a:lnTo>
                  <a:lnTo>
                    <a:pt x="41" y="162"/>
                  </a:lnTo>
                  <a:lnTo>
                    <a:pt x="40" y="162"/>
                  </a:lnTo>
                  <a:lnTo>
                    <a:pt x="40" y="163"/>
                  </a:lnTo>
                  <a:lnTo>
                    <a:pt x="40" y="165"/>
                  </a:lnTo>
                  <a:lnTo>
                    <a:pt x="40" y="166"/>
                  </a:lnTo>
                  <a:lnTo>
                    <a:pt x="40" y="167"/>
                  </a:lnTo>
                  <a:lnTo>
                    <a:pt x="40" y="168"/>
                  </a:lnTo>
                  <a:lnTo>
                    <a:pt x="40" y="169"/>
                  </a:lnTo>
                  <a:lnTo>
                    <a:pt x="40" y="170"/>
                  </a:lnTo>
                  <a:lnTo>
                    <a:pt x="40" y="172"/>
                  </a:lnTo>
                  <a:lnTo>
                    <a:pt x="41" y="172"/>
                  </a:lnTo>
                  <a:lnTo>
                    <a:pt x="41" y="173"/>
                  </a:lnTo>
                  <a:lnTo>
                    <a:pt x="42" y="174"/>
                  </a:lnTo>
                  <a:lnTo>
                    <a:pt x="42" y="175"/>
                  </a:lnTo>
                  <a:lnTo>
                    <a:pt x="41" y="176"/>
                  </a:lnTo>
                  <a:lnTo>
                    <a:pt x="42" y="177"/>
                  </a:lnTo>
                  <a:lnTo>
                    <a:pt x="43" y="177"/>
                  </a:lnTo>
                  <a:lnTo>
                    <a:pt x="43" y="179"/>
                  </a:lnTo>
                  <a:lnTo>
                    <a:pt x="45" y="179"/>
                  </a:lnTo>
                  <a:lnTo>
                    <a:pt x="46" y="177"/>
                  </a:lnTo>
                  <a:lnTo>
                    <a:pt x="46" y="176"/>
                  </a:lnTo>
                  <a:lnTo>
                    <a:pt x="47" y="177"/>
                  </a:lnTo>
                  <a:lnTo>
                    <a:pt x="47" y="176"/>
                  </a:lnTo>
                  <a:lnTo>
                    <a:pt x="48" y="176"/>
                  </a:lnTo>
                  <a:lnTo>
                    <a:pt x="49" y="176"/>
                  </a:lnTo>
                  <a:lnTo>
                    <a:pt x="50" y="176"/>
                  </a:lnTo>
                  <a:lnTo>
                    <a:pt x="50" y="177"/>
                  </a:lnTo>
                  <a:lnTo>
                    <a:pt x="50" y="179"/>
                  </a:lnTo>
                  <a:lnTo>
                    <a:pt x="50" y="180"/>
                  </a:lnTo>
                  <a:lnTo>
                    <a:pt x="52" y="180"/>
                  </a:lnTo>
                  <a:lnTo>
                    <a:pt x="52" y="181"/>
                  </a:lnTo>
                  <a:lnTo>
                    <a:pt x="52" y="182"/>
                  </a:lnTo>
                  <a:lnTo>
                    <a:pt x="52" y="183"/>
                  </a:lnTo>
                  <a:lnTo>
                    <a:pt x="52" y="184"/>
                  </a:lnTo>
                  <a:lnTo>
                    <a:pt x="53" y="187"/>
                  </a:lnTo>
                  <a:lnTo>
                    <a:pt x="53" y="188"/>
                  </a:lnTo>
                  <a:lnTo>
                    <a:pt x="54" y="188"/>
                  </a:lnTo>
                  <a:lnTo>
                    <a:pt x="54" y="189"/>
                  </a:lnTo>
                  <a:lnTo>
                    <a:pt x="54" y="190"/>
                  </a:lnTo>
                  <a:lnTo>
                    <a:pt x="55" y="190"/>
                  </a:lnTo>
                  <a:lnTo>
                    <a:pt x="55" y="191"/>
                  </a:lnTo>
                  <a:lnTo>
                    <a:pt x="55" y="190"/>
                  </a:lnTo>
                  <a:lnTo>
                    <a:pt x="55" y="189"/>
                  </a:lnTo>
                  <a:lnTo>
                    <a:pt x="56" y="189"/>
                  </a:lnTo>
                  <a:lnTo>
                    <a:pt x="56" y="190"/>
                  </a:lnTo>
                  <a:lnTo>
                    <a:pt x="57" y="193"/>
                  </a:lnTo>
                  <a:lnTo>
                    <a:pt x="57" y="195"/>
                  </a:lnTo>
                  <a:lnTo>
                    <a:pt x="59" y="198"/>
                  </a:lnTo>
                  <a:lnTo>
                    <a:pt x="59" y="200"/>
                  </a:lnTo>
                  <a:lnTo>
                    <a:pt x="60" y="205"/>
                  </a:lnTo>
                  <a:lnTo>
                    <a:pt x="61" y="208"/>
                  </a:lnTo>
                  <a:lnTo>
                    <a:pt x="62" y="209"/>
                  </a:lnTo>
                  <a:lnTo>
                    <a:pt x="62" y="210"/>
                  </a:lnTo>
                  <a:lnTo>
                    <a:pt x="61" y="209"/>
                  </a:lnTo>
                  <a:lnTo>
                    <a:pt x="60" y="209"/>
                  </a:lnTo>
                  <a:lnTo>
                    <a:pt x="60" y="208"/>
                  </a:lnTo>
                  <a:lnTo>
                    <a:pt x="60" y="207"/>
                  </a:lnTo>
                  <a:lnTo>
                    <a:pt x="60" y="205"/>
                  </a:lnTo>
                  <a:lnTo>
                    <a:pt x="60" y="204"/>
                  </a:lnTo>
                  <a:lnTo>
                    <a:pt x="59" y="204"/>
                  </a:lnTo>
                  <a:lnTo>
                    <a:pt x="57" y="204"/>
                  </a:lnTo>
                  <a:lnTo>
                    <a:pt x="59" y="203"/>
                  </a:lnTo>
                  <a:lnTo>
                    <a:pt x="59" y="202"/>
                  </a:lnTo>
                  <a:lnTo>
                    <a:pt x="57" y="201"/>
                  </a:lnTo>
                  <a:lnTo>
                    <a:pt x="56" y="201"/>
                  </a:lnTo>
                  <a:lnTo>
                    <a:pt x="56" y="202"/>
                  </a:lnTo>
                  <a:lnTo>
                    <a:pt x="56" y="203"/>
                  </a:lnTo>
                  <a:lnTo>
                    <a:pt x="56" y="204"/>
                  </a:lnTo>
                  <a:lnTo>
                    <a:pt x="56" y="205"/>
                  </a:lnTo>
                  <a:lnTo>
                    <a:pt x="57" y="205"/>
                  </a:lnTo>
                  <a:lnTo>
                    <a:pt x="57" y="207"/>
                  </a:lnTo>
                  <a:lnTo>
                    <a:pt x="59" y="208"/>
                  </a:lnTo>
                  <a:lnTo>
                    <a:pt x="60" y="208"/>
                  </a:lnTo>
                  <a:lnTo>
                    <a:pt x="60" y="209"/>
                  </a:lnTo>
                  <a:lnTo>
                    <a:pt x="60" y="210"/>
                  </a:lnTo>
                  <a:lnTo>
                    <a:pt x="61" y="210"/>
                  </a:lnTo>
                  <a:lnTo>
                    <a:pt x="61" y="211"/>
                  </a:lnTo>
                  <a:lnTo>
                    <a:pt x="62" y="211"/>
                  </a:lnTo>
                  <a:lnTo>
                    <a:pt x="62" y="210"/>
                  </a:lnTo>
                  <a:lnTo>
                    <a:pt x="62" y="209"/>
                  </a:lnTo>
                  <a:lnTo>
                    <a:pt x="63" y="210"/>
                  </a:lnTo>
                  <a:lnTo>
                    <a:pt x="66" y="214"/>
                  </a:lnTo>
                  <a:lnTo>
                    <a:pt x="67" y="214"/>
                  </a:lnTo>
                  <a:lnTo>
                    <a:pt x="68" y="215"/>
                  </a:lnTo>
                  <a:lnTo>
                    <a:pt x="69" y="215"/>
                  </a:lnTo>
                  <a:lnTo>
                    <a:pt x="71" y="215"/>
                  </a:lnTo>
                  <a:lnTo>
                    <a:pt x="73" y="215"/>
                  </a:lnTo>
                  <a:lnTo>
                    <a:pt x="74" y="215"/>
                  </a:lnTo>
                  <a:lnTo>
                    <a:pt x="73" y="215"/>
                  </a:lnTo>
                  <a:lnTo>
                    <a:pt x="73" y="214"/>
                  </a:lnTo>
                  <a:lnTo>
                    <a:pt x="71" y="214"/>
                  </a:lnTo>
                  <a:lnTo>
                    <a:pt x="73" y="214"/>
                  </a:lnTo>
                  <a:lnTo>
                    <a:pt x="74" y="214"/>
                  </a:lnTo>
                  <a:lnTo>
                    <a:pt x="74" y="215"/>
                  </a:lnTo>
                  <a:lnTo>
                    <a:pt x="75" y="215"/>
                  </a:lnTo>
                  <a:lnTo>
                    <a:pt x="76" y="215"/>
                  </a:lnTo>
                  <a:lnTo>
                    <a:pt x="76" y="216"/>
                  </a:lnTo>
                  <a:lnTo>
                    <a:pt x="78" y="218"/>
                  </a:lnTo>
                  <a:lnTo>
                    <a:pt x="78" y="219"/>
                  </a:lnTo>
                  <a:lnTo>
                    <a:pt x="80" y="221"/>
                  </a:lnTo>
                  <a:lnTo>
                    <a:pt x="80" y="222"/>
                  </a:lnTo>
                  <a:lnTo>
                    <a:pt x="82" y="222"/>
                  </a:lnTo>
                  <a:lnTo>
                    <a:pt x="83" y="224"/>
                  </a:lnTo>
                  <a:lnTo>
                    <a:pt x="84" y="224"/>
                  </a:lnTo>
                  <a:lnTo>
                    <a:pt x="84" y="225"/>
                  </a:lnTo>
                  <a:lnTo>
                    <a:pt x="84" y="226"/>
                  </a:lnTo>
                  <a:lnTo>
                    <a:pt x="84" y="228"/>
                  </a:lnTo>
                  <a:lnTo>
                    <a:pt x="83" y="228"/>
                  </a:lnTo>
                  <a:lnTo>
                    <a:pt x="82" y="229"/>
                  </a:lnTo>
                  <a:lnTo>
                    <a:pt x="82" y="230"/>
                  </a:lnTo>
                  <a:lnTo>
                    <a:pt x="82" y="231"/>
                  </a:lnTo>
                  <a:lnTo>
                    <a:pt x="81" y="231"/>
                  </a:lnTo>
                  <a:lnTo>
                    <a:pt x="81" y="232"/>
                  </a:lnTo>
                  <a:lnTo>
                    <a:pt x="81" y="233"/>
                  </a:lnTo>
                  <a:lnTo>
                    <a:pt x="80" y="232"/>
                  </a:lnTo>
                  <a:lnTo>
                    <a:pt x="78" y="232"/>
                  </a:lnTo>
                  <a:lnTo>
                    <a:pt x="78" y="231"/>
                  </a:lnTo>
                  <a:lnTo>
                    <a:pt x="77" y="231"/>
                  </a:lnTo>
                  <a:lnTo>
                    <a:pt x="77" y="230"/>
                  </a:lnTo>
                  <a:lnTo>
                    <a:pt x="76" y="230"/>
                  </a:lnTo>
                  <a:lnTo>
                    <a:pt x="75" y="231"/>
                  </a:lnTo>
                  <a:lnTo>
                    <a:pt x="74" y="231"/>
                  </a:lnTo>
                  <a:lnTo>
                    <a:pt x="74" y="232"/>
                  </a:lnTo>
                  <a:lnTo>
                    <a:pt x="73" y="232"/>
                  </a:lnTo>
                  <a:lnTo>
                    <a:pt x="73" y="233"/>
                  </a:lnTo>
                  <a:lnTo>
                    <a:pt x="71" y="235"/>
                  </a:lnTo>
                  <a:lnTo>
                    <a:pt x="70" y="235"/>
                  </a:lnTo>
                  <a:lnTo>
                    <a:pt x="70" y="233"/>
                  </a:lnTo>
                  <a:lnTo>
                    <a:pt x="69" y="233"/>
                  </a:lnTo>
                  <a:lnTo>
                    <a:pt x="69" y="232"/>
                  </a:lnTo>
                  <a:lnTo>
                    <a:pt x="69" y="231"/>
                  </a:lnTo>
                  <a:lnTo>
                    <a:pt x="69" y="230"/>
                  </a:lnTo>
                  <a:lnTo>
                    <a:pt x="70" y="230"/>
                  </a:lnTo>
                  <a:lnTo>
                    <a:pt x="70" y="229"/>
                  </a:lnTo>
                  <a:lnTo>
                    <a:pt x="70" y="228"/>
                  </a:lnTo>
                  <a:lnTo>
                    <a:pt x="70" y="226"/>
                  </a:lnTo>
                  <a:lnTo>
                    <a:pt x="70" y="225"/>
                  </a:lnTo>
                  <a:lnTo>
                    <a:pt x="69" y="225"/>
                  </a:lnTo>
                  <a:lnTo>
                    <a:pt x="69" y="224"/>
                  </a:lnTo>
                  <a:lnTo>
                    <a:pt x="68" y="224"/>
                  </a:lnTo>
                  <a:lnTo>
                    <a:pt x="68" y="225"/>
                  </a:lnTo>
                  <a:lnTo>
                    <a:pt x="67" y="225"/>
                  </a:lnTo>
                  <a:lnTo>
                    <a:pt x="67" y="224"/>
                  </a:lnTo>
                  <a:lnTo>
                    <a:pt x="67" y="223"/>
                  </a:lnTo>
                  <a:lnTo>
                    <a:pt x="66" y="223"/>
                  </a:lnTo>
                  <a:lnTo>
                    <a:pt x="66" y="222"/>
                  </a:lnTo>
                  <a:lnTo>
                    <a:pt x="64" y="222"/>
                  </a:lnTo>
                  <a:lnTo>
                    <a:pt x="64" y="221"/>
                  </a:lnTo>
                  <a:lnTo>
                    <a:pt x="63" y="222"/>
                  </a:lnTo>
                  <a:lnTo>
                    <a:pt x="62" y="221"/>
                  </a:lnTo>
                  <a:lnTo>
                    <a:pt x="61" y="221"/>
                  </a:lnTo>
                  <a:lnTo>
                    <a:pt x="60" y="221"/>
                  </a:lnTo>
                  <a:lnTo>
                    <a:pt x="60" y="219"/>
                  </a:lnTo>
                  <a:lnTo>
                    <a:pt x="59" y="219"/>
                  </a:lnTo>
                  <a:lnTo>
                    <a:pt x="59" y="218"/>
                  </a:lnTo>
                  <a:lnTo>
                    <a:pt x="59" y="217"/>
                  </a:lnTo>
                  <a:lnTo>
                    <a:pt x="57" y="217"/>
                  </a:lnTo>
                  <a:lnTo>
                    <a:pt x="57" y="218"/>
                  </a:lnTo>
                  <a:lnTo>
                    <a:pt x="57" y="217"/>
                  </a:lnTo>
                  <a:lnTo>
                    <a:pt x="57" y="218"/>
                  </a:lnTo>
                  <a:lnTo>
                    <a:pt x="56" y="219"/>
                  </a:lnTo>
                  <a:lnTo>
                    <a:pt x="57" y="219"/>
                  </a:lnTo>
                  <a:lnTo>
                    <a:pt x="56" y="219"/>
                  </a:lnTo>
                  <a:lnTo>
                    <a:pt x="56" y="221"/>
                  </a:lnTo>
                  <a:lnTo>
                    <a:pt x="56" y="222"/>
                  </a:lnTo>
                  <a:lnTo>
                    <a:pt x="56" y="221"/>
                  </a:lnTo>
                  <a:lnTo>
                    <a:pt x="55" y="221"/>
                  </a:lnTo>
                  <a:lnTo>
                    <a:pt x="55" y="219"/>
                  </a:lnTo>
                  <a:lnTo>
                    <a:pt x="54" y="219"/>
                  </a:lnTo>
                  <a:lnTo>
                    <a:pt x="54" y="218"/>
                  </a:lnTo>
                  <a:lnTo>
                    <a:pt x="54" y="217"/>
                  </a:lnTo>
                  <a:lnTo>
                    <a:pt x="53" y="217"/>
                  </a:lnTo>
                  <a:lnTo>
                    <a:pt x="53" y="216"/>
                  </a:lnTo>
                  <a:lnTo>
                    <a:pt x="52" y="217"/>
                  </a:lnTo>
                  <a:lnTo>
                    <a:pt x="52" y="216"/>
                  </a:lnTo>
                  <a:lnTo>
                    <a:pt x="50" y="215"/>
                  </a:lnTo>
                  <a:lnTo>
                    <a:pt x="50" y="214"/>
                  </a:lnTo>
                  <a:lnTo>
                    <a:pt x="50" y="212"/>
                  </a:lnTo>
                  <a:lnTo>
                    <a:pt x="49" y="212"/>
                  </a:lnTo>
                  <a:lnTo>
                    <a:pt x="50" y="212"/>
                  </a:lnTo>
                  <a:lnTo>
                    <a:pt x="50" y="211"/>
                  </a:lnTo>
                  <a:lnTo>
                    <a:pt x="49" y="211"/>
                  </a:lnTo>
                  <a:lnTo>
                    <a:pt x="49" y="210"/>
                  </a:lnTo>
                  <a:lnTo>
                    <a:pt x="49" y="211"/>
                  </a:lnTo>
                  <a:lnTo>
                    <a:pt x="49" y="210"/>
                  </a:lnTo>
                  <a:lnTo>
                    <a:pt x="48" y="210"/>
                  </a:lnTo>
                  <a:lnTo>
                    <a:pt x="48" y="209"/>
                  </a:lnTo>
                  <a:lnTo>
                    <a:pt x="48" y="208"/>
                  </a:lnTo>
                  <a:lnTo>
                    <a:pt x="48" y="207"/>
                  </a:lnTo>
                  <a:lnTo>
                    <a:pt x="48" y="208"/>
                  </a:lnTo>
                  <a:lnTo>
                    <a:pt x="47" y="208"/>
                  </a:lnTo>
                  <a:lnTo>
                    <a:pt x="47" y="207"/>
                  </a:lnTo>
                  <a:lnTo>
                    <a:pt x="47" y="208"/>
                  </a:lnTo>
                  <a:lnTo>
                    <a:pt x="47" y="209"/>
                  </a:lnTo>
                  <a:lnTo>
                    <a:pt x="47" y="208"/>
                  </a:lnTo>
                  <a:lnTo>
                    <a:pt x="46" y="208"/>
                  </a:lnTo>
                  <a:lnTo>
                    <a:pt x="45" y="207"/>
                  </a:lnTo>
                  <a:lnTo>
                    <a:pt x="45" y="205"/>
                  </a:lnTo>
                  <a:lnTo>
                    <a:pt x="45" y="204"/>
                  </a:lnTo>
                  <a:lnTo>
                    <a:pt x="43" y="203"/>
                  </a:lnTo>
                  <a:lnTo>
                    <a:pt x="43" y="202"/>
                  </a:lnTo>
                  <a:lnTo>
                    <a:pt x="42" y="202"/>
                  </a:lnTo>
                  <a:lnTo>
                    <a:pt x="42" y="201"/>
                  </a:lnTo>
                  <a:lnTo>
                    <a:pt x="41" y="201"/>
                  </a:lnTo>
                  <a:lnTo>
                    <a:pt x="41" y="202"/>
                  </a:lnTo>
                  <a:lnTo>
                    <a:pt x="40" y="202"/>
                  </a:lnTo>
                  <a:lnTo>
                    <a:pt x="40" y="201"/>
                  </a:lnTo>
                  <a:lnTo>
                    <a:pt x="40" y="200"/>
                  </a:lnTo>
                  <a:lnTo>
                    <a:pt x="40" y="198"/>
                  </a:lnTo>
                  <a:lnTo>
                    <a:pt x="41" y="198"/>
                  </a:lnTo>
                  <a:lnTo>
                    <a:pt x="40" y="198"/>
                  </a:lnTo>
                  <a:lnTo>
                    <a:pt x="39" y="198"/>
                  </a:lnTo>
                  <a:lnTo>
                    <a:pt x="39" y="197"/>
                  </a:lnTo>
                  <a:lnTo>
                    <a:pt x="39" y="196"/>
                  </a:lnTo>
                  <a:lnTo>
                    <a:pt x="38" y="196"/>
                  </a:lnTo>
                  <a:lnTo>
                    <a:pt x="38" y="197"/>
                  </a:lnTo>
                  <a:lnTo>
                    <a:pt x="37" y="196"/>
                  </a:lnTo>
                  <a:lnTo>
                    <a:pt x="37" y="195"/>
                  </a:lnTo>
                  <a:lnTo>
                    <a:pt x="35" y="195"/>
                  </a:lnTo>
                  <a:lnTo>
                    <a:pt x="35" y="194"/>
                  </a:lnTo>
                  <a:lnTo>
                    <a:pt x="35" y="193"/>
                  </a:lnTo>
                  <a:lnTo>
                    <a:pt x="35" y="194"/>
                  </a:lnTo>
                  <a:lnTo>
                    <a:pt x="35" y="193"/>
                  </a:lnTo>
                  <a:lnTo>
                    <a:pt x="34" y="193"/>
                  </a:lnTo>
                  <a:lnTo>
                    <a:pt x="34" y="191"/>
                  </a:lnTo>
                  <a:lnTo>
                    <a:pt x="34" y="190"/>
                  </a:lnTo>
                  <a:lnTo>
                    <a:pt x="34" y="191"/>
                  </a:lnTo>
                  <a:lnTo>
                    <a:pt x="33" y="191"/>
                  </a:lnTo>
                  <a:lnTo>
                    <a:pt x="32" y="191"/>
                  </a:lnTo>
                  <a:lnTo>
                    <a:pt x="32" y="193"/>
                  </a:lnTo>
                  <a:lnTo>
                    <a:pt x="31" y="193"/>
                  </a:lnTo>
                  <a:lnTo>
                    <a:pt x="32" y="193"/>
                  </a:lnTo>
                  <a:lnTo>
                    <a:pt x="32" y="194"/>
                  </a:lnTo>
                  <a:lnTo>
                    <a:pt x="32" y="195"/>
                  </a:lnTo>
                  <a:lnTo>
                    <a:pt x="31" y="195"/>
                  </a:lnTo>
                  <a:lnTo>
                    <a:pt x="31" y="194"/>
                  </a:lnTo>
                  <a:lnTo>
                    <a:pt x="30" y="194"/>
                  </a:lnTo>
                  <a:lnTo>
                    <a:pt x="30" y="193"/>
                  </a:lnTo>
                  <a:lnTo>
                    <a:pt x="28" y="190"/>
                  </a:lnTo>
                  <a:lnTo>
                    <a:pt x="28" y="189"/>
                  </a:lnTo>
                  <a:lnTo>
                    <a:pt x="28" y="188"/>
                  </a:lnTo>
                  <a:lnTo>
                    <a:pt x="28" y="189"/>
                  </a:lnTo>
                  <a:lnTo>
                    <a:pt x="28" y="188"/>
                  </a:lnTo>
                  <a:lnTo>
                    <a:pt x="28" y="187"/>
                  </a:lnTo>
                  <a:lnTo>
                    <a:pt x="28" y="186"/>
                  </a:lnTo>
                  <a:lnTo>
                    <a:pt x="28" y="184"/>
                  </a:lnTo>
                  <a:lnTo>
                    <a:pt x="28" y="183"/>
                  </a:lnTo>
                  <a:lnTo>
                    <a:pt x="28" y="182"/>
                  </a:lnTo>
                  <a:lnTo>
                    <a:pt x="30" y="182"/>
                  </a:lnTo>
                  <a:lnTo>
                    <a:pt x="30" y="181"/>
                  </a:lnTo>
                  <a:lnTo>
                    <a:pt x="30" y="180"/>
                  </a:lnTo>
                  <a:lnTo>
                    <a:pt x="30" y="179"/>
                  </a:lnTo>
                  <a:lnTo>
                    <a:pt x="30" y="177"/>
                  </a:lnTo>
                  <a:lnTo>
                    <a:pt x="30" y="179"/>
                  </a:lnTo>
                  <a:lnTo>
                    <a:pt x="30" y="177"/>
                  </a:lnTo>
                  <a:lnTo>
                    <a:pt x="30" y="176"/>
                  </a:lnTo>
                  <a:lnTo>
                    <a:pt x="30" y="175"/>
                  </a:lnTo>
                  <a:lnTo>
                    <a:pt x="31" y="174"/>
                  </a:lnTo>
                  <a:lnTo>
                    <a:pt x="31" y="173"/>
                  </a:lnTo>
                  <a:lnTo>
                    <a:pt x="32" y="173"/>
                  </a:lnTo>
                  <a:lnTo>
                    <a:pt x="32" y="172"/>
                  </a:lnTo>
                  <a:lnTo>
                    <a:pt x="31" y="172"/>
                  </a:lnTo>
                  <a:lnTo>
                    <a:pt x="31" y="170"/>
                  </a:lnTo>
                  <a:lnTo>
                    <a:pt x="31" y="169"/>
                  </a:lnTo>
                  <a:lnTo>
                    <a:pt x="31" y="170"/>
                  </a:lnTo>
                  <a:lnTo>
                    <a:pt x="32" y="170"/>
                  </a:lnTo>
                  <a:lnTo>
                    <a:pt x="32" y="169"/>
                  </a:lnTo>
                  <a:lnTo>
                    <a:pt x="31" y="169"/>
                  </a:lnTo>
                  <a:lnTo>
                    <a:pt x="32" y="169"/>
                  </a:lnTo>
                  <a:lnTo>
                    <a:pt x="32" y="168"/>
                  </a:lnTo>
                  <a:lnTo>
                    <a:pt x="31" y="168"/>
                  </a:lnTo>
                  <a:lnTo>
                    <a:pt x="31" y="167"/>
                  </a:lnTo>
                  <a:lnTo>
                    <a:pt x="32" y="167"/>
                  </a:lnTo>
                  <a:lnTo>
                    <a:pt x="32" y="166"/>
                  </a:lnTo>
                  <a:lnTo>
                    <a:pt x="33" y="166"/>
                  </a:lnTo>
                  <a:lnTo>
                    <a:pt x="32" y="166"/>
                  </a:lnTo>
                  <a:lnTo>
                    <a:pt x="33" y="165"/>
                  </a:lnTo>
                  <a:lnTo>
                    <a:pt x="33" y="162"/>
                  </a:lnTo>
                  <a:lnTo>
                    <a:pt x="33" y="161"/>
                  </a:lnTo>
                  <a:lnTo>
                    <a:pt x="33" y="160"/>
                  </a:lnTo>
                  <a:lnTo>
                    <a:pt x="34" y="159"/>
                  </a:lnTo>
                  <a:lnTo>
                    <a:pt x="34" y="158"/>
                  </a:lnTo>
                  <a:lnTo>
                    <a:pt x="34" y="156"/>
                  </a:lnTo>
                  <a:lnTo>
                    <a:pt x="33" y="155"/>
                  </a:lnTo>
                  <a:lnTo>
                    <a:pt x="33" y="154"/>
                  </a:lnTo>
                  <a:lnTo>
                    <a:pt x="34" y="154"/>
                  </a:lnTo>
                  <a:lnTo>
                    <a:pt x="34" y="153"/>
                  </a:lnTo>
                  <a:lnTo>
                    <a:pt x="35" y="153"/>
                  </a:lnTo>
                  <a:lnTo>
                    <a:pt x="37" y="153"/>
                  </a:lnTo>
                  <a:lnTo>
                    <a:pt x="37" y="152"/>
                  </a:lnTo>
                  <a:lnTo>
                    <a:pt x="37" y="151"/>
                  </a:lnTo>
                  <a:lnTo>
                    <a:pt x="38" y="151"/>
                  </a:lnTo>
                  <a:lnTo>
                    <a:pt x="38" y="149"/>
                  </a:lnTo>
                  <a:lnTo>
                    <a:pt x="39" y="148"/>
                  </a:lnTo>
                  <a:lnTo>
                    <a:pt x="39" y="146"/>
                  </a:lnTo>
                  <a:lnTo>
                    <a:pt x="40" y="146"/>
                  </a:lnTo>
                  <a:lnTo>
                    <a:pt x="40" y="145"/>
                  </a:lnTo>
                  <a:lnTo>
                    <a:pt x="41" y="144"/>
                  </a:lnTo>
                  <a:lnTo>
                    <a:pt x="41" y="142"/>
                  </a:lnTo>
                  <a:lnTo>
                    <a:pt x="41" y="141"/>
                  </a:lnTo>
                  <a:lnTo>
                    <a:pt x="41" y="140"/>
                  </a:lnTo>
                  <a:lnTo>
                    <a:pt x="42" y="140"/>
                  </a:lnTo>
                  <a:lnTo>
                    <a:pt x="43" y="139"/>
                  </a:lnTo>
                  <a:lnTo>
                    <a:pt x="43" y="138"/>
                  </a:lnTo>
                  <a:lnTo>
                    <a:pt x="43" y="137"/>
                  </a:lnTo>
                  <a:lnTo>
                    <a:pt x="43" y="135"/>
                  </a:lnTo>
                  <a:lnTo>
                    <a:pt x="42" y="135"/>
                  </a:lnTo>
                  <a:lnTo>
                    <a:pt x="42" y="134"/>
                  </a:lnTo>
                  <a:lnTo>
                    <a:pt x="42" y="133"/>
                  </a:lnTo>
                  <a:lnTo>
                    <a:pt x="42" y="132"/>
                  </a:lnTo>
                  <a:lnTo>
                    <a:pt x="41" y="132"/>
                  </a:lnTo>
                  <a:lnTo>
                    <a:pt x="41" y="131"/>
                  </a:lnTo>
                  <a:lnTo>
                    <a:pt x="41" y="130"/>
                  </a:lnTo>
                  <a:lnTo>
                    <a:pt x="40" y="130"/>
                  </a:lnTo>
                  <a:lnTo>
                    <a:pt x="40" y="128"/>
                  </a:lnTo>
                  <a:lnTo>
                    <a:pt x="40" y="127"/>
                  </a:lnTo>
                  <a:lnTo>
                    <a:pt x="40" y="126"/>
                  </a:lnTo>
                  <a:lnTo>
                    <a:pt x="40" y="125"/>
                  </a:lnTo>
                  <a:lnTo>
                    <a:pt x="39" y="124"/>
                  </a:lnTo>
                  <a:lnTo>
                    <a:pt x="38" y="124"/>
                  </a:lnTo>
                  <a:lnTo>
                    <a:pt x="38" y="123"/>
                  </a:lnTo>
                  <a:lnTo>
                    <a:pt x="37" y="123"/>
                  </a:lnTo>
                  <a:lnTo>
                    <a:pt x="37" y="121"/>
                  </a:lnTo>
                  <a:lnTo>
                    <a:pt x="37" y="120"/>
                  </a:lnTo>
                  <a:lnTo>
                    <a:pt x="35" y="120"/>
                  </a:lnTo>
                  <a:lnTo>
                    <a:pt x="35" y="119"/>
                  </a:lnTo>
                  <a:lnTo>
                    <a:pt x="35" y="118"/>
                  </a:lnTo>
                  <a:lnTo>
                    <a:pt x="34" y="117"/>
                  </a:lnTo>
                  <a:lnTo>
                    <a:pt x="34" y="116"/>
                  </a:lnTo>
                  <a:lnTo>
                    <a:pt x="34" y="114"/>
                  </a:lnTo>
                  <a:lnTo>
                    <a:pt x="35" y="114"/>
                  </a:lnTo>
                  <a:lnTo>
                    <a:pt x="35" y="113"/>
                  </a:lnTo>
                  <a:lnTo>
                    <a:pt x="35" y="112"/>
                  </a:lnTo>
                  <a:lnTo>
                    <a:pt x="35" y="111"/>
                  </a:lnTo>
                  <a:lnTo>
                    <a:pt x="34" y="109"/>
                  </a:lnTo>
                  <a:lnTo>
                    <a:pt x="34" y="107"/>
                  </a:lnTo>
                  <a:lnTo>
                    <a:pt x="34" y="106"/>
                  </a:lnTo>
                  <a:lnTo>
                    <a:pt x="33" y="105"/>
                  </a:lnTo>
                  <a:lnTo>
                    <a:pt x="33" y="104"/>
                  </a:lnTo>
                  <a:lnTo>
                    <a:pt x="32" y="103"/>
                  </a:lnTo>
                  <a:lnTo>
                    <a:pt x="31" y="102"/>
                  </a:lnTo>
                  <a:lnTo>
                    <a:pt x="31" y="100"/>
                  </a:lnTo>
                  <a:lnTo>
                    <a:pt x="30" y="100"/>
                  </a:lnTo>
                  <a:lnTo>
                    <a:pt x="28" y="99"/>
                  </a:lnTo>
                  <a:lnTo>
                    <a:pt x="27" y="98"/>
                  </a:lnTo>
                  <a:lnTo>
                    <a:pt x="26" y="97"/>
                  </a:lnTo>
                  <a:lnTo>
                    <a:pt x="25" y="96"/>
                  </a:lnTo>
                  <a:lnTo>
                    <a:pt x="24" y="93"/>
                  </a:lnTo>
                  <a:lnTo>
                    <a:pt x="23" y="93"/>
                  </a:lnTo>
                  <a:lnTo>
                    <a:pt x="23" y="92"/>
                  </a:lnTo>
                  <a:lnTo>
                    <a:pt x="21" y="91"/>
                  </a:lnTo>
                  <a:lnTo>
                    <a:pt x="20" y="89"/>
                  </a:lnTo>
                  <a:lnTo>
                    <a:pt x="19" y="89"/>
                  </a:lnTo>
                  <a:lnTo>
                    <a:pt x="19" y="88"/>
                  </a:lnTo>
                  <a:lnTo>
                    <a:pt x="19" y="86"/>
                  </a:lnTo>
                  <a:lnTo>
                    <a:pt x="19" y="85"/>
                  </a:lnTo>
                  <a:lnTo>
                    <a:pt x="18" y="85"/>
                  </a:lnTo>
                  <a:lnTo>
                    <a:pt x="18" y="84"/>
                  </a:lnTo>
                  <a:lnTo>
                    <a:pt x="19" y="84"/>
                  </a:lnTo>
                  <a:lnTo>
                    <a:pt x="19" y="83"/>
                  </a:lnTo>
                  <a:lnTo>
                    <a:pt x="18" y="83"/>
                  </a:lnTo>
                  <a:lnTo>
                    <a:pt x="19" y="83"/>
                  </a:lnTo>
                  <a:lnTo>
                    <a:pt x="19" y="82"/>
                  </a:lnTo>
                  <a:lnTo>
                    <a:pt x="20" y="82"/>
                  </a:lnTo>
                  <a:lnTo>
                    <a:pt x="21" y="82"/>
                  </a:lnTo>
                  <a:lnTo>
                    <a:pt x="21" y="81"/>
                  </a:lnTo>
                  <a:lnTo>
                    <a:pt x="23" y="81"/>
                  </a:lnTo>
                  <a:lnTo>
                    <a:pt x="24" y="81"/>
                  </a:lnTo>
                  <a:lnTo>
                    <a:pt x="24" y="79"/>
                  </a:lnTo>
                  <a:lnTo>
                    <a:pt x="23" y="77"/>
                  </a:lnTo>
                  <a:lnTo>
                    <a:pt x="23" y="76"/>
                  </a:lnTo>
                  <a:lnTo>
                    <a:pt x="23" y="75"/>
                  </a:lnTo>
                  <a:lnTo>
                    <a:pt x="23" y="72"/>
                  </a:lnTo>
                  <a:lnTo>
                    <a:pt x="23" y="71"/>
                  </a:lnTo>
                  <a:lnTo>
                    <a:pt x="23" y="70"/>
                  </a:lnTo>
                  <a:lnTo>
                    <a:pt x="21" y="70"/>
                  </a:lnTo>
                  <a:lnTo>
                    <a:pt x="23" y="70"/>
                  </a:lnTo>
                  <a:lnTo>
                    <a:pt x="23" y="69"/>
                  </a:lnTo>
                  <a:lnTo>
                    <a:pt x="24" y="69"/>
                  </a:lnTo>
                  <a:lnTo>
                    <a:pt x="25" y="69"/>
                  </a:lnTo>
                  <a:lnTo>
                    <a:pt x="26" y="68"/>
                  </a:lnTo>
                  <a:lnTo>
                    <a:pt x="26" y="67"/>
                  </a:lnTo>
                  <a:lnTo>
                    <a:pt x="26" y="65"/>
                  </a:lnTo>
                  <a:lnTo>
                    <a:pt x="26" y="64"/>
                  </a:lnTo>
                  <a:lnTo>
                    <a:pt x="25" y="64"/>
                  </a:lnTo>
                  <a:lnTo>
                    <a:pt x="25" y="63"/>
                  </a:lnTo>
                  <a:lnTo>
                    <a:pt x="25" y="64"/>
                  </a:lnTo>
                  <a:lnTo>
                    <a:pt x="24" y="65"/>
                  </a:lnTo>
                  <a:lnTo>
                    <a:pt x="24" y="67"/>
                  </a:lnTo>
                  <a:lnTo>
                    <a:pt x="23" y="65"/>
                  </a:lnTo>
                  <a:lnTo>
                    <a:pt x="23" y="64"/>
                  </a:lnTo>
                  <a:lnTo>
                    <a:pt x="23" y="63"/>
                  </a:lnTo>
                  <a:lnTo>
                    <a:pt x="21" y="62"/>
                  </a:lnTo>
                  <a:lnTo>
                    <a:pt x="21" y="61"/>
                  </a:lnTo>
                  <a:lnTo>
                    <a:pt x="20" y="61"/>
                  </a:lnTo>
                  <a:lnTo>
                    <a:pt x="20" y="60"/>
                  </a:lnTo>
                  <a:lnTo>
                    <a:pt x="19" y="58"/>
                  </a:lnTo>
                  <a:lnTo>
                    <a:pt x="20" y="58"/>
                  </a:lnTo>
                  <a:lnTo>
                    <a:pt x="20" y="57"/>
                  </a:lnTo>
                  <a:lnTo>
                    <a:pt x="19" y="57"/>
                  </a:lnTo>
                  <a:lnTo>
                    <a:pt x="20" y="57"/>
                  </a:lnTo>
                  <a:lnTo>
                    <a:pt x="20" y="56"/>
                  </a:lnTo>
                  <a:lnTo>
                    <a:pt x="19" y="56"/>
                  </a:lnTo>
                  <a:lnTo>
                    <a:pt x="19" y="55"/>
                  </a:lnTo>
                  <a:lnTo>
                    <a:pt x="18" y="55"/>
                  </a:lnTo>
                  <a:lnTo>
                    <a:pt x="18" y="54"/>
                  </a:lnTo>
                  <a:lnTo>
                    <a:pt x="17" y="54"/>
                  </a:lnTo>
                  <a:lnTo>
                    <a:pt x="16" y="54"/>
                  </a:lnTo>
                  <a:lnTo>
                    <a:pt x="17" y="53"/>
                  </a:lnTo>
                  <a:lnTo>
                    <a:pt x="16" y="53"/>
                  </a:lnTo>
                  <a:lnTo>
                    <a:pt x="16" y="51"/>
                  </a:lnTo>
                  <a:lnTo>
                    <a:pt x="14" y="51"/>
                  </a:lnTo>
                  <a:lnTo>
                    <a:pt x="13" y="50"/>
                  </a:lnTo>
                  <a:lnTo>
                    <a:pt x="13" y="49"/>
                  </a:lnTo>
                  <a:lnTo>
                    <a:pt x="12" y="49"/>
                  </a:lnTo>
                  <a:lnTo>
                    <a:pt x="12" y="48"/>
                  </a:lnTo>
                  <a:lnTo>
                    <a:pt x="11" y="47"/>
                  </a:lnTo>
                  <a:lnTo>
                    <a:pt x="11" y="46"/>
                  </a:lnTo>
                  <a:lnTo>
                    <a:pt x="10" y="46"/>
                  </a:lnTo>
                  <a:lnTo>
                    <a:pt x="7" y="43"/>
                  </a:lnTo>
                  <a:lnTo>
                    <a:pt x="7" y="42"/>
                  </a:lnTo>
                  <a:lnTo>
                    <a:pt x="6" y="42"/>
                  </a:lnTo>
                  <a:lnTo>
                    <a:pt x="6" y="41"/>
                  </a:lnTo>
                  <a:lnTo>
                    <a:pt x="6" y="40"/>
                  </a:lnTo>
                  <a:lnTo>
                    <a:pt x="7" y="40"/>
                  </a:lnTo>
                  <a:lnTo>
                    <a:pt x="7" y="39"/>
                  </a:lnTo>
                  <a:lnTo>
                    <a:pt x="6" y="39"/>
                  </a:lnTo>
                  <a:lnTo>
                    <a:pt x="6" y="37"/>
                  </a:lnTo>
                  <a:lnTo>
                    <a:pt x="5" y="36"/>
                  </a:lnTo>
                  <a:lnTo>
                    <a:pt x="5" y="35"/>
                  </a:lnTo>
                  <a:lnTo>
                    <a:pt x="4" y="35"/>
                  </a:lnTo>
                  <a:lnTo>
                    <a:pt x="5" y="35"/>
                  </a:lnTo>
                  <a:lnTo>
                    <a:pt x="5" y="34"/>
                  </a:lnTo>
                  <a:lnTo>
                    <a:pt x="4" y="34"/>
                  </a:lnTo>
                  <a:lnTo>
                    <a:pt x="3" y="34"/>
                  </a:lnTo>
                  <a:lnTo>
                    <a:pt x="3" y="35"/>
                  </a:lnTo>
                  <a:lnTo>
                    <a:pt x="3" y="34"/>
                  </a:lnTo>
                  <a:lnTo>
                    <a:pt x="2" y="34"/>
                  </a:lnTo>
                  <a:lnTo>
                    <a:pt x="2" y="33"/>
                  </a:lnTo>
                  <a:lnTo>
                    <a:pt x="2" y="32"/>
                  </a:lnTo>
                  <a:lnTo>
                    <a:pt x="0" y="32"/>
                  </a:lnTo>
                  <a:lnTo>
                    <a:pt x="0" y="30"/>
                  </a:lnTo>
                  <a:lnTo>
                    <a:pt x="2" y="30"/>
                  </a:lnTo>
                  <a:lnTo>
                    <a:pt x="2" y="32"/>
                  </a:lnTo>
                  <a:lnTo>
                    <a:pt x="2" y="30"/>
                  </a:lnTo>
                  <a:lnTo>
                    <a:pt x="3" y="30"/>
                  </a:lnTo>
                  <a:lnTo>
                    <a:pt x="4" y="30"/>
                  </a:lnTo>
                  <a:lnTo>
                    <a:pt x="5" y="30"/>
                  </a:lnTo>
                  <a:lnTo>
                    <a:pt x="5" y="29"/>
                  </a:lnTo>
                  <a:lnTo>
                    <a:pt x="5" y="28"/>
                  </a:lnTo>
                  <a:lnTo>
                    <a:pt x="5" y="27"/>
                  </a:lnTo>
                  <a:lnTo>
                    <a:pt x="5" y="26"/>
                  </a:lnTo>
                  <a:lnTo>
                    <a:pt x="4" y="25"/>
                  </a:lnTo>
                  <a:lnTo>
                    <a:pt x="4" y="23"/>
                  </a:lnTo>
                  <a:lnTo>
                    <a:pt x="4" y="22"/>
                  </a:lnTo>
                  <a:lnTo>
                    <a:pt x="5" y="21"/>
                  </a:lnTo>
                  <a:lnTo>
                    <a:pt x="5" y="20"/>
                  </a:lnTo>
                  <a:lnTo>
                    <a:pt x="5" y="19"/>
                  </a:lnTo>
                  <a:lnTo>
                    <a:pt x="4" y="19"/>
                  </a:lnTo>
                  <a:lnTo>
                    <a:pt x="5" y="19"/>
                  </a:lnTo>
                  <a:lnTo>
                    <a:pt x="5" y="18"/>
                  </a:lnTo>
                  <a:lnTo>
                    <a:pt x="4" y="18"/>
                  </a:lnTo>
                  <a:lnTo>
                    <a:pt x="4" y="16"/>
                  </a:lnTo>
                  <a:lnTo>
                    <a:pt x="5" y="15"/>
                  </a:lnTo>
                  <a:lnTo>
                    <a:pt x="4" y="14"/>
                  </a:lnTo>
                  <a:lnTo>
                    <a:pt x="5" y="14"/>
                  </a:lnTo>
                  <a:lnTo>
                    <a:pt x="6" y="13"/>
                  </a:lnTo>
                  <a:lnTo>
                    <a:pt x="6" y="12"/>
                  </a:lnTo>
                  <a:lnTo>
                    <a:pt x="6" y="11"/>
                  </a:lnTo>
                  <a:lnTo>
                    <a:pt x="7" y="11"/>
                  </a:lnTo>
                  <a:lnTo>
                    <a:pt x="9" y="12"/>
                  </a:lnTo>
                  <a:lnTo>
                    <a:pt x="10" y="12"/>
                  </a:lnTo>
                  <a:lnTo>
                    <a:pt x="10" y="13"/>
                  </a:lnTo>
                  <a:lnTo>
                    <a:pt x="10" y="12"/>
                  </a:lnTo>
                  <a:lnTo>
                    <a:pt x="11" y="12"/>
                  </a:lnTo>
                  <a:lnTo>
                    <a:pt x="12" y="12"/>
                  </a:lnTo>
                  <a:lnTo>
                    <a:pt x="13" y="12"/>
                  </a:lnTo>
                  <a:lnTo>
                    <a:pt x="14" y="12"/>
                  </a:lnTo>
                  <a:lnTo>
                    <a:pt x="16" y="11"/>
                  </a:lnTo>
                  <a:lnTo>
                    <a:pt x="17" y="11"/>
                  </a:lnTo>
                  <a:lnTo>
                    <a:pt x="18" y="11"/>
                  </a:lnTo>
                  <a:lnTo>
                    <a:pt x="19" y="11"/>
                  </a:lnTo>
                  <a:lnTo>
                    <a:pt x="20" y="9"/>
                  </a:lnTo>
                  <a:lnTo>
                    <a:pt x="19" y="9"/>
                  </a:lnTo>
                  <a:lnTo>
                    <a:pt x="19" y="8"/>
                  </a:lnTo>
                  <a:lnTo>
                    <a:pt x="19" y="7"/>
                  </a:lnTo>
                  <a:lnTo>
                    <a:pt x="19" y="6"/>
                  </a:lnTo>
                  <a:lnTo>
                    <a:pt x="20" y="6"/>
                  </a:lnTo>
                  <a:lnTo>
                    <a:pt x="20" y="5"/>
                  </a:lnTo>
                  <a:lnTo>
                    <a:pt x="21" y="5"/>
                  </a:lnTo>
                  <a:lnTo>
                    <a:pt x="23" y="5"/>
                  </a:lnTo>
                  <a:lnTo>
                    <a:pt x="23" y="6"/>
                  </a:lnTo>
                  <a:lnTo>
                    <a:pt x="24" y="6"/>
                  </a:lnTo>
                  <a:lnTo>
                    <a:pt x="25" y="6"/>
                  </a:lnTo>
                  <a:lnTo>
                    <a:pt x="26" y="5"/>
                  </a:lnTo>
                  <a:lnTo>
                    <a:pt x="26" y="4"/>
                  </a:lnTo>
                  <a:lnTo>
                    <a:pt x="25" y="4"/>
                  </a:lnTo>
                  <a:lnTo>
                    <a:pt x="25" y="2"/>
                  </a:lnTo>
                  <a:lnTo>
                    <a:pt x="25" y="1"/>
                  </a:lnTo>
                  <a:lnTo>
                    <a:pt x="24" y="1"/>
                  </a:lnTo>
                  <a:lnTo>
                    <a:pt x="25" y="1"/>
                  </a:lnTo>
                  <a:lnTo>
                    <a:pt x="26" y="2"/>
                  </a:lnTo>
                  <a:lnTo>
                    <a:pt x="27" y="2"/>
                  </a:lnTo>
                  <a:lnTo>
                    <a:pt x="28" y="2"/>
                  </a:lnTo>
                  <a:lnTo>
                    <a:pt x="30" y="2"/>
                  </a:lnTo>
                  <a:lnTo>
                    <a:pt x="30" y="1"/>
                  </a:lnTo>
                  <a:lnTo>
                    <a:pt x="30" y="0"/>
                  </a:lnTo>
                  <a:lnTo>
                    <a:pt x="31" y="0"/>
                  </a:lnTo>
                  <a:lnTo>
                    <a:pt x="32" y="0"/>
                  </a:lnTo>
                  <a:lnTo>
                    <a:pt x="32" y="1"/>
                  </a:lnTo>
                  <a:close/>
                </a:path>
              </a:pathLst>
            </a:custGeom>
            <a:solidFill>
              <a:srgbClr val="D4DF33"/>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02" name="Freeform 1018">
              <a:extLst>
                <a:ext uri="{FF2B5EF4-FFF2-40B4-BE49-F238E27FC236}">
                  <a16:creationId xmlns="" xmlns:a16="http://schemas.microsoft.com/office/drawing/2014/main" id="{006F8F4C-0F45-4E46-84AF-88059F09A1D1}"/>
                </a:ext>
              </a:extLst>
            </p:cNvPr>
            <p:cNvSpPr>
              <a:spLocks noEditPoints="1"/>
            </p:cNvSpPr>
            <p:nvPr/>
          </p:nvSpPr>
          <p:spPr bwMode="auto">
            <a:xfrm>
              <a:off x="7176430" y="2242673"/>
              <a:ext cx="140408" cy="88075"/>
            </a:xfrm>
            <a:custGeom>
              <a:avLst/>
              <a:gdLst>
                <a:gd name="T0" fmla="*/ 40 w 110"/>
                <a:gd name="T1" fmla="*/ 18 h 69"/>
                <a:gd name="T2" fmla="*/ 38 w 110"/>
                <a:gd name="T3" fmla="*/ 3 h 69"/>
                <a:gd name="T4" fmla="*/ 34 w 110"/>
                <a:gd name="T5" fmla="*/ 8 h 69"/>
                <a:gd name="T6" fmla="*/ 41 w 110"/>
                <a:gd name="T7" fmla="*/ 13 h 69"/>
                <a:gd name="T8" fmla="*/ 40 w 110"/>
                <a:gd name="T9" fmla="*/ 16 h 69"/>
                <a:gd name="T10" fmla="*/ 35 w 110"/>
                <a:gd name="T11" fmla="*/ 15 h 69"/>
                <a:gd name="T12" fmla="*/ 25 w 110"/>
                <a:gd name="T13" fmla="*/ 16 h 69"/>
                <a:gd name="T14" fmla="*/ 24 w 110"/>
                <a:gd name="T15" fmla="*/ 20 h 69"/>
                <a:gd name="T16" fmla="*/ 32 w 110"/>
                <a:gd name="T17" fmla="*/ 23 h 69"/>
                <a:gd name="T18" fmla="*/ 39 w 110"/>
                <a:gd name="T19" fmla="*/ 22 h 69"/>
                <a:gd name="T20" fmla="*/ 45 w 110"/>
                <a:gd name="T21" fmla="*/ 25 h 69"/>
                <a:gd name="T22" fmla="*/ 52 w 110"/>
                <a:gd name="T23" fmla="*/ 22 h 69"/>
                <a:gd name="T24" fmla="*/ 58 w 110"/>
                <a:gd name="T25" fmla="*/ 25 h 69"/>
                <a:gd name="T26" fmla="*/ 61 w 110"/>
                <a:gd name="T27" fmla="*/ 25 h 69"/>
                <a:gd name="T28" fmla="*/ 66 w 110"/>
                <a:gd name="T29" fmla="*/ 27 h 69"/>
                <a:gd name="T30" fmla="*/ 73 w 110"/>
                <a:gd name="T31" fmla="*/ 25 h 69"/>
                <a:gd name="T32" fmla="*/ 77 w 110"/>
                <a:gd name="T33" fmla="*/ 24 h 69"/>
                <a:gd name="T34" fmla="*/ 83 w 110"/>
                <a:gd name="T35" fmla="*/ 29 h 69"/>
                <a:gd name="T36" fmla="*/ 84 w 110"/>
                <a:gd name="T37" fmla="*/ 35 h 69"/>
                <a:gd name="T38" fmla="*/ 90 w 110"/>
                <a:gd name="T39" fmla="*/ 39 h 69"/>
                <a:gd name="T40" fmla="*/ 96 w 110"/>
                <a:gd name="T41" fmla="*/ 38 h 69"/>
                <a:gd name="T42" fmla="*/ 102 w 110"/>
                <a:gd name="T43" fmla="*/ 43 h 69"/>
                <a:gd name="T44" fmla="*/ 105 w 110"/>
                <a:gd name="T45" fmla="*/ 50 h 69"/>
                <a:gd name="T46" fmla="*/ 108 w 110"/>
                <a:gd name="T47" fmla="*/ 56 h 69"/>
                <a:gd name="T48" fmla="*/ 104 w 110"/>
                <a:gd name="T49" fmla="*/ 57 h 69"/>
                <a:gd name="T50" fmla="*/ 96 w 110"/>
                <a:gd name="T51" fmla="*/ 58 h 69"/>
                <a:gd name="T52" fmla="*/ 92 w 110"/>
                <a:gd name="T53" fmla="*/ 58 h 69"/>
                <a:gd name="T54" fmla="*/ 82 w 110"/>
                <a:gd name="T55" fmla="*/ 58 h 69"/>
                <a:gd name="T56" fmla="*/ 76 w 110"/>
                <a:gd name="T57" fmla="*/ 63 h 69"/>
                <a:gd name="T58" fmla="*/ 67 w 110"/>
                <a:gd name="T59" fmla="*/ 67 h 69"/>
                <a:gd name="T60" fmla="*/ 63 w 110"/>
                <a:gd name="T61" fmla="*/ 60 h 69"/>
                <a:gd name="T62" fmla="*/ 62 w 110"/>
                <a:gd name="T63" fmla="*/ 52 h 69"/>
                <a:gd name="T64" fmla="*/ 58 w 110"/>
                <a:gd name="T65" fmla="*/ 49 h 69"/>
                <a:gd name="T66" fmla="*/ 54 w 110"/>
                <a:gd name="T67" fmla="*/ 42 h 69"/>
                <a:gd name="T68" fmla="*/ 47 w 110"/>
                <a:gd name="T69" fmla="*/ 41 h 69"/>
                <a:gd name="T70" fmla="*/ 45 w 110"/>
                <a:gd name="T71" fmla="*/ 46 h 69"/>
                <a:gd name="T72" fmla="*/ 45 w 110"/>
                <a:gd name="T73" fmla="*/ 51 h 69"/>
                <a:gd name="T74" fmla="*/ 41 w 110"/>
                <a:gd name="T75" fmla="*/ 53 h 69"/>
                <a:gd name="T76" fmla="*/ 35 w 110"/>
                <a:gd name="T77" fmla="*/ 56 h 69"/>
                <a:gd name="T78" fmla="*/ 35 w 110"/>
                <a:gd name="T79" fmla="*/ 62 h 69"/>
                <a:gd name="T80" fmla="*/ 28 w 110"/>
                <a:gd name="T81" fmla="*/ 58 h 69"/>
                <a:gd name="T82" fmla="*/ 25 w 110"/>
                <a:gd name="T83" fmla="*/ 60 h 69"/>
                <a:gd name="T84" fmla="*/ 20 w 110"/>
                <a:gd name="T85" fmla="*/ 64 h 69"/>
                <a:gd name="T86" fmla="*/ 16 w 110"/>
                <a:gd name="T87" fmla="*/ 58 h 69"/>
                <a:gd name="T88" fmla="*/ 17 w 110"/>
                <a:gd name="T89" fmla="*/ 51 h 69"/>
                <a:gd name="T90" fmla="*/ 17 w 110"/>
                <a:gd name="T91" fmla="*/ 43 h 69"/>
                <a:gd name="T92" fmla="*/ 12 w 110"/>
                <a:gd name="T93" fmla="*/ 36 h 69"/>
                <a:gd name="T94" fmla="*/ 10 w 110"/>
                <a:gd name="T95" fmla="*/ 31 h 69"/>
                <a:gd name="T96" fmla="*/ 3 w 110"/>
                <a:gd name="T97" fmla="*/ 29 h 69"/>
                <a:gd name="T98" fmla="*/ 2 w 110"/>
                <a:gd name="T99" fmla="*/ 24 h 69"/>
                <a:gd name="T100" fmla="*/ 13 w 110"/>
                <a:gd name="T101" fmla="*/ 23 h 69"/>
                <a:gd name="T102" fmla="*/ 17 w 110"/>
                <a:gd name="T103" fmla="*/ 17 h 69"/>
                <a:gd name="T104" fmla="*/ 16 w 110"/>
                <a:gd name="T105" fmla="*/ 15 h 69"/>
                <a:gd name="T106" fmla="*/ 16 w 110"/>
                <a:gd name="T107" fmla="*/ 13 h 69"/>
                <a:gd name="T108" fmla="*/ 21 w 110"/>
                <a:gd name="T109" fmla="*/ 10 h 69"/>
                <a:gd name="T110" fmla="*/ 20 w 110"/>
                <a:gd name="T111" fmla="*/ 3 h 69"/>
                <a:gd name="T112" fmla="*/ 26 w 110"/>
                <a:gd name="T113" fmla="*/ 4 h 69"/>
                <a:gd name="T114" fmla="*/ 34 w 110"/>
                <a:gd name="T115"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69">
                  <a:moveTo>
                    <a:pt x="40" y="18"/>
                  </a:moveTo>
                  <a:lnTo>
                    <a:pt x="41" y="18"/>
                  </a:lnTo>
                  <a:lnTo>
                    <a:pt x="41" y="20"/>
                  </a:lnTo>
                  <a:lnTo>
                    <a:pt x="40" y="20"/>
                  </a:lnTo>
                  <a:lnTo>
                    <a:pt x="40" y="18"/>
                  </a:lnTo>
                  <a:lnTo>
                    <a:pt x="39" y="18"/>
                  </a:lnTo>
                  <a:lnTo>
                    <a:pt x="39" y="17"/>
                  </a:lnTo>
                  <a:lnTo>
                    <a:pt x="40" y="18"/>
                  </a:lnTo>
                  <a:close/>
                  <a:moveTo>
                    <a:pt x="35" y="1"/>
                  </a:moveTo>
                  <a:lnTo>
                    <a:pt x="34" y="1"/>
                  </a:lnTo>
                  <a:lnTo>
                    <a:pt x="34" y="0"/>
                  </a:lnTo>
                  <a:lnTo>
                    <a:pt x="35" y="0"/>
                  </a:lnTo>
                  <a:lnTo>
                    <a:pt x="35" y="1"/>
                  </a:lnTo>
                  <a:close/>
                  <a:moveTo>
                    <a:pt x="34" y="1"/>
                  </a:moveTo>
                  <a:lnTo>
                    <a:pt x="37" y="3"/>
                  </a:lnTo>
                  <a:lnTo>
                    <a:pt x="38" y="3"/>
                  </a:lnTo>
                  <a:lnTo>
                    <a:pt x="37" y="3"/>
                  </a:lnTo>
                  <a:lnTo>
                    <a:pt x="38" y="4"/>
                  </a:lnTo>
                  <a:lnTo>
                    <a:pt x="39" y="4"/>
                  </a:lnTo>
                  <a:lnTo>
                    <a:pt x="38" y="6"/>
                  </a:lnTo>
                  <a:lnTo>
                    <a:pt x="37" y="7"/>
                  </a:lnTo>
                  <a:lnTo>
                    <a:pt x="35" y="7"/>
                  </a:lnTo>
                  <a:lnTo>
                    <a:pt x="35" y="8"/>
                  </a:lnTo>
                  <a:lnTo>
                    <a:pt x="34" y="8"/>
                  </a:lnTo>
                  <a:lnTo>
                    <a:pt x="34" y="9"/>
                  </a:lnTo>
                  <a:lnTo>
                    <a:pt x="35" y="9"/>
                  </a:lnTo>
                  <a:lnTo>
                    <a:pt x="35" y="10"/>
                  </a:lnTo>
                  <a:lnTo>
                    <a:pt x="37" y="10"/>
                  </a:lnTo>
                  <a:lnTo>
                    <a:pt x="38" y="11"/>
                  </a:lnTo>
                  <a:lnTo>
                    <a:pt x="39" y="13"/>
                  </a:lnTo>
                  <a:lnTo>
                    <a:pt x="40" y="13"/>
                  </a:lnTo>
                  <a:lnTo>
                    <a:pt x="41" y="13"/>
                  </a:lnTo>
                  <a:lnTo>
                    <a:pt x="42" y="13"/>
                  </a:lnTo>
                  <a:lnTo>
                    <a:pt x="44" y="13"/>
                  </a:lnTo>
                  <a:lnTo>
                    <a:pt x="44" y="14"/>
                  </a:lnTo>
                  <a:lnTo>
                    <a:pt x="42" y="14"/>
                  </a:lnTo>
                  <a:lnTo>
                    <a:pt x="41" y="14"/>
                  </a:lnTo>
                  <a:lnTo>
                    <a:pt x="40" y="14"/>
                  </a:lnTo>
                  <a:lnTo>
                    <a:pt x="40" y="15"/>
                  </a:lnTo>
                  <a:lnTo>
                    <a:pt x="40" y="16"/>
                  </a:lnTo>
                  <a:lnTo>
                    <a:pt x="39" y="17"/>
                  </a:lnTo>
                  <a:lnTo>
                    <a:pt x="38" y="17"/>
                  </a:lnTo>
                  <a:lnTo>
                    <a:pt x="38" y="16"/>
                  </a:lnTo>
                  <a:lnTo>
                    <a:pt x="39" y="16"/>
                  </a:lnTo>
                  <a:lnTo>
                    <a:pt x="39" y="15"/>
                  </a:lnTo>
                  <a:lnTo>
                    <a:pt x="38" y="15"/>
                  </a:lnTo>
                  <a:lnTo>
                    <a:pt x="37" y="15"/>
                  </a:lnTo>
                  <a:lnTo>
                    <a:pt x="35" y="15"/>
                  </a:lnTo>
                  <a:lnTo>
                    <a:pt x="35" y="14"/>
                  </a:lnTo>
                  <a:lnTo>
                    <a:pt x="34" y="14"/>
                  </a:lnTo>
                  <a:lnTo>
                    <a:pt x="33" y="14"/>
                  </a:lnTo>
                  <a:lnTo>
                    <a:pt x="31" y="13"/>
                  </a:lnTo>
                  <a:lnTo>
                    <a:pt x="26" y="14"/>
                  </a:lnTo>
                  <a:lnTo>
                    <a:pt x="25" y="14"/>
                  </a:lnTo>
                  <a:lnTo>
                    <a:pt x="25" y="15"/>
                  </a:lnTo>
                  <a:lnTo>
                    <a:pt x="25" y="16"/>
                  </a:lnTo>
                  <a:lnTo>
                    <a:pt x="26" y="17"/>
                  </a:lnTo>
                  <a:lnTo>
                    <a:pt x="25" y="17"/>
                  </a:lnTo>
                  <a:lnTo>
                    <a:pt x="24" y="16"/>
                  </a:lnTo>
                  <a:lnTo>
                    <a:pt x="23" y="16"/>
                  </a:lnTo>
                  <a:lnTo>
                    <a:pt x="23" y="17"/>
                  </a:lnTo>
                  <a:lnTo>
                    <a:pt x="23" y="18"/>
                  </a:lnTo>
                  <a:lnTo>
                    <a:pt x="23" y="20"/>
                  </a:lnTo>
                  <a:lnTo>
                    <a:pt x="24" y="20"/>
                  </a:lnTo>
                  <a:lnTo>
                    <a:pt x="24" y="21"/>
                  </a:lnTo>
                  <a:lnTo>
                    <a:pt x="25" y="23"/>
                  </a:lnTo>
                  <a:lnTo>
                    <a:pt x="26" y="23"/>
                  </a:lnTo>
                  <a:lnTo>
                    <a:pt x="27" y="23"/>
                  </a:lnTo>
                  <a:lnTo>
                    <a:pt x="28" y="23"/>
                  </a:lnTo>
                  <a:lnTo>
                    <a:pt x="30" y="23"/>
                  </a:lnTo>
                  <a:lnTo>
                    <a:pt x="31" y="23"/>
                  </a:lnTo>
                  <a:lnTo>
                    <a:pt x="32" y="23"/>
                  </a:lnTo>
                  <a:lnTo>
                    <a:pt x="33" y="23"/>
                  </a:lnTo>
                  <a:lnTo>
                    <a:pt x="34" y="23"/>
                  </a:lnTo>
                  <a:lnTo>
                    <a:pt x="35" y="23"/>
                  </a:lnTo>
                  <a:lnTo>
                    <a:pt x="37" y="22"/>
                  </a:lnTo>
                  <a:lnTo>
                    <a:pt x="37" y="23"/>
                  </a:lnTo>
                  <a:lnTo>
                    <a:pt x="38" y="23"/>
                  </a:lnTo>
                  <a:lnTo>
                    <a:pt x="39" y="23"/>
                  </a:lnTo>
                  <a:lnTo>
                    <a:pt x="39" y="22"/>
                  </a:lnTo>
                  <a:lnTo>
                    <a:pt x="40" y="22"/>
                  </a:lnTo>
                  <a:lnTo>
                    <a:pt x="40" y="23"/>
                  </a:lnTo>
                  <a:lnTo>
                    <a:pt x="41" y="23"/>
                  </a:lnTo>
                  <a:lnTo>
                    <a:pt x="42" y="23"/>
                  </a:lnTo>
                  <a:lnTo>
                    <a:pt x="42" y="24"/>
                  </a:lnTo>
                  <a:lnTo>
                    <a:pt x="44" y="24"/>
                  </a:lnTo>
                  <a:lnTo>
                    <a:pt x="44" y="25"/>
                  </a:lnTo>
                  <a:lnTo>
                    <a:pt x="45" y="25"/>
                  </a:lnTo>
                  <a:lnTo>
                    <a:pt x="46" y="25"/>
                  </a:lnTo>
                  <a:lnTo>
                    <a:pt x="47" y="25"/>
                  </a:lnTo>
                  <a:lnTo>
                    <a:pt x="48" y="24"/>
                  </a:lnTo>
                  <a:lnTo>
                    <a:pt x="48" y="23"/>
                  </a:lnTo>
                  <a:lnTo>
                    <a:pt x="49" y="23"/>
                  </a:lnTo>
                  <a:lnTo>
                    <a:pt x="51" y="23"/>
                  </a:lnTo>
                  <a:lnTo>
                    <a:pt x="52" y="23"/>
                  </a:lnTo>
                  <a:lnTo>
                    <a:pt x="52" y="22"/>
                  </a:lnTo>
                  <a:lnTo>
                    <a:pt x="53" y="22"/>
                  </a:lnTo>
                  <a:lnTo>
                    <a:pt x="54" y="23"/>
                  </a:lnTo>
                  <a:lnTo>
                    <a:pt x="53" y="23"/>
                  </a:lnTo>
                  <a:lnTo>
                    <a:pt x="53" y="24"/>
                  </a:lnTo>
                  <a:lnTo>
                    <a:pt x="54" y="24"/>
                  </a:lnTo>
                  <a:lnTo>
                    <a:pt x="55" y="24"/>
                  </a:lnTo>
                  <a:lnTo>
                    <a:pt x="56" y="24"/>
                  </a:lnTo>
                  <a:lnTo>
                    <a:pt x="58" y="25"/>
                  </a:lnTo>
                  <a:lnTo>
                    <a:pt x="58" y="27"/>
                  </a:lnTo>
                  <a:lnTo>
                    <a:pt x="56" y="27"/>
                  </a:lnTo>
                  <a:lnTo>
                    <a:pt x="58" y="27"/>
                  </a:lnTo>
                  <a:lnTo>
                    <a:pt x="58" y="28"/>
                  </a:lnTo>
                  <a:lnTo>
                    <a:pt x="59" y="28"/>
                  </a:lnTo>
                  <a:lnTo>
                    <a:pt x="60" y="27"/>
                  </a:lnTo>
                  <a:lnTo>
                    <a:pt x="61" y="27"/>
                  </a:lnTo>
                  <a:lnTo>
                    <a:pt x="61" y="25"/>
                  </a:lnTo>
                  <a:lnTo>
                    <a:pt x="61" y="27"/>
                  </a:lnTo>
                  <a:lnTo>
                    <a:pt x="62" y="27"/>
                  </a:lnTo>
                  <a:lnTo>
                    <a:pt x="62" y="28"/>
                  </a:lnTo>
                  <a:lnTo>
                    <a:pt x="63" y="28"/>
                  </a:lnTo>
                  <a:lnTo>
                    <a:pt x="64" y="29"/>
                  </a:lnTo>
                  <a:lnTo>
                    <a:pt x="64" y="28"/>
                  </a:lnTo>
                  <a:lnTo>
                    <a:pt x="64" y="27"/>
                  </a:lnTo>
                  <a:lnTo>
                    <a:pt x="66" y="27"/>
                  </a:lnTo>
                  <a:lnTo>
                    <a:pt x="67" y="27"/>
                  </a:lnTo>
                  <a:lnTo>
                    <a:pt x="67" y="25"/>
                  </a:lnTo>
                  <a:lnTo>
                    <a:pt x="68" y="27"/>
                  </a:lnTo>
                  <a:lnTo>
                    <a:pt x="68" y="25"/>
                  </a:lnTo>
                  <a:lnTo>
                    <a:pt x="69" y="25"/>
                  </a:lnTo>
                  <a:lnTo>
                    <a:pt x="71" y="27"/>
                  </a:lnTo>
                  <a:lnTo>
                    <a:pt x="71" y="25"/>
                  </a:lnTo>
                  <a:lnTo>
                    <a:pt x="73" y="25"/>
                  </a:lnTo>
                  <a:lnTo>
                    <a:pt x="73" y="27"/>
                  </a:lnTo>
                  <a:lnTo>
                    <a:pt x="74" y="27"/>
                  </a:lnTo>
                  <a:lnTo>
                    <a:pt x="74" y="25"/>
                  </a:lnTo>
                  <a:lnTo>
                    <a:pt x="75" y="25"/>
                  </a:lnTo>
                  <a:lnTo>
                    <a:pt x="75" y="27"/>
                  </a:lnTo>
                  <a:lnTo>
                    <a:pt x="76" y="27"/>
                  </a:lnTo>
                  <a:lnTo>
                    <a:pt x="77" y="25"/>
                  </a:lnTo>
                  <a:lnTo>
                    <a:pt x="77" y="24"/>
                  </a:lnTo>
                  <a:lnTo>
                    <a:pt x="80" y="24"/>
                  </a:lnTo>
                  <a:lnTo>
                    <a:pt x="81" y="24"/>
                  </a:lnTo>
                  <a:lnTo>
                    <a:pt x="81" y="25"/>
                  </a:lnTo>
                  <a:lnTo>
                    <a:pt x="82" y="25"/>
                  </a:lnTo>
                  <a:lnTo>
                    <a:pt x="82" y="27"/>
                  </a:lnTo>
                  <a:lnTo>
                    <a:pt x="82" y="28"/>
                  </a:lnTo>
                  <a:lnTo>
                    <a:pt x="82" y="29"/>
                  </a:lnTo>
                  <a:lnTo>
                    <a:pt x="83" y="29"/>
                  </a:lnTo>
                  <a:lnTo>
                    <a:pt x="83" y="30"/>
                  </a:lnTo>
                  <a:lnTo>
                    <a:pt x="84" y="30"/>
                  </a:lnTo>
                  <a:lnTo>
                    <a:pt x="84" y="31"/>
                  </a:lnTo>
                  <a:lnTo>
                    <a:pt x="85" y="31"/>
                  </a:lnTo>
                  <a:lnTo>
                    <a:pt x="85" y="32"/>
                  </a:lnTo>
                  <a:lnTo>
                    <a:pt x="84" y="32"/>
                  </a:lnTo>
                  <a:lnTo>
                    <a:pt x="84" y="34"/>
                  </a:lnTo>
                  <a:lnTo>
                    <a:pt x="84" y="35"/>
                  </a:lnTo>
                  <a:lnTo>
                    <a:pt x="85" y="35"/>
                  </a:lnTo>
                  <a:lnTo>
                    <a:pt x="85" y="36"/>
                  </a:lnTo>
                  <a:lnTo>
                    <a:pt x="87" y="37"/>
                  </a:lnTo>
                  <a:lnTo>
                    <a:pt x="87" y="38"/>
                  </a:lnTo>
                  <a:lnTo>
                    <a:pt x="88" y="38"/>
                  </a:lnTo>
                  <a:lnTo>
                    <a:pt x="89" y="38"/>
                  </a:lnTo>
                  <a:lnTo>
                    <a:pt x="89" y="39"/>
                  </a:lnTo>
                  <a:lnTo>
                    <a:pt x="90" y="39"/>
                  </a:lnTo>
                  <a:lnTo>
                    <a:pt x="91" y="39"/>
                  </a:lnTo>
                  <a:lnTo>
                    <a:pt x="91" y="38"/>
                  </a:lnTo>
                  <a:lnTo>
                    <a:pt x="90" y="38"/>
                  </a:lnTo>
                  <a:lnTo>
                    <a:pt x="91" y="38"/>
                  </a:lnTo>
                  <a:lnTo>
                    <a:pt x="91" y="37"/>
                  </a:lnTo>
                  <a:lnTo>
                    <a:pt x="92" y="37"/>
                  </a:lnTo>
                  <a:lnTo>
                    <a:pt x="94" y="37"/>
                  </a:lnTo>
                  <a:lnTo>
                    <a:pt x="96" y="38"/>
                  </a:lnTo>
                  <a:lnTo>
                    <a:pt x="98" y="38"/>
                  </a:lnTo>
                  <a:lnTo>
                    <a:pt x="99" y="39"/>
                  </a:lnTo>
                  <a:lnTo>
                    <a:pt x="101" y="39"/>
                  </a:lnTo>
                  <a:lnTo>
                    <a:pt x="101" y="41"/>
                  </a:lnTo>
                  <a:lnTo>
                    <a:pt x="102" y="41"/>
                  </a:lnTo>
                  <a:lnTo>
                    <a:pt x="102" y="42"/>
                  </a:lnTo>
                  <a:lnTo>
                    <a:pt x="101" y="43"/>
                  </a:lnTo>
                  <a:lnTo>
                    <a:pt x="102" y="43"/>
                  </a:lnTo>
                  <a:lnTo>
                    <a:pt x="102" y="44"/>
                  </a:lnTo>
                  <a:lnTo>
                    <a:pt x="103" y="46"/>
                  </a:lnTo>
                  <a:lnTo>
                    <a:pt x="104" y="48"/>
                  </a:lnTo>
                  <a:lnTo>
                    <a:pt x="104" y="49"/>
                  </a:lnTo>
                  <a:lnTo>
                    <a:pt x="105" y="49"/>
                  </a:lnTo>
                  <a:lnTo>
                    <a:pt x="105" y="50"/>
                  </a:lnTo>
                  <a:lnTo>
                    <a:pt x="104" y="50"/>
                  </a:lnTo>
                  <a:lnTo>
                    <a:pt x="105" y="50"/>
                  </a:lnTo>
                  <a:lnTo>
                    <a:pt x="105" y="51"/>
                  </a:lnTo>
                  <a:lnTo>
                    <a:pt x="106" y="51"/>
                  </a:lnTo>
                  <a:lnTo>
                    <a:pt x="106" y="52"/>
                  </a:lnTo>
                  <a:lnTo>
                    <a:pt x="105" y="52"/>
                  </a:lnTo>
                  <a:lnTo>
                    <a:pt x="105" y="53"/>
                  </a:lnTo>
                  <a:lnTo>
                    <a:pt x="106" y="53"/>
                  </a:lnTo>
                  <a:lnTo>
                    <a:pt x="106" y="55"/>
                  </a:lnTo>
                  <a:lnTo>
                    <a:pt x="108" y="56"/>
                  </a:lnTo>
                  <a:lnTo>
                    <a:pt x="109" y="56"/>
                  </a:lnTo>
                  <a:lnTo>
                    <a:pt x="110" y="57"/>
                  </a:lnTo>
                  <a:lnTo>
                    <a:pt x="110" y="58"/>
                  </a:lnTo>
                  <a:lnTo>
                    <a:pt x="109" y="59"/>
                  </a:lnTo>
                  <a:lnTo>
                    <a:pt x="108" y="59"/>
                  </a:lnTo>
                  <a:lnTo>
                    <a:pt x="106" y="58"/>
                  </a:lnTo>
                  <a:lnTo>
                    <a:pt x="105" y="58"/>
                  </a:lnTo>
                  <a:lnTo>
                    <a:pt x="104" y="57"/>
                  </a:lnTo>
                  <a:lnTo>
                    <a:pt x="103" y="57"/>
                  </a:lnTo>
                  <a:lnTo>
                    <a:pt x="102" y="57"/>
                  </a:lnTo>
                  <a:lnTo>
                    <a:pt x="101" y="57"/>
                  </a:lnTo>
                  <a:lnTo>
                    <a:pt x="99" y="57"/>
                  </a:lnTo>
                  <a:lnTo>
                    <a:pt x="98" y="57"/>
                  </a:lnTo>
                  <a:lnTo>
                    <a:pt x="98" y="58"/>
                  </a:lnTo>
                  <a:lnTo>
                    <a:pt x="97" y="58"/>
                  </a:lnTo>
                  <a:lnTo>
                    <a:pt x="96" y="58"/>
                  </a:lnTo>
                  <a:lnTo>
                    <a:pt x="95" y="58"/>
                  </a:lnTo>
                  <a:lnTo>
                    <a:pt x="95" y="59"/>
                  </a:lnTo>
                  <a:lnTo>
                    <a:pt x="94" y="59"/>
                  </a:lnTo>
                  <a:lnTo>
                    <a:pt x="92" y="59"/>
                  </a:lnTo>
                  <a:lnTo>
                    <a:pt x="91" y="59"/>
                  </a:lnTo>
                  <a:lnTo>
                    <a:pt x="90" y="59"/>
                  </a:lnTo>
                  <a:lnTo>
                    <a:pt x="91" y="58"/>
                  </a:lnTo>
                  <a:lnTo>
                    <a:pt x="92" y="58"/>
                  </a:lnTo>
                  <a:lnTo>
                    <a:pt x="91" y="57"/>
                  </a:lnTo>
                  <a:lnTo>
                    <a:pt x="90" y="56"/>
                  </a:lnTo>
                  <a:lnTo>
                    <a:pt x="88" y="56"/>
                  </a:lnTo>
                  <a:lnTo>
                    <a:pt x="87" y="56"/>
                  </a:lnTo>
                  <a:lnTo>
                    <a:pt x="85" y="56"/>
                  </a:lnTo>
                  <a:lnTo>
                    <a:pt x="84" y="57"/>
                  </a:lnTo>
                  <a:lnTo>
                    <a:pt x="83" y="58"/>
                  </a:lnTo>
                  <a:lnTo>
                    <a:pt x="82" y="58"/>
                  </a:lnTo>
                  <a:lnTo>
                    <a:pt x="82" y="59"/>
                  </a:lnTo>
                  <a:lnTo>
                    <a:pt x="81" y="59"/>
                  </a:lnTo>
                  <a:lnTo>
                    <a:pt x="80" y="59"/>
                  </a:lnTo>
                  <a:lnTo>
                    <a:pt x="80" y="60"/>
                  </a:lnTo>
                  <a:lnTo>
                    <a:pt x="80" y="62"/>
                  </a:lnTo>
                  <a:lnTo>
                    <a:pt x="80" y="63"/>
                  </a:lnTo>
                  <a:lnTo>
                    <a:pt x="77" y="63"/>
                  </a:lnTo>
                  <a:lnTo>
                    <a:pt x="76" y="63"/>
                  </a:lnTo>
                  <a:lnTo>
                    <a:pt x="75" y="63"/>
                  </a:lnTo>
                  <a:lnTo>
                    <a:pt x="74" y="64"/>
                  </a:lnTo>
                  <a:lnTo>
                    <a:pt x="74" y="65"/>
                  </a:lnTo>
                  <a:lnTo>
                    <a:pt x="73" y="65"/>
                  </a:lnTo>
                  <a:lnTo>
                    <a:pt x="70" y="67"/>
                  </a:lnTo>
                  <a:lnTo>
                    <a:pt x="69" y="69"/>
                  </a:lnTo>
                  <a:lnTo>
                    <a:pt x="68" y="69"/>
                  </a:lnTo>
                  <a:lnTo>
                    <a:pt x="67" y="67"/>
                  </a:lnTo>
                  <a:lnTo>
                    <a:pt x="66" y="67"/>
                  </a:lnTo>
                  <a:lnTo>
                    <a:pt x="66" y="66"/>
                  </a:lnTo>
                  <a:lnTo>
                    <a:pt x="66" y="65"/>
                  </a:lnTo>
                  <a:lnTo>
                    <a:pt x="64" y="64"/>
                  </a:lnTo>
                  <a:lnTo>
                    <a:pt x="63" y="64"/>
                  </a:lnTo>
                  <a:lnTo>
                    <a:pt x="63" y="63"/>
                  </a:lnTo>
                  <a:lnTo>
                    <a:pt x="63" y="62"/>
                  </a:lnTo>
                  <a:lnTo>
                    <a:pt x="63" y="60"/>
                  </a:lnTo>
                  <a:lnTo>
                    <a:pt x="62" y="59"/>
                  </a:lnTo>
                  <a:lnTo>
                    <a:pt x="63" y="59"/>
                  </a:lnTo>
                  <a:lnTo>
                    <a:pt x="63" y="58"/>
                  </a:lnTo>
                  <a:lnTo>
                    <a:pt x="62" y="57"/>
                  </a:lnTo>
                  <a:lnTo>
                    <a:pt x="62" y="56"/>
                  </a:lnTo>
                  <a:lnTo>
                    <a:pt x="62" y="55"/>
                  </a:lnTo>
                  <a:lnTo>
                    <a:pt x="62" y="53"/>
                  </a:lnTo>
                  <a:lnTo>
                    <a:pt x="62" y="52"/>
                  </a:lnTo>
                  <a:lnTo>
                    <a:pt x="61" y="51"/>
                  </a:lnTo>
                  <a:lnTo>
                    <a:pt x="62" y="51"/>
                  </a:lnTo>
                  <a:lnTo>
                    <a:pt x="62" y="50"/>
                  </a:lnTo>
                  <a:lnTo>
                    <a:pt x="62" y="49"/>
                  </a:lnTo>
                  <a:lnTo>
                    <a:pt x="61" y="49"/>
                  </a:lnTo>
                  <a:lnTo>
                    <a:pt x="60" y="49"/>
                  </a:lnTo>
                  <a:lnTo>
                    <a:pt x="59" y="49"/>
                  </a:lnTo>
                  <a:lnTo>
                    <a:pt x="58" y="49"/>
                  </a:lnTo>
                  <a:lnTo>
                    <a:pt x="58" y="48"/>
                  </a:lnTo>
                  <a:lnTo>
                    <a:pt x="58" y="46"/>
                  </a:lnTo>
                  <a:lnTo>
                    <a:pt x="58" y="45"/>
                  </a:lnTo>
                  <a:lnTo>
                    <a:pt x="58" y="44"/>
                  </a:lnTo>
                  <a:lnTo>
                    <a:pt x="58" y="43"/>
                  </a:lnTo>
                  <a:lnTo>
                    <a:pt x="56" y="43"/>
                  </a:lnTo>
                  <a:lnTo>
                    <a:pt x="55" y="42"/>
                  </a:lnTo>
                  <a:lnTo>
                    <a:pt x="54" y="42"/>
                  </a:lnTo>
                  <a:lnTo>
                    <a:pt x="53" y="41"/>
                  </a:lnTo>
                  <a:lnTo>
                    <a:pt x="52" y="41"/>
                  </a:lnTo>
                  <a:lnTo>
                    <a:pt x="52" y="39"/>
                  </a:lnTo>
                  <a:lnTo>
                    <a:pt x="51" y="39"/>
                  </a:lnTo>
                  <a:lnTo>
                    <a:pt x="51" y="41"/>
                  </a:lnTo>
                  <a:lnTo>
                    <a:pt x="49" y="41"/>
                  </a:lnTo>
                  <a:lnTo>
                    <a:pt x="48" y="41"/>
                  </a:lnTo>
                  <a:lnTo>
                    <a:pt x="47" y="41"/>
                  </a:lnTo>
                  <a:lnTo>
                    <a:pt x="48" y="42"/>
                  </a:lnTo>
                  <a:lnTo>
                    <a:pt x="47" y="42"/>
                  </a:lnTo>
                  <a:lnTo>
                    <a:pt x="47" y="43"/>
                  </a:lnTo>
                  <a:lnTo>
                    <a:pt x="47" y="44"/>
                  </a:lnTo>
                  <a:lnTo>
                    <a:pt x="46" y="44"/>
                  </a:lnTo>
                  <a:lnTo>
                    <a:pt x="46" y="45"/>
                  </a:lnTo>
                  <a:lnTo>
                    <a:pt x="46" y="46"/>
                  </a:lnTo>
                  <a:lnTo>
                    <a:pt x="45" y="46"/>
                  </a:lnTo>
                  <a:lnTo>
                    <a:pt x="45" y="48"/>
                  </a:lnTo>
                  <a:lnTo>
                    <a:pt x="44" y="48"/>
                  </a:lnTo>
                  <a:lnTo>
                    <a:pt x="44" y="49"/>
                  </a:lnTo>
                  <a:lnTo>
                    <a:pt x="45" y="49"/>
                  </a:lnTo>
                  <a:lnTo>
                    <a:pt x="44" y="49"/>
                  </a:lnTo>
                  <a:lnTo>
                    <a:pt x="44" y="50"/>
                  </a:lnTo>
                  <a:lnTo>
                    <a:pt x="45" y="50"/>
                  </a:lnTo>
                  <a:lnTo>
                    <a:pt x="45" y="51"/>
                  </a:lnTo>
                  <a:lnTo>
                    <a:pt x="46" y="52"/>
                  </a:lnTo>
                  <a:lnTo>
                    <a:pt x="46" y="53"/>
                  </a:lnTo>
                  <a:lnTo>
                    <a:pt x="45" y="53"/>
                  </a:lnTo>
                  <a:lnTo>
                    <a:pt x="45" y="55"/>
                  </a:lnTo>
                  <a:lnTo>
                    <a:pt x="44" y="55"/>
                  </a:lnTo>
                  <a:lnTo>
                    <a:pt x="42" y="55"/>
                  </a:lnTo>
                  <a:lnTo>
                    <a:pt x="41" y="55"/>
                  </a:lnTo>
                  <a:lnTo>
                    <a:pt x="41" y="53"/>
                  </a:lnTo>
                  <a:lnTo>
                    <a:pt x="40" y="53"/>
                  </a:lnTo>
                  <a:lnTo>
                    <a:pt x="40" y="55"/>
                  </a:lnTo>
                  <a:lnTo>
                    <a:pt x="40" y="53"/>
                  </a:lnTo>
                  <a:lnTo>
                    <a:pt x="39" y="53"/>
                  </a:lnTo>
                  <a:lnTo>
                    <a:pt x="38" y="55"/>
                  </a:lnTo>
                  <a:lnTo>
                    <a:pt x="37" y="53"/>
                  </a:lnTo>
                  <a:lnTo>
                    <a:pt x="35" y="55"/>
                  </a:lnTo>
                  <a:lnTo>
                    <a:pt x="35" y="56"/>
                  </a:lnTo>
                  <a:lnTo>
                    <a:pt x="34" y="56"/>
                  </a:lnTo>
                  <a:lnTo>
                    <a:pt x="35" y="57"/>
                  </a:lnTo>
                  <a:lnTo>
                    <a:pt x="35" y="58"/>
                  </a:lnTo>
                  <a:lnTo>
                    <a:pt x="35" y="59"/>
                  </a:lnTo>
                  <a:lnTo>
                    <a:pt x="37" y="59"/>
                  </a:lnTo>
                  <a:lnTo>
                    <a:pt x="37" y="60"/>
                  </a:lnTo>
                  <a:lnTo>
                    <a:pt x="35" y="60"/>
                  </a:lnTo>
                  <a:lnTo>
                    <a:pt x="35" y="62"/>
                  </a:lnTo>
                  <a:lnTo>
                    <a:pt x="34" y="62"/>
                  </a:lnTo>
                  <a:lnTo>
                    <a:pt x="33" y="60"/>
                  </a:lnTo>
                  <a:lnTo>
                    <a:pt x="32" y="60"/>
                  </a:lnTo>
                  <a:lnTo>
                    <a:pt x="32" y="59"/>
                  </a:lnTo>
                  <a:lnTo>
                    <a:pt x="31" y="59"/>
                  </a:lnTo>
                  <a:lnTo>
                    <a:pt x="31" y="58"/>
                  </a:lnTo>
                  <a:lnTo>
                    <a:pt x="30" y="58"/>
                  </a:lnTo>
                  <a:lnTo>
                    <a:pt x="28" y="58"/>
                  </a:lnTo>
                  <a:lnTo>
                    <a:pt x="30" y="58"/>
                  </a:lnTo>
                  <a:lnTo>
                    <a:pt x="30" y="59"/>
                  </a:lnTo>
                  <a:lnTo>
                    <a:pt x="28" y="58"/>
                  </a:lnTo>
                  <a:lnTo>
                    <a:pt x="28" y="59"/>
                  </a:lnTo>
                  <a:lnTo>
                    <a:pt x="27" y="59"/>
                  </a:lnTo>
                  <a:lnTo>
                    <a:pt x="26" y="59"/>
                  </a:lnTo>
                  <a:lnTo>
                    <a:pt x="26" y="60"/>
                  </a:lnTo>
                  <a:lnTo>
                    <a:pt x="25" y="60"/>
                  </a:lnTo>
                  <a:lnTo>
                    <a:pt x="24" y="60"/>
                  </a:lnTo>
                  <a:lnTo>
                    <a:pt x="24" y="62"/>
                  </a:lnTo>
                  <a:lnTo>
                    <a:pt x="23" y="62"/>
                  </a:lnTo>
                  <a:lnTo>
                    <a:pt x="21" y="62"/>
                  </a:lnTo>
                  <a:lnTo>
                    <a:pt x="23" y="63"/>
                  </a:lnTo>
                  <a:lnTo>
                    <a:pt x="21" y="63"/>
                  </a:lnTo>
                  <a:lnTo>
                    <a:pt x="20" y="63"/>
                  </a:lnTo>
                  <a:lnTo>
                    <a:pt x="20" y="64"/>
                  </a:lnTo>
                  <a:lnTo>
                    <a:pt x="19" y="64"/>
                  </a:lnTo>
                  <a:lnTo>
                    <a:pt x="18" y="64"/>
                  </a:lnTo>
                  <a:lnTo>
                    <a:pt x="18" y="63"/>
                  </a:lnTo>
                  <a:lnTo>
                    <a:pt x="17" y="63"/>
                  </a:lnTo>
                  <a:lnTo>
                    <a:pt x="16" y="62"/>
                  </a:lnTo>
                  <a:lnTo>
                    <a:pt x="14" y="60"/>
                  </a:lnTo>
                  <a:lnTo>
                    <a:pt x="16" y="59"/>
                  </a:lnTo>
                  <a:lnTo>
                    <a:pt x="16" y="58"/>
                  </a:lnTo>
                  <a:lnTo>
                    <a:pt x="14" y="58"/>
                  </a:lnTo>
                  <a:lnTo>
                    <a:pt x="14" y="57"/>
                  </a:lnTo>
                  <a:lnTo>
                    <a:pt x="14" y="56"/>
                  </a:lnTo>
                  <a:lnTo>
                    <a:pt x="14" y="55"/>
                  </a:lnTo>
                  <a:lnTo>
                    <a:pt x="14" y="53"/>
                  </a:lnTo>
                  <a:lnTo>
                    <a:pt x="16" y="53"/>
                  </a:lnTo>
                  <a:lnTo>
                    <a:pt x="16" y="52"/>
                  </a:lnTo>
                  <a:lnTo>
                    <a:pt x="17" y="51"/>
                  </a:lnTo>
                  <a:lnTo>
                    <a:pt x="17" y="50"/>
                  </a:lnTo>
                  <a:lnTo>
                    <a:pt x="17" y="49"/>
                  </a:lnTo>
                  <a:lnTo>
                    <a:pt x="18" y="49"/>
                  </a:lnTo>
                  <a:lnTo>
                    <a:pt x="18" y="48"/>
                  </a:lnTo>
                  <a:lnTo>
                    <a:pt x="18" y="46"/>
                  </a:lnTo>
                  <a:lnTo>
                    <a:pt x="19" y="45"/>
                  </a:lnTo>
                  <a:lnTo>
                    <a:pt x="18" y="44"/>
                  </a:lnTo>
                  <a:lnTo>
                    <a:pt x="17" y="43"/>
                  </a:lnTo>
                  <a:lnTo>
                    <a:pt x="16" y="43"/>
                  </a:lnTo>
                  <a:lnTo>
                    <a:pt x="16" y="42"/>
                  </a:lnTo>
                  <a:lnTo>
                    <a:pt x="14" y="42"/>
                  </a:lnTo>
                  <a:lnTo>
                    <a:pt x="14" y="41"/>
                  </a:lnTo>
                  <a:lnTo>
                    <a:pt x="13" y="39"/>
                  </a:lnTo>
                  <a:lnTo>
                    <a:pt x="13" y="38"/>
                  </a:lnTo>
                  <a:lnTo>
                    <a:pt x="12" y="37"/>
                  </a:lnTo>
                  <a:lnTo>
                    <a:pt x="12" y="36"/>
                  </a:lnTo>
                  <a:lnTo>
                    <a:pt x="12" y="35"/>
                  </a:lnTo>
                  <a:lnTo>
                    <a:pt x="13" y="35"/>
                  </a:lnTo>
                  <a:lnTo>
                    <a:pt x="13" y="34"/>
                  </a:lnTo>
                  <a:lnTo>
                    <a:pt x="12" y="32"/>
                  </a:lnTo>
                  <a:lnTo>
                    <a:pt x="12" y="31"/>
                  </a:lnTo>
                  <a:lnTo>
                    <a:pt x="11" y="31"/>
                  </a:lnTo>
                  <a:lnTo>
                    <a:pt x="11" y="32"/>
                  </a:lnTo>
                  <a:lnTo>
                    <a:pt x="10" y="31"/>
                  </a:lnTo>
                  <a:lnTo>
                    <a:pt x="9" y="32"/>
                  </a:lnTo>
                  <a:lnTo>
                    <a:pt x="6" y="32"/>
                  </a:lnTo>
                  <a:lnTo>
                    <a:pt x="6" y="31"/>
                  </a:lnTo>
                  <a:lnTo>
                    <a:pt x="6" y="30"/>
                  </a:lnTo>
                  <a:lnTo>
                    <a:pt x="5" y="30"/>
                  </a:lnTo>
                  <a:lnTo>
                    <a:pt x="5" y="29"/>
                  </a:lnTo>
                  <a:lnTo>
                    <a:pt x="4" y="29"/>
                  </a:lnTo>
                  <a:lnTo>
                    <a:pt x="3" y="29"/>
                  </a:lnTo>
                  <a:lnTo>
                    <a:pt x="2" y="29"/>
                  </a:lnTo>
                  <a:lnTo>
                    <a:pt x="2" y="28"/>
                  </a:lnTo>
                  <a:lnTo>
                    <a:pt x="0" y="28"/>
                  </a:lnTo>
                  <a:lnTo>
                    <a:pt x="0" y="27"/>
                  </a:lnTo>
                  <a:lnTo>
                    <a:pt x="2" y="27"/>
                  </a:lnTo>
                  <a:lnTo>
                    <a:pt x="2" y="25"/>
                  </a:lnTo>
                  <a:lnTo>
                    <a:pt x="0" y="24"/>
                  </a:lnTo>
                  <a:lnTo>
                    <a:pt x="2" y="24"/>
                  </a:lnTo>
                  <a:lnTo>
                    <a:pt x="2" y="23"/>
                  </a:lnTo>
                  <a:lnTo>
                    <a:pt x="3" y="23"/>
                  </a:lnTo>
                  <a:lnTo>
                    <a:pt x="4" y="22"/>
                  </a:lnTo>
                  <a:lnTo>
                    <a:pt x="5" y="22"/>
                  </a:lnTo>
                  <a:lnTo>
                    <a:pt x="10" y="23"/>
                  </a:lnTo>
                  <a:lnTo>
                    <a:pt x="11" y="23"/>
                  </a:lnTo>
                  <a:lnTo>
                    <a:pt x="12" y="23"/>
                  </a:lnTo>
                  <a:lnTo>
                    <a:pt x="13" y="23"/>
                  </a:lnTo>
                  <a:lnTo>
                    <a:pt x="14" y="23"/>
                  </a:lnTo>
                  <a:lnTo>
                    <a:pt x="14" y="22"/>
                  </a:lnTo>
                  <a:lnTo>
                    <a:pt x="16" y="22"/>
                  </a:lnTo>
                  <a:lnTo>
                    <a:pt x="16" y="21"/>
                  </a:lnTo>
                  <a:lnTo>
                    <a:pt x="14" y="18"/>
                  </a:lnTo>
                  <a:lnTo>
                    <a:pt x="16" y="18"/>
                  </a:lnTo>
                  <a:lnTo>
                    <a:pt x="17" y="18"/>
                  </a:lnTo>
                  <a:lnTo>
                    <a:pt x="17" y="17"/>
                  </a:lnTo>
                  <a:lnTo>
                    <a:pt x="16" y="16"/>
                  </a:lnTo>
                  <a:lnTo>
                    <a:pt x="17" y="16"/>
                  </a:lnTo>
                  <a:lnTo>
                    <a:pt x="17" y="17"/>
                  </a:lnTo>
                  <a:lnTo>
                    <a:pt x="18" y="18"/>
                  </a:lnTo>
                  <a:lnTo>
                    <a:pt x="18" y="17"/>
                  </a:lnTo>
                  <a:lnTo>
                    <a:pt x="17" y="16"/>
                  </a:lnTo>
                  <a:lnTo>
                    <a:pt x="16" y="16"/>
                  </a:lnTo>
                  <a:lnTo>
                    <a:pt x="16" y="15"/>
                  </a:lnTo>
                  <a:lnTo>
                    <a:pt x="17" y="15"/>
                  </a:lnTo>
                  <a:lnTo>
                    <a:pt x="18" y="15"/>
                  </a:lnTo>
                  <a:lnTo>
                    <a:pt x="18" y="14"/>
                  </a:lnTo>
                  <a:lnTo>
                    <a:pt x="14" y="14"/>
                  </a:lnTo>
                  <a:lnTo>
                    <a:pt x="13" y="14"/>
                  </a:lnTo>
                  <a:lnTo>
                    <a:pt x="13" y="13"/>
                  </a:lnTo>
                  <a:lnTo>
                    <a:pt x="14" y="13"/>
                  </a:lnTo>
                  <a:lnTo>
                    <a:pt x="16" y="13"/>
                  </a:lnTo>
                  <a:lnTo>
                    <a:pt x="17" y="13"/>
                  </a:lnTo>
                  <a:lnTo>
                    <a:pt x="18" y="13"/>
                  </a:lnTo>
                  <a:lnTo>
                    <a:pt x="19" y="13"/>
                  </a:lnTo>
                  <a:lnTo>
                    <a:pt x="20" y="13"/>
                  </a:lnTo>
                  <a:lnTo>
                    <a:pt x="21" y="13"/>
                  </a:lnTo>
                  <a:lnTo>
                    <a:pt x="20" y="11"/>
                  </a:lnTo>
                  <a:lnTo>
                    <a:pt x="21" y="11"/>
                  </a:lnTo>
                  <a:lnTo>
                    <a:pt x="21" y="10"/>
                  </a:lnTo>
                  <a:lnTo>
                    <a:pt x="20" y="9"/>
                  </a:lnTo>
                  <a:lnTo>
                    <a:pt x="20" y="8"/>
                  </a:lnTo>
                  <a:lnTo>
                    <a:pt x="19" y="8"/>
                  </a:lnTo>
                  <a:lnTo>
                    <a:pt x="19" y="7"/>
                  </a:lnTo>
                  <a:lnTo>
                    <a:pt x="20" y="7"/>
                  </a:lnTo>
                  <a:lnTo>
                    <a:pt x="20" y="6"/>
                  </a:lnTo>
                  <a:lnTo>
                    <a:pt x="20" y="4"/>
                  </a:lnTo>
                  <a:lnTo>
                    <a:pt x="20" y="3"/>
                  </a:lnTo>
                  <a:lnTo>
                    <a:pt x="21" y="3"/>
                  </a:lnTo>
                  <a:lnTo>
                    <a:pt x="23" y="3"/>
                  </a:lnTo>
                  <a:lnTo>
                    <a:pt x="23" y="4"/>
                  </a:lnTo>
                  <a:lnTo>
                    <a:pt x="24" y="4"/>
                  </a:lnTo>
                  <a:lnTo>
                    <a:pt x="24" y="6"/>
                  </a:lnTo>
                  <a:lnTo>
                    <a:pt x="25" y="6"/>
                  </a:lnTo>
                  <a:lnTo>
                    <a:pt x="26" y="6"/>
                  </a:lnTo>
                  <a:lnTo>
                    <a:pt x="26" y="4"/>
                  </a:lnTo>
                  <a:lnTo>
                    <a:pt x="28" y="4"/>
                  </a:lnTo>
                  <a:lnTo>
                    <a:pt x="30" y="3"/>
                  </a:lnTo>
                  <a:lnTo>
                    <a:pt x="31" y="2"/>
                  </a:lnTo>
                  <a:lnTo>
                    <a:pt x="32" y="2"/>
                  </a:lnTo>
                  <a:lnTo>
                    <a:pt x="32" y="1"/>
                  </a:lnTo>
                  <a:lnTo>
                    <a:pt x="32" y="0"/>
                  </a:lnTo>
                  <a:lnTo>
                    <a:pt x="33" y="0"/>
                  </a:lnTo>
                  <a:lnTo>
                    <a:pt x="3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03" name="Freeform 1019">
              <a:extLst>
                <a:ext uri="{FF2B5EF4-FFF2-40B4-BE49-F238E27FC236}">
                  <a16:creationId xmlns="" xmlns:a16="http://schemas.microsoft.com/office/drawing/2014/main" id="{7882C084-D1DC-4239-B769-CA54E857AD0D}"/>
                </a:ext>
              </a:extLst>
            </p:cNvPr>
            <p:cNvSpPr>
              <a:spLocks noEditPoints="1"/>
            </p:cNvSpPr>
            <p:nvPr/>
          </p:nvSpPr>
          <p:spPr bwMode="auto">
            <a:xfrm>
              <a:off x="6921142" y="2206933"/>
              <a:ext cx="252735" cy="154449"/>
            </a:xfrm>
            <a:custGeom>
              <a:avLst/>
              <a:gdLst>
                <a:gd name="T0" fmla="*/ 19 w 198"/>
                <a:gd name="T1" fmla="*/ 63 h 121"/>
                <a:gd name="T2" fmla="*/ 82 w 198"/>
                <a:gd name="T3" fmla="*/ 4 h 121"/>
                <a:gd name="T4" fmla="*/ 93 w 198"/>
                <a:gd name="T5" fmla="*/ 9 h 121"/>
                <a:gd name="T6" fmla="*/ 99 w 198"/>
                <a:gd name="T7" fmla="*/ 16 h 121"/>
                <a:gd name="T8" fmla="*/ 102 w 198"/>
                <a:gd name="T9" fmla="*/ 23 h 121"/>
                <a:gd name="T10" fmla="*/ 116 w 198"/>
                <a:gd name="T11" fmla="*/ 24 h 121"/>
                <a:gd name="T12" fmla="*/ 126 w 198"/>
                <a:gd name="T13" fmla="*/ 31 h 121"/>
                <a:gd name="T14" fmla="*/ 133 w 198"/>
                <a:gd name="T15" fmla="*/ 41 h 121"/>
                <a:gd name="T16" fmla="*/ 150 w 198"/>
                <a:gd name="T17" fmla="*/ 53 h 121"/>
                <a:gd name="T18" fmla="*/ 170 w 198"/>
                <a:gd name="T19" fmla="*/ 65 h 121"/>
                <a:gd name="T20" fmla="*/ 188 w 198"/>
                <a:gd name="T21" fmla="*/ 72 h 121"/>
                <a:gd name="T22" fmla="*/ 196 w 198"/>
                <a:gd name="T23" fmla="*/ 79 h 121"/>
                <a:gd name="T24" fmla="*/ 196 w 198"/>
                <a:gd name="T25" fmla="*/ 86 h 121"/>
                <a:gd name="T26" fmla="*/ 185 w 198"/>
                <a:gd name="T27" fmla="*/ 84 h 121"/>
                <a:gd name="T28" fmla="*/ 176 w 198"/>
                <a:gd name="T29" fmla="*/ 93 h 121"/>
                <a:gd name="T30" fmla="*/ 171 w 198"/>
                <a:gd name="T31" fmla="*/ 105 h 121"/>
                <a:gd name="T32" fmla="*/ 163 w 198"/>
                <a:gd name="T33" fmla="*/ 109 h 121"/>
                <a:gd name="T34" fmla="*/ 159 w 198"/>
                <a:gd name="T35" fmla="*/ 116 h 121"/>
                <a:gd name="T36" fmla="*/ 150 w 198"/>
                <a:gd name="T37" fmla="*/ 120 h 121"/>
                <a:gd name="T38" fmla="*/ 139 w 198"/>
                <a:gd name="T39" fmla="*/ 115 h 121"/>
                <a:gd name="T40" fmla="*/ 133 w 198"/>
                <a:gd name="T41" fmla="*/ 106 h 121"/>
                <a:gd name="T42" fmla="*/ 131 w 198"/>
                <a:gd name="T43" fmla="*/ 97 h 121"/>
                <a:gd name="T44" fmla="*/ 116 w 198"/>
                <a:gd name="T45" fmla="*/ 92 h 121"/>
                <a:gd name="T46" fmla="*/ 106 w 198"/>
                <a:gd name="T47" fmla="*/ 88 h 121"/>
                <a:gd name="T48" fmla="*/ 97 w 198"/>
                <a:gd name="T49" fmla="*/ 80 h 121"/>
                <a:gd name="T50" fmla="*/ 90 w 198"/>
                <a:gd name="T51" fmla="*/ 81 h 121"/>
                <a:gd name="T52" fmla="*/ 76 w 198"/>
                <a:gd name="T53" fmla="*/ 74 h 121"/>
                <a:gd name="T54" fmla="*/ 68 w 198"/>
                <a:gd name="T55" fmla="*/ 71 h 121"/>
                <a:gd name="T56" fmla="*/ 62 w 198"/>
                <a:gd name="T57" fmla="*/ 74 h 121"/>
                <a:gd name="T58" fmla="*/ 50 w 198"/>
                <a:gd name="T59" fmla="*/ 76 h 121"/>
                <a:gd name="T60" fmla="*/ 43 w 198"/>
                <a:gd name="T61" fmla="*/ 84 h 121"/>
                <a:gd name="T62" fmla="*/ 32 w 198"/>
                <a:gd name="T63" fmla="*/ 79 h 121"/>
                <a:gd name="T64" fmla="*/ 29 w 198"/>
                <a:gd name="T65" fmla="*/ 64 h 121"/>
                <a:gd name="T66" fmla="*/ 26 w 198"/>
                <a:gd name="T67" fmla="*/ 59 h 121"/>
                <a:gd name="T68" fmla="*/ 24 w 198"/>
                <a:gd name="T69" fmla="*/ 57 h 121"/>
                <a:gd name="T70" fmla="*/ 18 w 198"/>
                <a:gd name="T71" fmla="*/ 55 h 121"/>
                <a:gd name="T72" fmla="*/ 19 w 198"/>
                <a:gd name="T73" fmla="*/ 49 h 121"/>
                <a:gd name="T74" fmla="*/ 25 w 198"/>
                <a:gd name="T75" fmla="*/ 51 h 121"/>
                <a:gd name="T76" fmla="*/ 20 w 198"/>
                <a:gd name="T77" fmla="*/ 50 h 121"/>
                <a:gd name="T78" fmla="*/ 18 w 198"/>
                <a:gd name="T79" fmla="*/ 45 h 121"/>
                <a:gd name="T80" fmla="*/ 12 w 198"/>
                <a:gd name="T81" fmla="*/ 45 h 121"/>
                <a:gd name="T82" fmla="*/ 10 w 198"/>
                <a:gd name="T83" fmla="*/ 32 h 121"/>
                <a:gd name="T84" fmla="*/ 12 w 198"/>
                <a:gd name="T85" fmla="*/ 30 h 121"/>
                <a:gd name="T86" fmla="*/ 18 w 198"/>
                <a:gd name="T87" fmla="*/ 32 h 121"/>
                <a:gd name="T88" fmla="*/ 25 w 198"/>
                <a:gd name="T89" fmla="*/ 34 h 121"/>
                <a:gd name="T90" fmla="*/ 27 w 198"/>
                <a:gd name="T91" fmla="*/ 31 h 121"/>
                <a:gd name="T92" fmla="*/ 32 w 198"/>
                <a:gd name="T93" fmla="*/ 30 h 121"/>
                <a:gd name="T94" fmla="*/ 27 w 198"/>
                <a:gd name="T95" fmla="*/ 23 h 121"/>
                <a:gd name="T96" fmla="*/ 19 w 198"/>
                <a:gd name="T97" fmla="*/ 15 h 121"/>
                <a:gd name="T98" fmla="*/ 8 w 198"/>
                <a:gd name="T99" fmla="*/ 11 h 121"/>
                <a:gd name="T100" fmla="*/ 6 w 198"/>
                <a:gd name="T101" fmla="*/ 22 h 121"/>
                <a:gd name="T102" fmla="*/ 4 w 198"/>
                <a:gd name="T103" fmla="*/ 21 h 121"/>
                <a:gd name="T104" fmla="*/ 8 w 198"/>
                <a:gd name="T105" fmla="*/ 9 h 121"/>
                <a:gd name="T106" fmla="*/ 31 w 198"/>
                <a:gd name="T107" fmla="*/ 14 h 121"/>
                <a:gd name="T108" fmla="*/ 39 w 198"/>
                <a:gd name="T109" fmla="*/ 23 h 121"/>
                <a:gd name="T110" fmla="*/ 54 w 198"/>
                <a:gd name="T111" fmla="*/ 23 h 121"/>
                <a:gd name="T112" fmla="*/ 60 w 198"/>
                <a:gd name="T113" fmla="*/ 20 h 121"/>
                <a:gd name="T114" fmla="*/ 60 w 198"/>
                <a:gd name="T115" fmla="*/ 16 h 121"/>
                <a:gd name="T116" fmla="*/ 68 w 198"/>
                <a:gd name="T117" fmla="*/ 18 h 121"/>
                <a:gd name="T118" fmla="*/ 66 w 198"/>
                <a:gd name="T119" fmla="*/ 11 h 121"/>
                <a:gd name="T120" fmla="*/ 68 w 198"/>
                <a:gd name="T121" fmla="*/ 4 h 121"/>
                <a:gd name="T122" fmla="*/ 72 w 198"/>
                <a:gd name="T123"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8" h="121">
                  <a:moveTo>
                    <a:pt x="19" y="64"/>
                  </a:moveTo>
                  <a:lnTo>
                    <a:pt x="19" y="63"/>
                  </a:lnTo>
                  <a:lnTo>
                    <a:pt x="18" y="62"/>
                  </a:lnTo>
                  <a:lnTo>
                    <a:pt x="18" y="60"/>
                  </a:lnTo>
                  <a:lnTo>
                    <a:pt x="17" y="59"/>
                  </a:lnTo>
                  <a:lnTo>
                    <a:pt x="17" y="58"/>
                  </a:lnTo>
                  <a:lnTo>
                    <a:pt x="18" y="58"/>
                  </a:lnTo>
                  <a:lnTo>
                    <a:pt x="18" y="59"/>
                  </a:lnTo>
                  <a:lnTo>
                    <a:pt x="18" y="60"/>
                  </a:lnTo>
                  <a:lnTo>
                    <a:pt x="18" y="62"/>
                  </a:lnTo>
                  <a:lnTo>
                    <a:pt x="19" y="63"/>
                  </a:lnTo>
                  <a:lnTo>
                    <a:pt x="19" y="64"/>
                  </a:lnTo>
                  <a:close/>
                  <a:moveTo>
                    <a:pt x="21" y="50"/>
                  </a:moveTo>
                  <a:lnTo>
                    <a:pt x="21" y="51"/>
                  </a:lnTo>
                  <a:lnTo>
                    <a:pt x="22" y="51"/>
                  </a:lnTo>
                  <a:lnTo>
                    <a:pt x="21" y="51"/>
                  </a:lnTo>
                  <a:lnTo>
                    <a:pt x="21" y="50"/>
                  </a:lnTo>
                  <a:close/>
                  <a:moveTo>
                    <a:pt x="75" y="0"/>
                  </a:moveTo>
                  <a:lnTo>
                    <a:pt x="78" y="3"/>
                  </a:lnTo>
                  <a:lnTo>
                    <a:pt x="79" y="4"/>
                  </a:lnTo>
                  <a:lnTo>
                    <a:pt x="81" y="4"/>
                  </a:lnTo>
                  <a:lnTo>
                    <a:pt x="82" y="4"/>
                  </a:lnTo>
                  <a:lnTo>
                    <a:pt x="83" y="6"/>
                  </a:lnTo>
                  <a:lnTo>
                    <a:pt x="84" y="6"/>
                  </a:lnTo>
                  <a:lnTo>
                    <a:pt x="84" y="7"/>
                  </a:lnTo>
                  <a:lnTo>
                    <a:pt x="85" y="7"/>
                  </a:lnTo>
                  <a:lnTo>
                    <a:pt x="85" y="8"/>
                  </a:lnTo>
                  <a:lnTo>
                    <a:pt x="86" y="8"/>
                  </a:lnTo>
                  <a:lnTo>
                    <a:pt x="88" y="8"/>
                  </a:lnTo>
                  <a:lnTo>
                    <a:pt x="90" y="8"/>
                  </a:lnTo>
                  <a:lnTo>
                    <a:pt x="91" y="8"/>
                  </a:lnTo>
                  <a:lnTo>
                    <a:pt x="92" y="8"/>
                  </a:lnTo>
                  <a:lnTo>
                    <a:pt x="93" y="9"/>
                  </a:lnTo>
                  <a:lnTo>
                    <a:pt x="95" y="9"/>
                  </a:lnTo>
                  <a:lnTo>
                    <a:pt x="95" y="10"/>
                  </a:lnTo>
                  <a:lnTo>
                    <a:pt x="95" y="11"/>
                  </a:lnTo>
                  <a:lnTo>
                    <a:pt x="96" y="13"/>
                  </a:lnTo>
                  <a:lnTo>
                    <a:pt x="95" y="13"/>
                  </a:lnTo>
                  <a:lnTo>
                    <a:pt x="95" y="14"/>
                  </a:lnTo>
                  <a:lnTo>
                    <a:pt x="96" y="14"/>
                  </a:lnTo>
                  <a:lnTo>
                    <a:pt x="97" y="14"/>
                  </a:lnTo>
                  <a:lnTo>
                    <a:pt x="98" y="15"/>
                  </a:lnTo>
                  <a:lnTo>
                    <a:pt x="99" y="15"/>
                  </a:lnTo>
                  <a:lnTo>
                    <a:pt x="99" y="16"/>
                  </a:lnTo>
                  <a:lnTo>
                    <a:pt x="98" y="16"/>
                  </a:lnTo>
                  <a:lnTo>
                    <a:pt x="97" y="16"/>
                  </a:lnTo>
                  <a:lnTo>
                    <a:pt x="97" y="17"/>
                  </a:lnTo>
                  <a:lnTo>
                    <a:pt x="98" y="17"/>
                  </a:lnTo>
                  <a:lnTo>
                    <a:pt x="99" y="18"/>
                  </a:lnTo>
                  <a:lnTo>
                    <a:pt x="99" y="20"/>
                  </a:lnTo>
                  <a:lnTo>
                    <a:pt x="98" y="20"/>
                  </a:lnTo>
                  <a:lnTo>
                    <a:pt x="98" y="22"/>
                  </a:lnTo>
                  <a:lnTo>
                    <a:pt x="99" y="22"/>
                  </a:lnTo>
                  <a:lnTo>
                    <a:pt x="100" y="23"/>
                  </a:lnTo>
                  <a:lnTo>
                    <a:pt x="102" y="23"/>
                  </a:lnTo>
                  <a:lnTo>
                    <a:pt x="103" y="24"/>
                  </a:lnTo>
                  <a:lnTo>
                    <a:pt x="104" y="24"/>
                  </a:lnTo>
                  <a:lnTo>
                    <a:pt x="105" y="25"/>
                  </a:lnTo>
                  <a:lnTo>
                    <a:pt x="106" y="24"/>
                  </a:lnTo>
                  <a:lnTo>
                    <a:pt x="110" y="24"/>
                  </a:lnTo>
                  <a:lnTo>
                    <a:pt x="111" y="25"/>
                  </a:lnTo>
                  <a:lnTo>
                    <a:pt x="111" y="24"/>
                  </a:lnTo>
                  <a:lnTo>
                    <a:pt x="112" y="24"/>
                  </a:lnTo>
                  <a:lnTo>
                    <a:pt x="114" y="25"/>
                  </a:lnTo>
                  <a:lnTo>
                    <a:pt x="116" y="25"/>
                  </a:lnTo>
                  <a:lnTo>
                    <a:pt x="116" y="24"/>
                  </a:lnTo>
                  <a:lnTo>
                    <a:pt x="117" y="24"/>
                  </a:lnTo>
                  <a:lnTo>
                    <a:pt x="117" y="23"/>
                  </a:lnTo>
                  <a:lnTo>
                    <a:pt x="118" y="24"/>
                  </a:lnTo>
                  <a:lnTo>
                    <a:pt x="119" y="24"/>
                  </a:lnTo>
                  <a:lnTo>
                    <a:pt x="123" y="27"/>
                  </a:lnTo>
                  <a:lnTo>
                    <a:pt x="124" y="27"/>
                  </a:lnTo>
                  <a:lnTo>
                    <a:pt x="125" y="28"/>
                  </a:lnTo>
                  <a:lnTo>
                    <a:pt x="125" y="29"/>
                  </a:lnTo>
                  <a:lnTo>
                    <a:pt x="125" y="30"/>
                  </a:lnTo>
                  <a:lnTo>
                    <a:pt x="126" y="30"/>
                  </a:lnTo>
                  <a:lnTo>
                    <a:pt x="126" y="31"/>
                  </a:lnTo>
                  <a:lnTo>
                    <a:pt x="126" y="32"/>
                  </a:lnTo>
                  <a:lnTo>
                    <a:pt x="127" y="32"/>
                  </a:lnTo>
                  <a:lnTo>
                    <a:pt x="127" y="34"/>
                  </a:lnTo>
                  <a:lnTo>
                    <a:pt x="128" y="35"/>
                  </a:lnTo>
                  <a:lnTo>
                    <a:pt x="130" y="36"/>
                  </a:lnTo>
                  <a:lnTo>
                    <a:pt x="131" y="36"/>
                  </a:lnTo>
                  <a:lnTo>
                    <a:pt x="132" y="37"/>
                  </a:lnTo>
                  <a:lnTo>
                    <a:pt x="132" y="38"/>
                  </a:lnTo>
                  <a:lnTo>
                    <a:pt x="133" y="38"/>
                  </a:lnTo>
                  <a:lnTo>
                    <a:pt x="133" y="39"/>
                  </a:lnTo>
                  <a:lnTo>
                    <a:pt x="133" y="41"/>
                  </a:lnTo>
                  <a:lnTo>
                    <a:pt x="134" y="41"/>
                  </a:lnTo>
                  <a:lnTo>
                    <a:pt x="134" y="42"/>
                  </a:lnTo>
                  <a:lnTo>
                    <a:pt x="134" y="43"/>
                  </a:lnTo>
                  <a:lnTo>
                    <a:pt x="135" y="44"/>
                  </a:lnTo>
                  <a:lnTo>
                    <a:pt x="136" y="45"/>
                  </a:lnTo>
                  <a:lnTo>
                    <a:pt x="138" y="45"/>
                  </a:lnTo>
                  <a:lnTo>
                    <a:pt x="139" y="46"/>
                  </a:lnTo>
                  <a:lnTo>
                    <a:pt x="141" y="48"/>
                  </a:lnTo>
                  <a:lnTo>
                    <a:pt x="143" y="49"/>
                  </a:lnTo>
                  <a:lnTo>
                    <a:pt x="148" y="52"/>
                  </a:lnTo>
                  <a:lnTo>
                    <a:pt x="150" y="53"/>
                  </a:lnTo>
                  <a:lnTo>
                    <a:pt x="152" y="55"/>
                  </a:lnTo>
                  <a:lnTo>
                    <a:pt x="153" y="56"/>
                  </a:lnTo>
                  <a:lnTo>
                    <a:pt x="154" y="57"/>
                  </a:lnTo>
                  <a:lnTo>
                    <a:pt x="156" y="58"/>
                  </a:lnTo>
                  <a:lnTo>
                    <a:pt x="159" y="59"/>
                  </a:lnTo>
                  <a:lnTo>
                    <a:pt x="161" y="60"/>
                  </a:lnTo>
                  <a:lnTo>
                    <a:pt x="162" y="60"/>
                  </a:lnTo>
                  <a:lnTo>
                    <a:pt x="163" y="60"/>
                  </a:lnTo>
                  <a:lnTo>
                    <a:pt x="164" y="62"/>
                  </a:lnTo>
                  <a:lnTo>
                    <a:pt x="168" y="64"/>
                  </a:lnTo>
                  <a:lnTo>
                    <a:pt x="170" y="65"/>
                  </a:lnTo>
                  <a:lnTo>
                    <a:pt x="171" y="65"/>
                  </a:lnTo>
                  <a:lnTo>
                    <a:pt x="173" y="66"/>
                  </a:lnTo>
                  <a:lnTo>
                    <a:pt x="175" y="67"/>
                  </a:lnTo>
                  <a:lnTo>
                    <a:pt x="176" y="69"/>
                  </a:lnTo>
                  <a:lnTo>
                    <a:pt x="178" y="70"/>
                  </a:lnTo>
                  <a:lnTo>
                    <a:pt x="180" y="70"/>
                  </a:lnTo>
                  <a:lnTo>
                    <a:pt x="183" y="72"/>
                  </a:lnTo>
                  <a:lnTo>
                    <a:pt x="184" y="72"/>
                  </a:lnTo>
                  <a:lnTo>
                    <a:pt x="185" y="71"/>
                  </a:lnTo>
                  <a:lnTo>
                    <a:pt x="187" y="71"/>
                  </a:lnTo>
                  <a:lnTo>
                    <a:pt x="188" y="72"/>
                  </a:lnTo>
                  <a:lnTo>
                    <a:pt x="189" y="72"/>
                  </a:lnTo>
                  <a:lnTo>
                    <a:pt x="190" y="73"/>
                  </a:lnTo>
                  <a:lnTo>
                    <a:pt x="191" y="73"/>
                  </a:lnTo>
                  <a:lnTo>
                    <a:pt x="192" y="74"/>
                  </a:lnTo>
                  <a:lnTo>
                    <a:pt x="194" y="74"/>
                  </a:lnTo>
                  <a:lnTo>
                    <a:pt x="195" y="74"/>
                  </a:lnTo>
                  <a:lnTo>
                    <a:pt x="196" y="76"/>
                  </a:lnTo>
                  <a:lnTo>
                    <a:pt x="197" y="76"/>
                  </a:lnTo>
                  <a:lnTo>
                    <a:pt x="197" y="77"/>
                  </a:lnTo>
                  <a:lnTo>
                    <a:pt x="197" y="78"/>
                  </a:lnTo>
                  <a:lnTo>
                    <a:pt x="196" y="79"/>
                  </a:lnTo>
                  <a:lnTo>
                    <a:pt x="197" y="80"/>
                  </a:lnTo>
                  <a:lnTo>
                    <a:pt x="197" y="81"/>
                  </a:lnTo>
                  <a:lnTo>
                    <a:pt x="197" y="83"/>
                  </a:lnTo>
                  <a:lnTo>
                    <a:pt x="197" y="84"/>
                  </a:lnTo>
                  <a:lnTo>
                    <a:pt x="198" y="84"/>
                  </a:lnTo>
                  <a:lnTo>
                    <a:pt x="198" y="85"/>
                  </a:lnTo>
                  <a:lnTo>
                    <a:pt x="197" y="85"/>
                  </a:lnTo>
                  <a:lnTo>
                    <a:pt x="198" y="85"/>
                  </a:lnTo>
                  <a:lnTo>
                    <a:pt x="198" y="86"/>
                  </a:lnTo>
                  <a:lnTo>
                    <a:pt x="197" y="86"/>
                  </a:lnTo>
                  <a:lnTo>
                    <a:pt x="196" y="86"/>
                  </a:lnTo>
                  <a:lnTo>
                    <a:pt x="195" y="86"/>
                  </a:lnTo>
                  <a:lnTo>
                    <a:pt x="195" y="85"/>
                  </a:lnTo>
                  <a:lnTo>
                    <a:pt x="194" y="85"/>
                  </a:lnTo>
                  <a:lnTo>
                    <a:pt x="192" y="85"/>
                  </a:lnTo>
                  <a:lnTo>
                    <a:pt x="192" y="84"/>
                  </a:lnTo>
                  <a:lnTo>
                    <a:pt x="189" y="84"/>
                  </a:lnTo>
                  <a:lnTo>
                    <a:pt x="189" y="83"/>
                  </a:lnTo>
                  <a:lnTo>
                    <a:pt x="188" y="83"/>
                  </a:lnTo>
                  <a:lnTo>
                    <a:pt x="187" y="83"/>
                  </a:lnTo>
                  <a:lnTo>
                    <a:pt x="187" y="84"/>
                  </a:lnTo>
                  <a:lnTo>
                    <a:pt x="185" y="84"/>
                  </a:lnTo>
                  <a:lnTo>
                    <a:pt x="187" y="85"/>
                  </a:lnTo>
                  <a:lnTo>
                    <a:pt x="187" y="86"/>
                  </a:lnTo>
                  <a:lnTo>
                    <a:pt x="185" y="86"/>
                  </a:lnTo>
                  <a:lnTo>
                    <a:pt x="185" y="87"/>
                  </a:lnTo>
                  <a:lnTo>
                    <a:pt x="180" y="87"/>
                  </a:lnTo>
                  <a:lnTo>
                    <a:pt x="178" y="88"/>
                  </a:lnTo>
                  <a:lnTo>
                    <a:pt x="176" y="90"/>
                  </a:lnTo>
                  <a:lnTo>
                    <a:pt x="176" y="91"/>
                  </a:lnTo>
                  <a:lnTo>
                    <a:pt x="177" y="92"/>
                  </a:lnTo>
                  <a:lnTo>
                    <a:pt x="177" y="93"/>
                  </a:lnTo>
                  <a:lnTo>
                    <a:pt x="176" y="93"/>
                  </a:lnTo>
                  <a:lnTo>
                    <a:pt x="176" y="97"/>
                  </a:lnTo>
                  <a:lnTo>
                    <a:pt x="176" y="98"/>
                  </a:lnTo>
                  <a:lnTo>
                    <a:pt x="176" y="99"/>
                  </a:lnTo>
                  <a:lnTo>
                    <a:pt x="176" y="100"/>
                  </a:lnTo>
                  <a:lnTo>
                    <a:pt x="176" y="101"/>
                  </a:lnTo>
                  <a:lnTo>
                    <a:pt x="176" y="102"/>
                  </a:lnTo>
                  <a:lnTo>
                    <a:pt x="175" y="102"/>
                  </a:lnTo>
                  <a:lnTo>
                    <a:pt x="175" y="104"/>
                  </a:lnTo>
                  <a:lnTo>
                    <a:pt x="174" y="104"/>
                  </a:lnTo>
                  <a:lnTo>
                    <a:pt x="173" y="105"/>
                  </a:lnTo>
                  <a:lnTo>
                    <a:pt x="171" y="105"/>
                  </a:lnTo>
                  <a:lnTo>
                    <a:pt x="170" y="106"/>
                  </a:lnTo>
                  <a:lnTo>
                    <a:pt x="170" y="107"/>
                  </a:lnTo>
                  <a:lnTo>
                    <a:pt x="169" y="107"/>
                  </a:lnTo>
                  <a:lnTo>
                    <a:pt x="169" y="106"/>
                  </a:lnTo>
                  <a:lnTo>
                    <a:pt x="169" y="107"/>
                  </a:lnTo>
                  <a:lnTo>
                    <a:pt x="168" y="107"/>
                  </a:lnTo>
                  <a:lnTo>
                    <a:pt x="167" y="107"/>
                  </a:lnTo>
                  <a:lnTo>
                    <a:pt x="166" y="107"/>
                  </a:lnTo>
                  <a:lnTo>
                    <a:pt x="164" y="107"/>
                  </a:lnTo>
                  <a:lnTo>
                    <a:pt x="164" y="108"/>
                  </a:lnTo>
                  <a:lnTo>
                    <a:pt x="163" y="109"/>
                  </a:lnTo>
                  <a:lnTo>
                    <a:pt x="162" y="109"/>
                  </a:lnTo>
                  <a:lnTo>
                    <a:pt x="159" y="109"/>
                  </a:lnTo>
                  <a:lnTo>
                    <a:pt x="159" y="111"/>
                  </a:lnTo>
                  <a:lnTo>
                    <a:pt x="160" y="111"/>
                  </a:lnTo>
                  <a:lnTo>
                    <a:pt x="160" y="112"/>
                  </a:lnTo>
                  <a:lnTo>
                    <a:pt x="161" y="112"/>
                  </a:lnTo>
                  <a:lnTo>
                    <a:pt x="160" y="113"/>
                  </a:lnTo>
                  <a:lnTo>
                    <a:pt x="160" y="114"/>
                  </a:lnTo>
                  <a:lnTo>
                    <a:pt x="160" y="115"/>
                  </a:lnTo>
                  <a:lnTo>
                    <a:pt x="160" y="116"/>
                  </a:lnTo>
                  <a:lnTo>
                    <a:pt x="159" y="116"/>
                  </a:lnTo>
                  <a:lnTo>
                    <a:pt x="157" y="118"/>
                  </a:lnTo>
                  <a:lnTo>
                    <a:pt x="156" y="118"/>
                  </a:lnTo>
                  <a:lnTo>
                    <a:pt x="156" y="119"/>
                  </a:lnTo>
                  <a:lnTo>
                    <a:pt x="155" y="119"/>
                  </a:lnTo>
                  <a:lnTo>
                    <a:pt x="154" y="120"/>
                  </a:lnTo>
                  <a:lnTo>
                    <a:pt x="154" y="119"/>
                  </a:lnTo>
                  <a:lnTo>
                    <a:pt x="153" y="119"/>
                  </a:lnTo>
                  <a:lnTo>
                    <a:pt x="152" y="119"/>
                  </a:lnTo>
                  <a:lnTo>
                    <a:pt x="150" y="120"/>
                  </a:lnTo>
                  <a:lnTo>
                    <a:pt x="150" y="121"/>
                  </a:lnTo>
                  <a:lnTo>
                    <a:pt x="150" y="120"/>
                  </a:lnTo>
                  <a:lnTo>
                    <a:pt x="149" y="119"/>
                  </a:lnTo>
                  <a:lnTo>
                    <a:pt x="149" y="118"/>
                  </a:lnTo>
                  <a:lnTo>
                    <a:pt x="148" y="118"/>
                  </a:lnTo>
                  <a:lnTo>
                    <a:pt x="146" y="116"/>
                  </a:lnTo>
                  <a:lnTo>
                    <a:pt x="146" y="115"/>
                  </a:lnTo>
                  <a:lnTo>
                    <a:pt x="145" y="115"/>
                  </a:lnTo>
                  <a:lnTo>
                    <a:pt x="143" y="116"/>
                  </a:lnTo>
                  <a:lnTo>
                    <a:pt x="142" y="116"/>
                  </a:lnTo>
                  <a:lnTo>
                    <a:pt x="141" y="116"/>
                  </a:lnTo>
                  <a:lnTo>
                    <a:pt x="140" y="115"/>
                  </a:lnTo>
                  <a:lnTo>
                    <a:pt x="139" y="115"/>
                  </a:lnTo>
                  <a:lnTo>
                    <a:pt x="138" y="114"/>
                  </a:lnTo>
                  <a:lnTo>
                    <a:pt x="136" y="113"/>
                  </a:lnTo>
                  <a:lnTo>
                    <a:pt x="135" y="113"/>
                  </a:lnTo>
                  <a:lnTo>
                    <a:pt x="135" y="112"/>
                  </a:lnTo>
                  <a:lnTo>
                    <a:pt x="135" y="111"/>
                  </a:lnTo>
                  <a:lnTo>
                    <a:pt x="135" y="109"/>
                  </a:lnTo>
                  <a:lnTo>
                    <a:pt x="134" y="109"/>
                  </a:lnTo>
                  <a:lnTo>
                    <a:pt x="134" y="108"/>
                  </a:lnTo>
                  <a:lnTo>
                    <a:pt x="133" y="108"/>
                  </a:lnTo>
                  <a:lnTo>
                    <a:pt x="133" y="107"/>
                  </a:lnTo>
                  <a:lnTo>
                    <a:pt x="133" y="106"/>
                  </a:lnTo>
                  <a:lnTo>
                    <a:pt x="133" y="105"/>
                  </a:lnTo>
                  <a:lnTo>
                    <a:pt x="133" y="104"/>
                  </a:lnTo>
                  <a:lnTo>
                    <a:pt x="132" y="102"/>
                  </a:lnTo>
                  <a:lnTo>
                    <a:pt x="132" y="101"/>
                  </a:lnTo>
                  <a:lnTo>
                    <a:pt x="132" y="100"/>
                  </a:lnTo>
                  <a:lnTo>
                    <a:pt x="132" y="99"/>
                  </a:lnTo>
                  <a:lnTo>
                    <a:pt x="131" y="99"/>
                  </a:lnTo>
                  <a:lnTo>
                    <a:pt x="132" y="99"/>
                  </a:lnTo>
                  <a:lnTo>
                    <a:pt x="132" y="98"/>
                  </a:lnTo>
                  <a:lnTo>
                    <a:pt x="131" y="98"/>
                  </a:lnTo>
                  <a:lnTo>
                    <a:pt x="131" y="97"/>
                  </a:lnTo>
                  <a:lnTo>
                    <a:pt x="130" y="97"/>
                  </a:lnTo>
                  <a:lnTo>
                    <a:pt x="128" y="97"/>
                  </a:lnTo>
                  <a:lnTo>
                    <a:pt x="127" y="97"/>
                  </a:lnTo>
                  <a:lnTo>
                    <a:pt x="124" y="97"/>
                  </a:lnTo>
                  <a:lnTo>
                    <a:pt x="123" y="97"/>
                  </a:lnTo>
                  <a:lnTo>
                    <a:pt x="120" y="97"/>
                  </a:lnTo>
                  <a:lnTo>
                    <a:pt x="119" y="97"/>
                  </a:lnTo>
                  <a:lnTo>
                    <a:pt x="119" y="95"/>
                  </a:lnTo>
                  <a:lnTo>
                    <a:pt x="118" y="95"/>
                  </a:lnTo>
                  <a:lnTo>
                    <a:pt x="117" y="93"/>
                  </a:lnTo>
                  <a:lnTo>
                    <a:pt x="116" y="92"/>
                  </a:lnTo>
                  <a:lnTo>
                    <a:pt x="116" y="91"/>
                  </a:lnTo>
                  <a:lnTo>
                    <a:pt x="114" y="91"/>
                  </a:lnTo>
                  <a:lnTo>
                    <a:pt x="113" y="91"/>
                  </a:lnTo>
                  <a:lnTo>
                    <a:pt x="112" y="90"/>
                  </a:lnTo>
                  <a:lnTo>
                    <a:pt x="111" y="90"/>
                  </a:lnTo>
                  <a:lnTo>
                    <a:pt x="110" y="88"/>
                  </a:lnTo>
                  <a:lnTo>
                    <a:pt x="109" y="88"/>
                  </a:lnTo>
                  <a:lnTo>
                    <a:pt x="109" y="90"/>
                  </a:lnTo>
                  <a:lnTo>
                    <a:pt x="109" y="88"/>
                  </a:lnTo>
                  <a:lnTo>
                    <a:pt x="107" y="88"/>
                  </a:lnTo>
                  <a:lnTo>
                    <a:pt x="106" y="88"/>
                  </a:lnTo>
                  <a:lnTo>
                    <a:pt x="106" y="87"/>
                  </a:lnTo>
                  <a:lnTo>
                    <a:pt x="105" y="86"/>
                  </a:lnTo>
                  <a:lnTo>
                    <a:pt x="105" y="85"/>
                  </a:lnTo>
                  <a:lnTo>
                    <a:pt x="104" y="85"/>
                  </a:lnTo>
                  <a:lnTo>
                    <a:pt x="104" y="84"/>
                  </a:lnTo>
                  <a:lnTo>
                    <a:pt x="104" y="83"/>
                  </a:lnTo>
                  <a:lnTo>
                    <a:pt x="103" y="83"/>
                  </a:lnTo>
                  <a:lnTo>
                    <a:pt x="100" y="81"/>
                  </a:lnTo>
                  <a:lnTo>
                    <a:pt x="99" y="81"/>
                  </a:lnTo>
                  <a:lnTo>
                    <a:pt x="98" y="81"/>
                  </a:lnTo>
                  <a:lnTo>
                    <a:pt x="97" y="80"/>
                  </a:lnTo>
                  <a:lnTo>
                    <a:pt x="96" y="80"/>
                  </a:lnTo>
                  <a:lnTo>
                    <a:pt x="96" y="81"/>
                  </a:lnTo>
                  <a:lnTo>
                    <a:pt x="96" y="80"/>
                  </a:lnTo>
                  <a:lnTo>
                    <a:pt x="96" y="81"/>
                  </a:lnTo>
                  <a:lnTo>
                    <a:pt x="95" y="81"/>
                  </a:lnTo>
                  <a:lnTo>
                    <a:pt x="95" y="80"/>
                  </a:lnTo>
                  <a:lnTo>
                    <a:pt x="93" y="80"/>
                  </a:lnTo>
                  <a:lnTo>
                    <a:pt x="92" y="80"/>
                  </a:lnTo>
                  <a:lnTo>
                    <a:pt x="92" y="81"/>
                  </a:lnTo>
                  <a:lnTo>
                    <a:pt x="91" y="81"/>
                  </a:lnTo>
                  <a:lnTo>
                    <a:pt x="90" y="81"/>
                  </a:lnTo>
                  <a:lnTo>
                    <a:pt x="89" y="80"/>
                  </a:lnTo>
                  <a:lnTo>
                    <a:pt x="88" y="79"/>
                  </a:lnTo>
                  <a:lnTo>
                    <a:pt x="86" y="79"/>
                  </a:lnTo>
                  <a:lnTo>
                    <a:pt x="84" y="78"/>
                  </a:lnTo>
                  <a:lnTo>
                    <a:pt x="83" y="78"/>
                  </a:lnTo>
                  <a:lnTo>
                    <a:pt x="82" y="77"/>
                  </a:lnTo>
                  <a:lnTo>
                    <a:pt x="81" y="77"/>
                  </a:lnTo>
                  <a:lnTo>
                    <a:pt x="79" y="77"/>
                  </a:lnTo>
                  <a:lnTo>
                    <a:pt x="78" y="77"/>
                  </a:lnTo>
                  <a:lnTo>
                    <a:pt x="76" y="76"/>
                  </a:lnTo>
                  <a:lnTo>
                    <a:pt x="76" y="74"/>
                  </a:lnTo>
                  <a:lnTo>
                    <a:pt x="76" y="73"/>
                  </a:lnTo>
                  <a:lnTo>
                    <a:pt x="75" y="73"/>
                  </a:lnTo>
                  <a:lnTo>
                    <a:pt x="75" y="72"/>
                  </a:lnTo>
                  <a:lnTo>
                    <a:pt x="74" y="72"/>
                  </a:lnTo>
                  <a:lnTo>
                    <a:pt x="74" y="71"/>
                  </a:lnTo>
                  <a:lnTo>
                    <a:pt x="72" y="71"/>
                  </a:lnTo>
                  <a:lnTo>
                    <a:pt x="72" y="72"/>
                  </a:lnTo>
                  <a:lnTo>
                    <a:pt x="71" y="72"/>
                  </a:lnTo>
                  <a:lnTo>
                    <a:pt x="69" y="72"/>
                  </a:lnTo>
                  <a:lnTo>
                    <a:pt x="68" y="72"/>
                  </a:lnTo>
                  <a:lnTo>
                    <a:pt x="68" y="71"/>
                  </a:lnTo>
                  <a:lnTo>
                    <a:pt x="67" y="71"/>
                  </a:lnTo>
                  <a:lnTo>
                    <a:pt x="66" y="72"/>
                  </a:lnTo>
                  <a:lnTo>
                    <a:pt x="66" y="71"/>
                  </a:lnTo>
                  <a:lnTo>
                    <a:pt x="64" y="71"/>
                  </a:lnTo>
                  <a:lnTo>
                    <a:pt x="63" y="71"/>
                  </a:lnTo>
                  <a:lnTo>
                    <a:pt x="63" y="72"/>
                  </a:lnTo>
                  <a:lnTo>
                    <a:pt x="62" y="72"/>
                  </a:lnTo>
                  <a:lnTo>
                    <a:pt x="62" y="73"/>
                  </a:lnTo>
                  <a:lnTo>
                    <a:pt x="63" y="73"/>
                  </a:lnTo>
                  <a:lnTo>
                    <a:pt x="63" y="74"/>
                  </a:lnTo>
                  <a:lnTo>
                    <a:pt x="62" y="74"/>
                  </a:lnTo>
                  <a:lnTo>
                    <a:pt x="61" y="74"/>
                  </a:lnTo>
                  <a:lnTo>
                    <a:pt x="60" y="74"/>
                  </a:lnTo>
                  <a:lnTo>
                    <a:pt x="59" y="74"/>
                  </a:lnTo>
                  <a:lnTo>
                    <a:pt x="57" y="74"/>
                  </a:lnTo>
                  <a:lnTo>
                    <a:pt x="56" y="74"/>
                  </a:lnTo>
                  <a:lnTo>
                    <a:pt x="56" y="73"/>
                  </a:lnTo>
                  <a:lnTo>
                    <a:pt x="55" y="73"/>
                  </a:lnTo>
                  <a:lnTo>
                    <a:pt x="53" y="74"/>
                  </a:lnTo>
                  <a:lnTo>
                    <a:pt x="52" y="74"/>
                  </a:lnTo>
                  <a:lnTo>
                    <a:pt x="50" y="74"/>
                  </a:lnTo>
                  <a:lnTo>
                    <a:pt x="50" y="76"/>
                  </a:lnTo>
                  <a:lnTo>
                    <a:pt x="49" y="76"/>
                  </a:lnTo>
                  <a:lnTo>
                    <a:pt x="48" y="76"/>
                  </a:lnTo>
                  <a:lnTo>
                    <a:pt x="48" y="77"/>
                  </a:lnTo>
                  <a:lnTo>
                    <a:pt x="47" y="77"/>
                  </a:lnTo>
                  <a:lnTo>
                    <a:pt x="47" y="78"/>
                  </a:lnTo>
                  <a:lnTo>
                    <a:pt x="45" y="79"/>
                  </a:lnTo>
                  <a:lnTo>
                    <a:pt x="45" y="80"/>
                  </a:lnTo>
                  <a:lnTo>
                    <a:pt x="45" y="81"/>
                  </a:lnTo>
                  <a:lnTo>
                    <a:pt x="45" y="83"/>
                  </a:lnTo>
                  <a:lnTo>
                    <a:pt x="45" y="84"/>
                  </a:lnTo>
                  <a:lnTo>
                    <a:pt x="43" y="84"/>
                  </a:lnTo>
                  <a:lnTo>
                    <a:pt x="43" y="85"/>
                  </a:lnTo>
                  <a:lnTo>
                    <a:pt x="42" y="85"/>
                  </a:lnTo>
                  <a:lnTo>
                    <a:pt x="42" y="84"/>
                  </a:lnTo>
                  <a:lnTo>
                    <a:pt x="40" y="85"/>
                  </a:lnTo>
                  <a:lnTo>
                    <a:pt x="39" y="86"/>
                  </a:lnTo>
                  <a:lnTo>
                    <a:pt x="38" y="86"/>
                  </a:lnTo>
                  <a:lnTo>
                    <a:pt x="34" y="86"/>
                  </a:lnTo>
                  <a:lnTo>
                    <a:pt x="33" y="84"/>
                  </a:lnTo>
                  <a:lnTo>
                    <a:pt x="33" y="83"/>
                  </a:lnTo>
                  <a:lnTo>
                    <a:pt x="33" y="81"/>
                  </a:lnTo>
                  <a:lnTo>
                    <a:pt x="32" y="79"/>
                  </a:lnTo>
                  <a:lnTo>
                    <a:pt x="31" y="74"/>
                  </a:lnTo>
                  <a:lnTo>
                    <a:pt x="31" y="73"/>
                  </a:lnTo>
                  <a:lnTo>
                    <a:pt x="31" y="72"/>
                  </a:lnTo>
                  <a:lnTo>
                    <a:pt x="31" y="71"/>
                  </a:lnTo>
                  <a:lnTo>
                    <a:pt x="29" y="70"/>
                  </a:lnTo>
                  <a:lnTo>
                    <a:pt x="29" y="69"/>
                  </a:lnTo>
                  <a:lnTo>
                    <a:pt x="29" y="67"/>
                  </a:lnTo>
                  <a:lnTo>
                    <a:pt x="28" y="66"/>
                  </a:lnTo>
                  <a:lnTo>
                    <a:pt x="28" y="65"/>
                  </a:lnTo>
                  <a:lnTo>
                    <a:pt x="29" y="65"/>
                  </a:lnTo>
                  <a:lnTo>
                    <a:pt x="29" y="64"/>
                  </a:lnTo>
                  <a:lnTo>
                    <a:pt x="29" y="63"/>
                  </a:lnTo>
                  <a:lnTo>
                    <a:pt x="29" y="62"/>
                  </a:lnTo>
                  <a:lnTo>
                    <a:pt x="29" y="60"/>
                  </a:lnTo>
                  <a:lnTo>
                    <a:pt x="29" y="62"/>
                  </a:lnTo>
                  <a:lnTo>
                    <a:pt x="29" y="60"/>
                  </a:lnTo>
                  <a:lnTo>
                    <a:pt x="28" y="60"/>
                  </a:lnTo>
                  <a:lnTo>
                    <a:pt x="28" y="59"/>
                  </a:lnTo>
                  <a:lnTo>
                    <a:pt x="27" y="59"/>
                  </a:lnTo>
                  <a:lnTo>
                    <a:pt x="26" y="59"/>
                  </a:lnTo>
                  <a:lnTo>
                    <a:pt x="26" y="58"/>
                  </a:lnTo>
                  <a:lnTo>
                    <a:pt x="26" y="59"/>
                  </a:lnTo>
                  <a:lnTo>
                    <a:pt x="26" y="58"/>
                  </a:lnTo>
                  <a:lnTo>
                    <a:pt x="25" y="57"/>
                  </a:lnTo>
                  <a:lnTo>
                    <a:pt x="26" y="57"/>
                  </a:lnTo>
                  <a:lnTo>
                    <a:pt x="25" y="57"/>
                  </a:lnTo>
                  <a:lnTo>
                    <a:pt x="25" y="56"/>
                  </a:lnTo>
                  <a:lnTo>
                    <a:pt x="25" y="57"/>
                  </a:lnTo>
                  <a:lnTo>
                    <a:pt x="25" y="58"/>
                  </a:lnTo>
                  <a:lnTo>
                    <a:pt x="25" y="57"/>
                  </a:lnTo>
                  <a:lnTo>
                    <a:pt x="24" y="57"/>
                  </a:lnTo>
                  <a:lnTo>
                    <a:pt x="24" y="56"/>
                  </a:lnTo>
                  <a:lnTo>
                    <a:pt x="24" y="57"/>
                  </a:lnTo>
                  <a:lnTo>
                    <a:pt x="24" y="56"/>
                  </a:lnTo>
                  <a:lnTo>
                    <a:pt x="24" y="55"/>
                  </a:lnTo>
                  <a:lnTo>
                    <a:pt x="22" y="56"/>
                  </a:lnTo>
                  <a:lnTo>
                    <a:pt x="24" y="55"/>
                  </a:lnTo>
                  <a:lnTo>
                    <a:pt x="22" y="55"/>
                  </a:lnTo>
                  <a:lnTo>
                    <a:pt x="21" y="55"/>
                  </a:lnTo>
                  <a:lnTo>
                    <a:pt x="20" y="55"/>
                  </a:lnTo>
                  <a:lnTo>
                    <a:pt x="19" y="55"/>
                  </a:lnTo>
                  <a:lnTo>
                    <a:pt x="19" y="53"/>
                  </a:lnTo>
                  <a:lnTo>
                    <a:pt x="18" y="53"/>
                  </a:lnTo>
                  <a:lnTo>
                    <a:pt x="18" y="55"/>
                  </a:lnTo>
                  <a:lnTo>
                    <a:pt x="18" y="56"/>
                  </a:lnTo>
                  <a:lnTo>
                    <a:pt x="19" y="56"/>
                  </a:lnTo>
                  <a:lnTo>
                    <a:pt x="19" y="57"/>
                  </a:lnTo>
                  <a:lnTo>
                    <a:pt x="18" y="57"/>
                  </a:lnTo>
                  <a:lnTo>
                    <a:pt x="18" y="55"/>
                  </a:lnTo>
                  <a:lnTo>
                    <a:pt x="17" y="53"/>
                  </a:lnTo>
                  <a:lnTo>
                    <a:pt x="17" y="52"/>
                  </a:lnTo>
                  <a:lnTo>
                    <a:pt x="18" y="51"/>
                  </a:lnTo>
                  <a:lnTo>
                    <a:pt x="18" y="50"/>
                  </a:lnTo>
                  <a:lnTo>
                    <a:pt x="18" y="49"/>
                  </a:lnTo>
                  <a:lnTo>
                    <a:pt x="19" y="49"/>
                  </a:lnTo>
                  <a:lnTo>
                    <a:pt x="18" y="50"/>
                  </a:lnTo>
                  <a:lnTo>
                    <a:pt x="18" y="51"/>
                  </a:lnTo>
                  <a:lnTo>
                    <a:pt x="20" y="51"/>
                  </a:lnTo>
                  <a:lnTo>
                    <a:pt x="21" y="51"/>
                  </a:lnTo>
                  <a:lnTo>
                    <a:pt x="21" y="52"/>
                  </a:lnTo>
                  <a:lnTo>
                    <a:pt x="22" y="52"/>
                  </a:lnTo>
                  <a:lnTo>
                    <a:pt x="22" y="51"/>
                  </a:lnTo>
                  <a:lnTo>
                    <a:pt x="22" y="52"/>
                  </a:lnTo>
                  <a:lnTo>
                    <a:pt x="24" y="52"/>
                  </a:lnTo>
                  <a:lnTo>
                    <a:pt x="24" y="51"/>
                  </a:lnTo>
                  <a:lnTo>
                    <a:pt x="25" y="51"/>
                  </a:lnTo>
                  <a:lnTo>
                    <a:pt x="24" y="51"/>
                  </a:lnTo>
                  <a:lnTo>
                    <a:pt x="22" y="51"/>
                  </a:lnTo>
                  <a:lnTo>
                    <a:pt x="24" y="51"/>
                  </a:lnTo>
                  <a:lnTo>
                    <a:pt x="24" y="50"/>
                  </a:lnTo>
                  <a:lnTo>
                    <a:pt x="22" y="50"/>
                  </a:lnTo>
                  <a:lnTo>
                    <a:pt x="21" y="50"/>
                  </a:lnTo>
                  <a:lnTo>
                    <a:pt x="21" y="49"/>
                  </a:lnTo>
                  <a:lnTo>
                    <a:pt x="21" y="50"/>
                  </a:lnTo>
                  <a:lnTo>
                    <a:pt x="21" y="49"/>
                  </a:lnTo>
                  <a:lnTo>
                    <a:pt x="20" y="49"/>
                  </a:lnTo>
                  <a:lnTo>
                    <a:pt x="20" y="50"/>
                  </a:lnTo>
                  <a:lnTo>
                    <a:pt x="20" y="49"/>
                  </a:lnTo>
                  <a:lnTo>
                    <a:pt x="20" y="48"/>
                  </a:lnTo>
                  <a:lnTo>
                    <a:pt x="19" y="48"/>
                  </a:lnTo>
                  <a:lnTo>
                    <a:pt x="20" y="46"/>
                  </a:lnTo>
                  <a:lnTo>
                    <a:pt x="20" y="45"/>
                  </a:lnTo>
                  <a:lnTo>
                    <a:pt x="21" y="45"/>
                  </a:lnTo>
                  <a:lnTo>
                    <a:pt x="21" y="44"/>
                  </a:lnTo>
                  <a:lnTo>
                    <a:pt x="20" y="44"/>
                  </a:lnTo>
                  <a:lnTo>
                    <a:pt x="19" y="44"/>
                  </a:lnTo>
                  <a:lnTo>
                    <a:pt x="18" y="44"/>
                  </a:lnTo>
                  <a:lnTo>
                    <a:pt x="18" y="45"/>
                  </a:lnTo>
                  <a:lnTo>
                    <a:pt x="17" y="45"/>
                  </a:lnTo>
                  <a:lnTo>
                    <a:pt x="17" y="44"/>
                  </a:lnTo>
                  <a:lnTo>
                    <a:pt x="15" y="44"/>
                  </a:lnTo>
                  <a:lnTo>
                    <a:pt x="14" y="44"/>
                  </a:lnTo>
                  <a:lnTo>
                    <a:pt x="13" y="44"/>
                  </a:lnTo>
                  <a:lnTo>
                    <a:pt x="12" y="44"/>
                  </a:lnTo>
                  <a:lnTo>
                    <a:pt x="13" y="45"/>
                  </a:lnTo>
                  <a:lnTo>
                    <a:pt x="13" y="46"/>
                  </a:lnTo>
                  <a:lnTo>
                    <a:pt x="14" y="48"/>
                  </a:lnTo>
                  <a:lnTo>
                    <a:pt x="13" y="46"/>
                  </a:lnTo>
                  <a:lnTo>
                    <a:pt x="12" y="45"/>
                  </a:lnTo>
                  <a:lnTo>
                    <a:pt x="11" y="44"/>
                  </a:lnTo>
                  <a:lnTo>
                    <a:pt x="10" y="43"/>
                  </a:lnTo>
                  <a:lnTo>
                    <a:pt x="10" y="42"/>
                  </a:lnTo>
                  <a:lnTo>
                    <a:pt x="10" y="41"/>
                  </a:lnTo>
                  <a:lnTo>
                    <a:pt x="8" y="41"/>
                  </a:lnTo>
                  <a:lnTo>
                    <a:pt x="8" y="39"/>
                  </a:lnTo>
                  <a:lnTo>
                    <a:pt x="8" y="36"/>
                  </a:lnTo>
                  <a:lnTo>
                    <a:pt x="8" y="35"/>
                  </a:lnTo>
                  <a:lnTo>
                    <a:pt x="10" y="35"/>
                  </a:lnTo>
                  <a:lnTo>
                    <a:pt x="10" y="34"/>
                  </a:lnTo>
                  <a:lnTo>
                    <a:pt x="10" y="32"/>
                  </a:lnTo>
                  <a:lnTo>
                    <a:pt x="8" y="32"/>
                  </a:lnTo>
                  <a:lnTo>
                    <a:pt x="8" y="31"/>
                  </a:lnTo>
                  <a:lnTo>
                    <a:pt x="8" y="30"/>
                  </a:lnTo>
                  <a:lnTo>
                    <a:pt x="10" y="29"/>
                  </a:lnTo>
                  <a:lnTo>
                    <a:pt x="8" y="28"/>
                  </a:lnTo>
                  <a:lnTo>
                    <a:pt x="8" y="27"/>
                  </a:lnTo>
                  <a:lnTo>
                    <a:pt x="10" y="28"/>
                  </a:lnTo>
                  <a:lnTo>
                    <a:pt x="10" y="29"/>
                  </a:lnTo>
                  <a:lnTo>
                    <a:pt x="11" y="29"/>
                  </a:lnTo>
                  <a:lnTo>
                    <a:pt x="11" y="30"/>
                  </a:lnTo>
                  <a:lnTo>
                    <a:pt x="12" y="30"/>
                  </a:lnTo>
                  <a:lnTo>
                    <a:pt x="11" y="30"/>
                  </a:lnTo>
                  <a:lnTo>
                    <a:pt x="11" y="31"/>
                  </a:lnTo>
                  <a:lnTo>
                    <a:pt x="12" y="31"/>
                  </a:lnTo>
                  <a:lnTo>
                    <a:pt x="13" y="32"/>
                  </a:lnTo>
                  <a:lnTo>
                    <a:pt x="13" y="31"/>
                  </a:lnTo>
                  <a:lnTo>
                    <a:pt x="14" y="31"/>
                  </a:lnTo>
                  <a:lnTo>
                    <a:pt x="14" y="32"/>
                  </a:lnTo>
                  <a:lnTo>
                    <a:pt x="15" y="31"/>
                  </a:lnTo>
                  <a:lnTo>
                    <a:pt x="15" y="32"/>
                  </a:lnTo>
                  <a:lnTo>
                    <a:pt x="17" y="32"/>
                  </a:lnTo>
                  <a:lnTo>
                    <a:pt x="18" y="32"/>
                  </a:lnTo>
                  <a:lnTo>
                    <a:pt x="18" y="31"/>
                  </a:lnTo>
                  <a:lnTo>
                    <a:pt x="18" y="30"/>
                  </a:lnTo>
                  <a:lnTo>
                    <a:pt x="19" y="30"/>
                  </a:lnTo>
                  <a:lnTo>
                    <a:pt x="19" y="31"/>
                  </a:lnTo>
                  <a:lnTo>
                    <a:pt x="19" y="32"/>
                  </a:lnTo>
                  <a:lnTo>
                    <a:pt x="20" y="32"/>
                  </a:lnTo>
                  <a:lnTo>
                    <a:pt x="20" y="34"/>
                  </a:lnTo>
                  <a:lnTo>
                    <a:pt x="21" y="34"/>
                  </a:lnTo>
                  <a:lnTo>
                    <a:pt x="22" y="34"/>
                  </a:lnTo>
                  <a:lnTo>
                    <a:pt x="24" y="34"/>
                  </a:lnTo>
                  <a:lnTo>
                    <a:pt x="25" y="34"/>
                  </a:lnTo>
                  <a:lnTo>
                    <a:pt x="25" y="32"/>
                  </a:lnTo>
                  <a:lnTo>
                    <a:pt x="26" y="32"/>
                  </a:lnTo>
                  <a:lnTo>
                    <a:pt x="27" y="32"/>
                  </a:lnTo>
                  <a:lnTo>
                    <a:pt x="27" y="34"/>
                  </a:lnTo>
                  <a:lnTo>
                    <a:pt x="29" y="34"/>
                  </a:lnTo>
                  <a:lnTo>
                    <a:pt x="28" y="34"/>
                  </a:lnTo>
                  <a:lnTo>
                    <a:pt x="28" y="32"/>
                  </a:lnTo>
                  <a:lnTo>
                    <a:pt x="29" y="32"/>
                  </a:lnTo>
                  <a:lnTo>
                    <a:pt x="28" y="32"/>
                  </a:lnTo>
                  <a:lnTo>
                    <a:pt x="27" y="32"/>
                  </a:lnTo>
                  <a:lnTo>
                    <a:pt x="27" y="31"/>
                  </a:lnTo>
                  <a:lnTo>
                    <a:pt x="27" y="30"/>
                  </a:lnTo>
                  <a:lnTo>
                    <a:pt x="26" y="30"/>
                  </a:lnTo>
                  <a:lnTo>
                    <a:pt x="27" y="30"/>
                  </a:lnTo>
                  <a:lnTo>
                    <a:pt x="27" y="29"/>
                  </a:lnTo>
                  <a:lnTo>
                    <a:pt x="27" y="30"/>
                  </a:lnTo>
                  <a:lnTo>
                    <a:pt x="28" y="30"/>
                  </a:lnTo>
                  <a:lnTo>
                    <a:pt x="29" y="30"/>
                  </a:lnTo>
                  <a:lnTo>
                    <a:pt x="29" y="31"/>
                  </a:lnTo>
                  <a:lnTo>
                    <a:pt x="31" y="31"/>
                  </a:lnTo>
                  <a:lnTo>
                    <a:pt x="32" y="31"/>
                  </a:lnTo>
                  <a:lnTo>
                    <a:pt x="32" y="30"/>
                  </a:lnTo>
                  <a:lnTo>
                    <a:pt x="33" y="29"/>
                  </a:lnTo>
                  <a:lnTo>
                    <a:pt x="32" y="28"/>
                  </a:lnTo>
                  <a:lnTo>
                    <a:pt x="31" y="28"/>
                  </a:lnTo>
                  <a:lnTo>
                    <a:pt x="31" y="27"/>
                  </a:lnTo>
                  <a:lnTo>
                    <a:pt x="32" y="27"/>
                  </a:lnTo>
                  <a:lnTo>
                    <a:pt x="32" y="28"/>
                  </a:lnTo>
                  <a:lnTo>
                    <a:pt x="32" y="27"/>
                  </a:lnTo>
                  <a:lnTo>
                    <a:pt x="31" y="27"/>
                  </a:lnTo>
                  <a:lnTo>
                    <a:pt x="31" y="25"/>
                  </a:lnTo>
                  <a:lnTo>
                    <a:pt x="29" y="25"/>
                  </a:lnTo>
                  <a:lnTo>
                    <a:pt x="27" y="23"/>
                  </a:lnTo>
                  <a:lnTo>
                    <a:pt x="26" y="23"/>
                  </a:lnTo>
                  <a:lnTo>
                    <a:pt x="25" y="23"/>
                  </a:lnTo>
                  <a:lnTo>
                    <a:pt x="25" y="22"/>
                  </a:lnTo>
                  <a:lnTo>
                    <a:pt x="24" y="22"/>
                  </a:lnTo>
                  <a:lnTo>
                    <a:pt x="22" y="21"/>
                  </a:lnTo>
                  <a:lnTo>
                    <a:pt x="21" y="21"/>
                  </a:lnTo>
                  <a:lnTo>
                    <a:pt x="21" y="20"/>
                  </a:lnTo>
                  <a:lnTo>
                    <a:pt x="21" y="18"/>
                  </a:lnTo>
                  <a:lnTo>
                    <a:pt x="20" y="17"/>
                  </a:lnTo>
                  <a:lnTo>
                    <a:pt x="20" y="16"/>
                  </a:lnTo>
                  <a:lnTo>
                    <a:pt x="19" y="15"/>
                  </a:lnTo>
                  <a:lnTo>
                    <a:pt x="19" y="14"/>
                  </a:lnTo>
                  <a:lnTo>
                    <a:pt x="18" y="14"/>
                  </a:lnTo>
                  <a:lnTo>
                    <a:pt x="18" y="13"/>
                  </a:lnTo>
                  <a:lnTo>
                    <a:pt x="18" y="11"/>
                  </a:lnTo>
                  <a:lnTo>
                    <a:pt x="17" y="11"/>
                  </a:lnTo>
                  <a:lnTo>
                    <a:pt x="17" y="10"/>
                  </a:lnTo>
                  <a:lnTo>
                    <a:pt x="15" y="10"/>
                  </a:lnTo>
                  <a:lnTo>
                    <a:pt x="14" y="10"/>
                  </a:lnTo>
                  <a:lnTo>
                    <a:pt x="11" y="11"/>
                  </a:lnTo>
                  <a:lnTo>
                    <a:pt x="10" y="11"/>
                  </a:lnTo>
                  <a:lnTo>
                    <a:pt x="8" y="11"/>
                  </a:lnTo>
                  <a:lnTo>
                    <a:pt x="7" y="11"/>
                  </a:lnTo>
                  <a:lnTo>
                    <a:pt x="6" y="13"/>
                  </a:lnTo>
                  <a:lnTo>
                    <a:pt x="6" y="14"/>
                  </a:lnTo>
                  <a:lnTo>
                    <a:pt x="5" y="16"/>
                  </a:lnTo>
                  <a:lnTo>
                    <a:pt x="5" y="17"/>
                  </a:lnTo>
                  <a:lnTo>
                    <a:pt x="5" y="18"/>
                  </a:lnTo>
                  <a:lnTo>
                    <a:pt x="5" y="17"/>
                  </a:lnTo>
                  <a:lnTo>
                    <a:pt x="6" y="17"/>
                  </a:lnTo>
                  <a:lnTo>
                    <a:pt x="6" y="18"/>
                  </a:lnTo>
                  <a:lnTo>
                    <a:pt x="6" y="20"/>
                  </a:lnTo>
                  <a:lnTo>
                    <a:pt x="6" y="22"/>
                  </a:lnTo>
                  <a:lnTo>
                    <a:pt x="6" y="23"/>
                  </a:lnTo>
                  <a:lnTo>
                    <a:pt x="7" y="24"/>
                  </a:lnTo>
                  <a:lnTo>
                    <a:pt x="8" y="27"/>
                  </a:lnTo>
                  <a:lnTo>
                    <a:pt x="8" y="28"/>
                  </a:lnTo>
                  <a:lnTo>
                    <a:pt x="7" y="27"/>
                  </a:lnTo>
                  <a:lnTo>
                    <a:pt x="7" y="25"/>
                  </a:lnTo>
                  <a:lnTo>
                    <a:pt x="7" y="24"/>
                  </a:lnTo>
                  <a:lnTo>
                    <a:pt x="6" y="24"/>
                  </a:lnTo>
                  <a:lnTo>
                    <a:pt x="6" y="23"/>
                  </a:lnTo>
                  <a:lnTo>
                    <a:pt x="5" y="22"/>
                  </a:lnTo>
                  <a:lnTo>
                    <a:pt x="4" y="21"/>
                  </a:lnTo>
                  <a:lnTo>
                    <a:pt x="3" y="21"/>
                  </a:lnTo>
                  <a:lnTo>
                    <a:pt x="3" y="20"/>
                  </a:lnTo>
                  <a:lnTo>
                    <a:pt x="3" y="18"/>
                  </a:lnTo>
                  <a:lnTo>
                    <a:pt x="2" y="17"/>
                  </a:lnTo>
                  <a:lnTo>
                    <a:pt x="0" y="17"/>
                  </a:lnTo>
                  <a:lnTo>
                    <a:pt x="0" y="16"/>
                  </a:lnTo>
                  <a:lnTo>
                    <a:pt x="2" y="14"/>
                  </a:lnTo>
                  <a:lnTo>
                    <a:pt x="4" y="13"/>
                  </a:lnTo>
                  <a:lnTo>
                    <a:pt x="5" y="10"/>
                  </a:lnTo>
                  <a:lnTo>
                    <a:pt x="7" y="10"/>
                  </a:lnTo>
                  <a:lnTo>
                    <a:pt x="8" y="9"/>
                  </a:lnTo>
                  <a:lnTo>
                    <a:pt x="11" y="8"/>
                  </a:lnTo>
                  <a:lnTo>
                    <a:pt x="13" y="8"/>
                  </a:lnTo>
                  <a:lnTo>
                    <a:pt x="15" y="8"/>
                  </a:lnTo>
                  <a:lnTo>
                    <a:pt x="18" y="7"/>
                  </a:lnTo>
                  <a:lnTo>
                    <a:pt x="19" y="7"/>
                  </a:lnTo>
                  <a:lnTo>
                    <a:pt x="20" y="8"/>
                  </a:lnTo>
                  <a:lnTo>
                    <a:pt x="22" y="9"/>
                  </a:lnTo>
                  <a:lnTo>
                    <a:pt x="25" y="10"/>
                  </a:lnTo>
                  <a:lnTo>
                    <a:pt x="26" y="11"/>
                  </a:lnTo>
                  <a:lnTo>
                    <a:pt x="28" y="11"/>
                  </a:lnTo>
                  <a:lnTo>
                    <a:pt x="31" y="14"/>
                  </a:lnTo>
                  <a:lnTo>
                    <a:pt x="32" y="14"/>
                  </a:lnTo>
                  <a:lnTo>
                    <a:pt x="32" y="15"/>
                  </a:lnTo>
                  <a:lnTo>
                    <a:pt x="32" y="16"/>
                  </a:lnTo>
                  <a:lnTo>
                    <a:pt x="34" y="17"/>
                  </a:lnTo>
                  <a:lnTo>
                    <a:pt x="34" y="18"/>
                  </a:lnTo>
                  <a:lnTo>
                    <a:pt x="35" y="20"/>
                  </a:lnTo>
                  <a:lnTo>
                    <a:pt x="36" y="21"/>
                  </a:lnTo>
                  <a:lnTo>
                    <a:pt x="38" y="21"/>
                  </a:lnTo>
                  <a:lnTo>
                    <a:pt x="38" y="22"/>
                  </a:lnTo>
                  <a:lnTo>
                    <a:pt x="39" y="22"/>
                  </a:lnTo>
                  <a:lnTo>
                    <a:pt x="39" y="23"/>
                  </a:lnTo>
                  <a:lnTo>
                    <a:pt x="40" y="23"/>
                  </a:lnTo>
                  <a:lnTo>
                    <a:pt x="40" y="24"/>
                  </a:lnTo>
                  <a:lnTo>
                    <a:pt x="41" y="24"/>
                  </a:lnTo>
                  <a:lnTo>
                    <a:pt x="42" y="24"/>
                  </a:lnTo>
                  <a:lnTo>
                    <a:pt x="43" y="24"/>
                  </a:lnTo>
                  <a:lnTo>
                    <a:pt x="45" y="23"/>
                  </a:lnTo>
                  <a:lnTo>
                    <a:pt x="46" y="23"/>
                  </a:lnTo>
                  <a:lnTo>
                    <a:pt x="47" y="23"/>
                  </a:lnTo>
                  <a:lnTo>
                    <a:pt x="49" y="23"/>
                  </a:lnTo>
                  <a:lnTo>
                    <a:pt x="52" y="23"/>
                  </a:lnTo>
                  <a:lnTo>
                    <a:pt x="54" y="23"/>
                  </a:lnTo>
                  <a:lnTo>
                    <a:pt x="57" y="24"/>
                  </a:lnTo>
                  <a:lnTo>
                    <a:pt x="59" y="24"/>
                  </a:lnTo>
                  <a:lnTo>
                    <a:pt x="60" y="24"/>
                  </a:lnTo>
                  <a:lnTo>
                    <a:pt x="61" y="24"/>
                  </a:lnTo>
                  <a:lnTo>
                    <a:pt x="61" y="23"/>
                  </a:lnTo>
                  <a:lnTo>
                    <a:pt x="62" y="23"/>
                  </a:lnTo>
                  <a:lnTo>
                    <a:pt x="62" y="22"/>
                  </a:lnTo>
                  <a:lnTo>
                    <a:pt x="61" y="22"/>
                  </a:lnTo>
                  <a:lnTo>
                    <a:pt x="60" y="22"/>
                  </a:lnTo>
                  <a:lnTo>
                    <a:pt x="60" y="21"/>
                  </a:lnTo>
                  <a:lnTo>
                    <a:pt x="60" y="20"/>
                  </a:lnTo>
                  <a:lnTo>
                    <a:pt x="59" y="20"/>
                  </a:lnTo>
                  <a:lnTo>
                    <a:pt x="59" y="18"/>
                  </a:lnTo>
                  <a:lnTo>
                    <a:pt x="57" y="17"/>
                  </a:lnTo>
                  <a:lnTo>
                    <a:pt x="57" y="16"/>
                  </a:lnTo>
                  <a:lnTo>
                    <a:pt x="57" y="15"/>
                  </a:lnTo>
                  <a:lnTo>
                    <a:pt x="57" y="14"/>
                  </a:lnTo>
                  <a:lnTo>
                    <a:pt x="59" y="14"/>
                  </a:lnTo>
                  <a:lnTo>
                    <a:pt x="59" y="16"/>
                  </a:lnTo>
                  <a:lnTo>
                    <a:pt x="59" y="17"/>
                  </a:lnTo>
                  <a:lnTo>
                    <a:pt x="60" y="17"/>
                  </a:lnTo>
                  <a:lnTo>
                    <a:pt x="60" y="16"/>
                  </a:lnTo>
                  <a:lnTo>
                    <a:pt x="61" y="17"/>
                  </a:lnTo>
                  <a:lnTo>
                    <a:pt x="61" y="18"/>
                  </a:lnTo>
                  <a:lnTo>
                    <a:pt x="62" y="18"/>
                  </a:lnTo>
                  <a:lnTo>
                    <a:pt x="63" y="20"/>
                  </a:lnTo>
                  <a:lnTo>
                    <a:pt x="64" y="20"/>
                  </a:lnTo>
                  <a:lnTo>
                    <a:pt x="64" y="18"/>
                  </a:lnTo>
                  <a:lnTo>
                    <a:pt x="64" y="20"/>
                  </a:lnTo>
                  <a:lnTo>
                    <a:pt x="66" y="20"/>
                  </a:lnTo>
                  <a:lnTo>
                    <a:pt x="66" y="18"/>
                  </a:lnTo>
                  <a:lnTo>
                    <a:pt x="67" y="18"/>
                  </a:lnTo>
                  <a:lnTo>
                    <a:pt x="68" y="18"/>
                  </a:lnTo>
                  <a:lnTo>
                    <a:pt x="68" y="17"/>
                  </a:lnTo>
                  <a:lnTo>
                    <a:pt x="69" y="17"/>
                  </a:lnTo>
                  <a:lnTo>
                    <a:pt x="69" y="16"/>
                  </a:lnTo>
                  <a:lnTo>
                    <a:pt x="69" y="15"/>
                  </a:lnTo>
                  <a:lnTo>
                    <a:pt x="68" y="15"/>
                  </a:lnTo>
                  <a:lnTo>
                    <a:pt x="68" y="14"/>
                  </a:lnTo>
                  <a:lnTo>
                    <a:pt x="67" y="14"/>
                  </a:lnTo>
                  <a:lnTo>
                    <a:pt x="66" y="14"/>
                  </a:lnTo>
                  <a:lnTo>
                    <a:pt x="66" y="13"/>
                  </a:lnTo>
                  <a:lnTo>
                    <a:pt x="67" y="13"/>
                  </a:lnTo>
                  <a:lnTo>
                    <a:pt x="66" y="11"/>
                  </a:lnTo>
                  <a:lnTo>
                    <a:pt x="64" y="11"/>
                  </a:lnTo>
                  <a:lnTo>
                    <a:pt x="64" y="10"/>
                  </a:lnTo>
                  <a:lnTo>
                    <a:pt x="66" y="10"/>
                  </a:lnTo>
                  <a:lnTo>
                    <a:pt x="67" y="10"/>
                  </a:lnTo>
                  <a:lnTo>
                    <a:pt x="67" y="9"/>
                  </a:lnTo>
                  <a:lnTo>
                    <a:pt x="68" y="8"/>
                  </a:lnTo>
                  <a:lnTo>
                    <a:pt x="68" y="7"/>
                  </a:lnTo>
                  <a:lnTo>
                    <a:pt x="67" y="7"/>
                  </a:lnTo>
                  <a:lnTo>
                    <a:pt x="67" y="6"/>
                  </a:lnTo>
                  <a:lnTo>
                    <a:pt x="68" y="6"/>
                  </a:lnTo>
                  <a:lnTo>
                    <a:pt x="68" y="4"/>
                  </a:lnTo>
                  <a:lnTo>
                    <a:pt x="69" y="4"/>
                  </a:lnTo>
                  <a:lnTo>
                    <a:pt x="69" y="6"/>
                  </a:lnTo>
                  <a:lnTo>
                    <a:pt x="70" y="6"/>
                  </a:lnTo>
                  <a:lnTo>
                    <a:pt x="71" y="6"/>
                  </a:lnTo>
                  <a:lnTo>
                    <a:pt x="72" y="6"/>
                  </a:lnTo>
                  <a:lnTo>
                    <a:pt x="74" y="7"/>
                  </a:lnTo>
                  <a:lnTo>
                    <a:pt x="74" y="8"/>
                  </a:lnTo>
                  <a:lnTo>
                    <a:pt x="75" y="8"/>
                  </a:lnTo>
                  <a:lnTo>
                    <a:pt x="74" y="7"/>
                  </a:lnTo>
                  <a:lnTo>
                    <a:pt x="72" y="6"/>
                  </a:lnTo>
                  <a:lnTo>
                    <a:pt x="72" y="4"/>
                  </a:lnTo>
                  <a:lnTo>
                    <a:pt x="71" y="4"/>
                  </a:lnTo>
                  <a:lnTo>
                    <a:pt x="69" y="3"/>
                  </a:lnTo>
                  <a:lnTo>
                    <a:pt x="69" y="2"/>
                  </a:lnTo>
                  <a:lnTo>
                    <a:pt x="70" y="2"/>
                  </a:lnTo>
                  <a:lnTo>
                    <a:pt x="72" y="2"/>
                  </a:lnTo>
                  <a:lnTo>
                    <a:pt x="74" y="2"/>
                  </a:lnTo>
                  <a:lnTo>
                    <a:pt x="74" y="1"/>
                  </a:lnTo>
                  <a:lnTo>
                    <a:pt x="74" y="0"/>
                  </a:lnTo>
                  <a:lnTo>
                    <a:pt x="75"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04" name="Freeform 1020">
              <a:extLst>
                <a:ext uri="{FF2B5EF4-FFF2-40B4-BE49-F238E27FC236}">
                  <a16:creationId xmlns="" xmlns:a16="http://schemas.microsoft.com/office/drawing/2014/main" id="{DC042FBD-B36E-4ECC-9DA9-43EB82BE9A53}"/>
                </a:ext>
              </a:extLst>
            </p:cNvPr>
            <p:cNvSpPr>
              <a:spLocks noEditPoints="1"/>
            </p:cNvSpPr>
            <p:nvPr/>
          </p:nvSpPr>
          <p:spPr bwMode="auto">
            <a:xfrm>
              <a:off x="8267784" y="3235742"/>
              <a:ext cx="58716" cy="26806"/>
            </a:xfrm>
            <a:custGeom>
              <a:avLst/>
              <a:gdLst>
                <a:gd name="T0" fmla="*/ 4 w 46"/>
                <a:gd name="T1" fmla="*/ 20 h 21"/>
                <a:gd name="T2" fmla="*/ 4 w 46"/>
                <a:gd name="T3" fmla="*/ 21 h 21"/>
                <a:gd name="T4" fmla="*/ 3 w 46"/>
                <a:gd name="T5" fmla="*/ 21 h 21"/>
                <a:gd name="T6" fmla="*/ 3 w 46"/>
                <a:gd name="T7" fmla="*/ 21 h 21"/>
                <a:gd name="T8" fmla="*/ 2 w 46"/>
                <a:gd name="T9" fmla="*/ 20 h 21"/>
                <a:gd name="T10" fmla="*/ 1 w 46"/>
                <a:gd name="T11" fmla="*/ 20 h 21"/>
                <a:gd name="T12" fmla="*/ 0 w 46"/>
                <a:gd name="T13" fmla="*/ 18 h 21"/>
                <a:gd name="T14" fmla="*/ 2 w 46"/>
                <a:gd name="T15" fmla="*/ 17 h 21"/>
                <a:gd name="T16" fmla="*/ 5 w 46"/>
                <a:gd name="T17" fmla="*/ 16 h 21"/>
                <a:gd name="T18" fmla="*/ 5 w 46"/>
                <a:gd name="T19" fmla="*/ 17 h 21"/>
                <a:gd name="T20" fmla="*/ 5 w 46"/>
                <a:gd name="T21" fmla="*/ 18 h 21"/>
                <a:gd name="T22" fmla="*/ 44 w 46"/>
                <a:gd name="T23" fmla="*/ 3 h 21"/>
                <a:gd name="T24" fmla="*/ 45 w 46"/>
                <a:gd name="T25" fmla="*/ 2 h 21"/>
                <a:gd name="T26" fmla="*/ 46 w 46"/>
                <a:gd name="T27" fmla="*/ 3 h 21"/>
                <a:gd name="T28" fmla="*/ 45 w 46"/>
                <a:gd name="T29" fmla="*/ 6 h 21"/>
                <a:gd name="T30" fmla="*/ 43 w 46"/>
                <a:gd name="T31" fmla="*/ 8 h 21"/>
                <a:gd name="T32" fmla="*/ 37 w 46"/>
                <a:gd name="T33" fmla="*/ 9 h 21"/>
                <a:gd name="T34" fmla="*/ 36 w 46"/>
                <a:gd name="T35" fmla="*/ 10 h 21"/>
                <a:gd name="T36" fmla="*/ 33 w 46"/>
                <a:gd name="T37" fmla="*/ 13 h 21"/>
                <a:gd name="T38" fmla="*/ 26 w 46"/>
                <a:gd name="T39" fmla="*/ 15 h 21"/>
                <a:gd name="T40" fmla="*/ 25 w 46"/>
                <a:gd name="T41" fmla="*/ 15 h 21"/>
                <a:gd name="T42" fmla="*/ 23 w 46"/>
                <a:gd name="T43" fmla="*/ 16 h 21"/>
                <a:gd name="T44" fmla="*/ 21 w 46"/>
                <a:gd name="T45" fmla="*/ 17 h 21"/>
                <a:gd name="T46" fmla="*/ 17 w 46"/>
                <a:gd name="T47" fmla="*/ 20 h 21"/>
                <a:gd name="T48" fmla="*/ 16 w 46"/>
                <a:gd name="T49" fmla="*/ 20 h 21"/>
                <a:gd name="T50" fmla="*/ 14 w 46"/>
                <a:gd name="T51" fmla="*/ 20 h 21"/>
                <a:gd name="T52" fmla="*/ 14 w 46"/>
                <a:gd name="T53" fmla="*/ 18 h 21"/>
                <a:gd name="T54" fmla="*/ 12 w 46"/>
                <a:gd name="T55" fmla="*/ 17 h 21"/>
                <a:gd name="T56" fmla="*/ 14 w 46"/>
                <a:gd name="T57" fmla="*/ 16 h 21"/>
                <a:gd name="T58" fmla="*/ 15 w 46"/>
                <a:gd name="T59" fmla="*/ 16 h 21"/>
                <a:gd name="T60" fmla="*/ 16 w 46"/>
                <a:gd name="T61" fmla="*/ 16 h 21"/>
                <a:gd name="T62" fmla="*/ 16 w 46"/>
                <a:gd name="T63" fmla="*/ 16 h 21"/>
                <a:gd name="T64" fmla="*/ 16 w 46"/>
                <a:gd name="T65" fmla="*/ 14 h 21"/>
                <a:gd name="T66" fmla="*/ 15 w 46"/>
                <a:gd name="T67" fmla="*/ 13 h 21"/>
                <a:gd name="T68" fmla="*/ 15 w 46"/>
                <a:gd name="T69" fmla="*/ 14 h 21"/>
                <a:gd name="T70" fmla="*/ 12 w 46"/>
                <a:gd name="T71" fmla="*/ 14 h 21"/>
                <a:gd name="T72" fmla="*/ 12 w 46"/>
                <a:gd name="T73" fmla="*/ 13 h 21"/>
                <a:gd name="T74" fmla="*/ 15 w 46"/>
                <a:gd name="T75" fmla="*/ 10 h 21"/>
                <a:gd name="T76" fmla="*/ 16 w 46"/>
                <a:gd name="T77" fmla="*/ 9 h 21"/>
                <a:gd name="T78" fmla="*/ 17 w 46"/>
                <a:gd name="T79" fmla="*/ 7 h 21"/>
                <a:gd name="T80" fmla="*/ 18 w 46"/>
                <a:gd name="T81" fmla="*/ 7 h 21"/>
                <a:gd name="T82" fmla="*/ 22 w 46"/>
                <a:gd name="T83" fmla="*/ 7 h 21"/>
                <a:gd name="T84" fmla="*/ 23 w 46"/>
                <a:gd name="T85" fmla="*/ 6 h 21"/>
                <a:gd name="T86" fmla="*/ 28 w 46"/>
                <a:gd name="T87" fmla="*/ 4 h 21"/>
                <a:gd name="T88" fmla="*/ 30 w 46"/>
                <a:gd name="T89" fmla="*/ 6 h 21"/>
                <a:gd name="T90" fmla="*/ 32 w 46"/>
                <a:gd name="T91" fmla="*/ 4 h 21"/>
                <a:gd name="T92" fmla="*/ 35 w 46"/>
                <a:gd name="T93" fmla="*/ 4 h 21"/>
                <a:gd name="T94" fmla="*/ 36 w 46"/>
                <a:gd name="T95" fmla="*/ 4 h 21"/>
                <a:gd name="T96" fmla="*/ 38 w 46"/>
                <a:gd name="T97" fmla="*/ 4 h 21"/>
                <a:gd name="T98" fmla="*/ 39 w 46"/>
                <a:gd name="T99" fmla="*/ 4 h 21"/>
                <a:gd name="T100" fmla="*/ 43 w 46"/>
                <a:gd name="T101" fmla="*/ 2 h 21"/>
                <a:gd name="T102" fmla="*/ 23 w 46"/>
                <a:gd name="T103" fmla="*/ 2 h 21"/>
                <a:gd name="T104" fmla="*/ 22 w 46"/>
                <a:gd name="T105" fmla="*/ 2 h 21"/>
                <a:gd name="T106" fmla="*/ 23 w 46"/>
                <a:gd name="T107" fmla="*/ 1 h 21"/>
                <a:gd name="T108" fmla="*/ 24 w 46"/>
                <a:gd name="T109" fmla="*/ 0 h 21"/>
                <a:gd name="T110" fmla="*/ 23 w 46"/>
                <a:gd name="T11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21">
                  <a:moveTo>
                    <a:pt x="4" y="18"/>
                  </a:moveTo>
                  <a:lnTo>
                    <a:pt x="4" y="20"/>
                  </a:lnTo>
                  <a:lnTo>
                    <a:pt x="4" y="20"/>
                  </a:lnTo>
                  <a:lnTo>
                    <a:pt x="4" y="20"/>
                  </a:lnTo>
                  <a:lnTo>
                    <a:pt x="4" y="20"/>
                  </a:lnTo>
                  <a:lnTo>
                    <a:pt x="4" y="20"/>
                  </a:lnTo>
                  <a:lnTo>
                    <a:pt x="4" y="20"/>
                  </a:lnTo>
                  <a:lnTo>
                    <a:pt x="4" y="21"/>
                  </a:lnTo>
                  <a:lnTo>
                    <a:pt x="4" y="21"/>
                  </a:lnTo>
                  <a:lnTo>
                    <a:pt x="4" y="21"/>
                  </a:lnTo>
                  <a:lnTo>
                    <a:pt x="3" y="21"/>
                  </a:lnTo>
                  <a:lnTo>
                    <a:pt x="3" y="21"/>
                  </a:lnTo>
                  <a:lnTo>
                    <a:pt x="3" y="21"/>
                  </a:lnTo>
                  <a:lnTo>
                    <a:pt x="3" y="21"/>
                  </a:lnTo>
                  <a:lnTo>
                    <a:pt x="3" y="21"/>
                  </a:lnTo>
                  <a:lnTo>
                    <a:pt x="3" y="21"/>
                  </a:lnTo>
                  <a:lnTo>
                    <a:pt x="3" y="21"/>
                  </a:lnTo>
                  <a:lnTo>
                    <a:pt x="3" y="21"/>
                  </a:lnTo>
                  <a:lnTo>
                    <a:pt x="3" y="21"/>
                  </a:lnTo>
                  <a:lnTo>
                    <a:pt x="3" y="21"/>
                  </a:lnTo>
                  <a:lnTo>
                    <a:pt x="3" y="20"/>
                  </a:lnTo>
                  <a:lnTo>
                    <a:pt x="3" y="20"/>
                  </a:lnTo>
                  <a:lnTo>
                    <a:pt x="3" y="20"/>
                  </a:lnTo>
                  <a:lnTo>
                    <a:pt x="3" y="20"/>
                  </a:lnTo>
                  <a:lnTo>
                    <a:pt x="2" y="20"/>
                  </a:lnTo>
                  <a:lnTo>
                    <a:pt x="2" y="20"/>
                  </a:lnTo>
                  <a:lnTo>
                    <a:pt x="2" y="20"/>
                  </a:lnTo>
                  <a:lnTo>
                    <a:pt x="2" y="20"/>
                  </a:lnTo>
                  <a:lnTo>
                    <a:pt x="2" y="20"/>
                  </a:lnTo>
                  <a:lnTo>
                    <a:pt x="1" y="20"/>
                  </a:lnTo>
                  <a:lnTo>
                    <a:pt x="1" y="20"/>
                  </a:lnTo>
                  <a:lnTo>
                    <a:pt x="1" y="20"/>
                  </a:lnTo>
                  <a:lnTo>
                    <a:pt x="1" y="20"/>
                  </a:lnTo>
                  <a:lnTo>
                    <a:pt x="0" y="18"/>
                  </a:lnTo>
                  <a:lnTo>
                    <a:pt x="0" y="18"/>
                  </a:lnTo>
                  <a:lnTo>
                    <a:pt x="1" y="18"/>
                  </a:lnTo>
                  <a:lnTo>
                    <a:pt x="2" y="18"/>
                  </a:lnTo>
                  <a:lnTo>
                    <a:pt x="2" y="17"/>
                  </a:lnTo>
                  <a:lnTo>
                    <a:pt x="2" y="17"/>
                  </a:lnTo>
                  <a:lnTo>
                    <a:pt x="2" y="17"/>
                  </a:lnTo>
                  <a:lnTo>
                    <a:pt x="3" y="17"/>
                  </a:lnTo>
                  <a:lnTo>
                    <a:pt x="3" y="16"/>
                  </a:lnTo>
                  <a:lnTo>
                    <a:pt x="5" y="16"/>
                  </a:lnTo>
                  <a:lnTo>
                    <a:pt x="5" y="16"/>
                  </a:lnTo>
                  <a:lnTo>
                    <a:pt x="5" y="16"/>
                  </a:lnTo>
                  <a:lnTo>
                    <a:pt x="5" y="16"/>
                  </a:lnTo>
                  <a:lnTo>
                    <a:pt x="5" y="16"/>
                  </a:lnTo>
                  <a:lnTo>
                    <a:pt x="5" y="16"/>
                  </a:lnTo>
                  <a:lnTo>
                    <a:pt x="5" y="16"/>
                  </a:lnTo>
                  <a:lnTo>
                    <a:pt x="5" y="17"/>
                  </a:lnTo>
                  <a:lnTo>
                    <a:pt x="5" y="17"/>
                  </a:lnTo>
                  <a:lnTo>
                    <a:pt x="5" y="18"/>
                  </a:lnTo>
                  <a:lnTo>
                    <a:pt x="5" y="18"/>
                  </a:lnTo>
                  <a:lnTo>
                    <a:pt x="5" y="18"/>
                  </a:lnTo>
                  <a:lnTo>
                    <a:pt x="5" y="18"/>
                  </a:lnTo>
                  <a:lnTo>
                    <a:pt x="4" y="18"/>
                  </a:lnTo>
                  <a:lnTo>
                    <a:pt x="4" y="18"/>
                  </a:lnTo>
                  <a:lnTo>
                    <a:pt x="4" y="18"/>
                  </a:lnTo>
                  <a:lnTo>
                    <a:pt x="4" y="18"/>
                  </a:lnTo>
                  <a:close/>
                  <a:moveTo>
                    <a:pt x="44" y="3"/>
                  </a:moveTo>
                  <a:lnTo>
                    <a:pt x="44" y="3"/>
                  </a:lnTo>
                  <a:lnTo>
                    <a:pt x="44" y="3"/>
                  </a:lnTo>
                  <a:lnTo>
                    <a:pt x="45" y="3"/>
                  </a:lnTo>
                  <a:lnTo>
                    <a:pt x="45" y="2"/>
                  </a:lnTo>
                  <a:lnTo>
                    <a:pt x="45" y="2"/>
                  </a:lnTo>
                  <a:lnTo>
                    <a:pt x="45" y="2"/>
                  </a:lnTo>
                  <a:lnTo>
                    <a:pt x="45" y="3"/>
                  </a:lnTo>
                  <a:lnTo>
                    <a:pt x="45" y="3"/>
                  </a:lnTo>
                  <a:lnTo>
                    <a:pt x="45" y="3"/>
                  </a:lnTo>
                  <a:lnTo>
                    <a:pt x="46" y="3"/>
                  </a:lnTo>
                  <a:lnTo>
                    <a:pt x="46" y="3"/>
                  </a:lnTo>
                  <a:lnTo>
                    <a:pt x="46" y="3"/>
                  </a:lnTo>
                  <a:lnTo>
                    <a:pt x="46" y="4"/>
                  </a:lnTo>
                  <a:lnTo>
                    <a:pt x="46" y="4"/>
                  </a:lnTo>
                  <a:lnTo>
                    <a:pt x="45" y="6"/>
                  </a:lnTo>
                  <a:lnTo>
                    <a:pt x="45" y="6"/>
                  </a:lnTo>
                  <a:lnTo>
                    <a:pt x="44" y="7"/>
                  </a:lnTo>
                  <a:lnTo>
                    <a:pt x="43" y="8"/>
                  </a:lnTo>
                  <a:lnTo>
                    <a:pt x="43" y="8"/>
                  </a:lnTo>
                  <a:lnTo>
                    <a:pt x="43" y="8"/>
                  </a:lnTo>
                  <a:lnTo>
                    <a:pt x="42" y="8"/>
                  </a:lnTo>
                  <a:lnTo>
                    <a:pt x="40" y="9"/>
                  </a:lnTo>
                  <a:lnTo>
                    <a:pt x="40" y="9"/>
                  </a:lnTo>
                  <a:lnTo>
                    <a:pt x="38" y="9"/>
                  </a:lnTo>
                  <a:lnTo>
                    <a:pt x="37" y="9"/>
                  </a:lnTo>
                  <a:lnTo>
                    <a:pt x="37" y="9"/>
                  </a:lnTo>
                  <a:lnTo>
                    <a:pt x="37" y="10"/>
                  </a:lnTo>
                  <a:lnTo>
                    <a:pt x="37" y="10"/>
                  </a:lnTo>
                  <a:lnTo>
                    <a:pt x="37" y="10"/>
                  </a:lnTo>
                  <a:lnTo>
                    <a:pt x="36" y="10"/>
                  </a:lnTo>
                  <a:lnTo>
                    <a:pt x="36" y="10"/>
                  </a:lnTo>
                  <a:lnTo>
                    <a:pt x="36" y="10"/>
                  </a:lnTo>
                  <a:lnTo>
                    <a:pt x="35" y="11"/>
                  </a:lnTo>
                  <a:lnTo>
                    <a:pt x="35" y="13"/>
                  </a:lnTo>
                  <a:lnTo>
                    <a:pt x="33" y="13"/>
                  </a:lnTo>
                  <a:lnTo>
                    <a:pt x="30" y="13"/>
                  </a:lnTo>
                  <a:lnTo>
                    <a:pt x="30" y="13"/>
                  </a:lnTo>
                  <a:lnTo>
                    <a:pt x="30" y="14"/>
                  </a:lnTo>
                  <a:lnTo>
                    <a:pt x="29" y="14"/>
                  </a:lnTo>
                  <a:lnTo>
                    <a:pt x="26" y="15"/>
                  </a:lnTo>
                  <a:lnTo>
                    <a:pt x="26" y="15"/>
                  </a:lnTo>
                  <a:lnTo>
                    <a:pt x="25" y="15"/>
                  </a:lnTo>
                  <a:lnTo>
                    <a:pt x="25" y="15"/>
                  </a:lnTo>
                  <a:lnTo>
                    <a:pt x="25" y="15"/>
                  </a:lnTo>
                  <a:lnTo>
                    <a:pt x="25" y="15"/>
                  </a:lnTo>
                  <a:lnTo>
                    <a:pt x="25" y="16"/>
                  </a:lnTo>
                  <a:lnTo>
                    <a:pt x="24" y="16"/>
                  </a:lnTo>
                  <a:lnTo>
                    <a:pt x="24" y="16"/>
                  </a:lnTo>
                  <a:lnTo>
                    <a:pt x="23" y="16"/>
                  </a:lnTo>
                  <a:lnTo>
                    <a:pt x="23" y="16"/>
                  </a:lnTo>
                  <a:lnTo>
                    <a:pt x="22" y="16"/>
                  </a:lnTo>
                  <a:lnTo>
                    <a:pt x="22" y="16"/>
                  </a:lnTo>
                  <a:lnTo>
                    <a:pt x="22" y="16"/>
                  </a:lnTo>
                  <a:lnTo>
                    <a:pt x="22" y="16"/>
                  </a:lnTo>
                  <a:lnTo>
                    <a:pt x="21" y="17"/>
                  </a:lnTo>
                  <a:lnTo>
                    <a:pt x="18" y="17"/>
                  </a:lnTo>
                  <a:lnTo>
                    <a:pt x="18" y="18"/>
                  </a:lnTo>
                  <a:lnTo>
                    <a:pt x="17" y="18"/>
                  </a:lnTo>
                  <a:lnTo>
                    <a:pt x="17" y="18"/>
                  </a:lnTo>
                  <a:lnTo>
                    <a:pt x="17" y="20"/>
                  </a:lnTo>
                  <a:lnTo>
                    <a:pt x="17" y="20"/>
                  </a:lnTo>
                  <a:lnTo>
                    <a:pt x="16" y="20"/>
                  </a:lnTo>
                  <a:lnTo>
                    <a:pt x="16" y="20"/>
                  </a:lnTo>
                  <a:lnTo>
                    <a:pt x="16" y="20"/>
                  </a:lnTo>
                  <a:lnTo>
                    <a:pt x="16" y="20"/>
                  </a:lnTo>
                  <a:lnTo>
                    <a:pt x="15" y="20"/>
                  </a:lnTo>
                  <a:lnTo>
                    <a:pt x="15" y="20"/>
                  </a:lnTo>
                  <a:lnTo>
                    <a:pt x="15" y="21"/>
                  </a:lnTo>
                  <a:lnTo>
                    <a:pt x="14" y="21"/>
                  </a:lnTo>
                  <a:lnTo>
                    <a:pt x="14" y="20"/>
                  </a:lnTo>
                  <a:lnTo>
                    <a:pt x="14" y="20"/>
                  </a:lnTo>
                  <a:lnTo>
                    <a:pt x="14" y="20"/>
                  </a:lnTo>
                  <a:lnTo>
                    <a:pt x="14" y="18"/>
                  </a:lnTo>
                  <a:lnTo>
                    <a:pt x="14" y="18"/>
                  </a:lnTo>
                  <a:lnTo>
                    <a:pt x="14" y="18"/>
                  </a:lnTo>
                  <a:lnTo>
                    <a:pt x="14" y="18"/>
                  </a:lnTo>
                  <a:lnTo>
                    <a:pt x="14" y="18"/>
                  </a:lnTo>
                  <a:lnTo>
                    <a:pt x="14" y="18"/>
                  </a:lnTo>
                  <a:lnTo>
                    <a:pt x="12" y="17"/>
                  </a:lnTo>
                  <a:lnTo>
                    <a:pt x="12" y="17"/>
                  </a:lnTo>
                  <a:lnTo>
                    <a:pt x="12" y="17"/>
                  </a:lnTo>
                  <a:lnTo>
                    <a:pt x="12" y="16"/>
                  </a:lnTo>
                  <a:lnTo>
                    <a:pt x="14" y="16"/>
                  </a:lnTo>
                  <a:lnTo>
                    <a:pt x="14" y="16"/>
                  </a:lnTo>
                  <a:lnTo>
                    <a:pt x="14" y="16"/>
                  </a:lnTo>
                  <a:lnTo>
                    <a:pt x="14" y="16"/>
                  </a:lnTo>
                  <a:lnTo>
                    <a:pt x="14" y="16"/>
                  </a:lnTo>
                  <a:lnTo>
                    <a:pt x="15" y="16"/>
                  </a:lnTo>
                  <a:lnTo>
                    <a:pt x="15" y="16"/>
                  </a:lnTo>
                  <a:lnTo>
                    <a:pt x="15" y="16"/>
                  </a:lnTo>
                  <a:lnTo>
                    <a:pt x="15" y="16"/>
                  </a:lnTo>
                  <a:lnTo>
                    <a:pt x="15" y="16"/>
                  </a:lnTo>
                  <a:lnTo>
                    <a:pt x="15" y="16"/>
                  </a:lnTo>
                  <a:lnTo>
                    <a:pt x="15" y="16"/>
                  </a:lnTo>
                  <a:lnTo>
                    <a:pt x="16" y="16"/>
                  </a:lnTo>
                  <a:lnTo>
                    <a:pt x="16" y="16"/>
                  </a:lnTo>
                  <a:lnTo>
                    <a:pt x="16" y="16"/>
                  </a:lnTo>
                  <a:lnTo>
                    <a:pt x="16" y="16"/>
                  </a:lnTo>
                  <a:lnTo>
                    <a:pt x="16" y="16"/>
                  </a:lnTo>
                  <a:lnTo>
                    <a:pt x="16" y="16"/>
                  </a:lnTo>
                  <a:lnTo>
                    <a:pt x="16" y="15"/>
                  </a:lnTo>
                  <a:lnTo>
                    <a:pt x="16" y="15"/>
                  </a:lnTo>
                  <a:lnTo>
                    <a:pt x="16" y="14"/>
                  </a:lnTo>
                  <a:lnTo>
                    <a:pt x="16" y="14"/>
                  </a:lnTo>
                  <a:lnTo>
                    <a:pt x="16" y="14"/>
                  </a:lnTo>
                  <a:lnTo>
                    <a:pt x="16" y="14"/>
                  </a:lnTo>
                  <a:lnTo>
                    <a:pt x="15" y="13"/>
                  </a:lnTo>
                  <a:lnTo>
                    <a:pt x="15" y="13"/>
                  </a:lnTo>
                  <a:lnTo>
                    <a:pt x="15" y="13"/>
                  </a:lnTo>
                  <a:lnTo>
                    <a:pt x="15" y="13"/>
                  </a:lnTo>
                  <a:lnTo>
                    <a:pt x="15" y="13"/>
                  </a:lnTo>
                  <a:lnTo>
                    <a:pt x="15" y="13"/>
                  </a:lnTo>
                  <a:lnTo>
                    <a:pt x="15" y="14"/>
                  </a:lnTo>
                  <a:lnTo>
                    <a:pt x="15" y="14"/>
                  </a:lnTo>
                  <a:lnTo>
                    <a:pt x="15" y="14"/>
                  </a:lnTo>
                  <a:lnTo>
                    <a:pt x="14" y="14"/>
                  </a:lnTo>
                  <a:lnTo>
                    <a:pt x="14" y="14"/>
                  </a:lnTo>
                  <a:lnTo>
                    <a:pt x="14" y="15"/>
                  </a:lnTo>
                  <a:lnTo>
                    <a:pt x="14" y="15"/>
                  </a:lnTo>
                  <a:lnTo>
                    <a:pt x="12" y="14"/>
                  </a:lnTo>
                  <a:lnTo>
                    <a:pt x="12" y="14"/>
                  </a:lnTo>
                  <a:lnTo>
                    <a:pt x="12" y="14"/>
                  </a:lnTo>
                  <a:lnTo>
                    <a:pt x="12" y="14"/>
                  </a:lnTo>
                  <a:lnTo>
                    <a:pt x="12" y="14"/>
                  </a:lnTo>
                  <a:lnTo>
                    <a:pt x="12" y="13"/>
                  </a:lnTo>
                  <a:lnTo>
                    <a:pt x="12" y="13"/>
                  </a:lnTo>
                  <a:lnTo>
                    <a:pt x="12" y="13"/>
                  </a:lnTo>
                  <a:lnTo>
                    <a:pt x="14" y="13"/>
                  </a:lnTo>
                  <a:lnTo>
                    <a:pt x="14" y="11"/>
                  </a:lnTo>
                  <a:lnTo>
                    <a:pt x="15" y="10"/>
                  </a:lnTo>
                  <a:lnTo>
                    <a:pt x="15" y="10"/>
                  </a:lnTo>
                  <a:lnTo>
                    <a:pt x="15" y="10"/>
                  </a:lnTo>
                  <a:lnTo>
                    <a:pt x="15" y="10"/>
                  </a:lnTo>
                  <a:lnTo>
                    <a:pt x="16" y="10"/>
                  </a:lnTo>
                  <a:lnTo>
                    <a:pt x="16" y="9"/>
                  </a:lnTo>
                  <a:lnTo>
                    <a:pt x="16" y="8"/>
                  </a:lnTo>
                  <a:lnTo>
                    <a:pt x="16" y="8"/>
                  </a:lnTo>
                  <a:lnTo>
                    <a:pt x="16" y="8"/>
                  </a:lnTo>
                  <a:lnTo>
                    <a:pt x="16" y="7"/>
                  </a:lnTo>
                  <a:lnTo>
                    <a:pt x="17" y="7"/>
                  </a:lnTo>
                  <a:lnTo>
                    <a:pt x="17" y="7"/>
                  </a:lnTo>
                  <a:lnTo>
                    <a:pt x="17" y="7"/>
                  </a:lnTo>
                  <a:lnTo>
                    <a:pt x="17" y="7"/>
                  </a:lnTo>
                  <a:lnTo>
                    <a:pt x="18" y="7"/>
                  </a:lnTo>
                  <a:lnTo>
                    <a:pt x="18" y="7"/>
                  </a:lnTo>
                  <a:lnTo>
                    <a:pt x="18" y="7"/>
                  </a:lnTo>
                  <a:lnTo>
                    <a:pt x="19" y="7"/>
                  </a:lnTo>
                  <a:lnTo>
                    <a:pt x="19" y="7"/>
                  </a:lnTo>
                  <a:lnTo>
                    <a:pt x="21" y="7"/>
                  </a:lnTo>
                  <a:lnTo>
                    <a:pt x="22" y="7"/>
                  </a:lnTo>
                  <a:lnTo>
                    <a:pt x="22" y="6"/>
                  </a:lnTo>
                  <a:lnTo>
                    <a:pt x="22" y="6"/>
                  </a:lnTo>
                  <a:lnTo>
                    <a:pt x="23" y="6"/>
                  </a:lnTo>
                  <a:lnTo>
                    <a:pt x="23" y="6"/>
                  </a:lnTo>
                  <a:lnTo>
                    <a:pt x="23" y="6"/>
                  </a:lnTo>
                  <a:lnTo>
                    <a:pt x="23" y="6"/>
                  </a:lnTo>
                  <a:lnTo>
                    <a:pt x="24" y="6"/>
                  </a:lnTo>
                  <a:lnTo>
                    <a:pt x="24" y="6"/>
                  </a:lnTo>
                  <a:lnTo>
                    <a:pt x="26" y="4"/>
                  </a:lnTo>
                  <a:lnTo>
                    <a:pt x="28" y="4"/>
                  </a:lnTo>
                  <a:lnTo>
                    <a:pt x="29" y="6"/>
                  </a:lnTo>
                  <a:lnTo>
                    <a:pt x="29" y="6"/>
                  </a:lnTo>
                  <a:lnTo>
                    <a:pt x="30" y="6"/>
                  </a:lnTo>
                  <a:lnTo>
                    <a:pt x="30" y="6"/>
                  </a:lnTo>
                  <a:lnTo>
                    <a:pt x="30" y="6"/>
                  </a:lnTo>
                  <a:lnTo>
                    <a:pt x="30" y="6"/>
                  </a:lnTo>
                  <a:lnTo>
                    <a:pt x="31" y="6"/>
                  </a:lnTo>
                  <a:lnTo>
                    <a:pt x="31" y="6"/>
                  </a:lnTo>
                  <a:lnTo>
                    <a:pt x="32" y="6"/>
                  </a:lnTo>
                  <a:lnTo>
                    <a:pt x="32" y="4"/>
                  </a:lnTo>
                  <a:lnTo>
                    <a:pt x="32" y="4"/>
                  </a:lnTo>
                  <a:lnTo>
                    <a:pt x="33" y="4"/>
                  </a:lnTo>
                  <a:lnTo>
                    <a:pt x="33" y="4"/>
                  </a:lnTo>
                  <a:lnTo>
                    <a:pt x="33" y="4"/>
                  </a:lnTo>
                  <a:lnTo>
                    <a:pt x="35" y="4"/>
                  </a:lnTo>
                  <a:lnTo>
                    <a:pt x="35" y="4"/>
                  </a:lnTo>
                  <a:lnTo>
                    <a:pt x="35" y="4"/>
                  </a:lnTo>
                  <a:lnTo>
                    <a:pt x="35" y="4"/>
                  </a:lnTo>
                  <a:lnTo>
                    <a:pt x="35" y="4"/>
                  </a:lnTo>
                  <a:lnTo>
                    <a:pt x="36" y="4"/>
                  </a:lnTo>
                  <a:lnTo>
                    <a:pt x="36" y="4"/>
                  </a:lnTo>
                  <a:lnTo>
                    <a:pt x="36" y="6"/>
                  </a:lnTo>
                  <a:lnTo>
                    <a:pt x="37" y="4"/>
                  </a:lnTo>
                  <a:lnTo>
                    <a:pt x="38" y="4"/>
                  </a:lnTo>
                  <a:lnTo>
                    <a:pt x="38" y="4"/>
                  </a:lnTo>
                  <a:lnTo>
                    <a:pt x="38" y="4"/>
                  </a:lnTo>
                  <a:lnTo>
                    <a:pt x="38" y="4"/>
                  </a:lnTo>
                  <a:lnTo>
                    <a:pt x="39" y="4"/>
                  </a:lnTo>
                  <a:lnTo>
                    <a:pt x="39" y="4"/>
                  </a:lnTo>
                  <a:lnTo>
                    <a:pt x="39" y="4"/>
                  </a:lnTo>
                  <a:lnTo>
                    <a:pt x="39" y="3"/>
                  </a:lnTo>
                  <a:lnTo>
                    <a:pt x="40" y="3"/>
                  </a:lnTo>
                  <a:lnTo>
                    <a:pt x="42" y="2"/>
                  </a:lnTo>
                  <a:lnTo>
                    <a:pt x="42" y="2"/>
                  </a:lnTo>
                  <a:lnTo>
                    <a:pt x="43" y="2"/>
                  </a:lnTo>
                  <a:lnTo>
                    <a:pt x="43" y="2"/>
                  </a:lnTo>
                  <a:lnTo>
                    <a:pt x="44" y="3"/>
                  </a:lnTo>
                  <a:lnTo>
                    <a:pt x="44" y="3"/>
                  </a:lnTo>
                  <a:close/>
                  <a:moveTo>
                    <a:pt x="23" y="2"/>
                  </a:moveTo>
                  <a:lnTo>
                    <a:pt x="23" y="2"/>
                  </a:lnTo>
                  <a:lnTo>
                    <a:pt x="23" y="2"/>
                  </a:lnTo>
                  <a:lnTo>
                    <a:pt x="23" y="2"/>
                  </a:lnTo>
                  <a:lnTo>
                    <a:pt x="22" y="2"/>
                  </a:lnTo>
                  <a:lnTo>
                    <a:pt x="22" y="2"/>
                  </a:lnTo>
                  <a:lnTo>
                    <a:pt x="22" y="2"/>
                  </a:lnTo>
                  <a:lnTo>
                    <a:pt x="22" y="2"/>
                  </a:lnTo>
                  <a:lnTo>
                    <a:pt x="22" y="1"/>
                  </a:lnTo>
                  <a:lnTo>
                    <a:pt x="22" y="1"/>
                  </a:lnTo>
                  <a:lnTo>
                    <a:pt x="22" y="1"/>
                  </a:lnTo>
                  <a:lnTo>
                    <a:pt x="23" y="1"/>
                  </a:lnTo>
                  <a:lnTo>
                    <a:pt x="23" y="1"/>
                  </a:lnTo>
                  <a:lnTo>
                    <a:pt x="23" y="0"/>
                  </a:lnTo>
                  <a:lnTo>
                    <a:pt x="23" y="0"/>
                  </a:lnTo>
                  <a:lnTo>
                    <a:pt x="24" y="0"/>
                  </a:lnTo>
                  <a:lnTo>
                    <a:pt x="24" y="0"/>
                  </a:lnTo>
                  <a:lnTo>
                    <a:pt x="24" y="0"/>
                  </a:lnTo>
                  <a:lnTo>
                    <a:pt x="23" y="2"/>
                  </a:lnTo>
                  <a:lnTo>
                    <a:pt x="23" y="2"/>
                  </a:lnTo>
                  <a:lnTo>
                    <a:pt x="23" y="2"/>
                  </a:lnTo>
                  <a:lnTo>
                    <a:pt x="2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05" name="Freeform 1021">
              <a:extLst>
                <a:ext uri="{FF2B5EF4-FFF2-40B4-BE49-F238E27FC236}">
                  <a16:creationId xmlns="" xmlns:a16="http://schemas.microsoft.com/office/drawing/2014/main" id="{5D10E1D3-F2CA-42D1-8EE1-D8E516F163B7}"/>
                </a:ext>
              </a:extLst>
            </p:cNvPr>
            <p:cNvSpPr>
              <a:spLocks noEditPoints="1"/>
            </p:cNvSpPr>
            <p:nvPr/>
          </p:nvSpPr>
          <p:spPr bwMode="auto">
            <a:xfrm>
              <a:off x="2975673" y="3383809"/>
              <a:ext cx="45952" cy="137855"/>
            </a:xfrm>
            <a:custGeom>
              <a:avLst/>
              <a:gdLst>
                <a:gd name="T0" fmla="*/ 19 w 36"/>
                <a:gd name="T1" fmla="*/ 108 h 108"/>
                <a:gd name="T2" fmla="*/ 19 w 36"/>
                <a:gd name="T3" fmla="*/ 108 h 108"/>
                <a:gd name="T4" fmla="*/ 33 w 36"/>
                <a:gd name="T5" fmla="*/ 94 h 108"/>
                <a:gd name="T6" fmla="*/ 32 w 36"/>
                <a:gd name="T7" fmla="*/ 94 h 108"/>
                <a:gd name="T8" fmla="*/ 32 w 36"/>
                <a:gd name="T9" fmla="*/ 93 h 108"/>
                <a:gd name="T10" fmla="*/ 32 w 36"/>
                <a:gd name="T11" fmla="*/ 93 h 108"/>
                <a:gd name="T12" fmla="*/ 32 w 36"/>
                <a:gd name="T13" fmla="*/ 91 h 108"/>
                <a:gd name="T14" fmla="*/ 33 w 36"/>
                <a:gd name="T15" fmla="*/ 93 h 108"/>
                <a:gd name="T16" fmla="*/ 27 w 36"/>
                <a:gd name="T17" fmla="*/ 89 h 108"/>
                <a:gd name="T18" fmla="*/ 27 w 36"/>
                <a:gd name="T19" fmla="*/ 89 h 108"/>
                <a:gd name="T20" fmla="*/ 27 w 36"/>
                <a:gd name="T21" fmla="*/ 90 h 108"/>
                <a:gd name="T22" fmla="*/ 29 w 36"/>
                <a:gd name="T23" fmla="*/ 89 h 108"/>
                <a:gd name="T24" fmla="*/ 29 w 36"/>
                <a:gd name="T25" fmla="*/ 90 h 108"/>
                <a:gd name="T26" fmla="*/ 30 w 36"/>
                <a:gd name="T27" fmla="*/ 89 h 108"/>
                <a:gd name="T28" fmla="*/ 30 w 36"/>
                <a:gd name="T29" fmla="*/ 89 h 108"/>
                <a:gd name="T30" fmla="*/ 30 w 36"/>
                <a:gd name="T31" fmla="*/ 90 h 108"/>
                <a:gd name="T32" fmla="*/ 30 w 36"/>
                <a:gd name="T33" fmla="*/ 91 h 108"/>
                <a:gd name="T34" fmla="*/ 30 w 36"/>
                <a:gd name="T35" fmla="*/ 91 h 108"/>
                <a:gd name="T36" fmla="*/ 29 w 36"/>
                <a:gd name="T37" fmla="*/ 90 h 108"/>
                <a:gd name="T38" fmla="*/ 26 w 36"/>
                <a:gd name="T39" fmla="*/ 90 h 108"/>
                <a:gd name="T40" fmla="*/ 25 w 36"/>
                <a:gd name="T41" fmla="*/ 89 h 108"/>
                <a:gd name="T42" fmla="*/ 26 w 36"/>
                <a:gd name="T43" fmla="*/ 88 h 108"/>
                <a:gd name="T44" fmla="*/ 26 w 36"/>
                <a:gd name="T45" fmla="*/ 89 h 108"/>
                <a:gd name="T46" fmla="*/ 34 w 36"/>
                <a:gd name="T47" fmla="*/ 68 h 108"/>
                <a:gd name="T48" fmla="*/ 34 w 36"/>
                <a:gd name="T49" fmla="*/ 68 h 108"/>
                <a:gd name="T50" fmla="*/ 34 w 36"/>
                <a:gd name="T51" fmla="*/ 68 h 108"/>
                <a:gd name="T52" fmla="*/ 34 w 36"/>
                <a:gd name="T53" fmla="*/ 68 h 108"/>
                <a:gd name="T54" fmla="*/ 24 w 36"/>
                <a:gd name="T55" fmla="*/ 68 h 108"/>
                <a:gd name="T56" fmla="*/ 24 w 36"/>
                <a:gd name="T57" fmla="*/ 68 h 108"/>
                <a:gd name="T58" fmla="*/ 24 w 36"/>
                <a:gd name="T59" fmla="*/ 67 h 108"/>
                <a:gd name="T60" fmla="*/ 24 w 36"/>
                <a:gd name="T61" fmla="*/ 67 h 108"/>
                <a:gd name="T62" fmla="*/ 34 w 36"/>
                <a:gd name="T63" fmla="*/ 67 h 108"/>
                <a:gd name="T64" fmla="*/ 34 w 36"/>
                <a:gd name="T65" fmla="*/ 67 h 108"/>
                <a:gd name="T66" fmla="*/ 34 w 36"/>
                <a:gd name="T67" fmla="*/ 67 h 108"/>
                <a:gd name="T68" fmla="*/ 34 w 36"/>
                <a:gd name="T69" fmla="*/ 67 h 108"/>
                <a:gd name="T70" fmla="*/ 34 w 36"/>
                <a:gd name="T71" fmla="*/ 66 h 108"/>
                <a:gd name="T72" fmla="*/ 34 w 36"/>
                <a:gd name="T73" fmla="*/ 65 h 108"/>
                <a:gd name="T74" fmla="*/ 34 w 36"/>
                <a:gd name="T75" fmla="*/ 66 h 108"/>
                <a:gd name="T76" fmla="*/ 25 w 36"/>
                <a:gd name="T77" fmla="*/ 52 h 108"/>
                <a:gd name="T78" fmla="*/ 26 w 36"/>
                <a:gd name="T79" fmla="*/ 53 h 108"/>
                <a:gd name="T80" fmla="*/ 34 w 36"/>
                <a:gd name="T81" fmla="*/ 49 h 108"/>
                <a:gd name="T82" fmla="*/ 34 w 36"/>
                <a:gd name="T83" fmla="*/ 49 h 108"/>
                <a:gd name="T84" fmla="*/ 34 w 36"/>
                <a:gd name="T85" fmla="*/ 51 h 108"/>
                <a:gd name="T86" fmla="*/ 34 w 36"/>
                <a:gd name="T87" fmla="*/ 51 h 108"/>
                <a:gd name="T88" fmla="*/ 34 w 36"/>
                <a:gd name="T89" fmla="*/ 49 h 108"/>
                <a:gd name="T90" fmla="*/ 33 w 36"/>
                <a:gd name="T91" fmla="*/ 49 h 108"/>
                <a:gd name="T92" fmla="*/ 33 w 36"/>
                <a:gd name="T93" fmla="*/ 51 h 108"/>
                <a:gd name="T94" fmla="*/ 33 w 36"/>
                <a:gd name="T95" fmla="*/ 49 h 108"/>
                <a:gd name="T96" fmla="*/ 33 w 36"/>
                <a:gd name="T97" fmla="*/ 48 h 108"/>
                <a:gd name="T98" fmla="*/ 34 w 36"/>
                <a:gd name="T99" fmla="*/ 48 h 108"/>
                <a:gd name="T100" fmla="*/ 1 w 36"/>
                <a:gd name="T101" fmla="*/ 2 h 108"/>
                <a:gd name="T102" fmla="*/ 0 w 36"/>
                <a:gd name="T103" fmla="*/ 2 h 108"/>
                <a:gd name="T104" fmla="*/ 1 w 36"/>
                <a:gd name="T105" fmla="*/ 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108">
                  <a:moveTo>
                    <a:pt x="19" y="108"/>
                  </a:moveTo>
                  <a:lnTo>
                    <a:pt x="19" y="108"/>
                  </a:lnTo>
                  <a:lnTo>
                    <a:pt x="19" y="108"/>
                  </a:lnTo>
                  <a:lnTo>
                    <a:pt x="19" y="108"/>
                  </a:lnTo>
                  <a:lnTo>
                    <a:pt x="19" y="108"/>
                  </a:lnTo>
                  <a:lnTo>
                    <a:pt x="19" y="108"/>
                  </a:lnTo>
                  <a:lnTo>
                    <a:pt x="19" y="108"/>
                  </a:lnTo>
                  <a:lnTo>
                    <a:pt x="19" y="108"/>
                  </a:lnTo>
                  <a:lnTo>
                    <a:pt x="19" y="108"/>
                  </a:lnTo>
                  <a:lnTo>
                    <a:pt x="19" y="108"/>
                  </a:lnTo>
                  <a:close/>
                  <a:moveTo>
                    <a:pt x="33" y="94"/>
                  </a:moveTo>
                  <a:lnTo>
                    <a:pt x="33" y="94"/>
                  </a:lnTo>
                  <a:lnTo>
                    <a:pt x="33" y="94"/>
                  </a:lnTo>
                  <a:lnTo>
                    <a:pt x="33" y="94"/>
                  </a:lnTo>
                  <a:lnTo>
                    <a:pt x="32" y="94"/>
                  </a:lnTo>
                  <a:lnTo>
                    <a:pt x="32" y="94"/>
                  </a:lnTo>
                  <a:lnTo>
                    <a:pt x="32" y="94"/>
                  </a:lnTo>
                  <a:lnTo>
                    <a:pt x="32" y="94"/>
                  </a:lnTo>
                  <a:lnTo>
                    <a:pt x="32" y="93"/>
                  </a:lnTo>
                  <a:lnTo>
                    <a:pt x="32" y="93"/>
                  </a:lnTo>
                  <a:lnTo>
                    <a:pt x="32" y="93"/>
                  </a:lnTo>
                  <a:lnTo>
                    <a:pt x="32" y="93"/>
                  </a:lnTo>
                  <a:lnTo>
                    <a:pt x="32" y="93"/>
                  </a:lnTo>
                  <a:lnTo>
                    <a:pt x="32" y="93"/>
                  </a:lnTo>
                  <a:lnTo>
                    <a:pt x="32" y="93"/>
                  </a:lnTo>
                  <a:lnTo>
                    <a:pt x="32" y="91"/>
                  </a:lnTo>
                  <a:lnTo>
                    <a:pt x="32" y="91"/>
                  </a:lnTo>
                  <a:lnTo>
                    <a:pt x="32" y="91"/>
                  </a:lnTo>
                  <a:lnTo>
                    <a:pt x="32" y="91"/>
                  </a:lnTo>
                  <a:lnTo>
                    <a:pt x="33" y="93"/>
                  </a:lnTo>
                  <a:lnTo>
                    <a:pt x="33" y="93"/>
                  </a:lnTo>
                  <a:lnTo>
                    <a:pt x="33" y="93"/>
                  </a:lnTo>
                  <a:lnTo>
                    <a:pt x="33" y="94"/>
                  </a:lnTo>
                  <a:close/>
                  <a:moveTo>
                    <a:pt x="26" y="89"/>
                  </a:moveTo>
                  <a:lnTo>
                    <a:pt x="26" y="89"/>
                  </a:lnTo>
                  <a:lnTo>
                    <a:pt x="27" y="89"/>
                  </a:lnTo>
                  <a:lnTo>
                    <a:pt x="27" y="89"/>
                  </a:lnTo>
                  <a:lnTo>
                    <a:pt x="27" y="89"/>
                  </a:lnTo>
                  <a:lnTo>
                    <a:pt x="27" y="89"/>
                  </a:lnTo>
                  <a:lnTo>
                    <a:pt x="27" y="89"/>
                  </a:lnTo>
                  <a:lnTo>
                    <a:pt x="27" y="89"/>
                  </a:lnTo>
                  <a:lnTo>
                    <a:pt x="27" y="89"/>
                  </a:lnTo>
                  <a:lnTo>
                    <a:pt x="27" y="89"/>
                  </a:lnTo>
                  <a:lnTo>
                    <a:pt x="27" y="90"/>
                  </a:lnTo>
                  <a:lnTo>
                    <a:pt x="27" y="90"/>
                  </a:lnTo>
                  <a:lnTo>
                    <a:pt x="27" y="90"/>
                  </a:lnTo>
                  <a:lnTo>
                    <a:pt x="29" y="89"/>
                  </a:lnTo>
                  <a:lnTo>
                    <a:pt x="29" y="89"/>
                  </a:lnTo>
                  <a:lnTo>
                    <a:pt x="29" y="89"/>
                  </a:lnTo>
                  <a:lnTo>
                    <a:pt x="29" y="90"/>
                  </a:lnTo>
                  <a:lnTo>
                    <a:pt x="29" y="90"/>
                  </a:lnTo>
                  <a:lnTo>
                    <a:pt x="29" y="90"/>
                  </a:lnTo>
                  <a:lnTo>
                    <a:pt x="29" y="89"/>
                  </a:lnTo>
                  <a:lnTo>
                    <a:pt x="29" y="89"/>
                  </a:lnTo>
                  <a:lnTo>
                    <a:pt x="29" y="89"/>
                  </a:lnTo>
                  <a:lnTo>
                    <a:pt x="30" y="89"/>
                  </a:lnTo>
                  <a:lnTo>
                    <a:pt x="30" y="89"/>
                  </a:lnTo>
                  <a:lnTo>
                    <a:pt x="30" y="89"/>
                  </a:lnTo>
                  <a:lnTo>
                    <a:pt x="30" y="89"/>
                  </a:lnTo>
                  <a:lnTo>
                    <a:pt x="30" y="89"/>
                  </a:lnTo>
                  <a:lnTo>
                    <a:pt x="30" y="89"/>
                  </a:lnTo>
                  <a:lnTo>
                    <a:pt x="30" y="89"/>
                  </a:lnTo>
                  <a:lnTo>
                    <a:pt x="30" y="90"/>
                  </a:lnTo>
                  <a:lnTo>
                    <a:pt x="30" y="90"/>
                  </a:lnTo>
                  <a:lnTo>
                    <a:pt x="30" y="90"/>
                  </a:lnTo>
                  <a:lnTo>
                    <a:pt x="30" y="90"/>
                  </a:lnTo>
                  <a:lnTo>
                    <a:pt x="30" y="90"/>
                  </a:lnTo>
                  <a:lnTo>
                    <a:pt x="30" y="91"/>
                  </a:lnTo>
                  <a:lnTo>
                    <a:pt x="30" y="91"/>
                  </a:lnTo>
                  <a:lnTo>
                    <a:pt x="30" y="91"/>
                  </a:lnTo>
                  <a:lnTo>
                    <a:pt x="30" y="91"/>
                  </a:lnTo>
                  <a:lnTo>
                    <a:pt x="30" y="91"/>
                  </a:lnTo>
                  <a:lnTo>
                    <a:pt x="29" y="91"/>
                  </a:lnTo>
                  <a:lnTo>
                    <a:pt x="29" y="91"/>
                  </a:lnTo>
                  <a:lnTo>
                    <a:pt x="29" y="90"/>
                  </a:lnTo>
                  <a:lnTo>
                    <a:pt x="29" y="90"/>
                  </a:lnTo>
                  <a:lnTo>
                    <a:pt x="27" y="90"/>
                  </a:lnTo>
                  <a:lnTo>
                    <a:pt x="27" y="90"/>
                  </a:lnTo>
                  <a:lnTo>
                    <a:pt x="27" y="90"/>
                  </a:lnTo>
                  <a:lnTo>
                    <a:pt x="26" y="90"/>
                  </a:lnTo>
                  <a:lnTo>
                    <a:pt x="26" y="90"/>
                  </a:lnTo>
                  <a:lnTo>
                    <a:pt x="26" y="90"/>
                  </a:lnTo>
                  <a:lnTo>
                    <a:pt x="26" y="89"/>
                  </a:lnTo>
                  <a:lnTo>
                    <a:pt x="25" y="89"/>
                  </a:lnTo>
                  <a:lnTo>
                    <a:pt x="26" y="89"/>
                  </a:lnTo>
                  <a:lnTo>
                    <a:pt x="26" y="88"/>
                  </a:lnTo>
                  <a:lnTo>
                    <a:pt x="26" y="88"/>
                  </a:lnTo>
                  <a:lnTo>
                    <a:pt x="26" y="88"/>
                  </a:lnTo>
                  <a:lnTo>
                    <a:pt x="26" y="89"/>
                  </a:lnTo>
                  <a:lnTo>
                    <a:pt x="26" y="89"/>
                  </a:lnTo>
                  <a:lnTo>
                    <a:pt x="26" y="89"/>
                  </a:lnTo>
                  <a:lnTo>
                    <a:pt x="26" y="89"/>
                  </a:lnTo>
                  <a:close/>
                  <a:moveTo>
                    <a:pt x="34" y="68"/>
                  </a:moveTo>
                  <a:lnTo>
                    <a:pt x="34" y="68"/>
                  </a:lnTo>
                  <a:lnTo>
                    <a:pt x="34" y="68"/>
                  </a:lnTo>
                  <a:lnTo>
                    <a:pt x="34" y="68"/>
                  </a:lnTo>
                  <a:lnTo>
                    <a:pt x="34" y="68"/>
                  </a:lnTo>
                  <a:lnTo>
                    <a:pt x="33" y="68"/>
                  </a:lnTo>
                  <a:lnTo>
                    <a:pt x="34" y="68"/>
                  </a:lnTo>
                  <a:lnTo>
                    <a:pt x="34" y="68"/>
                  </a:lnTo>
                  <a:lnTo>
                    <a:pt x="34" y="68"/>
                  </a:lnTo>
                  <a:lnTo>
                    <a:pt x="34" y="67"/>
                  </a:lnTo>
                  <a:lnTo>
                    <a:pt x="34" y="67"/>
                  </a:lnTo>
                  <a:lnTo>
                    <a:pt x="34" y="68"/>
                  </a:lnTo>
                  <a:lnTo>
                    <a:pt x="34" y="68"/>
                  </a:lnTo>
                  <a:lnTo>
                    <a:pt x="34" y="68"/>
                  </a:lnTo>
                  <a:lnTo>
                    <a:pt x="34" y="68"/>
                  </a:lnTo>
                  <a:lnTo>
                    <a:pt x="34" y="68"/>
                  </a:lnTo>
                  <a:close/>
                  <a:moveTo>
                    <a:pt x="24" y="68"/>
                  </a:moveTo>
                  <a:lnTo>
                    <a:pt x="24" y="68"/>
                  </a:lnTo>
                  <a:lnTo>
                    <a:pt x="24" y="68"/>
                  </a:lnTo>
                  <a:lnTo>
                    <a:pt x="24" y="68"/>
                  </a:lnTo>
                  <a:lnTo>
                    <a:pt x="24" y="68"/>
                  </a:lnTo>
                  <a:lnTo>
                    <a:pt x="24" y="68"/>
                  </a:lnTo>
                  <a:lnTo>
                    <a:pt x="24" y="68"/>
                  </a:lnTo>
                  <a:lnTo>
                    <a:pt x="24" y="68"/>
                  </a:lnTo>
                  <a:lnTo>
                    <a:pt x="24" y="68"/>
                  </a:lnTo>
                  <a:lnTo>
                    <a:pt x="24" y="68"/>
                  </a:lnTo>
                  <a:lnTo>
                    <a:pt x="24" y="67"/>
                  </a:lnTo>
                  <a:lnTo>
                    <a:pt x="24" y="67"/>
                  </a:lnTo>
                  <a:lnTo>
                    <a:pt x="24" y="67"/>
                  </a:lnTo>
                  <a:lnTo>
                    <a:pt x="24" y="67"/>
                  </a:lnTo>
                  <a:lnTo>
                    <a:pt x="24" y="67"/>
                  </a:lnTo>
                  <a:lnTo>
                    <a:pt x="24" y="67"/>
                  </a:lnTo>
                  <a:lnTo>
                    <a:pt x="24" y="67"/>
                  </a:lnTo>
                  <a:lnTo>
                    <a:pt x="24" y="67"/>
                  </a:lnTo>
                  <a:lnTo>
                    <a:pt x="24" y="68"/>
                  </a:lnTo>
                  <a:close/>
                  <a:moveTo>
                    <a:pt x="34" y="67"/>
                  </a:moveTo>
                  <a:lnTo>
                    <a:pt x="34" y="67"/>
                  </a:lnTo>
                  <a:lnTo>
                    <a:pt x="34" y="67"/>
                  </a:lnTo>
                  <a:lnTo>
                    <a:pt x="34" y="67"/>
                  </a:lnTo>
                  <a:lnTo>
                    <a:pt x="34" y="67"/>
                  </a:lnTo>
                  <a:lnTo>
                    <a:pt x="34" y="67"/>
                  </a:lnTo>
                  <a:lnTo>
                    <a:pt x="34" y="67"/>
                  </a:lnTo>
                  <a:lnTo>
                    <a:pt x="34" y="66"/>
                  </a:lnTo>
                  <a:lnTo>
                    <a:pt x="34" y="67"/>
                  </a:lnTo>
                  <a:lnTo>
                    <a:pt x="34" y="67"/>
                  </a:lnTo>
                  <a:lnTo>
                    <a:pt x="34" y="67"/>
                  </a:lnTo>
                  <a:lnTo>
                    <a:pt x="34" y="67"/>
                  </a:lnTo>
                  <a:lnTo>
                    <a:pt x="34" y="67"/>
                  </a:lnTo>
                  <a:close/>
                  <a:moveTo>
                    <a:pt x="34" y="66"/>
                  </a:moveTo>
                  <a:lnTo>
                    <a:pt x="34" y="66"/>
                  </a:lnTo>
                  <a:lnTo>
                    <a:pt x="34" y="66"/>
                  </a:lnTo>
                  <a:lnTo>
                    <a:pt x="34" y="66"/>
                  </a:lnTo>
                  <a:lnTo>
                    <a:pt x="34" y="65"/>
                  </a:lnTo>
                  <a:lnTo>
                    <a:pt x="34" y="65"/>
                  </a:lnTo>
                  <a:lnTo>
                    <a:pt x="34" y="65"/>
                  </a:lnTo>
                  <a:lnTo>
                    <a:pt x="34" y="65"/>
                  </a:lnTo>
                  <a:lnTo>
                    <a:pt x="34" y="66"/>
                  </a:lnTo>
                  <a:lnTo>
                    <a:pt x="34" y="66"/>
                  </a:lnTo>
                  <a:lnTo>
                    <a:pt x="34" y="66"/>
                  </a:lnTo>
                  <a:lnTo>
                    <a:pt x="34" y="66"/>
                  </a:lnTo>
                  <a:close/>
                  <a:moveTo>
                    <a:pt x="26" y="53"/>
                  </a:moveTo>
                  <a:lnTo>
                    <a:pt x="25" y="53"/>
                  </a:lnTo>
                  <a:lnTo>
                    <a:pt x="25" y="52"/>
                  </a:lnTo>
                  <a:lnTo>
                    <a:pt x="25" y="52"/>
                  </a:lnTo>
                  <a:lnTo>
                    <a:pt x="25" y="52"/>
                  </a:lnTo>
                  <a:lnTo>
                    <a:pt x="26" y="52"/>
                  </a:lnTo>
                  <a:lnTo>
                    <a:pt x="26" y="52"/>
                  </a:lnTo>
                  <a:lnTo>
                    <a:pt x="26" y="53"/>
                  </a:lnTo>
                  <a:lnTo>
                    <a:pt x="26" y="53"/>
                  </a:lnTo>
                  <a:close/>
                  <a:moveTo>
                    <a:pt x="34" y="49"/>
                  </a:moveTo>
                  <a:lnTo>
                    <a:pt x="36" y="49"/>
                  </a:lnTo>
                  <a:lnTo>
                    <a:pt x="34" y="49"/>
                  </a:lnTo>
                  <a:lnTo>
                    <a:pt x="34" y="49"/>
                  </a:lnTo>
                  <a:lnTo>
                    <a:pt x="34" y="49"/>
                  </a:lnTo>
                  <a:lnTo>
                    <a:pt x="34" y="49"/>
                  </a:lnTo>
                  <a:lnTo>
                    <a:pt x="34" y="49"/>
                  </a:lnTo>
                  <a:lnTo>
                    <a:pt x="34" y="49"/>
                  </a:lnTo>
                  <a:lnTo>
                    <a:pt x="34" y="49"/>
                  </a:lnTo>
                  <a:lnTo>
                    <a:pt x="34" y="51"/>
                  </a:lnTo>
                  <a:lnTo>
                    <a:pt x="34" y="51"/>
                  </a:lnTo>
                  <a:lnTo>
                    <a:pt x="34" y="51"/>
                  </a:lnTo>
                  <a:lnTo>
                    <a:pt x="34" y="51"/>
                  </a:lnTo>
                  <a:lnTo>
                    <a:pt x="34" y="51"/>
                  </a:lnTo>
                  <a:lnTo>
                    <a:pt x="34" y="51"/>
                  </a:lnTo>
                  <a:lnTo>
                    <a:pt x="34" y="51"/>
                  </a:lnTo>
                  <a:lnTo>
                    <a:pt x="33" y="51"/>
                  </a:lnTo>
                  <a:lnTo>
                    <a:pt x="34" y="51"/>
                  </a:lnTo>
                  <a:lnTo>
                    <a:pt x="34" y="49"/>
                  </a:lnTo>
                  <a:lnTo>
                    <a:pt x="33" y="49"/>
                  </a:lnTo>
                  <a:lnTo>
                    <a:pt x="33" y="49"/>
                  </a:lnTo>
                  <a:lnTo>
                    <a:pt x="33" y="49"/>
                  </a:lnTo>
                  <a:lnTo>
                    <a:pt x="33" y="49"/>
                  </a:lnTo>
                  <a:lnTo>
                    <a:pt x="33" y="51"/>
                  </a:lnTo>
                  <a:lnTo>
                    <a:pt x="33" y="49"/>
                  </a:lnTo>
                  <a:lnTo>
                    <a:pt x="33" y="51"/>
                  </a:lnTo>
                  <a:lnTo>
                    <a:pt x="33" y="51"/>
                  </a:lnTo>
                  <a:lnTo>
                    <a:pt x="33" y="51"/>
                  </a:lnTo>
                  <a:lnTo>
                    <a:pt x="33" y="51"/>
                  </a:lnTo>
                  <a:lnTo>
                    <a:pt x="33" y="49"/>
                  </a:lnTo>
                  <a:lnTo>
                    <a:pt x="33" y="49"/>
                  </a:lnTo>
                  <a:lnTo>
                    <a:pt x="33" y="49"/>
                  </a:lnTo>
                  <a:lnTo>
                    <a:pt x="33" y="48"/>
                  </a:lnTo>
                  <a:lnTo>
                    <a:pt x="33" y="48"/>
                  </a:lnTo>
                  <a:lnTo>
                    <a:pt x="33" y="48"/>
                  </a:lnTo>
                  <a:lnTo>
                    <a:pt x="34" y="48"/>
                  </a:lnTo>
                  <a:lnTo>
                    <a:pt x="34" y="48"/>
                  </a:lnTo>
                  <a:lnTo>
                    <a:pt x="34" y="48"/>
                  </a:lnTo>
                  <a:lnTo>
                    <a:pt x="34" y="48"/>
                  </a:lnTo>
                  <a:lnTo>
                    <a:pt x="34" y="49"/>
                  </a:lnTo>
                  <a:lnTo>
                    <a:pt x="34" y="49"/>
                  </a:lnTo>
                  <a:lnTo>
                    <a:pt x="34" y="49"/>
                  </a:lnTo>
                  <a:close/>
                  <a:moveTo>
                    <a:pt x="1" y="2"/>
                  </a:moveTo>
                  <a:lnTo>
                    <a:pt x="1" y="2"/>
                  </a:lnTo>
                  <a:lnTo>
                    <a:pt x="0" y="2"/>
                  </a:lnTo>
                  <a:lnTo>
                    <a:pt x="0" y="2"/>
                  </a:lnTo>
                  <a:lnTo>
                    <a:pt x="0" y="2"/>
                  </a:lnTo>
                  <a:lnTo>
                    <a:pt x="0" y="2"/>
                  </a:lnTo>
                  <a:lnTo>
                    <a:pt x="0" y="0"/>
                  </a:lnTo>
                  <a:lnTo>
                    <a:pt x="1"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06" name="Freeform 1022">
              <a:extLst>
                <a:ext uri="{FF2B5EF4-FFF2-40B4-BE49-F238E27FC236}">
                  <a16:creationId xmlns="" xmlns:a16="http://schemas.microsoft.com/office/drawing/2014/main" id="{BA15C099-01F2-46B9-9D96-F666975A81D3}"/>
                </a:ext>
              </a:extLst>
            </p:cNvPr>
            <p:cNvSpPr>
              <a:spLocks noEditPoints="1"/>
            </p:cNvSpPr>
            <p:nvPr/>
          </p:nvSpPr>
          <p:spPr bwMode="auto">
            <a:xfrm>
              <a:off x="4970746" y="2841323"/>
              <a:ext cx="26806" cy="26806"/>
            </a:xfrm>
            <a:custGeom>
              <a:avLst/>
              <a:gdLst>
                <a:gd name="T0" fmla="*/ 13 w 21"/>
                <a:gd name="T1" fmla="*/ 10 h 21"/>
                <a:gd name="T2" fmla="*/ 13 w 21"/>
                <a:gd name="T3" fmla="*/ 12 h 21"/>
                <a:gd name="T4" fmla="*/ 13 w 21"/>
                <a:gd name="T5" fmla="*/ 14 h 21"/>
                <a:gd name="T6" fmla="*/ 13 w 21"/>
                <a:gd name="T7" fmla="*/ 16 h 21"/>
                <a:gd name="T8" fmla="*/ 13 w 21"/>
                <a:gd name="T9" fmla="*/ 18 h 21"/>
                <a:gd name="T10" fmla="*/ 12 w 21"/>
                <a:gd name="T11" fmla="*/ 19 h 21"/>
                <a:gd name="T12" fmla="*/ 11 w 21"/>
                <a:gd name="T13" fmla="*/ 21 h 21"/>
                <a:gd name="T14" fmla="*/ 10 w 21"/>
                <a:gd name="T15" fmla="*/ 21 h 21"/>
                <a:gd name="T16" fmla="*/ 6 w 21"/>
                <a:gd name="T17" fmla="*/ 21 h 21"/>
                <a:gd name="T18" fmla="*/ 5 w 21"/>
                <a:gd name="T19" fmla="*/ 21 h 21"/>
                <a:gd name="T20" fmla="*/ 4 w 21"/>
                <a:gd name="T21" fmla="*/ 21 h 21"/>
                <a:gd name="T22" fmla="*/ 4 w 21"/>
                <a:gd name="T23" fmla="*/ 21 h 21"/>
                <a:gd name="T24" fmla="*/ 2 w 21"/>
                <a:gd name="T25" fmla="*/ 21 h 21"/>
                <a:gd name="T26" fmla="*/ 0 w 21"/>
                <a:gd name="T27" fmla="*/ 21 h 21"/>
                <a:gd name="T28" fmla="*/ 2 w 21"/>
                <a:gd name="T29" fmla="*/ 19 h 21"/>
                <a:gd name="T30" fmla="*/ 3 w 21"/>
                <a:gd name="T31" fmla="*/ 19 h 21"/>
                <a:gd name="T32" fmla="*/ 4 w 21"/>
                <a:gd name="T33" fmla="*/ 18 h 21"/>
                <a:gd name="T34" fmla="*/ 5 w 21"/>
                <a:gd name="T35" fmla="*/ 17 h 21"/>
                <a:gd name="T36" fmla="*/ 6 w 21"/>
                <a:gd name="T37" fmla="*/ 17 h 21"/>
                <a:gd name="T38" fmla="*/ 7 w 21"/>
                <a:gd name="T39" fmla="*/ 17 h 21"/>
                <a:gd name="T40" fmla="*/ 7 w 21"/>
                <a:gd name="T41" fmla="*/ 16 h 21"/>
                <a:gd name="T42" fmla="*/ 7 w 21"/>
                <a:gd name="T43" fmla="*/ 16 h 21"/>
                <a:gd name="T44" fmla="*/ 7 w 21"/>
                <a:gd name="T45" fmla="*/ 16 h 21"/>
                <a:gd name="T46" fmla="*/ 7 w 21"/>
                <a:gd name="T47" fmla="*/ 15 h 21"/>
                <a:gd name="T48" fmla="*/ 7 w 21"/>
                <a:gd name="T49" fmla="*/ 14 h 21"/>
                <a:gd name="T50" fmla="*/ 7 w 21"/>
                <a:gd name="T51" fmla="*/ 11 h 21"/>
                <a:gd name="T52" fmla="*/ 5 w 21"/>
                <a:gd name="T53" fmla="*/ 10 h 21"/>
                <a:gd name="T54" fmla="*/ 5 w 21"/>
                <a:gd name="T55" fmla="*/ 10 h 21"/>
                <a:gd name="T56" fmla="*/ 6 w 21"/>
                <a:gd name="T57" fmla="*/ 9 h 21"/>
                <a:gd name="T58" fmla="*/ 7 w 21"/>
                <a:gd name="T59" fmla="*/ 9 h 21"/>
                <a:gd name="T60" fmla="*/ 7 w 21"/>
                <a:gd name="T61" fmla="*/ 9 h 21"/>
                <a:gd name="T62" fmla="*/ 7 w 21"/>
                <a:gd name="T63" fmla="*/ 9 h 21"/>
                <a:gd name="T64" fmla="*/ 7 w 21"/>
                <a:gd name="T65" fmla="*/ 9 h 21"/>
                <a:gd name="T66" fmla="*/ 9 w 21"/>
                <a:gd name="T67" fmla="*/ 9 h 21"/>
                <a:gd name="T68" fmla="*/ 9 w 21"/>
                <a:gd name="T69" fmla="*/ 9 h 21"/>
                <a:gd name="T70" fmla="*/ 11 w 21"/>
                <a:gd name="T71" fmla="*/ 9 h 21"/>
                <a:gd name="T72" fmla="*/ 13 w 21"/>
                <a:gd name="T73" fmla="*/ 8 h 21"/>
                <a:gd name="T74" fmla="*/ 21 w 21"/>
                <a:gd name="T75" fmla="*/ 1 h 21"/>
                <a:gd name="T76" fmla="*/ 20 w 21"/>
                <a:gd name="T77" fmla="*/ 1 h 21"/>
                <a:gd name="T78" fmla="*/ 20 w 21"/>
                <a:gd name="T79" fmla="*/ 2 h 21"/>
                <a:gd name="T80" fmla="*/ 19 w 21"/>
                <a:gd name="T81" fmla="*/ 2 h 21"/>
                <a:gd name="T82" fmla="*/ 19 w 21"/>
                <a:gd name="T83" fmla="*/ 2 h 21"/>
                <a:gd name="T84" fmla="*/ 17 w 21"/>
                <a:gd name="T85" fmla="*/ 3 h 21"/>
                <a:gd name="T86" fmla="*/ 17 w 21"/>
                <a:gd name="T87" fmla="*/ 3 h 21"/>
                <a:gd name="T88" fmla="*/ 17 w 21"/>
                <a:gd name="T89" fmla="*/ 3 h 21"/>
                <a:gd name="T90" fmla="*/ 18 w 21"/>
                <a:gd name="T91" fmla="*/ 1 h 21"/>
                <a:gd name="T92" fmla="*/ 19 w 21"/>
                <a:gd name="T93" fmla="*/ 1 h 21"/>
                <a:gd name="T94" fmla="*/ 20 w 21"/>
                <a:gd name="T95" fmla="*/ 1 h 21"/>
                <a:gd name="T96" fmla="*/ 21 w 21"/>
                <a:gd name="T9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1">
                  <a:moveTo>
                    <a:pt x="16" y="8"/>
                  </a:moveTo>
                  <a:lnTo>
                    <a:pt x="14" y="9"/>
                  </a:lnTo>
                  <a:lnTo>
                    <a:pt x="13" y="10"/>
                  </a:lnTo>
                  <a:lnTo>
                    <a:pt x="13" y="10"/>
                  </a:lnTo>
                  <a:lnTo>
                    <a:pt x="13" y="10"/>
                  </a:lnTo>
                  <a:lnTo>
                    <a:pt x="13" y="11"/>
                  </a:lnTo>
                  <a:lnTo>
                    <a:pt x="13" y="11"/>
                  </a:lnTo>
                  <a:lnTo>
                    <a:pt x="13" y="12"/>
                  </a:lnTo>
                  <a:lnTo>
                    <a:pt x="13" y="12"/>
                  </a:lnTo>
                  <a:lnTo>
                    <a:pt x="13" y="14"/>
                  </a:lnTo>
                  <a:lnTo>
                    <a:pt x="13" y="14"/>
                  </a:lnTo>
                  <a:lnTo>
                    <a:pt x="13" y="14"/>
                  </a:lnTo>
                  <a:lnTo>
                    <a:pt x="13" y="15"/>
                  </a:lnTo>
                  <a:lnTo>
                    <a:pt x="13" y="15"/>
                  </a:lnTo>
                  <a:lnTo>
                    <a:pt x="13" y="15"/>
                  </a:lnTo>
                  <a:lnTo>
                    <a:pt x="13" y="16"/>
                  </a:lnTo>
                  <a:lnTo>
                    <a:pt x="14" y="16"/>
                  </a:lnTo>
                  <a:lnTo>
                    <a:pt x="13" y="17"/>
                  </a:lnTo>
                  <a:lnTo>
                    <a:pt x="13" y="17"/>
                  </a:lnTo>
                  <a:lnTo>
                    <a:pt x="13" y="18"/>
                  </a:lnTo>
                  <a:lnTo>
                    <a:pt x="13" y="19"/>
                  </a:lnTo>
                  <a:lnTo>
                    <a:pt x="13" y="19"/>
                  </a:lnTo>
                  <a:lnTo>
                    <a:pt x="13" y="19"/>
                  </a:lnTo>
                  <a:lnTo>
                    <a:pt x="12" y="19"/>
                  </a:lnTo>
                  <a:lnTo>
                    <a:pt x="12" y="19"/>
                  </a:lnTo>
                  <a:lnTo>
                    <a:pt x="12" y="19"/>
                  </a:lnTo>
                  <a:lnTo>
                    <a:pt x="12" y="19"/>
                  </a:lnTo>
                  <a:lnTo>
                    <a:pt x="11" y="21"/>
                  </a:lnTo>
                  <a:lnTo>
                    <a:pt x="11" y="21"/>
                  </a:lnTo>
                  <a:lnTo>
                    <a:pt x="11" y="21"/>
                  </a:lnTo>
                  <a:lnTo>
                    <a:pt x="10" y="21"/>
                  </a:lnTo>
                  <a:lnTo>
                    <a:pt x="10" y="21"/>
                  </a:lnTo>
                  <a:lnTo>
                    <a:pt x="9" y="21"/>
                  </a:lnTo>
                  <a:lnTo>
                    <a:pt x="7" y="21"/>
                  </a:lnTo>
                  <a:lnTo>
                    <a:pt x="6" y="21"/>
                  </a:lnTo>
                  <a:lnTo>
                    <a:pt x="6" y="21"/>
                  </a:lnTo>
                  <a:lnTo>
                    <a:pt x="6" y="21"/>
                  </a:lnTo>
                  <a:lnTo>
                    <a:pt x="6" y="21"/>
                  </a:lnTo>
                  <a:lnTo>
                    <a:pt x="5" y="21"/>
                  </a:lnTo>
                  <a:lnTo>
                    <a:pt x="5" y="21"/>
                  </a:lnTo>
                  <a:lnTo>
                    <a:pt x="5" y="21"/>
                  </a:lnTo>
                  <a:lnTo>
                    <a:pt x="5" y="21"/>
                  </a:lnTo>
                  <a:lnTo>
                    <a:pt x="4" y="21"/>
                  </a:lnTo>
                  <a:lnTo>
                    <a:pt x="4" y="21"/>
                  </a:lnTo>
                  <a:lnTo>
                    <a:pt x="4" y="21"/>
                  </a:lnTo>
                  <a:lnTo>
                    <a:pt x="4" y="21"/>
                  </a:lnTo>
                  <a:lnTo>
                    <a:pt x="4" y="21"/>
                  </a:lnTo>
                  <a:lnTo>
                    <a:pt x="4" y="21"/>
                  </a:lnTo>
                  <a:lnTo>
                    <a:pt x="3" y="21"/>
                  </a:lnTo>
                  <a:lnTo>
                    <a:pt x="2" y="21"/>
                  </a:lnTo>
                  <a:lnTo>
                    <a:pt x="2" y="21"/>
                  </a:lnTo>
                  <a:lnTo>
                    <a:pt x="2" y="21"/>
                  </a:lnTo>
                  <a:lnTo>
                    <a:pt x="2" y="21"/>
                  </a:lnTo>
                  <a:lnTo>
                    <a:pt x="0" y="21"/>
                  </a:lnTo>
                  <a:lnTo>
                    <a:pt x="0" y="21"/>
                  </a:lnTo>
                  <a:lnTo>
                    <a:pt x="0" y="21"/>
                  </a:lnTo>
                  <a:lnTo>
                    <a:pt x="0" y="21"/>
                  </a:lnTo>
                  <a:lnTo>
                    <a:pt x="2" y="19"/>
                  </a:lnTo>
                  <a:lnTo>
                    <a:pt x="2" y="19"/>
                  </a:lnTo>
                  <a:lnTo>
                    <a:pt x="2" y="19"/>
                  </a:lnTo>
                  <a:lnTo>
                    <a:pt x="2" y="19"/>
                  </a:lnTo>
                  <a:lnTo>
                    <a:pt x="2" y="19"/>
                  </a:lnTo>
                  <a:lnTo>
                    <a:pt x="2" y="19"/>
                  </a:lnTo>
                  <a:lnTo>
                    <a:pt x="3" y="19"/>
                  </a:lnTo>
                  <a:lnTo>
                    <a:pt x="3" y="19"/>
                  </a:lnTo>
                  <a:lnTo>
                    <a:pt x="4" y="18"/>
                  </a:lnTo>
                  <a:lnTo>
                    <a:pt x="4" y="18"/>
                  </a:lnTo>
                  <a:lnTo>
                    <a:pt x="4" y="18"/>
                  </a:lnTo>
                  <a:lnTo>
                    <a:pt x="5" y="18"/>
                  </a:lnTo>
                  <a:lnTo>
                    <a:pt x="5" y="18"/>
                  </a:lnTo>
                  <a:lnTo>
                    <a:pt x="5" y="17"/>
                  </a:lnTo>
                  <a:lnTo>
                    <a:pt x="5" y="17"/>
                  </a:lnTo>
                  <a:lnTo>
                    <a:pt x="5" y="17"/>
                  </a:lnTo>
                  <a:lnTo>
                    <a:pt x="6" y="17"/>
                  </a:lnTo>
                  <a:lnTo>
                    <a:pt x="6" y="17"/>
                  </a:lnTo>
                  <a:lnTo>
                    <a:pt x="6" y="17"/>
                  </a:lnTo>
                  <a:lnTo>
                    <a:pt x="6" y="17"/>
                  </a:lnTo>
                  <a:lnTo>
                    <a:pt x="6" y="17"/>
                  </a:lnTo>
                  <a:lnTo>
                    <a:pt x="6" y="17"/>
                  </a:lnTo>
                  <a:lnTo>
                    <a:pt x="7" y="17"/>
                  </a:lnTo>
                  <a:lnTo>
                    <a:pt x="7" y="17"/>
                  </a:lnTo>
                  <a:lnTo>
                    <a:pt x="7" y="17"/>
                  </a:lnTo>
                  <a:lnTo>
                    <a:pt x="7" y="16"/>
                  </a:lnTo>
                  <a:lnTo>
                    <a:pt x="7" y="16"/>
                  </a:lnTo>
                  <a:lnTo>
                    <a:pt x="7" y="16"/>
                  </a:lnTo>
                  <a:lnTo>
                    <a:pt x="7" y="16"/>
                  </a:lnTo>
                  <a:lnTo>
                    <a:pt x="7" y="16"/>
                  </a:lnTo>
                  <a:lnTo>
                    <a:pt x="7" y="16"/>
                  </a:lnTo>
                  <a:lnTo>
                    <a:pt x="7" y="16"/>
                  </a:lnTo>
                  <a:lnTo>
                    <a:pt x="7" y="16"/>
                  </a:lnTo>
                  <a:lnTo>
                    <a:pt x="7" y="16"/>
                  </a:lnTo>
                  <a:lnTo>
                    <a:pt x="7" y="16"/>
                  </a:lnTo>
                  <a:lnTo>
                    <a:pt x="7" y="15"/>
                  </a:lnTo>
                  <a:lnTo>
                    <a:pt x="7" y="15"/>
                  </a:lnTo>
                  <a:lnTo>
                    <a:pt x="7" y="15"/>
                  </a:lnTo>
                  <a:lnTo>
                    <a:pt x="7" y="15"/>
                  </a:lnTo>
                  <a:lnTo>
                    <a:pt x="7" y="15"/>
                  </a:lnTo>
                  <a:lnTo>
                    <a:pt x="7" y="15"/>
                  </a:lnTo>
                  <a:lnTo>
                    <a:pt x="7" y="14"/>
                  </a:lnTo>
                  <a:lnTo>
                    <a:pt x="7" y="14"/>
                  </a:lnTo>
                  <a:lnTo>
                    <a:pt x="7" y="12"/>
                  </a:lnTo>
                  <a:lnTo>
                    <a:pt x="7" y="12"/>
                  </a:lnTo>
                  <a:lnTo>
                    <a:pt x="7" y="11"/>
                  </a:lnTo>
                  <a:lnTo>
                    <a:pt x="7" y="11"/>
                  </a:lnTo>
                  <a:lnTo>
                    <a:pt x="6" y="11"/>
                  </a:lnTo>
                  <a:lnTo>
                    <a:pt x="6" y="11"/>
                  </a:lnTo>
                  <a:lnTo>
                    <a:pt x="6" y="10"/>
                  </a:lnTo>
                  <a:lnTo>
                    <a:pt x="5" y="10"/>
                  </a:lnTo>
                  <a:lnTo>
                    <a:pt x="5" y="10"/>
                  </a:lnTo>
                  <a:lnTo>
                    <a:pt x="5" y="10"/>
                  </a:lnTo>
                  <a:lnTo>
                    <a:pt x="5" y="10"/>
                  </a:lnTo>
                  <a:lnTo>
                    <a:pt x="5" y="10"/>
                  </a:lnTo>
                  <a:lnTo>
                    <a:pt x="5" y="10"/>
                  </a:lnTo>
                  <a:lnTo>
                    <a:pt x="5" y="10"/>
                  </a:lnTo>
                  <a:lnTo>
                    <a:pt x="6" y="10"/>
                  </a:lnTo>
                  <a:lnTo>
                    <a:pt x="6"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9" y="9"/>
                  </a:lnTo>
                  <a:lnTo>
                    <a:pt x="9" y="9"/>
                  </a:lnTo>
                  <a:lnTo>
                    <a:pt x="9" y="9"/>
                  </a:lnTo>
                  <a:lnTo>
                    <a:pt x="9" y="9"/>
                  </a:lnTo>
                  <a:lnTo>
                    <a:pt x="9" y="9"/>
                  </a:lnTo>
                  <a:lnTo>
                    <a:pt x="9" y="9"/>
                  </a:lnTo>
                  <a:lnTo>
                    <a:pt x="9" y="9"/>
                  </a:lnTo>
                  <a:lnTo>
                    <a:pt x="9" y="9"/>
                  </a:lnTo>
                  <a:lnTo>
                    <a:pt x="9" y="9"/>
                  </a:lnTo>
                  <a:lnTo>
                    <a:pt x="10" y="9"/>
                  </a:lnTo>
                  <a:lnTo>
                    <a:pt x="11" y="9"/>
                  </a:lnTo>
                  <a:lnTo>
                    <a:pt x="12" y="9"/>
                  </a:lnTo>
                  <a:lnTo>
                    <a:pt x="12" y="9"/>
                  </a:lnTo>
                  <a:lnTo>
                    <a:pt x="12" y="9"/>
                  </a:lnTo>
                  <a:lnTo>
                    <a:pt x="13" y="8"/>
                  </a:lnTo>
                  <a:lnTo>
                    <a:pt x="14" y="8"/>
                  </a:lnTo>
                  <a:lnTo>
                    <a:pt x="16" y="8"/>
                  </a:lnTo>
                  <a:close/>
                  <a:moveTo>
                    <a:pt x="21" y="0"/>
                  </a:moveTo>
                  <a:lnTo>
                    <a:pt x="21" y="1"/>
                  </a:lnTo>
                  <a:lnTo>
                    <a:pt x="21" y="1"/>
                  </a:lnTo>
                  <a:lnTo>
                    <a:pt x="20" y="1"/>
                  </a:lnTo>
                  <a:lnTo>
                    <a:pt x="20" y="1"/>
                  </a:lnTo>
                  <a:lnTo>
                    <a:pt x="20" y="1"/>
                  </a:lnTo>
                  <a:lnTo>
                    <a:pt x="20" y="2"/>
                  </a:lnTo>
                  <a:lnTo>
                    <a:pt x="20" y="2"/>
                  </a:lnTo>
                  <a:lnTo>
                    <a:pt x="20" y="2"/>
                  </a:lnTo>
                  <a:lnTo>
                    <a:pt x="20" y="2"/>
                  </a:lnTo>
                  <a:lnTo>
                    <a:pt x="20" y="2"/>
                  </a:lnTo>
                  <a:lnTo>
                    <a:pt x="20" y="2"/>
                  </a:lnTo>
                  <a:lnTo>
                    <a:pt x="20" y="2"/>
                  </a:lnTo>
                  <a:lnTo>
                    <a:pt x="19" y="2"/>
                  </a:lnTo>
                  <a:lnTo>
                    <a:pt x="19" y="2"/>
                  </a:lnTo>
                  <a:lnTo>
                    <a:pt x="19" y="2"/>
                  </a:lnTo>
                  <a:lnTo>
                    <a:pt x="19" y="2"/>
                  </a:lnTo>
                  <a:lnTo>
                    <a:pt x="19" y="2"/>
                  </a:lnTo>
                  <a:lnTo>
                    <a:pt x="19" y="2"/>
                  </a:lnTo>
                  <a:lnTo>
                    <a:pt x="18" y="3"/>
                  </a:lnTo>
                  <a:lnTo>
                    <a:pt x="18" y="3"/>
                  </a:lnTo>
                  <a:lnTo>
                    <a:pt x="17" y="3"/>
                  </a:lnTo>
                  <a:lnTo>
                    <a:pt x="17" y="3"/>
                  </a:lnTo>
                  <a:lnTo>
                    <a:pt x="17" y="3"/>
                  </a:lnTo>
                  <a:lnTo>
                    <a:pt x="17" y="3"/>
                  </a:lnTo>
                  <a:lnTo>
                    <a:pt x="17" y="3"/>
                  </a:lnTo>
                  <a:lnTo>
                    <a:pt x="17" y="3"/>
                  </a:lnTo>
                  <a:lnTo>
                    <a:pt x="17" y="3"/>
                  </a:lnTo>
                  <a:lnTo>
                    <a:pt x="17" y="3"/>
                  </a:lnTo>
                  <a:lnTo>
                    <a:pt x="17" y="3"/>
                  </a:lnTo>
                  <a:lnTo>
                    <a:pt x="17" y="3"/>
                  </a:lnTo>
                  <a:lnTo>
                    <a:pt x="17" y="2"/>
                  </a:lnTo>
                  <a:lnTo>
                    <a:pt x="17" y="2"/>
                  </a:lnTo>
                  <a:lnTo>
                    <a:pt x="18" y="1"/>
                  </a:lnTo>
                  <a:lnTo>
                    <a:pt x="19" y="1"/>
                  </a:lnTo>
                  <a:lnTo>
                    <a:pt x="19" y="1"/>
                  </a:lnTo>
                  <a:lnTo>
                    <a:pt x="19" y="1"/>
                  </a:lnTo>
                  <a:lnTo>
                    <a:pt x="19" y="1"/>
                  </a:lnTo>
                  <a:lnTo>
                    <a:pt x="20" y="1"/>
                  </a:lnTo>
                  <a:lnTo>
                    <a:pt x="20" y="1"/>
                  </a:lnTo>
                  <a:lnTo>
                    <a:pt x="20" y="1"/>
                  </a:lnTo>
                  <a:lnTo>
                    <a:pt x="20" y="1"/>
                  </a:lnTo>
                  <a:lnTo>
                    <a:pt x="20" y="1"/>
                  </a:lnTo>
                  <a:lnTo>
                    <a:pt x="20" y="0"/>
                  </a:lnTo>
                  <a:lnTo>
                    <a:pt x="21" y="0"/>
                  </a:lnTo>
                  <a:lnTo>
                    <a:pt x="2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07" name="Freeform 1023">
              <a:extLst>
                <a:ext uri="{FF2B5EF4-FFF2-40B4-BE49-F238E27FC236}">
                  <a16:creationId xmlns="" xmlns:a16="http://schemas.microsoft.com/office/drawing/2014/main" id="{4293E368-7260-4A45-9035-DDF154EEE8DA}"/>
                </a:ext>
              </a:extLst>
            </p:cNvPr>
            <p:cNvSpPr>
              <a:spLocks noEditPoints="1"/>
            </p:cNvSpPr>
            <p:nvPr/>
          </p:nvSpPr>
          <p:spPr bwMode="auto">
            <a:xfrm>
              <a:off x="6194849" y="2316707"/>
              <a:ext cx="70204" cy="142961"/>
            </a:xfrm>
            <a:custGeom>
              <a:avLst/>
              <a:gdLst>
                <a:gd name="T0" fmla="*/ 46 w 55"/>
                <a:gd name="T1" fmla="*/ 57 h 112"/>
                <a:gd name="T2" fmla="*/ 43 w 55"/>
                <a:gd name="T3" fmla="*/ 56 h 112"/>
                <a:gd name="T4" fmla="*/ 47 w 55"/>
                <a:gd name="T5" fmla="*/ 42 h 112"/>
                <a:gd name="T6" fmla="*/ 50 w 55"/>
                <a:gd name="T7" fmla="*/ 41 h 112"/>
                <a:gd name="T8" fmla="*/ 50 w 55"/>
                <a:gd name="T9" fmla="*/ 40 h 112"/>
                <a:gd name="T10" fmla="*/ 28 w 55"/>
                <a:gd name="T11" fmla="*/ 1 h 112"/>
                <a:gd name="T12" fmla="*/ 31 w 55"/>
                <a:gd name="T13" fmla="*/ 1 h 112"/>
                <a:gd name="T14" fmla="*/ 34 w 55"/>
                <a:gd name="T15" fmla="*/ 2 h 112"/>
                <a:gd name="T16" fmla="*/ 35 w 55"/>
                <a:gd name="T17" fmla="*/ 6 h 112"/>
                <a:gd name="T18" fmla="*/ 35 w 55"/>
                <a:gd name="T19" fmla="*/ 7 h 112"/>
                <a:gd name="T20" fmla="*/ 39 w 55"/>
                <a:gd name="T21" fmla="*/ 9 h 112"/>
                <a:gd name="T22" fmla="*/ 42 w 55"/>
                <a:gd name="T23" fmla="*/ 6 h 112"/>
                <a:gd name="T24" fmla="*/ 46 w 55"/>
                <a:gd name="T25" fmla="*/ 5 h 112"/>
                <a:gd name="T26" fmla="*/ 45 w 55"/>
                <a:gd name="T27" fmla="*/ 8 h 112"/>
                <a:gd name="T28" fmla="*/ 42 w 55"/>
                <a:gd name="T29" fmla="*/ 14 h 112"/>
                <a:gd name="T30" fmla="*/ 39 w 55"/>
                <a:gd name="T31" fmla="*/ 18 h 112"/>
                <a:gd name="T32" fmla="*/ 40 w 55"/>
                <a:gd name="T33" fmla="*/ 22 h 112"/>
                <a:gd name="T34" fmla="*/ 43 w 55"/>
                <a:gd name="T35" fmla="*/ 26 h 112"/>
                <a:gd name="T36" fmla="*/ 46 w 55"/>
                <a:gd name="T37" fmla="*/ 29 h 112"/>
                <a:gd name="T38" fmla="*/ 48 w 55"/>
                <a:gd name="T39" fmla="*/ 33 h 112"/>
                <a:gd name="T40" fmla="*/ 46 w 55"/>
                <a:gd name="T41" fmla="*/ 36 h 112"/>
                <a:gd name="T42" fmla="*/ 43 w 55"/>
                <a:gd name="T43" fmla="*/ 41 h 112"/>
                <a:gd name="T44" fmla="*/ 40 w 55"/>
                <a:gd name="T45" fmla="*/ 44 h 112"/>
                <a:gd name="T46" fmla="*/ 35 w 55"/>
                <a:gd name="T47" fmla="*/ 47 h 112"/>
                <a:gd name="T48" fmla="*/ 33 w 55"/>
                <a:gd name="T49" fmla="*/ 50 h 112"/>
                <a:gd name="T50" fmla="*/ 38 w 55"/>
                <a:gd name="T51" fmla="*/ 57 h 112"/>
                <a:gd name="T52" fmla="*/ 42 w 55"/>
                <a:gd name="T53" fmla="*/ 57 h 112"/>
                <a:gd name="T54" fmla="*/ 43 w 55"/>
                <a:gd name="T55" fmla="*/ 61 h 112"/>
                <a:gd name="T56" fmla="*/ 48 w 55"/>
                <a:gd name="T57" fmla="*/ 60 h 112"/>
                <a:gd name="T58" fmla="*/ 50 w 55"/>
                <a:gd name="T59" fmla="*/ 64 h 112"/>
                <a:gd name="T60" fmla="*/ 49 w 55"/>
                <a:gd name="T61" fmla="*/ 65 h 112"/>
                <a:gd name="T62" fmla="*/ 52 w 55"/>
                <a:gd name="T63" fmla="*/ 64 h 112"/>
                <a:gd name="T64" fmla="*/ 53 w 55"/>
                <a:gd name="T65" fmla="*/ 69 h 112"/>
                <a:gd name="T66" fmla="*/ 54 w 55"/>
                <a:gd name="T67" fmla="*/ 75 h 112"/>
                <a:gd name="T68" fmla="*/ 53 w 55"/>
                <a:gd name="T69" fmla="*/ 78 h 112"/>
                <a:gd name="T70" fmla="*/ 43 w 55"/>
                <a:gd name="T71" fmla="*/ 85 h 112"/>
                <a:gd name="T72" fmla="*/ 40 w 55"/>
                <a:gd name="T73" fmla="*/ 89 h 112"/>
                <a:gd name="T74" fmla="*/ 36 w 55"/>
                <a:gd name="T75" fmla="*/ 93 h 112"/>
                <a:gd name="T76" fmla="*/ 39 w 55"/>
                <a:gd name="T77" fmla="*/ 101 h 112"/>
                <a:gd name="T78" fmla="*/ 33 w 55"/>
                <a:gd name="T79" fmla="*/ 110 h 112"/>
                <a:gd name="T80" fmla="*/ 28 w 55"/>
                <a:gd name="T81" fmla="*/ 108 h 112"/>
                <a:gd name="T82" fmla="*/ 26 w 55"/>
                <a:gd name="T83" fmla="*/ 100 h 112"/>
                <a:gd name="T84" fmla="*/ 24 w 55"/>
                <a:gd name="T85" fmla="*/ 91 h 112"/>
                <a:gd name="T86" fmla="*/ 21 w 55"/>
                <a:gd name="T87" fmla="*/ 83 h 112"/>
                <a:gd name="T88" fmla="*/ 12 w 55"/>
                <a:gd name="T89" fmla="*/ 74 h 112"/>
                <a:gd name="T90" fmla="*/ 5 w 55"/>
                <a:gd name="T91" fmla="*/ 65 h 112"/>
                <a:gd name="T92" fmla="*/ 3 w 55"/>
                <a:gd name="T93" fmla="*/ 61 h 112"/>
                <a:gd name="T94" fmla="*/ 0 w 55"/>
                <a:gd name="T95" fmla="*/ 55 h 112"/>
                <a:gd name="T96" fmla="*/ 1 w 55"/>
                <a:gd name="T97" fmla="*/ 50 h 112"/>
                <a:gd name="T98" fmla="*/ 4 w 55"/>
                <a:gd name="T99" fmla="*/ 46 h 112"/>
                <a:gd name="T100" fmla="*/ 8 w 55"/>
                <a:gd name="T101" fmla="*/ 44 h 112"/>
                <a:gd name="T102" fmla="*/ 10 w 55"/>
                <a:gd name="T103" fmla="*/ 37 h 112"/>
                <a:gd name="T104" fmla="*/ 11 w 55"/>
                <a:gd name="T105" fmla="*/ 33 h 112"/>
                <a:gd name="T106" fmla="*/ 11 w 55"/>
                <a:gd name="T107" fmla="*/ 27 h 112"/>
                <a:gd name="T108" fmla="*/ 10 w 55"/>
                <a:gd name="T109" fmla="*/ 21 h 112"/>
                <a:gd name="T110" fmla="*/ 11 w 55"/>
                <a:gd name="T111" fmla="*/ 14 h 112"/>
                <a:gd name="T112" fmla="*/ 8 w 55"/>
                <a:gd name="T113" fmla="*/ 12 h 112"/>
                <a:gd name="T114" fmla="*/ 11 w 55"/>
                <a:gd name="T115" fmla="*/ 8 h 112"/>
                <a:gd name="T116" fmla="*/ 13 w 55"/>
                <a:gd name="T117" fmla="*/ 7 h 112"/>
                <a:gd name="T118" fmla="*/ 17 w 55"/>
                <a:gd name="T119" fmla="*/ 5 h 112"/>
                <a:gd name="T120" fmla="*/ 20 w 55"/>
                <a:gd name="T121" fmla="*/ 2 h 112"/>
                <a:gd name="T122" fmla="*/ 26 w 55"/>
                <a:gd name="T12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 h="112">
                  <a:moveTo>
                    <a:pt x="46" y="54"/>
                  </a:moveTo>
                  <a:lnTo>
                    <a:pt x="46" y="55"/>
                  </a:lnTo>
                  <a:lnTo>
                    <a:pt x="47" y="55"/>
                  </a:lnTo>
                  <a:lnTo>
                    <a:pt x="47" y="56"/>
                  </a:lnTo>
                  <a:lnTo>
                    <a:pt x="46" y="57"/>
                  </a:lnTo>
                  <a:lnTo>
                    <a:pt x="46" y="58"/>
                  </a:lnTo>
                  <a:lnTo>
                    <a:pt x="45" y="58"/>
                  </a:lnTo>
                  <a:lnTo>
                    <a:pt x="45" y="57"/>
                  </a:lnTo>
                  <a:lnTo>
                    <a:pt x="43" y="57"/>
                  </a:lnTo>
                  <a:lnTo>
                    <a:pt x="43" y="56"/>
                  </a:lnTo>
                  <a:lnTo>
                    <a:pt x="43" y="55"/>
                  </a:lnTo>
                  <a:lnTo>
                    <a:pt x="43" y="54"/>
                  </a:lnTo>
                  <a:lnTo>
                    <a:pt x="45" y="55"/>
                  </a:lnTo>
                  <a:lnTo>
                    <a:pt x="46" y="54"/>
                  </a:lnTo>
                  <a:close/>
                  <a:moveTo>
                    <a:pt x="47" y="42"/>
                  </a:moveTo>
                  <a:lnTo>
                    <a:pt x="47" y="43"/>
                  </a:lnTo>
                  <a:lnTo>
                    <a:pt x="46" y="42"/>
                  </a:lnTo>
                  <a:lnTo>
                    <a:pt x="47" y="42"/>
                  </a:lnTo>
                  <a:close/>
                  <a:moveTo>
                    <a:pt x="49" y="41"/>
                  </a:moveTo>
                  <a:lnTo>
                    <a:pt x="50" y="41"/>
                  </a:lnTo>
                  <a:lnTo>
                    <a:pt x="48" y="42"/>
                  </a:lnTo>
                  <a:lnTo>
                    <a:pt x="48" y="41"/>
                  </a:lnTo>
                  <a:lnTo>
                    <a:pt x="49" y="41"/>
                  </a:lnTo>
                  <a:lnTo>
                    <a:pt x="49" y="40"/>
                  </a:lnTo>
                  <a:lnTo>
                    <a:pt x="50" y="40"/>
                  </a:lnTo>
                  <a:lnTo>
                    <a:pt x="49" y="40"/>
                  </a:lnTo>
                  <a:lnTo>
                    <a:pt x="49" y="41"/>
                  </a:lnTo>
                  <a:close/>
                  <a:moveTo>
                    <a:pt x="29" y="0"/>
                  </a:moveTo>
                  <a:lnTo>
                    <a:pt x="29" y="1"/>
                  </a:lnTo>
                  <a:lnTo>
                    <a:pt x="28" y="1"/>
                  </a:lnTo>
                  <a:lnTo>
                    <a:pt x="28" y="2"/>
                  </a:lnTo>
                  <a:lnTo>
                    <a:pt x="29" y="2"/>
                  </a:lnTo>
                  <a:lnTo>
                    <a:pt x="31" y="2"/>
                  </a:lnTo>
                  <a:lnTo>
                    <a:pt x="29" y="1"/>
                  </a:lnTo>
                  <a:lnTo>
                    <a:pt x="31" y="1"/>
                  </a:lnTo>
                  <a:lnTo>
                    <a:pt x="32" y="1"/>
                  </a:lnTo>
                  <a:lnTo>
                    <a:pt x="33" y="1"/>
                  </a:lnTo>
                  <a:lnTo>
                    <a:pt x="34" y="2"/>
                  </a:lnTo>
                  <a:lnTo>
                    <a:pt x="35" y="2"/>
                  </a:lnTo>
                  <a:lnTo>
                    <a:pt x="34" y="2"/>
                  </a:lnTo>
                  <a:lnTo>
                    <a:pt x="33" y="2"/>
                  </a:lnTo>
                  <a:lnTo>
                    <a:pt x="34" y="4"/>
                  </a:lnTo>
                  <a:lnTo>
                    <a:pt x="34" y="5"/>
                  </a:lnTo>
                  <a:lnTo>
                    <a:pt x="34" y="6"/>
                  </a:lnTo>
                  <a:lnTo>
                    <a:pt x="35" y="6"/>
                  </a:lnTo>
                  <a:lnTo>
                    <a:pt x="35" y="7"/>
                  </a:lnTo>
                  <a:lnTo>
                    <a:pt x="36" y="7"/>
                  </a:lnTo>
                  <a:lnTo>
                    <a:pt x="35" y="7"/>
                  </a:lnTo>
                  <a:lnTo>
                    <a:pt x="35" y="8"/>
                  </a:lnTo>
                  <a:lnTo>
                    <a:pt x="35" y="7"/>
                  </a:lnTo>
                  <a:lnTo>
                    <a:pt x="34" y="8"/>
                  </a:lnTo>
                  <a:lnTo>
                    <a:pt x="35" y="8"/>
                  </a:lnTo>
                  <a:lnTo>
                    <a:pt x="36" y="9"/>
                  </a:lnTo>
                  <a:lnTo>
                    <a:pt x="38" y="9"/>
                  </a:lnTo>
                  <a:lnTo>
                    <a:pt x="39" y="9"/>
                  </a:lnTo>
                  <a:lnTo>
                    <a:pt x="39" y="8"/>
                  </a:lnTo>
                  <a:lnTo>
                    <a:pt x="39" y="7"/>
                  </a:lnTo>
                  <a:lnTo>
                    <a:pt x="40" y="7"/>
                  </a:lnTo>
                  <a:lnTo>
                    <a:pt x="41" y="7"/>
                  </a:lnTo>
                  <a:lnTo>
                    <a:pt x="42" y="6"/>
                  </a:lnTo>
                  <a:lnTo>
                    <a:pt x="43" y="5"/>
                  </a:lnTo>
                  <a:lnTo>
                    <a:pt x="45" y="5"/>
                  </a:lnTo>
                  <a:lnTo>
                    <a:pt x="45" y="4"/>
                  </a:lnTo>
                  <a:lnTo>
                    <a:pt x="46" y="4"/>
                  </a:lnTo>
                  <a:lnTo>
                    <a:pt x="46" y="5"/>
                  </a:lnTo>
                  <a:lnTo>
                    <a:pt x="46" y="6"/>
                  </a:lnTo>
                  <a:lnTo>
                    <a:pt x="46" y="7"/>
                  </a:lnTo>
                  <a:lnTo>
                    <a:pt x="47" y="7"/>
                  </a:lnTo>
                  <a:lnTo>
                    <a:pt x="46" y="8"/>
                  </a:lnTo>
                  <a:lnTo>
                    <a:pt x="45" y="8"/>
                  </a:lnTo>
                  <a:lnTo>
                    <a:pt x="45" y="9"/>
                  </a:lnTo>
                  <a:lnTo>
                    <a:pt x="45" y="11"/>
                  </a:lnTo>
                  <a:lnTo>
                    <a:pt x="43" y="12"/>
                  </a:lnTo>
                  <a:lnTo>
                    <a:pt x="42" y="13"/>
                  </a:lnTo>
                  <a:lnTo>
                    <a:pt x="42" y="14"/>
                  </a:lnTo>
                  <a:lnTo>
                    <a:pt x="41" y="14"/>
                  </a:lnTo>
                  <a:lnTo>
                    <a:pt x="40" y="15"/>
                  </a:lnTo>
                  <a:lnTo>
                    <a:pt x="39" y="15"/>
                  </a:lnTo>
                  <a:lnTo>
                    <a:pt x="39" y="16"/>
                  </a:lnTo>
                  <a:lnTo>
                    <a:pt x="39" y="18"/>
                  </a:lnTo>
                  <a:lnTo>
                    <a:pt x="39" y="19"/>
                  </a:lnTo>
                  <a:lnTo>
                    <a:pt x="39" y="20"/>
                  </a:lnTo>
                  <a:lnTo>
                    <a:pt x="39" y="21"/>
                  </a:lnTo>
                  <a:lnTo>
                    <a:pt x="39" y="22"/>
                  </a:lnTo>
                  <a:lnTo>
                    <a:pt x="40" y="22"/>
                  </a:lnTo>
                  <a:lnTo>
                    <a:pt x="40" y="23"/>
                  </a:lnTo>
                  <a:lnTo>
                    <a:pt x="41" y="25"/>
                  </a:lnTo>
                  <a:lnTo>
                    <a:pt x="42" y="25"/>
                  </a:lnTo>
                  <a:lnTo>
                    <a:pt x="43" y="25"/>
                  </a:lnTo>
                  <a:lnTo>
                    <a:pt x="43" y="26"/>
                  </a:lnTo>
                  <a:lnTo>
                    <a:pt x="45" y="27"/>
                  </a:lnTo>
                  <a:lnTo>
                    <a:pt x="46" y="27"/>
                  </a:lnTo>
                  <a:lnTo>
                    <a:pt x="46" y="28"/>
                  </a:lnTo>
                  <a:lnTo>
                    <a:pt x="47" y="29"/>
                  </a:lnTo>
                  <a:lnTo>
                    <a:pt x="46" y="29"/>
                  </a:lnTo>
                  <a:lnTo>
                    <a:pt x="46" y="30"/>
                  </a:lnTo>
                  <a:lnTo>
                    <a:pt x="46" y="32"/>
                  </a:lnTo>
                  <a:lnTo>
                    <a:pt x="47" y="32"/>
                  </a:lnTo>
                  <a:lnTo>
                    <a:pt x="47" y="33"/>
                  </a:lnTo>
                  <a:lnTo>
                    <a:pt x="48" y="33"/>
                  </a:lnTo>
                  <a:lnTo>
                    <a:pt x="48" y="34"/>
                  </a:lnTo>
                  <a:lnTo>
                    <a:pt x="47" y="34"/>
                  </a:lnTo>
                  <a:lnTo>
                    <a:pt x="47" y="35"/>
                  </a:lnTo>
                  <a:lnTo>
                    <a:pt x="46" y="35"/>
                  </a:lnTo>
                  <a:lnTo>
                    <a:pt x="46" y="36"/>
                  </a:lnTo>
                  <a:lnTo>
                    <a:pt x="45" y="37"/>
                  </a:lnTo>
                  <a:lnTo>
                    <a:pt x="45" y="39"/>
                  </a:lnTo>
                  <a:lnTo>
                    <a:pt x="45" y="40"/>
                  </a:lnTo>
                  <a:lnTo>
                    <a:pt x="43" y="40"/>
                  </a:lnTo>
                  <a:lnTo>
                    <a:pt x="43" y="41"/>
                  </a:lnTo>
                  <a:lnTo>
                    <a:pt x="42" y="42"/>
                  </a:lnTo>
                  <a:lnTo>
                    <a:pt x="41" y="42"/>
                  </a:lnTo>
                  <a:lnTo>
                    <a:pt x="41" y="43"/>
                  </a:lnTo>
                  <a:lnTo>
                    <a:pt x="41" y="44"/>
                  </a:lnTo>
                  <a:lnTo>
                    <a:pt x="40" y="44"/>
                  </a:lnTo>
                  <a:lnTo>
                    <a:pt x="39" y="44"/>
                  </a:lnTo>
                  <a:lnTo>
                    <a:pt x="38" y="46"/>
                  </a:lnTo>
                  <a:lnTo>
                    <a:pt x="36" y="46"/>
                  </a:lnTo>
                  <a:lnTo>
                    <a:pt x="36" y="47"/>
                  </a:lnTo>
                  <a:lnTo>
                    <a:pt x="35" y="47"/>
                  </a:lnTo>
                  <a:lnTo>
                    <a:pt x="35" y="48"/>
                  </a:lnTo>
                  <a:lnTo>
                    <a:pt x="34" y="48"/>
                  </a:lnTo>
                  <a:lnTo>
                    <a:pt x="34" y="49"/>
                  </a:lnTo>
                  <a:lnTo>
                    <a:pt x="34" y="50"/>
                  </a:lnTo>
                  <a:lnTo>
                    <a:pt x="33" y="50"/>
                  </a:lnTo>
                  <a:lnTo>
                    <a:pt x="33" y="51"/>
                  </a:lnTo>
                  <a:lnTo>
                    <a:pt x="34" y="53"/>
                  </a:lnTo>
                  <a:lnTo>
                    <a:pt x="34" y="54"/>
                  </a:lnTo>
                  <a:lnTo>
                    <a:pt x="35" y="55"/>
                  </a:lnTo>
                  <a:lnTo>
                    <a:pt x="38" y="57"/>
                  </a:lnTo>
                  <a:lnTo>
                    <a:pt x="39" y="57"/>
                  </a:lnTo>
                  <a:lnTo>
                    <a:pt x="39" y="58"/>
                  </a:lnTo>
                  <a:lnTo>
                    <a:pt x="40" y="58"/>
                  </a:lnTo>
                  <a:lnTo>
                    <a:pt x="41" y="58"/>
                  </a:lnTo>
                  <a:lnTo>
                    <a:pt x="42" y="57"/>
                  </a:lnTo>
                  <a:lnTo>
                    <a:pt x="43" y="57"/>
                  </a:lnTo>
                  <a:lnTo>
                    <a:pt x="43" y="58"/>
                  </a:lnTo>
                  <a:lnTo>
                    <a:pt x="42" y="60"/>
                  </a:lnTo>
                  <a:lnTo>
                    <a:pt x="42" y="61"/>
                  </a:lnTo>
                  <a:lnTo>
                    <a:pt x="43" y="61"/>
                  </a:lnTo>
                  <a:lnTo>
                    <a:pt x="45" y="60"/>
                  </a:lnTo>
                  <a:lnTo>
                    <a:pt x="46" y="60"/>
                  </a:lnTo>
                  <a:lnTo>
                    <a:pt x="46" y="58"/>
                  </a:lnTo>
                  <a:lnTo>
                    <a:pt x="47" y="58"/>
                  </a:lnTo>
                  <a:lnTo>
                    <a:pt x="48" y="60"/>
                  </a:lnTo>
                  <a:lnTo>
                    <a:pt x="48" y="61"/>
                  </a:lnTo>
                  <a:lnTo>
                    <a:pt x="48" y="62"/>
                  </a:lnTo>
                  <a:lnTo>
                    <a:pt x="48" y="63"/>
                  </a:lnTo>
                  <a:lnTo>
                    <a:pt x="49" y="63"/>
                  </a:lnTo>
                  <a:lnTo>
                    <a:pt x="50" y="64"/>
                  </a:lnTo>
                  <a:lnTo>
                    <a:pt x="49" y="63"/>
                  </a:lnTo>
                  <a:lnTo>
                    <a:pt x="48" y="63"/>
                  </a:lnTo>
                  <a:lnTo>
                    <a:pt x="48" y="64"/>
                  </a:lnTo>
                  <a:lnTo>
                    <a:pt x="49" y="64"/>
                  </a:lnTo>
                  <a:lnTo>
                    <a:pt x="49" y="65"/>
                  </a:lnTo>
                  <a:lnTo>
                    <a:pt x="50" y="65"/>
                  </a:lnTo>
                  <a:lnTo>
                    <a:pt x="52" y="65"/>
                  </a:lnTo>
                  <a:lnTo>
                    <a:pt x="53" y="65"/>
                  </a:lnTo>
                  <a:lnTo>
                    <a:pt x="52" y="65"/>
                  </a:lnTo>
                  <a:lnTo>
                    <a:pt x="52" y="64"/>
                  </a:lnTo>
                  <a:lnTo>
                    <a:pt x="53" y="65"/>
                  </a:lnTo>
                  <a:lnTo>
                    <a:pt x="54" y="65"/>
                  </a:lnTo>
                  <a:lnTo>
                    <a:pt x="54" y="67"/>
                  </a:lnTo>
                  <a:lnTo>
                    <a:pt x="53" y="68"/>
                  </a:lnTo>
                  <a:lnTo>
                    <a:pt x="53" y="69"/>
                  </a:lnTo>
                  <a:lnTo>
                    <a:pt x="53" y="70"/>
                  </a:lnTo>
                  <a:lnTo>
                    <a:pt x="53" y="71"/>
                  </a:lnTo>
                  <a:lnTo>
                    <a:pt x="53" y="74"/>
                  </a:lnTo>
                  <a:lnTo>
                    <a:pt x="53" y="75"/>
                  </a:lnTo>
                  <a:lnTo>
                    <a:pt x="54" y="75"/>
                  </a:lnTo>
                  <a:lnTo>
                    <a:pt x="54" y="76"/>
                  </a:lnTo>
                  <a:lnTo>
                    <a:pt x="55" y="76"/>
                  </a:lnTo>
                  <a:lnTo>
                    <a:pt x="55" y="77"/>
                  </a:lnTo>
                  <a:lnTo>
                    <a:pt x="54" y="78"/>
                  </a:lnTo>
                  <a:lnTo>
                    <a:pt x="53" y="78"/>
                  </a:lnTo>
                  <a:lnTo>
                    <a:pt x="49" y="81"/>
                  </a:lnTo>
                  <a:lnTo>
                    <a:pt x="46" y="82"/>
                  </a:lnTo>
                  <a:lnTo>
                    <a:pt x="46" y="83"/>
                  </a:lnTo>
                  <a:lnTo>
                    <a:pt x="45" y="84"/>
                  </a:lnTo>
                  <a:lnTo>
                    <a:pt x="43" y="85"/>
                  </a:lnTo>
                  <a:lnTo>
                    <a:pt x="42" y="85"/>
                  </a:lnTo>
                  <a:lnTo>
                    <a:pt x="42" y="86"/>
                  </a:lnTo>
                  <a:lnTo>
                    <a:pt x="41" y="88"/>
                  </a:lnTo>
                  <a:lnTo>
                    <a:pt x="41" y="89"/>
                  </a:lnTo>
                  <a:lnTo>
                    <a:pt x="40" y="89"/>
                  </a:lnTo>
                  <a:lnTo>
                    <a:pt x="39" y="89"/>
                  </a:lnTo>
                  <a:lnTo>
                    <a:pt x="38" y="90"/>
                  </a:lnTo>
                  <a:lnTo>
                    <a:pt x="36" y="91"/>
                  </a:lnTo>
                  <a:lnTo>
                    <a:pt x="36" y="92"/>
                  </a:lnTo>
                  <a:lnTo>
                    <a:pt x="36" y="93"/>
                  </a:lnTo>
                  <a:lnTo>
                    <a:pt x="36" y="96"/>
                  </a:lnTo>
                  <a:lnTo>
                    <a:pt x="38" y="98"/>
                  </a:lnTo>
                  <a:lnTo>
                    <a:pt x="38" y="99"/>
                  </a:lnTo>
                  <a:lnTo>
                    <a:pt x="38" y="100"/>
                  </a:lnTo>
                  <a:lnTo>
                    <a:pt x="39" y="101"/>
                  </a:lnTo>
                  <a:lnTo>
                    <a:pt x="38" y="103"/>
                  </a:lnTo>
                  <a:lnTo>
                    <a:pt x="38" y="104"/>
                  </a:lnTo>
                  <a:lnTo>
                    <a:pt x="36" y="106"/>
                  </a:lnTo>
                  <a:lnTo>
                    <a:pt x="35" y="108"/>
                  </a:lnTo>
                  <a:lnTo>
                    <a:pt x="33" y="110"/>
                  </a:lnTo>
                  <a:lnTo>
                    <a:pt x="33" y="111"/>
                  </a:lnTo>
                  <a:lnTo>
                    <a:pt x="32" y="111"/>
                  </a:lnTo>
                  <a:lnTo>
                    <a:pt x="28" y="112"/>
                  </a:lnTo>
                  <a:lnTo>
                    <a:pt x="28" y="111"/>
                  </a:lnTo>
                  <a:lnTo>
                    <a:pt x="28" y="108"/>
                  </a:lnTo>
                  <a:lnTo>
                    <a:pt x="27" y="107"/>
                  </a:lnTo>
                  <a:lnTo>
                    <a:pt x="27" y="105"/>
                  </a:lnTo>
                  <a:lnTo>
                    <a:pt x="26" y="104"/>
                  </a:lnTo>
                  <a:lnTo>
                    <a:pt x="26" y="101"/>
                  </a:lnTo>
                  <a:lnTo>
                    <a:pt x="26" y="100"/>
                  </a:lnTo>
                  <a:lnTo>
                    <a:pt x="25" y="98"/>
                  </a:lnTo>
                  <a:lnTo>
                    <a:pt x="25" y="97"/>
                  </a:lnTo>
                  <a:lnTo>
                    <a:pt x="25" y="94"/>
                  </a:lnTo>
                  <a:lnTo>
                    <a:pt x="24" y="93"/>
                  </a:lnTo>
                  <a:lnTo>
                    <a:pt x="24" y="91"/>
                  </a:lnTo>
                  <a:lnTo>
                    <a:pt x="24" y="90"/>
                  </a:lnTo>
                  <a:lnTo>
                    <a:pt x="22" y="88"/>
                  </a:lnTo>
                  <a:lnTo>
                    <a:pt x="22" y="86"/>
                  </a:lnTo>
                  <a:lnTo>
                    <a:pt x="21" y="84"/>
                  </a:lnTo>
                  <a:lnTo>
                    <a:pt x="21" y="83"/>
                  </a:lnTo>
                  <a:lnTo>
                    <a:pt x="19" y="81"/>
                  </a:lnTo>
                  <a:lnTo>
                    <a:pt x="15" y="79"/>
                  </a:lnTo>
                  <a:lnTo>
                    <a:pt x="14" y="77"/>
                  </a:lnTo>
                  <a:lnTo>
                    <a:pt x="12" y="76"/>
                  </a:lnTo>
                  <a:lnTo>
                    <a:pt x="12" y="74"/>
                  </a:lnTo>
                  <a:lnTo>
                    <a:pt x="11" y="71"/>
                  </a:lnTo>
                  <a:lnTo>
                    <a:pt x="10" y="69"/>
                  </a:lnTo>
                  <a:lnTo>
                    <a:pt x="8" y="67"/>
                  </a:lnTo>
                  <a:lnTo>
                    <a:pt x="7" y="67"/>
                  </a:lnTo>
                  <a:lnTo>
                    <a:pt x="5" y="65"/>
                  </a:lnTo>
                  <a:lnTo>
                    <a:pt x="4" y="65"/>
                  </a:lnTo>
                  <a:lnTo>
                    <a:pt x="4" y="64"/>
                  </a:lnTo>
                  <a:lnTo>
                    <a:pt x="3" y="64"/>
                  </a:lnTo>
                  <a:lnTo>
                    <a:pt x="3" y="62"/>
                  </a:lnTo>
                  <a:lnTo>
                    <a:pt x="3" y="61"/>
                  </a:lnTo>
                  <a:lnTo>
                    <a:pt x="1" y="60"/>
                  </a:lnTo>
                  <a:lnTo>
                    <a:pt x="1" y="58"/>
                  </a:lnTo>
                  <a:lnTo>
                    <a:pt x="0" y="57"/>
                  </a:lnTo>
                  <a:lnTo>
                    <a:pt x="0" y="56"/>
                  </a:lnTo>
                  <a:lnTo>
                    <a:pt x="0" y="55"/>
                  </a:lnTo>
                  <a:lnTo>
                    <a:pt x="0" y="54"/>
                  </a:lnTo>
                  <a:lnTo>
                    <a:pt x="0" y="53"/>
                  </a:lnTo>
                  <a:lnTo>
                    <a:pt x="0" y="51"/>
                  </a:lnTo>
                  <a:lnTo>
                    <a:pt x="0" y="50"/>
                  </a:lnTo>
                  <a:lnTo>
                    <a:pt x="1" y="50"/>
                  </a:lnTo>
                  <a:lnTo>
                    <a:pt x="1" y="49"/>
                  </a:lnTo>
                  <a:lnTo>
                    <a:pt x="3" y="49"/>
                  </a:lnTo>
                  <a:lnTo>
                    <a:pt x="4" y="49"/>
                  </a:lnTo>
                  <a:lnTo>
                    <a:pt x="4" y="47"/>
                  </a:lnTo>
                  <a:lnTo>
                    <a:pt x="4" y="46"/>
                  </a:lnTo>
                  <a:lnTo>
                    <a:pt x="5" y="46"/>
                  </a:lnTo>
                  <a:lnTo>
                    <a:pt x="6" y="46"/>
                  </a:lnTo>
                  <a:lnTo>
                    <a:pt x="6" y="44"/>
                  </a:lnTo>
                  <a:lnTo>
                    <a:pt x="7" y="44"/>
                  </a:lnTo>
                  <a:lnTo>
                    <a:pt x="8" y="44"/>
                  </a:lnTo>
                  <a:lnTo>
                    <a:pt x="8" y="43"/>
                  </a:lnTo>
                  <a:lnTo>
                    <a:pt x="10" y="42"/>
                  </a:lnTo>
                  <a:lnTo>
                    <a:pt x="10" y="41"/>
                  </a:lnTo>
                  <a:lnTo>
                    <a:pt x="10" y="39"/>
                  </a:lnTo>
                  <a:lnTo>
                    <a:pt x="10" y="37"/>
                  </a:lnTo>
                  <a:lnTo>
                    <a:pt x="11" y="36"/>
                  </a:lnTo>
                  <a:lnTo>
                    <a:pt x="11" y="35"/>
                  </a:lnTo>
                  <a:lnTo>
                    <a:pt x="11" y="34"/>
                  </a:lnTo>
                  <a:lnTo>
                    <a:pt x="12" y="33"/>
                  </a:lnTo>
                  <a:lnTo>
                    <a:pt x="11" y="33"/>
                  </a:lnTo>
                  <a:lnTo>
                    <a:pt x="10" y="32"/>
                  </a:lnTo>
                  <a:lnTo>
                    <a:pt x="10" y="30"/>
                  </a:lnTo>
                  <a:lnTo>
                    <a:pt x="11" y="29"/>
                  </a:lnTo>
                  <a:lnTo>
                    <a:pt x="11" y="28"/>
                  </a:lnTo>
                  <a:lnTo>
                    <a:pt x="11" y="27"/>
                  </a:lnTo>
                  <a:lnTo>
                    <a:pt x="10" y="26"/>
                  </a:lnTo>
                  <a:lnTo>
                    <a:pt x="10" y="25"/>
                  </a:lnTo>
                  <a:lnTo>
                    <a:pt x="10" y="23"/>
                  </a:lnTo>
                  <a:lnTo>
                    <a:pt x="10" y="22"/>
                  </a:lnTo>
                  <a:lnTo>
                    <a:pt x="10" y="21"/>
                  </a:lnTo>
                  <a:lnTo>
                    <a:pt x="10" y="20"/>
                  </a:lnTo>
                  <a:lnTo>
                    <a:pt x="10" y="19"/>
                  </a:lnTo>
                  <a:lnTo>
                    <a:pt x="10" y="18"/>
                  </a:lnTo>
                  <a:lnTo>
                    <a:pt x="11" y="15"/>
                  </a:lnTo>
                  <a:lnTo>
                    <a:pt x="11" y="14"/>
                  </a:lnTo>
                  <a:lnTo>
                    <a:pt x="10" y="14"/>
                  </a:lnTo>
                  <a:lnTo>
                    <a:pt x="8" y="13"/>
                  </a:lnTo>
                  <a:lnTo>
                    <a:pt x="7" y="13"/>
                  </a:lnTo>
                  <a:lnTo>
                    <a:pt x="8" y="13"/>
                  </a:lnTo>
                  <a:lnTo>
                    <a:pt x="8" y="12"/>
                  </a:lnTo>
                  <a:lnTo>
                    <a:pt x="10" y="12"/>
                  </a:lnTo>
                  <a:lnTo>
                    <a:pt x="11" y="11"/>
                  </a:lnTo>
                  <a:lnTo>
                    <a:pt x="12" y="9"/>
                  </a:lnTo>
                  <a:lnTo>
                    <a:pt x="11" y="9"/>
                  </a:lnTo>
                  <a:lnTo>
                    <a:pt x="11" y="8"/>
                  </a:lnTo>
                  <a:lnTo>
                    <a:pt x="12" y="8"/>
                  </a:lnTo>
                  <a:lnTo>
                    <a:pt x="13" y="8"/>
                  </a:lnTo>
                  <a:lnTo>
                    <a:pt x="14" y="8"/>
                  </a:lnTo>
                  <a:lnTo>
                    <a:pt x="14" y="7"/>
                  </a:lnTo>
                  <a:lnTo>
                    <a:pt x="13" y="7"/>
                  </a:lnTo>
                  <a:lnTo>
                    <a:pt x="13" y="6"/>
                  </a:lnTo>
                  <a:lnTo>
                    <a:pt x="14" y="6"/>
                  </a:lnTo>
                  <a:lnTo>
                    <a:pt x="15" y="6"/>
                  </a:lnTo>
                  <a:lnTo>
                    <a:pt x="17" y="6"/>
                  </a:lnTo>
                  <a:lnTo>
                    <a:pt x="17" y="5"/>
                  </a:lnTo>
                  <a:lnTo>
                    <a:pt x="18" y="5"/>
                  </a:lnTo>
                  <a:lnTo>
                    <a:pt x="18" y="4"/>
                  </a:lnTo>
                  <a:lnTo>
                    <a:pt x="19" y="4"/>
                  </a:lnTo>
                  <a:lnTo>
                    <a:pt x="19" y="2"/>
                  </a:lnTo>
                  <a:lnTo>
                    <a:pt x="20" y="2"/>
                  </a:lnTo>
                  <a:lnTo>
                    <a:pt x="21" y="1"/>
                  </a:lnTo>
                  <a:lnTo>
                    <a:pt x="22" y="1"/>
                  </a:lnTo>
                  <a:lnTo>
                    <a:pt x="24" y="1"/>
                  </a:lnTo>
                  <a:lnTo>
                    <a:pt x="25" y="1"/>
                  </a:lnTo>
                  <a:lnTo>
                    <a:pt x="26" y="0"/>
                  </a:lnTo>
                  <a:lnTo>
                    <a:pt x="27" y="0"/>
                  </a:lnTo>
                  <a:lnTo>
                    <a:pt x="28" y="0"/>
                  </a:lnTo>
                  <a:lnTo>
                    <a:pt x="29"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08" name="Freeform 1024">
              <a:extLst>
                <a:ext uri="{FF2B5EF4-FFF2-40B4-BE49-F238E27FC236}">
                  <a16:creationId xmlns="" xmlns:a16="http://schemas.microsoft.com/office/drawing/2014/main" id="{C7112BE6-3119-4B39-AF06-FF0F8590B8C4}"/>
                </a:ext>
              </a:extLst>
            </p:cNvPr>
            <p:cNvSpPr>
              <a:spLocks noEditPoints="1"/>
            </p:cNvSpPr>
            <p:nvPr/>
          </p:nvSpPr>
          <p:spPr bwMode="auto">
            <a:xfrm>
              <a:off x="6489706" y="2220974"/>
              <a:ext cx="322939" cy="125091"/>
            </a:xfrm>
            <a:custGeom>
              <a:avLst/>
              <a:gdLst>
                <a:gd name="T0" fmla="*/ 25 w 253"/>
                <a:gd name="T1" fmla="*/ 26 h 98"/>
                <a:gd name="T2" fmla="*/ 22 w 253"/>
                <a:gd name="T3" fmla="*/ 2 h 98"/>
                <a:gd name="T4" fmla="*/ 32 w 253"/>
                <a:gd name="T5" fmla="*/ 10 h 98"/>
                <a:gd name="T6" fmla="*/ 35 w 253"/>
                <a:gd name="T7" fmla="*/ 17 h 98"/>
                <a:gd name="T8" fmla="*/ 18 w 253"/>
                <a:gd name="T9" fmla="*/ 23 h 98"/>
                <a:gd name="T10" fmla="*/ 8 w 253"/>
                <a:gd name="T11" fmla="*/ 31 h 98"/>
                <a:gd name="T12" fmla="*/ 13 w 253"/>
                <a:gd name="T13" fmla="*/ 23 h 98"/>
                <a:gd name="T14" fmla="*/ 7 w 253"/>
                <a:gd name="T15" fmla="*/ 19 h 98"/>
                <a:gd name="T16" fmla="*/ 8 w 253"/>
                <a:gd name="T17" fmla="*/ 7 h 98"/>
                <a:gd name="T18" fmla="*/ 16 w 253"/>
                <a:gd name="T19" fmla="*/ 0 h 98"/>
                <a:gd name="T20" fmla="*/ 121 w 253"/>
                <a:gd name="T21" fmla="*/ 6 h 98"/>
                <a:gd name="T22" fmla="*/ 132 w 253"/>
                <a:gd name="T23" fmla="*/ 12 h 98"/>
                <a:gd name="T24" fmla="*/ 148 w 253"/>
                <a:gd name="T25" fmla="*/ 16 h 98"/>
                <a:gd name="T26" fmla="*/ 163 w 253"/>
                <a:gd name="T27" fmla="*/ 18 h 98"/>
                <a:gd name="T28" fmla="*/ 179 w 253"/>
                <a:gd name="T29" fmla="*/ 17 h 98"/>
                <a:gd name="T30" fmla="*/ 195 w 253"/>
                <a:gd name="T31" fmla="*/ 12 h 98"/>
                <a:gd name="T32" fmla="*/ 212 w 253"/>
                <a:gd name="T33" fmla="*/ 11 h 98"/>
                <a:gd name="T34" fmla="*/ 223 w 253"/>
                <a:gd name="T35" fmla="*/ 14 h 98"/>
                <a:gd name="T36" fmla="*/ 229 w 253"/>
                <a:gd name="T37" fmla="*/ 26 h 98"/>
                <a:gd name="T38" fmla="*/ 241 w 253"/>
                <a:gd name="T39" fmla="*/ 33 h 98"/>
                <a:gd name="T40" fmla="*/ 242 w 253"/>
                <a:gd name="T41" fmla="*/ 42 h 98"/>
                <a:gd name="T42" fmla="*/ 243 w 253"/>
                <a:gd name="T43" fmla="*/ 52 h 98"/>
                <a:gd name="T44" fmla="*/ 244 w 253"/>
                <a:gd name="T45" fmla="*/ 67 h 98"/>
                <a:gd name="T46" fmla="*/ 253 w 253"/>
                <a:gd name="T47" fmla="*/ 76 h 98"/>
                <a:gd name="T48" fmla="*/ 243 w 253"/>
                <a:gd name="T49" fmla="*/ 75 h 98"/>
                <a:gd name="T50" fmla="*/ 227 w 253"/>
                <a:gd name="T51" fmla="*/ 75 h 98"/>
                <a:gd name="T52" fmla="*/ 203 w 253"/>
                <a:gd name="T53" fmla="*/ 79 h 98"/>
                <a:gd name="T54" fmla="*/ 177 w 253"/>
                <a:gd name="T55" fmla="*/ 86 h 98"/>
                <a:gd name="T56" fmla="*/ 154 w 253"/>
                <a:gd name="T57" fmla="*/ 87 h 98"/>
                <a:gd name="T58" fmla="*/ 149 w 253"/>
                <a:gd name="T59" fmla="*/ 93 h 98"/>
                <a:gd name="T60" fmla="*/ 139 w 253"/>
                <a:gd name="T61" fmla="*/ 93 h 98"/>
                <a:gd name="T62" fmla="*/ 137 w 253"/>
                <a:gd name="T63" fmla="*/ 84 h 98"/>
                <a:gd name="T64" fmla="*/ 135 w 253"/>
                <a:gd name="T65" fmla="*/ 87 h 98"/>
                <a:gd name="T66" fmla="*/ 117 w 253"/>
                <a:gd name="T67" fmla="*/ 87 h 98"/>
                <a:gd name="T68" fmla="*/ 108 w 253"/>
                <a:gd name="T69" fmla="*/ 94 h 98"/>
                <a:gd name="T70" fmla="*/ 93 w 253"/>
                <a:gd name="T71" fmla="*/ 91 h 98"/>
                <a:gd name="T72" fmla="*/ 74 w 253"/>
                <a:gd name="T73" fmla="*/ 82 h 98"/>
                <a:gd name="T74" fmla="*/ 67 w 253"/>
                <a:gd name="T75" fmla="*/ 91 h 98"/>
                <a:gd name="T76" fmla="*/ 59 w 253"/>
                <a:gd name="T77" fmla="*/ 94 h 98"/>
                <a:gd name="T78" fmla="*/ 51 w 253"/>
                <a:gd name="T79" fmla="*/ 89 h 98"/>
                <a:gd name="T80" fmla="*/ 47 w 253"/>
                <a:gd name="T81" fmla="*/ 84 h 98"/>
                <a:gd name="T82" fmla="*/ 39 w 253"/>
                <a:gd name="T83" fmla="*/ 82 h 98"/>
                <a:gd name="T84" fmla="*/ 37 w 253"/>
                <a:gd name="T85" fmla="*/ 83 h 98"/>
                <a:gd name="T86" fmla="*/ 30 w 253"/>
                <a:gd name="T87" fmla="*/ 83 h 98"/>
                <a:gd name="T88" fmla="*/ 36 w 253"/>
                <a:gd name="T89" fmla="*/ 80 h 98"/>
                <a:gd name="T90" fmla="*/ 25 w 253"/>
                <a:gd name="T91" fmla="*/ 81 h 98"/>
                <a:gd name="T92" fmla="*/ 29 w 253"/>
                <a:gd name="T93" fmla="*/ 76 h 98"/>
                <a:gd name="T94" fmla="*/ 21 w 253"/>
                <a:gd name="T95" fmla="*/ 69 h 98"/>
                <a:gd name="T96" fmla="*/ 16 w 253"/>
                <a:gd name="T97" fmla="*/ 61 h 98"/>
                <a:gd name="T98" fmla="*/ 13 w 253"/>
                <a:gd name="T99" fmla="*/ 60 h 98"/>
                <a:gd name="T100" fmla="*/ 15 w 253"/>
                <a:gd name="T101" fmla="*/ 56 h 98"/>
                <a:gd name="T102" fmla="*/ 18 w 253"/>
                <a:gd name="T103" fmla="*/ 56 h 98"/>
                <a:gd name="T104" fmla="*/ 17 w 253"/>
                <a:gd name="T105" fmla="*/ 49 h 98"/>
                <a:gd name="T106" fmla="*/ 17 w 253"/>
                <a:gd name="T107" fmla="*/ 39 h 98"/>
                <a:gd name="T108" fmla="*/ 7 w 253"/>
                <a:gd name="T109" fmla="*/ 33 h 98"/>
                <a:gd name="T110" fmla="*/ 21 w 253"/>
                <a:gd name="T111" fmla="*/ 27 h 98"/>
                <a:gd name="T112" fmla="*/ 29 w 253"/>
                <a:gd name="T113" fmla="*/ 25 h 98"/>
                <a:gd name="T114" fmla="*/ 40 w 253"/>
                <a:gd name="T115" fmla="*/ 27 h 98"/>
                <a:gd name="T116" fmla="*/ 47 w 253"/>
                <a:gd name="T117" fmla="*/ 23 h 98"/>
                <a:gd name="T118" fmla="*/ 45 w 253"/>
                <a:gd name="T119" fmla="*/ 20 h 98"/>
                <a:gd name="T120" fmla="*/ 56 w 253"/>
                <a:gd name="T121" fmla="*/ 14 h 98"/>
                <a:gd name="T122" fmla="*/ 74 w 253"/>
                <a:gd name="T123" fmla="*/ 11 h 98"/>
                <a:gd name="T124" fmla="*/ 92 w 253"/>
                <a:gd name="T125" fmla="*/ 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98">
                  <a:moveTo>
                    <a:pt x="6" y="35"/>
                  </a:moveTo>
                  <a:lnTo>
                    <a:pt x="6" y="37"/>
                  </a:lnTo>
                  <a:lnTo>
                    <a:pt x="4" y="35"/>
                  </a:lnTo>
                  <a:lnTo>
                    <a:pt x="6" y="35"/>
                  </a:lnTo>
                  <a:close/>
                  <a:moveTo>
                    <a:pt x="3" y="31"/>
                  </a:moveTo>
                  <a:lnTo>
                    <a:pt x="4" y="31"/>
                  </a:lnTo>
                  <a:lnTo>
                    <a:pt x="3" y="31"/>
                  </a:lnTo>
                  <a:lnTo>
                    <a:pt x="2" y="31"/>
                  </a:lnTo>
                  <a:lnTo>
                    <a:pt x="1" y="32"/>
                  </a:lnTo>
                  <a:lnTo>
                    <a:pt x="1" y="31"/>
                  </a:lnTo>
                  <a:lnTo>
                    <a:pt x="0" y="31"/>
                  </a:lnTo>
                  <a:lnTo>
                    <a:pt x="1" y="30"/>
                  </a:lnTo>
                  <a:lnTo>
                    <a:pt x="2" y="30"/>
                  </a:lnTo>
                  <a:lnTo>
                    <a:pt x="3" y="30"/>
                  </a:lnTo>
                  <a:lnTo>
                    <a:pt x="3" y="31"/>
                  </a:lnTo>
                  <a:close/>
                  <a:moveTo>
                    <a:pt x="24" y="26"/>
                  </a:moveTo>
                  <a:lnTo>
                    <a:pt x="25" y="26"/>
                  </a:lnTo>
                  <a:lnTo>
                    <a:pt x="24" y="26"/>
                  </a:lnTo>
                  <a:lnTo>
                    <a:pt x="24" y="25"/>
                  </a:lnTo>
                  <a:lnTo>
                    <a:pt x="24" y="26"/>
                  </a:lnTo>
                  <a:close/>
                  <a:moveTo>
                    <a:pt x="24" y="23"/>
                  </a:moveTo>
                  <a:lnTo>
                    <a:pt x="25" y="23"/>
                  </a:lnTo>
                  <a:lnTo>
                    <a:pt x="25" y="24"/>
                  </a:lnTo>
                  <a:lnTo>
                    <a:pt x="24" y="24"/>
                  </a:lnTo>
                  <a:lnTo>
                    <a:pt x="23" y="24"/>
                  </a:lnTo>
                  <a:lnTo>
                    <a:pt x="23" y="23"/>
                  </a:lnTo>
                  <a:lnTo>
                    <a:pt x="24" y="23"/>
                  </a:lnTo>
                  <a:close/>
                  <a:moveTo>
                    <a:pt x="17" y="0"/>
                  </a:moveTo>
                  <a:lnTo>
                    <a:pt x="18" y="2"/>
                  </a:lnTo>
                  <a:lnTo>
                    <a:pt x="20" y="2"/>
                  </a:lnTo>
                  <a:lnTo>
                    <a:pt x="20" y="3"/>
                  </a:lnTo>
                  <a:lnTo>
                    <a:pt x="21" y="3"/>
                  </a:lnTo>
                  <a:lnTo>
                    <a:pt x="22" y="3"/>
                  </a:lnTo>
                  <a:lnTo>
                    <a:pt x="22" y="2"/>
                  </a:lnTo>
                  <a:lnTo>
                    <a:pt x="23" y="2"/>
                  </a:lnTo>
                  <a:lnTo>
                    <a:pt x="23" y="3"/>
                  </a:lnTo>
                  <a:lnTo>
                    <a:pt x="24" y="3"/>
                  </a:lnTo>
                  <a:lnTo>
                    <a:pt x="24" y="2"/>
                  </a:lnTo>
                  <a:lnTo>
                    <a:pt x="25" y="2"/>
                  </a:lnTo>
                  <a:lnTo>
                    <a:pt x="26" y="2"/>
                  </a:lnTo>
                  <a:lnTo>
                    <a:pt x="26" y="3"/>
                  </a:lnTo>
                  <a:lnTo>
                    <a:pt x="28" y="3"/>
                  </a:lnTo>
                  <a:lnTo>
                    <a:pt x="26" y="3"/>
                  </a:lnTo>
                  <a:lnTo>
                    <a:pt x="26" y="4"/>
                  </a:lnTo>
                  <a:lnTo>
                    <a:pt x="26" y="5"/>
                  </a:lnTo>
                  <a:lnTo>
                    <a:pt x="28" y="6"/>
                  </a:lnTo>
                  <a:lnTo>
                    <a:pt x="28" y="7"/>
                  </a:lnTo>
                  <a:lnTo>
                    <a:pt x="29" y="7"/>
                  </a:lnTo>
                  <a:lnTo>
                    <a:pt x="29" y="9"/>
                  </a:lnTo>
                  <a:lnTo>
                    <a:pt x="30" y="9"/>
                  </a:lnTo>
                  <a:lnTo>
                    <a:pt x="32" y="10"/>
                  </a:lnTo>
                  <a:lnTo>
                    <a:pt x="35" y="11"/>
                  </a:lnTo>
                  <a:lnTo>
                    <a:pt x="39" y="13"/>
                  </a:lnTo>
                  <a:lnTo>
                    <a:pt x="40" y="13"/>
                  </a:lnTo>
                  <a:lnTo>
                    <a:pt x="42" y="13"/>
                  </a:lnTo>
                  <a:lnTo>
                    <a:pt x="42" y="14"/>
                  </a:lnTo>
                  <a:lnTo>
                    <a:pt x="42" y="16"/>
                  </a:lnTo>
                  <a:lnTo>
                    <a:pt x="42" y="17"/>
                  </a:lnTo>
                  <a:lnTo>
                    <a:pt x="40" y="17"/>
                  </a:lnTo>
                  <a:lnTo>
                    <a:pt x="39" y="18"/>
                  </a:lnTo>
                  <a:lnTo>
                    <a:pt x="38" y="18"/>
                  </a:lnTo>
                  <a:lnTo>
                    <a:pt x="36" y="18"/>
                  </a:lnTo>
                  <a:lnTo>
                    <a:pt x="36" y="17"/>
                  </a:lnTo>
                  <a:lnTo>
                    <a:pt x="35" y="16"/>
                  </a:lnTo>
                  <a:lnTo>
                    <a:pt x="35" y="17"/>
                  </a:lnTo>
                  <a:lnTo>
                    <a:pt x="36" y="17"/>
                  </a:lnTo>
                  <a:lnTo>
                    <a:pt x="35" y="18"/>
                  </a:lnTo>
                  <a:lnTo>
                    <a:pt x="35" y="17"/>
                  </a:lnTo>
                  <a:lnTo>
                    <a:pt x="33" y="17"/>
                  </a:lnTo>
                  <a:lnTo>
                    <a:pt x="32" y="17"/>
                  </a:lnTo>
                  <a:lnTo>
                    <a:pt x="32" y="16"/>
                  </a:lnTo>
                  <a:lnTo>
                    <a:pt x="31" y="16"/>
                  </a:lnTo>
                  <a:lnTo>
                    <a:pt x="30" y="16"/>
                  </a:lnTo>
                  <a:lnTo>
                    <a:pt x="29" y="16"/>
                  </a:lnTo>
                  <a:lnTo>
                    <a:pt x="29" y="17"/>
                  </a:lnTo>
                  <a:lnTo>
                    <a:pt x="28" y="17"/>
                  </a:lnTo>
                  <a:lnTo>
                    <a:pt x="28" y="18"/>
                  </a:lnTo>
                  <a:lnTo>
                    <a:pt x="26" y="18"/>
                  </a:lnTo>
                  <a:lnTo>
                    <a:pt x="26" y="17"/>
                  </a:lnTo>
                  <a:lnTo>
                    <a:pt x="25" y="17"/>
                  </a:lnTo>
                  <a:lnTo>
                    <a:pt x="22" y="18"/>
                  </a:lnTo>
                  <a:lnTo>
                    <a:pt x="22" y="19"/>
                  </a:lnTo>
                  <a:lnTo>
                    <a:pt x="21" y="20"/>
                  </a:lnTo>
                  <a:lnTo>
                    <a:pt x="20" y="21"/>
                  </a:lnTo>
                  <a:lnTo>
                    <a:pt x="18" y="23"/>
                  </a:lnTo>
                  <a:lnTo>
                    <a:pt x="17" y="24"/>
                  </a:lnTo>
                  <a:lnTo>
                    <a:pt x="16" y="24"/>
                  </a:lnTo>
                  <a:lnTo>
                    <a:pt x="15" y="24"/>
                  </a:lnTo>
                  <a:lnTo>
                    <a:pt x="15" y="25"/>
                  </a:lnTo>
                  <a:lnTo>
                    <a:pt x="14" y="25"/>
                  </a:lnTo>
                  <a:lnTo>
                    <a:pt x="13" y="25"/>
                  </a:lnTo>
                  <a:lnTo>
                    <a:pt x="13" y="26"/>
                  </a:lnTo>
                  <a:lnTo>
                    <a:pt x="11" y="26"/>
                  </a:lnTo>
                  <a:lnTo>
                    <a:pt x="11" y="27"/>
                  </a:lnTo>
                  <a:lnTo>
                    <a:pt x="11" y="28"/>
                  </a:lnTo>
                  <a:lnTo>
                    <a:pt x="10" y="28"/>
                  </a:lnTo>
                  <a:lnTo>
                    <a:pt x="10" y="30"/>
                  </a:lnTo>
                  <a:lnTo>
                    <a:pt x="9" y="30"/>
                  </a:lnTo>
                  <a:lnTo>
                    <a:pt x="8" y="30"/>
                  </a:lnTo>
                  <a:lnTo>
                    <a:pt x="9" y="30"/>
                  </a:lnTo>
                  <a:lnTo>
                    <a:pt x="9" y="31"/>
                  </a:lnTo>
                  <a:lnTo>
                    <a:pt x="8" y="31"/>
                  </a:lnTo>
                  <a:lnTo>
                    <a:pt x="8" y="32"/>
                  </a:lnTo>
                  <a:lnTo>
                    <a:pt x="7" y="32"/>
                  </a:lnTo>
                  <a:lnTo>
                    <a:pt x="7" y="31"/>
                  </a:lnTo>
                  <a:lnTo>
                    <a:pt x="8" y="30"/>
                  </a:lnTo>
                  <a:lnTo>
                    <a:pt x="8" y="28"/>
                  </a:lnTo>
                  <a:lnTo>
                    <a:pt x="7" y="28"/>
                  </a:lnTo>
                  <a:lnTo>
                    <a:pt x="7" y="27"/>
                  </a:lnTo>
                  <a:lnTo>
                    <a:pt x="8" y="27"/>
                  </a:lnTo>
                  <a:lnTo>
                    <a:pt x="9" y="26"/>
                  </a:lnTo>
                  <a:lnTo>
                    <a:pt x="10" y="26"/>
                  </a:lnTo>
                  <a:lnTo>
                    <a:pt x="10" y="25"/>
                  </a:lnTo>
                  <a:lnTo>
                    <a:pt x="11" y="25"/>
                  </a:lnTo>
                  <a:lnTo>
                    <a:pt x="13" y="25"/>
                  </a:lnTo>
                  <a:lnTo>
                    <a:pt x="13" y="24"/>
                  </a:lnTo>
                  <a:lnTo>
                    <a:pt x="14" y="24"/>
                  </a:lnTo>
                  <a:lnTo>
                    <a:pt x="14" y="23"/>
                  </a:lnTo>
                  <a:lnTo>
                    <a:pt x="13" y="23"/>
                  </a:lnTo>
                  <a:lnTo>
                    <a:pt x="11" y="23"/>
                  </a:lnTo>
                  <a:lnTo>
                    <a:pt x="10" y="23"/>
                  </a:lnTo>
                  <a:lnTo>
                    <a:pt x="10" y="24"/>
                  </a:lnTo>
                  <a:lnTo>
                    <a:pt x="9" y="24"/>
                  </a:lnTo>
                  <a:lnTo>
                    <a:pt x="8" y="24"/>
                  </a:lnTo>
                  <a:lnTo>
                    <a:pt x="7" y="24"/>
                  </a:lnTo>
                  <a:lnTo>
                    <a:pt x="4" y="24"/>
                  </a:lnTo>
                  <a:lnTo>
                    <a:pt x="4" y="23"/>
                  </a:lnTo>
                  <a:lnTo>
                    <a:pt x="4" y="21"/>
                  </a:lnTo>
                  <a:lnTo>
                    <a:pt x="3" y="21"/>
                  </a:lnTo>
                  <a:lnTo>
                    <a:pt x="4" y="21"/>
                  </a:lnTo>
                  <a:lnTo>
                    <a:pt x="4" y="20"/>
                  </a:lnTo>
                  <a:lnTo>
                    <a:pt x="6" y="20"/>
                  </a:lnTo>
                  <a:lnTo>
                    <a:pt x="6" y="19"/>
                  </a:lnTo>
                  <a:lnTo>
                    <a:pt x="6" y="18"/>
                  </a:lnTo>
                  <a:lnTo>
                    <a:pt x="7" y="18"/>
                  </a:lnTo>
                  <a:lnTo>
                    <a:pt x="7" y="19"/>
                  </a:lnTo>
                  <a:lnTo>
                    <a:pt x="7" y="18"/>
                  </a:lnTo>
                  <a:lnTo>
                    <a:pt x="7" y="17"/>
                  </a:lnTo>
                  <a:lnTo>
                    <a:pt x="8" y="17"/>
                  </a:lnTo>
                  <a:lnTo>
                    <a:pt x="7" y="17"/>
                  </a:lnTo>
                  <a:lnTo>
                    <a:pt x="7" y="16"/>
                  </a:lnTo>
                  <a:lnTo>
                    <a:pt x="7" y="14"/>
                  </a:lnTo>
                  <a:lnTo>
                    <a:pt x="7" y="13"/>
                  </a:lnTo>
                  <a:lnTo>
                    <a:pt x="8" y="13"/>
                  </a:lnTo>
                  <a:lnTo>
                    <a:pt x="8" y="12"/>
                  </a:lnTo>
                  <a:lnTo>
                    <a:pt x="9" y="12"/>
                  </a:lnTo>
                  <a:lnTo>
                    <a:pt x="10" y="12"/>
                  </a:lnTo>
                  <a:lnTo>
                    <a:pt x="10" y="11"/>
                  </a:lnTo>
                  <a:lnTo>
                    <a:pt x="10" y="10"/>
                  </a:lnTo>
                  <a:lnTo>
                    <a:pt x="9" y="10"/>
                  </a:lnTo>
                  <a:lnTo>
                    <a:pt x="9" y="9"/>
                  </a:lnTo>
                  <a:lnTo>
                    <a:pt x="9" y="7"/>
                  </a:lnTo>
                  <a:lnTo>
                    <a:pt x="8" y="7"/>
                  </a:lnTo>
                  <a:lnTo>
                    <a:pt x="8" y="6"/>
                  </a:lnTo>
                  <a:lnTo>
                    <a:pt x="7" y="6"/>
                  </a:lnTo>
                  <a:lnTo>
                    <a:pt x="6" y="6"/>
                  </a:lnTo>
                  <a:lnTo>
                    <a:pt x="6" y="5"/>
                  </a:lnTo>
                  <a:lnTo>
                    <a:pt x="6" y="4"/>
                  </a:lnTo>
                  <a:lnTo>
                    <a:pt x="7" y="4"/>
                  </a:lnTo>
                  <a:lnTo>
                    <a:pt x="8" y="4"/>
                  </a:lnTo>
                  <a:lnTo>
                    <a:pt x="8" y="3"/>
                  </a:lnTo>
                  <a:lnTo>
                    <a:pt x="9" y="2"/>
                  </a:lnTo>
                  <a:lnTo>
                    <a:pt x="10" y="3"/>
                  </a:lnTo>
                  <a:lnTo>
                    <a:pt x="10" y="2"/>
                  </a:lnTo>
                  <a:lnTo>
                    <a:pt x="11" y="2"/>
                  </a:lnTo>
                  <a:lnTo>
                    <a:pt x="13" y="2"/>
                  </a:lnTo>
                  <a:lnTo>
                    <a:pt x="14" y="2"/>
                  </a:lnTo>
                  <a:lnTo>
                    <a:pt x="14" y="0"/>
                  </a:lnTo>
                  <a:lnTo>
                    <a:pt x="15" y="0"/>
                  </a:lnTo>
                  <a:lnTo>
                    <a:pt x="16" y="0"/>
                  </a:lnTo>
                  <a:lnTo>
                    <a:pt x="17" y="0"/>
                  </a:lnTo>
                  <a:close/>
                  <a:moveTo>
                    <a:pt x="115" y="0"/>
                  </a:moveTo>
                  <a:lnTo>
                    <a:pt x="116" y="0"/>
                  </a:lnTo>
                  <a:lnTo>
                    <a:pt x="116" y="2"/>
                  </a:lnTo>
                  <a:lnTo>
                    <a:pt x="117" y="2"/>
                  </a:lnTo>
                  <a:lnTo>
                    <a:pt x="117" y="0"/>
                  </a:lnTo>
                  <a:lnTo>
                    <a:pt x="118" y="2"/>
                  </a:lnTo>
                  <a:lnTo>
                    <a:pt x="117" y="2"/>
                  </a:lnTo>
                  <a:lnTo>
                    <a:pt x="116" y="2"/>
                  </a:lnTo>
                  <a:lnTo>
                    <a:pt x="116" y="3"/>
                  </a:lnTo>
                  <a:lnTo>
                    <a:pt x="117" y="3"/>
                  </a:lnTo>
                  <a:lnTo>
                    <a:pt x="117" y="4"/>
                  </a:lnTo>
                  <a:lnTo>
                    <a:pt x="118" y="4"/>
                  </a:lnTo>
                  <a:lnTo>
                    <a:pt x="118" y="5"/>
                  </a:lnTo>
                  <a:lnTo>
                    <a:pt x="120" y="5"/>
                  </a:lnTo>
                  <a:lnTo>
                    <a:pt x="120" y="6"/>
                  </a:lnTo>
                  <a:lnTo>
                    <a:pt x="121" y="6"/>
                  </a:lnTo>
                  <a:lnTo>
                    <a:pt x="122" y="6"/>
                  </a:lnTo>
                  <a:lnTo>
                    <a:pt x="122" y="7"/>
                  </a:lnTo>
                  <a:lnTo>
                    <a:pt x="123" y="7"/>
                  </a:lnTo>
                  <a:lnTo>
                    <a:pt x="124" y="7"/>
                  </a:lnTo>
                  <a:lnTo>
                    <a:pt x="125" y="6"/>
                  </a:lnTo>
                  <a:lnTo>
                    <a:pt x="127" y="6"/>
                  </a:lnTo>
                  <a:lnTo>
                    <a:pt x="128" y="6"/>
                  </a:lnTo>
                  <a:lnTo>
                    <a:pt x="128" y="7"/>
                  </a:lnTo>
                  <a:lnTo>
                    <a:pt x="128" y="6"/>
                  </a:lnTo>
                  <a:lnTo>
                    <a:pt x="129" y="6"/>
                  </a:lnTo>
                  <a:lnTo>
                    <a:pt x="130" y="7"/>
                  </a:lnTo>
                  <a:lnTo>
                    <a:pt x="131" y="7"/>
                  </a:lnTo>
                  <a:lnTo>
                    <a:pt x="131" y="9"/>
                  </a:lnTo>
                  <a:lnTo>
                    <a:pt x="131" y="10"/>
                  </a:lnTo>
                  <a:lnTo>
                    <a:pt x="131" y="11"/>
                  </a:lnTo>
                  <a:lnTo>
                    <a:pt x="132" y="11"/>
                  </a:lnTo>
                  <a:lnTo>
                    <a:pt x="132" y="12"/>
                  </a:lnTo>
                  <a:lnTo>
                    <a:pt x="134" y="12"/>
                  </a:lnTo>
                  <a:lnTo>
                    <a:pt x="135" y="13"/>
                  </a:lnTo>
                  <a:lnTo>
                    <a:pt x="136" y="13"/>
                  </a:lnTo>
                  <a:lnTo>
                    <a:pt x="137" y="13"/>
                  </a:lnTo>
                  <a:lnTo>
                    <a:pt x="137" y="12"/>
                  </a:lnTo>
                  <a:lnTo>
                    <a:pt x="137" y="11"/>
                  </a:lnTo>
                  <a:lnTo>
                    <a:pt x="138" y="11"/>
                  </a:lnTo>
                  <a:lnTo>
                    <a:pt x="139" y="11"/>
                  </a:lnTo>
                  <a:lnTo>
                    <a:pt x="141" y="12"/>
                  </a:lnTo>
                  <a:lnTo>
                    <a:pt x="143" y="12"/>
                  </a:lnTo>
                  <a:lnTo>
                    <a:pt x="143" y="13"/>
                  </a:lnTo>
                  <a:lnTo>
                    <a:pt x="143" y="14"/>
                  </a:lnTo>
                  <a:lnTo>
                    <a:pt x="144" y="14"/>
                  </a:lnTo>
                  <a:lnTo>
                    <a:pt x="145" y="14"/>
                  </a:lnTo>
                  <a:lnTo>
                    <a:pt x="146" y="14"/>
                  </a:lnTo>
                  <a:lnTo>
                    <a:pt x="146" y="16"/>
                  </a:lnTo>
                  <a:lnTo>
                    <a:pt x="148" y="16"/>
                  </a:lnTo>
                  <a:lnTo>
                    <a:pt x="149" y="16"/>
                  </a:lnTo>
                  <a:lnTo>
                    <a:pt x="150" y="17"/>
                  </a:lnTo>
                  <a:lnTo>
                    <a:pt x="151" y="17"/>
                  </a:lnTo>
                  <a:lnTo>
                    <a:pt x="151" y="16"/>
                  </a:lnTo>
                  <a:lnTo>
                    <a:pt x="152" y="16"/>
                  </a:lnTo>
                  <a:lnTo>
                    <a:pt x="153" y="16"/>
                  </a:lnTo>
                  <a:lnTo>
                    <a:pt x="153" y="17"/>
                  </a:lnTo>
                  <a:lnTo>
                    <a:pt x="154" y="17"/>
                  </a:lnTo>
                  <a:lnTo>
                    <a:pt x="154" y="18"/>
                  </a:lnTo>
                  <a:lnTo>
                    <a:pt x="156" y="17"/>
                  </a:lnTo>
                  <a:lnTo>
                    <a:pt x="156" y="18"/>
                  </a:lnTo>
                  <a:lnTo>
                    <a:pt x="158" y="18"/>
                  </a:lnTo>
                  <a:lnTo>
                    <a:pt x="159" y="18"/>
                  </a:lnTo>
                  <a:lnTo>
                    <a:pt x="160" y="18"/>
                  </a:lnTo>
                  <a:lnTo>
                    <a:pt x="161" y="18"/>
                  </a:lnTo>
                  <a:lnTo>
                    <a:pt x="163" y="19"/>
                  </a:lnTo>
                  <a:lnTo>
                    <a:pt x="163" y="18"/>
                  </a:lnTo>
                  <a:lnTo>
                    <a:pt x="164" y="18"/>
                  </a:lnTo>
                  <a:lnTo>
                    <a:pt x="165" y="18"/>
                  </a:lnTo>
                  <a:lnTo>
                    <a:pt x="166" y="18"/>
                  </a:lnTo>
                  <a:lnTo>
                    <a:pt x="166" y="17"/>
                  </a:lnTo>
                  <a:lnTo>
                    <a:pt x="167" y="17"/>
                  </a:lnTo>
                  <a:lnTo>
                    <a:pt x="170" y="17"/>
                  </a:lnTo>
                  <a:lnTo>
                    <a:pt x="171" y="17"/>
                  </a:lnTo>
                  <a:lnTo>
                    <a:pt x="171" y="16"/>
                  </a:lnTo>
                  <a:lnTo>
                    <a:pt x="172" y="16"/>
                  </a:lnTo>
                  <a:lnTo>
                    <a:pt x="172" y="17"/>
                  </a:lnTo>
                  <a:lnTo>
                    <a:pt x="173" y="16"/>
                  </a:lnTo>
                  <a:lnTo>
                    <a:pt x="174" y="16"/>
                  </a:lnTo>
                  <a:lnTo>
                    <a:pt x="175" y="16"/>
                  </a:lnTo>
                  <a:lnTo>
                    <a:pt x="175" y="17"/>
                  </a:lnTo>
                  <a:lnTo>
                    <a:pt x="177" y="17"/>
                  </a:lnTo>
                  <a:lnTo>
                    <a:pt x="178" y="17"/>
                  </a:lnTo>
                  <a:lnTo>
                    <a:pt x="179" y="17"/>
                  </a:lnTo>
                  <a:lnTo>
                    <a:pt x="180" y="18"/>
                  </a:lnTo>
                  <a:lnTo>
                    <a:pt x="181" y="18"/>
                  </a:lnTo>
                  <a:lnTo>
                    <a:pt x="182" y="18"/>
                  </a:lnTo>
                  <a:lnTo>
                    <a:pt x="184" y="18"/>
                  </a:lnTo>
                  <a:lnTo>
                    <a:pt x="185" y="18"/>
                  </a:lnTo>
                  <a:lnTo>
                    <a:pt x="186" y="18"/>
                  </a:lnTo>
                  <a:lnTo>
                    <a:pt x="187" y="17"/>
                  </a:lnTo>
                  <a:lnTo>
                    <a:pt x="188" y="17"/>
                  </a:lnTo>
                  <a:lnTo>
                    <a:pt x="189" y="17"/>
                  </a:lnTo>
                  <a:lnTo>
                    <a:pt x="189" y="16"/>
                  </a:lnTo>
                  <a:lnTo>
                    <a:pt x="191" y="16"/>
                  </a:lnTo>
                  <a:lnTo>
                    <a:pt x="191" y="14"/>
                  </a:lnTo>
                  <a:lnTo>
                    <a:pt x="192" y="14"/>
                  </a:lnTo>
                  <a:lnTo>
                    <a:pt x="193" y="14"/>
                  </a:lnTo>
                  <a:lnTo>
                    <a:pt x="194" y="13"/>
                  </a:lnTo>
                  <a:lnTo>
                    <a:pt x="195" y="13"/>
                  </a:lnTo>
                  <a:lnTo>
                    <a:pt x="195" y="12"/>
                  </a:lnTo>
                  <a:lnTo>
                    <a:pt x="196" y="12"/>
                  </a:lnTo>
                  <a:lnTo>
                    <a:pt x="198" y="12"/>
                  </a:lnTo>
                  <a:lnTo>
                    <a:pt x="198" y="11"/>
                  </a:lnTo>
                  <a:lnTo>
                    <a:pt x="199" y="11"/>
                  </a:lnTo>
                  <a:lnTo>
                    <a:pt x="199" y="10"/>
                  </a:lnTo>
                  <a:lnTo>
                    <a:pt x="200" y="10"/>
                  </a:lnTo>
                  <a:lnTo>
                    <a:pt x="200" y="9"/>
                  </a:lnTo>
                  <a:lnTo>
                    <a:pt x="201" y="10"/>
                  </a:lnTo>
                  <a:lnTo>
                    <a:pt x="202" y="10"/>
                  </a:lnTo>
                  <a:lnTo>
                    <a:pt x="203" y="10"/>
                  </a:lnTo>
                  <a:lnTo>
                    <a:pt x="203" y="11"/>
                  </a:lnTo>
                  <a:lnTo>
                    <a:pt x="205" y="10"/>
                  </a:lnTo>
                  <a:lnTo>
                    <a:pt x="206" y="10"/>
                  </a:lnTo>
                  <a:lnTo>
                    <a:pt x="207" y="10"/>
                  </a:lnTo>
                  <a:lnTo>
                    <a:pt x="208" y="10"/>
                  </a:lnTo>
                  <a:lnTo>
                    <a:pt x="209" y="10"/>
                  </a:lnTo>
                  <a:lnTo>
                    <a:pt x="212" y="11"/>
                  </a:lnTo>
                  <a:lnTo>
                    <a:pt x="213" y="10"/>
                  </a:lnTo>
                  <a:lnTo>
                    <a:pt x="213" y="9"/>
                  </a:lnTo>
                  <a:lnTo>
                    <a:pt x="214" y="9"/>
                  </a:lnTo>
                  <a:lnTo>
                    <a:pt x="214" y="7"/>
                  </a:lnTo>
                  <a:lnTo>
                    <a:pt x="216" y="9"/>
                  </a:lnTo>
                  <a:lnTo>
                    <a:pt x="215" y="10"/>
                  </a:lnTo>
                  <a:lnTo>
                    <a:pt x="216" y="10"/>
                  </a:lnTo>
                  <a:lnTo>
                    <a:pt x="217" y="10"/>
                  </a:lnTo>
                  <a:lnTo>
                    <a:pt x="218" y="10"/>
                  </a:lnTo>
                  <a:lnTo>
                    <a:pt x="218" y="11"/>
                  </a:lnTo>
                  <a:lnTo>
                    <a:pt x="220" y="12"/>
                  </a:lnTo>
                  <a:lnTo>
                    <a:pt x="221" y="12"/>
                  </a:lnTo>
                  <a:lnTo>
                    <a:pt x="222" y="12"/>
                  </a:lnTo>
                  <a:lnTo>
                    <a:pt x="221" y="13"/>
                  </a:lnTo>
                  <a:lnTo>
                    <a:pt x="222" y="13"/>
                  </a:lnTo>
                  <a:lnTo>
                    <a:pt x="222" y="14"/>
                  </a:lnTo>
                  <a:lnTo>
                    <a:pt x="223" y="14"/>
                  </a:lnTo>
                  <a:lnTo>
                    <a:pt x="224" y="14"/>
                  </a:lnTo>
                  <a:lnTo>
                    <a:pt x="225" y="14"/>
                  </a:lnTo>
                  <a:lnTo>
                    <a:pt x="225" y="16"/>
                  </a:lnTo>
                  <a:lnTo>
                    <a:pt x="225" y="17"/>
                  </a:lnTo>
                  <a:lnTo>
                    <a:pt x="227" y="17"/>
                  </a:lnTo>
                  <a:lnTo>
                    <a:pt x="228" y="18"/>
                  </a:lnTo>
                  <a:lnTo>
                    <a:pt x="229" y="19"/>
                  </a:lnTo>
                  <a:lnTo>
                    <a:pt x="229" y="20"/>
                  </a:lnTo>
                  <a:lnTo>
                    <a:pt x="230" y="20"/>
                  </a:lnTo>
                  <a:lnTo>
                    <a:pt x="230" y="21"/>
                  </a:lnTo>
                  <a:lnTo>
                    <a:pt x="230" y="23"/>
                  </a:lnTo>
                  <a:lnTo>
                    <a:pt x="230" y="24"/>
                  </a:lnTo>
                  <a:lnTo>
                    <a:pt x="230" y="25"/>
                  </a:lnTo>
                  <a:lnTo>
                    <a:pt x="229" y="25"/>
                  </a:lnTo>
                  <a:lnTo>
                    <a:pt x="230" y="25"/>
                  </a:lnTo>
                  <a:lnTo>
                    <a:pt x="229" y="25"/>
                  </a:lnTo>
                  <a:lnTo>
                    <a:pt x="229" y="26"/>
                  </a:lnTo>
                  <a:lnTo>
                    <a:pt x="230" y="26"/>
                  </a:lnTo>
                  <a:lnTo>
                    <a:pt x="230" y="27"/>
                  </a:lnTo>
                  <a:lnTo>
                    <a:pt x="229" y="27"/>
                  </a:lnTo>
                  <a:lnTo>
                    <a:pt x="230" y="27"/>
                  </a:lnTo>
                  <a:lnTo>
                    <a:pt x="230" y="28"/>
                  </a:lnTo>
                  <a:lnTo>
                    <a:pt x="231" y="28"/>
                  </a:lnTo>
                  <a:lnTo>
                    <a:pt x="231" y="30"/>
                  </a:lnTo>
                  <a:lnTo>
                    <a:pt x="231" y="31"/>
                  </a:lnTo>
                  <a:lnTo>
                    <a:pt x="231" y="32"/>
                  </a:lnTo>
                  <a:lnTo>
                    <a:pt x="232" y="32"/>
                  </a:lnTo>
                  <a:lnTo>
                    <a:pt x="235" y="33"/>
                  </a:lnTo>
                  <a:lnTo>
                    <a:pt x="236" y="33"/>
                  </a:lnTo>
                  <a:lnTo>
                    <a:pt x="237" y="32"/>
                  </a:lnTo>
                  <a:lnTo>
                    <a:pt x="237" y="33"/>
                  </a:lnTo>
                  <a:lnTo>
                    <a:pt x="238" y="32"/>
                  </a:lnTo>
                  <a:lnTo>
                    <a:pt x="239" y="32"/>
                  </a:lnTo>
                  <a:lnTo>
                    <a:pt x="241" y="33"/>
                  </a:lnTo>
                  <a:lnTo>
                    <a:pt x="242" y="33"/>
                  </a:lnTo>
                  <a:lnTo>
                    <a:pt x="243" y="34"/>
                  </a:lnTo>
                  <a:lnTo>
                    <a:pt x="243" y="35"/>
                  </a:lnTo>
                  <a:lnTo>
                    <a:pt x="244" y="35"/>
                  </a:lnTo>
                  <a:lnTo>
                    <a:pt x="245" y="37"/>
                  </a:lnTo>
                  <a:lnTo>
                    <a:pt x="246" y="38"/>
                  </a:lnTo>
                  <a:lnTo>
                    <a:pt x="246" y="39"/>
                  </a:lnTo>
                  <a:lnTo>
                    <a:pt x="248" y="39"/>
                  </a:lnTo>
                  <a:lnTo>
                    <a:pt x="246" y="38"/>
                  </a:lnTo>
                  <a:lnTo>
                    <a:pt x="245" y="38"/>
                  </a:lnTo>
                  <a:lnTo>
                    <a:pt x="244" y="37"/>
                  </a:lnTo>
                  <a:lnTo>
                    <a:pt x="243" y="38"/>
                  </a:lnTo>
                  <a:lnTo>
                    <a:pt x="243" y="39"/>
                  </a:lnTo>
                  <a:lnTo>
                    <a:pt x="242" y="40"/>
                  </a:lnTo>
                  <a:lnTo>
                    <a:pt x="243" y="40"/>
                  </a:lnTo>
                  <a:lnTo>
                    <a:pt x="243" y="41"/>
                  </a:lnTo>
                  <a:lnTo>
                    <a:pt x="242" y="42"/>
                  </a:lnTo>
                  <a:lnTo>
                    <a:pt x="241" y="42"/>
                  </a:lnTo>
                  <a:lnTo>
                    <a:pt x="239" y="42"/>
                  </a:lnTo>
                  <a:lnTo>
                    <a:pt x="238" y="42"/>
                  </a:lnTo>
                  <a:lnTo>
                    <a:pt x="237" y="42"/>
                  </a:lnTo>
                  <a:lnTo>
                    <a:pt x="238" y="42"/>
                  </a:lnTo>
                  <a:lnTo>
                    <a:pt x="238" y="44"/>
                  </a:lnTo>
                  <a:lnTo>
                    <a:pt x="238" y="45"/>
                  </a:lnTo>
                  <a:lnTo>
                    <a:pt x="239" y="45"/>
                  </a:lnTo>
                  <a:lnTo>
                    <a:pt x="239" y="46"/>
                  </a:lnTo>
                  <a:lnTo>
                    <a:pt x="241" y="46"/>
                  </a:lnTo>
                  <a:lnTo>
                    <a:pt x="241" y="47"/>
                  </a:lnTo>
                  <a:lnTo>
                    <a:pt x="241" y="48"/>
                  </a:lnTo>
                  <a:lnTo>
                    <a:pt x="241" y="49"/>
                  </a:lnTo>
                  <a:lnTo>
                    <a:pt x="241" y="51"/>
                  </a:lnTo>
                  <a:lnTo>
                    <a:pt x="242" y="51"/>
                  </a:lnTo>
                  <a:lnTo>
                    <a:pt x="243" y="51"/>
                  </a:lnTo>
                  <a:lnTo>
                    <a:pt x="243" y="52"/>
                  </a:lnTo>
                  <a:lnTo>
                    <a:pt x="243" y="53"/>
                  </a:lnTo>
                  <a:lnTo>
                    <a:pt x="243" y="54"/>
                  </a:lnTo>
                  <a:lnTo>
                    <a:pt x="243" y="55"/>
                  </a:lnTo>
                  <a:lnTo>
                    <a:pt x="244" y="56"/>
                  </a:lnTo>
                  <a:lnTo>
                    <a:pt x="244" y="58"/>
                  </a:lnTo>
                  <a:lnTo>
                    <a:pt x="244" y="59"/>
                  </a:lnTo>
                  <a:lnTo>
                    <a:pt x="245" y="59"/>
                  </a:lnTo>
                  <a:lnTo>
                    <a:pt x="246" y="59"/>
                  </a:lnTo>
                  <a:lnTo>
                    <a:pt x="246" y="60"/>
                  </a:lnTo>
                  <a:lnTo>
                    <a:pt x="245" y="60"/>
                  </a:lnTo>
                  <a:lnTo>
                    <a:pt x="245" y="61"/>
                  </a:lnTo>
                  <a:lnTo>
                    <a:pt x="245" y="62"/>
                  </a:lnTo>
                  <a:lnTo>
                    <a:pt x="245" y="63"/>
                  </a:lnTo>
                  <a:lnTo>
                    <a:pt x="244" y="63"/>
                  </a:lnTo>
                  <a:lnTo>
                    <a:pt x="244" y="65"/>
                  </a:lnTo>
                  <a:lnTo>
                    <a:pt x="244" y="66"/>
                  </a:lnTo>
                  <a:lnTo>
                    <a:pt x="244" y="67"/>
                  </a:lnTo>
                  <a:lnTo>
                    <a:pt x="245" y="67"/>
                  </a:lnTo>
                  <a:lnTo>
                    <a:pt x="246" y="67"/>
                  </a:lnTo>
                  <a:lnTo>
                    <a:pt x="248" y="67"/>
                  </a:lnTo>
                  <a:lnTo>
                    <a:pt x="248" y="68"/>
                  </a:lnTo>
                  <a:lnTo>
                    <a:pt x="249" y="68"/>
                  </a:lnTo>
                  <a:lnTo>
                    <a:pt x="250" y="69"/>
                  </a:lnTo>
                  <a:lnTo>
                    <a:pt x="249" y="69"/>
                  </a:lnTo>
                  <a:lnTo>
                    <a:pt x="249" y="70"/>
                  </a:lnTo>
                  <a:lnTo>
                    <a:pt x="250" y="70"/>
                  </a:lnTo>
                  <a:lnTo>
                    <a:pt x="250" y="72"/>
                  </a:lnTo>
                  <a:lnTo>
                    <a:pt x="250" y="73"/>
                  </a:lnTo>
                  <a:lnTo>
                    <a:pt x="250" y="74"/>
                  </a:lnTo>
                  <a:lnTo>
                    <a:pt x="251" y="74"/>
                  </a:lnTo>
                  <a:lnTo>
                    <a:pt x="252" y="74"/>
                  </a:lnTo>
                  <a:lnTo>
                    <a:pt x="252" y="75"/>
                  </a:lnTo>
                  <a:lnTo>
                    <a:pt x="253" y="75"/>
                  </a:lnTo>
                  <a:lnTo>
                    <a:pt x="253" y="76"/>
                  </a:lnTo>
                  <a:lnTo>
                    <a:pt x="253" y="77"/>
                  </a:lnTo>
                  <a:lnTo>
                    <a:pt x="251" y="77"/>
                  </a:lnTo>
                  <a:lnTo>
                    <a:pt x="250" y="77"/>
                  </a:lnTo>
                  <a:lnTo>
                    <a:pt x="250" y="79"/>
                  </a:lnTo>
                  <a:lnTo>
                    <a:pt x="249" y="80"/>
                  </a:lnTo>
                  <a:lnTo>
                    <a:pt x="248" y="80"/>
                  </a:lnTo>
                  <a:lnTo>
                    <a:pt x="248" y="81"/>
                  </a:lnTo>
                  <a:lnTo>
                    <a:pt x="246" y="81"/>
                  </a:lnTo>
                  <a:lnTo>
                    <a:pt x="246" y="80"/>
                  </a:lnTo>
                  <a:lnTo>
                    <a:pt x="246" y="79"/>
                  </a:lnTo>
                  <a:lnTo>
                    <a:pt x="245" y="79"/>
                  </a:lnTo>
                  <a:lnTo>
                    <a:pt x="246" y="79"/>
                  </a:lnTo>
                  <a:lnTo>
                    <a:pt x="246" y="77"/>
                  </a:lnTo>
                  <a:lnTo>
                    <a:pt x="246" y="76"/>
                  </a:lnTo>
                  <a:lnTo>
                    <a:pt x="245" y="76"/>
                  </a:lnTo>
                  <a:lnTo>
                    <a:pt x="244" y="75"/>
                  </a:lnTo>
                  <a:lnTo>
                    <a:pt x="243" y="75"/>
                  </a:lnTo>
                  <a:lnTo>
                    <a:pt x="243" y="76"/>
                  </a:lnTo>
                  <a:lnTo>
                    <a:pt x="242" y="76"/>
                  </a:lnTo>
                  <a:lnTo>
                    <a:pt x="241" y="76"/>
                  </a:lnTo>
                  <a:lnTo>
                    <a:pt x="241" y="77"/>
                  </a:lnTo>
                  <a:lnTo>
                    <a:pt x="241" y="76"/>
                  </a:lnTo>
                  <a:lnTo>
                    <a:pt x="239" y="76"/>
                  </a:lnTo>
                  <a:lnTo>
                    <a:pt x="238" y="76"/>
                  </a:lnTo>
                  <a:lnTo>
                    <a:pt x="237" y="76"/>
                  </a:lnTo>
                  <a:lnTo>
                    <a:pt x="236" y="76"/>
                  </a:lnTo>
                  <a:lnTo>
                    <a:pt x="235" y="75"/>
                  </a:lnTo>
                  <a:lnTo>
                    <a:pt x="234" y="75"/>
                  </a:lnTo>
                  <a:lnTo>
                    <a:pt x="231" y="74"/>
                  </a:lnTo>
                  <a:lnTo>
                    <a:pt x="230" y="75"/>
                  </a:lnTo>
                  <a:lnTo>
                    <a:pt x="229" y="75"/>
                  </a:lnTo>
                  <a:lnTo>
                    <a:pt x="228" y="75"/>
                  </a:lnTo>
                  <a:lnTo>
                    <a:pt x="227" y="74"/>
                  </a:lnTo>
                  <a:lnTo>
                    <a:pt x="227" y="75"/>
                  </a:lnTo>
                  <a:lnTo>
                    <a:pt x="225" y="75"/>
                  </a:lnTo>
                  <a:lnTo>
                    <a:pt x="224" y="77"/>
                  </a:lnTo>
                  <a:lnTo>
                    <a:pt x="223" y="79"/>
                  </a:lnTo>
                  <a:lnTo>
                    <a:pt x="222" y="79"/>
                  </a:lnTo>
                  <a:lnTo>
                    <a:pt x="222" y="77"/>
                  </a:lnTo>
                  <a:lnTo>
                    <a:pt x="222" y="76"/>
                  </a:lnTo>
                  <a:lnTo>
                    <a:pt x="221" y="76"/>
                  </a:lnTo>
                  <a:lnTo>
                    <a:pt x="220" y="76"/>
                  </a:lnTo>
                  <a:lnTo>
                    <a:pt x="220" y="75"/>
                  </a:lnTo>
                  <a:lnTo>
                    <a:pt x="218" y="76"/>
                  </a:lnTo>
                  <a:lnTo>
                    <a:pt x="217" y="77"/>
                  </a:lnTo>
                  <a:lnTo>
                    <a:pt x="216" y="77"/>
                  </a:lnTo>
                  <a:lnTo>
                    <a:pt x="210" y="79"/>
                  </a:lnTo>
                  <a:lnTo>
                    <a:pt x="207" y="80"/>
                  </a:lnTo>
                  <a:lnTo>
                    <a:pt x="207" y="79"/>
                  </a:lnTo>
                  <a:lnTo>
                    <a:pt x="206" y="79"/>
                  </a:lnTo>
                  <a:lnTo>
                    <a:pt x="203" y="79"/>
                  </a:lnTo>
                  <a:lnTo>
                    <a:pt x="201" y="79"/>
                  </a:lnTo>
                  <a:lnTo>
                    <a:pt x="200" y="79"/>
                  </a:lnTo>
                  <a:lnTo>
                    <a:pt x="199" y="80"/>
                  </a:lnTo>
                  <a:lnTo>
                    <a:pt x="198" y="80"/>
                  </a:lnTo>
                  <a:lnTo>
                    <a:pt x="196" y="80"/>
                  </a:lnTo>
                  <a:lnTo>
                    <a:pt x="195" y="81"/>
                  </a:lnTo>
                  <a:lnTo>
                    <a:pt x="194" y="82"/>
                  </a:lnTo>
                  <a:lnTo>
                    <a:pt x="193" y="82"/>
                  </a:lnTo>
                  <a:lnTo>
                    <a:pt x="192" y="83"/>
                  </a:lnTo>
                  <a:lnTo>
                    <a:pt x="189" y="84"/>
                  </a:lnTo>
                  <a:lnTo>
                    <a:pt x="185" y="86"/>
                  </a:lnTo>
                  <a:lnTo>
                    <a:pt x="182" y="86"/>
                  </a:lnTo>
                  <a:lnTo>
                    <a:pt x="181" y="86"/>
                  </a:lnTo>
                  <a:lnTo>
                    <a:pt x="180" y="84"/>
                  </a:lnTo>
                  <a:lnTo>
                    <a:pt x="179" y="84"/>
                  </a:lnTo>
                  <a:lnTo>
                    <a:pt x="179" y="86"/>
                  </a:lnTo>
                  <a:lnTo>
                    <a:pt x="177" y="86"/>
                  </a:lnTo>
                  <a:lnTo>
                    <a:pt x="175" y="86"/>
                  </a:lnTo>
                  <a:lnTo>
                    <a:pt x="174" y="84"/>
                  </a:lnTo>
                  <a:lnTo>
                    <a:pt x="173" y="83"/>
                  </a:lnTo>
                  <a:lnTo>
                    <a:pt x="172" y="82"/>
                  </a:lnTo>
                  <a:lnTo>
                    <a:pt x="170" y="82"/>
                  </a:lnTo>
                  <a:lnTo>
                    <a:pt x="168" y="82"/>
                  </a:lnTo>
                  <a:lnTo>
                    <a:pt x="167" y="82"/>
                  </a:lnTo>
                  <a:lnTo>
                    <a:pt x="166" y="83"/>
                  </a:lnTo>
                  <a:lnTo>
                    <a:pt x="164" y="84"/>
                  </a:lnTo>
                  <a:lnTo>
                    <a:pt x="161" y="84"/>
                  </a:lnTo>
                  <a:lnTo>
                    <a:pt x="160" y="84"/>
                  </a:lnTo>
                  <a:lnTo>
                    <a:pt x="159" y="86"/>
                  </a:lnTo>
                  <a:lnTo>
                    <a:pt x="158" y="86"/>
                  </a:lnTo>
                  <a:lnTo>
                    <a:pt x="157" y="86"/>
                  </a:lnTo>
                  <a:lnTo>
                    <a:pt x="156" y="86"/>
                  </a:lnTo>
                  <a:lnTo>
                    <a:pt x="154" y="86"/>
                  </a:lnTo>
                  <a:lnTo>
                    <a:pt x="154" y="87"/>
                  </a:lnTo>
                  <a:lnTo>
                    <a:pt x="153" y="86"/>
                  </a:lnTo>
                  <a:lnTo>
                    <a:pt x="153" y="84"/>
                  </a:lnTo>
                  <a:lnTo>
                    <a:pt x="152" y="84"/>
                  </a:lnTo>
                  <a:lnTo>
                    <a:pt x="152" y="83"/>
                  </a:lnTo>
                  <a:lnTo>
                    <a:pt x="151" y="83"/>
                  </a:lnTo>
                  <a:lnTo>
                    <a:pt x="149" y="83"/>
                  </a:lnTo>
                  <a:lnTo>
                    <a:pt x="148" y="84"/>
                  </a:lnTo>
                  <a:lnTo>
                    <a:pt x="148" y="86"/>
                  </a:lnTo>
                  <a:lnTo>
                    <a:pt x="148" y="87"/>
                  </a:lnTo>
                  <a:lnTo>
                    <a:pt x="148" y="88"/>
                  </a:lnTo>
                  <a:lnTo>
                    <a:pt x="148" y="89"/>
                  </a:lnTo>
                  <a:lnTo>
                    <a:pt x="148" y="90"/>
                  </a:lnTo>
                  <a:lnTo>
                    <a:pt x="149" y="90"/>
                  </a:lnTo>
                  <a:lnTo>
                    <a:pt x="149" y="91"/>
                  </a:lnTo>
                  <a:lnTo>
                    <a:pt x="150" y="91"/>
                  </a:lnTo>
                  <a:lnTo>
                    <a:pt x="150" y="93"/>
                  </a:lnTo>
                  <a:lnTo>
                    <a:pt x="149" y="93"/>
                  </a:lnTo>
                  <a:lnTo>
                    <a:pt x="148" y="93"/>
                  </a:lnTo>
                  <a:lnTo>
                    <a:pt x="146" y="93"/>
                  </a:lnTo>
                  <a:lnTo>
                    <a:pt x="146" y="94"/>
                  </a:lnTo>
                  <a:lnTo>
                    <a:pt x="146" y="96"/>
                  </a:lnTo>
                  <a:lnTo>
                    <a:pt x="145" y="96"/>
                  </a:lnTo>
                  <a:lnTo>
                    <a:pt x="145" y="97"/>
                  </a:lnTo>
                  <a:lnTo>
                    <a:pt x="144" y="96"/>
                  </a:lnTo>
                  <a:lnTo>
                    <a:pt x="144" y="97"/>
                  </a:lnTo>
                  <a:lnTo>
                    <a:pt x="144" y="98"/>
                  </a:lnTo>
                  <a:lnTo>
                    <a:pt x="143" y="98"/>
                  </a:lnTo>
                  <a:lnTo>
                    <a:pt x="142" y="98"/>
                  </a:lnTo>
                  <a:lnTo>
                    <a:pt x="142" y="97"/>
                  </a:lnTo>
                  <a:lnTo>
                    <a:pt x="141" y="97"/>
                  </a:lnTo>
                  <a:lnTo>
                    <a:pt x="141" y="96"/>
                  </a:lnTo>
                  <a:lnTo>
                    <a:pt x="142" y="96"/>
                  </a:lnTo>
                  <a:lnTo>
                    <a:pt x="141" y="95"/>
                  </a:lnTo>
                  <a:lnTo>
                    <a:pt x="139" y="93"/>
                  </a:lnTo>
                  <a:lnTo>
                    <a:pt x="138" y="91"/>
                  </a:lnTo>
                  <a:lnTo>
                    <a:pt x="138" y="90"/>
                  </a:lnTo>
                  <a:lnTo>
                    <a:pt x="139" y="90"/>
                  </a:lnTo>
                  <a:lnTo>
                    <a:pt x="139" y="89"/>
                  </a:lnTo>
                  <a:lnTo>
                    <a:pt x="141" y="88"/>
                  </a:lnTo>
                  <a:lnTo>
                    <a:pt x="142" y="88"/>
                  </a:lnTo>
                  <a:lnTo>
                    <a:pt x="143" y="87"/>
                  </a:lnTo>
                  <a:lnTo>
                    <a:pt x="143" y="86"/>
                  </a:lnTo>
                  <a:lnTo>
                    <a:pt x="143" y="84"/>
                  </a:lnTo>
                  <a:lnTo>
                    <a:pt x="143" y="83"/>
                  </a:lnTo>
                  <a:lnTo>
                    <a:pt x="142" y="82"/>
                  </a:lnTo>
                  <a:lnTo>
                    <a:pt x="141" y="82"/>
                  </a:lnTo>
                  <a:lnTo>
                    <a:pt x="139" y="81"/>
                  </a:lnTo>
                  <a:lnTo>
                    <a:pt x="139" y="82"/>
                  </a:lnTo>
                  <a:lnTo>
                    <a:pt x="138" y="83"/>
                  </a:lnTo>
                  <a:lnTo>
                    <a:pt x="137" y="83"/>
                  </a:lnTo>
                  <a:lnTo>
                    <a:pt x="137" y="84"/>
                  </a:lnTo>
                  <a:lnTo>
                    <a:pt x="136" y="84"/>
                  </a:lnTo>
                  <a:lnTo>
                    <a:pt x="135" y="84"/>
                  </a:lnTo>
                  <a:lnTo>
                    <a:pt x="135" y="86"/>
                  </a:lnTo>
                  <a:lnTo>
                    <a:pt x="135" y="84"/>
                  </a:lnTo>
                  <a:lnTo>
                    <a:pt x="135" y="86"/>
                  </a:lnTo>
                  <a:lnTo>
                    <a:pt x="135" y="84"/>
                  </a:lnTo>
                  <a:lnTo>
                    <a:pt x="136" y="84"/>
                  </a:lnTo>
                  <a:lnTo>
                    <a:pt x="135" y="84"/>
                  </a:lnTo>
                  <a:lnTo>
                    <a:pt x="136" y="84"/>
                  </a:lnTo>
                  <a:lnTo>
                    <a:pt x="135" y="86"/>
                  </a:lnTo>
                  <a:lnTo>
                    <a:pt x="136" y="86"/>
                  </a:lnTo>
                  <a:lnTo>
                    <a:pt x="136" y="84"/>
                  </a:lnTo>
                  <a:lnTo>
                    <a:pt x="136" y="86"/>
                  </a:lnTo>
                  <a:lnTo>
                    <a:pt x="136" y="87"/>
                  </a:lnTo>
                  <a:lnTo>
                    <a:pt x="135" y="87"/>
                  </a:lnTo>
                  <a:lnTo>
                    <a:pt x="134" y="87"/>
                  </a:lnTo>
                  <a:lnTo>
                    <a:pt x="135" y="87"/>
                  </a:lnTo>
                  <a:lnTo>
                    <a:pt x="134" y="87"/>
                  </a:lnTo>
                  <a:lnTo>
                    <a:pt x="132" y="87"/>
                  </a:lnTo>
                  <a:lnTo>
                    <a:pt x="132" y="88"/>
                  </a:lnTo>
                  <a:lnTo>
                    <a:pt x="131" y="88"/>
                  </a:lnTo>
                  <a:lnTo>
                    <a:pt x="131" y="87"/>
                  </a:lnTo>
                  <a:lnTo>
                    <a:pt x="128" y="86"/>
                  </a:lnTo>
                  <a:lnTo>
                    <a:pt x="128" y="84"/>
                  </a:lnTo>
                  <a:lnTo>
                    <a:pt x="127" y="84"/>
                  </a:lnTo>
                  <a:lnTo>
                    <a:pt x="125" y="84"/>
                  </a:lnTo>
                  <a:lnTo>
                    <a:pt x="125" y="83"/>
                  </a:lnTo>
                  <a:lnTo>
                    <a:pt x="124" y="83"/>
                  </a:lnTo>
                  <a:lnTo>
                    <a:pt x="123" y="83"/>
                  </a:lnTo>
                  <a:lnTo>
                    <a:pt x="122" y="83"/>
                  </a:lnTo>
                  <a:lnTo>
                    <a:pt x="121" y="84"/>
                  </a:lnTo>
                  <a:lnTo>
                    <a:pt x="120" y="86"/>
                  </a:lnTo>
                  <a:lnTo>
                    <a:pt x="118" y="87"/>
                  </a:lnTo>
                  <a:lnTo>
                    <a:pt x="117" y="87"/>
                  </a:lnTo>
                  <a:lnTo>
                    <a:pt x="117" y="88"/>
                  </a:lnTo>
                  <a:lnTo>
                    <a:pt x="117" y="89"/>
                  </a:lnTo>
                  <a:lnTo>
                    <a:pt x="116" y="89"/>
                  </a:lnTo>
                  <a:lnTo>
                    <a:pt x="116" y="90"/>
                  </a:lnTo>
                  <a:lnTo>
                    <a:pt x="115" y="91"/>
                  </a:lnTo>
                  <a:lnTo>
                    <a:pt x="115" y="93"/>
                  </a:lnTo>
                  <a:lnTo>
                    <a:pt x="114" y="93"/>
                  </a:lnTo>
                  <a:lnTo>
                    <a:pt x="114" y="91"/>
                  </a:lnTo>
                  <a:lnTo>
                    <a:pt x="113" y="91"/>
                  </a:lnTo>
                  <a:lnTo>
                    <a:pt x="113" y="93"/>
                  </a:lnTo>
                  <a:lnTo>
                    <a:pt x="111" y="93"/>
                  </a:lnTo>
                  <a:lnTo>
                    <a:pt x="111" y="94"/>
                  </a:lnTo>
                  <a:lnTo>
                    <a:pt x="110" y="94"/>
                  </a:lnTo>
                  <a:lnTo>
                    <a:pt x="110" y="93"/>
                  </a:lnTo>
                  <a:lnTo>
                    <a:pt x="110" y="94"/>
                  </a:lnTo>
                  <a:lnTo>
                    <a:pt x="109" y="94"/>
                  </a:lnTo>
                  <a:lnTo>
                    <a:pt x="108" y="94"/>
                  </a:lnTo>
                  <a:lnTo>
                    <a:pt x="107" y="94"/>
                  </a:lnTo>
                  <a:lnTo>
                    <a:pt x="106" y="94"/>
                  </a:lnTo>
                  <a:lnTo>
                    <a:pt x="104" y="94"/>
                  </a:lnTo>
                  <a:lnTo>
                    <a:pt x="103" y="94"/>
                  </a:lnTo>
                  <a:lnTo>
                    <a:pt x="103" y="95"/>
                  </a:lnTo>
                  <a:lnTo>
                    <a:pt x="102" y="95"/>
                  </a:lnTo>
                  <a:lnTo>
                    <a:pt x="101" y="95"/>
                  </a:lnTo>
                  <a:lnTo>
                    <a:pt x="100" y="95"/>
                  </a:lnTo>
                  <a:lnTo>
                    <a:pt x="100" y="96"/>
                  </a:lnTo>
                  <a:lnTo>
                    <a:pt x="99" y="96"/>
                  </a:lnTo>
                  <a:lnTo>
                    <a:pt x="97" y="95"/>
                  </a:lnTo>
                  <a:lnTo>
                    <a:pt x="96" y="95"/>
                  </a:lnTo>
                  <a:lnTo>
                    <a:pt x="95" y="95"/>
                  </a:lnTo>
                  <a:lnTo>
                    <a:pt x="95" y="94"/>
                  </a:lnTo>
                  <a:lnTo>
                    <a:pt x="94" y="94"/>
                  </a:lnTo>
                  <a:lnTo>
                    <a:pt x="93" y="93"/>
                  </a:lnTo>
                  <a:lnTo>
                    <a:pt x="93" y="91"/>
                  </a:lnTo>
                  <a:lnTo>
                    <a:pt x="92" y="91"/>
                  </a:lnTo>
                  <a:lnTo>
                    <a:pt x="90" y="90"/>
                  </a:lnTo>
                  <a:lnTo>
                    <a:pt x="90" y="89"/>
                  </a:lnTo>
                  <a:lnTo>
                    <a:pt x="89" y="89"/>
                  </a:lnTo>
                  <a:lnTo>
                    <a:pt x="89" y="88"/>
                  </a:lnTo>
                  <a:lnTo>
                    <a:pt x="88" y="88"/>
                  </a:lnTo>
                  <a:lnTo>
                    <a:pt x="88" y="87"/>
                  </a:lnTo>
                  <a:lnTo>
                    <a:pt x="87" y="87"/>
                  </a:lnTo>
                  <a:lnTo>
                    <a:pt x="86" y="87"/>
                  </a:lnTo>
                  <a:lnTo>
                    <a:pt x="85" y="87"/>
                  </a:lnTo>
                  <a:lnTo>
                    <a:pt x="85" y="86"/>
                  </a:lnTo>
                  <a:lnTo>
                    <a:pt x="84" y="86"/>
                  </a:lnTo>
                  <a:lnTo>
                    <a:pt x="82" y="86"/>
                  </a:lnTo>
                  <a:lnTo>
                    <a:pt x="80" y="84"/>
                  </a:lnTo>
                  <a:lnTo>
                    <a:pt x="80" y="83"/>
                  </a:lnTo>
                  <a:lnTo>
                    <a:pt x="79" y="83"/>
                  </a:lnTo>
                  <a:lnTo>
                    <a:pt x="74" y="82"/>
                  </a:lnTo>
                  <a:lnTo>
                    <a:pt x="72" y="82"/>
                  </a:lnTo>
                  <a:lnTo>
                    <a:pt x="71" y="82"/>
                  </a:lnTo>
                  <a:lnTo>
                    <a:pt x="70" y="82"/>
                  </a:lnTo>
                  <a:lnTo>
                    <a:pt x="70" y="83"/>
                  </a:lnTo>
                  <a:lnTo>
                    <a:pt x="70" y="84"/>
                  </a:lnTo>
                  <a:lnTo>
                    <a:pt x="70" y="86"/>
                  </a:lnTo>
                  <a:lnTo>
                    <a:pt x="70" y="87"/>
                  </a:lnTo>
                  <a:lnTo>
                    <a:pt x="70" y="88"/>
                  </a:lnTo>
                  <a:lnTo>
                    <a:pt x="68" y="88"/>
                  </a:lnTo>
                  <a:lnTo>
                    <a:pt x="68" y="89"/>
                  </a:lnTo>
                  <a:lnTo>
                    <a:pt x="68" y="90"/>
                  </a:lnTo>
                  <a:lnTo>
                    <a:pt x="70" y="90"/>
                  </a:lnTo>
                  <a:lnTo>
                    <a:pt x="70" y="91"/>
                  </a:lnTo>
                  <a:lnTo>
                    <a:pt x="68" y="91"/>
                  </a:lnTo>
                  <a:lnTo>
                    <a:pt x="68" y="93"/>
                  </a:lnTo>
                  <a:lnTo>
                    <a:pt x="67" y="93"/>
                  </a:lnTo>
                  <a:lnTo>
                    <a:pt x="67" y="91"/>
                  </a:lnTo>
                  <a:lnTo>
                    <a:pt x="66" y="91"/>
                  </a:lnTo>
                  <a:lnTo>
                    <a:pt x="65" y="91"/>
                  </a:lnTo>
                  <a:lnTo>
                    <a:pt x="64" y="91"/>
                  </a:lnTo>
                  <a:lnTo>
                    <a:pt x="64" y="93"/>
                  </a:lnTo>
                  <a:lnTo>
                    <a:pt x="64" y="91"/>
                  </a:lnTo>
                  <a:lnTo>
                    <a:pt x="64" y="93"/>
                  </a:lnTo>
                  <a:lnTo>
                    <a:pt x="64" y="91"/>
                  </a:lnTo>
                  <a:lnTo>
                    <a:pt x="63" y="91"/>
                  </a:lnTo>
                  <a:lnTo>
                    <a:pt x="64" y="91"/>
                  </a:lnTo>
                  <a:lnTo>
                    <a:pt x="64" y="93"/>
                  </a:lnTo>
                  <a:lnTo>
                    <a:pt x="63" y="93"/>
                  </a:lnTo>
                  <a:lnTo>
                    <a:pt x="61" y="93"/>
                  </a:lnTo>
                  <a:lnTo>
                    <a:pt x="60" y="93"/>
                  </a:lnTo>
                  <a:lnTo>
                    <a:pt x="60" y="94"/>
                  </a:lnTo>
                  <a:lnTo>
                    <a:pt x="59" y="94"/>
                  </a:lnTo>
                  <a:lnTo>
                    <a:pt x="60" y="94"/>
                  </a:lnTo>
                  <a:lnTo>
                    <a:pt x="59" y="94"/>
                  </a:lnTo>
                  <a:lnTo>
                    <a:pt x="58" y="94"/>
                  </a:lnTo>
                  <a:lnTo>
                    <a:pt x="58" y="93"/>
                  </a:lnTo>
                  <a:lnTo>
                    <a:pt x="57" y="93"/>
                  </a:lnTo>
                  <a:lnTo>
                    <a:pt x="58" y="93"/>
                  </a:lnTo>
                  <a:lnTo>
                    <a:pt x="57" y="93"/>
                  </a:lnTo>
                  <a:lnTo>
                    <a:pt x="56" y="93"/>
                  </a:lnTo>
                  <a:lnTo>
                    <a:pt x="54" y="93"/>
                  </a:lnTo>
                  <a:lnTo>
                    <a:pt x="54" y="91"/>
                  </a:lnTo>
                  <a:lnTo>
                    <a:pt x="54" y="93"/>
                  </a:lnTo>
                  <a:lnTo>
                    <a:pt x="53" y="93"/>
                  </a:lnTo>
                  <a:lnTo>
                    <a:pt x="53" y="91"/>
                  </a:lnTo>
                  <a:lnTo>
                    <a:pt x="53" y="93"/>
                  </a:lnTo>
                  <a:lnTo>
                    <a:pt x="53" y="91"/>
                  </a:lnTo>
                  <a:lnTo>
                    <a:pt x="52" y="91"/>
                  </a:lnTo>
                  <a:lnTo>
                    <a:pt x="52" y="90"/>
                  </a:lnTo>
                  <a:lnTo>
                    <a:pt x="51" y="90"/>
                  </a:lnTo>
                  <a:lnTo>
                    <a:pt x="51" y="89"/>
                  </a:lnTo>
                  <a:lnTo>
                    <a:pt x="50" y="88"/>
                  </a:lnTo>
                  <a:lnTo>
                    <a:pt x="51" y="88"/>
                  </a:lnTo>
                  <a:lnTo>
                    <a:pt x="51" y="87"/>
                  </a:lnTo>
                  <a:lnTo>
                    <a:pt x="50" y="88"/>
                  </a:lnTo>
                  <a:lnTo>
                    <a:pt x="50" y="87"/>
                  </a:lnTo>
                  <a:lnTo>
                    <a:pt x="50" y="88"/>
                  </a:lnTo>
                  <a:lnTo>
                    <a:pt x="49" y="88"/>
                  </a:lnTo>
                  <a:lnTo>
                    <a:pt x="50" y="87"/>
                  </a:lnTo>
                  <a:lnTo>
                    <a:pt x="49" y="87"/>
                  </a:lnTo>
                  <a:lnTo>
                    <a:pt x="50" y="87"/>
                  </a:lnTo>
                  <a:lnTo>
                    <a:pt x="50" y="86"/>
                  </a:lnTo>
                  <a:lnTo>
                    <a:pt x="50" y="87"/>
                  </a:lnTo>
                  <a:lnTo>
                    <a:pt x="50" y="86"/>
                  </a:lnTo>
                  <a:lnTo>
                    <a:pt x="51" y="86"/>
                  </a:lnTo>
                  <a:lnTo>
                    <a:pt x="50" y="86"/>
                  </a:lnTo>
                  <a:lnTo>
                    <a:pt x="49" y="84"/>
                  </a:lnTo>
                  <a:lnTo>
                    <a:pt x="47" y="84"/>
                  </a:lnTo>
                  <a:lnTo>
                    <a:pt x="47" y="86"/>
                  </a:lnTo>
                  <a:lnTo>
                    <a:pt x="46" y="86"/>
                  </a:lnTo>
                  <a:lnTo>
                    <a:pt x="47" y="86"/>
                  </a:lnTo>
                  <a:lnTo>
                    <a:pt x="47" y="87"/>
                  </a:lnTo>
                  <a:lnTo>
                    <a:pt x="46" y="87"/>
                  </a:lnTo>
                  <a:lnTo>
                    <a:pt x="46" y="86"/>
                  </a:lnTo>
                  <a:lnTo>
                    <a:pt x="45" y="84"/>
                  </a:lnTo>
                  <a:lnTo>
                    <a:pt x="44" y="86"/>
                  </a:lnTo>
                  <a:lnTo>
                    <a:pt x="44" y="84"/>
                  </a:lnTo>
                  <a:lnTo>
                    <a:pt x="44" y="83"/>
                  </a:lnTo>
                  <a:lnTo>
                    <a:pt x="43" y="83"/>
                  </a:lnTo>
                  <a:lnTo>
                    <a:pt x="42" y="83"/>
                  </a:lnTo>
                  <a:lnTo>
                    <a:pt x="42" y="82"/>
                  </a:lnTo>
                  <a:lnTo>
                    <a:pt x="40" y="82"/>
                  </a:lnTo>
                  <a:lnTo>
                    <a:pt x="40" y="83"/>
                  </a:lnTo>
                  <a:lnTo>
                    <a:pt x="39" y="83"/>
                  </a:lnTo>
                  <a:lnTo>
                    <a:pt x="39" y="82"/>
                  </a:lnTo>
                  <a:lnTo>
                    <a:pt x="38" y="83"/>
                  </a:lnTo>
                  <a:lnTo>
                    <a:pt x="39" y="83"/>
                  </a:lnTo>
                  <a:lnTo>
                    <a:pt x="39" y="84"/>
                  </a:lnTo>
                  <a:lnTo>
                    <a:pt x="38" y="84"/>
                  </a:lnTo>
                  <a:lnTo>
                    <a:pt x="39" y="84"/>
                  </a:lnTo>
                  <a:lnTo>
                    <a:pt x="38" y="86"/>
                  </a:lnTo>
                  <a:lnTo>
                    <a:pt x="37" y="86"/>
                  </a:lnTo>
                  <a:lnTo>
                    <a:pt x="37" y="87"/>
                  </a:lnTo>
                  <a:lnTo>
                    <a:pt x="36" y="87"/>
                  </a:lnTo>
                  <a:lnTo>
                    <a:pt x="37" y="87"/>
                  </a:lnTo>
                  <a:lnTo>
                    <a:pt x="37" y="86"/>
                  </a:lnTo>
                  <a:lnTo>
                    <a:pt x="36" y="86"/>
                  </a:lnTo>
                  <a:lnTo>
                    <a:pt x="37" y="86"/>
                  </a:lnTo>
                  <a:lnTo>
                    <a:pt x="36" y="86"/>
                  </a:lnTo>
                  <a:lnTo>
                    <a:pt x="36" y="84"/>
                  </a:lnTo>
                  <a:lnTo>
                    <a:pt x="37" y="84"/>
                  </a:lnTo>
                  <a:lnTo>
                    <a:pt x="37" y="83"/>
                  </a:lnTo>
                  <a:lnTo>
                    <a:pt x="37" y="84"/>
                  </a:lnTo>
                  <a:lnTo>
                    <a:pt x="37" y="83"/>
                  </a:lnTo>
                  <a:lnTo>
                    <a:pt x="36" y="84"/>
                  </a:lnTo>
                  <a:lnTo>
                    <a:pt x="36" y="83"/>
                  </a:lnTo>
                  <a:lnTo>
                    <a:pt x="36" y="84"/>
                  </a:lnTo>
                  <a:lnTo>
                    <a:pt x="35" y="84"/>
                  </a:lnTo>
                  <a:lnTo>
                    <a:pt x="33" y="84"/>
                  </a:lnTo>
                  <a:lnTo>
                    <a:pt x="32" y="84"/>
                  </a:lnTo>
                  <a:lnTo>
                    <a:pt x="31" y="84"/>
                  </a:lnTo>
                  <a:lnTo>
                    <a:pt x="31" y="86"/>
                  </a:lnTo>
                  <a:lnTo>
                    <a:pt x="30" y="86"/>
                  </a:lnTo>
                  <a:lnTo>
                    <a:pt x="29" y="86"/>
                  </a:lnTo>
                  <a:lnTo>
                    <a:pt x="28" y="86"/>
                  </a:lnTo>
                  <a:lnTo>
                    <a:pt x="28" y="84"/>
                  </a:lnTo>
                  <a:lnTo>
                    <a:pt x="29" y="84"/>
                  </a:lnTo>
                  <a:lnTo>
                    <a:pt x="30" y="84"/>
                  </a:lnTo>
                  <a:lnTo>
                    <a:pt x="30" y="83"/>
                  </a:lnTo>
                  <a:lnTo>
                    <a:pt x="31" y="83"/>
                  </a:lnTo>
                  <a:lnTo>
                    <a:pt x="32" y="83"/>
                  </a:lnTo>
                  <a:lnTo>
                    <a:pt x="33" y="83"/>
                  </a:lnTo>
                  <a:lnTo>
                    <a:pt x="35" y="83"/>
                  </a:lnTo>
                  <a:lnTo>
                    <a:pt x="36" y="83"/>
                  </a:lnTo>
                  <a:lnTo>
                    <a:pt x="36" y="82"/>
                  </a:lnTo>
                  <a:lnTo>
                    <a:pt x="36" y="81"/>
                  </a:lnTo>
                  <a:lnTo>
                    <a:pt x="37" y="81"/>
                  </a:lnTo>
                  <a:lnTo>
                    <a:pt x="37" y="82"/>
                  </a:lnTo>
                  <a:lnTo>
                    <a:pt x="37" y="81"/>
                  </a:lnTo>
                  <a:lnTo>
                    <a:pt x="38" y="81"/>
                  </a:lnTo>
                  <a:lnTo>
                    <a:pt x="38" y="80"/>
                  </a:lnTo>
                  <a:lnTo>
                    <a:pt x="38" y="81"/>
                  </a:lnTo>
                  <a:lnTo>
                    <a:pt x="38" y="80"/>
                  </a:lnTo>
                  <a:lnTo>
                    <a:pt x="39" y="80"/>
                  </a:lnTo>
                  <a:lnTo>
                    <a:pt x="37" y="80"/>
                  </a:lnTo>
                  <a:lnTo>
                    <a:pt x="36" y="80"/>
                  </a:lnTo>
                  <a:lnTo>
                    <a:pt x="35" y="80"/>
                  </a:lnTo>
                  <a:lnTo>
                    <a:pt x="33" y="80"/>
                  </a:lnTo>
                  <a:lnTo>
                    <a:pt x="32" y="80"/>
                  </a:lnTo>
                  <a:lnTo>
                    <a:pt x="31" y="80"/>
                  </a:lnTo>
                  <a:lnTo>
                    <a:pt x="30" y="81"/>
                  </a:lnTo>
                  <a:lnTo>
                    <a:pt x="30" y="80"/>
                  </a:lnTo>
                  <a:lnTo>
                    <a:pt x="30" y="81"/>
                  </a:lnTo>
                  <a:lnTo>
                    <a:pt x="29" y="81"/>
                  </a:lnTo>
                  <a:lnTo>
                    <a:pt x="29" y="80"/>
                  </a:lnTo>
                  <a:lnTo>
                    <a:pt x="29" y="81"/>
                  </a:lnTo>
                  <a:lnTo>
                    <a:pt x="29" y="80"/>
                  </a:lnTo>
                  <a:lnTo>
                    <a:pt x="28" y="80"/>
                  </a:lnTo>
                  <a:lnTo>
                    <a:pt x="26" y="80"/>
                  </a:lnTo>
                  <a:lnTo>
                    <a:pt x="28" y="80"/>
                  </a:lnTo>
                  <a:lnTo>
                    <a:pt x="26" y="80"/>
                  </a:lnTo>
                  <a:lnTo>
                    <a:pt x="26" y="81"/>
                  </a:lnTo>
                  <a:lnTo>
                    <a:pt x="25" y="81"/>
                  </a:lnTo>
                  <a:lnTo>
                    <a:pt x="25" y="80"/>
                  </a:lnTo>
                  <a:lnTo>
                    <a:pt x="25" y="79"/>
                  </a:lnTo>
                  <a:lnTo>
                    <a:pt x="26" y="79"/>
                  </a:lnTo>
                  <a:lnTo>
                    <a:pt x="26" y="77"/>
                  </a:lnTo>
                  <a:lnTo>
                    <a:pt x="26" y="79"/>
                  </a:lnTo>
                  <a:lnTo>
                    <a:pt x="26" y="77"/>
                  </a:lnTo>
                  <a:lnTo>
                    <a:pt x="26" y="79"/>
                  </a:lnTo>
                  <a:lnTo>
                    <a:pt x="28" y="79"/>
                  </a:lnTo>
                  <a:lnTo>
                    <a:pt x="29" y="79"/>
                  </a:lnTo>
                  <a:lnTo>
                    <a:pt x="30" y="79"/>
                  </a:lnTo>
                  <a:lnTo>
                    <a:pt x="29" y="79"/>
                  </a:lnTo>
                  <a:lnTo>
                    <a:pt x="29" y="77"/>
                  </a:lnTo>
                  <a:lnTo>
                    <a:pt x="30" y="77"/>
                  </a:lnTo>
                  <a:lnTo>
                    <a:pt x="29" y="77"/>
                  </a:lnTo>
                  <a:lnTo>
                    <a:pt x="30" y="77"/>
                  </a:lnTo>
                  <a:lnTo>
                    <a:pt x="30" y="76"/>
                  </a:lnTo>
                  <a:lnTo>
                    <a:pt x="29" y="76"/>
                  </a:lnTo>
                  <a:lnTo>
                    <a:pt x="28" y="76"/>
                  </a:lnTo>
                  <a:lnTo>
                    <a:pt x="28" y="75"/>
                  </a:lnTo>
                  <a:lnTo>
                    <a:pt x="26" y="75"/>
                  </a:lnTo>
                  <a:lnTo>
                    <a:pt x="26" y="74"/>
                  </a:lnTo>
                  <a:lnTo>
                    <a:pt x="28" y="74"/>
                  </a:lnTo>
                  <a:lnTo>
                    <a:pt x="26" y="74"/>
                  </a:lnTo>
                  <a:lnTo>
                    <a:pt x="25" y="74"/>
                  </a:lnTo>
                  <a:lnTo>
                    <a:pt x="26" y="75"/>
                  </a:lnTo>
                  <a:lnTo>
                    <a:pt x="25" y="75"/>
                  </a:lnTo>
                  <a:lnTo>
                    <a:pt x="24" y="75"/>
                  </a:lnTo>
                  <a:lnTo>
                    <a:pt x="24" y="74"/>
                  </a:lnTo>
                  <a:lnTo>
                    <a:pt x="24" y="73"/>
                  </a:lnTo>
                  <a:lnTo>
                    <a:pt x="24" y="72"/>
                  </a:lnTo>
                  <a:lnTo>
                    <a:pt x="24" y="70"/>
                  </a:lnTo>
                  <a:lnTo>
                    <a:pt x="23" y="70"/>
                  </a:lnTo>
                  <a:lnTo>
                    <a:pt x="22" y="70"/>
                  </a:lnTo>
                  <a:lnTo>
                    <a:pt x="21" y="69"/>
                  </a:lnTo>
                  <a:lnTo>
                    <a:pt x="22" y="69"/>
                  </a:lnTo>
                  <a:lnTo>
                    <a:pt x="23" y="69"/>
                  </a:lnTo>
                  <a:lnTo>
                    <a:pt x="24" y="69"/>
                  </a:lnTo>
                  <a:lnTo>
                    <a:pt x="24" y="68"/>
                  </a:lnTo>
                  <a:lnTo>
                    <a:pt x="24" y="67"/>
                  </a:lnTo>
                  <a:lnTo>
                    <a:pt x="24" y="66"/>
                  </a:lnTo>
                  <a:lnTo>
                    <a:pt x="24" y="65"/>
                  </a:lnTo>
                  <a:lnTo>
                    <a:pt x="23" y="65"/>
                  </a:lnTo>
                  <a:lnTo>
                    <a:pt x="22" y="65"/>
                  </a:lnTo>
                  <a:lnTo>
                    <a:pt x="22" y="63"/>
                  </a:lnTo>
                  <a:lnTo>
                    <a:pt x="21" y="63"/>
                  </a:lnTo>
                  <a:lnTo>
                    <a:pt x="20" y="63"/>
                  </a:lnTo>
                  <a:lnTo>
                    <a:pt x="18" y="63"/>
                  </a:lnTo>
                  <a:lnTo>
                    <a:pt x="18" y="62"/>
                  </a:lnTo>
                  <a:lnTo>
                    <a:pt x="17" y="62"/>
                  </a:lnTo>
                  <a:lnTo>
                    <a:pt x="17" y="61"/>
                  </a:lnTo>
                  <a:lnTo>
                    <a:pt x="16" y="61"/>
                  </a:lnTo>
                  <a:lnTo>
                    <a:pt x="15" y="62"/>
                  </a:lnTo>
                  <a:lnTo>
                    <a:pt x="14" y="62"/>
                  </a:lnTo>
                  <a:lnTo>
                    <a:pt x="14" y="61"/>
                  </a:lnTo>
                  <a:lnTo>
                    <a:pt x="14" y="62"/>
                  </a:lnTo>
                  <a:lnTo>
                    <a:pt x="14" y="61"/>
                  </a:lnTo>
                  <a:lnTo>
                    <a:pt x="13" y="61"/>
                  </a:lnTo>
                  <a:lnTo>
                    <a:pt x="13" y="60"/>
                  </a:lnTo>
                  <a:lnTo>
                    <a:pt x="13" y="61"/>
                  </a:lnTo>
                  <a:lnTo>
                    <a:pt x="11" y="61"/>
                  </a:lnTo>
                  <a:lnTo>
                    <a:pt x="11" y="60"/>
                  </a:lnTo>
                  <a:lnTo>
                    <a:pt x="10" y="60"/>
                  </a:lnTo>
                  <a:lnTo>
                    <a:pt x="11" y="60"/>
                  </a:lnTo>
                  <a:lnTo>
                    <a:pt x="11" y="59"/>
                  </a:lnTo>
                  <a:lnTo>
                    <a:pt x="10" y="59"/>
                  </a:lnTo>
                  <a:lnTo>
                    <a:pt x="11" y="59"/>
                  </a:lnTo>
                  <a:lnTo>
                    <a:pt x="11" y="60"/>
                  </a:lnTo>
                  <a:lnTo>
                    <a:pt x="13" y="60"/>
                  </a:lnTo>
                  <a:lnTo>
                    <a:pt x="13" y="59"/>
                  </a:lnTo>
                  <a:lnTo>
                    <a:pt x="14" y="59"/>
                  </a:lnTo>
                  <a:lnTo>
                    <a:pt x="13" y="58"/>
                  </a:lnTo>
                  <a:lnTo>
                    <a:pt x="14" y="58"/>
                  </a:lnTo>
                  <a:lnTo>
                    <a:pt x="13" y="58"/>
                  </a:lnTo>
                  <a:lnTo>
                    <a:pt x="13" y="56"/>
                  </a:lnTo>
                  <a:lnTo>
                    <a:pt x="13" y="58"/>
                  </a:lnTo>
                  <a:lnTo>
                    <a:pt x="11" y="58"/>
                  </a:lnTo>
                  <a:lnTo>
                    <a:pt x="13" y="58"/>
                  </a:lnTo>
                  <a:lnTo>
                    <a:pt x="13" y="56"/>
                  </a:lnTo>
                  <a:lnTo>
                    <a:pt x="11" y="56"/>
                  </a:lnTo>
                  <a:lnTo>
                    <a:pt x="11" y="55"/>
                  </a:lnTo>
                  <a:lnTo>
                    <a:pt x="11" y="54"/>
                  </a:lnTo>
                  <a:lnTo>
                    <a:pt x="13" y="54"/>
                  </a:lnTo>
                  <a:lnTo>
                    <a:pt x="14" y="54"/>
                  </a:lnTo>
                  <a:lnTo>
                    <a:pt x="14" y="55"/>
                  </a:lnTo>
                  <a:lnTo>
                    <a:pt x="15" y="56"/>
                  </a:lnTo>
                  <a:lnTo>
                    <a:pt x="15" y="58"/>
                  </a:lnTo>
                  <a:lnTo>
                    <a:pt x="15" y="59"/>
                  </a:lnTo>
                  <a:lnTo>
                    <a:pt x="16" y="59"/>
                  </a:lnTo>
                  <a:lnTo>
                    <a:pt x="16" y="60"/>
                  </a:lnTo>
                  <a:lnTo>
                    <a:pt x="16" y="59"/>
                  </a:lnTo>
                  <a:lnTo>
                    <a:pt x="16" y="58"/>
                  </a:lnTo>
                  <a:lnTo>
                    <a:pt x="17" y="58"/>
                  </a:lnTo>
                  <a:lnTo>
                    <a:pt x="17" y="59"/>
                  </a:lnTo>
                  <a:lnTo>
                    <a:pt x="18" y="59"/>
                  </a:lnTo>
                  <a:lnTo>
                    <a:pt x="20" y="59"/>
                  </a:lnTo>
                  <a:lnTo>
                    <a:pt x="20" y="58"/>
                  </a:lnTo>
                  <a:lnTo>
                    <a:pt x="21" y="58"/>
                  </a:lnTo>
                  <a:lnTo>
                    <a:pt x="22" y="58"/>
                  </a:lnTo>
                  <a:lnTo>
                    <a:pt x="21" y="58"/>
                  </a:lnTo>
                  <a:lnTo>
                    <a:pt x="20" y="58"/>
                  </a:lnTo>
                  <a:lnTo>
                    <a:pt x="18" y="58"/>
                  </a:lnTo>
                  <a:lnTo>
                    <a:pt x="18" y="56"/>
                  </a:lnTo>
                  <a:lnTo>
                    <a:pt x="17" y="56"/>
                  </a:lnTo>
                  <a:lnTo>
                    <a:pt x="18" y="56"/>
                  </a:lnTo>
                  <a:lnTo>
                    <a:pt x="17" y="56"/>
                  </a:lnTo>
                  <a:lnTo>
                    <a:pt x="17" y="55"/>
                  </a:lnTo>
                  <a:lnTo>
                    <a:pt x="16" y="55"/>
                  </a:lnTo>
                  <a:lnTo>
                    <a:pt x="16" y="54"/>
                  </a:lnTo>
                  <a:lnTo>
                    <a:pt x="16" y="53"/>
                  </a:lnTo>
                  <a:lnTo>
                    <a:pt x="17" y="53"/>
                  </a:lnTo>
                  <a:lnTo>
                    <a:pt x="18" y="53"/>
                  </a:lnTo>
                  <a:lnTo>
                    <a:pt x="18" y="52"/>
                  </a:lnTo>
                  <a:lnTo>
                    <a:pt x="18" y="51"/>
                  </a:lnTo>
                  <a:lnTo>
                    <a:pt x="20" y="51"/>
                  </a:lnTo>
                  <a:lnTo>
                    <a:pt x="20" y="49"/>
                  </a:lnTo>
                  <a:lnTo>
                    <a:pt x="18" y="49"/>
                  </a:lnTo>
                  <a:lnTo>
                    <a:pt x="17" y="49"/>
                  </a:lnTo>
                  <a:lnTo>
                    <a:pt x="17" y="51"/>
                  </a:lnTo>
                  <a:lnTo>
                    <a:pt x="17" y="49"/>
                  </a:lnTo>
                  <a:lnTo>
                    <a:pt x="16" y="49"/>
                  </a:lnTo>
                  <a:lnTo>
                    <a:pt x="16" y="48"/>
                  </a:lnTo>
                  <a:lnTo>
                    <a:pt x="17" y="48"/>
                  </a:lnTo>
                  <a:lnTo>
                    <a:pt x="17" y="47"/>
                  </a:lnTo>
                  <a:lnTo>
                    <a:pt x="16" y="46"/>
                  </a:lnTo>
                  <a:lnTo>
                    <a:pt x="15" y="46"/>
                  </a:lnTo>
                  <a:lnTo>
                    <a:pt x="15" y="45"/>
                  </a:lnTo>
                  <a:lnTo>
                    <a:pt x="14" y="45"/>
                  </a:lnTo>
                  <a:lnTo>
                    <a:pt x="14" y="44"/>
                  </a:lnTo>
                  <a:lnTo>
                    <a:pt x="14" y="45"/>
                  </a:lnTo>
                  <a:lnTo>
                    <a:pt x="14" y="44"/>
                  </a:lnTo>
                  <a:lnTo>
                    <a:pt x="15" y="44"/>
                  </a:lnTo>
                  <a:lnTo>
                    <a:pt x="16" y="42"/>
                  </a:lnTo>
                  <a:lnTo>
                    <a:pt x="16" y="41"/>
                  </a:lnTo>
                  <a:lnTo>
                    <a:pt x="17" y="41"/>
                  </a:lnTo>
                  <a:lnTo>
                    <a:pt x="17" y="40"/>
                  </a:lnTo>
                  <a:lnTo>
                    <a:pt x="17" y="39"/>
                  </a:lnTo>
                  <a:lnTo>
                    <a:pt x="16" y="39"/>
                  </a:lnTo>
                  <a:lnTo>
                    <a:pt x="16" y="40"/>
                  </a:lnTo>
                  <a:lnTo>
                    <a:pt x="14" y="40"/>
                  </a:lnTo>
                  <a:lnTo>
                    <a:pt x="11" y="40"/>
                  </a:lnTo>
                  <a:lnTo>
                    <a:pt x="10" y="40"/>
                  </a:lnTo>
                  <a:lnTo>
                    <a:pt x="10" y="41"/>
                  </a:lnTo>
                  <a:lnTo>
                    <a:pt x="9" y="41"/>
                  </a:lnTo>
                  <a:lnTo>
                    <a:pt x="8" y="41"/>
                  </a:lnTo>
                  <a:lnTo>
                    <a:pt x="7" y="41"/>
                  </a:lnTo>
                  <a:lnTo>
                    <a:pt x="6" y="41"/>
                  </a:lnTo>
                  <a:lnTo>
                    <a:pt x="7" y="40"/>
                  </a:lnTo>
                  <a:lnTo>
                    <a:pt x="7" y="39"/>
                  </a:lnTo>
                  <a:lnTo>
                    <a:pt x="7" y="38"/>
                  </a:lnTo>
                  <a:lnTo>
                    <a:pt x="7" y="37"/>
                  </a:lnTo>
                  <a:lnTo>
                    <a:pt x="7" y="35"/>
                  </a:lnTo>
                  <a:lnTo>
                    <a:pt x="7" y="34"/>
                  </a:lnTo>
                  <a:lnTo>
                    <a:pt x="7" y="33"/>
                  </a:lnTo>
                  <a:lnTo>
                    <a:pt x="8" y="33"/>
                  </a:lnTo>
                  <a:lnTo>
                    <a:pt x="9" y="32"/>
                  </a:lnTo>
                  <a:lnTo>
                    <a:pt x="9" y="31"/>
                  </a:lnTo>
                  <a:lnTo>
                    <a:pt x="9" y="30"/>
                  </a:lnTo>
                  <a:lnTo>
                    <a:pt x="10" y="30"/>
                  </a:lnTo>
                  <a:lnTo>
                    <a:pt x="11" y="28"/>
                  </a:lnTo>
                  <a:lnTo>
                    <a:pt x="13" y="27"/>
                  </a:lnTo>
                  <a:lnTo>
                    <a:pt x="13" y="26"/>
                  </a:lnTo>
                  <a:lnTo>
                    <a:pt x="14" y="26"/>
                  </a:lnTo>
                  <a:lnTo>
                    <a:pt x="15" y="26"/>
                  </a:lnTo>
                  <a:lnTo>
                    <a:pt x="16" y="27"/>
                  </a:lnTo>
                  <a:lnTo>
                    <a:pt x="17" y="27"/>
                  </a:lnTo>
                  <a:lnTo>
                    <a:pt x="17" y="26"/>
                  </a:lnTo>
                  <a:lnTo>
                    <a:pt x="18" y="26"/>
                  </a:lnTo>
                  <a:lnTo>
                    <a:pt x="20" y="26"/>
                  </a:lnTo>
                  <a:lnTo>
                    <a:pt x="21" y="26"/>
                  </a:lnTo>
                  <a:lnTo>
                    <a:pt x="21" y="27"/>
                  </a:lnTo>
                  <a:lnTo>
                    <a:pt x="22" y="27"/>
                  </a:lnTo>
                  <a:lnTo>
                    <a:pt x="23" y="28"/>
                  </a:lnTo>
                  <a:lnTo>
                    <a:pt x="24" y="28"/>
                  </a:lnTo>
                  <a:lnTo>
                    <a:pt x="24" y="27"/>
                  </a:lnTo>
                  <a:lnTo>
                    <a:pt x="25" y="27"/>
                  </a:lnTo>
                  <a:lnTo>
                    <a:pt x="25" y="28"/>
                  </a:lnTo>
                  <a:lnTo>
                    <a:pt x="25" y="27"/>
                  </a:lnTo>
                  <a:lnTo>
                    <a:pt x="26" y="28"/>
                  </a:lnTo>
                  <a:lnTo>
                    <a:pt x="26" y="27"/>
                  </a:lnTo>
                  <a:lnTo>
                    <a:pt x="28" y="27"/>
                  </a:lnTo>
                  <a:lnTo>
                    <a:pt x="26" y="26"/>
                  </a:lnTo>
                  <a:lnTo>
                    <a:pt x="26" y="27"/>
                  </a:lnTo>
                  <a:lnTo>
                    <a:pt x="26" y="26"/>
                  </a:lnTo>
                  <a:lnTo>
                    <a:pt x="25" y="26"/>
                  </a:lnTo>
                  <a:lnTo>
                    <a:pt x="25" y="25"/>
                  </a:lnTo>
                  <a:lnTo>
                    <a:pt x="26" y="25"/>
                  </a:lnTo>
                  <a:lnTo>
                    <a:pt x="29" y="25"/>
                  </a:lnTo>
                  <a:lnTo>
                    <a:pt x="30" y="25"/>
                  </a:lnTo>
                  <a:lnTo>
                    <a:pt x="30" y="26"/>
                  </a:lnTo>
                  <a:lnTo>
                    <a:pt x="29" y="26"/>
                  </a:lnTo>
                  <a:lnTo>
                    <a:pt x="28" y="26"/>
                  </a:lnTo>
                  <a:lnTo>
                    <a:pt x="28" y="27"/>
                  </a:lnTo>
                  <a:lnTo>
                    <a:pt x="29" y="27"/>
                  </a:lnTo>
                  <a:lnTo>
                    <a:pt x="30" y="27"/>
                  </a:lnTo>
                  <a:lnTo>
                    <a:pt x="31" y="27"/>
                  </a:lnTo>
                  <a:lnTo>
                    <a:pt x="33" y="26"/>
                  </a:lnTo>
                  <a:lnTo>
                    <a:pt x="35" y="27"/>
                  </a:lnTo>
                  <a:lnTo>
                    <a:pt x="36" y="26"/>
                  </a:lnTo>
                  <a:lnTo>
                    <a:pt x="36" y="27"/>
                  </a:lnTo>
                  <a:lnTo>
                    <a:pt x="37" y="27"/>
                  </a:lnTo>
                  <a:lnTo>
                    <a:pt x="38" y="27"/>
                  </a:lnTo>
                  <a:lnTo>
                    <a:pt x="39" y="27"/>
                  </a:lnTo>
                  <a:lnTo>
                    <a:pt x="39" y="26"/>
                  </a:lnTo>
                  <a:lnTo>
                    <a:pt x="40" y="27"/>
                  </a:lnTo>
                  <a:lnTo>
                    <a:pt x="42" y="27"/>
                  </a:lnTo>
                  <a:lnTo>
                    <a:pt x="43" y="27"/>
                  </a:lnTo>
                  <a:lnTo>
                    <a:pt x="43" y="26"/>
                  </a:lnTo>
                  <a:lnTo>
                    <a:pt x="44" y="26"/>
                  </a:lnTo>
                  <a:lnTo>
                    <a:pt x="43" y="25"/>
                  </a:lnTo>
                  <a:lnTo>
                    <a:pt x="42" y="25"/>
                  </a:lnTo>
                  <a:lnTo>
                    <a:pt x="42" y="26"/>
                  </a:lnTo>
                  <a:lnTo>
                    <a:pt x="40" y="26"/>
                  </a:lnTo>
                  <a:lnTo>
                    <a:pt x="39" y="25"/>
                  </a:lnTo>
                  <a:lnTo>
                    <a:pt x="39" y="24"/>
                  </a:lnTo>
                  <a:lnTo>
                    <a:pt x="40" y="24"/>
                  </a:lnTo>
                  <a:lnTo>
                    <a:pt x="42" y="23"/>
                  </a:lnTo>
                  <a:lnTo>
                    <a:pt x="45" y="23"/>
                  </a:lnTo>
                  <a:lnTo>
                    <a:pt x="46" y="23"/>
                  </a:lnTo>
                  <a:lnTo>
                    <a:pt x="46" y="21"/>
                  </a:lnTo>
                  <a:lnTo>
                    <a:pt x="46" y="23"/>
                  </a:lnTo>
                  <a:lnTo>
                    <a:pt x="47" y="23"/>
                  </a:lnTo>
                  <a:lnTo>
                    <a:pt x="47" y="21"/>
                  </a:lnTo>
                  <a:lnTo>
                    <a:pt x="49" y="21"/>
                  </a:lnTo>
                  <a:lnTo>
                    <a:pt x="49" y="23"/>
                  </a:lnTo>
                  <a:lnTo>
                    <a:pt x="51" y="21"/>
                  </a:lnTo>
                  <a:lnTo>
                    <a:pt x="52" y="21"/>
                  </a:lnTo>
                  <a:lnTo>
                    <a:pt x="53" y="21"/>
                  </a:lnTo>
                  <a:lnTo>
                    <a:pt x="52" y="21"/>
                  </a:lnTo>
                  <a:lnTo>
                    <a:pt x="51" y="21"/>
                  </a:lnTo>
                  <a:lnTo>
                    <a:pt x="51" y="20"/>
                  </a:lnTo>
                  <a:lnTo>
                    <a:pt x="50" y="20"/>
                  </a:lnTo>
                  <a:lnTo>
                    <a:pt x="47" y="20"/>
                  </a:lnTo>
                  <a:lnTo>
                    <a:pt x="46" y="20"/>
                  </a:lnTo>
                  <a:lnTo>
                    <a:pt x="46" y="21"/>
                  </a:lnTo>
                  <a:lnTo>
                    <a:pt x="46" y="20"/>
                  </a:lnTo>
                  <a:lnTo>
                    <a:pt x="45" y="20"/>
                  </a:lnTo>
                  <a:lnTo>
                    <a:pt x="46" y="20"/>
                  </a:lnTo>
                  <a:lnTo>
                    <a:pt x="45" y="20"/>
                  </a:lnTo>
                  <a:lnTo>
                    <a:pt x="45" y="19"/>
                  </a:lnTo>
                  <a:lnTo>
                    <a:pt x="44" y="19"/>
                  </a:lnTo>
                  <a:lnTo>
                    <a:pt x="43" y="19"/>
                  </a:lnTo>
                  <a:lnTo>
                    <a:pt x="43" y="18"/>
                  </a:lnTo>
                  <a:lnTo>
                    <a:pt x="42" y="18"/>
                  </a:lnTo>
                  <a:lnTo>
                    <a:pt x="42" y="17"/>
                  </a:lnTo>
                  <a:lnTo>
                    <a:pt x="40" y="17"/>
                  </a:lnTo>
                  <a:lnTo>
                    <a:pt x="42" y="17"/>
                  </a:lnTo>
                  <a:lnTo>
                    <a:pt x="42" y="16"/>
                  </a:lnTo>
                  <a:lnTo>
                    <a:pt x="42" y="14"/>
                  </a:lnTo>
                  <a:lnTo>
                    <a:pt x="43" y="14"/>
                  </a:lnTo>
                  <a:lnTo>
                    <a:pt x="43" y="13"/>
                  </a:lnTo>
                  <a:lnTo>
                    <a:pt x="44" y="13"/>
                  </a:lnTo>
                  <a:lnTo>
                    <a:pt x="46" y="14"/>
                  </a:lnTo>
                  <a:lnTo>
                    <a:pt x="49" y="14"/>
                  </a:lnTo>
                  <a:lnTo>
                    <a:pt x="52" y="14"/>
                  </a:lnTo>
                  <a:lnTo>
                    <a:pt x="56" y="14"/>
                  </a:lnTo>
                  <a:lnTo>
                    <a:pt x="57" y="14"/>
                  </a:lnTo>
                  <a:lnTo>
                    <a:pt x="57" y="13"/>
                  </a:lnTo>
                  <a:lnTo>
                    <a:pt x="57" y="14"/>
                  </a:lnTo>
                  <a:lnTo>
                    <a:pt x="58" y="14"/>
                  </a:lnTo>
                  <a:lnTo>
                    <a:pt x="63" y="16"/>
                  </a:lnTo>
                  <a:lnTo>
                    <a:pt x="64" y="16"/>
                  </a:lnTo>
                  <a:lnTo>
                    <a:pt x="67" y="16"/>
                  </a:lnTo>
                  <a:lnTo>
                    <a:pt x="68" y="16"/>
                  </a:lnTo>
                  <a:lnTo>
                    <a:pt x="70" y="16"/>
                  </a:lnTo>
                  <a:lnTo>
                    <a:pt x="71" y="16"/>
                  </a:lnTo>
                  <a:lnTo>
                    <a:pt x="71" y="14"/>
                  </a:lnTo>
                  <a:lnTo>
                    <a:pt x="71" y="13"/>
                  </a:lnTo>
                  <a:lnTo>
                    <a:pt x="72" y="13"/>
                  </a:lnTo>
                  <a:lnTo>
                    <a:pt x="71" y="13"/>
                  </a:lnTo>
                  <a:lnTo>
                    <a:pt x="71" y="12"/>
                  </a:lnTo>
                  <a:lnTo>
                    <a:pt x="72" y="12"/>
                  </a:lnTo>
                  <a:lnTo>
                    <a:pt x="74" y="11"/>
                  </a:lnTo>
                  <a:lnTo>
                    <a:pt x="77" y="10"/>
                  </a:lnTo>
                  <a:lnTo>
                    <a:pt x="78" y="9"/>
                  </a:lnTo>
                  <a:lnTo>
                    <a:pt x="79" y="9"/>
                  </a:lnTo>
                  <a:lnTo>
                    <a:pt x="80" y="7"/>
                  </a:lnTo>
                  <a:lnTo>
                    <a:pt x="81" y="6"/>
                  </a:lnTo>
                  <a:lnTo>
                    <a:pt x="82" y="6"/>
                  </a:lnTo>
                  <a:lnTo>
                    <a:pt x="82" y="5"/>
                  </a:lnTo>
                  <a:lnTo>
                    <a:pt x="84" y="5"/>
                  </a:lnTo>
                  <a:lnTo>
                    <a:pt x="85" y="5"/>
                  </a:lnTo>
                  <a:lnTo>
                    <a:pt x="85" y="4"/>
                  </a:lnTo>
                  <a:lnTo>
                    <a:pt x="86" y="4"/>
                  </a:lnTo>
                  <a:lnTo>
                    <a:pt x="87" y="4"/>
                  </a:lnTo>
                  <a:lnTo>
                    <a:pt x="88" y="4"/>
                  </a:lnTo>
                  <a:lnTo>
                    <a:pt x="89" y="4"/>
                  </a:lnTo>
                  <a:lnTo>
                    <a:pt x="89" y="3"/>
                  </a:lnTo>
                  <a:lnTo>
                    <a:pt x="90" y="3"/>
                  </a:lnTo>
                  <a:lnTo>
                    <a:pt x="92" y="3"/>
                  </a:lnTo>
                  <a:lnTo>
                    <a:pt x="94" y="2"/>
                  </a:lnTo>
                  <a:lnTo>
                    <a:pt x="95" y="2"/>
                  </a:lnTo>
                  <a:lnTo>
                    <a:pt x="96" y="2"/>
                  </a:lnTo>
                  <a:lnTo>
                    <a:pt x="97" y="2"/>
                  </a:lnTo>
                  <a:lnTo>
                    <a:pt x="101" y="2"/>
                  </a:lnTo>
                  <a:lnTo>
                    <a:pt x="102" y="2"/>
                  </a:lnTo>
                  <a:lnTo>
                    <a:pt x="107" y="3"/>
                  </a:lnTo>
                  <a:lnTo>
                    <a:pt x="108" y="2"/>
                  </a:lnTo>
                  <a:lnTo>
                    <a:pt x="109" y="2"/>
                  </a:lnTo>
                  <a:lnTo>
                    <a:pt x="110" y="3"/>
                  </a:lnTo>
                  <a:lnTo>
                    <a:pt x="111" y="3"/>
                  </a:lnTo>
                  <a:lnTo>
                    <a:pt x="113" y="3"/>
                  </a:lnTo>
                  <a:lnTo>
                    <a:pt x="113" y="2"/>
                  </a:lnTo>
                  <a:lnTo>
                    <a:pt x="114" y="2"/>
                  </a:lnTo>
                  <a:lnTo>
                    <a:pt x="114" y="0"/>
                  </a:lnTo>
                  <a:lnTo>
                    <a:pt x="115"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09" name="Freeform 1025">
              <a:extLst>
                <a:ext uri="{FF2B5EF4-FFF2-40B4-BE49-F238E27FC236}">
                  <a16:creationId xmlns="" xmlns:a16="http://schemas.microsoft.com/office/drawing/2014/main" id="{DC3C86A8-9863-4B1C-AFDE-8592D07A2998}"/>
                </a:ext>
              </a:extLst>
            </p:cNvPr>
            <p:cNvSpPr>
              <a:spLocks noEditPoints="1"/>
            </p:cNvSpPr>
            <p:nvPr/>
          </p:nvSpPr>
          <p:spPr bwMode="auto">
            <a:xfrm>
              <a:off x="9198307" y="3184685"/>
              <a:ext cx="59993" cy="76586"/>
            </a:xfrm>
            <a:custGeom>
              <a:avLst/>
              <a:gdLst>
                <a:gd name="T0" fmla="*/ 47 w 47"/>
                <a:gd name="T1" fmla="*/ 60 h 60"/>
                <a:gd name="T2" fmla="*/ 47 w 47"/>
                <a:gd name="T3" fmla="*/ 60 h 60"/>
                <a:gd name="T4" fmla="*/ 47 w 47"/>
                <a:gd name="T5" fmla="*/ 60 h 60"/>
                <a:gd name="T6" fmla="*/ 47 w 47"/>
                <a:gd name="T7" fmla="*/ 58 h 60"/>
                <a:gd name="T8" fmla="*/ 47 w 47"/>
                <a:gd name="T9" fmla="*/ 58 h 60"/>
                <a:gd name="T10" fmla="*/ 47 w 47"/>
                <a:gd name="T11" fmla="*/ 58 h 60"/>
                <a:gd name="T12" fmla="*/ 47 w 47"/>
                <a:gd name="T13" fmla="*/ 58 h 60"/>
                <a:gd name="T14" fmla="*/ 39 w 47"/>
                <a:gd name="T15" fmla="*/ 46 h 60"/>
                <a:gd name="T16" fmla="*/ 39 w 47"/>
                <a:gd name="T17" fmla="*/ 46 h 60"/>
                <a:gd name="T18" fmla="*/ 39 w 47"/>
                <a:gd name="T19" fmla="*/ 46 h 60"/>
                <a:gd name="T20" fmla="*/ 39 w 47"/>
                <a:gd name="T21" fmla="*/ 44 h 60"/>
                <a:gd name="T22" fmla="*/ 39 w 47"/>
                <a:gd name="T23" fmla="*/ 46 h 60"/>
                <a:gd name="T24" fmla="*/ 39 w 47"/>
                <a:gd name="T25" fmla="*/ 46 h 60"/>
                <a:gd name="T26" fmla="*/ 28 w 47"/>
                <a:gd name="T27" fmla="*/ 37 h 60"/>
                <a:gd name="T28" fmla="*/ 28 w 47"/>
                <a:gd name="T29" fmla="*/ 39 h 60"/>
                <a:gd name="T30" fmla="*/ 28 w 47"/>
                <a:gd name="T31" fmla="*/ 37 h 60"/>
                <a:gd name="T32" fmla="*/ 34 w 47"/>
                <a:gd name="T33" fmla="*/ 29 h 60"/>
                <a:gd name="T34" fmla="*/ 33 w 47"/>
                <a:gd name="T35" fmla="*/ 29 h 60"/>
                <a:gd name="T36" fmla="*/ 33 w 47"/>
                <a:gd name="T37" fmla="*/ 28 h 60"/>
                <a:gd name="T38" fmla="*/ 34 w 47"/>
                <a:gd name="T39" fmla="*/ 29 h 60"/>
                <a:gd name="T40" fmla="*/ 34 w 47"/>
                <a:gd name="T41" fmla="*/ 29 h 60"/>
                <a:gd name="T42" fmla="*/ 12 w 47"/>
                <a:gd name="T43" fmla="*/ 25 h 60"/>
                <a:gd name="T44" fmla="*/ 13 w 47"/>
                <a:gd name="T45" fmla="*/ 25 h 60"/>
                <a:gd name="T46" fmla="*/ 12 w 47"/>
                <a:gd name="T47" fmla="*/ 25 h 60"/>
                <a:gd name="T48" fmla="*/ 13 w 47"/>
                <a:gd name="T49" fmla="*/ 25 h 60"/>
                <a:gd name="T50" fmla="*/ 3 w 47"/>
                <a:gd name="T51" fmla="*/ 11 h 60"/>
                <a:gd name="T52" fmla="*/ 3 w 47"/>
                <a:gd name="T53" fmla="*/ 11 h 60"/>
                <a:gd name="T54" fmla="*/ 17 w 47"/>
                <a:gd name="T55" fmla="*/ 7 h 60"/>
                <a:gd name="T56" fmla="*/ 17 w 47"/>
                <a:gd name="T57" fmla="*/ 7 h 60"/>
                <a:gd name="T58" fmla="*/ 17 w 47"/>
                <a:gd name="T59" fmla="*/ 7 h 60"/>
                <a:gd name="T60" fmla="*/ 17 w 47"/>
                <a:gd name="T61" fmla="*/ 7 h 60"/>
                <a:gd name="T62" fmla="*/ 0 w 47"/>
                <a:gd name="T63" fmla="*/ 1 h 60"/>
                <a:gd name="T64" fmla="*/ 0 w 47"/>
                <a:gd name="T65" fmla="*/ 1 h 60"/>
                <a:gd name="T66" fmla="*/ 0 w 47"/>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0">
                  <a:moveTo>
                    <a:pt x="47" y="60"/>
                  </a:moveTo>
                  <a:lnTo>
                    <a:pt x="47" y="60"/>
                  </a:lnTo>
                  <a:lnTo>
                    <a:pt x="47" y="60"/>
                  </a:lnTo>
                  <a:lnTo>
                    <a:pt x="47" y="60"/>
                  </a:lnTo>
                  <a:lnTo>
                    <a:pt x="47" y="60"/>
                  </a:lnTo>
                  <a:lnTo>
                    <a:pt x="47" y="60"/>
                  </a:lnTo>
                  <a:lnTo>
                    <a:pt x="47" y="60"/>
                  </a:lnTo>
                  <a:close/>
                  <a:moveTo>
                    <a:pt x="47" y="58"/>
                  </a:moveTo>
                  <a:lnTo>
                    <a:pt x="47" y="58"/>
                  </a:lnTo>
                  <a:lnTo>
                    <a:pt x="47" y="58"/>
                  </a:lnTo>
                  <a:lnTo>
                    <a:pt x="47" y="58"/>
                  </a:lnTo>
                  <a:lnTo>
                    <a:pt x="47" y="58"/>
                  </a:lnTo>
                  <a:lnTo>
                    <a:pt x="47" y="58"/>
                  </a:lnTo>
                  <a:lnTo>
                    <a:pt x="47" y="58"/>
                  </a:lnTo>
                  <a:close/>
                  <a:moveTo>
                    <a:pt x="39" y="46"/>
                  </a:moveTo>
                  <a:lnTo>
                    <a:pt x="39" y="46"/>
                  </a:lnTo>
                  <a:lnTo>
                    <a:pt x="39" y="46"/>
                  </a:lnTo>
                  <a:lnTo>
                    <a:pt x="39" y="46"/>
                  </a:lnTo>
                  <a:lnTo>
                    <a:pt x="39" y="46"/>
                  </a:lnTo>
                  <a:lnTo>
                    <a:pt x="39" y="46"/>
                  </a:lnTo>
                  <a:lnTo>
                    <a:pt x="39" y="44"/>
                  </a:lnTo>
                  <a:lnTo>
                    <a:pt x="39" y="44"/>
                  </a:lnTo>
                  <a:lnTo>
                    <a:pt x="39" y="44"/>
                  </a:lnTo>
                  <a:lnTo>
                    <a:pt x="39" y="46"/>
                  </a:lnTo>
                  <a:lnTo>
                    <a:pt x="39" y="46"/>
                  </a:lnTo>
                  <a:lnTo>
                    <a:pt x="39" y="46"/>
                  </a:lnTo>
                  <a:lnTo>
                    <a:pt x="39" y="46"/>
                  </a:lnTo>
                  <a:close/>
                  <a:moveTo>
                    <a:pt x="28" y="37"/>
                  </a:moveTo>
                  <a:lnTo>
                    <a:pt x="28" y="39"/>
                  </a:lnTo>
                  <a:lnTo>
                    <a:pt x="28" y="39"/>
                  </a:lnTo>
                  <a:lnTo>
                    <a:pt x="28" y="39"/>
                  </a:lnTo>
                  <a:lnTo>
                    <a:pt x="28" y="37"/>
                  </a:lnTo>
                  <a:lnTo>
                    <a:pt x="28" y="37"/>
                  </a:lnTo>
                  <a:close/>
                  <a:moveTo>
                    <a:pt x="34" y="29"/>
                  </a:moveTo>
                  <a:lnTo>
                    <a:pt x="33" y="29"/>
                  </a:lnTo>
                  <a:lnTo>
                    <a:pt x="33" y="29"/>
                  </a:lnTo>
                  <a:lnTo>
                    <a:pt x="33" y="29"/>
                  </a:lnTo>
                  <a:lnTo>
                    <a:pt x="33" y="28"/>
                  </a:lnTo>
                  <a:lnTo>
                    <a:pt x="33" y="29"/>
                  </a:lnTo>
                  <a:lnTo>
                    <a:pt x="34" y="29"/>
                  </a:lnTo>
                  <a:lnTo>
                    <a:pt x="34" y="29"/>
                  </a:lnTo>
                  <a:lnTo>
                    <a:pt x="34" y="29"/>
                  </a:lnTo>
                  <a:close/>
                  <a:moveTo>
                    <a:pt x="13" y="25"/>
                  </a:moveTo>
                  <a:lnTo>
                    <a:pt x="12" y="25"/>
                  </a:lnTo>
                  <a:lnTo>
                    <a:pt x="13" y="25"/>
                  </a:lnTo>
                  <a:lnTo>
                    <a:pt x="13" y="25"/>
                  </a:lnTo>
                  <a:lnTo>
                    <a:pt x="12" y="25"/>
                  </a:lnTo>
                  <a:lnTo>
                    <a:pt x="12" y="25"/>
                  </a:lnTo>
                  <a:lnTo>
                    <a:pt x="13" y="25"/>
                  </a:lnTo>
                  <a:lnTo>
                    <a:pt x="13" y="25"/>
                  </a:lnTo>
                  <a:close/>
                  <a:moveTo>
                    <a:pt x="3" y="11"/>
                  </a:moveTo>
                  <a:lnTo>
                    <a:pt x="3" y="11"/>
                  </a:lnTo>
                  <a:lnTo>
                    <a:pt x="3" y="11"/>
                  </a:lnTo>
                  <a:lnTo>
                    <a:pt x="3" y="11"/>
                  </a:lnTo>
                  <a:lnTo>
                    <a:pt x="3" y="11"/>
                  </a:lnTo>
                  <a:close/>
                  <a:moveTo>
                    <a:pt x="17" y="7"/>
                  </a:moveTo>
                  <a:lnTo>
                    <a:pt x="17" y="7"/>
                  </a:lnTo>
                  <a:lnTo>
                    <a:pt x="17" y="7"/>
                  </a:lnTo>
                  <a:lnTo>
                    <a:pt x="17" y="7"/>
                  </a:lnTo>
                  <a:lnTo>
                    <a:pt x="17" y="7"/>
                  </a:lnTo>
                  <a:lnTo>
                    <a:pt x="17" y="7"/>
                  </a:lnTo>
                  <a:lnTo>
                    <a:pt x="17" y="7"/>
                  </a:lnTo>
                  <a:lnTo>
                    <a:pt x="17" y="7"/>
                  </a:lnTo>
                  <a:close/>
                  <a:moveTo>
                    <a:pt x="0" y="1"/>
                  </a:moveTo>
                  <a:lnTo>
                    <a:pt x="0" y="1"/>
                  </a:lnTo>
                  <a:lnTo>
                    <a:pt x="0" y="1"/>
                  </a:lnTo>
                  <a:lnTo>
                    <a:pt x="0" y="0"/>
                  </a:lnTo>
                  <a:lnTo>
                    <a:pt x="0" y="0"/>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10" name="Freeform 1026">
              <a:extLst>
                <a:ext uri="{FF2B5EF4-FFF2-40B4-BE49-F238E27FC236}">
                  <a16:creationId xmlns="" xmlns:a16="http://schemas.microsoft.com/office/drawing/2014/main" id="{A650A25D-CB1A-44CF-AD41-81846D404FDD}"/>
                </a:ext>
              </a:extLst>
            </p:cNvPr>
            <p:cNvSpPr>
              <a:spLocks noEditPoints="1"/>
            </p:cNvSpPr>
            <p:nvPr/>
          </p:nvSpPr>
          <p:spPr bwMode="auto">
            <a:xfrm>
              <a:off x="8119717" y="2559230"/>
              <a:ext cx="67652" cy="68928"/>
            </a:xfrm>
            <a:custGeom>
              <a:avLst/>
              <a:gdLst>
                <a:gd name="T0" fmla="*/ 52 w 53"/>
                <a:gd name="T1" fmla="*/ 51 h 54"/>
                <a:gd name="T2" fmla="*/ 27 w 53"/>
                <a:gd name="T3" fmla="*/ 29 h 54"/>
                <a:gd name="T4" fmla="*/ 27 w 53"/>
                <a:gd name="T5" fmla="*/ 29 h 54"/>
                <a:gd name="T6" fmla="*/ 20 w 53"/>
                <a:gd name="T7" fmla="*/ 28 h 54"/>
                <a:gd name="T8" fmla="*/ 19 w 53"/>
                <a:gd name="T9" fmla="*/ 28 h 54"/>
                <a:gd name="T10" fmla="*/ 19 w 53"/>
                <a:gd name="T11" fmla="*/ 27 h 54"/>
                <a:gd name="T12" fmla="*/ 20 w 53"/>
                <a:gd name="T13" fmla="*/ 26 h 54"/>
                <a:gd name="T14" fmla="*/ 3 w 53"/>
                <a:gd name="T15" fmla="*/ 13 h 54"/>
                <a:gd name="T16" fmla="*/ 0 w 53"/>
                <a:gd name="T17" fmla="*/ 14 h 54"/>
                <a:gd name="T18" fmla="*/ 43 w 53"/>
                <a:gd name="T19" fmla="*/ 1 h 54"/>
                <a:gd name="T20" fmla="*/ 47 w 53"/>
                <a:gd name="T21" fmla="*/ 4 h 54"/>
                <a:gd name="T22" fmla="*/ 49 w 53"/>
                <a:gd name="T23" fmla="*/ 5 h 54"/>
                <a:gd name="T24" fmla="*/ 47 w 53"/>
                <a:gd name="T25" fmla="*/ 8 h 54"/>
                <a:gd name="T26" fmla="*/ 48 w 53"/>
                <a:gd name="T27" fmla="*/ 11 h 54"/>
                <a:gd name="T28" fmla="*/ 48 w 53"/>
                <a:gd name="T29" fmla="*/ 14 h 54"/>
                <a:gd name="T30" fmla="*/ 47 w 53"/>
                <a:gd name="T31" fmla="*/ 16 h 54"/>
                <a:gd name="T32" fmla="*/ 47 w 53"/>
                <a:gd name="T33" fmla="*/ 20 h 54"/>
                <a:gd name="T34" fmla="*/ 47 w 53"/>
                <a:gd name="T35" fmla="*/ 23 h 54"/>
                <a:gd name="T36" fmla="*/ 47 w 53"/>
                <a:gd name="T37" fmla="*/ 32 h 54"/>
                <a:gd name="T38" fmla="*/ 47 w 53"/>
                <a:gd name="T39" fmla="*/ 35 h 54"/>
                <a:gd name="T40" fmla="*/ 46 w 53"/>
                <a:gd name="T41" fmla="*/ 37 h 54"/>
                <a:gd name="T42" fmla="*/ 45 w 53"/>
                <a:gd name="T43" fmla="*/ 40 h 54"/>
                <a:gd name="T44" fmla="*/ 43 w 53"/>
                <a:gd name="T45" fmla="*/ 42 h 54"/>
                <a:gd name="T46" fmla="*/ 42 w 53"/>
                <a:gd name="T47" fmla="*/ 44 h 54"/>
                <a:gd name="T48" fmla="*/ 42 w 53"/>
                <a:gd name="T49" fmla="*/ 48 h 54"/>
                <a:gd name="T50" fmla="*/ 42 w 53"/>
                <a:gd name="T51" fmla="*/ 53 h 54"/>
                <a:gd name="T52" fmla="*/ 41 w 53"/>
                <a:gd name="T53" fmla="*/ 54 h 54"/>
                <a:gd name="T54" fmla="*/ 40 w 53"/>
                <a:gd name="T55" fmla="*/ 51 h 54"/>
                <a:gd name="T56" fmla="*/ 38 w 53"/>
                <a:gd name="T57" fmla="*/ 47 h 54"/>
                <a:gd name="T58" fmla="*/ 35 w 53"/>
                <a:gd name="T59" fmla="*/ 46 h 54"/>
                <a:gd name="T60" fmla="*/ 33 w 53"/>
                <a:gd name="T61" fmla="*/ 43 h 54"/>
                <a:gd name="T62" fmla="*/ 33 w 53"/>
                <a:gd name="T63" fmla="*/ 43 h 54"/>
                <a:gd name="T64" fmla="*/ 32 w 53"/>
                <a:gd name="T65" fmla="*/ 41 h 54"/>
                <a:gd name="T66" fmla="*/ 32 w 53"/>
                <a:gd name="T67" fmla="*/ 40 h 54"/>
                <a:gd name="T68" fmla="*/ 31 w 53"/>
                <a:gd name="T69" fmla="*/ 37 h 54"/>
                <a:gd name="T70" fmla="*/ 30 w 53"/>
                <a:gd name="T71" fmla="*/ 36 h 54"/>
                <a:gd name="T72" fmla="*/ 30 w 53"/>
                <a:gd name="T73" fmla="*/ 35 h 54"/>
                <a:gd name="T74" fmla="*/ 28 w 53"/>
                <a:gd name="T75" fmla="*/ 33 h 54"/>
                <a:gd name="T76" fmla="*/ 28 w 53"/>
                <a:gd name="T77" fmla="*/ 32 h 54"/>
                <a:gd name="T78" fmla="*/ 28 w 53"/>
                <a:gd name="T79" fmla="*/ 30 h 54"/>
                <a:gd name="T80" fmla="*/ 28 w 53"/>
                <a:gd name="T81" fmla="*/ 27 h 54"/>
                <a:gd name="T82" fmla="*/ 28 w 53"/>
                <a:gd name="T83" fmla="*/ 23 h 54"/>
                <a:gd name="T84" fmla="*/ 30 w 53"/>
                <a:gd name="T85" fmla="*/ 21 h 54"/>
                <a:gd name="T86" fmla="*/ 30 w 53"/>
                <a:gd name="T87" fmla="*/ 19 h 54"/>
                <a:gd name="T88" fmla="*/ 31 w 53"/>
                <a:gd name="T89" fmla="*/ 16 h 54"/>
                <a:gd name="T90" fmla="*/ 32 w 53"/>
                <a:gd name="T91" fmla="*/ 14 h 54"/>
                <a:gd name="T92" fmla="*/ 32 w 53"/>
                <a:gd name="T93" fmla="*/ 11 h 54"/>
                <a:gd name="T94" fmla="*/ 34 w 53"/>
                <a:gd name="T95" fmla="*/ 9 h 54"/>
                <a:gd name="T96" fmla="*/ 34 w 53"/>
                <a:gd name="T97" fmla="*/ 6 h 54"/>
                <a:gd name="T98" fmla="*/ 35 w 53"/>
                <a:gd name="T99" fmla="*/ 4 h 54"/>
                <a:gd name="T100" fmla="*/ 39 w 53"/>
                <a:gd name="T101" fmla="*/ 2 h 54"/>
                <a:gd name="T102" fmla="*/ 40 w 53"/>
                <a:gd name="T103" fmla="*/ 2 h 54"/>
                <a:gd name="T104" fmla="*/ 42 w 53"/>
                <a:gd name="T10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3" h="54">
                  <a:moveTo>
                    <a:pt x="53" y="53"/>
                  </a:moveTo>
                  <a:lnTo>
                    <a:pt x="52" y="53"/>
                  </a:lnTo>
                  <a:lnTo>
                    <a:pt x="52" y="51"/>
                  </a:lnTo>
                  <a:lnTo>
                    <a:pt x="53" y="51"/>
                  </a:lnTo>
                  <a:lnTo>
                    <a:pt x="53" y="53"/>
                  </a:lnTo>
                  <a:close/>
                  <a:moveTo>
                    <a:pt x="27" y="29"/>
                  </a:moveTo>
                  <a:lnTo>
                    <a:pt x="27" y="28"/>
                  </a:lnTo>
                  <a:lnTo>
                    <a:pt x="28" y="28"/>
                  </a:lnTo>
                  <a:lnTo>
                    <a:pt x="27" y="29"/>
                  </a:lnTo>
                  <a:close/>
                  <a:moveTo>
                    <a:pt x="21" y="27"/>
                  </a:moveTo>
                  <a:lnTo>
                    <a:pt x="21" y="28"/>
                  </a:lnTo>
                  <a:lnTo>
                    <a:pt x="20" y="28"/>
                  </a:lnTo>
                  <a:lnTo>
                    <a:pt x="20" y="27"/>
                  </a:lnTo>
                  <a:lnTo>
                    <a:pt x="21" y="27"/>
                  </a:lnTo>
                  <a:close/>
                  <a:moveTo>
                    <a:pt x="19" y="28"/>
                  </a:moveTo>
                  <a:lnTo>
                    <a:pt x="19" y="27"/>
                  </a:lnTo>
                  <a:lnTo>
                    <a:pt x="19" y="26"/>
                  </a:lnTo>
                  <a:lnTo>
                    <a:pt x="19" y="27"/>
                  </a:lnTo>
                  <a:lnTo>
                    <a:pt x="19" y="28"/>
                  </a:lnTo>
                  <a:close/>
                  <a:moveTo>
                    <a:pt x="20" y="27"/>
                  </a:moveTo>
                  <a:lnTo>
                    <a:pt x="20" y="26"/>
                  </a:lnTo>
                  <a:lnTo>
                    <a:pt x="20" y="27"/>
                  </a:lnTo>
                  <a:close/>
                  <a:moveTo>
                    <a:pt x="2" y="13"/>
                  </a:moveTo>
                  <a:lnTo>
                    <a:pt x="3" y="13"/>
                  </a:lnTo>
                  <a:lnTo>
                    <a:pt x="3" y="14"/>
                  </a:lnTo>
                  <a:lnTo>
                    <a:pt x="2" y="14"/>
                  </a:lnTo>
                  <a:lnTo>
                    <a:pt x="0" y="14"/>
                  </a:lnTo>
                  <a:lnTo>
                    <a:pt x="0" y="13"/>
                  </a:lnTo>
                  <a:lnTo>
                    <a:pt x="2" y="13"/>
                  </a:lnTo>
                  <a:close/>
                  <a:moveTo>
                    <a:pt x="43" y="1"/>
                  </a:moveTo>
                  <a:lnTo>
                    <a:pt x="43" y="2"/>
                  </a:lnTo>
                  <a:lnTo>
                    <a:pt x="45" y="2"/>
                  </a:lnTo>
                  <a:lnTo>
                    <a:pt x="47" y="4"/>
                  </a:lnTo>
                  <a:lnTo>
                    <a:pt x="47" y="5"/>
                  </a:lnTo>
                  <a:lnTo>
                    <a:pt x="48" y="5"/>
                  </a:lnTo>
                  <a:lnTo>
                    <a:pt x="49" y="5"/>
                  </a:lnTo>
                  <a:lnTo>
                    <a:pt x="48" y="6"/>
                  </a:lnTo>
                  <a:lnTo>
                    <a:pt x="47" y="7"/>
                  </a:lnTo>
                  <a:lnTo>
                    <a:pt x="47" y="8"/>
                  </a:lnTo>
                  <a:lnTo>
                    <a:pt x="47" y="9"/>
                  </a:lnTo>
                  <a:lnTo>
                    <a:pt x="47" y="11"/>
                  </a:lnTo>
                  <a:lnTo>
                    <a:pt x="48" y="11"/>
                  </a:lnTo>
                  <a:lnTo>
                    <a:pt x="48" y="12"/>
                  </a:lnTo>
                  <a:lnTo>
                    <a:pt x="48" y="13"/>
                  </a:lnTo>
                  <a:lnTo>
                    <a:pt x="48" y="14"/>
                  </a:lnTo>
                  <a:lnTo>
                    <a:pt x="48" y="15"/>
                  </a:lnTo>
                  <a:lnTo>
                    <a:pt x="48" y="16"/>
                  </a:lnTo>
                  <a:lnTo>
                    <a:pt x="47" y="16"/>
                  </a:lnTo>
                  <a:lnTo>
                    <a:pt x="47" y="18"/>
                  </a:lnTo>
                  <a:lnTo>
                    <a:pt x="47" y="19"/>
                  </a:lnTo>
                  <a:lnTo>
                    <a:pt x="47" y="20"/>
                  </a:lnTo>
                  <a:lnTo>
                    <a:pt x="47" y="21"/>
                  </a:lnTo>
                  <a:lnTo>
                    <a:pt x="47" y="22"/>
                  </a:lnTo>
                  <a:lnTo>
                    <a:pt x="47" y="23"/>
                  </a:lnTo>
                  <a:lnTo>
                    <a:pt x="47" y="26"/>
                  </a:lnTo>
                  <a:lnTo>
                    <a:pt x="47" y="29"/>
                  </a:lnTo>
                  <a:lnTo>
                    <a:pt x="47" y="32"/>
                  </a:lnTo>
                  <a:lnTo>
                    <a:pt x="47" y="33"/>
                  </a:lnTo>
                  <a:lnTo>
                    <a:pt x="47" y="34"/>
                  </a:lnTo>
                  <a:lnTo>
                    <a:pt x="47" y="35"/>
                  </a:lnTo>
                  <a:lnTo>
                    <a:pt x="46" y="35"/>
                  </a:lnTo>
                  <a:lnTo>
                    <a:pt x="46" y="36"/>
                  </a:lnTo>
                  <a:lnTo>
                    <a:pt x="46" y="37"/>
                  </a:lnTo>
                  <a:lnTo>
                    <a:pt x="46" y="39"/>
                  </a:lnTo>
                  <a:lnTo>
                    <a:pt x="45" y="39"/>
                  </a:lnTo>
                  <a:lnTo>
                    <a:pt x="45" y="40"/>
                  </a:lnTo>
                  <a:lnTo>
                    <a:pt x="45" y="41"/>
                  </a:lnTo>
                  <a:lnTo>
                    <a:pt x="43" y="41"/>
                  </a:lnTo>
                  <a:lnTo>
                    <a:pt x="43" y="42"/>
                  </a:lnTo>
                  <a:lnTo>
                    <a:pt x="43" y="43"/>
                  </a:lnTo>
                  <a:lnTo>
                    <a:pt x="42" y="43"/>
                  </a:lnTo>
                  <a:lnTo>
                    <a:pt x="42" y="44"/>
                  </a:lnTo>
                  <a:lnTo>
                    <a:pt x="42" y="46"/>
                  </a:lnTo>
                  <a:lnTo>
                    <a:pt x="42" y="47"/>
                  </a:lnTo>
                  <a:lnTo>
                    <a:pt x="42" y="48"/>
                  </a:lnTo>
                  <a:lnTo>
                    <a:pt x="42" y="49"/>
                  </a:lnTo>
                  <a:lnTo>
                    <a:pt x="43" y="51"/>
                  </a:lnTo>
                  <a:lnTo>
                    <a:pt x="42" y="53"/>
                  </a:lnTo>
                  <a:lnTo>
                    <a:pt x="42" y="54"/>
                  </a:lnTo>
                  <a:lnTo>
                    <a:pt x="41" y="53"/>
                  </a:lnTo>
                  <a:lnTo>
                    <a:pt x="41" y="54"/>
                  </a:lnTo>
                  <a:lnTo>
                    <a:pt x="41" y="53"/>
                  </a:lnTo>
                  <a:lnTo>
                    <a:pt x="40" y="53"/>
                  </a:lnTo>
                  <a:lnTo>
                    <a:pt x="40" y="51"/>
                  </a:lnTo>
                  <a:lnTo>
                    <a:pt x="40" y="50"/>
                  </a:lnTo>
                  <a:lnTo>
                    <a:pt x="39" y="48"/>
                  </a:lnTo>
                  <a:lnTo>
                    <a:pt x="38" y="47"/>
                  </a:lnTo>
                  <a:lnTo>
                    <a:pt x="38" y="46"/>
                  </a:lnTo>
                  <a:lnTo>
                    <a:pt x="36" y="46"/>
                  </a:lnTo>
                  <a:lnTo>
                    <a:pt x="35" y="46"/>
                  </a:lnTo>
                  <a:lnTo>
                    <a:pt x="35" y="44"/>
                  </a:lnTo>
                  <a:lnTo>
                    <a:pt x="34" y="44"/>
                  </a:lnTo>
                  <a:lnTo>
                    <a:pt x="33" y="43"/>
                  </a:lnTo>
                  <a:lnTo>
                    <a:pt x="34" y="44"/>
                  </a:lnTo>
                  <a:lnTo>
                    <a:pt x="34" y="43"/>
                  </a:lnTo>
                  <a:lnTo>
                    <a:pt x="33" y="43"/>
                  </a:lnTo>
                  <a:lnTo>
                    <a:pt x="33" y="42"/>
                  </a:lnTo>
                  <a:lnTo>
                    <a:pt x="32" y="42"/>
                  </a:lnTo>
                  <a:lnTo>
                    <a:pt x="32" y="41"/>
                  </a:lnTo>
                  <a:lnTo>
                    <a:pt x="32" y="40"/>
                  </a:lnTo>
                  <a:lnTo>
                    <a:pt x="31" y="40"/>
                  </a:lnTo>
                  <a:lnTo>
                    <a:pt x="32" y="40"/>
                  </a:lnTo>
                  <a:lnTo>
                    <a:pt x="32" y="39"/>
                  </a:lnTo>
                  <a:lnTo>
                    <a:pt x="31" y="39"/>
                  </a:lnTo>
                  <a:lnTo>
                    <a:pt x="31" y="37"/>
                  </a:lnTo>
                  <a:lnTo>
                    <a:pt x="30" y="37"/>
                  </a:lnTo>
                  <a:lnTo>
                    <a:pt x="31" y="36"/>
                  </a:lnTo>
                  <a:lnTo>
                    <a:pt x="30" y="36"/>
                  </a:lnTo>
                  <a:lnTo>
                    <a:pt x="28" y="36"/>
                  </a:lnTo>
                  <a:lnTo>
                    <a:pt x="28" y="35"/>
                  </a:lnTo>
                  <a:lnTo>
                    <a:pt x="30" y="35"/>
                  </a:lnTo>
                  <a:lnTo>
                    <a:pt x="28" y="35"/>
                  </a:lnTo>
                  <a:lnTo>
                    <a:pt x="28" y="34"/>
                  </a:lnTo>
                  <a:lnTo>
                    <a:pt x="28" y="33"/>
                  </a:lnTo>
                  <a:lnTo>
                    <a:pt x="28" y="32"/>
                  </a:lnTo>
                  <a:lnTo>
                    <a:pt x="30" y="32"/>
                  </a:lnTo>
                  <a:lnTo>
                    <a:pt x="28" y="32"/>
                  </a:lnTo>
                  <a:lnTo>
                    <a:pt x="28" y="30"/>
                  </a:lnTo>
                  <a:lnTo>
                    <a:pt x="30" y="30"/>
                  </a:lnTo>
                  <a:lnTo>
                    <a:pt x="28" y="30"/>
                  </a:lnTo>
                  <a:lnTo>
                    <a:pt x="28" y="29"/>
                  </a:lnTo>
                  <a:lnTo>
                    <a:pt x="28" y="28"/>
                  </a:lnTo>
                  <a:lnTo>
                    <a:pt x="28" y="27"/>
                  </a:lnTo>
                  <a:lnTo>
                    <a:pt x="28" y="26"/>
                  </a:lnTo>
                  <a:lnTo>
                    <a:pt x="28" y="25"/>
                  </a:lnTo>
                  <a:lnTo>
                    <a:pt x="28" y="23"/>
                  </a:lnTo>
                  <a:lnTo>
                    <a:pt x="28" y="22"/>
                  </a:lnTo>
                  <a:lnTo>
                    <a:pt x="30" y="22"/>
                  </a:lnTo>
                  <a:lnTo>
                    <a:pt x="30" y="21"/>
                  </a:lnTo>
                  <a:lnTo>
                    <a:pt x="30" y="20"/>
                  </a:lnTo>
                  <a:lnTo>
                    <a:pt x="31" y="19"/>
                  </a:lnTo>
                  <a:lnTo>
                    <a:pt x="30" y="19"/>
                  </a:lnTo>
                  <a:lnTo>
                    <a:pt x="31" y="19"/>
                  </a:lnTo>
                  <a:lnTo>
                    <a:pt x="31" y="18"/>
                  </a:lnTo>
                  <a:lnTo>
                    <a:pt x="31" y="16"/>
                  </a:lnTo>
                  <a:lnTo>
                    <a:pt x="31" y="15"/>
                  </a:lnTo>
                  <a:lnTo>
                    <a:pt x="31" y="14"/>
                  </a:lnTo>
                  <a:lnTo>
                    <a:pt x="32" y="14"/>
                  </a:lnTo>
                  <a:lnTo>
                    <a:pt x="32" y="13"/>
                  </a:lnTo>
                  <a:lnTo>
                    <a:pt x="32" y="12"/>
                  </a:lnTo>
                  <a:lnTo>
                    <a:pt x="32" y="11"/>
                  </a:lnTo>
                  <a:lnTo>
                    <a:pt x="33" y="11"/>
                  </a:lnTo>
                  <a:lnTo>
                    <a:pt x="34" y="11"/>
                  </a:lnTo>
                  <a:lnTo>
                    <a:pt x="34" y="9"/>
                  </a:lnTo>
                  <a:lnTo>
                    <a:pt x="34" y="8"/>
                  </a:lnTo>
                  <a:lnTo>
                    <a:pt x="34" y="7"/>
                  </a:lnTo>
                  <a:lnTo>
                    <a:pt x="34" y="6"/>
                  </a:lnTo>
                  <a:lnTo>
                    <a:pt x="35" y="6"/>
                  </a:lnTo>
                  <a:lnTo>
                    <a:pt x="35" y="5"/>
                  </a:lnTo>
                  <a:lnTo>
                    <a:pt x="35" y="4"/>
                  </a:lnTo>
                  <a:lnTo>
                    <a:pt x="36" y="4"/>
                  </a:lnTo>
                  <a:lnTo>
                    <a:pt x="38" y="4"/>
                  </a:lnTo>
                  <a:lnTo>
                    <a:pt x="39" y="2"/>
                  </a:lnTo>
                  <a:lnTo>
                    <a:pt x="40" y="2"/>
                  </a:lnTo>
                  <a:lnTo>
                    <a:pt x="41" y="2"/>
                  </a:lnTo>
                  <a:lnTo>
                    <a:pt x="40" y="2"/>
                  </a:lnTo>
                  <a:lnTo>
                    <a:pt x="40" y="1"/>
                  </a:lnTo>
                  <a:lnTo>
                    <a:pt x="41" y="0"/>
                  </a:lnTo>
                  <a:lnTo>
                    <a:pt x="42" y="0"/>
                  </a:lnTo>
                  <a:lnTo>
                    <a:pt x="4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11" name="Freeform 1027">
              <a:extLst>
                <a:ext uri="{FF2B5EF4-FFF2-40B4-BE49-F238E27FC236}">
                  <a16:creationId xmlns="" xmlns:a16="http://schemas.microsoft.com/office/drawing/2014/main" id="{C0E68467-27D5-417A-991C-6A7D1192766B}"/>
                </a:ext>
              </a:extLst>
            </p:cNvPr>
            <p:cNvSpPr>
              <a:spLocks noEditPoints="1"/>
            </p:cNvSpPr>
            <p:nvPr/>
          </p:nvSpPr>
          <p:spPr bwMode="auto">
            <a:xfrm>
              <a:off x="6594374" y="3091505"/>
              <a:ext cx="190190" cy="216994"/>
            </a:xfrm>
            <a:custGeom>
              <a:avLst/>
              <a:gdLst>
                <a:gd name="T0" fmla="*/ 140 w 149"/>
                <a:gd name="T1" fmla="*/ 108 h 170"/>
                <a:gd name="T2" fmla="*/ 136 w 149"/>
                <a:gd name="T3" fmla="*/ 79 h 170"/>
                <a:gd name="T4" fmla="*/ 138 w 149"/>
                <a:gd name="T5" fmla="*/ 85 h 170"/>
                <a:gd name="T6" fmla="*/ 134 w 149"/>
                <a:gd name="T7" fmla="*/ 77 h 170"/>
                <a:gd name="T8" fmla="*/ 142 w 149"/>
                <a:gd name="T9" fmla="*/ 61 h 170"/>
                <a:gd name="T10" fmla="*/ 142 w 149"/>
                <a:gd name="T11" fmla="*/ 70 h 170"/>
                <a:gd name="T12" fmla="*/ 141 w 149"/>
                <a:gd name="T13" fmla="*/ 65 h 170"/>
                <a:gd name="T14" fmla="*/ 40 w 149"/>
                <a:gd name="T15" fmla="*/ 21 h 170"/>
                <a:gd name="T16" fmla="*/ 32 w 149"/>
                <a:gd name="T17" fmla="*/ 19 h 170"/>
                <a:gd name="T18" fmla="*/ 50 w 149"/>
                <a:gd name="T19" fmla="*/ 17 h 170"/>
                <a:gd name="T20" fmla="*/ 47 w 149"/>
                <a:gd name="T21" fmla="*/ 15 h 170"/>
                <a:gd name="T22" fmla="*/ 33 w 149"/>
                <a:gd name="T23" fmla="*/ 9 h 170"/>
                <a:gd name="T24" fmla="*/ 33 w 149"/>
                <a:gd name="T25" fmla="*/ 1 h 170"/>
                <a:gd name="T26" fmla="*/ 29 w 149"/>
                <a:gd name="T27" fmla="*/ 16 h 170"/>
                <a:gd name="T28" fmla="*/ 31 w 149"/>
                <a:gd name="T29" fmla="*/ 24 h 170"/>
                <a:gd name="T30" fmla="*/ 34 w 149"/>
                <a:gd name="T31" fmla="*/ 26 h 170"/>
                <a:gd name="T32" fmla="*/ 35 w 149"/>
                <a:gd name="T33" fmla="*/ 22 h 170"/>
                <a:gd name="T34" fmla="*/ 41 w 149"/>
                <a:gd name="T35" fmla="*/ 23 h 170"/>
                <a:gd name="T36" fmla="*/ 45 w 149"/>
                <a:gd name="T37" fmla="*/ 24 h 170"/>
                <a:gd name="T38" fmla="*/ 46 w 149"/>
                <a:gd name="T39" fmla="*/ 31 h 170"/>
                <a:gd name="T40" fmla="*/ 47 w 149"/>
                <a:gd name="T41" fmla="*/ 22 h 170"/>
                <a:gd name="T42" fmla="*/ 55 w 149"/>
                <a:gd name="T43" fmla="*/ 23 h 170"/>
                <a:gd name="T44" fmla="*/ 56 w 149"/>
                <a:gd name="T45" fmla="*/ 18 h 170"/>
                <a:gd name="T46" fmla="*/ 56 w 149"/>
                <a:gd name="T47" fmla="*/ 15 h 170"/>
                <a:gd name="T48" fmla="*/ 57 w 149"/>
                <a:gd name="T49" fmla="*/ 10 h 170"/>
                <a:gd name="T50" fmla="*/ 61 w 149"/>
                <a:gd name="T51" fmla="*/ 8 h 170"/>
                <a:gd name="T52" fmla="*/ 62 w 149"/>
                <a:gd name="T53" fmla="*/ 2 h 170"/>
                <a:gd name="T54" fmla="*/ 97 w 149"/>
                <a:gd name="T55" fmla="*/ 22 h 170"/>
                <a:gd name="T56" fmla="*/ 113 w 149"/>
                <a:gd name="T57" fmla="*/ 39 h 170"/>
                <a:gd name="T58" fmla="*/ 128 w 149"/>
                <a:gd name="T59" fmla="*/ 53 h 170"/>
                <a:gd name="T60" fmla="*/ 133 w 149"/>
                <a:gd name="T61" fmla="*/ 63 h 170"/>
                <a:gd name="T62" fmla="*/ 128 w 149"/>
                <a:gd name="T63" fmla="*/ 77 h 170"/>
                <a:gd name="T64" fmla="*/ 132 w 149"/>
                <a:gd name="T65" fmla="*/ 87 h 170"/>
                <a:gd name="T66" fmla="*/ 138 w 149"/>
                <a:gd name="T67" fmla="*/ 96 h 170"/>
                <a:gd name="T68" fmla="*/ 135 w 149"/>
                <a:gd name="T69" fmla="*/ 107 h 170"/>
                <a:gd name="T70" fmla="*/ 135 w 149"/>
                <a:gd name="T71" fmla="*/ 119 h 170"/>
                <a:gd name="T72" fmla="*/ 139 w 149"/>
                <a:gd name="T73" fmla="*/ 130 h 170"/>
                <a:gd name="T74" fmla="*/ 141 w 149"/>
                <a:gd name="T75" fmla="*/ 140 h 170"/>
                <a:gd name="T76" fmla="*/ 145 w 149"/>
                <a:gd name="T77" fmla="*/ 144 h 170"/>
                <a:gd name="T78" fmla="*/ 148 w 149"/>
                <a:gd name="T79" fmla="*/ 148 h 170"/>
                <a:gd name="T80" fmla="*/ 138 w 149"/>
                <a:gd name="T81" fmla="*/ 157 h 170"/>
                <a:gd name="T82" fmla="*/ 120 w 149"/>
                <a:gd name="T83" fmla="*/ 164 h 170"/>
                <a:gd name="T84" fmla="*/ 109 w 149"/>
                <a:gd name="T85" fmla="*/ 169 h 170"/>
                <a:gd name="T86" fmla="*/ 95 w 149"/>
                <a:gd name="T87" fmla="*/ 170 h 170"/>
                <a:gd name="T88" fmla="*/ 85 w 149"/>
                <a:gd name="T89" fmla="*/ 164 h 170"/>
                <a:gd name="T90" fmla="*/ 71 w 149"/>
                <a:gd name="T91" fmla="*/ 164 h 170"/>
                <a:gd name="T92" fmla="*/ 68 w 149"/>
                <a:gd name="T93" fmla="*/ 150 h 170"/>
                <a:gd name="T94" fmla="*/ 62 w 149"/>
                <a:gd name="T95" fmla="*/ 135 h 170"/>
                <a:gd name="T96" fmla="*/ 52 w 149"/>
                <a:gd name="T97" fmla="*/ 136 h 170"/>
                <a:gd name="T98" fmla="*/ 36 w 149"/>
                <a:gd name="T99" fmla="*/ 128 h 170"/>
                <a:gd name="T100" fmla="*/ 25 w 149"/>
                <a:gd name="T101" fmla="*/ 121 h 170"/>
                <a:gd name="T102" fmla="*/ 19 w 149"/>
                <a:gd name="T103" fmla="*/ 112 h 170"/>
                <a:gd name="T104" fmla="*/ 13 w 149"/>
                <a:gd name="T105" fmla="*/ 99 h 170"/>
                <a:gd name="T106" fmla="*/ 7 w 149"/>
                <a:gd name="T107" fmla="*/ 86 h 170"/>
                <a:gd name="T108" fmla="*/ 5 w 149"/>
                <a:gd name="T109" fmla="*/ 78 h 170"/>
                <a:gd name="T110" fmla="*/ 3 w 149"/>
                <a:gd name="T111" fmla="*/ 64 h 170"/>
                <a:gd name="T112" fmla="*/ 6 w 149"/>
                <a:gd name="T113" fmla="*/ 50 h 170"/>
                <a:gd name="T114" fmla="*/ 15 w 149"/>
                <a:gd name="T115" fmla="*/ 38 h 170"/>
                <a:gd name="T116" fmla="*/ 14 w 149"/>
                <a:gd name="T117" fmla="*/ 30 h 170"/>
                <a:gd name="T118" fmla="*/ 15 w 149"/>
                <a:gd name="T119" fmla="*/ 21 h 170"/>
                <a:gd name="T120" fmla="*/ 18 w 149"/>
                <a:gd name="T121" fmla="*/ 9 h 170"/>
                <a:gd name="T122" fmla="*/ 18 w 149"/>
                <a:gd name="T1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170">
                  <a:moveTo>
                    <a:pt x="141" y="112"/>
                  </a:moveTo>
                  <a:lnTo>
                    <a:pt x="140" y="112"/>
                  </a:lnTo>
                  <a:lnTo>
                    <a:pt x="140" y="110"/>
                  </a:lnTo>
                  <a:lnTo>
                    <a:pt x="141" y="110"/>
                  </a:lnTo>
                  <a:lnTo>
                    <a:pt x="141" y="112"/>
                  </a:lnTo>
                  <a:close/>
                  <a:moveTo>
                    <a:pt x="143" y="107"/>
                  </a:moveTo>
                  <a:lnTo>
                    <a:pt x="142" y="107"/>
                  </a:lnTo>
                  <a:lnTo>
                    <a:pt x="142" y="108"/>
                  </a:lnTo>
                  <a:lnTo>
                    <a:pt x="142" y="109"/>
                  </a:lnTo>
                  <a:lnTo>
                    <a:pt x="141" y="109"/>
                  </a:lnTo>
                  <a:lnTo>
                    <a:pt x="140" y="110"/>
                  </a:lnTo>
                  <a:lnTo>
                    <a:pt x="139" y="110"/>
                  </a:lnTo>
                  <a:lnTo>
                    <a:pt x="139" y="109"/>
                  </a:lnTo>
                  <a:lnTo>
                    <a:pt x="140" y="109"/>
                  </a:lnTo>
                  <a:lnTo>
                    <a:pt x="140" y="108"/>
                  </a:lnTo>
                  <a:lnTo>
                    <a:pt x="140" y="107"/>
                  </a:lnTo>
                  <a:lnTo>
                    <a:pt x="141" y="107"/>
                  </a:lnTo>
                  <a:lnTo>
                    <a:pt x="142" y="107"/>
                  </a:lnTo>
                  <a:lnTo>
                    <a:pt x="141" y="107"/>
                  </a:lnTo>
                  <a:lnTo>
                    <a:pt x="142" y="107"/>
                  </a:lnTo>
                  <a:lnTo>
                    <a:pt x="142" y="106"/>
                  </a:lnTo>
                  <a:lnTo>
                    <a:pt x="142" y="105"/>
                  </a:lnTo>
                  <a:lnTo>
                    <a:pt x="143" y="105"/>
                  </a:lnTo>
                  <a:lnTo>
                    <a:pt x="143" y="106"/>
                  </a:lnTo>
                  <a:lnTo>
                    <a:pt x="143" y="107"/>
                  </a:lnTo>
                  <a:close/>
                  <a:moveTo>
                    <a:pt x="134" y="77"/>
                  </a:moveTo>
                  <a:lnTo>
                    <a:pt x="134" y="75"/>
                  </a:lnTo>
                  <a:lnTo>
                    <a:pt x="134" y="77"/>
                  </a:lnTo>
                  <a:close/>
                  <a:moveTo>
                    <a:pt x="136" y="78"/>
                  </a:moveTo>
                  <a:lnTo>
                    <a:pt x="136" y="79"/>
                  </a:lnTo>
                  <a:lnTo>
                    <a:pt x="136" y="80"/>
                  </a:lnTo>
                  <a:lnTo>
                    <a:pt x="136" y="81"/>
                  </a:lnTo>
                  <a:lnTo>
                    <a:pt x="138" y="81"/>
                  </a:lnTo>
                  <a:lnTo>
                    <a:pt x="136" y="81"/>
                  </a:lnTo>
                  <a:lnTo>
                    <a:pt x="138" y="81"/>
                  </a:lnTo>
                  <a:lnTo>
                    <a:pt x="138" y="82"/>
                  </a:lnTo>
                  <a:lnTo>
                    <a:pt x="138" y="81"/>
                  </a:lnTo>
                  <a:lnTo>
                    <a:pt x="138" y="80"/>
                  </a:lnTo>
                  <a:lnTo>
                    <a:pt x="138" y="81"/>
                  </a:lnTo>
                  <a:lnTo>
                    <a:pt x="139" y="81"/>
                  </a:lnTo>
                  <a:lnTo>
                    <a:pt x="139" y="84"/>
                  </a:lnTo>
                  <a:lnTo>
                    <a:pt x="139" y="85"/>
                  </a:lnTo>
                  <a:lnTo>
                    <a:pt x="139" y="86"/>
                  </a:lnTo>
                  <a:lnTo>
                    <a:pt x="138" y="86"/>
                  </a:lnTo>
                  <a:lnTo>
                    <a:pt x="138" y="85"/>
                  </a:lnTo>
                  <a:lnTo>
                    <a:pt x="136" y="85"/>
                  </a:lnTo>
                  <a:lnTo>
                    <a:pt x="136" y="84"/>
                  </a:lnTo>
                  <a:lnTo>
                    <a:pt x="136" y="85"/>
                  </a:lnTo>
                  <a:lnTo>
                    <a:pt x="136" y="84"/>
                  </a:lnTo>
                  <a:lnTo>
                    <a:pt x="135" y="84"/>
                  </a:lnTo>
                  <a:lnTo>
                    <a:pt x="135" y="82"/>
                  </a:lnTo>
                  <a:lnTo>
                    <a:pt x="135" y="84"/>
                  </a:lnTo>
                  <a:lnTo>
                    <a:pt x="134" y="84"/>
                  </a:lnTo>
                  <a:lnTo>
                    <a:pt x="134" y="82"/>
                  </a:lnTo>
                  <a:lnTo>
                    <a:pt x="134" y="81"/>
                  </a:lnTo>
                  <a:lnTo>
                    <a:pt x="133" y="81"/>
                  </a:lnTo>
                  <a:lnTo>
                    <a:pt x="134" y="80"/>
                  </a:lnTo>
                  <a:lnTo>
                    <a:pt x="134" y="79"/>
                  </a:lnTo>
                  <a:lnTo>
                    <a:pt x="134" y="78"/>
                  </a:lnTo>
                  <a:lnTo>
                    <a:pt x="134" y="77"/>
                  </a:lnTo>
                  <a:lnTo>
                    <a:pt x="134" y="78"/>
                  </a:lnTo>
                  <a:lnTo>
                    <a:pt x="134" y="77"/>
                  </a:lnTo>
                  <a:lnTo>
                    <a:pt x="135" y="77"/>
                  </a:lnTo>
                  <a:lnTo>
                    <a:pt x="135" y="75"/>
                  </a:lnTo>
                  <a:lnTo>
                    <a:pt x="135" y="74"/>
                  </a:lnTo>
                  <a:lnTo>
                    <a:pt x="136" y="75"/>
                  </a:lnTo>
                  <a:lnTo>
                    <a:pt x="136" y="77"/>
                  </a:lnTo>
                  <a:lnTo>
                    <a:pt x="136" y="78"/>
                  </a:lnTo>
                  <a:close/>
                  <a:moveTo>
                    <a:pt x="140" y="71"/>
                  </a:moveTo>
                  <a:lnTo>
                    <a:pt x="140" y="70"/>
                  </a:lnTo>
                  <a:lnTo>
                    <a:pt x="139" y="70"/>
                  </a:lnTo>
                  <a:lnTo>
                    <a:pt x="140" y="70"/>
                  </a:lnTo>
                  <a:lnTo>
                    <a:pt x="140" y="71"/>
                  </a:lnTo>
                  <a:close/>
                  <a:moveTo>
                    <a:pt x="141" y="61"/>
                  </a:moveTo>
                  <a:lnTo>
                    <a:pt x="142" y="61"/>
                  </a:lnTo>
                  <a:lnTo>
                    <a:pt x="142" y="63"/>
                  </a:lnTo>
                  <a:lnTo>
                    <a:pt x="143" y="61"/>
                  </a:lnTo>
                  <a:lnTo>
                    <a:pt x="143" y="63"/>
                  </a:lnTo>
                  <a:lnTo>
                    <a:pt x="143" y="61"/>
                  </a:lnTo>
                  <a:lnTo>
                    <a:pt x="143" y="63"/>
                  </a:lnTo>
                  <a:lnTo>
                    <a:pt x="143" y="64"/>
                  </a:lnTo>
                  <a:lnTo>
                    <a:pt x="142" y="64"/>
                  </a:lnTo>
                  <a:lnTo>
                    <a:pt x="142" y="65"/>
                  </a:lnTo>
                  <a:lnTo>
                    <a:pt x="143" y="65"/>
                  </a:lnTo>
                  <a:lnTo>
                    <a:pt x="143" y="66"/>
                  </a:lnTo>
                  <a:lnTo>
                    <a:pt x="143" y="67"/>
                  </a:lnTo>
                  <a:lnTo>
                    <a:pt x="142" y="68"/>
                  </a:lnTo>
                  <a:lnTo>
                    <a:pt x="142" y="70"/>
                  </a:lnTo>
                  <a:lnTo>
                    <a:pt x="142" y="68"/>
                  </a:lnTo>
                  <a:lnTo>
                    <a:pt x="142" y="70"/>
                  </a:lnTo>
                  <a:lnTo>
                    <a:pt x="141" y="70"/>
                  </a:lnTo>
                  <a:lnTo>
                    <a:pt x="140" y="70"/>
                  </a:lnTo>
                  <a:lnTo>
                    <a:pt x="140" y="68"/>
                  </a:lnTo>
                  <a:lnTo>
                    <a:pt x="141" y="68"/>
                  </a:lnTo>
                  <a:lnTo>
                    <a:pt x="140" y="67"/>
                  </a:lnTo>
                  <a:lnTo>
                    <a:pt x="141" y="67"/>
                  </a:lnTo>
                  <a:lnTo>
                    <a:pt x="142" y="67"/>
                  </a:lnTo>
                  <a:lnTo>
                    <a:pt x="142" y="66"/>
                  </a:lnTo>
                  <a:lnTo>
                    <a:pt x="142" y="67"/>
                  </a:lnTo>
                  <a:lnTo>
                    <a:pt x="141" y="66"/>
                  </a:lnTo>
                  <a:lnTo>
                    <a:pt x="140" y="66"/>
                  </a:lnTo>
                  <a:lnTo>
                    <a:pt x="141" y="66"/>
                  </a:lnTo>
                  <a:lnTo>
                    <a:pt x="141" y="65"/>
                  </a:lnTo>
                  <a:lnTo>
                    <a:pt x="141" y="66"/>
                  </a:lnTo>
                  <a:lnTo>
                    <a:pt x="141" y="65"/>
                  </a:lnTo>
                  <a:lnTo>
                    <a:pt x="141" y="64"/>
                  </a:lnTo>
                  <a:lnTo>
                    <a:pt x="141" y="63"/>
                  </a:lnTo>
                  <a:lnTo>
                    <a:pt x="141" y="61"/>
                  </a:lnTo>
                  <a:close/>
                  <a:moveTo>
                    <a:pt x="40" y="19"/>
                  </a:moveTo>
                  <a:lnTo>
                    <a:pt x="41" y="19"/>
                  </a:lnTo>
                  <a:lnTo>
                    <a:pt x="41" y="21"/>
                  </a:lnTo>
                  <a:lnTo>
                    <a:pt x="41" y="19"/>
                  </a:lnTo>
                  <a:lnTo>
                    <a:pt x="42" y="19"/>
                  </a:lnTo>
                  <a:lnTo>
                    <a:pt x="42" y="21"/>
                  </a:lnTo>
                  <a:lnTo>
                    <a:pt x="41" y="21"/>
                  </a:lnTo>
                  <a:lnTo>
                    <a:pt x="41" y="22"/>
                  </a:lnTo>
                  <a:lnTo>
                    <a:pt x="41" y="21"/>
                  </a:lnTo>
                  <a:lnTo>
                    <a:pt x="41" y="22"/>
                  </a:lnTo>
                  <a:lnTo>
                    <a:pt x="40" y="22"/>
                  </a:lnTo>
                  <a:lnTo>
                    <a:pt x="40" y="21"/>
                  </a:lnTo>
                  <a:lnTo>
                    <a:pt x="40" y="19"/>
                  </a:lnTo>
                  <a:close/>
                  <a:moveTo>
                    <a:pt x="35" y="19"/>
                  </a:moveTo>
                  <a:lnTo>
                    <a:pt x="35" y="21"/>
                  </a:lnTo>
                  <a:lnTo>
                    <a:pt x="34" y="21"/>
                  </a:lnTo>
                  <a:lnTo>
                    <a:pt x="34" y="19"/>
                  </a:lnTo>
                  <a:lnTo>
                    <a:pt x="35" y="19"/>
                  </a:lnTo>
                  <a:close/>
                  <a:moveTo>
                    <a:pt x="32" y="19"/>
                  </a:moveTo>
                  <a:lnTo>
                    <a:pt x="33" y="19"/>
                  </a:lnTo>
                  <a:lnTo>
                    <a:pt x="33" y="21"/>
                  </a:lnTo>
                  <a:lnTo>
                    <a:pt x="33" y="22"/>
                  </a:lnTo>
                  <a:lnTo>
                    <a:pt x="33" y="23"/>
                  </a:lnTo>
                  <a:lnTo>
                    <a:pt x="32" y="23"/>
                  </a:lnTo>
                  <a:lnTo>
                    <a:pt x="32" y="22"/>
                  </a:lnTo>
                  <a:lnTo>
                    <a:pt x="32" y="21"/>
                  </a:lnTo>
                  <a:lnTo>
                    <a:pt x="32" y="19"/>
                  </a:lnTo>
                  <a:lnTo>
                    <a:pt x="32" y="18"/>
                  </a:lnTo>
                  <a:lnTo>
                    <a:pt x="32" y="19"/>
                  </a:lnTo>
                  <a:close/>
                  <a:moveTo>
                    <a:pt x="32" y="17"/>
                  </a:moveTo>
                  <a:lnTo>
                    <a:pt x="32" y="18"/>
                  </a:lnTo>
                  <a:lnTo>
                    <a:pt x="32" y="17"/>
                  </a:lnTo>
                  <a:lnTo>
                    <a:pt x="31" y="17"/>
                  </a:lnTo>
                  <a:lnTo>
                    <a:pt x="32" y="17"/>
                  </a:lnTo>
                  <a:close/>
                  <a:moveTo>
                    <a:pt x="47" y="15"/>
                  </a:moveTo>
                  <a:lnTo>
                    <a:pt x="48" y="15"/>
                  </a:lnTo>
                  <a:lnTo>
                    <a:pt x="49" y="15"/>
                  </a:lnTo>
                  <a:lnTo>
                    <a:pt x="50" y="15"/>
                  </a:lnTo>
                  <a:lnTo>
                    <a:pt x="50" y="16"/>
                  </a:lnTo>
                  <a:lnTo>
                    <a:pt x="49" y="16"/>
                  </a:lnTo>
                  <a:lnTo>
                    <a:pt x="50" y="16"/>
                  </a:lnTo>
                  <a:lnTo>
                    <a:pt x="50" y="17"/>
                  </a:lnTo>
                  <a:lnTo>
                    <a:pt x="50" y="18"/>
                  </a:lnTo>
                  <a:lnTo>
                    <a:pt x="50" y="17"/>
                  </a:lnTo>
                  <a:lnTo>
                    <a:pt x="50" y="18"/>
                  </a:lnTo>
                  <a:lnTo>
                    <a:pt x="49" y="17"/>
                  </a:lnTo>
                  <a:lnTo>
                    <a:pt x="48" y="17"/>
                  </a:lnTo>
                  <a:lnTo>
                    <a:pt x="47" y="17"/>
                  </a:lnTo>
                  <a:lnTo>
                    <a:pt x="47" y="16"/>
                  </a:lnTo>
                  <a:lnTo>
                    <a:pt x="46" y="16"/>
                  </a:lnTo>
                  <a:lnTo>
                    <a:pt x="47" y="16"/>
                  </a:lnTo>
                  <a:lnTo>
                    <a:pt x="47" y="15"/>
                  </a:lnTo>
                  <a:lnTo>
                    <a:pt x="46" y="15"/>
                  </a:lnTo>
                  <a:lnTo>
                    <a:pt x="47" y="15"/>
                  </a:lnTo>
                  <a:lnTo>
                    <a:pt x="47" y="14"/>
                  </a:lnTo>
                  <a:lnTo>
                    <a:pt x="48" y="14"/>
                  </a:lnTo>
                  <a:lnTo>
                    <a:pt x="47" y="15"/>
                  </a:lnTo>
                  <a:close/>
                  <a:moveTo>
                    <a:pt x="49" y="12"/>
                  </a:moveTo>
                  <a:lnTo>
                    <a:pt x="49" y="14"/>
                  </a:lnTo>
                  <a:lnTo>
                    <a:pt x="48" y="14"/>
                  </a:lnTo>
                  <a:lnTo>
                    <a:pt x="48" y="12"/>
                  </a:lnTo>
                  <a:lnTo>
                    <a:pt x="49" y="12"/>
                  </a:lnTo>
                  <a:close/>
                  <a:moveTo>
                    <a:pt x="32" y="12"/>
                  </a:moveTo>
                  <a:lnTo>
                    <a:pt x="32" y="11"/>
                  </a:lnTo>
                  <a:lnTo>
                    <a:pt x="32" y="12"/>
                  </a:lnTo>
                  <a:close/>
                  <a:moveTo>
                    <a:pt x="33" y="9"/>
                  </a:moveTo>
                  <a:lnTo>
                    <a:pt x="33" y="10"/>
                  </a:lnTo>
                  <a:lnTo>
                    <a:pt x="34" y="10"/>
                  </a:lnTo>
                  <a:lnTo>
                    <a:pt x="33" y="10"/>
                  </a:lnTo>
                  <a:lnTo>
                    <a:pt x="33" y="11"/>
                  </a:lnTo>
                  <a:lnTo>
                    <a:pt x="33" y="10"/>
                  </a:lnTo>
                  <a:lnTo>
                    <a:pt x="33" y="9"/>
                  </a:lnTo>
                  <a:close/>
                  <a:moveTo>
                    <a:pt x="18" y="0"/>
                  </a:moveTo>
                  <a:lnTo>
                    <a:pt x="19" y="0"/>
                  </a:lnTo>
                  <a:lnTo>
                    <a:pt x="21" y="0"/>
                  </a:lnTo>
                  <a:lnTo>
                    <a:pt x="24" y="0"/>
                  </a:lnTo>
                  <a:lnTo>
                    <a:pt x="25" y="0"/>
                  </a:lnTo>
                  <a:lnTo>
                    <a:pt x="27" y="0"/>
                  </a:lnTo>
                  <a:lnTo>
                    <a:pt x="29" y="0"/>
                  </a:lnTo>
                  <a:lnTo>
                    <a:pt x="32" y="0"/>
                  </a:lnTo>
                  <a:lnTo>
                    <a:pt x="31" y="0"/>
                  </a:lnTo>
                  <a:lnTo>
                    <a:pt x="32" y="1"/>
                  </a:lnTo>
                  <a:lnTo>
                    <a:pt x="32" y="0"/>
                  </a:lnTo>
                  <a:lnTo>
                    <a:pt x="33" y="0"/>
                  </a:lnTo>
                  <a:lnTo>
                    <a:pt x="33" y="1"/>
                  </a:lnTo>
                  <a:lnTo>
                    <a:pt x="32" y="1"/>
                  </a:lnTo>
                  <a:lnTo>
                    <a:pt x="33" y="1"/>
                  </a:lnTo>
                  <a:lnTo>
                    <a:pt x="32" y="1"/>
                  </a:lnTo>
                  <a:lnTo>
                    <a:pt x="33" y="1"/>
                  </a:lnTo>
                  <a:lnTo>
                    <a:pt x="33" y="2"/>
                  </a:lnTo>
                  <a:lnTo>
                    <a:pt x="32" y="4"/>
                  </a:lnTo>
                  <a:lnTo>
                    <a:pt x="32" y="5"/>
                  </a:lnTo>
                  <a:lnTo>
                    <a:pt x="32" y="7"/>
                  </a:lnTo>
                  <a:lnTo>
                    <a:pt x="31" y="7"/>
                  </a:lnTo>
                  <a:lnTo>
                    <a:pt x="31" y="8"/>
                  </a:lnTo>
                  <a:lnTo>
                    <a:pt x="31" y="9"/>
                  </a:lnTo>
                  <a:lnTo>
                    <a:pt x="31" y="10"/>
                  </a:lnTo>
                  <a:lnTo>
                    <a:pt x="31" y="11"/>
                  </a:lnTo>
                  <a:lnTo>
                    <a:pt x="31" y="12"/>
                  </a:lnTo>
                  <a:lnTo>
                    <a:pt x="29" y="14"/>
                  </a:lnTo>
                  <a:lnTo>
                    <a:pt x="29" y="15"/>
                  </a:lnTo>
                  <a:lnTo>
                    <a:pt x="29" y="16"/>
                  </a:lnTo>
                  <a:lnTo>
                    <a:pt x="31" y="16"/>
                  </a:lnTo>
                  <a:lnTo>
                    <a:pt x="29" y="16"/>
                  </a:lnTo>
                  <a:lnTo>
                    <a:pt x="31" y="16"/>
                  </a:lnTo>
                  <a:lnTo>
                    <a:pt x="31" y="17"/>
                  </a:lnTo>
                  <a:lnTo>
                    <a:pt x="29" y="17"/>
                  </a:lnTo>
                  <a:lnTo>
                    <a:pt x="31" y="17"/>
                  </a:lnTo>
                  <a:lnTo>
                    <a:pt x="29" y="18"/>
                  </a:lnTo>
                  <a:lnTo>
                    <a:pt x="29" y="19"/>
                  </a:lnTo>
                  <a:lnTo>
                    <a:pt x="29" y="21"/>
                  </a:lnTo>
                  <a:lnTo>
                    <a:pt x="31" y="21"/>
                  </a:lnTo>
                  <a:lnTo>
                    <a:pt x="31" y="22"/>
                  </a:lnTo>
                  <a:lnTo>
                    <a:pt x="32" y="22"/>
                  </a:lnTo>
                  <a:lnTo>
                    <a:pt x="32" y="23"/>
                  </a:lnTo>
                  <a:lnTo>
                    <a:pt x="31" y="23"/>
                  </a:lnTo>
                  <a:lnTo>
                    <a:pt x="31" y="24"/>
                  </a:lnTo>
                  <a:lnTo>
                    <a:pt x="31" y="25"/>
                  </a:lnTo>
                  <a:lnTo>
                    <a:pt x="32" y="25"/>
                  </a:lnTo>
                  <a:lnTo>
                    <a:pt x="31" y="25"/>
                  </a:lnTo>
                  <a:lnTo>
                    <a:pt x="31" y="26"/>
                  </a:lnTo>
                  <a:lnTo>
                    <a:pt x="32" y="26"/>
                  </a:lnTo>
                  <a:lnTo>
                    <a:pt x="32" y="28"/>
                  </a:lnTo>
                  <a:lnTo>
                    <a:pt x="32" y="29"/>
                  </a:lnTo>
                  <a:lnTo>
                    <a:pt x="32" y="28"/>
                  </a:lnTo>
                  <a:lnTo>
                    <a:pt x="32" y="26"/>
                  </a:lnTo>
                  <a:lnTo>
                    <a:pt x="33" y="26"/>
                  </a:lnTo>
                  <a:lnTo>
                    <a:pt x="33" y="25"/>
                  </a:lnTo>
                  <a:lnTo>
                    <a:pt x="33" y="26"/>
                  </a:lnTo>
                  <a:lnTo>
                    <a:pt x="34" y="26"/>
                  </a:lnTo>
                  <a:lnTo>
                    <a:pt x="34" y="28"/>
                  </a:lnTo>
                  <a:lnTo>
                    <a:pt x="34" y="26"/>
                  </a:lnTo>
                  <a:lnTo>
                    <a:pt x="34" y="25"/>
                  </a:lnTo>
                  <a:lnTo>
                    <a:pt x="33" y="25"/>
                  </a:lnTo>
                  <a:lnTo>
                    <a:pt x="33" y="24"/>
                  </a:lnTo>
                  <a:lnTo>
                    <a:pt x="34" y="24"/>
                  </a:lnTo>
                  <a:lnTo>
                    <a:pt x="34" y="25"/>
                  </a:lnTo>
                  <a:lnTo>
                    <a:pt x="34" y="24"/>
                  </a:lnTo>
                  <a:lnTo>
                    <a:pt x="34" y="23"/>
                  </a:lnTo>
                  <a:lnTo>
                    <a:pt x="35" y="23"/>
                  </a:lnTo>
                  <a:lnTo>
                    <a:pt x="35" y="24"/>
                  </a:lnTo>
                  <a:lnTo>
                    <a:pt x="35" y="23"/>
                  </a:lnTo>
                  <a:lnTo>
                    <a:pt x="35" y="24"/>
                  </a:lnTo>
                  <a:lnTo>
                    <a:pt x="36" y="24"/>
                  </a:lnTo>
                  <a:lnTo>
                    <a:pt x="36" y="23"/>
                  </a:lnTo>
                  <a:lnTo>
                    <a:pt x="35" y="23"/>
                  </a:lnTo>
                  <a:lnTo>
                    <a:pt x="35" y="22"/>
                  </a:lnTo>
                  <a:lnTo>
                    <a:pt x="35" y="21"/>
                  </a:lnTo>
                  <a:lnTo>
                    <a:pt x="35" y="22"/>
                  </a:lnTo>
                  <a:lnTo>
                    <a:pt x="36" y="22"/>
                  </a:lnTo>
                  <a:lnTo>
                    <a:pt x="38" y="21"/>
                  </a:lnTo>
                  <a:lnTo>
                    <a:pt x="38" y="19"/>
                  </a:lnTo>
                  <a:lnTo>
                    <a:pt x="39" y="19"/>
                  </a:lnTo>
                  <a:lnTo>
                    <a:pt x="39" y="21"/>
                  </a:lnTo>
                  <a:lnTo>
                    <a:pt x="40" y="21"/>
                  </a:lnTo>
                  <a:lnTo>
                    <a:pt x="39" y="21"/>
                  </a:lnTo>
                  <a:lnTo>
                    <a:pt x="39" y="22"/>
                  </a:lnTo>
                  <a:lnTo>
                    <a:pt x="40" y="22"/>
                  </a:lnTo>
                  <a:lnTo>
                    <a:pt x="39" y="22"/>
                  </a:lnTo>
                  <a:lnTo>
                    <a:pt x="40" y="22"/>
                  </a:lnTo>
                  <a:lnTo>
                    <a:pt x="40" y="23"/>
                  </a:lnTo>
                  <a:lnTo>
                    <a:pt x="41" y="23"/>
                  </a:lnTo>
                  <a:lnTo>
                    <a:pt x="42" y="23"/>
                  </a:lnTo>
                  <a:lnTo>
                    <a:pt x="42" y="22"/>
                  </a:lnTo>
                  <a:lnTo>
                    <a:pt x="42" y="23"/>
                  </a:lnTo>
                  <a:lnTo>
                    <a:pt x="41" y="23"/>
                  </a:lnTo>
                  <a:lnTo>
                    <a:pt x="41" y="24"/>
                  </a:lnTo>
                  <a:lnTo>
                    <a:pt x="42" y="24"/>
                  </a:lnTo>
                  <a:lnTo>
                    <a:pt x="43" y="23"/>
                  </a:lnTo>
                  <a:lnTo>
                    <a:pt x="43" y="22"/>
                  </a:lnTo>
                  <a:lnTo>
                    <a:pt x="43" y="23"/>
                  </a:lnTo>
                  <a:lnTo>
                    <a:pt x="45" y="23"/>
                  </a:lnTo>
                  <a:lnTo>
                    <a:pt x="43" y="23"/>
                  </a:lnTo>
                  <a:lnTo>
                    <a:pt x="43" y="24"/>
                  </a:lnTo>
                  <a:lnTo>
                    <a:pt x="43" y="23"/>
                  </a:lnTo>
                  <a:lnTo>
                    <a:pt x="45" y="23"/>
                  </a:lnTo>
                  <a:lnTo>
                    <a:pt x="45" y="24"/>
                  </a:lnTo>
                  <a:lnTo>
                    <a:pt x="45" y="23"/>
                  </a:lnTo>
                  <a:lnTo>
                    <a:pt x="46" y="23"/>
                  </a:lnTo>
                  <a:lnTo>
                    <a:pt x="46" y="24"/>
                  </a:lnTo>
                  <a:lnTo>
                    <a:pt x="46" y="25"/>
                  </a:lnTo>
                  <a:lnTo>
                    <a:pt x="46" y="26"/>
                  </a:lnTo>
                  <a:lnTo>
                    <a:pt x="47" y="26"/>
                  </a:lnTo>
                  <a:lnTo>
                    <a:pt x="47" y="28"/>
                  </a:lnTo>
                  <a:lnTo>
                    <a:pt x="46" y="28"/>
                  </a:lnTo>
                  <a:lnTo>
                    <a:pt x="46" y="29"/>
                  </a:lnTo>
                  <a:lnTo>
                    <a:pt x="45" y="29"/>
                  </a:lnTo>
                  <a:lnTo>
                    <a:pt x="45" y="30"/>
                  </a:lnTo>
                  <a:lnTo>
                    <a:pt x="46" y="30"/>
                  </a:lnTo>
                  <a:lnTo>
                    <a:pt x="45" y="30"/>
                  </a:lnTo>
                  <a:lnTo>
                    <a:pt x="45" y="31"/>
                  </a:lnTo>
                  <a:lnTo>
                    <a:pt x="46" y="31"/>
                  </a:lnTo>
                  <a:lnTo>
                    <a:pt x="46" y="30"/>
                  </a:lnTo>
                  <a:lnTo>
                    <a:pt x="46" y="29"/>
                  </a:lnTo>
                  <a:lnTo>
                    <a:pt x="47" y="29"/>
                  </a:lnTo>
                  <a:lnTo>
                    <a:pt x="47" y="28"/>
                  </a:lnTo>
                  <a:lnTo>
                    <a:pt x="47" y="29"/>
                  </a:lnTo>
                  <a:lnTo>
                    <a:pt x="48" y="29"/>
                  </a:lnTo>
                  <a:lnTo>
                    <a:pt x="47" y="29"/>
                  </a:lnTo>
                  <a:lnTo>
                    <a:pt x="47" y="28"/>
                  </a:lnTo>
                  <a:lnTo>
                    <a:pt x="48" y="28"/>
                  </a:lnTo>
                  <a:lnTo>
                    <a:pt x="47" y="28"/>
                  </a:lnTo>
                  <a:lnTo>
                    <a:pt x="47" y="26"/>
                  </a:lnTo>
                  <a:lnTo>
                    <a:pt x="47" y="25"/>
                  </a:lnTo>
                  <a:lnTo>
                    <a:pt x="47" y="24"/>
                  </a:lnTo>
                  <a:lnTo>
                    <a:pt x="47" y="23"/>
                  </a:lnTo>
                  <a:lnTo>
                    <a:pt x="47" y="22"/>
                  </a:lnTo>
                  <a:lnTo>
                    <a:pt x="48" y="22"/>
                  </a:lnTo>
                  <a:lnTo>
                    <a:pt x="49" y="22"/>
                  </a:lnTo>
                  <a:lnTo>
                    <a:pt x="50" y="22"/>
                  </a:lnTo>
                  <a:lnTo>
                    <a:pt x="50" y="23"/>
                  </a:lnTo>
                  <a:lnTo>
                    <a:pt x="52" y="23"/>
                  </a:lnTo>
                  <a:lnTo>
                    <a:pt x="52" y="24"/>
                  </a:lnTo>
                  <a:lnTo>
                    <a:pt x="53" y="23"/>
                  </a:lnTo>
                  <a:lnTo>
                    <a:pt x="53" y="24"/>
                  </a:lnTo>
                  <a:lnTo>
                    <a:pt x="53" y="23"/>
                  </a:lnTo>
                  <a:lnTo>
                    <a:pt x="53" y="24"/>
                  </a:lnTo>
                  <a:lnTo>
                    <a:pt x="54" y="24"/>
                  </a:lnTo>
                  <a:lnTo>
                    <a:pt x="55" y="24"/>
                  </a:lnTo>
                  <a:lnTo>
                    <a:pt x="55" y="23"/>
                  </a:lnTo>
                  <a:lnTo>
                    <a:pt x="54" y="23"/>
                  </a:lnTo>
                  <a:lnTo>
                    <a:pt x="55" y="23"/>
                  </a:lnTo>
                  <a:lnTo>
                    <a:pt x="55" y="22"/>
                  </a:lnTo>
                  <a:lnTo>
                    <a:pt x="55" y="23"/>
                  </a:lnTo>
                  <a:lnTo>
                    <a:pt x="56" y="22"/>
                  </a:lnTo>
                  <a:lnTo>
                    <a:pt x="55" y="22"/>
                  </a:lnTo>
                  <a:lnTo>
                    <a:pt x="56" y="22"/>
                  </a:lnTo>
                  <a:lnTo>
                    <a:pt x="56" y="21"/>
                  </a:lnTo>
                  <a:lnTo>
                    <a:pt x="57" y="21"/>
                  </a:lnTo>
                  <a:lnTo>
                    <a:pt x="59" y="19"/>
                  </a:lnTo>
                  <a:lnTo>
                    <a:pt x="60" y="19"/>
                  </a:lnTo>
                  <a:lnTo>
                    <a:pt x="60" y="18"/>
                  </a:lnTo>
                  <a:lnTo>
                    <a:pt x="60" y="17"/>
                  </a:lnTo>
                  <a:lnTo>
                    <a:pt x="59" y="17"/>
                  </a:lnTo>
                  <a:lnTo>
                    <a:pt x="57" y="17"/>
                  </a:lnTo>
                  <a:lnTo>
                    <a:pt x="57" y="18"/>
                  </a:lnTo>
                  <a:lnTo>
                    <a:pt x="56" y="18"/>
                  </a:lnTo>
                  <a:lnTo>
                    <a:pt x="55" y="18"/>
                  </a:lnTo>
                  <a:lnTo>
                    <a:pt x="54" y="18"/>
                  </a:lnTo>
                  <a:lnTo>
                    <a:pt x="53" y="18"/>
                  </a:lnTo>
                  <a:lnTo>
                    <a:pt x="53" y="17"/>
                  </a:lnTo>
                  <a:lnTo>
                    <a:pt x="52" y="17"/>
                  </a:lnTo>
                  <a:lnTo>
                    <a:pt x="52" y="16"/>
                  </a:lnTo>
                  <a:lnTo>
                    <a:pt x="53" y="16"/>
                  </a:lnTo>
                  <a:lnTo>
                    <a:pt x="52" y="16"/>
                  </a:lnTo>
                  <a:lnTo>
                    <a:pt x="53" y="15"/>
                  </a:lnTo>
                  <a:lnTo>
                    <a:pt x="53" y="16"/>
                  </a:lnTo>
                  <a:lnTo>
                    <a:pt x="54" y="16"/>
                  </a:lnTo>
                  <a:lnTo>
                    <a:pt x="54" y="15"/>
                  </a:lnTo>
                  <a:lnTo>
                    <a:pt x="55" y="16"/>
                  </a:lnTo>
                  <a:lnTo>
                    <a:pt x="56" y="16"/>
                  </a:lnTo>
                  <a:lnTo>
                    <a:pt x="56" y="15"/>
                  </a:lnTo>
                  <a:lnTo>
                    <a:pt x="55" y="15"/>
                  </a:lnTo>
                  <a:lnTo>
                    <a:pt x="55" y="14"/>
                  </a:lnTo>
                  <a:lnTo>
                    <a:pt x="54" y="14"/>
                  </a:lnTo>
                  <a:lnTo>
                    <a:pt x="53" y="14"/>
                  </a:lnTo>
                  <a:lnTo>
                    <a:pt x="53" y="15"/>
                  </a:lnTo>
                  <a:lnTo>
                    <a:pt x="53" y="14"/>
                  </a:lnTo>
                  <a:lnTo>
                    <a:pt x="53" y="12"/>
                  </a:lnTo>
                  <a:lnTo>
                    <a:pt x="54" y="12"/>
                  </a:lnTo>
                  <a:lnTo>
                    <a:pt x="55" y="12"/>
                  </a:lnTo>
                  <a:lnTo>
                    <a:pt x="56" y="12"/>
                  </a:lnTo>
                  <a:lnTo>
                    <a:pt x="56" y="11"/>
                  </a:lnTo>
                  <a:lnTo>
                    <a:pt x="57" y="11"/>
                  </a:lnTo>
                  <a:lnTo>
                    <a:pt x="56" y="11"/>
                  </a:lnTo>
                  <a:lnTo>
                    <a:pt x="56" y="10"/>
                  </a:lnTo>
                  <a:lnTo>
                    <a:pt x="57" y="10"/>
                  </a:lnTo>
                  <a:lnTo>
                    <a:pt x="59" y="10"/>
                  </a:lnTo>
                  <a:lnTo>
                    <a:pt x="59" y="9"/>
                  </a:lnTo>
                  <a:lnTo>
                    <a:pt x="59" y="10"/>
                  </a:lnTo>
                  <a:lnTo>
                    <a:pt x="57" y="10"/>
                  </a:lnTo>
                  <a:lnTo>
                    <a:pt x="57" y="9"/>
                  </a:lnTo>
                  <a:lnTo>
                    <a:pt x="57" y="8"/>
                  </a:lnTo>
                  <a:lnTo>
                    <a:pt x="57" y="7"/>
                  </a:lnTo>
                  <a:lnTo>
                    <a:pt x="59" y="7"/>
                  </a:lnTo>
                  <a:lnTo>
                    <a:pt x="59" y="8"/>
                  </a:lnTo>
                  <a:lnTo>
                    <a:pt x="59" y="7"/>
                  </a:lnTo>
                  <a:lnTo>
                    <a:pt x="60" y="7"/>
                  </a:lnTo>
                  <a:lnTo>
                    <a:pt x="60" y="8"/>
                  </a:lnTo>
                  <a:lnTo>
                    <a:pt x="61" y="8"/>
                  </a:lnTo>
                  <a:lnTo>
                    <a:pt x="62" y="8"/>
                  </a:lnTo>
                  <a:lnTo>
                    <a:pt x="61" y="8"/>
                  </a:lnTo>
                  <a:lnTo>
                    <a:pt x="61" y="7"/>
                  </a:lnTo>
                  <a:lnTo>
                    <a:pt x="61" y="8"/>
                  </a:lnTo>
                  <a:lnTo>
                    <a:pt x="61" y="7"/>
                  </a:lnTo>
                  <a:lnTo>
                    <a:pt x="60" y="7"/>
                  </a:lnTo>
                  <a:lnTo>
                    <a:pt x="60" y="5"/>
                  </a:lnTo>
                  <a:lnTo>
                    <a:pt x="61" y="5"/>
                  </a:lnTo>
                  <a:lnTo>
                    <a:pt x="60" y="5"/>
                  </a:lnTo>
                  <a:lnTo>
                    <a:pt x="60" y="4"/>
                  </a:lnTo>
                  <a:lnTo>
                    <a:pt x="61" y="4"/>
                  </a:lnTo>
                  <a:lnTo>
                    <a:pt x="62" y="4"/>
                  </a:lnTo>
                  <a:lnTo>
                    <a:pt x="62" y="5"/>
                  </a:lnTo>
                  <a:lnTo>
                    <a:pt x="62" y="4"/>
                  </a:lnTo>
                  <a:lnTo>
                    <a:pt x="61" y="4"/>
                  </a:lnTo>
                  <a:lnTo>
                    <a:pt x="61" y="3"/>
                  </a:lnTo>
                  <a:lnTo>
                    <a:pt x="62" y="2"/>
                  </a:lnTo>
                  <a:lnTo>
                    <a:pt x="62" y="1"/>
                  </a:lnTo>
                  <a:lnTo>
                    <a:pt x="63" y="1"/>
                  </a:lnTo>
                  <a:lnTo>
                    <a:pt x="64" y="1"/>
                  </a:lnTo>
                  <a:lnTo>
                    <a:pt x="67" y="3"/>
                  </a:lnTo>
                  <a:lnTo>
                    <a:pt x="70" y="4"/>
                  </a:lnTo>
                  <a:lnTo>
                    <a:pt x="72" y="7"/>
                  </a:lnTo>
                  <a:lnTo>
                    <a:pt x="76" y="9"/>
                  </a:lnTo>
                  <a:lnTo>
                    <a:pt x="79" y="10"/>
                  </a:lnTo>
                  <a:lnTo>
                    <a:pt x="79" y="11"/>
                  </a:lnTo>
                  <a:lnTo>
                    <a:pt x="82" y="12"/>
                  </a:lnTo>
                  <a:lnTo>
                    <a:pt x="85" y="14"/>
                  </a:lnTo>
                  <a:lnTo>
                    <a:pt x="88" y="16"/>
                  </a:lnTo>
                  <a:lnTo>
                    <a:pt x="91" y="18"/>
                  </a:lnTo>
                  <a:lnTo>
                    <a:pt x="93" y="19"/>
                  </a:lnTo>
                  <a:lnTo>
                    <a:pt x="97" y="22"/>
                  </a:lnTo>
                  <a:lnTo>
                    <a:pt x="100" y="24"/>
                  </a:lnTo>
                  <a:lnTo>
                    <a:pt x="103" y="25"/>
                  </a:lnTo>
                  <a:lnTo>
                    <a:pt x="106" y="28"/>
                  </a:lnTo>
                  <a:lnTo>
                    <a:pt x="109" y="29"/>
                  </a:lnTo>
                  <a:lnTo>
                    <a:pt x="110" y="30"/>
                  </a:lnTo>
                  <a:lnTo>
                    <a:pt x="112" y="31"/>
                  </a:lnTo>
                  <a:lnTo>
                    <a:pt x="113" y="32"/>
                  </a:lnTo>
                  <a:lnTo>
                    <a:pt x="113" y="33"/>
                  </a:lnTo>
                  <a:lnTo>
                    <a:pt x="113" y="35"/>
                  </a:lnTo>
                  <a:lnTo>
                    <a:pt x="113" y="36"/>
                  </a:lnTo>
                  <a:lnTo>
                    <a:pt x="113" y="37"/>
                  </a:lnTo>
                  <a:lnTo>
                    <a:pt x="112" y="37"/>
                  </a:lnTo>
                  <a:lnTo>
                    <a:pt x="112" y="38"/>
                  </a:lnTo>
                  <a:lnTo>
                    <a:pt x="112" y="39"/>
                  </a:lnTo>
                  <a:lnTo>
                    <a:pt x="113" y="39"/>
                  </a:lnTo>
                  <a:lnTo>
                    <a:pt x="114" y="39"/>
                  </a:lnTo>
                  <a:lnTo>
                    <a:pt x="114" y="40"/>
                  </a:lnTo>
                  <a:lnTo>
                    <a:pt x="114" y="42"/>
                  </a:lnTo>
                  <a:lnTo>
                    <a:pt x="116" y="42"/>
                  </a:lnTo>
                  <a:lnTo>
                    <a:pt x="117" y="43"/>
                  </a:lnTo>
                  <a:lnTo>
                    <a:pt x="118" y="44"/>
                  </a:lnTo>
                  <a:lnTo>
                    <a:pt x="119" y="45"/>
                  </a:lnTo>
                  <a:lnTo>
                    <a:pt x="120" y="46"/>
                  </a:lnTo>
                  <a:lnTo>
                    <a:pt x="121" y="47"/>
                  </a:lnTo>
                  <a:lnTo>
                    <a:pt x="123" y="47"/>
                  </a:lnTo>
                  <a:lnTo>
                    <a:pt x="124" y="49"/>
                  </a:lnTo>
                  <a:lnTo>
                    <a:pt x="125" y="50"/>
                  </a:lnTo>
                  <a:lnTo>
                    <a:pt x="126" y="51"/>
                  </a:lnTo>
                  <a:lnTo>
                    <a:pt x="127" y="52"/>
                  </a:lnTo>
                  <a:lnTo>
                    <a:pt x="128" y="53"/>
                  </a:lnTo>
                  <a:lnTo>
                    <a:pt x="130" y="53"/>
                  </a:lnTo>
                  <a:lnTo>
                    <a:pt x="131" y="54"/>
                  </a:lnTo>
                  <a:lnTo>
                    <a:pt x="132" y="56"/>
                  </a:lnTo>
                  <a:lnTo>
                    <a:pt x="133" y="57"/>
                  </a:lnTo>
                  <a:lnTo>
                    <a:pt x="134" y="58"/>
                  </a:lnTo>
                  <a:lnTo>
                    <a:pt x="134" y="59"/>
                  </a:lnTo>
                  <a:lnTo>
                    <a:pt x="134" y="60"/>
                  </a:lnTo>
                  <a:lnTo>
                    <a:pt x="134" y="61"/>
                  </a:lnTo>
                  <a:lnTo>
                    <a:pt x="133" y="61"/>
                  </a:lnTo>
                  <a:lnTo>
                    <a:pt x="134" y="61"/>
                  </a:lnTo>
                  <a:lnTo>
                    <a:pt x="134" y="60"/>
                  </a:lnTo>
                  <a:lnTo>
                    <a:pt x="133" y="61"/>
                  </a:lnTo>
                  <a:lnTo>
                    <a:pt x="133" y="63"/>
                  </a:lnTo>
                  <a:lnTo>
                    <a:pt x="133" y="64"/>
                  </a:lnTo>
                  <a:lnTo>
                    <a:pt x="133" y="63"/>
                  </a:lnTo>
                  <a:lnTo>
                    <a:pt x="133" y="64"/>
                  </a:lnTo>
                  <a:lnTo>
                    <a:pt x="133" y="65"/>
                  </a:lnTo>
                  <a:lnTo>
                    <a:pt x="132" y="66"/>
                  </a:lnTo>
                  <a:lnTo>
                    <a:pt x="132" y="67"/>
                  </a:lnTo>
                  <a:lnTo>
                    <a:pt x="132" y="66"/>
                  </a:lnTo>
                  <a:lnTo>
                    <a:pt x="132" y="68"/>
                  </a:lnTo>
                  <a:lnTo>
                    <a:pt x="132" y="70"/>
                  </a:lnTo>
                  <a:lnTo>
                    <a:pt x="131" y="70"/>
                  </a:lnTo>
                  <a:lnTo>
                    <a:pt x="131" y="71"/>
                  </a:lnTo>
                  <a:lnTo>
                    <a:pt x="131" y="72"/>
                  </a:lnTo>
                  <a:lnTo>
                    <a:pt x="130" y="73"/>
                  </a:lnTo>
                  <a:lnTo>
                    <a:pt x="130" y="74"/>
                  </a:lnTo>
                  <a:lnTo>
                    <a:pt x="130" y="75"/>
                  </a:lnTo>
                  <a:lnTo>
                    <a:pt x="128" y="75"/>
                  </a:lnTo>
                  <a:lnTo>
                    <a:pt x="128" y="77"/>
                  </a:lnTo>
                  <a:lnTo>
                    <a:pt x="128" y="78"/>
                  </a:lnTo>
                  <a:lnTo>
                    <a:pt x="128" y="79"/>
                  </a:lnTo>
                  <a:lnTo>
                    <a:pt x="128" y="80"/>
                  </a:lnTo>
                  <a:lnTo>
                    <a:pt x="128" y="81"/>
                  </a:lnTo>
                  <a:lnTo>
                    <a:pt x="130" y="81"/>
                  </a:lnTo>
                  <a:lnTo>
                    <a:pt x="130" y="82"/>
                  </a:lnTo>
                  <a:lnTo>
                    <a:pt x="128" y="82"/>
                  </a:lnTo>
                  <a:lnTo>
                    <a:pt x="128" y="84"/>
                  </a:lnTo>
                  <a:lnTo>
                    <a:pt x="130" y="85"/>
                  </a:lnTo>
                  <a:lnTo>
                    <a:pt x="130" y="86"/>
                  </a:lnTo>
                  <a:lnTo>
                    <a:pt x="131" y="86"/>
                  </a:lnTo>
                  <a:lnTo>
                    <a:pt x="132" y="86"/>
                  </a:lnTo>
                  <a:lnTo>
                    <a:pt x="131" y="86"/>
                  </a:lnTo>
                  <a:lnTo>
                    <a:pt x="132" y="86"/>
                  </a:lnTo>
                  <a:lnTo>
                    <a:pt x="132" y="87"/>
                  </a:lnTo>
                  <a:lnTo>
                    <a:pt x="133" y="87"/>
                  </a:lnTo>
                  <a:lnTo>
                    <a:pt x="133" y="88"/>
                  </a:lnTo>
                  <a:lnTo>
                    <a:pt x="134" y="88"/>
                  </a:lnTo>
                  <a:lnTo>
                    <a:pt x="134" y="89"/>
                  </a:lnTo>
                  <a:lnTo>
                    <a:pt x="134" y="91"/>
                  </a:lnTo>
                  <a:lnTo>
                    <a:pt x="135" y="91"/>
                  </a:lnTo>
                  <a:lnTo>
                    <a:pt x="134" y="92"/>
                  </a:lnTo>
                  <a:lnTo>
                    <a:pt x="135" y="92"/>
                  </a:lnTo>
                  <a:lnTo>
                    <a:pt x="136" y="92"/>
                  </a:lnTo>
                  <a:lnTo>
                    <a:pt x="138" y="92"/>
                  </a:lnTo>
                  <a:lnTo>
                    <a:pt x="138" y="93"/>
                  </a:lnTo>
                  <a:lnTo>
                    <a:pt x="139" y="94"/>
                  </a:lnTo>
                  <a:lnTo>
                    <a:pt x="139" y="95"/>
                  </a:lnTo>
                  <a:lnTo>
                    <a:pt x="139" y="96"/>
                  </a:lnTo>
                  <a:lnTo>
                    <a:pt x="138" y="96"/>
                  </a:lnTo>
                  <a:lnTo>
                    <a:pt x="138" y="98"/>
                  </a:lnTo>
                  <a:lnTo>
                    <a:pt x="138" y="96"/>
                  </a:lnTo>
                  <a:lnTo>
                    <a:pt x="136" y="98"/>
                  </a:lnTo>
                  <a:lnTo>
                    <a:pt x="136" y="99"/>
                  </a:lnTo>
                  <a:lnTo>
                    <a:pt x="135" y="99"/>
                  </a:lnTo>
                  <a:lnTo>
                    <a:pt x="135" y="100"/>
                  </a:lnTo>
                  <a:lnTo>
                    <a:pt x="135" y="101"/>
                  </a:lnTo>
                  <a:lnTo>
                    <a:pt x="134" y="102"/>
                  </a:lnTo>
                  <a:lnTo>
                    <a:pt x="134" y="103"/>
                  </a:lnTo>
                  <a:lnTo>
                    <a:pt x="134" y="105"/>
                  </a:lnTo>
                  <a:lnTo>
                    <a:pt x="134" y="106"/>
                  </a:lnTo>
                  <a:lnTo>
                    <a:pt x="134" y="107"/>
                  </a:lnTo>
                  <a:lnTo>
                    <a:pt x="134" y="108"/>
                  </a:lnTo>
                  <a:lnTo>
                    <a:pt x="134" y="107"/>
                  </a:lnTo>
                  <a:lnTo>
                    <a:pt x="135" y="107"/>
                  </a:lnTo>
                  <a:lnTo>
                    <a:pt x="135" y="106"/>
                  </a:lnTo>
                  <a:lnTo>
                    <a:pt x="135" y="107"/>
                  </a:lnTo>
                  <a:lnTo>
                    <a:pt x="136" y="107"/>
                  </a:lnTo>
                  <a:lnTo>
                    <a:pt x="136" y="108"/>
                  </a:lnTo>
                  <a:lnTo>
                    <a:pt x="136" y="109"/>
                  </a:lnTo>
                  <a:lnTo>
                    <a:pt x="136" y="110"/>
                  </a:lnTo>
                  <a:lnTo>
                    <a:pt x="136" y="112"/>
                  </a:lnTo>
                  <a:lnTo>
                    <a:pt x="135" y="113"/>
                  </a:lnTo>
                  <a:lnTo>
                    <a:pt x="135" y="114"/>
                  </a:lnTo>
                  <a:lnTo>
                    <a:pt x="135" y="115"/>
                  </a:lnTo>
                  <a:lnTo>
                    <a:pt x="134" y="115"/>
                  </a:lnTo>
                  <a:lnTo>
                    <a:pt x="134" y="116"/>
                  </a:lnTo>
                  <a:lnTo>
                    <a:pt x="134" y="117"/>
                  </a:lnTo>
                  <a:lnTo>
                    <a:pt x="134" y="119"/>
                  </a:lnTo>
                  <a:lnTo>
                    <a:pt x="135" y="119"/>
                  </a:lnTo>
                  <a:lnTo>
                    <a:pt x="135" y="120"/>
                  </a:lnTo>
                  <a:lnTo>
                    <a:pt x="135" y="121"/>
                  </a:lnTo>
                  <a:lnTo>
                    <a:pt x="135" y="122"/>
                  </a:lnTo>
                  <a:lnTo>
                    <a:pt x="136" y="122"/>
                  </a:lnTo>
                  <a:lnTo>
                    <a:pt x="136" y="123"/>
                  </a:lnTo>
                  <a:lnTo>
                    <a:pt x="138" y="124"/>
                  </a:lnTo>
                  <a:lnTo>
                    <a:pt x="136" y="124"/>
                  </a:lnTo>
                  <a:lnTo>
                    <a:pt x="135" y="124"/>
                  </a:lnTo>
                  <a:lnTo>
                    <a:pt x="136" y="124"/>
                  </a:lnTo>
                  <a:lnTo>
                    <a:pt x="136" y="126"/>
                  </a:lnTo>
                  <a:lnTo>
                    <a:pt x="136" y="127"/>
                  </a:lnTo>
                  <a:lnTo>
                    <a:pt x="136" y="128"/>
                  </a:lnTo>
                  <a:lnTo>
                    <a:pt x="138" y="128"/>
                  </a:lnTo>
                  <a:lnTo>
                    <a:pt x="139" y="129"/>
                  </a:lnTo>
                  <a:lnTo>
                    <a:pt x="139" y="130"/>
                  </a:lnTo>
                  <a:lnTo>
                    <a:pt x="139" y="131"/>
                  </a:lnTo>
                  <a:lnTo>
                    <a:pt x="139" y="133"/>
                  </a:lnTo>
                  <a:lnTo>
                    <a:pt x="138" y="133"/>
                  </a:lnTo>
                  <a:lnTo>
                    <a:pt x="138" y="134"/>
                  </a:lnTo>
                  <a:lnTo>
                    <a:pt x="138" y="133"/>
                  </a:lnTo>
                  <a:lnTo>
                    <a:pt x="139" y="133"/>
                  </a:lnTo>
                  <a:lnTo>
                    <a:pt x="139" y="134"/>
                  </a:lnTo>
                  <a:lnTo>
                    <a:pt x="139" y="135"/>
                  </a:lnTo>
                  <a:lnTo>
                    <a:pt x="140" y="135"/>
                  </a:lnTo>
                  <a:lnTo>
                    <a:pt x="140" y="136"/>
                  </a:lnTo>
                  <a:lnTo>
                    <a:pt x="140" y="137"/>
                  </a:lnTo>
                  <a:lnTo>
                    <a:pt x="139" y="138"/>
                  </a:lnTo>
                  <a:lnTo>
                    <a:pt x="140" y="138"/>
                  </a:lnTo>
                  <a:lnTo>
                    <a:pt x="141" y="138"/>
                  </a:lnTo>
                  <a:lnTo>
                    <a:pt x="141" y="140"/>
                  </a:lnTo>
                  <a:lnTo>
                    <a:pt x="140" y="140"/>
                  </a:lnTo>
                  <a:lnTo>
                    <a:pt x="140" y="141"/>
                  </a:lnTo>
                  <a:lnTo>
                    <a:pt x="141" y="141"/>
                  </a:lnTo>
                  <a:lnTo>
                    <a:pt x="140" y="141"/>
                  </a:lnTo>
                  <a:lnTo>
                    <a:pt x="140" y="142"/>
                  </a:lnTo>
                  <a:lnTo>
                    <a:pt x="139" y="142"/>
                  </a:lnTo>
                  <a:lnTo>
                    <a:pt x="139" y="143"/>
                  </a:lnTo>
                  <a:lnTo>
                    <a:pt x="140" y="143"/>
                  </a:lnTo>
                  <a:lnTo>
                    <a:pt x="140" y="142"/>
                  </a:lnTo>
                  <a:lnTo>
                    <a:pt x="141" y="142"/>
                  </a:lnTo>
                  <a:lnTo>
                    <a:pt x="142" y="142"/>
                  </a:lnTo>
                  <a:lnTo>
                    <a:pt x="143" y="144"/>
                  </a:lnTo>
                  <a:lnTo>
                    <a:pt x="143" y="145"/>
                  </a:lnTo>
                  <a:lnTo>
                    <a:pt x="143" y="144"/>
                  </a:lnTo>
                  <a:lnTo>
                    <a:pt x="145" y="144"/>
                  </a:lnTo>
                  <a:lnTo>
                    <a:pt x="146" y="144"/>
                  </a:lnTo>
                  <a:lnTo>
                    <a:pt x="146" y="145"/>
                  </a:lnTo>
                  <a:lnTo>
                    <a:pt x="145" y="145"/>
                  </a:lnTo>
                  <a:lnTo>
                    <a:pt x="146" y="145"/>
                  </a:lnTo>
                  <a:lnTo>
                    <a:pt x="145" y="145"/>
                  </a:lnTo>
                  <a:lnTo>
                    <a:pt x="145" y="147"/>
                  </a:lnTo>
                  <a:lnTo>
                    <a:pt x="146" y="147"/>
                  </a:lnTo>
                  <a:lnTo>
                    <a:pt x="146" y="145"/>
                  </a:lnTo>
                  <a:lnTo>
                    <a:pt x="146" y="147"/>
                  </a:lnTo>
                  <a:lnTo>
                    <a:pt x="147" y="147"/>
                  </a:lnTo>
                  <a:lnTo>
                    <a:pt x="146" y="145"/>
                  </a:lnTo>
                  <a:lnTo>
                    <a:pt x="147" y="145"/>
                  </a:lnTo>
                  <a:lnTo>
                    <a:pt x="147" y="147"/>
                  </a:lnTo>
                  <a:lnTo>
                    <a:pt x="148" y="147"/>
                  </a:lnTo>
                  <a:lnTo>
                    <a:pt x="148" y="148"/>
                  </a:lnTo>
                  <a:lnTo>
                    <a:pt x="149" y="148"/>
                  </a:lnTo>
                  <a:lnTo>
                    <a:pt x="149" y="147"/>
                  </a:lnTo>
                  <a:lnTo>
                    <a:pt x="149" y="148"/>
                  </a:lnTo>
                  <a:lnTo>
                    <a:pt x="149" y="149"/>
                  </a:lnTo>
                  <a:lnTo>
                    <a:pt x="149" y="150"/>
                  </a:lnTo>
                  <a:lnTo>
                    <a:pt x="148" y="150"/>
                  </a:lnTo>
                  <a:lnTo>
                    <a:pt x="148" y="151"/>
                  </a:lnTo>
                  <a:lnTo>
                    <a:pt x="147" y="151"/>
                  </a:lnTo>
                  <a:lnTo>
                    <a:pt x="146" y="152"/>
                  </a:lnTo>
                  <a:lnTo>
                    <a:pt x="146" y="154"/>
                  </a:lnTo>
                  <a:lnTo>
                    <a:pt x="145" y="154"/>
                  </a:lnTo>
                  <a:lnTo>
                    <a:pt x="143" y="155"/>
                  </a:lnTo>
                  <a:lnTo>
                    <a:pt x="141" y="156"/>
                  </a:lnTo>
                  <a:lnTo>
                    <a:pt x="140" y="157"/>
                  </a:lnTo>
                  <a:lnTo>
                    <a:pt x="138" y="157"/>
                  </a:lnTo>
                  <a:lnTo>
                    <a:pt x="136" y="157"/>
                  </a:lnTo>
                  <a:lnTo>
                    <a:pt x="135" y="158"/>
                  </a:lnTo>
                  <a:lnTo>
                    <a:pt x="133" y="161"/>
                  </a:lnTo>
                  <a:lnTo>
                    <a:pt x="132" y="161"/>
                  </a:lnTo>
                  <a:lnTo>
                    <a:pt x="131" y="161"/>
                  </a:lnTo>
                  <a:lnTo>
                    <a:pt x="130" y="161"/>
                  </a:lnTo>
                  <a:lnTo>
                    <a:pt x="128" y="161"/>
                  </a:lnTo>
                  <a:lnTo>
                    <a:pt x="127" y="161"/>
                  </a:lnTo>
                  <a:lnTo>
                    <a:pt x="126" y="162"/>
                  </a:lnTo>
                  <a:lnTo>
                    <a:pt x="125" y="162"/>
                  </a:lnTo>
                  <a:lnTo>
                    <a:pt x="124" y="162"/>
                  </a:lnTo>
                  <a:lnTo>
                    <a:pt x="124" y="163"/>
                  </a:lnTo>
                  <a:lnTo>
                    <a:pt x="123" y="164"/>
                  </a:lnTo>
                  <a:lnTo>
                    <a:pt x="121" y="164"/>
                  </a:lnTo>
                  <a:lnTo>
                    <a:pt x="120" y="164"/>
                  </a:lnTo>
                  <a:lnTo>
                    <a:pt x="120" y="163"/>
                  </a:lnTo>
                  <a:lnTo>
                    <a:pt x="119" y="163"/>
                  </a:lnTo>
                  <a:lnTo>
                    <a:pt x="119" y="162"/>
                  </a:lnTo>
                  <a:lnTo>
                    <a:pt x="118" y="162"/>
                  </a:lnTo>
                  <a:lnTo>
                    <a:pt x="117" y="162"/>
                  </a:lnTo>
                  <a:lnTo>
                    <a:pt x="116" y="162"/>
                  </a:lnTo>
                  <a:lnTo>
                    <a:pt x="114" y="162"/>
                  </a:lnTo>
                  <a:lnTo>
                    <a:pt x="113" y="163"/>
                  </a:lnTo>
                  <a:lnTo>
                    <a:pt x="113" y="164"/>
                  </a:lnTo>
                  <a:lnTo>
                    <a:pt x="112" y="165"/>
                  </a:lnTo>
                  <a:lnTo>
                    <a:pt x="112" y="166"/>
                  </a:lnTo>
                  <a:lnTo>
                    <a:pt x="111" y="168"/>
                  </a:lnTo>
                  <a:lnTo>
                    <a:pt x="110" y="168"/>
                  </a:lnTo>
                  <a:lnTo>
                    <a:pt x="109" y="168"/>
                  </a:lnTo>
                  <a:lnTo>
                    <a:pt x="109" y="169"/>
                  </a:lnTo>
                  <a:lnTo>
                    <a:pt x="107" y="169"/>
                  </a:lnTo>
                  <a:lnTo>
                    <a:pt x="106" y="169"/>
                  </a:lnTo>
                  <a:lnTo>
                    <a:pt x="105" y="169"/>
                  </a:lnTo>
                  <a:lnTo>
                    <a:pt x="104" y="169"/>
                  </a:lnTo>
                  <a:lnTo>
                    <a:pt x="103" y="169"/>
                  </a:lnTo>
                  <a:lnTo>
                    <a:pt x="102" y="168"/>
                  </a:lnTo>
                  <a:lnTo>
                    <a:pt x="102" y="166"/>
                  </a:lnTo>
                  <a:lnTo>
                    <a:pt x="102" y="168"/>
                  </a:lnTo>
                  <a:lnTo>
                    <a:pt x="99" y="168"/>
                  </a:lnTo>
                  <a:lnTo>
                    <a:pt x="99" y="166"/>
                  </a:lnTo>
                  <a:lnTo>
                    <a:pt x="98" y="166"/>
                  </a:lnTo>
                  <a:lnTo>
                    <a:pt x="98" y="168"/>
                  </a:lnTo>
                  <a:lnTo>
                    <a:pt x="97" y="169"/>
                  </a:lnTo>
                  <a:lnTo>
                    <a:pt x="96" y="169"/>
                  </a:lnTo>
                  <a:lnTo>
                    <a:pt x="95" y="170"/>
                  </a:lnTo>
                  <a:lnTo>
                    <a:pt x="95" y="169"/>
                  </a:lnTo>
                  <a:lnTo>
                    <a:pt x="93" y="169"/>
                  </a:lnTo>
                  <a:lnTo>
                    <a:pt x="92" y="169"/>
                  </a:lnTo>
                  <a:lnTo>
                    <a:pt x="91" y="169"/>
                  </a:lnTo>
                  <a:lnTo>
                    <a:pt x="90" y="169"/>
                  </a:lnTo>
                  <a:lnTo>
                    <a:pt x="90" y="168"/>
                  </a:lnTo>
                  <a:lnTo>
                    <a:pt x="90" y="166"/>
                  </a:lnTo>
                  <a:lnTo>
                    <a:pt x="89" y="166"/>
                  </a:lnTo>
                  <a:lnTo>
                    <a:pt x="88" y="166"/>
                  </a:lnTo>
                  <a:lnTo>
                    <a:pt x="88" y="165"/>
                  </a:lnTo>
                  <a:lnTo>
                    <a:pt x="88" y="166"/>
                  </a:lnTo>
                  <a:lnTo>
                    <a:pt x="86" y="165"/>
                  </a:lnTo>
                  <a:lnTo>
                    <a:pt x="86" y="164"/>
                  </a:lnTo>
                  <a:lnTo>
                    <a:pt x="86" y="165"/>
                  </a:lnTo>
                  <a:lnTo>
                    <a:pt x="85" y="164"/>
                  </a:lnTo>
                  <a:lnTo>
                    <a:pt x="84" y="164"/>
                  </a:lnTo>
                  <a:lnTo>
                    <a:pt x="84" y="165"/>
                  </a:lnTo>
                  <a:lnTo>
                    <a:pt x="83" y="165"/>
                  </a:lnTo>
                  <a:lnTo>
                    <a:pt x="83" y="166"/>
                  </a:lnTo>
                  <a:lnTo>
                    <a:pt x="82" y="168"/>
                  </a:lnTo>
                  <a:lnTo>
                    <a:pt x="81" y="168"/>
                  </a:lnTo>
                  <a:lnTo>
                    <a:pt x="81" y="166"/>
                  </a:lnTo>
                  <a:lnTo>
                    <a:pt x="81" y="168"/>
                  </a:lnTo>
                  <a:lnTo>
                    <a:pt x="79" y="168"/>
                  </a:lnTo>
                  <a:lnTo>
                    <a:pt x="79" y="166"/>
                  </a:lnTo>
                  <a:lnTo>
                    <a:pt x="78" y="166"/>
                  </a:lnTo>
                  <a:lnTo>
                    <a:pt x="72" y="166"/>
                  </a:lnTo>
                  <a:lnTo>
                    <a:pt x="72" y="165"/>
                  </a:lnTo>
                  <a:lnTo>
                    <a:pt x="72" y="164"/>
                  </a:lnTo>
                  <a:lnTo>
                    <a:pt x="71" y="164"/>
                  </a:lnTo>
                  <a:lnTo>
                    <a:pt x="71" y="163"/>
                  </a:lnTo>
                  <a:lnTo>
                    <a:pt x="70" y="163"/>
                  </a:lnTo>
                  <a:lnTo>
                    <a:pt x="70" y="162"/>
                  </a:lnTo>
                  <a:lnTo>
                    <a:pt x="69" y="161"/>
                  </a:lnTo>
                  <a:lnTo>
                    <a:pt x="68" y="159"/>
                  </a:lnTo>
                  <a:lnTo>
                    <a:pt x="68" y="158"/>
                  </a:lnTo>
                  <a:lnTo>
                    <a:pt x="68" y="157"/>
                  </a:lnTo>
                  <a:lnTo>
                    <a:pt x="69" y="157"/>
                  </a:lnTo>
                  <a:lnTo>
                    <a:pt x="69" y="156"/>
                  </a:lnTo>
                  <a:lnTo>
                    <a:pt x="69" y="155"/>
                  </a:lnTo>
                  <a:lnTo>
                    <a:pt x="69" y="154"/>
                  </a:lnTo>
                  <a:lnTo>
                    <a:pt x="69" y="152"/>
                  </a:lnTo>
                  <a:lnTo>
                    <a:pt x="69" y="151"/>
                  </a:lnTo>
                  <a:lnTo>
                    <a:pt x="68" y="151"/>
                  </a:lnTo>
                  <a:lnTo>
                    <a:pt x="68" y="150"/>
                  </a:lnTo>
                  <a:lnTo>
                    <a:pt x="68" y="149"/>
                  </a:lnTo>
                  <a:lnTo>
                    <a:pt x="68" y="147"/>
                  </a:lnTo>
                  <a:lnTo>
                    <a:pt x="68" y="145"/>
                  </a:lnTo>
                  <a:lnTo>
                    <a:pt x="68" y="144"/>
                  </a:lnTo>
                  <a:lnTo>
                    <a:pt x="68" y="143"/>
                  </a:lnTo>
                  <a:lnTo>
                    <a:pt x="68" y="142"/>
                  </a:lnTo>
                  <a:lnTo>
                    <a:pt x="67" y="142"/>
                  </a:lnTo>
                  <a:lnTo>
                    <a:pt x="67" y="141"/>
                  </a:lnTo>
                  <a:lnTo>
                    <a:pt x="66" y="140"/>
                  </a:lnTo>
                  <a:lnTo>
                    <a:pt x="66" y="138"/>
                  </a:lnTo>
                  <a:lnTo>
                    <a:pt x="64" y="138"/>
                  </a:lnTo>
                  <a:lnTo>
                    <a:pt x="64" y="137"/>
                  </a:lnTo>
                  <a:lnTo>
                    <a:pt x="63" y="136"/>
                  </a:lnTo>
                  <a:lnTo>
                    <a:pt x="62" y="136"/>
                  </a:lnTo>
                  <a:lnTo>
                    <a:pt x="62" y="135"/>
                  </a:lnTo>
                  <a:lnTo>
                    <a:pt x="62" y="134"/>
                  </a:lnTo>
                  <a:lnTo>
                    <a:pt x="61" y="134"/>
                  </a:lnTo>
                  <a:lnTo>
                    <a:pt x="60" y="134"/>
                  </a:lnTo>
                  <a:lnTo>
                    <a:pt x="60" y="135"/>
                  </a:lnTo>
                  <a:lnTo>
                    <a:pt x="60" y="136"/>
                  </a:lnTo>
                  <a:lnTo>
                    <a:pt x="60" y="137"/>
                  </a:lnTo>
                  <a:lnTo>
                    <a:pt x="59" y="137"/>
                  </a:lnTo>
                  <a:lnTo>
                    <a:pt x="59" y="136"/>
                  </a:lnTo>
                  <a:lnTo>
                    <a:pt x="57" y="136"/>
                  </a:lnTo>
                  <a:lnTo>
                    <a:pt x="56" y="135"/>
                  </a:lnTo>
                  <a:lnTo>
                    <a:pt x="56" y="136"/>
                  </a:lnTo>
                  <a:lnTo>
                    <a:pt x="55" y="136"/>
                  </a:lnTo>
                  <a:lnTo>
                    <a:pt x="54" y="136"/>
                  </a:lnTo>
                  <a:lnTo>
                    <a:pt x="53" y="136"/>
                  </a:lnTo>
                  <a:lnTo>
                    <a:pt x="52" y="136"/>
                  </a:lnTo>
                  <a:lnTo>
                    <a:pt x="52" y="135"/>
                  </a:lnTo>
                  <a:lnTo>
                    <a:pt x="50" y="134"/>
                  </a:lnTo>
                  <a:lnTo>
                    <a:pt x="49" y="134"/>
                  </a:lnTo>
                  <a:lnTo>
                    <a:pt x="48" y="134"/>
                  </a:lnTo>
                  <a:lnTo>
                    <a:pt x="47" y="133"/>
                  </a:lnTo>
                  <a:lnTo>
                    <a:pt x="46" y="133"/>
                  </a:lnTo>
                  <a:lnTo>
                    <a:pt x="45" y="131"/>
                  </a:lnTo>
                  <a:lnTo>
                    <a:pt x="43" y="131"/>
                  </a:lnTo>
                  <a:lnTo>
                    <a:pt x="42" y="130"/>
                  </a:lnTo>
                  <a:lnTo>
                    <a:pt x="41" y="130"/>
                  </a:lnTo>
                  <a:lnTo>
                    <a:pt x="40" y="130"/>
                  </a:lnTo>
                  <a:lnTo>
                    <a:pt x="39" y="129"/>
                  </a:lnTo>
                  <a:lnTo>
                    <a:pt x="39" y="128"/>
                  </a:lnTo>
                  <a:lnTo>
                    <a:pt x="38" y="128"/>
                  </a:lnTo>
                  <a:lnTo>
                    <a:pt x="36" y="128"/>
                  </a:lnTo>
                  <a:lnTo>
                    <a:pt x="35" y="128"/>
                  </a:lnTo>
                  <a:lnTo>
                    <a:pt x="35" y="127"/>
                  </a:lnTo>
                  <a:lnTo>
                    <a:pt x="34" y="127"/>
                  </a:lnTo>
                  <a:lnTo>
                    <a:pt x="33" y="127"/>
                  </a:lnTo>
                  <a:lnTo>
                    <a:pt x="32" y="127"/>
                  </a:lnTo>
                  <a:lnTo>
                    <a:pt x="32" y="126"/>
                  </a:lnTo>
                  <a:lnTo>
                    <a:pt x="29" y="124"/>
                  </a:lnTo>
                  <a:lnTo>
                    <a:pt x="28" y="124"/>
                  </a:lnTo>
                  <a:lnTo>
                    <a:pt x="27" y="123"/>
                  </a:lnTo>
                  <a:lnTo>
                    <a:pt x="26" y="122"/>
                  </a:lnTo>
                  <a:lnTo>
                    <a:pt x="27" y="122"/>
                  </a:lnTo>
                  <a:lnTo>
                    <a:pt x="26" y="121"/>
                  </a:lnTo>
                  <a:lnTo>
                    <a:pt x="25" y="121"/>
                  </a:lnTo>
                  <a:lnTo>
                    <a:pt x="25" y="120"/>
                  </a:lnTo>
                  <a:lnTo>
                    <a:pt x="25" y="121"/>
                  </a:lnTo>
                  <a:lnTo>
                    <a:pt x="25" y="120"/>
                  </a:lnTo>
                  <a:lnTo>
                    <a:pt x="24" y="120"/>
                  </a:lnTo>
                  <a:lnTo>
                    <a:pt x="22" y="120"/>
                  </a:lnTo>
                  <a:lnTo>
                    <a:pt x="21" y="120"/>
                  </a:lnTo>
                  <a:lnTo>
                    <a:pt x="21" y="119"/>
                  </a:lnTo>
                  <a:lnTo>
                    <a:pt x="21" y="117"/>
                  </a:lnTo>
                  <a:lnTo>
                    <a:pt x="21" y="116"/>
                  </a:lnTo>
                  <a:lnTo>
                    <a:pt x="20" y="116"/>
                  </a:lnTo>
                  <a:lnTo>
                    <a:pt x="20" y="115"/>
                  </a:lnTo>
                  <a:lnTo>
                    <a:pt x="19" y="115"/>
                  </a:lnTo>
                  <a:lnTo>
                    <a:pt x="19" y="114"/>
                  </a:lnTo>
                  <a:lnTo>
                    <a:pt x="19" y="113"/>
                  </a:lnTo>
                  <a:lnTo>
                    <a:pt x="18" y="113"/>
                  </a:lnTo>
                  <a:lnTo>
                    <a:pt x="19" y="113"/>
                  </a:lnTo>
                  <a:lnTo>
                    <a:pt x="19" y="112"/>
                  </a:lnTo>
                  <a:lnTo>
                    <a:pt x="18" y="112"/>
                  </a:lnTo>
                  <a:lnTo>
                    <a:pt x="18" y="110"/>
                  </a:lnTo>
                  <a:lnTo>
                    <a:pt x="17" y="109"/>
                  </a:lnTo>
                  <a:lnTo>
                    <a:pt x="17" y="108"/>
                  </a:lnTo>
                  <a:lnTo>
                    <a:pt x="15" y="106"/>
                  </a:lnTo>
                  <a:lnTo>
                    <a:pt x="15" y="105"/>
                  </a:lnTo>
                  <a:lnTo>
                    <a:pt x="14" y="105"/>
                  </a:lnTo>
                  <a:lnTo>
                    <a:pt x="14" y="103"/>
                  </a:lnTo>
                  <a:lnTo>
                    <a:pt x="13" y="102"/>
                  </a:lnTo>
                  <a:lnTo>
                    <a:pt x="14" y="102"/>
                  </a:lnTo>
                  <a:lnTo>
                    <a:pt x="14" y="101"/>
                  </a:lnTo>
                  <a:lnTo>
                    <a:pt x="13" y="101"/>
                  </a:lnTo>
                  <a:lnTo>
                    <a:pt x="14" y="101"/>
                  </a:lnTo>
                  <a:lnTo>
                    <a:pt x="14" y="100"/>
                  </a:lnTo>
                  <a:lnTo>
                    <a:pt x="13" y="99"/>
                  </a:lnTo>
                  <a:lnTo>
                    <a:pt x="13" y="98"/>
                  </a:lnTo>
                  <a:lnTo>
                    <a:pt x="13" y="96"/>
                  </a:lnTo>
                  <a:lnTo>
                    <a:pt x="12" y="96"/>
                  </a:lnTo>
                  <a:lnTo>
                    <a:pt x="13" y="96"/>
                  </a:lnTo>
                  <a:lnTo>
                    <a:pt x="13" y="95"/>
                  </a:lnTo>
                  <a:lnTo>
                    <a:pt x="13" y="94"/>
                  </a:lnTo>
                  <a:lnTo>
                    <a:pt x="13" y="93"/>
                  </a:lnTo>
                  <a:lnTo>
                    <a:pt x="12" y="93"/>
                  </a:lnTo>
                  <a:lnTo>
                    <a:pt x="11" y="92"/>
                  </a:lnTo>
                  <a:lnTo>
                    <a:pt x="11" y="91"/>
                  </a:lnTo>
                  <a:lnTo>
                    <a:pt x="11" y="89"/>
                  </a:lnTo>
                  <a:lnTo>
                    <a:pt x="10" y="88"/>
                  </a:lnTo>
                  <a:lnTo>
                    <a:pt x="8" y="87"/>
                  </a:lnTo>
                  <a:lnTo>
                    <a:pt x="8" y="86"/>
                  </a:lnTo>
                  <a:lnTo>
                    <a:pt x="7" y="86"/>
                  </a:lnTo>
                  <a:lnTo>
                    <a:pt x="6" y="86"/>
                  </a:lnTo>
                  <a:lnTo>
                    <a:pt x="5" y="87"/>
                  </a:lnTo>
                  <a:lnTo>
                    <a:pt x="5" y="86"/>
                  </a:lnTo>
                  <a:lnTo>
                    <a:pt x="4" y="86"/>
                  </a:lnTo>
                  <a:lnTo>
                    <a:pt x="4" y="85"/>
                  </a:lnTo>
                  <a:lnTo>
                    <a:pt x="3" y="84"/>
                  </a:lnTo>
                  <a:lnTo>
                    <a:pt x="3" y="82"/>
                  </a:lnTo>
                  <a:lnTo>
                    <a:pt x="2" y="82"/>
                  </a:lnTo>
                  <a:lnTo>
                    <a:pt x="2" y="81"/>
                  </a:lnTo>
                  <a:lnTo>
                    <a:pt x="2" y="80"/>
                  </a:lnTo>
                  <a:lnTo>
                    <a:pt x="2" y="79"/>
                  </a:lnTo>
                  <a:lnTo>
                    <a:pt x="3" y="79"/>
                  </a:lnTo>
                  <a:lnTo>
                    <a:pt x="4" y="79"/>
                  </a:lnTo>
                  <a:lnTo>
                    <a:pt x="4" y="78"/>
                  </a:lnTo>
                  <a:lnTo>
                    <a:pt x="5" y="78"/>
                  </a:lnTo>
                  <a:lnTo>
                    <a:pt x="5" y="77"/>
                  </a:lnTo>
                  <a:lnTo>
                    <a:pt x="5" y="75"/>
                  </a:lnTo>
                  <a:lnTo>
                    <a:pt x="4" y="72"/>
                  </a:lnTo>
                  <a:lnTo>
                    <a:pt x="4" y="71"/>
                  </a:lnTo>
                  <a:lnTo>
                    <a:pt x="3" y="71"/>
                  </a:lnTo>
                  <a:lnTo>
                    <a:pt x="3" y="70"/>
                  </a:lnTo>
                  <a:lnTo>
                    <a:pt x="3" y="68"/>
                  </a:lnTo>
                  <a:lnTo>
                    <a:pt x="3" y="67"/>
                  </a:lnTo>
                  <a:lnTo>
                    <a:pt x="3" y="66"/>
                  </a:lnTo>
                  <a:lnTo>
                    <a:pt x="4" y="66"/>
                  </a:lnTo>
                  <a:lnTo>
                    <a:pt x="3" y="66"/>
                  </a:lnTo>
                  <a:lnTo>
                    <a:pt x="4" y="66"/>
                  </a:lnTo>
                  <a:lnTo>
                    <a:pt x="4" y="65"/>
                  </a:lnTo>
                  <a:lnTo>
                    <a:pt x="4" y="64"/>
                  </a:lnTo>
                  <a:lnTo>
                    <a:pt x="3" y="64"/>
                  </a:lnTo>
                  <a:lnTo>
                    <a:pt x="3" y="63"/>
                  </a:lnTo>
                  <a:lnTo>
                    <a:pt x="2" y="63"/>
                  </a:lnTo>
                  <a:lnTo>
                    <a:pt x="2" y="61"/>
                  </a:lnTo>
                  <a:lnTo>
                    <a:pt x="0" y="61"/>
                  </a:lnTo>
                  <a:lnTo>
                    <a:pt x="0" y="60"/>
                  </a:lnTo>
                  <a:lnTo>
                    <a:pt x="0" y="59"/>
                  </a:lnTo>
                  <a:lnTo>
                    <a:pt x="2" y="56"/>
                  </a:lnTo>
                  <a:lnTo>
                    <a:pt x="2" y="54"/>
                  </a:lnTo>
                  <a:lnTo>
                    <a:pt x="3" y="54"/>
                  </a:lnTo>
                  <a:lnTo>
                    <a:pt x="3" y="53"/>
                  </a:lnTo>
                  <a:lnTo>
                    <a:pt x="4" y="53"/>
                  </a:lnTo>
                  <a:lnTo>
                    <a:pt x="5" y="52"/>
                  </a:lnTo>
                  <a:lnTo>
                    <a:pt x="6" y="52"/>
                  </a:lnTo>
                  <a:lnTo>
                    <a:pt x="6" y="51"/>
                  </a:lnTo>
                  <a:lnTo>
                    <a:pt x="6" y="50"/>
                  </a:lnTo>
                  <a:lnTo>
                    <a:pt x="7" y="50"/>
                  </a:lnTo>
                  <a:lnTo>
                    <a:pt x="7" y="49"/>
                  </a:lnTo>
                  <a:lnTo>
                    <a:pt x="8" y="49"/>
                  </a:lnTo>
                  <a:lnTo>
                    <a:pt x="8" y="47"/>
                  </a:lnTo>
                  <a:lnTo>
                    <a:pt x="10" y="46"/>
                  </a:lnTo>
                  <a:lnTo>
                    <a:pt x="10" y="45"/>
                  </a:lnTo>
                  <a:lnTo>
                    <a:pt x="11" y="44"/>
                  </a:lnTo>
                  <a:lnTo>
                    <a:pt x="12" y="44"/>
                  </a:lnTo>
                  <a:lnTo>
                    <a:pt x="12" y="43"/>
                  </a:lnTo>
                  <a:lnTo>
                    <a:pt x="12" y="42"/>
                  </a:lnTo>
                  <a:lnTo>
                    <a:pt x="12" y="40"/>
                  </a:lnTo>
                  <a:lnTo>
                    <a:pt x="13" y="39"/>
                  </a:lnTo>
                  <a:lnTo>
                    <a:pt x="14" y="39"/>
                  </a:lnTo>
                  <a:lnTo>
                    <a:pt x="14" y="38"/>
                  </a:lnTo>
                  <a:lnTo>
                    <a:pt x="15" y="38"/>
                  </a:lnTo>
                  <a:lnTo>
                    <a:pt x="15" y="37"/>
                  </a:lnTo>
                  <a:lnTo>
                    <a:pt x="14" y="37"/>
                  </a:lnTo>
                  <a:lnTo>
                    <a:pt x="15" y="37"/>
                  </a:lnTo>
                  <a:lnTo>
                    <a:pt x="15" y="36"/>
                  </a:lnTo>
                  <a:lnTo>
                    <a:pt x="17" y="36"/>
                  </a:lnTo>
                  <a:lnTo>
                    <a:pt x="18" y="36"/>
                  </a:lnTo>
                  <a:lnTo>
                    <a:pt x="18" y="35"/>
                  </a:lnTo>
                  <a:lnTo>
                    <a:pt x="18" y="33"/>
                  </a:lnTo>
                  <a:lnTo>
                    <a:pt x="18" y="32"/>
                  </a:lnTo>
                  <a:lnTo>
                    <a:pt x="17" y="32"/>
                  </a:lnTo>
                  <a:lnTo>
                    <a:pt x="18" y="31"/>
                  </a:lnTo>
                  <a:lnTo>
                    <a:pt x="17" y="31"/>
                  </a:lnTo>
                  <a:lnTo>
                    <a:pt x="15" y="31"/>
                  </a:lnTo>
                  <a:lnTo>
                    <a:pt x="15" y="30"/>
                  </a:lnTo>
                  <a:lnTo>
                    <a:pt x="14" y="30"/>
                  </a:lnTo>
                  <a:lnTo>
                    <a:pt x="13" y="30"/>
                  </a:lnTo>
                  <a:lnTo>
                    <a:pt x="12" y="29"/>
                  </a:lnTo>
                  <a:lnTo>
                    <a:pt x="13" y="28"/>
                  </a:lnTo>
                  <a:lnTo>
                    <a:pt x="13" y="26"/>
                  </a:lnTo>
                  <a:lnTo>
                    <a:pt x="13" y="25"/>
                  </a:lnTo>
                  <a:lnTo>
                    <a:pt x="13" y="26"/>
                  </a:lnTo>
                  <a:lnTo>
                    <a:pt x="12" y="26"/>
                  </a:lnTo>
                  <a:lnTo>
                    <a:pt x="12" y="25"/>
                  </a:lnTo>
                  <a:lnTo>
                    <a:pt x="13" y="25"/>
                  </a:lnTo>
                  <a:lnTo>
                    <a:pt x="13" y="24"/>
                  </a:lnTo>
                  <a:lnTo>
                    <a:pt x="13" y="23"/>
                  </a:lnTo>
                  <a:lnTo>
                    <a:pt x="13" y="22"/>
                  </a:lnTo>
                  <a:lnTo>
                    <a:pt x="14" y="22"/>
                  </a:lnTo>
                  <a:lnTo>
                    <a:pt x="15" y="22"/>
                  </a:lnTo>
                  <a:lnTo>
                    <a:pt x="15" y="21"/>
                  </a:lnTo>
                  <a:lnTo>
                    <a:pt x="17" y="21"/>
                  </a:lnTo>
                  <a:lnTo>
                    <a:pt x="17" y="22"/>
                  </a:lnTo>
                  <a:lnTo>
                    <a:pt x="18" y="22"/>
                  </a:lnTo>
                  <a:lnTo>
                    <a:pt x="18" y="21"/>
                  </a:lnTo>
                  <a:lnTo>
                    <a:pt x="18" y="19"/>
                  </a:lnTo>
                  <a:lnTo>
                    <a:pt x="18" y="18"/>
                  </a:lnTo>
                  <a:lnTo>
                    <a:pt x="19" y="17"/>
                  </a:lnTo>
                  <a:lnTo>
                    <a:pt x="19" y="16"/>
                  </a:lnTo>
                  <a:lnTo>
                    <a:pt x="18" y="16"/>
                  </a:lnTo>
                  <a:lnTo>
                    <a:pt x="18" y="15"/>
                  </a:lnTo>
                  <a:lnTo>
                    <a:pt x="18" y="14"/>
                  </a:lnTo>
                  <a:lnTo>
                    <a:pt x="18" y="12"/>
                  </a:lnTo>
                  <a:lnTo>
                    <a:pt x="18" y="11"/>
                  </a:lnTo>
                  <a:lnTo>
                    <a:pt x="18" y="10"/>
                  </a:lnTo>
                  <a:lnTo>
                    <a:pt x="18" y="9"/>
                  </a:lnTo>
                  <a:lnTo>
                    <a:pt x="18" y="8"/>
                  </a:lnTo>
                  <a:lnTo>
                    <a:pt x="17" y="8"/>
                  </a:lnTo>
                  <a:lnTo>
                    <a:pt x="17" y="7"/>
                  </a:lnTo>
                  <a:lnTo>
                    <a:pt x="17" y="5"/>
                  </a:lnTo>
                  <a:lnTo>
                    <a:pt x="15" y="5"/>
                  </a:lnTo>
                  <a:lnTo>
                    <a:pt x="14" y="5"/>
                  </a:lnTo>
                  <a:lnTo>
                    <a:pt x="14" y="4"/>
                  </a:lnTo>
                  <a:lnTo>
                    <a:pt x="14" y="3"/>
                  </a:lnTo>
                  <a:lnTo>
                    <a:pt x="13" y="3"/>
                  </a:lnTo>
                  <a:lnTo>
                    <a:pt x="13" y="2"/>
                  </a:lnTo>
                  <a:lnTo>
                    <a:pt x="13" y="1"/>
                  </a:lnTo>
                  <a:lnTo>
                    <a:pt x="14" y="1"/>
                  </a:lnTo>
                  <a:lnTo>
                    <a:pt x="15" y="1"/>
                  </a:lnTo>
                  <a:lnTo>
                    <a:pt x="17" y="0"/>
                  </a:lnTo>
                  <a:lnTo>
                    <a:pt x="1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12" name="Freeform 1028">
              <a:extLst>
                <a:ext uri="{FF2B5EF4-FFF2-40B4-BE49-F238E27FC236}">
                  <a16:creationId xmlns="" xmlns:a16="http://schemas.microsoft.com/office/drawing/2014/main" id="{3DC695CE-43E2-4234-B55C-98AFD8416499}"/>
                </a:ext>
              </a:extLst>
            </p:cNvPr>
            <p:cNvSpPr>
              <a:spLocks noEditPoints="1"/>
            </p:cNvSpPr>
            <p:nvPr/>
          </p:nvSpPr>
          <p:spPr bwMode="auto">
            <a:xfrm>
              <a:off x="6594374" y="2985560"/>
              <a:ext cx="97009" cy="114879"/>
            </a:xfrm>
            <a:custGeom>
              <a:avLst/>
              <a:gdLst>
                <a:gd name="T0" fmla="*/ 35 w 76"/>
                <a:gd name="T1" fmla="*/ 70 h 90"/>
                <a:gd name="T2" fmla="*/ 39 w 76"/>
                <a:gd name="T3" fmla="*/ 73 h 90"/>
                <a:gd name="T4" fmla="*/ 38 w 76"/>
                <a:gd name="T5" fmla="*/ 73 h 90"/>
                <a:gd name="T6" fmla="*/ 39 w 76"/>
                <a:gd name="T7" fmla="*/ 71 h 90"/>
                <a:gd name="T8" fmla="*/ 59 w 76"/>
                <a:gd name="T9" fmla="*/ 69 h 90"/>
                <a:gd name="T10" fmla="*/ 46 w 76"/>
                <a:gd name="T11" fmla="*/ 69 h 90"/>
                <a:gd name="T12" fmla="*/ 46 w 76"/>
                <a:gd name="T13" fmla="*/ 66 h 90"/>
                <a:gd name="T14" fmla="*/ 52 w 76"/>
                <a:gd name="T15" fmla="*/ 66 h 90"/>
                <a:gd name="T16" fmla="*/ 60 w 76"/>
                <a:gd name="T17" fmla="*/ 65 h 90"/>
                <a:gd name="T18" fmla="*/ 53 w 76"/>
                <a:gd name="T19" fmla="*/ 63 h 90"/>
                <a:gd name="T20" fmla="*/ 53 w 76"/>
                <a:gd name="T21" fmla="*/ 65 h 90"/>
                <a:gd name="T22" fmla="*/ 53 w 76"/>
                <a:gd name="T23" fmla="*/ 63 h 90"/>
                <a:gd name="T24" fmla="*/ 68 w 76"/>
                <a:gd name="T25" fmla="*/ 8 h 90"/>
                <a:gd name="T26" fmla="*/ 68 w 76"/>
                <a:gd name="T27" fmla="*/ 16 h 90"/>
                <a:gd name="T28" fmla="*/ 71 w 76"/>
                <a:gd name="T29" fmla="*/ 21 h 90"/>
                <a:gd name="T30" fmla="*/ 75 w 76"/>
                <a:gd name="T31" fmla="*/ 28 h 90"/>
                <a:gd name="T32" fmla="*/ 76 w 76"/>
                <a:gd name="T33" fmla="*/ 36 h 90"/>
                <a:gd name="T34" fmla="*/ 74 w 76"/>
                <a:gd name="T35" fmla="*/ 45 h 90"/>
                <a:gd name="T36" fmla="*/ 70 w 76"/>
                <a:gd name="T37" fmla="*/ 50 h 90"/>
                <a:gd name="T38" fmla="*/ 67 w 76"/>
                <a:gd name="T39" fmla="*/ 55 h 90"/>
                <a:gd name="T40" fmla="*/ 63 w 76"/>
                <a:gd name="T41" fmla="*/ 59 h 90"/>
                <a:gd name="T42" fmla="*/ 60 w 76"/>
                <a:gd name="T43" fmla="*/ 63 h 90"/>
                <a:gd name="T44" fmla="*/ 56 w 76"/>
                <a:gd name="T45" fmla="*/ 63 h 90"/>
                <a:gd name="T46" fmla="*/ 55 w 76"/>
                <a:gd name="T47" fmla="*/ 64 h 90"/>
                <a:gd name="T48" fmla="*/ 54 w 76"/>
                <a:gd name="T49" fmla="*/ 62 h 90"/>
                <a:gd name="T50" fmla="*/ 53 w 76"/>
                <a:gd name="T51" fmla="*/ 62 h 90"/>
                <a:gd name="T52" fmla="*/ 52 w 76"/>
                <a:gd name="T53" fmla="*/ 60 h 90"/>
                <a:gd name="T54" fmla="*/ 50 w 76"/>
                <a:gd name="T55" fmla="*/ 63 h 90"/>
                <a:gd name="T56" fmla="*/ 45 w 76"/>
                <a:gd name="T57" fmla="*/ 65 h 90"/>
                <a:gd name="T58" fmla="*/ 43 w 76"/>
                <a:gd name="T59" fmla="*/ 63 h 90"/>
                <a:gd name="T60" fmla="*/ 41 w 76"/>
                <a:gd name="T61" fmla="*/ 65 h 90"/>
                <a:gd name="T62" fmla="*/ 40 w 76"/>
                <a:gd name="T63" fmla="*/ 66 h 90"/>
                <a:gd name="T64" fmla="*/ 38 w 76"/>
                <a:gd name="T65" fmla="*/ 67 h 90"/>
                <a:gd name="T66" fmla="*/ 33 w 76"/>
                <a:gd name="T67" fmla="*/ 70 h 90"/>
                <a:gd name="T68" fmla="*/ 33 w 76"/>
                <a:gd name="T69" fmla="*/ 74 h 90"/>
                <a:gd name="T70" fmla="*/ 32 w 76"/>
                <a:gd name="T71" fmla="*/ 80 h 90"/>
                <a:gd name="T72" fmla="*/ 24 w 76"/>
                <a:gd name="T73" fmla="*/ 83 h 90"/>
                <a:gd name="T74" fmla="*/ 13 w 76"/>
                <a:gd name="T75" fmla="*/ 84 h 90"/>
                <a:gd name="T76" fmla="*/ 8 w 76"/>
                <a:gd name="T77" fmla="*/ 87 h 90"/>
                <a:gd name="T78" fmla="*/ 4 w 76"/>
                <a:gd name="T79" fmla="*/ 87 h 90"/>
                <a:gd name="T80" fmla="*/ 0 w 76"/>
                <a:gd name="T81" fmla="*/ 85 h 90"/>
                <a:gd name="T82" fmla="*/ 2 w 76"/>
                <a:gd name="T83" fmla="*/ 78 h 90"/>
                <a:gd name="T84" fmla="*/ 4 w 76"/>
                <a:gd name="T85" fmla="*/ 72 h 90"/>
                <a:gd name="T86" fmla="*/ 3 w 76"/>
                <a:gd name="T87" fmla="*/ 67 h 90"/>
                <a:gd name="T88" fmla="*/ 4 w 76"/>
                <a:gd name="T89" fmla="*/ 62 h 90"/>
                <a:gd name="T90" fmla="*/ 6 w 76"/>
                <a:gd name="T91" fmla="*/ 56 h 90"/>
                <a:gd name="T92" fmla="*/ 10 w 76"/>
                <a:gd name="T93" fmla="*/ 49 h 90"/>
                <a:gd name="T94" fmla="*/ 13 w 76"/>
                <a:gd name="T95" fmla="*/ 49 h 90"/>
                <a:gd name="T96" fmla="*/ 15 w 76"/>
                <a:gd name="T97" fmla="*/ 50 h 90"/>
                <a:gd name="T98" fmla="*/ 22 w 76"/>
                <a:gd name="T99" fmla="*/ 42 h 90"/>
                <a:gd name="T100" fmla="*/ 26 w 76"/>
                <a:gd name="T101" fmla="*/ 37 h 90"/>
                <a:gd name="T102" fmla="*/ 27 w 76"/>
                <a:gd name="T103" fmla="*/ 30 h 90"/>
                <a:gd name="T104" fmla="*/ 22 w 76"/>
                <a:gd name="T105" fmla="*/ 31 h 90"/>
                <a:gd name="T106" fmla="*/ 18 w 76"/>
                <a:gd name="T107" fmla="*/ 29 h 90"/>
                <a:gd name="T108" fmla="*/ 18 w 76"/>
                <a:gd name="T109" fmla="*/ 22 h 90"/>
                <a:gd name="T110" fmla="*/ 19 w 76"/>
                <a:gd name="T111" fmla="*/ 14 h 90"/>
                <a:gd name="T112" fmla="*/ 20 w 76"/>
                <a:gd name="T113" fmla="*/ 8 h 90"/>
                <a:gd name="T114" fmla="*/ 27 w 76"/>
                <a:gd name="T115" fmla="*/ 9 h 90"/>
                <a:gd name="T116" fmla="*/ 33 w 76"/>
                <a:gd name="T117" fmla="*/ 10 h 90"/>
                <a:gd name="T118" fmla="*/ 39 w 76"/>
                <a:gd name="T119" fmla="*/ 8 h 90"/>
                <a:gd name="T120" fmla="*/ 50 w 76"/>
                <a:gd name="T121" fmla="*/ 7 h 90"/>
                <a:gd name="T122" fmla="*/ 61 w 76"/>
                <a:gd name="T123" fmla="*/ 1 h 90"/>
                <a:gd name="T124" fmla="*/ 63 w 76"/>
                <a:gd name="T125"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 h="90">
                  <a:moveTo>
                    <a:pt x="42" y="72"/>
                  </a:moveTo>
                  <a:lnTo>
                    <a:pt x="42" y="73"/>
                  </a:lnTo>
                  <a:lnTo>
                    <a:pt x="41" y="74"/>
                  </a:lnTo>
                  <a:lnTo>
                    <a:pt x="41" y="73"/>
                  </a:lnTo>
                  <a:lnTo>
                    <a:pt x="42" y="73"/>
                  </a:lnTo>
                  <a:lnTo>
                    <a:pt x="42" y="72"/>
                  </a:lnTo>
                  <a:close/>
                  <a:moveTo>
                    <a:pt x="35" y="70"/>
                  </a:moveTo>
                  <a:lnTo>
                    <a:pt x="36" y="71"/>
                  </a:lnTo>
                  <a:lnTo>
                    <a:pt x="36" y="72"/>
                  </a:lnTo>
                  <a:lnTo>
                    <a:pt x="38" y="72"/>
                  </a:lnTo>
                  <a:lnTo>
                    <a:pt x="39" y="72"/>
                  </a:lnTo>
                  <a:lnTo>
                    <a:pt x="39" y="71"/>
                  </a:lnTo>
                  <a:lnTo>
                    <a:pt x="39" y="72"/>
                  </a:lnTo>
                  <a:lnTo>
                    <a:pt x="39" y="73"/>
                  </a:lnTo>
                  <a:lnTo>
                    <a:pt x="39" y="74"/>
                  </a:lnTo>
                  <a:lnTo>
                    <a:pt x="38" y="74"/>
                  </a:lnTo>
                  <a:lnTo>
                    <a:pt x="36" y="74"/>
                  </a:lnTo>
                  <a:lnTo>
                    <a:pt x="36" y="76"/>
                  </a:lnTo>
                  <a:lnTo>
                    <a:pt x="36" y="74"/>
                  </a:lnTo>
                  <a:lnTo>
                    <a:pt x="36" y="73"/>
                  </a:lnTo>
                  <a:lnTo>
                    <a:pt x="38" y="73"/>
                  </a:lnTo>
                  <a:lnTo>
                    <a:pt x="38" y="72"/>
                  </a:lnTo>
                  <a:lnTo>
                    <a:pt x="36" y="72"/>
                  </a:lnTo>
                  <a:lnTo>
                    <a:pt x="36" y="71"/>
                  </a:lnTo>
                  <a:lnTo>
                    <a:pt x="35" y="71"/>
                  </a:lnTo>
                  <a:lnTo>
                    <a:pt x="35" y="70"/>
                  </a:lnTo>
                  <a:close/>
                  <a:moveTo>
                    <a:pt x="40" y="71"/>
                  </a:moveTo>
                  <a:lnTo>
                    <a:pt x="39" y="71"/>
                  </a:lnTo>
                  <a:lnTo>
                    <a:pt x="39" y="70"/>
                  </a:lnTo>
                  <a:lnTo>
                    <a:pt x="40" y="71"/>
                  </a:lnTo>
                  <a:close/>
                  <a:moveTo>
                    <a:pt x="59" y="69"/>
                  </a:moveTo>
                  <a:lnTo>
                    <a:pt x="59" y="70"/>
                  </a:lnTo>
                  <a:lnTo>
                    <a:pt x="59" y="69"/>
                  </a:lnTo>
                  <a:lnTo>
                    <a:pt x="59" y="70"/>
                  </a:lnTo>
                  <a:lnTo>
                    <a:pt x="59" y="69"/>
                  </a:lnTo>
                  <a:lnTo>
                    <a:pt x="57" y="69"/>
                  </a:lnTo>
                  <a:lnTo>
                    <a:pt x="59" y="69"/>
                  </a:lnTo>
                  <a:close/>
                  <a:moveTo>
                    <a:pt x="45" y="67"/>
                  </a:moveTo>
                  <a:lnTo>
                    <a:pt x="45" y="69"/>
                  </a:lnTo>
                  <a:lnTo>
                    <a:pt x="46" y="69"/>
                  </a:lnTo>
                  <a:lnTo>
                    <a:pt x="46" y="67"/>
                  </a:lnTo>
                  <a:lnTo>
                    <a:pt x="46" y="69"/>
                  </a:lnTo>
                  <a:lnTo>
                    <a:pt x="45" y="69"/>
                  </a:lnTo>
                  <a:lnTo>
                    <a:pt x="43" y="69"/>
                  </a:lnTo>
                  <a:lnTo>
                    <a:pt x="45" y="69"/>
                  </a:lnTo>
                  <a:lnTo>
                    <a:pt x="45" y="67"/>
                  </a:lnTo>
                  <a:lnTo>
                    <a:pt x="45" y="69"/>
                  </a:lnTo>
                  <a:lnTo>
                    <a:pt x="45" y="67"/>
                  </a:lnTo>
                  <a:close/>
                  <a:moveTo>
                    <a:pt x="46" y="66"/>
                  </a:moveTo>
                  <a:lnTo>
                    <a:pt x="46" y="67"/>
                  </a:lnTo>
                  <a:lnTo>
                    <a:pt x="45" y="67"/>
                  </a:lnTo>
                  <a:lnTo>
                    <a:pt x="46" y="67"/>
                  </a:lnTo>
                  <a:lnTo>
                    <a:pt x="45" y="66"/>
                  </a:lnTo>
                  <a:lnTo>
                    <a:pt x="46" y="66"/>
                  </a:lnTo>
                  <a:close/>
                  <a:moveTo>
                    <a:pt x="53" y="66"/>
                  </a:moveTo>
                  <a:lnTo>
                    <a:pt x="52" y="66"/>
                  </a:lnTo>
                  <a:lnTo>
                    <a:pt x="53" y="65"/>
                  </a:lnTo>
                  <a:lnTo>
                    <a:pt x="53" y="66"/>
                  </a:lnTo>
                  <a:close/>
                  <a:moveTo>
                    <a:pt x="60" y="65"/>
                  </a:moveTo>
                  <a:lnTo>
                    <a:pt x="61" y="65"/>
                  </a:lnTo>
                  <a:lnTo>
                    <a:pt x="60" y="65"/>
                  </a:lnTo>
                  <a:lnTo>
                    <a:pt x="59" y="65"/>
                  </a:lnTo>
                  <a:lnTo>
                    <a:pt x="60" y="65"/>
                  </a:lnTo>
                  <a:close/>
                  <a:moveTo>
                    <a:pt x="50" y="65"/>
                  </a:moveTo>
                  <a:lnTo>
                    <a:pt x="50" y="64"/>
                  </a:lnTo>
                  <a:lnTo>
                    <a:pt x="52" y="64"/>
                  </a:lnTo>
                  <a:lnTo>
                    <a:pt x="50" y="65"/>
                  </a:lnTo>
                  <a:close/>
                  <a:moveTo>
                    <a:pt x="53" y="63"/>
                  </a:moveTo>
                  <a:lnTo>
                    <a:pt x="54" y="63"/>
                  </a:lnTo>
                  <a:lnTo>
                    <a:pt x="53" y="63"/>
                  </a:lnTo>
                  <a:lnTo>
                    <a:pt x="54" y="63"/>
                  </a:lnTo>
                  <a:lnTo>
                    <a:pt x="54" y="62"/>
                  </a:lnTo>
                  <a:lnTo>
                    <a:pt x="54" y="63"/>
                  </a:lnTo>
                  <a:lnTo>
                    <a:pt x="53" y="64"/>
                  </a:lnTo>
                  <a:lnTo>
                    <a:pt x="53" y="63"/>
                  </a:lnTo>
                  <a:lnTo>
                    <a:pt x="53" y="64"/>
                  </a:lnTo>
                  <a:lnTo>
                    <a:pt x="53" y="65"/>
                  </a:lnTo>
                  <a:lnTo>
                    <a:pt x="53" y="64"/>
                  </a:lnTo>
                  <a:lnTo>
                    <a:pt x="53" y="65"/>
                  </a:lnTo>
                  <a:lnTo>
                    <a:pt x="52" y="64"/>
                  </a:lnTo>
                  <a:lnTo>
                    <a:pt x="52" y="63"/>
                  </a:lnTo>
                  <a:lnTo>
                    <a:pt x="52" y="62"/>
                  </a:lnTo>
                  <a:lnTo>
                    <a:pt x="53" y="62"/>
                  </a:lnTo>
                  <a:lnTo>
                    <a:pt x="53" y="63"/>
                  </a:lnTo>
                  <a:close/>
                  <a:moveTo>
                    <a:pt x="63" y="6"/>
                  </a:moveTo>
                  <a:lnTo>
                    <a:pt x="64" y="6"/>
                  </a:lnTo>
                  <a:lnTo>
                    <a:pt x="64" y="7"/>
                  </a:lnTo>
                  <a:lnTo>
                    <a:pt x="66" y="7"/>
                  </a:lnTo>
                  <a:lnTo>
                    <a:pt x="66" y="8"/>
                  </a:lnTo>
                  <a:lnTo>
                    <a:pt x="67" y="8"/>
                  </a:lnTo>
                  <a:lnTo>
                    <a:pt x="68" y="8"/>
                  </a:lnTo>
                  <a:lnTo>
                    <a:pt x="68" y="9"/>
                  </a:lnTo>
                  <a:lnTo>
                    <a:pt x="68" y="10"/>
                  </a:lnTo>
                  <a:lnTo>
                    <a:pt x="68" y="11"/>
                  </a:lnTo>
                  <a:lnTo>
                    <a:pt x="68" y="13"/>
                  </a:lnTo>
                  <a:lnTo>
                    <a:pt x="68" y="14"/>
                  </a:lnTo>
                  <a:lnTo>
                    <a:pt x="68" y="15"/>
                  </a:lnTo>
                  <a:lnTo>
                    <a:pt x="68" y="16"/>
                  </a:lnTo>
                  <a:lnTo>
                    <a:pt x="69" y="17"/>
                  </a:lnTo>
                  <a:lnTo>
                    <a:pt x="70" y="17"/>
                  </a:lnTo>
                  <a:lnTo>
                    <a:pt x="70" y="20"/>
                  </a:lnTo>
                  <a:lnTo>
                    <a:pt x="70" y="21"/>
                  </a:lnTo>
                  <a:lnTo>
                    <a:pt x="71" y="21"/>
                  </a:lnTo>
                  <a:lnTo>
                    <a:pt x="71" y="22"/>
                  </a:lnTo>
                  <a:lnTo>
                    <a:pt x="71" y="21"/>
                  </a:lnTo>
                  <a:lnTo>
                    <a:pt x="72" y="22"/>
                  </a:lnTo>
                  <a:lnTo>
                    <a:pt x="72" y="23"/>
                  </a:lnTo>
                  <a:lnTo>
                    <a:pt x="72" y="24"/>
                  </a:lnTo>
                  <a:lnTo>
                    <a:pt x="74" y="25"/>
                  </a:lnTo>
                  <a:lnTo>
                    <a:pt x="75" y="25"/>
                  </a:lnTo>
                  <a:lnTo>
                    <a:pt x="75" y="27"/>
                  </a:lnTo>
                  <a:lnTo>
                    <a:pt x="75" y="28"/>
                  </a:lnTo>
                  <a:lnTo>
                    <a:pt x="75" y="29"/>
                  </a:lnTo>
                  <a:lnTo>
                    <a:pt x="74" y="29"/>
                  </a:lnTo>
                  <a:lnTo>
                    <a:pt x="75" y="30"/>
                  </a:lnTo>
                  <a:lnTo>
                    <a:pt x="75" y="31"/>
                  </a:lnTo>
                  <a:lnTo>
                    <a:pt x="76" y="34"/>
                  </a:lnTo>
                  <a:lnTo>
                    <a:pt x="76" y="35"/>
                  </a:lnTo>
                  <a:lnTo>
                    <a:pt x="76" y="36"/>
                  </a:lnTo>
                  <a:lnTo>
                    <a:pt x="76" y="37"/>
                  </a:lnTo>
                  <a:lnTo>
                    <a:pt x="76" y="41"/>
                  </a:lnTo>
                  <a:lnTo>
                    <a:pt x="76" y="42"/>
                  </a:lnTo>
                  <a:lnTo>
                    <a:pt x="75" y="42"/>
                  </a:lnTo>
                  <a:lnTo>
                    <a:pt x="75" y="43"/>
                  </a:lnTo>
                  <a:lnTo>
                    <a:pt x="74" y="44"/>
                  </a:lnTo>
                  <a:lnTo>
                    <a:pt x="74" y="45"/>
                  </a:lnTo>
                  <a:lnTo>
                    <a:pt x="74" y="46"/>
                  </a:lnTo>
                  <a:lnTo>
                    <a:pt x="74" y="48"/>
                  </a:lnTo>
                  <a:lnTo>
                    <a:pt x="72" y="48"/>
                  </a:lnTo>
                  <a:lnTo>
                    <a:pt x="71" y="48"/>
                  </a:lnTo>
                  <a:lnTo>
                    <a:pt x="71" y="49"/>
                  </a:lnTo>
                  <a:lnTo>
                    <a:pt x="70" y="49"/>
                  </a:lnTo>
                  <a:lnTo>
                    <a:pt x="70" y="50"/>
                  </a:lnTo>
                  <a:lnTo>
                    <a:pt x="70" y="49"/>
                  </a:lnTo>
                  <a:lnTo>
                    <a:pt x="69" y="49"/>
                  </a:lnTo>
                  <a:lnTo>
                    <a:pt x="69" y="50"/>
                  </a:lnTo>
                  <a:lnTo>
                    <a:pt x="69" y="51"/>
                  </a:lnTo>
                  <a:lnTo>
                    <a:pt x="68" y="52"/>
                  </a:lnTo>
                  <a:lnTo>
                    <a:pt x="68" y="53"/>
                  </a:lnTo>
                  <a:lnTo>
                    <a:pt x="67" y="55"/>
                  </a:lnTo>
                  <a:lnTo>
                    <a:pt x="67" y="56"/>
                  </a:lnTo>
                  <a:lnTo>
                    <a:pt x="66" y="56"/>
                  </a:lnTo>
                  <a:lnTo>
                    <a:pt x="66" y="57"/>
                  </a:lnTo>
                  <a:lnTo>
                    <a:pt x="64" y="57"/>
                  </a:lnTo>
                  <a:lnTo>
                    <a:pt x="64" y="58"/>
                  </a:lnTo>
                  <a:lnTo>
                    <a:pt x="64" y="59"/>
                  </a:lnTo>
                  <a:lnTo>
                    <a:pt x="63" y="59"/>
                  </a:lnTo>
                  <a:lnTo>
                    <a:pt x="63" y="60"/>
                  </a:lnTo>
                  <a:lnTo>
                    <a:pt x="63" y="62"/>
                  </a:lnTo>
                  <a:lnTo>
                    <a:pt x="62" y="63"/>
                  </a:lnTo>
                  <a:lnTo>
                    <a:pt x="61" y="63"/>
                  </a:lnTo>
                  <a:lnTo>
                    <a:pt x="61" y="64"/>
                  </a:lnTo>
                  <a:lnTo>
                    <a:pt x="60" y="64"/>
                  </a:lnTo>
                  <a:lnTo>
                    <a:pt x="60" y="63"/>
                  </a:lnTo>
                  <a:lnTo>
                    <a:pt x="60" y="64"/>
                  </a:lnTo>
                  <a:lnTo>
                    <a:pt x="59" y="64"/>
                  </a:lnTo>
                  <a:lnTo>
                    <a:pt x="59" y="63"/>
                  </a:lnTo>
                  <a:lnTo>
                    <a:pt x="59" y="62"/>
                  </a:lnTo>
                  <a:lnTo>
                    <a:pt x="57" y="62"/>
                  </a:lnTo>
                  <a:lnTo>
                    <a:pt x="57" y="63"/>
                  </a:lnTo>
                  <a:lnTo>
                    <a:pt x="56" y="63"/>
                  </a:lnTo>
                  <a:lnTo>
                    <a:pt x="56" y="64"/>
                  </a:lnTo>
                  <a:lnTo>
                    <a:pt x="55" y="64"/>
                  </a:lnTo>
                  <a:lnTo>
                    <a:pt x="56" y="64"/>
                  </a:lnTo>
                  <a:lnTo>
                    <a:pt x="56" y="63"/>
                  </a:lnTo>
                  <a:lnTo>
                    <a:pt x="55" y="64"/>
                  </a:lnTo>
                  <a:lnTo>
                    <a:pt x="55" y="63"/>
                  </a:lnTo>
                  <a:lnTo>
                    <a:pt x="55" y="64"/>
                  </a:lnTo>
                  <a:lnTo>
                    <a:pt x="55" y="63"/>
                  </a:lnTo>
                  <a:lnTo>
                    <a:pt x="54" y="63"/>
                  </a:lnTo>
                  <a:lnTo>
                    <a:pt x="55" y="63"/>
                  </a:lnTo>
                  <a:lnTo>
                    <a:pt x="54" y="63"/>
                  </a:lnTo>
                  <a:lnTo>
                    <a:pt x="55" y="63"/>
                  </a:lnTo>
                  <a:lnTo>
                    <a:pt x="54" y="63"/>
                  </a:lnTo>
                  <a:lnTo>
                    <a:pt x="54" y="62"/>
                  </a:lnTo>
                  <a:lnTo>
                    <a:pt x="55" y="62"/>
                  </a:lnTo>
                  <a:lnTo>
                    <a:pt x="55" y="63"/>
                  </a:lnTo>
                  <a:lnTo>
                    <a:pt x="55" y="62"/>
                  </a:lnTo>
                  <a:lnTo>
                    <a:pt x="54" y="62"/>
                  </a:lnTo>
                  <a:lnTo>
                    <a:pt x="54" y="60"/>
                  </a:lnTo>
                  <a:lnTo>
                    <a:pt x="53" y="60"/>
                  </a:lnTo>
                  <a:lnTo>
                    <a:pt x="53" y="62"/>
                  </a:lnTo>
                  <a:lnTo>
                    <a:pt x="53" y="60"/>
                  </a:lnTo>
                  <a:lnTo>
                    <a:pt x="54" y="60"/>
                  </a:lnTo>
                  <a:lnTo>
                    <a:pt x="53" y="60"/>
                  </a:lnTo>
                  <a:lnTo>
                    <a:pt x="54" y="59"/>
                  </a:lnTo>
                  <a:lnTo>
                    <a:pt x="53" y="59"/>
                  </a:lnTo>
                  <a:lnTo>
                    <a:pt x="52" y="59"/>
                  </a:lnTo>
                  <a:lnTo>
                    <a:pt x="52" y="60"/>
                  </a:lnTo>
                  <a:lnTo>
                    <a:pt x="53" y="60"/>
                  </a:lnTo>
                  <a:lnTo>
                    <a:pt x="52" y="60"/>
                  </a:lnTo>
                  <a:lnTo>
                    <a:pt x="52" y="62"/>
                  </a:lnTo>
                  <a:lnTo>
                    <a:pt x="50" y="62"/>
                  </a:lnTo>
                  <a:lnTo>
                    <a:pt x="50" y="63"/>
                  </a:lnTo>
                  <a:lnTo>
                    <a:pt x="49" y="63"/>
                  </a:lnTo>
                  <a:lnTo>
                    <a:pt x="50" y="63"/>
                  </a:lnTo>
                  <a:lnTo>
                    <a:pt x="49" y="64"/>
                  </a:lnTo>
                  <a:lnTo>
                    <a:pt x="48" y="65"/>
                  </a:lnTo>
                  <a:lnTo>
                    <a:pt x="47" y="65"/>
                  </a:lnTo>
                  <a:lnTo>
                    <a:pt x="47" y="64"/>
                  </a:lnTo>
                  <a:lnTo>
                    <a:pt x="46" y="64"/>
                  </a:lnTo>
                  <a:lnTo>
                    <a:pt x="46" y="65"/>
                  </a:lnTo>
                  <a:lnTo>
                    <a:pt x="45" y="65"/>
                  </a:lnTo>
                  <a:lnTo>
                    <a:pt x="43" y="65"/>
                  </a:lnTo>
                  <a:lnTo>
                    <a:pt x="43" y="64"/>
                  </a:lnTo>
                  <a:lnTo>
                    <a:pt x="45" y="64"/>
                  </a:lnTo>
                  <a:lnTo>
                    <a:pt x="43" y="64"/>
                  </a:lnTo>
                  <a:lnTo>
                    <a:pt x="43" y="63"/>
                  </a:lnTo>
                  <a:lnTo>
                    <a:pt x="43" y="62"/>
                  </a:lnTo>
                  <a:lnTo>
                    <a:pt x="43" y="63"/>
                  </a:lnTo>
                  <a:lnTo>
                    <a:pt x="42" y="64"/>
                  </a:lnTo>
                  <a:lnTo>
                    <a:pt x="42" y="65"/>
                  </a:lnTo>
                  <a:lnTo>
                    <a:pt x="42" y="66"/>
                  </a:lnTo>
                  <a:lnTo>
                    <a:pt x="42" y="65"/>
                  </a:lnTo>
                  <a:lnTo>
                    <a:pt x="42" y="66"/>
                  </a:lnTo>
                  <a:lnTo>
                    <a:pt x="41" y="66"/>
                  </a:lnTo>
                  <a:lnTo>
                    <a:pt x="41" y="65"/>
                  </a:lnTo>
                  <a:lnTo>
                    <a:pt x="41" y="66"/>
                  </a:lnTo>
                  <a:lnTo>
                    <a:pt x="40" y="66"/>
                  </a:lnTo>
                  <a:lnTo>
                    <a:pt x="41" y="65"/>
                  </a:lnTo>
                  <a:lnTo>
                    <a:pt x="40" y="65"/>
                  </a:lnTo>
                  <a:lnTo>
                    <a:pt x="40" y="66"/>
                  </a:lnTo>
                  <a:lnTo>
                    <a:pt x="40" y="67"/>
                  </a:lnTo>
                  <a:lnTo>
                    <a:pt x="40" y="66"/>
                  </a:lnTo>
                  <a:lnTo>
                    <a:pt x="39" y="66"/>
                  </a:lnTo>
                  <a:lnTo>
                    <a:pt x="38" y="66"/>
                  </a:lnTo>
                  <a:lnTo>
                    <a:pt x="39" y="66"/>
                  </a:lnTo>
                  <a:lnTo>
                    <a:pt x="39" y="67"/>
                  </a:lnTo>
                  <a:lnTo>
                    <a:pt x="38" y="67"/>
                  </a:lnTo>
                  <a:lnTo>
                    <a:pt x="38" y="66"/>
                  </a:lnTo>
                  <a:lnTo>
                    <a:pt x="38" y="67"/>
                  </a:lnTo>
                  <a:lnTo>
                    <a:pt x="36" y="67"/>
                  </a:lnTo>
                  <a:lnTo>
                    <a:pt x="35" y="67"/>
                  </a:lnTo>
                  <a:lnTo>
                    <a:pt x="35" y="69"/>
                  </a:lnTo>
                  <a:lnTo>
                    <a:pt x="34" y="69"/>
                  </a:lnTo>
                  <a:lnTo>
                    <a:pt x="33" y="69"/>
                  </a:lnTo>
                  <a:lnTo>
                    <a:pt x="34" y="69"/>
                  </a:lnTo>
                  <a:lnTo>
                    <a:pt x="33" y="70"/>
                  </a:lnTo>
                  <a:lnTo>
                    <a:pt x="34" y="70"/>
                  </a:lnTo>
                  <a:lnTo>
                    <a:pt x="34" y="71"/>
                  </a:lnTo>
                  <a:lnTo>
                    <a:pt x="35" y="71"/>
                  </a:lnTo>
                  <a:lnTo>
                    <a:pt x="35" y="72"/>
                  </a:lnTo>
                  <a:lnTo>
                    <a:pt x="34" y="72"/>
                  </a:lnTo>
                  <a:lnTo>
                    <a:pt x="33" y="73"/>
                  </a:lnTo>
                  <a:lnTo>
                    <a:pt x="33" y="74"/>
                  </a:lnTo>
                  <a:lnTo>
                    <a:pt x="32" y="74"/>
                  </a:lnTo>
                  <a:lnTo>
                    <a:pt x="32" y="76"/>
                  </a:lnTo>
                  <a:lnTo>
                    <a:pt x="32" y="77"/>
                  </a:lnTo>
                  <a:lnTo>
                    <a:pt x="31" y="78"/>
                  </a:lnTo>
                  <a:lnTo>
                    <a:pt x="31" y="79"/>
                  </a:lnTo>
                  <a:lnTo>
                    <a:pt x="31" y="80"/>
                  </a:lnTo>
                  <a:lnTo>
                    <a:pt x="32" y="80"/>
                  </a:lnTo>
                  <a:lnTo>
                    <a:pt x="31" y="81"/>
                  </a:lnTo>
                  <a:lnTo>
                    <a:pt x="32" y="81"/>
                  </a:lnTo>
                  <a:lnTo>
                    <a:pt x="32" y="83"/>
                  </a:lnTo>
                  <a:lnTo>
                    <a:pt x="29" y="83"/>
                  </a:lnTo>
                  <a:lnTo>
                    <a:pt x="27" y="83"/>
                  </a:lnTo>
                  <a:lnTo>
                    <a:pt x="25" y="83"/>
                  </a:lnTo>
                  <a:lnTo>
                    <a:pt x="24" y="83"/>
                  </a:lnTo>
                  <a:lnTo>
                    <a:pt x="21" y="83"/>
                  </a:lnTo>
                  <a:lnTo>
                    <a:pt x="19" y="83"/>
                  </a:lnTo>
                  <a:lnTo>
                    <a:pt x="18" y="83"/>
                  </a:lnTo>
                  <a:lnTo>
                    <a:pt x="17" y="83"/>
                  </a:lnTo>
                  <a:lnTo>
                    <a:pt x="15" y="84"/>
                  </a:lnTo>
                  <a:lnTo>
                    <a:pt x="14" y="84"/>
                  </a:lnTo>
                  <a:lnTo>
                    <a:pt x="13" y="84"/>
                  </a:lnTo>
                  <a:lnTo>
                    <a:pt x="12" y="84"/>
                  </a:lnTo>
                  <a:lnTo>
                    <a:pt x="11" y="84"/>
                  </a:lnTo>
                  <a:lnTo>
                    <a:pt x="11" y="85"/>
                  </a:lnTo>
                  <a:lnTo>
                    <a:pt x="11" y="86"/>
                  </a:lnTo>
                  <a:lnTo>
                    <a:pt x="10" y="86"/>
                  </a:lnTo>
                  <a:lnTo>
                    <a:pt x="10" y="87"/>
                  </a:lnTo>
                  <a:lnTo>
                    <a:pt x="8" y="87"/>
                  </a:lnTo>
                  <a:lnTo>
                    <a:pt x="8" y="88"/>
                  </a:lnTo>
                  <a:lnTo>
                    <a:pt x="7" y="88"/>
                  </a:lnTo>
                  <a:lnTo>
                    <a:pt x="7" y="90"/>
                  </a:lnTo>
                  <a:lnTo>
                    <a:pt x="6" y="90"/>
                  </a:lnTo>
                  <a:lnTo>
                    <a:pt x="5" y="90"/>
                  </a:lnTo>
                  <a:lnTo>
                    <a:pt x="5" y="88"/>
                  </a:lnTo>
                  <a:lnTo>
                    <a:pt x="4" y="87"/>
                  </a:lnTo>
                  <a:lnTo>
                    <a:pt x="4" y="88"/>
                  </a:lnTo>
                  <a:lnTo>
                    <a:pt x="3" y="88"/>
                  </a:lnTo>
                  <a:lnTo>
                    <a:pt x="2" y="88"/>
                  </a:lnTo>
                  <a:lnTo>
                    <a:pt x="0" y="88"/>
                  </a:lnTo>
                  <a:lnTo>
                    <a:pt x="0" y="87"/>
                  </a:lnTo>
                  <a:lnTo>
                    <a:pt x="0" y="86"/>
                  </a:lnTo>
                  <a:lnTo>
                    <a:pt x="0" y="85"/>
                  </a:lnTo>
                  <a:lnTo>
                    <a:pt x="0" y="84"/>
                  </a:lnTo>
                  <a:lnTo>
                    <a:pt x="0" y="83"/>
                  </a:lnTo>
                  <a:lnTo>
                    <a:pt x="0" y="81"/>
                  </a:lnTo>
                  <a:lnTo>
                    <a:pt x="0" y="80"/>
                  </a:lnTo>
                  <a:lnTo>
                    <a:pt x="2" y="80"/>
                  </a:lnTo>
                  <a:lnTo>
                    <a:pt x="2" y="79"/>
                  </a:lnTo>
                  <a:lnTo>
                    <a:pt x="2" y="78"/>
                  </a:lnTo>
                  <a:lnTo>
                    <a:pt x="2" y="77"/>
                  </a:lnTo>
                  <a:lnTo>
                    <a:pt x="2" y="76"/>
                  </a:lnTo>
                  <a:lnTo>
                    <a:pt x="2" y="74"/>
                  </a:lnTo>
                  <a:lnTo>
                    <a:pt x="2" y="73"/>
                  </a:lnTo>
                  <a:lnTo>
                    <a:pt x="3" y="73"/>
                  </a:lnTo>
                  <a:lnTo>
                    <a:pt x="4" y="73"/>
                  </a:lnTo>
                  <a:lnTo>
                    <a:pt x="4" y="72"/>
                  </a:lnTo>
                  <a:lnTo>
                    <a:pt x="5" y="72"/>
                  </a:lnTo>
                  <a:lnTo>
                    <a:pt x="5" y="71"/>
                  </a:lnTo>
                  <a:lnTo>
                    <a:pt x="5" y="70"/>
                  </a:lnTo>
                  <a:lnTo>
                    <a:pt x="5" y="69"/>
                  </a:lnTo>
                  <a:lnTo>
                    <a:pt x="4" y="70"/>
                  </a:lnTo>
                  <a:lnTo>
                    <a:pt x="4" y="69"/>
                  </a:lnTo>
                  <a:lnTo>
                    <a:pt x="3" y="67"/>
                  </a:lnTo>
                  <a:lnTo>
                    <a:pt x="3" y="69"/>
                  </a:lnTo>
                  <a:lnTo>
                    <a:pt x="3" y="67"/>
                  </a:lnTo>
                  <a:lnTo>
                    <a:pt x="3" y="66"/>
                  </a:lnTo>
                  <a:lnTo>
                    <a:pt x="3" y="65"/>
                  </a:lnTo>
                  <a:lnTo>
                    <a:pt x="3" y="64"/>
                  </a:lnTo>
                  <a:lnTo>
                    <a:pt x="4" y="64"/>
                  </a:lnTo>
                  <a:lnTo>
                    <a:pt x="4" y="62"/>
                  </a:lnTo>
                  <a:lnTo>
                    <a:pt x="4" y="60"/>
                  </a:lnTo>
                  <a:lnTo>
                    <a:pt x="5" y="60"/>
                  </a:lnTo>
                  <a:lnTo>
                    <a:pt x="5" y="59"/>
                  </a:lnTo>
                  <a:lnTo>
                    <a:pt x="6" y="59"/>
                  </a:lnTo>
                  <a:lnTo>
                    <a:pt x="6" y="58"/>
                  </a:lnTo>
                  <a:lnTo>
                    <a:pt x="5" y="57"/>
                  </a:lnTo>
                  <a:lnTo>
                    <a:pt x="6" y="56"/>
                  </a:lnTo>
                  <a:lnTo>
                    <a:pt x="5" y="55"/>
                  </a:lnTo>
                  <a:lnTo>
                    <a:pt x="6" y="53"/>
                  </a:lnTo>
                  <a:lnTo>
                    <a:pt x="7" y="52"/>
                  </a:lnTo>
                  <a:lnTo>
                    <a:pt x="8" y="52"/>
                  </a:lnTo>
                  <a:lnTo>
                    <a:pt x="10" y="51"/>
                  </a:lnTo>
                  <a:lnTo>
                    <a:pt x="10" y="50"/>
                  </a:lnTo>
                  <a:lnTo>
                    <a:pt x="10" y="49"/>
                  </a:lnTo>
                  <a:lnTo>
                    <a:pt x="11" y="49"/>
                  </a:lnTo>
                  <a:lnTo>
                    <a:pt x="11" y="48"/>
                  </a:lnTo>
                  <a:lnTo>
                    <a:pt x="11" y="49"/>
                  </a:lnTo>
                  <a:lnTo>
                    <a:pt x="11" y="48"/>
                  </a:lnTo>
                  <a:lnTo>
                    <a:pt x="12" y="48"/>
                  </a:lnTo>
                  <a:lnTo>
                    <a:pt x="13" y="48"/>
                  </a:lnTo>
                  <a:lnTo>
                    <a:pt x="13" y="49"/>
                  </a:lnTo>
                  <a:lnTo>
                    <a:pt x="13" y="50"/>
                  </a:lnTo>
                  <a:lnTo>
                    <a:pt x="14" y="50"/>
                  </a:lnTo>
                  <a:lnTo>
                    <a:pt x="14" y="51"/>
                  </a:lnTo>
                  <a:lnTo>
                    <a:pt x="14" y="50"/>
                  </a:lnTo>
                  <a:lnTo>
                    <a:pt x="15" y="50"/>
                  </a:lnTo>
                  <a:lnTo>
                    <a:pt x="14" y="50"/>
                  </a:lnTo>
                  <a:lnTo>
                    <a:pt x="15" y="50"/>
                  </a:lnTo>
                  <a:lnTo>
                    <a:pt x="17" y="48"/>
                  </a:lnTo>
                  <a:lnTo>
                    <a:pt x="19" y="44"/>
                  </a:lnTo>
                  <a:lnTo>
                    <a:pt x="19" y="43"/>
                  </a:lnTo>
                  <a:lnTo>
                    <a:pt x="20" y="43"/>
                  </a:lnTo>
                  <a:lnTo>
                    <a:pt x="20" y="42"/>
                  </a:lnTo>
                  <a:lnTo>
                    <a:pt x="21" y="42"/>
                  </a:lnTo>
                  <a:lnTo>
                    <a:pt x="22" y="42"/>
                  </a:lnTo>
                  <a:lnTo>
                    <a:pt x="22" y="41"/>
                  </a:lnTo>
                  <a:lnTo>
                    <a:pt x="24" y="41"/>
                  </a:lnTo>
                  <a:lnTo>
                    <a:pt x="25" y="39"/>
                  </a:lnTo>
                  <a:lnTo>
                    <a:pt x="25" y="38"/>
                  </a:lnTo>
                  <a:lnTo>
                    <a:pt x="25" y="37"/>
                  </a:lnTo>
                  <a:lnTo>
                    <a:pt x="26" y="38"/>
                  </a:lnTo>
                  <a:lnTo>
                    <a:pt x="26" y="37"/>
                  </a:lnTo>
                  <a:lnTo>
                    <a:pt x="26" y="36"/>
                  </a:lnTo>
                  <a:lnTo>
                    <a:pt x="26" y="35"/>
                  </a:lnTo>
                  <a:lnTo>
                    <a:pt x="26" y="34"/>
                  </a:lnTo>
                  <a:lnTo>
                    <a:pt x="26" y="32"/>
                  </a:lnTo>
                  <a:lnTo>
                    <a:pt x="26" y="31"/>
                  </a:lnTo>
                  <a:lnTo>
                    <a:pt x="26" y="30"/>
                  </a:lnTo>
                  <a:lnTo>
                    <a:pt x="27" y="30"/>
                  </a:lnTo>
                  <a:lnTo>
                    <a:pt x="27" y="29"/>
                  </a:lnTo>
                  <a:lnTo>
                    <a:pt x="26" y="30"/>
                  </a:lnTo>
                  <a:lnTo>
                    <a:pt x="25" y="31"/>
                  </a:lnTo>
                  <a:lnTo>
                    <a:pt x="25" y="32"/>
                  </a:lnTo>
                  <a:lnTo>
                    <a:pt x="24" y="32"/>
                  </a:lnTo>
                  <a:lnTo>
                    <a:pt x="24" y="31"/>
                  </a:lnTo>
                  <a:lnTo>
                    <a:pt x="22" y="31"/>
                  </a:lnTo>
                  <a:lnTo>
                    <a:pt x="22" y="30"/>
                  </a:lnTo>
                  <a:lnTo>
                    <a:pt x="21" y="30"/>
                  </a:lnTo>
                  <a:lnTo>
                    <a:pt x="20" y="29"/>
                  </a:lnTo>
                  <a:lnTo>
                    <a:pt x="19" y="29"/>
                  </a:lnTo>
                  <a:lnTo>
                    <a:pt x="19" y="30"/>
                  </a:lnTo>
                  <a:lnTo>
                    <a:pt x="18" y="30"/>
                  </a:lnTo>
                  <a:lnTo>
                    <a:pt x="18" y="29"/>
                  </a:lnTo>
                  <a:lnTo>
                    <a:pt x="18" y="28"/>
                  </a:lnTo>
                  <a:lnTo>
                    <a:pt x="17" y="28"/>
                  </a:lnTo>
                  <a:lnTo>
                    <a:pt x="17" y="27"/>
                  </a:lnTo>
                  <a:lnTo>
                    <a:pt x="17" y="25"/>
                  </a:lnTo>
                  <a:lnTo>
                    <a:pt x="17" y="24"/>
                  </a:lnTo>
                  <a:lnTo>
                    <a:pt x="18" y="23"/>
                  </a:lnTo>
                  <a:lnTo>
                    <a:pt x="18" y="22"/>
                  </a:lnTo>
                  <a:lnTo>
                    <a:pt x="18" y="21"/>
                  </a:lnTo>
                  <a:lnTo>
                    <a:pt x="18" y="20"/>
                  </a:lnTo>
                  <a:lnTo>
                    <a:pt x="17" y="18"/>
                  </a:lnTo>
                  <a:lnTo>
                    <a:pt x="17" y="17"/>
                  </a:lnTo>
                  <a:lnTo>
                    <a:pt x="18" y="15"/>
                  </a:lnTo>
                  <a:lnTo>
                    <a:pt x="18" y="14"/>
                  </a:lnTo>
                  <a:lnTo>
                    <a:pt x="19" y="14"/>
                  </a:lnTo>
                  <a:lnTo>
                    <a:pt x="19" y="13"/>
                  </a:lnTo>
                  <a:lnTo>
                    <a:pt x="19" y="11"/>
                  </a:lnTo>
                  <a:lnTo>
                    <a:pt x="18" y="11"/>
                  </a:lnTo>
                  <a:lnTo>
                    <a:pt x="18" y="10"/>
                  </a:lnTo>
                  <a:lnTo>
                    <a:pt x="19" y="9"/>
                  </a:lnTo>
                  <a:lnTo>
                    <a:pt x="19" y="8"/>
                  </a:lnTo>
                  <a:lnTo>
                    <a:pt x="20" y="8"/>
                  </a:lnTo>
                  <a:lnTo>
                    <a:pt x="21" y="8"/>
                  </a:lnTo>
                  <a:lnTo>
                    <a:pt x="21" y="7"/>
                  </a:lnTo>
                  <a:lnTo>
                    <a:pt x="22" y="7"/>
                  </a:lnTo>
                  <a:lnTo>
                    <a:pt x="24" y="7"/>
                  </a:lnTo>
                  <a:lnTo>
                    <a:pt x="25" y="7"/>
                  </a:lnTo>
                  <a:lnTo>
                    <a:pt x="26" y="8"/>
                  </a:lnTo>
                  <a:lnTo>
                    <a:pt x="27" y="9"/>
                  </a:lnTo>
                  <a:lnTo>
                    <a:pt x="28" y="8"/>
                  </a:lnTo>
                  <a:lnTo>
                    <a:pt x="29" y="8"/>
                  </a:lnTo>
                  <a:lnTo>
                    <a:pt x="31" y="7"/>
                  </a:lnTo>
                  <a:lnTo>
                    <a:pt x="32" y="7"/>
                  </a:lnTo>
                  <a:lnTo>
                    <a:pt x="33" y="8"/>
                  </a:lnTo>
                  <a:lnTo>
                    <a:pt x="33" y="9"/>
                  </a:lnTo>
                  <a:lnTo>
                    <a:pt x="33" y="10"/>
                  </a:lnTo>
                  <a:lnTo>
                    <a:pt x="34" y="10"/>
                  </a:lnTo>
                  <a:lnTo>
                    <a:pt x="35" y="10"/>
                  </a:lnTo>
                  <a:lnTo>
                    <a:pt x="35" y="11"/>
                  </a:lnTo>
                  <a:lnTo>
                    <a:pt x="36" y="11"/>
                  </a:lnTo>
                  <a:lnTo>
                    <a:pt x="36" y="10"/>
                  </a:lnTo>
                  <a:lnTo>
                    <a:pt x="36" y="9"/>
                  </a:lnTo>
                  <a:lnTo>
                    <a:pt x="39" y="8"/>
                  </a:lnTo>
                  <a:lnTo>
                    <a:pt x="40" y="8"/>
                  </a:lnTo>
                  <a:lnTo>
                    <a:pt x="42" y="7"/>
                  </a:lnTo>
                  <a:lnTo>
                    <a:pt x="45" y="7"/>
                  </a:lnTo>
                  <a:lnTo>
                    <a:pt x="46" y="7"/>
                  </a:lnTo>
                  <a:lnTo>
                    <a:pt x="47" y="6"/>
                  </a:lnTo>
                  <a:lnTo>
                    <a:pt x="48" y="6"/>
                  </a:lnTo>
                  <a:lnTo>
                    <a:pt x="50" y="7"/>
                  </a:lnTo>
                  <a:lnTo>
                    <a:pt x="52" y="7"/>
                  </a:lnTo>
                  <a:lnTo>
                    <a:pt x="54" y="8"/>
                  </a:lnTo>
                  <a:lnTo>
                    <a:pt x="55" y="7"/>
                  </a:lnTo>
                  <a:lnTo>
                    <a:pt x="56" y="6"/>
                  </a:lnTo>
                  <a:lnTo>
                    <a:pt x="57" y="4"/>
                  </a:lnTo>
                  <a:lnTo>
                    <a:pt x="60" y="2"/>
                  </a:lnTo>
                  <a:lnTo>
                    <a:pt x="61" y="1"/>
                  </a:lnTo>
                  <a:lnTo>
                    <a:pt x="62" y="0"/>
                  </a:lnTo>
                  <a:lnTo>
                    <a:pt x="62" y="1"/>
                  </a:lnTo>
                  <a:lnTo>
                    <a:pt x="62" y="2"/>
                  </a:lnTo>
                  <a:lnTo>
                    <a:pt x="63" y="2"/>
                  </a:lnTo>
                  <a:lnTo>
                    <a:pt x="63" y="3"/>
                  </a:lnTo>
                  <a:lnTo>
                    <a:pt x="63" y="4"/>
                  </a:lnTo>
                  <a:lnTo>
                    <a:pt x="63" y="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13" name="Freeform 1029">
              <a:extLst>
                <a:ext uri="{FF2B5EF4-FFF2-40B4-BE49-F238E27FC236}">
                  <a16:creationId xmlns="" xmlns:a16="http://schemas.microsoft.com/office/drawing/2014/main" id="{3C9FD4AB-7A46-4FEE-90E7-7AAD7C5E6284}"/>
                </a:ext>
              </a:extLst>
            </p:cNvPr>
            <p:cNvSpPr>
              <a:spLocks noEditPoints="1"/>
            </p:cNvSpPr>
            <p:nvPr/>
          </p:nvSpPr>
          <p:spPr bwMode="auto">
            <a:xfrm>
              <a:off x="2924616" y="2501791"/>
              <a:ext cx="6061802" cy="576950"/>
            </a:xfrm>
            <a:custGeom>
              <a:avLst/>
              <a:gdLst>
                <a:gd name="T0" fmla="*/ 232 w 4749"/>
                <a:gd name="T1" fmla="*/ 452 h 452"/>
                <a:gd name="T2" fmla="*/ 232 w 4749"/>
                <a:gd name="T3" fmla="*/ 451 h 452"/>
                <a:gd name="T4" fmla="*/ 232 w 4749"/>
                <a:gd name="T5" fmla="*/ 452 h 452"/>
                <a:gd name="T6" fmla="*/ 2 w 4749"/>
                <a:gd name="T7" fmla="*/ 443 h 452"/>
                <a:gd name="T8" fmla="*/ 2 w 4749"/>
                <a:gd name="T9" fmla="*/ 443 h 452"/>
                <a:gd name="T10" fmla="*/ 2 w 4749"/>
                <a:gd name="T11" fmla="*/ 443 h 452"/>
                <a:gd name="T12" fmla="*/ 2 w 4749"/>
                <a:gd name="T13" fmla="*/ 443 h 452"/>
                <a:gd name="T14" fmla="*/ 2 w 4749"/>
                <a:gd name="T15" fmla="*/ 442 h 452"/>
                <a:gd name="T16" fmla="*/ 2 w 4749"/>
                <a:gd name="T17" fmla="*/ 442 h 452"/>
                <a:gd name="T18" fmla="*/ 0 w 4749"/>
                <a:gd name="T19" fmla="*/ 432 h 452"/>
                <a:gd name="T20" fmla="*/ 0 w 4749"/>
                <a:gd name="T21" fmla="*/ 432 h 452"/>
                <a:gd name="T22" fmla="*/ 0 w 4749"/>
                <a:gd name="T23" fmla="*/ 432 h 452"/>
                <a:gd name="T24" fmla="*/ 0 w 4749"/>
                <a:gd name="T25" fmla="*/ 432 h 452"/>
                <a:gd name="T26" fmla="*/ 207 w 4749"/>
                <a:gd name="T27" fmla="*/ 353 h 452"/>
                <a:gd name="T28" fmla="*/ 207 w 4749"/>
                <a:gd name="T29" fmla="*/ 353 h 452"/>
                <a:gd name="T30" fmla="*/ 207 w 4749"/>
                <a:gd name="T31" fmla="*/ 353 h 452"/>
                <a:gd name="T32" fmla="*/ 207 w 4749"/>
                <a:gd name="T33" fmla="*/ 353 h 452"/>
                <a:gd name="T34" fmla="*/ 207 w 4749"/>
                <a:gd name="T35" fmla="*/ 353 h 452"/>
                <a:gd name="T36" fmla="*/ 207 w 4749"/>
                <a:gd name="T37" fmla="*/ 353 h 452"/>
                <a:gd name="T38" fmla="*/ 207 w 4749"/>
                <a:gd name="T39" fmla="*/ 352 h 452"/>
                <a:gd name="T40" fmla="*/ 207 w 4749"/>
                <a:gd name="T41" fmla="*/ 352 h 452"/>
                <a:gd name="T42" fmla="*/ 207 w 4749"/>
                <a:gd name="T43" fmla="*/ 352 h 452"/>
                <a:gd name="T44" fmla="*/ 204 w 4749"/>
                <a:gd name="T45" fmla="*/ 344 h 452"/>
                <a:gd name="T46" fmla="*/ 204 w 4749"/>
                <a:gd name="T47" fmla="*/ 344 h 452"/>
                <a:gd name="T48" fmla="*/ 128 w 4749"/>
                <a:gd name="T49" fmla="*/ 180 h 452"/>
                <a:gd name="T50" fmla="*/ 128 w 4749"/>
                <a:gd name="T51" fmla="*/ 180 h 452"/>
                <a:gd name="T52" fmla="*/ 128 w 4749"/>
                <a:gd name="T53" fmla="*/ 180 h 452"/>
                <a:gd name="T54" fmla="*/ 128 w 4749"/>
                <a:gd name="T55" fmla="*/ 180 h 452"/>
                <a:gd name="T56" fmla="*/ 128 w 4749"/>
                <a:gd name="T57" fmla="*/ 180 h 452"/>
                <a:gd name="T58" fmla="*/ 128 w 4749"/>
                <a:gd name="T59" fmla="*/ 180 h 452"/>
                <a:gd name="T60" fmla="*/ 128 w 4749"/>
                <a:gd name="T61" fmla="*/ 180 h 452"/>
                <a:gd name="T62" fmla="*/ 128 w 4749"/>
                <a:gd name="T63" fmla="*/ 180 h 452"/>
                <a:gd name="T64" fmla="*/ 128 w 4749"/>
                <a:gd name="T65" fmla="*/ 180 h 452"/>
                <a:gd name="T66" fmla="*/ 128 w 4749"/>
                <a:gd name="T67" fmla="*/ 180 h 452"/>
                <a:gd name="T68" fmla="*/ 128 w 4749"/>
                <a:gd name="T69" fmla="*/ 180 h 452"/>
                <a:gd name="T70" fmla="*/ 1432 w 4749"/>
                <a:gd name="T71" fmla="*/ 154 h 452"/>
                <a:gd name="T72" fmla="*/ 1432 w 4749"/>
                <a:gd name="T73" fmla="*/ 154 h 452"/>
                <a:gd name="T74" fmla="*/ 1432 w 4749"/>
                <a:gd name="T75" fmla="*/ 155 h 452"/>
                <a:gd name="T76" fmla="*/ 1432 w 4749"/>
                <a:gd name="T77" fmla="*/ 155 h 452"/>
                <a:gd name="T78" fmla="*/ 1432 w 4749"/>
                <a:gd name="T79" fmla="*/ 155 h 452"/>
                <a:gd name="T80" fmla="*/ 1432 w 4749"/>
                <a:gd name="T81" fmla="*/ 155 h 452"/>
                <a:gd name="T82" fmla="*/ 1432 w 4749"/>
                <a:gd name="T83" fmla="*/ 155 h 452"/>
                <a:gd name="T84" fmla="*/ 1432 w 4749"/>
                <a:gd name="T85" fmla="*/ 155 h 452"/>
                <a:gd name="T86" fmla="*/ 1432 w 4749"/>
                <a:gd name="T87" fmla="*/ 155 h 452"/>
                <a:gd name="T88" fmla="*/ 1432 w 4749"/>
                <a:gd name="T89" fmla="*/ 155 h 452"/>
                <a:gd name="T90" fmla="*/ 1432 w 4749"/>
                <a:gd name="T91" fmla="*/ 155 h 452"/>
                <a:gd name="T92" fmla="*/ 1432 w 4749"/>
                <a:gd name="T93" fmla="*/ 155 h 452"/>
                <a:gd name="T94" fmla="*/ 1432 w 4749"/>
                <a:gd name="T95" fmla="*/ 155 h 452"/>
                <a:gd name="T96" fmla="*/ 1432 w 4749"/>
                <a:gd name="T97" fmla="*/ 154 h 452"/>
                <a:gd name="T98" fmla="*/ 4749 w 4749"/>
                <a:gd name="T99" fmla="*/ 141 h 452"/>
                <a:gd name="T100" fmla="*/ 4749 w 4749"/>
                <a:gd name="T101" fmla="*/ 141 h 452"/>
                <a:gd name="T102" fmla="*/ 4749 w 4749"/>
                <a:gd name="T103" fmla="*/ 141 h 452"/>
                <a:gd name="T104" fmla="*/ 4749 w 4749"/>
                <a:gd name="T105" fmla="*/ 140 h 452"/>
                <a:gd name="T106" fmla="*/ 4749 w 4749"/>
                <a:gd name="T107" fmla="*/ 141 h 452"/>
                <a:gd name="T108" fmla="*/ 77 w 4749"/>
                <a:gd name="T109" fmla="*/ 0 h 452"/>
                <a:gd name="T110" fmla="*/ 77 w 4749"/>
                <a:gd name="T111" fmla="*/ 0 h 452"/>
                <a:gd name="T112" fmla="*/ 77 w 4749"/>
                <a:gd name="T113" fmla="*/ 0 h 452"/>
                <a:gd name="T114" fmla="*/ 76 w 4749"/>
                <a:gd name="T115" fmla="*/ 0 h 452"/>
                <a:gd name="T116" fmla="*/ 76 w 4749"/>
                <a:gd name="T117" fmla="*/ 0 h 452"/>
                <a:gd name="T118" fmla="*/ 76 w 4749"/>
                <a:gd name="T119" fmla="*/ 0 h 452"/>
                <a:gd name="T120" fmla="*/ 76 w 4749"/>
                <a:gd name="T121"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9" h="452">
                  <a:moveTo>
                    <a:pt x="232" y="452"/>
                  </a:moveTo>
                  <a:lnTo>
                    <a:pt x="232" y="452"/>
                  </a:lnTo>
                  <a:lnTo>
                    <a:pt x="232" y="451"/>
                  </a:lnTo>
                  <a:lnTo>
                    <a:pt x="232" y="451"/>
                  </a:lnTo>
                  <a:lnTo>
                    <a:pt x="232" y="451"/>
                  </a:lnTo>
                  <a:lnTo>
                    <a:pt x="232" y="452"/>
                  </a:lnTo>
                  <a:close/>
                  <a:moveTo>
                    <a:pt x="2" y="443"/>
                  </a:moveTo>
                  <a:lnTo>
                    <a:pt x="2" y="443"/>
                  </a:lnTo>
                  <a:lnTo>
                    <a:pt x="2" y="443"/>
                  </a:lnTo>
                  <a:lnTo>
                    <a:pt x="2" y="443"/>
                  </a:lnTo>
                  <a:lnTo>
                    <a:pt x="2" y="443"/>
                  </a:lnTo>
                  <a:lnTo>
                    <a:pt x="2" y="443"/>
                  </a:lnTo>
                  <a:lnTo>
                    <a:pt x="2" y="443"/>
                  </a:lnTo>
                  <a:lnTo>
                    <a:pt x="2" y="443"/>
                  </a:lnTo>
                  <a:lnTo>
                    <a:pt x="2" y="443"/>
                  </a:lnTo>
                  <a:close/>
                  <a:moveTo>
                    <a:pt x="2" y="442"/>
                  </a:moveTo>
                  <a:lnTo>
                    <a:pt x="2" y="442"/>
                  </a:lnTo>
                  <a:lnTo>
                    <a:pt x="2" y="442"/>
                  </a:lnTo>
                  <a:lnTo>
                    <a:pt x="2" y="442"/>
                  </a:lnTo>
                  <a:close/>
                  <a:moveTo>
                    <a:pt x="0" y="432"/>
                  </a:moveTo>
                  <a:lnTo>
                    <a:pt x="0" y="434"/>
                  </a:lnTo>
                  <a:lnTo>
                    <a:pt x="0" y="432"/>
                  </a:lnTo>
                  <a:lnTo>
                    <a:pt x="0" y="432"/>
                  </a:lnTo>
                  <a:lnTo>
                    <a:pt x="0" y="432"/>
                  </a:lnTo>
                  <a:lnTo>
                    <a:pt x="0" y="432"/>
                  </a:lnTo>
                  <a:lnTo>
                    <a:pt x="0" y="432"/>
                  </a:lnTo>
                  <a:close/>
                  <a:moveTo>
                    <a:pt x="207" y="352"/>
                  </a:moveTo>
                  <a:lnTo>
                    <a:pt x="207" y="353"/>
                  </a:lnTo>
                  <a:lnTo>
                    <a:pt x="207" y="353"/>
                  </a:lnTo>
                  <a:lnTo>
                    <a:pt x="207" y="353"/>
                  </a:lnTo>
                  <a:lnTo>
                    <a:pt x="207" y="353"/>
                  </a:lnTo>
                  <a:lnTo>
                    <a:pt x="207" y="353"/>
                  </a:lnTo>
                  <a:lnTo>
                    <a:pt x="207" y="353"/>
                  </a:lnTo>
                  <a:lnTo>
                    <a:pt x="207" y="353"/>
                  </a:lnTo>
                  <a:lnTo>
                    <a:pt x="207" y="353"/>
                  </a:lnTo>
                  <a:lnTo>
                    <a:pt x="207" y="353"/>
                  </a:lnTo>
                  <a:lnTo>
                    <a:pt x="207" y="353"/>
                  </a:lnTo>
                  <a:lnTo>
                    <a:pt x="207" y="353"/>
                  </a:lnTo>
                  <a:lnTo>
                    <a:pt x="207" y="352"/>
                  </a:lnTo>
                  <a:lnTo>
                    <a:pt x="207" y="352"/>
                  </a:lnTo>
                  <a:lnTo>
                    <a:pt x="207" y="352"/>
                  </a:lnTo>
                  <a:lnTo>
                    <a:pt x="207" y="352"/>
                  </a:lnTo>
                  <a:lnTo>
                    <a:pt x="207" y="352"/>
                  </a:lnTo>
                  <a:lnTo>
                    <a:pt x="207" y="352"/>
                  </a:lnTo>
                  <a:close/>
                  <a:moveTo>
                    <a:pt x="204" y="344"/>
                  </a:moveTo>
                  <a:lnTo>
                    <a:pt x="204" y="344"/>
                  </a:lnTo>
                  <a:lnTo>
                    <a:pt x="204" y="344"/>
                  </a:lnTo>
                  <a:lnTo>
                    <a:pt x="204" y="344"/>
                  </a:lnTo>
                  <a:lnTo>
                    <a:pt x="204" y="344"/>
                  </a:lnTo>
                  <a:close/>
                  <a:moveTo>
                    <a:pt x="128" y="180"/>
                  </a:moveTo>
                  <a:lnTo>
                    <a:pt x="128" y="180"/>
                  </a:lnTo>
                  <a:lnTo>
                    <a:pt x="128" y="180"/>
                  </a:lnTo>
                  <a:lnTo>
                    <a:pt x="128" y="180"/>
                  </a:lnTo>
                  <a:lnTo>
                    <a:pt x="128" y="180"/>
                  </a:lnTo>
                  <a:lnTo>
                    <a:pt x="128" y="180"/>
                  </a:lnTo>
                  <a:lnTo>
                    <a:pt x="128" y="180"/>
                  </a:lnTo>
                  <a:close/>
                  <a:moveTo>
                    <a:pt x="128" y="180"/>
                  </a:moveTo>
                  <a:lnTo>
                    <a:pt x="128" y="180"/>
                  </a:lnTo>
                  <a:lnTo>
                    <a:pt x="128" y="180"/>
                  </a:lnTo>
                  <a:lnTo>
                    <a:pt x="128" y="180"/>
                  </a:lnTo>
                  <a:close/>
                  <a:moveTo>
                    <a:pt x="128" y="180"/>
                  </a:moveTo>
                  <a:lnTo>
                    <a:pt x="128" y="180"/>
                  </a:lnTo>
                  <a:lnTo>
                    <a:pt x="128" y="180"/>
                  </a:lnTo>
                  <a:lnTo>
                    <a:pt x="128" y="180"/>
                  </a:lnTo>
                  <a:lnTo>
                    <a:pt x="128" y="180"/>
                  </a:lnTo>
                  <a:lnTo>
                    <a:pt x="128" y="180"/>
                  </a:lnTo>
                  <a:lnTo>
                    <a:pt x="128" y="180"/>
                  </a:lnTo>
                  <a:lnTo>
                    <a:pt x="128" y="180"/>
                  </a:lnTo>
                  <a:lnTo>
                    <a:pt x="128" y="180"/>
                  </a:lnTo>
                  <a:lnTo>
                    <a:pt x="128" y="180"/>
                  </a:lnTo>
                  <a:close/>
                  <a:moveTo>
                    <a:pt x="1432" y="154"/>
                  </a:moveTo>
                  <a:lnTo>
                    <a:pt x="1432" y="154"/>
                  </a:lnTo>
                  <a:lnTo>
                    <a:pt x="1432" y="154"/>
                  </a:lnTo>
                  <a:lnTo>
                    <a:pt x="1432" y="154"/>
                  </a:lnTo>
                  <a:lnTo>
                    <a:pt x="1432" y="154"/>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5"/>
                  </a:lnTo>
                  <a:lnTo>
                    <a:pt x="1432" y="154"/>
                  </a:lnTo>
                  <a:lnTo>
                    <a:pt x="1432" y="154"/>
                  </a:lnTo>
                  <a:close/>
                  <a:moveTo>
                    <a:pt x="4749" y="141"/>
                  </a:moveTo>
                  <a:lnTo>
                    <a:pt x="4749" y="141"/>
                  </a:lnTo>
                  <a:lnTo>
                    <a:pt x="4749" y="141"/>
                  </a:lnTo>
                  <a:lnTo>
                    <a:pt x="4749" y="141"/>
                  </a:lnTo>
                  <a:lnTo>
                    <a:pt x="4749" y="141"/>
                  </a:lnTo>
                  <a:lnTo>
                    <a:pt x="4749" y="141"/>
                  </a:lnTo>
                  <a:lnTo>
                    <a:pt x="4749" y="140"/>
                  </a:lnTo>
                  <a:lnTo>
                    <a:pt x="4749" y="141"/>
                  </a:lnTo>
                  <a:lnTo>
                    <a:pt x="4749" y="141"/>
                  </a:lnTo>
                  <a:close/>
                  <a:moveTo>
                    <a:pt x="77" y="0"/>
                  </a:moveTo>
                  <a:lnTo>
                    <a:pt x="77" y="0"/>
                  </a:lnTo>
                  <a:lnTo>
                    <a:pt x="77" y="0"/>
                  </a:lnTo>
                  <a:lnTo>
                    <a:pt x="77" y="0"/>
                  </a:lnTo>
                  <a:lnTo>
                    <a:pt x="77" y="0"/>
                  </a:lnTo>
                  <a:lnTo>
                    <a:pt x="77" y="0"/>
                  </a:lnTo>
                  <a:close/>
                  <a:moveTo>
                    <a:pt x="76" y="0"/>
                  </a:moveTo>
                  <a:lnTo>
                    <a:pt x="76" y="0"/>
                  </a:lnTo>
                  <a:lnTo>
                    <a:pt x="76" y="0"/>
                  </a:lnTo>
                  <a:lnTo>
                    <a:pt x="76" y="0"/>
                  </a:lnTo>
                  <a:lnTo>
                    <a:pt x="76" y="0"/>
                  </a:lnTo>
                  <a:lnTo>
                    <a:pt x="76" y="0"/>
                  </a:lnTo>
                  <a:lnTo>
                    <a:pt x="76" y="0"/>
                  </a:lnTo>
                  <a:lnTo>
                    <a:pt x="76" y="0"/>
                  </a:lnTo>
                  <a:lnTo>
                    <a:pt x="76"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14" name="Freeform 1030">
              <a:extLst>
                <a:ext uri="{FF2B5EF4-FFF2-40B4-BE49-F238E27FC236}">
                  <a16:creationId xmlns="" xmlns:a16="http://schemas.microsoft.com/office/drawing/2014/main" id="{49552918-06CF-4D6C-AB65-C925AFAB904E}"/>
                </a:ext>
              </a:extLst>
            </p:cNvPr>
            <p:cNvSpPr>
              <a:spLocks/>
            </p:cNvSpPr>
            <p:nvPr/>
          </p:nvSpPr>
          <p:spPr bwMode="auto">
            <a:xfrm>
              <a:off x="5079243" y="3678666"/>
              <a:ext cx="89351" cy="98286"/>
            </a:xfrm>
            <a:custGeom>
              <a:avLst/>
              <a:gdLst>
                <a:gd name="T0" fmla="*/ 68 w 70"/>
                <a:gd name="T1" fmla="*/ 42 h 77"/>
                <a:gd name="T2" fmla="*/ 68 w 70"/>
                <a:gd name="T3" fmla="*/ 45 h 77"/>
                <a:gd name="T4" fmla="*/ 64 w 70"/>
                <a:gd name="T5" fmla="*/ 48 h 77"/>
                <a:gd name="T6" fmla="*/ 66 w 70"/>
                <a:gd name="T7" fmla="*/ 50 h 77"/>
                <a:gd name="T8" fmla="*/ 67 w 70"/>
                <a:gd name="T9" fmla="*/ 55 h 77"/>
                <a:gd name="T10" fmla="*/ 69 w 70"/>
                <a:gd name="T11" fmla="*/ 57 h 77"/>
                <a:gd name="T12" fmla="*/ 69 w 70"/>
                <a:gd name="T13" fmla="*/ 63 h 77"/>
                <a:gd name="T14" fmla="*/ 67 w 70"/>
                <a:gd name="T15" fmla="*/ 67 h 77"/>
                <a:gd name="T16" fmla="*/ 62 w 70"/>
                <a:gd name="T17" fmla="*/ 73 h 77"/>
                <a:gd name="T18" fmla="*/ 60 w 70"/>
                <a:gd name="T19" fmla="*/ 73 h 77"/>
                <a:gd name="T20" fmla="*/ 56 w 70"/>
                <a:gd name="T21" fmla="*/ 75 h 77"/>
                <a:gd name="T22" fmla="*/ 53 w 70"/>
                <a:gd name="T23" fmla="*/ 76 h 77"/>
                <a:gd name="T24" fmla="*/ 47 w 70"/>
                <a:gd name="T25" fmla="*/ 75 h 77"/>
                <a:gd name="T26" fmla="*/ 42 w 70"/>
                <a:gd name="T27" fmla="*/ 74 h 77"/>
                <a:gd name="T28" fmla="*/ 38 w 70"/>
                <a:gd name="T29" fmla="*/ 76 h 77"/>
                <a:gd name="T30" fmla="*/ 34 w 70"/>
                <a:gd name="T31" fmla="*/ 76 h 77"/>
                <a:gd name="T32" fmla="*/ 30 w 70"/>
                <a:gd name="T33" fmla="*/ 74 h 77"/>
                <a:gd name="T34" fmla="*/ 26 w 70"/>
                <a:gd name="T35" fmla="*/ 71 h 77"/>
                <a:gd name="T36" fmla="*/ 23 w 70"/>
                <a:gd name="T37" fmla="*/ 69 h 77"/>
                <a:gd name="T38" fmla="*/ 18 w 70"/>
                <a:gd name="T39" fmla="*/ 68 h 77"/>
                <a:gd name="T40" fmla="*/ 14 w 70"/>
                <a:gd name="T41" fmla="*/ 69 h 77"/>
                <a:gd name="T42" fmla="*/ 11 w 70"/>
                <a:gd name="T43" fmla="*/ 67 h 77"/>
                <a:gd name="T44" fmla="*/ 6 w 70"/>
                <a:gd name="T45" fmla="*/ 63 h 77"/>
                <a:gd name="T46" fmla="*/ 3 w 70"/>
                <a:gd name="T47" fmla="*/ 57 h 77"/>
                <a:gd name="T48" fmla="*/ 3 w 70"/>
                <a:gd name="T49" fmla="*/ 50 h 77"/>
                <a:gd name="T50" fmla="*/ 5 w 70"/>
                <a:gd name="T51" fmla="*/ 47 h 77"/>
                <a:gd name="T52" fmla="*/ 4 w 70"/>
                <a:gd name="T53" fmla="*/ 43 h 77"/>
                <a:gd name="T54" fmla="*/ 3 w 70"/>
                <a:gd name="T55" fmla="*/ 38 h 77"/>
                <a:gd name="T56" fmla="*/ 2 w 70"/>
                <a:gd name="T57" fmla="*/ 32 h 77"/>
                <a:gd name="T58" fmla="*/ 2 w 70"/>
                <a:gd name="T59" fmla="*/ 27 h 77"/>
                <a:gd name="T60" fmla="*/ 2 w 70"/>
                <a:gd name="T61" fmla="*/ 22 h 77"/>
                <a:gd name="T62" fmla="*/ 3 w 70"/>
                <a:gd name="T63" fmla="*/ 17 h 77"/>
                <a:gd name="T64" fmla="*/ 4 w 70"/>
                <a:gd name="T65" fmla="*/ 12 h 77"/>
                <a:gd name="T66" fmla="*/ 2 w 70"/>
                <a:gd name="T67" fmla="*/ 8 h 77"/>
                <a:gd name="T68" fmla="*/ 4 w 70"/>
                <a:gd name="T69" fmla="*/ 1 h 77"/>
                <a:gd name="T70" fmla="*/ 9 w 70"/>
                <a:gd name="T71" fmla="*/ 3 h 77"/>
                <a:gd name="T72" fmla="*/ 12 w 70"/>
                <a:gd name="T73" fmla="*/ 0 h 77"/>
                <a:gd name="T74" fmla="*/ 17 w 70"/>
                <a:gd name="T75" fmla="*/ 1 h 77"/>
                <a:gd name="T76" fmla="*/ 21 w 70"/>
                <a:gd name="T77" fmla="*/ 6 h 77"/>
                <a:gd name="T78" fmla="*/ 26 w 70"/>
                <a:gd name="T79" fmla="*/ 10 h 77"/>
                <a:gd name="T80" fmla="*/ 27 w 70"/>
                <a:gd name="T81" fmla="*/ 14 h 77"/>
                <a:gd name="T82" fmla="*/ 31 w 70"/>
                <a:gd name="T83" fmla="*/ 14 h 77"/>
                <a:gd name="T84" fmla="*/ 34 w 70"/>
                <a:gd name="T85" fmla="*/ 13 h 77"/>
                <a:gd name="T86" fmla="*/ 38 w 70"/>
                <a:gd name="T87" fmla="*/ 17 h 77"/>
                <a:gd name="T88" fmla="*/ 41 w 70"/>
                <a:gd name="T89" fmla="*/ 19 h 77"/>
                <a:gd name="T90" fmla="*/ 45 w 70"/>
                <a:gd name="T91" fmla="*/ 21 h 77"/>
                <a:gd name="T92" fmla="*/ 49 w 70"/>
                <a:gd name="T93" fmla="*/ 24 h 77"/>
                <a:gd name="T94" fmla="*/ 53 w 70"/>
                <a:gd name="T95" fmla="*/ 27 h 77"/>
                <a:gd name="T96" fmla="*/ 57 w 70"/>
                <a:gd name="T97" fmla="*/ 29 h 77"/>
                <a:gd name="T98" fmla="*/ 61 w 70"/>
                <a:gd name="T99" fmla="*/ 32 h 77"/>
                <a:gd name="T100" fmla="*/ 64 w 70"/>
                <a:gd name="T101" fmla="*/ 38 h 77"/>
                <a:gd name="T102" fmla="*/ 70 w 70"/>
                <a:gd name="T103" fmla="*/ 4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77">
                  <a:moveTo>
                    <a:pt x="70" y="40"/>
                  </a:moveTo>
                  <a:lnTo>
                    <a:pt x="70" y="41"/>
                  </a:lnTo>
                  <a:lnTo>
                    <a:pt x="69" y="41"/>
                  </a:lnTo>
                  <a:lnTo>
                    <a:pt x="69" y="42"/>
                  </a:lnTo>
                  <a:lnTo>
                    <a:pt x="68" y="42"/>
                  </a:lnTo>
                  <a:lnTo>
                    <a:pt x="69" y="43"/>
                  </a:lnTo>
                  <a:lnTo>
                    <a:pt x="68" y="43"/>
                  </a:lnTo>
                  <a:lnTo>
                    <a:pt x="68" y="45"/>
                  </a:lnTo>
                  <a:lnTo>
                    <a:pt x="69" y="45"/>
                  </a:lnTo>
                  <a:lnTo>
                    <a:pt x="68" y="45"/>
                  </a:lnTo>
                  <a:lnTo>
                    <a:pt x="67" y="45"/>
                  </a:lnTo>
                  <a:lnTo>
                    <a:pt x="67" y="46"/>
                  </a:lnTo>
                  <a:lnTo>
                    <a:pt x="66" y="47"/>
                  </a:lnTo>
                  <a:lnTo>
                    <a:pt x="64" y="47"/>
                  </a:lnTo>
                  <a:lnTo>
                    <a:pt x="64" y="48"/>
                  </a:lnTo>
                  <a:lnTo>
                    <a:pt x="66" y="48"/>
                  </a:lnTo>
                  <a:lnTo>
                    <a:pt x="64" y="48"/>
                  </a:lnTo>
                  <a:lnTo>
                    <a:pt x="64" y="49"/>
                  </a:lnTo>
                  <a:lnTo>
                    <a:pt x="66" y="49"/>
                  </a:lnTo>
                  <a:lnTo>
                    <a:pt x="66" y="50"/>
                  </a:lnTo>
                  <a:lnTo>
                    <a:pt x="66" y="52"/>
                  </a:lnTo>
                  <a:lnTo>
                    <a:pt x="67" y="52"/>
                  </a:lnTo>
                  <a:lnTo>
                    <a:pt x="67" y="53"/>
                  </a:lnTo>
                  <a:lnTo>
                    <a:pt x="67" y="54"/>
                  </a:lnTo>
                  <a:lnTo>
                    <a:pt x="67" y="55"/>
                  </a:lnTo>
                  <a:lnTo>
                    <a:pt x="68" y="56"/>
                  </a:lnTo>
                  <a:lnTo>
                    <a:pt x="69" y="56"/>
                  </a:lnTo>
                  <a:lnTo>
                    <a:pt x="69" y="57"/>
                  </a:lnTo>
                  <a:lnTo>
                    <a:pt x="70" y="57"/>
                  </a:lnTo>
                  <a:lnTo>
                    <a:pt x="69" y="57"/>
                  </a:lnTo>
                  <a:lnTo>
                    <a:pt x="69" y="59"/>
                  </a:lnTo>
                  <a:lnTo>
                    <a:pt x="69" y="60"/>
                  </a:lnTo>
                  <a:lnTo>
                    <a:pt x="69" y="61"/>
                  </a:lnTo>
                  <a:lnTo>
                    <a:pt x="69" y="62"/>
                  </a:lnTo>
                  <a:lnTo>
                    <a:pt x="69" y="63"/>
                  </a:lnTo>
                  <a:lnTo>
                    <a:pt x="68" y="63"/>
                  </a:lnTo>
                  <a:lnTo>
                    <a:pt x="68" y="64"/>
                  </a:lnTo>
                  <a:lnTo>
                    <a:pt x="67" y="64"/>
                  </a:lnTo>
                  <a:lnTo>
                    <a:pt x="67" y="66"/>
                  </a:lnTo>
                  <a:lnTo>
                    <a:pt x="67" y="67"/>
                  </a:lnTo>
                  <a:lnTo>
                    <a:pt x="67" y="68"/>
                  </a:lnTo>
                  <a:lnTo>
                    <a:pt x="66" y="68"/>
                  </a:lnTo>
                  <a:lnTo>
                    <a:pt x="64" y="69"/>
                  </a:lnTo>
                  <a:lnTo>
                    <a:pt x="62" y="71"/>
                  </a:lnTo>
                  <a:lnTo>
                    <a:pt x="62" y="73"/>
                  </a:lnTo>
                  <a:lnTo>
                    <a:pt x="61" y="73"/>
                  </a:lnTo>
                  <a:lnTo>
                    <a:pt x="61" y="71"/>
                  </a:lnTo>
                  <a:lnTo>
                    <a:pt x="60" y="70"/>
                  </a:lnTo>
                  <a:lnTo>
                    <a:pt x="60" y="71"/>
                  </a:lnTo>
                  <a:lnTo>
                    <a:pt x="60" y="73"/>
                  </a:lnTo>
                  <a:lnTo>
                    <a:pt x="60" y="71"/>
                  </a:lnTo>
                  <a:lnTo>
                    <a:pt x="61" y="73"/>
                  </a:lnTo>
                  <a:lnTo>
                    <a:pt x="60" y="73"/>
                  </a:lnTo>
                  <a:lnTo>
                    <a:pt x="57" y="75"/>
                  </a:lnTo>
                  <a:lnTo>
                    <a:pt x="56" y="75"/>
                  </a:lnTo>
                  <a:lnTo>
                    <a:pt x="55" y="75"/>
                  </a:lnTo>
                  <a:lnTo>
                    <a:pt x="54" y="76"/>
                  </a:lnTo>
                  <a:lnTo>
                    <a:pt x="53" y="76"/>
                  </a:lnTo>
                  <a:lnTo>
                    <a:pt x="53" y="77"/>
                  </a:lnTo>
                  <a:lnTo>
                    <a:pt x="53" y="76"/>
                  </a:lnTo>
                  <a:lnTo>
                    <a:pt x="52" y="76"/>
                  </a:lnTo>
                  <a:lnTo>
                    <a:pt x="50" y="76"/>
                  </a:lnTo>
                  <a:lnTo>
                    <a:pt x="49" y="76"/>
                  </a:lnTo>
                  <a:lnTo>
                    <a:pt x="48" y="76"/>
                  </a:lnTo>
                  <a:lnTo>
                    <a:pt x="47" y="75"/>
                  </a:lnTo>
                  <a:lnTo>
                    <a:pt x="46" y="75"/>
                  </a:lnTo>
                  <a:lnTo>
                    <a:pt x="46" y="74"/>
                  </a:lnTo>
                  <a:lnTo>
                    <a:pt x="45" y="75"/>
                  </a:lnTo>
                  <a:lnTo>
                    <a:pt x="43" y="74"/>
                  </a:lnTo>
                  <a:lnTo>
                    <a:pt x="42" y="74"/>
                  </a:lnTo>
                  <a:lnTo>
                    <a:pt x="41" y="74"/>
                  </a:lnTo>
                  <a:lnTo>
                    <a:pt x="40" y="74"/>
                  </a:lnTo>
                  <a:lnTo>
                    <a:pt x="40" y="75"/>
                  </a:lnTo>
                  <a:lnTo>
                    <a:pt x="39" y="75"/>
                  </a:lnTo>
                  <a:lnTo>
                    <a:pt x="38" y="76"/>
                  </a:lnTo>
                  <a:lnTo>
                    <a:pt x="36" y="76"/>
                  </a:lnTo>
                  <a:lnTo>
                    <a:pt x="35" y="76"/>
                  </a:lnTo>
                  <a:lnTo>
                    <a:pt x="36" y="76"/>
                  </a:lnTo>
                  <a:lnTo>
                    <a:pt x="35" y="76"/>
                  </a:lnTo>
                  <a:lnTo>
                    <a:pt x="34" y="76"/>
                  </a:lnTo>
                  <a:lnTo>
                    <a:pt x="33" y="75"/>
                  </a:lnTo>
                  <a:lnTo>
                    <a:pt x="33" y="74"/>
                  </a:lnTo>
                  <a:lnTo>
                    <a:pt x="32" y="74"/>
                  </a:lnTo>
                  <a:lnTo>
                    <a:pt x="31" y="74"/>
                  </a:lnTo>
                  <a:lnTo>
                    <a:pt x="30" y="74"/>
                  </a:lnTo>
                  <a:lnTo>
                    <a:pt x="30" y="73"/>
                  </a:lnTo>
                  <a:lnTo>
                    <a:pt x="28" y="73"/>
                  </a:lnTo>
                  <a:lnTo>
                    <a:pt x="27" y="73"/>
                  </a:lnTo>
                  <a:lnTo>
                    <a:pt x="26" y="73"/>
                  </a:lnTo>
                  <a:lnTo>
                    <a:pt x="26" y="71"/>
                  </a:lnTo>
                  <a:lnTo>
                    <a:pt x="25" y="71"/>
                  </a:lnTo>
                  <a:lnTo>
                    <a:pt x="25" y="70"/>
                  </a:lnTo>
                  <a:lnTo>
                    <a:pt x="24" y="70"/>
                  </a:lnTo>
                  <a:lnTo>
                    <a:pt x="24" y="69"/>
                  </a:lnTo>
                  <a:lnTo>
                    <a:pt x="23" y="69"/>
                  </a:lnTo>
                  <a:lnTo>
                    <a:pt x="21" y="69"/>
                  </a:lnTo>
                  <a:lnTo>
                    <a:pt x="20" y="69"/>
                  </a:lnTo>
                  <a:lnTo>
                    <a:pt x="19" y="69"/>
                  </a:lnTo>
                  <a:lnTo>
                    <a:pt x="18" y="69"/>
                  </a:lnTo>
                  <a:lnTo>
                    <a:pt x="18" y="68"/>
                  </a:lnTo>
                  <a:lnTo>
                    <a:pt x="18" y="69"/>
                  </a:lnTo>
                  <a:lnTo>
                    <a:pt x="17" y="69"/>
                  </a:lnTo>
                  <a:lnTo>
                    <a:pt x="17" y="68"/>
                  </a:lnTo>
                  <a:lnTo>
                    <a:pt x="16" y="69"/>
                  </a:lnTo>
                  <a:lnTo>
                    <a:pt x="14" y="69"/>
                  </a:lnTo>
                  <a:lnTo>
                    <a:pt x="13" y="69"/>
                  </a:lnTo>
                  <a:lnTo>
                    <a:pt x="12" y="69"/>
                  </a:lnTo>
                  <a:lnTo>
                    <a:pt x="12" y="68"/>
                  </a:lnTo>
                  <a:lnTo>
                    <a:pt x="12" y="67"/>
                  </a:lnTo>
                  <a:lnTo>
                    <a:pt x="11" y="67"/>
                  </a:lnTo>
                  <a:lnTo>
                    <a:pt x="10" y="66"/>
                  </a:lnTo>
                  <a:lnTo>
                    <a:pt x="9" y="64"/>
                  </a:lnTo>
                  <a:lnTo>
                    <a:pt x="7" y="64"/>
                  </a:lnTo>
                  <a:lnTo>
                    <a:pt x="7" y="63"/>
                  </a:lnTo>
                  <a:lnTo>
                    <a:pt x="6" y="63"/>
                  </a:lnTo>
                  <a:lnTo>
                    <a:pt x="5" y="61"/>
                  </a:lnTo>
                  <a:lnTo>
                    <a:pt x="4" y="61"/>
                  </a:lnTo>
                  <a:lnTo>
                    <a:pt x="4" y="60"/>
                  </a:lnTo>
                  <a:lnTo>
                    <a:pt x="3" y="59"/>
                  </a:lnTo>
                  <a:lnTo>
                    <a:pt x="3" y="57"/>
                  </a:lnTo>
                  <a:lnTo>
                    <a:pt x="3" y="55"/>
                  </a:lnTo>
                  <a:lnTo>
                    <a:pt x="3" y="54"/>
                  </a:lnTo>
                  <a:lnTo>
                    <a:pt x="3" y="53"/>
                  </a:lnTo>
                  <a:lnTo>
                    <a:pt x="3" y="52"/>
                  </a:lnTo>
                  <a:lnTo>
                    <a:pt x="3" y="50"/>
                  </a:lnTo>
                  <a:lnTo>
                    <a:pt x="3" y="49"/>
                  </a:lnTo>
                  <a:lnTo>
                    <a:pt x="3" y="48"/>
                  </a:lnTo>
                  <a:lnTo>
                    <a:pt x="4" y="48"/>
                  </a:lnTo>
                  <a:lnTo>
                    <a:pt x="5" y="48"/>
                  </a:lnTo>
                  <a:lnTo>
                    <a:pt x="5" y="47"/>
                  </a:lnTo>
                  <a:lnTo>
                    <a:pt x="6" y="47"/>
                  </a:lnTo>
                  <a:lnTo>
                    <a:pt x="5" y="46"/>
                  </a:lnTo>
                  <a:lnTo>
                    <a:pt x="6" y="45"/>
                  </a:lnTo>
                  <a:lnTo>
                    <a:pt x="5" y="43"/>
                  </a:lnTo>
                  <a:lnTo>
                    <a:pt x="4" y="43"/>
                  </a:lnTo>
                  <a:lnTo>
                    <a:pt x="4" y="42"/>
                  </a:lnTo>
                  <a:lnTo>
                    <a:pt x="4" y="41"/>
                  </a:lnTo>
                  <a:lnTo>
                    <a:pt x="4" y="40"/>
                  </a:lnTo>
                  <a:lnTo>
                    <a:pt x="3" y="39"/>
                  </a:lnTo>
                  <a:lnTo>
                    <a:pt x="3" y="38"/>
                  </a:lnTo>
                  <a:lnTo>
                    <a:pt x="3" y="36"/>
                  </a:lnTo>
                  <a:lnTo>
                    <a:pt x="3" y="35"/>
                  </a:lnTo>
                  <a:lnTo>
                    <a:pt x="3" y="34"/>
                  </a:lnTo>
                  <a:lnTo>
                    <a:pt x="2" y="33"/>
                  </a:lnTo>
                  <a:lnTo>
                    <a:pt x="2" y="32"/>
                  </a:lnTo>
                  <a:lnTo>
                    <a:pt x="2" y="31"/>
                  </a:lnTo>
                  <a:lnTo>
                    <a:pt x="2" y="29"/>
                  </a:lnTo>
                  <a:lnTo>
                    <a:pt x="2" y="28"/>
                  </a:lnTo>
                  <a:lnTo>
                    <a:pt x="0" y="28"/>
                  </a:lnTo>
                  <a:lnTo>
                    <a:pt x="2" y="27"/>
                  </a:lnTo>
                  <a:lnTo>
                    <a:pt x="3" y="27"/>
                  </a:lnTo>
                  <a:lnTo>
                    <a:pt x="3" y="25"/>
                  </a:lnTo>
                  <a:lnTo>
                    <a:pt x="3" y="24"/>
                  </a:lnTo>
                  <a:lnTo>
                    <a:pt x="3" y="22"/>
                  </a:lnTo>
                  <a:lnTo>
                    <a:pt x="2" y="22"/>
                  </a:lnTo>
                  <a:lnTo>
                    <a:pt x="2" y="21"/>
                  </a:lnTo>
                  <a:lnTo>
                    <a:pt x="3" y="20"/>
                  </a:lnTo>
                  <a:lnTo>
                    <a:pt x="3" y="19"/>
                  </a:lnTo>
                  <a:lnTo>
                    <a:pt x="3" y="18"/>
                  </a:lnTo>
                  <a:lnTo>
                    <a:pt x="3" y="17"/>
                  </a:lnTo>
                  <a:lnTo>
                    <a:pt x="3" y="15"/>
                  </a:lnTo>
                  <a:lnTo>
                    <a:pt x="3" y="14"/>
                  </a:lnTo>
                  <a:lnTo>
                    <a:pt x="3" y="13"/>
                  </a:lnTo>
                  <a:lnTo>
                    <a:pt x="4" y="13"/>
                  </a:lnTo>
                  <a:lnTo>
                    <a:pt x="4" y="12"/>
                  </a:lnTo>
                  <a:lnTo>
                    <a:pt x="4" y="11"/>
                  </a:lnTo>
                  <a:lnTo>
                    <a:pt x="3" y="11"/>
                  </a:lnTo>
                  <a:lnTo>
                    <a:pt x="3" y="10"/>
                  </a:lnTo>
                  <a:lnTo>
                    <a:pt x="3" y="8"/>
                  </a:lnTo>
                  <a:lnTo>
                    <a:pt x="2" y="8"/>
                  </a:lnTo>
                  <a:lnTo>
                    <a:pt x="2" y="7"/>
                  </a:lnTo>
                  <a:lnTo>
                    <a:pt x="2" y="6"/>
                  </a:lnTo>
                  <a:lnTo>
                    <a:pt x="4" y="4"/>
                  </a:lnTo>
                  <a:lnTo>
                    <a:pt x="4" y="3"/>
                  </a:lnTo>
                  <a:lnTo>
                    <a:pt x="4" y="1"/>
                  </a:lnTo>
                  <a:lnTo>
                    <a:pt x="5" y="1"/>
                  </a:lnTo>
                  <a:lnTo>
                    <a:pt x="5" y="3"/>
                  </a:lnTo>
                  <a:lnTo>
                    <a:pt x="6" y="3"/>
                  </a:lnTo>
                  <a:lnTo>
                    <a:pt x="7" y="3"/>
                  </a:lnTo>
                  <a:lnTo>
                    <a:pt x="9" y="3"/>
                  </a:lnTo>
                  <a:lnTo>
                    <a:pt x="10" y="3"/>
                  </a:lnTo>
                  <a:lnTo>
                    <a:pt x="11" y="3"/>
                  </a:lnTo>
                  <a:lnTo>
                    <a:pt x="11" y="1"/>
                  </a:lnTo>
                  <a:lnTo>
                    <a:pt x="11" y="0"/>
                  </a:lnTo>
                  <a:lnTo>
                    <a:pt x="12" y="0"/>
                  </a:lnTo>
                  <a:lnTo>
                    <a:pt x="13" y="0"/>
                  </a:lnTo>
                  <a:lnTo>
                    <a:pt x="14" y="0"/>
                  </a:lnTo>
                  <a:lnTo>
                    <a:pt x="16" y="0"/>
                  </a:lnTo>
                  <a:lnTo>
                    <a:pt x="16" y="1"/>
                  </a:lnTo>
                  <a:lnTo>
                    <a:pt x="17" y="1"/>
                  </a:lnTo>
                  <a:lnTo>
                    <a:pt x="18" y="3"/>
                  </a:lnTo>
                  <a:lnTo>
                    <a:pt x="18" y="4"/>
                  </a:lnTo>
                  <a:lnTo>
                    <a:pt x="19" y="4"/>
                  </a:lnTo>
                  <a:lnTo>
                    <a:pt x="20" y="5"/>
                  </a:lnTo>
                  <a:lnTo>
                    <a:pt x="21" y="6"/>
                  </a:lnTo>
                  <a:lnTo>
                    <a:pt x="23" y="6"/>
                  </a:lnTo>
                  <a:lnTo>
                    <a:pt x="24" y="7"/>
                  </a:lnTo>
                  <a:lnTo>
                    <a:pt x="25" y="8"/>
                  </a:lnTo>
                  <a:lnTo>
                    <a:pt x="25" y="10"/>
                  </a:lnTo>
                  <a:lnTo>
                    <a:pt x="26" y="10"/>
                  </a:lnTo>
                  <a:lnTo>
                    <a:pt x="26" y="11"/>
                  </a:lnTo>
                  <a:lnTo>
                    <a:pt x="27" y="11"/>
                  </a:lnTo>
                  <a:lnTo>
                    <a:pt x="27" y="12"/>
                  </a:lnTo>
                  <a:lnTo>
                    <a:pt x="27" y="13"/>
                  </a:lnTo>
                  <a:lnTo>
                    <a:pt x="27" y="14"/>
                  </a:lnTo>
                  <a:lnTo>
                    <a:pt x="27" y="15"/>
                  </a:lnTo>
                  <a:lnTo>
                    <a:pt x="28" y="15"/>
                  </a:lnTo>
                  <a:lnTo>
                    <a:pt x="30" y="15"/>
                  </a:lnTo>
                  <a:lnTo>
                    <a:pt x="31" y="15"/>
                  </a:lnTo>
                  <a:lnTo>
                    <a:pt x="31" y="14"/>
                  </a:lnTo>
                  <a:lnTo>
                    <a:pt x="31" y="13"/>
                  </a:lnTo>
                  <a:lnTo>
                    <a:pt x="32" y="13"/>
                  </a:lnTo>
                  <a:lnTo>
                    <a:pt x="32" y="12"/>
                  </a:lnTo>
                  <a:lnTo>
                    <a:pt x="33" y="12"/>
                  </a:lnTo>
                  <a:lnTo>
                    <a:pt x="34" y="13"/>
                  </a:lnTo>
                  <a:lnTo>
                    <a:pt x="35" y="13"/>
                  </a:lnTo>
                  <a:lnTo>
                    <a:pt x="36" y="14"/>
                  </a:lnTo>
                  <a:lnTo>
                    <a:pt x="36" y="15"/>
                  </a:lnTo>
                  <a:lnTo>
                    <a:pt x="36" y="17"/>
                  </a:lnTo>
                  <a:lnTo>
                    <a:pt x="38" y="17"/>
                  </a:lnTo>
                  <a:lnTo>
                    <a:pt x="38" y="18"/>
                  </a:lnTo>
                  <a:lnTo>
                    <a:pt x="39" y="18"/>
                  </a:lnTo>
                  <a:lnTo>
                    <a:pt x="39" y="19"/>
                  </a:lnTo>
                  <a:lnTo>
                    <a:pt x="40" y="19"/>
                  </a:lnTo>
                  <a:lnTo>
                    <a:pt x="41" y="19"/>
                  </a:lnTo>
                  <a:lnTo>
                    <a:pt x="42" y="19"/>
                  </a:lnTo>
                  <a:lnTo>
                    <a:pt x="42" y="20"/>
                  </a:lnTo>
                  <a:lnTo>
                    <a:pt x="43" y="20"/>
                  </a:lnTo>
                  <a:lnTo>
                    <a:pt x="43" y="21"/>
                  </a:lnTo>
                  <a:lnTo>
                    <a:pt x="45" y="21"/>
                  </a:lnTo>
                  <a:lnTo>
                    <a:pt x="47" y="21"/>
                  </a:lnTo>
                  <a:lnTo>
                    <a:pt x="48" y="21"/>
                  </a:lnTo>
                  <a:lnTo>
                    <a:pt x="48" y="22"/>
                  </a:lnTo>
                  <a:lnTo>
                    <a:pt x="49" y="22"/>
                  </a:lnTo>
                  <a:lnTo>
                    <a:pt x="49" y="24"/>
                  </a:lnTo>
                  <a:lnTo>
                    <a:pt x="49" y="25"/>
                  </a:lnTo>
                  <a:lnTo>
                    <a:pt x="50" y="25"/>
                  </a:lnTo>
                  <a:lnTo>
                    <a:pt x="50" y="26"/>
                  </a:lnTo>
                  <a:lnTo>
                    <a:pt x="52" y="26"/>
                  </a:lnTo>
                  <a:lnTo>
                    <a:pt x="53" y="27"/>
                  </a:lnTo>
                  <a:lnTo>
                    <a:pt x="54" y="28"/>
                  </a:lnTo>
                  <a:lnTo>
                    <a:pt x="55" y="28"/>
                  </a:lnTo>
                  <a:lnTo>
                    <a:pt x="56" y="28"/>
                  </a:lnTo>
                  <a:lnTo>
                    <a:pt x="56" y="29"/>
                  </a:lnTo>
                  <a:lnTo>
                    <a:pt x="57" y="29"/>
                  </a:lnTo>
                  <a:lnTo>
                    <a:pt x="59" y="29"/>
                  </a:lnTo>
                  <a:lnTo>
                    <a:pt x="59" y="31"/>
                  </a:lnTo>
                  <a:lnTo>
                    <a:pt x="60" y="31"/>
                  </a:lnTo>
                  <a:lnTo>
                    <a:pt x="61" y="31"/>
                  </a:lnTo>
                  <a:lnTo>
                    <a:pt x="61" y="32"/>
                  </a:lnTo>
                  <a:lnTo>
                    <a:pt x="61" y="33"/>
                  </a:lnTo>
                  <a:lnTo>
                    <a:pt x="62" y="34"/>
                  </a:lnTo>
                  <a:lnTo>
                    <a:pt x="62" y="35"/>
                  </a:lnTo>
                  <a:lnTo>
                    <a:pt x="63" y="36"/>
                  </a:lnTo>
                  <a:lnTo>
                    <a:pt x="64" y="38"/>
                  </a:lnTo>
                  <a:lnTo>
                    <a:pt x="66" y="38"/>
                  </a:lnTo>
                  <a:lnTo>
                    <a:pt x="67" y="39"/>
                  </a:lnTo>
                  <a:lnTo>
                    <a:pt x="68" y="40"/>
                  </a:lnTo>
                  <a:lnTo>
                    <a:pt x="69" y="40"/>
                  </a:lnTo>
                  <a:lnTo>
                    <a:pt x="70" y="4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15" name="Freeform 1031">
              <a:extLst>
                <a:ext uri="{FF2B5EF4-FFF2-40B4-BE49-F238E27FC236}">
                  <a16:creationId xmlns="" xmlns:a16="http://schemas.microsoft.com/office/drawing/2014/main" id="{7AB35267-6A23-46BF-8783-6DA7F56FE38F}"/>
                </a:ext>
              </a:extLst>
            </p:cNvPr>
            <p:cNvSpPr>
              <a:spLocks noEditPoints="1"/>
            </p:cNvSpPr>
            <p:nvPr/>
          </p:nvSpPr>
          <p:spPr bwMode="auto">
            <a:xfrm>
              <a:off x="3006308" y="1673382"/>
              <a:ext cx="5807791" cy="1016044"/>
            </a:xfrm>
            <a:custGeom>
              <a:avLst/>
              <a:gdLst>
                <a:gd name="T0" fmla="*/ 223 w 4550"/>
                <a:gd name="T1" fmla="*/ 743 h 796"/>
                <a:gd name="T2" fmla="*/ 1091 w 4550"/>
                <a:gd name="T3" fmla="*/ 653 h 796"/>
                <a:gd name="T4" fmla="*/ 1232 w 4550"/>
                <a:gd name="T5" fmla="*/ 615 h 796"/>
                <a:gd name="T6" fmla="*/ 1415 w 4550"/>
                <a:gd name="T7" fmla="*/ 502 h 796"/>
                <a:gd name="T8" fmla="*/ 1473 w 4550"/>
                <a:gd name="T9" fmla="*/ 445 h 796"/>
                <a:gd name="T10" fmla="*/ 1325 w 4550"/>
                <a:gd name="T11" fmla="*/ 383 h 796"/>
                <a:gd name="T12" fmla="*/ 894 w 4550"/>
                <a:gd name="T13" fmla="*/ 342 h 796"/>
                <a:gd name="T14" fmla="*/ 1274 w 4550"/>
                <a:gd name="T15" fmla="*/ 354 h 796"/>
                <a:gd name="T16" fmla="*/ 1300 w 4550"/>
                <a:gd name="T17" fmla="*/ 386 h 796"/>
                <a:gd name="T18" fmla="*/ 1356 w 4550"/>
                <a:gd name="T19" fmla="*/ 384 h 796"/>
                <a:gd name="T20" fmla="*/ 1439 w 4550"/>
                <a:gd name="T21" fmla="*/ 401 h 796"/>
                <a:gd name="T22" fmla="*/ 1558 w 4550"/>
                <a:gd name="T23" fmla="*/ 389 h 796"/>
                <a:gd name="T24" fmla="*/ 1500 w 4550"/>
                <a:gd name="T25" fmla="*/ 426 h 796"/>
                <a:gd name="T26" fmla="*/ 1441 w 4550"/>
                <a:gd name="T27" fmla="*/ 469 h 796"/>
                <a:gd name="T28" fmla="*/ 1413 w 4550"/>
                <a:gd name="T29" fmla="*/ 488 h 796"/>
                <a:gd name="T30" fmla="*/ 1402 w 4550"/>
                <a:gd name="T31" fmla="*/ 483 h 796"/>
                <a:gd name="T32" fmla="*/ 1407 w 4550"/>
                <a:gd name="T33" fmla="*/ 524 h 796"/>
                <a:gd name="T34" fmla="*/ 1374 w 4550"/>
                <a:gd name="T35" fmla="*/ 552 h 796"/>
                <a:gd name="T36" fmla="*/ 1310 w 4550"/>
                <a:gd name="T37" fmla="*/ 617 h 796"/>
                <a:gd name="T38" fmla="*/ 1283 w 4550"/>
                <a:gd name="T39" fmla="*/ 659 h 796"/>
                <a:gd name="T40" fmla="*/ 1236 w 4550"/>
                <a:gd name="T41" fmla="*/ 614 h 796"/>
                <a:gd name="T42" fmla="*/ 1204 w 4550"/>
                <a:gd name="T43" fmla="*/ 633 h 796"/>
                <a:gd name="T44" fmla="*/ 1126 w 4550"/>
                <a:gd name="T45" fmla="*/ 624 h 796"/>
                <a:gd name="T46" fmla="*/ 1073 w 4550"/>
                <a:gd name="T47" fmla="*/ 682 h 796"/>
                <a:gd name="T48" fmla="*/ 983 w 4550"/>
                <a:gd name="T49" fmla="*/ 595 h 796"/>
                <a:gd name="T50" fmla="*/ 812 w 4550"/>
                <a:gd name="T51" fmla="*/ 538 h 796"/>
                <a:gd name="T52" fmla="*/ 806 w 4550"/>
                <a:gd name="T53" fmla="*/ 453 h 796"/>
                <a:gd name="T54" fmla="*/ 866 w 4550"/>
                <a:gd name="T55" fmla="*/ 354 h 796"/>
                <a:gd name="T56" fmla="*/ 894 w 4550"/>
                <a:gd name="T57" fmla="*/ 343 h 796"/>
                <a:gd name="T58" fmla="*/ 254 w 4550"/>
                <a:gd name="T59" fmla="*/ 286 h 796"/>
                <a:gd name="T60" fmla="*/ 300 w 4550"/>
                <a:gd name="T61" fmla="*/ 275 h 796"/>
                <a:gd name="T62" fmla="*/ 4451 w 4550"/>
                <a:gd name="T63" fmla="*/ 261 h 796"/>
                <a:gd name="T64" fmla="*/ 427 w 4550"/>
                <a:gd name="T65" fmla="*/ 253 h 796"/>
                <a:gd name="T66" fmla="*/ 470 w 4550"/>
                <a:gd name="T67" fmla="*/ 238 h 796"/>
                <a:gd name="T68" fmla="*/ 534 w 4550"/>
                <a:gd name="T69" fmla="*/ 226 h 796"/>
                <a:gd name="T70" fmla="*/ 877 w 4550"/>
                <a:gd name="T71" fmla="*/ 221 h 796"/>
                <a:gd name="T72" fmla="*/ 861 w 4550"/>
                <a:gd name="T73" fmla="*/ 231 h 796"/>
                <a:gd name="T74" fmla="*/ 630 w 4550"/>
                <a:gd name="T75" fmla="*/ 207 h 796"/>
                <a:gd name="T76" fmla="*/ 645 w 4550"/>
                <a:gd name="T77" fmla="*/ 201 h 796"/>
                <a:gd name="T78" fmla="*/ 661 w 4550"/>
                <a:gd name="T79" fmla="*/ 189 h 796"/>
                <a:gd name="T80" fmla="*/ 645 w 4550"/>
                <a:gd name="T81" fmla="*/ 196 h 796"/>
                <a:gd name="T82" fmla="*/ 853 w 4550"/>
                <a:gd name="T83" fmla="*/ 186 h 796"/>
                <a:gd name="T84" fmla="*/ 671 w 4550"/>
                <a:gd name="T85" fmla="*/ 184 h 796"/>
                <a:gd name="T86" fmla="*/ 758 w 4550"/>
                <a:gd name="T87" fmla="*/ 156 h 796"/>
                <a:gd name="T88" fmla="*/ 483 w 4550"/>
                <a:gd name="T89" fmla="*/ 152 h 796"/>
                <a:gd name="T90" fmla="*/ 561 w 4550"/>
                <a:gd name="T91" fmla="*/ 111 h 796"/>
                <a:gd name="T92" fmla="*/ 855 w 4550"/>
                <a:gd name="T93" fmla="*/ 7 h 796"/>
                <a:gd name="T94" fmla="*/ 929 w 4550"/>
                <a:gd name="T95" fmla="*/ 67 h 796"/>
                <a:gd name="T96" fmla="*/ 883 w 4550"/>
                <a:gd name="T97" fmla="*/ 230 h 796"/>
                <a:gd name="T98" fmla="*/ 887 w 4550"/>
                <a:gd name="T99" fmla="*/ 188 h 796"/>
                <a:gd name="T100" fmla="*/ 858 w 4550"/>
                <a:gd name="T101" fmla="*/ 180 h 796"/>
                <a:gd name="T102" fmla="*/ 788 w 4550"/>
                <a:gd name="T103" fmla="*/ 152 h 796"/>
                <a:gd name="T104" fmla="*/ 759 w 4550"/>
                <a:gd name="T105" fmla="*/ 147 h 796"/>
                <a:gd name="T106" fmla="*/ 712 w 4550"/>
                <a:gd name="T107" fmla="*/ 161 h 796"/>
                <a:gd name="T108" fmla="*/ 669 w 4550"/>
                <a:gd name="T109" fmla="*/ 170 h 796"/>
                <a:gd name="T110" fmla="*/ 571 w 4550"/>
                <a:gd name="T111" fmla="*/ 214 h 796"/>
                <a:gd name="T112" fmla="*/ 496 w 4550"/>
                <a:gd name="T113" fmla="*/ 232 h 796"/>
                <a:gd name="T114" fmla="*/ 632 w 4550"/>
                <a:gd name="T115" fmla="*/ 173 h 796"/>
                <a:gd name="T116" fmla="*/ 596 w 4550"/>
                <a:gd name="T117" fmla="*/ 154 h 796"/>
                <a:gd name="T118" fmla="*/ 585 w 4550"/>
                <a:gd name="T119" fmla="*/ 137 h 796"/>
                <a:gd name="T120" fmla="*/ 690 w 4550"/>
                <a:gd name="T121" fmla="*/ 88 h 796"/>
                <a:gd name="T122" fmla="*/ 690 w 4550"/>
                <a:gd name="T123" fmla="*/ 67 h 796"/>
                <a:gd name="T124" fmla="*/ 699 w 4550"/>
                <a:gd name="T125" fmla="*/ 39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0" h="796">
                  <a:moveTo>
                    <a:pt x="268" y="776"/>
                  </a:moveTo>
                  <a:lnTo>
                    <a:pt x="269" y="776"/>
                  </a:lnTo>
                  <a:lnTo>
                    <a:pt x="270" y="776"/>
                  </a:lnTo>
                  <a:lnTo>
                    <a:pt x="270" y="777"/>
                  </a:lnTo>
                  <a:lnTo>
                    <a:pt x="271" y="777"/>
                  </a:lnTo>
                  <a:lnTo>
                    <a:pt x="273" y="778"/>
                  </a:lnTo>
                  <a:lnTo>
                    <a:pt x="273" y="779"/>
                  </a:lnTo>
                  <a:lnTo>
                    <a:pt x="275" y="780"/>
                  </a:lnTo>
                  <a:lnTo>
                    <a:pt x="273" y="782"/>
                  </a:lnTo>
                  <a:lnTo>
                    <a:pt x="273" y="783"/>
                  </a:lnTo>
                  <a:lnTo>
                    <a:pt x="275" y="783"/>
                  </a:lnTo>
                  <a:lnTo>
                    <a:pt x="275" y="782"/>
                  </a:lnTo>
                  <a:lnTo>
                    <a:pt x="275" y="783"/>
                  </a:lnTo>
                  <a:lnTo>
                    <a:pt x="275" y="784"/>
                  </a:lnTo>
                  <a:lnTo>
                    <a:pt x="276" y="785"/>
                  </a:lnTo>
                  <a:lnTo>
                    <a:pt x="277" y="785"/>
                  </a:lnTo>
                  <a:lnTo>
                    <a:pt x="277" y="786"/>
                  </a:lnTo>
                  <a:lnTo>
                    <a:pt x="276" y="786"/>
                  </a:lnTo>
                  <a:lnTo>
                    <a:pt x="276" y="787"/>
                  </a:lnTo>
                  <a:lnTo>
                    <a:pt x="275" y="787"/>
                  </a:lnTo>
                  <a:lnTo>
                    <a:pt x="273" y="789"/>
                  </a:lnTo>
                  <a:lnTo>
                    <a:pt x="272" y="789"/>
                  </a:lnTo>
                  <a:lnTo>
                    <a:pt x="272" y="790"/>
                  </a:lnTo>
                  <a:lnTo>
                    <a:pt x="271" y="790"/>
                  </a:lnTo>
                  <a:lnTo>
                    <a:pt x="270" y="790"/>
                  </a:lnTo>
                  <a:lnTo>
                    <a:pt x="269" y="790"/>
                  </a:lnTo>
                  <a:lnTo>
                    <a:pt x="269" y="791"/>
                  </a:lnTo>
                  <a:lnTo>
                    <a:pt x="268" y="791"/>
                  </a:lnTo>
                  <a:lnTo>
                    <a:pt x="266" y="791"/>
                  </a:lnTo>
                  <a:lnTo>
                    <a:pt x="266" y="792"/>
                  </a:lnTo>
                  <a:lnTo>
                    <a:pt x="265" y="792"/>
                  </a:lnTo>
                  <a:lnTo>
                    <a:pt x="265" y="793"/>
                  </a:lnTo>
                  <a:lnTo>
                    <a:pt x="264" y="793"/>
                  </a:lnTo>
                  <a:lnTo>
                    <a:pt x="264" y="794"/>
                  </a:lnTo>
                  <a:lnTo>
                    <a:pt x="263" y="794"/>
                  </a:lnTo>
                  <a:lnTo>
                    <a:pt x="263" y="796"/>
                  </a:lnTo>
                  <a:lnTo>
                    <a:pt x="263" y="794"/>
                  </a:lnTo>
                  <a:lnTo>
                    <a:pt x="262" y="794"/>
                  </a:lnTo>
                  <a:lnTo>
                    <a:pt x="261" y="793"/>
                  </a:lnTo>
                  <a:lnTo>
                    <a:pt x="259" y="793"/>
                  </a:lnTo>
                  <a:lnTo>
                    <a:pt x="259" y="792"/>
                  </a:lnTo>
                  <a:lnTo>
                    <a:pt x="261" y="791"/>
                  </a:lnTo>
                  <a:lnTo>
                    <a:pt x="262" y="789"/>
                  </a:lnTo>
                  <a:lnTo>
                    <a:pt x="262" y="787"/>
                  </a:lnTo>
                  <a:lnTo>
                    <a:pt x="261" y="787"/>
                  </a:lnTo>
                  <a:lnTo>
                    <a:pt x="261" y="786"/>
                  </a:lnTo>
                  <a:lnTo>
                    <a:pt x="261" y="785"/>
                  </a:lnTo>
                  <a:lnTo>
                    <a:pt x="261" y="784"/>
                  </a:lnTo>
                  <a:lnTo>
                    <a:pt x="261" y="783"/>
                  </a:lnTo>
                  <a:lnTo>
                    <a:pt x="261" y="782"/>
                  </a:lnTo>
                  <a:lnTo>
                    <a:pt x="262" y="782"/>
                  </a:lnTo>
                  <a:lnTo>
                    <a:pt x="262" y="780"/>
                  </a:lnTo>
                  <a:lnTo>
                    <a:pt x="263" y="780"/>
                  </a:lnTo>
                  <a:lnTo>
                    <a:pt x="263" y="779"/>
                  </a:lnTo>
                  <a:lnTo>
                    <a:pt x="264" y="779"/>
                  </a:lnTo>
                  <a:lnTo>
                    <a:pt x="264" y="778"/>
                  </a:lnTo>
                  <a:lnTo>
                    <a:pt x="265" y="778"/>
                  </a:lnTo>
                  <a:lnTo>
                    <a:pt x="264" y="777"/>
                  </a:lnTo>
                  <a:lnTo>
                    <a:pt x="264" y="776"/>
                  </a:lnTo>
                  <a:lnTo>
                    <a:pt x="264" y="775"/>
                  </a:lnTo>
                  <a:lnTo>
                    <a:pt x="265" y="775"/>
                  </a:lnTo>
                  <a:lnTo>
                    <a:pt x="265" y="773"/>
                  </a:lnTo>
                  <a:lnTo>
                    <a:pt x="266" y="775"/>
                  </a:lnTo>
                  <a:lnTo>
                    <a:pt x="268" y="776"/>
                  </a:lnTo>
                  <a:close/>
                  <a:moveTo>
                    <a:pt x="257" y="770"/>
                  </a:moveTo>
                  <a:lnTo>
                    <a:pt x="256" y="770"/>
                  </a:lnTo>
                  <a:lnTo>
                    <a:pt x="255" y="770"/>
                  </a:lnTo>
                  <a:lnTo>
                    <a:pt x="255" y="769"/>
                  </a:lnTo>
                  <a:lnTo>
                    <a:pt x="256" y="769"/>
                  </a:lnTo>
                  <a:lnTo>
                    <a:pt x="257" y="769"/>
                  </a:lnTo>
                  <a:lnTo>
                    <a:pt x="257" y="770"/>
                  </a:lnTo>
                  <a:close/>
                  <a:moveTo>
                    <a:pt x="252" y="766"/>
                  </a:moveTo>
                  <a:lnTo>
                    <a:pt x="251" y="766"/>
                  </a:lnTo>
                  <a:lnTo>
                    <a:pt x="251" y="765"/>
                  </a:lnTo>
                  <a:lnTo>
                    <a:pt x="251" y="764"/>
                  </a:lnTo>
                  <a:lnTo>
                    <a:pt x="251" y="763"/>
                  </a:lnTo>
                  <a:lnTo>
                    <a:pt x="252" y="763"/>
                  </a:lnTo>
                  <a:lnTo>
                    <a:pt x="254" y="764"/>
                  </a:lnTo>
                  <a:lnTo>
                    <a:pt x="255" y="765"/>
                  </a:lnTo>
                  <a:lnTo>
                    <a:pt x="254" y="765"/>
                  </a:lnTo>
                  <a:lnTo>
                    <a:pt x="254" y="766"/>
                  </a:lnTo>
                  <a:lnTo>
                    <a:pt x="252" y="766"/>
                  </a:lnTo>
                  <a:close/>
                  <a:moveTo>
                    <a:pt x="258" y="762"/>
                  </a:moveTo>
                  <a:lnTo>
                    <a:pt x="258" y="763"/>
                  </a:lnTo>
                  <a:lnTo>
                    <a:pt x="259" y="763"/>
                  </a:lnTo>
                  <a:lnTo>
                    <a:pt x="259" y="764"/>
                  </a:lnTo>
                  <a:lnTo>
                    <a:pt x="261" y="763"/>
                  </a:lnTo>
                  <a:lnTo>
                    <a:pt x="262" y="763"/>
                  </a:lnTo>
                  <a:lnTo>
                    <a:pt x="263" y="763"/>
                  </a:lnTo>
                  <a:lnTo>
                    <a:pt x="263" y="764"/>
                  </a:lnTo>
                  <a:lnTo>
                    <a:pt x="264" y="764"/>
                  </a:lnTo>
                  <a:lnTo>
                    <a:pt x="264" y="765"/>
                  </a:lnTo>
                  <a:lnTo>
                    <a:pt x="265" y="765"/>
                  </a:lnTo>
                  <a:lnTo>
                    <a:pt x="265" y="766"/>
                  </a:lnTo>
                  <a:lnTo>
                    <a:pt x="265" y="768"/>
                  </a:lnTo>
                  <a:lnTo>
                    <a:pt x="264" y="768"/>
                  </a:lnTo>
                  <a:lnTo>
                    <a:pt x="263" y="769"/>
                  </a:lnTo>
                  <a:lnTo>
                    <a:pt x="262" y="769"/>
                  </a:lnTo>
                  <a:lnTo>
                    <a:pt x="262" y="768"/>
                  </a:lnTo>
                  <a:lnTo>
                    <a:pt x="262" y="769"/>
                  </a:lnTo>
                  <a:lnTo>
                    <a:pt x="261" y="769"/>
                  </a:lnTo>
                  <a:lnTo>
                    <a:pt x="259" y="769"/>
                  </a:lnTo>
                  <a:lnTo>
                    <a:pt x="258" y="769"/>
                  </a:lnTo>
                  <a:lnTo>
                    <a:pt x="258" y="768"/>
                  </a:lnTo>
                  <a:lnTo>
                    <a:pt x="258" y="766"/>
                  </a:lnTo>
                  <a:lnTo>
                    <a:pt x="258" y="765"/>
                  </a:lnTo>
                  <a:lnTo>
                    <a:pt x="257" y="765"/>
                  </a:lnTo>
                  <a:lnTo>
                    <a:pt x="256" y="764"/>
                  </a:lnTo>
                  <a:lnTo>
                    <a:pt x="256" y="763"/>
                  </a:lnTo>
                  <a:lnTo>
                    <a:pt x="257" y="763"/>
                  </a:lnTo>
                  <a:lnTo>
                    <a:pt x="257" y="762"/>
                  </a:lnTo>
                  <a:lnTo>
                    <a:pt x="258" y="762"/>
                  </a:lnTo>
                  <a:close/>
                  <a:moveTo>
                    <a:pt x="250" y="758"/>
                  </a:moveTo>
                  <a:lnTo>
                    <a:pt x="250" y="759"/>
                  </a:lnTo>
                  <a:lnTo>
                    <a:pt x="251" y="759"/>
                  </a:lnTo>
                  <a:lnTo>
                    <a:pt x="252" y="759"/>
                  </a:lnTo>
                  <a:lnTo>
                    <a:pt x="254" y="759"/>
                  </a:lnTo>
                  <a:lnTo>
                    <a:pt x="255" y="759"/>
                  </a:lnTo>
                  <a:lnTo>
                    <a:pt x="256" y="759"/>
                  </a:lnTo>
                  <a:lnTo>
                    <a:pt x="257" y="759"/>
                  </a:lnTo>
                  <a:lnTo>
                    <a:pt x="257" y="761"/>
                  </a:lnTo>
                  <a:lnTo>
                    <a:pt x="256" y="761"/>
                  </a:lnTo>
                  <a:lnTo>
                    <a:pt x="255" y="762"/>
                  </a:lnTo>
                  <a:lnTo>
                    <a:pt x="254" y="762"/>
                  </a:lnTo>
                  <a:lnTo>
                    <a:pt x="252" y="761"/>
                  </a:lnTo>
                  <a:lnTo>
                    <a:pt x="251" y="761"/>
                  </a:lnTo>
                  <a:lnTo>
                    <a:pt x="250" y="761"/>
                  </a:lnTo>
                  <a:lnTo>
                    <a:pt x="249" y="761"/>
                  </a:lnTo>
                  <a:lnTo>
                    <a:pt x="249" y="759"/>
                  </a:lnTo>
                  <a:lnTo>
                    <a:pt x="250" y="759"/>
                  </a:lnTo>
                  <a:lnTo>
                    <a:pt x="250" y="758"/>
                  </a:lnTo>
                  <a:close/>
                  <a:moveTo>
                    <a:pt x="242" y="752"/>
                  </a:moveTo>
                  <a:lnTo>
                    <a:pt x="242" y="754"/>
                  </a:lnTo>
                  <a:lnTo>
                    <a:pt x="243" y="754"/>
                  </a:lnTo>
                  <a:lnTo>
                    <a:pt x="242" y="754"/>
                  </a:lnTo>
                  <a:lnTo>
                    <a:pt x="243" y="754"/>
                  </a:lnTo>
                  <a:lnTo>
                    <a:pt x="243" y="755"/>
                  </a:lnTo>
                  <a:lnTo>
                    <a:pt x="243" y="756"/>
                  </a:lnTo>
                  <a:lnTo>
                    <a:pt x="243" y="755"/>
                  </a:lnTo>
                  <a:lnTo>
                    <a:pt x="244" y="755"/>
                  </a:lnTo>
                  <a:lnTo>
                    <a:pt x="244" y="756"/>
                  </a:lnTo>
                  <a:lnTo>
                    <a:pt x="244" y="757"/>
                  </a:lnTo>
                  <a:lnTo>
                    <a:pt x="244" y="758"/>
                  </a:lnTo>
                  <a:lnTo>
                    <a:pt x="243" y="758"/>
                  </a:lnTo>
                  <a:lnTo>
                    <a:pt x="242" y="758"/>
                  </a:lnTo>
                  <a:lnTo>
                    <a:pt x="242" y="757"/>
                  </a:lnTo>
                  <a:lnTo>
                    <a:pt x="241" y="757"/>
                  </a:lnTo>
                  <a:lnTo>
                    <a:pt x="241" y="756"/>
                  </a:lnTo>
                  <a:lnTo>
                    <a:pt x="240" y="756"/>
                  </a:lnTo>
                  <a:lnTo>
                    <a:pt x="241" y="757"/>
                  </a:lnTo>
                  <a:lnTo>
                    <a:pt x="240" y="757"/>
                  </a:lnTo>
                  <a:lnTo>
                    <a:pt x="240" y="756"/>
                  </a:lnTo>
                  <a:lnTo>
                    <a:pt x="240" y="757"/>
                  </a:lnTo>
                  <a:lnTo>
                    <a:pt x="241" y="757"/>
                  </a:lnTo>
                  <a:lnTo>
                    <a:pt x="240" y="757"/>
                  </a:lnTo>
                  <a:lnTo>
                    <a:pt x="239" y="757"/>
                  </a:lnTo>
                  <a:lnTo>
                    <a:pt x="239" y="756"/>
                  </a:lnTo>
                  <a:lnTo>
                    <a:pt x="237" y="756"/>
                  </a:lnTo>
                  <a:lnTo>
                    <a:pt x="237" y="755"/>
                  </a:lnTo>
                  <a:lnTo>
                    <a:pt x="237" y="754"/>
                  </a:lnTo>
                  <a:lnTo>
                    <a:pt x="237" y="752"/>
                  </a:lnTo>
                  <a:lnTo>
                    <a:pt x="239" y="752"/>
                  </a:lnTo>
                  <a:lnTo>
                    <a:pt x="240" y="752"/>
                  </a:lnTo>
                  <a:lnTo>
                    <a:pt x="241" y="752"/>
                  </a:lnTo>
                  <a:lnTo>
                    <a:pt x="241" y="751"/>
                  </a:lnTo>
                  <a:lnTo>
                    <a:pt x="242" y="751"/>
                  </a:lnTo>
                  <a:lnTo>
                    <a:pt x="242" y="752"/>
                  </a:lnTo>
                  <a:close/>
                  <a:moveTo>
                    <a:pt x="212" y="750"/>
                  </a:moveTo>
                  <a:lnTo>
                    <a:pt x="212" y="749"/>
                  </a:lnTo>
                  <a:lnTo>
                    <a:pt x="212" y="748"/>
                  </a:lnTo>
                  <a:lnTo>
                    <a:pt x="213" y="748"/>
                  </a:lnTo>
                  <a:lnTo>
                    <a:pt x="213" y="747"/>
                  </a:lnTo>
                  <a:lnTo>
                    <a:pt x="214" y="747"/>
                  </a:lnTo>
                  <a:lnTo>
                    <a:pt x="214" y="748"/>
                  </a:lnTo>
                  <a:lnTo>
                    <a:pt x="213" y="748"/>
                  </a:lnTo>
                  <a:lnTo>
                    <a:pt x="213" y="749"/>
                  </a:lnTo>
                  <a:lnTo>
                    <a:pt x="212" y="749"/>
                  </a:lnTo>
                  <a:lnTo>
                    <a:pt x="212" y="750"/>
                  </a:lnTo>
                  <a:close/>
                  <a:moveTo>
                    <a:pt x="225" y="743"/>
                  </a:moveTo>
                  <a:lnTo>
                    <a:pt x="226" y="743"/>
                  </a:lnTo>
                  <a:lnTo>
                    <a:pt x="226" y="744"/>
                  </a:lnTo>
                  <a:lnTo>
                    <a:pt x="226" y="745"/>
                  </a:lnTo>
                  <a:lnTo>
                    <a:pt x="225" y="745"/>
                  </a:lnTo>
                  <a:lnTo>
                    <a:pt x="225" y="747"/>
                  </a:lnTo>
                  <a:lnTo>
                    <a:pt x="223" y="747"/>
                  </a:lnTo>
                  <a:lnTo>
                    <a:pt x="223" y="748"/>
                  </a:lnTo>
                  <a:lnTo>
                    <a:pt x="222" y="748"/>
                  </a:lnTo>
                  <a:lnTo>
                    <a:pt x="222" y="749"/>
                  </a:lnTo>
                  <a:lnTo>
                    <a:pt x="222" y="748"/>
                  </a:lnTo>
                  <a:lnTo>
                    <a:pt x="221" y="748"/>
                  </a:lnTo>
                  <a:lnTo>
                    <a:pt x="220" y="748"/>
                  </a:lnTo>
                  <a:lnTo>
                    <a:pt x="220" y="747"/>
                  </a:lnTo>
                  <a:lnTo>
                    <a:pt x="219" y="747"/>
                  </a:lnTo>
                  <a:lnTo>
                    <a:pt x="219" y="745"/>
                  </a:lnTo>
                  <a:lnTo>
                    <a:pt x="220" y="744"/>
                  </a:lnTo>
                  <a:lnTo>
                    <a:pt x="221" y="744"/>
                  </a:lnTo>
                  <a:lnTo>
                    <a:pt x="221" y="743"/>
                  </a:lnTo>
                  <a:lnTo>
                    <a:pt x="222" y="743"/>
                  </a:lnTo>
                  <a:lnTo>
                    <a:pt x="223" y="743"/>
                  </a:lnTo>
                  <a:lnTo>
                    <a:pt x="225" y="743"/>
                  </a:lnTo>
                  <a:close/>
                  <a:moveTo>
                    <a:pt x="158" y="721"/>
                  </a:moveTo>
                  <a:lnTo>
                    <a:pt x="158" y="722"/>
                  </a:lnTo>
                  <a:lnTo>
                    <a:pt x="158" y="721"/>
                  </a:lnTo>
                  <a:close/>
                  <a:moveTo>
                    <a:pt x="1289" y="706"/>
                  </a:moveTo>
                  <a:lnTo>
                    <a:pt x="1288" y="706"/>
                  </a:lnTo>
                  <a:lnTo>
                    <a:pt x="1289" y="706"/>
                  </a:lnTo>
                  <a:close/>
                  <a:moveTo>
                    <a:pt x="1290" y="706"/>
                  </a:moveTo>
                  <a:lnTo>
                    <a:pt x="1289" y="706"/>
                  </a:lnTo>
                  <a:lnTo>
                    <a:pt x="1290" y="706"/>
                  </a:lnTo>
                  <a:close/>
                  <a:moveTo>
                    <a:pt x="1295" y="705"/>
                  </a:moveTo>
                  <a:lnTo>
                    <a:pt x="1296" y="705"/>
                  </a:lnTo>
                  <a:lnTo>
                    <a:pt x="1295" y="705"/>
                  </a:lnTo>
                  <a:close/>
                  <a:moveTo>
                    <a:pt x="1293" y="705"/>
                  </a:moveTo>
                  <a:lnTo>
                    <a:pt x="1293" y="703"/>
                  </a:lnTo>
                  <a:lnTo>
                    <a:pt x="1293" y="705"/>
                  </a:lnTo>
                  <a:close/>
                  <a:moveTo>
                    <a:pt x="1292" y="703"/>
                  </a:moveTo>
                  <a:lnTo>
                    <a:pt x="1292" y="705"/>
                  </a:lnTo>
                  <a:lnTo>
                    <a:pt x="1293" y="705"/>
                  </a:lnTo>
                  <a:lnTo>
                    <a:pt x="1292" y="705"/>
                  </a:lnTo>
                  <a:lnTo>
                    <a:pt x="1292" y="706"/>
                  </a:lnTo>
                  <a:lnTo>
                    <a:pt x="1290" y="706"/>
                  </a:lnTo>
                  <a:lnTo>
                    <a:pt x="1290" y="705"/>
                  </a:lnTo>
                  <a:lnTo>
                    <a:pt x="1290" y="706"/>
                  </a:lnTo>
                  <a:lnTo>
                    <a:pt x="1292" y="705"/>
                  </a:lnTo>
                  <a:lnTo>
                    <a:pt x="1292" y="703"/>
                  </a:lnTo>
                  <a:close/>
                  <a:moveTo>
                    <a:pt x="1293" y="705"/>
                  </a:moveTo>
                  <a:lnTo>
                    <a:pt x="1293" y="703"/>
                  </a:lnTo>
                  <a:lnTo>
                    <a:pt x="1293" y="705"/>
                  </a:lnTo>
                  <a:close/>
                  <a:moveTo>
                    <a:pt x="1295" y="705"/>
                  </a:moveTo>
                  <a:lnTo>
                    <a:pt x="1295" y="703"/>
                  </a:lnTo>
                  <a:lnTo>
                    <a:pt x="1295" y="705"/>
                  </a:lnTo>
                  <a:close/>
                  <a:moveTo>
                    <a:pt x="1299" y="703"/>
                  </a:moveTo>
                  <a:lnTo>
                    <a:pt x="1297" y="703"/>
                  </a:lnTo>
                  <a:lnTo>
                    <a:pt x="1299" y="703"/>
                  </a:lnTo>
                  <a:close/>
                  <a:moveTo>
                    <a:pt x="1295" y="705"/>
                  </a:moveTo>
                  <a:lnTo>
                    <a:pt x="1294" y="705"/>
                  </a:lnTo>
                  <a:lnTo>
                    <a:pt x="1294" y="702"/>
                  </a:lnTo>
                  <a:lnTo>
                    <a:pt x="1294" y="703"/>
                  </a:lnTo>
                  <a:lnTo>
                    <a:pt x="1295" y="705"/>
                  </a:lnTo>
                  <a:close/>
                  <a:moveTo>
                    <a:pt x="1300" y="703"/>
                  </a:moveTo>
                  <a:lnTo>
                    <a:pt x="1299" y="703"/>
                  </a:lnTo>
                  <a:lnTo>
                    <a:pt x="1300" y="702"/>
                  </a:lnTo>
                  <a:lnTo>
                    <a:pt x="1301" y="702"/>
                  </a:lnTo>
                  <a:lnTo>
                    <a:pt x="1300" y="702"/>
                  </a:lnTo>
                  <a:lnTo>
                    <a:pt x="1300" y="703"/>
                  </a:lnTo>
                  <a:close/>
                  <a:moveTo>
                    <a:pt x="1302" y="702"/>
                  </a:moveTo>
                  <a:lnTo>
                    <a:pt x="1302" y="701"/>
                  </a:lnTo>
                  <a:lnTo>
                    <a:pt x="1302" y="702"/>
                  </a:lnTo>
                  <a:lnTo>
                    <a:pt x="1302" y="701"/>
                  </a:lnTo>
                  <a:lnTo>
                    <a:pt x="1302" y="702"/>
                  </a:lnTo>
                  <a:close/>
                  <a:moveTo>
                    <a:pt x="1304" y="700"/>
                  </a:moveTo>
                  <a:lnTo>
                    <a:pt x="1306" y="700"/>
                  </a:lnTo>
                  <a:lnTo>
                    <a:pt x="1304" y="700"/>
                  </a:lnTo>
                  <a:close/>
                  <a:moveTo>
                    <a:pt x="1309" y="696"/>
                  </a:moveTo>
                  <a:lnTo>
                    <a:pt x="1308" y="698"/>
                  </a:lnTo>
                  <a:lnTo>
                    <a:pt x="1307" y="698"/>
                  </a:lnTo>
                  <a:lnTo>
                    <a:pt x="1307" y="699"/>
                  </a:lnTo>
                  <a:lnTo>
                    <a:pt x="1306" y="700"/>
                  </a:lnTo>
                  <a:lnTo>
                    <a:pt x="1306" y="699"/>
                  </a:lnTo>
                  <a:lnTo>
                    <a:pt x="1307" y="699"/>
                  </a:lnTo>
                  <a:lnTo>
                    <a:pt x="1307" y="698"/>
                  </a:lnTo>
                  <a:lnTo>
                    <a:pt x="1308" y="698"/>
                  </a:lnTo>
                  <a:lnTo>
                    <a:pt x="1308" y="696"/>
                  </a:lnTo>
                  <a:lnTo>
                    <a:pt x="1308" y="698"/>
                  </a:lnTo>
                  <a:lnTo>
                    <a:pt x="1308" y="696"/>
                  </a:lnTo>
                  <a:lnTo>
                    <a:pt x="1309" y="696"/>
                  </a:lnTo>
                  <a:lnTo>
                    <a:pt x="1309" y="695"/>
                  </a:lnTo>
                  <a:lnTo>
                    <a:pt x="1309" y="694"/>
                  </a:lnTo>
                  <a:lnTo>
                    <a:pt x="1310" y="694"/>
                  </a:lnTo>
                  <a:lnTo>
                    <a:pt x="1310" y="693"/>
                  </a:lnTo>
                  <a:lnTo>
                    <a:pt x="1311" y="693"/>
                  </a:lnTo>
                  <a:lnTo>
                    <a:pt x="1311" y="694"/>
                  </a:lnTo>
                  <a:lnTo>
                    <a:pt x="1310" y="694"/>
                  </a:lnTo>
                  <a:lnTo>
                    <a:pt x="1310" y="695"/>
                  </a:lnTo>
                  <a:lnTo>
                    <a:pt x="1309" y="695"/>
                  </a:lnTo>
                  <a:lnTo>
                    <a:pt x="1309" y="696"/>
                  </a:lnTo>
                  <a:close/>
                  <a:moveTo>
                    <a:pt x="1311" y="693"/>
                  </a:moveTo>
                  <a:lnTo>
                    <a:pt x="1311" y="692"/>
                  </a:lnTo>
                  <a:lnTo>
                    <a:pt x="1313" y="692"/>
                  </a:lnTo>
                  <a:lnTo>
                    <a:pt x="1313" y="691"/>
                  </a:lnTo>
                  <a:lnTo>
                    <a:pt x="1313" y="692"/>
                  </a:lnTo>
                  <a:lnTo>
                    <a:pt x="1311" y="692"/>
                  </a:lnTo>
                  <a:lnTo>
                    <a:pt x="1311" y="693"/>
                  </a:lnTo>
                  <a:close/>
                  <a:moveTo>
                    <a:pt x="1314" y="688"/>
                  </a:moveTo>
                  <a:lnTo>
                    <a:pt x="1313" y="688"/>
                  </a:lnTo>
                  <a:lnTo>
                    <a:pt x="1313" y="687"/>
                  </a:lnTo>
                  <a:lnTo>
                    <a:pt x="1314" y="687"/>
                  </a:lnTo>
                  <a:lnTo>
                    <a:pt x="1314" y="688"/>
                  </a:lnTo>
                  <a:close/>
                  <a:moveTo>
                    <a:pt x="1297" y="686"/>
                  </a:moveTo>
                  <a:lnTo>
                    <a:pt x="1296" y="686"/>
                  </a:lnTo>
                  <a:lnTo>
                    <a:pt x="1297" y="686"/>
                  </a:lnTo>
                  <a:close/>
                  <a:moveTo>
                    <a:pt x="1296" y="685"/>
                  </a:moveTo>
                  <a:lnTo>
                    <a:pt x="1296" y="686"/>
                  </a:lnTo>
                  <a:lnTo>
                    <a:pt x="1295" y="686"/>
                  </a:lnTo>
                  <a:lnTo>
                    <a:pt x="1295" y="685"/>
                  </a:lnTo>
                  <a:lnTo>
                    <a:pt x="1296" y="685"/>
                  </a:lnTo>
                  <a:close/>
                  <a:moveTo>
                    <a:pt x="1295" y="685"/>
                  </a:moveTo>
                  <a:lnTo>
                    <a:pt x="1295" y="686"/>
                  </a:lnTo>
                  <a:lnTo>
                    <a:pt x="1295" y="685"/>
                  </a:lnTo>
                  <a:close/>
                  <a:moveTo>
                    <a:pt x="1288" y="675"/>
                  </a:moveTo>
                  <a:lnTo>
                    <a:pt x="1289" y="675"/>
                  </a:lnTo>
                  <a:lnTo>
                    <a:pt x="1290" y="677"/>
                  </a:lnTo>
                  <a:lnTo>
                    <a:pt x="1289" y="677"/>
                  </a:lnTo>
                  <a:lnTo>
                    <a:pt x="1288" y="675"/>
                  </a:lnTo>
                  <a:lnTo>
                    <a:pt x="1288" y="674"/>
                  </a:lnTo>
                  <a:lnTo>
                    <a:pt x="1288" y="675"/>
                  </a:lnTo>
                  <a:close/>
                  <a:moveTo>
                    <a:pt x="1288" y="673"/>
                  </a:moveTo>
                  <a:lnTo>
                    <a:pt x="1287" y="673"/>
                  </a:lnTo>
                  <a:lnTo>
                    <a:pt x="1287" y="672"/>
                  </a:lnTo>
                  <a:lnTo>
                    <a:pt x="1288" y="672"/>
                  </a:lnTo>
                  <a:lnTo>
                    <a:pt x="1288" y="673"/>
                  </a:lnTo>
                  <a:close/>
                  <a:moveTo>
                    <a:pt x="1289" y="675"/>
                  </a:moveTo>
                  <a:lnTo>
                    <a:pt x="1289" y="674"/>
                  </a:lnTo>
                  <a:lnTo>
                    <a:pt x="1289" y="673"/>
                  </a:lnTo>
                  <a:lnTo>
                    <a:pt x="1288" y="672"/>
                  </a:lnTo>
                  <a:lnTo>
                    <a:pt x="1289" y="672"/>
                  </a:lnTo>
                  <a:lnTo>
                    <a:pt x="1289" y="673"/>
                  </a:lnTo>
                  <a:lnTo>
                    <a:pt x="1289" y="674"/>
                  </a:lnTo>
                  <a:lnTo>
                    <a:pt x="1289" y="675"/>
                  </a:lnTo>
                  <a:close/>
                  <a:moveTo>
                    <a:pt x="1288" y="672"/>
                  </a:moveTo>
                  <a:lnTo>
                    <a:pt x="1287" y="672"/>
                  </a:lnTo>
                  <a:lnTo>
                    <a:pt x="1287" y="671"/>
                  </a:lnTo>
                  <a:lnTo>
                    <a:pt x="1288" y="671"/>
                  </a:lnTo>
                  <a:lnTo>
                    <a:pt x="1288" y="672"/>
                  </a:lnTo>
                  <a:close/>
                  <a:moveTo>
                    <a:pt x="1084" y="681"/>
                  </a:moveTo>
                  <a:lnTo>
                    <a:pt x="1084" y="679"/>
                  </a:lnTo>
                  <a:lnTo>
                    <a:pt x="1084" y="678"/>
                  </a:lnTo>
                  <a:lnTo>
                    <a:pt x="1083" y="677"/>
                  </a:lnTo>
                  <a:lnTo>
                    <a:pt x="1084" y="675"/>
                  </a:lnTo>
                  <a:lnTo>
                    <a:pt x="1083" y="674"/>
                  </a:lnTo>
                  <a:lnTo>
                    <a:pt x="1083" y="673"/>
                  </a:lnTo>
                  <a:lnTo>
                    <a:pt x="1083" y="672"/>
                  </a:lnTo>
                  <a:lnTo>
                    <a:pt x="1083" y="671"/>
                  </a:lnTo>
                  <a:lnTo>
                    <a:pt x="1083" y="670"/>
                  </a:lnTo>
                  <a:lnTo>
                    <a:pt x="1083" y="668"/>
                  </a:lnTo>
                  <a:lnTo>
                    <a:pt x="1084" y="667"/>
                  </a:lnTo>
                  <a:lnTo>
                    <a:pt x="1084" y="666"/>
                  </a:lnTo>
                  <a:lnTo>
                    <a:pt x="1084" y="665"/>
                  </a:lnTo>
                  <a:lnTo>
                    <a:pt x="1084" y="664"/>
                  </a:lnTo>
                  <a:lnTo>
                    <a:pt x="1084" y="668"/>
                  </a:lnTo>
                  <a:lnTo>
                    <a:pt x="1083" y="671"/>
                  </a:lnTo>
                  <a:lnTo>
                    <a:pt x="1084" y="677"/>
                  </a:lnTo>
                  <a:lnTo>
                    <a:pt x="1084" y="678"/>
                  </a:lnTo>
                  <a:lnTo>
                    <a:pt x="1084" y="679"/>
                  </a:lnTo>
                  <a:lnTo>
                    <a:pt x="1084" y="680"/>
                  </a:lnTo>
                  <a:lnTo>
                    <a:pt x="1084" y="681"/>
                  </a:lnTo>
                  <a:close/>
                  <a:moveTo>
                    <a:pt x="1285" y="661"/>
                  </a:moveTo>
                  <a:lnTo>
                    <a:pt x="1285" y="663"/>
                  </a:lnTo>
                  <a:lnTo>
                    <a:pt x="1285" y="661"/>
                  </a:lnTo>
                  <a:lnTo>
                    <a:pt x="1283" y="660"/>
                  </a:lnTo>
                  <a:lnTo>
                    <a:pt x="1285" y="660"/>
                  </a:lnTo>
                  <a:lnTo>
                    <a:pt x="1285" y="661"/>
                  </a:lnTo>
                  <a:close/>
                  <a:moveTo>
                    <a:pt x="1089" y="657"/>
                  </a:moveTo>
                  <a:lnTo>
                    <a:pt x="1088" y="659"/>
                  </a:lnTo>
                  <a:lnTo>
                    <a:pt x="1086" y="661"/>
                  </a:lnTo>
                  <a:lnTo>
                    <a:pt x="1086" y="663"/>
                  </a:lnTo>
                  <a:lnTo>
                    <a:pt x="1086" y="664"/>
                  </a:lnTo>
                  <a:lnTo>
                    <a:pt x="1084" y="664"/>
                  </a:lnTo>
                  <a:lnTo>
                    <a:pt x="1086" y="661"/>
                  </a:lnTo>
                  <a:lnTo>
                    <a:pt x="1086" y="660"/>
                  </a:lnTo>
                  <a:lnTo>
                    <a:pt x="1087" y="660"/>
                  </a:lnTo>
                  <a:lnTo>
                    <a:pt x="1087" y="659"/>
                  </a:lnTo>
                  <a:lnTo>
                    <a:pt x="1088" y="658"/>
                  </a:lnTo>
                  <a:lnTo>
                    <a:pt x="1088" y="657"/>
                  </a:lnTo>
                  <a:lnTo>
                    <a:pt x="1089" y="657"/>
                  </a:lnTo>
                  <a:lnTo>
                    <a:pt x="1090" y="656"/>
                  </a:lnTo>
                  <a:lnTo>
                    <a:pt x="1091" y="654"/>
                  </a:lnTo>
                  <a:lnTo>
                    <a:pt x="1089" y="657"/>
                  </a:lnTo>
                  <a:close/>
                  <a:moveTo>
                    <a:pt x="1317" y="664"/>
                  </a:moveTo>
                  <a:lnTo>
                    <a:pt x="1317" y="665"/>
                  </a:lnTo>
                  <a:lnTo>
                    <a:pt x="1317" y="664"/>
                  </a:lnTo>
                  <a:lnTo>
                    <a:pt x="1317" y="663"/>
                  </a:lnTo>
                  <a:lnTo>
                    <a:pt x="1316" y="661"/>
                  </a:lnTo>
                  <a:lnTo>
                    <a:pt x="1316" y="660"/>
                  </a:lnTo>
                  <a:lnTo>
                    <a:pt x="1316" y="658"/>
                  </a:lnTo>
                  <a:lnTo>
                    <a:pt x="1316" y="657"/>
                  </a:lnTo>
                  <a:lnTo>
                    <a:pt x="1316" y="656"/>
                  </a:lnTo>
                  <a:lnTo>
                    <a:pt x="1315" y="654"/>
                  </a:lnTo>
                  <a:lnTo>
                    <a:pt x="1315" y="653"/>
                  </a:lnTo>
                  <a:lnTo>
                    <a:pt x="1316" y="653"/>
                  </a:lnTo>
                  <a:lnTo>
                    <a:pt x="1316" y="654"/>
                  </a:lnTo>
                  <a:lnTo>
                    <a:pt x="1316" y="656"/>
                  </a:lnTo>
                  <a:lnTo>
                    <a:pt x="1316" y="657"/>
                  </a:lnTo>
                  <a:lnTo>
                    <a:pt x="1316" y="658"/>
                  </a:lnTo>
                  <a:lnTo>
                    <a:pt x="1317" y="664"/>
                  </a:lnTo>
                  <a:close/>
                  <a:moveTo>
                    <a:pt x="1091" y="653"/>
                  </a:moveTo>
                  <a:lnTo>
                    <a:pt x="1093" y="653"/>
                  </a:lnTo>
                  <a:lnTo>
                    <a:pt x="1093" y="652"/>
                  </a:lnTo>
                  <a:lnTo>
                    <a:pt x="1094" y="652"/>
                  </a:lnTo>
                  <a:lnTo>
                    <a:pt x="1094" y="651"/>
                  </a:lnTo>
                  <a:lnTo>
                    <a:pt x="1093" y="651"/>
                  </a:lnTo>
                  <a:lnTo>
                    <a:pt x="1094" y="651"/>
                  </a:lnTo>
                  <a:lnTo>
                    <a:pt x="1094" y="650"/>
                  </a:lnTo>
                  <a:lnTo>
                    <a:pt x="1095" y="650"/>
                  </a:lnTo>
                  <a:lnTo>
                    <a:pt x="1094" y="652"/>
                  </a:lnTo>
                  <a:lnTo>
                    <a:pt x="1093" y="652"/>
                  </a:lnTo>
                  <a:lnTo>
                    <a:pt x="1093" y="653"/>
                  </a:lnTo>
                  <a:lnTo>
                    <a:pt x="1091" y="653"/>
                  </a:lnTo>
                  <a:close/>
                  <a:moveTo>
                    <a:pt x="1314" y="649"/>
                  </a:moveTo>
                  <a:lnTo>
                    <a:pt x="1314" y="647"/>
                  </a:lnTo>
                  <a:lnTo>
                    <a:pt x="1314" y="649"/>
                  </a:lnTo>
                  <a:close/>
                  <a:moveTo>
                    <a:pt x="1102" y="646"/>
                  </a:moveTo>
                  <a:lnTo>
                    <a:pt x="1101" y="646"/>
                  </a:lnTo>
                  <a:lnTo>
                    <a:pt x="1101" y="647"/>
                  </a:lnTo>
                  <a:lnTo>
                    <a:pt x="1100" y="647"/>
                  </a:lnTo>
                  <a:lnTo>
                    <a:pt x="1098" y="647"/>
                  </a:lnTo>
                  <a:lnTo>
                    <a:pt x="1097" y="649"/>
                  </a:lnTo>
                  <a:lnTo>
                    <a:pt x="1096" y="650"/>
                  </a:lnTo>
                  <a:lnTo>
                    <a:pt x="1095" y="650"/>
                  </a:lnTo>
                  <a:lnTo>
                    <a:pt x="1096" y="650"/>
                  </a:lnTo>
                  <a:lnTo>
                    <a:pt x="1096" y="649"/>
                  </a:lnTo>
                  <a:lnTo>
                    <a:pt x="1097" y="649"/>
                  </a:lnTo>
                  <a:lnTo>
                    <a:pt x="1098" y="647"/>
                  </a:lnTo>
                  <a:lnTo>
                    <a:pt x="1100" y="647"/>
                  </a:lnTo>
                  <a:lnTo>
                    <a:pt x="1100" y="646"/>
                  </a:lnTo>
                  <a:lnTo>
                    <a:pt x="1101" y="646"/>
                  </a:lnTo>
                  <a:lnTo>
                    <a:pt x="1102" y="646"/>
                  </a:lnTo>
                  <a:lnTo>
                    <a:pt x="1102" y="645"/>
                  </a:lnTo>
                  <a:lnTo>
                    <a:pt x="1102" y="646"/>
                  </a:lnTo>
                  <a:close/>
                  <a:moveTo>
                    <a:pt x="0" y="645"/>
                  </a:moveTo>
                  <a:lnTo>
                    <a:pt x="1" y="645"/>
                  </a:lnTo>
                  <a:lnTo>
                    <a:pt x="0" y="645"/>
                  </a:lnTo>
                  <a:close/>
                  <a:moveTo>
                    <a:pt x="1103" y="645"/>
                  </a:moveTo>
                  <a:lnTo>
                    <a:pt x="1104" y="644"/>
                  </a:lnTo>
                  <a:lnTo>
                    <a:pt x="1105" y="644"/>
                  </a:lnTo>
                  <a:lnTo>
                    <a:pt x="1104" y="644"/>
                  </a:lnTo>
                  <a:lnTo>
                    <a:pt x="1103" y="645"/>
                  </a:lnTo>
                  <a:close/>
                  <a:moveTo>
                    <a:pt x="1315" y="643"/>
                  </a:moveTo>
                  <a:lnTo>
                    <a:pt x="1315" y="644"/>
                  </a:lnTo>
                  <a:lnTo>
                    <a:pt x="1314" y="645"/>
                  </a:lnTo>
                  <a:lnTo>
                    <a:pt x="1314" y="646"/>
                  </a:lnTo>
                  <a:lnTo>
                    <a:pt x="1314" y="647"/>
                  </a:lnTo>
                  <a:lnTo>
                    <a:pt x="1314" y="646"/>
                  </a:lnTo>
                  <a:lnTo>
                    <a:pt x="1314" y="645"/>
                  </a:lnTo>
                  <a:lnTo>
                    <a:pt x="1314" y="644"/>
                  </a:lnTo>
                  <a:lnTo>
                    <a:pt x="1314" y="643"/>
                  </a:lnTo>
                  <a:lnTo>
                    <a:pt x="1315" y="643"/>
                  </a:lnTo>
                  <a:lnTo>
                    <a:pt x="1315" y="642"/>
                  </a:lnTo>
                  <a:lnTo>
                    <a:pt x="1315" y="643"/>
                  </a:lnTo>
                  <a:close/>
                  <a:moveTo>
                    <a:pt x="1288" y="639"/>
                  </a:moveTo>
                  <a:lnTo>
                    <a:pt x="1288" y="640"/>
                  </a:lnTo>
                  <a:lnTo>
                    <a:pt x="1288" y="639"/>
                  </a:lnTo>
                  <a:close/>
                  <a:moveTo>
                    <a:pt x="1179" y="635"/>
                  </a:moveTo>
                  <a:lnTo>
                    <a:pt x="1178" y="635"/>
                  </a:lnTo>
                  <a:lnTo>
                    <a:pt x="1179" y="635"/>
                  </a:lnTo>
                  <a:close/>
                  <a:moveTo>
                    <a:pt x="1182" y="635"/>
                  </a:moveTo>
                  <a:lnTo>
                    <a:pt x="1181" y="635"/>
                  </a:lnTo>
                  <a:lnTo>
                    <a:pt x="1180" y="635"/>
                  </a:lnTo>
                  <a:lnTo>
                    <a:pt x="1181" y="635"/>
                  </a:lnTo>
                  <a:lnTo>
                    <a:pt x="1182" y="635"/>
                  </a:lnTo>
                  <a:close/>
                  <a:moveTo>
                    <a:pt x="1186" y="635"/>
                  </a:moveTo>
                  <a:lnTo>
                    <a:pt x="1185" y="635"/>
                  </a:lnTo>
                  <a:lnTo>
                    <a:pt x="1183" y="635"/>
                  </a:lnTo>
                  <a:lnTo>
                    <a:pt x="1185" y="635"/>
                  </a:lnTo>
                  <a:lnTo>
                    <a:pt x="1186" y="635"/>
                  </a:lnTo>
                  <a:close/>
                  <a:moveTo>
                    <a:pt x="1187" y="635"/>
                  </a:moveTo>
                  <a:lnTo>
                    <a:pt x="1186" y="635"/>
                  </a:lnTo>
                  <a:lnTo>
                    <a:pt x="1187" y="635"/>
                  </a:lnTo>
                  <a:close/>
                  <a:moveTo>
                    <a:pt x="1186" y="632"/>
                  </a:moveTo>
                  <a:lnTo>
                    <a:pt x="1186" y="631"/>
                  </a:lnTo>
                  <a:lnTo>
                    <a:pt x="1186" y="632"/>
                  </a:lnTo>
                  <a:close/>
                  <a:moveTo>
                    <a:pt x="1192" y="632"/>
                  </a:moveTo>
                  <a:lnTo>
                    <a:pt x="1190" y="632"/>
                  </a:lnTo>
                  <a:lnTo>
                    <a:pt x="1192" y="632"/>
                  </a:lnTo>
                  <a:lnTo>
                    <a:pt x="1192" y="631"/>
                  </a:lnTo>
                  <a:lnTo>
                    <a:pt x="1192" y="632"/>
                  </a:lnTo>
                  <a:close/>
                  <a:moveTo>
                    <a:pt x="1128" y="630"/>
                  </a:moveTo>
                  <a:lnTo>
                    <a:pt x="1129" y="630"/>
                  </a:lnTo>
                  <a:lnTo>
                    <a:pt x="1125" y="632"/>
                  </a:lnTo>
                  <a:lnTo>
                    <a:pt x="1123" y="633"/>
                  </a:lnTo>
                  <a:lnTo>
                    <a:pt x="1122" y="635"/>
                  </a:lnTo>
                  <a:lnTo>
                    <a:pt x="1123" y="633"/>
                  </a:lnTo>
                  <a:lnTo>
                    <a:pt x="1124" y="633"/>
                  </a:lnTo>
                  <a:lnTo>
                    <a:pt x="1124" y="632"/>
                  </a:lnTo>
                  <a:lnTo>
                    <a:pt x="1125" y="632"/>
                  </a:lnTo>
                  <a:lnTo>
                    <a:pt x="1125" y="631"/>
                  </a:lnTo>
                  <a:lnTo>
                    <a:pt x="1126" y="631"/>
                  </a:lnTo>
                  <a:lnTo>
                    <a:pt x="1128" y="630"/>
                  </a:lnTo>
                  <a:lnTo>
                    <a:pt x="1126" y="630"/>
                  </a:lnTo>
                  <a:lnTo>
                    <a:pt x="1128" y="630"/>
                  </a:lnTo>
                  <a:close/>
                  <a:moveTo>
                    <a:pt x="1203" y="628"/>
                  </a:moveTo>
                  <a:lnTo>
                    <a:pt x="1203" y="629"/>
                  </a:lnTo>
                  <a:lnTo>
                    <a:pt x="1203" y="628"/>
                  </a:lnTo>
                  <a:close/>
                  <a:moveTo>
                    <a:pt x="1192" y="628"/>
                  </a:moveTo>
                  <a:lnTo>
                    <a:pt x="1192" y="629"/>
                  </a:lnTo>
                  <a:lnTo>
                    <a:pt x="1193" y="629"/>
                  </a:lnTo>
                  <a:lnTo>
                    <a:pt x="1192" y="629"/>
                  </a:lnTo>
                  <a:lnTo>
                    <a:pt x="1192" y="628"/>
                  </a:lnTo>
                  <a:lnTo>
                    <a:pt x="1190" y="628"/>
                  </a:lnTo>
                  <a:lnTo>
                    <a:pt x="1192" y="628"/>
                  </a:lnTo>
                  <a:close/>
                  <a:moveTo>
                    <a:pt x="1204" y="628"/>
                  </a:moveTo>
                  <a:lnTo>
                    <a:pt x="1206" y="626"/>
                  </a:lnTo>
                  <a:lnTo>
                    <a:pt x="1204" y="628"/>
                  </a:lnTo>
                  <a:close/>
                  <a:moveTo>
                    <a:pt x="1168" y="628"/>
                  </a:moveTo>
                  <a:lnTo>
                    <a:pt x="1167" y="628"/>
                  </a:lnTo>
                  <a:lnTo>
                    <a:pt x="1166" y="626"/>
                  </a:lnTo>
                  <a:lnTo>
                    <a:pt x="1165" y="626"/>
                  </a:lnTo>
                  <a:lnTo>
                    <a:pt x="1166" y="626"/>
                  </a:lnTo>
                  <a:lnTo>
                    <a:pt x="1166" y="625"/>
                  </a:lnTo>
                  <a:lnTo>
                    <a:pt x="1167" y="625"/>
                  </a:lnTo>
                  <a:lnTo>
                    <a:pt x="1168" y="625"/>
                  </a:lnTo>
                  <a:lnTo>
                    <a:pt x="1168" y="626"/>
                  </a:lnTo>
                  <a:lnTo>
                    <a:pt x="1169" y="626"/>
                  </a:lnTo>
                  <a:lnTo>
                    <a:pt x="1169" y="628"/>
                  </a:lnTo>
                  <a:lnTo>
                    <a:pt x="1168" y="628"/>
                  </a:lnTo>
                  <a:close/>
                  <a:moveTo>
                    <a:pt x="1259" y="625"/>
                  </a:moveTo>
                  <a:lnTo>
                    <a:pt x="1258" y="625"/>
                  </a:lnTo>
                  <a:lnTo>
                    <a:pt x="1257" y="625"/>
                  </a:lnTo>
                  <a:lnTo>
                    <a:pt x="1258" y="625"/>
                  </a:lnTo>
                  <a:lnTo>
                    <a:pt x="1258" y="624"/>
                  </a:lnTo>
                  <a:lnTo>
                    <a:pt x="1259" y="624"/>
                  </a:lnTo>
                  <a:lnTo>
                    <a:pt x="1259" y="625"/>
                  </a:lnTo>
                  <a:close/>
                  <a:moveTo>
                    <a:pt x="1208" y="625"/>
                  </a:moveTo>
                  <a:lnTo>
                    <a:pt x="1207" y="625"/>
                  </a:lnTo>
                  <a:lnTo>
                    <a:pt x="1208" y="624"/>
                  </a:lnTo>
                  <a:lnTo>
                    <a:pt x="1208" y="625"/>
                  </a:lnTo>
                  <a:close/>
                  <a:moveTo>
                    <a:pt x="1260" y="626"/>
                  </a:moveTo>
                  <a:lnTo>
                    <a:pt x="1259" y="626"/>
                  </a:lnTo>
                  <a:lnTo>
                    <a:pt x="1259" y="625"/>
                  </a:lnTo>
                  <a:lnTo>
                    <a:pt x="1259" y="626"/>
                  </a:lnTo>
                  <a:lnTo>
                    <a:pt x="1260" y="625"/>
                  </a:lnTo>
                  <a:lnTo>
                    <a:pt x="1264" y="624"/>
                  </a:lnTo>
                  <a:lnTo>
                    <a:pt x="1265" y="624"/>
                  </a:lnTo>
                  <a:lnTo>
                    <a:pt x="1264" y="624"/>
                  </a:lnTo>
                  <a:lnTo>
                    <a:pt x="1263" y="624"/>
                  </a:lnTo>
                  <a:lnTo>
                    <a:pt x="1261" y="625"/>
                  </a:lnTo>
                  <a:lnTo>
                    <a:pt x="1260" y="626"/>
                  </a:lnTo>
                  <a:close/>
                  <a:moveTo>
                    <a:pt x="1201" y="623"/>
                  </a:moveTo>
                  <a:lnTo>
                    <a:pt x="1201" y="624"/>
                  </a:lnTo>
                  <a:lnTo>
                    <a:pt x="1201" y="623"/>
                  </a:lnTo>
                  <a:lnTo>
                    <a:pt x="1200" y="624"/>
                  </a:lnTo>
                  <a:lnTo>
                    <a:pt x="1200" y="623"/>
                  </a:lnTo>
                  <a:lnTo>
                    <a:pt x="1201" y="623"/>
                  </a:lnTo>
                  <a:close/>
                  <a:moveTo>
                    <a:pt x="1202" y="623"/>
                  </a:moveTo>
                  <a:lnTo>
                    <a:pt x="1203" y="623"/>
                  </a:lnTo>
                  <a:lnTo>
                    <a:pt x="1202" y="623"/>
                  </a:lnTo>
                  <a:close/>
                  <a:moveTo>
                    <a:pt x="1266" y="623"/>
                  </a:moveTo>
                  <a:lnTo>
                    <a:pt x="1265" y="623"/>
                  </a:lnTo>
                  <a:lnTo>
                    <a:pt x="1266" y="623"/>
                  </a:lnTo>
                  <a:close/>
                  <a:moveTo>
                    <a:pt x="1203" y="621"/>
                  </a:moveTo>
                  <a:lnTo>
                    <a:pt x="1204" y="621"/>
                  </a:lnTo>
                  <a:lnTo>
                    <a:pt x="1203" y="621"/>
                  </a:lnTo>
                  <a:close/>
                  <a:moveTo>
                    <a:pt x="1203" y="621"/>
                  </a:moveTo>
                  <a:lnTo>
                    <a:pt x="1204" y="621"/>
                  </a:lnTo>
                  <a:lnTo>
                    <a:pt x="1203" y="621"/>
                  </a:lnTo>
                  <a:close/>
                  <a:moveTo>
                    <a:pt x="1209" y="623"/>
                  </a:moveTo>
                  <a:lnTo>
                    <a:pt x="1209" y="622"/>
                  </a:lnTo>
                  <a:lnTo>
                    <a:pt x="1210" y="621"/>
                  </a:lnTo>
                  <a:lnTo>
                    <a:pt x="1210" y="619"/>
                  </a:lnTo>
                  <a:lnTo>
                    <a:pt x="1209" y="619"/>
                  </a:lnTo>
                  <a:lnTo>
                    <a:pt x="1210" y="619"/>
                  </a:lnTo>
                  <a:lnTo>
                    <a:pt x="1210" y="621"/>
                  </a:lnTo>
                  <a:lnTo>
                    <a:pt x="1209" y="623"/>
                  </a:lnTo>
                  <a:close/>
                  <a:moveTo>
                    <a:pt x="1202" y="617"/>
                  </a:moveTo>
                  <a:lnTo>
                    <a:pt x="1202" y="618"/>
                  </a:lnTo>
                  <a:lnTo>
                    <a:pt x="1202" y="617"/>
                  </a:lnTo>
                  <a:close/>
                  <a:moveTo>
                    <a:pt x="1204" y="618"/>
                  </a:moveTo>
                  <a:lnTo>
                    <a:pt x="1204" y="619"/>
                  </a:lnTo>
                  <a:lnTo>
                    <a:pt x="1206" y="618"/>
                  </a:lnTo>
                  <a:lnTo>
                    <a:pt x="1206" y="619"/>
                  </a:lnTo>
                  <a:lnTo>
                    <a:pt x="1204" y="619"/>
                  </a:lnTo>
                  <a:lnTo>
                    <a:pt x="1204" y="618"/>
                  </a:lnTo>
                  <a:lnTo>
                    <a:pt x="1204" y="619"/>
                  </a:lnTo>
                  <a:lnTo>
                    <a:pt x="1204" y="618"/>
                  </a:lnTo>
                  <a:lnTo>
                    <a:pt x="1203" y="619"/>
                  </a:lnTo>
                  <a:lnTo>
                    <a:pt x="1203" y="618"/>
                  </a:lnTo>
                  <a:lnTo>
                    <a:pt x="1204" y="618"/>
                  </a:lnTo>
                  <a:lnTo>
                    <a:pt x="1206" y="617"/>
                  </a:lnTo>
                  <a:lnTo>
                    <a:pt x="1204" y="618"/>
                  </a:lnTo>
                  <a:lnTo>
                    <a:pt x="1206" y="618"/>
                  </a:lnTo>
                  <a:lnTo>
                    <a:pt x="1204" y="618"/>
                  </a:lnTo>
                  <a:close/>
                  <a:moveTo>
                    <a:pt x="1216" y="616"/>
                  </a:moveTo>
                  <a:lnTo>
                    <a:pt x="1215" y="616"/>
                  </a:lnTo>
                  <a:lnTo>
                    <a:pt x="1216" y="616"/>
                  </a:lnTo>
                  <a:close/>
                  <a:moveTo>
                    <a:pt x="1208" y="616"/>
                  </a:moveTo>
                  <a:lnTo>
                    <a:pt x="1207" y="617"/>
                  </a:lnTo>
                  <a:lnTo>
                    <a:pt x="1207" y="616"/>
                  </a:lnTo>
                  <a:lnTo>
                    <a:pt x="1208" y="616"/>
                  </a:lnTo>
                  <a:lnTo>
                    <a:pt x="1207" y="616"/>
                  </a:lnTo>
                  <a:lnTo>
                    <a:pt x="1208" y="616"/>
                  </a:lnTo>
                  <a:close/>
                  <a:moveTo>
                    <a:pt x="1215" y="616"/>
                  </a:moveTo>
                  <a:lnTo>
                    <a:pt x="1211" y="616"/>
                  </a:lnTo>
                  <a:lnTo>
                    <a:pt x="1212" y="616"/>
                  </a:lnTo>
                  <a:lnTo>
                    <a:pt x="1214" y="616"/>
                  </a:lnTo>
                  <a:lnTo>
                    <a:pt x="1215" y="616"/>
                  </a:lnTo>
                  <a:close/>
                  <a:moveTo>
                    <a:pt x="1221" y="616"/>
                  </a:moveTo>
                  <a:lnTo>
                    <a:pt x="1217" y="616"/>
                  </a:lnTo>
                  <a:lnTo>
                    <a:pt x="1218" y="616"/>
                  </a:lnTo>
                  <a:lnTo>
                    <a:pt x="1219" y="616"/>
                  </a:lnTo>
                  <a:lnTo>
                    <a:pt x="1221" y="616"/>
                  </a:lnTo>
                  <a:close/>
                  <a:moveTo>
                    <a:pt x="1242" y="614"/>
                  </a:moveTo>
                  <a:lnTo>
                    <a:pt x="1243" y="614"/>
                  </a:lnTo>
                  <a:lnTo>
                    <a:pt x="1242" y="614"/>
                  </a:lnTo>
                  <a:lnTo>
                    <a:pt x="1237" y="614"/>
                  </a:lnTo>
                  <a:lnTo>
                    <a:pt x="1232" y="615"/>
                  </a:lnTo>
                  <a:lnTo>
                    <a:pt x="1231" y="615"/>
                  </a:lnTo>
                  <a:lnTo>
                    <a:pt x="1232" y="615"/>
                  </a:lnTo>
                  <a:lnTo>
                    <a:pt x="1233" y="615"/>
                  </a:lnTo>
                  <a:lnTo>
                    <a:pt x="1235" y="614"/>
                  </a:lnTo>
                  <a:lnTo>
                    <a:pt x="1236" y="614"/>
                  </a:lnTo>
                  <a:lnTo>
                    <a:pt x="1237" y="614"/>
                  </a:lnTo>
                  <a:lnTo>
                    <a:pt x="1238" y="614"/>
                  </a:lnTo>
                  <a:lnTo>
                    <a:pt x="1239" y="614"/>
                  </a:lnTo>
                  <a:lnTo>
                    <a:pt x="1240" y="614"/>
                  </a:lnTo>
                  <a:lnTo>
                    <a:pt x="1242" y="614"/>
                  </a:lnTo>
                  <a:close/>
                  <a:moveTo>
                    <a:pt x="1311" y="608"/>
                  </a:moveTo>
                  <a:lnTo>
                    <a:pt x="1311" y="607"/>
                  </a:lnTo>
                  <a:lnTo>
                    <a:pt x="1311" y="605"/>
                  </a:lnTo>
                  <a:lnTo>
                    <a:pt x="1313" y="605"/>
                  </a:lnTo>
                  <a:lnTo>
                    <a:pt x="1313" y="604"/>
                  </a:lnTo>
                  <a:lnTo>
                    <a:pt x="1313" y="605"/>
                  </a:lnTo>
                  <a:lnTo>
                    <a:pt x="1311" y="607"/>
                  </a:lnTo>
                  <a:lnTo>
                    <a:pt x="1311" y="608"/>
                  </a:lnTo>
                  <a:close/>
                  <a:moveTo>
                    <a:pt x="1316" y="597"/>
                  </a:moveTo>
                  <a:lnTo>
                    <a:pt x="1316" y="598"/>
                  </a:lnTo>
                  <a:lnTo>
                    <a:pt x="1316" y="597"/>
                  </a:lnTo>
                  <a:lnTo>
                    <a:pt x="1316" y="596"/>
                  </a:lnTo>
                  <a:lnTo>
                    <a:pt x="1317" y="596"/>
                  </a:lnTo>
                  <a:lnTo>
                    <a:pt x="1317" y="595"/>
                  </a:lnTo>
                  <a:lnTo>
                    <a:pt x="1317" y="596"/>
                  </a:lnTo>
                  <a:lnTo>
                    <a:pt x="1317" y="597"/>
                  </a:lnTo>
                  <a:lnTo>
                    <a:pt x="1316" y="597"/>
                  </a:lnTo>
                  <a:close/>
                  <a:moveTo>
                    <a:pt x="1318" y="595"/>
                  </a:moveTo>
                  <a:lnTo>
                    <a:pt x="1318" y="594"/>
                  </a:lnTo>
                  <a:lnTo>
                    <a:pt x="1318" y="593"/>
                  </a:lnTo>
                  <a:lnTo>
                    <a:pt x="1320" y="593"/>
                  </a:lnTo>
                  <a:lnTo>
                    <a:pt x="1318" y="594"/>
                  </a:lnTo>
                  <a:lnTo>
                    <a:pt x="1318" y="595"/>
                  </a:lnTo>
                  <a:close/>
                  <a:moveTo>
                    <a:pt x="827" y="572"/>
                  </a:moveTo>
                  <a:lnTo>
                    <a:pt x="828" y="572"/>
                  </a:lnTo>
                  <a:lnTo>
                    <a:pt x="828" y="573"/>
                  </a:lnTo>
                  <a:lnTo>
                    <a:pt x="828" y="574"/>
                  </a:lnTo>
                  <a:lnTo>
                    <a:pt x="830" y="574"/>
                  </a:lnTo>
                  <a:lnTo>
                    <a:pt x="830" y="575"/>
                  </a:lnTo>
                  <a:lnTo>
                    <a:pt x="828" y="575"/>
                  </a:lnTo>
                  <a:lnTo>
                    <a:pt x="828" y="574"/>
                  </a:lnTo>
                  <a:lnTo>
                    <a:pt x="827" y="574"/>
                  </a:lnTo>
                  <a:lnTo>
                    <a:pt x="828" y="573"/>
                  </a:lnTo>
                  <a:lnTo>
                    <a:pt x="827" y="573"/>
                  </a:lnTo>
                  <a:lnTo>
                    <a:pt x="827" y="572"/>
                  </a:lnTo>
                  <a:close/>
                  <a:moveTo>
                    <a:pt x="1347" y="573"/>
                  </a:moveTo>
                  <a:lnTo>
                    <a:pt x="1347" y="572"/>
                  </a:lnTo>
                  <a:lnTo>
                    <a:pt x="1349" y="572"/>
                  </a:lnTo>
                  <a:lnTo>
                    <a:pt x="1347" y="572"/>
                  </a:lnTo>
                  <a:lnTo>
                    <a:pt x="1347" y="573"/>
                  </a:lnTo>
                  <a:close/>
                  <a:moveTo>
                    <a:pt x="817" y="568"/>
                  </a:moveTo>
                  <a:lnTo>
                    <a:pt x="818" y="568"/>
                  </a:lnTo>
                  <a:lnTo>
                    <a:pt x="818" y="569"/>
                  </a:lnTo>
                  <a:lnTo>
                    <a:pt x="817" y="569"/>
                  </a:lnTo>
                  <a:lnTo>
                    <a:pt x="817" y="568"/>
                  </a:lnTo>
                  <a:lnTo>
                    <a:pt x="816" y="568"/>
                  </a:lnTo>
                  <a:lnTo>
                    <a:pt x="817" y="568"/>
                  </a:lnTo>
                  <a:lnTo>
                    <a:pt x="816" y="568"/>
                  </a:lnTo>
                  <a:lnTo>
                    <a:pt x="817" y="568"/>
                  </a:lnTo>
                  <a:lnTo>
                    <a:pt x="816" y="568"/>
                  </a:lnTo>
                  <a:lnTo>
                    <a:pt x="817" y="568"/>
                  </a:lnTo>
                  <a:close/>
                  <a:moveTo>
                    <a:pt x="831" y="565"/>
                  </a:moveTo>
                  <a:lnTo>
                    <a:pt x="832" y="565"/>
                  </a:lnTo>
                  <a:lnTo>
                    <a:pt x="832" y="566"/>
                  </a:lnTo>
                  <a:lnTo>
                    <a:pt x="833" y="566"/>
                  </a:lnTo>
                  <a:lnTo>
                    <a:pt x="833" y="567"/>
                  </a:lnTo>
                  <a:lnTo>
                    <a:pt x="833" y="568"/>
                  </a:lnTo>
                  <a:lnTo>
                    <a:pt x="833" y="567"/>
                  </a:lnTo>
                  <a:lnTo>
                    <a:pt x="832" y="567"/>
                  </a:lnTo>
                  <a:lnTo>
                    <a:pt x="831" y="567"/>
                  </a:lnTo>
                  <a:lnTo>
                    <a:pt x="832" y="566"/>
                  </a:lnTo>
                  <a:lnTo>
                    <a:pt x="831" y="566"/>
                  </a:lnTo>
                  <a:lnTo>
                    <a:pt x="831" y="565"/>
                  </a:lnTo>
                  <a:close/>
                  <a:moveTo>
                    <a:pt x="837" y="560"/>
                  </a:moveTo>
                  <a:lnTo>
                    <a:pt x="837" y="561"/>
                  </a:lnTo>
                  <a:lnTo>
                    <a:pt x="837" y="560"/>
                  </a:lnTo>
                  <a:lnTo>
                    <a:pt x="837" y="561"/>
                  </a:lnTo>
                  <a:lnTo>
                    <a:pt x="837" y="560"/>
                  </a:lnTo>
                  <a:close/>
                  <a:moveTo>
                    <a:pt x="1370" y="558"/>
                  </a:moveTo>
                  <a:lnTo>
                    <a:pt x="1370" y="559"/>
                  </a:lnTo>
                  <a:lnTo>
                    <a:pt x="1368" y="559"/>
                  </a:lnTo>
                  <a:lnTo>
                    <a:pt x="1370" y="558"/>
                  </a:lnTo>
                  <a:lnTo>
                    <a:pt x="1370" y="559"/>
                  </a:lnTo>
                  <a:lnTo>
                    <a:pt x="1370" y="558"/>
                  </a:lnTo>
                  <a:close/>
                  <a:moveTo>
                    <a:pt x="815" y="557"/>
                  </a:moveTo>
                  <a:lnTo>
                    <a:pt x="816" y="557"/>
                  </a:lnTo>
                  <a:lnTo>
                    <a:pt x="816" y="558"/>
                  </a:lnTo>
                  <a:lnTo>
                    <a:pt x="815" y="558"/>
                  </a:lnTo>
                  <a:lnTo>
                    <a:pt x="813" y="558"/>
                  </a:lnTo>
                  <a:lnTo>
                    <a:pt x="812" y="558"/>
                  </a:lnTo>
                  <a:lnTo>
                    <a:pt x="812" y="557"/>
                  </a:lnTo>
                  <a:lnTo>
                    <a:pt x="813" y="557"/>
                  </a:lnTo>
                  <a:lnTo>
                    <a:pt x="815" y="557"/>
                  </a:lnTo>
                  <a:close/>
                  <a:moveTo>
                    <a:pt x="811" y="555"/>
                  </a:moveTo>
                  <a:lnTo>
                    <a:pt x="811" y="557"/>
                  </a:lnTo>
                  <a:lnTo>
                    <a:pt x="810" y="557"/>
                  </a:lnTo>
                  <a:lnTo>
                    <a:pt x="810" y="555"/>
                  </a:lnTo>
                  <a:lnTo>
                    <a:pt x="811" y="555"/>
                  </a:lnTo>
                  <a:close/>
                  <a:moveTo>
                    <a:pt x="818" y="555"/>
                  </a:moveTo>
                  <a:lnTo>
                    <a:pt x="819" y="555"/>
                  </a:lnTo>
                  <a:lnTo>
                    <a:pt x="819" y="557"/>
                  </a:lnTo>
                  <a:lnTo>
                    <a:pt x="820" y="557"/>
                  </a:lnTo>
                  <a:lnTo>
                    <a:pt x="820" y="555"/>
                  </a:lnTo>
                  <a:lnTo>
                    <a:pt x="822" y="555"/>
                  </a:lnTo>
                  <a:lnTo>
                    <a:pt x="822" y="557"/>
                  </a:lnTo>
                  <a:lnTo>
                    <a:pt x="820" y="557"/>
                  </a:lnTo>
                  <a:lnTo>
                    <a:pt x="819" y="557"/>
                  </a:lnTo>
                  <a:lnTo>
                    <a:pt x="819" y="558"/>
                  </a:lnTo>
                  <a:lnTo>
                    <a:pt x="818" y="558"/>
                  </a:lnTo>
                  <a:lnTo>
                    <a:pt x="817" y="558"/>
                  </a:lnTo>
                  <a:lnTo>
                    <a:pt x="817" y="557"/>
                  </a:lnTo>
                  <a:lnTo>
                    <a:pt x="817" y="555"/>
                  </a:lnTo>
                  <a:lnTo>
                    <a:pt x="818" y="555"/>
                  </a:lnTo>
                  <a:close/>
                  <a:moveTo>
                    <a:pt x="1373" y="554"/>
                  </a:moveTo>
                  <a:lnTo>
                    <a:pt x="1372" y="554"/>
                  </a:lnTo>
                  <a:lnTo>
                    <a:pt x="1372" y="555"/>
                  </a:lnTo>
                  <a:lnTo>
                    <a:pt x="1372" y="554"/>
                  </a:lnTo>
                  <a:lnTo>
                    <a:pt x="1373" y="554"/>
                  </a:lnTo>
                  <a:close/>
                  <a:moveTo>
                    <a:pt x="1380" y="548"/>
                  </a:moveTo>
                  <a:lnTo>
                    <a:pt x="1379" y="550"/>
                  </a:lnTo>
                  <a:lnTo>
                    <a:pt x="1378" y="550"/>
                  </a:lnTo>
                  <a:lnTo>
                    <a:pt x="1377" y="551"/>
                  </a:lnTo>
                  <a:lnTo>
                    <a:pt x="1375" y="551"/>
                  </a:lnTo>
                  <a:lnTo>
                    <a:pt x="1377" y="551"/>
                  </a:lnTo>
                  <a:lnTo>
                    <a:pt x="1377" y="550"/>
                  </a:lnTo>
                  <a:lnTo>
                    <a:pt x="1379" y="548"/>
                  </a:lnTo>
                  <a:lnTo>
                    <a:pt x="1380" y="548"/>
                  </a:lnTo>
                  <a:close/>
                  <a:moveTo>
                    <a:pt x="1392" y="546"/>
                  </a:moveTo>
                  <a:lnTo>
                    <a:pt x="1391" y="546"/>
                  </a:lnTo>
                  <a:lnTo>
                    <a:pt x="1392" y="546"/>
                  </a:lnTo>
                  <a:close/>
                  <a:moveTo>
                    <a:pt x="1389" y="545"/>
                  </a:moveTo>
                  <a:lnTo>
                    <a:pt x="1389" y="546"/>
                  </a:lnTo>
                  <a:lnTo>
                    <a:pt x="1388" y="545"/>
                  </a:lnTo>
                  <a:lnTo>
                    <a:pt x="1388" y="546"/>
                  </a:lnTo>
                  <a:lnTo>
                    <a:pt x="1384" y="546"/>
                  </a:lnTo>
                  <a:lnTo>
                    <a:pt x="1385" y="546"/>
                  </a:lnTo>
                  <a:lnTo>
                    <a:pt x="1387" y="546"/>
                  </a:lnTo>
                  <a:lnTo>
                    <a:pt x="1389" y="545"/>
                  </a:lnTo>
                  <a:close/>
                  <a:moveTo>
                    <a:pt x="1392" y="547"/>
                  </a:moveTo>
                  <a:lnTo>
                    <a:pt x="1392" y="546"/>
                  </a:lnTo>
                  <a:lnTo>
                    <a:pt x="1394" y="544"/>
                  </a:lnTo>
                  <a:lnTo>
                    <a:pt x="1395" y="543"/>
                  </a:lnTo>
                  <a:lnTo>
                    <a:pt x="1396" y="543"/>
                  </a:lnTo>
                  <a:lnTo>
                    <a:pt x="1396" y="541"/>
                  </a:lnTo>
                  <a:lnTo>
                    <a:pt x="1398" y="541"/>
                  </a:lnTo>
                  <a:lnTo>
                    <a:pt x="1396" y="543"/>
                  </a:lnTo>
                  <a:lnTo>
                    <a:pt x="1395" y="543"/>
                  </a:lnTo>
                  <a:lnTo>
                    <a:pt x="1395" y="544"/>
                  </a:lnTo>
                  <a:lnTo>
                    <a:pt x="1394" y="544"/>
                  </a:lnTo>
                  <a:lnTo>
                    <a:pt x="1392" y="547"/>
                  </a:lnTo>
                  <a:close/>
                  <a:moveTo>
                    <a:pt x="1398" y="541"/>
                  </a:moveTo>
                  <a:lnTo>
                    <a:pt x="1399" y="540"/>
                  </a:lnTo>
                  <a:lnTo>
                    <a:pt x="1400" y="539"/>
                  </a:lnTo>
                  <a:lnTo>
                    <a:pt x="1400" y="540"/>
                  </a:lnTo>
                  <a:lnTo>
                    <a:pt x="1399" y="540"/>
                  </a:lnTo>
                  <a:lnTo>
                    <a:pt x="1398" y="541"/>
                  </a:lnTo>
                  <a:close/>
                  <a:moveTo>
                    <a:pt x="1402" y="539"/>
                  </a:moveTo>
                  <a:lnTo>
                    <a:pt x="1400" y="539"/>
                  </a:lnTo>
                  <a:lnTo>
                    <a:pt x="1401" y="539"/>
                  </a:lnTo>
                  <a:lnTo>
                    <a:pt x="1402" y="538"/>
                  </a:lnTo>
                  <a:lnTo>
                    <a:pt x="1403" y="538"/>
                  </a:lnTo>
                  <a:lnTo>
                    <a:pt x="1402" y="539"/>
                  </a:lnTo>
                  <a:close/>
                  <a:moveTo>
                    <a:pt x="1407" y="537"/>
                  </a:moveTo>
                  <a:lnTo>
                    <a:pt x="1406" y="538"/>
                  </a:lnTo>
                  <a:lnTo>
                    <a:pt x="1404" y="538"/>
                  </a:lnTo>
                  <a:lnTo>
                    <a:pt x="1404" y="537"/>
                  </a:lnTo>
                  <a:lnTo>
                    <a:pt x="1406" y="537"/>
                  </a:lnTo>
                  <a:lnTo>
                    <a:pt x="1407" y="537"/>
                  </a:lnTo>
                  <a:lnTo>
                    <a:pt x="1408" y="537"/>
                  </a:lnTo>
                  <a:lnTo>
                    <a:pt x="1408" y="536"/>
                  </a:lnTo>
                  <a:lnTo>
                    <a:pt x="1408" y="534"/>
                  </a:lnTo>
                  <a:lnTo>
                    <a:pt x="1409" y="533"/>
                  </a:lnTo>
                  <a:lnTo>
                    <a:pt x="1409" y="532"/>
                  </a:lnTo>
                  <a:lnTo>
                    <a:pt x="1409" y="531"/>
                  </a:lnTo>
                  <a:lnTo>
                    <a:pt x="1409" y="530"/>
                  </a:lnTo>
                  <a:lnTo>
                    <a:pt x="1409" y="529"/>
                  </a:lnTo>
                  <a:lnTo>
                    <a:pt x="1410" y="529"/>
                  </a:lnTo>
                  <a:lnTo>
                    <a:pt x="1410" y="530"/>
                  </a:lnTo>
                  <a:lnTo>
                    <a:pt x="1409" y="530"/>
                  </a:lnTo>
                  <a:lnTo>
                    <a:pt x="1409" y="531"/>
                  </a:lnTo>
                  <a:lnTo>
                    <a:pt x="1409" y="532"/>
                  </a:lnTo>
                  <a:lnTo>
                    <a:pt x="1409" y="533"/>
                  </a:lnTo>
                  <a:lnTo>
                    <a:pt x="1408" y="536"/>
                  </a:lnTo>
                  <a:lnTo>
                    <a:pt x="1407" y="537"/>
                  </a:lnTo>
                  <a:close/>
                  <a:moveTo>
                    <a:pt x="1408" y="527"/>
                  </a:moveTo>
                  <a:lnTo>
                    <a:pt x="1408" y="526"/>
                  </a:lnTo>
                  <a:lnTo>
                    <a:pt x="1407" y="526"/>
                  </a:lnTo>
                  <a:lnTo>
                    <a:pt x="1408" y="526"/>
                  </a:lnTo>
                  <a:lnTo>
                    <a:pt x="1409" y="527"/>
                  </a:lnTo>
                  <a:lnTo>
                    <a:pt x="1408" y="527"/>
                  </a:lnTo>
                  <a:close/>
                  <a:moveTo>
                    <a:pt x="1411" y="506"/>
                  </a:moveTo>
                  <a:lnTo>
                    <a:pt x="1410" y="506"/>
                  </a:lnTo>
                  <a:lnTo>
                    <a:pt x="1410" y="508"/>
                  </a:lnTo>
                  <a:lnTo>
                    <a:pt x="1410" y="506"/>
                  </a:lnTo>
                  <a:lnTo>
                    <a:pt x="1410" y="505"/>
                  </a:lnTo>
                  <a:lnTo>
                    <a:pt x="1411" y="505"/>
                  </a:lnTo>
                  <a:lnTo>
                    <a:pt x="1411" y="504"/>
                  </a:lnTo>
                  <a:lnTo>
                    <a:pt x="1411" y="505"/>
                  </a:lnTo>
                  <a:lnTo>
                    <a:pt x="1411" y="506"/>
                  </a:lnTo>
                  <a:close/>
                  <a:moveTo>
                    <a:pt x="1414" y="503"/>
                  </a:moveTo>
                  <a:lnTo>
                    <a:pt x="1415" y="502"/>
                  </a:lnTo>
                  <a:lnTo>
                    <a:pt x="1414" y="503"/>
                  </a:lnTo>
                  <a:close/>
                  <a:moveTo>
                    <a:pt x="1415" y="502"/>
                  </a:moveTo>
                  <a:lnTo>
                    <a:pt x="1415" y="501"/>
                  </a:lnTo>
                  <a:lnTo>
                    <a:pt x="1416" y="501"/>
                  </a:lnTo>
                  <a:lnTo>
                    <a:pt x="1415" y="501"/>
                  </a:lnTo>
                  <a:lnTo>
                    <a:pt x="1415" y="502"/>
                  </a:lnTo>
                  <a:close/>
                  <a:moveTo>
                    <a:pt x="1413" y="494"/>
                  </a:moveTo>
                  <a:lnTo>
                    <a:pt x="1413" y="495"/>
                  </a:lnTo>
                  <a:lnTo>
                    <a:pt x="1413" y="494"/>
                  </a:lnTo>
                  <a:lnTo>
                    <a:pt x="1413" y="495"/>
                  </a:lnTo>
                  <a:lnTo>
                    <a:pt x="1413" y="494"/>
                  </a:lnTo>
                  <a:lnTo>
                    <a:pt x="1413" y="495"/>
                  </a:lnTo>
                  <a:lnTo>
                    <a:pt x="1413" y="494"/>
                  </a:lnTo>
                  <a:lnTo>
                    <a:pt x="1413" y="492"/>
                  </a:lnTo>
                  <a:lnTo>
                    <a:pt x="1413" y="494"/>
                  </a:lnTo>
                  <a:close/>
                  <a:moveTo>
                    <a:pt x="1414" y="491"/>
                  </a:moveTo>
                  <a:lnTo>
                    <a:pt x="1413" y="491"/>
                  </a:lnTo>
                  <a:lnTo>
                    <a:pt x="1413" y="490"/>
                  </a:lnTo>
                  <a:lnTo>
                    <a:pt x="1414" y="490"/>
                  </a:lnTo>
                  <a:lnTo>
                    <a:pt x="1414" y="491"/>
                  </a:lnTo>
                  <a:close/>
                  <a:moveTo>
                    <a:pt x="1421" y="496"/>
                  </a:moveTo>
                  <a:lnTo>
                    <a:pt x="1420" y="496"/>
                  </a:lnTo>
                  <a:lnTo>
                    <a:pt x="1421" y="496"/>
                  </a:lnTo>
                  <a:lnTo>
                    <a:pt x="1421" y="495"/>
                  </a:lnTo>
                  <a:lnTo>
                    <a:pt x="1422" y="495"/>
                  </a:lnTo>
                  <a:lnTo>
                    <a:pt x="1422" y="494"/>
                  </a:lnTo>
                  <a:lnTo>
                    <a:pt x="1423" y="492"/>
                  </a:lnTo>
                  <a:lnTo>
                    <a:pt x="1424" y="491"/>
                  </a:lnTo>
                  <a:lnTo>
                    <a:pt x="1424" y="490"/>
                  </a:lnTo>
                  <a:lnTo>
                    <a:pt x="1425" y="489"/>
                  </a:lnTo>
                  <a:lnTo>
                    <a:pt x="1427" y="489"/>
                  </a:lnTo>
                  <a:lnTo>
                    <a:pt x="1425" y="489"/>
                  </a:lnTo>
                  <a:lnTo>
                    <a:pt x="1425" y="490"/>
                  </a:lnTo>
                  <a:lnTo>
                    <a:pt x="1424" y="491"/>
                  </a:lnTo>
                  <a:lnTo>
                    <a:pt x="1424" y="492"/>
                  </a:lnTo>
                  <a:lnTo>
                    <a:pt x="1423" y="492"/>
                  </a:lnTo>
                  <a:lnTo>
                    <a:pt x="1422" y="495"/>
                  </a:lnTo>
                  <a:lnTo>
                    <a:pt x="1421" y="495"/>
                  </a:lnTo>
                  <a:lnTo>
                    <a:pt x="1421" y="496"/>
                  </a:lnTo>
                  <a:close/>
                  <a:moveTo>
                    <a:pt x="1441" y="471"/>
                  </a:moveTo>
                  <a:lnTo>
                    <a:pt x="1439" y="471"/>
                  </a:lnTo>
                  <a:lnTo>
                    <a:pt x="1441" y="471"/>
                  </a:lnTo>
                  <a:lnTo>
                    <a:pt x="1441" y="470"/>
                  </a:lnTo>
                  <a:lnTo>
                    <a:pt x="1442" y="470"/>
                  </a:lnTo>
                  <a:lnTo>
                    <a:pt x="1441" y="471"/>
                  </a:lnTo>
                  <a:close/>
                  <a:moveTo>
                    <a:pt x="1443" y="469"/>
                  </a:moveTo>
                  <a:lnTo>
                    <a:pt x="1444" y="467"/>
                  </a:lnTo>
                  <a:lnTo>
                    <a:pt x="1445" y="467"/>
                  </a:lnTo>
                  <a:lnTo>
                    <a:pt x="1445" y="466"/>
                  </a:lnTo>
                  <a:lnTo>
                    <a:pt x="1445" y="467"/>
                  </a:lnTo>
                  <a:lnTo>
                    <a:pt x="1444" y="467"/>
                  </a:lnTo>
                  <a:lnTo>
                    <a:pt x="1444" y="468"/>
                  </a:lnTo>
                  <a:lnTo>
                    <a:pt x="1443" y="469"/>
                  </a:lnTo>
                  <a:close/>
                  <a:moveTo>
                    <a:pt x="1459" y="453"/>
                  </a:moveTo>
                  <a:lnTo>
                    <a:pt x="1457" y="453"/>
                  </a:lnTo>
                  <a:lnTo>
                    <a:pt x="1458" y="453"/>
                  </a:lnTo>
                  <a:lnTo>
                    <a:pt x="1459" y="452"/>
                  </a:lnTo>
                  <a:lnTo>
                    <a:pt x="1460" y="452"/>
                  </a:lnTo>
                  <a:lnTo>
                    <a:pt x="1459" y="453"/>
                  </a:lnTo>
                  <a:close/>
                  <a:moveTo>
                    <a:pt x="1450" y="452"/>
                  </a:moveTo>
                  <a:lnTo>
                    <a:pt x="1450" y="453"/>
                  </a:lnTo>
                  <a:lnTo>
                    <a:pt x="1449" y="454"/>
                  </a:lnTo>
                  <a:lnTo>
                    <a:pt x="1448" y="454"/>
                  </a:lnTo>
                  <a:lnTo>
                    <a:pt x="1448" y="453"/>
                  </a:lnTo>
                  <a:lnTo>
                    <a:pt x="1449" y="453"/>
                  </a:lnTo>
                  <a:lnTo>
                    <a:pt x="1449" y="452"/>
                  </a:lnTo>
                  <a:lnTo>
                    <a:pt x="1450" y="452"/>
                  </a:lnTo>
                  <a:close/>
                  <a:moveTo>
                    <a:pt x="1462" y="452"/>
                  </a:moveTo>
                  <a:lnTo>
                    <a:pt x="1460" y="452"/>
                  </a:lnTo>
                  <a:lnTo>
                    <a:pt x="1462" y="452"/>
                  </a:lnTo>
                  <a:lnTo>
                    <a:pt x="1463" y="452"/>
                  </a:lnTo>
                  <a:lnTo>
                    <a:pt x="1464" y="452"/>
                  </a:lnTo>
                  <a:lnTo>
                    <a:pt x="1465" y="450"/>
                  </a:lnTo>
                  <a:lnTo>
                    <a:pt x="1466" y="450"/>
                  </a:lnTo>
                  <a:lnTo>
                    <a:pt x="1467" y="450"/>
                  </a:lnTo>
                  <a:lnTo>
                    <a:pt x="1466" y="450"/>
                  </a:lnTo>
                  <a:lnTo>
                    <a:pt x="1465" y="450"/>
                  </a:lnTo>
                  <a:lnTo>
                    <a:pt x="1464" y="452"/>
                  </a:lnTo>
                  <a:lnTo>
                    <a:pt x="1462" y="452"/>
                  </a:lnTo>
                  <a:close/>
                  <a:moveTo>
                    <a:pt x="1451" y="450"/>
                  </a:moveTo>
                  <a:lnTo>
                    <a:pt x="1452" y="450"/>
                  </a:lnTo>
                  <a:lnTo>
                    <a:pt x="1452" y="449"/>
                  </a:lnTo>
                  <a:lnTo>
                    <a:pt x="1453" y="448"/>
                  </a:lnTo>
                  <a:lnTo>
                    <a:pt x="1453" y="449"/>
                  </a:lnTo>
                  <a:lnTo>
                    <a:pt x="1452" y="449"/>
                  </a:lnTo>
                  <a:lnTo>
                    <a:pt x="1452" y="450"/>
                  </a:lnTo>
                  <a:lnTo>
                    <a:pt x="1451" y="450"/>
                  </a:lnTo>
                  <a:close/>
                  <a:moveTo>
                    <a:pt x="1475" y="446"/>
                  </a:moveTo>
                  <a:lnTo>
                    <a:pt x="1474" y="446"/>
                  </a:lnTo>
                  <a:lnTo>
                    <a:pt x="1474" y="445"/>
                  </a:lnTo>
                  <a:lnTo>
                    <a:pt x="1475" y="445"/>
                  </a:lnTo>
                  <a:lnTo>
                    <a:pt x="1475" y="446"/>
                  </a:lnTo>
                  <a:close/>
                  <a:moveTo>
                    <a:pt x="1478" y="445"/>
                  </a:moveTo>
                  <a:lnTo>
                    <a:pt x="1478" y="446"/>
                  </a:lnTo>
                  <a:lnTo>
                    <a:pt x="1478" y="445"/>
                  </a:lnTo>
                  <a:lnTo>
                    <a:pt x="1477" y="445"/>
                  </a:lnTo>
                  <a:lnTo>
                    <a:pt x="1478" y="445"/>
                  </a:lnTo>
                  <a:close/>
                  <a:moveTo>
                    <a:pt x="1475" y="445"/>
                  </a:moveTo>
                  <a:lnTo>
                    <a:pt x="1474" y="445"/>
                  </a:lnTo>
                  <a:lnTo>
                    <a:pt x="1473" y="446"/>
                  </a:lnTo>
                  <a:lnTo>
                    <a:pt x="1474" y="446"/>
                  </a:lnTo>
                  <a:lnTo>
                    <a:pt x="1473" y="446"/>
                  </a:lnTo>
                  <a:lnTo>
                    <a:pt x="1473" y="447"/>
                  </a:lnTo>
                  <a:lnTo>
                    <a:pt x="1473" y="446"/>
                  </a:lnTo>
                  <a:lnTo>
                    <a:pt x="1472" y="446"/>
                  </a:lnTo>
                  <a:lnTo>
                    <a:pt x="1472" y="447"/>
                  </a:lnTo>
                  <a:lnTo>
                    <a:pt x="1471" y="447"/>
                  </a:lnTo>
                  <a:lnTo>
                    <a:pt x="1470" y="448"/>
                  </a:lnTo>
                  <a:lnTo>
                    <a:pt x="1471" y="448"/>
                  </a:lnTo>
                  <a:lnTo>
                    <a:pt x="1472" y="448"/>
                  </a:lnTo>
                  <a:lnTo>
                    <a:pt x="1472" y="447"/>
                  </a:lnTo>
                  <a:lnTo>
                    <a:pt x="1473" y="447"/>
                  </a:lnTo>
                  <a:lnTo>
                    <a:pt x="1474" y="446"/>
                  </a:lnTo>
                  <a:lnTo>
                    <a:pt x="1475" y="446"/>
                  </a:lnTo>
                  <a:lnTo>
                    <a:pt x="1477" y="446"/>
                  </a:lnTo>
                  <a:lnTo>
                    <a:pt x="1478" y="446"/>
                  </a:lnTo>
                  <a:lnTo>
                    <a:pt x="1479" y="446"/>
                  </a:lnTo>
                  <a:lnTo>
                    <a:pt x="1479" y="445"/>
                  </a:lnTo>
                  <a:lnTo>
                    <a:pt x="1480" y="445"/>
                  </a:lnTo>
                  <a:lnTo>
                    <a:pt x="1480" y="446"/>
                  </a:lnTo>
                  <a:lnTo>
                    <a:pt x="1480" y="445"/>
                  </a:lnTo>
                  <a:lnTo>
                    <a:pt x="1480" y="446"/>
                  </a:lnTo>
                  <a:lnTo>
                    <a:pt x="1479" y="446"/>
                  </a:lnTo>
                  <a:lnTo>
                    <a:pt x="1478" y="447"/>
                  </a:lnTo>
                  <a:lnTo>
                    <a:pt x="1477" y="447"/>
                  </a:lnTo>
                  <a:lnTo>
                    <a:pt x="1475" y="447"/>
                  </a:lnTo>
                  <a:lnTo>
                    <a:pt x="1474" y="448"/>
                  </a:lnTo>
                  <a:lnTo>
                    <a:pt x="1473" y="448"/>
                  </a:lnTo>
                  <a:lnTo>
                    <a:pt x="1472" y="448"/>
                  </a:lnTo>
                  <a:lnTo>
                    <a:pt x="1471" y="449"/>
                  </a:lnTo>
                  <a:lnTo>
                    <a:pt x="1470" y="449"/>
                  </a:lnTo>
                  <a:lnTo>
                    <a:pt x="1468" y="449"/>
                  </a:lnTo>
                  <a:lnTo>
                    <a:pt x="1470" y="449"/>
                  </a:lnTo>
                  <a:lnTo>
                    <a:pt x="1468" y="449"/>
                  </a:lnTo>
                  <a:lnTo>
                    <a:pt x="1467" y="449"/>
                  </a:lnTo>
                  <a:lnTo>
                    <a:pt x="1467" y="450"/>
                  </a:lnTo>
                  <a:lnTo>
                    <a:pt x="1466" y="450"/>
                  </a:lnTo>
                  <a:lnTo>
                    <a:pt x="1465" y="450"/>
                  </a:lnTo>
                  <a:lnTo>
                    <a:pt x="1464" y="450"/>
                  </a:lnTo>
                  <a:lnTo>
                    <a:pt x="1463" y="450"/>
                  </a:lnTo>
                  <a:lnTo>
                    <a:pt x="1462" y="450"/>
                  </a:lnTo>
                  <a:lnTo>
                    <a:pt x="1460" y="450"/>
                  </a:lnTo>
                  <a:lnTo>
                    <a:pt x="1460" y="452"/>
                  </a:lnTo>
                  <a:lnTo>
                    <a:pt x="1459" y="452"/>
                  </a:lnTo>
                  <a:lnTo>
                    <a:pt x="1458" y="452"/>
                  </a:lnTo>
                  <a:lnTo>
                    <a:pt x="1457" y="452"/>
                  </a:lnTo>
                  <a:lnTo>
                    <a:pt x="1456" y="453"/>
                  </a:lnTo>
                  <a:lnTo>
                    <a:pt x="1456" y="452"/>
                  </a:lnTo>
                  <a:lnTo>
                    <a:pt x="1455" y="452"/>
                  </a:lnTo>
                  <a:lnTo>
                    <a:pt x="1455" y="453"/>
                  </a:lnTo>
                  <a:lnTo>
                    <a:pt x="1456" y="453"/>
                  </a:lnTo>
                  <a:lnTo>
                    <a:pt x="1457" y="453"/>
                  </a:lnTo>
                  <a:lnTo>
                    <a:pt x="1456" y="453"/>
                  </a:lnTo>
                  <a:lnTo>
                    <a:pt x="1455" y="453"/>
                  </a:lnTo>
                  <a:lnTo>
                    <a:pt x="1453" y="453"/>
                  </a:lnTo>
                  <a:lnTo>
                    <a:pt x="1452" y="453"/>
                  </a:lnTo>
                  <a:lnTo>
                    <a:pt x="1451" y="454"/>
                  </a:lnTo>
                  <a:lnTo>
                    <a:pt x="1451" y="453"/>
                  </a:lnTo>
                  <a:lnTo>
                    <a:pt x="1452" y="453"/>
                  </a:lnTo>
                  <a:lnTo>
                    <a:pt x="1453" y="453"/>
                  </a:lnTo>
                  <a:lnTo>
                    <a:pt x="1455" y="453"/>
                  </a:lnTo>
                  <a:lnTo>
                    <a:pt x="1455" y="452"/>
                  </a:lnTo>
                  <a:lnTo>
                    <a:pt x="1453" y="452"/>
                  </a:lnTo>
                  <a:lnTo>
                    <a:pt x="1452" y="452"/>
                  </a:lnTo>
                  <a:lnTo>
                    <a:pt x="1452" y="453"/>
                  </a:lnTo>
                  <a:lnTo>
                    <a:pt x="1451" y="453"/>
                  </a:lnTo>
                  <a:lnTo>
                    <a:pt x="1451" y="452"/>
                  </a:lnTo>
                  <a:lnTo>
                    <a:pt x="1451" y="450"/>
                  </a:lnTo>
                  <a:lnTo>
                    <a:pt x="1452" y="450"/>
                  </a:lnTo>
                  <a:lnTo>
                    <a:pt x="1452" y="449"/>
                  </a:lnTo>
                  <a:lnTo>
                    <a:pt x="1453" y="449"/>
                  </a:lnTo>
                  <a:lnTo>
                    <a:pt x="1455" y="449"/>
                  </a:lnTo>
                  <a:lnTo>
                    <a:pt x="1456" y="449"/>
                  </a:lnTo>
                  <a:lnTo>
                    <a:pt x="1456" y="448"/>
                  </a:lnTo>
                  <a:lnTo>
                    <a:pt x="1457" y="448"/>
                  </a:lnTo>
                  <a:lnTo>
                    <a:pt x="1457" y="449"/>
                  </a:lnTo>
                  <a:lnTo>
                    <a:pt x="1457" y="448"/>
                  </a:lnTo>
                  <a:lnTo>
                    <a:pt x="1458" y="448"/>
                  </a:lnTo>
                  <a:lnTo>
                    <a:pt x="1459" y="448"/>
                  </a:lnTo>
                  <a:lnTo>
                    <a:pt x="1458" y="448"/>
                  </a:lnTo>
                  <a:lnTo>
                    <a:pt x="1459" y="448"/>
                  </a:lnTo>
                  <a:lnTo>
                    <a:pt x="1459" y="447"/>
                  </a:lnTo>
                  <a:lnTo>
                    <a:pt x="1460" y="447"/>
                  </a:lnTo>
                  <a:lnTo>
                    <a:pt x="1459" y="448"/>
                  </a:lnTo>
                  <a:lnTo>
                    <a:pt x="1460" y="448"/>
                  </a:lnTo>
                  <a:lnTo>
                    <a:pt x="1460" y="447"/>
                  </a:lnTo>
                  <a:lnTo>
                    <a:pt x="1462" y="447"/>
                  </a:lnTo>
                  <a:lnTo>
                    <a:pt x="1462" y="448"/>
                  </a:lnTo>
                  <a:lnTo>
                    <a:pt x="1463" y="448"/>
                  </a:lnTo>
                  <a:lnTo>
                    <a:pt x="1463" y="447"/>
                  </a:lnTo>
                  <a:lnTo>
                    <a:pt x="1464" y="447"/>
                  </a:lnTo>
                  <a:lnTo>
                    <a:pt x="1465" y="447"/>
                  </a:lnTo>
                  <a:lnTo>
                    <a:pt x="1467" y="447"/>
                  </a:lnTo>
                  <a:lnTo>
                    <a:pt x="1468" y="447"/>
                  </a:lnTo>
                  <a:lnTo>
                    <a:pt x="1470" y="447"/>
                  </a:lnTo>
                  <a:lnTo>
                    <a:pt x="1471" y="447"/>
                  </a:lnTo>
                  <a:lnTo>
                    <a:pt x="1472" y="446"/>
                  </a:lnTo>
                  <a:lnTo>
                    <a:pt x="1473" y="446"/>
                  </a:lnTo>
                  <a:lnTo>
                    <a:pt x="1473" y="445"/>
                  </a:lnTo>
                  <a:lnTo>
                    <a:pt x="1474" y="445"/>
                  </a:lnTo>
                  <a:lnTo>
                    <a:pt x="1475" y="443"/>
                  </a:lnTo>
                  <a:lnTo>
                    <a:pt x="1477" y="443"/>
                  </a:lnTo>
                  <a:lnTo>
                    <a:pt x="1475" y="445"/>
                  </a:lnTo>
                  <a:close/>
                  <a:moveTo>
                    <a:pt x="1485" y="443"/>
                  </a:moveTo>
                  <a:lnTo>
                    <a:pt x="1484" y="443"/>
                  </a:lnTo>
                  <a:lnTo>
                    <a:pt x="1485" y="443"/>
                  </a:lnTo>
                  <a:lnTo>
                    <a:pt x="1485" y="442"/>
                  </a:lnTo>
                  <a:lnTo>
                    <a:pt x="1485" y="443"/>
                  </a:lnTo>
                  <a:close/>
                  <a:moveTo>
                    <a:pt x="1495" y="442"/>
                  </a:moveTo>
                  <a:lnTo>
                    <a:pt x="1494" y="442"/>
                  </a:lnTo>
                  <a:lnTo>
                    <a:pt x="1495" y="442"/>
                  </a:lnTo>
                  <a:close/>
                  <a:moveTo>
                    <a:pt x="1480" y="442"/>
                  </a:moveTo>
                  <a:lnTo>
                    <a:pt x="1479" y="442"/>
                  </a:lnTo>
                  <a:lnTo>
                    <a:pt x="1480" y="442"/>
                  </a:lnTo>
                  <a:lnTo>
                    <a:pt x="1480" y="441"/>
                  </a:lnTo>
                  <a:lnTo>
                    <a:pt x="1481" y="441"/>
                  </a:lnTo>
                  <a:lnTo>
                    <a:pt x="1481" y="442"/>
                  </a:lnTo>
                  <a:lnTo>
                    <a:pt x="1480" y="442"/>
                  </a:lnTo>
                  <a:close/>
                  <a:moveTo>
                    <a:pt x="1506" y="440"/>
                  </a:moveTo>
                  <a:lnTo>
                    <a:pt x="1506" y="441"/>
                  </a:lnTo>
                  <a:lnTo>
                    <a:pt x="1506" y="442"/>
                  </a:lnTo>
                  <a:lnTo>
                    <a:pt x="1505" y="442"/>
                  </a:lnTo>
                  <a:lnTo>
                    <a:pt x="1503" y="442"/>
                  </a:lnTo>
                  <a:lnTo>
                    <a:pt x="1502" y="442"/>
                  </a:lnTo>
                  <a:lnTo>
                    <a:pt x="1502" y="441"/>
                  </a:lnTo>
                  <a:lnTo>
                    <a:pt x="1503" y="441"/>
                  </a:lnTo>
                  <a:lnTo>
                    <a:pt x="1505" y="441"/>
                  </a:lnTo>
                  <a:lnTo>
                    <a:pt x="1506" y="441"/>
                  </a:lnTo>
                  <a:lnTo>
                    <a:pt x="1505" y="441"/>
                  </a:lnTo>
                  <a:lnTo>
                    <a:pt x="1506" y="441"/>
                  </a:lnTo>
                  <a:lnTo>
                    <a:pt x="1506" y="440"/>
                  </a:lnTo>
                  <a:close/>
                  <a:moveTo>
                    <a:pt x="1500" y="440"/>
                  </a:moveTo>
                  <a:lnTo>
                    <a:pt x="1500" y="441"/>
                  </a:lnTo>
                  <a:lnTo>
                    <a:pt x="1500" y="440"/>
                  </a:lnTo>
                  <a:close/>
                  <a:moveTo>
                    <a:pt x="1494" y="440"/>
                  </a:moveTo>
                  <a:lnTo>
                    <a:pt x="1495" y="440"/>
                  </a:lnTo>
                  <a:lnTo>
                    <a:pt x="1495" y="439"/>
                  </a:lnTo>
                  <a:lnTo>
                    <a:pt x="1495" y="440"/>
                  </a:lnTo>
                  <a:lnTo>
                    <a:pt x="1494" y="440"/>
                  </a:lnTo>
                  <a:close/>
                  <a:moveTo>
                    <a:pt x="1499" y="439"/>
                  </a:moveTo>
                  <a:lnTo>
                    <a:pt x="1499" y="440"/>
                  </a:lnTo>
                  <a:lnTo>
                    <a:pt x="1500" y="440"/>
                  </a:lnTo>
                  <a:lnTo>
                    <a:pt x="1499" y="441"/>
                  </a:lnTo>
                  <a:lnTo>
                    <a:pt x="1498" y="441"/>
                  </a:lnTo>
                  <a:lnTo>
                    <a:pt x="1496" y="441"/>
                  </a:lnTo>
                  <a:lnTo>
                    <a:pt x="1495" y="441"/>
                  </a:lnTo>
                  <a:lnTo>
                    <a:pt x="1496" y="440"/>
                  </a:lnTo>
                  <a:lnTo>
                    <a:pt x="1498" y="440"/>
                  </a:lnTo>
                  <a:lnTo>
                    <a:pt x="1498" y="439"/>
                  </a:lnTo>
                  <a:lnTo>
                    <a:pt x="1499" y="439"/>
                  </a:lnTo>
                  <a:close/>
                  <a:moveTo>
                    <a:pt x="1496" y="439"/>
                  </a:moveTo>
                  <a:lnTo>
                    <a:pt x="1495" y="439"/>
                  </a:lnTo>
                  <a:lnTo>
                    <a:pt x="1496" y="439"/>
                  </a:lnTo>
                  <a:lnTo>
                    <a:pt x="1498" y="439"/>
                  </a:lnTo>
                  <a:lnTo>
                    <a:pt x="1498" y="438"/>
                  </a:lnTo>
                  <a:lnTo>
                    <a:pt x="1498" y="439"/>
                  </a:lnTo>
                  <a:lnTo>
                    <a:pt x="1496" y="439"/>
                  </a:lnTo>
                  <a:close/>
                  <a:moveTo>
                    <a:pt x="1488" y="439"/>
                  </a:moveTo>
                  <a:lnTo>
                    <a:pt x="1489" y="438"/>
                  </a:lnTo>
                  <a:lnTo>
                    <a:pt x="1488" y="438"/>
                  </a:lnTo>
                  <a:lnTo>
                    <a:pt x="1489" y="438"/>
                  </a:lnTo>
                  <a:lnTo>
                    <a:pt x="1489" y="439"/>
                  </a:lnTo>
                  <a:lnTo>
                    <a:pt x="1488" y="439"/>
                  </a:lnTo>
                  <a:close/>
                  <a:moveTo>
                    <a:pt x="1507" y="438"/>
                  </a:moveTo>
                  <a:lnTo>
                    <a:pt x="1507" y="436"/>
                  </a:lnTo>
                  <a:lnTo>
                    <a:pt x="1508" y="436"/>
                  </a:lnTo>
                  <a:lnTo>
                    <a:pt x="1507" y="436"/>
                  </a:lnTo>
                  <a:lnTo>
                    <a:pt x="1507" y="438"/>
                  </a:lnTo>
                  <a:close/>
                  <a:moveTo>
                    <a:pt x="1491" y="439"/>
                  </a:moveTo>
                  <a:lnTo>
                    <a:pt x="1489" y="439"/>
                  </a:lnTo>
                  <a:lnTo>
                    <a:pt x="1489" y="438"/>
                  </a:lnTo>
                  <a:lnTo>
                    <a:pt x="1491" y="438"/>
                  </a:lnTo>
                  <a:lnTo>
                    <a:pt x="1491" y="436"/>
                  </a:lnTo>
                  <a:lnTo>
                    <a:pt x="1492" y="436"/>
                  </a:lnTo>
                  <a:lnTo>
                    <a:pt x="1491" y="438"/>
                  </a:lnTo>
                  <a:lnTo>
                    <a:pt x="1491" y="439"/>
                  </a:lnTo>
                  <a:close/>
                  <a:moveTo>
                    <a:pt x="1491" y="438"/>
                  </a:moveTo>
                  <a:lnTo>
                    <a:pt x="1489" y="438"/>
                  </a:lnTo>
                  <a:lnTo>
                    <a:pt x="1489" y="436"/>
                  </a:lnTo>
                  <a:lnTo>
                    <a:pt x="1491" y="436"/>
                  </a:lnTo>
                  <a:lnTo>
                    <a:pt x="1489" y="436"/>
                  </a:lnTo>
                  <a:lnTo>
                    <a:pt x="1491" y="435"/>
                  </a:lnTo>
                  <a:lnTo>
                    <a:pt x="1491" y="436"/>
                  </a:lnTo>
                  <a:lnTo>
                    <a:pt x="1491" y="438"/>
                  </a:lnTo>
                  <a:close/>
                  <a:moveTo>
                    <a:pt x="1343" y="429"/>
                  </a:moveTo>
                  <a:lnTo>
                    <a:pt x="1342" y="429"/>
                  </a:lnTo>
                  <a:lnTo>
                    <a:pt x="1342" y="428"/>
                  </a:lnTo>
                  <a:lnTo>
                    <a:pt x="1343" y="427"/>
                  </a:lnTo>
                  <a:lnTo>
                    <a:pt x="1343" y="428"/>
                  </a:lnTo>
                  <a:lnTo>
                    <a:pt x="1343" y="429"/>
                  </a:lnTo>
                  <a:close/>
                  <a:moveTo>
                    <a:pt x="1401" y="414"/>
                  </a:moveTo>
                  <a:lnTo>
                    <a:pt x="1400" y="415"/>
                  </a:lnTo>
                  <a:lnTo>
                    <a:pt x="1400" y="414"/>
                  </a:lnTo>
                  <a:lnTo>
                    <a:pt x="1401" y="414"/>
                  </a:lnTo>
                  <a:close/>
                  <a:moveTo>
                    <a:pt x="1522" y="403"/>
                  </a:moveTo>
                  <a:lnTo>
                    <a:pt x="1522" y="401"/>
                  </a:lnTo>
                  <a:lnTo>
                    <a:pt x="1522" y="403"/>
                  </a:lnTo>
                  <a:close/>
                  <a:moveTo>
                    <a:pt x="1522" y="401"/>
                  </a:moveTo>
                  <a:lnTo>
                    <a:pt x="1522" y="400"/>
                  </a:lnTo>
                  <a:lnTo>
                    <a:pt x="1523" y="400"/>
                  </a:lnTo>
                  <a:lnTo>
                    <a:pt x="1522" y="400"/>
                  </a:lnTo>
                  <a:lnTo>
                    <a:pt x="1522" y="401"/>
                  </a:lnTo>
                  <a:close/>
                  <a:moveTo>
                    <a:pt x="1441" y="399"/>
                  </a:moveTo>
                  <a:lnTo>
                    <a:pt x="1439" y="399"/>
                  </a:lnTo>
                  <a:lnTo>
                    <a:pt x="1441" y="399"/>
                  </a:lnTo>
                  <a:close/>
                  <a:moveTo>
                    <a:pt x="1536" y="399"/>
                  </a:moveTo>
                  <a:lnTo>
                    <a:pt x="1536" y="398"/>
                  </a:lnTo>
                  <a:lnTo>
                    <a:pt x="1537" y="398"/>
                  </a:lnTo>
                  <a:lnTo>
                    <a:pt x="1537" y="399"/>
                  </a:lnTo>
                  <a:lnTo>
                    <a:pt x="1536" y="399"/>
                  </a:lnTo>
                  <a:close/>
                  <a:moveTo>
                    <a:pt x="1534" y="399"/>
                  </a:moveTo>
                  <a:lnTo>
                    <a:pt x="1534" y="398"/>
                  </a:lnTo>
                  <a:lnTo>
                    <a:pt x="1535" y="398"/>
                  </a:lnTo>
                  <a:lnTo>
                    <a:pt x="1535" y="399"/>
                  </a:lnTo>
                  <a:lnTo>
                    <a:pt x="1534" y="399"/>
                  </a:lnTo>
                  <a:close/>
                  <a:moveTo>
                    <a:pt x="1534" y="397"/>
                  </a:moveTo>
                  <a:lnTo>
                    <a:pt x="1534" y="398"/>
                  </a:lnTo>
                  <a:lnTo>
                    <a:pt x="1534" y="397"/>
                  </a:lnTo>
                  <a:lnTo>
                    <a:pt x="1532" y="398"/>
                  </a:lnTo>
                  <a:lnTo>
                    <a:pt x="1532" y="397"/>
                  </a:lnTo>
                  <a:lnTo>
                    <a:pt x="1534" y="397"/>
                  </a:lnTo>
                  <a:lnTo>
                    <a:pt x="1535" y="397"/>
                  </a:lnTo>
                  <a:lnTo>
                    <a:pt x="1534" y="397"/>
                  </a:lnTo>
                  <a:close/>
                  <a:moveTo>
                    <a:pt x="1539" y="397"/>
                  </a:moveTo>
                  <a:lnTo>
                    <a:pt x="1538" y="397"/>
                  </a:lnTo>
                  <a:lnTo>
                    <a:pt x="1539" y="397"/>
                  </a:lnTo>
                  <a:close/>
                  <a:moveTo>
                    <a:pt x="1537" y="396"/>
                  </a:moveTo>
                  <a:lnTo>
                    <a:pt x="1537" y="397"/>
                  </a:lnTo>
                  <a:lnTo>
                    <a:pt x="1536" y="397"/>
                  </a:lnTo>
                  <a:lnTo>
                    <a:pt x="1536" y="396"/>
                  </a:lnTo>
                  <a:lnTo>
                    <a:pt x="1537" y="396"/>
                  </a:lnTo>
                  <a:close/>
                  <a:moveTo>
                    <a:pt x="1535" y="394"/>
                  </a:moveTo>
                  <a:lnTo>
                    <a:pt x="1534" y="394"/>
                  </a:lnTo>
                  <a:lnTo>
                    <a:pt x="1534" y="396"/>
                  </a:lnTo>
                  <a:lnTo>
                    <a:pt x="1534" y="394"/>
                  </a:lnTo>
                  <a:lnTo>
                    <a:pt x="1535" y="394"/>
                  </a:lnTo>
                  <a:close/>
                  <a:moveTo>
                    <a:pt x="1444" y="394"/>
                  </a:moveTo>
                  <a:lnTo>
                    <a:pt x="1443" y="396"/>
                  </a:lnTo>
                  <a:lnTo>
                    <a:pt x="1443" y="394"/>
                  </a:lnTo>
                  <a:lnTo>
                    <a:pt x="1444" y="394"/>
                  </a:lnTo>
                  <a:close/>
                  <a:moveTo>
                    <a:pt x="1539" y="394"/>
                  </a:moveTo>
                  <a:lnTo>
                    <a:pt x="1539" y="393"/>
                  </a:lnTo>
                  <a:lnTo>
                    <a:pt x="1539" y="394"/>
                  </a:lnTo>
                  <a:close/>
                  <a:moveTo>
                    <a:pt x="1446" y="393"/>
                  </a:moveTo>
                  <a:lnTo>
                    <a:pt x="1446" y="394"/>
                  </a:lnTo>
                  <a:lnTo>
                    <a:pt x="1445" y="394"/>
                  </a:lnTo>
                  <a:lnTo>
                    <a:pt x="1445" y="393"/>
                  </a:lnTo>
                  <a:lnTo>
                    <a:pt x="1445" y="394"/>
                  </a:lnTo>
                  <a:lnTo>
                    <a:pt x="1446" y="393"/>
                  </a:lnTo>
                  <a:close/>
                  <a:moveTo>
                    <a:pt x="1535" y="394"/>
                  </a:moveTo>
                  <a:lnTo>
                    <a:pt x="1535" y="393"/>
                  </a:lnTo>
                  <a:lnTo>
                    <a:pt x="1535" y="394"/>
                  </a:lnTo>
                  <a:close/>
                  <a:moveTo>
                    <a:pt x="1543" y="394"/>
                  </a:moveTo>
                  <a:lnTo>
                    <a:pt x="1542" y="394"/>
                  </a:lnTo>
                  <a:lnTo>
                    <a:pt x="1542" y="396"/>
                  </a:lnTo>
                  <a:lnTo>
                    <a:pt x="1541" y="396"/>
                  </a:lnTo>
                  <a:lnTo>
                    <a:pt x="1541" y="394"/>
                  </a:lnTo>
                  <a:lnTo>
                    <a:pt x="1541" y="393"/>
                  </a:lnTo>
                  <a:lnTo>
                    <a:pt x="1542" y="393"/>
                  </a:lnTo>
                  <a:lnTo>
                    <a:pt x="1542" y="392"/>
                  </a:lnTo>
                  <a:lnTo>
                    <a:pt x="1543" y="392"/>
                  </a:lnTo>
                  <a:lnTo>
                    <a:pt x="1543" y="393"/>
                  </a:lnTo>
                  <a:lnTo>
                    <a:pt x="1544" y="393"/>
                  </a:lnTo>
                  <a:lnTo>
                    <a:pt x="1544" y="394"/>
                  </a:lnTo>
                  <a:lnTo>
                    <a:pt x="1543" y="394"/>
                  </a:lnTo>
                  <a:close/>
                  <a:moveTo>
                    <a:pt x="1552" y="392"/>
                  </a:moveTo>
                  <a:lnTo>
                    <a:pt x="1551" y="392"/>
                  </a:lnTo>
                  <a:lnTo>
                    <a:pt x="1551" y="391"/>
                  </a:lnTo>
                  <a:lnTo>
                    <a:pt x="1552" y="391"/>
                  </a:lnTo>
                  <a:lnTo>
                    <a:pt x="1552" y="392"/>
                  </a:lnTo>
                  <a:close/>
                  <a:moveTo>
                    <a:pt x="1556" y="390"/>
                  </a:moveTo>
                  <a:lnTo>
                    <a:pt x="1557" y="390"/>
                  </a:lnTo>
                  <a:lnTo>
                    <a:pt x="1556" y="390"/>
                  </a:lnTo>
                  <a:close/>
                  <a:moveTo>
                    <a:pt x="1562" y="385"/>
                  </a:moveTo>
                  <a:lnTo>
                    <a:pt x="1560" y="385"/>
                  </a:lnTo>
                  <a:lnTo>
                    <a:pt x="1562" y="384"/>
                  </a:lnTo>
                  <a:lnTo>
                    <a:pt x="1562" y="385"/>
                  </a:lnTo>
                  <a:close/>
                  <a:moveTo>
                    <a:pt x="1562" y="386"/>
                  </a:moveTo>
                  <a:lnTo>
                    <a:pt x="1562" y="385"/>
                  </a:lnTo>
                  <a:lnTo>
                    <a:pt x="1563" y="385"/>
                  </a:lnTo>
                  <a:lnTo>
                    <a:pt x="1563" y="384"/>
                  </a:lnTo>
                  <a:lnTo>
                    <a:pt x="1563" y="385"/>
                  </a:lnTo>
                  <a:lnTo>
                    <a:pt x="1562" y="385"/>
                  </a:lnTo>
                  <a:lnTo>
                    <a:pt x="1562" y="386"/>
                  </a:lnTo>
                  <a:close/>
                  <a:moveTo>
                    <a:pt x="1562" y="385"/>
                  </a:moveTo>
                  <a:lnTo>
                    <a:pt x="1562" y="384"/>
                  </a:lnTo>
                  <a:lnTo>
                    <a:pt x="1563" y="383"/>
                  </a:lnTo>
                  <a:lnTo>
                    <a:pt x="1563" y="384"/>
                  </a:lnTo>
                  <a:lnTo>
                    <a:pt x="1562" y="384"/>
                  </a:lnTo>
                  <a:lnTo>
                    <a:pt x="1562" y="385"/>
                  </a:lnTo>
                  <a:close/>
                  <a:moveTo>
                    <a:pt x="1323" y="384"/>
                  </a:moveTo>
                  <a:lnTo>
                    <a:pt x="1323" y="383"/>
                  </a:lnTo>
                  <a:lnTo>
                    <a:pt x="1323" y="384"/>
                  </a:lnTo>
                  <a:close/>
                  <a:moveTo>
                    <a:pt x="1325" y="383"/>
                  </a:moveTo>
                  <a:lnTo>
                    <a:pt x="1324" y="383"/>
                  </a:lnTo>
                  <a:lnTo>
                    <a:pt x="1324" y="382"/>
                  </a:lnTo>
                  <a:lnTo>
                    <a:pt x="1325" y="382"/>
                  </a:lnTo>
                  <a:lnTo>
                    <a:pt x="1325" y="383"/>
                  </a:lnTo>
                  <a:close/>
                  <a:moveTo>
                    <a:pt x="1313" y="379"/>
                  </a:moveTo>
                  <a:lnTo>
                    <a:pt x="1314" y="379"/>
                  </a:lnTo>
                  <a:lnTo>
                    <a:pt x="1314" y="380"/>
                  </a:lnTo>
                  <a:lnTo>
                    <a:pt x="1313" y="380"/>
                  </a:lnTo>
                  <a:lnTo>
                    <a:pt x="1313" y="382"/>
                  </a:lnTo>
                  <a:lnTo>
                    <a:pt x="1311" y="382"/>
                  </a:lnTo>
                  <a:lnTo>
                    <a:pt x="1311" y="383"/>
                  </a:lnTo>
                  <a:lnTo>
                    <a:pt x="1310" y="383"/>
                  </a:lnTo>
                  <a:lnTo>
                    <a:pt x="1309" y="384"/>
                  </a:lnTo>
                  <a:lnTo>
                    <a:pt x="1309" y="385"/>
                  </a:lnTo>
                  <a:lnTo>
                    <a:pt x="1308" y="385"/>
                  </a:lnTo>
                  <a:lnTo>
                    <a:pt x="1307" y="386"/>
                  </a:lnTo>
                  <a:lnTo>
                    <a:pt x="1306" y="386"/>
                  </a:lnTo>
                  <a:lnTo>
                    <a:pt x="1306" y="385"/>
                  </a:lnTo>
                  <a:lnTo>
                    <a:pt x="1307" y="385"/>
                  </a:lnTo>
                  <a:lnTo>
                    <a:pt x="1307" y="384"/>
                  </a:lnTo>
                  <a:lnTo>
                    <a:pt x="1308" y="383"/>
                  </a:lnTo>
                  <a:lnTo>
                    <a:pt x="1309" y="383"/>
                  </a:lnTo>
                  <a:lnTo>
                    <a:pt x="1309" y="382"/>
                  </a:lnTo>
                  <a:lnTo>
                    <a:pt x="1310" y="382"/>
                  </a:lnTo>
                  <a:lnTo>
                    <a:pt x="1310" y="380"/>
                  </a:lnTo>
                  <a:lnTo>
                    <a:pt x="1310" y="382"/>
                  </a:lnTo>
                  <a:lnTo>
                    <a:pt x="1310" y="380"/>
                  </a:lnTo>
                  <a:lnTo>
                    <a:pt x="1311" y="380"/>
                  </a:lnTo>
                  <a:lnTo>
                    <a:pt x="1313" y="379"/>
                  </a:lnTo>
                  <a:close/>
                  <a:moveTo>
                    <a:pt x="1315" y="377"/>
                  </a:moveTo>
                  <a:lnTo>
                    <a:pt x="1316" y="377"/>
                  </a:lnTo>
                  <a:lnTo>
                    <a:pt x="1316" y="378"/>
                  </a:lnTo>
                  <a:lnTo>
                    <a:pt x="1315" y="378"/>
                  </a:lnTo>
                  <a:lnTo>
                    <a:pt x="1315" y="377"/>
                  </a:lnTo>
                  <a:close/>
                  <a:moveTo>
                    <a:pt x="1334" y="375"/>
                  </a:moveTo>
                  <a:lnTo>
                    <a:pt x="1332" y="375"/>
                  </a:lnTo>
                  <a:lnTo>
                    <a:pt x="1334" y="373"/>
                  </a:lnTo>
                  <a:lnTo>
                    <a:pt x="1334" y="372"/>
                  </a:lnTo>
                  <a:lnTo>
                    <a:pt x="1335" y="372"/>
                  </a:lnTo>
                  <a:lnTo>
                    <a:pt x="1335" y="371"/>
                  </a:lnTo>
                  <a:lnTo>
                    <a:pt x="1336" y="372"/>
                  </a:lnTo>
                  <a:lnTo>
                    <a:pt x="1335" y="372"/>
                  </a:lnTo>
                  <a:lnTo>
                    <a:pt x="1336" y="372"/>
                  </a:lnTo>
                  <a:lnTo>
                    <a:pt x="1335" y="372"/>
                  </a:lnTo>
                  <a:lnTo>
                    <a:pt x="1335" y="373"/>
                  </a:lnTo>
                  <a:lnTo>
                    <a:pt x="1335" y="375"/>
                  </a:lnTo>
                  <a:lnTo>
                    <a:pt x="1334" y="375"/>
                  </a:lnTo>
                  <a:close/>
                  <a:moveTo>
                    <a:pt x="1350" y="371"/>
                  </a:moveTo>
                  <a:lnTo>
                    <a:pt x="1349" y="372"/>
                  </a:lnTo>
                  <a:lnTo>
                    <a:pt x="1347" y="372"/>
                  </a:lnTo>
                  <a:lnTo>
                    <a:pt x="1347" y="371"/>
                  </a:lnTo>
                  <a:lnTo>
                    <a:pt x="1349" y="371"/>
                  </a:lnTo>
                  <a:lnTo>
                    <a:pt x="1350" y="371"/>
                  </a:lnTo>
                  <a:close/>
                  <a:moveTo>
                    <a:pt x="1336" y="371"/>
                  </a:moveTo>
                  <a:lnTo>
                    <a:pt x="1337" y="371"/>
                  </a:lnTo>
                  <a:lnTo>
                    <a:pt x="1336" y="371"/>
                  </a:lnTo>
                  <a:close/>
                  <a:moveTo>
                    <a:pt x="1351" y="369"/>
                  </a:moveTo>
                  <a:lnTo>
                    <a:pt x="1350" y="369"/>
                  </a:lnTo>
                  <a:lnTo>
                    <a:pt x="1351" y="368"/>
                  </a:lnTo>
                  <a:lnTo>
                    <a:pt x="1351" y="369"/>
                  </a:lnTo>
                  <a:close/>
                  <a:moveTo>
                    <a:pt x="1361" y="366"/>
                  </a:moveTo>
                  <a:lnTo>
                    <a:pt x="1361" y="368"/>
                  </a:lnTo>
                  <a:lnTo>
                    <a:pt x="1363" y="368"/>
                  </a:lnTo>
                  <a:lnTo>
                    <a:pt x="1361" y="369"/>
                  </a:lnTo>
                  <a:lnTo>
                    <a:pt x="1360" y="369"/>
                  </a:lnTo>
                  <a:lnTo>
                    <a:pt x="1359" y="369"/>
                  </a:lnTo>
                  <a:lnTo>
                    <a:pt x="1358" y="369"/>
                  </a:lnTo>
                  <a:lnTo>
                    <a:pt x="1357" y="369"/>
                  </a:lnTo>
                  <a:lnTo>
                    <a:pt x="1357" y="368"/>
                  </a:lnTo>
                  <a:lnTo>
                    <a:pt x="1358" y="368"/>
                  </a:lnTo>
                  <a:lnTo>
                    <a:pt x="1359" y="368"/>
                  </a:lnTo>
                  <a:lnTo>
                    <a:pt x="1360" y="368"/>
                  </a:lnTo>
                  <a:lnTo>
                    <a:pt x="1360" y="366"/>
                  </a:lnTo>
                  <a:lnTo>
                    <a:pt x="1361" y="366"/>
                  </a:lnTo>
                  <a:close/>
                  <a:moveTo>
                    <a:pt x="868" y="365"/>
                  </a:moveTo>
                  <a:lnTo>
                    <a:pt x="868" y="366"/>
                  </a:lnTo>
                  <a:lnTo>
                    <a:pt x="868" y="365"/>
                  </a:lnTo>
                  <a:close/>
                  <a:moveTo>
                    <a:pt x="868" y="365"/>
                  </a:moveTo>
                  <a:lnTo>
                    <a:pt x="867" y="364"/>
                  </a:lnTo>
                  <a:lnTo>
                    <a:pt x="868" y="364"/>
                  </a:lnTo>
                  <a:lnTo>
                    <a:pt x="868" y="365"/>
                  </a:lnTo>
                  <a:close/>
                  <a:moveTo>
                    <a:pt x="1356" y="364"/>
                  </a:moveTo>
                  <a:lnTo>
                    <a:pt x="1356" y="363"/>
                  </a:lnTo>
                  <a:lnTo>
                    <a:pt x="1356" y="364"/>
                  </a:lnTo>
                  <a:close/>
                  <a:moveTo>
                    <a:pt x="863" y="362"/>
                  </a:moveTo>
                  <a:lnTo>
                    <a:pt x="863" y="361"/>
                  </a:lnTo>
                  <a:lnTo>
                    <a:pt x="863" y="362"/>
                  </a:lnTo>
                  <a:close/>
                  <a:moveTo>
                    <a:pt x="1357" y="363"/>
                  </a:moveTo>
                  <a:lnTo>
                    <a:pt x="1356" y="363"/>
                  </a:lnTo>
                  <a:lnTo>
                    <a:pt x="1356" y="362"/>
                  </a:lnTo>
                  <a:lnTo>
                    <a:pt x="1356" y="361"/>
                  </a:lnTo>
                  <a:lnTo>
                    <a:pt x="1357" y="359"/>
                  </a:lnTo>
                  <a:lnTo>
                    <a:pt x="1358" y="359"/>
                  </a:lnTo>
                  <a:lnTo>
                    <a:pt x="1358" y="361"/>
                  </a:lnTo>
                  <a:lnTo>
                    <a:pt x="1357" y="361"/>
                  </a:lnTo>
                  <a:lnTo>
                    <a:pt x="1357" y="362"/>
                  </a:lnTo>
                  <a:lnTo>
                    <a:pt x="1356" y="362"/>
                  </a:lnTo>
                  <a:lnTo>
                    <a:pt x="1357" y="363"/>
                  </a:lnTo>
                  <a:close/>
                  <a:moveTo>
                    <a:pt x="1327" y="361"/>
                  </a:moveTo>
                  <a:lnTo>
                    <a:pt x="1325" y="361"/>
                  </a:lnTo>
                  <a:lnTo>
                    <a:pt x="1325" y="359"/>
                  </a:lnTo>
                  <a:lnTo>
                    <a:pt x="1327" y="359"/>
                  </a:lnTo>
                  <a:lnTo>
                    <a:pt x="1327" y="361"/>
                  </a:lnTo>
                  <a:close/>
                  <a:moveTo>
                    <a:pt x="1278" y="356"/>
                  </a:moveTo>
                  <a:lnTo>
                    <a:pt x="1276" y="356"/>
                  </a:lnTo>
                  <a:lnTo>
                    <a:pt x="1278" y="355"/>
                  </a:lnTo>
                  <a:lnTo>
                    <a:pt x="1279" y="355"/>
                  </a:lnTo>
                  <a:lnTo>
                    <a:pt x="1280" y="355"/>
                  </a:lnTo>
                  <a:lnTo>
                    <a:pt x="1279" y="355"/>
                  </a:lnTo>
                  <a:lnTo>
                    <a:pt x="1279" y="356"/>
                  </a:lnTo>
                  <a:lnTo>
                    <a:pt x="1278" y="356"/>
                  </a:lnTo>
                  <a:lnTo>
                    <a:pt x="1279" y="356"/>
                  </a:lnTo>
                  <a:lnTo>
                    <a:pt x="1278" y="356"/>
                  </a:lnTo>
                  <a:close/>
                  <a:moveTo>
                    <a:pt x="1281" y="354"/>
                  </a:moveTo>
                  <a:lnTo>
                    <a:pt x="1280" y="354"/>
                  </a:lnTo>
                  <a:lnTo>
                    <a:pt x="1279" y="354"/>
                  </a:lnTo>
                  <a:lnTo>
                    <a:pt x="1280" y="354"/>
                  </a:lnTo>
                  <a:lnTo>
                    <a:pt x="1281" y="354"/>
                  </a:lnTo>
                  <a:close/>
                  <a:moveTo>
                    <a:pt x="1279" y="354"/>
                  </a:moveTo>
                  <a:lnTo>
                    <a:pt x="1278" y="354"/>
                  </a:lnTo>
                  <a:lnTo>
                    <a:pt x="1279" y="354"/>
                  </a:lnTo>
                  <a:close/>
                  <a:moveTo>
                    <a:pt x="1276" y="354"/>
                  </a:moveTo>
                  <a:lnTo>
                    <a:pt x="1275" y="354"/>
                  </a:lnTo>
                  <a:lnTo>
                    <a:pt x="1275" y="352"/>
                  </a:lnTo>
                  <a:lnTo>
                    <a:pt x="1276" y="352"/>
                  </a:lnTo>
                  <a:lnTo>
                    <a:pt x="1276" y="354"/>
                  </a:lnTo>
                  <a:close/>
                  <a:moveTo>
                    <a:pt x="1282" y="352"/>
                  </a:moveTo>
                  <a:lnTo>
                    <a:pt x="1282" y="351"/>
                  </a:lnTo>
                  <a:lnTo>
                    <a:pt x="1283" y="351"/>
                  </a:lnTo>
                  <a:lnTo>
                    <a:pt x="1283" y="352"/>
                  </a:lnTo>
                  <a:lnTo>
                    <a:pt x="1282" y="352"/>
                  </a:lnTo>
                  <a:close/>
                  <a:moveTo>
                    <a:pt x="886" y="351"/>
                  </a:moveTo>
                  <a:lnTo>
                    <a:pt x="886" y="350"/>
                  </a:lnTo>
                  <a:lnTo>
                    <a:pt x="887" y="350"/>
                  </a:lnTo>
                  <a:lnTo>
                    <a:pt x="886" y="350"/>
                  </a:lnTo>
                  <a:lnTo>
                    <a:pt x="886" y="351"/>
                  </a:lnTo>
                  <a:close/>
                  <a:moveTo>
                    <a:pt x="884" y="350"/>
                  </a:moveTo>
                  <a:lnTo>
                    <a:pt x="884" y="349"/>
                  </a:lnTo>
                  <a:lnTo>
                    <a:pt x="884" y="348"/>
                  </a:lnTo>
                  <a:lnTo>
                    <a:pt x="886" y="348"/>
                  </a:lnTo>
                  <a:lnTo>
                    <a:pt x="886" y="349"/>
                  </a:lnTo>
                  <a:lnTo>
                    <a:pt x="884" y="349"/>
                  </a:lnTo>
                  <a:lnTo>
                    <a:pt x="884" y="350"/>
                  </a:lnTo>
                  <a:close/>
                  <a:moveTo>
                    <a:pt x="1320" y="345"/>
                  </a:moveTo>
                  <a:lnTo>
                    <a:pt x="1320" y="347"/>
                  </a:lnTo>
                  <a:lnTo>
                    <a:pt x="1318" y="347"/>
                  </a:lnTo>
                  <a:lnTo>
                    <a:pt x="1317" y="347"/>
                  </a:lnTo>
                  <a:lnTo>
                    <a:pt x="1316" y="347"/>
                  </a:lnTo>
                  <a:lnTo>
                    <a:pt x="1315" y="347"/>
                  </a:lnTo>
                  <a:lnTo>
                    <a:pt x="1316" y="347"/>
                  </a:lnTo>
                  <a:lnTo>
                    <a:pt x="1315" y="348"/>
                  </a:lnTo>
                  <a:lnTo>
                    <a:pt x="1314" y="348"/>
                  </a:lnTo>
                  <a:lnTo>
                    <a:pt x="1314" y="349"/>
                  </a:lnTo>
                  <a:lnTo>
                    <a:pt x="1313" y="349"/>
                  </a:lnTo>
                  <a:lnTo>
                    <a:pt x="1311" y="349"/>
                  </a:lnTo>
                  <a:lnTo>
                    <a:pt x="1311" y="350"/>
                  </a:lnTo>
                  <a:lnTo>
                    <a:pt x="1310" y="350"/>
                  </a:lnTo>
                  <a:lnTo>
                    <a:pt x="1310" y="351"/>
                  </a:lnTo>
                  <a:lnTo>
                    <a:pt x="1309" y="351"/>
                  </a:lnTo>
                  <a:lnTo>
                    <a:pt x="1308" y="352"/>
                  </a:lnTo>
                  <a:lnTo>
                    <a:pt x="1307" y="351"/>
                  </a:lnTo>
                  <a:lnTo>
                    <a:pt x="1308" y="351"/>
                  </a:lnTo>
                  <a:lnTo>
                    <a:pt x="1309" y="350"/>
                  </a:lnTo>
                  <a:lnTo>
                    <a:pt x="1308" y="350"/>
                  </a:lnTo>
                  <a:lnTo>
                    <a:pt x="1309" y="350"/>
                  </a:lnTo>
                  <a:lnTo>
                    <a:pt x="1308" y="351"/>
                  </a:lnTo>
                  <a:lnTo>
                    <a:pt x="1308" y="350"/>
                  </a:lnTo>
                  <a:lnTo>
                    <a:pt x="1307" y="350"/>
                  </a:lnTo>
                  <a:lnTo>
                    <a:pt x="1306" y="350"/>
                  </a:lnTo>
                  <a:lnTo>
                    <a:pt x="1307" y="350"/>
                  </a:lnTo>
                  <a:lnTo>
                    <a:pt x="1307" y="349"/>
                  </a:lnTo>
                  <a:lnTo>
                    <a:pt x="1308" y="349"/>
                  </a:lnTo>
                  <a:lnTo>
                    <a:pt x="1308" y="348"/>
                  </a:lnTo>
                  <a:lnTo>
                    <a:pt x="1310" y="347"/>
                  </a:lnTo>
                  <a:lnTo>
                    <a:pt x="1311" y="347"/>
                  </a:lnTo>
                  <a:lnTo>
                    <a:pt x="1313" y="345"/>
                  </a:lnTo>
                  <a:lnTo>
                    <a:pt x="1313" y="347"/>
                  </a:lnTo>
                  <a:lnTo>
                    <a:pt x="1313" y="345"/>
                  </a:lnTo>
                  <a:lnTo>
                    <a:pt x="1314" y="345"/>
                  </a:lnTo>
                  <a:lnTo>
                    <a:pt x="1315" y="345"/>
                  </a:lnTo>
                  <a:lnTo>
                    <a:pt x="1318" y="345"/>
                  </a:lnTo>
                  <a:lnTo>
                    <a:pt x="1320" y="345"/>
                  </a:lnTo>
                  <a:close/>
                  <a:moveTo>
                    <a:pt x="891" y="347"/>
                  </a:moveTo>
                  <a:lnTo>
                    <a:pt x="892" y="347"/>
                  </a:lnTo>
                  <a:lnTo>
                    <a:pt x="891" y="347"/>
                  </a:lnTo>
                  <a:lnTo>
                    <a:pt x="891" y="348"/>
                  </a:lnTo>
                  <a:lnTo>
                    <a:pt x="890" y="348"/>
                  </a:lnTo>
                  <a:lnTo>
                    <a:pt x="890" y="347"/>
                  </a:lnTo>
                  <a:lnTo>
                    <a:pt x="891" y="347"/>
                  </a:lnTo>
                  <a:lnTo>
                    <a:pt x="890" y="347"/>
                  </a:lnTo>
                  <a:lnTo>
                    <a:pt x="890" y="348"/>
                  </a:lnTo>
                  <a:lnTo>
                    <a:pt x="890" y="347"/>
                  </a:lnTo>
                  <a:lnTo>
                    <a:pt x="891" y="345"/>
                  </a:lnTo>
                  <a:lnTo>
                    <a:pt x="892" y="345"/>
                  </a:lnTo>
                  <a:lnTo>
                    <a:pt x="891" y="345"/>
                  </a:lnTo>
                  <a:lnTo>
                    <a:pt x="891" y="347"/>
                  </a:lnTo>
                  <a:close/>
                  <a:moveTo>
                    <a:pt x="892" y="343"/>
                  </a:moveTo>
                  <a:lnTo>
                    <a:pt x="892" y="344"/>
                  </a:lnTo>
                  <a:lnTo>
                    <a:pt x="892" y="343"/>
                  </a:lnTo>
                  <a:lnTo>
                    <a:pt x="891" y="343"/>
                  </a:lnTo>
                  <a:lnTo>
                    <a:pt x="892" y="343"/>
                  </a:lnTo>
                  <a:lnTo>
                    <a:pt x="892" y="342"/>
                  </a:lnTo>
                  <a:lnTo>
                    <a:pt x="894" y="342"/>
                  </a:lnTo>
                  <a:lnTo>
                    <a:pt x="892" y="343"/>
                  </a:lnTo>
                  <a:lnTo>
                    <a:pt x="894" y="343"/>
                  </a:lnTo>
                  <a:lnTo>
                    <a:pt x="892" y="343"/>
                  </a:lnTo>
                  <a:close/>
                  <a:moveTo>
                    <a:pt x="895" y="336"/>
                  </a:moveTo>
                  <a:lnTo>
                    <a:pt x="895" y="337"/>
                  </a:lnTo>
                  <a:lnTo>
                    <a:pt x="894" y="337"/>
                  </a:lnTo>
                  <a:lnTo>
                    <a:pt x="894" y="336"/>
                  </a:lnTo>
                  <a:lnTo>
                    <a:pt x="895" y="336"/>
                  </a:lnTo>
                  <a:close/>
                  <a:moveTo>
                    <a:pt x="1315" y="335"/>
                  </a:moveTo>
                  <a:lnTo>
                    <a:pt x="1314" y="335"/>
                  </a:lnTo>
                  <a:lnTo>
                    <a:pt x="1313" y="336"/>
                  </a:lnTo>
                  <a:lnTo>
                    <a:pt x="1311" y="337"/>
                  </a:lnTo>
                  <a:lnTo>
                    <a:pt x="1308" y="338"/>
                  </a:lnTo>
                  <a:lnTo>
                    <a:pt x="1307" y="338"/>
                  </a:lnTo>
                  <a:lnTo>
                    <a:pt x="1308" y="338"/>
                  </a:lnTo>
                  <a:lnTo>
                    <a:pt x="1307" y="338"/>
                  </a:lnTo>
                  <a:lnTo>
                    <a:pt x="1304" y="340"/>
                  </a:lnTo>
                  <a:lnTo>
                    <a:pt x="1303" y="340"/>
                  </a:lnTo>
                  <a:lnTo>
                    <a:pt x="1304" y="338"/>
                  </a:lnTo>
                  <a:lnTo>
                    <a:pt x="1306" y="337"/>
                  </a:lnTo>
                  <a:lnTo>
                    <a:pt x="1308" y="337"/>
                  </a:lnTo>
                  <a:lnTo>
                    <a:pt x="1309" y="337"/>
                  </a:lnTo>
                  <a:lnTo>
                    <a:pt x="1309" y="336"/>
                  </a:lnTo>
                  <a:lnTo>
                    <a:pt x="1310" y="336"/>
                  </a:lnTo>
                  <a:lnTo>
                    <a:pt x="1311" y="336"/>
                  </a:lnTo>
                  <a:lnTo>
                    <a:pt x="1311" y="335"/>
                  </a:lnTo>
                  <a:lnTo>
                    <a:pt x="1311" y="336"/>
                  </a:lnTo>
                  <a:lnTo>
                    <a:pt x="1313" y="335"/>
                  </a:lnTo>
                  <a:lnTo>
                    <a:pt x="1314" y="335"/>
                  </a:lnTo>
                  <a:lnTo>
                    <a:pt x="1315" y="334"/>
                  </a:lnTo>
                  <a:lnTo>
                    <a:pt x="1315" y="335"/>
                  </a:lnTo>
                  <a:close/>
                  <a:moveTo>
                    <a:pt x="899" y="331"/>
                  </a:moveTo>
                  <a:lnTo>
                    <a:pt x="899" y="333"/>
                  </a:lnTo>
                  <a:lnTo>
                    <a:pt x="898" y="333"/>
                  </a:lnTo>
                  <a:lnTo>
                    <a:pt x="897" y="333"/>
                  </a:lnTo>
                  <a:lnTo>
                    <a:pt x="897" y="334"/>
                  </a:lnTo>
                  <a:lnTo>
                    <a:pt x="896" y="334"/>
                  </a:lnTo>
                  <a:lnTo>
                    <a:pt x="897" y="334"/>
                  </a:lnTo>
                  <a:lnTo>
                    <a:pt x="897" y="335"/>
                  </a:lnTo>
                  <a:lnTo>
                    <a:pt x="896" y="336"/>
                  </a:lnTo>
                  <a:lnTo>
                    <a:pt x="896" y="337"/>
                  </a:lnTo>
                  <a:lnTo>
                    <a:pt x="897" y="336"/>
                  </a:lnTo>
                  <a:lnTo>
                    <a:pt x="898" y="337"/>
                  </a:lnTo>
                  <a:lnTo>
                    <a:pt x="898" y="338"/>
                  </a:lnTo>
                  <a:lnTo>
                    <a:pt x="897" y="338"/>
                  </a:lnTo>
                  <a:lnTo>
                    <a:pt x="896" y="338"/>
                  </a:lnTo>
                  <a:lnTo>
                    <a:pt x="897" y="337"/>
                  </a:lnTo>
                  <a:lnTo>
                    <a:pt x="896" y="337"/>
                  </a:lnTo>
                  <a:lnTo>
                    <a:pt x="896" y="336"/>
                  </a:lnTo>
                  <a:lnTo>
                    <a:pt x="896" y="335"/>
                  </a:lnTo>
                  <a:lnTo>
                    <a:pt x="897" y="335"/>
                  </a:lnTo>
                  <a:lnTo>
                    <a:pt x="896" y="335"/>
                  </a:lnTo>
                  <a:lnTo>
                    <a:pt x="896" y="334"/>
                  </a:lnTo>
                  <a:lnTo>
                    <a:pt x="898" y="331"/>
                  </a:lnTo>
                  <a:lnTo>
                    <a:pt x="899" y="331"/>
                  </a:lnTo>
                  <a:close/>
                  <a:moveTo>
                    <a:pt x="897" y="330"/>
                  </a:moveTo>
                  <a:lnTo>
                    <a:pt x="896" y="330"/>
                  </a:lnTo>
                  <a:lnTo>
                    <a:pt x="896" y="329"/>
                  </a:lnTo>
                  <a:lnTo>
                    <a:pt x="897" y="329"/>
                  </a:lnTo>
                  <a:lnTo>
                    <a:pt x="897" y="328"/>
                  </a:lnTo>
                  <a:lnTo>
                    <a:pt x="897" y="329"/>
                  </a:lnTo>
                  <a:lnTo>
                    <a:pt x="897" y="330"/>
                  </a:lnTo>
                  <a:close/>
                  <a:moveTo>
                    <a:pt x="899" y="329"/>
                  </a:moveTo>
                  <a:lnTo>
                    <a:pt x="899" y="328"/>
                  </a:lnTo>
                  <a:lnTo>
                    <a:pt x="899" y="329"/>
                  </a:lnTo>
                  <a:close/>
                  <a:moveTo>
                    <a:pt x="896" y="329"/>
                  </a:moveTo>
                  <a:lnTo>
                    <a:pt x="895" y="329"/>
                  </a:lnTo>
                  <a:lnTo>
                    <a:pt x="895" y="330"/>
                  </a:lnTo>
                  <a:lnTo>
                    <a:pt x="894" y="330"/>
                  </a:lnTo>
                  <a:lnTo>
                    <a:pt x="894" y="329"/>
                  </a:lnTo>
                  <a:lnTo>
                    <a:pt x="894" y="328"/>
                  </a:lnTo>
                  <a:lnTo>
                    <a:pt x="895" y="328"/>
                  </a:lnTo>
                  <a:lnTo>
                    <a:pt x="896" y="329"/>
                  </a:lnTo>
                  <a:close/>
                  <a:moveTo>
                    <a:pt x="899" y="327"/>
                  </a:moveTo>
                  <a:lnTo>
                    <a:pt x="899" y="328"/>
                  </a:lnTo>
                  <a:lnTo>
                    <a:pt x="898" y="328"/>
                  </a:lnTo>
                  <a:lnTo>
                    <a:pt x="898" y="327"/>
                  </a:lnTo>
                  <a:lnTo>
                    <a:pt x="898" y="328"/>
                  </a:lnTo>
                  <a:lnTo>
                    <a:pt x="897" y="328"/>
                  </a:lnTo>
                  <a:lnTo>
                    <a:pt x="896" y="328"/>
                  </a:lnTo>
                  <a:lnTo>
                    <a:pt x="896" y="327"/>
                  </a:lnTo>
                  <a:lnTo>
                    <a:pt x="897" y="327"/>
                  </a:lnTo>
                  <a:lnTo>
                    <a:pt x="898" y="327"/>
                  </a:lnTo>
                  <a:lnTo>
                    <a:pt x="899" y="327"/>
                  </a:lnTo>
                  <a:close/>
                  <a:moveTo>
                    <a:pt x="902" y="327"/>
                  </a:moveTo>
                  <a:lnTo>
                    <a:pt x="901" y="327"/>
                  </a:lnTo>
                  <a:lnTo>
                    <a:pt x="901" y="326"/>
                  </a:lnTo>
                  <a:lnTo>
                    <a:pt x="902" y="326"/>
                  </a:lnTo>
                  <a:lnTo>
                    <a:pt x="902" y="327"/>
                  </a:lnTo>
                  <a:close/>
                  <a:moveTo>
                    <a:pt x="1243" y="316"/>
                  </a:moveTo>
                  <a:lnTo>
                    <a:pt x="1244" y="316"/>
                  </a:lnTo>
                  <a:lnTo>
                    <a:pt x="1245" y="316"/>
                  </a:lnTo>
                  <a:lnTo>
                    <a:pt x="1246" y="317"/>
                  </a:lnTo>
                  <a:lnTo>
                    <a:pt x="1245" y="317"/>
                  </a:lnTo>
                  <a:lnTo>
                    <a:pt x="1245" y="319"/>
                  </a:lnTo>
                  <a:lnTo>
                    <a:pt x="1245" y="320"/>
                  </a:lnTo>
                  <a:lnTo>
                    <a:pt x="1245" y="321"/>
                  </a:lnTo>
                  <a:lnTo>
                    <a:pt x="1244" y="323"/>
                  </a:lnTo>
                  <a:lnTo>
                    <a:pt x="1244" y="324"/>
                  </a:lnTo>
                  <a:lnTo>
                    <a:pt x="1244" y="326"/>
                  </a:lnTo>
                  <a:lnTo>
                    <a:pt x="1245" y="327"/>
                  </a:lnTo>
                  <a:lnTo>
                    <a:pt x="1247" y="327"/>
                  </a:lnTo>
                  <a:lnTo>
                    <a:pt x="1249" y="327"/>
                  </a:lnTo>
                  <a:lnTo>
                    <a:pt x="1247" y="327"/>
                  </a:lnTo>
                  <a:lnTo>
                    <a:pt x="1249" y="327"/>
                  </a:lnTo>
                  <a:lnTo>
                    <a:pt x="1251" y="327"/>
                  </a:lnTo>
                  <a:lnTo>
                    <a:pt x="1252" y="328"/>
                  </a:lnTo>
                  <a:lnTo>
                    <a:pt x="1253" y="328"/>
                  </a:lnTo>
                  <a:lnTo>
                    <a:pt x="1252" y="329"/>
                  </a:lnTo>
                  <a:lnTo>
                    <a:pt x="1253" y="329"/>
                  </a:lnTo>
                  <a:lnTo>
                    <a:pt x="1254" y="329"/>
                  </a:lnTo>
                  <a:lnTo>
                    <a:pt x="1256" y="329"/>
                  </a:lnTo>
                  <a:lnTo>
                    <a:pt x="1257" y="329"/>
                  </a:lnTo>
                  <a:lnTo>
                    <a:pt x="1257" y="328"/>
                  </a:lnTo>
                  <a:lnTo>
                    <a:pt x="1258" y="328"/>
                  </a:lnTo>
                  <a:lnTo>
                    <a:pt x="1260" y="328"/>
                  </a:lnTo>
                  <a:lnTo>
                    <a:pt x="1261" y="328"/>
                  </a:lnTo>
                  <a:lnTo>
                    <a:pt x="1264" y="328"/>
                  </a:lnTo>
                  <a:lnTo>
                    <a:pt x="1266" y="329"/>
                  </a:lnTo>
                  <a:lnTo>
                    <a:pt x="1267" y="329"/>
                  </a:lnTo>
                  <a:lnTo>
                    <a:pt x="1266" y="329"/>
                  </a:lnTo>
                  <a:lnTo>
                    <a:pt x="1266" y="330"/>
                  </a:lnTo>
                  <a:lnTo>
                    <a:pt x="1265" y="330"/>
                  </a:lnTo>
                  <a:lnTo>
                    <a:pt x="1266" y="330"/>
                  </a:lnTo>
                  <a:lnTo>
                    <a:pt x="1267" y="330"/>
                  </a:lnTo>
                  <a:lnTo>
                    <a:pt x="1268" y="330"/>
                  </a:lnTo>
                  <a:lnTo>
                    <a:pt x="1268" y="331"/>
                  </a:lnTo>
                  <a:lnTo>
                    <a:pt x="1267" y="331"/>
                  </a:lnTo>
                  <a:lnTo>
                    <a:pt x="1267" y="333"/>
                  </a:lnTo>
                  <a:lnTo>
                    <a:pt x="1267" y="334"/>
                  </a:lnTo>
                  <a:lnTo>
                    <a:pt x="1268" y="334"/>
                  </a:lnTo>
                  <a:lnTo>
                    <a:pt x="1270" y="333"/>
                  </a:lnTo>
                  <a:lnTo>
                    <a:pt x="1270" y="331"/>
                  </a:lnTo>
                  <a:lnTo>
                    <a:pt x="1272" y="331"/>
                  </a:lnTo>
                  <a:lnTo>
                    <a:pt x="1273" y="333"/>
                  </a:lnTo>
                  <a:lnTo>
                    <a:pt x="1273" y="334"/>
                  </a:lnTo>
                  <a:lnTo>
                    <a:pt x="1274" y="334"/>
                  </a:lnTo>
                  <a:lnTo>
                    <a:pt x="1275" y="334"/>
                  </a:lnTo>
                  <a:lnTo>
                    <a:pt x="1275" y="335"/>
                  </a:lnTo>
                  <a:lnTo>
                    <a:pt x="1275" y="336"/>
                  </a:lnTo>
                  <a:lnTo>
                    <a:pt x="1276" y="336"/>
                  </a:lnTo>
                  <a:lnTo>
                    <a:pt x="1278" y="336"/>
                  </a:lnTo>
                  <a:lnTo>
                    <a:pt x="1279" y="336"/>
                  </a:lnTo>
                  <a:lnTo>
                    <a:pt x="1280" y="336"/>
                  </a:lnTo>
                  <a:lnTo>
                    <a:pt x="1281" y="336"/>
                  </a:lnTo>
                  <a:lnTo>
                    <a:pt x="1283" y="335"/>
                  </a:lnTo>
                  <a:lnTo>
                    <a:pt x="1285" y="334"/>
                  </a:lnTo>
                  <a:lnTo>
                    <a:pt x="1286" y="334"/>
                  </a:lnTo>
                  <a:lnTo>
                    <a:pt x="1287" y="334"/>
                  </a:lnTo>
                  <a:lnTo>
                    <a:pt x="1286" y="334"/>
                  </a:lnTo>
                  <a:lnTo>
                    <a:pt x="1286" y="335"/>
                  </a:lnTo>
                  <a:lnTo>
                    <a:pt x="1286" y="336"/>
                  </a:lnTo>
                  <a:lnTo>
                    <a:pt x="1287" y="336"/>
                  </a:lnTo>
                  <a:lnTo>
                    <a:pt x="1288" y="336"/>
                  </a:lnTo>
                  <a:lnTo>
                    <a:pt x="1289" y="336"/>
                  </a:lnTo>
                  <a:lnTo>
                    <a:pt x="1290" y="336"/>
                  </a:lnTo>
                  <a:lnTo>
                    <a:pt x="1294" y="335"/>
                  </a:lnTo>
                  <a:lnTo>
                    <a:pt x="1295" y="336"/>
                  </a:lnTo>
                  <a:lnTo>
                    <a:pt x="1295" y="337"/>
                  </a:lnTo>
                  <a:lnTo>
                    <a:pt x="1296" y="337"/>
                  </a:lnTo>
                  <a:lnTo>
                    <a:pt x="1297" y="337"/>
                  </a:lnTo>
                  <a:lnTo>
                    <a:pt x="1299" y="337"/>
                  </a:lnTo>
                  <a:lnTo>
                    <a:pt x="1300" y="337"/>
                  </a:lnTo>
                  <a:lnTo>
                    <a:pt x="1299" y="337"/>
                  </a:lnTo>
                  <a:lnTo>
                    <a:pt x="1299" y="338"/>
                  </a:lnTo>
                  <a:lnTo>
                    <a:pt x="1297" y="338"/>
                  </a:lnTo>
                  <a:lnTo>
                    <a:pt x="1293" y="340"/>
                  </a:lnTo>
                  <a:lnTo>
                    <a:pt x="1290" y="341"/>
                  </a:lnTo>
                  <a:lnTo>
                    <a:pt x="1289" y="341"/>
                  </a:lnTo>
                  <a:lnTo>
                    <a:pt x="1288" y="341"/>
                  </a:lnTo>
                  <a:lnTo>
                    <a:pt x="1287" y="342"/>
                  </a:lnTo>
                  <a:lnTo>
                    <a:pt x="1282" y="343"/>
                  </a:lnTo>
                  <a:lnTo>
                    <a:pt x="1280" y="344"/>
                  </a:lnTo>
                  <a:lnTo>
                    <a:pt x="1279" y="345"/>
                  </a:lnTo>
                  <a:lnTo>
                    <a:pt x="1274" y="348"/>
                  </a:lnTo>
                  <a:lnTo>
                    <a:pt x="1271" y="351"/>
                  </a:lnTo>
                  <a:lnTo>
                    <a:pt x="1270" y="351"/>
                  </a:lnTo>
                  <a:lnTo>
                    <a:pt x="1268" y="351"/>
                  </a:lnTo>
                  <a:lnTo>
                    <a:pt x="1268" y="352"/>
                  </a:lnTo>
                  <a:lnTo>
                    <a:pt x="1267" y="352"/>
                  </a:lnTo>
                  <a:lnTo>
                    <a:pt x="1266" y="352"/>
                  </a:lnTo>
                  <a:lnTo>
                    <a:pt x="1266" y="354"/>
                  </a:lnTo>
                  <a:lnTo>
                    <a:pt x="1265" y="354"/>
                  </a:lnTo>
                  <a:lnTo>
                    <a:pt x="1264" y="354"/>
                  </a:lnTo>
                  <a:lnTo>
                    <a:pt x="1263" y="355"/>
                  </a:lnTo>
                  <a:lnTo>
                    <a:pt x="1261" y="355"/>
                  </a:lnTo>
                  <a:lnTo>
                    <a:pt x="1260" y="356"/>
                  </a:lnTo>
                  <a:lnTo>
                    <a:pt x="1260" y="357"/>
                  </a:lnTo>
                  <a:lnTo>
                    <a:pt x="1261" y="357"/>
                  </a:lnTo>
                  <a:lnTo>
                    <a:pt x="1264" y="357"/>
                  </a:lnTo>
                  <a:lnTo>
                    <a:pt x="1267" y="356"/>
                  </a:lnTo>
                  <a:lnTo>
                    <a:pt x="1268" y="356"/>
                  </a:lnTo>
                  <a:lnTo>
                    <a:pt x="1270" y="356"/>
                  </a:lnTo>
                  <a:lnTo>
                    <a:pt x="1272" y="355"/>
                  </a:lnTo>
                  <a:lnTo>
                    <a:pt x="1273" y="355"/>
                  </a:lnTo>
                  <a:lnTo>
                    <a:pt x="1272" y="355"/>
                  </a:lnTo>
                  <a:lnTo>
                    <a:pt x="1273" y="355"/>
                  </a:lnTo>
                  <a:lnTo>
                    <a:pt x="1274" y="355"/>
                  </a:lnTo>
                  <a:lnTo>
                    <a:pt x="1274" y="354"/>
                  </a:lnTo>
                  <a:lnTo>
                    <a:pt x="1275" y="354"/>
                  </a:lnTo>
                  <a:lnTo>
                    <a:pt x="1276" y="354"/>
                  </a:lnTo>
                  <a:lnTo>
                    <a:pt x="1278" y="354"/>
                  </a:lnTo>
                  <a:lnTo>
                    <a:pt x="1278" y="355"/>
                  </a:lnTo>
                  <a:lnTo>
                    <a:pt x="1276" y="356"/>
                  </a:lnTo>
                  <a:lnTo>
                    <a:pt x="1275" y="356"/>
                  </a:lnTo>
                  <a:lnTo>
                    <a:pt x="1275" y="357"/>
                  </a:lnTo>
                  <a:lnTo>
                    <a:pt x="1274" y="358"/>
                  </a:lnTo>
                  <a:lnTo>
                    <a:pt x="1273" y="358"/>
                  </a:lnTo>
                  <a:lnTo>
                    <a:pt x="1274" y="359"/>
                  </a:lnTo>
                  <a:lnTo>
                    <a:pt x="1274" y="358"/>
                  </a:lnTo>
                  <a:lnTo>
                    <a:pt x="1275" y="358"/>
                  </a:lnTo>
                  <a:lnTo>
                    <a:pt x="1276" y="358"/>
                  </a:lnTo>
                  <a:lnTo>
                    <a:pt x="1276" y="357"/>
                  </a:lnTo>
                  <a:lnTo>
                    <a:pt x="1278" y="358"/>
                  </a:lnTo>
                  <a:lnTo>
                    <a:pt x="1279" y="358"/>
                  </a:lnTo>
                  <a:lnTo>
                    <a:pt x="1279" y="359"/>
                  </a:lnTo>
                  <a:lnTo>
                    <a:pt x="1280" y="359"/>
                  </a:lnTo>
                  <a:lnTo>
                    <a:pt x="1281" y="358"/>
                  </a:lnTo>
                  <a:lnTo>
                    <a:pt x="1282" y="358"/>
                  </a:lnTo>
                  <a:lnTo>
                    <a:pt x="1285" y="357"/>
                  </a:lnTo>
                  <a:lnTo>
                    <a:pt x="1286" y="357"/>
                  </a:lnTo>
                  <a:lnTo>
                    <a:pt x="1289" y="356"/>
                  </a:lnTo>
                  <a:lnTo>
                    <a:pt x="1289" y="355"/>
                  </a:lnTo>
                  <a:lnTo>
                    <a:pt x="1294" y="355"/>
                  </a:lnTo>
                  <a:lnTo>
                    <a:pt x="1296" y="355"/>
                  </a:lnTo>
                  <a:lnTo>
                    <a:pt x="1297" y="354"/>
                  </a:lnTo>
                  <a:lnTo>
                    <a:pt x="1299" y="352"/>
                  </a:lnTo>
                  <a:lnTo>
                    <a:pt x="1300" y="352"/>
                  </a:lnTo>
                  <a:lnTo>
                    <a:pt x="1301" y="352"/>
                  </a:lnTo>
                  <a:lnTo>
                    <a:pt x="1302" y="351"/>
                  </a:lnTo>
                  <a:lnTo>
                    <a:pt x="1303" y="351"/>
                  </a:lnTo>
                  <a:lnTo>
                    <a:pt x="1303" y="350"/>
                  </a:lnTo>
                  <a:lnTo>
                    <a:pt x="1306" y="349"/>
                  </a:lnTo>
                  <a:lnTo>
                    <a:pt x="1307" y="349"/>
                  </a:lnTo>
                  <a:lnTo>
                    <a:pt x="1307" y="350"/>
                  </a:lnTo>
                  <a:lnTo>
                    <a:pt x="1306" y="350"/>
                  </a:lnTo>
                  <a:lnTo>
                    <a:pt x="1307" y="350"/>
                  </a:lnTo>
                  <a:lnTo>
                    <a:pt x="1307" y="351"/>
                  </a:lnTo>
                  <a:lnTo>
                    <a:pt x="1307" y="352"/>
                  </a:lnTo>
                  <a:lnTo>
                    <a:pt x="1307" y="354"/>
                  </a:lnTo>
                  <a:lnTo>
                    <a:pt x="1306" y="355"/>
                  </a:lnTo>
                  <a:lnTo>
                    <a:pt x="1306" y="356"/>
                  </a:lnTo>
                  <a:lnTo>
                    <a:pt x="1307" y="355"/>
                  </a:lnTo>
                  <a:lnTo>
                    <a:pt x="1308" y="355"/>
                  </a:lnTo>
                  <a:lnTo>
                    <a:pt x="1308" y="354"/>
                  </a:lnTo>
                  <a:lnTo>
                    <a:pt x="1309" y="354"/>
                  </a:lnTo>
                  <a:lnTo>
                    <a:pt x="1310" y="354"/>
                  </a:lnTo>
                  <a:lnTo>
                    <a:pt x="1309" y="354"/>
                  </a:lnTo>
                  <a:lnTo>
                    <a:pt x="1309" y="355"/>
                  </a:lnTo>
                  <a:lnTo>
                    <a:pt x="1308" y="355"/>
                  </a:lnTo>
                  <a:lnTo>
                    <a:pt x="1309" y="355"/>
                  </a:lnTo>
                  <a:lnTo>
                    <a:pt x="1310" y="354"/>
                  </a:lnTo>
                  <a:lnTo>
                    <a:pt x="1311" y="354"/>
                  </a:lnTo>
                  <a:lnTo>
                    <a:pt x="1314" y="354"/>
                  </a:lnTo>
                  <a:lnTo>
                    <a:pt x="1315" y="355"/>
                  </a:lnTo>
                  <a:lnTo>
                    <a:pt x="1316" y="355"/>
                  </a:lnTo>
                  <a:lnTo>
                    <a:pt x="1316" y="356"/>
                  </a:lnTo>
                  <a:lnTo>
                    <a:pt x="1316" y="355"/>
                  </a:lnTo>
                  <a:lnTo>
                    <a:pt x="1316" y="356"/>
                  </a:lnTo>
                  <a:lnTo>
                    <a:pt x="1316" y="357"/>
                  </a:lnTo>
                  <a:lnTo>
                    <a:pt x="1316" y="358"/>
                  </a:lnTo>
                  <a:lnTo>
                    <a:pt x="1317" y="358"/>
                  </a:lnTo>
                  <a:lnTo>
                    <a:pt x="1317" y="359"/>
                  </a:lnTo>
                  <a:lnTo>
                    <a:pt x="1317" y="361"/>
                  </a:lnTo>
                  <a:lnTo>
                    <a:pt x="1318" y="361"/>
                  </a:lnTo>
                  <a:lnTo>
                    <a:pt x="1320" y="361"/>
                  </a:lnTo>
                  <a:lnTo>
                    <a:pt x="1321" y="361"/>
                  </a:lnTo>
                  <a:lnTo>
                    <a:pt x="1321" y="359"/>
                  </a:lnTo>
                  <a:lnTo>
                    <a:pt x="1322" y="359"/>
                  </a:lnTo>
                  <a:lnTo>
                    <a:pt x="1322" y="361"/>
                  </a:lnTo>
                  <a:lnTo>
                    <a:pt x="1323" y="361"/>
                  </a:lnTo>
                  <a:lnTo>
                    <a:pt x="1324" y="361"/>
                  </a:lnTo>
                  <a:lnTo>
                    <a:pt x="1325" y="361"/>
                  </a:lnTo>
                  <a:lnTo>
                    <a:pt x="1325" y="362"/>
                  </a:lnTo>
                  <a:lnTo>
                    <a:pt x="1327" y="362"/>
                  </a:lnTo>
                  <a:lnTo>
                    <a:pt x="1327" y="361"/>
                  </a:lnTo>
                  <a:lnTo>
                    <a:pt x="1328" y="361"/>
                  </a:lnTo>
                  <a:lnTo>
                    <a:pt x="1328" y="359"/>
                  </a:lnTo>
                  <a:lnTo>
                    <a:pt x="1329" y="359"/>
                  </a:lnTo>
                  <a:lnTo>
                    <a:pt x="1330" y="359"/>
                  </a:lnTo>
                  <a:lnTo>
                    <a:pt x="1331" y="358"/>
                  </a:lnTo>
                  <a:lnTo>
                    <a:pt x="1334" y="357"/>
                  </a:lnTo>
                  <a:lnTo>
                    <a:pt x="1335" y="358"/>
                  </a:lnTo>
                  <a:lnTo>
                    <a:pt x="1336" y="357"/>
                  </a:lnTo>
                  <a:lnTo>
                    <a:pt x="1337" y="357"/>
                  </a:lnTo>
                  <a:lnTo>
                    <a:pt x="1342" y="357"/>
                  </a:lnTo>
                  <a:lnTo>
                    <a:pt x="1344" y="356"/>
                  </a:lnTo>
                  <a:lnTo>
                    <a:pt x="1346" y="356"/>
                  </a:lnTo>
                  <a:lnTo>
                    <a:pt x="1347" y="356"/>
                  </a:lnTo>
                  <a:lnTo>
                    <a:pt x="1349" y="356"/>
                  </a:lnTo>
                  <a:lnTo>
                    <a:pt x="1347" y="357"/>
                  </a:lnTo>
                  <a:lnTo>
                    <a:pt x="1346" y="358"/>
                  </a:lnTo>
                  <a:lnTo>
                    <a:pt x="1346" y="359"/>
                  </a:lnTo>
                  <a:lnTo>
                    <a:pt x="1346" y="361"/>
                  </a:lnTo>
                  <a:lnTo>
                    <a:pt x="1347" y="361"/>
                  </a:lnTo>
                  <a:lnTo>
                    <a:pt x="1349" y="361"/>
                  </a:lnTo>
                  <a:lnTo>
                    <a:pt x="1350" y="361"/>
                  </a:lnTo>
                  <a:lnTo>
                    <a:pt x="1351" y="361"/>
                  </a:lnTo>
                  <a:lnTo>
                    <a:pt x="1351" y="362"/>
                  </a:lnTo>
                  <a:lnTo>
                    <a:pt x="1352" y="362"/>
                  </a:lnTo>
                  <a:lnTo>
                    <a:pt x="1353" y="361"/>
                  </a:lnTo>
                  <a:lnTo>
                    <a:pt x="1354" y="361"/>
                  </a:lnTo>
                  <a:lnTo>
                    <a:pt x="1356" y="361"/>
                  </a:lnTo>
                  <a:lnTo>
                    <a:pt x="1356" y="362"/>
                  </a:lnTo>
                  <a:lnTo>
                    <a:pt x="1356" y="363"/>
                  </a:lnTo>
                  <a:lnTo>
                    <a:pt x="1354" y="363"/>
                  </a:lnTo>
                  <a:lnTo>
                    <a:pt x="1354" y="364"/>
                  </a:lnTo>
                  <a:lnTo>
                    <a:pt x="1353" y="364"/>
                  </a:lnTo>
                  <a:lnTo>
                    <a:pt x="1353" y="365"/>
                  </a:lnTo>
                  <a:lnTo>
                    <a:pt x="1354" y="365"/>
                  </a:lnTo>
                  <a:lnTo>
                    <a:pt x="1356" y="365"/>
                  </a:lnTo>
                  <a:lnTo>
                    <a:pt x="1357" y="365"/>
                  </a:lnTo>
                  <a:lnTo>
                    <a:pt x="1356" y="366"/>
                  </a:lnTo>
                  <a:lnTo>
                    <a:pt x="1356" y="368"/>
                  </a:lnTo>
                  <a:lnTo>
                    <a:pt x="1357" y="368"/>
                  </a:lnTo>
                  <a:lnTo>
                    <a:pt x="1357" y="369"/>
                  </a:lnTo>
                  <a:lnTo>
                    <a:pt x="1356" y="369"/>
                  </a:lnTo>
                  <a:lnTo>
                    <a:pt x="1353" y="369"/>
                  </a:lnTo>
                  <a:lnTo>
                    <a:pt x="1352" y="369"/>
                  </a:lnTo>
                  <a:lnTo>
                    <a:pt x="1352" y="368"/>
                  </a:lnTo>
                  <a:lnTo>
                    <a:pt x="1351" y="368"/>
                  </a:lnTo>
                  <a:lnTo>
                    <a:pt x="1351" y="369"/>
                  </a:lnTo>
                  <a:lnTo>
                    <a:pt x="1351" y="368"/>
                  </a:lnTo>
                  <a:lnTo>
                    <a:pt x="1350" y="368"/>
                  </a:lnTo>
                  <a:lnTo>
                    <a:pt x="1350" y="369"/>
                  </a:lnTo>
                  <a:lnTo>
                    <a:pt x="1350" y="368"/>
                  </a:lnTo>
                  <a:lnTo>
                    <a:pt x="1349" y="369"/>
                  </a:lnTo>
                  <a:lnTo>
                    <a:pt x="1349" y="368"/>
                  </a:lnTo>
                  <a:lnTo>
                    <a:pt x="1347" y="368"/>
                  </a:lnTo>
                  <a:lnTo>
                    <a:pt x="1347" y="369"/>
                  </a:lnTo>
                  <a:lnTo>
                    <a:pt x="1346" y="369"/>
                  </a:lnTo>
                  <a:lnTo>
                    <a:pt x="1346" y="370"/>
                  </a:lnTo>
                  <a:lnTo>
                    <a:pt x="1345" y="370"/>
                  </a:lnTo>
                  <a:lnTo>
                    <a:pt x="1344" y="370"/>
                  </a:lnTo>
                  <a:lnTo>
                    <a:pt x="1344" y="369"/>
                  </a:lnTo>
                  <a:lnTo>
                    <a:pt x="1343" y="368"/>
                  </a:lnTo>
                  <a:lnTo>
                    <a:pt x="1342" y="368"/>
                  </a:lnTo>
                  <a:lnTo>
                    <a:pt x="1342" y="366"/>
                  </a:lnTo>
                  <a:lnTo>
                    <a:pt x="1340" y="366"/>
                  </a:lnTo>
                  <a:lnTo>
                    <a:pt x="1339" y="366"/>
                  </a:lnTo>
                  <a:lnTo>
                    <a:pt x="1338" y="366"/>
                  </a:lnTo>
                  <a:lnTo>
                    <a:pt x="1337" y="366"/>
                  </a:lnTo>
                  <a:lnTo>
                    <a:pt x="1336" y="368"/>
                  </a:lnTo>
                  <a:lnTo>
                    <a:pt x="1335" y="369"/>
                  </a:lnTo>
                  <a:lnTo>
                    <a:pt x="1334" y="369"/>
                  </a:lnTo>
                  <a:lnTo>
                    <a:pt x="1332" y="369"/>
                  </a:lnTo>
                  <a:lnTo>
                    <a:pt x="1331" y="369"/>
                  </a:lnTo>
                  <a:lnTo>
                    <a:pt x="1330" y="369"/>
                  </a:lnTo>
                  <a:lnTo>
                    <a:pt x="1328" y="369"/>
                  </a:lnTo>
                  <a:lnTo>
                    <a:pt x="1327" y="369"/>
                  </a:lnTo>
                  <a:lnTo>
                    <a:pt x="1325" y="370"/>
                  </a:lnTo>
                  <a:lnTo>
                    <a:pt x="1325" y="371"/>
                  </a:lnTo>
                  <a:lnTo>
                    <a:pt x="1324" y="371"/>
                  </a:lnTo>
                  <a:lnTo>
                    <a:pt x="1323" y="372"/>
                  </a:lnTo>
                  <a:lnTo>
                    <a:pt x="1322" y="372"/>
                  </a:lnTo>
                  <a:lnTo>
                    <a:pt x="1321" y="373"/>
                  </a:lnTo>
                  <a:lnTo>
                    <a:pt x="1321" y="375"/>
                  </a:lnTo>
                  <a:lnTo>
                    <a:pt x="1321" y="373"/>
                  </a:lnTo>
                  <a:lnTo>
                    <a:pt x="1320" y="373"/>
                  </a:lnTo>
                  <a:lnTo>
                    <a:pt x="1321" y="372"/>
                  </a:lnTo>
                  <a:lnTo>
                    <a:pt x="1322" y="372"/>
                  </a:lnTo>
                  <a:lnTo>
                    <a:pt x="1322" y="371"/>
                  </a:lnTo>
                  <a:lnTo>
                    <a:pt x="1323" y="370"/>
                  </a:lnTo>
                  <a:lnTo>
                    <a:pt x="1322" y="370"/>
                  </a:lnTo>
                  <a:lnTo>
                    <a:pt x="1322" y="371"/>
                  </a:lnTo>
                  <a:lnTo>
                    <a:pt x="1321" y="370"/>
                  </a:lnTo>
                  <a:lnTo>
                    <a:pt x="1320" y="370"/>
                  </a:lnTo>
                  <a:lnTo>
                    <a:pt x="1320" y="371"/>
                  </a:lnTo>
                  <a:lnTo>
                    <a:pt x="1318" y="372"/>
                  </a:lnTo>
                  <a:lnTo>
                    <a:pt x="1317" y="372"/>
                  </a:lnTo>
                  <a:lnTo>
                    <a:pt x="1317" y="373"/>
                  </a:lnTo>
                  <a:lnTo>
                    <a:pt x="1316" y="373"/>
                  </a:lnTo>
                  <a:lnTo>
                    <a:pt x="1316" y="372"/>
                  </a:lnTo>
                  <a:lnTo>
                    <a:pt x="1317" y="372"/>
                  </a:lnTo>
                  <a:lnTo>
                    <a:pt x="1317" y="371"/>
                  </a:lnTo>
                  <a:lnTo>
                    <a:pt x="1317" y="370"/>
                  </a:lnTo>
                  <a:lnTo>
                    <a:pt x="1318" y="370"/>
                  </a:lnTo>
                  <a:lnTo>
                    <a:pt x="1318" y="369"/>
                  </a:lnTo>
                  <a:lnTo>
                    <a:pt x="1317" y="370"/>
                  </a:lnTo>
                  <a:lnTo>
                    <a:pt x="1317" y="371"/>
                  </a:lnTo>
                  <a:lnTo>
                    <a:pt x="1316" y="371"/>
                  </a:lnTo>
                  <a:lnTo>
                    <a:pt x="1316" y="372"/>
                  </a:lnTo>
                  <a:lnTo>
                    <a:pt x="1315" y="372"/>
                  </a:lnTo>
                  <a:lnTo>
                    <a:pt x="1315" y="373"/>
                  </a:lnTo>
                  <a:lnTo>
                    <a:pt x="1314" y="373"/>
                  </a:lnTo>
                  <a:lnTo>
                    <a:pt x="1313" y="375"/>
                  </a:lnTo>
                  <a:lnTo>
                    <a:pt x="1311" y="376"/>
                  </a:lnTo>
                  <a:lnTo>
                    <a:pt x="1310" y="377"/>
                  </a:lnTo>
                  <a:lnTo>
                    <a:pt x="1306" y="380"/>
                  </a:lnTo>
                  <a:lnTo>
                    <a:pt x="1306" y="382"/>
                  </a:lnTo>
                  <a:lnTo>
                    <a:pt x="1304" y="382"/>
                  </a:lnTo>
                  <a:lnTo>
                    <a:pt x="1304" y="383"/>
                  </a:lnTo>
                  <a:lnTo>
                    <a:pt x="1304" y="384"/>
                  </a:lnTo>
                  <a:lnTo>
                    <a:pt x="1303" y="384"/>
                  </a:lnTo>
                  <a:lnTo>
                    <a:pt x="1302" y="384"/>
                  </a:lnTo>
                  <a:lnTo>
                    <a:pt x="1301" y="384"/>
                  </a:lnTo>
                  <a:lnTo>
                    <a:pt x="1301" y="385"/>
                  </a:lnTo>
                  <a:lnTo>
                    <a:pt x="1300" y="386"/>
                  </a:lnTo>
                  <a:lnTo>
                    <a:pt x="1299" y="386"/>
                  </a:lnTo>
                  <a:lnTo>
                    <a:pt x="1299" y="387"/>
                  </a:lnTo>
                  <a:lnTo>
                    <a:pt x="1297" y="387"/>
                  </a:lnTo>
                  <a:lnTo>
                    <a:pt x="1297" y="389"/>
                  </a:lnTo>
                  <a:lnTo>
                    <a:pt x="1296" y="389"/>
                  </a:lnTo>
                  <a:lnTo>
                    <a:pt x="1296" y="390"/>
                  </a:lnTo>
                  <a:lnTo>
                    <a:pt x="1296" y="391"/>
                  </a:lnTo>
                  <a:lnTo>
                    <a:pt x="1297" y="391"/>
                  </a:lnTo>
                  <a:lnTo>
                    <a:pt x="1297" y="390"/>
                  </a:lnTo>
                  <a:lnTo>
                    <a:pt x="1299" y="390"/>
                  </a:lnTo>
                  <a:lnTo>
                    <a:pt x="1300" y="389"/>
                  </a:lnTo>
                  <a:lnTo>
                    <a:pt x="1301" y="389"/>
                  </a:lnTo>
                  <a:lnTo>
                    <a:pt x="1301" y="387"/>
                  </a:lnTo>
                  <a:lnTo>
                    <a:pt x="1302" y="387"/>
                  </a:lnTo>
                  <a:lnTo>
                    <a:pt x="1302" y="386"/>
                  </a:lnTo>
                  <a:lnTo>
                    <a:pt x="1303" y="386"/>
                  </a:lnTo>
                  <a:lnTo>
                    <a:pt x="1304" y="385"/>
                  </a:lnTo>
                  <a:lnTo>
                    <a:pt x="1304" y="386"/>
                  </a:lnTo>
                  <a:lnTo>
                    <a:pt x="1306" y="385"/>
                  </a:lnTo>
                  <a:lnTo>
                    <a:pt x="1306" y="386"/>
                  </a:lnTo>
                  <a:lnTo>
                    <a:pt x="1307" y="386"/>
                  </a:lnTo>
                  <a:lnTo>
                    <a:pt x="1307" y="387"/>
                  </a:lnTo>
                  <a:lnTo>
                    <a:pt x="1306" y="389"/>
                  </a:lnTo>
                  <a:lnTo>
                    <a:pt x="1304" y="389"/>
                  </a:lnTo>
                  <a:lnTo>
                    <a:pt x="1303" y="390"/>
                  </a:lnTo>
                  <a:lnTo>
                    <a:pt x="1303" y="391"/>
                  </a:lnTo>
                  <a:lnTo>
                    <a:pt x="1302" y="391"/>
                  </a:lnTo>
                  <a:lnTo>
                    <a:pt x="1301" y="393"/>
                  </a:lnTo>
                  <a:lnTo>
                    <a:pt x="1301" y="394"/>
                  </a:lnTo>
                  <a:lnTo>
                    <a:pt x="1300" y="394"/>
                  </a:lnTo>
                  <a:lnTo>
                    <a:pt x="1301" y="396"/>
                  </a:lnTo>
                  <a:lnTo>
                    <a:pt x="1300" y="396"/>
                  </a:lnTo>
                  <a:lnTo>
                    <a:pt x="1300" y="397"/>
                  </a:lnTo>
                  <a:lnTo>
                    <a:pt x="1299" y="397"/>
                  </a:lnTo>
                  <a:lnTo>
                    <a:pt x="1299" y="398"/>
                  </a:lnTo>
                  <a:lnTo>
                    <a:pt x="1297" y="398"/>
                  </a:lnTo>
                  <a:lnTo>
                    <a:pt x="1296" y="399"/>
                  </a:lnTo>
                  <a:lnTo>
                    <a:pt x="1296" y="400"/>
                  </a:lnTo>
                  <a:lnTo>
                    <a:pt x="1295" y="400"/>
                  </a:lnTo>
                  <a:lnTo>
                    <a:pt x="1295" y="401"/>
                  </a:lnTo>
                  <a:lnTo>
                    <a:pt x="1295" y="403"/>
                  </a:lnTo>
                  <a:lnTo>
                    <a:pt x="1295" y="404"/>
                  </a:lnTo>
                  <a:lnTo>
                    <a:pt x="1294" y="404"/>
                  </a:lnTo>
                  <a:lnTo>
                    <a:pt x="1294" y="405"/>
                  </a:lnTo>
                  <a:lnTo>
                    <a:pt x="1293" y="406"/>
                  </a:lnTo>
                  <a:lnTo>
                    <a:pt x="1292" y="406"/>
                  </a:lnTo>
                  <a:lnTo>
                    <a:pt x="1292" y="407"/>
                  </a:lnTo>
                  <a:lnTo>
                    <a:pt x="1290" y="410"/>
                  </a:lnTo>
                  <a:lnTo>
                    <a:pt x="1289" y="411"/>
                  </a:lnTo>
                  <a:lnTo>
                    <a:pt x="1289" y="412"/>
                  </a:lnTo>
                  <a:lnTo>
                    <a:pt x="1288" y="412"/>
                  </a:lnTo>
                  <a:lnTo>
                    <a:pt x="1288" y="413"/>
                  </a:lnTo>
                  <a:lnTo>
                    <a:pt x="1288" y="414"/>
                  </a:lnTo>
                  <a:lnTo>
                    <a:pt x="1288" y="415"/>
                  </a:lnTo>
                  <a:lnTo>
                    <a:pt x="1287" y="417"/>
                  </a:lnTo>
                  <a:lnTo>
                    <a:pt x="1287" y="418"/>
                  </a:lnTo>
                  <a:lnTo>
                    <a:pt x="1288" y="418"/>
                  </a:lnTo>
                  <a:lnTo>
                    <a:pt x="1288" y="419"/>
                  </a:lnTo>
                  <a:lnTo>
                    <a:pt x="1287" y="420"/>
                  </a:lnTo>
                  <a:lnTo>
                    <a:pt x="1286" y="420"/>
                  </a:lnTo>
                  <a:lnTo>
                    <a:pt x="1286" y="421"/>
                  </a:lnTo>
                  <a:lnTo>
                    <a:pt x="1286" y="422"/>
                  </a:lnTo>
                  <a:lnTo>
                    <a:pt x="1285" y="425"/>
                  </a:lnTo>
                  <a:lnTo>
                    <a:pt x="1283" y="426"/>
                  </a:lnTo>
                  <a:lnTo>
                    <a:pt x="1283" y="427"/>
                  </a:lnTo>
                  <a:lnTo>
                    <a:pt x="1283" y="428"/>
                  </a:lnTo>
                  <a:lnTo>
                    <a:pt x="1283" y="429"/>
                  </a:lnTo>
                  <a:lnTo>
                    <a:pt x="1285" y="429"/>
                  </a:lnTo>
                  <a:lnTo>
                    <a:pt x="1285" y="431"/>
                  </a:lnTo>
                  <a:lnTo>
                    <a:pt x="1285" y="432"/>
                  </a:lnTo>
                  <a:lnTo>
                    <a:pt x="1283" y="433"/>
                  </a:lnTo>
                  <a:lnTo>
                    <a:pt x="1283" y="434"/>
                  </a:lnTo>
                  <a:lnTo>
                    <a:pt x="1285" y="435"/>
                  </a:lnTo>
                  <a:lnTo>
                    <a:pt x="1286" y="435"/>
                  </a:lnTo>
                  <a:lnTo>
                    <a:pt x="1285" y="435"/>
                  </a:lnTo>
                  <a:lnTo>
                    <a:pt x="1285" y="436"/>
                  </a:lnTo>
                  <a:lnTo>
                    <a:pt x="1286" y="436"/>
                  </a:lnTo>
                  <a:lnTo>
                    <a:pt x="1287" y="436"/>
                  </a:lnTo>
                  <a:lnTo>
                    <a:pt x="1288" y="436"/>
                  </a:lnTo>
                  <a:lnTo>
                    <a:pt x="1290" y="435"/>
                  </a:lnTo>
                  <a:lnTo>
                    <a:pt x="1294" y="434"/>
                  </a:lnTo>
                  <a:lnTo>
                    <a:pt x="1295" y="433"/>
                  </a:lnTo>
                  <a:lnTo>
                    <a:pt x="1296" y="433"/>
                  </a:lnTo>
                  <a:lnTo>
                    <a:pt x="1297" y="432"/>
                  </a:lnTo>
                  <a:lnTo>
                    <a:pt x="1300" y="428"/>
                  </a:lnTo>
                  <a:lnTo>
                    <a:pt x="1302" y="427"/>
                  </a:lnTo>
                  <a:lnTo>
                    <a:pt x="1304" y="425"/>
                  </a:lnTo>
                  <a:lnTo>
                    <a:pt x="1304" y="424"/>
                  </a:lnTo>
                  <a:lnTo>
                    <a:pt x="1307" y="419"/>
                  </a:lnTo>
                  <a:lnTo>
                    <a:pt x="1308" y="415"/>
                  </a:lnTo>
                  <a:lnTo>
                    <a:pt x="1309" y="415"/>
                  </a:lnTo>
                  <a:lnTo>
                    <a:pt x="1309" y="414"/>
                  </a:lnTo>
                  <a:lnTo>
                    <a:pt x="1309" y="413"/>
                  </a:lnTo>
                  <a:lnTo>
                    <a:pt x="1309" y="412"/>
                  </a:lnTo>
                  <a:lnTo>
                    <a:pt x="1309" y="411"/>
                  </a:lnTo>
                  <a:lnTo>
                    <a:pt x="1310" y="411"/>
                  </a:lnTo>
                  <a:lnTo>
                    <a:pt x="1309" y="411"/>
                  </a:lnTo>
                  <a:lnTo>
                    <a:pt x="1308" y="406"/>
                  </a:lnTo>
                  <a:lnTo>
                    <a:pt x="1309" y="406"/>
                  </a:lnTo>
                  <a:lnTo>
                    <a:pt x="1309" y="405"/>
                  </a:lnTo>
                  <a:lnTo>
                    <a:pt x="1309" y="404"/>
                  </a:lnTo>
                  <a:lnTo>
                    <a:pt x="1310" y="403"/>
                  </a:lnTo>
                  <a:lnTo>
                    <a:pt x="1311" y="403"/>
                  </a:lnTo>
                  <a:lnTo>
                    <a:pt x="1311" y="400"/>
                  </a:lnTo>
                  <a:lnTo>
                    <a:pt x="1311" y="399"/>
                  </a:lnTo>
                  <a:lnTo>
                    <a:pt x="1311" y="398"/>
                  </a:lnTo>
                  <a:lnTo>
                    <a:pt x="1313" y="398"/>
                  </a:lnTo>
                  <a:lnTo>
                    <a:pt x="1314" y="397"/>
                  </a:lnTo>
                  <a:lnTo>
                    <a:pt x="1314" y="396"/>
                  </a:lnTo>
                  <a:lnTo>
                    <a:pt x="1315" y="394"/>
                  </a:lnTo>
                  <a:lnTo>
                    <a:pt x="1316" y="394"/>
                  </a:lnTo>
                  <a:lnTo>
                    <a:pt x="1317" y="393"/>
                  </a:lnTo>
                  <a:lnTo>
                    <a:pt x="1317" y="392"/>
                  </a:lnTo>
                  <a:lnTo>
                    <a:pt x="1317" y="391"/>
                  </a:lnTo>
                  <a:lnTo>
                    <a:pt x="1318" y="391"/>
                  </a:lnTo>
                  <a:lnTo>
                    <a:pt x="1318" y="390"/>
                  </a:lnTo>
                  <a:lnTo>
                    <a:pt x="1318" y="389"/>
                  </a:lnTo>
                  <a:lnTo>
                    <a:pt x="1320" y="389"/>
                  </a:lnTo>
                  <a:lnTo>
                    <a:pt x="1320" y="387"/>
                  </a:lnTo>
                  <a:lnTo>
                    <a:pt x="1321" y="387"/>
                  </a:lnTo>
                  <a:lnTo>
                    <a:pt x="1322" y="387"/>
                  </a:lnTo>
                  <a:lnTo>
                    <a:pt x="1323" y="385"/>
                  </a:lnTo>
                  <a:lnTo>
                    <a:pt x="1324" y="385"/>
                  </a:lnTo>
                  <a:lnTo>
                    <a:pt x="1324" y="384"/>
                  </a:lnTo>
                  <a:lnTo>
                    <a:pt x="1325" y="384"/>
                  </a:lnTo>
                  <a:lnTo>
                    <a:pt x="1327" y="384"/>
                  </a:lnTo>
                  <a:lnTo>
                    <a:pt x="1328" y="383"/>
                  </a:lnTo>
                  <a:lnTo>
                    <a:pt x="1329" y="382"/>
                  </a:lnTo>
                  <a:lnTo>
                    <a:pt x="1330" y="380"/>
                  </a:lnTo>
                  <a:lnTo>
                    <a:pt x="1331" y="380"/>
                  </a:lnTo>
                  <a:lnTo>
                    <a:pt x="1331" y="382"/>
                  </a:lnTo>
                  <a:lnTo>
                    <a:pt x="1330" y="382"/>
                  </a:lnTo>
                  <a:lnTo>
                    <a:pt x="1330" y="383"/>
                  </a:lnTo>
                  <a:lnTo>
                    <a:pt x="1329" y="383"/>
                  </a:lnTo>
                  <a:lnTo>
                    <a:pt x="1329" y="384"/>
                  </a:lnTo>
                  <a:lnTo>
                    <a:pt x="1328" y="385"/>
                  </a:lnTo>
                  <a:lnTo>
                    <a:pt x="1328" y="386"/>
                  </a:lnTo>
                  <a:lnTo>
                    <a:pt x="1328" y="387"/>
                  </a:lnTo>
                  <a:lnTo>
                    <a:pt x="1328" y="386"/>
                  </a:lnTo>
                  <a:lnTo>
                    <a:pt x="1329" y="386"/>
                  </a:lnTo>
                  <a:lnTo>
                    <a:pt x="1329" y="385"/>
                  </a:lnTo>
                  <a:lnTo>
                    <a:pt x="1330" y="385"/>
                  </a:lnTo>
                  <a:lnTo>
                    <a:pt x="1330" y="384"/>
                  </a:lnTo>
                  <a:lnTo>
                    <a:pt x="1331" y="384"/>
                  </a:lnTo>
                  <a:lnTo>
                    <a:pt x="1330" y="384"/>
                  </a:lnTo>
                  <a:lnTo>
                    <a:pt x="1330" y="385"/>
                  </a:lnTo>
                  <a:lnTo>
                    <a:pt x="1329" y="386"/>
                  </a:lnTo>
                  <a:lnTo>
                    <a:pt x="1328" y="387"/>
                  </a:lnTo>
                  <a:lnTo>
                    <a:pt x="1329" y="387"/>
                  </a:lnTo>
                  <a:lnTo>
                    <a:pt x="1330" y="386"/>
                  </a:lnTo>
                  <a:lnTo>
                    <a:pt x="1331" y="385"/>
                  </a:lnTo>
                  <a:lnTo>
                    <a:pt x="1332" y="384"/>
                  </a:lnTo>
                  <a:lnTo>
                    <a:pt x="1332" y="382"/>
                  </a:lnTo>
                  <a:lnTo>
                    <a:pt x="1334" y="380"/>
                  </a:lnTo>
                  <a:lnTo>
                    <a:pt x="1334" y="379"/>
                  </a:lnTo>
                  <a:lnTo>
                    <a:pt x="1335" y="379"/>
                  </a:lnTo>
                  <a:lnTo>
                    <a:pt x="1337" y="378"/>
                  </a:lnTo>
                  <a:lnTo>
                    <a:pt x="1338" y="378"/>
                  </a:lnTo>
                  <a:lnTo>
                    <a:pt x="1339" y="378"/>
                  </a:lnTo>
                  <a:lnTo>
                    <a:pt x="1340" y="378"/>
                  </a:lnTo>
                  <a:lnTo>
                    <a:pt x="1340" y="377"/>
                  </a:lnTo>
                  <a:lnTo>
                    <a:pt x="1339" y="377"/>
                  </a:lnTo>
                  <a:lnTo>
                    <a:pt x="1339" y="376"/>
                  </a:lnTo>
                  <a:lnTo>
                    <a:pt x="1339" y="375"/>
                  </a:lnTo>
                  <a:lnTo>
                    <a:pt x="1339" y="373"/>
                  </a:lnTo>
                  <a:lnTo>
                    <a:pt x="1340" y="373"/>
                  </a:lnTo>
                  <a:lnTo>
                    <a:pt x="1342" y="373"/>
                  </a:lnTo>
                  <a:lnTo>
                    <a:pt x="1342" y="372"/>
                  </a:lnTo>
                  <a:lnTo>
                    <a:pt x="1342" y="371"/>
                  </a:lnTo>
                  <a:lnTo>
                    <a:pt x="1343" y="372"/>
                  </a:lnTo>
                  <a:lnTo>
                    <a:pt x="1344" y="372"/>
                  </a:lnTo>
                  <a:lnTo>
                    <a:pt x="1344" y="371"/>
                  </a:lnTo>
                  <a:lnTo>
                    <a:pt x="1345" y="371"/>
                  </a:lnTo>
                  <a:lnTo>
                    <a:pt x="1346" y="372"/>
                  </a:lnTo>
                  <a:lnTo>
                    <a:pt x="1347" y="373"/>
                  </a:lnTo>
                  <a:lnTo>
                    <a:pt x="1349" y="373"/>
                  </a:lnTo>
                  <a:lnTo>
                    <a:pt x="1350" y="373"/>
                  </a:lnTo>
                  <a:lnTo>
                    <a:pt x="1351" y="373"/>
                  </a:lnTo>
                  <a:lnTo>
                    <a:pt x="1351" y="375"/>
                  </a:lnTo>
                  <a:lnTo>
                    <a:pt x="1351" y="376"/>
                  </a:lnTo>
                  <a:lnTo>
                    <a:pt x="1353" y="376"/>
                  </a:lnTo>
                  <a:lnTo>
                    <a:pt x="1353" y="377"/>
                  </a:lnTo>
                  <a:lnTo>
                    <a:pt x="1354" y="377"/>
                  </a:lnTo>
                  <a:lnTo>
                    <a:pt x="1356" y="377"/>
                  </a:lnTo>
                  <a:lnTo>
                    <a:pt x="1356" y="378"/>
                  </a:lnTo>
                  <a:lnTo>
                    <a:pt x="1357" y="378"/>
                  </a:lnTo>
                  <a:lnTo>
                    <a:pt x="1358" y="378"/>
                  </a:lnTo>
                  <a:lnTo>
                    <a:pt x="1358" y="379"/>
                  </a:lnTo>
                  <a:lnTo>
                    <a:pt x="1359" y="379"/>
                  </a:lnTo>
                  <a:lnTo>
                    <a:pt x="1358" y="379"/>
                  </a:lnTo>
                  <a:lnTo>
                    <a:pt x="1358" y="380"/>
                  </a:lnTo>
                  <a:lnTo>
                    <a:pt x="1358" y="382"/>
                  </a:lnTo>
                  <a:lnTo>
                    <a:pt x="1359" y="382"/>
                  </a:lnTo>
                  <a:lnTo>
                    <a:pt x="1358" y="383"/>
                  </a:lnTo>
                  <a:lnTo>
                    <a:pt x="1359" y="383"/>
                  </a:lnTo>
                  <a:lnTo>
                    <a:pt x="1358" y="383"/>
                  </a:lnTo>
                  <a:lnTo>
                    <a:pt x="1357" y="383"/>
                  </a:lnTo>
                  <a:lnTo>
                    <a:pt x="1357" y="384"/>
                  </a:lnTo>
                  <a:lnTo>
                    <a:pt x="1356" y="384"/>
                  </a:lnTo>
                  <a:lnTo>
                    <a:pt x="1356" y="385"/>
                  </a:lnTo>
                  <a:lnTo>
                    <a:pt x="1357" y="385"/>
                  </a:lnTo>
                  <a:lnTo>
                    <a:pt x="1357" y="386"/>
                  </a:lnTo>
                  <a:lnTo>
                    <a:pt x="1357" y="387"/>
                  </a:lnTo>
                  <a:lnTo>
                    <a:pt x="1357" y="389"/>
                  </a:lnTo>
                  <a:lnTo>
                    <a:pt x="1356" y="389"/>
                  </a:lnTo>
                  <a:lnTo>
                    <a:pt x="1356" y="390"/>
                  </a:lnTo>
                  <a:lnTo>
                    <a:pt x="1354" y="393"/>
                  </a:lnTo>
                  <a:lnTo>
                    <a:pt x="1353" y="393"/>
                  </a:lnTo>
                  <a:lnTo>
                    <a:pt x="1353" y="394"/>
                  </a:lnTo>
                  <a:lnTo>
                    <a:pt x="1352" y="394"/>
                  </a:lnTo>
                  <a:lnTo>
                    <a:pt x="1351" y="396"/>
                  </a:lnTo>
                  <a:lnTo>
                    <a:pt x="1351" y="394"/>
                  </a:lnTo>
                  <a:lnTo>
                    <a:pt x="1352" y="394"/>
                  </a:lnTo>
                  <a:lnTo>
                    <a:pt x="1351" y="394"/>
                  </a:lnTo>
                  <a:lnTo>
                    <a:pt x="1351" y="396"/>
                  </a:lnTo>
                  <a:lnTo>
                    <a:pt x="1350" y="396"/>
                  </a:lnTo>
                  <a:lnTo>
                    <a:pt x="1350" y="397"/>
                  </a:lnTo>
                  <a:lnTo>
                    <a:pt x="1349" y="398"/>
                  </a:lnTo>
                  <a:lnTo>
                    <a:pt x="1347" y="398"/>
                  </a:lnTo>
                  <a:lnTo>
                    <a:pt x="1347" y="399"/>
                  </a:lnTo>
                  <a:lnTo>
                    <a:pt x="1346" y="399"/>
                  </a:lnTo>
                  <a:lnTo>
                    <a:pt x="1345" y="399"/>
                  </a:lnTo>
                  <a:lnTo>
                    <a:pt x="1344" y="399"/>
                  </a:lnTo>
                  <a:lnTo>
                    <a:pt x="1344" y="400"/>
                  </a:lnTo>
                  <a:lnTo>
                    <a:pt x="1343" y="401"/>
                  </a:lnTo>
                  <a:lnTo>
                    <a:pt x="1343" y="403"/>
                  </a:lnTo>
                  <a:lnTo>
                    <a:pt x="1342" y="403"/>
                  </a:lnTo>
                  <a:lnTo>
                    <a:pt x="1342" y="404"/>
                  </a:lnTo>
                  <a:lnTo>
                    <a:pt x="1343" y="405"/>
                  </a:lnTo>
                  <a:lnTo>
                    <a:pt x="1344" y="405"/>
                  </a:lnTo>
                  <a:lnTo>
                    <a:pt x="1345" y="405"/>
                  </a:lnTo>
                  <a:lnTo>
                    <a:pt x="1347" y="404"/>
                  </a:lnTo>
                  <a:lnTo>
                    <a:pt x="1349" y="403"/>
                  </a:lnTo>
                  <a:lnTo>
                    <a:pt x="1350" y="403"/>
                  </a:lnTo>
                  <a:lnTo>
                    <a:pt x="1350" y="401"/>
                  </a:lnTo>
                  <a:lnTo>
                    <a:pt x="1351" y="400"/>
                  </a:lnTo>
                  <a:lnTo>
                    <a:pt x="1350" y="400"/>
                  </a:lnTo>
                  <a:lnTo>
                    <a:pt x="1351" y="400"/>
                  </a:lnTo>
                  <a:lnTo>
                    <a:pt x="1352" y="399"/>
                  </a:lnTo>
                  <a:lnTo>
                    <a:pt x="1353" y="399"/>
                  </a:lnTo>
                  <a:lnTo>
                    <a:pt x="1354" y="399"/>
                  </a:lnTo>
                  <a:lnTo>
                    <a:pt x="1356" y="398"/>
                  </a:lnTo>
                  <a:lnTo>
                    <a:pt x="1357" y="398"/>
                  </a:lnTo>
                  <a:lnTo>
                    <a:pt x="1358" y="399"/>
                  </a:lnTo>
                  <a:lnTo>
                    <a:pt x="1359" y="399"/>
                  </a:lnTo>
                  <a:lnTo>
                    <a:pt x="1359" y="400"/>
                  </a:lnTo>
                  <a:lnTo>
                    <a:pt x="1359" y="401"/>
                  </a:lnTo>
                  <a:lnTo>
                    <a:pt x="1359" y="403"/>
                  </a:lnTo>
                  <a:lnTo>
                    <a:pt x="1358" y="406"/>
                  </a:lnTo>
                  <a:lnTo>
                    <a:pt x="1358" y="408"/>
                  </a:lnTo>
                  <a:lnTo>
                    <a:pt x="1357" y="411"/>
                  </a:lnTo>
                  <a:lnTo>
                    <a:pt x="1357" y="413"/>
                  </a:lnTo>
                  <a:lnTo>
                    <a:pt x="1357" y="414"/>
                  </a:lnTo>
                  <a:lnTo>
                    <a:pt x="1357" y="415"/>
                  </a:lnTo>
                  <a:lnTo>
                    <a:pt x="1356" y="417"/>
                  </a:lnTo>
                  <a:lnTo>
                    <a:pt x="1354" y="418"/>
                  </a:lnTo>
                  <a:lnTo>
                    <a:pt x="1354" y="419"/>
                  </a:lnTo>
                  <a:lnTo>
                    <a:pt x="1353" y="420"/>
                  </a:lnTo>
                  <a:lnTo>
                    <a:pt x="1353" y="421"/>
                  </a:lnTo>
                  <a:lnTo>
                    <a:pt x="1352" y="421"/>
                  </a:lnTo>
                  <a:lnTo>
                    <a:pt x="1351" y="421"/>
                  </a:lnTo>
                  <a:lnTo>
                    <a:pt x="1352" y="421"/>
                  </a:lnTo>
                  <a:lnTo>
                    <a:pt x="1352" y="420"/>
                  </a:lnTo>
                  <a:lnTo>
                    <a:pt x="1351" y="420"/>
                  </a:lnTo>
                  <a:lnTo>
                    <a:pt x="1350" y="420"/>
                  </a:lnTo>
                  <a:lnTo>
                    <a:pt x="1350" y="421"/>
                  </a:lnTo>
                  <a:lnTo>
                    <a:pt x="1349" y="421"/>
                  </a:lnTo>
                  <a:lnTo>
                    <a:pt x="1349" y="422"/>
                  </a:lnTo>
                  <a:lnTo>
                    <a:pt x="1347" y="422"/>
                  </a:lnTo>
                  <a:lnTo>
                    <a:pt x="1347" y="424"/>
                  </a:lnTo>
                  <a:lnTo>
                    <a:pt x="1347" y="425"/>
                  </a:lnTo>
                  <a:lnTo>
                    <a:pt x="1346" y="425"/>
                  </a:lnTo>
                  <a:lnTo>
                    <a:pt x="1345" y="425"/>
                  </a:lnTo>
                  <a:lnTo>
                    <a:pt x="1345" y="426"/>
                  </a:lnTo>
                  <a:lnTo>
                    <a:pt x="1344" y="426"/>
                  </a:lnTo>
                  <a:lnTo>
                    <a:pt x="1343" y="427"/>
                  </a:lnTo>
                  <a:lnTo>
                    <a:pt x="1342" y="428"/>
                  </a:lnTo>
                  <a:lnTo>
                    <a:pt x="1342" y="429"/>
                  </a:lnTo>
                  <a:lnTo>
                    <a:pt x="1342" y="431"/>
                  </a:lnTo>
                  <a:lnTo>
                    <a:pt x="1342" y="429"/>
                  </a:lnTo>
                  <a:lnTo>
                    <a:pt x="1340" y="431"/>
                  </a:lnTo>
                  <a:lnTo>
                    <a:pt x="1340" y="432"/>
                  </a:lnTo>
                  <a:lnTo>
                    <a:pt x="1339" y="432"/>
                  </a:lnTo>
                  <a:lnTo>
                    <a:pt x="1338" y="432"/>
                  </a:lnTo>
                  <a:lnTo>
                    <a:pt x="1338" y="433"/>
                  </a:lnTo>
                  <a:lnTo>
                    <a:pt x="1337" y="433"/>
                  </a:lnTo>
                  <a:lnTo>
                    <a:pt x="1337" y="434"/>
                  </a:lnTo>
                  <a:lnTo>
                    <a:pt x="1336" y="434"/>
                  </a:lnTo>
                  <a:lnTo>
                    <a:pt x="1336" y="435"/>
                  </a:lnTo>
                  <a:lnTo>
                    <a:pt x="1337" y="435"/>
                  </a:lnTo>
                  <a:lnTo>
                    <a:pt x="1338" y="435"/>
                  </a:lnTo>
                  <a:lnTo>
                    <a:pt x="1338" y="436"/>
                  </a:lnTo>
                  <a:lnTo>
                    <a:pt x="1339" y="436"/>
                  </a:lnTo>
                  <a:lnTo>
                    <a:pt x="1340" y="436"/>
                  </a:lnTo>
                  <a:lnTo>
                    <a:pt x="1340" y="438"/>
                  </a:lnTo>
                  <a:lnTo>
                    <a:pt x="1342" y="438"/>
                  </a:lnTo>
                  <a:lnTo>
                    <a:pt x="1343" y="438"/>
                  </a:lnTo>
                  <a:lnTo>
                    <a:pt x="1343" y="436"/>
                  </a:lnTo>
                  <a:lnTo>
                    <a:pt x="1343" y="438"/>
                  </a:lnTo>
                  <a:lnTo>
                    <a:pt x="1344" y="438"/>
                  </a:lnTo>
                  <a:lnTo>
                    <a:pt x="1345" y="438"/>
                  </a:lnTo>
                  <a:lnTo>
                    <a:pt x="1344" y="438"/>
                  </a:lnTo>
                  <a:lnTo>
                    <a:pt x="1343" y="439"/>
                  </a:lnTo>
                  <a:lnTo>
                    <a:pt x="1342" y="439"/>
                  </a:lnTo>
                  <a:lnTo>
                    <a:pt x="1340" y="439"/>
                  </a:lnTo>
                  <a:lnTo>
                    <a:pt x="1339" y="439"/>
                  </a:lnTo>
                  <a:lnTo>
                    <a:pt x="1340" y="439"/>
                  </a:lnTo>
                  <a:lnTo>
                    <a:pt x="1342" y="440"/>
                  </a:lnTo>
                  <a:lnTo>
                    <a:pt x="1342" y="439"/>
                  </a:lnTo>
                  <a:lnTo>
                    <a:pt x="1343" y="439"/>
                  </a:lnTo>
                  <a:lnTo>
                    <a:pt x="1344" y="439"/>
                  </a:lnTo>
                  <a:lnTo>
                    <a:pt x="1345" y="439"/>
                  </a:lnTo>
                  <a:lnTo>
                    <a:pt x="1345" y="440"/>
                  </a:lnTo>
                  <a:lnTo>
                    <a:pt x="1345" y="439"/>
                  </a:lnTo>
                  <a:lnTo>
                    <a:pt x="1346" y="440"/>
                  </a:lnTo>
                  <a:lnTo>
                    <a:pt x="1347" y="440"/>
                  </a:lnTo>
                  <a:lnTo>
                    <a:pt x="1349" y="440"/>
                  </a:lnTo>
                  <a:lnTo>
                    <a:pt x="1349" y="439"/>
                  </a:lnTo>
                  <a:lnTo>
                    <a:pt x="1350" y="439"/>
                  </a:lnTo>
                  <a:lnTo>
                    <a:pt x="1351" y="439"/>
                  </a:lnTo>
                  <a:lnTo>
                    <a:pt x="1353" y="439"/>
                  </a:lnTo>
                  <a:lnTo>
                    <a:pt x="1354" y="439"/>
                  </a:lnTo>
                  <a:lnTo>
                    <a:pt x="1356" y="439"/>
                  </a:lnTo>
                  <a:lnTo>
                    <a:pt x="1357" y="439"/>
                  </a:lnTo>
                  <a:lnTo>
                    <a:pt x="1357" y="438"/>
                  </a:lnTo>
                  <a:lnTo>
                    <a:pt x="1358" y="438"/>
                  </a:lnTo>
                  <a:lnTo>
                    <a:pt x="1363" y="435"/>
                  </a:lnTo>
                  <a:lnTo>
                    <a:pt x="1367" y="433"/>
                  </a:lnTo>
                  <a:lnTo>
                    <a:pt x="1368" y="433"/>
                  </a:lnTo>
                  <a:lnTo>
                    <a:pt x="1370" y="433"/>
                  </a:lnTo>
                  <a:lnTo>
                    <a:pt x="1370" y="432"/>
                  </a:lnTo>
                  <a:lnTo>
                    <a:pt x="1371" y="432"/>
                  </a:lnTo>
                  <a:lnTo>
                    <a:pt x="1375" y="431"/>
                  </a:lnTo>
                  <a:lnTo>
                    <a:pt x="1377" y="431"/>
                  </a:lnTo>
                  <a:lnTo>
                    <a:pt x="1380" y="429"/>
                  </a:lnTo>
                  <a:lnTo>
                    <a:pt x="1380" y="428"/>
                  </a:lnTo>
                  <a:lnTo>
                    <a:pt x="1381" y="428"/>
                  </a:lnTo>
                  <a:lnTo>
                    <a:pt x="1382" y="428"/>
                  </a:lnTo>
                  <a:lnTo>
                    <a:pt x="1384" y="427"/>
                  </a:lnTo>
                  <a:lnTo>
                    <a:pt x="1385" y="427"/>
                  </a:lnTo>
                  <a:lnTo>
                    <a:pt x="1386" y="426"/>
                  </a:lnTo>
                  <a:lnTo>
                    <a:pt x="1387" y="426"/>
                  </a:lnTo>
                  <a:lnTo>
                    <a:pt x="1388" y="425"/>
                  </a:lnTo>
                  <a:lnTo>
                    <a:pt x="1389" y="425"/>
                  </a:lnTo>
                  <a:lnTo>
                    <a:pt x="1391" y="424"/>
                  </a:lnTo>
                  <a:lnTo>
                    <a:pt x="1392" y="424"/>
                  </a:lnTo>
                  <a:lnTo>
                    <a:pt x="1393" y="422"/>
                  </a:lnTo>
                  <a:lnTo>
                    <a:pt x="1394" y="422"/>
                  </a:lnTo>
                  <a:lnTo>
                    <a:pt x="1394" y="421"/>
                  </a:lnTo>
                  <a:lnTo>
                    <a:pt x="1395" y="421"/>
                  </a:lnTo>
                  <a:lnTo>
                    <a:pt x="1396" y="421"/>
                  </a:lnTo>
                  <a:lnTo>
                    <a:pt x="1396" y="420"/>
                  </a:lnTo>
                  <a:lnTo>
                    <a:pt x="1398" y="420"/>
                  </a:lnTo>
                  <a:lnTo>
                    <a:pt x="1398" y="419"/>
                  </a:lnTo>
                  <a:lnTo>
                    <a:pt x="1399" y="419"/>
                  </a:lnTo>
                  <a:lnTo>
                    <a:pt x="1400" y="419"/>
                  </a:lnTo>
                  <a:lnTo>
                    <a:pt x="1400" y="418"/>
                  </a:lnTo>
                  <a:lnTo>
                    <a:pt x="1401" y="418"/>
                  </a:lnTo>
                  <a:lnTo>
                    <a:pt x="1401" y="417"/>
                  </a:lnTo>
                  <a:lnTo>
                    <a:pt x="1401" y="415"/>
                  </a:lnTo>
                  <a:lnTo>
                    <a:pt x="1401" y="414"/>
                  </a:lnTo>
                  <a:lnTo>
                    <a:pt x="1402" y="414"/>
                  </a:lnTo>
                  <a:lnTo>
                    <a:pt x="1401" y="414"/>
                  </a:lnTo>
                  <a:lnTo>
                    <a:pt x="1400" y="413"/>
                  </a:lnTo>
                  <a:lnTo>
                    <a:pt x="1400" y="412"/>
                  </a:lnTo>
                  <a:lnTo>
                    <a:pt x="1401" y="411"/>
                  </a:lnTo>
                  <a:lnTo>
                    <a:pt x="1402" y="411"/>
                  </a:lnTo>
                  <a:lnTo>
                    <a:pt x="1403" y="410"/>
                  </a:lnTo>
                  <a:lnTo>
                    <a:pt x="1404" y="410"/>
                  </a:lnTo>
                  <a:lnTo>
                    <a:pt x="1406" y="410"/>
                  </a:lnTo>
                  <a:lnTo>
                    <a:pt x="1410" y="408"/>
                  </a:lnTo>
                  <a:lnTo>
                    <a:pt x="1411" y="408"/>
                  </a:lnTo>
                  <a:lnTo>
                    <a:pt x="1414" y="408"/>
                  </a:lnTo>
                  <a:lnTo>
                    <a:pt x="1417" y="410"/>
                  </a:lnTo>
                  <a:lnTo>
                    <a:pt x="1418" y="410"/>
                  </a:lnTo>
                  <a:lnTo>
                    <a:pt x="1418" y="411"/>
                  </a:lnTo>
                  <a:lnTo>
                    <a:pt x="1420" y="411"/>
                  </a:lnTo>
                  <a:lnTo>
                    <a:pt x="1422" y="411"/>
                  </a:lnTo>
                  <a:lnTo>
                    <a:pt x="1427" y="411"/>
                  </a:lnTo>
                  <a:lnTo>
                    <a:pt x="1428" y="411"/>
                  </a:lnTo>
                  <a:lnTo>
                    <a:pt x="1429" y="410"/>
                  </a:lnTo>
                  <a:lnTo>
                    <a:pt x="1430" y="410"/>
                  </a:lnTo>
                  <a:lnTo>
                    <a:pt x="1431" y="410"/>
                  </a:lnTo>
                  <a:lnTo>
                    <a:pt x="1431" y="408"/>
                  </a:lnTo>
                  <a:lnTo>
                    <a:pt x="1432" y="408"/>
                  </a:lnTo>
                  <a:lnTo>
                    <a:pt x="1435" y="407"/>
                  </a:lnTo>
                  <a:lnTo>
                    <a:pt x="1436" y="406"/>
                  </a:lnTo>
                  <a:lnTo>
                    <a:pt x="1436" y="407"/>
                  </a:lnTo>
                  <a:lnTo>
                    <a:pt x="1437" y="407"/>
                  </a:lnTo>
                  <a:lnTo>
                    <a:pt x="1437" y="406"/>
                  </a:lnTo>
                  <a:lnTo>
                    <a:pt x="1438" y="406"/>
                  </a:lnTo>
                  <a:lnTo>
                    <a:pt x="1438" y="405"/>
                  </a:lnTo>
                  <a:lnTo>
                    <a:pt x="1439" y="405"/>
                  </a:lnTo>
                  <a:lnTo>
                    <a:pt x="1439" y="404"/>
                  </a:lnTo>
                  <a:lnTo>
                    <a:pt x="1439" y="403"/>
                  </a:lnTo>
                  <a:lnTo>
                    <a:pt x="1439" y="401"/>
                  </a:lnTo>
                  <a:lnTo>
                    <a:pt x="1441" y="400"/>
                  </a:lnTo>
                  <a:lnTo>
                    <a:pt x="1439" y="401"/>
                  </a:lnTo>
                  <a:lnTo>
                    <a:pt x="1441" y="401"/>
                  </a:lnTo>
                  <a:lnTo>
                    <a:pt x="1441" y="400"/>
                  </a:lnTo>
                  <a:lnTo>
                    <a:pt x="1442" y="400"/>
                  </a:lnTo>
                  <a:lnTo>
                    <a:pt x="1443" y="399"/>
                  </a:lnTo>
                  <a:lnTo>
                    <a:pt x="1442" y="399"/>
                  </a:lnTo>
                  <a:lnTo>
                    <a:pt x="1441" y="399"/>
                  </a:lnTo>
                  <a:lnTo>
                    <a:pt x="1442" y="399"/>
                  </a:lnTo>
                  <a:lnTo>
                    <a:pt x="1442" y="398"/>
                  </a:lnTo>
                  <a:lnTo>
                    <a:pt x="1442" y="399"/>
                  </a:lnTo>
                  <a:lnTo>
                    <a:pt x="1442" y="398"/>
                  </a:lnTo>
                  <a:lnTo>
                    <a:pt x="1441" y="398"/>
                  </a:lnTo>
                  <a:lnTo>
                    <a:pt x="1441" y="399"/>
                  </a:lnTo>
                  <a:lnTo>
                    <a:pt x="1439" y="399"/>
                  </a:lnTo>
                  <a:lnTo>
                    <a:pt x="1439" y="398"/>
                  </a:lnTo>
                  <a:lnTo>
                    <a:pt x="1441" y="398"/>
                  </a:lnTo>
                  <a:lnTo>
                    <a:pt x="1439" y="398"/>
                  </a:lnTo>
                  <a:lnTo>
                    <a:pt x="1439" y="397"/>
                  </a:lnTo>
                  <a:lnTo>
                    <a:pt x="1443" y="396"/>
                  </a:lnTo>
                  <a:lnTo>
                    <a:pt x="1444" y="396"/>
                  </a:lnTo>
                  <a:lnTo>
                    <a:pt x="1446" y="393"/>
                  </a:lnTo>
                  <a:lnTo>
                    <a:pt x="1448" y="393"/>
                  </a:lnTo>
                  <a:lnTo>
                    <a:pt x="1449" y="392"/>
                  </a:lnTo>
                  <a:lnTo>
                    <a:pt x="1450" y="391"/>
                  </a:lnTo>
                  <a:lnTo>
                    <a:pt x="1451" y="390"/>
                  </a:lnTo>
                  <a:lnTo>
                    <a:pt x="1452" y="389"/>
                  </a:lnTo>
                  <a:lnTo>
                    <a:pt x="1455" y="387"/>
                  </a:lnTo>
                  <a:lnTo>
                    <a:pt x="1457" y="386"/>
                  </a:lnTo>
                  <a:lnTo>
                    <a:pt x="1458" y="386"/>
                  </a:lnTo>
                  <a:lnTo>
                    <a:pt x="1459" y="385"/>
                  </a:lnTo>
                  <a:lnTo>
                    <a:pt x="1460" y="385"/>
                  </a:lnTo>
                  <a:lnTo>
                    <a:pt x="1462" y="384"/>
                  </a:lnTo>
                  <a:lnTo>
                    <a:pt x="1463" y="384"/>
                  </a:lnTo>
                  <a:lnTo>
                    <a:pt x="1464" y="384"/>
                  </a:lnTo>
                  <a:lnTo>
                    <a:pt x="1465" y="384"/>
                  </a:lnTo>
                  <a:lnTo>
                    <a:pt x="1467" y="384"/>
                  </a:lnTo>
                  <a:lnTo>
                    <a:pt x="1468" y="384"/>
                  </a:lnTo>
                  <a:lnTo>
                    <a:pt x="1470" y="384"/>
                  </a:lnTo>
                  <a:lnTo>
                    <a:pt x="1471" y="384"/>
                  </a:lnTo>
                  <a:lnTo>
                    <a:pt x="1472" y="384"/>
                  </a:lnTo>
                  <a:lnTo>
                    <a:pt x="1473" y="384"/>
                  </a:lnTo>
                  <a:lnTo>
                    <a:pt x="1474" y="384"/>
                  </a:lnTo>
                  <a:lnTo>
                    <a:pt x="1475" y="384"/>
                  </a:lnTo>
                  <a:lnTo>
                    <a:pt x="1477" y="384"/>
                  </a:lnTo>
                  <a:lnTo>
                    <a:pt x="1478" y="384"/>
                  </a:lnTo>
                  <a:lnTo>
                    <a:pt x="1479" y="384"/>
                  </a:lnTo>
                  <a:lnTo>
                    <a:pt x="1480" y="384"/>
                  </a:lnTo>
                  <a:lnTo>
                    <a:pt x="1481" y="384"/>
                  </a:lnTo>
                  <a:lnTo>
                    <a:pt x="1482" y="384"/>
                  </a:lnTo>
                  <a:lnTo>
                    <a:pt x="1485" y="384"/>
                  </a:lnTo>
                  <a:lnTo>
                    <a:pt x="1486" y="384"/>
                  </a:lnTo>
                  <a:lnTo>
                    <a:pt x="1487" y="384"/>
                  </a:lnTo>
                  <a:lnTo>
                    <a:pt x="1488" y="384"/>
                  </a:lnTo>
                  <a:lnTo>
                    <a:pt x="1489" y="384"/>
                  </a:lnTo>
                  <a:lnTo>
                    <a:pt x="1491" y="384"/>
                  </a:lnTo>
                  <a:lnTo>
                    <a:pt x="1492" y="384"/>
                  </a:lnTo>
                  <a:lnTo>
                    <a:pt x="1493" y="384"/>
                  </a:lnTo>
                  <a:lnTo>
                    <a:pt x="1494" y="384"/>
                  </a:lnTo>
                  <a:lnTo>
                    <a:pt x="1495" y="384"/>
                  </a:lnTo>
                  <a:lnTo>
                    <a:pt x="1496" y="384"/>
                  </a:lnTo>
                  <a:lnTo>
                    <a:pt x="1498" y="384"/>
                  </a:lnTo>
                  <a:lnTo>
                    <a:pt x="1499" y="384"/>
                  </a:lnTo>
                  <a:lnTo>
                    <a:pt x="1501" y="384"/>
                  </a:lnTo>
                  <a:lnTo>
                    <a:pt x="1502" y="384"/>
                  </a:lnTo>
                  <a:lnTo>
                    <a:pt x="1503" y="384"/>
                  </a:lnTo>
                  <a:lnTo>
                    <a:pt x="1505" y="384"/>
                  </a:lnTo>
                  <a:lnTo>
                    <a:pt x="1506" y="384"/>
                  </a:lnTo>
                  <a:lnTo>
                    <a:pt x="1506" y="383"/>
                  </a:lnTo>
                  <a:lnTo>
                    <a:pt x="1507" y="382"/>
                  </a:lnTo>
                  <a:lnTo>
                    <a:pt x="1508" y="380"/>
                  </a:lnTo>
                  <a:lnTo>
                    <a:pt x="1507" y="380"/>
                  </a:lnTo>
                  <a:lnTo>
                    <a:pt x="1508" y="380"/>
                  </a:lnTo>
                  <a:lnTo>
                    <a:pt x="1508" y="379"/>
                  </a:lnTo>
                  <a:lnTo>
                    <a:pt x="1509" y="379"/>
                  </a:lnTo>
                  <a:lnTo>
                    <a:pt x="1510" y="379"/>
                  </a:lnTo>
                  <a:lnTo>
                    <a:pt x="1512" y="380"/>
                  </a:lnTo>
                  <a:lnTo>
                    <a:pt x="1512" y="379"/>
                  </a:lnTo>
                  <a:lnTo>
                    <a:pt x="1513" y="379"/>
                  </a:lnTo>
                  <a:lnTo>
                    <a:pt x="1513" y="378"/>
                  </a:lnTo>
                  <a:lnTo>
                    <a:pt x="1514" y="378"/>
                  </a:lnTo>
                  <a:lnTo>
                    <a:pt x="1514" y="379"/>
                  </a:lnTo>
                  <a:lnTo>
                    <a:pt x="1514" y="380"/>
                  </a:lnTo>
                  <a:lnTo>
                    <a:pt x="1515" y="380"/>
                  </a:lnTo>
                  <a:lnTo>
                    <a:pt x="1515" y="379"/>
                  </a:lnTo>
                  <a:lnTo>
                    <a:pt x="1515" y="378"/>
                  </a:lnTo>
                  <a:lnTo>
                    <a:pt x="1516" y="378"/>
                  </a:lnTo>
                  <a:lnTo>
                    <a:pt x="1516" y="377"/>
                  </a:lnTo>
                  <a:lnTo>
                    <a:pt x="1517" y="377"/>
                  </a:lnTo>
                  <a:lnTo>
                    <a:pt x="1517" y="378"/>
                  </a:lnTo>
                  <a:lnTo>
                    <a:pt x="1519" y="378"/>
                  </a:lnTo>
                  <a:lnTo>
                    <a:pt x="1519" y="377"/>
                  </a:lnTo>
                  <a:lnTo>
                    <a:pt x="1517" y="377"/>
                  </a:lnTo>
                  <a:lnTo>
                    <a:pt x="1517" y="376"/>
                  </a:lnTo>
                  <a:lnTo>
                    <a:pt x="1519" y="375"/>
                  </a:lnTo>
                  <a:lnTo>
                    <a:pt x="1521" y="373"/>
                  </a:lnTo>
                  <a:lnTo>
                    <a:pt x="1522" y="373"/>
                  </a:lnTo>
                  <a:lnTo>
                    <a:pt x="1522" y="372"/>
                  </a:lnTo>
                  <a:lnTo>
                    <a:pt x="1523" y="372"/>
                  </a:lnTo>
                  <a:lnTo>
                    <a:pt x="1523" y="371"/>
                  </a:lnTo>
                  <a:lnTo>
                    <a:pt x="1526" y="370"/>
                  </a:lnTo>
                  <a:lnTo>
                    <a:pt x="1526" y="369"/>
                  </a:lnTo>
                  <a:lnTo>
                    <a:pt x="1526" y="368"/>
                  </a:lnTo>
                  <a:lnTo>
                    <a:pt x="1527" y="368"/>
                  </a:lnTo>
                  <a:lnTo>
                    <a:pt x="1526" y="368"/>
                  </a:lnTo>
                  <a:lnTo>
                    <a:pt x="1526" y="366"/>
                  </a:lnTo>
                  <a:lnTo>
                    <a:pt x="1527" y="366"/>
                  </a:lnTo>
                  <a:lnTo>
                    <a:pt x="1528" y="366"/>
                  </a:lnTo>
                  <a:lnTo>
                    <a:pt x="1528" y="365"/>
                  </a:lnTo>
                  <a:lnTo>
                    <a:pt x="1527" y="365"/>
                  </a:lnTo>
                  <a:lnTo>
                    <a:pt x="1528" y="364"/>
                  </a:lnTo>
                  <a:lnTo>
                    <a:pt x="1528" y="363"/>
                  </a:lnTo>
                  <a:lnTo>
                    <a:pt x="1529" y="363"/>
                  </a:lnTo>
                  <a:lnTo>
                    <a:pt x="1530" y="363"/>
                  </a:lnTo>
                  <a:lnTo>
                    <a:pt x="1531" y="362"/>
                  </a:lnTo>
                  <a:lnTo>
                    <a:pt x="1531" y="361"/>
                  </a:lnTo>
                  <a:lnTo>
                    <a:pt x="1532" y="358"/>
                  </a:lnTo>
                  <a:lnTo>
                    <a:pt x="1534" y="357"/>
                  </a:lnTo>
                  <a:lnTo>
                    <a:pt x="1535" y="356"/>
                  </a:lnTo>
                  <a:lnTo>
                    <a:pt x="1537" y="355"/>
                  </a:lnTo>
                  <a:lnTo>
                    <a:pt x="1538" y="352"/>
                  </a:lnTo>
                  <a:lnTo>
                    <a:pt x="1539" y="351"/>
                  </a:lnTo>
                  <a:lnTo>
                    <a:pt x="1542" y="350"/>
                  </a:lnTo>
                  <a:lnTo>
                    <a:pt x="1543" y="349"/>
                  </a:lnTo>
                  <a:lnTo>
                    <a:pt x="1545" y="348"/>
                  </a:lnTo>
                  <a:lnTo>
                    <a:pt x="1546" y="345"/>
                  </a:lnTo>
                  <a:lnTo>
                    <a:pt x="1548" y="345"/>
                  </a:lnTo>
                  <a:lnTo>
                    <a:pt x="1549" y="345"/>
                  </a:lnTo>
                  <a:lnTo>
                    <a:pt x="1549" y="347"/>
                  </a:lnTo>
                  <a:lnTo>
                    <a:pt x="1549" y="348"/>
                  </a:lnTo>
                  <a:lnTo>
                    <a:pt x="1548" y="348"/>
                  </a:lnTo>
                  <a:lnTo>
                    <a:pt x="1548" y="349"/>
                  </a:lnTo>
                  <a:lnTo>
                    <a:pt x="1550" y="350"/>
                  </a:lnTo>
                  <a:lnTo>
                    <a:pt x="1551" y="349"/>
                  </a:lnTo>
                  <a:lnTo>
                    <a:pt x="1552" y="349"/>
                  </a:lnTo>
                  <a:lnTo>
                    <a:pt x="1553" y="349"/>
                  </a:lnTo>
                  <a:lnTo>
                    <a:pt x="1553" y="348"/>
                  </a:lnTo>
                  <a:lnTo>
                    <a:pt x="1555" y="348"/>
                  </a:lnTo>
                  <a:lnTo>
                    <a:pt x="1556" y="348"/>
                  </a:lnTo>
                  <a:lnTo>
                    <a:pt x="1557" y="348"/>
                  </a:lnTo>
                  <a:lnTo>
                    <a:pt x="1557" y="347"/>
                  </a:lnTo>
                  <a:lnTo>
                    <a:pt x="1558" y="347"/>
                  </a:lnTo>
                  <a:lnTo>
                    <a:pt x="1559" y="348"/>
                  </a:lnTo>
                  <a:lnTo>
                    <a:pt x="1560" y="348"/>
                  </a:lnTo>
                  <a:lnTo>
                    <a:pt x="1560" y="349"/>
                  </a:lnTo>
                  <a:lnTo>
                    <a:pt x="1562" y="350"/>
                  </a:lnTo>
                  <a:lnTo>
                    <a:pt x="1562" y="351"/>
                  </a:lnTo>
                  <a:lnTo>
                    <a:pt x="1563" y="351"/>
                  </a:lnTo>
                  <a:lnTo>
                    <a:pt x="1563" y="352"/>
                  </a:lnTo>
                  <a:lnTo>
                    <a:pt x="1562" y="355"/>
                  </a:lnTo>
                  <a:lnTo>
                    <a:pt x="1560" y="356"/>
                  </a:lnTo>
                  <a:lnTo>
                    <a:pt x="1560" y="358"/>
                  </a:lnTo>
                  <a:lnTo>
                    <a:pt x="1559" y="361"/>
                  </a:lnTo>
                  <a:lnTo>
                    <a:pt x="1559" y="363"/>
                  </a:lnTo>
                  <a:lnTo>
                    <a:pt x="1558" y="364"/>
                  </a:lnTo>
                  <a:lnTo>
                    <a:pt x="1558" y="366"/>
                  </a:lnTo>
                  <a:lnTo>
                    <a:pt x="1557" y="369"/>
                  </a:lnTo>
                  <a:lnTo>
                    <a:pt x="1557" y="370"/>
                  </a:lnTo>
                  <a:lnTo>
                    <a:pt x="1556" y="370"/>
                  </a:lnTo>
                  <a:lnTo>
                    <a:pt x="1557" y="371"/>
                  </a:lnTo>
                  <a:lnTo>
                    <a:pt x="1556" y="371"/>
                  </a:lnTo>
                  <a:lnTo>
                    <a:pt x="1556" y="372"/>
                  </a:lnTo>
                  <a:lnTo>
                    <a:pt x="1555" y="372"/>
                  </a:lnTo>
                  <a:lnTo>
                    <a:pt x="1556" y="373"/>
                  </a:lnTo>
                  <a:lnTo>
                    <a:pt x="1557" y="375"/>
                  </a:lnTo>
                  <a:lnTo>
                    <a:pt x="1558" y="375"/>
                  </a:lnTo>
                  <a:lnTo>
                    <a:pt x="1559" y="375"/>
                  </a:lnTo>
                  <a:lnTo>
                    <a:pt x="1559" y="376"/>
                  </a:lnTo>
                  <a:lnTo>
                    <a:pt x="1558" y="376"/>
                  </a:lnTo>
                  <a:lnTo>
                    <a:pt x="1558" y="377"/>
                  </a:lnTo>
                  <a:lnTo>
                    <a:pt x="1558" y="378"/>
                  </a:lnTo>
                  <a:lnTo>
                    <a:pt x="1558" y="379"/>
                  </a:lnTo>
                  <a:lnTo>
                    <a:pt x="1557" y="379"/>
                  </a:lnTo>
                  <a:lnTo>
                    <a:pt x="1558" y="380"/>
                  </a:lnTo>
                  <a:lnTo>
                    <a:pt x="1558" y="382"/>
                  </a:lnTo>
                  <a:lnTo>
                    <a:pt x="1559" y="382"/>
                  </a:lnTo>
                  <a:lnTo>
                    <a:pt x="1559" y="380"/>
                  </a:lnTo>
                  <a:lnTo>
                    <a:pt x="1560" y="380"/>
                  </a:lnTo>
                  <a:lnTo>
                    <a:pt x="1560" y="382"/>
                  </a:lnTo>
                  <a:lnTo>
                    <a:pt x="1560" y="383"/>
                  </a:lnTo>
                  <a:lnTo>
                    <a:pt x="1560" y="384"/>
                  </a:lnTo>
                  <a:lnTo>
                    <a:pt x="1562" y="384"/>
                  </a:lnTo>
                  <a:lnTo>
                    <a:pt x="1560" y="384"/>
                  </a:lnTo>
                  <a:lnTo>
                    <a:pt x="1560" y="385"/>
                  </a:lnTo>
                  <a:lnTo>
                    <a:pt x="1560" y="384"/>
                  </a:lnTo>
                  <a:lnTo>
                    <a:pt x="1559" y="385"/>
                  </a:lnTo>
                  <a:lnTo>
                    <a:pt x="1560" y="385"/>
                  </a:lnTo>
                  <a:lnTo>
                    <a:pt x="1559" y="385"/>
                  </a:lnTo>
                  <a:lnTo>
                    <a:pt x="1559" y="386"/>
                  </a:lnTo>
                  <a:lnTo>
                    <a:pt x="1560" y="386"/>
                  </a:lnTo>
                  <a:lnTo>
                    <a:pt x="1559" y="385"/>
                  </a:lnTo>
                  <a:lnTo>
                    <a:pt x="1560" y="385"/>
                  </a:lnTo>
                  <a:lnTo>
                    <a:pt x="1560" y="386"/>
                  </a:lnTo>
                  <a:lnTo>
                    <a:pt x="1560" y="385"/>
                  </a:lnTo>
                  <a:lnTo>
                    <a:pt x="1560" y="386"/>
                  </a:lnTo>
                  <a:lnTo>
                    <a:pt x="1562" y="386"/>
                  </a:lnTo>
                  <a:lnTo>
                    <a:pt x="1560" y="386"/>
                  </a:lnTo>
                  <a:lnTo>
                    <a:pt x="1560" y="387"/>
                  </a:lnTo>
                  <a:lnTo>
                    <a:pt x="1559" y="387"/>
                  </a:lnTo>
                  <a:lnTo>
                    <a:pt x="1559" y="389"/>
                  </a:lnTo>
                  <a:lnTo>
                    <a:pt x="1558" y="389"/>
                  </a:lnTo>
                  <a:lnTo>
                    <a:pt x="1557" y="389"/>
                  </a:lnTo>
                  <a:lnTo>
                    <a:pt x="1557" y="390"/>
                  </a:lnTo>
                  <a:lnTo>
                    <a:pt x="1557" y="389"/>
                  </a:lnTo>
                  <a:lnTo>
                    <a:pt x="1557" y="390"/>
                  </a:lnTo>
                  <a:lnTo>
                    <a:pt x="1556" y="390"/>
                  </a:lnTo>
                  <a:lnTo>
                    <a:pt x="1556" y="389"/>
                  </a:lnTo>
                  <a:lnTo>
                    <a:pt x="1555" y="390"/>
                  </a:lnTo>
                  <a:lnTo>
                    <a:pt x="1556" y="390"/>
                  </a:lnTo>
                  <a:lnTo>
                    <a:pt x="1555" y="390"/>
                  </a:lnTo>
                  <a:lnTo>
                    <a:pt x="1555" y="389"/>
                  </a:lnTo>
                  <a:lnTo>
                    <a:pt x="1555" y="390"/>
                  </a:lnTo>
                  <a:lnTo>
                    <a:pt x="1553" y="390"/>
                  </a:lnTo>
                  <a:lnTo>
                    <a:pt x="1552" y="390"/>
                  </a:lnTo>
                  <a:lnTo>
                    <a:pt x="1552" y="391"/>
                  </a:lnTo>
                  <a:lnTo>
                    <a:pt x="1551" y="391"/>
                  </a:lnTo>
                  <a:lnTo>
                    <a:pt x="1550" y="391"/>
                  </a:lnTo>
                  <a:lnTo>
                    <a:pt x="1550" y="390"/>
                  </a:lnTo>
                  <a:lnTo>
                    <a:pt x="1550" y="391"/>
                  </a:lnTo>
                  <a:lnTo>
                    <a:pt x="1549" y="391"/>
                  </a:lnTo>
                  <a:lnTo>
                    <a:pt x="1550" y="391"/>
                  </a:lnTo>
                  <a:lnTo>
                    <a:pt x="1550" y="390"/>
                  </a:lnTo>
                  <a:lnTo>
                    <a:pt x="1549" y="390"/>
                  </a:lnTo>
                  <a:lnTo>
                    <a:pt x="1549" y="391"/>
                  </a:lnTo>
                  <a:lnTo>
                    <a:pt x="1549" y="392"/>
                  </a:lnTo>
                  <a:lnTo>
                    <a:pt x="1548" y="392"/>
                  </a:lnTo>
                  <a:lnTo>
                    <a:pt x="1548" y="393"/>
                  </a:lnTo>
                  <a:lnTo>
                    <a:pt x="1548" y="392"/>
                  </a:lnTo>
                  <a:lnTo>
                    <a:pt x="1548" y="393"/>
                  </a:lnTo>
                  <a:lnTo>
                    <a:pt x="1546" y="393"/>
                  </a:lnTo>
                  <a:lnTo>
                    <a:pt x="1546" y="392"/>
                  </a:lnTo>
                  <a:lnTo>
                    <a:pt x="1548" y="391"/>
                  </a:lnTo>
                  <a:lnTo>
                    <a:pt x="1546" y="391"/>
                  </a:lnTo>
                  <a:lnTo>
                    <a:pt x="1546" y="392"/>
                  </a:lnTo>
                  <a:lnTo>
                    <a:pt x="1546" y="393"/>
                  </a:lnTo>
                  <a:lnTo>
                    <a:pt x="1545" y="393"/>
                  </a:lnTo>
                  <a:lnTo>
                    <a:pt x="1545" y="394"/>
                  </a:lnTo>
                  <a:lnTo>
                    <a:pt x="1545" y="393"/>
                  </a:lnTo>
                  <a:lnTo>
                    <a:pt x="1545" y="392"/>
                  </a:lnTo>
                  <a:lnTo>
                    <a:pt x="1545" y="391"/>
                  </a:lnTo>
                  <a:lnTo>
                    <a:pt x="1544" y="392"/>
                  </a:lnTo>
                  <a:lnTo>
                    <a:pt x="1544" y="391"/>
                  </a:lnTo>
                  <a:lnTo>
                    <a:pt x="1544" y="392"/>
                  </a:lnTo>
                  <a:lnTo>
                    <a:pt x="1543" y="392"/>
                  </a:lnTo>
                  <a:lnTo>
                    <a:pt x="1543" y="391"/>
                  </a:lnTo>
                  <a:lnTo>
                    <a:pt x="1543" y="392"/>
                  </a:lnTo>
                  <a:lnTo>
                    <a:pt x="1542" y="392"/>
                  </a:lnTo>
                  <a:lnTo>
                    <a:pt x="1542" y="393"/>
                  </a:lnTo>
                  <a:lnTo>
                    <a:pt x="1541" y="393"/>
                  </a:lnTo>
                  <a:lnTo>
                    <a:pt x="1541" y="392"/>
                  </a:lnTo>
                  <a:lnTo>
                    <a:pt x="1541" y="393"/>
                  </a:lnTo>
                  <a:lnTo>
                    <a:pt x="1541" y="392"/>
                  </a:lnTo>
                  <a:lnTo>
                    <a:pt x="1539" y="393"/>
                  </a:lnTo>
                  <a:lnTo>
                    <a:pt x="1538" y="394"/>
                  </a:lnTo>
                  <a:lnTo>
                    <a:pt x="1539" y="394"/>
                  </a:lnTo>
                  <a:lnTo>
                    <a:pt x="1539" y="396"/>
                  </a:lnTo>
                  <a:lnTo>
                    <a:pt x="1538" y="396"/>
                  </a:lnTo>
                  <a:lnTo>
                    <a:pt x="1538" y="394"/>
                  </a:lnTo>
                  <a:lnTo>
                    <a:pt x="1538" y="396"/>
                  </a:lnTo>
                  <a:lnTo>
                    <a:pt x="1539" y="396"/>
                  </a:lnTo>
                  <a:lnTo>
                    <a:pt x="1538" y="396"/>
                  </a:lnTo>
                  <a:lnTo>
                    <a:pt x="1537" y="394"/>
                  </a:lnTo>
                  <a:lnTo>
                    <a:pt x="1536" y="394"/>
                  </a:lnTo>
                  <a:lnTo>
                    <a:pt x="1535" y="394"/>
                  </a:lnTo>
                  <a:lnTo>
                    <a:pt x="1536" y="393"/>
                  </a:lnTo>
                  <a:lnTo>
                    <a:pt x="1537" y="393"/>
                  </a:lnTo>
                  <a:lnTo>
                    <a:pt x="1537" y="392"/>
                  </a:lnTo>
                  <a:lnTo>
                    <a:pt x="1536" y="393"/>
                  </a:lnTo>
                  <a:lnTo>
                    <a:pt x="1536" y="392"/>
                  </a:lnTo>
                  <a:lnTo>
                    <a:pt x="1537" y="392"/>
                  </a:lnTo>
                  <a:lnTo>
                    <a:pt x="1537" y="391"/>
                  </a:lnTo>
                  <a:lnTo>
                    <a:pt x="1536" y="392"/>
                  </a:lnTo>
                  <a:lnTo>
                    <a:pt x="1535" y="392"/>
                  </a:lnTo>
                  <a:lnTo>
                    <a:pt x="1534" y="392"/>
                  </a:lnTo>
                  <a:lnTo>
                    <a:pt x="1534" y="393"/>
                  </a:lnTo>
                  <a:lnTo>
                    <a:pt x="1534" y="394"/>
                  </a:lnTo>
                  <a:lnTo>
                    <a:pt x="1532" y="394"/>
                  </a:lnTo>
                  <a:lnTo>
                    <a:pt x="1532" y="396"/>
                  </a:lnTo>
                  <a:lnTo>
                    <a:pt x="1531" y="397"/>
                  </a:lnTo>
                  <a:lnTo>
                    <a:pt x="1531" y="398"/>
                  </a:lnTo>
                  <a:lnTo>
                    <a:pt x="1530" y="399"/>
                  </a:lnTo>
                  <a:lnTo>
                    <a:pt x="1529" y="399"/>
                  </a:lnTo>
                  <a:lnTo>
                    <a:pt x="1529" y="400"/>
                  </a:lnTo>
                  <a:lnTo>
                    <a:pt x="1528" y="400"/>
                  </a:lnTo>
                  <a:lnTo>
                    <a:pt x="1529" y="399"/>
                  </a:lnTo>
                  <a:lnTo>
                    <a:pt x="1528" y="400"/>
                  </a:lnTo>
                  <a:lnTo>
                    <a:pt x="1528" y="399"/>
                  </a:lnTo>
                  <a:lnTo>
                    <a:pt x="1527" y="400"/>
                  </a:lnTo>
                  <a:lnTo>
                    <a:pt x="1527" y="399"/>
                  </a:lnTo>
                  <a:lnTo>
                    <a:pt x="1528" y="399"/>
                  </a:lnTo>
                  <a:lnTo>
                    <a:pt x="1528" y="398"/>
                  </a:lnTo>
                  <a:lnTo>
                    <a:pt x="1527" y="399"/>
                  </a:lnTo>
                  <a:lnTo>
                    <a:pt x="1526" y="399"/>
                  </a:lnTo>
                  <a:lnTo>
                    <a:pt x="1526" y="400"/>
                  </a:lnTo>
                  <a:lnTo>
                    <a:pt x="1524" y="401"/>
                  </a:lnTo>
                  <a:lnTo>
                    <a:pt x="1523" y="401"/>
                  </a:lnTo>
                  <a:lnTo>
                    <a:pt x="1524" y="401"/>
                  </a:lnTo>
                  <a:lnTo>
                    <a:pt x="1523" y="401"/>
                  </a:lnTo>
                  <a:lnTo>
                    <a:pt x="1524" y="401"/>
                  </a:lnTo>
                  <a:lnTo>
                    <a:pt x="1524" y="400"/>
                  </a:lnTo>
                  <a:lnTo>
                    <a:pt x="1524" y="399"/>
                  </a:lnTo>
                  <a:lnTo>
                    <a:pt x="1524" y="400"/>
                  </a:lnTo>
                  <a:lnTo>
                    <a:pt x="1523" y="400"/>
                  </a:lnTo>
                  <a:lnTo>
                    <a:pt x="1523" y="401"/>
                  </a:lnTo>
                  <a:lnTo>
                    <a:pt x="1523" y="403"/>
                  </a:lnTo>
                  <a:lnTo>
                    <a:pt x="1523" y="401"/>
                  </a:lnTo>
                  <a:lnTo>
                    <a:pt x="1522" y="401"/>
                  </a:lnTo>
                  <a:lnTo>
                    <a:pt x="1523" y="401"/>
                  </a:lnTo>
                  <a:lnTo>
                    <a:pt x="1523" y="400"/>
                  </a:lnTo>
                  <a:lnTo>
                    <a:pt x="1523" y="399"/>
                  </a:lnTo>
                  <a:lnTo>
                    <a:pt x="1524" y="399"/>
                  </a:lnTo>
                  <a:lnTo>
                    <a:pt x="1523" y="399"/>
                  </a:lnTo>
                  <a:lnTo>
                    <a:pt x="1522" y="400"/>
                  </a:lnTo>
                  <a:lnTo>
                    <a:pt x="1521" y="401"/>
                  </a:lnTo>
                  <a:lnTo>
                    <a:pt x="1522" y="401"/>
                  </a:lnTo>
                  <a:lnTo>
                    <a:pt x="1521" y="403"/>
                  </a:lnTo>
                  <a:lnTo>
                    <a:pt x="1522" y="401"/>
                  </a:lnTo>
                  <a:lnTo>
                    <a:pt x="1521" y="403"/>
                  </a:lnTo>
                  <a:lnTo>
                    <a:pt x="1521" y="401"/>
                  </a:lnTo>
                  <a:lnTo>
                    <a:pt x="1521" y="400"/>
                  </a:lnTo>
                  <a:lnTo>
                    <a:pt x="1521" y="399"/>
                  </a:lnTo>
                  <a:lnTo>
                    <a:pt x="1522" y="399"/>
                  </a:lnTo>
                  <a:lnTo>
                    <a:pt x="1522" y="398"/>
                  </a:lnTo>
                  <a:lnTo>
                    <a:pt x="1522" y="399"/>
                  </a:lnTo>
                  <a:lnTo>
                    <a:pt x="1521" y="399"/>
                  </a:lnTo>
                  <a:lnTo>
                    <a:pt x="1520" y="400"/>
                  </a:lnTo>
                  <a:lnTo>
                    <a:pt x="1521" y="400"/>
                  </a:lnTo>
                  <a:lnTo>
                    <a:pt x="1521" y="399"/>
                  </a:lnTo>
                  <a:lnTo>
                    <a:pt x="1521" y="400"/>
                  </a:lnTo>
                  <a:lnTo>
                    <a:pt x="1521" y="401"/>
                  </a:lnTo>
                  <a:lnTo>
                    <a:pt x="1521" y="403"/>
                  </a:lnTo>
                  <a:lnTo>
                    <a:pt x="1520" y="404"/>
                  </a:lnTo>
                  <a:lnTo>
                    <a:pt x="1520" y="403"/>
                  </a:lnTo>
                  <a:lnTo>
                    <a:pt x="1520" y="401"/>
                  </a:lnTo>
                  <a:lnTo>
                    <a:pt x="1520" y="403"/>
                  </a:lnTo>
                  <a:lnTo>
                    <a:pt x="1519" y="403"/>
                  </a:lnTo>
                  <a:lnTo>
                    <a:pt x="1517" y="404"/>
                  </a:lnTo>
                  <a:lnTo>
                    <a:pt x="1519" y="401"/>
                  </a:lnTo>
                  <a:lnTo>
                    <a:pt x="1519" y="403"/>
                  </a:lnTo>
                  <a:lnTo>
                    <a:pt x="1517" y="403"/>
                  </a:lnTo>
                  <a:lnTo>
                    <a:pt x="1517" y="404"/>
                  </a:lnTo>
                  <a:lnTo>
                    <a:pt x="1517" y="403"/>
                  </a:lnTo>
                  <a:lnTo>
                    <a:pt x="1519" y="403"/>
                  </a:lnTo>
                  <a:lnTo>
                    <a:pt x="1519" y="401"/>
                  </a:lnTo>
                  <a:lnTo>
                    <a:pt x="1517" y="401"/>
                  </a:lnTo>
                  <a:lnTo>
                    <a:pt x="1519" y="401"/>
                  </a:lnTo>
                  <a:lnTo>
                    <a:pt x="1517" y="401"/>
                  </a:lnTo>
                  <a:lnTo>
                    <a:pt x="1517" y="403"/>
                  </a:lnTo>
                  <a:lnTo>
                    <a:pt x="1516" y="403"/>
                  </a:lnTo>
                  <a:lnTo>
                    <a:pt x="1515" y="403"/>
                  </a:lnTo>
                  <a:lnTo>
                    <a:pt x="1515" y="404"/>
                  </a:lnTo>
                  <a:lnTo>
                    <a:pt x="1514" y="404"/>
                  </a:lnTo>
                  <a:lnTo>
                    <a:pt x="1514" y="405"/>
                  </a:lnTo>
                  <a:lnTo>
                    <a:pt x="1514" y="406"/>
                  </a:lnTo>
                  <a:lnTo>
                    <a:pt x="1513" y="406"/>
                  </a:lnTo>
                  <a:lnTo>
                    <a:pt x="1512" y="406"/>
                  </a:lnTo>
                  <a:lnTo>
                    <a:pt x="1512" y="407"/>
                  </a:lnTo>
                  <a:lnTo>
                    <a:pt x="1512" y="408"/>
                  </a:lnTo>
                  <a:lnTo>
                    <a:pt x="1512" y="407"/>
                  </a:lnTo>
                  <a:lnTo>
                    <a:pt x="1512" y="408"/>
                  </a:lnTo>
                  <a:lnTo>
                    <a:pt x="1510" y="408"/>
                  </a:lnTo>
                  <a:lnTo>
                    <a:pt x="1510" y="410"/>
                  </a:lnTo>
                  <a:lnTo>
                    <a:pt x="1509" y="410"/>
                  </a:lnTo>
                  <a:lnTo>
                    <a:pt x="1508" y="411"/>
                  </a:lnTo>
                  <a:lnTo>
                    <a:pt x="1508" y="412"/>
                  </a:lnTo>
                  <a:lnTo>
                    <a:pt x="1507" y="412"/>
                  </a:lnTo>
                  <a:lnTo>
                    <a:pt x="1507" y="413"/>
                  </a:lnTo>
                  <a:lnTo>
                    <a:pt x="1506" y="413"/>
                  </a:lnTo>
                  <a:lnTo>
                    <a:pt x="1505" y="413"/>
                  </a:lnTo>
                  <a:lnTo>
                    <a:pt x="1505" y="414"/>
                  </a:lnTo>
                  <a:lnTo>
                    <a:pt x="1506" y="414"/>
                  </a:lnTo>
                  <a:lnTo>
                    <a:pt x="1505" y="414"/>
                  </a:lnTo>
                  <a:lnTo>
                    <a:pt x="1503" y="415"/>
                  </a:lnTo>
                  <a:lnTo>
                    <a:pt x="1503" y="417"/>
                  </a:lnTo>
                  <a:lnTo>
                    <a:pt x="1502" y="418"/>
                  </a:lnTo>
                  <a:lnTo>
                    <a:pt x="1502" y="419"/>
                  </a:lnTo>
                  <a:lnTo>
                    <a:pt x="1502" y="420"/>
                  </a:lnTo>
                  <a:lnTo>
                    <a:pt x="1503" y="420"/>
                  </a:lnTo>
                  <a:lnTo>
                    <a:pt x="1502" y="420"/>
                  </a:lnTo>
                  <a:lnTo>
                    <a:pt x="1503" y="420"/>
                  </a:lnTo>
                  <a:lnTo>
                    <a:pt x="1505" y="420"/>
                  </a:lnTo>
                  <a:lnTo>
                    <a:pt x="1505" y="421"/>
                  </a:lnTo>
                  <a:lnTo>
                    <a:pt x="1503" y="421"/>
                  </a:lnTo>
                  <a:lnTo>
                    <a:pt x="1502" y="421"/>
                  </a:lnTo>
                  <a:lnTo>
                    <a:pt x="1501" y="421"/>
                  </a:lnTo>
                  <a:lnTo>
                    <a:pt x="1501" y="422"/>
                  </a:lnTo>
                  <a:lnTo>
                    <a:pt x="1500" y="422"/>
                  </a:lnTo>
                  <a:lnTo>
                    <a:pt x="1501" y="422"/>
                  </a:lnTo>
                  <a:lnTo>
                    <a:pt x="1500" y="422"/>
                  </a:lnTo>
                  <a:lnTo>
                    <a:pt x="1500" y="424"/>
                  </a:lnTo>
                  <a:lnTo>
                    <a:pt x="1499" y="424"/>
                  </a:lnTo>
                  <a:lnTo>
                    <a:pt x="1499" y="425"/>
                  </a:lnTo>
                  <a:lnTo>
                    <a:pt x="1498" y="425"/>
                  </a:lnTo>
                  <a:lnTo>
                    <a:pt x="1498" y="426"/>
                  </a:lnTo>
                  <a:lnTo>
                    <a:pt x="1498" y="427"/>
                  </a:lnTo>
                  <a:lnTo>
                    <a:pt x="1499" y="427"/>
                  </a:lnTo>
                  <a:lnTo>
                    <a:pt x="1499" y="426"/>
                  </a:lnTo>
                  <a:lnTo>
                    <a:pt x="1499" y="427"/>
                  </a:lnTo>
                  <a:lnTo>
                    <a:pt x="1499" y="426"/>
                  </a:lnTo>
                  <a:lnTo>
                    <a:pt x="1500" y="426"/>
                  </a:lnTo>
                  <a:lnTo>
                    <a:pt x="1500" y="427"/>
                  </a:lnTo>
                  <a:lnTo>
                    <a:pt x="1501" y="427"/>
                  </a:lnTo>
                  <a:lnTo>
                    <a:pt x="1501" y="428"/>
                  </a:lnTo>
                  <a:lnTo>
                    <a:pt x="1501" y="429"/>
                  </a:lnTo>
                  <a:lnTo>
                    <a:pt x="1501" y="431"/>
                  </a:lnTo>
                  <a:lnTo>
                    <a:pt x="1501" y="429"/>
                  </a:lnTo>
                  <a:lnTo>
                    <a:pt x="1500" y="431"/>
                  </a:lnTo>
                  <a:lnTo>
                    <a:pt x="1500" y="432"/>
                  </a:lnTo>
                  <a:lnTo>
                    <a:pt x="1501" y="432"/>
                  </a:lnTo>
                  <a:lnTo>
                    <a:pt x="1502" y="432"/>
                  </a:lnTo>
                  <a:lnTo>
                    <a:pt x="1501" y="433"/>
                  </a:lnTo>
                  <a:lnTo>
                    <a:pt x="1501" y="434"/>
                  </a:lnTo>
                  <a:lnTo>
                    <a:pt x="1502" y="434"/>
                  </a:lnTo>
                  <a:lnTo>
                    <a:pt x="1505" y="435"/>
                  </a:lnTo>
                  <a:lnTo>
                    <a:pt x="1503" y="435"/>
                  </a:lnTo>
                  <a:lnTo>
                    <a:pt x="1505" y="435"/>
                  </a:lnTo>
                  <a:lnTo>
                    <a:pt x="1506" y="434"/>
                  </a:lnTo>
                  <a:lnTo>
                    <a:pt x="1507" y="434"/>
                  </a:lnTo>
                  <a:lnTo>
                    <a:pt x="1508" y="434"/>
                  </a:lnTo>
                  <a:lnTo>
                    <a:pt x="1508" y="433"/>
                  </a:lnTo>
                  <a:lnTo>
                    <a:pt x="1508" y="432"/>
                  </a:lnTo>
                  <a:lnTo>
                    <a:pt x="1509" y="432"/>
                  </a:lnTo>
                  <a:lnTo>
                    <a:pt x="1508" y="432"/>
                  </a:lnTo>
                  <a:lnTo>
                    <a:pt x="1507" y="432"/>
                  </a:lnTo>
                  <a:lnTo>
                    <a:pt x="1508" y="432"/>
                  </a:lnTo>
                  <a:lnTo>
                    <a:pt x="1508" y="431"/>
                  </a:lnTo>
                  <a:lnTo>
                    <a:pt x="1508" y="429"/>
                  </a:lnTo>
                  <a:lnTo>
                    <a:pt x="1507" y="429"/>
                  </a:lnTo>
                  <a:lnTo>
                    <a:pt x="1507" y="431"/>
                  </a:lnTo>
                  <a:lnTo>
                    <a:pt x="1506" y="429"/>
                  </a:lnTo>
                  <a:lnTo>
                    <a:pt x="1507" y="429"/>
                  </a:lnTo>
                  <a:lnTo>
                    <a:pt x="1508" y="429"/>
                  </a:lnTo>
                  <a:lnTo>
                    <a:pt x="1509" y="431"/>
                  </a:lnTo>
                  <a:lnTo>
                    <a:pt x="1509" y="432"/>
                  </a:lnTo>
                  <a:lnTo>
                    <a:pt x="1509" y="433"/>
                  </a:lnTo>
                  <a:lnTo>
                    <a:pt x="1508" y="433"/>
                  </a:lnTo>
                  <a:lnTo>
                    <a:pt x="1508" y="434"/>
                  </a:lnTo>
                  <a:lnTo>
                    <a:pt x="1509" y="434"/>
                  </a:lnTo>
                  <a:lnTo>
                    <a:pt x="1508" y="434"/>
                  </a:lnTo>
                  <a:lnTo>
                    <a:pt x="1508" y="435"/>
                  </a:lnTo>
                  <a:lnTo>
                    <a:pt x="1506" y="436"/>
                  </a:lnTo>
                  <a:lnTo>
                    <a:pt x="1505" y="436"/>
                  </a:lnTo>
                  <a:lnTo>
                    <a:pt x="1503" y="436"/>
                  </a:lnTo>
                  <a:lnTo>
                    <a:pt x="1502" y="436"/>
                  </a:lnTo>
                  <a:lnTo>
                    <a:pt x="1501" y="436"/>
                  </a:lnTo>
                  <a:lnTo>
                    <a:pt x="1501" y="438"/>
                  </a:lnTo>
                  <a:lnTo>
                    <a:pt x="1500" y="438"/>
                  </a:lnTo>
                  <a:lnTo>
                    <a:pt x="1499" y="438"/>
                  </a:lnTo>
                  <a:lnTo>
                    <a:pt x="1498" y="438"/>
                  </a:lnTo>
                  <a:lnTo>
                    <a:pt x="1499" y="438"/>
                  </a:lnTo>
                  <a:lnTo>
                    <a:pt x="1499" y="436"/>
                  </a:lnTo>
                  <a:lnTo>
                    <a:pt x="1499" y="435"/>
                  </a:lnTo>
                  <a:lnTo>
                    <a:pt x="1500" y="435"/>
                  </a:lnTo>
                  <a:lnTo>
                    <a:pt x="1500" y="434"/>
                  </a:lnTo>
                  <a:lnTo>
                    <a:pt x="1499" y="435"/>
                  </a:lnTo>
                  <a:lnTo>
                    <a:pt x="1499" y="434"/>
                  </a:lnTo>
                  <a:lnTo>
                    <a:pt x="1499" y="435"/>
                  </a:lnTo>
                  <a:lnTo>
                    <a:pt x="1498" y="435"/>
                  </a:lnTo>
                  <a:lnTo>
                    <a:pt x="1498" y="436"/>
                  </a:lnTo>
                  <a:lnTo>
                    <a:pt x="1496" y="436"/>
                  </a:lnTo>
                  <a:lnTo>
                    <a:pt x="1495" y="436"/>
                  </a:lnTo>
                  <a:lnTo>
                    <a:pt x="1495" y="438"/>
                  </a:lnTo>
                  <a:lnTo>
                    <a:pt x="1494" y="438"/>
                  </a:lnTo>
                  <a:lnTo>
                    <a:pt x="1494" y="439"/>
                  </a:lnTo>
                  <a:lnTo>
                    <a:pt x="1493" y="439"/>
                  </a:lnTo>
                  <a:lnTo>
                    <a:pt x="1493" y="438"/>
                  </a:lnTo>
                  <a:lnTo>
                    <a:pt x="1492" y="438"/>
                  </a:lnTo>
                  <a:lnTo>
                    <a:pt x="1491" y="439"/>
                  </a:lnTo>
                  <a:lnTo>
                    <a:pt x="1492" y="438"/>
                  </a:lnTo>
                  <a:lnTo>
                    <a:pt x="1492" y="436"/>
                  </a:lnTo>
                  <a:lnTo>
                    <a:pt x="1492" y="435"/>
                  </a:lnTo>
                  <a:lnTo>
                    <a:pt x="1493" y="434"/>
                  </a:lnTo>
                  <a:lnTo>
                    <a:pt x="1494" y="434"/>
                  </a:lnTo>
                  <a:lnTo>
                    <a:pt x="1493" y="434"/>
                  </a:lnTo>
                  <a:lnTo>
                    <a:pt x="1493" y="435"/>
                  </a:lnTo>
                  <a:lnTo>
                    <a:pt x="1492" y="435"/>
                  </a:lnTo>
                  <a:lnTo>
                    <a:pt x="1491" y="436"/>
                  </a:lnTo>
                  <a:lnTo>
                    <a:pt x="1491" y="435"/>
                  </a:lnTo>
                  <a:lnTo>
                    <a:pt x="1492" y="434"/>
                  </a:lnTo>
                  <a:lnTo>
                    <a:pt x="1491" y="434"/>
                  </a:lnTo>
                  <a:lnTo>
                    <a:pt x="1491" y="435"/>
                  </a:lnTo>
                  <a:lnTo>
                    <a:pt x="1491" y="434"/>
                  </a:lnTo>
                  <a:lnTo>
                    <a:pt x="1491" y="433"/>
                  </a:lnTo>
                  <a:lnTo>
                    <a:pt x="1491" y="434"/>
                  </a:lnTo>
                  <a:lnTo>
                    <a:pt x="1489" y="434"/>
                  </a:lnTo>
                  <a:lnTo>
                    <a:pt x="1489" y="435"/>
                  </a:lnTo>
                  <a:lnTo>
                    <a:pt x="1491" y="435"/>
                  </a:lnTo>
                  <a:lnTo>
                    <a:pt x="1489" y="435"/>
                  </a:lnTo>
                  <a:lnTo>
                    <a:pt x="1489" y="436"/>
                  </a:lnTo>
                  <a:lnTo>
                    <a:pt x="1488" y="436"/>
                  </a:lnTo>
                  <a:lnTo>
                    <a:pt x="1488" y="438"/>
                  </a:lnTo>
                  <a:lnTo>
                    <a:pt x="1488" y="439"/>
                  </a:lnTo>
                  <a:lnTo>
                    <a:pt x="1487" y="440"/>
                  </a:lnTo>
                  <a:lnTo>
                    <a:pt x="1486" y="440"/>
                  </a:lnTo>
                  <a:lnTo>
                    <a:pt x="1484" y="441"/>
                  </a:lnTo>
                  <a:lnTo>
                    <a:pt x="1482" y="441"/>
                  </a:lnTo>
                  <a:lnTo>
                    <a:pt x="1481" y="441"/>
                  </a:lnTo>
                  <a:lnTo>
                    <a:pt x="1482" y="441"/>
                  </a:lnTo>
                  <a:lnTo>
                    <a:pt x="1481" y="441"/>
                  </a:lnTo>
                  <a:lnTo>
                    <a:pt x="1480" y="441"/>
                  </a:lnTo>
                  <a:lnTo>
                    <a:pt x="1479" y="441"/>
                  </a:lnTo>
                  <a:lnTo>
                    <a:pt x="1478" y="441"/>
                  </a:lnTo>
                  <a:lnTo>
                    <a:pt x="1477" y="441"/>
                  </a:lnTo>
                  <a:lnTo>
                    <a:pt x="1477" y="442"/>
                  </a:lnTo>
                  <a:lnTo>
                    <a:pt x="1475" y="441"/>
                  </a:lnTo>
                  <a:lnTo>
                    <a:pt x="1475" y="440"/>
                  </a:lnTo>
                  <a:lnTo>
                    <a:pt x="1475" y="441"/>
                  </a:lnTo>
                  <a:lnTo>
                    <a:pt x="1475" y="442"/>
                  </a:lnTo>
                  <a:lnTo>
                    <a:pt x="1474" y="442"/>
                  </a:lnTo>
                  <a:lnTo>
                    <a:pt x="1474" y="441"/>
                  </a:lnTo>
                  <a:lnTo>
                    <a:pt x="1474" y="442"/>
                  </a:lnTo>
                  <a:lnTo>
                    <a:pt x="1473" y="442"/>
                  </a:lnTo>
                  <a:lnTo>
                    <a:pt x="1472" y="442"/>
                  </a:lnTo>
                  <a:lnTo>
                    <a:pt x="1471" y="442"/>
                  </a:lnTo>
                  <a:lnTo>
                    <a:pt x="1470" y="442"/>
                  </a:lnTo>
                  <a:lnTo>
                    <a:pt x="1468" y="442"/>
                  </a:lnTo>
                  <a:lnTo>
                    <a:pt x="1468" y="441"/>
                  </a:lnTo>
                  <a:lnTo>
                    <a:pt x="1468" y="442"/>
                  </a:lnTo>
                  <a:lnTo>
                    <a:pt x="1467" y="442"/>
                  </a:lnTo>
                  <a:lnTo>
                    <a:pt x="1466" y="443"/>
                  </a:lnTo>
                  <a:lnTo>
                    <a:pt x="1465" y="443"/>
                  </a:lnTo>
                  <a:lnTo>
                    <a:pt x="1464" y="443"/>
                  </a:lnTo>
                  <a:lnTo>
                    <a:pt x="1464" y="445"/>
                  </a:lnTo>
                  <a:lnTo>
                    <a:pt x="1463" y="445"/>
                  </a:lnTo>
                  <a:lnTo>
                    <a:pt x="1462" y="445"/>
                  </a:lnTo>
                  <a:lnTo>
                    <a:pt x="1460" y="445"/>
                  </a:lnTo>
                  <a:lnTo>
                    <a:pt x="1460" y="446"/>
                  </a:lnTo>
                  <a:lnTo>
                    <a:pt x="1459" y="446"/>
                  </a:lnTo>
                  <a:lnTo>
                    <a:pt x="1458" y="446"/>
                  </a:lnTo>
                  <a:lnTo>
                    <a:pt x="1457" y="446"/>
                  </a:lnTo>
                  <a:lnTo>
                    <a:pt x="1457" y="447"/>
                  </a:lnTo>
                  <a:lnTo>
                    <a:pt x="1456" y="447"/>
                  </a:lnTo>
                  <a:lnTo>
                    <a:pt x="1456" y="448"/>
                  </a:lnTo>
                  <a:lnTo>
                    <a:pt x="1455" y="448"/>
                  </a:lnTo>
                  <a:lnTo>
                    <a:pt x="1455" y="449"/>
                  </a:lnTo>
                  <a:lnTo>
                    <a:pt x="1453" y="449"/>
                  </a:lnTo>
                  <a:lnTo>
                    <a:pt x="1453" y="448"/>
                  </a:lnTo>
                  <a:lnTo>
                    <a:pt x="1453" y="447"/>
                  </a:lnTo>
                  <a:lnTo>
                    <a:pt x="1455" y="447"/>
                  </a:lnTo>
                  <a:lnTo>
                    <a:pt x="1455" y="446"/>
                  </a:lnTo>
                  <a:lnTo>
                    <a:pt x="1456" y="445"/>
                  </a:lnTo>
                  <a:lnTo>
                    <a:pt x="1456" y="443"/>
                  </a:lnTo>
                  <a:lnTo>
                    <a:pt x="1455" y="442"/>
                  </a:lnTo>
                  <a:lnTo>
                    <a:pt x="1455" y="441"/>
                  </a:lnTo>
                  <a:lnTo>
                    <a:pt x="1456" y="441"/>
                  </a:lnTo>
                  <a:lnTo>
                    <a:pt x="1455" y="441"/>
                  </a:lnTo>
                  <a:lnTo>
                    <a:pt x="1455" y="442"/>
                  </a:lnTo>
                  <a:lnTo>
                    <a:pt x="1455" y="443"/>
                  </a:lnTo>
                  <a:lnTo>
                    <a:pt x="1455" y="445"/>
                  </a:lnTo>
                  <a:lnTo>
                    <a:pt x="1455" y="446"/>
                  </a:lnTo>
                  <a:lnTo>
                    <a:pt x="1455" y="447"/>
                  </a:lnTo>
                  <a:lnTo>
                    <a:pt x="1453" y="447"/>
                  </a:lnTo>
                  <a:lnTo>
                    <a:pt x="1453" y="448"/>
                  </a:lnTo>
                  <a:lnTo>
                    <a:pt x="1452" y="449"/>
                  </a:lnTo>
                  <a:lnTo>
                    <a:pt x="1451" y="450"/>
                  </a:lnTo>
                  <a:lnTo>
                    <a:pt x="1451" y="452"/>
                  </a:lnTo>
                  <a:lnTo>
                    <a:pt x="1450" y="452"/>
                  </a:lnTo>
                  <a:lnTo>
                    <a:pt x="1450" y="450"/>
                  </a:lnTo>
                  <a:lnTo>
                    <a:pt x="1450" y="452"/>
                  </a:lnTo>
                  <a:lnTo>
                    <a:pt x="1449" y="452"/>
                  </a:lnTo>
                  <a:lnTo>
                    <a:pt x="1449" y="453"/>
                  </a:lnTo>
                  <a:lnTo>
                    <a:pt x="1448" y="453"/>
                  </a:lnTo>
                  <a:lnTo>
                    <a:pt x="1448" y="454"/>
                  </a:lnTo>
                  <a:lnTo>
                    <a:pt x="1446" y="454"/>
                  </a:lnTo>
                  <a:lnTo>
                    <a:pt x="1448" y="455"/>
                  </a:lnTo>
                  <a:lnTo>
                    <a:pt x="1449" y="455"/>
                  </a:lnTo>
                  <a:lnTo>
                    <a:pt x="1450" y="455"/>
                  </a:lnTo>
                  <a:lnTo>
                    <a:pt x="1450" y="454"/>
                  </a:lnTo>
                  <a:lnTo>
                    <a:pt x="1450" y="455"/>
                  </a:lnTo>
                  <a:lnTo>
                    <a:pt x="1451" y="455"/>
                  </a:lnTo>
                  <a:lnTo>
                    <a:pt x="1450" y="455"/>
                  </a:lnTo>
                  <a:lnTo>
                    <a:pt x="1450" y="456"/>
                  </a:lnTo>
                  <a:lnTo>
                    <a:pt x="1450" y="457"/>
                  </a:lnTo>
                  <a:lnTo>
                    <a:pt x="1449" y="459"/>
                  </a:lnTo>
                  <a:lnTo>
                    <a:pt x="1449" y="460"/>
                  </a:lnTo>
                  <a:lnTo>
                    <a:pt x="1448" y="461"/>
                  </a:lnTo>
                  <a:lnTo>
                    <a:pt x="1448" y="462"/>
                  </a:lnTo>
                  <a:lnTo>
                    <a:pt x="1446" y="463"/>
                  </a:lnTo>
                  <a:lnTo>
                    <a:pt x="1446" y="464"/>
                  </a:lnTo>
                  <a:lnTo>
                    <a:pt x="1445" y="466"/>
                  </a:lnTo>
                  <a:lnTo>
                    <a:pt x="1446" y="463"/>
                  </a:lnTo>
                  <a:lnTo>
                    <a:pt x="1448" y="462"/>
                  </a:lnTo>
                  <a:lnTo>
                    <a:pt x="1448" y="461"/>
                  </a:lnTo>
                  <a:lnTo>
                    <a:pt x="1448" y="462"/>
                  </a:lnTo>
                  <a:lnTo>
                    <a:pt x="1446" y="462"/>
                  </a:lnTo>
                  <a:lnTo>
                    <a:pt x="1446" y="463"/>
                  </a:lnTo>
                  <a:lnTo>
                    <a:pt x="1445" y="463"/>
                  </a:lnTo>
                  <a:lnTo>
                    <a:pt x="1445" y="464"/>
                  </a:lnTo>
                  <a:lnTo>
                    <a:pt x="1444" y="466"/>
                  </a:lnTo>
                  <a:lnTo>
                    <a:pt x="1445" y="466"/>
                  </a:lnTo>
                  <a:lnTo>
                    <a:pt x="1445" y="467"/>
                  </a:lnTo>
                  <a:lnTo>
                    <a:pt x="1444" y="467"/>
                  </a:lnTo>
                  <a:lnTo>
                    <a:pt x="1444" y="468"/>
                  </a:lnTo>
                  <a:lnTo>
                    <a:pt x="1443" y="468"/>
                  </a:lnTo>
                  <a:lnTo>
                    <a:pt x="1442" y="468"/>
                  </a:lnTo>
                  <a:lnTo>
                    <a:pt x="1442" y="469"/>
                  </a:lnTo>
                  <a:lnTo>
                    <a:pt x="1442" y="470"/>
                  </a:lnTo>
                  <a:lnTo>
                    <a:pt x="1442" y="469"/>
                  </a:lnTo>
                  <a:lnTo>
                    <a:pt x="1441" y="469"/>
                  </a:lnTo>
                  <a:lnTo>
                    <a:pt x="1441" y="470"/>
                  </a:lnTo>
                  <a:lnTo>
                    <a:pt x="1439" y="470"/>
                  </a:lnTo>
                  <a:lnTo>
                    <a:pt x="1439" y="471"/>
                  </a:lnTo>
                  <a:lnTo>
                    <a:pt x="1439" y="473"/>
                  </a:lnTo>
                  <a:lnTo>
                    <a:pt x="1438" y="473"/>
                  </a:lnTo>
                  <a:lnTo>
                    <a:pt x="1439" y="471"/>
                  </a:lnTo>
                  <a:lnTo>
                    <a:pt x="1438" y="471"/>
                  </a:lnTo>
                  <a:lnTo>
                    <a:pt x="1438" y="473"/>
                  </a:lnTo>
                  <a:lnTo>
                    <a:pt x="1437" y="473"/>
                  </a:lnTo>
                  <a:lnTo>
                    <a:pt x="1436" y="473"/>
                  </a:lnTo>
                  <a:lnTo>
                    <a:pt x="1437" y="474"/>
                  </a:lnTo>
                  <a:lnTo>
                    <a:pt x="1437" y="473"/>
                  </a:lnTo>
                  <a:lnTo>
                    <a:pt x="1437" y="474"/>
                  </a:lnTo>
                  <a:lnTo>
                    <a:pt x="1436" y="474"/>
                  </a:lnTo>
                  <a:lnTo>
                    <a:pt x="1436" y="475"/>
                  </a:lnTo>
                  <a:lnTo>
                    <a:pt x="1435" y="476"/>
                  </a:lnTo>
                  <a:lnTo>
                    <a:pt x="1434" y="477"/>
                  </a:lnTo>
                  <a:lnTo>
                    <a:pt x="1432" y="478"/>
                  </a:lnTo>
                  <a:lnTo>
                    <a:pt x="1431" y="478"/>
                  </a:lnTo>
                  <a:lnTo>
                    <a:pt x="1430" y="478"/>
                  </a:lnTo>
                  <a:lnTo>
                    <a:pt x="1431" y="478"/>
                  </a:lnTo>
                  <a:lnTo>
                    <a:pt x="1431" y="477"/>
                  </a:lnTo>
                  <a:lnTo>
                    <a:pt x="1432" y="476"/>
                  </a:lnTo>
                  <a:lnTo>
                    <a:pt x="1432" y="475"/>
                  </a:lnTo>
                  <a:lnTo>
                    <a:pt x="1431" y="475"/>
                  </a:lnTo>
                  <a:lnTo>
                    <a:pt x="1431" y="474"/>
                  </a:lnTo>
                  <a:lnTo>
                    <a:pt x="1430" y="474"/>
                  </a:lnTo>
                  <a:lnTo>
                    <a:pt x="1430" y="475"/>
                  </a:lnTo>
                  <a:lnTo>
                    <a:pt x="1429" y="475"/>
                  </a:lnTo>
                  <a:lnTo>
                    <a:pt x="1429" y="474"/>
                  </a:lnTo>
                  <a:lnTo>
                    <a:pt x="1429" y="473"/>
                  </a:lnTo>
                  <a:lnTo>
                    <a:pt x="1428" y="473"/>
                  </a:lnTo>
                  <a:lnTo>
                    <a:pt x="1427" y="470"/>
                  </a:lnTo>
                  <a:lnTo>
                    <a:pt x="1425" y="470"/>
                  </a:lnTo>
                  <a:lnTo>
                    <a:pt x="1425" y="469"/>
                  </a:lnTo>
                  <a:lnTo>
                    <a:pt x="1425" y="470"/>
                  </a:lnTo>
                  <a:lnTo>
                    <a:pt x="1427" y="470"/>
                  </a:lnTo>
                  <a:lnTo>
                    <a:pt x="1427" y="469"/>
                  </a:lnTo>
                  <a:lnTo>
                    <a:pt x="1427" y="468"/>
                  </a:lnTo>
                  <a:lnTo>
                    <a:pt x="1427" y="467"/>
                  </a:lnTo>
                  <a:lnTo>
                    <a:pt x="1428" y="467"/>
                  </a:lnTo>
                  <a:lnTo>
                    <a:pt x="1428" y="466"/>
                  </a:lnTo>
                  <a:lnTo>
                    <a:pt x="1429" y="466"/>
                  </a:lnTo>
                  <a:lnTo>
                    <a:pt x="1430" y="464"/>
                  </a:lnTo>
                  <a:lnTo>
                    <a:pt x="1431" y="464"/>
                  </a:lnTo>
                  <a:lnTo>
                    <a:pt x="1432" y="464"/>
                  </a:lnTo>
                  <a:lnTo>
                    <a:pt x="1432" y="463"/>
                  </a:lnTo>
                  <a:lnTo>
                    <a:pt x="1432" y="464"/>
                  </a:lnTo>
                  <a:lnTo>
                    <a:pt x="1432" y="463"/>
                  </a:lnTo>
                  <a:lnTo>
                    <a:pt x="1434" y="463"/>
                  </a:lnTo>
                  <a:lnTo>
                    <a:pt x="1434" y="462"/>
                  </a:lnTo>
                  <a:lnTo>
                    <a:pt x="1434" y="463"/>
                  </a:lnTo>
                  <a:lnTo>
                    <a:pt x="1434" y="462"/>
                  </a:lnTo>
                  <a:lnTo>
                    <a:pt x="1435" y="462"/>
                  </a:lnTo>
                  <a:lnTo>
                    <a:pt x="1434" y="462"/>
                  </a:lnTo>
                  <a:lnTo>
                    <a:pt x="1434" y="463"/>
                  </a:lnTo>
                  <a:lnTo>
                    <a:pt x="1432" y="463"/>
                  </a:lnTo>
                  <a:lnTo>
                    <a:pt x="1431" y="464"/>
                  </a:lnTo>
                  <a:lnTo>
                    <a:pt x="1430" y="464"/>
                  </a:lnTo>
                  <a:lnTo>
                    <a:pt x="1429" y="464"/>
                  </a:lnTo>
                  <a:lnTo>
                    <a:pt x="1429" y="466"/>
                  </a:lnTo>
                  <a:lnTo>
                    <a:pt x="1428" y="466"/>
                  </a:lnTo>
                  <a:lnTo>
                    <a:pt x="1428" y="467"/>
                  </a:lnTo>
                  <a:lnTo>
                    <a:pt x="1427" y="467"/>
                  </a:lnTo>
                  <a:lnTo>
                    <a:pt x="1425" y="468"/>
                  </a:lnTo>
                  <a:lnTo>
                    <a:pt x="1425" y="469"/>
                  </a:lnTo>
                  <a:lnTo>
                    <a:pt x="1425" y="470"/>
                  </a:lnTo>
                  <a:lnTo>
                    <a:pt x="1425" y="471"/>
                  </a:lnTo>
                  <a:lnTo>
                    <a:pt x="1425" y="473"/>
                  </a:lnTo>
                  <a:lnTo>
                    <a:pt x="1427" y="473"/>
                  </a:lnTo>
                  <a:lnTo>
                    <a:pt x="1427" y="474"/>
                  </a:lnTo>
                  <a:lnTo>
                    <a:pt x="1427" y="475"/>
                  </a:lnTo>
                  <a:lnTo>
                    <a:pt x="1425" y="475"/>
                  </a:lnTo>
                  <a:lnTo>
                    <a:pt x="1425" y="476"/>
                  </a:lnTo>
                  <a:lnTo>
                    <a:pt x="1425" y="477"/>
                  </a:lnTo>
                  <a:lnTo>
                    <a:pt x="1427" y="477"/>
                  </a:lnTo>
                  <a:lnTo>
                    <a:pt x="1427" y="478"/>
                  </a:lnTo>
                  <a:lnTo>
                    <a:pt x="1427" y="480"/>
                  </a:lnTo>
                  <a:lnTo>
                    <a:pt x="1427" y="481"/>
                  </a:lnTo>
                  <a:lnTo>
                    <a:pt x="1428" y="481"/>
                  </a:lnTo>
                  <a:lnTo>
                    <a:pt x="1429" y="481"/>
                  </a:lnTo>
                  <a:lnTo>
                    <a:pt x="1428" y="483"/>
                  </a:lnTo>
                  <a:lnTo>
                    <a:pt x="1427" y="483"/>
                  </a:lnTo>
                  <a:lnTo>
                    <a:pt x="1428" y="483"/>
                  </a:lnTo>
                  <a:lnTo>
                    <a:pt x="1427" y="483"/>
                  </a:lnTo>
                  <a:lnTo>
                    <a:pt x="1427" y="484"/>
                  </a:lnTo>
                  <a:lnTo>
                    <a:pt x="1425" y="484"/>
                  </a:lnTo>
                  <a:lnTo>
                    <a:pt x="1427" y="484"/>
                  </a:lnTo>
                  <a:lnTo>
                    <a:pt x="1425" y="484"/>
                  </a:lnTo>
                  <a:lnTo>
                    <a:pt x="1427" y="484"/>
                  </a:lnTo>
                  <a:lnTo>
                    <a:pt x="1428" y="484"/>
                  </a:lnTo>
                  <a:lnTo>
                    <a:pt x="1428" y="485"/>
                  </a:lnTo>
                  <a:lnTo>
                    <a:pt x="1428" y="487"/>
                  </a:lnTo>
                  <a:lnTo>
                    <a:pt x="1427" y="488"/>
                  </a:lnTo>
                  <a:lnTo>
                    <a:pt x="1427" y="487"/>
                  </a:lnTo>
                  <a:lnTo>
                    <a:pt x="1428" y="487"/>
                  </a:lnTo>
                  <a:lnTo>
                    <a:pt x="1427" y="487"/>
                  </a:lnTo>
                  <a:lnTo>
                    <a:pt x="1427" y="488"/>
                  </a:lnTo>
                  <a:lnTo>
                    <a:pt x="1427" y="487"/>
                  </a:lnTo>
                  <a:lnTo>
                    <a:pt x="1425" y="487"/>
                  </a:lnTo>
                  <a:lnTo>
                    <a:pt x="1425" y="488"/>
                  </a:lnTo>
                  <a:lnTo>
                    <a:pt x="1427" y="488"/>
                  </a:lnTo>
                  <a:lnTo>
                    <a:pt x="1425" y="489"/>
                  </a:lnTo>
                  <a:lnTo>
                    <a:pt x="1425" y="490"/>
                  </a:lnTo>
                  <a:lnTo>
                    <a:pt x="1424" y="490"/>
                  </a:lnTo>
                  <a:lnTo>
                    <a:pt x="1424" y="489"/>
                  </a:lnTo>
                  <a:lnTo>
                    <a:pt x="1424" y="490"/>
                  </a:lnTo>
                  <a:lnTo>
                    <a:pt x="1423" y="491"/>
                  </a:lnTo>
                  <a:lnTo>
                    <a:pt x="1422" y="491"/>
                  </a:lnTo>
                  <a:lnTo>
                    <a:pt x="1422" y="492"/>
                  </a:lnTo>
                  <a:lnTo>
                    <a:pt x="1421" y="492"/>
                  </a:lnTo>
                  <a:lnTo>
                    <a:pt x="1421" y="494"/>
                  </a:lnTo>
                  <a:lnTo>
                    <a:pt x="1420" y="494"/>
                  </a:lnTo>
                  <a:lnTo>
                    <a:pt x="1420" y="495"/>
                  </a:lnTo>
                  <a:lnTo>
                    <a:pt x="1420" y="496"/>
                  </a:lnTo>
                  <a:lnTo>
                    <a:pt x="1418" y="496"/>
                  </a:lnTo>
                  <a:lnTo>
                    <a:pt x="1418" y="497"/>
                  </a:lnTo>
                  <a:lnTo>
                    <a:pt x="1417" y="497"/>
                  </a:lnTo>
                  <a:lnTo>
                    <a:pt x="1417" y="498"/>
                  </a:lnTo>
                  <a:lnTo>
                    <a:pt x="1416" y="498"/>
                  </a:lnTo>
                  <a:lnTo>
                    <a:pt x="1416" y="499"/>
                  </a:lnTo>
                  <a:lnTo>
                    <a:pt x="1415" y="501"/>
                  </a:lnTo>
                  <a:lnTo>
                    <a:pt x="1414" y="501"/>
                  </a:lnTo>
                  <a:lnTo>
                    <a:pt x="1414" y="502"/>
                  </a:lnTo>
                  <a:lnTo>
                    <a:pt x="1413" y="502"/>
                  </a:lnTo>
                  <a:lnTo>
                    <a:pt x="1413" y="503"/>
                  </a:lnTo>
                  <a:lnTo>
                    <a:pt x="1411" y="503"/>
                  </a:lnTo>
                  <a:lnTo>
                    <a:pt x="1411" y="504"/>
                  </a:lnTo>
                  <a:lnTo>
                    <a:pt x="1410" y="504"/>
                  </a:lnTo>
                  <a:lnTo>
                    <a:pt x="1410" y="505"/>
                  </a:lnTo>
                  <a:lnTo>
                    <a:pt x="1410" y="506"/>
                  </a:lnTo>
                  <a:lnTo>
                    <a:pt x="1410" y="508"/>
                  </a:lnTo>
                  <a:lnTo>
                    <a:pt x="1409" y="508"/>
                  </a:lnTo>
                  <a:lnTo>
                    <a:pt x="1409" y="506"/>
                  </a:lnTo>
                  <a:lnTo>
                    <a:pt x="1409" y="505"/>
                  </a:lnTo>
                  <a:lnTo>
                    <a:pt x="1410" y="504"/>
                  </a:lnTo>
                  <a:lnTo>
                    <a:pt x="1409" y="504"/>
                  </a:lnTo>
                  <a:lnTo>
                    <a:pt x="1410" y="504"/>
                  </a:lnTo>
                  <a:lnTo>
                    <a:pt x="1410" y="503"/>
                  </a:lnTo>
                  <a:lnTo>
                    <a:pt x="1411" y="503"/>
                  </a:lnTo>
                  <a:lnTo>
                    <a:pt x="1410" y="503"/>
                  </a:lnTo>
                  <a:lnTo>
                    <a:pt x="1410" y="502"/>
                  </a:lnTo>
                  <a:lnTo>
                    <a:pt x="1411" y="502"/>
                  </a:lnTo>
                  <a:lnTo>
                    <a:pt x="1411" y="501"/>
                  </a:lnTo>
                  <a:lnTo>
                    <a:pt x="1413" y="501"/>
                  </a:lnTo>
                  <a:lnTo>
                    <a:pt x="1411" y="501"/>
                  </a:lnTo>
                  <a:lnTo>
                    <a:pt x="1411" y="499"/>
                  </a:lnTo>
                  <a:lnTo>
                    <a:pt x="1413" y="499"/>
                  </a:lnTo>
                  <a:lnTo>
                    <a:pt x="1413" y="498"/>
                  </a:lnTo>
                  <a:lnTo>
                    <a:pt x="1414" y="498"/>
                  </a:lnTo>
                  <a:lnTo>
                    <a:pt x="1415" y="498"/>
                  </a:lnTo>
                  <a:lnTo>
                    <a:pt x="1415" y="497"/>
                  </a:lnTo>
                  <a:lnTo>
                    <a:pt x="1414" y="497"/>
                  </a:lnTo>
                  <a:lnTo>
                    <a:pt x="1415" y="497"/>
                  </a:lnTo>
                  <a:lnTo>
                    <a:pt x="1415" y="496"/>
                  </a:lnTo>
                  <a:lnTo>
                    <a:pt x="1415" y="497"/>
                  </a:lnTo>
                  <a:lnTo>
                    <a:pt x="1416" y="497"/>
                  </a:lnTo>
                  <a:lnTo>
                    <a:pt x="1416" y="496"/>
                  </a:lnTo>
                  <a:lnTo>
                    <a:pt x="1416" y="495"/>
                  </a:lnTo>
                  <a:lnTo>
                    <a:pt x="1417" y="495"/>
                  </a:lnTo>
                  <a:lnTo>
                    <a:pt x="1417" y="494"/>
                  </a:lnTo>
                  <a:lnTo>
                    <a:pt x="1416" y="494"/>
                  </a:lnTo>
                  <a:lnTo>
                    <a:pt x="1415" y="494"/>
                  </a:lnTo>
                  <a:lnTo>
                    <a:pt x="1415" y="495"/>
                  </a:lnTo>
                  <a:lnTo>
                    <a:pt x="1414" y="495"/>
                  </a:lnTo>
                  <a:lnTo>
                    <a:pt x="1414" y="494"/>
                  </a:lnTo>
                  <a:lnTo>
                    <a:pt x="1415" y="494"/>
                  </a:lnTo>
                  <a:lnTo>
                    <a:pt x="1414" y="494"/>
                  </a:lnTo>
                  <a:lnTo>
                    <a:pt x="1415" y="494"/>
                  </a:lnTo>
                  <a:lnTo>
                    <a:pt x="1414" y="494"/>
                  </a:lnTo>
                  <a:lnTo>
                    <a:pt x="1415" y="494"/>
                  </a:lnTo>
                  <a:lnTo>
                    <a:pt x="1415" y="492"/>
                  </a:lnTo>
                  <a:lnTo>
                    <a:pt x="1416" y="492"/>
                  </a:lnTo>
                  <a:lnTo>
                    <a:pt x="1417" y="491"/>
                  </a:lnTo>
                  <a:lnTo>
                    <a:pt x="1416" y="491"/>
                  </a:lnTo>
                  <a:lnTo>
                    <a:pt x="1416" y="492"/>
                  </a:lnTo>
                  <a:lnTo>
                    <a:pt x="1415" y="492"/>
                  </a:lnTo>
                  <a:lnTo>
                    <a:pt x="1416" y="491"/>
                  </a:lnTo>
                  <a:lnTo>
                    <a:pt x="1415" y="491"/>
                  </a:lnTo>
                  <a:lnTo>
                    <a:pt x="1414" y="491"/>
                  </a:lnTo>
                  <a:lnTo>
                    <a:pt x="1415" y="490"/>
                  </a:lnTo>
                  <a:lnTo>
                    <a:pt x="1416" y="490"/>
                  </a:lnTo>
                  <a:lnTo>
                    <a:pt x="1415" y="489"/>
                  </a:lnTo>
                  <a:lnTo>
                    <a:pt x="1416" y="489"/>
                  </a:lnTo>
                  <a:lnTo>
                    <a:pt x="1416" y="488"/>
                  </a:lnTo>
                  <a:lnTo>
                    <a:pt x="1417" y="488"/>
                  </a:lnTo>
                  <a:lnTo>
                    <a:pt x="1417" y="487"/>
                  </a:lnTo>
                  <a:lnTo>
                    <a:pt x="1416" y="487"/>
                  </a:lnTo>
                  <a:lnTo>
                    <a:pt x="1416" y="488"/>
                  </a:lnTo>
                  <a:lnTo>
                    <a:pt x="1415" y="488"/>
                  </a:lnTo>
                  <a:lnTo>
                    <a:pt x="1415" y="489"/>
                  </a:lnTo>
                  <a:lnTo>
                    <a:pt x="1415" y="490"/>
                  </a:lnTo>
                  <a:lnTo>
                    <a:pt x="1415" y="489"/>
                  </a:lnTo>
                  <a:lnTo>
                    <a:pt x="1415" y="488"/>
                  </a:lnTo>
                  <a:lnTo>
                    <a:pt x="1414" y="488"/>
                  </a:lnTo>
                  <a:lnTo>
                    <a:pt x="1414" y="489"/>
                  </a:lnTo>
                  <a:lnTo>
                    <a:pt x="1414" y="490"/>
                  </a:lnTo>
                  <a:lnTo>
                    <a:pt x="1413" y="489"/>
                  </a:lnTo>
                  <a:lnTo>
                    <a:pt x="1413" y="488"/>
                  </a:lnTo>
                  <a:lnTo>
                    <a:pt x="1411" y="488"/>
                  </a:lnTo>
                  <a:lnTo>
                    <a:pt x="1411" y="489"/>
                  </a:lnTo>
                  <a:lnTo>
                    <a:pt x="1411" y="488"/>
                  </a:lnTo>
                  <a:lnTo>
                    <a:pt x="1411" y="487"/>
                  </a:lnTo>
                  <a:lnTo>
                    <a:pt x="1411" y="485"/>
                  </a:lnTo>
                  <a:lnTo>
                    <a:pt x="1411" y="487"/>
                  </a:lnTo>
                  <a:lnTo>
                    <a:pt x="1411" y="485"/>
                  </a:lnTo>
                  <a:lnTo>
                    <a:pt x="1413" y="485"/>
                  </a:lnTo>
                  <a:lnTo>
                    <a:pt x="1413" y="484"/>
                  </a:lnTo>
                  <a:lnTo>
                    <a:pt x="1414" y="484"/>
                  </a:lnTo>
                  <a:lnTo>
                    <a:pt x="1413" y="484"/>
                  </a:lnTo>
                  <a:lnTo>
                    <a:pt x="1411" y="484"/>
                  </a:lnTo>
                  <a:lnTo>
                    <a:pt x="1413" y="484"/>
                  </a:lnTo>
                  <a:lnTo>
                    <a:pt x="1413" y="483"/>
                  </a:lnTo>
                  <a:lnTo>
                    <a:pt x="1413" y="484"/>
                  </a:lnTo>
                  <a:lnTo>
                    <a:pt x="1413" y="483"/>
                  </a:lnTo>
                  <a:lnTo>
                    <a:pt x="1414" y="483"/>
                  </a:lnTo>
                  <a:lnTo>
                    <a:pt x="1414" y="484"/>
                  </a:lnTo>
                  <a:lnTo>
                    <a:pt x="1415" y="484"/>
                  </a:lnTo>
                  <a:lnTo>
                    <a:pt x="1416" y="484"/>
                  </a:lnTo>
                  <a:lnTo>
                    <a:pt x="1416" y="483"/>
                  </a:lnTo>
                  <a:lnTo>
                    <a:pt x="1416" y="484"/>
                  </a:lnTo>
                  <a:lnTo>
                    <a:pt x="1415" y="484"/>
                  </a:lnTo>
                  <a:lnTo>
                    <a:pt x="1415" y="483"/>
                  </a:lnTo>
                  <a:lnTo>
                    <a:pt x="1414" y="483"/>
                  </a:lnTo>
                  <a:lnTo>
                    <a:pt x="1415" y="483"/>
                  </a:lnTo>
                  <a:lnTo>
                    <a:pt x="1414" y="483"/>
                  </a:lnTo>
                  <a:lnTo>
                    <a:pt x="1414" y="482"/>
                  </a:lnTo>
                  <a:lnTo>
                    <a:pt x="1414" y="483"/>
                  </a:lnTo>
                  <a:lnTo>
                    <a:pt x="1413" y="482"/>
                  </a:lnTo>
                  <a:lnTo>
                    <a:pt x="1414" y="482"/>
                  </a:lnTo>
                  <a:lnTo>
                    <a:pt x="1413" y="482"/>
                  </a:lnTo>
                  <a:lnTo>
                    <a:pt x="1413" y="481"/>
                  </a:lnTo>
                  <a:lnTo>
                    <a:pt x="1413" y="482"/>
                  </a:lnTo>
                  <a:lnTo>
                    <a:pt x="1411" y="482"/>
                  </a:lnTo>
                  <a:lnTo>
                    <a:pt x="1411" y="483"/>
                  </a:lnTo>
                  <a:lnTo>
                    <a:pt x="1411" y="482"/>
                  </a:lnTo>
                  <a:lnTo>
                    <a:pt x="1413" y="482"/>
                  </a:lnTo>
                  <a:lnTo>
                    <a:pt x="1413" y="481"/>
                  </a:lnTo>
                  <a:lnTo>
                    <a:pt x="1414" y="480"/>
                  </a:lnTo>
                  <a:lnTo>
                    <a:pt x="1414" y="481"/>
                  </a:lnTo>
                  <a:lnTo>
                    <a:pt x="1414" y="482"/>
                  </a:lnTo>
                  <a:lnTo>
                    <a:pt x="1415" y="481"/>
                  </a:lnTo>
                  <a:lnTo>
                    <a:pt x="1414" y="481"/>
                  </a:lnTo>
                  <a:lnTo>
                    <a:pt x="1414" y="480"/>
                  </a:lnTo>
                  <a:lnTo>
                    <a:pt x="1415" y="480"/>
                  </a:lnTo>
                  <a:lnTo>
                    <a:pt x="1416" y="480"/>
                  </a:lnTo>
                  <a:lnTo>
                    <a:pt x="1415" y="480"/>
                  </a:lnTo>
                  <a:lnTo>
                    <a:pt x="1415" y="478"/>
                  </a:lnTo>
                  <a:lnTo>
                    <a:pt x="1415" y="480"/>
                  </a:lnTo>
                  <a:lnTo>
                    <a:pt x="1415" y="478"/>
                  </a:lnTo>
                  <a:lnTo>
                    <a:pt x="1414" y="478"/>
                  </a:lnTo>
                  <a:lnTo>
                    <a:pt x="1413" y="478"/>
                  </a:lnTo>
                  <a:lnTo>
                    <a:pt x="1413" y="480"/>
                  </a:lnTo>
                  <a:lnTo>
                    <a:pt x="1411" y="481"/>
                  </a:lnTo>
                  <a:lnTo>
                    <a:pt x="1413" y="480"/>
                  </a:lnTo>
                  <a:lnTo>
                    <a:pt x="1413" y="478"/>
                  </a:lnTo>
                  <a:lnTo>
                    <a:pt x="1414" y="477"/>
                  </a:lnTo>
                  <a:lnTo>
                    <a:pt x="1414" y="478"/>
                  </a:lnTo>
                  <a:lnTo>
                    <a:pt x="1415" y="478"/>
                  </a:lnTo>
                  <a:lnTo>
                    <a:pt x="1415" y="477"/>
                  </a:lnTo>
                  <a:lnTo>
                    <a:pt x="1416" y="477"/>
                  </a:lnTo>
                  <a:lnTo>
                    <a:pt x="1416" y="476"/>
                  </a:lnTo>
                  <a:lnTo>
                    <a:pt x="1417" y="476"/>
                  </a:lnTo>
                  <a:lnTo>
                    <a:pt x="1417" y="475"/>
                  </a:lnTo>
                  <a:lnTo>
                    <a:pt x="1417" y="476"/>
                  </a:lnTo>
                  <a:lnTo>
                    <a:pt x="1416" y="476"/>
                  </a:lnTo>
                  <a:lnTo>
                    <a:pt x="1416" y="475"/>
                  </a:lnTo>
                  <a:lnTo>
                    <a:pt x="1416" y="476"/>
                  </a:lnTo>
                  <a:lnTo>
                    <a:pt x="1415" y="476"/>
                  </a:lnTo>
                  <a:lnTo>
                    <a:pt x="1415" y="477"/>
                  </a:lnTo>
                  <a:lnTo>
                    <a:pt x="1415" y="476"/>
                  </a:lnTo>
                  <a:lnTo>
                    <a:pt x="1415" y="475"/>
                  </a:lnTo>
                  <a:lnTo>
                    <a:pt x="1416" y="474"/>
                  </a:lnTo>
                  <a:lnTo>
                    <a:pt x="1416" y="473"/>
                  </a:lnTo>
                  <a:lnTo>
                    <a:pt x="1417" y="473"/>
                  </a:lnTo>
                  <a:lnTo>
                    <a:pt x="1417" y="471"/>
                  </a:lnTo>
                  <a:lnTo>
                    <a:pt x="1418" y="471"/>
                  </a:lnTo>
                  <a:lnTo>
                    <a:pt x="1420" y="471"/>
                  </a:lnTo>
                  <a:lnTo>
                    <a:pt x="1421" y="471"/>
                  </a:lnTo>
                  <a:lnTo>
                    <a:pt x="1422" y="471"/>
                  </a:lnTo>
                  <a:lnTo>
                    <a:pt x="1421" y="471"/>
                  </a:lnTo>
                  <a:lnTo>
                    <a:pt x="1420" y="471"/>
                  </a:lnTo>
                  <a:lnTo>
                    <a:pt x="1418" y="471"/>
                  </a:lnTo>
                  <a:lnTo>
                    <a:pt x="1420" y="471"/>
                  </a:lnTo>
                  <a:lnTo>
                    <a:pt x="1420" y="470"/>
                  </a:lnTo>
                  <a:lnTo>
                    <a:pt x="1421" y="470"/>
                  </a:lnTo>
                  <a:lnTo>
                    <a:pt x="1422" y="470"/>
                  </a:lnTo>
                  <a:lnTo>
                    <a:pt x="1421" y="469"/>
                  </a:lnTo>
                  <a:lnTo>
                    <a:pt x="1422" y="469"/>
                  </a:lnTo>
                  <a:lnTo>
                    <a:pt x="1422" y="468"/>
                  </a:lnTo>
                  <a:lnTo>
                    <a:pt x="1422" y="469"/>
                  </a:lnTo>
                  <a:lnTo>
                    <a:pt x="1421" y="469"/>
                  </a:lnTo>
                  <a:lnTo>
                    <a:pt x="1421" y="470"/>
                  </a:lnTo>
                  <a:lnTo>
                    <a:pt x="1420" y="470"/>
                  </a:lnTo>
                  <a:lnTo>
                    <a:pt x="1421" y="469"/>
                  </a:lnTo>
                  <a:lnTo>
                    <a:pt x="1421" y="468"/>
                  </a:lnTo>
                  <a:lnTo>
                    <a:pt x="1421" y="469"/>
                  </a:lnTo>
                  <a:lnTo>
                    <a:pt x="1420" y="469"/>
                  </a:lnTo>
                  <a:lnTo>
                    <a:pt x="1418" y="469"/>
                  </a:lnTo>
                  <a:lnTo>
                    <a:pt x="1418" y="470"/>
                  </a:lnTo>
                  <a:lnTo>
                    <a:pt x="1418" y="471"/>
                  </a:lnTo>
                  <a:lnTo>
                    <a:pt x="1417" y="471"/>
                  </a:lnTo>
                  <a:lnTo>
                    <a:pt x="1416" y="471"/>
                  </a:lnTo>
                  <a:lnTo>
                    <a:pt x="1417" y="470"/>
                  </a:lnTo>
                  <a:lnTo>
                    <a:pt x="1416" y="470"/>
                  </a:lnTo>
                  <a:lnTo>
                    <a:pt x="1416" y="471"/>
                  </a:lnTo>
                  <a:lnTo>
                    <a:pt x="1416" y="473"/>
                  </a:lnTo>
                  <a:lnTo>
                    <a:pt x="1415" y="473"/>
                  </a:lnTo>
                  <a:lnTo>
                    <a:pt x="1415" y="471"/>
                  </a:lnTo>
                  <a:lnTo>
                    <a:pt x="1414" y="471"/>
                  </a:lnTo>
                  <a:lnTo>
                    <a:pt x="1415" y="471"/>
                  </a:lnTo>
                  <a:lnTo>
                    <a:pt x="1415" y="473"/>
                  </a:lnTo>
                  <a:lnTo>
                    <a:pt x="1414" y="473"/>
                  </a:lnTo>
                  <a:lnTo>
                    <a:pt x="1414" y="474"/>
                  </a:lnTo>
                  <a:lnTo>
                    <a:pt x="1414" y="473"/>
                  </a:lnTo>
                  <a:lnTo>
                    <a:pt x="1413" y="473"/>
                  </a:lnTo>
                  <a:lnTo>
                    <a:pt x="1413" y="474"/>
                  </a:lnTo>
                  <a:lnTo>
                    <a:pt x="1414" y="474"/>
                  </a:lnTo>
                  <a:lnTo>
                    <a:pt x="1413" y="475"/>
                  </a:lnTo>
                  <a:lnTo>
                    <a:pt x="1413" y="474"/>
                  </a:lnTo>
                  <a:lnTo>
                    <a:pt x="1413" y="475"/>
                  </a:lnTo>
                  <a:lnTo>
                    <a:pt x="1413" y="474"/>
                  </a:lnTo>
                  <a:lnTo>
                    <a:pt x="1411" y="474"/>
                  </a:lnTo>
                  <a:lnTo>
                    <a:pt x="1410" y="474"/>
                  </a:lnTo>
                  <a:lnTo>
                    <a:pt x="1411" y="474"/>
                  </a:lnTo>
                  <a:lnTo>
                    <a:pt x="1411" y="475"/>
                  </a:lnTo>
                  <a:lnTo>
                    <a:pt x="1413" y="475"/>
                  </a:lnTo>
                  <a:lnTo>
                    <a:pt x="1413" y="476"/>
                  </a:lnTo>
                  <a:lnTo>
                    <a:pt x="1411" y="476"/>
                  </a:lnTo>
                  <a:lnTo>
                    <a:pt x="1413" y="477"/>
                  </a:lnTo>
                  <a:lnTo>
                    <a:pt x="1411" y="477"/>
                  </a:lnTo>
                  <a:lnTo>
                    <a:pt x="1411" y="478"/>
                  </a:lnTo>
                  <a:lnTo>
                    <a:pt x="1411" y="477"/>
                  </a:lnTo>
                  <a:lnTo>
                    <a:pt x="1410" y="476"/>
                  </a:lnTo>
                  <a:lnTo>
                    <a:pt x="1410" y="477"/>
                  </a:lnTo>
                  <a:lnTo>
                    <a:pt x="1411" y="477"/>
                  </a:lnTo>
                  <a:lnTo>
                    <a:pt x="1411" y="478"/>
                  </a:lnTo>
                  <a:lnTo>
                    <a:pt x="1411" y="480"/>
                  </a:lnTo>
                  <a:lnTo>
                    <a:pt x="1410" y="478"/>
                  </a:lnTo>
                  <a:lnTo>
                    <a:pt x="1410" y="480"/>
                  </a:lnTo>
                  <a:lnTo>
                    <a:pt x="1410" y="481"/>
                  </a:lnTo>
                  <a:lnTo>
                    <a:pt x="1410" y="480"/>
                  </a:lnTo>
                  <a:lnTo>
                    <a:pt x="1410" y="481"/>
                  </a:lnTo>
                  <a:lnTo>
                    <a:pt x="1409" y="481"/>
                  </a:lnTo>
                  <a:lnTo>
                    <a:pt x="1409" y="482"/>
                  </a:lnTo>
                  <a:lnTo>
                    <a:pt x="1409" y="483"/>
                  </a:lnTo>
                  <a:lnTo>
                    <a:pt x="1409" y="484"/>
                  </a:lnTo>
                  <a:lnTo>
                    <a:pt x="1409" y="485"/>
                  </a:lnTo>
                  <a:lnTo>
                    <a:pt x="1409" y="487"/>
                  </a:lnTo>
                  <a:lnTo>
                    <a:pt x="1409" y="488"/>
                  </a:lnTo>
                  <a:lnTo>
                    <a:pt x="1409" y="489"/>
                  </a:lnTo>
                  <a:lnTo>
                    <a:pt x="1408" y="488"/>
                  </a:lnTo>
                  <a:lnTo>
                    <a:pt x="1408" y="487"/>
                  </a:lnTo>
                  <a:lnTo>
                    <a:pt x="1407" y="487"/>
                  </a:lnTo>
                  <a:lnTo>
                    <a:pt x="1407" y="485"/>
                  </a:lnTo>
                  <a:lnTo>
                    <a:pt x="1407" y="483"/>
                  </a:lnTo>
                  <a:lnTo>
                    <a:pt x="1407" y="484"/>
                  </a:lnTo>
                  <a:lnTo>
                    <a:pt x="1407" y="485"/>
                  </a:lnTo>
                  <a:lnTo>
                    <a:pt x="1407" y="487"/>
                  </a:lnTo>
                  <a:lnTo>
                    <a:pt x="1408" y="488"/>
                  </a:lnTo>
                  <a:lnTo>
                    <a:pt x="1408" y="489"/>
                  </a:lnTo>
                  <a:lnTo>
                    <a:pt x="1409" y="489"/>
                  </a:lnTo>
                  <a:lnTo>
                    <a:pt x="1409" y="490"/>
                  </a:lnTo>
                  <a:lnTo>
                    <a:pt x="1409" y="491"/>
                  </a:lnTo>
                  <a:lnTo>
                    <a:pt x="1409" y="492"/>
                  </a:lnTo>
                  <a:lnTo>
                    <a:pt x="1408" y="491"/>
                  </a:lnTo>
                  <a:lnTo>
                    <a:pt x="1408" y="490"/>
                  </a:lnTo>
                  <a:lnTo>
                    <a:pt x="1408" y="491"/>
                  </a:lnTo>
                  <a:lnTo>
                    <a:pt x="1407" y="491"/>
                  </a:lnTo>
                  <a:lnTo>
                    <a:pt x="1407" y="490"/>
                  </a:lnTo>
                  <a:lnTo>
                    <a:pt x="1406" y="490"/>
                  </a:lnTo>
                  <a:lnTo>
                    <a:pt x="1404" y="490"/>
                  </a:lnTo>
                  <a:lnTo>
                    <a:pt x="1403" y="490"/>
                  </a:lnTo>
                  <a:lnTo>
                    <a:pt x="1403" y="489"/>
                  </a:lnTo>
                  <a:lnTo>
                    <a:pt x="1403" y="488"/>
                  </a:lnTo>
                  <a:lnTo>
                    <a:pt x="1403" y="487"/>
                  </a:lnTo>
                  <a:lnTo>
                    <a:pt x="1403" y="488"/>
                  </a:lnTo>
                  <a:lnTo>
                    <a:pt x="1403" y="489"/>
                  </a:lnTo>
                  <a:lnTo>
                    <a:pt x="1402" y="489"/>
                  </a:lnTo>
                  <a:lnTo>
                    <a:pt x="1402" y="488"/>
                  </a:lnTo>
                  <a:lnTo>
                    <a:pt x="1402" y="487"/>
                  </a:lnTo>
                  <a:lnTo>
                    <a:pt x="1402" y="485"/>
                  </a:lnTo>
                  <a:lnTo>
                    <a:pt x="1402" y="487"/>
                  </a:lnTo>
                  <a:lnTo>
                    <a:pt x="1401" y="487"/>
                  </a:lnTo>
                  <a:lnTo>
                    <a:pt x="1400" y="487"/>
                  </a:lnTo>
                  <a:lnTo>
                    <a:pt x="1401" y="487"/>
                  </a:lnTo>
                  <a:lnTo>
                    <a:pt x="1400" y="487"/>
                  </a:lnTo>
                  <a:lnTo>
                    <a:pt x="1400" y="488"/>
                  </a:lnTo>
                  <a:lnTo>
                    <a:pt x="1399" y="488"/>
                  </a:lnTo>
                  <a:lnTo>
                    <a:pt x="1399" y="487"/>
                  </a:lnTo>
                  <a:lnTo>
                    <a:pt x="1399" y="485"/>
                  </a:lnTo>
                  <a:lnTo>
                    <a:pt x="1400" y="485"/>
                  </a:lnTo>
                  <a:lnTo>
                    <a:pt x="1400" y="484"/>
                  </a:lnTo>
                  <a:lnTo>
                    <a:pt x="1401" y="484"/>
                  </a:lnTo>
                  <a:lnTo>
                    <a:pt x="1400" y="484"/>
                  </a:lnTo>
                  <a:lnTo>
                    <a:pt x="1401" y="484"/>
                  </a:lnTo>
                  <a:lnTo>
                    <a:pt x="1401" y="483"/>
                  </a:lnTo>
                  <a:lnTo>
                    <a:pt x="1402" y="483"/>
                  </a:lnTo>
                  <a:lnTo>
                    <a:pt x="1402" y="482"/>
                  </a:lnTo>
                  <a:lnTo>
                    <a:pt x="1403" y="482"/>
                  </a:lnTo>
                  <a:lnTo>
                    <a:pt x="1403" y="481"/>
                  </a:lnTo>
                  <a:lnTo>
                    <a:pt x="1403" y="480"/>
                  </a:lnTo>
                  <a:lnTo>
                    <a:pt x="1403" y="481"/>
                  </a:lnTo>
                  <a:lnTo>
                    <a:pt x="1403" y="482"/>
                  </a:lnTo>
                  <a:lnTo>
                    <a:pt x="1402" y="482"/>
                  </a:lnTo>
                  <a:lnTo>
                    <a:pt x="1401" y="483"/>
                  </a:lnTo>
                  <a:lnTo>
                    <a:pt x="1400" y="483"/>
                  </a:lnTo>
                  <a:lnTo>
                    <a:pt x="1401" y="483"/>
                  </a:lnTo>
                  <a:lnTo>
                    <a:pt x="1400" y="483"/>
                  </a:lnTo>
                  <a:lnTo>
                    <a:pt x="1400" y="484"/>
                  </a:lnTo>
                  <a:lnTo>
                    <a:pt x="1399" y="484"/>
                  </a:lnTo>
                  <a:lnTo>
                    <a:pt x="1399" y="485"/>
                  </a:lnTo>
                  <a:lnTo>
                    <a:pt x="1398" y="487"/>
                  </a:lnTo>
                  <a:lnTo>
                    <a:pt x="1398" y="488"/>
                  </a:lnTo>
                  <a:lnTo>
                    <a:pt x="1399" y="488"/>
                  </a:lnTo>
                  <a:lnTo>
                    <a:pt x="1400" y="488"/>
                  </a:lnTo>
                  <a:lnTo>
                    <a:pt x="1401" y="488"/>
                  </a:lnTo>
                  <a:lnTo>
                    <a:pt x="1401" y="489"/>
                  </a:lnTo>
                  <a:lnTo>
                    <a:pt x="1402" y="489"/>
                  </a:lnTo>
                  <a:lnTo>
                    <a:pt x="1402" y="490"/>
                  </a:lnTo>
                  <a:lnTo>
                    <a:pt x="1401" y="490"/>
                  </a:lnTo>
                  <a:lnTo>
                    <a:pt x="1402" y="490"/>
                  </a:lnTo>
                  <a:lnTo>
                    <a:pt x="1403" y="491"/>
                  </a:lnTo>
                  <a:lnTo>
                    <a:pt x="1404" y="491"/>
                  </a:lnTo>
                  <a:lnTo>
                    <a:pt x="1406" y="491"/>
                  </a:lnTo>
                  <a:lnTo>
                    <a:pt x="1406" y="492"/>
                  </a:lnTo>
                  <a:lnTo>
                    <a:pt x="1407" y="492"/>
                  </a:lnTo>
                  <a:lnTo>
                    <a:pt x="1406" y="492"/>
                  </a:lnTo>
                  <a:lnTo>
                    <a:pt x="1406" y="494"/>
                  </a:lnTo>
                  <a:lnTo>
                    <a:pt x="1407" y="494"/>
                  </a:lnTo>
                  <a:lnTo>
                    <a:pt x="1408" y="494"/>
                  </a:lnTo>
                  <a:lnTo>
                    <a:pt x="1409" y="495"/>
                  </a:lnTo>
                  <a:lnTo>
                    <a:pt x="1409" y="496"/>
                  </a:lnTo>
                  <a:lnTo>
                    <a:pt x="1408" y="496"/>
                  </a:lnTo>
                  <a:lnTo>
                    <a:pt x="1408" y="497"/>
                  </a:lnTo>
                  <a:lnTo>
                    <a:pt x="1408" y="498"/>
                  </a:lnTo>
                  <a:lnTo>
                    <a:pt x="1407" y="498"/>
                  </a:lnTo>
                  <a:lnTo>
                    <a:pt x="1407" y="499"/>
                  </a:lnTo>
                  <a:lnTo>
                    <a:pt x="1406" y="499"/>
                  </a:lnTo>
                  <a:lnTo>
                    <a:pt x="1406" y="498"/>
                  </a:lnTo>
                  <a:lnTo>
                    <a:pt x="1404" y="498"/>
                  </a:lnTo>
                  <a:lnTo>
                    <a:pt x="1404" y="499"/>
                  </a:lnTo>
                  <a:lnTo>
                    <a:pt x="1404" y="498"/>
                  </a:lnTo>
                  <a:lnTo>
                    <a:pt x="1404" y="497"/>
                  </a:lnTo>
                  <a:lnTo>
                    <a:pt x="1404" y="496"/>
                  </a:lnTo>
                  <a:lnTo>
                    <a:pt x="1403" y="496"/>
                  </a:lnTo>
                  <a:lnTo>
                    <a:pt x="1402" y="495"/>
                  </a:lnTo>
                  <a:lnTo>
                    <a:pt x="1402" y="494"/>
                  </a:lnTo>
                  <a:lnTo>
                    <a:pt x="1401" y="494"/>
                  </a:lnTo>
                  <a:lnTo>
                    <a:pt x="1401" y="492"/>
                  </a:lnTo>
                  <a:lnTo>
                    <a:pt x="1401" y="491"/>
                  </a:lnTo>
                  <a:lnTo>
                    <a:pt x="1400" y="491"/>
                  </a:lnTo>
                  <a:lnTo>
                    <a:pt x="1399" y="490"/>
                  </a:lnTo>
                  <a:lnTo>
                    <a:pt x="1399" y="491"/>
                  </a:lnTo>
                  <a:lnTo>
                    <a:pt x="1400" y="491"/>
                  </a:lnTo>
                  <a:lnTo>
                    <a:pt x="1401" y="492"/>
                  </a:lnTo>
                  <a:lnTo>
                    <a:pt x="1401" y="494"/>
                  </a:lnTo>
                  <a:lnTo>
                    <a:pt x="1401" y="495"/>
                  </a:lnTo>
                  <a:lnTo>
                    <a:pt x="1402" y="495"/>
                  </a:lnTo>
                  <a:lnTo>
                    <a:pt x="1402" y="496"/>
                  </a:lnTo>
                  <a:lnTo>
                    <a:pt x="1402" y="497"/>
                  </a:lnTo>
                  <a:lnTo>
                    <a:pt x="1403" y="497"/>
                  </a:lnTo>
                  <a:lnTo>
                    <a:pt x="1403" y="498"/>
                  </a:lnTo>
                  <a:lnTo>
                    <a:pt x="1404" y="498"/>
                  </a:lnTo>
                  <a:lnTo>
                    <a:pt x="1404" y="499"/>
                  </a:lnTo>
                  <a:lnTo>
                    <a:pt x="1406" y="499"/>
                  </a:lnTo>
                  <a:lnTo>
                    <a:pt x="1407" y="499"/>
                  </a:lnTo>
                  <a:lnTo>
                    <a:pt x="1407" y="501"/>
                  </a:lnTo>
                  <a:lnTo>
                    <a:pt x="1406" y="501"/>
                  </a:lnTo>
                  <a:lnTo>
                    <a:pt x="1407" y="502"/>
                  </a:lnTo>
                  <a:lnTo>
                    <a:pt x="1407" y="501"/>
                  </a:lnTo>
                  <a:lnTo>
                    <a:pt x="1407" y="502"/>
                  </a:lnTo>
                  <a:lnTo>
                    <a:pt x="1407" y="503"/>
                  </a:lnTo>
                  <a:lnTo>
                    <a:pt x="1407" y="504"/>
                  </a:lnTo>
                  <a:lnTo>
                    <a:pt x="1406" y="504"/>
                  </a:lnTo>
                  <a:lnTo>
                    <a:pt x="1406" y="503"/>
                  </a:lnTo>
                  <a:lnTo>
                    <a:pt x="1404" y="502"/>
                  </a:lnTo>
                  <a:lnTo>
                    <a:pt x="1404" y="503"/>
                  </a:lnTo>
                  <a:lnTo>
                    <a:pt x="1404" y="504"/>
                  </a:lnTo>
                  <a:lnTo>
                    <a:pt x="1404" y="505"/>
                  </a:lnTo>
                  <a:lnTo>
                    <a:pt x="1403" y="505"/>
                  </a:lnTo>
                  <a:lnTo>
                    <a:pt x="1402" y="504"/>
                  </a:lnTo>
                  <a:lnTo>
                    <a:pt x="1402" y="503"/>
                  </a:lnTo>
                  <a:lnTo>
                    <a:pt x="1401" y="503"/>
                  </a:lnTo>
                  <a:lnTo>
                    <a:pt x="1401" y="502"/>
                  </a:lnTo>
                  <a:lnTo>
                    <a:pt x="1401" y="501"/>
                  </a:lnTo>
                  <a:lnTo>
                    <a:pt x="1400" y="501"/>
                  </a:lnTo>
                  <a:lnTo>
                    <a:pt x="1400" y="502"/>
                  </a:lnTo>
                  <a:lnTo>
                    <a:pt x="1401" y="502"/>
                  </a:lnTo>
                  <a:lnTo>
                    <a:pt x="1401" y="503"/>
                  </a:lnTo>
                  <a:lnTo>
                    <a:pt x="1402" y="504"/>
                  </a:lnTo>
                  <a:lnTo>
                    <a:pt x="1402" y="505"/>
                  </a:lnTo>
                  <a:lnTo>
                    <a:pt x="1403" y="505"/>
                  </a:lnTo>
                  <a:lnTo>
                    <a:pt x="1403" y="506"/>
                  </a:lnTo>
                  <a:lnTo>
                    <a:pt x="1403" y="505"/>
                  </a:lnTo>
                  <a:lnTo>
                    <a:pt x="1404" y="505"/>
                  </a:lnTo>
                  <a:lnTo>
                    <a:pt x="1404" y="506"/>
                  </a:lnTo>
                  <a:lnTo>
                    <a:pt x="1406" y="506"/>
                  </a:lnTo>
                  <a:lnTo>
                    <a:pt x="1406" y="508"/>
                  </a:lnTo>
                  <a:lnTo>
                    <a:pt x="1404" y="508"/>
                  </a:lnTo>
                  <a:lnTo>
                    <a:pt x="1406" y="508"/>
                  </a:lnTo>
                  <a:lnTo>
                    <a:pt x="1404" y="509"/>
                  </a:lnTo>
                  <a:lnTo>
                    <a:pt x="1403" y="509"/>
                  </a:lnTo>
                  <a:lnTo>
                    <a:pt x="1403" y="510"/>
                  </a:lnTo>
                  <a:lnTo>
                    <a:pt x="1402" y="510"/>
                  </a:lnTo>
                  <a:lnTo>
                    <a:pt x="1403" y="509"/>
                  </a:lnTo>
                  <a:lnTo>
                    <a:pt x="1402" y="509"/>
                  </a:lnTo>
                  <a:lnTo>
                    <a:pt x="1402" y="508"/>
                  </a:lnTo>
                  <a:lnTo>
                    <a:pt x="1401" y="508"/>
                  </a:lnTo>
                  <a:lnTo>
                    <a:pt x="1401" y="506"/>
                  </a:lnTo>
                  <a:lnTo>
                    <a:pt x="1401" y="505"/>
                  </a:lnTo>
                  <a:lnTo>
                    <a:pt x="1400" y="505"/>
                  </a:lnTo>
                  <a:lnTo>
                    <a:pt x="1400" y="506"/>
                  </a:lnTo>
                  <a:lnTo>
                    <a:pt x="1400" y="505"/>
                  </a:lnTo>
                  <a:lnTo>
                    <a:pt x="1399" y="505"/>
                  </a:lnTo>
                  <a:lnTo>
                    <a:pt x="1399" y="504"/>
                  </a:lnTo>
                  <a:lnTo>
                    <a:pt x="1399" y="505"/>
                  </a:lnTo>
                  <a:lnTo>
                    <a:pt x="1398" y="505"/>
                  </a:lnTo>
                  <a:lnTo>
                    <a:pt x="1398" y="504"/>
                  </a:lnTo>
                  <a:lnTo>
                    <a:pt x="1396" y="504"/>
                  </a:lnTo>
                  <a:lnTo>
                    <a:pt x="1396" y="505"/>
                  </a:lnTo>
                  <a:lnTo>
                    <a:pt x="1396" y="504"/>
                  </a:lnTo>
                  <a:lnTo>
                    <a:pt x="1395" y="504"/>
                  </a:lnTo>
                  <a:lnTo>
                    <a:pt x="1394" y="504"/>
                  </a:lnTo>
                  <a:lnTo>
                    <a:pt x="1393" y="504"/>
                  </a:lnTo>
                  <a:lnTo>
                    <a:pt x="1394" y="504"/>
                  </a:lnTo>
                  <a:lnTo>
                    <a:pt x="1395" y="504"/>
                  </a:lnTo>
                  <a:lnTo>
                    <a:pt x="1395" y="505"/>
                  </a:lnTo>
                  <a:lnTo>
                    <a:pt x="1396" y="505"/>
                  </a:lnTo>
                  <a:lnTo>
                    <a:pt x="1396" y="504"/>
                  </a:lnTo>
                  <a:lnTo>
                    <a:pt x="1396" y="505"/>
                  </a:lnTo>
                  <a:lnTo>
                    <a:pt x="1398" y="505"/>
                  </a:lnTo>
                  <a:lnTo>
                    <a:pt x="1398" y="506"/>
                  </a:lnTo>
                  <a:lnTo>
                    <a:pt x="1399" y="506"/>
                  </a:lnTo>
                  <a:lnTo>
                    <a:pt x="1400" y="506"/>
                  </a:lnTo>
                  <a:lnTo>
                    <a:pt x="1401" y="506"/>
                  </a:lnTo>
                  <a:lnTo>
                    <a:pt x="1400" y="506"/>
                  </a:lnTo>
                  <a:lnTo>
                    <a:pt x="1400" y="508"/>
                  </a:lnTo>
                  <a:lnTo>
                    <a:pt x="1400" y="509"/>
                  </a:lnTo>
                  <a:lnTo>
                    <a:pt x="1401" y="509"/>
                  </a:lnTo>
                  <a:lnTo>
                    <a:pt x="1401" y="510"/>
                  </a:lnTo>
                  <a:lnTo>
                    <a:pt x="1402" y="510"/>
                  </a:lnTo>
                  <a:lnTo>
                    <a:pt x="1402" y="511"/>
                  </a:lnTo>
                  <a:lnTo>
                    <a:pt x="1401" y="511"/>
                  </a:lnTo>
                  <a:lnTo>
                    <a:pt x="1402" y="511"/>
                  </a:lnTo>
                  <a:lnTo>
                    <a:pt x="1403" y="511"/>
                  </a:lnTo>
                  <a:lnTo>
                    <a:pt x="1404" y="511"/>
                  </a:lnTo>
                  <a:lnTo>
                    <a:pt x="1403" y="511"/>
                  </a:lnTo>
                  <a:lnTo>
                    <a:pt x="1404" y="511"/>
                  </a:lnTo>
                  <a:lnTo>
                    <a:pt x="1403" y="510"/>
                  </a:lnTo>
                  <a:lnTo>
                    <a:pt x="1404" y="510"/>
                  </a:lnTo>
                  <a:lnTo>
                    <a:pt x="1406" y="510"/>
                  </a:lnTo>
                  <a:lnTo>
                    <a:pt x="1407" y="511"/>
                  </a:lnTo>
                  <a:lnTo>
                    <a:pt x="1408" y="510"/>
                  </a:lnTo>
                  <a:lnTo>
                    <a:pt x="1408" y="511"/>
                  </a:lnTo>
                  <a:lnTo>
                    <a:pt x="1408" y="512"/>
                  </a:lnTo>
                  <a:lnTo>
                    <a:pt x="1408" y="516"/>
                  </a:lnTo>
                  <a:lnTo>
                    <a:pt x="1408" y="517"/>
                  </a:lnTo>
                  <a:lnTo>
                    <a:pt x="1408" y="519"/>
                  </a:lnTo>
                  <a:lnTo>
                    <a:pt x="1408" y="520"/>
                  </a:lnTo>
                  <a:lnTo>
                    <a:pt x="1408" y="522"/>
                  </a:lnTo>
                  <a:lnTo>
                    <a:pt x="1408" y="523"/>
                  </a:lnTo>
                  <a:lnTo>
                    <a:pt x="1409" y="526"/>
                  </a:lnTo>
                  <a:lnTo>
                    <a:pt x="1409" y="527"/>
                  </a:lnTo>
                  <a:lnTo>
                    <a:pt x="1409" y="529"/>
                  </a:lnTo>
                  <a:lnTo>
                    <a:pt x="1409" y="527"/>
                  </a:lnTo>
                  <a:lnTo>
                    <a:pt x="1409" y="526"/>
                  </a:lnTo>
                  <a:lnTo>
                    <a:pt x="1408" y="525"/>
                  </a:lnTo>
                  <a:lnTo>
                    <a:pt x="1408" y="524"/>
                  </a:lnTo>
                  <a:lnTo>
                    <a:pt x="1408" y="523"/>
                  </a:lnTo>
                  <a:lnTo>
                    <a:pt x="1408" y="522"/>
                  </a:lnTo>
                  <a:lnTo>
                    <a:pt x="1408" y="520"/>
                  </a:lnTo>
                  <a:lnTo>
                    <a:pt x="1408" y="519"/>
                  </a:lnTo>
                  <a:lnTo>
                    <a:pt x="1408" y="518"/>
                  </a:lnTo>
                  <a:lnTo>
                    <a:pt x="1408" y="517"/>
                  </a:lnTo>
                  <a:lnTo>
                    <a:pt x="1408" y="516"/>
                  </a:lnTo>
                  <a:lnTo>
                    <a:pt x="1408" y="515"/>
                  </a:lnTo>
                  <a:lnTo>
                    <a:pt x="1408" y="513"/>
                  </a:lnTo>
                  <a:lnTo>
                    <a:pt x="1407" y="516"/>
                  </a:lnTo>
                  <a:lnTo>
                    <a:pt x="1407" y="517"/>
                  </a:lnTo>
                  <a:lnTo>
                    <a:pt x="1407" y="516"/>
                  </a:lnTo>
                  <a:lnTo>
                    <a:pt x="1408" y="516"/>
                  </a:lnTo>
                  <a:lnTo>
                    <a:pt x="1408" y="517"/>
                  </a:lnTo>
                  <a:lnTo>
                    <a:pt x="1407" y="517"/>
                  </a:lnTo>
                  <a:lnTo>
                    <a:pt x="1407" y="516"/>
                  </a:lnTo>
                  <a:lnTo>
                    <a:pt x="1406" y="516"/>
                  </a:lnTo>
                  <a:lnTo>
                    <a:pt x="1406" y="517"/>
                  </a:lnTo>
                  <a:lnTo>
                    <a:pt x="1406" y="518"/>
                  </a:lnTo>
                  <a:lnTo>
                    <a:pt x="1407" y="518"/>
                  </a:lnTo>
                  <a:lnTo>
                    <a:pt x="1406" y="518"/>
                  </a:lnTo>
                  <a:lnTo>
                    <a:pt x="1406" y="519"/>
                  </a:lnTo>
                  <a:lnTo>
                    <a:pt x="1407" y="519"/>
                  </a:lnTo>
                  <a:lnTo>
                    <a:pt x="1407" y="518"/>
                  </a:lnTo>
                  <a:lnTo>
                    <a:pt x="1407" y="519"/>
                  </a:lnTo>
                  <a:lnTo>
                    <a:pt x="1407" y="520"/>
                  </a:lnTo>
                  <a:lnTo>
                    <a:pt x="1407" y="523"/>
                  </a:lnTo>
                  <a:lnTo>
                    <a:pt x="1407" y="524"/>
                  </a:lnTo>
                  <a:lnTo>
                    <a:pt x="1407" y="523"/>
                  </a:lnTo>
                  <a:lnTo>
                    <a:pt x="1407" y="522"/>
                  </a:lnTo>
                  <a:lnTo>
                    <a:pt x="1406" y="520"/>
                  </a:lnTo>
                  <a:lnTo>
                    <a:pt x="1406" y="522"/>
                  </a:lnTo>
                  <a:lnTo>
                    <a:pt x="1406" y="523"/>
                  </a:lnTo>
                  <a:lnTo>
                    <a:pt x="1406" y="522"/>
                  </a:lnTo>
                  <a:lnTo>
                    <a:pt x="1404" y="522"/>
                  </a:lnTo>
                  <a:lnTo>
                    <a:pt x="1403" y="520"/>
                  </a:lnTo>
                  <a:lnTo>
                    <a:pt x="1402" y="520"/>
                  </a:lnTo>
                  <a:lnTo>
                    <a:pt x="1403" y="520"/>
                  </a:lnTo>
                  <a:lnTo>
                    <a:pt x="1403" y="522"/>
                  </a:lnTo>
                  <a:lnTo>
                    <a:pt x="1403" y="523"/>
                  </a:lnTo>
                  <a:lnTo>
                    <a:pt x="1404" y="523"/>
                  </a:lnTo>
                  <a:lnTo>
                    <a:pt x="1403" y="523"/>
                  </a:lnTo>
                  <a:lnTo>
                    <a:pt x="1402" y="523"/>
                  </a:lnTo>
                  <a:lnTo>
                    <a:pt x="1402" y="522"/>
                  </a:lnTo>
                  <a:lnTo>
                    <a:pt x="1401" y="522"/>
                  </a:lnTo>
                  <a:lnTo>
                    <a:pt x="1401" y="523"/>
                  </a:lnTo>
                  <a:lnTo>
                    <a:pt x="1402" y="523"/>
                  </a:lnTo>
                  <a:lnTo>
                    <a:pt x="1402" y="524"/>
                  </a:lnTo>
                  <a:lnTo>
                    <a:pt x="1401" y="524"/>
                  </a:lnTo>
                  <a:lnTo>
                    <a:pt x="1400" y="523"/>
                  </a:lnTo>
                  <a:lnTo>
                    <a:pt x="1400" y="522"/>
                  </a:lnTo>
                  <a:lnTo>
                    <a:pt x="1399" y="522"/>
                  </a:lnTo>
                  <a:lnTo>
                    <a:pt x="1399" y="523"/>
                  </a:lnTo>
                  <a:lnTo>
                    <a:pt x="1400" y="523"/>
                  </a:lnTo>
                  <a:lnTo>
                    <a:pt x="1401" y="524"/>
                  </a:lnTo>
                  <a:lnTo>
                    <a:pt x="1399" y="524"/>
                  </a:lnTo>
                  <a:lnTo>
                    <a:pt x="1399" y="525"/>
                  </a:lnTo>
                  <a:lnTo>
                    <a:pt x="1398" y="525"/>
                  </a:lnTo>
                  <a:lnTo>
                    <a:pt x="1396" y="525"/>
                  </a:lnTo>
                  <a:lnTo>
                    <a:pt x="1396" y="524"/>
                  </a:lnTo>
                  <a:lnTo>
                    <a:pt x="1395" y="524"/>
                  </a:lnTo>
                  <a:lnTo>
                    <a:pt x="1395" y="523"/>
                  </a:lnTo>
                  <a:lnTo>
                    <a:pt x="1395" y="522"/>
                  </a:lnTo>
                  <a:lnTo>
                    <a:pt x="1396" y="522"/>
                  </a:lnTo>
                  <a:lnTo>
                    <a:pt x="1396" y="520"/>
                  </a:lnTo>
                  <a:lnTo>
                    <a:pt x="1395" y="522"/>
                  </a:lnTo>
                  <a:lnTo>
                    <a:pt x="1395" y="523"/>
                  </a:lnTo>
                  <a:lnTo>
                    <a:pt x="1395" y="524"/>
                  </a:lnTo>
                  <a:lnTo>
                    <a:pt x="1395" y="525"/>
                  </a:lnTo>
                  <a:lnTo>
                    <a:pt x="1394" y="526"/>
                  </a:lnTo>
                  <a:lnTo>
                    <a:pt x="1396" y="526"/>
                  </a:lnTo>
                  <a:lnTo>
                    <a:pt x="1398" y="526"/>
                  </a:lnTo>
                  <a:lnTo>
                    <a:pt x="1398" y="525"/>
                  </a:lnTo>
                  <a:lnTo>
                    <a:pt x="1399" y="525"/>
                  </a:lnTo>
                  <a:lnTo>
                    <a:pt x="1399" y="526"/>
                  </a:lnTo>
                  <a:lnTo>
                    <a:pt x="1400" y="526"/>
                  </a:lnTo>
                  <a:lnTo>
                    <a:pt x="1400" y="525"/>
                  </a:lnTo>
                  <a:lnTo>
                    <a:pt x="1401" y="525"/>
                  </a:lnTo>
                  <a:lnTo>
                    <a:pt x="1403" y="525"/>
                  </a:lnTo>
                  <a:lnTo>
                    <a:pt x="1403" y="526"/>
                  </a:lnTo>
                  <a:lnTo>
                    <a:pt x="1403" y="525"/>
                  </a:lnTo>
                  <a:lnTo>
                    <a:pt x="1403" y="526"/>
                  </a:lnTo>
                  <a:lnTo>
                    <a:pt x="1403" y="527"/>
                  </a:lnTo>
                  <a:lnTo>
                    <a:pt x="1402" y="527"/>
                  </a:lnTo>
                  <a:lnTo>
                    <a:pt x="1402" y="529"/>
                  </a:lnTo>
                  <a:lnTo>
                    <a:pt x="1402" y="530"/>
                  </a:lnTo>
                  <a:lnTo>
                    <a:pt x="1401" y="530"/>
                  </a:lnTo>
                  <a:lnTo>
                    <a:pt x="1402" y="530"/>
                  </a:lnTo>
                  <a:lnTo>
                    <a:pt x="1402" y="531"/>
                  </a:lnTo>
                  <a:lnTo>
                    <a:pt x="1403" y="530"/>
                  </a:lnTo>
                  <a:lnTo>
                    <a:pt x="1403" y="529"/>
                  </a:lnTo>
                  <a:lnTo>
                    <a:pt x="1403" y="526"/>
                  </a:lnTo>
                  <a:lnTo>
                    <a:pt x="1404" y="526"/>
                  </a:lnTo>
                  <a:lnTo>
                    <a:pt x="1406" y="527"/>
                  </a:lnTo>
                  <a:lnTo>
                    <a:pt x="1406" y="526"/>
                  </a:lnTo>
                  <a:lnTo>
                    <a:pt x="1404" y="526"/>
                  </a:lnTo>
                  <a:lnTo>
                    <a:pt x="1406" y="526"/>
                  </a:lnTo>
                  <a:lnTo>
                    <a:pt x="1406" y="525"/>
                  </a:lnTo>
                  <a:lnTo>
                    <a:pt x="1407" y="525"/>
                  </a:lnTo>
                  <a:lnTo>
                    <a:pt x="1407" y="526"/>
                  </a:lnTo>
                  <a:lnTo>
                    <a:pt x="1407" y="527"/>
                  </a:lnTo>
                  <a:lnTo>
                    <a:pt x="1407" y="529"/>
                  </a:lnTo>
                  <a:lnTo>
                    <a:pt x="1407" y="530"/>
                  </a:lnTo>
                  <a:lnTo>
                    <a:pt x="1406" y="530"/>
                  </a:lnTo>
                  <a:lnTo>
                    <a:pt x="1406" y="531"/>
                  </a:lnTo>
                  <a:lnTo>
                    <a:pt x="1406" y="532"/>
                  </a:lnTo>
                  <a:lnTo>
                    <a:pt x="1404" y="532"/>
                  </a:lnTo>
                  <a:lnTo>
                    <a:pt x="1404" y="531"/>
                  </a:lnTo>
                  <a:lnTo>
                    <a:pt x="1404" y="532"/>
                  </a:lnTo>
                  <a:lnTo>
                    <a:pt x="1404" y="531"/>
                  </a:lnTo>
                  <a:lnTo>
                    <a:pt x="1403" y="531"/>
                  </a:lnTo>
                  <a:lnTo>
                    <a:pt x="1403" y="532"/>
                  </a:lnTo>
                  <a:lnTo>
                    <a:pt x="1402" y="532"/>
                  </a:lnTo>
                  <a:lnTo>
                    <a:pt x="1402" y="533"/>
                  </a:lnTo>
                  <a:lnTo>
                    <a:pt x="1401" y="533"/>
                  </a:lnTo>
                  <a:lnTo>
                    <a:pt x="1401" y="534"/>
                  </a:lnTo>
                  <a:lnTo>
                    <a:pt x="1401" y="533"/>
                  </a:lnTo>
                  <a:lnTo>
                    <a:pt x="1401" y="534"/>
                  </a:lnTo>
                  <a:lnTo>
                    <a:pt x="1400" y="534"/>
                  </a:lnTo>
                  <a:lnTo>
                    <a:pt x="1400" y="536"/>
                  </a:lnTo>
                  <a:lnTo>
                    <a:pt x="1399" y="536"/>
                  </a:lnTo>
                  <a:lnTo>
                    <a:pt x="1399" y="534"/>
                  </a:lnTo>
                  <a:lnTo>
                    <a:pt x="1398" y="534"/>
                  </a:lnTo>
                  <a:lnTo>
                    <a:pt x="1398" y="536"/>
                  </a:lnTo>
                  <a:lnTo>
                    <a:pt x="1398" y="534"/>
                  </a:lnTo>
                  <a:lnTo>
                    <a:pt x="1396" y="534"/>
                  </a:lnTo>
                  <a:lnTo>
                    <a:pt x="1396" y="536"/>
                  </a:lnTo>
                  <a:lnTo>
                    <a:pt x="1396" y="534"/>
                  </a:lnTo>
                  <a:lnTo>
                    <a:pt x="1396" y="533"/>
                  </a:lnTo>
                  <a:lnTo>
                    <a:pt x="1396" y="534"/>
                  </a:lnTo>
                  <a:lnTo>
                    <a:pt x="1395" y="534"/>
                  </a:lnTo>
                  <a:lnTo>
                    <a:pt x="1395" y="533"/>
                  </a:lnTo>
                  <a:lnTo>
                    <a:pt x="1394" y="533"/>
                  </a:lnTo>
                  <a:lnTo>
                    <a:pt x="1395" y="533"/>
                  </a:lnTo>
                  <a:lnTo>
                    <a:pt x="1394" y="533"/>
                  </a:lnTo>
                  <a:lnTo>
                    <a:pt x="1395" y="533"/>
                  </a:lnTo>
                  <a:lnTo>
                    <a:pt x="1396" y="533"/>
                  </a:lnTo>
                  <a:lnTo>
                    <a:pt x="1396" y="532"/>
                  </a:lnTo>
                  <a:lnTo>
                    <a:pt x="1395" y="532"/>
                  </a:lnTo>
                  <a:lnTo>
                    <a:pt x="1394" y="532"/>
                  </a:lnTo>
                  <a:lnTo>
                    <a:pt x="1394" y="533"/>
                  </a:lnTo>
                  <a:lnTo>
                    <a:pt x="1394" y="534"/>
                  </a:lnTo>
                  <a:lnTo>
                    <a:pt x="1393" y="534"/>
                  </a:lnTo>
                  <a:lnTo>
                    <a:pt x="1392" y="534"/>
                  </a:lnTo>
                  <a:lnTo>
                    <a:pt x="1392" y="533"/>
                  </a:lnTo>
                  <a:lnTo>
                    <a:pt x="1391" y="533"/>
                  </a:lnTo>
                  <a:lnTo>
                    <a:pt x="1389" y="533"/>
                  </a:lnTo>
                  <a:lnTo>
                    <a:pt x="1388" y="533"/>
                  </a:lnTo>
                  <a:lnTo>
                    <a:pt x="1388" y="532"/>
                  </a:lnTo>
                  <a:lnTo>
                    <a:pt x="1388" y="533"/>
                  </a:lnTo>
                  <a:lnTo>
                    <a:pt x="1389" y="533"/>
                  </a:lnTo>
                  <a:lnTo>
                    <a:pt x="1389" y="534"/>
                  </a:lnTo>
                  <a:lnTo>
                    <a:pt x="1389" y="533"/>
                  </a:lnTo>
                  <a:lnTo>
                    <a:pt x="1391" y="534"/>
                  </a:lnTo>
                  <a:lnTo>
                    <a:pt x="1392" y="534"/>
                  </a:lnTo>
                  <a:lnTo>
                    <a:pt x="1393" y="536"/>
                  </a:lnTo>
                  <a:lnTo>
                    <a:pt x="1394" y="536"/>
                  </a:lnTo>
                  <a:lnTo>
                    <a:pt x="1395" y="536"/>
                  </a:lnTo>
                  <a:lnTo>
                    <a:pt x="1395" y="537"/>
                  </a:lnTo>
                  <a:lnTo>
                    <a:pt x="1394" y="537"/>
                  </a:lnTo>
                  <a:lnTo>
                    <a:pt x="1394" y="538"/>
                  </a:lnTo>
                  <a:lnTo>
                    <a:pt x="1393" y="538"/>
                  </a:lnTo>
                  <a:lnTo>
                    <a:pt x="1392" y="538"/>
                  </a:lnTo>
                  <a:lnTo>
                    <a:pt x="1393" y="538"/>
                  </a:lnTo>
                  <a:lnTo>
                    <a:pt x="1393" y="539"/>
                  </a:lnTo>
                  <a:lnTo>
                    <a:pt x="1392" y="540"/>
                  </a:lnTo>
                  <a:lnTo>
                    <a:pt x="1391" y="540"/>
                  </a:lnTo>
                  <a:lnTo>
                    <a:pt x="1389" y="541"/>
                  </a:lnTo>
                  <a:lnTo>
                    <a:pt x="1388" y="540"/>
                  </a:lnTo>
                  <a:lnTo>
                    <a:pt x="1388" y="539"/>
                  </a:lnTo>
                  <a:lnTo>
                    <a:pt x="1387" y="539"/>
                  </a:lnTo>
                  <a:lnTo>
                    <a:pt x="1386" y="538"/>
                  </a:lnTo>
                  <a:lnTo>
                    <a:pt x="1387" y="539"/>
                  </a:lnTo>
                  <a:lnTo>
                    <a:pt x="1387" y="540"/>
                  </a:lnTo>
                  <a:lnTo>
                    <a:pt x="1387" y="541"/>
                  </a:lnTo>
                  <a:lnTo>
                    <a:pt x="1388" y="541"/>
                  </a:lnTo>
                  <a:lnTo>
                    <a:pt x="1389" y="541"/>
                  </a:lnTo>
                  <a:lnTo>
                    <a:pt x="1389" y="543"/>
                  </a:lnTo>
                  <a:lnTo>
                    <a:pt x="1391" y="541"/>
                  </a:lnTo>
                  <a:lnTo>
                    <a:pt x="1392" y="541"/>
                  </a:lnTo>
                  <a:lnTo>
                    <a:pt x="1393" y="541"/>
                  </a:lnTo>
                  <a:lnTo>
                    <a:pt x="1393" y="540"/>
                  </a:lnTo>
                  <a:lnTo>
                    <a:pt x="1393" y="541"/>
                  </a:lnTo>
                  <a:lnTo>
                    <a:pt x="1394" y="541"/>
                  </a:lnTo>
                  <a:lnTo>
                    <a:pt x="1394" y="540"/>
                  </a:lnTo>
                  <a:lnTo>
                    <a:pt x="1394" y="539"/>
                  </a:lnTo>
                  <a:lnTo>
                    <a:pt x="1394" y="540"/>
                  </a:lnTo>
                  <a:lnTo>
                    <a:pt x="1394" y="541"/>
                  </a:lnTo>
                  <a:lnTo>
                    <a:pt x="1395" y="541"/>
                  </a:lnTo>
                  <a:lnTo>
                    <a:pt x="1395" y="540"/>
                  </a:lnTo>
                  <a:lnTo>
                    <a:pt x="1396" y="540"/>
                  </a:lnTo>
                  <a:lnTo>
                    <a:pt x="1396" y="541"/>
                  </a:lnTo>
                  <a:lnTo>
                    <a:pt x="1395" y="541"/>
                  </a:lnTo>
                  <a:lnTo>
                    <a:pt x="1395" y="543"/>
                  </a:lnTo>
                  <a:lnTo>
                    <a:pt x="1394" y="543"/>
                  </a:lnTo>
                  <a:lnTo>
                    <a:pt x="1394" y="544"/>
                  </a:lnTo>
                  <a:lnTo>
                    <a:pt x="1393" y="544"/>
                  </a:lnTo>
                  <a:lnTo>
                    <a:pt x="1393" y="545"/>
                  </a:lnTo>
                  <a:lnTo>
                    <a:pt x="1392" y="545"/>
                  </a:lnTo>
                  <a:lnTo>
                    <a:pt x="1392" y="544"/>
                  </a:lnTo>
                  <a:lnTo>
                    <a:pt x="1391" y="544"/>
                  </a:lnTo>
                  <a:lnTo>
                    <a:pt x="1391" y="545"/>
                  </a:lnTo>
                  <a:lnTo>
                    <a:pt x="1391" y="544"/>
                  </a:lnTo>
                  <a:lnTo>
                    <a:pt x="1389" y="544"/>
                  </a:lnTo>
                  <a:lnTo>
                    <a:pt x="1389" y="545"/>
                  </a:lnTo>
                  <a:lnTo>
                    <a:pt x="1387" y="545"/>
                  </a:lnTo>
                  <a:lnTo>
                    <a:pt x="1385" y="546"/>
                  </a:lnTo>
                  <a:lnTo>
                    <a:pt x="1385" y="545"/>
                  </a:lnTo>
                  <a:lnTo>
                    <a:pt x="1384" y="545"/>
                  </a:lnTo>
                  <a:lnTo>
                    <a:pt x="1384" y="546"/>
                  </a:lnTo>
                  <a:lnTo>
                    <a:pt x="1382" y="546"/>
                  </a:lnTo>
                  <a:lnTo>
                    <a:pt x="1381" y="547"/>
                  </a:lnTo>
                  <a:lnTo>
                    <a:pt x="1380" y="547"/>
                  </a:lnTo>
                  <a:lnTo>
                    <a:pt x="1381" y="546"/>
                  </a:lnTo>
                  <a:lnTo>
                    <a:pt x="1380" y="546"/>
                  </a:lnTo>
                  <a:lnTo>
                    <a:pt x="1380" y="545"/>
                  </a:lnTo>
                  <a:lnTo>
                    <a:pt x="1381" y="545"/>
                  </a:lnTo>
                  <a:lnTo>
                    <a:pt x="1380" y="545"/>
                  </a:lnTo>
                  <a:lnTo>
                    <a:pt x="1380" y="546"/>
                  </a:lnTo>
                  <a:lnTo>
                    <a:pt x="1380" y="547"/>
                  </a:lnTo>
                  <a:lnTo>
                    <a:pt x="1379" y="547"/>
                  </a:lnTo>
                  <a:lnTo>
                    <a:pt x="1380" y="547"/>
                  </a:lnTo>
                  <a:lnTo>
                    <a:pt x="1380" y="548"/>
                  </a:lnTo>
                  <a:lnTo>
                    <a:pt x="1379" y="548"/>
                  </a:lnTo>
                  <a:lnTo>
                    <a:pt x="1378" y="550"/>
                  </a:lnTo>
                  <a:lnTo>
                    <a:pt x="1375" y="551"/>
                  </a:lnTo>
                  <a:lnTo>
                    <a:pt x="1374" y="552"/>
                  </a:lnTo>
                  <a:lnTo>
                    <a:pt x="1373" y="553"/>
                  </a:lnTo>
                  <a:lnTo>
                    <a:pt x="1372" y="554"/>
                  </a:lnTo>
                  <a:lnTo>
                    <a:pt x="1371" y="557"/>
                  </a:lnTo>
                  <a:lnTo>
                    <a:pt x="1371" y="558"/>
                  </a:lnTo>
                  <a:lnTo>
                    <a:pt x="1370" y="558"/>
                  </a:lnTo>
                  <a:lnTo>
                    <a:pt x="1371" y="558"/>
                  </a:lnTo>
                  <a:lnTo>
                    <a:pt x="1371" y="557"/>
                  </a:lnTo>
                  <a:lnTo>
                    <a:pt x="1371" y="555"/>
                  </a:lnTo>
                  <a:lnTo>
                    <a:pt x="1371" y="554"/>
                  </a:lnTo>
                  <a:lnTo>
                    <a:pt x="1371" y="553"/>
                  </a:lnTo>
                  <a:lnTo>
                    <a:pt x="1371" y="554"/>
                  </a:lnTo>
                  <a:lnTo>
                    <a:pt x="1371" y="555"/>
                  </a:lnTo>
                  <a:lnTo>
                    <a:pt x="1371" y="557"/>
                  </a:lnTo>
                  <a:lnTo>
                    <a:pt x="1370" y="557"/>
                  </a:lnTo>
                  <a:lnTo>
                    <a:pt x="1370" y="558"/>
                  </a:lnTo>
                  <a:lnTo>
                    <a:pt x="1368" y="558"/>
                  </a:lnTo>
                  <a:lnTo>
                    <a:pt x="1368" y="559"/>
                  </a:lnTo>
                  <a:lnTo>
                    <a:pt x="1368" y="558"/>
                  </a:lnTo>
                  <a:lnTo>
                    <a:pt x="1367" y="558"/>
                  </a:lnTo>
                  <a:lnTo>
                    <a:pt x="1366" y="558"/>
                  </a:lnTo>
                  <a:lnTo>
                    <a:pt x="1365" y="558"/>
                  </a:lnTo>
                  <a:lnTo>
                    <a:pt x="1364" y="558"/>
                  </a:lnTo>
                  <a:lnTo>
                    <a:pt x="1363" y="558"/>
                  </a:lnTo>
                  <a:lnTo>
                    <a:pt x="1361" y="559"/>
                  </a:lnTo>
                  <a:lnTo>
                    <a:pt x="1360" y="559"/>
                  </a:lnTo>
                  <a:lnTo>
                    <a:pt x="1359" y="560"/>
                  </a:lnTo>
                  <a:lnTo>
                    <a:pt x="1357" y="561"/>
                  </a:lnTo>
                  <a:lnTo>
                    <a:pt x="1356" y="562"/>
                  </a:lnTo>
                  <a:lnTo>
                    <a:pt x="1354" y="564"/>
                  </a:lnTo>
                  <a:lnTo>
                    <a:pt x="1352" y="566"/>
                  </a:lnTo>
                  <a:lnTo>
                    <a:pt x="1352" y="567"/>
                  </a:lnTo>
                  <a:lnTo>
                    <a:pt x="1351" y="568"/>
                  </a:lnTo>
                  <a:lnTo>
                    <a:pt x="1351" y="569"/>
                  </a:lnTo>
                  <a:lnTo>
                    <a:pt x="1351" y="568"/>
                  </a:lnTo>
                  <a:lnTo>
                    <a:pt x="1351" y="567"/>
                  </a:lnTo>
                  <a:lnTo>
                    <a:pt x="1350" y="567"/>
                  </a:lnTo>
                  <a:lnTo>
                    <a:pt x="1351" y="566"/>
                  </a:lnTo>
                  <a:lnTo>
                    <a:pt x="1352" y="566"/>
                  </a:lnTo>
                  <a:lnTo>
                    <a:pt x="1351" y="566"/>
                  </a:lnTo>
                  <a:lnTo>
                    <a:pt x="1350" y="567"/>
                  </a:lnTo>
                  <a:lnTo>
                    <a:pt x="1350" y="568"/>
                  </a:lnTo>
                  <a:lnTo>
                    <a:pt x="1351" y="568"/>
                  </a:lnTo>
                  <a:lnTo>
                    <a:pt x="1351" y="569"/>
                  </a:lnTo>
                  <a:lnTo>
                    <a:pt x="1350" y="569"/>
                  </a:lnTo>
                  <a:lnTo>
                    <a:pt x="1351" y="569"/>
                  </a:lnTo>
                  <a:lnTo>
                    <a:pt x="1350" y="569"/>
                  </a:lnTo>
                  <a:lnTo>
                    <a:pt x="1350" y="571"/>
                  </a:lnTo>
                  <a:lnTo>
                    <a:pt x="1350" y="569"/>
                  </a:lnTo>
                  <a:lnTo>
                    <a:pt x="1350" y="571"/>
                  </a:lnTo>
                  <a:lnTo>
                    <a:pt x="1349" y="571"/>
                  </a:lnTo>
                  <a:lnTo>
                    <a:pt x="1349" y="569"/>
                  </a:lnTo>
                  <a:lnTo>
                    <a:pt x="1349" y="571"/>
                  </a:lnTo>
                  <a:lnTo>
                    <a:pt x="1347" y="572"/>
                  </a:lnTo>
                  <a:lnTo>
                    <a:pt x="1346" y="572"/>
                  </a:lnTo>
                  <a:lnTo>
                    <a:pt x="1346" y="573"/>
                  </a:lnTo>
                  <a:lnTo>
                    <a:pt x="1345" y="572"/>
                  </a:lnTo>
                  <a:lnTo>
                    <a:pt x="1344" y="573"/>
                  </a:lnTo>
                  <a:lnTo>
                    <a:pt x="1344" y="574"/>
                  </a:lnTo>
                  <a:lnTo>
                    <a:pt x="1344" y="573"/>
                  </a:lnTo>
                  <a:lnTo>
                    <a:pt x="1344" y="574"/>
                  </a:lnTo>
                  <a:lnTo>
                    <a:pt x="1343" y="574"/>
                  </a:lnTo>
                  <a:lnTo>
                    <a:pt x="1343" y="575"/>
                  </a:lnTo>
                  <a:lnTo>
                    <a:pt x="1342" y="575"/>
                  </a:lnTo>
                  <a:lnTo>
                    <a:pt x="1340" y="576"/>
                  </a:lnTo>
                  <a:lnTo>
                    <a:pt x="1339" y="575"/>
                  </a:lnTo>
                  <a:lnTo>
                    <a:pt x="1340" y="575"/>
                  </a:lnTo>
                  <a:lnTo>
                    <a:pt x="1339" y="575"/>
                  </a:lnTo>
                  <a:lnTo>
                    <a:pt x="1339" y="576"/>
                  </a:lnTo>
                  <a:lnTo>
                    <a:pt x="1339" y="575"/>
                  </a:lnTo>
                  <a:lnTo>
                    <a:pt x="1338" y="575"/>
                  </a:lnTo>
                  <a:lnTo>
                    <a:pt x="1338" y="576"/>
                  </a:lnTo>
                  <a:lnTo>
                    <a:pt x="1339" y="576"/>
                  </a:lnTo>
                  <a:lnTo>
                    <a:pt x="1339" y="578"/>
                  </a:lnTo>
                  <a:lnTo>
                    <a:pt x="1338" y="578"/>
                  </a:lnTo>
                  <a:lnTo>
                    <a:pt x="1337" y="578"/>
                  </a:lnTo>
                  <a:lnTo>
                    <a:pt x="1338" y="579"/>
                  </a:lnTo>
                  <a:lnTo>
                    <a:pt x="1337" y="579"/>
                  </a:lnTo>
                  <a:lnTo>
                    <a:pt x="1336" y="579"/>
                  </a:lnTo>
                  <a:lnTo>
                    <a:pt x="1335" y="579"/>
                  </a:lnTo>
                  <a:lnTo>
                    <a:pt x="1334" y="579"/>
                  </a:lnTo>
                  <a:lnTo>
                    <a:pt x="1335" y="579"/>
                  </a:lnTo>
                  <a:lnTo>
                    <a:pt x="1335" y="580"/>
                  </a:lnTo>
                  <a:lnTo>
                    <a:pt x="1334" y="580"/>
                  </a:lnTo>
                  <a:lnTo>
                    <a:pt x="1332" y="580"/>
                  </a:lnTo>
                  <a:lnTo>
                    <a:pt x="1332" y="581"/>
                  </a:lnTo>
                  <a:lnTo>
                    <a:pt x="1332" y="580"/>
                  </a:lnTo>
                  <a:lnTo>
                    <a:pt x="1332" y="581"/>
                  </a:lnTo>
                  <a:lnTo>
                    <a:pt x="1331" y="581"/>
                  </a:lnTo>
                  <a:lnTo>
                    <a:pt x="1331" y="580"/>
                  </a:lnTo>
                  <a:lnTo>
                    <a:pt x="1330" y="580"/>
                  </a:lnTo>
                  <a:lnTo>
                    <a:pt x="1329" y="580"/>
                  </a:lnTo>
                  <a:lnTo>
                    <a:pt x="1328" y="580"/>
                  </a:lnTo>
                  <a:lnTo>
                    <a:pt x="1329" y="580"/>
                  </a:lnTo>
                  <a:lnTo>
                    <a:pt x="1330" y="581"/>
                  </a:lnTo>
                  <a:lnTo>
                    <a:pt x="1330" y="580"/>
                  </a:lnTo>
                  <a:lnTo>
                    <a:pt x="1330" y="581"/>
                  </a:lnTo>
                  <a:lnTo>
                    <a:pt x="1331" y="581"/>
                  </a:lnTo>
                  <a:lnTo>
                    <a:pt x="1330" y="581"/>
                  </a:lnTo>
                  <a:lnTo>
                    <a:pt x="1329" y="581"/>
                  </a:lnTo>
                  <a:lnTo>
                    <a:pt x="1330" y="581"/>
                  </a:lnTo>
                  <a:lnTo>
                    <a:pt x="1331" y="581"/>
                  </a:lnTo>
                  <a:lnTo>
                    <a:pt x="1331" y="582"/>
                  </a:lnTo>
                  <a:lnTo>
                    <a:pt x="1330" y="582"/>
                  </a:lnTo>
                  <a:lnTo>
                    <a:pt x="1329" y="582"/>
                  </a:lnTo>
                  <a:lnTo>
                    <a:pt x="1330" y="582"/>
                  </a:lnTo>
                  <a:lnTo>
                    <a:pt x="1331" y="582"/>
                  </a:lnTo>
                  <a:lnTo>
                    <a:pt x="1330" y="582"/>
                  </a:lnTo>
                  <a:lnTo>
                    <a:pt x="1330" y="583"/>
                  </a:lnTo>
                  <a:lnTo>
                    <a:pt x="1329" y="583"/>
                  </a:lnTo>
                  <a:lnTo>
                    <a:pt x="1328" y="585"/>
                  </a:lnTo>
                  <a:lnTo>
                    <a:pt x="1328" y="583"/>
                  </a:lnTo>
                  <a:lnTo>
                    <a:pt x="1329" y="582"/>
                  </a:lnTo>
                  <a:lnTo>
                    <a:pt x="1328" y="582"/>
                  </a:lnTo>
                  <a:lnTo>
                    <a:pt x="1328" y="581"/>
                  </a:lnTo>
                  <a:lnTo>
                    <a:pt x="1328" y="582"/>
                  </a:lnTo>
                  <a:lnTo>
                    <a:pt x="1328" y="583"/>
                  </a:lnTo>
                  <a:lnTo>
                    <a:pt x="1327" y="582"/>
                  </a:lnTo>
                  <a:lnTo>
                    <a:pt x="1327" y="581"/>
                  </a:lnTo>
                  <a:lnTo>
                    <a:pt x="1327" y="580"/>
                  </a:lnTo>
                  <a:lnTo>
                    <a:pt x="1325" y="580"/>
                  </a:lnTo>
                  <a:lnTo>
                    <a:pt x="1327" y="580"/>
                  </a:lnTo>
                  <a:lnTo>
                    <a:pt x="1327" y="581"/>
                  </a:lnTo>
                  <a:lnTo>
                    <a:pt x="1327" y="582"/>
                  </a:lnTo>
                  <a:lnTo>
                    <a:pt x="1325" y="583"/>
                  </a:lnTo>
                  <a:lnTo>
                    <a:pt x="1327" y="583"/>
                  </a:lnTo>
                  <a:lnTo>
                    <a:pt x="1327" y="585"/>
                  </a:lnTo>
                  <a:lnTo>
                    <a:pt x="1327" y="586"/>
                  </a:lnTo>
                  <a:lnTo>
                    <a:pt x="1324" y="587"/>
                  </a:lnTo>
                  <a:lnTo>
                    <a:pt x="1325" y="586"/>
                  </a:lnTo>
                  <a:lnTo>
                    <a:pt x="1325" y="585"/>
                  </a:lnTo>
                  <a:lnTo>
                    <a:pt x="1325" y="586"/>
                  </a:lnTo>
                  <a:lnTo>
                    <a:pt x="1324" y="586"/>
                  </a:lnTo>
                  <a:lnTo>
                    <a:pt x="1324" y="587"/>
                  </a:lnTo>
                  <a:lnTo>
                    <a:pt x="1323" y="587"/>
                  </a:lnTo>
                  <a:lnTo>
                    <a:pt x="1323" y="588"/>
                  </a:lnTo>
                  <a:lnTo>
                    <a:pt x="1324" y="588"/>
                  </a:lnTo>
                  <a:lnTo>
                    <a:pt x="1323" y="589"/>
                  </a:lnTo>
                  <a:lnTo>
                    <a:pt x="1323" y="588"/>
                  </a:lnTo>
                  <a:lnTo>
                    <a:pt x="1323" y="589"/>
                  </a:lnTo>
                  <a:lnTo>
                    <a:pt x="1322" y="589"/>
                  </a:lnTo>
                  <a:lnTo>
                    <a:pt x="1323" y="589"/>
                  </a:lnTo>
                  <a:lnTo>
                    <a:pt x="1322" y="590"/>
                  </a:lnTo>
                  <a:lnTo>
                    <a:pt x="1321" y="590"/>
                  </a:lnTo>
                  <a:lnTo>
                    <a:pt x="1321" y="589"/>
                  </a:lnTo>
                  <a:lnTo>
                    <a:pt x="1320" y="589"/>
                  </a:lnTo>
                  <a:lnTo>
                    <a:pt x="1320" y="590"/>
                  </a:lnTo>
                  <a:lnTo>
                    <a:pt x="1321" y="590"/>
                  </a:lnTo>
                  <a:lnTo>
                    <a:pt x="1320" y="590"/>
                  </a:lnTo>
                  <a:lnTo>
                    <a:pt x="1321" y="590"/>
                  </a:lnTo>
                  <a:lnTo>
                    <a:pt x="1321" y="592"/>
                  </a:lnTo>
                  <a:lnTo>
                    <a:pt x="1320" y="593"/>
                  </a:lnTo>
                  <a:lnTo>
                    <a:pt x="1318" y="593"/>
                  </a:lnTo>
                  <a:lnTo>
                    <a:pt x="1318" y="592"/>
                  </a:lnTo>
                  <a:lnTo>
                    <a:pt x="1317" y="592"/>
                  </a:lnTo>
                  <a:lnTo>
                    <a:pt x="1317" y="593"/>
                  </a:lnTo>
                  <a:lnTo>
                    <a:pt x="1318" y="593"/>
                  </a:lnTo>
                  <a:lnTo>
                    <a:pt x="1317" y="594"/>
                  </a:lnTo>
                  <a:lnTo>
                    <a:pt x="1316" y="595"/>
                  </a:lnTo>
                  <a:lnTo>
                    <a:pt x="1316" y="596"/>
                  </a:lnTo>
                  <a:lnTo>
                    <a:pt x="1315" y="597"/>
                  </a:lnTo>
                  <a:lnTo>
                    <a:pt x="1315" y="598"/>
                  </a:lnTo>
                  <a:lnTo>
                    <a:pt x="1314" y="598"/>
                  </a:lnTo>
                  <a:lnTo>
                    <a:pt x="1313" y="598"/>
                  </a:lnTo>
                  <a:lnTo>
                    <a:pt x="1314" y="598"/>
                  </a:lnTo>
                  <a:lnTo>
                    <a:pt x="1315" y="598"/>
                  </a:lnTo>
                  <a:lnTo>
                    <a:pt x="1315" y="600"/>
                  </a:lnTo>
                  <a:lnTo>
                    <a:pt x="1316" y="600"/>
                  </a:lnTo>
                  <a:lnTo>
                    <a:pt x="1315" y="601"/>
                  </a:lnTo>
                  <a:lnTo>
                    <a:pt x="1314" y="601"/>
                  </a:lnTo>
                  <a:lnTo>
                    <a:pt x="1314" y="602"/>
                  </a:lnTo>
                  <a:lnTo>
                    <a:pt x="1314" y="601"/>
                  </a:lnTo>
                  <a:lnTo>
                    <a:pt x="1313" y="601"/>
                  </a:lnTo>
                  <a:lnTo>
                    <a:pt x="1313" y="602"/>
                  </a:lnTo>
                  <a:lnTo>
                    <a:pt x="1313" y="603"/>
                  </a:lnTo>
                  <a:lnTo>
                    <a:pt x="1313" y="602"/>
                  </a:lnTo>
                  <a:lnTo>
                    <a:pt x="1314" y="602"/>
                  </a:lnTo>
                  <a:lnTo>
                    <a:pt x="1313" y="602"/>
                  </a:lnTo>
                  <a:lnTo>
                    <a:pt x="1313" y="603"/>
                  </a:lnTo>
                  <a:lnTo>
                    <a:pt x="1311" y="602"/>
                  </a:lnTo>
                  <a:lnTo>
                    <a:pt x="1311" y="603"/>
                  </a:lnTo>
                  <a:lnTo>
                    <a:pt x="1313" y="603"/>
                  </a:lnTo>
                  <a:lnTo>
                    <a:pt x="1313" y="604"/>
                  </a:lnTo>
                  <a:lnTo>
                    <a:pt x="1311" y="604"/>
                  </a:lnTo>
                  <a:lnTo>
                    <a:pt x="1313" y="604"/>
                  </a:lnTo>
                  <a:lnTo>
                    <a:pt x="1311" y="604"/>
                  </a:lnTo>
                  <a:lnTo>
                    <a:pt x="1311" y="605"/>
                  </a:lnTo>
                  <a:lnTo>
                    <a:pt x="1311" y="607"/>
                  </a:lnTo>
                  <a:lnTo>
                    <a:pt x="1310" y="607"/>
                  </a:lnTo>
                  <a:lnTo>
                    <a:pt x="1310" y="608"/>
                  </a:lnTo>
                  <a:lnTo>
                    <a:pt x="1310" y="609"/>
                  </a:lnTo>
                  <a:lnTo>
                    <a:pt x="1311" y="609"/>
                  </a:lnTo>
                  <a:lnTo>
                    <a:pt x="1311" y="610"/>
                  </a:lnTo>
                  <a:lnTo>
                    <a:pt x="1310" y="611"/>
                  </a:lnTo>
                  <a:lnTo>
                    <a:pt x="1310" y="610"/>
                  </a:lnTo>
                  <a:lnTo>
                    <a:pt x="1310" y="611"/>
                  </a:lnTo>
                  <a:lnTo>
                    <a:pt x="1310" y="612"/>
                  </a:lnTo>
                  <a:lnTo>
                    <a:pt x="1310" y="614"/>
                  </a:lnTo>
                  <a:lnTo>
                    <a:pt x="1310" y="615"/>
                  </a:lnTo>
                  <a:lnTo>
                    <a:pt x="1310" y="617"/>
                  </a:lnTo>
                  <a:lnTo>
                    <a:pt x="1310" y="619"/>
                  </a:lnTo>
                  <a:lnTo>
                    <a:pt x="1310" y="621"/>
                  </a:lnTo>
                  <a:lnTo>
                    <a:pt x="1310" y="622"/>
                  </a:lnTo>
                  <a:lnTo>
                    <a:pt x="1310" y="623"/>
                  </a:lnTo>
                  <a:lnTo>
                    <a:pt x="1310" y="624"/>
                  </a:lnTo>
                  <a:lnTo>
                    <a:pt x="1310" y="625"/>
                  </a:lnTo>
                  <a:lnTo>
                    <a:pt x="1311" y="625"/>
                  </a:lnTo>
                  <a:lnTo>
                    <a:pt x="1311" y="626"/>
                  </a:lnTo>
                  <a:lnTo>
                    <a:pt x="1311" y="628"/>
                  </a:lnTo>
                  <a:lnTo>
                    <a:pt x="1311" y="630"/>
                  </a:lnTo>
                  <a:lnTo>
                    <a:pt x="1313" y="632"/>
                  </a:lnTo>
                  <a:lnTo>
                    <a:pt x="1313" y="633"/>
                  </a:lnTo>
                  <a:lnTo>
                    <a:pt x="1313" y="635"/>
                  </a:lnTo>
                  <a:lnTo>
                    <a:pt x="1313" y="636"/>
                  </a:lnTo>
                  <a:lnTo>
                    <a:pt x="1314" y="639"/>
                  </a:lnTo>
                  <a:lnTo>
                    <a:pt x="1315" y="640"/>
                  </a:lnTo>
                  <a:lnTo>
                    <a:pt x="1315" y="642"/>
                  </a:lnTo>
                  <a:lnTo>
                    <a:pt x="1316" y="643"/>
                  </a:lnTo>
                  <a:lnTo>
                    <a:pt x="1316" y="644"/>
                  </a:lnTo>
                  <a:lnTo>
                    <a:pt x="1316" y="645"/>
                  </a:lnTo>
                  <a:lnTo>
                    <a:pt x="1315" y="645"/>
                  </a:lnTo>
                  <a:lnTo>
                    <a:pt x="1315" y="646"/>
                  </a:lnTo>
                  <a:lnTo>
                    <a:pt x="1315" y="647"/>
                  </a:lnTo>
                  <a:lnTo>
                    <a:pt x="1315" y="649"/>
                  </a:lnTo>
                  <a:lnTo>
                    <a:pt x="1315" y="650"/>
                  </a:lnTo>
                  <a:lnTo>
                    <a:pt x="1315" y="651"/>
                  </a:lnTo>
                  <a:lnTo>
                    <a:pt x="1315" y="653"/>
                  </a:lnTo>
                  <a:lnTo>
                    <a:pt x="1315" y="652"/>
                  </a:lnTo>
                  <a:lnTo>
                    <a:pt x="1314" y="650"/>
                  </a:lnTo>
                  <a:lnTo>
                    <a:pt x="1314" y="649"/>
                  </a:lnTo>
                  <a:lnTo>
                    <a:pt x="1315" y="645"/>
                  </a:lnTo>
                  <a:lnTo>
                    <a:pt x="1315" y="644"/>
                  </a:lnTo>
                  <a:lnTo>
                    <a:pt x="1316" y="643"/>
                  </a:lnTo>
                  <a:lnTo>
                    <a:pt x="1316" y="642"/>
                  </a:lnTo>
                  <a:lnTo>
                    <a:pt x="1315" y="642"/>
                  </a:lnTo>
                  <a:lnTo>
                    <a:pt x="1314" y="642"/>
                  </a:lnTo>
                  <a:lnTo>
                    <a:pt x="1314" y="640"/>
                  </a:lnTo>
                  <a:lnTo>
                    <a:pt x="1314" y="639"/>
                  </a:lnTo>
                  <a:lnTo>
                    <a:pt x="1313" y="639"/>
                  </a:lnTo>
                  <a:lnTo>
                    <a:pt x="1313" y="640"/>
                  </a:lnTo>
                  <a:lnTo>
                    <a:pt x="1313" y="642"/>
                  </a:lnTo>
                  <a:lnTo>
                    <a:pt x="1313" y="643"/>
                  </a:lnTo>
                  <a:lnTo>
                    <a:pt x="1313" y="644"/>
                  </a:lnTo>
                  <a:lnTo>
                    <a:pt x="1313" y="645"/>
                  </a:lnTo>
                  <a:lnTo>
                    <a:pt x="1314" y="646"/>
                  </a:lnTo>
                  <a:lnTo>
                    <a:pt x="1315" y="652"/>
                  </a:lnTo>
                  <a:lnTo>
                    <a:pt x="1316" y="657"/>
                  </a:lnTo>
                  <a:lnTo>
                    <a:pt x="1316" y="659"/>
                  </a:lnTo>
                  <a:lnTo>
                    <a:pt x="1317" y="664"/>
                  </a:lnTo>
                  <a:lnTo>
                    <a:pt x="1317" y="665"/>
                  </a:lnTo>
                  <a:lnTo>
                    <a:pt x="1317" y="664"/>
                  </a:lnTo>
                  <a:lnTo>
                    <a:pt x="1316" y="664"/>
                  </a:lnTo>
                  <a:lnTo>
                    <a:pt x="1315" y="664"/>
                  </a:lnTo>
                  <a:lnTo>
                    <a:pt x="1316" y="664"/>
                  </a:lnTo>
                  <a:lnTo>
                    <a:pt x="1317" y="665"/>
                  </a:lnTo>
                  <a:lnTo>
                    <a:pt x="1317" y="666"/>
                  </a:lnTo>
                  <a:lnTo>
                    <a:pt x="1317" y="667"/>
                  </a:lnTo>
                  <a:lnTo>
                    <a:pt x="1317" y="668"/>
                  </a:lnTo>
                  <a:lnTo>
                    <a:pt x="1318" y="671"/>
                  </a:lnTo>
                  <a:lnTo>
                    <a:pt x="1317" y="671"/>
                  </a:lnTo>
                  <a:lnTo>
                    <a:pt x="1317" y="672"/>
                  </a:lnTo>
                  <a:lnTo>
                    <a:pt x="1317" y="674"/>
                  </a:lnTo>
                  <a:lnTo>
                    <a:pt x="1316" y="677"/>
                  </a:lnTo>
                  <a:lnTo>
                    <a:pt x="1316" y="678"/>
                  </a:lnTo>
                  <a:lnTo>
                    <a:pt x="1316" y="679"/>
                  </a:lnTo>
                  <a:lnTo>
                    <a:pt x="1315" y="681"/>
                  </a:lnTo>
                  <a:lnTo>
                    <a:pt x="1315" y="682"/>
                  </a:lnTo>
                  <a:lnTo>
                    <a:pt x="1314" y="687"/>
                  </a:lnTo>
                  <a:lnTo>
                    <a:pt x="1314" y="686"/>
                  </a:lnTo>
                  <a:lnTo>
                    <a:pt x="1314" y="685"/>
                  </a:lnTo>
                  <a:lnTo>
                    <a:pt x="1314" y="686"/>
                  </a:lnTo>
                  <a:lnTo>
                    <a:pt x="1313" y="686"/>
                  </a:lnTo>
                  <a:lnTo>
                    <a:pt x="1313" y="687"/>
                  </a:lnTo>
                  <a:lnTo>
                    <a:pt x="1311" y="688"/>
                  </a:lnTo>
                  <a:lnTo>
                    <a:pt x="1311" y="689"/>
                  </a:lnTo>
                  <a:lnTo>
                    <a:pt x="1310" y="691"/>
                  </a:lnTo>
                  <a:lnTo>
                    <a:pt x="1310" y="692"/>
                  </a:lnTo>
                  <a:lnTo>
                    <a:pt x="1310" y="693"/>
                  </a:lnTo>
                  <a:lnTo>
                    <a:pt x="1310" y="694"/>
                  </a:lnTo>
                  <a:lnTo>
                    <a:pt x="1309" y="694"/>
                  </a:lnTo>
                  <a:lnTo>
                    <a:pt x="1308" y="695"/>
                  </a:lnTo>
                  <a:lnTo>
                    <a:pt x="1309" y="696"/>
                  </a:lnTo>
                  <a:lnTo>
                    <a:pt x="1308" y="695"/>
                  </a:lnTo>
                  <a:lnTo>
                    <a:pt x="1308" y="696"/>
                  </a:lnTo>
                  <a:lnTo>
                    <a:pt x="1308" y="695"/>
                  </a:lnTo>
                  <a:lnTo>
                    <a:pt x="1307" y="695"/>
                  </a:lnTo>
                  <a:lnTo>
                    <a:pt x="1306" y="695"/>
                  </a:lnTo>
                  <a:lnTo>
                    <a:pt x="1306" y="696"/>
                  </a:lnTo>
                  <a:lnTo>
                    <a:pt x="1306" y="695"/>
                  </a:lnTo>
                  <a:lnTo>
                    <a:pt x="1306" y="696"/>
                  </a:lnTo>
                  <a:lnTo>
                    <a:pt x="1306" y="695"/>
                  </a:lnTo>
                  <a:lnTo>
                    <a:pt x="1306" y="696"/>
                  </a:lnTo>
                  <a:lnTo>
                    <a:pt x="1304" y="696"/>
                  </a:lnTo>
                  <a:lnTo>
                    <a:pt x="1303" y="696"/>
                  </a:lnTo>
                  <a:lnTo>
                    <a:pt x="1302" y="696"/>
                  </a:lnTo>
                  <a:lnTo>
                    <a:pt x="1301" y="696"/>
                  </a:lnTo>
                  <a:lnTo>
                    <a:pt x="1300" y="696"/>
                  </a:lnTo>
                  <a:lnTo>
                    <a:pt x="1299" y="698"/>
                  </a:lnTo>
                  <a:lnTo>
                    <a:pt x="1299" y="696"/>
                  </a:lnTo>
                  <a:lnTo>
                    <a:pt x="1299" y="695"/>
                  </a:lnTo>
                  <a:lnTo>
                    <a:pt x="1299" y="694"/>
                  </a:lnTo>
                  <a:lnTo>
                    <a:pt x="1299" y="693"/>
                  </a:lnTo>
                  <a:lnTo>
                    <a:pt x="1299" y="694"/>
                  </a:lnTo>
                  <a:lnTo>
                    <a:pt x="1300" y="694"/>
                  </a:lnTo>
                  <a:lnTo>
                    <a:pt x="1300" y="695"/>
                  </a:lnTo>
                  <a:lnTo>
                    <a:pt x="1301" y="695"/>
                  </a:lnTo>
                  <a:lnTo>
                    <a:pt x="1302" y="695"/>
                  </a:lnTo>
                  <a:lnTo>
                    <a:pt x="1301" y="694"/>
                  </a:lnTo>
                  <a:lnTo>
                    <a:pt x="1300" y="694"/>
                  </a:lnTo>
                  <a:lnTo>
                    <a:pt x="1300" y="693"/>
                  </a:lnTo>
                  <a:lnTo>
                    <a:pt x="1299" y="693"/>
                  </a:lnTo>
                  <a:lnTo>
                    <a:pt x="1299" y="692"/>
                  </a:lnTo>
                  <a:lnTo>
                    <a:pt x="1299" y="691"/>
                  </a:lnTo>
                  <a:lnTo>
                    <a:pt x="1299" y="689"/>
                  </a:lnTo>
                  <a:lnTo>
                    <a:pt x="1299" y="691"/>
                  </a:lnTo>
                  <a:lnTo>
                    <a:pt x="1299" y="689"/>
                  </a:lnTo>
                  <a:lnTo>
                    <a:pt x="1299" y="688"/>
                  </a:lnTo>
                  <a:lnTo>
                    <a:pt x="1297" y="688"/>
                  </a:lnTo>
                  <a:lnTo>
                    <a:pt x="1299" y="688"/>
                  </a:lnTo>
                  <a:lnTo>
                    <a:pt x="1297" y="688"/>
                  </a:lnTo>
                  <a:lnTo>
                    <a:pt x="1297" y="687"/>
                  </a:lnTo>
                  <a:lnTo>
                    <a:pt x="1297" y="686"/>
                  </a:lnTo>
                  <a:lnTo>
                    <a:pt x="1296" y="686"/>
                  </a:lnTo>
                  <a:lnTo>
                    <a:pt x="1296" y="685"/>
                  </a:lnTo>
                  <a:lnTo>
                    <a:pt x="1295" y="685"/>
                  </a:lnTo>
                  <a:lnTo>
                    <a:pt x="1294" y="685"/>
                  </a:lnTo>
                  <a:lnTo>
                    <a:pt x="1294" y="684"/>
                  </a:lnTo>
                  <a:lnTo>
                    <a:pt x="1294" y="685"/>
                  </a:lnTo>
                  <a:lnTo>
                    <a:pt x="1293" y="685"/>
                  </a:lnTo>
                  <a:lnTo>
                    <a:pt x="1293" y="684"/>
                  </a:lnTo>
                  <a:lnTo>
                    <a:pt x="1293" y="685"/>
                  </a:lnTo>
                  <a:lnTo>
                    <a:pt x="1293" y="684"/>
                  </a:lnTo>
                  <a:lnTo>
                    <a:pt x="1294" y="684"/>
                  </a:lnTo>
                  <a:lnTo>
                    <a:pt x="1293" y="684"/>
                  </a:lnTo>
                  <a:lnTo>
                    <a:pt x="1293" y="682"/>
                  </a:lnTo>
                  <a:lnTo>
                    <a:pt x="1293" y="681"/>
                  </a:lnTo>
                  <a:lnTo>
                    <a:pt x="1292" y="681"/>
                  </a:lnTo>
                  <a:lnTo>
                    <a:pt x="1292" y="680"/>
                  </a:lnTo>
                  <a:lnTo>
                    <a:pt x="1292" y="679"/>
                  </a:lnTo>
                  <a:lnTo>
                    <a:pt x="1293" y="679"/>
                  </a:lnTo>
                  <a:lnTo>
                    <a:pt x="1292" y="678"/>
                  </a:lnTo>
                  <a:lnTo>
                    <a:pt x="1293" y="677"/>
                  </a:lnTo>
                  <a:lnTo>
                    <a:pt x="1293" y="675"/>
                  </a:lnTo>
                  <a:lnTo>
                    <a:pt x="1292" y="675"/>
                  </a:lnTo>
                  <a:lnTo>
                    <a:pt x="1292" y="677"/>
                  </a:lnTo>
                  <a:lnTo>
                    <a:pt x="1292" y="675"/>
                  </a:lnTo>
                  <a:lnTo>
                    <a:pt x="1290" y="675"/>
                  </a:lnTo>
                  <a:lnTo>
                    <a:pt x="1290" y="674"/>
                  </a:lnTo>
                  <a:lnTo>
                    <a:pt x="1290" y="675"/>
                  </a:lnTo>
                  <a:lnTo>
                    <a:pt x="1292" y="674"/>
                  </a:lnTo>
                  <a:lnTo>
                    <a:pt x="1292" y="673"/>
                  </a:lnTo>
                  <a:lnTo>
                    <a:pt x="1293" y="673"/>
                  </a:lnTo>
                  <a:lnTo>
                    <a:pt x="1293" y="672"/>
                  </a:lnTo>
                  <a:lnTo>
                    <a:pt x="1294" y="672"/>
                  </a:lnTo>
                  <a:lnTo>
                    <a:pt x="1293" y="672"/>
                  </a:lnTo>
                  <a:lnTo>
                    <a:pt x="1292" y="673"/>
                  </a:lnTo>
                  <a:lnTo>
                    <a:pt x="1292" y="674"/>
                  </a:lnTo>
                  <a:lnTo>
                    <a:pt x="1290" y="674"/>
                  </a:lnTo>
                  <a:lnTo>
                    <a:pt x="1289" y="674"/>
                  </a:lnTo>
                  <a:lnTo>
                    <a:pt x="1290" y="674"/>
                  </a:lnTo>
                  <a:lnTo>
                    <a:pt x="1290" y="673"/>
                  </a:lnTo>
                  <a:lnTo>
                    <a:pt x="1289" y="673"/>
                  </a:lnTo>
                  <a:lnTo>
                    <a:pt x="1289" y="672"/>
                  </a:lnTo>
                  <a:lnTo>
                    <a:pt x="1290" y="672"/>
                  </a:lnTo>
                  <a:lnTo>
                    <a:pt x="1290" y="670"/>
                  </a:lnTo>
                  <a:lnTo>
                    <a:pt x="1290" y="668"/>
                  </a:lnTo>
                  <a:lnTo>
                    <a:pt x="1292" y="668"/>
                  </a:lnTo>
                  <a:lnTo>
                    <a:pt x="1292" y="667"/>
                  </a:lnTo>
                  <a:lnTo>
                    <a:pt x="1290" y="667"/>
                  </a:lnTo>
                  <a:lnTo>
                    <a:pt x="1290" y="668"/>
                  </a:lnTo>
                  <a:lnTo>
                    <a:pt x="1289" y="668"/>
                  </a:lnTo>
                  <a:lnTo>
                    <a:pt x="1289" y="667"/>
                  </a:lnTo>
                  <a:lnTo>
                    <a:pt x="1289" y="668"/>
                  </a:lnTo>
                  <a:lnTo>
                    <a:pt x="1289" y="667"/>
                  </a:lnTo>
                  <a:lnTo>
                    <a:pt x="1288" y="667"/>
                  </a:lnTo>
                  <a:lnTo>
                    <a:pt x="1288" y="668"/>
                  </a:lnTo>
                  <a:lnTo>
                    <a:pt x="1289" y="668"/>
                  </a:lnTo>
                  <a:lnTo>
                    <a:pt x="1289" y="670"/>
                  </a:lnTo>
                  <a:lnTo>
                    <a:pt x="1289" y="671"/>
                  </a:lnTo>
                  <a:lnTo>
                    <a:pt x="1289" y="670"/>
                  </a:lnTo>
                  <a:lnTo>
                    <a:pt x="1289" y="671"/>
                  </a:lnTo>
                  <a:lnTo>
                    <a:pt x="1288" y="671"/>
                  </a:lnTo>
                  <a:lnTo>
                    <a:pt x="1288" y="670"/>
                  </a:lnTo>
                  <a:lnTo>
                    <a:pt x="1288" y="671"/>
                  </a:lnTo>
                  <a:lnTo>
                    <a:pt x="1288" y="670"/>
                  </a:lnTo>
                  <a:lnTo>
                    <a:pt x="1287" y="670"/>
                  </a:lnTo>
                  <a:lnTo>
                    <a:pt x="1287" y="668"/>
                  </a:lnTo>
                  <a:lnTo>
                    <a:pt x="1286" y="666"/>
                  </a:lnTo>
                  <a:lnTo>
                    <a:pt x="1286" y="665"/>
                  </a:lnTo>
                  <a:lnTo>
                    <a:pt x="1286" y="664"/>
                  </a:lnTo>
                  <a:lnTo>
                    <a:pt x="1286" y="665"/>
                  </a:lnTo>
                  <a:lnTo>
                    <a:pt x="1286" y="664"/>
                  </a:lnTo>
                  <a:lnTo>
                    <a:pt x="1285" y="664"/>
                  </a:lnTo>
                  <a:lnTo>
                    <a:pt x="1285" y="663"/>
                  </a:lnTo>
                  <a:lnTo>
                    <a:pt x="1286" y="663"/>
                  </a:lnTo>
                  <a:lnTo>
                    <a:pt x="1286" y="661"/>
                  </a:lnTo>
                  <a:lnTo>
                    <a:pt x="1285" y="660"/>
                  </a:lnTo>
                  <a:lnTo>
                    <a:pt x="1283" y="660"/>
                  </a:lnTo>
                  <a:lnTo>
                    <a:pt x="1283" y="659"/>
                  </a:lnTo>
                  <a:lnTo>
                    <a:pt x="1285" y="660"/>
                  </a:lnTo>
                  <a:lnTo>
                    <a:pt x="1285" y="659"/>
                  </a:lnTo>
                  <a:lnTo>
                    <a:pt x="1286" y="659"/>
                  </a:lnTo>
                  <a:lnTo>
                    <a:pt x="1285" y="659"/>
                  </a:lnTo>
                  <a:lnTo>
                    <a:pt x="1286" y="659"/>
                  </a:lnTo>
                  <a:lnTo>
                    <a:pt x="1286" y="658"/>
                  </a:lnTo>
                  <a:lnTo>
                    <a:pt x="1286" y="659"/>
                  </a:lnTo>
                  <a:lnTo>
                    <a:pt x="1285" y="659"/>
                  </a:lnTo>
                  <a:lnTo>
                    <a:pt x="1285" y="658"/>
                  </a:lnTo>
                  <a:lnTo>
                    <a:pt x="1286" y="658"/>
                  </a:lnTo>
                  <a:lnTo>
                    <a:pt x="1286" y="659"/>
                  </a:lnTo>
                  <a:lnTo>
                    <a:pt x="1286" y="658"/>
                  </a:lnTo>
                  <a:lnTo>
                    <a:pt x="1286" y="657"/>
                  </a:lnTo>
                  <a:lnTo>
                    <a:pt x="1287" y="657"/>
                  </a:lnTo>
                  <a:lnTo>
                    <a:pt x="1288" y="656"/>
                  </a:lnTo>
                  <a:lnTo>
                    <a:pt x="1289" y="654"/>
                  </a:lnTo>
                  <a:lnTo>
                    <a:pt x="1289" y="653"/>
                  </a:lnTo>
                  <a:lnTo>
                    <a:pt x="1289" y="652"/>
                  </a:lnTo>
                  <a:lnTo>
                    <a:pt x="1288" y="652"/>
                  </a:lnTo>
                  <a:lnTo>
                    <a:pt x="1288" y="653"/>
                  </a:lnTo>
                  <a:lnTo>
                    <a:pt x="1288" y="654"/>
                  </a:lnTo>
                  <a:lnTo>
                    <a:pt x="1287" y="654"/>
                  </a:lnTo>
                  <a:lnTo>
                    <a:pt x="1287" y="653"/>
                  </a:lnTo>
                  <a:lnTo>
                    <a:pt x="1287" y="652"/>
                  </a:lnTo>
                  <a:lnTo>
                    <a:pt x="1287" y="651"/>
                  </a:lnTo>
                  <a:lnTo>
                    <a:pt x="1286" y="651"/>
                  </a:lnTo>
                  <a:lnTo>
                    <a:pt x="1286" y="652"/>
                  </a:lnTo>
                  <a:lnTo>
                    <a:pt x="1285" y="652"/>
                  </a:lnTo>
                  <a:lnTo>
                    <a:pt x="1286" y="653"/>
                  </a:lnTo>
                  <a:lnTo>
                    <a:pt x="1287" y="653"/>
                  </a:lnTo>
                  <a:lnTo>
                    <a:pt x="1286" y="653"/>
                  </a:lnTo>
                  <a:lnTo>
                    <a:pt x="1286" y="654"/>
                  </a:lnTo>
                  <a:lnTo>
                    <a:pt x="1286" y="656"/>
                  </a:lnTo>
                  <a:lnTo>
                    <a:pt x="1286" y="657"/>
                  </a:lnTo>
                  <a:lnTo>
                    <a:pt x="1285" y="657"/>
                  </a:lnTo>
                  <a:lnTo>
                    <a:pt x="1285" y="656"/>
                  </a:lnTo>
                  <a:lnTo>
                    <a:pt x="1283" y="654"/>
                  </a:lnTo>
                  <a:lnTo>
                    <a:pt x="1283" y="656"/>
                  </a:lnTo>
                  <a:lnTo>
                    <a:pt x="1285" y="657"/>
                  </a:lnTo>
                  <a:lnTo>
                    <a:pt x="1283" y="657"/>
                  </a:lnTo>
                  <a:lnTo>
                    <a:pt x="1283" y="656"/>
                  </a:lnTo>
                  <a:lnTo>
                    <a:pt x="1283" y="654"/>
                  </a:lnTo>
                  <a:lnTo>
                    <a:pt x="1283" y="653"/>
                  </a:lnTo>
                  <a:lnTo>
                    <a:pt x="1283" y="652"/>
                  </a:lnTo>
                  <a:lnTo>
                    <a:pt x="1283" y="653"/>
                  </a:lnTo>
                  <a:lnTo>
                    <a:pt x="1283" y="652"/>
                  </a:lnTo>
                  <a:lnTo>
                    <a:pt x="1285" y="651"/>
                  </a:lnTo>
                  <a:lnTo>
                    <a:pt x="1285" y="650"/>
                  </a:lnTo>
                  <a:lnTo>
                    <a:pt x="1285" y="649"/>
                  </a:lnTo>
                  <a:lnTo>
                    <a:pt x="1286" y="649"/>
                  </a:lnTo>
                  <a:lnTo>
                    <a:pt x="1286" y="647"/>
                  </a:lnTo>
                  <a:lnTo>
                    <a:pt x="1286" y="646"/>
                  </a:lnTo>
                  <a:lnTo>
                    <a:pt x="1287" y="645"/>
                  </a:lnTo>
                  <a:lnTo>
                    <a:pt x="1287" y="644"/>
                  </a:lnTo>
                  <a:lnTo>
                    <a:pt x="1287" y="643"/>
                  </a:lnTo>
                  <a:lnTo>
                    <a:pt x="1288" y="643"/>
                  </a:lnTo>
                  <a:lnTo>
                    <a:pt x="1288" y="642"/>
                  </a:lnTo>
                  <a:lnTo>
                    <a:pt x="1288" y="640"/>
                  </a:lnTo>
                  <a:lnTo>
                    <a:pt x="1288" y="639"/>
                  </a:lnTo>
                  <a:lnTo>
                    <a:pt x="1288" y="638"/>
                  </a:lnTo>
                  <a:lnTo>
                    <a:pt x="1289" y="639"/>
                  </a:lnTo>
                  <a:lnTo>
                    <a:pt x="1289" y="638"/>
                  </a:lnTo>
                  <a:lnTo>
                    <a:pt x="1289" y="637"/>
                  </a:lnTo>
                  <a:lnTo>
                    <a:pt x="1288" y="637"/>
                  </a:lnTo>
                  <a:lnTo>
                    <a:pt x="1288" y="636"/>
                  </a:lnTo>
                  <a:lnTo>
                    <a:pt x="1288" y="635"/>
                  </a:lnTo>
                  <a:lnTo>
                    <a:pt x="1288" y="633"/>
                  </a:lnTo>
                  <a:lnTo>
                    <a:pt x="1287" y="633"/>
                  </a:lnTo>
                  <a:lnTo>
                    <a:pt x="1287" y="632"/>
                  </a:lnTo>
                  <a:lnTo>
                    <a:pt x="1287" y="633"/>
                  </a:lnTo>
                  <a:lnTo>
                    <a:pt x="1286" y="632"/>
                  </a:lnTo>
                  <a:lnTo>
                    <a:pt x="1285" y="632"/>
                  </a:lnTo>
                  <a:lnTo>
                    <a:pt x="1285" y="633"/>
                  </a:lnTo>
                  <a:lnTo>
                    <a:pt x="1285" y="632"/>
                  </a:lnTo>
                  <a:lnTo>
                    <a:pt x="1285" y="631"/>
                  </a:lnTo>
                  <a:lnTo>
                    <a:pt x="1283" y="631"/>
                  </a:lnTo>
                  <a:lnTo>
                    <a:pt x="1283" y="630"/>
                  </a:lnTo>
                  <a:lnTo>
                    <a:pt x="1283" y="629"/>
                  </a:lnTo>
                  <a:lnTo>
                    <a:pt x="1282" y="629"/>
                  </a:lnTo>
                  <a:lnTo>
                    <a:pt x="1281" y="628"/>
                  </a:lnTo>
                  <a:lnTo>
                    <a:pt x="1281" y="626"/>
                  </a:lnTo>
                  <a:lnTo>
                    <a:pt x="1281" y="625"/>
                  </a:lnTo>
                  <a:lnTo>
                    <a:pt x="1280" y="625"/>
                  </a:lnTo>
                  <a:lnTo>
                    <a:pt x="1280" y="624"/>
                  </a:lnTo>
                  <a:lnTo>
                    <a:pt x="1279" y="624"/>
                  </a:lnTo>
                  <a:lnTo>
                    <a:pt x="1279" y="623"/>
                  </a:lnTo>
                  <a:lnTo>
                    <a:pt x="1279" y="622"/>
                  </a:lnTo>
                  <a:lnTo>
                    <a:pt x="1279" y="621"/>
                  </a:lnTo>
                  <a:lnTo>
                    <a:pt x="1278" y="621"/>
                  </a:lnTo>
                  <a:lnTo>
                    <a:pt x="1278" y="619"/>
                  </a:lnTo>
                  <a:lnTo>
                    <a:pt x="1276" y="621"/>
                  </a:lnTo>
                  <a:lnTo>
                    <a:pt x="1276" y="619"/>
                  </a:lnTo>
                  <a:lnTo>
                    <a:pt x="1275" y="619"/>
                  </a:lnTo>
                  <a:lnTo>
                    <a:pt x="1274" y="618"/>
                  </a:lnTo>
                  <a:lnTo>
                    <a:pt x="1273" y="618"/>
                  </a:lnTo>
                  <a:lnTo>
                    <a:pt x="1272" y="618"/>
                  </a:lnTo>
                  <a:lnTo>
                    <a:pt x="1271" y="618"/>
                  </a:lnTo>
                  <a:lnTo>
                    <a:pt x="1270" y="619"/>
                  </a:lnTo>
                  <a:lnTo>
                    <a:pt x="1270" y="621"/>
                  </a:lnTo>
                  <a:lnTo>
                    <a:pt x="1268" y="619"/>
                  </a:lnTo>
                  <a:lnTo>
                    <a:pt x="1268" y="621"/>
                  </a:lnTo>
                  <a:lnTo>
                    <a:pt x="1270" y="621"/>
                  </a:lnTo>
                  <a:lnTo>
                    <a:pt x="1270" y="622"/>
                  </a:lnTo>
                  <a:lnTo>
                    <a:pt x="1268" y="621"/>
                  </a:lnTo>
                  <a:lnTo>
                    <a:pt x="1267" y="622"/>
                  </a:lnTo>
                  <a:lnTo>
                    <a:pt x="1267" y="621"/>
                  </a:lnTo>
                  <a:lnTo>
                    <a:pt x="1267" y="622"/>
                  </a:lnTo>
                  <a:lnTo>
                    <a:pt x="1266" y="622"/>
                  </a:lnTo>
                  <a:lnTo>
                    <a:pt x="1265" y="622"/>
                  </a:lnTo>
                  <a:lnTo>
                    <a:pt x="1265" y="623"/>
                  </a:lnTo>
                  <a:lnTo>
                    <a:pt x="1264" y="623"/>
                  </a:lnTo>
                  <a:lnTo>
                    <a:pt x="1263" y="624"/>
                  </a:lnTo>
                  <a:lnTo>
                    <a:pt x="1261" y="624"/>
                  </a:lnTo>
                  <a:lnTo>
                    <a:pt x="1263" y="623"/>
                  </a:lnTo>
                  <a:lnTo>
                    <a:pt x="1261" y="623"/>
                  </a:lnTo>
                  <a:lnTo>
                    <a:pt x="1261" y="624"/>
                  </a:lnTo>
                  <a:lnTo>
                    <a:pt x="1260" y="624"/>
                  </a:lnTo>
                  <a:lnTo>
                    <a:pt x="1259" y="624"/>
                  </a:lnTo>
                  <a:lnTo>
                    <a:pt x="1257" y="625"/>
                  </a:lnTo>
                  <a:lnTo>
                    <a:pt x="1257" y="624"/>
                  </a:lnTo>
                  <a:lnTo>
                    <a:pt x="1256" y="624"/>
                  </a:lnTo>
                  <a:lnTo>
                    <a:pt x="1256" y="625"/>
                  </a:lnTo>
                  <a:lnTo>
                    <a:pt x="1256" y="624"/>
                  </a:lnTo>
                  <a:lnTo>
                    <a:pt x="1254" y="624"/>
                  </a:lnTo>
                  <a:lnTo>
                    <a:pt x="1254" y="623"/>
                  </a:lnTo>
                  <a:lnTo>
                    <a:pt x="1256" y="622"/>
                  </a:lnTo>
                  <a:lnTo>
                    <a:pt x="1256" y="623"/>
                  </a:lnTo>
                  <a:lnTo>
                    <a:pt x="1256" y="624"/>
                  </a:lnTo>
                  <a:lnTo>
                    <a:pt x="1256" y="625"/>
                  </a:lnTo>
                  <a:lnTo>
                    <a:pt x="1256" y="624"/>
                  </a:lnTo>
                  <a:lnTo>
                    <a:pt x="1257" y="623"/>
                  </a:lnTo>
                  <a:lnTo>
                    <a:pt x="1256" y="622"/>
                  </a:lnTo>
                  <a:lnTo>
                    <a:pt x="1256" y="621"/>
                  </a:lnTo>
                  <a:lnTo>
                    <a:pt x="1254" y="621"/>
                  </a:lnTo>
                  <a:lnTo>
                    <a:pt x="1253" y="619"/>
                  </a:lnTo>
                  <a:lnTo>
                    <a:pt x="1254" y="619"/>
                  </a:lnTo>
                  <a:lnTo>
                    <a:pt x="1254" y="621"/>
                  </a:lnTo>
                  <a:lnTo>
                    <a:pt x="1253" y="618"/>
                  </a:lnTo>
                  <a:lnTo>
                    <a:pt x="1252" y="618"/>
                  </a:lnTo>
                  <a:lnTo>
                    <a:pt x="1252" y="617"/>
                  </a:lnTo>
                  <a:lnTo>
                    <a:pt x="1253" y="618"/>
                  </a:lnTo>
                  <a:lnTo>
                    <a:pt x="1254" y="618"/>
                  </a:lnTo>
                  <a:lnTo>
                    <a:pt x="1254" y="619"/>
                  </a:lnTo>
                  <a:lnTo>
                    <a:pt x="1256" y="619"/>
                  </a:lnTo>
                  <a:lnTo>
                    <a:pt x="1256" y="618"/>
                  </a:lnTo>
                  <a:lnTo>
                    <a:pt x="1256" y="619"/>
                  </a:lnTo>
                  <a:lnTo>
                    <a:pt x="1254" y="619"/>
                  </a:lnTo>
                  <a:lnTo>
                    <a:pt x="1256" y="618"/>
                  </a:lnTo>
                  <a:lnTo>
                    <a:pt x="1254" y="618"/>
                  </a:lnTo>
                  <a:lnTo>
                    <a:pt x="1256" y="617"/>
                  </a:lnTo>
                  <a:lnTo>
                    <a:pt x="1254" y="617"/>
                  </a:lnTo>
                  <a:lnTo>
                    <a:pt x="1254" y="618"/>
                  </a:lnTo>
                  <a:lnTo>
                    <a:pt x="1254" y="617"/>
                  </a:lnTo>
                  <a:lnTo>
                    <a:pt x="1254" y="618"/>
                  </a:lnTo>
                  <a:lnTo>
                    <a:pt x="1253" y="618"/>
                  </a:lnTo>
                  <a:lnTo>
                    <a:pt x="1253" y="617"/>
                  </a:lnTo>
                  <a:lnTo>
                    <a:pt x="1252" y="617"/>
                  </a:lnTo>
                  <a:lnTo>
                    <a:pt x="1253" y="616"/>
                  </a:lnTo>
                  <a:lnTo>
                    <a:pt x="1254" y="615"/>
                  </a:lnTo>
                  <a:lnTo>
                    <a:pt x="1253" y="616"/>
                  </a:lnTo>
                  <a:lnTo>
                    <a:pt x="1253" y="615"/>
                  </a:lnTo>
                  <a:lnTo>
                    <a:pt x="1253" y="616"/>
                  </a:lnTo>
                  <a:lnTo>
                    <a:pt x="1252" y="616"/>
                  </a:lnTo>
                  <a:lnTo>
                    <a:pt x="1252" y="615"/>
                  </a:lnTo>
                  <a:lnTo>
                    <a:pt x="1251" y="615"/>
                  </a:lnTo>
                  <a:lnTo>
                    <a:pt x="1251" y="616"/>
                  </a:lnTo>
                  <a:lnTo>
                    <a:pt x="1252" y="616"/>
                  </a:lnTo>
                  <a:lnTo>
                    <a:pt x="1252" y="617"/>
                  </a:lnTo>
                  <a:lnTo>
                    <a:pt x="1251" y="616"/>
                  </a:lnTo>
                  <a:lnTo>
                    <a:pt x="1250" y="616"/>
                  </a:lnTo>
                  <a:lnTo>
                    <a:pt x="1249" y="615"/>
                  </a:lnTo>
                  <a:lnTo>
                    <a:pt x="1246" y="615"/>
                  </a:lnTo>
                  <a:lnTo>
                    <a:pt x="1244" y="614"/>
                  </a:lnTo>
                  <a:lnTo>
                    <a:pt x="1243" y="614"/>
                  </a:lnTo>
                  <a:lnTo>
                    <a:pt x="1244" y="614"/>
                  </a:lnTo>
                  <a:lnTo>
                    <a:pt x="1245" y="614"/>
                  </a:lnTo>
                  <a:lnTo>
                    <a:pt x="1245" y="612"/>
                  </a:lnTo>
                  <a:lnTo>
                    <a:pt x="1245" y="614"/>
                  </a:lnTo>
                  <a:lnTo>
                    <a:pt x="1246" y="614"/>
                  </a:lnTo>
                  <a:lnTo>
                    <a:pt x="1246" y="612"/>
                  </a:lnTo>
                  <a:lnTo>
                    <a:pt x="1246" y="614"/>
                  </a:lnTo>
                  <a:lnTo>
                    <a:pt x="1247" y="614"/>
                  </a:lnTo>
                  <a:lnTo>
                    <a:pt x="1247" y="612"/>
                  </a:lnTo>
                  <a:lnTo>
                    <a:pt x="1247" y="611"/>
                  </a:lnTo>
                  <a:lnTo>
                    <a:pt x="1246" y="612"/>
                  </a:lnTo>
                  <a:lnTo>
                    <a:pt x="1245" y="612"/>
                  </a:lnTo>
                  <a:lnTo>
                    <a:pt x="1244" y="612"/>
                  </a:lnTo>
                  <a:lnTo>
                    <a:pt x="1244" y="611"/>
                  </a:lnTo>
                  <a:lnTo>
                    <a:pt x="1244" y="612"/>
                  </a:lnTo>
                  <a:lnTo>
                    <a:pt x="1243" y="612"/>
                  </a:lnTo>
                  <a:lnTo>
                    <a:pt x="1243" y="611"/>
                  </a:lnTo>
                  <a:lnTo>
                    <a:pt x="1243" y="612"/>
                  </a:lnTo>
                  <a:lnTo>
                    <a:pt x="1242" y="612"/>
                  </a:lnTo>
                  <a:lnTo>
                    <a:pt x="1242" y="614"/>
                  </a:lnTo>
                  <a:lnTo>
                    <a:pt x="1240" y="614"/>
                  </a:lnTo>
                  <a:lnTo>
                    <a:pt x="1239" y="614"/>
                  </a:lnTo>
                  <a:lnTo>
                    <a:pt x="1238" y="614"/>
                  </a:lnTo>
                  <a:lnTo>
                    <a:pt x="1237" y="614"/>
                  </a:lnTo>
                  <a:lnTo>
                    <a:pt x="1236" y="614"/>
                  </a:lnTo>
                  <a:lnTo>
                    <a:pt x="1233" y="614"/>
                  </a:lnTo>
                  <a:lnTo>
                    <a:pt x="1235" y="614"/>
                  </a:lnTo>
                  <a:lnTo>
                    <a:pt x="1236" y="614"/>
                  </a:lnTo>
                  <a:lnTo>
                    <a:pt x="1237" y="612"/>
                  </a:lnTo>
                  <a:lnTo>
                    <a:pt x="1237" y="611"/>
                  </a:lnTo>
                  <a:lnTo>
                    <a:pt x="1236" y="611"/>
                  </a:lnTo>
                  <a:lnTo>
                    <a:pt x="1237" y="611"/>
                  </a:lnTo>
                  <a:lnTo>
                    <a:pt x="1237" y="610"/>
                  </a:lnTo>
                  <a:lnTo>
                    <a:pt x="1236" y="610"/>
                  </a:lnTo>
                  <a:lnTo>
                    <a:pt x="1236" y="611"/>
                  </a:lnTo>
                  <a:lnTo>
                    <a:pt x="1236" y="612"/>
                  </a:lnTo>
                  <a:lnTo>
                    <a:pt x="1235" y="612"/>
                  </a:lnTo>
                  <a:lnTo>
                    <a:pt x="1235" y="611"/>
                  </a:lnTo>
                  <a:lnTo>
                    <a:pt x="1235" y="610"/>
                  </a:lnTo>
                  <a:lnTo>
                    <a:pt x="1235" y="611"/>
                  </a:lnTo>
                  <a:lnTo>
                    <a:pt x="1233" y="611"/>
                  </a:lnTo>
                  <a:lnTo>
                    <a:pt x="1235" y="611"/>
                  </a:lnTo>
                  <a:lnTo>
                    <a:pt x="1235" y="612"/>
                  </a:lnTo>
                  <a:lnTo>
                    <a:pt x="1233" y="612"/>
                  </a:lnTo>
                  <a:lnTo>
                    <a:pt x="1233" y="614"/>
                  </a:lnTo>
                  <a:lnTo>
                    <a:pt x="1232" y="614"/>
                  </a:lnTo>
                  <a:lnTo>
                    <a:pt x="1232" y="615"/>
                  </a:lnTo>
                  <a:lnTo>
                    <a:pt x="1231" y="615"/>
                  </a:lnTo>
                  <a:lnTo>
                    <a:pt x="1229" y="615"/>
                  </a:lnTo>
                  <a:lnTo>
                    <a:pt x="1229" y="616"/>
                  </a:lnTo>
                  <a:lnTo>
                    <a:pt x="1229" y="615"/>
                  </a:lnTo>
                  <a:lnTo>
                    <a:pt x="1230" y="615"/>
                  </a:lnTo>
                  <a:lnTo>
                    <a:pt x="1229" y="615"/>
                  </a:lnTo>
                  <a:lnTo>
                    <a:pt x="1230" y="615"/>
                  </a:lnTo>
                  <a:lnTo>
                    <a:pt x="1230" y="614"/>
                  </a:lnTo>
                  <a:lnTo>
                    <a:pt x="1231" y="614"/>
                  </a:lnTo>
                  <a:lnTo>
                    <a:pt x="1231" y="612"/>
                  </a:lnTo>
                  <a:lnTo>
                    <a:pt x="1230" y="612"/>
                  </a:lnTo>
                  <a:lnTo>
                    <a:pt x="1231" y="612"/>
                  </a:lnTo>
                  <a:lnTo>
                    <a:pt x="1230" y="614"/>
                  </a:lnTo>
                  <a:lnTo>
                    <a:pt x="1229" y="614"/>
                  </a:lnTo>
                  <a:lnTo>
                    <a:pt x="1229" y="615"/>
                  </a:lnTo>
                  <a:lnTo>
                    <a:pt x="1228" y="615"/>
                  </a:lnTo>
                  <a:lnTo>
                    <a:pt x="1228" y="614"/>
                  </a:lnTo>
                  <a:lnTo>
                    <a:pt x="1228" y="615"/>
                  </a:lnTo>
                  <a:lnTo>
                    <a:pt x="1228" y="616"/>
                  </a:lnTo>
                  <a:lnTo>
                    <a:pt x="1226" y="616"/>
                  </a:lnTo>
                  <a:lnTo>
                    <a:pt x="1224" y="616"/>
                  </a:lnTo>
                  <a:lnTo>
                    <a:pt x="1223" y="616"/>
                  </a:lnTo>
                  <a:lnTo>
                    <a:pt x="1222" y="616"/>
                  </a:lnTo>
                  <a:lnTo>
                    <a:pt x="1223" y="616"/>
                  </a:lnTo>
                  <a:lnTo>
                    <a:pt x="1224" y="616"/>
                  </a:lnTo>
                  <a:lnTo>
                    <a:pt x="1225" y="616"/>
                  </a:lnTo>
                  <a:lnTo>
                    <a:pt x="1225" y="615"/>
                  </a:lnTo>
                  <a:lnTo>
                    <a:pt x="1224" y="615"/>
                  </a:lnTo>
                  <a:lnTo>
                    <a:pt x="1224" y="614"/>
                  </a:lnTo>
                  <a:lnTo>
                    <a:pt x="1225" y="614"/>
                  </a:lnTo>
                  <a:lnTo>
                    <a:pt x="1224" y="614"/>
                  </a:lnTo>
                  <a:lnTo>
                    <a:pt x="1224" y="612"/>
                  </a:lnTo>
                  <a:lnTo>
                    <a:pt x="1224" y="611"/>
                  </a:lnTo>
                  <a:lnTo>
                    <a:pt x="1224" y="610"/>
                  </a:lnTo>
                  <a:lnTo>
                    <a:pt x="1224" y="609"/>
                  </a:lnTo>
                  <a:lnTo>
                    <a:pt x="1223" y="609"/>
                  </a:lnTo>
                  <a:lnTo>
                    <a:pt x="1224" y="609"/>
                  </a:lnTo>
                  <a:lnTo>
                    <a:pt x="1224" y="608"/>
                  </a:lnTo>
                  <a:lnTo>
                    <a:pt x="1223" y="608"/>
                  </a:lnTo>
                  <a:lnTo>
                    <a:pt x="1223" y="609"/>
                  </a:lnTo>
                  <a:lnTo>
                    <a:pt x="1223" y="610"/>
                  </a:lnTo>
                  <a:lnTo>
                    <a:pt x="1222" y="610"/>
                  </a:lnTo>
                  <a:lnTo>
                    <a:pt x="1222" y="611"/>
                  </a:lnTo>
                  <a:lnTo>
                    <a:pt x="1222" y="612"/>
                  </a:lnTo>
                  <a:lnTo>
                    <a:pt x="1221" y="612"/>
                  </a:lnTo>
                  <a:lnTo>
                    <a:pt x="1221" y="614"/>
                  </a:lnTo>
                  <a:lnTo>
                    <a:pt x="1221" y="615"/>
                  </a:lnTo>
                  <a:lnTo>
                    <a:pt x="1219" y="615"/>
                  </a:lnTo>
                  <a:lnTo>
                    <a:pt x="1219" y="614"/>
                  </a:lnTo>
                  <a:lnTo>
                    <a:pt x="1218" y="614"/>
                  </a:lnTo>
                  <a:lnTo>
                    <a:pt x="1217" y="614"/>
                  </a:lnTo>
                  <a:lnTo>
                    <a:pt x="1217" y="615"/>
                  </a:lnTo>
                  <a:lnTo>
                    <a:pt x="1216" y="615"/>
                  </a:lnTo>
                  <a:lnTo>
                    <a:pt x="1215" y="615"/>
                  </a:lnTo>
                  <a:lnTo>
                    <a:pt x="1215" y="614"/>
                  </a:lnTo>
                  <a:lnTo>
                    <a:pt x="1214" y="614"/>
                  </a:lnTo>
                  <a:lnTo>
                    <a:pt x="1214" y="615"/>
                  </a:lnTo>
                  <a:lnTo>
                    <a:pt x="1212" y="615"/>
                  </a:lnTo>
                  <a:lnTo>
                    <a:pt x="1211" y="614"/>
                  </a:lnTo>
                  <a:lnTo>
                    <a:pt x="1210" y="612"/>
                  </a:lnTo>
                  <a:lnTo>
                    <a:pt x="1209" y="614"/>
                  </a:lnTo>
                  <a:lnTo>
                    <a:pt x="1211" y="614"/>
                  </a:lnTo>
                  <a:lnTo>
                    <a:pt x="1210" y="614"/>
                  </a:lnTo>
                  <a:lnTo>
                    <a:pt x="1209" y="614"/>
                  </a:lnTo>
                  <a:lnTo>
                    <a:pt x="1208" y="614"/>
                  </a:lnTo>
                  <a:lnTo>
                    <a:pt x="1208" y="615"/>
                  </a:lnTo>
                  <a:lnTo>
                    <a:pt x="1207" y="615"/>
                  </a:lnTo>
                  <a:lnTo>
                    <a:pt x="1206" y="615"/>
                  </a:lnTo>
                  <a:lnTo>
                    <a:pt x="1206" y="614"/>
                  </a:lnTo>
                  <a:lnTo>
                    <a:pt x="1204" y="614"/>
                  </a:lnTo>
                  <a:lnTo>
                    <a:pt x="1204" y="615"/>
                  </a:lnTo>
                  <a:lnTo>
                    <a:pt x="1203" y="616"/>
                  </a:lnTo>
                  <a:lnTo>
                    <a:pt x="1202" y="616"/>
                  </a:lnTo>
                  <a:lnTo>
                    <a:pt x="1202" y="617"/>
                  </a:lnTo>
                  <a:lnTo>
                    <a:pt x="1201" y="617"/>
                  </a:lnTo>
                  <a:lnTo>
                    <a:pt x="1200" y="617"/>
                  </a:lnTo>
                  <a:lnTo>
                    <a:pt x="1201" y="617"/>
                  </a:lnTo>
                  <a:lnTo>
                    <a:pt x="1200" y="617"/>
                  </a:lnTo>
                  <a:lnTo>
                    <a:pt x="1199" y="617"/>
                  </a:lnTo>
                  <a:lnTo>
                    <a:pt x="1199" y="616"/>
                  </a:lnTo>
                  <a:lnTo>
                    <a:pt x="1197" y="616"/>
                  </a:lnTo>
                  <a:lnTo>
                    <a:pt x="1196" y="616"/>
                  </a:lnTo>
                  <a:lnTo>
                    <a:pt x="1195" y="616"/>
                  </a:lnTo>
                  <a:lnTo>
                    <a:pt x="1195" y="615"/>
                  </a:lnTo>
                  <a:lnTo>
                    <a:pt x="1195" y="614"/>
                  </a:lnTo>
                  <a:lnTo>
                    <a:pt x="1194" y="614"/>
                  </a:lnTo>
                  <a:lnTo>
                    <a:pt x="1193" y="614"/>
                  </a:lnTo>
                  <a:lnTo>
                    <a:pt x="1192" y="615"/>
                  </a:lnTo>
                  <a:lnTo>
                    <a:pt x="1190" y="616"/>
                  </a:lnTo>
                  <a:lnTo>
                    <a:pt x="1189" y="616"/>
                  </a:lnTo>
                  <a:lnTo>
                    <a:pt x="1189" y="617"/>
                  </a:lnTo>
                  <a:lnTo>
                    <a:pt x="1189" y="618"/>
                  </a:lnTo>
                  <a:lnTo>
                    <a:pt x="1190" y="618"/>
                  </a:lnTo>
                  <a:lnTo>
                    <a:pt x="1192" y="619"/>
                  </a:lnTo>
                  <a:lnTo>
                    <a:pt x="1193" y="619"/>
                  </a:lnTo>
                  <a:lnTo>
                    <a:pt x="1194" y="619"/>
                  </a:lnTo>
                  <a:lnTo>
                    <a:pt x="1195" y="618"/>
                  </a:lnTo>
                  <a:lnTo>
                    <a:pt x="1196" y="618"/>
                  </a:lnTo>
                  <a:lnTo>
                    <a:pt x="1196" y="617"/>
                  </a:lnTo>
                  <a:lnTo>
                    <a:pt x="1196" y="618"/>
                  </a:lnTo>
                  <a:lnTo>
                    <a:pt x="1197" y="618"/>
                  </a:lnTo>
                  <a:lnTo>
                    <a:pt x="1197" y="617"/>
                  </a:lnTo>
                  <a:lnTo>
                    <a:pt x="1199" y="617"/>
                  </a:lnTo>
                  <a:lnTo>
                    <a:pt x="1199" y="618"/>
                  </a:lnTo>
                  <a:lnTo>
                    <a:pt x="1197" y="618"/>
                  </a:lnTo>
                  <a:lnTo>
                    <a:pt x="1199" y="618"/>
                  </a:lnTo>
                  <a:lnTo>
                    <a:pt x="1199" y="617"/>
                  </a:lnTo>
                  <a:lnTo>
                    <a:pt x="1200" y="617"/>
                  </a:lnTo>
                  <a:lnTo>
                    <a:pt x="1200" y="618"/>
                  </a:lnTo>
                  <a:lnTo>
                    <a:pt x="1199" y="618"/>
                  </a:lnTo>
                  <a:lnTo>
                    <a:pt x="1199" y="619"/>
                  </a:lnTo>
                  <a:lnTo>
                    <a:pt x="1197" y="619"/>
                  </a:lnTo>
                  <a:lnTo>
                    <a:pt x="1196" y="619"/>
                  </a:lnTo>
                  <a:lnTo>
                    <a:pt x="1196" y="621"/>
                  </a:lnTo>
                  <a:lnTo>
                    <a:pt x="1197" y="621"/>
                  </a:lnTo>
                  <a:lnTo>
                    <a:pt x="1197" y="622"/>
                  </a:lnTo>
                  <a:lnTo>
                    <a:pt x="1199" y="622"/>
                  </a:lnTo>
                  <a:lnTo>
                    <a:pt x="1200" y="622"/>
                  </a:lnTo>
                  <a:lnTo>
                    <a:pt x="1200" y="621"/>
                  </a:lnTo>
                  <a:lnTo>
                    <a:pt x="1200" y="619"/>
                  </a:lnTo>
                  <a:lnTo>
                    <a:pt x="1201" y="619"/>
                  </a:lnTo>
                  <a:lnTo>
                    <a:pt x="1201" y="618"/>
                  </a:lnTo>
                  <a:lnTo>
                    <a:pt x="1202" y="618"/>
                  </a:lnTo>
                  <a:lnTo>
                    <a:pt x="1202" y="619"/>
                  </a:lnTo>
                  <a:lnTo>
                    <a:pt x="1203" y="619"/>
                  </a:lnTo>
                  <a:lnTo>
                    <a:pt x="1202" y="619"/>
                  </a:lnTo>
                  <a:lnTo>
                    <a:pt x="1202" y="621"/>
                  </a:lnTo>
                  <a:lnTo>
                    <a:pt x="1201" y="621"/>
                  </a:lnTo>
                  <a:lnTo>
                    <a:pt x="1202" y="621"/>
                  </a:lnTo>
                  <a:lnTo>
                    <a:pt x="1202" y="622"/>
                  </a:lnTo>
                  <a:lnTo>
                    <a:pt x="1202" y="621"/>
                  </a:lnTo>
                  <a:lnTo>
                    <a:pt x="1202" y="622"/>
                  </a:lnTo>
                  <a:lnTo>
                    <a:pt x="1203" y="622"/>
                  </a:lnTo>
                  <a:lnTo>
                    <a:pt x="1202" y="622"/>
                  </a:lnTo>
                  <a:lnTo>
                    <a:pt x="1202" y="623"/>
                  </a:lnTo>
                  <a:lnTo>
                    <a:pt x="1201" y="623"/>
                  </a:lnTo>
                  <a:lnTo>
                    <a:pt x="1201" y="624"/>
                  </a:lnTo>
                  <a:lnTo>
                    <a:pt x="1201" y="623"/>
                  </a:lnTo>
                  <a:lnTo>
                    <a:pt x="1200" y="623"/>
                  </a:lnTo>
                  <a:lnTo>
                    <a:pt x="1200" y="624"/>
                  </a:lnTo>
                  <a:lnTo>
                    <a:pt x="1199" y="624"/>
                  </a:lnTo>
                  <a:lnTo>
                    <a:pt x="1199" y="625"/>
                  </a:lnTo>
                  <a:lnTo>
                    <a:pt x="1200" y="625"/>
                  </a:lnTo>
                  <a:lnTo>
                    <a:pt x="1199" y="625"/>
                  </a:lnTo>
                  <a:lnTo>
                    <a:pt x="1197" y="624"/>
                  </a:lnTo>
                  <a:lnTo>
                    <a:pt x="1197" y="625"/>
                  </a:lnTo>
                  <a:lnTo>
                    <a:pt x="1196" y="625"/>
                  </a:lnTo>
                  <a:lnTo>
                    <a:pt x="1196" y="626"/>
                  </a:lnTo>
                  <a:lnTo>
                    <a:pt x="1196" y="628"/>
                  </a:lnTo>
                  <a:lnTo>
                    <a:pt x="1197" y="628"/>
                  </a:lnTo>
                  <a:lnTo>
                    <a:pt x="1199" y="628"/>
                  </a:lnTo>
                  <a:lnTo>
                    <a:pt x="1197" y="628"/>
                  </a:lnTo>
                  <a:lnTo>
                    <a:pt x="1199" y="628"/>
                  </a:lnTo>
                  <a:lnTo>
                    <a:pt x="1199" y="629"/>
                  </a:lnTo>
                  <a:lnTo>
                    <a:pt x="1199" y="630"/>
                  </a:lnTo>
                  <a:lnTo>
                    <a:pt x="1200" y="629"/>
                  </a:lnTo>
                  <a:lnTo>
                    <a:pt x="1200" y="630"/>
                  </a:lnTo>
                  <a:lnTo>
                    <a:pt x="1201" y="630"/>
                  </a:lnTo>
                  <a:lnTo>
                    <a:pt x="1200" y="630"/>
                  </a:lnTo>
                  <a:lnTo>
                    <a:pt x="1201" y="630"/>
                  </a:lnTo>
                  <a:lnTo>
                    <a:pt x="1202" y="630"/>
                  </a:lnTo>
                  <a:lnTo>
                    <a:pt x="1202" y="631"/>
                  </a:lnTo>
                  <a:lnTo>
                    <a:pt x="1202" y="630"/>
                  </a:lnTo>
                  <a:lnTo>
                    <a:pt x="1203" y="630"/>
                  </a:lnTo>
                  <a:lnTo>
                    <a:pt x="1202" y="631"/>
                  </a:lnTo>
                  <a:lnTo>
                    <a:pt x="1203" y="631"/>
                  </a:lnTo>
                  <a:lnTo>
                    <a:pt x="1203" y="630"/>
                  </a:lnTo>
                  <a:lnTo>
                    <a:pt x="1203" y="631"/>
                  </a:lnTo>
                  <a:lnTo>
                    <a:pt x="1203" y="632"/>
                  </a:lnTo>
                  <a:lnTo>
                    <a:pt x="1204" y="632"/>
                  </a:lnTo>
                  <a:lnTo>
                    <a:pt x="1204" y="633"/>
                  </a:lnTo>
                  <a:lnTo>
                    <a:pt x="1204" y="632"/>
                  </a:lnTo>
                  <a:lnTo>
                    <a:pt x="1204" y="633"/>
                  </a:lnTo>
                  <a:lnTo>
                    <a:pt x="1204" y="632"/>
                  </a:lnTo>
                  <a:lnTo>
                    <a:pt x="1203" y="632"/>
                  </a:lnTo>
                  <a:lnTo>
                    <a:pt x="1203" y="633"/>
                  </a:lnTo>
                  <a:lnTo>
                    <a:pt x="1204" y="633"/>
                  </a:lnTo>
                  <a:lnTo>
                    <a:pt x="1203" y="635"/>
                  </a:lnTo>
                  <a:lnTo>
                    <a:pt x="1203" y="633"/>
                  </a:lnTo>
                  <a:lnTo>
                    <a:pt x="1203" y="635"/>
                  </a:lnTo>
                  <a:lnTo>
                    <a:pt x="1202" y="635"/>
                  </a:lnTo>
                  <a:lnTo>
                    <a:pt x="1202" y="636"/>
                  </a:lnTo>
                  <a:lnTo>
                    <a:pt x="1202" y="635"/>
                  </a:lnTo>
                  <a:lnTo>
                    <a:pt x="1201" y="635"/>
                  </a:lnTo>
                  <a:lnTo>
                    <a:pt x="1201" y="633"/>
                  </a:lnTo>
                  <a:lnTo>
                    <a:pt x="1201" y="635"/>
                  </a:lnTo>
                  <a:lnTo>
                    <a:pt x="1200" y="635"/>
                  </a:lnTo>
                  <a:lnTo>
                    <a:pt x="1200" y="636"/>
                  </a:lnTo>
                  <a:lnTo>
                    <a:pt x="1199" y="637"/>
                  </a:lnTo>
                  <a:lnTo>
                    <a:pt x="1199" y="636"/>
                  </a:lnTo>
                  <a:lnTo>
                    <a:pt x="1200" y="636"/>
                  </a:lnTo>
                  <a:lnTo>
                    <a:pt x="1200" y="635"/>
                  </a:lnTo>
                  <a:lnTo>
                    <a:pt x="1201" y="633"/>
                  </a:lnTo>
                  <a:lnTo>
                    <a:pt x="1200" y="633"/>
                  </a:lnTo>
                  <a:lnTo>
                    <a:pt x="1201" y="633"/>
                  </a:lnTo>
                  <a:lnTo>
                    <a:pt x="1201" y="632"/>
                  </a:lnTo>
                  <a:lnTo>
                    <a:pt x="1200" y="633"/>
                  </a:lnTo>
                  <a:lnTo>
                    <a:pt x="1200" y="635"/>
                  </a:lnTo>
                  <a:lnTo>
                    <a:pt x="1199" y="635"/>
                  </a:lnTo>
                  <a:lnTo>
                    <a:pt x="1199" y="633"/>
                  </a:lnTo>
                  <a:lnTo>
                    <a:pt x="1200" y="633"/>
                  </a:lnTo>
                  <a:lnTo>
                    <a:pt x="1199" y="633"/>
                  </a:lnTo>
                  <a:lnTo>
                    <a:pt x="1199" y="632"/>
                  </a:lnTo>
                  <a:lnTo>
                    <a:pt x="1199" y="631"/>
                  </a:lnTo>
                  <a:lnTo>
                    <a:pt x="1199" y="632"/>
                  </a:lnTo>
                  <a:lnTo>
                    <a:pt x="1197" y="632"/>
                  </a:lnTo>
                  <a:lnTo>
                    <a:pt x="1197" y="631"/>
                  </a:lnTo>
                  <a:lnTo>
                    <a:pt x="1196" y="631"/>
                  </a:lnTo>
                  <a:lnTo>
                    <a:pt x="1195" y="631"/>
                  </a:lnTo>
                  <a:lnTo>
                    <a:pt x="1194" y="631"/>
                  </a:lnTo>
                  <a:lnTo>
                    <a:pt x="1195" y="630"/>
                  </a:lnTo>
                  <a:lnTo>
                    <a:pt x="1195" y="629"/>
                  </a:lnTo>
                  <a:lnTo>
                    <a:pt x="1194" y="629"/>
                  </a:lnTo>
                  <a:lnTo>
                    <a:pt x="1195" y="629"/>
                  </a:lnTo>
                  <a:lnTo>
                    <a:pt x="1195" y="628"/>
                  </a:lnTo>
                  <a:lnTo>
                    <a:pt x="1194" y="628"/>
                  </a:lnTo>
                  <a:lnTo>
                    <a:pt x="1194" y="629"/>
                  </a:lnTo>
                  <a:lnTo>
                    <a:pt x="1194" y="628"/>
                  </a:lnTo>
                  <a:lnTo>
                    <a:pt x="1193" y="629"/>
                  </a:lnTo>
                  <a:lnTo>
                    <a:pt x="1193" y="628"/>
                  </a:lnTo>
                  <a:lnTo>
                    <a:pt x="1192" y="628"/>
                  </a:lnTo>
                  <a:lnTo>
                    <a:pt x="1192" y="626"/>
                  </a:lnTo>
                  <a:lnTo>
                    <a:pt x="1190" y="626"/>
                  </a:lnTo>
                  <a:lnTo>
                    <a:pt x="1190" y="628"/>
                  </a:lnTo>
                  <a:lnTo>
                    <a:pt x="1190" y="626"/>
                  </a:lnTo>
                  <a:lnTo>
                    <a:pt x="1189" y="628"/>
                  </a:lnTo>
                  <a:lnTo>
                    <a:pt x="1190" y="628"/>
                  </a:lnTo>
                  <a:lnTo>
                    <a:pt x="1189" y="628"/>
                  </a:lnTo>
                  <a:lnTo>
                    <a:pt x="1190" y="628"/>
                  </a:lnTo>
                  <a:lnTo>
                    <a:pt x="1190" y="629"/>
                  </a:lnTo>
                  <a:lnTo>
                    <a:pt x="1192" y="629"/>
                  </a:lnTo>
                  <a:lnTo>
                    <a:pt x="1192" y="630"/>
                  </a:lnTo>
                  <a:lnTo>
                    <a:pt x="1192" y="631"/>
                  </a:lnTo>
                  <a:lnTo>
                    <a:pt x="1190" y="631"/>
                  </a:lnTo>
                  <a:lnTo>
                    <a:pt x="1190" y="632"/>
                  </a:lnTo>
                  <a:lnTo>
                    <a:pt x="1190" y="633"/>
                  </a:lnTo>
                  <a:lnTo>
                    <a:pt x="1189" y="633"/>
                  </a:lnTo>
                  <a:lnTo>
                    <a:pt x="1188" y="635"/>
                  </a:lnTo>
                  <a:lnTo>
                    <a:pt x="1188" y="633"/>
                  </a:lnTo>
                  <a:lnTo>
                    <a:pt x="1188" y="632"/>
                  </a:lnTo>
                  <a:lnTo>
                    <a:pt x="1188" y="631"/>
                  </a:lnTo>
                  <a:lnTo>
                    <a:pt x="1188" y="632"/>
                  </a:lnTo>
                  <a:lnTo>
                    <a:pt x="1187" y="631"/>
                  </a:lnTo>
                  <a:lnTo>
                    <a:pt x="1186" y="632"/>
                  </a:lnTo>
                  <a:lnTo>
                    <a:pt x="1187" y="631"/>
                  </a:lnTo>
                  <a:lnTo>
                    <a:pt x="1186" y="631"/>
                  </a:lnTo>
                  <a:lnTo>
                    <a:pt x="1186" y="630"/>
                  </a:lnTo>
                  <a:lnTo>
                    <a:pt x="1186" y="631"/>
                  </a:lnTo>
                  <a:lnTo>
                    <a:pt x="1185" y="631"/>
                  </a:lnTo>
                  <a:lnTo>
                    <a:pt x="1183" y="631"/>
                  </a:lnTo>
                  <a:lnTo>
                    <a:pt x="1185" y="631"/>
                  </a:lnTo>
                  <a:lnTo>
                    <a:pt x="1183" y="631"/>
                  </a:lnTo>
                  <a:lnTo>
                    <a:pt x="1183" y="632"/>
                  </a:lnTo>
                  <a:lnTo>
                    <a:pt x="1182" y="632"/>
                  </a:lnTo>
                  <a:lnTo>
                    <a:pt x="1182" y="633"/>
                  </a:lnTo>
                  <a:lnTo>
                    <a:pt x="1181" y="633"/>
                  </a:lnTo>
                  <a:lnTo>
                    <a:pt x="1180" y="633"/>
                  </a:lnTo>
                  <a:lnTo>
                    <a:pt x="1181" y="633"/>
                  </a:lnTo>
                  <a:lnTo>
                    <a:pt x="1180" y="633"/>
                  </a:lnTo>
                  <a:lnTo>
                    <a:pt x="1180" y="632"/>
                  </a:lnTo>
                  <a:lnTo>
                    <a:pt x="1180" y="633"/>
                  </a:lnTo>
                  <a:lnTo>
                    <a:pt x="1179" y="633"/>
                  </a:lnTo>
                  <a:lnTo>
                    <a:pt x="1179" y="632"/>
                  </a:lnTo>
                  <a:lnTo>
                    <a:pt x="1178" y="632"/>
                  </a:lnTo>
                  <a:lnTo>
                    <a:pt x="1176" y="632"/>
                  </a:lnTo>
                  <a:lnTo>
                    <a:pt x="1175" y="632"/>
                  </a:lnTo>
                  <a:lnTo>
                    <a:pt x="1174" y="631"/>
                  </a:lnTo>
                  <a:lnTo>
                    <a:pt x="1174" y="630"/>
                  </a:lnTo>
                  <a:lnTo>
                    <a:pt x="1174" y="631"/>
                  </a:lnTo>
                  <a:lnTo>
                    <a:pt x="1174" y="630"/>
                  </a:lnTo>
                  <a:lnTo>
                    <a:pt x="1175" y="630"/>
                  </a:lnTo>
                  <a:lnTo>
                    <a:pt x="1176" y="630"/>
                  </a:lnTo>
                  <a:lnTo>
                    <a:pt x="1176" y="631"/>
                  </a:lnTo>
                  <a:lnTo>
                    <a:pt x="1175" y="631"/>
                  </a:lnTo>
                  <a:lnTo>
                    <a:pt x="1176" y="631"/>
                  </a:lnTo>
                  <a:lnTo>
                    <a:pt x="1176" y="630"/>
                  </a:lnTo>
                  <a:lnTo>
                    <a:pt x="1175" y="630"/>
                  </a:lnTo>
                  <a:lnTo>
                    <a:pt x="1175" y="629"/>
                  </a:lnTo>
                  <a:lnTo>
                    <a:pt x="1175" y="628"/>
                  </a:lnTo>
                  <a:lnTo>
                    <a:pt x="1175" y="626"/>
                  </a:lnTo>
                  <a:lnTo>
                    <a:pt x="1176" y="626"/>
                  </a:lnTo>
                  <a:lnTo>
                    <a:pt x="1175" y="626"/>
                  </a:lnTo>
                  <a:lnTo>
                    <a:pt x="1175" y="628"/>
                  </a:lnTo>
                  <a:lnTo>
                    <a:pt x="1174" y="628"/>
                  </a:lnTo>
                  <a:lnTo>
                    <a:pt x="1173" y="628"/>
                  </a:lnTo>
                  <a:lnTo>
                    <a:pt x="1174" y="626"/>
                  </a:lnTo>
                  <a:lnTo>
                    <a:pt x="1173" y="626"/>
                  </a:lnTo>
                  <a:lnTo>
                    <a:pt x="1173" y="628"/>
                  </a:lnTo>
                  <a:lnTo>
                    <a:pt x="1172" y="628"/>
                  </a:lnTo>
                  <a:lnTo>
                    <a:pt x="1172" y="626"/>
                  </a:lnTo>
                  <a:lnTo>
                    <a:pt x="1172" y="625"/>
                  </a:lnTo>
                  <a:lnTo>
                    <a:pt x="1171" y="625"/>
                  </a:lnTo>
                  <a:lnTo>
                    <a:pt x="1172" y="624"/>
                  </a:lnTo>
                  <a:lnTo>
                    <a:pt x="1171" y="624"/>
                  </a:lnTo>
                  <a:lnTo>
                    <a:pt x="1169" y="624"/>
                  </a:lnTo>
                  <a:lnTo>
                    <a:pt x="1168" y="624"/>
                  </a:lnTo>
                  <a:lnTo>
                    <a:pt x="1168" y="623"/>
                  </a:lnTo>
                  <a:lnTo>
                    <a:pt x="1169" y="623"/>
                  </a:lnTo>
                  <a:lnTo>
                    <a:pt x="1168" y="623"/>
                  </a:lnTo>
                  <a:lnTo>
                    <a:pt x="1167" y="623"/>
                  </a:lnTo>
                  <a:lnTo>
                    <a:pt x="1166" y="623"/>
                  </a:lnTo>
                  <a:lnTo>
                    <a:pt x="1165" y="624"/>
                  </a:lnTo>
                  <a:lnTo>
                    <a:pt x="1165" y="623"/>
                  </a:lnTo>
                  <a:lnTo>
                    <a:pt x="1164" y="624"/>
                  </a:lnTo>
                  <a:lnTo>
                    <a:pt x="1165" y="624"/>
                  </a:lnTo>
                  <a:lnTo>
                    <a:pt x="1165" y="625"/>
                  </a:lnTo>
                  <a:lnTo>
                    <a:pt x="1166" y="625"/>
                  </a:lnTo>
                  <a:lnTo>
                    <a:pt x="1165" y="625"/>
                  </a:lnTo>
                  <a:lnTo>
                    <a:pt x="1165" y="626"/>
                  </a:lnTo>
                  <a:lnTo>
                    <a:pt x="1164" y="626"/>
                  </a:lnTo>
                  <a:lnTo>
                    <a:pt x="1162" y="626"/>
                  </a:lnTo>
                  <a:lnTo>
                    <a:pt x="1162" y="628"/>
                  </a:lnTo>
                  <a:lnTo>
                    <a:pt x="1161" y="628"/>
                  </a:lnTo>
                  <a:lnTo>
                    <a:pt x="1159" y="626"/>
                  </a:lnTo>
                  <a:lnTo>
                    <a:pt x="1157" y="626"/>
                  </a:lnTo>
                  <a:lnTo>
                    <a:pt x="1155" y="625"/>
                  </a:lnTo>
                  <a:lnTo>
                    <a:pt x="1154" y="625"/>
                  </a:lnTo>
                  <a:lnTo>
                    <a:pt x="1154" y="624"/>
                  </a:lnTo>
                  <a:lnTo>
                    <a:pt x="1153" y="624"/>
                  </a:lnTo>
                  <a:lnTo>
                    <a:pt x="1152" y="624"/>
                  </a:lnTo>
                  <a:lnTo>
                    <a:pt x="1151" y="623"/>
                  </a:lnTo>
                  <a:lnTo>
                    <a:pt x="1150" y="623"/>
                  </a:lnTo>
                  <a:lnTo>
                    <a:pt x="1148" y="623"/>
                  </a:lnTo>
                  <a:lnTo>
                    <a:pt x="1148" y="624"/>
                  </a:lnTo>
                  <a:lnTo>
                    <a:pt x="1148" y="623"/>
                  </a:lnTo>
                  <a:lnTo>
                    <a:pt x="1147" y="623"/>
                  </a:lnTo>
                  <a:lnTo>
                    <a:pt x="1146" y="623"/>
                  </a:lnTo>
                  <a:lnTo>
                    <a:pt x="1146" y="624"/>
                  </a:lnTo>
                  <a:lnTo>
                    <a:pt x="1145" y="624"/>
                  </a:lnTo>
                  <a:lnTo>
                    <a:pt x="1144" y="624"/>
                  </a:lnTo>
                  <a:lnTo>
                    <a:pt x="1143" y="624"/>
                  </a:lnTo>
                  <a:lnTo>
                    <a:pt x="1142" y="624"/>
                  </a:lnTo>
                  <a:lnTo>
                    <a:pt x="1142" y="623"/>
                  </a:lnTo>
                  <a:lnTo>
                    <a:pt x="1143" y="623"/>
                  </a:lnTo>
                  <a:lnTo>
                    <a:pt x="1143" y="622"/>
                  </a:lnTo>
                  <a:lnTo>
                    <a:pt x="1144" y="622"/>
                  </a:lnTo>
                  <a:lnTo>
                    <a:pt x="1144" y="621"/>
                  </a:lnTo>
                  <a:lnTo>
                    <a:pt x="1143" y="619"/>
                  </a:lnTo>
                  <a:lnTo>
                    <a:pt x="1143" y="621"/>
                  </a:lnTo>
                  <a:lnTo>
                    <a:pt x="1143" y="619"/>
                  </a:lnTo>
                  <a:lnTo>
                    <a:pt x="1143" y="621"/>
                  </a:lnTo>
                  <a:lnTo>
                    <a:pt x="1142" y="622"/>
                  </a:lnTo>
                  <a:lnTo>
                    <a:pt x="1140" y="623"/>
                  </a:lnTo>
                  <a:lnTo>
                    <a:pt x="1142" y="624"/>
                  </a:lnTo>
                  <a:lnTo>
                    <a:pt x="1142" y="625"/>
                  </a:lnTo>
                  <a:lnTo>
                    <a:pt x="1140" y="625"/>
                  </a:lnTo>
                  <a:lnTo>
                    <a:pt x="1139" y="625"/>
                  </a:lnTo>
                  <a:lnTo>
                    <a:pt x="1138" y="625"/>
                  </a:lnTo>
                  <a:lnTo>
                    <a:pt x="1136" y="626"/>
                  </a:lnTo>
                  <a:lnTo>
                    <a:pt x="1135" y="626"/>
                  </a:lnTo>
                  <a:lnTo>
                    <a:pt x="1130" y="629"/>
                  </a:lnTo>
                  <a:lnTo>
                    <a:pt x="1129" y="629"/>
                  </a:lnTo>
                  <a:lnTo>
                    <a:pt x="1129" y="630"/>
                  </a:lnTo>
                  <a:lnTo>
                    <a:pt x="1128" y="630"/>
                  </a:lnTo>
                  <a:lnTo>
                    <a:pt x="1129" y="629"/>
                  </a:lnTo>
                  <a:lnTo>
                    <a:pt x="1130" y="628"/>
                  </a:lnTo>
                  <a:lnTo>
                    <a:pt x="1131" y="628"/>
                  </a:lnTo>
                  <a:lnTo>
                    <a:pt x="1132" y="628"/>
                  </a:lnTo>
                  <a:lnTo>
                    <a:pt x="1132" y="626"/>
                  </a:lnTo>
                  <a:lnTo>
                    <a:pt x="1131" y="626"/>
                  </a:lnTo>
                  <a:lnTo>
                    <a:pt x="1130" y="628"/>
                  </a:lnTo>
                  <a:lnTo>
                    <a:pt x="1129" y="628"/>
                  </a:lnTo>
                  <a:lnTo>
                    <a:pt x="1129" y="626"/>
                  </a:lnTo>
                  <a:lnTo>
                    <a:pt x="1129" y="628"/>
                  </a:lnTo>
                  <a:lnTo>
                    <a:pt x="1129" y="626"/>
                  </a:lnTo>
                  <a:lnTo>
                    <a:pt x="1130" y="626"/>
                  </a:lnTo>
                  <a:lnTo>
                    <a:pt x="1130" y="625"/>
                  </a:lnTo>
                  <a:lnTo>
                    <a:pt x="1130" y="624"/>
                  </a:lnTo>
                  <a:lnTo>
                    <a:pt x="1130" y="623"/>
                  </a:lnTo>
                  <a:lnTo>
                    <a:pt x="1129" y="623"/>
                  </a:lnTo>
                  <a:lnTo>
                    <a:pt x="1129" y="624"/>
                  </a:lnTo>
                  <a:lnTo>
                    <a:pt x="1128" y="625"/>
                  </a:lnTo>
                  <a:lnTo>
                    <a:pt x="1126" y="625"/>
                  </a:lnTo>
                  <a:lnTo>
                    <a:pt x="1126" y="624"/>
                  </a:lnTo>
                  <a:lnTo>
                    <a:pt x="1125" y="624"/>
                  </a:lnTo>
                  <a:lnTo>
                    <a:pt x="1126" y="624"/>
                  </a:lnTo>
                  <a:lnTo>
                    <a:pt x="1126" y="625"/>
                  </a:lnTo>
                  <a:lnTo>
                    <a:pt x="1125" y="625"/>
                  </a:lnTo>
                  <a:lnTo>
                    <a:pt x="1126" y="626"/>
                  </a:lnTo>
                  <a:lnTo>
                    <a:pt x="1125" y="626"/>
                  </a:lnTo>
                  <a:lnTo>
                    <a:pt x="1125" y="628"/>
                  </a:lnTo>
                  <a:lnTo>
                    <a:pt x="1126" y="628"/>
                  </a:lnTo>
                  <a:lnTo>
                    <a:pt x="1125" y="629"/>
                  </a:lnTo>
                  <a:lnTo>
                    <a:pt x="1126" y="629"/>
                  </a:lnTo>
                  <a:lnTo>
                    <a:pt x="1125" y="629"/>
                  </a:lnTo>
                  <a:lnTo>
                    <a:pt x="1126" y="629"/>
                  </a:lnTo>
                  <a:lnTo>
                    <a:pt x="1126" y="630"/>
                  </a:lnTo>
                  <a:lnTo>
                    <a:pt x="1128" y="630"/>
                  </a:lnTo>
                  <a:lnTo>
                    <a:pt x="1126" y="630"/>
                  </a:lnTo>
                  <a:lnTo>
                    <a:pt x="1125" y="631"/>
                  </a:lnTo>
                  <a:lnTo>
                    <a:pt x="1124" y="631"/>
                  </a:lnTo>
                  <a:lnTo>
                    <a:pt x="1123" y="632"/>
                  </a:lnTo>
                  <a:lnTo>
                    <a:pt x="1123" y="633"/>
                  </a:lnTo>
                  <a:lnTo>
                    <a:pt x="1123" y="632"/>
                  </a:lnTo>
                  <a:lnTo>
                    <a:pt x="1122" y="632"/>
                  </a:lnTo>
                  <a:lnTo>
                    <a:pt x="1122" y="633"/>
                  </a:lnTo>
                  <a:lnTo>
                    <a:pt x="1122" y="635"/>
                  </a:lnTo>
                  <a:lnTo>
                    <a:pt x="1121" y="636"/>
                  </a:lnTo>
                  <a:lnTo>
                    <a:pt x="1119" y="636"/>
                  </a:lnTo>
                  <a:lnTo>
                    <a:pt x="1119" y="637"/>
                  </a:lnTo>
                  <a:lnTo>
                    <a:pt x="1118" y="637"/>
                  </a:lnTo>
                  <a:lnTo>
                    <a:pt x="1118" y="638"/>
                  </a:lnTo>
                  <a:lnTo>
                    <a:pt x="1117" y="638"/>
                  </a:lnTo>
                  <a:lnTo>
                    <a:pt x="1116" y="638"/>
                  </a:lnTo>
                  <a:lnTo>
                    <a:pt x="1115" y="639"/>
                  </a:lnTo>
                  <a:lnTo>
                    <a:pt x="1114" y="639"/>
                  </a:lnTo>
                  <a:lnTo>
                    <a:pt x="1112" y="639"/>
                  </a:lnTo>
                  <a:lnTo>
                    <a:pt x="1111" y="640"/>
                  </a:lnTo>
                  <a:lnTo>
                    <a:pt x="1109" y="640"/>
                  </a:lnTo>
                  <a:lnTo>
                    <a:pt x="1109" y="642"/>
                  </a:lnTo>
                  <a:lnTo>
                    <a:pt x="1110" y="642"/>
                  </a:lnTo>
                  <a:lnTo>
                    <a:pt x="1111" y="640"/>
                  </a:lnTo>
                  <a:lnTo>
                    <a:pt x="1112" y="640"/>
                  </a:lnTo>
                  <a:lnTo>
                    <a:pt x="1111" y="642"/>
                  </a:lnTo>
                  <a:lnTo>
                    <a:pt x="1110" y="642"/>
                  </a:lnTo>
                  <a:lnTo>
                    <a:pt x="1109" y="642"/>
                  </a:lnTo>
                  <a:lnTo>
                    <a:pt x="1108" y="643"/>
                  </a:lnTo>
                  <a:lnTo>
                    <a:pt x="1107" y="643"/>
                  </a:lnTo>
                  <a:lnTo>
                    <a:pt x="1105" y="644"/>
                  </a:lnTo>
                  <a:lnTo>
                    <a:pt x="1105" y="643"/>
                  </a:lnTo>
                  <a:lnTo>
                    <a:pt x="1107" y="643"/>
                  </a:lnTo>
                  <a:lnTo>
                    <a:pt x="1108" y="642"/>
                  </a:lnTo>
                  <a:lnTo>
                    <a:pt x="1109" y="642"/>
                  </a:lnTo>
                  <a:lnTo>
                    <a:pt x="1108" y="642"/>
                  </a:lnTo>
                  <a:lnTo>
                    <a:pt x="1107" y="642"/>
                  </a:lnTo>
                  <a:lnTo>
                    <a:pt x="1105" y="642"/>
                  </a:lnTo>
                  <a:lnTo>
                    <a:pt x="1107" y="642"/>
                  </a:lnTo>
                  <a:lnTo>
                    <a:pt x="1105" y="642"/>
                  </a:lnTo>
                  <a:lnTo>
                    <a:pt x="1107" y="640"/>
                  </a:lnTo>
                  <a:lnTo>
                    <a:pt x="1105" y="640"/>
                  </a:lnTo>
                  <a:lnTo>
                    <a:pt x="1104" y="642"/>
                  </a:lnTo>
                  <a:lnTo>
                    <a:pt x="1103" y="640"/>
                  </a:lnTo>
                  <a:lnTo>
                    <a:pt x="1104" y="640"/>
                  </a:lnTo>
                  <a:lnTo>
                    <a:pt x="1103" y="639"/>
                  </a:lnTo>
                  <a:lnTo>
                    <a:pt x="1103" y="640"/>
                  </a:lnTo>
                  <a:lnTo>
                    <a:pt x="1103" y="639"/>
                  </a:lnTo>
                  <a:lnTo>
                    <a:pt x="1103" y="640"/>
                  </a:lnTo>
                  <a:lnTo>
                    <a:pt x="1103" y="642"/>
                  </a:lnTo>
                  <a:lnTo>
                    <a:pt x="1102" y="643"/>
                  </a:lnTo>
                  <a:lnTo>
                    <a:pt x="1102" y="642"/>
                  </a:lnTo>
                  <a:lnTo>
                    <a:pt x="1103" y="642"/>
                  </a:lnTo>
                  <a:lnTo>
                    <a:pt x="1102" y="642"/>
                  </a:lnTo>
                  <a:lnTo>
                    <a:pt x="1101" y="642"/>
                  </a:lnTo>
                  <a:lnTo>
                    <a:pt x="1101" y="640"/>
                  </a:lnTo>
                  <a:lnTo>
                    <a:pt x="1100" y="640"/>
                  </a:lnTo>
                  <a:lnTo>
                    <a:pt x="1101" y="642"/>
                  </a:lnTo>
                  <a:lnTo>
                    <a:pt x="1101" y="643"/>
                  </a:lnTo>
                  <a:lnTo>
                    <a:pt x="1102" y="643"/>
                  </a:lnTo>
                  <a:lnTo>
                    <a:pt x="1102" y="644"/>
                  </a:lnTo>
                  <a:lnTo>
                    <a:pt x="1101" y="644"/>
                  </a:lnTo>
                  <a:lnTo>
                    <a:pt x="1102" y="644"/>
                  </a:lnTo>
                  <a:lnTo>
                    <a:pt x="1102" y="645"/>
                  </a:lnTo>
                  <a:lnTo>
                    <a:pt x="1101" y="645"/>
                  </a:lnTo>
                  <a:lnTo>
                    <a:pt x="1098" y="646"/>
                  </a:lnTo>
                  <a:lnTo>
                    <a:pt x="1098" y="645"/>
                  </a:lnTo>
                  <a:lnTo>
                    <a:pt x="1097" y="645"/>
                  </a:lnTo>
                  <a:lnTo>
                    <a:pt x="1097" y="644"/>
                  </a:lnTo>
                  <a:lnTo>
                    <a:pt x="1097" y="645"/>
                  </a:lnTo>
                  <a:lnTo>
                    <a:pt x="1096" y="645"/>
                  </a:lnTo>
                  <a:lnTo>
                    <a:pt x="1097" y="646"/>
                  </a:lnTo>
                  <a:lnTo>
                    <a:pt x="1096" y="646"/>
                  </a:lnTo>
                  <a:lnTo>
                    <a:pt x="1096" y="647"/>
                  </a:lnTo>
                  <a:lnTo>
                    <a:pt x="1096" y="649"/>
                  </a:lnTo>
                  <a:lnTo>
                    <a:pt x="1095" y="649"/>
                  </a:lnTo>
                  <a:lnTo>
                    <a:pt x="1095" y="650"/>
                  </a:lnTo>
                  <a:lnTo>
                    <a:pt x="1094" y="650"/>
                  </a:lnTo>
                  <a:lnTo>
                    <a:pt x="1094" y="649"/>
                  </a:lnTo>
                  <a:lnTo>
                    <a:pt x="1095" y="649"/>
                  </a:lnTo>
                  <a:lnTo>
                    <a:pt x="1095" y="647"/>
                  </a:lnTo>
                  <a:lnTo>
                    <a:pt x="1094" y="649"/>
                  </a:lnTo>
                  <a:lnTo>
                    <a:pt x="1094" y="650"/>
                  </a:lnTo>
                  <a:lnTo>
                    <a:pt x="1093" y="650"/>
                  </a:lnTo>
                  <a:lnTo>
                    <a:pt x="1093" y="649"/>
                  </a:lnTo>
                  <a:lnTo>
                    <a:pt x="1094" y="649"/>
                  </a:lnTo>
                  <a:lnTo>
                    <a:pt x="1093" y="649"/>
                  </a:lnTo>
                  <a:lnTo>
                    <a:pt x="1091" y="649"/>
                  </a:lnTo>
                  <a:lnTo>
                    <a:pt x="1091" y="650"/>
                  </a:lnTo>
                  <a:lnTo>
                    <a:pt x="1090" y="650"/>
                  </a:lnTo>
                  <a:lnTo>
                    <a:pt x="1090" y="651"/>
                  </a:lnTo>
                  <a:lnTo>
                    <a:pt x="1091" y="651"/>
                  </a:lnTo>
                  <a:lnTo>
                    <a:pt x="1090" y="651"/>
                  </a:lnTo>
                  <a:lnTo>
                    <a:pt x="1091" y="651"/>
                  </a:lnTo>
                  <a:lnTo>
                    <a:pt x="1091" y="650"/>
                  </a:lnTo>
                  <a:lnTo>
                    <a:pt x="1093" y="650"/>
                  </a:lnTo>
                  <a:lnTo>
                    <a:pt x="1093" y="651"/>
                  </a:lnTo>
                  <a:lnTo>
                    <a:pt x="1091" y="652"/>
                  </a:lnTo>
                  <a:lnTo>
                    <a:pt x="1090" y="654"/>
                  </a:lnTo>
                  <a:lnTo>
                    <a:pt x="1089" y="654"/>
                  </a:lnTo>
                  <a:lnTo>
                    <a:pt x="1089" y="653"/>
                  </a:lnTo>
                  <a:lnTo>
                    <a:pt x="1088" y="653"/>
                  </a:lnTo>
                  <a:lnTo>
                    <a:pt x="1087" y="653"/>
                  </a:lnTo>
                  <a:lnTo>
                    <a:pt x="1086" y="653"/>
                  </a:lnTo>
                  <a:lnTo>
                    <a:pt x="1086" y="654"/>
                  </a:lnTo>
                  <a:lnTo>
                    <a:pt x="1087" y="654"/>
                  </a:lnTo>
                  <a:lnTo>
                    <a:pt x="1087" y="656"/>
                  </a:lnTo>
                  <a:lnTo>
                    <a:pt x="1088" y="656"/>
                  </a:lnTo>
                  <a:lnTo>
                    <a:pt x="1088" y="657"/>
                  </a:lnTo>
                  <a:lnTo>
                    <a:pt x="1088" y="658"/>
                  </a:lnTo>
                  <a:lnTo>
                    <a:pt x="1087" y="658"/>
                  </a:lnTo>
                  <a:lnTo>
                    <a:pt x="1087" y="659"/>
                  </a:lnTo>
                  <a:lnTo>
                    <a:pt x="1086" y="660"/>
                  </a:lnTo>
                  <a:lnTo>
                    <a:pt x="1084" y="661"/>
                  </a:lnTo>
                  <a:lnTo>
                    <a:pt x="1084" y="663"/>
                  </a:lnTo>
                  <a:lnTo>
                    <a:pt x="1083" y="663"/>
                  </a:lnTo>
                  <a:lnTo>
                    <a:pt x="1084" y="663"/>
                  </a:lnTo>
                  <a:lnTo>
                    <a:pt x="1084" y="661"/>
                  </a:lnTo>
                  <a:lnTo>
                    <a:pt x="1083" y="661"/>
                  </a:lnTo>
                  <a:lnTo>
                    <a:pt x="1084" y="661"/>
                  </a:lnTo>
                  <a:lnTo>
                    <a:pt x="1083" y="661"/>
                  </a:lnTo>
                  <a:lnTo>
                    <a:pt x="1083" y="663"/>
                  </a:lnTo>
                  <a:lnTo>
                    <a:pt x="1082" y="661"/>
                  </a:lnTo>
                  <a:lnTo>
                    <a:pt x="1082" y="663"/>
                  </a:lnTo>
                  <a:lnTo>
                    <a:pt x="1081" y="660"/>
                  </a:lnTo>
                  <a:lnTo>
                    <a:pt x="1081" y="661"/>
                  </a:lnTo>
                  <a:lnTo>
                    <a:pt x="1081" y="663"/>
                  </a:lnTo>
                  <a:lnTo>
                    <a:pt x="1080" y="663"/>
                  </a:lnTo>
                  <a:lnTo>
                    <a:pt x="1081" y="663"/>
                  </a:lnTo>
                  <a:lnTo>
                    <a:pt x="1082" y="664"/>
                  </a:lnTo>
                  <a:lnTo>
                    <a:pt x="1083" y="664"/>
                  </a:lnTo>
                  <a:lnTo>
                    <a:pt x="1084" y="663"/>
                  </a:lnTo>
                  <a:lnTo>
                    <a:pt x="1084" y="664"/>
                  </a:lnTo>
                  <a:lnTo>
                    <a:pt x="1083" y="665"/>
                  </a:lnTo>
                  <a:lnTo>
                    <a:pt x="1083" y="666"/>
                  </a:lnTo>
                  <a:lnTo>
                    <a:pt x="1083" y="667"/>
                  </a:lnTo>
                  <a:lnTo>
                    <a:pt x="1082" y="667"/>
                  </a:lnTo>
                  <a:lnTo>
                    <a:pt x="1081" y="668"/>
                  </a:lnTo>
                  <a:lnTo>
                    <a:pt x="1082" y="668"/>
                  </a:lnTo>
                  <a:lnTo>
                    <a:pt x="1082" y="670"/>
                  </a:lnTo>
                  <a:lnTo>
                    <a:pt x="1082" y="668"/>
                  </a:lnTo>
                  <a:lnTo>
                    <a:pt x="1081" y="668"/>
                  </a:lnTo>
                  <a:lnTo>
                    <a:pt x="1081" y="670"/>
                  </a:lnTo>
                  <a:lnTo>
                    <a:pt x="1082" y="670"/>
                  </a:lnTo>
                  <a:lnTo>
                    <a:pt x="1082" y="671"/>
                  </a:lnTo>
                  <a:lnTo>
                    <a:pt x="1082" y="672"/>
                  </a:lnTo>
                  <a:lnTo>
                    <a:pt x="1082" y="673"/>
                  </a:lnTo>
                  <a:lnTo>
                    <a:pt x="1082" y="674"/>
                  </a:lnTo>
                  <a:lnTo>
                    <a:pt x="1082" y="675"/>
                  </a:lnTo>
                  <a:lnTo>
                    <a:pt x="1082" y="674"/>
                  </a:lnTo>
                  <a:lnTo>
                    <a:pt x="1082" y="675"/>
                  </a:lnTo>
                  <a:lnTo>
                    <a:pt x="1081" y="675"/>
                  </a:lnTo>
                  <a:lnTo>
                    <a:pt x="1082" y="675"/>
                  </a:lnTo>
                  <a:lnTo>
                    <a:pt x="1081" y="675"/>
                  </a:lnTo>
                  <a:lnTo>
                    <a:pt x="1081" y="677"/>
                  </a:lnTo>
                  <a:lnTo>
                    <a:pt x="1082" y="677"/>
                  </a:lnTo>
                  <a:lnTo>
                    <a:pt x="1082" y="678"/>
                  </a:lnTo>
                  <a:lnTo>
                    <a:pt x="1082" y="679"/>
                  </a:lnTo>
                  <a:lnTo>
                    <a:pt x="1082" y="680"/>
                  </a:lnTo>
                  <a:lnTo>
                    <a:pt x="1082" y="681"/>
                  </a:lnTo>
                  <a:lnTo>
                    <a:pt x="1083" y="681"/>
                  </a:lnTo>
                  <a:lnTo>
                    <a:pt x="1083" y="682"/>
                  </a:lnTo>
                  <a:lnTo>
                    <a:pt x="1082" y="682"/>
                  </a:lnTo>
                  <a:lnTo>
                    <a:pt x="1082" y="684"/>
                  </a:lnTo>
                  <a:lnTo>
                    <a:pt x="1083" y="684"/>
                  </a:lnTo>
                  <a:lnTo>
                    <a:pt x="1083" y="682"/>
                  </a:lnTo>
                  <a:lnTo>
                    <a:pt x="1084" y="682"/>
                  </a:lnTo>
                  <a:lnTo>
                    <a:pt x="1084" y="684"/>
                  </a:lnTo>
                  <a:lnTo>
                    <a:pt x="1083" y="684"/>
                  </a:lnTo>
                  <a:lnTo>
                    <a:pt x="1082" y="684"/>
                  </a:lnTo>
                  <a:lnTo>
                    <a:pt x="1082" y="685"/>
                  </a:lnTo>
                  <a:lnTo>
                    <a:pt x="1081" y="685"/>
                  </a:lnTo>
                  <a:lnTo>
                    <a:pt x="1081" y="684"/>
                  </a:lnTo>
                  <a:lnTo>
                    <a:pt x="1081" y="685"/>
                  </a:lnTo>
                  <a:lnTo>
                    <a:pt x="1081" y="686"/>
                  </a:lnTo>
                  <a:lnTo>
                    <a:pt x="1080" y="686"/>
                  </a:lnTo>
                  <a:lnTo>
                    <a:pt x="1080" y="685"/>
                  </a:lnTo>
                  <a:lnTo>
                    <a:pt x="1080" y="686"/>
                  </a:lnTo>
                  <a:lnTo>
                    <a:pt x="1080" y="685"/>
                  </a:lnTo>
                  <a:lnTo>
                    <a:pt x="1079" y="685"/>
                  </a:lnTo>
                  <a:lnTo>
                    <a:pt x="1079" y="684"/>
                  </a:lnTo>
                  <a:lnTo>
                    <a:pt x="1078" y="684"/>
                  </a:lnTo>
                  <a:lnTo>
                    <a:pt x="1078" y="682"/>
                  </a:lnTo>
                  <a:lnTo>
                    <a:pt x="1076" y="682"/>
                  </a:lnTo>
                  <a:lnTo>
                    <a:pt x="1075" y="682"/>
                  </a:lnTo>
                  <a:lnTo>
                    <a:pt x="1074" y="682"/>
                  </a:lnTo>
                  <a:lnTo>
                    <a:pt x="1073" y="682"/>
                  </a:lnTo>
                  <a:lnTo>
                    <a:pt x="1072" y="682"/>
                  </a:lnTo>
                  <a:lnTo>
                    <a:pt x="1071" y="682"/>
                  </a:lnTo>
                  <a:lnTo>
                    <a:pt x="1069" y="682"/>
                  </a:lnTo>
                  <a:lnTo>
                    <a:pt x="1068" y="681"/>
                  </a:lnTo>
                  <a:lnTo>
                    <a:pt x="1068" y="680"/>
                  </a:lnTo>
                  <a:lnTo>
                    <a:pt x="1067" y="680"/>
                  </a:lnTo>
                  <a:lnTo>
                    <a:pt x="1067" y="679"/>
                  </a:lnTo>
                  <a:lnTo>
                    <a:pt x="1066" y="679"/>
                  </a:lnTo>
                  <a:lnTo>
                    <a:pt x="1065" y="679"/>
                  </a:lnTo>
                  <a:lnTo>
                    <a:pt x="1064" y="679"/>
                  </a:lnTo>
                  <a:lnTo>
                    <a:pt x="1064" y="678"/>
                  </a:lnTo>
                  <a:lnTo>
                    <a:pt x="1062" y="678"/>
                  </a:lnTo>
                  <a:lnTo>
                    <a:pt x="1061" y="678"/>
                  </a:lnTo>
                  <a:lnTo>
                    <a:pt x="1061" y="677"/>
                  </a:lnTo>
                  <a:lnTo>
                    <a:pt x="1060" y="677"/>
                  </a:lnTo>
                  <a:lnTo>
                    <a:pt x="1059" y="677"/>
                  </a:lnTo>
                  <a:lnTo>
                    <a:pt x="1059" y="675"/>
                  </a:lnTo>
                  <a:lnTo>
                    <a:pt x="1059" y="674"/>
                  </a:lnTo>
                  <a:lnTo>
                    <a:pt x="1059" y="673"/>
                  </a:lnTo>
                  <a:lnTo>
                    <a:pt x="1059" y="672"/>
                  </a:lnTo>
                  <a:lnTo>
                    <a:pt x="1060" y="672"/>
                  </a:lnTo>
                  <a:lnTo>
                    <a:pt x="1059" y="672"/>
                  </a:lnTo>
                  <a:lnTo>
                    <a:pt x="1060" y="672"/>
                  </a:lnTo>
                  <a:lnTo>
                    <a:pt x="1060" y="671"/>
                  </a:lnTo>
                  <a:lnTo>
                    <a:pt x="1059" y="671"/>
                  </a:lnTo>
                  <a:lnTo>
                    <a:pt x="1059" y="672"/>
                  </a:lnTo>
                  <a:lnTo>
                    <a:pt x="1059" y="671"/>
                  </a:lnTo>
                  <a:lnTo>
                    <a:pt x="1059" y="670"/>
                  </a:lnTo>
                  <a:lnTo>
                    <a:pt x="1059" y="668"/>
                  </a:lnTo>
                  <a:lnTo>
                    <a:pt x="1060" y="668"/>
                  </a:lnTo>
                  <a:lnTo>
                    <a:pt x="1059" y="668"/>
                  </a:lnTo>
                  <a:lnTo>
                    <a:pt x="1058" y="668"/>
                  </a:lnTo>
                  <a:lnTo>
                    <a:pt x="1058" y="667"/>
                  </a:lnTo>
                  <a:lnTo>
                    <a:pt x="1057" y="667"/>
                  </a:lnTo>
                  <a:lnTo>
                    <a:pt x="1057" y="666"/>
                  </a:lnTo>
                  <a:lnTo>
                    <a:pt x="1057" y="665"/>
                  </a:lnTo>
                  <a:lnTo>
                    <a:pt x="1057" y="664"/>
                  </a:lnTo>
                  <a:lnTo>
                    <a:pt x="1058" y="664"/>
                  </a:lnTo>
                  <a:lnTo>
                    <a:pt x="1057" y="663"/>
                  </a:lnTo>
                  <a:lnTo>
                    <a:pt x="1057" y="661"/>
                  </a:lnTo>
                  <a:lnTo>
                    <a:pt x="1058" y="660"/>
                  </a:lnTo>
                  <a:lnTo>
                    <a:pt x="1058" y="659"/>
                  </a:lnTo>
                  <a:lnTo>
                    <a:pt x="1058" y="658"/>
                  </a:lnTo>
                  <a:lnTo>
                    <a:pt x="1057" y="658"/>
                  </a:lnTo>
                  <a:lnTo>
                    <a:pt x="1057" y="657"/>
                  </a:lnTo>
                  <a:lnTo>
                    <a:pt x="1055" y="657"/>
                  </a:lnTo>
                  <a:lnTo>
                    <a:pt x="1055" y="656"/>
                  </a:lnTo>
                  <a:lnTo>
                    <a:pt x="1054" y="656"/>
                  </a:lnTo>
                  <a:lnTo>
                    <a:pt x="1054" y="654"/>
                  </a:lnTo>
                  <a:lnTo>
                    <a:pt x="1053" y="654"/>
                  </a:lnTo>
                  <a:lnTo>
                    <a:pt x="1054" y="654"/>
                  </a:lnTo>
                  <a:lnTo>
                    <a:pt x="1053" y="653"/>
                  </a:lnTo>
                  <a:lnTo>
                    <a:pt x="1054" y="653"/>
                  </a:lnTo>
                  <a:lnTo>
                    <a:pt x="1053" y="653"/>
                  </a:lnTo>
                  <a:lnTo>
                    <a:pt x="1053" y="652"/>
                  </a:lnTo>
                  <a:lnTo>
                    <a:pt x="1053" y="651"/>
                  </a:lnTo>
                  <a:lnTo>
                    <a:pt x="1052" y="651"/>
                  </a:lnTo>
                  <a:lnTo>
                    <a:pt x="1053" y="651"/>
                  </a:lnTo>
                  <a:lnTo>
                    <a:pt x="1052" y="650"/>
                  </a:lnTo>
                  <a:lnTo>
                    <a:pt x="1052" y="649"/>
                  </a:lnTo>
                  <a:lnTo>
                    <a:pt x="1051" y="649"/>
                  </a:lnTo>
                  <a:lnTo>
                    <a:pt x="1051" y="647"/>
                  </a:lnTo>
                  <a:lnTo>
                    <a:pt x="1050" y="647"/>
                  </a:lnTo>
                  <a:lnTo>
                    <a:pt x="1050" y="646"/>
                  </a:lnTo>
                  <a:lnTo>
                    <a:pt x="1050" y="645"/>
                  </a:lnTo>
                  <a:lnTo>
                    <a:pt x="1050" y="644"/>
                  </a:lnTo>
                  <a:lnTo>
                    <a:pt x="1050" y="643"/>
                  </a:lnTo>
                  <a:lnTo>
                    <a:pt x="1050" y="642"/>
                  </a:lnTo>
                  <a:lnTo>
                    <a:pt x="1048" y="642"/>
                  </a:lnTo>
                  <a:lnTo>
                    <a:pt x="1048" y="640"/>
                  </a:lnTo>
                  <a:lnTo>
                    <a:pt x="1048" y="639"/>
                  </a:lnTo>
                  <a:lnTo>
                    <a:pt x="1048" y="638"/>
                  </a:lnTo>
                  <a:lnTo>
                    <a:pt x="1048" y="637"/>
                  </a:lnTo>
                  <a:lnTo>
                    <a:pt x="1047" y="637"/>
                  </a:lnTo>
                  <a:lnTo>
                    <a:pt x="1047" y="636"/>
                  </a:lnTo>
                  <a:lnTo>
                    <a:pt x="1047" y="635"/>
                  </a:lnTo>
                  <a:lnTo>
                    <a:pt x="1047" y="633"/>
                  </a:lnTo>
                  <a:lnTo>
                    <a:pt x="1046" y="632"/>
                  </a:lnTo>
                  <a:lnTo>
                    <a:pt x="1047" y="632"/>
                  </a:lnTo>
                  <a:lnTo>
                    <a:pt x="1046" y="631"/>
                  </a:lnTo>
                  <a:lnTo>
                    <a:pt x="1045" y="630"/>
                  </a:lnTo>
                  <a:lnTo>
                    <a:pt x="1044" y="630"/>
                  </a:lnTo>
                  <a:lnTo>
                    <a:pt x="1044" y="629"/>
                  </a:lnTo>
                  <a:lnTo>
                    <a:pt x="1045" y="628"/>
                  </a:lnTo>
                  <a:lnTo>
                    <a:pt x="1046" y="628"/>
                  </a:lnTo>
                  <a:lnTo>
                    <a:pt x="1046" y="626"/>
                  </a:lnTo>
                  <a:lnTo>
                    <a:pt x="1046" y="625"/>
                  </a:lnTo>
                  <a:lnTo>
                    <a:pt x="1046" y="626"/>
                  </a:lnTo>
                  <a:lnTo>
                    <a:pt x="1045" y="626"/>
                  </a:lnTo>
                  <a:lnTo>
                    <a:pt x="1045" y="628"/>
                  </a:lnTo>
                  <a:lnTo>
                    <a:pt x="1045" y="626"/>
                  </a:lnTo>
                  <a:lnTo>
                    <a:pt x="1045" y="628"/>
                  </a:lnTo>
                  <a:lnTo>
                    <a:pt x="1044" y="628"/>
                  </a:lnTo>
                  <a:lnTo>
                    <a:pt x="1043" y="628"/>
                  </a:lnTo>
                  <a:lnTo>
                    <a:pt x="1043" y="626"/>
                  </a:lnTo>
                  <a:lnTo>
                    <a:pt x="1043" y="625"/>
                  </a:lnTo>
                  <a:lnTo>
                    <a:pt x="1041" y="625"/>
                  </a:lnTo>
                  <a:lnTo>
                    <a:pt x="1041" y="626"/>
                  </a:lnTo>
                  <a:lnTo>
                    <a:pt x="1041" y="625"/>
                  </a:lnTo>
                  <a:lnTo>
                    <a:pt x="1040" y="625"/>
                  </a:lnTo>
                  <a:lnTo>
                    <a:pt x="1040" y="624"/>
                  </a:lnTo>
                  <a:lnTo>
                    <a:pt x="1040" y="623"/>
                  </a:lnTo>
                  <a:lnTo>
                    <a:pt x="1039" y="623"/>
                  </a:lnTo>
                  <a:lnTo>
                    <a:pt x="1038" y="623"/>
                  </a:lnTo>
                  <a:lnTo>
                    <a:pt x="1036" y="623"/>
                  </a:lnTo>
                  <a:lnTo>
                    <a:pt x="1034" y="623"/>
                  </a:lnTo>
                  <a:lnTo>
                    <a:pt x="1033" y="623"/>
                  </a:lnTo>
                  <a:lnTo>
                    <a:pt x="1032" y="623"/>
                  </a:lnTo>
                  <a:lnTo>
                    <a:pt x="1031" y="623"/>
                  </a:lnTo>
                  <a:lnTo>
                    <a:pt x="1030" y="622"/>
                  </a:lnTo>
                  <a:lnTo>
                    <a:pt x="1029" y="622"/>
                  </a:lnTo>
                  <a:lnTo>
                    <a:pt x="1027" y="622"/>
                  </a:lnTo>
                  <a:lnTo>
                    <a:pt x="1027" y="623"/>
                  </a:lnTo>
                  <a:lnTo>
                    <a:pt x="1025" y="623"/>
                  </a:lnTo>
                  <a:lnTo>
                    <a:pt x="1025" y="624"/>
                  </a:lnTo>
                  <a:lnTo>
                    <a:pt x="1025" y="623"/>
                  </a:lnTo>
                  <a:lnTo>
                    <a:pt x="1025" y="624"/>
                  </a:lnTo>
                  <a:lnTo>
                    <a:pt x="1024" y="624"/>
                  </a:lnTo>
                  <a:lnTo>
                    <a:pt x="1023" y="624"/>
                  </a:lnTo>
                  <a:lnTo>
                    <a:pt x="1023" y="625"/>
                  </a:lnTo>
                  <a:lnTo>
                    <a:pt x="1022" y="625"/>
                  </a:lnTo>
                  <a:lnTo>
                    <a:pt x="1022" y="626"/>
                  </a:lnTo>
                  <a:lnTo>
                    <a:pt x="1020" y="626"/>
                  </a:lnTo>
                  <a:lnTo>
                    <a:pt x="1020" y="628"/>
                  </a:lnTo>
                  <a:lnTo>
                    <a:pt x="1020" y="629"/>
                  </a:lnTo>
                  <a:lnTo>
                    <a:pt x="1019" y="629"/>
                  </a:lnTo>
                  <a:lnTo>
                    <a:pt x="1019" y="630"/>
                  </a:lnTo>
                  <a:lnTo>
                    <a:pt x="1019" y="631"/>
                  </a:lnTo>
                  <a:lnTo>
                    <a:pt x="1018" y="631"/>
                  </a:lnTo>
                  <a:lnTo>
                    <a:pt x="1018" y="632"/>
                  </a:lnTo>
                  <a:lnTo>
                    <a:pt x="1019" y="632"/>
                  </a:lnTo>
                  <a:lnTo>
                    <a:pt x="1018" y="632"/>
                  </a:lnTo>
                  <a:lnTo>
                    <a:pt x="1017" y="632"/>
                  </a:lnTo>
                  <a:lnTo>
                    <a:pt x="1016" y="633"/>
                  </a:lnTo>
                  <a:lnTo>
                    <a:pt x="1016" y="635"/>
                  </a:lnTo>
                  <a:lnTo>
                    <a:pt x="1015" y="635"/>
                  </a:lnTo>
                  <a:lnTo>
                    <a:pt x="1015" y="636"/>
                  </a:lnTo>
                  <a:lnTo>
                    <a:pt x="1014" y="636"/>
                  </a:lnTo>
                  <a:lnTo>
                    <a:pt x="1012" y="636"/>
                  </a:lnTo>
                  <a:lnTo>
                    <a:pt x="1011" y="636"/>
                  </a:lnTo>
                  <a:lnTo>
                    <a:pt x="1012" y="636"/>
                  </a:lnTo>
                  <a:lnTo>
                    <a:pt x="1012" y="635"/>
                  </a:lnTo>
                  <a:lnTo>
                    <a:pt x="1011" y="636"/>
                  </a:lnTo>
                  <a:lnTo>
                    <a:pt x="1011" y="635"/>
                  </a:lnTo>
                  <a:lnTo>
                    <a:pt x="1011" y="636"/>
                  </a:lnTo>
                  <a:lnTo>
                    <a:pt x="1011" y="635"/>
                  </a:lnTo>
                  <a:lnTo>
                    <a:pt x="1010" y="635"/>
                  </a:lnTo>
                  <a:lnTo>
                    <a:pt x="1009" y="633"/>
                  </a:lnTo>
                  <a:lnTo>
                    <a:pt x="1008" y="633"/>
                  </a:lnTo>
                  <a:lnTo>
                    <a:pt x="1008" y="632"/>
                  </a:lnTo>
                  <a:lnTo>
                    <a:pt x="1007" y="632"/>
                  </a:lnTo>
                  <a:lnTo>
                    <a:pt x="1007" y="631"/>
                  </a:lnTo>
                  <a:lnTo>
                    <a:pt x="1005" y="631"/>
                  </a:lnTo>
                  <a:lnTo>
                    <a:pt x="1004" y="631"/>
                  </a:lnTo>
                  <a:lnTo>
                    <a:pt x="1003" y="631"/>
                  </a:lnTo>
                  <a:lnTo>
                    <a:pt x="1003" y="630"/>
                  </a:lnTo>
                  <a:lnTo>
                    <a:pt x="1002" y="629"/>
                  </a:lnTo>
                  <a:lnTo>
                    <a:pt x="1002" y="628"/>
                  </a:lnTo>
                  <a:lnTo>
                    <a:pt x="1001" y="628"/>
                  </a:lnTo>
                  <a:lnTo>
                    <a:pt x="1000" y="628"/>
                  </a:lnTo>
                  <a:lnTo>
                    <a:pt x="1000" y="626"/>
                  </a:lnTo>
                  <a:lnTo>
                    <a:pt x="998" y="625"/>
                  </a:lnTo>
                  <a:lnTo>
                    <a:pt x="998" y="624"/>
                  </a:lnTo>
                  <a:lnTo>
                    <a:pt x="998" y="623"/>
                  </a:lnTo>
                  <a:lnTo>
                    <a:pt x="997" y="623"/>
                  </a:lnTo>
                  <a:lnTo>
                    <a:pt x="997" y="622"/>
                  </a:lnTo>
                  <a:lnTo>
                    <a:pt x="997" y="621"/>
                  </a:lnTo>
                  <a:lnTo>
                    <a:pt x="997" y="619"/>
                  </a:lnTo>
                  <a:lnTo>
                    <a:pt x="997" y="618"/>
                  </a:lnTo>
                  <a:lnTo>
                    <a:pt x="998" y="618"/>
                  </a:lnTo>
                  <a:lnTo>
                    <a:pt x="998" y="617"/>
                  </a:lnTo>
                  <a:lnTo>
                    <a:pt x="998" y="616"/>
                  </a:lnTo>
                  <a:lnTo>
                    <a:pt x="998" y="615"/>
                  </a:lnTo>
                  <a:lnTo>
                    <a:pt x="997" y="615"/>
                  </a:lnTo>
                  <a:lnTo>
                    <a:pt x="997" y="614"/>
                  </a:lnTo>
                  <a:lnTo>
                    <a:pt x="997" y="612"/>
                  </a:lnTo>
                  <a:lnTo>
                    <a:pt x="997" y="611"/>
                  </a:lnTo>
                  <a:lnTo>
                    <a:pt x="997" y="610"/>
                  </a:lnTo>
                  <a:lnTo>
                    <a:pt x="996" y="610"/>
                  </a:lnTo>
                  <a:lnTo>
                    <a:pt x="996" y="609"/>
                  </a:lnTo>
                  <a:lnTo>
                    <a:pt x="995" y="609"/>
                  </a:lnTo>
                  <a:lnTo>
                    <a:pt x="995" y="608"/>
                  </a:lnTo>
                  <a:lnTo>
                    <a:pt x="994" y="607"/>
                  </a:lnTo>
                  <a:lnTo>
                    <a:pt x="993" y="607"/>
                  </a:lnTo>
                  <a:lnTo>
                    <a:pt x="991" y="605"/>
                  </a:lnTo>
                  <a:lnTo>
                    <a:pt x="991" y="604"/>
                  </a:lnTo>
                  <a:lnTo>
                    <a:pt x="990" y="604"/>
                  </a:lnTo>
                  <a:lnTo>
                    <a:pt x="990" y="603"/>
                  </a:lnTo>
                  <a:lnTo>
                    <a:pt x="990" y="602"/>
                  </a:lnTo>
                  <a:lnTo>
                    <a:pt x="989" y="602"/>
                  </a:lnTo>
                  <a:lnTo>
                    <a:pt x="989" y="601"/>
                  </a:lnTo>
                  <a:lnTo>
                    <a:pt x="988" y="601"/>
                  </a:lnTo>
                  <a:lnTo>
                    <a:pt x="988" y="600"/>
                  </a:lnTo>
                  <a:lnTo>
                    <a:pt x="987" y="598"/>
                  </a:lnTo>
                  <a:lnTo>
                    <a:pt x="987" y="597"/>
                  </a:lnTo>
                  <a:lnTo>
                    <a:pt x="986" y="597"/>
                  </a:lnTo>
                  <a:lnTo>
                    <a:pt x="984" y="597"/>
                  </a:lnTo>
                  <a:lnTo>
                    <a:pt x="984" y="596"/>
                  </a:lnTo>
                  <a:lnTo>
                    <a:pt x="983" y="595"/>
                  </a:lnTo>
                  <a:lnTo>
                    <a:pt x="983" y="594"/>
                  </a:lnTo>
                  <a:lnTo>
                    <a:pt x="983" y="593"/>
                  </a:lnTo>
                  <a:lnTo>
                    <a:pt x="982" y="592"/>
                  </a:lnTo>
                  <a:lnTo>
                    <a:pt x="982" y="593"/>
                  </a:lnTo>
                  <a:lnTo>
                    <a:pt x="982" y="592"/>
                  </a:lnTo>
                  <a:lnTo>
                    <a:pt x="981" y="592"/>
                  </a:lnTo>
                  <a:lnTo>
                    <a:pt x="980" y="592"/>
                  </a:lnTo>
                  <a:lnTo>
                    <a:pt x="979" y="592"/>
                  </a:lnTo>
                  <a:lnTo>
                    <a:pt x="977" y="592"/>
                  </a:lnTo>
                  <a:lnTo>
                    <a:pt x="976" y="592"/>
                  </a:lnTo>
                  <a:lnTo>
                    <a:pt x="975" y="592"/>
                  </a:lnTo>
                  <a:lnTo>
                    <a:pt x="974" y="592"/>
                  </a:lnTo>
                  <a:lnTo>
                    <a:pt x="973" y="592"/>
                  </a:lnTo>
                  <a:lnTo>
                    <a:pt x="972" y="592"/>
                  </a:lnTo>
                  <a:lnTo>
                    <a:pt x="970" y="592"/>
                  </a:lnTo>
                  <a:lnTo>
                    <a:pt x="969" y="592"/>
                  </a:lnTo>
                  <a:lnTo>
                    <a:pt x="968" y="592"/>
                  </a:lnTo>
                  <a:lnTo>
                    <a:pt x="967" y="592"/>
                  </a:lnTo>
                  <a:lnTo>
                    <a:pt x="966" y="592"/>
                  </a:lnTo>
                  <a:lnTo>
                    <a:pt x="965" y="592"/>
                  </a:lnTo>
                  <a:lnTo>
                    <a:pt x="963" y="592"/>
                  </a:lnTo>
                  <a:lnTo>
                    <a:pt x="962" y="592"/>
                  </a:lnTo>
                  <a:lnTo>
                    <a:pt x="961" y="592"/>
                  </a:lnTo>
                  <a:lnTo>
                    <a:pt x="960" y="592"/>
                  </a:lnTo>
                  <a:lnTo>
                    <a:pt x="959" y="592"/>
                  </a:lnTo>
                  <a:lnTo>
                    <a:pt x="959" y="593"/>
                  </a:lnTo>
                  <a:lnTo>
                    <a:pt x="959" y="594"/>
                  </a:lnTo>
                  <a:lnTo>
                    <a:pt x="958" y="594"/>
                  </a:lnTo>
                  <a:lnTo>
                    <a:pt x="958" y="595"/>
                  </a:lnTo>
                  <a:lnTo>
                    <a:pt x="958" y="596"/>
                  </a:lnTo>
                  <a:lnTo>
                    <a:pt x="958" y="597"/>
                  </a:lnTo>
                  <a:lnTo>
                    <a:pt x="956" y="597"/>
                  </a:lnTo>
                  <a:lnTo>
                    <a:pt x="956" y="598"/>
                  </a:lnTo>
                  <a:lnTo>
                    <a:pt x="955" y="598"/>
                  </a:lnTo>
                  <a:lnTo>
                    <a:pt x="954" y="598"/>
                  </a:lnTo>
                  <a:lnTo>
                    <a:pt x="953" y="598"/>
                  </a:lnTo>
                  <a:lnTo>
                    <a:pt x="952" y="598"/>
                  </a:lnTo>
                  <a:lnTo>
                    <a:pt x="951" y="598"/>
                  </a:lnTo>
                  <a:lnTo>
                    <a:pt x="950" y="598"/>
                  </a:lnTo>
                  <a:lnTo>
                    <a:pt x="948" y="598"/>
                  </a:lnTo>
                  <a:lnTo>
                    <a:pt x="947" y="598"/>
                  </a:lnTo>
                  <a:lnTo>
                    <a:pt x="946" y="598"/>
                  </a:lnTo>
                  <a:lnTo>
                    <a:pt x="945" y="598"/>
                  </a:lnTo>
                  <a:lnTo>
                    <a:pt x="944" y="598"/>
                  </a:lnTo>
                  <a:lnTo>
                    <a:pt x="943" y="598"/>
                  </a:lnTo>
                  <a:lnTo>
                    <a:pt x="941" y="598"/>
                  </a:lnTo>
                  <a:lnTo>
                    <a:pt x="940" y="598"/>
                  </a:lnTo>
                  <a:lnTo>
                    <a:pt x="939" y="598"/>
                  </a:lnTo>
                  <a:lnTo>
                    <a:pt x="938" y="598"/>
                  </a:lnTo>
                  <a:lnTo>
                    <a:pt x="937" y="598"/>
                  </a:lnTo>
                  <a:lnTo>
                    <a:pt x="936" y="598"/>
                  </a:lnTo>
                  <a:lnTo>
                    <a:pt x="934" y="598"/>
                  </a:lnTo>
                  <a:lnTo>
                    <a:pt x="933" y="598"/>
                  </a:lnTo>
                  <a:lnTo>
                    <a:pt x="932" y="598"/>
                  </a:lnTo>
                  <a:lnTo>
                    <a:pt x="931" y="598"/>
                  </a:lnTo>
                  <a:lnTo>
                    <a:pt x="930" y="598"/>
                  </a:lnTo>
                  <a:lnTo>
                    <a:pt x="929" y="598"/>
                  </a:lnTo>
                  <a:lnTo>
                    <a:pt x="927" y="598"/>
                  </a:lnTo>
                  <a:lnTo>
                    <a:pt x="926" y="598"/>
                  </a:lnTo>
                  <a:lnTo>
                    <a:pt x="925" y="598"/>
                  </a:lnTo>
                  <a:lnTo>
                    <a:pt x="924" y="598"/>
                  </a:lnTo>
                  <a:lnTo>
                    <a:pt x="923" y="598"/>
                  </a:lnTo>
                  <a:lnTo>
                    <a:pt x="922" y="598"/>
                  </a:lnTo>
                  <a:lnTo>
                    <a:pt x="920" y="598"/>
                  </a:lnTo>
                  <a:lnTo>
                    <a:pt x="919" y="598"/>
                  </a:lnTo>
                  <a:lnTo>
                    <a:pt x="918" y="598"/>
                  </a:lnTo>
                  <a:lnTo>
                    <a:pt x="917" y="598"/>
                  </a:lnTo>
                  <a:lnTo>
                    <a:pt x="917" y="597"/>
                  </a:lnTo>
                  <a:lnTo>
                    <a:pt x="916" y="597"/>
                  </a:lnTo>
                  <a:lnTo>
                    <a:pt x="915" y="597"/>
                  </a:lnTo>
                  <a:lnTo>
                    <a:pt x="913" y="596"/>
                  </a:lnTo>
                  <a:lnTo>
                    <a:pt x="909" y="595"/>
                  </a:lnTo>
                  <a:lnTo>
                    <a:pt x="904" y="593"/>
                  </a:lnTo>
                  <a:lnTo>
                    <a:pt x="899" y="590"/>
                  </a:lnTo>
                  <a:lnTo>
                    <a:pt x="895" y="588"/>
                  </a:lnTo>
                  <a:lnTo>
                    <a:pt x="889" y="587"/>
                  </a:lnTo>
                  <a:lnTo>
                    <a:pt x="884" y="585"/>
                  </a:lnTo>
                  <a:lnTo>
                    <a:pt x="880" y="582"/>
                  </a:lnTo>
                  <a:lnTo>
                    <a:pt x="875" y="581"/>
                  </a:lnTo>
                  <a:lnTo>
                    <a:pt x="875" y="580"/>
                  </a:lnTo>
                  <a:lnTo>
                    <a:pt x="876" y="579"/>
                  </a:lnTo>
                  <a:lnTo>
                    <a:pt x="876" y="578"/>
                  </a:lnTo>
                  <a:lnTo>
                    <a:pt x="877" y="578"/>
                  </a:lnTo>
                  <a:lnTo>
                    <a:pt x="876" y="578"/>
                  </a:lnTo>
                  <a:lnTo>
                    <a:pt x="875" y="578"/>
                  </a:lnTo>
                  <a:lnTo>
                    <a:pt x="874" y="578"/>
                  </a:lnTo>
                  <a:lnTo>
                    <a:pt x="873" y="578"/>
                  </a:lnTo>
                  <a:lnTo>
                    <a:pt x="872" y="578"/>
                  </a:lnTo>
                  <a:lnTo>
                    <a:pt x="870" y="578"/>
                  </a:lnTo>
                  <a:lnTo>
                    <a:pt x="869" y="578"/>
                  </a:lnTo>
                  <a:lnTo>
                    <a:pt x="868" y="578"/>
                  </a:lnTo>
                  <a:lnTo>
                    <a:pt x="867" y="578"/>
                  </a:lnTo>
                  <a:lnTo>
                    <a:pt x="866" y="578"/>
                  </a:lnTo>
                  <a:lnTo>
                    <a:pt x="865" y="578"/>
                  </a:lnTo>
                  <a:lnTo>
                    <a:pt x="863" y="579"/>
                  </a:lnTo>
                  <a:lnTo>
                    <a:pt x="862" y="579"/>
                  </a:lnTo>
                  <a:lnTo>
                    <a:pt x="861" y="579"/>
                  </a:lnTo>
                  <a:lnTo>
                    <a:pt x="860" y="579"/>
                  </a:lnTo>
                  <a:lnTo>
                    <a:pt x="859" y="579"/>
                  </a:lnTo>
                  <a:lnTo>
                    <a:pt x="858" y="579"/>
                  </a:lnTo>
                  <a:lnTo>
                    <a:pt x="856" y="579"/>
                  </a:lnTo>
                  <a:lnTo>
                    <a:pt x="855" y="579"/>
                  </a:lnTo>
                  <a:lnTo>
                    <a:pt x="854" y="579"/>
                  </a:lnTo>
                  <a:lnTo>
                    <a:pt x="853" y="579"/>
                  </a:lnTo>
                  <a:lnTo>
                    <a:pt x="852" y="579"/>
                  </a:lnTo>
                  <a:lnTo>
                    <a:pt x="851" y="580"/>
                  </a:lnTo>
                  <a:lnTo>
                    <a:pt x="849" y="580"/>
                  </a:lnTo>
                  <a:lnTo>
                    <a:pt x="848" y="580"/>
                  </a:lnTo>
                  <a:lnTo>
                    <a:pt x="847" y="580"/>
                  </a:lnTo>
                  <a:lnTo>
                    <a:pt x="846" y="580"/>
                  </a:lnTo>
                  <a:lnTo>
                    <a:pt x="845" y="580"/>
                  </a:lnTo>
                  <a:lnTo>
                    <a:pt x="845" y="579"/>
                  </a:lnTo>
                  <a:lnTo>
                    <a:pt x="845" y="578"/>
                  </a:lnTo>
                  <a:lnTo>
                    <a:pt x="844" y="578"/>
                  </a:lnTo>
                  <a:lnTo>
                    <a:pt x="845" y="578"/>
                  </a:lnTo>
                  <a:lnTo>
                    <a:pt x="845" y="576"/>
                  </a:lnTo>
                  <a:lnTo>
                    <a:pt x="845" y="578"/>
                  </a:lnTo>
                  <a:lnTo>
                    <a:pt x="845" y="579"/>
                  </a:lnTo>
                  <a:lnTo>
                    <a:pt x="845" y="578"/>
                  </a:lnTo>
                  <a:lnTo>
                    <a:pt x="845" y="576"/>
                  </a:lnTo>
                  <a:lnTo>
                    <a:pt x="844" y="578"/>
                  </a:lnTo>
                  <a:lnTo>
                    <a:pt x="844" y="576"/>
                  </a:lnTo>
                  <a:lnTo>
                    <a:pt x="844" y="575"/>
                  </a:lnTo>
                  <a:lnTo>
                    <a:pt x="845" y="575"/>
                  </a:lnTo>
                  <a:lnTo>
                    <a:pt x="845" y="574"/>
                  </a:lnTo>
                  <a:lnTo>
                    <a:pt x="845" y="573"/>
                  </a:lnTo>
                  <a:lnTo>
                    <a:pt x="845" y="572"/>
                  </a:lnTo>
                  <a:lnTo>
                    <a:pt x="845" y="571"/>
                  </a:lnTo>
                  <a:lnTo>
                    <a:pt x="845" y="569"/>
                  </a:lnTo>
                  <a:lnTo>
                    <a:pt x="844" y="567"/>
                  </a:lnTo>
                  <a:lnTo>
                    <a:pt x="844" y="566"/>
                  </a:lnTo>
                  <a:lnTo>
                    <a:pt x="842" y="566"/>
                  </a:lnTo>
                  <a:lnTo>
                    <a:pt x="842" y="565"/>
                  </a:lnTo>
                  <a:lnTo>
                    <a:pt x="841" y="564"/>
                  </a:lnTo>
                  <a:lnTo>
                    <a:pt x="840" y="564"/>
                  </a:lnTo>
                  <a:lnTo>
                    <a:pt x="840" y="562"/>
                  </a:lnTo>
                  <a:lnTo>
                    <a:pt x="839" y="561"/>
                  </a:lnTo>
                  <a:lnTo>
                    <a:pt x="838" y="560"/>
                  </a:lnTo>
                  <a:lnTo>
                    <a:pt x="838" y="561"/>
                  </a:lnTo>
                  <a:lnTo>
                    <a:pt x="838" y="560"/>
                  </a:lnTo>
                  <a:lnTo>
                    <a:pt x="837" y="561"/>
                  </a:lnTo>
                  <a:lnTo>
                    <a:pt x="837" y="560"/>
                  </a:lnTo>
                  <a:lnTo>
                    <a:pt x="837" y="561"/>
                  </a:lnTo>
                  <a:lnTo>
                    <a:pt x="835" y="561"/>
                  </a:lnTo>
                  <a:lnTo>
                    <a:pt x="837" y="561"/>
                  </a:lnTo>
                  <a:lnTo>
                    <a:pt x="835" y="561"/>
                  </a:lnTo>
                  <a:lnTo>
                    <a:pt x="834" y="561"/>
                  </a:lnTo>
                  <a:lnTo>
                    <a:pt x="834" y="560"/>
                  </a:lnTo>
                  <a:lnTo>
                    <a:pt x="835" y="560"/>
                  </a:lnTo>
                  <a:lnTo>
                    <a:pt x="835" y="559"/>
                  </a:lnTo>
                  <a:lnTo>
                    <a:pt x="835" y="558"/>
                  </a:lnTo>
                  <a:lnTo>
                    <a:pt x="835" y="557"/>
                  </a:lnTo>
                  <a:lnTo>
                    <a:pt x="834" y="557"/>
                  </a:lnTo>
                  <a:lnTo>
                    <a:pt x="834" y="555"/>
                  </a:lnTo>
                  <a:lnTo>
                    <a:pt x="834" y="557"/>
                  </a:lnTo>
                  <a:lnTo>
                    <a:pt x="833" y="557"/>
                  </a:lnTo>
                  <a:lnTo>
                    <a:pt x="832" y="557"/>
                  </a:lnTo>
                  <a:lnTo>
                    <a:pt x="831" y="557"/>
                  </a:lnTo>
                  <a:lnTo>
                    <a:pt x="830" y="557"/>
                  </a:lnTo>
                  <a:lnTo>
                    <a:pt x="830" y="555"/>
                  </a:lnTo>
                  <a:lnTo>
                    <a:pt x="828" y="555"/>
                  </a:lnTo>
                  <a:lnTo>
                    <a:pt x="827" y="555"/>
                  </a:lnTo>
                  <a:lnTo>
                    <a:pt x="827" y="554"/>
                  </a:lnTo>
                  <a:lnTo>
                    <a:pt x="826" y="554"/>
                  </a:lnTo>
                  <a:lnTo>
                    <a:pt x="826" y="553"/>
                  </a:lnTo>
                  <a:lnTo>
                    <a:pt x="826" y="552"/>
                  </a:lnTo>
                  <a:lnTo>
                    <a:pt x="825" y="552"/>
                  </a:lnTo>
                  <a:lnTo>
                    <a:pt x="825" y="551"/>
                  </a:lnTo>
                  <a:lnTo>
                    <a:pt x="824" y="551"/>
                  </a:lnTo>
                  <a:lnTo>
                    <a:pt x="824" y="550"/>
                  </a:lnTo>
                  <a:lnTo>
                    <a:pt x="823" y="550"/>
                  </a:lnTo>
                  <a:lnTo>
                    <a:pt x="822" y="550"/>
                  </a:lnTo>
                  <a:lnTo>
                    <a:pt x="822" y="551"/>
                  </a:lnTo>
                  <a:lnTo>
                    <a:pt x="820" y="551"/>
                  </a:lnTo>
                  <a:lnTo>
                    <a:pt x="820" y="550"/>
                  </a:lnTo>
                  <a:lnTo>
                    <a:pt x="819" y="551"/>
                  </a:lnTo>
                  <a:lnTo>
                    <a:pt x="819" y="550"/>
                  </a:lnTo>
                  <a:lnTo>
                    <a:pt x="819" y="551"/>
                  </a:lnTo>
                  <a:lnTo>
                    <a:pt x="819" y="550"/>
                  </a:lnTo>
                  <a:lnTo>
                    <a:pt x="818" y="550"/>
                  </a:lnTo>
                  <a:lnTo>
                    <a:pt x="817" y="550"/>
                  </a:lnTo>
                  <a:lnTo>
                    <a:pt x="816" y="550"/>
                  </a:lnTo>
                  <a:lnTo>
                    <a:pt x="815" y="550"/>
                  </a:lnTo>
                  <a:lnTo>
                    <a:pt x="812" y="550"/>
                  </a:lnTo>
                  <a:lnTo>
                    <a:pt x="812" y="548"/>
                  </a:lnTo>
                  <a:lnTo>
                    <a:pt x="811" y="548"/>
                  </a:lnTo>
                  <a:lnTo>
                    <a:pt x="810" y="548"/>
                  </a:lnTo>
                  <a:lnTo>
                    <a:pt x="810" y="547"/>
                  </a:lnTo>
                  <a:lnTo>
                    <a:pt x="811" y="547"/>
                  </a:lnTo>
                  <a:lnTo>
                    <a:pt x="811" y="546"/>
                  </a:lnTo>
                  <a:lnTo>
                    <a:pt x="812" y="545"/>
                  </a:lnTo>
                  <a:lnTo>
                    <a:pt x="811" y="545"/>
                  </a:lnTo>
                  <a:lnTo>
                    <a:pt x="812" y="544"/>
                  </a:lnTo>
                  <a:lnTo>
                    <a:pt x="812" y="543"/>
                  </a:lnTo>
                  <a:lnTo>
                    <a:pt x="812" y="541"/>
                  </a:lnTo>
                  <a:lnTo>
                    <a:pt x="813" y="540"/>
                  </a:lnTo>
                  <a:lnTo>
                    <a:pt x="813" y="539"/>
                  </a:lnTo>
                  <a:lnTo>
                    <a:pt x="813" y="538"/>
                  </a:lnTo>
                  <a:lnTo>
                    <a:pt x="812" y="538"/>
                  </a:lnTo>
                  <a:lnTo>
                    <a:pt x="811" y="537"/>
                  </a:lnTo>
                  <a:lnTo>
                    <a:pt x="812" y="537"/>
                  </a:lnTo>
                  <a:lnTo>
                    <a:pt x="812" y="536"/>
                  </a:lnTo>
                  <a:lnTo>
                    <a:pt x="812" y="534"/>
                  </a:lnTo>
                  <a:lnTo>
                    <a:pt x="812" y="533"/>
                  </a:lnTo>
                  <a:lnTo>
                    <a:pt x="811" y="533"/>
                  </a:lnTo>
                  <a:lnTo>
                    <a:pt x="811" y="532"/>
                  </a:lnTo>
                  <a:lnTo>
                    <a:pt x="811" y="531"/>
                  </a:lnTo>
                  <a:lnTo>
                    <a:pt x="810" y="531"/>
                  </a:lnTo>
                  <a:lnTo>
                    <a:pt x="809" y="530"/>
                  </a:lnTo>
                  <a:lnTo>
                    <a:pt x="809" y="529"/>
                  </a:lnTo>
                  <a:lnTo>
                    <a:pt x="809" y="527"/>
                  </a:lnTo>
                  <a:lnTo>
                    <a:pt x="808" y="526"/>
                  </a:lnTo>
                  <a:lnTo>
                    <a:pt x="809" y="526"/>
                  </a:lnTo>
                  <a:lnTo>
                    <a:pt x="809" y="525"/>
                  </a:lnTo>
                  <a:lnTo>
                    <a:pt x="808" y="525"/>
                  </a:lnTo>
                  <a:lnTo>
                    <a:pt x="808" y="524"/>
                  </a:lnTo>
                  <a:lnTo>
                    <a:pt x="808" y="523"/>
                  </a:lnTo>
                  <a:lnTo>
                    <a:pt x="808" y="522"/>
                  </a:lnTo>
                  <a:lnTo>
                    <a:pt x="806" y="522"/>
                  </a:lnTo>
                  <a:lnTo>
                    <a:pt x="805" y="522"/>
                  </a:lnTo>
                  <a:lnTo>
                    <a:pt x="805" y="520"/>
                  </a:lnTo>
                  <a:lnTo>
                    <a:pt x="805" y="519"/>
                  </a:lnTo>
                  <a:lnTo>
                    <a:pt x="805" y="518"/>
                  </a:lnTo>
                  <a:lnTo>
                    <a:pt x="806" y="518"/>
                  </a:lnTo>
                  <a:lnTo>
                    <a:pt x="806" y="517"/>
                  </a:lnTo>
                  <a:lnTo>
                    <a:pt x="806" y="516"/>
                  </a:lnTo>
                  <a:lnTo>
                    <a:pt x="806" y="515"/>
                  </a:lnTo>
                  <a:lnTo>
                    <a:pt x="808" y="515"/>
                  </a:lnTo>
                  <a:lnTo>
                    <a:pt x="808" y="516"/>
                  </a:lnTo>
                  <a:lnTo>
                    <a:pt x="809" y="515"/>
                  </a:lnTo>
                  <a:lnTo>
                    <a:pt x="809" y="513"/>
                  </a:lnTo>
                  <a:lnTo>
                    <a:pt x="810" y="513"/>
                  </a:lnTo>
                  <a:lnTo>
                    <a:pt x="810" y="512"/>
                  </a:lnTo>
                  <a:lnTo>
                    <a:pt x="810" y="510"/>
                  </a:lnTo>
                  <a:lnTo>
                    <a:pt x="809" y="510"/>
                  </a:lnTo>
                  <a:lnTo>
                    <a:pt x="808" y="510"/>
                  </a:lnTo>
                  <a:lnTo>
                    <a:pt x="806" y="510"/>
                  </a:lnTo>
                  <a:lnTo>
                    <a:pt x="806" y="509"/>
                  </a:lnTo>
                  <a:lnTo>
                    <a:pt x="806" y="508"/>
                  </a:lnTo>
                  <a:lnTo>
                    <a:pt x="805" y="508"/>
                  </a:lnTo>
                  <a:lnTo>
                    <a:pt x="805" y="506"/>
                  </a:lnTo>
                  <a:lnTo>
                    <a:pt x="805" y="505"/>
                  </a:lnTo>
                  <a:lnTo>
                    <a:pt x="805" y="504"/>
                  </a:lnTo>
                  <a:lnTo>
                    <a:pt x="806" y="504"/>
                  </a:lnTo>
                  <a:lnTo>
                    <a:pt x="806" y="503"/>
                  </a:lnTo>
                  <a:lnTo>
                    <a:pt x="806" y="502"/>
                  </a:lnTo>
                  <a:lnTo>
                    <a:pt x="805" y="502"/>
                  </a:lnTo>
                  <a:lnTo>
                    <a:pt x="806" y="502"/>
                  </a:lnTo>
                  <a:lnTo>
                    <a:pt x="805" y="502"/>
                  </a:lnTo>
                  <a:lnTo>
                    <a:pt x="805" y="501"/>
                  </a:lnTo>
                  <a:lnTo>
                    <a:pt x="806" y="501"/>
                  </a:lnTo>
                  <a:lnTo>
                    <a:pt x="806" y="499"/>
                  </a:lnTo>
                  <a:lnTo>
                    <a:pt x="808" y="498"/>
                  </a:lnTo>
                  <a:lnTo>
                    <a:pt x="808" y="497"/>
                  </a:lnTo>
                  <a:lnTo>
                    <a:pt x="809" y="496"/>
                  </a:lnTo>
                  <a:lnTo>
                    <a:pt x="809" y="497"/>
                  </a:lnTo>
                  <a:lnTo>
                    <a:pt x="809" y="496"/>
                  </a:lnTo>
                  <a:lnTo>
                    <a:pt x="810" y="497"/>
                  </a:lnTo>
                  <a:lnTo>
                    <a:pt x="809" y="497"/>
                  </a:lnTo>
                  <a:lnTo>
                    <a:pt x="810" y="497"/>
                  </a:lnTo>
                  <a:lnTo>
                    <a:pt x="810" y="498"/>
                  </a:lnTo>
                  <a:lnTo>
                    <a:pt x="809" y="498"/>
                  </a:lnTo>
                  <a:lnTo>
                    <a:pt x="809" y="499"/>
                  </a:lnTo>
                  <a:lnTo>
                    <a:pt x="809" y="501"/>
                  </a:lnTo>
                  <a:lnTo>
                    <a:pt x="810" y="501"/>
                  </a:lnTo>
                  <a:lnTo>
                    <a:pt x="810" y="502"/>
                  </a:lnTo>
                  <a:lnTo>
                    <a:pt x="811" y="502"/>
                  </a:lnTo>
                  <a:lnTo>
                    <a:pt x="812" y="502"/>
                  </a:lnTo>
                  <a:lnTo>
                    <a:pt x="811" y="502"/>
                  </a:lnTo>
                  <a:lnTo>
                    <a:pt x="811" y="501"/>
                  </a:lnTo>
                  <a:lnTo>
                    <a:pt x="811" y="499"/>
                  </a:lnTo>
                  <a:lnTo>
                    <a:pt x="811" y="498"/>
                  </a:lnTo>
                  <a:lnTo>
                    <a:pt x="811" y="497"/>
                  </a:lnTo>
                  <a:lnTo>
                    <a:pt x="810" y="497"/>
                  </a:lnTo>
                  <a:lnTo>
                    <a:pt x="811" y="497"/>
                  </a:lnTo>
                  <a:lnTo>
                    <a:pt x="810" y="497"/>
                  </a:lnTo>
                  <a:lnTo>
                    <a:pt x="810" y="496"/>
                  </a:lnTo>
                  <a:lnTo>
                    <a:pt x="811" y="496"/>
                  </a:lnTo>
                  <a:lnTo>
                    <a:pt x="810" y="496"/>
                  </a:lnTo>
                  <a:lnTo>
                    <a:pt x="811" y="496"/>
                  </a:lnTo>
                  <a:lnTo>
                    <a:pt x="811" y="495"/>
                  </a:lnTo>
                  <a:lnTo>
                    <a:pt x="810" y="495"/>
                  </a:lnTo>
                  <a:lnTo>
                    <a:pt x="810" y="494"/>
                  </a:lnTo>
                  <a:lnTo>
                    <a:pt x="811" y="494"/>
                  </a:lnTo>
                  <a:lnTo>
                    <a:pt x="812" y="494"/>
                  </a:lnTo>
                  <a:lnTo>
                    <a:pt x="812" y="492"/>
                  </a:lnTo>
                  <a:lnTo>
                    <a:pt x="813" y="492"/>
                  </a:lnTo>
                  <a:lnTo>
                    <a:pt x="815" y="492"/>
                  </a:lnTo>
                  <a:lnTo>
                    <a:pt x="815" y="494"/>
                  </a:lnTo>
                  <a:lnTo>
                    <a:pt x="815" y="492"/>
                  </a:lnTo>
                  <a:lnTo>
                    <a:pt x="816" y="492"/>
                  </a:lnTo>
                  <a:lnTo>
                    <a:pt x="817" y="492"/>
                  </a:lnTo>
                  <a:lnTo>
                    <a:pt x="818" y="492"/>
                  </a:lnTo>
                  <a:lnTo>
                    <a:pt x="818" y="494"/>
                  </a:lnTo>
                  <a:lnTo>
                    <a:pt x="819" y="494"/>
                  </a:lnTo>
                  <a:lnTo>
                    <a:pt x="820" y="494"/>
                  </a:lnTo>
                  <a:lnTo>
                    <a:pt x="819" y="494"/>
                  </a:lnTo>
                  <a:lnTo>
                    <a:pt x="820" y="492"/>
                  </a:lnTo>
                  <a:lnTo>
                    <a:pt x="822" y="492"/>
                  </a:lnTo>
                  <a:lnTo>
                    <a:pt x="822" y="494"/>
                  </a:lnTo>
                  <a:lnTo>
                    <a:pt x="822" y="492"/>
                  </a:lnTo>
                  <a:lnTo>
                    <a:pt x="823" y="492"/>
                  </a:lnTo>
                  <a:lnTo>
                    <a:pt x="823" y="494"/>
                  </a:lnTo>
                  <a:lnTo>
                    <a:pt x="823" y="492"/>
                  </a:lnTo>
                  <a:lnTo>
                    <a:pt x="822" y="491"/>
                  </a:lnTo>
                  <a:lnTo>
                    <a:pt x="822" y="492"/>
                  </a:lnTo>
                  <a:lnTo>
                    <a:pt x="820" y="492"/>
                  </a:lnTo>
                  <a:lnTo>
                    <a:pt x="819" y="492"/>
                  </a:lnTo>
                  <a:lnTo>
                    <a:pt x="820" y="492"/>
                  </a:lnTo>
                  <a:lnTo>
                    <a:pt x="820" y="491"/>
                  </a:lnTo>
                  <a:lnTo>
                    <a:pt x="822" y="491"/>
                  </a:lnTo>
                  <a:lnTo>
                    <a:pt x="820" y="491"/>
                  </a:lnTo>
                  <a:lnTo>
                    <a:pt x="820" y="492"/>
                  </a:lnTo>
                  <a:lnTo>
                    <a:pt x="819" y="492"/>
                  </a:lnTo>
                  <a:lnTo>
                    <a:pt x="818" y="492"/>
                  </a:lnTo>
                  <a:lnTo>
                    <a:pt x="817" y="492"/>
                  </a:lnTo>
                  <a:lnTo>
                    <a:pt x="818" y="492"/>
                  </a:lnTo>
                  <a:lnTo>
                    <a:pt x="817" y="492"/>
                  </a:lnTo>
                  <a:lnTo>
                    <a:pt x="817" y="491"/>
                  </a:lnTo>
                  <a:lnTo>
                    <a:pt x="816" y="491"/>
                  </a:lnTo>
                  <a:lnTo>
                    <a:pt x="816" y="492"/>
                  </a:lnTo>
                  <a:lnTo>
                    <a:pt x="815" y="492"/>
                  </a:lnTo>
                  <a:lnTo>
                    <a:pt x="813" y="492"/>
                  </a:lnTo>
                  <a:lnTo>
                    <a:pt x="813" y="491"/>
                  </a:lnTo>
                  <a:lnTo>
                    <a:pt x="812" y="491"/>
                  </a:lnTo>
                  <a:lnTo>
                    <a:pt x="811" y="491"/>
                  </a:lnTo>
                  <a:lnTo>
                    <a:pt x="810" y="491"/>
                  </a:lnTo>
                  <a:lnTo>
                    <a:pt x="810" y="492"/>
                  </a:lnTo>
                  <a:lnTo>
                    <a:pt x="810" y="494"/>
                  </a:lnTo>
                  <a:lnTo>
                    <a:pt x="809" y="494"/>
                  </a:lnTo>
                  <a:lnTo>
                    <a:pt x="810" y="495"/>
                  </a:lnTo>
                  <a:lnTo>
                    <a:pt x="809" y="495"/>
                  </a:lnTo>
                  <a:lnTo>
                    <a:pt x="810" y="495"/>
                  </a:lnTo>
                  <a:lnTo>
                    <a:pt x="809" y="496"/>
                  </a:lnTo>
                  <a:lnTo>
                    <a:pt x="809" y="495"/>
                  </a:lnTo>
                  <a:lnTo>
                    <a:pt x="809" y="496"/>
                  </a:lnTo>
                  <a:lnTo>
                    <a:pt x="808" y="496"/>
                  </a:lnTo>
                  <a:lnTo>
                    <a:pt x="806" y="495"/>
                  </a:lnTo>
                  <a:lnTo>
                    <a:pt x="805" y="495"/>
                  </a:lnTo>
                  <a:lnTo>
                    <a:pt x="805" y="494"/>
                  </a:lnTo>
                  <a:lnTo>
                    <a:pt x="804" y="492"/>
                  </a:lnTo>
                  <a:lnTo>
                    <a:pt x="804" y="494"/>
                  </a:lnTo>
                  <a:lnTo>
                    <a:pt x="803" y="494"/>
                  </a:lnTo>
                  <a:lnTo>
                    <a:pt x="803" y="492"/>
                  </a:lnTo>
                  <a:lnTo>
                    <a:pt x="805" y="491"/>
                  </a:lnTo>
                  <a:lnTo>
                    <a:pt x="805" y="490"/>
                  </a:lnTo>
                  <a:lnTo>
                    <a:pt x="805" y="491"/>
                  </a:lnTo>
                  <a:lnTo>
                    <a:pt x="805" y="492"/>
                  </a:lnTo>
                  <a:lnTo>
                    <a:pt x="806" y="492"/>
                  </a:lnTo>
                  <a:lnTo>
                    <a:pt x="805" y="491"/>
                  </a:lnTo>
                  <a:lnTo>
                    <a:pt x="805" y="490"/>
                  </a:lnTo>
                  <a:lnTo>
                    <a:pt x="805" y="489"/>
                  </a:lnTo>
                  <a:lnTo>
                    <a:pt x="804" y="489"/>
                  </a:lnTo>
                  <a:lnTo>
                    <a:pt x="805" y="488"/>
                  </a:lnTo>
                  <a:lnTo>
                    <a:pt x="805" y="487"/>
                  </a:lnTo>
                  <a:lnTo>
                    <a:pt x="804" y="487"/>
                  </a:lnTo>
                  <a:lnTo>
                    <a:pt x="805" y="487"/>
                  </a:lnTo>
                  <a:lnTo>
                    <a:pt x="804" y="485"/>
                  </a:lnTo>
                  <a:lnTo>
                    <a:pt x="803" y="485"/>
                  </a:lnTo>
                  <a:lnTo>
                    <a:pt x="803" y="484"/>
                  </a:lnTo>
                  <a:lnTo>
                    <a:pt x="803" y="483"/>
                  </a:lnTo>
                  <a:lnTo>
                    <a:pt x="802" y="482"/>
                  </a:lnTo>
                  <a:lnTo>
                    <a:pt x="802" y="481"/>
                  </a:lnTo>
                  <a:lnTo>
                    <a:pt x="801" y="480"/>
                  </a:lnTo>
                  <a:lnTo>
                    <a:pt x="801" y="478"/>
                  </a:lnTo>
                  <a:lnTo>
                    <a:pt x="802" y="477"/>
                  </a:lnTo>
                  <a:lnTo>
                    <a:pt x="802" y="476"/>
                  </a:lnTo>
                  <a:lnTo>
                    <a:pt x="802" y="475"/>
                  </a:lnTo>
                  <a:lnTo>
                    <a:pt x="802" y="474"/>
                  </a:lnTo>
                  <a:lnTo>
                    <a:pt x="803" y="474"/>
                  </a:lnTo>
                  <a:lnTo>
                    <a:pt x="802" y="474"/>
                  </a:lnTo>
                  <a:lnTo>
                    <a:pt x="803" y="473"/>
                  </a:lnTo>
                  <a:lnTo>
                    <a:pt x="803" y="471"/>
                  </a:lnTo>
                  <a:lnTo>
                    <a:pt x="803" y="470"/>
                  </a:lnTo>
                  <a:lnTo>
                    <a:pt x="804" y="470"/>
                  </a:lnTo>
                  <a:lnTo>
                    <a:pt x="804" y="469"/>
                  </a:lnTo>
                  <a:lnTo>
                    <a:pt x="805" y="469"/>
                  </a:lnTo>
                  <a:lnTo>
                    <a:pt x="805" y="468"/>
                  </a:lnTo>
                  <a:lnTo>
                    <a:pt x="805" y="467"/>
                  </a:lnTo>
                  <a:lnTo>
                    <a:pt x="805" y="466"/>
                  </a:lnTo>
                  <a:lnTo>
                    <a:pt x="806" y="464"/>
                  </a:lnTo>
                  <a:lnTo>
                    <a:pt x="805" y="464"/>
                  </a:lnTo>
                  <a:lnTo>
                    <a:pt x="805" y="463"/>
                  </a:lnTo>
                  <a:lnTo>
                    <a:pt x="805" y="462"/>
                  </a:lnTo>
                  <a:lnTo>
                    <a:pt x="804" y="461"/>
                  </a:lnTo>
                  <a:lnTo>
                    <a:pt x="805" y="461"/>
                  </a:lnTo>
                  <a:lnTo>
                    <a:pt x="805" y="460"/>
                  </a:lnTo>
                  <a:lnTo>
                    <a:pt x="804" y="460"/>
                  </a:lnTo>
                  <a:lnTo>
                    <a:pt x="804" y="459"/>
                  </a:lnTo>
                  <a:lnTo>
                    <a:pt x="803" y="459"/>
                  </a:lnTo>
                  <a:lnTo>
                    <a:pt x="803" y="457"/>
                  </a:lnTo>
                  <a:lnTo>
                    <a:pt x="804" y="457"/>
                  </a:lnTo>
                  <a:lnTo>
                    <a:pt x="804" y="456"/>
                  </a:lnTo>
                  <a:lnTo>
                    <a:pt x="804" y="455"/>
                  </a:lnTo>
                  <a:lnTo>
                    <a:pt x="804" y="454"/>
                  </a:lnTo>
                  <a:lnTo>
                    <a:pt x="805" y="454"/>
                  </a:lnTo>
                  <a:lnTo>
                    <a:pt x="805" y="453"/>
                  </a:lnTo>
                  <a:lnTo>
                    <a:pt x="806" y="453"/>
                  </a:lnTo>
                  <a:lnTo>
                    <a:pt x="806" y="452"/>
                  </a:lnTo>
                  <a:lnTo>
                    <a:pt x="808" y="452"/>
                  </a:lnTo>
                  <a:lnTo>
                    <a:pt x="808" y="450"/>
                  </a:lnTo>
                  <a:lnTo>
                    <a:pt x="809" y="450"/>
                  </a:lnTo>
                  <a:lnTo>
                    <a:pt x="808" y="450"/>
                  </a:lnTo>
                  <a:lnTo>
                    <a:pt x="808" y="452"/>
                  </a:lnTo>
                  <a:lnTo>
                    <a:pt x="809" y="452"/>
                  </a:lnTo>
                  <a:lnTo>
                    <a:pt x="809" y="450"/>
                  </a:lnTo>
                  <a:lnTo>
                    <a:pt x="809" y="449"/>
                  </a:lnTo>
                  <a:lnTo>
                    <a:pt x="810" y="449"/>
                  </a:lnTo>
                  <a:lnTo>
                    <a:pt x="811" y="449"/>
                  </a:lnTo>
                  <a:lnTo>
                    <a:pt x="811" y="448"/>
                  </a:lnTo>
                  <a:lnTo>
                    <a:pt x="810" y="448"/>
                  </a:lnTo>
                  <a:lnTo>
                    <a:pt x="810" y="449"/>
                  </a:lnTo>
                  <a:lnTo>
                    <a:pt x="809" y="449"/>
                  </a:lnTo>
                  <a:lnTo>
                    <a:pt x="809" y="450"/>
                  </a:lnTo>
                  <a:lnTo>
                    <a:pt x="809" y="449"/>
                  </a:lnTo>
                  <a:lnTo>
                    <a:pt x="810" y="448"/>
                  </a:lnTo>
                  <a:lnTo>
                    <a:pt x="811" y="447"/>
                  </a:lnTo>
                  <a:lnTo>
                    <a:pt x="812" y="447"/>
                  </a:lnTo>
                  <a:lnTo>
                    <a:pt x="812" y="446"/>
                  </a:lnTo>
                  <a:lnTo>
                    <a:pt x="812" y="445"/>
                  </a:lnTo>
                  <a:lnTo>
                    <a:pt x="812" y="443"/>
                  </a:lnTo>
                  <a:lnTo>
                    <a:pt x="813" y="445"/>
                  </a:lnTo>
                  <a:lnTo>
                    <a:pt x="813" y="443"/>
                  </a:lnTo>
                  <a:lnTo>
                    <a:pt x="815" y="442"/>
                  </a:lnTo>
                  <a:lnTo>
                    <a:pt x="816" y="441"/>
                  </a:lnTo>
                  <a:lnTo>
                    <a:pt x="816" y="440"/>
                  </a:lnTo>
                  <a:lnTo>
                    <a:pt x="817" y="440"/>
                  </a:lnTo>
                  <a:lnTo>
                    <a:pt x="817" y="439"/>
                  </a:lnTo>
                  <a:lnTo>
                    <a:pt x="817" y="438"/>
                  </a:lnTo>
                  <a:lnTo>
                    <a:pt x="817" y="436"/>
                  </a:lnTo>
                  <a:lnTo>
                    <a:pt x="817" y="435"/>
                  </a:lnTo>
                  <a:lnTo>
                    <a:pt x="818" y="435"/>
                  </a:lnTo>
                  <a:lnTo>
                    <a:pt x="818" y="434"/>
                  </a:lnTo>
                  <a:lnTo>
                    <a:pt x="817" y="434"/>
                  </a:lnTo>
                  <a:lnTo>
                    <a:pt x="818" y="433"/>
                  </a:lnTo>
                  <a:lnTo>
                    <a:pt x="818" y="432"/>
                  </a:lnTo>
                  <a:lnTo>
                    <a:pt x="819" y="431"/>
                  </a:lnTo>
                  <a:lnTo>
                    <a:pt x="819" y="429"/>
                  </a:lnTo>
                  <a:lnTo>
                    <a:pt x="818" y="429"/>
                  </a:lnTo>
                  <a:lnTo>
                    <a:pt x="818" y="428"/>
                  </a:lnTo>
                  <a:lnTo>
                    <a:pt x="819" y="428"/>
                  </a:lnTo>
                  <a:lnTo>
                    <a:pt x="819" y="427"/>
                  </a:lnTo>
                  <a:lnTo>
                    <a:pt x="819" y="426"/>
                  </a:lnTo>
                  <a:lnTo>
                    <a:pt x="819" y="425"/>
                  </a:lnTo>
                  <a:lnTo>
                    <a:pt x="820" y="425"/>
                  </a:lnTo>
                  <a:lnTo>
                    <a:pt x="820" y="424"/>
                  </a:lnTo>
                  <a:lnTo>
                    <a:pt x="822" y="422"/>
                  </a:lnTo>
                  <a:lnTo>
                    <a:pt x="822" y="421"/>
                  </a:lnTo>
                  <a:lnTo>
                    <a:pt x="823" y="421"/>
                  </a:lnTo>
                  <a:lnTo>
                    <a:pt x="823" y="420"/>
                  </a:lnTo>
                  <a:lnTo>
                    <a:pt x="823" y="419"/>
                  </a:lnTo>
                  <a:lnTo>
                    <a:pt x="823" y="418"/>
                  </a:lnTo>
                  <a:lnTo>
                    <a:pt x="824" y="415"/>
                  </a:lnTo>
                  <a:lnTo>
                    <a:pt x="825" y="415"/>
                  </a:lnTo>
                  <a:lnTo>
                    <a:pt x="825" y="414"/>
                  </a:lnTo>
                  <a:lnTo>
                    <a:pt x="826" y="414"/>
                  </a:lnTo>
                  <a:lnTo>
                    <a:pt x="826" y="413"/>
                  </a:lnTo>
                  <a:lnTo>
                    <a:pt x="827" y="413"/>
                  </a:lnTo>
                  <a:lnTo>
                    <a:pt x="828" y="411"/>
                  </a:lnTo>
                  <a:lnTo>
                    <a:pt x="828" y="410"/>
                  </a:lnTo>
                  <a:lnTo>
                    <a:pt x="830" y="410"/>
                  </a:lnTo>
                  <a:lnTo>
                    <a:pt x="830" y="411"/>
                  </a:lnTo>
                  <a:lnTo>
                    <a:pt x="830" y="410"/>
                  </a:lnTo>
                  <a:lnTo>
                    <a:pt x="831" y="410"/>
                  </a:lnTo>
                  <a:lnTo>
                    <a:pt x="831" y="408"/>
                  </a:lnTo>
                  <a:lnTo>
                    <a:pt x="832" y="408"/>
                  </a:lnTo>
                  <a:lnTo>
                    <a:pt x="832" y="410"/>
                  </a:lnTo>
                  <a:lnTo>
                    <a:pt x="832" y="408"/>
                  </a:lnTo>
                  <a:lnTo>
                    <a:pt x="832" y="407"/>
                  </a:lnTo>
                  <a:lnTo>
                    <a:pt x="832" y="408"/>
                  </a:lnTo>
                  <a:lnTo>
                    <a:pt x="831" y="408"/>
                  </a:lnTo>
                  <a:lnTo>
                    <a:pt x="830" y="410"/>
                  </a:lnTo>
                  <a:lnTo>
                    <a:pt x="831" y="408"/>
                  </a:lnTo>
                  <a:lnTo>
                    <a:pt x="833" y="406"/>
                  </a:lnTo>
                  <a:lnTo>
                    <a:pt x="834" y="405"/>
                  </a:lnTo>
                  <a:lnTo>
                    <a:pt x="835" y="404"/>
                  </a:lnTo>
                  <a:lnTo>
                    <a:pt x="837" y="404"/>
                  </a:lnTo>
                  <a:lnTo>
                    <a:pt x="835" y="404"/>
                  </a:lnTo>
                  <a:lnTo>
                    <a:pt x="834" y="404"/>
                  </a:lnTo>
                  <a:lnTo>
                    <a:pt x="835" y="404"/>
                  </a:lnTo>
                  <a:lnTo>
                    <a:pt x="835" y="403"/>
                  </a:lnTo>
                  <a:lnTo>
                    <a:pt x="837" y="401"/>
                  </a:lnTo>
                  <a:lnTo>
                    <a:pt x="838" y="400"/>
                  </a:lnTo>
                  <a:lnTo>
                    <a:pt x="838" y="399"/>
                  </a:lnTo>
                  <a:lnTo>
                    <a:pt x="839" y="399"/>
                  </a:lnTo>
                  <a:lnTo>
                    <a:pt x="839" y="398"/>
                  </a:lnTo>
                  <a:lnTo>
                    <a:pt x="840" y="397"/>
                  </a:lnTo>
                  <a:lnTo>
                    <a:pt x="841" y="396"/>
                  </a:lnTo>
                  <a:lnTo>
                    <a:pt x="841" y="394"/>
                  </a:lnTo>
                  <a:lnTo>
                    <a:pt x="842" y="393"/>
                  </a:lnTo>
                  <a:lnTo>
                    <a:pt x="844" y="392"/>
                  </a:lnTo>
                  <a:lnTo>
                    <a:pt x="844" y="393"/>
                  </a:lnTo>
                  <a:lnTo>
                    <a:pt x="844" y="392"/>
                  </a:lnTo>
                  <a:lnTo>
                    <a:pt x="842" y="392"/>
                  </a:lnTo>
                  <a:lnTo>
                    <a:pt x="844" y="392"/>
                  </a:lnTo>
                  <a:lnTo>
                    <a:pt x="844" y="391"/>
                  </a:lnTo>
                  <a:lnTo>
                    <a:pt x="845" y="390"/>
                  </a:lnTo>
                  <a:lnTo>
                    <a:pt x="846" y="390"/>
                  </a:lnTo>
                  <a:lnTo>
                    <a:pt x="845" y="390"/>
                  </a:lnTo>
                  <a:lnTo>
                    <a:pt x="845" y="389"/>
                  </a:lnTo>
                  <a:lnTo>
                    <a:pt x="846" y="389"/>
                  </a:lnTo>
                  <a:lnTo>
                    <a:pt x="845" y="389"/>
                  </a:lnTo>
                  <a:lnTo>
                    <a:pt x="846" y="389"/>
                  </a:lnTo>
                  <a:lnTo>
                    <a:pt x="846" y="387"/>
                  </a:lnTo>
                  <a:lnTo>
                    <a:pt x="847" y="386"/>
                  </a:lnTo>
                  <a:lnTo>
                    <a:pt x="848" y="385"/>
                  </a:lnTo>
                  <a:lnTo>
                    <a:pt x="848" y="384"/>
                  </a:lnTo>
                  <a:lnTo>
                    <a:pt x="849" y="384"/>
                  </a:lnTo>
                  <a:lnTo>
                    <a:pt x="849" y="383"/>
                  </a:lnTo>
                  <a:lnTo>
                    <a:pt x="851" y="383"/>
                  </a:lnTo>
                  <a:lnTo>
                    <a:pt x="851" y="382"/>
                  </a:lnTo>
                  <a:lnTo>
                    <a:pt x="852" y="382"/>
                  </a:lnTo>
                  <a:lnTo>
                    <a:pt x="852" y="380"/>
                  </a:lnTo>
                  <a:lnTo>
                    <a:pt x="852" y="379"/>
                  </a:lnTo>
                  <a:lnTo>
                    <a:pt x="853" y="379"/>
                  </a:lnTo>
                  <a:lnTo>
                    <a:pt x="853" y="378"/>
                  </a:lnTo>
                  <a:lnTo>
                    <a:pt x="854" y="377"/>
                  </a:lnTo>
                  <a:lnTo>
                    <a:pt x="853" y="378"/>
                  </a:lnTo>
                  <a:lnTo>
                    <a:pt x="854" y="378"/>
                  </a:lnTo>
                  <a:lnTo>
                    <a:pt x="854" y="377"/>
                  </a:lnTo>
                  <a:lnTo>
                    <a:pt x="854" y="376"/>
                  </a:lnTo>
                  <a:lnTo>
                    <a:pt x="855" y="375"/>
                  </a:lnTo>
                  <a:lnTo>
                    <a:pt x="855" y="376"/>
                  </a:lnTo>
                  <a:lnTo>
                    <a:pt x="856" y="375"/>
                  </a:lnTo>
                  <a:lnTo>
                    <a:pt x="855" y="375"/>
                  </a:lnTo>
                  <a:lnTo>
                    <a:pt x="856" y="373"/>
                  </a:lnTo>
                  <a:lnTo>
                    <a:pt x="858" y="373"/>
                  </a:lnTo>
                  <a:lnTo>
                    <a:pt x="858" y="372"/>
                  </a:lnTo>
                  <a:lnTo>
                    <a:pt x="858" y="373"/>
                  </a:lnTo>
                  <a:lnTo>
                    <a:pt x="858" y="372"/>
                  </a:lnTo>
                  <a:lnTo>
                    <a:pt x="856" y="372"/>
                  </a:lnTo>
                  <a:lnTo>
                    <a:pt x="856" y="373"/>
                  </a:lnTo>
                  <a:lnTo>
                    <a:pt x="856" y="372"/>
                  </a:lnTo>
                  <a:lnTo>
                    <a:pt x="858" y="371"/>
                  </a:lnTo>
                  <a:lnTo>
                    <a:pt x="858" y="370"/>
                  </a:lnTo>
                  <a:lnTo>
                    <a:pt x="859" y="370"/>
                  </a:lnTo>
                  <a:lnTo>
                    <a:pt x="859" y="369"/>
                  </a:lnTo>
                  <a:lnTo>
                    <a:pt x="860" y="369"/>
                  </a:lnTo>
                  <a:lnTo>
                    <a:pt x="860" y="368"/>
                  </a:lnTo>
                  <a:lnTo>
                    <a:pt x="860" y="366"/>
                  </a:lnTo>
                  <a:lnTo>
                    <a:pt x="861" y="365"/>
                  </a:lnTo>
                  <a:lnTo>
                    <a:pt x="861" y="364"/>
                  </a:lnTo>
                  <a:lnTo>
                    <a:pt x="861" y="365"/>
                  </a:lnTo>
                  <a:lnTo>
                    <a:pt x="862" y="365"/>
                  </a:lnTo>
                  <a:lnTo>
                    <a:pt x="862" y="366"/>
                  </a:lnTo>
                  <a:lnTo>
                    <a:pt x="862" y="365"/>
                  </a:lnTo>
                  <a:lnTo>
                    <a:pt x="863" y="365"/>
                  </a:lnTo>
                  <a:lnTo>
                    <a:pt x="866" y="365"/>
                  </a:lnTo>
                  <a:lnTo>
                    <a:pt x="867" y="364"/>
                  </a:lnTo>
                  <a:lnTo>
                    <a:pt x="867" y="365"/>
                  </a:lnTo>
                  <a:lnTo>
                    <a:pt x="868" y="365"/>
                  </a:lnTo>
                  <a:lnTo>
                    <a:pt x="867" y="365"/>
                  </a:lnTo>
                  <a:lnTo>
                    <a:pt x="868" y="365"/>
                  </a:lnTo>
                  <a:lnTo>
                    <a:pt x="868" y="366"/>
                  </a:lnTo>
                  <a:lnTo>
                    <a:pt x="869" y="366"/>
                  </a:lnTo>
                  <a:lnTo>
                    <a:pt x="870" y="365"/>
                  </a:lnTo>
                  <a:lnTo>
                    <a:pt x="869" y="365"/>
                  </a:lnTo>
                  <a:lnTo>
                    <a:pt x="868" y="365"/>
                  </a:lnTo>
                  <a:lnTo>
                    <a:pt x="868" y="364"/>
                  </a:lnTo>
                  <a:lnTo>
                    <a:pt x="866" y="364"/>
                  </a:lnTo>
                  <a:lnTo>
                    <a:pt x="866" y="363"/>
                  </a:lnTo>
                  <a:lnTo>
                    <a:pt x="865" y="363"/>
                  </a:lnTo>
                  <a:lnTo>
                    <a:pt x="865" y="364"/>
                  </a:lnTo>
                  <a:lnTo>
                    <a:pt x="863" y="364"/>
                  </a:lnTo>
                  <a:lnTo>
                    <a:pt x="862" y="364"/>
                  </a:lnTo>
                  <a:lnTo>
                    <a:pt x="862" y="363"/>
                  </a:lnTo>
                  <a:lnTo>
                    <a:pt x="861" y="363"/>
                  </a:lnTo>
                  <a:lnTo>
                    <a:pt x="861" y="364"/>
                  </a:lnTo>
                  <a:lnTo>
                    <a:pt x="860" y="364"/>
                  </a:lnTo>
                  <a:lnTo>
                    <a:pt x="861" y="364"/>
                  </a:lnTo>
                  <a:lnTo>
                    <a:pt x="861" y="363"/>
                  </a:lnTo>
                  <a:lnTo>
                    <a:pt x="861" y="362"/>
                  </a:lnTo>
                  <a:lnTo>
                    <a:pt x="862" y="362"/>
                  </a:lnTo>
                  <a:lnTo>
                    <a:pt x="863" y="359"/>
                  </a:lnTo>
                  <a:lnTo>
                    <a:pt x="863" y="358"/>
                  </a:lnTo>
                  <a:lnTo>
                    <a:pt x="865" y="358"/>
                  </a:lnTo>
                  <a:lnTo>
                    <a:pt x="865" y="359"/>
                  </a:lnTo>
                  <a:lnTo>
                    <a:pt x="863" y="359"/>
                  </a:lnTo>
                  <a:lnTo>
                    <a:pt x="863" y="361"/>
                  </a:lnTo>
                  <a:lnTo>
                    <a:pt x="862" y="362"/>
                  </a:lnTo>
                  <a:lnTo>
                    <a:pt x="863" y="362"/>
                  </a:lnTo>
                  <a:lnTo>
                    <a:pt x="865" y="362"/>
                  </a:lnTo>
                  <a:lnTo>
                    <a:pt x="865" y="361"/>
                  </a:lnTo>
                  <a:lnTo>
                    <a:pt x="865" y="359"/>
                  </a:lnTo>
                  <a:lnTo>
                    <a:pt x="866" y="359"/>
                  </a:lnTo>
                  <a:lnTo>
                    <a:pt x="866" y="358"/>
                  </a:lnTo>
                  <a:lnTo>
                    <a:pt x="867" y="357"/>
                  </a:lnTo>
                  <a:lnTo>
                    <a:pt x="867" y="358"/>
                  </a:lnTo>
                  <a:lnTo>
                    <a:pt x="868" y="358"/>
                  </a:lnTo>
                  <a:lnTo>
                    <a:pt x="868" y="357"/>
                  </a:lnTo>
                  <a:lnTo>
                    <a:pt x="867" y="357"/>
                  </a:lnTo>
                  <a:lnTo>
                    <a:pt x="866" y="357"/>
                  </a:lnTo>
                  <a:lnTo>
                    <a:pt x="865" y="357"/>
                  </a:lnTo>
                  <a:lnTo>
                    <a:pt x="865" y="356"/>
                  </a:lnTo>
                  <a:lnTo>
                    <a:pt x="866" y="356"/>
                  </a:lnTo>
                  <a:lnTo>
                    <a:pt x="866" y="355"/>
                  </a:lnTo>
                  <a:lnTo>
                    <a:pt x="866" y="354"/>
                  </a:lnTo>
                  <a:lnTo>
                    <a:pt x="866" y="355"/>
                  </a:lnTo>
                  <a:lnTo>
                    <a:pt x="867" y="355"/>
                  </a:lnTo>
                  <a:lnTo>
                    <a:pt x="866" y="355"/>
                  </a:lnTo>
                  <a:lnTo>
                    <a:pt x="867" y="355"/>
                  </a:lnTo>
                  <a:lnTo>
                    <a:pt x="867" y="354"/>
                  </a:lnTo>
                  <a:lnTo>
                    <a:pt x="868" y="354"/>
                  </a:lnTo>
                  <a:lnTo>
                    <a:pt x="869" y="354"/>
                  </a:lnTo>
                  <a:lnTo>
                    <a:pt x="870" y="354"/>
                  </a:lnTo>
                  <a:lnTo>
                    <a:pt x="869" y="354"/>
                  </a:lnTo>
                  <a:lnTo>
                    <a:pt x="868" y="354"/>
                  </a:lnTo>
                  <a:lnTo>
                    <a:pt x="869" y="354"/>
                  </a:lnTo>
                  <a:lnTo>
                    <a:pt x="869" y="352"/>
                  </a:lnTo>
                  <a:lnTo>
                    <a:pt x="868" y="352"/>
                  </a:lnTo>
                  <a:lnTo>
                    <a:pt x="867" y="352"/>
                  </a:lnTo>
                  <a:lnTo>
                    <a:pt x="866" y="354"/>
                  </a:lnTo>
                  <a:lnTo>
                    <a:pt x="867" y="354"/>
                  </a:lnTo>
                  <a:lnTo>
                    <a:pt x="866" y="354"/>
                  </a:lnTo>
                  <a:lnTo>
                    <a:pt x="866" y="352"/>
                  </a:lnTo>
                  <a:lnTo>
                    <a:pt x="867" y="352"/>
                  </a:lnTo>
                  <a:lnTo>
                    <a:pt x="867" y="351"/>
                  </a:lnTo>
                  <a:lnTo>
                    <a:pt x="868" y="350"/>
                  </a:lnTo>
                  <a:lnTo>
                    <a:pt x="868" y="349"/>
                  </a:lnTo>
                  <a:lnTo>
                    <a:pt x="868" y="348"/>
                  </a:lnTo>
                  <a:lnTo>
                    <a:pt x="868" y="347"/>
                  </a:lnTo>
                  <a:lnTo>
                    <a:pt x="869" y="345"/>
                  </a:lnTo>
                  <a:lnTo>
                    <a:pt x="869" y="344"/>
                  </a:lnTo>
                  <a:lnTo>
                    <a:pt x="869" y="343"/>
                  </a:lnTo>
                  <a:lnTo>
                    <a:pt x="870" y="342"/>
                  </a:lnTo>
                  <a:lnTo>
                    <a:pt x="870" y="341"/>
                  </a:lnTo>
                  <a:lnTo>
                    <a:pt x="870" y="340"/>
                  </a:lnTo>
                  <a:lnTo>
                    <a:pt x="869" y="340"/>
                  </a:lnTo>
                  <a:lnTo>
                    <a:pt x="870" y="340"/>
                  </a:lnTo>
                  <a:lnTo>
                    <a:pt x="869" y="340"/>
                  </a:lnTo>
                  <a:lnTo>
                    <a:pt x="869" y="338"/>
                  </a:lnTo>
                  <a:lnTo>
                    <a:pt x="869" y="337"/>
                  </a:lnTo>
                  <a:lnTo>
                    <a:pt x="870" y="337"/>
                  </a:lnTo>
                  <a:lnTo>
                    <a:pt x="870" y="336"/>
                  </a:lnTo>
                  <a:lnTo>
                    <a:pt x="870" y="335"/>
                  </a:lnTo>
                  <a:lnTo>
                    <a:pt x="872" y="335"/>
                  </a:lnTo>
                  <a:lnTo>
                    <a:pt x="872" y="334"/>
                  </a:lnTo>
                  <a:lnTo>
                    <a:pt x="873" y="334"/>
                  </a:lnTo>
                  <a:lnTo>
                    <a:pt x="873" y="333"/>
                  </a:lnTo>
                  <a:lnTo>
                    <a:pt x="873" y="331"/>
                  </a:lnTo>
                  <a:lnTo>
                    <a:pt x="874" y="331"/>
                  </a:lnTo>
                  <a:lnTo>
                    <a:pt x="875" y="331"/>
                  </a:lnTo>
                  <a:lnTo>
                    <a:pt x="875" y="333"/>
                  </a:lnTo>
                  <a:lnTo>
                    <a:pt x="876" y="333"/>
                  </a:lnTo>
                  <a:lnTo>
                    <a:pt x="877" y="333"/>
                  </a:lnTo>
                  <a:lnTo>
                    <a:pt x="877" y="334"/>
                  </a:lnTo>
                  <a:lnTo>
                    <a:pt x="877" y="333"/>
                  </a:lnTo>
                  <a:lnTo>
                    <a:pt x="877" y="334"/>
                  </a:lnTo>
                  <a:lnTo>
                    <a:pt x="879" y="334"/>
                  </a:lnTo>
                  <a:lnTo>
                    <a:pt x="880" y="335"/>
                  </a:lnTo>
                  <a:lnTo>
                    <a:pt x="881" y="335"/>
                  </a:lnTo>
                  <a:lnTo>
                    <a:pt x="882" y="335"/>
                  </a:lnTo>
                  <a:lnTo>
                    <a:pt x="883" y="335"/>
                  </a:lnTo>
                  <a:lnTo>
                    <a:pt x="884" y="335"/>
                  </a:lnTo>
                  <a:lnTo>
                    <a:pt x="886" y="335"/>
                  </a:lnTo>
                  <a:lnTo>
                    <a:pt x="887" y="335"/>
                  </a:lnTo>
                  <a:lnTo>
                    <a:pt x="886" y="335"/>
                  </a:lnTo>
                  <a:lnTo>
                    <a:pt x="887" y="335"/>
                  </a:lnTo>
                  <a:lnTo>
                    <a:pt x="888" y="335"/>
                  </a:lnTo>
                  <a:lnTo>
                    <a:pt x="889" y="335"/>
                  </a:lnTo>
                  <a:lnTo>
                    <a:pt x="890" y="335"/>
                  </a:lnTo>
                  <a:lnTo>
                    <a:pt x="891" y="335"/>
                  </a:lnTo>
                  <a:lnTo>
                    <a:pt x="890" y="335"/>
                  </a:lnTo>
                  <a:lnTo>
                    <a:pt x="890" y="336"/>
                  </a:lnTo>
                  <a:lnTo>
                    <a:pt x="891" y="336"/>
                  </a:lnTo>
                  <a:lnTo>
                    <a:pt x="892" y="336"/>
                  </a:lnTo>
                  <a:lnTo>
                    <a:pt x="892" y="337"/>
                  </a:lnTo>
                  <a:lnTo>
                    <a:pt x="891" y="337"/>
                  </a:lnTo>
                  <a:lnTo>
                    <a:pt x="892" y="337"/>
                  </a:lnTo>
                  <a:lnTo>
                    <a:pt x="892" y="336"/>
                  </a:lnTo>
                  <a:lnTo>
                    <a:pt x="894" y="335"/>
                  </a:lnTo>
                  <a:lnTo>
                    <a:pt x="895" y="335"/>
                  </a:lnTo>
                  <a:lnTo>
                    <a:pt x="894" y="336"/>
                  </a:lnTo>
                  <a:lnTo>
                    <a:pt x="894" y="337"/>
                  </a:lnTo>
                  <a:lnTo>
                    <a:pt x="894" y="338"/>
                  </a:lnTo>
                  <a:lnTo>
                    <a:pt x="894" y="340"/>
                  </a:lnTo>
                  <a:lnTo>
                    <a:pt x="892" y="340"/>
                  </a:lnTo>
                  <a:lnTo>
                    <a:pt x="891" y="341"/>
                  </a:lnTo>
                  <a:lnTo>
                    <a:pt x="890" y="341"/>
                  </a:lnTo>
                  <a:lnTo>
                    <a:pt x="890" y="342"/>
                  </a:lnTo>
                  <a:lnTo>
                    <a:pt x="889" y="342"/>
                  </a:lnTo>
                  <a:lnTo>
                    <a:pt x="890" y="342"/>
                  </a:lnTo>
                  <a:lnTo>
                    <a:pt x="890" y="341"/>
                  </a:lnTo>
                  <a:lnTo>
                    <a:pt x="891" y="341"/>
                  </a:lnTo>
                  <a:lnTo>
                    <a:pt x="891" y="340"/>
                  </a:lnTo>
                  <a:lnTo>
                    <a:pt x="890" y="340"/>
                  </a:lnTo>
                  <a:lnTo>
                    <a:pt x="890" y="341"/>
                  </a:lnTo>
                  <a:lnTo>
                    <a:pt x="890" y="340"/>
                  </a:lnTo>
                  <a:lnTo>
                    <a:pt x="890" y="341"/>
                  </a:lnTo>
                  <a:lnTo>
                    <a:pt x="889" y="341"/>
                  </a:lnTo>
                  <a:lnTo>
                    <a:pt x="889" y="342"/>
                  </a:lnTo>
                  <a:lnTo>
                    <a:pt x="888" y="342"/>
                  </a:lnTo>
                  <a:lnTo>
                    <a:pt x="888" y="343"/>
                  </a:lnTo>
                  <a:lnTo>
                    <a:pt x="886" y="344"/>
                  </a:lnTo>
                  <a:lnTo>
                    <a:pt x="884" y="345"/>
                  </a:lnTo>
                  <a:lnTo>
                    <a:pt x="883" y="345"/>
                  </a:lnTo>
                  <a:lnTo>
                    <a:pt x="883" y="347"/>
                  </a:lnTo>
                  <a:lnTo>
                    <a:pt x="882" y="347"/>
                  </a:lnTo>
                  <a:lnTo>
                    <a:pt x="882" y="348"/>
                  </a:lnTo>
                  <a:lnTo>
                    <a:pt x="883" y="348"/>
                  </a:lnTo>
                  <a:lnTo>
                    <a:pt x="886" y="347"/>
                  </a:lnTo>
                  <a:lnTo>
                    <a:pt x="887" y="347"/>
                  </a:lnTo>
                  <a:lnTo>
                    <a:pt x="887" y="345"/>
                  </a:lnTo>
                  <a:lnTo>
                    <a:pt x="886" y="347"/>
                  </a:lnTo>
                  <a:lnTo>
                    <a:pt x="884" y="347"/>
                  </a:lnTo>
                  <a:lnTo>
                    <a:pt x="883" y="347"/>
                  </a:lnTo>
                  <a:lnTo>
                    <a:pt x="884" y="345"/>
                  </a:lnTo>
                  <a:lnTo>
                    <a:pt x="886" y="344"/>
                  </a:lnTo>
                  <a:lnTo>
                    <a:pt x="887" y="343"/>
                  </a:lnTo>
                  <a:lnTo>
                    <a:pt x="888" y="343"/>
                  </a:lnTo>
                  <a:lnTo>
                    <a:pt x="889" y="343"/>
                  </a:lnTo>
                  <a:lnTo>
                    <a:pt x="890" y="342"/>
                  </a:lnTo>
                  <a:lnTo>
                    <a:pt x="891" y="342"/>
                  </a:lnTo>
                  <a:lnTo>
                    <a:pt x="891" y="341"/>
                  </a:lnTo>
                  <a:lnTo>
                    <a:pt x="894" y="340"/>
                  </a:lnTo>
                  <a:lnTo>
                    <a:pt x="895" y="338"/>
                  </a:lnTo>
                  <a:lnTo>
                    <a:pt x="895" y="340"/>
                  </a:lnTo>
                  <a:lnTo>
                    <a:pt x="895" y="341"/>
                  </a:lnTo>
                  <a:lnTo>
                    <a:pt x="894" y="341"/>
                  </a:lnTo>
                  <a:lnTo>
                    <a:pt x="894" y="342"/>
                  </a:lnTo>
                  <a:lnTo>
                    <a:pt x="892" y="342"/>
                  </a:lnTo>
                  <a:lnTo>
                    <a:pt x="892" y="341"/>
                  </a:lnTo>
                  <a:lnTo>
                    <a:pt x="891" y="342"/>
                  </a:lnTo>
                  <a:lnTo>
                    <a:pt x="892" y="342"/>
                  </a:lnTo>
                  <a:lnTo>
                    <a:pt x="891" y="342"/>
                  </a:lnTo>
                  <a:lnTo>
                    <a:pt x="891" y="343"/>
                  </a:lnTo>
                  <a:lnTo>
                    <a:pt x="891" y="344"/>
                  </a:lnTo>
                  <a:lnTo>
                    <a:pt x="891" y="343"/>
                  </a:lnTo>
                  <a:lnTo>
                    <a:pt x="890" y="343"/>
                  </a:lnTo>
                  <a:lnTo>
                    <a:pt x="890" y="344"/>
                  </a:lnTo>
                  <a:lnTo>
                    <a:pt x="891" y="344"/>
                  </a:lnTo>
                  <a:lnTo>
                    <a:pt x="891" y="343"/>
                  </a:lnTo>
                  <a:lnTo>
                    <a:pt x="891" y="344"/>
                  </a:lnTo>
                  <a:lnTo>
                    <a:pt x="891" y="345"/>
                  </a:lnTo>
                  <a:lnTo>
                    <a:pt x="890" y="345"/>
                  </a:lnTo>
                  <a:lnTo>
                    <a:pt x="890" y="347"/>
                  </a:lnTo>
                  <a:lnTo>
                    <a:pt x="889" y="348"/>
                  </a:lnTo>
                  <a:lnTo>
                    <a:pt x="889" y="349"/>
                  </a:lnTo>
                  <a:lnTo>
                    <a:pt x="888" y="349"/>
                  </a:lnTo>
                  <a:lnTo>
                    <a:pt x="888" y="348"/>
                  </a:lnTo>
                  <a:lnTo>
                    <a:pt x="889" y="347"/>
                  </a:lnTo>
                  <a:lnTo>
                    <a:pt x="888" y="347"/>
                  </a:lnTo>
                  <a:lnTo>
                    <a:pt x="888" y="348"/>
                  </a:lnTo>
                  <a:lnTo>
                    <a:pt x="887" y="348"/>
                  </a:lnTo>
                  <a:lnTo>
                    <a:pt x="887" y="349"/>
                  </a:lnTo>
                  <a:lnTo>
                    <a:pt x="886" y="349"/>
                  </a:lnTo>
                  <a:lnTo>
                    <a:pt x="886" y="350"/>
                  </a:lnTo>
                  <a:lnTo>
                    <a:pt x="886" y="349"/>
                  </a:lnTo>
                  <a:lnTo>
                    <a:pt x="886" y="348"/>
                  </a:lnTo>
                  <a:lnTo>
                    <a:pt x="887" y="348"/>
                  </a:lnTo>
                  <a:lnTo>
                    <a:pt x="887" y="347"/>
                  </a:lnTo>
                  <a:lnTo>
                    <a:pt x="886" y="348"/>
                  </a:lnTo>
                  <a:lnTo>
                    <a:pt x="884" y="348"/>
                  </a:lnTo>
                  <a:lnTo>
                    <a:pt x="884" y="349"/>
                  </a:lnTo>
                  <a:lnTo>
                    <a:pt x="883" y="350"/>
                  </a:lnTo>
                  <a:lnTo>
                    <a:pt x="882" y="350"/>
                  </a:lnTo>
                  <a:lnTo>
                    <a:pt x="881" y="350"/>
                  </a:lnTo>
                  <a:lnTo>
                    <a:pt x="882" y="350"/>
                  </a:lnTo>
                  <a:lnTo>
                    <a:pt x="882" y="351"/>
                  </a:lnTo>
                  <a:lnTo>
                    <a:pt x="881" y="351"/>
                  </a:lnTo>
                  <a:lnTo>
                    <a:pt x="882" y="350"/>
                  </a:lnTo>
                  <a:lnTo>
                    <a:pt x="883" y="350"/>
                  </a:lnTo>
                  <a:lnTo>
                    <a:pt x="882" y="351"/>
                  </a:lnTo>
                  <a:lnTo>
                    <a:pt x="881" y="351"/>
                  </a:lnTo>
                  <a:lnTo>
                    <a:pt x="882" y="351"/>
                  </a:lnTo>
                  <a:lnTo>
                    <a:pt x="883" y="350"/>
                  </a:lnTo>
                  <a:lnTo>
                    <a:pt x="883" y="351"/>
                  </a:lnTo>
                  <a:lnTo>
                    <a:pt x="882" y="351"/>
                  </a:lnTo>
                  <a:lnTo>
                    <a:pt x="882" y="352"/>
                  </a:lnTo>
                  <a:lnTo>
                    <a:pt x="882" y="351"/>
                  </a:lnTo>
                  <a:lnTo>
                    <a:pt x="883" y="351"/>
                  </a:lnTo>
                  <a:lnTo>
                    <a:pt x="883" y="350"/>
                  </a:lnTo>
                  <a:lnTo>
                    <a:pt x="884" y="350"/>
                  </a:lnTo>
                  <a:lnTo>
                    <a:pt x="883" y="350"/>
                  </a:lnTo>
                  <a:lnTo>
                    <a:pt x="884" y="350"/>
                  </a:lnTo>
                  <a:lnTo>
                    <a:pt x="884" y="351"/>
                  </a:lnTo>
                  <a:lnTo>
                    <a:pt x="886" y="351"/>
                  </a:lnTo>
                  <a:lnTo>
                    <a:pt x="884" y="351"/>
                  </a:lnTo>
                  <a:lnTo>
                    <a:pt x="886" y="351"/>
                  </a:lnTo>
                  <a:lnTo>
                    <a:pt x="887" y="350"/>
                  </a:lnTo>
                  <a:lnTo>
                    <a:pt x="888" y="349"/>
                  </a:lnTo>
                  <a:lnTo>
                    <a:pt x="889" y="349"/>
                  </a:lnTo>
                  <a:lnTo>
                    <a:pt x="889" y="348"/>
                  </a:lnTo>
                  <a:lnTo>
                    <a:pt x="890" y="348"/>
                  </a:lnTo>
                  <a:lnTo>
                    <a:pt x="890" y="349"/>
                  </a:lnTo>
                  <a:lnTo>
                    <a:pt x="890" y="348"/>
                  </a:lnTo>
                  <a:lnTo>
                    <a:pt x="891" y="348"/>
                  </a:lnTo>
                  <a:lnTo>
                    <a:pt x="892" y="348"/>
                  </a:lnTo>
                  <a:lnTo>
                    <a:pt x="892" y="347"/>
                  </a:lnTo>
                  <a:lnTo>
                    <a:pt x="892" y="345"/>
                  </a:lnTo>
                  <a:lnTo>
                    <a:pt x="894" y="345"/>
                  </a:lnTo>
                  <a:lnTo>
                    <a:pt x="894" y="344"/>
                  </a:lnTo>
                  <a:lnTo>
                    <a:pt x="894" y="343"/>
                  </a:lnTo>
                  <a:lnTo>
                    <a:pt x="894" y="344"/>
                  </a:lnTo>
                  <a:lnTo>
                    <a:pt x="895" y="343"/>
                  </a:lnTo>
                  <a:lnTo>
                    <a:pt x="894" y="343"/>
                  </a:lnTo>
                  <a:lnTo>
                    <a:pt x="894" y="342"/>
                  </a:lnTo>
                  <a:lnTo>
                    <a:pt x="895" y="342"/>
                  </a:lnTo>
                  <a:lnTo>
                    <a:pt x="895" y="341"/>
                  </a:lnTo>
                  <a:lnTo>
                    <a:pt x="896" y="341"/>
                  </a:lnTo>
                  <a:lnTo>
                    <a:pt x="896" y="340"/>
                  </a:lnTo>
                  <a:lnTo>
                    <a:pt x="897" y="340"/>
                  </a:lnTo>
                  <a:lnTo>
                    <a:pt x="897" y="338"/>
                  </a:lnTo>
                  <a:lnTo>
                    <a:pt x="898" y="338"/>
                  </a:lnTo>
                  <a:lnTo>
                    <a:pt x="898" y="337"/>
                  </a:lnTo>
                  <a:lnTo>
                    <a:pt x="899" y="337"/>
                  </a:lnTo>
                  <a:lnTo>
                    <a:pt x="901" y="337"/>
                  </a:lnTo>
                  <a:lnTo>
                    <a:pt x="901" y="336"/>
                  </a:lnTo>
                  <a:lnTo>
                    <a:pt x="899" y="337"/>
                  </a:lnTo>
                  <a:lnTo>
                    <a:pt x="899" y="336"/>
                  </a:lnTo>
                  <a:lnTo>
                    <a:pt x="899" y="335"/>
                  </a:lnTo>
                  <a:lnTo>
                    <a:pt x="899" y="334"/>
                  </a:lnTo>
                  <a:lnTo>
                    <a:pt x="901" y="334"/>
                  </a:lnTo>
                  <a:lnTo>
                    <a:pt x="899" y="334"/>
                  </a:lnTo>
                  <a:lnTo>
                    <a:pt x="898" y="334"/>
                  </a:lnTo>
                  <a:lnTo>
                    <a:pt x="898" y="335"/>
                  </a:lnTo>
                  <a:lnTo>
                    <a:pt x="898" y="336"/>
                  </a:lnTo>
                  <a:lnTo>
                    <a:pt x="899" y="336"/>
                  </a:lnTo>
                  <a:lnTo>
                    <a:pt x="898" y="336"/>
                  </a:lnTo>
                  <a:lnTo>
                    <a:pt x="898" y="335"/>
                  </a:lnTo>
                  <a:lnTo>
                    <a:pt x="898" y="334"/>
                  </a:lnTo>
                  <a:lnTo>
                    <a:pt x="899" y="334"/>
                  </a:lnTo>
                  <a:lnTo>
                    <a:pt x="901" y="334"/>
                  </a:lnTo>
                  <a:lnTo>
                    <a:pt x="901" y="333"/>
                  </a:lnTo>
                  <a:lnTo>
                    <a:pt x="901" y="331"/>
                  </a:lnTo>
                  <a:lnTo>
                    <a:pt x="899" y="331"/>
                  </a:lnTo>
                  <a:lnTo>
                    <a:pt x="899" y="330"/>
                  </a:lnTo>
                  <a:lnTo>
                    <a:pt x="899" y="331"/>
                  </a:lnTo>
                  <a:lnTo>
                    <a:pt x="898" y="331"/>
                  </a:lnTo>
                  <a:lnTo>
                    <a:pt x="898" y="330"/>
                  </a:lnTo>
                  <a:lnTo>
                    <a:pt x="899" y="330"/>
                  </a:lnTo>
                  <a:lnTo>
                    <a:pt x="898" y="330"/>
                  </a:lnTo>
                  <a:lnTo>
                    <a:pt x="898" y="329"/>
                  </a:lnTo>
                  <a:lnTo>
                    <a:pt x="899" y="329"/>
                  </a:lnTo>
                  <a:lnTo>
                    <a:pt x="899" y="330"/>
                  </a:lnTo>
                  <a:lnTo>
                    <a:pt x="901" y="330"/>
                  </a:lnTo>
                  <a:lnTo>
                    <a:pt x="901" y="329"/>
                  </a:lnTo>
                  <a:lnTo>
                    <a:pt x="901" y="330"/>
                  </a:lnTo>
                  <a:lnTo>
                    <a:pt x="902" y="330"/>
                  </a:lnTo>
                  <a:lnTo>
                    <a:pt x="902" y="329"/>
                  </a:lnTo>
                  <a:lnTo>
                    <a:pt x="902" y="328"/>
                  </a:lnTo>
                  <a:lnTo>
                    <a:pt x="902" y="329"/>
                  </a:lnTo>
                  <a:lnTo>
                    <a:pt x="903" y="329"/>
                  </a:lnTo>
                  <a:lnTo>
                    <a:pt x="903" y="328"/>
                  </a:lnTo>
                  <a:lnTo>
                    <a:pt x="903" y="327"/>
                  </a:lnTo>
                  <a:lnTo>
                    <a:pt x="904" y="326"/>
                  </a:lnTo>
                  <a:lnTo>
                    <a:pt x="903" y="326"/>
                  </a:lnTo>
                  <a:lnTo>
                    <a:pt x="902" y="326"/>
                  </a:lnTo>
                  <a:lnTo>
                    <a:pt x="902" y="324"/>
                  </a:lnTo>
                  <a:lnTo>
                    <a:pt x="902" y="326"/>
                  </a:lnTo>
                  <a:lnTo>
                    <a:pt x="902" y="324"/>
                  </a:lnTo>
                  <a:lnTo>
                    <a:pt x="902" y="323"/>
                  </a:lnTo>
                  <a:lnTo>
                    <a:pt x="903" y="323"/>
                  </a:lnTo>
                  <a:lnTo>
                    <a:pt x="902" y="323"/>
                  </a:lnTo>
                  <a:lnTo>
                    <a:pt x="902" y="322"/>
                  </a:lnTo>
                  <a:lnTo>
                    <a:pt x="903" y="322"/>
                  </a:lnTo>
                  <a:lnTo>
                    <a:pt x="904" y="322"/>
                  </a:lnTo>
                  <a:lnTo>
                    <a:pt x="908" y="322"/>
                  </a:lnTo>
                  <a:lnTo>
                    <a:pt x="910" y="322"/>
                  </a:lnTo>
                  <a:lnTo>
                    <a:pt x="912" y="322"/>
                  </a:lnTo>
                  <a:lnTo>
                    <a:pt x="915" y="322"/>
                  </a:lnTo>
                  <a:lnTo>
                    <a:pt x="918" y="322"/>
                  </a:lnTo>
                  <a:lnTo>
                    <a:pt x="920" y="322"/>
                  </a:lnTo>
                  <a:lnTo>
                    <a:pt x="923" y="322"/>
                  </a:lnTo>
                  <a:lnTo>
                    <a:pt x="926" y="322"/>
                  </a:lnTo>
                  <a:lnTo>
                    <a:pt x="929" y="322"/>
                  </a:lnTo>
                  <a:lnTo>
                    <a:pt x="931" y="322"/>
                  </a:lnTo>
                  <a:lnTo>
                    <a:pt x="934" y="322"/>
                  </a:lnTo>
                  <a:lnTo>
                    <a:pt x="937" y="322"/>
                  </a:lnTo>
                  <a:lnTo>
                    <a:pt x="939" y="322"/>
                  </a:lnTo>
                  <a:lnTo>
                    <a:pt x="941" y="322"/>
                  </a:lnTo>
                  <a:lnTo>
                    <a:pt x="945" y="322"/>
                  </a:lnTo>
                  <a:lnTo>
                    <a:pt x="947" y="322"/>
                  </a:lnTo>
                  <a:lnTo>
                    <a:pt x="950" y="322"/>
                  </a:lnTo>
                  <a:lnTo>
                    <a:pt x="953" y="322"/>
                  </a:lnTo>
                  <a:lnTo>
                    <a:pt x="955" y="322"/>
                  </a:lnTo>
                  <a:lnTo>
                    <a:pt x="958" y="322"/>
                  </a:lnTo>
                  <a:lnTo>
                    <a:pt x="961" y="322"/>
                  </a:lnTo>
                  <a:lnTo>
                    <a:pt x="963" y="322"/>
                  </a:lnTo>
                  <a:lnTo>
                    <a:pt x="966" y="322"/>
                  </a:lnTo>
                  <a:lnTo>
                    <a:pt x="968" y="322"/>
                  </a:lnTo>
                  <a:lnTo>
                    <a:pt x="972" y="322"/>
                  </a:lnTo>
                  <a:lnTo>
                    <a:pt x="973" y="322"/>
                  </a:lnTo>
                  <a:lnTo>
                    <a:pt x="974" y="322"/>
                  </a:lnTo>
                  <a:lnTo>
                    <a:pt x="976" y="322"/>
                  </a:lnTo>
                  <a:lnTo>
                    <a:pt x="980" y="322"/>
                  </a:lnTo>
                  <a:lnTo>
                    <a:pt x="982" y="322"/>
                  </a:lnTo>
                  <a:lnTo>
                    <a:pt x="984" y="322"/>
                  </a:lnTo>
                  <a:lnTo>
                    <a:pt x="988" y="322"/>
                  </a:lnTo>
                  <a:lnTo>
                    <a:pt x="990" y="322"/>
                  </a:lnTo>
                  <a:lnTo>
                    <a:pt x="993" y="322"/>
                  </a:lnTo>
                  <a:lnTo>
                    <a:pt x="996" y="322"/>
                  </a:lnTo>
                  <a:lnTo>
                    <a:pt x="998" y="322"/>
                  </a:lnTo>
                  <a:lnTo>
                    <a:pt x="1001" y="322"/>
                  </a:lnTo>
                  <a:lnTo>
                    <a:pt x="1003" y="322"/>
                  </a:lnTo>
                  <a:lnTo>
                    <a:pt x="1007" y="322"/>
                  </a:lnTo>
                  <a:lnTo>
                    <a:pt x="1009" y="322"/>
                  </a:lnTo>
                  <a:lnTo>
                    <a:pt x="1011" y="322"/>
                  </a:lnTo>
                  <a:lnTo>
                    <a:pt x="1015" y="322"/>
                  </a:lnTo>
                  <a:lnTo>
                    <a:pt x="1017" y="322"/>
                  </a:lnTo>
                  <a:lnTo>
                    <a:pt x="1019" y="322"/>
                  </a:lnTo>
                  <a:lnTo>
                    <a:pt x="1023" y="322"/>
                  </a:lnTo>
                  <a:lnTo>
                    <a:pt x="1025" y="322"/>
                  </a:lnTo>
                  <a:lnTo>
                    <a:pt x="1027" y="322"/>
                  </a:lnTo>
                  <a:lnTo>
                    <a:pt x="1030" y="322"/>
                  </a:lnTo>
                  <a:lnTo>
                    <a:pt x="1033" y="322"/>
                  </a:lnTo>
                  <a:lnTo>
                    <a:pt x="1036" y="322"/>
                  </a:lnTo>
                  <a:lnTo>
                    <a:pt x="1038" y="322"/>
                  </a:lnTo>
                  <a:lnTo>
                    <a:pt x="1041" y="322"/>
                  </a:lnTo>
                  <a:lnTo>
                    <a:pt x="1044" y="322"/>
                  </a:lnTo>
                  <a:lnTo>
                    <a:pt x="1046" y="322"/>
                  </a:lnTo>
                  <a:lnTo>
                    <a:pt x="1050" y="322"/>
                  </a:lnTo>
                  <a:lnTo>
                    <a:pt x="1052" y="322"/>
                  </a:lnTo>
                  <a:lnTo>
                    <a:pt x="1054" y="322"/>
                  </a:lnTo>
                  <a:lnTo>
                    <a:pt x="1057" y="322"/>
                  </a:lnTo>
                  <a:lnTo>
                    <a:pt x="1059" y="322"/>
                  </a:lnTo>
                  <a:lnTo>
                    <a:pt x="1060" y="322"/>
                  </a:lnTo>
                  <a:lnTo>
                    <a:pt x="1062" y="322"/>
                  </a:lnTo>
                  <a:lnTo>
                    <a:pt x="1065" y="322"/>
                  </a:lnTo>
                  <a:lnTo>
                    <a:pt x="1068" y="322"/>
                  </a:lnTo>
                  <a:lnTo>
                    <a:pt x="1071" y="322"/>
                  </a:lnTo>
                  <a:lnTo>
                    <a:pt x="1073" y="322"/>
                  </a:lnTo>
                  <a:lnTo>
                    <a:pt x="1076" y="322"/>
                  </a:lnTo>
                  <a:lnTo>
                    <a:pt x="1079" y="322"/>
                  </a:lnTo>
                  <a:lnTo>
                    <a:pt x="1081" y="322"/>
                  </a:lnTo>
                  <a:lnTo>
                    <a:pt x="1083" y="322"/>
                  </a:lnTo>
                  <a:lnTo>
                    <a:pt x="1087" y="322"/>
                  </a:lnTo>
                  <a:lnTo>
                    <a:pt x="1089" y="322"/>
                  </a:lnTo>
                  <a:lnTo>
                    <a:pt x="1091" y="322"/>
                  </a:lnTo>
                  <a:lnTo>
                    <a:pt x="1095" y="322"/>
                  </a:lnTo>
                  <a:lnTo>
                    <a:pt x="1097" y="322"/>
                  </a:lnTo>
                  <a:lnTo>
                    <a:pt x="1100" y="322"/>
                  </a:lnTo>
                  <a:lnTo>
                    <a:pt x="1103" y="322"/>
                  </a:lnTo>
                  <a:lnTo>
                    <a:pt x="1105" y="322"/>
                  </a:lnTo>
                  <a:lnTo>
                    <a:pt x="1108" y="322"/>
                  </a:lnTo>
                  <a:lnTo>
                    <a:pt x="1110" y="322"/>
                  </a:lnTo>
                  <a:lnTo>
                    <a:pt x="1114" y="322"/>
                  </a:lnTo>
                  <a:lnTo>
                    <a:pt x="1116" y="322"/>
                  </a:lnTo>
                  <a:lnTo>
                    <a:pt x="1118" y="322"/>
                  </a:lnTo>
                  <a:lnTo>
                    <a:pt x="1122" y="322"/>
                  </a:lnTo>
                  <a:lnTo>
                    <a:pt x="1124" y="322"/>
                  </a:lnTo>
                  <a:lnTo>
                    <a:pt x="1126" y="322"/>
                  </a:lnTo>
                  <a:lnTo>
                    <a:pt x="1130" y="322"/>
                  </a:lnTo>
                  <a:lnTo>
                    <a:pt x="1131" y="322"/>
                  </a:lnTo>
                  <a:lnTo>
                    <a:pt x="1132" y="322"/>
                  </a:lnTo>
                  <a:lnTo>
                    <a:pt x="1135" y="322"/>
                  </a:lnTo>
                  <a:lnTo>
                    <a:pt x="1138" y="322"/>
                  </a:lnTo>
                  <a:lnTo>
                    <a:pt x="1140" y="322"/>
                  </a:lnTo>
                  <a:lnTo>
                    <a:pt x="1143" y="322"/>
                  </a:lnTo>
                  <a:lnTo>
                    <a:pt x="1145" y="322"/>
                  </a:lnTo>
                  <a:lnTo>
                    <a:pt x="1148" y="322"/>
                  </a:lnTo>
                  <a:lnTo>
                    <a:pt x="1151" y="322"/>
                  </a:lnTo>
                  <a:lnTo>
                    <a:pt x="1153" y="322"/>
                  </a:lnTo>
                  <a:lnTo>
                    <a:pt x="1157" y="322"/>
                  </a:lnTo>
                  <a:lnTo>
                    <a:pt x="1159" y="322"/>
                  </a:lnTo>
                  <a:lnTo>
                    <a:pt x="1161" y="322"/>
                  </a:lnTo>
                  <a:lnTo>
                    <a:pt x="1164" y="322"/>
                  </a:lnTo>
                  <a:lnTo>
                    <a:pt x="1165" y="322"/>
                  </a:lnTo>
                  <a:lnTo>
                    <a:pt x="1167" y="322"/>
                  </a:lnTo>
                  <a:lnTo>
                    <a:pt x="1169" y="322"/>
                  </a:lnTo>
                  <a:lnTo>
                    <a:pt x="1172" y="322"/>
                  </a:lnTo>
                  <a:lnTo>
                    <a:pt x="1175" y="322"/>
                  </a:lnTo>
                  <a:lnTo>
                    <a:pt x="1178" y="322"/>
                  </a:lnTo>
                  <a:lnTo>
                    <a:pt x="1180" y="322"/>
                  </a:lnTo>
                  <a:lnTo>
                    <a:pt x="1183" y="322"/>
                  </a:lnTo>
                  <a:lnTo>
                    <a:pt x="1186" y="322"/>
                  </a:lnTo>
                  <a:lnTo>
                    <a:pt x="1188" y="322"/>
                  </a:lnTo>
                  <a:lnTo>
                    <a:pt x="1192" y="322"/>
                  </a:lnTo>
                  <a:lnTo>
                    <a:pt x="1194" y="322"/>
                  </a:lnTo>
                  <a:lnTo>
                    <a:pt x="1196" y="322"/>
                  </a:lnTo>
                  <a:lnTo>
                    <a:pt x="1199" y="322"/>
                  </a:lnTo>
                  <a:lnTo>
                    <a:pt x="1202" y="322"/>
                  </a:lnTo>
                  <a:lnTo>
                    <a:pt x="1204" y="322"/>
                  </a:lnTo>
                  <a:lnTo>
                    <a:pt x="1207" y="322"/>
                  </a:lnTo>
                  <a:lnTo>
                    <a:pt x="1210" y="322"/>
                  </a:lnTo>
                  <a:lnTo>
                    <a:pt x="1212" y="322"/>
                  </a:lnTo>
                  <a:lnTo>
                    <a:pt x="1215" y="322"/>
                  </a:lnTo>
                  <a:lnTo>
                    <a:pt x="1218" y="322"/>
                  </a:lnTo>
                  <a:lnTo>
                    <a:pt x="1221" y="322"/>
                  </a:lnTo>
                  <a:lnTo>
                    <a:pt x="1223" y="322"/>
                  </a:lnTo>
                  <a:lnTo>
                    <a:pt x="1225" y="322"/>
                  </a:lnTo>
                  <a:lnTo>
                    <a:pt x="1229" y="322"/>
                  </a:lnTo>
                  <a:lnTo>
                    <a:pt x="1231" y="322"/>
                  </a:lnTo>
                  <a:lnTo>
                    <a:pt x="1233" y="322"/>
                  </a:lnTo>
                  <a:lnTo>
                    <a:pt x="1237" y="322"/>
                  </a:lnTo>
                  <a:lnTo>
                    <a:pt x="1239" y="322"/>
                  </a:lnTo>
                  <a:lnTo>
                    <a:pt x="1240" y="320"/>
                  </a:lnTo>
                  <a:lnTo>
                    <a:pt x="1242" y="319"/>
                  </a:lnTo>
                  <a:lnTo>
                    <a:pt x="1242" y="317"/>
                  </a:lnTo>
                  <a:lnTo>
                    <a:pt x="1243" y="316"/>
                  </a:lnTo>
                  <a:close/>
                  <a:moveTo>
                    <a:pt x="251" y="287"/>
                  </a:moveTo>
                  <a:lnTo>
                    <a:pt x="250" y="288"/>
                  </a:lnTo>
                  <a:lnTo>
                    <a:pt x="250" y="287"/>
                  </a:lnTo>
                  <a:lnTo>
                    <a:pt x="251" y="287"/>
                  </a:lnTo>
                  <a:close/>
                  <a:moveTo>
                    <a:pt x="254" y="286"/>
                  </a:moveTo>
                  <a:lnTo>
                    <a:pt x="252" y="286"/>
                  </a:lnTo>
                  <a:lnTo>
                    <a:pt x="254" y="286"/>
                  </a:lnTo>
                  <a:lnTo>
                    <a:pt x="255" y="285"/>
                  </a:lnTo>
                  <a:lnTo>
                    <a:pt x="255" y="286"/>
                  </a:lnTo>
                  <a:lnTo>
                    <a:pt x="254" y="286"/>
                  </a:lnTo>
                  <a:close/>
                  <a:moveTo>
                    <a:pt x="4537" y="281"/>
                  </a:moveTo>
                  <a:lnTo>
                    <a:pt x="4538" y="281"/>
                  </a:lnTo>
                  <a:lnTo>
                    <a:pt x="4539" y="281"/>
                  </a:lnTo>
                  <a:lnTo>
                    <a:pt x="4539" y="282"/>
                  </a:lnTo>
                  <a:lnTo>
                    <a:pt x="4541" y="282"/>
                  </a:lnTo>
                  <a:lnTo>
                    <a:pt x="4542" y="282"/>
                  </a:lnTo>
                  <a:lnTo>
                    <a:pt x="4543" y="284"/>
                  </a:lnTo>
                  <a:lnTo>
                    <a:pt x="4544" y="284"/>
                  </a:lnTo>
                  <a:lnTo>
                    <a:pt x="4545" y="284"/>
                  </a:lnTo>
                  <a:lnTo>
                    <a:pt x="4546" y="285"/>
                  </a:lnTo>
                  <a:lnTo>
                    <a:pt x="4548" y="285"/>
                  </a:lnTo>
                  <a:lnTo>
                    <a:pt x="4549" y="285"/>
                  </a:lnTo>
                  <a:lnTo>
                    <a:pt x="4550" y="286"/>
                  </a:lnTo>
                  <a:lnTo>
                    <a:pt x="4549" y="286"/>
                  </a:lnTo>
                  <a:lnTo>
                    <a:pt x="4548" y="286"/>
                  </a:lnTo>
                  <a:lnTo>
                    <a:pt x="4548" y="285"/>
                  </a:lnTo>
                  <a:lnTo>
                    <a:pt x="4544" y="285"/>
                  </a:lnTo>
                  <a:lnTo>
                    <a:pt x="4544" y="284"/>
                  </a:lnTo>
                  <a:lnTo>
                    <a:pt x="4543" y="284"/>
                  </a:lnTo>
                  <a:lnTo>
                    <a:pt x="4542" y="284"/>
                  </a:lnTo>
                  <a:lnTo>
                    <a:pt x="4542" y="282"/>
                  </a:lnTo>
                  <a:lnTo>
                    <a:pt x="4541" y="282"/>
                  </a:lnTo>
                  <a:lnTo>
                    <a:pt x="4539" y="282"/>
                  </a:lnTo>
                  <a:lnTo>
                    <a:pt x="4538" y="282"/>
                  </a:lnTo>
                  <a:lnTo>
                    <a:pt x="4537" y="282"/>
                  </a:lnTo>
                  <a:lnTo>
                    <a:pt x="4537" y="281"/>
                  </a:lnTo>
                  <a:lnTo>
                    <a:pt x="4536" y="281"/>
                  </a:lnTo>
                  <a:lnTo>
                    <a:pt x="4537" y="281"/>
                  </a:lnTo>
                  <a:close/>
                  <a:moveTo>
                    <a:pt x="4528" y="279"/>
                  </a:moveTo>
                  <a:lnTo>
                    <a:pt x="4529" y="279"/>
                  </a:lnTo>
                  <a:lnTo>
                    <a:pt x="4530" y="279"/>
                  </a:lnTo>
                  <a:lnTo>
                    <a:pt x="4531" y="279"/>
                  </a:lnTo>
                  <a:lnTo>
                    <a:pt x="4530" y="279"/>
                  </a:lnTo>
                  <a:lnTo>
                    <a:pt x="4529" y="279"/>
                  </a:lnTo>
                  <a:lnTo>
                    <a:pt x="4528" y="279"/>
                  </a:lnTo>
                  <a:close/>
                  <a:moveTo>
                    <a:pt x="263" y="280"/>
                  </a:moveTo>
                  <a:lnTo>
                    <a:pt x="262" y="280"/>
                  </a:lnTo>
                  <a:lnTo>
                    <a:pt x="262" y="279"/>
                  </a:lnTo>
                  <a:lnTo>
                    <a:pt x="263" y="279"/>
                  </a:lnTo>
                  <a:lnTo>
                    <a:pt x="264" y="279"/>
                  </a:lnTo>
                  <a:lnTo>
                    <a:pt x="263" y="280"/>
                  </a:lnTo>
                  <a:close/>
                  <a:moveTo>
                    <a:pt x="293" y="279"/>
                  </a:moveTo>
                  <a:lnTo>
                    <a:pt x="292" y="280"/>
                  </a:lnTo>
                  <a:lnTo>
                    <a:pt x="291" y="280"/>
                  </a:lnTo>
                  <a:lnTo>
                    <a:pt x="292" y="280"/>
                  </a:lnTo>
                  <a:lnTo>
                    <a:pt x="291" y="280"/>
                  </a:lnTo>
                  <a:lnTo>
                    <a:pt x="292" y="279"/>
                  </a:lnTo>
                  <a:lnTo>
                    <a:pt x="292" y="278"/>
                  </a:lnTo>
                  <a:lnTo>
                    <a:pt x="293" y="278"/>
                  </a:lnTo>
                  <a:lnTo>
                    <a:pt x="294" y="278"/>
                  </a:lnTo>
                  <a:lnTo>
                    <a:pt x="294" y="279"/>
                  </a:lnTo>
                  <a:lnTo>
                    <a:pt x="293" y="279"/>
                  </a:lnTo>
                  <a:close/>
                  <a:moveTo>
                    <a:pt x="296" y="278"/>
                  </a:moveTo>
                  <a:lnTo>
                    <a:pt x="296" y="279"/>
                  </a:lnTo>
                  <a:lnTo>
                    <a:pt x="296" y="278"/>
                  </a:lnTo>
                  <a:lnTo>
                    <a:pt x="297" y="278"/>
                  </a:lnTo>
                  <a:lnTo>
                    <a:pt x="297" y="279"/>
                  </a:lnTo>
                  <a:lnTo>
                    <a:pt x="296" y="279"/>
                  </a:lnTo>
                  <a:lnTo>
                    <a:pt x="294" y="279"/>
                  </a:lnTo>
                  <a:lnTo>
                    <a:pt x="296" y="278"/>
                  </a:lnTo>
                  <a:close/>
                  <a:moveTo>
                    <a:pt x="298" y="278"/>
                  </a:moveTo>
                  <a:lnTo>
                    <a:pt x="299" y="278"/>
                  </a:lnTo>
                  <a:lnTo>
                    <a:pt x="298" y="278"/>
                  </a:lnTo>
                  <a:lnTo>
                    <a:pt x="297" y="278"/>
                  </a:lnTo>
                  <a:lnTo>
                    <a:pt x="298" y="278"/>
                  </a:lnTo>
                  <a:close/>
                  <a:moveTo>
                    <a:pt x="276" y="278"/>
                  </a:moveTo>
                  <a:lnTo>
                    <a:pt x="276" y="279"/>
                  </a:lnTo>
                  <a:lnTo>
                    <a:pt x="277" y="279"/>
                  </a:lnTo>
                  <a:lnTo>
                    <a:pt x="278" y="278"/>
                  </a:lnTo>
                  <a:lnTo>
                    <a:pt x="278" y="279"/>
                  </a:lnTo>
                  <a:lnTo>
                    <a:pt x="277" y="279"/>
                  </a:lnTo>
                  <a:lnTo>
                    <a:pt x="276" y="279"/>
                  </a:lnTo>
                  <a:lnTo>
                    <a:pt x="275" y="279"/>
                  </a:lnTo>
                  <a:lnTo>
                    <a:pt x="275" y="280"/>
                  </a:lnTo>
                  <a:lnTo>
                    <a:pt x="273" y="280"/>
                  </a:lnTo>
                  <a:lnTo>
                    <a:pt x="272" y="281"/>
                  </a:lnTo>
                  <a:lnTo>
                    <a:pt x="271" y="281"/>
                  </a:lnTo>
                  <a:lnTo>
                    <a:pt x="271" y="282"/>
                  </a:lnTo>
                  <a:lnTo>
                    <a:pt x="270" y="282"/>
                  </a:lnTo>
                  <a:lnTo>
                    <a:pt x="271" y="281"/>
                  </a:lnTo>
                  <a:lnTo>
                    <a:pt x="270" y="281"/>
                  </a:lnTo>
                  <a:lnTo>
                    <a:pt x="269" y="281"/>
                  </a:lnTo>
                  <a:lnTo>
                    <a:pt x="270" y="280"/>
                  </a:lnTo>
                  <a:lnTo>
                    <a:pt x="271" y="280"/>
                  </a:lnTo>
                  <a:lnTo>
                    <a:pt x="272" y="280"/>
                  </a:lnTo>
                  <a:lnTo>
                    <a:pt x="272" y="279"/>
                  </a:lnTo>
                  <a:lnTo>
                    <a:pt x="271" y="278"/>
                  </a:lnTo>
                  <a:lnTo>
                    <a:pt x="272" y="278"/>
                  </a:lnTo>
                  <a:lnTo>
                    <a:pt x="276" y="277"/>
                  </a:lnTo>
                  <a:lnTo>
                    <a:pt x="276" y="278"/>
                  </a:lnTo>
                  <a:lnTo>
                    <a:pt x="275" y="278"/>
                  </a:lnTo>
                  <a:lnTo>
                    <a:pt x="276" y="278"/>
                  </a:lnTo>
                  <a:close/>
                  <a:moveTo>
                    <a:pt x="282" y="280"/>
                  </a:moveTo>
                  <a:lnTo>
                    <a:pt x="280" y="280"/>
                  </a:lnTo>
                  <a:lnTo>
                    <a:pt x="280" y="281"/>
                  </a:lnTo>
                  <a:lnTo>
                    <a:pt x="279" y="281"/>
                  </a:lnTo>
                  <a:lnTo>
                    <a:pt x="279" y="280"/>
                  </a:lnTo>
                  <a:lnTo>
                    <a:pt x="279" y="281"/>
                  </a:lnTo>
                  <a:lnTo>
                    <a:pt x="279" y="280"/>
                  </a:lnTo>
                  <a:lnTo>
                    <a:pt x="278" y="280"/>
                  </a:lnTo>
                  <a:lnTo>
                    <a:pt x="277" y="280"/>
                  </a:lnTo>
                  <a:lnTo>
                    <a:pt x="276" y="280"/>
                  </a:lnTo>
                  <a:lnTo>
                    <a:pt x="275" y="281"/>
                  </a:lnTo>
                  <a:lnTo>
                    <a:pt x="275" y="280"/>
                  </a:lnTo>
                  <a:lnTo>
                    <a:pt x="276" y="280"/>
                  </a:lnTo>
                  <a:lnTo>
                    <a:pt x="277" y="280"/>
                  </a:lnTo>
                  <a:lnTo>
                    <a:pt x="278" y="280"/>
                  </a:lnTo>
                  <a:lnTo>
                    <a:pt x="279" y="280"/>
                  </a:lnTo>
                  <a:lnTo>
                    <a:pt x="280" y="279"/>
                  </a:lnTo>
                  <a:lnTo>
                    <a:pt x="283" y="279"/>
                  </a:lnTo>
                  <a:lnTo>
                    <a:pt x="284" y="278"/>
                  </a:lnTo>
                  <a:lnTo>
                    <a:pt x="284" y="277"/>
                  </a:lnTo>
                  <a:lnTo>
                    <a:pt x="285" y="277"/>
                  </a:lnTo>
                  <a:lnTo>
                    <a:pt x="286" y="277"/>
                  </a:lnTo>
                  <a:lnTo>
                    <a:pt x="286" y="278"/>
                  </a:lnTo>
                  <a:lnTo>
                    <a:pt x="285" y="278"/>
                  </a:lnTo>
                  <a:lnTo>
                    <a:pt x="284" y="279"/>
                  </a:lnTo>
                  <a:lnTo>
                    <a:pt x="283" y="279"/>
                  </a:lnTo>
                  <a:lnTo>
                    <a:pt x="283" y="280"/>
                  </a:lnTo>
                  <a:lnTo>
                    <a:pt x="282" y="280"/>
                  </a:lnTo>
                  <a:close/>
                  <a:moveTo>
                    <a:pt x="303" y="277"/>
                  </a:moveTo>
                  <a:lnTo>
                    <a:pt x="304" y="277"/>
                  </a:lnTo>
                  <a:lnTo>
                    <a:pt x="303" y="277"/>
                  </a:lnTo>
                  <a:lnTo>
                    <a:pt x="301" y="277"/>
                  </a:lnTo>
                  <a:lnTo>
                    <a:pt x="303" y="277"/>
                  </a:lnTo>
                  <a:close/>
                  <a:moveTo>
                    <a:pt x="292" y="277"/>
                  </a:moveTo>
                  <a:lnTo>
                    <a:pt x="292" y="278"/>
                  </a:lnTo>
                  <a:lnTo>
                    <a:pt x="291" y="278"/>
                  </a:lnTo>
                  <a:lnTo>
                    <a:pt x="290" y="278"/>
                  </a:lnTo>
                  <a:lnTo>
                    <a:pt x="291" y="278"/>
                  </a:lnTo>
                  <a:lnTo>
                    <a:pt x="290" y="278"/>
                  </a:lnTo>
                  <a:lnTo>
                    <a:pt x="290" y="279"/>
                  </a:lnTo>
                  <a:lnTo>
                    <a:pt x="291" y="279"/>
                  </a:lnTo>
                  <a:lnTo>
                    <a:pt x="292" y="278"/>
                  </a:lnTo>
                  <a:lnTo>
                    <a:pt x="292" y="279"/>
                  </a:lnTo>
                  <a:lnTo>
                    <a:pt x="291" y="279"/>
                  </a:lnTo>
                  <a:lnTo>
                    <a:pt x="291" y="280"/>
                  </a:lnTo>
                  <a:lnTo>
                    <a:pt x="290" y="280"/>
                  </a:lnTo>
                  <a:lnTo>
                    <a:pt x="287" y="281"/>
                  </a:lnTo>
                  <a:lnTo>
                    <a:pt x="287" y="280"/>
                  </a:lnTo>
                  <a:lnTo>
                    <a:pt x="287" y="281"/>
                  </a:lnTo>
                  <a:lnTo>
                    <a:pt x="286" y="281"/>
                  </a:lnTo>
                  <a:lnTo>
                    <a:pt x="285" y="281"/>
                  </a:lnTo>
                  <a:lnTo>
                    <a:pt x="286" y="281"/>
                  </a:lnTo>
                  <a:lnTo>
                    <a:pt x="285" y="281"/>
                  </a:lnTo>
                  <a:lnTo>
                    <a:pt x="284" y="282"/>
                  </a:lnTo>
                  <a:lnTo>
                    <a:pt x="284" y="281"/>
                  </a:lnTo>
                  <a:lnTo>
                    <a:pt x="285" y="281"/>
                  </a:lnTo>
                  <a:lnTo>
                    <a:pt x="285" y="280"/>
                  </a:lnTo>
                  <a:lnTo>
                    <a:pt x="284" y="281"/>
                  </a:lnTo>
                  <a:lnTo>
                    <a:pt x="283" y="281"/>
                  </a:lnTo>
                  <a:lnTo>
                    <a:pt x="283" y="282"/>
                  </a:lnTo>
                  <a:lnTo>
                    <a:pt x="282" y="282"/>
                  </a:lnTo>
                  <a:lnTo>
                    <a:pt x="283" y="281"/>
                  </a:lnTo>
                  <a:lnTo>
                    <a:pt x="284" y="280"/>
                  </a:lnTo>
                  <a:lnTo>
                    <a:pt x="285" y="280"/>
                  </a:lnTo>
                  <a:lnTo>
                    <a:pt x="286" y="279"/>
                  </a:lnTo>
                  <a:lnTo>
                    <a:pt x="285" y="279"/>
                  </a:lnTo>
                  <a:lnTo>
                    <a:pt x="286" y="279"/>
                  </a:lnTo>
                  <a:lnTo>
                    <a:pt x="287" y="279"/>
                  </a:lnTo>
                  <a:lnTo>
                    <a:pt x="289" y="279"/>
                  </a:lnTo>
                  <a:lnTo>
                    <a:pt x="287" y="279"/>
                  </a:lnTo>
                  <a:lnTo>
                    <a:pt x="289" y="279"/>
                  </a:lnTo>
                  <a:lnTo>
                    <a:pt x="289" y="278"/>
                  </a:lnTo>
                  <a:lnTo>
                    <a:pt x="290" y="277"/>
                  </a:lnTo>
                  <a:lnTo>
                    <a:pt x="291" y="277"/>
                  </a:lnTo>
                  <a:lnTo>
                    <a:pt x="292" y="277"/>
                  </a:lnTo>
                  <a:lnTo>
                    <a:pt x="293" y="277"/>
                  </a:lnTo>
                  <a:lnTo>
                    <a:pt x="292" y="277"/>
                  </a:lnTo>
                  <a:close/>
                  <a:moveTo>
                    <a:pt x="301" y="277"/>
                  </a:moveTo>
                  <a:lnTo>
                    <a:pt x="300" y="277"/>
                  </a:lnTo>
                  <a:lnTo>
                    <a:pt x="301" y="277"/>
                  </a:lnTo>
                  <a:close/>
                  <a:moveTo>
                    <a:pt x="4530" y="278"/>
                  </a:moveTo>
                  <a:lnTo>
                    <a:pt x="4529" y="277"/>
                  </a:lnTo>
                  <a:lnTo>
                    <a:pt x="4530" y="277"/>
                  </a:lnTo>
                  <a:lnTo>
                    <a:pt x="4531" y="277"/>
                  </a:lnTo>
                  <a:lnTo>
                    <a:pt x="4530" y="277"/>
                  </a:lnTo>
                  <a:lnTo>
                    <a:pt x="4530" y="278"/>
                  </a:lnTo>
                  <a:lnTo>
                    <a:pt x="4531" y="278"/>
                  </a:lnTo>
                  <a:lnTo>
                    <a:pt x="4530" y="278"/>
                  </a:lnTo>
                  <a:close/>
                  <a:moveTo>
                    <a:pt x="4544" y="278"/>
                  </a:moveTo>
                  <a:lnTo>
                    <a:pt x="4543" y="278"/>
                  </a:lnTo>
                  <a:lnTo>
                    <a:pt x="4542" y="278"/>
                  </a:lnTo>
                  <a:lnTo>
                    <a:pt x="4542" y="277"/>
                  </a:lnTo>
                  <a:lnTo>
                    <a:pt x="4541" y="277"/>
                  </a:lnTo>
                  <a:lnTo>
                    <a:pt x="4541" y="275"/>
                  </a:lnTo>
                  <a:lnTo>
                    <a:pt x="4542" y="275"/>
                  </a:lnTo>
                  <a:lnTo>
                    <a:pt x="4543" y="275"/>
                  </a:lnTo>
                  <a:lnTo>
                    <a:pt x="4543" y="277"/>
                  </a:lnTo>
                  <a:lnTo>
                    <a:pt x="4544" y="277"/>
                  </a:lnTo>
                  <a:lnTo>
                    <a:pt x="4545" y="277"/>
                  </a:lnTo>
                  <a:lnTo>
                    <a:pt x="4545" y="278"/>
                  </a:lnTo>
                  <a:lnTo>
                    <a:pt x="4544" y="278"/>
                  </a:lnTo>
                  <a:close/>
                  <a:moveTo>
                    <a:pt x="300" y="275"/>
                  </a:moveTo>
                  <a:lnTo>
                    <a:pt x="301" y="275"/>
                  </a:lnTo>
                  <a:lnTo>
                    <a:pt x="300" y="275"/>
                  </a:lnTo>
                  <a:lnTo>
                    <a:pt x="299" y="277"/>
                  </a:lnTo>
                  <a:lnTo>
                    <a:pt x="298" y="277"/>
                  </a:lnTo>
                  <a:lnTo>
                    <a:pt x="298" y="275"/>
                  </a:lnTo>
                  <a:lnTo>
                    <a:pt x="299" y="275"/>
                  </a:lnTo>
                  <a:lnTo>
                    <a:pt x="299" y="274"/>
                  </a:lnTo>
                  <a:lnTo>
                    <a:pt x="300" y="274"/>
                  </a:lnTo>
                  <a:lnTo>
                    <a:pt x="301" y="274"/>
                  </a:lnTo>
                  <a:lnTo>
                    <a:pt x="301" y="275"/>
                  </a:lnTo>
                  <a:lnTo>
                    <a:pt x="300" y="275"/>
                  </a:lnTo>
                  <a:close/>
                  <a:moveTo>
                    <a:pt x="4517" y="277"/>
                  </a:moveTo>
                  <a:lnTo>
                    <a:pt x="4518" y="277"/>
                  </a:lnTo>
                  <a:lnTo>
                    <a:pt x="4518" y="278"/>
                  </a:lnTo>
                  <a:lnTo>
                    <a:pt x="4518" y="277"/>
                  </a:lnTo>
                  <a:lnTo>
                    <a:pt x="4517" y="277"/>
                  </a:lnTo>
                  <a:lnTo>
                    <a:pt x="4517" y="278"/>
                  </a:lnTo>
                  <a:lnTo>
                    <a:pt x="4517" y="277"/>
                  </a:lnTo>
                  <a:lnTo>
                    <a:pt x="4516" y="277"/>
                  </a:lnTo>
                  <a:lnTo>
                    <a:pt x="4516" y="278"/>
                  </a:lnTo>
                  <a:lnTo>
                    <a:pt x="4517" y="279"/>
                  </a:lnTo>
                  <a:lnTo>
                    <a:pt x="4516" y="278"/>
                  </a:lnTo>
                  <a:lnTo>
                    <a:pt x="4515" y="278"/>
                  </a:lnTo>
                  <a:lnTo>
                    <a:pt x="4515" y="277"/>
                  </a:lnTo>
                  <a:lnTo>
                    <a:pt x="4516" y="277"/>
                  </a:lnTo>
                  <a:lnTo>
                    <a:pt x="4515" y="277"/>
                  </a:lnTo>
                  <a:lnTo>
                    <a:pt x="4516" y="277"/>
                  </a:lnTo>
                  <a:lnTo>
                    <a:pt x="4516" y="275"/>
                  </a:lnTo>
                  <a:lnTo>
                    <a:pt x="4516" y="274"/>
                  </a:lnTo>
                  <a:lnTo>
                    <a:pt x="4515" y="274"/>
                  </a:lnTo>
                  <a:lnTo>
                    <a:pt x="4516" y="274"/>
                  </a:lnTo>
                  <a:lnTo>
                    <a:pt x="4517" y="274"/>
                  </a:lnTo>
                  <a:lnTo>
                    <a:pt x="4517" y="275"/>
                  </a:lnTo>
                  <a:lnTo>
                    <a:pt x="4517" y="277"/>
                  </a:lnTo>
                  <a:close/>
                  <a:moveTo>
                    <a:pt x="330" y="273"/>
                  </a:moveTo>
                  <a:lnTo>
                    <a:pt x="330" y="274"/>
                  </a:lnTo>
                  <a:lnTo>
                    <a:pt x="332" y="274"/>
                  </a:lnTo>
                  <a:lnTo>
                    <a:pt x="330" y="274"/>
                  </a:lnTo>
                  <a:lnTo>
                    <a:pt x="332" y="274"/>
                  </a:lnTo>
                  <a:lnTo>
                    <a:pt x="333" y="274"/>
                  </a:lnTo>
                  <a:lnTo>
                    <a:pt x="334" y="274"/>
                  </a:lnTo>
                  <a:lnTo>
                    <a:pt x="335" y="274"/>
                  </a:lnTo>
                  <a:lnTo>
                    <a:pt x="336" y="274"/>
                  </a:lnTo>
                  <a:lnTo>
                    <a:pt x="337" y="274"/>
                  </a:lnTo>
                  <a:lnTo>
                    <a:pt x="336" y="274"/>
                  </a:lnTo>
                  <a:lnTo>
                    <a:pt x="336" y="275"/>
                  </a:lnTo>
                  <a:lnTo>
                    <a:pt x="335" y="274"/>
                  </a:lnTo>
                  <a:lnTo>
                    <a:pt x="335" y="275"/>
                  </a:lnTo>
                  <a:lnTo>
                    <a:pt x="334" y="275"/>
                  </a:lnTo>
                  <a:lnTo>
                    <a:pt x="334" y="274"/>
                  </a:lnTo>
                  <a:lnTo>
                    <a:pt x="334" y="275"/>
                  </a:lnTo>
                  <a:lnTo>
                    <a:pt x="333" y="275"/>
                  </a:lnTo>
                  <a:lnTo>
                    <a:pt x="332" y="275"/>
                  </a:lnTo>
                  <a:lnTo>
                    <a:pt x="330" y="275"/>
                  </a:lnTo>
                  <a:lnTo>
                    <a:pt x="329" y="275"/>
                  </a:lnTo>
                  <a:lnTo>
                    <a:pt x="328" y="275"/>
                  </a:lnTo>
                  <a:lnTo>
                    <a:pt x="327" y="275"/>
                  </a:lnTo>
                  <a:lnTo>
                    <a:pt x="326" y="275"/>
                  </a:lnTo>
                  <a:lnTo>
                    <a:pt x="326" y="274"/>
                  </a:lnTo>
                  <a:lnTo>
                    <a:pt x="325" y="274"/>
                  </a:lnTo>
                  <a:lnTo>
                    <a:pt x="326" y="274"/>
                  </a:lnTo>
                  <a:lnTo>
                    <a:pt x="327" y="274"/>
                  </a:lnTo>
                  <a:lnTo>
                    <a:pt x="328" y="274"/>
                  </a:lnTo>
                  <a:lnTo>
                    <a:pt x="329" y="274"/>
                  </a:lnTo>
                  <a:lnTo>
                    <a:pt x="330" y="274"/>
                  </a:lnTo>
                  <a:lnTo>
                    <a:pt x="330" y="273"/>
                  </a:lnTo>
                  <a:lnTo>
                    <a:pt x="330" y="274"/>
                  </a:lnTo>
                  <a:lnTo>
                    <a:pt x="330" y="273"/>
                  </a:lnTo>
                  <a:close/>
                  <a:moveTo>
                    <a:pt x="4493" y="271"/>
                  </a:moveTo>
                  <a:lnTo>
                    <a:pt x="4492" y="271"/>
                  </a:lnTo>
                  <a:lnTo>
                    <a:pt x="4493" y="271"/>
                  </a:lnTo>
                  <a:close/>
                  <a:moveTo>
                    <a:pt x="348" y="272"/>
                  </a:moveTo>
                  <a:lnTo>
                    <a:pt x="347" y="272"/>
                  </a:lnTo>
                  <a:lnTo>
                    <a:pt x="346" y="272"/>
                  </a:lnTo>
                  <a:lnTo>
                    <a:pt x="344" y="272"/>
                  </a:lnTo>
                  <a:lnTo>
                    <a:pt x="346" y="271"/>
                  </a:lnTo>
                  <a:lnTo>
                    <a:pt x="347" y="271"/>
                  </a:lnTo>
                  <a:lnTo>
                    <a:pt x="348" y="271"/>
                  </a:lnTo>
                  <a:lnTo>
                    <a:pt x="349" y="270"/>
                  </a:lnTo>
                  <a:lnTo>
                    <a:pt x="348" y="270"/>
                  </a:lnTo>
                  <a:lnTo>
                    <a:pt x="349" y="270"/>
                  </a:lnTo>
                  <a:lnTo>
                    <a:pt x="349" y="271"/>
                  </a:lnTo>
                  <a:lnTo>
                    <a:pt x="348" y="271"/>
                  </a:lnTo>
                  <a:lnTo>
                    <a:pt x="348" y="272"/>
                  </a:lnTo>
                  <a:close/>
                  <a:moveTo>
                    <a:pt x="328" y="270"/>
                  </a:moveTo>
                  <a:lnTo>
                    <a:pt x="329" y="270"/>
                  </a:lnTo>
                  <a:lnTo>
                    <a:pt x="329" y="271"/>
                  </a:lnTo>
                  <a:lnTo>
                    <a:pt x="328" y="271"/>
                  </a:lnTo>
                  <a:lnTo>
                    <a:pt x="328" y="272"/>
                  </a:lnTo>
                  <a:lnTo>
                    <a:pt x="327" y="272"/>
                  </a:lnTo>
                  <a:lnTo>
                    <a:pt x="326" y="273"/>
                  </a:lnTo>
                  <a:lnTo>
                    <a:pt x="325" y="272"/>
                  </a:lnTo>
                  <a:lnTo>
                    <a:pt x="325" y="273"/>
                  </a:lnTo>
                  <a:lnTo>
                    <a:pt x="325" y="274"/>
                  </a:lnTo>
                  <a:lnTo>
                    <a:pt x="323" y="274"/>
                  </a:lnTo>
                  <a:lnTo>
                    <a:pt x="322" y="274"/>
                  </a:lnTo>
                  <a:lnTo>
                    <a:pt x="321" y="274"/>
                  </a:lnTo>
                  <a:lnTo>
                    <a:pt x="320" y="274"/>
                  </a:lnTo>
                  <a:lnTo>
                    <a:pt x="321" y="274"/>
                  </a:lnTo>
                  <a:lnTo>
                    <a:pt x="320" y="274"/>
                  </a:lnTo>
                  <a:lnTo>
                    <a:pt x="320" y="275"/>
                  </a:lnTo>
                  <a:lnTo>
                    <a:pt x="319" y="275"/>
                  </a:lnTo>
                  <a:lnTo>
                    <a:pt x="320" y="274"/>
                  </a:lnTo>
                  <a:lnTo>
                    <a:pt x="319" y="275"/>
                  </a:lnTo>
                  <a:lnTo>
                    <a:pt x="319" y="274"/>
                  </a:lnTo>
                  <a:lnTo>
                    <a:pt x="319" y="275"/>
                  </a:lnTo>
                  <a:lnTo>
                    <a:pt x="318" y="275"/>
                  </a:lnTo>
                  <a:lnTo>
                    <a:pt x="316" y="275"/>
                  </a:lnTo>
                  <a:lnTo>
                    <a:pt x="315" y="275"/>
                  </a:lnTo>
                  <a:lnTo>
                    <a:pt x="314" y="275"/>
                  </a:lnTo>
                  <a:lnTo>
                    <a:pt x="313" y="275"/>
                  </a:lnTo>
                  <a:lnTo>
                    <a:pt x="312" y="275"/>
                  </a:lnTo>
                  <a:lnTo>
                    <a:pt x="308" y="275"/>
                  </a:lnTo>
                  <a:lnTo>
                    <a:pt x="310" y="275"/>
                  </a:lnTo>
                  <a:lnTo>
                    <a:pt x="311" y="275"/>
                  </a:lnTo>
                  <a:lnTo>
                    <a:pt x="312" y="275"/>
                  </a:lnTo>
                  <a:lnTo>
                    <a:pt x="313" y="275"/>
                  </a:lnTo>
                  <a:lnTo>
                    <a:pt x="313" y="274"/>
                  </a:lnTo>
                  <a:lnTo>
                    <a:pt x="313" y="275"/>
                  </a:lnTo>
                  <a:lnTo>
                    <a:pt x="313" y="274"/>
                  </a:lnTo>
                  <a:lnTo>
                    <a:pt x="314" y="274"/>
                  </a:lnTo>
                  <a:lnTo>
                    <a:pt x="315" y="274"/>
                  </a:lnTo>
                  <a:lnTo>
                    <a:pt x="316" y="274"/>
                  </a:lnTo>
                  <a:lnTo>
                    <a:pt x="318" y="274"/>
                  </a:lnTo>
                  <a:lnTo>
                    <a:pt x="319" y="274"/>
                  </a:lnTo>
                  <a:lnTo>
                    <a:pt x="320" y="274"/>
                  </a:lnTo>
                  <a:lnTo>
                    <a:pt x="320" y="273"/>
                  </a:lnTo>
                  <a:lnTo>
                    <a:pt x="320" y="274"/>
                  </a:lnTo>
                  <a:lnTo>
                    <a:pt x="320" y="273"/>
                  </a:lnTo>
                  <a:lnTo>
                    <a:pt x="321" y="273"/>
                  </a:lnTo>
                  <a:lnTo>
                    <a:pt x="322" y="273"/>
                  </a:lnTo>
                  <a:lnTo>
                    <a:pt x="323" y="273"/>
                  </a:lnTo>
                  <a:lnTo>
                    <a:pt x="325" y="272"/>
                  </a:lnTo>
                  <a:lnTo>
                    <a:pt x="325" y="271"/>
                  </a:lnTo>
                  <a:lnTo>
                    <a:pt x="325" y="272"/>
                  </a:lnTo>
                  <a:lnTo>
                    <a:pt x="323" y="272"/>
                  </a:lnTo>
                  <a:lnTo>
                    <a:pt x="323" y="271"/>
                  </a:lnTo>
                  <a:lnTo>
                    <a:pt x="325" y="271"/>
                  </a:lnTo>
                  <a:lnTo>
                    <a:pt x="326" y="271"/>
                  </a:lnTo>
                  <a:lnTo>
                    <a:pt x="327" y="270"/>
                  </a:lnTo>
                  <a:lnTo>
                    <a:pt x="328" y="270"/>
                  </a:lnTo>
                  <a:close/>
                  <a:moveTo>
                    <a:pt x="4464" y="268"/>
                  </a:moveTo>
                  <a:lnTo>
                    <a:pt x="4464" y="270"/>
                  </a:lnTo>
                  <a:lnTo>
                    <a:pt x="4465" y="270"/>
                  </a:lnTo>
                  <a:lnTo>
                    <a:pt x="4466" y="271"/>
                  </a:lnTo>
                  <a:lnTo>
                    <a:pt x="4465" y="271"/>
                  </a:lnTo>
                  <a:lnTo>
                    <a:pt x="4464" y="271"/>
                  </a:lnTo>
                  <a:lnTo>
                    <a:pt x="4464" y="270"/>
                  </a:lnTo>
                  <a:lnTo>
                    <a:pt x="4463" y="270"/>
                  </a:lnTo>
                  <a:lnTo>
                    <a:pt x="4461" y="270"/>
                  </a:lnTo>
                  <a:lnTo>
                    <a:pt x="4463" y="270"/>
                  </a:lnTo>
                  <a:lnTo>
                    <a:pt x="4463" y="268"/>
                  </a:lnTo>
                  <a:lnTo>
                    <a:pt x="4464" y="268"/>
                  </a:lnTo>
                  <a:close/>
                  <a:moveTo>
                    <a:pt x="364" y="268"/>
                  </a:moveTo>
                  <a:lnTo>
                    <a:pt x="363" y="270"/>
                  </a:lnTo>
                  <a:lnTo>
                    <a:pt x="363" y="268"/>
                  </a:lnTo>
                  <a:lnTo>
                    <a:pt x="364" y="268"/>
                  </a:lnTo>
                  <a:close/>
                  <a:moveTo>
                    <a:pt x="374" y="267"/>
                  </a:moveTo>
                  <a:lnTo>
                    <a:pt x="372" y="267"/>
                  </a:lnTo>
                  <a:lnTo>
                    <a:pt x="371" y="267"/>
                  </a:lnTo>
                  <a:lnTo>
                    <a:pt x="370" y="267"/>
                  </a:lnTo>
                  <a:lnTo>
                    <a:pt x="371" y="266"/>
                  </a:lnTo>
                  <a:lnTo>
                    <a:pt x="372" y="266"/>
                  </a:lnTo>
                  <a:lnTo>
                    <a:pt x="374" y="266"/>
                  </a:lnTo>
                  <a:lnTo>
                    <a:pt x="374" y="265"/>
                  </a:lnTo>
                  <a:lnTo>
                    <a:pt x="375" y="265"/>
                  </a:lnTo>
                  <a:lnTo>
                    <a:pt x="375" y="266"/>
                  </a:lnTo>
                  <a:lnTo>
                    <a:pt x="374" y="267"/>
                  </a:lnTo>
                  <a:close/>
                  <a:moveTo>
                    <a:pt x="4465" y="265"/>
                  </a:moveTo>
                  <a:lnTo>
                    <a:pt x="4466" y="265"/>
                  </a:lnTo>
                  <a:lnTo>
                    <a:pt x="4465" y="265"/>
                  </a:lnTo>
                  <a:lnTo>
                    <a:pt x="4464" y="265"/>
                  </a:lnTo>
                  <a:lnTo>
                    <a:pt x="4465" y="265"/>
                  </a:lnTo>
                  <a:close/>
                  <a:moveTo>
                    <a:pt x="382" y="265"/>
                  </a:moveTo>
                  <a:lnTo>
                    <a:pt x="380" y="265"/>
                  </a:lnTo>
                  <a:lnTo>
                    <a:pt x="382" y="265"/>
                  </a:lnTo>
                  <a:lnTo>
                    <a:pt x="382" y="264"/>
                  </a:lnTo>
                  <a:lnTo>
                    <a:pt x="383" y="264"/>
                  </a:lnTo>
                  <a:lnTo>
                    <a:pt x="383" y="265"/>
                  </a:lnTo>
                  <a:lnTo>
                    <a:pt x="382" y="265"/>
                  </a:lnTo>
                  <a:close/>
                  <a:moveTo>
                    <a:pt x="387" y="263"/>
                  </a:moveTo>
                  <a:lnTo>
                    <a:pt x="389" y="263"/>
                  </a:lnTo>
                  <a:lnTo>
                    <a:pt x="387" y="264"/>
                  </a:lnTo>
                  <a:lnTo>
                    <a:pt x="386" y="264"/>
                  </a:lnTo>
                  <a:lnTo>
                    <a:pt x="385" y="264"/>
                  </a:lnTo>
                  <a:lnTo>
                    <a:pt x="384" y="264"/>
                  </a:lnTo>
                  <a:lnTo>
                    <a:pt x="385" y="263"/>
                  </a:lnTo>
                  <a:lnTo>
                    <a:pt x="386" y="263"/>
                  </a:lnTo>
                  <a:lnTo>
                    <a:pt x="387" y="263"/>
                  </a:lnTo>
                  <a:close/>
                  <a:moveTo>
                    <a:pt x="384" y="263"/>
                  </a:moveTo>
                  <a:lnTo>
                    <a:pt x="385" y="263"/>
                  </a:lnTo>
                  <a:lnTo>
                    <a:pt x="384" y="263"/>
                  </a:lnTo>
                  <a:close/>
                  <a:moveTo>
                    <a:pt x="4446" y="260"/>
                  </a:moveTo>
                  <a:lnTo>
                    <a:pt x="4446" y="261"/>
                  </a:lnTo>
                  <a:lnTo>
                    <a:pt x="4447" y="261"/>
                  </a:lnTo>
                  <a:lnTo>
                    <a:pt x="4449" y="261"/>
                  </a:lnTo>
                  <a:lnTo>
                    <a:pt x="4450" y="261"/>
                  </a:lnTo>
                  <a:lnTo>
                    <a:pt x="4450" y="263"/>
                  </a:lnTo>
                  <a:lnTo>
                    <a:pt x="4451" y="261"/>
                  </a:lnTo>
                  <a:lnTo>
                    <a:pt x="4452" y="261"/>
                  </a:lnTo>
                  <a:lnTo>
                    <a:pt x="4452" y="263"/>
                  </a:lnTo>
                  <a:lnTo>
                    <a:pt x="4453" y="263"/>
                  </a:lnTo>
                  <a:lnTo>
                    <a:pt x="4454" y="263"/>
                  </a:lnTo>
                  <a:lnTo>
                    <a:pt x="4454" y="264"/>
                  </a:lnTo>
                  <a:lnTo>
                    <a:pt x="4453" y="264"/>
                  </a:lnTo>
                  <a:lnTo>
                    <a:pt x="4452" y="264"/>
                  </a:lnTo>
                  <a:lnTo>
                    <a:pt x="4452" y="263"/>
                  </a:lnTo>
                  <a:lnTo>
                    <a:pt x="4452" y="264"/>
                  </a:lnTo>
                  <a:lnTo>
                    <a:pt x="4451" y="264"/>
                  </a:lnTo>
                  <a:lnTo>
                    <a:pt x="4450" y="264"/>
                  </a:lnTo>
                  <a:lnTo>
                    <a:pt x="4450" y="265"/>
                  </a:lnTo>
                  <a:lnTo>
                    <a:pt x="4450" y="264"/>
                  </a:lnTo>
                  <a:lnTo>
                    <a:pt x="4449" y="264"/>
                  </a:lnTo>
                  <a:lnTo>
                    <a:pt x="4447" y="264"/>
                  </a:lnTo>
                  <a:lnTo>
                    <a:pt x="4446" y="263"/>
                  </a:lnTo>
                  <a:lnTo>
                    <a:pt x="4445" y="263"/>
                  </a:lnTo>
                  <a:lnTo>
                    <a:pt x="4444" y="263"/>
                  </a:lnTo>
                  <a:lnTo>
                    <a:pt x="4444" y="261"/>
                  </a:lnTo>
                  <a:lnTo>
                    <a:pt x="4443" y="263"/>
                  </a:lnTo>
                  <a:lnTo>
                    <a:pt x="4443" y="261"/>
                  </a:lnTo>
                  <a:lnTo>
                    <a:pt x="4442" y="263"/>
                  </a:lnTo>
                  <a:lnTo>
                    <a:pt x="4442" y="261"/>
                  </a:lnTo>
                  <a:lnTo>
                    <a:pt x="4443" y="261"/>
                  </a:lnTo>
                  <a:lnTo>
                    <a:pt x="4443" y="260"/>
                  </a:lnTo>
                  <a:lnTo>
                    <a:pt x="4444" y="260"/>
                  </a:lnTo>
                  <a:lnTo>
                    <a:pt x="4446" y="260"/>
                  </a:lnTo>
                  <a:close/>
                  <a:moveTo>
                    <a:pt x="390" y="261"/>
                  </a:moveTo>
                  <a:lnTo>
                    <a:pt x="389" y="261"/>
                  </a:lnTo>
                  <a:lnTo>
                    <a:pt x="390" y="261"/>
                  </a:lnTo>
                  <a:lnTo>
                    <a:pt x="390" y="260"/>
                  </a:lnTo>
                  <a:lnTo>
                    <a:pt x="391" y="260"/>
                  </a:lnTo>
                  <a:lnTo>
                    <a:pt x="391" y="261"/>
                  </a:lnTo>
                  <a:lnTo>
                    <a:pt x="390" y="261"/>
                  </a:lnTo>
                  <a:close/>
                  <a:moveTo>
                    <a:pt x="420" y="252"/>
                  </a:moveTo>
                  <a:lnTo>
                    <a:pt x="420" y="253"/>
                  </a:lnTo>
                  <a:lnTo>
                    <a:pt x="421" y="253"/>
                  </a:lnTo>
                  <a:lnTo>
                    <a:pt x="420" y="253"/>
                  </a:lnTo>
                  <a:lnTo>
                    <a:pt x="419" y="254"/>
                  </a:lnTo>
                  <a:lnTo>
                    <a:pt x="419" y="256"/>
                  </a:lnTo>
                  <a:lnTo>
                    <a:pt x="418" y="256"/>
                  </a:lnTo>
                  <a:lnTo>
                    <a:pt x="417" y="256"/>
                  </a:lnTo>
                  <a:lnTo>
                    <a:pt x="413" y="257"/>
                  </a:lnTo>
                  <a:lnTo>
                    <a:pt x="412" y="257"/>
                  </a:lnTo>
                  <a:lnTo>
                    <a:pt x="411" y="257"/>
                  </a:lnTo>
                  <a:lnTo>
                    <a:pt x="411" y="258"/>
                  </a:lnTo>
                  <a:lnTo>
                    <a:pt x="410" y="258"/>
                  </a:lnTo>
                  <a:lnTo>
                    <a:pt x="408" y="258"/>
                  </a:lnTo>
                  <a:lnTo>
                    <a:pt x="408" y="259"/>
                  </a:lnTo>
                  <a:lnTo>
                    <a:pt x="407" y="259"/>
                  </a:lnTo>
                  <a:lnTo>
                    <a:pt x="406" y="260"/>
                  </a:lnTo>
                  <a:lnTo>
                    <a:pt x="405" y="260"/>
                  </a:lnTo>
                  <a:lnTo>
                    <a:pt x="404" y="260"/>
                  </a:lnTo>
                  <a:lnTo>
                    <a:pt x="403" y="261"/>
                  </a:lnTo>
                  <a:lnTo>
                    <a:pt x="401" y="261"/>
                  </a:lnTo>
                  <a:lnTo>
                    <a:pt x="400" y="261"/>
                  </a:lnTo>
                  <a:lnTo>
                    <a:pt x="400" y="263"/>
                  </a:lnTo>
                  <a:lnTo>
                    <a:pt x="400" y="261"/>
                  </a:lnTo>
                  <a:lnTo>
                    <a:pt x="399" y="263"/>
                  </a:lnTo>
                  <a:lnTo>
                    <a:pt x="398" y="263"/>
                  </a:lnTo>
                  <a:lnTo>
                    <a:pt x="397" y="263"/>
                  </a:lnTo>
                  <a:lnTo>
                    <a:pt x="396" y="263"/>
                  </a:lnTo>
                  <a:lnTo>
                    <a:pt x="396" y="264"/>
                  </a:lnTo>
                  <a:lnTo>
                    <a:pt x="394" y="264"/>
                  </a:lnTo>
                  <a:lnTo>
                    <a:pt x="396" y="264"/>
                  </a:lnTo>
                  <a:lnTo>
                    <a:pt x="396" y="263"/>
                  </a:lnTo>
                  <a:lnTo>
                    <a:pt x="397" y="263"/>
                  </a:lnTo>
                  <a:lnTo>
                    <a:pt x="398" y="263"/>
                  </a:lnTo>
                  <a:lnTo>
                    <a:pt x="398" y="261"/>
                  </a:lnTo>
                  <a:lnTo>
                    <a:pt x="399" y="261"/>
                  </a:lnTo>
                  <a:lnTo>
                    <a:pt x="400" y="261"/>
                  </a:lnTo>
                  <a:lnTo>
                    <a:pt x="400" y="260"/>
                  </a:lnTo>
                  <a:lnTo>
                    <a:pt x="401" y="260"/>
                  </a:lnTo>
                  <a:lnTo>
                    <a:pt x="403" y="260"/>
                  </a:lnTo>
                  <a:lnTo>
                    <a:pt x="403" y="259"/>
                  </a:lnTo>
                  <a:lnTo>
                    <a:pt x="404" y="259"/>
                  </a:lnTo>
                  <a:lnTo>
                    <a:pt x="404" y="258"/>
                  </a:lnTo>
                  <a:lnTo>
                    <a:pt x="405" y="258"/>
                  </a:lnTo>
                  <a:lnTo>
                    <a:pt x="406" y="258"/>
                  </a:lnTo>
                  <a:lnTo>
                    <a:pt x="407" y="257"/>
                  </a:lnTo>
                  <a:lnTo>
                    <a:pt x="408" y="257"/>
                  </a:lnTo>
                  <a:lnTo>
                    <a:pt x="410" y="257"/>
                  </a:lnTo>
                  <a:lnTo>
                    <a:pt x="411" y="257"/>
                  </a:lnTo>
                  <a:lnTo>
                    <a:pt x="411" y="256"/>
                  </a:lnTo>
                  <a:lnTo>
                    <a:pt x="412" y="256"/>
                  </a:lnTo>
                  <a:lnTo>
                    <a:pt x="412" y="254"/>
                  </a:lnTo>
                  <a:lnTo>
                    <a:pt x="413" y="254"/>
                  </a:lnTo>
                  <a:lnTo>
                    <a:pt x="414" y="253"/>
                  </a:lnTo>
                  <a:lnTo>
                    <a:pt x="415" y="253"/>
                  </a:lnTo>
                  <a:lnTo>
                    <a:pt x="417" y="253"/>
                  </a:lnTo>
                  <a:lnTo>
                    <a:pt x="418" y="252"/>
                  </a:lnTo>
                  <a:lnTo>
                    <a:pt x="419" y="252"/>
                  </a:lnTo>
                  <a:lnTo>
                    <a:pt x="420" y="252"/>
                  </a:lnTo>
                  <a:close/>
                  <a:moveTo>
                    <a:pt x="447" y="249"/>
                  </a:moveTo>
                  <a:lnTo>
                    <a:pt x="446" y="249"/>
                  </a:lnTo>
                  <a:lnTo>
                    <a:pt x="444" y="249"/>
                  </a:lnTo>
                  <a:lnTo>
                    <a:pt x="444" y="250"/>
                  </a:lnTo>
                  <a:lnTo>
                    <a:pt x="444" y="249"/>
                  </a:lnTo>
                  <a:lnTo>
                    <a:pt x="444" y="250"/>
                  </a:lnTo>
                  <a:lnTo>
                    <a:pt x="443" y="250"/>
                  </a:lnTo>
                  <a:lnTo>
                    <a:pt x="442" y="250"/>
                  </a:lnTo>
                  <a:lnTo>
                    <a:pt x="443" y="249"/>
                  </a:lnTo>
                  <a:lnTo>
                    <a:pt x="444" y="249"/>
                  </a:lnTo>
                  <a:lnTo>
                    <a:pt x="443" y="249"/>
                  </a:lnTo>
                  <a:lnTo>
                    <a:pt x="444" y="249"/>
                  </a:lnTo>
                  <a:lnTo>
                    <a:pt x="446" y="249"/>
                  </a:lnTo>
                  <a:lnTo>
                    <a:pt x="447" y="249"/>
                  </a:lnTo>
                  <a:close/>
                  <a:moveTo>
                    <a:pt x="448" y="246"/>
                  </a:moveTo>
                  <a:lnTo>
                    <a:pt x="447" y="246"/>
                  </a:lnTo>
                  <a:lnTo>
                    <a:pt x="448" y="246"/>
                  </a:lnTo>
                  <a:lnTo>
                    <a:pt x="449" y="246"/>
                  </a:lnTo>
                  <a:lnTo>
                    <a:pt x="448" y="246"/>
                  </a:lnTo>
                  <a:close/>
                  <a:moveTo>
                    <a:pt x="441" y="246"/>
                  </a:moveTo>
                  <a:lnTo>
                    <a:pt x="442" y="246"/>
                  </a:lnTo>
                  <a:lnTo>
                    <a:pt x="442" y="245"/>
                  </a:lnTo>
                  <a:lnTo>
                    <a:pt x="442" y="246"/>
                  </a:lnTo>
                  <a:lnTo>
                    <a:pt x="441" y="246"/>
                  </a:lnTo>
                  <a:lnTo>
                    <a:pt x="441" y="247"/>
                  </a:lnTo>
                  <a:lnTo>
                    <a:pt x="440" y="249"/>
                  </a:lnTo>
                  <a:lnTo>
                    <a:pt x="441" y="249"/>
                  </a:lnTo>
                  <a:lnTo>
                    <a:pt x="442" y="247"/>
                  </a:lnTo>
                  <a:lnTo>
                    <a:pt x="443" y="247"/>
                  </a:lnTo>
                  <a:lnTo>
                    <a:pt x="443" y="246"/>
                  </a:lnTo>
                  <a:lnTo>
                    <a:pt x="444" y="246"/>
                  </a:lnTo>
                  <a:lnTo>
                    <a:pt x="446" y="245"/>
                  </a:lnTo>
                  <a:lnTo>
                    <a:pt x="446" y="246"/>
                  </a:lnTo>
                  <a:lnTo>
                    <a:pt x="444" y="246"/>
                  </a:lnTo>
                  <a:lnTo>
                    <a:pt x="446" y="246"/>
                  </a:lnTo>
                  <a:lnTo>
                    <a:pt x="447" y="246"/>
                  </a:lnTo>
                  <a:lnTo>
                    <a:pt x="446" y="246"/>
                  </a:lnTo>
                  <a:lnTo>
                    <a:pt x="446" y="247"/>
                  </a:lnTo>
                  <a:lnTo>
                    <a:pt x="447" y="246"/>
                  </a:lnTo>
                  <a:lnTo>
                    <a:pt x="446" y="247"/>
                  </a:lnTo>
                  <a:lnTo>
                    <a:pt x="444" y="247"/>
                  </a:lnTo>
                  <a:lnTo>
                    <a:pt x="443" y="247"/>
                  </a:lnTo>
                  <a:lnTo>
                    <a:pt x="443" y="249"/>
                  </a:lnTo>
                  <a:lnTo>
                    <a:pt x="442" y="249"/>
                  </a:lnTo>
                  <a:lnTo>
                    <a:pt x="441" y="249"/>
                  </a:lnTo>
                  <a:lnTo>
                    <a:pt x="440" y="249"/>
                  </a:lnTo>
                  <a:lnTo>
                    <a:pt x="441" y="249"/>
                  </a:lnTo>
                  <a:lnTo>
                    <a:pt x="441" y="250"/>
                  </a:lnTo>
                  <a:lnTo>
                    <a:pt x="440" y="250"/>
                  </a:lnTo>
                  <a:lnTo>
                    <a:pt x="439" y="250"/>
                  </a:lnTo>
                  <a:lnTo>
                    <a:pt x="439" y="251"/>
                  </a:lnTo>
                  <a:lnTo>
                    <a:pt x="440" y="250"/>
                  </a:lnTo>
                  <a:lnTo>
                    <a:pt x="440" y="251"/>
                  </a:lnTo>
                  <a:lnTo>
                    <a:pt x="440" y="250"/>
                  </a:lnTo>
                  <a:lnTo>
                    <a:pt x="441" y="250"/>
                  </a:lnTo>
                  <a:lnTo>
                    <a:pt x="442" y="250"/>
                  </a:lnTo>
                  <a:lnTo>
                    <a:pt x="442" y="249"/>
                  </a:lnTo>
                  <a:lnTo>
                    <a:pt x="442" y="250"/>
                  </a:lnTo>
                  <a:lnTo>
                    <a:pt x="442" y="251"/>
                  </a:lnTo>
                  <a:lnTo>
                    <a:pt x="441" y="251"/>
                  </a:lnTo>
                  <a:lnTo>
                    <a:pt x="440" y="251"/>
                  </a:lnTo>
                  <a:lnTo>
                    <a:pt x="439" y="251"/>
                  </a:lnTo>
                  <a:lnTo>
                    <a:pt x="438" y="251"/>
                  </a:lnTo>
                  <a:lnTo>
                    <a:pt x="438" y="252"/>
                  </a:lnTo>
                  <a:lnTo>
                    <a:pt x="436" y="252"/>
                  </a:lnTo>
                  <a:lnTo>
                    <a:pt x="435" y="253"/>
                  </a:lnTo>
                  <a:lnTo>
                    <a:pt x="436" y="252"/>
                  </a:lnTo>
                  <a:lnTo>
                    <a:pt x="435" y="252"/>
                  </a:lnTo>
                  <a:lnTo>
                    <a:pt x="435" y="253"/>
                  </a:lnTo>
                  <a:lnTo>
                    <a:pt x="434" y="252"/>
                  </a:lnTo>
                  <a:lnTo>
                    <a:pt x="434" y="253"/>
                  </a:lnTo>
                  <a:lnTo>
                    <a:pt x="434" y="252"/>
                  </a:lnTo>
                  <a:lnTo>
                    <a:pt x="433" y="252"/>
                  </a:lnTo>
                  <a:lnTo>
                    <a:pt x="433" y="253"/>
                  </a:lnTo>
                  <a:lnTo>
                    <a:pt x="433" y="254"/>
                  </a:lnTo>
                  <a:lnTo>
                    <a:pt x="432" y="254"/>
                  </a:lnTo>
                  <a:lnTo>
                    <a:pt x="432" y="253"/>
                  </a:lnTo>
                  <a:lnTo>
                    <a:pt x="432" y="254"/>
                  </a:lnTo>
                  <a:lnTo>
                    <a:pt x="432" y="253"/>
                  </a:lnTo>
                  <a:lnTo>
                    <a:pt x="431" y="254"/>
                  </a:lnTo>
                  <a:lnTo>
                    <a:pt x="431" y="253"/>
                  </a:lnTo>
                  <a:lnTo>
                    <a:pt x="431" y="254"/>
                  </a:lnTo>
                  <a:lnTo>
                    <a:pt x="429" y="254"/>
                  </a:lnTo>
                  <a:lnTo>
                    <a:pt x="428" y="254"/>
                  </a:lnTo>
                  <a:lnTo>
                    <a:pt x="427" y="254"/>
                  </a:lnTo>
                  <a:lnTo>
                    <a:pt x="426" y="254"/>
                  </a:lnTo>
                  <a:lnTo>
                    <a:pt x="426" y="256"/>
                  </a:lnTo>
                  <a:lnTo>
                    <a:pt x="425" y="256"/>
                  </a:lnTo>
                  <a:lnTo>
                    <a:pt x="424" y="256"/>
                  </a:lnTo>
                  <a:lnTo>
                    <a:pt x="422" y="256"/>
                  </a:lnTo>
                  <a:lnTo>
                    <a:pt x="421" y="257"/>
                  </a:lnTo>
                  <a:lnTo>
                    <a:pt x="420" y="257"/>
                  </a:lnTo>
                  <a:lnTo>
                    <a:pt x="419" y="257"/>
                  </a:lnTo>
                  <a:lnTo>
                    <a:pt x="418" y="257"/>
                  </a:lnTo>
                  <a:lnTo>
                    <a:pt x="418" y="256"/>
                  </a:lnTo>
                  <a:lnTo>
                    <a:pt x="420" y="256"/>
                  </a:lnTo>
                  <a:lnTo>
                    <a:pt x="421" y="256"/>
                  </a:lnTo>
                  <a:lnTo>
                    <a:pt x="421" y="254"/>
                  </a:lnTo>
                  <a:lnTo>
                    <a:pt x="422" y="254"/>
                  </a:lnTo>
                  <a:lnTo>
                    <a:pt x="422" y="256"/>
                  </a:lnTo>
                  <a:lnTo>
                    <a:pt x="422" y="254"/>
                  </a:lnTo>
                  <a:lnTo>
                    <a:pt x="424" y="254"/>
                  </a:lnTo>
                  <a:lnTo>
                    <a:pt x="425" y="254"/>
                  </a:lnTo>
                  <a:lnTo>
                    <a:pt x="426" y="254"/>
                  </a:lnTo>
                  <a:lnTo>
                    <a:pt x="426" y="253"/>
                  </a:lnTo>
                  <a:lnTo>
                    <a:pt x="427" y="253"/>
                  </a:lnTo>
                  <a:lnTo>
                    <a:pt x="427" y="254"/>
                  </a:lnTo>
                  <a:lnTo>
                    <a:pt x="428" y="253"/>
                  </a:lnTo>
                  <a:lnTo>
                    <a:pt x="429" y="253"/>
                  </a:lnTo>
                  <a:lnTo>
                    <a:pt x="431" y="253"/>
                  </a:lnTo>
                  <a:lnTo>
                    <a:pt x="432" y="253"/>
                  </a:lnTo>
                  <a:lnTo>
                    <a:pt x="432" y="252"/>
                  </a:lnTo>
                  <a:lnTo>
                    <a:pt x="431" y="252"/>
                  </a:lnTo>
                  <a:lnTo>
                    <a:pt x="431" y="253"/>
                  </a:lnTo>
                  <a:lnTo>
                    <a:pt x="429" y="253"/>
                  </a:lnTo>
                  <a:lnTo>
                    <a:pt x="429" y="252"/>
                  </a:lnTo>
                  <a:lnTo>
                    <a:pt x="431" y="252"/>
                  </a:lnTo>
                  <a:lnTo>
                    <a:pt x="431" y="251"/>
                  </a:lnTo>
                  <a:lnTo>
                    <a:pt x="432" y="251"/>
                  </a:lnTo>
                  <a:lnTo>
                    <a:pt x="432" y="252"/>
                  </a:lnTo>
                  <a:lnTo>
                    <a:pt x="432" y="251"/>
                  </a:lnTo>
                  <a:lnTo>
                    <a:pt x="433" y="251"/>
                  </a:lnTo>
                  <a:lnTo>
                    <a:pt x="432" y="251"/>
                  </a:lnTo>
                  <a:lnTo>
                    <a:pt x="433" y="251"/>
                  </a:lnTo>
                  <a:lnTo>
                    <a:pt x="433" y="250"/>
                  </a:lnTo>
                  <a:lnTo>
                    <a:pt x="434" y="250"/>
                  </a:lnTo>
                  <a:lnTo>
                    <a:pt x="435" y="250"/>
                  </a:lnTo>
                  <a:lnTo>
                    <a:pt x="434" y="251"/>
                  </a:lnTo>
                  <a:lnTo>
                    <a:pt x="435" y="251"/>
                  </a:lnTo>
                  <a:lnTo>
                    <a:pt x="435" y="250"/>
                  </a:lnTo>
                  <a:lnTo>
                    <a:pt x="436" y="251"/>
                  </a:lnTo>
                  <a:lnTo>
                    <a:pt x="436" y="250"/>
                  </a:lnTo>
                  <a:lnTo>
                    <a:pt x="438" y="250"/>
                  </a:lnTo>
                  <a:lnTo>
                    <a:pt x="436" y="250"/>
                  </a:lnTo>
                  <a:lnTo>
                    <a:pt x="435" y="250"/>
                  </a:lnTo>
                  <a:lnTo>
                    <a:pt x="434" y="250"/>
                  </a:lnTo>
                  <a:lnTo>
                    <a:pt x="434" y="249"/>
                  </a:lnTo>
                  <a:lnTo>
                    <a:pt x="434" y="247"/>
                  </a:lnTo>
                  <a:lnTo>
                    <a:pt x="435" y="247"/>
                  </a:lnTo>
                  <a:lnTo>
                    <a:pt x="436" y="247"/>
                  </a:lnTo>
                  <a:lnTo>
                    <a:pt x="436" y="246"/>
                  </a:lnTo>
                  <a:lnTo>
                    <a:pt x="438" y="246"/>
                  </a:lnTo>
                  <a:lnTo>
                    <a:pt x="439" y="246"/>
                  </a:lnTo>
                  <a:lnTo>
                    <a:pt x="440" y="246"/>
                  </a:lnTo>
                  <a:lnTo>
                    <a:pt x="441" y="246"/>
                  </a:lnTo>
                  <a:lnTo>
                    <a:pt x="441" y="245"/>
                  </a:lnTo>
                  <a:lnTo>
                    <a:pt x="441" y="246"/>
                  </a:lnTo>
                  <a:close/>
                  <a:moveTo>
                    <a:pt x="460" y="245"/>
                  </a:moveTo>
                  <a:lnTo>
                    <a:pt x="458" y="245"/>
                  </a:lnTo>
                  <a:lnTo>
                    <a:pt x="457" y="245"/>
                  </a:lnTo>
                  <a:lnTo>
                    <a:pt x="458" y="244"/>
                  </a:lnTo>
                  <a:lnTo>
                    <a:pt x="460" y="244"/>
                  </a:lnTo>
                  <a:lnTo>
                    <a:pt x="460" y="245"/>
                  </a:lnTo>
                  <a:close/>
                  <a:moveTo>
                    <a:pt x="464" y="244"/>
                  </a:moveTo>
                  <a:lnTo>
                    <a:pt x="463" y="244"/>
                  </a:lnTo>
                  <a:lnTo>
                    <a:pt x="463" y="245"/>
                  </a:lnTo>
                  <a:lnTo>
                    <a:pt x="462" y="245"/>
                  </a:lnTo>
                  <a:lnTo>
                    <a:pt x="462" y="244"/>
                  </a:lnTo>
                  <a:lnTo>
                    <a:pt x="461" y="245"/>
                  </a:lnTo>
                  <a:lnTo>
                    <a:pt x="461" y="244"/>
                  </a:lnTo>
                  <a:lnTo>
                    <a:pt x="462" y="244"/>
                  </a:lnTo>
                  <a:lnTo>
                    <a:pt x="463" y="244"/>
                  </a:lnTo>
                  <a:lnTo>
                    <a:pt x="464" y="244"/>
                  </a:lnTo>
                  <a:close/>
                  <a:moveTo>
                    <a:pt x="454" y="243"/>
                  </a:moveTo>
                  <a:lnTo>
                    <a:pt x="455" y="243"/>
                  </a:lnTo>
                  <a:lnTo>
                    <a:pt x="455" y="244"/>
                  </a:lnTo>
                  <a:lnTo>
                    <a:pt x="454" y="244"/>
                  </a:lnTo>
                  <a:lnTo>
                    <a:pt x="455" y="244"/>
                  </a:lnTo>
                  <a:lnTo>
                    <a:pt x="456" y="244"/>
                  </a:lnTo>
                  <a:lnTo>
                    <a:pt x="455" y="244"/>
                  </a:lnTo>
                  <a:lnTo>
                    <a:pt x="454" y="245"/>
                  </a:lnTo>
                  <a:lnTo>
                    <a:pt x="454" y="244"/>
                  </a:lnTo>
                  <a:lnTo>
                    <a:pt x="453" y="244"/>
                  </a:lnTo>
                  <a:lnTo>
                    <a:pt x="453" y="245"/>
                  </a:lnTo>
                  <a:lnTo>
                    <a:pt x="451" y="245"/>
                  </a:lnTo>
                  <a:lnTo>
                    <a:pt x="450" y="245"/>
                  </a:lnTo>
                  <a:lnTo>
                    <a:pt x="450" y="244"/>
                  </a:lnTo>
                  <a:lnTo>
                    <a:pt x="451" y="244"/>
                  </a:lnTo>
                  <a:lnTo>
                    <a:pt x="451" y="243"/>
                  </a:lnTo>
                  <a:lnTo>
                    <a:pt x="453" y="243"/>
                  </a:lnTo>
                  <a:lnTo>
                    <a:pt x="454" y="243"/>
                  </a:lnTo>
                  <a:lnTo>
                    <a:pt x="455" y="243"/>
                  </a:lnTo>
                  <a:lnTo>
                    <a:pt x="454" y="243"/>
                  </a:lnTo>
                  <a:close/>
                  <a:moveTo>
                    <a:pt x="460" y="242"/>
                  </a:moveTo>
                  <a:lnTo>
                    <a:pt x="458" y="242"/>
                  </a:lnTo>
                  <a:lnTo>
                    <a:pt x="458" y="243"/>
                  </a:lnTo>
                  <a:lnTo>
                    <a:pt x="460" y="242"/>
                  </a:lnTo>
                  <a:lnTo>
                    <a:pt x="458" y="243"/>
                  </a:lnTo>
                  <a:lnTo>
                    <a:pt x="460" y="243"/>
                  </a:lnTo>
                  <a:lnTo>
                    <a:pt x="458" y="243"/>
                  </a:lnTo>
                  <a:lnTo>
                    <a:pt x="458" y="244"/>
                  </a:lnTo>
                  <a:lnTo>
                    <a:pt x="457" y="244"/>
                  </a:lnTo>
                  <a:lnTo>
                    <a:pt x="456" y="244"/>
                  </a:lnTo>
                  <a:lnTo>
                    <a:pt x="457" y="244"/>
                  </a:lnTo>
                  <a:lnTo>
                    <a:pt x="457" y="243"/>
                  </a:lnTo>
                  <a:lnTo>
                    <a:pt x="458" y="243"/>
                  </a:lnTo>
                  <a:lnTo>
                    <a:pt x="458" y="242"/>
                  </a:lnTo>
                  <a:lnTo>
                    <a:pt x="457" y="243"/>
                  </a:lnTo>
                  <a:lnTo>
                    <a:pt x="457" y="242"/>
                  </a:lnTo>
                  <a:lnTo>
                    <a:pt x="458" y="242"/>
                  </a:lnTo>
                  <a:lnTo>
                    <a:pt x="460" y="242"/>
                  </a:lnTo>
                  <a:lnTo>
                    <a:pt x="458" y="242"/>
                  </a:lnTo>
                  <a:lnTo>
                    <a:pt x="460" y="242"/>
                  </a:lnTo>
                  <a:lnTo>
                    <a:pt x="461" y="242"/>
                  </a:lnTo>
                  <a:lnTo>
                    <a:pt x="460" y="242"/>
                  </a:lnTo>
                  <a:close/>
                  <a:moveTo>
                    <a:pt x="498" y="240"/>
                  </a:moveTo>
                  <a:lnTo>
                    <a:pt x="499" y="240"/>
                  </a:lnTo>
                  <a:lnTo>
                    <a:pt x="498" y="240"/>
                  </a:lnTo>
                  <a:lnTo>
                    <a:pt x="498" y="239"/>
                  </a:lnTo>
                  <a:lnTo>
                    <a:pt x="498" y="240"/>
                  </a:lnTo>
                  <a:close/>
                  <a:moveTo>
                    <a:pt x="497" y="239"/>
                  </a:moveTo>
                  <a:lnTo>
                    <a:pt x="497" y="240"/>
                  </a:lnTo>
                  <a:lnTo>
                    <a:pt x="496" y="240"/>
                  </a:lnTo>
                  <a:lnTo>
                    <a:pt x="495" y="240"/>
                  </a:lnTo>
                  <a:lnTo>
                    <a:pt x="495" y="239"/>
                  </a:lnTo>
                  <a:lnTo>
                    <a:pt x="495" y="238"/>
                  </a:lnTo>
                  <a:lnTo>
                    <a:pt x="496" y="238"/>
                  </a:lnTo>
                  <a:lnTo>
                    <a:pt x="497" y="239"/>
                  </a:lnTo>
                  <a:close/>
                  <a:moveTo>
                    <a:pt x="538" y="235"/>
                  </a:moveTo>
                  <a:lnTo>
                    <a:pt x="536" y="235"/>
                  </a:lnTo>
                  <a:lnTo>
                    <a:pt x="538" y="235"/>
                  </a:lnTo>
                  <a:lnTo>
                    <a:pt x="538" y="233"/>
                  </a:lnTo>
                  <a:lnTo>
                    <a:pt x="539" y="233"/>
                  </a:lnTo>
                  <a:lnTo>
                    <a:pt x="538" y="235"/>
                  </a:lnTo>
                  <a:close/>
                  <a:moveTo>
                    <a:pt x="841" y="233"/>
                  </a:moveTo>
                  <a:lnTo>
                    <a:pt x="841" y="235"/>
                  </a:lnTo>
                  <a:lnTo>
                    <a:pt x="841" y="233"/>
                  </a:lnTo>
                  <a:lnTo>
                    <a:pt x="842" y="233"/>
                  </a:lnTo>
                  <a:lnTo>
                    <a:pt x="841" y="233"/>
                  </a:lnTo>
                  <a:close/>
                  <a:moveTo>
                    <a:pt x="853" y="232"/>
                  </a:moveTo>
                  <a:lnTo>
                    <a:pt x="853" y="233"/>
                  </a:lnTo>
                  <a:lnTo>
                    <a:pt x="852" y="233"/>
                  </a:lnTo>
                  <a:lnTo>
                    <a:pt x="852" y="235"/>
                  </a:lnTo>
                  <a:lnTo>
                    <a:pt x="852" y="233"/>
                  </a:lnTo>
                  <a:lnTo>
                    <a:pt x="852" y="232"/>
                  </a:lnTo>
                  <a:lnTo>
                    <a:pt x="853" y="232"/>
                  </a:lnTo>
                  <a:lnTo>
                    <a:pt x="853" y="231"/>
                  </a:lnTo>
                  <a:lnTo>
                    <a:pt x="853" y="232"/>
                  </a:lnTo>
                  <a:close/>
                  <a:moveTo>
                    <a:pt x="543" y="231"/>
                  </a:moveTo>
                  <a:lnTo>
                    <a:pt x="543" y="232"/>
                  </a:lnTo>
                  <a:lnTo>
                    <a:pt x="545" y="232"/>
                  </a:lnTo>
                  <a:lnTo>
                    <a:pt x="543" y="232"/>
                  </a:lnTo>
                  <a:lnTo>
                    <a:pt x="542" y="232"/>
                  </a:lnTo>
                  <a:lnTo>
                    <a:pt x="543" y="232"/>
                  </a:lnTo>
                  <a:lnTo>
                    <a:pt x="542" y="232"/>
                  </a:lnTo>
                  <a:lnTo>
                    <a:pt x="543" y="231"/>
                  </a:lnTo>
                  <a:close/>
                  <a:moveTo>
                    <a:pt x="507" y="233"/>
                  </a:moveTo>
                  <a:lnTo>
                    <a:pt x="506" y="233"/>
                  </a:lnTo>
                  <a:lnTo>
                    <a:pt x="506" y="232"/>
                  </a:lnTo>
                  <a:lnTo>
                    <a:pt x="506" y="231"/>
                  </a:lnTo>
                  <a:lnTo>
                    <a:pt x="507" y="231"/>
                  </a:lnTo>
                  <a:lnTo>
                    <a:pt x="508" y="231"/>
                  </a:lnTo>
                  <a:lnTo>
                    <a:pt x="510" y="231"/>
                  </a:lnTo>
                  <a:lnTo>
                    <a:pt x="508" y="231"/>
                  </a:lnTo>
                  <a:lnTo>
                    <a:pt x="508" y="232"/>
                  </a:lnTo>
                  <a:lnTo>
                    <a:pt x="507" y="233"/>
                  </a:lnTo>
                  <a:close/>
                  <a:moveTo>
                    <a:pt x="870" y="231"/>
                  </a:moveTo>
                  <a:lnTo>
                    <a:pt x="870" y="232"/>
                  </a:lnTo>
                  <a:lnTo>
                    <a:pt x="869" y="232"/>
                  </a:lnTo>
                  <a:lnTo>
                    <a:pt x="868" y="232"/>
                  </a:lnTo>
                  <a:lnTo>
                    <a:pt x="867" y="232"/>
                  </a:lnTo>
                  <a:lnTo>
                    <a:pt x="867" y="231"/>
                  </a:lnTo>
                  <a:lnTo>
                    <a:pt x="868" y="231"/>
                  </a:lnTo>
                  <a:lnTo>
                    <a:pt x="869" y="231"/>
                  </a:lnTo>
                  <a:lnTo>
                    <a:pt x="870" y="231"/>
                  </a:lnTo>
                  <a:close/>
                  <a:moveTo>
                    <a:pt x="493" y="230"/>
                  </a:moveTo>
                  <a:lnTo>
                    <a:pt x="496" y="230"/>
                  </a:lnTo>
                  <a:lnTo>
                    <a:pt x="495" y="230"/>
                  </a:lnTo>
                  <a:lnTo>
                    <a:pt x="495" y="231"/>
                  </a:lnTo>
                  <a:lnTo>
                    <a:pt x="496" y="231"/>
                  </a:lnTo>
                  <a:lnTo>
                    <a:pt x="495" y="231"/>
                  </a:lnTo>
                  <a:lnTo>
                    <a:pt x="495" y="232"/>
                  </a:lnTo>
                  <a:lnTo>
                    <a:pt x="493" y="232"/>
                  </a:lnTo>
                  <a:lnTo>
                    <a:pt x="493" y="233"/>
                  </a:lnTo>
                  <a:lnTo>
                    <a:pt x="493" y="235"/>
                  </a:lnTo>
                  <a:lnTo>
                    <a:pt x="495" y="235"/>
                  </a:lnTo>
                  <a:lnTo>
                    <a:pt x="496" y="233"/>
                  </a:lnTo>
                  <a:lnTo>
                    <a:pt x="496" y="235"/>
                  </a:lnTo>
                  <a:lnTo>
                    <a:pt x="496" y="236"/>
                  </a:lnTo>
                  <a:lnTo>
                    <a:pt x="495" y="236"/>
                  </a:lnTo>
                  <a:lnTo>
                    <a:pt x="493" y="236"/>
                  </a:lnTo>
                  <a:lnTo>
                    <a:pt x="495" y="236"/>
                  </a:lnTo>
                  <a:lnTo>
                    <a:pt x="493" y="236"/>
                  </a:lnTo>
                  <a:lnTo>
                    <a:pt x="493" y="235"/>
                  </a:lnTo>
                  <a:lnTo>
                    <a:pt x="492" y="235"/>
                  </a:lnTo>
                  <a:lnTo>
                    <a:pt x="493" y="235"/>
                  </a:lnTo>
                  <a:lnTo>
                    <a:pt x="492" y="235"/>
                  </a:lnTo>
                  <a:lnTo>
                    <a:pt x="491" y="235"/>
                  </a:lnTo>
                  <a:lnTo>
                    <a:pt x="491" y="236"/>
                  </a:lnTo>
                  <a:lnTo>
                    <a:pt x="490" y="236"/>
                  </a:lnTo>
                  <a:lnTo>
                    <a:pt x="489" y="236"/>
                  </a:lnTo>
                  <a:lnTo>
                    <a:pt x="488" y="237"/>
                  </a:lnTo>
                  <a:lnTo>
                    <a:pt x="486" y="237"/>
                  </a:lnTo>
                  <a:lnTo>
                    <a:pt x="486" y="236"/>
                  </a:lnTo>
                  <a:lnTo>
                    <a:pt x="482" y="237"/>
                  </a:lnTo>
                  <a:lnTo>
                    <a:pt x="481" y="237"/>
                  </a:lnTo>
                  <a:lnTo>
                    <a:pt x="478" y="238"/>
                  </a:lnTo>
                  <a:lnTo>
                    <a:pt x="477" y="238"/>
                  </a:lnTo>
                  <a:lnTo>
                    <a:pt x="476" y="239"/>
                  </a:lnTo>
                  <a:lnTo>
                    <a:pt x="475" y="239"/>
                  </a:lnTo>
                  <a:lnTo>
                    <a:pt x="474" y="239"/>
                  </a:lnTo>
                  <a:lnTo>
                    <a:pt x="472" y="239"/>
                  </a:lnTo>
                  <a:lnTo>
                    <a:pt x="472" y="240"/>
                  </a:lnTo>
                  <a:lnTo>
                    <a:pt x="470" y="239"/>
                  </a:lnTo>
                  <a:lnTo>
                    <a:pt x="470" y="238"/>
                  </a:lnTo>
                  <a:lnTo>
                    <a:pt x="471" y="238"/>
                  </a:lnTo>
                  <a:lnTo>
                    <a:pt x="471" y="237"/>
                  </a:lnTo>
                  <a:lnTo>
                    <a:pt x="472" y="237"/>
                  </a:lnTo>
                  <a:lnTo>
                    <a:pt x="474" y="237"/>
                  </a:lnTo>
                  <a:lnTo>
                    <a:pt x="475" y="236"/>
                  </a:lnTo>
                  <a:lnTo>
                    <a:pt x="476" y="236"/>
                  </a:lnTo>
                  <a:lnTo>
                    <a:pt x="481" y="233"/>
                  </a:lnTo>
                  <a:lnTo>
                    <a:pt x="481" y="232"/>
                  </a:lnTo>
                  <a:lnTo>
                    <a:pt x="482" y="232"/>
                  </a:lnTo>
                  <a:lnTo>
                    <a:pt x="483" y="232"/>
                  </a:lnTo>
                  <a:lnTo>
                    <a:pt x="484" y="232"/>
                  </a:lnTo>
                  <a:lnTo>
                    <a:pt x="485" y="232"/>
                  </a:lnTo>
                  <a:lnTo>
                    <a:pt x="486" y="231"/>
                  </a:lnTo>
                  <a:lnTo>
                    <a:pt x="488" y="231"/>
                  </a:lnTo>
                  <a:lnTo>
                    <a:pt x="489" y="231"/>
                  </a:lnTo>
                  <a:lnTo>
                    <a:pt x="490" y="231"/>
                  </a:lnTo>
                  <a:lnTo>
                    <a:pt x="491" y="230"/>
                  </a:lnTo>
                  <a:lnTo>
                    <a:pt x="492" y="230"/>
                  </a:lnTo>
                  <a:lnTo>
                    <a:pt x="493" y="230"/>
                  </a:lnTo>
                  <a:close/>
                  <a:moveTo>
                    <a:pt x="545" y="230"/>
                  </a:moveTo>
                  <a:lnTo>
                    <a:pt x="543" y="230"/>
                  </a:lnTo>
                  <a:lnTo>
                    <a:pt x="543" y="231"/>
                  </a:lnTo>
                  <a:lnTo>
                    <a:pt x="542" y="231"/>
                  </a:lnTo>
                  <a:lnTo>
                    <a:pt x="541" y="231"/>
                  </a:lnTo>
                  <a:lnTo>
                    <a:pt x="542" y="231"/>
                  </a:lnTo>
                  <a:lnTo>
                    <a:pt x="543" y="230"/>
                  </a:lnTo>
                  <a:lnTo>
                    <a:pt x="542" y="230"/>
                  </a:lnTo>
                  <a:lnTo>
                    <a:pt x="543" y="230"/>
                  </a:lnTo>
                  <a:lnTo>
                    <a:pt x="545" y="230"/>
                  </a:lnTo>
                  <a:close/>
                  <a:moveTo>
                    <a:pt x="872" y="230"/>
                  </a:moveTo>
                  <a:lnTo>
                    <a:pt x="873" y="229"/>
                  </a:lnTo>
                  <a:lnTo>
                    <a:pt x="873" y="230"/>
                  </a:lnTo>
                  <a:lnTo>
                    <a:pt x="872" y="230"/>
                  </a:lnTo>
                  <a:close/>
                  <a:moveTo>
                    <a:pt x="518" y="229"/>
                  </a:moveTo>
                  <a:lnTo>
                    <a:pt x="519" y="229"/>
                  </a:lnTo>
                  <a:lnTo>
                    <a:pt x="518" y="229"/>
                  </a:lnTo>
                  <a:lnTo>
                    <a:pt x="518" y="230"/>
                  </a:lnTo>
                  <a:lnTo>
                    <a:pt x="517" y="230"/>
                  </a:lnTo>
                  <a:lnTo>
                    <a:pt x="517" y="229"/>
                  </a:lnTo>
                  <a:lnTo>
                    <a:pt x="518" y="229"/>
                  </a:lnTo>
                  <a:lnTo>
                    <a:pt x="517" y="229"/>
                  </a:lnTo>
                  <a:lnTo>
                    <a:pt x="515" y="229"/>
                  </a:lnTo>
                  <a:lnTo>
                    <a:pt x="517" y="229"/>
                  </a:lnTo>
                  <a:lnTo>
                    <a:pt x="518" y="229"/>
                  </a:lnTo>
                  <a:close/>
                  <a:moveTo>
                    <a:pt x="855" y="228"/>
                  </a:moveTo>
                  <a:lnTo>
                    <a:pt x="855" y="229"/>
                  </a:lnTo>
                  <a:lnTo>
                    <a:pt x="855" y="230"/>
                  </a:lnTo>
                  <a:lnTo>
                    <a:pt x="854" y="230"/>
                  </a:lnTo>
                  <a:lnTo>
                    <a:pt x="853" y="231"/>
                  </a:lnTo>
                  <a:lnTo>
                    <a:pt x="853" y="230"/>
                  </a:lnTo>
                  <a:lnTo>
                    <a:pt x="853" y="231"/>
                  </a:lnTo>
                  <a:lnTo>
                    <a:pt x="853" y="230"/>
                  </a:lnTo>
                  <a:lnTo>
                    <a:pt x="852" y="230"/>
                  </a:lnTo>
                  <a:lnTo>
                    <a:pt x="853" y="230"/>
                  </a:lnTo>
                  <a:lnTo>
                    <a:pt x="854" y="230"/>
                  </a:lnTo>
                  <a:lnTo>
                    <a:pt x="854" y="229"/>
                  </a:lnTo>
                  <a:lnTo>
                    <a:pt x="853" y="229"/>
                  </a:lnTo>
                  <a:lnTo>
                    <a:pt x="854" y="229"/>
                  </a:lnTo>
                  <a:lnTo>
                    <a:pt x="854" y="228"/>
                  </a:lnTo>
                  <a:lnTo>
                    <a:pt x="855" y="228"/>
                  </a:lnTo>
                  <a:close/>
                  <a:moveTo>
                    <a:pt x="524" y="228"/>
                  </a:moveTo>
                  <a:lnTo>
                    <a:pt x="524" y="229"/>
                  </a:lnTo>
                  <a:lnTo>
                    <a:pt x="522" y="229"/>
                  </a:lnTo>
                  <a:lnTo>
                    <a:pt x="522" y="228"/>
                  </a:lnTo>
                  <a:lnTo>
                    <a:pt x="524" y="228"/>
                  </a:lnTo>
                  <a:close/>
                  <a:moveTo>
                    <a:pt x="543" y="229"/>
                  </a:moveTo>
                  <a:lnTo>
                    <a:pt x="542" y="230"/>
                  </a:lnTo>
                  <a:lnTo>
                    <a:pt x="541" y="230"/>
                  </a:lnTo>
                  <a:lnTo>
                    <a:pt x="542" y="230"/>
                  </a:lnTo>
                  <a:lnTo>
                    <a:pt x="542" y="229"/>
                  </a:lnTo>
                  <a:lnTo>
                    <a:pt x="543" y="229"/>
                  </a:lnTo>
                  <a:lnTo>
                    <a:pt x="543" y="228"/>
                  </a:lnTo>
                  <a:lnTo>
                    <a:pt x="545" y="228"/>
                  </a:lnTo>
                  <a:lnTo>
                    <a:pt x="546" y="226"/>
                  </a:lnTo>
                  <a:lnTo>
                    <a:pt x="546" y="228"/>
                  </a:lnTo>
                  <a:lnTo>
                    <a:pt x="545" y="228"/>
                  </a:lnTo>
                  <a:lnTo>
                    <a:pt x="545" y="229"/>
                  </a:lnTo>
                  <a:lnTo>
                    <a:pt x="543" y="229"/>
                  </a:lnTo>
                  <a:close/>
                  <a:moveTo>
                    <a:pt x="852" y="228"/>
                  </a:moveTo>
                  <a:lnTo>
                    <a:pt x="852" y="229"/>
                  </a:lnTo>
                  <a:lnTo>
                    <a:pt x="852" y="230"/>
                  </a:lnTo>
                  <a:lnTo>
                    <a:pt x="852" y="229"/>
                  </a:lnTo>
                  <a:lnTo>
                    <a:pt x="851" y="229"/>
                  </a:lnTo>
                  <a:lnTo>
                    <a:pt x="851" y="230"/>
                  </a:lnTo>
                  <a:lnTo>
                    <a:pt x="852" y="230"/>
                  </a:lnTo>
                  <a:lnTo>
                    <a:pt x="851" y="230"/>
                  </a:lnTo>
                  <a:lnTo>
                    <a:pt x="851" y="231"/>
                  </a:lnTo>
                  <a:lnTo>
                    <a:pt x="851" y="232"/>
                  </a:lnTo>
                  <a:lnTo>
                    <a:pt x="851" y="233"/>
                  </a:lnTo>
                  <a:lnTo>
                    <a:pt x="851" y="235"/>
                  </a:lnTo>
                  <a:lnTo>
                    <a:pt x="849" y="235"/>
                  </a:lnTo>
                  <a:lnTo>
                    <a:pt x="851" y="235"/>
                  </a:lnTo>
                  <a:lnTo>
                    <a:pt x="849" y="236"/>
                  </a:lnTo>
                  <a:lnTo>
                    <a:pt x="848" y="236"/>
                  </a:lnTo>
                  <a:lnTo>
                    <a:pt x="848" y="235"/>
                  </a:lnTo>
                  <a:lnTo>
                    <a:pt x="849" y="235"/>
                  </a:lnTo>
                  <a:lnTo>
                    <a:pt x="848" y="233"/>
                  </a:lnTo>
                  <a:lnTo>
                    <a:pt x="849" y="233"/>
                  </a:lnTo>
                  <a:lnTo>
                    <a:pt x="848" y="233"/>
                  </a:lnTo>
                  <a:lnTo>
                    <a:pt x="848" y="232"/>
                  </a:lnTo>
                  <a:lnTo>
                    <a:pt x="849" y="231"/>
                  </a:lnTo>
                  <a:lnTo>
                    <a:pt x="848" y="231"/>
                  </a:lnTo>
                  <a:lnTo>
                    <a:pt x="848" y="230"/>
                  </a:lnTo>
                  <a:lnTo>
                    <a:pt x="849" y="230"/>
                  </a:lnTo>
                  <a:lnTo>
                    <a:pt x="849" y="229"/>
                  </a:lnTo>
                  <a:lnTo>
                    <a:pt x="851" y="229"/>
                  </a:lnTo>
                  <a:lnTo>
                    <a:pt x="849" y="229"/>
                  </a:lnTo>
                  <a:lnTo>
                    <a:pt x="851" y="229"/>
                  </a:lnTo>
                  <a:lnTo>
                    <a:pt x="851" y="228"/>
                  </a:lnTo>
                  <a:lnTo>
                    <a:pt x="852" y="228"/>
                  </a:lnTo>
                  <a:lnTo>
                    <a:pt x="852" y="226"/>
                  </a:lnTo>
                  <a:lnTo>
                    <a:pt x="852" y="228"/>
                  </a:lnTo>
                  <a:close/>
                  <a:moveTo>
                    <a:pt x="521" y="228"/>
                  </a:moveTo>
                  <a:lnTo>
                    <a:pt x="520" y="228"/>
                  </a:lnTo>
                  <a:lnTo>
                    <a:pt x="519" y="228"/>
                  </a:lnTo>
                  <a:lnTo>
                    <a:pt x="520" y="228"/>
                  </a:lnTo>
                  <a:lnTo>
                    <a:pt x="521" y="228"/>
                  </a:lnTo>
                  <a:lnTo>
                    <a:pt x="521" y="226"/>
                  </a:lnTo>
                  <a:lnTo>
                    <a:pt x="521" y="228"/>
                  </a:lnTo>
                  <a:close/>
                  <a:moveTo>
                    <a:pt x="872" y="229"/>
                  </a:moveTo>
                  <a:lnTo>
                    <a:pt x="870" y="229"/>
                  </a:lnTo>
                  <a:lnTo>
                    <a:pt x="870" y="230"/>
                  </a:lnTo>
                  <a:lnTo>
                    <a:pt x="869" y="230"/>
                  </a:lnTo>
                  <a:lnTo>
                    <a:pt x="869" y="231"/>
                  </a:lnTo>
                  <a:lnTo>
                    <a:pt x="868" y="231"/>
                  </a:lnTo>
                  <a:lnTo>
                    <a:pt x="868" y="230"/>
                  </a:lnTo>
                  <a:lnTo>
                    <a:pt x="867" y="231"/>
                  </a:lnTo>
                  <a:lnTo>
                    <a:pt x="867" y="230"/>
                  </a:lnTo>
                  <a:lnTo>
                    <a:pt x="868" y="230"/>
                  </a:lnTo>
                  <a:lnTo>
                    <a:pt x="868" y="229"/>
                  </a:lnTo>
                  <a:lnTo>
                    <a:pt x="869" y="229"/>
                  </a:lnTo>
                  <a:lnTo>
                    <a:pt x="869" y="228"/>
                  </a:lnTo>
                  <a:lnTo>
                    <a:pt x="870" y="228"/>
                  </a:lnTo>
                  <a:lnTo>
                    <a:pt x="870" y="226"/>
                  </a:lnTo>
                  <a:lnTo>
                    <a:pt x="872" y="226"/>
                  </a:lnTo>
                  <a:lnTo>
                    <a:pt x="872" y="228"/>
                  </a:lnTo>
                  <a:lnTo>
                    <a:pt x="872" y="229"/>
                  </a:lnTo>
                  <a:close/>
                  <a:moveTo>
                    <a:pt x="540" y="228"/>
                  </a:moveTo>
                  <a:lnTo>
                    <a:pt x="539" y="229"/>
                  </a:lnTo>
                  <a:lnTo>
                    <a:pt x="540" y="229"/>
                  </a:lnTo>
                  <a:lnTo>
                    <a:pt x="540" y="228"/>
                  </a:lnTo>
                  <a:lnTo>
                    <a:pt x="541" y="228"/>
                  </a:lnTo>
                  <a:lnTo>
                    <a:pt x="540" y="229"/>
                  </a:lnTo>
                  <a:lnTo>
                    <a:pt x="539" y="229"/>
                  </a:lnTo>
                  <a:lnTo>
                    <a:pt x="538" y="229"/>
                  </a:lnTo>
                  <a:lnTo>
                    <a:pt x="538" y="230"/>
                  </a:lnTo>
                  <a:lnTo>
                    <a:pt x="536" y="230"/>
                  </a:lnTo>
                  <a:lnTo>
                    <a:pt x="535" y="231"/>
                  </a:lnTo>
                  <a:lnTo>
                    <a:pt x="534" y="231"/>
                  </a:lnTo>
                  <a:lnTo>
                    <a:pt x="533" y="231"/>
                  </a:lnTo>
                  <a:lnTo>
                    <a:pt x="533" y="232"/>
                  </a:lnTo>
                  <a:lnTo>
                    <a:pt x="532" y="232"/>
                  </a:lnTo>
                  <a:lnTo>
                    <a:pt x="533" y="231"/>
                  </a:lnTo>
                  <a:lnTo>
                    <a:pt x="534" y="231"/>
                  </a:lnTo>
                  <a:lnTo>
                    <a:pt x="534" y="230"/>
                  </a:lnTo>
                  <a:lnTo>
                    <a:pt x="535" y="230"/>
                  </a:lnTo>
                  <a:lnTo>
                    <a:pt x="535" y="229"/>
                  </a:lnTo>
                  <a:lnTo>
                    <a:pt x="536" y="229"/>
                  </a:lnTo>
                  <a:lnTo>
                    <a:pt x="538" y="229"/>
                  </a:lnTo>
                  <a:lnTo>
                    <a:pt x="538" y="228"/>
                  </a:lnTo>
                  <a:lnTo>
                    <a:pt x="539" y="228"/>
                  </a:lnTo>
                  <a:lnTo>
                    <a:pt x="540" y="228"/>
                  </a:lnTo>
                  <a:lnTo>
                    <a:pt x="540" y="226"/>
                  </a:lnTo>
                  <a:lnTo>
                    <a:pt x="541" y="226"/>
                  </a:lnTo>
                  <a:lnTo>
                    <a:pt x="542" y="226"/>
                  </a:lnTo>
                  <a:lnTo>
                    <a:pt x="541" y="226"/>
                  </a:lnTo>
                  <a:lnTo>
                    <a:pt x="541" y="228"/>
                  </a:lnTo>
                  <a:lnTo>
                    <a:pt x="540" y="228"/>
                  </a:lnTo>
                  <a:close/>
                  <a:moveTo>
                    <a:pt x="851" y="226"/>
                  </a:moveTo>
                  <a:lnTo>
                    <a:pt x="852" y="226"/>
                  </a:lnTo>
                  <a:lnTo>
                    <a:pt x="851" y="226"/>
                  </a:lnTo>
                  <a:lnTo>
                    <a:pt x="851" y="228"/>
                  </a:lnTo>
                  <a:lnTo>
                    <a:pt x="849" y="228"/>
                  </a:lnTo>
                  <a:lnTo>
                    <a:pt x="848" y="228"/>
                  </a:lnTo>
                  <a:lnTo>
                    <a:pt x="848" y="226"/>
                  </a:lnTo>
                  <a:lnTo>
                    <a:pt x="849" y="226"/>
                  </a:lnTo>
                  <a:lnTo>
                    <a:pt x="851" y="226"/>
                  </a:lnTo>
                  <a:lnTo>
                    <a:pt x="851" y="225"/>
                  </a:lnTo>
                  <a:lnTo>
                    <a:pt x="851" y="226"/>
                  </a:lnTo>
                  <a:close/>
                  <a:moveTo>
                    <a:pt x="540" y="226"/>
                  </a:moveTo>
                  <a:lnTo>
                    <a:pt x="540" y="225"/>
                  </a:lnTo>
                  <a:lnTo>
                    <a:pt x="541" y="225"/>
                  </a:lnTo>
                  <a:lnTo>
                    <a:pt x="540" y="225"/>
                  </a:lnTo>
                  <a:lnTo>
                    <a:pt x="541" y="226"/>
                  </a:lnTo>
                  <a:lnTo>
                    <a:pt x="540" y="226"/>
                  </a:lnTo>
                  <a:close/>
                  <a:moveTo>
                    <a:pt x="538" y="225"/>
                  </a:moveTo>
                  <a:lnTo>
                    <a:pt x="538" y="226"/>
                  </a:lnTo>
                  <a:lnTo>
                    <a:pt x="536" y="226"/>
                  </a:lnTo>
                  <a:lnTo>
                    <a:pt x="536" y="228"/>
                  </a:lnTo>
                  <a:lnTo>
                    <a:pt x="535" y="226"/>
                  </a:lnTo>
                  <a:lnTo>
                    <a:pt x="535" y="225"/>
                  </a:lnTo>
                  <a:lnTo>
                    <a:pt x="536" y="225"/>
                  </a:lnTo>
                  <a:lnTo>
                    <a:pt x="538" y="225"/>
                  </a:lnTo>
                  <a:close/>
                  <a:moveTo>
                    <a:pt x="533" y="226"/>
                  </a:moveTo>
                  <a:lnTo>
                    <a:pt x="534" y="225"/>
                  </a:lnTo>
                  <a:lnTo>
                    <a:pt x="534" y="226"/>
                  </a:lnTo>
                  <a:lnTo>
                    <a:pt x="534" y="225"/>
                  </a:lnTo>
                  <a:lnTo>
                    <a:pt x="535" y="225"/>
                  </a:lnTo>
                  <a:lnTo>
                    <a:pt x="534" y="226"/>
                  </a:lnTo>
                  <a:lnTo>
                    <a:pt x="533" y="226"/>
                  </a:lnTo>
                  <a:lnTo>
                    <a:pt x="533" y="228"/>
                  </a:lnTo>
                  <a:lnTo>
                    <a:pt x="534" y="228"/>
                  </a:lnTo>
                  <a:lnTo>
                    <a:pt x="533" y="228"/>
                  </a:lnTo>
                  <a:lnTo>
                    <a:pt x="532" y="228"/>
                  </a:lnTo>
                  <a:lnTo>
                    <a:pt x="533" y="228"/>
                  </a:lnTo>
                  <a:lnTo>
                    <a:pt x="533" y="229"/>
                  </a:lnTo>
                  <a:lnTo>
                    <a:pt x="532" y="229"/>
                  </a:lnTo>
                  <a:lnTo>
                    <a:pt x="531" y="229"/>
                  </a:lnTo>
                  <a:lnTo>
                    <a:pt x="531" y="228"/>
                  </a:lnTo>
                  <a:lnTo>
                    <a:pt x="532" y="228"/>
                  </a:lnTo>
                  <a:lnTo>
                    <a:pt x="531" y="228"/>
                  </a:lnTo>
                  <a:lnTo>
                    <a:pt x="529" y="228"/>
                  </a:lnTo>
                  <a:lnTo>
                    <a:pt x="529" y="229"/>
                  </a:lnTo>
                  <a:lnTo>
                    <a:pt x="528" y="229"/>
                  </a:lnTo>
                  <a:lnTo>
                    <a:pt x="529" y="229"/>
                  </a:lnTo>
                  <a:lnTo>
                    <a:pt x="529" y="228"/>
                  </a:lnTo>
                  <a:lnTo>
                    <a:pt x="531" y="226"/>
                  </a:lnTo>
                  <a:lnTo>
                    <a:pt x="531" y="225"/>
                  </a:lnTo>
                  <a:lnTo>
                    <a:pt x="532" y="225"/>
                  </a:lnTo>
                  <a:lnTo>
                    <a:pt x="533" y="225"/>
                  </a:lnTo>
                  <a:lnTo>
                    <a:pt x="534" y="224"/>
                  </a:lnTo>
                  <a:lnTo>
                    <a:pt x="534" y="225"/>
                  </a:lnTo>
                  <a:lnTo>
                    <a:pt x="533" y="225"/>
                  </a:lnTo>
                  <a:lnTo>
                    <a:pt x="533" y="226"/>
                  </a:lnTo>
                  <a:close/>
                  <a:moveTo>
                    <a:pt x="869" y="224"/>
                  </a:moveTo>
                  <a:lnTo>
                    <a:pt x="870" y="225"/>
                  </a:lnTo>
                  <a:lnTo>
                    <a:pt x="870" y="226"/>
                  </a:lnTo>
                  <a:lnTo>
                    <a:pt x="869" y="226"/>
                  </a:lnTo>
                  <a:lnTo>
                    <a:pt x="868" y="228"/>
                  </a:lnTo>
                  <a:lnTo>
                    <a:pt x="868" y="226"/>
                  </a:lnTo>
                  <a:lnTo>
                    <a:pt x="868" y="228"/>
                  </a:lnTo>
                  <a:lnTo>
                    <a:pt x="867" y="229"/>
                  </a:lnTo>
                  <a:lnTo>
                    <a:pt x="867" y="228"/>
                  </a:lnTo>
                  <a:lnTo>
                    <a:pt x="868" y="226"/>
                  </a:lnTo>
                  <a:lnTo>
                    <a:pt x="868" y="225"/>
                  </a:lnTo>
                  <a:lnTo>
                    <a:pt x="869" y="225"/>
                  </a:lnTo>
                  <a:lnTo>
                    <a:pt x="869" y="224"/>
                  </a:lnTo>
                  <a:close/>
                  <a:moveTo>
                    <a:pt x="849" y="224"/>
                  </a:moveTo>
                  <a:lnTo>
                    <a:pt x="851" y="224"/>
                  </a:lnTo>
                  <a:lnTo>
                    <a:pt x="851" y="225"/>
                  </a:lnTo>
                  <a:lnTo>
                    <a:pt x="849" y="225"/>
                  </a:lnTo>
                  <a:lnTo>
                    <a:pt x="848" y="225"/>
                  </a:lnTo>
                  <a:lnTo>
                    <a:pt x="848" y="226"/>
                  </a:lnTo>
                  <a:lnTo>
                    <a:pt x="847" y="226"/>
                  </a:lnTo>
                  <a:lnTo>
                    <a:pt x="847" y="228"/>
                  </a:lnTo>
                  <a:lnTo>
                    <a:pt x="846" y="228"/>
                  </a:lnTo>
                  <a:lnTo>
                    <a:pt x="846" y="226"/>
                  </a:lnTo>
                  <a:lnTo>
                    <a:pt x="847" y="226"/>
                  </a:lnTo>
                  <a:lnTo>
                    <a:pt x="846" y="226"/>
                  </a:lnTo>
                  <a:lnTo>
                    <a:pt x="847" y="226"/>
                  </a:lnTo>
                  <a:lnTo>
                    <a:pt x="847" y="225"/>
                  </a:lnTo>
                  <a:lnTo>
                    <a:pt x="848" y="225"/>
                  </a:lnTo>
                  <a:lnTo>
                    <a:pt x="847" y="225"/>
                  </a:lnTo>
                  <a:lnTo>
                    <a:pt x="848" y="225"/>
                  </a:lnTo>
                  <a:lnTo>
                    <a:pt x="849" y="224"/>
                  </a:lnTo>
                  <a:close/>
                  <a:moveTo>
                    <a:pt x="506" y="225"/>
                  </a:moveTo>
                  <a:lnTo>
                    <a:pt x="505" y="225"/>
                  </a:lnTo>
                  <a:lnTo>
                    <a:pt x="505" y="224"/>
                  </a:lnTo>
                  <a:lnTo>
                    <a:pt x="506" y="224"/>
                  </a:lnTo>
                  <a:lnTo>
                    <a:pt x="506" y="225"/>
                  </a:lnTo>
                  <a:close/>
                  <a:moveTo>
                    <a:pt x="853" y="224"/>
                  </a:moveTo>
                  <a:lnTo>
                    <a:pt x="853" y="225"/>
                  </a:lnTo>
                  <a:lnTo>
                    <a:pt x="852" y="225"/>
                  </a:lnTo>
                  <a:lnTo>
                    <a:pt x="852" y="224"/>
                  </a:lnTo>
                  <a:lnTo>
                    <a:pt x="853" y="224"/>
                  </a:lnTo>
                  <a:close/>
                  <a:moveTo>
                    <a:pt x="540" y="224"/>
                  </a:moveTo>
                  <a:lnTo>
                    <a:pt x="541" y="224"/>
                  </a:lnTo>
                  <a:lnTo>
                    <a:pt x="540" y="224"/>
                  </a:lnTo>
                  <a:lnTo>
                    <a:pt x="540" y="225"/>
                  </a:lnTo>
                  <a:lnTo>
                    <a:pt x="540" y="224"/>
                  </a:lnTo>
                  <a:lnTo>
                    <a:pt x="539" y="224"/>
                  </a:lnTo>
                  <a:lnTo>
                    <a:pt x="539" y="225"/>
                  </a:lnTo>
                  <a:lnTo>
                    <a:pt x="539" y="224"/>
                  </a:lnTo>
                  <a:lnTo>
                    <a:pt x="540" y="224"/>
                  </a:lnTo>
                  <a:close/>
                  <a:moveTo>
                    <a:pt x="851" y="224"/>
                  </a:moveTo>
                  <a:lnTo>
                    <a:pt x="849" y="224"/>
                  </a:lnTo>
                  <a:lnTo>
                    <a:pt x="851" y="224"/>
                  </a:lnTo>
                  <a:lnTo>
                    <a:pt x="851" y="223"/>
                  </a:lnTo>
                  <a:lnTo>
                    <a:pt x="852" y="223"/>
                  </a:lnTo>
                  <a:lnTo>
                    <a:pt x="852" y="224"/>
                  </a:lnTo>
                  <a:lnTo>
                    <a:pt x="851" y="224"/>
                  </a:lnTo>
                  <a:close/>
                  <a:moveTo>
                    <a:pt x="853" y="224"/>
                  </a:moveTo>
                  <a:lnTo>
                    <a:pt x="852" y="224"/>
                  </a:lnTo>
                  <a:lnTo>
                    <a:pt x="852" y="223"/>
                  </a:lnTo>
                  <a:lnTo>
                    <a:pt x="853" y="223"/>
                  </a:lnTo>
                  <a:lnTo>
                    <a:pt x="854" y="223"/>
                  </a:lnTo>
                  <a:lnTo>
                    <a:pt x="853" y="223"/>
                  </a:lnTo>
                  <a:lnTo>
                    <a:pt x="853" y="224"/>
                  </a:lnTo>
                  <a:close/>
                  <a:moveTo>
                    <a:pt x="849" y="223"/>
                  </a:moveTo>
                  <a:lnTo>
                    <a:pt x="851" y="223"/>
                  </a:lnTo>
                  <a:lnTo>
                    <a:pt x="849" y="223"/>
                  </a:lnTo>
                  <a:lnTo>
                    <a:pt x="849" y="224"/>
                  </a:lnTo>
                  <a:lnTo>
                    <a:pt x="848" y="224"/>
                  </a:lnTo>
                  <a:lnTo>
                    <a:pt x="847" y="224"/>
                  </a:lnTo>
                  <a:lnTo>
                    <a:pt x="848" y="223"/>
                  </a:lnTo>
                  <a:lnTo>
                    <a:pt x="849" y="223"/>
                  </a:lnTo>
                  <a:lnTo>
                    <a:pt x="848" y="223"/>
                  </a:lnTo>
                  <a:lnTo>
                    <a:pt x="849" y="223"/>
                  </a:lnTo>
                  <a:close/>
                  <a:moveTo>
                    <a:pt x="556" y="219"/>
                  </a:moveTo>
                  <a:lnTo>
                    <a:pt x="555" y="219"/>
                  </a:lnTo>
                  <a:lnTo>
                    <a:pt x="556" y="218"/>
                  </a:lnTo>
                  <a:lnTo>
                    <a:pt x="556" y="219"/>
                  </a:lnTo>
                  <a:close/>
                  <a:moveTo>
                    <a:pt x="854" y="218"/>
                  </a:moveTo>
                  <a:lnTo>
                    <a:pt x="855" y="218"/>
                  </a:lnTo>
                  <a:lnTo>
                    <a:pt x="855" y="219"/>
                  </a:lnTo>
                  <a:lnTo>
                    <a:pt x="856" y="219"/>
                  </a:lnTo>
                  <a:lnTo>
                    <a:pt x="856" y="218"/>
                  </a:lnTo>
                  <a:lnTo>
                    <a:pt x="858" y="218"/>
                  </a:lnTo>
                  <a:lnTo>
                    <a:pt x="858" y="219"/>
                  </a:lnTo>
                  <a:lnTo>
                    <a:pt x="856" y="219"/>
                  </a:lnTo>
                  <a:lnTo>
                    <a:pt x="855" y="219"/>
                  </a:lnTo>
                  <a:lnTo>
                    <a:pt x="854" y="219"/>
                  </a:lnTo>
                  <a:lnTo>
                    <a:pt x="854" y="221"/>
                  </a:lnTo>
                  <a:lnTo>
                    <a:pt x="853" y="221"/>
                  </a:lnTo>
                  <a:lnTo>
                    <a:pt x="853" y="219"/>
                  </a:lnTo>
                  <a:lnTo>
                    <a:pt x="854" y="218"/>
                  </a:lnTo>
                  <a:close/>
                  <a:moveTo>
                    <a:pt x="564" y="218"/>
                  </a:moveTo>
                  <a:lnTo>
                    <a:pt x="563" y="218"/>
                  </a:lnTo>
                  <a:lnTo>
                    <a:pt x="562" y="218"/>
                  </a:lnTo>
                  <a:lnTo>
                    <a:pt x="561" y="218"/>
                  </a:lnTo>
                  <a:lnTo>
                    <a:pt x="562" y="218"/>
                  </a:lnTo>
                  <a:lnTo>
                    <a:pt x="563" y="217"/>
                  </a:lnTo>
                  <a:lnTo>
                    <a:pt x="564" y="217"/>
                  </a:lnTo>
                  <a:lnTo>
                    <a:pt x="564" y="218"/>
                  </a:lnTo>
                  <a:close/>
                  <a:moveTo>
                    <a:pt x="859" y="218"/>
                  </a:moveTo>
                  <a:lnTo>
                    <a:pt x="858" y="219"/>
                  </a:lnTo>
                  <a:lnTo>
                    <a:pt x="858" y="218"/>
                  </a:lnTo>
                  <a:lnTo>
                    <a:pt x="858" y="217"/>
                  </a:lnTo>
                  <a:lnTo>
                    <a:pt x="859" y="217"/>
                  </a:lnTo>
                  <a:lnTo>
                    <a:pt x="859" y="218"/>
                  </a:lnTo>
                  <a:close/>
                  <a:moveTo>
                    <a:pt x="599" y="219"/>
                  </a:moveTo>
                  <a:lnTo>
                    <a:pt x="598" y="219"/>
                  </a:lnTo>
                  <a:lnTo>
                    <a:pt x="598" y="218"/>
                  </a:lnTo>
                  <a:lnTo>
                    <a:pt x="599" y="218"/>
                  </a:lnTo>
                  <a:lnTo>
                    <a:pt x="600" y="217"/>
                  </a:lnTo>
                  <a:lnTo>
                    <a:pt x="602" y="217"/>
                  </a:lnTo>
                  <a:lnTo>
                    <a:pt x="600" y="218"/>
                  </a:lnTo>
                  <a:lnTo>
                    <a:pt x="599" y="218"/>
                  </a:lnTo>
                  <a:lnTo>
                    <a:pt x="599" y="219"/>
                  </a:lnTo>
                  <a:close/>
                  <a:moveTo>
                    <a:pt x="848" y="217"/>
                  </a:moveTo>
                  <a:lnTo>
                    <a:pt x="847" y="217"/>
                  </a:lnTo>
                  <a:lnTo>
                    <a:pt x="848" y="217"/>
                  </a:lnTo>
                  <a:lnTo>
                    <a:pt x="849" y="217"/>
                  </a:lnTo>
                  <a:lnTo>
                    <a:pt x="848" y="217"/>
                  </a:lnTo>
                  <a:lnTo>
                    <a:pt x="848" y="218"/>
                  </a:lnTo>
                  <a:lnTo>
                    <a:pt x="847" y="218"/>
                  </a:lnTo>
                  <a:lnTo>
                    <a:pt x="846" y="218"/>
                  </a:lnTo>
                  <a:lnTo>
                    <a:pt x="847" y="218"/>
                  </a:lnTo>
                  <a:lnTo>
                    <a:pt x="847" y="217"/>
                  </a:lnTo>
                  <a:lnTo>
                    <a:pt x="846" y="217"/>
                  </a:lnTo>
                  <a:lnTo>
                    <a:pt x="847" y="217"/>
                  </a:lnTo>
                  <a:lnTo>
                    <a:pt x="848" y="217"/>
                  </a:lnTo>
                  <a:close/>
                  <a:moveTo>
                    <a:pt x="852" y="218"/>
                  </a:moveTo>
                  <a:lnTo>
                    <a:pt x="851" y="218"/>
                  </a:lnTo>
                  <a:lnTo>
                    <a:pt x="851" y="217"/>
                  </a:lnTo>
                  <a:lnTo>
                    <a:pt x="852" y="217"/>
                  </a:lnTo>
                  <a:lnTo>
                    <a:pt x="853" y="217"/>
                  </a:lnTo>
                  <a:lnTo>
                    <a:pt x="852" y="218"/>
                  </a:lnTo>
                  <a:close/>
                  <a:moveTo>
                    <a:pt x="883" y="217"/>
                  </a:moveTo>
                  <a:lnTo>
                    <a:pt x="883" y="219"/>
                  </a:lnTo>
                  <a:lnTo>
                    <a:pt x="883" y="221"/>
                  </a:lnTo>
                  <a:lnTo>
                    <a:pt x="882" y="221"/>
                  </a:lnTo>
                  <a:lnTo>
                    <a:pt x="883" y="221"/>
                  </a:lnTo>
                  <a:lnTo>
                    <a:pt x="882" y="221"/>
                  </a:lnTo>
                  <a:lnTo>
                    <a:pt x="882" y="222"/>
                  </a:lnTo>
                  <a:lnTo>
                    <a:pt x="881" y="222"/>
                  </a:lnTo>
                  <a:lnTo>
                    <a:pt x="881" y="223"/>
                  </a:lnTo>
                  <a:lnTo>
                    <a:pt x="880" y="223"/>
                  </a:lnTo>
                  <a:lnTo>
                    <a:pt x="880" y="224"/>
                  </a:lnTo>
                  <a:lnTo>
                    <a:pt x="879" y="225"/>
                  </a:lnTo>
                  <a:lnTo>
                    <a:pt x="879" y="224"/>
                  </a:lnTo>
                  <a:lnTo>
                    <a:pt x="879" y="225"/>
                  </a:lnTo>
                  <a:lnTo>
                    <a:pt x="877" y="225"/>
                  </a:lnTo>
                  <a:lnTo>
                    <a:pt x="877" y="226"/>
                  </a:lnTo>
                  <a:lnTo>
                    <a:pt x="876" y="226"/>
                  </a:lnTo>
                  <a:lnTo>
                    <a:pt x="876" y="228"/>
                  </a:lnTo>
                  <a:lnTo>
                    <a:pt x="875" y="228"/>
                  </a:lnTo>
                  <a:lnTo>
                    <a:pt x="874" y="228"/>
                  </a:lnTo>
                  <a:lnTo>
                    <a:pt x="873" y="228"/>
                  </a:lnTo>
                  <a:lnTo>
                    <a:pt x="874" y="226"/>
                  </a:lnTo>
                  <a:lnTo>
                    <a:pt x="875" y="226"/>
                  </a:lnTo>
                  <a:lnTo>
                    <a:pt x="875" y="225"/>
                  </a:lnTo>
                  <a:lnTo>
                    <a:pt x="876" y="225"/>
                  </a:lnTo>
                  <a:lnTo>
                    <a:pt x="876" y="224"/>
                  </a:lnTo>
                  <a:lnTo>
                    <a:pt x="876" y="225"/>
                  </a:lnTo>
                  <a:lnTo>
                    <a:pt x="875" y="225"/>
                  </a:lnTo>
                  <a:lnTo>
                    <a:pt x="875" y="226"/>
                  </a:lnTo>
                  <a:lnTo>
                    <a:pt x="874" y="226"/>
                  </a:lnTo>
                  <a:lnTo>
                    <a:pt x="873" y="226"/>
                  </a:lnTo>
                  <a:lnTo>
                    <a:pt x="872" y="226"/>
                  </a:lnTo>
                  <a:lnTo>
                    <a:pt x="873" y="226"/>
                  </a:lnTo>
                  <a:lnTo>
                    <a:pt x="874" y="225"/>
                  </a:lnTo>
                  <a:lnTo>
                    <a:pt x="875" y="225"/>
                  </a:lnTo>
                  <a:lnTo>
                    <a:pt x="876" y="224"/>
                  </a:lnTo>
                  <a:lnTo>
                    <a:pt x="876" y="223"/>
                  </a:lnTo>
                  <a:lnTo>
                    <a:pt x="877" y="223"/>
                  </a:lnTo>
                  <a:lnTo>
                    <a:pt x="877" y="222"/>
                  </a:lnTo>
                  <a:lnTo>
                    <a:pt x="877" y="221"/>
                  </a:lnTo>
                  <a:lnTo>
                    <a:pt x="877" y="222"/>
                  </a:lnTo>
                  <a:lnTo>
                    <a:pt x="876" y="223"/>
                  </a:lnTo>
                  <a:lnTo>
                    <a:pt x="876" y="224"/>
                  </a:lnTo>
                  <a:lnTo>
                    <a:pt x="875" y="224"/>
                  </a:lnTo>
                  <a:lnTo>
                    <a:pt x="874" y="225"/>
                  </a:lnTo>
                  <a:lnTo>
                    <a:pt x="873" y="225"/>
                  </a:lnTo>
                  <a:lnTo>
                    <a:pt x="874" y="225"/>
                  </a:lnTo>
                  <a:lnTo>
                    <a:pt x="874" y="224"/>
                  </a:lnTo>
                  <a:lnTo>
                    <a:pt x="875" y="224"/>
                  </a:lnTo>
                  <a:lnTo>
                    <a:pt x="875" y="223"/>
                  </a:lnTo>
                  <a:lnTo>
                    <a:pt x="874" y="223"/>
                  </a:lnTo>
                  <a:lnTo>
                    <a:pt x="874" y="224"/>
                  </a:lnTo>
                  <a:lnTo>
                    <a:pt x="873" y="224"/>
                  </a:lnTo>
                  <a:lnTo>
                    <a:pt x="873" y="225"/>
                  </a:lnTo>
                  <a:lnTo>
                    <a:pt x="872" y="226"/>
                  </a:lnTo>
                  <a:lnTo>
                    <a:pt x="870" y="226"/>
                  </a:lnTo>
                  <a:lnTo>
                    <a:pt x="870" y="225"/>
                  </a:lnTo>
                  <a:lnTo>
                    <a:pt x="870" y="224"/>
                  </a:lnTo>
                  <a:lnTo>
                    <a:pt x="872" y="223"/>
                  </a:lnTo>
                  <a:lnTo>
                    <a:pt x="873" y="223"/>
                  </a:lnTo>
                  <a:lnTo>
                    <a:pt x="874" y="222"/>
                  </a:lnTo>
                  <a:lnTo>
                    <a:pt x="874" y="221"/>
                  </a:lnTo>
                  <a:lnTo>
                    <a:pt x="875" y="221"/>
                  </a:lnTo>
                  <a:lnTo>
                    <a:pt x="876" y="219"/>
                  </a:lnTo>
                  <a:lnTo>
                    <a:pt x="876" y="221"/>
                  </a:lnTo>
                  <a:lnTo>
                    <a:pt x="876" y="219"/>
                  </a:lnTo>
                  <a:lnTo>
                    <a:pt x="877" y="219"/>
                  </a:lnTo>
                  <a:lnTo>
                    <a:pt x="876" y="219"/>
                  </a:lnTo>
                  <a:lnTo>
                    <a:pt x="875" y="219"/>
                  </a:lnTo>
                  <a:lnTo>
                    <a:pt x="875" y="221"/>
                  </a:lnTo>
                  <a:lnTo>
                    <a:pt x="875" y="219"/>
                  </a:lnTo>
                  <a:lnTo>
                    <a:pt x="876" y="219"/>
                  </a:lnTo>
                  <a:lnTo>
                    <a:pt x="877" y="219"/>
                  </a:lnTo>
                  <a:lnTo>
                    <a:pt x="879" y="219"/>
                  </a:lnTo>
                  <a:lnTo>
                    <a:pt x="877" y="218"/>
                  </a:lnTo>
                  <a:lnTo>
                    <a:pt x="879" y="218"/>
                  </a:lnTo>
                  <a:lnTo>
                    <a:pt x="877" y="218"/>
                  </a:lnTo>
                  <a:lnTo>
                    <a:pt x="877" y="219"/>
                  </a:lnTo>
                  <a:lnTo>
                    <a:pt x="876" y="219"/>
                  </a:lnTo>
                  <a:lnTo>
                    <a:pt x="876" y="218"/>
                  </a:lnTo>
                  <a:lnTo>
                    <a:pt x="879" y="218"/>
                  </a:lnTo>
                  <a:lnTo>
                    <a:pt x="880" y="218"/>
                  </a:lnTo>
                  <a:lnTo>
                    <a:pt x="879" y="218"/>
                  </a:lnTo>
                  <a:lnTo>
                    <a:pt x="879" y="217"/>
                  </a:lnTo>
                  <a:lnTo>
                    <a:pt x="880" y="217"/>
                  </a:lnTo>
                  <a:lnTo>
                    <a:pt x="881" y="217"/>
                  </a:lnTo>
                  <a:lnTo>
                    <a:pt x="882" y="217"/>
                  </a:lnTo>
                  <a:lnTo>
                    <a:pt x="883" y="216"/>
                  </a:lnTo>
                  <a:lnTo>
                    <a:pt x="883" y="217"/>
                  </a:lnTo>
                  <a:close/>
                  <a:moveTo>
                    <a:pt x="591" y="215"/>
                  </a:moveTo>
                  <a:lnTo>
                    <a:pt x="590" y="215"/>
                  </a:lnTo>
                  <a:lnTo>
                    <a:pt x="590" y="216"/>
                  </a:lnTo>
                  <a:lnTo>
                    <a:pt x="590" y="215"/>
                  </a:lnTo>
                  <a:lnTo>
                    <a:pt x="591" y="215"/>
                  </a:lnTo>
                  <a:close/>
                  <a:moveTo>
                    <a:pt x="861" y="214"/>
                  </a:moveTo>
                  <a:lnTo>
                    <a:pt x="862" y="214"/>
                  </a:lnTo>
                  <a:lnTo>
                    <a:pt x="861" y="215"/>
                  </a:lnTo>
                  <a:lnTo>
                    <a:pt x="860" y="216"/>
                  </a:lnTo>
                  <a:lnTo>
                    <a:pt x="859" y="216"/>
                  </a:lnTo>
                  <a:lnTo>
                    <a:pt x="858" y="216"/>
                  </a:lnTo>
                  <a:lnTo>
                    <a:pt x="856" y="216"/>
                  </a:lnTo>
                  <a:lnTo>
                    <a:pt x="855" y="216"/>
                  </a:lnTo>
                  <a:lnTo>
                    <a:pt x="855" y="217"/>
                  </a:lnTo>
                  <a:lnTo>
                    <a:pt x="854" y="217"/>
                  </a:lnTo>
                  <a:lnTo>
                    <a:pt x="853" y="217"/>
                  </a:lnTo>
                  <a:lnTo>
                    <a:pt x="854" y="216"/>
                  </a:lnTo>
                  <a:lnTo>
                    <a:pt x="856" y="215"/>
                  </a:lnTo>
                  <a:lnTo>
                    <a:pt x="858" y="215"/>
                  </a:lnTo>
                  <a:lnTo>
                    <a:pt x="859" y="215"/>
                  </a:lnTo>
                  <a:lnTo>
                    <a:pt x="858" y="215"/>
                  </a:lnTo>
                  <a:lnTo>
                    <a:pt x="858" y="214"/>
                  </a:lnTo>
                  <a:lnTo>
                    <a:pt x="859" y="214"/>
                  </a:lnTo>
                  <a:lnTo>
                    <a:pt x="860" y="214"/>
                  </a:lnTo>
                  <a:lnTo>
                    <a:pt x="861" y="214"/>
                  </a:lnTo>
                  <a:close/>
                  <a:moveTo>
                    <a:pt x="591" y="214"/>
                  </a:moveTo>
                  <a:lnTo>
                    <a:pt x="591" y="212"/>
                  </a:lnTo>
                  <a:lnTo>
                    <a:pt x="592" y="212"/>
                  </a:lnTo>
                  <a:lnTo>
                    <a:pt x="591" y="214"/>
                  </a:lnTo>
                  <a:close/>
                  <a:moveTo>
                    <a:pt x="872" y="212"/>
                  </a:moveTo>
                  <a:lnTo>
                    <a:pt x="872" y="214"/>
                  </a:lnTo>
                  <a:lnTo>
                    <a:pt x="873" y="214"/>
                  </a:lnTo>
                  <a:lnTo>
                    <a:pt x="873" y="212"/>
                  </a:lnTo>
                  <a:lnTo>
                    <a:pt x="874" y="212"/>
                  </a:lnTo>
                  <a:lnTo>
                    <a:pt x="874" y="214"/>
                  </a:lnTo>
                  <a:lnTo>
                    <a:pt x="875" y="214"/>
                  </a:lnTo>
                  <a:lnTo>
                    <a:pt x="875" y="215"/>
                  </a:lnTo>
                  <a:lnTo>
                    <a:pt x="874" y="215"/>
                  </a:lnTo>
                  <a:lnTo>
                    <a:pt x="874" y="216"/>
                  </a:lnTo>
                  <a:lnTo>
                    <a:pt x="873" y="216"/>
                  </a:lnTo>
                  <a:lnTo>
                    <a:pt x="873" y="217"/>
                  </a:lnTo>
                  <a:lnTo>
                    <a:pt x="873" y="216"/>
                  </a:lnTo>
                  <a:lnTo>
                    <a:pt x="872" y="217"/>
                  </a:lnTo>
                  <a:lnTo>
                    <a:pt x="870" y="217"/>
                  </a:lnTo>
                  <a:lnTo>
                    <a:pt x="869" y="216"/>
                  </a:lnTo>
                  <a:lnTo>
                    <a:pt x="870" y="216"/>
                  </a:lnTo>
                  <a:lnTo>
                    <a:pt x="870" y="215"/>
                  </a:lnTo>
                  <a:lnTo>
                    <a:pt x="870" y="216"/>
                  </a:lnTo>
                  <a:lnTo>
                    <a:pt x="870" y="215"/>
                  </a:lnTo>
                  <a:lnTo>
                    <a:pt x="869" y="215"/>
                  </a:lnTo>
                  <a:lnTo>
                    <a:pt x="868" y="215"/>
                  </a:lnTo>
                  <a:lnTo>
                    <a:pt x="868" y="214"/>
                  </a:lnTo>
                  <a:lnTo>
                    <a:pt x="869" y="214"/>
                  </a:lnTo>
                  <a:lnTo>
                    <a:pt x="869" y="212"/>
                  </a:lnTo>
                  <a:lnTo>
                    <a:pt x="870" y="212"/>
                  </a:lnTo>
                  <a:lnTo>
                    <a:pt x="872" y="212"/>
                  </a:lnTo>
                  <a:lnTo>
                    <a:pt x="873" y="211"/>
                  </a:lnTo>
                  <a:lnTo>
                    <a:pt x="874" y="211"/>
                  </a:lnTo>
                  <a:lnTo>
                    <a:pt x="875" y="210"/>
                  </a:lnTo>
                  <a:lnTo>
                    <a:pt x="875" y="211"/>
                  </a:lnTo>
                  <a:lnTo>
                    <a:pt x="874" y="211"/>
                  </a:lnTo>
                  <a:lnTo>
                    <a:pt x="874" y="212"/>
                  </a:lnTo>
                  <a:lnTo>
                    <a:pt x="873" y="212"/>
                  </a:lnTo>
                  <a:lnTo>
                    <a:pt x="872" y="212"/>
                  </a:lnTo>
                  <a:close/>
                  <a:moveTo>
                    <a:pt x="861" y="210"/>
                  </a:moveTo>
                  <a:lnTo>
                    <a:pt x="862" y="211"/>
                  </a:lnTo>
                  <a:lnTo>
                    <a:pt x="863" y="211"/>
                  </a:lnTo>
                  <a:lnTo>
                    <a:pt x="865" y="211"/>
                  </a:lnTo>
                  <a:lnTo>
                    <a:pt x="863" y="211"/>
                  </a:lnTo>
                  <a:lnTo>
                    <a:pt x="865" y="211"/>
                  </a:lnTo>
                  <a:lnTo>
                    <a:pt x="866" y="211"/>
                  </a:lnTo>
                  <a:lnTo>
                    <a:pt x="866" y="212"/>
                  </a:lnTo>
                  <a:lnTo>
                    <a:pt x="866" y="214"/>
                  </a:lnTo>
                  <a:lnTo>
                    <a:pt x="865" y="214"/>
                  </a:lnTo>
                  <a:lnTo>
                    <a:pt x="863" y="214"/>
                  </a:lnTo>
                  <a:lnTo>
                    <a:pt x="863" y="215"/>
                  </a:lnTo>
                  <a:lnTo>
                    <a:pt x="863" y="214"/>
                  </a:lnTo>
                  <a:lnTo>
                    <a:pt x="863" y="215"/>
                  </a:lnTo>
                  <a:lnTo>
                    <a:pt x="865" y="215"/>
                  </a:lnTo>
                  <a:lnTo>
                    <a:pt x="865" y="216"/>
                  </a:lnTo>
                  <a:lnTo>
                    <a:pt x="866" y="216"/>
                  </a:lnTo>
                  <a:lnTo>
                    <a:pt x="866" y="215"/>
                  </a:lnTo>
                  <a:lnTo>
                    <a:pt x="866" y="216"/>
                  </a:lnTo>
                  <a:lnTo>
                    <a:pt x="867" y="216"/>
                  </a:lnTo>
                  <a:lnTo>
                    <a:pt x="867" y="217"/>
                  </a:lnTo>
                  <a:lnTo>
                    <a:pt x="867" y="218"/>
                  </a:lnTo>
                  <a:lnTo>
                    <a:pt x="867" y="219"/>
                  </a:lnTo>
                  <a:lnTo>
                    <a:pt x="866" y="219"/>
                  </a:lnTo>
                  <a:lnTo>
                    <a:pt x="866" y="221"/>
                  </a:lnTo>
                  <a:lnTo>
                    <a:pt x="865" y="222"/>
                  </a:lnTo>
                  <a:lnTo>
                    <a:pt x="866" y="222"/>
                  </a:lnTo>
                  <a:lnTo>
                    <a:pt x="866" y="221"/>
                  </a:lnTo>
                  <a:lnTo>
                    <a:pt x="866" y="222"/>
                  </a:lnTo>
                  <a:lnTo>
                    <a:pt x="866" y="223"/>
                  </a:lnTo>
                  <a:lnTo>
                    <a:pt x="867" y="223"/>
                  </a:lnTo>
                  <a:lnTo>
                    <a:pt x="867" y="224"/>
                  </a:lnTo>
                  <a:lnTo>
                    <a:pt x="866" y="224"/>
                  </a:lnTo>
                  <a:lnTo>
                    <a:pt x="866" y="223"/>
                  </a:lnTo>
                  <a:lnTo>
                    <a:pt x="865" y="223"/>
                  </a:lnTo>
                  <a:lnTo>
                    <a:pt x="865" y="222"/>
                  </a:lnTo>
                  <a:lnTo>
                    <a:pt x="863" y="222"/>
                  </a:lnTo>
                  <a:lnTo>
                    <a:pt x="862" y="222"/>
                  </a:lnTo>
                  <a:lnTo>
                    <a:pt x="863" y="222"/>
                  </a:lnTo>
                  <a:lnTo>
                    <a:pt x="863" y="223"/>
                  </a:lnTo>
                  <a:lnTo>
                    <a:pt x="862" y="223"/>
                  </a:lnTo>
                  <a:lnTo>
                    <a:pt x="861" y="223"/>
                  </a:lnTo>
                  <a:lnTo>
                    <a:pt x="860" y="224"/>
                  </a:lnTo>
                  <a:lnTo>
                    <a:pt x="861" y="224"/>
                  </a:lnTo>
                  <a:lnTo>
                    <a:pt x="862" y="224"/>
                  </a:lnTo>
                  <a:lnTo>
                    <a:pt x="862" y="223"/>
                  </a:lnTo>
                  <a:lnTo>
                    <a:pt x="863" y="223"/>
                  </a:lnTo>
                  <a:lnTo>
                    <a:pt x="863" y="224"/>
                  </a:lnTo>
                  <a:lnTo>
                    <a:pt x="865" y="224"/>
                  </a:lnTo>
                  <a:lnTo>
                    <a:pt x="863" y="224"/>
                  </a:lnTo>
                  <a:lnTo>
                    <a:pt x="862" y="224"/>
                  </a:lnTo>
                  <a:lnTo>
                    <a:pt x="861" y="224"/>
                  </a:lnTo>
                  <a:lnTo>
                    <a:pt x="861" y="225"/>
                  </a:lnTo>
                  <a:lnTo>
                    <a:pt x="862" y="225"/>
                  </a:lnTo>
                  <a:lnTo>
                    <a:pt x="862" y="224"/>
                  </a:lnTo>
                  <a:lnTo>
                    <a:pt x="862" y="225"/>
                  </a:lnTo>
                  <a:lnTo>
                    <a:pt x="863" y="225"/>
                  </a:lnTo>
                  <a:lnTo>
                    <a:pt x="863" y="224"/>
                  </a:lnTo>
                  <a:lnTo>
                    <a:pt x="863" y="225"/>
                  </a:lnTo>
                  <a:lnTo>
                    <a:pt x="865" y="224"/>
                  </a:lnTo>
                  <a:lnTo>
                    <a:pt x="865" y="225"/>
                  </a:lnTo>
                  <a:lnTo>
                    <a:pt x="865" y="226"/>
                  </a:lnTo>
                  <a:lnTo>
                    <a:pt x="863" y="226"/>
                  </a:lnTo>
                  <a:lnTo>
                    <a:pt x="863" y="228"/>
                  </a:lnTo>
                  <a:lnTo>
                    <a:pt x="862" y="228"/>
                  </a:lnTo>
                  <a:lnTo>
                    <a:pt x="862" y="226"/>
                  </a:lnTo>
                  <a:lnTo>
                    <a:pt x="862" y="228"/>
                  </a:lnTo>
                  <a:lnTo>
                    <a:pt x="863" y="228"/>
                  </a:lnTo>
                  <a:lnTo>
                    <a:pt x="865" y="226"/>
                  </a:lnTo>
                  <a:lnTo>
                    <a:pt x="866" y="226"/>
                  </a:lnTo>
                  <a:lnTo>
                    <a:pt x="866" y="228"/>
                  </a:lnTo>
                  <a:lnTo>
                    <a:pt x="865" y="228"/>
                  </a:lnTo>
                  <a:lnTo>
                    <a:pt x="865" y="229"/>
                  </a:lnTo>
                  <a:lnTo>
                    <a:pt x="863" y="229"/>
                  </a:lnTo>
                  <a:lnTo>
                    <a:pt x="863" y="230"/>
                  </a:lnTo>
                  <a:lnTo>
                    <a:pt x="862" y="230"/>
                  </a:lnTo>
                  <a:lnTo>
                    <a:pt x="862" y="229"/>
                  </a:lnTo>
                  <a:lnTo>
                    <a:pt x="862" y="230"/>
                  </a:lnTo>
                  <a:lnTo>
                    <a:pt x="861" y="230"/>
                  </a:lnTo>
                  <a:lnTo>
                    <a:pt x="862" y="230"/>
                  </a:lnTo>
                  <a:lnTo>
                    <a:pt x="861" y="230"/>
                  </a:lnTo>
                  <a:lnTo>
                    <a:pt x="860" y="230"/>
                  </a:lnTo>
                  <a:lnTo>
                    <a:pt x="860" y="231"/>
                  </a:lnTo>
                  <a:lnTo>
                    <a:pt x="859" y="231"/>
                  </a:lnTo>
                  <a:lnTo>
                    <a:pt x="860" y="231"/>
                  </a:lnTo>
                  <a:lnTo>
                    <a:pt x="861" y="231"/>
                  </a:lnTo>
                  <a:lnTo>
                    <a:pt x="862" y="230"/>
                  </a:lnTo>
                  <a:lnTo>
                    <a:pt x="862" y="231"/>
                  </a:lnTo>
                  <a:lnTo>
                    <a:pt x="861" y="231"/>
                  </a:lnTo>
                  <a:lnTo>
                    <a:pt x="862" y="231"/>
                  </a:lnTo>
                  <a:lnTo>
                    <a:pt x="861" y="231"/>
                  </a:lnTo>
                  <a:lnTo>
                    <a:pt x="861" y="232"/>
                  </a:lnTo>
                  <a:lnTo>
                    <a:pt x="860" y="232"/>
                  </a:lnTo>
                  <a:lnTo>
                    <a:pt x="860" y="233"/>
                  </a:lnTo>
                  <a:lnTo>
                    <a:pt x="859" y="233"/>
                  </a:lnTo>
                  <a:lnTo>
                    <a:pt x="859" y="235"/>
                  </a:lnTo>
                  <a:lnTo>
                    <a:pt x="858" y="235"/>
                  </a:lnTo>
                  <a:lnTo>
                    <a:pt x="858" y="236"/>
                  </a:lnTo>
                  <a:lnTo>
                    <a:pt x="858" y="235"/>
                  </a:lnTo>
                  <a:lnTo>
                    <a:pt x="856" y="235"/>
                  </a:lnTo>
                  <a:lnTo>
                    <a:pt x="856" y="236"/>
                  </a:lnTo>
                  <a:lnTo>
                    <a:pt x="856" y="235"/>
                  </a:lnTo>
                  <a:lnTo>
                    <a:pt x="855" y="235"/>
                  </a:lnTo>
                  <a:lnTo>
                    <a:pt x="856" y="233"/>
                  </a:lnTo>
                  <a:lnTo>
                    <a:pt x="855" y="233"/>
                  </a:lnTo>
                  <a:lnTo>
                    <a:pt x="856" y="233"/>
                  </a:lnTo>
                  <a:lnTo>
                    <a:pt x="856" y="232"/>
                  </a:lnTo>
                  <a:lnTo>
                    <a:pt x="858" y="232"/>
                  </a:lnTo>
                  <a:lnTo>
                    <a:pt x="856" y="232"/>
                  </a:lnTo>
                  <a:lnTo>
                    <a:pt x="856" y="231"/>
                  </a:lnTo>
                  <a:lnTo>
                    <a:pt x="858" y="231"/>
                  </a:lnTo>
                  <a:lnTo>
                    <a:pt x="858" y="230"/>
                  </a:lnTo>
                  <a:lnTo>
                    <a:pt x="858" y="231"/>
                  </a:lnTo>
                  <a:lnTo>
                    <a:pt x="856" y="231"/>
                  </a:lnTo>
                  <a:lnTo>
                    <a:pt x="856" y="232"/>
                  </a:lnTo>
                  <a:lnTo>
                    <a:pt x="855" y="232"/>
                  </a:lnTo>
                  <a:lnTo>
                    <a:pt x="856" y="231"/>
                  </a:lnTo>
                  <a:lnTo>
                    <a:pt x="855" y="231"/>
                  </a:lnTo>
                  <a:lnTo>
                    <a:pt x="854" y="231"/>
                  </a:lnTo>
                  <a:lnTo>
                    <a:pt x="855" y="231"/>
                  </a:lnTo>
                  <a:lnTo>
                    <a:pt x="856" y="230"/>
                  </a:lnTo>
                  <a:lnTo>
                    <a:pt x="855" y="230"/>
                  </a:lnTo>
                  <a:lnTo>
                    <a:pt x="856" y="230"/>
                  </a:lnTo>
                  <a:lnTo>
                    <a:pt x="858" y="230"/>
                  </a:lnTo>
                  <a:lnTo>
                    <a:pt x="856" y="230"/>
                  </a:lnTo>
                  <a:lnTo>
                    <a:pt x="858" y="229"/>
                  </a:lnTo>
                  <a:lnTo>
                    <a:pt x="856" y="229"/>
                  </a:lnTo>
                  <a:lnTo>
                    <a:pt x="856" y="230"/>
                  </a:lnTo>
                  <a:lnTo>
                    <a:pt x="855" y="230"/>
                  </a:lnTo>
                  <a:lnTo>
                    <a:pt x="856" y="229"/>
                  </a:lnTo>
                  <a:lnTo>
                    <a:pt x="858" y="229"/>
                  </a:lnTo>
                  <a:lnTo>
                    <a:pt x="858" y="228"/>
                  </a:lnTo>
                  <a:lnTo>
                    <a:pt x="858" y="226"/>
                  </a:lnTo>
                  <a:lnTo>
                    <a:pt x="858" y="228"/>
                  </a:lnTo>
                  <a:lnTo>
                    <a:pt x="856" y="229"/>
                  </a:lnTo>
                  <a:lnTo>
                    <a:pt x="855" y="229"/>
                  </a:lnTo>
                  <a:lnTo>
                    <a:pt x="855" y="228"/>
                  </a:lnTo>
                  <a:lnTo>
                    <a:pt x="855" y="226"/>
                  </a:lnTo>
                  <a:lnTo>
                    <a:pt x="856" y="226"/>
                  </a:lnTo>
                  <a:lnTo>
                    <a:pt x="855" y="226"/>
                  </a:lnTo>
                  <a:lnTo>
                    <a:pt x="855" y="228"/>
                  </a:lnTo>
                  <a:lnTo>
                    <a:pt x="854" y="228"/>
                  </a:lnTo>
                  <a:lnTo>
                    <a:pt x="853" y="228"/>
                  </a:lnTo>
                  <a:lnTo>
                    <a:pt x="854" y="228"/>
                  </a:lnTo>
                  <a:lnTo>
                    <a:pt x="855" y="226"/>
                  </a:lnTo>
                  <a:lnTo>
                    <a:pt x="854" y="226"/>
                  </a:lnTo>
                  <a:lnTo>
                    <a:pt x="853" y="226"/>
                  </a:lnTo>
                  <a:lnTo>
                    <a:pt x="852" y="226"/>
                  </a:lnTo>
                  <a:lnTo>
                    <a:pt x="852" y="225"/>
                  </a:lnTo>
                  <a:lnTo>
                    <a:pt x="853" y="225"/>
                  </a:lnTo>
                  <a:lnTo>
                    <a:pt x="854" y="225"/>
                  </a:lnTo>
                  <a:lnTo>
                    <a:pt x="856" y="225"/>
                  </a:lnTo>
                  <a:lnTo>
                    <a:pt x="855" y="225"/>
                  </a:lnTo>
                  <a:lnTo>
                    <a:pt x="855" y="224"/>
                  </a:lnTo>
                  <a:lnTo>
                    <a:pt x="856" y="224"/>
                  </a:lnTo>
                  <a:lnTo>
                    <a:pt x="855" y="224"/>
                  </a:lnTo>
                  <a:lnTo>
                    <a:pt x="855" y="223"/>
                  </a:lnTo>
                  <a:lnTo>
                    <a:pt x="856" y="223"/>
                  </a:lnTo>
                  <a:lnTo>
                    <a:pt x="856" y="222"/>
                  </a:lnTo>
                  <a:lnTo>
                    <a:pt x="858" y="222"/>
                  </a:lnTo>
                  <a:lnTo>
                    <a:pt x="859" y="222"/>
                  </a:lnTo>
                  <a:lnTo>
                    <a:pt x="860" y="222"/>
                  </a:lnTo>
                  <a:lnTo>
                    <a:pt x="859" y="222"/>
                  </a:lnTo>
                  <a:lnTo>
                    <a:pt x="858" y="222"/>
                  </a:lnTo>
                  <a:lnTo>
                    <a:pt x="855" y="222"/>
                  </a:lnTo>
                  <a:lnTo>
                    <a:pt x="854" y="222"/>
                  </a:lnTo>
                  <a:lnTo>
                    <a:pt x="854" y="221"/>
                  </a:lnTo>
                  <a:lnTo>
                    <a:pt x="855" y="221"/>
                  </a:lnTo>
                  <a:lnTo>
                    <a:pt x="855" y="219"/>
                  </a:lnTo>
                  <a:lnTo>
                    <a:pt x="855" y="221"/>
                  </a:lnTo>
                  <a:lnTo>
                    <a:pt x="856" y="219"/>
                  </a:lnTo>
                  <a:lnTo>
                    <a:pt x="858" y="219"/>
                  </a:lnTo>
                  <a:lnTo>
                    <a:pt x="859" y="219"/>
                  </a:lnTo>
                  <a:lnTo>
                    <a:pt x="859" y="218"/>
                  </a:lnTo>
                  <a:lnTo>
                    <a:pt x="860" y="218"/>
                  </a:lnTo>
                  <a:lnTo>
                    <a:pt x="860" y="217"/>
                  </a:lnTo>
                  <a:lnTo>
                    <a:pt x="860" y="218"/>
                  </a:lnTo>
                  <a:lnTo>
                    <a:pt x="859" y="217"/>
                  </a:lnTo>
                  <a:lnTo>
                    <a:pt x="860" y="217"/>
                  </a:lnTo>
                  <a:lnTo>
                    <a:pt x="860" y="216"/>
                  </a:lnTo>
                  <a:lnTo>
                    <a:pt x="861" y="215"/>
                  </a:lnTo>
                  <a:lnTo>
                    <a:pt x="862" y="214"/>
                  </a:lnTo>
                  <a:lnTo>
                    <a:pt x="861" y="214"/>
                  </a:lnTo>
                  <a:lnTo>
                    <a:pt x="860" y="214"/>
                  </a:lnTo>
                  <a:lnTo>
                    <a:pt x="860" y="212"/>
                  </a:lnTo>
                  <a:lnTo>
                    <a:pt x="859" y="214"/>
                  </a:lnTo>
                  <a:lnTo>
                    <a:pt x="859" y="212"/>
                  </a:lnTo>
                  <a:lnTo>
                    <a:pt x="860" y="212"/>
                  </a:lnTo>
                  <a:lnTo>
                    <a:pt x="860" y="211"/>
                  </a:lnTo>
                  <a:lnTo>
                    <a:pt x="861" y="211"/>
                  </a:lnTo>
                  <a:lnTo>
                    <a:pt x="861" y="210"/>
                  </a:lnTo>
                  <a:close/>
                  <a:moveTo>
                    <a:pt x="582" y="211"/>
                  </a:moveTo>
                  <a:lnTo>
                    <a:pt x="581" y="211"/>
                  </a:lnTo>
                  <a:lnTo>
                    <a:pt x="582" y="211"/>
                  </a:lnTo>
                  <a:lnTo>
                    <a:pt x="582" y="210"/>
                  </a:lnTo>
                  <a:lnTo>
                    <a:pt x="582" y="211"/>
                  </a:lnTo>
                  <a:close/>
                  <a:moveTo>
                    <a:pt x="873" y="209"/>
                  </a:moveTo>
                  <a:lnTo>
                    <a:pt x="873" y="210"/>
                  </a:lnTo>
                  <a:lnTo>
                    <a:pt x="872" y="210"/>
                  </a:lnTo>
                  <a:lnTo>
                    <a:pt x="872" y="211"/>
                  </a:lnTo>
                  <a:lnTo>
                    <a:pt x="870" y="211"/>
                  </a:lnTo>
                  <a:lnTo>
                    <a:pt x="869" y="212"/>
                  </a:lnTo>
                  <a:lnTo>
                    <a:pt x="868" y="212"/>
                  </a:lnTo>
                  <a:lnTo>
                    <a:pt x="868" y="211"/>
                  </a:lnTo>
                  <a:lnTo>
                    <a:pt x="867" y="211"/>
                  </a:lnTo>
                  <a:lnTo>
                    <a:pt x="868" y="210"/>
                  </a:lnTo>
                  <a:lnTo>
                    <a:pt x="869" y="210"/>
                  </a:lnTo>
                  <a:lnTo>
                    <a:pt x="869" y="209"/>
                  </a:lnTo>
                  <a:lnTo>
                    <a:pt x="870" y="209"/>
                  </a:lnTo>
                  <a:lnTo>
                    <a:pt x="872" y="209"/>
                  </a:lnTo>
                  <a:lnTo>
                    <a:pt x="873" y="209"/>
                  </a:lnTo>
                  <a:close/>
                  <a:moveTo>
                    <a:pt x="877" y="210"/>
                  </a:moveTo>
                  <a:lnTo>
                    <a:pt x="877" y="211"/>
                  </a:lnTo>
                  <a:lnTo>
                    <a:pt x="879" y="210"/>
                  </a:lnTo>
                  <a:lnTo>
                    <a:pt x="880" y="210"/>
                  </a:lnTo>
                  <a:lnTo>
                    <a:pt x="880" y="211"/>
                  </a:lnTo>
                  <a:lnTo>
                    <a:pt x="879" y="211"/>
                  </a:lnTo>
                  <a:lnTo>
                    <a:pt x="879" y="212"/>
                  </a:lnTo>
                  <a:lnTo>
                    <a:pt x="877" y="214"/>
                  </a:lnTo>
                  <a:lnTo>
                    <a:pt x="877" y="212"/>
                  </a:lnTo>
                  <a:lnTo>
                    <a:pt x="877" y="214"/>
                  </a:lnTo>
                  <a:lnTo>
                    <a:pt x="876" y="214"/>
                  </a:lnTo>
                  <a:lnTo>
                    <a:pt x="875" y="214"/>
                  </a:lnTo>
                  <a:lnTo>
                    <a:pt x="876" y="214"/>
                  </a:lnTo>
                  <a:lnTo>
                    <a:pt x="875" y="214"/>
                  </a:lnTo>
                  <a:lnTo>
                    <a:pt x="875" y="212"/>
                  </a:lnTo>
                  <a:lnTo>
                    <a:pt x="874" y="212"/>
                  </a:lnTo>
                  <a:lnTo>
                    <a:pt x="874" y="211"/>
                  </a:lnTo>
                  <a:lnTo>
                    <a:pt x="875" y="211"/>
                  </a:lnTo>
                  <a:lnTo>
                    <a:pt x="875" y="210"/>
                  </a:lnTo>
                  <a:lnTo>
                    <a:pt x="876" y="210"/>
                  </a:lnTo>
                  <a:lnTo>
                    <a:pt x="876" y="209"/>
                  </a:lnTo>
                  <a:lnTo>
                    <a:pt x="877" y="209"/>
                  </a:lnTo>
                  <a:lnTo>
                    <a:pt x="877" y="210"/>
                  </a:lnTo>
                  <a:close/>
                  <a:moveTo>
                    <a:pt x="631" y="208"/>
                  </a:moveTo>
                  <a:lnTo>
                    <a:pt x="630" y="208"/>
                  </a:lnTo>
                  <a:lnTo>
                    <a:pt x="628" y="209"/>
                  </a:lnTo>
                  <a:lnTo>
                    <a:pt x="628" y="208"/>
                  </a:lnTo>
                  <a:lnTo>
                    <a:pt x="628" y="209"/>
                  </a:lnTo>
                  <a:lnTo>
                    <a:pt x="627" y="209"/>
                  </a:lnTo>
                  <a:lnTo>
                    <a:pt x="627" y="208"/>
                  </a:lnTo>
                  <a:lnTo>
                    <a:pt x="628" y="208"/>
                  </a:lnTo>
                  <a:lnTo>
                    <a:pt x="630" y="208"/>
                  </a:lnTo>
                  <a:lnTo>
                    <a:pt x="631" y="208"/>
                  </a:lnTo>
                  <a:close/>
                  <a:moveTo>
                    <a:pt x="595" y="208"/>
                  </a:moveTo>
                  <a:lnTo>
                    <a:pt x="593" y="208"/>
                  </a:lnTo>
                  <a:lnTo>
                    <a:pt x="592" y="208"/>
                  </a:lnTo>
                  <a:lnTo>
                    <a:pt x="591" y="208"/>
                  </a:lnTo>
                  <a:lnTo>
                    <a:pt x="592" y="208"/>
                  </a:lnTo>
                  <a:lnTo>
                    <a:pt x="592" y="207"/>
                  </a:lnTo>
                  <a:lnTo>
                    <a:pt x="593" y="208"/>
                  </a:lnTo>
                  <a:lnTo>
                    <a:pt x="595" y="207"/>
                  </a:lnTo>
                  <a:lnTo>
                    <a:pt x="595" y="208"/>
                  </a:lnTo>
                  <a:close/>
                  <a:moveTo>
                    <a:pt x="625" y="207"/>
                  </a:moveTo>
                  <a:lnTo>
                    <a:pt x="625" y="208"/>
                  </a:lnTo>
                  <a:lnTo>
                    <a:pt x="624" y="208"/>
                  </a:lnTo>
                  <a:lnTo>
                    <a:pt x="625" y="208"/>
                  </a:lnTo>
                  <a:lnTo>
                    <a:pt x="624" y="208"/>
                  </a:lnTo>
                  <a:lnTo>
                    <a:pt x="625" y="208"/>
                  </a:lnTo>
                  <a:lnTo>
                    <a:pt x="625" y="207"/>
                  </a:lnTo>
                  <a:lnTo>
                    <a:pt x="624" y="207"/>
                  </a:lnTo>
                  <a:lnTo>
                    <a:pt x="624" y="208"/>
                  </a:lnTo>
                  <a:lnTo>
                    <a:pt x="623" y="208"/>
                  </a:lnTo>
                  <a:lnTo>
                    <a:pt x="623" y="209"/>
                  </a:lnTo>
                  <a:lnTo>
                    <a:pt x="621" y="209"/>
                  </a:lnTo>
                  <a:lnTo>
                    <a:pt x="620" y="209"/>
                  </a:lnTo>
                  <a:lnTo>
                    <a:pt x="619" y="209"/>
                  </a:lnTo>
                  <a:lnTo>
                    <a:pt x="619" y="210"/>
                  </a:lnTo>
                  <a:lnTo>
                    <a:pt x="618" y="210"/>
                  </a:lnTo>
                  <a:lnTo>
                    <a:pt x="618" y="209"/>
                  </a:lnTo>
                  <a:lnTo>
                    <a:pt x="619" y="209"/>
                  </a:lnTo>
                  <a:lnTo>
                    <a:pt x="620" y="208"/>
                  </a:lnTo>
                  <a:lnTo>
                    <a:pt x="621" y="208"/>
                  </a:lnTo>
                  <a:lnTo>
                    <a:pt x="624" y="207"/>
                  </a:lnTo>
                  <a:lnTo>
                    <a:pt x="625" y="207"/>
                  </a:lnTo>
                  <a:close/>
                  <a:moveTo>
                    <a:pt x="630" y="207"/>
                  </a:moveTo>
                  <a:lnTo>
                    <a:pt x="628" y="208"/>
                  </a:lnTo>
                  <a:lnTo>
                    <a:pt x="627" y="208"/>
                  </a:lnTo>
                  <a:lnTo>
                    <a:pt x="626" y="208"/>
                  </a:lnTo>
                  <a:lnTo>
                    <a:pt x="626" y="209"/>
                  </a:lnTo>
                  <a:lnTo>
                    <a:pt x="625" y="208"/>
                  </a:lnTo>
                  <a:lnTo>
                    <a:pt x="626" y="208"/>
                  </a:lnTo>
                  <a:lnTo>
                    <a:pt x="627" y="207"/>
                  </a:lnTo>
                  <a:lnTo>
                    <a:pt x="628" y="207"/>
                  </a:lnTo>
                  <a:lnTo>
                    <a:pt x="630" y="207"/>
                  </a:lnTo>
                  <a:close/>
                  <a:moveTo>
                    <a:pt x="449" y="207"/>
                  </a:moveTo>
                  <a:lnTo>
                    <a:pt x="450" y="207"/>
                  </a:lnTo>
                  <a:lnTo>
                    <a:pt x="451" y="207"/>
                  </a:lnTo>
                  <a:lnTo>
                    <a:pt x="453" y="207"/>
                  </a:lnTo>
                  <a:lnTo>
                    <a:pt x="451" y="208"/>
                  </a:lnTo>
                  <a:lnTo>
                    <a:pt x="450" y="208"/>
                  </a:lnTo>
                  <a:lnTo>
                    <a:pt x="449" y="208"/>
                  </a:lnTo>
                  <a:lnTo>
                    <a:pt x="449" y="207"/>
                  </a:lnTo>
                  <a:close/>
                  <a:moveTo>
                    <a:pt x="875" y="204"/>
                  </a:moveTo>
                  <a:lnTo>
                    <a:pt x="876" y="204"/>
                  </a:lnTo>
                  <a:lnTo>
                    <a:pt x="876" y="205"/>
                  </a:lnTo>
                  <a:lnTo>
                    <a:pt x="876" y="207"/>
                  </a:lnTo>
                  <a:lnTo>
                    <a:pt x="876" y="208"/>
                  </a:lnTo>
                  <a:lnTo>
                    <a:pt x="875" y="208"/>
                  </a:lnTo>
                  <a:lnTo>
                    <a:pt x="874" y="208"/>
                  </a:lnTo>
                  <a:lnTo>
                    <a:pt x="873" y="208"/>
                  </a:lnTo>
                  <a:lnTo>
                    <a:pt x="874" y="208"/>
                  </a:lnTo>
                  <a:lnTo>
                    <a:pt x="873" y="208"/>
                  </a:lnTo>
                  <a:lnTo>
                    <a:pt x="873" y="209"/>
                  </a:lnTo>
                  <a:lnTo>
                    <a:pt x="870" y="208"/>
                  </a:lnTo>
                  <a:lnTo>
                    <a:pt x="872" y="208"/>
                  </a:lnTo>
                  <a:lnTo>
                    <a:pt x="872" y="207"/>
                  </a:lnTo>
                  <a:lnTo>
                    <a:pt x="873" y="207"/>
                  </a:lnTo>
                  <a:lnTo>
                    <a:pt x="874" y="205"/>
                  </a:lnTo>
                  <a:lnTo>
                    <a:pt x="874" y="204"/>
                  </a:lnTo>
                  <a:lnTo>
                    <a:pt x="875" y="204"/>
                  </a:lnTo>
                  <a:lnTo>
                    <a:pt x="875" y="203"/>
                  </a:lnTo>
                  <a:lnTo>
                    <a:pt x="875" y="204"/>
                  </a:lnTo>
                  <a:close/>
                  <a:moveTo>
                    <a:pt x="863" y="203"/>
                  </a:moveTo>
                  <a:lnTo>
                    <a:pt x="863" y="204"/>
                  </a:lnTo>
                  <a:lnTo>
                    <a:pt x="862" y="204"/>
                  </a:lnTo>
                  <a:lnTo>
                    <a:pt x="862" y="205"/>
                  </a:lnTo>
                  <a:lnTo>
                    <a:pt x="861" y="205"/>
                  </a:lnTo>
                  <a:lnTo>
                    <a:pt x="861" y="207"/>
                  </a:lnTo>
                  <a:lnTo>
                    <a:pt x="860" y="207"/>
                  </a:lnTo>
                  <a:lnTo>
                    <a:pt x="861" y="207"/>
                  </a:lnTo>
                  <a:lnTo>
                    <a:pt x="862" y="205"/>
                  </a:lnTo>
                  <a:lnTo>
                    <a:pt x="863" y="205"/>
                  </a:lnTo>
                  <a:lnTo>
                    <a:pt x="863" y="204"/>
                  </a:lnTo>
                  <a:lnTo>
                    <a:pt x="865" y="204"/>
                  </a:lnTo>
                  <a:lnTo>
                    <a:pt x="866" y="204"/>
                  </a:lnTo>
                  <a:lnTo>
                    <a:pt x="863" y="205"/>
                  </a:lnTo>
                  <a:lnTo>
                    <a:pt x="863" y="207"/>
                  </a:lnTo>
                  <a:lnTo>
                    <a:pt x="862" y="208"/>
                  </a:lnTo>
                  <a:lnTo>
                    <a:pt x="862" y="207"/>
                  </a:lnTo>
                  <a:lnTo>
                    <a:pt x="861" y="207"/>
                  </a:lnTo>
                  <a:lnTo>
                    <a:pt x="861" y="208"/>
                  </a:lnTo>
                  <a:lnTo>
                    <a:pt x="860" y="208"/>
                  </a:lnTo>
                  <a:lnTo>
                    <a:pt x="860" y="209"/>
                  </a:lnTo>
                  <a:lnTo>
                    <a:pt x="859" y="209"/>
                  </a:lnTo>
                  <a:lnTo>
                    <a:pt x="859" y="210"/>
                  </a:lnTo>
                  <a:lnTo>
                    <a:pt x="858" y="210"/>
                  </a:lnTo>
                  <a:lnTo>
                    <a:pt x="859" y="210"/>
                  </a:lnTo>
                  <a:lnTo>
                    <a:pt x="858" y="211"/>
                  </a:lnTo>
                  <a:lnTo>
                    <a:pt x="858" y="210"/>
                  </a:lnTo>
                  <a:lnTo>
                    <a:pt x="856" y="210"/>
                  </a:lnTo>
                  <a:lnTo>
                    <a:pt x="856" y="211"/>
                  </a:lnTo>
                  <a:lnTo>
                    <a:pt x="855" y="211"/>
                  </a:lnTo>
                  <a:lnTo>
                    <a:pt x="856" y="211"/>
                  </a:lnTo>
                  <a:lnTo>
                    <a:pt x="856" y="212"/>
                  </a:lnTo>
                  <a:lnTo>
                    <a:pt x="855" y="212"/>
                  </a:lnTo>
                  <a:lnTo>
                    <a:pt x="855" y="214"/>
                  </a:lnTo>
                  <a:lnTo>
                    <a:pt x="854" y="214"/>
                  </a:lnTo>
                  <a:lnTo>
                    <a:pt x="854" y="215"/>
                  </a:lnTo>
                  <a:lnTo>
                    <a:pt x="853" y="215"/>
                  </a:lnTo>
                  <a:lnTo>
                    <a:pt x="853" y="214"/>
                  </a:lnTo>
                  <a:lnTo>
                    <a:pt x="854" y="214"/>
                  </a:lnTo>
                  <a:lnTo>
                    <a:pt x="854" y="212"/>
                  </a:lnTo>
                  <a:lnTo>
                    <a:pt x="855" y="211"/>
                  </a:lnTo>
                  <a:lnTo>
                    <a:pt x="854" y="211"/>
                  </a:lnTo>
                  <a:lnTo>
                    <a:pt x="854" y="212"/>
                  </a:lnTo>
                  <a:lnTo>
                    <a:pt x="853" y="212"/>
                  </a:lnTo>
                  <a:lnTo>
                    <a:pt x="853" y="214"/>
                  </a:lnTo>
                  <a:lnTo>
                    <a:pt x="852" y="214"/>
                  </a:lnTo>
                  <a:lnTo>
                    <a:pt x="853" y="214"/>
                  </a:lnTo>
                  <a:lnTo>
                    <a:pt x="852" y="214"/>
                  </a:lnTo>
                  <a:lnTo>
                    <a:pt x="852" y="215"/>
                  </a:lnTo>
                  <a:lnTo>
                    <a:pt x="851" y="216"/>
                  </a:lnTo>
                  <a:lnTo>
                    <a:pt x="851" y="215"/>
                  </a:lnTo>
                  <a:lnTo>
                    <a:pt x="851" y="214"/>
                  </a:lnTo>
                  <a:lnTo>
                    <a:pt x="852" y="214"/>
                  </a:lnTo>
                  <a:lnTo>
                    <a:pt x="852" y="212"/>
                  </a:lnTo>
                  <a:lnTo>
                    <a:pt x="853" y="211"/>
                  </a:lnTo>
                  <a:lnTo>
                    <a:pt x="853" y="212"/>
                  </a:lnTo>
                  <a:lnTo>
                    <a:pt x="853" y="211"/>
                  </a:lnTo>
                  <a:lnTo>
                    <a:pt x="854" y="211"/>
                  </a:lnTo>
                  <a:lnTo>
                    <a:pt x="853" y="211"/>
                  </a:lnTo>
                  <a:lnTo>
                    <a:pt x="853" y="210"/>
                  </a:lnTo>
                  <a:lnTo>
                    <a:pt x="854" y="210"/>
                  </a:lnTo>
                  <a:lnTo>
                    <a:pt x="855" y="210"/>
                  </a:lnTo>
                  <a:lnTo>
                    <a:pt x="855" y="209"/>
                  </a:lnTo>
                  <a:lnTo>
                    <a:pt x="855" y="210"/>
                  </a:lnTo>
                  <a:lnTo>
                    <a:pt x="856" y="210"/>
                  </a:lnTo>
                  <a:lnTo>
                    <a:pt x="858" y="209"/>
                  </a:lnTo>
                  <a:lnTo>
                    <a:pt x="858" y="208"/>
                  </a:lnTo>
                  <a:lnTo>
                    <a:pt x="859" y="208"/>
                  </a:lnTo>
                  <a:lnTo>
                    <a:pt x="858" y="208"/>
                  </a:lnTo>
                  <a:lnTo>
                    <a:pt x="856" y="209"/>
                  </a:lnTo>
                  <a:lnTo>
                    <a:pt x="856" y="208"/>
                  </a:lnTo>
                  <a:lnTo>
                    <a:pt x="855" y="208"/>
                  </a:lnTo>
                  <a:lnTo>
                    <a:pt x="858" y="207"/>
                  </a:lnTo>
                  <a:lnTo>
                    <a:pt x="859" y="207"/>
                  </a:lnTo>
                  <a:lnTo>
                    <a:pt x="860" y="207"/>
                  </a:lnTo>
                  <a:lnTo>
                    <a:pt x="859" y="207"/>
                  </a:lnTo>
                  <a:lnTo>
                    <a:pt x="858" y="207"/>
                  </a:lnTo>
                  <a:lnTo>
                    <a:pt x="859" y="205"/>
                  </a:lnTo>
                  <a:lnTo>
                    <a:pt x="858" y="205"/>
                  </a:lnTo>
                  <a:lnTo>
                    <a:pt x="856" y="205"/>
                  </a:lnTo>
                  <a:lnTo>
                    <a:pt x="858" y="205"/>
                  </a:lnTo>
                  <a:lnTo>
                    <a:pt x="858" y="204"/>
                  </a:lnTo>
                  <a:lnTo>
                    <a:pt x="859" y="203"/>
                  </a:lnTo>
                  <a:lnTo>
                    <a:pt x="859" y="204"/>
                  </a:lnTo>
                  <a:lnTo>
                    <a:pt x="860" y="204"/>
                  </a:lnTo>
                  <a:lnTo>
                    <a:pt x="860" y="203"/>
                  </a:lnTo>
                  <a:lnTo>
                    <a:pt x="861" y="203"/>
                  </a:lnTo>
                  <a:lnTo>
                    <a:pt x="862" y="203"/>
                  </a:lnTo>
                  <a:lnTo>
                    <a:pt x="861" y="202"/>
                  </a:lnTo>
                  <a:lnTo>
                    <a:pt x="862" y="202"/>
                  </a:lnTo>
                  <a:lnTo>
                    <a:pt x="861" y="202"/>
                  </a:lnTo>
                  <a:lnTo>
                    <a:pt x="862" y="202"/>
                  </a:lnTo>
                  <a:lnTo>
                    <a:pt x="863" y="203"/>
                  </a:lnTo>
                  <a:close/>
                  <a:moveTo>
                    <a:pt x="869" y="200"/>
                  </a:moveTo>
                  <a:lnTo>
                    <a:pt x="870" y="201"/>
                  </a:lnTo>
                  <a:lnTo>
                    <a:pt x="872" y="201"/>
                  </a:lnTo>
                  <a:lnTo>
                    <a:pt x="873" y="201"/>
                  </a:lnTo>
                  <a:lnTo>
                    <a:pt x="873" y="202"/>
                  </a:lnTo>
                  <a:lnTo>
                    <a:pt x="873" y="201"/>
                  </a:lnTo>
                  <a:lnTo>
                    <a:pt x="874" y="201"/>
                  </a:lnTo>
                  <a:lnTo>
                    <a:pt x="875" y="201"/>
                  </a:lnTo>
                  <a:lnTo>
                    <a:pt x="876" y="201"/>
                  </a:lnTo>
                  <a:lnTo>
                    <a:pt x="875" y="202"/>
                  </a:lnTo>
                  <a:lnTo>
                    <a:pt x="876" y="202"/>
                  </a:lnTo>
                  <a:lnTo>
                    <a:pt x="875" y="203"/>
                  </a:lnTo>
                  <a:lnTo>
                    <a:pt x="874" y="204"/>
                  </a:lnTo>
                  <a:lnTo>
                    <a:pt x="873" y="205"/>
                  </a:lnTo>
                  <a:lnTo>
                    <a:pt x="873" y="207"/>
                  </a:lnTo>
                  <a:lnTo>
                    <a:pt x="872" y="207"/>
                  </a:lnTo>
                  <a:lnTo>
                    <a:pt x="870" y="207"/>
                  </a:lnTo>
                  <a:lnTo>
                    <a:pt x="870" y="205"/>
                  </a:lnTo>
                  <a:lnTo>
                    <a:pt x="872" y="204"/>
                  </a:lnTo>
                  <a:lnTo>
                    <a:pt x="870" y="204"/>
                  </a:lnTo>
                  <a:lnTo>
                    <a:pt x="870" y="203"/>
                  </a:lnTo>
                  <a:lnTo>
                    <a:pt x="870" y="204"/>
                  </a:lnTo>
                  <a:lnTo>
                    <a:pt x="869" y="204"/>
                  </a:lnTo>
                  <a:lnTo>
                    <a:pt x="869" y="205"/>
                  </a:lnTo>
                  <a:lnTo>
                    <a:pt x="870" y="205"/>
                  </a:lnTo>
                  <a:lnTo>
                    <a:pt x="870" y="204"/>
                  </a:lnTo>
                  <a:lnTo>
                    <a:pt x="870" y="205"/>
                  </a:lnTo>
                  <a:lnTo>
                    <a:pt x="869" y="205"/>
                  </a:lnTo>
                  <a:lnTo>
                    <a:pt x="869" y="207"/>
                  </a:lnTo>
                  <a:lnTo>
                    <a:pt x="870" y="207"/>
                  </a:lnTo>
                  <a:lnTo>
                    <a:pt x="869" y="207"/>
                  </a:lnTo>
                  <a:lnTo>
                    <a:pt x="870" y="207"/>
                  </a:lnTo>
                  <a:lnTo>
                    <a:pt x="870" y="208"/>
                  </a:lnTo>
                  <a:lnTo>
                    <a:pt x="869" y="208"/>
                  </a:lnTo>
                  <a:lnTo>
                    <a:pt x="868" y="208"/>
                  </a:lnTo>
                  <a:lnTo>
                    <a:pt x="868" y="209"/>
                  </a:lnTo>
                  <a:lnTo>
                    <a:pt x="867" y="209"/>
                  </a:lnTo>
                  <a:lnTo>
                    <a:pt x="866" y="209"/>
                  </a:lnTo>
                  <a:lnTo>
                    <a:pt x="865" y="209"/>
                  </a:lnTo>
                  <a:lnTo>
                    <a:pt x="863" y="209"/>
                  </a:lnTo>
                  <a:lnTo>
                    <a:pt x="862" y="209"/>
                  </a:lnTo>
                  <a:lnTo>
                    <a:pt x="863" y="208"/>
                  </a:lnTo>
                  <a:lnTo>
                    <a:pt x="863" y="207"/>
                  </a:lnTo>
                  <a:lnTo>
                    <a:pt x="865" y="207"/>
                  </a:lnTo>
                  <a:lnTo>
                    <a:pt x="863" y="207"/>
                  </a:lnTo>
                  <a:lnTo>
                    <a:pt x="865" y="207"/>
                  </a:lnTo>
                  <a:lnTo>
                    <a:pt x="865" y="205"/>
                  </a:lnTo>
                  <a:lnTo>
                    <a:pt x="866" y="204"/>
                  </a:lnTo>
                  <a:lnTo>
                    <a:pt x="867" y="204"/>
                  </a:lnTo>
                  <a:lnTo>
                    <a:pt x="867" y="203"/>
                  </a:lnTo>
                  <a:lnTo>
                    <a:pt x="866" y="203"/>
                  </a:lnTo>
                  <a:lnTo>
                    <a:pt x="866" y="204"/>
                  </a:lnTo>
                  <a:lnTo>
                    <a:pt x="866" y="203"/>
                  </a:lnTo>
                  <a:lnTo>
                    <a:pt x="865" y="203"/>
                  </a:lnTo>
                  <a:lnTo>
                    <a:pt x="865" y="202"/>
                  </a:lnTo>
                  <a:lnTo>
                    <a:pt x="866" y="202"/>
                  </a:lnTo>
                  <a:lnTo>
                    <a:pt x="866" y="203"/>
                  </a:lnTo>
                  <a:lnTo>
                    <a:pt x="867" y="203"/>
                  </a:lnTo>
                  <a:lnTo>
                    <a:pt x="867" y="202"/>
                  </a:lnTo>
                  <a:lnTo>
                    <a:pt x="866" y="202"/>
                  </a:lnTo>
                  <a:lnTo>
                    <a:pt x="866" y="201"/>
                  </a:lnTo>
                  <a:lnTo>
                    <a:pt x="866" y="200"/>
                  </a:lnTo>
                  <a:lnTo>
                    <a:pt x="867" y="200"/>
                  </a:lnTo>
                  <a:lnTo>
                    <a:pt x="868" y="200"/>
                  </a:lnTo>
                  <a:lnTo>
                    <a:pt x="869" y="200"/>
                  </a:lnTo>
                  <a:close/>
                  <a:moveTo>
                    <a:pt x="648" y="198"/>
                  </a:moveTo>
                  <a:lnTo>
                    <a:pt x="647" y="200"/>
                  </a:lnTo>
                  <a:lnTo>
                    <a:pt x="648" y="198"/>
                  </a:lnTo>
                  <a:lnTo>
                    <a:pt x="649" y="198"/>
                  </a:lnTo>
                  <a:lnTo>
                    <a:pt x="650" y="198"/>
                  </a:lnTo>
                  <a:lnTo>
                    <a:pt x="652" y="198"/>
                  </a:lnTo>
                  <a:lnTo>
                    <a:pt x="650" y="200"/>
                  </a:lnTo>
                  <a:lnTo>
                    <a:pt x="649" y="200"/>
                  </a:lnTo>
                  <a:lnTo>
                    <a:pt x="648" y="200"/>
                  </a:lnTo>
                  <a:lnTo>
                    <a:pt x="647" y="200"/>
                  </a:lnTo>
                  <a:lnTo>
                    <a:pt x="646" y="200"/>
                  </a:lnTo>
                  <a:lnTo>
                    <a:pt x="646" y="201"/>
                  </a:lnTo>
                  <a:lnTo>
                    <a:pt x="645" y="201"/>
                  </a:lnTo>
                  <a:lnTo>
                    <a:pt x="643" y="201"/>
                  </a:lnTo>
                  <a:lnTo>
                    <a:pt x="645" y="201"/>
                  </a:lnTo>
                  <a:lnTo>
                    <a:pt x="645" y="200"/>
                  </a:lnTo>
                  <a:lnTo>
                    <a:pt x="646" y="200"/>
                  </a:lnTo>
                  <a:lnTo>
                    <a:pt x="645" y="200"/>
                  </a:lnTo>
                  <a:lnTo>
                    <a:pt x="646" y="198"/>
                  </a:lnTo>
                  <a:lnTo>
                    <a:pt x="647" y="198"/>
                  </a:lnTo>
                  <a:lnTo>
                    <a:pt x="648" y="198"/>
                  </a:lnTo>
                  <a:close/>
                  <a:moveTo>
                    <a:pt x="455" y="197"/>
                  </a:moveTo>
                  <a:lnTo>
                    <a:pt x="455" y="198"/>
                  </a:lnTo>
                  <a:lnTo>
                    <a:pt x="454" y="198"/>
                  </a:lnTo>
                  <a:lnTo>
                    <a:pt x="453" y="198"/>
                  </a:lnTo>
                  <a:lnTo>
                    <a:pt x="453" y="200"/>
                  </a:lnTo>
                  <a:lnTo>
                    <a:pt x="451" y="200"/>
                  </a:lnTo>
                  <a:lnTo>
                    <a:pt x="453" y="200"/>
                  </a:lnTo>
                  <a:lnTo>
                    <a:pt x="453" y="198"/>
                  </a:lnTo>
                  <a:lnTo>
                    <a:pt x="451" y="198"/>
                  </a:lnTo>
                  <a:lnTo>
                    <a:pt x="453" y="198"/>
                  </a:lnTo>
                  <a:lnTo>
                    <a:pt x="453" y="197"/>
                  </a:lnTo>
                  <a:lnTo>
                    <a:pt x="454" y="198"/>
                  </a:lnTo>
                  <a:lnTo>
                    <a:pt x="454" y="197"/>
                  </a:lnTo>
                  <a:lnTo>
                    <a:pt x="455" y="197"/>
                  </a:lnTo>
                  <a:lnTo>
                    <a:pt x="456" y="197"/>
                  </a:lnTo>
                  <a:lnTo>
                    <a:pt x="455" y="197"/>
                  </a:lnTo>
                  <a:close/>
                  <a:moveTo>
                    <a:pt x="851" y="197"/>
                  </a:moveTo>
                  <a:lnTo>
                    <a:pt x="849" y="197"/>
                  </a:lnTo>
                  <a:lnTo>
                    <a:pt x="849" y="198"/>
                  </a:lnTo>
                  <a:lnTo>
                    <a:pt x="848" y="200"/>
                  </a:lnTo>
                  <a:lnTo>
                    <a:pt x="847" y="201"/>
                  </a:lnTo>
                  <a:lnTo>
                    <a:pt x="846" y="201"/>
                  </a:lnTo>
                  <a:lnTo>
                    <a:pt x="844" y="201"/>
                  </a:lnTo>
                  <a:lnTo>
                    <a:pt x="845" y="201"/>
                  </a:lnTo>
                  <a:lnTo>
                    <a:pt x="845" y="200"/>
                  </a:lnTo>
                  <a:lnTo>
                    <a:pt x="846" y="200"/>
                  </a:lnTo>
                  <a:lnTo>
                    <a:pt x="847" y="198"/>
                  </a:lnTo>
                  <a:lnTo>
                    <a:pt x="848" y="198"/>
                  </a:lnTo>
                  <a:lnTo>
                    <a:pt x="847" y="198"/>
                  </a:lnTo>
                  <a:lnTo>
                    <a:pt x="847" y="197"/>
                  </a:lnTo>
                  <a:lnTo>
                    <a:pt x="848" y="197"/>
                  </a:lnTo>
                  <a:lnTo>
                    <a:pt x="847" y="197"/>
                  </a:lnTo>
                  <a:lnTo>
                    <a:pt x="848" y="197"/>
                  </a:lnTo>
                  <a:lnTo>
                    <a:pt x="848" y="196"/>
                  </a:lnTo>
                  <a:lnTo>
                    <a:pt x="849" y="196"/>
                  </a:lnTo>
                  <a:lnTo>
                    <a:pt x="851" y="197"/>
                  </a:lnTo>
                  <a:close/>
                  <a:moveTo>
                    <a:pt x="661" y="196"/>
                  </a:moveTo>
                  <a:lnTo>
                    <a:pt x="661" y="195"/>
                  </a:lnTo>
                  <a:lnTo>
                    <a:pt x="662" y="195"/>
                  </a:lnTo>
                  <a:lnTo>
                    <a:pt x="661" y="196"/>
                  </a:lnTo>
                  <a:close/>
                  <a:moveTo>
                    <a:pt x="645" y="195"/>
                  </a:moveTo>
                  <a:lnTo>
                    <a:pt x="645" y="194"/>
                  </a:lnTo>
                  <a:lnTo>
                    <a:pt x="646" y="194"/>
                  </a:lnTo>
                  <a:lnTo>
                    <a:pt x="646" y="193"/>
                  </a:lnTo>
                  <a:lnTo>
                    <a:pt x="646" y="194"/>
                  </a:lnTo>
                  <a:lnTo>
                    <a:pt x="645" y="195"/>
                  </a:lnTo>
                  <a:close/>
                  <a:moveTo>
                    <a:pt x="855" y="195"/>
                  </a:moveTo>
                  <a:lnTo>
                    <a:pt x="856" y="194"/>
                  </a:lnTo>
                  <a:lnTo>
                    <a:pt x="858" y="194"/>
                  </a:lnTo>
                  <a:lnTo>
                    <a:pt x="859" y="194"/>
                  </a:lnTo>
                  <a:lnTo>
                    <a:pt x="858" y="195"/>
                  </a:lnTo>
                  <a:lnTo>
                    <a:pt x="859" y="195"/>
                  </a:lnTo>
                  <a:lnTo>
                    <a:pt x="860" y="196"/>
                  </a:lnTo>
                  <a:lnTo>
                    <a:pt x="859" y="196"/>
                  </a:lnTo>
                  <a:lnTo>
                    <a:pt x="858" y="196"/>
                  </a:lnTo>
                  <a:lnTo>
                    <a:pt x="859" y="196"/>
                  </a:lnTo>
                  <a:lnTo>
                    <a:pt x="859" y="197"/>
                  </a:lnTo>
                  <a:lnTo>
                    <a:pt x="858" y="197"/>
                  </a:lnTo>
                  <a:lnTo>
                    <a:pt x="859" y="197"/>
                  </a:lnTo>
                  <a:lnTo>
                    <a:pt x="859" y="198"/>
                  </a:lnTo>
                  <a:lnTo>
                    <a:pt x="859" y="197"/>
                  </a:lnTo>
                  <a:lnTo>
                    <a:pt x="859" y="198"/>
                  </a:lnTo>
                  <a:lnTo>
                    <a:pt x="858" y="198"/>
                  </a:lnTo>
                  <a:lnTo>
                    <a:pt x="858" y="200"/>
                  </a:lnTo>
                  <a:lnTo>
                    <a:pt x="858" y="201"/>
                  </a:lnTo>
                  <a:lnTo>
                    <a:pt x="856" y="201"/>
                  </a:lnTo>
                  <a:lnTo>
                    <a:pt x="858" y="201"/>
                  </a:lnTo>
                  <a:lnTo>
                    <a:pt x="856" y="201"/>
                  </a:lnTo>
                  <a:lnTo>
                    <a:pt x="856" y="202"/>
                  </a:lnTo>
                  <a:lnTo>
                    <a:pt x="855" y="203"/>
                  </a:lnTo>
                  <a:lnTo>
                    <a:pt x="855" y="204"/>
                  </a:lnTo>
                  <a:lnTo>
                    <a:pt x="854" y="204"/>
                  </a:lnTo>
                  <a:lnTo>
                    <a:pt x="854" y="205"/>
                  </a:lnTo>
                  <a:lnTo>
                    <a:pt x="853" y="207"/>
                  </a:lnTo>
                  <a:lnTo>
                    <a:pt x="852" y="208"/>
                  </a:lnTo>
                  <a:lnTo>
                    <a:pt x="852" y="207"/>
                  </a:lnTo>
                  <a:lnTo>
                    <a:pt x="852" y="208"/>
                  </a:lnTo>
                  <a:lnTo>
                    <a:pt x="851" y="209"/>
                  </a:lnTo>
                  <a:lnTo>
                    <a:pt x="851" y="210"/>
                  </a:lnTo>
                  <a:lnTo>
                    <a:pt x="849" y="210"/>
                  </a:lnTo>
                  <a:lnTo>
                    <a:pt x="848" y="211"/>
                  </a:lnTo>
                  <a:lnTo>
                    <a:pt x="849" y="211"/>
                  </a:lnTo>
                  <a:lnTo>
                    <a:pt x="848" y="211"/>
                  </a:lnTo>
                  <a:lnTo>
                    <a:pt x="847" y="212"/>
                  </a:lnTo>
                  <a:lnTo>
                    <a:pt x="848" y="211"/>
                  </a:lnTo>
                  <a:lnTo>
                    <a:pt x="848" y="212"/>
                  </a:lnTo>
                  <a:lnTo>
                    <a:pt x="847" y="212"/>
                  </a:lnTo>
                  <a:lnTo>
                    <a:pt x="846" y="214"/>
                  </a:lnTo>
                  <a:lnTo>
                    <a:pt x="847" y="212"/>
                  </a:lnTo>
                  <a:lnTo>
                    <a:pt x="846" y="212"/>
                  </a:lnTo>
                  <a:lnTo>
                    <a:pt x="846" y="211"/>
                  </a:lnTo>
                  <a:lnTo>
                    <a:pt x="847" y="211"/>
                  </a:lnTo>
                  <a:lnTo>
                    <a:pt x="846" y="211"/>
                  </a:lnTo>
                  <a:lnTo>
                    <a:pt x="846" y="210"/>
                  </a:lnTo>
                  <a:lnTo>
                    <a:pt x="847" y="210"/>
                  </a:lnTo>
                  <a:lnTo>
                    <a:pt x="847" y="209"/>
                  </a:lnTo>
                  <a:lnTo>
                    <a:pt x="847" y="208"/>
                  </a:lnTo>
                  <a:lnTo>
                    <a:pt x="848" y="207"/>
                  </a:lnTo>
                  <a:lnTo>
                    <a:pt x="849" y="207"/>
                  </a:lnTo>
                  <a:lnTo>
                    <a:pt x="852" y="205"/>
                  </a:lnTo>
                  <a:lnTo>
                    <a:pt x="851" y="205"/>
                  </a:lnTo>
                  <a:lnTo>
                    <a:pt x="849" y="207"/>
                  </a:lnTo>
                  <a:lnTo>
                    <a:pt x="849" y="205"/>
                  </a:lnTo>
                  <a:lnTo>
                    <a:pt x="851" y="205"/>
                  </a:lnTo>
                  <a:lnTo>
                    <a:pt x="849" y="205"/>
                  </a:lnTo>
                  <a:lnTo>
                    <a:pt x="848" y="207"/>
                  </a:lnTo>
                  <a:lnTo>
                    <a:pt x="847" y="207"/>
                  </a:lnTo>
                  <a:lnTo>
                    <a:pt x="848" y="207"/>
                  </a:lnTo>
                  <a:lnTo>
                    <a:pt x="848" y="205"/>
                  </a:lnTo>
                  <a:lnTo>
                    <a:pt x="849" y="205"/>
                  </a:lnTo>
                  <a:lnTo>
                    <a:pt x="851" y="204"/>
                  </a:lnTo>
                  <a:lnTo>
                    <a:pt x="849" y="204"/>
                  </a:lnTo>
                  <a:lnTo>
                    <a:pt x="848" y="205"/>
                  </a:lnTo>
                  <a:lnTo>
                    <a:pt x="847" y="205"/>
                  </a:lnTo>
                  <a:lnTo>
                    <a:pt x="848" y="205"/>
                  </a:lnTo>
                  <a:lnTo>
                    <a:pt x="848" y="204"/>
                  </a:lnTo>
                  <a:lnTo>
                    <a:pt x="849" y="204"/>
                  </a:lnTo>
                  <a:lnTo>
                    <a:pt x="849" y="203"/>
                  </a:lnTo>
                  <a:lnTo>
                    <a:pt x="848" y="204"/>
                  </a:lnTo>
                  <a:lnTo>
                    <a:pt x="847" y="204"/>
                  </a:lnTo>
                  <a:lnTo>
                    <a:pt x="848" y="204"/>
                  </a:lnTo>
                  <a:lnTo>
                    <a:pt x="847" y="203"/>
                  </a:lnTo>
                  <a:lnTo>
                    <a:pt x="848" y="203"/>
                  </a:lnTo>
                  <a:lnTo>
                    <a:pt x="849" y="202"/>
                  </a:lnTo>
                  <a:lnTo>
                    <a:pt x="848" y="202"/>
                  </a:lnTo>
                  <a:lnTo>
                    <a:pt x="849" y="202"/>
                  </a:lnTo>
                  <a:lnTo>
                    <a:pt x="849" y="201"/>
                  </a:lnTo>
                  <a:lnTo>
                    <a:pt x="851" y="201"/>
                  </a:lnTo>
                  <a:lnTo>
                    <a:pt x="852" y="201"/>
                  </a:lnTo>
                  <a:lnTo>
                    <a:pt x="853" y="201"/>
                  </a:lnTo>
                  <a:lnTo>
                    <a:pt x="852" y="201"/>
                  </a:lnTo>
                  <a:lnTo>
                    <a:pt x="851" y="201"/>
                  </a:lnTo>
                  <a:lnTo>
                    <a:pt x="851" y="200"/>
                  </a:lnTo>
                  <a:lnTo>
                    <a:pt x="852" y="198"/>
                  </a:lnTo>
                  <a:lnTo>
                    <a:pt x="853" y="198"/>
                  </a:lnTo>
                  <a:lnTo>
                    <a:pt x="852" y="198"/>
                  </a:lnTo>
                  <a:lnTo>
                    <a:pt x="851" y="198"/>
                  </a:lnTo>
                  <a:lnTo>
                    <a:pt x="852" y="198"/>
                  </a:lnTo>
                  <a:lnTo>
                    <a:pt x="853" y="197"/>
                  </a:lnTo>
                  <a:lnTo>
                    <a:pt x="852" y="197"/>
                  </a:lnTo>
                  <a:lnTo>
                    <a:pt x="851" y="197"/>
                  </a:lnTo>
                  <a:lnTo>
                    <a:pt x="851" y="196"/>
                  </a:lnTo>
                  <a:lnTo>
                    <a:pt x="852" y="196"/>
                  </a:lnTo>
                  <a:lnTo>
                    <a:pt x="853" y="196"/>
                  </a:lnTo>
                  <a:lnTo>
                    <a:pt x="853" y="195"/>
                  </a:lnTo>
                  <a:lnTo>
                    <a:pt x="852" y="195"/>
                  </a:lnTo>
                  <a:lnTo>
                    <a:pt x="853" y="195"/>
                  </a:lnTo>
                  <a:lnTo>
                    <a:pt x="854" y="195"/>
                  </a:lnTo>
                  <a:lnTo>
                    <a:pt x="854" y="194"/>
                  </a:lnTo>
                  <a:lnTo>
                    <a:pt x="855" y="194"/>
                  </a:lnTo>
                  <a:lnTo>
                    <a:pt x="856" y="193"/>
                  </a:lnTo>
                  <a:lnTo>
                    <a:pt x="858" y="193"/>
                  </a:lnTo>
                  <a:lnTo>
                    <a:pt x="858" y="194"/>
                  </a:lnTo>
                  <a:lnTo>
                    <a:pt x="856" y="194"/>
                  </a:lnTo>
                  <a:lnTo>
                    <a:pt x="855" y="194"/>
                  </a:lnTo>
                  <a:lnTo>
                    <a:pt x="855" y="195"/>
                  </a:lnTo>
                  <a:close/>
                  <a:moveTo>
                    <a:pt x="669" y="187"/>
                  </a:moveTo>
                  <a:lnTo>
                    <a:pt x="669" y="188"/>
                  </a:lnTo>
                  <a:lnTo>
                    <a:pt x="668" y="188"/>
                  </a:lnTo>
                  <a:lnTo>
                    <a:pt x="668" y="187"/>
                  </a:lnTo>
                  <a:lnTo>
                    <a:pt x="669" y="187"/>
                  </a:lnTo>
                  <a:close/>
                  <a:moveTo>
                    <a:pt x="659" y="188"/>
                  </a:moveTo>
                  <a:lnTo>
                    <a:pt x="659" y="189"/>
                  </a:lnTo>
                  <a:lnTo>
                    <a:pt x="657" y="189"/>
                  </a:lnTo>
                  <a:lnTo>
                    <a:pt x="656" y="189"/>
                  </a:lnTo>
                  <a:lnTo>
                    <a:pt x="657" y="189"/>
                  </a:lnTo>
                  <a:lnTo>
                    <a:pt x="657" y="188"/>
                  </a:lnTo>
                  <a:lnTo>
                    <a:pt x="656" y="188"/>
                  </a:lnTo>
                  <a:lnTo>
                    <a:pt x="656" y="187"/>
                  </a:lnTo>
                  <a:lnTo>
                    <a:pt x="657" y="187"/>
                  </a:lnTo>
                  <a:lnTo>
                    <a:pt x="659" y="188"/>
                  </a:lnTo>
                  <a:close/>
                  <a:moveTo>
                    <a:pt x="664" y="187"/>
                  </a:moveTo>
                  <a:lnTo>
                    <a:pt x="664" y="188"/>
                  </a:lnTo>
                  <a:lnTo>
                    <a:pt x="664" y="187"/>
                  </a:lnTo>
                  <a:lnTo>
                    <a:pt x="666" y="187"/>
                  </a:lnTo>
                  <a:lnTo>
                    <a:pt x="664" y="187"/>
                  </a:lnTo>
                  <a:close/>
                  <a:moveTo>
                    <a:pt x="662" y="187"/>
                  </a:moveTo>
                  <a:lnTo>
                    <a:pt x="662" y="188"/>
                  </a:lnTo>
                  <a:lnTo>
                    <a:pt x="662" y="187"/>
                  </a:lnTo>
                  <a:lnTo>
                    <a:pt x="663" y="187"/>
                  </a:lnTo>
                  <a:lnTo>
                    <a:pt x="664" y="188"/>
                  </a:lnTo>
                  <a:lnTo>
                    <a:pt x="663" y="188"/>
                  </a:lnTo>
                  <a:lnTo>
                    <a:pt x="662" y="188"/>
                  </a:lnTo>
                  <a:lnTo>
                    <a:pt x="663" y="188"/>
                  </a:lnTo>
                  <a:lnTo>
                    <a:pt x="662" y="188"/>
                  </a:lnTo>
                  <a:lnTo>
                    <a:pt x="662" y="189"/>
                  </a:lnTo>
                  <a:lnTo>
                    <a:pt x="661" y="189"/>
                  </a:lnTo>
                  <a:lnTo>
                    <a:pt x="661" y="190"/>
                  </a:lnTo>
                  <a:lnTo>
                    <a:pt x="660" y="190"/>
                  </a:lnTo>
                  <a:lnTo>
                    <a:pt x="661" y="190"/>
                  </a:lnTo>
                  <a:lnTo>
                    <a:pt x="661" y="189"/>
                  </a:lnTo>
                  <a:lnTo>
                    <a:pt x="662" y="189"/>
                  </a:lnTo>
                  <a:lnTo>
                    <a:pt x="663" y="188"/>
                  </a:lnTo>
                  <a:lnTo>
                    <a:pt x="663" y="189"/>
                  </a:lnTo>
                  <a:lnTo>
                    <a:pt x="664" y="189"/>
                  </a:lnTo>
                  <a:lnTo>
                    <a:pt x="664" y="188"/>
                  </a:lnTo>
                  <a:lnTo>
                    <a:pt x="666" y="188"/>
                  </a:lnTo>
                  <a:lnTo>
                    <a:pt x="667" y="187"/>
                  </a:lnTo>
                  <a:lnTo>
                    <a:pt x="667" y="188"/>
                  </a:lnTo>
                  <a:lnTo>
                    <a:pt x="668" y="188"/>
                  </a:lnTo>
                  <a:lnTo>
                    <a:pt x="667" y="189"/>
                  </a:lnTo>
                  <a:lnTo>
                    <a:pt x="668" y="189"/>
                  </a:lnTo>
                  <a:lnTo>
                    <a:pt x="667" y="189"/>
                  </a:lnTo>
                  <a:lnTo>
                    <a:pt x="666" y="190"/>
                  </a:lnTo>
                  <a:lnTo>
                    <a:pt x="664" y="190"/>
                  </a:lnTo>
                  <a:lnTo>
                    <a:pt x="663" y="190"/>
                  </a:lnTo>
                  <a:lnTo>
                    <a:pt x="664" y="190"/>
                  </a:lnTo>
                  <a:lnTo>
                    <a:pt x="664" y="191"/>
                  </a:lnTo>
                  <a:lnTo>
                    <a:pt x="663" y="191"/>
                  </a:lnTo>
                  <a:lnTo>
                    <a:pt x="664" y="191"/>
                  </a:lnTo>
                  <a:lnTo>
                    <a:pt x="666" y="191"/>
                  </a:lnTo>
                  <a:lnTo>
                    <a:pt x="664" y="191"/>
                  </a:lnTo>
                  <a:lnTo>
                    <a:pt x="663" y="191"/>
                  </a:lnTo>
                  <a:lnTo>
                    <a:pt x="664" y="191"/>
                  </a:lnTo>
                  <a:lnTo>
                    <a:pt x="667" y="191"/>
                  </a:lnTo>
                  <a:lnTo>
                    <a:pt x="667" y="193"/>
                  </a:lnTo>
                  <a:lnTo>
                    <a:pt x="664" y="193"/>
                  </a:lnTo>
                  <a:lnTo>
                    <a:pt x="664" y="194"/>
                  </a:lnTo>
                  <a:lnTo>
                    <a:pt x="663" y="194"/>
                  </a:lnTo>
                  <a:lnTo>
                    <a:pt x="662" y="194"/>
                  </a:lnTo>
                  <a:lnTo>
                    <a:pt x="662" y="195"/>
                  </a:lnTo>
                  <a:lnTo>
                    <a:pt x="661" y="195"/>
                  </a:lnTo>
                  <a:lnTo>
                    <a:pt x="660" y="195"/>
                  </a:lnTo>
                  <a:lnTo>
                    <a:pt x="661" y="195"/>
                  </a:lnTo>
                  <a:lnTo>
                    <a:pt x="661" y="194"/>
                  </a:lnTo>
                  <a:lnTo>
                    <a:pt x="660" y="194"/>
                  </a:lnTo>
                  <a:lnTo>
                    <a:pt x="660" y="195"/>
                  </a:lnTo>
                  <a:lnTo>
                    <a:pt x="660" y="194"/>
                  </a:lnTo>
                  <a:lnTo>
                    <a:pt x="660" y="195"/>
                  </a:lnTo>
                  <a:lnTo>
                    <a:pt x="660" y="194"/>
                  </a:lnTo>
                  <a:lnTo>
                    <a:pt x="659" y="194"/>
                  </a:lnTo>
                  <a:lnTo>
                    <a:pt x="657" y="194"/>
                  </a:lnTo>
                  <a:lnTo>
                    <a:pt x="656" y="194"/>
                  </a:lnTo>
                  <a:lnTo>
                    <a:pt x="655" y="194"/>
                  </a:lnTo>
                  <a:lnTo>
                    <a:pt x="654" y="195"/>
                  </a:lnTo>
                  <a:lnTo>
                    <a:pt x="655" y="195"/>
                  </a:lnTo>
                  <a:lnTo>
                    <a:pt x="655" y="194"/>
                  </a:lnTo>
                  <a:lnTo>
                    <a:pt x="657" y="194"/>
                  </a:lnTo>
                  <a:lnTo>
                    <a:pt x="657" y="195"/>
                  </a:lnTo>
                  <a:lnTo>
                    <a:pt x="659" y="195"/>
                  </a:lnTo>
                  <a:lnTo>
                    <a:pt x="657" y="195"/>
                  </a:lnTo>
                  <a:lnTo>
                    <a:pt x="659" y="195"/>
                  </a:lnTo>
                  <a:lnTo>
                    <a:pt x="657" y="196"/>
                  </a:lnTo>
                  <a:lnTo>
                    <a:pt x="656" y="196"/>
                  </a:lnTo>
                  <a:lnTo>
                    <a:pt x="655" y="197"/>
                  </a:lnTo>
                  <a:lnTo>
                    <a:pt x="655" y="196"/>
                  </a:lnTo>
                  <a:lnTo>
                    <a:pt x="654" y="197"/>
                  </a:lnTo>
                  <a:lnTo>
                    <a:pt x="654" y="196"/>
                  </a:lnTo>
                  <a:lnTo>
                    <a:pt x="653" y="196"/>
                  </a:lnTo>
                  <a:lnTo>
                    <a:pt x="652" y="196"/>
                  </a:lnTo>
                  <a:lnTo>
                    <a:pt x="650" y="196"/>
                  </a:lnTo>
                  <a:lnTo>
                    <a:pt x="652" y="196"/>
                  </a:lnTo>
                  <a:lnTo>
                    <a:pt x="650" y="196"/>
                  </a:lnTo>
                  <a:lnTo>
                    <a:pt x="650" y="197"/>
                  </a:lnTo>
                  <a:lnTo>
                    <a:pt x="652" y="197"/>
                  </a:lnTo>
                  <a:lnTo>
                    <a:pt x="652" y="196"/>
                  </a:lnTo>
                  <a:lnTo>
                    <a:pt x="652" y="197"/>
                  </a:lnTo>
                  <a:lnTo>
                    <a:pt x="650" y="197"/>
                  </a:lnTo>
                  <a:lnTo>
                    <a:pt x="649" y="197"/>
                  </a:lnTo>
                  <a:lnTo>
                    <a:pt x="648" y="197"/>
                  </a:lnTo>
                  <a:lnTo>
                    <a:pt x="647" y="197"/>
                  </a:lnTo>
                  <a:lnTo>
                    <a:pt x="647" y="198"/>
                  </a:lnTo>
                  <a:lnTo>
                    <a:pt x="646" y="198"/>
                  </a:lnTo>
                  <a:lnTo>
                    <a:pt x="645" y="198"/>
                  </a:lnTo>
                  <a:lnTo>
                    <a:pt x="645" y="200"/>
                  </a:lnTo>
                  <a:lnTo>
                    <a:pt x="645" y="198"/>
                  </a:lnTo>
                  <a:lnTo>
                    <a:pt x="643" y="198"/>
                  </a:lnTo>
                  <a:lnTo>
                    <a:pt x="645" y="198"/>
                  </a:lnTo>
                  <a:lnTo>
                    <a:pt x="643" y="198"/>
                  </a:lnTo>
                  <a:lnTo>
                    <a:pt x="643" y="200"/>
                  </a:lnTo>
                  <a:lnTo>
                    <a:pt x="642" y="200"/>
                  </a:lnTo>
                  <a:lnTo>
                    <a:pt x="640" y="200"/>
                  </a:lnTo>
                  <a:lnTo>
                    <a:pt x="640" y="201"/>
                  </a:lnTo>
                  <a:lnTo>
                    <a:pt x="641" y="201"/>
                  </a:lnTo>
                  <a:lnTo>
                    <a:pt x="640" y="201"/>
                  </a:lnTo>
                  <a:lnTo>
                    <a:pt x="641" y="201"/>
                  </a:lnTo>
                  <a:lnTo>
                    <a:pt x="640" y="202"/>
                  </a:lnTo>
                  <a:lnTo>
                    <a:pt x="639" y="202"/>
                  </a:lnTo>
                  <a:lnTo>
                    <a:pt x="640" y="202"/>
                  </a:lnTo>
                  <a:lnTo>
                    <a:pt x="638" y="202"/>
                  </a:lnTo>
                  <a:lnTo>
                    <a:pt x="638" y="203"/>
                  </a:lnTo>
                  <a:lnTo>
                    <a:pt x="638" y="202"/>
                  </a:lnTo>
                  <a:lnTo>
                    <a:pt x="636" y="203"/>
                  </a:lnTo>
                  <a:lnTo>
                    <a:pt x="638" y="203"/>
                  </a:lnTo>
                  <a:lnTo>
                    <a:pt x="636" y="203"/>
                  </a:lnTo>
                  <a:lnTo>
                    <a:pt x="635" y="203"/>
                  </a:lnTo>
                  <a:lnTo>
                    <a:pt x="635" y="204"/>
                  </a:lnTo>
                  <a:lnTo>
                    <a:pt x="634" y="204"/>
                  </a:lnTo>
                  <a:lnTo>
                    <a:pt x="633" y="204"/>
                  </a:lnTo>
                  <a:lnTo>
                    <a:pt x="632" y="204"/>
                  </a:lnTo>
                  <a:lnTo>
                    <a:pt x="631" y="204"/>
                  </a:lnTo>
                  <a:lnTo>
                    <a:pt x="631" y="205"/>
                  </a:lnTo>
                  <a:lnTo>
                    <a:pt x="631" y="204"/>
                  </a:lnTo>
                  <a:lnTo>
                    <a:pt x="632" y="204"/>
                  </a:lnTo>
                  <a:lnTo>
                    <a:pt x="633" y="203"/>
                  </a:lnTo>
                  <a:lnTo>
                    <a:pt x="634" y="203"/>
                  </a:lnTo>
                  <a:lnTo>
                    <a:pt x="635" y="203"/>
                  </a:lnTo>
                  <a:lnTo>
                    <a:pt x="635" y="202"/>
                  </a:lnTo>
                  <a:lnTo>
                    <a:pt x="636" y="202"/>
                  </a:lnTo>
                  <a:lnTo>
                    <a:pt x="638" y="202"/>
                  </a:lnTo>
                  <a:lnTo>
                    <a:pt x="639" y="201"/>
                  </a:lnTo>
                  <a:lnTo>
                    <a:pt x="638" y="202"/>
                  </a:lnTo>
                  <a:lnTo>
                    <a:pt x="638" y="201"/>
                  </a:lnTo>
                  <a:lnTo>
                    <a:pt x="639" y="201"/>
                  </a:lnTo>
                  <a:lnTo>
                    <a:pt x="638" y="201"/>
                  </a:lnTo>
                  <a:lnTo>
                    <a:pt x="638" y="202"/>
                  </a:lnTo>
                  <a:lnTo>
                    <a:pt x="636" y="202"/>
                  </a:lnTo>
                  <a:lnTo>
                    <a:pt x="635" y="202"/>
                  </a:lnTo>
                  <a:lnTo>
                    <a:pt x="636" y="201"/>
                  </a:lnTo>
                  <a:lnTo>
                    <a:pt x="638" y="201"/>
                  </a:lnTo>
                  <a:lnTo>
                    <a:pt x="638" y="200"/>
                  </a:lnTo>
                  <a:lnTo>
                    <a:pt x="639" y="200"/>
                  </a:lnTo>
                  <a:lnTo>
                    <a:pt x="640" y="200"/>
                  </a:lnTo>
                  <a:lnTo>
                    <a:pt x="641" y="200"/>
                  </a:lnTo>
                  <a:lnTo>
                    <a:pt x="641" y="198"/>
                  </a:lnTo>
                  <a:lnTo>
                    <a:pt x="640" y="198"/>
                  </a:lnTo>
                  <a:lnTo>
                    <a:pt x="640" y="200"/>
                  </a:lnTo>
                  <a:lnTo>
                    <a:pt x="638" y="200"/>
                  </a:lnTo>
                  <a:lnTo>
                    <a:pt x="636" y="201"/>
                  </a:lnTo>
                  <a:lnTo>
                    <a:pt x="635" y="201"/>
                  </a:lnTo>
                  <a:lnTo>
                    <a:pt x="635" y="202"/>
                  </a:lnTo>
                  <a:lnTo>
                    <a:pt x="634" y="202"/>
                  </a:lnTo>
                  <a:lnTo>
                    <a:pt x="634" y="201"/>
                  </a:lnTo>
                  <a:lnTo>
                    <a:pt x="635" y="201"/>
                  </a:lnTo>
                  <a:lnTo>
                    <a:pt x="636" y="200"/>
                  </a:lnTo>
                  <a:lnTo>
                    <a:pt x="639" y="200"/>
                  </a:lnTo>
                  <a:lnTo>
                    <a:pt x="638" y="200"/>
                  </a:lnTo>
                  <a:lnTo>
                    <a:pt x="638" y="198"/>
                  </a:lnTo>
                  <a:lnTo>
                    <a:pt x="636" y="198"/>
                  </a:lnTo>
                  <a:lnTo>
                    <a:pt x="635" y="198"/>
                  </a:lnTo>
                  <a:lnTo>
                    <a:pt x="634" y="198"/>
                  </a:lnTo>
                  <a:lnTo>
                    <a:pt x="634" y="200"/>
                  </a:lnTo>
                  <a:lnTo>
                    <a:pt x="633" y="200"/>
                  </a:lnTo>
                  <a:lnTo>
                    <a:pt x="632" y="200"/>
                  </a:lnTo>
                  <a:lnTo>
                    <a:pt x="632" y="201"/>
                  </a:lnTo>
                  <a:lnTo>
                    <a:pt x="633" y="201"/>
                  </a:lnTo>
                  <a:lnTo>
                    <a:pt x="633" y="200"/>
                  </a:lnTo>
                  <a:lnTo>
                    <a:pt x="634" y="200"/>
                  </a:lnTo>
                  <a:lnTo>
                    <a:pt x="635" y="200"/>
                  </a:lnTo>
                  <a:lnTo>
                    <a:pt x="636" y="200"/>
                  </a:lnTo>
                  <a:lnTo>
                    <a:pt x="635" y="201"/>
                  </a:lnTo>
                  <a:lnTo>
                    <a:pt x="634" y="201"/>
                  </a:lnTo>
                  <a:lnTo>
                    <a:pt x="634" y="202"/>
                  </a:lnTo>
                  <a:lnTo>
                    <a:pt x="633" y="202"/>
                  </a:lnTo>
                  <a:lnTo>
                    <a:pt x="632" y="202"/>
                  </a:lnTo>
                  <a:lnTo>
                    <a:pt x="632" y="203"/>
                  </a:lnTo>
                  <a:lnTo>
                    <a:pt x="632" y="202"/>
                  </a:lnTo>
                  <a:lnTo>
                    <a:pt x="631" y="203"/>
                  </a:lnTo>
                  <a:lnTo>
                    <a:pt x="632" y="203"/>
                  </a:lnTo>
                  <a:lnTo>
                    <a:pt x="632" y="202"/>
                  </a:lnTo>
                  <a:lnTo>
                    <a:pt x="631" y="203"/>
                  </a:lnTo>
                  <a:lnTo>
                    <a:pt x="632" y="203"/>
                  </a:lnTo>
                  <a:lnTo>
                    <a:pt x="631" y="203"/>
                  </a:lnTo>
                  <a:lnTo>
                    <a:pt x="631" y="202"/>
                  </a:lnTo>
                  <a:lnTo>
                    <a:pt x="632" y="202"/>
                  </a:lnTo>
                  <a:lnTo>
                    <a:pt x="631" y="202"/>
                  </a:lnTo>
                  <a:lnTo>
                    <a:pt x="631" y="201"/>
                  </a:lnTo>
                  <a:lnTo>
                    <a:pt x="630" y="201"/>
                  </a:lnTo>
                  <a:lnTo>
                    <a:pt x="631" y="201"/>
                  </a:lnTo>
                  <a:lnTo>
                    <a:pt x="632" y="200"/>
                  </a:lnTo>
                  <a:lnTo>
                    <a:pt x="633" y="198"/>
                  </a:lnTo>
                  <a:lnTo>
                    <a:pt x="633" y="197"/>
                  </a:lnTo>
                  <a:lnTo>
                    <a:pt x="632" y="197"/>
                  </a:lnTo>
                  <a:lnTo>
                    <a:pt x="632" y="196"/>
                  </a:lnTo>
                  <a:lnTo>
                    <a:pt x="633" y="196"/>
                  </a:lnTo>
                  <a:lnTo>
                    <a:pt x="634" y="195"/>
                  </a:lnTo>
                  <a:lnTo>
                    <a:pt x="635" y="195"/>
                  </a:lnTo>
                  <a:lnTo>
                    <a:pt x="635" y="194"/>
                  </a:lnTo>
                  <a:lnTo>
                    <a:pt x="636" y="194"/>
                  </a:lnTo>
                  <a:lnTo>
                    <a:pt x="638" y="194"/>
                  </a:lnTo>
                  <a:lnTo>
                    <a:pt x="638" y="193"/>
                  </a:lnTo>
                  <a:lnTo>
                    <a:pt x="639" y="193"/>
                  </a:lnTo>
                  <a:lnTo>
                    <a:pt x="639" y="194"/>
                  </a:lnTo>
                  <a:lnTo>
                    <a:pt x="639" y="193"/>
                  </a:lnTo>
                  <a:lnTo>
                    <a:pt x="640" y="193"/>
                  </a:lnTo>
                  <a:lnTo>
                    <a:pt x="641" y="191"/>
                  </a:lnTo>
                  <a:lnTo>
                    <a:pt x="642" y="191"/>
                  </a:lnTo>
                  <a:lnTo>
                    <a:pt x="643" y="191"/>
                  </a:lnTo>
                  <a:lnTo>
                    <a:pt x="645" y="191"/>
                  </a:lnTo>
                  <a:lnTo>
                    <a:pt x="646" y="191"/>
                  </a:lnTo>
                  <a:lnTo>
                    <a:pt x="646" y="193"/>
                  </a:lnTo>
                  <a:lnTo>
                    <a:pt x="645" y="193"/>
                  </a:lnTo>
                  <a:lnTo>
                    <a:pt x="643" y="193"/>
                  </a:lnTo>
                  <a:lnTo>
                    <a:pt x="645" y="193"/>
                  </a:lnTo>
                  <a:lnTo>
                    <a:pt x="646" y="193"/>
                  </a:lnTo>
                  <a:lnTo>
                    <a:pt x="645" y="194"/>
                  </a:lnTo>
                  <a:lnTo>
                    <a:pt x="643" y="195"/>
                  </a:lnTo>
                  <a:lnTo>
                    <a:pt x="643" y="196"/>
                  </a:lnTo>
                  <a:lnTo>
                    <a:pt x="645" y="197"/>
                  </a:lnTo>
                  <a:lnTo>
                    <a:pt x="645" y="196"/>
                  </a:lnTo>
                  <a:lnTo>
                    <a:pt x="643" y="196"/>
                  </a:lnTo>
                  <a:lnTo>
                    <a:pt x="645" y="196"/>
                  </a:lnTo>
                  <a:lnTo>
                    <a:pt x="645" y="195"/>
                  </a:lnTo>
                  <a:lnTo>
                    <a:pt x="646" y="194"/>
                  </a:lnTo>
                  <a:lnTo>
                    <a:pt x="647" y="194"/>
                  </a:lnTo>
                  <a:lnTo>
                    <a:pt x="647" y="193"/>
                  </a:lnTo>
                  <a:lnTo>
                    <a:pt x="648" y="193"/>
                  </a:lnTo>
                  <a:lnTo>
                    <a:pt x="647" y="191"/>
                  </a:lnTo>
                  <a:lnTo>
                    <a:pt x="648" y="191"/>
                  </a:lnTo>
                  <a:lnTo>
                    <a:pt x="650" y="191"/>
                  </a:lnTo>
                  <a:lnTo>
                    <a:pt x="649" y="193"/>
                  </a:lnTo>
                  <a:lnTo>
                    <a:pt x="650" y="193"/>
                  </a:lnTo>
                  <a:lnTo>
                    <a:pt x="650" y="191"/>
                  </a:lnTo>
                  <a:lnTo>
                    <a:pt x="649" y="190"/>
                  </a:lnTo>
                  <a:lnTo>
                    <a:pt x="648" y="190"/>
                  </a:lnTo>
                  <a:lnTo>
                    <a:pt x="649" y="189"/>
                  </a:lnTo>
                  <a:lnTo>
                    <a:pt x="650" y="189"/>
                  </a:lnTo>
                  <a:lnTo>
                    <a:pt x="652" y="188"/>
                  </a:lnTo>
                  <a:lnTo>
                    <a:pt x="653" y="188"/>
                  </a:lnTo>
                  <a:lnTo>
                    <a:pt x="654" y="188"/>
                  </a:lnTo>
                  <a:lnTo>
                    <a:pt x="654" y="189"/>
                  </a:lnTo>
                  <a:lnTo>
                    <a:pt x="653" y="189"/>
                  </a:lnTo>
                  <a:lnTo>
                    <a:pt x="653" y="190"/>
                  </a:lnTo>
                  <a:lnTo>
                    <a:pt x="652" y="191"/>
                  </a:lnTo>
                  <a:lnTo>
                    <a:pt x="653" y="190"/>
                  </a:lnTo>
                  <a:lnTo>
                    <a:pt x="654" y="190"/>
                  </a:lnTo>
                  <a:lnTo>
                    <a:pt x="653" y="190"/>
                  </a:lnTo>
                  <a:lnTo>
                    <a:pt x="654" y="190"/>
                  </a:lnTo>
                  <a:lnTo>
                    <a:pt x="654" y="189"/>
                  </a:lnTo>
                  <a:lnTo>
                    <a:pt x="655" y="189"/>
                  </a:lnTo>
                  <a:lnTo>
                    <a:pt x="655" y="190"/>
                  </a:lnTo>
                  <a:lnTo>
                    <a:pt x="654" y="190"/>
                  </a:lnTo>
                  <a:lnTo>
                    <a:pt x="655" y="190"/>
                  </a:lnTo>
                  <a:lnTo>
                    <a:pt x="655" y="189"/>
                  </a:lnTo>
                  <a:lnTo>
                    <a:pt x="656" y="189"/>
                  </a:lnTo>
                  <a:lnTo>
                    <a:pt x="657" y="189"/>
                  </a:lnTo>
                  <a:lnTo>
                    <a:pt x="657" y="190"/>
                  </a:lnTo>
                  <a:lnTo>
                    <a:pt x="656" y="190"/>
                  </a:lnTo>
                  <a:lnTo>
                    <a:pt x="657" y="190"/>
                  </a:lnTo>
                  <a:lnTo>
                    <a:pt x="657" y="189"/>
                  </a:lnTo>
                  <a:lnTo>
                    <a:pt x="659" y="188"/>
                  </a:lnTo>
                  <a:lnTo>
                    <a:pt x="660" y="188"/>
                  </a:lnTo>
                  <a:lnTo>
                    <a:pt x="660" y="189"/>
                  </a:lnTo>
                  <a:lnTo>
                    <a:pt x="660" y="188"/>
                  </a:lnTo>
                  <a:lnTo>
                    <a:pt x="660" y="187"/>
                  </a:lnTo>
                  <a:lnTo>
                    <a:pt x="660" y="186"/>
                  </a:lnTo>
                  <a:lnTo>
                    <a:pt x="660" y="187"/>
                  </a:lnTo>
                  <a:lnTo>
                    <a:pt x="661" y="187"/>
                  </a:lnTo>
                  <a:lnTo>
                    <a:pt x="662" y="187"/>
                  </a:lnTo>
                  <a:close/>
                  <a:moveTo>
                    <a:pt x="853" y="186"/>
                  </a:moveTo>
                  <a:lnTo>
                    <a:pt x="852" y="187"/>
                  </a:lnTo>
                  <a:lnTo>
                    <a:pt x="851" y="187"/>
                  </a:lnTo>
                  <a:lnTo>
                    <a:pt x="851" y="188"/>
                  </a:lnTo>
                  <a:lnTo>
                    <a:pt x="849" y="188"/>
                  </a:lnTo>
                  <a:lnTo>
                    <a:pt x="848" y="189"/>
                  </a:lnTo>
                  <a:lnTo>
                    <a:pt x="849" y="188"/>
                  </a:lnTo>
                  <a:lnTo>
                    <a:pt x="849" y="187"/>
                  </a:lnTo>
                  <a:lnTo>
                    <a:pt x="849" y="188"/>
                  </a:lnTo>
                  <a:lnTo>
                    <a:pt x="848" y="188"/>
                  </a:lnTo>
                  <a:lnTo>
                    <a:pt x="848" y="187"/>
                  </a:lnTo>
                  <a:lnTo>
                    <a:pt x="849" y="187"/>
                  </a:lnTo>
                  <a:lnTo>
                    <a:pt x="851" y="187"/>
                  </a:lnTo>
                  <a:lnTo>
                    <a:pt x="851" y="186"/>
                  </a:lnTo>
                  <a:lnTo>
                    <a:pt x="849" y="186"/>
                  </a:lnTo>
                  <a:lnTo>
                    <a:pt x="851" y="186"/>
                  </a:lnTo>
                  <a:lnTo>
                    <a:pt x="852" y="186"/>
                  </a:lnTo>
                  <a:lnTo>
                    <a:pt x="852" y="184"/>
                  </a:lnTo>
                  <a:lnTo>
                    <a:pt x="852" y="186"/>
                  </a:lnTo>
                  <a:lnTo>
                    <a:pt x="853" y="186"/>
                  </a:lnTo>
                  <a:close/>
                  <a:moveTo>
                    <a:pt x="662" y="184"/>
                  </a:moveTo>
                  <a:lnTo>
                    <a:pt x="663" y="184"/>
                  </a:lnTo>
                  <a:lnTo>
                    <a:pt x="663" y="186"/>
                  </a:lnTo>
                  <a:lnTo>
                    <a:pt x="664" y="187"/>
                  </a:lnTo>
                  <a:lnTo>
                    <a:pt x="663" y="187"/>
                  </a:lnTo>
                  <a:lnTo>
                    <a:pt x="662" y="187"/>
                  </a:lnTo>
                  <a:lnTo>
                    <a:pt x="662" y="186"/>
                  </a:lnTo>
                  <a:lnTo>
                    <a:pt x="661" y="186"/>
                  </a:lnTo>
                  <a:lnTo>
                    <a:pt x="660" y="186"/>
                  </a:lnTo>
                  <a:lnTo>
                    <a:pt x="661" y="184"/>
                  </a:lnTo>
                  <a:lnTo>
                    <a:pt x="662" y="184"/>
                  </a:lnTo>
                  <a:close/>
                  <a:moveTo>
                    <a:pt x="680" y="183"/>
                  </a:moveTo>
                  <a:lnTo>
                    <a:pt x="678" y="183"/>
                  </a:lnTo>
                  <a:lnTo>
                    <a:pt x="680" y="182"/>
                  </a:lnTo>
                  <a:lnTo>
                    <a:pt x="681" y="182"/>
                  </a:lnTo>
                  <a:lnTo>
                    <a:pt x="681" y="183"/>
                  </a:lnTo>
                  <a:lnTo>
                    <a:pt x="680" y="183"/>
                  </a:lnTo>
                  <a:close/>
                  <a:moveTo>
                    <a:pt x="862" y="183"/>
                  </a:moveTo>
                  <a:lnTo>
                    <a:pt x="863" y="183"/>
                  </a:lnTo>
                  <a:lnTo>
                    <a:pt x="865" y="183"/>
                  </a:lnTo>
                  <a:lnTo>
                    <a:pt x="865" y="184"/>
                  </a:lnTo>
                  <a:lnTo>
                    <a:pt x="863" y="184"/>
                  </a:lnTo>
                  <a:lnTo>
                    <a:pt x="862" y="184"/>
                  </a:lnTo>
                  <a:lnTo>
                    <a:pt x="862" y="186"/>
                  </a:lnTo>
                  <a:lnTo>
                    <a:pt x="861" y="186"/>
                  </a:lnTo>
                  <a:lnTo>
                    <a:pt x="860" y="186"/>
                  </a:lnTo>
                  <a:lnTo>
                    <a:pt x="859" y="186"/>
                  </a:lnTo>
                  <a:lnTo>
                    <a:pt x="860" y="186"/>
                  </a:lnTo>
                  <a:lnTo>
                    <a:pt x="860" y="187"/>
                  </a:lnTo>
                  <a:lnTo>
                    <a:pt x="859" y="187"/>
                  </a:lnTo>
                  <a:lnTo>
                    <a:pt x="858" y="187"/>
                  </a:lnTo>
                  <a:lnTo>
                    <a:pt x="859" y="187"/>
                  </a:lnTo>
                  <a:lnTo>
                    <a:pt x="860" y="187"/>
                  </a:lnTo>
                  <a:lnTo>
                    <a:pt x="859" y="187"/>
                  </a:lnTo>
                  <a:lnTo>
                    <a:pt x="860" y="187"/>
                  </a:lnTo>
                  <a:lnTo>
                    <a:pt x="861" y="187"/>
                  </a:lnTo>
                  <a:lnTo>
                    <a:pt x="862" y="186"/>
                  </a:lnTo>
                  <a:lnTo>
                    <a:pt x="863" y="186"/>
                  </a:lnTo>
                  <a:lnTo>
                    <a:pt x="863" y="184"/>
                  </a:lnTo>
                  <a:lnTo>
                    <a:pt x="865" y="184"/>
                  </a:lnTo>
                  <a:lnTo>
                    <a:pt x="866" y="184"/>
                  </a:lnTo>
                  <a:lnTo>
                    <a:pt x="865" y="184"/>
                  </a:lnTo>
                  <a:lnTo>
                    <a:pt x="866" y="184"/>
                  </a:lnTo>
                  <a:lnTo>
                    <a:pt x="867" y="184"/>
                  </a:lnTo>
                  <a:lnTo>
                    <a:pt x="868" y="184"/>
                  </a:lnTo>
                  <a:lnTo>
                    <a:pt x="868" y="186"/>
                  </a:lnTo>
                  <a:lnTo>
                    <a:pt x="867" y="186"/>
                  </a:lnTo>
                  <a:lnTo>
                    <a:pt x="868" y="186"/>
                  </a:lnTo>
                  <a:lnTo>
                    <a:pt x="868" y="187"/>
                  </a:lnTo>
                  <a:lnTo>
                    <a:pt x="867" y="188"/>
                  </a:lnTo>
                  <a:lnTo>
                    <a:pt x="866" y="188"/>
                  </a:lnTo>
                  <a:lnTo>
                    <a:pt x="866" y="189"/>
                  </a:lnTo>
                  <a:lnTo>
                    <a:pt x="866" y="188"/>
                  </a:lnTo>
                  <a:lnTo>
                    <a:pt x="865" y="188"/>
                  </a:lnTo>
                  <a:lnTo>
                    <a:pt x="865" y="187"/>
                  </a:lnTo>
                  <a:lnTo>
                    <a:pt x="865" y="188"/>
                  </a:lnTo>
                  <a:lnTo>
                    <a:pt x="865" y="189"/>
                  </a:lnTo>
                  <a:lnTo>
                    <a:pt x="866" y="189"/>
                  </a:lnTo>
                  <a:lnTo>
                    <a:pt x="865" y="189"/>
                  </a:lnTo>
                  <a:lnTo>
                    <a:pt x="862" y="189"/>
                  </a:lnTo>
                  <a:lnTo>
                    <a:pt x="861" y="189"/>
                  </a:lnTo>
                  <a:lnTo>
                    <a:pt x="861" y="188"/>
                  </a:lnTo>
                  <a:lnTo>
                    <a:pt x="860" y="188"/>
                  </a:lnTo>
                  <a:lnTo>
                    <a:pt x="859" y="187"/>
                  </a:lnTo>
                  <a:lnTo>
                    <a:pt x="858" y="187"/>
                  </a:lnTo>
                  <a:lnTo>
                    <a:pt x="859" y="188"/>
                  </a:lnTo>
                  <a:lnTo>
                    <a:pt x="860" y="188"/>
                  </a:lnTo>
                  <a:lnTo>
                    <a:pt x="860" y="189"/>
                  </a:lnTo>
                  <a:lnTo>
                    <a:pt x="860" y="190"/>
                  </a:lnTo>
                  <a:lnTo>
                    <a:pt x="861" y="190"/>
                  </a:lnTo>
                  <a:lnTo>
                    <a:pt x="862" y="190"/>
                  </a:lnTo>
                  <a:lnTo>
                    <a:pt x="863" y="190"/>
                  </a:lnTo>
                  <a:lnTo>
                    <a:pt x="865" y="190"/>
                  </a:lnTo>
                  <a:lnTo>
                    <a:pt x="865" y="191"/>
                  </a:lnTo>
                  <a:lnTo>
                    <a:pt x="863" y="191"/>
                  </a:lnTo>
                  <a:lnTo>
                    <a:pt x="863" y="193"/>
                  </a:lnTo>
                  <a:lnTo>
                    <a:pt x="862" y="193"/>
                  </a:lnTo>
                  <a:lnTo>
                    <a:pt x="862" y="194"/>
                  </a:lnTo>
                  <a:lnTo>
                    <a:pt x="861" y="194"/>
                  </a:lnTo>
                  <a:lnTo>
                    <a:pt x="860" y="194"/>
                  </a:lnTo>
                  <a:lnTo>
                    <a:pt x="859" y="194"/>
                  </a:lnTo>
                  <a:lnTo>
                    <a:pt x="858" y="193"/>
                  </a:lnTo>
                  <a:lnTo>
                    <a:pt x="858" y="191"/>
                  </a:lnTo>
                  <a:lnTo>
                    <a:pt x="856" y="191"/>
                  </a:lnTo>
                  <a:lnTo>
                    <a:pt x="856" y="190"/>
                  </a:lnTo>
                  <a:lnTo>
                    <a:pt x="855" y="190"/>
                  </a:lnTo>
                  <a:lnTo>
                    <a:pt x="855" y="191"/>
                  </a:lnTo>
                  <a:lnTo>
                    <a:pt x="854" y="191"/>
                  </a:lnTo>
                  <a:lnTo>
                    <a:pt x="853" y="191"/>
                  </a:lnTo>
                  <a:lnTo>
                    <a:pt x="854" y="191"/>
                  </a:lnTo>
                  <a:lnTo>
                    <a:pt x="855" y="191"/>
                  </a:lnTo>
                  <a:lnTo>
                    <a:pt x="855" y="193"/>
                  </a:lnTo>
                  <a:lnTo>
                    <a:pt x="854" y="193"/>
                  </a:lnTo>
                  <a:lnTo>
                    <a:pt x="855" y="193"/>
                  </a:lnTo>
                  <a:lnTo>
                    <a:pt x="854" y="193"/>
                  </a:lnTo>
                  <a:lnTo>
                    <a:pt x="854" y="194"/>
                  </a:lnTo>
                  <a:lnTo>
                    <a:pt x="853" y="195"/>
                  </a:lnTo>
                  <a:lnTo>
                    <a:pt x="852" y="195"/>
                  </a:lnTo>
                  <a:lnTo>
                    <a:pt x="851" y="195"/>
                  </a:lnTo>
                  <a:lnTo>
                    <a:pt x="851" y="196"/>
                  </a:lnTo>
                  <a:lnTo>
                    <a:pt x="849" y="195"/>
                  </a:lnTo>
                  <a:lnTo>
                    <a:pt x="849" y="194"/>
                  </a:lnTo>
                  <a:lnTo>
                    <a:pt x="851" y="194"/>
                  </a:lnTo>
                  <a:lnTo>
                    <a:pt x="851" y="195"/>
                  </a:lnTo>
                  <a:lnTo>
                    <a:pt x="851" y="194"/>
                  </a:lnTo>
                  <a:lnTo>
                    <a:pt x="849" y="193"/>
                  </a:lnTo>
                  <a:lnTo>
                    <a:pt x="851" y="191"/>
                  </a:lnTo>
                  <a:lnTo>
                    <a:pt x="851" y="193"/>
                  </a:lnTo>
                  <a:lnTo>
                    <a:pt x="851" y="191"/>
                  </a:lnTo>
                  <a:lnTo>
                    <a:pt x="852" y="191"/>
                  </a:lnTo>
                  <a:lnTo>
                    <a:pt x="851" y="191"/>
                  </a:lnTo>
                  <a:lnTo>
                    <a:pt x="849" y="191"/>
                  </a:lnTo>
                  <a:lnTo>
                    <a:pt x="851" y="191"/>
                  </a:lnTo>
                  <a:lnTo>
                    <a:pt x="851" y="190"/>
                  </a:lnTo>
                  <a:lnTo>
                    <a:pt x="851" y="189"/>
                  </a:lnTo>
                  <a:lnTo>
                    <a:pt x="849" y="189"/>
                  </a:lnTo>
                  <a:lnTo>
                    <a:pt x="848" y="189"/>
                  </a:lnTo>
                  <a:lnTo>
                    <a:pt x="849" y="189"/>
                  </a:lnTo>
                  <a:lnTo>
                    <a:pt x="849" y="188"/>
                  </a:lnTo>
                  <a:lnTo>
                    <a:pt x="851" y="188"/>
                  </a:lnTo>
                  <a:lnTo>
                    <a:pt x="851" y="187"/>
                  </a:lnTo>
                  <a:lnTo>
                    <a:pt x="852" y="187"/>
                  </a:lnTo>
                  <a:lnTo>
                    <a:pt x="853" y="187"/>
                  </a:lnTo>
                  <a:lnTo>
                    <a:pt x="853" y="188"/>
                  </a:lnTo>
                  <a:lnTo>
                    <a:pt x="853" y="189"/>
                  </a:lnTo>
                  <a:lnTo>
                    <a:pt x="854" y="189"/>
                  </a:lnTo>
                  <a:lnTo>
                    <a:pt x="854" y="188"/>
                  </a:lnTo>
                  <a:lnTo>
                    <a:pt x="853" y="188"/>
                  </a:lnTo>
                  <a:lnTo>
                    <a:pt x="853" y="187"/>
                  </a:lnTo>
                  <a:lnTo>
                    <a:pt x="853" y="186"/>
                  </a:lnTo>
                  <a:lnTo>
                    <a:pt x="853" y="184"/>
                  </a:lnTo>
                  <a:lnTo>
                    <a:pt x="854" y="184"/>
                  </a:lnTo>
                  <a:lnTo>
                    <a:pt x="855" y="184"/>
                  </a:lnTo>
                  <a:lnTo>
                    <a:pt x="855" y="183"/>
                  </a:lnTo>
                  <a:lnTo>
                    <a:pt x="856" y="183"/>
                  </a:lnTo>
                  <a:lnTo>
                    <a:pt x="855" y="183"/>
                  </a:lnTo>
                  <a:lnTo>
                    <a:pt x="855" y="184"/>
                  </a:lnTo>
                  <a:lnTo>
                    <a:pt x="855" y="186"/>
                  </a:lnTo>
                  <a:lnTo>
                    <a:pt x="855" y="184"/>
                  </a:lnTo>
                  <a:lnTo>
                    <a:pt x="856" y="184"/>
                  </a:lnTo>
                  <a:lnTo>
                    <a:pt x="856" y="183"/>
                  </a:lnTo>
                  <a:lnTo>
                    <a:pt x="858" y="183"/>
                  </a:lnTo>
                  <a:lnTo>
                    <a:pt x="859" y="183"/>
                  </a:lnTo>
                  <a:lnTo>
                    <a:pt x="859" y="184"/>
                  </a:lnTo>
                  <a:lnTo>
                    <a:pt x="859" y="183"/>
                  </a:lnTo>
                  <a:lnTo>
                    <a:pt x="860" y="183"/>
                  </a:lnTo>
                  <a:lnTo>
                    <a:pt x="862" y="182"/>
                  </a:lnTo>
                  <a:lnTo>
                    <a:pt x="862" y="183"/>
                  </a:lnTo>
                  <a:close/>
                  <a:moveTo>
                    <a:pt x="859" y="182"/>
                  </a:moveTo>
                  <a:lnTo>
                    <a:pt x="860" y="182"/>
                  </a:lnTo>
                  <a:lnTo>
                    <a:pt x="859" y="182"/>
                  </a:lnTo>
                  <a:close/>
                  <a:moveTo>
                    <a:pt x="670" y="181"/>
                  </a:moveTo>
                  <a:lnTo>
                    <a:pt x="670" y="182"/>
                  </a:lnTo>
                  <a:lnTo>
                    <a:pt x="669" y="182"/>
                  </a:lnTo>
                  <a:lnTo>
                    <a:pt x="669" y="181"/>
                  </a:lnTo>
                  <a:lnTo>
                    <a:pt x="670" y="181"/>
                  </a:lnTo>
                  <a:close/>
                  <a:moveTo>
                    <a:pt x="879" y="182"/>
                  </a:moveTo>
                  <a:lnTo>
                    <a:pt x="879" y="183"/>
                  </a:lnTo>
                  <a:lnTo>
                    <a:pt x="876" y="183"/>
                  </a:lnTo>
                  <a:lnTo>
                    <a:pt x="875" y="183"/>
                  </a:lnTo>
                  <a:lnTo>
                    <a:pt x="875" y="182"/>
                  </a:lnTo>
                  <a:lnTo>
                    <a:pt x="876" y="182"/>
                  </a:lnTo>
                  <a:lnTo>
                    <a:pt x="876" y="181"/>
                  </a:lnTo>
                  <a:lnTo>
                    <a:pt x="877" y="181"/>
                  </a:lnTo>
                  <a:lnTo>
                    <a:pt x="879" y="182"/>
                  </a:lnTo>
                  <a:close/>
                  <a:moveTo>
                    <a:pt x="866" y="181"/>
                  </a:moveTo>
                  <a:lnTo>
                    <a:pt x="865" y="181"/>
                  </a:lnTo>
                  <a:lnTo>
                    <a:pt x="866" y="181"/>
                  </a:lnTo>
                  <a:close/>
                  <a:moveTo>
                    <a:pt x="874" y="181"/>
                  </a:moveTo>
                  <a:lnTo>
                    <a:pt x="874" y="182"/>
                  </a:lnTo>
                  <a:lnTo>
                    <a:pt x="874" y="183"/>
                  </a:lnTo>
                  <a:lnTo>
                    <a:pt x="873" y="183"/>
                  </a:lnTo>
                  <a:lnTo>
                    <a:pt x="874" y="183"/>
                  </a:lnTo>
                  <a:lnTo>
                    <a:pt x="875" y="183"/>
                  </a:lnTo>
                  <a:lnTo>
                    <a:pt x="876" y="183"/>
                  </a:lnTo>
                  <a:lnTo>
                    <a:pt x="876" y="184"/>
                  </a:lnTo>
                  <a:lnTo>
                    <a:pt x="877" y="184"/>
                  </a:lnTo>
                  <a:lnTo>
                    <a:pt x="879" y="183"/>
                  </a:lnTo>
                  <a:lnTo>
                    <a:pt x="879" y="184"/>
                  </a:lnTo>
                  <a:lnTo>
                    <a:pt x="877" y="186"/>
                  </a:lnTo>
                  <a:lnTo>
                    <a:pt x="879" y="186"/>
                  </a:lnTo>
                  <a:lnTo>
                    <a:pt x="877" y="187"/>
                  </a:lnTo>
                  <a:lnTo>
                    <a:pt x="877" y="188"/>
                  </a:lnTo>
                  <a:lnTo>
                    <a:pt x="877" y="189"/>
                  </a:lnTo>
                  <a:lnTo>
                    <a:pt x="876" y="190"/>
                  </a:lnTo>
                  <a:lnTo>
                    <a:pt x="876" y="191"/>
                  </a:lnTo>
                  <a:lnTo>
                    <a:pt x="876" y="193"/>
                  </a:lnTo>
                  <a:lnTo>
                    <a:pt x="875" y="193"/>
                  </a:lnTo>
                  <a:lnTo>
                    <a:pt x="875" y="191"/>
                  </a:lnTo>
                  <a:lnTo>
                    <a:pt x="875" y="190"/>
                  </a:lnTo>
                  <a:lnTo>
                    <a:pt x="876" y="189"/>
                  </a:lnTo>
                  <a:lnTo>
                    <a:pt x="875" y="189"/>
                  </a:lnTo>
                  <a:lnTo>
                    <a:pt x="876" y="188"/>
                  </a:lnTo>
                  <a:lnTo>
                    <a:pt x="876" y="187"/>
                  </a:lnTo>
                  <a:lnTo>
                    <a:pt x="876" y="186"/>
                  </a:lnTo>
                  <a:lnTo>
                    <a:pt x="877" y="186"/>
                  </a:lnTo>
                  <a:lnTo>
                    <a:pt x="877" y="187"/>
                  </a:lnTo>
                  <a:lnTo>
                    <a:pt x="877" y="186"/>
                  </a:lnTo>
                  <a:lnTo>
                    <a:pt x="876" y="186"/>
                  </a:lnTo>
                  <a:lnTo>
                    <a:pt x="876" y="184"/>
                  </a:lnTo>
                  <a:lnTo>
                    <a:pt x="876" y="186"/>
                  </a:lnTo>
                  <a:lnTo>
                    <a:pt x="875" y="186"/>
                  </a:lnTo>
                  <a:lnTo>
                    <a:pt x="876" y="186"/>
                  </a:lnTo>
                  <a:lnTo>
                    <a:pt x="876" y="187"/>
                  </a:lnTo>
                  <a:lnTo>
                    <a:pt x="875" y="187"/>
                  </a:lnTo>
                  <a:lnTo>
                    <a:pt x="874" y="188"/>
                  </a:lnTo>
                  <a:lnTo>
                    <a:pt x="873" y="189"/>
                  </a:lnTo>
                  <a:lnTo>
                    <a:pt x="874" y="188"/>
                  </a:lnTo>
                  <a:lnTo>
                    <a:pt x="874" y="189"/>
                  </a:lnTo>
                  <a:lnTo>
                    <a:pt x="874" y="190"/>
                  </a:lnTo>
                  <a:lnTo>
                    <a:pt x="874" y="191"/>
                  </a:lnTo>
                  <a:lnTo>
                    <a:pt x="873" y="191"/>
                  </a:lnTo>
                  <a:lnTo>
                    <a:pt x="874" y="191"/>
                  </a:lnTo>
                  <a:lnTo>
                    <a:pt x="874" y="193"/>
                  </a:lnTo>
                  <a:lnTo>
                    <a:pt x="873" y="194"/>
                  </a:lnTo>
                  <a:lnTo>
                    <a:pt x="872" y="194"/>
                  </a:lnTo>
                  <a:lnTo>
                    <a:pt x="870" y="194"/>
                  </a:lnTo>
                  <a:lnTo>
                    <a:pt x="872" y="194"/>
                  </a:lnTo>
                  <a:lnTo>
                    <a:pt x="870" y="194"/>
                  </a:lnTo>
                  <a:lnTo>
                    <a:pt x="872" y="194"/>
                  </a:lnTo>
                  <a:lnTo>
                    <a:pt x="872" y="195"/>
                  </a:lnTo>
                  <a:lnTo>
                    <a:pt x="870" y="195"/>
                  </a:lnTo>
                  <a:lnTo>
                    <a:pt x="872" y="195"/>
                  </a:lnTo>
                  <a:lnTo>
                    <a:pt x="873" y="195"/>
                  </a:lnTo>
                  <a:lnTo>
                    <a:pt x="872" y="195"/>
                  </a:lnTo>
                  <a:lnTo>
                    <a:pt x="872" y="196"/>
                  </a:lnTo>
                  <a:lnTo>
                    <a:pt x="870" y="196"/>
                  </a:lnTo>
                  <a:lnTo>
                    <a:pt x="869" y="196"/>
                  </a:lnTo>
                  <a:lnTo>
                    <a:pt x="868" y="196"/>
                  </a:lnTo>
                  <a:lnTo>
                    <a:pt x="869" y="196"/>
                  </a:lnTo>
                  <a:lnTo>
                    <a:pt x="868" y="195"/>
                  </a:lnTo>
                  <a:lnTo>
                    <a:pt x="868" y="196"/>
                  </a:lnTo>
                  <a:lnTo>
                    <a:pt x="868" y="197"/>
                  </a:lnTo>
                  <a:lnTo>
                    <a:pt x="867" y="197"/>
                  </a:lnTo>
                  <a:lnTo>
                    <a:pt x="866" y="198"/>
                  </a:lnTo>
                  <a:lnTo>
                    <a:pt x="865" y="198"/>
                  </a:lnTo>
                  <a:lnTo>
                    <a:pt x="863" y="198"/>
                  </a:lnTo>
                  <a:lnTo>
                    <a:pt x="863" y="200"/>
                  </a:lnTo>
                  <a:lnTo>
                    <a:pt x="862" y="200"/>
                  </a:lnTo>
                  <a:lnTo>
                    <a:pt x="861" y="200"/>
                  </a:lnTo>
                  <a:lnTo>
                    <a:pt x="860" y="201"/>
                  </a:lnTo>
                  <a:lnTo>
                    <a:pt x="859" y="201"/>
                  </a:lnTo>
                  <a:lnTo>
                    <a:pt x="859" y="200"/>
                  </a:lnTo>
                  <a:lnTo>
                    <a:pt x="860" y="200"/>
                  </a:lnTo>
                  <a:lnTo>
                    <a:pt x="860" y="198"/>
                  </a:lnTo>
                  <a:lnTo>
                    <a:pt x="861" y="198"/>
                  </a:lnTo>
                  <a:lnTo>
                    <a:pt x="860" y="198"/>
                  </a:lnTo>
                  <a:lnTo>
                    <a:pt x="861" y="198"/>
                  </a:lnTo>
                  <a:lnTo>
                    <a:pt x="861" y="197"/>
                  </a:lnTo>
                  <a:lnTo>
                    <a:pt x="862" y="198"/>
                  </a:lnTo>
                  <a:lnTo>
                    <a:pt x="862" y="197"/>
                  </a:lnTo>
                  <a:lnTo>
                    <a:pt x="863" y="196"/>
                  </a:lnTo>
                  <a:lnTo>
                    <a:pt x="865" y="196"/>
                  </a:lnTo>
                  <a:lnTo>
                    <a:pt x="863" y="196"/>
                  </a:lnTo>
                  <a:lnTo>
                    <a:pt x="863" y="195"/>
                  </a:lnTo>
                  <a:lnTo>
                    <a:pt x="865" y="195"/>
                  </a:lnTo>
                  <a:lnTo>
                    <a:pt x="866" y="196"/>
                  </a:lnTo>
                  <a:lnTo>
                    <a:pt x="866" y="195"/>
                  </a:lnTo>
                  <a:lnTo>
                    <a:pt x="867" y="195"/>
                  </a:lnTo>
                  <a:lnTo>
                    <a:pt x="866" y="195"/>
                  </a:lnTo>
                  <a:lnTo>
                    <a:pt x="866" y="194"/>
                  </a:lnTo>
                  <a:lnTo>
                    <a:pt x="867" y="194"/>
                  </a:lnTo>
                  <a:lnTo>
                    <a:pt x="868" y="194"/>
                  </a:lnTo>
                  <a:lnTo>
                    <a:pt x="868" y="193"/>
                  </a:lnTo>
                  <a:lnTo>
                    <a:pt x="867" y="193"/>
                  </a:lnTo>
                  <a:lnTo>
                    <a:pt x="866" y="194"/>
                  </a:lnTo>
                  <a:lnTo>
                    <a:pt x="866" y="193"/>
                  </a:lnTo>
                  <a:lnTo>
                    <a:pt x="866" y="191"/>
                  </a:lnTo>
                  <a:lnTo>
                    <a:pt x="867" y="191"/>
                  </a:lnTo>
                  <a:lnTo>
                    <a:pt x="867" y="190"/>
                  </a:lnTo>
                  <a:lnTo>
                    <a:pt x="868" y="190"/>
                  </a:lnTo>
                  <a:lnTo>
                    <a:pt x="868" y="189"/>
                  </a:lnTo>
                  <a:lnTo>
                    <a:pt x="869" y="188"/>
                  </a:lnTo>
                  <a:lnTo>
                    <a:pt x="869" y="187"/>
                  </a:lnTo>
                  <a:lnTo>
                    <a:pt x="870" y="187"/>
                  </a:lnTo>
                  <a:lnTo>
                    <a:pt x="870" y="186"/>
                  </a:lnTo>
                  <a:lnTo>
                    <a:pt x="872" y="184"/>
                  </a:lnTo>
                  <a:lnTo>
                    <a:pt x="873" y="184"/>
                  </a:lnTo>
                  <a:lnTo>
                    <a:pt x="873" y="183"/>
                  </a:lnTo>
                  <a:lnTo>
                    <a:pt x="873" y="184"/>
                  </a:lnTo>
                  <a:lnTo>
                    <a:pt x="872" y="184"/>
                  </a:lnTo>
                  <a:lnTo>
                    <a:pt x="872" y="183"/>
                  </a:lnTo>
                  <a:lnTo>
                    <a:pt x="873" y="182"/>
                  </a:lnTo>
                  <a:lnTo>
                    <a:pt x="872" y="182"/>
                  </a:lnTo>
                  <a:lnTo>
                    <a:pt x="873" y="181"/>
                  </a:lnTo>
                  <a:lnTo>
                    <a:pt x="874" y="181"/>
                  </a:lnTo>
                  <a:lnTo>
                    <a:pt x="874" y="180"/>
                  </a:lnTo>
                  <a:lnTo>
                    <a:pt x="874" y="181"/>
                  </a:lnTo>
                  <a:close/>
                  <a:moveTo>
                    <a:pt x="675" y="180"/>
                  </a:moveTo>
                  <a:lnTo>
                    <a:pt x="676" y="180"/>
                  </a:lnTo>
                  <a:lnTo>
                    <a:pt x="675" y="180"/>
                  </a:lnTo>
                  <a:lnTo>
                    <a:pt x="676" y="180"/>
                  </a:lnTo>
                  <a:lnTo>
                    <a:pt x="676" y="181"/>
                  </a:lnTo>
                  <a:lnTo>
                    <a:pt x="675" y="181"/>
                  </a:lnTo>
                  <a:lnTo>
                    <a:pt x="676" y="181"/>
                  </a:lnTo>
                  <a:lnTo>
                    <a:pt x="675" y="182"/>
                  </a:lnTo>
                  <a:lnTo>
                    <a:pt x="675" y="181"/>
                  </a:lnTo>
                  <a:lnTo>
                    <a:pt x="676" y="181"/>
                  </a:lnTo>
                  <a:lnTo>
                    <a:pt x="677" y="181"/>
                  </a:lnTo>
                  <a:lnTo>
                    <a:pt x="677" y="180"/>
                  </a:lnTo>
                  <a:lnTo>
                    <a:pt x="678" y="180"/>
                  </a:lnTo>
                  <a:lnTo>
                    <a:pt x="678" y="181"/>
                  </a:lnTo>
                  <a:lnTo>
                    <a:pt x="677" y="181"/>
                  </a:lnTo>
                  <a:lnTo>
                    <a:pt x="678" y="181"/>
                  </a:lnTo>
                  <a:lnTo>
                    <a:pt x="677" y="181"/>
                  </a:lnTo>
                  <a:lnTo>
                    <a:pt x="678" y="181"/>
                  </a:lnTo>
                  <a:lnTo>
                    <a:pt x="680" y="181"/>
                  </a:lnTo>
                  <a:lnTo>
                    <a:pt x="677" y="182"/>
                  </a:lnTo>
                  <a:lnTo>
                    <a:pt x="676" y="183"/>
                  </a:lnTo>
                  <a:lnTo>
                    <a:pt x="677" y="183"/>
                  </a:lnTo>
                  <a:lnTo>
                    <a:pt x="677" y="182"/>
                  </a:lnTo>
                  <a:lnTo>
                    <a:pt x="678" y="182"/>
                  </a:lnTo>
                  <a:lnTo>
                    <a:pt x="680" y="181"/>
                  </a:lnTo>
                  <a:lnTo>
                    <a:pt x="680" y="182"/>
                  </a:lnTo>
                  <a:lnTo>
                    <a:pt x="678" y="182"/>
                  </a:lnTo>
                  <a:lnTo>
                    <a:pt x="678" y="183"/>
                  </a:lnTo>
                  <a:lnTo>
                    <a:pt x="677" y="183"/>
                  </a:lnTo>
                  <a:lnTo>
                    <a:pt x="676" y="183"/>
                  </a:lnTo>
                  <a:lnTo>
                    <a:pt x="676" y="184"/>
                  </a:lnTo>
                  <a:lnTo>
                    <a:pt x="675" y="183"/>
                  </a:lnTo>
                  <a:lnTo>
                    <a:pt x="676" y="182"/>
                  </a:lnTo>
                  <a:lnTo>
                    <a:pt x="675" y="182"/>
                  </a:lnTo>
                  <a:lnTo>
                    <a:pt x="675" y="183"/>
                  </a:lnTo>
                  <a:lnTo>
                    <a:pt x="674" y="183"/>
                  </a:lnTo>
                  <a:lnTo>
                    <a:pt x="675" y="183"/>
                  </a:lnTo>
                  <a:lnTo>
                    <a:pt x="674" y="183"/>
                  </a:lnTo>
                  <a:lnTo>
                    <a:pt x="674" y="184"/>
                  </a:lnTo>
                  <a:lnTo>
                    <a:pt x="673" y="184"/>
                  </a:lnTo>
                  <a:lnTo>
                    <a:pt x="671" y="184"/>
                  </a:lnTo>
                  <a:lnTo>
                    <a:pt x="670" y="184"/>
                  </a:lnTo>
                  <a:lnTo>
                    <a:pt x="669" y="186"/>
                  </a:lnTo>
                  <a:lnTo>
                    <a:pt x="670" y="184"/>
                  </a:lnTo>
                  <a:lnTo>
                    <a:pt x="671" y="183"/>
                  </a:lnTo>
                  <a:lnTo>
                    <a:pt x="670" y="183"/>
                  </a:lnTo>
                  <a:lnTo>
                    <a:pt x="670" y="184"/>
                  </a:lnTo>
                  <a:lnTo>
                    <a:pt x="669" y="184"/>
                  </a:lnTo>
                  <a:lnTo>
                    <a:pt x="669" y="186"/>
                  </a:lnTo>
                  <a:lnTo>
                    <a:pt x="668" y="186"/>
                  </a:lnTo>
                  <a:lnTo>
                    <a:pt x="667" y="186"/>
                  </a:lnTo>
                  <a:lnTo>
                    <a:pt x="666" y="186"/>
                  </a:lnTo>
                  <a:lnTo>
                    <a:pt x="666" y="187"/>
                  </a:lnTo>
                  <a:lnTo>
                    <a:pt x="664" y="186"/>
                  </a:lnTo>
                  <a:lnTo>
                    <a:pt x="663" y="186"/>
                  </a:lnTo>
                  <a:lnTo>
                    <a:pt x="664" y="184"/>
                  </a:lnTo>
                  <a:lnTo>
                    <a:pt x="663" y="184"/>
                  </a:lnTo>
                  <a:lnTo>
                    <a:pt x="663" y="183"/>
                  </a:lnTo>
                  <a:lnTo>
                    <a:pt x="664" y="183"/>
                  </a:lnTo>
                  <a:lnTo>
                    <a:pt x="666" y="183"/>
                  </a:lnTo>
                  <a:lnTo>
                    <a:pt x="667" y="183"/>
                  </a:lnTo>
                  <a:lnTo>
                    <a:pt x="666" y="183"/>
                  </a:lnTo>
                  <a:lnTo>
                    <a:pt x="666" y="182"/>
                  </a:lnTo>
                  <a:lnTo>
                    <a:pt x="667" y="182"/>
                  </a:lnTo>
                  <a:lnTo>
                    <a:pt x="668" y="182"/>
                  </a:lnTo>
                  <a:lnTo>
                    <a:pt x="669" y="182"/>
                  </a:lnTo>
                  <a:lnTo>
                    <a:pt x="670" y="182"/>
                  </a:lnTo>
                  <a:lnTo>
                    <a:pt x="671" y="181"/>
                  </a:lnTo>
                  <a:lnTo>
                    <a:pt x="671" y="180"/>
                  </a:lnTo>
                  <a:lnTo>
                    <a:pt x="673" y="180"/>
                  </a:lnTo>
                  <a:lnTo>
                    <a:pt x="674" y="180"/>
                  </a:lnTo>
                  <a:lnTo>
                    <a:pt x="675" y="180"/>
                  </a:lnTo>
                  <a:close/>
                  <a:moveTo>
                    <a:pt x="676" y="180"/>
                  </a:moveTo>
                  <a:lnTo>
                    <a:pt x="675" y="179"/>
                  </a:lnTo>
                  <a:lnTo>
                    <a:pt x="676" y="179"/>
                  </a:lnTo>
                  <a:lnTo>
                    <a:pt x="677" y="179"/>
                  </a:lnTo>
                  <a:lnTo>
                    <a:pt x="677" y="177"/>
                  </a:lnTo>
                  <a:lnTo>
                    <a:pt x="678" y="177"/>
                  </a:lnTo>
                  <a:lnTo>
                    <a:pt x="680" y="177"/>
                  </a:lnTo>
                  <a:lnTo>
                    <a:pt x="681" y="177"/>
                  </a:lnTo>
                  <a:lnTo>
                    <a:pt x="680" y="177"/>
                  </a:lnTo>
                  <a:lnTo>
                    <a:pt x="680" y="179"/>
                  </a:lnTo>
                  <a:lnTo>
                    <a:pt x="677" y="179"/>
                  </a:lnTo>
                  <a:lnTo>
                    <a:pt x="676" y="180"/>
                  </a:lnTo>
                  <a:close/>
                  <a:moveTo>
                    <a:pt x="591" y="177"/>
                  </a:moveTo>
                  <a:lnTo>
                    <a:pt x="591" y="176"/>
                  </a:lnTo>
                  <a:lnTo>
                    <a:pt x="592" y="176"/>
                  </a:lnTo>
                  <a:lnTo>
                    <a:pt x="592" y="175"/>
                  </a:lnTo>
                  <a:lnTo>
                    <a:pt x="592" y="176"/>
                  </a:lnTo>
                  <a:lnTo>
                    <a:pt x="591" y="176"/>
                  </a:lnTo>
                  <a:lnTo>
                    <a:pt x="591" y="177"/>
                  </a:lnTo>
                  <a:close/>
                  <a:moveTo>
                    <a:pt x="590" y="176"/>
                  </a:moveTo>
                  <a:lnTo>
                    <a:pt x="591" y="176"/>
                  </a:lnTo>
                  <a:lnTo>
                    <a:pt x="591" y="175"/>
                  </a:lnTo>
                  <a:lnTo>
                    <a:pt x="591" y="176"/>
                  </a:lnTo>
                  <a:lnTo>
                    <a:pt x="590" y="176"/>
                  </a:lnTo>
                  <a:close/>
                  <a:moveTo>
                    <a:pt x="585" y="176"/>
                  </a:moveTo>
                  <a:lnTo>
                    <a:pt x="584" y="177"/>
                  </a:lnTo>
                  <a:lnTo>
                    <a:pt x="583" y="177"/>
                  </a:lnTo>
                  <a:lnTo>
                    <a:pt x="582" y="179"/>
                  </a:lnTo>
                  <a:lnTo>
                    <a:pt x="581" y="179"/>
                  </a:lnTo>
                  <a:lnTo>
                    <a:pt x="581" y="177"/>
                  </a:lnTo>
                  <a:lnTo>
                    <a:pt x="582" y="177"/>
                  </a:lnTo>
                  <a:lnTo>
                    <a:pt x="582" y="176"/>
                  </a:lnTo>
                  <a:lnTo>
                    <a:pt x="582" y="177"/>
                  </a:lnTo>
                  <a:lnTo>
                    <a:pt x="583" y="176"/>
                  </a:lnTo>
                  <a:lnTo>
                    <a:pt x="584" y="176"/>
                  </a:lnTo>
                  <a:lnTo>
                    <a:pt x="585" y="175"/>
                  </a:lnTo>
                  <a:lnTo>
                    <a:pt x="586" y="175"/>
                  </a:lnTo>
                  <a:lnTo>
                    <a:pt x="588" y="175"/>
                  </a:lnTo>
                  <a:lnTo>
                    <a:pt x="589" y="175"/>
                  </a:lnTo>
                  <a:lnTo>
                    <a:pt x="589" y="174"/>
                  </a:lnTo>
                  <a:lnTo>
                    <a:pt x="590" y="174"/>
                  </a:lnTo>
                  <a:lnTo>
                    <a:pt x="589" y="175"/>
                  </a:lnTo>
                  <a:lnTo>
                    <a:pt x="586" y="176"/>
                  </a:lnTo>
                  <a:lnTo>
                    <a:pt x="585" y="176"/>
                  </a:lnTo>
                  <a:close/>
                  <a:moveTo>
                    <a:pt x="689" y="173"/>
                  </a:moveTo>
                  <a:lnTo>
                    <a:pt x="688" y="173"/>
                  </a:lnTo>
                  <a:lnTo>
                    <a:pt x="689" y="173"/>
                  </a:lnTo>
                  <a:close/>
                  <a:moveTo>
                    <a:pt x="687" y="173"/>
                  </a:moveTo>
                  <a:lnTo>
                    <a:pt x="688" y="173"/>
                  </a:lnTo>
                  <a:lnTo>
                    <a:pt x="687" y="173"/>
                  </a:lnTo>
                  <a:lnTo>
                    <a:pt x="685" y="173"/>
                  </a:lnTo>
                  <a:lnTo>
                    <a:pt x="687" y="172"/>
                  </a:lnTo>
                  <a:lnTo>
                    <a:pt x="687" y="173"/>
                  </a:lnTo>
                  <a:close/>
                  <a:moveTo>
                    <a:pt x="696" y="170"/>
                  </a:moveTo>
                  <a:lnTo>
                    <a:pt x="695" y="170"/>
                  </a:lnTo>
                  <a:lnTo>
                    <a:pt x="696" y="170"/>
                  </a:lnTo>
                  <a:lnTo>
                    <a:pt x="696" y="169"/>
                  </a:lnTo>
                  <a:lnTo>
                    <a:pt x="696" y="170"/>
                  </a:lnTo>
                  <a:close/>
                  <a:moveTo>
                    <a:pt x="698" y="170"/>
                  </a:moveTo>
                  <a:lnTo>
                    <a:pt x="698" y="169"/>
                  </a:lnTo>
                  <a:lnTo>
                    <a:pt x="698" y="170"/>
                  </a:lnTo>
                  <a:close/>
                  <a:moveTo>
                    <a:pt x="695" y="169"/>
                  </a:moveTo>
                  <a:lnTo>
                    <a:pt x="694" y="169"/>
                  </a:lnTo>
                  <a:lnTo>
                    <a:pt x="695" y="169"/>
                  </a:lnTo>
                  <a:close/>
                  <a:moveTo>
                    <a:pt x="710" y="167"/>
                  </a:moveTo>
                  <a:lnTo>
                    <a:pt x="709" y="167"/>
                  </a:lnTo>
                  <a:lnTo>
                    <a:pt x="710" y="167"/>
                  </a:lnTo>
                  <a:lnTo>
                    <a:pt x="710" y="166"/>
                  </a:lnTo>
                  <a:lnTo>
                    <a:pt x="711" y="166"/>
                  </a:lnTo>
                  <a:lnTo>
                    <a:pt x="712" y="166"/>
                  </a:lnTo>
                  <a:lnTo>
                    <a:pt x="711" y="167"/>
                  </a:lnTo>
                  <a:lnTo>
                    <a:pt x="710" y="167"/>
                  </a:lnTo>
                  <a:close/>
                  <a:moveTo>
                    <a:pt x="680" y="167"/>
                  </a:moveTo>
                  <a:lnTo>
                    <a:pt x="678" y="167"/>
                  </a:lnTo>
                  <a:lnTo>
                    <a:pt x="678" y="166"/>
                  </a:lnTo>
                  <a:lnTo>
                    <a:pt x="680" y="166"/>
                  </a:lnTo>
                  <a:lnTo>
                    <a:pt x="681" y="166"/>
                  </a:lnTo>
                  <a:lnTo>
                    <a:pt x="681" y="167"/>
                  </a:lnTo>
                  <a:lnTo>
                    <a:pt x="680" y="167"/>
                  </a:lnTo>
                  <a:close/>
                  <a:moveTo>
                    <a:pt x="760" y="166"/>
                  </a:moveTo>
                  <a:lnTo>
                    <a:pt x="761" y="165"/>
                  </a:lnTo>
                  <a:lnTo>
                    <a:pt x="761" y="166"/>
                  </a:lnTo>
                  <a:lnTo>
                    <a:pt x="760" y="166"/>
                  </a:lnTo>
                  <a:close/>
                  <a:moveTo>
                    <a:pt x="717" y="165"/>
                  </a:moveTo>
                  <a:lnTo>
                    <a:pt x="716" y="166"/>
                  </a:lnTo>
                  <a:lnTo>
                    <a:pt x="714" y="166"/>
                  </a:lnTo>
                  <a:lnTo>
                    <a:pt x="716" y="165"/>
                  </a:lnTo>
                  <a:lnTo>
                    <a:pt x="717" y="165"/>
                  </a:lnTo>
                  <a:close/>
                  <a:moveTo>
                    <a:pt x="787" y="160"/>
                  </a:moveTo>
                  <a:lnTo>
                    <a:pt x="785" y="160"/>
                  </a:lnTo>
                  <a:lnTo>
                    <a:pt x="788" y="159"/>
                  </a:lnTo>
                  <a:lnTo>
                    <a:pt x="789" y="158"/>
                  </a:lnTo>
                  <a:lnTo>
                    <a:pt x="790" y="158"/>
                  </a:lnTo>
                  <a:lnTo>
                    <a:pt x="791" y="158"/>
                  </a:lnTo>
                  <a:lnTo>
                    <a:pt x="792" y="156"/>
                  </a:lnTo>
                  <a:lnTo>
                    <a:pt x="794" y="156"/>
                  </a:lnTo>
                  <a:lnTo>
                    <a:pt x="794" y="158"/>
                  </a:lnTo>
                  <a:lnTo>
                    <a:pt x="792" y="158"/>
                  </a:lnTo>
                  <a:lnTo>
                    <a:pt x="790" y="158"/>
                  </a:lnTo>
                  <a:lnTo>
                    <a:pt x="790" y="159"/>
                  </a:lnTo>
                  <a:lnTo>
                    <a:pt x="789" y="159"/>
                  </a:lnTo>
                  <a:lnTo>
                    <a:pt x="787" y="160"/>
                  </a:lnTo>
                  <a:close/>
                  <a:moveTo>
                    <a:pt x="752" y="156"/>
                  </a:moveTo>
                  <a:lnTo>
                    <a:pt x="749" y="158"/>
                  </a:lnTo>
                  <a:lnTo>
                    <a:pt x="748" y="158"/>
                  </a:lnTo>
                  <a:lnTo>
                    <a:pt x="747" y="158"/>
                  </a:lnTo>
                  <a:lnTo>
                    <a:pt x="748" y="158"/>
                  </a:lnTo>
                  <a:lnTo>
                    <a:pt x="749" y="158"/>
                  </a:lnTo>
                  <a:lnTo>
                    <a:pt x="751" y="156"/>
                  </a:lnTo>
                  <a:lnTo>
                    <a:pt x="752" y="156"/>
                  </a:lnTo>
                  <a:close/>
                  <a:moveTo>
                    <a:pt x="751" y="158"/>
                  </a:moveTo>
                  <a:lnTo>
                    <a:pt x="749" y="158"/>
                  </a:lnTo>
                  <a:lnTo>
                    <a:pt x="751" y="158"/>
                  </a:lnTo>
                  <a:lnTo>
                    <a:pt x="752" y="156"/>
                  </a:lnTo>
                  <a:lnTo>
                    <a:pt x="753" y="156"/>
                  </a:lnTo>
                  <a:lnTo>
                    <a:pt x="754" y="156"/>
                  </a:lnTo>
                  <a:lnTo>
                    <a:pt x="753" y="156"/>
                  </a:lnTo>
                  <a:lnTo>
                    <a:pt x="752" y="158"/>
                  </a:lnTo>
                  <a:lnTo>
                    <a:pt x="751" y="158"/>
                  </a:lnTo>
                  <a:close/>
                  <a:moveTo>
                    <a:pt x="753" y="155"/>
                  </a:moveTo>
                  <a:lnTo>
                    <a:pt x="754" y="155"/>
                  </a:lnTo>
                  <a:lnTo>
                    <a:pt x="753" y="155"/>
                  </a:lnTo>
                  <a:lnTo>
                    <a:pt x="753" y="156"/>
                  </a:lnTo>
                  <a:lnTo>
                    <a:pt x="752" y="156"/>
                  </a:lnTo>
                  <a:lnTo>
                    <a:pt x="751" y="156"/>
                  </a:lnTo>
                  <a:lnTo>
                    <a:pt x="752" y="156"/>
                  </a:lnTo>
                  <a:lnTo>
                    <a:pt x="751" y="156"/>
                  </a:lnTo>
                  <a:lnTo>
                    <a:pt x="749" y="158"/>
                  </a:lnTo>
                  <a:lnTo>
                    <a:pt x="749" y="156"/>
                  </a:lnTo>
                  <a:lnTo>
                    <a:pt x="751" y="156"/>
                  </a:lnTo>
                  <a:lnTo>
                    <a:pt x="752" y="156"/>
                  </a:lnTo>
                  <a:lnTo>
                    <a:pt x="752" y="155"/>
                  </a:lnTo>
                  <a:lnTo>
                    <a:pt x="753" y="155"/>
                  </a:lnTo>
                  <a:lnTo>
                    <a:pt x="754" y="155"/>
                  </a:lnTo>
                  <a:lnTo>
                    <a:pt x="753" y="155"/>
                  </a:lnTo>
                  <a:close/>
                  <a:moveTo>
                    <a:pt x="702" y="155"/>
                  </a:moveTo>
                  <a:lnTo>
                    <a:pt x="702" y="154"/>
                  </a:lnTo>
                  <a:lnTo>
                    <a:pt x="703" y="154"/>
                  </a:lnTo>
                  <a:lnTo>
                    <a:pt x="703" y="155"/>
                  </a:lnTo>
                  <a:lnTo>
                    <a:pt x="702" y="155"/>
                  </a:lnTo>
                  <a:close/>
                  <a:moveTo>
                    <a:pt x="752" y="155"/>
                  </a:moveTo>
                  <a:lnTo>
                    <a:pt x="751" y="156"/>
                  </a:lnTo>
                  <a:lnTo>
                    <a:pt x="749" y="156"/>
                  </a:lnTo>
                  <a:lnTo>
                    <a:pt x="748" y="156"/>
                  </a:lnTo>
                  <a:lnTo>
                    <a:pt x="749" y="156"/>
                  </a:lnTo>
                  <a:lnTo>
                    <a:pt x="748" y="156"/>
                  </a:lnTo>
                  <a:lnTo>
                    <a:pt x="749" y="156"/>
                  </a:lnTo>
                  <a:lnTo>
                    <a:pt x="751" y="155"/>
                  </a:lnTo>
                  <a:lnTo>
                    <a:pt x="749" y="155"/>
                  </a:lnTo>
                  <a:lnTo>
                    <a:pt x="752" y="155"/>
                  </a:lnTo>
                  <a:lnTo>
                    <a:pt x="753" y="155"/>
                  </a:lnTo>
                  <a:lnTo>
                    <a:pt x="753" y="154"/>
                  </a:lnTo>
                  <a:lnTo>
                    <a:pt x="752" y="155"/>
                  </a:lnTo>
                  <a:close/>
                  <a:moveTo>
                    <a:pt x="760" y="154"/>
                  </a:moveTo>
                  <a:lnTo>
                    <a:pt x="760" y="153"/>
                  </a:lnTo>
                  <a:lnTo>
                    <a:pt x="761" y="153"/>
                  </a:lnTo>
                  <a:lnTo>
                    <a:pt x="762" y="153"/>
                  </a:lnTo>
                  <a:lnTo>
                    <a:pt x="760" y="154"/>
                  </a:lnTo>
                  <a:close/>
                  <a:moveTo>
                    <a:pt x="766" y="152"/>
                  </a:moveTo>
                  <a:lnTo>
                    <a:pt x="767" y="152"/>
                  </a:lnTo>
                  <a:lnTo>
                    <a:pt x="766" y="153"/>
                  </a:lnTo>
                  <a:lnTo>
                    <a:pt x="768" y="153"/>
                  </a:lnTo>
                  <a:lnTo>
                    <a:pt x="767" y="153"/>
                  </a:lnTo>
                  <a:lnTo>
                    <a:pt x="766" y="154"/>
                  </a:lnTo>
                  <a:lnTo>
                    <a:pt x="761" y="155"/>
                  </a:lnTo>
                  <a:lnTo>
                    <a:pt x="760" y="156"/>
                  </a:lnTo>
                  <a:lnTo>
                    <a:pt x="759" y="156"/>
                  </a:lnTo>
                  <a:lnTo>
                    <a:pt x="758" y="156"/>
                  </a:lnTo>
                  <a:lnTo>
                    <a:pt x="758" y="158"/>
                  </a:lnTo>
                  <a:lnTo>
                    <a:pt x="756" y="158"/>
                  </a:lnTo>
                  <a:lnTo>
                    <a:pt x="755" y="158"/>
                  </a:lnTo>
                  <a:lnTo>
                    <a:pt x="755" y="159"/>
                  </a:lnTo>
                  <a:lnTo>
                    <a:pt x="754" y="159"/>
                  </a:lnTo>
                  <a:lnTo>
                    <a:pt x="753" y="159"/>
                  </a:lnTo>
                  <a:lnTo>
                    <a:pt x="752" y="160"/>
                  </a:lnTo>
                  <a:lnTo>
                    <a:pt x="749" y="160"/>
                  </a:lnTo>
                  <a:lnTo>
                    <a:pt x="748" y="160"/>
                  </a:lnTo>
                  <a:lnTo>
                    <a:pt x="749" y="160"/>
                  </a:lnTo>
                  <a:lnTo>
                    <a:pt x="749" y="159"/>
                  </a:lnTo>
                  <a:lnTo>
                    <a:pt x="751" y="159"/>
                  </a:lnTo>
                  <a:lnTo>
                    <a:pt x="752" y="159"/>
                  </a:lnTo>
                  <a:lnTo>
                    <a:pt x="753" y="158"/>
                  </a:lnTo>
                  <a:lnTo>
                    <a:pt x="754" y="158"/>
                  </a:lnTo>
                  <a:lnTo>
                    <a:pt x="754" y="156"/>
                  </a:lnTo>
                  <a:lnTo>
                    <a:pt x="756" y="156"/>
                  </a:lnTo>
                  <a:lnTo>
                    <a:pt x="758" y="156"/>
                  </a:lnTo>
                  <a:lnTo>
                    <a:pt x="759" y="155"/>
                  </a:lnTo>
                  <a:lnTo>
                    <a:pt x="760" y="155"/>
                  </a:lnTo>
                  <a:lnTo>
                    <a:pt x="760" y="154"/>
                  </a:lnTo>
                  <a:lnTo>
                    <a:pt x="761" y="154"/>
                  </a:lnTo>
                  <a:lnTo>
                    <a:pt x="762" y="154"/>
                  </a:lnTo>
                  <a:lnTo>
                    <a:pt x="763" y="154"/>
                  </a:lnTo>
                  <a:lnTo>
                    <a:pt x="763" y="153"/>
                  </a:lnTo>
                  <a:lnTo>
                    <a:pt x="764" y="153"/>
                  </a:lnTo>
                  <a:lnTo>
                    <a:pt x="764" y="152"/>
                  </a:lnTo>
                  <a:lnTo>
                    <a:pt x="766" y="152"/>
                  </a:lnTo>
                  <a:lnTo>
                    <a:pt x="767" y="152"/>
                  </a:lnTo>
                  <a:lnTo>
                    <a:pt x="766" y="152"/>
                  </a:lnTo>
                  <a:close/>
                  <a:moveTo>
                    <a:pt x="755" y="153"/>
                  </a:moveTo>
                  <a:lnTo>
                    <a:pt x="754" y="153"/>
                  </a:lnTo>
                  <a:lnTo>
                    <a:pt x="755" y="152"/>
                  </a:lnTo>
                  <a:lnTo>
                    <a:pt x="756" y="152"/>
                  </a:lnTo>
                  <a:lnTo>
                    <a:pt x="755" y="153"/>
                  </a:lnTo>
                  <a:close/>
                  <a:moveTo>
                    <a:pt x="788" y="153"/>
                  </a:moveTo>
                  <a:lnTo>
                    <a:pt x="787" y="153"/>
                  </a:lnTo>
                  <a:lnTo>
                    <a:pt x="787" y="152"/>
                  </a:lnTo>
                  <a:lnTo>
                    <a:pt x="788" y="152"/>
                  </a:lnTo>
                  <a:lnTo>
                    <a:pt x="789" y="151"/>
                  </a:lnTo>
                  <a:lnTo>
                    <a:pt x="790" y="151"/>
                  </a:lnTo>
                  <a:lnTo>
                    <a:pt x="789" y="152"/>
                  </a:lnTo>
                  <a:lnTo>
                    <a:pt x="788" y="152"/>
                  </a:lnTo>
                  <a:lnTo>
                    <a:pt x="788" y="153"/>
                  </a:lnTo>
                  <a:close/>
                  <a:moveTo>
                    <a:pt x="556" y="152"/>
                  </a:moveTo>
                  <a:lnTo>
                    <a:pt x="555" y="152"/>
                  </a:lnTo>
                  <a:lnTo>
                    <a:pt x="556" y="153"/>
                  </a:lnTo>
                  <a:lnTo>
                    <a:pt x="557" y="153"/>
                  </a:lnTo>
                  <a:lnTo>
                    <a:pt x="557" y="152"/>
                  </a:lnTo>
                  <a:lnTo>
                    <a:pt x="559" y="152"/>
                  </a:lnTo>
                  <a:lnTo>
                    <a:pt x="559" y="153"/>
                  </a:lnTo>
                  <a:lnTo>
                    <a:pt x="557" y="153"/>
                  </a:lnTo>
                  <a:lnTo>
                    <a:pt x="557" y="154"/>
                  </a:lnTo>
                  <a:lnTo>
                    <a:pt x="556" y="154"/>
                  </a:lnTo>
                  <a:lnTo>
                    <a:pt x="556" y="155"/>
                  </a:lnTo>
                  <a:lnTo>
                    <a:pt x="555" y="155"/>
                  </a:lnTo>
                  <a:lnTo>
                    <a:pt x="555" y="156"/>
                  </a:lnTo>
                  <a:lnTo>
                    <a:pt x="554" y="156"/>
                  </a:lnTo>
                  <a:lnTo>
                    <a:pt x="554" y="158"/>
                  </a:lnTo>
                  <a:lnTo>
                    <a:pt x="555" y="158"/>
                  </a:lnTo>
                  <a:lnTo>
                    <a:pt x="554" y="158"/>
                  </a:lnTo>
                  <a:lnTo>
                    <a:pt x="554" y="159"/>
                  </a:lnTo>
                  <a:lnTo>
                    <a:pt x="553" y="159"/>
                  </a:lnTo>
                  <a:lnTo>
                    <a:pt x="552" y="159"/>
                  </a:lnTo>
                  <a:lnTo>
                    <a:pt x="552" y="158"/>
                  </a:lnTo>
                  <a:lnTo>
                    <a:pt x="552" y="159"/>
                  </a:lnTo>
                  <a:lnTo>
                    <a:pt x="549" y="159"/>
                  </a:lnTo>
                  <a:lnTo>
                    <a:pt x="548" y="159"/>
                  </a:lnTo>
                  <a:lnTo>
                    <a:pt x="549" y="159"/>
                  </a:lnTo>
                  <a:lnTo>
                    <a:pt x="548" y="159"/>
                  </a:lnTo>
                  <a:lnTo>
                    <a:pt x="547" y="159"/>
                  </a:lnTo>
                  <a:lnTo>
                    <a:pt x="546" y="160"/>
                  </a:lnTo>
                  <a:lnTo>
                    <a:pt x="547" y="159"/>
                  </a:lnTo>
                  <a:lnTo>
                    <a:pt x="546" y="159"/>
                  </a:lnTo>
                  <a:lnTo>
                    <a:pt x="545" y="159"/>
                  </a:lnTo>
                  <a:lnTo>
                    <a:pt x="545" y="160"/>
                  </a:lnTo>
                  <a:lnTo>
                    <a:pt x="546" y="160"/>
                  </a:lnTo>
                  <a:lnTo>
                    <a:pt x="545" y="160"/>
                  </a:lnTo>
                  <a:lnTo>
                    <a:pt x="545" y="161"/>
                  </a:lnTo>
                  <a:lnTo>
                    <a:pt x="543" y="161"/>
                  </a:lnTo>
                  <a:lnTo>
                    <a:pt x="545" y="160"/>
                  </a:lnTo>
                  <a:lnTo>
                    <a:pt x="543" y="160"/>
                  </a:lnTo>
                  <a:lnTo>
                    <a:pt x="543" y="159"/>
                  </a:lnTo>
                  <a:lnTo>
                    <a:pt x="542" y="159"/>
                  </a:lnTo>
                  <a:lnTo>
                    <a:pt x="541" y="159"/>
                  </a:lnTo>
                  <a:lnTo>
                    <a:pt x="540" y="159"/>
                  </a:lnTo>
                  <a:lnTo>
                    <a:pt x="539" y="158"/>
                  </a:lnTo>
                  <a:lnTo>
                    <a:pt x="540" y="156"/>
                  </a:lnTo>
                  <a:lnTo>
                    <a:pt x="539" y="156"/>
                  </a:lnTo>
                  <a:lnTo>
                    <a:pt x="539" y="158"/>
                  </a:lnTo>
                  <a:lnTo>
                    <a:pt x="539" y="156"/>
                  </a:lnTo>
                  <a:lnTo>
                    <a:pt x="539" y="158"/>
                  </a:lnTo>
                  <a:lnTo>
                    <a:pt x="538" y="158"/>
                  </a:lnTo>
                  <a:lnTo>
                    <a:pt x="538" y="156"/>
                  </a:lnTo>
                  <a:lnTo>
                    <a:pt x="538" y="155"/>
                  </a:lnTo>
                  <a:lnTo>
                    <a:pt x="538" y="156"/>
                  </a:lnTo>
                  <a:lnTo>
                    <a:pt x="536" y="156"/>
                  </a:lnTo>
                  <a:lnTo>
                    <a:pt x="538" y="156"/>
                  </a:lnTo>
                  <a:lnTo>
                    <a:pt x="538" y="155"/>
                  </a:lnTo>
                  <a:lnTo>
                    <a:pt x="538" y="154"/>
                  </a:lnTo>
                  <a:lnTo>
                    <a:pt x="539" y="154"/>
                  </a:lnTo>
                  <a:lnTo>
                    <a:pt x="540" y="154"/>
                  </a:lnTo>
                  <a:lnTo>
                    <a:pt x="541" y="154"/>
                  </a:lnTo>
                  <a:lnTo>
                    <a:pt x="545" y="154"/>
                  </a:lnTo>
                  <a:lnTo>
                    <a:pt x="546" y="153"/>
                  </a:lnTo>
                  <a:lnTo>
                    <a:pt x="547" y="153"/>
                  </a:lnTo>
                  <a:lnTo>
                    <a:pt x="548" y="153"/>
                  </a:lnTo>
                  <a:lnTo>
                    <a:pt x="548" y="152"/>
                  </a:lnTo>
                  <a:lnTo>
                    <a:pt x="549" y="153"/>
                  </a:lnTo>
                  <a:lnTo>
                    <a:pt x="549" y="152"/>
                  </a:lnTo>
                  <a:lnTo>
                    <a:pt x="550" y="152"/>
                  </a:lnTo>
                  <a:lnTo>
                    <a:pt x="552" y="152"/>
                  </a:lnTo>
                  <a:lnTo>
                    <a:pt x="553" y="152"/>
                  </a:lnTo>
                  <a:lnTo>
                    <a:pt x="552" y="152"/>
                  </a:lnTo>
                  <a:lnTo>
                    <a:pt x="553" y="152"/>
                  </a:lnTo>
                  <a:lnTo>
                    <a:pt x="554" y="152"/>
                  </a:lnTo>
                  <a:lnTo>
                    <a:pt x="555" y="152"/>
                  </a:lnTo>
                  <a:lnTo>
                    <a:pt x="556" y="152"/>
                  </a:lnTo>
                  <a:lnTo>
                    <a:pt x="556" y="151"/>
                  </a:lnTo>
                  <a:lnTo>
                    <a:pt x="556" y="152"/>
                  </a:lnTo>
                  <a:close/>
                  <a:moveTo>
                    <a:pt x="774" y="151"/>
                  </a:moveTo>
                  <a:lnTo>
                    <a:pt x="775" y="151"/>
                  </a:lnTo>
                  <a:lnTo>
                    <a:pt x="776" y="151"/>
                  </a:lnTo>
                  <a:lnTo>
                    <a:pt x="775" y="151"/>
                  </a:lnTo>
                  <a:lnTo>
                    <a:pt x="776" y="151"/>
                  </a:lnTo>
                  <a:lnTo>
                    <a:pt x="777" y="151"/>
                  </a:lnTo>
                  <a:lnTo>
                    <a:pt x="778" y="151"/>
                  </a:lnTo>
                  <a:lnTo>
                    <a:pt x="777" y="151"/>
                  </a:lnTo>
                  <a:lnTo>
                    <a:pt x="777" y="152"/>
                  </a:lnTo>
                  <a:lnTo>
                    <a:pt x="778" y="151"/>
                  </a:lnTo>
                  <a:lnTo>
                    <a:pt x="778" y="152"/>
                  </a:lnTo>
                  <a:lnTo>
                    <a:pt x="777" y="152"/>
                  </a:lnTo>
                  <a:lnTo>
                    <a:pt x="776" y="152"/>
                  </a:lnTo>
                  <a:lnTo>
                    <a:pt x="775" y="152"/>
                  </a:lnTo>
                  <a:lnTo>
                    <a:pt x="773" y="153"/>
                  </a:lnTo>
                  <a:lnTo>
                    <a:pt x="771" y="153"/>
                  </a:lnTo>
                  <a:lnTo>
                    <a:pt x="770" y="153"/>
                  </a:lnTo>
                  <a:lnTo>
                    <a:pt x="770" y="154"/>
                  </a:lnTo>
                  <a:lnTo>
                    <a:pt x="770" y="153"/>
                  </a:lnTo>
                  <a:lnTo>
                    <a:pt x="773" y="152"/>
                  </a:lnTo>
                  <a:lnTo>
                    <a:pt x="771" y="152"/>
                  </a:lnTo>
                  <a:lnTo>
                    <a:pt x="770" y="152"/>
                  </a:lnTo>
                  <a:lnTo>
                    <a:pt x="771" y="152"/>
                  </a:lnTo>
                  <a:lnTo>
                    <a:pt x="771" y="151"/>
                  </a:lnTo>
                  <a:lnTo>
                    <a:pt x="773" y="151"/>
                  </a:lnTo>
                  <a:lnTo>
                    <a:pt x="774" y="151"/>
                  </a:lnTo>
                  <a:lnTo>
                    <a:pt x="775" y="151"/>
                  </a:lnTo>
                  <a:lnTo>
                    <a:pt x="774" y="151"/>
                  </a:lnTo>
                  <a:close/>
                  <a:moveTo>
                    <a:pt x="762" y="149"/>
                  </a:moveTo>
                  <a:lnTo>
                    <a:pt x="762" y="151"/>
                  </a:lnTo>
                  <a:lnTo>
                    <a:pt x="761" y="151"/>
                  </a:lnTo>
                  <a:lnTo>
                    <a:pt x="760" y="152"/>
                  </a:lnTo>
                  <a:lnTo>
                    <a:pt x="761" y="152"/>
                  </a:lnTo>
                  <a:lnTo>
                    <a:pt x="760" y="152"/>
                  </a:lnTo>
                  <a:lnTo>
                    <a:pt x="759" y="153"/>
                  </a:lnTo>
                  <a:lnTo>
                    <a:pt x="758" y="153"/>
                  </a:lnTo>
                  <a:lnTo>
                    <a:pt x="758" y="154"/>
                  </a:lnTo>
                  <a:lnTo>
                    <a:pt x="756" y="154"/>
                  </a:lnTo>
                  <a:lnTo>
                    <a:pt x="755" y="154"/>
                  </a:lnTo>
                  <a:lnTo>
                    <a:pt x="756" y="154"/>
                  </a:lnTo>
                  <a:lnTo>
                    <a:pt x="755" y="154"/>
                  </a:lnTo>
                  <a:lnTo>
                    <a:pt x="756" y="154"/>
                  </a:lnTo>
                  <a:lnTo>
                    <a:pt x="755" y="154"/>
                  </a:lnTo>
                  <a:lnTo>
                    <a:pt x="756" y="153"/>
                  </a:lnTo>
                  <a:lnTo>
                    <a:pt x="758" y="153"/>
                  </a:lnTo>
                  <a:lnTo>
                    <a:pt x="759" y="153"/>
                  </a:lnTo>
                  <a:lnTo>
                    <a:pt x="759" y="152"/>
                  </a:lnTo>
                  <a:lnTo>
                    <a:pt x="758" y="152"/>
                  </a:lnTo>
                  <a:lnTo>
                    <a:pt x="758" y="153"/>
                  </a:lnTo>
                  <a:lnTo>
                    <a:pt x="758" y="152"/>
                  </a:lnTo>
                  <a:lnTo>
                    <a:pt x="759" y="152"/>
                  </a:lnTo>
                  <a:lnTo>
                    <a:pt x="760" y="152"/>
                  </a:lnTo>
                  <a:lnTo>
                    <a:pt x="760" y="151"/>
                  </a:lnTo>
                  <a:lnTo>
                    <a:pt x="759" y="152"/>
                  </a:lnTo>
                  <a:lnTo>
                    <a:pt x="760" y="151"/>
                  </a:lnTo>
                  <a:lnTo>
                    <a:pt x="761" y="151"/>
                  </a:lnTo>
                  <a:lnTo>
                    <a:pt x="760" y="151"/>
                  </a:lnTo>
                  <a:lnTo>
                    <a:pt x="761" y="151"/>
                  </a:lnTo>
                  <a:lnTo>
                    <a:pt x="761" y="149"/>
                  </a:lnTo>
                  <a:lnTo>
                    <a:pt x="762" y="149"/>
                  </a:lnTo>
                  <a:close/>
                  <a:moveTo>
                    <a:pt x="711" y="152"/>
                  </a:moveTo>
                  <a:lnTo>
                    <a:pt x="712" y="152"/>
                  </a:lnTo>
                  <a:lnTo>
                    <a:pt x="713" y="151"/>
                  </a:lnTo>
                  <a:lnTo>
                    <a:pt x="714" y="151"/>
                  </a:lnTo>
                  <a:lnTo>
                    <a:pt x="714" y="149"/>
                  </a:lnTo>
                  <a:lnTo>
                    <a:pt x="716" y="149"/>
                  </a:lnTo>
                  <a:lnTo>
                    <a:pt x="716" y="151"/>
                  </a:lnTo>
                  <a:lnTo>
                    <a:pt x="714" y="151"/>
                  </a:lnTo>
                  <a:lnTo>
                    <a:pt x="713" y="151"/>
                  </a:lnTo>
                  <a:lnTo>
                    <a:pt x="713" y="152"/>
                  </a:lnTo>
                  <a:lnTo>
                    <a:pt x="712" y="152"/>
                  </a:lnTo>
                  <a:lnTo>
                    <a:pt x="711" y="152"/>
                  </a:lnTo>
                  <a:close/>
                  <a:moveTo>
                    <a:pt x="485" y="152"/>
                  </a:moveTo>
                  <a:lnTo>
                    <a:pt x="486" y="152"/>
                  </a:lnTo>
                  <a:lnTo>
                    <a:pt x="486" y="153"/>
                  </a:lnTo>
                  <a:lnTo>
                    <a:pt x="485" y="152"/>
                  </a:lnTo>
                  <a:lnTo>
                    <a:pt x="484" y="152"/>
                  </a:lnTo>
                  <a:lnTo>
                    <a:pt x="483" y="153"/>
                  </a:lnTo>
                  <a:lnTo>
                    <a:pt x="483" y="152"/>
                  </a:lnTo>
                  <a:lnTo>
                    <a:pt x="482" y="152"/>
                  </a:lnTo>
                  <a:lnTo>
                    <a:pt x="482" y="151"/>
                  </a:lnTo>
                  <a:lnTo>
                    <a:pt x="482" y="149"/>
                  </a:lnTo>
                  <a:lnTo>
                    <a:pt x="481" y="149"/>
                  </a:lnTo>
                  <a:lnTo>
                    <a:pt x="482" y="149"/>
                  </a:lnTo>
                  <a:lnTo>
                    <a:pt x="483" y="149"/>
                  </a:lnTo>
                  <a:lnTo>
                    <a:pt x="483" y="148"/>
                  </a:lnTo>
                  <a:lnTo>
                    <a:pt x="484" y="148"/>
                  </a:lnTo>
                  <a:lnTo>
                    <a:pt x="483" y="149"/>
                  </a:lnTo>
                  <a:lnTo>
                    <a:pt x="483" y="151"/>
                  </a:lnTo>
                  <a:lnTo>
                    <a:pt x="485" y="152"/>
                  </a:lnTo>
                  <a:close/>
                  <a:moveTo>
                    <a:pt x="780" y="151"/>
                  </a:moveTo>
                  <a:lnTo>
                    <a:pt x="777" y="151"/>
                  </a:lnTo>
                  <a:lnTo>
                    <a:pt x="776" y="151"/>
                  </a:lnTo>
                  <a:lnTo>
                    <a:pt x="777" y="149"/>
                  </a:lnTo>
                  <a:lnTo>
                    <a:pt x="780" y="149"/>
                  </a:lnTo>
                  <a:lnTo>
                    <a:pt x="781" y="149"/>
                  </a:lnTo>
                  <a:lnTo>
                    <a:pt x="782" y="149"/>
                  </a:lnTo>
                  <a:lnTo>
                    <a:pt x="782" y="148"/>
                  </a:lnTo>
                  <a:lnTo>
                    <a:pt x="784" y="148"/>
                  </a:lnTo>
                  <a:lnTo>
                    <a:pt x="785" y="148"/>
                  </a:lnTo>
                  <a:lnTo>
                    <a:pt x="784" y="148"/>
                  </a:lnTo>
                  <a:lnTo>
                    <a:pt x="783" y="149"/>
                  </a:lnTo>
                  <a:lnTo>
                    <a:pt x="782" y="149"/>
                  </a:lnTo>
                  <a:lnTo>
                    <a:pt x="781" y="149"/>
                  </a:lnTo>
                  <a:lnTo>
                    <a:pt x="780" y="151"/>
                  </a:lnTo>
                  <a:close/>
                  <a:moveTo>
                    <a:pt x="483" y="148"/>
                  </a:moveTo>
                  <a:lnTo>
                    <a:pt x="483" y="147"/>
                  </a:lnTo>
                  <a:lnTo>
                    <a:pt x="484" y="147"/>
                  </a:lnTo>
                  <a:lnTo>
                    <a:pt x="484" y="148"/>
                  </a:lnTo>
                  <a:lnTo>
                    <a:pt x="483" y="148"/>
                  </a:lnTo>
                  <a:close/>
                  <a:moveTo>
                    <a:pt x="768" y="147"/>
                  </a:moveTo>
                  <a:lnTo>
                    <a:pt x="769" y="147"/>
                  </a:lnTo>
                  <a:lnTo>
                    <a:pt x="768" y="147"/>
                  </a:lnTo>
                  <a:lnTo>
                    <a:pt x="768" y="148"/>
                  </a:lnTo>
                  <a:lnTo>
                    <a:pt x="767" y="148"/>
                  </a:lnTo>
                  <a:lnTo>
                    <a:pt x="767" y="147"/>
                  </a:lnTo>
                  <a:lnTo>
                    <a:pt x="768" y="147"/>
                  </a:lnTo>
                  <a:lnTo>
                    <a:pt x="767" y="147"/>
                  </a:lnTo>
                  <a:lnTo>
                    <a:pt x="768" y="147"/>
                  </a:lnTo>
                  <a:close/>
                  <a:moveTo>
                    <a:pt x="763" y="147"/>
                  </a:moveTo>
                  <a:lnTo>
                    <a:pt x="763" y="146"/>
                  </a:lnTo>
                  <a:lnTo>
                    <a:pt x="763" y="147"/>
                  </a:lnTo>
                  <a:lnTo>
                    <a:pt x="762" y="147"/>
                  </a:lnTo>
                  <a:lnTo>
                    <a:pt x="762" y="146"/>
                  </a:lnTo>
                  <a:lnTo>
                    <a:pt x="763" y="146"/>
                  </a:lnTo>
                  <a:lnTo>
                    <a:pt x="763" y="147"/>
                  </a:lnTo>
                  <a:close/>
                  <a:moveTo>
                    <a:pt x="760" y="147"/>
                  </a:moveTo>
                  <a:lnTo>
                    <a:pt x="760" y="148"/>
                  </a:lnTo>
                  <a:lnTo>
                    <a:pt x="760" y="147"/>
                  </a:lnTo>
                  <a:lnTo>
                    <a:pt x="760" y="146"/>
                  </a:lnTo>
                  <a:lnTo>
                    <a:pt x="761" y="146"/>
                  </a:lnTo>
                  <a:lnTo>
                    <a:pt x="761" y="147"/>
                  </a:lnTo>
                  <a:lnTo>
                    <a:pt x="760" y="147"/>
                  </a:lnTo>
                  <a:close/>
                  <a:moveTo>
                    <a:pt x="777" y="145"/>
                  </a:moveTo>
                  <a:lnTo>
                    <a:pt x="777" y="146"/>
                  </a:lnTo>
                  <a:lnTo>
                    <a:pt x="776" y="146"/>
                  </a:lnTo>
                  <a:lnTo>
                    <a:pt x="777" y="145"/>
                  </a:lnTo>
                  <a:lnTo>
                    <a:pt x="778" y="145"/>
                  </a:lnTo>
                  <a:lnTo>
                    <a:pt x="777" y="145"/>
                  </a:lnTo>
                  <a:close/>
                  <a:moveTo>
                    <a:pt x="775" y="144"/>
                  </a:moveTo>
                  <a:lnTo>
                    <a:pt x="774" y="145"/>
                  </a:lnTo>
                  <a:lnTo>
                    <a:pt x="775" y="145"/>
                  </a:lnTo>
                  <a:lnTo>
                    <a:pt x="775" y="144"/>
                  </a:lnTo>
                  <a:lnTo>
                    <a:pt x="775" y="145"/>
                  </a:lnTo>
                  <a:lnTo>
                    <a:pt x="774" y="145"/>
                  </a:lnTo>
                  <a:lnTo>
                    <a:pt x="773" y="145"/>
                  </a:lnTo>
                  <a:lnTo>
                    <a:pt x="771" y="145"/>
                  </a:lnTo>
                  <a:lnTo>
                    <a:pt x="773" y="145"/>
                  </a:lnTo>
                  <a:lnTo>
                    <a:pt x="773" y="144"/>
                  </a:lnTo>
                  <a:lnTo>
                    <a:pt x="774" y="144"/>
                  </a:lnTo>
                  <a:lnTo>
                    <a:pt x="774" y="145"/>
                  </a:lnTo>
                  <a:lnTo>
                    <a:pt x="774" y="144"/>
                  </a:lnTo>
                  <a:lnTo>
                    <a:pt x="774" y="145"/>
                  </a:lnTo>
                  <a:lnTo>
                    <a:pt x="775" y="144"/>
                  </a:lnTo>
                  <a:close/>
                  <a:moveTo>
                    <a:pt x="764" y="144"/>
                  </a:moveTo>
                  <a:lnTo>
                    <a:pt x="766" y="144"/>
                  </a:lnTo>
                  <a:lnTo>
                    <a:pt x="766" y="145"/>
                  </a:lnTo>
                  <a:lnTo>
                    <a:pt x="764" y="145"/>
                  </a:lnTo>
                  <a:lnTo>
                    <a:pt x="764" y="146"/>
                  </a:lnTo>
                  <a:lnTo>
                    <a:pt x="764" y="145"/>
                  </a:lnTo>
                  <a:lnTo>
                    <a:pt x="763" y="146"/>
                  </a:lnTo>
                  <a:lnTo>
                    <a:pt x="762" y="146"/>
                  </a:lnTo>
                  <a:lnTo>
                    <a:pt x="762" y="145"/>
                  </a:lnTo>
                  <a:lnTo>
                    <a:pt x="763" y="145"/>
                  </a:lnTo>
                  <a:lnTo>
                    <a:pt x="764" y="144"/>
                  </a:lnTo>
                  <a:close/>
                  <a:moveTo>
                    <a:pt x="744" y="141"/>
                  </a:moveTo>
                  <a:lnTo>
                    <a:pt x="744" y="140"/>
                  </a:lnTo>
                  <a:lnTo>
                    <a:pt x="745" y="140"/>
                  </a:lnTo>
                  <a:lnTo>
                    <a:pt x="744" y="141"/>
                  </a:lnTo>
                  <a:close/>
                  <a:moveTo>
                    <a:pt x="586" y="128"/>
                  </a:moveTo>
                  <a:lnTo>
                    <a:pt x="586" y="127"/>
                  </a:lnTo>
                  <a:lnTo>
                    <a:pt x="588" y="127"/>
                  </a:lnTo>
                  <a:lnTo>
                    <a:pt x="586" y="127"/>
                  </a:lnTo>
                  <a:lnTo>
                    <a:pt x="586" y="128"/>
                  </a:lnTo>
                  <a:close/>
                  <a:moveTo>
                    <a:pt x="620" y="113"/>
                  </a:moveTo>
                  <a:lnTo>
                    <a:pt x="619" y="113"/>
                  </a:lnTo>
                  <a:lnTo>
                    <a:pt x="620" y="113"/>
                  </a:lnTo>
                  <a:close/>
                  <a:moveTo>
                    <a:pt x="563" y="113"/>
                  </a:moveTo>
                  <a:lnTo>
                    <a:pt x="563" y="112"/>
                  </a:lnTo>
                  <a:lnTo>
                    <a:pt x="564" y="112"/>
                  </a:lnTo>
                  <a:lnTo>
                    <a:pt x="563" y="113"/>
                  </a:lnTo>
                  <a:close/>
                  <a:moveTo>
                    <a:pt x="572" y="109"/>
                  </a:moveTo>
                  <a:lnTo>
                    <a:pt x="574" y="109"/>
                  </a:lnTo>
                  <a:lnTo>
                    <a:pt x="572" y="109"/>
                  </a:lnTo>
                  <a:close/>
                  <a:moveTo>
                    <a:pt x="562" y="110"/>
                  </a:moveTo>
                  <a:lnTo>
                    <a:pt x="562" y="111"/>
                  </a:lnTo>
                  <a:lnTo>
                    <a:pt x="562" y="110"/>
                  </a:lnTo>
                  <a:lnTo>
                    <a:pt x="560" y="109"/>
                  </a:lnTo>
                  <a:lnTo>
                    <a:pt x="562" y="110"/>
                  </a:lnTo>
                  <a:close/>
                  <a:moveTo>
                    <a:pt x="557" y="107"/>
                  </a:moveTo>
                  <a:lnTo>
                    <a:pt x="560" y="109"/>
                  </a:lnTo>
                  <a:lnTo>
                    <a:pt x="557" y="109"/>
                  </a:lnTo>
                  <a:lnTo>
                    <a:pt x="557" y="107"/>
                  </a:lnTo>
                  <a:close/>
                  <a:moveTo>
                    <a:pt x="654" y="105"/>
                  </a:moveTo>
                  <a:lnTo>
                    <a:pt x="654" y="106"/>
                  </a:lnTo>
                  <a:lnTo>
                    <a:pt x="653" y="106"/>
                  </a:lnTo>
                  <a:lnTo>
                    <a:pt x="652" y="106"/>
                  </a:lnTo>
                  <a:lnTo>
                    <a:pt x="650" y="106"/>
                  </a:lnTo>
                  <a:lnTo>
                    <a:pt x="649" y="106"/>
                  </a:lnTo>
                  <a:lnTo>
                    <a:pt x="650" y="105"/>
                  </a:lnTo>
                  <a:lnTo>
                    <a:pt x="652" y="105"/>
                  </a:lnTo>
                  <a:lnTo>
                    <a:pt x="653" y="105"/>
                  </a:lnTo>
                  <a:lnTo>
                    <a:pt x="654" y="105"/>
                  </a:lnTo>
                  <a:close/>
                  <a:moveTo>
                    <a:pt x="557" y="103"/>
                  </a:moveTo>
                  <a:lnTo>
                    <a:pt x="557" y="104"/>
                  </a:lnTo>
                  <a:lnTo>
                    <a:pt x="556" y="104"/>
                  </a:lnTo>
                  <a:lnTo>
                    <a:pt x="557" y="105"/>
                  </a:lnTo>
                  <a:lnTo>
                    <a:pt x="556" y="105"/>
                  </a:lnTo>
                  <a:lnTo>
                    <a:pt x="555" y="105"/>
                  </a:lnTo>
                  <a:lnTo>
                    <a:pt x="556" y="105"/>
                  </a:lnTo>
                  <a:lnTo>
                    <a:pt x="557" y="105"/>
                  </a:lnTo>
                  <a:lnTo>
                    <a:pt x="560" y="105"/>
                  </a:lnTo>
                  <a:lnTo>
                    <a:pt x="559" y="105"/>
                  </a:lnTo>
                  <a:lnTo>
                    <a:pt x="559" y="106"/>
                  </a:lnTo>
                  <a:lnTo>
                    <a:pt x="560" y="106"/>
                  </a:lnTo>
                  <a:lnTo>
                    <a:pt x="561" y="106"/>
                  </a:lnTo>
                  <a:lnTo>
                    <a:pt x="562" y="106"/>
                  </a:lnTo>
                  <a:lnTo>
                    <a:pt x="563" y="105"/>
                  </a:lnTo>
                  <a:lnTo>
                    <a:pt x="564" y="105"/>
                  </a:lnTo>
                  <a:lnTo>
                    <a:pt x="566" y="105"/>
                  </a:lnTo>
                  <a:lnTo>
                    <a:pt x="567" y="104"/>
                  </a:lnTo>
                  <a:lnTo>
                    <a:pt x="567" y="105"/>
                  </a:lnTo>
                  <a:lnTo>
                    <a:pt x="568" y="104"/>
                  </a:lnTo>
                  <a:lnTo>
                    <a:pt x="569" y="104"/>
                  </a:lnTo>
                  <a:lnTo>
                    <a:pt x="570" y="104"/>
                  </a:lnTo>
                  <a:lnTo>
                    <a:pt x="570" y="105"/>
                  </a:lnTo>
                  <a:lnTo>
                    <a:pt x="571" y="105"/>
                  </a:lnTo>
                  <a:lnTo>
                    <a:pt x="570" y="106"/>
                  </a:lnTo>
                  <a:lnTo>
                    <a:pt x="569" y="106"/>
                  </a:lnTo>
                  <a:lnTo>
                    <a:pt x="569" y="107"/>
                  </a:lnTo>
                  <a:lnTo>
                    <a:pt x="570" y="107"/>
                  </a:lnTo>
                  <a:lnTo>
                    <a:pt x="571" y="107"/>
                  </a:lnTo>
                  <a:lnTo>
                    <a:pt x="570" y="107"/>
                  </a:lnTo>
                  <a:lnTo>
                    <a:pt x="571" y="107"/>
                  </a:lnTo>
                  <a:lnTo>
                    <a:pt x="572" y="107"/>
                  </a:lnTo>
                  <a:lnTo>
                    <a:pt x="572" y="109"/>
                  </a:lnTo>
                  <a:lnTo>
                    <a:pt x="572" y="110"/>
                  </a:lnTo>
                  <a:lnTo>
                    <a:pt x="574" y="109"/>
                  </a:lnTo>
                  <a:lnTo>
                    <a:pt x="575" y="109"/>
                  </a:lnTo>
                  <a:lnTo>
                    <a:pt x="575" y="110"/>
                  </a:lnTo>
                  <a:lnTo>
                    <a:pt x="576" y="110"/>
                  </a:lnTo>
                  <a:lnTo>
                    <a:pt x="575" y="110"/>
                  </a:lnTo>
                  <a:lnTo>
                    <a:pt x="575" y="109"/>
                  </a:lnTo>
                  <a:lnTo>
                    <a:pt x="577" y="110"/>
                  </a:lnTo>
                  <a:lnTo>
                    <a:pt x="577" y="109"/>
                  </a:lnTo>
                  <a:lnTo>
                    <a:pt x="577" y="110"/>
                  </a:lnTo>
                  <a:lnTo>
                    <a:pt x="578" y="110"/>
                  </a:lnTo>
                  <a:lnTo>
                    <a:pt x="579" y="110"/>
                  </a:lnTo>
                  <a:lnTo>
                    <a:pt x="581" y="110"/>
                  </a:lnTo>
                  <a:lnTo>
                    <a:pt x="579" y="110"/>
                  </a:lnTo>
                  <a:lnTo>
                    <a:pt x="579" y="111"/>
                  </a:lnTo>
                  <a:lnTo>
                    <a:pt x="578" y="111"/>
                  </a:lnTo>
                  <a:lnTo>
                    <a:pt x="577" y="111"/>
                  </a:lnTo>
                  <a:lnTo>
                    <a:pt x="576" y="112"/>
                  </a:lnTo>
                  <a:lnTo>
                    <a:pt x="575" y="112"/>
                  </a:lnTo>
                  <a:lnTo>
                    <a:pt x="575" y="111"/>
                  </a:lnTo>
                  <a:lnTo>
                    <a:pt x="571" y="112"/>
                  </a:lnTo>
                  <a:lnTo>
                    <a:pt x="570" y="112"/>
                  </a:lnTo>
                  <a:lnTo>
                    <a:pt x="571" y="112"/>
                  </a:lnTo>
                  <a:lnTo>
                    <a:pt x="572" y="111"/>
                  </a:lnTo>
                  <a:lnTo>
                    <a:pt x="574" y="111"/>
                  </a:lnTo>
                  <a:lnTo>
                    <a:pt x="571" y="111"/>
                  </a:lnTo>
                  <a:lnTo>
                    <a:pt x="570" y="112"/>
                  </a:lnTo>
                  <a:lnTo>
                    <a:pt x="569" y="112"/>
                  </a:lnTo>
                  <a:lnTo>
                    <a:pt x="568" y="113"/>
                  </a:lnTo>
                  <a:lnTo>
                    <a:pt x="567" y="113"/>
                  </a:lnTo>
                  <a:lnTo>
                    <a:pt x="566" y="113"/>
                  </a:lnTo>
                  <a:lnTo>
                    <a:pt x="566" y="114"/>
                  </a:lnTo>
                  <a:lnTo>
                    <a:pt x="564" y="114"/>
                  </a:lnTo>
                  <a:lnTo>
                    <a:pt x="563" y="114"/>
                  </a:lnTo>
                  <a:lnTo>
                    <a:pt x="562" y="114"/>
                  </a:lnTo>
                  <a:lnTo>
                    <a:pt x="563" y="114"/>
                  </a:lnTo>
                  <a:lnTo>
                    <a:pt x="564" y="113"/>
                  </a:lnTo>
                  <a:lnTo>
                    <a:pt x="564" y="112"/>
                  </a:lnTo>
                  <a:lnTo>
                    <a:pt x="563" y="112"/>
                  </a:lnTo>
                  <a:lnTo>
                    <a:pt x="563" y="111"/>
                  </a:lnTo>
                  <a:lnTo>
                    <a:pt x="562" y="111"/>
                  </a:lnTo>
                  <a:lnTo>
                    <a:pt x="561" y="111"/>
                  </a:lnTo>
                  <a:lnTo>
                    <a:pt x="562" y="111"/>
                  </a:lnTo>
                  <a:lnTo>
                    <a:pt x="563" y="111"/>
                  </a:lnTo>
                  <a:lnTo>
                    <a:pt x="563" y="110"/>
                  </a:lnTo>
                  <a:lnTo>
                    <a:pt x="562" y="110"/>
                  </a:lnTo>
                  <a:lnTo>
                    <a:pt x="562" y="109"/>
                  </a:lnTo>
                  <a:lnTo>
                    <a:pt x="561" y="109"/>
                  </a:lnTo>
                  <a:lnTo>
                    <a:pt x="560" y="109"/>
                  </a:lnTo>
                  <a:lnTo>
                    <a:pt x="560" y="107"/>
                  </a:lnTo>
                  <a:lnTo>
                    <a:pt x="557" y="107"/>
                  </a:lnTo>
                  <a:lnTo>
                    <a:pt x="556" y="107"/>
                  </a:lnTo>
                  <a:lnTo>
                    <a:pt x="556" y="109"/>
                  </a:lnTo>
                  <a:lnTo>
                    <a:pt x="555" y="109"/>
                  </a:lnTo>
                  <a:lnTo>
                    <a:pt x="554" y="109"/>
                  </a:lnTo>
                  <a:lnTo>
                    <a:pt x="553" y="109"/>
                  </a:lnTo>
                  <a:lnTo>
                    <a:pt x="553" y="110"/>
                  </a:lnTo>
                  <a:lnTo>
                    <a:pt x="552" y="110"/>
                  </a:lnTo>
                  <a:lnTo>
                    <a:pt x="550" y="110"/>
                  </a:lnTo>
                  <a:lnTo>
                    <a:pt x="550" y="109"/>
                  </a:lnTo>
                  <a:lnTo>
                    <a:pt x="549" y="109"/>
                  </a:lnTo>
                  <a:lnTo>
                    <a:pt x="549" y="107"/>
                  </a:lnTo>
                  <a:lnTo>
                    <a:pt x="550" y="107"/>
                  </a:lnTo>
                  <a:lnTo>
                    <a:pt x="550" y="106"/>
                  </a:lnTo>
                  <a:lnTo>
                    <a:pt x="552" y="106"/>
                  </a:lnTo>
                  <a:lnTo>
                    <a:pt x="552" y="105"/>
                  </a:lnTo>
                  <a:lnTo>
                    <a:pt x="553" y="105"/>
                  </a:lnTo>
                  <a:lnTo>
                    <a:pt x="554" y="105"/>
                  </a:lnTo>
                  <a:lnTo>
                    <a:pt x="554" y="104"/>
                  </a:lnTo>
                  <a:lnTo>
                    <a:pt x="555" y="104"/>
                  </a:lnTo>
                  <a:lnTo>
                    <a:pt x="556" y="104"/>
                  </a:lnTo>
                  <a:lnTo>
                    <a:pt x="556" y="103"/>
                  </a:lnTo>
                  <a:lnTo>
                    <a:pt x="557" y="103"/>
                  </a:lnTo>
                  <a:close/>
                  <a:moveTo>
                    <a:pt x="618" y="86"/>
                  </a:moveTo>
                  <a:lnTo>
                    <a:pt x="619" y="86"/>
                  </a:lnTo>
                  <a:lnTo>
                    <a:pt x="618" y="86"/>
                  </a:lnTo>
                  <a:close/>
                  <a:moveTo>
                    <a:pt x="624" y="76"/>
                  </a:moveTo>
                  <a:lnTo>
                    <a:pt x="624" y="75"/>
                  </a:lnTo>
                  <a:lnTo>
                    <a:pt x="624" y="76"/>
                  </a:lnTo>
                  <a:close/>
                  <a:moveTo>
                    <a:pt x="635" y="76"/>
                  </a:moveTo>
                  <a:lnTo>
                    <a:pt x="634" y="76"/>
                  </a:lnTo>
                  <a:lnTo>
                    <a:pt x="635" y="76"/>
                  </a:lnTo>
                  <a:lnTo>
                    <a:pt x="636" y="75"/>
                  </a:lnTo>
                  <a:lnTo>
                    <a:pt x="636" y="76"/>
                  </a:lnTo>
                  <a:lnTo>
                    <a:pt x="635" y="76"/>
                  </a:lnTo>
                  <a:close/>
                  <a:moveTo>
                    <a:pt x="638" y="75"/>
                  </a:moveTo>
                  <a:lnTo>
                    <a:pt x="636" y="76"/>
                  </a:lnTo>
                  <a:lnTo>
                    <a:pt x="636" y="75"/>
                  </a:lnTo>
                  <a:lnTo>
                    <a:pt x="638" y="75"/>
                  </a:lnTo>
                  <a:lnTo>
                    <a:pt x="639" y="75"/>
                  </a:lnTo>
                  <a:lnTo>
                    <a:pt x="638" y="75"/>
                  </a:lnTo>
                  <a:close/>
                  <a:moveTo>
                    <a:pt x="645" y="74"/>
                  </a:moveTo>
                  <a:lnTo>
                    <a:pt x="650" y="71"/>
                  </a:lnTo>
                  <a:lnTo>
                    <a:pt x="648" y="72"/>
                  </a:lnTo>
                  <a:lnTo>
                    <a:pt x="647" y="72"/>
                  </a:lnTo>
                  <a:lnTo>
                    <a:pt x="646" y="72"/>
                  </a:lnTo>
                  <a:lnTo>
                    <a:pt x="646" y="74"/>
                  </a:lnTo>
                  <a:lnTo>
                    <a:pt x="645" y="74"/>
                  </a:lnTo>
                  <a:close/>
                  <a:moveTo>
                    <a:pt x="653" y="71"/>
                  </a:moveTo>
                  <a:lnTo>
                    <a:pt x="652" y="71"/>
                  </a:lnTo>
                  <a:lnTo>
                    <a:pt x="653" y="71"/>
                  </a:lnTo>
                  <a:lnTo>
                    <a:pt x="660" y="69"/>
                  </a:lnTo>
                  <a:lnTo>
                    <a:pt x="661" y="69"/>
                  </a:lnTo>
                  <a:lnTo>
                    <a:pt x="660" y="69"/>
                  </a:lnTo>
                  <a:lnTo>
                    <a:pt x="660" y="70"/>
                  </a:lnTo>
                  <a:lnTo>
                    <a:pt x="659" y="70"/>
                  </a:lnTo>
                  <a:lnTo>
                    <a:pt x="657" y="70"/>
                  </a:lnTo>
                  <a:lnTo>
                    <a:pt x="656" y="70"/>
                  </a:lnTo>
                  <a:lnTo>
                    <a:pt x="655" y="70"/>
                  </a:lnTo>
                  <a:lnTo>
                    <a:pt x="655" y="71"/>
                  </a:lnTo>
                  <a:lnTo>
                    <a:pt x="654" y="71"/>
                  </a:lnTo>
                  <a:lnTo>
                    <a:pt x="653" y="71"/>
                  </a:lnTo>
                  <a:close/>
                  <a:moveTo>
                    <a:pt x="662" y="69"/>
                  </a:moveTo>
                  <a:lnTo>
                    <a:pt x="663" y="69"/>
                  </a:lnTo>
                  <a:lnTo>
                    <a:pt x="662" y="69"/>
                  </a:lnTo>
                  <a:close/>
                  <a:moveTo>
                    <a:pt x="664" y="69"/>
                  </a:moveTo>
                  <a:lnTo>
                    <a:pt x="663" y="69"/>
                  </a:lnTo>
                  <a:lnTo>
                    <a:pt x="664" y="69"/>
                  </a:lnTo>
                  <a:lnTo>
                    <a:pt x="664" y="68"/>
                  </a:lnTo>
                  <a:lnTo>
                    <a:pt x="667" y="68"/>
                  </a:lnTo>
                  <a:lnTo>
                    <a:pt x="666" y="68"/>
                  </a:lnTo>
                  <a:lnTo>
                    <a:pt x="664" y="69"/>
                  </a:lnTo>
                  <a:close/>
                  <a:moveTo>
                    <a:pt x="671" y="67"/>
                  </a:moveTo>
                  <a:lnTo>
                    <a:pt x="670" y="67"/>
                  </a:lnTo>
                  <a:lnTo>
                    <a:pt x="669" y="67"/>
                  </a:lnTo>
                  <a:lnTo>
                    <a:pt x="669" y="68"/>
                  </a:lnTo>
                  <a:lnTo>
                    <a:pt x="669" y="67"/>
                  </a:lnTo>
                  <a:lnTo>
                    <a:pt x="673" y="67"/>
                  </a:lnTo>
                  <a:lnTo>
                    <a:pt x="671" y="67"/>
                  </a:lnTo>
                  <a:close/>
                  <a:moveTo>
                    <a:pt x="674" y="67"/>
                  </a:moveTo>
                  <a:lnTo>
                    <a:pt x="673" y="67"/>
                  </a:lnTo>
                  <a:lnTo>
                    <a:pt x="674" y="67"/>
                  </a:lnTo>
                  <a:close/>
                  <a:moveTo>
                    <a:pt x="675" y="67"/>
                  </a:moveTo>
                  <a:lnTo>
                    <a:pt x="674" y="67"/>
                  </a:lnTo>
                  <a:lnTo>
                    <a:pt x="675" y="67"/>
                  </a:lnTo>
                  <a:close/>
                  <a:moveTo>
                    <a:pt x="675" y="67"/>
                  </a:moveTo>
                  <a:lnTo>
                    <a:pt x="678" y="65"/>
                  </a:lnTo>
                  <a:lnTo>
                    <a:pt x="682" y="64"/>
                  </a:lnTo>
                  <a:lnTo>
                    <a:pt x="682" y="65"/>
                  </a:lnTo>
                  <a:lnTo>
                    <a:pt x="681" y="65"/>
                  </a:lnTo>
                  <a:lnTo>
                    <a:pt x="680" y="65"/>
                  </a:lnTo>
                  <a:lnTo>
                    <a:pt x="677" y="65"/>
                  </a:lnTo>
                  <a:lnTo>
                    <a:pt x="676" y="65"/>
                  </a:lnTo>
                  <a:lnTo>
                    <a:pt x="675" y="67"/>
                  </a:lnTo>
                  <a:close/>
                  <a:moveTo>
                    <a:pt x="755" y="23"/>
                  </a:moveTo>
                  <a:lnTo>
                    <a:pt x="754" y="25"/>
                  </a:lnTo>
                  <a:lnTo>
                    <a:pt x="755" y="25"/>
                  </a:lnTo>
                  <a:lnTo>
                    <a:pt x="756" y="23"/>
                  </a:lnTo>
                  <a:lnTo>
                    <a:pt x="758" y="22"/>
                  </a:lnTo>
                  <a:lnTo>
                    <a:pt x="759" y="22"/>
                  </a:lnTo>
                  <a:lnTo>
                    <a:pt x="758" y="22"/>
                  </a:lnTo>
                  <a:lnTo>
                    <a:pt x="758" y="23"/>
                  </a:lnTo>
                  <a:lnTo>
                    <a:pt x="756" y="23"/>
                  </a:lnTo>
                  <a:lnTo>
                    <a:pt x="755" y="23"/>
                  </a:lnTo>
                  <a:close/>
                  <a:moveTo>
                    <a:pt x="977" y="22"/>
                  </a:moveTo>
                  <a:lnTo>
                    <a:pt x="976" y="22"/>
                  </a:lnTo>
                  <a:lnTo>
                    <a:pt x="976" y="21"/>
                  </a:lnTo>
                  <a:lnTo>
                    <a:pt x="975" y="21"/>
                  </a:lnTo>
                  <a:lnTo>
                    <a:pt x="974" y="21"/>
                  </a:lnTo>
                  <a:lnTo>
                    <a:pt x="974" y="20"/>
                  </a:lnTo>
                  <a:lnTo>
                    <a:pt x="975" y="20"/>
                  </a:lnTo>
                  <a:lnTo>
                    <a:pt x="976" y="21"/>
                  </a:lnTo>
                  <a:lnTo>
                    <a:pt x="977" y="22"/>
                  </a:lnTo>
                  <a:close/>
                  <a:moveTo>
                    <a:pt x="760" y="21"/>
                  </a:moveTo>
                  <a:lnTo>
                    <a:pt x="759" y="22"/>
                  </a:lnTo>
                  <a:lnTo>
                    <a:pt x="761" y="21"/>
                  </a:lnTo>
                  <a:lnTo>
                    <a:pt x="762" y="20"/>
                  </a:lnTo>
                  <a:lnTo>
                    <a:pt x="763" y="20"/>
                  </a:lnTo>
                  <a:lnTo>
                    <a:pt x="766" y="19"/>
                  </a:lnTo>
                  <a:lnTo>
                    <a:pt x="764" y="20"/>
                  </a:lnTo>
                  <a:lnTo>
                    <a:pt x="762" y="20"/>
                  </a:lnTo>
                  <a:lnTo>
                    <a:pt x="761" y="21"/>
                  </a:lnTo>
                  <a:lnTo>
                    <a:pt x="760" y="21"/>
                  </a:lnTo>
                  <a:close/>
                  <a:moveTo>
                    <a:pt x="768" y="19"/>
                  </a:moveTo>
                  <a:lnTo>
                    <a:pt x="767" y="19"/>
                  </a:lnTo>
                  <a:lnTo>
                    <a:pt x="768" y="18"/>
                  </a:lnTo>
                  <a:lnTo>
                    <a:pt x="769" y="18"/>
                  </a:lnTo>
                  <a:lnTo>
                    <a:pt x="770" y="18"/>
                  </a:lnTo>
                  <a:lnTo>
                    <a:pt x="771" y="16"/>
                  </a:lnTo>
                  <a:lnTo>
                    <a:pt x="771" y="18"/>
                  </a:lnTo>
                  <a:lnTo>
                    <a:pt x="769" y="18"/>
                  </a:lnTo>
                  <a:lnTo>
                    <a:pt x="768" y="19"/>
                  </a:lnTo>
                  <a:close/>
                  <a:moveTo>
                    <a:pt x="773" y="16"/>
                  </a:moveTo>
                  <a:lnTo>
                    <a:pt x="774" y="16"/>
                  </a:lnTo>
                  <a:lnTo>
                    <a:pt x="774" y="15"/>
                  </a:lnTo>
                  <a:lnTo>
                    <a:pt x="777" y="15"/>
                  </a:lnTo>
                  <a:lnTo>
                    <a:pt x="780" y="14"/>
                  </a:lnTo>
                  <a:lnTo>
                    <a:pt x="776" y="15"/>
                  </a:lnTo>
                  <a:lnTo>
                    <a:pt x="774" y="16"/>
                  </a:lnTo>
                  <a:lnTo>
                    <a:pt x="773" y="16"/>
                  </a:lnTo>
                  <a:close/>
                  <a:moveTo>
                    <a:pt x="783" y="13"/>
                  </a:moveTo>
                  <a:lnTo>
                    <a:pt x="787" y="14"/>
                  </a:lnTo>
                  <a:lnTo>
                    <a:pt x="784" y="14"/>
                  </a:lnTo>
                  <a:lnTo>
                    <a:pt x="783" y="14"/>
                  </a:lnTo>
                  <a:lnTo>
                    <a:pt x="782" y="14"/>
                  </a:lnTo>
                  <a:lnTo>
                    <a:pt x="783" y="14"/>
                  </a:lnTo>
                  <a:lnTo>
                    <a:pt x="783" y="13"/>
                  </a:lnTo>
                  <a:close/>
                  <a:moveTo>
                    <a:pt x="913" y="11"/>
                  </a:moveTo>
                  <a:lnTo>
                    <a:pt x="915" y="12"/>
                  </a:lnTo>
                  <a:lnTo>
                    <a:pt x="916" y="12"/>
                  </a:lnTo>
                  <a:lnTo>
                    <a:pt x="915" y="12"/>
                  </a:lnTo>
                  <a:lnTo>
                    <a:pt x="913" y="11"/>
                  </a:lnTo>
                  <a:lnTo>
                    <a:pt x="912" y="11"/>
                  </a:lnTo>
                  <a:lnTo>
                    <a:pt x="913" y="11"/>
                  </a:lnTo>
                  <a:close/>
                  <a:moveTo>
                    <a:pt x="859" y="0"/>
                  </a:moveTo>
                  <a:lnTo>
                    <a:pt x="858" y="0"/>
                  </a:lnTo>
                  <a:lnTo>
                    <a:pt x="856" y="0"/>
                  </a:lnTo>
                  <a:lnTo>
                    <a:pt x="855" y="0"/>
                  </a:lnTo>
                  <a:lnTo>
                    <a:pt x="855" y="1"/>
                  </a:lnTo>
                  <a:lnTo>
                    <a:pt x="856" y="1"/>
                  </a:lnTo>
                  <a:lnTo>
                    <a:pt x="855" y="1"/>
                  </a:lnTo>
                  <a:lnTo>
                    <a:pt x="858" y="1"/>
                  </a:lnTo>
                  <a:lnTo>
                    <a:pt x="859" y="1"/>
                  </a:lnTo>
                  <a:lnTo>
                    <a:pt x="858" y="2"/>
                  </a:lnTo>
                  <a:lnTo>
                    <a:pt x="859" y="2"/>
                  </a:lnTo>
                  <a:lnTo>
                    <a:pt x="858" y="2"/>
                  </a:lnTo>
                  <a:lnTo>
                    <a:pt x="859" y="2"/>
                  </a:lnTo>
                  <a:lnTo>
                    <a:pt x="860" y="2"/>
                  </a:lnTo>
                  <a:lnTo>
                    <a:pt x="861" y="2"/>
                  </a:lnTo>
                  <a:lnTo>
                    <a:pt x="862" y="2"/>
                  </a:lnTo>
                  <a:lnTo>
                    <a:pt x="861" y="4"/>
                  </a:lnTo>
                  <a:lnTo>
                    <a:pt x="860" y="4"/>
                  </a:lnTo>
                  <a:lnTo>
                    <a:pt x="859" y="5"/>
                  </a:lnTo>
                  <a:lnTo>
                    <a:pt x="858" y="5"/>
                  </a:lnTo>
                  <a:lnTo>
                    <a:pt x="856" y="5"/>
                  </a:lnTo>
                  <a:lnTo>
                    <a:pt x="854" y="5"/>
                  </a:lnTo>
                  <a:lnTo>
                    <a:pt x="853" y="6"/>
                  </a:lnTo>
                  <a:lnTo>
                    <a:pt x="854" y="6"/>
                  </a:lnTo>
                  <a:lnTo>
                    <a:pt x="853" y="6"/>
                  </a:lnTo>
                  <a:lnTo>
                    <a:pt x="852" y="6"/>
                  </a:lnTo>
                  <a:lnTo>
                    <a:pt x="853" y="6"/>
                  </a:lnTo>
                  <a:lnTo>
                    <a:pt x="852" y="6"/>
                  </a:lnTo>
                  <a:lnTo>
                    <a:pt x="853" y="6"/>
                  </a:lnTo>
                  <a:lnTo>
                    <a:pt x="853" y="7"/>
                  </a:lnTo>
                  <a:lnTo>
                    <a:pt x="852" y="7"/>
                  </a:lnTo>
                  <a:lnTo>
                    <a:pt x="851" y="8"/>
                  </a:lnTo>
                  <a:lnTo>
                    <a:pt x="852" y="8"/>
                  </a:lnTo>
                  <a:lnTo>
                    <a:pt x="852" y="7"/>
                  </a:lnTo>
                  <a:lnTo>
                    <a:pt x="853" y="7"/>
                  </a:lnTo>
                  <a:lnTo>
                    <a:pt x="854" y="7"/>
                  </a:lnTo>
                  <a:lnTo>
                    <a:pt x="855" y="7"/>
                  </a:lnTo>
                  <a:lnTo>
                    <a:pt x="856" y="7"/>
                  </a:lnTo>
                  <a:lnTo>
                    <a:pt x="858" y="7"/>
                  </a:lnTo>
                  <a:lnTo>
                    <a:pt x="858" y="6"/>
                  </a:lnTo>
                  <a:lnTo>
                    <a:pt x="859" y="6"/>
                  </a:lnTo>
                  <a:lnTo>
                    <a:pt x="861" y="5"/>
                  </a:lnTo>
                  <a:lnTo>
                    <a:pt x="862" y="5"/>
                  </a:lnTo>
                  <a:lnTo>
                    <a:pt x="863" y="5"/>
                  </a:lnTo>
                  <a:lnTo>
                    <a:pt x="863" y="4"/>
                  </a:lnTo>
                  <a:lnTo>
                    <a:pt x="865" y="4"/>
                  </a:lnTo>
                  <a:lnTo>
                    <a:pt x="866" y="4"/>
                  </a:lnTo>
                  <a:lnTo>
                    <a:pt x="867" y="2"/>
                  </a:lnTo>
                  <a:lnTo>
                    <a:pt x="867" y="4"/>
                  </a:lnTo>
                  <a:lnTo>
                    <a:pt x="866" y="4"/>
                  </a:lnTo>
                  <a:lnTo>
                    <a:pt x="866" y="5"/>
                  </a:lnTo>
                  <a:lnTo>
                    <a:pt x="865" y="5"/>
                  </a:lnTo>
                  <a:lnTo>
                    <a:pt x="866" y="4"/>
                  </a:lnTo>
                  <a:lnTo>
                    <a:pt x="867" y="4"/>
                  </a:lnTo>
                  <a:lnTo>
                    <a:pt x="868" y="4"/>
                  </a:lnTo>
                  <a:lnTo>
                    <a:pt x="868" y="5"/>
                  </a:lnTo>
                  <a:lnTo>
                    <a:pt x="869" y="5"/>
                  </a:lnTo>
                  <a:lnTo>
                    <a:pt x="868" y="5"/>
                  </a:lnTo>
                  <a:lnTo>
                    <a:pt x="868" y="6"/>
                  </a:lnTo>
                  <a:lnTo>
                    <a:pt x="867" y="6"/>
                  </a:lnTo>
                  <a:lnTo>
                    <a:pt x="866" y="6"/>
                  </a:lnTo>
                  <a:lnTo>
                    <a:pt x="865" y="6"/>
                  </a:lnTo>
                  <a:lnTo>
                    <a:pt x="865" y="7"/>
                  </a:lnTo>
                  <a:lnTo>
                    <a:pt x="866" y="6"/>
                  </a:lnTo>
                  <a:lnTo>
                    <a:pt x="866" y="7"/>
                  </a:lnTo>
                  <a:lnTo>
                    <a:pt x="865" y="7"/>
                  </a:lnTo>
                  <a:lnTo>
                    <a:pt x="866" y="7"/>
                  </a:lnTo>
                  <a:lnTo>
                    <a:pt x="867" y="7"/>
                  </a:lnTo>
                  <a:lnTo>
                    <a:pt x="868" y="7"/>
                  </a:lnTo>
                  <a:lnTo>
                    <a:pt x="868" y="8"/>
                  </a:lnTo>
                  <a:lnTo>
                    <a:pt x="869" y="8"/>
                  </a:lnTo>
                  <a:lnTo>
                    <a:pt x="872" y="7"/>
                  </a:lnTo>
                  <a:lnTo>
                    <a:pt x="873" y="6"/>
                  </a:lnTo>
                  <a:lnTo>
                    <a:pt x="874" y="6"/>
                  </a:lnTo>
                  <a:lnTo>
                    <a:pt x="877" y="6"/>
                  </a:lnTo>
                  <a:lnTo>
                    <a:pt x="879" y="6"/>
                  </a:lnTo>
                  <a:lnTo>
                    <a:pt x="880" y="6"/>
                  </a:lnTo>
                  <a:lnTo>
                    <a:pt x="881" y="6"/>
                  </a:lnTo>
                  <a:lnTo>
                    <a:pt x="882" y="6"/>
                  </a:lnTo>
                  <a:lnTo>
                    <a:pt x="883" y="6"/>
                  </a:lnTo>
                  <a:lnTo>
                    <a:pt x="883" y="7"/>
                  </a:lnTo>
                  <a:lnTo>
                    <a:pt x="884" y="6"/>
                  </a:lnTo>
                  <a:lnTo>
                    <a:pt x="884" y="7"/>
                  </a:lnTo>
                  <a:lnTo>
                    <a:pt x="886" y="7"/>
                  </a:lnTo>
                  <a:lnTo>
                    <a:pt x="884" y="7"/>
                  </a:lnTo>
                  <a:lnTo>
                    <a:pt x="886" y="6"/>
                  </a:lnTo>
                  <a:lnTo>
                    <a:pt x="887" y="6"/>
                  </a:lnTo>
                  <a:lnTo>
                    <a:pt x="889" y="7"/>
                  </a:lnTo>
                  <a:lnTo>
                    <a:pt x="888" y="7"/>
                  </a:lnTo>
                  <a:lnTo>
                    <a:pt x="886" y="8"/>
                  </a:lnTo>
                  <a:lnTo>
                    <a:pt x="884" y="8"/>
                  </a:lnTo>
                  <a:lnTo>
                    <a:pt x="884" y="9"/>
                  </a:lnTo>
                  <a:lnTo>
                    <a:pt x="883" y="9"/>
                  </a:lnTo>
                  <a:lnTo>
                    <a:pt x="884" y="11"/>
                  </a:lnTo>
                  <a:lnTo>
                    <a:pt x="886" y="11"/>
                  </a:lnTo>
                  <a:lnTo>
                    <a:pt x="884" y="11"/>
                  </a:lnTo>
                  <a:lnTo>
                    <a:pt x="882" y="11"/>
                  </a:lnTo>
                  <a:lnTo>
                    <a:pt x="881" y="11"/>
                  </a:lnTo>
                  <a:lnTo>
                    <a:pt x="880" y="11"/>
                  </a:lnTo>
                  <a:lnTo>
                    <a:pt x="881" y="11"/>
                  </a:lnTo>
                  <a:lnTo>
                    <a:pt x="882" y="11"/>
                  </a:lnTo>
                  <a:lnTo>
                    <a:pt x="887" y="11"/>
                  </a:lnTo>
                  <a:lnTo>
                    <a:pt x="888" y="11"/>
                  </a:lnTo>
                  <a:lnTo>
                    <a:pt x="889" y="11"/>
                  </a:lnTo>
                  <a:lnTo>
                    <a:pt x="888" y="11"/>
                  </a:lnTo>
                  <a:lnTo>
                    <a:pt x="888" y="12"/>
                  </a:lnTo>
                  <a:lnTo>
                    <a:pt x="887" y="12"/>
                  </a:lnTo>
                  <a:lnTo>
                    <a:pt x="886" y="12"/>
                  </a:lnTo>
                  <a:lnTo>
                    <a:pt x="884" y="12"/>
                  </a:lnTo>
                  <a:lnTo>
                    <a:pt x="887" y="12"/>
                  </a:lnTo>
                  <a:lnTo>
                    <a:pt x="889" y="12"/>
                  </a:lnTo>
                  <a:lnTo>
                    <a:pt x="890" y="13"/>
                  </a:lnTo>
                  <a:lnTo>
                    <a:pt x="891" y="13"/>
                  </a:lnTo>
                  <a:lnTo>
                    <a:pt x="891" y="12"/>
                  </a:lnTo>
                  <a:lnTo>
                    <a:pt x="892" y="12"/>
                  </a:lnTo>
                  <a:lnTo>
                    <a:pt x="895" y="12"/>
                  </a:lnTo>
                  <a:lnTo>
                    <a:pt x="896" y="12"/>
                  </a:lnTo>
                  <a:lnTo>
                    <a:pt x="897" y="12"/>
                  </a:lnTo>
                  <a:lnTo>
                    <a:pt x="899" y="12"/>
                  </a:lnTo>
                  <a:lnTo>
                    <a:pt x="901" y="12"/>
                  </a:lnTo>
                  <a:lnTo>
                    <a:pt x="899" y="13"/>
                  </a:lnTo>
                  <a:lnTo>
                    <a:pt x="902" y="12"/>
                  </a:lnTo>
                  <a:lnTo>
                    <a:pt x="903" y="12"/>
                  </a:lnTo>
                  <a:lnTo>
                    <a:pt x="906" y="12"/>
                  </a:lnTo>
                  <a:lnTo>
                    <a:pt x="908" y="12"/>
                  </a:lnTo>
                  <a:lnTo>
                    <a:pt x="910" y="12"/>
                  </a:lnTo>
                  <a:lnTo>
                    <a:pt x="911" y="12"/>
                  </a:lnTo>
                  <a:lnTo>
                    <a:pt x="913" y="12"/>
                  </a:lnTo>
                  <a:lnTo>
                    <a:pt x="915" y="12"/>
                  </a:lnTo>
                  <a:lnTo>
                    <a:pt x="913" y="13"/>
                  </a:lnTo>
                  <a:lnTo>
                    <a:pt x="915" y="13"/>
                  </a:lnTo>
                  <a:lnTo>
                    <a:pt x="915" y="12"/>
                  </a:lnTo>
                  <a:lnTo>
                    <a:pt x="916" y="13"/>
                  </a:lnTo>
                  <a:lnTo>
                    <a:pt x="917" y="13"/>
                  </a:lnTo>
                  <a:lnTo>
                    <a:pt x="917" y="14"/>
                  </a:lnTo>
                  <a:lnTo>
                    <a:pt x="918" y="14"/>
                  </a:lnTo>
                  <a:lnTo>
                    <a:pt x="919" y="13"/>
                  </a:lnTo>
                  <a:lnTo>
                    <a:pt x="920" y="13"/>
                  </a:lnTo>
                  <a:lnTo>
                    <a:pt x="920" y="14"/>
                  </a:lnTo>
                  <a:lnTo>
                    <a:pt x="922" y="14"/>
                  </a:lnTo>
                  <a:lnTo>
                    <a:pt x="923" y="14"/>
                  </a:lnTo>
                  <a:lnTo>
                    <a:pt x="923" y="15"/>
                  </a:lnTo>
                  <a:lnTo>
                    <a:pt x="922" y="15"/>
                  </a:lnTo>
                  <a:lnTo>
                    <a:pt x="923" y="15"/>
                  </a:lnTo>
                  <a:lnTo>
                    <a:pt x="925" y="15"/>
                  </a:lnTo>
                  <a:lnTo>
                    <a:pt x="926" y="15"/>
                  </a:lnTo>
                  <a:lnTo>
                    <a:pt x="927" y="15"/>
                  </a:lnTo>
                  <a:lnTo>
                    <a:pt x="927" y="16"/>
                  </a:lnTo>
                  <a:lnTo>
                    <a:pt x="930" y="15"/>
                  </a:lnTo>
                  <a:lnTo>
                    <a:pt x="931" y="15"/>
                  </a:lnTo>
                  <a:lnTo>
                    <a:pt x="932" y="15"/>
                  </a:lnTo>
                  <a:lnTo>
                    <a:pt x="934" y="15"/>
                  </a:lnTo>
                  <a:lnTo>
                    <a:pt x="937" y="15"/>
                  </a:lnTo>
                  <a:lnTo>
                    <a:pt x="938" y="16"/>
                  </a:lnTo>
                  <a:lnTo>
                    <a:pt x="939" y="16"/>
                  </a:lnTo>
                  <a:lnTo>
                    <a:pt x="940" y="16"/>
                  </a:lnTo>
                  <a:lnTo>
                    <a:pt x="940" y="15"/>
                  </a:lnTo>
                  <a:lnTo>
                    <a:pt x="940" y="16"/>
                  </a:lnTo>
                  <a:lnTo>
                    <a:pt x="941" y="16"/>
                  </a:lnTo>
                  <a:lnTo>
                    <a:pt x="941" y="18"/>
                  </a:lnTo>
                  <a:lnTo>
                    <a:pt x="941" y="16"/>
                  </a:lnTo>
                  <a:lnTo>
                    <a:pt x="943" y="16"/>
                  </a:lnTo>
                  <a:lnTo>
                    <a:pt x="943" y="18"/>
                  </a:lnTo>
                  <a:lnTo>
                    <a:pt x="944" y="18"/>
                  </a:lnTo>
                  <a:lnTo>
                    <a:pt x="945" y="18"/>
                  </a:lnTo>
                  <a:lnTo>
                    <a:pt x="944" y="18"/>
                  </a:lnTo>
                  <a:lnTo>
                    <a:pt x="943" y="18"/>
                  </a:lnTo>
                  <a:lnTo>
                    <a:pt x="944" y="18"/>
                  </a:lnTo>
                  <a:lnTo>
                    <a:pt x="945" y="18"/>
                  </a:lnTo>
                  <a:lnTo>
                    <a:pt x="946" y="19"/>
                  </a:lnTo>
                  <a:lnTo>
                    <a:pt x="947" y="18"/>
                  </a:lnTo>
                  <a:lnTo>
                    <a:pt x="947" y="19"/>
                  </a:lnTo>
                  <a:lnTo>
                    <a:pt x="948" y="19"/>
                  </a:lnTo>
                  <a:lnTo>
                    <a:pt x="950" y="19"/>
                  </a:lnTo>
                  <a:lnTo>
                    <a:pt x="951" y="19"/>
                  </a:lnTo>
                  <a:lnTo>
                    <a:pt x="951" y="18"/>
                  </a:lnTo>
                  <a:lnTo>
                    <a:pt x="953" y="18"/>
                  </a:lnTo>
                  <a:lnTo>
                    <a:pt x="955" y="18"/>
                  </a:lnTo>
                  <a:lnTo>
                    <a:pt x="956" y="18"/>
                  </a:lnTo>
                  <a:lnTo>
                    <a:pt x="955" y="18"/>
                  </a:lnTo>
                  <a:lnTo>
                    <a:pt x="955" y="19"/>
                  </a:lnTo>
                  <a:lnTo>
                    <a:pt x="955" y="18"/>
                  </a:lnTo>
                  <a:lnTo>
                    <a:pt x="956" y="18"/>
                  </a:lnTo>
                  <a:lnTo>
                    <a:pt x="956" y="16"/>
                  </a:lnTo>
                  <a:lnTo>
                    <a:pt x="958" y="16"/>
                  </a:lnTo>
                  <a:lnTo>
                    <a:pt x="958" y="18"/>
                  </a:lnTo>
                  <a:lnTo>
                    <a:pt x="959" y="16"/>
                  </a:lnTo>
                  <a:lnTo>
                    <a:pt x="960" y="16"/>
                  </a:lnTo>
                  <a:lnTo>
                    <a:pt x="961" y="16"/>
                  </a:lnTo>
                  <a:lnTo>
                    <a:pt x="962" y="16"/>
                  </a:lnTo>
                  <a:lnTo>
                    <a:pt x="965" y="16"/>
                  </a:lnTo>
                  <a:lnTo>
                    <a:pt x="963" y="18"/>
                  </a:lnTo>
                  <a:lnTo>
                    <a:pt x="965" y="18"/>
                  </a:lnTo>
                  <a:lnTo>
                    <a:pt x="965" y="16"/>
                  </a:lnTo>
                  <a:lnTo>
                    <a:pt x="966" y="16"/>
                  </a:lnTo>
                  <a:lnTo>
                    <a:pt x="967" y="16"/>
                  </a:lnTo>
                  <a:lnTo>
                    <a:pt x="967" y="18"/>
                  </a:lnTo>
                  <a:lnTo>
                    <a:pt x="968" y="18"/>
                  </a:lnTo>
                  <a:lnTo>
                    <a:pt x="969" y="18"/>
                  </a:lnTo>
                  <a:lnTo>
                    <a:pt x="970" y="18"/>
                  </a:lnTo>
                  <a:lnTo>
                    <a:pt x="969" y="19"/>
                  </a:lnTo>
                  <a:lnTo>
                    <a:pt x="970" y="19"/>
                  </a:lnTo>
                  <a:lnTo>
                    <a:pt x="970" y="20"/>
                  </a:lnTo>
                  <a:lnTo>
                    <a:pt x="973" y="20"/>
                  </a:lnTo>
                  <a:lnTo>
                    <a:pt x="973" y="21"/>
                  </a:lnTo>
                  <a:lnTo>
                    <a:pt x="974" y="21"/>
                  </a:lnTo>
                  <a:lnTo>
                    <a:pt x="975" y="21"/>
                  </a:lnTo>
                  <a:lnTo>
                    <a:pt x="976" y="21"/>
                  </a:lnTo>
                  <a:lnTo>
                    <a:pt x="976" y="22"/>
                  </a:lnTo>
                  <a:lnTo>
                    <a:pt x="977" y="23"/>
                  </a:lnTo>
                  <a:lnTo>
                    <a:pt x="977" y="22"/>
                  </a:lnTo>
                  <a:lnTo>
                    <a:pt x="979" y="22"/>
                  </a:lnTo>
                  <a:lnTo>
                    <a:pt x="977" y="22"/>
                  </a:lnTo>
                  <a:lnTo>
                    <a:pt x="980" y="22"/>
                  </a:lnTo>
                  <a:lnTo>
                    <a:pt x="977" y="25"/>
                  </a:lnTo>
                  <a:lnTo>
                    <a:pt x="975" y="27"/>
                  </a:lnTo>
                  <a:lnTo>
                    <a:pt x="973" y="28"/>
                  </a:lnTo>
                  <a:lnTo>
                    <a:pt x="970" y="30"/>
                  </a:lnTo>
                  <a:lnTo>
                    <a:pt x="968" y="33"/>
                  </a:lnTo>
                  <a:lnTo>
                    <a:pt x="966" y="34"/>
                  </a:lnTo>
                  <a:lnTo>
                    <a:pt x="963" y="36"/>
                  </a:lnTo>
                  <a:lnTo>
                    <a:pt x="961" y="39"/>
                  </a:lnTo>
                  <a:lnTo>
                    <a:pt x="959" y="40"/>
                  </a:lnTo>
                  <a:lnTo>
                    <a:pt x="956" y="42"/>
                  </a:lnTo>
                  <a:lnTo>
                    <a:pt x="954" y="44"/>
                  </a:lnTo>
                  <a:lnTo>
                    <a:pt x="952" y="46"/>
                  </a:lnTo>
                  <a:lnTo>
                    <a:pt x="950" y="48"/>
                  </a:lnTo>
                  <a:lnTo>
                    <a:pt x="947" y="50"/>
                  </a:lnTo>
                  <a:lnTo>
                    <a:pt x="945" y="53"/>
                  </a:lnTo>
                  <a:lnTo>
                    <a:pt x="943" y="54"/>
                  </a:lnTo>
                  <a:lnTo>
                    <a:pt x="940" y="56"/>
                  </a:lnTo>
                  <a:lnTo>
                    <a:pt x="938" y="58"/>
                  </a:lnTo>
                  <a:lnTo>
                    <a:pt x="936" y="60"/>
                  </a:lnTo>
                  <a:lnTo>
                    <a:pt x="933" y="62"/>
                  </a:lnTo>
                  <a:lnTo>
                    <a:pt x="931" y="64"/>
                  </a:lnTo>
                  <a:lnTo>
                    <a:pt x="929" y="67"/>
                  </a:lnTo>
                  <a:lnTo>
                    <a:pt x="926" y="68"/>
                  </a:lnTo>
                  <a:lnTo>
                    <a:pt x="924" y="70"/>
                  </a:lnTo>
                  <a:lnTo>
                    <a:pt x="922" y="72"/>
                  </a:lnTo>
                  <a:lnTo>
                    <a:pt x="919" y="74"/>
                  </a:lnTo>
                  <a:lnTo>
                    <a:pt x="917" y="76"/>
                  </a:lnTo>
                  <a:lnTo>
                    <a:pt x="915" y="78"/>
                  </a:lnTo>
                  <a:lnTo>
                    <a:pt x="912" y="81"/>
                  </a:lnTo>
                  <a:lnTo>
                    <a:pt x="910" y="82"/>
                  </a:lnTo>
                  <a:lnTo>
                    <a:pt x="908" y="84"/>
                  </a:lnTo>
                  <a:lnTo>
                    <a:pt x="905" y="86"/>
                  </a:lnTo>
                  <a:lnTo>
                    <a:pt x="903" y="89"/>
                  </a:lnTo>
                  <a:lnTo>
                    <a:pt x="901" y="90"/>
                  </a:lnTo>
                  <a:lnTo>
                    <a:pt x="898" y="92"/>
                  </a:lnTo>
                  <a:lnTo>
                    <a:pt x="896" y="95"/>
                  </a:lnTo>
                  <a:lnTo>
                    <a:pt x="894" y="97"/>
                  </a:lnTo>
                  <a:lnTo>
                    <a:pt x="891" y="98"/>
                  </a:lnTo>
                  <a:lnTo>
                    <a:pt x="889" y="100"/>
                  </a:lnTo>
                  <a:lnTo>
                    <a:pt x="887" y="103"/>
                  </a:lnTo>
                  <a:lnTo>
                    <a:pt x="884" y="105"/>
                  </a:lnTo>
                  <a:lnTo>
                    <a:pt x="882" y="106"/>
                  </a:lnTo>
                  <a:lnTo>
                    <a:pt x="880" y="109"/>
                  </a:lnTo>
                  <a:lnTo>
                    <a:pt x="877" y="111"/>
                  </a:lnTo>
                  <a:lnTo>
                    <a:pt x="875" y="113"/>
                  </a:lnTo>
                  <a:lnTo>
                    <a:pt x="873" y="114"/>
                  </a:lnTo>
                  <a:lnTo>
                    <a:pt x="870" y="117"/>
                  </a:lnTo>
                  <a:lnTo>
                    <a:pt x="869" y="119"/>
                  </a:lnTo>
                  <a:lnTo>
                    <a:pt x="867" y="121"/>
                  </a:lnTo>
                  <a:lnTo>
                    <a:pt x="865" y="123"/>
                  </a:lnTo>
                  <a:lnTo>
                    <a:pt x="862" y="125"/>
                  </a:lnTo>
                  <a:lnTo>
                    <a:pt x="860" y="127"/>
                  </a:lnTo>
                  <a:lnTo>
                    <a:pt x="858" y="130"/>
                  </a:lnTo>
                  <a:lnTo>
                    <a:pt x="855" y="132"/>
                  </a:lnTo>
                  <a:lnTo>
                    <a:pt x="853" y="133"/>
                  </a:lnTo>
                  <a:lnTo>
                    <a:pt x="851" y="135"/>
                  </a:lnTo>
                  <a:lnTo>
                    <a:pt x="848" y="138"/>
                  </a:lnTo>
                  <a:lnTo>
                    <a:pt x="847" y="140"/>
                  </a:lnTo>
                  <a:lnTo>
                    <a:pt x="845" y="142"/>
                  </a:lnTo>
                  <a:lnTo>
                    <a:pt x="842" y="144"/>
                  </a:lnTo>
                  <a:lnTo>
                    <a:pt x="840" y="146"/>
                  </a:lnTo>
                  <a:lnTo>
                    <a:pt x="838" y="148"/>
                  </a:lnTo>
                  <a:lnTo>
                    <a:pt x="835" y="151"/>
                  </a:lnTo>
                  <a:lnTo>
                    <a:pt x="833" y="153"/>
                  </a:lnTo>
                  <a:lnTo>
                    <a:pt x="834" y="153"/>
                  </a:lnTo>
                  <a:lnTo>
                    <a:pt x="835" y="153"/>
                  </a:lnTo>
                  <a:lnTo>
                    <a:pt x="837" y="154"/>
                  </a:lnTo>
                  <a:lnTo>
                    <a:pt x="838" y="154"/>
                  </a:lnTo>
                  <a:lnTo>
                    <a:pt x="839" y="153"/>
                  </a:lnTo>
                  <a:lnTo>
                    <a:pt x="840" y="153"/>
                  </a:lnTo>
                  <a:lnTo>
                    <a:pt x="841" y="154"/>
                  </a:lnTo>
                  <a:lnTo>
                    <a:pt x="842" y="154"/>
                  </a:lnTo>
                  <a:lnTo>
                    <a:pt x="844" y="154"/>
                  </a:lnTo>
                  <a:lnTo>
                    <a:pt x="846" y="153"/>
                  </a:lnTo>
                  <a:lnTo>
                    <a:pt x="847" y="153"/>
                  </a:lnTo>
                  <a:lnTo>
                    <a:pt x="848" y="153"/>
                  </a:lnTo>
                  <a:lnTo>
                    <a:pt x="849" y="152"/>
                  </a:lnTo>
                  <a:lnTo>
                    <a:pt x="851" y="152"/>
                  </a:lnTo>
                  <a:lnTo>
                    <a:pt x="852" y="152"/>
                  </a:lnTo>
                  <a:lnTo>
                    <a:pt x="853" y="152"/>
                  </a:lnTo>
                  <a:lnTo>
                    <a:pt x="855" y="152"/>
                  </a:lnTo>
                  <a:lnTo>
                    <a:pt x="855" y="153"/>
                  </a:lnTo>
                  <a:lnTo>
                    <a:pt x="854" y="153"/>
                  </a:lnTo>
                  <a:lnTo>
                    <a:pt x="853" y="154"/>
                  </a:lnTo>
                  <a:lnTo>
                    <a:pt x="852" y="155"/>
                  </a:lnTo>
                  <a:lnTo>
                    <a:pt x="851" y="155"/>
                  </a:lnTo>
                  <a:lnTo>
                    <a:pt x="851" y="156"/>
                  </a:lnTo>
                  <a:lnTo>
                    <a:pt x="851" y="158"/>
                  </a:lnTo>
                  <a:lnTo>
                    <a:pt x="852" y="158"/>
                  </a:lnTo>
                  <a:lnTo>
                    <a:pt x="853" y="159"/>
                  </a:lnTo>
                  <a:lnTo>
                    <a:pt x="852" y="160"/>
                  </a:lnTo>
                  <a:lnTo>
                    <a:pt x="852" y="161"/>
                  </a:lnTo>
                  <a:lnTo>
                    <a:pt x="853" y="162"/>
                  </a:lnTo>
                  <a:lnTo>
                    <a:pt x="853" y="163"/>
                  </a:lnTo>
                  <a:lnTo>
                    <a:pt x="854" y="165"/>
                  </a:lnTo>
                  <a:lnTo>
                    <a:pt x="854" y="166"/>
                  </a:lnTo>
                  <a:lnTo>
                    <a:pt x="855" y="167"/>
                  </a:lnTo>
                  <a:lnTo>
                    <a:pt x="855" y="168"/>
                  </a:lnTo>
                  <a:lnTo>
                    <a:pt x="854" y="169"/>
                  </a:lnTo>
                  <a:lnTo>
                    <a:pt x="854" y="170"/>
                  </a:lnTo>
                  <a:lnTo>
                    <a:pt x="853" y="172"/>
                  </a:lnTo>
                  <a:lnTo>
                    <a:pt x="852" y="173"/>
                  </a:lnTo>
                  <a:lnTo>
                    <a:pt x="853" y="173"/>
                  </a:lnTo>
                  <a:lnTo>
                    <a:pt x="854" y="173"/>
                  </a:lnTo>
                  <a:lnTo>
                    <a:pt x="855" y="172"/>
                  </a:lnTo>
                  <a:lnTo>
                    <a:pt x="858" y="172"/>
                  </a:lnTo>
                  <a:lnTo>
                    <a:pt x="859" y="170"/>
                  </a:lnTo>
                  <a:lnTo>
                    <a:pt x="860" y="170"/>
                  </a:lnTo>
                  <a:lnTo>
                    <a:pt x="861" y="170"/>
                  </a:lnTo>
                  <a:lnTo>
                    <a:pt x="862" y="169"/>
                  </a:lnTo>
                  <a:lnTo>
                    <a:pt x="863" y="169"/>
                  </a:lnTo>
                  <a:lnTo>
                    <a:pt x="865" y="169"/>
                  </a:lnTo>
                  <a:lnTo>
                    <a:pt x="866" y="169"/>
                  </a:lnTo>
                  <a:lnTo>
                    <a:pt x="868" y="168"/>
                  </a:lnTo>
                  <a:lnTo>
                    <a:pt x="869" y="167"/>
                  </a:lnTo>
                  <a:lnTo>
                    <a:pt x="870" y="166"/>
                  </a:lnTo>
                  <a:lnTo>
                    <a:pt x="872" y="165"/>
                  </a:lnTo>
                  <a:lnTo>
                    <a:pt x="873" y="165"/>
                  </a:lnTo>
                  <a:lnTo>
                    <a:pt x="874" y="165"/>
                  </a:lnTo>
                  <a:lnTo>
                    <a:pt x="875" y="163"/>
                  </a:lnTo>
                  <a:lnTo>
                    <a:pt x="876" y="162"/>
                  </a:lnTo>
                  <a:lnTo>
                    <a:pt x="877" y="162"/>
                  </a:lnTo>
                  <a:lnTo>
                    <a:pt x="880" y="162"/>
                  </a:lnTo>
                  <a:lnTo>
                    <a:pt x="881" y="162"/>
                  </a:lnTo>
                  <a:lnTo>
                    <a:pt x="882" y="161"/>
                  </a:lnTo>
                  <a:lnTo>
                    <a:pt x="884" y="161"/>
                  </a:lnTo>
                  <a:lnTo>
                    <a:pt x="887" y="160"/>
                  </a:lnTo>
                  <a:lnTo>
                    <a:pt x="888" y="160"/>
                  </a:lnTo>
                  <a:lnTo>
                    <a:pt x="888" y="161"/>
                  </a:lnTo>
                  <a:lnTo>
                    <a:pt x="889" y="162"/>
                  </a:lnTo>
                  <a:lnTo>
                    <a:pt x="888" y="162"/>
                  </a:lnTo>
                  <a:lnTo>
                    <a:pt x="889" y="162"/>
                  </a:lnTo>
                  <a:lnTo>
                    <a:pt x="889" y="163"/>
                  </a:lnTo>
                  <a:lnTo>
                    <a:pt x="888" y="165"/>
                  </a:lnTo>
                  <a:lnTo>
                    <a:pt x="887" y="166"/>
                  </a:lnTo>
                  <a:lnTo>
                    <a:pt x="887" y="167"/>
                  </a:lnTo>
                  <a:lnTo>
                    <a:pt x="886" y="167"/>
                  </a:lnTo>
                  <a:lnTo>
                    <a:pt x="886" y="168"/>
                  </a:lnTo>
                  <a:lnTo>
                    <a:pt x="887" y="168"/>
                  </a:lnTo>
                  <a:lnTo>
                    <a:pt x="888" y="168"/>
                  </a:lnTo>
                  <a:lnTo>
                    <a:pt x="888" y="169"/>
                  </a:lnTo>
                  <a:lnTo>
                    <a:pt x="888" y="170"/>
                  </a:lnTo>
                  <a:lnTo>
                    <a:pt x="889" y="170"/>
                  </a:lnTo>
                  <a:lnTo>
                    <a:pt x="889" y="172"/>
                  </a:lnTo>
                  <a:lnTo>
                    <a:pt x="888" y="172"/>
                  </a:lnTo>
                  <a:lnTo>
                    <a:pt x="888" y="173"/>
                  </a:lnTo>
                  <a:lnTo>
                    <a:pt x="888" y="174"/>
                  </a:lnTo>
                  <a:lnTo>
                    <a:pt x="889" y="174"/>
                  </a:lnTo>
                  <a:lnTo>
                    <a:pt x="889" y="175"/>
                  </a:lnTo>
                  <a:lnTo>
                    <a:pt x="890" y="175"/>
                  </a:lnTo>
                  <a:lnTo>
                    <a:pt x="890" y="176"/>
                  </a:lnTo>
                  <a:lnTo>
                    <a:pt x="890" y="177"/>
                  </a:lnTo>
                  <a:lnTo>
                    <a:pt x="890" y="179"/>
                  </a:lnTo>
                  <a:lnTo>
                    <a:pt x="891" y="179"/>
                  </a:lnTo>
                  <a:lnTo>
                    <a:pt x="891" y="180"/>
                  </a:lnTo>
                  <a:lnTo>
                    <a:pt x="891" y="181"/>
                  </a:lnTo>
                  <a:lnTo>
                    <a:pt x="890" y="181"/>
                  </a:lnTo>
                  <a:lnTo>
                    <a:pt x="890" y="182"/>
                  </a:lnTo>
                  <a:lnTo>
                    <a:pt x="890" y="183"/>
                  </a:lnTo>
                  <a:lnTo>
                    <a:pt x="890" y="184"/>
                  </a:lnTo>
                  <a:lnTo>
                    <a:pt x="889" y="186"/>
                  </a:lnTo>
                  <a:lnTo>
                    <a:pt x="889" y="187"/>
                  </a:lnTo>
                  <a:lnTo>
                    <a:pt x="889" y="188"/>
                  </a:lnTo>
                  <a:lnTo>
                    <a:pt x="889" y="189"/>
                  </a:lnTo>
                  <a:lnTo>
                    <a:pt x="889" y="191"/>
                  </a:lnTo>
                  <a:lnTo>
                    <a:pt x="889" y="193"/>
                  </a:lnTo>
                  <a:lnTo>
                    <a:pt x="888" y="194"/>
                  </a:lnTo>
                  <a:lnTo>
                    <a:pt x="889" y="195"/>
                  </a:lnTo>
                  <a:lnTo>
                    <a:pt x="889" y="196"/>
                  </a:lnTo>
                  <a:lnTo>
                    <a:pt x="888" y="197"/>
                  </a:lnTo>
                  <a:lnTo>
                    <a:pt x="888" y="198"/>
                  </a:lnTo>
                  <a:lnTo>
                    <a:pt x="887" y="198"/>
                  </a:lnTo>
                  <a:lnTo>
                    <a:pt x="886" y="200"/>
                  </a:lnTo>
                  <a:lnTo>
                    <a:pt x="887" y="201"/>
                  </a:lnTo>
                  <a:lnTo>
                    <a:pt x="888" y="201"/>
                  </a:lnTo>
                  <a:lnTo>
                    <a:pt x="884" y="203"/>
                  </a:lnTo>
                  <a:lnTo>
                    <a:pt x="887" y="204"/>
                  </a:lnTo>
                  <a:lnTo>
                    <a:pt x="886" y="204"/>
                  </a:lnTo>
                  <a:lnTo>
                    <a:pt x="886" y="205"/>
                  </a:lnTo>
                  <a:lnTo>
                    <a:pt x="886" y="207"/>
                  </a:lnTo>
                  <a:lnTo>
                    <a:pt x="884" y="207"/>
                  </a:lnTo>
                  <a:lnTo>
                    <a:pt x="886" y="207"/>
                  </a:lnTo>
                  <a:lnTo>
                    <a:pt x="888" y="207"/>
                  </a:lnTo>
                  <a:lnTo>
                    <a:pt x="888" y="208"/>
                  </a:lnTo>
                  <a:lnTo>
                    <a:pt x="889" y="209"/>
                  </a:lnTo>
                  <a:lnTo>
                    <a:pt x="890" y="209"/>
                  </a:lnTo>
                  <a:lnTo>
                    <a:pt x="890" y="210"/>
                  </a:lnTo>
                  <a:lnTo>
                    <a:pt x="891" y="210"/>
                  </a:lnTo>
                  <a:lnTo>
                    <a:pt x="894" y="210"/>
                  </a:lnTo>
                  <a:lnTo>
                    <a:pt x="894" y="211"/>
                  </a:lnTo>
                  <a:lnTo>
                    <a:pt x="894" y="212"/>
                  </a:lnTo>
                  <a:lnTo>
                    <a:pt x="895" y="212"/>
                  </a:lnTo>
                  <a:lnTo>
                    <a:pt x="896" y="212"/>
                  </a:lnTo>
                  <a:lnTo>
                    <a:pt x="895" y="212"/>
                  </a:lnTo>
                  <a:lnTo>
                    <a:pt x="895" y="214"/>
                  </a:lnTo>
                  <a:lnTo>
                    <a:pt x="896" y="215"/>
                  </a:lnTo>
                  <a:lnTo>
                    <a:pt x="897" y="215"/>
                  </a:lnTo>
                  <a:lnTo>
                    <a:pt x="898" y="215"/>
                  </a:lnTo>
                  <a:lnTo>
                    <a:pt x="898" y="216"/>
                  </a:lnTo>
                  <a:lnTo>
                    <a:pt x="897" y="216"/>
                  </a:lnTo>
                  <a:lnTo>
                    <a:pt x="897" y="217"/>
                  </a:lnTo>
                  <a:lnTo>
                    <a:pt x="896" y="217"/>
                  </a:lnTo>
                  <a:lnTo>
                    <a:pt x="896" y="218"/>
                  </a:lnTo>
                  <a:lnTo>
                    <a:pt x="895" y="218"/>
                  </a:lnTo>
                  <a:lnTo>
                    <a:pt x="894" y="218"/>
                  </a:lnTo>
                  <a:lnTo>
                    <a:pt x="894" y="219"/>
                  </a:lnTo>
                  <a:lnTo>
                    <a:pt x="892" y="219"/>
                  </a:lnTo>
                  <a:lnTo>
                    <a:pt x="892" y="221"/>
                  </a:lnTo>
                  <a:lnTo>
                    <a:pt x="891" y="222"/>
                  </a:lnTo>
                  <a:lnTo>
                    <a:pt x="890" y="223"/>
                  </a:lnTo>
                  <a:lnTo>
                    <a:pt x="890" y="224"/>
                  </a:lnTo>
                  <a:lnTo>
                    <a:pt x="889" y="225"/>
                  </a:lnTo>
                  <a:lnTo>
                    <a:pt x="889" y="226"/>
                  </a:lnTo>
                  <a:lnTo>
                    <a:pt x="888" y="226"/>
                  </a:lnTo>
                  <a:lnTo>
                    <a:pt x="888" y="228"/>
                  </a:lnTo>
                  <a:lnTo>
                    <a:pt x="887" y="228"/>
                  </a:lnTo>
                  <a:lnTo>
                    <a:pt x="886" y="228"/>
                  </a:lnTo>
                  <a:lnTo>
                    <a:pt x="886" y="229"/>
                  </a:lnTo>
                  <a:lnTo>
                    <a:pt x="884" y="229"/>
                  </a:lnTo>
                  <a:lnTo>
                    <a:pt x="884" y="230"/>
                  </a:lnTo>
                  <a:lnTo>
                    <a:pt x="883" y="230"/>
                  </a:lnTo>
                  <a:lnTo>
                    <a:pt x="882" y="230"/>
                  </a:lnTo>
                  <a:lnTo>
                    <a:pt x="882" y="231"/>
                  </a:lnTo>
                  <a:lnTo>
                    <a:pt x="881" y="231"/>
                  </a:lnTo>
                  <a:lnTo>
                    <a:pt x="880" y="232"/>
                  </a:lnTo>
                  <a:lnTo>
                    <a:pt x="879" y="232"/>
                  </a:lnTo>
                  <a:lnTo>
                    <a:pt x="877" y="233"/>
                  </a:lnTo>
                  <a:lnTo>
                    <a:pt x="876" y="233"/>
                  </a:lnTo>
                  <a:lnTo>
                    <a:pt x="877" y="233"/>
                  </a:lnTo>
                  <a:lnTo>
                    <a:pt x="876" y="233"/>
                  </a:lnTo>
                  <a:lnTo>
                    <a:pt x="875" y="235"/>
                  </a:lnTo>
                  <a:lnTo>
                    <a:pt x="874" y="235"/>
                  </a:lnTo>
                  <a:lnTo>
                    <a:pt x="874" y="233"/>
                  </a:lnTo>
                  <a:lnTo>
                    <a:pt x="875" y="233"/>
                  </a:lnTo>
                  <a:lnTo>
                    <a:pt x="875" y="232"/>
                  </a:lnTo>
                  <a:lnTo>
                    <a:pt x="876" y="232"/>
                  </a:lnTo>
                  <a:lnTo>
                    <a:pt x="876" y="231"/>
                  </a:lnTo>
                  <a:lnTo>
                    <a:pt x="875" y="232"/>
                  </a:lnTo>
                  <a:lnTo>
                    <a:pt x="875" y="233"/>
                  </a:lnTo>
                  <a:lnTo>
                    <a:pt x="874" y="233"/>
                  </a:lnTo>
                  <a:lnTo>
                    <a:pt x="873" y="235"/>
                  </a:lnTo>
                  <a:lnTo>
                    <a:pt x="872" y="233"/>
                  </a:lnTo>
                  <a:lnTo>
                    <a:pt x="873" y="233"/>
                  </a:lnTo>
                  <a:lnTo>
                    <a:pt x="873" y="232"/>
                  </a:lnTo>
                  <a:lnTo>
                    <a:pt x="874" y="232"/>
                  </a:lnTo>
                  <a:lnTo>
                    <a:pt x="874" y="231"/>
                  </a:lnTo>
                  <a:lnTo>
                    <a:pt x="874" y="230"/>
                  </a:lnTo>
                  <a:lnTo>
                    <a:pt x="875" y="230"/>
                  </a:lnTo>
                  <a:lnTo>
                    <a:pt x="876" y="230"/>
                  </a:lnTo>
                  <a:lnTo>
                    <a:pt x="876" y="229"/>
                  </a:lnTo>
                  <a:lnTo>
                    <a:pt x="877" y="229"/>
                  </a:lnTo>
                  <a:lnTo>
                    <a:pt x="877" y="230"/>
                  </a:lnTo>
                  <a:lnTo>
                    <a:pt x="879" y="229"/>
                  </a:lnTo>
                  <a:lnTo>
                    <a:pt x="880" y="228"/>
                  </a:lnTo>
                  <a:lnTo>
                    <a:pt x="882" y="228"/>
                  </a:lnTo>
                  <a:lnTo>
                    <a:pt x="883" y="226"/>
                  </a:lnTo>
                  <a:lnTo>
                    <a:pt x="884" y="225"/>
                  </a:lnTo>
                  <a:lnTo>
                    <a:pt x="883" y="226"/>
                  </a:lnTo>
                  <a:lnTo>
                    <a:pt x="882" y="226"/>
                  </a:lnTo>
                  <a:lnTo>
                    <a:pt x="881" y="228"/>
                  </a:lnTo>
                  <a:lnTo>
                    <a:pt x="880" y="228"/>
                  </a:lnTo>
                  <a:lnTo>
                    <a:pt x="880" y="229"/>
                  </a:lnTo>
                  <a:lnTo>
                    <a:pt x="877" y="229"/>
                  </a:lnTo>
                  <a:lnTo>
                    <a:pt x="877" y="230"/>
                  </a:lnTo>
                  <a:lnTo>
                    <a:pt x="877" y="229"/>
                  </a:lnTo>
                  <a:lnTo>
                    <a:pt x="876" y="229"/>
                  </a:lnTo>
                  <a:lnTo>
                    <a:pt x="875" y="230"/>
                  </a:lnTo>
                  <a:lnTo>
                    <a:pt x="875" y="229"/>
                  </a:lnTo>
                  <a:lnTo>
                    <a:pt x="875" y="228"/>
                  </a:lnTo>
                  <a:lnTo>
                    <a:pt x="876" y="228"/>
                  </a:lnTo>
                  <a:lnTo>
                    <a:pt x="877" y="226"/>
                  </a:lnTo>
                  <a:lnTo>
                    <a:pt x="879" y="226"/>
                  </a:lnTo>
                  <a:lnTo>
                    <a:pt x="882" y="226"/>
                  </a:lnTo>
                  <a:lnTo>
                    <a:pt x="882" y="225"/>
                  </a:lnTo>
                  <a:lnTo>
                    <a:pt x="881" y="226"/>
                  </a:lnTo>
                  <a:lnTo>
                    <a:pt x="880" y="226"/>
                  </a:lnTo>
                  <a:lnTo>
                    <a:pt x="880" y="225"/>
                  </a:lnTo>
                  <a:lnTo>
                    <a:pt x="881" y="224"/>
                  </a:lnTo>
                  <a:lnTo>
                    <a:pt x="882" y="223"/>
                  </a:lnTo>
                  <a:lnTo>
                    <a:pt x="883" y="222"/>
                  </a:lnTo>
                  <a:lnTo>
                    <a:pt x="883" y="221"/>
                  </a:lnTo>
                  <a:lnTo>
                    <a:pt x="884" y="221"/>
                  </a:lnTo>
                  <a:lnTo>
                    <a:pt x="884" y="219"/>
                  </a:lnTo>
                  <a:lnTo>
                    <a:pt x="884" y="218"/>
                  </a:lnTo>
                  <a:lnTo>
                    <a:pt x="884" y="217"/>
                  </a:lnTo>
                  <a:lnTo>
                    <a:pt x="883" y="217"/>
                  </a:lnTo>
                  <a:lnTo>
                    <a:pt x="884" y="216"/>
                  </a:lnTo>
                  <a:lnTo>
                    <a:pt x="886" y="216"/>
                  </a:lnTo>
                  <a:lnTo>
                    <a:pt x="887" y="215"/>
                  </a:lnTo>
                  <a:lnTo>
                    <a:pt x="888" y="214"/>
                  </a:lnTo>
                  <a:lnTo>
                    <a:pt x="887" y="215"/>
                  </a:lnTo>
                  <a:lnTo>
                    <a:pt x="886" y="215"/>
                  </a:lnTo>
                  <a:lnTo>
                    <a:pt x="886" y="216"/>
                  </a:lnTo>
                  <a:lnTo>
                    <a:pt x="884" y="216"/>
                  </a:lnTo>
                  <a:lnTo>
                    <a:pt x="883" y="216"/>
                  </a:lnTo>
                  <a:lnTo>
                    <a:pt x="882" y="216"/>
                  </a:lnTo>
                  <a:lnTo>
                    <a:pt x="881" y="216"/>
                  </a:lnTo>
                  <a:lnTo>
                    <a:pt x="880" y="217"/>
                  </a:lnTo>
                  <a:lnTo>
                    <a:pt x="879" y="217"/>
                  </a:lnTo>
                  <a:lnTo>
                    <a:pt x="877" y="217"/>
                  </a:lnTo>
                  <a:lnTo>
                    <a:pt x="876" y="217"/>
                  </a:lnTo>
                  <a:lnTo>
                    <a:pt x="875" y="217"/>
                  </a:lnTo>
                  <a:lnTo>
                    <a:pt x="875" y="218"/>
                  </a:lnTo>
                  <a:lnTo>
                    <a:pt x="874" y="218"/>
                  </a:lnTo>
                  <a:lnTo>
                    <a:pt x="875" y="218"/>
                  </a:lnTo>
                  <a:lnTo>
                    <a:pt x="875" y="219"/>
                  </a:lnTo>
                  <a:lnTo>
                    <a:pt x="874" y="219"/>
                  </a:lnTo>
                  <a:lnTo>
                    <a:pt x="873" y="219"/>
                  </a:lnTo>
                  <a:lnTo>
                    <a:pt x="873" y="221"/>
                  </a:lnTo>
                  <a:lnTo>
                    <a:pt x="872" y="221"/>
                  </a:lnTo>
                  <a:lnTo>
                    <a:pt x="872" y="222"/>
                  </a:lnTo>
                  <a:lnTo>
                    <a:pt x="870" y="221"/>
                  </a:lnTo>
                  <a:lnTo>
                    <a:pt x="870" y="222"/>
                  </a:lnTo>
                  <a:lnTo>
                    <a:pt x="870" y="223"/>
                  </a:lnTo>
                  <a:lnTo>
                    <a:pt x="869" y="223"/>
                  </a:lnTo>
                  <a:lnTo>
                    <a:pt x="868" y="222"/>
                  </a:lnTo>
                  <a:lnTo>
                    <a:pt x="868" y="221"/>
                  </a:lnTo>
                  <a:lnTo>
                    <a:pt x="868" y="219"/>
                  </a:lnTo>
                  <a:lnTo>
                    <a:pt x="869" y="219"/>
                  </a:lnTo>
                  <a:lnTo>
                    <a:pt x="870" y="219"/>
                  </a:lnTo>
                  <a:lnTo>
                    <a:pt x="870" y="218"/>
                  </a:lnTo>
                  <a:lnTo>
                    <a:pt x="872" y="218"/>
                  </a:lnTo>
                  <a:lnTo>
                    <a:pt x="873" y="218"/>
                  </a:lnTo>
                  <a:lnTo>
                    <a:pt x="873" y="217"/>
                  </a:lnTo>
                  <a:lnTo>
                    <a:pt x="874" y="217"/>
                  </a:lnTo>
                  <a:lnTo>
                    <a:pt x="874" y="216"/>
                  </a:lnTo>
                  <a:lnTo>
                    <a:pt x="875" y="216"/>
                  </a:lnTo>
                  <a:lnTo>
                    <a:pt x="876" y="215"/>
                  </a:lnTo>
                  <a:lnTo>
                    <a:pt x="877" y="214"/>
                  </a:lnTo>
                  <a:lnTo>
                    <a:pt x="879" y="214"/>
                  </a:lnTo>
                  <a:lnTo>
                    <a:pt x="880" y="212"/>
                  </a:lnTo>
                  <a:lnTo>
                    <a:pt x="881" y="212"/>
                  </a:lnTo>
                  <a:lnTo>
                    <a:pt x="882" y="214"/>
                  </a:lnTo>
                  <a:lnTo>
                    <a:pt x="883" y="212"/>
                  </a:lnTo>
                  <a:lnTo>
                    <a:pt x="882" y="212"/>
                  </a:lnTo>
                  <a:lnTo>
                    <a:pt x="881" y="212"/>
                  </a:lnTo>
                  <a:lnTo>
                    <a:pt x="880" y="212"/>
                  </a:lnTo>
                  <a:lnTo>
                    <a:pt x="879" y="212"/>
                  </a:lnTo>
                  <a:lnTo>
                    <a:pt x="880" y="211"/>
                  </a:lnTo>
                  <a:lnTo>
                    <a:pt x="880" y="210"/>
                  </a:lnTo>
                  <a:lnTo>
                    <a:pt x="879" y="210"/>
                  </a:lnTo>
                  <a:lnTo>
                    <a:pt x="879" y="209"/>
                  </a:lnTo>
                  <a:lnTo>
                    <a:pt x="877" y="208"/>
                  </a:lnTo>
                  <a:lnTo>
                    <a:pt x="879" y="208"/>
                  </a:lnTo>
                  <a:lnTo>
                    <a:pt x="879" y="207"/>
                  </a:lnTo>
                  <a:lnTo>
                    <a:pt x="880" y="207"/>
                  </a:lnTo>
                  <a:lnTo>
                    <a:pt x="879" y="207"/>
                  </a:lnTo>
                  <a:lnTo>
                    <a:pt x="877" y="207"/>
                  </a:lnTo>
                  <a:lnTo>
                    <a:pt x="877" y="205"/>
                  </a:lnTo>
                  <a:lnTo>
                    <a:pt x="879" y="205"/>
                  </a:lnTo>
                  <a:lnTo>
                    <a:pt x="880" y="204"/>
                  </a:lnTo>
                  <a:lnTo>
                    <a:pt x="881" y="204"/>
                  </a:lnTo>
                  <a:lnTo>
                    <a:pt x="882" y="204"/>
                  </a:lnTo>
                  <a:lnTo>
                    <a:pt x="881" y="203"/>
                  </a:lnTo>
                  <a:lnTo>
                    <a:pt x="881" y="204"/>
                  </a:lnTo>
                  <a:lnTo>
                    <a:pt x="880" y="204"/>
                  </a:lnTo>
                  <a:lnTo>
                    <a:pt x="879" y="204"/>
                  </a:lnTo>
                  <a:lnTo>
                    <a:pt x="877" y="204"/>
                  </a:lnTo>
                  <a:lnTo>
                    <a:pt x="877" y="203"/>
                  </a:lnTo>
                  <a:lnTo>
                    <a:pt x="877" y="202"/>
                  </a:lnTo>
                  <a:lnTo>
                    <a:pt x="877" y="201"/>
                  </a:lnTo>
                  <a:lnTo>
                    <a:pt x="879" y="201"/>
                  </a:lnTo>
                  <a:lnTo>
                    <a:pt x="877" y="202"/>
                  </a:lnTo>
                  <a:lnTo>
                    <a:pt x="879" y="202"/>
                  </a:lnTo>
                  <a:lnTo>
                    <a:pt x="880" y="201"/>
                  </a:lnTo>
                  <a:lnTo>
                    <a:pt x="880" y="200"/>
                  </a:lnTo>
                  <a:lnTo>
                    <a:pt x="879" y="201"/>
                  </a:lnTo>
                  <a:lnTo>
                    <a:pt x="877" y="201"/>
                  </a:lnTo>
                  <a:lnTo>
                    <a:pt x="877" y="200"/>
                  </a:lnTo>
                  <a:lnTo>
                    <a:pt x="876" y="200"/>
                  </a:lnTo>
                  <a:lnTo>
                    <a:pt x="876" y="198"/>
                  </a:lnTo>
                  <a:lnTo>
                    <a:pt x="877" y="198"/>
                  </a:lnTo>
                  <a:lnTo>
                    <a:pt x="876" y="198"/>
                  </a:lnTo>
                  <a:lnTo>
                    <a:pt x="875" y="200"/>
                  </a:lnTo>
                  <a:lnTo>
                    <a:pt x="874" y="200"/>
                  </a:lnTo>
                  <a:lnTo>
                    <a:pt x="874" y="198"/>
                  </a:lnTo>
                  <a:lnTo>
                    <a:pt x="873" y="198"/>
                  </a:lnTo>
                  <a:lnTo>
                    <a:pt x="874" y="198"/>
                  </a:lnTo>
                  <a:lnTo>
                    <a:pt x="874" y="197"/>
                  </a:lnTo>
                  <a:lnTo>
                    <a:pt x="875" y="197"/>
                  </a:lnTo>
                  <a:lnTo>
                    <a:pt x="877" y="197"/>
                  </a:lnTo>
                  <a:lnTo>
                    <a:pt x="879" y="196"/>
                  </a:lnTo>
                  <a:lnTo>
                    <a:pt x="880" y="196"/>
                  </a:lnTo>
                  <a:lnTo>
                    <a:pt x="881" y="196"/>
                  </a:lnTo>
                  <a:lnTo>
                    <a:pt x="880" y="196"/>
                  </a:lnTo>
                  <a:lnTo>
                    <a:pt x="879" y="196"/>
                  </a:lnTo>
                  <a:lnTo>
                    <a:pt x="877" y="196"/>
                  </a:lnTo>
                  <a:lnTo>
                    <a:pt x="876" y="196"/>
                  </a:lnTo>
                  <a:lnTo>
                    <a:pt x="876" y="195"/>
                  </a:lnTo>
                  <a:lnTo>
                    <a:pt x="877" y="195"/>
                  </a:lnTo>
                  <a:lnTo>
                    <a:pt x="879" y="195"/>
                  </a:lnTo>
                  <a:lnTo>
                    <a:pt x="877" y="195"/>
                  </a:lnTo>
                  <a:lnTo>
                    <a:pt x="877" y="194"/>
                  </a:lnTo>
                  <a:lnTo>
                    <a:pt x="879" y="194"/>
                  </a:lnTo>
                  <a:lnTo>
                    <a:pt x="879" y="193"/>
                  </a:lnTo>
                  <a:lnTo>
                    <a:pt x="880" y="193"/>
                  </a:lnTo>
                  <a:lnTo>
                    <a:pt x="881" y="193"/>
                  </a:lnTo>
                  <a:lnTo>
                    <a:pt x="880" y="193"/>
                  </a:lnTo>
                  <a:lnTo>
                    <a:pt x="879" y="193"/>
                  </a:lnTo>
                  <a:lnTo>
                    <a:pt x="877" y="193"/>
                  </a:lnTo>
                  <a:lnTo>
                    <a:pt x="877" y="191"/>
                  </a:lnTo>
                  <a:lnTo>
                    <a:pt x="879" y="191"/>
                  </a:lnTo>
                  <a:lnTo>
                    <a:pt x="879" y="190"/>
                  </a:lnTo>
                  <a:lnTo>
                    <a:pt x="880" y="190"/>
                  </a:lnTo>
                  <a:lnTo>
                    <a:pt x="880" y="191"/>
                  </a:lnTo>
                  <a:lnTo>
                    <a:pt x="881" y="191"/>
                  </a:lnTo>
                  <a:lnTo>
                    <a:pt x="882" y="193"/>
                  </a:lnTo>
                  <a:lnTo>
                    <a:pt x="883" y="193"/>
                  </a:lnTo>
                  <a:lnTo>
                    <a:pt x="883" y="194"/>
                  </a:lnTo>
                  <a:lnTo>
                    <a:pt x="883" y="193"/>
                  </a:lnTo>
                  <a:lnTo>
                    <a:pt x="883" y="191"/>
                  </a:lnTo>
                  <a:lnTo>
                    <a:pt x="882" y="191"/>
                  </a:lnTo>
                  <a:lnTo>
                    <a:pt x="882" y="190"/>
                  </a:lnTo>
                  <a:lnTo>
                    <a:pt x="881" y="190"/>
                  </a:lnTo>
                  <a:lnTo>
                    <a:pt x="881" y="189"/>
                  </a:lnTo>
                  <a:lnTo>
                    <a:pt x="882" y="188"/>
                  </a:lnTo>
                  <a:lnTo>
                    <a:pt x="883" y="188"/>
                  </a:lnTo>
                  <a:lnTo>
                    <a:pt x="884" y="188"/>
                  </a:lnTo>
                  <a:lnTo>
                    <a:pt x="886" y="188"/>
                  </a:lnTo>
                  <a:lnTo>
                    <a:pt x="887" y="188"/>
                  </a:lnTo>
                  <a:lnTo>
                    <a:pt x="883" y="187"/>
                  </a:lnTo>
                  <a:lnTo>
                    <a:pt x="882" y="188"/>
                  </a:lnTo>
                  <a:lnTo>
                    <a:pt x="881" y="188"/>
                  </a:lnTo>
                  <a:lnTo>
                    <a:pt x="881" y="189"/>
                  </a:lnTo>
                  <a:lnTo>
                    <a:pt x="880" y="189"/>
                  </a:lnTo>
                  <a:lnTo>
                    <a:pt x="880" y="188"/>
                  </a:lnTo>
                  <a:lnTo>
                    <a:pt x="880" y="187"/>
                  </a:lnTo>
                  <a:lnTo>
                    <a:pt x="881" y="187"/>
                  </a:lnTo>
                  <a:lnTo>
                    <a:pt x="882" y="187"/>
                  </a:lnTo>
                  <a:lnTo>
                    <a:pt x="883" y="186"/>
                  </a:lnTo>
                  <a:lnTo>
                    <a:pt x="882" y="186"/>
                  </a:lnTo>
                  <a:lnTo>
                    <a:pt x="883" y="186"/>
                  </a:lnTo>
                  <a:lnTo>
                    <a:pt x="883" y="184"/>
                  </a:lnTo>
                  <a:lnTo>
                    <a:pt x="884" y="184"/>
                  </a:lnTo>
                  <a:lnTo>
                    <a:pt x="883" y="184"/>
                  </a:lnTo>
                  <a:lnTo>
                    <a:pt x="882" y="186"/>
                  </a:lnTo>
                  <a:lnTo>
                    <a:pt x="881" y="186"/>
                  </a:lnTo>
                  <a:lnTo>
                    <a:pt x="880" y="187"/>
                  </a:lnTo>
                  <a:lnTo>
                    <a:pt x="880" y="186"/>
                  </a:lnTo>
                  <a:lnTo>
                    <a:pt x="879" y="186"/>
                  </a:lnTo>
                  <a:lnTo>
                    <a:pt x="880" y="184"/>
                  </a:lnTo>
                  <a:lnTo>
                    <a:pt x="880" y="183"/>
                  </a:lnTo>
                  <a:lnTo>
                    <a:pt x="881" y="183"/>
                  </a:lnTo>
                  <a:lnTo>
                    <a:pt x="882" y="182"/>
                  </a:lnTo>
                  <a:lnTo>
                    <a:pt x="883" y="182"/>
                  </a:lnTo>
                  <a:lnTo>
                    <a:pt x="883" y="181"/>
                  </a:lnTo>
                  <a:lnTo>
                    <a:pt x="884" y="181"/>
                  </a:lnTo>
                  <a:lnTo>
                    <a:pt x="884" y="180"/>
                  </a:lnTo>
                  <a:lnTo>
                    <a:pt x="886" y="180"/>
                  </a:lnTo>
                  <a:lnTo>
                    <a:pt x="887" y="179"/>
                  </a:lnTo>
                  <a:lnTo>
                    <a:pt x="889" y="179"/>
                  </a:lnTo>
                  <a:lnTo>
                    <a:pt x="887" y="179"/>
                  </a:lnTo>
                  <a:lnTo>
                    <a:pt x="886" y="179"/>
                  </a:lnTo>
                  <a:lnTo>
                    <a:pt x="886" y="180"/>
                  </a:lnTo>
                  <a:lnTo>
                    <a:pt x="884" y="180"/>
                  </a:lnTo>
                  <a:lnTo>
                    <a:pt x="883" y="180"/>
                  </a:lnTo>
                  <a:lnTo>
                    <a:pt x="884" y="180"/>
                  </a:lnTo>
                  <a:lnTo>
                    <a:pt x="883" y="181"/>
                  </a:lnTo>
                  <a:lnTo>
                    <a:pt x="882" y="181"/>
                  </a:lnTo>
                  <a:lnTo>
                    <a:pt x="882" y="182"/>
                  </a:lnTo>
                  <a:lnTo>
                    <a:pt x="881" y="182"/>
                  </a:lnTo>
                  <a:lnTo>
                    <a:pt x="881" y="183"/>
                  </a:lnTo>
                  <a:lnTo>
                    <a:pt x="880" y="183"/>
                  </a:lnTo>
                  <a:lnTo>
                    <a:pt x="879" y="183"/>
                  </a:lnTo>
                  <a:lnTo>
                    <a:pt x="879" y="182"/>
                  </a:lnTo>
                  <a:lnTo>
                    <a:pt x="879" y="181"/>
                  </a:lnTo>
                  <a:lnTo>
                    <a:pt x="877" y="181"/>
                  </a:lnTo>
                  <a:lnTo>
                    <a:pt x="876" y="181"/>
                  </a:lnTo>
                  <a:lnTo>
                    <a:pt x="875" y="181"/>
                  </a:lnTo>
                  <a:lnTo>
                    <a:pt x="876" y="180"/>
                  </a:lnTo>
                  <a:lnTo>
                    <a:pt x="876" y="179"/>
                  </a:lnTo>
                  <a:lnTo>
                    <a:pt x="876" y="177"/>
                  </a:lnTo>
                  <a:lnTo>
                    <a:pt x="877" y="177"/>
                  </a:lnTo>
                  <a:lnTo>
                    <a:pt x="877" y="176"/>
                  </a:lnTo>
                  <a:lnTo>
                    <a:pt x="879" y="176"/>
                  </a:lnTo>
                  <a:lnTo>
                    <a:pt x="879" y="175"/>
                  </a:lnTo>
                  <a:lnTo>
                    <a:pt x="880" y="175"/>
                  </a:lnTo>
                  <a:lnTo>
                    <a:pt x="880" y="174"/>
                  </a:lnTo>
                  <a:lnTo>
                    <a:pt x="879" y="174"/>
                  </a:lnTo>
                  <a:lnTo>
                    <a:pt x="879" y="175"/>
                  </a:lnTo>
                  <a:lnTo>
                    <a:pt x="877" y="175"/>
                  </a:lnTo>
                  <a:lnTo>
                    <a:pt x="877" y="174"/>
                  </a:lnTo>
                  <a:lnTo>
                    <a:pt x="879" y="173"/>
                  </a:lnTo>
                  <a:lnTo>
                    <a:pt x="879" y="172"/>
                  </a:lnTo>
                  <a:lnTo>
                    <a:pt x="880" y="172"/>
                  </a:lnTo>
                  <a:lnTo>
                    <a:pt x="880" y="170"/>
                  </a:lnTo>
                  <a:lnTo>
                    <a:pt x="881" y="170"/>
                  </a:lnTo>
                  <a:lnTo>
                    <a:pt x="881" y="169"/>
                  </a:lnTo>
                  <a:lnTo>
                    <a:pt x="881" y="168"/>
                  </a:lnTo>
                  <a:lnTo>
                    <a:pt x="882" y="167"/>
                  </a:lnTo>
                  <a:lnTo>
                    <a:pt x="883" y="166"/>
                  </a:lnTo>
                  <a:lnTo>
                    <a:pt x="884" y="165"/>
                  </a:lnTo>
                  <a:lnTo>
                    <a:pt x="882" y="166"/>
                  </a:lnTo>
                  <a:lnTo>
                    <a:pt x="881" y="167"/>
                  </a:lnTo>
                  <a:lnTo>
                    <a:pt x="880" y="167"/>
                  </a:lnTo>
                  <a:lnTo>
                    <a:pt x="880" y="168"/>
                  </a:lnTo>
                  <a:lnTo>
                    <a:pt x="881" y="168"/>
                  </a:lnTo>
                  <a:lnTo>
                    <a:pt x="880" y="169"/>
                  </a:lnTo>
                  <a:lnTo>
                    <a:pt x="880" y="170"/>
                  </a:lnTo>
                  <a:lnTo>
                    <a:pt x="879" y="170"/>
                  </a:lnTo>
                  <a:lnTo>
                    <a:pt x="879" y="169"/>
                  </a:lnTo>
                  <a:lnTo>
                    <a:pt x="880" y="169"/>
                  </a:lnTo>
                  <a:lnTo>
                    <a:pt x="880" y="168"/>
                  </a:lnTo>
                  <a:lnTo>
                    <a:pt x="879" y="168"/>
                  </a:lnTo>
                  <a:lnTo>
                    <a:pt x="879" y="169"/>
                  </a:lnTo>
                  <a:lnTo>
                    <a:pt x="879" y="170"/>
                  </a:lnTo>
                  <a:lnTo>
                    <a:pt x="877" y="170"/>
                  </a:lnTo>
                  <a:lnTo>
                    <a:pt x="877" y="172"/>
                  </a:lnTo>
                  <a:lnTo>
                    <a:pt x="876" y="172"/>
                  </a:lnTo>
                  <a:lnTo>
                    <a:pt x="876" y="173"/>
                  </a:lnTo>
                  <a:lnTo>
                    <a:pt x="876" y="174"/>
                  </a:lnTo>
                  <a:lnTo>
                    <a:pt x="875" y="175"/>
                  </a:lnTo>
                  <a:lnTo>
                    <a:pt x="875" y="176"/>
                  </a:lnTo>
                  <a:lnTo>
                    <a:pt x="874" y="177"/>
                  </a:lnTo>
                  <a:lnTo>
                    <a:pt x="873" y="177"/>
                  </a:lnTo>
                  <a:lnTo>
                    <a:pt x="873" y="179"/>
                  </a:lnTo>
                  <a:lnTo>
                    <a:pt x="873" y="180"/>
                  </a:lnTo>
                  <a:lnTo>
                    <a:pt x="872" y="181"/>
                  </a:lnTo>
                  <a:lnTo>
                    <a:pt x="872" y="182"/>
                  </a:lnTo>
                  <a:lnTo>
                    <a:pt x="870" y="182"/>
                  </a:lnTo>
                  <a:lnTo>
                    <a:pt x="869" y="183"/>
                  </a:lnTo>
                  <a:lnTo>
                    <a:pt x="868" y="183"/>
                  </a:lnTo>
                  <a:lnTo>
                    <a:pt x="867" y="182"/>
                  </a:lnTo>
                  <a:lnTo>
                    <a:pt x="868" y="181"/>
                  </a:lnTo>
                  <a:lnTo>
                    <a:pt x="868" y="180"/>
                  </a:lnTo>
                  <a:lnTo>
                    <a:pt x="868" y="181"/>
                  </a:lnTo>
                  <a:lnTo>
                    <a:pt x="867" y="181"/>
                  </a:lnTo>
                  <a:lnTo>
                    <a:pt x="867" y="180"/>
                  </a:lnTo>
                  <a:lnTo>
                    <a:pt x="866" y="180"/>
                  </a:lnTo>
                  <a:lnTo>
                    <a:pt x="862" y="181"/>
                  </a:lnTo>
                  <a:lnTo>
                    <a:pt x="863" y="180"/>
                  </a:lnTo>
                  <a:lnTo>
                    <a:pt x="865" y="180"/>
                  </a:lnTo>
                  <a:lnTo>
                    <a:pt x="865" y="179"/>
                  </a:lnTo>
                  <a:lnTo>
                    <a:pt x="866" y="179"/>
                  </a:lnTo>
                  <a:lnTo>
                    <a:pt x="866" y="177"/>
                  </a:lnTo>
                  <a:lnTo>
                    <a:pt x="867" y="177"/>
                  </a:lnTo>
                  <a:lnTo>
                    <a:pt x="866" y="177"/>
                  </a:lnTo>
                  <a:lnTo>
                    <a:pt x="866" y="176"/>
                  </a:lnTo>
                  <a:lnTo>
                    <a:pt x="867" y="176"/>
                  </a:lnTo>
                  <a:lnTo>
                    <a:pt x="867" y="175"/>
                  </a:lnTo>
                  <a:lnTo>
                    <a:pt x="867" y="174"/>
                  </a:lnTo>
                  <a:lnTo>
                    <a:pt x="868" y="174"/>
                  </a:lnTo>
                  <a:lnTo>
                    <a:pt x="869" y="174"/>
                  </a:lnTo>
                  <a:lnTo>
                    <a:pt x="872" y="173"/>
                  </a:lnTo>
                  <a:lnTo>
                    <a:pt x="869" y="173"/>
                  </a:lnTo>
                  <a:lnTo>
                    <a:pt x="868" y="174"/>
                  </a:lnTo>
                  <a:lnTo>
                    <a:pt x="868" y="173"/>
                  </a:lnTo>
                  <a:lnTo>
                    <a:pt x="868" y="172"/>
                  </a:lnTo>
                  <a:lnTo>
                    <a:pt x="869" y="172"/>
                  </a:lnTo>
                  <a:lnTo>
                    <a:pt x="868" y="172"/>
                  </a:lnTo>
                  <a:lnTo>
                    <a:pt x="868" y="173"/>
                  </a:lnTo>
                  <a:lnTo>
                    <a:pt x="867" y="173"/>
                  </a:lnTo>
                  <a:lnTo>
                    <a:pt x="868" y="173"/>
                  </a:lnTo>
                  <a:lnTo>
                    <a:pt x="867" y="173"/>
                  </a:lnTo>
                  <a:lnTo>
                    <a:pt x="867" y="174"/>
                  </a:lnTo>
                  <a:lnTo>
                    <a:pt x="866" y="174"/>
                  </a:lnTo>
                  <a:lnTo>
                    <a:pt x="866" y="175"/>
                  </a:lnTo>
                  <a:lnTo>
                    <a:pt x="865" y="175"/>
                  </a:lnTo>
                  <a:lnTo>
                    <a:pt x="863" y="175"/>
                  </a:lnTo>
                  <a:lnTo>
                    <a:pt x="863" y="174"/>
                  </a:lnTo>
                  <a:lnTo>
                    <a:pt x="865" y="174"/>
                  </a:lnTo>
                  <a:lnTo>
                    <a:pt x="863" y="174"/>
                  </a:lnTo>
                  <a:lnTo>
                    <a:pt x="862" y="174"/>
                  </a:lnTo>
                  <a:lnTo>
                    <a:pt x="863" y="173"/>
                  </a:lnTo>
                  <a:lnTo>
                    <a:pt x="865" y="173"/>
                  </a:lnTo>
                  <a:lnTo>
                    <a:pt x="865" y="172"/>
                  </a:lnTo>
                  <a:lnTo>
                    <a:pt x="863" y="172"/>
                  </a:lnTo>
                  <a:lnTo>
                    <a:pt x="863" y="173"/>
                  </a:lnTo>
                  <a:lnTo>
                    <a:pt x="862" y="173"/>
                  </a:lnTo>
                  <a:lnTo>
                    <a:pt x="862" y="172"/>
                  </a:lnTo>
                  <a:lnTo>
                    <a:pt x="862" y="173"/>
                  </a:lnTo>
                  <a:lnTo>
                    <a:pt x="861" y="173"/>
                  </a:lnTo>
                  <a:lnTo>
                    <a:pt x="860" y="173"/>
                  </a:lnTo>
                  <a:lnTo>
                    <a:pt x="860" y="172"/>
                  </a:lnTo>
                  <a:lnTo>
                    <a:pt x="860" y="170"/>
                  </a:lnTo>
                  <a:lnTo>
                    <a:pt x="859" y="170"/>
                  </a:lnTo>
                  <a:lnTo>
                    <a:pt x="859" y="172"/>
                  </a:lnTo>
                  <a:lnTo>
                    <a:pt x="859" y="173"/>
                  </a:lnTo>
                  <a:lnTo>
                    <a:pt x="858" y="173"/>
                  </a:lnTo>
                  <a:lnTo>
                    <a:pt x="856" y="174"/>
                  </a:lnTo>
                  <a:lnTo>
                    <a:pt x="855" y="174"/>
                  </a:lnTo>
                  <a:lnTo>
                    <a:pt x="856" y="174"/>
                  </a:lnTo>
                  <a:lnTo>
                    <a:pt x="858" y="173"/>
                  </a:lnTo>
                  <a:lnTo>
                    <a:pt x="859" y="173"/>
                  </a:lnTo>
                  <a:lnTo>
                    <a:pt x="859" y="174"/>
                  </a:lnTo>
                  <a:lnTo>
                    <a:pt x="860" y="174"/>
                  </a:lnTo>
                  <a:lnTo>
                    <a:pt x="861" y="174"/>
                  </a:lnTo>
                  <a:lnTo>
                    <a:pt x="862" y="175"/>
                  </a:lnTo>
                  <a:lnTo>
                    <a:pt x="861" y="175"/>
                  </a:lnTo>
                  <a:lnTo>
                    <a:pt x="861" y="174"/>
                  </a:lnTo>
                  <a:lnTo>
                    <a:pt x="860" y="174"/>
                  </a:lnTo>
                  <a:lnTo>
                    <a:pt x="861" y="175"/>
                  </a:lnTo>
                  <a:lnTo>
                    <a:pt x="860" y="175"/>
                  </a:lnTo>
                  <a:lnTo>
                    <a:pt x="861" y="175"/>
                  </a:lnTo>
                  <a:lnTo>
                    <a:pt x="860" y="175"/>
                  </a:lnTo>
                  <a:lnTo>
                    <a:pt x="860" y="176"/>
                  </a:lnTo>
                  <a:lnTo>
                    <a:pt x="861" y="176"/>
                  </a:lnTo>
                  <a:lnTo>
                    <a:pt x="861" y="175"/>
                  </a:lnTo>
                  <a:lnTo>
                    <a:pt x="862" y="175"/>
                  </a:lnTo>
                  <a:lnTo>
                    <a:pt x="862" y="176"/>
                  </a:lnTo>
                  <a:lnTo>
                    <a:pt x="861" y="176"/>
                  </a:lnTo>
                  <a:lnTo>
                    <a:pt x="860" y="177"/>
                  </a:lnTo>
                  <a:lnTo>
                    <a:pt x="859" y="177"/>
                  </a:lnTo>
                  <a:lnTo>
                    <a:pt x="860" y="177"/>
                  </a:lnTo>
                  <a:lnTo>
                    <a:pt x="861" y="177"/>
                  </a:lnTo>
                  <a:lnTo>
                    <a:pt x="862" y="176"/>
                  </a:lnTo>
                  <a:lnTo>
                    <a:pt x="862" y="177"/>
                  </a:lnTo>
                  <a:lnTo>
                    <a:pt x="862" y="179"/>
                  </a:lnTo>
                  <a:lnTo>
                    <a:pt x="861" y="179"/>
                  </a:lnTo>
                  <a:lnTo>
                    <a:pt x="862" y="179"/>
                  </a:lnTo>
                  <a:lnTo>
                    <a:pt x="862" y="180"/>
                  </a:lnTo>
                  <a:lnTo>
                    <a:pt x="861" y="180"/>
                  </a:lnTo>
                  <a:lnTo>
                    <a:pt x="861" y="181"/>
                  </a:lnTo>
                  <a:lnTo>
                    <a:pt x="860" y="181"/>
                  </a:lnTo>
                  <a:lnTo>
                    <a:pt x="859" y="181"/>
                  </a:lnTo>
                  <a:lnTo>
                    <a:pt x="859" y="182"/>
                  </a:lnTo>
                  <a:lnTo>
                    <a:pt x="858" y="182"/>
                  </a:lnTo>
                  <a:lnTo>
                    <a:pt x="858" y="181"/>
                  </a:lnTo>
                  <a:lnTo>
                    <a:pt x="858" y="180"/>
                  </a:lnTo>
                  <a:lnTo>
                    <a:pt x="858" y="181"/>
                  </a:lnTo>
                  <a:lnTo>
                    <a:pt x="856" y="181"/>
                  </a:lnTo>
                  <a:lnTo>
                    <a:pt x="856" y="180"/>
                  </a:lnTo>
                  <a:lnTo>
                    <a:pt x="855" y="181"/>
                  </a:lnTo>
                  <a:lnTo>
                    <a:pt x="856" y="181"/>
                  </a:lnTo>
                  <a:lnTo>
                    <a:pt x="856" y="182"/>
                  </a:lnTo>
                  <a:lnTo>
                    <a:pt x="855" y="182"/>
                  </a:lnTo>
                  <a:lnTo>
                    <a:pt x="855" y="181"/>
                  </a:lnTo>
                  <a:lnTo>
                    <a:pt x="854" y="181"/>
                  </a:lnTo>
                  <a:lnTo>
                    <a:pt x="853" y="181"/>
                  </a:lnTo>
                  <a:lnTo>
                    <a:pt x="853" y="182"/>
                  </a:lnTo>
                  <a:lnTo>
                    <a:pt x="854" y="182"/>
                  </a:lnTo>
                  <a:lnTo>
                    <a:pt x="853" y="182"/>
                  </a:lnTo>
                  <a:lnTo>
                    <a:pt x="853" y="183"/>
                  </a:lnTo>
                  <a:lnTo>
                    <a:pt x="852" y="183"/>
                  </a:lnTo>
                  <a:lnTo>
                    <a:pt x="852" y="182"/>
                  </a:lnTo>
                  <a:lnTo>
                    <a:pt x="853" y="182"/>
                  </a:lnTo>
                  <a:lnTo>
                    <a:pt x="852" y="182"/>
                  </a:lnTo>
                  <a:lnTo>
                    <a:pt x="852" y="181"/>
                  </a:lnTo>
                  <a:lnTo>
                    <a:pt x="851" y="182"/>
                  </a:lnTo>
                  <a:lnTo>
                    <a:pt x="851" y="181"/>
                  </a:lnTo>
                  <a:lnTo>
                    <a:pt x="852" y="181"/>
                  </a:lnTo>
                  <a:lnTo>
                    <a:pt x="851" y="181"/>
                  </a:lnTo>
                  <a:lnTo>
                    <a:pt x="851" y="180"/>
                  </a:lnTo>
                  <a:lnTo>
                    <a:pt x="849" y="181"/>
                  </a:lnTo>
                  <a:lnTo>
                    <a:pt x="848" y="180"/>
                  </a:lnTo>
                  <a:lnTo>
                    <a:pt x="848" y="179"/>
                  </a:lnTo>
                  <a:lnTo>
                    <a:pt x="847" y="179"/>
                  </a:lnTo>
                  <a:lnTo>
                    <a:pt x="847" y="177"/>
                  </a:lnTo>
                  <a:lnTo>
                    <a:pt x="846" y="177"/>
                  </a:lnTo>
                  <a:lnTo>
                    <a:pt x="847" y="177"/>
                  </a:lnTo>
                  <a:lnTo>
                    <a:pt x="848" y="177"/>
                  </a:lnTo>
                  <a:lnTo>
                    <a:pt x="848" y="176"/>
                  </a:lnTo>
                  <a:lnTo>
                    <a:pt x="849" y="176"/>
                  </a:lnTo>
                  <a:lnTo>
                    <a:pt x="848" y="176"/>
                  </a:lnTo>
                  <a:lnTo>
                    <a:pt x="847" y="176"/>
                  </a:lnTo>
                  <a:lnTo>
                    <a:pt x="846" y="177"/>
                  </a:lnTo>
                  <a:lnTo>
                    <a:pt x="846" y="176"/>
                  </a:lnTo>
                  <a:lnTo>
                    <a:pt x="846" y="175"/>
                  </a:lnTo>
                  <a:lnTo>
                    <a:pt x="846" y="174"/>
                  </a:lnTo>
                  <a:lnTo>
                    <a:pt x="847" y="173"/>
                  </a:lnTo>
                  <a:lnTo>
                    <a:pt x="846" y="172"/>
                  </a:lnTo>
                  <a:lnTo>
                    <a:pt x="846" y="170"/>
                  </a:lnTo>
                  <a:lnTo>
                    <a:pt x="845" y="170"/>
                  </a:lnTo>
                  <a:lnTo>
                    <a:pt x="846" y="170"/>
                  </a:lnTo>
                  <a:lnTo>
                    <a:pt x="845" y="170"/>
                  </a:lnTo>
                  <a:lnTo>
                    <a:pt x="844" y="170"/>
                  </a:lnTo>
                  <a:lnTo>
                    <a:pt x="845" y="170"/>
                  </a:lnTo>
                  <a:lnTo>
                    <a:pt x="842" y="170"/>
                  </a:lnTo>
                  <a:lnTo>
                    <a:pt x="842" y="169"/>
                  </a:lnTo>
                  <a:lnTo>
                    <a:pt x="844" y="170"/>
                  </a:lnTo>
                  <a:lnTo>
                    <a:pt x="844" y="169"/>
                  </a:lnTo>
                  <a:lnTo>
                    <a:pt x="845" y="169"/>
                  </a:lnTo>
                  <a:lnTo>
                    <a:pt x="844" y="169"/>
                  </a:lnTo>
                  <a:lnTo>
                    <a:pt x="842" y="169"/>
                  </a:lnTo>
                  <a:lnTo>
                    <a:pt x="841" y="169"/>
                  </a:lnTo>
                  <a:lnTo>
                    <a:pt x="841" y="168"/>
                  </a:lnTo>
                  <a:lnTo>
                    <a:pt x="840" y="168"/>
                  </a:lnTo>
                  <a:lnTo>
                    <a:pt x="839" y="167"/>
                  </a:lnTo>
                  <a:lnTo>
                    <a:pt x="840" y="167"/>
                  </a:lnTo>
                  <a:lnTo>
                    <a:pt x="839" y="167"/>
                  </a:lnTo>
                  <a:lnTo>
                    <a:pt x="839" y="166"/>
                  </a:lnTo>
                  <a:lnTo>
                    <a:pt x="838" y="167"/>
                  </a:lnTo>
                  <a:lnTo>
                    <a:pt x="838" y="166"/>
                  </a:lnTo>
                  <a:lnTo>
                    <a:pt x="837" y="166"/>
                  </a:lnTo>
                  <a:lnTo>
                    <a:pt x="838" y="166"/>
                  </a:lnTo>
                  <a:lnTo>
                    <a:pt x="839" y="166"/>
                  </a:lnTo>
                  <a:lnTo>
                    <a:pt x="838" y="166"/>
                  </a:lnTo>
                  <a:lnTo>
                    <a:pt x="837" y="166"/>
                  </a:lnTo>
                  <a:lnTo>
                    <a:pt x="837" y="165"/>
                  </a:lnTo>
                  <a:lnTo>
                    <a:pt x="834" y="163"/>
                  </a:lnTo>
                  <a:lnTo>
                    <a:pt x="835" y="163"/>
                  </a:lnTo>
                  <a:lnTo>
                    <a:pt x="837" y="163"/>
                  </a:lnTo>
                  <a:lnTo>
                    <a:pt x="838" y="163"/>
                  </a:lnTo>
                  <a:lnTo>
                    <a:pt x="839" y="162"/>
                  </a:lnTo>
                  <a:lnTo>
                    <a:pt x="840" y="162"/>
                  </a:lnTo>
                  <a:lnTo>
                    <a:pt x="841" y="161"/>
                  </a:lnTo>
                  <a:lnTo>
                    <a:pt x="841" y="160"/>
                  </a:lnTo>
                  <a:lnTo>
                    <a:pt x="842" y="160"/>
                  </a:lnTo>
                  <a:lnTo>
                    <a:pt x="842" y="159"/>
                  </a:lnTo>
                  <a:lnTo>
                    <a:pt x="844" y="158"/>
                  </a:lnTo>
                  <a:lnTo>
                    <a:pt x="845" y="158"/>
                  </a:lnTo>
                  <a:lnTo>
                    <a:pt x="846" y="158"/>
                  </a:lnTo>
                  <a:lnTo>
                    <a:pt x="846" y="159"/>
                  </a:lnTo>
                  <a:lnTo>
                    <a:pt x="845" y="160"/>
                  </a:lnTo>
                  <a:lnTo>
                    <a:pt x="844" y="160"/>
                  </a:lnTo>
                  <a:lnTo>
                    <a:pt x="844" y="161"/>
                  </a:lnTo>
                  <a:lnTo>
                    <a:pt x="842" y="162"/>
                  </a:lnTo>
                  <a:lnTo>
                    <a:pt x="841" y="162"/>
                  </a:lnTo>
                  <a:lnTo>
                    <a:pt x="841" y="163"/>
                  </a:lnTo>
                  <a:lnTo>
                    <a:pt x="842" y="163"/>
                  </a:lnTo>
                  <a:lnTo>
                    <a:pt x="842" y="162"/>
                  </a:lnTo>
                  <a:lnTo>
                    <a:pt x="844" y="162"/>
                  </a:lnTo>
                  <a:lnTo>
                    <a:pt x="844" y="161"/>
                  </a:lnTo>
                  <a:lnTo>
                    <a:pt x="845" y="161"/>
                  </a:lnTo>
                  <a:lnTo>
                    <a:pt x="845" y="160"/>
                  </a:lnTo>
                  <a:lnTo>
                    <a:pt x="846" y="160"/>
                  </a:lnTo>
                  <a:lnTo>
                    <a:pt x="847" y="159"/>
                  </a:lnTo>
                  <a:lnTo>
                    <a:pt x="848" y="159"/>
                  </a:lnTo>
                  <a:lnTo>
                    <a:pt x="848" y="160"/>
                  </a:lnTo>
                  <a:lnTo>
                    <a:pt x="849" y="160"/>
                  </a:lnTo>
                  <a:lnTo>
                    <a:pt x="848" y="159"/>
                  </a:lnTo>
                  <a:lnTo>
                    <a:pt x="847" y="159"/>
                  </a:lnTo>
                  <a:lnTo>
                    <a:pt x="847" y="158"/>
                  </a:lnTo>
                  <a:lnTo>
                    <a:pt x="846" y="158"/>
                  </a:lnTo>
                  <a:lnTo>
                    <a:pt x="847" y="158"/>
                  </a:lnTo>
                  <a:lnTo>
                    <a:pt x="846" y="158"/>
                  </a:lnTo>
                  <a:lnTo>
                    <a:pt x="846" y="156"/>
                  </a:lnTo>
                  <a:lnTo>
                    <a:pt x="845" y="156"/>
                  </a:lnTo>
                  <a:lnTo>
                    <a:pt x="845" y="158"/>
                  </a:lnTo>
                  <a:lnTo>
                    <a:pt x="844" y="158"/>
                  </a:lnTo>
                  <a:lnTo>
                    <a:pt x="842" y="158"/>
                  </a:lnTo>
                  <a:lnTo>
                    <a:pt x="842" y="159"/>
                  </a:lnTo>
                  <a:lnTo>
                    <a:pt x="841" y="159"/>
                  </a:lnTo>
                  <a:lnTo>
                    <a:pt x="840" y="159"/>
                  </a:lnTo>
                  <a:lnTo>
                    <a:pt x="839" y="160"/>
                  </a:lnTo>
                  <a:lnTo>
                    <a:pt x="838" y="160"/>
                  </a:lnTo>
                  <a:lnTo>
                    <a:pt x="835" y="160"/>
                  </a:lnTo>
                  <a:lnTo>
                    <a:pt x="834" y="161"/>
                  </a:lnTo>
                  <a:lnTo>
                    <a:pt x="833" y="161"/>
                  </a:lnTo>
                  <a:lnTo>
                    <a:pt x="832" y="161"/>
                  </a:lnTo>
                  <a:lnTo>
                    <a:pt x="830" y="161"/>
                  </a:lnTo>
                  <a:lnTo>
                    <a:pt x="828" y="161"/>
                  </a:lnTo>
                  <a:lnTo>
                    <a:pt x="827" y="161"/>
                  </a:lnTo>
                  <a:lnTo>
                    <a:pt x="826" y="161"/>
                  </a:lnTo>
                  <a:lnTo>
                    <a:pt x="825" y="160"/>
                  </a:lnTo>
                  <a:lnTo>
                    <a:pt x="824" y="159"/>
                  </a:lnTo>
                  <a:lnTo>
                    <a:pt x="823" y="159"/>
                  </a:lnTo>
                  <a:lnTo>
                    <a:pt x="822" y="159"/>
                  </a:lnTo>
                  <a:lnTo>
                    <a:pt x="823" y="159"/>
                  </a:lnTo>
                  <a:lnTo>
                    <a:pt x="823" y="158"/>
                  </a:lnTo>
                  <a:lnTo>
                    <a:pt x="823" y="159"/>
                  </a:lnTo>
                  <a:lnTo>
                    <a:pt x="824" y="159"/>
                  </a:lnTo>
                  <a:lnTo>
                    <a:pt x="824" y="158"/>
                  </a:lnTo>
                  <a:lnTo>
                    <a:pt x="825" y="158"/>
                  </a:lnTo>
                  <a:lnTo>
                    <a:pt x="826" y="158"/>
                  </a:lnTo>
                  <a:lnTo>
                    <a:pt x="826" y="156"/>
                  </a:lnTo>
                  <a:lnTo>
                    <a:pt x="826" y="155"/>
                  </a:lnTo>
                  <a:lnTo>
                    <a:pt x="825" y="155"/>
                  </a:lnTo>
                  <a:lnTo>
                    <a:pt x="825" y="156"/>
                  </a:lnTo>
                  <a:lnTo>
                    <a:pt x="824" y="156"/>
                  </a:lnTo>
                  <a:lnTo>
                    <a:pt x="822" y="158"/>
                  </a:lnTo>
                  <a:lnTo>
                    <a:pt x="820" y="158"/>
                  </a:lnTo>
                  <a:lnTo>
                    <a:pt x="819" y="156"/>
                  </a:lnTo>
                  <a:lnTo>
                    <a:pt x="818" y="156"/>
                  </a:lnTo>
                  <a:lnTo>
                    <a:pt x="817" y="156"/>
                  </a:lnTo>
                  <a:lnTo>
                    <a:pt x="816" y="156"/>
                  </a:lnTo>
                  <a:lnTo>
                    <a:pt x="815" y="156"/>
                  </a:lnTo>
                  <a:lnTo>
                    <a:pt x="813" y="156"/>
                  </a:lnTo>
                  <a:lnTo>
                    <a:pt x="812" y="155"/>
                  </a:lnTo>
                  <a:lnTo>
                    <a:pt x="810" y="155"/>
                  </a:lnTo>
                  <a:lnTo>
                    <a:pt x="808" y="155"/>
                  </a:lnTo>
                  <a:lnTo>
                    <a:pt x="805" y="156"/>
                  </a:lnTo>
                  <a:lnTo>
                    <a:pt x="802" y="156"/>
                  </a:lnTo>
                  <a:lnTo>
                    <a:pt x="801" y="156"/>
                  </a:lnTo>
                  <a:lnTo>
                    <a:pt x="798" y="156"/>
                  </a:lnTo>
                  <a:lnTo>
                    <a:pt x="797" y="158"/>
                  </a:lnTo>
                  <a:lnTo>
                    <a:pt x="796" y="158"/>
                  </a:lnTo>
                  <a:lnTo>
                    <a:pt x="795" y="156"/>
                  </a:lnTo>
                  <a:lnTo>
                    <a:pt x="794" y="156"/>
                  </a:lnTo>
                  <a:lnTo>
                    <a:pt x="795" y="156"/>
                  </a:lnTo>
                  <a:lnTo>
                    <a:pt x="796" y="156"/>
                  </a:lnTo>
                  <a:lnTo>
                    <a:pt x="795" y="155"/>
                  </a:lnTo>
                  <a:lnTo>
                    <a:pt x="796" y="154"/>
                  </a:lnTo>
                  <a:lnTo>
                    <a:pt x="795" y="154"/>
                  </a:lnTo>
                  <a:lnTo>
                    <a:pt x="794" y="154"/>
                  </a:lnTo>
                  <a:lnTo>
                    <a:pt x="792" y="154"/>
                  </a:lnTo>
                  <a:lnTo>
                    <a:pt x="794" y="154"/>
                  </a:lnTo>
                  <a:lnTo>
                    <a:pt x="792" y="154"/>
                  </a:lnTo>
                  <a:lnTo>
                    <a:pt x="791" y="154"/>
                  </a:lnTo>
                  <a:lnTo>
                    <a:pt x="791" y="153"/>
                  </a:lnTo>
                  <a:lnTo>
                    <a:pt x="790" y="153"/>
                  </a:lnTo>
                  <a:lnTo>
                    <a:pt x="791" y="152"/>
                  </a:lnTo>
                  <a:lnTo>
                    <a:pt x="792" y="152"/>
                  </a:lnTo>
                  <a:lnTo>
                    <a:pt x="792" y="151"/>
                  </a:lnTo>
                  <a:lnTo>
                    <a:pt x="794" y="151"/>
                  </a:lnTo>
                  <a:lnTo>
                    <a:pt x="794" y="149"/>
                  </a:lnTo>
                  <a:lnTo>
                    <a:pt x="794" y="151"/>
                  </a:lnTo>
                  <a:lnTo>
                    <a:pt x="792" y="151"/>
                  </a:lnTo>
                  <a:lnTo>
                    <a:pt x="794" y="149"/>
                  </a:lnTo>
                  <a:lnTo>
                    <a:pt x="795" y="149"/>
                  </a:lnTo>
                  <a:lnTo>
                    <a:pt x="795" y="148"/>
                  </a:lnTo>
                  <a:lnTo>
                    <a:pt x="796" y="148"/>
                  </a:lnTo>
                  <a:lnTo>
                    <a:pt x="797" y="148"/>
                  </a:lnTo>
                  <a:lnTo>
                    <a:pt x="797" y="147"/>
                  </a:lnTo>
                  <a:lnTo>
                    <a:pt x="798" y="147"/>
                  </a:lnTo>
                  <a:lnTo>
                    <a:pt x="799" y="147"/>
                  </a:lnTo>
                  <a:lnTo>
                    <a:pt x="798" y="147"/>
                  </a:lnTo>
                  <a:lnTo>
                    <a:pt x="797" y="147"/>
                  </a:lnTo>
                  <a:lnTo>
                    <a:pt x="797" y="148"/>
                  </a:lnTo>
                  <a:lnTo>
                    <a:pt x="796" y="148"/>
                  </a:lnTo>
                  <a:lnTo>
                    <a:pt x="795" y="148"/>
                  </a:lnTo>
                  <a:lnTo>
                    <a:pt x="794" y="149"/>
                  </a:lnTo>
                  <a:lnTo>
                    <a:pt x="792" y="149"/>
                  </a:lnTo>
                  <a:lnTo>
                    <a:pt x="791" y="149"/>
                  </a:lnTo>
                  <a:lnTo>
                    <a:pt x="791" y="151"/>
                  </a:lnTo>
                  <a:lnTo>
                    <a:pt x="790" y="151"/>
                  </a:lnTo>
                  <a:lnTo>
                    <a:pt x="789" y="151"/>
                  </a:lnTo>
                  <a:lnTo>
                    <a:pt x="788" y="152"/>
                  </a:lnTo>
                  <a:lnTo>
                    <a:pt x="787" y="152"/>
                  </a:lnTo>
                  <a:lnTo>
                    <a:pt x="785" y="152"/>
                  </a:lnTo>
                  <a:lnTo>
                    <a:pt x="785" y="151"/>
                  </a:lnTo>
                  <a:lnTo>
                    <a:pt x="784" y="151"/>
                  </a:lnTo>
                  <a:lnTo>
                    <a:pt x="783" y="151"/>
                  </a:lnTo>
                  <a:lnTo>
                    <a:pt x="782" y="151"/>
                  </a:lnTo>
                  <a:lnTo>
                    <a:pt x="781" y="151"/>
                  </a:lnTo>
                  <a:lnTo>
                    <a:pt x="782" y="151"/>
                  </a:lnTo>
                  <a:lnTo>
                    <a:pt x="782" y="149"/>
                  </a:lnTo>
                  <a:lnTo>
                    <a:pt x="783" y="149"/>
                  </a:lnTo>
                  <a:lnTo>
                    <a:pt x="784" y="149"/>
                  </a:lnTo>
                  <a:lnTo>
                    <a:pt x="785" y="148"/>
                  </a:lnTo>
                  <a:lnTo>
                    <a:pt x="787" y="148"/>
                  </a:lnTo>
                  <a:lnTo>
                    <a:pt x="788" y="147"/>
                  </a:lnTo>
                  <a:lnTo>
                    <a:pt x="787" y="147"/>
                  </a:lnTo>
                  <a:lnTo>
                    <a:pt x="784" y="148"/>
                  </a:lnTo>
                  <a:lnTo>
                    <a:pt x="785" y="148"/>
                  </a:lnTo>
                  <a:lnTo>
                    <a:pt x="785" y="147"/>
                  </a:lnTo>
                  <a:lnTo>
                    <a:pt x="784" y="147"/>
                  </a:lnTo>
                  <a:lnTo>
                    <a:pt x="785" y="147"/>
                  </a:lnTo>
                  <a:lnTo>
                    <a:pt x="784" y="147"/>
                  </a:lnTo>
                  <a:lnTo>
                    <a:pt x="784" y="148"/>
                  </a:lnTo>
                  <a:lnTo>
                    <a:pt x="783" y="148"/>
                  </a:lnTo>
                  <a:lnTo>
                    <a:pt x="783" y="147"/>
                  </a:lnTo>
                  <a:lnTo>
                    <a:pt x="784" y="147"/>
                  </a:lnTo>
                  <a:lnTo>
                    <a:pt x="785" y="147"/>
                  </a:lnTo>
                  <a:lnTo>
                    <a:pt x="784" y="147"/>
                  </a:lnTo>
                  <a:lnTo>
                    <a:pt x="783" y="147"/>
                  </a:lnTo>
                  <a:lnTo>
                    <a:pt x="781" y="148"/>
                  </a:lnTo>
                  <a:lnTo>
                    <a:pt x="780" y="148"/>
                  </a:lnTo>
                  <a:lnTo>
                    <a:pt x="781" y="148"/>
                  </a:lnTo>
                  <a:lnTo>
                    <a:pt x="781" y="147"/>
                  </a:lnTo>
                  <a:lnTo>
                    <a:pt x="783" y="147"/>
                  </a:lnTo>
                  <a:lnTo>
                    <a:pt x="784" y="146"/>
                  </a:lnTo>
                  <a:lnTo>
                    <a:pt x="785" y="146"/>
                  </a:lnTo>
                  <a:lnTo>
                    <a:pt x="784" y="146"/>
                  </a:lnTo>
                  <a:lnTo>
                    <a:pt x="783" y="146"/>
                  </a:lnTo>
                  <a:lnTo>
                    <a:pt x="782" y="146"/>
                  </a:lnTo>
                  <a:lnTo>
                    <a:pt x="783" y="146"/>
                  </a:lnTo>
                  <a:lnTo>
                    <a:pt x="782" y="146"/>
                  </a:lnTo>
                  <a:lnTo>
                    <a:pt x="782" y="147"/>
                  </a:lnTo>
                  <a:lnTo>
                    <a:pt x="781" y="147"/>
                  </a:lnTo>
                  <a:lnTo>
                    <a:pt x="781" y="146"/>
                  </a:lnTo>
                  <a:lnTo>
                    <a:pt x="782" y="146"/>
                  </a:lnTo>
                  <a:lnTo>
                    <a:pt x="781" y="146"/>
                  </a:lnTo>
                  <a:lnTo>
                    <a:pt x="780" y="147"/>
                  </a:lnTo>
                  <a:lnTo>
                    <a:pt x="778" y="147"/>
                  </a:lnTo>
                  <a:lnTo>
                    <a:pt x="777" y="147"/>
                  </a:lnTo>
                  <a:lnTo>
                    <a:pt x="776" y="147"/>
                  </a:lnTo>
                  <a:lnTo>
                    <a:pt x="777" y="147"/>
                  </a:lnTo>
                  <a:lnTo>
                    <a:pt x="777" y="146"/>
                  </a:lnTo>
                  <a:lnTo>
                    <a:pt x="777" y="147"/>
                  </a:lnTo>
                  <a:lnTo>
                    <a:pt x="777" y="146"/>
                  </a:lnTo>
                  <a:lnTo>
                    <a:pt x="778" y="146"/>
                  </a:lnTo>
                  <a:lnTo>
                    <a:pt x="780" y="146"/>
                  </a:lnTo>
                  <a:lnTo>
                    <a:pt x="778" y="146"/>
                  </a:lnTo>
                  <a:lnTo>
                    <a:pt x="780" y="146"/>
                  </a:lnTo>
                  <a:lnTo>
                    <a:pt x="781" y="146"/>
                  </a:lnTo>
                  <a:lnTo>
                    <a:pt x="782" y="146"/>
                  </a:lnTo>
                  <a:lnTo>
                    <a:pt x="783" y="146"/>
                  </a:lnTo>
                  <a:lnTo>
                    <a:pt x="783" y="145"/>
                  </a:lnTo>
                  <a:lnTo>
                    <a:pt x="784" y="145"/>
                  </a:lnTo>
                  <a:lnTo>
                    <a:pt x="785" y="145"/>
                  </a:lnTo>
                  <a:lnTo>
                    <a:pt x="784" y="145"/>
                  </a:lnTo>
                  <a:lnTo>
                    <a:pt x="783" y="145"/>
                  </a:lnTo>
                  <a:lnTo>
                    <a:pt x="782" y="145"/>
                  </a:lnTo>
                  <a:lnTo>
                    <a:pt x="781" y="145"/>
                  </a:lnTo>
                  <a:lnTo>
                    <a:pt x="782" y="145"/>
                  </a:lnTo>
                  <a:lnTo>
                    <a:pt x="780" y="145"/>
                  </a:lnTo>
                  <a:lnTo>
                    <a:pt x="778" y="145"/>
                  </a:lnTo>
                  <a:lnTo>
                    <a:pt x="780" y="145"/>
                  </a:lnTo>
                  <a:lnTo>
                    <a:pt x="778" y="145"/>
                  </a:lnTo>
                  <a:lnTo>
                    <a:pt x="780" y="145"/>
                  </a:lnTo>
                  <a:lnTo>
                    <a:pt x="780" y="144"/>
                  </a:lnTo>
                  <a:lnTo>
                    <a:pt x="781" y="144"/>
                  </a:lnTo>
                  <a:lnTo>
                    <a:pt x="781" y="142"/>
                  </a:lnTo>
                  <a:lnTo>
                    <a:pt x="782" y="142"/>
                  </a:lnTo>
                  <a:lnTo>
                    <a:pt x="783" y="142"/>
                  </a:lnTo>
                  <a:lnTo>
                    <a:pt x="782" y="141"/>
                  </a:lnTo>
                  <a:lnTo>
                    <a:pt x="784" y="141"/>
                  </a:lnTo>
                  <a:lnTo>
                    <a:pt x="787" y="141"/>
                  </a:lnTo>
                  <a:lnTo>
                    <a:pt x="788" y="141"/>
                  </a:lnTo>
                  <a:lnTo>
                    <a:pt x="787" y="141"/>
                  </a:lnTo>
                  <a:lnTo>
                    <a:pt x="785" y="140"/>
                  </a:lnTo>
                  <a:lnTo>
                    <a:pt x="785" y="141"/>
                  </a:lnTo>
                  <a:lnTo>
                    <a:pt x="784" y="141"/>
                  </a:lnTo>
                  <a:lnTo>
                    <a:pt x="783" y="141"/>
                  </a:lnTo>
                  <a:lnTo>
                    <a:pt x="782" y="141"/>
                  </a:lnTo>
                  <a:lnTo>
                    <a:pt x="780" y="142"/>
                  </a:lnTo>
                  <a:lnTo>
                    <a:pt x="778" y="142"/>
                  </a:lnTo>
                  <a:lnTo>
                    <a:pt x="778" y="144"/>
                  </a:lnTo>
                  <a:lnTo>
                    <a:pt x="777" y="144"/>
                  </a:lnTo>
                  <a:lnTo>
                    <a:pt x="776" y="144"/>
                  </a:lnTo>
                  <a:lnTo>
                    <a:pt x="777" y="142"/>
                  </a:lnTo>
                  <a:lnTo>
                    <a:pt x="776" y="142"/>
                  </a:lnTo>
                  <a:lnTo>
                    <a:pt x="777" y="142"/>
                  </a:lnTo>
                  <a:lnTo>
                    <a:pt x="776" y="142"/>
                  </a:lnTo>
                  <a:lnTo>
                    <a:pt x="775" y="142"/>
                  </a:lnTo>
                  <a:lnTo>
                    <a:pt x="775" y="144"/>
                  </a:lnTo>
                  <a:lnTo>
                    <a:pt x="775" y="142"/>
                  </a:lnTo>
                  <a:lnTo>
                    <a:pt x="774" y="142"/>
                  </a:lnTo>
                  <a:lnTo>
                    <a:pt x="774" y="144"/>
                  </a:lnTo>
                  <a:lnTo>
                    <a:pt x="773" y="144"/>
                  </a:lnTo>
                  <a:lnTo>
                    <a:pt x="771" y="145"/>
                  </a:lnTo>
                  <a:lnTo>
                    <a:pt x="771" y="144"/>
                  </a:lnTo>
                  <a:lnTo>
                    <a:pt x="773" y="142"/>
                  </a:lnTo>
                  <a:lnTo>
                    <a:pt x="773" y="144"/>
                  </a:lnTo>
                  <a:lnTo>
                    <a:pt x="771" y="144"/>
                  </a:lnTo>
                  <a:lnTo>
                    <a:pt x="773" y="142"/>
                  </a:lnTo>
                  <a:lnTo>
                    <a:pt x="771" y="144"/>
                  </a:lnTo>
                  <a:lnTo>
                    <a:pt x="770" y="144"/>
                  </a:lnTo>
                  <a:lnTo>
                    <a:pt x="771" y="142"/>
                  </a:lnTo>
                  <a:lnTo>
                    <a:pt x="773" y="142"/>
                  </a:lnTo>
                  <a:lnTo>
                    <a:pt x="773" y="141"/>
                  </a:lnTo>
                  <a:lnTo>
                    <a:pt x="774" y="141"/>
                  </a:lnTo>
                  <a:lnTo>
                    <a:pt x="774" y="140"/>
                  </a:lnTo>
                  <a:lnTo>
                    <a:pt x="774" y="141"/>
                  </a:lnTo>
                  <a:lnTo>
                    <a:pt x="773" y="141"/>
                  </a:lnTo>
                  <a:lnTo>
                    <a:pt x="771" y="141"/>
                  </a:lnTo>
                  <a:lnTo>
                    <a:pt x="771" y="142"/>
                  </a:lnTo>
                  <a:lnTo>
                    <a:pt x="770" y="142"/>
                  </a:lnTo>
                  <a:lnTo>
                    <a:pt x="770" y="144"/>
                  </a:lnTo>
                  <a:lnTo>
                    <a:pt x="769" y="144"/>
                  </a:lnTo>
                  <a:lnTo>
                    <a:pt x="769" y="145"/>
                  </a:lnTo>
                  <a:lnTo>
                    <a:pt x="768" y="145"/>
                  </a:lnTo>
                  <a:lnTo>
                    <a:pt x="768" y="144"/>
                  </a:lnTo>
                  <a:lnTo>
                    <a:pt x="768" y="145"/>
                  </a:lnTo>
                  <a:lnTo>
                    <a:pt x="768" y="144"/>
                  </a:lnTo>
                  <a:lnTo>
                    <a:pt x="769" y="144"/>
                  </a:lnTo>
                  <a:lnTo>
                    <a:pt x="768" y="144"/>
                  </a:lnTo>
                  <a:lnTo>
                    <a:pt x="767" y="144"/>
                  </a:lnTo>
                  <a:lnTo>
                    <a:pt x="767" y="145"/>
                  </a:lnTo>
                  <a:lnTo>
                    <a:pt x="766" y="145"/>
                  </a:lnTo>
                  <a:lnTo>
                    <a:pt x="766" y="144"/>
                  </a:lnTo>
                  <a:lnTo>
                    <a:pt x="766" y="142"/>
                  </a:lnTo>
                  <a:lnTo>
                    <a:pt x="767" y="142"/>
                  </a:lnTo>
                  <a:lnTo>
                    <a:pt x="768" y="142"/>
                  </a:lnTo>
                  <a:lnTo>
                    <a:pt x="768" y="141"/>
                  </a:lnTo>
                  <a:lnTo>
                    <a:pt x="769" y="141"/>
                  </a:lnTo>
                  <a:lnTo>
                    <a:pt x="770" y="140"/>
                  </a:lnTo>
                  <a:lnTo>
                    <a:pt x="771" y="140"/>
                  </a:lnTo>
                  <a:lnTo>
                    <a:pt x="773" y="140"/>
                  </a:lnTo>
                  <a:lnTo>
                    <a:pt x="774" y="139"/>
                  </a:lnTo>
                  <a:lnTo>
                    <a:pt x="773" y="140"/>
                  </a:lnTo>
                  <a:lnTo>
                    <a:pt x="774" y="139"/>
                  </a:lnTo>
                  <a:lnTo>
                    <a:pt x="773" y="139"/>
                  </a:lnTo>
                  <a:lnTo>
                    <a:pt x="771" y="140"/>
                  </a:lnTo>
                  <a:lnTo>
                    <a:pt x="770" y="140"/>
                  </a:lnTo>
                  <a:lnTo>
                    <a:pt x="769" y="141"/>
                  </a:lnTo>
                  <a:lnTo>
                    <a:pt x="768" y="141"/>
                  </a:lnTo>
                  <a:lnTo>
                    <a:pt x="767" y="142"/>
                  </a:lnTo>
                  <a:lnTo>
                    <a:pt x="766" y="142"/>
                  </a:lnTo>
                  <a:lnTo>
                    <a:pt x="766" y="141"/>
                  </a:lnTo>
                  <a:lnTo>
                    <a:pt x="767" y="141"/>
                  </a:lnTo>
                  <a:lnTo>
                    <a:pt x="766" y="141"/>
                  </a:lnTo>
                  <a:lnTo>
                    <a:pt x="764" y="141"/>
                  </a:lnTo>
                  <a:lnTo>
                    <a:pt x="763" y="141"/>
                  </a:lnTo>
                  <a:lnTo>
                    <a:pt x="763" y="142"/>
                  </a:lnTo>
                  <a:lnTo>
                    <a:pt x="762" y="142"/>
                  </a:lnTo>
                  <a:lnTo>
                    <a:pt x="761" y="142"/>
                  </a:lnTo>
                  <a:lnTo>
                    <a:pt x="762" y="142"/>
                  </a:lnTo>
                  <a:lnTo>
                    <a:pt x="763" y="142"/>
                  </a:lnTo>
                  <a:lnTo>
                    <a:pt x="764" y="142"/>
                  </a:lnTo>
                  <a:lnTo>
                    <a:pt x="764" y="141"/>
                  </a:lnTo>
                  <a:lnTo>
                    <a:pt x="766" y="141"/>
                  </a:lnTo>
                  <a:lnTo>
                    <a:pt x="766" y="142"/>
                  </a:lnTo>
                  <a:lnTo>
                    <a:pt x="764" y="142"/>
                  </a:lnTo>
                  <a:lnTo>
                    <a:pt x="763" y="142"/>
                  </a:lnTo>
                  <a:lnTo>
                    <a:pt x="763" y="144"/>
                  </a:lnTo>
                  <a:lnTo>
                    <a:pt x="762" y="144"/>
                  </a:lnTo>
                  <a:lnTo>
                    <a:pt x="761" y="144"/>
                  </a:lnTo>
                  <a:lnTo>
                    <a:pt x="761" y="145"/>
                  </a:lnTo>
                  <a:lnTo>
                    <a:pt x="760" y="145"/>
                  </a:lnTo>
                  <a:lnTo>
                    <a:pt x="759" y="145"/>
                  </a:lnTo>
                  <a:lnTo>
                    <a:pt x="758" y="145"/>
                  </a:lnTo>
                  <a:lnTo>
                    <a:pt x="755" y="146"/>
                  </a:lnTo>
                  <a:lnTo>
                    <a:pt x="756" y="146"/>
                  </a:lnTo>
                  <a:lnTo>
                    <a:pt x="758" y="145"/>
                  </a:lnTo>
                  <a:lnTo>
                    <a:pt x="758" y="146"/>
                  </a:lnTo>
                  <a:lnTo>
                    <a:pt x="759" y="145"/>
                  </a:lnTo>
                  <a:lnTo>
                    <a:pt x="759" y="146"/>
                  </a:lnTo>
                  <a:lnTo>
                    <a:pt x="758" y="146"/>
                  </a:lnTo>
                  <a:lnTo>
                    <a:pt x="756" y="146"/>
                  </a:lnTo>
                  <a:lnTo>
                    <a:pt x="755" y="146"/>
                  </a:lnTo>
                  <a:lnTo>
                    <a:pt x="755" y="147"/>
                  </a:lnTo>
                  <a:lnTo>
                    <a:pt x="754" y="147"/>
                  </a:lnTo>
                  <a:lnTo>
                    <a:pt x="755" y="147"/>
                  </a:lnTo>
                  <a:lnTo>
                    <a:pt x="756" y="146"/>
                  </a:lnTo>
                  <a:lnTo>
                    <a:pt x="758" y="146"/>
                  </a:lnTo>
                  <a:lnTo>
                    <a:pt x="759" y="146"/>
                  </a:lnTo>
                  <a:lnTo>
                    <a:pt x="758" y="146"/>
                  </a:lnTo>
                  <a:lnTo>
                    <a:pt x="758" y="147"/>
                  </a:lnTo>
                  <a:lnTo>
                    <a:pt x="756" y="147"/>
                  </a:lnTo>
                  <a:lnTo>
                    <a:pt x="756" y="148"/>
                  </a:lnTo>
                  <a:lnTo>
                    <a:pt x="756" y="147"/>
                  </a:lnTo>
                  <a:lnTo>
                    <a:pt x="758" y="147"/>
                  </a:lnTo>
                  <a:lnTo>
                    <a:pt x="759" y="146"/>
                  </a:lnTo>
                  <a:lnTo>
                    <a:pt x="760" y="146"/>
                  </a:lnTo>
                  <a:lnTo>
                    <a:pt x="759" y="147"/>
                  </a:lnTo>
                  <a:lnTo>
                    <a:pt x="759" y="148"/>
                  </a:lnTo>
                  <a:lnTo>
                    <a:pt x="758" y="148"/>
                  </a:lnTo>
                  <a:lnTo>
                    <a:pt x="756" y="149"/>
                  </a:lnTo>
                  <a:lnTo>
                    <a:pt x="755" y="149"/>
                  </a:lnTo>
                  <a:lnTo>
                    <a:pt x="755" y="148"/>
                  </a:lnTo>
                  <a:lnTo>
                    <a:pt x="754" y="148"/>
                  </a:lnTo>
                  <a:lnTo>
                    <a:pt x="754" y="149"/>
                  </a:lnTo>
                  <a:lnTo>
                    <a:pt x="753" y="149"/>
                  </a:lnTo>
                  <a:lnTo>
                    <a:pt x="752" y="149"/>
                  </a:lnTo>
                  <a:lnTo>
                    <a:pt x="751" y="151"/>
                  </a:lnTo>
                  <a:lnTo>
                    <a:pt x="752" y="151"/>
                  </a:lnTo>
                  <a:lnTo>
                    <a:pt x="753" y="149"/>
                  </a:lnTo>
                  <a:lnTo>
                    <a:pt x="754" y="149"/>
                  </a:lnTo>
                  <a:lnTo>
                    <a:pt x="755" y="149"/>
                  </a:lnTo>
                  <a:lnTo>
                    <a:pt x="754" y="149"/>
                  </a:lnTo>
                  <a:lnTo>
                    <a:pt x="755" y="149"/>
                  </a:lnTo>
                  <a:lnTo>
                    <a:pt x="754" y="151"/>
                  </a:lnTo>
                  <a:lnTo>
                    <a:pt x="755" y="151"/>
                  </a:lnTo>
                  <a:lnTo>
                    <a:pt x="755" y="149"/>
                  </a:lnTo>
                  <a:lnTo>
                    <a:pt x="755" y="151"/>
                  </a:lnTo>
                  <a:lnTo>
                    <a:pt x="756" y="151"/>
                  </a:lnTo>
                  <a:lnTo>
                    <a:pt x="756" y="149"/>
                  </a:lnTo>
                  <a:lnTo>
                    <a:pt x="758" y="149"/>
                  </a:lnTo>
                  <a:lnTo>
                    <a:pt x="756" y="149"/>
                  </a:lnTo>
                  <a:lnTo>
                    <a:pt x="758" y="149"/>
                  </a:lnTo>
                  <a:lnTo>
                    <a:pt x="759" y="148"/>
                  </a:lnTo>
                  <a:lnTo>
                    <a:pt x="760" y="148"/>
                  </a:lnTo>
                  <a:lnTo>
                    <a:pt x="759" y="148"/>
                  </a:lnTo>
                  <a:lnTo>
                    <a:pt x="759" y="149"/>
                  </a:lnTo>
                  <a:lnTo>
                    <a:pt x="759" y="151"/>
                  </a:lnTo>
                  <a:lnTo>
                    <a:pt x="758" y="151"/>
                  </a:lnTo>
                  <a:lnTo>
                    <a:pt x="756" y="152"/>
                  </a:lnTo>
                  <a:lnTo>
                    <a:pt x="756" y="151"/>
                  </a:lnTo>
                  <a:lnTo>
                    <a:pt x="756" y="152"/>
                  </a:lnTo>
                  <a:lnTo>
                    <a:pt x="755" y="151"/>
                  </a:lnTo>
                  <a:lnTo>
                    <a:pt x="755" y="152"/>
                  </a:lnTo>
                  <a:lnTo>
                    <a:pt x="754" y="152"/>
                  </a:lnTo>
                  <a:lnTo>
                    <a:pt x="753" y="152"/>
                  </a:lnTo>
                  <a:lnTo>
                    <a:pt x="754" y="152"/>
                  </a:lnTo>
                  <a:lnTo>
                    <a:pt x="753" y="153"/>
                  </a:lnTo>
                  <a:lnTo>
                    <a:pt x="752" y="153"/>
                  </a:lnTo>
                  <a:lnTo>
                    <a:pt x="751" y="153"/>
                  </a:lnTo>
                  <a:lnTo>
                    <a:pt x="751" y="154"/>
                  </a:lnTo>
                  <a:lnTo>
                    <a:pt x="749" y="154"/>
                  </a:lnTo>
                  <a:lnTo>
                    <a:pt x="748" y="154"/>
                  </a:lnTo>
                  <a:lnTo>
                    <a:pt x="749" y="154"/>
                  </a:lnTo>
                  <a:lnTo>
                    <a:pt x="751" y="154"/>
                  </a:lnTo>
                  <a:lnTo>
                    <a:pt x="752" y="153"/>
                  </a:lnTo>
                  <a:lnTo>
                    <a:pt x="753" y="153"/>
                  </a:lnTo>
                  <a:lnTo>
                    <a:pt x="753" y="154"/>
                  </a:lnTo>
                  <a:lnTo>
                    <a:pt x="752" y="154"/>
                  </a:lnTo>
                  <a:lnTo>
                    <a:pt x="751" y="155"/>
                  </a:lnTo>
                  <a:lnTo>
                    <a:pt x="752" y="155"/>
                  </a:lnTo>
                  <a:lnTo>
                    <a:pt x="753" y="154"/>
                  </a:lnTo>
                  <a:lnTo>
                    <a:pt x="752" y="155"/>
                  </a:lnTo>
                  <a:lnTo>
                    <a:pt x="751" y="155"/>
                  </a:lnTo>
                  <a:lnTo>
                    <a:pt x="749" y="155"/>
                  </a:lnTo>
                  <a:lnTo>
                    <a:pt x="751" y="155"/>
                  </a:lnTo>
                  <a:lnTo>
                    <a:pt x="749" y="154"/>
                  </a:lnTo>
                  <a:lnTo>
                    <a:pt x="748" y="155"/>
                  </a:lnTo>
                  <a:lnTo>
                    <a:pt x="747" y="156"/>
                  </a:lnTo>
                  <a:lnTo>
                    <a:pt x="746" y="156"/>
                  </a:lnTo>
                  <a:lnTo>
                    <a:pt x="747" y="156"/>
                  </a:lnTo>
                  <a:lnTo>
                    <a:pt x="746" y="156"/>
                  </a:lnTo>
                  <a:lnTo>
                    <a:pt x="746" y="158"/>
                  </a:lnTo>
                  <a:lnTo>
                    <a:pt x="745" y="158"/>
                  </a:lnTo>
                  <a:lnTo>
                    <a:pt x="746" y="156"/>
                  </a:lnTo>
                  <a:lnTo>
                    <a:pt x="745" y="156"/>
                  </a:lnTo>
                  <a:lnTo>
                    <a:pt x="745" y="158"/>
                  </a:lnTo>
                  <a:lnTo>
                    <a:pt x="744" y="158"/>
                  </a:lnTo>
                  <a:lnTo>
                    <a:pt x="742" y="159"/>
                  </a:lnTo>
                  <a:lnTo>
                    <a:pt x="742" y="158"/>
                  </a:lnTo>
                  <a:lnTo>
                    <a:pt x="741" y="158"/>
                  </a:lnTo>
                  <a:lnTo>
                    <a:pt x="740" y="158"/>
                  </a:lnTo>
                  <a:lnTo>
                    <a:pt x="739" y="158"/>
                  </a:lnTo>
                  <a:lnTo>
                    <a:pt x="738" y="158"/>
                  </a:lnTo>
                  <a:lnTo>
                    <a:pt x="739" y="158"/>
                  </a:lnTo>
                  <a:lnTo>
                    <a:pt x="740" y="156"/>
                  </a:lnTo>
                  <a:lnTo>
                    <a:pt x="739" y="156"/>
                  </a:lnTo>
                  <a:lnTo>
                    <a:pt x="738" y="156"/>
                  </a:lnTo>
                  <a:lnTo>
                    <a:pt x="738" y="158"/>
                  </a:lnTo>
                  <a:lnTo>
                    <a:pt x="737" y="158"/>
                  </a:lnTo>
                  <a:lnTo>
                    <a:pt x="735" y="158"/>
                  </a:lnTo>
                  <a:lnTo>
                    <a:pt x="735" y="159"/>
                  </a:lnTo>
                  <a:lnTo>
                    <a:pt x="734" y="159"/>
                  </a:lnTo>
                  <a:lnTo>
                    <a:pt x="735" y="158"/>
                  </a:lnTo>
                  <a:lnTo>
                    <a:pt x="737" y="158"/>
                  </a:lnTo>
                  <a:lnTo>
                    <a:pt x="737" y="156"/>
                  </a:lnTo>
                  <a:lnTo>
                    <a:pt x="737" y="155"/>
                  </a:lnTo>
                  <a:lnTo>
                    <a:pt x="738" y="155"/>
                  </a:lnTo>
                  <a:lnTo>
                    <a:pt x="737" y="155"/>
                  </a:lnTo>
                  <a:lnTo>
                    <a:pt x="737" y="156"/>
                  </a:lnTo>
                  <a:lnTo>
                    <a:pt x="735" y="156"/>
                  </a:lnTo>
                  <a:lnTo>
                    <a:pt x="735" y="158"/>
                  </a:lnTo>
                  <a:lnTo>
                    <a:pt x="734" y="158"/>
                  </a:lnTo>
                  <a:lnTo>
                    <a:pt x="733" y="158"/>
                  </a:lnTo>
                  <a:lnTo>
                    <a:pt x="732" y="159"/>
                  </a:lnTo>
                  <a:lnTo>
                    <a:pt x="731" y="159"/>
                  </a:lnTo>
                  <a:lnTo>
                    <a:pt x="730" y="160"/>
                  </a:lnTo>
                  <a:lnTo>
                    <a:pt x="731" y="160"/>
                  </a:lnTo>
                  <a:lnTo>
                    <a:pt x="730" y="160"/>
                  </a:lnTo>
                  <a:lnTo>
                    <a:pt x="730" y="161"/>
                  </a:lnTo>
                  <a:lnTo>
                    <a:pt x="728" y="161"/>
                  </a:lnTo>
                  <a:lnTo>
                    <a:pt x="730" y="160"/>
                  </a:lnTo>
                  <a:lnTo>
                    <a:pt x="731" y="159"/>
                  </a:lnTo>
                  <a:lnTo>
                    <a:pt x="731" y="158"/>
                  </a:lnTo>
                  <a:lnTo>
                    <a:pt x="730" y="159"/>
                  </a:lnTo>
                  <a:lnTo>
                    <a:pt x="728" y="160"/>
                  </a:lnTo>
                  <a:lnTo>
                    <a:pt x="728" y="159"/>
                  </a:lnTo>
                  <a:lnTo>
                    <a:pt x="727" y="159"/>
                  </a:lnTo>
                  <a:lnTo>
                    <a:pt x="727" y="160"/>
                  </a:lnTo>
                  <a:lnTo>
                    <a:pt x="726" y="161"/>
                  </a:lnTo>
                  <a:lnTo>
                    <a:pt x="726" y="162"/>
                  </a:lnTo>
                  <a:lnTo>
                    <a:pt x="726" y="161"/>
                  </a:lnTo>
                  <a:lnTo>
                    <a:pt x="726" y="160"/>
                  </a:lnTo>
                  <a:lnTo>
                    <a:pt x="725" y="160"/>
                  </a:lnTo>
                  <a:lnTo>
                    <a:pt x="725" y="161"/>
                  </a:lnTo>
                  <a:lnTo>
                    <a:pt x="724" y="162"/>
                  </a:lnTo>
                  <a:lnTo>
                    <a:pt x="723" y="162"/>
                  </a:lnTo>
                  <a:lnTo>
                    <a:pt x="723" y="161"/>
                  </a:lnTo>
                  <a:lnTo>
                    <a:pt x="723" y="162"/>
                  </a:lnTo>
                  <a:lnTo>
                    <a:pt x="721" y="162"/>
                  </a:lnTo>
                  <a:lnTo>
                    <a:pt x="721" y="163"/>
                  </a:lnTo>
                  <a:lnTo>
                    <a:pt x="720" y="163"/>
                  </a:lnTo>
                  <a:lnTo>
                    <a:pt x="719" y="163"/>
                  </a:lnTo>
                  <a:lnTo>
                    <a:pt x="718" y="163"/>
                  </a:lnTo>
                  <a:lnTo>
                    <a:pt x="718" y="165"/>
                  </a:lnTo>
                  <a:lnTo>
                    <a:pt x="717" y="165"/>
                  </a:lnTo>
                  <a:lnTo>
                    <a:pt x="716" y="165"/>
                  </a:lnTo>
                  <a:lnTo>
                    <a:pt x="717" y="165"/>
                  </a:lnTo>
                  <a:lnTo>
                    <a:pt x="717" y="163"/>
                  </a:lnTo>
                  <a:lnTo>
                    <a:pt x="718" y="163"/>
                  </a:lnTo>
                  <a:lnTo>
                    <a:pt x="719" y="163"/>
                  </a:lnTo>
                  <a:lnTo>
                    <a:pt x="719" y="162"/>
                  </a:lnTo>
                  <a:lnTo>
                    <a:pt x="720" y="162"/>
                  </a:lnTo>
                  <a:lnTo>
                    <a:pt x="721" y="161"/>
                  </a:lnTo>
                  <a:lnTo>
                    <a:pt x="720" y="161"/>
                  </a:lnTo>
                  <a:lnTo>
                    <a:pt x="718" y="163"/>
                  </a:lnTo>
                  <a:lnTo>
                    <a:pt x="717" y="163"/>
                  </a:lnTo>
                  <a:lnTo>
                    <a:pt x="716" y="165"/>
                  </a:lnTo>
                  <a:lnTo>
                    <a:pt x="714" y="165"/>
                  </a:lnTo>
                  <a:lnTo>
                    <a:pt x="714" y="163"/>
                  </a:lnTo>
                  <a:lnTo>
                    <a:pt x="716" y="163"/>
                  </a:lnTo>
                  <a:lnTo>
                    <a:pt x="717" y="163"/>
                  </a:lnTo>
                  <a:lnTo>
                    <a:pt x="714" y="163"/>
                  </a:lnTo>
                  <a:lnTo>
                    <a:pt x="714" y="165"/>
                  </a:lnTo>
                  <a:lnTo>
                    <a:pt x="713" y="165"/>
                  </a:lnTo>
                  <a:lnTo>
                    <a:pt x="713" y="166"/>
                  </a:lnTo>
                  <a:lnTo>
                    <a:pt x="712" y="166"/>
                  </a:lnTo>
                  <a:lnTo>
                    <a:pt x="711" y="166"/>
                  </a:lnTo>
                  <a:lnTo>
                    <a:pt x="710" y="166"/>
                  </a:lnTo>
                  <a:lnTo>
                    <a:pt x="709" y="167"/>
                  </a:lnTo>
                  <a:lnTo>
                    <a:pt x="707" y="167"/>
                  </a:lnTo>
                  <a:lnTo>
                    <a:pt x="707" y="168"/>
                  </a:lnTo>
                  <a:lnTo>
                    <a:pt x="706" y="168"/>
                  </a:lnTo>
                  <a:lnTo>
                    <a:pt x="705" y="168"/>
                  </a:lnTo>
                  <a:lnTo>
                    <a:pt x="706" y="168"/>
                  </a:lnTo>
                  <a:lnTo>
                    <a:pt x="705" y="168"/>
                  </a:lnTo>
                  <a:lnTo>
                    <a:pt x="705" y="167"/>
                  </a:lnTo>
                  <a:lnTo>
                    <a:pt x="704" y="167"/>
                  </a:lnTo>
                  <a:lnTo>
                    <a:pt x="703" y="167"/>
                  </a:lnTo>
                  <a:lnTo>
                    <a:pt x="704" y="167"/>
                  </a:lnTo>
                  <a:lnTo>
                    <a:pt x="704" y="168"/>
                  </a:lnTo>
                  <a:lnTo>
                    <a:pt x="703" y="168"/>
                  </a:lnTo>
                  <a:lnTo>
                    <a:pt x="702" y="168"/>
                  </a:lnTo>
                  <a:lnTo>
                    <a:pt x="700" y="168"/>
                  </a:lnTo>
                  <a:lnTo>
                    <a:pt x="699" y="168"/>
                  </a:lnTo>
                  <a:lnTo>
                    <a:pt x="699" y="169"/>
                  </a:lnTo>
                  <a:lnTo>
                    <a:pt x="698" y="168"/>
                  </a:lnTo>
                  <a:lnTo>
                    <a:pt x="698" y="169"/>
                  </a:lnTo>
                  <a:lnTo>
                    <a:pt x="697" y="169"/>
                  </a:lnTo>
                  <a:lnTo>
                    <a:pt x="698" y="169"/>
                  </a:lnTo>
                  <a:lnTo>
                    <a:pt x="696" y="169"/>
                  </a:lnTo>
                  <a:lnTo>
                    <a:pt x="696" y="168"/>
                  </a:lnTo>
                  <a:lnTo>
                    <a:pt x="697" y="168"/>
                  </a:lnTo>
                  <a:lnTo>
                    <a:pt x="696" y="168"/>
                  </a:lnTo>
                  <a:lnTo>
                    <a:pt x="695" y="168"/>
                  </a:lnTo>
                  <a:lnTo>
                    <a:pt x="696" y="168"/>
                  </a:lnTo>
                  <a:lnTo>
                    <a:pt x="695" y="168"/>
                  </a:lnTo>
                  <a:lnTo>
                    <a:pt x="695" y="167"/>
                  </a:lnTo>
                  <a:lnTo>
                    <a:pt x="696" y="167"/>
                  </a:lnTo>
                  <a:lnTo>
                    <a:pt x="697" y="167"/>
                  </a:lnTo>
                  <a:lnTo>
                    <a:pt x="698" y="167"/>
                  </a:lnTo>
                  <a:lnTo>
                    <a:pt x="698" y="166"/>
                  </a:lnTo>
                  <a:lnTo>
                    <a:pt x="699" y="165"/>
                  </a:lnTo>
                  <a:lnTo>
                    <a:pt x="700" y="165"/>
                  </a:lnTo>
                  <a:lnTo>
                    <a:pt x="702" y="165"/>
                  </a:lnTo>
                  <a:lnTo>
                    <a:pt x="704" y="165"/>
                  </a:lnTo>
                  <a:lnTo>
                    <a:pt x="705" y="165"/>
                  </a:lnTo>
                  <a:lnTo>
                    <a:pt x="704" y="165"/>
                  </a:lnTo>
                  <a:lnTo>
                    <a:pt x="705" y="163"/>
                  </a:lnTo>
                  <a:lnTo>
                    <a:pt x="706" y="163"/>
                  </a:lnTo>
                  <a:lnTo>
                    <a:pt x="707" y="163"/>
                  </a:lnTo>
                  <a:lnTo>
                    <a:pt x="709" y="163"/>
                  </a:lnTo>
                  <a:lnTo>
                    <a:pt x="709" y="162"/>
                  </a:lnTo>
                  <a:lnTo>
                    <a:pt x="710" y="162"/>
                  </a:lnTo>
                  <a:lnTo>
                    <a:pt x="711" y="162"/>
                  </a:lnTo>
                  <a:lnTo>
                    <a:pt x="711" y="161"/>
                  </a:lnTo>
                  <a:lnTo>
                    <a:pt x="712" y="161"/>
                  </a:lnTo>
                  <a:lnTo>
                    <a:pt x="714" y="160"/>
                  </a:lnTo>
                  <a:lnTo>
                    <a:pt x="713" y="160"/>
                  </a:lnTo>
                  <a:lnTo>
                    <a:pt x="712" y="161"/>
                  </a:lnTo>
                  <a:lnTo>
                    <a:pt x="711" y="161"/>
                  </a:lnTo>
                  <a:lnTo>
                    <a:pt x="707" y="162"/>
                  </a:lnTo>
                  <a:lnTo>
                    <a:pt x="706" y="162"/>
                  </a:lnTo>
                  <a:lnTo>
                    <a:pt x="704" y="162"/>
                  </a:lnTo>
                  <a:lnTo>
                    <a:pt x="704" y="161"/>
                  </a:lnTo>
                  <a:lnTo>
                    <a:pt x="704" y="160"/>
                  </a:lnTo>
                  <a:lnTo>
                    <a:pt x="705" y="160"/>
                  </a:lnTo>
                  <a:lnTo>
                    <a:pt x="706" y="159"/>
                  </a:lnTo>
                  <a:lnTo>
                    <a:pt x="709" y="158"/>
                  </a:lnTo>
                  <a:lnTo>
                    <a:pt x="710" y="156"/>
                  </a:lnTo>
                  <a:lnTo>
                    <a:pt x="716" y="154"/>
                  </a:lnTo>
                  <a:lnTo>
                    <a:pt x="717" y="153"/>
                  </a:lnTo>
                  <a:lnTo>
                    <a:pt x="718" y="153"/>
                  </a:lnTo>
                  <a:lnTo>
                    <a:pt x="718" y="152"/>
                  </a:lnTo>
                  <a:lnTo>
                    <a:pt x="719" y="152"/>
                  </a:lnTo>
                  <a:lnTo>
                    <a:pt x="720" y="152"/>
                  </a:lnTo>
                  <a:lnTo>
                    <a:pt x="720" y="151"/>
                  </a:lnTo>
                  <a:lnTo>
                    <a:pt x="721" y="151"/>
                  </a:lnTo>
                  <a:lnTo>
                    <a:pt x="723" y="149"/>
                  </a:lnTo>
                  <a:lnTo>
                    <a:pt x="723" y="148"/>
                  </a:lnTo>
                  <a:lnTo>
                    <a:pt x="724" y="148"/>
                  </a:lnTo>
                  <a:lnTo>
                    <a:pt x="724" y="147"/>
                  </a:lnTo>
                  <a:lnTo>
                    <a:pt x="725" y="146"/>
                  </a:lnTo>
                  <a:lnTo>
                    <a:pt x="726" y="146"/>
                  </a:lnTo>
                  <a:lnTo>
                    <a:pt x="727" y="146"/>
                  </a:lnTo>
                  <a:lnTo>
                    <a:pt x="730" y="146"/>
                  </a:lnTo>
                  <a:lnTo>
                    <a:pt x="734" y="144"/>
                  </a:lnTo>
                  <a:lnTo>
                    <a:pt x="738" y="142"/>
                  </a:lnTo>
                  <a:lnTo>
                    <a:pt x="740" y="142"/>
                  </a:lnTo>
                  <a:lnTo>
                    <a:pt x="741" y="142"/>
                  </a:lnTo>
                  <a:lnTo>
                    <a:pt x="740" y="144"/>
                  </a:lnTo>
                  <a:lnTo>
                    <a:pt x="741" y="144"/>
                  </a:lnTo>
                  <a:lnTo>
                    <a:pt x="742" y="144"/>
                  </a:lnTo>
                  <a:lnTo>
                    <a:pt x="744" y="144"/>
                  </a:lnTo>
                  <a:lnTo>
                    <a:pt x="745" y="144"/>
                  </a:lnTo>
                  <a:lnTo>
                    <a:pt x="746" y="144"/>
                  </a:lnTo>
                  <a:lnTo>
                    <a:pt x="746" y="142"/>
                  </a:lnTo>
                  <a:lnTo>
                    <a:pt x="747" y="144"/>
                  </a:lnTo>
                  <a:lnTo>
                    <a:pt x="748" y="144"/>
                  </a:lnTo>
                  <a:lnTo>
                    <a:pt x="749" y="144"/>
                  </a:lnTo>
                  <a:lnTo>
                    <a:pt x="752" y="145"/>
                  </a:lnTo>
                  <a:lnTo>
                    <a:pt x="753" y="145"/>
                  </a:lnTo>
                  <a:lnTo>
                    <a:pt x="753" y="144"/>
                  </a:lnTo>
                  <a:lnTo>
                    <a:pt x="752" y="144"/>
                  </a:lnTo>
                  <a:lnTo>
                    <a:pt x="751" y="144"/>
                  </a:lnTo>
                  <a:lnTo>
                    <a:pt x="749" y="142"/>
                  </a:lnTo>
                  <a:lnTo>
                    <a:pt x="748" y="142"/>
                  </a:lnTo>
                  <a:lnTo>
                    <a:pt x="747" y="142"/>
                  </a:lnTo>
                  <a:lnTo>
                    <a:pt x="747" y="141"/>
                  </a:lnTo>
                  <a:lnTo>
                    <a:pt x="746" y="140"/>
                  </a:lnTo>
                  <a:lnTo>
                    <a:pt x="747" y="140"/>
                  </a:lnTo>
                  <a:lnTo>
                    <a:pt x="748" y="140"/>
                  </a:lnTo>
                  <a:lnTo>
                    <a:pt x="749" y="139"/>
                  </a:lnTo>
                  <a:lnTo>
                    <a:pt x="751" y="139"/>
                  </a:lnTo>
                  <a:lnTo>
                    <a:pt x="752" y="138"/>
                  </a:lnTo>
                  <a:lnTo>
                    <a:pt x="753" y="138"/>
                  </a:lnTo>
                  <a:lnTo>
                    <a:pt x="754" y="137"/>
                  </a:lnTo>
                  <a:lnTo>
                    <a:pt x="755" y="137"/>
                  </a:lnTo>
                  <a:lnTo>
                    <a:pt x="760" y="135"/>
                  </a:lnTo>
                  <a:lnTo>
                    <a:pt x="761" y="135"/>
                  </a:lnTo>
                  <a:lnTo>
                    <a:pt x="760" y="135"/>
                  </a:lnTo>
                  <a:lnTo>
                    <a:pt x="759" y="135"/>
                  </a:lnTo>
                  <a:lnTo>
                    <a:pt x="756" y="135"/>
                  </a:lnTo>
                  <a:lnTo>
                    <a:pt x="754" y="137"/>
                  </a:lnTo>
                  <a:lnTo>
                    <a:pt x="753" y="137"/>
                  </a:lnTo>
                  <a:lnTo>
                    <a:pt x="752" y="137"/>
                  </a:lnTo>
                  <a:lnTo>
                    <a:pt x="752" y="138"/>
                  </a:lnTo>
                  <a:lnTo>
                    <a:pt x="751" y="138"/>
                  </a:lnTo>
                  <a:lnTo>
                    <a:pt x="749" y="139"/>
                  </a:lnTo>
                  <a:lnTo>
                    <a:pt x="748" y="139"/>
                  </a:lnTo>
                  <a:lnTo>
                    <a:pt x="746" y="139"/>
                  </a:lnTo>
                  <a:lnTo>
                    <a:pt x="745" y="139"/>
                  </a:lnTo>
                  <a:lnTo>
                    <a:pt x="744" y="139"/>
                  </a:lnTo>
                  <a:lnTo>
                    <a:pt x="744" y="138"/>
                  </a:lnTo>
                  <a:lnTo>
                    <a:pt x="745" y="138"/>
                  </a:lnTo>
                  <a:lnTo>
                    <a:pt x="744" y="138"/>
                  </a:lnTo>
                  <a:lnTo>
                    <a:pt x="742" y="139"/>
                  </a:lnTo>
                  <a:lnTo>
                    <a:pt x="742" y="138"/>
                  </a:lnTo>
                  <a:lnTo>
                    <a:pt x="741" y="139"/>
                  </a:lnTo>
                  <a:lnTo>
                    <a:pt x="740" y="139"/>
                  </a:lnTo>
                  <a:lnTo>
                    <a:pt x="738" y="140"/>
                  </a:lnTo>
                  <a:lnTo>
                    <a:pt x="737" y="140"/>
                  </a:lnTo>
                  <a:lnTo>
                    <a:pt x="735" y="140"/>
                  </a:lnTo>
                  <a:lnTo>
                    <a:pt x="733" y="141"/>
                  </a:lnTo>
                  <a:lnTo>
                    <a:pt x="732" y="142"/>
                  </a:lnTo>
                  <a:lnTo>
                    <a:pt x="731" y="142"/>
                  </a:lnTo>
                  <a:lnTo>
                    <a:pt x="730" y="142"/>
                  </a:lnTo>
                  <a:lnTo>
                    <a:pt x="728" y="142"/>
                  </a:lnTo>
                  <a:lnTo>
                    <a:pt x="727" y="142"/>
                  </a:lnTo>
                  <a:lnTo>
                    <a:pt x="726" y="144"/>
                  </a:lnTo>
                  <a:lnTo>
                    <a:pt x="725" y="144"/>
                  </a:lnTo>
                  <a:lnTo>
                    <a:pt x="724" y="144"/>
                  </a:lnTo>
                  <a:lnTo>
                    <a:pt x="723" y="145"/>
                  </a:lnTo>
                  <a:lnTo>
                    <a:pt x="721" y="145"/>
                  </a:lnTo>
                  <a:lnTo>
                    <a:pt x="721" y="146"/>
                  </a:lnTo>
                  <a:lnTo>
                    <a:pt x="721" y="147"/>
                  </a:lnTo>
                  <a:lnTo>
                    <a:pt x="720" y="147"/>
                  </a:lnTo>
                  <a:lnTo>
                    <a:pt x="720" y="146"/>
                  </a:lnTo>
                  <a:lnTo>
                    <a:pt x="719" y="146"/>
                  </a:lnTo>
                  <a:lnTo>
                    <a:pt x="719" y="147"/>
                  </a:lnTo>
                  <a:lnTo>
                    <a:pt x="718" y="147"/>
                  </a:lnTo>
                  <a:lnTo>
                    <a:pt x="717" y="147"/>
                  </a:lnTo>
                  <a:lnTo>
                    <a:pt x="716" y="147"/>
                  </a:lnTo>
                  <a:lnTo>
                    <a:pt x="714" y="148"/>
                  </a:lnTo>
                  <a:lnTo>
                    <a:pt x="713" y="148"/>
                  </a:lnTo>
                  <a:lnTo>
                    <a:pt x="712" y="149"/>
                  </a:lnTo>
                  <a:lnTo>
                    <a:pt x="711" y="149"/>
                  </a:lnTo>
                  <a:lnTo>
                    <a:pt x="710" y="151"/>
                  </a:lnTo>
                  <a:lnTo>
                    <a:pt x="710" y="152"/>
                  </a:lnTo>
                  <a:lnTo>
                    <a:pt x="707" y="152"/>
                  </a:lnTo>
                  <a:lnTo>
                    <a:pt x="707" y="153"/>
                  </a:lnTo>
                  <a:lnTo>
                    <a:pt x="706" y="153"/>
                  </a:lnTo>
                  <a:lnTo>
                    <a:pt x="705" y="153"/>
                  </a:lnTo>
                  <a:lnTo>
                    <a:pt x="704" y="153"/>
                  </a:lnTo>
                  <a:lnTo>
                    <a:pt x="703" y="154"/>
                  </a:lnTo>
                  <a:lnTo>
                    <a:pt x="700" y="154"/>
                  </a:lnTo>
                  <a:lnTo>
                    <a:pt x="700" y="153"/>
                  </a:lnTo>
                  <a:lnTo>
                    <a:pt x="702" y="153"/>
                  </a:lnTo>
                  <a:lnTo>
                    <a:pt x="700" y="153"/>
                  </a:lnTo>
                  <a:lnTo>
                    <a:pt x="702" y="153"/>
                  </a:lnTo>
                  <a:lnTo>
                    <a:pt x="700" y="153"/>
                  </a:lnTo>
                  <a:lnTo>
                    <a:pt x="699" y="153"/>
                  </a:lnTo>
                  <a:lnTo>
                    <a:pt x="698" y="153"/>
                  </a:lnTo>
                  <a:lnTo>
                    <a:pt x="699" y="153"/>
                  </a:lnTo>
                  <a:lnTo>
                    <a:pt x="700" y="153"/>
                  </a:lnTo>
                  <a:lnTo>
                    <a:pt x="699" y="154"/>
                  </a:lnTo>
                  <a:lnTo>
                    <a:pt x="700" y="154"/>
                  </a:lnTo>
                  <a:lnTo>
                    <a:pt x="702" y="154"/>
                  </a:lnTo>
                  <a:lnTo>
                    <a:pt x="702" y="155"/>
                  </a:lnTo>
                  <a:lnTo>
                    <a:pt x="700" y="155"/>
                  </a:lnTo>
                  <a:lnTo>
                    <a:pt x="702" y="155"/>
                  </a:lnTo>
                  <a:lnTo>
                    <a:pt x="702" y="156"/>
                  </a:lnTo>
                  <a:lnTo>
                    <a:pt x="700" y="156"/>
                  </a:lnTo>
                  <a:lnTo>
                    <a:pt x="699" y="156"/>
                  </a:lnTo>
                  <a:lnTo>
                    <a:pt x="699" y="158"/>
                  </a:lnTo>
                  <a:lnTo>
                    <a:pt x="698" y="158"/>
                  </a:lnTo>
                  <a:lnTo>
                    <a:pt x="697" y="158"/>
                  </a:lnTo>
                  <a:lnTo>
                    <a:pt x="697" y="159"/>
                  </a:lnTo>
                  <a:lnTo>
                    <a:pt x="696" y="159"/>
                  </a:lnTo>
                  <a:lnTo>
                    <a:pt x="695" y="159"/>
                  </a:lnTo>
                  <a:lnTo>
                    <a:pt x="694" y="159"/>
                  </a:lnTo>
                  <a:lnTo>
                    <a:pt x="692" y="159"/>
                  </a:lnTo>
                  <a:lnTo>
                    <a:pt x="690" y="159"/>
                  </a:lnTo>
                  <a:lnTo>
                    <a:pt x="689" y="160"/>
                  </a:lnTo>
                  <a:lnTo>
                    <a:pt x="690" y="160"/>
                  </a:lnTo>
                  <a:lnTo>
                    <a:pt x="691" y="160"/>
                  </a:lnTo>
                  <a:lnTo>
                    <a:pt x="692" y="160"/>
                  </a:lnTo>
                  <a:lnTo>
                    <a:pt x="691" y="160"/>
                  </a:lnTo>
                  <a:lnTo>
                    <a:pt x="691" y="161"/>
                  </a:lnTo>
                  <a:lnTo>
                    <a:pt x="690" y="161"/>
                  </a:lnTo>
                  <a:lnTo>
                    <a:pt x="689" y="161"/>
                  </a:lnTo>
                  <a:lnTo>
                    <a:pt x="688" y="162"/>
                  </a:lnTo>
                  <a:lnTo>
                    <a:pt x="687" y="162"/>
                  </a:lnTo>
                  <a:lnTo>
                    <a:pt x="685" y="162"/>
                  </a:lnTo>
                  <a:lnTo>
                    <a:pt x="684" y="162"/>
                  </a:lnTo>
                  <a:lnTo>
                    <a:pt x="685" y="162"/>
                  </a:lnTo>
                  <a:lnTo>
                    <a:pt x="687" y="161"/>
                  </a:lnTo>
                  <a:lnTo>
                    <a:pt x="687" y="160"/>
                  </a:lnTo>
                  <a:lnTo>
                    <a:pt x="687" y="161"/>
                  </a:lnTo>
                  <a:lnTo>
                    <a:pt x="685" y="161"/>
                  </a:lnTo>
                  <a:lnTo>
                    <a:pt x="684" y="162"/>
                  </a:lnTo>
                  <a:lnTo>
                    <a:pt x="683" y="162"/>
                  </a:lnTo>
                  <a:lnTo>
                    <a:pt x="683" y="161"/>
                  </a:lnTo>
                  <a:lnTo>
                    <a:pt x="683" y="162"/>
                  </a:lnTo>
                  <a:lnTo>
                    <a:pt x="682" y="162"/>
                  </a:lnTo>
                  <a:lnTo>
                    <a:pt x="681" y="162"/>
                  </a:lnTo>
                  <a:lnTo>
                    <a:pt x="682" y="162"/>
                  </a:lnTo>
                  <a:lnTo>
                    <a:pt x="682" y="163"/>
                  </a:lnTo>
                  <a:lnTo>
                    <a:pt x="681" y="163"/>
                  </a:lnTo>
                  <a:lnTo>
                    <a:pt x="678" y="163"/>
                  </a:lnTo>
                  <a:lnTo>
                    <a:pt x="678" y="165"/>
                  </a:lnTo>
                  <a:lnTo>
                    <a:pt x="677" y="166"/>
                  </a:lnTo>
                  <a:lnTo>
                    <a:pt x="676" y="166"/>
                  </a:lnTo>
                  <a:lnTo>
                    <a:pt x="675" y="166"/>
                  </a:lnTo>
                  <a:lnTo>
                    <a:pt x="674" y="166"/>
                  </a:lnTo>
                  <a:lnTo>
                    <a:pt x="673" y="166"/>
                  </a:lnTo>
                  <a:lnTo>
                    <a:pt x="673" y="167"/>
                  </a:lnTo>
                  <a:lnTo>
                    <a:pt x="674" y="167"/>
                  </a:lnTo>
                  <a:lnTo>
                    <a:pt x="674" y="166"/>
                  </a:lnTo>
                  <a:lnTo>
                    <a:pt x="674" y="167"/>
                  </a:lnTo>
                  <a:lnTo>
                    <a:pt x="673" y="167"/>
                  </a:lnTo>
                  <a:lnTo>
                    <a:pt x="671" y="167"/>
                  </a:lnTo>
                  <a:lnTo>
                    <a:pt x="670" y="168"/>
                  </a:lnTo>
                  <a:lnTo>
                    <a:pt x="669" y="168"/>
                  </a:lnTo>
                  <a:lnTo>
                    <a:pt x="669" y="169"/>
                  </a:lnTo>
                  <a:lnTo>
                    <a:pt x="669" y="168"/>
                  </a:lnTo>
                  <a:lnTo>
                    <a:pt x="669" y="169"/>
                  </a:lnTo>
                  <a:lnTo>
                    <a:pt x="668" y="169"/>
                  </a:lnTo>
                  <a:lnTo>
                    <a:pt x="667" y="169"/>
                  </a:lnTo>
                  <a:lnTo>
                    <a:pt x="668" y="169"/>
                  </a:lnTo>
                  <a:lnTo>
                    <a:pt x="668" y="170"/>
                  </a:lnTo>
                  <a:lnTo>
                    <a:pt x="667" y="170"/>
                  </a:lnTo>
                  <a:lnTo>
                    <a:pt x="667" y="172"/>
                  </a:lnTo>
                  <a:lnTo>
                    <a:pt x="667" y="170"/>
                  </a:lnTo>
                  <a:lnTo>
                    <a:pt x="668" y="170"/>
                  </a:lnTo>
                  <a:lnTo>
                    <a:pt x="669" y="170"/>
                  </a:lnTo>
                  <a:lnTo>
                    <a:pt x="670" y="170"/>
                  </a:lnTo>
                  <a:lnTo>
                    <a:pt x="671" y="170"/>
                  </a:lnTo>
                  <a:lnTo>
                    <a:pt x="673" y="170"/>
                  </a:lnTo>
                  <a:lnTo>
                    <a:pt x="673" y="172"/>
                  </a:lnTo>
                  <a:lnTo>
                    <a:pt x="674" y="172"/>
                  </a:lnTo>
                  <a:lnTo>
                    <a:pt x="674" y="173"/>
                  </a:lnTo>
                  <a:lnTo>
                    <a:pt x="674" y="174"/>
                  </a:lnTo>
                  <a:lnTo>
                    <a:pt x="673" y="174"/>
                  </a:lnTo>
                  <a:lnTo>
                    <a:pt x="674" y="174"/>
                  </a:lnTo>
                  <a:lnTo>
                    <a:pt x="673" y="174"/>
                  </a:lnTo>
                  <a:lnTo>
                    <a:pt x="671" y="175"/>
                  </a:lnTo>
                  <a:lnTo>
                    <a:pt x="670" y="175"/>
                  </a:lnTo>
                  <a:lnTo>
                    <a:pt x="668" y="176"/>
                  </a:lnTo>
                  <a:lnTo>
                    <a:pt x="667" y="176"/>
                  </a:lnTo>
                  <a:lnTo>
                    <a:pt x="667" y="177"/>
                  </a:lnTo>
                  <a:lnTo>
                    <a:pt x="666" y="177"/>
                  </a:lnTo>
                  <a:lnTo>
                    <a:pt x="664" y="177"/>
                  </a:lnTo>
                  <a:lnTo>
                    <a:pt x="663" y="177"/>
                  </a:lnTo>
                  <a:lnTo>
                    <a:pt x="662" y="177"/>
                  </a:lnTo>
                  <a:lnTo>
                    <a:pt x="662" y="179"/>
                  </a:lnTo>
                  <a:lnTo>
                    <a:pt x="661" y="179"/>
                  </a:lnTo>
                  <a:lnTo>
                    <a:pt x="660" y="179"/>
                  </a:lnTo>
                  <a:lnTo>
                    <a:pt x="659" y="179"/>
                  </a:lnTo>
                  <a:lnTo>
                    <a:pt x="659" y="180"/>
                  </a:lnTo>
                  <a:lnTo>
                    <a:pt x="657" y="180"/>
                  </a:lnTo>
                  <a:lnTo>
                    <a:pt x="657" y="181"/>
                  </a:lnTo>
                  <a:lnTo>
                    <a:pt x="656" y="181"/>
                  </a:lnTo>
                  <a:lnTo>
                    <a:pt x="655" y="181"/>
                  </a:lnTo>
                  <a:lnTo>
                    <a:pt x="654" y="181"/>
                  </a:lnTo>
                  <a:lnTo>
                    <a:pt x="654" y="182"/>
                  </a:lnTo>
                  <a:lnTo>
                    <a:pt x="653" y="182"/>
                  </a:lnTo>
                  <a:lnTo>
                    <a:pt x="652" y="182"/>
                  </a:lnTo>
                  <a:lnTo>
                    <a:pt x="653" y="182"/>
                  </a:lnTo>
                  <a:lnTo>
                    <a:pt x="654" y="182"/>
                  </a:lnTo>
                  <a:lnTo>
                    <a:pt x="655" y="182"/>
                  </a:lnTo>
                  <a:lnTo>
                    <a:pt x="654" y="182"/>
                  </a:lnTo>
                  <a:lnTo>
                    <a:pt x="653" y="182"/>
                  </a:lnTo>
                  <a:lnTo>
                    <a:pt x="654" y="182"/>
                  </a:lnTo>
                  <a:lnTo>
                    <a:pt x="654" y="183"/>
                  </a:lnTo>
                  <a:lnTo>
                    <a:pt x="653" y="183"/>
                  </a:lnTo>
                  <a:lnTo>
                    <a:pt x="652" y="183"/>
                  </a:lnTo>
                  <a:lnTo>
                    <a:pt x="652" y="184"/>
                  </a:lnTo>
                  <a:lnTo>
                    <a:pt x="650" y="184"/>
                  </a:lnTo>
                  <a:lnTo>
                    <a:pt x="649" y="184"/>
                  </a:lnTo>
                  <a:lnTo>
                    <a:pt x="649" y="186"/>
                  </a:lnTo>
                  <a:lnTo>
                    <a:pt x="649" y="184"/>
                  </a:lnTo>
                  <a:lnTo>
                    <a:pt x="649" y="183"/>
                  </a:lnTo>
                  <a:lnTo>
                    <a:pt x="649" y="184"/>
                  </a:lnTo>
                  <a:lnTo>
                    <a:pt x="648" y="184"/>
                  </a:lnTo>
                  <a:lnTo>
                    <a:pt x="647" y="184"/>
                  </a:lnTo>
                  <a:lnTo>
                    <a:pt x="647" y="186"/>
                  </a:lnTo>
                  <a:lnTo>
                    <a:pt x="646" y="186"/>
                  </a:lnTo>
                  <a:lnTo>
                    <a:pt x="645" y="186"/>
                  </a:lnTo>
                  <a:lnTo>
                    <a:pt x="646" y="186"/>
                  </a:lnTo>
                  <a:lnTo>
                    <a:pt x="645" y="186"/>
                  </a:lnTo>
                  <a:lnTo>
                    <a:pt x="643" y="186"/>
                  </a:lnTo>
                  <a:lnTo>
                    <a:pt x="643" y="187"/>
                  </a:lnTo>
                  <a:lnTo>
                    <a:pt x="642" y="187"/>
                  </a:lnTo>
                  <a:lnTo>
                    <a:pt x="642" y="186"/>
                  </a:lnTo>
                  <a:lnTo>
                    <a:pt x="641" y="186"/>
                  </a:lnTo>
                  <a:lnTo>
                    <a:pt x="640" y="186"/>
                  </a:lnTo>
                  <a:lnTo>
                    <a:pt x="640" y="187"/>
                  </a:lnTo>
                  <a:lnTo>
                    <a:pt x="639" y="187"/>
                  </a:lnTo>
                  <a:lnTo>
                    <a:pt x="639" y="188"/>
                  </a:lnTo>
                  <a:lnTo>
                    <a:pt x="638" y="188"/>
                  </a:lnTo>
                  <a:lnTo>
                    <a:pt x="636" y="188"/>
                  </a:lnTo>
                  <a:lnTo>
                    <a:pt x="635" y="188"/>
                  </a:lnTo>
                  <a:lnTo>
                    <a:pt x="635" y="189"/>
                  </a:lnTo>
                  <a:lnTo>
                    <a:pt x="634" y="189"/>
                  </a:lnTo>
                  <a:lnTo>
                    <a:pt x="633" y="189"/>
                  </a:lnTo>
                  <a:lnTo>
                    <a:pt x="633" y="190"/>
                  </a:lnTo>
                  <a:lnTo>
                    <a:pt x="632" y="190"/>
                  </a:lnTo>
                  <a:lnTo>
                    <a:pt x="631" y="190"/>
                  </a:lnTo>
                  <a:lnTo>
                    <a:pt x="631" y="189"/>
                  </a:lnTo>
                  <a:lnTo>
                    <a:pt x="630" y="189"/>
                  </a:lnTo>
                  <a:lnTo>
                    <a:pt x="630" y="190"/>
                  </a:lnTo>
                  <a:lnTo>
                    <a:pt x="628" y="190"/>
                  </a:lnTo>
                  <a:lnTo>
                    <a:pt x="628" y="191"/>
                  </a:lnTo>
                  <a:lnTo>
                    <a:pt x="627" y="191"/>
                  </a:lnTo>
                  <a:lnTo>
                    <a:pt x="626" y="191"/>
                  </a:lnTo>
                  <a:lnTo>
                    <a:pt x="626" y="193"/>
                  </a:lnTo>
                  <a:lnTo>
                    <a:pt x="625" y="193"/>
                  </a:lnTo>
                  <a:lnTo>
                    <a:pt x="624" y="193"/>
                  </a:lnTo>
                  <a:lnTo>
                    <a:pt x="625" y="193"/>
                  </a:lnTo>
                  <a:lnTo>
                    <a:pt x="624" y="193"/>
                  </a:lnTo>
                  <a:lnTo>
                    <a:pt x="623" y="193"/>
                  </a:lnTo>
                  <a:lnTo>
                    <a:pt x="623" y="194"/>
                  </a:lnTo>
                  <a:lnTo>
                    <a:pt x="623" y="193"/>
                  </a:lnTo>
                  <a:lnTo>
                    <a:pt x="621" y="193"/>
                  </a:lnTo>
                  <a:lnTo>
                    <a:pt x="621" y="194"/>
                  </a:lnTo>
                  <a:lnTo>
                    <a:pt x="621" y="193"/>
                  </a:lnTo>
                  <a:lnTo>
                    <a:pt x="620" y="194"/>
                  </a:lnTo>
                  <a:lnTo>
                    <a:pt x="621" y="194"/>
                  </a:lnTo>
                  <a:lnTo>
                    <a:pt x="620" y="194"/>
                  </a:lnTo>
                  <a:lnTo>
                    <a:pt x="619" y="195"/>
                  </a:lnTo>
                  <a:lnTo>
                    <a:pt x="619" y="194"/>
                  </a:lnTo>
                  <a:lnTo>
                    <a:pt x="618" y="194"/>
                  </a:lnTo>
                  <a:lnTo>
                    <a:pt x="618" y="195"/>
                  </a:lnTo>
                  <a:lnTo>
                    <a:pt x="617" y="195"/>
                  </a:lnTo>
                  <a:lnTo>
                    <a:pt x="616" y="195"/>
                  </a:lnTo>
                  <a:lnTo>
                    <a:pt x="613" y="196"/>
                  </a:lnTo>
                  <a:lnTo>
                    <a:pt x="612" y="196"/>
                  </a:lnTo>
                  <a:lnTo>
                    <a:pt x="611" y="197"/>
                  </a:lnTo>
                  <a:lnTo>
                    <a:pt x="612" y="197"/>
                  </a:lnTo>
                  <a:lnTo>
                    <a:pt x="613" y="196"/>
                  </a:lnTo>
                  <a:lnTo>
                    <a:pt x="614" y="196"/>
                  </a:lnTo>
                  <a:lnTo>
                    <a:pt x="614" y="197"/>
                  </a:lnTo>
                  <a:lnTo>
                    <a:pt x="613" y="197"/>
                  </a:lnTo>
                  <a:lnTo>
                    <a:pt x="612" y="197"/>
                  </a:lnTo>
                  <a:lnTo>
                    <a:pt x="612" y="198"/>
                  </a:lnTo>
                  <a:lnTo>
                    <a:pt x="611" y="198"/>
                  </a:lnTo>
                  <a:lnTo>
                    <a:pt x="610" y="200"/>
                  </a:lnTo>
                  <a:lnTo>
                    <a:pt x="609" y="200"/>
                  </a:lnTo>
                  <a:lnTo>
                    <a:pt x="610" y="200"/>
                  </a:lnTo>
                  <a:lnTo>
                    <a:pt x="609" y="200"/>
                  </a:lnTo>
                  <a:lnTo>
                    <a:pt x="609" y="201"/>
                  </a:lnTo>
                  <a:lnTo>
                    <a:pt x="607" y="201"/>
                  </a:lnTo>
                  <a:lnTo>
                    <a:pt x="607" y="200"/>
                  </a:lnTo>
                  <a:lnTo>
                    <a:pt x="606" y="200"/>
                  </a:lnTo>
                  <a:lnTo>
                    <a:pt x="607" y="201"/>
                  </a:lnTo>
                  <a:lnTo>
                    <a:pt x="606" y="201"/>
                  </a:lnTo>
                  <a:lnTo>
                    <a:pt x="605" y="201"/>
                  </a:lnTo>
                  <a:lnTo>
                    <a:pt x="606" y="201"/>
                  </a:lnTo>
                  <a:lnTo>
                    <a:pt x="605" y="201"/>
                  </a:lnTo>
                  <a:lnTo>
                    <a:pt x="604" y="201"/>
                  </a:lnTo>
                  <a:lnTo>
                    <a:pt x="604" y="202"/>
                  </a:lnTo>
                  <a:lnTo>
                    <a:pt x="603" y="202"/>
                  </a:lnTo>
                  <a:lnTo>
                    <a:pt x="603" y="203"/>
                  </a:lnTo>
                  <a:lnTo>
                    <a:pt x="602" y="202"/>
                  </a:lnTo>
                  <a:lnTo>
                    <a:pt x="603" y="202"/>
                  </a:lnTo>
                  <a:lnTo>
                    <a:pt x="602" y="202"/>
                  </a:lnTo>
                  <a:lnTo>
                    <a:pt x="600" y="202"/>
                  </a:lnTo>
                  <a:lnTo>
                    <a:pt x="599" y="203"/>
                  </a:lnTo>
                  <a:lnTo>
                    <a:pt x="598" y="203"/>
                  </a:lnTo>
                  <a:lnTo>
                    <a:pt x="597" y="203"/>
                  </a:lnTo>
                  <a:lnTo>
                    <a:pt x="597" y="204"/>
                  </a:lnTo>
                  <a:lnTo>
                    <a:pt x="596" y="204"/>
                  </a:lnTo>
                  <a:lnTo>
                    <a:pt x="596" y="203"/>
                  </a:lnTo>
                  <a:lnTo>
                    <a:pt x="595" y="203"/>
                  </a:lnTo>
                  <a:lnTo>
                    <a:pt x="593" y="203"/>
                  </a:lnTo>
                  <a:lnTo>
                    <a:pt x="593" y="204"/>
                  </a:lnTo>
                  <a:lnTo>
                    <a:pt x="592" y="204"/>
                  </a:lnTo>
                  <a:lnTo>
                    <a:pt x="591" y="205"/>
                  </a:lnTo>
                  <a:lnTo>
                    <a:pt x="590" y="205"/>
                  </a:lnTo>
                  <a:lnTo>
                    <a:pt x="591" y="205"/>
                  </a:lnTo>
                  <a:lnTo>
                    <a:pt x="590" y="205"/>
                  </a:lnTo>
                  <a:lnTo>
                    <a:pt x="591" y="205"/>
                  </a:lnTo>
                  <a:lnTo>
                    <a:pt x="590" y="205"/>
                  </a:lnTo>
                  <a:lnTo>
                    <a:pt x="591" y="205"/>
                  </a:lnTo>
                  <a:lnTo>
                    <a:pt x="591" y="207"/>
                  </a:lnTo>
                  <a:lnTo>
                    <a:pt x="590" y="207"/>
                  </a:lnTo>
                  <a:lnTo>
                    <a:pt x="589" y="207"/>
                  </a:lnTo>
                  <a:lnTo>
                    <a:pt x="588" y="207"/>
                  </a:lnTo>
                  <a:lnTo>
                    <a:pt x="588" y="205"/>
                  </a:lnTo>
                  <a:lnTo>
                    <a:pt x="586" y="205"/>
                  </a:lnTo>
                  <a:lnTo>
                    <a:pt x="586" y="207"/>
                  </a:lnTo>
                  <a:lnTo>
                    <a:pt x="585" y="207"/>
                  </a:lnTo>
                  <a:lnTo>
                    <a:pt x="584" y="207"/>
                  </a:lnTo>
                  <a:lnTo>
                    <a:pt x="583" y="207"/>
                  </a:lnTo>
                  <a:lnTo>
                    <a:pt x="583" y="208"/>
                  </a:lnTo>
                  <a:lnTo>
                    <a:pt x="582" y="208"/>
                  </a:lnTo>
                  <a:lnTo>
                    <a:pt x="584" y="208"/>
                  </a:lnTo>
                  <a:lnTo>
                    <a:pt x="585" y="208"/>
                  </a:lnTo>
                  <a:lnTo>
                    <a:pt x="584" y="208"/>
                  </a:lnTo>
                  <a:lnTo>
                    <a:pt x="584" y="209"/>
                  </a:lnTo>
                  <a:lnTo>
                    <a:pt x="583" y="209"/>
                  </a:lnTo>
                  <a:lnTo>
                    <a:pt x="582" y="208"/>
                  </a:lnTo>
                  <a:lnTo>
                    <a:pt x="581" y="208"/>
                  </a:lnTo>
                  <a:lnTo>
                    <a:pt x="581" y="209"/>
                  </a:lnTo>
                  <a:lnTo>
                    <a:pt x="579" y="209"/>
                  </a:lnTo>
                  <a:lnTo>
                    <a:pt x="578" y="209"/>
                  </a:lnTo>
                  <a:lnTo>
                    <a:pt x="577" y="209"/>
                  </a:lnTo>
                  <a:lnTo>
                    <a:pt x="576" y="209"/>
                  </a:lnTo>
                  <a:lnTo>
                    <a:pt x="576" y="210"/>
                  </a:lnTo>
                  <a:lnTo>
                    <a:pt x="575" y="210"/>
                  </a:lnTo>
                  <a:lnTo>
                    <a:pt x="574" y="211"/>
                  </a:lnTo>
                  <a:lnTo>
                    <a:pt x="572" y="211"/>
                  </a:lnTo>
                  <a:lnTo>
                    <a:pt x="571" y="211"/>
                  </a:lnTo>
                  <a:lnTo>
                    <a:pt x="571" y="212"/>
                  </a:lnTo>
                  <a:lnTo>
                    <a:pt x="572" y="212"/>
                  </a:lnTo>
                  <a:lnTo>
                    <a:pt x="572" y="211"/>
                  </a:lnTo>
                  <a:lnTo>
                    <a:pt x="574" y="211"/>
                  </a:lnTo>
                  <a:lnTo>
                    <a:pt x="575" y="211"/>
                  </a:lnTo>
                  <a:lnTo>
                    <a:pt x="576" y="211"/>
                  </a:lnTo>
                  <a:lnTo>
                    <a:pt x="577" y="211"/>
                  </a:lnTo>
                  <a:lnTo>
                    <a:pt x="576" y="212"/>
                  </a:lnTo>
                  <a:lnTo>
                    <a:pt x="575" y="212"/>
                  </a:lnTo>
                  <a:lnTo>
                    <a:pt x="574" y="212"/>
                  </a:lnTo>
                  <a:lnTo>
                    <a:pt x="572" y="212"/>
                  </a:lnTo>
                  <a:lnTo>
                    <a:pt x="574" y="212"/>
                  </a:lnTo>
                  <a:lnTo>
                    <a:pt x="574" y="214"/>
                  </a:lnTo>
                  <a:lnTo>
                    <a:pt x="575" y="212"/>
                  </a:lnTo>
                  <a:lnTo>
                    <a:pt x="576" y="212"/>
                  </a:lnTo>
                  <a:lnTo>
                    <a:pt x="577" y="212"/>
                  </a:lnTo>
                  <a:lnTo>
                    <a:pt x="576" y="212"/>
                  </a:lnTo>
                  <a:lnTo>
                    <a:pt x="575" y="214"/>
                  </a:lnTo>
                  <a:lnTo>
                    <a:pt x="574" y="214"/>
                  </a:lnTo>
                  <a:lnTo>
                    <a:pt x="572" y="214"/>
                  </a:lnTo>
                  <a:lnTo>
                    <a:pt x="571" y="214"/>
                  </a:lnTo>
                  <a:lnTo>
                    <a:pt x="571" y="215"/>
                  </a:lnTo>
                  <a:lnTo>
                    <a:pt x="570" y="215"/>
                  </a:lnTo>
                  <a:lnTo>
                    <a:pt x="571" y="215"/>
                  </a:lnTo>
                  <a:lnTo>
                    <a:pt x="570" y="215"/>
                  </a:lnTo>
                  <a:lnTo>
                    <a:pt x="570" y="216"/>
                  </a:lnTo>
                  <a:lnTo>
                    <a:pt x="570" y="215"/>
                  </a:lnTo>
                  <a:lnTo>
                    <a:pt x="570" y="216"/>
                  </a:lnTo>
                  <a:lnTo>
                    <a:pt x="569" y="216"/>
                  </a:lnTo>
                  <a:lnTo>
                    <a:pt x="569" y="215"/>
                  </a:lnTo>
                  <a:lnTo>
                    <a:pt x="569" y="216"/>
                  </a:lnTo>
                  <a:lnTo>
                    <a:pt x="569" y="215"/>
                  </a:lnTo>
                  <a:lnTo>
                    <a:pt x="570" y="215"/>
                  </a:lnTo>
                  <a:lnTo>
                    <a:pt x="569" y="215"/>
                  </a:lnTo>
                  <a:lnTo>
                    <a:pt x="568" y="215"/>
                  </a:lnTo>
                  <a:lnTo>
                    <a:pt x="569" y="215"/>
                  </a:lnTo>
                  <a:lnTo>
                    <a:pt x="570" y="214"/>
                  </a:lnTo>
                  <a:lnTo>
                    <a:pt x="571" y="214"/>
                  </a:lnTo>
                  <a:lnTo>
                    <a:pt x="572" y="214"/>
                  </a:lnTo>
                  <a:lnTo>
                    <a:pt x="572" y="212"/>
                  </a:lnTo>
                  <a:lnTo>
                    <a:pt x="571" y="212"/>
                  </a:lnTo>
                  <a:lnTo>
                    <a:pt x="570" y="212"/>
                  </a:lnTo>
                  <a:lnTo>
                    <a:pt x="570" y="214"/>
                  </a:lnTo>
                  <a:lnTo>
                    <a:pt x="571" y="214"/>
                  </a:lnTo>
                  <a:lnTo>
                    <a:pt x="570" y="214"/>
                  </a:lnTo>
                  <a:lnTo>
                    <a:pt x="569" y="214"/>
                  </a:lnTo>
                  <a:lnTo>
                    <a:pt x="568" y="215"/>
                  </a:lnTo>
                  <a:lnTo>
                    <a:pt x="569" y="215"/>
                  </a:lnTo>
                  <a:lnTo>
                    <a:pt x="568" y="215"/>
                  </a:lnTo>
                  <a:lnTo>
                    <a:pt x="567" y="215"/>
                  </a:lnTo>
                  <a:lnTo>
                    <a:pt x="567" y="216"/>
                  </a:lnTo>
                  <a:lnTo>
                    <a:pt x="568" y="216"/>
                  </a:lnTo>
                  <a:lnTo>
                    <a:pt x="567" y="216"/>
                  </a:lnTo>
                  <a:lnTo>
                    <a:pt x="566" y="217"/>
                  </a:lnTo>
                  <a:lnTo>
                    <a:pt x="566" y="216"/>
                  </a:lnTo>
                  <a:lnTo>
                    <a:pt x="564" y="216"/>
                  </a:lnTo>
                  <a:lnTo>
                    <a:pt x="563" y="217"/>
                  </a:lnTo>
                  <a:lnTo>
                    <a:pt x="562" y="217"/>
                  </a:lnTo>
                  <a:lnTo>
                    <a:pt x="561" y="217"/>
                  </a:lnTo>
                  <a:lnTo>
                    <a:pt x="560" y="217"/>
                  </a:lnTo>
                  <a:lnTo>
                    <a:pt x="559" y="217"/>
                  </a:lnTo>
                  <a:lnTo>
                    <a:pt x="557" y="217"/>
                  </a:lnTo>
                  <a:lnTo>
                    <a:pt x="557" y="218"/>
                  </a:lnTo>
                  <a:lnTo>
                    <a:pt x="557" y="217"/>
                  </a:lnTo>
                  <a:lnTo>
                    <a:pt x="556" y="218"/>
                  </a:lnTo>
                  <a:lnTo>
                    <a:pt x="555" y="218"/>
                  </a:lnTo>
                  <a:lnTo>
                    <a:pt x="555" y="219"/>
                  </a:lnTo>
                  <a:lnTo>
                    <a:pt x="555" y="218"/>
                  </a:lnTo>
                  <a:lnTo>
                    <a:pt x="556" y="217"/>
                  </a:lnTo>
                  <a:lnTo>
                    <a:pt x="555" y="217"/>
                  </a:lnTo>
                  <a:lnTo>
                    <a:pt x="555" y="218"/>
                  </a:lnTo>
                  <a:lnTo>
                    <a:pt x="554" y="218"/>
                  </a:lnTo>
                  <a:lnTo>
                    <a:pt x="554" y="219"/>
                  </a:lnTo>
                  <a:lnTo>
                    <a:pt x="553" y="219"/>
                  </a:lnTo>
                  <a:lnTo>
                    <a:pt x="552" y="221"/>
                  </a:lnTo>
                  <a:lnTo>
                    <a:pt x="550" y="221"/>
                  </a:lnTo>
                  <a:lnTo>
                    <a:pt x="550" y="222"/>
                  </a:lnTo>
                  <a:lnTo>
                    <a:pt x="549" y="222"/>
                  </a:lnTo>
                  <a:lnTo>
                    <a:pt x="548" y="222"/>
                  </a:lnTo>
                  <a:lnTo>
                    <a:pt x="549" y="222"/>
                  </a:lnTo>
                  <a:lnTo>
                    <a:pt x="548" y="222"/>
                  </a:lnTo>
                  <a:lnTo>
                    <a:pt x="549" y="222"/>
                  </a:lnTo>
                  <a:lnTo>
                    <a:pt x="550" y="222"/>
                  </a:lnTo>
                  <a:lnTo>
                    <a:pt x="550" y="221"/>
                  </a:lnTo>
                  <a:lnTo>
                    <a:pt x="549" y="221"/>
                  </a:lnTo>
                  <a:lnTo>
                    <a:pt x="550" y="221"/>
                  </a:lnTo>
                  <a:lnTo>
                    <a:pt x="552" y="221"/>
                  </a:lnTo>
                  <a:lnTo>
                    <a:pt x="552" y="219"/>
                  </a:lnTo>
                  <a:lnTo>
                    <a:pt x="553" y="219"/>
                  </a:lnTo>
                  <a:lnTo>
                    <a:pt x="553" y="218"/>
                  </a:lnTo>
                  <a:lnTo>
                    <a:pt x="552" y="218"/>
                  </a:lnTo>
                  <a:lnTo>
                    <a:pt x="550" y="218"/>
                  </a:lnTo>
                  <a:lnTo>
                    <a:pt x="550" y="219"/>
                  </a:lnTo>
                  <a:lnTo>
                    <a:pt x="549" y="219"/>
                  </a:lnTo>
                  <a:lnTo>
                    <a:pt x="549" y="218"/>
                  </a:lnTo>
                  <a:lnTo>
                    <a:pt x="548" y="219"/>
                  </a:lnTo>
                  <a:lnTo>
                    <a:pt x="547" y="219"/>
                  </a:lnTo>
                  <a:lnTo>
                    <a:pt x="546" y="219"/>
                  </a:lnTo>
                  <a:lnTo>
                    <a:pt x="546" y="221"/>
                  </a:lnTo>
                  <a:lnTo>
                    <a:pt x="546" y="219"/>
                  </a:lnTo>
                  <a:lnTo>
                    <a:pt x="545" y="221"/>
                  </a:lnTo>
                  <a:lnTo>
                    <a:pt x="543" y="221"/>
                  </a:lnTo>
                  <a:lnTo>
                    <a:pt x="542" y="221"/>
                  </a:lnTo>
                  <a:lnTo>
                    <a:pt x="541" y="221"/>
                  </a:lnTo>
                  <a:lnTo>
                    <a:pt x="541" y="222"/>
                  </a:lnTo>
                  <a:lnTo>
                    <a:pt x="540" y="222"/>
                  </a:lnTo>
                  <a:lnTo>
                    <a:pt x="540" y="223"/>
                  </a:lnTo>
                  <a:lnTo>
                    <a:pt x="539" y="223"/>
                  </a:lnTo>
                  <a:lnTo>
                    <a:pt x="538" y="223"/>
                  </a:lnTo>
                  <a:lnTo>
                    <a:pt x="538" y="224"/>
                  </a:lnTo>
                  <a:lnTo>
                    <a:pt x="538" y="223"/>
                  </a:lnTo>
                  <a:lnTo>
                    <a:pt x="538" y="222"/>
                  </a:lnTo>
                  <a:lnTo>
                    <a:pt x="539" y="222"/>
                  </a:lnTo>
                  <a:lnTo>
                    <a:pt x="538" y="222"/>
                  </a:lnTo>
                  <a:lnTo>
                    <a:pt x="536" y="223"/>
                  </a:lnTo>
                  <a:lnTo>
                    <a:pt x="535" y="223"/>
                  </a:lnTo>
                  <a:lnTo>
                    <a:pt x="536" y="223"/>
                  </a:lnTo>
                  <a:lnTo>
                    <a:pt x="535" y="224"/>
                  </a:lnTo>
                  <a:lnTo>
                    <a:pt x="534" y="224"/>
                  </a:lnTo>
                  <a:lnTo>
                    <a:pt x="533" y="224"/>
                  </a:lnTo>
                  <a:lnTo>
                    <a:pt x="534" y="224"/>
                  </a:lnTo>
                  <a:lnTo>
                    <a:pt x="534" y="223"/>
                  </a:lnTo>
                  <a:lnTo>
                    <a:pt x="533" y="223"/>
                  </a:lnTo>
                  <a:lnTo>
                    <a:pt x="532" y="224"/>
                  </a:lnTo>
                  <a:lnTo>
                    <a:pt x="531" y="224"/>
                  </a:lnTo>
                  <a:lnTo>
                    <a:pt x="529" y="224"/>
                  </a:lnTo>
                  <a:lnTo>
                    <a:pt x="527" y="225"/>
                  </a:lnTo>
                  <a:lnTo>
                    <a:pt x="526" y="225"/>
                  </a:lnTo>
                  <a:lnTo>
                    <a:pt x="525" y="225"/>
                  </a:lnTo>
                  <a:lnTo>
                    <a:pt x="524" y="225"/>
                  </a:lnTo>
                  <a:lnTo>
                    <a:pt x="525" y="225"/>
                  </a:lnTo>
                  <a:lnTo>
                    <a:pt x="525" y="224"/>
                  </a:lnTo>
                  <a:lnTo>
                    <a:pt x="526" y="224"/>
                  </a:lnTo>
                  <a:lnTo>
                    <a:pt x="526" y="223"/>
                  </a:lnTo>
                  <a:lnTo>
                    <a:pt x="527" y="223"/>
                  </a:lnTo>
                  <a:lnTo>
                    <a:pt x="528" y="223"/>
                  </a:lnTo>
                  <a:lnTo>
                    <a:pt x="528" y="222"/>
                  </a:lnTo>
                  <a:lnTo>
                    <a:pt x="529" y="222"/>
                  </a:lnTo>
                  <a:lnTo>
                    <a:pt x="529" y="223"/>
                  </a:lnTo>
                  <a:lnTo>
                    <a:pt x="531" y="223"/>
                  </a:lnTo>
                  <a:lnTo>
                    <a:pt x="531" y="222"/>
                  </a:lnTo>
                  <a:lnTo>
                    <a:pt x="529" y="222"/>
                  </a:lnTo>
                  <a:lnTo>
                    <a:pt x="527" y="222"/>
                  </a:lnTo>
                  <a:lnTo>
                    <a:pt x="526" y="222"/>
                  </a:lnTo>
                  <a:lnTo>
                    <a:pt x="526" y="223"/>
                  </a:lnTo>
                  <a:lnTo>
                    <a:pt x="525" y="223"/>
                  </a:lnTo>
                  <a:lnTo>
                    <a:pt x="524" y="223"/>
                  </a:lnTo>
                  <a:lnTo>
                    <a:pt x="524" y="224"/>
                  </a:lnTo>
                  <a:lnTo>
                    <a:pt x="522" y="224"/>
                  </a:lnTo>
                  <a:lnTo>
                    <a:pt x="522" y="225"/>
                  </a:lnTo>
                  <a:lnTo>
                    <a:pt x="520" y="226"/>
                  </a:lnTo>
                  <a:lnTo>
                    <a:pt x="519" y="226"/>
                  </a:lnTo>
                  <a:lnTo>
                    <a:pt x="518" y="228"/>
                  </a:lnTo>
                  <a:lnTo>
                    <a:pt x="517" y="228"/>
                  </a:lnTo>
                  <a:lnTo>
                    <a:pt x="515" y="228"/>
                  </a:lnTo>
                  <a:lnTo>
                    <a:pt x="515" y="229"/>
                  </a:lnTo>
                  <a:lnTo>
                    <a:pt x="514" y="229"/>
                  </a:lnTo>
                  <a:lnTo>
                    <a:pt x="514" y="230"/>
                  </a:lnTo>
                  <a:lnTo>
                    <a:pt x="513" y="230"/>
                  </a:lnTo>
                  <a:lnTo>
                    <a:pt x="513" y="229"/>
                  </a:lnTo>
                  <a:lnTo>
                    <a:pt x="514" y="229"/>
                  </a:lnTo>
                  <a:lnTo>
                    <a:pt x="513" y="229"/>
                  </a:lnTo>
                  <a:lnTo>
                    <a:pt x="512" y="229"/>
                  </a:lnTo>
                  <a:lnTo>
                    <a:pt x="512" y="230"/>
                  </a:lnTo>
                  <a:lnTo>
                    <a:pt x="511" y="230"/>
                  </a:lnTo>
                  <a:lnTo>
                    <a:pt x="510" y="230"/>
                  </a:lnTo>
                  <a:lnTo>
                    <a:pt x="508" y="230"/>
                  </a:lnTo>
                  <a:lnTo>
                    <a:pt x="507" y="230"/>
                  </a:lnTo>
                  <a:lnTo>
                    <a:pt x="508" y="230"/>
                  </a:lnTo>
                  <a:lnTo>
                    <a:pt x="508" y="229"/>
                  </a:lnTo>
                  <a:lnTo>
                    <a:pt x="510" y="229"/>
                  </a:lnTo>
                  <a:lnTo>
                    <a:pt x="510" y="228"/>
                  </a:lnTo>
                  <a:lnTo>
                    <a:pt x="511" y="228"/>
                  </a:lnTo>
                  <a:lnTo>
                    <a:pt x="511" y="226"/>
                  </a:lnTo>
                  <a:lnTo>
                    <a:pt x="510" y="226"/>
                  </a:lnTo>
                  <a:lnTo>
                    <a:pt x="511" y="226"/>
                  </a:lnTo>
                  <a:lnTo>
                    <a:pt x="510" y="226"/>
                  </a:lnTo>
                  <a:lnTo>
                    <a:pt x="508" y="226"/>
                  </a:lnTo>
                  <a:lnTo>
                    <a:pt x="508" y="228"/>
                  </a:lnTo>
                  <a:lnTo>
                    <a:pt x="507" y="228"/>
                  </a:lnTo>
                  <a:lnTo>
                    <a:pt x="508" y="228"/>
                  </a:lnTo>
                  <a:lnTo>
                    <a:pt x="508" y="229"/>
                  </a:lnTo>
                  <a:lnTo>
                    <a:pt x="507" y="229"/>
                  </a:lnTo>
                  <a:lnTo>
                    <a:pt x="506" y="230"/>
                  </a:lnTo>
                  <a:lnTo>
                    <a:pt x="505" y="231"/>
                  </a:lnTo>
                  <a:lnTo>
                    <a:pt x="505" y="230"/>
                  </a:lnTo>
                  <a:lnTo>
                    <a:pt x="505" y="231"/>
                  </a:lnTo>
                  <a:lnTo>
                    <a:pt x="506" y="230"/>
                  </a:lnTo>
                  <a:lnTo>
                    <a:pt x="505" y="230"/>
                  </a:lnTo>
                  <a:lnTo>
                    <a:pt x="505" y="231"/>
                  </a:lnTo>
                  <a:lnTo>
                    <a:pt x="504" y="231"/>
                  </a:lnTo>
                  <a:lnTo>
                    <a:pt x="503" y="231"/>
                  </a:lnTo>
                  <a:lnTo>
                    <a:pt x="503" y="232"/>
                  </a:lnTo>
                  <a:lnTo>
                    <a:pt x="502" y="232"/>
                  </a:lnTo>
                  <a:lnTo>
                    <a:pt x="502" y="231"/>
                  </a:lnTo>
                  <a:lnTo>
                    <a:pt x="503" y="230"/>
                  </a:lnTo>
                  <a:lnTo>
                    <a:pt x="502" y="230"/>
                  </a:lnTo>
                  <a:lnTo>
                    <a:pt x="502" y="229"/>
                  </a:lnTo>
                  <a:lnTo>
                    <a:pt x="500" y="229"/>
                  </a:lnTo>
                  <a:lnTo>
                    <a:pt x="502" y="229"/>
                  </a:lnTo>
                  <a:lnTo>
                    <a:pt x="500" y="229"/>
                  </a:lnTo>
                  <a:lnTo>
                    <a:pt x="500" y="230"/>
                  </a:lnTo>
                  <a:lnTo>
                    <a:pt x="500" y="229"/>
                  </a:lnTo>
                  <a:lnTo>
                    <a:pt x="499" y="230"/>
                  </a:lnTo>
                  <a:lnTo>
                    <a:pt x="500" y="230"/>
                  </a:lnTo>
                  <a:lnTo>
                    <a:pt x="499" y="230"/>
                  </a:lnTo>
                  <a:lnTo>
                    <a:pt x="499" y="231"/>
                  </a:lnTo>
                  <a:lnTo>
                    <a:pt x="500" y="231"/>
                  </a:lnTo>
                  <a:lnTo>
                    <a:pt x="499" y="231"/>
                  </a:lnTo>
                  <a:lnTo>
                    <a:pt x="499" y="232"/>
                  </a:lnTo>
                  <a:lnTo>
                    <a:pt x="498" y="232"/>
                  </a:lnTo>
                  <a:lnTo>
                    <a:pt x="497" y="232"/>
                  </a:lnTo>
                  <a:lnTo>
                    <a:pt x="496" y="233"/>
                  </a:lnTo>
                  <a:lnTo>
                    <a:pt x="495" y="233"/>
                  </a:lnTo>
                  <a:lnTo>
                    <a:pt x="493" y="233"/>
                  </a:lnTo>
                  <a:lnTo>
                    <a:pt x="495" y="233"/>
                  </a:lnTo>
                  <a:lnTo>
                    <a:pt x="495" y="232"/>
                  </a:lnTo>
                  <a:lnTo>
                    <a:pt x="496" y="232"/>
                  </a:lnTo>
                  <a:lnTo>
                    <a:pt x="497" y="232"/>
                  </a:lnTo>
                  <a:lnTo>
                    <a:pt x="496" y="232"/>
                  </a:lnTo>
                  <a:lnTo>
                    <a:pt x="496" y="231"/>
                  </a:lnTo>
                  <a:lnTo>
                    <a:pt x="497" y="231"/>
                  </a:lnTo>
                  <a:lnTo>
                    <a:pt x="498" y="231"/>
                  </a:lnTo>
                  <a:lnTo>
                    <a:pt x="498" y="230"/>
                  </a:lnTo>
                  <a:lnTo>
                    <a:pt x="499" y="230"/>
                  </a:lnTo>
                  <a:lnTo>
                    <a:pt x="499" y="229"/>
                  </a:lnTo>
                  <a:lnTo>
                    <a:pt x="503" y="228"/>
                  </a:lnTo>
                  <a:lnTo>
                    <a:pt x="505" y="228"/>
                  </a:lnTo>
                  <a:lnTo>
                    <a:pt x="504" y="228"/>
                  </a:lnTo>
                  <a:lnTo>
                    <a:pt x="503" y="228"/>
                  </a:lnTo>
                  <a:lnTo>
                    <a:pt x="504" y="228"/>
                  </a:lnTo>
                  <a:lnTo>
                    <a:pt x="504" y="229"/>
                  </a:lnTo>
                  <a:lnTo>
                    <a:pt x="505" y="228"/>
                  </a:lnTo>
                  <a:lnTo>
                    <a:pt x="506" y="228"/>
                  </a:lnTo>
                  <a:lnTo>
                    <a:pt x="506" y="226"/>
                  </a:lnTo>
                  <a:lnTo>
                    <a:pt x="507" y="226"/>
                  </a:lnTo>
                  <a:lnTo>
                    <a:pt x="508" y="226"/>
                  </a:lnTo>
                  <a:lnTo>
                    <a:pt x="510" y="226"/>
                  </a:lnTo>
                  <a:lnTo>
                    <a:pt x="511" y="225"/>
                  </a:lnTo>
                  <a:lnTo>
                    <a:pt x="512" y="225"/>
                  </a:lnTo>
                  <a:lnTo>
                    <a:pt x="513" y="225"/>
                  </a:lnTo>
                  <a:lnTo>
                    <a:pt x="513" y="224"/>
                  </a:lnTo>
                  <a:lnTo>
                    <a:pt x="512" y="224"/>
                  </a:lnTo>
                  <a:lnTo>
                    <a:pt x="513" y="224"/>
                  </a:lnTo>
                  <a:lnTo>
                    <a:pt x="521" y="221"/>
                  </a:lnTo>
                  <a:lnTo>
                    <a:pt x="522" y="219"/>
                  </a:lnTo>
                  <a:lnTo>
                    <a:pt x="524" y="219"/>
                  </a:lnTo>
                  <a:lnTo>
                    <a:pt x="525" y="219"/>
                  </a:lnTo>
                  <a:lnTo>
                    <a:pt x="527" y="218"/>
                  </a:lnTo>
                  <a:lnTo>
                    <a:pt x="528" y="217"/>
                  </a:lnTo>
                  <a:lnTo>
                    <a:pt x="529" y="217"/>
                  </a:lnTo>
                  <a:lnTo>
                    <a:pt x="531" y="217"/>
                  </a:lnTo>
                  <a:lnTo>
                    <a:pt x="532" y="217"/>
                  </a:lnTo>
                  <a:lnTo>
                    <a:pt x="533" y="217"/>
                  </a:lnTo>
                  <a:lnTo>
                    <a:pt x="534" y="217"/>
                  </a:lnTo>
                  <a:lnTo>
                    <a:pt x="535" y="216"/>
                  </a:lnTo>
                  <a:lnTo>
                    <a:pt x="539" y="216"/>
                  </a:lnTo>
                  <a:lnTo>
                    <a:pt x="538" y="216"/>
                  </a:lnTo>
                  <a:lnTo>
                    <a:pt x="536" y="216"/>
                  </a:lnTo>
                  <a:lnTo>
                    <a:pt x="535" y="216"/>
                  </a:lnTo>
                  <a:lnTo>
                    <a:pt x="536" y="216"/>
                  </a:lnTo>
                  <a:lnTo>
                    <a:pt x="538" y="217"/>
                  </a:lnTo>
                  <a:lnTo>
                    <a:pt x="538" y="216"/>
                  </a:lnTo>
                  <a:lnTo>
                    <a:pt x="539" y="217"/>
                  </a:lnTo>
                  <a:lnTo>
                    <a:pt x="539" y="216"/>
                  </a:lnTo>
                  <a:lnTo>
                    <a:pt x="540" y="216"/>
                  </a:lnTo>
                  <a:lnTo>
                    <a:pt x="541" y="216"/>
                  </a:lnTo>
                  <a:lnTo>
                    <a:pt x="541" y="217"/>
                  </a:lnTo>
                  <a:lnTo>
                    <a:pt x="540" y="217"/>
                  </a:lnTo>
                  <a:lnTo>
                    <a:pt x="539" y="217"/>
                  </a:lnTo>
                  <a:lnTo>
                    <a:pt x="538" y="217"/>
                  </a:lnTo>
                  <a:lnTo>
                    <a:pt x="538" y="218"/>
                  </a:lnTo>
                  <a:lnTo>
                    <a:pt x="539" y="218"/>
                  </a:lnTo>
                  <a:lnTo>
                    <a:pt x="539" y="217"/>
                  </a:lnTo>
                  <a:lnTo>
                    <a:pt x="539" y="218"/>
                  </a:lnTo>
                  <a:lnTo>
                    <a:pt x="538" y="218"/>
                  </a:lnTo>
                  <a:lnTo>
                    <a:pt x="538" y="219"/>
                  </a:lnTo>
                  <a:lnTo>
                    <a:pt x="538" y="221"/>
                  </a:lnTo>
                  <a:lnTo>
                    <a:pt x="539" y="219"/>
                  </a:lnTo>
                  <a:lnTo>
                    <a:pt x="539" y="221"/>
                  </a:lnTo>
                  <a:lnTo>
                    <a:pt x="540" y="219"/>
                  </a:lnTo>
                  <a:lnTo>
                    <a:pt x="540" y="218"/>
                  </a:lnTo>
                  <a:lnTo>
                    <a:pt x="540" y="217"/>
                  </a:lnTo>
                  <a:lnTo>
                    <a:pt x="541" y="217"/>
                  </a:lnTo>
                  <a:lnTo>
                    <a:pt x="541" y="218"/>
                  </a:lnTo>
                  <a:lnTo>
                    <a:pt x="543" y="218"/>
                  </a:lnTo>
                  <a:lnTo>
                    <a:pt x="543" y="219"/>
                  </a:lnTo>
                  <a:lnTo>
                    <a:pt x="543" y="218"/>
                  </a:lnTo>
                  <a:lnTo>
                    <a:pt x="543" y="219"/>
                  </a:lnTo>
                  <a:lnTo>
                    <a:pt x="545" y="219"/>
                  </a:lnTo>
                  <a:lnTo>
                    <a:pt x="546" y="219"/>
                  </a:lnTo>
                  <a:lnTo>
                    <a:pt x="545" y="219"/>
                  </a:lnTo>
                  <a:lnTo>
                    <a:pt x="545" y="218"/>
                  </a:lnTo>
                  <a:lnTo>
                    <a:pt x="546" y="218"/>
                  </a:lnTo>
                  <a:lnTo>
                    <a:pt x="547" y="218"/>
                  </a:lnTo>
                  <a:lnTo>
                    <a:pt x="546" y="218"/>
                  </a:lnTo>
                  <a:lnTo>
                    <a:pt x="545" y="217"/>
                  </a:lnTo>
                  <a:lnTo>
                    <a:pt x="543" y="217"/>
                  </a:lnTo>
                  <a:lnTo>
                    <a:pt x="545" y="217"/>
                  </a:lnTo>
                  <a:lnTo>
                    <a:pt x="545" y="216"/>
                  </a:lnTo>
                  <a:lnTo>
                    <a:pt x="546" y="215"/>
                  </a:lnTo>
                  <a:lnTo>
                    <a:pt x="547" y="215"/>
                  </a:lnTo>
                  <a:lnTo>
                    <a:pt x="548" y="215"/>
                  </a:lnTo>
                  <a:lnTo>
                    <a:pt x="548" y="214"/>
                  </a:lnTo>
                  <a:lnTo>
                    <a:pt x="549" y="214"/>
                  </a:lnTo>
                  <a:lnTo>
                    <a:pt x="549" y="212"/>
                  </a:lnTo>
                  <a:lnTo>
                    <a:pt x="550" y="212"/>
                  </a:lnTo>
                  <a:lnTo>
                    <a:pt x="552" y="211"/>
                  </a:lnTo>
                  <a:lnTo>
                    <a:pt x="554" y="211"/>
                  </a:lnTo>
                  <a:lnTo>
                    <a:pt x="555" y="210"/>
                  </a:lnTo>
                  <a:lnTo>
                    <a:pt x="559" y="209"/>
                  </a:lnTo>
                  <a:lnTo>
                    <a:pt x="560" y="209"/>
                  </a:lnTo>
                  <a:lnTo>
                    <a:pt x="562" y="208"/>
                  </a:lnTo>
                  <a:lnTo>
                    <a:pt x="563" y="208"/>
                  </a:lnTo>
                  <a:lnTo>
                    <a:pt x="568" y="207"/>
                  </a:lnTo>
                  <a:lnTo>
                    <a:pt x="567" y="207"/>
                  </a:lnTo>
                  <a:lnTo>
                    <a:pt x="568" y="207"/>
                  </a:lnTo>
                  <a:lnTo>
                    <a:pt x="570" y="205"/>
                  </a:lnTo>
                  <a:lnTo>
                    <a:pt x="571" y="205"/>
                  </a:lnTo>
                  <a:lnTo>
                    <a:pt x="572" y="204"/>
                  </a:lnTo>
                  <a:lnTo>
                    <a:pt x="574" y="204"/>
                  </a:lnTo>
                  <a:lnTo>
                    <a:pt x="575" y="204"/>
                  </a:lnTo>
                  <a:lnTo>
                    <a:pt x="576" y="204"/>
                  </a:lnTo>
                  <a:lnTo>
                    <a:pt x="576" y="203"/>
                  </a:lnTo>
                  <a:lnTo>
                    <a:pt x="577" y="203"/>
                  </a:lnTo>
                  <a:lnTo>
                    <a:pt x="578" y="203"/>
                  </a:lnTo>
                  <a:lnTo>
                    <a:pt x="577" y="203"/>
                  </a:lnTo>
                  <a:lnTo>
                    <a:pt x="576" y="203"/>
                  </a:lnTo>
                  <a:lnTo>
                    <a:pt x="576" y="204"/>
                  </a:lnTo>
                  <a:lnTo>
                    <a:pt x="575" y="204"/>
                  </a:lnTo>
                  <a:lnTo>
                    <a:pt x="576" y="204"/>
                  </a:lnTo>
                  <a:lnTo>
                    <a:pt x="576" y="203"/>
                  </a:lnTo>
                  <a:lnTo>
                    <a:pt x="577" y="203"/>
                  </a:lnTo>
                  <a:lnTo>
                    <a:pt x="577" y="204"/>
                  </a:lnTo>
                  <a:lnTo>
                    <a:pt x="578" y="204"/>
                  </a:lnTo>
                  <a:lnTo>
                    <a:pt x="579" y="204"/>
                  </a:lnTo>
                  <a:lnTo>
                    <a:pt x="581" y="203"/>
                  </a:lnTo>
                  <a:lnTo>
                    <a:pt x="582" y="202"/>
                  </a:lnTo>
                  <a:lnTo>
                    <a:pt x="582" y="201"/>
                  </a:lnTo>
                  <a:lnTo>
                    <a:pt x="583" y="201"/>
                  </a:lnTo>
                  <a:lnTo>
                    <a:pt x="584" y="200"/>
                  </a:lnTo>
                  <a:lnTo>
                    <a:pt x="585" y="200"/>
                  </a:lnTo>
                  <a:lnTo>
                    <a:pt x="592" y="196"/>
                  </a:lnTo>
                  <a:lnTo>
                    <a:pt x="595" y="196"/>
                  </a:lnTo>
                  <a:lnTo>
                    <a:pt x="596" y="196"/>
                  </a:lnTo>
                  <a:lnTo>
                    <a:pt x="596" y="195"/>
                  </a:lnTo>
                  <a:lnTo>
                    <a:pt x="597" y="195"/>
                  </a:lnTo>
                  <a:lnTo>
                    <a:pt x="598" y="195"/>
                  </a:lnTo>
                  <a:lnTo>
                    <a:pt x="598" y="194"/>
                  </a:lnTo>
                  <a:lnTo>
                    <a:pt x="599" y="194"/>
                  </a:lnTo>
                  <a:lnTo>
                    <a:pt x="600" y="194"/>
                  </a:lnTo>
                  <a:lnTo>
                    <a:pt x="602" y="193"/>
                  </a:lnTo>
                  <a:lnTo>
                    <a:pt x="603" y="193"/>
                  </a:lnTo>
                  <a:lnTo>
                    <a:pt x="603" y="194"/>
                  </a:lnTo>
                  <a:lnTo>
                    <a:pt x="602" y="194"/>
                  </a:lnTo>
                  <a:lnTo>
                    <a:pt x="604" y="194"/>
                  </a:lnTo>
                  <a:lnTo>
                    <a:pt x="603" y="194"/>
                  </a:lnTo>
                  <a:lnTo>
                    <a:pt x="604" y="194"/>
                  </a:lnTo>
                  <a:lnTo>
                    <a:pt x="605" y="194"/>
                  </a:lnTo>
                  <a:lnTo>
                    <a:pt x="605" y="193"/>
                  </a:lnTo>
                  <a:lnTo>
                    <a:pt x="606" y="193"/>
                  </a:lnTo>
                  <a:lnTo>
                    <a:pt x="605" y="193"/>
                  </a:lnTo>
                  <a:lnTo>
                    <a:pt x="605" y="194"/>
                  </a:lnTo>
                  <a:lnTo>
                    <a:pt x="604" y="194"/>
                  </a:lnTo>
                  <a:lnTo>
                    <a:pt x="603" y="194"/>
                  </a:lnTo>
                  <a:lnTo>
                    <a:pt x="604" y="193"/>
                  </a:lnTo>
                  <a:lnTo>
                    <a:pt x="605" y="193"/>
                  </a:lnTo>
                  <a:lnTo>
                    <a:pt x="605" y="191"/>
                  </a:lnTo>
                  <a:lnTo>
                    <a:pt x="604" y="191"/>
                  </a:lnTo>
                  <a:lnTo>
                    <a:pt x="605" y="190"/>
                  </a:lnTo>
                  <a:lnTo>
                    <a:pt x="606" y="190"/>
                  </a:lnTo>
                  <a:lnTo>
                    <a:pt x="607" y="189"/>
                  </a:lnTo>
                  <a:lnTo>
                    <a:pt x="609" y="188"/>
                  </a:lnTo>
                  <a:lnTo>
                    <a:pt x="610" y="187"/>
                  </a:lnTo>
                  <a:lnTo>
                    <a:pt x="611" y="186"/>
                  </a:lnTo>
                  <a:lnTo>
                    <a:pt x="612" y="184"/>
                  </a:lnTo>
                  <a:lnTo>
                    <a:pt x="613" y="184"/>
                  </a:lnTo>
                  <a:lnTo>
                    <a:pt x="614" y="184"/>
                  </a:lnTo>
                  <a:lnTo>
                    <a:pt x="614" y="183"/>
                  </a:lnTo>
                  <a:lnTo>
                    <a:pt x="614" y="184"/>
                  </a:lnTo>
                  <a:lnTo>
                    <a:pt x="616" y="183"/>
                  </a:lnTo>
                  <a:lnTo>
                    <a:pt x="617" y="183"/>
                  </a:lnTo>
                  <a:lnTo>
                    <a:pt x="619" y="183"/>
                  </a:lnTo>
                  <a:lnTo>
                    <a:pt x="618" y="183"/>
                  </a:lnTo>
                  <a:lnTo>
                    <a:pt x="617" y="183"/>
                  </a:lnTo>
                  <a:lnTo>
                    <a:pt x="616" y="183"/>
                  </a:lnTo>
                  <a:lnTo>
                    <a:pt x="616" y="182"/>
                  </a:lnTo>
                  <a:lnTo>
                    <a:pt x="617" y="182"/>
                  </a:lnTo>
                  <a:lnTo>
                    <a:pt x="617" y="181"/>
                  </a:lnTo>
                  <a:lnTo>
                    <a:pt x="619" y="180"/>
                  </a:lnTo>
                  <a:lnTo>
                    <a:pt x="621" y="179"/>
                  </a:lnTo>
                  <a:lnTo>
                    <a:pt x="623" y="179"/>
                  </a:lnTo>
                  <a:lnTo>
                    <a:pt x="625" y="177"/>
                  </a:lnTo>
                  <a:lnTo>
                    <a:pt x="627" y="176"/>
                  </a:lnTo>
                  <a:lnTo>
                    <a:pt x="628" y="176"/>
                  </a:lnTo>
                  <a:lnTo>
                    <a:pt x="630" y="176"/>
                  </a:lnTo>
                  <a:lnTo>
                    <a:pt x="630" y="175"/>
                  </a:lnTo>
                  <a:lnTo>
                    <a:pt x="631" y="175"/>
                  </a:lnTo>
                  <a:lnTo>
                    <a:pt x="630" y="175"/>
                  </a:lnTo>
                  <a:lnTo>
                    <a:pt x="628" y="175"/>
                  </a:lnTo>
                  <a:lnTo>
                    <a:pt x="630" y="175"/>
                  </a:lnTo>
                  <a:lnTo>
                    <a:pt x="632" y="174"/>
                  </a:lnTo>
                  <a:lnTo>
                    <a:pt x="632" y="173"/>
                  </a:lnTo>
                  <a:lnTo>
                    <a:pt x="633" y="173"/>
                  </a:lnTo>
                  <a:lnTo>
                    <a:pt x="634" y="173"/>
                  </a:lnTo>
                  <a:lnTo>
                    <a:pt x="634" y="172"/>
                  </a:lnTo>
                  <a:lnTo>
                    <a:pt x="635" y="172"/>
                  </a:lnTo>
                  <a:lnTo>
                    <a:pt x="636" y="172"/>
                  </a:lnTo>
                  <a:lnTo>
                    <a:pt x="636" y="170"/>
                  </a:lnTo>
                  <a:lnTo>
                    <a:pt x="638" y="170"/>
                  </a:lnTo>
                  <a:lnTo>
                    <a:pt x="639" y="169"/>
                  </a:lnTo>
                  <a:lnTo>
                    <a:pt x="638" y="170"/>
                  </a:lnTo>
                  <a:lnTo>
                    <a:pt x="636" y="170"/>
                  </a:lnTo>
                  <a:lnTo>
                    <a:pt x="636" y="172"/>
                  </a:lnTo>
                  <a:lnTo>
                    <a:pt x="635" y="172"/>
                  </a:lnTo>
                  <a:lnTo>
                    <a:pt x="634" y="172"/>
                  </a:lnTo>
                  <a:lnTo>
                    <a:pt x="633" y="172"/>
                  </a:lnTo>
                  <a:lnTo>
                    <a:pt x="633" y="173"/>
                  </a:lnTo>
                  <a:lnTo>
                    <a:pt x="632" y="173"/>
                  </a:lnTo>
                  <a:lnTo>
                    <a:pt x="631" y="173"/>
                  </a:lnTo>
                  <a:lnTo>
                    <a:pt x="631" y="174"/>
                  </a:lnTo>
                  <a:lnTo>
                    <a:pt x="628" y="174"/>
                  </a:lnTo>
                  <a:lnTo>
                    <a:pt x="627" y="174"/>
                  </a:lnTo>
                  <a:lnTo>
                    <a:pt x="626" y="174"/>
                  </a:lnTo>
                  <a:lnTo>
                    <a:pt x="626" y="175"/>
                  </a:lnTo>
                  <a:lnTo>
                    <a:pt x="625" y="175"/>
                  </a:lnTo>
                  <a:lnTo>
                    <a:pt x="624" y="175"/>
                  </a:lnTo>
                  <a:lnTo>
                    <a:pt x="623" y="175"/>
                  </a:lnTo>
                  <a:lnTo>
                    <a:pt x="620" y="176"/>
                  </a:lnTo>
                  <a:lnTo>
                    <a:pt x="617" y="176"/>
                  </a:lnTo>
                  <a:lnTo>
                    <a:pt x="614" y="177"/>
                  </a:lnTo>
                  <a:lnTo>
                    <a:pt x="613" y="177"/>
                  </a:lnTo>
                  <a:lnTo>
                    <a:pt x="613" y="176"/>
                  </a:lnTo>
                  <a:lnTo>
                    <a:pt x="614" y="176"/>
                  </a:lnTo>
                  <a:lnTo>
                    <a:pt x="614" y="175"/>
                  </a:lnTo>
                  <a:lnTo>
                    <a:pt x="613" y="175"/>
                  </a:lnTo>
                  <a:lnTo>
                    <a:pt x="613" y="174"/>
                  </a:lnTo>
                  <a:lnTo>
                    <a:pt x="614" y="174"/>
                  </a:lnTo>
                  <a:lnTo>
                    <a:pt x="616" y="174"/>
                  </a:lnTo>
                  <a:lnTo>
                    <a:pt x="616" y="173"/>
                  </a:lnTo>
                  <a:lnTo>
                    <a:pt x="617" y="173"/>
                  </a:lnTo>
                  <a:lnTo>
                    <a:pt x="618" y="172"/>
                  </a:lnTo>
                  <a:lnTo>
                    <a:pt x="617" y="172"/>
                  </a:lnTo>
                  <a:lnTo>
                    <a:pt x="618" y="172"/>
                  </a:lnTo>
                  <a:lnTo>
                    <a:pt x="619" y="172"/>
                  </a:lnTo>
                  <a:lnTo>
                    <a:pt x="621" y="172"/>
                  </a:lnTo>
                  <a:lnTo>
                    <a:pt x="621" y="173"/>
                  </a:lnTo>
                  <a:lnTo>
                    <a:pt x="620" y="173"/>
                  </a:lnTo>
                  <a:lnTo>
                    <a:pt x="620" y="174"/>
                  </a:lnTo>
                  <a:lnTo>
                    <a:pt x="620" y="173"/>
                  </a:lnTo>
                  <a:lnTo>
                    <a:pt x="621" y="173"/>
                  </a:lnTo>
                  <a:lnTo>
                    <a:pt x="621" y="172"/>
                  </a:lnTo>
                  <a:lnTo>
                    <a:pt x="620" y="172"/>
                  </a:lnTo>
                  <a:lnTo>
                    <a:pt x="620" y="170"/>
                  </a:lnTo>
                  <a:lnTo>
                    <a:pt x="619" y="170"/>
                  </a:lnTo>
                  <a:lnTo>
                    <a:pt x="619" y="169"/>
                  </a:lnTo>
                  <a:lnTo>
                    <a:pt x="619" y="170"/>
                  </a:lnTo>
                  <a:lnTo>
                    <a:pt x="618" y="170"/>
                  </a:lnTo>
                  <a:lnTo>
                    <a:pt x="618" y="172"/>
                  </a:lnTo>
                  <a:lnTo>
                    <a:pt x="617" y="172"/>
                  </a:lnTo>
                  <a:lnTo>
                    <a:pt x="616" y="173"/>
                  </a:lnTo>
                  <a:lnTo>
                    <a:pt x="614" y="173"/>
                  </a:lnTo>
                  <a:lnTo>
                    <a:pt x="613" y="173"/>
                  </a:lnTo>
                  <a:lnTo>
                    <a:pt x="613" y="174"/>
                  </a:lnTo>
                  <a:lnTo>
                    <a:pt x="612" y="174"/>
                  </a:lnTo>
                  <a:lnTo>
                    <a:pt x="612" y="173"/>
                  </a:lnTo>
                  <a:lnTo>
                    <a:pt x="613" y="173"/>
                  </a:lnTo>
                  <a:lnTo>
                    <a:pt x="614" y="172"/>
                  </a:lnTo>
                  <a:lnTo>
                    <a:pt x="613" y="172"/>
                  </a:lnTo>
                  <a:lnTo>
                    <a:pt x="613" y="173"/>
                  </a:lnTo>
                  <a:lnTo>
                    <a:pt x="612" y="173"/>
                  </a:lnTo>
                  <a:lnTo>
                    <a:pt x="611" y="174"/>
                  </a:lnTo>
                  <a:lnTo>
                    <a:pt x="611" y="175"/>
                  </a:lnTo>
                  <a:lnTo>
                    <a:pt x="610" y="175"/>
                  </a:lnTo>
                  <a:lnTo>
                    <a:pt x="609" y="175"/>
                  </a:lnTo>
                  <a:lnTo>
                    <a:pt x="610" y="175"/>
                  </a:lnTo>
                  <a:lnTo>
                    <a:pt x="611" y="175"/>
                  </a:lnTo>
                  <a:lnTo>
                    <a:pt x="611" y="174"/>
                  </a:lnTo>
                  <a:lnTo>
                    <a:pt x="610" y="174"/>
                  </a:lnTo>
                  <a:lnTo>
                    <a:pt x="610" y="175"/>
                  </a:lnTo>
                  <a:lnTo>
                    <a:pt x="609" y="175"/>
                  </a:lnTo>
                  <a:lnTo>
                    <a:pt x="607" y="176"/>
                  </a:lnTo>
                  <a:lnTo>
                    <a:pt x="607" y="177"/>
                  </a:lnTo>
                  <a:lnTo>
                    <a:pt x="606" y="177"/>
                  </a:lnTo>
                  <a:lnTo>
                    <a:pt x="606" y="179"/>
                  </a:lnTo>
                  <a:lnTo>
                    <a:pt x="606" y="180"/>
                  </a:lnTo>
                  <a:lnTo>
                    <a:pt x="605" y="180"/>
                  </a:lnTo>
                  <a:lnTo>
                    <a:pt x="604" y="180"/>
                  </a:lnTo>
                  <a:lnTo>
                    <a:pt x="604" y="181"/>
                  </a:lnTo>
                  <a:lnTo>
                    <a:pt x="603" y="181"/>
                  </a:lnTo>
                  <a:lnTo>
                    <a:pt x="602" y="180"/>
                  </a:lnTo>
                  <a:lnTo>
                    <a:pt x="603" y="180"/>
                  </a:lnTo>
                  <a:lnTo>
                    <a:pt x="602" y="180"/>
                  </a:lnTo>
                  <a:lnTo>
                    <a:pt x="603" y="179"/>
                  </a:lnTo>
                  <a:lnTo>
                    <a:pt x="602" y="179"/>
                  </a:lnTo>
                  <a:lnTo>
                    <a:pt x="603" y="177"/>
                  </a:lnTo>
                  <a:lnTo>
                    <a:pt x="603" y="176"/>
                  </a:lnTo>
                  <a:lnTo>
                    <a:pt x="603" y="175"/>
                  </a:lnTo>
                  <a:lnTo>
                    <a:pt x="603" y="174"/>
                  </a:lnTo>
                  <a:lnTo>
                    <a:pt x="602" y="174"/>
                  </a:lnTo>
                  <a:lnTo>
                    <a:pt x="603" y="173"/>
                  </a:lnTo>
                  <a:lnTo>
                    <a:pt x="604" y="173"/>
                  </a:lnTo>
                  <a:lnTo>
                    <a:pt x="603" y="173"/>
                  </a:lnTo>
                  <a:lnTo>
                    <a:pt x="602" y="173"/>
                  </a:lnTo>
                  <a:lnTo>
                    <a:pt x="602" y="174"/>
                  </a:lnTo>
                  <a:lnTo>
                    <a:pt x="600" y="174"/>
                  </a:lnTo>
                  <a:lnTo>
                    <a:pt x="599" y="174"/>
                  </a:lnTo>
                  <a:lnTo>
                    <a:pt x="599" y="175"/>
                  </a:lnTo>
                  <a:lnTo>
                    <a:pt x="598" y="175"/>
                  </a:lnTo>
                  <a:lnTo>
                    <a:pt x="597" y="175"/>
                  </a:lnTo>
                  <a:lnTo>
                    <a:pt x="598" y="175"/>
                  </a:lnTo>
                  <a:lnTo>
                    <a:pt x="598" y="174"/>
                  </a:lnTo>
                  <a:lnTo>
                    <a:pt x="597" y="174"/>
                  </a:lnTo>
                  <a:lnTo>
                    <a:pt x="596" y="174"/>
                  </a:lnTo>
                  <a:lnTo>
                    <a:pt x="597" y="174"/>
                  </a:lnTo>
                  <a:lnTo>
                    <a:pt x="597" y="173"/>
                  </a:lnTo>
                  <a:lnTo>
                    <a:pt x="596" y="173"/>
                  </a:lnTo>
                  <a:lnTo>
                    <a:pt x="597" y="173"/>
                  </a:lnTo>
                  <a:lnTo>
                    <a:pt x="596" y="173"/>
                  </a:lnTo>
                  <a:lnTo>
                    <a:pt x="596" y="172"/>
                  </a:lnTo>
                  <a:lnTo>
                    <a:pt x="597" y="172"/>
                  </a:lnTo>
                  <a:lnTo>
                    <a:pt x="597" y="170"/>
                  </a:lnTo>
                  <a:lnTo>
                    <a:pt x="598" y="170"/>
                  </a:lnTo>
                  <a:lnTo>
                    <a:pt x="597" y="170"/>
                  </a:lnTo>
                  <a:lnTo>
                    <a:pt x="595" y="172"/>
                  </a:lnTo>
                  <a:lnTo>
                    <a:pt x="592" y="173"/>
                  </a:lnTo>
                  <a:lnTo>
                    <a:pt x="591" y="173"/>
                  </a:lnTo>
                  <a:lnTo>
                    <a:pt x="590" y="173"/>
                  </a:lnTo>
                  <a:lnTo>
                    <a:pt x="588" y="174"/>
                  </a:lnTo>
                  <a:lnTo>
                    <a:pt x="589" y="174"/>
                  </a:lnTo>
                  <a:lnTo>
                    <a:pt x="589" y="173"/>
                  </a:lnTo>
                  <a:lnTo>
                    <a:pt x="588" y="174"/>
                  </a:lnTo>
                  <a:lnTo>
                    <a:pt x="586" y="174"/>
                  </a:lnTo>
                  <a:lnTo>
                    <a:pt x="585" y="174"/>
                  </a:lnTo>
                  <a:lnTo>
                    <a:pt x="584" y="174"/>
                  </a:lnTo>
                  <a:lnTo>
                    <a:pt x="584" y="175"/>
                  </a:lnTo>
                  <a:lnTo>
                    <a:pt x="583" y="175"/>
                  </a:lnTo>
                  <a:lnTo>
                    <a:pt x="582" y="175"/>
                  </a:lnTo>
                  <a:lnTo>
                    <a:pt x="583" y="174"/>
                  </a:lnTo>
                  <a:lnTo>
                    <a:pt x="582" y="174"/>
                  </a:lnTo>
                  <a:lnTo>
                    <a:pt x="582" y="175"/>
                  </a:lnTo>
                  <a:lnTo>
                    <a:pt x="581" y="175"/>
                  </a:lnTo>
                  <a:lnTo>
                    <a:pt x="579" y="176"/>
                  </a:lnTo>
                  <a:lnTo>
                    <a:pt x="581" y="176"/>
                  </a:lnTo>
                  <a:lnTo>
                    <a:pt x="579" y="176"/>
                  </a:lnTo>
                  <a:lnTo>
                    <a:pt x="577" y="177"/>
                  </a:lnTo>
                  <a:lnTo>
                    <a:pt x="576" y="177"/>
                  </a:lnTo>
                  <a:lnTo>
                    <a:pt x="575" y="177"/>
                  </a:lnTo>
                  <a:lnTo>
                    <a:pt x="574" y="177"/>
                  </a:lnTo>
                  <a:lnTo>
                    <a:pt x="574" y="179"/>
                  </a:lnTo>
                  <a:lnTo>
                    <a:pt x="572" y="179"/>
                  </a:lnTo>
                  <a:lnTo>
                    <a:pt x="574" y="177"/>
                  </a:lnTo>
                  <a:lnTo>
                    <a:pt x="575" y="177"/>
                  </a:lnTo>
                  <a:lnTo>
                    <a:pt x="575" y="176"/>
                  </a:lnTo>
                  <a:lnTo>
                    <a:pt x="575" y="177"/>
                  </a:lnTo>
                  <a:lnTo>
                    <a:pt x="574" y="177"/>
                  </a:lnTo>
                  <a:lnTo>
                    <a:pt x="572" y="177"/>
                  </a:lnTo>
                  <a:lnTo>
                    <a:pt x="571" y="177"/>
                  </a:lnTo>
                  <a:lnTo>
                    <a:pt x="570" y="177"/>
                  </a:lnTo>
                  <a:lnTo>
                    <a:pt x="570" y="176"/>
                  </a:lnTo>
                  <a:lnTo>
                    <a:pt x="571" y="176"/>
                  </a:lnTo>
                  <a:lnTo>
                    <a:pt x="572" y="176"/>
                  </a:lnTo>
                  <a:lnTo>
                    <a:pt x="574" y="176"/>
                  </a:lnTo>
                  <a:lnTo>
                    <a:pt x="575" y="176"/>
                  </a:lnTo>
                  <a:lnTo>
                    <a:pt x="575" y="175"/>
                  </a:lnTo>
                  <a:lnTo>
                    <a:pt x="576" y="175"/>
                  </a:lnTo>
                  <a:lnTo>
                    <a:pt x="577" y="175"/>
                  </a:lnTo>
                  <a:lnTo>
                    <a:pt x="578" y="174"/>
                  </a:lnTo>
                  <a:lnTo>
                    <a:pt x="577" y="174"/>
                  </a:lnTo>
                  <a:lnTo>
                    <a:pt x="577" y="175"/>
                  </a:lnTo>
                  <a:lnTo>
                    <a:pt x="576" y="175"/>
                  </a:lnTo>
                  <a:lnTo>
                    <a:pt x="577" y="174"/>
                  </a:lnTo>
                  <a:lnTo>
                    <a:pt x="578" y="174"/>
                  </a:lnTo>
                  <a:lnTo>
                    <a:pt x="578" y="173"/>
                  </a:lnTo>
                  <a:lnTo>
                    <a:pt x="579" y="172"/>
                  </a:lnTo>
                  <a:lnTo>
                    <a:pt x="581" y="172"/>
                  </a:lnTo>
                  <a:lnTo>
                    <a:pt x="581" y="170"/>
                  </a:lnTo>
                  <a:lnTo>
                    <a:pt x="581" y="172"/>
                  </a:lnTo>
                  <a:lnTo>
                    <a:pt x="582" y="172"/>
                  </a:lnTo>
                  <a:lnTo>
                    <a:pt x="582" y="170"/>
                  </a:lnTo>
                  <a:lnTo>
                    <a:pt x="583" y="170"/>
                  </a:lnTo>
                  <a:lnTo>
                    <a:pt x="584" y="170"/>
                  </a:lnTo>
                  <a:lnTo>
                    <a:pt x="584" y="169"/>
                  </a:lnTo>
                  <a:lnTo>
                    <a:pt x="583" y="170"/>
                  </a:lnTo>
                  <a:lnTo>
                    <a:pt x="582" y="170"/>
                  </a:lnTo>
                  <a:lnTo>
                    <a:pt x="581" y="170"/>
                  </a:lnTo>
                  <a:lnTo>
                    <a:pt x="581" y="169"/>
                  </a:lnTo>
                  <a:lnTo>
                    <a:pt x="582" y="168"/>
                  </a:lnTo>
                  <a:lnTo>
                    <a:pt x="582" y="167"/>
                  </a:lnTo>
                  <a:lnTo>
                    <a:pt x="583" y="167"/>
                  </a:lnTo>
                  <a:lnTo>
                    <a:pt x="582" y="168"/>
                  </a:lnTo>
                  <a:lnTo>
                    <a:pt x="583" y="168"/>
                  </a:lnTo>
                  <a:lnTo>
                    <a:pt x="583" y="167"/>
                  </a:lnTo>
                  <a:lnTo>
                    <a:pt x="584" y="167"/>
                  </a:lnTo>
                  <a:lnTo>
                    <a:pt x="584" y="166"/>
                  </a:lnTo>
                  <a:lnTo>
                    <a:pt x="585" y="166"/>
                  </a:lnTo>
                  <a:lnTo>
                    <a:pt x="586" y="166"/>
                  </a:lnTo>
                  <a:lnTo>
                    <a:pt x="588" y="166"/>
                  </a:lnTo>
                  <a:lnTo>
                    <a:pt x="588" y="165"/>
                  </a:lnTo>
                  <a:lnTo>
                    <a:pt x="589" y="165"/>
                  </a:lnTo>
                  <a:lnTo>
                    <a:pt x="590" y="165"/>
                  </a:lnTo>
                  <a:lnTo>
                    <a:pt x="590" y="162"/>
                  </a:lnTo>
                  <a:lnTo>
                    <a:pt x="591" y="162"/>
                  </a:lnTo>
                  <a:lnTo>
                    <a:pt x="591" y="161"/>
                  </a:lnTo>
                  <a:lnTo>
                    <a:pt x="591" y="160"/>
                  </a:lnTo>
                  <a:lnTo>
                    <a:pt x="592" y="159"/>
                  </a:lnTo>
                  <a:lnTo>
                    <a:pt x="593" y="158"/>
                  </a:lnTo>
                  <a:lnTo>
                    <a:pt x="592" y="158"/>
                  </a:lnTo>
                  <a:lnTo>
                    <a:pt x="592" y="156"/>
                  </a:lnTo>
                  <a:lnTo>
                    <a:pt x="593" y="156"/>
                  </a:lnTo>
                  <a:lnTo>
                    <a:pt x="593" y="155"/>
                  </a:lnTo>
                  <a:lnTo>
                    <a:pt x="595" y="155"/>
                  </a:lnTo>
                  <a:lnTo>
                    <a:pt x="596" y="155"/>
                  </a:lnTo>
                  <a:lnTo>
                    <a:pt x="596" y="154"/>
                  </a:lnTo>
                  <a:lnTo>
                    <a:pt x="597" y="154"/>
                  </a:lnTo>
                  <a:lnTo>
                    <a:pt x="597" y="153"/>
                  </a:lnTo>
                  <a:lnTo>
                    <a:pt x="597" y="154"/>
                  </a:lnTo>
                  <a:lnTo>
                    <a:pt x="596" y="154"/>
                  </a:lnTo>
                  <a:lnTo>
                    <a:pt x="595" y="154"/>
                  </a:lnTo>
                  <a:lnTo>
                    <a:pt x="595" y="155"/>
                  </a:lnTo>
                  <a:lnTo>
                    <a:pt x="593" y="155"/>
                  </a:lnTo>
                  <a:lnTo>
                    <a:pt x="593" y="154"/>
                  </a:lnTo>
                  <a:lnTo>
                    <a:pt x="595" y="154"/>
                  </a:lnTo>
                  <a:lnTo>
                    <a:pt x="595" y="153"/>
                  </a:lnTo>
                  <a:lnTo>
                    <a:pt x="596" y="153"/>
                  </a:lnTo>
                  <a:lnTo>
                    <a:pt x="596" y="152"/>
                  </a:lnTo>
                  <a:lnTo>
                    <a:pt x="598" y="152"/>
                  </a:lnTo>
                  <a:lnTo>
                    <a:pt x="598" y="151"/>
                  </a:lnTo>
                  <a:lnTo>
                    <a:pt x="599" y="151"/>
                  </a:lnTo>
                  <a:lnTo>
                    <a:pt x="600" y="151"/>
                  </a:lnTo>
                  <a:lnTo>
                    <a:pt x="600" y="149"/>
                  </a:lnTo>
                  <a:lnTo>
                    <a:pt x="602" y="149"/>
                  </a:lnTo>
                  <a:lnTo>
                    <a:pt x="603" y="148"/>
                  </a:lnTo>
                  <a:lnTo>
                    <a:pt x="604" y="148"/>
                  </a:lnTo>
                  <a:lnTo>
                    <a:pt x="605" y="148"/>
                  </a:lnTo>
                  <a:lnTo>
                    <a:pt x="606" y="148"/>
                  </a:lnTo>
                  <a:lnTo>
                    <a:pt x="607" y="147"/>
                  </a:lnTo>
                  <a:lnTo>
                    <a:pt x="609" y="147"/>
                  </a:lnTo>
                  <a:lnTo>
                    <a:pt x="607" y="147"/>
                  </a:lnTo>
                  <a:lnTo>
                    <a:pt x="605" y="147"/>
                  </a:lnTo>
                  <a:lnTo>
                    <a:pt x="606" y="147"/>
                  </a:lnTo>
                  <a:lnTo>
                    <a:pt x="606" y="146"/>
                  </a:lnTo>
                  <a:lnTo>
                    <a:pt x="605" y="147"/>
                  </a:lnTo>
                  <a:lnTo>
                    <a:pt x="604" y="148"/>
                  </a:lnTo>
                  <a:lnTo>
                    <a:pt x="603" y="148"/>
                  </a:lnTo>
                  <a:lnTo>
                    <a:pt x="602" y="148"/>
                  </a:lnTo>
                  <a:lnTo>
                    <a:pt x="602" y="149"/>
                  </a:lnTo>
                  <a:lnTo>
                    <a:pt x="600" y="149"/>
                  </a:lnTo>
                  <a:lnTo>
                    <a:pt x="599" y="151"/>
                  </a:lnTo>
                  <a:lnTo>
                    <a:pt x="598" y="151"/>
                  </a:lnTo>
                  <a:lnTo>
                    <a:pt x="597" y="151"/>
                  </a:lnTo>
                  <a:lnTo>
                    <a:pt x="597" y="152"/>
                  </a:lnTo>
                  <a:lnTo>
                    <a:pt x="596" y="152"/>
                  </a:lnTo>
                  <a:lnTo>
                    <a:pt x="597" y="152"/>
                  </a:lnTo>
                  <a:lnTo>
                    <a:pt x="596" y="152"/>
                  </a:lnTo>
                  <a:lnTo>
                    <a:pt x="595" y="152"/>
                  </a:lnTo>
                  <a:lnTo>
                    <a:pt x="593" y="152"/>
                  </a:lnTo>
                  <a:lnTo>
                    <a:pt x="593" y="153"/>
                  </a:lnTo>
                  <a:lnTo>
                    <a:pt x="591" y="153"/>
                  </a:lnTo>
                  <a:lnTo>
                    <a:pt x="592" y="153"/>
                  </a:lnTo>
                  <a:lnTo>
                    <a:pt x="592" y="154"/>
                  </a:lnTo>
                  <a:lnTo>
                    <a:pt x="593" y="154"/>
                  </a:lnTo>
                  <a:lnTo>
                    <a:pt x="592" y="154"/>
                  </a:lnTo>
                  <a:lnTo>
                    <a:pt x="592" y="155"/>
                  </a:lnTo>
                  <a:lnTo>
                    <a:pt x="591" y="155"/>
                  </a:lnTo>
                  <a:lnTo>
                    <a:pt x="591" y="156"/>
                  </a:lnTo>
                  <a:lnTo>
                    <a:pt x="590" y="156"/>
                  </a:lnTo>
                  <a:lnTo>
                    <a:pt x="589" y="156"/>
                  </a:lnTo>
                  <a:lnTo>
                    <a:pt x="589" y="158"/>
                  </a:lnTo>
                  <a:lnTo>
                    <a:pt x="588" y="158"/>
                  </a:lnTo>
                  <a:lnTo>
                    <a:pt x="586" y="158"/>
                  </a:lnTo>
                  <a:lnTo>
                    <a:pt x="586" y="156"/>
                  </a:lnTo>
                  <a:lnTo>
                    <a:pt x="586" y="158"/>
                  </a:lnTo>
                  <a:lnTo>
                    <a:pt x="585" y="158"/>
                  </a:lnTo>
                  <a:lnTo>
                    <a:pt x="581" y="159"/>
                  </a:lnTo>
                  <a:lnTo>
                    <a:pt x="577" y="160"/>
                  </a:lnTo>
                  <a:lnTo>
                    <a:pt x="574" y="160"/>
                  </a:lnTo>
                  <a:lnTo>
                    <a:pt x="570" y="160"/>
                  </a:lnTo>
                  <a:lnTo>
                    <a:pt x="569" y="160"/>
                  </a:lnTo>
                  <a:lnTo>
                    <a:pt x="569" y="159"/>
                  </a:lnTo>
                  <a:lnTo>
                    <a:pt x="569" y="158"/>
                  </a:lnTo>
                  <a:lnTo>
                    <a:pt x="570" y="158"/>
                  </a:lnTo>
                  <a:lnTo>
                    <a:pt x="571" y="158"/>
                  </a:lnTo>
                  <a:lnTo>
                    <a:pt x="571" y="156"/>
                  </a:lnTo>
                  <a:lnTo>
                    <a:pt x="570" y="156"/>
                  </a:lnTo>
                  <a:lnTo>
                    <a:pt x="570" y="155"/>
                  </a:lnTo>
                  <a:lnTo>
                    <a:pt x="570" y="154"/>
                  </a:lnTo>
                  <a:lnTo>
                    <a:pt x="570" y="153"/>
                  </a:lnTo>
                  <a:lnTo>
                    <a:pt x="571" y="152"/>
                  </a:lnTo>
                  <a:lnTo>
                    <a:pt x="570" y="153"/>
                  </a:lnTo>
                  <a:lnTo>
                    <a:pt x="569" y="153"/>
                  </a:lnTo>
                  <a:lnTo>
                    <a:pt x="568" y="152"/>
                  </a:lnTo>
                  <a:lnTo>
                    <a:pt x="568" y="151"/>
                  </a:lnTo>
                  <a:lnTo>
                    <a:pt x="569" y="151"/>
                  </a:lnTo>
                  <a:lnTo>
                    <a:pt x="570" y="151"/>
                  </a:lnTo>
                  <a:lnTo>
                    <a:pt x="570" y="149"/>
                  </a:lnTo>
                  <a:lnTo>
                    <a:pt x="571" y="149"/>
                  </a:lnTo>
                  <a:lnTo>
                    <a:pt x="569" y="149"/>
                  </a:lnTo>
                  <a:lnTo>
                    <a:pt x="568" y="149"/>
                  </a:lnTo>
                  <a:lnTo>
                    <a:pt x="567" y="149"/>
                  </a:lnTo>
                  <a:lnTo>
                    <a:pt x="568" y="148"/>
                  </a:lnTo>
                  <a:lnTo>
                    <a:pt x="569" y="148"/>
                  </a:lnTo>
                  <a:lnTo>
                    <a:pt x="570" y="148"/>
                  </a:lnTo>
                  <a:lnTo>
                    <a:pt x="571" y="148"/>
                  </a:lnTo>
                  <a:lnTo>
                    <a:pt x="571" y="147"/>
                  </a:lnTo>
                  <a:lnTo>
                    <a:pt x="572" y="147"/>
                  </a:lnTo>
                  <a:lnTo>
                    <a:pt x="574" y="147"/>
                  </a:lnTo>
                  <a:lnTo>
                    <a:pt x="575" y="147"/>
                  </a:lnTo>
                  <a:lnTo>
                    <a:pt x="575" y="146"/>
                  </a:lnTo>
                  <a:lnTo>
                    <a:pt x="576" y="146"/>
                  </a:lnTo>
                  <a:lnTo>
                    <a:pt x="577" y="145"/>
                  </a:lnTo>
                  <a:lnTo>
                    <a:pt x="578" y="145"/>
                  </a:lnTo>
                  <a:lnTo>
                    <a:pt x="577" y="145"/>
                  </a:lnTo>
                  <a:lnTo>
                    <a:pt x="578" y="144"/>
                  </a:lnTo>
                  <a:lnTo>
                    <a:pt x="578" y="145"/>
                  </a:lnTo>
                  <a:lnTo>
                    <a:pt x="579" y="144"/>
                  </a:lnTo>
                  <a:lnTo>
                    <a:pt x="581" y="144"/>
                  </a:lnTo>
                  <a:lnTo>
                    <a:pt x="582" y="144"/>
                  </a:lnTo>
                  <a:lnTo>
                    <a:pt x="581" y="144"/>
                  </a:lnTo>
                  <a:lnTo>
                    <a:pt x="579" y="145"/>
                  </a:lnTo>
                  <a:lnTo>
                    <a:pt x="581" y="145"/>
                  </a:lnTo>
                  <a:lnTo>
                    <a:pt x="582" y="145"/>
                  </a:lnTo>
                  <a:lnTo>
                    <a:pt x="582" y="146"/>
                  </a:lnTo>
                  <a:lnTo>
                    <a:pt x="583" y="146"/>
                  </a:lnTo>
                  <a:lnTo>
                    <a:pt x="583" y="147"/>
                  </a:lnTo>
                  <a:lnTo>
                    <a:pt x="582" y="147"/>
                  </a:lnTo>
                  <a:lnTo>
                    <a:pt x="581" y="147"/>
                  </a:lnTo>
                  <a:lnTo>
                    <a:pt x="579" y="148"/>
                  </a:lnTo>
                  <a:lnTo>
                    <a:pt x="578" y="148"/>
                  </a:lnTo>
                  <a:lnTo>
                    <a:pt x="577" y="149"/>
                  </a:lnTo>
                  <a:lnTo>
                    <a:pt x="578" y="149"/>
                  </a:lnTo>
                  <a:lnTo>
                    <a:pt x="579" y="148"/>
                  </a:lnTo>
                  <a:lnTo>
                    <a:pt x="581" y="148"/>
                  </a:lnTo>
                  <a:lnTo>
                    <a:pt x="581" y="147"/>
                  </a:lnTo>
                  <a:lnTo>
                    <a:pt x="582" y="147"/>
                  </a:lnTo>
                  <a:lnTo>
                    <a:pt x="583" y="147"/>
                  </a:lnTo>
                  <a:lnTo>
                    <a:pt x="584" y="147"/>
                  </a:lnTo>
                  <a:lnTo>
                    <a:pt x="584" y="146"/>
                  </a:lnTo>
                  <a:lnTo>
                    <a:pt x="585" y="146"/>
                  </a:lnTo>
                  <a:lnTo>
                    <a:pt x="586" y="146"/>
                  </a:lnTo>
                  <a:lnTo>
                    <a:pt x="588" y="146"/>
                  </a:lnTo>
                  <a:lnTo>
                    <a:pt x="586" y="147"/>
                  </a:lnTo>
                  <a:lnTo>
                    <a:pt x="585" y="148"/>
                  </a:lnTo>
                  <a:lnTo>
                    <a:pt x="586" y="148"/>
                  </a:lnTo>
                  <a:lnTo>
                    <a:pt x="590" y="147"/>
                  </a:lnTo>
                  <a:lnTo>
                    <a:pt x="591" y="147"/>
                  </a:lnTo>
                  <a:lnTo>
                    <a:pt x="591" y="146"/>
                  </a:lnTo>
                  <a:lnTo>
                    <a:pt x="592" y="146"/>
                  </a:lnTo>
                  <a:lnTo>
                    <a:pt x="591" y="146"/>
                  </a:lnTo>
                  <a:lnTo>
                    <a:pt x="589" y="145"/>
                  </a:lnTo>
                  <a:lnTo>
                    <a:pt x="588" y="145"/>
                  </a:lnTo>
                  <a:lnTo>
                    <a:pt x="590" y="145"/>
                  </a:lnTo>
                  <a:lnTo>
                    <a:pt x="591" y="145"/>
                  </a:lnTo>
                  <a:lnTo>
                    <a:pt x="592" y="145"/>
                  </a:lnTo>
                  <a:lnTo>
                    <a:pt x="593" y="144"/>
                  </a:lnTo>
                  <a:lnTo>
                    <a:pt x="592" y="144"/>
                  </a:lnTo>
                  <a:lnTo>
                    <a:pt x="591" y="144"/>
                  </a:lnTo>
                  <a:lnTo>
                    <a:pt x="592" y="144"/>
                  </a:lnTo>
                  <a:lnTo>
                    <a:pt x="593" y="142"/>
                  </a:lnTo>
                  <a:lnTo>
                    <a:pt x="592" y="142"/>
                  </a:lnTo>
                  <a:lnTo>
                    <a:pt x="591" y="144"/>
                  </a:lnTo>
                  <a:lnTo>
                    <a:pt x="590" y="144"/>
                  </a:lnTo>
                  <a:lnTo>
                    <a:pt x="589" y="144"/>
                  </a:lnTo>
                  <a:lnTo>
                    <a:pt x="589" y="145"/>
                  </a:lnTo>
                  <a:lnTo>
                    <a:pt x="588" y="145"/>
                  </a:lnTo>
                  <a:lnTo>
                    <a:pt x="586" y="145"/>
                  </a:lnTo>
                  <a:lnTo>
                    <a:pt x="584" y="145"/>
                  </a:lnTo>
                  <a:lnTo>
                    <a:pt x="581" y="145"/>
                  </a:lnTo>
                  <a:lnTo>
                    <a:pt x="582" y="144"/>
                  </a:lnTo>
                  <a:lnTo>
                    <a:pt x="581" y="144"/>
                  </a:lnTo>
                  <a:lnTo>
                    <a:pt x="579" y="144"/>
                  </a:lnTo>
                  <a:lnTo>
                    <a:pt x="578" y="144"/>
                  </a:lnTo>
                  <a:lnTo>
                    <a:pt x="577" y="144"/>
                  </a:lnTo>
                  <a:lnTo>
                    <a:pt x="576" y="144"/>
                  </a:lnTo>
                  <a:lnTo>
                    <a:pt x="576" y="142"/>
                  </a:lnTo>
                  <a:lnTo>
                    <a:pt x="578" y="142"/>
                  </a:lnTo>
                  <a:lnTo>
                    <a:pt x="579" y="142"/>
                  </a:lnTo>
                  <a:lnTo>
                    <a:pt x="581" y="141"/>
                  </a:lnTo>
                  <a:lnTo>
                    <a:pt x="582" y="141"/>
                  </a:lnTo>
                  <a:lnTo>
                    <a:pt x="583" y="141"/>
                  </a:lnTo>
                  <a:lnTo>
                    <a:pt x="582" y="141"/>
                  </a:lnTo>
                  <a:lnTo>
                    <a:pt x="581" y="141"/>
                  </a:lnTo>
                  <a:lnTo>
                    <a:pt x="579" y="141"/>
                  </a:lnTo>
                  <a:lnTo>
                    <a:pt x="579" y="140"/>
                  </a:lnTo>
                  <a:lnTo>
                    <a:pt x="581" y="140"/>
                  </a:lnTo>
                  <a:lnTo>
                    <a:pt x="582" y="140"/>
                  </a:lnTo>
                  <a:lnTo>
                    <a:pt x="582" y="139"/>
                  </a:lnTo>
                  <a:lnTo>
                    <a:pt x="582" y="140"/>
                  </a:lnTo>
                  <a:lnTo>
                    <a:pt x="581" y="140"/>
                  </a:lnTo>
                  <a:lnTo>
                    <a:pt x="579" y="140"/>
                  </a:lnTo>
                  <a:lnTo>
                    <a:pt x="578" y="140"/>
                  </a:lnTo>
                  <a:lnTo>
                    <a:pt x="579" y="139"/>
                  </a:lnTo>
                  <a:lnTo>
                    <a:pt x="581" y="139"/>
                  </a:lnTo>
                  <a:lnTo>
                    <a:pt x="582" y="139"/>
                  </a:lnTo>
                  <a:lnTo>
                    <a:pt x="582" y="138"/>
                  </a:lnTo>
                  <a:lnTo>
                    <a:pt x="583" y="138"/>
                  </a:lnTo>
                  <a:lnTo>
                    <a:pt x="584" y="138"/>
                  </a:lnTo>
                  <a:lnTo>
                    <a:pt x="584" y="137"/>
                  </a:lnTo>
                  <a:lnTo>
                    <a:pt x="585" y="137"/>
                  </a:lnTo>
                  <a:lnTo>
                    <a:pt x="586" y="137"/>
                  </a:lnTo>
                  <a:lnTo>
                    <a:pt x="586" y="135"/>
                  </a:lnTo>
                  <a:lnTo>
                    <a:pt x="588" y="135"/>
                  </a:lnTo>
                  <a:lnTo>
                    <a:pt x="589" y="135"/>
                  </a:lnTo>
                  <a:lnTo>
                    <a:pt x="590" y="135"/>
                  </a:lnTo>
                  <a:lnTo>
                    <a:pt x="591" y="135"/>
                  </a:lnTo>
                  <a:lnTo>
                    <a:pt x="591" y="134"/>
                  </a:lnTo>
                  <a:lnTo>
                    <a:pt x="592" y="134"/>
                  </a:lnTo>
                  <a:lnTo>
                    <a:pt x="593" y="134"/>
                  </a:lnTo>
                  <a:lnTo>
                    <a:pt x="592" y="133"/>
                  </a:lnTo>
                  <a:lnTo>
                    <a:pt x="592" y="134"/>
                  </a:lnTo>
                  <a:lnTo>
                    <a:pt x="591" y="134"/>
                  </a:lnTo>
                  <a:lnTo>
                    <a:pt x="590" y="135"/>
                  </a:lnTo>
                  <a:lnTo>
                    <a:pt x="589" y="135"/>
                  </a:lnTo>
                  <a:lnTo>
                    <a:pt x="588" y="135"/>
                  </a:lnTo>
                  <a:lnTo>
                    <a:pt x="586" y="135"/>
                  </a:lnTo>
                  <a:lnTo>
                    <a:pt x="586" y="137"/>
                  </a:lnTo>
                  <a:lnTo>
                    <a:pt x="585" y="137"/>
                  </a:lnTo>
                  <a:lnTo>
                    <a:pt x="584" y="137"/>
                  </a:lnTo>
                  <a:lnTo>
                    <a:pt x="583" y="137"/>
                  </a:lnTo>
                  <a:lnTo>
                    <a:pt x="583" y="138"/>
                  </a:lnTo>
                  <a:lnTo>
                    <a:pt x="582" y="138"/>
                  </a:lnTo>
                  <a:lnTo>
                    <a:pt x="582" y="139"/>
                  </a:lnTo>
                  <a:lnTo>
                    <a:pt x="581" y="139"/>
                  </a:lnTo>
                  <a:lnTo>
                    <a:pt x="579" y="139"/>
                  </a:lnTo>
                  <a:lnTo>
                    <a:pt x="578" y="139"/>
                  </a:lnTo>
                  <a:lnTo>
                    <a:pt x="578" y="140"/>
                  </a:lnTo>
                  <a:lnTo>
                    <a:pt x="577" y="141"/>
                  </a:lnTo>
                  <a:lnTo>
                    <a:pt x="576" y="141"/>
                  </a:lnTo>
                  <a:lnTo>
                    <a:pt x="575" y="141"/>
                  </a:lnTo>
                  <a:lnTo>
                    <a:pt x="575" y="140"/>
                  </a:lnTo>
                  <a:lnTo>
                    <a:pt x="576" y="140"/>
                  </a:lnTo>
                  <a:lnTo>
                    <a:pt x="576" y="139"/>
                  </a:lnTo>
                  <a:lnTo>
                    <a:pt x="577" y="139"/>
                  </a:lnTo>
                  <a:lnTo>
                    <a:pt x="576" y="138"/>
                  </a:lnTo>
                  <a:lnTo>
                    <a:pt x="575" y="138"/>
                  </a:lnTo>
                  <a:lnTo>
                    <a:pt x="576" y="137"/>
                  </a:lnTo>
                  <a:lnTo>
                    <a:pt x="577" y="137"/>
                  </a:lnTo>
                  <a:lnTo>
                    <a:pt x="578" y="137"/>
                  </a:lnTo>
                  <a:lnTo>
                    <a:pt x="578" y="135"/>
                  </a:lnTo>
                  <a:lnTo>
                    <a:pt x="579" y="135"/>
                  </a:lnTo>
                  <a:lnTo>
                    <a:pt x="579" y="134"/>
                  </a:lnTo>
                  <a:lnTo>
                    <a:pt x="578" y="134"/>
                  </a:lnTo>
                  <a:lnTo>
                    <a:pt x="577" y="135"/>
                  </a:lnTo>
                  <a:lnTo>
                    <a:pt x="576" y="135"/>
                  </a:lnTo>
                  <a:lnTo>
                    <a:pt x="576" y="134"/>
                  </a:lnTo>
                  <a:lnTo>
                    <a:pt x="577" y="134"/>
                  </a:lnTo>
                  <a:lnTo>
                    <a:pt x="577" y="133"/>
                  </a:lnTo>
                  <a:lnTo>
                    <a:pt x="578" y="133"/>
                  </a:lnTo>
                  <a:lnTo>
                    <a:pt x="578" y="132"/>
                  </a:lnTo>
                  <a:lnTo>
                    <a:pt x="579" y="132"/>
                  </a:lnTo>
                  <a:lnTo>
                    <a:pt x="578" y="133"/>
                  </a:lnTo>
                  <a:lnTo>
                    <a:pt x="579" y="133"/>
                  </a:lnTo>
                  <a:lnTo>
                    <a:pt x="583" y="133"/>
                  </a:lnTo>
                  <a:lnTo>
                    <a:pt x="582" y="133"/>
                  </a:lnTo>
                  <a:lnTo>
                    <a:pt x="581" y="133"/>
                  </a:lnTo>
                  <a:lnTo>
                    <a:pt x="581" y="132"/>
                  </a:lnTo>
                  <a:lnTo>
                    <a:pt x="581" y="131"/>
                  </a:lnTo>
                  <a:lnTo>
                    <a:pt x="582" y="131"/>
                  </a:lnTo>
                  <a:lnTo>
                    <a:pt x="583" y="131"/>
                  </a:lnTo>
                  <a:lnTo>
                    <a:pt x="584" y="131"/>
                  </a:lnTo>
                  <a:lnTo>
                    <a:pt x="585" y="131"/>
                  </a:lnTo>
                  <a:lnTo>
                    <a:pt x="586" y="131"/>
                  </a:lnTo>
                  <a:lnTo>
                    <a:pt x="588" y="131"/>
                  </a:lnTo>
                  <a:lnTo>
                    <a:pt x="588" y="130"/>
                  </a:lnTo>
                  <a:lnTo>
                    <a:pt x="588" y="128"/>
                  </a:lnTo>
                  <a:lnTo>
                    <a:pt x="589" y="128"/>
                  </a:lnTo>
                  <a:lnTo>
                    <a:pt x="590" y="127"/>
                  </a:lnTo>
                  <a:lnTo>
                    <a:pt x="591" y="127"/>
                  </a:lnTo>
                  <a:lnTo>
                    <a:pt x="591" y="126"/>
                  </a:lnTo>
                  <a:lnTo>
                    <a:pt x="592" y="126"/>
                  </a:lnTo>
                  <a:lnTo>
                    <a:pt x="593" y="126"/>
                  </a:lnTo>
                  <a:lnTo>
                    <a:pt x="597" y="124"/>
                  </a:lnTo>
                  <a:lnTo>
                    <a:pt x="599" y="123"/>
                  </a:lnTo>
                  <a:lnTo>
                    <a:pt x="600" y="123"/>
                  </a:lnTo>
                  <a:lnTo>
                    <a:pt x="602" y="123"/>
                  </a:lnTo>
                  <a:lnTo>
                    <a:pt x="603" y="121"/>
                  </a:lnTo>
                  <a:lnTo>
                    <a:pt x="604" y="121"/>
                  </a:lnTo>
                  <a:lnTo>
                    <a:pt x="605" y="120"/>
                  </a:lnTo>
                  <a:lnTo>
                    <a:pt x="606" y="120"/>
                  </a:lnTo>
                  <a:lnTo>
                    <a:pt x="607" y="120"/>
                  </a:lnTo>
                  <a:lnTo>
                    <a:pt x="607" y="121"/>
                  </a:lnTo>
                  <a:lnTo>
                    <a:pt x="606" y="121"/>
                  </a:lnTo>
                  <a:lnTo>
                    <a:pt x="607" y="121"/>
                  </a:lnTo>
                  <a:lnTo>
                    <a:pt x="607" y="123"/>
                  </a:lnTo>
                  <a:lnTo>
                    <a:pt x="609" y="123"/>
                  </a:lnTo>
                  <a:lnTo>
                    <a:pt x="607" y="123"/>
                  </a:lnTo>
                  <a:lnTo>
                    <a:pt x="606" y="123"/>
                  </a:lnTo>
                  <a:lnTo>
                    <a:pt x="607" y="123"/>
                  </a:lnTo>
                  <a:lnTo>
                    <a:pt x="609" y="123"/>
                  </a:lnTo>
                  <a:lnTo>
                    <a:pt x="610" y="121"/>
                  </a:lnTo>
                  <a:lnTo>
                    <a:pt x="609" y="121"/>
                  </a:lnTo>
                  <a:lnTo>
                    <a:pt x="610" y="121"/>
                  </a:lnTo>
                  <a:lnTo>
                    <a:pt x="609" y="121"/>
                  </a:lnTo>
                  <a:lnTo>
                    <a:pt x="607" y="121"/>
                  </a:lnTo>
                  <a:lnTo>
                    <a:pt x="609" y="121"/>
                  </a:lnTo>
                  <a:lnTo>
                    <a:pt x="609" y="120"/>
                  </a:lnTo>
                  <a:lnTo>
                    <a:pt x="610" y="120"/>
                  </a:lnTo>
                  <a:lnTo>
                    <a:pt x="611" y="119"/>
                  </a:lnTo>
                  <a:lnTo>
                    <a:pt x="616" y="118"/>
                  </a:lnTo>
                  <a:lnTo>
                    <a:pt x="614" y="118"/>
                  </a:lnTo>
                  <a:lnTo>
                    <a:pt x="613" y="118"/>
                  </a:lnTo>
                  <a:lnTo>
                    <a:pt x="612" y="119"/>
                  </a:lnTo>
                  <a:lnTo>
                    <a:pt x="611" y="119"/>
                  </a:lnTo>
                  <a:lnTo>
                    <a:pt x="610" y="119"/>
                  </a:lnTo>
                  <a:lnTo>
                    <a:pt x="611" y="119"/>
                  </a:lnTo>
                  <a:lnTo>
                    <a:pt x="611" y="118"/>
                  </a:lnTo>
                  <a:lnTo>
                    <a:pt x="612" y="118"/>
                  </a:lnTo>
                  <a:lnTo>
                    <a:pt x="612" y="117"/>
                  </a:lnTo>
                  <a:lnTo>
                    <a:pt x="613" y="117"/>
                  </a:lnTo>
                  <a:lnTo>
                    <a:pt x="613" y="116"/>
                  </a:lnTo>
                  <a:lnTo>
                    <a:pt x="614" y="116"/>
                  </a:lnTo>
                  <a:lnTo>
                    <a:pt x="616" y="116"/>
                  </a:lnTo>
                  <a:lnTo>
                    <a:pt x="617" y="114"/>
                  </a:lnTo>
                  <a:lnTo>
                    <a:pt x="618" y="114"/>
                  </a:lnTo>
                  <a:lnTo>
                    <a:pt x="618" y="113"/>
                  </a:lnTo>
                  <a:lnTo>
                    <a:pt x="619" y="113"/>
                  </a:lnTo>
                  <a:lnTo>
                    <a:pt x="620" y="113"/>
                  </a:lnTo>
                  <a:lnTo>
                    <a:pt x="620" y="114"/>
                  </a:lnTo>
                  <a:lnTo>
                    <a:pt x="620" y="113"/>
                  </a:lnTo>
                  <a:lnTo>
                    <a:pt x="621" y="113"/>
                  </a:lnTo>
                  <a:lnTo>
                    <a:pt x="621" y="114"/>
                  </a:lnTo>
                  <a:lnTo>
                    <a:pt x="623" y="114"/>
                  </a:lnTo>
                  <a:lnTo>
                    <a:pt x="623" y="113"/>
                  </a:lnTo>
                  <a:lnTo>
                    <a:pt x="621" y="113"/>
                  </a:lnTo>
                  <a:lnTo>
                    <a:pt x="621" y="112"/>
                  </a:lnTo>
                  <a:lnTo>
                    <a:pt x="623" y="112"/>
                  </a:lnTo>
                  <a:lnTo>
                    <a:pt x="625" y="111"/>
                  </a:lnTo>
                  <a:lnTo>
                    <a:pt x="626" y="111"/>
                  </a:lnTo>
                  <a:lnTo>
                    <a:pt x="628" y="111"/>
                  </a:lnTo>
                  <a:lnTo>
                    <a:pt x="630" y="111"/>
                  </a:lnTo>
                  <a:lnTo>
                    <a:pt x="631" y="111"/>
                  </a:lnTo>
                  <a:lnTo>
                    <a:pt x="632" y="111"/>
                  </a:lnTo>
                  <a:lnTo>
                    <a:pt x="632" y="112"/>
                  </a:lnTo>
                  <a:lnTo>
                    <a:pt x="631" y="112"/>
                  </a:lnTo>
                  <a:lnTo>
                    <a:pt x="632" y="112"/>
                  </a:lnTo>
                  <a:lnTo>
                    <a:pt x="633" y="112"/>
                  </a:lnTo>
                  <a:lnTo>
                    <a:pt x="632" y="112"/>
                  </a:lnTo>
                  <a:lnTo>
                    <a:pt x="631" y="113"/>
                  </a:lnTo>
                  <a:lnTo>
                    <a:pt x="628" y="113"/>
                  </a:lnTo>
                  <a:lnTo>
                    <a:pt x="627" y="114"/>
                  </a:lnTo>
                  <a:lnTo>
                    <a:pt x="628" y="114"/>
                  </a:lnTo>
                  <a:lnTo>
                    <a:pt x="630" y="113"/>
                  </a:lnTo>
                  <a:lnTo>
                    <a:pt x="631" y="113"/>
                  </a:lnTo>
                  <a:lnTo>
                    <a:pt x="632" y="112"/>
                  </a:lnTo>
                  <a:lnTo>
                    <a:pt x="633" y="112"/>
                  </a:lnTo>
                  <a:lnTo>
                    <a:pt x="633" y="113"/>
                  </a:lnTo>
                  <a:lnTo>
                    <a:pt x="634" y="113"/>
                  </a:lnTo>
                  <a:lnTo>
                    <a:pt x="636" y="113"/>
                  </a:lnTo>
                  <a:lnTo>
                    <a:pt x="638" y="113"/>
                  </a:lnTo>
                  <a:lnTo>
                    <a:pt x="638" y="112"/>
                  </a:lnTo>
                  <a:lnTo>
                    <a:pt x="639" y="112"/>
                  </a:lnTo>
                  <a:lnTo>
                    <a:pt x="640" y="112"/>
                  </a:lnTo>
                  <a:lnTo>
                    <a:pt x="641" y="112"/>
                  </a:lnTo>
                  <a:lnTo>
                    <a:pt x="641" y="111"/>
                  </a:lnTo>
                  <a:lnTo>
                    <a:pt x="642" y="111"/>
                  </a:lnTo>
                  <a:lnTo>
                    <a:pt x="643" y="111"/>
                  </a:lnTo>
                  <a:lnTo>
                    <a:pt x="646" y="110"/>
                  </a:lnTo>
                  <a:lnTo>
                    <a:pt x="649" y="109"/>
                  </a:lnTo>
                  <a:lnTo>
                    <a:pt x="650" y="109"/>
                  </a:lnTo>
                  <a:lnTo>
                    <a:pt x="650" y="107"/>
                  </a:lnTo>
                  <a:lnTo>
                    <a:pt x="652" y="107"/>
                  </a:lnTo>
                  <a:lnTo>
                    <a:pt x="653" y="107"/>
                  </a:lnTo>
                  <a:lnTo>
                    <a:pt x="653" y="106"/>
                  </a:lnTo>
                  <a:lnTo>
                    <a:pt x="654" y="106"/>
                  </a:lnTo>
                  <a:lnTo>
                    <a:pt x="655" y="106"/>
                  </a:lnTo>
                  <a:lnTo>
                    <a:pt x="655" y="107"/>
                  </a:lnTo>
                  <a:lnTo>
                    <a:pt x="654" y="107"/>
                  </a:lnTo>
                  <a:lnTo>
                    <a:pt x="653" y="107"/>
                  </a:lnTo>
                  <a:lnTo>
                    <a:pt x="653" y="109"/>
                  </a:lnTo>
                  <a:lnTo>
                    <a:pt x="656" y="107"/>
                  </a:lnTo>
                  <a:lnTo>
                    <a:pt x="659" y="107"/>
                  </a:lnTo>
                  <a:lnTo>
                    <a:pt x="660" y="107"/>
                  </a:lnTo>
                  <a:lnTo>
                    <a:pt x="661" y="107"/>
                  </a:lnTo>
                  <a:lnTo>
                    <a:pt x="662" y="107"/>
                  </a:lnTo>
                  <a:lnTo>
                    <a:pt x="664" y="107"/>
                  </a:lnTo>
                  <a:lnTo>
                    <a:pt x="667" y="106"/>
                  </a:lnTo>
                  <a:lnTo>
                    <a:pt x="668" y="106"/>
                  </a:lnTo>
                  <a:lnTo>
                    <a:pt x="668" y="105"/>
                  </a:lnTo>
                  <a:lnTo>
                    <a:pt x="669" y="105"/>
                  </a:lnTo>
                  <a:lnTo>
                    <a:pt x="671" y="104"/>
                  </a:lnTo>
                  <a:lnTo>
                    <a:pt x="673" y="104"/>
                  </a:lnTo>
                  <a:lnTo>
                    <a:pt x="674" y="104"/>
                  </a:lnTo>
                  <a:lnTo>
                    <a:pt x="675" y="103"/>
                  </a:lnTo>
                  <a:lnTo>
                    <a:pt x="676" y="102"/>
                  </a:lnTo>
                  <a:lnTo>
                    <a:pt x="677" y="99"/>
                  </a:lnTo>
                  <a:lnTo>
                    <a:pt x="677" y="98"/>
                  </a:lnTo>
                  <a:lnTo>
                    <a:pt x="680" y="97"/>
                  </a:lnTo>
                  <a:lnTo>
                    <a:pt x="681" y="97"/>
                  </a:lnTo>
                  <a:lnTo>
                    <a:pt x="681" y="96"/>
                  </a:lnTo>
                  <a:lnTo>
                    <a:pt x="680" y="96"/>
                  </a:lnTo>
                  <a:lnTo>
                    <a:pt x="680" y="95"/>
                  </a:lnTo>
                  <a:lnTo>
                    <a:pt x="681" y="95"/>
                  </a:lnTo>
                  <a:lnTo>
                    <a:pt x="680" y="95"/>
                  </a:lnTo>
                  <a:lnTo>
                    <a:pt x="681" y="95"/>
                  </a:lnTo>
                  <a:lnTo>
                    <a:pt x="680" y="95"/>
                  </a:lnTo>
                  <a:lnTo>
                    <a:pt x="678" y="93"/>
                  </a:lnTo>
                  <a:lnTo>
                    <a:pt x="678" y="95"/>
                  </a:lnTo>
                  <a:lnTo>
                    <a:pt x="677" y="95"/>
                  </a:lnTo>
                  <a:lnTo>
                    <a:pt x="677" y="93"/>
                  </a:lnTo>
                  <a:lnTo>
                    <a:pt x="678" y="93"/>
                  </a:lnTo>
                  <a:lnTo>
                    <a:pt x="680" y="93"/>
                  </a:lnTo>
                  <a:lnTo>
                    <a:pt x="680" y="92"/>
                  </a:lnTo>
                  <a:lnTo>
                    <a:pt x="681" y="92"/>
                  </a:lnTo>
                  <a:lnTo>
                    <a:pt x="683" y="93"/>
                  </a:lnTo>
                  <a:lnTo>
                    <a:pt x="684" y="93"/>
                  </a:lnTo>
                  <a:lnTo>
                    <a:pt x="685" y="92"/>
                  </a:lnTo>
                  <a:lnTo>
                    <a:pt x="684" y="92"/>
                  </a:lnTo>
                  <a:lnTo>
                    <a:pt x="685" y="92"/>
                  </a:lnTo>
                  <a:lnTo>
                    <a:pt x="687" y="92"/>
                  </a:lnTo>
                  <a:lnTo>
                    <a:pt x="688" y="91"/>
                  </a:lnTo>
                  <a:lnTo>
                    <a:pt x="689" y="91"/>
                  </a:lnTo>
                  <a:lnTo>
                    <a:pt x="690" y="90"/>
                  </a:lnTo>
                  <a:lnTo>
                    <a:pt x="691" y="90"/>
                  </a:lnTo>
                  <a:lnTo>
                    <a:pt x="691" y="89"/>
                  </a:lnTo>
                  <a:lnTo>
                    <a:pt x="691" y="88"/>
                  </a:lnTo>
                  <a:lnTo>
                    <a:pt x="690" y="88"/>
                  </a:lnTo>
                  <a:lnTo>
                    <a:pt x="691" y="88"/>
                  </a:lnTo>
                  <a:lnTo>
                    <a:pt x="692" y="86"/>
                  </a:lnTo>
                  <a:lnTo>
                    <a:pt x="691" y="86"/>
                  </a:lnTo>
                  <a:lnTo>
                    <a:pt x="690" y="86"/>
                  </a:lnTo>
                  <a:lnTo>
                    <a:pt x="690" y="88"/>
                  </a:lnTo>
                  <a:lnTo>
                    <a:pt x="689" y="88"/>
                  </a:lnTo>
                  <a:lnTo>
                    <a:pt x="688" y="88"/>
                  </a:lnTo>
                  <a:lnTo>
                    <a:pt x="687" y="89"/>
                  </a:lnTo>
                  <a:lnTo>
                    <a:pt x="685" y="89"/>
                  </a:lnTo>
                  <a:lnTo>
                    <a:pt x="684" y="89"/>
                  </a:lnTo>
                  <a:lnTo>
                    <a:pt x="683" y="89"/>
                  </a:lnTo>
                  <a:lnTo>
                    <a:pt x="683" y="90"/>
                  </a:lnTo>
                  <a:lnTo>
                    <a:pt x="683" y="89"/>
                  </a:lnTo>
                  <a:lnTo>
                    <a:pt x="682" y="89"/>
                  </a:lnTo>
                  <a:lnTo>
                    <a:pt x="680" y="90"/>
                  </a:lnTo>
                  <a:lnTo>
                    <a:pt x="678" y="90"/>
                  </a:lnTo>
                  <a:lnTo>
                    <a:pt x="680" y="90"/>
                  </a:lnTo>
                  <a:lnTo>
                    <a:pt x="681" y="89"/>
                  </a:lnTo>
                  <a:lnTo>
                    <a:pt x="681" y="90"/>
                  </a:lnTo>
                  <a:lnTo>
                    <a:pt x="680" y="90"/>
                  </a:lnTo>
                  <a:lnTo>
                    <a:pt x="678" y="90"/>
                  </a:lnTo>
                  <a:lnTo>
                    <a:pt x="677" y="90"/>
                  </a:lnTo>
                  <a:lnTo>
                    <a:pt x="676" y="90"/>
                  </a:lnTo>
                  <a:lnTo>
                    <a:pt x="675" y="90"/>
                  </a:lnTo>
                  <a:lnTo>
                    <a:pt x="675" y="91"/>
                  </a:lnTo>
                  <a:lnTo>
                    <a:pt x="674" y="91"/>
                  </a:lnTo>
                  <a:lnTo>
                    <a:pt x="673" y="91"/>
                  </a:lnTo>
                  <a:lnTo>
                    <a:pt x="669" y="92"/>
                  </a:lnTo>
                  <a:lnTo>
                    <a:pt x="668" y="92"/>
                  </a:lnTo>
                  <a:lnTo>
                    <a:pt x="668" y="93"/>
                  </a:lnTo>
                  <a:lnTo>
                    <a:pt x="667" y="93"/>
                  </a:lnTo>
                  <a:lnTo>
                    <a:pt x="666" y="93"/>
                  </a:lnTo>
                  <a:lnTo>
                    <a:pt x="666" y="95"/>
                  </a:lnTo>
                  <a:lnTo>
                    <a:pt x="664" y="95"/>
                  </a:lnTo>
                  <a:lnTo>
                    <a:pt x="663" y="95"/>
                  </a:lnTo>
                  <a:lnTo>
                    <a:pt x="662" y="95"/>
                  </a:lnTo>
                  <a:lnTo>
                    <a:pt x="663" y="95"/>
                  </a:lnTo>
                  <a:lnTo>
                    <a:pt x="663" y="93"/>
                  </a:lnTo>
                  <a:lnTo>
                    <a:pt x="664" y="93"/>
                  </a:lnTo>
                  <a:lnTo>
                    <a:pt x="664" y="92"/>
                  </a:lnTo>
                  <a:lnTo>
                    <a:pt x="663" y="92"/>
                  </a:lnTo>
                  <a:lnTo>
                    <a:pt x="664" y="92"/>
                  </a:lnTo>
                  <a:lnTo>
                    <a:pt x="664" y="91"/>
                  </a:lnTo>
                  <a:lnTo>
                    <a:pt x="663" y="91"/>
                  </a:lnTo>
                  <a:lnTo>
                    <a:pt x="664" y="91"/>
                  </a:lnTo>
                  <a:lnTo>
                    <a:pt x="663" y="91"/>
                  </a:lnTo>
                  <a:lnTo>
                    <a:pt x="661" y="91"/>
                  </a:lnTo>
                  <a:lnTo>
                    <a:pt x="661" y="92"/>
                  </a:lnTo>
                  <a:lnTo>
                    <a:pt x="662" y="92"/>
                  </a:lnTo>
                  <a:lnTo>
                    <a:pt x="663" y="92"/>
                  </a:lnTo>
                  <a:lnTo>
                    <a:pt x="662" y="93"/>
                  </a:lnTo>
                  <a:lnTo>
                    <a:pt x="661" y="93"/>
                  </a:lnTo>
                  <a:lnTo>
                    <a:pt x="660" y="95"/>
                  </a:lnTo>
                  <a:lnTo>
                    <a:pt x="660" y="93"/>
                  </a:lnTo>
                  <a:lnTo>
                    <a:pt x="660" y="92"/>
                  </a:lnTo>
                  <a:lnTo>
                    <a:pt x="659" y="92"/>
                  </a:lnTo>
                  <a:lnTo>
                    <a:pt x="657" y="92"/>
                  </a:lnTo>
                  <a:lnTo>
                    <a:pt x="656" y="92"/>
                  </a:lnTo>
                  <a:lnTo>
                    <a:pt x="654" y="92"/>
                  </a:lnTo>
                  <a:lnTo>
                    <a:pt x="649" y="92"/>
                  </a:lnTo>
                  <a:lnTo>
                    <a:pt x="650" y="92"/>
                  </a:lnTo>
                  <a:lnTo>
                    <a:pt x="646" y="93"/>
                  </a:lnTo>
                  <a:lnTo>
                    <a:pt x="645" y="93"/>
                  </a:lnTo>
                  <a:lnTo>
                    <a:pt x="646" y="92"/>
                  </a:lnTo>
                  <a:lnTo>
                    <a:pt x="645" y="92"/>
                  </a:lnTo>
                  <a:lnTo>
                    <a:pt x="643" y="92"/>
                  </a:lnTo>
                  <a:lnTo>
                    <a:pt x="642" y="93"/>
                  </a:lnTo>
                  <a:lnTo>
                    <a:pt x="643" y="92"/>
                  </a:lnTo>
                  <a:lnTo>
                    <a:pt x="642" y="92"/>
                  </a:lnTo>
                  <a:lnTo>
                    <a:pt x="642" y="93"/>
                  </a:lnTo>
                  <a:lnTo>
                    <a:pt x="643" y="93"/>
                  </a:lnTo>
                  <a:lnTo>
                    <a:pt x="642" y="93"/>
                  </a:lnTo>
                  <a:lnTo>
                    <a:pt x="640" y="93"/>
                  </a:lnTo>
                  <a:lnTo>
                    <a:pt x="638" y="92"/>
                  </a:lnTo>
                  <a:lnTo>
                    <a:pt x="633" y="92"/>
                  </a:lnTo>
                  <a:lnTo>
                    <a:pt x="632" y="92"/>
                  </a:lnTo>
                  <a:lnTo>
                    <a:pt x="631" y="92"/>
                  </a:lnTo>
                  <a:lnTo>
                    <a:pt x="630" y="91"/>
                  </a:lnTo>
                  <a:lnTo>
                    <a:pt x="630" y="90"/>
                  </a:lnTo>
                  <a:lnTo>
                    <a:pt x="631" y="90"/>
                  </a:lnTo>
                  <a:lnTo>
                    <a:pt x="631" y="89"/>
                  </a:lnTo>
                  <a:lnTo>
                    <a:pt x="632" y="89"/>
                  </a:lnTo>
                  <a:lnTo>
                    <a:pt x="633" y="89"/>
                  </a:lnTo>
                  <a:lnTo>
                    <a:pt x="633" y="88"/>
                  </a:lnTo>
                  <a:lnTo>
                    <a:pt x="634" y="88"/>
                  </a:lnTo>
                  <a:lnTo>
                    <a:pt x="634" y="86"/>
                  </a:lnTo>
                  <a:lnTo>
                    <a:pt x="634" y="88"/>
                  </a:lnTo>
                  <a:lnTo>
                    <a:pt x="634" y="86"/>
                  </a:lnTo>
                  <a:lnTo>
                    <a:pt x="633" y="86"/>
                  </a:lnTo>
                  <a:lnTo>
                    <a:pt x="633" y="85"/>
                  </a:lnTo>
                  <a:lnTo>
                    <a:pt x="634" y="85"/>
                  </a:lnTo>
                  <a:lnTo>
                    <a:pt x="633" y="85"/>
                  </a:lnTo>
                  <a:lnTo>
                    <a:pt x="633" y="84"/>
                  </a:lnTo>
                  <a:lnTo>
                    <a:pt x="633" y="83"/>
                  </a:lnTo>
                  <a:lnTo>
                    <a:pt x="634" y="83"/>
                  </a:lnTo>
                  <a:lnTo>
                    <a:pt x="635" y="83"/>
                  </a:lnTo>
                  <a:lnTo>
                    <a:pt x="635" y="82"/>
                  </a:lnTo>
                  <a:lnTo>
                    <a:pt x="636" y="82"/>
                  </a:lnTo>
                  <a:lnTo>
                    <a:pt x="635" y="83"/>
                  </a:lnTo>
                  <a:lnTo>
                    <a:pt x="634" y="83"/>
                  </a:lnTo>
                  <a:lnTo>
                    <a:pt x="634" y="84"/>
                  </a:lnTo>
                  <a:lnTo>
                    <a:pt x="633" y="84"/>
                  </a:lnTo>
                  <a:lnTo>
                    <a:pt x="634" y="84"/>
                  </a:lnTo>
                  <a:lnTo>
                    <a:pt x="635" y="84"/>
                  </a:lnTo>
                  <a:lnTo>
                    <a:pt x="636" y="84"/>
                  </a:lnTo>
                  <a:lnTo>
                    <a:pt x="638" y="84"/>
                  </a:lnTo>
                  <a:lnTo>
                    <a:pt x="639" y="84"/>
                  </a:lnTo>
                  <a:lnTo>
                    <a:pt x="639" y="83"/>
                  </a:lnTo>
                  <a:lnTo>
                    <a:pt x="640" y="83"/>
                  </a:lnTo>
                  <a:lnTo>
                    <a:pt x="641" y="83"/>
                  </a:lnTo>
                  <a:lnTo>
                    <a:pt x="641" y="82"/>
                  </a:lnTo>
                  <a:lnTo>
                    <a:pt x="641" y="83"/>
                  </a:lnTo>
                  <a:lnTo>
                    <a:pt x="642" y="83"/>
                  </a:lnTo>
                  <a:lnTo>
                    <a:pt x="643" y="83"/>
                  </a:lnTo>
                  <a:lnTo>
                    <a:pt x="645" y="83"/>
                  </a:lnTo>
                  <a:lnTo>
                    <a:pt x="645" y="82"/>
                  </a:lnTo>
                  <a:lnTo>
                    <a:pt x="643" y="82"/>
                  </a:lnTo>
                  <a:lnTo>
                    <a:pt x="642" y="82"/>
                  </a:lnTo>
                  <a:lnTo>
                    <a:pt x="641" y="82"/>
                  </a:lnTo>
                  <a:lnTo>
                    <a:pt x="640" y="81"/>
                  </a:lnTo>
                  <a:lnTo>
                    <a:pt x="638" y="81"/>
                  </a:lnTo>
                  <a:lnTo>
                    <a:pt x="639" y="81"/>
                  </a:lnTo>
                  <a:lnTo>
                    <a:pt x="639" y="82"/>
                  </a:lnTo>
                  <a:lnTo>
                    <a:pt x="640" y="82"/>
                  </a:lnTo>
                  <a:lnTo>
                    <a:pt x="639" y="82"/>
                  </a:lnTo>
                  <a:lnTo>
                    <a:pt x="638" y="81"/>
                  </a:lnTo>
                  <a:lnTo>
                    <a:pt x="636" y="81"/>
                  </a:lnTo>
                  <a:lnTo>
                    <a:pt x="635" y="81"/>
                  </a:lnTo>
                  <a:lnTo>
                    <a:pt x="633" y="81"/>
                  </a:lnTo>
                  <a:lnTo>
                    <a:pt x="632" y="79"/>
                  </a:lnTo>
                  <a:lnTo>
                    <a:pt x="631" y="78"/>
                  </a:lnTo>
                  <a:lnTo>
                    <a:pt x="630" y="78"/>
                  </a:lnTo>
                  <a:lnTo>
                    <a:pt x="630" y="77"/>
                  </a:lnTo>
                  <a:lnTo>
                    <a:pt x="631" y="77"/>
                  </a:lnTo>
                  <a:lnTo>
                    <a:pt x="631" y="76"/>
                  </a:lnTo>
                  <a:lnTo>
                    <a:pt x="632" y="76"/>
                  </a:lnTo>
                  <a:lnTo>
                    <a:pt x="633" y="76"/>
                  </a:lnTo>
                  <a:lnTo>
                    <a:pt x="634" y="76"/>
                  </a:lnTo>
                  <a:lnTo>
                    <a:pt x="633" y="76"/>
                  </a:lnTo>
                  <a:lnTo>
                    <a:pt x="632" y="76"/>
                  </a:lnTo>
                  <a:lnTo>
                    <a:pt x="632" y="77"/>
                  </a:lnTo>
                  <a:lnTo>
                    <a:pt x="631" y="77"/>
                  </a:lnTo>
                  <a:lnTo>
                    <a:pt x="632" y="77"/>
                  </a:lnTo>
                  <a:lnTo>
                    <a:pt x="633" y="77"/>
                  </a:lnTo>
                  <a:lnTo>
                    <a:pt x="633" y="76"/>
                  </a:lnTo>
                  <a:lnTo>
                    <a:pt x="634" y="76"/>
                  </a:lnTo>
                  <a:lnTo>
                    <a:pt x="638" y="76"/>
                  </a:lnTo>
                  <a:lnTo>
                    <a:pt x="639" y="76"/>
                  </a:lnTo>
                  <a:lnTo>
                    <a:pt x="639" y="75"/>
                  </a:lnTo>
                  <a:lnTo>
                    <a:pt x="640" y="75"/>
                  </a:lnTo>
                  <a:lnTo>
                    <a:pt x="643" y="74"/>
                  </a:lnTo>
                  <a:lnTo>
                    <a:pt x="645" y="74"/>
                  </a:lnTo>
                  <a:lnTo>
                    <a:pt x="646" y="74"/>
                  </a:lnTo>
                  <a:lnTo>
                    <a:pt x="647" y="74"/>
                  </a:lnTo>
                  <a:lnTo>
                    <a:pt x="648" y="74"/>
                  </a:lnTo>
                  <a:lnTo>
                    <a:pt x="649" y="72"/>
                  </a:lnTo>
                  <a:lnTo>
                    <a:pt x="648" y="72"/>
                  </a:lnTo>
                  <a:lnTo>
                    <a:pt x="649" y="72"/>
                  </a:lnTo>
                  <a:lnTo>
                    <a:pt x="650" y="72"/>
                  </a:lnTo>
                  <a:lnTo>
                    <a:pt x="649" y="72"/>
                  </a:lnTo>
                  <a:lnTo>
                    <a:pt x="650" y="72"/>
                  </a:lnTo>
                  <a:lnTo>
                    <a:pt x="652" y="71"/>
                  </a:lnTo>
                  <a:lnTo>
                    <a:pt x="653" y="71"/>
                  </a:lnTo>
                  <a:lnTo>
                    <a:pt x="655" y="70"/>
                  </a:lnTo>
                  <a:lnTo>
                    <a:pt x="656" y="70"/>
                  </a:lnTo>
                  <a:lnTo>
                    <a:pt x="657" y="70"/>
                  </a:lnTo>
                  <a:lnTo>
                    <a:pt x="659" y="70"/>
                  </a:lnTo>
                  <a:lnTo>
                    <a:pt x="660" y="70"/>
                  </a:lnTo>
                  <a:lnTo>
                    <a:pt x="661" y="70"/>
                  </a:lnTo>
                  <a:lnTo>
                    <a:pt x="660" y="70"/>
                  </a:lnTo>
                  <a:lnTo>
                    <a:pt x="661" y="70"/>
                  </a:lnTo>
                  <a:lnTo>
                    <a:pt x="663" y="71"/>
                  </a:lnTo>
                  <a:lnTo>
                    <a:pt x="667" y="70"/>
                  </a:lnTo>
                  <a:lnTo>
                    <a:pt x="666" y="69"/>
                  </a:lnTo>
                  <a:lnTo>
                    <a:pt x="664" y="69"/>
                  </a:lnTo>
                  <a:lnTo>
                    <a:pt x="666" y="69"/>
                  </a:lnTo>
                  <a:lnTo>
                    <a:pt x="666" y="68"/>
                  </a:lnTo>
                  <a:lnTo>
                    <a:pt x="668" y="68"/>
                  </a:lnTo>
                  <a:lnTo>
                    <a:pt x="671" y="67"/>
                  </a:lnTo>
                  <a:lnTo>
                    <a:pt x="674" y="67"/>
                  </a:lnTo>
                  <a:lnTo>
                    <a:pt x="675" y="67"/>
                  </a:lnTo>
                  <a:lnTo>
                    <a:pt x="677" y="67"/>
                  </a:lnTo>
                  <a:lnTo>
                    <a:pt x="676" y="67"/>
                  </a:lnTo>
                  <a:lnTo>
                    <a:pt x="677" y="67"/>
                  </a:lnTo>
                  <a:lnTo>
                    <a:pt x="678" y="67"/>
                  </a:lnTo>
                  <a:lnTo>
                    <a:pt x="678" y="65"/>
                  </a:lnTo>
                  <a:lnTo>
                    <a:pt x="680" y="65"/>
                  </a:lnTo>
                  <a:lnTo>
                    <a:pt x="682" y="64"/>
                  </a:lnTo>
                  <a:lnTo>
                    <a:pt x="683" y="64"/>
                  </a:lnTo>
                  <a:lnTo>
                    <a:pt x="685" y="64"/>
                  </a:lnTo>
                  <a:lnTo>
                    <a:pt x="689" y="64"/>
                  </a:lnTo>
                  <a:lnTo>
                    <a:pt x="691" y="64"/>
                  </a:lnTo>
                  <a:lnTo>
                    <a:pt x="694" y="64"/>
                  </a:lnTo>
                  <a:lnTo>
                    <a:pt x="695" y="64"/>
                  </a:lnTo>
                  <a:lnTo>
                    <a:pt x="691" y="64"/>
                  </a:lnTo>
                  <a:lnTo>
                    <a:pt x="692" y="64"/>
                  </a:lnTo>
                  <a:lnTo>
                    <a:pt x="692" y="65"/>
                  </a:lnTo>
                  <a:lnTo>
                    <a:pt x="691" y="65"/>
                  </a:lnTo>
                  <a:lnTo>
                    <a:pt x="690" y="67"/>
                  </a:lnTo>
                  <a:lnTo>
                    <a:pt x="689" y="67"/>
                  </a:lnTo>
                  <a:lnTo>
                    <a:pt x="688" y="67"/>
                  </a:lnTo>
                  <a:lnTo>
                    <a:pt x="688" y="68"/>
                  </a:lnTo>
                  <a:lnTo>
                    <a:pt x="687" y="68"/>
                  </a:lnTo>
                  <a:lnTo>
                    <a:pt x="687" y="69"/>
                  </a:lnTo>
                  <a:lnTo>
                    <a:pt x="685" y="69"/>
                  </a:lnTo>
                  <a:lnTo>
                    <a:pt x="684" y="69"/>
                  </a:lnTo>
                  <a:lnTo>
                    <a:pt x="683" y="69"/>
                  </a:lnTo>
                  <a:lnTo>
                    <a:pt x="682" y="69"/>
                  </a:lnTo>
                  <a:lnTo>
                    <a:pt x="683" y="69"/>
                  </a:lnTo>
                  <a:lnTo>
                    <a:pt x="684" y="69"/>
                  </a:lnTo>
                  <a:lnTo>
                    <a:pt x="683" y="70"/>
                  </a:lnTo>
                  <a:lnTo>
                    <a:pt x="684" y="70"/>
                  </a:lnTo>
                  <a:lnTo>
                    <a:pt x="684" y="69"/>
                  </a:lnTo>
                  <a:lnTo>
                    <a:pt x="685" y="69"/>
                  </a:lnTo>
                  <a:lnTo>
                    <a:pt x="684" y="70"/>
                  </a:lnTo>
                  <a:lnTo>
                    <a:pt x="684" y="71"/>
                  </a:lnTo>
                  <a:lnTo>
                    <a:pt x="689" y="71"/>
                  </a:lnTo>
                  <a:lnTo>
                    <a:pt x="690" y="71"/>
                  </a:lnTo>
                  <a:lnTo>
                    <a:pt x="691" y="71"/>
                  </a:lnTo>
                  <a:lnTo>
                    <a:pt x="692" y="71"/>
                  </a:lnTo>
                  <a:lnTo>
                    <a:pt x="694" y="71"/>
                  </a:lnTo>
                  <a:lnTo>
                    <a:pt x="695" y="71"/>
                  </a:lnTo>
                  <a:lnTo>
                    <a:pt x="695" y="70"/>
                  </a:lnTo>
                  <a:lnTo>
                    <a:pt x="695" y="71"/>
                  </a:lnTo>
                  <a:lnTo>
                    <a:pt x="694" y="72"/>
                  </a:lnTo>
                  <a:lnTo>
                    <a:pt x="695" y="72"/>
                  </a:lnTo>
                  <a:lnTo>
                    <a:pt x="695" y="71"/>
                  </a:lnTo>
                  <a:lnTo>
                    <a:pt x="696" y="71"/>
                  </a:lnTo>
                  <a:lnTo>
                    <a:pt x="697" y="71"/>
                  </a:lnTo>
                  <a:lnTo>
                    <a:pt x="698" y="71"/>
                  </a:lnTo>
                  <a:lnTo>
                    <a:pt x="700" y="71"/>
                  </a:lnTo>
                  <a:lnTo>
                    <a:pt x="703" y="71"/>
                  </a:lnTo>
                  <a:lnTo>
                    <a:pt x="702" y="71"/>
                  </a:lnTo>
                  <a:lnTo>
                    <a:pt x="702" y="72"/>
                  </a:lnTo>
                  <a:lnTo>
                    <a:pt x="702" y="71"/>
                  </a:lnTo>
                  <a:lnTo>
                    <a:pt x="703" y="71"/>
                  </a:lnTo>
                  <a:lnTo>
                    <a:pt x="702" y="72"/>
                  </a:lnTo>
                  <a:lnTo>
                    <a:pt x="703" y="72"/>
                  </a:lnTo>
                  <a:lnTo>
                    <a:pt x="703" y="71"/>
                  </a:lnTo>
                  <a:lnTo>
                    <a:pt x="704" y="71"/>
                  </a:lnTo>
                  <a:lnTo>
                    <a:pt x="705" y="71"/>
                  </a:lnTo>
                  <a:lnTo>
                    <a:pt x="706" y="70"/>
                  </a:lnTo>
                  <a:lnTo>
                    <a:pt x="707" y="70"/>
                  </a:lnTo>
                  <a:lnTo>
                    <a:pt x="709" y="69"/>
                  </a:lnTo>
                  <a:lnTo>
                    <a:pt x="710" y="69"/>
                  </a:lnTo>
                  <a:lnTo>
                    <a:pt x="711" y="69"/>
                  </a:lnTo>
                  <a:lnTo>
                    <a:pt x="711" y="68"/>
                  </a:lnTo>
                  <a:lnTo>
                    <a:pt x="712" y="69"/>
                  </a:lnTo>
                  <a:lnTo>
                    <a:pt x="713" y="69"/>
                  </a:lnTo>
                  <a:lnTo>
                    <a:pt x="714" y="69"/>
                  </a:lnTo>
                  <a:lnTo>
                    <a:pt x="713" y="69"/>
                  </a:lnTo>
                  <a:lnTo>
                    <a:pt x="713" y="70"/>
                  </a:lnTo>
                  <a:lnTo>
                    <a:pt x="712" y="70"/>
                  </a:lnTo>
                  <a:lnTo>
                    <a:pt x="713" y="70"/>
                  </a:lnTo>
                  <a:lnTo>
                    <a:pt x="714" y="70"/>
                  </a:lnTo>
                  <a:lnTo>
                    <a:pt x="714" y="69"/>
                  </a:lnTo>
                  <a:lnTo>
                    <a:pt x="716" y="69"/>
                  </a:lnTo>
                  <a:lnTo>
                    <a:pt x="716" y="68"/>
                  </a:lnTo>
                  <a:lnTo>
                    <a:pt x="717" y="68"/>
                  </a:lnTo>
                  <a:lnTo>
                    <a:pt x="716" y="67"/>
                  </a:lnTo>
                  <a:lnTo>
                    <a:pt x="714" y="67"/>
                  </a:lnTo>
                  <a:lnTo>
                    <a:pt x="713" y="67"/>
                  </a:lnTo>
                  <a:lnTo>
                    <a:pt x="711" y="67"/>
                  </a:lnTo>
                  <a:lnTo>
                    <a:pt x="710" y="67"/>
                  </a:lnTo>
                  <a:lnTo>
                    <a:pt x="709" y="67"/>
                  </a:lnTo>
                  <a:lnTo>
                    <a:pt x="709" y="68"/>
                  </a:lnTo>
                  <a:lnTo>
                    <a:pt x="707" y="68"/>
                  </a:lnTo>
                  <a:lnTo>
                    <a:pt x="709" y="68"/>
                  </a:lnTo>
                  <a:lnTo>
                    <a:pt x="707" y="68"/>
                  </a:lnTo>
                  <a:lnTo>
                    <a:pt x="707" y="69"/>
                  </a:lnTo>
                  <a:lnTo>
                    <a:pt x="707" y="68"/>
                  </a:lnTo>
                  <a:lnTo>
                    <a:pt x="709" y="67"/>
                  </a:lnTo>
                  <a:lnTo>
                    <a:pt x="710" y="67"/>
                  </a:lnTo>
                  <a:lnTo>
                    <a:pt x="711" y="65"/>
                  </a:lnTo>
                  <a:lnTo>
                    <a:pt x="712" y="65"/>
                  </a:lnTo>
                  <a:lnTo>
                    <a:pt x="712" y="64"/>
                  </a:lnTo>
                  <a:lnTo>
                    <a:pt x="711" y="63"/>
                  </a:lnTo>
                  <a:lnTo>
                    <a:pt x="712" y="63"/>
                  </a:lnTo>
                  <a:lnTo>
                    <a:pt x="712" y="62"/>
                  </a:lnTo>
                  <a:lnTo>
                    <a:pt x="711" y="62"/>
                  </a:lnTo>
                  <a:lnTo>
                    <a:pt x="710" y="62"/>
                  </a:lnTo>
                  <a:lnTo>
                    <a:pt x="710" y="61"/>
                  </a:lnTo>
                  <a:lnTo>
                    <a:pt x="711" y="60"/>
                  </a:lnTo>
                  <a:lnTo>
                    <a:pt x="712" y="60"/>
                  </a:lnTo>
                  <a:lnTo>
                    <a:pt x="713" y="60"/>
                  </a:lnTo>
                  <a:lnTo>
                    <a:pt x="713" y="58"/>
                  </a:lnTo>
                  <a:lnTo>
                    <a:pt x="713" y="60"/>
                  </a:lnTo>
                  <a:lnTo>
                    <a:pt x="714" y="60"/>
                  </a:lnTo>
                  <a:lnTo>
                    <a:pt x="716" y="58"/>
                  </a:lnTo>
                  <a:lnTo>
                    <a:pt x="716" y="60"/>
                  </a:lnTo>
                  <a:lnTo>
                    <a:pt x="714" y="61"/>
                  </a:lnTo>
                  <a:lnTo>
                    <a:pt x="714" y="62"/>
                  </a:lnTo>
                  <a:lnTo>
                    <a:pt x="716" y="62"/>
                  </a:lnTo>
                  <a:lnTo>
                    <a:pt x="714" y="62"/>
                  </a:lnTo>
                  <a:lnTo>
                    <a:pt x="713" y="62"/>
                  </a:lnTo>
                  <a:lnTo>
                    <a:pt x="712" y="63"/>
                  </a:lnTo>
                  <a:lnTo>
                    <a:pt x="712" y="64"/>
                  </a:lnTo>
                  <a:lnTo>
                    <a:pt x="713" y="65"/>
                  </a:lnTo>
                  <a:lnTo>
                    <a:pt x="716" y="65"/>
                  </a:lnTo>
                  <a:lnTo>
                    <a:pt x="717" y="65"/>
                  </a:lnTo>
                  <a:lnTo>
                    <a:pt x="718" y="65"/>
                  </a:lnTo>
                  <a:lnTo>
                    <a:pt x="719" y="64"/>
                  </a:lnTo>
                  <a:lnTo>
                    <a:pt x="719" y="65"/>
                  </a:lnTo>
                  <a:lnTo>
                    <a:pt x="720" y="65"/>
                  </a:lnTo>
                  <a:lnTo>
                    <a:pt x="719" y="67"/>
                  </a:lnTo>
                  <a:lnTo>
                    <a:pt x="720" y="67"/>
                  </a:lnTo>
                  <a:lnTo>
                    <a:pt x="721" y="67"/>
                  </a:lnTo>
                  <a:lnTo>
                    <a:pt x="723" y="67"/>
                  </a:lnTo>
                  <a:lnTo>
                    <a:pt x="724" y="67"/>
                  </a:lnTo>
                  <a:lnTo>
                    <a:pt x="726" y="67"/>
                  </a:lnTo>
                  <a:lnTo>
                    <a:pt x="727" y="67"/>
                  </a:lnTo>
                  <a:lnTo>
                    <a:pt x="727" y="65"/>
                  </a:lnTo>
                  <a:lnTo>
                    <a:pt x="728" y="65"/>
                  </a:lnTo>
                  <a:lnTo>
                    <a:pt x="730" y="64"/>
                  </a:lnTo>
                  <a:lnTo>
                    <a:pt x="730" y="63"/>
                  </a:lnTo>
                  <a:lnTo>
                    <a:pt x="731" y="63"/>
                  </a:lnTo>
                  <a:lnTo>
                    <a:pt x="730" y="63"/>
                  </a:lnTo>
                  <a:lnTo>
                    <a:pt x="728" y="63"/>
                  </a:lnTo>
                  <a:lnTo>
                    <a:pt x="727" y="63"/>
                  </a:lnTo>
                  <a:lnTo>
                    <a:pt x="727" y="64"/>
                  </a:lnTo>
                  <a:lnTo>
                    <a:pt x="726" y="64"/>
                  </a:lnTo>
                  <a:lnTo>
                    <a:pt x="725" y="63"/>
                  </a:lnTo>
                  <a:lnTo>
                    <a:pt x="723" y="63"/>
                  </a:lnTo>
                  <a:lnTo>
                    <a:pt x="721" y="63"/>
                  </a:lnTo>
                  <a:lnTo>
                    <a:pt x="720" y="63"/>
                  </a:lnTo>
                  <a:lnTo>
                    <a:pt x="720" y="64"/>
                  </a:lnTo>
                  <a:lnTo>
                    <a:pt x="719" y="64"/>
                  </a:lnTo>
                  <a:lnTo>
                    <a:pt x="718" y="64"/>
                  </a:lnTo>
                  <a:lnTo>
                    <a:pt x="717" y="64"/>
                  </a:lnTo>
                  <a:lnTo>
                    <a:pt x="716" y="64"/>
                  </a:lnTo>
                  <a:lnTo>
                    <a:pt x="717" y="64"/>
                  </a:lnTo>
                  <a:lnTo>
                    <a:pt x="716" y="64"/>
                  </a:lnTo>
                  <a:lnTo>
                    <a:pt x="716" y="62"/>
                  </a:lnTo>
                  <a:lnTo>
                    <a:pt x="717" y="62"/>
                  </a:lnTo>
                  <a:lnTo>
                    <a:pt x="717" y="61"/>
                  </a:lnTo>
                  <a:lnTo>
                    <a:pt x="718" y="61"/>
                  </a:lnTo>
                  <a:lnTo>
                    <a:pt x="719" y="61"/>
                  </a:lnTo>
                  <a:lnTo>
                    <a:pt x="719" y="60"/>
                  </a:lnTo>
                  <a:lnTo>
                    <a:pt x="720" y="60"/>
                  </a:lnTo>
                  <a:lnTo>
                    <a:pt x="721" y="60"/>
                  </a:lnTo>
                  <a:lnTo>
                    <a:pt x="723" y="58"/>
                  </a:lnTo>
                  <a:lnTo>
                    <a:pt x="724" y="58"/>
                  </a:lnTo>
                  <a:lnTo>
                    <a:pt x="723" y="58"/>
                  </a:lnTo>
                  <a:lnTo>
                    <a:pt x="723" y="57"/>
                  </a:lnTo>
                  <a:lnTo>
                    <a:pt x="720" y="57"/>
                  </a:lnTo>
                  <a:lnTo>
                    <a:pt x="717" y="58"/>
                  </a:lnTo>
                  <a:lnTo>
                    <a:pt x="718" y="57"/>
                  </a:lnTo>
                  <a:lnTo>
                    <a:pt x="717" y="57"/>
                  </a:lnTo>
                  <a:lnTo>
                    <a:pt x="717" y="58"/>
                  </a:lnTo>
                  <a:lnTo>
                    <a:pt x="716" y="58"/>
                  </a:lnTo>
                  <a:lnTo>
                    <a:pt x="714" y="58"/>
                  </a:lnTo>
                  <a:lnTo>
                    <a:pt x="716" y="57"/>
                  </a:lnTo>
                  <a:lnTo>
                    <a:pt x="717" y="57"/>
                  </a:lnTo>
                  <a:lnTo>
                    <a:pt x="718" y="56"/>
                  </a:lnTo>
                  <a:lnTo>
                    <a:pt x="719" y="56"/>
                  </a:lnTo>
                  <a:lnTo>
                    <a:pt x="718" y="56"/>
                  </a:lnTo>
                  <a:lnTo>
                    <a:pt x="716" y="57"/>
                  </a:lnTo>
                  <a:lnTo>
                    <a:pt x="714" y="58"/>
                  </a:lnTo>
                  <a:lnTo>
                    <a:pt x="713" y="58"/>
                  </a:lnTo>
                  <a:lnTo>
                    <a:pt x="712" y="58"/>
                  </a:lnTo>
                  <a:lnTo>
                    <a:pt x="713" y="58"/>
                  </a:lnTo>
                  <a:lnTo>
                    <a:pt x="712" y="57"/>
                  </a:lnTo>
                  <a:lnTo>
                    <a:pt x="711" y="57"/>
                  </a:lnTo>
                  <a:lnTo>
                    <a:pt x="710" y="57"/>
                  </a:lnTo>
                  <a:lnTo>
                    <a:pt x="710" y="58"/>
                  </a:lnTo>
                  <a:lnTo>
                    <a:pt x="711" y="58"/>
                  </a:lnTo>
                  <a:lnTo>
                    <a:pt x="710" y="58"/>
                  </a:lnTo>
                  <a:lnTo>
                    <a:pt x="709" y="58"/>
                  </a:lnTo>
                  <a:lnTo>
                    <a:pt x="709" y="57"/>
                  </a:lnTo>
                  <a:lnTo>
                    <a:pt x="706" y="57"/>
                  </a:lnTo>
                  <a:lnTo>
                    <a:pt x="704" y="57"/>
                  </a:lnTo>
                  <a:lnTo>
                    <a:pt x="704" y="56"/>
                  </a:lnTo>
                  <a:lnTo>
                    <a:pt x="705" y="55"/>
                  </a:lnTo>
                  <a:lnTo>
                    <a:pt x="706" y="55"/>
                  </a:lnTo>
                  <a:lnTo>
                    <a:pt x="706" y="54"/>
                  </a:lnTo>
                  <a:lnTo>
                    <a:pt x="707" y="54"/>
                  </a:lnTo>
                  <a:lnTo>
                    <a:pt x="709" y="51"/>
                  </a:lnTo>
                  <a:lnTo>
                    <a:pt x="709" y="50"/>
                  </a:lnTo>
                  <a:lnTo>
                    <a:pt x="707" y="49"/>
                  </a:lnTo>
                  <a:lnTo>
                    <a:pt x="707" y="48"/>
                  </a:lnTo>
                  <a:lnTo>
                    <a:pt x="707" y="47"/>
                  </a:lnTo>
                  <a:lnTo>
                    <a:pt x="706" y="47"/>
                  </a:lnTo>
                  <a:lnTo>
                    <a:pt x="706" y="48"/>
                  </a:lnTo>
                  <a:lnTo>
                    <a:pt x="706" y="47"/>
                  </a:lnTo>
                  <a:lnTo>
                    <a:pt x="705" y="46"/>
                  </a:lnTo>
                  <a:lnTo>
                    <a:pt x="705" y="44"/>
                  </a:lnTo>
                  <a:lnTo>
                    <a:pt x="704" y="44"/>
                  </a:lnTo>
                  <a:lnTo>
                    <a:pt x="703" y="43"/>
                  </a:lnTo>
                  <a:lnTo>
                    <a:pt x="702" y="43"/>
                  </a:lnTo>
                  <a:lnTo>
                    <a:pt x="700" y="43"/>
                  </a:lnTo>
                  <a:lnTo>
                    <a:pt x="700" y="42"/>
                  </a:lnTo>
                  <a:lnTo>
                    <a:pt x="699" y="41"/>
                  </a:lnTo>
                  <a:lnTo>
                    <a:pt x="697" y="40"/>
                  </a:lnTo>
                  <a:lnTo>
                    <a:pt x="696" y="40"/>
                  </a:lnTo>
                  <a:lnTo>
                    <a:pt x="695" y="40"/>
                  </a:lnTo>
                  <a:lnTo>
                    <a:pt x="696" y="40"/>
                  </a:lnTo>
                  <a:lnTo>
                    <a:pt x="698" y="40"/>
                  </a:lnTo>
                  <a:lnTo>
                    <a:pt x="699" y="39"/>
                  </a:lnTo>
                  <a:lnTo>
                    <a:pt x="700" y="39"/>
                  </a:lnTo>
                  <a:lnTo>
                    <a:pt x="699" y="40"/>
                  </a:lnTo>
                  <a:lnTo>
                    <a:pt x="697" y="40"/>
                  </a:lnTo>
                  <a:lnTo>
                    <a:pt x="696" y="40"/>
                  </a:lnTo>
                  <a:lnTo>
                    <a:pt x="697" y="40"/>
                  </a:lnTo>
                  <a:lnTo>
                    <a:pt x="698" y="40"/>
                  </a:lnTo>
                  <a:lnTo>
                    <a:pt x="699" y="40"/>
                  </a:lnTo>
                  <a:lnTo>
                    <a:pt x="700" y="40"/>
                  </a:lnTo>
                  <a:lnTo>
                    <a:pt x="702" y="40"/>
                  </a:lnTo>
                  <a:lnTo>
                    <a:pt x="702" y="39"/>
                  </a:lnTo>
                  <a:lnTo>
                    <a:pt x="703" y="39"/>
                  </a:lnTo>
                  <a:lnTo>
                    <a:pt x="704" y="39"/>
                  </a:lnTo>
                  <a:lnTo>
                    <a:pt x="704" y="37"/>
                  </a:lnTo>
                  <a:lnTo>
                    <a:pt x="705" y="37"/>
                  </a:lnTo>
                  <a:lnTo>
                    <a:pt x="706" y="37"/>
                  </a:lnTo>
                  <a:lnTo>
                    <a:pt x="706" y="36"/>
                  </a:lnTo>
                  <a:lnTo>
                    <a:pt x="707" y="36"/>
                  </a:lnTo>
                  <a:lnTo>
                    <a:pt x="707" y="35"/>
                  </a:lnTo>
                  <a:lnTo>
                    <a:pt x="709" y="35"/>
                  </a:lnTo>
                  <a:lnTo>
                    <a:pt x="710" y="35"/>
                  </a:lnTo>
                  <a:lnTo>
                    <a:pt x="710" y="34"/>
                  </a:lnTo>
                  <a:lnTo>
                    <a:pt x="711" y="34"/>
                  </a:lnTo>
                  <a:lnTo>
                    <a:pt x="711" y="33"/>
                  </a:lnTo>
                  <a:lnTo>
                    <a:pt x="712" y="33"/>
                  </a:lnTo>
                  <a:lnTo>
                    <a:pt x="713" y="33"/>
                  </a:lnTo>
                  <a:lnTo>
                    <a:pt x="716" y="33"/>
                  </a:lnTo>
                  <a:lnTo>
                    <a:pt x="717" y="33"/>
                  </a:lnTo>
                  <a:lnTo>
                    <a:pt x="720" y="33"/>
                  </a:lnTo>
                  <a:lnTo>
                    <a:pt x="724" y="33"/>
                  </a:lnTo>
                  <a:lnTo>
                    <a:pt x="727" y="33"/>
                  </a:lnTo>
                  <a:lnTo>
                    <a:pt x="732" y="33"/>
                  </a:lnTo>
                  <a:lnTo>
                    <a:pt x="733" y="32"/>
                  </a:lnTo>
                  <a:lnTo>
                    <a:pt x="734" y="32"/>
                  </a:lnTo>
                  <a:lnTo>
                    <a:pt x="735" y="32"/>
                  </a:lnTo>
                  <a:lnTo>
                    <a:pt x="737" y="32"/>
                  </a:lnTo>
                  <a:lnTo>
                    <a:pt x="738" y="32"/>
                  </a:lnTo>
                  <a:lnTo>
                    <a:pt x="739" y="30"/>
                  </a:lnTo>
                  <a:lnTo>
                    <a:pt x="742" y="29"/>
                  </a:lnTo>
                  <a:lnTo>
                    <a:pt x="749" y="27"/>
                  </a:lnTo>
                  <a:lnTo>
                    <a:pt x="751" y="27"/>
                  </a:lnTo>
                  <a:lnTo>
                    <a:pt x="753" y="26"/>
                  </a:lnTo>
                  <a:lnTo>
                    <a:pt x="751" y="27"/>
                  </a:lnTo>
                  <a:lnTo>
                    <a:pt x="749" y="27"/>
                  </a:lnTo>
                  <a:lnTo>
                    <a:pt x="752" y="27"/>
                  </a:lnTo>
                  <a:lnTo>
                    <a:pt x="753" y="26"/>
                  </a:lnTo>
                  <a:lnTo>
                    <a:pt x="754" y="26"/>
                  </a:lnTo>
                  <a:lnTo>
                    <a:pt x="754" y="25"/>
                  </a:lnTo>
                  <a:lnTo>
                    <a:pt x="755" y="25"/>
                  </a:lnTo>
                  <a:lnTo>
                    <a:pt x="756" y="25"/>
                  </a:lnTo>
                  <a:lnTo>
                    <a:pt x="756" y="23"/>
                  </a:lnTo>
                  <a:lnTo>
                    <a:pt x="758" y="23"/>
                  </a:lnTo>
                  <a:lnTo>
                    <a:pt x="759" y="23"/>
                  </a:lnTo>
                  <a:lnTo>
                    <a:pt x="759" y="22"/>
                  </a:lnTo>
                  <a:lnTo>
                    <a:pt x="760" y="22"/>
                  </a:lnTo>
                  <a:lnTo>
                    <a:pt x="761" y="22"/>
                  </a:lnTo>
                  <a:lnTo>
                    <a:pt x="761" y="21"/>
                  </a:lnTo>
                  <a:lnTo>
                    <a:pt x="760" y="21"/>
                  </a:lnTo>
                  <a:lnTo>
                    <a:pt x="761" y="21"/>
                  </a:lnTo>
                  <a:lnTo>
                    <a:pt x="762" y="21"/>
                  </a:lnTo>
                  <a:lnTo>
                    <a:pt x="764" y="20"/>
                  </a:lnTo>
                  <a:lnTo>
                    <a:pt x="766" y="20"/>
                  </a:lnTo>
                  <a:lnTo>
                    <a:pt x="767" y="19"/>
                  </a:lnTo>
                  <a:lnTo>
                    <a:pt x="768" y="19"/>
                  </a:lnTo>
                  <a:lnTo>
                    <a:pt x="769" y="19"/>
                  </a:lnTo>
                  <a:lnTo>
                    <a:pt x="770" y="19"/>
                  </a:lnTo>
                  <a:lnTo>
                    <a:pt x="770" y="18"/>
                  </a:lnTo>
                  <a:lnTo>
                    <a:pt x="771" y="18"/>
                  </a:lnTo>
                  <a:lnTo>
                    <a:pt x="773" y="18"/>
                  </a:lnTo>
                  <a:lnTo>
                    <a:pt x="774" y="18"/>
                  </a:lnTo>
                  <a:lnTo>
                    <a:pt x="774" y="16"/>
                  </a:lnTo>
                  <a:lnTo>
                    <a:pt x="775" y="16"/>
                  </a:lnTo>
                  <a:lnTo>
                    <a:pt x="776" y="16"/>
                  </a:lnTo>
                  <a:lnTo>
                    <a:pt x="777" y="16"/>
                  </a:lnTo>
                  <a:lnTo>
                    <a:pt x="777" y="15"/>
                  </a:lnTo>
                  <a:lnTo>
                    <a:pt x="778" y="15"/>
                  </a:lnTo>
                  <a:lnTo>
                    <a:pt x="780" y="15"/>
                  </a:lnTo>
                  <a:lnTo>
                    <a:pt x="781" y="14"/>
                  </a:lnTo>
                  <a:lnTo>
                    <a:pt x="782" y="14"/>
                  </a:lnTo>
                  <a:lnTo>
                    <a:pt x="783" y="14"/>
                  </a:lnTo>
                  <a:lnTo>
                    <a:pt x="784" y="14"/>
                  </a:lnTo>
                  <a:lnTo>
                    <a:pt x="783" y="15"/>
                  </a:lnTo>
                  <a:lnTo>
                    <a:pt x="782" y="14"/>
                  </a:lnTo>
                  <a:lnTo>
                    <a:pt x="782" y="15"/>
                  </a:lnTo>
                  <a:lnTo>
                    <a:pt x="781" y="15"/>
                  </a:lnTo>
                  <a:lnTo>
                    <a:pt x="780" y="15"/>
                  </a:lnTo>
                  <a:lnTo>
                    <a:pt x="778" y="15"/>
                  </a:lnTo>
                  <a:lnTo>
                    <a:pt x="777" y="16"/>
                  </a:lnTo>
                  <a:lnTo>
                    <a:pt x="781" y="15"/>
                  </a:lnTo>
                  <a:lnTo>
                    <a:pt x="782" y="15"/>
                  </a:lnTo>
                  <a:lnTo>
                    <a:pt x="783" y="15"/>
                  </a:lnTo>
                  <a:lnTo>
                    <a:pt x="784" y="15"/>
                  </a:lnTo>
                  <a:lnTo>
                    <a:pt x="788" y="14"/>
                  </a:lnTo>
                  <a:lnTo>
                    <a:pt x="789" y="14"/>
                  </a:lnTo>
                  <a:lnTo>
                    <a:pt x="791" y="14"/>
                  </a:lnTo>
                  <a:lnTo>
                    <a:pt x="792" y="14"/>
                  </a:lnTo>
                  <a:lnTo>
                    <a:pt x="794" y="13"/>
                  </a:lnTo>
                  <a:lnTo>
                    <a:pt x="798" y="13"/>
                  </a:lnTo>
                  <a:lnTo>
                    <a:pt x="798" y="12"/>
                  </a:lnTo>
                  <a:lnTo>
                    <a:pt x="797" y="13"/>
                  </a:lnTo>
                  <a:lnTo>
                    <a:pt x="795" y="13"/>
                  </a:lnTo>
                  <a:lnTo>
                    <a:pt x="796" y="13"/>
                  </a:lnTo>
                  <a:lnTo>
                    <a:pt x="797" y="13"/>
                  </a:lnTo>
                  <a:lnTo>
                    <a:pt x="801" y="12"/>
                  </a:lnTo>
                  <a:lnTo>
                    <a:pt x="805" y="11"/>
                  </a:lnTo>
                  <a:lnTo>
                    <a:pt x="806" y="11"/>
                  </a:lnTo>
                  <a:lnTo>
                    <a:pt x="805" y="11"/>
                  </a:lnTo>
                  <a:lnTo>
                    <a:pt x="806" y="11"/>
                  </a:lnTo>
                  <a:lnTo>
                    <a:pt x="808" y="11"/>
                  </a:lnTo>
                  <a:lnTo>
                    <a:pt x="806" y="11"/>
                  </a:lnTo>
                  <a:lnTo>
                    <a:pt x="808" y="11"/>
                  </a:lnTo>
                  <a:lnTo>
                    <a:pt x="806" y="12"/>
                  </a:lnTo>
                  <a:lnTo>
                    <a:pt x="805" y="12"/>
                  </a:lnTo>
                  <a:lnTo>
                    <a:pt x="804" y="12"/>
                  </a:lnTo>
                  <a:lnTo>
                    <a:pt x="803" y="12"/>
                  </a:lnTo>
                  <a:lnTo>
                    <a:pt x="805" y="12"/>
                  </a:lnTo>
                  <a:lnTo>
                    <a:pt x="806" y="12"/>
                  </a:lnTo>
                  <a:lnTo>
                    <a:pt x="805" y="12"/>
                  </a:lnTo>
                  <a:lnTo>
                    <a:pt x="804" y="12"/>
                  </a:lnTo>
                  <a:lnTo>
                    <a:pt x="804" y="13"/>
                  </a:lnTo>
                  <a:lnTo>
                    <a:pt x="803" y="13"/>
                  </a:lnTo>
                  <a:lnTo>
                    <a:pt x="802" y="14"/>
                  </a:lnTo>
                  <a:lnTo>
                    <a:pt x="801" y="14"/>
                  </a:lnTo>
                  <a:lnTo>
                    <a:pt x="803" y="13"/>
                  </a:lnTo>
                  <a:lnTo>
                    <a:pt x="803" y="14"/>
                  </a:lnTo>
                  <a:lnTo>
                    <a:pt x="802" y="14"/>
                  </a:lnTo>
                  <a:lnTo>
                    <a:pt x="803" y="14"/>
                  </a:lnTo>
                  <a:lnTo>
                    <a:pt x="802" y="15"/>
                  </a:lnTo>
                  <a:lnTo>
                    <a:pt x="803" y="15"/>
                  </a:lnTo>
                  <a:lnTo>
                    <a:pt x="803" y="14"/>
                  </a:lnTo>
                  <a:lnTo>
                    <a:pt x="804" y="14"/>
                  </a:lnTo>
                  <a:lnTo>
                    <a:pt x="804" y="13"/>
                  </a:lnTo>
                  <a:lnTo>
                    <a:pt x="805" y="13"/>
                  </a:lnTo>
                  <a:lnTo>
                    <a:pt x="805" y="12"/>
                  </a:lnTo>
                  <a:lnTo>
                    <a:pt x="806" y="12"/>
                  </a:lnTo>
                  <a:lnTo>
                    <a:pt x="808" y="12"/>
                  </a:lnTo>
                  <a:lnTo>
                    <a:pt x="809" y="12"/>
                  </a:lnTo>
                  <a:lnTo>
                    <a:pt x="810" y="12"/>
                  </a:lnTo>
                  <a:lnTo>
                    <a:pt x="811" y="12"/>
                  </a:lnTo>
                  <a:lnTo>
                    <a:pt x="812" y="12"/>
                  </a:lnTo>
                  <a:lnTo>
                    <a:pt x="812" y="11"/>
                  </a:lnTo>
                  <a:lnTo>
                    <a:pt x="813" y="11"/>
                  </a:lnTo>
                  <a:lnTo>
                    <a:pt x="811" y="11"/>
                  </a:lnTo>
                  <a:lnTo>
                    <a:pt x="810" y="11"/>
                  </a:lnTo>
                  <a:lnTo>
                    <a:pt x="810" y="12"/>
                  </a:lnTo>
                  <a:lnTo>
                    <a:pt x="809" y="12"/>
                  </a:lnTo>
                  <a:lnTo>
                    <a:pt x="808" y="12"/>
                  </a:lnTo>
                  <a:lnTo>
                    <a:pt x="808" y="11"/>
                  </a:lnTo>
                  <a:lnTo>
                    <a:pt x="809" y="11"/>
                  </a:lnTo>
                  <a:lnTo>
                    <a:pt x="809" y="9"/>
                  </a:lnTo>
                  <a:lnTo>
                    <a:pt x="808" y="9"/>
                  </a:lnTo>
                  <a:lnTo>
                    <a:pt x="806" y="11"/>
                  </a:lnTo>
                  <a:lnTo>
                    <a:pt x="806" y="9"/>
                  </a:lnTo>
                  <a:lnTo>
                    <a:pt x="808" y="9"/>
                  </a:lnTo>
                  <a:lnTo>
                    <a:pt x="810" y="9"/>
                  </a:lnTo>
                  <a:lnTo>
                    <a:pt x="811" y="8"/>
                  </a:lnTo>
                  <a:lnTo>
                    <a:pt x="812" y="8"/>
                  </a:lnTo>
                  <a:lnTo>
                    <a:pt x="813" y="8"/>
                  </a:lnTo>
                  <a:lnTo>
                    <a:pt x="815" y="7"/>
                  </a:lnTo>
                  <a:lnTo>
                    <a:pt x="816" y="7"/>
                  </a:lnTo>
                  <a:lnTo>
                    <a:pt x="817" y="7"/>
                  </a:lnTo>
                  <a:lnTo>
                    <a:pt x="818" y="7"/>
                  </a:lnTo>
                  <a:lnTo>
                    <a:pt x="819" y="7"/>
                  </a:lnTo>
                  <a:lnTo>
                    <a:pt x="822" y="6"/>
                  </a:lnTo>
                  <a:lnTo>
                    <a:pt x="820" y="7"/>
                  </a:lnTo>
                  <a:lnTo>
                    <a:pt x="819" y="7"/>
                  </a:lnTo>
                  <a:lnTo>
                    <a:pt x="818" y="7"/>
                  </a:lnTo>
                  <a:lnTo>
                    <a:pt x="820" y="7"/>
                  </a:lnTo>
                  <a:lnTo>
                    <a:pt x="819" y="7"/>
                  </a:lnTo>
                  <a:lnTo>
                    <a:pt x="818" y="7"/>
                  </a:lnTo>
                  <a:lnTo>
                    <a:pt x="817" y="8"/>
                  </a:lnTo>
                  <a:lnTo>
                    <a:pt x="816" y="8"/>
                  </a:lnTo>
                  <a:lnTo>
                    <a:pt x="817" y="8"/>
                  </a:lnTo>
                  <a:lnTo>
                    <a:pt x="817" y="9"/>
                  </a:lnTo>
                  <a:lnTo>
                    <a:pt x="817" y="8"/>
                  </a:lnTo>
                  <a:lnTo>
                    <a:pt x="818" y="8"/>
                  </a:lnTo>
                  <a:lnTo>
                    <a:pt x="819" y="8"/>
                  </a:lnTo>
                  <a:lnTo>
                    <a:pt x="820" y="8"/>
                  </a:lnTo>
                  <a:lnTo>
                    <a:pt x="822" y="7"/>
                  </a:lnTo>
                  <a:lnTo>
                    <a:pt x="820" y="7"/>
                  </a:lnTo>
                  <a:lnTo>
                    <a:pt x="824" y="8"/>
                  </a:lnTo>
                  <a:lnTo>
                    <a:pt x="828" y="7"/>
                  </a:lnTo>
                  <a:lnTo>
                    <a:pt x="827" y="7"/>
                  </a:lnTo>
                  <a:lnTo>
                    <a:pt x="828" y="7"/>
                  </a:lnTo>
                  <a:lnTo>
                    <a:pt x="831" y="7"/>
                  </a:lnTo>
                  <a:lnTo>
                    <a:pt x="833" y="7"/>
                  </a:lnTo>
                  <a:lnTo>
                    <a:pt x="837" y="6"/>
                  </a:lnTo>
                  <a:lnTo>
                    <a:pt x="838" y="6"/>
                  </a:lnTo>
                  <a:lnTo>
                    <a:pt x="844" y="4"/>
                  </a:lnTo>
                  <a:lnTo>
                    <a:pt x="847" y="2"/>
                  </a:lnTo>
                  <a:lnTo>
                    <a:pt x="848" y="2"/>
                  </a:lnTo>
                  <a:lnTo>
                    <a:pt x="853" y="1"/>
                  </a:lnTo>
                  <a:lnTo>
                    <a:pt x="855" y="0"/>
                  </a:lnTo>
                  <a:lnTo>
                    <a:pt x="856" y="0"/>
                  </a:lnTo>
                  <a:lnTo>
                    <a:pt x="858" y="0"/>
                  </a:lnTo>
                  <a:lnTo>
                    <a:pt x="859"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16" name="Freeform 1032">
              <a:extLst>
                <a:ext uri="{FF2B5EF4-FFF2-40B4-BE49-F238E27FC236}">
                  <a16:creationId xmlns="" xmlns:a16="http://schemas.microsoft.com/office/drawing/2014/main" id="{DEC3E5BA-6806-4762-B9C0-709F76AA9BB9}"/>
                </a:ext>
              </a:extLst>
            </p:cNvPr>
            <p:cNvSpPr>
              <a:spLocks noEditPoints="1"/>
            </p:cNvSpPr>
            <p:nvPr/>
          </p:nvSpPr>
          <p:spPr bwMode="auto">
            <a:xfrm>
              <a:off x="4752475" y="2666451"/>
              <a:ext cx="3830" cy="1277"/>
            </a:xfrm>
            <a:custGeom>
              <a:avLst/>
              <a:gdLst>
                <a:gd name="T0" fmla="*/ 2 w 3"/>
                <a:gd name="T1" fmla="*/ 1 h 1"/>
                <a:gd name="T2" fmla="*/ 2 w 3"/>
                <a:gd name="T3" fmla="*/ 1 h 1"/>
                <a:gd name="T4" fmla="*/ 0 w 3"/>
                <a:gd name="T5" fmla="*/ 1 h 1"/>
                <a:gd name="T6" fmla="*/ 0 w 3"/>
                <a:gd name="T7" fmla="*/ 1 h 1"/>
                <a:gd name="T8" fmla="*/ 0 w 3"/>
                <a:gd name="T9" fmla="*/ 1 h 1"/>
                <a:gd name="T10" fmla="*/ 0 w 3"/>
                <a:gd name="T11" fmla="*/ 1 h 1"/>
                <a:gd name="T12" fmla="*/ 0 w 3"/>
                <a:gd name="T13" fmla="*/ 1 h 1"/>
                <a:gd name="T14" fmla="*/ 0 w 3"/>
                <a:gd name="T15" fmla="*/ 1 h 1"/>
                <a:gd name="T16" fmla="*/ 0 w 3"/>
                <a:gd name="T17" fmla="*/ 1 h 1"/>
                <a:gd name="T18" fmla="*/ 0 w 3"/>
                <a:gd name="T19" fmla="*/ 1 h 1"/>
                <a:gd name="T20" fmla="*/ 0 w 3"/>
                <a:gd name="T21" fmla="*/ 1 h 1"/>
                <a:gd name="T22" fmla="*/ 2 w 3"/>
                <a:gd name="T23" fmla="*/ 1 h 1"/>
                <a:gd name="T24" fmla="*/ 0 w 3"/>
                <a:gd name="T25" fmla="*/ 1 h 1"/>
                <a:gd name="T26" fmla="*/ 0 w 3"/>
                <a:gd name="T27" fmla="*/ 1 h 1"/>
                <a:gd name="T28" fmla="*/ 0 w 3"/>
                <a:gd name="T29" fmla="*/ 1 h 1"/>
                <a:gd name="T30" fmla="*/ 0 w 3"/>
                <a:gd name="T31" fmla="*/ 1 h 1"/>
                <a:gd name="T32" fmla="*/ 2 w 3"/>
                <a:gd name="T33" fmla="*/ 0 h 1"/>
                <a:gd name="T34" fmla="*/ 2 w 3"/>
                <a:gd name="T35" fmla="*/ 0 h 1"/>
                <a:gd name="T36" fmla="*/ 2 w 3"/>
                <a:gd name="T37" fmla="*/ 0 h 1"/>
                <a:gd name="T38" fmla="*/ 2 w 3"/>
                <a:gd name="T39" fmla="*/ 1 h 1"/>
                <a:gd name="T40" fmla="*/ 2 w 3"/>
                <a:gd name="T41" fmla="*/ 1 h 1"/>
                <a:gd name="T42" fmla="*/ 2 w 3"/>
                <a:gd name="T43" fmla="*/ 1 h 1"/>
                <a:gd name="T44" fmla="*/ 2 w 3"/>
                <a:gd name="T45" fmla="*/ 1 h 1"/>
                <a:gd name="T46" fmla="*/ 2 w 3"/>
                <a:gd name="T47" fmla="*/ 1 h 1"/>
                <a:gd name="T48" fmla="*/ 3 w 3"/>
                <a:gd name="T49" fmla="*/ 0 h 1"/>
                <a:gd name="T50" fmla="*/ 3 w 3"/>
                <a:gd name="T51" fmla="*/ 1 h 1"/>
                <a:gd name="T52" fmla="*/ 2 w 3"/>
                <a:gd name="T53" fmla="*/ 1 h 1"/>
                <a:gd name="T54" fmla="*/ 2 w 3"/>
                <a:gd name="T55" fmla="*/ 1 h 1"/>
                <a:gd name="T56" fmla="*/ 2 w 3"/>
                <a:gd name="T57" fmla="*/ 1 h 1"/>
                <a:gd name="T58" fmla="*/ 2 w 3"/>
                <a:gd name="T59" fmla="*/ 1 h 1"/>
                <a:gd name="T60" fmla="*/ 2 w 3"/>
                <a:gd name="T61" fmla="*/ 1 h 1"/>
                <a:gd name="T62" fmla="*/ 2 w 3"/>
                <a:gd name="T63" fmla="*/ 1 h 1"/>
                <a:gd name="T64" fmla="*/ 2 w 3"/>
                <a:gd name="T65" fmla="*/ 1 h 1"/>
                <a:gd name="T66" fmla="*/ 2 w 3"/>
                <a:gd name="T67" fmla="*/ 1 h 1"/>
                <a:gd name="T68" fmla="*/ 2 w 3"/>
                <a:gd name="T69" fmla="*/ 1 h 1"/>
                <a:gd name="T70" fmla="*/ 3 w 3"/>
                <a:gd name="T71" fmla="*/ 1 h 1"/>
                <a:gd name="T72" fmla="*/ 3 w 3"/>
                <a:gd name="T73" fmla="*/ 1 h 1"/>
                <a:gd name="T74" fmla="*/ 3 w 3"/>
                <a:gd name="T75" fmla="*/ 1 h 1"/>
                <a:gd name="T76" fmla="*/ 2 w 3"/>
                <a:gd name="T77" fmla="*/ 0 h 1"/>
                <a:gd name="T78" fmla="*/ 2 w 3"/>
                <a:gd name="T79" fmla="*/ 1 h 1"/>
                <a:gd name="T80" fmla="*/ 2 w 3"/>
                <a:gd name="T81" fmla="*/ 1 h 1"/>
                <a:gd name="T82" fmla="*/ 2 w 3"/>
                <a:gd name="T83" fmla="*/ 0 h 1"/>
                <a:gd name="T84" fmla="*/ 2 w 3"/>
                <a:gd name="T85" fmla="*/ 0 h 1"/>
                <a:gd name="T86" fmla="*/ 3 w 3"/>
                <a:gd name="T8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 h="1">
                  <a:moveTo>
                    <a:pt x="2" y="1"/>
                  </a:moveTo>
                  <a:lnTo>
                    <a:pt x="2" y="1"/>
                  </a:lnTo>
                  <a:lnTo>
                    <a:pt x="0" y="1"/>
                  </a:lnTo>
                  <a:lnTo>
                    <a:pt x="0" y="1"/>
                  </a:lnTo>
                  <a:lnTo>
                    <a:pt x="0" y="1"/>
                  </a:lnTo>
                  <a:lnTo>
                    <a:pt x="0" y="1"/>
                  </a:lnTo>
                  <a:lnTo>
                    <a:pt x="0" y="1"/>
                  </a:lnTo>
                  <a:lnTo>
                    <a:pt x="0" y="1"/>
                  </a:lnTo>
                  <a:lnTo>
                    <a:pt x="0" y="1"/>
                  </a:lnTo>
                  <a:lnTo>
                    <a:pt x="0" y="1"/>
                  </a:lnTo>
                  <a:lnTo>
                    <a:pt x="0" y="1"/>
                  </a:lnTo>
                  <a:lnTo>
                    <a:pt x="2" y="1"/>
                  </a:lnTo>
                  <a:lnTo>
                    <a:pt x="0" y="1"/>
                  </a:lnTo>
                  <a:lnTo>
                    <a:pt x="0" y="1"/>
                  </a:lnTo>
                  <a:lnTo>
                    <a:pt x="0" y="1"/>
                  </a:lnTo>
                  <a:lnTo>
                    <a:pt x="0" y="1"/>
                  </a:lnTo>
                  <a:lnTo>
                    <a:pt x="2" y="0"/>
                  </a:lnTo>
                  <a:lnTo>
                    <a:pt x="2" y="0"/>
                  </a:lnTo>
                  <a:lnTo>
                    <a:pt x="2" y="0"/>
                  </a:lnTo>
                  <a:lnTo>
                    <a:pt x="2" y="1"/>
                  </a:lnTo>
                  <a:lnTo>
                    <a:pt x="2" y="1"/>
                  </a:lnTo>
                  <a:lnTo>
                    <a:pt x="2" y="1"/>
                  </a:lnTo>
                  <a:lnTo>
                    <a:pt x="2" y="1"/>
                  </a:lnTo>
                  <a:lnTo>
                    <a:pt x="2" y="1"/>
                  </a:lnTo>
                  <a:close/>
                  <a:moveTo>
                    <a:pt x="3" y="0"/>
                  </a:moveTo>
                  <a:lnTo>
                    <a:pt x="3"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2" y="0"/>
                  </a:lnTo>
                  <a:lnTo>
                    <a:pt x="2" y="1"/>
                  </a:lnTo>
                  <a:lnTo>
                    <a:pt x="2" y="1"/>
                  </a:lnTo>
                  <a:lnTo>
                    <a:pt x="2" y="0"/>
                  </a:lnTo>
                  <a:lnTo>
                    <a:pt x="2"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17" name="Freeform 1033">
              <a:extLst>
                <a:ext uri="{FF2B5EF4-FFF2-40B4-BE49-F238E27FC236}">
                  <a16:creationId xmlns="" xmlns:a16="http://schemas.microsoft.com/office/drawing/2014/main" id="{96FB9D6F-6664-434E-AF6E-13F72CEC9E8A}"/>
                </a:ext>
              </a:extLst>
            </p:cNvPr>
            <p:cNvSpPr>
              <a:spLocks noEditPoints="1"/>
            </p:cNvSpPr>
            <p:nvPr/>
          </p:nvSpPr>
          <p:spPr bwMode="auto">
            <a:xfrm>
              <a:off x="6961988" y="2152047"/>
              <a:ext cx="301239" cy="167214"/>
            </a:xfrm>
            <a:custGeom>
              <a:avLst/>
              <a:gdLst>
                <a:gd name="T0" fmla="*/ 213 w 236"/>
                <a:gd name="T1" fmla="*/ 88 h 131"/>
                <a:gd name="T2" fmla="*/ 35 w 236"/>
                <a:gd name="T3" fmla="*/ 16 h 131"/>
                <a:gd name="T4" fmla="*/ 35 w 236"/>
                <a:gd name="T5" fmla="*/ 8 h 131"/>
                <a:gd name="T6" fmla="*/ 37 w 236"/>
                <a:gd name="T7" fmla="*/ 3 h 131"/>
                <a:gd name="T8" fmla="*/ 46 w 236"/>
                <a:gd name="T9" fmla="*/ 17 h 131"/>
                <a:gd name="T10" fmla="*/ 52 w 236"/>
                <a:gd name="T11" fmla="*/ 19 h 131"/>
                <a:gd name="T12" fmla="*/ 57 w 236"/>
                <a:gd name="T13" fmla="*/ 14 h 131"/>
                <a:gd name="T14" fmla="*/ 74 w 236"/>
                <a:gd name="T15" fmla="*/ 26 h 131"/>
                <a:gd name="T16" fmla="*/ 88 w 236"/>
                <a:gd name="T17" fmla="*/ 31 h 131"/>
                <a:gd name="T18" fmla="*/ 108 w 236"/>
                <a:gd name="T19" fmla="*/ 31 h 131"/>
                <a:gd name="T20" fmla="*/ 125 w 236"/>
                <a:gd name="T21" fmla="*/ 35 h 131"/>
                <a:gd name="T22" fmla="*/ 138 w 236"/>
                <a:gd name="T23" fmla="*/ 50 h 131"/>
                <a:gd name="T24" fmla="*/ 152 w 236"/>
                <a:gd name="T25" fmla="*/ 68 h 131"/>
                <a:gd name="T26" fmla="*/ 170 w 236"/>
                <a:gd name="T27" fmla="*/ 70 h 131"/>
                <a:gd name="T28" fmla="*/ 175 w 236"/>
                <a:gd name="T29" fmla="*/ 77 h 131"/>
                <a:gd name="T30" fmla="*/ 180 w 236"/>
                <a:gd name="T31" fmla="*/ 68 h 131"/>
                <a:gd name="T32" fmla="*/ 185 w 236"/>
                <a:gd name="T33" fmla="*/ 63 h 131"/>
                <a:gd name="T34" fmla="*/ 194 w 236"/>
                <a:gd name="T35" fmla="*/ 56 h 131"/>
                <a:gd name="T36" fmla="*/ 205 w 236"/>
                <a:gd name="T37" fmla="*/ 52 h 131"/>
                <a:gd name="T38" fmla="*/ 196 w 236"/>
                <a:gd name="T39" fmla="*/ 60 h 131"/>
                <a:gd name="T40" fmla="*/ 203 w 236"/>
                <a:gd name="T41" fmla="*/ 67 h 131"/>
                <a:gd name="T42" fmla="*/ 212 w 236"/>
                <a:gd name="T43" fmla="*/ 68 h 131"/>
                <a:gd name="T44" fmla="*/ 215 w 236"/>
                <a:gd name="T45" fmla="*/ 65 h 131"/>
                <a:gd name="T46" fmla="*/ 226 w 236"/>
                <a:gd name="T47" fmla="*/ 71 h 131"/>
                <a:gd name="T48" fmla="*/ 235 w 236"/>
                <a:gd name="T49" fmla="*/ 75 h 131"/>
                <a:gd name="T50" fmla="*/ 229 w 236"/>
                <a:gd name="T51" fmla="*/ 80 h 131"/>
                <a:gd name="T52" fmla="*/ 222 w 236"/>
                <a:gd name="T53" fmla="*/ 82 h 131"/>
                <a:gd name="T54" fmla="*/ 215 w 236"/>
                <a:gd name="T55" fmla="*/ 81 h 131"/>
                <a:gd name="T56" fmla="*/ 202 w 236"/>
                <a:gd name="T57" fmla="*/ 80 h 131"/>
                <a:gd name="T58" fmla="*/ 200 w 236"/>
                <a:gd name="T59" fmla="*/ 71 h 131"/>
                <a:gd name="T60" fmla="*/ 189 w 236"/>
                <a:gd name="T61" fmla="*/ 74 h 131"/>
                <a:gd name="T62" fmla="*/ 188 w 236"/>
                <a:gd name="T63" fmla="*/ 84 h 131"/>
                <a:gd name="T64" fmla="*/ 184 w 236"/>
                <a:gd name="T65" fmla="*/ 87 h 131"/>
                <a:gd name="T66" fmla="*/ 182 w 236"/>
                <a:gd name="T67" fmla="*/ 93 h 131"/>
                <a:gd name="T68" fmla="*/ 170 w 236"/>
                <a:gd name="T69" fmla="*/ 98 h 131"/>
                <a:gd name="T70" fmla="*/ 178 w 236"/>
                <a:gd name="T71" fmla="*/ 102 h 131"/>
                <a:gd name="T72" fmla="*/ 182 w 236"/>
                <a:gd name="T73" fmla="*/ 113 h 131"/>
                <a:gd name="T74" fmla="*/ 184 w 236"/>
                <a:gd name="T75" fmla="*/ 124 h 131"/>
                <a:gd name="T76" fmla="*/ 178 w 236"/>
                <a:gd name="T77" fmla="*/ 130 h 131"/>
                <a:gd name="T78" fmla="*/ 167 w 236"/>
                <a:gd name="T79" fmla="*/ 128 h 131"/>
                <a:gd name="T80" fmla="*/ 164 w 236"/>
                <a:gd name="T81" fmla="*/ 119 h 131"/>
                <a:gd name="T82" fmla="*/ 146 w 236"/>
                <a:gd name="T83" fmla="*/ 113 h 131"/>
                <a:gd name="T84" fmla="*/ 122 w 236"/>
                <a:gd name="T85" fmla="*/ 100 h 131"/>
                <a:gd name="T86" fmla="*/ 102 w 236"/>
                <a:gd name="T87" fmla="*/ 84 h 131"/>
                <a:gd name="T88" fmla="*/ 94 w 236"/>
                <a:gd name="T89" fmla="*/ 73 h 131"/>
                <a:gd name="T90" fmla="*/ 80 w 236"/>
                <a:gd name="T91" fmla="*/ 67 h 131"/>
                <a:gd name="T92" fmla="*/ 67 w 236"/>
                <a:gd name="T93" fmla="*/ 63 h 131"/>
                <a:gd name="T94" fmla="*/ 64 w 236"/>
                <a:gd name="T95" fmla="*/ 56 h 131"/>
                <a:gd name="T96" fmla="*/ 52 w 236"/>
                <a:gd name="T97" fmla="*/ 49 h 131"/>
                <a:gd name="T98" fmla="*/ 37 w 236"/>
                <a:gd name="T99" fmla="*/ 46 h 131"/>
                <a:gd name="T100" fmla="*/ 36 w 236"/>
                <a:gd name="T101" fmla="*/ 47 h 131"/>
                <a:gd name="T102" fmla="*/ 30 w 236"/>
                <a:gd name="T103" fmla="*/ 51 h 131"/>
                <a:gd name="T104" fmla="*/ 28 w 236"/>
                <a:gd name="T105" fmla="*/ 64 h 131"/>
                <a:gd name="T106" fmla="*/ 15 w 236"/>
                <a:gd name="T107" fmla="*/ 66 h 131"/>
                <a:gd name="T108" fmla="*/ 3 w 236"/>
                <a:gd name="T109" fmla="*/ 19 h 131"/>
                <a:gd name="T110" fmla="*/ 10 w 236"/>
                <a:gd name="T111" fmla="*/ 5 h 131"/>
                <a:gd name="T112" fmla="*/ 27 w 236"/>
                <a:gd name="T113" fmla="*/ 1 h 131"/>
                <a:gd name="T114" fmla="*/ 29 w 236"/>
                <a:gd name="T115" fmla="*/ 10 h 131"/>
                <a:gd name="T116" fmla="*/ 202 w 236"/>
                <a:gd name="T117" fmla="*/ 7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 h="131">
                  <a:moveTo>
                    <a:pt x="223" y="88"/>
                  </a:moveTo>
                  <a:lnTo>
                    <a:pt x="222" y="88"/>
                  </a:lnTo>
                  <a:lnTo>
                    <a:pt x="222" y="87"/>
                  </a:lnTo>
                  <a:lnTo>
                    <a:pt x="223" y="87"/>
                  </a:lnTo>
                  <a:lnTo>
                    <a:pt x="223" y="88"/>
                  </a:lnTo>
                  <a:close/>
                  <a:moveTo>
                    <a:pt x="215" y="86"/>
                  </a:moveTo>
                  <a:lnTo>
                    <a:pt x="216" y="86"/>
                  </a:lnTo>
                  <a:lnTo>
                    <a:pt x="215" y="87"/>
                  </a:lnTo>
                  <a:lnTo>
                    <a:pt x="216" y="88"/>
                  </a:lnTo>
                  <a:lnTo>
                    <a:pt x="215" y="88"/>
                  </a:lnTo>
                  <a:lnTo>
                    <a:pt x="215" y="89"/>
                  </a:lnTo>
                  <a:lnTo>
                    <a:pt x="214" y="88"/>
                  </a:lnTo>
                  <a:lnTo>
                    <a:pt x="213" y="88"/>
                  </a:lnTo>
                  <a:lnTo>
                    <a:pt x="214" y="87"/>
                  </a:lnTo>
                  <a:lnTo>
                    <a:pt x="213" y="87"/>
                  </a:lnTo>
                  <a:lnTo>
                    <a:pt x="212" y="86"/>
                  </a:lnTo>
                  <a:lnTo>
                    <a:pt x="212" y="85"/>
                  </a:lnTo>
                  <a:lnTo>
                    <a:pt x="213" y="85"/>
                  </a:lnTo>
                  <a:lnTo>
                    <a:pt x="213" y="86"/>
                  </a:lnTo>
                  <a:lnTo>
                    <a:pt x="214" y="86"/>
                  </a:lnTo>
                  <a:lnTo>
                    <a:pt x="215" y="86"/>
                  </a:lnTo>
                  <a:close/>
                  <a:moveTo>
                    <a:pt x="31" y="17"/>
                  </a:moveTo>
                  <a:lnTo>
                    <a:pt x="32" y="17"/>
                  </a:lnTo>
                  <a:lnTo>
                    <a:pt x="34" y="17"/>
                  </a:lnTo>
                  <a:lnTo>
                    <a:pt x="34" y="16"/>
                  </a:lnTo>
                  <a:lnTo>
                    <a:pt x="35" y="16"/>
                  </a:lnTo>
                  <a:lnTo>
                    <a:pt x="35" y="15"/>
                  </a:lnTo>
                  <a:lnTo>
                    <a:pt x="35" y="14"/>
                  </a:lnTo>
                  <a:lnTo>
                    <a:pt x="36" y="14"/>
                  </a:lnTo>
                  <a:lnTo>
                    <a:pt x="35" y="14"/>
                  </a:lnTo>
                  <a:lnTo>
                    <a:pt x="34" y="14"/>
                  </a:lnTo>
                  <a:lnTo>
                    <a:pt x="34" y="12"/>
                  </a:lnTo>
                  <a:lnTo>
                    <a:pt x="35" y="12"/>
                  </a:lnTo>
                  <a:lnTo>
                    <a:pt x="36" y="12"/>
                  </a:lnTo>
                  <a:lnTo>
                    <a:pt x="36" y="11"/>
                  </a:lnTo>
                  <a:lnTo>
                    <a:pt x="35" y="11"/>
                  </a:lnTo>
                  <a:lnTo>
                    <a:pt x="35" y="10"/>
                  </a:lnTo>
                  <a:lnTo>
                    <a:pt x="35" y="9"/>
                  </a:lnTo>
                  <a:lnTo>
                    <a:pt x="35" y="8"/>
                  </a:lnTo>
                  <a:lnTo>
                    <a:pt x="35" y="9"/>
                  </a:lnTo>
                  <a:lnTo>
                    <a:pt x="34" y="9"/>
                  </a:lnTo>
                  <a:lnTo>
                    <a:pt x="34" y="8"/>
                  </a:lnTo>
                  <a:lnTo>
                    <a:pt x="34" y="7"/>
                  </a:lnTo>
                  <a:lnTo>
                    <a:pt x="35" y="5"/>
                  </a:lnTo>
                  <a:lnTo>
                    <a:pt x="34" y="5"/>
                  </a:lnTo>
                  <a:lnTo>
                    <a:pt x="32" y="4"/>
                  </a:lnTo>
                  <a:lnTo>
                    <a:pt x="32" y="3"/>
                  </a:lnTo>
                  <a:lnTo>
                    <a:pt x="32" y="2"/>
                  </a:lnTo>
                  <a:lnTo>
                    <a:pt x="32" y="1"/>
                  </a:lnTo>
                  <a:lnTo>
                    <a:pt x="34" y="2"/>
                  </a:lnTo>
                  <a:lnTo>
                    <a:pt x="36" y="3"/>
                  </a:lnTo>
                  <a:lnTo>
                    <a:pt x="37" y="3"/>
                  </a:lnTo>
                  <a:lnTo>
                    <a:pt x="38" y="4"/>
                  </a:lnTo>
                  <a:lnTo>
                    <a:pt x="40" y="5"/>
                  </a:lnTo>
                  <a:lnTo>
                    <a:pt x="43" y="7"/>
                  </a:lnTo>
                  <a:lnTo>
                    <a:pt x="43" y="8"/>
                  </a:lnTo>
                  <a:lnTo>
                    <a:pt x="42" y="8"/>
                  </a:lnTo>
                  <a:lnTo>
                    <a:pt x="42" y="9"/>
                  </a:lnTo>
                  <a:lnTo>
                    <a:pt x="42" y="10"/>
                  </a:lnTo>
                  <a:lnTo>
                    <a:pt x="42" y="11"/>
                  </a:lnTo>
                  <a:lnTo>
                    <a:pt x="42" y="12"/>
                  </a:lnTo>
                  <a:lnTo>
                    <a:pt x="42" y="14"/>
                  </a:lnTo>
                  <a:lnTo>
                    <a:pt x="43" y="15"/>
                  </a:lnTo>
                  <a:lnTo>
                    <a:pt x="44" y="16"/>
                  </a:lnTo>
                  <a:lnTo>
                    <a:pt x="46" y="17"/>
                  </a:lnTo>
                  <a:lnTo>
                    <a:pt x="47" y="18"/>
                  </a:lnTo>
                  <a:lnTo>
                    <a:pt x="49" y="18"/>
                  </a:lnTo>
                  <a:lnTo>
                    <a:pt x="49" y="19"/>
                  </a:lnTo>
                  <a:lnTo>
                    <a:pt x="49" y="21"/>
                  </a:lnTo>
                  <a:lnTo>
                    <a:pt x="47" y="21"/>
                  </a:lnTo>
                  <a:lnTo>
                    <a:pt x="47" y="22"/>
                  </a:lnTo>
                  <a:lnTo>
                    <a:pt x="49" y="22"/>
                  </a:lnTo>
                  <a:lnTo>
                    <a:pt x="50" y="22"/>
                  </a:lnTo>
                  <a:lnTo>
                    <a:pt x="51" y="22"/>
                  </a:lnTo>
                  <a:lnTo>
                    <a:pt x="52" y="22"/>
                  </a:lnTo>
                  <a:lnTo>
                    <a:pt x="52" y="21"/>
                  </a:lnTo>
                  <a:lnTo>
                    <a:pt x="53" y="21"/>
                  </a:lnTo>
                  <a:lnTo>
                    <a:pt x="52" y="19"/>
                  </a:lnTo>
                  <a:lnTo>
                    <a:pt x="53" y="19"/>
                  </a:lnTo>
                  <a:lnTo>
                    <a:pt x="53" y="18"/>
                  </a:lnTo>
                  <a:lnTo>
                    <a:pt x="53" y="17"/>
                  </a:lnTo>
                  <a:lnTo>
                    <a:pt x="52" y="16"/>
                  </a:lnTo>
                  <a:lnTo>
                    <a:pt x="52" y="15"/>
                  </a:lnTo>
                  <a:lnTo>
                    <a:pt x="51" y="14"/>
                  </a:lnTo>
                  <a:lnTo>
                    <a:pt x="52" y="14"/>
                  </a:lnTo>
                  <a:lnTo>
                    <a:pt x="52" y="12"/>
                  </a:lnTo>
                  <a:lnTo>
                    <a:pt x="52" y="11"/>
                  </a:lnTo>
                  <a:lnTo>
                    <a:pt x="51" y="11"/>
                  </a:lnTo>
                  <a:lnTo>
                    <a:pt x="52" y="11"/>
                  </a:lnTo>
                  <a:lnTo>
                    <a:pt x="54" y="12"/>
                  </a:lnTo>
                  <a:lnTo>
                    <a:pt x="57" y="14"/>
                  </a:lnTo>
                  <a:lnTo>
                    <a:pt x="60" y="15"/>
                  </a:lnTo>
                  <a:lnTo>
                    <a:pt x="61" y="16"/>
                  </a:lnTo>
                  <a:lnTo>
                    <a:pt x="64" y="17"/>
                  </a:lnTo>
                  <a:lnTo>
                    <a:pt x="65" y="18"/>
                  </a:lnTo>
                  <a:lnTo>
                    <a:pt x="66" y="18"/>
                  </a:lnTo>
                  <a:lnTo>
                    <a:pt x="67" y="19"/>
                  </a:lnTo>
                  <a:lnTo>
                    <a:pt x="67" y="21"/>
                  </a:lnTo>
                  <a:lnTo>
                    <a:pt x="68" y="22"/>
                  </a:lnTo>
                  <a:lnTo>
                    <a:pt x="71" y="23"/>
                  </a:lnTo>
                  <a:lnTo>
                    <a:pt x="71" y="24"/>
                  </a:lnTo>
                  <a:lnTo>
                    <a:pt x="72" y="24"/>
                  </a:lnTo>
                  <a:lnTo>
                    <a:pt x="73" y="25"/>
                  </a:lnTo>
                  <a:lnTo>
                    <a:pt x="74" y="26"/>
                  </a:lnTo>
                  <a:lnTo>
                    <a:pt x="75" y="26"/>
                  </a:lnTo>
                  <a:lnTo>
                    <a:pt x="77" y="28"/>
                  </a:lnTo>
                  <a:lnTo>
                    <a:pt x="77" y="29"/>
                  </a:lnTo>
                  <a:lnTo>
                    <a:pt x="78" y="29"/>
                  </a:lnTo>
                  <a:lnTo>
                    <a:pt x="79" y="30"/>
                  </a:lnTo>
                  <a:lnTo>
                    <a:pt x="80" y="30"/>
                  </a:lnTo>
                  <a:lnTo>
                    <a:pt x="81" y="31"/>
                  </a:lnTo>
                  <a:lnTo>
                    <a:pt x="82" y="32"/>
                  </a:lnTo>
                  <a:lnTo>
                    <a:pt x="84" y="32"/>
                  </a:lnTo>
                  <a:lnTo>
                    <a:pt x="85" y="32"/>
                  </a:lnTo>
                  <a:lnTo>
                    <a:pt x="86" y="32"/>
                  </a:lnTo>
                  <a:lnTo>
                    <a:pt x="87" y="31"/>
                  </a:lnTo>
                  <a:lnTo>
                    <a:pt x="88" y="31"/>
                  </a:lnTo>
                  <a:lnTo>
                    <a:pt x="89" y="31"/>
                  </a:lnTo>
                  <a:lnTo>
                    <a:pt x="91" y="31"/>
                  </a:lnTo>
                  <a:lnTo>
                    <a:pt x="92" y="31"/>
                  </a:lnTo>
                  <a:lnTo>
                    <a:pt x="93" y="31"/>
                  </a:lnTo>
                  <a:lnTo>
                    <a:pt x="94" y="30"/>
                  </a:lnTo>
                  <a:lnTo>
                    <a:pt x="95" y="30"/>
                  </a:lnTo>
                  <a:lnTo>
                    <a:pt x="96" y="30"/>
                  </a:lnTo>
                  <a:lnTo>
                    <a:pt x="99" y="30"/>
                  </a:lnTo>
                  <a:lnTo>
                    <a:pt x="101" y="30"/>
                  </a:lnTo>
                  <a:lnTo>
                    <a:pt x="102" y="31"/>
                  </a:lnTo>
                  <a:lnTo>
                    <a:pt x="104" y="31"/>
                  </a:lnTo>
                  <a:lnTo>
                    <a:pt x="107" y="31"/>
                  </a:lnTo>
                  <a:lnTo>
                    <a:pt x="108" y="31"/>
                  </a:lnTo>
                  <a:lnTo>
                    <a:pt x="110" y="31"/>
                  </a:lnTo>
                  <a:lnTo>
                    <a:pt x="111" y="31"/>
                  </a:lnTo>
                  <a:lnTo>
                    <a:pt x="113" y="31"/>
                  </a:lnTo>
                  <a:lnTo>
                    <a:pt x="114" y="31"/>
                  </a:lnTo>
                  <a:lnTo>
                    <a:pt x="115" y="30"/>
                  </a:lnTo>
                  <a:lnTo>
                    <a:pt x="116" y="30"/>
                  </a:lnTo>
                  <a:lnTo>
                    <a:pt x="117" y="29"/>
                  </a:lnTo>
                  <a:lnTo>
                    <a:pt x="118" y="29"/>
                  </a:lnTo>
                  <a:lnTo>
                    <a:pt x="121" y="31"/>
                  </a:lnTo>
                  <a:lnTo>
                    <a:pt x="122" y="32"/>
                  </a:lnTo>
                  <a:lnTo>
                    <a:pt x="123" y="32"/>
                  </a:lnTo>
                  <a:lnTo>
                    <a:pt x="124" y="33"/>
                  </a:lnTo>
                  <a:lnTo>
                    <a:pt x="125" y="35"/>
                  </a:lnTo>
                  <a:lnTo>
                    <a:pt x="127" y="35"/>
                  </a:lnTo>
                  <a:lnTo>
                    <a:pt x="128" y="36"/>
                  </a:lnTo>
                  <a:lnTo>
                    <a:pt x="129" y="37"/>
                  </a:lnTo>
                  <a:lnTo>
                    <a:pt x="130" y="38"/>
                  </a:lnTo>
                  <a:lnTo>
                    <a:pt x="131" y="40"/>
                  </a:lnTo>
                  <a:lnTo>
                    <a:pt x="132" y="42"/>
                  </a:lnTo>
                  <a:lnTo>
                    <a:pt x="134" y="42"/>
                  </a:lnTo>
                  <a:lnTo>
                    <a:pt x="135" y="40"/>
                  </a:lnTo>
                  <a:lnTo>
                    <a:pt x="136" y="40"/>
                  </a:lnTo>
                  <a:lnTo>
                    <a:pt x="137" y="44"/>
                  </a:lnTo>
                  <a:lnTo>
                    <a:pt x="138" y="47"/>
                  </a:lnTo>
                  <a:lnTo>
                    <a:pt x="138" y="49"/>
                  </a:lnTo>
                  <a:lnTo>
                    <a:pt x="138" y="50"/>
                  </a:lnTo>
                  <a:lnTo>
                    <a:pt x="138" y="52"/>
                  </a:lnTo>
                  <a:lnTo>
                    <a:pt x="139" y="56"/>
                  </a:lnTo>
                  <a:lnTo>
                    <a:pt x="142" y="56"/>
                  </a:lnTo>
                  <a:lnTo>
                    <a:pt x="143" y="56"/>
                  </a:lnTo>
                  <a:lnTo>
                    <a:pt x="144" y="56"/>
                  </a:lnTo>
                  <a:lnTo>
                    <a:pt x="145" y="56"/>
                  </a:lnTo>
                  <a:lnTo>
                    <a:pt x="146" y="56"/>
                  </a:lnTo>
                  <a:lnTo>
                    <a:pt x="146" y="58"/>
                  </a:lnTo>
                  <a:lnTo>
                    <a:pt x="148" y="59"/>
                  </a:lnTo>
                  <a:lnTo>
                    <a:pt x="149" y="61"/>
                  </a:lnTo>
                  <a:lnTo>
                    <a:pt x="150" y="64"/>
                  </a:lnTo>
                  <a:lnTo>
                    <a:pt x="151" y="66"/>
                  </a:lnTo>
                  <a:lnTo>
                    <a:pt x="152" y="68"/>
                  </a:lnTo>
                  <a:lnTo>
                    <a:pt x="153" y="68"/>
                  </a:lnTo>
                  <a:lnTo>
                    <a:pt x="156" y="68"/>
                  </a:lnTo>
                  <a:lnTo>
                    <a:pt x="157" y="68"/>
                  </a:lnTo>
                  <a:lnTo>
                    <a:pt x="158" y="68"/>
                  </a:lnTo>
                  <a:lnTo>
                    <a:pt x="159" y="68"/>
                  </a:lnTo>
                  <a:lnTo>
                    <a:pt x="162" y="68"/>
                  </a:lnTo>
                  <a:lnTo>
                    <a:pt x="163" y="68"/>
                  </a:lnTo>
                  <a:lnTo>
                    <a:pt x="164" y="68"/>
                  </a:lnTo>
                  <a:lnTo>
                    <a:pt x="166" y="68"/>
                  </a:lnTo>
                  <a:lnTo>
                    <a:pt x="167" y="68"/>
                  </a:lnTo>
                  <a:lnTo>
                    <a:pt x="168" y="68"/>
                  </a:lnTo>
                  <a:lnTo>
                    <a:pt x="168" y="70"/>
                  </a:lnTo>
                  <a:lnTo>
                    <a:pt x="170" y="70"/>
                  </a:lnTo>
                  <a:lnTo>
                    <a:pt x="170" y="71"/>
                  </a:lnTo>
                  <a:lnTo>
                    <a:pt x="171" y="71"/>
                  </a:lnTo>
                  <a:lnTo>
                    <a:pt x="171" y="70"/>
                  </a:lnTo>
                  <a:lnTo>
                    <a:pt x="171" y="71"/>
                  </a:lnTo>
                  <a:lnTo>
                    <a:pt x="171" y="72"/>
                  </a:lnTo>
                  <a:lnTo>
                    <a:pt x="172" y="72"/>
                  </a:lnTo>
                  <a:lnTo>
                    <a:pt x="171" y="73"/>
                  </a:lnTo>
                  <a:lnTo>
                    <a:pt x="171" y="74"/>
                  </a:lnTo>
                  <a:lnTo>
                    <a:pt x="172" y="74"/>
                  </a:lnTo>
                  <a:lnTo>
                    <a:pt x="172" y="75"/>
                  </a:lnTo>
                  <a:lnTo>
                    <a:pt x="173" y="75"/>
                  </a:lnTo>
                  <a:lnTo>
                    <a:pt x="174" y="77"/>
                  </a:lnTo>
                  <a:lnTo>
                    <a:pt x="175" y="77"/>
                  </a:lnTo>
                  <a:lnTo>
                    <a:pt x="178" y="78"/>
                  </a:lnTo>
                  <a:lnTo>
                    <a:pt x="179" y="78"/>
                  </a:lnTo>
                  <a:lnTo>
                    <a:pt x="179" y="77"/>
                  </a:lnTo>
                  <a:lnTo>
                    <a:pt x="179" y="75"/>
                  </a:lnTo>
                  <a:lnTo>
                    <a:pt x="178" y="75"/>
                  </a:lnTo>
                  <a:lnTo>
                    <a:pt x="178" y="74"/>
                  </a:lnTo>
                  <a:lnTo>
                    <a:pt x="178" y="73"/>
                  </a:lnTo>
                  <a:lnTo>
                    <a:pt x="178" y="72"/>
                  </a:lnTo>
                  <a:lnTo>
                    <a:pt x="179" y="72"/>
                  </a:lnTo>
                  <a:lnTo>
                    <a:pt x="179" y="71"/>
                  </a:lnTo>
                  <a:lnTo>
                    <a:pt x="179" y="70"/>
                  </a:lnTo>
                  <a:lnTo>
                    <a:pt x="180" y="70"/>
                  </a:lnTo>
                  <a:lnTo>
                    <a:pt x="180" y="68"/>
                  </a:lnTo>
                  <a:lnTo>
                    <a:pt x="181" y="68"/>
                  </a:lnTo>
                  <a:lnTo>
                    <a:pt x="182" y="68"/>
                  </a:lnTo>
                  <a:lnTo>
                    <a:pt x="182" y="67"/>
                  </a:lnTo>
                  <a:lnTo>
                    <a:pt x="181" y="67"/>
                  </a:lnTo>
                  <a:lnTo>
                    <a:pt x="181" y="66"/>
                  </a:lnTo>
                  <a:lnTo>
                    <a:pt x="181" y="65"/>
                  </a:lnTo>
                  <a:lnTo>
                    <a:pt x="182" y="65"/>
                  </a:lnTo>
                  <a:lnTo>
                    <a:pt x="182" y="64"/>
                  </a:lnTo>
                  <a:lnTo>
                    <a:pt x="184" y="64"/>
                  </a:lnTo>
                  <a:lnTo>
                    <a:pt x="185" y="64"/>
                  </a:lnTo>
                  <a:lnTo>
                    <a:pt x="186" y="64"/>
                  </a:lnTo>
                  <a:lnTo>
                    <a:pt x="185" y="64"/>
                  </a:lnTo>
                  <a:lnTo>
                    <a:pt x="185" y="63"/>
                  </a:lnTo>
                  <a:lnTo>
                    <a:pt x="186" y="63"/>
                  </a:lnTo>
                  <a:lnTo>
                    <a:pt x="186" y="61"/>
                  </a:lnTo>
                  <a:lnTo>
                    <a:pt x="187" y="61"/>
                  </a:lnTo>
                  <a:lnTo>
                    <a:pt x="187" y="60"/>
                  </a:lnTo>
                  <a:lnTo>
                    <a:pt x="188" y="60"/>
                  </a:lnTo>
                  <a:lnTo>
                    <a:pt x="189" y="60"/>
                  </a:lnTo>
                  <a:lnTo>
                    <a:pt x="191" y="60"/>
                  </a:lnTo>
                  <a:lnTo>
                    <a:pt x="191" y="59"/>
                  </a:lnTo>
                  <a:lnTo>
                    <a:pt x="192" y="59"/>
                  </a:lnTo>
                  <a:lnTo>
                    <a:pt x="193" y="58"/>
                  </a:lnTo>
                  <a:lnTo>
                    <a:pt x="193" y="57"/>
                  </a:lnTo>
                  <a:lnTo>
                    <a:pt x="194" y="57"/>
                  </a:lnTo>
                  <a:lnTo>
                    <a:pt x="194" y="56"/>
                  </a:lnTo>
                  <a:lnTo>
                    <a:pt x="194" y="54"/>
                  </a:lnTo>
                  <a:lnTo>
                    <a:pt x="195" y="54"/>
                  </a:lnTo>
                  <a:lnTo>
                    <a:pt x="196" y="54"/>
                  </a:lnTo>
                  <a:lnTo>
                    <a:pt x="198" y="56"/>
                  </a:lnTo>
                  <a:lnTo>
                    <a:pt x="198" y="54"/>
                  </a:lnTo>
                  <a:lnTo>
                    <a:pt x="199" y="54"/>
                  </a:lnTo>
                  <a:lnTo>
                    <a:pt x="199" y="53"/>
                  </a:lnTo>
                  <a:lnTo>
                    <a:pt x="199" y="52"/>
                  </a:lnTo>
                  <a:lnTo>
                    <a:pt x="200" y="52"/>
                  </a:lnTo>
                  <a:lnTo>
                    <a:pt x="201" y="52"/>
                  </a:lnTo>
                  <a:lnTo>
                    <a:pt x="201" y="51"/>
                  </a:lnTo>
                  <a:lnTo>
                    <a:pt x="202" y="51"/>
                  </a:lnTo>
                  <a:lnTo>
                    <a:pt x="205" y="52"/>
                  </a:lnTo>
                  <a:lnTo>
                    <a:pt x="206" y="52"/>
                  </a:lnTo>
                  <a:lnTo>
                    <a:pt x="206" y="53"/>
                  </a:lnTo>
                  <a:lnTo>
                    <a:pt x="205" y="53"/>
                  </a:lnTo>
                  <a:lnTo>
                    <a:pt x="202" y="54"/>
                  </a:lnTo>
                  <a:lnTo>
                    <a:pt x="201" y="54"/>
                  </a:lnTo>
                  <a:lnTo>
                    <a:pt x="201" y="56"/>
                  </a:lnTo>
                  <a:lnTo>
                    <a:pt x="201" y="57"/>
                  </a:lnTo>
                  <a:lnTo>
                    <a:pt x="200" y="57"/>
                  </a:lnTo>
                  <a:lnTo>
                    <a:pt x="199" y="57"/>
                  </a:lnTo>
                  <a:lnTo>
                    <a:pt x="199" y="58"/>
                  </a:lnTo>
                  <a:lnTo>
                    <a:pt x="198" y="59"/>
                  </a:lnTo>
                  <a:lnTo>
                    <a:pt x="198" y="60"/>
                  </a:lnTo>
                  <a:lnTo>
                    <a:pt x="196" y="60"/>
                  </a:lnTo>
                  <a:lnTo>
                    <a:pt x="196" y="61"/>
                  </a:lnTo>
                  <a:lnTo>
                    <a:pt x="194" y="63"/>
                  </a:lnTo>
                  <a:lnTo>
                    <a:pt x="195" y="63"/>
                  </a:lnTo>
                  <a:lnTo>
                    <a:pt x="195" y="64"/>
                  </a:lnTo>
                  <a:lnTo>
                    <a:pt x="198" y="64"/>
                  </a:lnTo>
                  <a:lnTo>
                    <a:pt x="199" y="64"/>
                  </a:lnTo>
                  <a:lnTo>
                    <a:pt x="199" y="65"/>
                  </a:lnTo>
                  <a:lnTo>
                    <a:pt x="200" y="65"/>
                  </a:lnTo>
                  <a:lnTo>
                    <a:pt x="201" y="64"/>
                  </a:lnTo>
                  <a:lnTo>
                    <a:pt x="202" y="64"/>
                  </a:lnTo>
                  <a:lnTo>
                    <a:pt x="203" y="65"/>
                  </a:lnTo>
                  <a:lnTo>
                    <a:pt x="203" y="66"/>
                  </a:lnTo>
                  <a:lnTo>
                    <a:pt x="203" y="67"/>
                  </a:lnTo>
                  <a:lnTo>
                    <a:pt x="205" y="67"/>
                  </a:lnTo>
                  <a:lnTo>
                    <a:pt x="206" y="67"/>
                  </a:lnTo>
                  <a:lnTo>
                    <a:pt x="206" y="68"/>
                  </a:lnTo>
                  <a:lnTo>
                    <a:pt x="207" y="68"/>
                  </a:lnTo>
                  <a:lnTo>
                    <a:pt x="208" y="68"/>
                  </a:lnTo>
                  <a:lnTo>
                    <a:pt x="209" y="68"/>
                  </a:lnTo>
                  <a:lnTo>
                    <a:pt x="209" y="70"/>
                  </a:lnTo>
                  <a:lnTo>
                    <a:pt x="210" y="70"/>
                  </a:lnTo>
                  <a:lnTo>
                    <a:pt x="209" y="68"/>
                  </a:lnTo>
                  <a:lnTo>
                    <a:pt x="210" y="68"/>
                  </a:lnTo>
                  <a:lnTo>
                    <a:pt x="210" y="70"/>
                  </a:lnTo>
                  <a:lnTo>
                    <a:pt x="212" y="70"/>
                  </a:lnTo>
                  <a:lnTo>
                    <a:pt x="212" y="68"/>
                  </a:lnTo>
                  <a:lnTo>
                    <a:pt x="213" y="70"/>
                  </a:lnTo>
                  <a:lnTo>
                    <a:pt x="213" y="68"/>
                  </a:lnTo>
                  <a:lnTo>
                    <a:pt x="212" y="66"/>
                  </a:lnTo>
                  <a:lnTo>
                    <a:pt x="213" y="66"/>
                  </a:lnTo>
                  <a:lnTo>
                    <a:pt x="214" y="66"/>
                  </a:lnTo>
                  <a:lnTo>
                    <a:pt x="214" y="65"/>
                  </a:lnTo>
                  <a:lnTo>
                    <a:pt x="214" y="64"/>
                  </a:lnTo>
                  <a:lnTo>
                    <a:pt x="213" y="64"/>
                  </a:lnTo>
                  <a:lnTo>
                    <a:pt x="214" y="63"/>
                  </a:lnTo>
                  <a:lnTo>
                    <a:pt x="215" y="64"/>
                  </a:lnTo>
                  <a:lnTo>
                    <a:pt x="215" y="65"/>
                  </a:lnTo>
                  <a:lnTo>
                    <a:pt x="215" y="64"/>
                  </a:lnTo>
                  <a:lnTo>
                    <a:pt x="215" y="65"/>
                  </a:lnTo>
                  <a:lnTo>
                    <a:pt x="215" y="64"/>
                  </a:lnTo>
                  <a:lnTo>
                    <a:pt x="217" y="66"/>
                  </a:lnTo>
                  <a:lnTo>
                    <a:pt x="217" y="67"/>
                  </a:lnTo>
                  <a:lnTo>
                    <a:pt x="219" y="67"/>
                  </a:lnTo>
                  <a:lnTo>
                    <a:pt x="219" y="68"/>
                  </a:lnTo>
                  <a:lnTo>
                    <a:pt x="220" y="68"/>
                  </a:lnTo>
                  <a:lnTo>
                    <a:pt x="221" y="68"/>
                  </a:lnTo>
                  <a:lnTo>
                    <a:pt x="222" y="68"/>
                  </a:lnTo>
                  <a:lnTo>
                    <a:pt x="222" y="70"/>
                  </a:lnTo>
                  <a:lnTo>
                    <a:pt x="223" y="71"/>
                  </a:lnTo>
                  <a:lnTo>
                    <a:pt x="224" y="71"/>
                  </a:lnTo>
                  <a:lnTo>
                    <a:pt x="224" y="70"/>
                  </a:lnTo>
                  <a:lnTo>
                    <a:pt x="226" y="71"/>
                  </a:lnTo>
                  <a:lnTo>
                    <a:pt x="227" y="71"/>
                  </a:lnTo>
                  <a:lnTo>
                    <a:pt x="227" y="72"/>
                  </a:lnTo>
                  <a:lnTo>
                    <a:pt x="228" y="72"/>
                  </a:lnTo>
                  <a:lnTo>
                    <a:pt x="229" y="73"/>
                  </a:lnTo>
                  <a:lnTo>
                    <a:pt x="230" y="73"/>
                  </a:lnTo>
                  <a:lnTo>
                    <a:pt x="232" y="73"/>
                  </a:lnTo>
                  <a:lnTo>
                    <a:pt x="232" y="74"/>
                  </a:lnTo>
                  <a:lnTo>
                    <a:pt x="234" y="73"/>
                  </a:lnTo>
                  <a:lnTo>
                    <a:pt x="235" y="73"/>
                  </a:lnTo>
                  <a:lnTo>
                    <a:pt x="235" y="74"/>
                  </a:lnTo>
                  <a:lnTo>
                    <a:pt x="236" y="74"/>
                  </a:lnTo>
                  <a:lnTo>
                    <a:pt x="236" y="75"/>
                  </a:lnTo>
                  <a:lnTo>
                    <a:pt x="235" y="75"/>
                  </a:lnTo>
                  <a:lnTo>
                    <a:pt x="234" y="75"/>
                  </a:lnTo>
                  <a:lnTo>
                    <a:pt x="232" y="77"/>
                  </a:lnTo>
                  <a:lnTo>
                    <a:pt x="232" y="78"/>
                  </a:lnTo>
                  <a:lnTo>
                    <a:pt x="231" y="78"/>
                  </a:lnTo>
                  <a:lnTo>
                    <a:pt x="231" y="79"/>
                  </a:lnTo>
                  <a:lnTo>
                    <a:pt x="230" y="79"/>
                  </a:lnTo>
                  <a:lnTo>
                    <a:pt x="229" y="78"/>
                  </a:lnTo>
                  <a:lnTo>
                    <a:pt x="228" y="78"/>
                  </a:lnTo>
                  <a:lnTo>
                    <a:pt x="227" y="78"/>
                  </a:lnTo>
                  <a:lnTo>
                    <a:pt x="228" y="78"/>
                  </a:lnTo>
                  <a:lnTo>
                    <a:pt x="228" y="79"/>
                  </a:lnTo>
                  <a:lnTo>
                    <a:pt x="229" y="79"/>
                  </a:lnTo>
                  <a:lnTo>
                    <a:pt x="229" y="80"/>
                  </a:lnTo>
                  <a:lnTo>
                    <a:pt x="229" y="81"/>
                  </a:lnTo>
                  <a:lnTo>
                    <a:pt x="228" y="81"/>
                  </a:lnTo>
                  <a:lnTo>
                    <a:pt x="228" y="80"/>
                  </a:lnTo>
                  <a:lnTo>
                    <a:pt x="227" y="80"/>
                  </a:lnTo>
                  <a:lnTo>
                    <a:pt x="226" y="80"/>
                  </a:lnTo>
                  <a:lnTo>
                    <a:pt x="224" y="80"/>
                  </a:lnTo>
                  <a:lnTo>
                    <a:pt x="224" y="81"/>
                  </a:lnTo>
                  <a:lnTo>
                    <a:pt x="223" y="82"/>
                  </a:lnTo>
                  <a:lnTo>
                    <a:pt x="224" y="82"/>
                  </a:lnTo>
                  <a:lnTo>
                    <a:pt x="224" y="84"/>
                  </a:lnTo>
                  <a:lnTo>
                    <a:pt x="223" y="84"/>
                  </a:lnTo>
                  <a:lnTo>
                    <a:pt x="223" y="82"/>
                  </a:lnTo>
                  <a:lnTo>
                    <a:pt x="222" y="82"/>
                  </a:lnTo>
                  <a:lnTo>
                    <a:pt x="222" y="84"/>
                  </a:lnTo>
                  <a:lnTo>
                    <a:pt x="222" y="85"/>
                  </a:lnTo>
                  <a:lnTo>
                    <a:pt x="221" y="85"/>
                  </a:lnTo>
                  <a:lnTo>
                    <a:pt x="221" y="84"/>
                  </a:lnTo>
                  <a:lnTo>
                    <a:pt x="220" y="84"/>
                  </a:lnTo>
                  <a:lnTo>
                    <a:pt x="220" y="82"/>
                  </a:lnTo>
                  <a:lnTo>
                    <a:pt x="220" y="84"/>
                  </a:lnTo>
                  <a:lnTo>
                    <a:pt x="219" y="84"/>
                  </a:lnTo>
                  <a:lnTo>
                    <a:pt x="217" y="84"/>
                  </a:lnTo>
                  <a:lnTo>
                    <a:pt x="217" y="82"/>
                  </a:lnTo>
                  <a:lnTo>
                    <a:pt x="216" y="82"/>
                  </a:lnTo>
                  <a:lnTo>
                    <a:pt x="215" y="82"/>
                  </a:lnTo>
                  <a:lnTo>
                    <a:pt x="215" y="81"/>
                  </a:lnTo>
                  <a:lnTo>
                    <a:pt x="214" y="82"/>
                  </a:lnTo>
                  <a:lnTo>
                    <a:pt x="213" y="82"/>
                  </a:lnTo>
                  <a:lnTo>
                    <a:pt x="212" y="82"/>
                  </a:lnTo>
                  <a:lnTo>
                    <a:pt x="212" y="84"/>
                  </a:lnTo>
                  <a:lnTo>
                    <a:pt x="210" y="84"/>
                  </a:lnTo>
                  <a:lnTo>
                    <a:pt x="209" y="84"/>
                  </a:lnTo>
                  <a:lnTo>
                    <a:pt x="208" y="84"/>
                  </a:lnTo>
                  <a:lnTo>
                    <a:pt x="207" y="84"/>
                  </a:lnTo>
                  <a:lnTo>
                    <a:pt x="206" y="82"/>
                  </a:lnTo>
                  <a:lnTo>
                    <a:pt x="205" y="81"/>
                  </a:lnTo>
                  <a:lnTo>
                    <a:pt x="203" y="81"/>
                  </a:lnTo>
                  <a:lnTo>
                    <a:pt x="203" y="80"/>
                  </a:lnTo>
                  <a:lnTo>
                    <a:pt x="202" y="80"/>
                  </a:lnTo>
                  <a:lnTo>
                    <a:pt x="202" y="79"/>
                  </a:lnTo>
                  <a:lnTo>
                    <a:pt x="203" y="79"/>
                  </a:lnTo>
                  <a:lnTo>
                    <a:pt x="203" y="78"/>
                  </a:lnTo>
                  <a:lnTo>
                    <a:pt x="205" y="78"/>
                  </a:lnTo>
                  <a:lnTo>
                    <a:pt x="206" y="77"/>
                  </a:lnTo>
                  <a:lnTo>
                    <a:pt x="207" y="75"/>
                  </a:lnTo>
                  <a:lnTo>
                    <a:pt x="206" y="75"/>
                  </a:lnTo>
                  <a:lnTo>
                    <a:pt x="205" y="74"/>
                  </a:lnTo>
                  <a:lnTo>
                    <a:pt x="206" y="74"/>
                  </a:lnTo>
                  <a:lnTo>
                    <a:pt x="205" y="74"/>
                  </a:lnTo>
                  <a:lnTo>
                    <a:pt x="202" y="72"/>
                  </a:lnTo>
                  <a:lnTo>
                    <a:pt x="201" y="71"/>
                  </a:lnTo>
                  <a:lnTo>
                    <a:pt x="200" y="71"/>
                  </a:lnTo>
                  <a:lnTo>
                    <a:pt x="200" y="72"/>
                  </a:lnTo>
                  <a:lnTo>
                    <a:pt x="200" y="73"/>
                  </a:lnTo>
                  <a:lnTo>
                    <a:pt x="199" y="73"/>
                  </a:lnTo>
                  <a:lnTo>
                    <a:pt x="198" y="74"/>
                  </a:lnTo>
                  <a:lnTo>
                    <a:pt x="196" y="75"/>
                  </a:lnTo>
                  <a:lnTo>
                    <a:pt x="194" y="75"/>
                  </a:lnTo>
                  <a:lnTo>
                    <a:pt x="194" y="77"/>
                  </a:lnTo>
                  <a:lnTo>
                    <a:pt x="193" y="77"/>
                  </a:lnTo>
                  <a:lnTo>
                    <a:pt x="192" y="77"/>
                  </a:lnTo>
                  <a:lnTo>
                    <a:pt x="192" y="75"/>
                  </a:lnTo>
                  <a:lnTo>
                    <a:pt x="191" y="75"/>
                  </a:lnTo>
                  <a:lnTo>
                    <a:pt x="191" y="74"/>
                  </a:lnTo>
                  <a:lnTo>
                    <a:pt x="189" y="74"/>
                  </a:lnTo>
                  <a:lnTo>
                    <a:pt x="188" y="74"/>
                  </a:lnTo>
                  <a:lnTo>
                    <a:pt x="188" y="75"/>
                  </a:lnTo>
                  <a:lnTo>
                    <a:pt x="188" y="77"/>
                  </a:lnTo>
                  <a:lnTo>
                    <a:pt x="188" y="78"/>
                  </a:lnTo>
                  <a:lnTo>
                    <a:pt x="187" y="78"/>
                  </a:lnTo>
                  <a:lnTo>
                    <a:pt x="187" y="79"/>
                  </a:lnTo>
                  <a:lnTo>
                    <a:pt x="188" y="79"/>
                  </a:lnTo>
                  <a:lnTo>
                    <a:pt x="188" y="80"/>
                  </a:lnTo>
                  <a:lnTo>
                    <a:pt x="189" y="81"/>
                  </a:lnTo>
                  <a:lnTo>
                    <a:pt x="189" y="82"/>
                  </a:lnTo>
                  <a:lnTo>
                    <a:pt x="188" y="82"/>
                  </a:lnTo>
                  <a:lnTo>
                    <a:pt x="189" y="84"/>
                  </a:lnTo>
                  <a:lnTo>
                    <a:pt x="188" y="84"/>
                  </a:lnTo>
                  <a:lnTo>
                    <a:pt x="187" y="84"/>
                  </a:lnTo>
                  <a:lnTo>
                    <a:pt x="186" y="84"/>
                  </a:lnTo>
                  <a:lnTo>
                    <a:pt x="185" y="84"/>
                  </a:lnTo>
                  <a:lnTo>
                    <a:pt x="184" y="84"/>
                  </a:lnTo>
                  <a:lnTo>
                    <a:pt x="182" y="84"/>
                  </a:lnTo>
                  <a:lnTo>
                    <a:pt x="181" y="84"/>
                  </a:lnTo>
                  <a:lnTo>
                    <a:pt x="181" y="85"/>
                  </a:lnTo>
                  <a:lnTo>
                    <a:pt x="182" y="85"/>
                  </a:lnTo>
                  <a:lnTo>
                    <a:pt x="186" y="85"/>
                  </a:lnTo>
                  <a:lnTo>
                    <a:pt x="186" y="86"/>
                  </a:lnTo>
                  <a:lnTo>
                    <a:pt x="185" y="86"/>
                  </a:lnTo>
                  <a:lnTo>
                    <a:pt x="184" y="86"/>
                  </a:lnTo>
                  <a:lnTo>
                    <a:pt x="184" y="87"/>
                  </a:lnTo>
                  <a:lnTo>
                    <a:pt x="185" y="87"/>
                  </a:lnTo>
                  <a:lnTo>
                    <a:pt x="186" y="88"/>
                  </a:lnTo>
                  <a:lnTo>
                    <a:pt x="186" y="89"/>
                  </a:lnTo>
                  <a:lnTo>
                    <a:pt x="185" y="88"/>
                  </a:lnTo>
                  <a:lnTo>
                    <a:pt x="185" y="87"/>
                  </a:lnTo>
                  <a:lnTo>
                    <a:pt x="184" y="87"/>
                  </a:lnTo>
                  <a:lnTo>
                    <a:pt x="185" y="88"/>
                  </a:lnTo>
                  <a:lnTo>
                    <a:pt x="185" y="89"/>
                  </a:lnTo>
                  <a:lnTo>
                    <a:pt x="184" y="89"/>
                  </a:lnTo>
                  <a:lnTo>
                    <a:pt x="182" y="89"/>
                  </a:lnTo>
                  <a:lnTo>
                    <a:pt x="184" y="92"/>
                  </a:lnTo>
                  <a:lnTo>
                    <a:pt x="184" y="93"/>
                  </a:lnTo>
                  <a:lnTo>
                    <a:pt x="182" y="93"/>
                  </a:lnTo>
                  <a:lnTo>
                    <a:pt x="182" y="94"/>
                  </a:lnTo>
                  <a:lnTo>
                    <a:pt x="181" y="94"/>
                  </a:lnTo>
                  <a:lnTo>
                    <a:pt x="180" y="94"/>
                  </a:lnTo>
                  <a:lnTo>
                    <a:pt x="179" y="94"/>
                  </a:lnTo>
                  <a:lnTo>
                    <a:pt x="178" y="94"/>
                  </a:lnTo>
                  <a:lnTo>
                    <a:pt x="173" y="93"/>
                  </a:lnTo>
                  <a:lnTo>
                    <a:pt x="172" y="93"/>
                  </a:lnTo>
                  <a:lnTo>
                    <a:pt x="171" y="94"/>
                  </a:lnTo>
                  <a:lnTo>
                    <a:pt x="170" y="94"/>
                  </a:lnTo>
                  <a:lnTo>
                    <a:pt x="170" y="95"/>
                  </a:lnTo>
                  <a:lnTo>
                    <a:pt x="168" y="95"/>
                  </a:lnTo>
                  <a:lnTo>
                    <a:pt x="170" y="96"/>
                  </a:lnTo>
                  <a:lnTo>
                    <a:pt x="170" y="98"/>
                  </a:lnTo>
                  <a:lnTo>
                    <a:pt x="168" y="98"/>
                  </a:lnTo>
                  <a:lnTo>
                    <a:pt x="168" y="99"/>
                  </a:lnTo>
                  <a:lnTo>
                    <a:pt x="170" y="99"/>
                  </a:lnTo>
                  <a:lnTo>
                    <a:pt x="170" y="100"/>
                  </a:lnTo>
                  <a:lnTo>
                    <a:pt x="171" y="100"/>
                  </a:lnTo>
                  <a:lnTo>
                    <a:pt x="172" y="100"/>
                  </a:lnTo>
                  <a:lnTo>
                    <a:pt x="173" y="100"/>
                  </a:lnTo>
                  <a:lnTo>
                    <a:pt x="173" y="101"/>
                  </a:lnTo>
                  <a:lnTo>
                    <a:pt x="174" y="101"/>
                  </a:lnTo>
                  <a:lnTo>
                    <a:pt x="174" y="102"/>
                  </a:lnTo>
                  <a:lnTo>
                    <a:pt x="174" y="103"/>
                  </a:lnTo>
                  <a:lnTo>
                    <a:pt x="177" y="103"/>
                  </a:lnTo>
                  <a:lnTo>
                    <a:pt x="178" y="102"/>
                  </a:lnTo>
                  <a:lnTo>
                    <a:pt x="179" y="103"/>
                  </a:lnTo>
                  <a:lnTo>
                    <a:pt x="179" y="102"/>
                  </a:lnTo>
                  <a:lnTo>
                    <a:pt x="180" y="102"/>
                  </a:lnTo>
                  <a:lnTo>
                    <a:pt x="180" y="103"/>
                  </a:lnTo>
                  <a:lnTo>
                    <a:pt x="181" y="105"/>
                  </a:lnTo>
                  <a:lnTo>
                    <a:pt x="181" y="106"/>
                  </a:lnTo>
                  <a:lnTo>
                    <a:pt x="180" y="106"/>
                  </a:lnTo>
                  <a:lnTo>
                    <a:pt x="180" y="107"/>
                  </a:lnTo>
                  <a:lnTo>
                    <a:pt x="180" y="108"/>
                  </a:lnTo>
                  <a:lnTo>
                    <a:pt x="181" y="109"/>
                  </a:lnTo>
                  <a:lnTo>
                    <a:pt x="181" y="110"/>
                  </a:lnTo>
                  <a:lnTo>
                    <a:pt x="182" y="112"/>
                  </a:lnTo>
                  <a:lnTo>
                    <a:pt x="182" y="113"/>
                  </a:lnTo>
                  <a:lnTo>
                    <a:pt x="184" y="113"/>
                  </a:lnTo>
                  <a:lnTo>
                    <a:pt x="184" y="114"/>
                  </a:lnTo>
                  <a:lnTo>
                    <a:pt x="185" y="114"/>
                  </a:lnTo>
                  <a:lnTo>
                    <a:pt x="186" y="115"/>
                  </a:lnTo>
                  <a:lnTo>
                    <a:pt x="187" y="116"/>
                  </a:lnTo>
                  <a:lnTo>
                    <a:pt x="186" y="117"/>
                  </a:lnTo>
                  <a:lnTo>
                    <a:pt x="186" y="119"/>
                  </a:lnTo>
                  <a:lnTo>
                    <a:pt x="186" y="120"/>
                  </a:lnTo>
                  <a:lnTo>
                    <a:pt x="185" y="120"/>
                  </a:lnTo>
                  <a:lnTo>
                    <a:pt x="185" y="121"/>
                  </a:lnTo>
                  <a:lnTo>
                    <a:pt x="185" y="122"/>
                  </a:lnTo>
                  <a:lnTo>
                    <a:pt x="184" y="123"/>
                  </a:lnTo>
                  <a:lnTo>
                    <a:pt x="184" y="124"/>
                  </a:lnTo>
                  <a:lnTo>
                    <a:pt x="182" y="124"/>
                  </a:lnTo>
                  <a:lnTo>
                    <a:pt x="182" y="126"/>
                  </a:lnTo>
                  <a:lnTo>
                    <a:pt x="182" y="127"/>
                  </a:lnTo>
                  <a:lnTo>
                    <a:pt x="182" y="128"/>
                  </a:lnTo>
                  <a:lnTo>
                    <a:pt x="182" y="129"/>
                  </a:lnTo>
                  <a:lnTo>
                    <a:pt x="184" y="129"/>
                  </a:lnTo>
                  <a:lnTo>
                    <a:pt x="184" y="130"/>
                  </a:lnTo>
                  <a:lnTo>
                    <a:pt x="182" y="131"/>
                  </a:lnTo>
                  <a:lnTo>
                    <a:pt x="182" y="130"/>
                  </a:lnTo>
                  <a:lnTo>
                    <a:pt x="181" y="130"/>
                  </a:lnTo>
                  <a:lnTo>
                    <a:pt x="180" y="130"/>
                  </a:lnTo>
                  <a:lnTo>
                    <a:pt x="179" y="130"/>
                  </a:lnTo>
                  <a:lnTo>
                    <a:pt x="178" y="130"/>
                  </a:lnTo>
                  <a:lnTo>
                    <a:pt x="178" y="131"/>
                  </a:lnTo>
                  <a:lnTo>
                    <a:pt x="177" y="131"/>
                  </a:lnTo>
                  <a:lnTo>
                    <a:pt x="175" y="131"/>
                  </a:lnTo>
                  <a:lnTo>
                    <a:pt x="175" y="130"/>
                  </a:lnTo>
                  <a:lnTo>
                    <a:pt x="174" y="130"/>
                  </a:lnTo>
                  <a:lnTo>
                    <a:pt x="174" y="129"/>
                  </a:lnTo>
                  <a:lnTo>
                    <a:pt x="173" y="129"/>
                  </a:lnTo>
                  <a:lnTo>
                    <a:pt x="172" y="128"/>
                  </a:lnTo>
                  <a:lnTo>
                    <a:pt x="171" y="128"/>
                  </a:lnTo>
                  <a:lnTo>
                    <a:pt x="168" y="128"/>
                  </a:lnTo>
                  <a:lnTo>
                    <a:pt x="168" y="129"/>
                  </a:lnTo>
                  <a:lnTo>
                    <a:pt x="167" y="129"/>
                  </a:lnTo>
                  <a:lnTo>
                    <a:pt x="167" y="128"/>
                  </a:lnTo>
                  <a:lnTo>
                    <a:pt x="166" y="128"/>
                  </a:lnTo>
                  <a:lnTo>
                    <a:pt x="165" y="128"/>
                  </a:lnTo>
                  <a:lnTo>
                    <a:pt x="166" y="128"/>
                  </a:lnTo>
                  <a:lnTo>
                    <a:pt x="166" y="127"/>
                  </a:lnTo>
                  <a:lnTo>
                    <a:pt x="165" y="127"/>
                  </a:lnTo>
                  <a:lnTo>
                    <a:pt x="165" y="126"/>
                  </a:lnTo>
                  <a:lnTo>
                    <a:pt x="165" y="124"/>
                  </a:lnTo>
                  <a:lnTo>
                    <a:pt x="165" y="123"/>
                  </a:lnTo>
                  <a:lnTo>
                    <a:pt x="164" y="122"/>
                  </a:lnTo>
                  <a:lnTo>
                    <a:pt x="165" y="121"/>
                  </a:lnTo>
                  <a:lnTo>
                    <a:pt x="165" y="120"/>
                  </a:lnTo>
                  <a:lnTo>
                    <a:pt x="165" y="119"/>
                  </a:lnTo>
                  <a:lnTo>
                    <a:pt x="164" y="119"/>
                  </a:lnTo>
                  <a:lnTo>
                    <a:pt x="163" y="117"/>
                  </a:lnTo>
                  <a:lnTo>
                    <a:pt x="162" y="117"/>
                  </a:lnTo>
                  <a:lnTo>
                    <a:pt x="160" y="117"/>
                  </a:lnTo>
                  <a:lnTo>
                    <a:pt x="159" y="116"/>
                  </a:lnTo>
                  <a:lnTo>
                    <a:pt x="158" y="116"/>
                  </a:lnTo>
                  <a:lnTo>
                    <a:pt x="157" y="115"/>
                  </a:lnTo>
                  <a:lnTo>
                    <a:pt x="156" y="115"/>
                  </a:lnTo>
                  <a:lnTo>
                    <a:pt x="155" y="114"/>
                  </a:lnTo>
                  <a:lnTo>
                    <a:pt x="153" y="114"/>
                  </a:lnTo>
                  <a:lnTo>
                    <a:pt x="152" y="115"/>
                  </a:lnTo>
                  <a:lnTo>
                    <a:pt x="151" y="115"/>
                  </a:lnTo>
                  <a:lnTo>
                    <a:pt x="148" y="113"/>
                  </a:lnTo>
                  <a:lnTo>
                    <a:pt x="146" y="113"/>
                  </a:lnTo>
                  <a:lnTo>
                    <a:pt x="144" y="112"/>
                  </a:lnTo>
                  <a:lnTo>
                    <a:pt x="143" y="110"/>
                  </a:lnTo>
                  <a:lnTo>
                    <a:pt x="141" y="109"/>
                  </a:lnTo>
                  <a:lnTo>
                    <a:pt x="139" y="108"/>
                  </a:lnTo>
                  <a:lnTo>
                    <a:pt x="138" y="108"/>
                  </a:lnTo>
                  <a:lnTo>
                    <a:pt x="136" y="107"/>
                  </a:lnTo>
                  <a:lnTo>
                    <a:pt x="132" y="105"/>
                  </a:lnTo>
                  <a:lnTo>
                    <a:pt x="131" y="103"/>
                  </a:lnTo>
                  <a:lnTo>
                    <a:pt x="130" y="103"/>
                  </a:lnTo>
                  <a:lnTo>
                    <a:pt x="129" y="103"/>
                  </a:lnTo>
                  <a:lnTo>
                    <a:pt x="127" y="102"/>
                  </a:lnTo>
                  <a:lnTo>
                    <a:pt x="124" y="101"/>
                  </a:lnTo>
                  <a:lnTo>
                    <a:pt x="122" y="100"/>
                  </a:lnTo>
                  <a:lnTo>
                    <a:pt x="121" y="99"/>
                  </a:lnTo>
                  <a:lnTo>
                    <a:pt x="120" y="98"/>
                  </a:lnTo>
                  <a:lnTo>
                    <a:pt x="118" y="96"/>
                  </a:lnTo>
                  <a:lnTo>
                    <a:pt x="116" y="95"/>
                  </a:lnTo>
                  <a:lnTo>
                    <a:pt x="111" y="92"/>
                  </a:lnTo>
                  <a:lnTo>
                    <a:pt x="109" y="91"/>
                  </a:lnTo>
                  <a:lnTo>
                    <a:pt x="107" y="89"/>
                  </a:lnTo>
                  <a:lnTo>
                    <a:pt x="106" y="88"/>
                  </a:lnTo>
                  <a:lnTo>
                    <a:pt x="104" y="88"/>
                  </a:lnTo>
                  <a:lnTo>
                    <a:pt x="103" y="87"/>
                  </a:lnTo>
                  <a:lnTo>
                    <a:pt x="102" y="86"/>
                  </a:lnTo>
                  <a:lnTo>
                    <a:pt x="102" y="85"/>
                  </a:lnTo>
                  <a:lnTo>
                    <a:pt x="102" y="84"/>
                  </a:lnTo>
                  <a:lnTo>
                    <a:pt x="101" y="84"/>
                  </a:lnTo>
                  <a:lnTo>
                    <a:pt x="101" y="82"/>
                  </a:lnTo>
                  <a:lnTo>
                    <a:pt x="101" y="81"/>
                  </a:lnTo>
                  <a:lnTo>
                    <a:pt x="100" y="81"/>
                  </a:lnTo>
                  <a:lnTo>
                    <a:pt x="100" y="80"/>
                  </a:lnTo>
                  <a:lnTo>
                    <a:pt x="99" y="79"/>
                  </a:lnTo>
                  <a:lnTo>
                    <a:pt x="98" y="79"/>
                  </a:lnTo>
                  <a:lnTo>
                    <a:pt x="96" y="78"/>
                  </a:lnTo>
                  <a:lnTo>
                    <a:pt x="95" y="77"/>
                  </a:lnTo>
                  <a:lnTo>
                    <a:pt x="95" y="75"/>
                  </a:lnTo>
                  <a:lnTo>
                    <a:pt x="94" y="75"/>
                  </a:lnTo>
                  <a:lnTo>
                    <a:pt x="94" y="74"/>
                  </a:lnTo>
                  <a:lnTo>
                    <a:pt x="94" y="73"/>
                  </a:lnTo>
                  <a:lnTo>
                    <a:pt x="93" y="73"/>
                  </a:lnTo>
                  <a:lnTo>
                    <a:pt x="93" y="72"/>
                  </a:lnTo>
                  <a:lnTo>
                    <a:pt x="93" y="71"/>
                  </a:lnTo>
                  <a:lnTo>
                    <a:pt x="92" y="70"/>
                  </a:lnTo>
                  <a:lnTo>
                    <a:pt x="91" y="70"/>
                  </a:lnTo>
                  <a:lnTo>
                    <a:pt x="87" y="67"/>
                  </a:lnTo>
                  <a:lnTo>
                    <a:pt x="86" y="67"/>
                  </a:lnTo>
                  <a:lnTo>
                    <a:pt x="85" y="66"/>
                  </a:lnTo>
                  <a:lnTo>
                    <a:pt x="85" y="67"/>
                  </a:lnTo>
                  <a:lnTo>
                    <a:pt x="84" y="67"/>
                  </a:lnTo>
                  <a:lnTo>
                    <a:pt x="84" y="68"/>
                  </a:lnTo>
                  <a:lnTo>
                    <a:pt x="82" y="68"/>
                  </a:lnTo>
                  <a:lnTo>
                    <a:pt x="80" y="67"/>
                  </a:lnTo>
                  <a:lnTo>
                    <a:pt x="79" y="67"/>
                  </a:lnTo>
                  <a:lnTo>
                    <a:pt x="79" y="68"/>
                  </a:lnTo>
                  <a:lnTo>
                    <a:pt x="78" y="67"/>
                  </a:lnTo>
                  <a:lnTo>
                    <a:pt x="74" y="67"/>
                  </a:lnTo>
                  <a:lnTo>
                    <a:pt x="73" y="68"/>
                  </a:lnTo>
                  <a:lnTo>
                    <a:pt x="72" y="67"/>
                  </a:lnTo>
                  <a:lnTo>
                    <a:pt x="71" y="67"/>
                  </a:lnTo>
                  <a:lnTo>
                    <a:pt x="70" y="66"/>
                  </a:lnTo>
                  <a:lnTo>
                    <a:pt x="68" y="66"/>
                  </a:lnTo>
                  <a:lnTo>
                    <a:pt x="67" y="65"/>
                  </a:lnTo>
                  <a:lnTo>
                    <a:pt x="66" y="65"/>
                  </a:lnTo>
                  <a:lnTo>
                    <a:pt x="66" y="63"/>
                  </a:lnTo>
                  <a:lnTo>
                    <a:pt x="67" y="63"/>
                  </a:lnTo>
                  <a:lnTo>
                    <a:pt x="67" y="61"/>
                  </a:lnTo>
                  <a:lnTo>
                    <a:pt x="66" y="60"/>
                  </a:lnTo>
                  <a:lnTo>
                    <a:pt x="65" y="60"/>
                  </a:lnTo>
                  <a:lnTo>
                    <a:pt x="65" y="59"/>
                  </a:lnTo>
                  <a:lnTo>
                    <a:pt x="66" y="59"/>
                  </a:lnTo>
                  <a:lnTo>
                    <a:pt x="67" y="59"/>
                  </a:lnTo>
                  <a:lnTo>
                    <a:pt x="67" y="58"/>
                  </a:lnTo>
                  <a:lnTo>
                    <a:pt x="66" y="58"/>
                  </a:lnTo>
                  <a:lnTo>
                    <a:pt x="65" y="57"/>
                  </a:lnTo>
                  <a:lnTo>
                    <a:pt x="64" y="57"/>
                  </a:lnTo>
                  <a:lnTo>
                    <a:pt x="63" y="57"/>
                  </a:lnTo>
                  <a:lnTo>
                    <a:pt x="63" y="56"/>
                  </a:lnTo>
                  <a:lnTo>
                    <a:pt x="64" y="56"/>
                  </a:lnTo>
                  <a:lnTo>
                    <a:pt x="63" y="54"/>
                  </a:lnTo>
                  <a:lnTo>
                    <a:pt x="63" y="53"/>
                  </a:lnTo>
                  <a:lnTo>
                    <a:pt x="63" y="52"/>
                  </a:lnTo>
                  <a:lnTo>
                    <a:pt x="61" y="52"/>
                  </a:lnTo>
                  <a:lnTo>
                    <a:pt x="60" y="51"/>
                  </a:lnTo>
                  <a:lnTo>
                    <a:pt x="59" y="51"/>
                  </a:lnTo>
                  <a:lnTo>
                    <a:pt x="58" y="51"/>
                  </a:lnTo>
                  <a:lnTo>
                    <a:pt x="56" y="51"/>
                  </a:lnTo>
                  <a:lnTo>
                    <a:pt x="54" y="51"/>
                  </a:lnTo>
                  <a:lnTo>
                    <a:pt x="53" y="51"/>
                  </a:lnTo>
                  <a:lnTo>
                    <a:pt x="53" y="50"/>
                  </a:lnTo>
                  <a:lnTo>
                    <a:pt x="52" y="50"/>
                  </a:lnTo>
                  <a:lnTo>
                    <a:pt x="52" y="49"/>
                  </a:lnTo>
                  <a:lnTo>
                    <a:pt x="51" y="49"/>
                  </a:lnTo>
                  <a:lnTo>
                    <a:pt x="50" y="47"/>
                  </a:lnTo>
                  <a:lnTo>
                    <a:pt x="49" y="47"/>
                  </a:lnTo>
                  <a:lnTo>
                    <a:pt x="47" y="47"/>
                  </a:lnTo>
                  <a:lnTo>
                    <a:pt x="46" y="46"/>
                  </a:lnTo>
                  <a:lnTo>
                    <a:pt x="43" y="43"/>
                  </a:lnTo>
                  <a:lnTo>
                    <a:pt x="42" y="43"/>
                  </a:lnTo>
                  <a:lnTo>
                    <a:pt x="42" y="44"/>
                  </a:lnTo>
                  <a:lnTo>
                    <a:pt x="42" y="45"/>
                  </a:lnTo>
                  <a:lnTo>
                    <a:pt x="40" y="45"/>
                  </a:lnTo>
                  <a:lnTo>
                    <a:pt x="38" y="45"/>
                  </a:lnTo>
                  <a:lnTo>
                    <a:pt x="37" y="45"/>
                  </a:lnTo>
                  <a:lnTo>
                    <a:pt x="37" y="46"/>
                  </a:lnTo>
                  <a:lnTo>
                    <a:pt x="39" y="47"/>
                  </a:lnTo>
                  <a:lnTo>
                    <a:pt x="40" y="47"/>
                  </a:lnTo>
                  <a:lnTo>
                    <a:pt x="40" y="49"/>
                  </a:lnTo>
                  <a:lnTo>
                    <a:pt x="42" y="50"/>
                  </a:lnTo>
                  <a:lnTo>
                    <a:pt x="43" y="51"/>
                  </a:lnTo>
                  <a:lnTo>
                    <a:pt x="42" y="51"/>
                  </a:lnTo>
                  <a:lnTo>
                    <a:pt x="42" y="50"/>
                  </a:lnTo>
                  <a:lnTo>
                    <a:pt x="40" y="49"/>
                  </a:lnTo>
                  <a:lnTo>
                    <a:pt x="39" y="49"/>
                  </a:lnTo>
                  <a:lnTo>
                    <a:pt x="38" y="49"/>
                  </a:lnTo>
                  <a:lnTo>
                    <a:pt x="37" y="49"/>
                  </a:lnTo>
                  <a:lnTo>
                    <a:pt x="37" y="47"/>
                  </a:lnTo>
                  <a:lnTo>
                    <a:pt x="36" y="47"/>
                  </a:lnTo>
                  <a:lnTo>
                    <a:pt x="36" y="49"/>
                  </a:lnTo>
                  <a:lnTo>
                    <a:pt x="35" y="49"/>
                  </a:lnTo>
                  <a:lnTo>
                    <a:pt x="35" y="50"/>
                  </a:lnTo>
                  <a:lnTo>
                    <a:pt x="36" y="50"/>
                  </a:lnTo>
                  <a:lnTo>
                    <a:pt x="36" y="51"/>
                  </a:lnTo>
                  <a:lnTo>
                    <a:pt x="35" y="52"/>
                  </a:lnTo>
                  <a:lnTo>
                    <a:pt x="35" y="53"/>
                  </a:lnTo>
                  <a:lnTo>
                    <a:pt x="34" y="53"/>
                  </a:lnTo>
                  <a:lnTo>
                    <a:pt x="32" y="53"/>
                  </a:lnTo>
                  <a:lnTo>
                    <a:pt x="32" y="52"/>
                  </a:lnTo>
                  <a:lnTo>
                    <a:pt x="31" y="52"/>
                  </a:lnTo>
                  <a:lnTo>
                    <a:pt x="31" y="51"/>
                  </a:lnTo>
                  <a:lnTo>
                    <a:pt x="30" y="51"/>
                  </a:lnTo>
                  <a:lnTo>
                    <a:pt x="29" y="50"/>
                  </a:lnTo>
                  <a:lnTo>
                    <a:pt x="28" y="51"/>
                  </a:lnTo>
                  <a:lnTo>
                    <a:pt x="27" y="51"/>
                  </a:lnTo>
                  <a:lnTo>
                    <a:pt x="27" y="52"/>
                  </a:lnTo>
                  <a:lnTo>
                    <a:pt x="27" y="57"/>
                  </a:lnTo>
                  <a:lnTo>
                    <a:pt x="25" y="57"/>
                  </a:lnTo>
                  <a:lnTo>
                    <a:pt x="25" y="58"/>
                  </a:lnTo>
                  <a:lnTo>
                    <a:pt x="25" y="59"/>
                  </a:lnTo>
                  <a:lnTo>
                    <a:pt x="25" y="60"/>
                  </a:lnTo>
                  <a:lnTo>
                    <a:pt x="27" y="61"/>
                  </a:lnTo>
                  <a:lnTo>
                    <a:pt x="27" y="63"/>
                  </a:lnTo>
                  <a:lnTo>
                    <a:pt x="28" y="63"/>
                  </a:lnTo>
                  <a:lnTo>
                    <a:pt x="28" y="64"/>
                  </a:lnTo>
                  <a:lnTo>
                    <a:pt x="28" y="65"/>
                  </a:lnTo>
                  <a:lnTo>
                    <a:pt x="29" y="65"/>
                  </a:lnTo>
                  <a:lnTo>
                    <a:pt x="30" y="65"/>
                  </a:lnTo>
                  <a:lnTo>
                    <a:pt x="30" y="66"/>
                  </a:lnTo>
                  <a:lnTo>
                    <a:pt x="29" y="66"/>
                  </a:lnTo>
                  <a:lnTo>
                    <a:pt x="29" y="67"/>
                  </a:lnTo>
                  <a:lnTo>
                    <a:pt x="28" y="67"/>
                  </a:lnTo>
                  <a:lnTo>
                    <a:pt x="27" y="67"/>
                  </a:lnTo>
                  <a:lnTo>
                    <a:pt x="25" y="67"/>
                  </a:lnTo>
                  <a:lnTo>
                    <a:pt x="22" y="66"/>
                  </a:lnTo>
                  <a:lnTo>
                    <a:pt x="20" y="66"/>
                  </a:lnTo>
                  <a:lnTo>
                    <a:pt x="17" y="66"/>
                  </a:lnTo>
                  <a:lnTo>
                    <a:pt x="15" y="66"/>
                  </a:lnTo>
                  <a:lnTo>
                    <a:pt x="14" y="63"/>
                  </a:lnTo>
                  <a:lnTo>
                    <a:pt x="13" y="59"/>
                  </a:lnTo>
                  <a:lnTo>
                    <a:pt x="13" y="56"/>
                  </a:lnTo>
                  <a:lnTo>
                    <a:pt x="11" y="52"/>
                  </a:lnTo>
                  <a:lnTo>
                    <a:pt x="10" y="49"/>
                  </a:lnTo>
                  <a:lnTo>
                    <a:pt x="9" y="45"/>
                  </a:lnTo>
                  <a:lnTo>
                    <a:pt x="8" y="42"/>
                  </a:lnTo>
                  <a:lnTo>
                    <a:pt x="8" y="37"/>
                  </a:lnTo>
                  <a:lnTo>
                    <a:pt x="7" y="33"/>
                  </a:lnTo>
                  <a:lnTo>
                    <a:pt x="6" y="30"/>
                  </a:lnTo>
                  <a:lnTo>
                    <a:pt x="4" y="26"/>
                  </a:lnTo>
                  <a:lnTo>
                    <a:pt x="3" y="23"/>
                  </a:lnTo>
                  <a:lnTo>
                    <a:pt x="3" y="19"/>
                  </a:lnTo>
                  <a:lnTo>
                    <a:pt x="2" y="16"/>
                  </a:lnTo>
                  <a:lnTo>
                    <a:pt x="1" y="12"/>
                  </a:lnTo>
                  <a:lnTo>
                    <a:pt x="0" y="9"/>
                  </a:lnTo>
                  <a:lnTo>
                    <a:pt x="1" y="9"/>
                  </a:lnTo>
                  <a:lnTo>
                    <a:pt x="2" y="8"/>
                  </a:lnTo>
                  <a:lnTo>
                    <a:pt x="3" y="8"/>
                  </a:lnTo>
                  <a:lnTo>
                    <a:pt x="4" y="8"/>
                  </a:lnTo>
                  <a:lnTo>
                    <a:pt x="6" y="7"/>
                  </a:lnTo>
                  <a:lnTo>
                    <a:pt x="7" y="7"/>
                  </a:lnTo>
                  <a:lnTo>
                    <a:pt x="8" y="7"/>
                  </a:lnTo>
                  <a:lnTo>
                    <a:pt x="9" y="7"/>
                  </a:lnTo>
                  <a:lnTo>
                    <a:pt x="9" y="5"/>
                  </a:lnTo>
                  <a:lnTo>
                    <a:pt x="10" y="5"/>
                  </a:lnTo>
                  <a:lnTo>
                    <a:pt x="11" y="5"/>
                  </a:lnTo>
                  <a:lnTo>
                    <a:pt x="13" y="4"/>
                  </a:lnTo>
                  <a:lnTo>
                    <a:pt x="14" y="4"/>
                  </a:lnTo>
                  <a:lnTo>
                    <a:pt x="15" y="4"/>
                  </a:lnTo>
                  <a:lnTo>
                    <a:pt x="16" y="4"/>
                  </a:lnTo>
                  <a:lnTo>
                    <a:pt x="17" y="3"/>
                  </a:lnTo>
                  <a:lnTo>
                    <a:pt x="18" y="3"/>
                  </a:lnTo>
                  <a:lnTo>
                    <a:pt x="20" y="3"/>
                  </a:lnTo>
                  <a:lnTo>
                    <a:pt x="22" y="2"/>
                  </a:lnTo>
                  <a:lnTo>
                    <a:pt x="23" y="2"/>
                  </a:lnTo>
                  <a:lnTo>
                    <a:pt x="24" y="2"/>
                  </a:lnTo>
                  <a:lnTo>
                    <a:pt x="25" y="1"/>
                  </a:lnTo>
                  <a:lnTo>
                    <a:pt x="27" y="1"/>
                  </a:lnTo>
                  <a:lnTo>
                    <a:pt x="28" y="1"/>
                  </a:lnTo>
                  <a:lnTo>
                    <a:pt x="29" y="1"/>
                  </a:lnTo>
                  <a:lnTo>
                    <a:pt x="29" y="0"/>
                  </a:lnTo>
                  <a:lnTo>
                    <a:pt x="30" y="0"/>
                  </a:lnTo>
                  <a:lnTo>
                    <a:pt x="30" y="1"/>
                  </a:lnTo>
                  <a:lnTo>
                    <a:pt x="30" y="2"/>
                  </a:lnTo>
                  <a:lnTo>
                    <a:pt x="30" y="3"/>
                  </a:lnTo>
                  <a:lnTo>
                    <a:pt x="29" y="3"/>
                  </a:lnTo>
                  <a:lnTo>
                    <a:pt x="29" y="4"/>
                  </a:lnTo>
                  <a:lnTo>
                    <a:pt x="29" y="5"/>
                  </a:lnTo>
                  <a:lnTo>
                    <a:pt x="29" y="7"/>
                  </a:lnTo>
                  <a:lnTo>
                    <a:pt x="29" y="8"/>
                  </a:lnTo>
                  <a:lnTo>
                    <a:pt x="29" y="10"/>
                  </a:lnTo>
                  <a:lnTo>
                    <a:pt x="29" y="11"/>
                  </a:lnTo>
                  <a:lnTo>
                    <a:pt x="29" y="12"/>
                  </a:lnTo>
                  <a:lnTo>
                    <a:pt x="30" y="12"/>
                  </a:lnTo>
                  <a:lnTo>
                    <a:pt x="30" y="14"/>
                  </a:lnTo>
                  <a:lnTo>
                    <a:pt x="30" y="15"/>
                  </a:lnTo>
                  <a:lnTo>
                    <a:pt x="31" y="15"/>
                  </a:lnTo>
                  <a:lnTo>
                    <a:pt x="30" y="15"/>
                  </a:lnTo>
                  <a:lnTo>
                    <a:pt x="30" y="16"/>
                  </a:lnTo>
                  <a:lnTo>
                    <a:pt x="31" y="17"/>
                  </a:lnTo>
                  <a:close/>
                  <a:moveTo>
                    <a:pt x="203" y="72"/>
                  </a:moveTo>
                  <a:lnTo>
                    <a:pt x="203" y="71"/>
                  </a:lnTo>
                  <a:lnTo>
                    <a:pt x="202" y="71"/>
                  </a:lnTo>
                  <a:lnTo>
                    <a:pt x="202" y="72"/>
                  </a:lnTo>
                  <a:lnTo>
                    <a:pt x="203" y="7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18" name="Freeform 1034">
              <a:extLst>
                <a:ext uri="{FF2B5EF4-FFF2-40B4-BE49-F238E27FC236}">
                  <a16:creationId xmlns="" xmlns:a16="http://schemas.microsoft.com/office/drawing/2014/main" id="{402C45B5-2ACB-4BD1-B47B-69927BEF3C05}"/>
                </a:ext>
              </a:extLst>
            </p:cNvPr>
            <p:cNvSpPr>
              <a:spLocks/>
            </p:cNvSpPr>
            <p:nvPr/>
          </p:nvSpPr>
          <p:spPr bwMode="auto">
            <a:xfrm>
              <a:off x="6271435" y="222480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19" name="Freeform 1035">
              <a:extLst>
                <a:ext uri="{FF2B5EF4-FFF2-40B4-BE49-F238E27FC236}">
                  <a16:creationId xmlns="" xmlns:a16="http://schemas.microsoft.com/office/drawing/2014/main" id="{F288E161-A050-44E0-B459-A55EF584C409}"/>
                </a:ext>
              </a:extLst>
            </p:cNvPr>
            <p:cNvSpPr>
              <a:spLocks noEditPoints="1"/>
            </p:cNvSpPr>
            <p:nvPr/>
          </p:nvSpPr>
          <p:spPr bwMode="auto">
            <a:xfrm>
              <a:off x="4982233" y="2800477"/>
              <a:ext cx="6383" cy="16594"/>
            </a:xfrm>
            <a:custGeom>
              <a:avLst/>
              <a:gdLst>
                <a:gd name="T0" fmla="*/ 1 w 5"/>
                <a:gd name="T1" fmla="*/ 13 h 13"/>
                <a:gd name="T2" fmla="*/ 0 w 5"/>
                <a:gd name="T3" fmla="*/ 13 h 13"/>
                <a:gd name="T4" fmla="*/ 1 w 5"/>
                <a:gd name="T5" fmla="*/ 12 h 13"/>
                <a:gd name="T6" fmla="*/ 0 w 5"/>
                <a:gd name="T7" fmla="*/ 12 h 13"/>
                <a:gd name="T8" fmla="*/ 1 w 5"/>
                <a:gd name="T9" fmla="*/ 12 h 13"/>
                <a:gd name="T10" fmla="*/ 1 w 5"/>
                <a:gd name="T11" fmla="*/ 13 h 13"/>
                <a:gd name="T12" fmla="*/ 2 w 5"/>
                <a:gd name="T13" fmla="*/ 11 h 13"/>
                <a:gd name="T14" fmla="*/ 2 w 5"/>
                <a:gd name="T15" fmla="*/ 11 h 13"/>
                <a:gd name="T16" fmla="*/ 2 w 5"/>
                <a:gd name="T17" fmla="*/ 11 h 13"/>
                <a:gd name="T18" fmla="*/ 2 w 5"/>
                <a:gd name="T19" fmla="*/ 11 h 13"/>
                <a:gd name="T20" fmla="*/ 2 w 5"/>
                <a:gd name="T21" fmla="*/ 11 h 13"/>
                <a:gd name="T22" fmla="*/ 2 w 5"/>
                <a:gd name="T23" fmla="*/ 11 h 13"/>
                <a:gd name="T24" fmla="*/ 2 w 5"/>
                <a:gd name="T25" fmla="*/ 11 h 13"/>
                <a:gd name="T26" fmla="*/ 2 w 5"/>
                <a:gd name="T27" fmla="*/ 11 h 13"/>
                <a:gd name="T28" fmla="*/ 4 w 5"/>
                <a:gd name="T29" fmla="*/ 8 h 13"/>
                <a:gd name="T30" fmla="*/ 4 w 5"/>
                <a:gd name="T31" fmla="*/ 8 h 13"/>
                <a:gd name="T32" fmla="*/ 4 w 5"/>
                <a:gd name="T33" fmla="*/ 8 h 13"/>
                <a:gd name="T34" fmla="*/ 4 w 5"/>
                <a:gd name="T35" fmla="*/ 8 h 13"/>
                <a:gd name="T36" fmla="*/ 3 w 5"/>
                <a:gd name="T37" fmla="*/ 6 h 13"/>
                <a:gd name="T38" fmla="*/ 3 w 5"/>
                <a:gd name="T39" fmla="*/ 6 h 13"/>
                <a:gd name="T40" fmla="*/ 3 w 5"/>
                <a:gd name="T41" fmla="*/ 6 h 13"/>
                <a:gd name="T42" fmla="*/ 3 w 5"/>
                <a:gd name="T43" fmla="*/ 6 h 13"/>
                <a:gd name="T44" fmla="*/ 3 w 5"/>
                <a:gd name="T45" fmla="*/ 6 h 13"/>
                <a:gd name="T46" fmla="*/ 3 w 5"/>
                <a:gd name="T47" fmla="*/ 6 h 13"/>
                <a:gd name="T48" fmla="*/ 3 w 5"/>
                <a:gd name="T49" fmla="*/ 6 h 13"/>
                <a:gd name="T50" fmla="*/ 4 w 5"/>
                <a:gd name="T51" fmla="*/ 5 h 13"/>
                <a:gd name="T52" fmla="*/ 4 w 5"/>
                <a:gd name="T53" fmla="*/ 5 h 13"/>
                <a:gd name="T54" fmla="*/ 4 w 5"/>
                <a:gd name="T55" fmla="*/ 5 h 13"/>
                <a:gd name="T56" fmla="*/ 4 w 5"/>
                <a:gd name="T57" fmla="*/ 6 h 13"/>
                <a:gd name="T58" fmla="*/ 4 w 5"/>
                <a:gd name="T59" fmla="*/ 4 h 13"/>
                <a:gd name="T60" fmla="*/ 4 w 5"/>
                <a:gd name="T61" fmla="*/ 4 h 13"/>
                <a:gd name="T62" fmla="*/ 3 w 5"/>
                <a:gd name="T63" fmla="*/ 2 h 13"/>
                <a:gd name="T64" fmla="*/ 3 w 5"/>
                <a:gd name="T65" fmla="*/ 1 h 13"/>
                <a:gd name="T66" fmla="*/ 3 w 5"/>
                <a:gd name="T67" fmla="*/ 1 h 13"/>
                <a:gd name="T68" fmla="*/ 4 w 5"/>
                <a:gd name="T69" fmla="*/ 1 h 13"/>
                <a:gd name="T70" fmla="*/ 4 w 5"/>
                <a:gd name="T71" fmla="*/ 0 h 13"/>
                <a:gd name="T72" fmla="*/ 4 w 5"/>
                <a:gd name="T73" fmla="*/ 0 h 13"/>
                <a:gd name="T74" fmla="*/ 5 w 5"/>
                <a:gd name="T75" fmla="*/ 0 h 13"/>
                <a:gd name="T76" fmla="*/ 5 w 5"/>
                <a:gd name="T77" fmla="*/ 0 h 13"/>
                <a:gd name="T78" fmla="*/ 5 w 5"/>
                <a:gd name="T79" fmla="*/ 1 h 13"/>
                <a:gd name="T80" fmla="*/ 5 w 5"/>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13">
                  <a:moveTo>
                    <a:pt x="1" y="13"/>
                  </a:moveTo>
                  <a:lnTo>
                    <a:pt x="1" y="13"/>
                  </a:lnTo>
                  <a:lnTo>
                    <a:pt x="0" y="13"/>
                  </a:lnTo>
                  <a:lnTo>
                    <a:pt x="0" y="13"/>
                  </a:lnTo>
                  <a:lnTo>
                    <a:pt x="0" y="12"/>
                  </a:lnTo>
                  <a:lnTo>
                    <a:pt x="1" y="12"/>
                  </a:lnTo>
                  <a:lnTo>
                    <a:pt x="0" y="12"/>
                  </a:lnTo>
                  <a:lnTo>
                    <a:pt x="0" y="12"/>
                  </a:lnTo>
                  <a:lnTo>
                    <a:pt x="1" y="12"/>
                  </a:lnTo>
                  <a:lnTo>
                    <a:pt x="1" y="12"/>
                  </a:lnTo>
                  <a:lnTo>
                    <a:pt x="1" y="12"/>
                  </a:lnTo>
                  <a:lnTo>
                    <a:pt x="1" y="13"/>
                  </a:lnTo>
                  <a:lnTo>
                    <a:pt x="1" y="13"/>
                  </a:lnTo>
                  <a:close/>
                  <a:moveTo>
                    <a:pt x="2" y="11"/>
                  </a:moveTo>
                  <a:lnTo>
                    <a:pt x="2" y="11"/>
                  </a:lnTo>
                  <a:lnTo>
                    <a:pt x="2" y="11"/>
                  </a:lnTo>
                  <a:lnTo>
                    <a:pt x="2" y="11"/>
                  </a:lnTo>
                  <a:lnTo>
                    <a:pt x="2" y="11"/>
                  </a:lnTo>
                  <a:lnTo>
                    <a:pt x="2" y="11"/>
                  </a:lnTo>
                  <a:lnTo>
                    <a:pt x="2" y="11"/>
                  </a:lnTo>
                  <a:lnTo>
                    <a:pt x="2" y="11"/>
                  </a:lnTo>
                  <a:lnTo>
                    <a:pt x="2" y="11"/>
                  </a:lnTo>
                  <a:lnTo>
                    <a:pt x="2" y="11"/>
                  </a:lnTo>
                  <a:lnTo>
                    <a:pt x="2" y="11"/>
                  </a:lnTo>
                  <a:lnTo>
                    <a:pt x="2" y="11"/>
                  </a:lnTo>
                  <a:lnTo>
                    <a:pt x="2" y="11"/>
                  </a:lnTo>
                  <a:lnTo>
                    <a:pt x="2" y="11"/>
                  </a:lnTo>
                  <a:lnTo>
                    <a:pt x="2" y="11"/>
                  </a:lnTo>
                  <a:lnTo>
                    <a:pt x="2" y="11"/>
                  </a:lnTo>
                  <a:close/>
                  <a:moveTo>
                    <a:pt x="4" y="8"/>
                  </a:moveTo>
                  <a:lnTo>
                    <a:pt x="4" y="8"/>
                  </a:lnTo>
                  <a:lnTo>
                    <a:pt x="4" y="8"/>
                  </a:lnTo>
                  <a:lnTo>
                    <a:pt x="4" y="8"/>
                  </a:lnTo>
                  <a:lnTo>
                    <a:pt x="4" y="8"/>
                  </a:lnTo>
                  <a:lnTo>
                    <a:pt x="4" y="8"/>
                  </a:lnTo>
                  <a:lnTo>
                    <a:pt x="4" y="8"/>
                  </a:lnTo>
                  <a:close/>
                  <a:moveTo>
                    <a:pt x="4" y="6"/>
                  </a:move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5"/>
                  </a:lnTo>
                  <a:lnTo>
                    <a:pt x="4" y="5"/>
                  </a:lnTo>
                  <a:lnTo>
                    <a:pt x="4" y="5"/>
                  </a:lnTo>
                  <a:lnTo>
                    <a:pt x="4" y="5"/>
                  </a:lnTo>
                  <a:lnTo>
                    <a:pt x="4" y="5"/>
                  </a:lnTo>
                  <a:lnTo>
                    <a:pt x="4" y="5"/>
                  </a:lnTo>
                  <a:lnTo>
                    <a:pt x="4" y="6"/>
                  </a:lnTo>
                  <a:lnTo>
                    <a:pt x="4" y="6"/>
                  </a:lnTo>
                  <a:close/>
                  <a:moveTo>
                    <a:pt x="4" y="4"/>
                  </a:moveTo>
                  <a:lnTo>
                    <a:pt x="4" y="4"/>
                  </a:lnTo>
                  <a:lnTo>
                    <a:pt x="4" y="4"/>
                  </a:lnTo>
                  <a:lnTo>
                    <a:pt x="3" y="2"/>
                  </a:lnTo>
                  <a:lnTo>
                    <a:pt x="3" y="2"/>
                  </a:lnTo>
                  <a:lnTo>
                    <a:pt x="3" y="2"/>
                  </a:lnTo>
                  <a:lnTo>
                    <a:pt x="3" y="1"/>
                  </a:lnTo>
                  <a:lnTo>
                    <a:pt x="3" y="1"/>
                  </a:lnTo>
                  <a:lnTo>
                    <a:pt x="3" y="1"/>
                  </a:lnTo>
                  <a:lnTo>
                    <a:pt x="4" y="1"/>
                  </a:lnTo>
                  <a:lnTo>
                    <a:pt x="4" y="1"/>
                  </a:lnTo>
                  <a:lnTo>
                    <a:pt x="4" y="0"/>
                  </a:lnTo>
                  <a:lnTo>
                    <a:pt x="4" y="0"/>
                  </a:lnTo>
                  <a:lnTo>
                    <a:pt x="4" y="0"/>
                  </a:lnTo>
                  <a:lnTo>
                    <a:pt x="4" y="0"/>
                  </a:lnTo>
                  <a:lnTo>
                    <a:pt x="4" y="0"/>
                  </a:lnTo>
                  <a:lnTo>
                    <a:pt x="5" y="0"/>
                  </a:lnTo>
                  <a:lnTo>
                    <a:pt x="5" y="0"/>
                  </a:lnTo>
                  <a:lnTo>
                    <a:pt x="5" y="0"/>
                  </a:lnTo>
                  <a:lnTo>
                    <a:pt x="5" y="0"/>
                  </a:lnTo>
                  <a:lnTo>
                    <a:pt x="5" y="1"/>
                  </a:lnTo>
                  <a:lnTo>
                    <a:pt x="5" y="2"/>
                  </a:lnTo>
                  <a:lnTo>
                    <a:pt x="5" y="2"/>
                  </a:lnTo>
                  <a:lnTo>
                    <a:pt x="4"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20" name="Freeform 1036">
              <a:extLst>
                <a:ext uri="{FF2B5EF4-FFF2-40B4-BE49-F238E27FC236}">
                  <a16:creationId xmlns="" xmlns:a16="http://schemas.microsoft.com/office/drawing/2014/main" id="{658FFBA2-11B6-4AE0-8AC1-39F5765B2DA2}"/>
                </a:ext>
              </a:extLst>
            </p:cNvPr>
            <p:cNvSpPr>
              <a:spLocks noEditPoints="1"/>
            </p:cNvSpPr>
            <p:nvPr/>
          </p:nvSpPr>
          <p:spPr bwMode="auto">
            <a:xfrm>
              <a:off x="4767792" y="2824729"/>
              <a:ext cx="238694" cy="233588"/>
            </a:xfrm>
            <a:custGeom>
              <a:avLst/>
              <a:gdLst>
                <a:gd name="T0" fmla="*/ 171 w 187"/>
                <a:gd name="T1" fmla="*/ 57 h 183"/>
                <a:gd name="T2" fmla="*/ 170 w 187"/>
                <a:gd name="T3" fmla="*/ 57 h 183"/>
                <a:gd name="T4" fmla="*/ 172 w 187"/>
                <a:gd name="T5" fmla="*/ 52 h 183"/>
                <a:gd name="T6" fmla="*/ 176 w 187"/>
                <a:gd name="T7" fmla="*/ 48 h 183"/>
                <a:gd name="T8" fmla="*/ 148 w 187"/>
                <a:gd name="T9" fmla="*/ 28 h 183"/>
                <a:gd name="T10" fmla="*/ 114 w 187"/>
                <a:gd name="T11" fmla="*/ 20 h 183"/>
                <a:gd name="T12" fmla="*/ 128 w 187"/>
                <a:gd name="T13" fmla="*/ 20 h 183"/>
                <a:gd name="T14" fmla="*/ 94 w 187"/>
                <a:gd name="T15" fmla="*/ 6 h 183"/>
                <a:gd name="T16" fmla="*/ 125 w 187"/>
                <a:gd name="T17" fmla="*/ 6 h 183"/>
                <a:gd name="T18" fmla="*/ 64 w 187"/>
                <a:gd name="T19" fmla="*/ 11 h 183"/>
                <a:gd name="T20" fmla="*/ 71 w 187"/>
                <a:gd name="T21" fmla="*/ 23 h 183"/>
                <a:gd name="T22" fmla="*/ 91 w 187"/>
                <a:gd name="T23" fmla="*/ 24 h 183"/>
                <a:gd name="T24" fmla="*/ 107 w 187"/>
                <a:gd name="T25" fmla="*/ 31 h 183"/>
                <a:gd name="T26" fmla="*/ 121 w 187"/>
                <a:gd name="T27" fmla="*/ 31 h 183"/>
                <a:gd name="T28" fmla="*/ 132 w 187"/>
                <a:gd name="T29" fmla="*/ 28 h 183"/>
                <a:gd name="T30" fmla="*/ 129 w 187"/>
                <a:gd name="T31" fmla="*/ 24 h 183"/>
                <a:gd name="T32" fmla="*/ 144 w 187"/>
                <a:gd name="T33" fmla="*/ 23 h 183"/>
                <a:gd name="T34" fmla="*/ 156 w 187"/>
                <a:gd name="T35" fmla="*/ 24 h 183"/>
                <a:gd name="T36" fmla="*/ 146 w 187"/>
                <a:gd name="T37" fmla="*/ 29 h 183"/>
                <a:gd name="T38" fmla="*/ 148 w 187"/>
                <a:gd name="T39" fmla="*/ 32 h 183"/>
                <a:gd name="T40" fmla="*/ 148 w 187"/>
                <a:gd name="T41" fmla="*/ 34 h 183"/>
                <a:gd name="T42" fmla="*/ 156 w 187"/>
                <a:gd name="T43" fmla="*/ 36 h 183"/>
                <a:gd name="T44" fmla="*/ 161 w 187"/>
                <a:gd name="T45" fmla="*/ 37 h 183"/>
                <a:gd name="T46" fmla="*/ 165 w 187"/>
                <a:gd name="T47" fmla="*/ 37 h 183"/>
                <a:gd name="T48" fmla="*/ 175 w 187"/>
                <a:gd name="T49" fmla="*/ 44 h 183"/>
                <a:gd name="T50" fmla="*/ 169 w 187"/>
                <a:gd name="T51" fmla="*/ 57 h 183"/>
                <a:gd name="T52" fmla="*/ 171 w 187"/>
                <a:gd name="T53" fmla="*/ 58 h 183"/>
                <a:gd name="T54" fmla="*/ 186 w 187"/>
                <a:gd name="T55" fmla="*/ 63 h 183"/>
                <a:gd name="T56" fmla="*/ 175 w 187"/>
                <a:gd name="T57" fmla="*/ 74 h 183"/>
                <a:gd name="T58" fmla="*/ 175 w 187"/>
                <a:gd name="T59" fmla="*/ 86 h 183"/>
                <a:gd name="T60" fmla="*/ 168 w 187"/>
                <a:gd name="T61" fmla="*/ 94 h 183"/>
                <a:gd name="T62" fmla="*/ 173 w 187"/>
                <a:gd name="T63" fmla="*/ 116 h 183"/>
                <a:gd name="T64" fmla="*/ 158 w 187"/>
                <a:gd name="T65" fmla="*/ 126 h 183"/>
                <a:gd name="T66" fmla="*/ 144 w 187"/>
                <a:gd name="T67" fmla="*/ 135 h 183"/>
                <a:gd name="T68" fmla="*/ 128 w 187"/>
                <a:gd name="T69" fmla="*/ 130 h 183"/>
                <a:gd name="T70" fmla="*/ 119 w 187"/>
                <a:gd name="T71" fmla="*/ 130 h 183"/>
                <a:gd name="T72" fmla="*/ 127 w 187"/>
                <a:gd name="T73" fmla="*/ 148 h 183"/>
                <a:gd name="T74" fmla="*/ 134 w 187"/>
                <a:gd name="T75" fmla="*/ 160 h 183"/>
                <a:gd name="T76" fmla="*/ 121 w 187"/>
                <a:gd name="T77" fmla="*/ 170 h 183"/>
                <a:gd name="T78" fmla="*/ 106 w 187"/>
                <a:gd name="T79" fmla="*/ 182 h 183"/>
                <a:gd name="T80" fmla="*/ 94 w 187"/>
                <a:gd name="T81" fmla="*/ 181 h 183"/>
                <a:gd name="T82" fmla="*/ 84 w 187"/>
                <a:gd name="T83" fmla="*/ 161 h 183"/>
                <a:gd name="T84" fmla="*/ 75 w 187"/>
                <a:gd name="T85" fmla="*/ 148 h 183"/>
                <a:gd name="T86" fmla="*/ 78 w 187"/>
                <a:gd name="T87" fmla="*/ 134 h 183"/>
                <a:gd name="T88" fmla="*/ 75 w 187"/>
                <a:gd name="T89" fmla="*/ 116 h 183"/>
                <a:gd name="T90" fmla="*/ 79 w 187"/>
                <a:gd name="T91" fmla="*/ 100 h 183"/>
                <a:gd name="T92" fmla="*/ 68 w 187"/>
                <a:gd name="T93" fmla="*/ 95 h 183"/>
                <a:gd name="T94" fmla="*/ 49 w 187"/>
                <a:gd name="T95" fmla="*/ 91 h 183"/>
                <a:gd name="T96" fmla="*/ 31 w 187"/>
                <a:gd name="T97" fmla="*/ 83 h 183"/>
                <a:gd name="T98" fmla="*/ 15 w 187"/>
                <a:gd name="T99" fmla="*/ 78 h 183"/>
                <a:gd name="T100" fmla="*/ 13 w 187"/>
                <a:gd name="T101" fmla="*/ 60 h 183"/>
                <a:gd name="T102" fmla="*/ 5 w 187"/>
                <a:gd name="T103" fmla="*/ 45 h 183"/>
                <a:gd name="T104" fmla="*/ 7 w 187"/>
                <a:gd name="T105" fmla="*/ 28 h 183"/>
                <a:gd name="T106" fmla="*/ 19 w 187"/>
                <a:gd name="T107" fmla="*/ 13 h 183"/>
                <a:gd name="T108" fmla="*/ 22 w 187"/>
                <a:gd name="T109" fmla="*/ 9 h 183"/>
                <a:gd name="T110" fmla="*/ 23 w 187"/>
                <a:gd name="T111" fmla="*/ 28 h 183"/>
                <a:gd name="T112" fmla="*/ 19 w 187"/>
                <a:gd name="T113" fmla="*/ 43 h 183"/>
                <a:gd name="T114" fmla="*/ 22 w 187"/>
                <a:gd name="T115" fmla="*/ 46 h 183"/>
                <a:gd name="T116" fmla="*/ 33 w 187"/>
                <a:gd name="T117" fmla="*/ 41 h 183"/>
                <a:gd name="T118" fmla="*/ 27 w 187"/>
                <a:gd name="T119" fmla="*/ 23 h 183"/>
                <a:gd name="T120" fmla="*/ 42 w 187"/>
                <a:gd name="T121" fmla="*/ 14 h 183"/>
                <a:gd name="T122" fmla="*/ 50 w 187"/>
                <a:gd name="T123" fmla="*/ 11 h 183"/>
                <a:gd name="T124" fmla="*/ 45 w 187"/>
                <a:gd name="T125" fmla="*/ 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183">
                  <a:moveTo>
                    <a:pt x="166" y="57"/>
                  </a:moveTo>
                  <a:lnTo>
                    <a:pt x="168" y="57"/>
                  </a:lnTo>
                  <a:lnTo>
                    <a:pt x="168" y="58"/>
                  </a:lnTo>
                  <a:lnTo>
                    <a:pt x="168" y="59"/>
                  </a:lnTo>
                  <a:lnTo>
                    <a:pt x="166" y="58"/>
                  </a:lnTo>
                  <a:lnTo>
                    <a:pt x="165" y="58"/>
                  </a:lnTo>
                  <a:lnTo>
                    <a:pt x="165" y="57"/>
                  </a:lnTo>
                  <a:lnTo>
                    <a:pt x="164" y="57"/>
                  </a:lnTo>
                  <a:lnTo>
                    <a:pt x="165" y="57"/>
                  </a:lnTo>
                  <a:lnTo>
                    <a:pt x="166" y="57"/>
                  </a:lnTo>
                  <a:close/>
                  <a:moveTo>
                    <a:pt x="171" y="57"/>
                  </a:moveTo>
                  <a:lnTo>
                    <a:pt x="171" y="58"/>
                  </a:lnTo>
                  <a:lnTo>
                    <a:pt x="170" y="58"/>
                  </a:lnTo>
                  <a:lnTo>
                    <a:pt x="168" y="58"/>
                  </a:lnTo>
                  <a:lnTo>
                    <a:pt x="168" y="57"/>
                  </a:lnTo>
                  <a:lnTo>
                    <a:pt x="169" y="57"/>
                  </a:lnTo>
                  <a:lnTo>
                    <a:pt x="170" y="58"/>
                  </a:lnTo>
                  <a:lnTo>
                    <a:pt x="170" y="57"/>
                  </a:lnTo>
                  <a:lnTo>
                    <a:pt x="171" y="57"/>
                  </a:lnTo>
                  <a:close/>
                  <a:moveTo>
                    <a:pt x="176" y="55"/>
                  </a:moveTo>
                  <a:lnTo>
                    <a:pt x="177" y="55"/>
                  </a:lnTo>
                  <a:lnTo>
                    <a:pt x="177" y="56"/>
                  </a:lnTo>
                  <a:lnTo>
                    <a:pt x="176" y="56"/>
                  </a:lnTo>
                  <a:lnTo>
                    <a:pt x="175" y="56"/>
                  </a:lnTo>
                  <a:lnTo>
                    <a:pt x="175" y="55"/>
                  </a:lnTo>
                  <a:lnTo>
                    <a:pt x="176" y="55"/>
                  </a:lnTo>
                  <a:lnTo>
                    <a:pt x="176" y="53"/>
                  </a:lnTo>
                  <a:lnTo>
                    <a:pt x="176" y="55"/>
                  </a:lnTo>
                  <a:close/>
                  <a:moveTo>
                    <a:pt x="176" y="52"/>
                  </a:moveTo>
                  <a:lnTo>
                    <a:pt x="176" y="53"/>
                  </a:lnTo>
                  <a:lnTo>
                    <a:pt x="175" y="53"/>
                  </a:lnTo>
                  <a:lnTo>
                    <a:pt x="175" y="55"/>
                  </a:lnTo>
                  <a:lnTo>
                    <a:pt x="175" y="56"/>
                  </a:lnTo>
                  <a:lnTo>
                    <a:pt x="173" y="56"/>
                  </a:lnTo>
                  <a:lnTo>
                    <a:pt x="172" y="56"/>
                  </a:lnTo>
                  <a:lnTo>
                    <a:pt x="171" y="56"/>
                  </a:lnTo>
                  <a:lnTo>
                    <a:pt x="170" y="56"/>
                  </a:lnTo>
                  <a:lnTo>
                    <a:pt x="170" y="57"/>
                  </a:lnTo>
                  <a:lnTo>
                    <a:pt x="169" y="57"/>
                  </a:lnTo>
                  <a:lnTo>
                    <a:pt x="169" y="56"/>
                  </a:lnTo>
                  <a:lnTo>
                    <a:pt x="169" y="55"/>
                  </a:lnTo>
                  <a:lnTo>
                    <a:pt x="170" y="55"/>
                  </a:lnTo>
                  <a:lnTo>
                    <a:pt x="170" y="53"/>
                  </a:lnTo>
                  <a:lnTo>
                    <a:pt x="171" y="53"/>
                  </a:lnTo>
                  <a:lnTo>
                    <a:pt x="172" y="53"/>
                  </a:lnTo>
                  <a:lnTo>
                    <a:pt x="173" y="53"/>
                  </a:lnTo>
                  <a:lnTo>
                    <a:pt x="173" y="52"/>
                  </a:lnTo>
                  <a:lnTo>
                    <a:pt x="175" y="52"/>
                  </a:lnTo>
                  <a:lnTo>
                    <a:pt x="176" y="52"/>
                  </a:lnTo>
                  <a:close/>
                  <a:moveTo>
                    <a:pt x="171" y="53"/>
                  </a:moveTo>
                  <a:lnTo>
                    <a:pt x="170" y="53"/>
                  </a:lnTo>
                  <a:lnTo>
                    <a:pt x="171" y="52"/>
                  </a:lnTo>
                  <a:lnTo>
                    <a:pt x="172" y="51"/>
                  </a:lnTo>
                  <a:lnTo>
                    <a:pt x="172" y="50"/>
                  </a:lnTo>
                  <a:lnTo>
                    <a:pt x="173" y="50"/>
                  </a:lnTo>
                  <a:lnTo>
                    <a:pt x="173" y="51"/>
                  </a:lnTo>
                  <a:lnTo>
                    <a:pt x="172" y="52"/>
                  </a:lnTo>
                  <a:lnTo>
                    <a:pt x="171" y="53"/>
                  </a:lnTo>
                  <a:close/>
                  <a:moveTo>
                    <a:pt x="173" y="49"/>
                  </a:moveTo>
                  <a:lnTo>
                    <a:pt x="173" y="50"/>
                  </a:lnTo>
                  <a:lnTo>
                    <a:pt x="172" y="50"/>
                  </a:lnTo>
                  <a:lnTo>
                    <a:pt x="171" y="51"/>
                  </a:lnTo>
                  <a:lnTo>
                    <a:pt x="171" y="52"/>
                  </a:lnTo>
                  <a:lnTo>
                    <a:pt x="170" y="52"/>
                  </a:lnTo>
                  <a:lnTo>
                    <a:pt x="170" y="51"/>
                  </a:lnTo>
                  <a:lnTo>
                    <a:pt x="171" y="51"/>
                  </a:lnTo>
                  <a:lnTo>
                    <a:pt x="171" y="50"/>
                  </a:lnTo>
                  <a:lnTo>
                    <a:pt x="172" y="50"/>
                  </a:lnTo>
                  <a:lnTo>
                    <a:pt x="172" y="49"/>
                  </a:lnTo>
                  <a:lnTo>
                    <a:pt x="173" y="49"/>
                  </a:lnTo>
                  <a:close/>
                  <a:moveTo>
                    <a:pt x="173" y="49"/>
                  </a:moveTo>
                  <a:lnTo>
                    <a:pt x="172" y="49"/>
                  </a:lnTo>
                  <a:lnTo>
                    <a:pt x="172" y="48"/>
                  </a:lnTo>
                  <a:lnTo>
                    <a:pt x="173" y="48"/>
                  </a:lnTo>
                  <a:lnTo>
                    <a:pt x="173" y="49"/>
                  </a:lnTo>
                  <a:close/>
                  <a:moveTo>
                    <a:pt x="176" y="48"/>
                  </a:moveTo>
                  <a:lnTo>
                    <a:pt x="175" y="48"/>
                  </a:lnTo>
                  <a:lnTo>
                    <a:pt x="175" y="49"/>
                  </a:lnTo>
                  <a:lnTo>
                    <a:pt x="173" y="49"/>
                  </a:lnTo>
                  <a:lnTo>
                    <a:pt x="175" y="48"/>
                  </a:lnTo>
                  <a:lnTo>
                    <a:pt x="175" y="46"/>
                  </a:lnTo>
                  <a:lnTo>
                    <a:pt x="176" y="46"/>
                  </a:lnTo>
                  <a:lnTo>
                    <a:pt x="176" y="48"/>
                  </a:lnTo>
                  <a:close/>
                  <a:moveTo>
                    <a:pt x="154" y="37"/>
                  </a:moveTo>
                  <a:lnTo>
                    <a:pt x="154" y="36"/>
                  </a:lnTo>
                  <a:lnTo>
                    <a:pt x="154" y="37"/>
                  </a:lnTo>
                  <a:close/>
                  <a:moveTo>
                    <a:pt x="152" y="35"/>
                  </a:moveTo>
                  <a:lnTo>
                    <a:pt x="152" y="34"/>
                  </a:lnTo>
                  <a:lnTo>
                    <a:pt x="152" y="35"/>
                  </a:lnTo>
                  <a:close/>
                  <a:moveTo>
                    <a:pt x="155" y="35"/>
                  </a:moveTo>
                  <a:lnTo>
                    <a:pt x="155" y="34"/>
                  </a:lnTo>
                  <a:lnTo>
                    <a:pt x="155" y="35"/>
                  </a:lnTo>
                  <a:close/>
                  <a:moveTo>
                    <a:pt x="149" y="29"/>
                  </a:moveTo>
                  <a:lnTo>
                    <a:pt x="149" y="28"/>
                  </a:lnTo>
                  <a:lnTo>
                    <a:pt x="148" y="28"/>
                  </a:lnTo>
                  <a:lnTo>
                    <a:pt x="148" y="27"/>
                  </a:lnTo>
                  <a:lnTo>
                    <a:pt x="149" y="27"/>
                  </a:lnTo>
                  <a:lnTo>
                    <a:pt x="149" y="28"/>
                  </a:lnTo>
                  <a:lnTo>
                    <a:pt x="149" y="29"/>
                  </a:lnTo>
                  <a:lnTo>
                    <a:pt x="150" y="29"/>
                  </a:lnTo>
                  <a:lnTo>
                    <a:pt x="149" y="29"/>
                  </a:lnTo>
                  <a:close/>
                  <a:moveTo>
                    <a:pt x="133" y="23"/>
                  </a:moveTo>
                  <a:lnTo>
                    <a:pt x="132" y="23"/>
                  </a:lnTo>
                  <a:lnTo>
                    <a:pt x="132" y="22"/>
                  </a:lnTo>
                  <a:lnTo>
                    <a:pt x="133" y="22"/>
                  </a:lnTo>
                  <a:lnTo>
                    <a:pt x="133" y="23"/>
                  </a:lnTo>
                  <a:close/>
                  <a:moveTo>
                    <a:pt x="129" y="21"/>
                  </a:moveTo>
                  <a:lnTo>
                    <a:pt x="129" y="22"/>
                  </a:lnTo>
                  <a:lnTo>
                    <a:pt x="128" y="22"/>
                  </a:lnTo>
                  <a:lnTo>
                    <a:pt x="128" y="21"/>
                  </a:lnTo>
                  <a:lnTo>
                    <a:pt x="129" y="21"/>
                  </a:lnTo>
                  <a:close/>
                  <a:moveTo>
                    <a:pt x="114" y="20"/>
                  </a:moveTo>
                  <a:lnTo>
                    <a:pt x="115" y="20"/>
                  </a:lnTo>
                  <a:lnTo>
                    <a:pt x="114" y="20"/>
                  </a:lnTo>
                  <a:lnTo>
                    <a:pt x="115" y="20"/>
                  </a:lnTo>
                  <a:lnTo>
                    <a:pt x="114" y="21"/>
                  </a:lnTo>
                  <a:lnTo>
                    <a:pt x="114" y="20"/>
                  </a:lnTo>
                  <a:lnTo>
                    <a:pt x="114" y="21"/>
                  </a:lnTo>
                  <a:lnTo>
                    <a:pt x="113" y="21"/>
                  </a:lnTo>
                  <a:lnTo>
                    <a:pt x="113" y="20"/>
                  </a:lnTo>
                  <a:lnTo>
                    <a:pt x="112" y="20"/>
                  </a:lnTo>
                  <a:lnTo>
                    <a:pt x="113" y="20"/>
                  </a:lnTo>
                  <a:lnTo>
                    <a:pt x="113" y="18"/>
                  </a:lnTo>
                  <a:lnTo>
                    <a:pt x="114" y="20"/>
                  </a:lnTo>
                  <a:close/>
                  <a:moveTo>
                    <a:pt x="134" y="18"/>
                  </a:moveTo>
                  <a:lnTo>
                    <a:pt x="134" y="20"/>
                  </a:lnTo>
                  <a:lnTo>
                    <a:pt x="133" y="20"/>
                  </a:lnTo>
                  <a:lnTo>
                    <a:pt x="133" y="21"/>
                  </a:lnTo>
                  <a:lnTo>
                    <a:pt x="132" y="21"/>
                  </a:lnTo>
                  <a:lnTo>
                    <a:pt x="130" y="21"/>
                  </a:lnTo>
                  <a:lnTo>
                    <a:pt x="130" y="20"/>
                  </a:lnTo>
                  <a:lnTo>
                    <a:pt x="129" y="20"/>
                  </a:lnTo>
                  <a:lnTo>
                    <a:pt x="128" y="20"/>
                  </a:lnTo>
                  <a:lnTo>
                    <a:pt x="127" y="20"/>
                  </a:lnTo>
                  <a:lnTo>
                    <a:pt x="126" y="20"/>
                  </a:lnTo>
                  <a:lnTo>
                    <a:pt x="126" y="18"/>
                  </a:lnTo>
                  <a:lnTo>
                    <a:pt x="126" y="17"/>
                  </a:lnTo>
                  <a:lnTo>
                    <a:pt x="127" y="17"/>
                  </a:lnTo>
                  <a:lnTo>
                    <a:pt x="128" y="17"/>
                  </a:lnTo>
                  <a:lnTo>
                    <a:pt x="129" y="17"/>
                  </a:lnTo>
                  <a:lnTo>
                    <a:pt x="129" y="18"/>
                  </a:lnTo>
                  <a:lnTo>
                    <a:pt x="130" y="18"/>
                  </a:lnTo>
                  <a:lnTo>
                    <a:pt x="132" y="18"/>
                  </a:lnTo>
                  <a:lnTo>
                    <a:pt x="132" y="17"/>
                  </a:lnTo>
                  <a:lnTo>
                    <a:pt x="132" y="16"/>
                  </a:lnTo>
                  <a:lnTo>
                    <a:pt x="133" y="16"/>
                  </a:lnTo>
                  <a:lnTo>
                    <a:pt x="134" y="16"/>
                  </a:lnTo>
                  <a:lnTo>
                    <a:pt x="134" y="17"/>
                  </a:lnTo>
                  <a:lnTo>
                    <a:pt x="134" y="18"/>
                  </a:lnTo>
                  <a:close/>
                  <a:moveTo>
                    <a:pt x="93" y="7"/>
                  </a:moveTo>
                  <a:lnTo>
                    <a:pt x="94" y="7"/>
                  </a:lnTo>
                  <a:lnTo>
                    <a:pt x="94" y="6"/>
                  </a:lnTo>
                  <a:lnTo>
                    <a:pt x="93" y="7"/>
                  </a:lnTo>
                  <a:close/>
                  <a:moveTo>
                    <a:pt x="95" y="6"/>
                  </a:moveTo>
                  <a:lnTo>
                    <a:pt x="97" y="6"/>
                  </a:lnTo>
                  <a:lnTo>
                    <a:pt x="95" y="7"/>
                  </a:lnTo>
                  <a:lnTo>
                    <a:pt x="94" y="6"/>
                  </a:lnTo>
                  <a:lnTo>
                    <a:pt x="95" y="7"/>
                  </a:lnTo>
                  <a:lnTo>
                    <a:pt x="95" y="6"/>
                  </a:lnTo>
                  <a:lnTo>
                    <a:pt x="97" y="6"/>
                  </a:lnTo>
                  <a:lnTo>
                    <a:pt x="95" y="6"/>
                  </a:lnTo>
                  <a:close/>
                  <a:moveTo>
                    <a:pt x="102" y="6"/>
                  </a:moveTo>
                  <a:lnTo>
                    <a:pt x="104" y="6"/>
                  </a:lnTo>
                  <a:lnTo>
                    <a:pt x="102" y="7"/>
                  </a:lnTo>
                  <a:lnTo>
                    <a:pt x="102" y="6"/>
                  </a:lnTo>
                  <a:lnTo>
                    <a:pt x="101" y="6"/>
                  </a:lnTo>
                  <a:lnTo>
                    <a:pt x="102" y="6"/>
                  </a:lnTo>
                  <a:close/>
                  <a:moveTo>
                    <a:pt x="93" y="4"/>
                  </a:moveTo>
                  <a:lnTo>
                    <a:pt x="94" y="4"/>
                  </a:lnTo>
                  <a:lnTo>
                    <a:pt x="93" y="4"/>
                  </a:lnTo>
                  <a:close/>
                  <a:moveTo>
                    <a:pt x="125" y="6"/>
                  </a:moveTo>
                  <a:lnTo>
                    <a:pt x="123" y="6"/>
                  </a:lnTo>
                  <a:lnTo>
                    <a:pt x="123" y="4"/>
                  </a:lnTo>
                  <a:lnTo>
                    <a:pt x="125" y="4"/>
                  </a:lnTo>
                  <a:lnTo>
                    <a:pt x="125" y="6"/>
                  </a:lnTo>
                  <a:close/>
                  <a:moveTo>
                    <a:pt x="51" y="3"/>
                  </a:moveTo>
                  <a:lnTo>
                    <a:pt x="51" y="6"/>
                  </a:lnTo>
                  <a:lnTo>
                    <a:pt x="52" y="9"/>
                  </a:lnTo>
                  <a:lnTo>
                    <a:pt x="52" y="10"/>
                  </a:lnTo>
                  <a:lnTo>
                    <a:pt x="54" y="10"/>
                  </a:lnTo>
                  <a:lnTo>
                    <a:pt x="54" y="11"/>
                  </a:lnTo>
                  <a:lnTo>
                    <a:pt x="55" y="11"/>
                  </a:lnTo>
                  <a:lnTo>
                    <a:pt x="55" y="10"/>
                  </a:lnTo>
                  <a:lnTo>
                    <a:pt x="56" y="10"/>
                  </a:lnTo>
                  <a:lnTo>
                    <a:pt x="57" y="10"/>
                  </a:lnTo>
                  <a:lnTo>
                    <a:pt x="58" y="10"/>
                  </a:lnTo>
                  <a:lnTo>
                    <a:pt x="59" y="10"/>
                  </a:lnTo>
                  <a:lnTo>
                    <a:pt x="61" y="10"/>
                  </a:lnTo>
                  <a:lnTo>
                    <a:pt x="62" y="11"/>
                  </a:lnTo>
                  <a:lnTo>
                    <a:pt x="64" y="11"/>
                  </a:lnTo>
                  <a:lnTo>
                    <a:pt x="65" y="11"/>
                  </a:lnTo>
                  <a:lnTo>
                    <a:pt x="65" y="13"/>
                  </a:lnTo>
                  <a:lnTo>
                    <a:pt x="66" y="13"/>
                  </a:lnTo>
                  <a:lnTo>
                    <a:pt x="68" y="13"/>
                  </a:lnTo>
                  <a:lnTo>
                    <a:pt x="68" y="14"/>
                  </a:lnTo>
                  <a:lnTo>
                    <a:pt x="69" y="15"/>
                  </a:lnTo>
                  <a:lnTo>
                    <a:pt x="70" y="15"/>
                  </a:lnTo>
                  <a:lnTo>
                    <a:pt x="70" y="16"/>
                  </a:lnTo>
                  <a:lnTo>
                    <a:pt x="71" y="16"/>
                  </a:lnTo>
                  <a:lnTo>
                    <a:pt x="71" y="15"/>
                  </a:lnTo>
                  <a:lnTo>
                    <a:pt x="71" y="16"/>
                  </a:lnTo>
                  <a:lnTo>
                    <a:pt x="71" y="17"/>
                  </a:lnTo>
                  <a:lnTo>
                    <a:pt x="72" y="20"/>
                  </a:lnTo>
                  <a:lnTo>
                    <a:pt x="71" y="20"/>
                  </a:lnTo>
                  <a:lnTo>
                    <a:pt x="72" y="20"/>
                  </a:lnTo>
                  <a:lnTo>
                    <a:pt x="72" y="21"/>
                  </a:lnTo>
                  <a:lnTo>
                    <a:pt x="71" y="21"/>
                  </a:lnTo>
                  <a:lnTo>
                    <a:pt x="71" y="22"/>
                  </a:lnTo>
                  <a:lnTo>
                    <a:pt x="71" y="23"/>
                  </a:lnTo>
                  <a:lnTo>
                    <a:pt x="72" y="24"/>
                  </a:lnTo>
                  <a:lnTo>
                    <a:pt x="72" y="25"/>
                  </a:lnTo>
                  <a:lnTo>
                    <a:pt x="73" y="27"/>
                  </a:lnTo>
                  <a:lnTo>
                    <a:pt x="76" y="27"/>
                  </a:lnTo>
                  <a:lnTo>
                    <a:pt x="77" y="27"/>
                  </a:lnTo>
                  <a:lnTo>
                    <a:pt x="77" y="28"/>
                  </a:lnTo>
                  <a:lnTo>
                    <a:pt x="78" y="27"/>
                  </a:lnTo>
                  <a:lnTo>
                    <a:pt x="79" y="27"/>
                  </a:lnTo>
                  <a:lnTo>
                    <a:pt x="80" y="27"/>
                  </a:lnTo>
                  <a:lnTo>
                    <a:pt x="82" y="27"/>
                  </a:lnTo>
                  <a:lnTo>
                    <a:pt x="83" y="25"/>
                  </a:lnTo>
                  <a:lnTo>
                    <a:pt x="84" y="25"/>
                  </a:lnTo>
                  <a:lnTo>
                    <a:pt x="85" y="25"/>
                  </a:lnTo>
                  <a:lnTo>
                    <a:pt x="86" y="25"/>
                  </a:lnTo>
                  <a:lnTo>
                    <a:pt x="87" y="25"/>
                  </a:lnTo>
                  <a:lnTo>
                    <a:pt x="88" y="25"/>
                  </a:lnTo>
                  <a:lnTo>
                    <a:pt x="88" y="24"/>
                  </a:lnTo>
                  <a:lnTo>
                    <a:pt x="90" y="24"/>
                  </a:lnTo>
                  <a:lnTo>
                    <a:pt x="91" y="24"/>
                  </a:lnTo>
                  <a:lnTo>
                    <a:pt x="93" y="24"/>
                  </a:lnTo>
                  <a:lnTo>
                    <a:pt x="95" y="24"/>
                  </a:lnTo>
                  <a:lnTo>
                    <a:pt x="98" y="24"/>
                  </a:lnTo>
                  <a:lnTo>
                    <a:pt x="99" y="24"/>
                  </a:lnTo>
                  <a:lnTo>
                    <a:pt x="100" y="24"/>
                  </a:lnTo>
                  <a:lnTo>
                    <a:pt x="101" y="24"/>
                  </a:lnTo>
                  <a:lnTo>
                    <a:pt x="101" y="25"/>
                  </a:lnTo>
                  <a:lnTo>
                    <a:pt x="102" y="25"/>
                  </a:lnTo>
                  <a:lnTo>
                    <a:pt x="101" y="25"/>
                  </a:lnTo>
                  <a:lnTo>
                    <a:pt x="101" y="27"/>
                  </a:lnTo>
                  <a:lnTo>
                    <a:pt x="102" y="27"/>
                  </a:lnTo>
                  <a:lnTo>
                    <a:pt x="104" y="28"/>
                  </a:lnTo>
                  <a:lnTo>
                    <a:pt x="104" y="29"/>
                  </a:lnTo>
                  <a:lnTo>
                    <a:pt x="105" y="29"/>
                  </a:lnTo>
                  <a:lnTo>
                    <a:pt x="104" y="29"/>
                  </a:lnTo>
                  <a:lnTo>
                    <a:pt x="105" y="30"/>
                  </a:lnTo>
                  <a:lnTo>
                    <a:pt x="106" y="30"/>
                  </a:lnTo>
                  <a:lnTo>
                    <a:pt x="106" y="31"/>
                  </a:lnTo>
                  <a:lnTo>
                    <a:pt x="107" y="31"/>
                  </a:lnTo>
                  <a:lnTo>
                    <a:pt x="107" y="30"/>
                  </a:lnTo>
                  <a:lnTo>
                    <a:pt x="105" y="30"/>
                  </a:lnTo>
                  <a:lnTo>
                    <a:pt x="105" y="29"/>
                  </a:lnTo>
                  <a:lnTo>
                    <a:pt x="109" y="31"/>
                  </a:lnTo>
                  <a:lnTo>
                    <a:pt x="111" y="32"/>
                  </a:lnTo>
                  <a:lnTo>
                    <a:pt x="113" y="32"/>
                  </a:lnTo>
                  <a:lnTo>
                    <a:pt x="114" y="32"/>
                  </a:lnTo>
                  <a:lnTo>
                    <a:pt x="115" y="34"/>
                  </a:lnTo>
                  <a:lnTo>
                    <a:pt x="114" y="34"/>
                  </a:lnTo>
                  <a:lnTo>
                    <a:pt x="115" y="34"/>
                  </a:lnTo>
                  <a:lnTo>
                    <a:pt x="116" y="34"/>
                  </a:lnTo>
                  <a:lnTo>
                    <a:pt x="118" y="32"/>
                  </a:lnTo>
                  <a:lnTo>
                    <a:pt x="119" y="32"/>
                  </a:lnTo>
                  <a:lnTo>
                    <a:pt x="120" y="34"/>
                  </a:lnTo>
                  <a:lnTo>
                    <a:pt x="120" y="32"/>
                  </a:lnTo>
                  <a:lnTo>
                    <a:pt x="121" y="32"/>
                  </a:lnTo>
                  <a:lnTo>
                    <a:pt x="121" y="31"/>
                  </a:lnTo>
                  <a:lnTo>
                    <a:pt x="122" y="31"/>
                  </a:lnTo>
                  <a:lnTo>
                    <a:pt x="121" y="31"/>
                  </a:lnTo>
                  <a:lnTo>
                    <a:pt x="122" y="31"/>
                  </a:lnTo>
                  <a:lnTo>
                    <a:pt x="122" y="30"/>
                  </a:lnTo>
                  <a:lnTo>
                    <a:pt x="123" y="30"/>
                  </a:lnTo>
                  <a:lnTo>
                    <a:pt x="125" y="30"/>
                  </a:lnTo>
                  <a:lnTo>
                    <a:pt x="126" y="30"/>
                  </a:lnTo>
                  <a:lnTo>
                    <a:pt x="126" y="29"/>
                  </a:lnTo>
                  <a:lnTo>
                    <a:pt x="126" y="30"/>
                  </a:lnTo>
                  <a:lnTo>
                    <a:pt x="125" y="30"/>
                  </a:lnTo>
                  <a:lnTo>
                    <a:pt x="125" y="29"/>
                  </a:lnTo>
                  <a:lnTo>
                    <a:pt x="126" y="29"/>
                  </a:lnTo>
                  <a:lnTo>
                    <a:pt x="126" y="28"/>
                  </a:lnTo>
                  <a:lnTo>
                    <a:pt x="126" y="29"/>
                  </a:lnTo>
                  <a:lnTo>
                    <a:pt x="126" y="28"/>
                  </a:lnTo>
                  <a:lnTo>
                    <a:pt x="127" y="28"/>
                  </a:lnTo>
                  <a:lnTo>
                    <a:pt x="128" y="28"/>
                  </a:lnTo>
                  <a:lnTo>
                    <a:pt x="128" y="27"/>
                  </a:lnTo>
                  <a:lnTo>
                    <a:pt x="129" y="27"/>
                  </a:lnTo>
                  <a:lnTo>
                    <a:pt x="130" y="28"/>
                  </a:lnTo>
                  <a:lnTo>
                    <a:pt x="132" y="28"/>
                  </a:lnTo>
                  <a:lnTo>
                    <a:pt x="132" y="27"/>
                  </a:lnTo>
                  <a:lnTo>
                    <a:pt x="133" y="28"/>
                  </a:lnTo>
                  <a:lnTo>
                    <a:pt x="134" y="28"/>
                  </a:lnTo>
                  <a:lnTo>
                    <a:pt x="135" y="27"/>
                  </a:lnTo>
                  <a:lnTo>
                    <a:pt x="136" y="27"/>
                  </a:lnTo>
                  <a:lnTo>
                    <a:pt x="135" y="27"/>
                  </a:lnTo>
                  <a:lnTo>
                    <a:pt x="134" y="27"/>
                  </a:lnTo>
                  <a:lnTo>
                    <a:pt x="134" y="25"/>
                  </a:lnTo>
                  <a:lnTo>
                    <a:pt x="133" y="25"/>
                  </a:lnTo>
                  <a:lnTo>
                    <a:pt x="132" y="25"/>
                  </a:lnTo>
                  <a:lnTo>
                    <a:pt x="130" y="25"/>
                  </a:lnTo>
                  <a:lnTo>
                    <a:pt x="129" y="25"/>
                  </a:lnTo>
                  <a:lnTo>
                    <a:pt x="128" y="25"/>
                  </a:lnTo>
                  <a:lnTo>
                    <a:pt x="128" y="27"/>
                  </a:lnTo>
                  <a:lnTo>
                    <a:pt x="128" y="25"/>
                  </a:lnTo>
                  <a:lnTo>
                    <a:pt x="127" y="25"/>
                  </a:lnTo>
                  <a:lnTo>
                    <a:pt x="127" y="24"/>
                  </a:lnTo>
                  <a:lnTo>
                    <a:pt x="128" y="24"/>
                  </a:lnTo>
                  <a:lnTo>
                    <a:pt x="129" y="24"/>
                  </a:lnTo>
                  <a:lnTo>
                    <a:pt x="130" y="24"/>
                  </a:lnTo>
                  <a:lnTo>
                    <a:pt x="132" y="24"/>
                  </a:lnTo>
                  <a:lnTo>
                    <a:pt x="133" y="24"/>
                  </a:lnTo>
                  <a:lnTo>
                    <a:pt x="134" y="24"/>
                  </a:lnTo>
                  <a:lnTo>
                    <a:pt x="134" y="23"/>
                  </a:lnTo>
                  <a:lnTo>
                    <a:pt x="134" y="24"/>
                  </a:lnTo>
                  <a:lnTo>
                    <a:pt x="135" y="24"/>
                  </a:lnTo>
                  <a:lnTo>
                    <a:pt x="136" y="24"/>
                  </a:lnTo>
                  <a:lnTo>
                    <a:pt x="137" y="24"/>
                  </a:lnTo>
                  <a:lnTo>
                    <a:pt x="139" y="24"/>
                  </a:lnTo>
                  <a:lnTo>
                    <a:pt x="140" y="24"/>
                  </a:lnTo>
                  <a:lnTo>
                    <a:pt x="140" y="23"/>
                  </a:lnTo>
                  <a:lnTo>
                    <a:pt x="141" y="24"/>
                  </a:lnTo>
                  <a:lnTo>
                    <a:pt x="141" y="23"/>
                  </a:lnTo>
                  <a:lnTo>
                    <a:pt x="141" y="24"/>
                  </a:lnTo>
                  <a:lnTo>
                    <a:pt x="141" y="23"/>
                  </a:lnTo>
                  <a:lnTo>
                    <a:pt x="142" y="23"/>
                  </a:lnTo>
                  <a:lnTo>
                    <a:pt x="143" y="23"/>
                  </a:lnTo>
                  <a:lnTo>
                    <a:pt x="144" y="23"/>
                  </a:lnTo>
                  <a:lnTo>
                    <a:pt x="146" y="23"/>
                  </a:lnTo>
                  <a:lnTo>
                    <a:pt x="147" y="23"/>
                  </a:lnTo>
                  <a:lnTo>
                    <a:pt x="148" y="23"/>
                  </a:lnTo>
                  <a:lnTo>
                    <a:pt x="149" y="22"/>
                  </a:lnTo>
                  <a:lnTo>
                    <a:pt x="149" y="23"/>
                  </a:lnTo>
                  <a:lnTo>
                    <a:pt x="150" y="23"/>
                  </a:lnTo>
                  <a:lnTo>
                    <a:pt x="151" y="23"/>
                  </a:lnTo>
                  <a:lnTo>
                    <a:pt x="154" y="23"/>
                  </a:lnTo>
                  <a:lnTo>
                    <a:pt x="155" y="23"/>
                  </a:lnTo>
                  <a:lnTo>
                    <a:pt x="156" y="23"/>
                  </a:lnTo>
                  <a:lnTo>
                    <a:pt x="157" y="23"/>
                  </a:lnTo>
                  <a:lnTo>
                    <a:pt x="158" y="23"/>
                  </a:lnTo>
                  <a:lnTo>
                    <a:pt x="159" y="23"/>
                  </a:lnTo>
                  <a:lnTo>
                    <a:pt x="161" y="23"/>
                  </a:lnTo>
                  <a:lnTo>
                    <a:pt x="161" y="24"/>
                  </a:lnTo>
                  <a:lnTo>
                    <a:pt x="159" y="24"/>
                  </a:lnTo>
                  <a:lnTo>
                    <a:pt x="158" y="24"/>
                  </a:lnTo>
                  <a:lnTo>
                    <a:pt x="157" y="24"/>
                  </a:lnTo>
                  <a:lnTo>
                    <a:pt x="156" y="24"/>
                  </a:lnTo>
                  <a:lnTo>
                    <a:pt x="155" y="24"/>
                  </a:lnTo>
                  <a:lnTo>
                    <a:pt x="155" y="25"/>
                  </a:lnTo>
                  <a:lnTo>
                    <a:pt x="154" y="25"/>
                  </a:lnTo>
                  <a:lnTo>
                    <a:pt x="152" y="25"/>
                  </a:lnTo>
                  <a:lnTo>
                    <a:pt x="151" y="25"/>
                  </a:lnTo>
                  <a:lnTo>
                    <a:pt x="150" y="25"/>
                  </a:lnTo>
                  <a:lnTo>
                    <a:pt x="147" y="25"/>
                  </a:lnTo>
                  <a:lnTo>
                    <a:pt x="146" y="25"/>
                  </a:lnTo>
                  <a:lnTo>
                    <a:pt x="146" y="27"/>
                  </a:lnTo>
                  <a:lnTo>
                    <a:pt x="144" y="27"/>
                  </a:lnTo>
                  <a:lnTo>
                    <a:pt x="144" y="28"/>
                  </a:lnTo>
                  <a:lnTo>
                    <a:pt x="146" y="27"/>
                  </a:lnTo>
                  <a:lnTo>
                    <a:pt x="147" y="25"/>
                  </a:lnTo>
                  <a:lnTo>
                    <a:pt x="147" y="27"/>
                  </a:lnTo>
                  <a:lnTo>
                    <a:pt x="147" y="28"/>
                  </a:lnTo>
                  <a:lnTo>
                    <a:pt x="146" y="28"/>
                  </a:lnTo>
                  <a:lnTo>
                    <a:pt x="144" y="28"/>
                  </a:lnTo>
                  <a:lnTo>
                    <a:pt x="146" y="28"/>
                  </a:lnTo>
                  <a:lnTo>
                    <a:pt x="146" y="29"/>
                  </a:lnTo>
                  <a:lnTo>
                    <a:pt x="144" y="29"/>
                  </a:lnTo>
                  <a:lnTo>
                    <a:pt x="146" y="29"/>
                  </a:lnTo>
                  <a:lnTo>
                    <a:pt x="146" y="30"/>
                  </a:lnTo>
                  <a:lnTo>
                    <a:pt x="144" y="30"/>
                  </a:lnTo>
                  <a:lnTo>
                    <a:pt x="146" y="30"/>
                  </a:lnTo>
                  <a:lnTo>
                    <a:pt x="146" y="29"/>
                  </a:lnTo>
                  <a:lnTo>
                    <a:pt x="146" y="28"/>
                  </a:lnTo>
                  <a:lnTo>
                    <a:pt x="147" y="28"/>
                  </a:lnTo>
                  <a:lnTo>
                    <a:pt x="147" y="29"/>
                  </a:lnTo>
                  <a:lnTo>
                    <a:pt x="147" y="28"/>
                  </a:lnTo>
                  <a:lnTo>
                    <a:pt x="148" y="28"/>
                  </a:lnTo>
                  <a:lnTo>
                    <a:pt x="149" y="29"/>
                  </a:lnTo>
                  <a:lnTo>
                    <a:pt x="149" y="30"/>
                  </a:lnTo>
                  <a:lnTo>
                    <a:pt x="149" y="31"/>
                  </a:lnTo>
                  <a:lnTo>
                    <a:pt x="150" y="31"/>
                  </a:lnTo>
                  <a:lnTo>
                    <a:pt x="150" y="32"/>
                  </a:lnTo>
                  <a:lnTo>
                    <a:pt x="149" y="34"/>
                  </a:lnTo>
                  <a:lnTo>
                    <a:pt x="148" y="34"/>
                  </a:lnTo>
                  <a:lnTo>
                    <a:pt x="148" y="32"/>
                  </a:lnTo>
                  <a:lnTo>
                    <a:pt x="148" y="34"/>
                  </a:lnTo>
                  <a:lnTo>
                    <a:pt x="147" y="34"/>
                  </a:lnTo>
                  <a:lnTo>
                    <a:pt x="146" y="34"/>
                  </a:lnTo>
                  <a:lnTo>
                    <a:pt x="147" y="32"/>
                  </a:lnTo>
                  <a:lnTo>
                    <a:pt x="146" y="32"/>
                  </a:lnTo>
                  <a:lnTo>
                    <a:pt x="146" y="34"/>
                  </a:lnTo>
                  <a:lnTo>
                    <a:pt x="146" y="32"/>
                  </a:lnTo>
                  <a:lnTo>
                    <a:pt x="144" y="32"/>
                  </a:lnTo>
                  <a:lnTo>
                    <a:pt x="144" y="34"/>
                  </a:lnTo>
                  <a:lnTo>
                    <a:pt x="146" y="34"/>
                  </a:lnTo>
                  <a:lnTo>
                    <a:pt x="146" y="32"/>
                  </a:lnTo>
                  <a:lnTo>
                    <a:pt x="146" y="34"/>
                  </a:lnTo>
                  <a:lnTo>
                    <a:pt x="146" y="35"/>
                  </a:lnTo>
                  <a:lnTo>
                    <a:pt x="146" y="34"/>
                  </a:lnTo>
                  <a:lnTo>
                    <a:pt x="147" y="34"/>
                  </a:lnTo>
                  <a:lnTo>
                    <a:pt x="148" y="34"/>
                  </a:lnTo>
                  <a:lnTo>
                    <a:pt x="147" y="35"/>
                  </a:lnTo>
                  <a:lnTo>
                    <a:pt x="148" y="35"/>
                  </a:lnTo>
                  <a:lnTo>
                    <a:pt x="148" y="34"/>
                  </a:lnTo>
                  <a:lnTo>
                    <a:pt x="149" y="34"/>
                  </a:lnTo>
                  <a:lnTo>
                    <a:pt x="150" y="34"/>
                  </a:lnTo>
                  <a:lnTo>
                    <a:pt x="150" y="32"/>
                  </a:lnTo>
                  <a:lnTo>
                    <a:pt x="150" y="31"/>
                  </a:lnTo>
                  <a:lnTo>
                    <a:pt x="151" y="31"/>
                  </a:lnTo>
                  <a:lnTo>
                    <a:pt x="151" y="32"/>
                  </a:lnTo>
                  <a:lnTo>
                    <a:pt x="152" y="34"/>
                  </a:lnTo>
                  <a:lnTo>
                    <a:pt x="152" y="35"/>
                  </a:lnTo>
                  <a:lnTo>
                    <a:pt x="152" y="36"/>
                  </a:lnTo>
                  <a:lnTo>
                    <a:pt x="154" y="36"/>
                  </a:lnTo>
                  <a:lnTo>
                    <a:pt x="154" y="38"/>
                  </a:lnTo>
                  <a:lnTo>
                    <a:pt x="154" y="39"/>
                  </a:lnTo>
                  <a:lnTo>
                    <a:pt x="154" y="38"/>
                  </a:lnTo>
                  <a:lnTo>
                    <a:pt x="155" y="38"/>
                  </a:lnTo>
                  <a:lnTo>
                    <a:pt x="155" y="37"/>
                  </a:lnTo>
                  <a:lnTo>
                    <a:pt x="155" y="36"/>
                  </a:lnTo>
                  <a:lnTo>
                    <a:pt x="155" y="35"/>
                  </a:lnTo>
                  <a:lnTo>
                    <a:pt x="155" y="36"/>
                  </a:lnTo>
                  <a:lnTo>
                    <a:pt x="156" y="36"/>
                  </a:lnTo>
                  <a:lnTo>
                    <a:pt x="156" y="37"/>
                  </a:lnTo>
                  <a:lnTo>
                    <a:pt x="156" y="39"/>
                  </a:lnTo>
                  <a:lnTo>
                    <a:pt x="155" y="41"/>
                  </a:lnTo>
                  <a:lnTo>
                    <a:pt x="156" y="39"/>
                  </a:lnTo>
                  <a:lnTo>
                    <a:pt x="156" y="38"/>
                  </a:lnTo>
                  <a:lnTo>
                    <a:pt x="156" y="37"/>
                  </a:lnTo>
                  <a:lnTo>
                    <a:pt x="156" y="36"/>
                  </a:lnTo>
                  <a:lnTo>
                    <a:pt x="157" y="36"/>
                  </a:lnTo>
                  <a:lnTo>
                    <a:pt x="158" y="36"/>
                  </a:lnTo>
                  <a:lnTo>
                    <a:pt x="157" y="36"/>
                  </a:lnTo>
                  <a:lnTo>
                    <a:pt x="156" y="35"/>
                  </a:lnTo>
                  <a:lnTo>
                    <a:pt x="155" y="35"/>
                  </a:lnTo>
                  <a:lnTo>
                    <a:pt x="156" y="35"/>
                  </a:lnTo>
                  <a:lnTo>
                    <a:pt x="156" y="34"/>
                  </a:lnTo>
                  <a:lnTo>
                    <a:pt x="157" y="35"/>
                  </a:lnTo>
                  <a:lnTo>
                    <a:pt x="158" y="35"/>
                  </a:lnTo>
                  <a:lnTo>
                    <a:pt x="159" y="36"/>
                  </a:lnTo>
                  <a:lnTo>
                    <a:pt x="159" y="37"/>
                  </a:lnTo>
                  <a:lnTo>
                    <a:pt x="161" y="37"/>
                  </a:lnTo>
                  <a:lnTo>
                    <a:pt x="161" y="38"/>
                  </a:lnTo>
                  <a:lnTo>
                    <a:pt x="161" y="39"/>
                  </a:lnTo>
                  <a:lnTo>
                    <a:pt x="161" y="38"/>
                  </a:lnTo>
                  <a:lnTo>
                    <a:pt x="162" y="38"/>
                  </a:lnTo>
                  <a:lnTo>
                    <a:pt x="162" y="39"/>
                  </a:lnTo>
                  <a:lnTo>
                    <a:pt x="162" y="41"/>
                  </a:lnTo>
                  <a:lnTo>
                    <a:pt x="162" y="39"/>
                  </a:lnTo>
                  <a:lnTo>
                    <a:pt x="162" y="38"/>
                  </a:lnTo>
                  <a:lnTo>
                    <a:pt x="161" y="38"/>
                  </a:lnTo>
                  <a:lnTo>
                    <a:pt x="161" y="37"/>
                  </a:lnTo>
                  <a:lnTo>
                    <a:pt x="162" y="37"/>
                  </a:lnTo>
                  <a:lnTo>
                    <a:pt x="163" y="37"/>
                  </a:lnTo>
                  <a:lnTo>
                    <a:pt x="164" y="38"/>
                  </a:lnTo>
                  <a:lnTo>
                    <a:pt x="164" y="37"/>
                  </a:lnTo>
                  <a:lnTo>
                    <a:pt x="163" y="37"/>
                  </a:lnTo>
                  <a:lnTo>
                    <a:pt x="163" y="36"/>
                  </a:lnTo>
                  <a:lnTo>
                    <a:pt x="164" y="36"/>
                  </a:lnTo>
                  <a:lnTo>
                    <a:pt x="164" y="37"/>
                  </a:lnTo>
                  <a:lnTo>
                    <a:pt x="165" y="37"/>
                  </a:lnTo>
                  <a:lnTo>
                    <a:pt x="165" y="38"/>
                  </a:lnTo>
                  <a:lnTo>
                    <a:pt x="166" y="38"/>
                  </a:lnTo>
                  <a:lnTo>
                    <a:pt x="166" y="37"/>
                  </a:lnTo>
                  <a:lnTo>
                    <a:pt x="165" y="37"/>
                  </a:lnTo>
                  <a:lnTo>
                    <a:pt x="166" y="37"/>
                  </a:lnTo>
                  <a:lnTo>
                    <a:pt x="166" y="38"/>
                  </a:lnTo>
                  <a:lnTo>
                    <a:pt x="168" y="38"/>
                  </a:lnTo>
                  <a:lnTo>
                    <a:pt x="168" y="39"/>
                  </a:lnTo>
                  <a:lnTo>
                    <a:pt x="169" y="39"/>
                  </a:lnTo>
                  <a:lnTo>
                    <a:pt x="169" y="41"/>
                  </a:lnTo>
                  <a:lnTo>
                    <a:pt x="170" y="41"/>
                  </a:lnTo>
                  <a:lnTo>
                    <a:pt x="169" y="41"/>
                  </a:lnTo>
                  <a:lnTo>
                    <a:pt x="170" y="41"/>
                  </a:lnTo>
                  <a:lnTo>
                    <a:pt x="171" y="41"/>
                  </a:lnTo>
                  <a:lnTo>
                    <a:pt x="172" y="42"/>
                  </a:lnTo>
                  <a:lnTo>
                    <a:pt x="172" y="43"/>
                  </a:lnTo>
                  <a:lnTo>
                    <a:pt x="173" y="43"/>
                  </a:lnTo>
                  <a:lnTo>
                    <a:pt x="175" y="43"/>
                  </a:lnTo>
                  <a:lnTo>
                    <a:pt x="175" y="44"/>
                  </a:lnTo>
                  <a:lnTo>
                    <a:pt x="175" y="45"/>
                  </a:lnTo>
                  <a:lnTo>
                    <a:pt x="175" y="46"/>
                  </a:lnTo>
                  <a:lnTo>
                    <a:pt x="173" y="46"/>
                  </a:lnTo>
                  <a:lnTo>
                    <a:pt x="172" y="46"/>
                  </a:lnTo>
                  <a:lnTo>
                    <a:pt x="171" y="48"/>
                  </a:lnTo>
                  <a:lnTo>
                    <a:pt x="171" y="49"/>
                  </a:lnTo>
                  <a:lnTo>
                    <a:pt x="170" y="50"/>
                  </a:lnTo>
                  <a:lnTo>
                    <a:pt x="171" y="49"/>
                  </a:lnTo>
                  <a:lnTo>
                    <a:pt x="172" y="48"/>
                  </a:lnTo>
                  <a:lnTo>
                    <a:pt x="172" y="49"/>
                  </a:lnTo>
                  <a:lnTo>
                    <a:pt x="171" y="49"/>
                  </a:lnTo>
                  <a:lnTo>
                    <a:pt x="171" y="50"/>
                  </a:lnTo>
                  <a:lnTo>
                    <a:pt x="170" y="50"/>
                  </a:lnTo>
                  <a:lnTo>
                    <a:pt x="170" y="51"/>
                  </a:lnTo>
                  <a:lnTo>
                    <a:pt x="170" y="52"/>
                  </a:lnTo>
                  <a:lnTo>
                    <a:pt x="170" y="53"/>
                  </a:lnTo>
                  <a:lnTo>
                    <a:pt x="169" y="55"/>
                  </a:lnTo>
                  <a:lnTo>
                    <a:pt x="169" y="56"/>
                  </a:lnTo>
                  <a:lnTo>
                    <a:pt x="169" y="57"/>
                  </a:lnTo>
                  <a:lnTo>
                    <a:pt x="168" y="57"/>
                  </a:lnTo>
                  <a:lnTo>
                    <a:pt x="166" y="57"/>
                  </a:lnTo>
                  <a:lnTo>
                    <a:pt x="164" y="57"/>
                  </a:lnTo>
                  <a:lnTo>
                    <a:pt x="163" y="56"/>
                  </a:lnTo>
                  <a:lnTo>
                    <a:pt x="162" y="56"/>
                  </a:lnTo>
                  <a:lnTo>
                    <a:pt x="162" y="57"/>
                  </a:lnTo>
                  <a:lnTo>
                    <a:pt x="163" y="57"/>
                  </a:lnTo>
                  <a:lnTo>
                    <a:pt x="164" y="57"/>
                  </a:lnTo>
                  <a:lnTo>
                    <a:pt x="164" y="58"/>
                  </a:lnTo>
                  <a:lnTo>
                    <a:pt x="165" y="58"/>
                  </a:lnTo>
                  <a:lnTo>
                    <a:pt x="166" y="58"/>
                  </a:lnTo>
                  <a:lnTo>
                    <a:pt x="166" y="59"/>
                  </a:lnTo>
                  <a:lnTo>
                    <a:pt x="168" y="59"/>
                  </a:lnTo>
                  <a:lnTo>
                    <a:pt x="169" y="58"/>
                  </a:lnTo>
                  <a:lnTo>
                    <a:pt x="170" y="58"/>
                  </a:lnTo>
                  <a:lnTo>
                    <a:pt x="171" y="58"/>
                  </a:lnTo>
                  <a:lnTo>
                    <a:pt x="170" y="58"/>
                  </a:lnTo>
                  <a:lnTo>
                    <a:pt x="170" y="59"/>
                  </a:lnTo>
                  <a:lnTo>
                    <a:pt x="171" y="58"/>
                  </a:lnTo>
                  <a:lnTo>
                    <a:pt x="171" y="57"/>
                  </a:lnTo>
                  <a:lnTo>
                    <a:pt x="172" y="57"/>
                  </a:lnTo>
                  <a:lnTo>
                    <a:pt x="173" y="57"/>
                  </a:lnTo>
                  <a:lnTo>
                    <a:pt x="176" y="57"/>
                  </a:lnTo>
                  <a:lnTo>
                    <a:pt x="177" y="57"/>
                  </a:lnTo>
                  <a:lnTo>
                    <a:pt x="178" y="57"/>
                  </a:lnTo>
                  <a:lnTo>
                    <a:pt x="178" y="58"/>
                  </a:lnTo>
                  <a:lnTo>
                    <a:pt x="179" y="58"/>
                  </a:lnTo>
                  <a:lnTo>
                    <a:pt x="179" y="57"/>
                  </a:lnTo>
                  <a:lnTo>
                    <a:pt x="179" y="56"/>
                  </a:lnTo>
                  <a:lnTo>
                    <a:pt x="180" y="56"/>
                  </a:lnTo>
                  <a:lnTo>
                    <a:pt x="183" y="56"/>
                  </a:lnTo>
                  <a:lnTo>
                    <a:pt x="184" y="57"/>
                  </a:lnTo>
                  <a:lnTo>
                    <a:pt x="185" y="57"/>
                  </a:lnTo>
                  <a:lnTo>
                    <a:pt x="186" y="58"/>
                  </a:lnTo>
                  <a:lnTo>
                    <a:pt x="187" y="60"/>
                  </a:lnTo>
                  <a:lnTo>
                    <a:pt x="187" y="62"/>
                  </a:lnTo>
                  <a:lnTo>
                    <a:pt x="187" y="63"/>
                  </a:lnTo>
                  <a:lnTo>
                    <a:pt x="186" y="63"/>
                  </a:lnTo>
                  <a:lnTo>
                    <a:pt x="185" y="63"/>
                  </a:lnTo>
                  <a:lnTo>
                    <a:pt x="185" y="64"/>
                  </a:lnTo>
                  <a:lnTo>
                    <a:pt x="185" y="65"/>
                  </a:lnTo>
                  <a:lnTo>
                    <a:pt x="184" y="65"/>
                  </a:lnTo>
                  <a:lnTo>
                    <a:pt x="183" y="65"/>
                  </a:lnTo>
                  <a:lnTo>
                    <a:pt x="183" y="66"/>
                  </a:lnTo>
                  <a:lnTo>
                    <a:pt x="182" y="66"/>
                  </a:lnTo>
                  <a:lnTo>
                    <a:pt x="182" y="67"/>
                  </a:lnTo>
                  <a:lnTo>
                    <a:pt x="180" y="67"/>
                  </a:lnTo>
                  <a:lnTo>
                    <a:pt x="180" y="69"/>
                  </a:lnTo>
                  <a:lnTo>
                    <a:pt x="179" y="69"/>
                  </a:lnTo>
                  <a:lnTo>
                    <a:pt x="178" y="69"/>
                  </a:lnTo>
                  <a:lnTo>
                    <a:pt x="177" y="70"/>
                  </a:lnTo>
                  <a:lnTo>
                    <a:pt x="177" y="71"/>
                  </a:lnTo>
                  <a:lnTo>
                    <a:pt x="177" y="72"/>
                  </a:lnTo>
                  <a:lnTo>
                    <a:pt x="176" y="72"/>
                  </a:lnTo>
                  <a:lnTo>
                    <a:pt x="176" y="73"/>
                  </a:lnTo>
                  <a:lnTo>
                    <a:pt x="175" y="73"/>
                  </a:lnTo>
                  <a:lnTo>
                    <a:pt x="175" y="74"/>
                  </a:lnTo>
                  <a:lnTo>
                    <a:pt x="176" y="74"/>
                  </a:lnTo>
                  <a:lnTo>
                    <a:pt x="176" y="76"/>
                  </a:lnTo>
                  <a:lnTo>
                    <a:pt x="176" y="77"/>
                  </a:lnTo>
                  <a:lnTo>
                    <a:pt x="176" y="78"/>
                  </a:lnTo>
                  <a:lnTo>
                    <a:pt x="176" y="79"/>
                  </a:lnTo>
                  <a:lnTo>
                    <a:pt x="177" y="80"/>
                  </a:lnTo>
                  <a:lnTo>
                    <a:pt x="177" y="79"/>
                  </a:lnTo>
                  <a:lnTo>
                    <a:pt x="178" y="79"/>
                  </a:lnTo>
                  <a:lnTo>
                    <a:pt x="179" y="79"/>
                  </a:lnTo>
                  <a:lnTo>
                    <a:pt x="180" y="80"/>
                  </a:lnTo>
                  <a:lnTo>
                    <a:pt x="180" y="81"/>
                  </a:lnTo>
                  <a:lnTo>
                    <a:pt x="179" y="81"/>
                  </a:lnTo>
                  <a:lnTo>
                    <a:pt x="179" y="83"/>
                  </a:lnTo>
                  <a:lnTo>
                    <a:pt x="178" y="83"/>
                  </a:lnTo>
                  <a:lnTo>
                    <a:pt x="177" y="84"/>
                  </a:lnTo>
                  <a:lnTo>
                    <a:pt x="176" y="84"/>
                  </a:lnTo>
                  <a:lnTo>
                    <a:pt x="176" y="85"/>
                  </a:lnTo>
                  <a:lnTo>
                    <a:pt x="175" y="85"/>
                  </a:lnTo>
                  <a:lnTo>
                    <a:pt x="175" y="86"/>
                  </a:lnTo>
                  <a:lnTo>
                    <a:pt x="173" y="85"/>
                  </a:lnTo>
                  <a:lnTo>
                    <a:pt x="172" y="85"/>
                  </a:lnTo>
                  <a:lnTo>
                    <a:pt x="171" y="85"/>
                  </a:lnTo>
                  <a:lnTo>
                    <a:pt x="172" y="85"/>
                  </a:lnTo>
                  <a:lnTo>
                    <a:pt x="172" y="86"/>
                  </a:lnTo>
                  <a:lnTo>
                    <a:pt x="171" y="86"/>
                  </a:lnTo>
                  <a:lnTo>
                    <a:pt x="170" y="86"/>
                  </a:lnTo>
                  <a:lnTo>
                    <a:pt x="169" y="86"/>
                  </a:lnTo>
                  <a:lnTo>
                    <a:pt x="168" y="87"/>
                  </a:lnTo>
                  <a:lnTo>
                    <a:pt x="168" y="88"/>
                  </a:lnTo>
                  <a:lnTo>
                    <a:pt x="168" y="90"/>
                  </a:lnTo>
                  <a:lnTo>
                    <a:pt x="168" y="91"/>
                  </a:lnTo>
                  <a:lnTo>
                    <a:pt x="169" y="91"/>
                  </a:lnTo>
                  <a:lnTo>
                    <a:pt x="168" y="91"/>
                  </a:lnTo>
                  <a:lnTo>
                    <a:pt x="168" y="92"/>
                  </a:lnTo>
                  <a:lnTo>
                    <a:pt x="168" y="93"/>
                  </a:lnTo>
                  <a:lnTo>
                    <a:pt x="169" y="93"/>
                  </a:lnTo>
                  <a:lnTo>
                    <a:pt x="169" y="94"/>
                  </a:lnTo>
                  <a:lnTo>
                    <a:pt x="168" y="94"/>
                  </a:lnTo>
                  <a:lnTo>
                    <a:pt x="168" y="95"/>
                  </a:lnTo>
                  <a:lnTo>
                    <a:pt x="166" y="95"/>
                  </a:lnTo>
                  <a:lnTo>
                    <a:pt x="166" y="97"/>
                  </a:lnTo>
                  <a:lnTo>
                    <a:pt x="165" y="98"/>
                  </a:lnTo>
                  <a:lnTo>
                    <a:pt x="164" y="99"/>
                  </a:lnTo>
                  <a:lnTo>
                    <a:pt x="165" y="99"/>
                  </a:lnTo>
                  <a:lnTo>
                    <a:pt x="165" y="100"/>
                  </a:lnTo>
                  <a:lnTo>
                    <a:pt x="166" y="101"/>
                  </a:lnTo>
                  <a:lnTo>
                    <a:pt x="168" y="102"/>
                  </a:lnTo>
                  <a:lnTo>
                    <a:pt x="169" y="104"/>
                  </a:lnTo>
                  <a:lnTo>
                    <a:pt x="169" y="105"/>
                  </a:lnTo>
                  <a:lnTo>
                    <a:pt x="170" y="106"/>
                  </a:lnTo>
                  <a:lnTo>
                    <a:pt x="171" y="108"/>
                  </a:lnTo>
                  <a:lnTo>
                    <a:pt x="172" y="109"/>
                  </a:lnTo>
                  <a:lnTo>
                    <a:pt x="173" y="111"/>
                  </a:lnTo>
                  <a:lnTo>
                    <a:pt x="175" y="111"/>
                  </a:lnTo>
                  <a:lnTo>
                    <a:pt x="176" y="114"/>
                  </a:lnTo>
                  <a:lnTo>
                    <a:pt x="175" y="115"/>
                  </a:lnTo>
                  <a:lnTo>
                    <a:pt x="173" y="116"/>
                  </a:lnTo>
                  <a:lnTo>
                    <a:pt x="172" y="118"/>
                  </a:lnTo>
                  <a:lnTo>
                    <a:pt x="171" y="118"/>
                  </a:lnTo>
                  <a:lnTo>
                    <a:pt x="171" y="119"/>
                  </a:lnTo>
                  <a:lnTo>
                    <a:pt x="170" y="119"/>
                  </a:lnTo>
                  <a:lnTo>
                    <a:pt x="170" y="120"/>
                  </a:lnTo>
                  <a:lnTo>
                    <a:pt x="170" y="121"/>
                  </a:lnTo>
                  <a:lnTo>
                    <a:pt x="169" y="121"/>
                  </a:lnTo>
                  <a:lnTo>
                    <a:pt x="168" y="121"/>
                  </a:lnTo>
                  <a:lnTo>
                    <a:pt x="166" y="121"/>
                  </a:lnTo>
                  <a:lnTo>
                    <a:pt x="165" y="121"/>
                  </a:lnTo>
                  <a:lnTo>
                    <a:pt x="165" y="122"/>
                  </a:lnTo>
                  <a:lnTo>
                    <a:pt x="164" y="122"/>
                  </a:lnTo>
                  <a:lnTo>
                    <a:pt x="163" y="122"/>
                  </a:lnTo>
                  <a:lnTo>
                    <a:pt x="162" y="123"/>
                  </a:lnTo>
                  <a:lnTo>
                    <a:pt x="162" y="125"/>
                  </a:lnTo>
                  <a:lnTo>
                    <a:pt x="162" y="126"/>
                  </a:lnTo>
                  <a:lnTo>
                    <a:pt x="161" y="126"/>
                  </a:lnTo>
                  <a:lnTo>
                    <a:pt x="159" y="126"/>
                  </a:lnTo>
                  <a:lnTo>
                    <a:pt x="158" y="126"/>
                  </a:lnTo>
                  <a:lnTo>
                    <a:pt x="157" y="127"/>
                  </a:lnTo>
                  <a:lnTo>
                    <a:pt x="156" y="127"/>
                  </a:lnTo>
                  <a:lnTo>
                    <a:pt x="155" y="127"/>
                  </a:lnTo>
                  <a:lnTo>
                    <a:pt x="154" y="128"/>
                  </a:lnTo>
                  <a:lnTo>
                    <a:pt x="152" y="128"/>
                  </a:lnTo>
                  <a:lnTo>
                    <a:pt x="150" y="127"/>
                  </a:lnTo>
                  <a:lnTo>
                    <a:pt x="149" y="127"/>
                  </a:lnTo>
                  <a:lnTo>
                    <a:pt x="148" y="127"/>
                  </a:lnTo>
                  <a:lnTo>
                    <a:pt x="148" y="128"/>
                  </a:lnTo>
                  <a:lnTo>
                    <a:pt x="148" y="129"/>
                  </a:lnTo>
                  <a:lnTo>
                    <a:pt x="147" y="129"/>
                  </a:lnTo>
                  <a:lnTo>
                    <a:pt x="146" y="128"/>
                  </a:lnTo>
                  <a:lnTo>
                    <a:pt x="146" y="129"/>
                  </a:lnTo>
                  <a:lnTo>
                    <a:pt x="144" y="129"/>
                  </a:lnTo>
                  <a:lnTo>
                    <a:pt x="144" y="130"/>
                  </a:lnTo>
                  <a:lnTo>
                    <a:pt x="144" y="132"/>
                  </a:lnTo>
                  <a:lnTo>
                    <a:pt x="144" y="133"/>
                  </a:lnTo>
                  <a:lnTo>
                    <a:pt x="144" y="134"/>
                  </a:lnTo>
                  <a:lnTo>
                    <a:pt x="144" y="135"/>
                  </a:lnTo>
                  <a:lnTo>
                    <a:pt x="144" y="136"/>
                  </a:lnTo>
                  <a:lnTo>
                    <a:pt x="143" y="136"/>
                  </a:lnTo>
                  <a:lnTo>
                    <a:pt x="142" y="136"/>
                  </a:lnTo>
                  <a:lnTo>
                    <a:pt x="141" y="136"/>
                  </a:lnTo>
                  <a:lnTo>
                    <a:pt x="141" y="135"/>
                  </a:lnTo>
                  <a:lnTo>
                    <a:pt x="140" y="133"/>
                  </a:lnTo>
                  <a:lnTo>
                    <a:pt x="139" y="133"/>
                  </a:lnTo>
                  <a:lnTo>
                    <a:pt x="137" y="132"/>
                  </a:lnTo>
                  <a:lnTo>
                    <a:pt x="137" y="130"/>
                  </a:lnTo>
                  <a:lnTo>
                    <a:pt x="136" y="130"/>
                  </a:lnTo>
                  <a:lnTo>
                    <a:pt x="136" y="129"/>
                  </a:lnTo>
                  <a:lnTo>
                    <a:pt x="135" y="130"/>
                  </a:lnTo>
                  <a:lnTo>
                    <a:pt x="135" y="132"/>
                  </a:lnTo>
                  <a:lnTo>
                    <a:pt x="134" y="132"/>
                  </a:lnTo>
                  <a:lnTo>
                    <a:pt x="133" y="130"/>
                  </a:lnTo>
                  <a:lnTo>
                    <a:pt x="132" y="130"/>
                  </a:lnTo>
                  <a:lnTo>
                    <a:pt x="130" y="130"/>
                  </a:lnTo>
                  <a:lnTo>
                    <a:pt x="129" y="130"/>
                  </a:lnTo>
                  <a:lnTo>
                    <a:pt x="128" y="130"/>
                  </a:lnTo>
                  <a:lnTo>
                    <a:pt x="127" y="132"/>
                  </a:lnTo>
                  <a:lnTo>
                    <a:pt x="127" y="130"/>
                  </a:lnTo>
                  <a:lnTo>
                    <a:pt x="126" y="130"/>
                  </a:lnTo>
                  <a:lnTo>
                    <a:pt x="126" y="129"/>
                  </a:lnTo>
                  <a:lnTo>
                    <a:pt x="126" y="128"/>
                  </a:lnTo>
                  <a:lnTo>
                    <a:pt x="125" y="127"/>
                  </a:lnTo>
                  <a:lnTo>
                    <a:pt x="122" y="127"/>
                  </a:lnTo>
                  <a:lnTo>
                    <a:pt x="119" y="127"/>
                  </a:lnTo>
                  <a:lnTo>
                    <a:pt x="119" y="126"/>
                  </a:lnTo>
                  <a:lnTo>
                    <a:pt x="118" y="126"/>
                  </a:lnTo>
                  <a:lnTo>
                    <a:pt x="118" y="125"/>
                  </a:lnTo>
                  <a:lnTo>
                    <a:pt x="116" y="125"/>
                  </a:lnTo>
                  <a:lnTo>
                    <a:pt x="116" y="126"/>
                  </a:lnTo>
                  <a:lnTo>
                    <a:pt x="116" y="127"/>
                  </a:lnTo>
                  <a:lnTo>
                    <a:pt x="118" y="127"/>
                  </a:lnTo>
                  <a:lnTo>
                    <a:pt x="118" y="128"/>
                  </a:lnTo>
                  <a:lnTo>
                    <a:pt x="118" y="129"/>
                  </a:lnTo>
                  <a:lnTo>
                    <a:pt x="119" y="129"/>
                  </a:lnTo>
                  <a:lnTo>
                    <a:pt x="119" y="130"/>
                  </a:lnTo>
                  <a:lnTo>
                    <a:pt x="120" y="130"/>
                  </a:lnTo>
                  <a:lnTo>
                    <a:pt x="120" y="132"/>
                  </a:lnTo>
                  <a:lnTo>
                    <a:pt x="121" y="133"/>
                  </a:lnTo>
                  <a:lnTo>
                    <a:pt x="122" y="133"/>
                  </a:lnTo>
                  <a:lnTo>
                    <a:pt x="122" y="134"/>
                  </a:lnTo>
                  <a:lnTo>
                    <a:pt x="123" y="135"/>
                  </a:lnTo>
                  <a:lnTo>
                    <a:pt x="125" y="135"/>
                  </a:lnTo>
                  <a:lnTo>
                    <a:pt x="125" y="136"/>
                  </a:lnTo>
                  <a:lnTo>
                    <a:pt x="125" y="137"/>
                  </a:lnTo>
                  <a:lnTo>
                    <a:pt x="123" y="137"/>
                  </a:lnTo>
                  <a:lnTo>
                    <a:pt x="123" y="139"/>
                  </a:lnTo>
                  <a:lnTo>
                    <a:pt x="125" y="141"/>
                  </a:lnTo>
                  <a:lnTo>
                    <a:pt x="123" y="142"/>
                  </a:lnTo>
                  <a:lnTo>
                    <a:pt x="123" y="143"/>
                  </a:lnTo>
                  <a:lnTo>
                    <a:pt x="125" y="143"/>
                  </a:lnTo>
                  <a:lnTo>
                    <a:pt x="125" y="144"/>
                  </a:lnTo>
                  <a:lnTo>
                    <a:pt x="125" y="146"/>
                  </a:lnTo>
                  <a:lnTo>
                    <a:pt x="126" y="146"/>
                  </a:lnTo>
                  <a:lnTo>
                    <a:pt x="127" y="148"/>
                  </a:lnTo>
                  <a:lnTo>
                    <a:pt x="127" y="149"/>
                  </a:lnTo>
                  <a:lnTo>
                    <a:pt x="127" y="150"/>
                  </a:lnTo>
                  <a:lnTo>
                    <a:pt x="127" y="151"/>
                  </a:lnTo>
                  <a:lnTo>
                    <a:pt x="126" y="153"/>
                  </a:lnTo>
                  <a:lnTo>
                    <a:pt x="126" y="154"/>
                  </a:lnTo>
                  <a:lnTo>
                    <a:pt x="127" y="154"/>
                  </a:lnTo>
                  <a:lnTo>
                    <a:pt x="128" y="154"/>
                  </a:lnTo>
                  <a:lnTo>
                    <a:pt x="129" y="154"/>
                  </a:lnTo>
                  <a:lnTo>
                    <a:pt x="130" y="154"/>
                  </a:lnTo>
                  <a:lnTo>
                    <a:pt x="132" y="154"/>
                  </a:lnTo>
                  <a:lnTo>
                    <a:pt x="133" y="154"/>
                  </a:lnTo>
                  <a:lnTo>
                    <a:pt x="134" y="154"/>
                  </a:lnTo>
                  <a:lnTo>
                    <a:pt x="135" y="155"/>
                  </a:lnTo>
                  <a:lnTo>
                    <a:pt x="136" y="155"/>
                  </a:lnTo>
                  <a:lnTo>
                    <a:pt x="135" y="155"/>
                  </a:lnTo>
                  <a:lnTo>
                    <a:pt x="136" y="156"/>
                  </a:lnTo>
                  <a:lnTo>
                    <a:pt x="135" y="157"/>
                  </a:lnTo>
                  <a:lnTo>
                    <a:pt x="135" y="158"/>
                  </a:lnTo>
                  <a:lnTo>
                    <a:pt x="134" y="160"/>
                  </a:lnTo>
                  <a:lnTo>
                    <a:pt x="133" y="158"/>
                  </a:lnTo>
                  <a:lnTo>
                    <a:pt x="133" y="160"/>
                  </a:lnTo>
                  <a:lnTo>
                    <a:pt x="130" y="161"/>
                  </a:lnTo>
                  <a:lnTo>
                    <a:pt x="130" y="162"/>
                  </a:lnTo>
                  <a:lnTo>
                    <a:pt x="129" y="162"/>
                  </a:lnTo>
                  <a:lnTo>
                    <a:pt x="128" y="162"/>
                  </a:lnTo>
                  <a:lnTo>
                    <a:pt x="127" y="162"/>
                  </a:lnTo>
                  <a:lnTo>
                    <a:pt x="126" y="162"/>
                  </a:lnTo>
                  <a:lnTo>
                    <a:pt x="126" y="163"/>
                  </a:lnTo>
                  <a:lnTo>
                    <a:pt x="126" y="164"/>
                  </a:lnTo>
                  <a:lnTo>
                    <a:pt x="126" y="165"/>
                  </a:lnTo>
                  <a:lnTo>
                    <a:pt x="126" y="167"/>
                  </a:lnTo>
                  <a:lnTo>
                    <a:pt x="126" y="168"/>
                  </a:lnTo>
                  <a:lnTo>
                    <a:pt x="125" y="168"/>
                  </a:lnTo>
                  <a:lnTo>
                    <a:pt x="123" y="169"/>
                  </a:lnTo>
                  <a:lnTo>
                    <a:pt x="122" y="170"/>
                  </a:lnTo>
                  <a:lnTo>
                    <a:pt x="122" y="171"/>
                  </a:lnTo>
                  <a:lnTo>
                    <a:pt x="121" y="171"/>
                  </a:lnTo>
                  <a:lnTo>
                    <a:pt x="121" y="170"/>
                  </a:lnTo>
                  <a:lnTo>
                    <a:pt x="121" y="169"/>
                  </a:lnTo>
                  <a:lnTo>
                    <a:pt x="120" y="170"/>
                  </a:lnTo>
                  <a:lnTo>
                    <a:pt x="119" y="170"/>
                  </a:lnTo>
                  <a:lnTo>
                    <a:pt x="119" y="171"/>
                  </a:lnTo>
                  <a:lnTo>
                    <a:pt x="116" y="172"/>
                  </a:lnTo>
                  <a:lnTo>
                    <a:pt x="115" y="172"/>
                  </a:lnTo>
                  <a:lnTo>
                    <a:pt x="114" y="174"/>
                  </a:lnTo>
                  <a:lnTo>
                    <a:pt x="113" y="174"/>
                  </a:lnTo>
                  <a:lnTo>
                    <a:pt x="113" y="175"/>
                  </a:lnTo>
                  <a:lnTo>
                    <a:pt x="112" y="175"/>
                  </a:lnTo>
                  <a:lnTo>
                    <a:pt x="111" y="175"/>
                  </a:lnTo>
                  <a:lnTo>
                    <a:pt x="111" y="176"/>
                  </a:lnTo>
                  <a:lnTo>
                    <a:pt x="111" y="177"/>
                  </a:lnTo>
                  <a:lnTo>
                    <a:pt x="109" y="178"/>
                  </a:lnTo>
                  <a:lnTo>
                    <a:pt x="108" y="178"/>
                  </a:lnTo>
                  <a:lnTo>
                    <a:pt x="107" y="179"/>
                  </a:lnTo>
                  <a:lnTo>
                    <a:pt x="107" y="181"/>
                  </a:lnTo>
                  <a:lnTo>
                    <a:pt x="107" y="182"/>
                  </a:lnTo>
                  <a:lnTo>
                    <a:pt x="106" y="182"/>
                  </a:lnTo>
                  <a:lnTo>
                    <a:pt x="106" y="183"/>
                  </a:lnTo>
                  <a:lnTo>
                    <a:pt x="105" y="183"/>
                  </a:lnTo>
                  <a:lnTo>
                    <a:pt x="105" y="182"/>
                  </a:lnTo>
                  <a:lnTo>
                    <a:pt x="105" y="181"/>
                  </a:lnTo>
                  <a:lnTo>
                    <a:pt x="105" y="179"/>
                  </a:lnTo>
                  <a:lnTo>
                    <a:pt x="106" y="179"/>
                  </a:lnTo>
                  <a:lnTo>
                    <a:pt x="106" y="178"/>
                  </a:lnTo>
                  <a:lnTo>
                    <a:pt x="105" y="178"/>
                  </a:lnTo>
                  <a:lnTo>
                    <a:pt x="105" y="177"/>
                  </a:lnTo>
                  <a:lnTo>
                    <a:pt x="104" y="177"/>
                  </a:lnTo>
                  <a:lnTo>
                    <a:pt x="102" y="177"/>
                  </a:lnTo>
                  <a:lnTo>
                    <a:pt x="101" y="177"/>
                  </a:lnTo>
                  <a:lnTo>
                    <a:pt x="100" y="178"/>
                  </a:lnTo>
                  <a:lnTo>
                    <a:pt x="99" y="179"/>
                  </a:lnTo>
                  <a:lnTo>
                    <a:pt x="99" y="181"/>
                  </a:lnTo>
                  <a:lnTo>
                    <a:pt x="98" y="181"/>
                  </a:lnTo>
                  <a:lnTo>
                    <a:pt x="97" y="181"/>
                  </a:lnTo>
                  <a:lnTo>
                    <a:pt x="95" y="181"/>
                  </a:lnTo>
                  <a:lnTo>
                    <a:pt x="94" y="181"/>
                  </a:lnTo>
                  <a:lnTo>
                    <a:pt x="93" y="179"/>
                  </a:lnTo>
                  <a:lnTo>
                    <a:pt x="92" y="179"/>
                  </a:lnTo>
                  <a:lnTo>
                    <a:pt x="92" y="178"/>
                  </a:lnTo>
                  <a:lnTo>
                    <a:pt x="91" y="177"/>
                  </a:lnTo>
                  <a:lnTo>
                    <a:pt x="90" y="176"/>
                  </a:lnTo>
                  <a:lnTo>
                    <a:pt x="88" y="175"/>
                  </a:lnTo>
                  <a:lnTo>
                    <a:pt x="87" y="175"/>
                  </a:lnTo>
                  <a:lnTo>
                    <a:pt x="87" y="174"/>
                  </a:lnTo>
                  <a:lnTo>
                    <a:pt x="86" y="174"/>
                  </a:lnTo>
                  <a:lnTo>
                    <a:pt x="86" y="172"/>
                  </a:lnTo>
                  <a:lnTo>
                    <a:pt x="86" y="171"/>
                  </a:lnTo>
                  <a:lnTo>
                    <a:pt x="86" y="170"/>
                  </a:lnTo>
                  <a:lnTo>
                    <a:pt x="86" y="169"/>
                  </a:lnTo>
                  <a:lnTo>
                    <a:pt x="85" y="168"/>
                  </a:lnTo>
                  <a:lnTo>
                    <a:pt x="85" y="167"/>
                  </a:lnTo>
                  <a:lnTo>
                    <a:pt x="84" y="163"/>
                  </a:lnTo>
                  <a:lnTo>
                    <a:pt x="84" y="162"/>
                  </a:lnTo>
                  <a:lnTo>
                    <a:pt x="83" y="161"/>
                  </a:lnTo>
                  <a:lnTo>
                    <a:pt x="84" y="161"/>
                  </a:lnTo>
                  <a:lnTo>
                    <a:pt x="84" y="160"/>
                  </a:lnTo>
                  <a:lnTo>
                    <a:pt x="83" y="158"/>
                  </a:lnTo>
                  <a:lnTo>
                    <a:pt x="83" y="157"/>
                  </a:lnTo>
                  <a:lnTo>
                    <a:pt x="82" y="157"/>
                  </a:lnTo>
                  <a:lnTo>
                    <a:pt x="82" y="156"/>
                  </a:lnTo>
                  <a:lnTo>
                    <a:pt x="83" y="156"/>
                  </a:lnTo>
                  <a:lnTo>
                    <a:pt x="83" y="155"/>
                  </a:lnTo>
                  <a:lnTo>
                    <a:pt x="82" y="154"/>
                  </a:lnTo>
                  <a:lnTo>
                    <a:pt x="80" y="154"/>
                  </a:lnTo>
                  <a:lnTo>
                    <a:pt x="80" y="153"/>
                  </a:lnTo>
                  <a:lnTo>
                    <a:pt x="79" y="153"/>
                  </a:lnTo>
                  <a:lnTo>
                    <a:pt x="79" y="151"/>
                  </a:lnTo>
                  <a:lnTo>
                    <a:pt x="78" y="151"/>
                  </a:lnTo>
                  <a:lnTo>
                    <a:pt x="78" y="150"/>
                  </a:lnTo>
                  <a:lnTo>
                    <a:pt x="77" y="150"/>
                  </a:lnTo>
                  <a:lnTo>
                    <a:pt x="77" y="149"/>
                  </a:lnTo>
                  <a:lnTo>
                    <a:pt x="77" y="148"/>
                  </a:lnTo>
                  <a:lnTo>
                    <a:pt x="76" y="148"/>
                  </a:lnTo>
                  <a:lnTo>
                    <a:pt x="75" y="148"/>
                  </a:lnTo>
                  <a:lnTo>
                    <a:pt x="73" y="148"/>
                  </a:lnTo>
                  <a:lnTo>
                    <a:pt x="73" y="149"/>
                  </a:lnTo>
                  <a:lnTo>
                    <a:pt x="73" y="148"/>
                  </a:lnTo>
                  <a:lnTo>
                    <a:pt x="73" y="147"/>
                  </a:lnTo>
                  <a:lnTo>
                    <a:pt x="75" y="146"/>
                  </a:lnTo>
                  <a:lnTo>
                    <a:pt x="76" y="144"/>
                  </a:lnTo>
                  <a:lnTo>
                    <a:pt x="77" y="144"/>
                  </a:lnTo>
                  <a:lnTo>
                    <a:pt x="77" y="143"/>
                  </a:lnTo>
                  <a:lnTo>
                    <a:pt x="78" y="143"/>
                  </a:lnTo>
                  <a:lnTo>
                    <a:pt x="78" y="142"/>
                  </a:lnTo>
                  <a:lnTo>
                    <a:pt x="79" y="142"/>
                  </a:lnTo>
                  <a:lnTo>
                    <a:pt x="79" y="141"/>
                  </a:lnTo>
                  <a:lnTo>
                    <a:pt x="80" y="141"/>
                  </a:lnTo>
                  <a:lnTo>
                    <a:pt x="80" y="140"/>
                  </a:lnTo>
                  <a:lnTo>
                    <a:pt x="82" y="139"/>
                  </a:lnTo>
                  <a:lnTo>
                    <a:pt x="80" y="137"/>
                  </a:lnTo>
                  <a:lnTo>
                    <a:pt x="79" y="137"/>
                  </a:lnTo>
                  <a:lnTo>
                    <a:pt x="79" y="134"/>
                  </a:lnTo>
                  <a:lnTo>
                    <a:pt x="78" y="134"/>
                  </a:lnTo>
                  <a:lnTo>
                    <a:pt x="77" y="134"/>
                  </a:lnTo>
                  <a:lnTo>
                    <a:pt x="77" y="133"/>
                  </a:lnTo>
                  <a:lnTo>
                    <a:pt x="77" y="132"/>
                  </a:lnTo>
                  <a:lnTo>
                    <a:pt x="76" y="130"/>
                  </a:lnTo>
                  <a:lnTo>
                    <a:pt x="76" y="129"/>
                  </a:lnTo>
                  <a:lnTo>
                    <a:pt x="76" y="128"/>
                  </a:lnTo>
                  <a:lnTo>
                    <a:pt x="76" y="127"/>
                  </a:lnTo>
                  <a:lnTo>
                    <a:pt x="75" y="127"/>
                  </a:lnTo>
                  <a:lnTo>
                    <a:pt x="75" y="126"/>
                  </a:lnTo>
                  <a:lnTo>
                    <a:pt x="75" y="125"/>
                  </a:lnTo>
                  <a:lnTo>
                    <a:pt x="75" y="123"/>
                  </a:lnTo>
                  <a:lnTo>
                    <a:pt x="75" y="122"/>
                  </a:lnTo>
                  <a:lnTo>
                    <a:pt x="75" y="121"/>
                  </a:lnTo>
                  <a:lnTo>
                    <a:pt x="73" y="121"/>
                  </a:lnTo>
                  <a:lnTo>
                    <a:pt x="73" y="120"/>
                  </a:lnTo>
                  <a:lnTo>
                    <a:pt x="75" y="120"/>
                  </a:lnTo>
                  <a:lnTo>
                    <a:pt x="75" y="119"/>
                  </a:lnTo>
                  <a:lnTo>
                    <a:pt x="75" y="118"/>
                  </a:lnTo>
                  <a:lnTo>
                    <a:pt x="75" y="116"/>
                  </a:lnTo>
                  <a:lnTo>
                    <a:pt x="75" y="115"/>
                  </a:lnTo>
                  <a:lnTo>
                    <a:pt x="75" y="114"/>
                  </a:lnTo>
                  <a:lnTo>
                    <a:pt x="75" y="113"/>
                  </a:lnTo>
                  <a:lnTo>
                    <a:pt x="75" y="112"/>
                  </a:lnTo>
                  <a:lnTo>
                    <a:pt x="75" y="111"/>
                  </a:lnTo>
                  <a:lnTo>
                    <a:pt x="75" y="109"/>
                  </a:lnTo>
                  <a:lnTo>
                    <a:pt x="75" y="108"/>
                  </a:lnTo>
                  <a:lnTo>
                    <a:pt x="75" y="107"/>
                  </a:lnTo>
                  <a:lnTo>
                    <a:pt x="76" y="107"/>
                  </a:lnTo>
                  <a:lnTo>
                    <a:pt x="77" y="107"/>
                  </a:lnTo>
                  <a:lnTo>
                    <a:pt x="77" y="106"/>
                  </a:lnTo>
                  <a:lnTo>
                    <a:pt x="77" y="105"/>
                  </a:lnTo>
                  <a:lnTo>
                    <a:pt x="78" y="105"/>
                  </a:lnTo>
                  <a:lnTo>
                    <a:pt x="78" y="104"/>
                  </a:lnTo>
                  <a:lnTo>
                    <a:pt x="77" y="104"/>
                  </a:lnTo>
                  <a:lnTo>
                    <a:pt x="77" y="102"/>
                  </a:lnTo>
                  <a:lnTo>
                    <a:pt x="78" y="101"/>
                  </a:lnTo>
                  <a:lnTo>
                    <a:pt x="78" y="100"/>
                  </a:lnTo>
                  <a:lnTo>
                    <a:pt x="79" y="100"/>
                  </a:lnTo>
                  <a:lnTo>
                    <a:pt x="79" y="99"/>
                  </a:lnTo>
                  <a:lnTo>
                    <a:pt x="80" y="99"/>
                  </a:lnTo>
                  <a:lnTo>
                    <a:pt x="80" y="98"/>
                  </a:lnTo>
                  <a:lnTo>
                    <a:pt x="80" y="97"/>
                  </a:lnTo>
                  <a:lnTo>
                    <a:pt x="79" y="95"/>
                  </a:lnTo>
                  <a:lnTo>
                    <a:pt x="80" y="95"/>
                  </a:lnTo>
                  <a:lnTo>
                    <a:pt x="80" y="94"/>
                  </a:lnTo>
                  <a:lnTo>
                    <a:pt x="79" y="94"/>
                  </a:lnTo>
                  <a:lnTo>
                    <a:pt x="79" y="93"/>
                  </a:lnTo>
                  <a:lnTo>
                    <a:pt x="77" y="93"/>
                  </a:lnTo>
                  <a:lnTo>
                    <a:pt x="76" y="93"/>
                  </a:lnTo>
                  <a:lnTo>
                    <a:pt x="75" y="93"/>
                  </a:lnTo>
                  <a:lnTo>
                    <a:pt x="75" y="94"/>
                  </a:lnTo>
                  <a:lnTo>
                    <a:pt x="73" y="94"/>
                  </a:lnTo>
                  <a:lnTo>
                    <a:pt x="72" y="94"/>
                  </a:lnTo>
                  <a:lnTo>
                    <a:pt x="71" y="94"/>
                  </a:lnTo>
                  <a:lnTo>
                    <a:pt x="70" y="94"/>
                  </a:lnTo>
                  <a:lnTo>
                    <a:pt x="69" y="95"/>
                  </a:lnTo>
                  <a:lnTo>
                    <a:pt x="68" y="95"/>
                  </a:lnTo>
                  <a:lnTo>
                    <a:pt x="68" y="94"/>
                  </a:lnTo>
                  <a:lnTo>
                    <a:pt x="66" y="94"/>
                  </a:lnTo>
                  <a:lnTo>
                    <a:pt x="65" y="95"/>
                  </a:lnTo>
                  <a:lnTo>
                    <a:pt x="64" y="95"/>
                  </a:lnTo>
                  <a:lnTo>
                    <a:pt x="63" y="95"/>
                  </a:lnTo>
                  <a:lnTo>
                    <a:pt x="62" y="94"/>
                  </a:lnTo>
                  <a:lnTo>
                    <a:pt x="61" y="94"/>
                  </a:lnTo>
                  <a:lnTo>
                    <a:pt x="59" y="94"/>
                  </a:lnTo>
                  <a:lnTo>
                    <a:pt x="58" y="94"/>
                  </a:lnTo>
                  <a:lnTo>
                    <a:pt x="57" y="94"/>
                  </a:lnTo>
                  <a:lnTo>
                    <a:pt x="57" y="95"/>
                  </a:lnTo>
                  <a:lnTo>
                    <a:pt x="56" y="95"/>
                  </a:lnTo>
                  <a:lnTo>
                    <a:pt x="55" y="97"/>
                  </a:lnTo>
                  <a:lnTo>
                    <a:pt x="55" y="95"/>
                  </a:lnTo>
                  <a:lnTo>
                    <a:pt x="54" y="95"/>
                  </a:lnTo>
                  <a:lnTo>
                    <a:pt x="52" y="95"/>
                  </a:lnTo>
                  <a:lnTo>
                    <a:pt x="51" y="93"/>
                  </a:lnTo>
                  <a:lnTo>
                    <a:pt x="50" y="92"/>
                  </a:lnTo>
                  <a:lnTo>
                    <a:pt x="49" y="91"/>
                  </a:lnTo>
                  <a:lnTo>
                    <a:pt x="48" y="90"/>
                  </a:lnTo>
                  <a:lnTo>
                    <a:pt x="47" y="87"/>
                  </a:lnTo>
                  <a:lnTo>
                    <a:pt x="47" y="86"/>
                  </a:lnTo>
                  <a:lnTo>
                    <a:pt x="45" y="85"/>
                  </a:lnTo>
                  <a:lnTo>
                    <a:pt x="44" y="83"/>
                  </a:lnTo>
                  <a:lnTo>
                    <a:pt x="43" y="83"/>
                  </a:lnTo>
                  <a:lnTo>
                    <a:pt x="42" y="83"/>
                  </a:lnTo>
                  <a:lnTo>
                    <a:pt x="41" y="83"/>
                  </a:lnTo>
                  <a:lnTo>
                    <a:pt x="40" y="83"/>
                  </a:lnTo>
                  <a:lnTo>
                    <a:pt x="40" y="81"/>
                  </a:lnTo>
                  <a:lnTo>
                    <a:pt x="38" y="81"/>
                  </a:lnTo>
                  <a:lnTo>
                    <a:pt x="37" y="80"/>
                  </a:lnTo>
                  <a:lnTo>
                    <a:pt x="36" y="80"/>
                  </a:lnTo>
                  <a:lnTo>
                    <a:pt x="35" y="80"/>
                  </a:lnTo>
                  <a:lnTo>
                    <a:pt x="34" y="80"/>
                  </a:lnTo>
                  <a:lnTo>
                    <a:pt x="33" y="80"/>
                  </a:lnTo>
                  <a:lnTo>
                    <a:pt x="33" y="81"/>
                  </a:lnTo>
                  <a:lnTo>
                    <a:pt x="31" y="81"/>
                  </a:lnTo>
                  <a:lnTo>
                    <a:pt x="31" y="83"/>
                  </a:lnTo>
                  <a:lnTo>
                    <a:pt x="30" y="83"/>
                  </a:lnTo>
                  <a:lnTo>
                    <a:pt x="29" y="81"/>
                  </a:lnTo>
                  <a:lnTo>
                    <a:pt x="29" y="83"/>
                  </a:lnTo>
                  <a:lnTo>
                    <a:pt x="28" y="83"/>
                  </a:lnTo>
                  <a:lnTo>
                    <a:pt x="28" y="81"/>
                  </a:lnTo>
                  <a:lnTo>
                    <a:pt x="27" y="81"/>
                  </a:lnTo>
                  <a:lnTo>
                    <a:pt x="26" y="81"/>
                  </a:lnTo>
                  <a:lnTo>
                    <a:pt x="24" y="81"/>
                  </a:lnTo>
                  <a:lnTo>
                    <a:pt x="23" y="81"/>
                  </a:lnTo>
                  <a:lnTo>
                    <a:pt x="22" y="81"/>
                  </a:lnTo>
                  <a:lnTo>
                    <a:pt x="21" y="81"/>
                  </a:lnTo>
                  <a:lnTo>
                    <a:pt x="20" y="81"/>
                  </a:lnTo>
                  <a:lnTo>
                    <a:pt x="20" y="83"/>
                  </a:lnTo>
                  <a:lnTo>
                    <a:pt x="19" y="83"/>
                  </a:lnTo>
                  <a:lnTo>
                    <a:pt x="18" y="81"/>
                  </a:lnTo>
                  <a:lnTo>
                    <a:pt x="16" y="81"/>
                  </a:lnTo>
                  <a:lnTo>
                    <a:pt x="16" y="80"/>
                  </a:lnTo>
                  <a:lnTo>
                    <a:pt x="15" y="79"/>
                  </a:lnTo>
                  <a:lnTo>
                    <a:pt x="15" y="78"/>
                  </a:lnTo>
                  <a:lnTo>
                    <a:pt x="15" y="77"/>
                  </a:lnTo>
                  <a:lnTo>
                    <a:pt x="15" y="76"/>
                  </a:lnTo>
                  <a:lnTo>
                    <a:pt x="14" y="76"/>
                  </a:lnTo>
                  <a:lnTo>
                    <a:pt x="13" y="76"/>
                  </a:lnTo>
                  <a:lnTo>
                    <a:pt x="12" y="76"/>
                  </a:lnTo>
                  <a:lnTo>
                    <a:pt x="12" y="74"/>
                  </a:lnTo>
                  <a:lnTo>
                    <a:pt x="11" y="73"/>
                  </a:lnTo>
                  <a:lnTo>
                    <a:pt x="12" y="73"/>
                  </a:lnTo>
                  <a:lnTo>
                    <a:pt x="12" y="72"/>
                  </a:lnTo>
                  <a:lnTo>
                    <a:pt x="12" y="70"/>
                  </a:lnTo>
                  <a:lnTo>
                    <a:pt x="12" y="69"/>
                  </a:lnTo>
                  <a:lnTo>
                    <a:pt x="12" y="67"/>
                  </a:lnTo>
                  <a:lnTo>
                    <a:pt x="12" y="66"/>
                  </a:lnTo>
                  <a:lnTo>
                    <a:pt x="13" y="65"/>
                  </a:lnTo>
                  <a:lnTo>
                    <a:pt x="14" y="65"/>
                  </a:lnTo>
                  <a:lnTo>
                    <a:pt x="14" y="64"/>
                  </a:lnTo>
                  <a:lnTo>
                    <a:pt x="13" y="63"/>
                  </a:lnTo>
                  <a:lnTo>
                    <a:pt x="13" y="62"/>
                  </a:lnTo>
                  <a:lnTo>
                    <a:pt x="13" y="60"/>
                  </a:lnTo>
                  <a:lnTo>
                    <a:pt x="12" y="59"/>
                  </a:lnTo>
                  <a:lnTo>
                    <a:pt x="12" y="58"/>
                  </a:lnTo>
                  <a:lnTo>
                    <a:pt x="11" y="58"/>
                  </a:lnTo>
                  <a:lnTo>
                    <a:pt x="11" y="57"/>
                  </a:lnTo>
                  <a:lnTo>
                    <a:pt x="9" y="57"/>
                  </a:lnTo>
                  <a:lnTo>
                    <a:pt x="9" y="56"/>
                  </a:lnTo>
                  <a:lnTo>
                    <a:pt x="9" y="55"/>
                  </a:lnTo>
                  <a:lnTo>
                    <a:pt x="9" y="53"/>
                  </a:lnTo>
                  <a:lnTo>
                    <a:pt x="8" y="53"/>
                  </a:lnTo>
                  <a:lnTo>
                    <a:pt x="8" y="52"/>
                  </a:lnTo>
                  <a:lnTo>
                    <a:pt x="8" y="51"/>
                  </a:lnTo>
                  <a:lnTo>
                    <a:pt x="8" y="50"/>
                  </a:lnTo>
                  <a:lnTo>
                    <a:pt x="8" y="49"/>
                  </a:lnTo>
                  <a:lnTo>
                    <a:pt x="7" y="48"/>
                  </a:lnTo>
                  <a:lnTo>
                    <a:pt x="6" y="49"/>
                  </a:lnTo>
                  <a:lnTo>
                    <a:pt x="6" y="48"/>
                  </a:lnTo>
                  <a:lnTo>
                    <a:pt x="6" y="46"/>
                  </a:lnTo>
                  <a:lnTo>
                    <a:pt x="5" y="46"/>
                  </a:lnTo>
                  <a:lnTo>
                    <a:pt x="5" y="45"/>
                  </a:lnTo>
                  <a:lnTo>
                    <a:pt x="4" y="46"/>
                  </a:lnTo>
                  <a:lnTo>
                    <a:pt x="2" y="48"/>
                  </a:lnTo>
                  <a:lnTo>
                    <a:pt x="1" y="48"/>
                  </a:lnTo>
                  <a:lnTo>
                    <a:pt x="0" y="48"/>
                  </a:lnTo>
                  <a:lnTo>
                    <a:pt x="0" y="46"/>
                  </a:lnTo>
                  <a:lnTo>
                    <a:pt x="1" y="46"/>
                  </a:lnTo>
                  <a:lnTo>
                    <a:pt x="1" y="45"/>
                  </a:lnTo>
                  <a:lnTo>
                    <a:pt x="1" y="44"/>
                  </a:lnTo>
                  <a:lnTo>
                    <a:pt x="2" y="43"/>
                  </a:lnTo>
                  <a:lnTo>
                    <a:pt x="2" y="42"/>
                  </a:lnTo>
                  <a:lnTo>
                    <a:pt x="4" y="42"/>
                  </a:lnTo>
                  <a:lnTo>
                    <a:pt x="4" y="41"/>
                  </a:lnTo>
                  <a:lnTo>
                    <a:pt x="5" y="39"/>
                  </a:lnTo>
                  <a:lnTo>
                    <a:pt x="6" y="38"/>
                  </a:lnTo>
                  <a:lnTo>
                    <a:pt x="6" y="37"/>
                  </a:lnTo>
                  <a:lnTo>
                    <a:pt x="6" y="36"/>
                  </a:lnTo>
                  <a:lnTo>
                    <a:pt x="6" y="35"/>
                  </a:lnTo>
                  <a:lnTo>
                    <a:pt x="7" y="31"/>
                  </a:lnTo>
                  <a:lnTo>
                    <a:pt x="7" y="28"/>
                  </a:lnTo>
                  <a:lnTo>
                    <a:pt x="8" y="27"/>
                  </a:lnTo>
                  <a:lnTo>
                    <a:pt x="8" y="25"/>
                  </a:lnTo>
                  <a:lnTo>
                    <a:pt x="9" y="24"/>
                  </a:lnTo>
                  <a:lnTo>
                    <a:pt x="11" y="22"/>
                  </a:lnTo>
                  <a:lnTo>
                    <a:pt x="11" y="21"/>
                  </a:lnTo>
                  <a:lnTo>
                    <a:pt x="12" y="21"/>
                  </a:lnTo>
                  <a:lnTo>
                    <a:pt x="12" y="20"/>
                  </a:lnTo>
                  <a:lnTo>
                    <a:pt x="13" y="20"/>
                  </a:lnTo>
                  <a:lnTo>
                    <a:pt x="13" y="18"/>
                  </a:lnTo>
                  <a:lnTo>
                    <a:pt x="13" y="17"/>
                  </a:lnTo>
                  <a:lnTo>
                    <a:pt x="14" y="17"/>
                  </a:lnTo>
                  <a:lnTo>
                    <a:pt x="14" y="16"/>
                  </a:lnTo>
                  <a:lnTo>
                    <a:pt x="15" y="16"/>
                  </a:lnTo>
                  <a:lnTo>
                    <a:pt x="16" y="16"/>
                  </a:lnTo>
                  <a:lnTo>
                    <a:pt x="18" y="16"/>
                  </a:lnTo>
                  <a:lnTo>
                    <a:pt x="18" y="15"/>
                  </a:lnTo>
                  <a:lnTo>
                    <a:pt x="18" y="14"/>
                  </a:lnTo>
                  <a:lnTo>
                    <a:pt x="19" y="14"/>
                  </a:lnTo>
                  <a:lnTo>
                    <a:pt x="19" y="13"/>
                  </a:lnTo>
                  <a:lnTo>
                    <a:pt x="20" y="11"/>
                  </a:lnTo>
                  <a:lnTo>
                    <a:pt x="20" y="10"/>
                  </a:lnTo>
                  <a:lnTo>
                    <a:pt x="21" y="10"/>
                  </a:lnTo>
                  <a:lnTo>
                    <a:pt x="21" y="9"/>
                  </a:lnTo>
                  <a:lnTo>
                    <a:pt x="21" y="8"/>
                  </a:lnTo>
                  <a:lnTo>
                    <a:pt x="22" y="8"/>
                  </a:lnTo>
                  <a:lnTo>
                    <a:pt x="23" y="8"/>
                  </a:lnTo>
                  <a:lnTo>
                    <a:pt x="24" y="7"/>
                  </a:lnTo>
                  <a:lnTo>
                    <a:pt x="26" y="7"/>
                  </a:lnTo>
                  <a:lnTo>
                    <a:pt x="27" y="7"/>
                  </a:lnTo>
                  <a:lnTo>
                    <a:pt x="28" y="7"/>
                  </a:lnTo>
                  <a:lnTo>
                    <a:pt x="29" y="6"/>
                  </a:lnTo>
                  <a:lnTo>
                    <a:pt x="30" y="6"/>
                  </a:lnTo>
                  <a:lnTo>
                    <a:pt x="30" y="7"/>
                  </a:lnTo>
                  <a:lnTo>
                    <a:pt x="29" y="7"/>
                  </a:lnTo>
                  <a:lnTo>
                    <a:pt x="28" y="7"/>
                  </a:lnTo>
                  <a:lnTo>
                    <a:pt x="26" y="8"/>
                  </a:lnTo>
                  <a:lnTo>
                    <a:pt x="23" y="9"/>
                  </a:lnTo>
                  <a:lnTo>
                    <a:pt x="22" y="9"/>
                  </a:lnTo>
                  <a:lnTo>
                    <a:pt x="21" y="10"/>
                  </a:lnTo>
                  <a:lnTo>
                    <a:pt x="22" y="13"/>
                  </a:lnTo>
                  <a:lnTo>
                    <a:pt x="22" y="15"/>
                  </a:lnTo>
                  <a:lnTo>
                    <a:pt x="23" y="16"/>
                  </a:lnTo>
                  <a:lnTo>
                    <a:pt x="23" y="17"/>
                  </a:lnTo>
                  <a:lnTo>
                    <a:pt x="26" y="18"/>
                  </a:lnTo>
                  <a:lnTo>
                    <a:pt x="24" y="18"/>
                  </a:lnTo>
                  <a:lnTo>
                    <a:pt x="23" y="18"/>
                  </a:lnTo>
                  <a:lnTo>
                    <a:pt x="24" y="20"/>
                  </a:lnTo>
                  <a:lnTo>
                    <a:pt x="24" y="21"/>
                  </a:lnTo>
                  <a:lnTo>
                    <a:pt x="24" y="22"/>
                  </a:lnTo>
                  <a:lnTo>
                    <a:pt x="26" y="22"/>
                  </a:lnTo>
                  <a:lnTo>
                    <a:pt x="26" y="23"/>
                  </a:lnTo>
                  <a:lnTo>
                    <a:pt x="26" y="24"/>
                  </a:lnTo>
                  <a:lnTo>
                    <a:pt x="26" y="25"/>
                  </a:lnTo>
                  <a:lnTo>
                    <a:pt x="26" y="27"/>
                  </a:lnTo>
                  <a:lnTo>
                    <a:pt x="26" y="28"/>
                  </a:lnTo>
                  <a:lnTo>
                    <a:pt x="24" y="28"/>
                  </a:lnTo>
                  <a:lnTo>
                    <a:pt x="23" y="28"/>
                  </a:lnTo>
                  <a:lnTo>
                    <a:pt x="23" y="29"/>
                  </a:lnTo>
                  <a:lnTo>
                    <a:pt x="22" y="30"/>
                  </a:lnTo>
                  <a:lnTo>
                    <a:pt x="21" y="31"/>
                  </a:lnTo>
                  <a:lnTo>
                    <a:pt x="21" y="32"/>
                  </a:lnTo>
                  <a:lnTo>
                    <a:pt x="20" y="32"/>
                  </a:lnTo>
                  <a:lnTo>
                    <a:pt x="20" y="34"/>
                  </a:lnTo>
                  <a:lnTo>
                    <a:pt x="20" y="35"/>
                  </a:lnTo>
                  <a:lnTo>
                    <a:pt x="19" y="36"/>
                  </a:lnTo>
                  <a:lnTo>
                    <a:pt x="18" y="37"/>
                  </a:lnTo>
                  <a:lnTo>
                    <a:pt x="18" y="38"/>
                  </a:lnTo>
                  <a:lnTo>
                    <a:pt x="19" y="38"/>
                  </a:lnTo>
                  <a:lnTo>
                    <a:pt x="19" y="39"/>
                  </a:lnTo>
                  <a:lnTo>
                    <a:pt x="20" y="39"/>
                  </a:lnTo>
                  <a:lnTo>
                    <a:pt x="20" y="42"/>
                  </a:lnTo>
                  <a:lnTo>
                    <a:pt x="20" y="41"/>
                  </a:lnTo>
                  <a:lnTo>
                    <a:pt x="19" y="41"/>
                  </a:lnTo>
                  <a:lnTo>
                    <a:pt x="20" y="42"/>
                  </a:lnTo>
                  <a:lnTo>
                    <a:pt x="19" y="42"/>
                  </a:lnTo>
                  <a:lnTo>
                    <a:pt x="19" y="43"/>
                  </a:lnTo>
                  <a:lnTo>
                    <a:pt x="20" y="43"/>
                  </a:lnTo>
                  <a:lnTo>
                    <a:pt x="20" y="42"/>
                  </a:lnTo>
                  <a:lnTo>
                    <a:pt x="20" y="43"/>
                  </a:lnTo>
                  <a:lnTo>
                    <a:pt x="20" y="42"/>
                  </a:lnTo>
                  <a:lnTo>
                    <a:pt x="21" y="43"/>
                  </a:lnTo>
                  <a:lnTo>
                    <a:pt x="20" y="44"/>
                  </a:lnTo>
                  <a:lnTo>
                    <a:pt x="21" y="44"/>
                  </a:lnTo>
                  <a:lnTo>
                    <a:pt x="21" y="43"/>
                  </a:lnTo>
                  <a:lnTo>
                    <a:pt x="22" y="44"/>
                  </a:lnTo>
                  <a:lnTo>
                    <a:pt x="23" y="44"/>
                  </a:lnTo>
                  <a:lnTo>
                    <a:pt x="22" y="44"/>
                  </a:lnTo>
                  <a:lnTo>
                    <a:pt x="23" y="44"/>
                  </a:lnTo>
                  <a:lnTo>
                    <a:pt x="23" y="45"/>
                  </a:lnTo>
                  <a:lnTo>
                    <a:pt x="22" y="45"/>
                  </a:lnTo>
                  <a:lnTo>
                    <a:pt x="23" y="45"/>
                  </a:lnTo>
                  <a:lnTo>
                    <a:pt x="22" y="45"/>
                  </a:lnTo>
                  <a:lnTo>
                    <a:pt x="22" y="46"/>
                  </a:lnTo>
                  <a:lnTo>
                    <a:pt x="22" y="45"/>
                  </a:lnTo>
                  <a:lnTo>
                    <a:pt x="22" y="46"/>
                  </a:lnTo>
                  <a:lnTo>
                    <a:pt x="21" y="46"/>
                  </a:lnTo>
                  <a:lnTo>
                    <a:pt x="22" y="46"/>
                  </a:lnTo>
                  <a:lnTo>
                    <a:pt x="22" y="48"/>
                  </a:lnTo>
                  <a:lnTo>
                    <a:pt x="22" y="49"/>
                  </a:lnTo>
                  <a:lnTo>
                    <a:pt x="23" y="49"/>
                  </a:lnTo>
                  <a:lnTo>
                    <a:pt x="23" y="50"/>
                  </a:lnTo>
                  <a:lnTo>
                    <a:pt x="24" y="50"/>
                  </a:lnTo>
                  <a:lnTo>
                    <a:pt x="26" y="50"/>
                  </a:lnTo>
                  <a:lnTo>
                    <a:pt x="28" y="49"/>
                  </a:lnTo>
                  <a:lnTo>
                    <a:pt x="29" y="48"/>
                  </a:lnTo>
                  <a:lnTo>
                    <a:pt x="30" y="48"/>
                  </a:lnTo>
                  <a:lnTo>
                    <a:pt x="30" y="46"/>
                  </a:lnTo>
                  <a:lnTo>
                    <a:pt x="30" y="45"/>
                  </a:lnTo>
                  <a:lnTo>
                    <a:pt x="31" y="45"/>
                  </a:lnTo>
                  <a:lnTo>
                    <a:pt x="33" y="45"/>
                  </a:lnTo>
                  <a:lnTo>
                    <a:pt x="33" y="44"/>
                  </a:lnTo>
                  <a:lnTo>
                    <a:pt x="31" y="44"/>
                  </a:lnTo>
                  <a:lnTo>
                    <a:pt x="31" y="42"/>
                  </a:lnTo>
                  <a:lnTo>
                    <a:pt x="33" y="41"/>
                  </a:lnTo>
                  <a:lnTo>
                    <a:pt x="33" y="39"/>
                  </a:lnTo>
                  <a:lnTo>
                    <a:pt x="33" y="38"/>
                  </a:lnTo>
                  <a:lnTo>
                    <a:pt x="33" y="37"/>
                  </a:lnTo>
                  <a:lnTo>
                    <a:pt x="33" y="36"/>
                  </a:lnTo>
                  <a:lnTo>
                    <a:pt x="31" y="36"/>
                  </a:lnTo>
                  <a:lnTo>
                    <a:pt x="31" y="35"/>
                  </a:lnTo>
                  <a:lnTo>
                    <a:pt x="30" y="35"/>
                  </a:lnTo>
                  <a:lnTo>
                    <a:pt x="30" y="34"/>
                  </a:lnTo>
                  <a:lnTo>
                    <a:pt x="30" y="32"/>
                  </a:lnTo>
                  <a:lnTo>
                    <a:pt x="29" y="31"/>
                  </a:lnTo>
                  <a:lnTo>
                    <a:pt x="28" y="30"/>
                  </a:lnTo>
                  <a:lnTo>
                    <a:pt x="28" y="29"/>
                  </a:lnTo>
                  <a:lnTo>
                    <a:pt x="28" y="28"/>
                  </a:lnTo>
                  <a:lnTo>
                    <a:pt x="27" y="28"/>
                  </a:lnTo>
                  <a:lnTo>
                    <a:pt x="28" y="27"/>
                  </a:lnTo>
                  <a:lnTo>
                    <a:pt x="27" y="27"/>
                  </a:lnTo>
                  <a:lnTo>
                    <a:pt x="27" y="25"/>
                  </a:lnTo>
                  <a:lnTo>
                    <a:pt x="27" y="24"/>
                  </a:lnTo>
                  <a:lnTo>
                    <a:pt x="27" y="23"/>
                  </a:lnTo>
                  <a:lnTo>
                    <a:pt x="27" y="22"/>
                  </a:lnTo>
                  <a:lnTo>
                    <a:pt x="26" y="22"/>
                  </a:lnTo>
                  <a:lnTo>
                    <a:pt x="27" y="22"/>
                  </a:lnTo>
                  <a:lnTo>
                    <a:pt x="28" y="22"/>
                  </a:lnTo>
                  <a:lnTo>
                    <a:pt x="28" y="21"/>
                  </a:lnTo>
                  <a:lnTo>
                    <a:pt x="28" y="20"/>
                  </a:lnTo>
                  <a:lnTo>
                    <a:pt x="29" y="20"/>
                  </a:lnTo>
                  <a:lnTo>
                    <a:pt x="28" y="20"/>
                  </a:lnTo>
                  <a:lnTo>
                    <a:pt x="28" y="18"/>
                  </a:lnTo>
                  <a:lnTo>
                    <a:pt x="29" y="18"/>
                  </a:lnTo>
                  <a:lnTo>
                    <a:pt x="30" y="18"/>
                  </a:lnTo>
                  <a:lnTo>
                    <a:pt x="31" y="18"/>
                  </a:lnTo>
                  <a:lnTo>
                    <a:pt x="33" y="17"/>
                  </a:lnTo>
                  <a:lnTo>
                    <a:pt x="34" y="17"/>
                  </a:lnTo>
                  <a:lnTo>
                    <a:pt x="36" y="15"/>
                  </a:lnTo>
                  <a:lnTo>
                    <a:pt x="38" y="15"/>
                  </a:lnTo>
                  <a:lnTo>
                    <a:pt x="40" y="15"/>
                  </a:lnTo>
                  <a:lnTo>
                    <a:pt x="42" y="15"/>
                  </a:lnTo>
                  <a:lnTo>
                    <a:pt x="42" y="14"/>
                  </a:lnTo>
                  <a:lnTo>
                    <a:pt x="42" y="15"/>
                  </a:lnTo>
                  <a:lnTo>
                    <a:pt x="42" y="14"/>
                  </a:lnTo>
                  <a:lnTo>
                    <a:pt x="43" y="14"/>
                  </a:lnTo>
                  <a:lnTo>
                    <a:pt x="44" y="14"/>
                  </a:lnTo>
                  <a:lnTo>
                    <a:pt x="44" y="13"/>
                  </a:lnTo>
                  <a:lnTo>
                    <a:pt x="45" y="13"/>
                  </a:lnTo>
                  <a:lnTo>
                    <a:pt x="47" y="13"/>
                  </a:lnTo>
                  <a:lnTo>
                    <a:pt x="47" y="11"/>
                  </a:lnTo>
                  <a:lnTo>
                    <a:pt x="48" y="11"/>
                  </a:lnTo>
                  <a:lnTo>
                    <a:pt x="48" y="10"/>
                  </a:lnTo>
                  <a:lnTo>
                    <a:pt x="47" y="10"/>
                  </a:lnTo>
                  <a:lnTo>
                    <a:pt x="48" y="10"/>
                  </a:lnTo>
                  <a:lnTo>
                    <a:pt x="47" y="10"/>
                  </a:lnTo>
                  <a:lnTo>
                    <a:pt x="47" y="9"/>
                  </a:lnTo>
                  <a:lnTo>
                    <a:pt x="47" y="10"/>
                  </a:lnTo>
                  <a:lnTo>
                    <a:pt x="48" y="10"/>
                  </a:lnTo>
                  <a:lnTo>
                    <a:pt x="49" y="10"/>
                  </a:lnTo>
                  <a:lnTo>
                    <a:pt x="50" y="10"/>
                  </a:lnTo>
                  <a:lnTo>
                    <a:pt x="50" y="11"/>
                  </a:lnTo>
                  <a:lnTo>
                    <a:pt x="51" y="11"/>
                  </a:lnTo>
                  <a:lnTo>
                    <a:pt x="52" y="11"/>
                  </a:lnTo>
                  <a:lnTo>
                    <a:pt x="52" y="10"/>
                  </a:lnTo>
                  <a:lnTo>
                    <a:pt x="52" y="9"/>
                  </a:lnTo>
                  <a:lnTo>
                    <a:pt x="51" y="8"/>
                  </a:lnTo>
                  <a:lnTo>
                    <a:pt x="50" y="8"/>
                  </a:lnTo>
                  <a:lnTo>
                    <a:pt x="49" y="8"/>
                  </a:lnTo>
                  <a:lnTo>
                    <a:pt x="48" y="8"/>
                  </a:lnTo>
                  <a:lnTo>
                    <a:pt x="48" y="9"/>
                  </a:lnTo>
                  <a:lnTo>
                    <a:pt x="47" y="9"/>
                  </a:lnTo>
                  <a:lnTo>
                    <a:pt x="45" y="9"/>
                  </a:lnTo>
                  <a:lnTo>
                    <a:pt x="45" y="8"/>
                  </a:lnTo>
                  <a:lnTo>
                    <a:pt x="45" y="7"/>
                  </a:lnTo>
                  <a:lnTo>
                    <a:pt x="47" y="7"/>
                  </a:lnTo>
                  <a:lnTo>
                    <a:pt x="47" y="6"/>
                  </a:lnTo>
                  <a:lnTo>
                    <a:pt x="45" y="6"/>
                  </a:lnTo>
                  <a:lnTo>
                    <a:pt x="45" y="7"/>
                  </a:lnTo>
                  <a:lnTo>
                    <a:pt x="45" y="6"/>
                  </a:lnTo>
                  <a:lnTo>
                    <a:pt x="45" y="4"/>
                  </a:lnTo>
                  <a:lnTo>
                    <a:pt x="45" y="3"/>
                  </a:lnTo>
                  <a:lnTo>
                    <a:pt x="45" y="2"/>
                  </a:lnTo>
                  <a:lnTo>
                    <a:pt x="47" y="2"/>
                  </a:lnTo>
                  <a:lnTo>
                    <a:pt x="47" y="1"/>
                  </a:lnTo>
                  <a:lnTo>
                    <a:pt x="48" y="1"/>
                  </a:lnTo>
                  <a:lnTo>
                    <a:pt x="49" y="0"/>
                  </a:lnTo>
                  <a:lnTo>
                    <a:pt x="50" y="0"/>
                  </a:lnTo>
                  <a:lnTo>
                    <a:pt x="51" y="2"/>
                  </a:lnTo>
                  <a:lnTo>
                    <a:pt x="51"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21" name="Freeform 1037">
              <a:extLst>
                <a:ext uri="{FF2B5EF4-FFF2-40B4-BE49-F238E27FC236}">
                  <a16:creationId xmlns="" xmlns:a16="http://schemas.microsoft.com/office/drawing/2014/main" id="{2CF4D121-8BFF-41D0-94A2-11A11D17EB48}"/>
                </a:ext>
              </a:extLst>
            </p:cNvPr>
            <p:cNvSpPr>
              <a:spLocks noEditPoints="1"/>
            </p:cNvSpPr>
            <p:nvPr/>
          </p:nvSpPr>
          <p:spPr bwMode="auto">
            <a:xfrm>
              <a:off x="4932453" y="2691980"/>
              <a:ext cx="8935" cy="8935"/>
            </a:xfrm>
            <a:custGeom>
              <a:avLst/>
              <a:gdLst>
                <a:gd name="T0" fmla="*/ 3 w 7"/>
                <a:gd name="T1" fmla="*/ 7 h 7"/>
                <a:gd name="T2" fmla="*/ 3 w 7"/>
                <a:gd name="T3" fmla="*/ 6 h 7"/>
                <a:gd name="T4" fmla="*/ 3 w 7"/>
                <a:gd name="T5" fmla="*/ 6 h 7"/>
                <a:gd name="T6" fmla="*/ 3 w 7"/>
                <a:gd name="T7" fmla="*/ 6 h 7"/>
                <a:gd name="T8" fmla="*/ 3 w 7"/>
                <a:gd name="T9" fmla="*/ 6 h 7"/>
                <a:gd name="T10" fmla="*/ 4 w 7"/>
                <a:gd name="T11" fmla="*/ 6 h 7"/>
                <a:gd name="T12" fmla="*/ 4 w 7"/>
                <a:gd name="T13" fmla="*/ 5 h 7"/>
                <a:gd name="T14" fmla="*/ 4 w 7"/>
                <a:gd name="T15" fmla="*/ 5 h 7"/>
                <a:gd name="T16" fmla="*/ 4 w 7"/>
                <a:gd name="T17" fmla="*/ 5 h 7"/>
                <a:gd name="T18" fmla="*/ 4 w 7"/>
                <a:gd name="T19" fmla="*/ 5 h 7"/>
                <a:gd name="T20" fmla="*/ 3 w 7"/>
                <a:gd name="T21" fmla="*/ 5 h 7"/>
                <a:gd name="T22" fmla="*/ 3 w 7"/>
                <a:gd name="T23" fmla="*/ 5 h 7"/>
                <a:gd name="T24" fmla="*/ 3 w 7"/>
                <a:gd name="T25" fmla="*/ 5 h 7"/>
                <a:gd name="T26" fmla="*/ 3 w 7"/>
                <a:gd name="T27" fmla="*/ 6 h 7"/>
                <a:gd name="T28" fmla="*/ 3 w 7"/>
                <a:gd name="T29" fmla="*/ 6 h 7"/>
                <a:gd name="T30" fmla="*/ 1 w 7"/>
                <a:gd name="T31" fmla="*/ 6 h 7"/>
                <a:gd name="T32" fmla="*/ 1 w 7"/>
                <a:gd name="T33" fmla="*/ 6 h 7"/>
                <a:gd name="T34" fmla="*/ 1 w 7"/>
                <a:gd name="T35" fmla="*/ 6 h 7"/>
                <a:gd name="T36" fmla="*/ 1 w 7"/>
                <a:gd name="T37" fmla="*/ 6 h 7"/>
                <a:gd name="T38" fmla="*/ 3 w 7"/>
                <a:gd name="T39" fmla="*/ 5 h 7"/>
                <a:gd name="T40" fmla="*/ 3 w 7"/>
                <a:gd name="T41" fmla="*/ 5 h 7"/>
                <a:gd name="T42" fmla="*/ 3 w 7"/>
                <a:gd name="T43" fmla="*/ 5 h 7"/>
                <a:gd name="T44" fmla="*/ 4 w 7"/>
                <a:gd name="T45" fmla="*/ 5 h 7"/>
                <a:gd name="T46" fmla="*/ 1 w 7"/>
                <a:gd name="T47" fmla="*/ 5 h 7"/>
                <a:gd name="T48" fmla="*/ 0 w 7"/>
                <a:gd name="T49" fmla="*/ 5 h 7"/>
                <a:gd name="T50" fmla="*/ 1 w 7"/>
                <a:gd name="T51" fmla="*/ 5 h 7"/>
                <a:gd name="T52" fmla="*/ 1 w 7"/>
                <a:gd name="T53" fmla="*/ 5 h 7"/>
                <a:gd name="T54" fmla="*/ 4 w 7"/>
                <a:gd name="T55" fmla="*/ 5 h 7"/>
                <a:gd name="T56" fmla="*/ 4 w 7"/>
                <a:gd name="T57" fmla="*/ 5 h 7"/>
                <a:gd name="T58" fmla="*/ 4 w 7"/>
                <a:gd name="T59" fmla="*/ 5 h 7"/>
                <a:gd name="T60" fmla="*/ 4 w 7"/>
                <a:gd name="T61" fmla="*/ 3 h 7"/>
                <a:gd name="T62" fmla="*/ 4 w 7"/>
                <a:gd name="T63" fmla="*/ 5 h 7"/>
                <a:gd name="T64" fmla="*/ 4 w 7"/>
                <a:gd name="T65" fmla="*/ 5 h 7"/>
                <a:gd name="T66" fmla="*/ 6 w 7"/>
                <a:gd name="T67" fmla="*/ 3 h 7"/>
                <a:gd name="T68" fmla="*/ 6 w 7"/>
                <a:gd name="T69" fmla="*/ 5 h 7"/>
                <a:gd name="T70" fmla="*/ 6 w 7"/>
                <a:gd name="T71" fmla="*/ 5 h 7"/>
                <a:gd name="T72" fmla="*/ 5 w 7"/>
                <a:gd name="T73" fmla="*/ 5 h 7"/>
                <a:gd name="T74" fmla="*/ 5 w 7"/>
                <a:gd name="T75" fmla="*/ 5 h 7"/>
                <a:gd name="T76" fmla="*/ 6 w 7"/>
                <a:gd name="T77" fmla="*/ 3 h 7"/>
                <a:gd name="T78" fmla="*/ 6 w 7"/>
                <a:gd name="T79" fmla="*/ 3 h 7"/>
                <a:gd name="T80" fmla="*/ 6 w 7"/>
                <a:gd name="T81" fmla="*/ 3 h 7"/>
                <a:gd name="T82" fmla="*/ 7 w 7"/>
                <a:gd name="T83" fmla="*/ 3 h 7"/>
                <a:gd name="T84" fmla="*/ 7 w 7"/>
                <a:gd name="T85" fmla="*/ 1 h 7"/>
                <a:gd name="T86" fmla="*/ 7 w 7"/>
                <a:gd name="T87" fmla="*/ 0 h 7"/>
                <a:gd name="T88" fmla="*/ 6 w 7"/>
                <a:gd name="T89" fmla="*/ 0 h 7"/>
                <a:gd name="T90" fmla="*/ 7 w 7"/>
                <a:gd name="T9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 h="7">
                  <a:moveTo>
                    <a:pt x="3" y="7"/>
                  </a:moveTo>
                  <a:lnTo>
                    <a:pt x="3" y="7"/>
                  </a:lnTo>
                  <a:lnTo>
                    <a:pt x="3" y="6"/>
                  </a:lnTo>
                  <a:lnTo>
                    <a:pt x="3" y="6"/>
                  </a:lnTo>
                  <a:lnTo>
                    <a:pt x="3" y="6"/>
                  </a:lnTo>
                  <a:lnTo>
                    <a:pt x="3" y="6"/>
                  </a:lnTo>
                  <a:lnTo>
                    <a:pt x="3" y="6"/>
                  </a:lnTo>
                  <a:lnTo>
                    <a:pt x="3" y="6"/>
                  </a:lnTo>
                  <a:lnTo>
                    <a:pt x="3" y="6"/>
                  </a:lnTo>
                  <a:lnTo>
                    <a:pt x="3" y="6"/>
                  </a:lnTo>
                  <a:lnTo>
                    <a:pt x="4" y="6"/>
                  </a:lnTo>
                  <a:lnTo>
                    <a:pt x="4" y="6"/>
                  </a:lnTo>
                  <a:lnTo>
                    <a:pt x="3" y="7"/>
                  </a:lnTo>
                  <a:close/>
                  <a:moveTo>
                    <a:pt x="4" y="5"/>
                  </a:moveTo>
                  <a:lnTo>
                    <a:pt x="4" y="5"/>
                  </a:lnTo>
                  <a:lnTo>
                    <a:pt x="4" y="5"/>
                  </a:lnTo>
                  <a:lnTo>
                    <a:pt x="4" y="5"/>
                  </a:lnTo>
                  <a:lnTo>
                    <a:pt x="4" y="5"/>
                  </a:lnTo>
                  <a:lnTo>
                    <a:pt x="4" y="5"/>
                  </a:lnTo>
                  <a:lnTo>
                    <a:pt x="4" y="5"/>
                  </a:lnTo>
                  <a:lnTo>
                    <a:pt x="4" y="5"/>
                  </a:lnTo>
                  <a:lnTo>
                    <a:pt x="3" y="5"/>
                  </a:lnTo>
                  <a:lnTo>
                    <a:pt x="3" y="5"/>
                  </a:lnTo>
                  <a:lnTo>
                    <a:pt x="3" y="5"/>
                  </a:lnTo>
                  <a:lnTo>
                    <a:pt x="3" y="5"/>
                  </a:lnTo>
                  <a:lnTo>
                    <a:pt x="3" y="5"/>
                  </a:lnTo>
                  <a:lnTo>
                    <a:pt x="3" y="5"/>
                  </a:lnTo>
                  <a:lnTo>
                    <a:pt x="3" y="6"/>
                  </a:lnTo>
                  <a:lnTo>
                    <a:pt x="3" y="6"/>
                  </a:lnTo>
                  <a:lnTo>
                    <a:pt x="3" y="6"/>
                  </a:lnTo>
                  <a:lnTo>
                    <a:pt x="3" y="6"/>
                  </a:lnTo>
                  <a:lnTo>
                    <a:pt x="1" y="6"/>
                  </a:lnTo>
                  <a:lnTo>
                    <a:pt x="1" y="6"/>
                  </a:lnTo>
                  <a:lnTo>
                    <a:pt x="1" y="6"/>
                  </a:lnTo>
                  <a:lnTo>
                    <a:pt x="1" y="6"/>
                  </a:lnTo>
                  <a:lnTo>
                    <a:pt x="1" y="6"/>
                  </a:lnTo>
                  <a:lnTo>
                    <a:pt x="1" y="6"/>
                  </a:lnTo>
                  <a:lnTo>
                    <a:pt x="1" y="6"/>
                  </a:lnTo>
                  <a:lnTo>
                    <a:pt x="1" y="5"/>
                  </a:lnTo>
                  <a:lnTo>
                    <a:pt x="3" y="5"/>
                  </a:lnTo>
                  <a:lnTo>
                    <a:pt x="3" y="5"/>
                  </a:lnTo>
                  <a:lnTo>
                    <a:pt x="3" y="5"/>
                  </a:lnTo>
                  <a:lnTo>
                    <a:pt x="3" y="5"/>
                  </a:lnTo>
                  <a:lnTo>
                    <a:pt x="3" y="5"/>
                  </a:lnTo>
                  <a:lnTo>
                    <a:pt x="4" y="5"/>
                  </a:lnTo>
                  <a:lnTo>
                    <a:pt x="4" y="5"/>
                  </a:lnTo>
                  <a:close/>
                  <a:moveTo>
                    <a:pt x="1" y="5"/>
                  </a:moveTo>
                  <a:lnTo>
                    <a:pt x="1" y="5"/>
                  </a:lnTo>
                  <a:lnTo>
                    <a:pt x="0" y="5"/>
                  </a:lnTo>
                  <a:lnTo>
                    <a:pt x="0" y="5"/>
                  </a:lnTo>
                  <a:lnTo>
                    <a:pt x="0" y="5"/>
                  </a:lnTo>
                  <a:lnTo>
                    <a:pt x="1" y="5"/>
                  </a:lnTo>
                  <a:lnTo>
                    <a:pt x="1" y="5"/>
                  </a:lnTo>
                  <a:lnTo>
                    <a:pt x="1" y="5"/>
                  </a:lnTo>
                  <a:lnTo>
                    <a:pt x="1" y="5"/>
                  </a:lnTo>
                  <a:close/>
                  <a:moveTo>
                    <a:pt x="4" y="5"/>
                  </a:moveTo>
                  <a:lnTo>
                    <a:pt x="4" y="5"/>
                  </a:lnTo>
                  <a:lnTo>
                    <a:pt x="4" y="5"/>
                  </a:lnTo>
                  <a:lnTo>
                    <a:pt x="4" y="5"/>
                  </a:lnTo>
                  <a:lnTo>
                    <a:pt x="4" y="5"/>
                  </a:lnTo>
                  <a:lnTo>
                    <a:pt x="4" y="3"/>
                  </a:lnTo>
                  <a:lnTo>
                    <a:pt x="4" y="3"/>
                  </a:lnTo>
                  <a:lnTo>
                    <a:pt x="4" y="3"/>
                  </a:lnTo>
                  <a:lnTo>
                    <a:pt x="4" y="5"/>
                  </a:lnTo>
                  <a:lnTo>
                    <a:pt x="4" y="5"/>
                  </a:lnTo>
                  <a:lnTo>
                    <a:pt x="4" y="5"/>
                  </a:lnTo>
                  <a:close/>
                  <a:moveTo>
                    <a:pt x="7" y="3"/>
                  </a:moveTo>
                  <a:lnTo>
                    <a:pt x="6" y="3"/>
                  </a:lnTo>
                  <a:lnTo>
                    <a:pt x="6" y="5"/>
                  </a:lnTo>
                  <a:lnTo>
                    <a:pt x="6" y="5"/>
                  </a:lnTo>
                  <a:lnTo>
                    <a:pt x="6" y="5"/>
                  </a:lnTo>
                  <a:lnTo>
                    <a:pt x="6" y="5"/>
                  </a:lnTo>
                  <a:lnTo>
                    <a:pt x="6" y="5"/>
                  </a:lnTo>
                  <a:lnTo>
                    <a:pt x="5" y="5"/>
                  </a:lnTo>
                  <a:lnTo>
                    <a:pt x="5" y="5"/>
                  </a:lnTo>
                  <a:lnTo>
                    <a:pt x="5" y="5"/>
                  </a:lnTo>
                  <a:lnTo>
                    <a:pt x="6" y="3"/>
                  </a:lnTo>
                  <a:lnTo>
                    <a:pt x="6" y="3"/>
                  </a:lnTo>
                  <a:lnTo>
                    <a:pt x="6" y="3"/>
                  </a:lnTo>
                  <a:lnTo>
                    <a:pt x="6" y="3"/>
                  </a:lnTo>
                  <a:lnTo>
                    <a:pt x="6" y="3"/>
                  </a:lnTo>
                  <a:lnTo>
                    <a:pt x="6" y="3"/>
                  </a:lnTo>
                  <a:lnTo>
                    <a:pt x="6" y="3"/>
                  </a:lnTo>
                  <a:lnTo>
                    <a:pt x="7" y="3"/>
                  </a:lnTo>
                  <a:close/>
                  <a:moveTo>
                    <a:pt x="7" y="0"/>
                  </a:moveTo>
                  <a:lnTo>
                    <a:pt x="7" y="1"/>
                  </a:lnTo>
                  <a:lnTo>
                    <a:pt x="7" y="1"/>
                  </a:lnTo>
                  <a:lnTo>
                    <a:pt x="7" y="0"/>
                  </a:lnTo>
                  <a:lnTo>
                    <a:pt x="6" y="0"/>
                  </a:lnTo>
                  <a:lnTo>
                    <a:pt x="6" y="0"/>
                  </a:lnTo>
                  <a:lnTo>
                    <a:pt x="6" y="0"/>
                  </a:lnTo>
                  <a:lnTo>
                    <a:pt x="7" y="0"/>
                  </a:lnTo>
                  <a:lnTo>
                    <a:pt x="7"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22" name="Freeform 1038">
              <a:extLst>
                <a:ext uri="{FF2B5EF4-FFF2-40B4-BE49-F238E27FC236}">
                  <a16:creationId xmlns="" xmlns:a16="http://schemas.microsoft.com/office/drawing/2014/main" id="{620C5C58-1B65-47C5-93EA-726D480D9D04}"/>
                </a:ext>
              </a:extLst>
            </p:cNvPr>
            <p:cNvSpPr>
              <a:spLocks noEditPoints="1"/>
            </p:cNvSpPr>
            <p:nvPr/>
          </p:nvSpPr>
          <p:spPr bwMode="auto">
            <a:xfrm>
              <a:off x="4928623" y="2699638"/>
              <a:ext cx="7659" cy="12764"/>
            </a:xfrm>
            <a:custGeom>
              <a:avLst/>
              <a:gdLst>
                <a:gd name="T0" fmla="*/ 3 w 6"/>
                <a:gd name="T1" fmla="*/ 9 h 10"/>
                <a:gd name="T2" fmla="*/ 3 w 6"/>
                <a:gd name="T3" fmla="*/ 10 h 10"/>
                <a:gd name="T4" fmla="*/ 4 w 6"/>
                <a:gd name="T5" fmla="*/ 9 h 10"/>
                <a:gd name="T6" fmla="*/ 6 w 6"/>
                <a:gd name="T7" fmla="*/ 9 h 10"/>
                <a:gd name="T8" fmla="*/ 6 w 6"/>
                <a:gd name="T9" fmla="*/ 10 h 10"/>
                <a:gd name="T10" fmla="*/ 4 w 6"/>
                <a:gd name="T11" fmla="*/ 10 h 10"/>
                <a:gd name="T12" fmla="*/ 1 w 6"/>
                <a:gd name="T13" fmla="*/ 10 h 10"/>
                <a:gd name="T14" fmla="*/ 1 w 6"/>
                <a:gd name="T15" fmla="*/ 10 h 10"/>
                <a:gd name="T16" fmla="*/ 1 w 6"/>
                <a:gd name="T17" fmla="*/ 9 h 10"/>
                <a:gd name="T18" fmla="*/ 1 w 6"/>
                <a:gd name="T19" fmla="*/ 9 h 10"/>
                <a:gd name="T20" fmla="*/ 2 w 6"/>
                <a:gd name="T21" fmla="*/ 9 h 10"/>
                <a:gd name="T22" fmla="*/ 2 w 6"/>
                <a:gd name="T23" fmla="*/ 9 h 10"/>
                <a:gd name="T24" fmla="*/ 3 w 6"/>
                <a:gd name="T25" fmla="*/ 9 h 10"/>
                <a:gd name="T26" fmla="*/ 4 w 6"/>
                <a:gd name="T27" fmla="*/ 1 h 10"/>
                <a:gd name="T28" fmla="*/ 4 w 6"/>
                <a:gd name="T29" fmla="*/ 0 h 10"/>
                <a:gd name="T30" fmla="*/ 4 w 6"/>
                <a:gd name="T31" fmla="*/ 1 h 10"/>
                <a:gd name="T32" fmla="*/ 3 w 6"/>
                <a:gd name="T33" fmla="*/ 1 h 10"/>
                <a:gd name="T34" fmla="*/ 3 w 6"/>
                <a:gd name="T35" fmla="*/ 1 h 10"/>
                <a:gd name="T36" fmla="*/ 3 w 6"/>
                <a:gd name="T37" fmla="*/ 0 h 10"/>
                <a:gd name="T38" fmla="*/ 3 w 6"/>
                <a:gd name="T39" fmla="*/ 0 h 10"/>
                <a:gd name="T40" fmla="*/ 4 w 6"/>
                <a:gd name="T41" fmla="*/ 0 h 10"/>
                <a:gd name="T42" fmla="*/ 4 w 6"/>
                <a:gd name="T43" fmla="*/ 0 h 10"/>
                <a:gd name="T44" fmla="*/ 1 w 6"/>
                <a:gd name="T45" fmla="*/ 0 h 10"/>
                <a:gd name="T46" fmla="*/ 2 w 6"/>
                <a:gd name="T47" fmla="*/ 1 h 10"/>
                <a:gd name="T48" fmla="*/ 2 w 6"/>
                <a:gd name="T49" fmla="*/ 1 h 10"/>
                <a:gd name="T50" fmla="*/ 2 w 6"/>
                <a:gd name="T51" fmla="*/ 1 h 10"/>
                <a:gd name="T52" fmla="*/ 1 w 6"/>
                <a:gd name="T53" fmla="*/ 1 h 10"/>
                <a:gd name="T54" fmla="*/ 1 w 6"/>
                <a:gd name="T55" fmla="*/ 1 h 10"/>
                <a:gd name="T56" fmla="*/ 1 w 6"/>
                <a:gd name="T57" fmla="*/ 1 h 10"/>
                <a:gd name="T58" fmla="*/ 1 w 6"/>
                <a:gd name="T59" fmla="*/ 1 h 10"/>
                <a:gd name="T60" fmla="*/ 0 w 6"/>
                <a:gd name="T61" fmla="*/ 1 h 10"/>
                <a:gd name="T62" fmla="*/ 0 w 6"/>
                <a:gd name="T63" fmla="*/ 0 h 10"/>
                <a:gd name="T64" fmla="*/ 1 w 6"/>
                <a:gd name="T65" fmla="*/ 0 h 10"/>
                <a:gd name="T66" fmla="*/ 1 w 6"/>
                <a:gd name="T67" fmla="*/ 0 h 10"/>
                <a:gd name="T68" fmla="*/ 1 w 6"/>
                <a:gd name="T6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10">
                  <a:moveTo>
                    <a:pt x="3" y="9"/>
                  </a:moveTo>
                  <a:lnTo>
                    <a:pt x="3" y="9"/>
                  </a:lnTo>
                  <a:lnTo>
                    <a:pt x="3" y="9"/>
                  </a:lnTo>
                  <a:lnTo>
                    <a:pt x="3" y="10"/>
                  </a:lnTo>
                  <a:lnTo>
                    <a:pt x="4" y="9"/>
                  </a:lnTo>
                  <a:lnTo>
                    <a:pt x="4" y="9"/>
                  </a:lnTo>
                  <a:lnTo>
                    <a:pt x="6" y="9"/>
                  </a:lnTo>
                  <a:lnTo>
                    <a:pt x="6" y="9"/>
                  </a:lnTo>
                  <a:lnTo>
                    <a:pt x="6" y="10"/>
                  </a:lnTo>
                  <a:lnTo>
                    <a:pt x="6" y="10"/>
                  </a:lnTo>
                  <a:lnTo>
                    <a:pt x="4" y="10"/>
                  </a:lnTo>
                  <a:lnTo>
                    <a:pt x="4" y="10"/>
                  </a:lnTo>
                  <a:lnTo>
                    <a:pt x="4" y="10"/>
                  </a:lnTo>
                  <a:lnTo>
                    <a:pt x="1" y="10"/>
                  </a:lnTo>
                  <a:lnTo>
                    <a:pt x="1" y="10"/>
                  </a:lnTo>
                  <a:lnTo>
                    <a:pt x="1" y="10"/>
                  </a:lnTo>
                  <a:lnTo>
                    <a:pt x="1" y="10"/>
                  </a:lnTo>
                  <a:lnTo>
                    <a:pt x="1" y="9"/>
                  </a:lnTo>
                  <a:lnTo>
                    <a:pt x="1" y="9"/>
                  </a:lnTo>
                  <a:lnTo>
                    <a:pt x="1" y="9"/>
                  </a:lnTo>
                  <a:lnTo>
                    <a:pt x="2" y="9"/>
                  </a:lnTo>
                  <a:lnTo>
                    <a:pt x="2" y="9"/>
                  </a:lnTo>
                  <a:lnTo>
                    <a:pt x="2" y="9"/>
                  </a:lnTo>
                  <a:lnTo>
                    <a:pt x="2" y="9"/>
                  </a:lnTo>
                  <a:lnTo>
                    <a:pt x="2" y="9"/>
                  </a:lnTo>
                  <a:lnTo>
                    <a:pt x="3" y="9"/>
                  </a:lnTo>
                  <a:close/>
                  <a:moveTo>
                    <a:pt x="4" y="0"/>
                  </a:moveTo>
                  <a:lnTo>
                    <a:pt x="4" y="1"/>
                  </a:lnTo>
                  <a:lnTo>
                    <a:pt x="4" y="1"/>
                  </a:lnTo>
                  <a:lnTo>
                    <a:pt x="4" y="0"/>
                  </a:lnTo>
                  <a:lnTo>
                    <a:pt x="4" y="1"/>
                  </a:lnTo>
                  <a:lnTo>
                    <a:pt x="4" y="1"/>
                  </a:lnTo>
                  <a:lnTo>
                    <a:pt x="4" y="1"/>
                  </a:lnTo>
                  <a:lnTo>
                    <a:pt x="3" y="1"/>
                  </a:lnTo>
                  <a:lnTo>
                    <a:pt x="3" y="1"/>
                  </a:lnTo>
                  <a:lnTo>
                    <a:pt x="3" y="1"/>
                  </a:lnTo>
                  <a:lnTo>
                    <a:pt x="3" y="0"/>
                  </a:lnTo>
                  <a:lnTo>
                    <a:pt x="3" y="0"/>
                  </a:lnTo>
                  <a:lnTo>
                    <a:pt x="3" y="0"/>
                  </a:lnTo>
                  <a:lnTo>
                    <a:pt x="3" y="0"/>
                  </a:lnTo>
                  <a:lnTo>
                    <a:pt x="3" y="0"/>
                  </a:lnTo>
                  <a:lnTo>
                    <a:pt x="4" y="0"/>
                  </a:lnTo>
                  <a:lnTo>
                    <a:pt x="4" y="0"/>
                  </a:lnTo>
                  <a:lnTo>
                    <a:pt x="4" y="0"/>
                  </a:lnTo>
                  <a:lnTo>
                    <a:pt x="4" y="0"/>
                  </a:lnTo>
                  <a:close/>
                  <a:moveTo>
                    <a:pt x="1" y="0"/>
                  </a:moveTo>
                  <a:lnTo>
                    <a:pt x="2" y="0"/>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0" y="0"/>
                  </a:lnTo>
                  <a:lnTo>
                    <a:pt x="0" y="1"/>
                  </a:lnTo>
                  <a:lnTo>
                    <a:pt x="0" y="0"/>
                  </a:lnTo>
                  <a:lnTo>
                    <a:pt x="0"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23" name="Freeform 1039">
              <a:extLst>
                <a:ext uri="{FF2B5EF4-FFF2-40B4-BE49-F238E27FC236}">
                  <a16:creationId xmlns="" xmlns:a16="http://schemas.microsoft.com/office/drawing/2014/main" id="{999CCD2B-0BFF-4C09-95A1-E7CE4C554811}"/>
                </a:ext>
              </a:extLst>
            </p:cNvPr>
            <p:cNvSpPr>
              <a:spLocks noEditPoints="1"/>
            </p:cNvSpPr>
            <p:nvPr/>
          </p:nvSpPr>
          <p:spPr bwMode="auto">
            <a:xfrm>
              <a:off x="7846559" y="2597523"/>
              <a:ext cx="155725" cy="299963"/>
            </a:xfrm>
            <a:custGeom>
              <a:avLst/>
              <a:gdLst>
                <a:gd name="T0" fmla="*/ 82 w 122"/>
                <a:gd name="T1" fmla="*/ 219 h 235"/>
                <a:gd name="T2" fmla="*/ 50 w 122"/>
                <a:gd name="T3" fmla="*/ 206 h 235"/>
                <a:gd name="T4" fmla="*/ 95 w 122"/>
                <a:gd name="T5" fmla="*/ 205 h 235"/>
                <a:gd name="T6" fmla="*/ 91 w 122"/>
                <a:gd name="T7" fmla="*/ 205 h 235"/>
                <a:gd name="T8" fmla="*/ 120 w 122"/>
                <a:gd name="T9" fmla="*/ 177 h 235"/>
                <a:gd name="T10" fmla="*/ 71 w 122"/>
                <a:gd name="T11" fmla="*/ 42 h 235"/>
                <a:gd name="T12" fmla="*/ 78 w 122"/>
                <a:gd name="T13" fmla="*/ 39 h 235"/>
                <a:gd name="T14" fmla="*/ 77 w 122"/>
                <a:gd name="T15" fmla="*/ 38 h 235"/>
                <a:gd name="T16" fmla="*/ 77 w 122"/>
                <a:gd name="T17" fmla="*/ 35 h 235"/>
                <a:gd name="T18" fmla="*/ 47 w 122"/>
                <a:gd name="T19" fmla="*/ 6 h 235"/>
                <a:gd name="T20" fmla="*/ 63 w 122"/>
                <a:gd name="T21" fmla="*/ 10 h 235"/>
                <a:gd name="T22" fmla="*/ 67 w 122"/>
                <a:gd name="T23" fmla="*/ 24 h 235"/>
                <a:gd name="T24" fmla="*/ 82 w 122"/>
                <a:gd name="T25" fmla="*/ 30 h 235"/>
                <a:gd name="T26" fmla="*/ 75 w 122"/>
                <a:gd name="T27" fmla="*/ 38 h 235"/>
                <a:gd name="T28" fmla="*/ 68 w 122"/>
                <a:gd name="T29" fmla="*/ 39 h 235"/>
                <a:gd name="T30" fmla="*/ 68 w 122"/>
                <a:gd name="T31" fmla="*/ 42 h 235"/>
                <a:gd name="T32" fmla="*/ 67 w 122"/>
                <a:gd name="T33" fmla="*/ 51 h 235"/>
                <a:gd name="T34" fmla="*/ 57 w 122"/>
                <a:gd name="T35" fmla="*/ 61 h 235"/>
                <a:gd name="T36" fmla="*/ 58 w 122"/>
                <a:gd name="T37" fmla="*/ 74 h 235"/>
                <a:gd name="T38" fmla="*/ 69 w 122"/>
                <a:gd name="T39" fmla="*/ 84 h 235"/>
                <a:gd name="T40" fmla="*/ 71 w 122"/>
                <a:gd name="T41" fmla="*/ 90 h 235"/>
                <a:gd name="T42" fmla="*/ 90 w 122"/>
                <a:gd name="T43" fmla="*/ 108 h 235"/>
                <a:gd name="T44" fmla="*/ 99 w 122"/>
                <a:gd name="T45" fmla="*/ 116 h 235"/>
                <a:gd name="T46" fmla="*/ 109 w 122"/>
                <a:gd name="T47" fmla="*/ 126 h 235"/>
                <a:gd name="T48" fmla="*/ 115 w 122"/>
                <a:gd name="T49" fmla="*/ 142 h 235"/>
                <a:gd name="T50" fmla="*/ 118 w 122"/>
                <a:gd name="T51" fmla="*/ 153 h 235"/>
                <a:gd name="T52" fmla="*/ 118 w 122"/>
                <a:gd name="T53" fmla="*/ 159 h 235"/>
                <a:gd name="T54" fmla="*/ 122 w 122"/>
                <a:gd name="T55" fmla="*/ 171 h 235"/>
                <a:gd name="T56" fmla="*/ 120 w 122"/>
                <a:gd name="T57" fmla="*/ 174 h 235"/>
                <a:gd name="T58" fmla="*/ 119 w 122"/>
                <a:gd name="T59" fmla="*/ 182 h 235"/>
                <a:gd name="T60" fmla="*/ 117 w 122"/>
                <a:gd name="T61" fmla="*/ 192 h 235"/>
                <a:gd name="T62" fmla="*/ 105 w 122"/>
                <a:gd name="T63" fmla="*/ 201 h 235"/>
                <a:gd name="T64" fmla="*/ 91 w 122"/>
                <a:gd name="T65" fmla="*/ 201 h 235"/>
                <a:gd name="T66" fmla="*/ 88 w 122"/>
                <a:gd name="T67" fmla="*/ 205 h 235"/>
                <a:gd name="T68" fmla="*/ 90 w 122"/>
                <a:gd name="T69" fmla="*/ 210 h 235"/>
                <a:gd name="T70" fmla="*/ 88 w 122"/>
                <a:gd name="T71" fmla="*/ 214 h 235"/>
                <a:gd name="T72" fmla="*/ 88 w 122"/>
                <a:gd name="T73" fmla="*/ 216 h 235"/>
                <a:gd name="T74" fmla="*/ 79 w 122"/>
                <a:gd name="T75" fmla="*/ 223 h 235"/>
                <a:gd name="T76" fmla="*/ 63 w 122"/>
                <a:gd name="T77" fmla="*/ 234 h 235"/>
                <a:gd name="T78" fmla="*/ 64 w 122"/>
                <a:gd name="T79" fmla="*/ 215 h 235"/>
                <a:gd name="T80" fmla="*/ 58 w 122"/>
                <a:gd name="T81" fmla="*/ 208 h 235"/>
                <a:gd name="T82" fmla="*/ 64 w 122"/>
                <a:gd name="T83" fmla="*/ 199 h 235"/>
                <a:gd name="T84" fmla="*/ 79 w 122"/>
                <a:gd name="T85" fmla="*/ 198 h 235"/>
                <a:gd name="T86" fmla="*/ 77 w 122"/>
                <a:gd name="T87" fmla="*/ 185 h 235"/>
                <a:gd name="T88" fmla="*/ 89 w 122"/>
                <a:gd name="T89" fmla="*/ 179 h 235"/>
                <a:gd name="T90" fmla="*/ 95 w 122"/>
                <a:gd name="T91" fmla="*/ 165 h 235"/>
                <a:gd name="T92" fmla="*/ 92 w 122"/>
                <a:gd name="T93" fmla="*/ 142 h 235"/>
                <a:gd name="T94" fmla="*/ 90 w 122"/>
                <a:gd name="T95" fmla="*/ 126 h 235"/>
                <a:gd name="T96" fmla="*/ 84 w 122"/>
                <a:gd name="T97" fmla="*/ 115 h 235"/>
                <a:gd name="T98" fmla="*/ 72 w 122"/>
                <a:gd name="T99" fmla="*/ 102 h 235"/>
                <a:gd name="T100" fmla="*/ 57 w 122"/>
                <a:gd name="T101" fmla="*/ 84 h 235"/>
                <a:gd name="T102" fmla="*/ 50 w 122"/>
                <a:gd name="T103" fmla="*/ 75 h 235"/>
                <a:gd name="T104" fmla="*/ 33 w 122"/>
                <a:gd name="T105" fmla="*/ 66 h 235"/>
                <a:gd name="T106" fmla="*/ 41 w 122"/>
                <a:gd name="T107" fmla="*/ 60 h 235"/>
                <a:gd name="T108" fmla="*/ 40 w 122"/>
                <a:gd name="T109" fmla="*/ 49 h 235"/>
                <a:gd name="T110" fmla="*/ 29 w 122"/>
                <a:gd name="T111" fmla="*/ 40 h 235"/>
                <a:gd name="T112" fmla="*/ 18 w 122"/>
                <a:gd name="T113" fmla="*/ 40 h 235"/>
                <a:gd name="T114" fmla="*/ 14 w 122"/>
                <a:gd name="T115" fmla="*/ 28 h 235"/>
                <a:gd name="T116" fmla="*/ 5 w 122"/>
                <a:gd name="T117" fmla="*/ 21 h 235"/>
                <a:gd name="T118" fmla="*/ 6 w 122"/>
                <a:gd name="T119" fmla="*/ 12 h 235"/>
                <a:gd name="T120" fmla="*/ 19 w 122"/>
                <a:gd name="T121" fmla="*/ 13 h 235"/>
                <a:gd name="T122" fmla="*/ 29 w 122"/>
                <a:gd name="T123" fmla="*/ 11 h 235"/>
                <a:gd name="T124" fmla="*/ 41 w 122"/>
                <a:gd name="T125"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235">
                  <a:moveTo>
                    <a:pt x="90" y="233"/>
                  </a:moveTo>
                  <a:lnTo>
                    <a:pt x="89" y="233"/>
                  </a:lnTo>
                  <a:lnTo>
                    <a:pt x="90" y="233"/>
                  </a:lnTo>
                  <a:lnTo>
                    <a:pt x="89" y="233"/>
                  </a:lnTo>
                  <a:lnTo>
                    <a:pt x="89" y="234"/>
                  </a:lnTo>
                  <a:lnTo>
                    <a:pt x="88" y="234"/>
                  </a:lnTo>
                  <a:lnTo>
                    <a:pt x="88" y="233"/>
                  </a:lnTo>
                  <a:lnTo>
                    <a:pt x="89" y="233"/>
                  </a:lnTo>
                  <a:lnTo>
                    <a:pt x="89" y="231"/>
                  </a:lnTo>
                  <a:lnTo>
                    <a:pt x="90" y="231"/>
                  </a:lnTo>
                  <a:lnTo>
                    <a:pt x="90" y="233"/>
                  </a:lnTo>
                  <a:close/>
                  <a:moveTo>
                    <a:pt x="82" y="219"/>
                  </a:moveTo>
                  <a:lnTo>
                    <a:pt x="83" y="219"/>
                  </a:lnTo>
                  <a:lnTo>
                    <a:pt x="83" y="220"/>
                  </a:lnTo>
                  <a:lnTo>
                    <a:pt x="83" y="219"/>
                  </a:lnTo>
                  <a:lnTo>
                    <a:pt x="82" y="219"/>
                  </a:lnTo>
                  <a:lnTo>
                    <a:pt x="83" y="220"/>
                  </a:lnTo>
                  <a:lnTo>
                    <a:pt x="82" y="220"/>
                  </a:lnTo>
                  <a:lnTo>
                    <a:pt x="82" y="219"/>
                  </a:lnTo>
                  <a:lnTo>
                    <a:pt x="81" y="217"/>
                  </a:lnTo>
                  <a:lnTo>
                    <a:pt x="81" y="216"/>
                  </a:lnTo>
                  <a:lnTo>
                    <a:pt x="82" y="217"/>
                  </a:lnTo>
                  <a:lnTo>
                    <a:pt x="82" y="219"/>
                  </a:lnTo>
                  <a:close/>
                  <a:moveTo>
                    <a:pt x="86" y="215"/>
                  </a:moveTo>
                  <a:lnTo>
                    <a:pt x="85" y="214"/>
                  </a:lnTo>
                  <a:lnTo>
                    <a:pt x="84" y="214"/>
                  </a:lnTo>
                  <a:lnTo>
                    <a:pt x="85" y="214"/>
                  </a:lnTo>
                  <a:lnTo>
                    <a:pt x="86" y="215"/>
                  </a:lnTo>
                  <a:close/>
                  <a:moveTo>
                    <a:pt x="89" y="209"/>
                  </a:moveTo>
                  <a:lnTo>
                    <a:pt x="89" y="208"/>
                  </a:lnTo>
                  <a:lnTo>
                    <a:pt x="88" y="208"/>
                  </a:lnTo>
                  <a:lnTo>
                    <a:pt x="86" y="208"/>
                  </a:lnTo>
                  <a:lnTo>
                    <a:pt x="85" y="208"/>
                  </a:lnTo>
                  <a:lnTo>
                    <a:pt x="86" y="208"/>
                  </a:lnTo>
                  <a:lnTo>
                    <a:pt x="88" y="208"/>
                  </a:lnTo>
                  <a:lnTo>
                    <a:pt x="89" y="208"/>
                  </a:lnTo>
                  <a:lnTo>
                    <a:pt x="89" y="209"/>
                  </a:lnTo>
                  <a:close/>
                  <a:moveTo>
                    <a:pt x="50" y="206"/>
                  </a:moveTo>
                  <a:lnTo>
                    <a:pt x="51" y="207"/>
                  </a:lnTo>
                  <a:lnTo>
                    <a:pt x="51" y="208"/>
                  </a:lnTo>
                  <a:lnTo>
                    <a:pt x="51" y="210"/>
                  </a:lnTo>
                  <a:lnTo>
                    <a:pt x="51" y="212"/>
                  </a:lnTo>
                  <a:lnTo>
                    <a:pt x="51" y="213"/>
                  </a:lnTo>
                  <a:lnTo>
                    <a:pt x="51" y="212"/>
                  </a:lnTo>
                  <a:lnTo>
                    <a:pt x="50" y="212"/>
                  </a:lnTo>
                  <a:lnTo>
                    <a:pt x="50" y="210"/>
                  </a:lnTo>
                  <a:lnTo>
                    <a:pt x="50" y="209"/>
                  </a:lnTo>
                  <a:lnTo>
                    <a:pt x="49" y="208"/>
                  </a:lnTo>
                  <a:lnTo>
                    <a:pt x="49" y="207"/>
                  </a:lnTo>
                  <a:lnTo>
                    <a:pt x="48" y="207"/>
                  </a:lnTo>
                  <a:lnTo>
                    <a:pt x="49" y="207"/>
                  </a:lnTo>
                  <a:lnTo>
                    <a:pt x="50" y="206"/>
                  </a:lnTo>
                  <a:close/>
                  <a:moveTo>
                    <a:pt x="95" y="206"/>
                  </a:moveTo>
                  <a:lnTo>
                    <a:pt x="93" y="207"/>
                  </a:lnTo>
                  <a:lnTo>
                    <a:pt x="93" y="206"/>
                  </a:lnTo>
                  <a:lnTo>
                    <a:pt x="95" y="206"/>
                  </a:lnTo>
                  <a:lnTo>
                    <a:pt x="95" y="205"/>
                  </a:lnTo>
                  <a:lnTo>
                    <a:pt x="95" y="206"/>
                  </a:lnTo>
                  <a:close/>
                  <a:moveTo>
                    <a:pt x="91" y="205"/>
                  </a:moveTo>
                  <a:lnTo>
                    <a:pt x="91" y="206"/>
                  </a:lnTo>
                  <a:lnTo>
                    <a:pt x="92" y="206"/>
                  </a:lnTo>
                  <a:lnTo>
                    <a:pt x="91" y="206"/>
                  </a:lnTo>
                  <a:lnTo>
                    <a:pt x="91" y="207"/>
                  </a:lnTo>
                  <a:lnTo>
                    <a:pt x="91" y="206"/>
                  </a:lnTo>
                  <a:lnTo>
                    <a:pt x="90" y="206"/>
                  </a:lnTo>
                  <a:lnTo>
                    <a:pt x="90" y="205"/>
                  </a:lnTo>
                  <a:lnTo>
                    <a:pt x="91" y="205"/>
                  </a:lnTo>
                  <a:lnTo>
                    <a:pt x="90" y="205"/>
                  </a:lnTo>
                  <a:lnTo>
                    <a:pt x="91" y="205"/>
                  </a:lnTo>
                  <a:close/>
                  <a:moveTo>
                    <a:pt x="119" y="205"/>
                  </a:moveTo>
                  <a:lnTo>
                    <a:pt x="119" y="203"/>
                  </a:lnTo>
                  <a:lnTo>
                    <a:pt x="119" y="205"/>
                  </a:lnTo>
                  <a:close/>
                  <a:moveTo>
                    <a:pt x="91" y="203"/>
                  </a:moveTo>
                  <a:lnTo>
                    <a:pt x="90" y="203"/>
                  </a:lnTo>
                  <a:lnTo>
                    <a:pt x="91" y="203"/>
                  </a:lnTo>
                  <a:lnTo>
                    <a:pt x="91" y="205"/>
                  </a:lnTo>
                  <a:lnTo>
                    <a:pt x="90" y="205"/>
                  </a:lnTo>
                  <a:lnTo>
                    <a:pt x="90" y="203"/>
                  </a:lnTo>
                  <a:lnTo>
                    <a:pt x="90" y="202"/>
                  </a:lnTo>
                  <a:lnTo>
                    <a:pt x="91" y="202"/>
                  </a:lnTo>
                  <a:lnTo>
                    <a:pt x="91" y="203"/>
                  </a:lnTo>
                  <a:close/>
                  <a:moveTo>
                    <a:pt x="90" y="205"/>
                  </a:moveTo>
                  <a:lnTo>
                    <a:pt x="90" y="206"/>
                  </a:lnTo>
                  <a:lnTo>
                    <a:pt x="89" y="206"/>
                  </a:lnTo>
                  <a:lnTo>
                    <a:pt x="89" y="205"/>
                  </a:lnTo>
                  <a:lnTo>
                    <a:pt x="89" y="203"/>
                  </a:lnTo>
                  <a:lnTo>
                    <a:pt x="89" y="202"/>
                  </a:lnTo>
                  <a:lnTo>
                    <a:pt x="90" y="202"/>
                  </a:lnTo>
                  <a:lnTo>
                    <a:pt x="90" y="203"/>
                  </a:lnTo>
                  <a:lnTo>
                    <a:pt x="90" y="205"/>
                  </a:lnTo>
                  <a:close/>
                  <a:moveTo>
                    <a:pt x="121" y="178"/>
                  </a:moveTo>
                  <a:lnTo>
                    <a:pt x="122" y="178"/>
                  </a:lnTo>
                  <a:lnTo>
                    <a:pt x="121" y="178"/>
                  </a:lnTo>
                  <a:lnTo>
                    <a:pt x="120" y="178"/>
                  </a:lnTo>
                  <a:lnTo>
                    <a:pt x="120" y="177"/>
                  </a:lnTo>
                  <a:lnTo>
                    <a:pt x="121" y="178"/>
                  </a:lnTo>
                  <a:lnTo>
                    <a:pt x="121" y="177"/>
                  </a:lnTo>
                  <a:lnTo>
                    <a:pt x="121" y="178"/>
                  </a:lnTo>
                  <a:close/>
                  <a:moveTo>
                    <a:pt x="122" y="172"/>
                  </a:moveTo>
                  <a:lnTo>
                    <a:pt x="121" y="172"/>
                  </a:lnTo>
                  <a:lnTo>
                    <a:pt x="121" y="171"/>
                  </a:lnTo>
                  <a:lnTo>
                    <a:pt x="122" y="171"/>
                  </a:lnTo>
                  <a:lnTo>
                    <a:pt x="122" y="172"/>
                  </a:lnTo>
                  <a:close/>
                  <a:moveTo>
                    <a:pt x="70" y="40"/>
                  </a:moveTo>
                  <a:lnTo>
                    <a:pt x="71" y="41"/>
                  </a:lnTo>
                  <a:lnTo>
                    <a:pt x="71" y="40"/>
                  </a:lnTo>
                  <a:lnTo>
                    <a:pt x="71" y="41"/>
                  </a:lnTo>
                  <a:lnTo>
                    <a:pt x="72" y="41"/>
                  </a:lnTo>
                  <a:lnTo>
                    <a:pt x="71" y="41"/>
                  </a:lnTo>
                  <a:lnTo>
                    <a:pt x="72" y="41"/>
                  </a:lnTo>
                  <a:lnTo>
                    <a:pt x="71" y="41"/>
                  </a:lnTo>
                  <a:lnTo>
                    <a:pt x="71" y="42"/>
                  </a:lnTo>
                  <a:lnTo>
                    <a:pt x="72" y="42"/>
                  </a:lnTo>
                  <a:lnTo>
                    <a:pt x="71" y="42"/>
                  </a:lnTo>
                  <a:lnTo>
                    <a:pt x="70" y="41"/>
                  </a:lnTo>
                  <a:lnTo>
                    <a:pt x="69" y="41"/>
                  </a:lnTo>
                  <a:lnTo>
                    <a:pt x="70" y="41"/>
                  </a:lnTo>
                  <a:lnTo>
                    <a:pt x="70" y="40"/>
                  </a:lnTo>
                  <a:close/>
                  <a:moveTo>
                    <a:pt x="75" y="40"/>
                  </a:moveTo>
                  <a:lnTo>
                    <a:pt x="76" y="40"/>
                  </a:lnTo>
                  <a:lnTo>
                    <a:pt x="75" y="40"/>
                  </a:lnTo>
                  <a:close/>
                  <a:moveTo>
                    <a:pt x="69" y="40"/>
                  </a:moveTo>
                  <a:lnTo>
                    <a:pt x="69" y="41"/>
                  </a:lnTo>
                  <a:lnTo>
                    <a:pt x="68" y="40"/>
                  </a:lnTo>
                  <a:lnTo>
                    <a:pt x="68" y="41"/>
                  </a:lnTo>
                  <a:lnTo>
                    <a:pt x="68" y="40"/>
                  </a:lnTo>
                  <a:lnTo>
                    <a:pt x="68" y="39"/>
                  </a:lnTo>
                  <a:lnTo>
                    <a:pt x="68" y="40"/>
                  </a:lnTo>
                  <a:lnTo>
                    <a:pt x="69" y="40"/>
                  </a:lnTo>
                  <a:close/>
                  <a:moveTo>
                    <a:pt x="77" y="41"/>
                  </a:moveTo>
                  <a:lnTo>
                    <a:pt x="77" y="40"/>
                  </a:lnTo>
                  <a:lnTo>
                    <a:pt x="78" y="40"/>
                  </a:lnTo>
                  <a:lnTo>
                    <a:pt x="78" y="39"/>
                  </a:lnTo>
                  <a:lnTo>
                    <a:pt x="78" y="40"/>
                  </a:lnTo>
                  <a:lnTo>
                    <a:pt x="77" y="40"/>
                  </a:lnTo>
                  <a:lnTo>
                    <a:pt x="77" y="41"/>
                  </a:lnTo>
                  <a:close/>
                  <a:moveTo>
                    <a:pt x="81" y="39"/>
                  </a:moveTo>
                  <a:lnTo>
                    <a:pt x="82" y="39"/>
                  </a:lnTo>
                  <a:lnTo>
                    <a:pt x="81" y="39"/>
                  </a:lnTo>
                  <a:lnTo>
                    <a:pt x="81" y="38"/>
                  </a:lnTo>
                  <a:lnTo>
                    <a:pt x="81" y="39"/>
                  </a:lnTo>
                  <a:close/>
                  <a:moveTo>
                    <a:pt x="82" y="39"/>
                  </a:moveTo>
                  <a:lnTo>
                    <a:pt x="82" y="38"/>
                  </a:lnTo>
                  <a:lnTo>
                    <a:pt x="82" y="39"/>
                  </a:lnTo>
                  <a:close/>
                  <a:moveTo>
                    <a:pt x="77" y="38"/>
                  </a:moveTo>
                  <a:lnTo>
                    <a:pt x="78" y="38"/>
                  </a:lnTo>
                  <a:lnTo>
                    <a:pt x="78" y="39"/>
                  </a:lnTo>
                  <a:lnTo>
                    <a:pt x="77" y="39"/>
                  </a:lnTo>
                  <a:lnTo>
                    <a:pt x="77" y="40"/>
                  </a:lnTo>
                  <a:lnTo>
                    <a:pt x="76" y="40"/>
                  </a:lnTo>
                  <a:lnTo>
                    <a:pt x="77" y="39"/>
                  </a:lnTo>
                  <a:lnTo>
                    <a:pt x="77" y="38"/>
                  </a:lnTo>
                  <a:close/>
                  <a:moveTo>
                    <a:pt x="78" y="38"/>
                  </a:moveTo>
                  <a:lnTo>
                    <a:pt x="78" y="39"/>
                  </a:lnTo>
                  <a:lnTo>
                    <a:pt x="78" y="38"/>
                  </a:lnTo>
                  <a:lnTo>
                    <a:pt x="78" y="37"/>
                  </a:lnTo>
                  <a:lnTo>
                    <a:pt x="78" y="38"/>
                  </a:lnTo>
                  <a:close/>
                  <a:moveTo>
                    <a:pt x="77" y="35"/>
                  </a:moveTo>
                  <a:lnTo>
                    <a:pt x="78" y="34"/>
                  </a:lnTo>
                  <a:lnTo>
                    <a:pt x="78" y="35"/>
                  </a:lnTo>
                  <a:lnTo>
                    <a:pt x="77" y="35"/>
                  </a:lnTo>
                  <a:lnTo>
                    <a:pt x="77" y="37"/>
                  </a:lnTo>
                  <a:lnTo>
                    <a:pt x="76" y="37"/>
                  </a:lnTo>
                  <a:lnTo>
                    <a:pt x="76" y="38"/>
                  </a:lnTo>
                  <a:lnTo>
                    <a:pt x="75" y="38"/>
                  </a:lnTo>
                  <a:lnTo>
                    <a:pt x="75" y="37"/>
                  </a:lnTo>
                  <a:lnTo>
                    <a:pt x="76" y="37"/>
                  </a:lnTo>
                  <a:lnTo>
                    <a:pt x="76" y="35"/>
                  </a:lnTo>
                  <a:lnTo>
                    <a:pt x="76" y="34"/>
                  </a:lnTo>
                  <a:lnTo>
                    <a:pt x="77" y="34"/>
                  </a:lnTo>
                  <a:lnTo>
                    <a:pt x="77" y="35"/>
                  </a:lnTo>
                  <a:close/>
                  <a:moveTo>
                    <a:pt x="81" y="33"/>
                  </a:moveTo>
                  <a:lnTo>
                    <a:pt x="79" y="33"/>
                  </a:lnTo>
                  <a:lnTo>
                    <a:pt x="81" y="33"/>
                  </a:lnTo>
                  <a:close/>
                  <a:moveTo>
                    <a:pt x="83" y="32"/>
                  </a:moveTo>
                  <a:lnTo>
                    <a:pt x="82" y="32"/>
                  </a:lnTo>
                  <a:lnTo>
                    <a:pt x="81" y="33"/>
                  </a:lnTo>
                  <a:lnTo>
                    <a:pt x="81" y="32"/>
                  </a:lnTo>
                  <a:lnTo>
                    <a:pt x="81" y="33"/>
                  </a:lnTo>
                  <a:lnTo>
                    <a:pt x="81" y="32"/>
                  </a:lnTo>
                  <a:lnTo>
                    <a:pt x="82" y="32"/>
                  </a:lnTo>
                  <a:lnTo>
                    <a:pt x="81" y="32"/>
                  </a:lnTo>
                  <a:lnTo>
                    <a:pt x="83" y="32"/>
                  </a:lnTo>
                  <a:close/>
                  <a:moveTo>
                    <a:pt x="42" y="3"/>
                  </a:moveTo>
                  <a:lnTo>
                    <a:pt x="43" y="3"/>
                  </a:lnTo>
                  <a:lnTo>
                    <a:pt x="43" y="4"/>
                  </a:lnTo>
                  <a:lnTo>
                    <a:pt x="45" y="4"/>
                  </a:lnTo>
                  <a:lnTo>
                    <a:pt x="45" y="5"/>
                  </a:lnTo>
                  <a:lnTo>
                    <a:pt x="46" y="6"/>
                  </a:lnTo>
                  <a:lnTo>
                    <a:pt x="47" y="6"/>
                  </a:lnTo>
                  <a:lnTo>
                    <a:pt x="48" y="6"/>
                  </a:lnTo>
                  <a:lnTo>
                    <a:pt x="48" y="7"/>
                  </a:lnTo>
                  <a:lnTo>
                    <a:pt x="49" y="7"/>
                  </a:lnTo>
                  <a:lnTo>
                    <a:pt x="49" y="9"/>
                  </a:lnTo>
                  <a:lnTo>
                    <a:pt x="49" y="7"/>
                  </a:lnTo>
                  <a:lnTo>
                    <a:pt x="50" y="7"/>
                  </a:lnTo>
                  <a:lnTo>
                    <a:pt x="51" y="7"/>
                  </a:lnTo>
                  <a:lnTo>
                    <a:pt x="53" y="7"/>
                  </a:lnTo>
                  <a:lnTo>
                    <a:pt x="54" y="7"/>
                  </a:lnTo>
                  <a:lnTo>
                    <a:pt x="55" y="7"/>
                  </a:lnTo>
                  <a:lnTo>
                    <a:pt x="55" y="9"/>
                  </a:lnTo>
                  <a:lnTo>
                    <a:pt x="56" y="9"/>
                  </a:lnTo>
                  <a:lnTo>
                    <a:pt x="57" y="9"/>
                  </a:lnTo>
                  <a:lnTo>
                    <a:pt x="58" y="9"/>
                  </a:lnTo>
                  <a:lnTo>
                    <a:pt x="58" y="7"/>
                  </a:lnTo>
                  <a:lnTo>
                    <a:pt x="60" y="9"/>
                  </a:lnTo>
                  <a:lnTo>
                    <a:pt x="61" y="9"/>
                  </a:lnTo>
                  <a:lnTo>
                    <a:pt x="62" y="10"/>
                  </a:lnTo>
                  <a:lnTo>
                    <a:pt x="63" y="10"/>
                  </a:lnTo>
                  <a:lnTo>
                    <a:pt x="62" y="11"/>
                  </a:lnTo>
                  <a:lnTo>
                    <a:pt x="62" y="12"/>
                  </a:lnTo>
                  <a:lnTo>
                    <a:pt x="62" y="13"/>
                  </a:lnTo>
                  <a:lnTo>
                    <a:pt x="61" y="13"/>
                  </a:lnTo>
                  <a:lnTo>
                    <a:pt x="60" y="13"/>
                  </a:lnTo>
                  <a:lnTo>
                    <a:pt x="60" y="14"/>
                  </a:lnTo>
                  <a:lnTo>
                    <a:pt x="60" y="16"/>
                  </a:lnTo>
                  <a:lnTo>
                    <a:pt x="61" y="17"/>
                  </a:lnTo>
                  <a:lnTo>
                    <a:pt x="62" y="17"/>
                  </a:lnTo>
                  <a:lnTo>
                    <a:pt x="62" y="18"/>
                  </a:lnTo>
                  <a:lnTo>
                    <a:pt x="62" y="19"/>
                  </a:lnTo>
                  <a:lnTo>
                    <a:pt x="62" y="20"/>
                  </a:lnTo>
                  <a:lnTo>
                    <a:pt x="63" y="20"/>
                  </a:lnTo>
                  <a:lnTo>
                    <a:pt x="63" y="21"/>
                  </a:lnTo>
                  <a:lnTo>
                    <a:pt x="63" y="23"/>
                  </a:lnTo>
                  <a:lnTo>
                    <a:pt x="64" y="23"/>
                  </a:lnTo>
                  <a:lnTo>
                    <a:pt x="65" y="23"/>
                  </a:lnTo>
                  <a:lnTo>
                    <a:pt x="67" y="23"/>
                  </a:lnTo>
                  <a:lnTo>
                    <a:pt x="67" y="24"/>
                  </a:lnTo>
                  <a:lnTo>
                    <a:pt x="68" y="24"/>
                  </a:lnTo>
                  <a:lnTo>
                    <a:pt x="68" y="25"/>
                  </a:lnTo>
                  <a:lnTo>
                    <a:pt x="69" y="26"/>
                  </a:lnTo>
                  <a:lnTo>
                    <a:pt x="71" y="27"/>
                  </a:lnTo>
                  <a:lnTo>
                    <a:pt x="72" y="27"/>
                  </a:lnTo>
                  <a:lnTo>
                    <a:pt x="74" y="28"/>
                  </a:lnTo>
                  <a:lnTo>
                    <a:pt x="75" y="28"/>
                  </a:lnTo>
                  <a:lnTo>
                    <a:pt x="76" y="30"/>
                  </a:lnTo>
                  <a:lnTo>
                    <a:pt x="76" y="28"/>
                  </a:lnTo>
                  <a:lnTo>
                    <a:pt x="77" y="28"/>
                  </a:lnTo>
                  <a:lnTo>
                    <a:pt x="78" y="28"/>
                  </a:lnTo>
                  <a:lnTo>
                    <a:pt x="79" y="27"/>
                  </a:lnTo>
                  <a:lnTo>
                    <a:pt x="79" y="28"/>
                  </a:lnTo>
                  <a:lnTo>
                    <a:pt x="81" y="28"/>
                  </a:lnTo>
                  <a:lnTo>
                    <a:pt x="81" y="30"/>
                  </a:lnTo>
                  <a:lnTo>
                    <a:pt x="82" y="30"/>
                  </a:lnTo>
                  <a:lnTo>
                    <a:pt x="83" y="31"/>
                  </a:lnTo>
                  <a:lnTo>
                    <a:pt x="82" y="31"/>
                  </a:lnTo>
                  <a:lnTo>
                    <a:pt x="82" y="30"/>
                  </a:lnTo>
                  <a:lnTo>
                    <a:pt x="81" y="30"/>
                  </a:lnTo>
                  <a:lnTo>
                    <a:pt x="81" y="31"/>
                  </a:lnTo>
                  <a:lnTo>
                    <a:pt x="81" y="30"/>
                  </a:lnTo>
                  <a:lnTo>
                    <a:pt x="81" y="31"/>
                  </a:lnTo>
                  <a:lnTo>
                    <a:pt x="79" y="31"/>
                  </a:lnTo>
                  <a:lnTo>
                    <a:pt x="79" y="30"/>
                  </a:lnTo>
                  <a:lnTo>
                    <a:pt x="79" y="31"/>
                  </a:lnTo>
                  <a:lnTo>
                    <a:pt x="79" y="32"/>
                  </a:lnTo>
                  <a:lnTo>
                    <a:pt x="78" y="32"/>
                  </a:lnTo>
                  <a:lnTo>
                    <a:pt x="78" y="33"/>
                  </a:lnTo>
                  <a:lnTo>
                    <a:pt x="77" y="33"/>
                  </a:lnTo>
                  <a:lnTo>
                    <a:pt x="76" y="33"/>
                  </a:lnTo>
                  <a:lnTo>
                    <a:pt x="75" y="33"/>
                  </a:lnTo>
                  <a:lnTo>
                    <a:pt x="76" y="33"/>
                  </a:lnTo>
                  <a:lnTo>
                    <a:pt x="76" y="34"/>
                  </a:lnTo>
                  <a:lnTo>
                    <a:pt x="75" y="34"/>
                  </a:lnTo>
                  <a:lnTo>
                    <a:pt x="75" y="35"/>
                  </a:lnTo>
                  <a:lnTo>
                    <a:pt x="75" y="37"/>
                  </a:lnTo>
                  <a:lnTo>
                    <a:pt x="75" y="38"/>
                  </a:lnTo>
                  <a:lnTo>
                    <a:pt x="74" y="38"/>
                  </a:lnTo>
                  <a:lnTo>
                    <a:pt x="74" y="39"/>
                  </a:lnTo>
                  <a:lnTo>
                    <a:pt x="72" y="39"/>
                  </a:lnTo>
                  <a:lnTo>
                    <a:pt x="71" y="39"/>
                  </a:lnTo>
                  <a:lnTo>
                    <a:pt x="71" y="38"/>
                  </a:lnTo>
                  <a:lnTo>
                    <a:pt x="72" y="38"/>
                  </a:lnTo>
                  <a:lnTo>
                    <a:pt x="71" y="38"/>
                  </a:lnTo>
                  <a:lnTo>
                    <a:pt x="70" y="38"/>
                  </a:lnTo>
                  <a:lnTo>
                    <a:pt x="71" y="38"/>
                  </a:lnTo>
                  <a:lnTo>
                    <a:pt x="70" y="38"/>
                  </a:lnTo>
                  <a:lnTo>
                    <a:pt x="71" y="38"/>
                  </a:lnTo>
                  <a:lnTo>
                    <a:pt x="70" y="38"/>
                  </a:lnTo>
                  <a:lnTo>
                    <a:pt x="70" y="39"/>
                  </a:lnTo>
                  <a:lnTo>
                    <a:pt x="71" y="39"/>
                  </a:lnTo>
                  <a:lnTo>
                    <a:pt x="70" y="39"/>
                  </a:lnTo>
                  <a:lnTo>
                    <a:pt x="69" y="39"/>
                  </a:lnTo>
                  <a:lnTo>
                    <a:pt x="69" y="38"/>
                  </a:lnTo>
                  <a:lnTo>
                    <a:pt x="69" y="39"/>
                  </a:lnTo>
                  <a:lnTo>
                    <a:pt x="68" y="39"/>
                  </a:lnTo>
                  <a:lnTo>
                    <a:pt x="69" y="39"/>
                  </a:lnTo>
                  <a:lnTo>
                    <a:pt x="70" y="40"/>
                  </a:lnTo>
                  <a:lnTo>
                    <a:pt x="69" y="40"/>
                  </a:lnTo>
                  <a:lnTo>
                    <a:pt x="69" y="39"/>
                  </a:lnTo>
                  <a:lnTo>
                    <a:pt x="69" y="40"/>
                  </a:lnTo>
                  <a:lnTo>
                    <a:pt x="68" y="39"/>
                  </a:lnTo>
                  <a:lnTo>
                    <a:pt x="68" y="38"/>
                  </a:lnTo>
                  <a:lnTo>
                    <a:pt x="67" y="38"/>
                  </a:lnTo>
                  <a:lnTo>
                    <a:pt x="68" y="38"/>
                  </a:lnTo>
                  <a:lnTo>
                    <a:pt x="67" y="38"/>
                  </a:lnTo>
                  <a:lnTo>
                    <a:pt x="65" y="38"/>
                  </a:lnTo>
                  <a:lnTo>
                    <a:pt x="65" y="39"/>
                  </a:lnTo>
                  <a:lnTo>
                    <a:pt x="67" y="39"/>
                  </a:lnTo>
                  <a:lnTo>
                    <a:pt x="67" y="40"/>
                  </a:lnTo>
                  <a:lnTo>
                    <a:pt x="68" y="40"/>
                  </a:lnTo>
                  <a:lnTo>
                    <a:pt x="67" y="40"/>
                  </a:lnTo>
                  <a:lnTo>
                    <a:pt x="68" y="41"/>
                  </a:lnTo>
                  <a:lnTo>
                    <a:pt x="67" y="41"/>
                  </a:lnTo>
                  <a:lnTo>
                    <a:pt x="68" y="42"/>
                  </a:lnTo>
                  <a:lnTo>
                    <a:pt x="69" y="44"/>
                  </a:lnTo>
                  <a:lnTo>
                    <a:pt x="68" y="44"/>
                  </a:lnTo>
                  <a:lnTo>
                    <a:pt x="68" y="42"/>
                  </a:lnTo>
                  <a:lnTo>
                    <a:pt x="68" y="44"/>
                  </a:lnTo>
                  <a:lnTo>
                    <a:pt x="67" y="44"/>
                  </a:lnTo>
                  <a:lnTo>
                    <a:pt x="65" y="44"/>
                  </a:lnTo>
                  <a:lnTo>
                    <a:pt x="65" y="45"/>
                  </a:lnTo>
                  <a:lnTo>
                    <a:pt x="67" y="45"/>
                  </a:lnTo>
                  <a:lnTo>
                    <a:pt x="65" y="45"/>
                  </a:lnTo>
                  <a:lnTo>
                    <a:pt x="65" y="46"/>
                  </a:lnTo>
                  <a:lnTo>
                    <a:pt x="65" y="47"/>
                  </a:lnTo>
                  <a:lnTo>
                    <a:pt x="67" y="47"/>
                  </a:lnTo>
                  <a:lnTo>
                    <a:pt x="67" y="48"/>
                  </a:lnTo>
                  <a:lnTo>
                    <a:pt x="65" y="48"/>
                  </a:lnTo>
                  <a:lnTo>
                    <a:pt x="67" y="48"/>
                  </a:lnTo>
                  <a:lnTo>
                    <a:pt x="67" y="49"/>
                  </a:lnTo>
                  <a:lnTo>
                    <a:pt x="65" y="49"/>
                  </a:lnTo>
                  <a:lnTo>
                    <a:pt x="67" y="49"/>
                  </a:lnTo>
                  <a:lnTo>
                    <a:pt x="67" y="51"/>
                  </a:lnTo>
                  <a:lnTo>
                    <a:pt x="65" y="51"/>
                  </a:lnTo>
                  <a:lnTo>
                    <a:pt x="64" y="51"/>
                  </a:lnTo>
                  <a:lnTo>
                    <a:pt x="63" y="51"/>
                  </a:lnTo>
                  <a:lnTo>
                    <a:pt x="63" y="52"/>
                  </a:lnTo>
                  <a:lnTo>
                    <a:pt x="63" y="53"/>
                  </a:lnTo>
                  <a:lnTo>
                    <a:pt x="62" y="53"/>
                  </a:lnTo>
                  <a:lnTo>
                    <a:pt x="62" y="54"/>
                  </a:lnTo>
                  <a:lnTo>
                    <a:pt x="62" y="53"/>
                  </a:lnTo>
                  <a:lnTo>
                    <a:pt x="62" y="54"/>
                  </a:lnTo>
                  <a:lnTo>
                    <a:pt x="61" y="54"/>
                  </a:lnTo>
                  <a:lnTo>
                    <a:pt x="60" y="54"/>
                  </a:lnTo>
                  <a:lnTo>
                    <a:pt x="58" y="55"/>
                  </a:lnTo>
                  <a:lnTo>
                    <a:pt x="58" y="56"/>
                  </a:lnTo>
                  <a:lnTo>
                    <a:pt x="58" y="58"/>
                  </a:lnTo>
                  <a:lnTo>
                    <a:pt x="58" y="59"/>
                  </a:lnTo>
                  <a:lnTo>
                    <a:pt x="57" y="60"/>
                  </a:lnTo>
                  <a:lnTo>
                    <a:pt x="57" y="61"/>
                  </a:lnTo>
                  <a:lnTo>
                    <a:pt x="57" y="60"/>
                  </a:lnTo>
                  <a:lnTo>
                    <a:pt x="57" y="61"/>
                  </a:lnTo>
                  <a:lnTo>
                    <a:pt x="57" y="60"/>
                  </a:lnTo>
                  <a:lnTo>
                    <a:pt x="57" y="61"/>
                  </a:lnTo>
                  <a:lnTo>
                    <a:pt x="58" y="61"/>
                  </a:lnTo>
                  <a:lnTo>
                    <a:pt x="58" y="62"/>
                  </a:lnTo>
                  <a:lnTo>
                    <a:pt x="58" y="63"/>
                  </a:lnTo>
                  <a:lnTo>
                    <a:pt x="57" y="63"/>
                  </a:lnTo>
                  <a:lnTo>
                    <a:pt x="58" y="65"/>
                  </a:lnTo>
                  <a:lnTo>
                    <a:pt x="58" y="66"/>
                  </a:lnTo>
                  <a:lnTo>
                    <a:pt x="57" y="66"/>
                  </a:lnTo>
                  <a:lnTo>
                    <a:pt x="57" y="67"/>
                  </a:lnTo>
                  <a:lnTo>
                    <a:pt x="57" y="68"/>
                  </a:lnTo>
                  <a:lnTo>
                    <a:pt x="56" y="69"/>
                  </a:lnTo>
                  <a:lnTo>
                    <a:pt x="56" y="70"/>
                  </a:lnTo>
                  <a:lnTo>
                    <a:pt x="57" y="72"/>
                  </a:lnTo>
                  <a:lnTo>
                    <a:pt x="58" y="72"/>
                  </a:lnTo>
                  <a:lnTo>
                    <a:pt x="58" y="73"/>
                  </a:lnTo>
                  <a:lnTo>
                    <a:pt x="57" y="73"/>
                  </a:lnTo>
                  <a:lnTo>
                    <a:pt x="58" y="73"/>
                  </a:lnTo>
                  <a:lnTo>
                    <a:pt x="58" y="74"/>
                  </a:lnTo>
                  <a:lnTo>
                    <a:pt x="60" y="74"/>
                  </a:lnTo>
                  <a:lnTo>
                    <a:pt x="60" y="75"/>
                  </a:lnTo>
                  <a:lnTo>
                    <a:pt x="60" y="74"/>
                  </a:lnTo>
                  <a:lnTo>
                    <a:pt x="60" y="75"/>
                  </a:lnTo>
                  <a:lnTo>
                    <a:pt x="61" y="76"/>
                  </a:lnTo>
                  <a:lnTo>
                    <a:pt x="61" y="77"/>
                  </a:lnTo>
                  <a:lnTo>
                    <a:pt x="62" y="79"/>
                  </a:lnTo>
                  <a:lnTo>
                    <a:pt x="63" y="79"/>
                  </a:lnTo>
                  <a:lnTo>
                    <a:pt x="63" y="80"/>
                  </a:lnTo>
                  <a:lnTo>
                    <a:pt x="64" y="81"/>
                  </a:lnTo>
                  <a:lnTo>
                    <a:pt x="65" y="81"/>
                  </a:lnTo>
                  <a:lnTo>
                    <a:pt x="65" y="82"/>
                  </a:lnTo>
                  <a:lnTo>
                    <a:pt x="67" y="82"/>
                  </a:lnTo>
                  <a:lnTo>
                    <a:pt x="68" y="82"/>
                  </a:lnTo>
                  <a:lnTo>
                    <a:pt x="68" y="83"/>
                  </a:lnTo>
                  <a:lnTo>
                    <a:pt x="69" y="83"/>
                  </a:lnTo>
                  <a:lnTo>
                    <a:pt x="69" y="84"/>
                  </a:lnTo>
                  <a:lnTo>
                    <a:pt x="69" y="83"/>
                  </a:lnTo>
                  <a:lnTo>
                    <a:pt x="69" y="84"/>
                  </a:lnTo>
                  <a:lnTo>
                    <a:pt x="68" y="84"/>
                  </a:lnTo>
                  <a:lnTo>
                    <a:pt x="69" y="84"/>
                  </a:lnTo>
                  <a:lnTo>
                    <a:pt x="70" y="83"/>
                  </a:lnTo>
                  <a:lnTo>
                    <a:pt x="70" y="84"/>
                  </a:lnTo>
                  <a:lnTo>
                    <a:pt x="71" y="87"/>
                  </a:lnTo>
                  <a:lnTo>
                    <a:pt x="71" y="88"/>
                  </a:lnTo>
                  <a:lnTo>
                    <a:pt x="70" y="88"/>
                  </a:lnTo>
                  <a:lnTo>
                    <a:pt x="71" y="88"/>
                  </a:lnTo>
                  <a:lnTo>
                    <a:pt x="70" y="88"/>
                  </a:lnTo>
                  <a:lnTo>
                    <a:pt x="71" y="88"/>
                  </a:lnTo>
                  <a:lnTo>
                    <a:pt x="71" y="89"/>
                  </a:lnTo>
                  <a:lnTo>
                    <a:pt x="71" y="90"/>
                  </a:lnTo>
                  <a:lnTo>
                    <a:pt x="70" y="90"/>
                  </a:lnTo>
                  <a:lnTo>
                    <a:pt x="70" y="89"/>
                  </a:lnTo>
                  <a:lnTo>
                    <a:pt x="69" y="89"/>
                  </a:lnTo>
                  <a:lnTo>
                    <a:pt x="70" y="90"/>
                  </a:lnTo>
                  <a:lnTo>
                    <a:pt x="71" y="90"/>
                  </a:lnTo>
                  <a:lnTo>
                    <a:pt x="70" y="90"/>
                  </a:lnTo>
                  <a:lnTo>
                    <a:pt x="71" y="90"/>
                  </a:lnTo>
                  <a:lnTo>
                    <a:pt x="72" y="90"/>
                  </a:lnTo>
                  <a:lnTo>
                    <a:pt x="72" y="91"/>
                  </a:lnTo>
                  <a:lnTo>
                    <a:pt x="72" y="93"/>
                  </a:lnTo>
                  <a:lnTo>
                    <a:pt x="74" y="94"/>
                  </a:lnTo>
                  <a:lnTo>
                    <a:pt x="75" y="94"/>
                  </a:lnTo>
                  <a:lnTo>
                    <a:pt x="75" y="95"/>
                  </a:lnTo>
                  <a:lnTo>
                    <a:pt x="76" y="96"/>
                  </a:lnTo>
                  <a:lnTo>
                    <a:pt x="79" y="98"/>
                  </a:lnTo>
                  <a:lnTo>
                    <a:pt x="81" y="98"/>
                  </a:lnTo>
                  <a:lnTo>
                    <a:pt x="82" y="101"/>
                  </a:lnTo>
                  <a:lnTo>
                    <a:pt x="82" y="102"/>
                  </a:lnTo>
                  <a:lnTo>
                    <a:pt x="83" y="103"/>
                  </a:lnTo>
                  <a:lnTo>
                    <a:pt x="84" y="103"/>
                  </a:lnTo>
                  <a:lnTo>
                    <a:pt x="86" y="105"/>
                  </a:lnTo>
                  <a:lnTo>
                    <a:pt x="88" y="107"/>
                  </a:lnTo>
                  <a:lnTo>
                    <a:pt x="90" y="108"/>
                  </a:lnTo>
                  <a:lnTo>
                    <a:pt x="88" y="107"/>
                  </a:lnTo>
                  <a:lnTo>
                    <a:pt x="89" y="108"/>
                  </a:lnTo>
                  <a:lnTo>
                    <a:pt x="90" y="108"/>
                  </a:lnTo>
                  <a:lnTo>
                    <a:pt x="90" y="109"/>
                  </a:lnTo>
                  <a:lnTo>
                    <a:pt x="91" y="109"/>
                  </a:lnTo>
                  <a:lnTo>
                    <a:pt x="91" y="110"/>
                  </a:lnTo>
                  <a:lnTo>
                    <a:pt x="91" y="109"/>
                  </a:lnTo>
                  <a:lnTo>
                    <a:pt x="91" y="110"/>
                  </a:lnTo>
                  <a:lnTo>
                    <a:pt x="92" y="110"/>
                  </a:lnTo>
                  <a:lnTo>
                    <a:pt x="92" y="111"/>
                  </a:lnTo>
                  <a:lnTo>
                    <a:pt x="93" y="111"/>
                  </a:lnTo>
                  <a:lnTo>
                    <a:pt x="92" y="111"/>
                  </a:lnTo>
                  <a:lnTo>
                    <a:pt x="93" y="112"/>
                  </a:lnTo>
                  <a:lnTo>
                    <a:pt x="95" y="112"/>
                  </a:lnTo>
                  <a:lnTo>
                    <a:pt x="95" y="111"/>
                  </a:lnTo>
                  <a:lnTo>
                    <a:pt x="96" y="112"/>
                  </a:lnTo>
                  <a:lnTo>
                    <a:pt x="97" y="112"/>
                  </a:lnTo>
                  <a:lnTo>
                    <a:pt x="97" y="114"/>
                  </a:lnTo>
                  <a:lnTo>
                    <a:pt x="98" y="114"/>
                  </a:lnTo>
                  <a:lnTo>
                    <a:pt x="98" y="115"/>
                  </a:lnTo>
                  <a:lnTo>
                    <a:pt x="98" y="116"/>
                  </a:lnTo>
                  <a:lnTo>
                    <a:pt x="99" y="116"/>
                  </a:lnTo>
                  <a:lnTo>
                    <a:pt x="99" y="117"/>
                  </a:lnTo>
                  <a:lnTo>
                    <a:pt x="100" y="117"/>
                  </a:lnTo>
                  <a:lnTo>
                    <a:pt x="99" y="116"/>
                  </a:lnTo>
                  <a:lnTo>
                    <a:pt x="99" y="115"/>
                  </a:lnTo>
                  <a:lnTo>
                    <a:pt x="100" y="115"/>
                  </a:lnTo>
                  <a:lnTo>
                    <a:pt x="100" y="116"/>
                  </a:lnTo>
                  <a:lnTo>
                    <a:pt x="99" y="116"/>
                  </a:lnTo>
                  <a:lnTo>
                    <a:pt x="100" y="117"/>
                  </a:lnTo>
                  <a:lnTo>
                    <a:pt x="100" y="118"/>
                  </a:lnTo>
                  <a:lnTo>
                    <a:pt x="102" y="118"/>
                  </a:lnTo>
                  <a:lnTo>
                    <a:pt x="102" y="119"/>
                  </a:lnTo>
                  <a:lnTo>
                    <a:pt x="103" y="119"/>
                  </a:lnTo>
                  <a:lnTo>
                    <a:pt x="103" y="121"/>
                  </a:lnTo>
                  <a:lnTo>
                    <a:pt x="103" y="122"/>
                  </a:lnTo>
                  <a:lnTo>
                    <a:pt x="106" y="125"/>
                  </a:lnTo>
                  <a:lnTo>
                    <a:pt x="106" y="126"/>
                  </a:lnTo>
                  <a:lnTo>
                    <a:pt x="107" y="125"/>
                  </a:lnTo>
                  <a:lnTo>
                    <a:pt x="107" y="126"/>
                  </a:lnTo>
                  <a:lnTo>
                    <a:pt x="109" y="126"/>
                  </a:lnTo>
                  <a:lnTo>
                    <a:pt x="109" y="128"/>
                  </a:lnTo>
                  <a:lnTo>
                    <a:pt x="109" y="126"/>
                  </a:lnTo>
                  <a:lnTo>
                    <a:pt x="110" y="128"/>
                  </a:lnTo>
                  <a:lnTo>
                    <a:pt x="110" y="129"/>
                  </a:lnTo>
                  <a:lnTo>
                    <a:pt x="111" y="129"/>
                  </a:lnTo>
                  <a:lnTo>
                    <a:pt x="111" y="130"/>
                  </a:lnTo>
                  <a:lnTo>
                    <a:pt x="111" y="131"/>
                  </a:lnTo>
                  <a:lnTo>
                    <a:pt x="110" y="131"/>
                  </a:lnTo>
                  <a:lnTo>
                    <a:pt x="111" y="131"/>
                  </a:lnTo>
                  <a:lnTo>
                    <a:pt x="111" y="132"/>
                  </a:lnTo>
                  <a:lnTo>
                    <a:pt x="111" y="133"/>
                  </a:lnTo>
                  <a:lnTo>
                    <a:pt x="112" y="136"/>
                  </a:lnTo>
                  <a:lnTo>
                    <a:pt x="113" y="136"/>
                  </a:lnTo>
                  <a:lnTo>
                    <a:pt x="113" y="137"/>
                  </a:lnTo>
                  <a:lnTo>
                    <a:pt x="114" y="138"/>
                  </a:lnTo>
                  <a:lnTo>
                    <a:pt x="114" y="139"/>
                  </a:lnTo>
                  <a:lnTo>
                    <a:pt x="114" y="140"/>
                  </a:lnTo>
                  <a:lnTo>
                    <a:pt x="114" y="142"/>
                  </a:lnTo>
                  <a:lnTo>
                    <a:pt x="115" y="142"/>
                  </a:lnTo>
                  <a:lnTo>
                    <a:pt x="115" y="143"/>
                  </a:lnTo>
                  <a:lnTo>
                    <a:pt x="115" y="144"/>
                  </a:lnTo>
                  <a:lnTo>
                    <a:pt x="117" y="144"/>
                  </a:lnTo>
                  <a:lnTo>
                    <a:pt x="117" y="145"/>
                  </a:lnTo>
                  <a:lnTo>
                    <a:pt x="117" y="146"/>
                  </a:lnTo>
                  <a:lnTo>
                    <a:pt x="117" y="147"/>
                  </a:lnTo>
                  <a:lnTo>
                    <a:pt x="117" y="146"/>
                  </a:lnTo>
                  <a:lnTo>
                    <a:pt x="117" y="147"/>
                  </a:lnTo>
                  <a:lnTo>
                    <a:pt x="118" y="149"/>
                  </a:lnTo>
                  <a:lnTo>
                    <a:pt x="118" y="150"/>
                  </a:lnTo>
                  <a:lnTo>
                    <a:pt x="118" y="151"/>
                  </a:lnTo>
                  <a:lnTo>
                    <a:pt x="119" y="151"/>
                  </a:lnTo>
                  <a:lnTo>
                    <a:pt x="119" y="152"/>
                  </a:lnTo>
                  <a:lnTo>
                    <a:pt x="119" y="153"/>
                  </a:lnTo>
                  <a:lnTo>
                    <a:pt x="118" y="153"/>
                  </a:lnTo>
                  <a:lnTo>
                    <a:pt x="118" y="152"/>
                  </a:lnTo>
                  <a:lnTo>
                    <a:pt x="118" y="151"/>
                  </a:lnTo>
                  <a:lnTo>
                    <a:pt x="118" y="152"/>
                  </a:lnTo>
                  <a:lnTo>
                    <a:pt x="118" y="153"/>
                  </a:lnTo>
                  <a:lnTo>
                    <a:pt x="118" y="154"/>
                  </a:lnTo>
                  <a:lnTo>
                    <a:pt x="118" y="156"/>
                  </a:lnTo>
                  <a:lnTo>
                    <a:pt x="119" y="156"/>
                  </a:lnTo>
                  <a:lnTo>
                    <a:pt x="119" y="157"/>
                  </a:lnTo>
                  <a:lnTo>
                    <a:pt x="119" y="156"/>
                  </a:lnTo>
                  <a:lnTo>
                    <a:pt x="118" y="156"/>
                  </a:lnTo>
                  <a:lnTo>
                    <a:pt x="118" y="154"/>
                  </a:lnTo>
                  <a:lnTo>
                    <a:pt x="118" y="156"/>
                  </a:lnTo>
                  <a:lnTo>
                    <a:pt x="119" y="156"/>
                  </a:lnTo>
                  <a:lnTo>
                    <a:pt x="119" y="157"/>
                  </a:lnTo>
                  <a:lnTo>
                    <a:pt x="119" y="158"/>
                  </a:lnTo>
                  <a:lnTo>
                    <a:pt x="120" y="158"/>
                  </a:lnTo>
                  <a:lnTo>
                    <a:pt x="119" y="158"/>
                  </a:lnTo>
                  <a:lnTo>
                    <a:pt x="119" y="157"/>
                  </a:lnTo>
                  <a:lnTo>
                    <a:pt x="118" y="157"/>
                  </a:lnTo>
                  <a:lnTo>
                    <a:pt x="118" y="158"/>
                  </a:lnTo>
                  <a:lnTo>
                    <a:pt x="119" y="158"/>
                  </a:lnTo>
                  <a:lnTo>
                    <a:pt x="118" y="158"/>
                  </a:lnTo>
                  <a:lnTo>
                    <a:pt x="118" y="159"/>
                  </a:lnTo>
                  <a:lnTo>
                    <a:pt x="119" y="159"/>
                  </a:lnTo>
                  <a:lnTo>
                    <a:pt x="119" y="160"/>
                  </a:lnTo>
                  <a:lnTo>
                    <a:pt x="119" y="161"/>
                  </a:lnTo>
                  <a:lnTo>
                    <a:pt x="119" y="160"/>
                  </a:lnTo>
                  <a:lnTo>
                    <a:pt x="120" y="160"/>
                  </a:lnTo>
                  <a:lnTo>
                    <a:pt x="119" y="160"/>
                  </a:lnTo>
                  <a:lnTo>
                    <a:pt x="120" y="160"/>
                  </a:lnTo>
                  <a:lnTo>
                    <a:pt x="120" y="161"/>
                  </a:lnTo>
                  <a:lnTo>
                    <a:pt x="120" y="163"/>
                  </a:lnTo>
                  <a:lnTo>
                    <a:pt x="120" y="164"/>
                  </a:lnTo>
                  <a:lnTo>
                    <a:pt x="121" y="165"/>
                  </a:lnTo>
                  <a:lnTo>
                    <a:pt x="122" y="166"/>
                  </a:lnTo>
                  <a:lnTo>
                    <a:pt x="122" y="167"/>
                  </a:lnTo>
                  <a:lnTo>
                    <a:pt x="121" y="167"/>
                  </a:lnTo>
                  <a:lnTo>
                    <a:pt x="121" y="168"/>
                  </a:lnTo>
                  <a:lnTo>
                    <a:pt x="122" y="170"/>
                  </a:lnTo>
                  <a:lnTo>
                    <a:pt x="122" y="171"/>
                  </a:lnTo>
                  <a:lnTo>
                    <a:pt x="122" y="172"/>
                  </a:lnTo>
                  <a:lnTo>
                    <a:pt x="122" y="171"/>
                  </a:lnTo>
                  <a:lnTo>
                    <a:pt x="122" y="170"/>
                  </a:lnTo>
                  <a:lnTo>
                    <a:pt x="121" y="170"/>
                  </a:lnTo>
                  <a:lnTo>
                    <a:pt x="121" y="171"/>
                  </a:lnTo>
                  <a:lnTo>
                    <a:pt x="121" y="170"/>
                  </a:lnTo>
                  <a:lnTo>
                    <a:pt x="121" y="168"/>
                  </a:lnTo>
                  <a:lnTo>
                    <a:pt x="120" y="168"/>
                  </a:lnTo>
                  <a:lnTo>
                    <a:pt x="120" y="170"/>
                  </a:lnTo>
                  <a:lnTo>
                    <a:pt x="119" y="171"/>
                  </a:lnTo>
                  <a:lnTo>
                    <a:pt x="119" y="172"/>
                  </a:lnTo>
                  <a:lnTo>
                    <a:pt x="120" y="172"/>
                  </a:lnTo>
                  <a:lnTo>
                    <a:pt x="120" y="173"/>
                  </a:lnTo>
                  <a:lnTo>
                    <a:pt x="121" y="173"/>
                  </a:lnTo>
                  <a:lnTo>
                    <a:pt x="121" y="174"/>
                  </a:lnTo>
                  <a:lnTo>
                    <a:pt x="121" y="175"/>
                  </a:lnTo>
                  <a:lnTo>
                    <a:pt x="120" y="175"/>
                  </a:lnTo>
                  <a:lnTo>
                    <a:pt x="120" y="174"/>
                  </a:lnTo>
                  <a:lnTo>
                    <a:pt x="119" y="173"/>
                  </a:lnTo>
                  <a:lnTo>
                    <a:pt x="119" y="174"/>
                  </a:lnTo>
                  <a:lnTo>
                    <a:pt x="120" y="174"/>
                  </a:lnTo>
                  <a:lnTo>
                    <a:pt x="120" y="175"/>
                  </a:lnTo>
                  <a:lnTo>
                    <a:pt x="120" y="177"/>
                  </a:lnTo>
                  <a:lnTo>
                    <a:pt x="119" y="177"/>
                  </a:lnTo>
                  <a:lnTo>
                    <a:pt x="120" y="177"/>
                  </a:lnTo>
                  <a:lnTo>
                    <a:pt x="120" y="178"/>
                  </a:lnTo>
                  <a:lnTo>
                    <a:pt x="120" y="179"/>
                  </a:lnTo>
                  <a:lnTo>
                    <a:pt x="120" y="180"/>
                  </a:lnTo>
                  <a:lnTo>
                    <a:pt x="121" y="181"/>
                  </a:lnTo>
                  <a:lnTo>
                    <a:pt x="121" y="182"/>
                  </a:lnTo>
                  <a:lnTo>
                    <a:pt x="120" y="182"/>
                  </a:lnTo>
                  <a:lnTo>
                    <a:pt x="120" y="181"/>
                  </a:lnTo>
                  <a:lnTo>
                    <a:pt x="120" y="180"/>
                  </a:lnTo>
                  <a:lnTo>
                    <a:pt x="120" y="179"/>
                  </a:lnTo>
                  <a:lnTo>
                    <a:pt x="119" y="179"/>
                  </a:lnTo>
                  <a:lnTo>
                    <a:pt x="120" y="179"/>
                  </a:lnTo>
                  <a:lnTo>
                    <a:pt x="120" y="180"/>
                  </a:lnTo>
                  <a:lnTo>
                    <a:pt x="120" y="181"/>
                  </a:lnTo>
                  <a:lnTo>
                    <a:pt x="120" y="182"/>
                  </a:lnTo>
                  <a:lnTo>
                    <a:pt x="119" y="182"/>
                  </a:lnTo>
                  <a:lnTo>
                    <a:pt x="119" y="184"/>
                  </a:lnTo>
                  <a:lnTo>
                    <a:pt x="120" y="184"/>
                  </a:lnTo>
                  <a:lnTo>
                    <a:pt x="120" y="182"/>
                  </a:lnTo>
                  <a:lnTo>
                    <a:pt x="120" y="184"/>
                  </a:lnTo>
                  <a:lnTo>
                    <a:pt x="121" y="185"/>
                  </a:lnTo>
                  <a:lnTo>
                    <a:pt x="121" y="186"/>
                  </a:lnTo>
                  <a:lnTo>
                    <a:pt x="120" y="186"/>
                  </a:lnTo>
                  <a:lnTo>
                    <a:pt x="120" y="187"/>
                  </a:lnTo>
                  <a:lnTo>
                    <a:pt x="119" y="187"/>
                  </a:lnTo>
                  <a:lnTo>
                    <a:pt x="119" y="186"/>
                  </a:lnTo>
                  <a:lnTo>
                    <a:pt x="118" y="187"/>
                  </a:lnTo>
                  <a:lnTo>
                    <a:pt x="119" y="187"/>
                  </a:lnTo>
                  <a:lnTo>
                    <a:pt x="119" y="188"/>
                  </a:lnTo>
                  <a:lnTo>
                    <a:pt x="118" y="188"/>
                  </a:lnTo>
                  <a:lnTo>
                    <a:pt x="119" y="188"/>
                  </a:lnTo>
                  <a:lnTo>
                    <a:pt x="119" y="189"/>
                  </a:lnTo>
                  <a:lnTo>
                    <a:pt x="119" y="191"/>
                  </a:lnTo>
                  <a:lnTo>
                    <a:pt x="118" y="192"/>
                  </a:lnTo>
                  <a:lnTo>
                    <a:pt x="117" y="192"/>
                  </a:lnTo>
                  <a:lnTo>
                    <a:pt x="115" y="192"/>
                  </a:lnTo>
                  <a:lnTo>
                    <a:pt x="115" y="193"/>
                  </a:lnTo>
                  <a:lnTo>
                    <a:pt x="115" y="194"/>
                  </a:lnTo>
                  <a:lnTo>
                    <a:pt x="114" y="194"/>
                  </a:lnTo>
                  <a:lnTo>
                    <a:pt x="114" y="193"/>
                  </a:lnTo>
                  <a:lnTo>
                    <a:pt x="114" y="194"/>
                  </a:lnTo>
                  <a:lnTo>
                    <a:pt x="113" y="194"/>
                  </a:lnTo>
                  <a:lnTo>
                    <a:pt x="112" y="194"/>
                  </a:lnTo>
                  <a:lnTo>
                    <a:pt x="112" y="195"/>
                  </a:lnTo>
                  <a:lnTo>
                    <a:pt x="111" y="195"/>
                  </a:lnTo>
                  <a:lnTo>
                    <a:pt x="111" y="196"/>
                  </a:lnTo>
                  <a:lnTo>
                    <a:pt x="110" y="196"/>
                  </a:lnTo>
                  <a:lnTo>
                    <a:pt x="110" y="198"/>
                  </a:lnTo>
                  <a:lnTo>
                    <a:pt x="109" y="198"/>
                  </a:lnTo>
                  <a:lnTo>
                    <a:pt x="107" y="198"/>
                  </a:lnTo>
                  <a:lnTo>
                    <a:pt x="106" y="198"/>
                  </a:lnTo>
                  <a:lnTo>
                    <a:pt x="106" y="199"/>
                  </a:lnTo>
                  <a:lnTo>
                    <a:pt x="106" y="200"/>
                  </a:lnTo>
                  <a:lnTo>
                    <a:pt x="105" y="201"/>
                  </a:lnTo>
                  <a:lnTo>
                    <a:pt x="104" y="201"/>
                  </a:lnTo>
                  <a:lnTo>
                    <a:pt x="103" y="201"/>
                  </a:lnTo>
                  <a:lnTo>
                    <a:pt x="103" y="202"/>
                  </a:lnTo>
                  <a:lnTo>
                    <a:pt x="102" y="202"/>
                  </a:lnTo>
                  <a:lnTo>
                    <a:pt x="100" y="203"/>
                  </a:lnTo>
                  <a:lnTo>
                    <a:pt x="99" y="203"/>
                  </a:lnTo>
                  <a:lnTo>
                    <a:pt x="99" y="205"/>
                  </a:lnTo>
                  <a:lnTo>
                    <a:pt x="98" y="205"/>
                  </a:lnTo>
                  <a:lnTo>
                    <a:pt x="97" y="205"/>
                  </a:lnTo>
                  <a:lnTo>
                    <a:pt x="97" y="206"/>
                  </a:lnTo>
                  <a:lnTo>
                    <a:pt x="96" y="206"/>
                  </a:lnTo>
                  <a:lnTo>
                    <a:pt x="96" y="207"/>
                  </a:lnTo>
                  <a:lnTo>
                    <a:pt x="95" y="206"/>
                  </a:lnTo>
                  <a:lnTo>
                    <a:pt x="95" y="205"/>
                  </a:lnTo>
                  <a:lnTo>
                    <a:pt x="93" y="205"/>
                  </a:lnTo>
                  <a:lnTo>
                    <a:pt x="92" y="205"/>
                  </a:lnTo>
                  <a:lnTo>
                    <a:pt x="92" y="203"/>
                  </a:lnTo>
                  <a:lnTo>
                    <a:pt x="92" y="202"/>
                  </a:lnTo>
                  <a:lnTo>
                    <a:pt x="91" y="201"/>
                  </a:lnTo>
                  <a:lnTo>
                    <a:pt x="91" y="202"/>
                  </a:lnTo>
                  <a:lnTo>
                    <a:pt x="92" y="202"/>
                  </a:lnTo>
                  <a:lnTo>
                    <a:pt x="92" y="203"/>
                  </a:lnTo>
                  <a:lnTo>
                    <a:pt x="92" y="202"/>
                  </a:lnTo>
                  <a:lnTo>
                    <a:pt x="91" y="202"/>
                  </a:lnTo>
                  <a:lnTo>
                    <a:pt x="91" y="203"/>
                  </a:lnTo>
                  <a:lnTo>
                    <a:pt x="92" y="203"/>
                  </a:lnTo>
                  <a:lnTo>
                    <a:pt x="92" y="205"/>
                  </a:lnTo>
                  <a:lnTo>
                    <a:pt x="91" y="205"/>
                  </a:lnTo>
                  <a:lnTo>
                    <a:pt x="91" y="203"/>
                  </a:lnTo>
                  <a:lnTo>
                    <a:pt x="90" y="202"/>
                  </a:lnTo>
                  <a:lnTo>
                    <a:pt x="89" y="202"/>
                  </a:lnTo>
                  <a:lnTo>
                    <a:pt x="89" y="201"/>
                  </a:lnTo>
                  <a:lnTo>
                    <a:pt x="89" y="202"/>
                  </a:lnTo>
                  <a:lnTo>
                    <a:pt x="88" y="202"/>
                  </a:lnTo>
                  <a:lnTo>
                    <a:pt x="89" y="202"/>
                  </a:lnTo>
                  <a:lnTo>
                    <a:pt x="89" y="203"/>
                  </a:lnTo>
                  <a:lnTo>
                    <a:pt x="89" y="205"/>
                  </a:lnTo>
                  <a:lnTo>
                    <a:pt x="88" y="205"/>
                  </a:lnTo>
                  <a:lnTo>
                    <a:pt x="86" y="205"/>
                  </a:lnTo>
                  <a:lnTo>
                    <a:pt x="86" y="206"/>
                  </a:lnTo>
                  <a:lnTo>
                    <a:pt x="86" y="205"/>
                  </a:lnTo>
                  <a:lnTo>
                    <a:pt x="86" y="206"/>
                  </a:lnTo>
                  <a:lnTo>
                    <a:pt x="88" y="205"/>
                  </a:lnTo>
                  <a:lnTo>
                    <a:pt x="88" y="206"/>
                  </a:lnTo>
                  <a:lnTo>
                    <a:pt x="88" y="205"/>
                  </a:lnTo>
                  <a:lnTo>
                    <a:pt x="89" y="205"/>
                  </a:lnTo>
                  <a:lnTo>
                    <a:pt x="89" y="206"/>
                  </a:lnTo>
                  <a:lnTo>
                    <a:pt x="90" y="208"/>
                  </a:lnTo>
                  <a:lnTo>
                    <a:pt x="89" y="208"/>
                  </a:lnTo>
                  <a:lnTo>
                    <a:pt x="88" y="208"/>
                  </a:lnTo>
                  <a:lnTo>
                    <a:pt x="86" y="208"/>
                  </a:lnTo>
                  <a:lnTo>
                    <a:pt x="85" y="208"/>
                  </a:lnTo>
                  <a:lnTo>
                    <a:pt x="84" y="207"/>
                  </a:lnTo>
                  <a:lnTo>
                    <a:pt x="85" y="208"/>
                  </a:lnTo>
                  <a:lnTo>
                    <a:pt x="89" y="209"/>
                  </a:lnTo>
                  <a:lnTo>
                    <a:pt x="90" y="209"/>
                  </a:lnTo>
                  <a:lnTo>
                    <a:pt x="90" y="210"/>
                  </a:lnTo>
                  <a:lnTo>
                    <a:pt x="89" y="212"/>
                  </a:lnTo>
                  <a:lnTo>
                    <a:pt x="88" y="212"/>
                  </a:lnTo>
                  <a:lnTo>
                    <a:pt x="89" y="213"/>
                  </a:lnTo>
                  <a:lnTo>
                    <a:pt x="88" y="213"/>
                  </a:lnTo>
                  <a:lnTo>
                    <a:pt x="86" y="213"/>
                  </a:lnTo>
                  <a:lnTo>
                    <a:pt x="86" y="212"/>
                  </a:lnTo>
                  <a:lnTo>
                    <a:pt x="85" y="212"/>
                  </a:lnTo>
                  <a:lnTo>
                    <a:pt x="85" y="210"/>
                  </a:lnTo>
                  <a:lnTo>
                    <a:pt x="83" y="209"/>
                  </a:lnTo>
                  <a:lnTo>
                    <a:pt x="83" y="208"/>
                  </a:lnTo>
                  <a:lnTo>
                    <a:pt x="83" y="209"/>
                  </a:lnTo>
                  <a:lnTo>
                    <a:pt x="84" y="210"/>
                  </a:lnTo>
                  <a:lnTo>
                    <a:pt x="85" y="212"/>
                  </a:lnTo>
                  <a:lnTo>
                    <a:pt x="86" y="213"/>
                  </a:lnTo>
                  <a:lnTo>
                    <a:pt x="88" y="214"/>
                  </a:lnTo>
                  <a:lnTo>
                    <a:pt x="89" y="214"/>
                  </a:lnTo>
                  <a:lnTo>
                    <a:pt x="89" y="215"/>
                  </a:lnTo>
                  <a:lnTo>
                    <a:pt x="89" y="214"/>
                  </a:lnTo>
                  <a:lnTo>
                    <a:pt x="88" y="214"/>
                  </a:lnTo>
                  <a:lnTo>
                    <a:pt x="88" y="215"/>
                  </a:lnTo>
                  <a:lnTo>
                    <a:pt x="86" y="215"/>
                  </a:lnTo>
                  <a:lnTo>
                    <a:pt x="85" y="214"/>
                  </a:lnTo>
                  <a:lnTo>
                    <a:pt x="84" y="213"/>
                  </a:lnTo>
                  <a:lnTo>
                    <a:pt x="81" y="209"/>
                  </a:lnTo>
                  <a:lnTo>
                    <a:pt x="81" y="208"/>
                  </a:lnTo>
                  <a:lnTo>
                    <a:pt x="79" y="208"/>
                  </a:lnTo>
                  <a:lnTo>
                    <a:pt x="81" y="209"/>
                  </a:lnTo>
                  <a:lnTo>
                    <a:pt x="81" y="210"/>
                  </a:lnTo>
                  <a:lnTo>
                    <a:pt x="82" y="210"/>
                  </a:lnTo>
                  <a:lnTo>
                    <a:pt x="82" y="212"/>
                  </a:lnTo>
                  <a:lnTo>
                    <a:pt x="83" y="212"/>
                  </a:lnTo>
                  <a:lnTo>
                    <a:pt x="83" y="213"/>
                  </a:lnTo>
                  <a:lnTo>
                    <a:pt x="84" y="213"/>
                  </a:lnTo>
                  <a:lnTo>
                    <a:pt x="84" y="214"/>
                  </a:lnTo>
                  <a:lnTo>
                    <a:pt x="85" y="215"/>
                  </a:lnTo>
                  <a:lnTo>
                    <a:pt x="86" y="215"/>
                  </a:lnTo>
                  <a:lnTo>
                    <a:pt x="86" y="216"/>
                  </a:lnTo>
                  <a:lnTo>
                    <a:pt x="88" y="216"/>
                  </a:lnTo>
                  <a:lnTo>
                    <a:pt x="88" y="217"/>
                  </a:lnTo>
                  <a:lnTo>
                    <a:pt x="86" y="219"/>
                  </a:lnTo>
                  <a:lnTo>
                    <a:pt x="86" y="220"/>
                  </a:lnTo>
                  <a:lnTo>
                    <a:pt x="85" y="220"/>
                  </a:lnTo>
                  <a:lnTo>
                    <a:pt x="84" y="220"/>
                  </a:lnTo>
                  <a:lnTo>
                    <a:pt x="84" y="219"/>
                  </a:lnTo>
                  <a:lnTo>
                    <a:pt x="83" y="219"/>
                  </a:lnTo>
                  <a:lnTo>
                    <a:pt x="79" y="215"/>
                  </a:lnTo>
                  <a:lnTo>
                    <a:pt x="78" y="214"/>
                  </a:lnTo>
                  <a:lnTo>
                    <a:pt x="78" y="213"/>
                  </a:lnTo>
                  <a:lnTo>
                    <a:pt x="77" y="213"/>
                  </a:lnTo>
                  <a:lnTo>
                    <a:pt x="76" y="213"/>
                  </a:lnTo>
                  <a:lnTo>
                    <a:pt x="77" y="214"/>
                  </a:lnTo>
                  <a:lnTo>
                    <a:pt x="81" y="216"/>
                  </a:lnTo>
                  <a:lnTo>
                    <a:pt x="81" y="217"/>
                  </a:lnTo>
                  <a:lnTo>
                    <a:pt x="82" y="220"/>
                  </a:lnTo>
                  <a:lnTo>
                    <a:pt x="82" y="221"/>
                  </a:lnTo>
                  <a:lnTo>
                    <a:pt x="82" y="222"/>
                  </a:lnTo>
                  <a:lnTo>
                    <a:pt x="79" y="223"/>
                  </a:lnTo>
                  <a:lnTo>
                    <a:pt x="78" y="224"/>
                  </a:lnTo>
                  <a:lnTo>
                    <a:pt x="76" y="224"/>
                  </a:lnTo>
                  <a:lnTo>
                    <a:pt x="74" y="226"/>
                  </a:lnTo>
                  <a:lnTo>
                    <a:pt x="72" y="227"/>
                  </a:lnTo>
                  <a:lnTo>
                    <a:pt x="72" y="228"/>
                  </a:lnTo>
                  <a:lnTo>
                    <a:pt x="71" y="228"/>
                  </a:lnTo>
                  <a:lnTo>
                    <a:pt x="71" y="229"/>
                  </a:lnTo>
                  <a:lnTo>
                    <a:pt x="71" y="230"/>
                  </a:lnTo>
                  <a:lnTo>
                    <a:pt x="70" y="231"/>
                  </a:lnTo>
                  <a:lnTo>
                    <a:pt x="69" y="233"/>
                  </a:lnTo>
                  <a:lnTo>
                    <a:pt x="68" y="234"/>
                  </a:lnTo>
                  <a:lnTo>
                    <a:pt x="67" y="234"/>
                  </a:lnTo>
                  <a:lnTo>
                    <a:pt x="64" y="235"/>
                  </a:lnTo>
                  <a:lnTo>
                    <a:pt x="63" y="235"/>
                  </a:lnTo>
                  <a:lnTo>
                    <a:pt x="62" y="235"/>
                  </a:lnTo>
                  <a:lnTo>
                    <a:pt x="62" y="234"/>
                  </a:lnTo>
                  <a:lnTo>
                    <a:pt x="63" y="234"/>
                  </a:lnTo>
                  <a:lnTo>
                    <a:pt x="63" y="235"/>
                  </a:lnTo>
                  <a:lnTo>
                    <a:pt x="63" y="234"/>
                  </a:lnTo>
                  <a:lnTo>
                    <a:pt x="64" y="234"/>
                  </a:lnTo>
                  <a:lnTo>
                    <a:pt x="64" y="233"/>
                  </a:lnTo>
                  <a:lnTo>
                    <a:pt x="65" y="234"/>
                  </a:lnTo>
                  <a:lnTo>
                    <a:pt x="65" y="233"/>
                  </a:lnTo>
                  <a:lnTo>
                    <a:pt x="64" y="233"/>
                  </a:lnTo>
                  <a:lnTo>
                    <a:pt x="65" y="233"/>
                  </a:lnTo>
                  <a:lnTo>
                    <a:pt x="65" y="231"/>
                  </a:lnTo>
                  <a:lnTo>
                    <a:pt x="64" y="231"/>
                  </a:lnTo>
                  <a:lnTo>
                    <a:pt x="63" y="231"/>
                  </a:lnTo>
                  <a:lnTo>
                    <a:pt x="63" y="230"/>
                  </a:lnTo>
                  <a:lnTo>
                    <a:pt x="63" y="229"/>
                  </a:lnTo>
                  <a:lnTo>
                    <a:pt x="63" y="228"/>
                  </a:lnTo>
                  <a:lnTo>
                    <a:pt x="63" y="226"/>
                  </a:lnTo>
                  <a:lnTo>
                    <a:pt x="63" y="223"/>
                  </a:lnTo>
                  <a:lnTo>
                    <a:pt x="63" y="222"/>
                  </a:lnTo>
                  <a:lnTo>
                    <a:pt x="63" y="220"/>
                  </a:lnTo>
                  <a:lnTo>
                    <a:pt x="63" y="216"/>
                  </a:lnTo>
                  <a:lnTo>
                    <a:pt x="63" y="215"/>
                  </a:lnTo>
                  <a:lnTo>
                    <a:pt x="64" y="215"/>
                  </a:lnTo>
                  <a:lnTo>
                    <a:pt x="64" y="214"/>
                  </a:lnTo>
                  <a:lnTo>
                    <a:pt x="65" y="214"/>
                  </a:lnTo>
                  <a:lnTo>
                    <a:pt x="65" y="213"/>
                  </a:lnTo>
                  <a:lnTo>
                    <a:pt x="67" y="214"/>
                  </a:lnTo>
                  <a:lnTo>
                    <a:pt x="67" y="215"/>
                  </a:lnTo>
                  <a:lnTo>
                    <a:pt x="67" y="214"/>
                  </a:lnTo>
                  <a:lnTo>
                    <a:pt x="67" y="213"/>
                  </a:lnTo>
                  <a:lnTo>
                    <a:pt x="65" y="213"/>
                  </a:lnTo>
                  <a:lnTo>
                    <a:pt x="65" y="212"/>
                  </a:lnTo>
                  <a:lnTo>
                    <a:pt x="64" y="210"/>
                  </a:lnTo>
                  <a:lnTo>
                    <a:pt x="63" y="210"/>
                  </a:lnTo>
                  <a:lnTo>
                    <a:pt x="62" y="210"/>
                  </a:lnTo>
                  <a:lnTo>
                    <a:pt x="62" y="209"/>
                  </a:lnTo>
                  <a:lnTo>
                    <a:pt x="61" y="209"/>
                  </a:lnTo>
                  <a:lnTo>
                    <a:pt x="60" y="209"/>
                  </a:lnTo>
                  <a:lnTo>
                    <a:pt x="60" y="210"/>
                  </a:lnTo>
                  <a:lnTo>
                    <a:pt x="60" y="209"/>
                  </a:lnTo>
                  <a:lnTo>
                    <a:pt x="58" y="209"/>
                  </a:lnTo>
                  <a:lnTo>
                    <a:pt x="58" y="208"/>
                  </a:lnTo>
                  <a:lnTo>
                    <a:pt x="58" y="207"/>
                  </a:lnTo>
                  <a:lnTo>
                    <a:pt x="57" y="207"/>
                  </a:lnTo>
                  <a:lnTo>
                    <a:pt x="57" y="206"/>
                  </a:lnTo>
                  <a:lnTo>
                    <a:pt x="57" y="207"/>
                  </a:lnTo>
                  <a:lnTo>
                    <a:pt x="56" y="206"/>
                  </a:lnTo>
                  <a:lnTo>
                    <a:pt x="57" y="206"/>
                  </a:lnTo>
                  <a:lnTo>
                    <a:pt x="56" y="206"/>
                  </a:lnTo>
                  <a:lnTo>
                    <a:pt x="57" y="206"/>
                  </a:lnTo>
                  <a:lnTo>
                    <a:pt x="57" y="205"/>
                  </a:lnTo>
                  <a:lnTo>
                    <a:pt x="58" y="205"/>
                  </a:lnTo>
                  <a:lnTo>
                    <a:pt x="58" y="203"/>
                  </a:lnTo>
                  <a:lnTo>
                    <a:pt x="60" y="205"/>
                  </a:lnTo>
                  <a:lnTo>
                    <a:pt x="61" y="205"/>
                  </a:lnTo>
                  <a:lnTo>
                    <a:pt x="62" y="205"/>
                  </a:lnTo>
                  <a:lnTo>
                    <a:pt x="62" y="203"/>
                  </a:lnTo>
                  <a:lnTo>
                    <a:pt x="63" y="202"/>
                  </a:lnTo>
                  <a:lnTo>
                    <a:pt x="64" y="201"/>
                  </a:lnTo>
                  <a:lnTo>
                    <a:pt x="64" y="200"/>
                  </a:lnTo>
                  <a:lnTo>
                    <a:pt x="64" y="199"/>
                  </a:lnTo>
                  <a:lnTo>
                    <a:pt x="64" y="198"/>
                  </a:lnTo>
                  <a:lnTo>
                    <a:pt x="65" y="198"/>
                  </a:lnTo>
                  <a:lnTo>
                    <a:pt x="67" y="199"/>
                  </a:lnTo>
                  <a:lnTo>
                    <a:pt x="68" y="199"/>
                  </a:lnTo>
                  <a:lnTo>
                    <a:pt x="69" y="198"/>
                  </a:lnTo>
                  <a:lnTo>
                    <a:pt x="70" y="198"/>
                  </a:lnTo>
                  <a:lnTo>
                    <a:pt x="71" y="198"/>
                  </a:lnTo>
                  <a:lnTo>
                    <a:pt x="72" y="198"/>
                  </a:lnTo>
                  <a:lnTo>
                    <a:pt x="72" y="196"/>
                  </a:lnTo>
                  <a:lnTo>
                    <a:pt x="74" y="196"/>
                  </a:lnTo>
                  <a:lnTo>
                    <a:pt x="75" y="198"/>
                  </a:lnTo>
                  <a:lnTo>
                    <a:pt x="75" y="199"/>
                  </a:lnTo>
                  <a:lnTo>
                    <a:pt x="76" y="199"/>
                  </a:lnTo>
                  <a:lnTo>
                    <a:pt x="77" y="199"/>
                  </a:lnTo>
                  <a:lnTo>
                    <a:pt x="78" y="200"/>
                  </a:lnTo>
                  <a:lnTo>
                    <a:pt x="79" y="200"/>
                  </a:lnTo>
                  <a:lnTo>
                    <a:pt x="81" y="200"/>
                  </a:lnTo>
                  <a:lnTo>
                    <a:pt x="79" y="199"/>
                  </a:lnTo>
                  <a:lnTo>
                    <a:pt x="79" y="198"/>
                  </a:lnTo>
                  <a:lnTo>
                    <a:pt x="79" y="196"/>
                  </a:lnTo>
                  <a:lnTo>
                    <a:pt x="79" y="198"/>
                  </a:lnTo>
                  <a:lnTo>
                    <a:pt x="79" y="196"/>
                  </a:lnTo>
                  <a:lnTo>
                    <a:pt x="79" y="195"/>
                  </a:lnTo>
                  <a:lnTo>
                    <a:pt x="78" y="195"/>
                  </a:lnTo>
                  <a:lnTo>
                    <a:pt x="77" y="194"/>
                  </a:lnTo>
                  <a:lnTo>
                    <a:pt x="76" y="193"/>
                  </a:lnTo>
                  <a:lnTo>
                    <a:pt x="76" y="192"/>
                  </a:lnTo>
                  <a:lnTo>
                    <a:pt x="75" y="192"/>
                  </a:lnTo>
                  <a:lnTo>
                    <a:pt x="75" y="191"/>
                  </a:lnTo>
                  <a:lnTo>
                    <a:pt x="75" y="189"/>
                  </a:lnTo>
                  <a:lnTo>
                    <a:pt x="75" y="188"/>
                  </a:lnTo>
                  <a:lnTo>
                    <a:pt x="74" y="188"/>
                  </a:lnTo>
                  <a:lnTo>
                    <a:pt x="74" y="187"/>
                  </a:lnTo>
                  <a:lnTo>
                    <a:pt x="74" y="186"/>
                  </a:lnTo>
                  <a:lnTo>
                    <a:pt x="75" y="186"/>
                  </a:lnTo>
                  <a:lnTo>
                    <a:pt x="76" y="186"/>
                  </a:lnTo>
                  <a:lnTo>
                    <a:pt x="76" y="185"/>
                  </a:lnTo>
                  <a:lnTo>
                    <a:pt x="77" y="185"/>
                  </a:lnTo>
                  <a:lnTo>
                    <a:pt x="78" y="185"/>
                  </a:lnTo>
                  <a:lnTo>
                    <a:pt x="79" y="185"/>
                  </a:lnTo>
                  <a:lnTo>
                    <a:pt x="79" y="186"/>
                  </a:lnTo>
                  <a:lnTo>
                    <a:pt x="81" y="186"/>
                  </a:lnTo>
                  <a:lnTo>
                    <a:pt x="82" y="186"/>
                  </a:lnTo>
                  <a:lnTo>
                    <a:pt x="83" y="186"/>
                  </a:lnTo>
                  <a:lnTo>
                    <a:pt x="82" y="186"/>
                  </a:lnTo>
                  <a:lnTo>
                    <a:pt x="82" y="185"/>
                  </a:lnTo>
                  <a:lnTo>
                    <a:pt x="82" y="184"/>
                  </a:lnTo>
                  <a:lnTo>
                    <a:pt x="82" y="182"/>
                  </a:lnTo>
                  <a:lnTo>
                    <a:pt x="82" y="181"/>
                  </a:lnTo>
                  <a:lnTo>
                    <a:pt x="83" y="181"/>
                  </a:lnTo>
                  <a:lnTo>
                    <a:pt x="84" y="181"/>
                  </a:lnTo>
                  <a:lnTo>
                    <a:pt x="85" y="181"/>
                  </a:lnTo>
                  <a:lnTo>
                    <a:pt x="86" y="181"/>
                  </a:lnTo>
                  <a:lnTo>
                    <a:pt x="86" y="180"/>
                  </a:lnTo>
                  <a:lnTo>
                    <a:pt x="88" y="180"/>
                  </a:lnTo>
                  <a:lnTo>
                    <a:pt x="89" y="180"/>
                  </a:lnTo>
                  <a:lnTo>
                    <a:pt x="89" y="179"/>
                  </a:lnTo>
                  <a:lnTo>
                    <a:pt x="90" y="178"/>
                  </a:lnTo>
                  <a:lnTo>
                    <a:pt x="91" y="178"/>
                  </a:lnTo>
                  <a:lnTo>
                    <a:pt x="91" y="177"/>
                  </a:lnTo>
                  <a:lnTo>
                    <a:pt x="92" y="175"/>
                  </a:lnTo>
                  <a:lnTo>
                    <a:pt x="93" y="175"/>
                  </a:lnTo>
                  <a:lnTo>
                    <a:pt x="95" y="175"/>
                  </a:lnTo>
                  <a:lnTo>
                    <a:pt x="95" y="177"/>
                  </a:lnTo>
                  <a:lnTo>
                    <a:pt x="96" y="175"/>
                  </a:lnTo>
                  <a:lnTo>
                    <a:pt x="97" y="175"/>
                  </a:lnTo>
                  <a:lnTo>
                    <a:pt x="97" y="174"/>
                  </a:lnTo>
                  <a:lnTo>
                    <a:pt x="97" y="173"/>
                  </a:lnTo>
                  <a:lnTo>
                    <a:pt x="97" y="172"/>
                  </a:lnTo>
                  <a:lnTo>
                    <a:pt x="97" y="171"/>
                  </a:lnTo>
                  <a:lnTo>
                    <a:pt x="96" y="170"/>
                  </a:lnTo>
                  <a:lnTo>
                    <a:pt x="96" y="168"/>
                  </a:lnTo>
                  <a:lnTo>
                    <a:pt x="96" y="167"/>
                  </a:lnTo>
                  <a:lnTo>
                    <a:pt x="95" y="167"/>
                  </a:lnTo>
                  <a:lnTo>
                    <a:pt x="95" y="166"/>
                  </a:lnTo>
                  <a:lnTo>
                    <a:pt x="95" y="165"/>
                  </a:lnTo>
                  <a:lnTo>
                    <a:pt x="96" y="160"/>
                  </a:lnTo>
                  <a:lnTo>
                    <a:pt x="96" y="159"/>
                  </a:lnTo>
                  <a:lnTo>
                    <a:pt x="96" y="157"/>
                  </a:lnTo>
                  <a:lnTo>
                    <a:pt x="95" y="154"/>
                  </a:lnTo>
                  <a:lnTo>
                    <a:pt x="93" y="153"/>
                  </a:lnTo>
                  <a:lnTo>
                    <a:pt x="93" y="152"/>
                  </a:lnTo>
                  <a:lnTo>
                    <a:pt x="92" y="152"/>
                  </a:lnTo>
                  <a:lnTo>
                    <a:pt x="93" y="152"/>
                  </a:lnTo>
                  <a:lnTo>
                    <a:pt x="92" y="151"/>
                  </a:lnTo>
                  <a:lnTo>
                    <a:pt x="92" y="150"/>
                  </a:lnTo>
                  <a:lnTo>
                    <a:pt x="92" y="149"/>
                  </a:lnTo>
                  <a:lnTo>
                    <a:pt x="91" y="149"/>
                  </a:lnTo>
                  <a:lnTo>
                    <a:pt x="91" y="147"/>
                  </a:lnTo>
                  <a:lnTo>
                    <a:pt x="91" y="146"/>
                  </a:lnTo>
                  <a:lnTo>
                    <a:pt x="91" y="145"/>
                  </a:lnTo>
                  <a:lnTo>
                    <a:pt x="91" y="144"/>
                  </a:lnTo>
                  <a:lnTo>
                    <a:pt x="91" y="143"/>
                  </a:lnTo>
                  <a:lnTo>
                    <a:pt x="92" y="143"/>
                  </a:lnTo>
                  <a:lnTo>
                    <a:pt x="92" y="142"/>
                  </a:lnTo>
                  <a:lnTo>
                    <a:pt x="92" y="140"/>
                  </a:lnTo>
                  <a:lnTo>
                    <a:pt x="92" y="139"/>
                  </a:lnTo>
                  <a:lnTo>
                    <a:pt x="92" y="138"/>
                  </a:lnTo>
                  <a:lnTo>
                    <a:pt x="92" y="137"/>
                  </a:lnTo>
                  <a:lnTo>
                    <a:pt x="92" y="136"/>
                  </a:lnTo>
                  <a:lnTo>
                    <a:pt x="92" y="135"/>
                  </a:lnTo>
                  <a:lnTo>
                    <a:pt x="91" y="135"/>
                  </a:lnTo>
                  <a:lnTo>
                    <a:pt x="91" y="133"/>
                  </a:lnTo>
                  <a:lnTo>
                    <a:pt x="91" y="132"/>
                  </a:lnTo>
                  <a:lnTo>
                    <a:pt x="92" y="132"/>
                  </a:lnTo>
                  <a:lnTo>
                    <a:pt x="92" y="131"/>
                  </a:lnTo>
                  <a:lnTo>
                    <a:pt x="92" y="130"/>
                  </a:lnTo>
                  <a:lnTo>
                    <a:pt x="93" y="130"/>
                  </a:lnTo>
                  <a:lnTo>
                    <a:pt x="93" y="129"/>
                  </a:lnTo>
                  <a:lnTo>
                    <a:pt x="92" y="129"/>
                  </a:lnTo>
                  <a:lnTo>
                    <a:pt x="92" y="128"/>
                  </a:lnTo>
                  <a:lnTo>
                    <a:pt x="92" y="126"/>
                  </a:lnTo>
                  <a:lnTo>
                    <a:pt x="91" y="126"/>
                  </a:lnTo>
                  <a:lnTo>
                    <a:pt x="90" y="126"/>
                  </a:lnTo>
                  <a:lnTo>
                    <a:pt x="90" y="125"/>
                  </a:lnTo>
                  <a:lnTo>
                    <a:pt x="89" y="125"/>
                  </a:lnTo>
                  <a:lnTo>
                    <a:pt x="88" y="124"/>
                  </a:lnTo>
                  <a:lnTo>
                    <a:pt x="86" y="123"/>
                  </a:lnTo>
                  <a:lnTo>
                    <a:pt x="86" y="122"/>
                  </a:lnTo>
                  <a:lnTo>
                    <a:pt x="85" y="122"/>
                  </a:lnTo>
                  <a:lnTo>
                    <a:pt x="85" y="121"/>
                  </a:lnTo>
                  <a:lnTo>
                    <a:pt x="85" y="119"/>
                  </a:lnTo>
                  <a:lnTo>
                    <a:pt x="86" y="119"/>
                  </a:lnTo>
                  <a:lnTo>
                    <a:pt x="88" y="119"/>
                  </a:lnTo>
                  <a:lnTo>
                    <a:pt x="88" y="118"/>
                  </a:lnTo>
                  <a:lnTo>
                    <a:pt x="89" y="117"/>
                  </a:lnTo>
                  <a:lnTo>
                    <a:pt x="89" y="116"/>
                  </a:lnTo>
                  <a:lnTo>
                    <a:pt x="88" y="116"/>
                  </a:lnTo>
                  <a:lnTo>
                    <a:pt x="86" y="117"/>
                  </a:lnTo>
                  <a:lnTo>
                    <a:pt x="86" y="116"/>
                  </a:lnTo>
                  <a:lnTo>
                    <a:pt x="85" y="116"/>
                  </a:lnTo>
                  <a:lnTo>
                    <a:pt x="85" y="115"/>
                  </a:lnTo>
                  <a:lnTo>
                    <a:pt x="84" y="115"/>
                  </a:lnTo>
                  <a:lnTo>
                    <a:pt x="84" y="114"/>
                  </a:lnTo>
                  <a:lnTo>
                    <a:pt x="83" y="114"/>
                  </a:lnTo>
                  <a:lnTo>
                    <a:pt x="83" y="112"/>
                  </a:lnTo>
                  <a:lnTo>
                    <a:pt x="82" y="112"/>
                  </a:lnTo>
                  <a:lnTo>
                    <a:pt x="81" y="112"/>
                  </a:lnTo>
                  <a:lnTo>
                    <a:pt x="81" y="111"/>
                  </a:lnTo>
                  <a:lnTo>
                    <a:pt x="79" y="111"/>
                  </a:lnTo>
                  <a:lnTo>
                    <a:pt x="79" y="110"/>
                  </a:lnTo>
                  <a:lnTo>
                    <a:pt x="79" y="109"/>
                  </a:lnTo>
                  <a:lnTo>
                    <a:pt x="78" y="110"/>
                  </a:lnTo>
                  <a:lnTo>
                    <a:pt x="78" y="111"/>
                  </a:lnTo>
                  <a:lnTo>
                    <a:pt x="78" y="110"/>
                  </a:lnTo>
                  <a:lnTo>
                    <a:pt x="77" y="110"/>
                  </a:lnTo>
                  <a:lnTo>
                    <a:pt x="76" y="109"/>
                  </a:lnTo>
                  <a:lnTo>
                    <a:pt x="76" y="108"/>
                  </a:lnTo>
                  <a:lnTo>
                    <a:pt x="75" y="108"/>
                  </a:lnTo>
                  <a:lnTo>
                    <a:pt x="75" y="107"/>
                  </a:lnTo>
                  <a:lnTo>
                    <a:pt x="74" y="102"/>
                  </a:lnTo>
                  <a:lnTo>
                    <a:pt x="72" y="102"/>
                  </a:lnTo>
                  <a:lnTo>
                    <a:pt x="71" y="101"/>
                  </a:lnTo>
                  <a:lnTo>
                    <a:pt x="71" y="100"/>
                  </a:lnTo>
                  <a:lnTo>
                    <a:pt x="70" y="98"/>
                  </a:lnTo>
                  <a:lnTo>
                    <a:pt x="70" y="97"/>
                  </a:lnTo>
                  <a:lnTo>
                    <a:pt x="69" y="97"/>
                  </a:lnTo>
                  <a:lnTo>
                    <a:pt x="65" y="95"/>
                  </a:lnTo>
                  <a:lnTo>
                    <a:pt x="64" y="94"/>
                  </a:lnTo>
                  <a:lnTo>
                    <a:pt x="63" y="93"/>
                  </a:lnTo>
                  <a:lnTo>
                    <a:pt x="63" y="91"/>
                  </a:lnTo>
                  <a:lnTo>
                    <a:pt x="62" y="91"/>
                  </a:lnTo>
                  <a:lnTo>
                    <a:pt x="61" y="91"/>
                  </a:lnTo>
                  <a:lnTo>
                    <a:pt x="61" y="90"/>
                  </a:lnTo>
                  <a:lnTo>
                    <a:pt x="60" y="89"/>
                  </a:lnTo>
                  <a:lnTo>
                    <a:pt x="60" y="88"/>
                  </a:lnTo>
                  <a:lnTo>
                    <a:pt x="58" y="88"/>
                  </a:lnTo>
                  <a:lnTo>
                    <a:pt x="58" y="87"/>
                  </a:lnTo>
                  <a:lnTo>
                    <a:pt x="58" y="86"/>
                  </a:lnTo>
                  <a:lnTo>
                    <a:pt x="58" y="84"/>
                  </a:lnTo>
                  <a:lnTo>
                    <a:pt x="57" y="84"/>
                  </a:lnTo>
                  <a:lnTo>
                    <a:pt x="57" y="83"/>
                  </a:lnTo>
                  <a:lnTo>
                    <a:pt x="56" y="83"/>
                  </a:lnTo>
                  <a:lnTo>
                    <a:pt x="57" y="83"/>
                  </a:lnTo>
                  <a:lnTo>
                    <a:pt x="56" y="83"/>
                  </a:lnTo>
                  <a:lnTo>
                    <a:pt x="56" y="82"/>
                  </a:lnTo>
                  <a:lnTo>
                    <a:pt x="55" y="82"/>
                  </a:lnTo>
                  <a:lnTo>
                    <a:pt x="55" y="83"/>
                  </a:lnTo>
                  <a:lnTo>
                    <a:pt x="54" y="83"/>
                  </a:lnTo>
                  <a:lnTo>
                    <a:pt x="54" y="82"/>
                  </a:lnTo>
                  <a:lnTo>
                    <a:pt x="53" y="82"/>
                  </a:lnTo>
                  <a:lnTo>
                    <a:pt x="53" y="81"/>
                  </a:lnTo>
                  <a:lnTo>
                    <a:pt x="51" y="81"/>
                  </a:lnTo>
                  <a:lnTo>
                    <a:pt x="51" y="80"/>
                  </a:lnTo>
                  <a:lnTo>
                    <a:pt x="50" y="79"/>
                  </a:lnTo>
                  <a:lnTo>
                    <a:pt x="50" y="77"/>
                  </a:lnTo>
                  <a:lnTo>
                    <a:pt x="50" y="76"/>
                  </a:lnTo>
                  <a:lnTo>
                    <a:pt x="51" y="76"/>
                  </a:lnTo>
                  <a:lnTo>
                    <a:pt x="51" y="75"/>
                  </a:lnTo>
                  <a:lnTo>
                    <a:pt x="50" y="75"/>
                  </a:lnTo>
                  <a:lnTo>
                    <a:pt x="49" y="75"/>
                  </a:lnTo>
                  <a:lnTo>
                    <a:pt x="48" y="74"/>
                  </a:lnTo>
                  <a:lnTo>
                    <a:pt x="47" y="74"/>
                  </a:lnTo>
                  <a:lnTo>
                    <a:pt x="46" y="74"/>
                  </a:lnTo>
                  <a:lnTo>
                    <a:pt x="46" y="73"/>
                  </a:lnTo>
                  <a:lnTo>
                    <a:pt x="45" y="73"/>
                  </a:lnTo>
                  <a:lnTo>
                    <a:pt x="43" y="73"/>
                  </a:lnTo>
                  <a:lnTo>
                    <a:pt x="43" y="72"/>
                  </a:lnTo>
                  <a:lnTo>
                    <a:pt x="42" y="72"/>
                  </a:lnTo>
                  <a:lnTo>
                    <a:pt x="41" y="70"/>
                  </a:lnTo>
                  <a:lnTo>
                    <a:pt x="40" y="70"/>
                  </a:lnTo>
                  <a:lnTo>
                    <a:pt x="40" y="69"/>
                  </a:lnTo>
                  <a:lnTo>
                    <a:pt x="39" y="69"/>
                  </a:lnTo>
                  <a:lnTo>
                    <a:pt x="38" y="68"/>
                  </a:lnTo>
                  <a:lnTo>
                    <a:pt x="36" y="68"/>
                  </a:lnTo>
                  <a:lnTo>
                    <a:pt x="36" y="67"/>
                  </a:lnTo>
                  <a:lnTo>
                    <a:pt x="34" y="66"/>
                  </a:lnTo>
                  <a:lnTo>
                    <a:pt x="33" y="67"/>
                  </a:lnTo>
                  <a:lnTo>
                    <a:pt x="33" y="66"/>
                  </a:lnTo>
                  <a:lnTo>
                    <a:pt x="32" y="66"/>
                  </a:lnTo>
                  <a:lnTo>
                    <a:pt x="32" y="65"/>
                  </a:lnTo>
                  <a:lnTo>
                    <a:pt x="33" y="65"/>
                  </a:lnTo>
                  <a:lnTo>
                    <a:pt x="33" y="63"/>
                  </a:lnTo>
                  <a:lnTo>
                    <a:pt x="34" y="63"/>
                  </a:lnTo>
                  <a:lnTo>
                    <a:pt x="34" y="62"/>
                  </a:lnTo>
                  <a:lnTo>
                    <a:pt x="34" y="61"/>
                  </a:lnTo>
                  <a:lnTo>
                    <a:pt x="33" y="61"/>
                  </a:lnTo>
                  <a:lnTo>
                    <a:pt x="33" y="60"/>
                  </a:lnTo>
                  <a:lnTo>
                    <a:pt x="33" y="59"/>
                  </a:lnTo>
                  <a:lnTo>
                    <a:pt x="34" y="60"/>
                  </a:lnTo>
                  <a:lnTo>
                    <a:pt x="34" y="59"/>
                  </a:lnTo>
                  <a:lnTo>
                    <a:pt x="35" y="59"/>
                  </a:lnTo>
                  <a:lnTo>
                    <a:pt x="36" y="59"/>
                  </a:lnTo>
                  <a:lnTo>
                    <a:pt x="36" y="60"/>
                  </a:lnTo>
                  <a:lnTo>
                    <a:pt x="38" y="59"/>
                  </a:lnTo>
                  <a:lnTo>
                    <a:pt x="39" y="60"/>
                  </a:lnTo>
                  <a:lnTo>
                    <a:pt x="40" y="60"/>
                  </a:lnTo>
                  <a:lnTo>
                    <a:pt x="41" y="60"/>
                  </a:lnTo>
                  <a:lnTo>
                    <a:pt x="41" y="59"/>
                  </a:lnTo>
                  <a:lnTo>
                    <a:pt x="42" y="59"/>
                  </a:lnTo>
                  <a:lnTo>
                    <a:pt x="42" y="58"/>
                  </a:lnTo>
                  <a:lnTo>
                    <a:pt x="43" y="58"/>
                  </a:lnTo>
                  <a:lnTo>
                    <a:pt x="43" y="56"/>
                  </a:lnTo>
                  <a:lnTo>
                    <a:pt x="42" y="56"/>
                  </a:lnTo>
                  <a:lnTo>
                    <a:pt x="42" y="55"/>
                  </a:lnTo>
                  <a:lnTo>
                    <a:pt x="43" y="55"/>
                  </a:lnTo>
                  <a:lnTo>
                    <a:pt x="43" y="54"/>
                  </a:lnTo>
                  <a:lnTo>
                    <a:pt x="45" y="54"/>
                  </a:lnTo>
                  <a:lnTo>
                    <a:pt x="45" y="53"/>
                  </a:lnTo>
                  <a:lnTo>
                    <a:pt x="45" y="52"/>
                  </a:lnTo>
                  <a:lnTo>
                    <a:pt x="43" y="52"/>
                  </a:lnTo>
                  <a:lnTo>
                    <a:pt x="42" y="51"/>
                  </a:lnTo>
                  <a:lnTo>
                    <a:pt x="41" y="51"/>
                  </a:lnTo>
                  <a:lnTo>
                    <a:pt x="40" y="51"/>
                  </a:lnTo>
                  <a:lnTo>
                    <a:pt x="40" y="49"/>
                  </a:lnTo>
                  <a:lnTo>
                    <a:pt x="41" y="49"/>
                  </a:lnTo>
                  <a:lnTo>
                    <a:pt x="40" y="49"/>
                  </a:lnTo>
                  <a:lnTo>
                    <a:pt x="40" y="48"/>
                  </a:lnTo>
                  <a:lnTo>
                    <a:pt x="39" y="48"/>
                  </a:lnTo>
                  <a:lnTo>
                    <a:pt x="39" y="47"/>
                  </a:lnTo>
                  <a:lnTo>
                    <a:pt x="36" y="47"/>
                  </a:lnTo>
                  <a:lnTo>
                    <a:pt x="35" y="47"/>
                  </a:lnTo>
                  <a:lnTo>
                    <a:pt x="36" y="46"/>
                  </a:lnTo>
                  <a:lnTo>
                    <a:pt x="38" y="46"/>
                  </a:lnTo>
                  <a:lnTo>
                    <a:pt x="39" y="45"/>
                  </a:lnTo>
                  <a:lnTo>
                    <a:pt x="39" y="44"/>
                  </a:lnTo>
                  <a:lnTo>
                    <a:pt x="38" y="44"/>
                  </a:lnTo>
                  <a:lnTo>
                    <a:pt x="36" y="42"/>
                  </a:lnTo>
                  <a:lnTo>
                    <a:pt x="35" y="42"/>
                  </a:lnTo>
                  <a:lnTo>
                    <a:pt x="35" y="41"/>
                  </a:lnTo>
                  <a:lnTo>
                    <a:pt x="34" y="41"/>
                  </a:lnTo>
                  <a:lnTo>
                    <a:pt x="34" y="40"/>
                  </a:lnTo>
                  <a:lnTo>
                    <a:pt x="33" y="40"/>
                  </a:lnTo>
                  <a:lnTo>
                    <a:pt x="32" y="39"/>
                  </a:lnTo>
                  <a:lnTo>
                    <a:pt x="31" y="39"/>
                  </a:lnTo>
                  <a:lnTo>
                    <a:pt x="29" y="40"/>
                  </a:lnTo>
                  <a:lnTo>
                    <a:pt x="28" y="40"/>
                  </a:lnTo>
                  <a:lnTo>
                    <a:pt x="27" y="40"/>
                  </a:lnTo>
                  <a:lnTo>
                    <a:pt x="27" y="41"/>
                  </a:lnTo>
                  <a:lnTo>
                    <a:pt x="27" y="40"/>
                  </a:lnTo>
                  <a:lnTo>
                    <a:pt x="27" y="41"/>
                  </a:lnTo>
                  <a:lnTo>
                    <a:pt x="26" y="41"/>
                  </a:lnTo>
                  <a:lnTo>
                    <a:pt x="27" y="42"/>
                  </a:lnTo>
                  <a:lnTo>
                    <a:pt x="26" y="42"/>
                  </a:lnTo>
                  <a:lnTo>
                    <a:pt x="26" y="44"/>
                  </a:lnTo>
                  <a:lnTo>
                    <a:pt x="25" y="44"/>
                  </a:lnTo>
                  <a:lnTo>
                    <a:pt x="25" y="42"/>
                  </a:lnTo>
                  <a:lnTo>
                    <a:pt x="24" y="42"/>
                  </a:lnTo>
                  <a:lnTo>
                    <a:pt x="22" y="42"/>
                  </a:lnTo>
                  <a:lnTo>
                    <a:pt x="22" y="41"/>
                  </a:lnTo>
                  <a:lnTo>
                    <a:pt x="21" y="41"/>
                  </a:lnTo>
                  <a:lnTo>
                    <a:pt x="20" y="41"/>
                  </a:lnTo>
                  <a:lnTo>
                    <a:pt x="19" y="41"/>
                  </a:lnTo>
                  <a:lnTo>
                    <a:pt x="18" y="41"/>
                  </a:lnTo>
                  <a:lnTo>
                    <a:pt x="18" y="40"/>
                  </a:lnTo>
                  <a:lnTo>
                    <a:pt x="17" y="40"/>
                  </a:lnTo>
                  <a:lnTo>
                    <a:pt x="17" y="39"/>
                  </a:lnTo>
                  <a:lnTo>
                    <a:pt x="17" y="38"/>
                  </a:lnTo>
                  <a:lnTo>
                    <a:pt x="15" y="38"/>
                  </a:lnTo>
                  <a:lnTo>
                    <a:pt x="14" y="37"/>
                  </a:lnTo>
                  <a:lnTo>
                    <a:pt x="14" y="35"/>
                  </a:lnTo>
                  <a:lnTo>
                    <a:pt x="13" y="35"/>
                  </a:lnTo>
                  <a:lnTo>
                    <a:pt x="13" y="34"/>
                  </a:lnTo>
                  <a:lnTo>
                    <a:pt x="12" y="34"/>
                  </a:lnTo>
                  <a:lnTo>
                    <a:pt x="13" y="34"/>
                  </a:lnTo>
                  <a:lnTo>
                    <a:pt x="13" y="33"/>
                  </a:lnTo>
                  <a:lnTo>
                    <a:pt x="13" y="32"/>
                  </a:lnTo>
                  <a:lnTo>
                    <a:pt x="13" y="31"/>
                  </a:lnTo>
                  <a:lnTo>
                    <a:pt x="13" y="32"/>
                  </a:lnTo>
                  <a:lnTo>
                    <a:pt x="12" y="32"/>
                  </a:lnTo>
                  <a:lnTo>
                    <a:pt x="13" y="31"/>
                  </a:lnTo>
                  <a:lnTo>
                    <a:pt x="13" y="30"/>
                  </a:lnTo>
                  <a:lnTo>
                    <a:pt x="14" y="30"/>
                  </a:lnTo>
                  <a:lnTo>
                    <a:pt x="14" y="28"/>
                  </a:lnTo>
                  <a:lnTo>
                    <a:pt x="13" y="28"/>
                  </a:lnTo>
                  <a:lnTo>
                    <a:pt x="13" y="27"/>
                  </a:lnTo>
                  <a:lnTo>
                    <a:pt x="13" y="26"/>
                  </a:lnTo>
                  <a:lnTo>
                    <a:pt x="12" y="27"/>
                  </a:lnTo>
                  <a:lnTo>
                    <a:pt x="12" y="26"/>
                  </a:lnTo>
                  <a:lnTo>
                    <a:pt x="11" y="25"/>
                  </a:lnTo>
                  <a:lnTo>
                    <a:pt x="11" y="26"/>
                  </a:lnTo>
                  <a:lnTo>
                    <a:pt x="11" y="27"/>
                  </a:lnTo>
                  <a:lnTo>
                    <a:pt x="10" y="27"/>
                  </a:lnTo>
                  <a:lnTo>
                    <a:pt x="10" y="28"/>
                  </a:lnTo>
                  <a:lnTo>
                    <a:pt x="10" y="27"/>
                  </a:lnTo>
                  <a:lnTo>
                    <a:pt x="8" y="27"/>
                  </a:lnTo>
                  <a:lnTo>
                    <a:pt x="8" y="26"/>
                  </a:lnTo>
                  <a:lnTo>
                    <a:pt x="8" y="25"/>
                  </a:lnTo>
                  <a:lnTo>
                    <a:pt x="7" y="24"/>
                  </a:lnTo>
                  <a:lnTo>
                    <a:pt x="6" y="24"/>
                  </a:lnTo>
                  <a:lnTo>
                    <a:pt x="6" y="23"/>
                  </a:lnTo>
                  <a:lnTo>
                    <a:pt x="6" y="21"/>
                  </a:lnTo>
                  <a:lnTo>
                    <a:pt x="5" y="21"/>
                  </a:lnTo>
                  <a:lnTo>
                    <a:pt x="5" y="20"/>
                  </a:lnTo>
                  <a:lnTo>
                    <a:pt x="4" y="20"/>
                  </a:lnTo>
                  <a:lnTo>
                    <a:pt x="3" y="19"/>
                  </a:lnTo>
                  <a:lnTo>
                    <a:pt x="1" y="19"/>
                  </a:lnTo>
                  <a:lnTo>
                    <a:pt x="1" y="18"/>
                  </a:lnTo>
                  <a:lnTo>
                    <a:pt x="0" y="18"/>
                  </a:lnTo>
                  <a:lnTo>
                    <a:pt x="0" y="17"/>
                  </a:lnTo>
                  <a:lnTo>
                    <a:pt x="0" y="16"/>
                  </a:lnTo>
                  <a:lnTo>
                    <a:pt x="1" y="16"/>
                  </a:lnTo>
                  <a:lnTo>
                    <a:pt x="1" y="14"/>
                  </a:lnTo>
                  <a:lnTo>
                    <a:pt x="3" y="13"/>
                  </a:lnTo>
                  <a:lnTo>
                    <a:pt x="3" y="12"/>
                  </a:lnTo>
                  <a:lnTo>
                    <a:pt x="3" y="11"/>
                  </a:lnTo>
                  <a:lnTo>
                    <a:pt x="4" y="11"/>
                  </a:lnTo>
                  <a:lnTo>
                    <a:pt x="4" y="10"/>
                  </a:lnTo>
                  <a:lnTo>
                    <a:pt x="4" y="11"/>
                  </a:lnTo>
                  <a:lnTo>
                    <a:pt x="5" y="11"/>
                  </a:lnTo>
                  <a:lnTo>
                    <a:pt x="6" y="11"/>
                  </a:lnTo>
                  <a:lnTo>
                    <a:pt x="6" y="12"/>
                  </a:lnTo>
                  <a:lnTo>
                    <a:pt x="7" y="12"/>
                  </a:lnTo>
                  <a:lnTo>
                    <a:pt x="8" y="12"/>
                  </a:lnTo>
                  <a:lnTo>
                    <a:pt x="8" y="13"/>
                  </a:lnTo>
                  <a:lnTo>
                    <a:pt x="10" y="13"/>
                  </a:lnTo>
                  <a:lnTo>
                    <a:pt x="11" y="14"/>
                  </a:lnTo>
                  <a:lnTo>
                    <a:pt x="11" y="16"/>
                  </a:lnTo>
                  <a:lnTo>
                    <a:pt x="12" y="16"/>
                  </a:lnTo>
                  <a:lnTo>
                    <a:pt x="12" y="14"/>
                  </a:lnTo>
                  <a:lnTo>
                    <a:pt x="13" y="14"/>
                  </a:lnTo>
                  <a:lnTo>
                    <a:pt x="13" y="13"/>
                  </a:lnTo>
                  <a:lnTo>
                    <a:pt x="14" y="12"/>
                  </a:lnTo>
                  <a:lnTo>
                    <a:pt x="14" y="11"/>
                  </a:lnTo>
                  <a:lnTo>
                    <a:pt x="15" y="10"/>
                  </a:lnTo>
                  <a:lnTo>
                    <a:pt x="17" y="10"/>
                  </a:lnTo>
                  <a:lnTo>
                    <a:pt x="17" y="11"/>
                  </a:lnTo>
                  <a:lnTo>
                    <a:pt x="17" y="12"/>
                  </a:lnTo>
                  <a:lnTo>
                    <a:pt x="18" y="12"/>
                  </a:lnTo>
                  <a:lnTo>
                    <a:pt x="18" y="13"/>
                  </a:lnTo>
                  <a:lnTo>
                    <a:pt x="19" y="13"/>
                  </a:lnTo>
                  <a:lnTo>
                    <a:pt x="19" y="12"/>
                  </a:lnTo>
                  <a:lnTo>
                    <a:pt x="19" y="11"/>
                  </a:lnTo>
                  <a:lnTo>
                    <a:pt x="19" y="10"/>
                  </a:lnTo>
                  <a:lnTo>
                    <a:pt x="20" y="10"/>
                  </a:lnTo>
                  <a:lnTo>
                    <a:pt x="21" y="11"/>
                  </a:lnTo>
                  <a:lnTo>
                    <a:pt x="22" y="12"/>
                  </a:lnTo>
                  <a:lnTo>
                    <a:pt x="22" y="13"/>
                  </a:lnTo>
                  <a:lnTo>
                    <a:pt x="24" y="13"/>
                  </a:lnTo>
                  <a:lnTo>
                    <a:pt x="24" y="14"/>
                  </a:lnTo>
                  <a:lnTo>
                    <a:pt x="25" y="14"/>
                  </a:lnTo>
                  <a:lnTo>
                    <a:pt x="25" y="13"/>
                  </a:lnTo>
                  <a:lnTo>
                    <a:pt x="25" y="12"/>
                  </a:lnTo>
                  <a:lnTo>
                    <a:pt x="25" y="11"/>
                  </a:lnTo>
                  <a:lnTo>
                    <a:pt x="26" y="11"/>
                  </a:lnTo>
                  <a:lnTo>
                    <a:pt x="26" y="10"/>
                  </a:lnTo>
                  <a:lnTo>
                    <a:pt x="27" y="10"/>
                  </a:lnTo>
                  <a:lnTo>
                    <a:pt x="28" y="10"/>
                  </a:lnTo>
                  <a:lnTo>
                    <a:pt x="28" y="11"/>
                  </a:lnTo>
                  <a:lnTo>
                    <a:pt x="29" y="11"/>
                  </a:lnTo>
                  <a:lnTo>
                    <a:pt x="29" y="12"/>
                  </a:lnTo>
                  <a:lnTo>
                    <a:pt x="29" y="11"/>
                  </a:lnTo>
                  <a:lnTo>
                    <a:pt x="31" y="11"/>
                  </a:lnTo>
                  <a:lnTo>
                    <a:pt x="31" y="10"/>
                  </a:lnTo>
                  <a:lnTo>
                    <a:pt x="32" y="10"/>
                  </a:lnTo>
                  <a:lnTo>
                    <a:pt x="33" y="10"/>
                  </a:lnTo>
                  <a:lnTo>
                    <a:pt x="34" y="10"/>
                  </a:lnTo>
                  <a:lnTo>
                    <a:pt x="34" y="9"/>
                  </a:lnTo>
                  <a:lnTo>
                    <a:pt x="35" y="9"/>
                  </a:lnTo>
                  <a:lnTo>
                    <a:pt x="35" y="7"/>
                  </a:lnTo>
                  <a:lnTo>
                    <a:pt x="35" y="5"/>
                  </a:lnTo>
                  <a:lnTo>
                    <a:pt x="35" y="4"/>
                  </a:lnTo>
                  <a:lnTo>
                    <a:pt x="36" y="4"/>
                  </a:lnTo>
                  <a:lnTo>
                    <a:pt x="38" y="3"/>
                  </a:lnTo>
                  <a:lnTo>
                    <a:pt x="39" y="3"/>
                  </a:lnTo>
                  <a:lnTo>
                    <a:pt x="40" y="3"/>
                  </a:lnTo>
                  <a:lnTo>
                    <a:pt x="40" y="2"/>
                  </a:lnTo>
                  <a:lnTo>
                    <a:pt x="41" y="0"/>
                  </a:lnTo>
                  <a:lnTo>
                    <a:pt x="41" y="2"/>
                  </a:lnTo>
                  <a:lnTo>
                    <a:pt x="42" y="2"/>
                  </a:lnTo>
                  <a:lnTo>
                    <a:pt x="42" y="3"/>
                  </a:lnTo>
                  <a:close/>
                </a:path>
              </a:pathLst>
            </a:custGeom>
            <a:solidFill>
              <a:srgbClr val="D4DF33"/>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24" name="Freeform 1040">
              <a:extLst>
                <a:ext uri="{FF2B5EF4-FFF2-40B4-BE49-F238E27FC236}">
                  <a16:creationId xmlns="" xmlns:a16="http://schemas.microsoft.com/office/drawing/2014/main" id="{1A671A56-155B-4AEC-9E71-6414688A0A5E}"/>
                </a:ext>
              </a:extLst>
            </p:cNvPr>
            <p:cNvSpPr>
              <a:spLocks noEditPoints="1"/>
            </p:cNvSpPr>
            <p:nvPr/>
          </p:nvSpPr>
          <p:spPr bwMode="auto">
            <a:xfrm>
              <a:off x="9004289" y="3335304"/>
              <a:ext cx="34464" cy="144238"/>
            </a:xfrm>
            <a:custGeom>
              <a:avLst/>
              <a:gdLst>
                <a:gd name="T0" fmla="*/ 27 w 27"/>
                <a:gd name="T1" fmla="*/ 112 h 113"/>
                <a:gd name="T2" fmla="*/ 21 w 27"/>
                <a:gd name="T3" fmla="*/ 103 h 113"/>
                <a:gd name="T4" fmla="*/ 23 w 27"/>
                <a:gd name="T5" fmla="*/ 98 h 113"/>
                <a:gd name="T6" fmla="*/ 24 w 27"/>
                <a:gd name="T7" fmla="*/ 101 h 113"/>
                <a:gd name="T8" fmla="*/ 23 w 27"/>
                <a:gd name="T9" fmla="*/ 90 h 113"/>
                <a:gd name="T10" fmla="*/ 23 w 27"/>
                <a:gd name="T11" fmla="*/ 93 h 113"/>
                <a:gd name="T12" fmla="*/ 21 w 27"/>
                <a:gd name="T13" fmla="*/ 89 h 113"/>
                <a:gd name="T14" fmla="*/ 23 w 27"/>
                <a:gd name="T15" fmla="*/ 90 h 113"/>
                <a:gd name="T16" fmla="*/ 17 w 27"/>
                <a:gd name="T17" fmla="*/ 71 h 113"/>
                <a:gd name="T18" fmla="*/ 16 w 27"/>
                <a:gd name="T19" fmla="*/ 75 h 113"/>
                <a:gd name="T20" fmla="*/ 15 w 27"/>
                <a:gd name="T21" fmla="*/ 73 h 113"/>
                <a:gd name="T22" fmla="*/ 14 w 27"/>
                <a:gd name="T23" fmla="*/ 72 h 113"/>
                <a:gd name="T24" fmla="*/ 14 w 27"/>
                <a:gd name="T25" fmla="*/ 71 h 113"/>
                <a:gd name="T26" fmla="*/ 16 w 27"/>
                <a:gd name="T27" fmla="*/ 69 h 113"/>
                <a:gd name="T28" fmla="*/ 21 w 27"/>
                <a:gd name="T29" fmla="*/ 61 h 113"/>
                <a:gd name="T30" fmla="*/ 17 w 27"/>
                <a:gd name="T31" fmla="*/ 55 h 113"/>
                <a:gd name="T32" fmla="*/ 20 w 27"/>
                <a:gd name="T33" fmla="*/ 58 h 113"/>
                <a:gd name="T34" fmla="*/ 18 w 27"/>
                <a:gd name="T35" fmla="*/ 58 h 113"/>
                <a:gd name="T36" fmla="*/ 16 w 27"/>
                <a:gd name="T37" fmla="*/ 56 h 113"/>
                <a:gd name="T38" fmla="*/ 20 w 27"/>
                <a:gd name="T39" fmla="*/ 54 h 113"/>
                <a:gd name="T40" fmla="*/ 18 w 27"/>
                <a:gd name="T41" fmla="*/ 52 h 113"/>
                <a:gd name="T42" fmla="*/ 16 w 27"/>
                <a:gd name="T43" fmla="*/ 51 h 113"/>
                <a:gd name="T44" fmla="*/ 17 w 27"/>
                <a:gd name="T45" fmla="*/ 48 h 113"/>
                <a:gd name="T46" fmla="*/ 20 w 27"/>
                <a:gd name="T47" fmla="*/ 51 h 113"/>
                <a:gd name="T48" fmla="*/ 10 w 27"/>
                <a:gd name="T49" fmla="*/ 50 h 113"/>
                <a:gd name="T50" fmla="*/ 11 w 27"/>
                <a:gd name="T51" fmla="*/ 52 h 113"/>
                <a:gd name="T52" fmla="*/ 11 w 27"/>
                <a:gd name="T53" fmla="*/ 54 h 113"/>
                <a:gd name="T54" fmla="*/ 9 w 27"/>
                <a:gd name="T55" fmla="*/ 55 h 113"/>
                <a:gd name="T56" fmla="*/ 7 w 27"/>
                <a:gd name="T57" fmla="*/ 51 h 113"/>
                <a:gd name="T58" fmla="*/ 6 w 27"/>
                <a:gd name="T59" fmla="*/ 49 h 113"/>
                <a:gd name="T60" fmla="*/ 6 w 27"/>
                <a:gd name="T61" fmla="*/ 44 h 113"/>
                <a:gd name="T62" fmla="*/ 8 w 27"/>
                <a:gd name="T63" fmla="*/ 48 h 113"/>
                <a:gd name="T64" fmla="*/ 7 w 27"/>
                <a:gd name="T65" fmla="*/ 40 h 113"/>
                <a:gd name="T66" fmla="*/ 7 w 27"/>
                <a:gd name="T67" fmla="*/ 38 h 113"/>
                <a:gd name="T68" fmla="*/ 20 w 27"/>
                <a:gd name="T69" fmla="*/ 42 h 113"/>
                <a:gd name="T70" fmla="*/ 21 w 27"/>
                <a:gd name="T71" fmla="*/ 38 h 113"/>
                <a:gd name="T72" fmla="*/ 21 w 27"/>
                <a:gd name="T73" fmla="*/ 44 h 113"/>
                <a:gd name="T74" fmla="*/ 14 w 27"/>
                <a:gd name="T75" fmla="*/ 37 h 113"/>
                <a:gd name="T76" fmla="*/ 17 w 27"/>
                <a:gd name="T77" fmla="*/ 36 h 113"/>
                <a:gd name="T78" fmla="*/ 21 w 27"/>
                <a:gd name="T79" fmla="*/ 34 h 113"/>
                <a:gd name="T80" fmla="*/ 22 w 27"/>
                <a:gd name="T81" fmla="*/ 30 h 113"/>
                <a:gd name="T82" fmla="*/ 21 w 27"/>
                <a:gd name="T83" fmla="*/ 35 h 113"/>
                <a:gd name="T84" fmla="*/ 6 w 27"/>
                <a:gd name="T85" fmla="*/ 31 h 113"/>
                <a:gd name="T86" fmla="*/ 7 w 27"/>
                <a:gd name="T87" fmla="*/ 31 h 113"/>
                <a:gd name="T88" fmla="*/ 7 w 27"/>
                <a:gd name="T89" fmla="*/ 35 h 113"/>
                <a:gd name="T90" fmla="*/ 7 w 27"/>
                <a:gd name="T91" fmla="*/ 36 h 113"/>
                <a:gd name="T92" fmla="*/ 6 w 27"/>
                <a:gd name="T93" fmla="*/ 40 h 113"/>
                <a:gd name="T94" fmla="*/ 1 w 27"/>
                <a:gd name="T95" fmla="*/ 41 h 113"/>
                <a:gd name="T96" fmla="*/ 0 w 27"/>
                <a:gd name="T97" fmla="*/ 36 h 113"/>
                <a:gd name="T98" fmla="*/ 0 w 27"/>
                <a:gd name="T99" fmla="*/ 31 h 113"/>
                <a:gd name="T100" fmla="*/ 0 w 27"/>
                <a:gd name="T101" fmla="*/ 27 h 113"/>
                <a:gd name="T102" fmla="*/ 2 w 27"/>
                <a:gd name="T103" fmla="*/ 26 h 113"/>
                <a:gd name="T104" fmla="*/ 3 w 27"/>
                <a:gd name="T105" fmla="*/ 30 h 113"/>
                <a:gd name="T106" fmla="*/ 16 w 27"/>
                <a:gd name="T107" fmla="*/ 19 h 113"/>
                <a:gd name="T108" fmla="*/ 14 w 27"/>
                <a:gd name="T109" fmla="*/ 17 h 113"/>
                <a:gd name="T110" fmla="*/ 17 w 27"/>
                <a:gd name="T111" fmla="*/ 12 h 113"/>
                <a:gd name="T112" fmla="*/ 15 w 27"/>
                <a:gd name="T113" fmla="*/ 13 h 113"/>
                <a:gd name="T114" fmla="*/ 17 w 27"/>
                <a:gd name="T115" fmla="*/ 10 h 113"/>
                <a:gd name="T116" fmla="*/ 20 w 27"/>
                <a:gd name="T117" fmla="*/ 9 h 113"/>
                <a:gd name="T118" fmla="*/ 15 w 27"/>
                <a:gd name="T119" fmla="*/ 7 h 113"/>
                <a:gd name="T120" fmla="*/ 4 w 27"/>
                <a:gd name="T1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113">
                  <a:moveTo>
                    <a:pt x="25" y="113"/>
                  </a:moveTo>
                  <a:lnTo>
                    <a:pt x="24" y="113"/>
                  </a:lnTo>
                  <a:lnTo>
                    <a:pt x="24" y="112"/>
                  </a:lnTo>
                  <a:lnTo>
                    <a:pt x="25" y="112"/>
                  </a:lnTo>
                  <a:lnTo>
                    <a:pt x="27" y="112"/>
                  </a:lnTo>
                  <a:lnTo>
                    <a:pt x="27" y="113"/>
                  </a:lnTo>
                  <a:lnTo>
                    <a:pt x="25" y="113"/>
                  </a:lnTo>
                  <a:close/>
                  <a:moveTo>
                    <a:pt x="23" y="104"/>
                  </a:moveTo>
                  <a:lnTo>
                    <a:pt x="22" y="104"/>
                  </a:lnTo>
                  <a:lnTo>
                    <a:pt x="21" y="103"/>
                  </a:lnTo>
                  <a:lnTo>
                    <a:pt x="21" y="101"/>
                  </a:lnTo>
                  <a:lnTo>
                    <a:pt x="21" y="100"/>
                  </a:lnTo>
                  <a:lnTo>
                    <a:pt x="21" y="99"/>
                  </a:lnTo>
                  <a:lnTo>
                    <a:pt x="22" y="99"/>
                  </a:lnTo>
                  <a:lnTo>
                    <a:pt x="23" y="98"/>
                  </a:lnTo>
                  <a:lnTo>
                    <a:pt x="23" y="99"/>
                  </a:lnTo>
                  <a:lnTo>
                    <a:pt x="22" y="100"/>
                  </a:lnTo>
                  <a:lnTo>
                    <a:pt x="22" y="101"/>
                  </a:lnTo>
                  <a:lnTo>
                    <a:pt x="23" y="101"/>
                  </a:lnTo>
                  <a:lnTo>
                    <a:pt x="24" y="101"/>
                  </a:lnTo>
                  <a:lnTo>
                    <a:pt x="23" y="103"/>
                  </a:lnTo>
                  <a:lnTo>
                    <a:pt x="23" y="104"/>
                  </a:lnTo>
                  <a:close/>
                  <a:moveTo>
                    <a:pt x="23" y="90"/>
                  </a:moveTo>
                  <a:lnTo>
                    <a:pt x="24" y="90"/>
                  </a:lnTo>
                  <a:lnTo>
                    <a:pt x="23" y="90"/>
                  </a:lnTo>
                  <a:lnTo>
                    <a:pt x="23" y="91"/>
                  </a:lnTo>
                  <a:lnTo>
                    <a:pt x="24" y="91"/>
                  </a:lnTo>
                  <a:lnTo>
                    <a:pt x="24" y="92"/>
                  </a:lnTo>
                  <a:lnTo>
                    <a:pt x="24" y="93"/>
                  </a:lnTo>
                  <a:lnTo>
                    <a:pt x="23" y="93"/>
                  </a:lnTo>
                  <a:lnTo>
                    <a:pt x="22" y="92"/>
                  </a:lnTo>
                  <a:lnTo>
                    <a:pt x="21" y="92"/>
                  </a:lnTo>
                  <a:lnTo>
                    <a:pt x="20" y="91"/>
                  </a:lnTo>
                  <a:lnTo>
                    <a:pt x="20" y="90"/>
                  </a:lnTo>
                  <a:lnTo>
                    <a:pt x="21" y="89"/>
                  </a:lnTo>
                  <a:lnTo>
                    <a:pt x="21" y="87"/>
                  </a:lnTo>
                  <a:lnTo>
                    <a:pt x="22" y="87"/>
                  </a:lnTo>
                  <a:lnTo>
                    <a:pt x="23" y="87"/>
                  </a:lnTo>
                  <a:lnTo>
                    <a:pt x="23" y="89"/>
                  </a:lnTo>
                  <a:lnTo>
                    <a:pt x="23" y="90"/>
                  </a:lnTo>
                  <a:close/>
                  <a:moveTo>
                    <a:pt x="16" y="70"/>
                  </a:moveTo>
                  <a:lnTo>
                    <a:pt x="16" y="71"/>
                  </a:lnTo>
                  <a:lnTo>
                    <a:pt x="16" y="70"/>
                  </a:lnTo>
                  <a:lnTo>
                    <a:pt x="17" y="70"/>
                  </a:lnTo>
                  <a:lnTo>
                    <a:pt x="17" y="71"/>
                  </a:lnTo>
                  <a:lnTo>
                    <a:pt x="17" y="72"/>
                  </a:lnTo>
                  <a:lnTo>
                    <a:pt x="18" y="72"/>
                  </a:lnTo>
                  <a:lnTo>
                    <a:pt x="18" y="73"/>
                  </a:lnTo>
                  <a:lnTo>
                    <a:pt x="17" y="75"/>
                  </a:lnTo>
                  <a:lnTo>
                    <a:pt x="16" y="75"/>
                  </a:lnTo>
                  <a:lnTo>
                    <a:pt x="15" y="75"/>
                  </a:lnTo>
                  <a:lnTo>
                    <a:pt x="15" y="73"/>
                  </a:lnTo>
                  <a:lnTo>
                    <a:pt x="14" y="75"/>
                  </a:lnTo>
                  <a:lnTo>
                    <a:pt x="14" y="73"/>
                  </a:lnTo>
                  <a:lnTo>
                    <a:pt x="15" y="73"/>
                  </a:lnTo>
                  <a:lnTo>
                    <a:pt x="14" y="73"/>
                  </a:lnTo>
                  <a:lnTo>
                    <a:pt x="14" y="72"/>
                  </a:lnTo>
                  <a:lnTo>
                    <a:pt x="14" y="73"/>
                  </a:lnTo>
                  <a:lnTo>
                    <a:pt x="13" y="73"/>
                  </a:lnTo>
                  <a:lnTo>
                    <a:pt x="14" y="72"/>
                  </a:lnTo>
                  <a:lnTo>
                    <a:pt x="14" y="71"/>
                  </a:lnTo>
                  <a:lnTo>
                    <a:pt x="15" y="71"/>
                  </a:lnTo>
                  <a:lnTo>
                    <a:pt x="15" y="70"/>
                  </a:lnTo>
                  <a:lnTo>
                    <a:pt x="16" y="70"/>
                  </a:lnTo>
                  <a:close/>
                  <a:moveTo>
                    <a:pt x="14" y="71"/>
                  </a:moveTo>
                  <a:lnTo>
                    <a:pt x="14" y="70"/>
                  </a:lnTo>
                  <a:lnTo>
                    <a:pt x="15" y="70"/>
                  </a:lnTo>
                  <a:lnTo>
                    <a:pt x="14" y="71"/>
                  </a:lnTo>
                  <a:close/>
                  <a:moveTo>
                    <a:pt x="16" y="70"/>
                  </a:moveTo>
                  <a:lnTo>
                    <a:pt x="16" y="69"/>
                  </a:lnTo>
                  <a:lnTo>
                    <a:pt x="16" y="70"/>
                  </a:lnTo>
                  <a:close/>
                  <a:moveTo>
                    <a:pt x="17" y="63"/>
                  </a:moveTo>
                  <a:lnTo>
                    <a:pt x="18" y="63"/>
                  </a:lnTo>
                  <a:lnTo>
                    <a:pt x="17" y="63"/>
                  </a:lnTo>
                  <a:close/>
                  <a:moveTo>
                    <a:pt x="21" y="61"/>
                  </a:moveTo>
                  <a:lnTo>
                    <a:pt x="21" y="59"/>
                  </a:lnTo>
                  <a:lnTo>
                    <a:pt x="22" y="59"/>
                  </a:lnTo>
                  <a:lnTo>
                    <a:pt x="22" y="61"/>
                  </a:lnTo>
                  <a:lnTo>
                    <a:pt x="21" y="61"/>
                  </a:lnTo>
                  <a:close/>
                  <a:moveTo>
                    <a:pt x="17" y="55"/>
                  </a:moveTo>
                  <a:lnTo>
                    <a:pt x="17" y="56"/>
                  </a:lnTo>
                  <a:lnTo>
                    <a:pt x="17" y="57"/>
                  </a:lnTo>
                  <a:lnTo>
                    <a:pt x="18" y="57"/>
                  </a:lnTo>
                  <a:lnTo>
                    <a:pt x="18" y="58"/>
                  </a:lnTo>
                  <a:lnTo>
                    <a:pt x="20" y="58"/>
                  </a:lnTo>
                  <a:lnTo>
                    <a:pt x="21" y="58"/>
                  </a:lnTo>
                  <a:lnTo>
                    <a:pt x="21" y="59"/>
                  </a:lnTo>
                  <a:lnTo>
                    <a:pt x="20" y="59"/>
                  </a:lnTo>
                  <a:lnTo>
                    <a:pt x="20" y="58"/>
                  </a:lnTo>
                  <a:lnTo>
                    <a:pt x="18" y="58"/>
                  </a:lnTo>
                  <a:lnTo>
                    <a:pt x="17" y="58"/>
                  </a:lnTo>
                  <a:lnTo>
                    <a:pt x="17" y="59"/>
                  </a:lnTo>
                  <a:lnTo>
                    <a:pt x="16" y="58"/>
                  </a:lnTo>
                  <a:lnTo>
                    <a:pt x="16" y="57"/>
                  </a:lnTo>
                  <a:lnTo>
                    <a:pt x="16" y="56"/>
                  </a:lnTo>
                  <a:lnTo>
                    <a:pt x="16" y="55"/>
                  </a:lnTo>
                  <a:lnTo>
                    <a:pt x="17" y="55"/>
                  </a:lnTo>
                  <a:close/>
                  <a:moveTo>
                    <a:pt x="20" y="55"/>
                  </a:moveTo>
                  <a:lnTo>
                    <a:pt x="18" y="54"/>
                  </a:lnTo>
                  <a:lnTo>
                    <a:pt x="20" y="54"/>
                  </a:lnTo>
                  <a:lnTo>
                    <a:pt x="20" y="55"/>
                  </a:lnTo>
                  <a:close/>
                  <a:moveTo>
                    <a:pt x="18" y="54"/>
                  </a:moveTo>
                  <a:lnTo>
                    <a:pt x="17" y="54"/>
                  </a:lnTo>
                  <a:lnTo>
                    <a:pt x="18" y="54"/>
                  </a:lnTo>
                  <a:lnTo>
                    <a:pt x="18" y="52"/>
                  </a:lnTo>
                  <a:lnTo>
                    <a:pt x="18" y="54"/>
                  </a:lnTo>
                  <a:close/>
                  <a:moveTo>
                    <a:pt x="20" y="51"/>
                  </a:moveTo>
                  <a:lnTo>
                    <a:pt x="18" y="51"/>
                  </a:lnTo>
                  <a:lnTo>
                    <a:pt x="17" y="51"/>
                  </a:lnTo>
                  <a:lnTo>
                    <a:pt x="16" y="51"/>
                  </a:lnTo>
                  <a:lnTo>
                    <a:pt x="15" y="50"/>
                  </a:lnTo>
                  <a:lnTo>
                    <a:pt x="15" y="49"/>
                  </a:lnTo>
                  <a:lnTo>
                    <a:pt x="16" y="49"/>
                  </a:lnTo>
                  <a:lnTo>
                    <a:pt x="17" y="49"/>
                  </a:lnTo>
                  <a:lnTo>
                    <a:pt x="17" y="48"/>
                  </a:lnTo>
                  <a:lnTo>
                    <a:pt x="18" y="48"/>
                  </a:lnTo>
                  <a:lnTo>
                    <a:pt x="20" y="49"/>
                  </a:lnTo>
                  <a:lnTo>
                    <a:pt x="18" y="50"/>
                  </a:lnTo>
                  <a:lnTo>
                    <a:pt x="20" y="50"/>
                  </a:lnTo>
                  <a:lnTo>
                    <a:pt x="20" y="51"/>
                  </a:lnTo>
                  <a:close/>
                  <a:moveTo>
                    <a:pt x="8" y="48"/>
                  </a:moveTo>
                  <a:lnTo>
                    <a:pt x="9" y="48"/>
                  </a:lnTo>
                  <a:lnTo>
                    <a:pt x="9" y="49"/>
                  </a:lnTo>
                  <a:lnTo>
                    <a:pt x="10" y="49"/>
                  </a:lnTo>
                  <a:lnTo>
                    <a:pt x="10" y="50"/>
                  </a:lnTo>
                  <a:lnTo>
                    <a:pt x="11" y="50"/>
                  </a:lnTo>
                  <a:lnTo>
                    <a:pt x="11" y="51"/>
                  </a:lnTo>
                  <a:lnTo>
                    <a:pt x="13" y="51"/>
                  </a:lnTo>
                  <a:lnTo>
                    <a:pt x="13" y="52"/>
                  </a:lnTo>
                  <a:lnTo>
                    <a:pt x="11" y="52"/>
                  </a:lnTo>
                  <a:lnTo>
                    <a:pt x="11" y="54"/>
                  </a:lnTo>
                  <a:lnTo>
                    <a:pt x="13" y="54"/>
                  </a:lnTo>
                  <a:lnTo>
                    <a:pt x="13" y="52"/>
                  </a:lnTo>
                  <a:lnTo>
                    <a:pt x="13" y="54"/>
                  </a:lnTo>
                  <a:lnTo>
                    <a:pt x="11" y="54"/>
                  </a:lnTo>
                  <a:lnTo>
                    <a:pt x="11" y="55"/>
                  </a:lnTo>
                  <a:lnTo>
                    <a:pt x="11" y="54"/>
                  </a:lnTo>
                  <a:lnTo>
                    <a:pt x="10" y="54"/>
                  </a:lnTo>
                  <a:lnTo>
                    <a:pt x="9" y="54"/>
                  </a:lnTo>
                  <a:lnTo>
                    <a:pt x="9" y="55"/>
                  </a:lnTo>
                  <a:lnTo>
                    <a:pt x="8" y="55"/>
                  </a:lnTo>
                  <a:lnTo>
                    <a:pt x="7" y="55"/>
                  </a:lnTo>
                  <a:lnTo>
                    <a:pt x="7" y="54"/>
                  </a:lnTo>
                  <a:lnTo>
                    <a:pt x="7" y="52"/>
                  </a:lnTo>
                  <a:lnTo>
                    <a:pt x="7" y="51"/>
                  </a:lnTo>
                  <a:lnTo>
                    <a:pt x="7" y="50"/>
                  </a:lnTo>
                  <a:lnTo>
                    <a:pt x="7" y="49"/>
                  </a:lnTo>
                  <a:lnTo>
                    <a:pt x="7" y="48"/>
                  </a:lnTo>
                  <a:lnTo>
                    <a:pt x="6" y="48"/>
                  </a:lnTo>
                  <a:lnTo>
                    <a:pt x="6" y="49"/>
                  </a:lnTo>
                  <a:lnTo>
                    <a:pt x="6" y="48"/>
                  </a:lnTo>
                  <a:lnTo>
                    <a:pt x="4" y="48"/>
                  </a:lnTo>
                  <a:lnTo>
                    <a:pt x="4" y="47"/>
                  </a:lnTo>
                  <a:lnTo>
                    <a:pt x="6" y="45"/>
                  </a:lnTo>
                  <a:lnTo>
                    <a:pt x="6" y="44"/>
                  </a:lnTo>
                  <a:lnTo>
                    <a:pt x="7" y="44"/>
                  </a:lnTo>
                  <a:lnTo>
                    <a:pt x="8" y="44"/>
                  </a:lnTo>
                  <a:lnTo>
                    <a:pt x="8" y="45"/>
                  </a:lnTo>
                  <a:lnTo>
                    <a:pt x="8" y="47"/>
                  </a:lnTo>
                  <a:lnTo>
                    <a:pt x="8" y="48"/>
                  </a:lnTo>
                  <a:close/>
                  <a:moveTo>
                    <a:pt x="7" y="42"/>
                  </a:moveTo>
                  <a:lnTo>
                    <a:pt x="6" y="42"/>
                  </a:lnTo>
                  <a:lnTo>
                    <a:pt x="4" y="41"/>
                  </a:lnTo>
                  <a:lnTo>
                    <a:pt x="6" y="40"/>
                  </a:lnTo>
                  <a:lnTo>
                    <a:pt x="7" y="40"/>
                  </a:lnTo>
                  <a:lnTo>
                    <a:pt x="7" y="41"/>
                  </a:lnTo>
                  <a:lnTo>
                    <a:pt x="7" y="42"/>
                  </a:lnTo>
                  <a:close/>
                  <a:moveTo>
                    <a:pt x="7" y="40"/>
                  </a:moveTo>
                  <a:lnTo>
                    <a:pt x="6" y="40"/>
                  </a:lnTo>
                  <a:lnTo>
                    <a:pt x="7" y="38"/>
                  </a:lnTo>
                  <a:lnTo>
                    <a:pt x="7" y="40"/>
                  </a:lnTo>
                  <a:close/>
                  <a:moveTo>
                    <a:pt x="20" y="45"/>
                  </a:moveTo>
                  <a:lnTo>
                    <a:pt x="20" y="44"/>
                  </a:lnTo>
                  <a:lnTo>
                    <a:pt x="20" y="43"/>
                  </a:lnTo>
                  <a:lnTo>
                    <a:pt x="20" y="42"/>
                  </a:lnTo>
                  <a:lnTo>
                    <a:pt x="20" y="41"/>
                  </a:lnTo>
                  <a:lnTo>
                    <a:pt x="20" y="40"/>
                  </a:lnTo>
                  <a:lnTo>
                    <a:pt x="20" y="38"/>
                  </a:lnTo>
                  <a:lnTo>
                    <a:pt x="21" y="37"/>
                  </a:lnTo>
                  <a:lnTo>
                    <a:pt x="21" y="38"/>
                  </a:lnTo>
                  <a:lnTo>
                    <a:pt x="21" y="40"/>
                  </a:lnTo>
                  <a:lnTo>
                    <a:pt x="21" y="41"/>
                  </a:lnTo>
                  <a:lnTo>
                    <a:pt x="21" y="42"/>
                  </a:lnTo>
                  <a:lnTo>
                    <a:pt x="21" y="43"/>
                  </a:lnTo>
                  <a:lnTo>
                    <a:pt x="21" y="44"/>
                  </a:lnTo>
                  <a:lnTo>
                    <a:pt x="21" y="45"/>
                  </a:lnTo>
                  <a:lnTo>
                    <a:pt x="20" y="45"/>
                  </a:lnTo>
                  <a:close/>
                  <a:moveTo>
                    <a:pt x="16" y="37"/>
                  </a:moveTo>
                  <a:lnTo>
                    <a:pt x="15" y="37"/>
                  </a:lnTo>
                  <a:lnTo>
                    <a:pt x="14" y="37"/>
                  </a:lnTo>
                  <a:lnTo>
                    <a:pt x="16" y="35"/>
                  </a:lnTo>
                  <a:lnTo>
                    <a:pt x="17" y="35"/>
                  </a:lnTo>
                  <a:lnTo>
                    <a:pt x="18" y="35"/>
                  </a:lnTo>
                  <a:lnTo>
                    <a:pt x="18" y="36"/>
                  </a:lnTo>
                  <a:lnTo>
                    <a:pt x="17" y="36"/>
                  </a:lnTo>
                  <a:lnTo>
                    <a:pt x="17" y="37"/>
                  </a:lnTo>
                  <a:lnTo>
                    <a:pt x="16" y="37"/>
                  </a:lnTo>
                  <a:close/>
                  <a:moveTo>
                    <a:pt x="21" y="36"/>
                  </a:moveTo>
                  <a:lnTo>
                    <a:pt x="21" y="35"/>
                  </a:lnTo>
                  <a:lnTo>
                    <a:pt x="21" y="34"/>
                  </a:lnTo>
                  <a:lnTo>
                    <a:pt x="21" y="33"/>
                  </a:lnTo>
                  <a:lnTo>
                    <a:pt x="21" y="30"/>
                  </a:lnTo>
                  <a:lnTo>
                    <a:pt x="21" y="29"/>
                  </a:lnTo>
                  <a:lnTo>
                    <a:pt x="22" y="29"/>
                  </a:lnTo>
                  <a:lnTo>
                    <a:pt x="22" y="30"/>
                  </a:lnTo>
                  <a:lnTo>
                    <a:pt x="22" y="31"/>
                  </a:lnTo>
                  <a:lnTo>
                    <a:pt x="22" y="33"/>
                  </a:lnTo>
                  <a:lnTo>
                    <a:pt x="22" y="34"/>
                  </a:lnTo>
                  <a:lnTo>
                    <a:pt x="22" y="35"/>
                  </a:lnTo>
                  <a:lnTo>
                    <a:pt x="21" y="35"/>
                  </a:lnTo>
                  <a:lnTo>
                    <a:pt x="21" y="36"/>
                  </a:lnTo>
                  <a:close/>
                  <a:moveTo>
                    <a:pt x="3" y="33"/>
                  </a:moveTo>
                  <a:lnTo>
                    <a:pt x="4" y="33"/>
                  </a:lnTo>
                  <a:lnTo>
                    <a:pt x="4" y="31"/>
                  </a:lnTo>
                  <a:lnTo>
                    <a:pt x="6" y="31"/>
                  </a:lnTo>
                  <a:lnTo>
                    <a:pt x="6" y="30"/>
                  </a:lnTo>
                  <a:lnTo>
                    <a:pt x="6" y="29"/>
                  </a:lnTo>
                  <a:lnTo>
                    <a:pt x="7" y="29"/>
                  </a:lnTo>
                  <a:lnTo>
                    <a:pt x="7" y="30"/>
                  </a:lnTo>
                  <a:lnTo>
                    <a:pt x="7" y="31"/>
                  </a:lnTo>
                  <a:lnTo>
                    <a:pt x="7" y="33"/>
                  </a:lnTo>
                  <a:lnTo>
                    <a:pt x="8" y="33"/>
                  </a:lnTo>
                  <a:lnTo>
                    <a:pt x="8" y="34"/>
                  </a:lnTo>
                  <a:lnTo>
                    <a:pt x="7" y="34"/>
                  </a:lnTo>
                  <a:lnTo>
                    <a:pt x="7" y="35"/>
                  </a:lnTo>
                  <a:lnTo>
                    <a:pt x="8" y="35"/>
                  </a:lnTo>
                  <a:lnTo>
                    <a:pt x="8" y="36"/>
                  </a:lnTo>
                  <a:lnTo>
                    <a:pt x="7" y="36"/>
                  </a:lnTo>
                  <a:lnTo>
                    <a:pt x="7" y="35"/>
                  </a:lnTo>
                  <a:lnTo>
                    <a:pt x="7" y="36"/>
                  </a:lnTo>
                  <a:lnTo>
                    <a:pt x="7" y="37"/>
                  </a:lnTo>
                  <a:lnTo>
                    <a:pt x="8" y="37"/>
                  </a:lnTo>
                  <a:lnTo>
                    <a:pt x="8" y="38"/>
                  </a:lnTo>
                  <a:lnTo>
                    <a:pt x="7" y="38"/>
                  </a:lnTo>
                  <a:lnTo>
                    <a:pt x="6" y="40"/>
                  </a:lnTo>
                  <a:lnTo>
                    <a:pt x="4" y="40"/>
                  </a:lnTo>
                  <a:lnTo>
                    <a:pt x="3" y="40"/>
                  </a:lnTo>
                  <a:lnTo>
                    <a:pt x="2" y="40"/>
                  </a:lnTo>
                  <a:lnTo>
                    <a:pt x="2" y="41"/>
                  </a:lnTo>
                  <a:lnTo>
                    <a:pt x="1" y="41"/>
                  </a:lnTo>
                  <a:lnTo>
                    <a:pt x="1" y="40"/>
                  </a:lnTo>
                  <a:lnTo>
                    <a:pt x="1" y="38"/>
                  </a:lnTo>
                  <a:lnTo>
                    <a:pt x="0" y="38"/>
                  </a:lnTo>
                  <a:lnTo>
                    <a:pt x="0" y="37"/>
                  </a:lnTo>
                  <a:lnTo>
                    <a:pt x="0" y="36"/>
                  </a:lnTo>
                  <a:lnTo>
                    <a:pt x="0" y="35"/>
                  </a:lnTo>
                  <a:lnTo>
                    <a:pt x="0" y="34"/>
                  </a:lnTo>
                  <a:lnTo>
                    <a:pt x="1" y="34"/>
                  </a:lnTo>
                  <a:lnTo>
                    <a:pt x="0" y="33"/>
                  </a:lnTo>
                  <a:lnTo>
                    <a:pt x="0" y="31"/>
                  </a:lnTo>
                  <a:lnTo>
                    <a:pt x="1" y="30"/>
                  </a:lnTo>
                  <a:lnTo>
                    <a:pt x="0" y="30"/>
                  </a:lnTo>
                  <a:lnTo>
                    <a:pt x="0" y="29"/>
                  </a:lnTo>
                  <a:lnTo>
                    <a:pt x="0" y="28"/>
                  </a:lnTo>
                  <a:lnTo>
                    <a:pt x="0" y="27"/>
                  </a:lnTo>
                  <a:lnTo>
                    <a:pt x="0" y="26"/>
                  </a:lnTo>
                  <a:lnTo>
                    <a:pt x="1" y="26"/>
                  </a:lnTo>
                  <a:lnTo>
                    <a:pt x="1" y="24"/>
                  </a:lnTo>
                  <a:lnTo>
                    <a:pt x="2" y="24"/>
                  </a:lnTo>
                  <a:lnTo>
                    <a:pt x="2" y="26"/>
                  </a:lnTo>
                  <a:lnTo>
                    <a:pt x="2" y="27"/>
                  </a:lnTo>
                  <a:lnTo>
                    <a:pt x="3" y="27"/>
                  </a:lnTo>
                  <a:lnTo>
                    <a:pt x="3" y="28"/>
                  </a:lnTo>
                  <a:lnTo>
                    <a:pt x="3" y="29"/>
                  </a:lnTo>
                  <a:lnTo>
                    <a:pt x="3" y="30"/>
                  </a:lnTo>
                  <a:lnTo>
                    <a:pt x="3" y="33"/>
                  </a:lnTo>
                  <a:close/>
                  <a:moveTo>
                    <a:pt x="16" y="16"/>
                  </a:moveTo>
                  <a:lnTo>
                    <a:pt x="16" y="17"/>
                  </a:lnTo>
                  <a:lnTo>
                    <a:pt x="17" y="17"/>
                  </a:lnTo>
                  <a:lnTo>
                    <a:pt x="16" y="19"/>
                  </a:lnTo>
                  <a:lnTo>
                    <a:pt x="16" y="20"/>
                  </a:lnTo>
                  <a:lnTo>
                    <a:pt x="15" y="20"/>
                  </a:lnTo>
                  <a:lnTo>
                    <a:pt x="14" y="20"/>
                  </a:lnTo>
                  <a:lnTo>
                    <a:pt x="14" y="19"/>
                  </a:lnTo>
                  <a:lnTo>
                    <a:pt x="14" y="17"/>
                  </a:lnTo>
                  <a:lnTo>
                    <a:pt x="15" y="16"/>
                  </a:lnTo>
                  <a:lnTo>
                    <a:pt x="15" y="17"/>
                  </a:lnTo>
                  <a:lnTo>
                    <a:pt x="15" y="16"/>
                  </a:lnTo>
                  <a:lnTo>
                    <a:pt x="16" y="16"/>
                  </a:lnTo>
                  <a:close/>
                  <a:moveTo>
                    <a:pt x="17" y="12"/>
                  </a:moveTo>
                  <a:lnTo>
                    <a:pt x="17" y="13"/>
                  </a:lnTo>
                  <a:lnTo>
                    <a:pt x="16" y="13"/>
                  </a:lnTo>
                  <a:lnTo>
                    <a:pt x="16" y="14"/>
                  </a:lnTo>
                  <a:lnTo>
                    <a:pt x="15" y="14"/>
                  </a:lnTo>
                  <a:lnTo>
                    <a:pt x="15" y="13"/>
                  </a:lnTo>
                  <a:lnTo>
                    <a:pt x="15" y="12"/>
                  </a:lnTo>
                  <a:lnTo>
                    <a:pt x="15" y="10"/>
                  </a:lnTo>
                  <a:lnTo>
                    <a:pt x="16" y="10"/>
                  </a:lnTo>
                  <a:lnTo>
                    <a:pt x="16" y="9"/>
                  </a:lnTo>
                  <a:lnTo>
                    <a:pt x="17" y="10"/>
                  </a:lnTo>
                  <a:lnTo>
                    <a:pt x="17" y="12"/>
                  </a:lnTo>
                  <a:close/>
                  <a:moveTo>
                    <a:pt x="20" y="9"/>
                  </a:moveTo>
                  <a:lnTo>
                    <a:pt x="18" y="9"/>
                  </a:lnTo>
                  <a:lnTo>
                    <a:pt x="20" y="8"/>
                  </a:lnTo>
                  <a:lnTo>
                    <a:pt x="20" y="9"/>
                  </a:lnTo>
                  <a:close/>
                  <a:moveTo>
                    <a:pt x="15" y="7"/>
                  </a:moveTo>
                  <a:lnTo>
                    <a:pt x="14" y="7"/>
                  </a:lnTo>
                  <a:lnTo>
                    <a:pt x="15" y="7"/>
                  </a:lnTo>
                  <a:lnTo>
                    <a:pt x="15" y="6"/>
                  </a:lnTo>
                  <a:lnTo>
                    <a:pt x="15" y="7"/>
                  </a:lnTo>
                  <a:close/>
                  <a:moveTo>
                    <a:pt x="6" y="5"/>
                  </a:moveTo>
                  <a:lnTo>
                    <a:pt x="6" y="6"/>
                  </a:lnTo>
                  <a:lnTo>
                    <a:pt x="6" y="5"/>
                  </a:lnTo>
                  <a:close/>
                  <a:moveTo>
                    <a:pt x="4" y="1"/>
                  </a:moveTo>
                  <a:lnTo>
                    <a:pt x="4" y="0"/>
                  </a:lnTo>
                  <a:lnTo>
                    <a:pt x="6" y="0"/>
                  </a:lnTo>
                  <a:lnTo>
                    <a:pt x="6" y="1"/>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25" name="Freeform 1041">
              <a:extLst>
                <a:ext uri="{FF2B5EF4-FFF2-40B4-BE49-F238E27FC236}">
                  <a16:creationId xmlns="" xmlns:a16="http://schemas.microsoft.com/office/drawing/2014/main" id="{CBCEB7E6-DDBA-4244-8A42-D7C125024575}"/>
                </a:ext>
              </a:extLst>
            </p:cNvPr>
            <p:cNvSpPr>
              <a:spLocks noEditPoints="1"/>
            </p:cNvSpPr>
            <p:nvPr/>
          </p:nvSpPr>
          <p:spPr bwMode="auto">
            <a:xfrm>
              <a:off x="2925893" y="3337857"/>
              <a:ext cx="33187" cy="22976"/>
            </a:xfrm>
            <a:custGeom>
              <a:avLst/>
              <a:gdLst>
                <a:gd name="T0" fmla="*/ 1 w 26"/>
                <a:gd name="T1" fmla="*/ 18 h 18"/>
                <a:gd name="T2" fmla="*/ 1 w 26"/>
                <a:gd name="T3" fmla="*/ 18 h 18"/>
                <a:gd name="T4" fmla="*/ 1 w 26"/>
                <a:gd name="T5" fmla="*/ 18 h 18"/>
                <a:gd name="T6" fmla="*/ 1 w 26"/>
                <a:gd name="T7" fmla="*/ 18 h 18"/>
                <a:gd name="T8" fmla="*/ 0 w 26"/>
                <a:gd name="T9" fmla="*/ 18 h 18"/>
                <a:gd name="T10" fmla="*/ 0 w 26"/>
                <a:gd name="T11" fmla="*/ 18 h 18"/>
                <a:gd name="T12" fmla="*/ 0 w 26"/>
                <a:gd name="T13" fmla="*/ 17 h 18"/>
                <a:gd name="T14" fmla="*/ 0 w 26"/>
                <a:gd name="T15" fmla="*/ 17 h 18"/>
                <a:gd name="T16" fmla="*/ 0 w 26"/>
                <a:gd name="T17" fmla="*/ 17 h 18"/>
                <a:gd name="T18" fmla="*/ 0 w 26"/>
                <a:gd name="T19" fmla="*/ 15 h 18"/>
                <a:gd name="T20" fmla="*/ 0 w 26"/>
                <a:gd name="T21" fmla="*/ 17 h 18"/>
                <a:gd name="T22" fmla="*/ 1 w 26"/>
                <a:gd name="T23" fmla="*/ 17 h 18"/>
                <a:gd name="T24" fmla="*/ 1 w 26"/>
                <a:gd name="T25" fmla="*/ 17 h 18"/>
                <a:gd name="T26" fmla="*/ 1 w 26"/>
                <a:gd name="T27" fmla="*/ 17 h 18"/>
                <a:gd name="T28" fmla="*/ 1 w 26"/>
                <a:gd name="T29" fmla="*/ 18 h 18"/>
                <a:gd name="T30" fmla="*/ 25 w 26"/>
                <a:gd name="T31" fmla="*/ 1 h 18"/>
                <a:gd name="T32" fmla="*/ 25 w 26"/>
                <a:gd name="T33" fmla="*/ 1 h 18"/>
                <a:gd name="T34" fmla="*/ 25 w 26"/>
                <a:gd name="T35" fmla="*/ 1 h 18"/>
                <a:gd name="T36" fmla="*/ 25 w 26"/>
                <a:gd name="T37" fmla="*/ 1 h 18"/>
                <a:gd name="T38" fmla="*/ 25 w 26"/>
                <a:gd name="T39" fmla="*/ 1 h 18"/>
                <a:gd name="T40" fmla="*/ 25 w 26"/>
                <a:gd name="T41" fmla="*/ 1 h 18"/>
                <a:gd name="T42" fmla="*/ 25 w 26"/>
                <a:gd name="T43" fmla="*/ 1 h 18"/>
                <a:gd name="T44" fmla="*/ 25 w 26"/>
                <a:gd name="T45" fmla="*/ 1 h 18"/>
                <a:gd name="T46" fmla="*/ 25 w 26"/>
                <a:gd name="T47" fmla="*/ 0 h 18"/>
                <a:gd name="T48" fmla="*/ 25 w 26"/>
                <a:gd name="T49" fmla="*/ 0 h 18"/>
                <a:gd name="T50" fmla="*/ 25 w 26"/>
                <a:gd name="T51" fmla="*/ 0 h 18"/>
                <a:gd name="T52" fmla="*/ 25 w 26"/>
                <a:gd name="T53" fmla="*/ 0 h 18"/>
                <a:gd name="T54" fmla="*/ 25 w 26"/>
                <a:gd name="T55" fmla="*/ 0 h 18"/>
                <a:gd name="T56" fmla="*/ 25 w 26"/>
                <a:gd name="T57" fmla="*/ 0 h 18"/>
                <a:gd name="T58" fmla="*/ 26 w 26"/>
                <a:gd name="T59" fmla="*/ 0 h 18"/>
                <a:gd name="T60" fmla="*/ 25 w 26"/>
                <a:gd name="T61" fmla="*/ 1 h 18"/>
                <a:gd name="T62" fmla="*/ 26 w 26"/>
                <a:gd name="T63" fmla="*/ 1 h 18"/>
                <a:gd name="T64" fmla="*/ 26 w 26"/>
                <a:gd name="T65" fmla="*/ 1 h 18"/>
                <a:gd name="T66" fmla="*/ 26 w 26"/>
                <a:gd name="T67" fmla="*/ 1 h 18"/>
                <a:gd name="T68" fmla="*/ 25 w 26"/>
                <a:gd name="T69" fmla="*/ 1 h 18"/>
                <a:gd name="T70" fmla="*/ 25 w 26"/>
                <a:gd name="T71" fmla="*/ 1 h 18"/>
                <a:gd name="T72" fmla="*/ 26 w 26"/>
                <a:gd name="T73" fmla="*/ 1 h 18"/>
                <a:gd name="T74" fmla="*/ 25 w 26"/>
                <a:gd name="T75"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18">
                  <a:moveTo>
                    <a:pt x="1" y="18"/>
                  </a:moveTo>
                  <a:lnTo>
                    <a:pt x="1" y="18"/>
                  </a:lnTo>
                  <a:lnTo>
                    <a:pt x="1" y="18"/>
                  </a:lnTo>
                  <a:lnTo>
                    <a:pt x="1" y="18"/>
                  </a:lnTo>
                  <a:lnTo>
                    <a:pt x="0" y="18"/>
                  </a:lnTo>
                  <a:lnTo>
                    <a:pt x="0" y="18"/>
                  </a:lnTo>
                  <a:lnTo>
                    <a:pt x="0" y="17"/>
                  </a:lnTo>
                  <a:lnTo>
                    <a:pt x="0" y="17"/>
                  </a:lnTo>
                  <a:lnTo>
                    <a:pt x="0" y="17"/>
                  </a:lnTo>
                  <a:lnTo>
                    <a:pt x="0" y="15"/>
                  </a:lnTo>
                  <a:lnTo>
                    <a:pt x="0" y="17"/>
                  </a:lnTo>
                  <a:lnTo>
                    <a:pt x="1" y="17"/>
                  </a:lnTo>
                  <a:lnTo>
                    <a:pt x="1" y="17"/>
                  </a:lnTo>
                  <a:lnTo>
                    <a:pt x="1" y="17"/>
                  </a:lnTo>
                  <a:lnTo>
                    <a:pt x="1" y="18"/>
                  </a:lnTo>
                  <a:close/>
                  <a:moveTo>
                    <a:pt x="25" y="1"/>
                  </a:moveTo>
                  <a:lnTo>
                    <a:pt x="25" y="1"/>
                  </a:lnTo>
                  <a:lnTo>
                    <a:pt x="25" y="1"/>
                  </a:lnTo>
                  <a:lnTo>
                    <a:pt x="25" y="1"/>
                  </a:lnTo>
                  <a:lnTo>
                    <a:pt x="25" y="1"/>
                  </a:lnTo>
                  <a:lnTo>
                    <a:pt x="25" y="1"/>
                  </a:lnTo>
                  <a:lnTo>
                    <a:pt x="25" y="1"/>
                  </a:lnTo>
                  <a:lnTo>
                    <a:pt x="25" y="1"/>
                  </a:lnTo>
                  <a:lnTo>
                    <a:pt x="25" y="0"/>
                  </a:lnTo>
                  <a:lnTo>
                    <a:pt x="25" y="0"/>
                  </a:lnTo>
                  <a:lnTo>
                    <a:pt x="25" y="0"/>
                  </a:lnTo>
                  <a:lnTo>
                    <a:pt x="25" y="0"/>
                  </a:lnTo>
                  <a:lnTo>
                    <a:pt x="25" y="0"/>
                  </a:lnTo>
                  <a:lnTo>
                    <a:pt x="25" y="0"/>
                  </a:lnTo>
                  <a:lnTo>
                    <a:pt x="26" y="0"/>
                  </a:lnTo>
                  <a:lnTo>
                    <a:pt x="25" y="1"/>
                  </a:lnTo>
                  <a:lnTo>
                    <a:pt x="26" y="1"/>
                  </a:lnTo>
                  <a:lnTo>
                    <a:pt x="26" y="1"/>
                  </a:lnTo>
                  <a:lnTo>
                    <a:pt x="26" y="1"/>
                  </a:lnTo>
                  <a:lnTo>
                    <a:pt x="25" y="1"/>
                  </a:lnTo>
                  <a:lnTo>
                    <a:pt x="25" y="1"/>
                  </a:lnTo>
                  <a:lnTo>
                    <a:pt x="26" y="1"/>
                  </a:lnTo>
                  <a:lnTo>
                    <a:pt x="2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26" name="Freeform 1042">
              <a:extLst>
                <a:ext uri="{FF2B5EF4-FFF2-40B4-BE49-F238E27FC236}">
                  <a16:creationId xmlns="" xmlns:a16="http://schemas.microsoft.com/office/drawing/2014/main" id="{A117A3A3-1887-4C18-845D-5F2366EF0412}"/>
                </a:ext>
              </a:extLst>
            </p:cNvPr>
            <p:cNvSpPr>
              <a:spLocks/>
            </p:cNvSpPr>
            <p:nvPr/>
          </p:nvSpPr>
          <p:spPr bwMode="auto">
            <a:xfrm>
              <a:off x="6618626" y="2370317"/>
              <a:ext cx="6383" cy="1277"/>
            </a:xfrm>
            <a:custGeom>
              <a:avLst/>
              <a:gdLst>
                <a:gd name="T0" fmla="*/ 3 w 5"/>
                <a:gd name="T1" fmla="*/ 0 h 1"/>
                <a:gd name="T2" fmla="*/ 3 w 5"/>
                <a:gd name="T3" fmla="*/ 1 h 1"/>
                <a:gd name="T4" fmla="*/ 3 w 5"/>
                <a:gd name="T5" fmla="*/ 1 h 1"/>
                <a:gd name="T6" fmla="*/ 5 w 5"/>
                <a:gd name="T7" fmla="*/ 1 h 1"/>
                <a:gd name="T8" fmla="*/ 5 w 5"/>
                <a:gd name="T9" fmla="*/ 1 h 1"/>
                <a:gd name="T10" fmla="*/ 3 w 5"/>
                <a:gd name="T11" fmla="*/ 1 h 1"/>
                <a:gd name="T12" fmla="*/ 3 w 5"/>
                <a:gd name="T13" fmla="*/ 1 h 1"/>
                <a:gd name="T14" fmla="*/ 3 w 5"/>
                <a:gd name="T15" fmla="*/ 1 h 1"/>
                <a:gd name="T16" fmla="*/ 2 w 5"/>
                <a:gd name="T17" fmla="*/ 0 h 1"/>
                <a:gd name="T18" fmla="*/ 2 w 5"/>
                <a:gd name="T19" fmla="*/ 0 h 1"/>
                <a:gd name="T20" fmla="*/ 2 w 5"/>
                <a:gd name="T21" fmla="*/ 0 h 1"/>
                <a:gd name="T22" fmla="*/ 1 w 5"/>
                <a:gd name="T23" fmla="*/ 0 h 1"/>
                <a:gd name="T24" fmla="*/ 1 w 5"/>
                <a:gd name="T25" fmla="*/ 0 h 1"/>
                <a:gd name="T26" fmla="*/ 0 w 5"/>
                <a:gd name="T27" fmla="*/ 0 h 1"/>
                <a:gd name="T28" fmla="*/ 0 w 5"/>
                <a:gd name="T29" fmla="*/ 0 h 1"/>
                <a:gd name="T30" fmla="*/ 0 w 5"/>
                <a:gd name="T31" fmla="*/ 0 h 1"/>
                <a:gd name="T32" fmla="*/ 1 w 5"/>
                <a:gd name="T33" fmla="*/ 0 h 1"/>
                <a:gd name="T34" fmla="*/ 1 w 5"/>
                <a:gd name="T35" fmla="*/ 0 h 1"/>
                <a:gd name="T36" fmla="*/ 1 w 5"/>
                <a:gd name="T37" fmla="*/ 0 h 1"/>
                <a:gd name="T38" fmla="*/ 1 w 5"/>
                <a:gd name="T39" fmla="*/ 0 h 1"/>
                <a:gd name="T40" fmla="*/ 1 w 5"/>
                <a:gd name="T41" fmla="*/ 0 h 1"/>
                <a:gd name="T42" fmla="*/ 1 w 5"/>
                <a:gd name="T43" fmla="*/ 0 h 1"/>
                <a:gd name="T44" fmla="*/ 1 w 5"/>
                <a:gd name="T45" fmla="*/ 0 h 1"/>
                <a:gd name="T46" fmla="*/ 1 w 5"/>
                <a:gd name="T47" fmla="*/ 0 h 1"/>
                <a:gd name="T48" fmla="*/ 1 w 5"/>
                <a:gd name="T49" fmla="*/ 0 h 1"/>
                <a:gd name="T50" fmla="*/ 1 w 5"/>
                <a:gd name="T51" fmla="*/ 0 h 1"/>
                <a:gd name="T52" fmla="*/ 1 w 5"/>
                <a:gd name="T53" fmla="*/ 0 h 1"/>
                <a:gd name="T54" fmla="*/ 2 w 5"/>
                <a:gd name="T55" fmla="*/ 0 h 1"/>
                <a:gd name="T56" fmla="*/ 2 w 5"/>
                <a:gd name="T57" fmla="*/ 0 h 1"/>
                <a:gd name="T58" fmla="*/ 2 w 5"/>
                <a:gd name="T59" fmla="*/ 0 h 1"/>
                <a:gd name="T60" fmla="*/ 2 w 5"/>
                <a:gd name="T61" fmla="*/ 0 h 1"/>
                <a:gd name="T62" fmla="*/ 2 w 5"/>
                <a:gd name="T63" fmla="*/ 0 h 1"/>
                <a:gd name="T64" fmla="*/ 2 w 5"/>
                <a:gd name="T65" fmla="*/ 0 h 1"/>
                <a:gd name="T66" fmla="*/ 2 w 5"/>
                <a:gd name="T67" fmla="*/ 0 h 1"/>
                <a:gd name="T68" fmla="*/ 2 w 5"/>
                <a:gd name="T69" fmla="*/ 0 h 1"/>
                <a:gd name="T70" fmla="*/ 2 w 5"/>
                <a:gd name="T71" fmla="*/ 0 h 1"/>
                <a:gd name="T72" fmla="*/ 3 w 5"/>
                <a:gd name="T73" fmla="*/ 0 h 1"/>
                <a:gd name="T74" fmla="*/ 3 w 5"/>
                <a:gd name="T75" fmla="*/ 0 h 1"/>
                <a:gd name="T76" fmla="*/ 3 w 5"/>
                <a:gd name="T77" fmla="*/ 0 h 1"/>
                <a:gd name="T78" fmla="*/ 3 w 5"/>
                <a:gd name="T79" fmla="*/ 0 h 1"/>
                <a:gd name="T80" fmla="*/ 3 w 5"/>
                <a:gd name="T81" fmla="*/ 0 h 1"/>
                <a:gd name="T82" fmla="*/ 3 w 5"/>
                <a:gd name="T83" fmla="*/ 0 h 1"/>
                <a:gd name="T84" fmla="*/ 3 w 5"/>
                <a:gd name="T85" fmla="*/ 1 h 1"/>
                <a:gd name="T86" fmla="*/ 3 w 5"/>
                <a:gd name="T87" fmla="*/ 1 h 1"/>
                <a:gd name="T88" fmla="*/ 3 w 5"/>
                <a:gd name="T89" fmla="*/ 0 h 1"/>
                <a:gd name="T90" fmla="*/ 3 w 5"/>
                <a:gd name="T91" fmla="*/ 0 h 1"/>
                <a:gd name="T92" fmla="*/ 3 w 5"/>
                <a:gd name="T9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
                  <a:moveTo>
                    <a:pt x="3" y="0"/>
                  </a:moveTo>
                  <a:lnTo>
                    <a:pt x="3" y="1"/>
                  </a:lnTo>
                  <a:lnTo>
                    <a:pt x="3" y="1"/>
                  </a:lnTo>
                  <a:lnTo>
                    <a:pt x="5" y="1"/>
                  </a:lnTo>
                  <a:lnTo>
                    <a:pt x="5" y="1"/>
                  </a:lnTo>
                  <a:lnTo>
                    <a:pt x="3" y="1"/>
                  </a:lnTo>
                  <a:lnTo>
                    <a:pt x="3" y="1"/>
                  </a:lnTo>
                  <a:lnTo>
                    <a:pt x="3" y="1"/>
                  </a:lnTo>
                  <a:lnTo>
                    <a:pt x="2" y="0"/>
                  </a:lnTo>
                  <a:lnTo>
                    <a:pt x="2" y="0"/>
                  </a:lnTo>
                  <a:lnTo>
                    <a:pt x="2" y="0"/>
                  </a:lnTo>
                  <a:lnTo>
                    <a:pt x="1" y="0"/>
                  </a:lnTo>
                  <a:lnTo>
                    <a:pt x="1"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1"/>
                  </a:lnTo>
                  <a:lnTo>
                    <a:pt x="3" y="1"/>
                  </a:lnTo>
                  <a:lnTo>
                    <a:pt x="3" y="0"/>
                  </a:lnTo>
                  <a:lnTo>
                    <a:pt x="3"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27" name="Freeform 1043">
              <a:extLst>
                <a:ext uri="{FF2B5EF4-FFF2-40B4-BE49-F238E27FC236}">
                  <a16:creationId xmlns="" xmlns:a16="http://schemas.microsoft.com/office/drawing/2014/main" id="{A1F9AADB-7DD7-4F63-AE56-75970FCF3169}"/>
                </a:ext>
              </a:extLst>
            </p:cNvPr>
            <p:cNvSpPr>
              <a:spLocks noEditPoints="1"/>
            </p:cNvSpPr>
            <p:nvPr/>
          </p:nvSpPr>
          <p:spPr bwMode="auto">
            <a:xfrm>
              <a:off x="3017796" y="3342963"/>
              <a:ext cx="25529" cy="11488"/>
            </a:xfrm>
            <a:custGeom>
              <a:avLst/>
              <a:gdLst>
                <a:gd name="T0" fmla="*/ 19 w 20"/>
                <a:gd name="T1" fmla="*/ 8 h 9"/>
                <a:gd name="T2" fmla="*/ 20 w 20"/>
                <a:gd name="T3" fmla="*/ 9 h 9"/>
                <a:gd name="T4" fmla="*/ 20 w 20"/>
                <a:gd name="T5" fmla="*/ 9 h 9"/>
                <a:gd name="T6" fmla="*/ 18 w 20"/>
                <a:gd name="T7" fmla="*/ 9 h 9"/>
                <a:gd name="T8" fmla="*/ 18 w 20"/>
                <a:gd name="T9" fmla="*/ 9 h 9"/>
                <a:gd name="T10" fmla="*/ 17 w 20"/>
                <a:gd name="T11" fmla="*/ 9 h 9"/>
                <a:gd name="T12" fmla="*/ 15 w 20"/>
                <a:gd name="T13" fmla="*/ 9 h 9"/>
                <a:gd name="T14" fmla="*/ 15 w 20"/>
                <a:gd name="T15" fmla="*/ 9 h 9"/>
                <a:gd name="T16" fmla="*/ 14 w 20"/>
                <a:gd name="T17" fmla="*/ 8 h 9"/>
                <a:gd name="T18" fmla="*/ 13 w 20"/>
                <a:gd name="T19" fmla="*/ 8 h 9"/>
                <a:gd name="T20" fmla="*/ 13 w 20"/>
                <a:gd name="T21" fmla="*/ 8 h 9"/>
                <a:gd name="T22" fmla="*/ 12 w 20"/>
                <a:gd name="T23" fmla="*/ 8 h 9"/>
                <a:gd name="T24" fmla="*/ 12 w 20"/>
                <a:gd name="T25" fmla="*/ 7 h 9"/>
                <a:gd name="T26" fmla="*/ 11 w 20"/>
                <a:gd name="T27" fmla="*/ 6 h 9"/>
                <a:gd name="T28" fmla="*/ 13 w 20"/>
                <a:gd name="T29" fmla="*/ 6 h 9"/>
                <a:gd name="T30" fmla="*/ 17 w 20"/>
                <a:gd name="T31" fmla="*/ 7 h 9"/>
                <a:gd name="T32" fmla="*/ 18 w 20"/>
                <a:gd name="T33" fmla="*/ 7 h 9"/>
                <a:gd name="T34" fmla="*/ 18 w 20"/>
                <a:gd name="T35" fmla="*/ 7 h 9"/>
                <a:gd name="T36" fmla="*/ 8 w 20"/>
                <a:gd name="T37" fmla="*/ 1 h 9"/>
                <a:gd name="T38" fmla="*/ 8 w 20"/>
                <a:gd name="T39" fmla="*/ 2 h 9"/>
                <a:gd name="T40" fmla="*/ 8 w 20"/>
                <a:gd name="T41" fmla="*/ 2 h 9"/>
                <a:gd name="T42" fmla="*/ 8 w 20"/>
                <a:gd name="T43" fmla="*/ 2 h 9"/>
                <a:gd name="T44" fmla="*/ 8 w 20"/>
                <a:gd name="T45" fmla="*/ 3 h 9"/>
                <a:gd name="T46" fmla="*/ 8 w 20"/>
                <a:gd name="T47" fmla="*/ 4 h 9"/>
                <a:gd name="T48" fmla="*/ 8 w 20"/>
                <a:gd name="T49" fmla="*/ 4 h 9"/>
                <a:gd name="T50" fmla="*/ 8 w 20"/>
                <a:gd name="T51" fmla="*/ 6 h 9"/>
                <a:gd name="T52" fmla="*/ 8 w 20"/>
                <a:gd name="T53" fmla="*/ 4 h 9"/>
                <a:gd name="T54" fmla="*/ 7 w 20"/>
                <a:gd name="T55" fmla="*/ 4 h 9"/>
                <a:gd name="T56" fmla="*/ 5 w 20"/>
                <a:gd name="T57" fmla="*/ 6 h 9"/>
                <a:gd name="T58" fmla="*/ 4 w 20"/>
                <a:gd name="T59" fmla="*/ 4 h 9"/>
                <a:gd name="T60" fmla="*/ 4 w 20"/>
                <a:gd name="T61" fmla="*/ 4 h 9"/>
                <a:gd name="T62" fmla="*/ 4 w 20"/>
                <a:gd name="T63" fmla="*/ 3 h 9"/>
                <a:gd name="T64" fmla="*/ 3 w 20"/>
                <a:gd name="T65" fmla="*/ 3 h 9"/>
                <a:gd name="T66" fmla="*/ 1 w 20"/>
                <a:gd name="T67" fmla="*/ 2 h 9"/>
                <a:gd name="T68" fmla="*/ 1 w 20"/>
                <a:gd name="T69" fmla="*/ 2 h 9"/>
                <a:gd name="T70" fmla="*/ 1 w 20"/>
                <a:gd name="T71" fmla="*/ 2 h 9"/>
                <a:gd name="T72" fmla="*/ 0 w 20"/>
                <a:gd name="T73" fmla="*/ 1 h 9"/>
                <a:gd name="T74" fmla="*/ 0 w 20"/>
                <a:gd name="T75" fmla="*/ 1 h 9"/>
                <a:gd name="T76" fmla="*/ 1 w 20"/>
                <a:gd name="T77" fmla="*/ 1 h 9"/>
                <a:gd name="T78" fmla="*/ 3 w 20"/>
                <a:gd name="T79" fmla="*/ 1 h 9"/>
                <a:gd name="T80" fmla="*/ 4 w 20"/>
                <a:gd name="T81" fmla="*/ 0 h 9"/>
                <a:gd name="T82" fmla="*/ 5 w 20"/>
                <a:gd name="T83" fmla="*/ 0 h 9"/>
                <a:gd name="T84" fmla="*/ 6 w 20"/>
                <a:gd name="T85" fmla="*/ 0 h 9"/>
                <a:gd name="T86" fmla="*/ 7 w 20"/>
                <a:gd name="T8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9">
                  <a:moveTo>
                    <a:pt x="18" y="7"/>
                  </a:moveTo>
                  <a:lnTo>
                    <a:pt x="18" y="8"/>
                  </a:lnTo>
                  <a:lnTo>
                    <a:pt x="19" y="8"/>
                  </a:lnTo>
                  <a:lnTo>
                    <a:pt x="20" y="8"/>
                  </a:lnTo>
                  <a:lnTo>
                    <a:pt x="20" y="8"/>
                  </a:lnTo>
                  <a:lnTo>
                    <a:pt x="20" y="9"/>
                  </a:lnTo>
                  <a:lnTo>
                    <a:pt x="20" y="9"/>
                  </a:lnTo>
                  <a:lnTo>
                    <a:pt x="20" y="9"/>
                  </a:lnTo>
                  <a:lnTo>
                    <a:pt x="20" y="9"/>
                  </a:lnTo>
                  <a:lnTo>
                    <a:pt x="19" y="9"/>
                  </a:lnTo>
                  <a:lnTo>
                    <a:pt x="18" y="9"/>
                  </a:lnTo>
                  <a:lnTo>
                    <a:pt x="18" y="9"/>
                  </a:lnTo>
                  <a:lnTo>
                    <a:pt x="18" y="9"/>
                  </a:lnTo>
                  <a:lnTo>
                    <a:pt x="18" y="9"/>
                  </a:lnTo>
                  <a:lnTo>
                    <a:pt x="18" y="9"/>
                  </a:lnTo>
                  <a:lnTo>
                    <a:pt x="17" y="9"/>
                  </a:lnTo>
                  <a:lnTo>
                    <a:pt x="17" y="9"/>
                  </a:lnTo>
                  <a:lnTo>
                    <a:pt x="17" y="9"/>
                  </a:lnTo>
                  <a:lnTo>
                    <a:pt x="15" y="9"/>
                  </a:lnTo>
                  <a:lnTo>
                    <a:pt x="15" y="9"/>
                  </a:lnTo>
                  <a:lnTo>
                    <a:pt x="15" y="9"/>
                  </a:lnTo>
                  <a:lnTo>
                    <a:pt x="15" y="9"/>
                  </a:lnTo>
                  <a:lnTo>
                    <a:pt x="15" y="9"/>
                  </a:lnTo>
                  <a:lnTo>
                    <a:pt x="15" y="9"/>
                  </a:lnTo>
                  <a:lnTo>
                    <a:pt x="15" y="9"/>
                  </a:lnTo>
                  <a:lnTo>
                    <a:pt x="15" y="8"/>
                  </a:lnTo>
                  <a:lnTo>
                    <a:pt x="14" y="8"/>
                  </a:lnTo>
                  <a:lnTo>
                    <a:pt x="14" y="8"/>
                  </a:lnTo>
                  <a:lnTo>
                    <a:pt x="14" y="8"/>
                  </a:lnTo>
                  <a:lnTo>
                    <a:pt x="13" y="8"/>
                  </a:lnTo>
                  <a:lnTo>
                    <a:pt x="13" y="8"/>
                  </a:lnTo>
                  <a:lnTo>
                    <a:pt x="13" y="8"/>
                  </a:lnTo>
                  <a:lnTo>
                    <a:pt x="13" y="8"/>
                  </a:lnTo>
                  <a:lnTo>
                    <a:pt x="13" y="8"/>
                  </a:lnTo>
                  <a:lnTo>
                    <a:pt x="12" y="8"/>
                  </a:lnTo>
                  <a:lnTo>
                    <a:pt x="12" y="8"/>
                  </a:lnTo>
                  <a:lnTo>
                    <a:pt x="12" y="7"/>
                  </a:lnTo>
                  <a:lnTo>
                    <a:pt x="12" y="7"/>
                  </a:lnTo>
                  <a:lnTo>
                    <a:pt x="12" y="7"/>
                  </a:lnTo>
                  <a:lnTo>
                    <a:pt x="11" y="7"/>
                  </a:lnTo>
                  <a:lnTo>
                    <a:pt x="11" y="7"/>
                  </a:lnTo>
                  <a:lnTo>
                    <a:pt x="11" y="6"/>
                  </a:lnTo>
                  <a:lnTo>
                    <a:pt x="11" y="6"/>
                  </a:lnTo>
                  <a:lnTo>
                    <a:pt x="12" y="6"/>
                  </a:lnTo>
                  <a:lnTo>
                    <a:pt x="13" y="6"/>
                  </a:lnTo>
                  <a:lnTo>
                    <a:pt x="14" y="6"/>
                  </a:lnTo>
                  <a:lnTo>
                    <a:pt x="14" y="6"/>
                  </a:lnTo>
                  <a:lnTo>
                    <a:pt x="17" y="7"/>
                  </a:lnTo>
                  <a:lnTo>
                    <a:pt x="18" y="7"/>
                  </a:lnTo>
                  <a:lnTo>
                    <a:pt x="18" y="7"/>
                  </a:lnTo>
                  <a:lnTo>
                    <a:pt x="18" y="7"/>
                  </a:lnTo>
                  <a:lnTo>
                    <a:pt x="18" y="7"/>
                  </a:lnTo>
                  <a:lnTo>
                    <a:pt x="18" y="7"/>
                  </a:lnTo>
                  <a:lnTo>
                    <a:pt x="18" y="7"/>
                  </a:lnTo>
                  <a:lnTo>
                    <a:pt x="18" y="7"/>
                  </a:lnTo>
                  <a:close/>
                  <a:moveTo>
                    <a:pt x="7" y="0"/>
                  </a:moveTo>
                  <a:lnTo>
                    <a:pt x="8" y="1"/>
                  </a:lnTo>
                  <a:lnTo>
                    <a:pt x="8" y="1"/>
                  </a:lnTo>
                  <a:lnTo>
                    <a:pt x="8" y="2"/>
                  </a:lnTo>
                  <a:lnTo>
                    <a:pt x="8" y="2"/>
                  </a:lnTo>
                  <a:lnTo>
                    <a:pt x="8" y="2"/>
                  </a:lnTo>
                  <a:lnTo>
                    <a:pt x="8" y="2"/>
                  </a:lnTo>
                  <a:lnTo>
                    <a:pt x="8" y="2"/>
                  </a:lnTo>
                  <a:lnTo>
                    <a:pt x="8" y="2"/>
                  </a:lnTo>
                  <a:lnTo>
                    <a:pt x="8" y="2"/>
                  </a:lnTo>
                  <a:lnTo>
                    <a:pt x="8" y="2"/>
                  </a:lnTo>
                  <a:lnTo>
                    <a:pt x="8" y="3"/>
                  </a:lnTo>
                  <a:lnTo>
                    <a:pt x="8" y="3"/>
                  </a:lnTo>
                  <a:lnTo>
                    <a:pt x="8" y="3"/>
                  </a:lnTo>
                  <a:lnTo>
                    <a:pt x="8" y="3"/>
                  </a:lnTo>
                  <a:lnTo>
                    <a:pt x="8" y="3"/>
                  </a:lnTo>
                  <a:lnTo>
                    <a:pt x="8" y="4"/>
                  </a:lnTo>
                  <a:lnTo>
                    <a:pt x="8" y="4"/>
                  </a:lnTo>
                  <a:lnTo>
                    <a:pt x="8" y="4"/>
                  </a:lnTo>
                  <a:lnTo>
                    <a:pt x="8" y="4"/>
                  </a:lnTo>
                  <a:lnTo>
                    <a:pt x="8" y="6"/>
                  </a:lnTo>
                  <a:lnTo>
                    <a:pt x="8" y="6"/>
                  </a:lnTo>
                  <a:lnTo>
                    <a:pt x="8" y="6"/>
                  </a:lnTo>
                  <a:lnTo>
                    <a:pt x="8" y="6"/>
                  </a:lnTo>
                  <a:lnTo>
                    <a:pt x="8" y="6"/>
                  </a:lnTo>
                  <a:lnTo>
                    <a:pt x="8" y="4"/>
                  </a:lnTo>
                  <a:lnTo>
                    <a:pt x="7" y="4"/>
                  </a:lnTo>
                  <a:lnTo>
                    <a:pt x="7" y="4"/>
                  </a:lnTo>
                  <a:lnTo>
                    <a:pt x="7" y="4"/>
                  </a:lnTo>
                  <a:lnTo>
                    <a:pt x="6" y="4"/>
                  </a:lnTo>
                  <a:lnTo>
                    <a:pt x="5" y="6"/>
                  </a:lnTo>
                  <a:lnTo>
                    <a:pt x="5" y="6"/>
                  </a:lnTo>
                  <a:lnTo>
                    <a:pt x="4" y="4"/>
                  </a:lnTo>
                  <a:lnTo>
                    <a:pt x="4" y="4"/>
                  </a:lnTo>
                  <a:lnTo>
                    <a:pt x="4" y="4"/>
                  </a:lnTo>
                  <a:lnTo>
                    <a:pt x="4" y="4"/>
                  </a:lnTo>
                  <a:lnTo>
                    <a:pt x="4" y="4"/>
                  </a:lnTo>
                  <a:lnTo>
                    <a:pt x="4" y="4"/>
                  </a:lnTo>
                  <a:lnTo>
                    <a:pt x="4" y="4"/>
                  </a:lnTo>
                  <a:lnTo>
                    <a:pt x="4" y="3"/>
                  </a:lnTo>
                  <a:lnTo>
                    <a:pt x="4" y="3"/>
                  </a:lnTo>
                  <a:lnTo>
                    <a:pt x="3" y="3"/>
                  </a:lnTo>
                  <a:lnTo>
                    <a:pt x="3" y="3"/>
                  </a:lnTo>
                  <a:lnTo>
                    <a:pt x="3" y="3"/>
                  </a:lnTo>
                  <a:lnTo>
                    <a:pt x="3" y="3"/>
                  </a:lnTo>
                  <a:lnTo>
                    <a:pt x="3" y="2"/>
                  </a:lnTo>
                  <a:lnTo>
                    <a:pt x="1" y="2"/>
                  </a:lnTo>
                  <a:lnTo>
                    <a:pt x="1" y="2"/>
                  </a:lnTo>
                  <a:lnTo>
                    <a:pt x="1" y="2"/>
                  </a:lnTo>
                  <a:lnTo>
                    <a:pt x="1" y="2"/>
                  </a:lnTo>
                  <a:lnTo>
                    <a:pt x="1" y="2"/>
                  </a:lnTo>
                  <a:lnTo>
                    <a:pt x="1" y="2"/>
                  </a:lnTo>
                  <a:lnTo>
                    <a:pt x="1" y="2"/>
                  </a:lnTo>
                  <a:lnTo>
                    <a:pt x="0" y="2"/>
                  </a:lnTo>
                  <a:lnTo>
                    <a:pt x="0" y="2"/>
                  </a:lnTo>
                  <a:lnTo>
                    <a:pt x="0" y="1"/>
                  </a:lnTo>
                  <a:lnTo>
                    <a:pt x="0" y="1"/>
                  </a:lnTo>
                  <a:lnTo>
                    <a:pt x="0" y="1"/>
                  </a:lnTo>
                  <a:lnTo>
                    <a:pt x="0" y="1"/>
                  </a:lnTo>
                  <a:lnTo>
                    <a:pt x="0" y="1"/>
                  </a:lnTo>
                  <a:lnTo>
                    <a:pt x="1" y="1"/>
                  </a:lnTo>
                  <a:lnTo>
                    <a:pt x="1" y="1"/>
                  </a:lnTo>
                  <a:lnTo>
                    <a:pt x="3" y="1"/>
                  </a:lnTo>
                  <a:lnTo>
                    <a:pt x="3" y="1"/>
                  </a:lnTo>
                  <a:lnTo>
                    <a:pt x="3" y="1"/>
                  </a:lnTo>
                  <a:lnTo>
                    <a:pt x="3" y="1"/>
                  </a:lnTo>
                  <a:lnTo>
                    <a:pt x="3" y="1"/>
                  </a:lnTo>
                  <a:lnTo>
                    <a:pt x="4" y="0"/>
                  </a:lnTo>
                  <a:lnTo>
                    <a:pt x="4" y="0"/>
                  </a:lnTo>
                  <a:lnTo>
                    <a:pt x="5" y="0"/>
                  </a:lnTo>
                  <a:lnTo>
                    <a:pt x="5" y="0"/>
                  </a:lnTo>
                  <a:lnTo>
                    <a:pt x="5" y="0"/>
                  </a:lnTo>
                  <a:lnTo>
                    <a:pt x="6" y="0"/>
                  </a:lnTo>
                  <a:lnTo>
                    <a:pt x="6" y="0"/>
                  </a:lnTo>
                  <a:lnTo>
                    <a:pt x="6" y="0"/>
                  </a:lnTo>
                  <a:lnTo>
                    <a:pt x="7" y="0"/>
                  </a:lnTo>
                  <a:lnTo>
                    <a:pt x="7"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28" name="Freeform 1044">
              <a:extLst>
                <a:ext uri="{FF2B5EF4-FFF2-40B4-BE49-F238E27FC236}">
                  <a16:creationId xmlns="" xmlns:a16="http://schemas.microsoft.com/office/drawing/2014/main" id="{DD4D8BD8-730A-49A1-A0C7-F675C87E22AC}"/>
                </a:ext>
              </a:extLst>
            </p:cNvPr>
            <p:cNvSpPr>
              <a:spLocks noEditPoints="1"/>
            </p:cNvSpPr>
            <p:nvPr/>
          </p:nvSpPr>
          <p:spPr bwMode="auto">
            <a:xfrm>
              <a:off x="6817751" y="2686874"/>
              <a:ext cx="215718" cy="139132"/>
            </a:xfrm>
            <a:custGeom>
              <a:avLst/>
              <a:gdLst>
                <a:gd name="T0" fmla="*/ 137 w 169"/>
                <a:gd name="T1" fmla="*/ 108 h 109"/>
                <a:gd name="T2" fmla="*/ 137 w 169"/>
                <a:gd name="T3" fmla="*/ 108 h 109"/>
                <a:gd name="T4" fmla="*/ 14 w 169"/>
                <a:gd name="T5" fmla="*/ 101 h 109"/>
                <a:gd name="T6" fmla="*/ 158 w 169"/>
                <a:gd name="T7" fmla="*/ 101 h 109"/>
                <a:gd name="T8" fmla="*/ 164 w 169"/>
                <a:gd name="T9" fmla="*/ 101 h 109"/>
                <a:gd name="T10" fmla="*/ 167 w 169"/>
                <a:gd name="T11" fmla="*/ 103 h 109"/>
                <a:gd name="T12" fmla="*/ 160 w 169"/>
                <a:gd name="T13" fmla="*/ 105 h 109"/>
                <a:gd name="T14" fmla="*/ 153 w 169"/>
                <a:gd name="T15" fmla="*/ 104 h 109"/>
                <a:gd name="T16" fmla="*/ 153 w 169"/>
                <a:gd name="T17" fmla="*/ 100 h 109"/>
                <a:gd name="T18" fmla="*/ 3 w 169"/>
                <a:gd name="T19" fmla="*/ 84 h 109"/>
                <a:gd name="T20" fmla="*/ 5 w 169"/>
                <a:gd name="T21" fmla="*/ 80 h 109"/>
                <a:gd name="T22" fmla="*/ 1 w 169"/>
                <a:gd name="T23" fmla="*/ 56 h 109"/>
                <a:gd name="T24" fmla="*/ 142 w 169"/>
                <a:gd name="T25" fmla="*/ 38 h 109"/>
                <a:gd name="T26" fmla="*/ 134 w 169"/>
                <a:gd name="T27" fmla="*/ 42 h 109"/>
                <a:gd name="T28" fmla="*/ 134 w 169"/>
                <a:gd name="T29" fmla="*/ 49 h 109"/>
                <a:gd name="T30" fmla="*/ 129 w 169"/>
                <a:gd name="T31" fmla="*/ 55 h 109"/>
                <a:gd name="T32" fmla="*/ 126 w 169"/>
                <a:gd name="T33" fmla="*/ 58 h 109"/>
                <a:gd name="T34" fmla="*/ 121 w 169"/>
                <a:gd name="T35" fmla="*/ 60 h 109"/>
                <a:gd name="T36" fmla="*/ 107 w 169"/>
                <a:gd name="T37" fmla="*/ 65 h 109"/>
                <a:gd name="T38" fmla="*/ 96 w 169"/>
                <a:gd name="T39" fmla="*/ 68 h 109"/>
                <a:gd name="T40" fmla="*/ 91 w 169"/>
                <a:gd name="T41" fmla="*/ 73 h 109"/>
                <a:gd name="T42" fmla="*/ 87 w 169"/>
                <a:gd name="T43" fmla="*/ 77 h 109"/>
                <a:gd name="T44" fmla="*/ 81 w 169"/>
                <a:gd name="T45" fmla="*/ 79 h 109"/>
                <a:gd name="T46" fmla="*/ 72 w 169"/>
                <a:gd name="T47" fmla="*/ 81 h 109"/>
                <a:gd name="T48" fmla="*/ 59 w 169"/>
                <a:gd name="T49" fmla="*/ 88 h 109"/>
                <a:gd name="T50" fmla="*/ 48 w 169"/>
                <a:gd name="T51" fmla="*/ 89 h 109"/>
                <a:gd name="T52" fmla="*/ 41 w 169"/>
                <a:gd name="T53" fmla="*/ 94 h 109"/>
                <a:gd name="T54" fmla="*/ 37 w 169"/>
                <a:gd name="T55" fmla="*/ 98 h 109"/>
                <a:gd name="T56" fmla="*/ 32 w 169"/>
                <a:gd name="T57" fmla="*/ 98 h 109"/>
                <a:gd name="T58" fmla="*/ 24 w 169"/>
                <a:gd name="T59" fmla="*/ 101 h 109"/>
                <a:gd name="T60" fmla="*/ 19 w 169"/>
                <a:gd name="T61" fmla="*/ 100 h 109"/>
                <a:gd name="T62" fmla="*/ 15 w 169"/>
                <a:gd name="T63" fmla="*/ 97 h 109"/>
                <a:gd name="T64" fmla="*/ 12 w 169"/>
                <a:gd name="T65" fmla="*/ 89 h 109"/>
                <a:gd name="T66" fmla="*/ 10 w 169"/>
                <a:gd name="T67" fmla="*/ 80 h 109"/>
                <a:gd name="T68" fmla="*/ 7 w 169"/>
                <a:gd name="T69" fmla="*/ 73 h 109"/>
                <a:gd name="T70" fmla="*/ 7 w 169"/>
                <a:gd name="T71" fmla="*/ 70 h 109"/>
                <a:gd name="T72" fmla="*/ 6 w 169"/>
                <a:gd name="T73" fmla="*/ 66 h 109"/>
                <a:gd name="T74" fmla="*/ 5 w 169"/>
                <a:gd name="T75" fmla="*/ 61 h 109"/>
                <a:gd name="T76" fmla="*/ 2 w 169"/>
                <a:gd name="T77" fmla="*/ 59 h 109"/>
                <a:gd name="T78" fmla="*/ 2 w 169"/>
                <a:gd name="T79" fmla="*/ 54 h 109"/>
                <a:gd name="T80" fmla="*/ 3 w 169"/>
                <a:gd name="T81" fmla="*/ 46 h 109"/>
                <a:gd name="T82" fmla="*/ 6 w 169"/>
                <a:gd name="T83" fmla="*/ 39 h 109"/>
                <a:gd name="T84" fmla="*/ 7 w 169"/>
                <a:gd name="T85" fmla="*/ 33 h 109"/>
                <a:gd name="T86" fmla="*/ 8 w 169"/>
                <a:gd name="T87" fmla="*/ 25 h 109"/>
                <a:gd name="T88" fmla="*/ 16 w 169"/>
                <a:gd name="T89" fmla="*/ 26 h 109"/>
                <a:gd name="T90" fmla="*/ 23 w 169"/>
                <a:gd name="T91" fmla="*/ 25 h 109"/>
                <a:gd name="T92" fmla="*/ 35 w 169"/>
                <a:gd name="T93" fmla="*/ 25 h 109"/>
                <a:gd name="T94" fmla="*/ 53 w 169"/>
                <a:gd name="T95" fmla="*/ 27 h 109"/>
                <a:gd name="T96" fmla="*/ 63 w 169"/>
                <a:gd name="T97" fmla="*/ 32 h 109"/>
                <a:gd name="T98" fmla="*/ 71 w 169"/>
                <a:gd name="T99" fmla="*/ 19 h 109"/>
                <a:gd name="T100" fmla="*/ 84 w 169"/>
                <a:gd name="T101" fmla="*/ 9 h 109"/>
                <a:gd name="T102" fmla="*/ 96 w 169"/>
                <a:gd name="T103" fmla="*/ 5 h 109"/>
                <a:gd name="T104" fmla="*/ 112 w 169"/>
                <a:gd name="T105" fmla="*/ 3 h 109"/>
                <a:gd name="T106" fmla="*/ 127 w 169"/>
                <a:gd name="T107" fmla="*/ 0 h 109"/>
                <a:gd name="T108" fmla="*/ 131 w 169"/>
                <a:gd name="T109" fmla="*/ 11 h 109"/>
                <a:gd name="T110" fmla="*/ 136 w 169"/>
                <a:gd name="T111" fmla="*/ 21 h 109"/>
                <a:gd name="T112" fmla="*/ 142 w 169"/>
                <a:gd name="T11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109">
                  <a:moveTo>
                    <a:pt x="148" y="108"/>
                  </a:moveTo>
                  <a:lnTo>
                    <a:pt x="149" y="108"/>
                  </a:lnTo>
                  <a:lnTo>
                    <a:pt x="149" y="109"/>
                  </a:lnTo>
                  <a:lnTo>
                    <a:pt x="148" y="109"/>
                  </a:lnTo>
                  <a:lnTo>
                    <a:pt x="148" y="108"/>
                  </a:lnTo>
                  <a:close/>
                  <a:moveTo>
                    <a:pt x="136" y="108"/>
                  </a:moveTo>
                  <a:lnTo>
                    <a:pt x="137" y="108"/>
                  </a:lnTo>
                  <a:lnTo>
                    <a:pt x="138" y="108"/>
                  </a:lnTo>
                  <a:lnTo>
                    <a:pt x="140" y="108"/>
                  </a:lnTo>
                  <a:lnTo>
                    <a:pt x="138" y="108"/>
                  </a:lnTo>
                  <a:lnTo>
                    <a:pt x="138" y="109"/>
                  </a:lnTo>
                  <a:lnTo>
                    <a:pt x="138" y="108"/>
                  </a:lnTo>
                  <a:lnTo>
                    <a:pt x="138" y="109"/>
                  </a:lnTo>
                  <a:lnTo>
                    <a:pt x="137" y="108"/>
                  </a:lnTo>
                  <a:lnTo>
                    <a:pt x="136" y="108"/>
                  </a:lnTo>
                  <a:lnTo>
                    <a:pt x="135" y="108"/>
                  </a:lnTo>
                  <a:lnTo>
                    <a:pt x="135" y="107"/>
                  </a:lnTo>
                  <a:lnTo>
                    <a:pt x="136" y="107"/>
                  </a:lnTo>
                  <a:lnTo>
                    <a:pt x="136" y="108"/>
                  </a:lnTo>
                  <a:close/>
                  <a:moveTo>
                    <a:pt x="15" y="101"/>
                  </a:moveTo>
                  <a:lnTo>
                    <a:pt x="14" y="101"/>
                  </a:lnTo>
                  <a:lnTo>
                    <a:pt x="14" y="100"/>
                  </a:lnTo>
                  <a:lnTo>
                    <a:pt x="15" y="100"/>
                  </a:lnTo>
                  <a:lnTo>
                    <a:pt x="15" y="101"/>
                  </a:lnTo>
                  <a:close/>
                  <a:moveTo>
                    <a:pt x="155" y="100"/>
                  </a:moveTo>
                  <a:lnTo>
                    <a:pt x="156" y="100"/>
                  </a:lnTo>
                  <a:lnTo>
                    <a:pt x="157" y="100"/>
                  </a:lnTo>
                  <a:lnTo>
                    <a:pt x="158" y="101"/>
                  </a:lnTo>
                  <a:lnTo>
                    <a:pt x="159" y="101"/>
                  </a:lnTo>
                  <a:lnTo>
                    <a:pt x="160" y="101"/>
                  </a:lnTo>
                  <a:lnTo>
                    <a:pt x="162" y="100"/>
                  </a:lnTo>
                  <a:lnTo>
                    <a:pt x="163" y="100"/>
                  </a:lnTo>
                  <a:lnTo>
                    <a:pt x="163" y="101"/>
                  </a:lnTo>
                  <a:lnTo>
                    <a:pt x="164" y="100"/>
                  </a:lnTo>
                  <a:lnTo>
                    <a:pt x="164" y="101"/>
                  </a:lnTo>
                  <a:lnTo>
                    <a:pt x="165" y="101"/>
                  </a:lnTo>
                  <a:lnTo>
                    <a:pt x="166" y="101"/>
                  </a:lnTo>
                  <a:lnTo>
                    <a:pt x="166" y="102"/>
                  </a:lnTo>
                  <a:lnTo>
                    <a:pt x="167" y="102"/>
                  </a:lnTo>
                  <a:lnTo>
                    <a:pt x="169" y="102"/>
                  </a:lnTo>
                  <a:lnTo>
                    <a:pt x="167" y="102"/>
                  </a:lnTo>
                  <a:lnTo>
                    <a:pt x="167" y="103"/>
                  </a:lnTo>
                  <a:lnTo>
                    <a:pt x="166" y="103"/>
                  </a:lnTo>
                  <a:lnTo>
                    <a:pt x="165" y="104"/>
                  </a:lnTo>
                  <a:lnTo>
                    <a:pt x="165" y="103"/>
                  </a:lnTo>
                  <a:lnTo>
                    <a:pt x="164" y="104"/>
                  </a:lnTo>
                  <a:lnTo>
                    <a:pt x="163" y="105"/>
                  </a:lnTo>
                  <a:lnTo>
                    <a:pt x="162" y="105"/>
                  </a:lnTo>
                  <a:lnTo>
                    <a:pt x="160" y="105"/>
                  </a:lnTo>
                  <a:lnTo>
                    <a:pt x="159" y="105"/>
                  </a:lnTo>
                  <a:lnTo>
                    <a:pt x="158" y="105"/>
                  </a:lnTo>
                  <a:lnTo>
                    <a:pt x="157" y="105"/>
                  </a:lnTo>
                  <a:lnTo>
                    <a:pt x="156" y="105"/>
                  </a:lnTo>
                  <a:lnTo>
                    <a:pt x="155" y="105"/>
                  </a:lnTo>
                  <a:lnTo>
                    <a:pt x="155" y="104"/>
                  </a:lnTo>
                  <a:lnTo>
                    <a:pt x="153" y="104"/>
                  </a:lnTo>
                  <a:lnTo>
                    <a:pt x="153" y="103"/>
                  </a:lnTo>
                  <a:lnTo>
                    <a:pt x="152" y="103"/>
                  </a:lnTo>
                  <a:lnTo>
                    <a:pt x="151" y="102"/>
                  </a:lnTo>
                  <a:lnTo>
                    <a:pt x="152" y="102"/>
                  </a:lnTo>
                  <a:lnTo>
                    <a:pt x="152" y="101"/>
                  </a:lnTo>
                  <a:lnTo>
                    <a:pt x="153" y="101"/>
                  </a:lnTo>
                  <a:lnTo>
                    <a:pt x="153" y="100"/>
                  </a:lnTo>
                  <a:lnTo>
                    <a:pt x="155" y="100"/>
                  </a:lnTo>
                  <a:close/>
                  <a:moveTo>
                    <a:pt x="3" y="84"/>
                  </a:moveTo>
                  <a:lnTo>
                    <a:pt x="3" y="83"/>
                  </a:lnTo>
                  <a:lnTo>
                    <a:pt x="5" y="82"/>
                  </a:lnTo>
                  <a:lnTo>
                    <a:pt x="5" y="83"/>
                  </a:lnTo>
                  <a:lnTo>
                    <a:pt x="5" y="84"/>
                  </a:lnTo>
                  <a:lnTo>
                    <a:pt x="3" y="84"/>
                  </a:lnTo>
                  <a:close/>
                  <a:moveTo>
                    <a:pt x="5" y="80"/>
                  </a:moveTo>
                  <a:lnTo>
                    <a:pt x="3" y="80"/>
                  </a:lnTo>
                  <a:lnTo>
                    <a:pt x="3" y="79"/>
                  </a:lnTo>
                  <a:lnTo>
                    <a:pt x="5" y="79"/>
                  </a:lnTo>
                  <a:lnTo>
                    <a:pt x="5" y="77"/>
                  </a:lnTo>
                  <a:lnTo>
                    <a:pt x="5" y="79"/>
                  </a:lnTo>
                  <a:lnTo>
                    <a:pt x="5" y="80"/>
                  </a:lnTo>
                  <a:close/>
                  <a:moveTo>
                    <a:pt x="1" y="58"/>
                  </a:moveTo>
                  <a:lnTo>
                    <a:pt x="1" y="56"/>
                  </a:lnTo>
                  <a:lnTo>
                    <a:pt x="1" y="58"/>
                  </a:lnTo>
                  <a:lnTo>
                    <a:pt x="1" y="59"/>
                  </a:lnTo>
                  <a:lnTo>
                    <a:pt x="0" y="59"/>
                  </a:lnTo>
                  <a:lnTo>
                    <a:pt x="0" y="58"/>
                  </a:lnTo>
                  <a:lnTo>
                    <a:pt x="1" y="56"/>
                  </a:lnTo>
                  <a:lnTo>
                    <a:pt x="1" y="58"/>
                  </a:lnTo>
                  <a:close/>
                  <a:moveTo>
                    <a:pt x="142" y="31"/>
                  </a:moveTo>
                  <a:lnTo>
                    <a:pt x="143" y="33"/>
                  </a:lnTo>
                  <a:lnTo>
                    <a:pt x="143" y="35"/>
                  </a:lnTo>
                  <a:lnTo>
                    <a:pt x="144" y="38"/>
                  </a:lnTo>
                  <a:lnTo>
                    <a:pt x="143" y="38"/>
                  </a:lnTo>
                  <a:lnTo>
                    <a:pt x="142" y="38"/>
                  </a:lnTo>
                  <a:lnTo>
                    <a:pt x="142" y="39"/>
                  </a:lnTo>
                  <a:lnTo>
                    <a:pt x="141" y="39"/>
                  </a:lnTo>
                  <a:lnTo>
                    <a:pt x="140" y="39"/>
                  </a:lnTo>
                  <a:lnTo>
                    <a:pt x="138" y="40"/>
                  </a:lnTo>
                  <a:lnTo>
                    <a:pt x="137" y="40"/>
                  </a:lnTo>
                  <a:lnTo>
                    <a:pt x="136" y="41"/>
                  </a:lnTo>
                  <a:lnTo>
                    <a:pt x="134" y="42"/>
                  </a:lnTo>
                  <a:lnTo>
                    <a:pt x="134" y="44"/>
                  </a:lnTo>
                  <a:lnTo>
                    <a:pt x="133" y="45"/>
                  </a:lnTo>
                  <a:lnTo>
                    <a:pt x="133" y="46"/>
                  </a:lnTo>
                  <a:lnTo>
                    <a:pt x="133" y="47"/>
                  </a:lnTo>
                  <a:lnTo>
                    <a:pt x="133" y="48"/>
                  </a:lnTo>
                  <a:lnTo>
                    <a:pt x="133" y="49"/>
                  </a:lnTo>
                  <a:lnTo>
                    <a:pt x="134" y="49"/>
                  </a:lnTo>
                  <a:lnTo>
                    <a:pt x="134" y="51"/>
                  </a:lnTo>
                  <a:lnTo>
                    <a:pt x="134" y="52"/>
                  </a:lnTo>
                  <a:lnTo>
                    <a:pt x="134" y="53"/>
                  </a:lnTo>
                  <a:lnTo>
                    <a:pt x="134" y="54"/>
                  </a:lnTo>
                  <a:lnTo>
                    <a:pt x="131" y="54"/>
                  </a:lnTo>
                  <a:lnTo>
                    <a:pt x="130" y="54"/>
                  </a:lnTo>
                  <a:lnTo>
                    <a:pt x="129" y="55"/>
                  </a:lnTo>
                  <a:lnTo>
                    <a:pt x="129" y="56"/>
                  </a:lnTo>
                  <a:lnTo>
                    <a:pt x="128" y="56"/>
                  </a:lnTo>
                  <a:lnTo>
                    <a:pt x="128" y="55"/>
                  </a:lnTo>
                  <a:lnTo>
                    <a:pt x="128" y="56"/>
                  </a:lnTo>
                  <a:lnTo>
                    <a:pt x="127" y="56"/>
                  </a:lnTo>
                  <a:lnTo>
                    <a:pt x="127" y="58"/>
                  </a:lnTo>
                  <a:lnTo>
                    <a:pt x="126" y="58"/>
                  </a:lnTo>
                  <a:lnTo>
                    <a:pt x="127" y="58"/>
                  </a:lnTo>
                  <a:lnTo>
                    <a:pt x="126" y="58"/>
                  </a:lnTo>
                  <a:lnTo>
                    <a:pt x="124" y="58"/>
                  </a:lnTo>
                  <a:lnTo>
                    <a:pt x="124" y="59"/>
                  </a:lnTo>
                  <a:lnTo>
                    <a:pt x="123" y="59"/>
                  </a:lnTo>
                  <a:lnTo>
                    <a:pt x="122" y="60"/>
                  </a:lnTo>
                  <a:lnTo>
                    <a:pt x="121" y="60"/>
                  </a:lnTo>
                  <a:lnTo>
                    <a:pt x="119" y="61"/>
                  </a:lnTo>
                  <a:lnTo>
                    <a:pt x="115" y="61"/>
                  </a:lnTo>
                  <a:lnTo>
                    <a:pt x="113" y="62"/>
                  </a:lnTo>
                  <a:lnTo>
                    <a:pt x="112" y="62"/>
                  </a:lnTo>
                  <a:lnTo>
                    <a:pt x="109" y="63"/>
                  </a:lnTo>
                  <a:lnTo>
                    <a:pt x="108" y="65"/>
                  </a:lnTo>
                  <a:lnTo>
                    <a:pt x="107" y="65"/>
                  </a:lnTo>
                  <a:lnTo>
                    <a:pt x="106" y="66"/>
                  </a:lnTo>
                  <a:lnTo>
                    <a:pt x="105" y="66"/>
                  </a:lnTo>
                  <a:lnTo>
                    <a:pt x="103" y="66"/>
                  </a:lnTo>
                  <a:lnTo>
                    <a:pt x="102" y="66"/>
                  </a:lnTo>
                  <a:lnTo>
                    <a:pt x="101" y="67"/>
                  </a:lnTo>
                  <a:lnTo>
                    <a:pt x="98" y="67"/>
                  </a:lnTo>
                  <a:lnTo>
                    <a:pt x="96" y="68"/>
                  </a:lnTo>
                  <a:lnTo>
                    <a:pt x="95" y="68"/>
                  </a:lnTo>
                  <a:lnTo>
                    <a:pt x="95" y="69"/>
                  </a:lnTo>
                  <a:lnTo>
                    <a:pt x="94" y="69"/>
                  </a:lnTo>
                  <a:lnTo>
                    <a:pt x="93" y="70"/>
                  </a:lnTo>
                  <a:lnTo>
                    <a:pt x="92" y="70"/>
                  </a:lnTo>
                  <a:lnTo>
                    <a:pt x="91" y="72"/>
                  </a:lnTo>
                  <a:lnTo>
                    <a:pt x="91" y="73"/>
                  </a:lnTo>
                  <a:lnTo>
                    <a:pt x="91" y="74"/>
                  </a:lnTo>
                  <a:lnTo>
                    <a:pt x="89" y="74"/>
                  </a:lnTo>
                  <a:lnTo>
                    <a:pt x="89" y="75"/>
                  </a:lnTo>
                  <a:lnTo>
                    <a:pt x="88" y="75"/>
                  </a:lnTo>
                  <a:lnTo>
                    <a:pt x="88" y="76"/>
                  </a:lnTo>
                  <a:lnTo>
                    <a:pt x="87" y="76"/>
                  </a:lnTo>
                  <a:lnTo>
                    <a:pt x="87" y="77"/>
                  </a:lnTo>
                  <a:lnTo>
                    <a:pt x="87" y="79"/>
                  </a:lnTo>
                  <a:lnTo>
                    <a:pt x="86" y="79"/>
                  </a:lnTo>
                  <a:lnTo>
                    <a:pt x="85" y="79"/>
                  </a:lnTo>
                  <a:lnTo>
                    <a:pt x="84" y="79"/>
                  </a:lnTo>
                  <a:lnTo>
                    <a:pt x="84" y="80"/>
                  </a:lnTo>
                  <a:lnTo>
                    <a:pt x="83" y="79"/>
                  </a:lnTo>
                  <a:lnTo>
                    <a:pt x="81" y="79"/>
                  </a:lnTo>
                  <a:lnTo>
                    <a:pt x="79" y="80"/>
                  </a:lnTo>
                  <a:lnTo>
                    <a:pt x="79" y="79"/>
                  </a:lnTo>
                  <a:lnTo>
                    <a:pt x="78" y="79"/>
                  </a:lnTo>
                  <a:lnTo>
                    <a:pt x="77" y="79"/>
                  </a:lnTo>
                  <a:lnTo>
                    <a:pt x="76" y="79"/>
                  </a:lnTo>
                  <a:lnTo>
                    <a:pt x="74" y="80"/>
                  </a:lnTo>
                  <a:lnTo>
                    <a:pt x="72" y="81"/>
                  </a:lnTo>
                  <a:lnTo>
                    <a:pt x="71" y="82"/>
                  </a:lnTo>
                  <a:lnTo>
                    <a:pt x="70" y="84"/>
                  </a:lnTo>
                  <a:lnTo>
                    <a:pt x="69" y="84"/>
                  </a:lnTo>
                  <a:lnTo>
                    <a:pt x="65" y="86"/>
                  </a:lnTo>
                  <a:lnTo>
                    <a:pt x="62" y="87"/>
                  </a:lnTo>
                  <a:lnTo>
                    <a:pt x="60" y="88"/>
                  </a:lnTo>
                  <a:lnTo>
                    <a:pt x="59" y="88"/>
                  </a:lnTo>
                  <a:lnTo>
                    <a:pt x="58" y="88"/>
                  </a:lnTo>
                  <a:lnTo>
                    <a:pt x="57" y="88"/>
                  </a:lnTo>
                  <a:lnTo>
                    <a:pt x="53" y="88"/>
                  </a:lnTo>
                  <a:lnTo>
                    <a:pt x="52" y="88"/>
                  </a:lnTo>
                  <a:lnTo>
                    <a:pt x="51" y="88"/>
                  </a:lnTo>
                  <a:lnTo>
                    <a:pt x="49" y="89"/>
                  </a:lnTo>
                  <a:lnTo>
                    <a:pt x="48" y="89"/>
                  </a:lnTo>
                  <a:lnTo>
                    <a:pt x="46" y="89"/>
                  </a:lnTo>
                  <a:lnTo>
                    <a:pt x="45" y="89"/>
                  </a:lnTo>
                  <a:lnTo>
                    <a:pt x="44" y="90"/>
                  </a:lnTo>
                  <a:lnTo>
                    <a:pt x="43" y="91"/>
                  </a:lnTo>
                  <a:lnTo>
                    <a:pt x="43" y="93"/>
                  </a:lnTo>
                  <a:lnTo>
                    <a:pt x="42" y="94"/>
                  </a:lnTo>
                  <a:lnTo>
                    <a:pt x="41" y="94"/>
                  </a:lnTo>
                  <a:lnTo>
                    <a:pt x="38" y="95"/>
                  </a:lnTo>
                  <a:lnTo>
                    <a:pt x="37" y="95"/>
                  </a:lnTo>
                  <a:lnTo>
                    <a:pt x="37" y="96"/>
                  </a:lnTo>
                  <a:lnTo>
                    <a:pt x="37" y="97"/>
                  </a:lnTo>
                  <a:lnTo>
                    <a:pt x="37" y="98"/>
                  </a:lnTo>
                  <a:lnTo>
                    <a:pt x="36" y="98"/>
                  </a:lnTo>
                  <a:lnTo>
                    <a:pt x="37" y="98"/>
                  </a:lnTo>
                  <a:lnTo>
                    <a:pt x="37" y="97"/>
                  </a:lnTo>
                  <a:lnTo>
                    <a:pt x="36" y="97"/>
                  </a:lnTo>
                  <a:lnTo>
                    <a:pt x="35" y="97"/>
                  </a:lnTo>
                  <a:lnTo>
                    <a:pt x="35" y="98"/>
                  </a:lnTo>
                  <a:lnTo>
                    <a:pt x="35" y="100"/>
                  </a:lnTo>
                  <a:lnTo>
                    <a:pt x="34" y="98"/>
                  </a:lnTo>
                  <a:lnTo>
                    <a:pt x="32" y="98"/>
                  </a:lnTo>
                  <a:lnTo>
                    <a:pt x="31" y="97"/>
                  </a:lnTo>
                  <a:lnTo>
                    <a:pt x="30" y="98"/>
                  </a:lnTo>
                  <a:lnTo>
                    <a:pt x="29" y="98"/>
                  </a:lnTo>
                  <a:lnTo>
                    <a:pt x="28" y="100"/>
                  </a:lnTo>
                  <a:lnTo>
                    <a:pt x="27" y="101"/>
                  </a:lnTo>
                  <a:lnTo>
                    <a:pt x="25" y="101"/>
                  </a:lnTo>
                  <a:lnTo>
                    <a:pt x="24" y="101"/>
                  </a:lnTo>
                  <a:lnTo>
                    <a:pt x="25" y="101"/>
                  </a:lnTo>
                  <a:lnTo>
                    <a:pt x="24" y="101"/>
                  </a:lnTo>
                  <a:lnTo>
                    <a:pt x="23" y="101"/>
                  </a:lnTo>
                  <a:lnTo>
                    <a:pt x="22" y="101"/>
                  </a:lnTo>
                  <a:lnTo>
                    <a:pt x="21" y="101"/>
                  </a:lnTo>
                  <a:lnTo>
                    <a:pt x="20" y="100"/>
                  </a:lnTo>
                  <a:lnTo>
                    <a:pt x="19" y="100"/>
                  </a:lnTo>
                  <a:lnTo>
                    <a:pt x="17" y="100"/>
                  </a:lnTo>
                  <a:lnTo>
                    <a:pt x="17" y="98"/>
                  </a:lnTo>
                  <a:lnTo>
                    <a:pt x="16" y="98"/>
                  </a:lnTo>
                  <a:lnTo>
                    <a:pt x="16" y="100"/>
                  </a:lnTo>
                  <a:lnTo>
                    <a:pt x="15" y="100"/>
                  </a:lnTo>
                  <a:lnTo>
                    <a:pt x="15" y="98"/>
                  </a:lnTo>
                  <a:lnTo>
                    <a:pt x="15" y="97"/>
                  </a:lnTo>
                  <a:lnTo>
                    <a:pt x="14" y="96"/>
                  </a:lnTo>
                  <a:lnTo>
                    <a:pt x="14" y="95"/>
                  </a:lnTo>
                  <a:lnTo>
                    <a:pt x="13" y="94"/>
                  </a:lnTo>
                  <a:lnTo>
                    <a:pt x="13" y="93"/>
                  </a:lnTo>
                  <a:lnTo>
                    <a:pt x="12" y="91"/>
                  </a:lnTo>
                  <a:lnTo>
                    <a:pt x="12" y="90"/>
                  </a:lnTo>
                  <a:lnTo>
                    <a:pt x="12" y="89"/>
                  </a:lnTo>
                  <a:lnTo>
                    <a:pt x="12" y="87"/>
                  </a:lnTo>
                  <a:lnTo>
                    <a:pt x="12" y="86"/>
                  </a:lnTo>
                  <a:lnTo>
                    <a:pt x="12" y="84"/>
                  </a:lnTo>
                  <a:lnTo>
                    <a:pt x="12" y="83"/>
                  </a:lnTo>
                  <a:lnTo>
                    <a:pt x="12" y="82"/>
                  </a:lnTo>
                  <a:lnTo>
                    <a:pt x="10" y="81"/>
                  </a:lnTo>
                  <a:lnTo>
                    <a:pt x="10" y="80"/>
                  </a:lnTo>
                  <a:lnTo>
                    <a:pt x="9" y="79"/>
                  </a:lnTo>
                  <a:lnTo>
                    <a:pt x="9" y="77"/>
                  </a:lnTo>
                  <a:lnTo>
                    <a:pt x="9" y="76"/>
                  </a:lnTo>
                  <a:lnTo>
                    <a:pt x="8" y="76"/>
                  </a:lnTo>
                  <a:lnTo>
                    <a:pt x="8" y="75"/>
                  </a:lnTo>
                  <a:lnTo>
                    <a:pt x="8" y="73"/>
                  </a:lnTo>
                  <a:lnTo>
                    <a:pt x="7" y="73"/>
                  </a:lnTo>
                  <a:lnTo>
                    <a:pt x="7" y="72"/>
                  </a:lnTo>
                  <a:lnTo>
                    <a:pt x="7" y="70"/>
                  </a:lnTo>
                  <a:lnTo>
                    <a:pt x="7" y="72"/>
                  </a:lnTo>
                  <a:lnTo>
                    <a:pt x="8" y="72"/>
                  </a:lnTo>
                  <a:lnTo>
                    <a:pt x="7" y="72"/>
                  </a:lnTo>
                  <a:lnTo>
                    <a:pt x="8" y="70"/>
                  </a:lnTo>
                  <a:lnTo>
                    <a:pt x="7" y="70"/>
                  </a:lnTo>
                  <a:lnTo>
                    <a:pt x="7" y="69"/>
                  </a:lnTo>
                  <a:lnTo>
                    <a:pt x="7" y="68"/>
                  </a:lnTo>
                  <a:lnTo>
                    <a:pt x="7" y="67"/>
                  </a:lnTo>
                  <a:lnTo>
                    <a:pt x="6" y="67"/>
                  </a:lnTo>
                  <a:lnTo>
                    <a:pt x="6" y="66"/>
                  </a:lnTo>
                  <a:lnTo>
                    <a:pt x="6" y="65"/>
                  </a:lnTo>
                  <a:lnTo>
                    <a:pt x="6" y="66"/>
                  </a:lnTo>
                  <a:lnTo>
                    <a:pt x="7" y="66"/>
                  </a:lnTo>
                  <a:lnTo>
                    <a:pt x="7" y="65"/>
                  </a:lnTo>
                  <a:lnTo>
                    <a:pt x="6" y="65"/>
                  </a:lnTo>
                  <a:lnTo>
                    <a:pt x="6" y="63"/>
                  </a:lnTo>
                  <a:lnTo>
                    <a:pt x="6" y="62"/>
                  </a:lnTo>
                  <a:lnTo>
                    <a:pt x="6" y="61"/>
                  </a:lnTo>
                  <a:lnTo>
                    <a:pt x="5" y="61"/>
                  </a:lnTo>
                  <a:lnTo>
                    <a:pt x="3" y="60"/>
                  </a:lnTo>
                  <a:lnTo>
                    <a:pt x="2" y="60"/>
                  </a:lnTo>
                  <a:lnTo>
                    <a:pt x="1" y="60"/>
                  </a:lnTo>
                  <a:lnTo>
                    <a:pt x="2" y="60"/>
                  </a:lnTo>
                  <a:lnTo>
                    <a:pt x="2" y="59"/>
                  </a:lnTo>
                  <a:lnTo>
                    <a:pt x="2" y="58"/>
                  </a:lnTo>
                  <a:lnTo>
                    <a:pt x="2" y="59"/>
                  </a:lnTo>
                  <a:lnTo>
                    <a:pt x="3" y="59"/>
                  </a:lnTo>
                  <a:lnTo>
                    <a:pt x="3" y="60"/>
                  </a:lnTo>
                  <a:lnTo>
                    <a:pt x="5" y="59"/>
                  </a:lnTo>
                  <a:lnTo>
                    <a:pt x="3" y="58"/>
                  </a:lnTo>
                  <a:lnTo>
                    <a:pt x="3" y="56"/>
                  </a:lnTo>
                  <a:lnTo>
                    <a:pt x="3" y="55"/>
                  </a:lnTo>
                  <a:lnTo>
                    <a:pt x="2" y="54"/>
                  </a:lnTo>
                  <a:lnTo>
                    <a:pt x="2" y="53"/>
                  </a:lnTo>
                  <a:lnTo>
                    <a:pt x="2" y="52"/>
                  </a:lnTo>
                  <a:lnTo>
                    <a:pt x="2" y="51"/>
                  </a:lnTo>
                  <a:lnTo>
                    <a:pt x="3" y="49"/>
                  </a:lnTo>
                  <a:lnTo>
                    <a:pt x="3" y="48"/>
                  </a:lnTo>
                  <a:lnTo>
                    <a:pt x="3" y="47"/>
                  </a:lnTo>
                  <a:lnTo>
                    <a:pt x="3" y="46"/>
                  </a:lnTo>
                  <a:lnTo>
                    <a:pt x="3" y="44"/>
                  </a:lnTo>
                  <a:lnTo>
                    <a:pt x="3" y="42"/>
                  </a:lnTo>
                  <a:lnTo>
                    <a:pt x="3" y="41"/>
                  </a:lnTo>
                  <a:lnTo>
                    <a:pt x="5" y="41"/>
                  </a:lnTo>
                  <a:lnTo>
                    <a:pt x="5" y="40"/>
                  </a:lnTo>
                  <a:lnTo>
                    <a:pt x="6" y="40"/>
                  </a:lnTo>
                  <a:lnTo>
                    <a:pt x="6" y="39"/>
                  </a:lnTo>
                  <a:lnTo>
                    <a:pt x="7" y="38"/>
                  </a:lnTo>
                  <a:lnTo>
                    <a:pt x="7" y="37"/>
                  </a:lnTo>
                  <a:lnTo>
                    <a:pt x="8" y="37"/>
                  </a:lnTo>
                  <a:lnTo>
                    <a:pt x="8" y="35"/>
                  </a:lnTo>
                  <a:lnTo>
                    <a:pt x="8" y="34"/>
                  </a:lnTo>
                  <a:lnTo>
                    <a:pt x="7" y="34"/>
                  </a:lnTo>
                  <a:lnTo>
                    <a:pt x="7" y="33"/>
                  </a:lnTo>
                  <a:lnTo>
                    <a:pt x="7" y="32"/>
                  </a:lnTo>
                  <a:lnTo>
                    <a:pt x="7" y="31"/>
                  </a:lnTo>
                  <a:lnTo>
                    <a:pt x="7" y="30"/>
                  </a:lnTo>
                  <a:lnTo>
                    <a:pt x="7" y="28"/>
                  </a:lnTo>
                  <a:lnTo>
                    <a:pt x="8" y="27"/>
                  </a:lnTo>
                  <a:lnTo>
                    <a:pt x="7" y="26"/>
                  </a:lnTo>
                  <a:lnTo>
                    <a:pt x="8" y="25"/>
                  </a:lnTo>
                  <a:lnTo>
                    <a:pt x="9" y="24"/>
                  </a:lnTo>
                  <a:lnTo>
                    <a:pt x="10" y="24"/>
                  </a:lnTo>
                  <a:lnTo>
                    <a:pt x="12" y="24"/>
                  </a:lnTo>
                  <a:lnTo>
                    <a:pt x="13" y="24"/>
                  </a:lnTo>
                  <a:lnTo>
                    <a:pt x="14" y="25"/>
                  </a:lnTo>
                  <a:lnTo>
                    <a:pt x="15" y="26"/>
                  </a:lnTo>
                  <a:lnTo>
                    <a:pt x="16" y="26"/>
                  </a:lnTo>
                  <a:lnTo>
                    <a:pt x="17" y="26"/>
                  </a:lnTo>
                  <a:lnTo>
                    <a:pt x="17" y="27"/>
                  </a:lnTo>
                  <a:lnTo>
                    <a:pt x="19" y="26"/>
                  </a:lnTo>
                  <a:lnTo>
                    <a:pt x="20" y="26"/>
                  </a:lnTo>
                  <a:lnTo>
                    <a:pt x="21" y="25"/>
                  </a:lnTo>
                  <a:lnTo>
                    <a:pt x="22" y="25"/>
                  </a:lnTo>
                  <a:lnTo>
                    <a:pt x="23" y="25"/>
                  </a:lnTo>
                  <a:lnTo>
                    <a:pt x="24" y="25"/>
                  </a:lnTo>
                  <a:lnTo>
                    <a:pt x="25" y="25"/>
                  </a:lnTo>
                  <a:lnTo>
                    <a:pt x="27" y="25"/>
                  </a:lnTo>
                  <a:lnTo>
                    <a:pt x="28" y="25"/>
                  </a:lnTo>
                  <a:lnTo>
                    <a:pt x="30" y="25"/>
                  </a:lnTo>
                  <a:lnTo>
                    <a:pt x="32" y="25"/>
                  </a:lnTo>
                  <a:lnTo>
                    <a:pt x="35" y="25"/>
                  </a:lnTo>
                  <a:lnTo>
                    <a:pt x="37" y="26"/>
                  </a:lnTo>
                  <a:lnTo>
                    <a:pt x="38" y="26"/>
                  </a:lnTo>
                  <a:lnTo>
                    <a:pt x="42" y="27"/>
                  </a:lnTo>
                  <a:lnTo>
                    <a:pt x="45" y="27"/>
                  </a:lnTo>
                  <a:lnTo>
                    <a:pt x="48" y="27"/>
                  </a:lnTo>
                  <a:lnTo>
                    <a:pt x="51" y="28"/>
                  </a:lnTo>
                  <a:lnTo>
                    <a:pt x="53" y="27"/>
                  </a:lnTo>
                  <a:lnTo>
                    <a:pt x="56" y="27"/>
                  </a:lnTo>
                  <a:lnTo>
                    <a:pt x="57" y="27"/>
                  </a:lnTo>
                  <a:lnTo>
                    <a:pt x="57" y="28"/>
                  </a:lnTo>
                  <a:lnTo>
                    <a:pt x="58" y="31"/>
                  </a:lnTo>
                  <a:lnTo>
                    <a:pt x="60" y="32"/>
                  </a:lnTo>
                  <a:lnTo>
                    <a:pt x="62" y="32"/>
                  </a:lnTo>
                  <a:lnTo>
                    <a:pt x="63" y="32"/>
                  </a:lnTo>
                  <a:lnTo>
                    <a:pt x="65" y="31"/>
                  </a:lnTo>
                  <a:lnTo>
                    <a:pt x="66" y="30"/>
                  </a:lnTo>
                  <a:lnTo>
                    <a:pt x="67" y="27"/>
                  </a:lnTo>
                  <a:lnTo>
                    <a:pt x="67" y="25"/>
                  </a:lnTo>
                  <a:lnTo>
                    <a:pt x="67" y="24"/>
                  </a:lnTo>
                  <a:lnTo>
                    <a:pt x="69" y="23"/>
                  </a:lnTo>
                  <a:lnTo>
                    <a:pt x="71" y="19"/>
                  </a:lnTo>
                  <a:lnTo>
                    <a:pt x="73" y="17"/>
                  </a:lnTo>
                  <a:lnTo>
                    <a:pt x="74" y="14"/>
                  </a:lnTo>
                  <a:lnTo>
                    <a:pt x="76" y="13"/>
                  </a:lnTo>
                  <a:lnTo>
                    <a:pt x="77" y="12"/>
                  </a:lnTo>
                  <a:lnTo>
                    <a:pt x="79" y="11"/>
                  </a:lnTo>
                  <a:lnTo>
                    <a:pt x="81" y="10"/>
                  </a:lnTo>
                  <a:lnTo>
                    <a:pt x="84" y="9"/>
                  </a:lnTo>
                  <a:lnTo>
                    <a:pt x="86" y="7"/>
                  </a:lnTo>
                  <a:lnTo>
                    <a:pt x="86" y="6"/>
                  </a:lnTo>
                  <a:lnTo>
                    <a:pt x="88" y="6"/>
                  </a:lnTo>
                  <a:lnTo>
                    <a:pt x="89" y="6"/>
                  </a:lnTo>
                  <a:lnTo>
                    <a:pt x="92" y="5"/>
                  </a:lnTo>
                  <a:lnTo>
                    <a:pt x="94" y="5"/>
                  </a:lnTo>
                  <a:lnTo>
                    <a:pt x="96" y="5"/>
                  </a:lnTo>
                  <a:lnTo>
                    <a:pt x="99" y="4"/>
                  </a:lnTo>
                  <a:lnTo>
                    <a:pt x="100" y="4"/>
                  </a:lnTo>
                  <a:lnTo>
                    <a:pt x="102" y="4"/>
                  </a:lnTo>
                  <a:lnTo>
                    <a:pt x="105" y="4"/>
                  </a:lnTo>
                  <a:lnTo>
                    <a:pt x="107" y="3"/>
                  </a:lnTo>
                  <a:lnTo>
                    <a:pt x="109" y="3"/>
                  </a:lnTo>
                  <a:lnTo>
                    <a:pt x="112" y="3"/>
                  </a:lnTo>
                  <a:lnTo>
                    <a:pt x="114" y="2"/>
                  </a:lnTo>
                  <a:lnTo>
                    <a:pt x="115" y="2"/>
                  </a:lnTo>
                  <a:lnTo>
                    <a:pt x="117" y="2"/>
                  </a:lnTo>
                  <a:lnTo>
                    <a:pt x="120" y="0"/>
                  </a:lnTo>
                  <a:lnTo>
                    <a:pt x="122" y="0"/>
                  </a:lnTo>
                  <a:lnTo>
                    <a:pt x="124" y="0"/>
                  </a:lnTo>
                  <a:lnTo>
                    <a:pt x="127" y="0"/>
                  </a:lnTo>
                  <a:lnTo>
                    <a:pt x="127" y="2"/>
                  </a:lnTo>
                  <a:lnTo>
                    <a:pt x="128" y="3"/>
                  </a:lnTo>
                  <a:lnTo>
                    <a:pt x="128" y="4"/>
                  </a:lnTo>
                  <a:lnTo>
                    <a:pt x="129" y="6"/>
                  </a:lnTo>
                  <a:lnTo>
                    <a:pt x="130" y="7"/>
                  </a:lnTo>
                  <a:lnTo>
                    <a:pt x="130" y="9"/>
                  </a:lnTo>
                  <a:lnTo>
                    <a:pt x="131" y="11"/>
                  </a:lnTo>
                  <a:lnTo>
                    <a:pt x="133" y="12"/>
                  </a:lnTo>
                  <a:lnTo>
                    <a:pt x="133" y="13"/>
                  </a:lnTo>
                  <a:lnTo>
                    <a:pt x="134" y="14"/>
                  </a:lnTo>
                  <a:lnTo>
                    <a:pt x="134" y="17"/>
                  </a:lnTo>
                  <a:lnTo>
                    <a:pt x="135" y="18"/>
                  </a:lnTo>
                  <a:lnTo>
                    <a:pt x="136" y="19"/>
                  </a:lnTo>
                  <a:lnTo>
                    <a:pt x="136" y="21"/>
                  </a:lnTo>
                  <a:lnTo>
                    <a:pt x="137" y="23"/>
                  </a:lnTo>
                  <a:lnTo>
                    <a:pt x="137" y="24"/>
                  </a:lnTo>
                  <a:lnTo>
                    <a:pt x="138" y="26"/>
                  </a:lnTo>
                  <a:lnTo>
                    <a:pt x="138" y="27"/>
                  </a:lnTo>
                  <a:lnTo>
                    <a:pt x="140" y="27"/>
                  </a:lnTo>
                  <a:lnTo>
                    <a:pt x="141" y="28"/>
                  </a:lnTo>
                  <a:lnTo>
                    <a:pt x="142" y="3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29" name="Freeform 1045">
              <a:extLst>
                <a:ext uri="{FF2B5EF4-FFF2-40B4-BE49-F238E27FC236}">
                  <a16:creationId xmlns="" xmlns:a16="http://schemas.microsoft.com/office/drawing/2014/main" id="{39F66928-C7F5-43F0-B6BC-5CD5A8DC025A}"/>
                </a:ext>
              </a:extLst>
            </p:cNvPr>
            <p:cNvSpPr>
              <a:spLocks noEditPoints="1"/>
            </p:cNvSpPr>
            <p:nvPr/>
          </p:nvSpPr>
          <p:spPr bwMode="auto">
            <a:xfrm>
              <a:off x="6351851" y="3517835"/>
              <a:ext cx="317833" cy="499088"/>
            </a:xfrm>
            <a:custGeom>
              <a:avLst/>
              <a:gdLst>
                <a:gd name="T0" fmla="*/ 247 w 249"/>
                <a:gd name="T1" fmla="*/ 385 h 391"/>
                <a:gd name="T2" fmla="*/ 193 w 249"/>
                <a:gd name="T3" fmla="*/ 3 h 391"/>
                <a:gd name="T4" fmla="*/ 205 w 249"/>
                <a:gd name="T5" fmla="*/ 9 h 391"/>
                <a:gd name="T6" fmla="*/ 212 w 249"/>
                <a:gd name="T7" fmla="*/ 37 h 391"/>
                <a:gd name="T8" fmla="*/ 210 w 249"/>
                <a:gd name="T9" fmla="*/ 59 h 391"/>
                <a:gd name="T10" fmla="*/ 197 w 249"/>
                <a:gd name="T11" fmla="*/ 64 h 391"/>
                <a:gd name="T12" fmla="*/ 200 w 249"/>
                <a:gd name="T13" fmla="*/ 81 h 391"/>
                <a:gd name="T14" fmla="*/ 212 w 249"/>
                <a:gd name="T15" fmla="*/ 75 h 391"/>
                <a:gd name="T16" fmla="*/ 217 w 249"/>
                <a:gd name="T17" fmla="*/ 91 h 391"/>
                <a:gd name="T18" fmla="*/ 209 w 249"/>
                <a:gd name="T19" fmla="*/ 105 h 391"/>
                <a:gd name="T20" fmla="*/ 194 w 249"/>
                <a:gd name="T21" fmla="*/ 124 h 391"/>
                <a:gd name="T22" fmla="*/ 179 w 249"/>
                <a:gd name="T23" fmla="*/ 144 h 391"/>
                <a:gd name="T24" fmla="*/ 167 w 249"/>
                <a:gd name="T25" fmla="*/ 154 h 391"/>
                <a:gd name="T26" fmla="*/ 154 w 249"/>
                <a:gd name="T27" fmla="*/ 167 h 391"/>
                <a:gd name="T28" fmla="*/ 141 w 249"/>
                <a:gd name="T29" fmla="*/ 176 h 391"/>
                <a:gd name="T30" fmla="*/ 125 w 249"/>
                <a:gd name="T31" fmla="*/ 183 h 391"/>
                <a:gd name="T32" fmla="*/ 114 w 249"/>
                <a:gd name="T33" fmla="*/ 188 h 391"/>
                <a:gd name="T34" fmla="*/ 105 w 249"/>
                <a:gd name="T35" fmla="*/ 190 h 391"/>
                <a:gd name="T36" fmla="*/ 87 w 249"/>
                <a:gd name="T37" fmla="*/ 188 h 391"/>
                <a:gd name="T38" fmla="*/ 76 w 249"/>
                <a:gd name="T39" fmla="*/ 188 h 391"/>
                <a:gd name="T40" fmla="*/ 65 w 249"/>
                <a:gd name="T41" fmla="*/ 194 h 391"/>
                <a:gd name="T42" fmla="*/ 48 w 249"/>
                <a:gd name="T43" fmla="*/ 195 h 391"/>
                <a:gd name="T44" fmla="*/ 40 w 249"/>
                <a:gd name="T45" fmla="*/ 200 h 391"/>
                <a:gd name="T46" fmla="*/ 30 w 249"/>
                <a:gd name="T47" fmla="*/ 193 h 391"/>
                <a:gd name="T48" fmla="*/ 22 w 249"/>
                <a:gd name="T49" fmla="*/ 189 h 391"/>
                <a:gd name="T50" fmla="*/ 22 w 249"/>
                <a:gd name="T51" fmla="*/ 186 h 391"/>
                <a:gd name="T52" fmla="*/ 16 w 249"/>
                <a:gd name="T53" fmla="*/ 174 h 391"/>
                <a:gd name="T54" fmla="*/ 15 w 249"/>
                <a:gd name="T55" fmla="*/ 169 h 391"/>
                <a:gd name="T56" fmla="*/ 22 w 249"/>
                <a:gd name="T57" fmla="*/ 161 h 391"/>
                <a:gd name="T58" fmla="*/ 17 w 249"/>
                <a:gd name="T59" fmla="*/ 146 h 391"/>
                <a:gd name="T60" fmla="*/ 9 w 249"/>
                <a:gd name="T61" fmla="*/ 130 h 391"/>
                <a:gd name="T62" fmla="*/ 5 w 249"/>
                <a:gd name="T63" fmla="*/ 113 h 391"/>
                <a:gd name="T64" fmla="*/ 1 w 249"/>
                <a:gd name="T65" fmla="*/ 102 h 391"/>
                <a:gd name="T66" fmla="*/ 6 w 249"/>
                <a:gd name="T67" fmla="*/ 94 h 391"/>
                <a:gd name="T68" fmla="*/ 12 w 249"/>
                <a:gd name="T69" fmla="*/ 102 h 391"/>
                <a:gd name="T70" fmla="*/ 23 w 249"/>
                <a:gd name="T71" fmla="*/ 108 h 391"/>
                <a:gd name="T72" fmla="*/ 37 w 249"/>
                <a:gd name="T73" fmla="*/ 104 h 391"/>
                <a:gd name="T74" fmla="*/ 47 w 249"/>
                <a:gd name="T75" fmla="*/ 98 h 391"/>
                <a:gd name="T76" fmla="*/ 47 w 249"/>
                <a:gd name="T77" fmla="*/ 82 h 391"/>
                <a:gd name="T78" fmla="*/ 48 w 249"/>
                <a:gd name="T79" fmla="*/ 67 h 391"/>
                <a:gd name="T80" fmla="*/ 50 w 249"/>
                <a:gd name="T81" fmla="*/ 51 h 391"/>
                <a:gd name="T82" fmla="*/ 55 w 249"/>
                <a:gd name="T83" fmla="*/ 47 h 391"/>
                <a:gd name="T84" fmla="*/ 59 w 249"/>
                <a:gd name="T85" fmla="*/ 59 h 391"/>
                <a:gd name="T86" fmla="*/ 57 w 249"/>
                <a:gd name="T87" fmla="*/ 73 h 391"/>
                <a:gd name="T88" fmla="*/ 69 w 249"/>
                <a:gd name="T89" fmla="*/ 75 h 391"/>
                <a:gd name="T90" fmla="*/ 81 w 249"/>
                <a:gd name="T91" fmla="*/ 66 h 391"/>
                <a:gd name="T92" fmla="*/ 87 w 249"/>
                <a:gd name="T93" fmla="*/ 56 h 391"/>
                <a:gd name="T94" fmla="*/ 95 w 249"/>
                <a:gd name="T95" fmla="*/ 51 h 391"/>
                <a:gd name="T96" fmla="*/ 108 w 249"/>
                <a:gd name="T97" fmla="*/ 57 h 391"/>
                <a:gd name="T98" fmla="*/ 125 w 249"/>
                <a:gd name="T99" fmla="*/ 55 h 391"/>
                <a:gd name="T100" fmla="*/ 136 w 249"/>
                <a:gd name="T101" fmla="*/ 39 h 391"/>
                <a:gd name="T102" fmla="*/ 145 w 249"/>
                <a:gd name="T103" fmla="*/ 25 h 391"/>
                <a:gd name="T104" fmla="*/ 153 w 249"/>
                <a:gd name="T105" fmla="*/ 19 h 391"/>
                <a:gd name="T106" fmla="*/ 160 w 249"/>
                <a:gd name="T107" fmla="*/ 13 h 391"/>
                <a:gd name="T108" fmla="*/ 169 w 249"/>
                <a:gd name="T109" fmla="*/ 6 h 391"/>
                <a:gd name="T110" fmla="*/ 182 w 249"/>
                <a:gd name="T111" fmla="*/ 0 h 391"/>
                <a:gd name="T112" fmla="*/ 148 w 249"/>
                <a:gd name="T113" fmla="*/ 111 h 391"/>
                <a:gd name="T114" fmla="*/ 141 w 249"/>
                <a:gd name="T115" fmla="*/ 120 h 391"/>
                <a:gd name="T116" fmla="*/ 147 w 249"/>
                <a:gd name="T117" fmla="*/ 133 h 391"/>
                <a:gd name="T118" fmla="*/ 157 w 249"/>
                <a:gd name="T119" fmla="*/ 129 h 391"/>
                <a:gd name="T120" fmla="*/ 168 w 249"/>
                <a:gd name="T121" fmla="*/ 122 h 391"/>
                <a:gd name="T122" fmla="*/ 172 w 249"/>
                <a:gd name="T123" fmla="*/ 110 h 391"/>
                <a:gd name="T124" fmla="*/ 159 w 249"/>
                <a:gd name="T125" fmla="*/ 10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 h="391">
                  <a:moveTo>
                    <a:pt x="246" y="391"/>
                  </a:moveTo>
                  <a:lnTo>
                    <a:pt x="245" y="391"/>
                  </a:lnTo>
                  <a:lnTo>
                    <a:pt x="244" y="391"/>
                  </a:lnTo>
                  <a:lnTo>
                    <a:pt x="243" y="391"/>
                  </a:lnTo>
                  <a:lnTo>
                    <a:pt x="243" y="390"/>
                  </a:lnTo>
                  <a:lnTo>
                    <a:pt x="244" y="389"/>
                  </a:lnTo>
                  <a:lnTo>
                    <a:pt x="245" y="389"/>
                  </a:lnTo>
                  <a:lnTo>
                    <a:pt x="246" y="390"/>
                  </a:lnTo>
                  <a:lnTo>
                    <a:pt x="246" y="391"/>
                  </a:lnTo>
                  <a:close/>
                  <a:moveTo>
                    <a:pt x="249" y="386"/>
                  </a:moveTo>
                  <a:lnTo>
                    <a:pt x="247" y="386"/>
                  </a:lnTo>
                  <a:lnTo>
                    <a:pt x="246" y="386"/>
                  </a:lnTo>
                  <a:lnTo>
                    <a:pt x="246" y="385"/>
                  </a:lnTo>
                  <a:lnTo>
                    <a:pt x="247" y="385"/>
                  </a:lnTo>
                  <a:lnTo>
                    <a:pt x="249" y="385"/>
                  </a:lnTo>
                  <a:lnTo>
                    <a:pt x="249" y="386"/>
                  </a:lnTo>
                  <a:close/>
                  <a:moveTo>
                    <a:pt x="183" y="0"/>
                  </a:moveTo>
                  <a:lnTo>
                    <a:pt x="185" y="0"/>
                  </a:lnTo>
                  <a:lnTo>
                    <a:pt x="186" y="0"/>
                  </a:lnTo>
                  <a:lnTo>
                    <a:pt x="187" y="0"/>
                  </a:lnTo>
                  <a:lnTo>
                    <a:pt x="187" y="2"/>
                  </a:lnTo>
                  <a:lnTo>
                    <a:pt x="188" y="2"/>
                  </a:lnTo>
                  <a:lnTo>
                    <a:pt x="189" y="3"/>
                  </a:lnTo>
                  <a:lnTo>
                    <a:pt x="190" y="3"/>
                  </a:lnTo>
                  <a:lnTo>
                    <a:pt x="192" y="3"/>
                  </a:lnTo>
                  <a:lnTo>
                    <a:pt x="192" y="4"/>
                  </a:lnTo>
                  <a:lnTo>
                    <a:pt x="193" y="4"/>
                  </a:lnTo>
                  <a:lnTo>
                    <a:pt x="193" y="3"/>
                  </a:lnTo>
                  <a:lnTo>
                    <a:pt x="194" y="3"/>
                  </a:lnTo>
                  <a:lnTo>
                    <a:pt x="195" y="3"/>
                  </a:lnTo>
                  <a:lnTo>
                    <a:pt x="196" y="3"/>
                  </a:lnTo>
                  <a:lnTo>
                    <a:pt x="197" y="3"/>
                  </a:lnTo>
                  <a:lnTo>
                    <a:pt x="198" y="3"/>
                  </a:lnTo>
                  <a:lnTo>
                    <a:pt x="200" y="3"/>
                  </a:lnTo>
                  <a:lnTo>
                    <a:pt x="202" y="3"/>
                  </a:lnTo>
                  <a:lnTo>
                    <a:pt x="203" y="3"/>
                  </a:lnTo>
                  <a:lnTo>
                    <a:pt x="203" y="4"/>
                  </a:lnTo>
                  <a:lnTo>
                    <a:pt x="204" y="4"/>
                  </a:lnTo>
                  <a:lnTo>
                    <a:pt x="205" y="4"/>
                  </a:lnTo>
                  <a:lnTo>
                    <a:pt x="204" y="4"/>
                  </a:lnTo>
                  <a:lnTo>
                    <a:pt x="205" y="6"/>
                  </a:lnTo>
                  <a:lnTo>
                    <a:pt x="205" y="9"/>
                  </a:lnTo>
                  <a:lnTo>
                    <a:pt x="207" y="11"/>
                  </a:lnTo>
                  <a:lnTo>
                    <a:pt x="207" y="13"/>
                  </a:lnTo>
                  <a:lnTo>
                    <a:pt x="208" y="17"/>
                  </a:lnTo>
                  <a:lnTo>
                    <a:pt x="208" y="20"/>
                  </a:lnTo>
                  <a:lnTo>
                    <a:pt x="208" y="21"/>
                  </a:lnTo>
                  <a:lnTo>
                    <a:pt x="209" y="23"/>
                  </a:lnTo>
                  <a:lnTo>
                    <a:pt x="209" y="24"/>
                  </a:lnTo>
                  <a:lnTo>
                    <a:pt x="209" y="26"/>
                  </a:lnTo>
                  <a:lnTo>
                    <a:pt x="210" y="27"/>
                  </a:lnTo>
                  <a:lnTo>
                    <a:pt x="211" y="28"/>
                  </a:lnTo>
                  <a:lnTo>
                    <a:pt x="211" y="32"/>
                  </a:lnTo>
                  <a:lnTo>
                    <a:pt x="212" y="34"/>
                  </a:lnTo>
                  <a:lnTo>
                    <a:pt x="212" y="35"/>
                  </a:lnTo>
                  <a:lnTo>
                    <a:pt x="212" y="37"/>
                  </a:lnTo>
                  <a:lnTo>
                    <a:pt x="212" y="38"/>
                  </a:lnTo>
                  <a:lnTo>
                    <a:pt x="212" y="39"/>
                  </a:lnTo>
                  <a:lnTo>
                    <a:pt x="212" y="41"/>
                  </a:lnTo>
                  <a:lnTo>
                    <a:pt x="212" y="44"/>
                  </a:lnTo>
                  <a:lnTo>
                    <a:pt x="212" y="46"/>
                  </a:lnTo>
                  <a:lnTo>
                    <a:pt x="212" y="48"/>
                  </a:lnTo>
                  <a:lnTo>
                    <a:pt x="212" y="52"/>
                  </a:lnTo>
                  <a:lnTo>
                    <a:pt x="211" y="52"/>
                  </a:lnTo>
                  <a:lnTo>
                    <a:pt x="211" y="53"/>
                  </a:lnTo>
                  <a:lnTo>
                    <a:pt x="211" y="54"/>
                  </a:lnTo>
                  <a:lnTo>
                    <a:pt x="211" y="55"/>
                  </a:lnTo>
                  <a:lnTo>
                    <a:pt x="211" y="56"/>
                  </a:lnTo>
                  <a:lnTo>
                    <a:pt x="210" y="57"/>
                  </a:lnTo>
                  <a:lnTo>
                    <a:pt x="210" y="59"/>
                  </a:lnTo>
                  <a:lnTo>
                    <a:pt x="211" y="61"/>
                  </a:lnTo>
                  <a:lnTo>
                    <a:pt x="210" y="61"/>
                  </a:lnTo>
                  <a:lnTo>
                    <a:pt x="209" y="61"/>
                  </a:lnTo>
                  <a:lnTo>
                    <a:pt x="208" y="60"/>
                  </a:lnTo>
                  <a:lnTo>
                    <a:pt x="207" y="59"/>
                  </a:lnTo>
                  <a:lnTo>
                    <a:pt x="205" y="57"/>
                  </a:lnTo>
                  <a:lnTo>
                    <a:pt x="204" y="57"/>
                  </a:lnTo>
                  <a:lnTo>
                    <a:pt x="203" y="57"/>
                  </a:lnTo>
                  <a:lnTo>
                    <a:pt x="202" y="57"/>
                  </a:lnTo>
                  <a:lnTo>
                    <a:pt x="201" y="59"/>
                  </a:lnTo>
                  <a:lnTo>
                    <a:pt x="200" y="60"/>
                  </a:lnTo>
                  <a:lnTo>
                    <a:pt x="200" y="61"/>
                  </a:lnTo>
                  <a:lnTo>
                    <a:pt x="198" y="62"/>
                  </a:lnTo>
                  <a:lnTo>
                    <a:pt x="197" y="64"/>
                  </a:lnTo>
                  <a:lnTo>
                    <a:pt x="196" y="66"/>
                  </a:lnTo>
                  <a:lnTo>
                    <a:pt x="195" y="68"/>
                  </a:lnTo>
                  <a:lnTo>
                    <a:pt x="194" y="69"/>
                  </a:lnTo>
                  <a:lnTo>
                    <a:pt x="194" y="70"/>
                  </a:lnTo>
                  <a:lnTo>
                    <a:pt x="194" y="73"/>
                  </a:lnTo>
                  <a:lnTo>
                    <a:pt x="194" y="74"/>
                  </a:lnTo>
                  <a:lnTo>
                    <a:pt x="195" y="74"/>
                  </a:lnTo>
                  <a:lnTo>
                    <a:pt x="196" y="74"/>
                  </a:lnTo>
                  <a:lnTo>
                    <a:pt x="196" y="75"/>
                  </a:lnTo>
                  <a:lnTo>
                    <a:pt x="196" y="76"/>
                  </a:lnTo>
                  <a:lnTo>
                    <a:pt x="196" y="77"/>
                  </a:lnTo>
                  <a:lnTo>
                    <a:pt x="197" y="78"/>
                  </a:lnTo>
                  <a:lnTo>
                    <a:pt x="198" y="80"/>
                  </a:lnTo>
                  <a:lnTo>
                    <a:pt x="200" y="81"/>
                  </a:lnTo>
                  <a:lnTo>
                    <a:pt x="201" y="81"/>
                  </a:lnTo>
                  <a:lnTo>
                    <a:pt x="203" y="82"/>
                  </a:lnTo>
                  <a:lnTo>
                    <a:pt x="205" y="82"/>
                  </a:lnTo>
                  <a:lnTo>
                    <a:pt x="207" y="82"/>
                  </a:lnTo>
                  <a:lnTo>
                    <a:pt x="208" y="82"/>
                  </a:lnTo>
                  <a:lnTo>
                    <a:pt x="209" y="82"/>
                  </a:lnTo>
                  <a:lnTo>
                    <a:pt x="209" y="81"/>
                  </a:lnTo>
                  <a:lnTo>
                    <a:pt x="209" y="80"/>
                  </a:lnTo>
                  <a:lnTo>
                    <a:pt x="209" y="78"/>
                  </a:lnTo>
                  <a:lnTo>
                    <a:pt x="210" y="77"/>
                  </a:lnTo>
                  <a:lnTo>
                    <a:pt x="210" y="76"/>
                  </a:lnTo>
                  <a:lnTo>
                    <a:pt x="210" y="74"/>
                  </a:lnTo>
                  <a:lnTo>
                    <a:pt x="211" y="74"/>
                  </a:lnTo>
                  <a:lnTo>
                    <a:pt x="212" y="75"/>
                  </a:lnTo>
                  <a:lnTo>
                    <a:pt x="214" y="75"/>
                  </a:lnTo>
                  <a:lnTo>
                    <a:pt x="215" y="75"/>
                  </a:lnTo>
                  <a:lnTo>
                    <a:pt x="217" y="75"/>
                  </a:lnTo>
                  <a:lnTo>
                    <a:pt x="218" y="75"/>
                  </a:lnTo>
                  <a:lnTo>
                    <a:pt x="221" y="75"/>
                  </a:lnTo>
                  <a:lnTo>
                    <a:pt x="223" y="75"/>
                  </a:lnTo>
                  <a:lnTo>
                    <a:pt x="222" y="75"/>
                  </a:lnTo>
                  <a:lnTo>
                    <a:pt x="222" y="77"/>
                  </a:lnTo>
                  <a:lnTo>
                    <a:pt x="222" y="78"/>
                  </a:lnTo>
                  <a:lnTo>
                    <a:pt x="221" y="80"/>
                  </a:lnTo>
                  <a:lnTo>
                    <a:pt x="221" y="81"/>
                  </a:lnTo>
                  <a:lnTo>
                    <a:pt x="218" y="85"/>
                  </a:lnTo>
                  <a:lnTo>
                    <a:pt x="217" y="90"/>
                  </a:lnTo>
                  <a:lnTo>
                    <a:pt x="217" y="91"/>
                  </a:lnTo>
                  <a:lnTo>
                    <a:pt x="216" y="96"/>
                  </a:lnTo>
                  <a:lnTo>
                    <a:pt x="215" y="97"/>
                  </a:lnTo>
                  <a:lnTo>
                    <a:pt x="215" y="98"/>
                  </a:lnTo>
                  <a:lnTo>
                    <a:pt x="214" y="99"/>
                  </a:lnTo>
                  <a:lnTo>
                    <a:pt x="215" y="99"/>
                  </a:lnTo>
                  <a:lnTo>
                    <a:pt x="214" y="101"/>
                  </a:lnTo>
                  <a:lnTo>
                    <a:pt x="214" y="102"/>
                  </a:lnTo>
                  <a:lnTo>
                    <a:pt x="212" y="103"/>
                  </a:lnTo>
                  <a:lnTo>
                    <a:pt x="211" y="103"/>
                  </a:lnTo>
                  <a:lnTo>
                    <a:pt x="211" y="104"/>
                  </a:lnTo>
                  <a:lnTo>
                    <a:pt x="209" y="105"/>
                  </a:lnTo>
                  <a:lnTo>
                    <a:pt x="208" y="105"/>
                  </a:lnTo>
                  <a:lnTo>
                    <a:pt x="208" y="106"/>
                  </a:lnTo>
                  <a:lnTo>
                    <a:pt x="209" y="105"/>
                  </a:lnTo>
                  <a:lnTo>
                    <a:pt x="209" y="106"/>
                  </a:lnTo>
                  <a:lnTo>
                    <a:pt x="208" y="106"/>
                  </a:lnTo>
                  <a:lnTo>
                    <a:pt x="207" y="108"/>
                  </a:lnTo>
                  <a:lnTo>
                    <a:pt x="205" y="108"/>
                  </a:lnTo>
                  <a:lnTo>
                    <a:pt x="204" y="108"/>
                  </a:lnTo>
                  <a:lnTo>
                    <a:pt x="202" y="111"/>
                  </a:lnTo>
                  <a:lnTo>
                    <a:pt x="201" y="112"/>
                  </a:lnTo>
                  <a:lnTo>
                    <a:pt x="200" y="113"/>
                  </a:lnTo>
                  <a:lnTo>
                    <a:pt x="198" y="113"/>
                  </a:lnTo>
                  <a:lnTo>
                    <a:pt x="198" y="115"/>
                  </a:lnTo>
                  <a:lnTo>
                    <a:pt x="196" y="117"/>
                  </a:lnTo>
                  <a:lnTo>
                    <a:pt x="194" y="122"/>
                  </a:lnTo>
                  <a:lnTo>
                    <a:pt x="194" y="123"/>
                  </a:lnTo>
                  <a:lnTo>
                    <a:pt x="194" y="124"/>
                  </a:lnTo>
                  <a:lnTo>
                    <a:pt x="193" y="125"/>
                  </a:lnTo>
                  <a:lnTo>
                    <a:pt x="192" y="125"/>
                  </a:lnTo>
                  <a:lnTo>
                    <a:pt x="192" y="126"/>
                  </a:lnTo>
                  <a:lnTo>
                    <a:pt x="190" y="129"/>
                  </a:lnTo>
                  <a:lnTo>
                    <a:pt x="188" y="132"/>
                  </a:lnTo>
                  <a:lnTo>
                    <a:pt x="187" y="132"/>
                  </a:lnTo>
                  <a:lnTo>
                    <a:pt x="187" y="133"/>
                  </a:lnTo>
                  <a:lnTo>
                    <a:pt x="185" y="138"/>
                  </a:lnTo>
                  <a:lnTo>
                    <a:pt x="183" y="138"/>
                  </a:lnTo>
                  <a:lnTo>
                    <a:pt x="183" y="139"/>
                  </a:lnTo>
                  <a:lnTo>
                    <a:pt x="182" y="140"/>
                  </a:lnTo>
                  <a:lnTo>
                    <a:pt x="181" y="141"/>
                  </a:lnTo>
                  <a:lnTo>
                    <a:pt x="180" y="143"/>
                  </a:lnTo>
                  <a:lnTo>
                    <a:pt x="179" y="144"/>
                  </a:lnTo>
                  <a:lnTo>
                    <a:pt x="179" y="145"/>
                  </a:lnTo>
                  <a:lnTo>
                    <a:pt x="176" y="147"/>
                  </a:lnTo>
                  <a:lnTo>
                    <a:pt x="175" y="147"/>
                  </a:lnTo>
                  <a:lnTo>
                    <a:pt x="174" y="147"/>
                  </a:lnTo>
                  <a:lnTo>
                    <a:pt x="173" y="148"/>
                  </a:lnTo>
                  <a:lnTo>
                    <a:pt x="173" y="150"/>
                  </a:lnTo>
                  <a:lnTo>
                    <a:pt x="172" y="150"/>
                  </a:lnTo>
                  <a:lnTo>
                    <a:pt x="172" y="151"/>
                  </a:lnTo>
                  <a:lnTo>
                    <a:pt x="171" y="151"/>
                  </a:lnTo>
                  <a:lnTo>
                    <a:pt x="169" y="151"/>
                  </a:lnTo>
                  <a:lnTo>
                    <a:pt x="169" y="152"/>
                  </a:lnTo>
                  <a:lnTo>
                    <a:pt x="169" y="153"/>
                  </a:lnTo>
                  <a:lnTo>
                    <a:pt x="168" y="153"/>
                  </a:lnTo>
                  <a:lnTo>
                    <a:pt x="167" y="154"/>
                  </a:lnTo>
                  <a:lnTo>
                    <a:pt x="167" y="155"/>
                  </a:lnTo>
                  <a:lnTo>
                    <a:pt x="166" y="155"/>
                  </a:lnTo>
                  <a:lnTo>
                    <a:pt x="166" y="157"/>
                  </a:lnTo>
                  <a:lnTo>
                    <a:pt x="165" y="157"/>
                  </a:lnTo>
                  <a:lnTo>
                    <a:pt x="164" y="159"/>
                  </a:lnTo>
                  <a:lnTo>
                    <a:pt x="161" y="160"/>
                  </a:lnTo>
                  <a:lnTo>
                    <a:pt x="161" y="161"/>
                  </a:lnTo>
                  <a:lnTo>
                    <a:pt x="159" y="162"/>
                  </a:lnTo>
                  <a:lnTo>
                    <a:pt x="159" y="164"/>
                  </a:lnTo>
                  <a:lnTo>
                    <a:pt x="158" y="164"/>
                  </a:lnTo>
                  <a:lnTo>
                    <a:pt x="158" y="165"/>
                  </a:lnTo>
                  <a:lnTo>
                    <a:pt x="157" y="165"/>
                  </a:lnTo>
                  <a:lnTo>
                    <a:pt x="155" y="166"/>
                  </a:lnTo>
                  <a:lnTo>
                    <a:pt x="154" y="167"/>
                  </a:lnTo>
                  <a:lnTo>
                    <a:pt x="153" y="167"/>
                  </a:lnTo>
                  <a:lnTo>
                    <a:pt x="153" y="168"/>
                  </a:lnTo>
                  <a:lnTo>
                    <a:pt x="152" y="168"/>
                  </a:lnTo>
                  <a:lnTo>
                    <a:pt x="151" y="169"/>
                  </a:lnTo>
                  <a:lnTo>
                    <a:pt x="151" y="171"/>
                  </a:lnTo>
                  <a:lnTo>
                    <a:pt x="148" y="172"/>
                  </a:lnTo>
                  <a:lnTo>
                    <a:pt x="147" y="172"/>
                  </a:lnTo>
                  <a:lnTo>
                    <a:pt x="147" y="173"/>
                  </a:lnTo>
                  <a:lnTo>
                    <a:pt x="146" y="173"/>
                  </a:lnTo>
                  <a:lnTo>
                    <a:pt x="145" y="174"/>
                  </a:lnTo>
                  <a:lnTo>
                    <a:pt x="144" y="175"/>
                  </a:lnTo>
                  <a:lnTo>
                    <a:pt x="143" y="175"/>
                  </a:lnTo>
                  <a:lnTo>
                    <a:pt x="143" y="176"/>
                  </a:lnTo>
                  <a:lnTo>
                    <a:pt x="141" y="176"/>
                  </a:lnTo>
                  <a:lnTo>
                    <a:pt x="140" y="178"/>
                  </a:lnTo>
                  <a:lnTo>
                    <a:pt x="138" y="179"/>
                  </a:lnTo>
                  <a:lnTo>
                    <a:pt x="137" y="180"/>
                  </a:lnTo>
                  <a:lnTo>
                    <a:pt x="136" y="180"/>
                  </a:lnTo>
                  <a:lnTo>
                    <a:pt x="134" y="181"/>
                  </a:lnTo>
                  <a:lnTo>
                    <a:pt x="133" y="182"/>
                  </a:lnTo>
                  <a:lnTo>
                    <a:pt x="132" y="182"/>
                  </a:lnTo>
                  <a:lnTo>
                    <a:pt x="131" y="182"/>
                  </a:lnTo>
                  <a:lnTo>
                    <a:pt x="130" y="182"/>
                  </a:lnTo>
                  <a:lnTo>
                    <a:pt x="130" y="183"/>
                  </a:lnTo>
                  <a:lnTo>
                    <a:pt x="129" y="183"/>
                  </a:lnTo>
                  <a:lnTo>
                    <a:pt x="128" y="183"/>
                  </a:lnTo>
                  <a:lnTo>
                    <a:pt x="126" y="183"/>
                  </a:lnTo>
                  <a:lnTo>
                    <a:pt x="125" y="183"/>
                  </a:lnTo>
                  <a:lnTo>
                    <a:pt x="123" y="183"/>
                  </a:lnTo>
                  <a:lnTo>
                    <a:pt x="122" y="183"/>
                  </a:lnTo>
                  <a:lnTo>
                    <a:pt x="121" y="183"/>
                  </a:lnTo>
                  <a:lnTo>
                    <a:pt x="119" y="183"/>
                  </a:lnTo>
                  <a:lnTo>
                    <a:pt x="118" y="185"/>
                  </a:lnTo>
                  <a:lnTo>
                    <a:pt x="117" y="185"/>
                  </a:lnTo>
                  <a:lnTo>
                    <a:pt x="117" y="186"/>
                  </a:lnTo>
                  <a:lnTo>
                    <a:pt x="116" y="186"/>
                  </a:lnTo>
                  <a:lnTo>
                    <a:pt x="116" y="187"/>
                  </a:lnTo>
                  <a:lnTo>
                    <a:pt x="117" y="187"/>
                  </a:lnTo>
                  <a:lnTo>
                    <a:pt x="117" y="188"/>
                  </a:lnTo>
                  <a:lnTo>
                    <a:pt x="116" y="188"/>
                  </a:lnTo>
                  <a:lnTo>
                    <a:pt x="115" y="188"/>
                  </a:lnTo>
                  <a:lnTo>
                    <a:pt x="114" y="188"/>
                  </a:lnTo>
                  <a:lnTo>
                    <a:pt x="112" y="188"/>
                  </a:lnTo>
                  <a:lnTo>
                    <a:pt x="112" y="187"/>
                  </a:lnTo>
                  <a:lnTo>
                    <a:pt x="111" y="187"/>
                  </a:lnTo>
                  <a:lnTo>
                    <a:pt x="110" y="187"/>
                  </a:lnTo>
                  <a:lnTo>
                    <a:pt x="109" y="187"/>
                  </a:lnTo>
                  <a:lnTo>
                    <a:pt x="108" y="187"/>
                  </a:lnTo>
                  <a:lnTo>
                    <a:pt x="108" y="188"/>
                  </a:lnTo>
                  <a:lnTo>
                    <a:pt x="107" y="188"/>
                  </a:lnTo>
                  <a:lnTo>
                    <a:pt x="108" y="188"/>
                  </a:lnTo>
                  <a:lnTo>
                    <a:pt x="107" y="189"/>
                  </a:lnTo>
                  <a:lnTo>
                    <a:pt x="105" y="189"/>
                  </a:lnTo>
                  <a:lnTo>
                    <a:pt x="105" y="190"/>
                  </a:lnTo>
                  <a:lnTo>
                    <a:pt x="107" y="190"/>
                  </a:lnTo>
                  <a:lnTo>
                    <a:pt x="105" y="190"/>
                  </a:lnTo>
                  <a:lnTo>
                    <a:pt x="104" y="190"/>
                  </a:lnTo>
                  <a:lnTo>
                    <a:pt x="103" y="190"/>
                  </a:lnTo>
                  <a:lnTo>
                    <a:pt x="102" y="190"/>
                  </a:lnTo>
                  <a:lnTo>
                    <a:pt x="101" y="190"/>
                  </a:lnTo>
                  <a:lnTo>
                    <a:pt x="100" y="189"/>
                  </a:lnTo>
                  <a:lnTo>
                    <a:pt x="98" y="189"/>
                  </a:lnTo>
                  <a:lnTo>
                    <a:pt x="97" y="188"/>
                  </a:lnTo>
                  <a:lnTo>
                    <a:pt x="95" y="188"/>
                  </a:lnTo>
                  <a:lnTo>
                    <a:pt x="94" y="188"/>
                  </a:lnTo>
                  <a:lnTo>
                    <a:pt x="93" y="188"/>
                  </a:lnTo>
                  <a:lnTo>
                    <a:pt x="90" y="187"/>
                  </a:lnTo>
                  <a:lnTo>
                    <a:pt x="89" y="187"/>
                  </a:lnTo>
                  <a:lnTo>
                    <a:pt x="88" y="188"/>
                  </a:lnTo>
                  <a:lnTo>
                    <a:pt x="87" y="188"/>
                  </a:lnTo>
                  <a:lnTo>
                    <a:pt x="87" y="189"/>
                  </a:lnTo>
                  <a:lnTo>
                    <a:pt x="82" y="189"/>
                  </a:lnTo>
                  <a:lnTo>
                    <a:pt x="82" y="188"/>
                  </a:lnTo>
                  <a:lnTo>
                    <a:pt x="82" y="189"/>
                  </a:lnTo>
                  <a:lnTo>
                    <a:pt x="81" y="189"/>
                  </a:lnTo>
                  <a:lnTo>
                    <a:pt x="80" y="189"/>
                  </a:lnTo>
                  <a:lnTo>
                    <a:pt x="80" y="188"/>
                  </a:lnTo>
                  <a:lnTo>
                    <a:pt x="79" y="188"/>
                  </a:lnTo>
                  <a:lnTo>
                    <a:pt x="80" y="188"/>
                  </a:lnTo>
                  <a:lnTo>
                    <a:pt x="79" y="188"/>
                  </a:lnTo>
                  <a:lnTo>
                    <a:pt x="79" y="187"/>
                  </a:lnTo>
                  <a:lnTo>
                    <a:pt x="79" y="188"/>
                  </a:lnTo>
                  <a:lnTo>
                    <a:pt x="77" y="188"/>
                  </a:lnTo>
                  <a:lnTo>
                    <a:pt x="76" y="188"/>
                  </a:lnTo>
                  <a:lnTo>
                    <a:pt x="75" y="188"/>
                  </a:lnTo>
                  <a:lnTo>
                    <a:pt x="74" y="188"/>
                  </a:lnTo>
                  <a:lnTo>
                    <a:pt x="74" y="189"/>
                  </a:lnTo>
                  <a:lnTo>
                    <a:pt x="73" y="188"/>
                  </a:lnTo>
                  <a:lnTo>
                    <a:pt x="72" y="188"/>
                  </a:lnTo>
                  <a:lnTo>
                    <a:pt x="70" y="189"/>
                  </a:lnTo>
                  <a:lnTo>
                    <a:pt x="69" y="190"/>
                  </a:lnTo>
                  <a:lnTo>
                    <a:pt x="70" y="190"/>
                  </a:lnTo>
                  <a:lnTo>
                    <a:pt x="69" y="190"/>
                  </a:lnTo>
                  <a:lnTo>
                    <a:pt x="68" y="192"/>
                  </a:lnTo>
                  <a:lnTo>
                    <a:pt x="67" y="192"/>
                  </a:lnTo>
                  <a:lnTo>
                    <a:pt x="67" y="193"/>
                  </a:lnTo>
                  <a:lnTo>
                    <a:pt x="66" y="194"/>
                  </a:lnTo>
                  <a:lnTo>
                    <a:pt x="65" y="194"/>
                  </a:lnTo>
                  <a:lnTo>
                    <a:pt x="62" y="194"/>
                  </a:lnTo>
                  <a:lnTo>
                    <a:pt x="62" y="193"/>
                  </a:lnTo>
                  <a:lnTo>
                    <a:pt x="61" y="194"/>
                  </a:lnTo>
                  <a:lnTo>
                    <a:pt x="60" y="194"/>
                  </a:lnTo>
                  <a:lnTo>
                    <a:pt x="59" y="194"/>
                  </a:lnTo>
                  <a:lnTo>
                    <a:pt x="57" y="194"/>
                  </a:lnTo>
                  <a:lnTo>
                    <a:pt x="55" y="194"/>
                  </a:lnTo>
                  <a:lnTo>
                    <a:pt x="54" y="194"/>
                  </a:lnTo>
                  <a:lnTo>
                    <a:pt x="53" y="194"/>
                  </a:lnTo>
                  <a:lnTo>
                    <a:pt x="52" y="194"/>
                  </a:lnTo>
                  <a:lnTo>
                    <a:pt x="53" y="194"/>
                  </a:lnTo>
                  <a:lnTo>
                    <a:pt x="53" y="195"/>
                  </a:lnTo>
                  <a:lnTo>
                    <a:pt x="51" y="195"/>
                  </a:lnTo>
                  <a:lnTo>
                    <a:pt x="48" y="195"/>
                  </a:lnTo>
                  <a:lnTo>
                    <a:pt x="47" y="195"/>
                  </a:lnTo>
                  <a:lnTo>
                    <a:pt x="47" y="196"/>
                  </a:lnTo>
                  <a:lnTo>
                    <a:pt x="46" y="196"/>
                  </a:lnTo>
                  <a:lnTo>
                    <a:pt x="46" y="197"/>
                  </a:lnTo>
                  <a:lnTo>
                    <a:pt x="45" y="197"/>
                  </a:lnTo>
                  <a:lnTo>
                    <a:pt x="45" y="199"/>
                  </a:lnTo>
                  <a:lnTo>
                    <a:pt x="44" y="199"/>
                  </a:lnTo>
                  <a:lnTo>
                    <a:pt x="43" y="200"/>
                  </a:lnTo>
                  <a:lnTo>
                    <a:pt x="41" y="200"/>
                  </a:lnTo>
                  <a:lnTo>
                    <a:pt x="43" y="200"/>
                  </a:lnTo>
                  <a:lnTo>
                    <a:pt x="43" y="201"/>
                  </a:lnTo>
                  <a:lnTo>
                    <a:pt x="41" y="201"/>
                  </a:lnTo>
                  <a:lnTo>
                    <a:pt x="40" y="201"/>
                  </a:lnTo>
                  <a:lnTo>
                    <a:pt x="40" y="200"/>
                  </a:lnTo>
                  <a:lnTo>
                    <a:pt x="39" y="200"/>
                  </a:lnTo>
                  <a:lnTo>
                    <a:pt x="38" y="200"/>
                  </a:lnTo>
                  <a:lnTo>
                    <a:pt x="37" y="200"/>
                  </a:lnTo>
                  <a:lnTo>
                    <a:pt x="36" y="200"/>
                  </a:lnTo>
                  <a:lnTo>
                    <a:pt x="34" y="199"/>
                  </a:lnTo>
                  <a:lnTo>
                    <a:pt x="34" y="197"/>
                  </a:lnTo>
                  <a:lnTo>
                    <a:pt x="33" y="197"/>
                  </a:lnTo>
                  <a:lnTo>
                    <a:pt x="32" y="197"/>
                  </a:lnTo>
                  <a:lnTo>
                    <a:pt x="33" y="196"/>
                  </a:lnTo>
                  <a:lnTo>
                    <a:pt x="33" y="195"/>
                  </a:lnTo>
                  <a:lnTo>
                    <a:pt x="32" y="194"/>
                  </a:lnTo>
                  <a:lnTo>
                    <a:pt x="31" y="194"/>
                  </a:lnTo>
                  <a:lnTo>
                    <a:pt x="30" y="194"/>
                  </a:lnTo>
                  <a:lnTo>
                    <a:pt x="30" y="193"/>
                  </a:lnTo>
                  <a:lnTo>
                    <a:pt x="31" y="193"/>
                  </a:lnTo>
                  <a:lnTo>
                    <a:pt x="30" y="193"/>
                  </a:lnTo>
                  <a:lnTo>
                    <a:pt x="29" y="193"/>
                  </a:lnTo>
                  <a:lnTo>
                    <a:pt x="27" y="194"/>
                  </a:lnTo>
                  <a:lnTo>
                    <a:pt x="26" y="194"/>
                  </a:lnTo>
                  <a:lnTo>
                    <a:pt x="26" y="193"/>
                  </a:lnTo>
                  <a:lnTo>
                    <a:pt x="26" y="192"/>
                  </a:lnTo>
                  <a:lnTo>
                    <a:pt x="26" y="190"/>
                  </a:lnTo>
                  <a:lnTo>
                    <a:pt x="27" y="190"/>
                  </a:lnTo>
                  <a:lnTo>
                    <a:pt x="26" y="189"/>
                  </a:lnTo>
                  <a:lnTo>
                    <a:pt x="25" y="189"/>
                  </a:lnTo>
                  <a:lnTo>
                    <a:pt x="24" y="189"/>
                  </a:lnTo>
                  <a:lnTo>
                    <a:pt x="23" y="189"/>
                  </a:lnTo>
                  <a:lnTo>
                    <a:pt x="22" y="189"/>
                  </a:lnTo>
                  <a:lnTo>
                    <a:pt x="22" y="190"/>
                  </a:lnTo>
                  <a:lnTo>
                    <a:pt x="22" y="192"/>
                  </a:lnTo>
                  <a:lnTo>
                    <a:pt x="22" y="193"/>
                  </a:lnTo>
                  <a:lnTo>
                    <a:pt x="20" y="193"/>
                  </a:lnTo>
                  <a:lnTo>
                    <a:pt x="20" y="192"/>
                  </a:lnTo>
                  <a:lnTo>
                    <a:pt x="20" y="190"/>
                  </a:lnTo>
                  <a:lnTo>
                    <a:pt x="19" y="190"/>
                  </a:lnTo>
                  <a:lnTo>
                    <a:pt x="19" y="189"/>
                  </a:lnTo>
                  <a:lnTo>
                    <a:pt x="20" y="189"/>
                  </a:lnTo>
                  <a:lnTo>
                    <a:pt x="20" y="188"/>
                  </a:lnTo>
                  <a:lnTo>
                    <a:pt x="20" y="189"/>
                  </a:lnTo>
                  <a:lnTo>
                    <a:pt x="20" y="188"/>
                  </a:lnTo>
                  <a:lnTo>
                    <a:pt x="20" y="187"/>
                  </a:lnTo>
                  <a:lnTo>
                    <a:pt x="22" y="186"/>
                  </a:lnTo>
                  <a:lnTo>
                    <a:pt x="23" y="186"/>
                  </a:lnTo>
                  <a:lnTo>
                    <a:pt x="22" y="185"/>
                  </a:lnTo>
                  <a:lnTo>
                    <a:pt x="22" y="183"/>
                  </a:lnTo>
                  <a:lnTo>
                    <a:pt x="22" y="182"/>
                  </a:lnTo>
                  <a:lnTo>
                    <a:pt x="20" y="181"/>
                  </a:lnTo>
                  <a:lnTo>
                    <a:pt x="20" y="180"/>
                  </a:lnTo>
                  <a:lnTo>
                    <a:pt x="20" y="179"/>
                  </a:lnTo>
                  <a:lnTo>
                    <a:pt x="19" y="179"/>
                  </a:lnTo>
                  <a:lnTo>
                    <a:pt x="18" y="178"/>
                  </a:lnTo>
                  <a:lnTo>
                    <a:pt x="18" y="176"/>
                  </a:lnTo>
                  <a:lnTo>
                    <a:pt x="18" y="175"/>
                  </a:lnTo>
                  <a:lnTo>
                    <a:pt x="17" y="175"/>
                  </a:lnTo>
                  <a:lnTo>
                    <a:pt x="17" y="174"/>
                  </a:lnTo>
                  <a:lnTo>
                    <a:pt x="16" y="174"/>
                  </a:lnTo>
                  <a:lnTo>
                    <a:pt x="16" y="173"/>
                  </a:lnTo>
                  <a:lnTo>
                    <a:pt x="17" y="173"/>
                  </a:lnTo>
                  <a:lnTo>
                    <a:pt x="17" y="174"/>
                  </a:lnTo>
                  <a:lnTo>
                    <a:pt x="18" y="175"/>
                  </a:lnTo>
                  <a:lnTo>
                    <a:pt x="18" y="174"/>
                  </a:lnTo>
                  <a:lnTo>
                    <a:pt x="17" y="174"/>
                  </a:lnTo>
                  <a:lnTo>
                    <a:pt x="17" y="173"/>
                  </a:lnTo>
                  <a:lnTo>
                    <a:pt x="17" y="172"/>
                  </a:lnTo>
                  <a:lnTo>
                    <a:pt x="16" y="172"/>
                  </a:lnTo>
                  <a:lnTo>
                    <a:pt x="16" y="173"/>
                  </a:lnTo>
                  <a:lnTo>
                    <a:pt x="16" y="172"/>
                  </a:lnTo>
                  <a:lnTo>
                    <a:pt x="15" y="172"/>
                  </a:lnTo>
                  <a:lnTo>
                    <a:pt x="15" y="171"/>
                  </a:lnTo>
                  <a:lnTo>
                    <a:pt x="15" y="169"/>
                  </a:lnTo>
                  <a:lnTo>
                    <a:pt x="16" y="169"/>
                  </a:lnTo>
                  <a:lnTo>
                    <a:pt x="15" y="169"/>
                  </a:lnTo>
                  <a:lnTo>
                    <a:pt x="15" y="168"/>
                  </a:lnTo>
                  <a:lnTo>
                    <a:pt x="16" y="168"/>
                  </a:lnTo>
                  <a:lnTo>
                    <a:pt x="16" y="167"/>
                  </a:lnTo>
                  <a:lnTo>
                    <a:pt x="17" y="167"/>
                  </a:lnTo>
                  <a:lnTo>
                    <a:pt x="17" y="168"/>
                  </a:lnTo>
                  <a:lnTo>
                    <a:pt x="18" y="168"/>
                  </a:lnTo>
                  <a:lnTo>
                    <a:pt x="19" y="168"/>
                  </a:lnTo>
                  <a:lnTo>
                    <a:pt x="20" y="166"/>
                  </a:lnTo>
                  <a:lnTo>
                    <a:pt x="22" y="165"/>
                  </a:lnTo>
                  <a:lnTo>
                    <a:pt x="22" y="164"/>
                  </a:lnTo>
                  <a:lnTo>
                    <a:pt x="22" y="162"/>
                  </a:lnTo>
                  <a:lnTo>
                    <a:pt x="22" y="161"/>
                  </a:lnTo>
                  <a:lnTo>
                    <a:pt x="22" y="160"/>
                  </a:lnTo>
                  <a:lnTo>
                    <a:pt x="22" y="158"/>
                  </a:lnTo>
                  <a:lnTo>
                    <a:pt x="22" y="157"/>
                  </a:lnTo>
                  <a:lnTo>
                    <a:pt x="22" y="155"/>
                  </a:lnTo>
                  <a:lnTo>
                    <a:pt x="22" y="154"/>
                  </a:lnTo>
                  <a:lnTo>
                    <a:pt x="20" y="153"/>
                  </a:lnTo>
                  <a:lnTo>
                    <a:pt x="20" y="152"/>
                  </a:lnTo>
                  <a:lnTo>
                    <a:pt x="20" y="151"/>
                  </a:lnTo>
                  <a:lnTo>
                    <a:pt x="19" y="150"/>
                  </a:lnTo>
                  <a:lnTo>
                    <a:pt x="19" y="148"/>
                  </a:lnTo>
                  <a:lnTo>
                    <a:pt x="18" y="148"/>
                  </a:lnTo>
                  <a:lnTo>
                    <a:pt x="18" y="147"/>
                  </a:lnTo>
                  <a:lnTo>
                    <a:pt x="17" y="147"/>
                  </a:lnTo>
                  <a:lnTo>
                    <a:pt x="17" y="146"/>
                  </a:lnTo>
                  <a:lnTo>
                    <a:pt x="17" y="145"/>
                  </a:lnTo>
                  <a:lnTo>
                    <a:pt x="16" y="144"/>
                  </a:lnTo>
                  <a:lnTo>
                    <a:pt x="15" y="143"/>
                  </a:lnTo>
                  <a:lnTo>
                    <a:pt x="15" y="141"/>
                  </a:lnTo>
                  <a:lnTo>
                    <a:pt x="15" y="140"/>
                  </a:lnTo>
                  <a:lnTo>
                    <a:pt x="13" y="139"/>
                  </a:lnTo>
                  <a:lnTo>
                    <a:pt x="12" y="138"/>
                  </a:lnTo>
                  <a:lnTo>
                    <a:pt x="12" y="137"/>
                  </a:lnTo>
                  <a:lnTo>
                    <a:pt x="11" y="136"/>
                  </a:lnTo>
                  <a:lnTo>
                    <a:pt x="11" y="134"/>
                  </a:lnTo>
                  <a:lnTo>
                    <a:pt x="11" y="133"/>
                  </a:lnTo>
                  <a:lnTo>
                    <a:pt x="10" y="132"/>
                  </a:lnTo>
                  <a:lnTo>
                    <a:pt x="10" y="131"/>
                  </a:lnTo>
                  <a:lnTo>
                    <a:pt x="9" y="130"/>
                  </a:lnTo>
                  <a:lnTo>
                    <a:pt x="9" y="129"/>
                  </a:lnTo>
                  <a:lnTo>
                    <a:pt x="9" y="127"/>
                  </a:lnTo>
                  <a:lnTo>
                    <a:pt x="9" y="126"/>
                  </a:lnTo>
                  <a:lnTo>
                    <a:pt x="8" y="125"/>
                  </a:lnTo>
                  <a:lnTo>
                    <a:pt x="8" y="123"/>
                  </a:lnTo>
                  <a:lnTo>
                    <a:pt x="8" y="122"/>
                  </a:lnTo>
                  <a:lnTo>
                    <a:pt x="6" y="122"/>
                  </a:lnTo>
                  <a:lnTo>
                    <a:pt x="6" y="120"/>
                  </a:lnTo>
                  <a:lnTo>
                    <a:pt x="6" y="119"/>
                  </a:lnTo>
                  <a:lnTo>
                    <a:pt x="6" y="118"/>
                  </a:lnTo>
                  <a:lnTo>
                    <a:pt x="6" y="117"/>
                  </a:lnTo>
                  <a:lnTo>
                    <a:pt x="5" y="116"/>
                  </a:lnTo>
                  <a:lnTo>
                    <a:pt x="5" y="115"/>
                  </a:lnTo>
                  <a:lnTo>
                    <a:pt x="5" y="113"/>
                  </a:lnTo>
                  <a:lnTo>
                    <a:pt x="4" y="113"/>
                  </a:lnTo>
                  <a:lnTo>
                    <a:pt x="4" y="112"/>
                  </a:lnTo>
                  <a:lnTo>
                    <a:pt x="4" y="111"/>
                  </a:lnTo>
                  <a:lnTo>
                    <a:pt x="4" y="110"/>
                  </a:lnTo>
                  <a:lnTo>
                    <a:pt x="3" y="109"/>
                  </a:lnTo>
                  <a:lnTo>
                    <a:pt x="3" y="108"/>
                  </a:lnTo>
                  <a:lnTo>
                    <a:pt x="2" y="108"/>
                  </a:lnTo>
                  <a:lnTo>
                    <a:pt x="1" y="106"/>
                  </a:lnTo>
                  <a:lnTo>
                    <a:pt x="1" y="105"/>
                  </a:lnTo>
                  <a:lnTo>
                    <a:pt x="1" y="104"/>
                  </a:lnTo>
                  <a:lnTo>
                    <a:pt x="1" y="103"/>
                  </a:lnTo>
                  <a:lnTo>
                    <a:pt x="0" y="103"/>
                  </a:lnTo>
                  <a:lnTo>
                    <a:pt x="0" y="102"/>
                  </a:lnTo>
                  <a:lnTo>
                    <a:pt x="1" y="102"/>
                  </a:lnTo>
                  <a:lnTo>
                    <a:pt x="2" y="101"/>
                  </a:lnTo>
                  <a:lnTo>
                    <a:pt x="3" y="99"/>
                  </a:lnTo>
                  <a:lnTo>
                    <a:pt x="3" y="101"/>
                  </a:lnTo>
                  <a:lnTo>
                    <a:pt x="3" y="99"/>
                  </a:lnTo>
                  <a:lnTo>
                    <a:pt x="4" y="99"/>
                  </a:lnTo>
                  <a:lnTo>
                    <a:pt x="4" y="98"/>
                  </a:lnTo>
                  <a:lnTo>
                    <a:pt x="4" y="97"/>
                  </a:lnTo>
                  <a:lnTo>
                    <a:pt x="4" y="96"/>
                  </a:lnTo>
                  <a:lnTo>
                    <a:pt x="5" y="96"/>
                  </a:lnTo>
                  <a:lnTo>
                    <a:pt x="5" y="95"/>
                  </a:lnTo>
                  <a:lnTo>
                    <a:pt x="5" y="96"/>
                  </a:lnTo>
                  <a:lnTo>
                    <a:pt x="5" y="95"/>
                  </a:lnTo>
                  <a:lnTo>
                    <a:pt x="5" y="94"/>
                  </a:lnTo>
                  <a:lnTo>
                    <a:pt x="6" y="94"/>
                  </a:lnTo>
                  <a:lnTo>
                    <a:pt x="8" y="94"/>
                  </a:lnTo>
                  <a:lnTo>
                    <a:pt x="9" y="94"/>
                  </a:lnTo>
                  <a:lnTo>
                    <a:pt x="9" y="95"/>
                  </a:lnTo>
                  <a:lnTo>
                    <a:pt x="10" y="95"/>
                  </a:lnTo>
                  <a:lnTo>
                    <a:pt x="10" y="96"/>
                  </a:lnTo>
                  <a:lnTo>
                    <a:pt x="11" y="96"/>
                  </a:lnTo>
                  <a:lnTo>
                    <a:pt x="11" y="97"/>
                  </a:lnTo>
                  <a:lnTo>
                    <a:pt x="12" y="97"/>
                  </a:lnTo>
                  <a:lnTo>
                    <a:pt x="12" y="98"/>
                  </a:lnTo>
                  <a:lnTo>
                    <a:pt x="12" y="99"/>
                  </a:lnTo>
                  <a:lnTo>
                    <a:pt x="11" y="99"/>
                  </a:lnTo>
                  <a:lnTo>
                    <a:pt x="11" y="101"/>
                  </a:lnTo>
                  <a:lnTo>
                    <a:pt x="11" y="102"/>
                  </a:lnTo>
                  <a:lnTo>
                    <a:pt x="12" y="102"/>
                  </a:lnTo>
                  <a:lnTo>
                    <a:pt x="12" y="103"/>
                  </a:lnTo>
                  <a:lnTo>
                    <a:pt x="12" y="104"/>
                  </a:lnTo>
                  <a:lnTo>
                    <a:pt x="13" y="104"/>
                  </a:lnTo>
                  <a:lnTo>
                    <a:pt x="15" y="104"/>
                  </a:lnTo>
                  <a:lnTo>
                    <a:pt x="15" y="103"/>
                  </a:lnTo>
                  <a:lnTo>
                    <a:pt x="15" y="104"/>
                  </a:lnTo>
                  <a:lnTo>
                    <a:pt x="15" y="105"/>
                  </a:lnTo>
                  <a:lnTo>
                    <a:pt x="16" y="105"/>
                  </a:lnTo>
                  <a:lnTo>
                    <a:pt x="16" y="104"/>
                  </a:lnTo>
                  <a:lnTo>
                    <a:pt x="17" y="104"/>
                  </a:lnTo>
                  <a:lnTo>
                    <a:pt x="19" y="105"/>
                  </a:lnTo>
                  <a:lnTo>
                    <a:pt x="20" y="106"/>
                  </a:lnTo>
                  <a:lnTo>
                    <a:pt x="22" y="106"/>
                  </a:lnTo>
                  <a:lnTo>
                    <a:pt x="23" y="108"/>
                  </a:lnTo>
                  <a:lnTo>
                    <a:pt x="23" y="106"/>
                  </a:lnTo>
                  <a:lnTo>
                    <a:pt x="24" y="106"/>
                  </a:lnTo>
                  <a:lnTo>
                    <a:pt x="25" y="106"/>
                  </a:lnTo>
                  <a:lnTo>
                    <a:pt x="26" y="106"/>
                  </a:lnTo>
                  <a:lnTo>
                    <a:pt x="27" y="106"/>
                  </a:lnTo>
                  <a:lnTo>
                    <a:pt x="30" y="106"/>
                  </a:lnTo>
                  <a:lnTo>
                    <a:pt x="33" y="106"/>
                  </a:lnTo>
                  <a:lnTo>
                    <a:pt x="33" y="108"/>
                  </a:lnTo>
                  <a:lnTo>
                    <a:pt x="34" y="108"/>
                  </a:lnTo>
                  <a:lnTo>
                    <a:pt x="36" y="108"/>
                  </a:lnTo>
                  <a:lnTo>
                    <a:pt x="37" y="108"/>
                  </a:lnTo>
                  <a:lnTo>
                    <a:pt x="37" y="106"/>
                  </a:lnTo>
                  <a:lnTo>
                    <a:pt x="37" y="105"/>
                  </a:lnTo>
                  <a:lnTo>
                    <a:pt x="37" y="104"/>
                  </a:lnTo>
                  <a:lnTo>
                    <a:pt x="38" y="104"/>
                  </a:lnTo>
                  <a:lnTo>
                    <a:pt x="39" y="104"/>
                  </a:lnTo>
                  <a:lnTo>
                    <a:pt x="40" y="104"/>
                  </a:lnTo>
                  <a:lnTo>
                    <a:pt x="40" y="103"/>
                  </a:lnTo>
                  <a:lnTo>
                    <a:pt x="40" y="102"/>
                  </a:lnTo>
                  <a:lnTo>
                    <a:pt x="41" y="102"/>
                  </a:lnTo>
                  <a:lnTo>
                    <a:pt x="41" y="101"/>
                  </a:lnTo>
                  <a:lnTo>
                    <a:pt x="43" y="101"/>
                  </a:lnTo>
                  <a:lnTo>
                    <a:pt x="44" y="101"/>
                  </a:lnTo>
                  <a:lnTo>
                    <a:pt x="45" y="101"/>
                  </a:lnTo>
                  <a:lnTo>
                    <a:pt x="45" y="99"/>
                  </a:lnTo>
                  <a:lnTo>
                    <a:pt x="46" y="99"/>
                  </a:lnTo>
                  <a:lnTo>
                    <a:pt x="47" y="99"/>
                  </a:lnTo>
                  <a:lnTo>
                    <a:pt x="47" y="98"/>
                  </a:lnTo>
                  <a:lnTo>
                    <a:pt x="47" y="97"/>
                  </a:lnTo>
                  <a:lnTo>
                    <a:pt x="47" y="96"/>
                  </a:lnTo>
                  <a:lnTo>
                    <a:pt x="47" y="95"/>
                  </a:lnTo>
                  <a:lnTo>
                    <a:pt x="47" y="94"/>
                  </a:lnTo>
                  <a:lnTo>
                    <a:pt x="47" y="92"/>
                  </a:lnTo>
                  <a:lnTo>
                    <a:pt x="47" y="91"/>
                  </a:lnTo>
                  <a:lnTo>
                    <a:pt x="47" y="90"/>
                  </a:lnTo>
                  <a:lnTo>
                    <a:pt x="47" y="89"/>
                  </a:lnTo>
                  <a:lnTo>
                    <a:pt x="47" y="88"/>
                  </a:lnTo>
                  <a:lnTo>
                    <a:pt x="47" y="87"/>
                  </a:lnTo>
                  <a:lnTo>
                    <a:pt x="47" y="85"/>
                  </a:lnTo>
                  <a:lnTo>
                    <a:pt x="47" y="84"/>
                  </a:lnTo>
                  <a:lnTo>
                    <a:pt x="47" y="83"/>
                  </a:lnTo>
                  <a:lnTo>
                    <a:pt x="47" y="82"/>
                  </a:lnTo>
                  <a:lnTo>
                    <a:pt x="48" y="82"/>
                  </a:lnTo>
                  <a:lnTo>
                    <a:pt x="48" y="81"/>
                  </a:lnTo>
                  <a:lnTo>
                    <a:pt x="48" y="80"/>
                  </a:lnTo>
                  <a:lnTo>
                    <a:pt x="48" y="78"/>
                  </a:lnTo>
                  <a:lnTo>
                    <a:pt x="48" y="77"/>
                  </a:lnTo>
                  <a:lnTo>
                    <a:pt x="48" y="76"/>
                  </a:lnTo>
                  <a:lnTo>
                    <a:pt x="48" y="75"/>
                  </a:lnTo>
                  <a:lnTo>
                    <a:pt x="48" y="74"/>
                  </a:lnTo>
                  <a:lnTo>
                    <a:pt x="48" y="73"/>
                  </a:lnTo>
                  <a:lnTo>
                    <a:pt x="48" y="71"/>
                  </a:lnTo>
                  <a:lnTo>
                    <a:pt x="48" y="70"/>
                  </a:lnTo>
                  <a:lnTo>
                    <a:pt x="48" y="69"/>
                  </a:lnTo>
                  <a:lnTo>
                    <a:pt x="48" y="68"/>
                  </a:lnTo>
                  <a:lnTo>
                    <a:pt x="48" y="67"/>
                  </a:lnTo>
                  <a:lnTo>
                    <a:pt x="48" y="66"/>
                  </a:lnTo>
                  <a:lnTo>
                    <a:pt x="48" y="64"/>
                  </a:lnTo>
                  <a:lnTo>
                    <a:pt x="48" y="63"/>
                  </a:lnTo>
                  <a:lnTo>
                    <a:pt x="48" y="62"/>
                  </a:lnTo>
                  <a:lnTo>
                    <a:pt x="48" y="61"/>
                  </a:lnTo>
                  <a:lnTo>
                    <a:pt x="48" y="60"/>
                  </a:lnTo>
                  <a:lnTo>
                    <a:pt x="48" y="59"/>
                  </a:lnTo>
                  <a:lnTo>
                    <a:pt x="48" y="57"/>
                  </a:lnTo>
                  <a:lnTo>
                    <a:pt x="48" y="56"/>
                  </a:lnTo>
                  <a:lnTo>
                    <a:pt x="48" y="55"/>
                  </a:lnTo>
                  <a:lnTo>
                    <a:pt x="50" y="54"/>
                  </a:lnTo>
                  <a:lnTo>
                    <a:pt x="50" y="53"/>
                  </a:lnTo>
                  <a:lnTo>
                    <a:pt x="50" y="52"/>
                  </a:lnTo>
                  <a:lnTo>
                    <a:pt x="50" y="51"/>
                  </a:lnTo>
                  <a:lnTo>
                    <a:pt x="50" y="49"/>
                  </a:lnTo>
                  <a:lnTo>
                    <a:pt x="50" y="48"/>
                  </a:lnTo>
                  <a:lnTo>
                    <a:pt x="50" y="47"/>
                  </a:lnTo>
                  <a:lnTo>
                    <a:pt x="50" y="46"/>
                  </a:lnTo>
                  <a:lnTo>
                    <a:pt x="50" y="45"/>
                  </a:lnTo>
                  <a:lnTo>
                    <a:pt x="50" y="44"/>
                  </a:lnTo>
                  <a:lnTo>
                    <a:pt x="50" y="42"/>
                  </a:lnTo>
                  <a:lnTo>
                    <a:pt x="50" y="41"/>
                  </a:lnTo>
                  <a:lnTo>
                    <a:pt x="50" y="42"/>
                  </a:lnTo>
                  <a:lnTo>
                    <a:pt x="51" y="44"/>
                  </a:lnTo>
                  <a:lnTo>
                    <a:pt x="52" y="44"/>
                  </a:lnTo>
                  <a:lnTo>
                    <a:pt x="53" y="45"/>
                  </a:lnTo>
                  <a:lnTo>
                    <a:pt x="54" y="46"/>
                  </a:lnTo>
                  <a:lnTo>
                    <a:pt x="55" y="47"/>
                  </a:lnTo>
                  <a:lnTo>
                    <a:pt x="55" y="48"/>
                  </a:lnTo>
                  <a:lnTo>
                    <a:pt x="55" y="49"/>
                  </a:lnTo>
                  <a:lnTo>
                    <a:pt x="57" y="49"/>
                  </a:lnTo>
                  <a:lnTo>
                    <a:pt x="57" y="51"/>
                  </a:lnTo>
                  <a:lnTo>
                    <a:pt x="57" y="52"/>
                  </a:lnTo>
                  <a:lnTo>
                    <a:pt x="58" y="52"/>
                  </a:lnTo>
                  <a:lnTo>
                    <a:pt x="58" y="53"/>
                  </a:lnTo>
                  <a:lnTo>
                    <a:pt x="58" y="54"/>
                  </a:lnTo>
                  <a:lnTo>
                    <a:pt x="59" y="55"/>
                  </a:lnTo>
                  <a:lnTo>
                    <a:pt x="58" y="55"/>
                  </a:lnTo>
                  <a:lnTo>
                    <a:pt x="58" y="56"/>
                  </a:lnTo>
                  <a:lnTo>
                    <a:pt x="59" y="56"/>
                  </a:lnTo>
                  <a:lnTo>
                    <a:pt x="59" y="57"/>
                  </a:lnTo>
                  <a:lnTo>
                    <a:pt x="59" y="59"/>
                  </a:lnTo>
                  <a:lnTo>
                    <a:pt x="60" y="60"/>
                  </a:lnTo>
                  <a:lnTo>
                    <a:pt x="60" y="61"/>
                  </a:lnTo>
                  <a:lnTo>
                    <a:pt x="60" y="62"/>
                  </a:lnTo>
                  <a:lnTo>
                    <a:pt x="60" y="63"/>
                  </a:lnTo>
                  <a:lnTo>
                    <a:pt x="60" y="64"/>
                  </a:lnTo>
                  <a:lnTo>
                    <a:pt x="59" y="64"/>
                  </a:lnTo>
                  <a:lnTo>
                    <a:pt x="59" y="66"/>
                  </a:lnTo>
                  <a:lnTo>
                    <a:pt x="58" y="67"/>
                  </a:lnTo>
                  <a:lnTo>
                    <a:pt x="58" y="68"/>
                  </a:lnTo>
                  <a:lnTo>
                    <a:pt x="57" y="68"/>
                  </a:lnTo>
                  <a:lnTo>
                    <a:pt x="57" y="69"/>
                  </a:lnTo>
                  <a:lnTo>
                    <a:pt x="57" y="70"/>
                  </a:lnTo>
                  <a:lnTo>
                    <a:pt x="57" y="71"/>
                  </a:lnTo>
                  <a:lnTo>
                    <a:pt x="57" y="73"/>
                  </a:lnTo>
                  <a:lnTo>
                    <a:pt x="57" y="74"/>
                  </a:lnTo>
                  <a:lnTo>
                    <a:pt x="58" y="74"/>
                  </a:lnTo>
                  <a:lnTo>
                    <a:pt x="58" y="75"/>
                  </a:lnTo>
                  <a:lnTo>
                    <a:pt x="59" y="75"/>
                  </a:lnTo>
                  <a:lnTo>
                    <a:pt x="60" y="74"/>
                  </a:lnTo>
                  <a:lnTo>
                    <a:pt x="61" y="74"/>
                  </a:lnTo>
                  <a:lnTo>
                    <a:pt x="61" y="75"/>
                  </a:lnTo>
                  <a:lnTo>
                    <a:pt x="64" y="75"/>
                  </a:lnTo>
                  <a:lnTo>
                    <a:pt x="65" y="75"/>
                  </a:lnTo>
                  <a:lnTo>
                    <a:pt x="66" y="75"/>
                  </a:lnTo>
                  <a:lnTo>
                    <a:pt x="67" y="74"/>
                  </a:lnTo>
                  <a:lnTo>
                    <a:pt x="68" y="74"/>
                  </a:lnTo>
                  <a:lnTo>
                    <a:pt x="68" y="75"/>
                  </a:lnTo>
                  <a:lnTo>
                    <a:pt x="69" y="75"/>
                  </a:lnTo>
                  <a:lnTo>
                    <a:pt x="70" y="75"/>
                  </a:lnTo>
                  <a:lnTo>
                    <a:pt x="72" y="75"/>
                  </a:lnTo>
                  <a:lnTo>
                    <a:pt x="72" y="74"/>
                  </a:lnTo>
                  <a:lnTo>
                    <a:pt x="73" y="74"/>
                  </a:lnTo>
                  <a:lnTo>
                    <a:pt x="73" y="73"/>
                  </a:lnTo>
                  <a:lnTo>
                    <a:pt x="73" y="71"/>
                  </a:lnTo>
                  <a:lnTo>
                    <a:pt x="75" y="71"/>
                  </a:lnTo>
                  <a:lnTo>
                    <a:pt x="76" y="71"/>
                  </a:lnTo>
                  <a:lnTo>
                    <a:pt x="77" y="70"/>
                  </a:lnTo>
                  <a:lnTo>
                    <a:pt x="77" y="69"/>
                  </a:lnTo>
                  <a:lnTo>
                    <a:pt x="79" y="68"/>
                  </a:lnTo>
                  <a:lnTo>
                    <a:pt x="79" y="67"/>
                  </a:lnTo>
                  <a:lnTo>
                    <a:pt x="80" y="67"/>
                  </a:lnTo>
                  <a:lnTo>
                    <a:pt x="81" y="66"/>
                  </a:lnTo>
                  <a:lnTo>
                    <a:pt x="82" y="64"/>
                  </a:lnTo>
                  <a:lnTo>
                    <a:pt x="83" y="64"/>
                  </a:lnTo>
                  <a:lnTo>
                    <a:pt x="83" y="63"/>
                  </a:lnTo>
                  <a:lnTo>
                    <a:pt x="84" y="63"/>
                  </a:lnTo>
                  <a:lnTo>
                    <a:pt x="84" y="62"/>
                  </a:lnTo>
                  <a:lnTo>
                    <a:pt x="84" y="61"/>
                  </a:lnTo>
                  <a:lnTo>
                    <a:pt x="86" y="61"/>
                  </a:lnTo>
                  <a:lnTo>
                    <a:pt x="86" y="60"/>
                  </a:lnTo>
                  <a:lnTo>
                    <a:pt x="86" y="59"/>
                  </a:lnTo>
                  <a:lnTo>
                    <a:pt x="87" y="59"/>
                  </a:lnTo>
                  <a:lnTo>
                    <a:pt x="87" y="57"/>
                  </a:lnTo>
                  <a:lnTo>
                    <a:pt x="86" y="57"/>
                  </a:lnTo>
                  <a:lnTo>
                    <a:pt x="87" y="57"/>
                  </a:lnTo>
                  <a:lnTo>
                    <a:pt x="87" y="56"/>
                  </a:lnTo>
                  <a:lnTo>
                    <a:pt x="87" y="55"/>
                  </a:lnTo>
                  <a:lnTo>
                    <a:pt x="88" y="55"/>
                  </a:lnTo>
                  <a:lnTo>
                    <a:pt x="88" y="54"/>
                  </a:lnTo>
                  <a:lnTo>
                    <a:pt x="87" y="54"/>
                  </a:lnTo>
                  <a:lnTo>
                    <a:pt x="88" y="54"/>
                  </a:lnTo>
                  <a:lnTo>
                    <a:pt x="88" y="53"/>
                  </a:lnTo>
                  <a:lnTo>
                    <a:pt x="89" y="52"/>
                  </a:lnTo>
                  <a:lnTo>
                    <a:pt x="89" y="51"/>
                  </a:lnTo>
                  <a:lnTo>
                    <a:pt x="90" y="51"/>
                  </a:lnTo>
                  <a:lnTo>
                    <a:pt x="91" y="51"/>
                  </a:lnTo>
                  <a:lnTo>
                    <a:pt x="93" y="49"/>
                  </a:lnTo>
                  <a:lnTo>
                    <a:pt x="94" y="49"/>
                  </a:lnTo>
                  <a:lnTo>
                    <a:pt x="95" y="49"/>
                  </a:lnTo>
                  <a:lnTo>
                    <a:pt x="95" y="51"/>
                  </a:lnTo>
                  <a:lnTo>
                    <a:pt x="96" y="49"/>
                  </a:lnTo>
                  <a:lnTo>
                    <a:pt x="96" y="51"/>
                  </a:lnTo>
                  <a:lnTo>
                    <a:pt x="97" y="51"/>
                  </a:lnTo>
                  <a:lnTo>
                    <a:pt x="100" y="52"/>
                  </a:lnTo>
                  <a:lnTo>
                    <a:pt x="100" y="53"/>
                  </a:lnTo>
                  <a:lnTo>
                    <a:pt x="101" y="53"/>
                  </a:lnTo>
                  <a:lnTo>
                    <a:pt x="101" y="54"/>
                  </a:lnTo>
                  <a:lnTo>
                    <a:pt x="102" y="55"/>
                  </a:lnTo>
                  <a:lnTo>
                    <a:pt x="103" y="55"/>
                  </a:lnTo>
                  <a:lnTo>
                    <a:pt x="104" y="55"/>
                  </a:lnTo>
                  <a:lnTo>
                    <a:pt x="105" y="55"/>
                  </a:lnTo>
                  <a:lnTo>
                    <a:pt x="107" y="55"/>
                  </a:lnTo>
                  <a:lnTo>
                    <a:pt x="108" y="56"/>
                  </a:lnTo>
                  <a:lnTo>
                    <a:pt x="108" y="57"/>
                  </a:lnTo>
                  <a:lnTo>
                    <a:pt x="109" y="57"/>
                  </a:lnTo>
                  <a:lnTo>
                    <a:pt x="110" y="57"/>
                  </a:lnTo>
                  <a:lnTo>
                    <a:pt x="111" y="57"/>
                  </a:lnTo>
                  <a:lnTo>
                    <a:pt x="111" y="59"/>
                  </a:lnTo>
                  <a:lnTo>
                    <a:pt x="112" y="59"/>
                  </a:lnTo>
                  <a:lnTo>
                    <a:pt x="114" y="59"/>
                  </a:lnTo>
                  <a:lnTo>
                    <a:pt x="115" y="59"/>
                  </a:lnTo>
                  <a:lnTo>
                    <a:pt x="116" y="57"/>
                  </a:lnTo>
                  <a:lnTo>
                    <a:pt x="117" y="57"/>
                  </a:lnTo>
                  <a:lnTo>
                    <a:pt x="118" y="57"/>
                  </a:lnTo>
                  <a:lnTo>
                    <a:pt x="119" y="57"/>
                  </a:lnTo>
                  <a:lnTo>
                    <a:pt x="122" y="57"/>
                  </a:lnTo>
                  <a:lnTo>
                    <a:pt x="123" y="56"/>
                  </a:lnTo>
                  <a:lnTo>
                    <a:pt x="125" y="55"/>
                  </a:lnTo>
                  <a:lnTo>
                    <a:pt x="125" y="54"/>
                  </a:lnTo>
                  <a:lnTo>
                    <a:pt x="126" y="53"/>
                  </a:lnTo>
                  <a:lnTo>
                    <a:pt x="126" y="51"/>
                  </a:lnTo>
                  <a:lnTo>
                    <a:pt x="128" y="47"/>
                  </a:lnTo>
                  <a:lnTo>
                    <a:pt x="129" y="46"/>
                  </a:lnTo>
                  <a:lnTo>
                    <a:pt x="129" y="45"/>
                  </a:lnTo>
                  <a:lnTo>
                    <a:pt x="129" y="44"/>
                  </a:lnTo>
                  <a:lnTo>
                    <a:pt x="130" y="44"/>
                  </a:lnTo>
                  <a:lnTo>
                    <a:pt x="130" y="42"/>
                  </a:lnTo>
                  <a:lnTo>
                    <a:pt x="130" y="41"/>
                  </a:lnTo>
                  <a:lnTo>
                    <a:pt x="131" y="41"/>
                  </a:lnTo>
                  <a:lnTo>
                    <a:pt x="133" y="40"/>
                  </a:lnTo>
                  <a:lnTo>
                    <a:pt x="134" y="40"/>
                  </a:lnTo>
                  <a:lnTo>
                    <a:pt x="136" y="39"/>
                  </a:lnTo>
                  <a:lnTo>
                    <a:pt x="136" y="40"/>
                  </a:lnTo>
                  <a:lnTo>
                    <a:pt x="137" y="40"/>
                  </a:lnTo>
                  <a:lnTo>
                    <a:pt x="138" y="39"/>
                  </a:lnTo>
                  <a:lnTo>
                    <a:pt x="138" y="38"/>
                  </a:lnTo>
                  <a:lnTo>
                    <a:pt x="139" y="37"/>
                  </a:lnTo>
                  <a:lnTo>
                    <a:pt x="140" y="35"/>
                  </a:lnTo>
                  <a:lnTo>
                    <a:pt x="140" y="34"/>
                  </a:lnTo>
                  <a:lnTo>
                    <a:pt x="141" y="34"/>
                  </a:lnTo>
                  <a:lnTo>
                    <a:pt x="143" y="34"/>
                  </a:lnTo>
                  <a:lnTo>
                    <a:pt x="143" y="33"/>
                  </a:lnTo>
                  <a:lnTo>
                    <a:pt x="144" y="32"/>
                  </a:lnTo>
                  <a:lnTo>
                    <a:pt x="145" y="27"/>
                  </a:lnTo>
                  <a:lnTo>
                    <a:pt x="145" y="26"/>
                  </a:lnTo>
                  <a:lnTo>
                    <a:pt x="145" y="25"/>
                  </a:lnTo>
                  <a:lnTo>
                    <a:pt x="146" y="24"/>
                  </a:lnTo>
                  <a:lnTo>
                    <a:pt x="147" y="24"/>
                  </a:lnTo>
                  <a:lnTo>
                    <a:pt x="147" y="23"/>
                  </a:lnTo>
                  <a:lnTo>
                    <a:pt x="148" y="21"/>
                  </a:lnTo>
                  <a:lnTo>
                    <a:pt x="148" y="23"/>
                  </a:lnTo>
                  <a:lnTo>
                    <a:pt x="148" y="21"/>
                  </a:lnTo>
                  <a:lnTo>
                    <a:pt x="150" y="21"/>
                  </a:lnTo>
                  <a:lnTo>
                    <a:pt x="150" y="20"/>
                  </a:lnTo>
                  <a:lnTo>
                    <a:pt x="151" y="20"/>
                  </a:lnTo>
                  <a:lnTo>
                    <a:pt x="152" y="20"/>
                  </a:lnTo>
                  <a:lnTo>
                    <a:pt x="151" y="20"/>
                  </a:lnTo>
                  <a:lnTo>
                    <a:pt x="152" y="20"/>
                  </a:lnTo>
                  <a:lnTo>
                    <a:pt x="153" y="20"/>
                  </a:lnTo>
                  <a:lnTo>
                    <a:pt x="153" y="19"/>
                  </a:lnTo>
                  <a:lnTo>
                    <a:pt x="153" y="18"/>
                  </a:lnTo>
                  <a:lnTo>
                    <a:pt x="154" y="18"/>
                  </a:lnTo>
                  <a:lnTo>
                    <a:pt x="154" y="17"/>
                  </a:lnTo>
                  <a:lnTo>
                    <a:pt x="154" y="18"/>
                  </a:lnTo>
                  <a:lnTo>
                    <a:pt x="154" y="17"/>
                  </a:lnTo>
                  <a:lnTo>
                    <a:pt x="155" y="17"/>
                  </a:lnTo>
                  <a:lnTo>
                    <a:pt x="155" y="18"/>
                  </a:lnTo>
                  <a:lnTo>
                    <a:pt x="157" y="17"/>
                  </a:lnTo>
                  <a:lnTo>
                    <a:pt x="157" y="16"/>
                  </a:lnTo>
                  <a:lnTo>
                    <a:pt x="158" y="16"/>
                  </a:lnTo>
                  <a:lnTo>
                    <a:pt x="158" y="14"/>
                  </a:lnTo>
                  <a:lnTo>
                    <a:pt x="159" y="14"/>
                  </a:lnTo>
                  <a:lnTo>
                    <a:pt x="159" y="13"/>
                  </a:lnTo>
                  <a:lnTo>
                    <a:pt x="160" y="13"/>
                  </a:lnTo>
                  <a:lnTo>
                    <a:pt x="160" y="12"/>
                  </a:lnTo>
                  <a:lnTo>
                    <a:pt x="160" y="11"/>
                  </a:lnTo>
                  <a:lnTo>
                    <a:pt x="161" y="11"/>
                  </a:lnTo>
                  <a:lnTo>
                    <a:pt x="161" y="10"/>
                  </a:lnTo>
                  <a:lnTo>
                    <a:pt x="162" y="10"/>
                  </a:lnTo>
                  <a:lnTo>
                    <a:pt x="162" y="9"/>
                  </a:lnTo>
                  <a:lnTo>
                    <a:pt x="164" y="9"/>
                  </a:lnTo>
                  <a:lnTo>
                    <a:pt x="164" y="7"/>
                  </a:lnTo>
                  <a:lnTo>
                    <a:pt x="165" y="7"/>
                  </a:lnTo>
                  <a:lnTo>
                    <a:pt x="166" y="7"/>
                  </a:lnTo>
                  <a:lnTo>
                    <a:pt x="167" y="7"/>
                  </a:lnTo>
                  <a:lnTo>
                    <a:pt x="167" y="6"/>
                  </a:lnTo>
                  <a:lnTo>
                    <a:pt x="168" y="6"/>
                  </a:lnTo>
                  <a:lnTo>
                    <a:pt x="169" y="6"/>
                  </a:lnTo>
                  <a:lnTo>
                    <a:pt x="171" y="6"/>
                  </a:lnTo>
                  <a:lnTo>
                    <a:pt x="172" y="5"/>
                  </a:lnTo>
                  <a:lnTo>
                    <a:pt x="173" y="5"/>
                  </a:lnTo>
                  <a:lnTo>
                    <a:pt x="173" y="4"/>
                  </a:lnTo>
                  <a:lnTo>
                    <a:pt x="173" y="3"/>
                  </a:lnTo>
                  <a:lnTo>
                    <a:pt x="174" y="3"/>
                  </a:lnTo>
                  <a:lnTo>
                    <a:pt x="174" y="2"/>
                  </a:lnTo>
                  <a:lnTo>
                    <a:pt x="176" y="2"/>
                  </a:lnTo>
                  <a:lnTo>
                    <a:pt x="176" y="0"/>
                  </a:lnTo>
                  <a:lnTo>
                    <a:pt x="178" y="0"/>
                  </a:lnTo>
                  <a:lnTo>
                    <a:pt x="179" y="0"/>
                  </a:lnTo>
                  <a:lnTo>
                    <a:pt x="180" y="0"/>
                  </a:lnTo>
                  <a:lnTo>
                    <a:pt x="181" y="0"/>
                  </a:lnTo>
                  <a:lnTo>
                    <a:pt x="182" y="0"/>
                  </a:lnTo>
                  <a:lnTo>
                    <a:pt x="183" y="0"/>
                  </a:lnTo>
                  <a:close/>
                  <a:moveTo>
                    <a:pt x="159" y="104"/>
                  </a:moveTo>
                  <a:lnTo>
                    <a:pt x="158" y="104"/>
                  </a:lnTo>
                  <a:lnTo>
                    <a:pt x="157" y="104"/>
                  </a:lnTo>
                  <a:lnTo>
                    <a:pt x="155" y="105"/>
                  </a:lnTo>
                  <a:lnTo>
                    <a:pt x="154" y="106"/>
                  </a:lnTo>
                  <a:lnTo>
                    <a:pt x="153" y="106"/>
                  </a:lnTo>
                  <a:lnTo>
                    <a:pt x="153" y="108"/>
                  </a:lnTo>
                  <a:lnTo>
                    <a:pt x="152" y="108"/>
                  </a:lnTo>
                  <a:lnTo>
                    <a:pt x="151" y="108"/>
                  </a:lnTo>
                  <a:lnTo>
                    <a:pt x="151" y="109"/>
                  </a:lnTo>
                  <a:lnTo>
                    <a:pt x="150" y="109"/>
                  </a:lnTo>
                  <a:lnTo>
                    <a:pt x="150" y="110"/>
                  </a:lnTo>
                  <a:lnTo>
                    <a:pt x="148" y="111"/>
                  </a:lnTo>
                  <a:lnTo>
                    <a:pt x="148" y="112"/>
                  </a:lnTo>
                  <a:lnTo>
                    <a:pt x="147" y="112"/>
                  </a:lnTo>
                  <a:lnTo>
                    <a:pt x="147" y="113"/>
                  </a:lnTo>
                  <a:lnTo>
                    <a:pt x="146" y="113"/>
                  </a:lnTo>
                  <a:lnTo>
                    <a:pt x="146" y="115"/>
                  </a:lnTo>
                  <a:lnTo>
                    <a:pt x="145" y="116"/>
                  </a:lnTo>
                  <a:lnTo>
                    <a:pt x="145" y="117"/>
                  </a:lnTo>
                  <a:lnTo>
                    <a:pt x="144" y="117"/>
                  </a:lnTo>
                  <a:lnTo>
                    <a:pt x="143" y="117"/>
                  </a:lnTo>
                  <a:lnTo>
                    <a:pt x="143" y="118"/>
                  </a:lnTo>
                  <a:lnTo>
                    <a:pt x="141" y="118"/>
                  </a:lnTo>
                  <a:lnTo>
                    <a:pt x="140" y="118"/>
                  </a:lnTo>
                  <a:lnTo>
                    <a:pt x="140" y="119"/>
                  </a:lnTo>
                  <a:lnTo>
                    <a:pt x="141" y="120"/>
                  </a:lnTo>
                  <a:lnTo>
                    <a:pt x="141" y="123"/>
                  </a:lnTo>
                  <a:lnTo>
                    <a:pt x="143" y="124"/>
                  </a:lnTo>
                  <a:lnTo>
                    <a:pt x="143" y="125"/>
                  </a:lnTo>
                  <a:lnTo>
                    <a:pt x="144" y="125"/>
                  </a:lnTo>
                  <a:lnTo>
                    <a:pt x="144" y="126"/>
                  </a:lnTo>
                  <a:lnTo>
                    <a:pt x="145" y="126"/>
                  </a:lnTo>
                  <a:lnTo>
                    <a:pt x="144" y="127"/>
                  </a:lnTo>
                  <a:lnTo>
                    <a:pt x="144" y="129"/>
                  </a:lnTo>
                  <a:lnTo>
                    <a:pt x="144" y="130"/>
                  </a:lnTo>
                  <a:lnTo>
                    <a:pt x="145" y="130"/>
                  </a:lnTo>
                  <a:lnTo>
                    <a:pt x="146" y="130"/>
                  </a:lnTo>
                  <a:lnTo>
                    <a:pt x="146" y="131"/>
                  </a:lnTo>
                  <a:lnTo>
                    <a:pt x="147" y="132"/>
                  </a:lnTo>
                  <a:lnTo>
                    <a:pt x="147" y="133"/>
                  </a:lnTo>
                  <a:lnTo>
                    <a:pt x="148" y="133"/>
                  </a:lnTo>
                  <a:lnTo>
                    <a:pt x="148" y="134"/>
                  </a:lnTo>
                  <a:lnTo>
                    <a:pt x="150" y="134"/>
                  </a:lnTo>
                  <a:lnTo>
                    <a:pt x="151" y="134"/>
                  </a:lnTo>
                  <a:lnTo>
                    <a:pt x="152" y="134"/>
                  </a:lnTo>
                  <a:lnTo>
                    <a:pt x="153" y="134"/>
                  </a:lnTo>
                  <a:lnTo>
                    <a:pt x="153" y="133"/>
                  </a:lnTo>
                  <a:lnTo>
                    <a:pt x="154" y="133"/>
                  </a:lnTo>
                  <a:lnTo>
                    <a:pt x="154" y="132"/>
                  </a:lnTo>
                  <a:lnTo>
                    <a:pt x="154" y="131"/>
                  </a:lnTo>
                  <a:lnTo>
                    <a:pt x="155" y="131"/>
                  </a:lnTo>
                  <a:lnTo>
                    <a:pt x="155" y="130"/>
                  </a:lnTo>
                  <a:lnTo>
                    <a:pt x="155" y="129"/>
                  </a:lnTo>
                  <a:lnTo>
                    <a:pt x="157" y="129"/>
                  </a:lnTo>
                  <a:lnTo>
                    <a:pt x="157" y="127"/>
                  </a:lnTo>
                  <a:lnTo>
                    <a:pt x="158" y="127"/>
                  </a:lnTo>
                  <a:lnTo>
                    <a:pt x="158" y="126"/>
                  </a:lnTo>
                  <a:lnTo>
                    <a:pt x="159" y="126"/>
                  </a:lnTo>
                  <a:lnTo>
                    <a:pt x="160" y="126"/>
                  </a:lnTo>
                  <a:lnTo>
                    <a:pt x="161" y="126"/>
                  </a:lnTo>
                  <a:lnTo>
                    <a:pt x="162" y="126"/>
                  </a:lnTo>
                  <a:lnTo>
                    <a:pt x="164" y="126"/>
                  </a:lnTo>
                  <a:lnTo>
                    <a:pt x="165" y="125"/>
                  </a:lnTo>
                  <a:lnTo>
                    <a:pt x="166" y="124"/>
                  </a:lnTo>
                  <a:lnTo>
                    <a:pt x="167" y="124"/>
                  </a:lnTo>
                  <a:lnTo>
                    <a:pt x="168" y="124"/>
                  </a:lnTo>
                  <a:lnTo>
                    <a:pt x="168" y="123"/>
                  </a:lnTo>
                  <a:lnTo>
                    <a:pt x="168" y="122"/>
                  </a:lnTo>
                  <a:lnTo>
                    <a:pt x="168" y="120"/>
                  </a:lnTo>
                  <a:lnTo>
                    <a:pt x="168" y="119"/>
                  </a:lnTo>
                  <a:lnTo>
                    <a:pt x="169" y="119"/>
                  </a:lnTo>
                  <a:lnTo>
                    <a:pt x="171" y="118"/>
                  </a:lnTo>
                  <a:lnTo>
                    <a:pt x="171" y="117"/>
                  </a:lnTo>
                  <a:lnTo>
                    <a:pt x="171" y="116"/>
                  </a:lnTo>
                  <a:lnTo>
                    <a:pt x="172" y="116"/>
                  </a:lnTo>
                  <a:lnTo>
                    <a:pt x="173" y="116"/>
                  </a:lnTo>
                  <a:lnTo>
                    <a:pt x="173" y="115"/>
                  </a:lnTo>
                  <a:lnTo>
                    <a:pt x="173" y="113"/>
                  </a:lnTo>
                  <a:lnTo>
                    <a:pt x="173" y="112"/>
                  </a:lnTo>
                  <a:lnTo>
                    <a:pt x="172" y="112"/>
                  </a:lnTo>
                  <a:lnTo>
                    <a:pt x="172" y="111"/>
                  </a:lnTo>
                  <a:lnTo>
                    <a:pt x="172" y="110"/>
                  </a:lnTo>
                  <a:lnTo>
                    <a:pt x="171" y="110"/>
                  </a:lnTo>
                  <a:lnTo>
                    <a:pt x="169" y="109"/>
                  </a:lnTo>
                  <a:lnTo>
                    <a:pt x="168" y="108"/>
                  </a:lnTo>
                  <a:lnTo>
                    <a:pt x="167" y="108"/>
                  </a:lnTo>
                  <a:lnTo>
                    <a:pt x="167" y="106"/>
                  </a:lnTo>
                  <a:lnTo>
                    <a:pt x="166" y="105"/>
                  </a:lnTo>
                  <a:lnTo>
                    <a:pt x="165" y="104"/>
                  </a:lnTo>
                  <a:lnTo>
                    <a:pt x="164" y="104"/>
                  </a:lnTo>
                  <a:lnTo>
                    <a:pt x="164" y="103"/>
                  </a:lnTo>
                  <a:lnTo>
                    <a:pt x="164" y="102"/>
                  </a:lnTo>
                  <a:lnTo>
                    <a:pt x="162" y="102"/>
                  </a:lnTo>
                  <a:lnTo>
                    <a:pt x="162" y="103"/>
                  </a:lnTo>
                  <a:lnTo>
                    <a:pt x="160" y="103"/>
                  </a:lnTo>
                  <a:lnTo>
                    <a:pt x="159" y="103"/>
                  </a:lnTo>
                  <a:lnTo>
                    <a:pt x="159" y="104"/>
                  </a:lnTo>
                  <a:close/>
                </a:path>
              </a:pathLst>
            </a:custGeom>
            <a:solidFill>
              <a:srgbClr val="670F3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30" name="Freeform 1046">
              <a:extLst>
                <a:ext uri="{FF2B5EF4-FFF2-40B4-BE49-F238E27FC236}">
                  <a16:creationId xmlns="" xmlns:a16="http://schemas.microsoft.com/office/drawing/2014/main" id="{5ADE1582-D490-48B2-A634-C25FBF61C4AD}"/>
                </a:ext>
              </a:extLst>
            </p:cNvPr>
            <p:cNvSpPr>
              <a:spLocks/>
            </p:cNvSpPr>
            <p:nvPr/>
          </p:nvSpPr>
          <p:spPr bwMode="auto">
            <a:xfrm>
              <a:off x="6455242" y="3237019"/>
              <a:ext cx="209336" cy="199124"/>
            </a:xfrm>
            <a:custGeom>
              <a:avLst/>
              <a:gdLst>
                <a:gd name="T0" fmla="*/ 136 w 164"/>
                <a:gd name="T1" fmla="*/ 9 h 156"/>
                <a:gd name="T2" fmla="*/ 148 w 164"/>
                <a:gd name="T3" fmla="*/ 14 h 156"/>
                <a:gd name="T4" fmla="*/ 155 w 164"/>
                <a:gd name="T5" fmla="*/ 22 h 156"/>
                <a:gd name="T6" fmla="*/ 159 w 164"/>
                <a:gd name="T7" fmla="*/ 28 h 156"/>
                <a:gd name="T8" fmla="*/ 164 w 164"/>
                <a:gd name="T9" fmla="*/ 37 h 156"/>
                <a:gd name="T10" fmla="*/ 159 w 164"/>
                <a:gd name="T11" fmla="*/ 45 h 156"/>
                <a:gd name="T12" fmla="*/ 159 w 164"/>
                <a:gd name="T13" fmla="*/ 56 h 156"/>
                <a:gd name="T14" fmla="*/ 162 w 164"/>
                <a:gd name="T15" fmla="*/ 65 h 156"/>
                <a:gd name="T16" fmla="*/ 154 w 164"/>
                <a:gd name="T17" fmla="*/ 71 h 156"/>
                <a:gd name="T18" fmla="*/ 152 w 164"/>
                <a:gd name="T19" fmla="*/ 82 h 156"/>
                <a:gd name="T20" fmla="*/ 151 w 164"/>
                <a:gd name="T21" fmla="*/ 87 h 156"/>
                <a:gd name="T22" fmla="*/ 156 w 164"/>
                <a:gd name="T23" fmla="*/ 90 h 156"/>
                <a:gd name="T24" fmla="*/ 141 w 164"/>
                <a:gd name="T25" fmla="*/ 97 h 156"/>
                <a:gd name="T26" fmla="*/ 126 w 164"/>
                <a:gd name="T27" fmla="*/ 103 h 156"/>
                <a:gd name="T28" fmla="*/ 116 w 164"/>
                <a:gd name="T29" fmla="*/ 112 h 156"/>
                <a:gd name="T30" fmla="*/ 112 w 164"/>
                <a:gd name="T31" fmla="*/ 118 h 156"/>
                <a:gd name="T32" fmla="*/ 99 w 164"/>
                <a:gd name="T33" fmla="*/ 120 h 156"/>
                <a:gd name="T34" fmla="*/ 94 w 164"/>
                <a:gd name="T35" fmla="*/ 127 h 156"/>
                <a:gd name="T36" fmla="*/ 90 w 164"/>
                <a:gd name="T37" fmla="*/ 132 h 156"/>
                <a:gd name="T38" fmla="*/ 86 w 164"/>
                <a:gd name="T39" fmla="*/ 134 h 156"/>
                <a:gd name="T40" fmla="*/ 80 w 164"/>
                <a:gd name="T41" fmla="*/ 135 h 156"/>
                <a:gd name="T42" fmla="*/ 78 w 164"/>
                <a:gd name="T43" fmla="*/ 140 h 156"/>
                <a:gd name="T44" fmla="*/ 73 w 164"/>
                <a:gd name="T45" fmla="*/ 147 h 156"/>
                <a:gd name="T46" fmla="*/ 67 w 164"/>
                <a:gd name="T47" fmla="*/ 154 h 156"/>
                <a:gd name="T48" fmla="*/ 58 w 164"/>
                <a:gd name="T49" fmla="*/ 153 h 156"/>
                <a:gd name="T50" fmla="*/ 50 w 164"/>
                <a:gd name="T51" fmla="*/ 152 h 156"/>
                <a:gd name="T52" fmla="*/ 42 w 164"/>
                <a:gd name="T53" fmla="*/ 149 h 156"/>
                <a:gd name="T54" fmla="*/ 33 w 164"/>
                <a:gd name="T55" fmla="*/ 146 h 156"/>
                <a:gd name="T56" fmla="*/ 21 w 164"/>
                <a:gd name="T57" fmla="*/ 148 h 156"/>
                <a:gd name="T58" fmla="*/ 12 w 164"/>
                <a:gd name="T59" fmla="*/ 142 h 156"/>
                <a:gd name="T60" fmla="*/ 5 w 164"/>
                <a:gd name="T61" fmla="*/ 134 h 156"/>
                <a:gd name="T62" fmla="*/ 1 w 164"/>
                <a:gd name="T63" fmla="*/ 129 h 156"/>
                <a:gd name="T64" fmla="*/ 0 w 164"/>
                <a:gd name="T65" fmla="*/ 118 h 156"/>
                <a:gd name="T66" fmla="*/ 1 w 164"/>
                <a:gd name="T67" fmla="*/ 94 h 156"/>
                <a:gd name="T68" fmla="*/ 5 w 164"/>
                <a:gd name="T69" fmla="*/ 76 h 156"/>
                <a:gd name="T70" fmla="*/ 23 w 164"/>
                <a:gd name="T71" fmla="*/ 76 h 156"/>
                <a:gd name="T72" fmla="*/ 29 w 164"/>
                <a:gd name="T73" fmla="*/ 68 h 156"/>
                <a:gd name="T74" fmla="*/ 29 w 164"/>
                <a:gd name="T75" fmla="*/ 54 h 156"/>
                <a:gd name="T76" fmla="*/ 30 w 164"/>
                <a:gd name="T77" fmla="*/ 42 h 156"/>
                <a:gd name="T78" fmla="*/ 35 w 164"/>
                <a:gd name="T79" fmla="*/ 49 h 156"/>
                <a:gd name="T80" fmla="*/ 45 w 164"/>
                <a:gd name="T81" fmla="*/ 48 h 156"/>
                <a:gd name="T82" fmla="*/ 49 w 164"/>
                <a:gd name="T83" fmla="*/ 55 h 156"/>
                <a:gd name="T84" fmla="*/ 56 w 164"/>
                <a:gd name="T85" fmla="*/ 56 h 156"/>
                <a:gd name="T86" fmla="*/ 66 w 164"/>
                <a:gd name="T87" fmla="*/ 59 h 156"/>
                <a:gd name="T88" fmla="*/ 73 w 164"/>
                <a:gd name="T89" fmla="*/ 54 h 156"/>
                <a:gd name="T90" fmla="*/ 79 w 164"/>
                <a:gd name="T91" fmla="*/ 64 h 156"/>
                <a:gd name="T92" fmla="*/ 90 w 164"/>
                <a:gd name="T93" fmla="*/ 66 h 156"/>
                <a:gd name="T94" fmla="*/ 97 w 164"/>
                <a:gd name="T95" fmla="*/ 76 h 156"/>
                <a:gd name="T96" fmla="*/ 105 w 164"/>
                <a:gd name="T97" fmla="*/ 80 h 156"/>
                <a:gd name="T98" fmla="*/ 109 w 164"/>
                <a:gd name="T99" fmla="*/ 80 h 156"/>
                <a:gd name="T100" fmla="*/ 107 w 164"/>
                <a:gd name="T101" fmla="*/ 63 h 156"/>
                <a:gd name="T102" fmla="*/ 101 w 164"/>
                <a:gd name="T103" fmla="*/ 65 h 156"/>
                <a:gd name="T104" fmla="*/ 94 w 164"/>
                <a:gd name="T105" fmla="*/ 58 h 156"/>
                <a:gd name="T106" fmla="*/ 92 w 164"/>
                <a:gd name="T107" fmla="*/ 49 h 156"/>
                <a:gd name="T108" fmla="*/ 95 w 164"/>
                <a:gd name="T109" fmla="*/ 38 h 156"/>
                <a:gd name="T110" fmla="*/ 95 w 164"/>
                <a:gd name="T111" fmla="*/ 26 h 156"/>
                <a:gd name="T112" fmla="*/ 97 w 164"/>
                <a:gd name="T113" fmla="*/ 20 h 156"/>
                <a:gd name="T114" fmla="*/ 102 w 164"/>
                <a:gd name="T115" fmla="*/ 7 h 156"/>
                <a:gd name="T116" fmla="*/ 116 w 164"/>
                <a:gd name="T117" fmla="*/ 1 h 156"/>
                <a:gd name="T118" fmla="*/ 122 w 164"/>
                <a:gd name="T119" fmla="*/ 6 h 156"/>
                <a:gd name="T120" fmla="*/ 130 w 164"/>
                <a:gd name="T121" fmla="*/ 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56">
                  <a:moveTo>
                    <a:pt x="130" y="6"/>
                  </a:moveTo>
                  <a:lnTo>
                    <a:pt x="131" y="6"/>
                  </a:lnTo>
                  <a:lnTo>
                    <a:pt x="133" y="6"/>
                  </a:lnTo>
                  <a:lnTo>
                    <a:pt x="134" y="6"/>
                  </a:lnTo>
                  <a:lnTo>
                    <a:pt x="134" y="7"/>
                  </a:lnTo>
                  <a:lnTo>
                    <a:pt x="134" y="6"/>
                  </a:lnTo>
                  <a:lnTo>
                    <a:pt x="134" y="7"/>
                  </a:lnTo>
                  <a:lnTo>
                    <a:pt x="135" y="7"/>
                  </a:lnTo>
                  <a:lnTo>
                    <a:pt x="136" y="8"/>
                  </a:lnTo>
                  <a:lnTo>
                    <a:pt x="135" y="8"/>
                  </a:lnTo>
                  <a:lnTo>
                    <a:pt x="136" y="9"/>
                  </a:lnTo>
                  <a:lnTo>
                    <a:pt x="137" y="10"/>
                  </a:lnTo>
                  <a:lnTo>
                    <a:pt x="138" y="10"/>
                  </a:lnTo>
                  <a:lnTo>
                    <a:pt x="141" y="12"/>
                  </a:lnTo>
                  <a:lnTo>
                    <a:pt x="141" y="13"/>
                  </a:lnTo>
                  <a:lnTo>
                    <a:pt x="142" y="13"/>
                  </a:lnTo>
                  <a:lnTo>
                    <a:pt x="143" y="13"/>
                  </a:lnTo>
                  <a:lnTo>
                    <a:pt x="144" y="13"/>
                  </a:lnTo>
                  <a:lnTo>
                    <a:pt x="144" y="14"/>
                  </a:lnTo>
                  <a:lnTo>
                    <a:pt x="145" y="14"/>
                  </a:lnTo>
                  <a:lnTo>
                    <a:pt x="147" y="14"/>
                  </a:lnTo>
                  <a:lnTo>
                    <a:pt x="148" y="14"/>
                  </a:lnTo>
                  <a:lnTo>
                    <a:pt x="148" y="15"/>
                  </a:lnTo>
                  <a:lnTo>
                    <a:pt x="149" y="16"/>
                  </a:lnTo>
                  <a:lnTo>
                    <a:pt x="150" y="16"/>
                  </a:lnTo>
                  <a:lnTo>
                    <a:pt x="151" y="16"/>
                  </a:lnTo>
                  <a:lnTo>
                    <a:pt x="152" y="17"/>
                  </a:lnTo>
                  <a:lnTo>
                    <a:pt x="154" y="17"/>
                  </a:lnTo>
                  <a:lnTo>
                    <a:pt x="155" y="19"/>
                  </a:lnTo>
                  <a:lnTo>
                    <a:pt x="155" y="20"/>
                  </a:lnTo>
                  <a:lnTo>
                    <a:pt x="156" y="20"/>
                  </a:lnTo>
                  <a:lnTo>
                    <a:pt x="156" y="21"/>
                  </a:lnTo>
                  <a:lnTo>
                    <a:pt x="155" y="22"/>
                  </a:lnTo>
                  <a:lnTo>
                    <a:pt x="156" y="22"/>
                  </a:lnTo>
                  <a:lnTo>
                    <a:pt x="157" y="22"/>
                  </a:lnTo>
                  <a:lnTo>
                    <a:pt x="157" y="21"/>
                  </a:lnTo>
                  <a:lnTo>
                    <a:pt x="157" y="22"/>
                  </a:lnTo>
                  <a:lnTo>
                    <a:pt x="158" y="22"/>
                  </a:lnTo>
                  <a:lnTo>
                    <a:pt x="158" y="23"/>
                  </a:lnTo>
                  <a:lnTo>
                    <a:pt x="158" y="24"/>
                  </a:lnTo>
                  <a:lnTo>
                    <a:pt x="159" y="24"/>
                  </a:lnTo>
                  <a:lnTo>
                    <a:pt x="161" y="26"/>
                  </a:lnTo>
                  <a:lnTo>
                    <a:pt x="161" y="27"/>
                  </a:lnTo>
                  <a:lnTo>
                    <a:pt x="159" y="28"/>
                  </a:lnTo>
                  <a:lnTo>
                    <a:pt x="159" y="29"/>
                  </a:lnTo>
                  <a:lnTo>
                    <a:pt x="161" y="30"/>
                  </a:lnTo>
                  <a:lnTo>
                    <a:pt x="162" y="30"/>
                  </a:lnTo>
                  <a:lnTo>
                    <a:pt x="162" y="31"/>
                  </a:lnTo>
                  <a:lnTo>
                    <a:pt x="163" y="31"/>
                  </a:lnTo>
                  <a:lnTo>
                    <a:pt x="163" y="33"/>
                  </a:lnTo>
                  <a:lnTo>
                    <a:pt x="163" y="34"/>
                  </a:lnTo>
                  <a:lnTo>
                    <a:pt x="163" y="35"/>
                  </a:lnTo>
                  <a:lnTo>
                    <a:pt x="164" y="35"/>
                  </a:lnTo>
                  <a:lnTo>
                    <a:pt x="164" y="36"/>
                  </a:lnTo>
                  <a:lnTo>
                    <a:pt x="164" y="37"/>
                  </a:lnTo>
                  <a:lnTo>
                    <a:pt x="163" y="38"/>
                  </a:lnTo>
                  <a:lnTo>
                    <a:pt x="163" y="40"/>
                  </a:lnTo>
                  <a:lnTo>
                    <a:pt x="162" y="40"/>
                  </a:lnTo>
                  <a:lnTo>
                    <a:pt x="162" y="41"/>
                  </a:lnTo>
                  <a:lnTo>
                    <a:pt x="161" y="41"/>
                  </a:lnTo>
                  <a:lnTo>
                    <a:pt x="159" y="41"/>
                  </a:lnTo>
                  <a:lnTo>
                    <a:pt x="159" y="42"/>
                  </a:lnTo>
                  <a:lnTo>
                    <a:pt x="158" y="42"/>
                  </a:lnTo>
                  <a:lnTo>
                    <a:pt x="159" y="43"/>
                  </a:lnTo>
                  <a:lnTo>
                    <a:pt x="159" y="44"/>
                  </a:lnTo>
                  <a:lnTo>
                    <a:pt x="159" y="45"/>
                  </a:lnTo>
                  <a:lnTo>
                    <a:pt x="161" y="47"/>
                  </a:lnTo>
                  <a:lnTo>
                    <a:pt x="159" y="48"/>
                  </a:lnTo>
                  <a:lnTo>
                    <a:pt x="159" y="49"/>
                  </a:lnTo>
                  <a:lnTo>
                    <a:pt x="158" y="49"/>
                  </a:lnTo>
                  <a:lnTo>
                    <a:pt x="158" y="50"/>
                  </a:lnTo>
                  <a:lnTo>
                    <a:pt x="158" y="51"/>
                  </a:lnTo>
                  <a:lnTo>
                    <a:pt x="158" y="52"/>
                  </a:lnTo>
                  <a:lnTo>
                    <a:pt x="157" y="52"/>
                  </a:lnTo>
                  <a:lnTo>
                    <a:pt x="158" y="52"/>
                  </a:lnTo>
                  <a:lnTo>
                    <a:pt x="158" y="54"/>
                  </a:lnTo>
                  <a:lnTo>
                    <a:pt x="159" y="56"/>
                  </a:lnTo>
                  <a:lnTo>
                    <a:pt x="159" y="57"/>
                  </a:lnTo>
                  <a:lnTo>
                    <a:pt x="158" y="57"/>
                  </a:lnTo>
                  <a:lnTo>
                    <a:pt x="158" y="58"/>
                  </a:lnTo>
                  <a:lnTo>
                    <a:pt x="158" y="59"/>
                  </a:lnTo>
                  <a:lnTo>
                    <a:pt x="158" y="61"/>
                  </a:lnTo>
                  <a:lnTo>
                    <a:pt x="158" y="62"/>
                  </a:lnTo>
                  <a:lnTo>
                    <a:pt x="158" y="63"/>
                  </a:lnTo>
                  <a:lnTo>
                    <a:pt x="159" y="64"/>
                  </a:lnTo>
                  <a:lnTo>
                    <a:pt x="159" y="65"/>
                  </a:lnTo>
                  <a:lnTo>
                    <a:pt x="161" y="64"/>
                  </a:lnTo>
                  <a:lnTo>
                    <a:pt x="162" y="65"/>
                  </a:lnTo>
                  <a:lnTo>
                    <a:pt x="161" y="65"/>
                  </a:lnTo>
                  <a:lnTo>
                    <a:pt x="161" y="66"/>
                  </a:lnTo>
                  <a:lnTo>
                    <a:pt x="159" y="68"/>
                  </a:lnTo>
                  <a:lnTo>
                    <a:pt x="158" y="68"/>
                  </a:lnTo>
                  <a:lnTo>
                    <a:pt x="157" y="69"/>
                  </a:lnTo>
                  <a:lnTo>
                    <a:pt x="157" y="70"/>
                  </a:lnTo>
                  <a:lnTo>
                    <a:pt x="156" y="70"/>
                  </a:lnTo>
                  <a:lnTo>
                    <a:pt x="156" y="69"/>
                  </a:lnTo>
                  <a:lnTo>
                    <a:pt x="155" y="69"/>
                  </a:lnTo>
                  <a:lnTo>
                    <a:pt x="154" y="70"/>
                  </a:lnTo>
                  <a:lnTo>
                    <a:pt x="154" y="71"/>
                  </a:lnTo>
                  <a:lnTo>
                    <a:pt x="154" y="72"/>
                  </a:lnTo>
                  <a:lnTo>
                    <a:pt x="154" y="73"/>
                  </a:lnTo>
                  <a:lnTo>
                    <a:pt x="155" y="75"/>
                  </a:lnTo>
                  <a:lnTo>
                    <a:pt x="154" y="75"/>
                  </a:lnTo>
                  <a:lnTo>
                    <a:pt x="154" y="76"/>
                  </a:lnTo>
                  <a:lnTo>
                    <a:pt x="154" y="77"/>
                  </a:lnTo>
                  <a:lnTo>
                    <a:pt x="154" y="78"/>
                  </a:lnTo>
                  <a:lnTo>
                    <a:pt x="154" y="79"/>
                  </a:lnTo>
                  <a:lnTo>
                    <a:pt x="152" y="79"/>
                  </a:lnTo>
                  <a:lnTo>
                    <a:pt x="152" y="80"/>
                  </a:lnTo>
                  <a:lnTo>
                    <a:pt x="152" y="82"/>
                  </a:lnTo>
                  <a:lnTo>
                    <a:pt x="152" y="83"/>
                  </a:lnTo>
                  <a:lnTo>
                    <a:pt x="151" y="83"/>
                  </a:lnTo>
                  <a:lnTo>
                    <a:pt x="151" y="84"/>
                  </a:lnTo>
                  <a:lnTo>
                    <a:pt x="150" y="84"/>
                  </a:lnTo>
                  <a:lnTo>
                    <a:pt x="150" y="85"/>
                  </a:lnTo>
                  <a:lnTo>
                    <a:pt x="149" y="84"/>
                  </a:lnTo>
                  <a:lnTo>
                    <a:pt x="149" y="85"/>
                  </a:lnTo>
                  <a:lnTo>
                    <a:pt x="150" y="85"/>
                  </a:lnTo>
                  <a:lnTo>
                    <a:pt x="150" y="86"/>
                  </a:lnTo>
                  <a:lnTo>
                    <a:pt x="151" y="86"/>
                  </a:lnTo>
                  <a:lnTo>
                    <a:pt x="151" y="87"/>
                  </a:lnTo>
                  <a:lnTo>
                    <a:pt x="150" y="87"/>
                  </a:lnTo>
                  <a:lnTo>
                    <a:pt x="151" y="89"/>
                  </a:lnTo>
                  <a:lnTo>
                    <a:pt x="152" y="90"/>
                  </a:lnTo>
                  <a:lnTo>
                    <a:pt x="154" y="90"/>
                  </a:lnTo>
                  <a:lnTo>
                    <a:pt x="154" y="91"/>
                  </a:lnTo>
                  <a:lnTo>
                    <a:pt x="152" y="91"/>
                  </a:lnTo>
                  <a:lnTo>
                    <a:pt x="154" y="92"/>
                  </a:lnTo>
                  <a:lnTo>
                    <a:pt x="154" y="91"/>
                  </a:lnTo>
                  <a:lnTo>
                    <a:pt x="155" y="91"/>
                  </a:lnTo>
                  <a:lnTo>
                    <a:pt x="155" y="90"/>
                  </a:lnTo>
                  <a:lnTo>
                    <a:pt x="156" y="90"/>
                  </a:lnTo>
                  <a:lnTo>
                    <a:pt x="156" y="91"/>
                  </a:lnTo>
                  <a:lnTo>
                    <a:pt x="155" y="92"/>
                  </a:lnTo>
                  <a:lnTo>
                    <a:pt x="154" y="92"/>
                  </a:lnTo>
                  <a:lnTo>
                    <a:pt x="152" y="93"/>
                  </a:lnTo>
                  <a:lnTo>
                    <a:pt x="150" y="94"/>
                  </a:lnTo>
                  <a:lnTo>
                    <a:pt x="148" y="94"/>
                  </a:lnTo>
                  <a:lnTo>
                    <a:pt x="145" y="96"/>
                  </a:lnTo>
                  <a:lnTo>
                    <a:pt x="144" y="96"/>
                  </a:lnTo>
                  <a:lnTo>
                    <a:pt x="143" y="97"/>
                  </a:lnTo>
                  <a:lnTo>
                    <a:pt x="142" y="97"/>
                  </a:lnTo>
                  <a:lnTo>
                    <a:pt x="141" y="97"/>
                  </a:lnTo>
                  <a:lnTo>
                    <a:pt x="140" y="98"/>
                  </a:lnTo>
                  <a:lnTo>
                    <a:pt x="138" y="98"/>
                  </a:lnTo>
                  <a:lnTo>
                    <a:pt x="136" y="99"/>
                  </a:lnTo>
                  <a:lnTo>
                    <a:pt x="135" y="99"/>
                  </a:lnTo>
                  <a:lnTo>
                    <a:pt x="134" y="100"/>
                  </a:lnTo>
                  <a:lnTo>
                    <a:pt x="133" y="100"/>
                  </a:lnTo>
                  <a:lnTo>
                    <a:pt x="131" y="101"/>
                  </a:lnTo>
                  <a:lnTo>
                    <a:pt x="129" y="101"/>
                  </a:lnTo>
                  <a:lnTo>
                    <a:pt x="128" y="103"/>
                  </a:lnTo>
                  <a:lnTo>
                    <a:pt x="127" y="103"/>
                  </a:lnTo>
                  <a:lnTo>
                    <a:pt x="126" y="103"/>
                  </a:lnTo>
                  <a:lnTo>
                    <a:pt x="124" y="103"/>
                  </a:lnTo>
                  <a:lnTo>
                    <a:pt x="123" y="104"/>
                  </a:lnTo>
                  <a:lnTo>
                    <a:pt x="121" y="104"/>
                  </a:lnTo>
                  <a:lnTo>
                    <a:pt x="120" y="105"/>
                  </a:lnTo>
                  <a:lnTo>
                    <a:pt x="119" y="105"/>
                  </a:lnTo>
                  <a:lnTo>
                    <a:pt x="116" y="106"/>
                  </a:lnTo>
                  <a:lnTo>
                    <a:pt x="114" y="107"/>
                  </a:lnTo>
                  <a:lnTo>
                    <a:pt x="114" y="108"/>
                  </a:lnTo>
                  <a:lnTo>
                    <a:pt x="115" y="111"/>
                  </a:lnTo>
                  <a:lnTo>
                    <a:pt x="115" y="112"/>
                  </a:lnTo>
                  <a:lnTo>
                    <a:pt x="116" y="112"/>
                  </a:lnTo>
                  <a:lnTo>
                    <a:pt x="116" y="113"/>
                  </a:lnTo>
                  <a:lnTo>
                    <a:pt x="116" y="114"/>
                  </a:lnTo>
                  <a:lnTo>
                    <a:pt x="116" y="115"/>
                  </a:lnTo>
                  <a:lnTo>
                    <a:pt x="116" y="117"/>
                  </a:lnTo>
                  <a:lnTo>
                    <a:pt x="116" y="118"/>
                  </a:lnTo>
                  <a:lnTo>
                    <a:pt x="115" y="118"/>
                  </a:lnTo>
                  <a:lnTo>
                    <a:pt x="115" y="117"/>
                  </a:lnTo>
                  <a:lnTo>
                    <a:pt x="114" y="117"/>
                  </a:lnTo>
                  <a:lnTo>
                    <a:pt x="114" y="118"/>
                  </a:lnTo>
                  <a:lnTo>
                    <a:pt x="113" y="117"/>
                  </a:lnTo>
                  <a:lnTo>
                    <a:pt x="112" y="118"/>
                  </a:lnTo>
                  <a:lnTo>
                    <a:pt x="111" y="118"/>
                  </a:lnTo>
                  <a:lnTo>
                    <a:pt x="109" y="117"/>
                  </a:lnTo>
                  <a:lnTo>
                    <a:pt x="108" y="117"/>
                  </a:lnTo>
                  <a:lnTo>
                    <a:pt x="108" y="118"/>
                  </a:lnTo>
                  <a:lnTo>
                    <a:pt x="107" y="118"/>
                  </a:lnTo>
                  <a:lnTo>
                    <a:pt x="106" y="118"/>
                  </a:lnTo>
                  <a:lnTo>
                    <a:pt x="105" y="118"/>
                  </a:lnTo>
                  <a:lnTo>
                    <a:pt x="104" y="119"/>
                  </a:lnTo>
                  <a:lnTo>
                    <a:pt x="102" y="119"/>
                  </a:lnTo>
                  <a:lnTo>
                    <a:pt x="100" y="120"/>
                  </a:lnTo>
                  <a:lnTo>
                    <a:pt x="99" y="120"/>
                  </a:lnTo>
                  <a:lnTo>
                    <a:pt x="99" y="121"/>
                  </a:lnTo>
                  <a:lnTo>
                    <a:pt x="98" y="121"/>
                  </a:lnTo>
                  <a:lnTo>
                    <a:pt x="98" y="122"/>
                  </a:lnTo>
                  <a:lnTo>
                    <a:pt x="97" y="122"/>
                  </a:lnTo>
                  <a:lnTo>
                    <a:pt x="95" y="122"/>
                  </a:lnTo>
                  <a:lnTo>
                    <a:pt x="95" y="124"/>
                  </a:lnTo>
                  <a:lnTo>
                    <a:pt x="95" y="125"/>
                  </a:lnTo>
                  <a:lnTo>
                    <a:pt x="95" y="126"/>
                  </a:lnTo>
                  <a:lnTo>
                    <a:pt x="94" y="126"/>
                  </a:lnTo>
                  <a:lnTo>
                    <a:pt x="95" y="127"/>
                  </a:lnTo>
                  <a:lnTo>
                    <a:pt x="94" y="127"/>
                  </a:lnTo>
                  <a:lnTo>
                    <a:pt x="94" y="128"/>
                  </a:lnTo>
                  <a:lnTo>
                    <a:pt x="95" y="128"/>
                  </a:lnTo>
                  <a:lnTo>
                    <a:pt x="95" y="129"/>
                  </a:lnTo>
                  <a:lnTo>
                    <a:pt x="94" y="129"/>
                  </a:lnTo>
                  <a:lnTo>
                    <a:pt x="94" y="131"/>
                  </a:lnTo>
                  <a:lnTo>
                    <a:pt x="93" y="131"/>
                  </a:lnTo>
                  <a:lnTo>
                    <a:pt x="93" y="132"/>
                  </a:lnTo>
                  <a:lnTo>
                    <a:pt x="92" y="131"/>
                  </a:lnTo>
                  <a:lnTo>
                    <a:pt x="91" y="131"/>
                  </a:lnTo>
                  <a:lnTo>
                    <a:pt x="91" y="132"/>
                  </a:lnTo>
                  <a:lnTo>
                    <a:pt x="90" y="132"/>
                  </a:lnTo>
                  <a:lnTo>
                    <a:pt x="90" y="131"/>
                  </a:lnTo>
                  <a:lnTo>
                    <a:pt x="90" y="132"/>
                  </a:lnTo>
                  <a:lnTo>
                    <a:pt x="88" y="132"/>
                  </a:lnTo>
                  <a:lnTo>
                    <a:pt x="88" y="133"/>
                  </a:lnTo>
                  <a:lnTo>
                    <a:pt x="88" y="132"/>
                  </a:lnTo>
                  <a:lnTo>
                    <a:pt x="87" y="132"/>
                  </a:lnTo>
                  <a:lnTo>
                    <a:pt x="87" y="133"/>
                  </a:lnTo>
                  <a:lnTo>
                    <a:pt x="86" y="133"/>
                  </a:lnTo>
                  <a:lnTo>
                    <a:pt x="85" y="133"/>
                  </a:lnTo>
                  <a:lnTo>
                    <a:pt x="85" y="134"/>
                  </a:lnTo>
                  <a:lnTo>
                    <a:pt x="86" y="134"/>
                  </a:lnTo>
                  <a:lnTo>
                    <a:pt x="85" y="134"/>
                  </a:lnTo>
                  <a:lnTo>
                    <a:pt x="85" y="135"/>
                  </a:lnTo>
                  <a:lnTo>
                    <a:pt x="84" y="135"/>
                  </a:lnTo>
                  <a:lnTo>
                    <a:pt x="84" y="136"/>
                  </a:lnTo>
                  <a:lnTo>
                    <a:pt x="83" y="136"/>
                  </a:lnTo>
                  <a:lnTo>
                    <a:pt x="83" y="135"/>
                  </a:lnTo>
                  <a:lnTo>
                    <a:pt x="81" y="135"/>
                  </a:lnTo>
                  <a:lnTo>
                    <a:pt x="80" y="135"/>
                  </a:lnTo>
                  <a:lnTo>
                    <a:pt x="81" y="135"/>
                  </a:lnTo>
                  <a:lnTo>
                    <a:pt x="81" y="136"/>
                  </a:lnTo>
                  <a:lnTo>
                    <a:pt x="80" y="135"/>
                  </a:lnTo>
                  <a:lnTo>
                    <a:pt x="80" y="136"/>
                  </a:lnTo>
                  <a:lnTo>
                    <a:pt x="81" y="138"/>
                  </a:lnTo>
                  <a:lnTo>
                    <a:pt x="80" y="138"/>
                  </a:lnTo>
                  <a:lnTo>
                    <a:pt x="79" y="138"/>
                  </a:lnTo>
                  <a:lnTo>
                    <a:pt x="78" y="138"/>
                  </a:lnTo>
                  <a:lnTo>
                    <a:pt x="79" y="138"/>
                  </a:lnTo>
                  <a:lnTo>
                    <a:pt x="79" y="139"/>
                  </a:lnTo>
                  <a:lnTo>
                    <a:pt x="78" y="139"/>
                  </a:lnTo>
                  <a:lnTo>
                    <a:pt x="78" y="140"/>
                  </a:lnTo>
                  <a:lnTo>
                    <a:pt x="79" y="140"/>
                  </a:lnTo>
                  <a:lnTo>
                    <a:pt x="78" y="140"/>
                  </a:lnTo>
                  <a:lnTo>
                    <a:pt x="77" y="140"/>
                  </a:lnTo>
                  <a:lnTo>
                    <a:pt x="77" y="141"/>
                  </a:lnTo>
                  <a:lnTo>
                    <a:pt x="76" y="141"/>
                  </a:lnTo>
                  <a:lnTo>
                    <a:pt x="76" y="142"/>
                  </a:lnTo>
                  <a:lnTo>
                    <a:pt x="76" y="143"/>
                  </a:lnTo>
                  <a:lnTo>
                    <a:pt x="74" y="143"/>
                  </a:lnTo>
                  <a:lnTo>
                    <a:pt x="74" y="145"/>
                  </a:lnTo>
                  <a:lnTo>
                    <a:pt x="73" y="146"/>
                  </a:lnTo>
                  <a:lnTo>
                    <a:pt x="74" y="146"/>
                  </a:lnTo>
                  <a:lnTo>
                    <a:pt x="73" y="146"/>
                  </a:lnTo>
                  <a:lnTo>
                    <a:pt x="73" y="147"/>
                  </a:lnTo>
                  <a:lnTo>
                    <a:pt x="73" y="148"/>
                  </a:lnTo>
                  <a:lnTo>
                    <a:pt x="72" y="148"/>
                  </a:lnTo>
                  <a:lnTo>
                    <a:pt x="72" y="149"/>
                  </a:lnTo>
                  <a:lnTo>
                    <a:pt x="71" y="149"/>
                  </a:lnTo>
                  <a:lnTo>
                    <a:pt x="71" y="150"/>
                  </a:lnTo>
                  <a:lnTo>
                    <a:pt x="70" y="150"/>
                  </a:lnTo>
                  <a:lnTo>
                    <a:pt x="70" y="152"/>
                  </a:lnTo>
                  <a:lnTo>
                    <a:pt x="70" y="153"/>
                  </a:lnTo>
                  <a:lnTo>
                    <a:pt x="69" y="153"/>
                  </a:lnTo>
                  <a:lnTo>
                    <a:pt x="69" y="154"/>
                  </a:lnTo>
                  <a:lnTo>
                    <a:pt x="67" y="154"/>
                  </a:lnTo>
                  <a:lnTo>
                    <a:pt x="66" y="154"/>
                  </a:lnTo>
                  <a:lnTo>
                    <a:pt x="65" y="155"/>
                  </a:lnTo>
                  <a:lnTo>
                    <a:pt x="64" y="155"/>
                  </a:lnTo>
                  <a:lnTo>
                    <a:pt x="64" y="156"/>
                  </a:lnTo>
                  <a:lnTo>
                    <a:pt x="64" y="155"/>
                  </a:lnTo>
                  <a:lnTo>
                    <a:pt x="63" y="155"/>
                  </a:lnTo>
                  <a:lnTo>
                    <a:pt x="62" y="155"/>
                  </a:lnTo>
                  <a:lnTo>
                    <a:pt x="62" y="154"/>
                  </a:lnTo>
                  <a:lnTo>
                    <a:pt x="60" y="154"/>
                  </a:lnTo>
                  <a:lnTo>
                    <a:pt x="59" y="154"/>
                  </a:lnTo>
                  <a:lnTo>
                    <a:pt x="58" y="153"/>
                  </a:lnTo>
                  <a:lnTo>
                    <a:pt x="57" y="153"/>
                  </a:lnTo>
                  <a:lnTo>
                    <a:pt x="57" y="154"/>
                  </a:lnTo>
                  <a:lnTo>
                    <a:pt x="56" y="154"/>
                  </a:lnTo>
                  <a:lnTo>
                    <a:pt x="55" y="154"/>
                  </a:lnTo>
                  <a:lnTo>
                    <a:pt x="55" y="155"/>
                  </a:lnTo>
                  <a:lnTo>
                    <a:pt x="53" y="155"/>
                  </a:lnTo>
                  <a:lnTo>
                    <a:pt x="52" y="154"/>
                  </a:lnTo>
                  <a:lnTo>
                    <a:pt x="52" y="153"/>
                  </a:lnTo>
                  <a:lnTo>
                    <a:pt x="51" y="153"/>
                  </a:lnTo>
                  <a:lnTo>
                    <a:pt x="51" y="152"/>
                  </a:lnTo>
                  <a:lnTo>
                    <a:pt x="50" y="152"/>
                  </a:lnTo>
                  <a:lnTo>
                    <a:pt x="49" y="152"/>
                  </a:lnTo>
                  <a:lnTo>
                    <a:pt x="49" y="153"/>
                  </a:lnTo>
                  <a:lnTo>
                    <a:pt x="48" y="153"/>
                  </a:lnTo>
                  <a:lnTo>
                    <a:pt x="47" y="153"/>
                  </a:lnTo>
                  <a:lnTo>
                    <a:pt x="47" y="152"/>
                  </a:lnTo>
                  <a:lnTo>
                    <a:pt x="45" y="152"/>
                  </a:lnTo>
                  <a:lnTo>
                    <a:pt x="44" y="152"/>
                  </a:lnTo>
                  <a:lnTo>
                    <a:pt x="44" y="150"/>
                  </a:lnTo>
                  <a:lnTo>
                    <a:pt x="43" y="150"/>
                  </a:lnTo>
                  <a:lnTo>
                    <a:pt x="43" y="149"/>
                  </a:lnTo>
                  <a:lnTo>
                    <a:pt x="42" y="149"/>
                  </a:lnTo>
                  <a:lnTo>
                    <a:pt x="42" y="148"/>
                  </a:lnTo>
                  <a:lnTo>
                    <a:pt x="41" y="148"/>
                  </a:lnTo>
                  <a:lnTo>
                    <a:pt x="41" y="147"/>
                  </a:lnTo>
                  <a:lnTo>
                    <a:pt x="41" y="148"/>
                  </a:lnTo>
                  <a:lnTo>
                    <a:pt x="40" y="147"/>
                  </a:lnTo>
                  <a:lnTo>
                    <a:pt x="38" y="147"/>
                  </a:lnTo>
                  <a:lnTo>
                    <a:pt x="37" y="147"/>
                  </a:lnTo>
                  <a:lnTo>
                    <a:pt x="36" y="147"/>
                  </a:lnTo>
                  <a:lnTo>
                    <a:pt x="35" y="147"/>
                  </a:lnTo>
                  <a:lnTo>
                    <a:pt x="34" y="147"/>
                  </a:lnTo>
                  <a:lnTo>
                    <a:pt x="33" y="146"/>
                  </a:lnTo>
                  <a:lnTo>
                    <a:pt x="31" y="147"/>
                  </a:lnTo>
                  <a:lnTo>
                    <a:pt x="30" y="147"/>
                  </a:lnTo>
                  <a:lnTo>
                    <a:pt x="29" y="147"/>
                  </a:lnTo>
                  <a:lnTo>
                    <a:pt x="28" y="147"/>
                  </a:lnTo>
                  <a:lnTo>
                    <a:pt x="27" y="147"/>
                  </a:lnTo>
                  <a:lnTo>
                    <a:pt x="26" y="147"/>
                  </a:lnTo>
                  <a:lnTo>
                    <a:pt x="26" y="148"/>
                  </a:lnTo>
                  <a:lnTo>
                    <a:pt x="24" y="148"/>
                  </a:lnTo>
                  <a:lnTo>
                    <a:pt x="23" y="148"/>
                  </a:lnTo>
                  <a:lnTo>
                    <a:pt x="22" y="148"/>
                  </a:lnTo>
                  <a:lnTo>
                    <a:pt x="21" y="148"/>
                  </a:lnTo>
                  <a:lnTo>
                    <a:pt x="20" y="149"/>
                  </a:lnTo>
                  <a:lnTo>
                    <a:pt x="19" y="149"/>
                  </a:lnTo>
                  <a:lnTo>
                    <a:pt x="19" y="148"/>
                  </a:lnTo>
                  <a:lnTo>
                    <a:pt x="17" y="147"/>
                  </a:lnTo>
                  <a:lnTo>
                    <a:pt x="16" y="147"/>
                  </a:lnTo>
                  <a:lnTo>
                    <a:pt x="16" y="146"/>
                  </a:lnTo>
                  <a:lnTo>
                    <a:pt x="15" y="146"/>
                  </a:lnTo>
                  <a:lnTo>
                    <a:pt x="14" y="145"/>
                  </a:lnTo>
                  <a:lnTo>
                    <a:pt x="14" y="143"/>
                  </a:lnTo>
                  <a:lnTo>
                    <a:pt x="13" y="143"/>
                  </a:lnTo>
                  <a:lnTo>
                    <a:pt x="12" y="142"/>
                  </a:lnTo>
                  <a:lnTo>
                    <a:pt x="10" y="141"/>
                  </a:lnTo>
                  <a:lnTo>
                    <a:pt x="10" y="140"/>
                  </a:lnTo>
                  <a:lnTo>
                    <a:pt x="9" y="140"/>
                  </a:lnTo>
                  <a:lnTo>
                    <a:pt x="9" y="139"/>
                  </a:lnTo>
                  <a:lnTo>
                    <a:pt x="8" y="139"/>
                  </a:lnTo>
                  <a:lnTo>
                    <a:pt x="8" y="138"/>
                  </a:lnTo>
                  <a:lnTo>
                    <a:pt x="7" y="138"/>
                  </a:lnTo>
                  <a:lnTo>
                    <a:pt x="7" y="136"/>
                  </a:lnTo>
                  <a:lnTo>
                    <a:pt x="6" y="135"/>
                  </a:lnTo>
                  <a:lnTo>
                    <a:pt x="6" y="134"/>
                  </a:lnTo>
                  <a:lnTo>
                    <a:pt x="5" y="134"/>
                  </a:lnTo>
                  <a:lnTo>
                    <a:pt x="5" y="133"/>
                  </a:lnTo>
                  <a:lnTo>
                    <a:pt x="3" y="133"/>
                  </a:lnTo>
                  <a:lnTo>
                    <a:pt x="3" y="134"/>
                  </a:lnTo>
                  <a:lnTo>
                    <a:pt x="3" y="133"/>
                  </a:lnTo>
                  <a:lnTo>
                    <a:pt x="2" y="133"/>
                  </a:lnTo>
                  <a:lnTo>
                    <a:pt x="2" y="132"/>
                  </a:lnTo>
                  <a:lnTo>
                    <a:pt x="1" y="132"/>
                  </a:lnTo>
                  <a:lnTo>
                    <a:pt x="2" y="132"/>
                  </a:lnTo>
                  <a:lnTo>
                    <a:pt x="2" y="131"/>
                  </a:lnTo>
                  <a:lnTo>
                    <a:pt x="1" y="131"/>
                  </a:lnTo>
                  <a:lnTo>
                    <a:pt x="1" y="129"/>
                  </a:lnTo>
                  <a:lnTo>
                    <a:pt x="2" y="129"/>
                  </a:lnTo>
                  <a:lnTo>
                    <a:pt x="1" y="128"/>
                  </a:lnTo>
                  <a:lnTo>
                    <a:pt x="1" y="127"/>
                  </a:lnTo>
                  <a:lnTo>
                    <a:pt x="1" y="126"/>
                  </a:lnTo>
                  <a:lnTo>
                    <a:pt x="0" y="126"/>
                  </a:lnTo>
                  <a:lnTo>
                    <a:pt x="0" y="125"/>
                  </a:lnTo>
                  <a:lnTo>
                    <a:pt x="0" y="124"/>
                  </a:lnTo>
                  <a:lnTo>
                    <a:pt x="0" y="122"/>
                  </a:lnTo>
                  <a:lnTo>
                    <a:pt x="0" y="120"/>
                  </a:lnTo>
                  <a:lnTo>
                    <a:pt x="0" y="119"/>
                  </a:lnTo>
                  <a:lnTo>
                    <a:pt x="0" y="118"/>
                  </a:lnTo>
                  <a:lnTo>
                    <a:pt x="0" y="115"/>
                  </a:lnTo>
                  <a:lnTo>
                    <a:pt x="0" y="114"/>
                  </a:lnTo>
                  <a:lnTo>
                    <a:pt x="0" y="113"/>
                  </a:lnTo>
                  <a:lnTo>
                    <a:pt x="1" y="111"/>
                  </a:lnTo>
                  <a:lnTo>
                    <a:pt x="1" y="108"/>
                  </a:lnTo>
                  <a:lnTo>
                    <a:pt x="1" y="106"/>
                  </a:lnTo>
                  <a:lnTo>
                    <a:pt x="1" y="104"/>
                  </a:lnTo>
                  <a:lnTo>
                    <a:pt x="1" y="101"/>
                  </a:lnTo>
                  <a:lnTo>
                    <a:pt x="1" y="99"/>
                  </a:lnTo>
                  <a:lnTo>
                    <a:pt x="1" y="97"/>
                  </a:lnTo>
                  <a:lnTo>
                    <a:pt x="1" y="94"/>
                  </a:lnTo>
                  <a:lnTo>
                    <a:pt x="1" y="92"/>
                  </a:lnTo>
                  <a:lnTo>
                    <a:pt x="1" y="90"/>
                  </a:lnTo>
                  <a:lnTo>
                    <a:pt x="1" y="87"/>
                  </a:lnTo>
                  <a:lnTo>
                    <a:pt x="1" y="86"/>
                  </a:lnTo>
                  <a:lnTo>
                    <a:pt x="1" y="85"/>
                  </a:lnTo>
                  <a:lnTo>
                    <a:pt x="1" y="83"/>
                  </a:lnTo>
                  <a:lnTo>
                    <a:pt x="1" y="80"/>
                  </a:lnTo>
                  <a:lnTo>
                    <a:pt x="1" y="78"/>
                  </a:lnTo>
                  <a:lnTo>
                    <a:pt x="1" y="76"/>
                  </a:lnTo>
                  <a:lnTo>
                    <a:pt x="3" y="76"/>
                  </a:lnTo>
                  <a:lnTo>
                    <a:pt x="5" y="76"/>
                  </a:lnTo>
                  <a:lnTo>
                    <a:pt x="7" y="76"/>
                  </a:lnTo>
                  <a:lnTo>
                    <a:pt x="8" y="76"/>
                  </a:lnTo>
                  <a:lnTo>
                    <a:pt x="10" y="76"/>
                  </a:lnTo>
                  <a:lnTo>
                    <a:pt x="12" y="76"/>
                  </a:lnTo>
                  <a:lnTo>
                    <a:pt x="14" y="76"/>
                  </a:lnTo>
                  <a:lnTo>
                    <a:pt x="15" y="76"/>
                  </a:lnTo>
                  <a:lnTo>
                    <a:pt x="17" y="76"/>
                  </a:lnTo>
                  <a:lnTo>
                    <a:pt x="19" y="76"/>
                  </a:lnTo>
                  <a:lnTo>
                    <a:pt x="20" y="76"/>
                  </a:lnTo>
                  <a:lnTo>
                    <a:pt x="22" y="76"/>
                  </a:lnTo>
                  <a:lnTo>
                    <a:pt x="23" y="76"/>
                  </a:lnTo>
                  <a:lnTo>
                    <a:pt x="26" y="76"/>
                  </a:lnTo>
                  <a:lnTo>
                    <a:pt x="27" y="76"/>
                  </a:lnTo>
                  <a:lnTo>
                    <a:pt x="29" y="76"/>
                  </a:lnTo>
                  <a:lnTo>
                    <a:pt x="29" y="75"/>
                  </a:lnTo>
                  <a:lnTo>
                    <a:pt x="29" y="73"/>
                  </a:lnTo>
                  <a:lnTo>
                    <a:pt x="28" y="73"/>
                  </a:lnTo>
                  <a:lnTo>
                    <a:pt x="28" y="72"/>
                  </a:lnTo>
                  <a:lnTo>
                    <a:pt x="28" y="71"/>
                  </a:lnTo>
                  <a:lnTo>
                    <a:pt x="28" y="70"/>
                  </a:lnTo>
                  <a:lnTo>
                    <a:pt x="29" y="69"/>
                  </a:lnTo>
                  <a:lnTo>
                    <a:pt x="29" y="68"/>
                  </a:lnTo>
                  <a:lnTo>
                    <a:pt x="30" y="66"/>
                  </a:lnTo>
                  <a:lnTo>
                    <a:pt x="30" y="65"/>
                  </a:lnTo>
                  <a:lnTo>
                    <a:pt x="30" y="64"/>
                  </a:lnTo>
                  <a:lnTo>
                    <a:pt x="29" y="63"/>
                  </a:lnTo>
                  <a:lnTo>
                    <a:pt x="29" y="62"/>
                  </a:lnTo>
                  <a:lnTo>
                    <a:pt x="29" y="59"/>
                  </a:lnTo>
                  <a:lnTo>
                    <a:pt x="29" y="58"/>
                  </a:lnTo>
                  <a:lnTo>
                    <a:pt x="29" y="57"/>
                  </a:lnTo>
                  <a:lnTo>
                    <a:pt x="29" y="56"/>
                  </a:lnTo>
                  <a:lnTo>
                    <a:pt x="29" y="55"/>
                  </a:lnTo>
                  <a:lnTo>
                    <a:pt x="29" y="54"/>
                  </a:lnTo>
                  <a:lnTo>
                    <a:pt x="29" y="52"/>
                  </a:lnTo>
                  <a:lnTo>
                    <a:pt x="30" y="52"/>
                  </a:lnTo>
                  <a:lnTo>
                    <a:pt x="30" y="51"/>
                  </a:lnTo>
                  <a:lnTo>
                    <a:pt x="30" y="50"/>
                  </a:lnTo>
                  <a:lnTo>
                    <a:pt x="30" y="49"/>
                  </a:lnTo>
                  <a:lnTo>
                    <a:pt x="30" y="48"/>
                  </a:lnTo>
                  <a:lnTo>
                    <a:pt x="30" y="45"/>
                  </a:lnTo>
                  <a:lnTo>
                    <a:pt x="30" y="44"/>
                  </a:lnTo>
                  <a:lnTo>
                    <a:pt x="30" y="43"/>
                  </a:lnTo>
                  <a:lnTo>
                    <a:pt x="29" y="42"/>
                  </a:lnTo>
                  <a:lnTo>
                    <a:pt x="30" y="42"/>
                  </a:lnTo>
                  <a:lnTo>
                    <a:pt x="31" y="42"/>
                  </a:lnTo>
                  <a:lnTo>
                    <a:pt x="31" y="43"/>
                  </a:lnTo>
                  <a:lnTo>
                    <a:pt x="31" y="44"/>
                  </a:lnTo>
                  <a:lnTo>
                    <a:pt x="33" y="44"/>
                  </a:lnTo>
                  <a:lnTo>
                    <a:pt x="34" y="44"/>
                  </a:lnTo>
                  <a:lnTo>
                    <a:pt x="35" y="44"/>
                  </a:lnTo>
                  <a:lnTo>
                    <a:pt x="35" y="45"/>
                  </a:lnTo>
                  <a:lnTo>
                    <a:pt x="35" y="47"/>
                  </a:lnTo>
                  <a:lnTo>
                    <a:pt x="36" y="48"/>
                  </a:lnTo>
                  <a:lnTo>
                    <a:pt x="35" y="48"/>
                  </a:lnTo>
                  <a:lnTo>
                    <a:pt x="35" y="49"/>
                  </a:lnTo>
                  <a:lnTo>
                    <a:pt x="34" y="50"/>
                  </a:lnTo>
                  <a:lnTo>
                    <a:pt x="35" y="50"/>
                  </a:lnTo>
                  <a:lnTo>
                    <a:pt x="36" y="51"/>
                  </a:lnTo>
                  <a:lnTo>
                    <a:pt x="37" y="51"/>
                  </a:lnTo>
                  <a:lnTo>
                    <a:pt x="38" y="51"/>
                  </a:lnTo>
                  <a:lnTo>
                    <a:pt x="38" y="50"/>
                  </a:lnTo>
                  <a:lnTo>
                    <a:pt x="40" y="49"/>
                  </a:lnTo>
                  <a:lnTo>
                    <a:pt x="41" y="49"/>
                  </a:lnTo>
                  <a:lnTo>
                    <a:pt x="42" y="49"/>
                  </a:lnTo>
                  <a:lnTo>
                    <a:pt x="43" y="48"/>
                  </a:lnTo>
                  <a:lnTo>
                    <a:pt x="45" y="48"/>
                  </a:lnTo>
                  <a:lnTo>
                    <a:pt x="47" y="48"/>
                  </a:lnTo>
                  <a:lnTo>
                    <a:pt x="48" y="47"/>
                  </a:lnTo>
                  <a:lnTo>
                    <a:pt x="49" y="47"/>
                  </a:lnTo>
                  <a:lnTo>
                    <a:pt x="49" y="48"/>
                  </a:lnTo>
                  <a:lnTo>
                    <a:pt x="48" y="49"/>
                  </a:lnTo>
                  <a:lnTo>
                    <a:pt x="48" y="50"/>
                  </a:lnTo>
                  <a:lnTo>
                    <a:pt x="48" y="51"/>
                  </a:lnTo>
                  <a:lnTo>
                    <a:pt x="48" y="52"/>
                  </a:lnTo>
                  <a:lnTo>
                    <a:pt x="48" y="54"/>
                  </a:lnTo>
                  <a:lnTo>
                    <a:pt x="49" y="54"/>
                  </a:lnTo>
                  <a:lnTo>
                    <a:pt x="49" y="55"/>
                  </a:lnTo>
                  <a:lnTo>
                    <a:pt x="50" y="55"/>
                  </a:lnTo>
                  <a:lnTo>
                    <a:pt x="50" y="56"/>
                  </a:lnTo>
                  <a:lnTo>
                    <a:pt x="51" y="56"/>
                  </a:lnTo>
                  <a:lnTo>
                    <a:pt x="51" y="55"/>
                  </a:lnTo>
                  <a:lnTo>
                    <a:pt x="52" y="55"/>
                  </a:lnTo>
                  <a:lnTo>
                    <a:pt x="52" y="56"/>
                  </a:lnTo>
                  <a:lnTo>
                    <a:pt x="53" y="56"/>
                  </a:lnTo>
                  <a:lnTo>
                    <a:pt x="53" y="57"/>
                  </a:lnTo>
                  <a:lnTo>
                    <a:pt x="55" y="57"/>
                  </a:lnTo>
                  <a:lnTo>
                    <a:pt x="55" y="56"/>
                  </a:lnTo>
                  <a:lnTo>
                    <a:pt x="56" y="56"/>
                  </a:lnTo>
                  <a:lnTo>
                    <a:pt x="56" y="57"/>
                  </a:lnTo>
                  <a:lnTo>
                    <a:pt x="57" y="57"/>
                  </a:lnTo>
                  <a:lnTo>
                    <a:pt x="57" y="58"/>
                  </a:lnTo>
                  <a:lnTo>
                    <a:pt x="59" y="58"/>
                  </a:lnTo>
                  <a:lnTo>
                    <a:pt x="60" y="58"/>
                  </a:lnTo>
                  <a:lnTo>
                    <a:pt x="62" y="58"/>
                  </a:lnTo>
                  <a:lnTo>
                    <a:pt x="63" y="58"/>
                  </a:lnTo>
                  <a:lnTo>
                    <a:pt x="64" y="58"/>
                  </a:lnTo>
                  <a:lnTo>
                    <a:pt x="64" y="59"/>
                  </a:lnTo>
                  <a:lnTo>
                    <a:pt x="65" y="59"/>
                  </a:lnTo>
                  <a:lnTo>
                    <a:pt x="66" y="59"/>
                  </a:lnTo>
                  <a:lnTo>
                    <a:pt x="67" y="59"/>
                  </a:lnTo>
                  <a:lnTo>
                    <a:pt x="69" y="59"/>
                  </a:lnTo>
                  <a:lnTo>
                    <a:pt x="70" y="59"/>
                  </a:lnTo>
                  <a:lnTo>
                    <a:pt x="70" y="58"/>
                  </a:lnTo>
                  <a:lnTo>
                    <a:pt x="71" y="58"/>
                  </a:lnTo>
                  <a:lnTo>
                    <a:pt x="71" y="57"/>
                  </a:lnTo>
                  <a:lnTo>
                    <a:pt x="71" y="56"/>
                  </a:lnTo>
                  <a:lnTo>
                    <a:pt x="71" y="55"/>
                  </a:lnTo>
                  <a:lnTo>
                    <a:pt x="72" y="55"/>
                  </a:lnTo>
                  <a:lnTo>
                    <a:pt x="72" y="54"/>
                  </a:lnTo>
                  <a:lnTo>
                    <a:pt x="73" y="54"/>
                  </a:lnTo>
                  <a:lnTo>
                    <a:pt x="73" y="52"/>
                  </a:lnTo>
                  <a:lnTo>
                    <a:pt x="74" y="52"/>
                  </a:lnTo>
                  <a:lnTo>
                    <a:pt x="74" y="54"/>
                  </a:lnTo>
                  <a:lnTo>
                    <a:pt x="74" y="55"/>
                  </a:lnTo>
                  <a:lnTo>
                    <a:pt x="74" y="57"/>
                  </a:lnTo>
                  <a:lnTo>
                    <a:pt x="77" y="58"/>
                  </a:lnTo>
                  <a:lnTo>
                    <a:pt x="78" y="59"/>
                  </a:lnTo>
                  <a:lnTo>
                    <a:pt x="78" y="61"/>
                  </a:lnTo>
                  <a:lnTo>
                    <a:pt x="78" y="63"/>
                  </a:lnTo>
                  <a:lnTo>
                    <a:pt x="79" y="63"/>
                  </a:lnTo>
                  <a:lnTo>
                    <a:pt x="79" y="64"/>
                  </a:lnTo>
                  <a:lnTo>
                    <a:pt x="80" y="64"/>
                  </a:lnTo>
                  <a:lnTo>
                    <a:pt x="81" y="64"/>
                  </a:lnTo>
                  <a:lnTo>
                    <a:pt x="83" y="64"/>
                  </a:lnTo>
                  <a:lnTo>
                    <a:pt x="84" y="64"/>
                  </a:lnTo>
                  <a:lnTo>
                    <a:pt x="84" y="65"/>
                  </a:lnTo>
                  <a:lnTo>
                    <a:pt x="85" y="65"/>
                  </a:lnTo>
                  <a:lnTo>
                    <a:pt x="86" y="65"/>
                  </a:lnTo>
                  <a:lnTo>
                    <a:pt x="86" y="66"/>
                  </a:lnTo>
                  <a:lnTo>
                    <a:pt x="87" y="66"/>
                  </a:lnTo>
                  <a:lnTo>
                    <a:pt x="88" y="66"/>
                  </a:lnTo>
                  <a:lnTo>
                    <a:pt x="90" y="66"/>
                  </a:lnTo>
                  <a:lnTo>
                    <a:pt x="91" y="68"/>
                  </a:lnTo>
                  <a:lnTo>
                    <a:pt x="91" y="69"/>
                  </a:lnTo>
                  <a:lnTo>
                    <a:pt x="92" y="70"/>
                  </a:lnTo>
                  <a:lnTo>
                    <a:pt x="92" y="71"/>
                  </a:lnTo>
                  <a:lnTo>
                    <a:pt x="92" y="72"/>
                  </a:lnTo>
                  <a:lnTo>
                    <a:pt x="92" y="73"/>
                  </a:lnTo>
                  <a:lnTo>
                    <a:pt x="93" y="73"/>
                  </a:lnTo>
                  <a:lnTo>
                    <a:pt x="94" y="73"/>
                  </a:lnTo>
                  <a:lnTo>
                    <a:pt x="95" y="75"/>
                  </a:lnTo>
                  <a:lnTo>
                    <a:pt x="95" y="76"/>
                  </a:lnTo>
                  <a:lnTo>
                    <a:pt x="97" y="76"/>
                  </a:lnTo>
                  <a:lnTo>
                    <a:pt x="97" y="77"/>
                  </a:lnTo>
                  <a:lnTo>
                    <a:pt x="97" y="78"/>
                  </a:lnTo>
                  <a:lnTo>
                    <a:pt x="98" y="78"/>
                  </a:lnTo>
                  <a:lnTo>
                    <a:pt x="98" y="80"/>
                  </a:lnTo>
                  <a:lnTo>
                    <a:pt x="98" y="82"/>
                  </a:lnTo>
                  <a:lnTo>
                    <a:pt x="99" y="82"/>
                  </a:lnTo>
                  <a:lnTo>
                    <a:pt x="100" y="82"/>
                  </a:lnTo>
                  <a:lnTo>
                    <a:pt x="101" y="83"/>
                  </a:lnTo>
                  <a:lnTo>
                    <a:pt x="101" y="82"/>
                  </a:lnTo>
                  <a:lnTo>
                    <a:pt x="102" y="82"/>
                  </a:lnTo>
                  <a:lnTo>
                    <a:pt x="105" y="80"/>
                  </a:lnTo>
                  <a:lnTo>
                    <a:pt x="106" y="79"/>
                  </a:lnTo>
                  <a:lnTo>
                    <a:pt x="107" y="79"/>
                  </a:lnTo>
                  <a:lnTo>
                    <a:pt x="108" y="79"/>
                  </a:lnTo>
                  <a:lnTo>
                    <a:pt x="108" y="80"/>
                  </a:lnTo>
                  <a:lnTo>
                    <a:pt x="107" y="80"/>
                  </a:lnTo>
                  <a:lnTo>
                    <a:pt x="107" y="82"/>
                  </a:lnTo>
                  <a:lnTo>
                    <a:pt x="107" y="83"/>
                  </a:lnTo>
                  <a:lnTo>
                    <a:pt x="108" y="83"/>
                  </a:lnTo>
                  <a:lnTo>
                    <a:pt x="109" y="83"/>
                  </a:lnTo>
                  <a:lnTo>
                    <a:pt x="109" y="82"/>
                  </a:lnTo>
                  <a:lnTo>
                    <a:pt x="109" y="80"/>
                  </a:lnTo>
                  <a:lnTo>
                    <a:pt x="109" y="78"/>
                  </a:lnTo>
                  <a:lnTo>
                    <a:pt x="109" y="76"/>
                  </a:lnTo>
                  <a:lnTo>
                    <a:pt x="109" y="73"/>
                  </a:lnTo>
                  <a:lnTo>
                    <a:pt x="109" y="71"/>
                  </a:lnTo>
                  <a:lnTo>
                    <a:pt x="109" y="69"/>
                  </a:lnTo>
                  <a:lnTo>
                    <a:pt x="109" y="65"/>
                  </a:lnTo>
                  <a:lnTo>
                    <a:pt x="111" y="64"/>
                  </a:lnTo>
                  <a:lnTo>
                    <a:pt x="111" y="62"/>
                  </a:lnTo>
                  <a:lnTo>
                    <a:pt x="109" y="62"/>
                  </a:lnTo>
                  <a:lnTo>
                    <a:pt x="108" y="63"/>
                  </a:lnTo>
                  <a:lnTo>
                    <a:pt x="107" y="63"/>
                  </a:lnTo>
                  <a:lnTo>
                    <a:pt x="106" y="63"/>
                  </a:lnTo>
                  <a:lnTo>
                    <a:pt x="106" y="64"/>
                  </a:lnTo>
                  <a:lnTo>
                    <a:pt x="105" y="64"/>
                  </a:lnTo>
                  <a:lnTo>
                    <a:pt x="105" y="65"/>
                  </a:lnTo>
                  <a:lnTo>
                    <a:pt x="106" y="65"/>
                  </a:lnTo>
                  <a:lnTo>
                    <a:pt x="106" y="66"/>
                  </a:lnTo>
                  <a:lnTo>
                    <a:pt x="105" y="66"/>
                  </a:lnTo>
                  <a:lnTo>
                    <a:pt x="104" y="66"/>
                  </a:lnTo>
                  <a:lnTo>
                    <a:pt x="102" y="66"/>
                  </a:lnTo>
                  <a:lnTo>
                    <a:pt x="102" y="65"/>
                  </a:lnTo>
                  <a:lnTo>
                    <a:pt x="101" y="65"/>
                  </a:lnTo>
                  <a:lnTo>
                    <a:pt x="100" y="65"/>
                  </a:lnTo>
                  <a:lnTo>
                    <a:pt x="100" y="66"/>
                  </a:lnTo>
                  <a:lnTo>
                    <a:pt x="100" y="65"/>
                  </a:lnTo>
                  <a:lnTo>
                    <a:pt x="99" y="65"/>
                  </a:lnTo>
                  <a:lnTo>
                    <a:pt x="98" y="63"/>
                  </a:lnTo>
                  <a:lnTo>
                    <a:pt x="97" y="62"/>
                  </a:lnTo>
                  <a:lnTo>
                    <a:pt x="97" y="61"/>
                  </a:lnTo>
                  <a:lnTo>
                    <a:pt x="95" y="61"/>
                  </a:lnTo>
                  <a:lnTo>
                    <a:pt x="95" y="59"/>
                  </a:lnTo>
                  <a:lnTo>
                    <a:pt x="94" y="59"/>
                  </a:lnTo>
                  <a:lnTo>
                    <a:pt x="94" y="58"/>
                  </a:lnTo>
                  <a:lnTo>
                    <a:pt x="93" y="58"/>
                  </a:lnTo>
                  <a:lnTo>
                    <a:pt x="93" y="57"/>
                  </a:lnTo>
                  <a:lnTo>
                    <a:pt x="92" y="57"/>
                  </a:lnTo>
                  <a:lnTo>
                    <a:pt x="92" y="56"/>
                  </a:lnTo>
                  <a:lnTo>
                    <a:pt x="92" y="55"/>
                  </a:lnTo>
                  <a:lnTo>
                    <a:pt x="91" y="55"/>
                  </a:lnTo>
                  <a:lnTo>
                    <a:pt x="91" y="54"/>
                  </a:lnTo>
                  <a:lnTo>
                    <a:pt x="91" y="52"/>
                  </a:lnTo>
                  <a:lnTo>
                    <a:pt x="91" y="51"/>
                  </a:lnTo>
                  <a:lnTo>
                    <a:pt x="91" y="50"/>
                  </a:lnTo>
                  <a:lnTo>
                    <a:pt x="92" y="49"/>
                  </a:lnTo>
                  <a:lnTo>
                    <a:pt x="92" y="48"/>
                  </a:lnTo>
                  <a:lnTo>
                    <a:pt x="92" y="47"/>
                  </a:lnTo>
                  <a:lnTo>
                    <a:pt x="92" y="45"/>
                  </a:lnTo>
                  <a:lnTo>
                    <a:pt x="92" y="44"/>
                  </a:lnTo>
                  <a:lnTo>
                    <a:pt x="93" y="44"/>
                  </a:lnTo>
                  <a:lnTo>
                    <a:pt x="93" y="43"/>
                  </a:lnTo>
                  <a:lnTo>
                    <a:pt x="93" y="42"/>
                  </a:lnTo>
                  <a:lnTo>
                    <a:pt x="93" y="41"/>
                  </a:lnTo>
                  <a:lnTo>
                    <a:pt x="94" y="41"/>
                  </a:lnTo>
                  <a:lnTo>
                    <a:pt x="94" y="40"/>
                  </a:lnTo>
                  <a:lnTo>
                    <a:pt x="95" y="38"/>
                  </a:lnTo>
                  <a:lnTo>
                    <a:pt x="95" y="37"/>
                  </a:lnTo>
                  <a:lnTo>
                    <a:pt x="94" y="36"/>
                  </a:lnTo>
                  <a:lnTo>
                    <a:pt x="94" y="35"/>
                  </a:lnTo>
                  <a:lnTo>
                    <a:pt x="94" y="34"/>
                  </a:lnTo>
                  <a:lnTo>
                    <a:pt x="94" y="33"/>
                  </a:lnTo>
                  <a:lnTo>
                    <a:pt x="94" y="31"/>
                  </a:lnTo>
                  <a:lnTo>
                    <a:pt x="94" y="30"/>
                  </a:lnTo>
                  <a:lnTo>
                    <a:pt x="94" y="29"/>
                  </a:lnTo>
                  <a:lnTo>
                    <a:pt x="94" y="28"/>
                  </a:lnTo>
                  <a:lnTo>
                    <a:pt x="94" y="27"/>
                  </a:lnTo>
                  <a:lnTo>
                    <a:pt x="95" y="26"/>
                  </a:lnTo>
                  <a:lnTo>
                    <a:pt x="95" y="24"/>
                  </a:lnTo>
                  <a:lnTo>
                    <a:pt x="95" y="23"/>
                  </a:lnTo>
                  <a:lnTo>
                    <a:pt x="94" y="23"/>
                  </a:lnTo>
                  <a:lnTo>
                    <a:pt x="94" y="22"/>
                  </a:lnTo>
                  <a:lnTo>
                    <a:pt x="94" y="21"/>
                  </a:lnTo>
                  <a:lnTo>
                    <a:pt x="94" y="20"/>
                  </a:lnTo>
                  <a:lnTo>
                    <a:pt x="93" y="20"/>
                  </a:lnTo>
                  <a:lnTo>
                    <a:pt x="93" y="19"/>
                  </a:lnTo>
                  <a:lnTo>
                    <a:pt x="94" y="19"/>
                  </a:lnTo>
                  <a:lnTo>
                    <a:pt x="95" y="19"/>
                  </a:lnTo>
                  <a:lnTo>
                    <a:pt x="97" y="20"/>
                  </a:lnTo>
                  <a:lnTo>
                    <a:pt x="97" y="19"/>
                  </a:lnTo>
                  <a:lnTo>
                    <a:pt x="97" y="17"/>
                  </a:lnTo>
                  <a:lnTo>
                    <a:pt x="97" y="16"/>
                  </a:lnTo>
                  <a:lnTo>
                    <a:pt x="98" y="15"/>
                  </a:lnTo>
                  <a:lnTo>
                    <a:pt x="98" y="14"/>
                  </a:lnTo>
                  <a:lnTo>
                    <a:pt x="99" y="14"/>
                  </a:lnTo>
                  <a:lnTo>
                    <a:pt x="99" y="13"/>
                  </a:lnTo>
                  <a:lnTo>
                    <a:pt x="100" y="12"/>
                  </a:lnTo>
                  <a:lnTo>
                    <a:pt x="101" y="10"/>
                  </a:lnTo>
                  <a:lnTo>
                    <a:pt x="101" y="9"/>
                  </a:lnTo>
                  <a:lnTo>
                    <a:pt x="102" y="7"/>
                  </a:lnTo>
                  <a:lnTo>
                    <a:pt x="102" y="6"/>
                  </a:lnTo>
                  <a:lnTo>
                    <a:pt x="101" y="6"/>
                  </a:lnTo>
                  <a:lnTo>
                    <a:pt x="100" y="5"/>
                  </a:lnTo>
                  <a:lnTo>
                    <a:pt x="99" y="5"/>
                  </a:lnTo>
                  <a:lnTo>
                    <a:pt x="99" y="3"/>
                  </a:lnTo>
                  <a:lnTo>
                    <a:pt x="101" y="3"/>
                  </a:lnTo>
                  <a:lnTo>
                    <a:pt x="104" y="3"/>
                  </a:lnTo>
                  <a:lnTo>
                    <a:pt x="106" y="2"/>
                  </a:lnTo>
                  <a:lnTo>
                    <a:pt x="108" y="2"/>
                  </a:lnTo>
                  <a:lnTo>
                    <a:pt x="112" y="1"/>
                  </a:lnTo>
                  <a:lnTo>
                    <a:pt x="116" y="1"/>
                  </a:lnTo>
                  <a:lnTo>
                    <a:pt x="119" y="0"/>
                  </a:lnTo>
                  <a:lnTo>
                    <a:pt x="122" y="0"/>
                  </a:lnTo>
                  <a:lnTo>
                    <a:pt x="122" y="1"/>
                  </a:lnTo>
                  <a:lnTo>
                    <a:pt x="121" y="1"/>
                  </a:lnTo>
                  <a:lnTo>
                    <a:pt x="121" y="2"/>
                  </a:lnTo>
                  <a:lnTo>
                    <a:pt x="120" y="3"/>
                  </a:lnTo>
                  <a:lnTo>
                    <a:pt x="121" y="5"/>
                  </a:lnTo>
                  <a:lnTo>
                    <a:pt x="122" y="5"/>
                  </a:lnTo>
                  <a:lnTo>
                    <a:pt x="122" y="6"/>
                  </a:lnTo>
                  <a:lnTo>
                    <a:pt x="121" y="6"/>
                  </a:lnTo>
                  <a:lnTo>
                    <a:pt x="122" y="6"/>
                  </a:lnTo>
                  <a:lnTo>
                    <a:pt x="122" y="5"/>
                  </a:lnTo>
                  <a:lnTo>
                    <a:pt x="123" y="5"/>
                  </a:lnTo>
                  <a:lnTo>
                    <a:pt x="123" y="3"/>
                  </a:lnTo>
                  <a:lnTo>
                    <a:pt x="123" y="5"/>
                  </a:lnTo>
                  <a:lnTo>
                    <a:pt x="124" y="5"/>
                  </a:lnTo>
                  <a:lnTo>
                    <a:pt x="126" y="5"/>
                  </a:lnTo>
                  <a:lnTo>
                    <a:pt x="126" y="6"/>
                  </a:lnTo>
                  <a:lnTo>
                    <a:pt x="128" y="9"/>
                  </a:lnTo>
                  <a:lnTo>
                    <a:pt x="129" y="9"/>
                  </a:lnTo>
                  <a:lnTo>
                    <a:pt x="129" y="8"/>
                  </a:lnTo>
                  <a:lnTo>
                    <a:pt x="130" y="8"/>
                  </a:lnTo>
                  <a:lnTo>
                    <a:pt x="130" y="7"/>
                  </a:lnTo>
                  <a:lnTo>
                    <a:pt x="130" y="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31" name="Freeform 1047">
              <a:extLst>
                <a:ext uri="{FF2B5EF4-FFF2-40B4-BE49-F238E27FC236}">
                  <a16:creationId xmlns="" xmlns:a16="http://schemas.microsoft.com/office/drawing/2014/main" id="{A05AEA9B-BAF4-498E-86DB-249765522D1C}"/>
                </a:ext>
              </a:extLst>
            </p:cNvPr>
            <p:cNvSpPr>
              <a:spLocks/>
            </p:cNvSpPr>
            <p:nvPr/>
          </p:nvSpPr>
          <p:spPr bwMode="auto">
            <a:xfrm>
              <a:off x="6511406" y="3386362"/>
              <a:ext cx="136579" cy="136579"/>
            </a:xfrm>
            <a:custGeom>
              <a:avLst/>
              <a:gdLst>
                <a:gd name="T0" fmla="*/ 75 w 107"/>
                <a:gd name="T1" fmla="*/ 5 h 107"/>
                <a:gd name="T2" fmla="*/ 82 w 107"/>
                <a:gd name="T3" fmla="*/ 5 h 107"/>
                <a:gd name="T4" fmla="*/ 86 w 107"/>
                <a:gd name="T5" fmla="*/ 9 h 107"/>
                <a:gd name="T6" fmla="*/ 92 w 107"/>
                <a:gd name="T7" fmla="*/ 12 h 107"/>
                <a:gd name="T8" fmla="*/ 101 w 107"/>
                <a:gd name="T9" fmla="*/ 15 h 107"/>
                <a:gd name="T10" fmla="*/ 107 w 107"/>
                <a:gd name="T11" fmla="*/ 19 h 107"/>
                <a:gd name="T12" fmla="*/ 107 w 107"/>
                <a:gd name="T13" fmla="*/ 26 h 107"/>
                <a:gd name="T14" fmla="*/ 107 w 107"/>
                <a:gd name="T15" fmla="*/ 33 h 107"/>
                <a:gd name="T16" fmla="*/ 106 w 107"/>
                <a:gd name="T17" fmla="*/ 40 h 107"/>
                <a:gd name="T18" fmla="*/ 105 w 107"/>
                <a:gd name="T19" fmla="*/ 46 h 107"/>
                <a:gd name="T20" fmla="*/ 101 w 107"/>
                <a:gd name="T21" fmla="*/ 52 h 107"/>
                <a:gd name="T22" fmla="*/ 104 w 107"/>
                <a:gd name="T23" fmla="*/ 53 h 107"/>
                <a:gd name="T24" fmla="*/ 103 w 107"/>
                <a:gd name="T25" fmla="*/ 60 h 107"/>
                <a:gd name="T26" fmla="*/ 103 w 107"/>
                <a:gd name="T27" fmla="*/ 64 h 107"/>
                <a:gd name="T28" fmla="*/ 105 w 107"/>
                <a:gd name="T29" fmla="*/ 66 h 107"/>
                <a:gd name="T30" fmla="*/ 104 w 107"/>
                <a:gd name="T31" fmla="*/ 72 h 107"/>
                <a:gd name="T32" fmla="*/ 101 w 107"/>
                <a:gd name="T33" fmla="*/ 75 h 107"/>
                <a:gd name="T34" fmla="*/ 98 w 107"/>
                <a:gd name="T35" fmla="*/ 80 h 107"/>
                <a:gd name="T36" fmla="*/ 96 w 107"/>
                <a:gd name="T37" fmla="*/ 88 h 107"/>
                <a:gd name="T38" fmla="*/ 94 w 107"/>
                <a:gd name="T39" fmla="*/ 92 h 107"/>
                <a:gd name="T40" fmla="*/ 89 w 107"/>
                <a:gd name="T41" fmla="*/ 98 h 107"/>
                <a:gd name="T42" fmla="*/ 83 w 107"/>
                <a:gd name="T43" fmla="*/ 105 h 107"/>
                <a:gd name="T44" fmla="*/ 77 w 107"/>
                <a:gd name="T45" fmla="*/ 106 h 107"/>
                <a:gd name="T46" fmla="*/ 69 w 107"/>
                <a:gd name="T47" fmla="*/ 106 h 107"/>
                <a:gd name="T48" fmla="*/ 64 w 107"/>
                <a:gd name="T49" fmla="*/ 106 h 107"/>
                <a:gd name="T50" fmla="*/ 58 w 107"/>
                <a:gd name="T51" fmla="*/ 103 h 107"/>
                <a:gd name="T52" fmla="*/ 53 w 107"/>
                <a:gd name="T53" fmla="*/ 102 h 107"/>
                <a:gd name="T54" fmla="*/ 50 w 107"/>
                <a:gd name="T55" fmla="*/ 99 h 107"/>
                <a:gd name="T56" fmla="*/ 44 w 107"/>
                <a:gd name="T57" fmla="*/ 96 h 107"/>
                <a:gd name="T58" fmla="*/ 37 w 107"/>
                <a:gd name="T59" fmla="*/ 94 h 107"/>
                <a:gd name="T60" fmla="*/ 34 w 107"/>
                <a:gd name="T61" fmla="*/ 91 h 107"/>
                <a:gd name="T62" fmla="*/ 32 w 107"/>
                <a:gd name="T63" fmla="*/ 85 h 107"/>
                <a:gd name="T64" fmla="*/ 33 w 107"/>
                <a:gd name="T65" fmla="*/ 78 h 107"/>
                <a:gd name="T66" fmla="*/ 27 w 107"/>
                <a:gd name="T67" fmla="*/ 73 h 107"/>
                <a:gd name="T68" fmla="*/ 19 w 107"/>
                <a:gd name="T69" fmla="*/ 68 h 107"/>
                <a:gd name="T70" fmla="*/ 15 w 107"/>
                <a:gd name="T71" fmla="*/ 65 h 107"/>
                <a:gd name="T72" fmla="*/ 12 w 107"/>
                <a:gd name="T73" fmla="*/ 61 h 107"/>
                <a:gd name="T74" fmla="*/ 9 w 107"/>
                <a:gd name="T75" fmla="*/ 52 h 107"/>
                <a:gd name="T76" fmla="*/ 6 w 107"/>
                <a:gd name="T77" fmla="*/ 46 h 107"/>
                <a:gd name="T78" fmla="*/ 3 w 107"/>
                <a:gd name="T79" fmla="*/ 39 h 107"/>
                <a:gd name="T80" fmla="*/ 1 w 107"/>
                <a:gd name="T81" fmla="*/ 35 h 107"/>
                <a:gd name="T82" fmla="*/ 6 w 107"/>
                <a:gd name="T83" fmla="*/ 35 h 107"/>
                <a:gd name="T84" fmla="*/ 11 w 107"/>
                <a:gd name="T85" fmla="*/ 38 h 107"/>
                <a:gd name="T86" fmla="*/ 15 w 107"/>
                <a:gd name="T87" fmla="*/ 37 h 107"/>
                <a:gd name="T88" fmla="*/ 20 w 107"/>
                <a:gd name="T89" fmla="*/ 39 h 107"/>
                <a:gd name="T90" fmla="*/ 26 w 107"/>
                <a:gd name="T91" fmla="*/ 37 h 107"/>
                <a:gd name="T92" fmla="*/ 28 w 107"/>
                <a:gd name="T93" fmla="*/ 35 h 107"/>
                <a:gd name="T94" fmla="*/ 30 w 107"/>
                <a:gd name="T95" fmla="*/ 31 h 107"/>
                <a:gd name="T96" fmla="*/ 34 w 107"/>
                <a:gd name="T97" fmla="*/ 28 h 107"/>
                <a:gd name="T98" fmla="*/ 35 w 107"/>
                <a:gd name="T99" fmla="*/ 24 h 107"/>
                <a:gd name="T100" fmla="*/ 39 w 107"/>
                <a:gd name="T101" fmla="*/ 23 h 107"/>
                <a:gd name="T102" fmla="*/ 40 w 107"/>
                <a:gd name="T103" fmla="*/ 19 h 107"/>
                <a:gd name="T104" fmla="*/ 44 w 107"/>
                <a:gd name="T105" fmla="*/ 18 h 107"/>
                <a:gd name="T106" fmla="*/ 44 w 107"/>
                <a:gd name="T107" fmla="*/ 18 h 107"/>
                <a:gd name="T108" fmla="*/ 49 w 107"/>
                <a:gd name="T109" fmla="*/ 17 h 107"/>
                <a:gd name="T110" fmla="*/ 51 w 107"/>
                <a:gd name="T111" fmla="*/ 17 h 107"/>
                <a:gd name="T112" fmla="*/ 53 w 107"/>
                <a:gd name="T113" fmla="*/ 15 h 107"/>
                <a:gd name="T114" fmla="*/ 49 w 107"/>
                <a:gd name="T115" fmla="*/ 14 h 107"/>
                <a:gd name="T116" fmla="*/ 50 w 107"/>
                <a:gd name="T117" fmla="*/ 10 h 107"/>
                <a:gd name="T118" fmla="*/ 51 w 107"/>
                <a:gd name="T119" fmla="*/ 5 h 107"/>
                <a:gd name="T120" fmla="*/ 56 w 107"/>
                <a:gd name="T121" fmla="*/ 3 h 107"/>
                <a:gd name="T122" fmla="*/ 64 w 107"/>
                <a:gd name="T123" fmla="*/ 1 h 107"/>
                <a:gd name="T124" fmla="*/ 70 w 107"/>
                <a:gd name="T125"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 h="107">
                  <a:moveTo>
                    <a:pt x="72" y="1"/>
                  </a:moveTo>
                  <a:lnTo>
                    <a:pt x="72" y="2"/>
                  </a:lnTo>
                  <a:lnTo>
                    <a:pt x="72" y="3"/>
                  </a:lnTo>
                  <a:lnTo>
                    <a:pt x="72" y="5"/>
                  </a:lnTo>
                  <a:lnTo>
                    <a:pt x="73" y="5"/>
                  </a:lnTo>
                  <a:lnTo>
                    <a:pt x="75" y="5"/>
                  </a:lnTo>
                  <a:lnTo>
                    <a:pt x="77" y="5"/>
                  </a:lnTo>
                  <a:lnTo>
                    <a:pt x="78" y="5"/>
                  </a:lnTo>
                  <a:lnTo>
                    <a:pt x="79" y="7"/>
                  </a:lnTo>
                  <a:lnTo>
                    <a:pt x="80" y="7"/>
                  </a:lnTo>
                  <a:lnTo>
                    <a:pt x="82" y="7"/>
                  </a:lnTo>
                  <a:lnTo>
                    <a:pt x="82" y="5"/>
                  </a:lnTo>
                  <a:lnTo>
                    <a:pt x="83" y="5"/>
                  </a:lnTo>
                  <a:lnTo>
                    <a:pt x="84" y="7"/>
                  </a:lnTo>
                  <a:lnTo>
                    <a:pt x="85" y="7"/>
                  </a:lnTo>
                  <a:lnTo>
                    <a:pt x="85" y="8"/>
                  </a:lnTo>
                  <a:lnTo>
                    <a:pt x="86" y="8"/>
                  </a:lnTo>
                  <a:lnTo>
                    <a:pt x="86" y="9"/>
                  </a:lnTo>
                  <a:lnTo>
                    <a:pt x="87" y="9"/>
                  </a:lnTo>
                  <a:lnTo>
                    <a:pt x="90" y="9"/>
                  </a:lnTo>
                  <a:lnTo>
                    <a:pt x="91" y="10"/>
                  </a:lnTo>
                  <a:lnTo>
                    <a:pt x="91" y="11"/>
                  </a:lnTo>
                  <a:lnTo>
                    <a:pt x="92" y="11"/>
                  </a:lnTo>
                  <a:lnTo>
                    <a:pt x="92" y="12"/>
                  </a:lnTo>
                  <a:lnTo>
                    <a:pt x="93" y="12"/>
                  </a:lnTo>
                  <a:lnTo>
                    <a:pt x="94" y="12"/>
                  </a:lnTo>
                  <a:lnTo>
                    <a:pt x="97" y="12"/>
                  </a:lnTo>
                  <a:lnTo>
                    <a:pt x="98" y="14"/>
                  </a:lnTo>
                  <a:lnTo>
                    <a:pt x="99" y="14"/>
                  </a:lnTo>
                  <a:lnTo>
                    <a:pt x="101" y="15"/>
                  </a:lnTo>
                  <a:lnTo>
                    <a:pt x="104" y="16"/>
                  </a:lnTo>
                  <a:lnTo>
                    <a:pt x="104" y="17"/>
                  </a:lnTo>
                  <a:lnTo>
                    <a:pt x="105" y="17"/>
                  </a:lnTo>
                  <a:lnTo>
                    <a:pt x="106" y="17"/>
                  </a:lnTo>
                  <a:lnTo>
                    <a:pt x="107" y="17"/>
                  </a:lnTo>
                  <a:lnTo>
                    <a:pt x="107" y="19"/>
                  </a:lnTo>
                  <a:lnTo>
                    <a:pt x="106" y="19"/>
                  </a:lnTo>
                  <a:lnTo>
                    <a:pt x="105" y="21"/>
                  </a:lnTo>
                  <a:lnTo>
                    <a:pt x="106" y="23"/>
                  </a:lnTo>
                  <a:lnTo>
                    <a:pt x="107" y="24"/>
                  </a:lnTo>
                  <a:lnTo>
                    <a:pt x="107" y="25"/>
                  </a:lnTo>
                  <a:lnTo>
                    <a:pt x="107" y="26"/>
                  </a:lnTo>
                  <a:lnTo>
                    <a:pt x="107" y="28"/>
                  </a:lnTo>
                  <a:lnTo>
                    <a:pt x="107" y="29"/>
                  </a:lnTo>
                  <a:lnTo>
                    <a:pt x="106" y="30"/>
                  </a:lnTo>
                  <a:lnTo>
                    <a:pt x="107" y="31"/>
                  </a:lnTo>
                  <a:lnTo>
                    <a:pt x="107" y="32"/>
                  </a:lnTo>
                  <a:lnTo>
                    <a:pt x="107" y="33"/>
                  </a:lnTo>
                  <a:lnTo>
                    <a:pt x="107" y="35"/>
                  </a:lnTo>
                  <a:lnTo>
                    <a:pt x="106" y="35"/>
                  </a:lnTo>
                  <a:lnTo>
                    <a:pt x="106" y="36"/>
                  </a:lnTo>
                  <a:lnTo>
                    <a:pt x="106" y="37"/>
                  </a:lnTo>
                  <a:lnTo>
                    <a:pt x="106" y="38"/>
                  </a:lnTo>
                  <a:lnTo>
                    <a:pt x="106" y="40"/>
                  </a:lnTo>
                  <a:lnTo>
                    <a:pt x="106" y="42"/>
                  </a:lnTo>
                  <a:lnTo>
                    <a:pt x="107" y="43"/>
                  </a:lnTo>
                  <a:lnTo>
                    <a:pt x="107" y="44"/>
                  </a:lnTo>
                  <a:lnTo>
                    <a:pt x="106" y="44"/>
                  </a:lnTo>
                  <a:lnTo>
                    <a:pt x="106" y="45"/>
                  </a:lnTo>
                  <a:lnTo>
                    <a:pt x="105" y="46"/>
                  </a:lnTo>
                  <a:lnTo>
                    <a:pt x="105" y="47"/>
                  </a:lnTo>
                  <a:lnTo>
                    <a:pt x="105" y="49"/>
                  </a:lnTo>
                  <a:lnTo>
                    <a:pt x="105" y="50"/>
                  </a:lnTo>
                  <a:lnTo>
                    <a:pt x="104" y="50"/>
                  </a:lnTo>
                  <a:lnTo>
                    <a:pt x="101" y="51"/>
                  </a:lnTo>
                  <a:lnTo>
                    <a:pt x="101" y="52"/>
                  </a:lnTo>
                  <a:lnTo>
                    <a:pt x="103" y="52"/>
                  </a:lnTo>
                  <a:lnTo>
                    <a:pt x="101" y="52"/>
                  </a:lnTo>
                  <a:lnTo>
                    <a:pt x="101" y="53"/>
                  </a:lnTo>
                  <a:lnTo>
                    <a:pt x="103" y="54"/>
                  </a:lnTo>
                  <a:lnTo>
                    <a:pt x="103" y="53"/>
                  </a:lnTo>
                  <a:lnTo>
                    <a:pt x="104" y="53"/>
                  </a:lnTo>
                  <a:lnTo>
                    <a:pt x="104" y="54"/>
                  </a:lnTo>
                  <a:lnTo>
                    <a:pt x="104" y="56"/>
                  </a:lnTo>
                  <a:lnTo>
                    <a:pt x="104" y="57"/>
                  </a:lnTo>
                  <a:lnTo>
                    <a:pt x="104" y="58"/>
                  </a:lnTo>
                  <a:lnTo>
                    <a:pt x="103" y="59"/>
                  </a:lnTo>
                  <a:lnTo>
                    <a:pt x="103" y="60"/>
                  </a:lnTo>
                  <a:lnTo>
                    <a:pt x="103" y="61"/>
                  </a:lnTo>
                  <a:lnTo>
                    <a:pt x="104" y="61"/>
                  </a:lnTo>
                  <a:lnTo>
                    <a:pt x="103" y="63"/>
                  </a:lnTo>
                  <a:lnTo>
                    <a:pt x="104" y="63"/>
                  </a:lnTo>
                  <a:lnTo>
                    <a:pt x="104" y="64"/>
                  </a:lnTo>
                  <a:lnTo>
                    <a:pt x="103" y="64"/>
                  </a:lnTo>
                  <a:lnTo>
                    <a:pt x="104" y="64"/>
                  </a:lnTo>
                  <a:lnTo>
                    <a:pt x="104" y="65"/>
                  </a:lnTo>
                  <a:lnTo>
                    <a:pt x="104" y="64"/>
                  </a:lnTo>
                  <a:lnTo>
                    <a:pt x="105" y="64"/>
                  </a:lnTo>
                  <a:lnTo>
                    <a:pt x="105" y="65"/>
                  </a:lnTo>
                  <a:lnTo>
                    <a:pt x="105" y="66"/>
                  </a:lnTo>
                  <a:lnTo>
                    <a:pt x="106" y="66"/>
                  </a:lnTo>
                  <a:lnTo>
                    <a:pt x="106" y="67"/>
                  </a:lnTo>
                  <a:lnTo>
                    <a:pt x="105" y="68"/>
                  </a:lnTo>
                  <a:lnTo>
                    <a:pt x="105" y="70"/>
                  </a:lnTo>
                  <a:lnTo>
                    <a:pt x="104" y="71"/>
                  </a:lnTo>
                  <a:lnTo>
                    <a:pt x="104" y="72"/>
                  </a:lnTo>
                  <a:lnTo>
                    <a:pt x="103" y="72"/>
                  </a:lnTo>
                  <a:lnTo>
                    <a:pt x="103" y="73"/>
                  </a:lnTo>
                  <a:lnTo>
                    <a:pt x="104" y="73"/>
                  </a:lnTo>
                  <a:lnTo>
                    <a:pt x="103" y="73"/>
                  </a:lnTo>
                  <a:lnTo>
                    <a:pt x="103" y="74"/>
                  </a:lnTo>
                  <a:lnTo>
                    <a:pt x="101" y="75"/>
                  </a:lnTo>
                  <a:lnTo>
                    <a:pt x="100" y="77"/>
                  </a:lnTo>
                  <a:lnTo>
                    <a:pt x="100" y="78"/>
                  </a:lnTo>
                  <a:lnTo>
                    <a:pt x="99" y="78"/>
                  </a:lnTo>
                  <a:lnTo>
                    <a:pt x="98" y="78"/>
                  </a:lnTo>
                  <a:lnTo>
                    <a:pt x="98" y="79"/>
                  </a:lnTo>
                  <a:lnTo>
                    <a:pt x="98" y="80"/>
                  </a:lnTo>
                  <a:lnTo>
                    <a:pt x="98" y="81"/>
                  </a:lnTo>
                  <a:lnTo>
                    <a:pt x="98" y="84"/>
                  </a:lnTo>
                  <a:lnTo>
                    <a:pt x="97" y="85"/>
                  </a:lnTo>
                  <a:lnTo>
                    <a:pt x="97" y="86"/>
                  </a:lnTo>
                  <a:lnTo>
                    <a:pt x="96" y="87"/>
                  </a:lnTo>
                  <a:lnTo>
                    <a:pt x="96" y="88"/>
                  </a:lnTo>
                  <a:lnTo>
                    <a:pt x="97" y="89"/>
                  </a:lnTo>
                  <a:lnTo>
                    <a:pt x="97" y="91"/>
                  </a:lnTo>
                  <a:lnTo>
                    <a:pt x="96" y="89"/>
                  </a:lnTo>
                  <a:lnTo>
                    <a:pt x="96" y="91"/>
                  </a:lnTo>
                  <a:lnTo>
                    <a:pt x="94" y="91"/>
                  </a:lnTo>
                  <a:lnTo>
                    <a:pt x="94" y="92"/>
                  </a:lnTo>
                  <a:lnTo>
                    <a:pt x="93" y="93"/>
                  </a:lnTo>
                  <a:lnTo>
                    <a:pt x="92" y="94"/>
                  </a:lnTo>
                  <a:lnTo>
                    <a:pt x="91" y="95"/>
                  </a:lnTo>
                  <a:lnTo>
                    <a:pt x="90" y="96"/>
                  </a:lnTo>
                  <a:lnTo>
                    <a:pt x="90" y="98"/>
                  </a:lnTo>
                  <a:lnTo>
                    <a:pt x="89" y="98"/>
                  </a:lnTo>
                  <a:lnTo>
                    <a:pt x="89" y="99"/>
                  </a:lnTo>
                  <a:lnTo>
                    <a:pt x="87" y="100"/>
                  </a:lnTo>
                  <a:lnTo>
                    <a:pt x="86" y="101"/>
                  </a:lnTo>
                  <a:lnTo>
                    <a:pt x="85" y="102"/>
                  </a:lnTo>
                  <a:lnTo>
                    <a:pt x="84" y="103"/>
                  </a:lnTo>
                  <a:lnTo>
                    <a:pt x="83" y="105"/>
                  </a:lnTo>
                  <a:lnTo>
                    <a:pt x="82" y="106"/>
                  </a:lnTo>
                  <a:lnTo>
                    <a:pt x="80" y="107"/>
                  </a:lnTo>
                  <a:lnTo>
                    <a:pt x="79" y="107"/>
                  </a:lnTo>
                  <a:lnTo>
                    <a:pt x="78" y="107"/>
                  </a:lnTo>
                  <a:lnTo>
                    <a:pt x="78" y="106"/>
                  </a:lnTo>
                  <a:lnTo>
                    <a:pt x="77" y="106"/>
                  </a:lnTo>
                  <a:lnTo>
                    <a:pt x="75" y="106"/>
                  </a:lnTo>
                  <a:lnTo>
                    <a:pt x="73" y="106"/>
                  </a:lnTo>
                  <a:lnTo>
                    <a:pt x="72" y="106"/>
                  </a:lnTo>
                  <a:lnTo>
                    <a:pt x="71" y="106"/>
                  </a:lnTo>
                  <a:lnTo>
                    <a:pt x="70" y="106"/>
                  </a:lnTo>
                  <a:lnTo>
                    <a:pt x="69" y="106"/>
                  </a:lnTo>
                  <a:lnTo>
                    <a:pt x="68" y="106"/>
                  </a:lnTo>
                  <a:lnTo>
                    <a:pt x="68" y="107"/>
                  </a:lnTo>
                  <a:lnTo>
                    <a:pt x="67" y="107"/>
                  </a:lnTo>
                  <a:lnTo>
                    <a:pt x="67" y="106"/>
                  </a:lnTo>
                  <a:lnTo>
                    <a:pt x="65" y="106"/>
                  </a:lnTo>
                  <a:lnTo>
                    <a:pt x="64" y="106"/>
                  </a:lnTo>
                  <a:lnTo>
                    <a:pt x="63" y="105"/>
                  </a:lnTo>
                  <a:lnTo>
                    <a:pt x="62" y="105"/>
                  </a:lnTo>
                  <a:lnTo>
                    <a:pt x="62" y="103"/>
                  </a:lnTo>
                  <a:lnTo>
                    <a:pt x="61" y="103"/>
                  </a:lnTo>
                  <a:lnTo>
                    <a:pt x="60" y="103"/>
                  </a:lnTo>
                  <a:lnTo>
                    <a:pt x="58" y="103"/>
                  </a:lnTo>
                  <a:lnTo>
                    <a:pt x="57" y="103"/>
                  </a:lnTo>
                  <a:lnTo>
                    <a:pt x="56" y="103"/>
                  </a:lnTo>
                  <a:lnTo>
                    <a:pt x="55" y="103"/>
                  </a:lnTo>
                  <a:lnTo>
                    <a:pt x="54" y="103"/>
                  </a:lnTo>
                  <a:lnTo>
                    <a:pt x="53" y="103"/>
                  </a:lnTo>
                  <a:lnTo>
                    <a:pt x="53" y="102"/>
                  </a:lnTo>
                  <a:lnTo>
                    <a:pt x="51" y="102"/>
                  </a:lnTo>
                  <a:lnTo>
                    <a:pt x="50" y="102"/>
                  </a:lnTo>
                  <a:lnTo>
                    <a:pt x="49" y="101"/>
                  </a:lnTo>
                  <a:lnTo>
                    <a:pt x="49" y="100"/>
                  </a:lnTo>
                  <a:lnTo>
                    <a:pt x="49" y="99"/>
                  </a:lnTo>
                  <a:lnTo>
                    <a:pt x="50" y="99"/>
                  </a:lnTo>
                  <a:lnTo>
                    <a:pt x="50" y="98"/>
                  </a:lnTo>
                  <a:lnTo>
                    <a:pt x="49" y="98"/>
                  </a:lnTo>
                  <a:lnTo>
                    <a:pt x="48" y="98"/>
                  </a:lnTo>
                  <a:lnTo>
                    <a:pt x="47" y="98"/>
                  </a:lnTo>
                  <a:lnTo>
                    <a:pt x="46" y="96"/>
                  </a:lnTo>
                  <a:lnTo>
                    <a:pt x="44" y="96"/>
                  </a:lnTo>
                  <a:lnTo>
                    <a:pt x="44" y="95"/>
                  </a:lnTo>
                  <a:lnTo>
                    <a:pt x="43" y="95"/>
                  </a:lnTo>
                  <a:lnTo>
                    <a:pt x="42" y="95"/>
                  </a:lnTo>
                  <a:lnTo>
                    <a:pt x="41" y="95"/>
                  </a:lnTo>
                  <a:lnTo>
                    <a:pt x="40" y="94"/>
                  </a:lnTo>
                  <a:lnTo>
                    <a:pt x="37" y="94"/>
                  </a:lnTo>
                  <a:lnTo>
                    <a:pt x="36" y="94"/>
                  </a:lnTo>
                  <a:lnTo>
                    <a:pt x="35" y="94"/>
                  </a:lnTo>
                  <a:lnTo>
                    <a:pt x="35" y="93"/>
                  </a:lnTo>
                  <a:lnTo>
                    <a:pt x="35" y="92"/>
                  </a:lnTo>
                  <a:lnTo>
                    <a:pt x="35" y="91"/>
                  </a:lnTo>
                  <a:lnTo>
                    <a:pt x="34" y="91"/>
                  </a:lnTo>
                  <a:lnTo>
                    <a:pt x="34" y="89"/>
                  </a:lnTo>
                  <a:lnTo>
                    <a:pt x="34" y="88"/>
                  </a:lnTo>
                  <a:lnTo>
                    <a:pt x="33" y="88"/>
                  </a:lnTo>
                  <a:lnTo>
                    <a:pt x="32" y="87"/>
                  </a:lnTo>
                  <a:lnTo>
                    <a:pt x="32" y="86"/>
                  </a:lnTo>
                  <a:lnTo>
                    <a:pt x="32" y="85"/>
                  </a:lnTo>
                  <a:lnTo>
                    <a:pt x="32" y="84"/>
                  </a:lnTo>
                  <a:lnTo>
                    <a:pt x="32" y="82"/>
                  </a:lnTo>
                  <a:lnTo>
                    <a:pt x="33" y="81"/>
                  </a:lnTo>
                  <a:lnTo>
                    <a:pt x="33" y="80"/>
                  </a:lnTo>
                  <a:lnTo>
                    <a:pt x="32" y="79"/>
                  </a:lnTo>
                  <a:lnTo>
                    <a:pt x="33" y="78"/>
                  </a:lnTo>
                  <a:lnTo>
                    <a:pt x="32" y="77"/>
                  </a:lnTo>
                  <a:lnTo>
                    <a:pt x="30" y="77"/>
                  </a:lnTo>
                  <a:lnTo>
                    <a:pt x="29" y="77"/>
                  </a:lnTo>
                  <a:lnTo>
                    <a:pt x="27" y="77"/>
                  </a:lnTo>
                  <a:lnTo>
                    <a:pt x="27" y="74"/>
                  </a:lnTo>
                  <a:lnTo>
                    <a:pt x="27" y="73"/>
                  </a:lnTo>
                  <a:lnTo>
                    <a:pt x="26" y="71"/>
                  </a:lnTo>
                  <a:lnTo>
                    <a:pt x="25" y="71"/>
                  </a:lnTo>
                  <a:lnTo>
                    <a:pt x="23" y="70"/>
                  </a:lnTo>
                  <a:lnTo>
                    <a:pt x="22" y="70"/>
                  </a:lnTo>
                  <a:lnTo>
                    <a:pt x="20" y="68"/>
                  </a:lnTo>
                  <a:lnTo>
                    <a:pt x="19" y="68"/>
                  </a:lnTo>
                  <a:lnTo>
                    <a:pt x="19" y="67"/>
                  </a:lnTo>
                  <a:lnTo>
                    <a:pt x="18" y="67"/>
                  </a:lnTo>
                  <a:lnTo>
                    <a:pt x="18" y="66"/>
                  </a:lnTo>
                  <a:lnTo>
                    <a:pt x="16" y="66"/>
                  </a:lnTo>
                  <a:lnTo>
                    <a:pt x="16" y="65"/>
                  </a:lnTo>
                  <a:lnTo>
                    <a:pt x="15" y="65"/>
                  </a:lnTo>
                  <a:lnTo>
                    <a:pt x="15" y="64"/>
                  </a:lnTo>
                  <a:lnTo>
                    <a:pt x="14" y="64"/>
                  </a:lnTo>
                  <a:lnTo>
                    <a:pt x="14" y="63"/>
                  </a:lnTo>
                  <a:lnTo>
                    <a:pt x="13" y="63"/>
                  </a:lnTo>
                  <a:lnTo>
                    <a:pt x="12" y="63"/>
                  </a:lnTo>
                  <a:lnTo>
                    <a:pt x="12" y="61"/>
                  </a:lnTo>
                  <a:lnTo>
                    <a:pt x="11" y="57"/>
                  </a:lnTo>
                  <a:lnTo>
                    <a:pt x="9" y="57"/>
                  </a:lnTo>
                  <a:lnTo>
                    <a:pt x="9" y="56"/>
                  </a:lnTo>
                  <a:lnTo>
                    <a:pt x="9" y="54"/>
                  </a:lnTo>
                  <a:lnTo>
                    <a:pt x="9" y="53"/>
                  </a:lnTo>
                  <a:lnTo>
                    <a:pt x="9" y="52"/>
                  </a:lnTo>
                  <a:lnTo>
                    <a:pt x="7" y="51"/>
                  </a:lnTo>
                  <a:lnTo>
                    <a:pt x="7" y="50"/>
                  </a:lnTo>
                  <a:lnTo>
                    <a:pt x="7" y="49"/>
                  </a:lnTo>
                  <a:lnTo>
                    <a:pt x="7" y="47"/>
                  </a:lnTo>
                  <a:lnTo>
                    <a:pt x="6" y="47"/>
                  </a:lnTo>
                  <a:lnTo>
                    <a:pt x="6" y="46"/>
                  </a:lnTo>
                  <a:lnTo>
                    <a:pt x="5" y="45"/>
                  </a:lnTo>
                  <a:lnTo>
                    <a:pt x="4" y="44"/>
                  </a:lnTo>
                  <a:lnTo>
                    <a:pt x="4" y="43"/>
                  </a:lnTo>
                  <a:lnTo>
                    <a:pt x="3" y="42"/>
                  </a:lnTo>
                  <a:lnTo>
                    <a:pt x="3" y="40"/>
                  </a:lnTo>
                  <a:lnTo>
                    <a:pt x="3" y="39"/>
                  </a:lnTo>
                  <a:lnTo>
                    <a:pt x="1" y="39"/>
                  </a:lnTo>
                  <a:lnTo>
                    <a:pt x="0" y="38"/>
                  </a:lnTo>
                  <a:lnTo>
                    <a:pt x="0" y="37"/>
                  </a:lnTo>
                  <a:lnTo>
                    <a:pt x="0" y="36"/>
                  </a:lnTo>
                  <a:lnTo>
                    <a:pt x="0" y="35"/>
                  </a:lnTo>
                  <a:lnTo>
                    <a:pt x="1" y="35"/>
                  </a:lnTo>
                  <a:lnTo>
                    <a:pt x="3" y="35"/>
                  </a:lnTo>
                  <a:lnTo>
                    <a:pt x="3" y="36"/>
                  </a:lnTo>
                  <a:lnTo>
                    <a:pt x="4" y="36"/>
                  </a:lnTo>
                  <a:lnTo>
                    <a:pt x="5" y="36"/>
                  </a:lnTo>
                  <a:lnTo>
                    <a:pt x="5" y="35"/>
                  </a:lnTo>
                  <a:lnTo>
                    <a:pt x="6" y="35"/>
                  </a:lnTo>
                  <a:lnTo>
                    <a:pt x="7" y="35"/>
                  </a:lnTo>
                  <a:lnTo>
                    <a:pt x="7" y="36"/>
                  </a:lnTo>
                  <a:lnTo>
                    <a:pt x="8" y="36"/>
                  </a:lnTo>
                  <a:lnTo>
                    <a:pt x="8" y="37"/>
                  </a:lnTo>
                  <a:lnTo>
                    <a:pt x="9" y="38"/>
                  </a:lnTo>
                  <a:lnTo>
                    <a:pt x="11" y="38"/>
                  </a:lnTo>
                  <a:lnTo>
                    <a:pt x="11" y="37"/>
                  </a:lnTo>
                  <a:lnTo>
                    <a:pt x="12" y="37"/>
                  </a:lnTo>
                  <a:lnTo>
                    <a:pt x="13" y="37"/>
                  </a:lnTo>
                  <a:lnTo>
                    <a:pt x="13" y="36"/>
                  </a:lnTo>
                  <a:lnTo>
                    <a:pt x="14" y="36"/>
                  </a:lnTo>
                  <a:lnTo>
                    <a:pt x="15" y="37"/>
                  </a:lnTo>
                  <a:lnTo>
                    <a:pt x="16" y="37"/>
                  </a:lnTo>
                  <a:lnTo>
                    <a:pt x="18" y="37"/>
                  </a:lnTo>
                  <a:lnTo>
                    <a:pt x="18" y="38"/>
                  </a:lnTo>
                  <a:lnTo>
                    <a:pt x="19" y="38"/>
                  </a:lnTo>
                  <a:lnTo>
                    <a:pt x="20" y="38"/>
                  </a:lnTo>
                  <a:lnTo>
                    <a:pt x="20" y="39"/>
                  </a:lnTo>
                  <a:lnTo>
                    <a:pt x="20" y="38"/>
                  </a:lnTo>
                  <a:lnTo>
                    <a:pt x="21" y="38"/>
                  </a:lnTo>
                  <a:lnTo>
                    <a:pt x="22" y="37"/>
                  </a:lnTo>
                  <a:lnTo>
                    <a:pt x="23" y="37"/>
                  </a:lnTo>
                  <a:lnTo>
                    <a:pt x="25" y="37"/>
                  </a:lnTo>
                  <a:lnTo>
                    <a:pt x="26" y="37"/>
                  </a:lnTo>
                  <a:lnTo>
                    <a:pt x="25" y="37"/>
                  </a:lnTo>
                  <a:lnTo>
                    <a:pt x="26" y="37"/>
                  </a:lnTo>
                  <a:lnTo>
                    <a:pt x="26" y="36"/>
                  </a:lnTo>
                  <a:lnTo>
                    <a:pt x="27" y="36"/>
                  </a:lnTo>
                  <a:lnTo>
                    <a:pt x="27" y="35"/>
                  </a:lnTo>
                  <a:lnTo>
                    <a:pt x="28" y="35"/>
                  </a:lnTo>
                  <a:lnTo>
                    <a:pt x="28" y="33"/>
                  </a:lnTo>
                  <a:lnTo>
                    <a:pt x="27" y="33"/>
                  </a:lnTo>
                  <a:lnTo>
                    <a:pt x="29" y="31"/>
                  </a:lnTo>
                  <a:lnTo>
                    <a:pt x="30" y="31"/>
                  </a:lnTo>
                  <a:lnTo>
                    <a:pt x="32" y="30"/>
                  </a:lnTo>
                  <a:lnTo>
                    <a:pt x="30" y="31"/>
                  </a:lnTo>
                  <a:lnTo>
                    <a:pt x="30" y="30"/>
                  </a:lnTo>
                  <a:lnTo>
                    <a:pt x="32" y="30"/>
                  </a:lnTo>
                  <a:lnTo>
                    <a:pt x="33" y="30"/>
                  </a:lnTo>
                  <a:lnTo>
                    <a:pt x="33" y="29"/>
                  </a:lnTo>
                  <a:lnTo>
                    <a:pt x="33" y="28"/>
                  </a:lnTo>
                  <a:lnTo>
                    <a:pt x="34" y="28"/>
                  </a:lnTo>
                  <a:lnTo>
                    <a:pt x="34" y="26"/>
                  </a:lnTo>
                  <a:lnTo>
                    <a:pt x="34" y="25"/>
                  </a:lnTo>
                  <a:lnTo>
                    <a:pt x="35" y="25"/>
                  </a:lnTo>
                  <a:lnTo>
                    <a:pt x="34" y="25"/>
                  </a:lnTo>
                  <a:lnTo>
                    <a:pt x="35" y="25"/>
                  </a:lnTo>
                  <a:lnTo>
                    <a:pt x="35" y="24"/>
                  </a:lnTo>
                  <a:lnTo>
                    <a:pt x="36" y="24"/>
                  </a:lnTo>
                  <a:lnTo>
                    <a:pt x="37" y="24"/>
                  </a:lnTo>
                  <a:lnTo>
                    <a:pt x="37" y="23"/>
                  </a:lnTo>
                  <a:lnTo>
                    <a:pt x="39" y="23"/>
                  </a:lnTo>
                  <a:lnTo>
                    <a:pt x="39" y="22"/>
                  </a:lnTo>
                  <a:lnTo>
                    <a:pt x="39" y="23"/>
                  </a:lnTo>
                  <a:lnTo>
                    <a:pt x="40" y="23"/>
                  </a:lnTo>
                  <a:lnTo>
                    <a:pt x="40" y="22"/>
                  </a:lnTo>
                  <a:lnTo>
                    <a:pt x="41" y="22"/>
                  </a:lnTo>
                  <a:lnTo>
                    <a:pt x="40" y="22"/>
                  </a:lnTo>
                  <a:lnTo>
                    <a:pt x="40" y="21"/>
                  </a:lnTo>
                  <a:lnTo>
                    <a:pt x="40" y="19"/>
                  </a:lnTo>
                  <a:lnTo>
                    <a:pt x="41" y="19"/>
                  </a:lnTo>
                  <a:lnTo>
                    <a:pt x="42" y="18"/>
                  </a:lnTo>
                  <a:lnTo>
                    <a:pt x="42" y="19"/>
                  </a:lnTo>
                  <a:lnTo>
                    <a:pt x="43" y="19"/>
                  </a:lnTo>
                  <a:lnTo>
                    <a:pt x="43" y="18"/>
                  </a:lnTo>
                  <a:lnTo>
                    <a:pt x="44" y="18"/>
                  </a:lnTo>
                  <a:lnTo>
                    <a:pt x="44" y="19"/>
                  </a:lnTo>
                  <a:lnTo>
                    <a:pt x="46" y="19"/>
                  </a:lnTo>
                  <a:lnTo>
                    <a:pt x="46" y="21"/>
                  </a:lnTo>
                  <a:lnTo>
                    <a:pt x="46" y="19"/>
                  </a:lnTo>
                  <a:lnTo>
                    <a:pt x="44" y="19"/>
                  </a:lnTo>
                  <a:lnTo>
                    <a:pt x="44" y="18"/>
                  </a:lnTo>
                  <a:lnTo>
                    <a:pt x="46" y="19"/>
                  </a:lnTo>
                  <a:lnTo>
                    <a:pt x="46" y="18"/>
                  </a:lnTo>
                  <a:lnTo>
                    <a:pt x="47" y="18"/>
                  </a:lnTo>
                  <a:lnTo>
                    <a:pt x="47" y="17"/>
                  </a:lnTo>
                  <a:lnTo>
                    <a:pt x="48" y="17"/>
                  </a:lnTo>
                  <a:lnTo>
                    <a:pt x="49" y="17"/>
                  </a:lnTo>
                  <a:lnTo>
                    <a:pt x="48" y="18"/>
                  </a:lnTo>
                  <a:lnTo>
                    <a:pt x="49" y="18"/>
                  </a:lnTo>
                  <a:lnTo>
                    <a:pt x="50" y="18"/>
                  </a:lnTo>
                  <a:lnTo>
                    <a:pt x="50" y="17"/>
                  </a:lnTo>
                  <a:lnTo>
                    <a:pt x="51" y="16"/>
                  </a:lnTo>
                  <a:lnTo>
                    <a:pt x="51" y="17"/>
                  </a:lnTo>
                  <a:lnTo>
                    <a:pt x="51" y="16"/>
                  </a:lnTo>
                  <a:lnTo>
                    <a:pt x="53" y="16"/>
                  </a:lnTo>
                  <a:lnTo>
                    <a:pt x="51" y="16"/>
                  </a:lnTo>
                  <a:lnTo>
                    <a:pt x="53" y="16"/>
                  </a:lnTo>
                  <a:lnTo>
                    <a:pt x="51" y="16"/>
                  </a:lnTo>
                  <a:lnTo>
                    <a:pt x="53" y="15"/>
                  </a:lnTo>
                  <a:lnTo>
                    <a:pt x="51" y="15"/>
                  </a:lnTo>
                  <a:lnTo>
                    <a:pt x="50" y="15"/>
                  </a:lnTo>
                  <a:lnTo>
                    <a:pt x="51" y="15"/>
                  </a:lnTo>
                  <a:lnTo>
                    <a:pt x="50" y="15"/>
                  </a:lnTo>
                  <a:lnTo>
                    <a:pt x="49" y="15"/>
                  </a:lnTo>
                  <a:lnTo>
                    <a:pt x="49" y="14"/>
                  </a:lnTo>
                  <a:lnTo>
                    <a:pt x="50" y="14"/>
                  </a:lnTo>
                  <a:lnTo>
                    <a:pt x="50" y="12"/>
                  </a:lnTo>
                  <a:lnTo>
                    <a:pt x="51" y="12"/>
                  </a:lnTo>
                  <a:lnTo>
                    <a:pt x="51" y="11"/>
                  </a:lnTo>
                  <a:lnTo>
                    <a:pt x="50" y="11"/>
                  </a:lnTo>
                  <a:lnTo>
                    <a:pt x="50" y="10"/>
                  </a:lnTo>
                  <a:lnTo>
                    <a:pt x="51" y="10"/>
                  </a:lnTo>
                  <a:lnTo>
                    <a:pt x="50" y="9"/>
                  </a:lnTo>
                  <a:lnTo>
                    <a:pt x="51" y="9"/>
                  </a:lnTo>
                  <a:lnTo>
                    <a:pt x="51" y="8"/>
                  </a:lnTo>
                  <a:lnTo>
                    <a:pt x="51" y="7"/>
                  </a:lnTo>
                  <a:lnTo>
                    <a:pt x="51" y="5"/>
                  </a:lnTo>
                  <a:lnTo>
                    <a:pt x="53" y="5"/>
                  </a:lnTo>
                  <a:lnTo>
                    <a:pt x="54" y="5"/>
                  </a:lnTo>
                  <a:lnTo>
                    <a:pt x="54" y="4"/>
                  </a:lnTo>
                  <a:lnTo>
                    <a:pt x="55" y="4"/>
                  </a:lnTo>
                  <a:lnTo>
                    <a:pt x="55" y="3"/>
                  </a:lnTo>
                  <a:lnTo>
                    <a:pt x="56" y="3"/>
                  </a:lnTo>
                  <a:lnTo>
                    <a:pt x="58" y="2"/>
                  </a:lnTo>
                  <a:lnTo>
                    <a:pt x="60" y="2"/>
                  </a:lnTo>
                  <a:lnTo>
                    <a:pt x="61" y="1"/>
                  </a:lnTo>
                  <a:lnTo>
                    <a:pt x="62" y="1"/>
                  </a:lnTo>
                  <a:lnTo>
                    <a:pt x="63" y="1"/>
                  </a:lnTo>
                  <a:lnTo>
                    <a:pt x="64" y="1"/>
                  </a:lnTo>
                  <a:lnTo>
                    <a:pt x="64" y="0"/>
                  </a:lnTo>
                  <a:lnTo>
                    <a:pt x="65" y="0"/>
                  </a:lnTo>
                  <a:lnTo>
                    <a:pt x="67" y="1"/>
                  </a:lnTo>
                  <a:lnTo>
                    <a:pt x="68" y="1"/>
                  </a:lnTo>
                  <a:lnTo>
                    <a:pt x="69" y="0"/>
                  </a:lnTo>
                  <a:lnTo>
                    <a:pt x="70" y="1"/>
                  </a:lnTo>
                  <a:lnTo>
                    <a:pt x="70" y="0"/>
                  </a:lnTo>
                  <a:lnTo>
                    <a:pt x="71" y="0"/>
                  </a:lnTo>
                  <a:lnTo>
                    <a:pt x="71" y="1"/>
                  </a:lnTo>
                  <a:lnTo>
                    <a:pt x="7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32" name="Rectangle 1048">
              <a:extLst>
                <a:ext uri="{FF2B5EF4-FFF2-40B4-BE49-F238E27FC236}">
                  <a16:creationId xmlns="" xmlns:a16="http://schemas.microsoft.com/office/drawing/2014/main" id="{E0C86450-1854-4C82-8148-1780B9FFF18A}"/>
                </a:ext>
              </a:extLst>
            </p:cNvPr>
            <p:cNvSpPr>
              <a:spLocks noChangeArrowheads="1"/>
            </p:cNvSpPr>
            <p:nvPr/>
          </p:nvSpPr>
          <p:spPr bwMode="auto">
            <a:xfrm>
              <a:off x="6410567" y="2245226"/>
              <a:ext cx="1277" cy="1277"/>
            </a:xfrm>
            <a:prstGeom prst="rect">
              <a:avLst/>
            </a:prstGeom>
            <a:solidFill>
              <a:srgbClr val="CCCCCC"/>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33" name="Rectangle 1049">
              <a:extLst>
                <a:ext uri="{FF2B5EF4-FFF2-40B4-BE49-F238E27FC236}">
                  <a16:creationId xmlns="" xmlns:a16="http://schemas.microsoft.com/office/drawing/2014/main" id="{6C9AE641-6B27-40B5-8FB7-AE03199C155E}"/>
                </a:ext>
              </a:extLst>
            </p:cNvPr>
            <p:cNvSpPr>
              <a:spLocks noChangeArrowheads="1"/>
            </p:cNvSpPr>
            <p:nvPr/>
          </p:nvSpPr>
          <p:spPr bwMode="auto">
            <a:xfrm>
              <a:off x="6382486" y="2217145"/>
              <a:ext cx="1277" cy="1277"/>
            </a:xfrm>
            <a:prstGeom prst="rect">
              <a:avLst/>
            </a:prstGeom>
            <a:solidFill>
              <a:srgbClr val="CCCCCC"/>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34" name="Freeform 1050">
              <a:extLst>
                <a:ext uri="{FF2B5EF4-FFF2-40B4-BE49-F238E27FC236}">
                  <a16:creationId xmlns="" xmlns:a16="http://schemas.microsoft.com/office/drawing/2014/main" id="{FF1B0D86-F377-4096-9A18-FF61F5065BA4}"/>
                </a:ext>
              </a:extLst>
            </p:cNvPr>
            <p:cNvSpPr>
              <a:spLocks/>
            </p:cNvSpPr>
            <p:nvPr/>
          </p:nvSpPr>
          <p:spPr bwMode="auto">
            <a:xfrm>
              <a:off x="6382486" y="2209486"/>
              <a:ext cx="29358" cy="61269"/>
            </a:xfrm>
            <a:custGeom>
              <a:avLst/>
              <a:gdLst>
                <a:gd name="T0" fmla="*/ 5 w 23"/>
                <a:gd name="T1" fmla="*/ 4 h 48"/>
                <a:gd name="T2" fmla="*/ 7 w 23"/>
                <a:gd name="T3" fmla="*/ 2 h 48"/>
                <a:gd name="T4" fmla="*/ 8 w 23"/>
                <a:gd name="T5" fmla="*/ 2 h 48"/>
                <a:gd name="T6" fmla="*/ 10 w 23"/>
                <a:gd name="T7" fmla="*/ 5 h 48"/>
                <a:gd name="T8" fmla="*/ 13 w 23"/>
                <a:gd name="T9" fmla="*/ 6 h 48"/>
                <a:gd name="T10" fmla="*/ 15 w 23"/>
                <a:gd name="T11" fmla="*/ 8 h 48"/>
                <a:gd name="T12" fmla="*/ 16 w 23"/>
                <a:gd name="T13" fmla="*/ 12 h 48"/>
                <a:gd name="T14" fmla="*/ 16 w 23"/>
                <a:gd name="T15" fmla="*/ 13 h 48"/>
                <a:gd name="T16" fmla="*/ 15 w 23"/>
                <a:gd name="T17" fmla="*/ 15 h 48"/>
                <a:gd name="T18" fmla="*/ 16 w 23"/>
                <a:gd name="T19" fmla="*/ 18 h 48"/>
                <a:gd name="T20" fmla="*/ 15 w 23"/>
                <a:gd name="T21" fmla="*/ 20 h 48"/>
                <a:gd name="T22" fmla="*/ 15 w 23"/>
                <a:gd name="T23" fmla="*/ 21 h 48"/>
                <a:gd name="T24" fmla="*/ 17 w 23"/>
                <a:gd name="T25" fmla="*/ 23 h 48"/>
                <a:gd name="T26" fmla="*/ 19 w 23"/>
                <a:gd name="T27" fmla="*/ 26 h 48"/>
                <a:gd name="T28" fmla="*/ 20 w 23"/>
                <a:gd name="T29" fmla="*/ 28 h 48"/>
                <a:gd name="T30" fmla="*/ 22 w 23"/>
                <a:gd name="T31" fmla="*/ 29 h 48"/>
                <a:gd name="T32" fmla="*/ 22 w 23"/>
                <a:gd name="T33" fmla="*/ 30 h 48"/>
                <a:gd name="T34" fmla="*/ 23 w 23"/>
                <a:gd name="T35" fmla="*/ 33 h 48"/>
                <a:gd name="T36" fmla="*/ 22 w 23"/>
                <a:gd name="T37" fmla="*/ 35 h 48"/>
                <a:gd name="T38" fmla="*/ 21 w 23"/>
                <a:gd name="T39" fmla="*/ 36 h 48"/>
                <a:gd name="T40" fmla="*/ 20 w 23"/>
                <a:gd name="T41" fmla="*/ 39 h 48"/>
                <a:gd name="T42" fmla="*/ 19 w 23"/>
                <a:gd name="T43" fmla="*/ 41 h 48"/>
                <a:gd name="T44" fmla="*/ 16 w 23"/>
                <a:gd name="T45" fmla="*/ 42 h 48"/>
                <a:gd name="T46" fmla="*/ 16 w 23"/>
                <a:gd name="T47" fmla="*/ 43 h 48"/>
                <a:gd name="T48" fmla="*/ 15 w 23"/>
                <a:gd name="T49" fmla="*/ 44 h 48"/>
                <a:gd name="T50" fmla="*/ 14 w 23"/>
                <a:gd name="T51" fmla="*/ 47 h 48"/>
                <a:gd name="T52" fmla="*/ 13 w 23"/>
                <a:gd name="T53" fmla="*/ 47 h 48"/>
                <a:gd name="T54" fmla="*/ 12 w 23"/>
                <a:gd name="T55" fmla="*/ 44 h 48"/>
                <a:gd name="T56" fmla="*/ 9 w 23"/>
                <a:gd name="T57" fmla="*/ 42 h 48"/>
                <a:gd name="T58" fmla="*/ 8 w 23"/>
                <a:gd name="T59" fmla="*/ 40 h 48"/>
                <a:gd name="T60" fmla="*/ 6 w 23"/>
                <a:gd name="T61" fmla="*/ 39 h 48"/>
                <a:gd name="T62" fmla="*/ 2 w 23"/>
                <a:gd name="T63" fmla="*/ 37 h 48"/>
                <a:gd name="T64" fmla="*/ 1 w 23"/>
                <a:gd name="T65" fmla="*/ 35 h 48"/>
                <a:gd name="T66" fmla="*/ 3 w 23"/>
                <a:gd name="T67" fmla="*/ 36 h 48"/>
                <a:gd name="T68" fmla="*/ 3 w 23"/>
                <a:gd name="T69" fmla="*/ 34 h 48"/>
                <a:gd name="T70" fmla="*/ 3 w 23"/>
                <a:gd name="T71" fmla="*/ 33 h 48"/>
                <a:gd name="T72" fmla="*/ 2 w 23"/>
                <a:gd name="T73" fmla="*/ 32 h 48"/>
                <a:gd name="T74" fmla="*/ 2 w 23"/>
                <a:gd name="T75" fmla="*/ 28 h 48"/>
                <a:gd name="T76" fmla="*/ 3 w 23"/>
                <a:gd name="T77" fmla="*/ 28 h 48"/>
                <a:gd name="T78" fmla="*/ 3 w 23"/>
                <a:gd name="T79" fmla="*/ 27 h 48"/>
                <a:gd name="T80" fmla="*/ 2 w 23"/>
                <a:gd name="T81" fmla="*/ 25 h 48"/>
                <a:gd name="T82" fmla="*/ 3 w 23"/>
                <a:gd name="T83" fmla="*/ 22 h 48"/>
                <a:gd name="T84" fmla="*/ 2 w 23"/>
                <a:gd name="T85" fmla="*/ 20 h 48"/>
                <a:gd name="T86" fmla="*/ 2 w 23"/>
                <a:gd name="T87" fmla="*/ 19 h 48"/>
                <a:gd name="T88" fmla="*/ 2 w 23"/>
                <a:gd name="T89" fmla="*/ 18 h 48"/>
                <a:gd name="T90" fmla="*/ 5 w 23"/>
                <a:gd name="T91" fmla="*/ 16 h 48"/>
                <a:gd name="T92" fmla="*/ 3 w 23"/>
                <a:gd name="T93" fmla="*/ 14 h 48"/>
                <a:gd name="T94" fmla="*/ 1 w 23"/>
                <a:gd name="T95" fmla="*/ 13 h 48"/>
                <a:gd name="T96" fmla="*/ 0 w 23"/>
                <a:gd name="T97" fmla="*/ 11 h 48"/>
                <a:gd name="T98" fmla="*/ 0 w 23"/>
                <a:gd name="T99" fmla="*/ 9 h 48"/>
                <a:gd name="T100" fmla="*/ 2 w 23"/>
                <a:gd name="T101" fmla="*/ 8 h 48"/>
                <a:gd name="T102" fmla="*/ 0 w 23"/>
                <a:gd name="T103" fmla="*/ 7 h 48"/>
                <a:gd name="T104" fmla="*/ 1 w 23"/>
                <a:gd name="T105" fmla="*/ 5 h 48"/>
                <a:gd name="T106" fmla="*/ 1 w 23"/>
                <a:gd name="T107" fmla="*/ 5 h 48"/>
                <a:gd name="T108" fmla="*/ 2 w 23"/>
                <a:gd name="T109" fmla="*/ 2 h 48"/>
                <a:gd name="T110" fmla="*/ 3 w 23"/>
                <a:gd name="T11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 h="48">
                  <a:moveTo>
                    <a:pt x="5" y="1"/>
                  </a:moveTo>
                  <a:lnTo>
                    <a:pt x="5" y="2"/>
                  </a:lnTo>
                  <a:lnTo>
                    <a:pt x="5" y="4"/>
                  </a:lnTo>
                  <a:lnTo>
                    <a:pt x="6" y="4"/>
                  </a:lnTo>
                  <a:lnTo>
                    <a:pt x="6" y="2"/>
                  </a:lnTo>
                  <a:lnTo>
                    <a:pt x="7" y="2"/>
                  </a:lnTo>
                  <a:lnTo>
                    <a:pt x="8" y="2"/>
                  </a:lnTo>
                  <a:lnTo>
                    <a:pt x="8" y="1"/>
                  </a:lnTo>
                  <a:lnTo>
                    <a:pt x="8" y="2"/>
                  </a:lnTo>
                  <a:lnTo>
                    <a:pt x="9" y="2"/>
                  </a:lnTo>
                  <a:lnTo>
                    <a:pt x="10" y="4"/>
                  </a:lnTo>
                  <a:lnTo>
                    <a:pt x="10" y="5"/>
                  </a:lnTo>
                  <a:lnTo>
                    <a:pt x="10" y="6"/>
                  </a:lnTo>
                  <a:lnTo>
                    <a:pt x="12" y="6"/>
                  </a:lnTo>
                  <a:lnTo>
                    <a:pt x="13" y="6"/>
                  </a:lnTo>
                  <a:lnTo>
                    <a:pt x="14" y="7"/>
                  </a:lnTo>
                  <a:lnTo>
                    <a:pt x="15" y="7"/>
                  </a:lnTo>
                  <a:lnTo>
                    <a:pt x="15" y="8"/>
                  </a:lnTo>
                  <a:lnTo>
                    <a:pt x="15" y="9"/>
                  </a:lnTo>
                  <a:lnTo>
                    <a:pt x="16" y="11"/>
                  </a:lnTo>
                  <a:lnTo>
                    <a:pt x="16" y="12"/>
                  </a:lnTo>
                  <a:lnTo>
                    <a:pt x="16" y="13"/>
                  </a:lnTo>
                  <a:lnTo>
                    <a:pt x="15" y="13"/>
                  </a:lnTo>
                  <a:lnTo>
                    <a:pt x="16" y="13"/>
                  </a:lnTo>
                  <a:lnTo>
                    <a:pt x="16" y="14"/>
                  </a:lnTo>
                  <a:lnTo>
                    <a:pt x="15" y="14"/>
                  </a:lnTo>
                  <a:lnTo>
                    <a:pt x="15" y="15"/>
                  </a:lnTo>
                  <a:lnTo>
                    <a:pt x="15" y="16"/>
                  </a:lnTo>
                  <a:lnTo>
                    <a:pt x="16" y="16"/>
                  </a:lnTo>
                  <a:lnTo>
                    <a:pt x="16" y="18"/>
                  </a:lnTo>
                  <a:lnTo>
                    <a:pt x="15" y="18"/>
                  </a:lnTo>
                  <a:lnTo>
                    <a:pt x="15" y="19"/>
                  </a:lnTo>
                  <a:lnTo>
                    <a:pt x="15" y="20"/>
                  </a:lnTo>
                  <a:lnTo>
                    <a:pt x="16" y="20"/>
                  </a:lnTo>
                  <a:lnTo>
                    <a:pt x="16" y="21"/>
                  </a:lnTo>
                  <a:lnTo>
                    <a:pt x="15" y="21"/>
                  </a:lnTo>
                  <a:lnTo>
                    <a:pt x="16" y="22"/>
                  </a:lnTo>
                  <a:lnTo>
                    <a:pt x="16" y="23"/>
                  </a:lnTo>
                  <a:lnTo>
                    <a:pt x="17" y="23"/>
                  </a:lnTo>
                  <a:lnTo>
                    <a:pt x="17" y="25"/>
                  </a:lnTo>
                  <a:lnTo>
                    <a:pt x="19" y="25"/>
                  </a:lnTo>
                  <a:lnTo>
                    <a:pt x="19" y="26"/>
                  </a:lnTo>
                  <a:lnTo>
                    <a:pt x="19" y="27"/>
                  </a:lnTo>
                  <a:lnTo>
                    <a:pt x="19" y="28"/>
                  </a:lnTo>
                  <a:lnTo>
                    <a:pt x="20" y="28"/>
                  </a:lnTo>
                  <a:lnTo>
                    <a:pt x="21" y="27"/>
                  </a:lnTo>
                  <a:lnTo>
                    <a:pt x="22" y="28"/>
                  </a:lnTo>
                  <a:lnTo>
                    <a:pt x="22" y="29"/>
                  </a:lnTo>
                  <a:lnTo>
                    <a:pt x="22" y="30"/>
                  </a:lnTo>
                  <a:lnTo>
                    <a:pt x="22" y="29"/>
                  </a:lnTo>
                  <a:lnTo>
                    <a:pt x="22" y="30"/>
                  </a:lnTo>
                  <a:lnTo>
                    <a:pt x="23" y="30"/>
                  </a:lnTo>
                  <a:lnTo>
                    <a:pt x="23" y="32"/>
                  </a:lnTo>
                  <a:lnTo>
                    <a:pt x="23" y="33"/>
                  </a:lnTo>
                  <a:lnTo>
                    <a:pt x="23" y="34"/>
                  </a:lnTo>
                  <a:lnTo>
                    <a:pt x="22" y="34"/>
                  </a:lnTo>
                  <a:lnTo>
                    <a:pt x="22" y="35"/>
                  </a:lnTo>
                  <a:lnTo>
                    <a:pt x="22" y="34"/>
                  </a:lnTo>
                  <a:lnTo>
                    <a:pt x="21" y="35"/>
                  </a:lnTo>
                  <a:lnTo>
                    <a:pt x="21" y="36"/>
                  </a:lnTo>
                  <a:lnTo>
                    <a:pt x="21" y="37"/>
                  </a:lnTo>
                  <a:lnTo>
                    <a:pt x="20" y="37"/>
                  </a:lnTo>
                  <a:lnTo>
                    <a:pt x="20" y="39"/>
                  </a:lnTo>
                  <a:lnTo>
                    <a:pt x="20" y="40"/>
                  </a:lnTo>
                  <a:lnTo>
                    <a:pt x="20" y="41"/>
                  </a:lnTo>
                  <a:lnTo>
                    <a:pt x="19" y="41"/>
                  </a:lnTo>
                  <a:lnTo>
                    <a:pt x="17" y="41"/>
                  </a:lnTo>
                  <a:lnTo>
                    <a:pt x="16" y="41"/>
                  </a:lnTo>
                  <a:lnTo>
                    <a:pt x="16" y="42"/>
                  </a:lnTo>
                  <a:lnTo>
                    <a:pt x="15" y="42"/>
                  </a:lnTo>
                  <a:lnTo>
                    <a:pt x="15" y="43"/>
                  </a:lnTo>
                  <a:lnTo>
                    <a:pt x="16" y="43"/>
                  </a:lnTo>
                  <a:lnTo>
                    <a:pt x="16" y="44"/>
                  </a:lnTo>
                  <a:lnTo>
                    <a:pt x="16" y="46"/>
                  </a:lnTo>
                  <a:lnTo>
                    <a:pt x="15" y="44"/>
                  </a:lnTo>
                  <a:lnTo>
                    <a:pt x="15" y="46"/>
                  </a:lnTo>
                  <a:lnTo>
                    <a:pt x="15" y="47"/>
                  </a:lnTo>
                  <a:lnTo>
                    <a:pt x="14" y="47"/>
                  </a:lnTo>
                  <a:lnTo>
                    <a:pt x="14" y="48"/>
                  </a:lnTo>
                  <a:lnTo>
                    <a:pt x="14" y="47"/>
                  </a:lnTo>
                  <a:lnTo>
                    <a:pt x="13" y="47"/>
                  </a:lnTo>
                  <a:lnTo>
                    <a:pt x="12" y="47"/>
                  </a:lnTo>
                  <a:lnTo>
                    <a:pt x="12" y="46"/>
                  </a:lnTo>
                  <a:lnTo>
                    <a:pt x="12" y="44"/>
                  </a:lnTo>
                  <a:lnTo>
                    <a:pt x="10" y="43"/>
                  </a:lnTo>
                  <a:lnTo>
                    <a:pt x="10" y="42"/>
                  </a:lnTo>
                  <a:lnTo>
                    <a:pt x="9" y="42"/>
                  </a:lnTo>
                  <a:lnTo>
                    <a:pt x="9" y="41"/>
                  </a:lnTo>
                  <a:lnTo>
                    <a:pt x="8" y="41"/>
                  </a:lnTo>
                  <a:lnTo>
                    <a:pt x="8" y="40"/>
                  </a:lnTo>
                  <a:lnTo>
                    <a:pt x="7" y="40"/>
                  </a:lnTo>
                  <a:lnTo>
                    <a:pt x="6" y="40"/>
                  </a:lnTo>
                  <a:lnTo>
                    <a:pt x="6" y="39"/>
                  </a:lnTo>
                  <a:lnTo>
                    <a:pt x="5" y="39"/>
                  </a:lnTo>
                  <a:lnTo>
                    <a:pt x="3" y="37"/>
                  </a:lnTo>
                  <a:lnTo>
                    <a:pt x="2" y="37"/>
                  </a:lnTo>
                  <a:lnTo>
                    <a:pt x="2" y="36"/>
                  </a:lnTo>
                  <a:lnTo>
                    <a:pt x="2" y="35"/>
                  </a:lnTo>
                  <a:lnTo>
                    <a:pt x="1" y="35"/>
                  </a:lnTo>
                  <a:lnTo>
                    <a:pt x="2" y="35"/>
                  </a:lnTo>
                  <a:lnTo>
                    <a:pt x="2" y="36"/>
                  </a:lnTo>
                  <a:lnTo>
                    <a:pt x="3" y="36"/>
                  </a:lnTo>
                  <a:lnTo>
                    <a:pt x="5" y="36"/>
                  </a:lnTo>
                  <a:lnTo>
                    <a:pt x="3" y="35"/>
                  </a:lnTo>
                  <a:lnTo>
                    <a:pt x="3" y="34"/>
                  </a:lnTo>
                  <a:lnTo>
                    <a:pt x="2" y="34"/>
                  </a:lnTo>
                  <a:lnTo>
                    <a:pt x="3" y="34"/>
                  </a:lnTo>
                  <a:lnTo>
                    <a:pt x="3" y="33"/>
                  </a:lnTo>
                  <a:lnTo>
                    <a:pt x="2" y="33"/>
                  </a:lnTo>
                  <a:lnTo>
                    <a:pt x="1" y="32"/>
                  </a:lnTo>
                  <a:lnTo>
                    <a:pt x="2" y="32"/>
                  </a:lnTo>
                  <a:lnTo>
                    <a:pt x="2" y="30"/>
                  </a:lnTo>
                  <a:lnTo>
                    <a:pt x="2" y="29"/>
                  </a:lnTo>
                  <a:lnTo>
                    <a:pt x="2" y="28"/>
                  </a:lnTo>
                  <a:lnTo>
                    <a:pt x="2" y="27"/>
                  </a:lnTo>
                  <a:lnTo>
                    <a:pt x="2" y="28"/>
                  </a:lnTo>
                  <a:lnTo>
                    <a:pt x="3" y="28"/>
                  </a:lnTo>
                  <a:lnTo>
                    <a:pt x="3" y="27"/>
                  </a:lnTo>
                  <a:lnTo>
                    <a:pt x="3" y="26"/>
                  </a:lnTo>
                  <a:lnTo>
                    <a:pt x="3" y="27"/>
                  </a:lnTo>
                  <a:lnTo>
                    <a:pt x="3" y="26"/>
                  </a:lnTo>
                  <a:lnTo>
                    <a:pt x="2" y="26"/>
                  </a:lnTo>
                  <a:lnTo>
                    <a:pt x="2" y="25"/>
                  </a:lnTo>
                  <a:lnTo>
                    <a:pt x="2" y="23"/>
                  </a:lnTo>
                  <a:lnTo>
                    <a:pt x="3" y="23"/>
                  </a:lnTo>
                  <a:lnTo>
                    <a:pt x="3" y="22"/>
                  </a:lnTo>
                  <a:lnTo>
                    <a:pt x="3" y="21"/>
                  </a:lnTo>
                  <a:lnTo>
                    <a:pt x="2" y="21"/>
                  </a:lnTo>
                  <a:lnTo>
                    <a:pt x="2" y="20"/>
                  </a:lnTo>
                  <a:lnTo>
                    <a:pt x="1" y="20"/>
                  </a:lnTo>
                  <a:lnTo>
                    <a:pt x="2" y="20"/>
                  </a:lnTo>
                  <a:lnTo>
                    <a:pt x="2" y="19"/>
                  </a:lnTo>
                  <a:lnTo>
                    <a:pt x="3" y="19"/>
                  </a:lnTo>
                  <a:lnTo>
                    <a:pt x="3" y="18"/>
                  </a:lnTo>
                  <a:lnTo>
                    <a:pt x="2" y="18"/>
                  </a:lnTo>
                  <a:lnTo>
                    <a:pt x="3" y="18"/>
                  </a:lnTo>
                  <a:lnTo>
                    <a:pt x="3" y="16"/>
                  </a:lnTo>
                  <a:lnTo>
                    <a:pt x="5" y="16"/>
                  </a:lnTo>
                  <a:lnTo>
                    <a:pt x="3" y="16"/>
                  </a:lnTo>
                  <a:lnTo>
                    <a:pt x="3" y="15"/>
                  </a:lnTo>
                  <a:lnTo>
                    <a:pt x="3" y="14"/>
                  </a:lnTo>
                  <a:lnTo>
                    <a:pt x="3" y="13"/>
                  </a:lnTo>
                  <a:lnTo>
                    <a:pt x="2" y="13"/>
                  </a:lnTo>
                  <a:lnTo>
                    <a:pt x="1" y="13"/>
                  </a:lnTo>
                  <a:lnTo>
                    <a:pt x="1" y="12"/>
                  </a:lnTo>
                  <a:lnTo>
                    <a:pt x="0" y="12"/>
                  </a:lnTo>
                  <a:lnTo>
                    <a:pt x="0" y="11"/>
                  </a:lnTo>
                  <a:lnTo>
                    <a:pt x="1" y="11"/>
                  </a:lnTo>
                  <a:lnTo>
                    <a:pt x="0" y="11"/>
                  </a:lnTo>
                  <a:lnTo>
                    <a:pt x="0" y="9"/>
                  </a:lnTo>
                  <a:lnTo>
                    <a:pt x="1" y="9"/>
                  </a:lnTo>
                  <a:lnTo>
                    <a:pt x="2" y="9"/>
                  </a:lnTo>
                  <a:lnTo>
                    <a:pt x="2" y="8"/>
                  </a:lnTo>
                  <a:lnTo>
                    <a:pt x="1" y="8"/>
                  </a:lnTo>
                  <a:lnTo>
                    <a:pt x="1" y="7"/>
                  </a:lnTo>
                  <a:lnTo>
                    <a:pt x="0" y="7"/>
                  </a:lnTo>
                  <a:lnTo>
                    <a:pt x="0" y="6"/>
                  </a:lnTo>
                  <a:lnTo>
                    <a:pt x="1" y="6"/>
                  </a:lnTo>
                  <a:lnTo>
                    <a:pt x="1" y="5"/>
                  </a:lnTo>
                  <a:lnTo>
                    <a:pt x="0" y="6"/>
                  </a:lnTo>
                  <a:lnTo>
                    <a:pt x="0" y="5"/>
                  </a:lnTo>
                  <a:lnTo>
                    <a:pt x="1" y="5"/>
                  </a:lnTo>
                  <a:lnTo>
                    <a:pt x="1" y="4"/>
                  </a:lnTo>
                  <a:lnTo>
                    <a:pt x="2" y="4"/>
                  </a:lnTo>
                  <a:lnTo>
                    <a:pt x="2" y="2"/>
                  </a:lnTo>
                  <a:lnTo>
                    <a:pt x="2" y="1"/>
                  </a:lnTo>
                  <a:lnTo>
                    <a:pt x="3" y="1"/>
                  </a:lnTo>
                  <a:lnTo>
                    <a:pt x="3" y="0"/>
                  </a:lnTo>
                  <a:lnTo>
                    <a:pt x="5" y="0"/>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35" name="Freeform 1051">
              <a:extLst>
                <a:ext uri="{FF2B5EF4-FFF2-40B4-BE49-F238E27FC236}">
                  <a16:creationId xmlns="" xmlns:a16="http://schemas.microsoft.com/office/drawing/2014/main" id="{6097E784-1A81-46A0-9641-E87A7F5B1E03}"/>
                </a:ext>
              </a:extLst>
            </p:cNvPr>
            <p:cNvSpPr>
              <a:spLocks/>
            </p:cNvSpPr>
            <p:nvPr/>
          </p:nvSpPr>
          <p:spPr bwMode="auto">
            <a:xfrm>
              <a:off x="6365892" y="1875059"/>
              <a:ext cx="0" cy="1277"/>
            </a:xfrm>
            <a:custGeom>
              <a:avLst/>
              <a:gdLst>
                <a:gd name="T0" fmla="*/ 1 h 1"/>
                <a:gd name="T1" fmla="*/ 1 h 1"/>
                <a:gd name="T2" fmla="*/ 1 h 1"/>
                <a:gd name="T3" fmla="*/ 1 h 1"/>
                <a:gd name="T4" fmla="*/ 1 h 1"/>
                <a:gd name="T5" fmla="*/ 0 h 1"/>
                <a:gd name="T6" fmla="*/ 0 h 1"/>
                <a:gd name="T7" fmla="*/ 0 h 1"/>
                <a:gd name="T8" fmla="*/ 0 h 1"/>
                <a:gd name="T9" fmla="*/ 0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36" name="Freeform 1052">
              <a:extLst>
                <a:ext uri="{FF2B5EF4-FFF2-40B4-BE49-F238E27FC236}">
                  <a16:creationId xmlns="" xmlns:a16="http://schemas.microsoft.com/office/drawing/2014/main" id="{F1167986-356F-4D9A-86DA-C07EF98A9608}"/>
                </a:ext>
              </a:extLst>
            </p:cNvPr>
            <p:cNvSpPr>
              <a:spLocks/>
            </p:cNvSpPr>
            <p:nvPr/>
          </p:nvSpPr>
          <p:spPr bwMode="auto">
            <a:xfrm>
              <a:off x="6365892" y="1875059"/>
              <a:ext cx="1277" cy="1277"/>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1 w 1"/>
                <a:gd name="T27" fmla="*/ 0 h 1"/>
                <a:gd name="T28" fmla="*/ 1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lnTo>
                    <a:pt x="1" y="0"/>
                  </a:lnTo>
                  <a:lnTo>
                    <a:pt x="1" y="0"/>
                  </a:lnTo>
                  <a:lnTo>
                    <a:pt x="1" y="0"/>
                  </a:lnTo>
                  <a:lnTo>
                    <a:pt x="1" y="0"/>
                  </a:lnTo>
                  <a:lnTo>
                    <a:pt x="1" y="0"/>
                  </a:lnTo>
                  <a:lnTo>
                    <a:pt x="1" y="1"/>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37" name="Freeform 1053">
              <a:extLst>
                <a:ext uri="{FF2B5EF4-FFF2-40B4-BE49-F238E27FC236}">
                  <a16:creationId xmlns="" xmlns:a16="http://schemas.microsoft.com/office/drawing/2014/main" id="{9DE278DC-D5E4-470E-B598-CA8B2E2BB610}"/>
                </a:ext>
              </a:extLst>
            </p:cNvPr>
            <p:cNvSpPr>
              <a:spLocks/>
            </p:cNvSpPr>
            <p:nvPr/>
          </p:nvSpPr>
          <p:spPr bwMode="auto">
            <a:xfrm>
              <a:off x="6356957" y="1872507"/>
              <a:ext cx="2553" cy="2553"/>
            </a:xfrm>
            <a:custGeom>
              <a:avLst/>
              <a:gdLst>
                <a:gd name="T0" fmla="*/ 2 w 2"/>
                <a:gd name="T1" fmla="*/ 2 h 2"/>
                <a:gd name="T2" fmla="*/ 1 w 2"/>
                <a:gd name="T3" fmla="*/ 2 h 2"/>
                <a:gd name="T4" fmla="*/ 1 w 2"/>
                <a:gd name="T5" fmla="*/ 2 h 2"/>
                <a:gd name="T6" fmla="*/ 0 w 2"/>
                <a:gd name="T7" fmla="*/ 2 h 2"/>
                <a:gd name="T8" fmla="*/ 0 w 2"/>
                <a:gd name="T9" fmla="*/ 2 h 2"/>
                <a:gd name="T10" fmla="*/ 0 w 2"/>
                <a:gd name="T11" fmla="*/ 2 h 2"/>
                <a:gd name="T12" fmla="*/ 0 w 2"/>
                <a:gd name="T13" fmla="*/ 2 h 2"/>
                <a:gd name="T14" fmla="*/ 0 w 2"/>
                <a:gd name="T15" fmla="*/ 2 h 2"/>
                <a:gd name="T16" fmla="*/ 0 w 2"/>
                <a:gd name="T17" fmla="*/ 2 h 2"/>
                <a:gd name="T18" fmla="*/ 0 w 2"/>
                <a:gd name="T19" fmla="*/ 2 h 2"/>
                <a:gd name="T20" fmla="*/ 0 w 2"/>
                <a:gd name="T21" fmla="*/ 0 h 2"/>
                <a:gd name="T22" fmla="*/ 1 w 2"/>
                <a:gd name="T23" fmla="*/ 0 h 2"/>
                <a:gd name="T24" fmla="*/ 1 w 2"/>
                <a:gd name="T25" fmla="*/ 0 h 2"/>
                <a:gd name="T26" fmla="*/ 1 w 2"/>
                <a:gd name="T27" fmla="*/ 0 h 2"/>
                <a:gd name="T28" fmla="*/ 2 w 2"/>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2"/>
                  </a:moveTo>
                  <a:lnTo>
                    <a:pt x="1" y="2"/>
                  </a:lnTo>
                  <a:lnTo>
                    <a:pt x="1" y="2"/>
                  </a:lnTo>
                  <a:lnTo>
                    <a:pt x="0" y="2"/>
                  </a:lnTo>
                  <a:lnTo>
                    <a:pt x="0" y="2"/>
                  </a:lnTo>
                  <a:lnTo>
                    <a:pt x="0" y="2"/>
                  </a:lnTo>
                  <a:lnTo>
                    <a:pt x="0" y="2"/>
                  </a:lnTo>
                  <a:lnTo>
                    <a:pt x="0" y="2"/>
                  </a:lnTo>
                  <a:lnTo>
                    <a:pt x="0" y="2"/>
                  </a:lnTo>
                  <a:lnTo>
                    <a:pt x="0" y="2"/>
                  </a:lnTo>
                  <a:lnTo>
                    <a:pt x="0" y="0"/>
                  </a:lnTo>
                  <a:lnTo>
                    <a:pt x="1" y="0"/>
                  </a:lnTo>
                  <a:lnTo>
                    <a:pt x="1" y="0"/>
                  </a:lnTo>
                  <a:lnTo>
                    <a:pt x="1" y="0"/>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38" name="Freeform 1054">
              <a:extLst>
                <a:ext uri="{FF2B5EF4-FFF2-40B4-BE49-F238E27FC236}">
                  <a16:creationId xmlns="" xmlns:a16="http://schemas.microsoft.com/office/drawing/2014/main" id="{A1043F34-4550-4F19-976C-BC58961F3C6A}"/>
                </a:ext>
              </a:extLst>
            </p:cNvPr>
            <p:cNvSpPr>
              <a:spLocks/>
            </p:cNvSpPr>
            <p:nvPr/>
          </p:nvSpPr>
          <p:spPr bwMode="auto">
            <a:xfrm>
              <a:off x="6359510" y="1872507"/>
              <a:ext cx="2553" cy="0"/>
            </a:xfrm>
            <a:custGeom>
              <a:avLst/>
              <a:gdLst>
                <a:gd name="T0" fmla="*/ 2 w 2"/>
                <a:gd name="T1" fmla="*/ 2 w 2"/>
                <a:gd name="T2" fmla="*/ 2 w 2"/>
                <a:gd name="T3" fmla="*/ 2 w 2"/>
                <a:gd name="T4" fmla="*/ 2 w 2"/>
                <a:gd name="T5" fmla="*/ 2 w 2"/>
                <a:gd name="T6" fmla="*/ 2 w 2"/>
                <a:gd name="T7" fmla="*/ 2 w 2"/>
                <a:gd name="T8" fmla="*/ 2 w 2"/>
                <a:gd name="T9" fmla="*/ 2 w 2"/>
                <a:gd name="T10" fmla="*/ 2 w 2"/>
                <a:gd name="T11" fmla="*/ 2 w 2"/>
                <a:gd name="T12" fmla="*/ 2 w 2"/>
                <a:gd name="T13" fmla="*/ 2 w 2"/>
                <a:gd name="T14" fmla="*/ 2 w 2"/>
                <a:gd name="T15" fmla="*/ 2 w 2"/>
                <a:gd name="T16" fmla="*/ 2 w 2"/>
                <a:gd name="T17" fmla="*/ 2 w 2"/>
                <a:gd name="T18" fmla="*/ 2 w 2"/>
                <a:gd name="T19" fmla="*/ 0 w 2"/>
                <a:gd name="T20" fmla="*/ 0 w 2"/>
                <a:gd name="T21" fmla="*/ 0 w 2"/>
                <a:gd name="T22" fmla="*/ 0 w 2"/>
                <a:gd name="T23" fmla="*/ 0 w 2"/>
                <a:gd name="T24" fmla="*/ 0 w 2"/>
                <a:gd name="T25" fmla="*/ 0 w 2"/>
                <a:gd name="T26" fmla="*/ 0 w 2"/>
                <a:gd name="T27" fmla="*/ 0 w 2"/>
                <a:gd name="T28" fmla="*/ 0 w 2"/>
                <a:gd name="T29" fmla="*/ 2 w 2"/>
                <a:gd name="T30" fmla="*/ 2 w 2"/>
                <a:gd name="T31"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Lst>
              <a:rect l="0" t="0" r="r" b="b"/>
              <a:pathLst>
                <a:path w="2">
                  <a:moveTo>
                    <a:pt x="2" y="0"/>
                  </a:move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39" name="Freeform 1055">
              <a:extLst>
                <a:ext uri="{FF2B5EF4-FFF2-40B4-BE49-F238E27FC236}">
                  <a16:creationId xmlns="" xmlns:a16="http://schemas.microsoft.com/office/drawing/2014/main" id="{CB243C72-170A-43EA-BF77-B63C42CD0365}"/>
                </a:ext>
              </a:extLst>
            </p:cNvPr>
            <p:cNvSpPr>
              <a:spLocks/>
            </p:cNvSpPr>
            <p:nvPr/>
          </p:nvSpPr>
          <p:spPr bwMode="auto">
            <a:xfrm>
              <a:off x="6358233" y="1872507"/>
              <a:ext cx="1277"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lnTo>
                    <a:pt x="0" y="0"/>
                  </a:lnTo>
                  <a:lnTo>
                    <a:pt x="0" y="0"/>
                  </a:lnTo>
                  <a:lnTo>
                    <a:pt x="0" y="0"/>
                  </a:lnTo>
                  <a:lnTo>
                    <a:pt x="0" y="0"/>
                  </a:lnTo>
                  <a:lnTo>
                    <a:pt x="0" y="0"/>
                  </a:lnTo>
                  <a:lnTo>
                    <a:pt x="1"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40" name="Freeform 1056">
              <a:extLst>
                <a:ext uri="{FF2B5EF4-FFF2-40B4-BE49-F238E27FC236}">
                  <a16:creationId xmlns="" xmlns:a16="http://schemas.microsoft.com/office/drawing/2014/main" id="{35398256-C75B-4C67-A5D6-F77C3DB16373}"/>
                </a:ext>
              </a:extLst>
            </p:cNvPr>
            <p:cNvSpPr>
              <a:spLocks/>
            </p:cNvSpPr>
            <p:nvPr/>
          </p:nvSpPr>
          <p:spPr bwMode="auto">
            <a:xfrm>
              <a:off x="6359510" y="187250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41" name="Freeform 1057">
              <a:extLst>
                <a:ext uri="{FF2B5EF4-FFF2-40B4-BE49-F238E27FC236}">
                  <a16:creationId xmlns="" xmlns:a16="http://schemas.microsoft.com/office/drawing/2014/main" id="{B8A3C3C2-CA43-40E8-B0B8-CAA345B0C731}"/>
                </a:ext>
              </a:extLst>
            </p:cNvPr>
            <p:cNvSpPr>
              <a:spLocks/>
            </p:cNvSpPr>
            <p:nvPr/>
          </p:nvSpPr>
          <p:spPr bwMode="auto">
            <a:xfrm>
              <a:off x="6353127" y="1871231"/>
              <a:ext cx="2553" cy="3830"/>
            </a:xfrm>
            <a:custGeom>
              <a:avLst/>
              <a:gdLst>
                <a:gd name="T0" fmla="*/ 1 w 2"/>
                <a:gd name="T1" fmla="*/ 0 h 3"/>
                <a:gd name="T2" fmla="*/ 1 w 2"/>
                <a:gd name="T3" fmla="*/ 0 h 3"/>
                <a:gd name="T4" fmla="*/ 2 w 2"/>
                <a:gd name="T5" fmla="*/ 0 h 3"/>
                <a:gd name="T6" fmla="*/ 2 w 2"/>
                <a:gd name="T7" fmla="*/ 1 h 3"/>
                <a:gd name="T8" fmla="*/ 2 w 2"/>
                <a:gd name="T9" fmla="*/ 1 h 3"/>
                <a:gd name="T10" fmla="*/ 2 w 2"/>
                <a:gd name="T11" fmla="*/ 1 h 3"/>
                <a:gd name="T12" fmla="*/ 2 w 2"/>
                <a:gd name="T13" fmla="*/ 1 h 3"/>
                <a:gd name="T14" fmla="*/ 2 w 2"/>
                <a:gd name="T15" fmla="*/ 3 h 3"/>
                <a:gd name="T16" fmla="*/ 2 w 2"/>
                <a:gd name="T17" fmla="*/ 3 h 3"/>
                <a:gd name="T18" fmla="*/ 2 w 2"/>
                <a:gd name="T19" fmla="*/ 3 h 3"/>
                <a:gd name="T20" fmla="*/ 2 w 2"/>
                <a:gd name="T21" fmla="*/ 3 h 3"/>
                <a:gd name="T22" fmla="*/ 2 w 2"/>
                <a:gd name="T23" fmla="*/ 3 h 3"/>
                <a:gd name="T24" fmla="*/ 2 w 2"/>
                <a:gd name="T25" fmla="*/ 3 h 3"/>
                <a:gd name="T26" fmla="*/ 1 w 2"/>
                <a:gd name="T27" fmla="*/ 3 h 3"/>
                <a:gd name="T28" fmla="*/ 1 w 2"/>
                <a:gd name="T29" fmla="*/ 3 h 3"/>
                <a:gd name="T30" fmla="*/ 1 w 2"/>
                <a:gd name="T31" fmla="*/ 1 h 3"/>
                <a:gd name="T32" fmla="*/ 1 w 2"/>
                <a:gd name="T33" fmla="*/ 1 h 3"/>
                <a:gd name="T34" fmla="*/ 1 w 2"/>
                <a:gd name="T35" fmla="*/ 1 h 3"/>
                <a:gd name="T36" fmla="*/ 1 w 2"/>
                <a:gd name="T37" fmla="*/ 1 h 3"/>
                <a:gd name="T38" fmla="*/ 1 w 2"/>
                <a:gd name="T39" fmla="*/ 1 h 3"/>
                <a:gd name="T40" fmla="*/ 0 w 2"/>
                <a:gd name="T41" fmla="*/ 1 h 3"/>
                <a:gd name="T42" fmla="*/ 0 w 2"/>
                <a:gd name="T43" fmla="*/ 1 h 3"/>
                <a:gd name="T44" fmla="*/ 1 w 2"/>
                <a:gd name="T45" fmla="*/ 1 h 3"/>
                <a:gd name="T46" fmla="*/ 1 w 2"/>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3">
                  <a:moveTo>
                    <a:pt x="1" y="0"/>
                  </a:moveTo>
                  <a:lnTo>
                    <a:pt x="1" y="0"/>
                  </a:lnTo>
                  <a:lnTo>
                    <a:pt x="2" y="0"/>
                  </a:lnTo>
                  <a:lnTo>
                    <a:pt x="2" y="1"/>
                  </a:lnTo>
                  <a:lnTo>
                    <a:pt x="2" y="1"/>
                  </a:lnTo>
                  <a:lnTo>
                    <a:pt x="2" y="1"/>
                  </a:lnTo>
                  <a:lnTo>
                    <a:pt x="2" y="1"/>
                  </a:lnTo>
                  <a:lnTo>
                    <a:pt x="2" y="3"/>
                  </a:lnTo>
                  <a:lnTo>
                    <a:pt x="2" y="3"/>
                  </a:lnTo>
                  <a:lnTo>
                    <a:pt x="2" y="3"/>
                  </a:lnTo>
                  <a:lnTo>
                    <a:pt x="2" y="3"/>
                  </a:lnTo>
                  <a:lnTo>
                    <a:pt x="2" y="3"/>
                  </a:lnTo>
                  <a:lnTo>
                    <a:pt x="2" y="3"/>
                  </a:lnTo>
                  <a:lnTo>
                    <a:pt x="1" y="3"/>
                  </a:lnTo>
                  <a:lnTo>
                    <a:pt x="1" y="3"/>
                  </a:lnTo>
                  <a:lnTo>
                    <a:pt x="1" y="1"/>
                  </a:lnTo>
                  <a:lnTo>
                    <a:pt x="1" y="1"/>
                  </a:lnTo>
                  <a:lnTo>
                    <a:pt x="1" y="1"/>
                  </a:lnTo>
                  <a:lnTo>
                    <a:pt x="1" y="1"/>
                  </a:lnTo>
                  <a:lnTo>
                    <a:pt x="1" y="1"/>
                  </a:lnTo>
                  <a:lnTo>
                    <a:pt x="0" y="1"/>
                  </a:lnTo>
                  <a:lnTo>
                    <a:pt x="0" y="1"/>
                  </a:lnTo>
                  <a:lnTo>
                    <a:pt x="1" y="1"/>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42" name="Freeform 1058">
              <a:extLst>
                <a:ext uri="{FF2B5EF4-FFF2-40B4-BE49-F238E27FC236}">
                  <a16:creationId xmlns="" xmlns:a16="http://schemas.microsoft.com/office/drawing/2014/main" id="{A29422C1-1CC0-4A60-AEC3-A9DDFA1AB78C}"/>
                </a:ext>
              </a:extLst>
            </p:cNvPr>
            <p:cNvSpPr>
              <a:spLocks/>
            </p:cNvSpPr>
            <p:nvPr/>
          </p:nvSpPr>
          <p:spPr bwMode="auto">
            <a:xfrm>
              <a:off x="6355680" y="1871231"/>
              <a:ext cx="1277" cy="1277"/>
            </a:xfrm>
            <a:custGeom>
              <a:avLst/>
              <a:gdLst>
                <a:gd name="T0" fmla="*/ 0 w 1"/>
                <a:gd name="T1" fmla="*/ 0 h 1"/>
                <a:gd name="T2" fmla="*/ 0 w 1"/>
                <a:gd name="T3" fmla="*/ 0 h 1"/>
                <a:gd name="T4" fmla="*/ 1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1 h 1"/>
                <a:gd name="T26" fmla="*/ 0 w 1"/>
                <a:gd name="T27" fmla="*/ 1 h 1"/>
                <a:gd name="T28" fmla="*/ 0 w 1"/>
                <a:gd name="T29" fmla="*/ 1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0" y="0"/>
                  </a:moveTo>
                  <a:lnTo>
                    <a:pt x="0" y="0"/>
                  </a:lnTo>
                  <a:lnTo>
                    <a:pt x="1" y="0"/>
                  </a:lnTo>
                  <a:lnTo>
                    <a:pt x="0" y="0"/>
                  </a:lnTo>
                  <a:lnTo>
                    <a:pt x="0" y="0"/>
                  </a:lnTo>
                  <a:lnTo>
                    <a:pt x="1" y="0"/>
                  </a:lnTo>
                  <a:lnTo>
                    <a:pt x="1" y="0"/>
                  </a:lnTo>
                  <a:lnTo>
                    <a:pt x="1" y="0"/>
                  </a:lnTo>
                  <a:lnTo>
                    <a:pt x="1" y="0"/>
                  </a:lnTo>
                  <a:lnTo>
                    <a:pt x="1" y="1"/>
                  </a:lnTo>
                  <a:lnTo>
                    <a:pt x="1" y="1"/>
                  </a:lnTo>
                  <a:lnTo>
                    <a:pt x="1" y="1"/>
                  </a:lnTo>
                  <a:lnTo>
                    <a:pt x="1" y="1"/>
                  </a:lnTo>
                  <a:lnTo>
                    <a:pt x="0" y="1"/>
                  </a:lnTo>
                  <a:lnTo>
                    <a:pt x="0" y="1"/>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43" name="Freeform 1059">
              <a:extLst>
                <a:ext uri="{FF2B5EF4-FFF2-40B4-BE49-F238E27FC236}">
                  <a16:creationId xmlns="" xmlns:a16="http://schemas.microsoft.com/office/drawing/2014/main" id="{9E04A30E-E8A3-4935-BFA5-C68F67860F20}"/>
                </a:ext>
              </a:extLst>
            </p:cNvPr>
            <p:cNvSpPr>
              <a:spLocks/>
            </p:cNvSpPr>
            <p:nvPr/>
          </p:nvSpPr>
          <p:spPr bwMode="auto">
            <a:xfrm>
              <a:off x="6362063" y="1871231"/>
              <a:ext cx="1277" cy="0"/>
            </a:xfrm>
            <a:custGeom>
              <a:avLst/>
              <a:gdLst>
                <a:gd name="T0" fmla="*/ 1 w 1"/>
                <a:gd name="T1" fmla="*/ 0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44" name="Freeform 1060">
              <a:extLst>
                <a:ext uri="{FF2B5EF4-FFF2-40B4-BE49-F238E27FC236}">
                  <a16:creationId xmlns="" xmlns:a16="http://schemas.microsoft.com/office/drawing/2014/main" id="{BA88235E-B012-4FDD-8747-E56C414B7239}"/>
                </a:ext>
              </a:extLst>
            </p:cNvPr>
            <p:cNvSpPr>
              <a:spLocks/>
            </p:cNvSpPr>
            <p:nvPr/>
          </p:nvSpPr>
          <p:spPr bwMode="auto">
            <a:xfrm>
              <a:off x="6362063" y="1869954"/>
              <a:ext cx="1277"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lnTo>
                    <a:pt x="0" y="0"/>
                  </a:lnTo>
                  <a:lnTo>
                    <a:pt x="0" y="0"/>
                  </a:lnTo>
                  <a:lnTo>
                    <a:pt x="0" y="0"/>
                  </a:lnTo>
                  <a:lnTo>
                    <a:pt x="0" y="0"/>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45" name="Freeform 1061">
              <a:extLst>
                <a:ext uri="{FF2B5EF4-FFF2-40B4-BE49-F238E27FC236}">
                  <a16:creationId xmlns="" xmlns:a16="http://schemas.microsoft.com/office/drawing/2014/main" id="{950ACF59-C78F-4AE3-8E7F-5A3319386A7E}"/>
                </a:ext>
              </a:extLst>
            </p:cNvPr>
            <p:cNvSpPr>
              <a:spLocks/>
            </p:cNvSpPr>
            <p:nvPr/>
          </p:nvSpPr>
          <p:spPr bwMode="auto">
            <a:xfrm>
              <a:off x="6345469" y="1868678"/>
              <a:ext cx="2553" cy="2553"/>
            </a:xfrm>
            <a:custGeom>
              <a:avLst/>
              <a:gdLst>
                <a:gd name="T0" fmla="*/ 2 w 2"/>
                <a:gd name="T1" fmla="*/ 1 h 2"/>
                <a:gd name="T2" fmla="*/ 2 w 2"/>
                <a:gd name="T3" fmla="*/ 1 h 2"/>
                <a:gd name="T4" fmla="*/ 2 w 2"/>
                <a:gd name="T5" fmla="*/ 1 h 2"/>
                <a:gd name="T6" fmla="*/ 2 w 2"/>
                <a:gd name="T7" fmla="*/ 1 h 2"/>
                <a:gd name="T8" fmla="*/ 2 w 2"/>
                <a:gd name="T9" fmla="*/ 2 h 2"/>
                <a:gd name="T10" fmla="*/ 2 w 2"/>
                <a:gd name="T11" fmla="*/ 2 h 2"/>
                <a:gd name="T12" fmla="*/ 2 w 2"/>
                <a:gd name="T13" fmla="*/ 2 h 2"/>
                <a:gd name="T14" fmla="*/ 2 w 2"/>
                <a:gd name="T15" fmla="*/ 2 h 2"/>
                <a:gd name="T16" fmla="*/ 1 w 2"/>
                <a:gd name="T17" fmla="*/ 2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0 w 2"/>
                <a:gd name="T35" fmla="*/ 2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0 w 2"/>
                <a:gd name="T53" fmla="*/ 1 h 2"/>
                <a:gd name="T54" fmla="*/ 0 w 2"/>
                <a:gd name="T55" fmla="*/ 1 h 2"/>
                <a:gd name="T56" fmla="*/ 1 w 2"/>
                <a:gd name="T57" fmla="*/ 0 h 2"/>
                <a:gd name="T58" fmla="*/ 1 w 2"/>
                <a:gd name="T59" fmla="*/ 0 h 2"/>
                <a:gd name="T60" fmla="*/ 1 w 2"/>
                <a:gd name="T61" fmla="*/ 0 h 2"/>
                <a:gd name="T62" fmla="*/ 1 w 2"/>
                <a:gd name="T63" fmla="*/ 0 h 2"/>
                <a:gd name="T64" fmla="*/ 1 w 2"/>
                <a:gd name="T65" fmla="*/ 0 h 2"/>
                <a:gd name="T66" fmla="*/ 1 w 2"/>
                <a:gd name="T67" fmla="*/ 1 h 2"/>
                <a:gd name="T68" fmla="*/ 1 w 2"/>
                <a:gd name="T69" fmla="*/ 1 h 2"/>
                <a:gd name="T70" fmla="*/ 1 w 2"/>
                <a:gd name="T71" fmla="*/ 1 h 2"/>
                <a:gd name="T72" fmla="*/ 1 w 2"/>
                <a:gd name="T73" fmla="*/ 1 h 2"/>
                <a:gd name="T74" fmla="*/ 1 w 2"/>
                <a:gd name="T75" fmla="*/ 1 h 2"/>
                <a:gd name="T76" fmla="*/ 2 w 2"/>
                <a:gd name="T77" fmla="*/ 1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lnTo>
                    <a:pt x="2" y="1"/>
                  </a:lnTo>
                  <a:lnTo>
                    <a:pt x="2" y="1"/>
                  </a:lnTo>
                  <a:lnTo>
                    <a:pt x="2" y="1"/>
                  </a:lnTo>
                  <a:lnTo>
                    <a:pt x="2" y="2"/>
                  </a:lnTo>
                  <a:lnTo>
                    <a:pt x="2" y="2"/>
                  </a:lnTo>
                  <a:lnTo>
                    <a:pt x="2" y="2"/>
                  </a:lnTo>
                  <a:lnTo>
                    <a:pt x="2" y="2"/>
                  </a:lnTo>
                  <a:lnTo>
                    <a:pt x="1" y="2"/>
                  </a:lnTo>
                  <a:lnTo>
                    <a:pt x="1" y="1"/>
                  </a:lnTo>
                  <a:lnTo>
                    <a:pt x="1" y="1"/>
                  </a:lnTo>
                  <a:lnTo>
                    <a:pt x="1" y="1"/>
                  </a:lnTo>
                  <a:lnTo>
                    <a:pt x="1" y="2"/>
                  </a:lnTo>
                  <a:lnTo>
                    <a:pt x="1" y="2"/>
                  </a:lnTo>
                  <a:lnTo>
                    <a:pt x="1" y="2"/>
                  </a:lnTo>
                  <a:lnTo>
                    <a:pt x="1" y="2"/>
                  </a:lnTo>
                  <a:lnTo>
                    <a:pt x="1" y="2"/>
                  </a:lnTo>
                  <a:lnTo>
                    <a:pt x="0" y="2"/>
                  </a:lnTo>
                  <a:lnTo>
                    <a:pt x="0" y="1"/>
                  </a:lnTo>
                  <a:lnTo>
                    <a:pt x="0" y="1"/>
                  </a:lnTo>
                  <a:lnTo>
                    <a:pt x="0" y="1"/>
                  </a:lnTo>
                  <a:lnTo>
                    <a:pt x="0" y="1"/>
                  </a:lnTo>
                  <a:lnTo>
                    <a:pt x="0" y="1"/>
                  </a:lnTo>
                  <a:lnTo>
                    <a:pt x="0" y="1"/>
                  </a:lnTo>
                  <a:lnTo>
                    <a:pt x="0" y="1"/>
                  </a:lnTo>
                  <a:lnTo>
                    <a:pt x="0" y="1"/>
                  </a:lnTo>
                  <a:lnTo>
                    <a:pt x="0" y="1"/>
                  </a:lnTo>
                  <a:lnTo>
                    <a:pt x="0" y="1"/>
                  </a:lnTo>
                  <a:lnTo>
                    <a:pt x="1" y="0"/>
                  </a:lnTo>
                  <a:lnTo>
                    <a:pt x="1" y="0"/>
                  </a:lnTo>
                  <a:lnTo>
                    <a:pt x="1" y="0"/>
                  </a:lnTo>
                  <a:lnTo>
                    <a:pt x="1" y="0"/>
                  </a:lnTo>
                  <a:lnTo>
                    <a:pt x="1" y="0"/>
                  </a:lnTo>
                  <a:lnTo>
                    <a:pt x="1" y="1"/>
                  </a:lnTo>
                  <a:lnTo>
                    <a:pt x="1" y="1"/>
                  </a:lnTo>
                  <a:lnTo>
                    <a:pt x="1" y="1"/>
                  </a:lnTo>
                  <a:lnTo>
                    <a:pt x="1" y="1"/>
                  </a:lnTo>
                  <a:lnTo>
                    <a:pt x="1" y="1"/>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46" name="Freeform 1062">
              <a:extLst>
                <a:ext uri="{FF2B5EF4-FFF2-40B4-BE49-F238E27FC236}">
                  <a16:creationId xmlns="" xmlns:a16="http://schemas.microsoft.com/office/drawing/2014/main" id="{142AFD5B-876E-4EFE-ADA3-AD7AA1F53899}"/>
                </a:ext>
              </a:extLst>
            </p:cNvPr>
            <p:cNvSpPr>
              <a:spLocks/>
            </p:cNvSpPr>
            <p:nvPr/>
          </p:nvSpPr>
          <p:spPr bwMode="auto">
            <a:xfrm>
              <a:off x="6356957" y="1868678"/>
              <a:ext cx="1277" cy="1277"/>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1 h 1"/>
                <a:gd name="T20" fmla="*/ 1 w 1"/>
                <a:gd name="T21" fmla="*/ 1 h 1"/>
                <a:gd name="T22" fmla="*/ 1 w 1"/>
                <a:gd name="T23" fmla="*/ 1 h 1"/>
                <a:gd name="T24" fmla="*/ 1 w 1"/>
                <a:gd name="T25" fmla="*/ 1 h 1"/>
                <a:gd name="T26" fmla="*/ 0 w 1"/>
                <a:gd name="T27" fmla="*/ 1 h 1"/>
                <a:gd name="T28" fmla="*/ 0 w 1"/>
                <a:gd name="T29" fmla="*/ 1 h 1"/>
                <a:gd name="T30" fmla="*/ 0 w 1"/>
                <a:gd name="T31" fmla="*/ 1 h 1"/>
                <a:gd name="T32" fmla="*/ 0 w 1"/>
                <a:gd name="T33" fmla="*/ 1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lnTo>
                    <a:pt x="1" y="0"/>
                  </a:lnTo>
                  <a:lnTo>
                    <a:pt x="1" y="0"/>
                  </a:lnTo>
                  <a:lnTo>
                    <a:pt x="1" y="0"/>
                  </a:lnTo>
                  <a:lnTo>
                    <a:pt x="1" y="0"/>
                  </a:lnTo>
                  <a:lnTo>
                    <a:pt x="1" y="0"/>
                  </a:lnTo>
                  <a:lnTo>
                    <a:pt x="1" y="1"/>
                  </a:lnTo>
                  <a:lnTo>
                    <a:pt x="1" y="1"/>
                  </a:lnTo>
                  <a:lnTo>
                    <a:pt x="0" y="1"/>
                  </a:lnTo>
                  <a:lnTo>
                    <a:pt x="0" y="1"/>
                  </a:lnTo>
                  <a:lnTo>
                    <a:pt x="1" y="1"/>
                  </a:lnTo>
                  <a:lnTo>
                    <a:pt x="1" y="1"/>
                  </a:lnTo>
                  <a:lnTo>
                    <a:pt x="1" y="1"/>
                  </a:lnTo>
                  <a:lnTo>
                    <a:pt x="0" y="1"/>
                  </a:lnTo>
                  <a:lnTo>
                    <a:pt x="0" y="1"/>
                  </a:lnTo>
                  <a:lnTo>
                    <a:pt x="0" y="1"/>
                  </a:lnTo>
                  <a:lnTo>
                    <a:pt x="0" y="1"/>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47" name="Freeform 1063">
              <a:extLst>
                <a:ext uri="{FF2B5EF4-FFF2-40B4-BE49-F238E27FC236}">
                  <a16:creationId xmlns="" xmlns:a16="http://schemas.microsoft.com/office/drawing/2014/main" id="{6522F5EB-B567-44D7-961E-5C98611D4DEF}"/>
                </a:ext>
              </a:extLst>
            </p:cNvPr>
            <p:cNvSpPr>
              <a:spLocks/>
            </p:cNvSpPr>
            <p:nvPr/>
          </p:nvSpPr>
          <p:spPr bwMode="auto">
            <a:xfrm>
              <a:off x="6363339" y="1868678"/>
              <a:ext cx="1277" cy="1277"/>
            </a:xfrm>
            <a:custGeom>
              <a:avLst/>
              <a:gdLst>
                <a:gd name="T0" fmla="*/ 1 w 1"/>
                <a:gd name="T1" fmla="*/ 1 h 1"/>
                <a:gd name="T2" fmla="*/ 1 w 1"/>
                <a:gd name="T3" fmla="*/ 1 h 1"/>
                <a:gd name="T4" fmla="*/ 1 w 1"/>
                <a:gd name="T5" fmla="*/ 1 h 1"/>
                <a:gd name="T6" fmla="*/ 1 w 1"/>
                <a:gd name="T7" fmla="*/ 1 h 1"/>
                <a:gd name="T8" fmla="*/ 0 w 1"/>
                <a:gd name="T9" fmla="*/ 1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0 h 1"/>
                <a:gd name="T24" fmla="*/ 1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1" y="1"/>
                  </a:moveTo>
                  <a:lnTo>
                    <a:pt x="1" y="1"/>
                  </a:lnTo>
                  <a:lnTo>
                    <a:pt x="1" y="1"/>
                  </a:lnTo>
                  <a:lnTo>
                    <a:pt x="1" y="1"/>
                  </a:lnTo>
                  <a:lnTo>
                    <a:pt x="0" y="1"/>
                  </a:lnTo>
                  <a:lnTo>
                    <a:pt x="0" y="0"/>
                  </a:lnTo>
                  <a:lnTo>
                    <a:pt x="0" y="0"/>
                  </a:lnTo>
                  <a:lnTo>
                    <a:pt x="0" y="0"/>
                  </a:lnTo>
                  <a:lnTo>
                    <a:pt x="0" y="0"/>
                  </a:lnTo>
                  <a:lnTo>
                    <a:pt x="1"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48" name="Freeform 1064">
              <a:extLst>
                <a:ext uri="{FF2B5EF4-FFF2-40B4-BE49-F238E27FC236}">
                  <a16:creationId xmlns="" xmlns:a16="http://schemas.microsoft.com/office/drawing/2014/main" id="{7DF95B46-BD65-469C-B3D7-9C8C99F09893}"/>
                </a:ext>
              </a:extLst>
            </p:cNvPr>
            <p:cNvSpPr>
              <a:spLocks/>
            </p:cNvSpPr>
            <p:nvPr/>
          </p:nvSpPr>
          <p:spPr bwMode="auto">
            <a:xfrm>
              <a:off x="6363339" y="1867401"/>
              <a:ext cx="0" cy="1277"/>
            </a:xfrm>
            <a:custGeom>
              <a:avLst/>
              <a:gdLst>
                <a:gd name="T0" fmla="*/ 1 h 1"/>
                <a:gd name="T1" fmla="*/ 1 h 1"/>
                <a:gd name="T2" fmla="*/ 1 h 1"/>
                <a:gd name="T3" fmla="*/ 1 h 1"/>
                <a:gd name="T4" fmla="*/ 1 h 1"/>
                <a:gd name="T5" fmla="*/ 0 h 1"/>
                <a:gd name="T6" fmla="*/ 0 h 1"/>
                <a:gd name="T7" fmla="*/ 0 h 1"/>
                <a:gd name="T8" fmla="*/ 0 h 1"/>
                <a:gd name="T9" fmla="*/ 0 h 1"/>
                <a:gd name="T10" fmla="*/ 0 h 1"/>
                <a:gd name="T11" fmla="*/ 0 h 1"/>
                <a:gd name="T12" fmla="*/ 0 h 1"/>
                <a:gd name="T13" fmla="*/ 0 h 1"/>
                <a:gd name="T14" fmla="*/ 0 h 1"/>
                <a:gd name="T15" fmla="*/ 0 h 1"/>
                <a:gd name="T16" fmla="*/ 0 h 1"/>
                <a:gd name="T17" fmla="*/ 0 h 1"/>
                <a:gd name="T1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49" name="Freeform 1065">
              <a:extLst>
                <a:ext uri="{FF2B5EF4-FFF2-40B4-BE49-F238E27FC236}">
                  <a16:creationId xmlns="" xmlns:a16="http://schemas.microsoft.com/office/drawing/2014/main" id="{DC38BAC7-C955-4A7F-9DA1-6E5AE943BD44}"/>
                </a:ext>
              </a:extLst>
            </p:cNvPr>
            <p:cNvSpPr>
              <a:spLocks/>
            </p:cNvSpPr>
            <p:nvPr/>
          </p:nvSpPr>
          <p:spPr bwMode="auto">
            <a:xfrm>
              <a:off x="6346745" y="1867401"/>
              <a:ext cx="8935" cy="5106"/>
            </a:xfrm>
            <a:custGeom>
              <a:avLst/>
              <a:gdLst>
                <a:gd name="T0" fmla="*/ 5 w 7"/>
                <a:gd name="T1" fmla="*/ 0 h 4"/>
                <a:gd name="T2" fmla="*/ 5 w 7"/>
                <a:gd name="T3" fmla="*/ 0 h 4"/>
                <a:gd name="T4" fmla="*/ 5 w 7"/>
                <a:gd name="T5" fmla="*/ 0 h 4"/>
                <a:gd name="T6" fmla="*/ 6 w 7"/>
                <a:gd name="T7" fmla="*/ 1 h 4"/>
                <a:gd name="T8" fmla="*/ 7 w 7"/>
                <a:gd name="T9" fmla="*/ 1 h 4"/>
                <a:gd name="T10" fmla="*/ 7 w 7"/>
                <a:gd name="T11" fmla="*/ 2 h 4"/>
                <a:gd name="T12" fmla="*/ 7 w 7"/>
                <a:gd name="T13" fmla="*/ 2 h 4"/>
                <a:gd name="T14" fmla="*/ 7 w 7"/>
                <a:gd name="T15" fmla="*/ 2 h 4"/>
                <a:gd name="T16" fmla="*/ 6 w 7"/>
                <a:gd name="T17" fmla="*/ 2 h 4"/>
                <a:gd name="T18" fmla="*/ 6 w 7"/>
                <a:gd name="T19" fmla="*/ 2 h 4"/>
                <a:gd name="T20" fmla="*/ 6 w 7"/>
                <a:gd name="T21" fmla="*/ 2 h 4"/>
                <a:gd name="T22" fmla="*/ 6 w 7"/>
                <a:gd name="T23" fmla="*/ 2 h 4"/>
                <a:gd name="T24" fmla="*/ 5 w 7"/>
                <a:gd name="T25" fmla="*/ 2 h 4"/>
                <a:gd name="T26" fmla="*/ 5 w 7"/>
                <a:gd name="T27" fmla="*/ 1 h 4"/>
                <a:gd name="T28" fmla="*/ 5 w 7"/>
                <a:gd name="T29" fmla="*/ 1 h 4"/>
                <a:gd name="T30" fmla="*/ 4 w 7"/>
                <a:gd name="T31" fmla="*/ 1 h 4"/>
                <a:gd name="T32" fmla="*/ 5 w 7"/>
                <a:gd name="T33" fmla="*/ 2 h 4"/>
                <a:gd name="T34" fmla="*/ 5 w 7"/>
                <a:gd name="T35" fmla="*/ 2 h 4"/>
                <a:gd name="T36" fmla="*/ 4 w 7"/>
                <a:gd name="T37" fmla="*/ 2 h 4"/>
                <a:gd name="T38" fmla="*/ 4 w 7"/>
                <a:gd name="T39" fmla="*/ 2 h 4"/>
                <a:gd name="T40" fmla="*/ 5 w 7"/>
                <a:gd name="T41" fmla="*/ 2 h 4"/>
                <a:gd name="T42" fmla="*/ 5 w 7"/>
                <a:gd name="T43" fmla="*/ 3 h 4"/>
                <a:gd name="T44" fmla="*/ 5 w 7"/>
                <a:gd name="T45" fmla="*/ 3 h 4"/>
                <a:gd name="T46" fmla="*/ 5 w 7"/>
                <a:gd name="T47" fmla="*/ 3 h 4"/>
                <a:gd name="T48" fmla="*/ 5 w 7"/>
                <a:gd name="T49" fmla="*/ 3 h 4"/>
                <a:gd name="T50" fmla="*/ 5 w 7"/>
                <a:gd name="T51" fmla="*/ 4 h 4"/>
                <a:gd name="T52" fmla="*/ 5 w 7"/>
                <a:gd name="T53" fmla="*/ 4 h 4"/>
                <a:gd name="T54" fmla="*/ 4 w 7"/>
                <a:gd name="T55" fmla="*/ 3 h 4"/>
                <a:gd name="T56" fmla="*/ 4 w 7"/>
                <a:gd name="T57" fmla="*/ 4 h 4"/>
                <a:gd name="T58" fmla="*/ 2 w 7"/>
                <a:gd name="T59" fmla="*/ 3 h 4"/>
                <a:gd name="T60" fmla="*/ 2 w 7"/>
                <a:gd name="T61" fmla="*/ 3 h 4"/>
                <a:gd name="T62" fmla="*/ 1 w 7"/>
                <a:gd name="T63" fmla="*/ 2 h 4"/>
                <a:gd name="T64" fmla="*/ 1 w 7"/>
                <a:gd name="T65" fmla="*/ 1 h 4"/>
                <a:gd name="T66" fmla="*/ 1 w 7"/>
                <a:gd name="T67" fmla="*/ 1 h 4"/>
                <a:gd name="T68" fmla="*/ 1 w 7"/>
                <a:gd name="T69" fmla="*/ 1 h 4"/>
                <a:gd name="T70" fmla="*/ 1 w 7"/>
                <a:gd name="T71" fmla="*/ 1 h 4"/>
                <a:gd name="T72" fmla="*/ 2 w 7"/>
                <a:gd name="T73" fmla="*/ 1 h 4"/>
                <a:gd name="T74" fmla="*/ 2 w 7"/>
                <a:gd name="T75" fmla="*/ 2 h 4"/>
                <a:gd name="T76" fmla="*/ 2 w 7"/>
                <a:gd name="T77" fmla="*/ 2 h 4"/>
                <a:gd name="T78" fmla="*/ 2 w 7"/>
                <a:gd name="T79" fmla="*/ 2 h 4"/>
                <a:gd name="T80" fmla="*/ 2 w 7"/>
                <a:gd name="T81" fmla="*/ 2 h 4"/>
                <a:gd name="T82" fmla="*/ 4 w 7"/>
                <a:gd name="T83" fmla="*/ 1 h 4"/>
                <a:gd name="T84" fmla="*/ 4 w 7"/>
                <a:gd name="T85" fmla="*/ 1 h 4"/>
                <a:gd name="T86" fmla="*/ 4 w 7"/>
                <a:gd name="T87" fmla="*/ 1 h 4"/>
                <a:gd name="T88" fmla="*/ 4 w 7"/>
                <a:gd name="T89" fmla="*/ 0 h 4"/>
                <a:gd name="T90" fmla="*/ 2 w 7"/>
                <a:gd name="T91" fmla="*/ 1 h 4"/>
                <a:gd name="T92" fmla="*/ 2 w 7"/>
                <a:gd name="T93" fmla="*/ 0 h 4"/>
                <a:gd name="T94" fmla="*/ 2 w 7"/>
                <a:gd name="T95" fmla="*/ 0 h 4"/>
                <a:gd name="T96" fmla="*/ 2 w 7"/>
                <a:gd name="T97" fmla="*/ 0 h 4"/>
                <a:gd name="T98" fmla="*/ 4 w 7"/>
                <a:gd name="T9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4">
                  <a:moveTo>
                    <a:pt x="4" y="0"/>
                  </a:move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1"/>
                  </a:lnTo>
                  <a:lnTo>
                    <a:pt x="6" y="1"/>
                  </a:lnTo>
                  <a:lnTo>
                    <a:pt x="6" y="1"/>
                  </a:lnTo>
                  <a:lnTo>
                    <a:pt x="7" y="1"/>
                  </a:lnTo>
                  <a:lnTo>
                    <a:pt x="7" y="1"/>
                  </a:lnTo>
                  <a:lnTo>
                    <a:pt x="7" y="1"/>
                  </a:lnTo>
                  <a:lnTo>
                    <a:pt x="7" y="1"/>
                  </a:lnTo>
                  <a:lnTo>
                    <a:pt x="7" y="1"/>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6" y="2"/>
                  </a:lnTo>
                  <a:lnTo>
                    <a:pt x="6" y="2"/>
                  </a:lnTo>
                  <a:lnTo>
                    <a:pt x="6" y="2"/>
                  </a:lnTo>
                  <a:lnTo>
                    <a:pt x="6" y="2"/>
                  </a:lnTo>
                  <a:lnTo>
                    <a:pt x="6" y="2"/>
                  </a:lnTo>
                  <a:lnTo>
                    <a:pt x="6" y="2"/>
                  </a:lnTo>
                  <a:lnTo>
                    <a:pt x="6" y="2"/>
                  </a:lnTo>
                  <a:lnTo>
                    <a:pt x="6" y="2"/>
                  </a:lnTo>
                  <a:lnTo>
                    <a:pt x="6" y="2"/>
                  </a:lnTo>
                  <a:lnTo>
                    <a:pt x="6" y="2"/>
                  </a:lnTo>
                  <a:lnTo>
                    <a:pt x="6" y="2"/>
                  </a:lnTo>
                  <a:lnTo>
                    <a:pt x="7" y="2"/>
                  </a:lnTo>
                  <a:lnTo>
                    <a:pt x="6" y="2"/>
                  </a:lnTo>
                  <a:lnTo>
                    <a:pt x="6" y="2"/>
                  </a:lnTo>
                  <a:lnTo>
                    <a:pt x="6" y="2"/>
                  </a:lnTo>
                  <a:lnTo>
                    <a:pt x="5" y="2"/>
                  </a:lnTo>
                  <a:lnTo>
                    <a:pt x="5" y="2"/>
                  </a:lnTo>
                  <a:lnTo>
                    <a:pt x="5" y="2"/>
                  </a:lnTo>
                  <a:lnTo>
                    <a:pt x="5" y="2"/>
                  </a:lnTo>
                  <a:lnTo>
                    <a:pt x="5" y="2"/>
                  </a:lnTo>
                  <a:lnTo>
                    <a:pt x="5" y="1"/>
                  </a:lnTo>
                  <a:lnTo>
                    <a:pt x="5" y="1"/>
                  </a:lnTo>
                  <a:lnTo>
                    <a:pt x="5" y="1"/>
                  </a:lnTo>
                  <a:lnTo>
                    <a:pt x="5" y="1"/>
                  </a:lnTo>
                  <a:lnTo>
                    <a:pt x="5" y="1"/>
                  </a:lnTo>
                  <a:lnTo>
                    <a:pt x="5" y="1"/>
                  </a:lnTo>
                  <a:lnTo>
                    <a:pt x="5" y="1"/>
                  </a:lnTo>
                  <a:lnTo>
                    <a:pt x="5" y="1"/>
                  </a:lnTo>
                  <a:lnTo>
                    <a:pt x="5" y="1"/>
                  </a:lnTo>
                  <a:lnTo>
                    <a:pt x="4" y="1"/>
                  </a:lnTo>
                  <a:lnTo>
                    <a:pt x="5" y="1"/>
                  </a:lnTo>
                  <a:lnTo>
                    <a:pt x="5" y="2"/>
                  </a:lnTo>
                  <a:lnTo>
                    <a:pt x="5" y="2"/>
                  </a:lnTo>
                  <a:lnTo>
                    <a:pt x="5" y="2"/>
                  </a:lnTo>
                  <a:lnTo>
                    <a:pt x="5" y="2"/>
                  </a:lnTo>
                  <a:lnTo>
                    <a:pt x="5" y="2"/>
                  </a:lnTo>
                  <a:lnTo>
                    <a:pt x="5" y="2"/>
                  </a:lnTo>
                  <a:lnTo>
                    <a:pt x="5" y="2"/>
                  </a:lnTo>
                  <a:lnTo>
                    <a:pt x="5" y="2"/>
                  </a:lnTo>
                  <a:lnTo>
                    <a:pt x="4" y="2"/>
                  </a:lnTo>
                  <a:lnTo>
                    <a:pt x="4" y="2"/>
                  </a:lnTo>
                  <a:lnTo>
                    <a:pt x="4" y="2"/>
                  </a:lnTo>
                  <a:lnTo>
                    <a:pt x="4" y="2"/>
                  </a:lnTo>
                  <a:lnTo>
                    <a:pt x="4" y="2"/>
                  </a:lnTo>
                  <a:lnTo>
                    <a:pt x="4" y="2"/>
                  </a:lnTo>
                  <a:lnTo>
                    <a:pt x="4" y="2"/>
                  </a:lnTo>
                  <a:lnTo>
                    <a:pt x="4" y="2"/>
                  </a:lnTo>
                  <a:lnTo>
                    <a:pt x="4" y="2"/>
                  </a:lnTo>
                  <a:lnTo>
                    <a:pt x="4" y="2"/>
                  </a:lnTo>
                  <a:lnTo>
                    <a:pt x="5" y="2"/>
                  </a:lnTo>
                  <a:lnTo>
                    <a:pt x="5" y="3"/>
                  </a:lnTo>
                  <a:lnTo>
                    <a:pt x="5" y="3"/>
                  </a:lnTo>
                  <a:lnTo>
                    <a:pt x="5" y="3"/>
                  </a:lnTo>
                  <a:lnTo>
                    <a:pt x="5" y="3"/>
                  </a:lnTo>
                  <a:lnTo>
                    <a:pt x="5" y="3"/>
                  </a:lnTo>
                  <a:lnTo>
                    <a:pt x="5" y="2"/>
                  </a:lnTo>
                  <a:lnTo>
                    <a:pt x="5" y="2"/>
                  </a:lnTo>
                  <a:lnTo>
                    <a:pt x="5" y="3"/>
                  </a:lnTo>
                  <a:lnTo>
                    <a:pt x="5" y="3"/>
                  </a:lnTo>
                  <a:lnTo>
                    <a:pt x="5" y="3"/>
                  </a:lnTo>
                  <a:lnTo>
                    <a:pt x="5" y="3"/>
                  </a:lnTo>
                  <a:lnTo>
                    <a:pt x="5" y="3"/>
                  </a:lnTo>
                  <a:lnTo>
                    <a:pt x="5" y="3"/>
                  </a:lnTo>
                  <a:lnTo>
                    <a:pt x="6" y="3"/>
                  </a:lnTo>
                  <a:lnTo>
                    <a:pt x="5" y="3"/>
                  </a:lnTo>
                  <a:lnTo>
                    <a:pt x="5" y="3"/>
                  </a:lnTo>
                  <a:lnTo>
                    <a:pt x="5" y="3"/>
                  </a:lnTo>
                  <a:lnTo>
                    <a:pt x="5" y="3"/>
                  </a:lnTo>
                  <a:lnTo>
                    <a:pt x="5" y="4"/>
                  </a:lnTo>
                  <a:lnTo>
                    <a:pt x="5" y="4"/>
                  </a:lnTo>
                  <a:lnTo>
                    <a:pt x="5" y="4"/>
                  </a:lnTo>
                  <a:lnTo>
                    <a:pt x="5" y="4"/>
                  </a:lnTo>
                  <a:lnTo>
                    <a:pt x="5" y="4"/>
                  </a:lnTo>
                  <a:lnTo>
                    <a:pt x="5" y="4"/>
                  </a:lnTo>
                  <a:lnTo>
                    <a:pt x="4" y="3"/>
                  </a:lnTo>
                  <a:lnTo>
                    <a:pt x="4" y="3"/>
                  </a:lnTo>
                  <a:lnTo>
                    <a:pt x="4" y="3"/>
                  </a:lnTo>
                  <a:lnTo>
                    <a:pt x="4" y="3"/>
                  </a:lnTo>
                  <a:lnTo>
                    <a:pt x="4" y="3"/>
                  </a:lnTo>
                  <a:lnTo>
                    <a:pt x="4" y="3"/>
                  </a:lnTo>
                  <a:lnTo>
                    <a:pt x="4" y="4"/>
                  </a:lnTo>
                  <a:lnTo>
                    <a:pt x="4" y="4"/>
                  </a:lnTo>
                  <a:lnTo>
                    <a:pt x="2" y="4"/>
                  </a:lnTo>
                  <a:lnTo>
                    <a:pt x="2" y="4"/>
                  </a:lnTo>
                  <a:lnTo>
                    <a:pt x="2" y="3"/>
                  </a:lnTo>
                  <a:lnTo>
                    <a:pt x="2" y="3"/>
                  </a:lnTo>
                  <a:lnTo>
                    <a:pt x="2" y="3"/>
                  </a:lnTo>
                  <a:lnTo>
                    <a:pt x="2" y="3"/>
                  </a:lnTo>
                  <a:lnTo>
                    <a:pt x="2" y="4"/>
                  </a:lnTo>
                  <a:lnTo>
                    <a:pt x="2" y="3"/>
                  </a:lnTo>
                  <a:lnTo>
                    <a:pt x="1" y="3"/>
                  </a:lnTo>
                  <a:lnTo>
                    <a:pt x="1" y="2"/>
                  </a:lnTo>
                  <a:lnTo>
                    <a:pt x="1" y="2"/>
                  </a:lnTo>
                  <a:lnTo>
                    <a:pt x="1" y="2"/>
                  </a:lnTo>
                  <a:lnTo>
                    <a:pt x="1" y="2"/>
                  </a:lnTo>
                  <a:lnTo>
                    <a:pt x="1" y="2"/>
                  </a:lnTo>
                  <a:lnTo>
                    <a:pt x="0" y="1"/>
                  </a:lnTo>
                  <a:lnTo>
                    <a:pt x="1" y="1"/>
                  </a:lnTo>
                  <a:lnTo>
                    <a:pt x="1" y="1"/>
                  </a:lnTo>
                  <a:lnTo>
                    <a:pt x="1" y="1"/>
                  </a:lnTo>
                  <a:lnTo>
                    <a:pt x="1" y="2"/>
                  </a:lnTo>
                  <a:lnTo>
                    <a:pt x="1" y="1"/>
                  </a:lnTo>
                  <a:lnTo>
                    <a:pt x="1" y="1"/>
                  </a:lnTo>
                  <a:lnTo>
                    <a:pt x="1" y="1"/>
                  </a:lnTo>
                  <a:lnTo>
                    <a:pt x="1" y="1"/>
                  </a:lnTo>
                  <a:lnTo>
                    <a:pt x="1" y="1"/>
                  </a:lnTo>
                  <a:lnTo>
                    <a:pt x="2" y="1"/>
                  </a:lnTo>
                  <a:lnTo>
                    <a:pt x="1" y="1"/>
                  </a:lnTo>
                  <a:lnTo>
                    <a:pt x="1" y="1"/>
                  </a:lnTo>
                  <a:lnTo>
                    <a:pt x="1" y="1"/>
                  </a:lnTo>
                  <a:lnTo>
                    <a:pt x="1"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0"/>
                  </a:lnTo>
                  <a:lnTo>
                    <a:pt x="4" y="0"/>
                  </a:lnTo>
                  <a:lnTo>
                    <a:pt x="4" y="0"/>
                  </a:lnTo>
                  <a:lnTo>
                    <a:pt x="2" y="0"/>
                  </a:lnTo>
                  <a:lnTo>
                    <a:pt x="2" y="0"/>
                  </a:lnTo>
                  <a:lnTo>
                    <a:pt x="2" y="1"/>
                  </a:lnTo>
                  <a:lnTo>
                    <a:pt x="2" y="1"/>
                  </a:lnTo>
                  <a:lnTo>
                    <a:pt x="2" y="1"/>
                  </a:lnTo>
                  <a:lnTo>
                    <a:pt x="2" y="0"/>
                  </a:lnTo>
                  <a:lnTo>
                    <a:pt x="2" y="0"/>
                  </a:lnTo>
                  <a:lnTo>
                    <a:pt x="2" y="0"/>
                  </a:lnTo>
                  <a:lnTo>
                    <a:pt x="1" y="0"/>
                  </a:lnTo>
                  <a:lnTo>
                    <a:pt x="2" y="0"/>
                  </a:lnTo>
                  <a:lnTo>
                    <a:pt x="2" y="0"/>
                  </a:lnTo>
                  <a:lnTo>
                    <a:pt x="2" y="0"/>
                  </a:lnTo>
                  <a:lnTo>
                    <a:pt x="2" y="0"/>
                  </a:lnTo>
                  <a:lnTo>
                    <a:pt x="2" y="0"/>
                  </a:lnTo>
                  <a:lnTo>
                    <a:pt x="2" y="0"/>
                  </a:lnTo>
                  <a:lnTo>
                    <a:pt x="2" y="0"/>
                  </a:lnTo>
                  <a:lnTo>
                    <a:pt x="4" y="0"/>
                  </a:lnTo>
                  <a:lnTo>
                    <a:pt x="4"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50" name="Freeform 1066">
              <a:extLst>
                <a:ext uri="{FF2B5EF4-FFF2-40B4-BE49-F238E27FC236}">
                  <a16:creationId xmlns="" xmlns:a16="http://schemas.microsoft.com/office/drawing/2014/main" id="{29304B38-48EF-4C91-99C6-7C2AF3CE97F9}"/>
                </a:ext>
              </a:extLst>
            </p:cNvPr>
            <p:cNvSpPr>
              <a:spLocks/>
            </p:cNvSpPr>
            <p:nvPr/>
          </p:nvSpPr>
          <p:spPr bwMode="auto">
            <a:xfrm>
              <a:off x="6365892" y="1866125"/>
              <a:ext cx="1277" cy="0"/>
            </a:xfrm>
            <a:custGeom>
              <a:avLst/>
              <a:gdLst>
                <a:gd name="T0" fmla="*/ 1 w 1"/>
                <a:gd name="T1" fmla="*/ 1 w 1"/>
                <a:gd name="T2" fmla="*/ 1 w 1"/>
                <a:gd name="T3" fmla="*/ 0 w 1"/>
                <a:gd name="T4" fmla="*/ 0 w 1"/>
                <a:gd name="T5" fmla="*/ 1 w 1"/>
                <a:gd name="T6" fmla="*/ 1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lnTo>
                    <a:pt x="1" y="0"/>
                  </a:lnTo>
                  <a:lnTo>
                    <a:pt x="1" y="0"/>
                  </a:lnTo>
                  <a:lnTo>
                    <a:pt x="0" y="0"/>
                  </a:lnTo>
                  <a:lnTo>
                    <a:pt x="0"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51" name="Freeform 1067">
              <a:extLst>
                <a:ext uri="{FF2B5EF4-FFF2-40B4-BE49-F238E27FC236}">
                  <a16:creationId xmlns="" xmlns:a16="http://schemas.microsoft.com/office/drawing/2014/main" id="{5199AE2F-4CBD-45CE-A6C3-E3CC849E6D5B}"/>
                </a:ext>
              </a:extLst>
            </p:cNvPr>
            <p:cNvSpPr>
              <a:spLocks/>
            </p:cNvSpPr>
            <p:nvPr/>
          </p:nvSpPr>
          <p:spPr bwMode="auto">
            <a:xfrm>
              <a:off x="6212719" y="2109924"/>
              <a:ext cx="0" cy="127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52" name="Freeform 1068">
              <a:extLst>
                <a:ext uri="{FF2B5EF4-FFF2-40B4-BE49-F238E27FC236}">
                  <a16:creationId xmlns="" xmlns:a16="http://schemas.microsoft.com/office/drawing/2014/main" id="{51F3BAB4-518E-4FF1-ADF7-34B063BFE9A4}"/>
                </a:ext>
              </a:extLst>
            </p:cNvPr>
            <p:cNvSpPr>
              <a:spLocks/>
            </p:cNvSpPr>
            <p:nvPr/>
          </p:nvSpPr>
          <p:spPr bwMode="auto">
            <a:xfrm>
              <a:off x="6168044" y="1993769"/>
              <a:ext cx="3830" cy="1277"/>
            </a:xfrm>
            <a:custGeom>
              <a:avLst/>
              <a:gdLst>
                <a:gd name="T0" fmla="*/ 2 w 3"/>
                <a:gd name="T1" fmla="*/ 1 h 1"/>
                <a:gd name="T2" fmla="*/ 2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2 w 3"/>
                <a:gd name="T17" fmla="*/ 1 h 1"/>
                <a:gd name="T18" fmla="*/ 0 w 3"/>
                <a:gd name="T19" fmla="*/ 1 h 1"/>
                <a:gd name="T20" fmla="*/ 0 w 3"/>
                <a:gd name="T21" fmla="*/ 1 h 1"/>
                <a:gd name="T22" fmla="*/ 0 w 3"/>
                <a:gd name="T23" fmla="*/ 1 h 1"/>
                <a:gd name="T24" fmla="*/ 0 w 3"/>
                <a:gd name="T25" fmla="*/ 1 h 1"/>
                <a:gd name="T26" fmla="*/ 2 w 3"/>
                <a:gd name="T27" fmla="*/ 0 h 1"/>
                <a:gd name="T28" fmla="*/ 2 w 3"/>
                <a:gd name="T29" fmla="*/ 0 h 1"/>
                <a:gd name="T30" fmla="*/ 3 w 3"/>
                <a:gd name="T31" fmla="*/ 1 h 1"/>
                <a:gd name="T32" fmla="*/ 2 w 3"/>
                <a:gd name="T33" fmla="*/ 1 h 1"/>
                <a:gd name="T34" fmla="*/ 2 w 3"/>
                <a:gd name="T35" fmla="*/ 1 h 1"/>
                <a:gd name="T36" fmla="*/ 2 w 3"/>
                <a:gd name="T37" fmla="*/ 1 h 1"/>
                <a:gd name="T38" fmla="*/ 2 w 3"/>
                <a:gd name="T39" fmla="*/ 1 h 1"/>
                <a:gd name="T40" fmla="*/ 2 w 3"/>
                <a:gd name="T41" fmla="*/ 1 h 1"/>
                <a:gd name="T42" fmla="*/ 2 w 3"/>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
                  <a:moveTo>
                    <a:pt x="2" y="1"/>
                  </a:moveTo>
                  <a:lnTo>
                    <a:pt x="2" y="1"/>
                  </a:lnTo>
                  <a:lnTo>
                    <a:pt x="2" y="1"/>
                  </a:lnTo>
                  <a:lnTo>
                    <a:pt x="2" y="1"/>
                  </a:lnTo>
                  <a:lnTo>
                    <a:pt x="2" y="1"/>
                  </a:lnTo>
                  <a:lnTo>
                    <a:pt x="2" y="1"/>
                  </a:lnTo>
                  <a:lnTo>
                    <a:pt x="2" y="1"/>
                  </a:lnTo>
                  <a:lnTo>
                    <a:pt x="2" y="1"/>
                  </a:lnTo>
                  <a:lnTo>
                    <a:pt x="2" y="1"/>
                  </a:lnTo>
                  <a:lnTo>
                    <a:pt x="0" y="1"/>
                  </a:lnTo>
                  <a:lnTo>
                    <a:pt x="0" y="1"/>
                  </a:lnTo>
                  <a:lnTo>
                    <a:pt x="0" y="1"/>
                  </a:lnTo>
                  <a:lnTo>
                    <a:pt x="0" y="1"/>
                  </a:lnTo>
                  <a:lnTo>
                    <a:pt x="2" y="0"/>
                  </a:lnTo>
                  <a:lnTo>
                    <a:pt x="2" y="0"/>
                  </a:lnTo>
                  <a:lnTo>
                    <a:pt x="3" y="1"/>
                  </a:lnTo>
                  <a:lnTo>
                    <a:pt x="2" y="1"/>
                  </a:lnTo>
                  <a:lnTo>
                    <a:pt x="2" y="1"/>
                  </a:lnTo>
                  <a:lnTo>
                    <a:pt x="2" y="1"/>
                  </a:lnTo>
                  <a:lnTo>
                    <a:pt x="2" y="1"/>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53" name="Freeform 1069">
              <a:extLst>
                <a:ext uri="{FF2B5EF4-FFF2-40B4-BE49-F238E27FC236}">
                  <a16:creationId xmlns="" xmlns:a16="http://schemas.microsoft.com/office/drawing/2014/main" id="{FEB30BD6-CB5D-4ED6-9AA7-D327BDE37FBA}"/>
                </a:ext>
              </a:extLst>
            </p:cNvPr>
            <p:cNvSpPr>
              <a:spLocks/>
            </p:cNvSpPr>
            <p:nvPr/>
          </p:nvSpPr>
          <p:spPr bwMode="auto">
            <a:xfrm>
              <a:off x="6171873" y="1993769"/>
              <a:ext cx="2553" cy="0"/>
            </a:xfrm>
            <a:custGeom>
              <a:avLst/>
              <a:gdLst>
                <a:gd name="T0" fmla="*/ 2 w 2"/>
                <a:gd name="T1" fmla="*/ 0 w 2"/>
                <a:gd name="T2" fmla="*/ 1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1"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54" name="Freeform 1070">
              <a:extLst>
                <a:ext uri="{FF2B5EF4-FFF2-40B4-BE49-F238E27FC236}">
                  <a16:creationId xmlns="" xmlns:a16="http://schemas.microsoft.com/office/drawing/2014/main" id="{B436C32B-CD3D-4753-BD01-AFE0C3B0BA19}"/>
                </a:ext>
              </a:extLst>
            </p:cNvPr>
            <p:cNvSpPr>
              <a:spLocks/>
            </p:cNvSpPr>
            <p:nvPr/>
          </p:nvSpPr>
          <p:spPr bwMode="auto">
            <a:xfrm>
              <a:off x="6175703" y="1992492"/>
              <a:ext cx="3830" cy="0"/>
            </a:xfrm>
            <a:custGeom>
              <a:avLst/>
              <a:gdLst>
                <a:gd name="T0" fmla="*/ 3 w 3"/>
                <a:gd name="T1" fmla="*/ 3 w 3"/>
                <a:gd name="T2" fmla="*/ 3 w 3"/>
                <a:gd name="T3" fmla="*/ 3 w 3"/>
                <a:gd name="T4" fmla="*/ 0 w 3"/>
                <a:gd name="T5" fmla="*/ 0 w 3"/>
                <a:gd name="T6" fmla="*/ 0 w 3"/>
                <a:gd name="T7" fmla="*/ 1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lnTo>
                    <a:pt x="3" y="0"/>
                  </a:lnTo>
                  <a:lnTo>
                    <a:pt x="3" y="0"/>
                  </a:lnTo>
                  <a:lnTo>
                    <a:pt x="3" y="0"/>
                  </a:lnTo>
                  <a:lnTo>
                    <a:pt x="0" y="0"/>
                  </a:lnTo>
                  <a:lnTo>
                    <a:pt x="0" y="0"/>
                  </a:lnTo>
                  <a:lnTo>
                    <a:pt x="0" y="0"/>
                  </a:lnTo>
                  <a:lnTo>
                    <a:pt x="1" y="0"/>
                  </a:lnTo>
                  <a:lnTo>
                    <a:pt x="3"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55" name="Freeform 1071">
              <a:extLst>
                <a:ext uri="{FF2B5EF4-FFF2-40B4-BE49-F238E27FC236}">
                  <a16:creationId xmlns="" xmlns:a16="http://schemas.microsoft.com/office/drawing/2014/main" id="{159C79A4-D693-4381-8826-F110D0E487BE}"/>
                </a:ext>
              </a:extLst>
            </p:cNvPr>
            <p:cNvSpPr>
              <a:spLocks/>
            </p:cNvSpPr>
            <p:nvPr/>
          </p:nvSpPr>
          <p:spPr bwMode="auto">
            <a:xfrm>
              <a:off x="6179532" y="1992492"/>
              <a:ext cx="1277" cy="0"/>
            </a:xfrm>
            <a:custGeom>
              <a:avLst/>
              <a:gdLst>
                <a:gd name="T0" fmla="*/ 1 w 1"/>
                <a:gd name="T1" fmla="*/ 1 w 1"/>
                <a:gd name="T2" fmla="*/ 1 w 1"/>
                <a:gd name="T3" fmla="*/ 1 w 1"/>
                <a:gd name="T4" fmla="*/ 1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lnTo>
                    <a:pt x="1" y="0"/>
                  </a:lnTo>
                  <a:lnTo>
                    <a:pt x="1" y="0"/>
                  </a:lnTo>
                  <a:lnTo>
                    <a:pt x="1" y="0"/>
                  </a:lnTo>
                  <a:lnTo>
                    <a:pt x="1"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56" name="Freeform 1072">
              <a:extLst>
                <a:ext uri="{FF2B5EF4-FFF2-40B4-BE49-F238E27FC236}">
                  <a16:creationId xmlns="" xmlns:a16="http://schemas.microsoft.com/office/drawing/2014/main" id="{F6789AC9-C9AF-4BEE-AD03-B58E894DD95D}"/>
                </a:ext>
              </a:extLst>
            </p:cNvPr>
            <p:cNvSpPr>
              <a:spLocks/>
            </p:cNvSpPr>
            <p:nvPr/>
          </p:nvSpPr>
          <p:spPr bwMode="auto">
            <a:xfrm>
              <a:off x="6191020" y="1992492"/>
              <a:ext cx="1277"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1 w 1"/>
                <a:gd name="T12" fmla="*/ 1 w 1"/>
                <a:gd name="T13"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57" name="Freeform 1073">
              <a:extLst>
                <a:ext uri="{FF2B5EF4-FFF2-40B4-BE49-F238E27FC236}">
                  <a16:creationId xmlns="" xmlns:a16="http://schemas.microsoft.com/office/drawing/2014/main" id="{1CED6E81-DE4A-49B2-885B-A3B5750E4DED}"/>
                </a:ext>
              </a:extLst>
            </p:cNvPr>
            <p:cNvSpPr>
              <a:spLocks/>
            </p:cNvSpPr>
            <p:nvPr/>
          </p:nvSpPr>
          <p:spPr bwMode="auto">
            <a:xfrm>
              <a:off x="6180809" y="1992492"/>
              <a:ext cx="2553" cy="0"/>
            </a:xfrm>
            <a:custGeom>
              <a:avLst/>
              <a:gdLst>
                <a:gd name="T0" fmla="*/ 2 w 2"/>
                <a:gd name="T1" fmla="*/ 2 w 2"/>
                <a:gd name="T2" fmla="*/ 2 w 2"/>
                <a:gd name="T3" fmla="*/ 2 w 2"/>
                <a:gd name="T4" fmla="*/ 1 w 2"/>
                <a:gd name="T5" fmla="*/ 1 w 2"/>
                <a:gd name="T6" fmla="*/ 1 w 2"/>
                <a:gd name="T7" fmla="*/ 0 w 2"/>
                <a:gd name="T8" fmla="*/ 0 w 2"/>
                <a:gd name="T9" fmla="*/ 0 w 2"/>
                <a:gd name="T10" fmla="*/ 0 w 2"/>
                <a:gd name="T11" fmla="*/ 0 w 2"/>
                <a:gd name="T12" fmla="*/ 1 w 2"/>
                <a:gd name="T13" fmla="*/ 2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lnTo>
                    <a:pt x="2" y="0"/>
                  </a:lnTo>
                  <a:lnTo>
                    <a:pt x="2" y="0"/>
                  </a:lnTo>
                  <a:lnTo>
                    <a:pt x="2" y="0"/>
                  </a:lnTo>
                  <a:lnTo>
                    <a:pt x="1" y="0"/>
                  </a:lnTo>
                  <a:lnTo>
                    <a:pt x="1" y="0"/>
                  </a:lnTo>
                  <a:lnTo>
                    <a:pt x="1" y="0"/>
                  </a:lnTo>
                  <a:lnTo>
                    <a:pt x="0" y="0"/>
                  </a:lnTo>
                  <a:lnTo>
                    <a:pt x="0" y="0"/>
                  </a:lnTo>
                  <a:lnTo>
                    <a:pt x="0" y="0"/>
                  </a:lnTo>
                  <a:lnTo>
                    <a:pt x="0" y="0"/>
                  </a:lnTo>
                  <a:lnTo>
                    <a:pt x="0" y="0"/>
                  </a:lnTo>
                  <a:lnTo>
                    <a:pt x="1"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58" name="Freeform 1074">
              <a:extLst>
                <a:ext uri="{FF2B5EF4-FFF2-40B4-BE49-F238E27FC236}">
                  <a16:creationId xmlns="" xmlns:a16="http://schemas.microsoft.com/office/drawing/2014/main" id="{463CF29B-3A59-4155-B6BB-78A468F75EFA}"/>
                </a:ext>
              </a:extLst>
            </p:cNvPr>
            <p:cNvSpPr>
              <a:spLocks/>
            </p:cNvSpPr>
            <p:nvPr/>
          </p:nvSpPr>
          <p:spPr bwMode="auto">
            <a:xfrm>
              <a:off x="6183361" y="1991216"/>
              <a:ext cx="2553" cy="1277"/>
            </a:xfrm>
            <a:custGeom>
              <a:avLst/>
              <a:gdLst>
                <a:gd name="T0" fmla="*/ 2 w 2"/>
                <a:gd name="T1" fmla="*/ 0 h 1"/>
                <a:gd name="T2" fmla="*/ 1 w 2"/>
                <a:gd name="T3" fmla="*/ 1 h 1"/>
                <a:gd name="T4" fmla="*/ 1 w 2"/>
                <a:gd name="T5" fmla="*/ 1 h 1"/>
                <a:gd name="T6" fmla="*/ 1 w 2"/>
                <a:gd name="T7" fmla="*/ 1 h 1"/>
                <a:gd name="T8" fmla="*/ 1 w 2"/>
                <a:gd name="T9" fmla="*/ 1 h 1"/>
                <a:gd name="T10" fmla="*/ 0 w 2"/>
                <a:gd name="T11" fmla="*/ 1 h 1"/>
                <a:gd name="T12" fmla="*/ 0 w 2"/>
                <a:gd name="T13" fmla="*/ 1 h 1"/>
                <a:gd name="T14" fmla="*/ 0 w 2"/>
                <a:gd name="T15" fmla="*/ 1 h 1"/>
                <a:gd name="T16" fmla="*/ 0 w 2"/>
                <a:gd name="T17" fmla="*/ 1 h 1"/>
                <a:gd name="T18" fmla="*/ 0 w 2"/>
                <a:gd name="T19" fmla="*/ 0 h 1"/>
                <a:gd name="T20" fmla="*/ 1 w 2"/>
                <a:gd name="T21" fmla="*/ 0 h 1"/>
                <a:gd name="T22" fmla="*/ 2 w 2"/>
                <a:gd name="T23" fmla="*/ 0 h 1"/>
                <a:gd name="T24" fmla="*/ 2 w 2"/>
                <a:gd name="T25" fmla="*/ 0 h 1"/>
                <a:gd name="T26" fmla="*/ 2 w 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
                  <a:moveTo>
                    <a:pt x="2" y="0"/>
                  </a:moveTo>
                  <a:lnTo>
                    <a:pt x="1" y="1"/>
                  </a:lnTo>
                  <a:lnTo>
                    <a:pt x="1" y="1"/>
                  </a:lnTo>
                  <a:lnTo>
                    <a:pt x="1" y="1"/>
                  </a:lnTo>
                  <a:lnTo>
                    <a:pt x="1" y="1"/>
                  </a:lnTo>
                  <a:lnTo>
                    <a:pt x="0" y="1"/>
                  </a:lnTo>
                  <a:lnTo>
                    <a:pt x="0" y="1"/>
                  </a:lnTo>
                  <a:lnTo>
                    <a:pt x="0" y="1"/>
                  </a:lnTo>
                  <a:lnTo>
                    <a:pt x="0" y="1"/>
                  </a:lnTo>
                  <a:lnTo>
                    <a:pt x="0" y="0"/>
                  </a:lnTo>
                  <a:lnTo>
                    <a:pt x="1"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59" name="Freeform 1075">
              <a:extLst>
                <a:ext uri="{FF2B5EF4-FFF2-40B4-BE49-F238E27FC236}">
                  <a16:creationId xmlns="" xmlns:a16="http://schemas.microsoft.com/office/drawing/2014/main" id="{C76B2800-4601-466D-99D2-7632F124AF30}"/>
                </a:ext>
              </a:extLst>
            </p:cNvPr>
            <p:cNvSpPr>
              <a:spLocks/>
            </p:cNvSpPr>
            <p:nvPr/>
          </p:nvSpPr>
          <p:spPr bwMode="auto">
            <a:xfrm>
              <a:off x="6185914" y="1991216"/>
              <a:ext cx="2553" cy="0"/>
            </a:xfrm>
            <a:custGeom>
              <a:avLst/>
              <a:gdLst>
                <a:gd name="T0" fmla="*/ 2 w 2"/>
                <a:gd name="T1" fmla="*/ 2 w 2"/>
                <a:gd name="T2" fmla="*/ 2 w 2"/>
                <a:gd name="T3" fmla="*/ 2 w 2"/>
                <a:gd name="T4" fmla="*/ 2 w 2"/>
                <a:gd name="T5" fmla="*/ 0 w 2"/>
                <a:gd name="T6" fmla="*/ 0 w 2"/>
                <a:gd name="T7" fmla="*/ 0 w 2"/>
                <a:gd name="T8" fmla="*/ 0 w 2"/>
                <a:gd name="T9" fmla="*/ 0 w 2"/>
                <a:gd name="T10" fmla="*/ 2 w 2"/>
                <a:gd name="T11" fmla="*/ 2 w 2"/>
                <a:gd name="T12"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2" y="0"/>
                  </a:moveTo>
                  <a:lnTo>
                    <a:pt x="2" y="0"/>
                  </a:lnTo>
                  <a:lnTo>
                    <a:pt x="2" y="0"/>
                  </a:lnTo>
                  <a:lnTo>
                    <a:pt x="2" y="0"/>
                  </a:lnTo>
                  <a:lnTo>
                    <a:pt x="2" y="0"/>
                  </a:lnTo>
                  <a:lnTo>
                    <a:pt x="0" y="0"/>
                  </a:lnTo>
                  <a:lnTo>
                    <a:pt x="0" y="0"/>
                  </a:lnTo>
                  <a:lnTo>
                    <a:pt x="0" y="0"/>
                  </a:lnTo>
                  <a:lnTo>
                    <a:pt x="0" y="0"/>
                  </a:lnTo>
                  <a:lnTo>
                    <a:pt x="0"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60" name="Freeform 1076">
              <a:extLst>
                <a:ext uri="{FF2B5EF4-FFF2-40B4-BE49-F238E27FC236}">
                  <a16:creationId xmlns="" xmlns:a16="http://schemas.microsoft.com/office/drawing/2014/main" id="{25F58320-A317-43D8-9C56-4FD7E17ECA9F}"/>
                </a:ext>
              </a:extLst>
            </p:cNvPr>
            <p:cNvSpPr>
              <a:spLocks/>
            </p:cNvSpPr>
            <p:nvPr/>
          </p:nvSpPr>
          <p:spPr bwMode="auto">
            <a:xfrm>
              <a:off x="6239525" y="1986110"/>
              <a:ext cx="1277" cy="1277"/>
            </a:xfrm>
            <a:custGeom>
              <a:avLst/>
              <a:gdLst>
                <a:gd name="T0" fmla="*/ 1 w 1"/>
                <a:gd name="T1" fmla="*/ 0 h 1"/>
                <a:gd name="T2" fmla="*/ 1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0 h 1"/>
                <a:gd name="T32" fmla="*/ 0 w 1"/>
                <a:gd name="T33" fmla="*/ 0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61" name="Freeform 1077">
              <a:extLst>
                <a:ext uri="{FF2B5EF4-FFF2-40B4-BE49-F238E27FC236}">
                  <a16:creationId xmlns="" xmlns:a16="http://schemas.microsoft.com/office/drawing/2014/main" id="{0B160691-4C28-4A94-8978-DF16C67E4EC4}"/>
                </a:ext>
              </a:extLst>
            </p:cNvPr>
            <p:cNvSpPr>
              <a:spLocks/>
            </p:cNvSpPr>
            <p:nvPr/>
          </p:nvSpPr>
          <p:spPr bwMode="auto">
            <a:xfrm>
              <a:off x="6240801" y="1984833"/>
              <a:ext cx="2553" cy="1277"/>
            </a:xfrm>
            <a:custGeom>
              <a:avLst/>
              <a:gdLst>
                <a:gd name="T0" fmla="*/ 0 w 2"/>
                <a:gd name="T1" fmla="*/ 1 h 1"/>
                <a:gd name="T2" fmla="*/ 0 w 2"/>
                <a:gd name="T3" fmla="*/ 1 h 1"/>
                <a:gd name="T4" fmla="*/ 0 w 2"/>
                <a:gd name="T5" fmla="*/ 1 h 1"/>
                <a:gd name="T6" fmla="*/ 0 w 2"/>
                <a:gd name="T7" fmla="*/ 1 h 1"/>
                <a:gd name="T8" fmla="*/ 0 w 2"/>
                <a:gd name="T9" fmla="*/ 0 h 1"/>
                <a:gd name="T10" fmla="*/ 2 w 2"/>
                <a:gd name="T11" fmla="*/ 0 h 1"/>
                <a:gd name="T12" fmla="*/ 2 w 2"/>
                <a:gd name="T13" fmla="*/ 0 h 1"/>
                <a:gd name="T14" fmla="*/ 2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lnTo>
                    <a:pt x="0" y="1"/>
                  </a:lnTo>
                  <a:lnTo>
                    <a:pt x="0" y="1"/>
                  </a:lnTo>
                  <a:lnTo>
                    <a:pt x="0" y="1"/>
                  </a:lnTo>
                  <a:lnTo>
                    <a:pt x="0" y="0"/>
                  </a:lnTo>
                  <a:lnTo>
                    <a:pt x="2" y="0"/>
                  </a:lnTo>
                  <a:lnTo>
                    <a:pt x="2" y="0"/>
                  </a:lnTo>
                  <a:lnTo>
                    <a:pt x="2" y="0"/>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62" name="Freeform 1078">
              <a:extLst>
                <a:ext uri="{FF2B5EF4-FFF2-40B4-BE49-F238E27FC236}">
                  <a16:creationId xmlns="" xmlns:a16="http://schemas.microsoft.com/office/drawing/2014/main" id="{40CDA3FB-CADC-48C3-90D9-6B15AD579956}"/>
                </a:ext>
              </a:extLst>
            </p:cNvPr>
            <p:cNvSpPr>
              <a:spLocks/>
            </p:cNvSpPr>
            <p:nvPr/>
          </p:nvSpPr>
          <p:spPr bwMode="auto">
            <a:xfrm>
              <a:off x="6273988" y="1983557"/>
              <a:ext cx="7659" cy="7659"/>
            </a:xfrm>
            <a:custGeom>
              <a:avLst/>
              <a:gdLst>
                <a:gd name="T0" fmla="*/ 3 w 6"/>
                <a:gd name="T1" fmla="*/ 2 h 6"/>
                <a:gd name="T2" fmla="*/ 6 w 6"/>
                <a:gd name="T3" fmla="*/ 3 h 6"/>
                <a:gd name="T4" fmla="*/ 6 w 6"/>
                <a:gd name="T5" fmla="*/ 3 h 6"/>
                <a:gd name="T6" fmla="*/ 6 w 6"/>
                <a:gd name="T7" fmla="*/ 4 h 6"/>
                <a:gd name="T8" fmla="*/ 6 w 6"/>
                <a:gd name="T9" fmla="*/ 4 h 6"/>
                <a:gd name="T10" fmla="*/ 5 w 6"/>
                <a:gd name="T11" fmla="*/ 4 h 6"/>
                <a:gd name="T12" fmla="*/ 5 w 6"/>
                <a:gd name="T13" fmla="*/ 4 h 6"/>
                <a:gd name="T14" fmla="*/ 3 w 6"/>
                <a:gd name="T15" fmla="*/ 4 h 6"/>
                <a:gd name="T16" fmla="*/ 2 w 6"/>
                <a:gd name="T17" fmla="*/ 6 h 6"/>
                <a:gd name="T18" fmla="*/ 1 w 6"/>
                <a:gd name="T19" fmla="*/ 4 h 6"/>
                <a:gd name="T20" fmla="*/ 2 w 6"/>
                <a:gd name="T21" fmla="*/ 4 h 6"/>
                <a:gd name="T22" fmla="*/ 2 w 6"/>
                <a:gd name="T23" fmla="*/ 4 h 6"/>
                <a:gd name="T24" fmla="*/ 3 w 6"/>
                <a:gd name="T25" fmla="*/ 3 h 6"/>
                <a:gd name="T26" fmla="*/ 2 w 6"/>
                <a:gd name="T27" fmla="*/ 3 h 6"/>
                <a:gd name="T28" fmla="*/ 3 w 6"/>
                <a:gd name="T29" fmla="*/ 3 h 6"/>
                <a:gd name="T30" fmla="*/ 3 w 6"/>
                <a:gd name="T31" fmla="*/ 3 h 6"/>
                <a:gd name="T32" fmla="*/ 3 w 6"/>
                <a:gd name="T33" fmla="*/ 3 h 6"/>
                <a:gd name="T34" fmla="*/ 3 w 6"/>
                <a:gd name="T35" fmla="*/ 3 h 6"/>
                <a:gd name="T36" fmla="*/ 3 w 6"/>
                <a:gd name="T37" fmla="*/ 3 h 6"/>
                <a:gd name="T38" fmla="*/ 3 w 6"/>
                <a:gd name="T39" fmla="*/ 3 h 6"/>
                <a:gd name="T40" fmla="*/ 5 w 6"/>
                <a:gd name="T41" fmla="*/ 3 h 6"/>
                <a:gd name="T42" fmla="*/ 5 w 6"/>
                <a:gd name="T43" fmla="*/ 3 h 6"/>
                <a:gd name="T44" fmla="*/ 3 w 6"/>
                <a:gd name="T45" fmla="*/ 2 h 6"/>
                <a:gd name="T46" fmla="*/ 3 w 6"/>
                <a:gd name="T47" fmla="*/ 2 h 6"/>
                <a:gd name="T48" fmla="*/ 3 w 6"/>
                <a:gd name="T49" fmla="*/ 2 h 6"/>
                <a:gd name="T50" fmla="*/ 2 w 6"/>
                <a:gd name="T51" fmla="*/ 2 h 6"/>
                <a:gd name="T52" fmla="*/ 2 w 6"/>
                <a:gd name="T53" fmla="*/ 2 h 6"/>
                <a:gd name="T54" fmla="*/ 2 w 6"/>
                <a:gd name="T55" fmla="*/ 2 h 6"/>
                <a:gd name="T56" fmla="*/ 2 w 6"/>
                <a:gd name="T57" fmla="*/ 2 h 6"/>
                <a:gd name="T58" fmla="*/ 2 w 6"/>
                <a:gd name="T59" fmla="*/ 2 h 6"/>
                <a:gd name="T60" fmla="*/ 2 w 6"/>
                <a:gd name="T61" fmla="*/ 3 h 6"/>
                <a:gd name="T62" fmla="*/ 2 w 6"/>
                <a:gd name="T63" fmla="*/ 2 h 6"/>
                <a:gd name="T64" fmla="*/ 2 w 6"/>
                <a:gd name="T65" fmla="*/ 2 h 6"/>
                <a:gd name="T66" fmla="*/ 2 w 6"/>
                <a:gd name="T67" fmla="*/ 2 h 6"/>
                <a:gd name="T68" fmla="*/ 1 w 6"/>
                <a:gd name="T69" fmla="*/ 2 h 6"/>
                <a:gd name="T70" fmla="*/ 1 w 6"/>
                <a:gd name="T71" fmla="*/ 2 h 6"/>
                <a:gd name="T72" fmla="*/ 1 w 6"/>
                <a:gd name="T73" fmla="*/ 2 h 6"/>
                <a:gd name="T74" fmla="*/ 1 w 6"/>
                <a:gd name="T75" fmla="*/ 1 h 6"/>
                <a:gd name="T76" fmla="*/ 1 w 6"/>
                <a:gd name="T77" fmla="*/ 1 h 6"/>
                <a:gd name="T78" fmla="*/ 0 w 6"/>
                <a:gd name="T79" fmla="*/ 0 h 6"/>
                <a:gd name="T80" fmla="*/ 1 w 6"/>
                <a:gd name="T81" fmla="*/ 0 h 6"/>
                <a:gd name="T82" fmla="*/ 1 w 6"/>
                <a:gd name="T83" fmla="*/ 0 h 6"/>
                <a:gd name="T84" fmla="*/ 1 w 6"/>
                <a:gd name="T85" fmla="*/ 1 h 6"/>
                <a:gd name="T86" fmla="*/ 2 w 6"/>
                <a:gd name="T8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 h="6">
                  <a:moveTo>
                    <a:pt x="3" y="2"/>
                  </a:moveTo>
                  <a:lnTo>
                    <a:pt x="3" y="2"/>
                  </a:lnTo>
                  <a:lnTo>
                    <a:pt x="6" y="3"/>
                  </a:lnTo>
                  <a:lnTo>
                    <a:pt x="6" y="3"/>
                  </a:lnTo>
                  <a:lnTo>
                    <a:pt x="6" y="3"/>
                  </a:lnTo>
                  <a:lnTo>
                    <a:pt x="6" y="3"/>
                  </a:lnTo>
                  <a:lnTo>
                    <a:pt x="6" y="4"/>
                  </a:lnTo>
                  <a:lnTo>
                    <a:pt x="6" y="4"/>
                  </a:lnTo>
                  <a:lnTo>
                    <a:pt x="6" y="4"/>
                  </a:lnTo>
                  <a:lnTo>
                    <a:pt x="6" y="4"/>
                  </a:lnTo>
                  <a:lnTo>
                    <a:pt x="6" y="4"/>
                  </a:lnTo>
                  <a:lnTo>
                    <a:pt x="5" y="4"/>
                  </a:lnTo>
                  <a:lnTo>
                    <a:pt x="5" y="4"/>
                  </a:lnTo>
                  <a:lnTo>
                    <a:pt x="5" y="4"/>
                  </a:lnTo>
                  <a:lnTo>
                    <a:pt x="3" y="4"/>
                  </a:lnTo>
                  <a:lnTo>
                    <a:pt x="3" y="4"/>
                  </a:lnTo>
                  <a:lnTo>
                    <a:pt x="3" y="6"/>
                  </a:lnTo>
                  <a:lnTo>
                    <a:pt x="2" y="6"/>
                  </a:lnTo>
                  <a:lnTo>
                    <a:pt x="2" y="4"/>
                  </a:lnTo>
                  <a:lnTo>
                    <a:pt x="1" y="4"/>
                  </a:lnTo>
                  <a:lnTo>
                    <a:pt x="2" y="4"/>
                  </a:lnTo>
                  <a:lnTo>
                    <a:pt x="2" y="4"/>
                  </a:lnTo>
                  <a:lnTo>
                    <a:pt x="2" y="4"/>
                  </a:lnTo>
                  <a:lnTo>
                    <a:pt x="2" y="4"/>
                  </a:lnTo>
                  <a:lnTo>
                    <a:pt x="2" y="4"/>
                  </a:lnTo>
                  <a:lnTo>
                    <a:pt x="3" y="3"/>
                  </a:lnTo>
                  <a:lnTo>
                    <a:pt x="2" y="3"/>
                  </a:lnTo>
                  <a:lnTo>
                    <a:pt x="2"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5" y="3"/>
                  </a:lnTo>
                  <a:lnTo>
                    <a:pt x="5" y="3"/>
                  </a:lnTo>
                  <a:lnTo>
                    <a:pt x="5" y="3"/>
                  </a:lnTo>
                  <a:lnTo>
                    <a:pt x="5" y="3"/>
                  </a:lnTo>
                  <a:lnTo>
                    <a:pt x="3" y="2"/>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2" y="2"/>
                  </a:lnTo>
                  <a:lnTo>
                    <a:pt x="2" y="2"/>
                  </a:lnTo>
                  <a:lnTo>
                    <a:pt x="2" y="3"/>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1"/>
                  </a:lnTo>
                  <a:lnTo>
                    <a:pt x="1" y="1"/>
                  </a:lnTo>
                  <a:lnTo>
                    <a:pt x="1" y="1"/>
                  </a:lnTo>
                  <a:lnTo>
                    <a:pt x="0" y="1"/>
                  </a:lnTo>
                  <a:lnTo>
                    <a:pt x="0" y="0"/>
                  </a:lnTo>
                  <a:lnTo>
                    <a:pt x="1" y="0"/>
                  </a:lnTo>
                  <a:lnTo>
                    <a:pt x="1" y="0"/>
                  </a:lnTo>
                  <a:lnTo>
                    <a:pt x="1" y="0"/>
                  </a:lnTo>
                  <a:lnTo>
                    <a:pt x="1" y="0"/>
                  </a:lnTo>
                  <a:lnTo>
                    <a:pt x="1" y="1"/>
                  </a:lnTo>
                  <a:lnTo>
                    <a:pt x="1" y="1"/>
                  </a:lnTo>
                  <a:lnTo>
                    <a:pt x="2" y="1"/>
                  </a:lnTo>
                  <a:lnTo>
                    <a:pt x="2"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63" name="Freeform 1079">
              <a:extLst>
                <a:ext uri="{FF2B5EF4-FFF2-40B4-BE49-F238E27FC236}">
                  <a16:creationId xmlns="" xmlns:a16="http://schemas.microsoft.com/office/drawing/2014/main" id="{49B69599-E096-4961-9B16-AB85335D67B3}"/>
                </a:ext>
              </a:extLst>
            </p:cNvPr>
            <p:cNvSpPr>
              <a:spLocks/>
            </p:cNvSpPr>
            <p:nvPr/>
          </p:nvSpPr>
          <p:spPr bwMode="auto">
            <a:xfrm>
              <a:off x="6185914" y="19835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64" name="Rectangle 1080">
              <a:extLst>
                <a:ext uri="{FF2B5EF4-FFF2-40B4-BE49-F238E27FC236}">
                  <a16:creationId xmlns="" xmlns:a16="http://schemas.microsoft.com/office/drawing/2014/main" id="{CEE4F088-3B32-4865-990A-784D26236CDB}"/>
                </a:ext>
              </a:extLst>
            </p:cNvPr>
            <p:cNvSpPr>
              <a:spLocks noChangeArrowheads="1"/>
            </p:cNvSpPr>
            <p:nvPr/>
          </p:nvSpPr>
          <p:spPr bwMode="auto">
            <a:xfrm>
              <a:off x="6188467" y="1983557"/>
              <a:ext cx="1277" cy="1277"/>
            </a:xfrm>
            <a:prstGeom prst="rect">
              <a:avLst/>
            </a:prstGeom>
            <a:solidFill>
              <a:srgbClr val="CCCCCC"/>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65" name="Freeform 1081">
              <a:extLst>
                <a:ext uri="{FF2B5EF4-FFF2-40B4-BE49-F238E27FC236}">
                  <a16:creationId xmlns="" xmlns:a16="http://schemas.microsoft.com/office/drawing/2014/main" id="{A8F498AF-9DCC-4A5D-A006-DD21DA7D1912}"/>
                </a:ext>
              </a:extLst>
            </p:cNvPr>
            <p:cNvSpPr>
              <a:spLocks/>
            </p:cNvSpPr>
            <p:nvPr/>
          </p:nvSpPr>
          <p:spPr bwMode="auto">
            <a:xfrm>
              <a:off x="6199955" y="1977174"/>
              <a:ext cx="2553" cy="1277"/>
            </a:xfrm>
            <a:custGeom>
              <a:avLst/>
              <a:gdLst>
                <a:gd name="T0" fmla="*/ 1 w 2"/>
                <a:gd name="T1" fmla="*/ 1 h 1"/>
                <a:gd name="T2" fmla="*/ 1 w 2"/>
                <a:gd name="T3" fmla="*/ 1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1 w 2"/>
                <a:gd name="T17" fmla="*/ 0 h 1"/>
                <a:gd name="T18" fmla="*/ 1 w 2"/>
                <a:gd name="T19" fmla="*/ 0 h 1"/>
                <a:gd name="T20" fmla="*/ 1 w 2"/>
                <a:gd name="T21" fmla="*/ 0 h 1"/>
                <a:gd name="T22" fmla="*/ 2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 name="T36" fmla="*/ 1 w 2"/>
                <a:gd name="T37" fmla="*/ 0 h 1"/>
                <a:gd name="T38" fmla="*/ 1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1"/>
                  </a:moveTo>
                  <a:lnTo>
                    <a:pt x="1" y="1"/>
                  </a:lnTo>
                  <a:lnTo>
                    <a:pt x="0" y="0"/>
                  </a:lnTo>
                  <a:lnTo>
                    <a:pt x="0" y="0"/>
                  </a:lnTo>
                  <a:lnTo>
                    <a:pt x="0" y="0"/>
                  </a:lnTo>
                  <a:lnTo>
                    <a:pt x="0" y="0"/>
                  </a:lnTo>
                  <a:lnTo>
                    <a:pt x="0" y="0"/>
                  </a:lnTo>
                  <a:lnTo>
                    <a:pt x="0" y="0"/>
                  </a:lnTo>
                  <a:lnTo>
                    <a:pt x="1" y="0"/>
                  </a:lnTo>
                  <a:lnTo>
                    <a:pt x="1" y="0"/>
                  </a:lnTo>
                  <a:lnTo>
                    <a:pt x="1" y="0"/>
                  </a:lnTo>
                  <a:lnTo>
                    <a:pt x="2" y="0"/>
                  </a:lnTo>
                  <a:lnTo>
                    <a:pt x="2" y="0"/>
                  </a:lnTo>
                  <a:lnTo>
                    <a:pt x="2" y="0"/>
                  </a:lnTo>
                  <a:lnTo>
                    <a:pt x="2" y="0"/>
                  </a:lnTo>
                  <a:lnTo>
                    <a:pt x="2" y="0"/>
                  </a:lnTo>
                  <a:lnTo>
                    <a:pt x="2"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66" name="Freeform 1082">
              <a:extLst>
                <a:ext uri="{FF2B5EF4-FFF2-40B4-BE49-F238E27FC236}">
                  <a16:creationId xmlns="" xmlns:a16="http://schemas.microsoft.com/office/drawing/2014/main" id="{80C11263-81C0-4DDF-B801-7B2D587DF651}"/>
                </a:ext>
              </a:extLst>
            </p:cNvPr>
            <p:cNvSpPr>
              <a:spLocks/>
            </p:cNvSpPr>
            <p:nvPr/>
          </p:nvSpPr>
          <p:spPr bwMode="auto">
            <a:xfrm>
              <a:off x="6231866" y="1977174"/>
              <a:ext cx="6383" cy="1277"/>
            </a:xfrm>
            <a:custGeom>
              <a:avLst/>
              <a:gdLst>
                <a:gd name="T0" fmla="*/ 4 w 5"/>
                <a:gd name="T1" fmla="*/ 0 h 1"/>
                <a:gd name="T2" fmla="*/ 5 w 5"/>
                <a:gd name="T3" fmla="*/ 1 h 1"/>
                <a:gd name="T4" fmla="*/ 3 w 5"/>
                <a:gd name="T5" fmla="*/ 1 h 1"/>
                <a:gd name="T6" fmla="*/ 3 w 5"/>
                <a:gd name="T7" fmla="*/ 1 h 1"/>
                <a:gd name="T8" fmla="*/ 3 w 5"/>
                <a:gd name="T9" fmla="*/ 1 h 1"/>
                <a:gd name="T10" fmla="*/ 3 w 5"/>
                <a:gd name="T11" fmla="*/ 1 h 1"/>
                <a:gd name="T12" fmla="*/ 3 w 5"/>
                <a:gd name="T13" fmla="*/ 1 h 1"/>
                <a:gd name="T14" fmla="*/ 3 w 5"/>
                <a:gd name="T15" fmla="*/ 1 h 1"/>
                <a:gd name="T16" fmla="*/ 2 w 5"/>
                <a:gd name="T17" fmla="*/ 1 h 1"/>
                <a:gd name="T18" fmla="*/ 2 w 5"/>
                <a:gd name="T19" fmla="*/ 1 h 1"/>
                <a:gd name="T20" fmla="*/ 2 w 5"/>
                <a:gd name="T21" fmla="*/ 1 h 1"/>
                <a:gd name="T22" fmla="*/ 2 w 5"/>
                <a:gd name="T23" fmla="*/ 1 h 1"/>
                <a:gd name="T24" fmla="*/ 2 w 5"/>
                <a:gd name="T25" fmla="*/ 1 h 1"/>
                <a:gd name="T26" fmla="*/ 2 w 5"/>
                <a:gd name="T27" fmla="*/ 1 h 1"/>
                <a:gd name="T28" fmla="*/ 2 w 5"/>
                <a:gd name="T29" fmla="*/ 1 h 1"/>
                <a:gd name="T30" fmla="*/ 2 w 5"/>
                <a:gd name="T31" fmla="*/ 1 h 1"/>
                <a:gd name="T32" fmla="*/ 2 w 5"/>
                <a:gd name="T33" fmla="*/ 1 h 1"/>
                <a:gd name="T34" fmla="*/ 2 w 5"/>
                <a:gd name="T35" fmla="*/ 1 h 1"/>
                <a:gd name="T36" fmla="*/ 2 w 5"/>
                <a:gd name="T37" fmla="*/ 1 h 1"/>
                <a:gd name="T38" fmla="*/ 0 w 5"/>
                <a:gd name="T39" fmla="*/ 1 h 1"/>
                <a:gd name="T40" fmla="*/ 0 w 5"/>
                <a:gd name="T41" fmla="*/ 1 h 1"/>
                <a:gd name="T42" fmla="*/ 2 w 5"/>
                <a:gd name="T43" fmla="*/ 0 h 1"/>
                <a:gd name="T44" fmla="*/ 2 w 5"/>
                <a:gd name="T45" fmla="*/ 0 h 1"/>
                <a:gd name="T46" fmla="*/ 3 w 5"/>
                <a:gd name="T47" fmla="*/ 0 h 1"/>
                <a:gd name="T48" fmla="*/ 3 w 5"/>
                <a:gd name="T49" fmla="*/ 0 h 1"/>
                <a:gd name="T50" fmla="*/ 4 w 5"/>
                <a:gd name="T51" fmla="*/ 0 h 1"/>
                <a:gd name="T52" fmla="*/ 4 w 5"/>
                <a:gd name="T53" fmla="*/ 0 h 1"/>
                <a:gd name="T54" fmla="*/ 4 w 5"/>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1">
                  <a:moveTo>
                    <a:pt x="4" y="0"/>
                  </a:moveTo>
                  <a:lnTo>
                    <a:pt x="5" y="1"/>
                  </a:lnTo>
                  <a:lnTo>
                    <a:pt x="3" y="1"/>
                  </a:lnTo>
                  <a:lnTo>
                    <a:pt x="3" y="1"/>
                  </a:lnTo>
                  <a:lnTo>
                    <a:pt x="3" y="1"/>
                  </a:lnTo>
                  <a:lnTo>
                    <a:pt x="3"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0" y="1"/>
                  </a:lnTo>
                  <a:lnTo>
                    <a:pt x="0" y="1"/>
                  </a:lnTo>
                  <a:lnTo>
                    <a:pt x="2" y="0"/>
                  </a:lnTo>
                  <a:lnTo>
                    <a:pt x="2" y="0"/>
                  </a:lnTo>
                  <a:lnTo>
                    <a:pt x="3" y="0"/>
                  </a:lnTo>
                  <a:lnTo>
                    <a:pt x="3" y="0"/>
                  </a:lnTo>
                  <a:lnTo>
                    <a:pt x="4" y="0"/>
                  </a:lnTo>
                  <a:lnTo>
                    <a:pt x="4"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67" name="Freeform 1083">
              <a:extLst>
                <a:ext uri="{FF2B5EF4-FFF2-40B4-BE49-F238E27FC236}">
                  <a16:creationId xmlns="" xmlns:a16="http://schemas.microsoft.com/office/drawing/2014/main" id="{D1EDDFB1-A0EE-4C44-B74E-FDA3FCC906B9}"/>
                </a:ext>
              </a:extLst>
            </p:cNvPr>
            <p:cNvSpPr>
              <a:spLocks/>
            </p:cNvSpPr>
            <p:nvPr/>
          </p:nvSpPr>
          <p:spPr bwMode="auto">
            <a:xfrm>
              <a:off x="6196126" y="1975898"/>
              <a:ext cx="2553" cy="1277"/>
            </a:xfrm>
            <a:custGeom>
              <a:avLst/>
              <a:gdLst>
                <a:gd name="T0" fmla="*/ 2 w 2"/>
                <a:gd name="T1" fmla="*/ 1 h 1"/>
                <a:gd name="T2" fmla="*/ 2 w 2"/>
                <a:gd name="T3" fmla="*/ 1 h 1"/>
                <a:gd name="T4" fmla="*/ 0 w 2"/>
                <a:gd name="T5" fmla="*/ 1 h 1"/>
                <a:gd name="T6" fmla="*/ 0 w 2"/>
                <a:gd name="T7" fmla="*/ 1 h 1"/>
                <a:gd name="T8" fmla="*/ 0 w 2"/>
                <a:gd name="T9" fmla="*/ 1 h 1"/>
                <a:gd name="T10" fmla="*/ 0 w 2"/>
                <a:gd name="T11" fmla="*/ 1 h 1"/>
                <a:gd name="T12" fmla="*/ 0 w 2"/>
                <a:gd name="T13" fmla="*/ 1 h 1"/>
                <a:gd name="T14" fmla="*/ 0 w 2"/>
                <a:gd name="T15" fmla="*/ 1 h 1"/>
                <a:gd name="T16" fmla="*/ 2 w 2"/>
                <a:gd name="T17" fmla="*/ 1 h 1"/>
                <a:gd name="T18" fmla="*/ 2 w 2"/>
                <a:gd name="T19" fmla="*/ 0 h 1"/>
                <a:gd name="T20" fmla="*/ 2 w 2"/>
                <a:gd name="T21" fmla="*/ 1 h 1"/>
                <a:gd name="T22" fmla="*/ 2 w 2"/>
                <a:gd name="T23" fmla="*/ 1 h 1"/>
                <a:gd name="T24" fmla="*/ 2 w 2"/>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1"/>
                  </a:moveTo>
                  <a:lnTo>
                    <a:pt x="2" y="1"/>
                  </a:lnTo>
                  <a:lnTo>
                    <a:pt x="0" y="1"/>
                  </a:lnTo>
                  <a:lnTo>
                    <a:pt x="0" y="1"/>
                  </a:lnTo>
                  <a:lnTo>
                    <a:pt x="0" y="1"/>
                  </a:lnTo>
                  <a:lnTo>
                    <a:pt x="0" y="1"/>
                  </a:lnTo>
                  <a:lnTo>
                    <a:pt x="0" y="1"/>
                  </a:lnTo>
                  <a:lnTo>
                    <a:pt x="0" y="1"/>
                  </a:lnTo>
                  <a:lnTo>
                    <a:pt x="2" y="1"/>
                  </a:lnTo>
                  <a:lnTo>
                    <a:pt x="2" y="0"/>
                  </a:lnTo>
                  <a:lnTo>
                    <a:pt x="2" y="1"/>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68" name="Freeform 1084">
              <a:extLst>
                <a:ext uri="{FF2B5EF4-FFF2-40B4-BE49-F238E27FC236}">
                  <a16:creationId xmlns="" xmlns:a16="http://schemas.microsoft.com/office/drawing/2014/main" id="{8882E1CF-1CC1-4DD2-9A31-48EB93223D52}"/>
                </a:ext>
              </a:extLst>
            </p:cNvPr>
            <p:cNvSpPr>
              <a:spLocks/>
            </p:cNvSpPr>
            <p:nvPr/>
          </p:nvSpPr>
          <p:spPr bwMode="auto">
            <a:xfrm>
              <a:off x="6263777" y="1975898"/>
              <a:ext cx="1277" cy="2553"/>
            </a:xfrm>
            <a:custGeom>
              <a:avLst/>
              <a:gdLst>
                <a:gd name="T0" fmla="*/ 1 w 1"/>
                <a:gd name="T1" fmla="*/ 0 h 2"/>
                <a:gd name="T2" fmla="*/ 1 w 1"/>
                <a:gd name="T3" fmla="*/ 0 h 2"/>
                <a:gd name="T4" fmla="*/ 1 w 1"/>
                <a:gd name="T5" fmla="*/ 0 h 2"/>
                <a:gd name="T6" fmla="*/ 1 w 1"/>
                <a:gd name="T7" fmla="*/ 0 h 2"/>
                <a:gd name="T8" fmla="*/ 1 w 1"/>
                <a:gd name="T9" fmla="*/ 0 h 2"/>
                <a:gd name="T10" fmla="*/ 1 w 1"/>
                <a:gd name="T11" fmla="*/ 0 h 2"/>
                <a:gd name="T12" fmla="*/ 1 w 1"/>
                <a:gd name="T13" fmla="*/ 0 h 2"/>
                <a:gd name="T14" fmla="*/ 1 w 1"/>
                <a:gd name="T15" fmla="*/ 0 h 2"/>
                <a:gd name="T16" fmla="*/ 1 w 1"/>
                <a:gd name="T17" fmla="*/ 0 h 2"/>
                <a:gd name="T18" fmla="*/ 0 w 1"/>
                <a:gd name="T19" fmla="*/ 0 h 2"/>
                <a:gd name="T20" fmla="*/ 1 w 1"/>
                <a:gd name="T21" fmla="*/ 0 h 2"/>
                <a:gd name="T22" fmla="*/ 0 w 1"/>
                <a:gd name="T23" fmla="*/ 1 h 2"/>
                <a:gd name="T24" fmla="*/ 0 w 1"/>
                <a:gd name="T25" fmla="*/ 1 h 2"/>
                <a:gd name="T26" fmla="*/ 0 w 1"/>
                <a:gd name="T27" fmla="*/ 1 h 2"/>
                <a:gd name="T28" fmla="*/ 0 w 1"/>
                <a:gd name="T29" fmla="*/ 1 h 2"/>
                <a:gd name="T30" fmla="*/ 0 w 1"/>
                <a:gd name="T31" fmla="*/ 1 h 2"/>
                <a:gd name="T32" fmla="*/ 0 w 1"/>
                <a:gd name="T33" fmla="*/ 1 h 2"/>
                <a:gd name="T34" fmla="*/ 0 w 1"/>
                <a:gd name="T35" fmla="*/ 2 h 2"/>
                <a:gd name="T36" fmla="*/ 0 w 1"/>
                <a:gd name="T37" fmla="*/ 2 h 2"/>
                <a:gd name="T38" fmla="*/ 0 w 1"/>
                <a:gd name="T39" fmla="*/ 1 h 2"/>
                <a:gd name="T40" fmla="*/ 0 w 1"/>
                <a:gd name="T41" fmla="*/ 1 h 2"/>
                <a:gd name="T42" fmla="*/ 0 w 1"/>
                <a:gd name="T43" fmla="*/ 0 h 2"/>
                <a:gd name="T44" fmla="*/ 0 w 1"/>
                <a:gd name="T45" fmla="*/ 0 h 2"/>
                <a:gd name="T46" fmla="*/ 0 w 1"/>
                <a:gd name="T47" fmla="*/ 0 h 2"/>
                <a:gd name="T48" fmla="*/ 1 w 1"/>
                <a:gd name="T49" fmla="*/ 0 h 2"/>
                <a:gd name="T50" fmla="*/ 1 w 1"/>
                <a:gd name="T51" fmla="*/ 0 h 2"/>
                <a:gd name="T52" fmla="*/ 1 w 1"/>
                <a:gd name="T53" fmla="*/ 0 h 2"/>
                <a:gd name="T54" fmla="*/ 1 w 1"/>
                <a:gd name="T5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0"/>
                  </a:moveTo>
                  <a:lnTo>
                    <a:pt x="1" y="0"/>
                  </a:lnTo>
                  <a:lnTo>
                    <a:pt x="1" y="0"/>
                  </a:lnTo>
                  <a:lnTo>
                    <a:pt x="1" y="0"/>
                  </a:lnTo>
                  <a:lnTo>
                    <a:pt x="1" y="0"/>
                  </a:lnTo>
                  <a:lnTo>
                    <a:pt x="1" y="0"/>
                  </a:lnTo>
                  <a:lnTo>
                    <a:pt x="1" y="0"/>
                  </a:lnTo>
                  <a:lnTo>
                    <a:pt x="1" y="0"/>
                  </a:lnTo>
                  <a:lnTo>
                    <a:pt x="1" y="0"/>
                  </a:lnTo>
                  <a:lnTo>
                    <a:pt x="0" y="0"/>
                  </a:lnTo>
                  <a:lnTo>
                    <a:pt x="1" y="0"/>
                  </a:lnTo>
                  <a:lnTo>
                    <a:pt x="0" y="1"/>
                  </a:lnTo>
                  <a:lnTo>
                    <a:pt x="0" y="1"/>
                  </a:lnTo>
                  <a:lnTo>
                    <a:pt x="0" y="1"/>
                  </a:lnTo>
                  <a:lnTo>
                    <a:pt x="0" y="1"/>
                  </a:lnTo>
                  <a:lnTo>
                    <a:pt x="0" y="1"/>
                  </a:lnTo>
                  <a:lnTo>
                    <a:pt x="0" y="1"/>
                  </a:lnTo>
                  <a:lnTo>
                    <a:pt x="0" y="2"/>
                  </a:lnTo>
                  <a:lnTo>
                    <a:pt x="0" y="2"/>
                  </a:lnTo>
                  <a:lnTo>
                    <a:pt x="0" y="1"/>
                  </a:lnTo>
                  <a:lnTo>
                    <a:pt x="0" y="1"/>
                  </a:lnTo>
                  <a:lnTo>
                    <a:pt x="0"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69" name="Freeform 1085">
              <a:extLst>
                <a:ext uri="{FF2B5EF4-FFF2-40B4-BE49-F238E27FC236}">
                  <a16:creationId xmlns="" xmlns:a16="http://schemas.microsoft.com/office/drawing/2014/main" id="{8AB8F207-E742-4E8E-9E30-845F06F45B75}"/>
                </a:ext>
              </a:extLst>
            </p:cNvPr>
            <p:cNvSpPr>
              <a:spLocks/>
            </p:cNvSpPr>
            <p:nvPr/>
          </p:nvSpPr>
          <p:spPr bwMode="auto">
            <a:xfrm>
              <a:off x="6265053" y="1974622"/>
              <a:ext cx="8935" cy="8935"/>
            </a:xfrm>
            <a:custGeom>
              <a:avLst/>
              <a:gdLst>
                <a:gd name="T0" fmla="*/ 2 w 7"/>
                <a:gd name="T1" fmla="*/ 1 h 7"/>
                <a:gd name="T2" fmla="*/ 5 w 7"/>
                <a:gd name="T3" fmla="*/ 1 h 7"/>
                <a:gd name="T4" fmla="*/ 6 w 7"/>
                <a:gd name="T5" fmla="*/ 2 h 7"/>
                <a:gd name="T6" fmla="*/ 5 w 7"/>
                <a:gd name="T7" fmla="*/ 3 h 7"/>
                <a:gd name="T8" fmla="*/ 6 w 7"/>
                <a:gd name="T9" fmla="*/ 3 h 7"/>
                <a:gd name="T10" fmla="*/ 7 w 7"/>
                <a:gd name="T11" fmla="*/ 4 h 7"/>
                <a:gd name="T12" fmla="*/ 7 w 7"/>
                <a:gd name="T13" fmla="*/ 4 h 7"/>
                <a:gd name="T14" fmla="*/ 7 w 7"/>
                <a:gd name="T15" fmla="*/ 6 h 7"/>
                <a:gd name="T16" fmla="*/ 7 w 7"/>
                <a:gd name="T17" fmla="*/ 6 h 7"/>
                <a:gd name="T18" fmla="*/ 6 w 7"/>
                <a:gd name="T19" fmla="*/ 6 h 7"/>
                <a:gd name="T20" fmla="*/ 7 w 7"/>
                <a:gd name="T21" fmla="*/ 6 h 7"/>
                <a:gd name="T22" fmla="*/ 6 w 7"/>
                <a:gd name="T23" fmla="*/ 4 h 7"/>
                <a:gd name="T24" fmla="*/ 7 w 7"/>
                <a:gd name="T25" fmla="*/ 4 h 7"/>
                <a:gd name="T26" fmla="*/ 6 w 7"/>
                <a:gd name="T27" fmla="*/ 4 h 7"/>
                <a:gd name="T28" fmla="*/ 5 w 7"/>
                <a:gd name="T29" fmla="*/ 4 h 7"/>
                <a:gd name="T30" fmla="*/ 4 w 7"/>
                <a:gd name="T31" fmla="*/ 6 h 7"/>
                <a:gd name="T32" fmla="*/ 2 w 7"/>
                <a:gd name="T33" fmla="*/ 6 h 7"/>
                <a:gd name="T34" fmla="*/ 2 w 7"/>
                <a:gd name="T35" fmla="*/ 6 h 7"/>
                <a:gd name="T36" fmla="*/ 4 w 7"/>
                <a:gd name="T37" fmla="*/ 7 h 7"/>
                <a:gd name="T38" fmla="*/ 2 w 7"/>
                <a:gd name="T39" fmla="*/ 6 h 7"/>
                <a:gd name="T40" fmla="*/ 2 w 7"/>
                <a:gd name="T41" fmla="*/ 6 h 7"/>
                <a:gd name="T42" fmla="*/ 2 w 7"/>
                <a:gd name="T43" fmla="*/ 6 h 7"/>
                <a:gd name="T44" fmla="*/ 1 w 7"/>
                <a:gd name="T45" fmla="*/ 6 h 7"/>
                <a:gd name="T46" fmla="*/ 1 w 7"/>
                <a:gd name="T47" fmla="*/ 6 h 7"/>
                <a:gd name="T48" fmla="*/ 1 w 7"/>
                <a:gd name="T49" fmla="*/ 6 h 7"/>
                <a:gd name="T50" fmla="*/ 0 w 7"/>
                <a:gd name="T51" fmla="*/ 6 h 7"/>
                <a:gd name="T52" fmla="*/ 0 w 7"/>
                <a:gd name="T53" fmla="*/ 4 h 7"/>
                <a:gd name="T54" fmla="*/ 1 w 7"/>
                <a:gd name="T55" fmla="*/ 4 h 7"/>
                <a:gd name="T56" fmla="*/ 1 w 7"/>
                <a:gd name="T57" fmla="*/ 4 h 7"/>
                <a:gd name="T58" fmla="*/ 1 w 7"/>
                <a:gd name="T59" fmla="*/ 3 h 7"/>
                <a:gd name="T60" fmla="*/ 1 w 7"/>
                <a:gd name="T61" fmla="*/ 3 h 7"/>
                <a:gd name="T62" fmla="*/ 0 w 7"/>
                <a:gd name="T63" fmla="*/ 3 h 7"/>
                <a:gd name="T64" fmla="*/ 1 w 7"/>
                <a:gd name="T65" fmla="*/ 2 h 7"/>
                <a:gd name="T66" fmla="*/ 1 w 7"/>
                <a:gd name="T67" fmla="*/ 2 h 7"/>
                <a:gd name="T68" fmla="*/ 1 w 7"/>
                <a:gd name="T69" fmla="*/ 2 h 7"/>
                <a:gd name="T70" fmla="*/ 0 w 7"/>
                <a:gd name="T71" fmla="*/ 2 h 7"/>
                <a:gd name="T72" fmla="*/ 0 w 7"/>
                <a:gd name="T73" fmla="*/ 2 h 7"/>
                <a:gd name="T74" fmla="*/ 0 w 7"/>
                <a:gd name="T75" fmla="*/ 2 h 7"/>
                <a:gd name="T76" fmla="*/ 1 w 7"/>
                <a:gd name="T77" fmla="*/ 1 h 7"/>
                <a:gd name="T78" fmla="*/ 1 w 7"/>
                <a:gd name="T79" fmla="*/ 2 h 7"/>
                <a:gd name="T80" fmla="*/ 1 w 7"/>
                <a:gd name="T81" fmla="*/ 1 h 7"/>
                <a:gd name="T82" fmla="*/ 2 w 7"/>
                <a:gd name="T83" fmla="*/ 1 h 7"/>
                <a:gd name="T84" fmla="*/ 2 w 7"/>
                <a:gd name="T85" fmla="*/ 1 h 7"/>
                <a:gd name="T86" fmla="*/ 2 w 7"/>
                <a:gd name="T87" fmla="*/ 2 h 7"/>
                <a:gd name="T88" fmla="*/ 2 w 7"/>
                <a:gd name="T89" fmla="*/ 2 h 7"/>
                <a:gd name="T90" fmla="*/ 2 w 7"/>
                <a:gd name="T91" fmla="*/ 1 h 7"/>
                <a:gd name="T92" fmla="*/ 2 w 7"/>
                <a:gd name="T93" fmla="*/ 2 h 7"/>
                <a:gd name="T94" fmla="*/ 4 w 7"/>
                <a:gd name="T95" fmla="*/ 2 h 7"/>
                <a:gd name="T96" fmla="*/ 5 w 7"/>
                <a:gd name="T97" fmla="*/ 2 h 7"/>
                <a:gd name="T98" fmla="*/ 4 w 7"/>
                <a:gd name="T99" fmla="*/ 2 h 7"/>
                <a:gd name="T100" fmla="*/ 4 w 7"/>
                <a:gd name="T101" fmla="*/ 1 h 7"/>
                <a:gd name="T102" fmla="*/ 4 w 7"/>
                <a:gd name="T103" fmla="*/ 1 h 7"/>
                <a:gd name="T104" fmla="*/ 4 w 7"/>
                <a:gd name="T105" fmla="*/ 1 h 7"/>
                <a:gd name="T106" fmla="*/ 4 w 7"/>
                <a:gd name="T107" fmla="*/ 1 h 7"/>
                <a:gd name="T108" fmla="*/ 2 w 7"/>
                <a:gd name="T109" fmla="*/ 1 h 7"/>
                <a:gd name="T110" fmla="*/ 2 w 7"/>
                <a:gd name="T111" fmla="*/ 1 h 7"/>
                <a:gd name="T112" fmla="*/ 1 w 7"/>
                <a:gd name="T113" fmla="*/ 1 h 7"/>
                <a:gd name="T114" fmla="*/ 1 w 7"/>
                <a:gd name="T115" fmla="*/ 1 h 7"/>
                <a:gd name="T116" fmla="*/ 1 w 7"/>
                <a:gd name="T117" fmla="*/ 0 h 7"/>
                <a:gd name="T118" fmla="*/ 1 w 7"/>
                <a:gd name="T119" fmla="*/ 0 h 7"/>
                <a:gd name="T120" fmla="*/ 1 w 7"/>
                <a:gd name="T121" fmla="*/ 0 h 7"/>
                <a:gd name="T122" fmla="*/ 4 w 7"/>
                <a:gd name="T123" fmla="*/ 0 h 7"/>
                <a:gd name="T124" fmla="*/ 2 w 7"/>
                <a:gd name="T1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 h="7">
                  <a:moveTo>
                    <a:pt x="2" y="0"/>
                  </a:moveTo>
                  <a:lnTo>
                    <a:pt x="2" y="0"/>
                  </a:lnTo>
                  <a:lnTo>
                    <a:pt x="2" y="1"/>
                  </a:lnTo>
                  <a:lnTo>
                    <a:pt x="2" y="1"/>
                  </a:lnTo>
                  <a:lnTo>
                    <a:pt x="2" y="1"/>
                  </a:lnTo>
                  <a:lnTo>
                    <a:pt x="4" y="1"/>
                  </a:lnTo>
                  <a:lnTo>
                    <a:pt x="4" y="1"/>
                  </a:lnTo>
                  <a:lnTo>
                    <a:pt x="5" y="1"/>
                  </a:lnTo>
                  <a:lnTo>
                    <a:pt x="6" y="1"/>
                  </a:lnTo>
                  <a:lnTo>
                    <a:pt x="6" y="1"/>
                  </a:lnTo>
                  <a:lnTo>
                    <a:pt x="6" y="2"/>
                  </a:lnTo>
                  <a:lnTo>
                    <a:pt x="6" y="2"/>
                  </a:lnTo>
                  <a:lnTo>
                    <a:pt x="6" y="2"/>
                  </a:lnTo>
                  <a:lnTo>
                    <a:pt x="5" y="2"/>
                  </a:lnTo>
                  <a:lnTo>
                    <a:pt x="5" y="2"/>
                  </a:lnTo>
                  <a:lnTo>
                    <a:pt x="5" y="3"/>
                  </a:lnTo>
                  <a:lnTo>
                    <a:pt x="5" y="3"/>
                  </a:lnTo>
                  <a:lnTo>
                    <a:pt x="6" y="3"/>
                  </a:lnTo>
                  <a:lnTo>
                    <a:pt x="6" y="3"/>
                  </a:lnTo>
                  <a:lnTo>
                    <a:pt x="6" y="3"/>
                  </a:lnTo>
                  <a:lnTo>
                    <a:pt x="6" y="3"/>
                  </a:lnTo>
                  <a:lnTo>
                    <a:pt x="7" y="4"/>
                  </a:lnTo>
                  <a:lnTo>
                    <a:pt x="7" y="4"/>
                  </a:lnTo>
                  <a:lnTo>
                    <a:pt x="7" y="4"/>
                  </a:lnTo>
                  <a:lnTo>
                    <a:pt x="7" y="4"/>
                  </a:lnTo>
                  <a:lnTo>
                    <a:pt x="7" y="4"/>
                  </a:lnTo>
                  <a:lnTo>
                    <a:pt x="7" y="4"/>
                  </a:lnTo>
                  <a:lnTo>
                    <a:pt x="7" y="4"/>
                  </a:lnTo>
                  <a:lnTo>
                    <a:pt x="7" y="6"/>
                  </a:lnTo>
                  <a:lnTo>
                    <a:pt x="7" y="6"/>
                  </a:lnTo>
                  <a:lnTo>
                    <a:pt x="7" y="6"/>
                  </a:lnTo>
                  <a:lnTo>
                    <a:pt x="7" y="6"/>
                  </a:lnTo>
                  <a:lnTo>
                    <a:pt x="7" y="6"/>
                  </a:lnTo>
                  <a:lnTo>
                    <a:pt x="7" y="6"/>
                  </a:lnTo>
                  <a:lnTo>
                    <a:pt x="7" y="6"/>
                  </a:lnTo>
                  <a:lnTo>
                    <a:pt x="7" y="6"/>
                  </a:lnTo>
                  <a:lnTo>
                    <a:pt x="7" y="6"/>
                  </a:lnTo>
                  <a:lnTo>
                    <a:pt x="7" y="6"/>
                  </a:lnTo>
                  <a:lnTo>
                    <a:pt x="7" y="6"/>
                  </a:lnTo>
                  <a:lnTo>
                    <a:pt x="6" y="6"/>
                  </a:lnTo>
                  <a:lnTo>
                    <a:pt x="6" y="6"/>
                  </a:lnTo>
                  <a:lnTo>
                    <a:pt x="6" y="6"/>
                  </a:lnTo>
                  <a:lnTo>
                    <a:pt x="6" y="6"/>
                  </a:lnTo>
                  <a:lnTo>
                    <a:pt x="7" y="6"/>
                  </a:lnTo>
                  <a:lnTo>
                    <a:pt x="7" y="4"/>
                  </a:lnTo>
                  <a:lnTo>
                    <a:pt x="7" y="4"/>
                  </a:lnTo>
                  <a:lnTo>
                    <a:pt x="6" y="4"/>
                  </a:lnTo>
                  <a:lnTo>
                    <a:pt x="6" y="4"/>
                  </a:lnTo>
                  <a:lnTo>
                    <a:pt x="6" y="4"/>
                  </a:lnTo>
                  <a:lnTo>
                    <a:pt x="6" y="4"/>
                  </a:lnTo>
                  <a:lnTo>
                    <a:pt x="7" y="4"/>
                  </a:lnTo>
                  <a:lnTo>
                    <a:pt x="7" y="4"/>
                  </a:lnTo>
                  <a:lnTo>
                    <a:pt x="6" y="4"/>
                  </a:lnTo>
                  <a:lnTo>
                    <a:pt x="6" y="4"/>
                  </a:lnTo>
                  <a:lnTo>
                    <a:pt x="6" y="4"/>
                  </a:lnTo>
                  <a:lnTo>
                    <a:pt x="6" y="4"/>
                  </a:lnTo>
                  <a:lnTo>
                    <a:pt x="6" y="4"/>
                  </a:lnTo>
                  <a:lnTo>
                    <a:pt x="6" y="4"/>
                  </a:lnTo>
                  <a:lnTo>
                    <a:pt x="6" y="4"/>
                  </a:lnTo>
                  <a:lnTo>
                    <a:pt x="5" y="4"/>
                  </a:lnTo>
                  <a:lnTo>
                    <a:pt x="4" y="4"/>
                  </a:lnTo>
                  <a:lnTo>
                    <a:pt x="4" y="6"/>
                  </a:lnTo>
                  <a:lnTo>
                    <a:pt x="4" y="6"/>
                  </a:lnTo>
                  <a:lnTo>
                    <a:pt x="4" y="6"/>
                  </a:lnTo>
                  <a:lnTo>
                    <a:pt x="4" y="6"/>
                  </a:lnTo>
                  <a:lnTo>
                    <a:pt x="2" y="6"/>
                  </a:lnTo>
                  <a:lnTo>
                    <a:pt x="2" y="6"/>
                  </a:lnTo>
                  <a:lnTo>
                    <a:pt x="2" y="6"/>
                  </a:lnTo>
                  <a:lnTo>
                    <a:pt x="2" y="6"/>
                  </a:lnTo>
                  <a:lnTo>
                    <a:pt x="2" y="6"/>
                  </a:lnTo>
                  <a:lnTo>
                    <a:pt x="2" y="6"/>
                  </a:lnTo>
                  <a:lnTo>
                    <a:pt x="2" y="6"/>
                  </a:lnTo>
                  <a:lnTo>
                    <a:pt x="4" y="6"/>
                  </a:lnTo>
                  <a:lnTo>
                    <a:pt x="4" y="6"/>
                  </a:lnTo>
                  <a:lnTo>
                    <a:pt x="4" y="6"/>
                  </a:lnTo>
                  <a:lnTo>
                    <a:pt x="4" y="7"/>
                  </a:lnTo>
                  <a:lnTo>
                    <a:pt x="4" y="7"/>
                  </a:lnTo>
                  <a:lnTo>
                    <a:pt x="4" y="7"/>
                  </a:lnTo>
                  <a:lnTo>
                    <a:pt x="2" y="7"/>
                  </a:lnTo>
                  <a:lnTo>
                    <a:pt x="2" y="6"/>
                  </a:lnTo>
                  <a:lnTo>
                    <a:pt x="2" y="6"/>
                  </a:lnTo>
                  <a:lnTo>
                    <a:pt x="2" y="6"/>
                  </a:lnTo>
                  <a:lnTo>
                    <a:pt x="2" y="6"/>
                  </a:lnTo>
                  <a:lnTo>
                    <a:pt x="2" y="6"/>
                  </a:lnTo>
                  <a:lnTo>
                    <a:pt x="2" y="6"/>
                  </a:lnTo>
                  <a:lnTo>
                    <a:pt x="2" y="6"/>
                  </a:lnTo>
                  <a:lnTo>
                    <a:pt x="2"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1" y="6"/>
                  </a:lnTo>
                  <a:lnTo>
                    <a:pt x="0" y="6"/>
                  </a:lnTo>
                  <a:lnTo>
                    <a:pt x="0" y="6"/>
                  </a:lnTo>
                  <a:lnTo>
                    <a:pt x="0" y="6"/>
                  </a:lnTo>
                  <a:lnTo>
                    <a:pt x="0" y="6"/>
                  </a:lnTo>
                  <a:lnTo>
                    <a:pt x="0" y="6"/>
                  </a:lnTo>
                  <a:lnTo>
                    <a:pt x="0" y="6"/>
                  </a:lnTo>
                  <a:lnTo>
                    <a:pt x="0" y="6"/>
                  </a:lnTo>
                  <a:lnTo>
                    <a:pt x="0" y="4"/>
                  </a:lnTo>
                  <a:lnTo>
                    <a:pt x="0" y="4"/>
                  </a:lnTo>
                  <a:lnTo>
                    <a:pt x="0" y="4"/>
                  </a:lnTo>
                  <a:lnTo>
                    <a:pt x="0" y="4"/>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0" y="3"/>
                  </a:lnTo>
                  <a:lnTo>
                    <a:pt x="0" y="3"/>
                  </a:lnTo>
                  <a:lnTo>
                    <a:pt x="0"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1" y="1"/>
                  </a:lnTo>
                  <a:lnTo>
                    <a:pt x="1" y="1"/>
                  </a:lnTo>
                  <a:lnTo>
                    <a:pt x="1" y="2"/>
                  </a:lnTo>
                  <a:lnTo>
                    <a:pt x="1" y="2"/>
                  </a:lnTo>
                  <a:lnTo>
                    <a:pt x="1" y="2"/>
                  </a:lnTo>
                  <a:lnTo>
                    <a:pt x="1" y="2"/>
                  </a:lnTo>
                  <a:lnTo>
                    <a:pt x="1" y="2"/>
                  </a:lnTo>
                  <a:lnTo>
                    <a:pt x="1" y="2"/>
                  </a:lnTo>
                  <a:lnTo>
                    <a:pt x="2" y="2"/>
                  </a:lnTo>
                  <a:lnTo>
                    <a:pt x="1" y="1"/>
                  </a:lnTo>
                  <a:lnTo>
                    <a:pt x="2" y="1"/>
                  </a:lnTo>
                  <a:lnTo>
                    <a:pt x="2" y="1"/>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2" y="2"/>
                  </a:lnTo>
                  <a:lnTo>
                    <a:pt x="2" y="1"/>
                  </a:lnTo>
                  <a:lnTo>
                    <a:pt x="2" y="1"/>
                  </a:lnTo>
                  <a:lnTo>
                    <a:pt x="2" y="1"/>
                  </a:lnTo>
                  <a:lnTo>
                    <a:pt x="2" y="1"/>
                  </a:lnTo>
                  <a:lnTo>
                    <a:pt x="2" y="1"/>
                  </a:lnTo>
                  <a:lnTo>
                    <a:pt x="2" y="2"/>
                  </a:lnTo>
                  <a:lnTo>
                    <a:pt x="4" y="2"/>
                  </a:lnTo>
                  <a:lnTo>
                    <a:pt x="4" y="2"/>
                  </a:lnTo>
                  <a:lnTo>
                    <a:pt x="4" y="2"/>
                  </a:lnTo>
                  <a:lnTo>
                    <a:pt x="4" y="2"/>
                  </a:lnTo>
                  <a:lnTo>
                    <a:pt x="5" y="2"/>
                  </a:lnTo>
                  <a:lnTo>
                    <a:pt x="4" y="2"/>
                  </a:lnTo>
                  <a:lnTo>
                    <a:pt x="5" y="2"/>
                  </a:lnTo>
                  <a:lnTo>
                    <a:pt x="5" y="2"/>
                  </a:lnTo>
                  <a:lnTo>
                    <a:pt x="5" y="2"/>
                  </a:lnTo>
                  <a:lnTo>
                    <a:pt x="5" y="2"/>
                  </a:lnTo>
                  <a:lnTo>
                    <a:pt x="5" y="2"/>
                  </a:lnTo>
                  <a:lnTo>
                    <a:pt x="4" y="2"/>
                  </a:lnTo>
                  <a:lnTo>
                    <a:pt x="4" y="1"/>
                  </a:lnTo>
                  <a:lnTo>
                    <a:pt x="4" y="1"/>
                  </a:lnTo>
                  <a:lnTo>
                    <a:pt x="4" y="1"/>
                  </a:lnTo>
                  <a:lnTo>
                    <a:pt x="4" y="1"/>
                  </a:lnTo>
                  <a:lnTo>
                    <a:pt x="5" y="1"/>
                  </a:lnTo>
                  <a:lnTo>
                    <a:pt x="5" y="1"/>
                  </a:lnTo>
                  <a:lnTo>
                    <a:pt x="5" y="1"/>
                  </a:lnTo>
                  <a:lnTo>
                    <a:pt x="4" y="1"/>
                  </a:lnTo>
                  <a:lnTo>
                    <a:pt x="4" y="1"/>
                  </a:lnTo>
                  <a:lnTo>
                    <a:pt x="4" y="1"/>
                  </a:lnTo>
                  <a:lnTo>
                    <a:pt x="4" y="1"/>
                  </a:lnTo>
                  <a:lnTo>
                    <a:pt x="4" y="1"/>
                  </a:lnTo>
                  <a:lnTo>
                    <a:pt x="4" y="1"/>
                  </a:lnTo>
                  <a:lnTo>
                    <a:pt x="4" y="1"/>
                  </a:lnTo>
                  <a:lnTo>
                    <a:pt x="4" y="1"/>
                  </a:lnTo>
                  <a:lnTo>
                    <a:pt x="4" y="1"/>
                  </a:lnTo>
                  <a:lnTo>
                    <a:pt x="4" y="1"/>
                  </a:lnTo>
                  <a:lnTo>
                    <a:pt x="2" y="1"/>
                  </a:lnTo>
                  <a:lnTo>
                    <a:pt x="2" y="1"/>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4" y="0"/>
                  </a:lnTo>
                  <a:lnTo>
                    <a:pt x="4" y="0"/>
                  </a:lnTo>
                  <a:lnTo>
                    <a:pt x="4"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70" name="Freeform 1086">
              <a:extLst>
                <a:ext uri="{FF2B5EF4-FFF2-40B4-BE49-F238E27FC236}">
                  <a16:creationId xmlns="" xmlns:a16="http://schemas.microsoft.com/office/drawing/2014/main" id="{D85A0E7D-E0C0-42F4-998B-1EE1788CC085}"/>
                </a:ext>
              </a:extLst>
            </p:cNvPr>
            <p:cNvSpPr>
              <a:spLocks/>
            </p:cNvSpPr>
            <p:nvPr/>
          </p:nvSpPr>
          <p:spPr bwMode="auto">
            <a:xfrm>
              <a:off x="6192296" y="1973346"/>
              <a:ext cx="1277" cy="2553"/>
            </a:xfrm>
            <a:custGeom>
              <a:avLst/>
              <a:gdLst>
                <a:gd name="T0" fmla="*/ 1 w 1"/>
                <a:gd name="T1" fmla="*/ 0 h 2"/>
                <a:gd name="T2" fmla="*/ 1 w 1"/>
                <a:gd name="T3" fmla="*/ 0 h 2"/>
                <a:gd name="T4" fmla="*/ 1 w 1"/>
                <a:gd name="T5" fmla="*/ 0 h 2"/>
                <a:gd name="T6" fmla="*/ 1 w 1"/>
                <a:gd name="T7" fmla="*/ 0 h 2"/>
                <a:gd name="T8" fmla="*/ 0 w 1"/>
                <a:gd name="T9" fmla="*/ 1 h 2"/>
                <a:gd name="T10" fmla="*/ 0 w 1"/>
                <a:gd name="T11" fmla="*/ 1 h 2"/>
                <a:gd name="T12" fmla="*/ 1 w 1"/>
                <a:gd name="T13" fmla="*/ 1 h 2"/>
                <a:gd name="T14" fmla="*/ 1 w 1"/>
                <a:gd name="T15" fmla="*/ 1 h 2"/>
                <a:gd name="T16" fmla="*/ 1 w 1"/>
                <a:gd name="T17" fmla="*/ 2 h 2"/>
                <a:gd name="T18" fmla="*/ 1 w 1"/>
                <a:gd name="T19" fmla="*/ 2 h 2"/>
                <a:gd name="T20" fmla="*/ 0 w 1"/>
                <a:gd name="T21" fmla="*/ 1 h 2"/>
                <a:gd name="T22" fmla="*/ 0 w 1"/>
                <a:gd name="T23" fmla="*/ 1 h 2"/>
                <a:gd name="T24" fmla="*/ 0 w 1"/>
                <a:gd name="T25" fmla="*/ 1 h 2"/>
                <a:gd name="T26" fmla="*/ 0 w 1"/>
                <a:gd name="T27" fmla="*/ 1 h 2"/>
                <a:gd name="T28" fmla="*/ 0 w 1"/>
                <a:gd name="T29" fmla="*/ 0 h 2"/>
                <a:gd name="T30" fmla="*/ 1 w 1"/>
                <a:gd name="T31" fmla="*/ 0 h 2"/>
                <a:gd name="T32" fmla="*/ 1 w 1"/>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2">
                  <a:moveTo>
                    <a:pt x="1" y="0"/>
                  </a:moveTo>
                  <a:lnTo>
                    <a:pt x="1" y="0"/>
                  </a:lnTo>
                  <a:lnTo>
                    <a:pt x="1" y="0"/>
                  </a:lnTo>
                  <a:lnTo>
                    <a:pt x="1" y="0"/>
                  </a:lnTo>
                  <a:lnTo>
                    <a:pt x="0" y="1"/>
                  </a:lnTo>
                  <a:lnTo>
                    <a:pt x="0" y="1"/>
                  </a:lnTo>
                  <a:lnTo>
                    <a:pt x="1" y="1"/>
                  </a:lnTo>
                  <a:lnTo>
                    <a:pt x="1" y="1"/>
                  </a:lnTo>
                  <a:lnTo>
                    <a:pt x="1" y="2"/>
                  </a:lnTo>
                  <a:lnTo>
                    <a:pt x="1" y="2"/>
                  </a:lnTo>
                  <a:lnTo>
                    <a:pt x="0" y="1"/>
                  </a:lnTo>
                  <a:lnTo>
                    <a:pt x="0" y="1"/>
                  </a:lnTo>
                  <a:lnTo>
                    <a:pt x="0" y="1"/>
                  </a:lnTo>
                  <a:lnTo>
                    <a:pt x="0" y="1"/>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71" name="Freeform 1087">
              <a:extLst>
                <a:ext uri="{FF2B5EF4-FFF2-40B4-BE49-F238E27FC236}">
                  <a16:creationId xmlns="" xmlns:a16="http://schemas.microsoft.com/office/drawing/2014/main" id="{F9D9B79C-12B7-46DF-9442-8D833866D9A6}"/>
                </a:ext>
              </a:extLst>
            </p:cNvPr>
            <p:cNvSpPr>
              <a:spLocks/>
            </p:cNvSpPr>
            <p:nvPr/>
          </p:nvSpPr>
          <p:spPr bwMode="auto">
            <a:xfrm>
              <a:off x="6193573" y="1973346"/>
              <a:ext cx="2553" cy="1277"/>
            </a:xfrm>
            <a:custGeom>
              <a:avLst/>
              <a:gdLst>
                <a:gd name="T0" fmla="*/ 2 w 2"/>
                <a:gd name="T1" fmla="*/ 1 h 1"/>
                <a:gd name="T2" fmla="*/ 2 w 2"/>
                <a:gd name="T3" fmla="*/ 1 h 1"/>
                <a:gd name="T4" fmla="*/ 2 w 2"/>
                <a:gd name="T5" fmla="*/ 1 h 1"/>
                <a:gd name="T6" fmla="*/ 1 w 2"/>
                <a:gd name="T7" fmla="*/ 1 h 1"/>
                <a:gd name="T8" fmla="*/ 1 w 2"/>
                <a:gd name="T9" fmla="*/ 1 h 1"/>
                <a:gd name="T10" fmla="*/ 1 w 2"/>
                <a:gd name="T11" fmla="*/ 1 h 1"/>
                <a:gd name="T12" fmla="*/ 1 w 2"/>
                <a:gd name="T13" fmla="*/ 1 h 1"/>
                <a:gd name="T14" fmla="*/ 1 w 2"/>
                <a:gd name="T15" fmla="*/ 1 h 1"/>
                <a:gd name="T16" fmla="*/ 0 w 2"/>
                <a:gd name="T17" fmla="*/ 0 h 1"/>
                <a:gd name="T18" fmla="*/ 0 w 2"/>
                <a:gd name="T19" fmla="*/ 0 h 1"/>
                <a:gd name="T20" fmla="*/ 0 w 2"/>
                <a:gd name="T21" fmla="*/ 0 h 1"/>
                <a:gd name="T22" fmla="*/ 1 w 2"/>
                <a:gd name="T23" fmla="*/ 0 h 1"/>
                <a:gd name="T24" fmla="*/ 1 w 2"/>
                <a:gd name="T25" fmla="*/ 0 h 1"/>
                <a:gd name="T26" fmla="*/ 2 w 2"/>
                <a:gd name="T27" fmla="*/ 0 h 1"/>
                <a:gd name="T28" fmla="*/ 2 w 2"/>
                <a:gd name="T29" fmla="*/ 0 h 1"/>
                <a:gd name="T30" fmla="*/ 2 w 2"/>
                <a:gd name="T31" fmla="*/ 0 h 1"/>
                <a:gd name="T32" fmla="*/ 2 w 2"/>
                <a:gd name="T33" fmla="*/ 0 h 1"/>
                <a:gd name="T34" fmla="*/ 2 w 2"/>
                <a:gd name="T35" fmla="*/ 0 h 1"/>
                <a:gd name="T36" fmla="*/ 2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lnTo>
                    <a:pt x="2" y="1"/>
                  </a:lnTo>
                  <a:lnTo>
                    <a:pt x="2" y="1"/>
                  </a:lnTo>
                  <a:lnTo>
                    <a:pt x="1" y="1"/>
                  </a:lnTo>
                  <a:lnTo>
                    <a:pt x="1" y="1"/>
                  </a:lnTo>
                  <a:lnTo>
                    <a:pt x="1" y="1"/>
                  </a:lnTo>
                  <a:lnTo>
                    <a:pt x="1" y="1"/>
                  </a:lnTo>
                  <a:lnTo>
                    <a:pt x="1" y="1"/>
                  </a:lnTo>
                  <a:lnTo>
                    <a:pt x="0" y="0"/>
                  </a:lnTo>
                  <a:lnTo>
                    <a:pt x="0" y="0"/>
                  </a:lnTo>
                  <a:lnTo>
                    <a:pt x="0" y="0"/>
                  </a:lnTo>
                  <a:lnTo>
                    <a:pt x="1" y="0"/>
                  </a:lnTo>
                  <a:lnTo>
                    <a:pt x="1" y="0"/>
                  </a:lnTo>
                  <a:lnTo>
                    <a:pt x="2" y="0"/>
                  </a:lnTo>
                  <a:lnTo>
                    <a:pt x="2" y="0"/>
                  </a:lnTo>
                  <a:lnTo>
                    <a:pt x="2" y="0"/>
                  </a:lnTo>
                  <a:lnTo>
                    <a:pt x="2" y="0"/>
                  </a:lnTo>
                  <a:lnTo>
                    <a:pt x="2" y="0"/>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72" name="Freeform 1088">
              <a:extLst>
                <a:ext uri="{FF2B5EF4-FFF2-40B4-BE49-F238E27FC236}">
                  <a16:creationId xmlns="" xmlns:a16="http://schemas.microsoft.com/office/drawing/2014/main" id="{19244F6E-8828-45A8-B701-B4355171FF8F}"/>
                </a:ext>
              </a:extLst>
            </p:cNvPr>
            <p:cNvSpPr>
              <a:spLocks/>
            </p:cNvSpPr>
            <p:nvPr/>
          </p:nvSpPr>
          <p:spPr bwMode="auto">
            <a:xfrm>
              <a:off x="6157833" y="1969516"/>
              <a:ext cx="141685" cy="149344"/>
            </a:xfrm>
            <a:custGeom>
              <a:avLst/>
              <a:gdLst>
                <a:gd name="T0" fmla="*/ 44 w 111"/>
                <a:gd name="T1" fmla="*/ 1 h 117"/>
                <a:gd name="T2" fmla="*/ 48 w 111"/>
                <a:gd name="T3" fmla="*/ 5 h 117"/>
                <a:gd name="T4" fmla="*/ 55 w 111"/>
                <a:gd name="T5" fmla="*/ 8 h 117"/>
                <a:gd name="T6" fmla="*/ 60 w 111"/>
                <a:gd name="T7" fmla="*/ 11 h 117"/>
                <a:gd name="T8" fmla="*/ 63 w 111"/>
                <a:gd name="T9" fmla="*/ 14 h 117"/>
                <a:gd name="T10" fmla="*/ 72 w 111"/>
                <a:gd name="T11" fmla="*/ 12 h 117"/>
                <a:gd name="T12" fmla="*/ 81 w 111"/>
                <a:gd name="T13" fmla="*/ 7 h 117"/>
                <a:gd name="T14" fmla="*/ 76 w 111"/>
                <a:gd name="T15" fmla="*/ 10 h 117"/>
                <a:gd name="T16" fmla="*/ 81 w 111"/>
                <a:gd name="T17" fmla="*/ 8 h 117"/>
                <a:gd name="T18" fmla="*/ 89 w 111"/>
                <a:gd name="T19" fmla="*/ 12 h 117"/>
                <a:gd name="T20" fmla="*/ 92 w 111"/>
                <a:gd name="T21" fmla="*/ 15 h 117"/>
                <a:gd name="T22" fmla="*/ 100 w 111"/>
                <a:gd name="T23" fmla="*/ 24 h 117"/>
                <a:gd name="T24" fmla="*/ 101 w 111"/>
                <a:gd name="T25" fmla="*/ 33 h 117"/>
                <a:gd name="T26" fmla="*/ 105 w 111"/>
                <a:gd name="T27" fmla="*/ 41 h 117"/>
                <a:gd name="T28" fmla="*/ 106 w 111"/>
                <a:gd name="T29" fmla="*/ 48 h 117"/>
                <a:gd name="T30" fmla="*/ 110 w 111"/>
                <a:gd name="T31" fmla="*/ 56 h 117"/>
                <a:gd name="T32" fmla="*/ 105 w 111"/>
                <a:gd name="T33" fmla="*/ 59 h 117"/>
                <a:gd name="T34" fmla="*/ 98 w 111"/>
                <a:gd name="T35" fmla="*/ 62 h 117"/>
                <a:gd name="T36" fmla="*/ 90 w 111"/>
                <a:gd name="T37" fmla="*/ 66 h 117"/>
                <a:gd name="T38" fmla="*/ 79 w 111"/>
                <a:gd name="T39" fmla="*/ 69 h 117"/>
                <a:gd name="T40" fmla="*/ 76 w 111"/>
                <a:gd name="T41" fmla="*/ 71 h 117"/>
                <a:gd name="T42" fmla="*/ 81 w 111"/>
                <a:gd name="T43" fmla="*/ 80 h 117"/>
                <a:gd name="T44" fmla="*/ 86 w 111"/>
                <a:gd name="T45" fmla="*/ 84 h 117"/>
                <a:gd name="T46" fmla="*/ 94 w 111"/>
                <a:gd name="T47" fmla="*/ 90 h 117"/>
                <a:gd name="T48" fmla="*/ 98 w 111"/>
                <a:gd name="T49" fmla="*/ 94 h 117"/>
                <a:gd name="T50" fmla="*/ 94 w 111"/>
                <a:gd name="T51" fmla="*/ 99 h 117"/>
                <a:gd name="T52" fmla="*/ 88 w 111"/>
                <a:gd name="T53" fmla="*/ 105 h 117"/>
                <a:gd name="T54" fmla="*/ 89 w 111"/>
                <a:gd name="T55" fmla="*/ 113 h 117"/>
                <a:gd name="T56" fmla="*/ 82 w 111"/>
                <a:gd name="T57" fmla="*/ 110 h 117"/>
                <a:gd name="T58" fmla="*/ 72 w 111"/>
                <a:gd name="T59" fmla="*/ 112 h 117"/>
                <a:gd name="T60" fmla="*/ 64 w 111"/>
                <a:gd name="T61" fmla="*/ 113 h 117"/>
                <a:gd name="T62" fmla="*/ 57 w 111"/>
                <a:gd name="T63" fmla="*/ 116 h 117"/>
                <a:gd name="T64" fmla="*/ 53 w 111"/>
                <a:gd name="T65" fmla="*/ 112 h 117"/>
                <a:gd name="T66" fmla="*/ 46 w 111"/>
                <a:gd name="T67" fmla="*/ 110 h 117"/>
                <a:gd name="T68" fmla="*/ 40 w 111"/>
                <a:gd name="T69" fmla="*/ 111 h 117"/>
                <a:gd name="T70" fmla="*/ 34 w 111"/>
                <a:gd name="T71" fmla="*/ 110 h 117"/>
                <a:gd name="T72" fmla="*/ 30 w 111"/>
                <a:gd name="T73" fmla="*/ 111 h 117"/>
                <a:gd name="T74" fmla="*/ 24 w 111"/>
                <a:gd name="T75" fmla="*/ 111 h 117"/>
                <a:gd name="T76" fmla="*/ 25 w 111"/>
                <a:gd name="T77" fmla="*/ 99 h 117"/>
                <a:gd name="T78" fmla="*/ 30 w 111"/>
                <a:gd name="T79" fmla="*/ 90 h 117"/>
                <a:gd name="T80" fmla="*/ 18 w 111"/>
                <a:gd name="T81" fmla="*/ 88 h 117"/>
                <a:gd name="T82" fmla="*/ 10 w 111"/>
                <a:gd name="T83" fmla="*/ 85 h 117"/>
                <a:gd name="T84" fmla="*/ 8 w 111"/>
                <a:gd name="T85" fmla="*/ 78 h 117"/>
                <a:gd name="T86" fmla="*/ 4 w 111"/>
                <a:gd name="T87" fmla="*/ 74 h 117"/>
                <a:gd name="T88" fmla="*/ 5 w 111"/>
                <a:gd name="T89" fmla="*/ 67 h 117"/>
                <a:gd name="T90" fmla="*/ 3 w 111"/>
                <a:gd name="T91" fmla="*/ 60 h 117"/>
                <a:gd name="T92" fmla="*/ 4 w 111"/>
                <a:gd name="T93" fmla="*/ 55 h 117"/>
                <a:gd name="T94" fmla="*/ 3 w 111"/>
                <a:gd name="T95" fmla="*/ 47 h 117"/>
                <a:gd name="T96" fmla="*/ 8 w 111"/>
                <a:gd name="T97" fmla="*/ 46 h 117"/>
                <a:gd name="T98" fmla="*/ 13 w 111"/>
                <a:gd name="T99" fmla="*/ 41 h 117"/>
                <a:gd name="T100" fmla="*/ 10 w 111"/>
                <a:gd name="T101" fmla="*/ 34 h 117"/>
                <a:gd name="T102" fmla="*/ 15 w 111"/>
                <a:gd name="T103" fmla="*/ 25 h 117"/>
                <a:gd name="T104" fmla="*/ 14 w 111"/>
                <a:gd name="T105" fmla="*/ 20 h 117"/>
                <a:gd name="T106" fmla="*/ 27 w 111"/>
                <a:gd name="T107" fmla="*/ 20 h 117"/>
                <a:gd name="T108" fmla="*/ 28 w 111"/>
                <a:gd name="T109" fmla="*/ 19 h 117"/>
                <a:gd name="T110" fmla="*/ 30 w 111"/>
                <a:gd name="T111" fmla="*/ 19 h 117"/>
                <a:gd name="T112" fmla="*/ 39 w 111"/>
                <a:gd name="T113" fmla="*/ 15 h 117"/>
                <a:gd name="T114" fmla="*/ 44 w 111"/>
                <a:gd name="T115" fmla="*/ 20 h 117"/>
                <a:gd name="T116" fmla="*/ 35 w 111"/>
                <a:gd name="T117" fmla="*/ 15 h 117"/>
                <a:gd name="T118" fmla="*/ 35 w 111"/>
                <a:gd name="T119" fmla="*/ 8 h 117"/>
                <a:gd name="T120" fmla="*/ 35 w 111"/>
                <a:gd name="T121" fmla="*/ 7 h 117"/>
                <a:gd name="T122" fmla="*/ 33 w 111"/>
                <a:gd name="T12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 h="117">
                  <a:moveTo>
                    <a:pt x="34" y="0"/>
                  </a:moveTo>
                  <a:lnTo>
                    <a:pt x="35" y="0"/>
                  </a:lnTo>
                  <a:lnTo>
                    <a:pt x="37" y="1"/>
                  </a:lnTo>
                  <a:lnTo>
                    <a:pt x="39" y="1"/>
                  </a:lnTo>
                  <a:lnTo>
                    <a:pt x="40" y="1"/>
                  </a:lnTo>
                  <a:lnTo>
                    <a:pt x="41" y="1"/>
                  </a:lnTo>
                  <a:lnTo>
                    <a:pt x="42" y="1"/>
                  </a:lnTo>
                  <a:lnTo>
                    <a:pt x="42" y="0"/>
                  </a:lnTo>
                  <a:lnTo>
                    <a:pt x="42" y="1"/>
                  </a:lnTo>
                  <a:lnTo>
                    <a:pt x="43" y="1"/>
                  </a:lnTo>
                  <a:lnTo>
                    <a:pt x="44" y="1"/>
                  </a:lnTo>
                  <a:lnTo>
                    <a:pt x="44" y="3"/>
                  </a:lnTo>
                  <a:lnTo>
                    <a:pt x="46" y="3"/>
                  </a:lnTo>
                  <a:lnTo>
                    <a:pt x="46" y="1"/>
                  </a:lnTo>
                  <a:lnTo>
                    <a:pt x="47" y="3"/>
                  </a:lnTo>
                  <a:lnTo>
                    <a:pt x="47" y="4"/>
                  </a:lnTo>
                  <a:lnTo>
                    <a:pt x="46" y="4"/>
                  </a:lnTo>
                  <a:lnTo>
                    <a:pt x="47" y="4"/>
                  </a:lnTo>
                  <a:lnTo>
                    <a:pt x="48" y="4"/>
                  </a:lnTo>
                  <a:lnTo>
                    <a:pt x="47" y="4"/>
                  </a:lnTo>
                  <a:lnTo>
                    <a:pt x="48" y="4"/>
                  </a:lnTo>
                  <a:lnTo>
                    <a:pt x="48" y="5"/>
                  </a:lnTo>
                  <a:lnTo>
                    <a:pt x="47" y="6"/>
                  </a:lnTo>
                  <a:lnTo>
                    <a:pt x="46" y="6"/>
                  </a:lnTo>
                  <a:lnTo>
                    <a:pt x="46" y="7"/>
                  </a:lnTo>
                  <a:lnTo>
                    <a:pt x="49" y="6"/>
                  </a:lnTo>
                  <a:lnTo>
                    <a:pt x="49" y="7"/>
                  </a:lnTo>
                  <a:lnTo>
                    <a:pt x="49" y="8"/>
                  </a:lnTo>
                  <a:lnTo>
                    <a:pt x="50" y="7"/>
                  </a:lnTo>
                  <a:lnTo>
                    <a:pt x="51" y="7"/>
                  </a:lnTo>
                  <a:lnTo>
                    <a:pt x="53" y="7"/>
                  </a:lnTo>
                  <a:lnTo>
                    <a:pt x="54" y="8"/>
                  </a:lnTo>
                  <a:lnTo>
                    <a:pt x="55" y="8"/>
                  </a:lnTo>
                  <a:lnTo>
                    <a:pt x="56" y="10"/>
                  </a:lnTo>
                  <a:lnTo>
                    <a:pt x="57" y="8"/>
                  </a:lnTo>
                  <a:lnTo>
                    <a:pt x="58" y="8"/>
                  </a:lnTo>
                  <a:lnTo>
                    <a:pt x="60" y="8"/>
                  </a:lnTo>
                  <a:lnTo>
                    <a:pt x="58" y="8"/>
                  </a:lnTo>
                  <a:lnTo>
                    <a:pt x="60" y="8"/>
                  </a:lnTo>
                  <a:lnTo>
                    <a:pt x="61" y="8"/>
                  </a:lnTo>
                  <a:lnTo>
                    <a:pt x="60" y="8"/>
                  </a:lnTo>
                  <a:lnTo>
                    <a:pt x="60" y="10"/>
                  </a:lnTo>
                  <a:lnTo>
                    <a:pt x="61" y="11"/>
                  </a:lnTo>
                  <a:lnTo>
                    <a:pt x="60" y="11"/>
                  </a:lnTo>
                  <a:lnTo>
                    <a:pt x="58" y="12"/>
                  </a:lnTo>
                  <a:lnTo>
                    <a:pt x="57" y="12"/>
                  </a:lnTo>
                  <a:lnTo>
                    <a:pt x="56" y="13"/>
                  </a:lnTo>
                  <a:lnTo>
                    <a:pt x="57" y="13"/>
                  </a:lnTo>
                  <a:lnTo>
                    <a:pt x="57" y="14"/>
                  </a:lnTo>
                  <a:lnTo>
                    <a:pt x="58" y="14"/>
                  </a:lnTo>
                  <a:lnTo>
                    <a:pt x="60" y="14"/>
                  </a:lnTo>
                  <a:lnTo>
                    <a:pt x="60" y="13"/>
                  </a:lnTo>
                  <a:lnTo>
                    <a:pt x="62" y="13"/>
                  </a:lnTo>
                  <a:lnTo>
                    <a:pt x="62" y="14"/>
                  </a:lnTo>
                  <a:lnTo>
                    <a:pt x="63" y="14"/>
                  </a:lnTo>
                  <a:lnTo>
                    <a:pt x="64" y="14"/>
                  </a:lnTo>
                  <a:lnTo>
                    <a:pt x="64" y="15"/>
                  </a:lnTo>
                  <a:lnTo>
                    <a:pt x="65" y="14"/>
                  </a:lnTo>
                  <a:lnTo>
                    <a:pt x="65" y="13"/>
                  </a:lnTo>
                  <a:lnTo>
                    <a:pt x="67" y="13"/>
                  </a:lnTo>
                  <a:lnTo>
                    <a:pt x="67" y="12"/>
                  </a:lnTo>
                  <a:lnTo>
                    <a:pt x="68" y="12"/>
                  </a:lnTo>
                  <a:lnTo>
                    <a:pt x="69" y="12"/>
                  </a:lnTo>
                  <a:lnTo>
                    <a:pt x="71" y="11"/>
                  </a:lnTo>
                  <a:lnTo>
                    <a:pt x="72" y="11"/>
                  </a:lnTo>
                  <a:lnTo>
                    <a:pt x="72" y="12"/>
                  </a:lnTo>
                  <a:lnTo>
                    <a:pt x="72" y="11"/>
                  </a:lnTo>
                  <a:lnTo>
                    <a:pt x="74" y="10"/>
                  </a:lnTo>
                  <a:lnTo>
                    <a:pt x="75" y="10"/>
                  </a:lnTo>
                  <a:lnTo>
                    <a:pt x="75" y="8"/>
                  </a:lnTo>
                  <a:lnTo>
                    <a:pt x="76" y="7"/>
                  </a:lnTo>
                  <a:lnTo>
                    <a:pt x="76" y="6"/>
                  </a:lnTo>
                  <a:lnTo>
                    <a:pt x="77" y="6"/>
                  </a:lnTo>
                  <a:lnTo>
                    <a:pt x="77" y="7"/>
                  </a:lnTo>
                  <a:lnTo>
                    <a:pt x="81" y="7"/>
                  </a:lnTo>
                  <a:lnTo>
                    <a:pt x="82" y="7"/>
                  </a:lnTo>
                  <a:lnTo>
                    <a:pt x="81" y="7"/>
                  </a:lnTo>
                  <a:lnTo>
                    <a:pt x="79" y="7"/>
                  </a:lnTo>
                  <a:lnTo>
                    <a:pt x="78" y="7"/>
                  </a:lnTo>
                  <a:lnTo>
                    <a:pt x="77" y="7"/>
                  </a:lnTo>
                  <a:lnTo>
                    <a:pt x="77" y="8"/>
                  </a:lnTo>
                  <a:lnTo>
                    <a:pt x="78" y="8"/>
                  </a:lnTo>
                  <a:lnTo>
                    <a:pt x="77" y="8"/>
                  </a:lnTo>
                  <a:lnTo>
                    <a:pt x="76" y="8"/>
                  </a:lnTo>
                  <a:lnTo>
                    <a:pt x="75" y="8"/>
                  </a:lnTo>
                  <a:lnTo>
                    <a:pt x="76" y="8"/>
                  </a:lnTo>
                  <a:lnTo>
                    <a:pt x="75" y="10"/>
                  </a:lnTo>
                  <a:lnTo>
                    <a:pt x="76" y="10"/>
                  </a:lnTo>
                  <a:lnTo>
                    <a:pt x="76" y="8"/>
                  </a:lnTo>
                  <a:lnTo>
                    <a:pt x="77" y="8"/>
                  </a:lnTo>
                  <a:lnTo>
                    <a:pt x="78" y="8"/>
                  </a:lnTo>
                  <a:lnTo>
                    <a:pt x="78" y="7"/>
                  </a:lnTo>
                  <a:lnTo>
                    <a:pt x="79" y="7"/>
                  </a:lnTo>
                  <a:lnTo>
                    <a:pt x="78" y="7"/>
                  </a:lnTo>
                  <a:lnTo>
                    <a:pt x="78" y="8"/>
                  </a:lnTo>
                  <a:lnTo>
                    <a:pt x="79" y="8"/>
                  </a:lnTo>
                  <a:lnTo>
                    <a:pt x="79" y="7"/>
                  </a:lnTo>
                  <a:lnTo>
                    <a:pt x="79" y="8"/>
                  </a:lnTo>
                  <a:lnTo>
                    <a:pt x="81" y="8"/>
                  </a:lnTo>
                  <a:lnTo>
                    <a:pt x="82" y="7"/>
                  </a:lnTo>
                  <a:lnTo>
                    <a:pt x="83" y="7"/>
                  </a:lnTo>
                  <a:lnTo>
                    <a:pt x="83" y="8"/>
                  </a:lnTo>
                  <a:lnTo>
                    <a:pt x="84" y="8"/>
                  </a:lnTo>
                  <a:lnTo>
                    <a:pt x="83" y="8"/>
                  </a:lnTo>
                  <a:lnTo>
                    <a:pt x="84" y="10"/>
                  </a:lnTo>
                  <a:lnTo>
                    <a:pt x="85" y="10"/>
                  </a:lnTo>
                  <a:lnTo>
                    <a:pt x="86" y="11"/>
                  </a:lnTo>
                  <a:lnTo>
                    <a:pt x="88" y="11"/>
                  </a:lnTo>
                  <a:lnTo>
                    <a:pt x="88" y="12"/>
                  </a:lnTo>
                  <a:lnTo>
                    <a:pt x="89" y="12"/>
                  </a:lnTo>
                  <a:lnTo>
                    <a:pt x="90" y="12"/>
                  </a:lnTo>
                  <a:lnTo>
                    <a:pt x="91" y="11"/>
                  </a:lnTo>
                  <a:lnTo>
                    <a:pt x="91" y="12"/>
                  </a:lnTo>
                  <a:lnTo>
                    <a:pt x="92" y="12"/>
                  </a:lnTo>
                  <a:lnTo>
                    <a:pt x="92" y="13"/>
                  </a:lnTo>
                  <a:lnTo>
                    <a:pt x="91" y="13"/>
                  </a:lnTo>
                  <a:lnTo>
                    <a:pt x="92" y="13"/>
                  </a:lnTo>
                  <a:lnTo>
                    <a:pt x="92" y="14"/>
                  </a:lnTo>
                  <a:lnTo>
                    <a:pt x="93" y="14"/>
                  </a:lnTo>
                  <a:lnTo>
                    <a:pt x="93" y="15"/>
                  </a:lnTo>
                  <a:lnTo>
                    <a:pt x="92" y="15"/>
                  </a:lnTo>
                  <a:lnTo>
                    <a:pt x="93" y="17"/>
                  </a:lnTo>
                  <a:lnTo>
                    <a:pt x="94" y="17"/>
                  </a:lnTo>
                  <a:lnTo>
                    <a:pt x="96" y="18"/>
                  </a:lnTo>
                  <a:lnTo>
                    <a:pt x="97" y="18"/>
                  </a:lnTo>
                  <a:lnTo>
                    <a:pt x="98" y="18"/>
                  </a:lnTo>
                  <a:lnTo>
                    <a:pt x="98" y="19"/>
                  </a:lnTo>
                  <a:lnTo>
                    <a:pt x="99" y="20"/>
                  </a:lnTo>
                  <a:lnTo>
                    <a:pt x="99" y="21"/>
                  </a:lnTo>
                  <a:lnTo>
                    <a:pt x="99" y="22"/>
                  </a:lnTo>
                  <a:lnTo>
                    <a:pt x="100" y="22"/>
                  </a:lnTo>
                  <a:lnTo>
                    <a:pt x="100" y="24"/>
                  </a:lnTo>
                  <a:lnTo>
                    <a:pt x="100" y="25"/>
                  </a:lnTo>
                  <a:lnTo>
                    <a:pt x="100" y="26"/>
                  </a:lnTo>
                  <a:lnTo>
                    <a:pt x="100" y="27"/>
                  </a:lnTo>
                  <a:lnTo>
                    <a:pt x="100" y="28"/>
                  </a:lnTo>
                  <a:lnTo>
                    <a:pt x="99" y="28"/>
                  </a:lnTo>
                  <a:lnTo>
                    <a:pt x="98" y="29"/>
                  </a:lnTo>
                  <a:lnTo>
                    <a:pt x="98" y="31"/>
                  </a:lnTo>
                  <a:lnTo>
                    <a:pt x="98" y="32"/>
                  </a:lnTo>
                  <a:lnTo>
                    <a:pt x="99" y="32"/>
                  </a:lnTo>
                  <a:lnTo>
                    <a:pt x="100" y="33"/>
                  </a:lnTo>
                  <a:lnTo>
                    <a:pt x="101" y="33"/>
                  </a:lnTo>
                  <a:lnTo>
                    <a:pt x="101" y="34"/>
                  </a:lnTo>
                  <a:lnTo>
                    <a:pt x="103" y="34"/>
                  </a:lnTo>
                  <a:lnTo>
                    <a:pt x="104" y="35"/>
                  </a:lnTo>
                  <a:lnTo>
                    <a:pt x="104" y="36"/>
                  </a:lnTo>
                  <a:lnTo>
                    <a:pt x="104" y="38"/>
                  </a:lnTo>
                  <a:lnTo>
                    <a:pt x="103" y="38"/>
                  </a:lnTo>
                  <a:lnTo>
                    <a:pt x="103" y="39"/>
                  </a:lnTo>
                  <a:lnTo>
                    <a:pt x="104" y="39"/>
                  </a:lnTo>
                  <a:lnTo>
                    <a:pt x="104" y="40"/>
                  </a:lnTo>
                  <a:lnTo>
                    <a:pt x="105" y="40"/>
                  </a:lnTo>
                  <a:lnTo>
                    <a:pt x="105" y="41"/>
                  </a:lnTo>
                  <a:lnTo>
                    <a:pt x="105" y="42"/>
                  </a:lnTo>
                  <a:lnTo>
                    <a:pt x="106" y="42"/>
                  </a:lnTo>
                  <a:lnTo>
                    <a:pt x="106" y="43"/>
                  </a:lnTo>
                  <a:lnTo>
                    <a:pt x="105" y="45"/>
                  </a:lnTo>
                  <a:lnTo>
                    <a:pt x="106" y="45"/>
                  </a:lnTo>
                  <a:lnTo>
                    <a:pt x="105" y="46"/>
                  </a:lnTo>
                  <a:lnTo>
                    <a:pt x="105" y="47"/>
                  </a:lnTo>
                  <a:lnTo>
                    <a:pt x="104" y="47"/>
                  </a:lnTo>
                  <a:lnTo>
                    <a:pt x="105" y="47"/>
                  </a:lnTo>
                  <a:lnTo>
                    <a:pt x="105" y="48"/>
                  </a:lnTo>
                  <a:lnTo>
                    <a:pt x="106" y="48"/>
                  </a:lnTo>
                  <a:lnTo>
                    <a:pt x="106" y="49"/>
                  </a:lnTo>
                  <a:lnTo>
                    <a:pt x="106" y="50"/>
                  </a:lnTo>
                  <a:lnTo>
                    <a:pt x="106" y="52"/>
                  </a:lnTo>
                  <a:lnTo>
                    <a:pt x="107" y="52"/>
                  </a:lnTo>
                  <a:lnTo>
                    <a:pt x="108" y="52"/>
                  </a:lnTo>
                  <a:lnTo>
                    <a:pt x="110" y="53"/>
                  </a:lnTo>
                  <a:lnTo>
                    <a:pt x="110" y="54"/>
                  </a:lnTo>
                  <a:lnTo>
                    <a:pt x="110" y="55"/>
                  </a:lnTo>
                  <a:lnTo>
                    <a:pt x="111" y="55"/>
                  </a:lnTo>
                  <a:lnTo>
                    <a:pt x="111" y="56"/>
                  </a:lnTo>
                  <a:lnTo>
                    <a:pt x="110" y="56"/>
                  </a:lnTo>
                  <a:lnTo>
                    <a:pt x="110" y="57"/>
                  </a:lnTo>
                  <a:lnTo>
                    <a:pt x="110" y="59"/>
                  </a:lnTo>
                  <a:lnTo>
                    <a:pt x="110" y="60"/>
                  </a:lnTo>
                  <a:lnTo>
                    <a:pt x="108" y="61"/>
                  </a:lnTo>
                  <a:lnTo>
                    <a:pt x="108" y="62"/>
                  </a:lnTo>
                  <a:lnTo>
                    <a:pt x="107" y="62"/>
                  </a:lnTo>
                  <a:lnTo>
                    <a:pt x="106" y="62"/>
                  </a:lnTo>
                  <a:lnTo>
                    <a:pt x="106" y="61"/>
                  </a:lnTo>
                  <a:lnTo>
                    <a:pt x="105" y="61"/>
                  </a:lnTo>
                  <a:lnTo>
                    <a:pt x="105" y="60"/>
                  </a:lnTo>
                  <a:lnTo>
                    <a:pt x="105" y="59"/>
                  </a:lnTo>
                  <a:lnTo>
                    <a:pt x="104" y="59"/>
                  </a:lnTo>
                  <a:lnTo>
                    <a:pt x="103" y="59"/>
                  </a:lnTo>
                  <a:lnTo>
                    <a:pt x="101" y="59"/>
                  </a:lnTo>
                  <a:lnTo>
                    <a:pt x="101" y="60"/>
                  </a:lnTo>
                  <a:lnTo>
                    <a:pt x="103" y="60"/>
                  </a:lnTo>
                  <a:lnTo>
                    <a:pt x="101" y="60"/>
                  </a:lnTo>
                  <a:lnTo>
                    <a:pt x="103" y="60"/>
                  </a:lnTo>
                  <a:lnTo>
                    <a:pt x="103" y="61"/>
                  </a:lnTo>
                  <a:lnTo>
                    <a:pt x="101" y="61"/>
                  </a:lnTo>
                  <a:lnTo>
                    <a:pt x="99" y="62"/>
                  </a:lnTo>
                  <a:lnTo>
                    <a:pt x="98" y="62"/>
                  </a:lnTo>
                  <a:lnTo>
                    <a:pt x="97" y="62"/>
                  </a:lnTo>
                  <a:lnTo>
                    <a:pt x="97" y="63"/>
                  </a:lnTo>
                  <a:lnTo>
                    <a:pt x="96" y="63"/>
                  </a:lnTo>
                  <a:lnTo>
                    <a:pt x="94" y="63"/>
                  </a:lnTo>
                  <a:lnTo>
                    <a:pt x="93" y="63"/>
                  </a:lnTo>
                  <a:lnTo>
                    <a:pt x="93" y="64"/>
                  </a:lnTo>
                  <a:lnTo>
                    <a:pt x="92" y="64"/>
                  </a:lnTo>
                  <a:lnTo>
                    <a:pt x="92" y="66"/>
                  </a:lnTo>
                  <a:lnTo>
                    <a:pt x="91" y="64"/>
                  </a:lnTo>
                  <a:lnTo>
                    <a:pt x="91" y="66"/>
                  </a:lnTo>
                  <a:lnTo>
                    <a:pt x="90" y="66"/>
                  </a:lnTo>
                  <a:lnTo>
                    <a:pt x="90" y="67"/>
                  </a:lnTo>
                  <a:lnTo>
                    <a:pt x="89" y="67"/>
                  </a:lnTo>
                  <a:lnTo>
                    <a:pt x="88" y="67"/>
                  </a:lnTo>
                  <a:lnTo>
                    <a:pt x="88" y="68"/>
                  </a:lnTo>
                  <a:lnTo>
                    <a:pt x="86" y="68"/>
                  </a:lnTo>
                  <a:lnTo>
                    <a:pt x="85" y="68"/>
                  </a:lnTo>
                  <a:lnTo>
                    <a:pt x="84" y="68"/>
                  </a:lnTo>
                  <a:lnTo>
                    <a:pt x="83" y="68"/>
                  </a:lnTo>
                  <a:lnTo>
                    <a:pt x="82" y="68"/>
                  </a:lnTo>
                  <a:lnTo>
                    <a:pt x="81" y="69"/>
                  </a:lnTo>
                  <a:lnTo>
                    <a:pt x="79" y="69"/>
                  </a:lnTo>
                  <a:lnTo>
                    <a:pt x="79" y="70"/>
                  </a:lnTo>
                  <a:lnTo>
                    <a:pt x="79" y="71"/>
                  </a:lnTo>
                  <a:lnTo>
                    <a:pt x="78" y="71"/>
                  </a:lnTo>
                  <a:lnTo>
                    <a:pt x="78" y="70"/>
                  </a:lnTo>
                  <a:lnTo>
                    <a:pt x="77" y="70"/>
                  </a:lnTo>
                  <a:lnTo>
                    <a:pt x="77" y="69"/>
                  </a:lnTo>
                  <a:lnTo>
                    <a:pt x="76" y="69"/>
                  </a:lnTo>
                  <a:lnTo>
                    <a:pt x="76" y="70"/>
                  </a:lnTo>
                  <a:lnTo>
                    <a:pt x="77" y="70"/>
                  </a:lnTo>
                  <a:lnTo>
                    <a:pt x="76" y="70"/>
                  </a:lnTo>
                  <a:lnTo>
                    <a:pt x="76" y="71"/>
                  </a:lnTo>
                  <a:lnTo>
                    <a:pt x="77" y="71"/>
                  </a:lnTo>
                  <a:lnTo>
                    <a:pt x="77" y="73"/>
                  </a:lnTo>
                  <a:lnTo>
                    <a:pt x="78" y="73"/>
                  </a:lnTo>
                  <a:lnTo>
                    <a:pt x="78" y="74"/>
                  </a:lnTo>
                  <a:lnTo>
                    <a:pt x="81" y="75"/>
                  </a:lnTo>
                  <a:lnTo>
                    <a:pt x="82" y="75"/>
                  </a:lnTo>
                  <a:lnTo>
                    <a:pt x="81" y="75"/>
                  </a:lnTo>
                  <a:lnTo>
                    <a:pt x="82" y="76"/>
                  </a:lnTo>
                  <a:lnTo>
                    <a:pt x="82" y="77"/>
                  </a:lnTo>
                  <a:lnTo>
                    <a:pt x="81" y="78"/>
                  </a:lnTo>
                  <a:lnTo>
                    <a:pt x="81" y="80"/>
                  </a:lnTo>
                  <a:lnTo>
                    <a:pt x="82" y="80"/>
                  </a:lnTo>
                  <a:lnTo>
                    <a:pt x="82" y="81"/>
                  </a:lnTo>
                  <a:lnTo>
                    <a:pt x="83" y="81"/>
                  </a:lnTo>
                  <a:lnTo>
                    <a:pt x="83" y="82"/>
                  </a:lnTo>
                  <a:lnTo>
                    <a:pt x="84" y="82"/>
                  </a:lnTo>
                  <a:lnTo>
                    <a:pt x="84" y="83"/>
                  </a:lnTo>
                  <a:lnTo>
                    <a:pt x="85" y="83"/>
                  </a:lnTo>
                  <a:lnTo>
                    <a:pt x="85" y="84"/>
                  </a:lnTo>
                  <a:lnTo>
                    <a:pt x="86" y="84"/>
                  </a:lnTo>
                  <a:lnTo>
                    <a:pt x="86" y="85"/>
                  </a:lnTo>
                  <a:lnTo>
                    <a:pt x="86" y="84"/>
                  </a:lnTo>
                  <a:lnTo>
                    <a:pt x="88" y="84"/>
                  </a:lnTo>
                  <a:lnTo>
                    <a:pt x="88" y="85"/>
                  </a:lnTo>
                  <a:lnTo>
                    <a:pt x="89" y="85"/>
                  </a:lnTo>
                  <a:lnTo>
                    <a:pt x="89" y="87"/>
                  </a:lnTo>
                  <a:lnTo>
                    <a:pt x="90" y="88"/>
                  </a:lnTo>
                  <a:lnTo>
                    <a:pt x="91" y="88"/>
                  </a:lnTo>
                  <a:lnTo>
                    <a:pt x="92" y="88"/>
                  </a:lnTo>
                  <a:lnTo>
                    <a:pt x="92" y="89"/>
                  </a:lnTo>
                  <a:lnTo>
                    <a:pt x="93" y="89"/>
                  </a:lnTo>
                  <a:lnTo>
                    <a:pt x="93" y="90"/>
                  </a:lnTo>
                  <a:lnTo>
                    <a:pt x="94" y="90"/>
                  </a:lnTo>
                  <a:lnTo>
                    <a:pt x="94" y="91"/>
                  </a:lnTo>
                  <a:lnTo>
                    <a:pt x="94" y="90"/>
                  </a:lnTo>
                  <a:lnTo>
                    <a:pt x="96" y="90"/>
                  </a:lnTo>
                  <a:lnTo>
                    <a:pt x="96" y="91"/>
                  </a:lnTo>
                  <a:lnTo>
                    <a:pt x="97" y="91"/>
                  </a:lnTo>
                  <a:lnTo>
                    <a:pt x="98" y="92"/>
                  </a:lnTo>
                  <a:lnTo>
                    <a:pt x="98" y="94"/>
                  </a:lnTo>
                  <a:lnTo>
                    <a:pt x="99" y="94"/>
                  </a:lnTo>
                  <a:lnTo>
                    <a:pt x="98" y="94"/>
                  </a:lnTo>
                  <a:lnTo>
                    <a:pt x="98" y="95"/>
                  </a:lnTo>
                  <a:lnTo>
                    <a:pt x="98" y="94"/>
                  </a:lnTo>
                  <a:lnTo>
                    <a:pt x="99" y="95"/>
                  </a:lnTo>
                  <a:lnTo>
                    <a:pt x="99" y="96"/>
                  </a:lnTo>
                  <a:lnTo>
                    <a:pt x="98" y="96"/>
                  </a:lnTo>
                  <a:lnTo>
                    <a:pt x="98" y="97"/>
                  </a:lnTo>
                  <a:lnTo>
                    <a:pt x="97" y="97"/>
                  </a:lnTo>
                  <a:lnTo>
                    <a:pt x="97" y="96"/>
                  </a:lnTo>
                  <a:lnTo>
                    <a:pt x="96" y="96"/>
                  </a:lnTo>
                  <a:lnTo>
                    <a:pt x="94" y="96"/>
                  </a:lnTo>
                  <a:lnTo>
                    <a:pt x="94" y="97"/>
                  </a:lnTo>
                  <a:lnTo>
                    <a:pt x="94" y="98"/>
                  </a:lnTo>
                  <a:lnTo>
                    <a:pt x="94" y="99"/>
                  </a:lnTo>
                  <a:lnTo>
                    <a:pt x="93" y="101"/>
                  </a:lnTo>
                  <a:lnTo>
                    <a:pt x="92" y="101"/>
                  </a:lnTo>
                  <a:lnTo>
                    <a:pt x="91" y="101"/>
                  </a:lnTo>
                  <a:lnTo>
                    <a:pt x="90" y="101"/>
                  </a:lnTo>
                  <a:lnTo>
                    <a:pt x="90" y="102"/>
                  </a:lnTo>
                  <a:lnTo>
                    <a:pt x="89" y="102"/>
                  </a:lnTo>
                  <a:lnTo>
                    <a:pt x="88" y="102"/>
                  </a:lnTo>
                  <a:lnTo>
                    <a:pt x="88" y="103"/>
                  </a:lnTo>
                  <a:lnTo>
                    <a:pt x="86" y="103"/>
                  </a:lnTo>
                  <a:lnTo>
                    <a:pt x="86" y="104"/>
                  </a:lnTo>
                  <a:lnTo>
                    <a:pt x="88" y="105"/>
                  </a:lnTo>
                  <a:lnTo>
                    <a:pt x="89" y="106"/>
                  </a:lnTo>
                  <a:lnTo>
                    <a:pt x="90" y="108"/>
                  </a:lnTo>
                  <a:lnTo>
                    <a:pt x="89" y="109"/>
                  </a:lnTo>
                  <a:lnTo>
                    <a:pt x="89" y="110"/>
                  </a:lnTo>
                  <a:lnTo>
                    <a:pt x="90" y="110"/>
                  </a:lnTo>
                  <a:lnTo>
                    <a:pt x="91" y="110"/>
                  </a:lnTo>
                  <a:lnTo>
                    <a:pt x="91" y="111"/>
                  </a:lnTo>
                  <a:lnTo>
                    <a:pt x="91" y="112"/>
                  </a:lnTo>
                  <a:lnTo>
                    <a:pt x="91" y="113"/>
                  </a:lnTo>
                  <a:lnTo>
                    <a:pt x="90" y="113"/>
                  </a:lnTo>
                  <a:lnTo>
                    <a:pt x="89" y="113"/>
                  </a:lnTo>
                  <a:lnTo>
                    <a:pt x="89" y="112"/>
                  </a:lnTo>
                  <a:lnTo>
                    <a:pt x="88" y="112"/>
                  </a:lnTo>
                  <a:lnTo>
                    <a:pt x="88" y="111"/>
                  </a:lnTo>
                  <a:lnTo>
                    <a:pt x="88" y="110"/>
                  </a:lnTo>
                  <a:lnTo>
                    <a:pt x="86" y="110"/>
                  </a:lnTo>
                  <a:lnTo>
                    <a:pt x="85" y="110"/>
                  </a:lnTo>
                  <a:lnTo>
                    <a:pt x="85" y="111"/>
                  </a:lnTo>
                  <a:lnTo>
                    <a:pt x="84" y="111"/>
                  </a:lnTo>
                  <a:lnTo>
                    <a:pt x="83" y="111"/>
                  </a:lnTo>
                  <a:lnTo>
                    <a:pt x="83" y="110"/>
                  </a:lnTo>
                  <a:lnTo>
                    <a:pt x="82" y="110"/>
                  </a:lnTo>
                  <a:lnTo>
                    <a:pt x="81" y="110"/>
                  </a:lnTo>
                  <a:lnTo>
                    <a:pt x="79" y="110"/>
                  </a:lnTo>
                  <a:lnTo>
                    <a:pt x="81" y="110"/>
                  </a:lnTo>
                  <a:lnTo>
                    <a:pt x="81" y="111"/>
                  </a:lnTo>
                  <a:lnTo>
                    <a:pt x="79" y="111"/>
                  </a:lnTo>
                  <a:lnTo>
                    <a:pt x="77" y="111"/>
                  </a:lnTo>
                  <a:lnTo>
                    <a:pt x="76" y="111"/>
                  </a:lnTo>
                  <a:lnTo>
                    <a:pt x="76" y="112"/>
                  </a:lnTo>
                  <a:lnTo>
                    <a:pt x="75" y="111"/>
                  </a:lnTo>
                  <a:lnTo>
                    <a:pt x="74" y="111"/>
                  </a:lnTo>
                  <a:lnTo>
                    <a:pt x="72" y="112"/>
                  </a:lnTo>
                  <a:lnTo>
                    <a:pt x="71" y="113"/>
                  </a:lnTo>
                  <a:lnTo>
                    <a:pt x="71" y="112"/>
                  </a:lnTo>
                  <a:lnTo>
                    <a:pt x="70" y="112"/>
                  </a:lnTo>
                  <a:lnTo>
                    <a:pt x="70" y="113"/>
                  </a:lnTo>
                  <a:lnTo>
                    <a:pt x="69" y="113"/>
                  </a:lnTo>
                  <a:lnTo>
                    <a:pt x="69" y="115"/>
                  </a:lnTo>
                  <a:lnTo>
                    <a:pt x="68" y="115"/>
                  </a:lnTo>
                  <a:lnTo>
                    <a:pt x="67" y="115"/>
                  </a:lnTo>
                  <a:lnTo>
                    <a:pt x="65" y="115"/>
                  </a:lnTo>
                  <a:lnTo>
                    <a:pt x="65" y="113"/>
                  </a:lnTo>
                  <a:lnTo>
                    <a:pt x="64" y="113"/>
                  </a:lnTo>
                  <a:lnTo>
                    <a:pt x="64" y="112"/>
                  </a:lnTo>
                  <a:lnTo>
                    <a:pt x="63" y="112"/>
                  </a:lnTo>
                  <a:lnTo>
                    <a:pt x="62" y="112"/>
                  </a:lnTo>
                  <a:lnTo>
                    <a:pt x="61" y="112"/>
                  </a:lnTo>
                  <a:lnTo>
                    <a:pt x="60" y="112"/>
                  </a:lnTo>
                  <a:lnTo>
                    <a:pt x="58" y="112"/>
                  </a:lnTo>
                  <a:lnTo>
                    <a:pt x="58" y="111"/>
                  </a:lnTo>
                  <a:lnTo>
                    <a:pt x="58" y="112"/>
                  </a:lnTo>
                  <a:lnTo>
                    <a:pt x="58" y="113"/>
                  </a:lnTo>
                  <a:lnTo>
                    <a:pt x="58" y="115"/>
                  </a:lnTo>
                  <a:lnTo>
                    <a:pt x="57" y="116"/>
                  </a:lnTo>
                  <a:lnTo>
                    <a:pt x="56" y="116"/>
                  </a:lnTo>
                  <a:lnTo>
                    <a:pt x="56" y="117"/>
                  </a:lnTo>
                  <a:lnTo>
                    <a:pt x="55" y="117"/>
                  </a:lnTo>
                  <a:lnTo>
                    <a:pt x="55" y="116"/>
                  </a:lnTo>
                  <a:lnTo>
                    <a:pt x="56" y="116"/>
                  </a:lnTo>
                  <a:lnTo>
                    <a:pt x="56" y="115"/>
                  </a:lnTo>
                  <a:lnTo>
                    <a:pt x="55" y="115"/>
                  </a:lnTo>
                  <a:lnTo>
                    <a:pt x="54" y="115"/>
                  </a:lnTo>
                  <a:lnTo>
                    <a:pt x="54" y="113"/>
                  </a:lnTo>
                  <a:lnTo>
                    <a:pt x="53" y="113"/>
                  </a:lnTo>
                  <a:lnTo>
                    <a:pt x="53" y="112"/>
                  </a:lnTo>
                  <a:lnTo>
                    <a:pt x="51" y="112"/>
                  </a:lnTo>
                  <a:lnTo>
                    <a:pt x="50" y="112"/>
                  </a:lnTo>
                  <a:lnTo>
                    <a:pt x="51" y="112"/>
                  </a:lnTo>
                  <a:lnTo>
                    <a:pt x="50" y="112"/>
                  </a:lnTo>
                  <a:lnTo>
                    <a:pt x="50" y="111"/>
                  </a:lnTo>
                  <a:lnTo>
                    <a:pt x="50" y="112"/>
                  </a:lnTo>
                  <a:lnTo>
                    <a:pt x="49" y="112"/>
                  </a:lnTo>
                  <a:lnTo>
                    <a:pt x="48" y="111"/>
                  </a:lnTo>
                  <a:lnTo>
                    <a:pt x="47" y="111"/>
                  </a:lnTo>
                  <a:lnTo>
                    <a:pt x="47" y="110"/>
                  </a:lnTo>
                  <a:lnTo>
                    <a:pt x="46" y="110"/>
                  </a:lnTo>
                  <a:lnTo>
                    <a:pt x="44" y="110"/>
                  </a:lnTo>
                  <a:lnTo>
                    <a:pt x="43" y="110"/>
                  </a:lnTo>
                  <a:lnTo>
                    <a:pt x="43" y="109"/>
                  </a:lnTo>
                  <a:lnTo>
                    <a:pt x="42" y="108"/>
                  </a:lnTo>
                  <a:lnTo>
                    <a:pt x="41" y="108"/>
                  </a:lnTo>
                  <a:lnTo>
                    <a:pt x="42" y="109"/>
                  </a:lnTo>
                  <a:lnTo>
                    <a:pt x="43" y="109"/>
                  </a:lnTo>
                  <a:lnTo>
                    <a:pt x="43" y="110"/>
                  </a:lnTo>
                  <a:lnTo>
                    <a:pt x="42" y="110"/>
                  </a:lnTo>
                  <a:lnTo>
                    <a:pt x="41" y="110"/>
                  </a:lnTo>
                  <a:lnTo>
                    <a:pt x="40" y="111"/>
                  </a:lnTo>
                  <a:lnTo>
                    <a:pt x="39" y="110"/>
                  </a:lnTo>
                  <a:lnTo>
                    <a:pt x="37" y="110"/>
                  </a:lnTo>
                  <a:lnTo>
                    <a:pt x="37" y="109"/>
                  </a:lnTo>
                  <a:lnTo>
                    <a:pt x="36" y="109"/>
                  </a:lnTo>
                  <a:lnTo>
                    <a:pt x="35" y="109"/>
                  </a:lnTo>
                  <a:lnTo>
                    <a:pt x="34" y="109"/>
                  </a:lnTo>
                  <a:lnTo>
                    <a:pt x="34" y="110"/>
                  </a:lnTo>
                  <a:lnTo>
                    <a:pt x="33" y="110"/>
                  </a:lnTo>
                  <a:lnTo>
                    <a:pt x="34" y="110"/>
                  </a:lnTo>
                  <a:lnTo>
                    <a:pt x="33" y="110"/>
                  </a:lnTo>
                  <a:lnTo>
                    <a:pt x="34" y="110"/>
                  </a:lnTo>
                  <a:lnTo>
                    <a:pt x="34" y="111"/>
                  </a:lnTo>
                  <a:lnTo>
                    <a:pt x="35" y="111"/>
                  </a:lnTo>
                  <a:lnTo>
                    <a:pt x="35" y="110"/>
                  </a:lnTo>
                  <a:lnTo>
                    <a:pt x="36" y="110"/>
                  </a:lnTo>
                  <a:lnTo>
                    <a:pt x="36" y="111"/>
                  </a:lnTo>
                  <a:lnTo>
                    <a:pt x="35" y="111"/>
                  </a:lnTo>
                  <a:lnTo>
                    <a:pt x="34" y="111"/>
                  </a:lnTo>
                  <a:lnTo>
                    <a:pt x="34" y="112"/>
                  </a:lnTo>
                  <a:lnTo>
                    <a:pt x="33" y="111"/>
                  </a:lnTo>
                  <a:lnTo>
                    <a:pt x="32" y="111"/>
                  </a:lnTo>
                  <a:lnTo>
                    <a:pt x="30" y="111"/>
                  </a:lnTo>
                  <a:lnTo>
                    <a:pt x="29" y="111"/>
                  </a:lnTo>
                  <a:lnTo>
                    <a:pt x="29" y="112"/>
                  </a:lnTo>
                  <a:lnTo>
                    <a:pt x="27" y="112"/>
                  </a:lnTo>
                  <a:lnTo>
                    <a:pt x="27" y="111"/>
                  </a:lnTo>
                  <a:lnTo>
                    <a:pt x="26" y="111"/>
                  </a:lnTo>
                  <a:lnTo>
                    <a:pt x="26" y="112"/>
                  </a:lnTo>
                  <a:lnTo>
                    <a:pt x="25" y="112"/>
                  </a:lnTo>
                  <a:lnTo>
                    <a:pt x="24" y="112"/>
                  </a:lnTo>
                  <a:lnTo>
                    <a:pt x="25" y="112"/>
                  </a:lnTo>
                  <a:lnTo>
                    <a:pt x="25" y="111"/>
                  </a:lnTo>
                  <a:lnTo>
                    <a:pt x="24" y="111"/>
                  </a:lnTo>
                  <a:lnTo>
                    <a:pt x="22" y="110"/>
                  </a:lnTo>
                  <a:lnTo>
                    <a:pt x="22" y="109"/>
                  </a:lnTo>
                  <a:lnTo>
                    <a:pt x="22" y="108"/>
                  </a:lnTo>
                  <a:lnTo>
                    <a:pt x="24" y="108"/>
                  </a:lnTo>
                  <a:lnTo>
                    <a:pt x="24" y="106"/>
                  </a:lnTo>
                  <a:lnTo>
                    <a:pt x="24" y="105"/>
                  </a:lnTo>
                  <a:lnTo>
                    <a:pt x="24" y="104"/>
                  </a:lnTo>
                  <a:lnTo>
                    <a:pt x="24" y="103"/>
                  </a:lnTo>
                  <a:lnTo>
                    <a:pt x="25" y="102"/>
                  </a:lnTo>
                  <a:lnTo>
                    <a:pt x="25" y="101"/>
                  </a:lnTo>
                  <a:lnTo>
                    <a:pt x="25" y="99"/>
                  </a:lnTo>
                  <a:lnTo>
                    <a:pt x="25" y="98"/>
                  </a:lnTo>
                  <a:lnTo>
                    <a:pt x="25" y="97"/>
                  </a:lnTo>
                  <a:lnTo>
                    <a:pt x="26" y="97"/>
                  </a:lnTo>
                  <a:lnTo>
                    <a:pt x="26" y="96"/>
                  </a:lnTo>
                  <a:lnTo>
                    <a:pt x="26" y="95"/>
                  </a:lnTo>
                  <a:lnTo>
                    <a:pt x="27" y="95"/>
                  </a:lnTo>
                  <a:lnTo>
                    <a:pt x="27" y="94"/>
                  </a:lnTo>
                  <a:lnTo>
                    <a:pt x="28" y="94"/>
                  </a:lnTo>
                  <a:lnTo>
                    <a:pt x="29" y="92"/>
                  </a:lnTo>
                  <a:lnTo>
                    <a:pt x="29" y="91"/>
                  </a:lnTo>
                  <a:lnTo>
                    <a:pt x="30" y="90"/>
                  </a:lnTo>
                  <a:lnTo>
                    <a:pt x="29" y="90"/>
                  </a:lnTo>
                  <a:lnTo>
                    <a:pt x="27" y="89"/>
                  </a:lnTo>
                  <a:lnTo>
                    <a:pt x="26" y="89"/>
                  </a:lnTo>
                  <a:lnTo>
                    <a:pt x="25" y="89"/>
                  </a:lnTo>
                  <a:lnTo>
                    <a:pt x="24" y="89"/>
                  </a:lnTo>
                  <a:lnTo>
                    <a:pt x="22" y="89"/>
                  </a:lnTo>
                  <a:lnTo>
                    <a:pt x="21" y="89"/>
                  </a:lnTo>
                  <a:lnTo>
                    <a:pt x="21" y="88"/>
                  </a:lnTo>
                  <a:lnTo>
                    <a:pt x="20" y="88"/>
                  </a:lnTo>
                  <a:lnTo>
                    <a:pt x="19" y="88"/>
                  </a:lnTo>
                  <a:lnTo>
                    <a:pt x="18" y="88"/>
                  </a:lnTo>
                  <a:lnTo>
                    <a:pt x="17" y="88"/>
                  </a:lnTo>
                  <a:lnTo>
                    <a:pt x="15" y="88"/>
                  </a:lnTo>
                  <a:lnTo>
                    <a:pt x="15" y="87"/>
                  </a:lnTo>
                  <a:lnTo>
                    <a:pt x="14" y="87"/>
                  </a:lnTo>
                  <a:lnTo>
                    <a:pt x="13" y="87"/>
                  </a:lnTo>
                  <a:lnTo>
                    <a:pt x="13" y="88"/>
                  </a:lnTo>
                  <a:lnTo>
                    <a:pt x="12" y="88"/>
                  </a:lnTo>
                  <a:lnTo>
                    <a:pt x="12" y="87"/>
                  </a:lnTo>
                  <a:lnTo>
                    <a:pt x="11" y="87"/>
                  </a:lnTo>
                  <a:lnTo>
                    <a:pt x="11" y="85"/>
                  </a:lnTo>
                  <a:lnTo>
                    <a:pt x="10" y="85"/>
                  </a:lnTo>
                  <a:lnTo>
                    <a:pt x="10" y="84"/>
                  </a:lnTo>
                  <a:lnTo>
                    <a:pt x="11" y="84"/>
                  </a:lnTo>
                  <a:lnTo>
                    <a:pt x="10" y="84"/>
                  </a:lnTo>
                  <a:lnTo>
                    <a:pt x="10" y="83"/>
                  </a:lnTo>
                  <a:lnTo>
                    <a:pt x="8" y="83"/>
                  </a:lnTo>
                  <a:lnTo>
                    <a:pt x="7" y="83"/>
                  </a:lnTo>
                  <a:lnTo>
                    <a:pt x="7" y="82"/>
                  </a:lnTo>
                  <a:lnTo>
                    <a:pt x="7" y="81"/>
                  </a:lnTo>
                  <a:lnTo>
                    <a:pt x="8" y="81"/>
                  </a:lnTo>
                  <a:lnTo>
                    <a:pt x="8" y="80"/>
                  </a:lnTo>
                  <a:lnTo>
                    <a:pt x="8" y="78"/>
                  </a:lnTo>
                  <a:lnTo>
                    <a:pt x="10" y="78"/>
                  </a:lnTo>
                  <a:lnTo>
                    <a:pt x="8" y="78"/>
                  </a:lnTo>
                  <a:lnTo>
                    <a:pt x="8" y="77"/>
                  </a:lnTo>
                  <a:lnTo>
                    <a:pt x="10" y="77"/>
                  </a:lnTo>
                  <a:lnTo>
                    <a:pt x="8" y="77"/>
                  </a:lnTo>
                  <a:lnTo>
                    <a:pt x="7" y="77"/>
                  </a:lnTo>
                  <a:lnTo>
                    <a:pt x="6" y="77"/>
                  </a:lnTo>
                  <a:lnTo>
                    <a:pt x="6" y="76"/>
                  </a:lnTo>
                  <a:lnTo>
                    <a:pt x="5" y="75"/>
                  </a:lnTo>
                  <a:lnTo>
                    <a:pt x="4" y="75"/>
                  </a:lnTo>
                  <a:lnTo>
                    <a:pt x="4" y="74"/>
                  </a:lnTo>
                  <a:lnTo>
                    <a:pt x="4" y="73"/>
                  </a:lnTo>
                  <a:lnTo>
                    <a:pt x="4" y="71"/>
                  </a:lnTo>
                  <a:lnTo>
                    <a:pt x="5" y="71"/>
                  </a:lnTo>
                  <a:lnTo>
                    <a:pt x="5" y="70"/>
                  </a:lnTo>
                  <a:lnTo>
                    <a:pt x="6" y="70"/>
                  </a:lnTo>
                  <a:lnTo>
                    <a:pt x="7" y="70"/>
                  </a:lnTo>
                  <a:lnTo>
                    <a:pt x="7" y="69"/>
                  </a:lnTo>
                  <a:lnTo>
                    <a:pt x="7" y="68"/>
                  </a:lnTo>
                  <a:lnTo>
                    <a:pt x="6" y="68"/>
                  </a:lnTo>
                  <a:lnTo>
                    <a:pt x="6" y="67"/>
                  </a:lnTo>
                  <a:lnTo>
                    <a:pt x="5" y="67"/>
                  </a:lnTo>
                  <a:lnTo>
                    <a:pt x="5" y="66"/>
                  </a:lnTo>
                  <a:lnTo>
                    <a:pt x="6" y="66"/>
                  </a:lnTo>
                  <a:lnTo>
                    <a:pt x="5" y="66"/>
                  </a:lnTo>
                  <a:lnTo>
                    <a:pt x="5" y="64"/>
                  </a:lnTo>
                  <a:lnTo>
                    <a:pt x="4" y="64"/>
                  </a:lnTo>
                  <a:lnTo>
                    <a:pt x="5" y="64"/>
                  </a:lnTo>
                  <a:lnTo>
                    <a:pt x="4" y="63"/>
                  </a:lnTo>
                  <a:lnTo>
                    <a:pt x="3" y="63"/>
                  </a:lnTo>
                  <a:lnTo>
                    <a:pt x="3" y="62"/>
                  </a:lnTo>
                  <a:lnTo>
                    <a:pt x="3" y="61"/>
                  </a:lnTo>
                  <a:lnTo>
                    <a:pt x="3" y="60"/>
                  </a:lnTo>
                  <a:lnTo>
                    <a:pt x="1" y="60"/>
                  </a:lnTo>
                  <a:lnTo>
                    <a:pt x="0" y="60"/>
                  </a:lnTo>
                  <a:lnTo>
                    <a:pt x="0" y="59"/>
                  </a:lnTo>
                  <a:lnTo>
                    <a:pt x="1" y="59"/>
                  </a:lnTo>
                  <a:lnTo>
                    <a:pt x="3" y="59"/>
                  </a:lnTo>
                  <a:lnTo>
                    <a:pt x="3" y="57"/>
                  </a:lnTo>
                  <a:lnTo>
                    <a:pt x="4" y="57"/>
                  </a:lnTo>
                  <a:lnTo>
                    <a:pt x="4" y="56"/>
                  </a:lnTo>
                  <a:lnTo>
                    <a:pt x="3" y="56"/>
                  </a:lnTo>
                  <a:lnTo>
                    <a:pt x="3" y="55"/>
                  </a:lnTo>
                  <a:lnTo>
                    <a:pt x="4" y="55"/>
                  </a:lnTo>
                  <a:lnTo>
                    <a:pt x="4" y="54"/>
                  </a:lnTo>
                  <a:lnTo>
                    <a:pt x="5" y="54"/>
                  </a:lnTo>
                  <a:lnTo>
                    <a:pt x="5" y="53"/>
                  </a:lnTo>
                  <a:lnTo>
                    <a:pt x="5" y="52"/>
                  </a:lnTo>
                  <a:lnTo>
                    <a:pt x="4" y="50"/>
                  </a:lnTo>
                  <a:lnTo>
                    <a:pt x="3" y="50"/>
                  </a:lnTo>
                  <a:lnTo>
                    <a:pt x="3" y="49"/>
                  </a:lnTo>
                  <a:lnTo>
                    <a:pt x="3" y="48"/>
                  </a:lnTo>
                  <a:lnTo>
                    <a:pt x="1" y="48"/>
                  </a:lnTo>
                  <a:lnTo>
                    <a:pt x="1" y="47"/>
                  </a:lnTo>
                  <a:lnTo>
                    <a:pt x="3" y="47"/>
                  </a:lnTo>
                  <a:lnTo>
                    <a:pt x="3" y="46"/>
                  </a:lnTo>
                  <a:lnTo>
                    <a:pt x="4" y="46"/>
                  </a:lnTo>
                  <a:lnTo>
                    <a:pt x="4" y="47"/>
                  </a:lnTo>
                  <a:lnTo>
                    <a:pt x="4" y="46"/>
                  </a:lnTo>
                  <a:lnTo>
                    <a:pt x="3" y="46"/>
                  </a:lnTo>
                  <a:lnTo>
                    <a:pt x="4" y="46"/>
                  </a:lnTo>
                  <a:lnTo>
                    <a:pt x="5" y="46"/>
                  </a:lnTo>
                  <a:lnTo>
                    <a:pt x="6" y="47"/>
                  </a:lnTo>
                  <a:lnTo>
                    <a:pt x="6" y="46"/>
                  </a:lnTo>
                  <a:lnTo>
                    <a:pt x="7" y="46"/>
                  </a:lnTo>
                  <a:lnTo>
                    <a:pt x="8" y="46"/>
                  </a:lnTo>
                  <a:lnTo>
                    <a:pt x="10" y="46"/>
                  </a:lnTo>
                  <a:lnTo>
                    <a:pt x="11" y="46"/>
                  </a:lnTo>
                  <a:lnTo>
                    <a:pt x="11" y="45"/>
                  </a:lnTo>
                  <a:lnTo>
                    <a:pt x="12" y="45"/>
                  </a:lnTo>
                  <a:lnTo>
                    <a:pt x="11" y="43"/>
                  </a:lnTo>
                  <a:lnTo>
                    <a:pt x="10" y="43"/>
                  </a:lnTo>
                  <a:lnTo>
                    <a:pt x="11" y="43"/>
                  </a:lnTo>
                  <a:lnTo>
                    <a:pt x="11" y="42"/>
                  </a:lnTo>
                  <a:lnTo>
                    <a:pt x="12" y="42"/>
                  </a:lnTo>
                  <a:lnTo>
                    <a:pt x="12" y="41"/>
                  </a:lnTo>
                  <a:lnTo>
                    <a:pt x="13" y="41"/>
                  </a:lnTo>
                  <a:lnTo>
                    <a:pt x="14" y="40"/>
                  </a:lnTo>
                  <a:lnTo>
                    <a:pt x="14" y="39"/>
                  </a:lnTo>
                  <a:lnTo>
                    <a:pt x="14" y="38"/>
                  </a:lnTo>
                  <a:lnTo>
                    <a:pt x="13" y="38"/>
                  </a:lnTo>
                  <a:lnTo>
                    <a:pt x="12" y="38"/>
                  </a:lnTo>
                  <a:lnTo>
                    <a:pt x="11" y="38"/>
                  </a:lnTo>
                  <a:lnTo>
                    <a:pt x="10" y="36"/>
                  </a:lnTo>
                  <a:lnTo>
                    <a:pt x="10" y="35"/>
                  </a:lnTo>
                  <a:lnTo>
                    <a:pt x="11" y="35"/>
                  </a:lnTo>
                  <a:lnTo>
                    <a:pt x="10" y="35"/>
                  </a:lnTo>
                  <a:lnTo>
                    <a:pt x="10" y="34"/>
                  </a:lnTo>
                  <a:lnTo>
                    <a:pt x="11" y="34"/>
                  </a:lnTo>
                  <a:lnTo>
                    <a:pt x="12" y="34"/>
                  </a:lnTo>
                  <a:lnTo>
                    <a:pt x="13" y="34"/>
                  </a:lnTo>
                  <a:lnTo>
                    <a:pt x="14" y="34"/>
                  </a:lnTo>
                  <a:lnTo>
                    <a:pt x="14" y="32"/>
                  </a:lnTo>
                  <a:lnTo>
                    <a:pt x="14" y="31"/>
                  </a:lnTo>
                  <a:lnTo>
                    <a:pt x="15" y="29"/>
                  </a:lnTo>
                  <a:lnTo>
                    <a:pt x="15" y="28"/>
                  </a:lnTo>
                  <a:lnTo>
                    <a:pt x="15" y="27"/>
                  </a:lnTo>
                  <a:lnTo>
                    <a:pt x="15" y="26"/>
                  </a:lnTo>
                  <a:lnTo>
                    <a:pt x="15" y="25"/>
                  </a:lnTo>
                  <a:lnTo>
                    <a:pt x="15" y="24"/>
                  </a:lnTo>
                  <a:lnTo>
                    <a:pt x="17" y="24"/>
                  </a:lnTo>
                  <a:lnTo>
                    <a:pt x="17" y="25"/>
                  </a:lnTo>
                  <a:lnTo>
                    <a:pt x="18" y="25"/>
                  </a:lnTo>
                  <a:lnTo>
                    <a:pt x="17" y="24"/>
                  </a:lnTo>
                  <a:lnTo>
                    <a:pt x="14" y="24"/>
                  </a:lnTo>
                  <a:lnTo>
                    <a:pt x="13" y="24"/>
                  </a:lnTo>
                  <a:lnTo>
                    <a:pt x="13" y="22"/>
                  </a:lnTo>
                  <a:lnTo>
                    <a:pt x="13" y="21"/>
                  </a:lnTo>
                  <a:lnTo>
                    <a:pt x="14" y="21"/>
                  </a:lnTo>
                  <a:lnTo>
                    <a:pt x="14" y="20"/>
                  </a:lnTo>
                  <a:lnTo>
                    <a:pt x="14" y="19"/>
                  </a:lnTo>
                  <a:lnTo>
                    <a:pt x="15" y="19"/>
                  </a:lnTo>
                  <a:lnTo>
                    <a:pt x="17" y="19"/>
                  </a:lnTo>
                  <a:lnTo>
                    <a:pt x="18" y="19"/>
                  </a:lnTo>
                  <a:lnTo>
                    <a:pt x="19" y="19"/>
                  </a:lnTo>
                  <a:lnTo>
                    <a:pt x="20" y="18"/>
                  </a:lnTo>
                  <a:lnTo>
                    <a:pt x="24" y="18"/>
                  </a:lnTo>
                  <a:lnTo>
                    <a:pt x="25" y="18"/>
                  </a:lnTo>
                  <a:lnTo>
                    <a:pt x="25" y="19"/>
                  </a:lnTo>
                  <a:lnTo>
                    <a:pt x="26" y="20"/>
                  </a:lnTo>
                  <a:lnTo>
                    <a:pt x="27" y="20"/>
                  </a:lnTo>
                  <a:lnTo>
                    <a:pt x="26" y="21"/>
                  </a:lnTo>
                  <a:lnTo>
                    <a:pt x="25" y="21"/>
                  </a:lnTo>
                  <a:lnTo>
                    <a:pt x="26" y="21"/>
                  </a:lnTo>
                  <a:lnTo>
                    <a:pt x="26" y="22"/>
                  </a:lnTo>
                  <a:lnTo>
                    <a:pt x="27" y="22"/>
                  </a:lnTo>
                  <a:lnTo>
                    <a:pt x="28" y="22"/>
                  </a:lnTo>
                  <a:lnTo>
                    <a:pt x="28" y="21"/>
                  </a:lnTo>
                  <a:lnTo>
                    <a:pt x="27" y="21"/>
                  </a:lnTo>
                  <a:lnTo>
                    <a:pt x="27" y="20"/>
                  </a:lnTo>
                  <a:lnTo>
                    <a:pt x="28" y="20"/>
                  </a:lnTo>
                  <a:lnTo>
                    <a:pt x="28" y="19"/>
                  </a:lnTo>
                  <a:lnTo>
                    <a:pt x="28" y="20"/>
                  </a:lnTo>
                  <a:lnTo>
                    <a:pt x="29" y="20"/>
                  </a:lnTo>
                  <a:lnTo>
                    <a:pt x="30" y="20"/>
                  </a:lnTo>
                  <a:lnTo>
                    <a:pt x="30" y="21"/>
                  </a:lnTo>
                  <a:lnTo>
                    <a:pt x="30" y="22"/>
                  </a:lnTo>
                  <a:lnTo>
                    <a:pt x="30" y="24"/>
                  </a:lnTo>
                  <a:lnTo>
                    <a:pt x="30" y="22"/>
                  </a:lnTo>
                  <a:lnTo>
                    <a:pt x="30" y="21"/>
                  </a:lnTo>
                  <a:lnTo>
                    <a:pt x="32" y="20"/>
                  </a:lnTo>
                  <a:lnTo>
                    <a:pt x="30" y="20"/>
                  </a:lnTo>
                  <a:lnTo>
                    <a:pt x="30" y="19"/>
                  </a:lnTo>
                  <a:lnTo>
                    <a:pt x="30" y="18"/>
                  </a:lnTo>
                  <a:lnTo>
                    <a:pt x="30" y="17"/>
                  </a:lnTo>
                  <a:lnTo>
                    <a:pt x="30" y="15"/>
                  </a:lnTo>
                  <a:lnTo>
                    <a:pt x="32" y="15"/>
                  </a:lnTo>
                  <a:lnTo>
                    <a:pt x="33" y="15"/>
                  </a:lnTo>
                  <a:lnTo>
                    <a:pt x="34" y="17"/>
                  </a:lnTo>
                  <a:lnTo>
                    <a:pt x="35" y="17"/>
                  </a:lnTo>
                  <a:lnTo>
                    <a:pt x="36" y="17"/>
                  </a:lnTo>
                  <a:lnTo>
                    <a:pt x="36" y="15"/>
                  </a:lnTo>
                  <a:lnTo>
                    <a:pt x="37" y="15"/>
                  </a:lnTo>
                  <a:lnTo>
                    <a:pt x="39" y="15"/>
                  </a:lnTo>
                  <a:lnTo>
                    <a:pt x="40" y="15"/>
                  </a:lnTo>
                  <a:lnTo>
                    <a:pt x="40" y="17"/>
                  </a:lnTo>
                  <a:lnTo>
                    <a:pt x="41" y="18"/>
                  </a:lnTo>
                  <a:lnTo>
                    <a:pt x="42" y="18"/>
                  </a:lnTo>
                  <a:lnTo>
                    <a:pt x="42" y="19"/>
                  </a:lnTo>
                  <a:lnTo>
                    <a:pt x="43" y="20"/>
                  </a:lnTo>
                  <a:lnTo>
                    <a:pt x="44" y="20"/>
                  </a:lnTo>
                  <a:lnTo>
                    <a:pt x="46" y="20"/>
                  </a:lnTo>
                  <a:lnTo>
                    <a:pt x="46" y="21"/>
                  </a:lnTo>
                  <a:lnTo>
                    <a:pt x="46" y="20"/>
                  </a:lnTo>
                  <a:lnTo>
                    <a:pt x="44" y="20"/>
                  </a:lnTo>
                  <a:lnTo>
                    <a:pt x="43" y="20"/>
                  </a:lnTo>
                  <a:lnTo>
                    <a:pt x="42" y="19"/>
                  </a:lnTo>
                  <a:lnTo>
                    <a:pt x="42" y="18"/>
                  </a:lnTo>
                  <a:lnTo>
                    <a:pt x="41" y="18"/>
                  </a:lnTo>
                  <a:lnTo>
                    <a:pt x="41" y="17"/>
                  </a:lnTo>
                  <a:lnTo>
                    <a:pt x="40" y="17"/>
                  </a:lnTo>
                  <a:lnTo>
                    <a:pt x="40" y="15"/>
                  </a:lnTo>
                  <a:lnTo>
                    <a:pt x="39" y="15"/>
                  </a:lnTo>
                  <a:lnTo>
                    <a:pt x="37" y="15"/>
                  </a:lnTo>
                  <a:lnTo>
                    <a:pt x="36" y="15"/>
                  </a:lnTo>
                  <a:lnTo>
                    <a:pt x="35" y="15"/>
                  </a:lnTo>
                  <a:lnTo>
                    <a:pt x="35" y="14"/>
                  </a:lnTo>
                  <a:lnTo>
                    <a:pt x="34" y="13"/>
                  </a:lnTo>
                  <a:lnTo>
                    <a:pt x="35" y="13"/>
                  </a:lnTo>
                  <a:lnTo>
                    <a:pt x="36" y="13"/>
                  </a:lnTo>
                  <a:lnTo>
                    <a:pt x="36" y="12"/>
                  </a:lnTo>
                  <a:lnTo>
                    <a:pt x="35" y="12"/>
                  </a:lnTo>
                  <a:lnTo>
                    <a:pt x="34" y="12"/>
                  </a:lnTo>
                  <a:lnTo>
                    <a:pt x="34" y="11"/>
                  </a:lnTo>
                  <a:lnTo>
                    <a:pt x="34" y="10"/>
                  </a:lnTo>
                  <a:lnTo>
                    <a:pt x="35" y="10"/>
                  </a:lnTo>
                  <a:lnTo>
                    <a:pt x="35" y="8"/>
                  </a:lnTo>
                  <a:lnTo>
                    <a:pt x="35" y="10"/>
                  </a:lnTo>
                  <a:lnTo>
                    <a:pt x="34" y="10"/>
                  </a:lnTo>
                  <a:lnTo>
                    <a:pt x="33" y="10"/>
                  </a:lnTo>
                  <a:lnTo>
                    <a:pt x="32" y="10"/>
                  </a:lnTo>
                  <a:lnTo>
                    <a:pt x="30" y="10"/>
                  </a:lnTo>
                  <a:lnTo>
                    <a:pt x="30" y="8"/>
                  </a:lnTo>
                  <a:lnTo>
                    <a:pt x="32" y="8"/>
                  </a:lnTo>
                  <a:lnTo>
                    <a:pt x="32" y="7"/>
                  </a:lnTo>
                  <a:lnTo>
                    <a:pt x="33" y="7"/>
                  </a:lnTo>
                  <a:lnTo>
                    <a:pt x="34" y="7"/>
                  </a:lnTo>
                  <a:lnTo>
                    <a:pt x="35" y="7"/>
                  </a:lnTo>
                  <a:lnTo>
                    <a:pt x="35" y="6"/>
                  </a:lnTo>
                  <a:lnTo>
                    <a:pt x="34" y="5"/>
                  </a:lnTo>
                  <a:lnTo>
                    <a:pt x="33" y="5"/>
                  </a:lnTo>
                  <a:lnTo>
                    <a:pt x="34" y="5"/>
                  </a:lnTo>
                  <a:lnTo>
                    <a:pt x="33" y="4"/>
                  </a:lnTo>
                  <a:lnTo>
                    <a:pt x="32" y="3"/>
                  </a:lnTo>
                  <a:lnTo>
                    <a:pt x="32" y="1"/>
                  </a:lnTo>
                  <a:lnTo>
                    <a:pt x="30" y="1"/>
                  </a:lnTo>
                  <a:lnTo>
                    <a:pt x="30" y="0"/>
                  </a:lnTo>
                  <a:lnTo>
                    <a:pt x="32" y="0"/>
                  </a:lnTo>
                  <a:lnTo>
                    <a:pt x="33" y="0"/>
                  </a:lnTo>
                  <a:lnTo>
                    <a:pt x="34" y="0"/>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73" name="Freeform 1089">
              <a:extLst>
                <a:ext uri="{FF2B5EF4-FFF2-40B4-BE49-F238E27FC236}">
                  <a16:creationId xmlns="" xmlns:a16="http://schemas.microsoft.com/office/drawing/2014/main" id="{00892B47-30FA-4985-A728-C808ACF90846}"/>
                </a:ext>
              </a:extLst>
            </p:cNvPr>
            <p:cNvSpPr>
              <a:spLocks/>
            </p:cNvSpPr>
            <p:nvPr/>
          </p:nvSpPr>
          <p:spPr bwMode="auto">
            <a:xfrm>
              <a:off x="6192296" y="1966963"/>
              <a:ext cx="3830" cy="6383"/>
            </a:xfrm>
            <a:custGeom>
              <a:avLst/>
              <a:gdLst>
                <a:gd name="T0" fmla="*/ 1 w 3"/>
                <a:gd name="T1" fmla="*/ 2 h 5"/>
                <a:gd name="T2" fmla="*/ 1 w 3"/>
                <a:gd name="T3" fmla="*/ 2 h 5"/>
                <a:gd name="T4" fmla="*/ 3 w 3"/>
                <a:gd name="T5" fmla="*/ 2 h 5"/>
                <a:gd name="T6" fmla="*/ 3 w 3"/>
                <a:gd name="T7" fmla="*/ 2 h 5"/>
                <a:gd name="T8" fmla="*/ 2 w 3"/>
                <a:gd name="T9" fmla="*/ 2 h 5"/>
                <a:gd name="T10" fmla="*/ 2 w 3"/>
                <a:gd name="T11" fmla="*/ 2 h 5"/>
                <a:gd name="T12" fmla="*/ 2 w 3"/>
                <a:gd name="T13" fmla="*/ 2 h 5"/>
                <a:gd name="T14" fmla="*/ 1 w 3"/>
                <a:gd name="T15" fmla="*/ 2 h 5"/>
                <a:gd name="T16" fmla="*/ 1 w 3"/>
                <a:gd name="T17" fmla="*/ 2 h 5"/>
                <a:gd name="T18" fmla="*/ 1 w 3"/>
                <a:gd name="T19" fmla="*/ 2 h 5"/>
                <a:gd name="T20" fmla="*/ 1 w 3"/>
                <a:gd name="T21" fmla="*/ 2 h 5"/>
                <a:gd name="T22" fmla="*/ 0 w 3"/>
                <a:gd name="T23" fmla="*/ 2 h 5"/>
                <a:gd name="T24" fmla="*/ 0 w 3"/>
                <a:gd name="T25" fmla="*/ 2 h 5"/>
                <a:gd name="T26" fmla="*/ 0 w 3"/>
                <a:gd name="T27" fmla="*/ 2 h 5"/>
                <a:gd name="T28" fmla="*/ 0 w 3"/>
                <a:gd name="T29" fmla="*/ 2 h 5"/>
                <a:gd name="T30" fmla="*/ 0 w 3"/>
                <a:gd name="T31" fmla="*/ 2 h 5"/>
                <a:gd name="T32" fmla="*/ 0 w 3"/>
                <a:gd name="T33" fmla="*/ 3 h 5"/>
                <a:gd name="T34" fmla="*/ 0 w 3"/>
                <a:gd name="T35" fmla="*/ 3 h 5"/>
                <a:gd name="T36" fmla="*/ 0 w 3"/>
                <a:gd name="T37" fmla="*/ 3 h 5"/>
                <a:gd name="T38" fmla="*/ 0 w 3"/>
                <a:gd name="T39" fmla="*/ 5 h 5"/>
                <a:gd name="T40" fmla="*/ 0 w 3"/>
                <a:gd name="T41" fmla="*/ 5 h 5"/>
                <a:gd name="T42" fmla="*/ 0 w 3"/>
                <a:gd name="T43" fmla="*/ 5 h 5"/>
                <a:gd name="T44" fmla="*/ 0 w 3"/>
                <a:gd name="T45" fmla="*/ 5 h 5"/>
                <a:gd name="T46" fmla="*/ 0 w 3"/>
                <a:gd name="T47" fmla="*/ 5 h 5"/>
                <a:gd name="T48" fmla="*/ 0 w 3"/>
                <a:gd name="T49" fmla="*/ 3 h 5"/>
                <a:gd name="T50" fmla="*/ 0 w 3"/>
                <a:gd name="T51" fmla="*/ 2 h 5"/>
                <a:gd name="T52" fmla="*/ 0 w 3"/>
                <a:gd name="T53" fmla="*/ 2 h 5"/>
                <a:gd name="T54" fmla="*/ 1 w 3"/>
                <a:gd name="T55" fmla="*/ 0 h 5"/>
                <a:gd name="T56" fmla="*/ 1 w 3"/>
                <a:gd name="T57" fmla="*/ 0 h 5"/>
                <a:gd name="T58" fmla="*/ 1 w 3"/>
                <a:gd name="T59" fmla="*/ 0 h 5"/>
                <a:gd name="T60" fmla="*/ 1 w 3"/>
                <a:gd name="T61" fmla="*/ 0 h 5"/>
                <a:gd name="T62" fmla="*/ 1 w 3"/>
                <a:gd name="T63" fmla="*/ 0 h 5"/>
                <a:gd name="T64" fmla="*/ 1 w 3"/>
                <a:gd name="T65" fmla="*/ 0 h 5"/>
                <a:gd name="T66" fmla="*/ 1 w 3"/>
                <a:gd name="T67" fmla="*/ 0 h 5"/>
                <a:gd name="T68" fmla="*/ 1 w 3"/>
                <a:gd name="T69" fmla="*/ 0 h 5"/>
                <a:gd name="T70" fmla="*/ 1 w 3"/>
                <a:gd name="T71" fmla="*/ 1 h 5"/>
                <a:gd name="T72" fmla="*/ 0 w 3"/>
                <a:gd name="T73" fmla="*/ 1 h 5"/>
                <a:gd name="T74" fmla="*/ 0 w 3"/>
                <a:gd name="T75" fmla="*/ 1 h 5"/>
                <a:gd name="T76" fmla="*/ 0 w 3"/>
                <a:gd name="T77" fmla="*/ 1 h 5"/>
                <a:gd name="T78" fmla="*/ 0 w 3"/>
                <a:gd name="T79" fmla="*/ 2 h 5"/>
                <a:gd name="T80" fmla="*/ 1 w 3"/>
                <a:gd name="T8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 h="5">
                  <a:moveTo>
                    <a:pt x="1" y="2"/>
                  </a:moveTo>
                  <a:lnTo>
                    <a:pt x="1" y="2"/>
                  </a:lnTo>
                  <a:lnTo>
                    <a:pt x="3" y="2"/>
                  </a:lnTo>
                  <a:lnTo>
                    <a:pt x="3" y="2"/>
                  </a:lnTo>
                  <a:lnTo>
                    <a:pt x="2" y="2"/>
                  </a:lnTo>
                  <a:lnTo>
                    <a:pt x="2" y="2"/>
                  </a:lnTo>
                  <a:lnTo>
                    <a:pt x="2" y="2"/>
                  </a:lnTo>
                  <a:lnTo>
                    <a:pt x="1" y="2"/>
                  </a:lnTo>
                  <a:lnTo>
                    <a:pt x="1" y="2"/>
                  </a:lnTo>
                  <a:lnTo>
                    <a:pt x="1" y="2"/>
                  </a:lnTo>
                  <a:lnTo>
                    <a:pt x="1" y="2"/>
                  </a:lnTo>
                  <a:lnTo>
                    <a:pt x="0" y="2"/>
                  </a:lnTo>
                  <a:lnTo>
                    <a:pt x="0" y="2"/>
                  </a:lnTo>
                  <a:lnTo>
                    <a:pt x="0" y="2"/>
                  </a:lnTo>
                  <a:lnTo>
                    <a:pt x="0" y="2"/>
                  </a:lnTo>
                  <a:lnTo>
                    <a:pt x="0" y="2"/>
                  </a:lnTo>
                  <a:lnTo>
                    <a:pt x="0" y="3"/>
                  </a:lnTo>
                  <a:lnTo>
                    <a:pt x="0" y="3"/>
                  </a:lnTo>
                  <a:lnTo>
                    <a:pt x="0" y="3"/>
                  </a:lnTo>
                  <a:lnTo>
                    <a:pt x="0" y="5"/>
                  </a:lnTo>
                  <a:lnTo>
                    <a:pt x="0" y="5"/>
                  </a:lnTo>
                  <a:lnTo>
                    <a:pt x="0" y="5"/>
                  </a:lnTo>
                  <a:lnTo>
                    <a:pt x="0" y="5"/>
                  </a:lnTo>
                  <a:lnTo>
                    <a:pt x="0" y="5"/>
                  </a:lnTo>
                  <a:lnTo>
                    <a:pt x="0" y="3"/>
                  </a:lnTo>
                  <a:lnTo>
                    <a:pt x="0" y="2"/>
                  </a:lnTo>
                  <a:lnTo>
                    <a:pt x="0" y="2"/>
                  </a:lnTo>
                  <a:lnTo>
                    <a:pt x="1" y="0"/>
                  </a:lnTo>
                  <a:lnTo>
                    <a:pt x="1" y="0"/>
                  </a:lnTo>
                  <a:lnTo>
                    <a:pt x="1" y="0"/>
                  </a:lnTo>
                  <a:lnTo>
                    <a:pt x="1" y="0"/>
                  </a:lnTo>
                  <a:lnTo>
                    <a:pt x="1" y="0"/>
                  </a:lnTo>
                  <a:lnTo>
                    <a:pt x="1" y="0"/>
                  </a:lnTo>
                  <a:lnTo>
                    <a:pt x="1" y="0"/>
                  </a:lnTo>
                  <a:lnTo>
                    <a:pt x="1" y="0"/>
                  </a:lnTo>
                  <a:lnTo>
                    <a:pt x="1" y="1"/>
                  </a:lnTo>
                  <a:lnTo>
                    <a:pt x="0" y="1"/>
                  </a:lnTo>
                  <a:lnTo>
                    <a:pt x="0" y="1"/>
                  </a:lnTo>
                  <a:lnTo>
                    <a:pt x="0" y="1"/>
                  </a:lnTo>
                  <a:lnTo>
                    <a:pt x="0"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74" name="Freeform 1090">
              <a:extLst>
                <a:ext uri="{FF2B5EF4-FFF2-40B4-BE49-F238E27FC236}">
                  <a16:creationId xmlns="" xmlns:a16="http://schemas.microsoft.com/office/drawing/2014/main" id="{4203923C-412B-49DE-8855-474B8CA719A5}"/>
                </a:ext>
              </a:extLst>
            </p:cNvPr>
            <p:cNvSpPr>
              <a:spLocks/>
            </p:cNvSpPr>
            <p:nvPr/>
          </p:nvSpPr>
          <p:spPr bwMode="auto">
            <a:xfrm>
              <a:off x="6231866" y="1968240"/>
              <a:ext cx="14041" cy="7659"/>
            </a:xfrm>
            <a:custGeom>
              <a:avLst/>
              <a:gdLst>
                <a:gd name="T0" fmla="*/ 4 w 11"/>
                <a:gd name="T1" fmla="*/ 1 h 6"/>
                <a:gd name="T2" fmla="*/ 4 w 11"/>
                <a:gd name="T3" fmla="*/ 1 h 6"/>
                <a:gd name="T4" fmla="*/ 5 w 11"/>
                <a:gd name="T5" fmla="*/ 1 h 6"/>
                <a:gd name="T6" fmla="*/ 7 w 11"/>
                <a:gd name="T7" fmla="*/ 2 h 6"/>
                <a:gd name="T8" fmla="*/ 7 w 11"/>
                <a:gd name="T9" fmla="*/ 2 h 6"/>
                <a:gd name="T10" fmla="*/ 7 w 11"/>
                <a:gd name="T11" fmla="*/ 2 h 6"/>
                <a:gd name="T12" fmla="*/ 7 w 11"/>
                <a:gd name="T13" fmla="*/ 1 h 6"/>
                <a:gd name="T14" fmla="*/ 7 w 11"/>
                <a:gd name="T15" fmla="*/ 1 h 6"/>
                <a:gd name="T16" fmla="*/ 7 w 11"/>
                <a:gd name="T17" fmla="*/ 1 h 6"/>
                <a:gd name="T18" fmla="*/ 9 w 11"/>
                <a:gd name="T19" fmla="*/ 1 h 6"/>
                <a:gd name="T20" fmla="*/ 10 w 11"/>
                <a:gd name="T21" fmla="*/ 2 h 6"/>
                <a:gd name="T22" fmla="*/ 10 w 11"/>
                <a:gd name="T23" fmla="*/ 2 h 6"/>
                <a:gd name="T24" fmla="*/ 10 w 11"/>
                <a:gd name="T25" fmla="*/ 2 h 6"/>
                <a:gd name="T26" fmla="*/ 10 w 11"/>
                <a:gd name="T27" fmla="*/ 2 h 6"/>
                <a:gd name="T28" fmla="*/ 11 w 11"/>
                <a:gd name="T29" fmla="*/ 4 h 6"/>
                <a:gd name="T30" fmla="*/ 11 w 11"/>
                <a:gd name="T31" fmla="*/ 4 h 6"/>
                <a:gd name="T32" fmla="*/ 10 w 11"/>
                <a:gd name="T33" fmla="*/ 4 h 6"/>
                <a:gd name="T34" fmla="*/ 10 w 11"/>
                <a:gd name="T35" fmla="*/ 4 h 6"/>
                <a:gd name="T36" fmla="*/ 11 w 11"/>
                <a:gd name="T37" fmla="*/ 5 h 6"/>
                <a:gd name="T38" fmla="*/ 10 w 11"/>
                <a:gd name="T39" fmla="*/ 5 h 6"/>
                <a:gd name="T40" fmla="*/ 7 w 11"/>
                <a:gd name="T41" fmla="*/ 5 h 6"/>
                <a:gd name="T42" fmla="*/ 6 w 11"/>
                <a:gd name="T43" fmla="*/ 5 h 6"/>
                <a:gd name="T44" fmla="*/ 6 w 11"/>
                <a:gd name="T45" fmla="*/ 5 h 6"/>
                <a:gd name="T46" fmla="*/ 4 w 11"/>
                <a:gd name="T47" fmla="*/ 5 h 6"/>
                <a:gd name="T48" fmla="*/ 2 w 11"/>
                <a:gd name="T49" fmla="*/ 4 h 6"/>
                <a:gd name="T50" fmla="*/ 0 w 11"/>
                <a:gd name="T51" fmla="*/ 4 h 6"/>
                <a:gd name="T52" fmla="*/ 0 w 11"/>
                <a:gd name="T53" fmla="*/ 2 h 6"/>
                <a:gd name="T54" fmla="*/ 0 w 11"/>
                <a:gd name="T55" fmla="*/ 2 h 6"/>
                <a:gd name="T56" fmla="*/ 2 w 11"/>
                <a:gd name="T57" fmla="*/ 2 h 6"/>
                <a:gd name="T58" fmla="*/ 2 w 11"/>
                <a:gd name="T59" fmla="*/ 2 h 6"/>
                <a:gd name="T60" fmla="*/ 0 w 11"/>
                <a:gd name="T61" fmla="*/ 1 h 6"/>
                <a:gd name="T62" fmla="*/ 0 w 11"/>
                <a:gd name="T63" fmla="*/ 1 h 6"/>
                <a:gd name="T64" fmla="*/ 2 w 11"/>
                <a:gd name="T65" fmla="*/ 0 h 6"/>
                <a:gd name="T66" fmla="*/ 3 w 11"/>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6">
                  <a:moveTo>
                    <a:pt x="3" y="0"/>
                  </a:moveTo>
                  <a:lnTo>
                    <a:pt x="4" y="1"/>
                  </a:lnTo>
                  <a:lnTo>
                    <a:pt x="4" y="1"/>
                  </a:lnTo>
                  <a:lnTo>
                    <a:pt x="4" y="1"/>
                  </a:lnTo>
                  <a:lnTo>
                    <a:pt x="5" y="1"/>
                  </a:lnTo>
                  <a:lnTo>
                    <a:pt x="5" y="1"/>
                  </a:lnTo>
                  <a:lnTo>
                    <a:pt x="5" y="1"/>
                  </a:lnTo>
                  <a:lnTo>
                    <a:pt x="7" y="2"/>
                  </a:lnTo>
                  <a:lnTo>
                    <a:pt x="7" y="2"/>
                  </a:lnTo>
                  <a:lnTo>
                    <a:pt x="7" y="2"/>
                  </a:lnTo>
                  <a:lnTo>
                    <a:pt x="7" y="2"/>
                  </a:lnTo>
                  <a:lnTo>
                    <a:pt x="7" y="2"/>
                  </a:lnTo>
                  <a:lnTo>
                    <a:pt x="7" y="2"/>
                  </a:lnTo>
                  <a:lnTo>
                    <a:pt x="7" y="1"/>
                  </a:lnTo>
                  <a:lnTo>
                    <a:pt x="9" y="1"/>
                  </a:lnTo>
                  <a:lnTo>
                    <a:pt x="7" y="1"/>
                  </a:lnTo>
                  <a:lnTo>
                    <a:pt x="7" y="1"/>
                  </a:lnTo>
                  <a:lnTo>
                    <a:pt x="7" y="1"/>
                  </a:lnTo>
                  <a:lnTo>
                    <a:pt x="7" y="1"/>
                  </a:lnTo>
                  <a:lnTo>
                    <a:pt x="9" y="1"/>
                  </a:lnTo>
                  <a:lnTo>
                    <a:pt x="9" y="2"/>
                  </a:lnTo>
                  <a:lnTo>
                    <a:pt x="10" y="2"/>
                  </a:lnTo>
                  <a:lnTo>
                    <a:pt x="10" y="2"/>
                  </a:lnTo>
                  <a:lnTo>
                    <a:pt x="10" y="2"/>
                  </a:lnTo>
                  <a:lnTo>
                    <a:pt x="10" y="2"/>
                  </a:lnTo>
                  <a:lnTo>
                    <a:pt x="10" y="2"/>
                  </a:lnTo>
                  <a:lnTo>
                    <a:pt x="10" y="2"/>
                  </a:lnTo>
                  <a:lnTo>
                    <a:pt x="10" y="2"/>
                  </a:lnTo>
                  <a:lnTo>
                    <a:pt x="11" y="4"/>
                  </a:lnTo>
                  <a:lnTo>
                    <a:pt x="11" y="4"/>
                  </a:lnTo>
                  <a:lnTo>
                    <a:pt x="11" y="4"/>
                  </a:lnTo>
                  <a:lnTo>
                    <a:pt x="11" y="4"/>
                  </a:lnTo>
                  <a:lnTo>
                    <a:pt x="11" y="4"/>
                  </a:lnTo>
                  <a:lnTo>
                    <a:pt x="10" y="4"/>
                  </a:lnTo>
                  <a:lnTo>
                    <a:pt x="10" y="4"/>
                  </a:lnTo>
                  <a:lnTo>
                    <a:pt x="10" y="4"/>
                  </a:lnTo>
                  <a:lnTo>
                    <a:pt x="10" y="4"/>
                  </a:lnTo>
                  <a:lnTo>
                    <a:pt x="11" y="5"/>
                  </a:lnTo>
                  <a:lnTo>
                    <a:pt x="11" y="5"/>
                  </a:lnTo>
                  <a:lnTo>
                    <a:pt x="10" y="5"/>
                  </a:lnTo>
                  <a:lnTo>
                    <a:pt x="10" y="5"/>
                  </a:lnTo>
                  <a:lnTo>
                    <a:pt x="7" y="5"/>
                  </a:lnTo>
                  <a:lnTo>
                    <a:pt x="7" y="5"/>
                  </a:lnTo>
                  <a:lnTo>
                    <a:pt x="6" y="5"/>
                  </a:lnTo>
                  <a:lnTo>
                    <a:pt x="6" y="6"/>
                  </a:lnTo>
                  <a:lnTo>
                    <a:pt x="6" y="5"/>
                  </a:lnTo>
                  <a:lnTo>
                    <a:pt x="5" y="5"/>
                  </a:lnTo>
                  <a:lnTo>
                    <a:pt x="4" y="5"/>
                  </a:lnTo>
                  <a:lnTo>
                    <a:pt x="3" y="4"/>
                  </a:lnTo>
                  <a:lnTo>
                    <a:pt x="2" y="4"/>
                  </a:lnTo>
                  <a:lnTo>
                    <a:pt x="2" y="4"/>
                  </a:lnTo>
                  <a:lnTo>
                    <a:pt x="0" y="4"/>
                  </a:lnTo>
                  <a:lnTo>
                    <a:pt x="0" y="4"/>
                  </a:lnTo>
                  <a:lnTo>
                    <a:pt x="0" y="2"/>
                  </a:lnTo>
                  <a:lnTo>
                    <a:pt x="0" y="2"/>
                  </a:lnTo>
                  <a:lnTo>
                    <a:pt x="0" y="2"/>
                  </a:lnTo>
                  <a:lnTo>
                    <a:pt x="2" y="2"/>
                  </a:lnTo>
                  <a:lnTo>
                    <a:pt x="2" y="2"/>
                  </a:lnTo>
                  <a:lnTo>
                    <a:pt x="2" y="2"/>
                  </a:lnTo>
                  <a:lnTo>
                    <a:pt x="2" y="2"/>
                  </a:lnTo>
                  <a:lnTo>
                    <a:pt x="2" y="2"/>
                  </a:lnTo>
                  <a:lnTo>
                    <a:pt x="0" y="1"/>
                  </a:lnTo>
                  <a:lnTo>
                    <a:pt x="0" y="1"/>
                  </a:lnTo>
                  <a:lnTo>
                    <a:pt x="0" y="1"/>
                  </a:lnTo>
                  <a:lnTo>
                    <a:pt x="0" y="1"/>
                  </a:lnTo>
                  <a:lnTo>
                    <a:pt x="2" y="0"/>
                  </a:lnTo>
                  <a:lnTo>
                    <a:pt x="2" y="0"/>
                  </a:lnTo>
                  <a:lnTo>
                    <a:pt x="3"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75" name="Freeform 1091">
              <a:extLst>
                <a:ext uri="{FF2B5EF4-FFF2-40B4-BE49-F238E27FC236}">
                  <a16:creationId xmlns="" xmlns:a16="http://schemas.microsoft.com/office/drawing/2014/main" id="{CFD19E47-BF95-41DB-9495-84E86FBC615B}"/>
                </a:ext>
              </a:extLst>
            </p:cNvPr>
            <p:cNvSpPr>
              <a:spLocks/>
            </p:cNvSpPr>
            <p:nvPr/>
          </p:nvSpPr>
          <p:spPr bwMode="auto">
            <a:xfrm>
              <a:off x="6220378" y="1968240"/>
              <a:ext cx="5106" cy="2553"/>
            </a:xfrm>
            <a:custGeom>
              <a:avLst/>
              <a:gdLst>
                <a:gd name="T0" fmla="*/ 1 w 4"/>
                <a:gd name="T1" fmla="*/ 1 h 2"/>
                <a:gd name="T2" fmla="*/ 2 w 4"/>
                <a:gd name="T3" fmla="*/ 1 h 2"/>
                <a:gd name="T4" fmla="*/ 2 w 4"/>
                <a:gd name="T5" fmla="*/ 1 h 2"/>
                <a:gd name="T6" fmla="*/ 2 w 4"/>
                <a:gd name="T7" fmla="*/ 1 h 2"/>
                <a:gd name="T8" fmla="*/ 2 w 4"/>
                <a:gd name="T9" fmla="*/ 1 h 2"/>
                <a:gd name="T10" fmla="*/ 2 w 4"/>
                <a:gd name="T11" fmla="*/ 1 h 2"/>
                <a:gd name="T12" fmla="*/ 2 w 4"/>
                <a:gd name="T13" fmla="*/ 1 h 2"/>
                <a:gd name="T14" fmla="*/ 2 w 4"/>
                <a:gd name="T15" fmla="*/ 1 h 2"/>
                <a:gd name="T16" fmla="*/ 2 w 4"/>
                <a:gd name="T17" fmla="*/ 1 h 2"/>
                <a:gd name="T18" fmla="*/ 2 w 4"/>
                <a:gd name="T19" fmla="*/ 1 h 2"/>
                <a:gd name="T20" fmla="*/ 4 w 4"/>
                <a:gd name="T21" fmla="*/ 1 h 2"/>
                <a:gd name="T22" fmla="*/ 4 w 4"/>
                <a:gd name="T23" fmla="*/ 1 h 2"/>
                <a:gd name="T24" fmla="*/ 2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2 w 4"/>
                <a:gd name="T39" fmla="*/ 2 h 2"/>
                <a:gd name="T40" fmla="*/ 2 w 4"/>
                <a:gd name="T41" fmla="*/ 2 h 2"/>
                <a:gd name="T42" fmla="*/ 2 w 4"/>
                <a:gd name="T43" fmla="*/ 2 h 2"/>
                <a:gd name="T44" fmla="*/ 2 w 4"/>
                <a:gd name="T45" fmla="*/ 2 h 2"/>
                <a:gd name="T46" fmla="*/ 0 w 4"/>
                <a:gd name="T47" fmla="*/ 0 h 2"/>
                <a:gd name="T48" fmla="*/ 0 w 4"/>
                <a:gd name="T49" fmla="*/ 0 h 2"/>
                <a:gd name="T50" fmla="*/ 0 w 4"/>
                <a:gd name="T51" fmla="*/ 0 h 2"/>
                <a:gd name="T52" fmla="*/ 0 w 4"/>
                <a:gd name="T53" fmla="*/ 0 h 2"/>
                <a:gd name="T54" fmla="*/ 1 w 4"/>
                <a:gd name="T55" fmla="*/ 0 h 2"/>
                <a:gd name="T56" fmla="*/ 1 w 4"/>
                <a:gd name="T57" fmla="*/ 1 h 2"/>
                <a:gd name="T58" fmla="*/ 1 w 4"/>
                <a:gd name="T59" fmla="*/ 1 h 2"/>
                <a:gd name="T60" fmla="*/ 1 w 4"/>
                <a:gd name="T6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1"/>
                  </a:moveTo>
                  <a:lnTo>
                    <a:pt x="2" y="1"/>
                  </a:lnTo>
                  <a:lnTo>
                    <a:pt x="2" y="1"/>
                  </a:lnTo>
                  <a:lnTo>
                    <a:pt x="2" y="1"/>
                  </a:lnTo>
                  <a:lnTo>
                    <a:pt x="2" y="1"/>
                  </a:lnTo>
                  <a:lnTo>
                    <a:pt x="2" y="1"/>
                  </a:lnTo>
                  <a:lnTo>
                    <a:pt x="2" y="1"/>
                  </a:lnTo>
                  <a:lnTo>
                    <a:pt x="2" y="1"/>
                  </a:lnTo>
                  <a:lnTo>
                    <a:pt x="2" y="1"/>
                  </a:lnTo>
                  <a:lnTo>
                    <a:pt x="2" y="1"/>
                  </a:lnTo>
                  <a:lnTo>
                    <a:pt x="4" y="1"/>
                  </a:lnTo>
                  <a:lnTo>
                    <a:pt x="4" y="1"/>
                  </a:lnTo>
                  <a:lnTo>
                    <a:pt x="2" y="1"/>
                  </a:lnTo>
                  <a:lnTo>
                    <a:pt x="4" y="1"/>
                  </a:lnTo>
                  <a:lnTo>
                    <a:pt x="4" y="1"/>
                  </a:lnTo>
                  <a:lnTo>
                    <a:pt x="4" y="1"/>
                  </a:lnTo>
                  <a:lnTo>
                    <a:pt x="4" y="2"/>
                  </a:lnTo>
                  <a:lnTo>
                    <a:pt x="4" y="2"/>
                  </a:lnTo>
                  <a:lnTo>
                    <a:pt x="4" y="2"/>
                  </a:lnTo>
                  <a:lnTo>
                    <a:pt x="2" y="2"/>
                  </a:lnTo>
                  <a:lnTo>
                    <a:pt x="2" y="2"/>
                  </a:lnTo>
                  <a:lnTo>
                    <a:pt x="2" y="2"/>
                  </a:lnTo>
                  <a:lnTo>
                    <a:pt x="2" y="2"/>
                  </a:lnTo>
                  <a:lnTo>
                    <a:pt x="0" y="0"/>
                  </a:lnTo>
                  <a:lnTo>
                    <a:pt x="0" y="0"/>
                  </a:lnTo>
                  <a:lnTo>
                    <a:pt x="0" y="0"/>
                  </a:lnTo>
                  <a:lnTo>
                    <a:pt x="0" y="0"/>
                  </a:lnTo>
                  <a:lnTo>
                    <a:pt x="1"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76" name="Freeform 1092">
              <a:extLst>
                <a:ext uri="{FF2B5EF4-FFF2-40B4-BE49-F238E27FC236}">
                  <a16:creationId xmlns="" xmlns:a16="http://schemas.microsoft.com/office/drawing/2014/main" id="{061F7D1D-6A27-43B4-8D30-CB7AC085C1AC}"/>
                </a:ext>
              </a:extLst>
            </p:cNvPr>
            <p:cNvSpPr>
              <a:spLocks/>
            </p:cNvSpPr>
            <p:nvPr/>
          </p:nvSpPr>
          <p:spPr bwMode="auto">
            <a:xfrm>
              <a:off x="6248459" y="1966963"/>
              <a:ext cx="6383" cy="2553"/>
            </a:xfrm>
            <a:custGeom>
              <a:avLst/>
              <a:gdLst>
                <a:gd name="T0" fmla="*/ 5 w 5"/>
                <a:gd name="T1" fmla="*/ 1 h 2"/>
                <a:gd name="T2" fmla="*/ 5 w 5"/>
                <a:gd name="T3" fmla="*/ 1 h 2"/>
                <a:gd name="T4" fmla="*/ 5 w 5"/>
                <a:gd name="T5" fmla="*/ 1 h 2"/>
                <a:gd name="T6" fmla="*/ 5 w 5"/>
                <a:gd name="T7" fmla="*/ 1 h 2"/>
                <a:gd name="T8" fmla="*/ 5 w 5"/>
                <a:gd name="T9" fmla="*/ 1 h 2"/>
                <a:gd name="T10" fmla="*/ 5 w 5"/>
                <a:gd name="T11" fmla="*/ 1 h 2"/>
                <a:gd name="T12" fmla="*/ 4 w 5"/>
                <a:gd name="T13" fmla="*/ 1 h 2"/>
                <a:gd name="T14" fmla="*/ 3 w 5"/>
                <a:gd name="T15" fmla="*/ 1 h 2"/>
                <a:gd name="T16" fmla="*/ 3 w 5"/>
                <a:gd name="T17" fmla="*/ 1 h 2"/>
                <a:gd name="T18" fmla="*/ 3 w 5"/>
                <a:gd name="T19" fmla="*/ 2 h 2"/>
                <a:gd name="T20" fmla="*/ 1 w 5"/>
                <a:gd name="T21" fmla="*/ 2 h 2"/>
                <a:gd name="T22" fmla="*/ 1 w 5"/>
                <a:gd name="T23" fmla="*/ 2 h 2"/>
                <a:gd name="T24" fmla="*/ 1 w 5"/>
                <a:gd name="T25" fmla="*/ 2 h 2"/>
                <a:gd name="T26" fmla="*/ 0 w 5"/>
                <a:gd name="T27" fmla="*/ 2 h 2"/>
                <a:gd name="T28" fmla="*/ 0 w 5"/>
                <a:gd name="T29" fmla="*/ 2 h 2"/>
                <a:gd name="T30" fmla="*/ 0 w 5"/>
                <a:gd name="T31" fmla="*/ 2 h 2"/>
                <a:gd name="T32" fmla="*/ 0 w 5"/>
                <a:gd name="T33" fmla="*/ 2 h 2"/>
                <a:gd name="T34" fmla="*/ 0 w 5"/>
                <a:gd name="T35" fmla="*/ 2 h 2"/>
                <a:gd name="T36" fmla="*/ 0 w 5"/>
                <a:gd name="T37" fmla="*/ 2 h 2"/>
                <a:gd name="T38" fmla="*/ 0 w 5"/>
                <a:gd name="T39" fmla="*/ 1 h 2"/>
                <a:gd name="T40" fmla="*/ 0 w 5"/>
                <a:gd name="T41" fmla="*/ 1 h 2"/>
                <a:gd name="T42" fmla="*/ 0 w 5"/>
                <a:gd name="T43" fmla="*/ 1 h 2"/>
                <a:gd name="T44" fmla="*/ 0 w 5"/>
                <a:gd name="T45" fmla="*/ 1 h 2"/>
                <a:gd name="T46" fmla="*/ 0 w 5"/>
                <a:gd name="T47" fmla="*/ 1 h 2"/>
                <a:gd name="T48" fmla="*/ 1 w 5"/>
                <a:gd name="T49" fmla="*/ 1 h 2"/>
                <a:gd name="T50" fmla="*/ 1 w 5"/>
                <a:gd name="T51" fmla="*/ 1 h 2"/>
                <a:gd name="T52" fmla="*/ 1 w 5"/>
                <a:gd name="T53" fmla="*/ 1 h 2"/>
                <a:gd name="T54" fmla="*/ 1 w 5"/>
                <a:gd name="T55" fmla="*/ 1 h 2"/>
                <a:gd name="T56" fmla="*/ 1 w 5"/>
                <a:gd name="T57" fmla="*/ 1 h 2"/>
                <a:gd name="T58" fmla="*/ 1 w 5"/>
                <a:gd name="T59" fmla="*/ 1 h 2"/>
                <a:gd name="T60" fmla="*/ 1 w 5"/>
                <a:gd name="T61" fmla="*/ 1 h 2"/>
                <a:gd name="T62" fmla="*/ 1 w 5"/>
                <a:gd name="T63" fmla="*/ 1 h 2"/>
                <a:gd name="T64" fmla="*/ 3 w 5"/>
                <a:gd name="T65" fmla="*/ 1 h 2"/>
                <a:gd name="T66" fmla="*/ 3 w 5"/>
                <a:gd name="T67" fmla="*/ 1 h 2"/>
                <a:gd name="T68" fmla="*/ 3 w 5"/>
                <a:gd name="T69" fmla="*/ 1 h 2"/>
                <a:gd name="T70" fmla="*/ 3 w 5"/>
                <a:gd name="T71" fmla="*/ 1 h 2"/>
                <a:gd name="T72" fmla="*/ 3 w 5"/>
                <a:gd name="T73" fmla="*/ 1 h 2"/>
                <a:gd name="T74" fmla="*/ 3 w 5"/>
                <a:gd name="T75" fmla="*/ 0 h 2"/>
                <a:gd name="T76" fmla="*/ 3 w 5"/>
                <a:gd name="T77" fmla="*/ 0 h 2"/>
                <a:gd name="T78" fmla="*/ 1 w 5"/>
                <a:gd name="T79" fmla="*/ 0 h 2"/>
                <a:gd name="T80" fmla="*/ 1 w 5"/>
                <a:gd name="T81" fmla="*/ 0 h 2"/>
                <a:gd name="T82" fmla="*/ 1 w 5"/>
                <a:gd name="T83" fmla="*/ 0 h 2"/>
                <a:gd name="T84" fmla="*/ 1 w 5"/>
                <a:gd name="T85" fmla="*/ 0 h 2"/>
                <a:gd name="T86" fmla="*/ 1 w 5"/>
                <a:gd name="T87" fmla="*/ 0 h 2"/>
                <a:gd name="T88" fmla="*/ 3 w 5"/>
                <a:gd name="T89" fmla="*/ 0 h 2"/>
                <a:gd name="T90" fmla="*/ 3 w 5"/>
                <a:gd name="T91" fmla="*/ 0 h 2"/>
                <a:gd name="T92" fmla="*/ 3 w 5"/>
                <a:gd name="T93" fmla="*/ 0 h 2"/>
                <a:gd name="T94" fmla="*/ 4 w 5"/>
                <a:gd name="T95" fmla="*/ 0 h 2"/>
                <a:gd name="T96" fmla="*/ 5 w 5"/>
                <a:gd name="T97" fmla="*/ 0 h 2"/>
                <a:gd name="T98" fmla="*/ 5 w 5"/>
                <a:gd name="T9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 h="2">
                  <a:moveTo>
                    <a:pt x="5" y="1"/>
                  </a:moveTo>
                  <a:lnTo>
                    <a:pt x="5" y="1"/>
                  </a:lnTo>
                  <a:lnTo>
                    <a:pt x="5" y="1"/>
                  </a:lnTo>
                  <a:lnTo>
                    <a:pt x="5" y="1"/>
                  </a:lnTo>
                  <a:lnTo>
                    <a:pt x="5" y="1"/>
                  </a:lnTo>
                  <a:lnTo>
                    <a:pt x="5" y="1"/>
                  </a:lnTo>
                  <a:lnTo>
                    <a:pt x="4" y="1"/>
                  </a:lnTo>
                  <a:lnTo>
                    <a:pt x="3" y="1"/>
                  </a:lnTo>
                  <a:lnTo>
                    <a:pt x="3" y="1"/>
                  </a:lnTo>
                  <a:lnTo>
                    <a:pt x="3" y="2"/>
                  </a:lnTo>
                  <a:lnTo>
                    <a:pt x="1" y="2"/>
                  </a:lnTo>
                  <a:lnTo>
                    <a:pt x="1" y="2"/>
                  </a:lnTo>
                  <a:lnTo>
                    <a:pt x="1" y="2"/>
                  </a:lnTo>
                  <a:lnTo>
                    <a:pt x="0" y="2"/>
                  </a:lnTo>
                  <a:lnTo>
                    <a:pt x="0" y="2"/>
                  </a:lnTo>
                  <a:lnTo>
                    <a:pt x="0" y="2"/>
                  </a:lnTo>
                  <a:lnTo>
                    <a:pt x="0" y="2"/>
                  </a:lnTo>
                  <a:lnTo>
                    <a:pt x="0" y="2"/>
                  </a:lnTo>
                  <a:lnTo>
                    <a:pt x="0" y="2"/>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3" y="1"/>
                  </a:lnTo>
                  <a:lnTo>
                    <a:pt x="3" y="1"/>
                  </a:lnTo>
                  <a:lnTo>
                    <a:pt x="3" y="1"/>
                  </a:lnTo>
                  <a:lnTo>
                    <a:pt x="3" y="1"/>
                  </a:lnTo>
                  <a:lnTo>
                    <a:pt x="3" y="1"/>
                  </a:lnTo>
                  <a:lnTo>
                    <a:pt x="3" y="0"/>
                  </a:lnTo>
                  <a:lnTo>
                    <a:pt x="3" y="0"/>
                  </a:lnTo>
                  <a:lnTo>
                    <a:pt x="1" y="0"/>
                  </a:lnTo>
                  <a:lnTo>
                    <a:pt x="1" y="0"/>
                  </a:lnTo>
                  <a:lnTo>
                    <a:pt x="1" y="0"/>
                  </a:lnTo>
                  <a:lnTo>
                    <a:pt x="1" y="0"/>
                  </a:lnTo>
                  <a:lnTo>
                    <a:pt x="1" y="0"/>
                  </a:lnTo>
                  <a:lnTo>
                    <a:pt x="3" y="0"/>
                  </a:lnTo>
                  <a:lnTo>
                    <a:pt x="3" y="0"/>
                  </a:lnTo>
                  <a:lnTo>
                    <a:pt x="3" y="0"/>
                  </a:lnTo>
                  <a:lnTo>
                    <a:pt x="4" y="0"/>
                  </a:lnTo>
                  <a:lnTo>
                    <a:pt x="5" y="0"/>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77" name="Freeform 1093">
              <a:extLst>
                <a:ext uri="{FF2B5EF4-FFF2-40B4-BE49-F238E27FC236}">
                  <a16:creationId xmlns="" xmlns:a16="http://schemas.microsoft.com/office/drawing/2014/main" id="{D0408C9D-2B50-483A-BA49-CBA2CA3FB049}"/>
                </a:ext>
              </a:extLst>
            </p:cNvPr>
            <p:cNvSpPr>
              <a:spLocks/>
            </p:cNvSpPr>
            <p:nvPr/>
          </p:nvSpPr>
          <p:spPr bwMode="auto">
            <a:xfrm>
              <a:off x="6211443" y="1966963"/>
              <a:ext cx="7659" cy="3830"/>
            </a:xfrm>
            <a:custGeom>
              <a:avLst/>
              <a:gdLst>
                <a:gd name="T0" fmla="*/ 2 w 6"/>
                <a:gd name="T1" fmla="*/ 0 h 3"/>
                <a:gd name="T2" fmla="*/ 4 w 6"/>
                <a:gd name="T3" fmla="*/ 0 h 3"/>
                <a:gd name="T4" fmla="*/ 5 w 6"/>
                <a:gd name="T5" fmla="*/ 1 h 3"/>
                <a:gd name="T6" fmla="*/ 5 w 6"/>
                <a:gd name="T7" fmla="*/ 1 h 3"/>
                <a:gd name="T8" fmla="*/ 6 w 6"/>
                <a:gd name="T9" fmla="*/ 2 h 3"/>
                <a:gd name="T10" fmla="*/ 5 w 6"/>
                <a:gd name="T11" fmla="*/ 2 h 3"/>
                <a:gd name="T12" fmla="*/ 5 w 6"/>
                <a:gd name="T13" fmla="*/ 2 h 3"/>
                <a:gd name="T14" fmla="*/ 5 w 6"/>
                <a:gd name="T15" fmla="*/ 2 h 3"/>
                <a:gd name="T16" fmla="*/ 4 w 6"/>
                <a:gd name="T17" fmla="*/ 2 h 3"/>
                <a:gd name="T18" fmla="*/ 4 w 6"/>
                <a:gd name="T19" fmla="*/ 2 h 3"/>
                <a:gd name="T20" fmla="*/ 4 w 6"/>
                <a:gd name="T21" fmla="*/ 2 h 3"/>
                <a:gd name="T22" fmla="*/ 5 w 6"/>
                <a:gd name="T23" fmla="*/ 2 h 3"/>
                <a:gd name="T24" fmla="*/ 4 w 6"/>
                <a:gd name="T25" fmla="*/ 2 h 3"/>
                <a:gd name="T26" fmla="*/ 4 w 6"/>
                <a:gd name="T27" fmla="*/ 2 h 3"/>
                <a:gd name="T28" fmla="*/ 4 w 6"/>
                <a:gd name="T29" fmla="*/ 2 h 3"/>
                <a:gd name="T30" fmla="*/ 2 w 6"/>
                <a:gd name="T31" fmla="*/ 2 h 3"/>
                <a:gd name="T32" fmla="*/ 2 w 6"/>
                <a:gd name="T33" fmla="*/ 1 h 3"/>
                <a:gd name="T34" fmla="*/ 1 w 6"/>
                <a:gd name="T35" fmla="*/ 1 h 3"/>
                <a:gd name="T36" fmla="*/ 2 w 6"/>
                <a:gd name="T37" fmla="*/ 1 h 3"/>
                <a:gd name="T38" fmla="*/ 2 w 6"/>
                <a:gd name="T39" fmla="*/ 1 h 3"/>
                <a:gd name="T40" fmla="*/ 2 w 6"/>
                <a:gd name="T41" fmla="*/ 1 h 3"/>
                <a:gd name="T42" fmla="*/ 2 w 6"/>
                <a:gd name="T43" fmla="*/ 1 h 3"/>
                <a:gd name="T44" fmla="*/ 2 w 6"/>
                <a:gd name="T45" fmla="*/ 1 h 3"/>
                <a:gd name="T46" fmla="*/ 2 w 6"/>
                <a:gd name="T47" fmla="*/ 1 h 3"/>
                <a:gd name="T48" fmla="*/ 2 w 6"/>
                <a:gd name="T49" fmla="*/ 1 h 3"/>
                <a:gd name="T50" fmla="*/ 1 w 6"/>
                <a:gd name="T51" fmla="*/ 1 h 3"/>
                <a:gd name="T52" fmla="*/ 1 w 6"/>
                <a:gd name="T53" fmla="*/ 0 h 3"/>
                <a:gd name="T54" fmla="*/ 1 w 6"/>
                <a:gd name="T55" fmla="*/ 0 h 3"/>
                <a:gd name="T56" fmla="*/ 1 w 6"/>
                <a:gd name="T57" fmla="*/ 0 h 3"/>
                <a:gd name="T58" fmla="*/ 1 w 6"/>
                <a:gd name="T59" fmla="*/ 0 h 3"/>
                <a:gd name="T60" fmla="*/ 0 w 6"/>
                <a:gd name="T61" fmla="*/ 0 h 3"/>
                <a:gd name="T62" fmla="*/ 0 w 6"/>
                <a:gd name="T63" fmla="*/ 0 h 3"/>
                <a:gd name="T64" fmla="*/ 1 w 6"/>
                <a:gd name="T65" fmla="*/ 0 h 3"/>
                <a:gd name="T66" fmla="*/ 2 w 6"/>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3">
                  <a:moveTo>
                    <a:pt x="2" y="0"/>
                  </a:moveTo>
                  <a:lnTo>
                    <a:pt x="2" y="0"/>
                  </a:lnTo>
                  <a:lnTo>
                    <a:pt x="4" y="0"/>
                  </a:lnTo>
                  <a:lnTo>
                    <a:pt x="4" y="0"/>
                  </a:lnTo>
                  <a:lnTo>
                    <a:pt x="4" y="1"/>
                  </a:lnTo>
                  <a:lnTo>
                    <a:pt x="5" y="1"/>
                  </a:lnTo>
                  <a:lnTo>
                    <a:pt x="5" y="1"/>
                  </a:lnTo>
                  <a:lnTo>
                    <a:pt x="5" y="1"/>
                  </a:lnTo>
                  <a:lnTo>
                    <a:pt x="6" y="2"/>
                  </a:lnTo>
                  <a:lnTo>
                    <a:pt x="6" y="2"/>
                  </a:lnTo>
                  <a:lnTo>
                    <a:pt x="5" y="2"/>
                  </a:lnTo>
                  <a:lnTo>
                    <a:pt x="5" y="2"/>
                  </a:lnTo>
                  <a:lnTo>
                    <a:pt x="5" y="2"/>
                  </a:lnTo>
                  <a:lnTo>
                    <a:pt x="5" y="2"/>
                  </a:lnTo>
                  <a:lnTo>
                    <a:pt x="5" y="3"/>
                  </a:lnTo>
                  <a:lnTo>
                    <a:pt x="5" y="2"/>
                  </a:lnTo>
                  <a:lnTo>
                    <a:pt x="4" y="2"/>
                  </a:lnTo>
                  <a:lnTo>
                    <a:pt x="4" y="2"/>
                  </a:lnTo>
                  <a:lnTo>
                    <a:pt x="4" y="2"/>
                  </a:lnTo>
                  <a:lnTo>
                    <a:pt x="4" y="2"/>
                  </a:lnTo>
                  <a:lnTo>
                    <a:pt x="4" y="2"/>
                  </a:lnTo>
                  <a:lnTo>
                    <a:pt x="4" y="2"/>
                  </a:lnTo>
                  <a:lnTo>
                    <a:pt x="5" y="2"/>
                  </a:lnTo>
                  <a:lnTo>
                    <a:pt x="5" y="2"/>
                  </a:lnTo>
                  <a:lnTo>
                    <a:pt x="5" y="2"/>
                  </a:lnTo>
                  <a:lnTo>
                    <a:pt x="4" y="2"/>
                  </a:lnTo>
                  <a:lnTo>
                    <a:pt x="4" y="2"/>
                  </a:lnTo>
                  <a:lnTo>
                    <a:pt x="4" y="2"/>
                  </a:lnTo>
                  <a:lnTo>
                    <a:pt x="4" y="2"/>
                  </a:lnTo>
                  <a:lnTo>
                    <a:pt x="4" y="2"/>
                  </a:lnTo>
                  <a:lnTo>
                    <a:pt x="2" y="2"/>
                  </a:lnTo>
                  <a:lnTo>
                    <a:pt x="2" y="2"/>
                  </a:lnTo>
                  <a:lnTo>
                    <a:pt x="2" y="2"/>
                  </a:lnTo>
                  <a:lnTo>
                    <a:pt x="2" y="1"/>
                  </a:lnTo>
                  <a:lnTo>
                    <a:pt x="2"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1" y="1"/>
                  </a:lnTo>
                  <a:lnTo>
                    <a:pt x="1" y="1"/>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1" y="0"/>
                  </a:lnTo>
                  <a:lnTo>
                    <a:pt x="1"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78" name="Freeform 1094">
              <a:extLst>
                <a:ext uri="{FF2B5EF4-FFF2-40B4-BE49-F238E27FC236}">
                  <a16:creationId xmlns="" xmlns:a16="http://schemas.microsoft.com/office/drawing/2014/main" id="{48DB9700-3EC8-4CBD-8FAB-FA527D15A2A2}"/>
                </a:ext>
              </a:extLst>
            </p:cNvPr>
            <p:cNvSpPr>
              <a:spLocks/>
            </p:cNvSpPr>
            <p:nvPr/>
          </p:nvSpPr>
          <p:spPr bwMode="auto">
            <a:xfrm>
              <a:off x="6226760" y="1965687"/>
              <a:ext cx="3830" cy="7659"/>
            </a:xfrm>
            <a:custGeom>
              <a:avLst/>
              <a:gdLst>
                <a:gd name="T0" fmla="*/ 2 w 3"/>
                <a:gd name="T1" fmla="*/ 3 h 6"/>
                <a:gd name="T2" fmla="*/ 2 w 3"/>
                <a:gd name="T3" fmla="*/ 6 h 6"/>
                <a:gd name="T4" fmla="*/ 1 w 3"/>
                <a:gd name="T5" fmla="*/ 6 h 6"/>
                <a:gd name="T6" fmla="*/ 1 w 3"/>
                <a:gd name="T7" fmla="*/ 6 h 6"/>
                <a:gd name="T8" fmla="*/ 1 w 3"/>
                <a:gd name="T9" fmla="*/ 6 h 6"/>
                <a:gd name="T10" fmla="*/ 1 w 3"/>
                <a:gd name="T11" fmla="*/ 6 h 6"/>
                <a:gd name="T12" fmla="*/ 1 w 3"/>
                <a:gd name="T13" fmla="*/ 4 h 6"/>
                <a:gd name="T14" fmla="*/ 0 w 3"/>
                <a:gd name="T15" fmla="*/ 4 h 6"/>
                <a:gd name="T16" fmla="*/ 0 w 3"/>
                <a:gd name="T17" fmla="*/ 4 h 6"/>
                <a:gd name="T18" fmla="*/ 0 w 3"/>
                <a:gd name="T19" fmla="*/ 4 h 6"/>
                <a:gd name="T20" fmla="*/ 0 w 3"/>
                <a:gd name="T21" fmla="*/ 4 h 6"/>
                <a:gd name="T22" fmla="*/ 0 w 3"/>
                <a:gd name="T23" fmla="*/ 4 h 6"/>
                <a:gd name="T24" fmla="*/ 1 w 3"/>
                <a:gd name="T25" fmla="*/ 4 h 6"/>
                <a:gd name="T26" fmla="*/ 1 w 3"/>
                <a:gd name="T27" fmla="*/ 3 h 6"/>
                <a:gd name="T28" fmla="*/ 1 w 3"/>
                <a:gd name="T29" fmla="*/ 3 h 6"/>
                <a:gd name="T30" fmla="*/ 1 w 3"/>
                <a:gd name="T31" fmla="*/ 3 h 6"/>
                <a:gd name="T32" fmla="*/ 1 w 3"/>
                <a:gd name="T33" fmla="*/ 3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1 w 3"/>
                <a:gd name="T47" fmla="*/ 3 h 6"/>
                <a:gd name="T48" fmla="*/ 1 w 3"/>
                <a:gd name="T49" fmla="*/ 3 h 6"/>
                <a:gd name="T50" fmla="*/ 1 w 3"/>
                <a:gd name="T51" fmla="*/ 3 h 6"/>
                <a:gd name="T52" fmla="*/ 1 w 3"/>
                <a:gd name="T53" fmla="*/ 2 h 6"/>
                <a:gd name="T54" fmla="*/ 2 w 3"/>
                <a:gd name="T55" fmla="*/ 2 h 6"/>
                <a:gd name="T56" fmla="*/ 2 w 3"/>
                <a:gd name="T57" fmla="*/ 2 h 6"/>
                <a:gd name="T58" fmla="*/ 2 w 3"/>
                <a:gd name="T59" fmla="*/ 1 h 6"/>
                <a:gd name="T60" fmla="*/ 2 w 3"/>
                <a:gd name="T61" fmla="*/ 1 h 6"/>
                <a:gd name="T62" fmla="*/ 3 w 3"/>
                <a:gd name="T63" fmla="*/ 0 h 6"/>
                <a:gd name="T64" fmla="*/ 3 w 3"/>
                <a:gd name="T65" fmla="*/ 0 h 6"/>
                <a:gd name="T66" fmla="*/ 3 w 3"/>
                <a:gd name="T67" fmla="*/ 0 h 6"/>
                <a:gd name="T68" fmla="*/ 3 w 3"/>
                <a:gd name="T69" fmla="*/ 1 h 6"/>
                <a:gd name="T70" fmla="*/ 3 w 3"/>
                <a:gd name="T71" fmla="*/ 2 h 6"/>
                <a:gd name="T72" fmla="*/ 2 w 3"/>
                <a:gd name="T7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6">
                  <a:moveTo>
                    <a:pt x="2" y="3"/>
                  </a:moveTo>
                  <a:lnTo>
                    <a:pt x="2" y="6"/>
                  </a:lnTo>
                  <a:lnTo>
                    <a:pt x="1" y="6"/>
                  </a:lnTo>
                  <a:lnTo>
                    <a:pt x="1" y="6"/>
                  </a:lnTo>
                  <a:lnTo>
                    <a:pt x="1" y="6"/>
                  </a:lnTo>
                  <a:lnTo>
                    <a:pt x="1" y="6"/>
                  </a:lnTo>
                  <a:lnTo>
                    <a:pt x="1" y="4"/>
                  </a:lnTo>
                  <a:lnTo>
                    <a:pt x="0" y="4"/>
                  </a:lnTo>
                  <a:lnTo>
                    <a:pt x="0" y="4"/>
                  </a:lnTo>
                  <a:lnTo>
                    <a:pt x="0" y="4"/>
                  </a:lnTo>
                  <a:lnTo>
                    <a:pt x="0" y="4"/>
                  </a:lnTo>
                  <a:lnTo>
                    <a:pt x="0"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2" y="2"/>
                  </a:lnTo>
                  <a:lnTo>
                    <a:pt x="2" y="2"/>
                  </a:lnTo>
                  <a:lnTo>
                    <a:pt x="2" y="1"/>
                  </a:lnTo>
                  <a:lnTo>
                    <a:pt x="2" y="1"/>
                  </a:lnTo>
                  <a:lnTo>
                    <a:pt x="3" y="0"/>
                  </a:lnTo>
                  <a:lnTo>
                    <a:pt x="3" y="0"/>
                  </a:lnTo>
                  <a:lnTo>
                    <a:pt x="3" y="0"/>
                  </a:lnTo>
                  <a:lnTo>
                    <a:pt x="3" y="1"/>
                  </a:lnTo>
                  <a:lnTo>
                    <a:pt x="3" y="2"/>
                  </a:lnTo>
                  <a:lnTo>
                    <a:pt x="2"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79" name="Freeform 1095">
              <a:extLst>
                <a:ext uri="{FF2B5EF4-FFF2-40B4-BE49-F238E27FC236}">
                  <a16:creationId xmlns="" xmlns:a16="http://schemas.microsoft.com/office/drawing/2014/main" id="{8BBD7EC4-63E0-4F2C-BFFC-7205B9B1CC55}"/>
                </a:ext>
              </a:extLst>
            </p:cNvPr>
            <p:cNvSpPr>
              <a:spLocks/>
            </p:cNvSpPr>
            <p:nvPr/>
          </p:nvSpPr>
          <p:spPr bwMode="auto">
            <a:xfrm>
              <a:off x="6286753" y="1961857"/>
              <a:ext cx="6383" cy="6383"/>
            </a:xfrm>
            <a:custGeom>
              <a:avLst/>
              <a:gdLst>
                <a:gd name="T0" fmla="*/ 3 w 5"/>
                <a:gd name="T1" fmla="*/ 2 h 5"/>
                <a:gd name="T2" fmla="*/ 3 w 5"/>
                <a:gd name="T3" fmla="*/ 2 h 5"/>
                <a:gd name="T4" fmla="*/ 3 w 5"/>
                <a:gd name="T5" fmla="*/ 2 h 5"/>
                <a:gd name="T6" fmla="*/ 3 w 5"/>
                <a:gd name="T7" fmla="*/ 2 h 5"/>
                <a:gd name="T8" fmla="*/ 4 w 5"/>
                <a:gd name="T9" fmla="*/ 2 h 5"/>
                <a:gd name="T10" fmla="*/ 4 w 5"/>
                <a:gd name="T11" fmla="*/ 2 h 5"/>
                <a:gd name="T12" fmla="*/ 4 w 5"/>
                <a:gd name="T13" fmla="*/ 2 h 5"/>
                <a:gd name="T14" fmla="*/ 5 w 5"/>
                <a:gd name="T15" fmla="*/ 3 h 5"/>
                <a:gd name="T16" fmla="*/ 5 w 5"/>
                <a:gd name="T17" fmla="*/ 3 h 5"/>
                <a:gd name="T18" fmla="*/ 5 w 5"/>
                <a:gd name="T19" fmla="*/ 3 h 5"/>
                <a:gd name="T20" fmla="*/ 5 w 5"/>
                <a:gd name="T21" fmla="*/ 3 h 5"/>
                <a:gd name="T22" fmla="*/ 5 w 5"/>
                <a:gd name="T23" fmla="*/ 3 h 5"/>
                <a:gd name="T24" fmla="*/ 5 w 5"/>
                <a:gd name="T25" fmla="*/ 3 h 5"/>
                <a:gd name="T26" fmla="*/ 5 w 5"/>
                <a:gd name="T27" fmla="*/ 3 h 5"/>
                <a:gd name="T28" fmla="*/ 5 w 5"/>
                <a:gd name="T29" fmla="*/ 3 h 5"/>
                <a:gd name="T30" fmla="*/ 5 w 5"/>
                <a:gd name="T31" fmla="*/ 3 h 5"/>
                <a:gd name="T32" fmla="*/ 5 w 5"/>
                <a:gd name="T33" fmla="*/ 4 h 5"/>
                <a:gd name="T34" fmla="*/ 5 w 5"/>
                <a:gd name="T35" fmla="*/ 4 h 5"/>
                <a:gd name="T36" fmla="*/ 5 w 5"/>
                <a:gd name="T37" fmla="*/ 4 h 5"/>
                <a:gd name="T38" fmla="*/ 5 w 5"/>
                <a:gd name="T39" fmla="*/ 4 h 5"/>
                <a:gd name="T40" fmla="*/ 5 w 5"/>
                <a:gd name="T41" fmla="*/ 4 h 5"/>
                <a:gd name="T42" fmla="*/ 5 w 5"/>
                <a:gd name="T43" fmla="*/ 4 h 5"/>
                <a:gd name="T44" fmla="*/ 5 w 5"/>
                <a:gd name="T45" fmla="*/ 4 h 5"/>
                <a:gd name="T46" fmla="*/ 5 w 5"/>
                <a:gd name="T47" fmla="*/ 5 h 5"/>
                <a:gd name="T48" fmla="*/ 5 w 5"/>
                <a:gd name="T49" fmla="*/ 5 h 5"/>
                <a:gd name="T50" fmla="*/ 5 w 5"/>
                <a:gd name="T51" fmla="*/ 5 h 5"/>
                <a:gd name="T52" fmla="*/ 4 w 5"/>
                <a:gd name="T53" fmla="*/ 5 h 5"/>
                <a:gd name="T54" fmla="*/ 4 w 5"/>
                <a:gd name="T55" fmla="*/ 5 h 5"/>
                <a:gd name="T56" fmla="*/ 3 w 5"/>
                <a:gd name="T57" fmla="*/ 5 h 5"/>
                <a:gd name="T58" fmla="*/ 2 w 5"/>
                <a:gd name="T59" fmla="*/ 4 h 5"/>
                <a:gd name="T60" fmla="*/ 2 w 5"/>
                <a:gd name="T61" fmla="*/ 4 h 5"/>
                <a:gd name="T62" fmla="*/ 0 w 5"/>
                <a:gd name="T63" fmla="*/ 4 h 5"/>
                <a:gd name="T64" fmla="*/ 0 w 5"/>
                <a:gd name="T65" fmla="*/ 3 h 5"/>
                <a:gd name="T66" fmla="*/ 0 w 5"/>
                <a:gd name="T67" fmla="*/ 3 h 5"/>
                <a:gd name="T68" fmla="*/ 0 w 5"/>
                <a:gd name="T69" fmla="*/ 3 h 5"/>
                <a:gd name="T70" fmla="*/ 0 w 5"/>
                <a:gd name="T71" fmla="*/ 2 h 5"/>
                <a:gd name="T72" fmla="*/ 0 w 5"/>
                <a:gd name="T73" fmla="*/ 2 h 5"/>
                <a:gd name="T74" fmla="*/ 0 w 5"/>
                <a:gd name="T75" fmla="*/ 2 h 5"/>
                <a:gd name="T76" fmla="*/ 0 w 5"/>
                <a:gd name="T77" fmla="*/ 0 h 5"/>
                <a:gd name="T78" fmla="*/ 0 w 5"/>
                <a:gd name="T79" fmla="*/ 0 h 5"/>
                <a:gd name="T80" fmla="*/ 0 w 5"/>
                <a:gd name="T81" fmla="*/ 0 h 5"/>
                <a:gd name="T82" fmla="*/ 0 w 5"/>
                <a:gd name="T83" fmla="*/ 0 h 5"/>
                <a:gd name="T84" fmla="*/ 0 w 5"/>
                <a:gd name="T85" fmla="*/ 0 h 5"/>
                <a:gd name="T86" fmla="*/ 2 w 5"/>
                <a:gd name="T87" fmla="*/ 0 h 5"/>
                <a:gd name="T88" fmla="*/ 2 w 5"/>
                <a:gd name="T89" fmla="*/ 0 h 5"/>
                <a:gd name="T90" fmla="*/ 2 w 5"/>
                <a:gd name="T91" fmla="*/ 2 h 5"/>
                <a:gd name="T92" fmla="*/ 3 w 5"/>
                <a:gd name="T9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5">
                  <a:moveTo>
                    <a:pt x="3" y="2"/>
                  </a:moveTo>
                  <a:lnTo>
                    <a:pt x="3" y="2"/>
                  </a:lnTo>
                  <a:lnTo>
                    <a:pt x="3" y="2"/>
                  </a:lnTo>
                  <a:lnTo>
                    <a:pt x="3" y="2"/>
                  </a:lnTo>
                  <a:lnTo>
                    <a:pt x="4" y="2"/>
                  </a:lnTo>
                  <a:lnTo>
                    <a:pt x="4" y="2"/>
                  </a:lnTo>
                  <a:lnTo>
                    <a:pt x="4" y="2"/>
                  </a:lnTo>
                  <a:lnTo>
                    <a:pt x="5" y="3"/>
                  </a:lnTo>
                  <a:lnTo>
                    <a:pt x="5" y="3"/>
                  </a:lnTo>
                  <a:lnTo>
                    <a:pt x="5" y="3"/>
                  </a:lnTo>
                  <a:lnTo>
                    <a:pt x="5" y="3"/>
                  </a:lnTo>
                  <a:lnTo>
                    <a:pt x="5" y="3"/>
                  </a:lnTo>
                  <a:lnTo>
                    <a:pt x="5" y="3"/>
                  </a:lnTo>
                  <a:lnTo>
                    <a:pt x="5" y="3"/>
                  </a:lnTo>
                  <a:lnTo>
                    <a:pt x="5" y="3"/>
                  </a:lnTo>
                  <a:lnTo>
                    <a:pt x="5" y="3"/>
                  </a:lnTo>
                  <a:lnTo>
                    <a:pt x="5" y="4"/>
                  </a:lnTo>
                  <a:lnTo>
                    <a:pt x="5" y="4"/>
                  </a:lnTo>
                  <a:lnTo>
                    <a:pt x="5" y="4"/>
                  </a:lnTo>
                  <a:lnTo>
                    <a:pt x="5" y="4"/>
                  </a:lnTo>
                  <a:lnTo>
                    <a:pt x="5" y="4"/>
                  </a:lnTo>
                  <a:lnTo>
                    <a:pt x="5" y="4"/>
                  </a:lnTo>
                  <a:lnTo>
                    <a:pt x="5" y="4"/>
                  </a:lnTo>
                  <a:lnTo>
                    <a:pt x="5" y="5"/>
                  </a:lnTo>
                  <a:lnTo>
                    <a:pt x="5" y="5"/>
                  </a:lnTo>
                  <a:lnTo>
                    <a:pt x="5" y="5"/>
                  </a:lnTo>
                  <a:lnTo>
                    <a:pt x="4" y="5"/>
                  </a:lnTo>
                  <a:lnTo>
                    <a:pt x="4" y="5"/>
                  </a:lnTo>
                  <a:lnTo>
                    <a:pt x="3" y="5"/>
                  </a:lnTo>
                  <a:lnTo>
                    <a:pt x="2" y="4"/>
                  </a:lnTo>
                  <a:lnTo>
                    <a:pt x="2" y="4"/>
                  </a:lnTo>
                  <a:lnTo>
                    <a:pt x="0" y="4"/>
                  </a:lnTo>
                  <a:lnTo>
                    <a:pt x="0" y="3"/>
                  </a:lnTo>
                  <a:lnTo>
                    <a:pt x="0" y="3"/>
                  </a:lnTo>
                  <a:lnTo>
                    <a:pt x="0" y="3"/>
                  </a:lnTo>
                  <a:lnTo>
                    <a:pt x="0" y="2"/>
                  </a:lnTo>
                  <a:lnTo>
                    <a:pt x="0" y="2"/>
                  </a:lnTo>
                  <a:lnTo>
                    <a:pt x="0" y="2"/>
                  </a:lnTo>
                  <a:lnTo>
                    <a:pt x="0" y="0"/>
                  </a:lnTo>
                  <a:lnTo>
                    <a:pt x="0" y="0"/>
                  </a:lnTo>
                  <a:lnTo>
                    <a:pt x="0" y="0"/>
                  </a:lnTo>
                  <a:lnTo>
                    <a:pt x="0" y="0"/>
                  </a:lnTo>
                  <a:lnTo>
                    <a:pt x="0" y="0"/>
                  </a:lnTo>
                  <a:lnTo>
                    <a:pt x="2" y="0"/>
                  </a:lnTo>
                  <a:lnTo>
                    <a:pt x="2" y="0"/>
                  </a:lnTo>
                  <a:lnTo>
                    <a:pt x="2"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80" name="Freeform 1096">
              <a:extLst>
                <a:ext uri="{FF2B5EF4-FFF2-40B4-BE49-F238E27FC236}">
                  <a16:creationId xmlns="" xmlns:a16="http://schemas.microsoft.com/office/drawing/2014/main" id="{7F8E33BA-BB45-4E13-A81C-F10D639E7223}"/>
                </a:ext>
              </a:extLst>
            </p:cNvPr>
            <p:cNvSpPr>
              <a:spLocks/>
            </p:cNvSpPr>
            <p:nvPr/>
          </p:nvSpPr>
          <p:spPr bwMode="auto">
            <a:xfrm>
              <a:off x="6192296" y="1959304"/>
              <a:ext cx="1277" cy="1277"/>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0 w 1"/>
                <a:gd name="T27" fmla="*/ 0 h 1"/>
                <a:gd name="T28" fmla="*/ 0 w 1"/>
                <a:gd name="T29" fmla="*/ 0 h 1"/>
                <a:gd name="T30" fmla="*/ 0 w 1"/>
                <a:gd name="T31" fmla="*/ 0 h 1"/>
                <a:gd name="T32" fmla="*/ 1 w 1"/>
                <a:gd name="T33" fmla="*/ 0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lnTo>
                    <a:pt x="1" y="0"/>
                  </a:lnTo>
                  <a:lnTo>
                    <a:pt x="1" y="0"/>
                  </a:lnTo>
                  <a:lnTo>
                    <a:pt x="1" y="0"/>
                  </a:lnTo>
                  <a:lnTo>
                    <a:pt x="1" y="0"/>
                  </a:lnTo>
                  <a:lnTo>
                    <a:pt x="1" y="1"/>
                  </a:lnTo>
                  <a:lnTo>
                    <a:pt x="1" y="1"/>
                  </a:lnTo>
                  <a:lnTo>
                    <a:pt x="1" y="1"/>
                  </a:lnTo>
                  <a:lnTo>
                    <a:pt x="1" y="1"/>
                  </a:lnTo>
                  <a:lnTo>
                    <a:pt x="1" y="1"/>
                  </a:lnTo>
                  <a:lnTo>
                    <a:pt x="1" y="1"/>
                  </a:lnTo>
                  <a:lnTo>
                    <a:pt x="1" y="1"/>
                  </a:lnTo>
                  <a:lnTo>
                    <a:pt x="1" y="1"/>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81" name="Freeform 1097">
              <a:extLst>
                <a:ext uri="{FF2B5EF4-FFF2-40B4-BE49-F238E27FC236}">
                  <a16:creationId xmlns="" xmlns:a16="http://schemas.microsoft.com/office/drawing/2014/main" id="{926595E2-829E-49EA-B849-E8CE5EAD2E83}"/>
                </a:ext>
              </a:extLst>
            </p:cNvPr>
            <p:cNvSpPr>
              <a:spLocks/>
            </p:cNvSpPr>
            <p:nvPr/>
          </p:nvSpPr>
          <p:spPr bwMode="auto">
            <a:xfrm>
              <a:off x="6211443" y="1956751"/>
              <a:ext cx="17870" cy="10212"/>
            </a:xfrm>
            <a:custGeom>
              <a:avLst/>
              <a:gdLst>
                <a:gd name="T0" fmla="*/ 9 w 14"/>
                <a:gd name="T1" fmla="*/ 1 h 8"/>
                <a:gd name="T2" fmla="*/ 9 w 14"/>
                <a:gd name="T3" fmla="*/ 1 h 8"/>
                <a:gd name="T4" fmla="*/ 9 w 14"/>
                <a:gd name="T5" fmla="*/ 1 h 8"/>
                <a:gd name="T6" fmla="*/ 9 w 14"/>
                <a:gd name="T7" fmla="*/ 1 h 8"/>
                <a:gd name="T8" fmla="*/ 9 w 14"/>
                <a:gd name="T9" fmla="*/ 1 h 8"/>
                <a:gd name="T10" fmla="*/ 9 w 14"/>
                <a:gd name="T11" fmla="*/ 2 h 8"/>
                <a:gd name="T12" fmla="*/ 12 w 14"/>
                <a:gd name="T13" fmla="*/ 1 h 8"/>
                <a:gd name="T14" fmla="*/ 11 w 14"/>
                <a:gd name="T15" fmla="*/ 1 h 8"/>
                <a:gd name="T16" fmla="*/ 11 w 14"/>
                <a:gd name="T17" fmla="*/ 1 h 8"/>
                <a:gd name="T18" fmla="*/ 12 w 14"/>
                <a:gd name="T19" fmla="*/ 1 h 8"/>
                <a:gd name="T20" fmla="*/ 11 w 14"/>
                <a:gd name="T21" fmla="*/ 0 h 8"/>
                <a:gd name="T22" fmla="*/ 11 w 14"/>
                <a:gd name="T23" fmla="*/ 0 h 8"/>
                <a:gd name="T24" fmla="*/ 12 w 14"/>
                <a:gd name="T25" fmla="*/ 1 h 8"/>
                <a:gd name="T26" fmla="*/ 13 w 14"/>
                <a:gd name="T27" fmla="*/ 1 h 8"/>
                <a:gd name="T28" fmla="*/ 13 w 14"/>
                <a:gd name="T29" fmla="*/ 2 h 8"/>
                <a:gd name="T30" fmla="*/ 11 w 14"/>
                <a:gd name="T31" fmla="*/ 2 h 8"/>
                <a:gd name="T32" fmla="*/ 11 w 14"/>
                <a:gd name="T33" fmla="*/ 2 h 8"/>
                <a:gd name="T34" fmla="*/ 11 w 14"/>
                <a:gd name="T35" fmla="*/ 2 h 8"/>
                <a:gd name="T36" fmla="*/ 14 w 14"/>
                <a:gd name="T37" fmla="*/ 3 h 8"/>
                <a:gd name="T38" fmla="*/ 14 w 14"/>
                <a:gd name="T39" fmla="*/ 4 h 8"/>
                <a:gd name="T40" fmla="*/ 13 w 14"/>
                <a:gd name="T41" fmla="*/ 4 h 8"/>
                <a:gd name="T42" fmla="*/ 14 w 14"/>
                <a:gd name="T43" fmla="*/ 6 h 8"/>
                <a:gd name="T44" fmla="*/ 14 w 14"/>
                <a:gd name="T45" fmla="*/ 7 h 8"/>
                <a:gd name="T46" fmla="*/ 13 w 14"/>
                <a:gd name="T47" fmla="*/ 8 h 8"/>
                <a:gd name="T48" fmla="*/ 13 w 14"/>
                <a:gd name="T49" fmla="*/ 8 h 8"/>
                <a:gd name="T50" fmla="*/ 12 w 14"/>
                <a:gd name="T51" fmla="*/ 8 h 8"/>
                <a:gd name="T52" fmla="*/ 11 w 14"/>
                <a:gd name="T53" fmla="*/ 8 h 8"/>
                <a:gd name="T54" fmla="*/ 9 w 14"/>
                <a:gd name="T55" fmla="*/ 8 h 8"/>
                <a:gd name="T56" fmla="*/ 8 w 14"/>
                <a:gd name="T57" fmla="*/ 8 h 8"/>
                <a:gd name="T58" fmla="*/ 7 w 14"/>
                <a:gd name="T59" fmla="*/ 8 h 8"/>
                <a:gd name="T60" fmla="*/ 6 w 14"/>
                <a:gd name="T61" fmla="*/ 8 h 8"/>
                <a:gd name="T62" fmla="*/ 6 w 14"/>
                <a:gd name="T63" fmla="*/ 7 h 8"/>
                <a:gd name="T64" fmla="*/ 6 w 14"/>
                <a:gd name="T65" fmla="*/ 6 h 8"/>
                <a:gd name="T66" fmla="*/ 5 w 14"/>
                <a:gd name="T67" fmla="*/ 6 h 8"/>
                <a:gd name="T68" fmla="*/ 5 w 14"/>
                <a:gd name="T69" fmla="*/ 6 h 8"/>
                <a:gd name="T70" fmla="*/ 5 w 14"/>
                <a:gd name="T71" fmla="*/ 7 h 8"/>
                <a:gd name="T72" fmla="*/ 5 w 14"/>
                <a:gd name="T73" fmla="*/ 7 h 8"/>
                <a:gd name="T74" fmla="*/ 4 w 14"/>
                <a:gd name="T75" fmla="*/ 6 h 8"/>
                <a:gd name="T76" fmla="*/ 4 w 14"/>
                <a:gd name="T77" fmla="*/ 6 h 8"/>
                <a:gd name="T78" fmla="*/ 4 w 14"/>
                <a:gd name="T79" fmla="*/ 6 h 8"/>
                <a:gd name="T80" fmla="*/ 2 w 14"/>
                <a:gd name="T81" fmla="*/ 4 h 8"/>
                <a:gd name="T82" fmla="*/ 4 w 14"/>
                <a:gd name="T83" fmla="*/ 4 h 8"/>
                <a:gd name="T84" fmla="*/ 2 w 14"/>
                <a:gd name="T85" fmla="*/ 3 h 8"/>
                <a:gd name="T86" fmla="*/ 2 w 14"/>
                <a:gd name="T87" fmla="*/ 3 h 8"/>
                <a:gd name="T88" fmla="*/ 2 w 14"/>
                <a:gd name="T89" fmla="*/ 3 h 8"/>
                <a:gd name="T90" fmla="*/ 2 w 14"/>
                <a:gd name="T91" fmla="*/ 2 h 8"/>
                <a:gd name="T92" fmla="*/ 1 w 14"/>
                <a:gd name="T93" fmla="*/ 2 h 8"/>
                <a:gd name="T94" fmla="*/ 1 w 14"/>
                <a:gd name="T95" fmla="*/ 2 h 8"/>
                <a:gd name="T96" fmla="*/ 0 w 14"/>
                <a:gd name="T97" fmla="*/ 1 h 8"/>
                <a:gd name="T98" fmla="*/ 1 w 14"/>
                <a:gd name="T99" fmla="*/ 1 h 8"/>
                <a:gd name="T100" fmla="*/ 2 w 14"/>
                <a:gd name="T101" fmla="*/ 1 h 8"/>
                <a:gd name="T102" fmla="*/ 4 w 14"/>
                <a:gd name="T103" fmla="*/ 1 h 8"/>
                <a:gd name="T104" fmla="*/ 7 w 14"/>
                <a:gd name="T105" fmla="*/ 0 h 8"/>
                <a:gd name="T106" fmla="*/ 7 w 14"/>
                <a:gd name="T107" fmla="*/ 0 h 8"/>
                <a:gd name="T108" fmla="*/ 7 w 14"/>
                <a:gd name="T10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 h="8">
                  <a:moveTo>
                    <a:pt x="8" y="0"/>
                  </a:moveTo>
                  <a:lnTo>
                    <a:pt x="8" y="0"/>
                  </a:lnTo>
                  <a:lnTo>
                    <a:pt x="9" y="0"/>
                  </a:lnTo>
                  <a:lnTo>
                    <a:pt x="9" y="1"/>
                  </a:lnTo>
                  <a:lnTo>
                    <a:pt x="9" y="1"/>
                  </a:lnTo>
                  <a:lnTo>
                    <a:pt x="9" y="1"/>
                  </a:lnTo>
                  <a:lnTo>
                    <a:pt x="9" y="1"/>
                  </a:lnTo>
                  <a:lnTo>
                    <a:pt x="9" y="1"/>
                  </a:lnTo>
                  <a:lnTo>
                    <a:pt x="11" y="1"/>
                  </a:lnTo>
                  <a:lnTo>
                    <a:pt x="9" y="1"/>
                  </a:lnTo>
                  <a:lnTo>
                    <a:pt x="9" y="1"/>
                  </a:lnTo>
                  <a:lnTo>
                    <a:pt x="9" y="1"/>
                  </a:lnTo>
                  <a:lnTo>
                    <a:pt x="9" y="1"/>
                  </a:lnTo>
                  <a:lnTo>
                    <a:pt x="9" y="1"/>
                  </a:lnTo>
                  <a:lnTo>
                    <a:pt x="9" y="1"/>
                  </a:lnTo>
                  <a:lnTo>
                    <a:pt x="9" y="1"/>
                  </a:lnTo>
                  <a:lnTo>
                    <a:pt x="9" y="1"/>
                  </a:lnTo>
                  <a:lnTo>
                    <a:pt x="9" y="1"/>
                  </a:lnTo>
                  <a:lnTo>
                    <a:pt x="9" y="1"/>
                  </a:lnTo>
                  <a:lnTo>
                    <a:pt x="9" y="1"/>
                  </a:lnTo>
                  <a:lnTo>
                    <a:pt x="9" y="2"/>
                  </a:lnTo>
                  <a:lnTo>
                    <a:pt x="9" y="2"/>
                  </a:lnTo>
                  <a:lnTo>
                    <a:pt x="9" y="2"/>
                  </a:lnTo>
                  <a:lnTo>
                    <a:pt x="9" y="2"/>
                  </a:lnTo>
                  <a:lnTo>
                    <a:pt x="9" y="2"/>
                  </a:lnTo>
                  <a:lnTo>
                    <a:pt x="11" y="2"/>
                  </a:lnTo>
                  <a:lnTo>
                    <a:pt x="11" y="1"/>
                  </a:lnTo>
                  <a:lnTo>
                    <a:pt x="12" y="1"/>
                  </a:lnTo>
                  <a:lnTo>
                    <a:pt x="11" y="1"/>
                  </a:lnTo>
                  <a:lnTo>
                    <a:pt x="11" y="1"/>
                  </a:lnTo>
                  <a:lnTo>
                    <a:pt x="11" y="1"/>
                  </a:lnTo>
                  <a:lnTo>
                    <a:pt x="11" y="1"/>
                  </a:lnTo>
                  <a:lnTo>
                    <a:pt x="11" y="1"/>
                  </a:lnTo>
                  <a:lnTo>
                    <a:pt x="11" y="1"/>
                  </a:lnTo>
                  <a:lnTo>
                    <a:pt x="11" y="1"/>
                  </a:lnTo>
                  <a:lnTo>
                    <a:pt x="11" y="1"/>
                  </a:lnTo>
                  <a:lnTo>
                    <a:pt x="11" y="1"/>
                  </a:lnTo>
                  <a:lnTo>
                    <a:pt x="11" y="1"/>
                  </a:lnTo>
                  <a:lnTo>
                    <a:pt x="11" y="1"/>
                  </a:lnTo>
                  <a:lnTo>
                    <a:pt x="12" y="1"/>
                  </a:lnTo>
                  <a:lnTo>
                    <a:pt x="11" y="1"/>
                  </a:lnTo>
                  <a:lnTo>
                    <a:pt x="11" y="1"/>
                  </a:lnTo>
                  <a:lnTo>
                    <a:pt x="11" y="0"/>
                  </a:lnTo>
                  <a:lnTo>
                    <a:pt x="11" y="0"/>
                  </a:lnTo>
                  <a:lnTo>
                    <a:pt x="12" y="0"/>
                  </a:lnTo>
                  <a:lnTo>
                    <a:pt x="12" y="0"/>
                  </a:lnTo>
                  <a:lnTo>
                    <a:pt x="11" y="0"/>
                  </a:lnTo>
                  <a:lnTo>
                    <a:pt x="11" y="0"/>
                  </a:lnTo>
                  <a:lnTo>
                    <a:pt x="12" y="0"/>
                  </a:lnTo>
                  <a:lnTo>
                    <a:pt x="12" y="0"/>
                  </a:lnTo>
                  <a:lnTo>
                    <a:pt x="12" y="1"/>
                  </a:lnTo>
                  <a:lnTo>
                    <a:pt x="12" y="1"/>
                  </a:lnTo>
                  <a:lnTo>
                    <a:pt x="12" y="1"/>
                  </a:lnTo>
                  <a:lnTo>
                    <a:pt x="12" y="1"/>
                  </a:lnTo>
                  <a:lnTo>
                    <a:pt x="13" y="1"/>
                  </a:lnTo>
                  <a:lnTo>
                    <a:pt x="13" y="1"/>
                  </a:lnTo>
                  <a:lnTo>
                    <a:pt x="13" y="1"/>
                  </a:lnTo>
                  <a:lnTo>
                    <a:pt x="13" y="1"/>
                  </a:lnTo>
                  <a:lnTo>
                    <a:pt x="13" y="1"/>
                  </a:lnTo>
                  <a:lnTo>
                    <a:pt x="13" y="2"/>
                  </a:lnTo>
                  <a:lnTo>
                    <a:pt x="12" y="2"/>
                  </a:lnTo>
                  <a:lnTo>
                    <a:pt x="12" y="2"/>
                  </a:lnTo>
                  <a:lnTo>
                    <a:pt x="11" y="2"/>
                  </a:lnTo>
                  <a:lnTo>
                    <a:pt x="11" y="2"/>
                  </a:lnTo>
                  <a:lnTo>
                    <a:pt x="11" y="2"/>
                  </a:lnTo>
                  <a:lnTo>
                    <a:pt x="11" y="2"/>
                  </a:lnTo>
                  <a:lnTo>
                    <a:pt x="11" y="2"/>
                  </a:lnTo>
                  <a:lnTo>
                    <a:pt x="11" y="2"/>
                  </a:lnTo>
                  <a:lnTo>
                    <a:pt x="11" y="2"/>
                  </a:lnTo>
                  <a:lnTo>
                    <a:pt x="11" y="2"/>
                  </a:lnTo>
                  <a:lnTo>
                    <a:pt x="11" y="2"/>
                  </a:lnTo>
                  <a:lnTo>
                    <a:pt x="11" y="2"/>
                  </a:lnTo>
                  <a:lnTo>
                    <a:pt x="12" y="2"/>
                  </a:lnTo>
                  <a:lnTo>
                    <a:pt x="12" y="2"/>
                  </a:lnTo>
                  <a:lnTo>
                    <a:pt x="12" y="2"/>
                  </a:lnTo>
                  <a:lnTo>
                    <a:pt x="14" y="3"/>
                  </a:lnTo>
                  <a:lnTo>
                    <a:pt x="14" y="3"/>
                  </a:lnTo>
                  <a:lnTo>
                    <a:pt x="14" y="4"/>
                  </a:lnTo>
                  <a:lnTo>
                    <a:pt x="14" y="4"/>
                  </a:lnTo>
                  <a:lnTo>
                    <a:pt x="14" y="4"/>
                  </a:lnTo>
                  <a:lnTo>
                    <a:pt x="14" y="4"/>
                  </a:lnTo>
                  <a:lnTo>
                    <a:pt x="14" y="4"/>
                  </a:lnTo>
                  <a:lnTo>
                    <a:pt x="13" y="4"/>
                  </a:lnTo>
                  <a:lnTo>
                    <a:pt x="13" y="4"/>
                  </a:lnTo>
                  <a:lnTo>
                    <a:pt x="13" y="4"/>
                  </a:lnTo>
                  <a:lnTo>
                    <a:pt x="14" y="4"/>
                  </a:lnTo>
                  <a:lnTo>
                    <a:pt x="14" y="6"/>
                  </a:lnTo>
                  <a:lnTo>
                    <a:pt x="14" y="6"/>
                  </a:lnTo>
                  <a:lnTo>
                    <a:pt x="14" y="6"/>
                  </a:lnTo>
                  <a:lnTo>
                    <a:pt x="14" y="6"/>
                  </a:lnTo>
                  <a:lnTo>
                    <a:pt x="14" y="7"/>
                  </a:lnTo>
                  <a:lnTo>
                    <a:pt x="14" y="7"/>
                  </a:lnTo>
                  <a:lnTo>
                    <a:pt x="14" y="7"/>
                  </a:lnTo>
                  <a:lnTo>
                    <a:pt x="14" y="7"/>
                  </a:lnTo>
                  <a:lnTo>
                    <a:pt x="13" y="7"/>
                  </a:lnTo>
                  <a:lnTo>
                    <a:pt x="13" y="8"/>
                  </a:lnTo>
                  <a:lnTo>
                    <a:pt x="13" y="8"/>
                  </a:lnTo>
                  <a:lnTo>
                    <a:pt x="13" y="8"/>
                  </a:lnTo>
                  <a:lnTo>
                    <a:pt x="13" y="8"/>
                  </a:lnTo>
                  <a:lnTo>
                    <a:pt x="13" y="8"/>
                  </a:lnTo>
                  <a:lnTo>
                    <a:pt x="12" y="8"/>
                  </a:lnTo>
                  <a:lnTo>
                    <a:pt x="12" y="8"/>
                  </a:lnTo>
                  <a:lnTo>
                    <a:pt x="12" y="8"/>
                  </a:lnTo>
                  <a:lnTo>
                    <a:pt x="12" y="8"/>
                  </a:lnTo>
                  <a:lnTo>
                    <a:pt x="12" y="8"/>
                  </a:lnTo>
                  <a:lnTo>
                    <a:pt x="11" y="8"/>
                  </a:lnTo>
                  <a:lnTo>
                    <a:pt x="11" y="8"/>
                  </a:lnTo>
                  <a:lnTo>
                    <a:pt x="11" y="8"/>
                  </a:lnTo>
                  <a:lnTo>
                    <a:pt x="11" y="8"/>
                  </a:lnTo>
                  <a:lnTo>
                    <a:pt x="9" y="8"/>
                  </a:lnTo>
                  <a:lnTo>
                    <a:pt x="9" y="8"/>
                  </a:lnTo>
                  <a:lnTo>
                    <a:pt x="9" y="8"/>
                  </a:lnTo>
                  <a:lnTo>
                    <a:pt x="9" y="8"/>
                  </a:lnTo>
                  <a:lnTo>
                    <a:pt x="8" y="8"/>
                  </a:lnTo>
                  <a:lnTo>
                    <a:pt x="8" y="8"/>
                  </a:lnTo>
                  <a:lnTo>
                    <a:pt x="8" y="8"/>
                  </a:lnTo>
                  <a:lnTo>
                    <a:pt x="8" y="8"/>
                  </a:lnTo>
                  <a:lnTo>
                    <a:pt x="7" y="8"/>
                  </a:lnTo>
                  <a:lnTo>
                    <a:pt x="7" y="7"/>
                  </a:lnTo>
                  <a:lnTo>
                    <a:pt x="7" y="8"/>
                  </a:lnTo>
                  <a:lnTo>
                    <a:pt x="7" y="8"/>
                  </a:lnTo>
                  <a:lnTo>
                    <a:pt x="7" y="8"/>
                  </a:lnTo>
                  <a:lnTo>
                    <a:pt x="6" y="8"/>
                  </a:lnTo>
                  <a:lnTo>
                    <a:pt x="6" y="8"/>
                  </a:lnTo>
                  <a:lnTo>
                    <a:pt x="6" y="8"/>
                  </a:lnTo>
                  <a:lnTo>
                    <a:pt x="6" y="8"/>
                  </a:lnTo>
                  <a:lnTo>
                    <a:pt x="5" y="8"/>
                  </a:lnTo>
                  <a:lnTo>
                    <a:pt x="6" y="7"/>
                  </a:lnTo>
                  <a:lnTo>
                    <a:pt x="6" y="7"/>
                  </a:lnTo>
                  <a:lnTo>
                    <a:pt x="6" y="7"/>
                  </a:lnTo>
                  <a:lnTo>
                    <a:pt x="6" y="7"/>
                  </a:lnTo>
                  <a:lnTo>
                    <a:pt x="6" y="6"/>
                  </a:lnTo>
                  <a:lnTo>
                    <a:pt x="6" y="6"/>
                  </a:lnTo>
                  <a:lnTo>
                    <a:pt x="5" y="6"/>
                  </a:lnTo>
                  <a:lnTo>
                    <a:pt x="5" y="6"/>
                  </a:lnTo>
                  <a:lnTo>
                    <a:pt x="5" y="6"/>
                  </a:lnTo>
                  <a:lnTo>
                    <a:pt x="5" y="6"/>
                  </a:lnTo>
                  <a:lnTo>
                    <a:pt x="5" y="6"/>
                  </a:lnTo>
                  <a:lnTo>
                    <a:pt x="5" y="6"/>
                  </a:lnTo>
                  <a:lnTo>
                    <a:pt x="5" y="6"/>
                  </a:lnTo>
                  <a:lnTo>
                    <a:pt x="5" y="6"/>
                  </a:lnTo>
                  <a:lnTo>
                    <a:pt x="5" y="7"/>
                  </a:lnTo>
                  <a:lnTo>
                    <a:pt x="5" y="7"/>
                  </a:lnTo>
                  <a:lnTo>
                    <a:pt x="5" y="7"/>
                  </a:lnTo>
                  <a:lnTo>
                    <a:pt x="5" y="7"/>
                  </a:lnTo>
                  <a:lnTo>
                    <a:pt x="5" y="7"/>
                  </a:lnTo>
                  <a:lnTo>
                    <a:pt x="5" y="7"/>
                  </a:lnTo>
                  <a:lnTo>
                    <a:pt x="5" y="7"/>
                  </a:lnTo>
                  <a:lnTo>
                    <a:pt x="5" y="7"/>
                  </a:lnTo>
                  <a:lnTo>
                    <a:pt x="5" y="7"/>
                  </a:lnTo>
                  <a:lnTo>
                    <a:pt x="5" y="7"/>
                  </a:lnTo>
                  <a:lnTo>
                    <a:pt x="4" y="6"/>
                  </a:lnTo>
                  <a:lnTo>
                    <a:pt x="4" y="6"/>
                  </a:lnTo>
                  <a:lnTo>
                    <a:pt x="4" y="6"/>
                  </a:lnTo>
                  <a:lnTo>
                    <a:pt x="5" y="6"/>
                  </a:lnTo>
                  <a:lnTo>
                    <a:pt x="4" y="6"/>
                  </a:lnTo>
                  <a:lnTo>
                    <a:pt x="4" y="6"/>
                  </a:lnTo>
                  <a:lnTo>
                    <a:pt x="4" y="6"/>
                  </a:lnTo>
                  <a:lnTo>
                    <a:pt x="4" y="6"/>
                  </a:lnTo>
                  <a:lnTo>
                    <a:pt x="4" y="6"/>
                  </a:lnTo>
                  <a:lnTo>
                    <a:pt x="4" y="6"/>
                  </a:lnTo>
                  <a:lnTo>
                    <a:pt x="4" y="6"/>
                  </a:lnTo>
                  <a:lnTo>
                    <a:pt x="2" y="4"/>
                  </a:lnTo>
                  <a:lnTo>
                    <a:pt x="2" y="4"/>
                  </a:lnTo>
                  <a:lnTo>
                    <a:pt x="2" y="4"/>
                  </a:lnTo>
                  <a:lnTo>
                    <a:pt x="4" y="4"/>
                  </a:lnTo>
                  <a:lnTo>
                    <a:pt x="4" y="4"/>
                  </a:lnTo>
                  <a:lnTo>
                    <a:pt x="4" y="4"/>
                  </a:lnTo>
                  <a:lnTo>
                    <a:pt x="2" y="4"/>
                  </a:lnTo>
                  <a:lnTo>
                    <a:pt x="2" y="4"/>
                  </a:lnTo>
                  <a:lnTo>
                    <a:pt x="2" y="3"/>
                  </a:lnTo>
                  <a:lnTo>
                    <a:pt x="2" y="3"/>
                  </a:lnTo>
                  <a:lnTo>
                    <a:pt x="2" y="3"/>
                  </a:lnTo>
                  <a:lnTo>
                    <a:pt x="2" y="3"/>
                  </a:lnTo>
                  <a:lnTo>
                    <a:pt x="2" y="3"/>
                  </a:lnTo>
                  <a:lnTo>
                    <a:pt x="2" y="3"/>
                  </a:lnTo>
                  <a:lnTo>
                    <a:pt x="1" y="3"/>
                  </a:lnTo>
                  <a:lnTo>
                    <a:pt x="1" y="3"/>
                  </a:lnTo>
                  <a:lnTo>
                    <a:pt x="2" y="3"/>
                  </a:lnTo>
                  <a:lnTo>
                    <a:pt x="2" y="3"/>
                  </a:lnTo>
                  <a:lnTo>
                    <a:pt x="2" y="3"/>
                  </a:lnTo>
                  <a:lnTo>
                    <a:pt x="1" y="2"/>
                  </a:lnTo>
                  <a:lnTo>
                    <a:pt x="1" y="2"/>
                  </a:lnTo>
                  <a:lnTo>
                    <a:pt x="2" y="2"/>
                  </a:lnTo>
                  <a:lnTo>
                    <a:pt x="2" y="2"/>
                  </a:lnTo>
                  <a:lnTo>
                    <a:pt x="1" y="2"/>
                  </a:lnTo>
                  <a:lnTo>
                    <a:pt x="1" y="2"/>
                  </a:lnTo>
                  <a:lnTo>
                    <a:pt x="1" y="2"/>
                  </a:lnTo>
                  <a:lnTo>
                    <a:pt x="1" y="2"/>
                  </a:lnTo>
                  <a:lnTo>
                    <a:pt x="1" y="2"/>
                  </a:lnTo>
                  <a:lnTo>
                    <a:pt x="1" y="2"/>
                  </a:lnTo>
                  <a:lnTo>
                    <a:pt x="1" y="2"/>
                  </a:lnTo>
                  <a:lnTo>
                    <a:pt x="1" y="2"/>
                  </a:lnTo>
                  <a:lnTo>
                    <a:pt x="2" y="2"/>
                  </a:lnTo>
                  <a:lnTo>
                    <a:pt x="1" y="1"/>
                  </a:lnTo>
                  <a:lnTo>
                    <a:pt x="0" y="1"/>
                  </a:lnTo>
                  <a:lnTo>
                    <a:pt x="0" y="1"/>
                  </a:lnTo>
                  <a:lnTo>
                    <a:pt x="0" y="1"/>
                  </a:lnTo>
                  <a:lnTo>
                    <a:pt x="0" y="1"/>
                  </a:lnTo>
                  <a:lnTo>
                    <a:pt x="1" y="1"/>
                  </a:lnTo>
                  <a:lnTo>
                    <a:pt x="1" y="1"/>
                  </a:lnTo>
                  <a:lnTo>
                    <a:pt x="2" y="1"/>
                  </a:lnTo>
                  <a:lnTo>
                    <a:pt x="2" y="1"/>
                  </a:lnTo>
                  <a:lnTo>
                    <a:pt x="2" y="1"/>
                  </a:lnTo>
                  <a:lnTo>
                    <a:pt x="2" y="1"/>
                  </a:lnTo>
                  <a:lnTo>
                    <a:pt x="2" y="1"/>
                  </a:lnTo>
                  <a:lnTo>
                    <a:pt x="2" y="1"/>
                  </a:lnTo>
                  <a:lnTo>
                    <a:pt x="4" y="1"/>
                  </a:lnTo>
                  <a:lnTo>
                    <a:pt x="5" y="1"/>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82" name="Freeform 1098">
              <a:extLst>
                <a:ext uri="{FF2B5EF4-FFF2-40B4-BE49-F238E27FC236}">
                  <a16:creationId xmlns="" xmlns:a16="http://schemas.microsoft.com/office/drawing/2014/main" id="{64A76C43-11E5-443C-9D61-F5781E99D85F}"/>
                </a:ext>
              </a:extLst>
            </p:cNvPr>
            <p:cNvSpPr>
              <a:spLocks/>
            </p:cNvSpPr>
            <p:nvPr/>
          </p:nvSpPr>
          <p:spPr bwMode="auto">
            <a:xfrm>
              <a:off x="6253565" y="1955475"/>
              <a:ext cx="2553" cy="2553"/>
            </a:xfrm>
            <a:custGeom>
              <a:avLst/>
              <a:gdLst>
                <a:gd name="T0" fmla="*/ 1 w 2"/>
                <a:gd name="T1" fmla="*/ 2 h 2"/>
                <a:gd name="T2" fmla="*/ 1 w 2"/>
                <a:gd name="T3" fmla="*/ 2 h 2"/>
                <a:gd name="T4" fmla="*/ 1 w 2"/>
                <a:gd name="T5" fmla="*/ 1 h 2"/>
                <a:gd name="T6" fmla="*/ 0 w 2"/>
                <a:gd name="T7" fmla="*/ 1 h 2"/>
                <a:gd name="T8" fmla="*/ 0 w 2"/>
                <a:gd name="T9" fmla="*/ 1 h 2"/>
                <a:gd name="T10" fmla="*/ 1 w 2"/>
                <a:gd name="T11" fmla="*/ 1 h 2"/>
                <a:gd name="T12" fmla="*/ 1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2 w 2"/>
                <a:gd name="T31" fmla="*/ 1 h 2"/>
                <a:gd name="T32" fmla="*/ 2 w 2"/>
                <a:gd name="T33" fmla="*/ 1 h 2"/>
                <a:gd name="T34" fmla="*/ 2 w 2"/>
                <a:gd name="T35" fmla="*/ 1 h 2"/>
                <a:gd name="T36" fmla="*/ 2 w 2"/>
                <a:gd name="T37" fmla="*/ 1 h 2"/>
                <a:gd name="T38" fmla="*/ 1 w 2"/>
                <a:gd name="T39" fmla="*/ 1 h 2"/>
                <a:gd name="T40" fmla="*/ 1 w 2"/>
                <a:gd name="T41" fmla="*/ 2 h 2"/>
                <a:gd name="T42" fmla="*/ 1 w 2"/>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2">
                  <a:moveTo>
                    <a:pt x="1" y="2"/>
                  </a:moveTo>
                  <a:lnTo>
                    <a:pt x="1" y="2"/>
                  </a:lnTo>
                  <a:lnTo>
                    <a:pt x="1" y="1"/>
                  </a:lnTo>
                  <a:lnTo>
                    <a:pt x="0" y="1"/>
                  </a:lnTo>
                  <a:lnTo>
                    <a:pt x="0" y="1"/>
                  </a:lnTo>
                  <a:lnTo>
                    <a:pt x="1" y="1"/>
                  </a:lnTo>
                  <a:lnTo>
                    <a:pt x="1" y="1"/>
                  </a:lnTo>
                  <a:lnTo>
                    <a:pt x="1" y="0"/>
                  </a:lnTo>
                  <a:lnTo>
                    <a:pt x="1" y="0"/>
                  </a:lnTo>
                  <a:lnTo>
                    <a:pt x="1" y="0"/>
                  </a:lnTo>
                  <a:lnTo>
                    <a:pt x="1" y="0"/>
                  </a:lnTo>
                  <a:lnTo>
                    <a:pt x="1" y="0"/>
                  </a:lnTo>
                  <a:lnTo>
                    <a:pt x="1" y="0"/>
                  </a:lnTo>
                  <a:lnTo>
                    <a:pt x="1" y="0"/>
                  </a:lnTo>
                  <a:lnTo>
                    <a:pt x="1" y="0"/>
                  </a:lnTo>
                  <a:lnTo>
                    <a:pt x="2" y="1"/>
                  </a:lnTo>
                  <a:lnTo>
                    <a:pt x="2" y="1"/>
                  </a:lnTo>
                  <a:lnTo>
                    <a:pt x="2" y="1"/>
                  </a:lnTo>
                  <a:lnTo>
                    <a:pt x="2" y="1"/>
                  </a:lnTo>
                  <a:lnTo>
                    <a:pt x="1" y="1"/>
                  </a:lnTo>
                  <a:lnTo>
                    <a:pt x="1"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83" name="Freeform 1099">
              <a:extLst>
                <a:ext uri="{FF2B5EF4-FFF2-40B4-BE49-F238E27FC236}">
                  <a16:creationId xmlns="" xmlns:a16="http://schemas.microsoft.com/office/drawing/2014/main" id="{4A5D143F-2DAC-47FD-97C9-220AB6F7FF3C}"/>
                </a:ext>
              </a:extLst>
            </p:cNvPr>
            <p:cNvSpPr>
              <a:spLocks/>
            </p:cNvSpPr>
            <p:nvPr/>
          </p:nvSpPr>
          <p:spPr bwMode="auto">
            <a:xfrm>
              <a:off x="6222931" y="1949093"/>
              <a:ext cx="3830" cy="3830"/>
            </a:xfrm>
            <a:custGeom>
              <a:avLst/>
              <a:gdLst>
                <a:gd name="T0" fmla="*/ 2 w 3"/>
                <a:gd name="T1" fmla="*/ 1 h 3"/>
                <a:gd name="T2" fmla="*/ 2 w 3"/>
                <a:gd name="T3" fmla="*/ 2 h 3"/>
                <a:gd name="T4" fmla="*/ 3 w 3"/>
                <a:gd name="T5" fmla="*/ 2 h 3"/>
                <a:gd name="T6" fmla="*/ 3 w 3"/>
                <a:gd name="T7" fmla="*/ 1 h 3"/>
                <a:gd name="T8" fmla="*/ 3 w 3"/>
                <a:gd name="T9" fmla="*/ 1 h 3"/>
                <a:gd name="T10" fmla="*/ 3 w 3"/>
                <a:gd name="T11" fmla="*/ 1 h 3"/>
                <a:gd name="T12" fmla="*/ 3 w 3"/>
                <a:gd name="T13" fmla="*/ 2 h 3"/>
                <a:gd name="T14" fmla="*/ 2 w 3"/>
                <a:gd name="T15" fmla="*/ 2 h 3"/>
                <a:gd name="T16" fmla="*/ 2 w 3"/>
                <a:gd name="T17" fmla="*/ 2 h 3"/>
                <a:gd name="T18" fmla="*/ 2 w 3"/>
                <a:gd name="T19" fmla="*/ 3 h 3"/>
                <a:gd name="T20" fmla="*/ 2 w 3"/>
                <a:gd name="T21" fmla="*/ 3 h 3"/>
                <a:gd name="T22" fmla="*/ 2 w 3"/>
                <a:gd name="T23" fmla="*/ 3 h 3"/>
                <a:gd name="T24" fmla="*/ 2 w 3"/>
                <a:gd name="T25" fmla="*/ 3 h 3"/>
                <a:gd name="T26" fmla="*/ 0 w 3"/>
                <a:gd name="T27" fmla="*/ 3 h 3"/>
                <a:gd name="T28" fmla="*/ 0 w 3"/>
                <a:gd name="T29" fmla="*/ 2 h 3"/>
                <a:gd name="T30" fmla="*/ 0 w 3"/>
                <a:gd name="T31" fmla="*/ 2 h 3"/>
                <a:gd name="T32" fmla="*/ 0 w 3"/>
                <a:gd name="T33" fmla="*/ 2 h 3"/>
                <a:gd name="T34" fmla="*/ 2 w 3"/>
                <a:gd name="T35" fmla="*/ 2 h 3"/>
                <a:gd name="T36" fmla="*/ 2 w 3"/>
                <a:gd name="T37" fmla="*/ 2 h 3"/>
                <a:gd name="T38" fmla="*/ 2 w 3"/>
                <a:gd name="T39" fmla="*/ 1 h 3"/>
                <a:gd name="T40" fmla="*/ 2 w 3"/>
                <a:gd name="T41" fmla="*/ 1 h 3"/>
                <a:gd name="T42" fmla="*/ 2 w 3"/>
                <a:gd name="T43" fmla="*/ 1 h 3"/>
                <a:gd name="T44" fmla="*/ 2 w 3"/>
                <a:gd name="T45" fmla="*/ 1 h 3"/>
                <a:gd name="T46" fmla="*/ 2 w 3"/>
                <a:gd name="T47" fmla="*/ 1 h 3"/>
                <a:gd name="T48" fmla="*/ 0 w 3"/>
                <a:gd name="T49" fmla="*/ 1 h 3"/>
                <a:gd name="T50" fmla="*/ 0 w 3"/>
                <a:gd name="T51" fmla="*/ 1 h 3"/>
                <a:gd name="T52" fmla="*/ 0 w 3"/>
                <a:gd name="T53" fmla="*/ 0 h 3"/>
                <a:gd name="T54" fmla="*/ 0 w 3"/>
                <a:gd name="T55" fmla="*/ 0 h 3"/>
                <a:gd name="T56" fmla="*/ 0 w 3"/>
                <a:gd name="T57" fmla="*/ 0 h 3"/>
                <a:gd name="T58" fmla="*/ 2 w 3"/>
                <a:gd name="T59" fmla="*/ 0 h 3"/>
                <a:gd name="T60" fmla="*/ 2 w 3"/>
                <a:gd name="T61" fmla="*/ 1 h 3"/>
                <a:gd name="T62" fmla="*/ 2 w 3"/>
                <a:gd name="T63" fmla="*/ 1 h 3"/>
                <a:gd name="T64" fmla="*/ 2 w 3"/>
                <a:gd name="T65" fmla="*/ 1 h 3"/>
                <a:gd name="T66" fmla="*/ 2 w 3"/>
                <a:gd name="T67" fmla="*/ 1 h 3"/>
                <a:gd name="T68" fmla="*/ 2 w 3"/>
                <a:gd name="T69" fmla="*/ 1 h 3"/>
                <a:gd name="T70" fmla="*/ 2 w 3"/>
                <a:gd name="T71" fmla="*/ 1 h 3"/>
                <a:gd name="T72" fmla="*/ 2 w 3"/>
                <a:gd name="T73" fmla="*/ 1 h 3"/>
                <a:gd name="T74" fmla="*/ 2 w 3"/>
                <a:gd name="T7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3">
                  <a:moveTo>
                    <a:pt x="2" y="1"/>
                  </a:moveTo>
                  <a:lnTo>
                    <a:pt x="2" y="2"/>
                  </a:lnTo>
                  <a:lnTo>
                    <a:pt x="3" y="2"/>
                  </a:lnTo>
                  <a:lnTo>
                    <a:pt x="3" y="1"/>
                  </a:lnTo>
                  <a:lnTo>
                    <a:pt x="3" y="1"/>
                  </a:lnTo>
                  <a:lnTo>
                    <a:pt x="3" y="1"/>
                  </a:lnTo>
                  <a:lnTo>
                    <a:pt x="3" y="2"/>
                  </a:lnTo>
                  <a:lnTo>
                    <a:pt x="2" y="2"/>
                  </a:lnTo>
                  <a:lnTo>
                    <a:pt x="2" y="2"/>
                  </a:lnTo>
                  <a:lnTo>
                    <a:pt x="2" y="3"/>
                  </a:lnTo>
                  <a:lnTo>
                    <a:pt x="2" y="3"/>
                  </a:lnTo>
                  <a:lnTo>
                    <a:pt x="2" y="3"/>
                  </a:lnTo>
                  <a:lnTo>
                    <a:pt x="2" y="3"/>
                  </a:lnTo>
                  <a:lnTo>
                    <a:pt x="0" y="3"/>
                  </a:lnTo>
                  <a:lnTo>
                    <a:pt x="0" y="2"/>
                  </a:lnTo>
                  <a:lnTo>
                    <a:pt x="0" y="2"/>
                  </a:lnTo>
                  <a:lnTo>
                    <a:pt x="0" y="2"/>
                  </a:lnTo>
                  <a:lnTo>
                    <a:pt x="2" y="2"/>
                  </a:lnTo>
                  <a:lnTo>
                    <a:pt x="2" y="2"/>
                  </a:lnTo>
                  <a:lnTo>
                    <a:pt x="2" y="1"/>
                  </a:lnTo>
                  <a:lnTo>
                    <a:pt x="2" y="1"/>
                  </a:lnTo>
                  <a:lnTo>
                    <a:pt x="2" y="1"/>
                  </a:lnTo>
                  <a:lnTo>
                    <a:pt x="2" y="1"/>
                  </a:lnTo>
                  <a:lnTo>
                    <a:pt x="2" y="1"/>
                  </a:lnTo>
                  <a:lnTo>
                    <a:pt x="0" y="1"/>
                  </a:lnTo>
                  <a:lnTo>
                    <a:pt x="0" y="1"/>
                  </a:lnTo>
                  <a:lnTo>
                    <a:pt x="0" y="0"/>
                  </a:lnTo>
                  <a:lnTo>
                    <a:pt x="0" y="0"/>
                  </a:lnTo>
                  <a:lnTo>
                    <a:pt x="0" y="0"/>
                  </a:lnTo>
                  <a:lnTo>
                    <a:pt x="2" y="0"/>
                  </a:lnTo>
                  <a:lnTo>
                    <a:pt x="2" y="1"/>
                  </a:lnTo>
                  <a:lnTo>
                    <a:pt x="2" y="1"/>
                  </a:lnTo>
                  <a:lnTo>
                    <a:pt x="2" y="1"/>
                  </a:lnTo>
                  <a:lnTo>
                    <a:pt x="2" y="1"/>
                  </a:lnTo>
                  <a:lnTo>
                    <a:pt x="2" y="1"/>
                  </a:lnTo>
                  <a:lnTo>
                    <a:pt x="2" y="1"/>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84" name="Freeform 1100">
              <a:extLst>
                <a:ext uri="{FF2B5EF4-FFF2-40B4-BE49-F238E27FC236}">
                  <a16:creationId xmlns="" xmlns:a16="http://schemas.microsoft.com/office/drawing/2014/main" id="{DB60C0C1-500A-41E6-9AD8-4AE1E1CE48C0}"/>
                </a:ext>
              </a:extLst>
            </p:cNvPr>
            <p:cNvSpPr>
              <a:spLocks/>
            </p:cNvSpPr>
            <p:nvPr/>
          </p:nvSpPr>
          <p:spPr bwMode="auto">
            <a:xfrm>
              <a:off x="6229313" y="1946540"/>
              <a:ext cx="25529" cy="29358"/>
            </a:xfrm>
            <a:custGeom>
              <a:avLst/>
              <a:gdLst>
                <a:gd name="T0" fmla="*/ 20 w 20"/>
                <a:gd name="T1" fmla="*/ 2 h 23"/>
                <a:gd name="T2" fmla="*/ 20 w 20"/>
                <a:gd name="T3" fmla="*/ 4 h 23"/>
                <a:gd name="T4" fmla="*/ 20 w 20"/>
                <a:gd name="T5" fmla="*/ 5 h 23"/>
                <a:gd name="T6" fmla="*/ 19 w 20"/>
                <a:gd name="T7" fmla="*/ 8 h 23"/>
                <a:gd name="T8" fmla="*/ 16 w 20"/>
                <a:gd name="T9" fmla="*/ 8 h 23"/>
                <a:gd name="T10" fmla="*/ 18 w 20"/>
                <a:gd name="T11" fmla="*/ 11 h 23"/>
                <a:gd name="T12" fmla="*/ 19 w 20"/>
                <a:gd name="T13" fmla="*/ 12 h 23"/>
                <a:gd name="T14" fmla="*/ 15 w 20"/>
                <a:gd name="T15" fmla="*/ 15 h 23"/>
                <a:gd name="T16" fmla="*/ 14 w 20"/>
                <a:gd name="T17" fmla="*/ 14 h 23"/>
                <a:gd name="T18" fmla="*/ 16 w 20"/>
                <a:gd name="T19" fmla="*/ 15 h 23"/>
                <a:gd name="T20" fmla="*/ 15 w 20"/>
                <a:gd name="T21" fmla="*/ 16 h 23"/>
                <a:gd name="T22" fmla="*/ 14 w 20"/>
                <a:gd name="T23" fmla="*/ 17 h 23"/>
                <a:gd name="T24" fmla="*/ 13 w 20"/>
                <a:gd name="T25" fmla="*/ 17 h 23"/>
                <a:gd name="T26" fmla="*/ 13 w 20"/>
                <a:gd name="T27" fmla="*/ 18 h 23"/>
                <a:gd name="T28" fmla="*/ 14 w 20"/>
                <a:gd name="T29" fmla="*/ 18 h 23"/>
                <a:gd name="T30" fmla="*/ 15 w 20"/>
                <a:gd name="T31" fmla="*/ 18 h 23"/>
                <a:gd name="T32" fmla="*/ 14 w 20"/>
                <a:gd name="T33" fmla="*/ 21 h 23"/>
                <a:gd name="T34" fmla="*/ 14 w 20"/>
                <a:gd name="T35" fmla="*/ 23 h 23"/>
                <a:gd name="T36" fmla="*/ 13 w 20"/>
                <a:gd name="T37" fmla="*/ 21 h 23"/>
                <a:gd name="T38" fmla="*/ 12 w 20"/>
                <a:gd name="T39" fmla="*/ 19 h 23"/>
                <a:gd name="T40" fmla="*/ 12 w 20"/>
                <a:gd name="T41" fmla="*/ 18 h 23"/>
                <a:gd name="T42" fmla="*/ 12 w 20"/>
                <a:gd name="T43" fmla="*/ 17 h 23"/>
                <a:gd name="T44" fmla="*/ 13 w 20"/>
                <a:gd name="T45" fmla="*/ 17 h 23"/>
                <a:gd name="T46" fmla="*/ 11 w 20"/>
                <a:gd name="T47" fmla="*/ 16 h 23"/>
                <a:gd name="T48" fmla="*/ 12 w 20"/>
                <a:gd name="T49" fmla="*/ 16 h 23"/>
                <a:gd name="T50" fmla="*/ 12 w 20"/>
                <a:gd name="T51" fmla="*/ 15 h 23"/>
                <a:gd name="T52" fmla="*/ 9 w 20"/>
                <a:gd name="T53" fmla="*/ 14 h 23"/>
                <a:gd name="T54" fmla="*/ 7 w 20"/>
                <a:gd name="T55" fmla="*/ 14 h 23"/>
                <a:gd name="T56" fmla="*/ 5 w 20"/>
                <a:gd name="T57" fmla="*/ 14 h 23"/>
                <a:gd name="T58" fmla="*/ 5 w 20"/>
                <a:gd name="T59" fmla="*/ 14 h 23"/>
                <a:gd name="T60" fmla="*/ 4 w 20"/>
                <a:gd name="T61" fmla="*/ 11 h 23"/>
                <a:gd name="T62" fmla="*/ 4 w 20"/>
                <a:gd name="T63" fmla="*/ 11 h 23"/>
                <a:gd name="T64" fmla="*/ 4 w 20"/>
                <a:gd name="T65" fmla="*/ 11 h 23"/>
                <a:gd name="T66" fmla="*/ 5 w 20"/>
                <a:gd name="T67" fmla="*/ 10 h 23"/>
                <a:gd name="T68" fmla="*/ 4 w 20"/>
                <a:gd name="T69" fmla="*/ 9 h 23"/>
                <a:gd name="T70" fmla="*/ 4 w 20"/>
                <a:gd name="T71" fmla="*/ 9 h 23"/>
                <a:gd name="T72" fmla="*/ 2 w 20"/>
                <a:gd name="T73" fmla="*/ 7 h 23"/>
                <a:gd name="T74" fmla="*/ 0 w 20"/>
                <a:gd name="T75" fmla="*/ 5 h 23"/>
                <a:gd name="T76" fmla="*/ 4 w 20"/>
                <a:gd name="T77" fmla="*/ 5 h 23"/>
                <a:gd name="T78" fmla="*/ 4 w 20"/>
                <a:gd name="T79" fmla="*/ 5 h 23"/>
                <a:gd name="T80" fmla="*/ 6 w 20"/>
                <a:gd name="T81" fmla="*/ 5 h 23"/>
                <a:gd name="T82" fmla="*/ 6 w 20"/>
                <a:gd name="T83" fmla="*/ 4 h 23"/>
                <a:gd name="T84" fmla="*/ 7 w 20"/>
                <a:gd name="T85" fmla="*/ 3 h 23"/>
                <a:gd name="T86" fmla="*/ 8 w 20"/>
                <a:gd name="T87" fmla="*/ 3 h 23"/>
                <a:gd name="T88" fmla="*/ 9 w 20"/>
                <a:gd name="T89" fmla="*/ 3 h 23"/>
                <a:gd name="T90" fmla="*/ 9 w 20"/>
                <a:gd name="T91" fmla="*/ 3 h 23"/>
                <a:gd name="T92" fmla="*/ 9 w 20"/>
                <a:gd name="T93" fmla="*/ 4 h 23"/>
                <a:gd name="T94" fmla="*/ 9 w 20"/>
                <a:gd name="T95" fmla="*/ 5 h 23"/>
                <a:gd name="T96" fmla="*/ 9 w 20"/>
                <a:gd name="T97" fmla="*/ 5 h 23"/>
                <a:gd name="T98" fmla="*/ 11 w 20"/>
                <a:gd name="T99" fmla="*/ 7 h 23"/>
                <a:gd name="T100" fmla="*/ 12 w 20"/>
                <a:gd name="T101" fmla="*/ 5 h 23"/>
                <a:gd name="T102" fmla="*/ 12 w 20"/>
                <a:gd name="T103" fmla="*/ 4 h 23"/>
                <a:gd name="T104" fmla="*/ 13 w 20"/>
                <a:gd name="T105" fmla="*/ 3 h 23"/>
                <a:gd name="T106" fmla="*/ 13 w 20"/>
                <a:gd name="T107" fmla="*/ 4 h 23"/>
                <a:gd name="T108" fmla="*/ 13 w 20"/>
                <a:gd name="T109" fmla="*/ 7 h 23"/>
                <a:gd name="T110" fmla="*/ 13 w 20"/>
                <a:gd name="T111" fmla="*/ 7 h 23"/>
                <a:gd name="T112" fmla="*/ 14 w 20"/>
                <a:gd name="T113" fmla="*/ 7 h 23"/>
                <a:gd name="T114" fmla="*/ 13 w 20"/>
                <a:gd name="T115" fmla="*/ 2 h 23"/>
                <a:gd name="T116" fmla="*/ 13 w 20"/>
                <a:gd name="T1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3">
                  <a:moveTo>
                    <a:pt x="16" y="0"/>
                  </a:moveTo>
                  <a:lnTo>
                    <a:pt x="18" y="1"/>
                  </a:lnTo>
                  <a:lnTo>
                    <a:pt x="19" y="1"/>
                  </a:lnTo>
                  <a:lnTo>
                    <a:pt x="19" y="1"/>
                  </a:lnTo>
                  <a:lnTo>
                    <a:pt x="19" y="1"/>
                  </a:lnTo>
                  <a:lnTo>
                    <a:pt x="19" y="1"/>
                  </a:lnTo>
                  <a:lnTo>
                    <a:pt x="20" y="1"/>
                  </a:lnTo>
                  <a:lnTo>
                    <a:pt x="20" y="2"/>
                  </a:lnTo>
                  <a:lnTo>
                    <a:pt x="20" y="2"/>
                  </a:lnTo>
                  <a:lnTo>
                    <a:pt x="19" y="2"/>
                  </a:lnTo>
                  <a:lnTo>
                    <a:pt x="19" y="3"/>
                  </a:lnTo>
                  <a:lnTo>
                    <a:pt x="19" y="3"/>
                  </a:lnTo>
                  <a:lnTo>
                    <a:pt x="19" y="3"/>
                  </a:lnTo>
                  <a:lnTo>
                    <a:pt x="19" y="3"/>
                  </a:lnTo>
                  <a:lnTo>
                    <a:pt x="19" y="3"/>
                  </a:lnTo>
                  <a:lnTo>
                    <a:pt x="20" y="4"/>
                  </a:lnTo>
                  <a:lnTo>
                    <a:pt x="20" y="4"/>
                  </a:lnTo>
                  <a:lnTo>
                    <a:pt x="20" y="4"/>
                  </a:lnTo>
                  <a:lnTo>
                    <a:pt x="20" y="4"/>
                  </a:lnTo>
                  <a:lnTo>
                    <a:pt x="20" y="5"/>
                  </a:lnTo>
                  <a:lnTo>
                    <a:pt x="20" y="5"/>
                  </a:lnTo>
                  <a:lnTo>
                    <a:pt x="20" y="5"/>
                  </a:lnTo>
                  <a:lnTo>
                    <a:pt x="20" y="5"/>
                  </a:lnTo>
                  <a:lnTo>
                    <a:pt x="20" y="5"/>
                  </a:lnTo>
                  <a:lnTo>
                    <a:pt x="20" y="5"/>
                  </a:lnTo>
                  <a:lnTo>
                    <a:pt x="20" y="5"/>
                  </a:lnTo>
                  <a:lnTo>
                    <a:pt x="20" y="7"/>
                  </a:lnTo>
                  <a:lnTo>
                    <a:pt x="20" y="7"/>
                  </a:lnTo>
                  <a:lnTo>
                    <a:pt x="20" y="7"/>
                  </a:lnTo>
                  <a:lnTo>
                    <a:pt x="20" y="7"/>
                  </a:lnTo>
                  <a:lnTo>
                    <a:pt x="19" y="8"/>
                  </a:lnTo>
                  <a:lnTo>
                    <a:pt x="19" y="8"/>
                  </a:lnTo>
                  <a:lnTo>
                    <a:pt x="19" y="8"/>
                  </a:lnTo>
                  <a:lnTo>
                    <a:pt x="19" y="8"/>
                  </a:lnTo>
                  <a:lnTo>
                    <a:pt x="19" y="8"/>
                  </a:lnTo>
                  <a:lnTo>
                    <a:pt x="19" y="8"/>
                  </a:lnTo>
                  <a:lnTo>
                    <a:pt x="18" y="8"/>
                  </a:lnTo>
                  <a:lnTo>
                    <a:pt x="18" y="8"/>
                  </a:lnTo>
                  <a:lnTo>
                    <a:pt x="18" y="8"/>
                  </a:lnTo>
                  <a:lnTo>
                    <a:pt x="16" y="8"/>
                  </a:lnTo>
                  <a:lnTo>
                    <a:pt x="16" y="9"/>
                  </a:lnTo>
                  <a:lnTo>
                    <a:pt x="16" y="9"/>
                  </a:lnTo>
                  <a:lnTo>
                    <a:pt x="15" y="9"/>
                  </a:lnTo>
                  <a:lnTo>
                    <a:pt x="16" y="10"/>
                  </a:lnTo>
                  <a:lnTo>
                    <a:pt x="16" y="10"/>
                  </a:lnTo>
                  <a:lnTo>
                    <a:pt x="16" y="10"/>
                  </a:lnTo>
                  <a:lnTo>
                    <a:pt x="18" y="11"/>
                  </a:lnTo>
                  <a:lnTo>
                    <a:pt x="18" y="11"/>
                  </a:lnTo>
                  <a:lnTo>
                    <a:pt x="19" y="11"/>
                  </a:lnTo>
                  <a:lnTo>
                    <a:pt x="19" y="11"/>
                  </a:lnTo>
                  <a:lnTo>
                    <a:pt x="19" y="11"/>
                  </a:lnTo>
                  <a:lnTo>
                    <a:pt x="19" y="11"/>
                  </a:lnTo>
                  <a:lnTo>
                    <a:pt x="19" y="12"/>
                  </a:lnTo>
                  <a:lnTo>
                    <a:pt x="19" y="12"/>
                  </a:lnTo>
                  <a:lnTo>
                    <a:pt x="19" y="12"/>
                  </a:lnTo>
                  <a:lnTo>
                    <a:pt x="19" y="12"/>
                  </a:lnTo>
                  <a:lnTo>
                    <a:pt x="19" y="12"/>
                  </a:lnTo>
                  <a:lnTo>
                    <a:pt x="15" y="14"/>
                  </a:lnTo>
                  <a:lnTo>
                    <a:pt x="15" y="14"/>
                  </a:lnTo>
                  <a:lnTo>
                    <a:pt x="15" y="14"/>
                  </a:lnTo>
                  <a:lnTo>
                    <a:pt x="15" y="14"/>
                  </a:lnTo>
                  <a:lnTo>
                    <a:pt x="15" y="15"/>
                  </a:lnTo>
                  <a:lnTo>
                    <a:pt x="15" y="15"/>
                  </a:lnTo>
                  <a:lnTo>
                    <a:pt x="15" y="15"/>
                  </a:lnTo>
                  <a:lnTo>
                    <a:pt x="15" y="15"/>
                  </a:lnTo>
                  <a:lnTo>
                    <a:pt x="15" y="15"/>
                  </a:lnTo>
                  <a:lnTo>
                    <a:pt x="15" y="15"/>
                  </a:lnTo>
                  <a:lnTo>
                    <a:pt x="15" y="15"/>
                  </a:lnTo>
                  <a:lnTo>
                    <a:pt x="14" y="14"/>
                  </a:lnTo>
                  <a:lnTo>
                    <a:pt x="14" y="14"/>
                  </a:lnTo>
                  <a:lnTo>
                    <a:pt x="14" y="14"/>
                  </a:lnTo>
                  <a:lnTo>
                    <a:pt x="14" y="14"/>
                  </a:lnTo>
                  <a:lnTo>
                    <a:pt x="14" y="15"/>
                  </a:lnTo>
                  <a:lnTo>
                    <a:pt x="14" y="15"/>
                  </a:lnTo>
                  <a:lnTo>
                    <a:pt x="14" y="15"/>
                  </a:lnTo>
                  <a:lnTo>
                    <a:pt x="14" y="15"/>
                  </a:lnTo>
                  <a:lnTo>
                    <a:pt x="14" y="15"/>
                  </a:lnTo>
                  <a:lnTo>
                    <a:pt x="15" y="15"/>
                  </a:lnTo>
                  <a:lnTo>
                    <a:pt x="15" y="15"/>
                  </a:lnTo>
                  <a:lnTo>
                    <a:pt x="16" y="15"/>
                  </a:lnTo>
                  <a:lnTo>
                    <a:pt x="15" y="15"/>
                  </a:lnTo>
                  <a:lnTo>
                    <a:pt x="15" y="16"/>
                  </a:lnTo>
                  <a:lnTo>
                    <a:pt x="15" y="16"/>
                  </a:lnTo>
                  <a:lnTo>
                    <a:pt x="15" y="16"/>
                  </a:lnTo>
                  <a:lnTo>
                    <a:pt x="15" y="16"/>
                  </a:lnTo>
                  <a:lnTo>
                    <a:pt x="15" y="16"/>
                  </a:lnTo>
                  <a:lnTo>
                    <a:pt x="15" y="16"/>
                  </a:lnTo>
                  <a:lnTo>
                    <a:pt x="15" y="16"/>
                  </a:lnTo>
                  <a:lnTo>
                    <a:pt x="15" y="17"/>
                  </a:lnTo>
                  <a:lnTo>
                    <a:pt x="15" y="17"/>
                  </a:lnTo>
                  <a:lnTo>
                    <a:pt x="15" y="17"/>
                  </a:lnTo>
                  <a:lnTo>
                    <a:pt x="15" y="17"/>
                  </a:lnTo>
                  <a:lnTo>
                    <a:pt x="15" y="17"/>
                  </a:lnTo>
                  <a:lnTo>
                    <a:pt x="14" y="17"/>
                  </a:lnTo>
                  <a:lnTo>
                    <a:pt x="14" y="17"/>
                  </a:lnTo>
                  <a:lnTo>
                    <a:pt x="14" y="17"/>
                  </a:lnTo>
                  <a:lnTo>
                    <a:pt x="13" y="17"/>
                  </a:lnTo>
                  <a:lnTo>
                    <a:pt x="13" y="17"/>
                  </a:lnTo>
                  <a:lnTo>
                    <a:pt x="13" y="17"/>
                  </a:lnTo>
                  <a:lnTo>
                    <a:pt x="13" y="17"/>
                  </a:lnTo>
                  <a:lnTo>
                    <a:pt x="13" y="17"/>
                  </a:lnTo>
                  <a:lnTo>
                    <a:pt x="13" y="17"/>
                  </a:lnTo>
                  <a:lnTo>
                    <a:pt x="13" y="17"/>
                  </a:lnTo>
                  <a:lnTo>
                    <a:pt x="13" y="17"/>
                  </a:lnTo>
                  <a:lnTo>
                    <a:pt x="13" y="17"/>
                  </a:lnTo>
                  <a:lnTo>
                    <a:pt x="13" y="17"/>
                  </a:lnTo>
                  <a:lnTo>
                    <a:pt x="13" y="17"/>
                  </a:lnTo>
                  <a:lnTo>
                    <a:pt x="13" y="17"/>
                  </a:lnTo>
                  <a:lnTo>
                    <a:pt x="13" y="17"/>
                  </a:lnTo>
                  <a:lnTo>
                    <a:pt x="13" y="17"/>
                  </a:lnTo>
                  <a:lnTo>
                    <a:pt x="13" y="18"/>
                  </a:lnTo>
                  <a:lnTo>
                    <a:pt x="13" y="18"/>
                  </a:lnTo>
                  <a:lnTo>
                    <a:pt x="13" y="18"/>
                  </a:lnTo>
                  <a:lnTo>
                    <a:pt x="13" y="18"/>
                  </a:lnTo>
                  <a:lnTo>
                    <a:pt x="13" y="18"/>
                  </a:lnTo>
                  <a:lnTo>
                    <a:pt x="13" y="17"/>
                  </a:lnTo>
                  <a:lnTo>
                    <a:pt x="13" y="17"/>
                  </a:lnTo>
                  <a:lnTo>
                    <a:pt x="14" y="17"/>
                  </a:lnTo>
                  <a:lnTo>
                    <a:pt x="14" y="17"/>
                  </a:lnTo>
                  <a:lnTo>
                    <a:pt x="14" y="18"/>
                  </a:lnTo>
                  <a:lnTo>
                    <a:pt x="14" y="18"/>
                  </a:lnTo>
                  <a:lnTo>
                    <a:pt x="14" y="18"/>
                  </a:lnTo>
                  <a:lnTo>
                    <a:pt x="14" y="18"/>
                  </a:lnTo>
                  <a:lnTo>
                    <a:pt x="14" y="18"/>
                  </a:lnTo>
                  <a:lnTo>
                    <a:pt x="15" y="18"/>
                  </a:lnTo>
                  <a:lnTo>
                    <a:pt x="15" y="18"/>
                  </a:lnTo>
                  <a:lnTo>
                    <a:pt x="15" y="18"/>
                  </a:lnTo>
                  <a:lnTo>
                    <a:pt x="15" y="18"/>
                  </a:lnTo>
                  <a:lnTo>
                    <a:pt x="15" y="18"/>
                  </a:lnTo>
                  <a:lnTo>
                    <a:pt x="16" y="19"/>
                  </a:lnTo>
                  <a:lnTo>
                    <a:pt x="16" y="19"/>
                  </a:lnTo>
                  <a:lnTo>
                    <a:pt x="15" y="19"/>
                  </a:lnTo>
                  <a:lnTo>
                    <a:pt x="15" y="19"/>
                  </a:lnTo>
                  <a:lnTo>
                    <a:pt x="14" y="21"/>
                  </a:lnTo>
                  <a:lnTo>
                    <a:pt x="14" y="21"/>
                  </a:lnTo>
                  <a:lnTo>
                    <a:pt x="14" y="21"/>
                  </a:lnTo>
                  <a:lnTo>
                    <a:pt x="14" y="21"/>
                  </a:lnTo>
                  <a:lnTo>
                    <a:pt x="14" y="21"/>
                  </a:lnTo>
                  <a:lnTo>
                    <a:pt x="14" y="22"/>
                  </a:lnTo>
                  <a:lnTo>
                    <a:pt x="14" y="22"/>
                  </a:lnTo>
                  <a:lnTo>
                    <a:pt x="14" y="23"/>
                  </a:lnTo>
                  <a:lnTo>
                    <a:pt x="14" y="23"/>
                  </a:lnTo>
                  <a:lnTo>
                    <a:pt x="14" y="23"/>
                  </a:lnTo>
                  <a:lnTo>
                    <a:pt x="14" y="23"/>
                  </a:lnTo>
                  <a:lnTo>
                    <a:pt x="14" y="23"/>
                  </a:lnTo>
                  <a:lnTo>
                    <a:pt x="13" y="23"/>
                  </a:lnTo>
                  <a:lnTo>
                    <a:pt x="13" y="22"/>
                  </a:lnTo>
                  <a:lnTo>
                    <a:pt x="13" y="22"/>
                  </a:lnTo>
                  <a:lnTo>
                    <a:pt x="13" y="22"/>
                  </a:lnTo>
                  <a:lnTo>
                    <a:pt x="13" y="22"/>
                  </a:lnTo>
                  <a:lnTo>
                    <a:pt x="13" y="21"/>
                  </a:lnTo>
                  <a:lnTo>
                    <a:pt x="13" y="21"/>
                  </a:lnTo>
                  <a:lnTo>
                    <a:pt x="13" y="21"/>
                  </a:lnTo>
                  <a:lnTo>
                    <a:pt x="13" y="21"/>
                  </a:lnTo>
                  <a:lnTo>
                    <a:pt x="13" y="21"/>
                  </a:lnTo>
                  <a:lnTo>
                    <a:pt x="13" y="21"/>
                  </a:lnTo>
                  <a:lnTo>
                    <a:pt x="13" y="21"/>
                  </a:lnTo>
                  <a:lnTo>
                    <a:pt x="13" y="21"/>
                  </a:lnTo>
                  <a:lnTo>
                    <a:pt x="12" y="19"/>
                  </a:lnTo>
                  <a:lnTo>
                    <a:pt x="12" y="19"/>
                  </a:lnTo>
                  <a:lnTo>
                    <a:pt x="12" y="19"/>
                  </a:lnTo>
                  <a:lnTo>
                    <a:pt x="12" y="19"/>
                  </a:lnTo>
                  <a:lnTo>
                    <a:pt x="12" y="19"/>
                  </a:lnTo>
                  <a:lnTo>
                    <a:pt x="12" y="19"/>
                  </a:lnTo>
                  <a:lnTo>
                    <a:pt x="12" y="19"/>
                  </a:lnTo>
                  <a:lnTo>
                    <a:pt x="12" y="19"/>
                  </a:lnTo>
                  <a:lnTo>
                    <a:pt x="12" y="18"/>
                  </a:lnTo>
                  <a:lnTo>
                    <a:pt x="12" y="18"/>
                  </a:lnTo>
                  <a:lnTo>
                    <a:pt x="11" y="18"/>
                  </a:lnTo>
                  <a:lnTo>
                    <a:pt x="11" y="18"/>
                  </a:lnTo>
                  <a:lnTo>
                    <a:pt x="11" y="18"/>
                  </a:lnTo>
                  <a:lnTo>
                    <a:pt x="11" y="18"/>
                  </a:lnTo>
                  <a:lnTo>
                    <a:pt x="11" y="17"/>
                  </a:lnTo>
                  <a:lnTo>
                    <a:pt x="11" y="17"/>
                  </a:lnTo>
                  <a:lnTo>
                    <a:pt x="11" y="17"/>
                  </a:lnTo>
                  <a:lnTo>
                    <a:pt x="12" y="17"/>
                  </a:lnTo>
                  <a:lnTo>
                    <a:pt x="12" y="17"/>
                  </a:lnTo>
                  <a:lnTo>
                    <a:pt x="12" y="17"/>
                  </a:lnTo>
                  <a:lnTo>
                    <a:pt x="12" y="17"/>
                  </a:lnTo>
                  <a:lnTo>
                    <a:pt x="12" y="17"/>
                  </a:lnTo>
                  <a:lnTo>
                    <a:pt x="12" y="17"/>
                  </a:lnTo>
                  <a:lnTo>
                    <a:pt x="12" y="17"/>
                  </a:lnTo>
                  <a:lnTo>
                    <a:pt x="12" y="17"/>
                  </a:lnTo>
                  <a:lnTo>
                    <a:pt x="13" y="17"/>
                  </a:lnTo>
                  <a:lnTo>
                    <a:pt x="13" y="17"/>
                  </a:lnTo>
                  <a:lnTo>
                    <a:pt x="13" y="17"/>
                  </a:lnTo>
                  <a:lnTo>
                    <a:pt x="13" y="17"/>
                  </a:lnTo>
                  <a:lnTo>
                    <a:pt x="12" y="16"/>
                  </a:lnTo>
                  <a:lnTo>
                    <a:pt x="12" y="16"/>
                  </a:lnTo>
                  <a:lnTo>
                    <a:pt x="12" y="16"/>
                  </a:lnTo>
                  <a:lnTo>
                    <a:pt x="11" y="16"/>
                  </a:lnTo>
                  <a:lnTo>
                    <a:pt x="11" y="16"/>
                  </a:lnTo>
                  <a:lnTo>
                    <a:pt x="11" y="16"/>
                  </a:lnTo>
                  <a:lnTo>
                    <a:pt x="11" y="16"/>
                  </a:lnTo>
                  <a:lnTo>
                    <a:pt x="9" y="16"/>
                  </a:lnTo>
                  <a:lnTo>
                    <a:pt x="9" y="16"/>
                  </a:lnTo>
                  <a:lnTo>
                    <a:pt x="9" y="16"/>
                  </a:lnTo>
                  <a:lnTo>
                    <a:pt x="9" y="16"/>
                  </a:lnTo>
                  <a:lnTo>
                    <a:pt x="9" y="16"/>
                  </a:lnTo>
                  <a:lnTo>
                    <a:pt x="12" y="16"/>
                  </a:lnTo>
                  <a:lnTo>
                    <a:pt x="12" y="16"/>
                  </a:lnTo>
                  <a:lnTo>
                    <a:pt x="12" y="16"/>
                  </a:lnTo>
                  <a:lnTo>
                    <a:pt x="11" y="15"/>
                  </a:lnTo>
                  <a:lnTo>
                    <a:pt x="11" y="15"/>
                  </a:lnTo>
                  <a:lnTo>
                    <a:pt x="12" y="15"/>
                  </a:lnTo>
                  <a:lnTo>
                    <a:pt x="12" y="15"/>
                  </a:lnTo>
                  <a:lnTo>
                    <a:pt x="12" y="15"/>
                  </a:lnTo>
                  <a:lnTo>
                    <a:pt x="12" y="15"/>
                  </a:lnTo>
                  <a:lnTo>
                    <a:pt x="11" y="15"/>
                  </a:lnTo>
                  <a:lnTo>
                    <a:pt x="11" y="15"/>
                  </a:lnTo>
                  <a:lnTo>
                    <a:pt x="11" y="14"/>
                  </a:lnTo>
                  <a:lnTo>
                    <a:pt x="11" y="14"/>
                  </a:lnTo>
                  <a:lnTo>
                    <a:pt x="11" y="14"/>
                  </a:lnTo>
                  <a:lnTo>
                    <a:pt x="11" y="14"/>
                  </a:lnTo>
                  <a:lnTo>
                    <a:pt x="11" y="14"/>
                  </a:lnTo>
                  <a:lnTo>
                    <a:pt x="9" y="14"/>
                  </a:lnTo>
                  <a:lnTo>
                    <a:pt x="9" y="14"/>
                  </a:lnTo>
                  <a:lnTo>
                    <a:pt x="9" y="14"/>
                  </a:lnTo>
                  <a:lnTo>
                    <a:pt x="9" y="14"/>
                  </a:lnTo>
                  <a:lnTo>
                    <a:pt x="9" y="14"/>
                  </a:lnTo>
                  <a:lnTo>
                    <a:pt x="8" y="14"/>
                  </a:lnTo>
                  <a:lnTo>
                    <a:pt x="8" y="14"/>
                  </a:lnTo>
                  <a:lnTo>
                    <a:pt x="8" y="14"/>
                  </a:lnTo>
                  <a:lnTo>
                    <a:pt x="7" y="14"/>
                  </a:lnTo>
                  <a:lnTo>
                    <a:pt x="7" y="14"/>
                  </a:lnTo>
                  <a:lnTo>
                    <a:pt x="7" y="14"/>
                  </a:lnTo>
                  <a:lnTo>
                    <a:pt x="6" y="14"/>
                  </a:lnTo>
                  <a:lnTo>
                    <a:pt x="6" y="14"/>
                  </a:lnTo>
                  <a:lnTo>
                    <a:pt x="6" y="14"/>
                  </a:lnTo>
                  <a:lnTo>
                    <a:pt x="6" y="14"/>
                  </a:lnTo>
                  <a:lnTo>
                    <a:pt x="6" y="14"/>
                  </a:lnTo>
                  <a:lnTo>
                    <a:pt x="5" y="14"/>
                  </a:lnTo>
                  <a:lnTo>
                    <a:pt x="5" y="14"/>
                  </a:lnTo>
                  <a:lnTo>
                    <a:pt x="5" y="14"/>
                  </a:lnTo>
                  <a:lnTo>
                    <a:pt x="5" y="14"/>
                  </a:lnTo>
                  <a:lnTo>
                    <a:pt x="5" y="14"/>
                  </a:lnTo>
                  <a:lnTo>
                    <a:pt x="5" y="14"/>
                  </a:lnTo>
                  <a:lnTo>
                    <a:pt x="5" y="12"/>
                  </a:lnTo>
                  <a:lnTo>
                    <a:pt x="5" y="12"/>
                  </a:lnTo>
                  <a:lnTo>
                    <a:pt x="5" y="14"/>
                  </a:lnTo>
                  <a:lnTo>
                    <a:pt x="5" y="14"/>
                  </a:lnTo>
                  <a:lnTo>
                    <a:pt x="5" y="12"/>
                  </a:lnTo>
                  <a:lnTo>
                    <a:pt x="5" y="12"/>
                  </a:lnTo>
                  <a:lnTo>
                    <a:pt x="5" y="12"/>
                  </a:lnTo>
                  <a:lnTo>
                    <a:pt x="5" y="12"/>
                  </a:lnTo>
                  <a:lnTo>
                    <a:pt x="4" y="12"/>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2" y="11"/>
                  </a:lnTo>
                  <a:lnTo>
                    <a:pt x="2" y="11"/>
                  </a:lnTo>
                  <a:lnTo>
                    <a:pt x="4" y="11"/>
                  </a:lnTo>
                  <a:lnTo>
                    <a:pt x="4" y="11"/>
                  </a:lnTo>
                  <a:lnTo>
                    <a:pt x="4" y="11"/>
                  </a:lnTo>
                  <a:lnTo>
                    <a:pt x="4" y="11"/>
                  </a:lnTo>
                  <a:lnTo>
                    <a:pt x="4" y="11"/>
                  </a:lnTo>
                  <a:lnTo>
                    <a:pt x="4" y="11"/>
                  </a:lnTo>
                  <a:lnTo>
                    <a:pt x="4" y="11"/>
                  </a:lnTo>
                  <a:lnTo>
                    <a:pt x="5" y="11"/>
                  </a:lnTo>
                  <a:lnTo>
                    <a:pt x="5" y="11"/>
                  </a:lnTo>
                  <a:lnTo>
                    <a:pt x="5" y="10"/>
                  </a:lnTo>
                  <a:lnTo>
                    <a:pt x="4" y="10"/>
                  </a:lnTo>
                  <a:lnTo>
                    <a:pt x="5" y="10"/>
                  </a:lnTo>
                  <a:lnTo>
                    <a:pt x="4" y="10"/>
                  </a:lnTo>
                  <a:lnTo>
                    <a:pt x="4" y="9"/>
                  </a:lnTo>
                  <a:lnTo>
                    <a:pt x="4" y="9"/>
                  </a:lnTo>
                  <a:lnTo>
                    <a:pt x="4" y="9"/>
                  </a:lnTo>
                  <a:lnTo>
                    <a:pt x="4" y="9"/>
                  </a:lnTo>
                  <a:lnTo>
                    <a:pt x="4" y="9"/>
                  </a:lnTo>
                  <a:lnTo>
                    <a:pt x="2" y="9"/>
                  </a:lnTo>
                  <a:lnTo>
                    <a:pt x="2" y="9"/>
                  </a:lnTo>
                  <a:lnTo>
                    <a:pt x="2" y="9"/>
                  </a:lnTo>
                  <a:lnTo>
                    <a:pt x="2" y="9"/>
                  </a:lnTo>
                  <a:lnTo>
                    <a:pt x="2" y="9"/>
                  </a:lnTo>
                  <a:lnTo>
                    <a:pt x="2" y="9"/>
                  </a:lnTo>
                  <a:lnTo>
                    <a:pt x="2" y="9"/>
                  </a:lnTo>
                  <a:lnTo>
                    <a:pt x="4" y="9"/>
                  </a:lnTo>
                  <a:lnTo>
                    <a:pt x="4" y="9"/>
                  </a:lnTo>
                  <a:lnTo>
                    <a:pt x="4" y="8"/>
                  </a:lnTo>
                  <a:lnTo>
                    <a:pt x="4" y="8"/>
                  </a:lnTo>
                  <a:lnTo>
                    <a:pt x="2" y="8"/>
                  </a:lnTo>
                  <a:lnTo>
                    <a:pt x="2" y="7"/>
                  </a:lnTo>
                  <a:lnTo>
                    <a:pt x="1" y="7"/>
                  </a:lnTo>
                  <a:lnTo>
                    <a:pt x="1" y="7"/>
                  </a:lnTo>
                  <a:lnTo>
                    <a:pt x="2" y="7"/>
                  </a:lnTo>
                  <a:lnTo>
                    <a:pt x="2" y="7"/>
                  </a:lnTo>
                  <a:lnTo>
                    <a:pt x="1" y="7"/>
                  </a:lnTo>
                  <a:lnTo>
                    <a:pt x="1" y="7"/>
                  </a:lnTo>
                  <a:lnTo>
                    <a:pt x="1" y="7"/>
                  </a:lnTo>
                  <a:lnTo>
                    <a:pt x="1" y="7"/>
                  </a:lnTo>
                  <a:lnTo>
                    <a:pt x="1" y="5"/>
                  </a:lnTo>
                  <a:lnTo>
                    <a:pt x="1" y="5"/>
                  </a:lnTo>
                  <a:lnTo>
                    <a:pt x="0" y="5"/>
                  </a:lnTo>
                  <a:lnTo>
                    <a:pt x="0" y="5"/>
                  </a:lnTo>
                  <a:lnTo>
                    <a:pt x="0" y="5"/>
                  </a:lnTo>
                  <a:lnTo>
                    <a:pt x="2" y="5"/>
                  </a:lnTo>
                  <a:lnTo>
                    <a:pt x="2" y="5"/>
                  </a:lnTo>
                  <a:lnTo>
                    <a:pt x="2" y="5"/>
                  </a:lnTo>
                  <a:lnTo>
                    <a:pt x="4" y="5"/>
                  </a:lnTo>
                  <a:lnTo>
                    <a:pt x="4" y="5"/>
                  </a:lnTo>
                  <a:lnTo>
                    <a:pt x="4" y="5"/>
                  </a:lnTo>
                  <a:lnTo>
                    <a:pt x="4" y="5"/>
                  </a:lnTo>
                  <a:lnTo>
                    <a:pt x="2" y="5"/>
                  </a:lnTo>
                  <a:lnTo>
                    <a:pt x="2" y="5"/>
                  </a:lnTo>
                  <a:lnTo>
                    <a:pt x="4" y="7"/>
                  </a:lnTo>
                  <a:lnTo>
                    <a:pt x="4" y="7"/>
                  </a:lnTo>
                  <a:lnTo>
                    <a:pt x="4" y="7"/>
                  </a:lnTo>
                  <a:lnTo>
                    <a:pt x="4" y="7"/>
                  </a:lnTo>
                  <a:lnTo>
                    <a:pt x="4" y="5"/>
                  </a:lnTo>
                  <a:lnTo>
                    <a:pt x="4" y="5"/>
                  </a:lnTo>
                  <a:lnTo>
                    <a:pt x="4" y="5"/>
                  </a:lnTo>
                  <a:lnTo>
                    <a:pt x="4" y="5"/>
                  </a:lnTo>
                  <a:lnTo>
                    <a:pt x="5" y="5"/>
                  </a:lnTo>
                  <a:lnTo>
                    <a:pt x="5" y="5"/>
                  </a:lnTo>
                  <a:lnTo>
                    <a:pt x="5" y="5"/>
                  </a:lnTo>
                  <a:lnTo>
                    <a:pt x="6" y="5"/>
                  </a:lnTo>
                  <a:lnTo>
                    <a:pt x="6" y="5"/>
                  </a:lnTo>
                  <a:lnTo>
                    <a:pt x="6" y="5"/>
                  </a:lnTo>
                  <a:lnTo>
                    <a:pt x="6" y="5"/>
                  </a:lnTo>
                  <a:lnTo>
                    <a:pt x="6" y="5"/>
                  </a:lnTo>
                  <a:lnTo>
                    <a:pt x="6" y="4"/>
                  </a:lnTo>
                  <a:lnTo>
                    <a:pt x="6" y="4"/>
                  </a:lnTo>
                  <a:lnTo>
                    <a:pt x="6" y="4"/>
                  </a:lnTo>
                  <a:lnTo>
                    <a:pt x="6" y="4"/>
                  </a:lnTo>
                  <a:lnTo>
                    <a:pt x="6" y="4"/>
                  </a:lnTo>
                  <a:lnTo>
                    <a:pt x="6" y="4"/>
                  </a:lnTo>
                  <a:lnTo>
                    <a:pt x="6" y="4"/>
                  </a:lnTo>
                  <a:lnTo>
                    <a:pt x="6" y="4"/>
                  </a:lnTo>
                  <a:lnTo>
                    <a:pt x="6" y="4"/>
                  </a:lnTo>
                  <a:lnTo>
                    <a:pt x="7" y="4"/>
                  </a:lnTo>
                  <a:lnTo>
                    <a:pt x="7" y="4"/>
                  </a:lnTo>
                  <a:lnTo>
                    <a:pt x="7" y="3"/>
                  </a:lnTo>
                  <a:lnTo>
                    <a:pt x="7" y="3"/>
                  </a:lnTo>
                  <a:lnTo>
                    <a:pt x="6" y="3"/>
                  </a:lnTo>
                  <a:lnTo>
                    <a:pt x="6" y="3"/>
                  </a:lnTo>
                  <a:lnTo>
                    <a:pt x="5" y="2"/>
                  </a:lnTo>
                  <a:lnTo>
                    <a:pt x="5" y="2"/>
                  </a:lnTo>
                  <a:lnTo>
                    <a:pt x="5" y="2"/>
                  </a:lnTo>
                  <a:lnTo>
                    <a:pt x="6" y="2"/>
                  </a:lnTo>
                  <a:lnTo>
                    <a:pt x="6" y="2"/>
                  </a:lnTo>
                  <a:lnTo>
                    <a:pt x="8" y="3"/>
                  </a:lnTo>
                  <a:lnTo>
                    <a:pt x="8" y="3"/>
                  </a:lnTo>
                  <a:lnTo>
                    <a:pt x="8" y="3"/>
                  </a:lnTo>
                  <a:lnTo>
                    <a:pt x="9" y="2"/>
                  </a:lnTo>
                  <a:lnTo>
                    <a:pt x="9" y="2"/>
                  </a:lnTo>
                  <a:lnTo>
                    <a:pt x="11" y="2"/>
                  </a:lnTo>
                  <a:lnTo>
                    <a:pt x="11" y="2"/>
                  </a:lnTo>
                  <a:lnTo>
                    <a:pt x="11" y="3"/>
                  </a:lnTo>
                  <a:lnTo>
                    <a:pt x="9" y="3"/>
                  </a:lnTo>
                  <a:lnTo>
                    <a:pt x="9" y="3"/>
                  </a:lnTo>
                  <a:lnTo>
                    <a:pt x="9" y="3"/>
                  </a:lnTo>
                  <a:lnTo>
                    <a:pt x="9" y="3"/>
                  </a:lnTo>
                  <a:lnTo>
                    <a:pt x="9" y="3"/>
                  </a:lnTo>
                  <a:lnTo>
                    <a:pt x="9" y="3"/>
                  </a:lnTo>
                  <a:lnTo>
                    <a:pt x="9" y="3"/>
                  </a:lnTo>
                  <a:lnTo>
                    <a:pt x="9" y="3"/>
                  </a:lnTo>
                  <a:lnTo>
                    <a:pt x="9" y="3"/>
                  </a:lnTo>
                  <a:lnTo>
                    <a:pt x="9" y="3"/>
                  </a:lnTo>
                  <a:lnTo>
                    <a:pt x="9" y="3"/>
                  </a:lnTo>
                  <a:lnTo>
                    <a:pt x="9" y="4"/>
                  </a:lnTo>
                  <a:lnTo>
                    <a:pt x="9" y="4"/>
                  </a:lnTo>
                  <a:lnTo>
                    <a:pt x="9" y="4"/>
                  </a:lnTo>
                  <a:lnTo>
                    <a:pt x="9" y="4"/>
                  </a:lnTo>
                  <a:lnTo>
                    <a:pt x="9" y="4"/>
                  </a:lnTo>
                  <a:lnTo>
                    <a:pt x="9" y="4"/>
                  </a:lnTo>
                  <a:lnTo>
                    <a:pt x="8" y="5"/>
                  </a:lnTo>
                  <a:lnTo>
                    <a:pt x="8" y="5"/>
                  </a:lnTo>
                  <a:lnTo>
                    <a:pt x="8" y="5"/>
                  </a:lnTo>
                  <a:lnTo>
                    <a:pt x="8" y="5"/>
                  </a:lnTo>
                  <a:lnTo>
                    <a:pt x="8" y="5"/>
                  </a:lnTo>
                  <a:lnTo>
                    <a:pt x="9" y="5"/>
                  </a:lnTo>
                  <a:lnTo>
                    <a:pt x="9" y="5"/>
                  </a:lnTo>
                  <a:lnTo>
                    <a:pt x="9" y="5"/>
                  </a:lnTo>
                  <a:lnTo>
                    <a:pt x="9" y="4"/>
                  </a:lnTo>
                  <a:lnTo>
                    <a:pt x="9" y="5"/>
                  </a:lnTo>
                  <a:lnTo>
                    <a:pt x="11" y="5"/>
                  </a:lnTo>
                  <a:lnTo>
                    <a:pt x="11" y="5"/>
                  </a:lnTo>
                  <a:lnTo>
                    <a:pt x="11" y="5"/>
                  </a:lnTo>
                  <a:lnTo>
                    <a:pt x="11" y="5"/>
                  </a:lnTo>
                  <a:lnTo>
                    <a:pt x="9" y="5"/>
                  </a:lnTo>
                  <a:lnTo>
                    <a:pt x="9" y="5"/>
                  </a:lnTo>
                  <a:lnTo>
                    <a:pt x="9" y="5"/>
                  </a:lnTo>
                  <a:lnTo>
                    <a:pt x="9" y="5"/>
                  </a:lnTo>
                  <a:lnTo>
                    <a:pt x="9" y="5"/>
                  </a:lnTo>
                  <a:lnTo>
                    <a:pt x="9" y="5"/>
                  </a:lnTo>
                  <a:lnTo>
                    <a:pt x="11" y="5"/>
                  </a:lnTo>
                  <a:lnTo>
                    <a:pt x="11" y="5"/>
                  </a:lnTo>
                  <a:lnTo>
                    <a:pt x="11" y="5"/>
                  </a:lnTo>
                  <a:lnTo>
                    <a:pt x="11" y="7"/>
                  </a:lnTo>
                  <a:lnTo>
                    <a:pt x="11" y="7"/>
                  </a:lnTo>
                  <a:lnTo>
                    <a:pt x="11" y="7"/>
                  </a:lnTo>
                  <a:lnTo>
                    <a:pt x="11" y="7"/>
                  </a:lnTo>
                  <a:lnTo>
                    <a:pt x="11" y="7"/>
                  </a:lnTo>
                  <a:lnTo>
                    <a:pt x="11" y="7"/>
                  </a:lnTo>
                  <a:lnTo>
                    <a:pt x="11" y="7"/>
                  </a:lnTo>
                  <a:lnTo>
                    <a:pt x="12" y="5"/>
                  </a:lnTo>
                  <a:lnTo>
                    <a:pt x="12" y="5"/>
                  </a:lnTo>
                  <a:lnTo>
                    <a:pt x="12" y="5"/>
                  </a:lnTo>
                  <a:lnTo>
                    <a:pt x="12" y="5"/>
                  </a:lnTo>
                  <a:lnTo>
                    <a:pt x="12" y="5"/>
                  </a:lnTo>
                  <a:lnTo>
                    <a:pt x="12" y="5"/>
                  </a:lnTo>
                  <a:lnTo>
                    <a:pt x="12" y="5"/>
                  </a:lnTo>
                  <a:lnTo>
                    <a:pt x="12" y="5"/>
                  </a:lnTo>
                  <a:lnTo>
                    <a:pt x="12" y="4"/>
                  </a:lnTo>
                  <a:lnTo>
                    <a:pt x="12" y="4"/>
                  </a:lnTo>
                  <a:lnTo>
                    <a:pt x="12" y="4"/>
                  </a:lnTo>
                  <a:lnTo>
                    <a:pt x="12" y="4"/>
                  </a:lnTo>
                  <a:lnTo>
                    <a:pt x="13" y="4"/>
                  </a:lnTo>
                  <a:lnTo>
                    <a:pt x="12" y="3"/>
                  </a:lnTo>
                  <a:lnTo>
                    <a:pt x="12" y="3"/>
                  </a:lnTo>
                  <a:lnTo>
                    <a:pt x="12" y="3"/>
                  </a:lnTo>
                  <a:lnTo>
                    <a:pt x="12" y="3"/>
                  </a:lnTo>
                  <a:lnTo>
                    <a:pt x="13" y="3"/>
                  </a:lnTo>
                  <a:lnTo>
                    <a:pt x="13" y="3"/>
                  </a:lnTo>
                  <a:lnTo>
                    <a:pt x="13" y="3"/>
                  </a:lnTo>
                  <a:lnTo>
                    <a:pt x="13" y="3"/>
                  </a:lnTo>
                  <a:lnTo>
                    <a:pt x="13" y="3"/>
                  </a:lnTo>
                  <a:lnTo>
                    <a:pt x="13" y="4"/>
                  </a:lnTo>
                  <a:lnTo>
                    <a:pt x="13" y="4"/>
                  </a:lnTo>
                  <a:lnTo>
                    <a:pt x="13" y="4"/>
                  </a:lnTo>
                  <a:lnTo>
                    <a:pt x="13" y="4"/>
                  </a:lnTo>
                  <a:lnTo>
                    <a:pt x="13" y="4"/>
                  </a:lnTo>
                  <a:lnTo>
                    <a:pt x="13" y="4"/>
                  </a:lnTo>
                  <a:lnTo>
                    <a:pt x="14" y="5"/>
                  </a:lnTo>
                  <a:lnTo>
                    <a:pt x="14" y="5"/>
                  </a:lnTo>
                  <a:lnTo>
                    <a:pt x="13" y="7"/>
                  </a:lnTo>
                  <a:lnTo>
                    <a:pt x="13" y="5"/>
                  </a:lnTo>
                  <a:lnTo>
                    <a:pt x="13" y="5"/>
                  </a:lnTo>
                  <a:lnTo>
                    <a:pt x="13" y="7"/>
                  </a:lnTo>
                  <a:lnTo>
                    <a:pt x="13" y="7"/>
                  </a:lnTo>
                  <a:lnTo>
                    <a:pt x="12" y="7"/>
                  </a:lnTo>
                  <a:lnTo>
                    <a:pt x="12" y="7"/>
                  </a:lnTo>
                  <a:lnTo>
                    <a:pt x="13" y="7"/>
                  </a:lnTo>
                  <a:lnTo>
                    <a:pt x="13" y="7"/>
                  </a:lnTo>
                  <a:lnTo>
                    <a:pt x="13" y="7"/>
                  </a:lnTo>
                  <a:lnTo>
                    <a:pt x="13" y="7"/>
                  </a:lnTo>
                  <a:lnTo>
                    <a:pt x="13" y="7"/>
                  </a:lnTo>
                  <a:lnTo>
                    <a:pt x="13" y="7"/>
                  </a:lnTo>
                  <a:lnTo>
                    <a:pt x="14" y="7"/>
                  </a:lnTo>
                  <a:lnTo>
                    <a:pt x="14" y="7"/>
                  </a:lnTo>
                  <a:lnTo>
                    <a:pt x="13" y="7"/>
                  </a:lnTo>
                  <a:lnTo>
                    <a:pt x="13" y="7"/>
                  </a:lnTo>
                  <a:lnTo>
                    <a:pt x="13" y="7"/>
                  </a:lnTo>
                  <a:lnTo>
                    <a:pt x="13" y="7"/>
                  </a:lnTo>
                  <a:lnTo>
                    <a:pt x="14" y="7"/>
                  </a:lnTo>
                  <a:lnTo>
                    <a:pt x="14" y="7"/>
                  </a:lnTo>
                  <a:lnTo>
                    <a:pt x="14" y="7"/>
                  </a:lnTo>
                  <a:lnTo>
                    <a:pt x="14" y="5"/>
                  </a:lnTo>
                  <a:lnTo>
                    <a:pt x="14" y="4"/>
                  </a:lnTo>
                  <a:lnTo>
                    <a:pt x="14" y="4"/>
                  </a:lnTo>
                  <a:lnTo>
                    <a:pt x="13" y="3"/>
                  </a:lnTo>
                  <a:lnTo>
                    <a:pt x="13" y="3"/>
                  </a:lnTo>
                  <a:lnTo>
                    <a:pt x="13" y="2"/>
                  </a:lnTo>
                  <a:lnTo>
                    <a:pt x="13" y="2"/>
                  </a:lnTo>
                  <a:lnTo>
                    <a:pt x="13" y="2"/>
                  </a:lnTo>
                  <a:lnTo>
                    <a:pt x="12" y="3"/>
                  </a:lnTo>
                  <a:lnTo>
                    <a:pt x="12" y="3"/>
                  </a:lnTo>
                  <a:lnTo>
                    <a:pt x="11" y="3"/>
                  </a:lnTo>
                  <a:lnTo>
                    <a:pt x="12" y="2"/>
                  </a:lnTo>
                  <a:lnTo>
                    <a:pt x="12" y="2"/>
                  </a:lnTo>
                  <a:lnTo>
                    <a:pt x="13" y="2"/>
                  </a:lnTo>
                  <a:lnTo>
                    <a:pt x="14" y="1"/>
                  </a:lnTo>
                  <a:lnTo>
                    <a:pt x="15" y="0"/>
                  </a:lnTo>
                  <a:lnTo>
                    <a:pt x="16"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85" name="Freeform 1101">
              <a:extLst>
                <a:ext uri="{FF2B5EF4-FFF2-40B4-BE49-F238E27FC236}">
                  <a16:creationId xmlns="" xmlns:a16="http://schemas.microsoft.com/office/drawing/2014/main" id="{5AACBD2E-7476-4EB9-A0CB-EE1829C67561}"/>
                </a:ext>
              </a:extLst>
            </p:cNvPr>
            <p:cNvSpPr>
              <a:spLocks/>
            </p:cNvSpPr>
            <p:nvPr/>
          </p:nvSpPr>
          <p:spPr bwMode="auto">
            <a:xfrm>
              <a:off x="6236972" y="1935052"/>
              <a:ext cx="2553" cy="0"/>
            </a:xfrm>
            <a:custGeom>
              <a:avLst/>
              <a:gdLst>
                <a:gd name="T0" fmla="*/ 1 w 2"/>
                <a:gd name="T1" fmla="*/ 1 w 2"/>
                <a:gd name="T2" fmla="*/ 1 w 2"/>
                <a:gd name="T3" fmla="*/ 0 w 2"/>
                <a:gd name="T4" fmla="*/ 0 w 2"/>
                <a:gd name="T5" fmla="*/ 0 w 2"/>
                <a:gd name="T6" fmla="*/ 0 w 2"/>
                <a:gd name="T7" fmla="*/ 1 w 2"/>
                <a:gd name="T8" fmla="*/ 2 w 2"/>
                <a:gd name="T9" fmla="*/ 2 w 2"/>
                <a:gd name="T10" fmla="*/ 2 w 2"/>
                <a:gd name="T11" fmla="*/ 2 w 2"/>
                <a:gd name="T12" fmla="*/ 2 w 2"/>
                <a:gd name="T13" fmla="*/ 1 w 2"/>
                <a:gd name="T14" fmla="*/ 1 w 2"/>
                <a:gd name="T15" fmla="*/ 1 w 2"/>
                <a:gd name="T16"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2">
                  <a:moveTo>
                    <a:pt x="1" y="0"/>
                  </a:moveTo>
                  <a:lnTo>
                    <a:pt x="1" y="0"/>
                  </a:lnTo>
                  <a:lnTo>
                    <a:pt x="1" y="0"/>
                  </a:lnTo>
                  <a:lnTo>
                    <a:pt x="0" y="0"/>
                  </a:lnTo>
                  <a:lnTo>
                    <a:pt x="0" y="0"/>
                  </a:lnTo>
                  <a:lnTo>
                    <a:pt x="0" y="0"/>
                  </a:lnTo>
                  <a:lnTo>
                    <a:pt x="0" y="0"/>
                  </a:lnTo>
                  <a:lnTo>
                    <a:pt x="1" y="0"/>
                  </a:lnTo>
                  <a:lnTo>
                    <a:pt x="2" y="0"/>
                  </a:lnTo>
                  <a:lnTo>
                    <a:pt x="2" y="0"/>
                  </a:lnTo>
                  <a:lnTo>
                    <a:pt x="2" y="0"/>
                  </a:lnTo>
                  <a:lnTo>
                    <a:pt x="2" y="0"/>
                  </a:lnTo>
                  <a:lnTo>
                    <a:pt x="2"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86" name="Freeform 1102">
              <a:extLst>
                <a:ext uri="{FF2B5EF4-FFF2-40B4-BE49-F238E27FC236}">
                  <a16:creationId xmlns="" xmlns:a16="http://schemas.microsoft.com/office/drawing/2014/main" id="{7C60208B-4AF6-449B-831A-3075308520B2}"/>
                </a:ext>
              </a:extLst>
            </p:cNvPr>
            <p:cNvSpPr>
              <a:spLocks/>
            </p:cNvSpPr>
            <p:nvPr/>
          </p:nvSpPr>
          <p:spPr bwMode="auto">
            <a:xfrm>
              <a:off x="6193573" y="1929947"/>
              <a:ext cx="6383" cy="5106"/>
            </a:xfrm>
            <a:custGeom>
              <a:avLst/>
              <a:gdLst>
                <a:gd name="T0" fmla="*/ 4 w 5"/>
                <a:gd name="T1" fmla="*/ 1 h 4"/>
                <a:gd name="T2" fmla="*/ 5 w 5"/>
                <a:gd name="T3" fmla="*/ 1 h 4"/>
                <a:gd name="T4" fmla="*/ 5 w 5"/>
                <a:gd name="T5" fmla="*/ 1 h 4"/>
                <a:gd name="T6" fmla="*/ 4 w 5"/>
                <a:gd name="T7" fmla="*/ 2 h 4"/>
                <a:gd name="T8" fmla="*/ 4 w 5"/>
                <a:gd name="T9" fmla="*/ 2 h 4"/>
                <a:gd name="T10" fmla="*/ 4 w 5"/>
                <a:gd name="T11" fmla="*/ 2 h 4"/>
                <a:gd name="T12" fmla="*/ 4 w 5"/>
                <a:gd name="T13" fmla="*/ 2 h 4"/>
                <a:gd name="T14" fmla="*/ 4 w 5"/>
                <a:gd name="T15" fmla="*/ 2 h 4"/>
                <a:gd name="T16" fmla="*/ 4 w 5"/>
                <a:gd name="T17" fmla="*/ 2 h 4"/>
                <a:gd name="T18" fmla="*/ 4 w 5"/>
                <a:gd name="T19" fmla="*/ 2 h 4"/>
                <a:gd name="T20" fmla="*/ 4 w 5"/>
                <a:gd name="T21" fmla="*/ 3 h 4"/>
                <a:gd name="T22" fmla="*/ 4 w 5"/>
                <a:gd name="T23" fmla="*/ 3 h 4"/>
                <a:gd name="T24" fmla="*/ 4 w 5"/>
                <a:gd name="T25" fmla="*/ 3 h 4"/>
                <a:gd name="T26" fmla="*/ 4 w 5"/>
                <a:gd name="T27" fmla="*/ 3 h 4"/>
                <a:gd name="T28" fmla="*/ 4 w 5"/>
                <a:gd name="T29" fmla="*/ 3 h 4"/>
                <a:gd name="T30" fmla="*/ 4 w 5"/>
                <a:gd name="T31" fmla="*/ 3 h 4"/>
                <a:gd name="T32" fmla="*/ 2 w 5"/>
                <a:gd name="T33" fmla="*/ 4 h 4"/>
                <a:gd name="T34" fmla="*/ 1 w 5"/>
                <a:gd name="T35" fmla="*/ 4 h 4"/>
                <a:gd name="T36" fmla="*/ 1 w 5"/>
                <a:gd name="T37" fmla="*/ 4 h 4"/>
                <a:gd name="T38" fmla="*/ 1 w 5"/>
                <a:gd name="T39" fmla="*/ 4 h 4"/>
                <a:gd name="T40" fmla="*/ 0 w 5"/>
                <a:gd name="T41" fmla="*/ 3 h 4"/>
                <a:gd name="T42" fmla="*/ 0 w 5"/>
                <a:gd name="T43" fmla="*/ 4 h 4"/>
                <a:gd name="T44" fmla="*/ 0 w 5"/>
                <a:gd name="T45" fmla="*/ 3 h 4"/>
                <a:gd name="T46" fmla="*/ 0 w 5"/>
                <a:gd name="T47" fmla="*/ 3 h 4"/>
                <a:gd name="T48" fmla="*/ 0 w 5"/>
                <a:gd name="T49" fmla="*/ 3 h 4"/>
                <a:gd name="T50" fmla="*/ 0 w 5"/>
                <a:gd name="T51" fmla="*/ 3 h 4"/>
                <a:gd name="T52" fmla="*/ 0 w 5"/>
                <a:gd name="T53" fmla="*/ 3 h 4"/>
                <a:gd name="T54" fmla="*/ 1 w 5"/>
                <a:gd name="T55" fmla="*/ 3 h 4"/>
                <a:gd name="T56" fmla="*/ 1 w 5"/>
                <a:gd name="T57" fmla="*/ 2 h 4"/>
                <a:gd name="T58" fmla="*/ 1 w 5"/>
                <a:gd name="T59" fmla="*/ 2 h 4"/>
                <a:gd name="T60" fmla="*/ 1 w 5"/>
                <a:gd name="T61" fmla="*/ 2 h 4"/>
                <a:gd name="T62" fmla="*/ 1 w 5"/>
                <a:gd name="T63" fmla="*/ 2 h 4"/>
                <a:gd name="T64" fmla="*/ 1 w 5"/>
                <a:gd name="T65" fmla="*/ 2 h 4"/>
                <a:gd name="T66" fmla="*/ 1 w 5"/>
                <a:gd name="T67" fmla="*/ 2 h 4"/>
                <a:gd name="T68" fmla="*/ 1 w 5"/>
                <a:gd name="T69" fmla="*/ 2 h 4"/>
                <a:gd name="T70" fmla="*/ 1 w 5"/>
                <a:gd name="T71" fmla="*/ 1 h 4"/>
                <a:gd name="T72" fmla="*/ 2 w 5"/>
                <a:gd name="T73" fmla="*/ 1 h 4"/>
                <a:gd name="T74" fmla="*/ 4 w 5"/>
                <a:gd name="T75" fmla="*/ 1 h 4"/>
                <a:gd name="T76" fmla="*/ 4 w 5"/>
                <a:gd name="T77" fmla="*/ 1 h 4"/>
                <a:gd name="T78" fmla="*/ 5 w 5"/>
                <a:gd name="T79" fmla="*/ 0 h 4"/>
                <a:gd name="T80" fmla="*/ 5 w 5"/>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4">
                  <a:moveTo>
                    <a:pt x="4" y="1"/>
                  </a:moveTo>
                  <a:lnTo>
                    <a:pt x="4" y="1"/>
                  </a:lnTo>
                  <a:lnTo>
                    <a:pt x="4" y="1"/>
                  </a:lnTo>
                  <a:lnTo>
                    <a:pt x="5" y="1"/>
                  </a:lnTo>
                  <a:lnTo>
                    <a:pt x="5" y="1"/>
                  </a:lnTo>
                  <a:lnTo>
                    <a:pt x="5" y="1"/>
                  </a:lnTo>
                  <a:lnTo>
                    <a:pt x="5"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4"/>
                  </a:lnTo>
                  <a:lnTo>
                    <a:pt x="2" y="4"/>
                  </a:lnTo>
                  <a:lnTo>
                    <a:pt x="2" y="4"/>
                  </a:lnTo>
                  <a:lnTo>
                    <a:pt x="1" y="4"/>
                  </a:lnTo>
                  <a:lnTo>
                    <a:pt x="1" y="4"/>
                  </a:lnTo>
                  <a:lnTo>
                    <a:pt x="1" y="4"/>
                  </a:lnTo>
                  <a:lnTo>
                    <a:pt x="1" y="4"/>
                  </a:lnTo>
                  <a:lnTo>
                    <a:pt x="1" y="4"/>
                  </a:lnTo>
                  <a:lnTo>
                    <a:pt x="0" y="4"/>
                  </a:lnTo>
                  <a:lnTo>
                    <a:pt x="0" y="3"/>
                  </a:lnTo>
                  <a:lnTo>
                    <a:pt x="0" y="3"/>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2" y="1"/>
                  </a:lnTo>
                  <a:lnTo>
                    <a:pt x="2" y="1"/>
                  </a:lnTo>
                  <a:lnTo>
                    <a:pt x="4" y="1"/>
                  </a:lnTo>
                  <a:lnTo>
                    <a:pt x="4" y="1"/>
                  </a:lnTo>
                  <a:lnTo>
                    <a:pt x="4" y="1"/>
                  </a:lnTo>
                  <a:lnTo>
                    <a:pt x="4" y="1"/>
                  </a:lnTo>
                  <a:lnTo>
                    <a:pt x="4" y="1"/>
                  </a:lnTo>
                  <a:lnTo>
                    <a:pt x="5" y="0"/>
                  </a:lnTo>
                  <a:lnTo>
                    <a:pt x="5" y="1"/>
                  </a:lnTo>
                  <a:lnTo>
                    <a:pt x="5" y="1"/>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87" name="Freeform 1103">
              <a:extLst>
                <a:ext uri="{FF2B5EF4-FFF2-40B4-BE49-F238E27FC236}">
                  <a16:creationId xmlns="" xmlns:a16="http://schemas.microsoft.com/office/drawing/2014/main" id="{B540DDC2-00A5-4742-BFD2-0193B175B02C}"/>
                </a:ext>
              </a:extLst>
            </p:cNvPr>
            <p:cNvSpPr>
              <a:spLocks/>
            </p:cNvSpPr>
            <p:nvPr/>
          </p:nvSpPr>
          <p:spPr bwMode="auto">
            <a:xfrm>
              <a:off x="6226760" y="1923564"/>
              <a:ext cx="5106" cy="2553"/>
            </a:xfrm>
            <a:custGeom>
              <a:avLst/>
              <a:gdLst>
                <a:gd name="T0" fmla="*/ 4 w 4"/>
                <a:gd name="T1" fmla="*/ 0 h 2"/>
                <a:gd name="T2" fmla="*/ 4 w 4"/>
                <a:gd name="T3" fmla="*/ 0 h 2"/>
                <a:gd name="T4" fmla="*/ 4 w 4"/>
                <a:gd name="T5" fmla="*/ 0 h 2"/>
                <a:gd name="T6" fmla="*/ 4 w 4"/>
                <a:gd name="T7" fmla="*/ 1 h 2"/>
                <a:gd name="T8" fmla="*/ 3 w 4"/>
                <a:gd name="T9" fmla="*/ 0 h 2"/>
                <a:gd name="T10" fmla="*/ 3 w 4"/>
                <a:gd name="T11" fmla="*/ 0 h 2"/>
                <a:gd name="T12" fmla="*/ 2 w 4"/>
                <a:gd name="T13" fmla="*/ 1 h 2"/>
                <a:gd name="T14" fmla="*/ 3 w 4"/>
                <a:gd name="T15" fmla="*/ 1 h 2"/>
                <a:gd name="T16" fmla="*/ 3 w 4"/>
                <a:gd name="T17" fmla="*/ 1 h 2"/>
                <a:gd name="T18" fmla="*/ 3 w 4"/>
                <a:gd name="T19" fmla="*/ 1 h 2"/>
                <a:gd name="T20" fmla="*/ 2 w 4"/>
                <a:gd name="T21" fmla="*/ 1 h 2"/>
                <a:gd name="T22" fmla="*/ 2 w 4"/>
                <a:gd name="T23" fmla="*/ 1 h 2"/>
                <a:gd name="T24" fmla="*/ 2 w 4"/>
                <a:gd name="T25" fmla="*/ 2 h 2"/>
                <a:gd name="T26" fmla="*/ 2 w 4"/>
                <a:gd name="T27" fmla="*/ 2 h 2"/>
                <a:gd name="T28" fmla="*/ 2 w 4"/>
                <a:gd name="T29" fmla="*/ 2 h 2"/>
                <a:gd name="T30" fmla="*/ 2 w 4"/>
                <a:gd name="T31" fmla="*/ 2 h 2"/>
                <a:gd name="T32" fmla="*/ 1 w 4"/>
                <a:gd name="T33" fmla="*/ 1 h 2"/>
                <a:gd name="T34" fmla="*/ 1 w 4"/>
                <a:gd name="T35" fmla="*/ 1 h 2"/>
                <a:gd name="T36" fmla="*/ 1 w 4"/>
                <a:gd name="T37" fmla="*/ 1 h 2"/>
                <a:gd name="T38" fmla="*/ 1 w 4"/>
                <a:gd name="T39" fmla="*/ 1 h 2"/>
                <a:gd name="T40" fmla="*/ 0 w 4"/>
                <a:gd name="T41" fmla="*/ 1 h 2"/>
                <a:gd name="T42" fmla="*/ 0 w 4"/>
                <a:gd name="T43" fmla="*/ 1 h 2"/>
                <a:gd name="T44" fmla="*/ 1 w 4"/>
                <a:gd name="T45" fmla="*/ 1 h 2"/>
                <a:gd name="T46" fmla="*/ 1 w 4"/>
                <a:gd name="T47" fmla="*/ 1 h 2"/>
                <a:gd name="T48" fmla="*/ 1 w 4"/>
                <a:gd name="T49" fmla="*/ 0 h 2"/>
                <a:gd name="T50" fmla="*/ 2 w 4"/>
                <a:gd name="T51" fmla="*/ 0 h 2"/>
                <a:gd name="T52" fmla="*/ 2 w 4"/>
                <a:gd name="T53" fmla="*/ 0 h 2"/>
                <a:gd name="T54" fmla="*/ 2 w 4"/>
                <a:gd name="T55" fmla="*/ 0 h 2"/>
                <a:gd name="T56" fmla="*/ 3 w 4"/>
                <a:gd name="T57" fmla="*/ 0 h 2"/>
                <a:gd name="T58" fmla="*/ 3 w 4"/>
                <a:gd name="T59" fmla="*/ 0 h 2"/>
                <a:gd name="T60" fmla="*/ 3 w 4"/>
                <a:gd name="T61" fmla="*/ 0 h 2"/>
                <a:gd name="T62" fmla="*/ 3 w 4"/>
                <a:gd name="T63" fmla="*/ 0 h 2"/>
                <a:gd name="T64" fmla="*/ 4 w 4"/>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4" y="0"/>
                  </a:moveTo>
                  <a:lnTo>
                    <a:pt x="4" y="0"/>
                  </a:lnTo>
                  <a:lnTo>
                    <a:pt x="4" y="0"/>
                  </a:lnTo>
                  <a:lnTo>
                    <a:pt x="4" y="1"/>
                  </a:lnTo>
                  <a:lnTo>
                    <a:pt x="3" y="0"/>
                  </a:lnTo>
                  <a:lnTo>
                    <a:pt x="3" y="0"/>
                  </a:lnTo>
                  <a:lnTo>
                    <a:pt x="2" y="1"/>
                  </a:lnTo>
                  <a:lnTo>
                    <a:pt x="3" y="1"/>
                  </a:lnTo>
                  <a:lnTo>
                    <a:pt x="3" y="1"/>
                  </a:lnTo>
                  <a:lnTo>
                    <a:pt x="3" y="1"/>
                  </a:lnTo>
                  <a:lnTo>
                    <a:pt x="2" y="1"/>
                  </a:lnTo>
                  <a:lnTo>
                    <a:pt x="2" y="1"/>
                  </a:lnTo>
                  <a:lnTo>
                    <a:pt x="2" y="2"/>
                  </a:lnTo>
                  <a:lnTo>
                    <a:pt x="2" y="2"/>
                  </a:lnTo>
                  <a:lnTo>
                    <a:pt x="2" y="2"/>
                  </a:lnTo>
                  <a:lnTo>
                    <a:pt x="2" y="2"/>
                  </a:lnTo>
                  <a:lnTo>
                    <a:pt x="1" y="1"/>
                  </a:lnTo>
                  <a:lnTo>
                    <a:pt x="1" y="1"/>
                  </a:lnTo>
                  <a:lnTo>
                    <a:pt x="1" y="1"/>
                  </a:lnTo>
                  <a:lnTo>
                    <a:pt x="1" y="1"/>
                  </a:lnTo>
                  <a:lnTo>
                    <a:pt x="0" y="1"/>
                  </a:lnTo>
                  <a:lnTo>
                    <a:pt x="0" y="1"/>
                  </a:lnTo>
                  <a:lnTo>
                    <a:pt x="1" y="1"/>
                  </a:lnTo>
                  <a:lnTo>
                    <a:pt x="1" y="1"/>
                  </a:lnTo>
                  <a:lnTo>
                    <a:pt x="1" y="0"/>
                  </a:lnTo>
                  <a:lnTo>
                    <a:pt x="2" y="0"/>
                  </a:lnTo>
                  <a:lnTo>
                    <a:pt x="2" y="0"/>
                  </a:lnTo>
                  <a:lnTo>
                    <a:pt x="2" y="0"/>
                  </a:lnTo>
                  <a:lnTo>
                    <a:pt x="3" y="0"/>
                  </a:lnTo>
                  <a:lnTo>
                    <a:pt x="3" y="0"/>
                  </a:lnTo>
                  <a:lnTo>
                    <a:pt x="3" y="0"/>
                  </a:lnTo>
                  <a:lnTo>
                    <a:pt x="3"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88" name="Freeform 1104">
              <a:extLst>
                <a:ext uri="{FF2B5EF4-FFF2-40B4-BE49-F238E27FC236}">
                  <a16:creationId xmlns="" xmlns:a16="http://schemas.microsoft.com/office/drawing/2014/main" id="{E53C6C1F-93D7-439E-9988-8991C7EA8CCC}"/>
                </a:ext>
              </a:extLst>
            </p:cNvPr>
            <p:cNvSpPr>
              <a:spLocks/>
            </p:cNvSpPr>
            <p:nvPr/>
          </p:nvSpPr>
          <p:spPr bwMode="auto">
            <a:xfrm>
              <a:off x="6188467" y="1915905"/>
              <a:ext cx="40846" cy="54887"/>
            </a:xfrm>
            <a:custGeom>
              <a:avLst/>
              <a:gdLst>
                <a:gd name="T0" fmla="*/ 26 w 32"/>
                <a:gd name="T1" fmla="*/ 5 h 43"/>
                <a:gd name="T2" fmla="*/ 25 w 32"/>
                <a:gd name="T3" fmla="*/ 10 h 43"/>
                <a:gd name="T4" fmla="*/ 20 w 32"/>
                <a:gd name="T5" fmla="*/ 10 h 43"/>
                <a:gd name="T6" fmla="*/ 23 w 32"/>
                <a:gd name="T7" fmla="*/ 11 h 43"/>
                <a:gd name="T8" fmla="*/ 25 w 32"/>
                <a:gd name="T9" fmla="*/ 15 h 43"/>
                <a:gd name="T10" fmla="*/ 20 w 32"/>
                <a:gd name="T11" fmla="*/ 17 h 43"/>
                <a:gd name="T12" fmla="*/ 24 w 32"/>
                <a:gd name="T13" fmla="*/ 15 h 43"/>
                <a:gd name="T14" fmla="*/ 24 w 32"/>
                <a:gd name="T15" fmla="*/ 19 h 43"/>
                <a:gd name="T16" fmla="*/ 25 w 32"/>
                <a:gd name="T17" fmla="*/ 18 h 43"/>
                <a:gd name="T18" fmla="*/ 32 w 32"/>
                <a:gd name="T19" fmla="*/ 19 h 43"/>
                <a:gd name="T20" fmla="*/ 30 w 32"/>
                <a:gd name="T21" fmla="*/ 24 h 43"/>
                <a:gd name="T22" fmla="*/ 29 w 32"/>
                <a:gd name="T23" fmla="*/ 24 h 43"/>
                <a:gd name="T24" fmla="*/ 25 w 32"/>
                <a:gd name="T25" fmla="*/ 22 h 43"/>
                <a:gd name="T26" fmla="*/ 25 w 32"/>
                <a:gd name="T27" fmla="*/ 21 h 43"/>
                <a:gd name="T28" fmla="*/ 24 w 32"/>
                <a:gd name="T29" fmla="*/ 26 h 43"/>
                <a:gd name="T30" fmla="*/ 23 w 32"/>
                <a:gd name="T31" fmla="*/ 28 h 43"/>
                <a:gd name="T32" fmla="*/ 23 w 32"/>
                <a:gd name="T33" fmla="*/ 28 h 43"/>
                <a:gd name="T34" fmla="*/ 20 w 32"/>
                <a:gd name="T35" fmla="*/ 31 h 43"/>
                <a:gd name="T36" fmla="*/ 19 w 32"/>
                <a:gd name="T37" fmla="*/ 31 h 43"/>
                <a:gd name="T38" fmla="*/ 18 w 32"/>
                <a:gd name="T39" fmla="*/ 33 h 43"/>
                <a:gd name="T40" fmla="*/ 18 w 32"/>
                <a:gd name="T41" fmla="*/ 34 h 43"/>
                <a:gd name="T42" fmla="*/ 19 w 32"/>
                <a:gd name="T43" fmla="*/ 38 h 43"/>
                <a:gd name="T44" fmla="*/ 17 w 32"/>
                <a:gd name="T45" fmla="*/ 39 h 43"/>
                <a:gd name="T46" fmla="*/ 18 w 32"/>
                <a:gd name="T47" fmla="*/ 41 h 43"/>
                <a:gd name="T48" fmla="*/ 18 w 32"/>
                <a:gd name="T49" fmla="*/ 43 h 43"/>
                <a:gd name="T50" fmla="*/ 15 w 32"/>
                <a:gd name="T51" fmla="*/ 43 h 43"/>
                <a:gd name="T52" fmla="*/ 8 w 32"/>
                <a:gd name="T53" fmla="*/ 42 h 43"/>
                <a:gd name="T54" fmla="*/ 8 w 32"/>
                <a:gd name="T55" fmla="*/ 39 h 43"/>
                <a:gd name="T56" fmla="*/ 4 w 32"/>
                <a:gd name="T57" fmla="*/ 39 h 43"/>
                <a:gd name="T58" fmla="*/ 5 w 32"/>
                <a:gd name="T59" fmla="*/ 39 h 43"/>
                <a:gd name="T60" fmla="*/ 6 w 32"/>
                <a:gd name="T61" fmla="*/ 35 h 43"/>
                <a:gd name="T62" fmla="*/ 3 w 32"/>
                <a:gd name="T63" fmla="*/ 33 h 43"/>
                <a:gd name="T64" fmla="*/ 3 w 32"/>
                <a:gd name="T65" fmla="*/ 34 h 43"/>
                <a:gd name="T66" fmla="*/ 1 w 32"/>
                <a:gd name="T67" fmla="*/ 29 h 43"/>
                <a:gd name="T68" fmla="*/ 1 w 32"/>
                <a:gd name="T69" fmla="*/ 28 h 43"/>
                <a:gd name="T70" fmla="*/ 2 w 32"/>
                <a:gd name="T71" fmla="*/ 26 h 43"/>
                <a:gd name="T72" fmla="*/ 0 w 32"/>
                <a:gd name="T73" fmla="*/ 26 h 43"/>
                <a:gd name="T74" fmla="*/ 0 w 32"/>
                <a:gd name="T75" fmla="*/ 17 h 43"/>
                <a:gd name="T76" fmla="*/ 2 w 32"/>
                <a:gd name="T77" fmla="*/ 18 h 43"/>
                <a:gd name="T78" fmla="*/ 5 w 32"/>
                <a:gd name="T79" fmla="*/ 18 h 43"/>
                <a:gd name="T80" fmla="*/ 5 w 32"/>
                <a:gd name="T81" fmla="*/ 17 h 43"/>
                <a:gd name="T82" fmla="*/ 8 w 32"/>
                <a:gd name="T83" fmla="*/ 14 h 43"/>
                <a:gd name="T84" fmla="*/ 11 w 32"/>
                <a:gd name="T85" fmla="*/ 17 h 43"/>
                <a:gd name="T86" fmla="*/ 12 w 32"/>
                <a:gd name="T87" fmla="*/ 17 h 43"/>
                <a:gd name="T88" fmla="*/ 12 w 32"/>
                <a:gd name="T89" fmla="*/ 15 h 43"/>
                <a:gd name="T90" fmla="*/ 11 w 32"/>
                <a:gd name="T91" fmla="*/ 13 h 43"/>
                <a:gd name="T92" fmla="*/ 12 w 32"/>
                <a:gd name="T93" fmla="*/ 11 h 43"/>
                <a:gd name="T94" fmla="*/ 18 w 32"/>
                <a:gd name="T95" fmla="*/ 10 h 43"/>
                <a:gd name="T96" fmla="*/ 16 w 32"/>
                <a:gd name="T97" fmla="*/ 10 h 43"/>
                <a:gd name="T98" fmla="*/ 10 w 32"/>
                <a:gd name="T99" fmla="*/ 11 h 43"/>
                <a:gd name="T100" fmla="*/ 5 w 32"/>
                <a:gd name="T101" fmla="*/ 12 h 43"/>
                <a:gd name="T102" fmla="*/ 4 w 32"/>
                <a:gd name="T103" fmla="*/ 15 h 43"/>
                <a:gd name="T104" fmla="*/ 5 w 32"/>
                <a:gd name="T105" fmla="*/ 15 h 43"/>
                <a:gd name="T106" fmla="*/ 2 w 32"/>
                <a:gd name="T107" fmla="*/ 15 h 43"/>
                <a:gd name="T108" fmla="*/ 1 w 32"/>
                <a:gd name="T109" fmla="*/ 13 h 43"/>
                <a:gd name="T110" fmla="*/ 8 w 32"/>
                <a:gd name="T111" fmla="*/ 10 h 43"/>
                <a:gd name="T112" fmla="*/ 15 w 32"/>
                <a:gd name="T113" fmla="*/ 8 h 43"/>
                <a:gd name="T114" fmla="*/ 20 w 32"/>
                <a:gd name="T115" fmla="*/ 3 h 43"/>
                <a:gd name="T116" fmla="*/ 25 w 32"/>
                <a:gd name="T1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43">
                  <a:moveTo>
                    <a:pt x="25" y="1"/>
                  </a:moveTo>
                  <a:lnTo>
                    <a:pt x="25" y="3"/>
                  </a:lnTo>
                  <a:lnTo>
                    <a:pt x="25" y="4"/>
                  </a:lnTo>
                  <a:lnTo>
                    <a:pt x="26" y="4"/>
                  </a:lnTo>
                  <a:lnTo>
                    <a:pt x="26" y="5"/>
                  </a:lnTo>
                  <a:lnTo>
                    <a:pt x="26" y="6"/>
                  </a:lnTo>
                  <a:lnTo>
                    <a:pt x="26" y="7"/>
                  </a:lnTo>
                  <a:lnTo>
                    <a:pt x="26" y="8"/>
                  </a:lnTo>
                  <a:lnTo>
                    <a:pt x="25" y="8"/>
                  </a:lnTo>
                  <a:lnTo>
                    <a:pt x="25" y="10"/>
                  </a:lnTo>
                  <a:lnTo>
                    <a:pt x="25" y="11"/>
                  </a:lnTo>
                  <a:lnTo>
                    <a:pt x="24" y="11"/>
                  </a:lnTo>
                  <a:lnTo>
                    <a:pt x="23" y="11"/>
                  </a:lnTo>
                  <a:lnTo>
                    <a:pt x="22" y="10"/>
                  </a:lnTo>
                  <a:lnTo>
                    <a:pt x="20" y="10"/>
                  </a:lnTo>
                  <a:lnTo>
                    <a:pt x="19" y="10"/>
                  </a:lnTo>
                  <a:lnTo>
                    <a:pt x="20" y="11"/>
                  </a:lnTo>
                  <a:lnTo>
                    <a:pt x="20" y="10"/>
                  </a:lnTo>
                  <a:lnTo>
                    <a:pt x="22" y="11"/>
                  </a:lnTo>
                  <a:lnTo>
                    <a:pt x="23" y="11"/>
                  </a:lnTo>
                  <a:lnTo>
                    <a:pt x="24" y="11"/>
                  </a:lnTo>
                  <a:lnTo>
                    <a:pt x="24" y="12"/>
                  </a:lnTo>
                  <a:lnTo>
                    <a:pt x="24" y="13"/>
                  </a:lnTo>
                  <a:lnTo>
                    <a:pt x="24" y="14"/>
                  </a:lnTo>
                  <a:lnTo>
                    <a:pt x="25" y="15"/>
                  </a:lnTo>
                  <a:lnTo>
                    <a:pt x="24" y="15"/>
                  </a:lnTo>
                  <a:lnTo>
                    <a:pt x="23" y="15"/>
                  </a:lnTo>
                  <a:lnTo>
                    <a:pt x="22" y="15"/>
                  </a:lnTo>
                  <a:lnTo>
                    <a:pt x="20" y="15"/>
                  </a:lnTo>
                  <a:lnTo>
                    <a:pt x="20" y="17"/>
                  </a:lnTo>
                  <a:lnTo>
                    <a:pt x="19" y="17"/>
                  </a:lnTo>
                  <a:lnTo>
                    <a:pt x="20" y="17"/>
                  </a:lnTo>
                  <a:lnTo>
                    <a:pt x="22" y="15"/>
                  </a:lnTo>
                  <a:lnTo>
                    <a:pt x="23" y="15"/>
                  </a:lnTo>
                  <a:lnTo>
                    <a:pt x="24" y="15"/>
                  </a:lnTo>
                  <a:lnTo>
                    <a:pt x="25" y="15"/>
                  </a:lnTo>
                  <a:lnTo>
                    <a:pt x="25" y="17"/>
                  </a:lnTo>
                  <a:lnTo>
                    <a:pt x="24" y="17"/>
                  </a:lnTo>
                  <a:lnTo>
                    <a:pt x="24" y="18"/>
                  </a:lnTo>
                  <a:lnTo>
                    <a:pt x="24" y="19"/>
                  </a:lnTo>
                  <a:lnTo>
                    <a:pt x="23" y="19"/>
                  </a:lnTo>
                  <a:lnTo>
                    <a:pt x="24" y="19"/>
                  </a:lnTo>
                  <a:lnTo>
                    <a:pt x="24" y="18"/>
                  </a:lnTo>
                  <a:lnTo>
                    <a:pt x="25" y="17"/>
                  </a:lnTo>
                  <a:lnTo>
                    <a:pt x="25" y="18"/>
                  </a:lnTo>
                  <a:lnTo>
                    <a:pt x="26" y="18"/>
                  </a:lnTo>
                  <a:lnTo>
                    <a:pt x="27" y="18"/>
                  </a:lnTo>
                  <a:lnTo>
                    <a:pt x="30" y="18"/>
                  </a:lnTo>
                  <a:lnTo>
                    <a:pt x="31" y="18"/>
                  </a:lnTo>
                  <a:lnTo>
                    <a:pt x="32" y="19"/>
                  </a:lnTo>
                  <a:lnTo>
                    <a:pt x="32" y="20"/>
                  </a:lnTo>
                  <a:lnTo>
                    <a:pt x="32" y="21"/>
                  </a:lnTo>
                  <a:lnTo>
                    <a:pt x="31" y="22"/>
                  </a:lnTo>
                  <a:lnTo>
                    <a:pt x="30" y="22"/>
                  </a:lnTo>
                  <a:lnTo>
                    <a:pt x="30" y="24"/>
                  </a:lnTo>
                  <a:lnTo>
                    <a:pt x="29" y="24"/>
                  </a:lnTo>
                  <a:lnTo>
                    <a:pt x="30" y="22"/>
                  </a:lnTo>
                  <a:lnTo>
                    <a:pt x="29" y="22"/>
                  </a:lnTo>
                  <a:lnTo>
                    <a:pt x="27" y="24"/>
                  </a:lnTo>
                  <a:lnTo>
                    <a:pt x="29" y="24"/>
                  </a:lnTo>
                  <a:lnTo>
                    <a:pt x="29" y="25"/>
                  </a:lnTo>
                  <a:lnTo>
                    <a:pt x="27" y="25"/>
                  </a:lnTo>
                  <a:lnTo>
                    <a:pt x="27" y="24"/>
                  </a:lnTo>
                  <a:lnTo>
                    <a:pt x="26" y="24"/>
                  </a:lnTo>
                  <a:lnTo>
                    <a:pt x="25" y="22"/>
                  </a:lnTo>
                  <a:lnTo>
                    <a:pt x="26" y="22"/>
                  </a:lnTo>
                  <a:lnTo>
                    <a:pt x="27" y="22"/>
                  </a:lnTo>
                  <a:lnTo>
                    <a:pt x="27" y="21"/>
                  </a:lnTo>
                  <a:lnTo>
                    <a:pt x="26" y="21"/>
                  </a:lnTo>
                  <a:lnTo>
                    <a:pt x="25" y="21"/>
                  </a:lnTo>
                  <a:lnTo>
                    <a:pt x="25" y="22"/>
                  </a:lnTo>
                  <a:lnTo>
                    <a:pt x="24" y="24"/>
                  </a:lnTo>
                  <a:lnTo>
                    <a:pt x="25" y="25"/>
                  </a:lnTo>
                  <a:lnTo>
                    <a:pt x="24" y="25"/>
                  </a:lnTo>
                  <a:lnTo>
                    <a:pt x="24" y="26"/>
                  </a:lnTo>
                  <a:lnTo>
                    <a:pt x="25" y="26"/>
                  </a:lnTo>
                  <a:lnTo>
                    <a:pt x="25" y="27"/>
                  </a:lnTo>
                  <a:lnTo>
                    <a:pt x="24" y="27"/>
                  </a:lnTo>
                  <a:lnTo>
                    <a:pt x="24" y="28"/>
                  </a:lnTo>
                  <a:lnTo>
                    <a:pt x="23" y="28"/>
                  </a:lnTo>
                  <a:lnTo>
                    <a:pt x="23" y="27"/>
                  </a:lnTo>
                  <a:lnTo>
                    <a:pt x="22" y="27"/>
                  </a:lnTo>
                  <a:lnTo>
                    <a:pt x="22" y="28"/>
                  </a:lnTo>
                  <a:lnTo>
                    <a:pt x="20" y="28"/>
                  </a:lnTo>
                  <a:lnTo>
                    <a:pt x="23" y="28"/>
                  </a:lnTo>
                  <a:lnTo>
                    <a:pt x="22" y="29"/>
                  </a:lnTo>
                  <a:lnTo>
                    <a:pt x="23" y="29"/>
                  </a:lnTo>
                  <a:lnTo>
                    <a:pt x="22" y="29"/>
                  </a:lnTo>
                  <a:lnTo>
                    <a:pt x="22" y="31"/>
                  </a:lnTo>
                  <a:lnTo>
                    <a:pt x="20" y="31"/>
                  </a:lnTo>
                  <a:lnTo>
                    <a:pt x="19" y="31"/>
                  </a:lnTo>
                  <a:lnTo>
                    <a:pt x="18" y="31"/>
                  </a:lnTo>
                  <a:lnTo>
                    <a:pt x="17" y="31"/>
                  </a:lnTo>
                  <a:lnTo>
                    <a:pt x="18" y="31"/>
                  </a:lnTo>
                  <a:lnTo>
                    <a:pt x="19" y="31"/>
                  </a:lnTo>
                  <a:lnTo>
                    <a:pt x="19" y="32"/>
                  </a:lnTo>
                  <a:lnTo>
                    <a:pt x="20" y="32"/>
                  </a:lnTo>
                  <a:lnTo>
                    <a:pt x="19" y="32"/>
                  </a:lnTo>
                  <a:lnTo>
                    <a:pt x="19" y="33"/>
                  </a:lnTo>
                  <a:lnTo>
                    <a:pt x="18" y="33"/>
                  </a:lnTo>
                  <a:lnTo>
                    <a:pt x="17" y="33"/>
                  </a:lnTo>
                  <a:lnTo>
                    <a:pt x="16" y="33"/>
                  </a:lnTo>
                  <a:lnTo>
                    <a:pt x="17" y="34"/>
                  </a:lnTo>
                  <a:lnTo>
                    <a:pt x="17" y="33"/>
                  </a:lnTo>
                  <a:lnTo>
                    <a:pt x="18" y="34"/>
                  </a:lnTo>
                  <a:lnTo>
                    <a:pt x="17" y="34"/>
                  </a:lnTo>
                  <a:lnTo>
                    <a:pt x="18" y="35"/>
                  </a:lnTo>
                  <a:lnTo>
                    <a:pt x="18" y="36"/>
                  </a:lnTo>
                  <a:lnTo>
                    <a:pt x="19" y="36"/>
                  </a:lnTo>
                  <a:lnTo>
                    <a:pt x="19" y="38"/>
                  </a:lnTo>
                  <a:lnTo>
                    <a:pt x="18" y="38"/>
                  </a:lnTo>
                  <a:lnTo>
                    <a:pt x="17" y="38"/>
                  </a:lnTo>
                  <a:lnTo>
                    <a:pt x="17" y="39"/>
                  </a:lnTo>
                  <a:lnTo>
                    <a:pt x="16" y="39"/>
                  </a:lnTo>
                  <a:lnTo>
                    <a:pt x="17" y="39"/>
                  </a:lnTo>
                  <a:lnTo>
                    <a:pt x="17" y="40"/>
                  </a:lnTo>
                  <a:lnTo>
                    <a:pt x="16" y="40"/>
                  </a:lnTo>
                  <a:lnTo>
                    <a:pt x="17" y="40"/>
                  </a:lnTo>
                  <a:lnTo>
                    <a:pt x="18" y="40"/>
                  </a:lnTo>
                  <a:lnTo>
                    <a:pt x="18" y="41"/>
                  </a:lnTo>
                  <a:lnTo>
                    <a:pt x="19" y="41"/>
                  </a:lnTo>
                  <a:lnTo>
                    <a:pt x="20" y="42"/>
                  </a:lnTo>
                  <a:lnTo>
                    <a:pt x="19" y="42"/>
                  </a:lnTo>
                  <a:lnTo>
                    <a:pt x="19" y="43"/>
                  </a:lnTo>
                  <a:lnTo>
                    <a:pt x="18" y="43"/>
                  </a:lnTo>
                  <a:lnTo>
                    <a:pt x="18" y="42"/>
                  </a:lnTo>
                  <a:lnTo>
                    <a:pt x="17" y="42"/>
                  </a:lnTo>
                  <a:lnTo>
                    <a:pt x="17" y="43"/>
                  </a:lnTo>
                  <a:lnTo>
                    <a:pt x="16" y="43"/>
                  </a:lnTo>
                  <a:lnTo>
                    <a:pt x="15" y="43"/>
                  </a:lnTo>
                  <a:lnTo>
                    <a:pt x="13" y="43"/>
                  </a:lnTo>
                  <a:lnTo>
                    <a:pt x="11" y="42"/>
                  </a:lnTo>
                  <a:lnTo>
                    <a:pt x="10" y="42"/>
                  </a:lnTo>
                  <a:lnTo>
                    <a:pt x="9" y="42"/>
                  </a:lnTo>
                  <a:lnTo>
                    <a:pt x="8" y="42"/>
                  </a:lnTo>
                  <a:lnTo>
                    <a:pt x="8" y="41"/>
                  </a:lnTo>
                  <a:lnTo>
                    <a:pt x="6" y="41"/>
                  </a:lnTo>
                  <a:lnTo>
                    <a:pt x="6" y="40"/>
                  </a:lnTo>
                  <a:lnTo>
                    <a:pt x="6" y="39"/>
                  </a:lnTo>
                  <a:lnTo>
                    <a:pt x="8" y="39"/>
                  </a:lnTo>
                  <a:lnTo>
                    <a:pt x="6" y="39"/>
                  </a:lnTo>
                  <a:lnTo>
                    <a:pt x="5" y="39"/>
                  </a:lnTo>
                  <a:lnTo>
                    <a:pt x="5" y="40"/>
                  </a:lnTo>
                  <a:lnTo>
                    <a:pt x="4" y="40"/>
                  </a:lnTo>
                  <a:lnTo>
                    <a:pt x="4" y="39"/>
                  </a:lnTo>
                  <a:lnTo>
                    <a:pt x="4" y="38"/>
                  </a:lnTo>
                  <a:lnTo>
                    <a:pt x="5" y="38"/>
                  </a:lnTo>
                  <a:lnTo>
                    <a:pt x="6" y="38"/>
                  </a:lnTo>
                  <a:lnTo>
                    <a:pt x="5" y="38"/>
                  </a:lnTo>
                  <a:lnTo>
                    <a:pt x="5" y="39"/>
                  </a:lnTo>
                  <a:lnTo>
                    <a:pt x="6" y="39"/>
                  </a:lnTo>
                  <a:lnTo>
                    <a:pt x="8" y="39"/>
                  </a:lnTo>
                  <a:lnTo>
                    <a:pt x="6" y="38"/>
                  </a:lnTo>
                  <a:lnTo>
                    <a:pt x="6" y="36"/>
                  </a:lnTo>
                  <a:lnTo>
                    <a:pt x="6" y="35"/>
                  </a:lnTo>
                  <a:lnTo>
                    <a:pt x="6" y="34"/>
                  </a:lnTo>
                  <a:lnTo>
                    <a:pt x="5" y="34"/>
                  </a:lnTo>
                  <a:lnTo>
                    <a:pt x="4" y="34"/>
                  </a:lnTo>
                  <a:lnTo>
                    <a:pt x="4" y="33"/>
                  </a:lnTo>
                  <a:lnTo>
                    <a:pt x="3" y="33"/>
                  </a:lnTo>
                  <a:lnTo>
                    <a:pt x="3" y="32"/>
                  </a:lnTo>
                  <a:lnTo>
                    <a:pt x="2" y="32"/>
                  </a:lnTo>
                  <a:lnTo>
                    <a:pt x="2" y="33"/>
                  </a:lnTo>
                  <a:lnTo>
                    <a:pt x="3" y="33"/>
                  </a:lnTo>
                  <a:lnTo>
                    <a:pt x="3" y="34"/>
                  </a:lnTo>
                  <a:lnTo>
                    <a:pt x="1" y="33"/>
                  </a:lnTo>
                  <a:lnTo>
                    <a:pt x="0" y="33"/>
                  </a:lnTo>
                  <a:lnTo>
                    <a:pt x="0" y="32"/>
                  </a:lnTo>
                  <a:lnTo>
                    <a:pt x="1" y="31"/>
                  </a:lnTo>
                  <a:lnTo>
                    <a:pt x="1" y="29"/>
                  </a:lnTo>
                  <a:lnTo>
                    <a:pt x="1" y="26"/>
                  </a:lnTo>
                  <a:lnTo>
                    <a:pt x="0" y="26"/>
                  </a:lnTo>
                  <a:lnTo>
                    <a:pt x="1" y="26"/>
                  </a:lnTo>
                  <a:lnTo>
                    <a:pt x="1" y="27"/>
                  </a:lnTo>
                  <a:lnTo>
                    <a:pt x="1" y="28"/>
                  </a:lnTo>
                  <a:lnTo>
                    <a:pt x="2" y="28"/>
                  </a:lnTo>
                  <a:lnTo>
                    <a:pt x="3" y="28"/>
                  </a:lnTo>
                  <a:lnTo>
                    <a:pt x="3" y="27"/>
                  </a:lnTo>
                  <a:lnTo>
                    <a:pt x="3" y="26"/>
                  </a:lnTo>
                  <a:lnTo>
                    <a:pt x="2" y="26"/>
                  </a:lnTo>
                  <a:lnTo>
                    <a:pt x="2" y="25"/>
                  </a:lnTo>
                  <a:lnTo>
                    <a:pt x="1" y="25"/>
                  </a:lnTo>
                  <a:lnTo>
                    <a:pt x="0" y="26"/>
                  </a:lnTo>
                  <a:lnTo>
                    <a:pt x="1" y="26"/>
                  </a:lnTo>
                  <a:lnTo>
                    <a:pt x="0" y="26"/>
                  </a:lnTo>
                  <a:lnTo>
                    <a:pt x="0" y="25"/>
                  </a:lnTo>
                  <a:lnTo>
                    <a:pt x="0" y="24"/>
                  </a:lnTo>
                  <a:lnTo>
                    <a:pt x="0" y="22"/>
                  </a:lnTo>
                  <a:lnTo>
                    <a:pt x="0" y="18"/>
                  </a:lnTo>
                  <a:lnTo>
                    <a:pt x="0" y="17"/>
                  </a:lnTo>
                  <a:lnTo>
                    <a:pt x="0" y="15"/>
                  </a:lnTo>
                  <a:lnTo>
                    <a:pt x="1" y="15"/>
                  </a:lnTo>
                  <a:lnTo>
                    <a:pt x="1" y="17"/>
                  </a:lnTo>
                  <a:lnTo>
                    <a:pt x="2" y="17"/>
                  </a:lnTo>
                  <a:lnTo>
                    <a:pt x="2" y="18"/>
                  </a:lnTo>
                  <a:lnTo>
                    <a:pt x="2" y="17"/>
                  </a:lnTo>
                  <a:lnTo>
                    <a:pt x="3" y="17"/>
                  </a:lnTo>
                  <a:lnTo>
                    <a:pt x="3" y="18"/>
                  </a:lnTo>
                  <a:lnTo>
                    <a:pt x="4" y="18"/>
                  </a:lnTo>
                  <a:lnTo>
                    <a:pt x="5" y="18"/>
                  </a:lnTo>
                  <a:lnTo>
                    <a:pt x="5" y="19"/>
                  </a:lnTo>
                  <a:lnTo>
                    <a:pt x="6" y="19"/>
                  </a:lnTo>
                  <a:lnTo>
                    <a:pt x="6" y="18"/>
                  </a:lnTo>
                  <a:lnTo>
                    <a:pt x="6" y="17"/>
                  </a:lnTo>
                  <a:lnTo>
                    <a:pt x="5" y="17"/>
                  </a:lnTo>
                  <a:lnTo>
                    <a:pt x="6" y="17"/>
                  </a:lnTo>
                  <a:lnTo>
                    <a:pt x="8" y="15"/>
                  </a:lnTo>
                  <a:lnTo>
                    <a:pt x="9" y="15"/>
                  </a:lnTo>
                  <a:lnTo>
                    <a:pt x="8" y="15"/>
                  </a:lnTo>
                  <a:lnTo>
                    <a:pt x="8" y="14"/>
                  </a:lnTo>
                  <a:lnTo>
                    <a:pt x="9" y="14"/>
                  </a:lnTo>
                  <a:lnTo>
                    <a:pt x="10" y="14"/>
                  </a:lnTo>
                  <a:lnTo>
                    <a:pt x="11" y="14"/>
                  </a:lnTo>
                  <a:lnTo>
                    <a:pt x="11" y="15"/>
                  </a:lnTo>
                  <a:lnTo>
                    <a:pt x="11" y="17"/>
                  </a:lnTo>
                  <a:lnTo>
                    <a:pt x="10" y="17"/>
                  </a:lnTo>
                  <a:lnTo>
                    <a:pt x="10" y="18"/>
                  </a:lnTo>
                  <a:lnTo>
                    <a:pt x="11" y="18"/>
                  </a:lnTo>
                  <a:lnTo>
                    <a:pt x="11" y="17"/>
                  </a:lnTo>
                  <a:lnTo>
                    <a:pt x="12" y="17"/>
                  </a:lnTo>
                  <a:lnTo>
                    <a:pt x="12" y="18"/>
                  </a:lnTo>
                  <a:lnTo>
                    <a:pt x="13" y="18"/>
                  </a:lnTo>
                  <a:lnTo>
                    <a:pt x="13" y="17"/>
                  </a:lnTo>
                  <a:lnTo>
                    <a:pt x="13" y="15"/>
                  </a:lnTo>
                  <a:lnTo>
                    <a:pt x="12" y="15"/>
                  </a:lnTo>
                  <a:lnTo>
                    <a:pt x="11" y="15"/>
                  </a:lnTo>
                  <a:lnTo>
                    <a:pt x="12" y="15"/>
                  </a:lnTo>
                  <a:lnTo>
                    <a:pt x="12" y="14"/>
                  </a:lnTo>
                  <a:lnTo>
                    <a:pt x="11" y="14"/>
                  </a:lnTo>
                  <a:lnTo>
                    <a:pt x="11" y="13"/>
                  </a:lnTo>
                  <a:lnTo>
                    <a:pt x="12" y="13"/>
                  </a:lnTo>
                  <a:lnTo>
                    <a:pt x="11" y="13"/>
                  </a:lnTo>
                  <a:lnTo>
                    <a:pt x="11" y="12"/>
                  </a:lnTo>
                  <a:lnTo>
                    <a:pt x="12" y="12"/>
                  </a:lnTo>
                  <a:lnTo>
                    <a:pt x="12" y="11"/>
                  </a:lnTo>
                  <a:lnTo>
                    <a:pt x="15" y="11"/>
                  </a:lnTo>
                  <a:lnTo>
                    <a:pt x="16" y="11"/>
                  </a:lnTo>
                  <a:lnTo>
                    <a:pt x="16" y="12"/>
                  </a:lnTo>
                  <a:lnTo>
                    <a:pt x="17" y="11"/>
                  </a:lnTo>
                  <a:lnTo>
                    <a:pt x="18" y="10"/>
                  </a:lnTo>
                  <a:lnTo>
                    <a:pt x="18" y="11"/>
                  </a:lnTo>
                  <a:lnTo>
                    <a:pt x="19" y="10"/>
                  </a:lnTo>
                  <a:lnTo>
                    <a:pt x="18" y="10"/>
                  </a:lnTo>
                  <a:lnTo>
                    <a:pt x="17" y="10"/>
                  </a:lnTo>
                  <a:lnTo>
                    <a:pt x="16" y="10"/>
                  </a:lnTo>
                  <a:lnTo>
                    <a:pt x="16" y="11"/>
                  </a:lnTo>
                  <a:lnTo>
                    <a:pt x="15" y="11"/>
                  </a:lnTo>
                  <a:lnTo>
                    <a:pt x="12" y="11"/>
                  </a:lnTo>
                  <a:lnTo>
                    <a:pt x="10" y="10"/>
                  </a:lnTo>
                  <a:lnTo>
                    <a:pt x="10" y="11"/>
                  </a:lnTo>
                  <a:lnTo>
                    <a:pt x="9" y="11"/>
                  </a:lnTo>
                  <a:lnTo>
                    <a:pt x="8" y="11"/>
                  </a:lnTo>
                  <a:lnTo>
                    <a:pt x="8" y="12"/>
                  </a:lnTo>
                  <a:lnTo>
                    <a:pt x="6" y="12"/>
                  </a:lnTo>
                  <a:lnTo>
                    <a:pt x="5" y="12"/>
                  </a:lnTo>
                  <a:lnTo>
                    <a:pt x="5" y="13"/>
                  </a:lnTo>
                  <a:lnTo>
                    <a:pt x="4" y="14"/>
                  </a:lnTo>
                  <a:lnTo>
                    <a:pt x="3" y="14"/>
                  </a:lnTo>
                  <a:lnTo>
                    <a:pt x="4" y="14"/>
                  </a:lnTo>
                  <a:lnTo>
                    <a:pt x="4" y="15"/>
                  </a:lnTo>
                  <a:lnTo>
                    <a:pt x="3" y="15"/>
                  </a:lnTo>
                  <a:lnTo>
                    <a:pt x="4" y="15"/>
                  </a:lnTo>
                  <a:lnTo>
                    <a:pt x="3" y="15"/>
                  </a:lnTo>
                  <a:lnTo>
                    <a:pt x="4" y="15"/>
                  </a:lnTo>
                  <a:lnTo>
                    <a:pt x="5" y="15"/>
                  </a:lnTo>
                  <a:lnTo>
                    <a:pt x="5" y="17"/>
                  </a:lnTo>
                  <a:lnTo>
                    <a:pt x="4" y="17"/>
                  </a:lnTo>
                  <a:lnTo>
                    <a:pt x="3" y="17"/>
                  </a:lnTo>
                  <a:lnTo>
                    <a:pt x="3" y="15"/>
                  </a:lnTo>
                  <a:lnTo>
                    <a:pt x="2" y="15"/>
                  </a:lnTo>
                  <a:lnTo>
                    <a:pt x="2" y="14"/>
                  </a:lnTo>
                  <a:lnTo>
                    <a:pt x="1" y="14"/>
                  </a:lnTo>
                  <a:lnTo>
                    <a:pt x="1" y="15"/>
                  </a:lnTo>
                  <a:lnTo>
                    <a:pt x="1" y="14"/>
                  </a:lnTo>
                  <a:lnTo>
                    <a:pt x="1" y="13"/>
                  </a:lnTo>
                  <a:lnTo>
                    <a:pt x="3" y="11"/>
                  </a:lnTo>
                  <a:lnTo>
                    <a:pt x="4" y="10"/>
                  </a:lnTo>
                  <a:lnTo>
                    <a:pt x="5" y="10"/>
                  </a:lnTo>
                  <a:lnTo>
                    <a:pt x="6" y="10"/>
                  </a:lnTo>
                  <a:lnTo>
                    <a:pt x="8" y="10"/>
                  </a:lnTo>
                  <a:lnTo>
                    <a:pt x="9" y="8"/>
                  </a:lnTo>
                  <a:lnTo>
                    <a:pt x="11" y="8"/>
                  </a:lnTo>
                  <a:lnTo>
                    <a:pt x="12" y="8"/>
                  </a:lnTo>
                  <a:lnTo>
                    <a:pt x="13" y="8"/>
                  </a:lnTo>
                  <a:lnTo>
                    <a:pt x="15" y="8"/>
                  </a:lnTo>
                  <a:lnTo>
                    <a:pt x="16" y="7"/>
                  </a:lnTo>
                  <a:lnTo>
                    <a:pt x="18" y="4"/>
                  </a:lnTo>
                  <a:lnTo>
                    <a:pt x="19" y="4"/>
                  </a:lnTo>
                  <a:lnTo>
                    <a:pt x="19" y="3"/>
                  </a:lnTo>
                  <a:lnTo>
                    <a:pt x="20" y="3"/>
                  </a:lnTo>
                  <a:lnTo>
                    <a:pt x="22" y="3"/>
                  </a:lnTo>
                  <a:lnTo>
                    <a:pt x="23" y="3"/>
                  </a:lnTo>
                  <a:lnTo>
                    <a:pt x="23" y="1"/>
                  </a:lnTo>
                  <a:lnTo>
                    <a:pt x="24" y="1"/>
                  </a:lnTo>
                  <a:lnTo>
                    <a:pt x="25" y="0"/>
                  </a:lnTo>
                  <a:lnTo>
                    <a:pt x="26" y="0"/>
                  </a:lnTo>
                  <a:lnTo>
                    <a:pt x="27" y="0"/>
                  </a:lnTo>
                  <a:lnTo>
                    <a:pt x="26" y="0"/>
                  </a:lnTo>
                  <a:lnTo>
                    <a:pt x="25" y="1"/>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89" name="Freeform 1105">
              <a:extLst>
                <a:ext uri="{FF2B5EF4-FFF2-40B4-BE49-F238E27FC236}">
                  <a16:creationId xmlns="" xmlns:a16="http://schemas.microsoft.com/office/drawing/2014/main" id="{155D2B39-81FE-4D56-BD06-CB07E6AC7209}"/>
                </a:ext>
              </a:extLst>
            </p:cNvPr>
            <p:cNvSpPr>
              <a:spLocks/>
            </p:cNvSpPr>
            <p:nvPr/>
          </p:nvSpPr>
          <p:spPr bwMode="auto">
            <a:xfrm>
              <a:off x="5995725" y="2360106"/>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0" name="Freeform 1106">
              <a:extLst>
                <a:ext uri="{FF2B5EF4-FFF2-40B4-BE49-F238E27FC236}">
                  <a16:creationId xmlns="" xmlns:a16="http://schemas.microsoft.com/office/drawing/2014/main" id="{4C370E98-19DD-4662-86B2-7112B8B4395B}"/>
                </a:ext>
              </a:extLst>
            </p:cNvPr>
            <p:cNvSpPr>
              <a:spLocks/>
            </p:cNvSpPr>
            <p:nvPr/>
          </p:nvSpPr>
          <p:spPr bwMode="auto">
            <a:xfrm>
              <a:off x="6027636" y="236010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1" name="Freeform 1107">
              <a:extLst>
                <a:ext uri="{FF2B5EF4-FFF2-40B4-BE49-F238E27FC236}">
                  <a16:creationId xmlns="" xmlns:a16="http://schemas.microsoft.com/office/drawing/2014/main" id="{866ED978-F503-47E2-B36B-97B4B10561B5}"/>
                </a:ext>
              </a:extLst>
            </p:cNvPr>
            <p:cNvSpPr>
              <a:spLocks/>
            </p:cNvSpPr>
            <p:nvPr/>
          </p:nvSpPr>
          <p:spPr bwMode="auto">
            <a:xfrm>
              <a:off x="6003383" y="236010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2" name="Freeform 1108">
              <a:extLst>
                <a:ext uri="{FF2B5EF4-FFF2-40B4-BE49-F238E27FC236}">
                  <a16:creationId xmlns="" xmlns:a16="http://schemas.microsoft.com/office/drawing/2014/main" id="{FB420EFA-B44B-472A-9B2A-69E150A563E6}"/>
                </a:ext>
              </a:extLst>
            </p:cNvPr>
            <p:cNvSpPr>
              <a:spLocks/>
            </p:cNvSpPr>
            <p:nvPr/>
          </p:nvSpPr>
          <p:spPr bwMode="auto">
            <a:xfrm>
              <a:off x="6003383" y="236010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3" name="Freeform 1109">
              <a:extLst>
                <a:ext uri="{FF2B5EF4-FFF2-40B4-BE49-F238E27FC236}">
                  <a16:creationId xmlns="" xmlns:a16="http://schemas.microsoft.com/office/drawing/2014/main" id="{DC13164C-9DFE-42F0-8B19-4BAEF56F0184}"/>
                </a:ext>
              </a:extLst>
            </p:cNvPr>
            <p:cNvSpPr>
              <a:spLocks/>
            </p:cNvSpPr>
            <p:nvPr/>
          </p:nvSpPr>
          <p:spPr bwMode="auto">
            <a:xfrm>
              <a:off x="6018701" y="2357553"/>
              <a:ext cx="1277" cy="1277"/>
            </a:xfrm>
            <a:custGeom>
              <a:avLst/>
              <a:gdLst>
                <a:gd name="T0" fmla="*/ 1 w 1"/>
                <a:gd name="T1" fmla="*/ 1 h 1"/>
                <a:gd name="T2" fmla="*/ 1 w 1"/>
                <a:gd name="T3" fmla="*/ 1 h 1"/>
                <a:gd name="T4" fmla="*/ 0 w 1"/>
                <a:gd name="T5" fmla="*/ 1 h 1"/>
                <a:gd name="T6" fmla="*/ 0 w 1"/>
                <a:gd name="T7" fmla="*/ 0 h 1"/>
                <a:gd name="T8" fmla="*/ 1 w 1"/>
                <a:gd name="T9" fmla="*/ 0 h 1"/>
                <a:gd name="T10" fmla="*/ 1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lnTo>
                    <a:pt x="1" y="1"/>
                  </a:lnTo>
                  <a:lnTo>
                    <a:pt x="0" y="1"/>
                  </a:lnTo>
                  <a:lnTo>
                    <a:pt x="0" y="0"/>
                  </a:lnTo>
                  <a:lnTo>
                    <a:pt x="1" y="0"/>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4" name="Freeform 1110">
              <a:extLst>
                <a:ext uri="{FF2B5EF4-FFF2-40B4-BE49-F238E27FC236}">
                  <a16:creationId xmlns="" xmlns:a16="http://schemas.microsoft.com/office/drawing/2014/main" id="{7F24F56D-82F1-4BBB-A522-FE2AD527CCEC}"/>
                </a:ext>
              </a:extLst>
            </p:cNvPr>
            <p:cNvSpPr>
              <a:spLocks/>
            </p:cNvSpPr>
            <p:nvPr/>
          </p:nvSpPr>
          <p:spPr bwMode="auto">
            <a:xfrm>
              <a:off x="5977855" y="23447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5" name="Freeform 1111">
              <a:extLst>
                <a:ext uri="{FF2B5EF4-FFF2-40B4-BE49-F238E27FC236}">
                  <a16:creationId xmlns="" xmlns:a16="http://schemas.microsoft.com/office/drawing/2014/main" id="{A31B2B76-6E10-4ADD-BDB6-66EF8332BF82}"/>
                </a:ext>
              </a:extLst>
            </p:cNvPr>
            <p:cNvSpPr>
              <a:spLocks/>
            </p:cNvSpPr>
            <p:nvPr/>
          </p:nvSpPr>
          <p:spPr bwMode="auto">
            <a:xfrm>
              <a:off x="5977855" y="2344789"/>
              <a:ext cx="2553" cy="1277"/>
            </a:xfrm>
            <a:custGeom>
              <a:avLst/>
              <a:gdLst>
                <a:gd name="T0" fmla="*/ 2 w 2"/>
                <a:gd name="T1" fmla="*/ 0 h 1"/>
                <a:gd name="T2" fmla="*/ 2 w 2"/>
                <a:gd name="T3" fmla="*/ 0 h 1"/>
                <a:gd name="T4" fmla="*/ 2 w 2"/>
                <a:gd name="T5" fmla="*/ 0 h 1"/>
                <a:gd name="T6" fmla="*/ 2 w 2"/>
                <a:gd name="T7" fmla="*/ 0 h 1"/>
                <a:gd name="T8" fmla="*/ 2 w 2"/>
                <a:gd name="T9" fmla="*/ 1 h 1"/>
                <a:gd name="T10" fmla="*/ 2 w 2"/>
                <a:gd name="T11" fmla="*/ 1 h 1"/>
                <a:gd name="T12" fmla="*/ 0 w 2"/>
                <a:gd name="T13" fmla="*/ 1 h 1"/>
                <a:gd name="T14" fmla="*/ 0 w 2"/>
                <a:gd name="T15" fmla="*/ 1 h 1"/>
                <a:gd name="T16" fmla="*/ 0 w 2"/>
                <a:gd name="T17" fmla="*/ 0 h 1"/>
                <a:gd name="T18" fmla="*/ 0 w 2"/>
                <a:gd name="T19" fmla="*/ 0 h 1"/>
                <a:gd name="T20" fmla="*/ 0 w 2"/>
                <a:gd name="T21" fmla="*/ 0 h 1"/>
                <a:gd name="T22" fmla="*/ 0 w 2"/>
                <a:gd name="T23" fmla="*/ 0 h 1"/>
                <a:gd name="T24" fmla="*/ 0 w 2"/>
                <a:gd name="T25" fmla="*/ 0 h 1"/>
                <a:gd name="T26" fmla="*/ 2 w 2"/>
                <a:gd name="T27" fmla="*/ 0 h 1"/>
                <a:gd name="T28" fmla="*/ 2 w 2"/>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
                  <a:moveTo>
                    <a:pt x="2" y="0"/>
                  </a:moveTo>
                  <a:lnTo>
                    <a:pt x="2" y="0"/>
                  </a:lnTo>
                  <a:lnTo>
                    <a:pt x="2" y="0"/>
                  </a:lnTo>
                  <a:lnTo>
                    <a:pt x="2" y="0"/>
                  </a:lnTo>
                  <a:lnTo>
                    <a:pt x="2" y="1"/>
                  </a:lnTo>
                  <a:lnTo>
                    <a:pt x="2" y="1"/>
                  </a:lnTo>
                  <a:lnTo>
                    <a:pt x="0" y="1"/>
                  </a:lnTo>
                  <a:lnTo>
                    <a:pt x="0" y="1"/>
                  </a:lnTo>
                  <a:lnTo>
                    <a:pt x="0" y="0"/>
                  </a:lnTo>
                  <a:lnTo>
                    <a:pt x="0" y="0"/>
                  </a:lnTo>
                  <a:lnTo>
                    <a:pt x="0" y="0"/>
                  </a:lnTo>
                  <a:lnTo>
                    <a:pt x="0" y="0"/>
                  </a:lnTo>
                  <a:lnTo>
                    <a:pt x="0"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6" name="Freeform 1112">
              <a:extLst>
                <a:ext uri="{FF2B5EF4-FFF2-40B4-BE49-F238E27FC236}">
                  <a16:creationId xmlns="" xmlns:a16="http://schemas.microsoft.com/office/drawing/2014/main" id="{E147A1FF-B725-4D26-9C9E-5358ECEFD240}"/>
                </a:ext>
              </a:extLst>
            </p:cNvPr>
            <p:cNvSpPr>
              <a:spLocks/>
            </p:cNvSpPr>
            <p:nvPr/>
          </p:nvSpPr>
          <p:spPr bwMode="auto">
            <a:xfrm>
              <a:off x="6055718" y="2307772"/>
              <a:ext cx="1277" cy="1277"/>
            </a:xfrm>
            <a:custGeom>
              <a:avLst/>
              <a:gdLst>
                <a:gd name="T0" fmla="*/ 1 w 1"/>
                <a:gd name="T1" fmla="*/ 1 h 1"/>
                <a:gd name="T2" fmla="*/ 1 w 1"/>
                <a:gd name="T3" fmla="*/ 1 h 1"/>
                <a:gd name="T4" fmla="*/ 0 w 1"/>
                <a:gd name="T5" fmla="*/ 1 h 1"/>
                <a:gd name="T6" fmla="*/ 0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1 w 1"/>
                <a:gd name="T23" fmla="*/ 0 h 1"/>
                <a:gd name="T24" fmla="*/ 1 w 1"/>
                <a:gd name="T25" fmla="*/ 0 h 1"/>
                <a:gd name="T26" fmla="*/ 1 w 1"/>
                <a:gd name="T27" fmla="*/ 1 h 1"/>
                <a:gd name="T28" fmla="*/ 1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1" y="1"/>
                  </a:moveTo>
                  <a:lnTo>
                    <a:pt x="1" y="1"/>
                  </a:lnTo>
                  <a:lnTo>
                    <a:pt x="0" y="1"/>
                  </a:lnTo>
                  <a:lnTo>
                    <a:pt x="0" y="1"/>
                  </a:lnTo>
                  <a:lnTo>
                    <a:pt x="0" y="0"/>
                  </a:lnTo>
                  <a:lnTo>
                    <a:pt x="0" y="0"/>
                  </a:lnTo>
                  <a:lnTo>
                    <a:pt x="0" y="0"/>
                  </a:lnTo>
                  <a:lnTo>
                    <a:pt x="0" y="0"/>
                  </a:lnTo>
                  <a:lnTo>
                    <a:pt x="0" y="0"/>
                  </a:lnTo>
                  <a:lnTo>
                    <a:pt x="0" y="0"/>
                  </a:lnTo>
                  <a:lnTo>
                    <a:pt x="0" y="0"/>
                  </a:lnTo>
                  <a:lnTo>
                    <a:pt x="1" y="0"/>
                  </a:lnTo>
                  <a:lnTo>
                    <a:pt x="1" y="0"/>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7" name="Freeform 1113">
              <a:extLst>
                <a:ext uri="{FF2B5EF4-FFF2-40B4-BE49-F238E27FC236}">
                  <a16:creationId xmlns="" xmlns:a16="http://schemas.microsoft.com/office/drawing/2014/main" id="{54507639-80DD-4167-9080-8BD3075B0361}"/>
                </a:ext>
              </a:extLst>
            </p:cNvPr>
            <p:cNvSpPr>
              <a:spLocks/>
            </p:cNvSpPr>
            <p:nvPr/>
          </p:nvSpPr>
          <p:spPr bwMode="auto">
            <a:xfrm>
              <a:off x="6091458" y="2288625"/>
              <a:ext cx="2553" cy="1277"/>
            </a:xfrm>
            <a:custGeom>
              <a:avLst/>
              <a:gdLst>
                <a:gd name="T0" fmla="*/ 1 w 2"/>
                <a:gd name="T1" fmla="*/ 0 h 1"/>
                <a:gd name="T2" fmla="*/ 1 w 2"/>
                <a:gd name="T3" fmla="*/ 0 h 1"/>
                <a:gd name="T4" fmla="*/ 2 w 2"/>
                <a:gd name="T5" fmla="*/ 1 h 1"/>
                <a:gd name="T6" fmla="*/ 2 w 2"/>
                <a:gd name="T7" fmla="*/ 1 h 1"/>
                <a:gd name="T8" fmla="*/ 2 w 2"/>
                <a:gd name="T9" fmla="*/ 1 h 1"/>
                <a:gd name="T10" fmla="*/ 2 w 2"/>
                <a:gd name="T11" fmla="*/ 1 h 1"/>
                <a:gd name="T12" fmla="*/ 2 w 2"/>
                <a:gd name="T13" fmla="*/ 1 h 1"/>
                <a:gd name="T14" fmla="*/ 2 w 2"/>
                <a:gd name="T15" fmla="*/ 1 h 1"/>
                <a:gd name="T16" fmla="*/ 1 w 2"/>
                <a:gd name="T17" fmla="*/ 1 h 1"/>
                <a:gd name="T18" fmla="*/ 1 w 2"/>
                <a:gd name="T19" fmla="*/ 1 h 1"/>
                <a:gd name="T20" fmla="*/ 1 w 2"/>
                <a:gd name="T21" fmla="*/ 1 h 1"/>
                <a:gd name="T22" fmla="*/ 1 w 2"/>
                <a:gd name="T23" fmla="*/ 1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0 w 2"/>
                <a:gd name="T39" fmla="*/ 0 h 1"/>
                <a:gd name="T40" fmla="*/ 0 w 2"/>
                <a:gd name="T41" fmla="*/ 0 h 1"/>
                <a:gd name="T42" fmla="*/ 0 w 2"/>
                <a:gd name="T43" fmla="*/ 0 h 1"/>
                <a:gd name="T44" fmla="*/ 0 w 2"/>
                <a:gd name="T45" fmla="*/ 0 h 1"/>
                <a:gd name="T46" fmla="*/ 0 w 2"/>
                <a:gd name="T47" fmla="*/ 0 h 1"/>
                <a:gd name="T48" fmla="*/ 0 w 2"/>
                <a:gd name="T49" fmla="*/ 0 h 1"/>
                <a:gd name="T50" fmla="*/ 0 w 2"/>
                <a:gd name="T51" fmla="*/ 0 h 1"/>
                <a:gd name="T52" fmla="*/ 1 w 2"/>
                <a:gd name="T53" fmla="*/ 0 h 1"/>
                <a:gd name="T54" fmla="*/ 1 w 2"/>
                <a:gd name="T55" fmla="*/ 0 h 1"/>
                <a:gd name="T56" fmla="*/ 1 w 2"/>
                <a:gd name="T57" fmla="*/ 0 h 1"/>
                <a:gd name="T58" fmla="*/ 1 w 2"/>
                <a:gd name="T59" fmla="*/ 0 h 1"/>
                <a:gd name="T60" fmla="*/ 1 w 2"/>
                <a:gd name="T61" fmla="*/ 0 h 1"/>
                <a:gd name="T62" fmla="*/ 1 w 2"/>
                <a:gd name="T63" fmla="*/ 0 h 1"/>
                <a:gd name="T64" fmla="*/ 1 w 2"/>
                <a:gd name="T6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1">
                  <a:moveTo>
                    <a:pt x="1" y="0"/>
                  </a:moveTo>
                  <a:lnTo>
                    <a:pt x="1" y="0"/>
                  </a:lnTo>
                  <a:lnTo>
                    <a:pt x="2" y="1"/>
                  </a:lnTo>
                  <a:lnTo>
                    <a:pt x="2" y="1"/>
                  </a:lnTo>
                  <a:lnTo>
                    <a:pt x="2" y="1"/>
                  </a:lnTo>
                  <a:lnTo>
                    <a:pt x="2" y="1"/>
                  </a:lnTo>
                  <a:lnTo>
                    <a:pt x="2" y="1"/>
                  </a:lnTo>
                  <a:lnTo>
                    <a:pt x="2" y="1"/>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8" name="Freeform 1114">
              <a:extLst>
                <a:ext uri="{FF2B5EF4-FFF2-40B4-BE49-F238E27FC236}">
                  <a16:creationId xmlns="" xmlns:a16="http://schemas.microsoft.com/office/drawing/2014/main" id="{A9B12314-2543-4E7D-89C5-FB7420F5D264}"/>
                </a:ext>
              </a:extLst>
            </p:cNvPr>
            <p:cNvSpPr>
              <a:spLocks/>
            </p:cNvSpPr>
            <p:nvPr/>
          </p:nvSpPr>
          <p:spPr bwMode="auto">
            <a:xfrm>
              <a:off x="6088905" y="2280967"/>
              <a:ext cx="6383" cy="6383"/>
            </a:xfrm>
            <a:custGeom>
              <a:avLst/>
              <a:gdLst>
                <a:gd name="T0" fmla="*/ 4 w 5"/>
                <a:gd name="T1" fmla="*/ 0 h 5"/>
                <a:gd name="T2" fmla="*/ 5 w 5"/>
                <a:gd name="T3" fmla="*/ 0 h 5"/>
                <a:gd name="T4" fmla="*/ 5 w 5"/>
                <a:gd name="T5" fmla="*/ 1 h 5"/>
                <a:gd name="T6" fmla="*/ 5 w 5"/>
                <a:gd name="T7" fmla="*/ 1 h 5"/>
                <a:gd name="T8" fmla="*/ 4 w 5"/>
                <a:gd name="T9" fmla="*/ 1 h 5"/>
                <a:gd name="T10" fmla="*/ 4 w 5"/>
                <a:gd name="T11" fmla="*/ 2 h 5"/>
                <a:gd name="T12" fmla="*/ 4 w 5"/>
                <a:gd name="T13" fmla="*/ 2 h 5"/>
                <a:gd name="T14" fmla="*/ 3 w 5"/>
                <a:gd name="T15" fmla="*/ 4 h 5"/>
                <a:gd name="T16" fmla="*/ 3 w 5"/>
                <a:gd name="T17" fmla="*/ 4 h 5"/>
                <a:gd name="T18" fmla="*/ 3 w 5"/>
                <a:gd name="T19" fmla="*/ 4 h 5"/>
                <a:gd name="T20" fmla="*/ 2 w 5"/>
                <a:gd name="T21" fmla="*/ 4 h 5"/>
                <a:gd name="T22" fmla="*/ 2 w 5"/>
                <a:gd name="T23" fmla="*/ 5 h 5"/>
                <a:gd name="T24" fmla="*/ 2 w 5"/>
                <a:gd name="T25" fmla="*/ 4 h 5"/>
                <a:gd name="T26" fmla="*/ 2 w 5"/>
                <a:gd name="T27" fmla="*/ 4 h 5"/>
                <a:gd name="T28" fmla="*/ 1 w 5"/>
                <a:gd name="T29" fmla="*/ 4 h 5"/>
                <a:gd name="T30" fmla="*/ 1 w 5"/>
                <a:gd name="T31" fmla="*/ 4 h 5"/>
                <a:gd name="T32" fmla="*/ 1 w 5"/>
                <a:gd name="T33" fmla="*/ 4 h 5"/>
                <a:gd name="T34" fmla="*/ 1 w 5"/>
                <a:gd name="T35" fmla="*/ 4 h 5"/>
                <a:gd name="T36" fmla="*/ 0 w 5"/>
                <a:gd name="T37" fmla="*/ 4 h 5"/>
                <a:gd name="T38" fmla="*/ 0 w 5"/>
                <a:gd name="T39" fmla="*/ 2 h 5"/>
                <a:gd name="T40" fmla="*/ 0 w 5"/>
                <a:gd name="T41" fmla="*/ 2 h 5"/>
                <a:gd name="T42" fmla="*/ 1 w 5"/>
                <a:gd name="T43" fmla="*/ 2 h 5"/>
                <a:gd name="T44" fmla="*/ 1 w 5"/>
                <a:gd name="T45" fmla="*/ 2 h 5"/>
                <a:gd name="T46" fmla="*/ 1 w 5"/>
                <a:gd name="T47" fmla="*/ 2 h 5"/>
                <a:gd name="T48" fmla="*/ 1 w 5"/>
                <a:gd name="T49" fmla="*/ 1 h 5"/>
                <a:gd name="T50" fmla="*/ 1 w 5"/>
                <a:gd name="T51" fmla="*/ 1 h 5"/>
                <a:gd name="T52" fmla="*/ 2 w 5"/>
                <a:gd name="T53" fmla="*/ 1 h 5"/>
                <a:gd name="T54" fmla="*/ 2 w 5"/>
                <a:gd name="T55" fmla="*/ 0 h 5"/>
                <a:gd name="T56" fmla="*/ 2 w 5"/>
                <a:gd name="T57" fmla="*/ 0 h 5"/>
                <a:gd name="T58" fmla="*/ 3 w 5"/>
                <a:gd name="T59" fmla="*/ 0 h 5"/>
                <a:gd name="T60" fmla="*/ 3 w 5"/>
                <a:gd name="T61" fmla="*/ 0 h 5"/>
                <a:gd name="T62" fmla="*/ 4 w 5"/>
                <a:gd name="T63" fmla="*/ 0 h 5"/>
                <a:gd name="T64" fmla="*/ 4 w 5"/>
                <a:gd name="T65" fmla="*/ 0 h 5"/>
                <a:gd name="T66" fmla="*/ 4 w 5"/>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5">
                  <a:moveTo>
                    <a:pt x="4" y="0"/>
                  </a:moveTo>
                  <a:lnTo>
                    <a:pt x="4" y="0"/>
                  </a:lnTo>
                  <a:lnTo>
                    <a:pt x="5" y="0"/>
                  </a:lnTo>
                  <a:lnTo>
                    <a:pt x="5" y="0"/>
                  </a:lnTo>
                  <a:lnTo>
                    <a:pt x="5" y="0"/>
                  </a:lnTo>
                  <a:lnTo>
                    <a:pt x="5" y="1"/>
                  </a:lnTo>
                  <a:lnTo>
                    <a:pt x="5" y="1"/>
                  </a:lnTo>
                  <a:lnTo>
                    <a:pt x="5" y="1"/>
                  </a:lnTo>
                  <a:lnTo>
                    <a:pt x="4" y="1"/>
                  </a:lnTo>
                  <a:lnTo>
                    <a:pt x="4" y="1"/>
                  </a:lnTo>
                  <a:lnTo>
                    <a:pt x="4" y="1"/>
                  </a:lnTo>
                  <a:lnTo>
                    <a:pt x="4" y="2"/>
                  </a:lnTo>
                  <a:lnTo>
                    <a:pt x="4" y="2"/>
                  </a:lnTo>
                  <a:lnTo>
                    <a:pt x="4" y="2"/>
                  </a:lnTo>
                  <a:lnTo>
                    <a:pt x="3" y="2"/>
                  </a:lnTo>
                  <a:lnTo>
                    <a:pt x="3" y="4"/>
                  </a:lnTo>
                  <a:lnTo>
                    <a:pt x="3" y="4"/>
                  </a:lnTo>
                  <a:lnTo>
                    <a:pt x="3" y="4"/>
                  </a:lnTo>
                  <a:lnTo>
                    <a:pt x="3" y="4"/>
                  </a:lnTo>
                  <a:lnTo>
                    <a:pt x="3" y="4"/>
                  </a:lnTo>
                  <a:lnTo>
                    <a:pt x="3" y="4"/>
                  </a:lnTo>
                  <a:lnTo>
                    <a:pt x="2" y="4"/>
                  </a:lnTo>
                  <a:lnTo>
                    <a:pt x="2" y="4"/>
                  </a:lnTo>
                  <a:lnTo>
                    <a:pt x="2" y="5"/>
                  </a:lnTo>
                  <a:lnTo>
                    <a:pt x="2" y="5"/>
                  </a:lnTo>
                  <a:lnTo>
                    <a:pt x="2" y="4"/>
                  </a:lnTo>
                  <a:lnTo>
                    <a:pt x="2" y="4"/>
                  </a:lnTo>
                  <a:lnTo>
                    <a:pt x="2" y="4"/>
                  </a:lnTo>
                  <a:lnTo>
                    <a:pt x="1" y="4"/>
                  </a:lnTo>
                  <a:lnTo>
                    <a:pt x="1" y="4"/>
                  </a:lnTo>
                  <a:lnTo>
                    <a:pt x="1" y="4"/>
                  </a:lnTo>
                  <a:lnTo>
                    <a:pt x="1" y="4"/>
                  </a:lnTo>
                  <a:lnTo>
                    <a:pt x="1" y="4"/>
                  </a:lnTo>
                  <a:lnTo>
                    <a:pt x="1" y="4"/>
                  </a:lnTo>
                  <a:lnTo>
                    <a:pt x="1" y="4"/>
                  </a:lnTo>
                  <a:lnTo>
                    <a:pt x="1" y="4"/>
                  </a:lnTo>
                  <a:lnTo>
                    <a:pt x="0" y="4"/>
                  </a:lnTo>
                  <a:lnTo>
                    <a:pt x="0" y="4"/>
                  </a:lnTo>
                  <a:lnTo>
                    <a:pt x="0" y="4"/>
                  </a:lnTo>
                  <a:lnTo>
                    <a:pt x="0" y="2"/>
                  </a:lnTo>
                  <a:lnTo>
                    <a:pt x="0" y="2"/>
                  </a:lnTo>
                  <a:lnTo>
                    <a:pt x="0" y="2"/>
                  </a:lnTo>
                  <a:lnTo>
                    <a:pt x="0" y="2"/>
                  </a:lnTo>
                  <a:lnTo>
                    <a:pt x="1" y="2"/>
                  </a:lnTo>
                  <a:lnTo>
                    <a:pt x="1" y="2"/>
                  </a:lnTo>
                  <a:lnTo>
                    <a:pt x="1" y="2"/>
                  </a:lnTo>
                  <a:lnTo>
                    <a:pt x="1" y="2"/>
                  </a:lnTo>
                  <a:lnTo>
                    <a:pt x="1" y="2"/>
                  </a:lnTo>
                  <a:lnTo>
                    <a:pt x="1" y="2"/>
                  </a:lnTo>
                  <a:lnTo>
                    <a:pt x="1" y="1"/>
                  </a:lnTo>
                  <a:lnTo>
                    <a:pt x="1" y="1"/>
                  </a:lnTo>
                  <a:lnTo>
                    <a:pt x="1" y="1"/>
                  </a:lnTo>
                  <a:lnTo>
                    <a:pt x="1" y="1"/>
                  </a:lnTo>
                  <a:lnTo>
                    <a:pt x="2" y="1"/>
                  </a:lnTo>
                  <a:lnTo>
                    <a:pt x="2" y="0"/>
                  </a:lnTo>
                  <a:lnTo>
                    <a:pt x="2" y="0"/>
                  </a:lnTo>
                  <a:lnTo>
                    <a:pt x="2" y="0"/>
                  </a:lnTo>
                  <a:lnTo>
                    <a:pt x="2" y="0"/>
                  </a:lnTo>
                  <a:lnTo>
                    <a:pt x="2" y="0"/>
                  </a:lnTo>
                  <a:lnTo>
                    <a:pt x="3" y="0"/>
                  </a:lnTo>
                  <a:lnTo>
                    <a:pt x="3" y="0"/>
                  </a:lnTo>
                  <a:lnTo>
                    <a:pt x="3" y="0"/>
                  </a:lnTo>
                  <a:lnTo>
                    <a:pt x="3" y="0"/>
                  </a:lnTo>
                  <a:lnTo>
                    <a:pt x="4" y="0"/>
                  </a:lnTo>
                  <a:lnTo>
                    <a:pt x="4" y="0"/>
                  </a:lnTo>
                  <a:lnTo>
                    <a:pt x="4" y="0"/>
                  </a:lnTo>
                  <a:lnTo>
                    <a:pt x="4" y="0"/>
                  </a:lnTo>
                  <a:lnTo>
                    <a:pt x="4"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9" name="Freeform 1115">
              <a:extLst>
                <a:ext uri="{FF2B5EF4-FFF2-40B4-BE49-F238E27FC236}">
                  <a16:creationId xmlns="" xmlns:a16="http://schemas.microsoft.com/office/drawing/2014/main" id="{0D39C72C-4582-425E-96CD-C1A83AB9A072}"/>
                </a:ext>
              </a:extLst>
            </p:cNvPr>
            <p:cNvSpPr>
              <a:spLocks/>
            </p:cNvSpPr>
            <p:nvPr/>
          </p:nvSpPr>
          <p:spPr bwMode="auto">
            <a:xfrm>
              <a:off x="6116987" y="2279691"/>
              <a:ext cx="1277" cy="1277"/>
            </a:xfrm>
            <a:custGeom>
              <a:avLst/>
              <a:gdLst>
                <a:gd name="T0" fmla="*/ 1 w 1"/>
                <a:gd name="T1" fmla="*/ 0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lnTo>
                    <a:pt x="1" y="1"/>
                  </a:lnTo>
                  <a:lnTo>
                    <a:pt x="0" y="1"/>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00" name="Freeform 1116">
              <a:extLst>
                <a:ext uri="{FF2B5EF4-FFF2-40B4-BE49-F238E27FC236}">
                  <a16:creationId xmlns="" xmlns:a16="http://schemas.microsoft.com/office/drawing/2014/main" id="{C10A176C-CDA9-4936-B888-B7E3DA43CF54}"/>
                </a:ext>
              </a:extLst>
            </p:cNvPr>
            <p:cNvSpPr>
              <a:spLocks/>
            </p:cNvSpPr>
            <p:nvPr/>
          </p:nvSpPr>
          <p:spPr bwMode="auto">
            <a:xfrm>
              <a:off x="6108051" y="2263096"/>
              <a:ext cx="17870" cy="15317"/>
            </a:xfrm>
            <a:custGeom>
              <a:avLst/>
              <a:gdLst>
                <a:gd name="T0" fmla="*/ 10 w 14"/>
                <a:gd name="T1" fmla="*/ 0 h 12"/>
                <a:gd name="T2" fmla="*/ 10 w 14"/>
                <a:gd name="T3" fmla="*/ 1 h 12"/>
                <a:gd name="T4" fmla="*/ 9 w 14"/>
                <a:gd name="T5" fmla="*/ 1 h 12"/>
                <a:gd name="T6" fmla="*/ 9 w 14"/>
                <a:gd name="T7" fmla="*/ 1 h 12"/>
                <a:gd name="T8" fmla="*/ 9 w 14"/>
                <a:gd name="T9" fmla="*/ 2 h 12"/>
                <a:gd name="T10" fmla="*/ 10 w 14"/>
                <a:gd name="T11" fmla="*/ 1 h 12"/>
                <a:gd name="T12" fmla="*/ 10 w 14"/>
                <a:gd name="T13" fmla="*/ 2 h 12"/>
                <a:gd name="T14" fmla="*/ 10 w 14"/>
                <a:gd name="T15" fmla="*/ 2 h 12"/>
                <a:gd name="T16" fmla="*/ 9 w 14"/>
                <a:gd name="T17" fmla="*/ 2 h 12"/>
                <a:gd name="T18" fmla="*/ 10 w 14"/>
                <a:gd name="T19" fmla="*/ 4 h 12"/>
                <a:gd name="T20" fmla="*/ 11 w 14"/>
                <a:gd name="T21" fmla="*/ 4 h 12"/>
                <a:gd name="T22" fmla="*/ 12 w 14"/>
                <a:gd name="T23" fmla="*/ 4 h 12"/>
                <a:gd name="T24" fmla="*/ 14 w 14"/>
                <a:gd name="T25" fmla="*/ 4 h 12"/>
                <a:gd name="T26" fmla="*/ 14 w 14"/>
                <a:gd name="T27" fmla="*/ 5 h 12"/>
                <a:gd name="T28" fmla="*/ 14 w 14"/>
                <a:gd name="T29" fmla="*/ 5 h 12"/>
                <a:gd name="T30" fmla="*/ 14 w 14"/>
                <a:gd name="T31" fmla="*/ 6 h 12"/>
                <a:gd name="T32" fmla="*/ 12 w 14"/>
                <a:gd name="T33" fmla="*/ 6 h 12"/>
                <a:gd name="T34" fmla="*/ 12 w 14"/>
                <a:gd name="T35" fmla="*/ 7 h 12"/>
                <a:gd name="T36" fmla="*/ 11 w 14"/>
                <a:gd name="T37" fmla="*/ 9 h 12"/>
                <a:gd name="T38" fmla="*/ 11 w 14"/>
                <a:gd name="T39" fmla="*/ 9 h 12"/>
                <a:gd name="T40" fmla="*/ 9 w 14"/>
                <a:gd name="T41" fmla="*/ 11 h 12"/>
                <a:gd name="T42" fmla="*/ 9 w 14"/>
                <a:gd name="T43" fmla="*/ 12 h 12"/>
                <a:gd name="T44" fmla="*/ 8 w 14"/>
                <a:gd name="T45" fmla="*/ 11 h 12"/>
                <a:gd name="T46" fmla="*/ 8 w 14"/>
                <a:gd name="T47" fmla="*/ 11 h 12"/>
                <a:gd name="T48" fmla="*/ 8 w 14"/>
                <a:gd name="T49" fmla="*/ 11 h 12"/>
                <a:gd name="T50" fmla="*/ 8 w 14"/>
                <a:gd name="T51" fmla="*/ 9 h 12"/>
                <a:gd name="T52" fmla="*/ 7 w 14"/>
                <a:gd name="T53" fmla="*/ 11 h 12"/>
                <a:gd name="T54" fmla="*/ 5 w 14"/>
                <a:gd name="T55" fmla="*/ 9 h 12"/>
                <a:gd name="T56" fmla="*/ 4 w 14"/>
                <a:gd name="T57" fmla="*/ 8 h 12"/>
                <a:gd name="T58" fmla="*/ 4 w 14"/>
                <a:gd name="T59" fmla="*/ 7 h 12"/>
                <a:gd name="T60" fmla="*/ 3 w 14"/>
                <a:gd name="T61" fmla="*/ 7 h 12"/>
                <a:gd name="T62" fmla="*/ 2 w 14"/>
                <a:gd name="T63" fmla="*/ 7 h 12"/>
                <a:gd name="T64" fmla="*/ 1 w 14"/>
                <a:gd name="T65" fmla="*/ 8 h 12"/>
                <a:gd name="T66" fmla="*/ 1 w 14"/>
                <a:gd name="T67" fmla="*/ 8 h 12"/>
                <a:gd name="T68" fmla="*/ 1 w 14"/>
                <a:gd name="T69" fmla="*/ 7 h 12"/>
                <a:gd name="T70" fmla="*/ 1 w 14"/>
                <a:gd name="T71" fmla="*/ 7 h 12"/>
                <a:gd name="T72" fmla="*/ 0 w 14"/>
                <a:gd name="T73" fmla="*/ 7 h 12"/>
                <a:gd name="T74" fmla="*/ 0 w 14"/>
                <a:gd name="T75" fmla="*/ 7 h 12"/>
                <a:gd name="T76" fmla="*/ 0 w 14"/>
                <a:gd name="T77" fmla="*/ 6 h 12"/>
                <a:gd name="T78" fmla="*/ 1 w 14"/>
                <a:gd name="T79" fmla="*/ 5 h 12"/>
                <a:gd name="T80" fmla="*/ 2 w 14"/>
                <a:gd name="T81" fmla="*/ 5 h 12"/>
                <a:gd name="T82" fmla="*/ 3 w 14"/>
                <a:gd name="T83" fmla="*/ 4 h 12"/>
                <a:gd name="T84" fmla="*/ 3 w 14"/>
                <a:gd name="T85" fmla="*/ 4 h 12"/>
                <a:gd name="T86" fmla="*/ 3 w 14"/>
                <a:gd name="T87" fmla="*/ 4 h 12"/>
                <a:gd name="T88" fmla="*/ 3 w 14"/>
                <a:gd name="T89" fmla="*/ 4 h 12"/>
                <a:gd name="T90" fmla="*/ 4 w 14"/>
                <a:gd name="T91" fmla="*/ 2 h 12"/>
                <a:gd name="T92" fmla="*/ 4 w 14"/>
                <a:gd name="T93" fmla="*/ 2 h 12"/>
                <a:gd name="T94" fmla="*/ 5 w 14"/>
                <a:gd name="T95" fmla="*/ 2 h 12"/>
                <a:gd name="T96" fmla="*/ 5 w 14"/>
                <a:gd name="T97" fmla="*/ 2 h 12"/>
                <a:gd name="T98" fmla="*/ 7 w 14"/>
                <a:gd name="T99" fmla="*/ 1 h 12"/>
                <a:gd name="T100" fmla="*/ 9 w 14"/>
                <a:gd name="T10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2">
                  <a:moveTo>
                    <a:pt x="10" y="0"/>
                  </a:moveTo>
                  <a:lnTo>
                    <a:pt x="10" y="0"/>
                  </a:lnTo>
                  <a:lnTo>
                    <a:pt x="10" y="0"/>
                  </a:lnTo>
                  <a:lnTo>
                    <a:pt x="10" y="0"/>
                  </a:lnTo>
                  <a:lnTo>
                    <a:pt x="10" y="0"/>
                  </a:lnTo>
                  <a:lnTo>
                    <a:pt x="10" y="1"/>
                  </a:lnTo>
                  <a:lnTo>
                    <a:pt x="10" y="1"/>
                  </a:lnTo>
                  <a:lnTo>
                    <a:pt x="10" y="1"/>
                  </a:lnTo>
                  <a:lnTo>
                    <a:pt x="9" y="1"/>
                  </a:lnTo>
                  <a:lnTo>
                    <a:pt x="9" y="1"/>
                  </a:lnTo>
                  <a:lnTo>
                    <a:pt x="9" y="1"/>
                  </a:lnTo>
                  <a:lnTo>
                    <a:pt x="9" y="1"/>
                  </a:lnTo>
                  <a:lnTo>
                    <a:pt x="9" y="1"/>
                  </a:lnTo>
                  <a:lnTo>
                    <a:pt x="9" y="1"/>
                  </a:lnTo>
                  <a:lnTo>
                    <a:pt x="9" y="2"/>
                  </a:lnTo>
                  <a:lnTo>
                    <a:pt x="10" y="1"/>
                  </a:lnTo>
                  <a:lnTo>
                    <a:pt x="10" y="1"/>
                  </a:lnTo>
                  <a:lnTo>
                    <a:pt x="10" y="1"/>
                  </a:lnTo>
                  <a:lnTo>
                    <a:pt x="10" y="2"/>
                  </a:lnTo>
                  <a:lnTo>
                    <a:pt x="10" y="2"/>
                  </a:lnTo>
                  <a:lnTo>
                    <a:pt x="10" y="2"/>
                  </a:lnTo>
                  <a:lnTo>
                    <a:pt x="10" y="2"/>
                  </a:lnTo>
                  <a:lnTo>
                    <a:pt x="10" y="2"/>
                  </a:lnTo>
                  <a:lnTo>
                    <a:pt x="10" y="2"/>
                  </a:lnTo>
                  <a:lnTo>
                    <a:pt x="9" y="2"/>
                  </a:lnTo>
                  <a:lnTo>
                    <a:pt x="9" y="2"/>
                  </a:lnTo>
                  <a:lnTo>
                    <a:pt x="9" y="2"/>
                  </a:lnTo>
                  <a:lnTo>
                    <a:pt x="9" y="4"/>
                  </a:lnTo>
                  <a:lnTo>
                    <a:pt x="10" y="4"/>
                  </a:lnTo>
                  <a:lnTo>
                    <a:pt x="10" y="4"/>
                  </a:lnTo>
                  <a:lnTo>
                    <a:pt x="10" y="4"/>
                  </a:lnTo>
                  <a:lnTo>
                    <a:pt x="11" y="4"/>
                  </a:lnTo>
                  <a:lnTo>
                    <a:pt x="11" y="4"/>
                  </a:lnTo>
                  <a:lnTo>
                    <a:pt x="12" y="4"/>
                  </a:lnTo>
                  <a:lnTo>
                    <a:pt x="12" y="4"/>
                  </a:lnTo>
                  <a:lnTo>
                    <a:pt x="12" y="4"/>
                  </a:lnTo>
                  <a:lnTo>
                    <a:pt x="14" y="4"/>
                  </a:lnTo>
                  <a:lnTo>
                    <a:pt x="14" y="4"/>
                  </a:lnTo>
                  <a:lnTo>
                    <a:pt x="14" y="4"/>
                  </a:lnTo>
                  <a:lnTo>
                    <a:pt x="14" y="4"/>
                  </a:lnTo>
                  <a:lnTo>
                    <a:pt x="14" y="5"/>
                  </a:lnTo>
                  <a:lnTo>
                    <a:pt x="14" y="5"/>
                  </a:lnTo>
                  <a:lnTo>
                    <a:pt x="14" y="5"/>
                  </a:lnTo>
                  <a:lnTo>
                    <a:pt x="14" y="5"/>
                  </a:lnTo>
                  <a:lnTo>
                    <a:pt x="14" y="5"/>
                  </a:lnTo>
                  <a:lnTo>
                    <a:pt x="14" y="5"/>
                  </a:lnTo>
                  <a:lnTo>
                    <a:pt x="14" y="5"/>
                  </a:lnTo>
                  <a:lnTo>
                    <a:pt x="14" y="6"/>
                  </a:lnTo>
                  <a:lnTo>
                    <a:pt x="14" y="6"/>
                  </a:lnTo>
                  <a:lnTo>
                    <a:pt x="14" y="6"/>
                  </a:lnTo>
                  <a:lnTo>
                    <a:pt x="12" y="6"/>
                  </a:lnTo>
                  <a:lnTo>
                    <a:pt x="12" y="6"/>
                  </a:lnTo>
                  <a:lnTo>
                    <a:pt x="12" y="6"/>
                  </a:lnTo>
                  <a:lnTo>
                    <a:pt x="12" y="7"/>
                  </a:lnTo>
                  <a:lnTo>
                    <a:pt x="12" y="7"/>
                  </a:lnTo>
                  <a:lnTo>
                    <a:pt x="11" y="8"/>
                  </a:lnTo>
                  <a:lnTo>
                    <a:pt x="11" y="9"/>
                  </a:lnTo>
                  <a:lnTo>
                    <a:pt x="11" y="9"/>
                  </a:lnTo>
                  <a:lnTo>
                    <a:pt x="11" y="9"/>
                  </a:lnTo>
                  <a:lnTo>
                    <a:pt x="11" y="9"/>
                  </a:lnTo>
                  <a:lnTo>
                    <a:pt x="10" y="9"/>
                  </a:lnTo>
                  <a:lnTo>
                    <a:pt x="9" y="11"/>
                  </a:lnTo>
                  <a:lnTo>
                    <a:pt x="9" y="11"/>
                  </a:lnTo>
                  <a:lnTo>
                    <a:pt x="9" y="12"/>
                  </a:lnTo>
                  <a:lnTo>
                    <a:pt x="9" y="12"/>
                  </a:lnTo>
                  <a:lnTo>
                    <a:pt x="9" y="12"/>
                  </a:lnTo>
                  <a:lnTo>
                    <a:pt x="9" y="12"/>
                  </a:lnTo>
                  <a:lnTo>
                    <a:pt x="9" y="12"/>
                  </a:lnTo>
                  <a:lnTo>
                    <a:pt x="8" y="11"/>
                  </a:lnTo>
                  <a:lnTo>
                    <a:pt x="8" y="11"/>
                  </a:lnTo>
                  <a:lnTo>
                    <a:pt x="8" y="11"/>
                  </a:lnTo>
                  <a:lnTo>
                    <a:pt x="8" y="11"/>
                  </a:lnTo>
                  <a:lnTo>
                    <a:pt x="8" y="11"/>
                  </a:lnTo>
                  <a:lnTo>
                    <a:pt x="8" y="11"/>
                  </a:lnTo>
                  <a:lnTo>
                    <a:pt x="8" y="11"/>
                  </a:lnTo>
                  <a:lnTo>
                    <a:pt x="8" y="11"/>
                  </a:lnTo>
                  <a:lnTo>
                    <a:pt x="8" y="11"/>
                  </a:lnTo>
                  <a:lnTo>
                    <a:pt x="8" y="9"/>
                  </a:lnTo>
                  <a:lnTo>
                    <a:pt x="7" y="9"/>
                  </a:lnTo>
                  <a:lnTo>
                    <a:pt x="7" y="9"/>
                  </a:lnTo>
                  <a:lnTo>
                    <a:pt x="7" y="11"/>
                  </a:lnTo>
                  <a:lnTo>
                    <a:pt x="7" y="11"/>
                  </a:lnTo>
                  <a:lnTo>
                    <a:pt x="5" y="9"/>
                  </a:lnTo>
                  <a:lnTo>
                    <a:pt x="5" y="9"/>
                  </a:lnTo>
                  <a:lnTo>
                    <a:pt x="4" y="9"/>
                  </a:lnTo>
                  <a:lnTo>
                    <a:pt x="4" y="8"/>
                  </a:lnTo>
                  <a:lnTo>
                    <a:pt x="4" y="8"/>
                  </a:lnTo>
                  <a:lnTo>
                    <a:pt x="4" y="8"/>
                  </a:lnTo>
                  <a:lnTo>
                    <a:pt x="4" y="8"/>
                  </a:lnTo>
                  <a:lnTo>
                    <a:pt x="4" y="7"/>
                  </a:lnTo>
                  <a:lnTo>
                    <a:pt x="4" y="7"/>
                  </a:lnTo>
                  <a:lnTo>
                    <a:pt x="3" y="7"/>
                  </a:lnTo>
                  <a:lnTo>
                    <a:pt x="3" y="7"/>
                  </a:lnTo>
                  <a:lnTo>
                    <a:pt x="3" y="7"/>
                  </a:lnTo>
                  <a:lnTo>
                    <a:pt x="2" y="7"/>
                  </a:lnTo>
                  <a:lnTo>
                    <a:pt x="2" y="7"/>
                  </a:lnTo>
                  <a:lnTo>
                    <a:pt x="2" y="8"/>
                  </a:lnTo>
                  <a:lnTo>
                    <a:pt x="2" y="8"/>
                  </a:lnTo>
                  <a:lnTo>
                    <a:pt x="1" y="8"/>
                  </a:lnTo>
                  <a:lnTo>
                    <a:pt x="1" y="8"/>
                  </a:lnTo>
                  <a:lnTo>
                    <a:pt x="1" y="8"/>
                  </a:lnTo>
                  <a:lnTo>
                    <a:pt x="1" y="8"/>
                  </a:lnTo>
                  <a:lnTo>
                    <a:pt x="1" y="7"/>
                  </a:lnTo>
                  <a:lnTo>
                    <a:pt x="1" y="7"/>
                  </a:lnTo>
                  <a:lnTo>
                    <a:pt x="1" y="7"/>
                  </a:lnTo>
                  <a:lnTo>
                    <a:pt x="1" y="7"/>
                  </a:lnTo>
                  <a:lnTo>
                    <a:pt x="1" y="7"/>
                  </a:lnTo>
                  <a:lnTo>
                    <a:pt x="1" y="7"/>
                  </a:lnTo>
                  <a:lnTo>
                    <a:pt x="1" y="7"/>
                  </a:lnTo>
                  <a:lnTo>
                    <a:pt x="0" y="7"/>
                  </a:lnTo>
                  <a:lnTo>
                    <a:pt x="0" y="7"/>
                  </a:lnTo>
                  <a:lnTo>
                    <a:pt x="0" y="7"/>
                  </a:lnTo>
                  <a:lnTo>
                    <a:pt x="0" y="7"/>
                  </a:lnTo>
                  <a:lnTo>
                    <a:pt x="0" y="7"/>
                  </a:lnTo>
                  <a:lnTo>
                    <a:pt x="0" y="7"/>
                  </a:lnTo>
                  <a:lnTo>
                    <a:pt x="0" y="6"/>
                  </a:lnTo>
                  <a:lnTo>
                    <a:pt x="0" y="6"/>
                  </a:lnTo>
                  <a:lnTo>
                    <a:pt x="1" y="6"/>
                  </a:lnTo>
                  <a:lnTo>
                    <a:pt x="1" y="6"/>
                  </a:lnTo>
                  <a:lnTo>
                    <a:pt x="1" y="5"/>
                  </a:lnTo>
                  <a:lnTo>
                    <a:pt x="2" y="5"/>
                  </a:lnTo>
                  <a:lnTo>
                    <a:pt x="2" y="5"/>
                  </a:lnTo>
                  <a:lnTo>
                    <a:pt x="2" y="5"/>
                  </a:lnTo>
                  <a:lnTo>
                    <a:pt x="2" y="5"/>
                  </a:lnTo>
                  <a:lnTo>
                    <a:pt x="2" y="5"/>
                  </a:lnTo>
                  <a:lnTo>
                    <a:pt x="3" y="4"/>
                  </a:lnTo>
                  <a:lnTo>
                    <a:pt x="3" y="4"/>
                  </a:lnTo>
                  <a:lnTo>
                    <a:pt x="3" y="4"/>
                  </a:lnTo>
                  <a:lnTo>
                    <a:pt x="3" y="4"/>
                  </a:lnTo>
                  <a:lnTo>
                    <a:pt x="3" y="4"/>
                  </a:lnTo>
                  <a:lnTo>
                    <a:pt x="3" y="4"/>
                  </a:lnTo>
                  <a:lnTo>
                    <a:pt x="3" y="4"/>
                  </a:lnTo>
                  <a:lnTo>
                    <a:pt x="3" y="4"/>
                  </a:lnTo>
                  <a:lnTo>
                    <a:pt x="3" y="4"/>
                  </a:lnTo>
                  <a:lnTo>
                    <a:pt x="3" y="4"/>
                  </a:lnTo>
                  <a:lnTo>
                    <a:pt x="4" y="2"/>
                  </a:lnTo>
                  <a:lnTo>
                    <a:pt x="4" y="2"/>
                  </a:lnTo>
                  <a:lnTo>
                    <a:pt x="4" y="2"/>
                  </a:lnTo>
                  <a:lnTo>
                    <a:pt x="4" y="2"/>
                  </a:lnTo>
                  <a:lnTo>
                    <a:pt x="4" y="2"/>
                  </a:lnTo>
                  <a:lnTo>
                    <a:pt x="4" y="2"/>
                  </a:lnTo>
                  <a:lnTo>
                    <a:pt x="5" y="2"/>
                  </a:lnTo>
                  <a:lnTo>
                    <a:pt x="5" y="2"/>
                  </a:lnTo>
                  <a:lnTo>
                    <a:pt x="5" y="2"/>
                  </a:lnTo>
                  <a:lnTo>
                    <a:pt x="5" y="2"/>
                  </a:lnTo>
                  <a:lnTo>
                    <a:pt x="5" y="2"/>
                  </a:lnTo>
                  <a:lnTo>
                    <a:pt x="5" y="2"/>
                  </a:lnTo>
                  <a:lnTo>
                    <a:pt x="5" y="2"/>
                  </a:lnTo>
                  <a:lnTo>
                    <a:pt x="7" y="1"/>
                  </a:lnTo>
                  <a:lnTo>
                    <a:pt x="7" y="1"/>
                  </a:lnTo>
                  <a:lnTo>
                    <a:pt x="8" y="1"/>
                  </a:lnTo>
                  <a:lnTo>
                    <a:pt x="8" y="1"/>
                  </a:lnTo>
                  <a:lnTo>
                    <a:pt x="9" y="1"/>
                  </a:lnTo>
                  <a:lnTo>
                    <a:pt x="1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01" name="Freeform 1117">
              <a:extLst>
                <a:ext uri="{FF2B5EF4-FFF2-40B4-BE49-F238E27FC236}">
                  <a16:creationId xmlns="" xmlns:a16="http://schemas.microsoft.com/office/drawing/2014/main" id="{B8E3D867-320F-4ADC-A01A-A67B51AC8084}"/>
                </a:ext>
              </a:extLst>
            </p:cNvPr>
            <p:cNvSpPr>
              <a:spLocks/>
            </p:cNvSpPr>
            <p:nvPr/>
          </p:nvSpPr>
          <p:spPr bwMode="auto">
            <a:xfrm>
              <a:off x="6131027" y="2261820"/>
              <a:ext cx="8935" cy="3830"/>
            </a:xfrm>
            <a:custGeom>
              <a:avLst/>
              <a:gdLst>
                <a:gd name="T0" fmla="*/ 4 w 7"/>
                <a:gd name="T1" fmla="*/ 0 h 3"/>
                <a:gd name="T2" fmla="*/ 4 w 7"/>
                <a:gd name="T3" fmla="*/ 0 h 3"/>
                <a:gd name="T4" fmla="*/ 5 w 7"/>
                <a:gd name="T5" fmla="*/ 1 h 3"/>
                <a:gd name="T6" fmla="*/ 5 w 7"/>
                <a:gd name="T7" fmla="*/ 0 h 3"/>
                <a:gd name="T8" fmla="*/ 5 w 7"/>
                <a:gd name="T9" fmla="*/ 0 h 3"/>
                <a:gd name="T10" fmla="*/ 5 w 7"/>
                <a:gd name="T11" fmla="*/ 0 h 3"/>
                <a:gd name="T12" fmla="*/ 5 w 7"/>
                <a:gd name="T13" fmla="*/ 0 h 3"/>
                <a:gd name="T14" fmla="*/ 5 w 7"/>
                <a:gd name="T15" fmla="*/ 1 h 3"/>
                <a:gd name="T16" fmla="*/ 5 w 7"/>
                <a:gd name="T17" fmla="*/ 1 h 3"/>
                <a:gd name="T18" fmla="*/ 6 w 7"/>
                <a:gd name="T19" fmla="*/ 1 h 3"/>
                <a:gd name="T20" fmla="*/ 6 w 7"/>
                <a:gd name="T21" fmla="*/ 1 h 3"/>
                <a:gd name="T22" fmla="*/ 6 w 7"/>
                <a:gd name="T23" fmla="*/ 1 h 3"/>
                <a:gd name="T24" fmla="*/ 6 w 7"/>
                <a:gd name="T25" fmla="*/ 2 h 3"/>
                <a:gd name="T26" fmla="*/ 6 w 7"/>
                <a:gd name="T27" fmla="*/ 2 h 3"/>
                <a:gd name="T28" fmla="*/ 6 w 7"/>
                <a:gd name="T29" fmla="*/ 2 h 3"/>
                <a:gd name="T30" fmla="*/ 7 w 7"/>
                <a:gd name="T31" fmla="*/ 3 h 3"/>
                <a:gd name="T32" fmla="*/ 7 w 7"/>
                <a:gd name="T33" fmla="*/ 3 h 3"/>
                <a:gd name="T34" fmla="*/ 6 w 7"/>
                <a:gd name="T35" fmla="*/ 2 h 3"/>
                <a:gd name="T36" fmla="*/ 6 w 7"/>
                <a:gd name="T37" fmla="*/ 3 h 3"/>
                <a:gd name="T38" fmla="*/ 5 w 7"/>
                <a:gd name="T39" fmla="*/ 3 h 3"/>
                <a:gd name="T40" fmla="*/ 3 w 7"/>
                <a:gd name="T41" fmla="*/ 2 h 3"/>
                <a:gd name="T42" fmla="*/ 1 w 7"/>
                <a:gd name="T43" fmla="*/ 2 h 3"/>
                <a:gd name="T44" fmla="*/ 0 w 7"/>
                <a:gd name="T45" fmla="*/ 2 h 3"/>
                <a:gd name="T46" fmla="*/ 0 w 7"/>
                <a:gd name="T47" fmla="*/ 1 h 3"/>
                <a:gd name="T48" fmla="*/ 0 w 7"/>
                <a:gd name="T49" fmla="*/ 1 h 3"/>
                <a:gd name="T50" fmla="*/ 0 w 7"/>
                <a:gd name="T51" fmla="*/ 1 h 3"/>
                <a:gd name="T52" fmla="*/ 0 w 7"/>
                <a:gd name="T53" fmla="*/ 1 h 3"/>
                <a:gd name="T54" fmla="*/ 0 w 7"/>
                <a:gd name="T55" fmla="*/ 0 h 3"/>
                <a:gd name="T56" fmla="*/ 1 w 7"/>
                <a:gd name="T57" fmla="*/ 0 h 3"/>
                <a:gd name="T58" fmla="*/ 3 w 7"/>
                <a:gd name="T59" fmla="*/ 0 h 3"/>
                <a:gd name="T60" fmla="*/ 4 w 7"/>
                <a:gd name="T61" fmla="*/ 0 h 3"/>
                <a:gd name="T62" fmla="*/ 4 w 7"/>
                <a:gd name="T63" fmla="*/ 0 h 3"/>
                <a:gd name="T64" fmla="*/ 4 w 7"/>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3">
                  <a:moveTo>
                    <a:pt x="4" y="0"/>
                  </a:moveTo>
                  <a:lnTo>
                    <a:pt x="4" y="0"/>
                  </a:lnTo>
                  <a:lnTo>
                    <a:pt x="4" y="0"/>
                  </a:lnTo>
                  <a:lnTo>
                    <a:pt x="4" y="0"/>
                  </a:lnTo>
                  <a:lnTo>
                    <a:pt x="4" y="0"/>
                  </a:lnTo>
                  <a:lnTo>
                    <a:pt x="5" y="1"/>
                  </a:lnTo>
                  <a:lnTo>
                    <a:pt x="5" y="0"/>
                  </a:lnTo>
                  <a:lnTo>
                    <a:pt x="5" y="0"/>
                  </a:lnTo>
                  <a:lnTo>
                    <a:pt x="5" y="0"/>
                  </a:lnTo>
                  <a:lnTo>
                    <a:pt x="5" y="0"/>
                  </a:lnTo>
                  <a:lnTo>
                    <a:pt x="5" y="0"/>
                  </a:lnTo>
                  <a:lnTo>
                    <a:pt x="5" y="0"/>
                  </a:lnTo>
                  <a:lnTo>
                    <a:pt x="5" y="0"/>
                  </a:lnTo>
                  <a:lnTo>
                    <a:pt x="5" y="0"/>
                  </a:lnTo>
                  <a:lnTo>
                    <a:pt x="5" y="1"/>
                  </a:lnTo>
                  <a:lnTo>
                    <a:pt x="5" y="1"/>
                  </a:lnTo>
                  <a:lnTo>
                    <a:pt x="5" y="1"/>
                  </a:lnTo>
                  <a:lnTo>
                    <a:pt x="5" y="1"/>
                  </a:lnTo>
                  <a:lnTo>
                    <a:pt x="6" y="1"/>
                  </a:lnTo>
                  <a:lnTo>
                    <a:pt x="6" y="1"/>
                  </a:lnTo>
                  <a:lnTo>
                    <a:pt x="6" y="1"/>
                  </a:lnTo>
                  <a:lnTo>
                    <a:pt x="6" y="1"/>
                  </a:lnTo>
                  <a:lnTo>
                    <a:pt x="6" y="1"/>
                  </a:lnTo>
                  <a:lnTo>
                    <a:pt x="6" y="1"/>
                  </a:lnTo>
                  <a:lnTo>
                    <a:pt x="6" y="2"/>
                  </a:lnTo>
                  <a:lnTo>
                    <a:pt x="6" y="2"/>
                  </a:lnTo>
                  <a:lnTo>
                    <a:pt x="6" y="2"/>
                  </a:lnTo>
                  <a:lnTo>
                    <a:pt x="6" y="2"/>
                  </a:lnTo>
                  <a:lnTo>
                    <a:pt x="6" y="2"/>
                  </a:lnTo>
                  <a:lnTo>
                    <a:pt x="6" y="2"/>
                  </a:lnTo>
                  <a:lnTo>
                    <a:pt x="7" y="2"/>
                  </a:lnTo>
                  <a:lnTo>
                    <a:pt x="7" y="3"/>
                  </a:lnTo>
                  <a:lnTo>
                    <a:pt x="7" y="3"/>
                  </a:lnTo>
                  <a:lnTo>
                    <a:pt x="7" y="3"/>
                  </a:lnTo>
                  <a:lnTo>
                    <a:pt x="7" y="2"/>
                  </a:lnTo>
                  <a:lnTo>
                    <a:pt x="6" y="2"/>
                  </a:lnTo>
                  <a:lnTo>
                    <a:pt x="6" y="2"/>
                  </a:lnTo>
                  <a:lnTo>
                    <a:pt x="6" y="3"/>
                  </a:lnTo>
                  <a:lnTo>
                    <a:pt x="6" y="3"/>
                  </a:lnTo>
                  <a:lnTo>
                    <a:pt x="5" y="3"/>
                  </a:lnTo>
                  <a:lnTo>
                    <a:pt x="3" y="2"/>
                  </a:lnTo>
                  <a:lnTo>
                    <a:pt x="3" y="2"/>
                  </a:lnTo>
                  <a:lnTo>
                    <a:pt x="1" y="2"/>
                  </a:lnTo>
                  <a:lnTo>
                    <a:pt x="1" y="2"/>
                  </a:lnTo>
                  <a:lnTo>
                    <a:pt x="0" y="2"/>
                  </a:lnTo>
                  <a:lnTo>
                    <a:pt x="0" y="2"/>
                  </a:lnTo>
                  <a:lnTo>
                    <a:pt x="0" y="1"/>
                  </a:lnTo>
                  <a:lnTo>
                    <a:pt x="0" y="1"/>
                  </a:lnTo>
                  <a:lnTo>
                    <a:pt x="0" y="1"/>
                  </a:lnTo>
                  <a:lnTo>
                    <a:pt x="0" y="1"/>
                  </a:lnTo>
                  <a:lnTo>
                    <a:pt x="0" y="1"/>
                  </a:lnTo>
                  <a:lnTo>
                    <a:pt x="0" y="1"/>
                  </a:lnTo>
                  <a:lnTo>
                    <a:pt x="0" y="1"/>
                  </a:lnTo>
                  <a:lnTo>
                    <a:pt x="0" y="1"/>
                  </a:lnTo>
                  <a:lnTo>
                    <a:pt x="0" y="1"/>
                  </a:lnTo>
                  <a:lnTo>
                    <a:pt x="0" y="0"/>
                  </a:lnTo>
                  <a:lnTo>
                    <a:pt x="0" y="0"/>
                  </a:lnTo>
                  <a:lnTo>
                    <a:pt x="1" y="0"/>
                  </a:lnTo>
                  <a:lnTo>
                    <a:pt x="1" y="0"/>
                  </a:lnTo>
                  <a:lnTo>
                    <a:pt x="3" y="0"/>
                  </a:lnTo>
                  <a:lnTo>
                    <a:pt x="4" y="0"/>
                  </a:lnTo>
                  <a:lnTo>
                    <a:pt x="4" y="0"/>
                  </a:lnTo>
                  <a:lnTo>
                    <a:pt x="4" y="0"/>
                  </a:lnTo>
                  <a:lnTo>
                    <a:pt x="4" y="0"/>
                  </a:lnTo>
                  <a:lnTo>
                    <a:pt x="4" y="0"/>
                  </a:lnTo>
                  <a:lnTo>
                    <a:pt x="4"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02" name="Freeform 1118">
              <a:extLst>
                <a:ext uri="{FF2B5EF4-FFF2-40B4-BE49-F238E27FC236}">
                  <a16:creationId xmlns="" xmlns:a16="http://schemas.microsoft.com/office/drawing/2014/main" id="{61479C80-0E17-499D-B0F3-8E602B3B9D30}"/>
                </a:ext>
              </a:extLst>
            </p:cNvPr>
            <p:cNvSpPr>
              <a:spLocks/>
            </p:cNvSpPr>
            <p:nvPr/>
          </p:nvSpPr>
          <p:spPr bwMode="auto">
            <a:xfrm>
              <a:off x="6100393" y="2212039"/>
              <a:ext cx="1277" cy="2553"/>
            </a:xfrm>
            <a:custGeom>
              <a:avLst/>
              <a:gdLst>
                <a:gd name="T0" fmla="*/ 0 w 1"/>
                <a:gd name="T1" fmla="*/ 2 h 2"/>
                <a:gd name="T2" fmla="*/ 0 w 1"/>
                <a:gd name="T3" fmla="*/ 2 h 2"/>
                <a:gd name="T4" fmla="*/ 0 w 1"/>
                <a:gd name="T5" fmla="*/ 2 h 2"/>
                <a:gd name="T6" fmla="*/ 0 w 1"/>
                <a:gd name="T7" fmla="*/ 2 h 2"/>
                <a:gd name="T8" fmla="*/ 0 w 1"/>
                <a:gd name="T9" fmla="*/ 2 h 2"/>
                <a:gd name="T10" fmla="*/ 0 w 1"/>
                <a:gd name="T11" fmla="*/ 0 h 2"/>
                <a:gd name="T12" fmla="*/ 0 w 1"/>
                <a:gd name="T13" fmla="*/ 0 h 2"/>
                <a:gd name="T14" fmla="*/ 0 w 1"/>
                <a:gd name="T15" fmla="*/ 2 h 2"/>
                <a:gd name="T16" fmla="*/ 0 w 1"/>
                <a:gd name="T17" fmla="*/ 2 h 2"/>
                <a:gd name="T18" fmla="*/ 1 w 1"/>
                <a:gd name="T19" fmla="*/ 2 h 2"/>
                <a:gd name="T20" fmla="*/ 1 w 1"/>
                <a:gd name="T21" fmla="*/ 2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lnTo>
                    <a:pt x="0" y="2"/>
                  </a:lnTo>
                  <a:lnTo>
                    <a:pt x="0" y="2"/>
                  </a:lnTo>
                  <a:lnTo>
                    <a:pt x="0" y="2"/>
                  </a:lnTo>
                  <a:lnTo>
                    <a:pt x="0" y="2"/>
                  </a:lnTo>
                  <a:lnTo>
                    <a:pt x="0" y="0"/>
                  </a:lnTo>
                  <a:lnTo>
                    <a:pt x="0" y="0"/>
                  </a:lnTo>
                  <a:lnTo>
                    <a:pt x="0" y="2"/>
                  </a:lnTo>
                  <a:lnTo>
                    <a:pt x="0" y="2"/>
                  </a:lnTo>
                  <a:lnTo>
                    <a:pt x="1" y="2"/>
                  </a:lnTo>
                  <a:lnTo>
                    <a:pt x="1" y="2"/>
                  </a:lnTo>
                  <a:lnTo>
                    <a:pt x="0"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03" name="Freeform 1119">
              <a:extLst>
                <a:ext uri="{FF2B5EF4-FFF2-40B4-BE49-F238E27FC236}">
                  <a16:creationId xmlns="" xmlns:a16="http://schemas.microsoft.com/office/drawing/2014/main" id="{C79D7934-C7DD-47A2-B291-7B189CE4D058}"/>
                </a:ext>
              </a:extLst>
            </p:cNvPr>
            <p:cNvSpPr>
              <a:spLocks/>
            </p:cNvSpPr>
            <p:nvPr/>
          </p:nvSpPr>
          <p:spPr bwMode="auto">
            <a:xfrm>
              <a:off x="5919138" y="2187787"/>
              <a:ext cx="202954" cy="155725"/>
            </a:xfrm>
            <a:custGeom>
              <a:avLst/>
              <a:gdLst>
                <a:gd name="T0" fmla="*/ 29 w 159"/>
                <a:gd name="T1" fmla="*/ 3 h 122"/>
                <a:gd name="T2" fmla="*/ 37 w 159"/>
                <a:gd name="T3" fmla="*/ 3 h 122"/>
                <a:gd name="T4" fmla="*/ 49 w 159"/>
                <a:gd name="T5" fmla="*/ 4 h 122"/>
                <a:gd name="T6" fmla="*/ 60 w 159"/>
                <a:gd name="T7" fmla="*/ 5 h 122"/>
                <a:gd name="T8" fmla="*/ 70 w 159"/>
                <a:gd name="T9" fmla="*/ 4 h 122"/>
                <a:gd name="T10" fmla="*/ 74 w 159"/>
                <a:gd name="T11" fmla="*/ 5 h 122"/>
                <a:gd name="T12" fmla="*/ 80 w 159"/>
                <a:gd name="T13" fmla="*/ 5 h 122"/>
                <a:gd name="T14" fmla="*/ 87 w 159"/>
                <a:gd name="T15" fmla="*/ 7 h 122"/>
                <a:gd name="T16" fmla="*/ 95 w 159"/>
                <a:gd name="T17" fmla="*/ 8 h 122"/>
                <a:gd name="T18" fmla="*/ 100 w 159"/>
                <a:gd name="T19" fmla="*/ 10 h 122"/>
                <a:gd name="T20" fmla="*/ 109 w 159"/>
                <a:gd name="T21" fmla="*/ 14 h 122"/>
                <a:gd name="T22" fmla="*/ 115 w 159"/>
                <a:gd name="T23" fmla="*/ 16 h 122"/>
                <a:gd name="T24" fmla="*/ 124 w 159"/>
                <a:gd name="T25" fmla="*/ 17 h 122"/>
                <a:gd name="T26" fmla="*/ 134 w 159"/>
                <a:gd name="T27" fmla="*/ 17 h 122"/>
                <a:gd name="T28" fmla="*/ 140 w 159"/>
                <a:gd name="T29" fmla="*/ 19 h 122"/>
                <a:gd name="T30" fmla="*/ 149 w 159"/>
                <a:gd name="T31" fmla="*/ 23 h 122"/>
                <a:gd name="T32" fmla="*/ 158 w 159"/>
                <a:gd name="T33" fmla="*/ 23 h 122"/>
                <a:gd name="T34" fmla="*/ 158 w 159"/>
                <a:gd name="T35" fmla="*/ 29 h 122"/>
                <a:gd name="T36" fmla="*/ 148 w 159"/>
                <a:gd name="T37" fmla="*/ 35 h 122"/>
                <a:gd name="T38" fmla="*/ 134 w 159"/>
                <a:gd name="T39" fmla="*/ 42 h 122"/>
                <a:gd name="T40" fmla="*/ 127 w 159"/>
                <a:gd name="T41" fmla="*/ 46 h 122"/>
                <a:gd name="T42" fmla="*/ 124 w 159"/>
                <a:gd name="T43" fmla="*/ 50 h 122"/>
                <a:gd name="T44" fmla="*/ 116 w 159"/>
                <a:gd name="T45" fmla="*/ 60 h 122"/>
                <a:gd name="T46" fmla="*/ 114 w 159"/>
                <a:gd name="T47" fmla="*/ 72 h 122"/>
                <a:gd name="T48" fmla="*/ 119 w 159"/>
                <a:gd name="T49" fmla="*/ 80 h 122"/>
                <a:gd name="T50" fmla="*/ 110 w 159"/>
                <a:gd name="T51" fmla="*/ 86 h 122"/>
                <a:gd name="T52" fmla="*/ 107 w 159"/>
                <a:gd name="T53" fmla="*/ 94 h 122"/>
                <a:gd name="T54" fmla="*/ 101 w 159"/>
                <a:gd name="T55" fmla="*/ 98 h 122"/>
                <a:gd name="T56" fmla="*/ 94 w 159"/>
                <a:gd name="T57" fmla="*/ 102 h 122"/>
                <a:gd name="T58" fmla="*/ 87 w 159"/>
                <a:gd name="T59" fmla="*/ 109 h 122"/>
                <a:gd name="T60" fmla="*/ 76 w 159"/>
                <a:gd name="T61" fmla="*/ 110 h 122"/>
                <a:gd name="T62" fmla="*/ 62 w 159"/>
                <a:gd name="T63" fmla="*/ 110 h 122"/>
                <a:gd name="T64" fmla="*/ 51 w 159"/>
                <a:gd name="T65" fmla="*/ 115 h 122"/>
                <a:gd name="T66" fmla="*/ 43 w 159"/>
                <a:gd name="T67" fmla="*/ 121 h 122"/>
                <a:gd name="T68" fmla="*/ 36 w 159"/>
                <a:gd name="T69" fmla="*/ 115 h 122"/>
                <a:gd name="T70" fmla="*/ 34 w 159"/>
                <a:gd name="T71" fmla="*/ 109 h 122"/>
                <a:gd name="T72" fmla="*/ 32 w 159"/>
                <a:gd name="T73" fmla="*/ 107 h 122"/>
                <a:gd name="T74" fmla="*/ 24 w 159"/>
                <a:gd name="T75" fmla="*/ 102 h 122"/>
                <a:gd name="T76" fmla="*/ 21 w 159"/>
                <a:gd name="T77" fmla="*/ 95 h 122"/>
                <a:gd name="T78" fmla="*/ 27 w 159"/>
                <a:gd name="T79" fmla="*/ 88 h 122"/>
                <a:gd name="T80" fmla="*/ 23 w 159"/>
                <a:gd name="T81" fmla="*/ 80 h 122"/>
                <a:gd name="T82" fmla="*/ 23 w 159"/>
                <a:gd name="T83" fmla="*/ 72 h 122"/>
                <a:gd name="T84" fmla="*/ 24 w 159"/>
                <a:gd name="T85" fmla="*/ 64 h 122"/>
                <a:gd name="T86" fmla="*/ 28 w 159"/>
                <a:gd name="T87" fmla="*/ 56 h 122"/>
                <a:gd name="T88" fmla="*/ 30 w 159"/>
                <a:gd name="T89" fmla="*/ 45 h 122"/>
                <a:gd name="T90" fmla="*/ 35 w 159"/>
                <a:gd name="T91" fmla="*/ 38 h 122"/>
                <a:gd name="T92" fmla="*/ 34 w 159"/>
                <a:gd name="T93" fmla="*/ 32 h 122"/>
                <a:gd name="T94" fmla="*/ 28 w 159"/>
                <a:gd name="T95" fmla="*/ 28 h 122"/>
                <a:gd name="T96" fmla="*/ 21 w 159"/>
                <a:gd name="T97" fmla="*/ 30 h 122"/>
                <a:gd name="T98" fmla="*/ 14 w 159"/>
                <a:gd name="T99" fmla="*/ 31 h 122"/>
                <a:gd name="T100" fmla="*/ 9 w 159"/>
                <a:gd name="T101" fmla="*/ 26 h 122"/>
                <a:gd name="T102" fmla="*/ 7 w 159"/>
                <a:gd name="T103" fmla="*/ 24 h 122"/>
                <a:gd name="T104" fmla="*/ 6 w 159"/>
                <a:gd name="T105" fmla="*/ 22 h 122"/>
                <a:gd name="T106" fmla="*/ 6 w 159"/>
                <a:gd name="T107" fmla="*/ 19 h 122"/>
                <a:gd name="T108" fmla="*/ 3 w 159"/>
                <a:gd name="T109" fmla="*/ 19 h 122"/>
                <a:gd name="T110" fmla="*/ 1 w 159"/>
                <a:gd name="T111" fmla="*/ 15 h 122"/>
                <a:gd name="T112" fmla="*/ 1 w 159"/>
                <a:gd name="T113" fmla="*/ 10 h 122"/>
                <a:gd name="T114" fmla="*/ 5 w 159"/>
                <a:gd name="T115" fmla="*/ 7 h 122"/>
                <a:gd name="T116" fmla="*/ 13 w 159"/>
                <a:gd name="T117" fmla="*/ 5 h 122"/>
                <a:gd name="T118" fmla="*/ 14 w 159"/>
                <a:gd name="T119" fmla="*/ 3 h 122"/>
                <a:gd name="T120" fmla="*/ 19 w 159"/>
                <a:gd name="T121" fmla="*/ 1 h 122"/>
                <a:gd name="T122" fmla="*/ 20 w 159"/>
                <a:gd name="T123" fmla="*/ 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22">
                  <a:moveTo>
                    <a:pt x="20" y="1"/>
                  </a:moveTo>
                  <a:lnTo>
                    <a:pt x="21" y="1"/>
                  </a:lnTo>
                  <a:lnTo>
                    <a:pt x="21" y="0"/>
                  </a:lnTo>
                  <a:lnTo>
                    <a:pt x="21" y="1"/>
                  </a:lnTo>
                  <a:lnTo>
                    <a:pt x="22" y="1"/>
                  </a:lnTo>
                  <a:lnTo>
                    <a:pt x="23" y="1"/>
                  </a:lnTo>
                  <a:lnTo>
                    <a:pt x="24" y="1"/>
                  </a:lnTo>
                  <a:lnTo>
                    <a:pt x="25" y="3"/>
                  </a:lnTo>
                  <a:lnTo>
                    <a:pt x="27" y="3"/>
                  </a:lnTo>
                  <a:lnTo>
                    <a:pt x="28" y="3"/>
                  </a:lnTo>
                  <a:lnTo>
                    <a:pt x="29" y="3"/>
                  </a:lnTo>
                  <a:lnTo>
                    <a:pt x="29" y="4"/>
                  </a:lnTo>
                  <a:lnTo>
                    <a:pt x="28" y="4"/>
                  </a:lnTo>
                  <a:lnTo>
                    <a:pt x="29" y="4"/>
                  </a:lnTo>
                  <a:lnTo>
                    <a:pt x="29" y="3"/>
                  </a:lnTo>
                  <a:lnTo>
                    <a:pt x="30" y="3"/>
                  </a:lnTo>
                  <a:lnTo>
                    <a:pt x="31" y="3"/>
                  </a:lnTo>
                  <a:lnTo>
                    <a:pt x="32" y="3"/>
                  </a:lnTo>
                  <a:lnTo>
                    <a:pt x="34" y="3"/>
                  </a:lnTo>
                  <a:lnTo>
                    <a:pt x="35" y="3"/>
                  </a:lnTo>
                  <a:lnTo>
                    <a:pt x="36" y="3"/>
                  </a:lnTo>
                  <a:lnTo>
                    <a:pt x="37" y="3"/>
                  </a:lnTo>
                  <a:lnTo>
                    <a:pt x="38" y="3"/>
                  </a:lnTo>
                  <a:lnTo>
                    <a:pt x="39" y="3"/>
                  </a:lnTo>
                  <a:lnTo>
                    <a:pt x="41" y="3"/>
                  </a:lnTo>
                  <a:lnTo>
                    <a:pt x="42" y="3"/>
                  </a:lnTo>
                  <a:lnTo>
                    <a:pt x="43" y="3"/>
                  </a:lnTo>
                  <a:lnTo>
                    <a:pt x="43" y="2"/>
                  </a:lnTo>
                  <a:lnTo>
                    <a:pt x="44" y="2"/>
                  </a:lnTo>
                  <a:lnTo>
                    <a:pt x="45" y="3"/>
                  </a:lnTo>
                  <a:lnTo>
                    <a:pt x="46" y="3"/>
                  </a:lnTo>
                  <a:lnTo>
                    <a:pt x="49" y="3"/>
                  </a:lnTo>
                  <a:lnTo>
                    <a:pt x="49" y="4"/>
                  </a:lnTo>
                  <a:lnTo>
                    <a:pt x="50" y="4"/>
                  </a:lnTo>
                  <a:lnTo>
                    <a:pt x="50" y="3"/>
                  </a:lnTo>
                  <a:lnTo>
                    <a:pt x="51" y="3"/>
                  </a:lnTo>
                  <a:lnTo>
                    <a:pt x="51" y="4"/>
                  </a:lnTo>
                  <a:lnTo>
                    <a:pt x="52" y="4"/>
                  </a:lnTo>
                  <a:lnTo>
                    <a:pt x="53" y="4"/>
                  </a:lnTo>
                  <a:lnTo>
                    <a:pt x="55" y="4"/>
                  </a:lnTo>
                  <a:lnTo>
                    <a:pt x="56" y="4"/>
                  </a:lnTo>
                  <a:lnTo>
                    <a:pt x="56" y="5"/>
                  </a:lnTo>
                  <a:lnTo>
                    <a:pt x="57" y="5"/>
                  </a:lnTo>
                  <a:lnTo>
                    <a:pt x="60" y="5"/>
                  </a:lnTo>
                  <a:lnTo>
                    <a:pt x="62" y="5"/>
                  </a:lnTo>
                  <a:lnTo>
                    <a:pt x="63" y="5"/>
                  </a:lnTo>
                  <a:lnTo>
                    <a:pt x="64" y="5"/>
                  </a:lnTo>
                  <a:lnTo>
                    <a:pt x="65" y="5"/>
                  </a:lnTo>
                  <a:lnTo>
                    <a:pt x="66" y="5"/>
                  </a:lnTo>
                  <a:lnTo>
                    <a:pt x="66" y="4"/>
                  </a:lnTo>
                  <a:lnTo>
                    <a:pt x="66" y="5"/>
                  </a:lnTo>
                  <a:lnTo>
                    <a:pt x="67" y="5"/>
                  </a:lnTo>
                  <a:lnTo>
                    <a:pt x="67" y="4"/>
                  </a:lnTo>
                  <a:lnTo>
                    <a:pt x="69" y="4"/>
                  </a:lnTo>
                  <a:lnTo>
                    <a:pt x="70" y="4"/>
                  </a:lnTo>
                  <a:lnTo>
                    <a:pt x="69" y="4"/>
                  </a:lnTo>
                  <a:lnTo>
                    <a:pt x="69" y="5"/>
                  </a:lnTo>
                  <a:lnTo>
                    <a:pt x="70" y="5"/>
                  </a:lnTo>
                  <a:lnTo>
                    <a:pt x="70" y="4"/>
                  </a:lnTo>
                  <a:lnTo>
                    <a:pt x="70" y="5"/>
                  </a:lnTo>
                  <a:lnTo>
                    <a:pt x="70" y="4"/>
                  </a:lnTo>
                  <a:lnTo>
                    <a:pt x="71" y="4"/>
                  </a:lnTo>
                  <a:lnTo>
                    <a:pt x="72" y="4"/>
                  </a:lnTo>
                  <a:lnTo>
                    <a:pt x="73" y="4"/>
                  </a:lnTo>
                  <a:lnTo>
                    <a:pt x="74" y="4"/>
                  </a:lnTo>
                  <a:lnTo>
                    <a:pt x="74" y="5"/>
                  </a:lnTo>
                  <a:lnTo>
                    <a:pt x="73" y="5"/>
                  </a:lnTo>
                  <a:lnTo>
                    <a:pt x="73" y="4"/>
                  </a:lnTo>
                  <a:lnTo>
                    <a:pt x="73" y="5"/>
                  </a:lnTo>
                  <a:lnTo>
                    <a:pt x="74" y="5"/>
                  </a:lnTo>
                  <a:lnTo>
                    <a:pt x="76" y="5"/>
                  </a:lnTo>
                  <a:lnTo>
                    <a:pt x="77" y="5"/>
                  </a:lnTo>
                  <a:lnTo>
                    <a:pt x="77" y="7"/>
                  </a:lnTo>
                  <a:lnTo>
                    <a:pt x="78" y="7"/>
                  </a:lnTo>
                  <a:lnTo>
                    <a:pt x="79" y="7"/>
                  </a:lnTo>
                  <a:lnTo>
                    <a:pt x="79" y="5"/>
                  </a:lnTo>
                  <a:lnTo>
                    <a:pt x="80" y="5"/>
                  </a:lnTo>
                  <a:lnTo>
                    <a:pt x="81" y="5"/>
                  </a:lnTo>
                  <a:lnTo>
                    <a:pt x="83" y="5"/>
                  </a:lnTo>
                  <a:lnTo>
                    <a:pt x="83" y="4"/>
                  </a:lnTo>
                  <a:lnTo>
                    <a:pt x="83" y="5"/>
                  </a:lnTo>
                  <a:lnTo>
                    <a:pt x="84" y="5"/>
                  </a:lnTo>
                  <a:lnTo>
                    <a:pt x="84" y="7"/>
                  </a:lnTo>
                  <a:lnTo>
                    <a:pt x="84" y="5"/>
                  </a:lnTo>
                  <a:lnTo>
                    <a:pt x="85" y="5"/>
                  </a:lnTo>
                  <a:lnTo>
                    <a:pt x="86" y="5"/>
                  </a:lnTo>
                  <a:lnTo>
                    <a:pt x="86" y="7"/>
                  </a:lnTo>
                  <a:lnTo>
                    <a:pt x="87" y="7"/>
                  </a:lnTo>
                  <a:lnTo>
                    <a:pt x="88" y="7"/>
                  </a:lnTo>
                  <a:lnTo>
                    <a:pt x="89" y="7"/>
                  </a:lnTo>
                  <a:lnTo>
                    <a:pt x="89" y="8"/>
                  </a:lnTo>
                  <a:lnTo>
                    <a:pt x="91" y="8"/>
                  </a:lnTo>
                  <a:lnTo>
                    <a:pt x="91" y="7"/>
                  </a:lnTo>
                  <a:lnTo>
                    <a:pt x="92" y="7"/>
                  </a:lnTo>
                  <a:lnTo>
                    <a:pt x="93" y="7"/>
                  </a:lnTo>
                  <a:lnTo>
                    <a:pt x="94" y="5"/>
                  </a:lnTo>
                  <a:lnTo>
                    <a:pt x="94" y="7"/>
                  </a:lnTo>
                  <a:lnTo>
                    <a:pt x="95" y="7"/>
                  </a:lnTo>
                  <a:lnTo>
                    <a:pt x="95" y="8"/>
                  </a:lnTo>
                  <a:lnTo>
                    <a:pt x="96" y="7"/>
                  </a:lnTo>
                  <a:lnTo>
                    <a:pt x="96" y="8"/>
                  </a:lnTo>
                  <a:lnTo>
                    <a:pt x="98" y="8"/>
                  </a:lnTo>
                  <a:lnTo>
                    <a:pt x="99" y="8"/>
                  </a:lnTo>
                  <a:lnTo>
                    <a:pt x="100" y="8"/>
                  </a:lnTo>
                  <a:lnTo>
                    <a:pt x="100" y="9"/>
                  </a:lnTo>
                  <a:lnTo>
                    <a:pt x="99" y="9"/>
                  </a:lnTo>
                  <a:lnTo>
                    <a:pt x="99" y="10"/>
                  </a:lnTo>
                  <a:lnTo>
                    <a:pt x="99" y="11"/>
                  </a:lnTo>
                  <a:lnTo>
                    <a:pt x="100" y="11"/>
                  </a:lnTo>
                  <a:lnTo>
                    <a:pt x="100" y="10"/>
                  </a:lnTo>
                  <a:lnTo>
                    <a:pt x="101" y="10"/>
                  </a:lnTo>
                  <a:lnTo>
                    <a:pt x="101" y="11"/>
                  </a:lnTo>
                  <a:lnTo>
                    <a:pt x="102" y="11"/>
                  </a:lnTo>
                  <a:lnTo>
                    <a:pt x="103" y="11"/>
                  </a:lnTo>
                  <a:lnTo>
                    <a:pt x="103" y="12"/>
                  </a:lnTo>
                  <a:lnTo>
                    <a:pt x="105" y="12"/>
                  </a:lnTo>
                  <a:lnTo>
                    <a:pt x="106" y="12"/>
                  </a:lnTo>
                  <a:lnTo>
                    <a:pt x="107" y="12"/>
                  </a:lnTo>
                  <a:lnTo>
                    <a:pt x="108" y="12"/>
                  </a:lnTo>
                  <a:lnTo>
                    <a:pt x="108" y="14"/>
                  </a:lnTo>
                  <a:lnTo>
                    <a:pt x="109" y="14"/>
                  </a:lnTo>
                  <a:lnTo>
                    <a:pt x="109" y="15"/>
                  </a:lnTo>
                  <a:lnTo>
                    <a:pt x="110" y="15"/>
                  </a:lnTo>
                  <a:lnTo>
                    <a:pt x="109" y="15"/>
                  </a:lnTo>
                  <a:lnTo>
                    <a:pt x="109" y="16"/>
                  </a:lnTo>
                  <a:lnTo>
                    <a:pt x="110" y="16"/>
                  </a:lnTo>
                  <a:lnTo>
                    <a:pt x="110" y="15"/>
                  </a:lnTo>
                  <a:lnTo>
                    <a:pt x="112" y="15"/>
                  </a:lnTo>
                  <a:lnTo>
                    <a:pt x="113" y="15"/>
                  </a:lnTo>
                  <a:lnTo>
                    <a:pt x="114" y="15"/>
                  </a:lnTo>
                  <a:lnTo>
                    <a:pt x="115" y="15"/>
                  </a:lnTo>
                  <a:lnTo>
                    <a:pt x="115" y="16"/>
                  </a:lnTo>
                  <a:lnTo>
                    <a:pt x="116" y="16"/>
                  </a:lnTo>
                  <a:lnTo>
                    <a:pt x="116" y="17"/>
                  </a:lnTo>
                  <a:lnTo>
                    <a:pt x="117" y="17"/>
                  </a:lnTo>
                  <a:lnTo>
                    <a:pt x="119" y="16"/>
                  </a:lnTo>
                  <a:lnTo>
                    <a:pt x="120" y="16"/>
                  </a:lnTo>
                  <a:lnTo>
                    <a:pt x="121" y="17"/>
                  </a:lnTo>
                  <a:lnTo>
                    <a:pt x="121" y="16"/>
                  </a:lnTo>
                  <a:lnTo>
                    <a:pt x="122" y="16"/>
                  </a:lnTo>
                  <a:lnTo>
                    <a:pt x="122" y="17"/>
                  </a:lnTo>
                  <a:lnTo>
                    <a:pt x="123" y="17"/>
                  </a:lnTo>
                  <a:lnTo>
                    <a:pt x="124" y="17"/>
                  </a:lnTo>
                  <a:lnTo>
                    <a:pt x="126" y="17"/>
                  </a:lnTo>
                  <a:lnTo>
                    <a:pt x="126" y="16"/>
                  </a:lnTo>
                  <a:lnTo>
                    <a:pt x="126" y="15"/>
                  </a:lnTo>
                  <a:lnTo>
                    <a:pt x="127" y="15"/>
                  </a:lnTo>
                  <a:lnTo>
                    <a:pt x="128" y="15"/>
                  </a:lnTo>
                  <a:lnTo>
                    <a:pt x="129" y="15"/>
                  </a:lnTo>
                  <a:lnTo>
                    <a:pt x="130" y="16"/>
                  </a:lnTo>
                  <a:lnTo>
                    <a:pt x="131" y="16"/>
                  </a:lnTo>
                  <a:lnTo>
                    <a:pt x="133" y="16"/>
                  </a:lnTo>
                  <a:lnTo>
                    <a:pt x="134" y="16"/>
                  </a:lnTo>
                  <a:lnTo>
                    <a:pt x="134" y="17"/>
                  </a:lnTo>
                  <a:lnTo>
                    <a:pt x="135" y="17"/>
                  </a:lnTo>
                  <a:lnTo>
                    <a:pt x="135" y="18"/>
                  </a:lnTo>
                  <a:lnTo>
                    <a:pt x="135" y="19"/>
                  </a:lnTo>
                  <a:lnTo>
                    <a:pt x="136" y="19"/>
                  </a:lnTo>
                  <a:lnTo>
                    <a:pt x="135" y="19"/>
                  </a:lnTo>
                  <a:lnTo>
                    <a:pt x="135" y="21"/>
                  </a:lnTo>
                  <a:lnTo>
                    <a:pt x="136" y="21"/>
                  </a:lnTo>
                  <a:lnTo>
                    <a:pt x="137" y="21"/>
                  </a:lnTo>
                  <a:lnTo>
                    <a:pt x="138" y="21"/>
                  </a:lnTo>
                  <a:lnTo>
                    <a:pt x="138" y="19"/>
                  </a:lnTo>
                  <a:lnTo>
                    <a:pt x="140" y="19"/>
                  </a:lnTo>
                  <a:lnTo>
                    <a:pt x="141" y="21"/>
                  </a:lnTo>
                  <a:lnTo>
                    <a:pt x="142" y="21"/>
                  </a:lnTo>
                  <a:lnTo>
                    <a:pt x="142" y="22"/>
                  </a:lnTo>
                  <a:lnTo>
                    <a:pt x="143" y="22"/>
                  </a:lnTo>
                  <a:lnTo>
                    <a:pt x="144" y="22"/>
                  </a:lnTo>
                  <a:lnTo>
                    <a:pt x="144" y="21"/>
                  </a:lnTo>
                  <a:lnTo>
                    <a:pt x="145" y="21"/>
                  </a:lnTo>
                  <a:lnTo>
                    <a:pt x="147" y="21"/>
                  </a:lnTo>
                  <a:lnTo>
                    <a:pt x="148" y="22"/>
                  </a:lnTo>
                  <a:lnTo>
                    <a:pt x="149" y="22"/>
                  </a:lnTo>
                  <a:lnTo>
                    <a:pt x="149" y="23"/>
                  </a:lnTo>
                  <a:lnTo>
                    <a:pt x="150" y="22"/>
                  </a:lnTo>
                  <a:lnTo>
                    <a:pt x="151" y="22"/>
                  </a:lnTo>
                  <a:lnTo>
                    <a:pt x="151" y="21"/>
                  </a:lnTo>
                  <a:lnTo>
                    <a:pt x="152" y="21"/>
                  </a:lnTo>
                  <a:lnTo>
                    <a:pt x="153" y="21"/>
                  </a:lnTo>
                  <a:lnTo>
                    <a:pt x="155" y="21"/>
                  </a:lnTo>
                  <a:lnTo>
                    <a:pt x="156" y="21"/>
                  </a:lnTo>
                  <a:lnTo>
                    <a:pt x="157" y="21"/>
                  </a:lnTo>
                  <a:lnTo>
                    <a:pt x="157" y="22"/>
                  </a:lnTo>
                  <a:lnTo>
                    <a:pt x="158" y="22"/>
                  </a:lnTo>
                  <a:lnTo>
                    <a:pt x="158" y="23"/>
                  </a:lnTo>
                  <a:lnTo>
                    <a:pt x="159" y="22"/>
                  </a:lnTo>
                  <a:lnTo>
                    <a:pt x="159" y="23"/>
                  </a:lnTo>
                  <a:lnTo>
                    <a:pt x="159" y="24"/>
                  </a:lnTo>
                  <a:lnTo>
                    <a:pt x="158" y="24"/>
                  </a:lnTo>
                  <a:lnTo>
                    <a:pt x="157" y="24"/>
                  </a:lnTo>
                  <a:lnTo>
                    <a:pt x="157" y="23"/>
                  </a:lnTo>
                  <a:lnTo>
                    <a:pt x="157" y="24"/>
                  </a:lnTo>
                  <a:lnTo>
                    <a:pt x="157" y="25"/>
                  </a:lnTo>
                  <a:lnTo>
                    <a:pt x="158" y="26"/>
                  </a:lnTo>
                  <a:lnTo>
                    <a:pt x="158" y="28"/>
                  </a:lnTo>
                  <a:lnTo>
                    <a:pt x="158" y="29"/>
                  </a:lnTo>
                  <a:lnTo>
                    <a:pt x="158" y="30"/>
                  </a:lnTo>
                  <a:lnTo>
                    <a:pt x="157" y="30"/>
                  </a:lnTo>
                  <a:lnTo>
                    <a:pt x="156" y="30"/>
                  </a:lnTo>
                  <a:lnTo>
                    <a:pt x="156" y="31"/>
                  </a:lnTo>
                  <a:lnTo>
                    <a:pt x="155" y="32"/>
                  </a:lnTo>
                  <a:lnTo>
                    <a:pt x="153" y="32"/>
                  </a:lnTo>
                  <a:lnTo>
                    <a:pt x="152" y="32"/>
                  </a:lnTo>
                  <a:lnTo>
                    <a:pt x="152" y="33"/>
                  </a:lnTo>
                  <a:lnTo>
                    <a:pt x="151" y="33"/>
                  </a:lnTo>
                  <a:lnTo>
                    <a:pt x="149" y="35"/>
                  </a:lnTo>
                  <a:lnTo>
                    <a:pt x="148" y="35"/>
                  </a:lnTo>
                  <a:lnTo>
                    <a:pt x="148" y="36"/>
                  </a:lnTo>
                  <a:lnTo>
                    <a:pt x="147" y="36"/>
                  </a:lnTo>
                  <a:lnTo>
                    <a:pt x="145" y="37"/>
                  </a:lnTo>
                  <a:lnTo>
                    <a:pt x="145" y="38"/>
                  </a:lnTo>
                  <a:lnTo>
                    <a:pt x="144" y="38"/>
                  </a:lnTo>
                  <a:lnTo>
                    <a:pt x="143" y="39"/>
                  </a:lnTo>
                  <a:lnTo>
                    <a:pt x="142" y="39"/>
                  </a:lnTo>
                  <a:lnTo>
                    <a:pt x="141" y="39"/>
                  </a:lnTo>
                  <a:lnTo>
                    <a:pt x="138" y="40"/>
                  </a:lnTo>
                  <a:lnTo>
                    <a:pt x="137" y="40"/>
                  </a:lnTo>
                  <a:lnTo>
                    <a:pt x="134" y="42"/>
                  </a:lnTo>
                  <a:lnTo>
                    <a:pt x="133" y="42"/>
                  </a:lnTo>
                  <a:lnTo>
                    <a:pt x="133" y="43"/>
                  </a:lnTo>
                  <a:lnTo>
                    <a:pt x="131" y="42"/>
                  </a:lnTo>
                  <a:lnTo>
                    <a:pt x="130" y="43"/>
                  </a:lnTo>
                  <a:lnTo>
                    <a:pt x="128" y="44"/>
                  </a:lnTo>
                  <a:lnTo>
                    <a:pt x="128" y="45"/>
                  </a:lnTo>
                  <a:lnTo>
                    <a:pt x="127" y="46"/>
                  </a:lnTo>
                  <a:lnTo>
                    <a:pt x="126" y="46"/>
                  </a:lnTo>
                  <a:lnTo>
                    <a:pt x="127" y="46"/>
                  </a:lnTo>
                  <a:lnTo>
                    <a:pt x="127" y="47"/>
                  </a:lnTo>
                  <a:lnTo>
                    <a:pt x="127" y="46"/>
                  </a:lnTo>
                  <a:lnTo>
                    <a:pt x="128" y="46"/>
                  </a:lnTo>
                  <a:lnTo>
                    <a:pt x="128" y="47"/>
                  </a:lnTo>
                  <a:lnTo>
                    <a:pt x="128" y="49"/>
                  </a:lnTo>
                  <a:lnTo>
                    <a:pt x="127" y="49"/>
                  </a:lnTo>
                  <a:lnTo>
                    <a:pt x="127" y="50"/>
                  </a:lnTo>
                  <a:lnTo>
                    <a:pt x="126" y="50"/>
                  </a:lnTo>
                  <a:lnTo>
                    <a:pt x="124" y="50"/>
                  </a:lnTo>
                  <a:lnTo>
                    <a:pt x="126" y="50"/>
                  </a:lnTo>
                  <a:lnTo>
                    <a:pt x="127" y="49"/>
                  </a:lnTo>
                  <a:lnTo>
                    <a:pt x="126" y="49"/>
                  </a:lnTo>
                  <a:lnTo>
                    <a:pt x="124" y="50"/>
                  </a:lnTo>
                  <a:lnTo>
                    <a:pt x="123" y="51"/>
                  </a:lnTo>
                  <a:lnTo>
                    <a:pt x="123" y="52"/>
                  </a:lnTo>
                  <a:lnTo>
                    <a:pt x="122" y="53"/>
                  </a:lnTo>
                  <a:lnTo>
                    <a:pt x="122" y="54"/>
                  </a:lnTo>
                  <a:lnTo>
                    <a:pt x="121" y="54"/>
                  </a:lnTo>
                  <a:lnTo>
                    <a:pt x="121" y="56"/>
                  </a:lnTo>
                  <a:lnTo>
                    <a:pt x="120" y="57"/>
                  </a:lnTo>
                  <a:lnTo>
                    <a:pt x="119" y="58"/>
                  </a:lnTo>
                  <a:lnTo>
                    <a:pt x="117" y="59"/>
                  </a:lnTo>
                  <a:lnTo>
                    <a:pt x="117" y="60"/>
                  </a:lnTo>
                  <a:lnTo>
                    <a:pt x="116" y="60"/>
                  </a:lnTo>
                  <a:lnTo>
                    <a:pt x="116" y="61"/>
                  </a:lnTo>
                  <a:lnTo>
                    <a:pt x="115" y="64"/>
                  </a:lnTo>
                  <a:lnTo>
                    <a:pt x="114" y="64"/>
                  </a:lnTo>
                  <a:lnTo>
                    <a:pt x="114" y="65"/>
                  </a:lnTo>
                  <a:lnTo>
                    <a:pt x="114" y="66"/>
                  </a:lnTo>
                  <a:lnTo>
                    <a:pt x="113" y="66"/>
                  </a:lnTo>
                  <a:lnTo>
                    <a:pt x="113" y="67"/>
                  </a:lnTo>
                  <a:lnTo>
                    <a:pt x="113" y="68"/>
                  </a:lnTo>
                  <a:lnTo>
                    <a:pt x="113" y="70"/>
                  </a:lnTo>
                  <a:lnTo>
                    <a:pt x="114" y="71"/>
                  </a:lnTo>
                  <a:lnTo>
                    <a:pt x="114" y="72"/>
                  </a:lnTo>
                  <a:lnTo>
                    <a:pt x="114" y="73"/>
                  </a:lnTo>
                  <a:lnTo>
                    <a:pt x="115" y="74"/>
                  </a:lnTo>
                  <a:lnTo>
                    <a:pt x="115" y="75"/>
                  </a:lnTo>
                  <a:lnTo>
                    <a:pt x="116" y="75"/>
                  </a:lnTo>
                  <a:lnTo>
                    <a:pt x="116" y="77"/>
                  </a:lnTo>
                  <a:lnTo>
                    <a:pt x="117" y="77"/>
                  </a:lnTo>
                  <a:lnTo>
                    <a:pt x="119" y="77"/>
                  </a:lnTo>
                  <a:lnTo>
                    <a:pt x="119" y="78"/>
                  </a:lnTo>
                  <a:lnTo>
                    <a:pt x="120" y="78"/>
                  </a:lnTo>
                  <a:lnTo>
                    <a:pt x="120" y="79"/>
                  </a:lnTo>
                  <a:lnTo>
                    <a:pt x="119" y="80"/>
                  </a:lnTo>
                  <a:lnTo>
                    <a:pt x="117" y="80"/>
                  </a:lnTo>
                  <a:lnTo>
                    <a:pt x="116" y="80"/>
                  </a:lnTo>
                  <a:lnTo>
                    <a:pt x="116" y="81"/>
                  </a:lnTo>
                  <a:lnTo>
                    <a:pt x="116" y="82"/>
                  </a:lnTo>
                  <a:lnTo>
                    <a:pt x="115" y="82"/>
                  </a:lnTo>
                  <a:lnTo>
                    <a:pt x="114" y="82"/>
                  </a:lnTo>
                  <a:lnTo>
                    <a:pt x="113" y="84"/>
                  </a:lnTo>
                  <a:lnTo>
                    <a:pt x="112" y="84"/>
                  </a:lnTo>
                  <a:lnTo>
                    <a:pt x="112" y="85"/>
                  </a:lnTo>
                  <a:lnTo>
                    <a:pt x="110" y="85"/>
                  </a:lnTo>
                  <a:lnTo>
                    <a:pt x="110" y="86"/>
                  </a:lnTo>
                  <a:lnTo>
                    <a:pt x="110" y="87"/>
                  </a:lnTo>
                  <a:lnTo>
                    <a:pt x="109" y="87"/>
                  </a:lnTo>
                  <a:lnTo>
                    <a:pt x="109" y="88"/>
                  </a:lnTo>
                  <a:lnTo>
                    <a:pt x="109" y="89"/>
                  </a:lnTo>
                  <a:lnTo>
                    <a:pt x="109" y="91"/>
                  </a:lnTo>
                  <a:lnTo>
                    <a:pt x="108" y="91"/>
                  </a:lnTo>
                  <a:lnTo>
                    <a:pt x="108" y="92"/>
                  </a:lnTo>
                  <a:lnTo>
                    <a:pt x="107" y="93"/>
                  </a:lnTo>
                  <a:lnTo>
                    <a:pt x="107" y="94"/>
                  </a:lnTo>
                  <a:lnTo>
                    <a:pt x="107" y="93"/>
                  </a:lnTo>
                  <a:lnTo>
                    <a:pt x="107" y="94"/>
                  </a:lnTo>
                  <a:lnTo>
                    <a:pt x="106" y="94"/>
                  </a:lnTo>
                  <a:lnTo>
                    <a:pt x="106" y="95"/>
                  </a:lnTo>
                  <a:lnTo>
                    <a:pt x="107" y="95"/>
                  </a:lnTo>
                  <a:lnTo>
                    <a:pt x="107" y="96"/>
                  </a:lnTo>
                  <a:lnTo>
                    <a:pt x="108" y="96"/>
                  </a:lnTo>
                  <a:lnTo>
                    <a:pt x="107" y="96"/>
                  </a:lnTo>
                  <a:lnTo>
                    <a:pt x="106" y="98"/>
                  </a:lnTo>
                  <a:lnTo>
                    <a:pt x="105" y="98"/>
                  </a:lnTo>
                  <a:lnTo>
                    <a:pt x="103" y="98"/>
                  </a:lnTo>
                  <a:lnTo>
                    <a:pt x="102" y="98"/>
                  </a:lnTo>
                  <a:lnTo>
                    <a:pt x="101" y="98"/>
                  </a:lnTo>
                  <a:lnTo>
                    <a:pt x="100" y="98"/>
                  </a:lnTo>
                  <a:lnTo>
                    <a:pt x="99" y="98"/>
                  </a:lnTo>
                  <a:lnTo>
                    <a:pt x="99" y="99"/>
                  </a:lnTo>
                  <a:lnTo>
                    <a:pt x="98" y="99"/>
                  </a:lnTo>
                  <a:lnTo>
                    <a:pt x="98" y="100"/>
                  </a:lnTo>
                  <a:lnTo>
                    <a:pt x="96" y="100"/>
                  </a:lnTo>
                  <a:lnTo>
                    <a:pt x="95" y="100"/>
                  </a:lnTo>
                  <a:lnTo>
                    <a:pt x="95" y="101"/>
                  </a:lnTo>
                  <a:lnTo>
                    <a:pt x="95" y="100"/>
                  </a:lnTo>
                  <a:lnTo>
                    <a:pt x="95" y="101"/>
                  </a:lnTo>
                  <a:lnTo>
                    <a:pt x="94" y="102"/>
                  </a:lnTo>
                  <a:lnTo>
                    <a:pt x="93" y="103"/>
                  </a:lnTo>
                  <a:lnTo>
                    <a:pt x="93" y="105"/>
                  </a:lnTo>
                  <a:lnTo>
                    <a:pt x="93" y="106"/>
                  </a:lnTo>
                  <a:lnTo>
                    <a:pt x="92" y="107"/>
                  </a:lnTo>
                  <a:lnTo>
                    <a:pt x="93" y="107"/>
                  </a:lnTo>
                  <a:lnTo>
                    <a:pt x="92" y="107"/>
                  </a:lnTo>
                  <a:lnTo>
                    <a:pt x="91" y="108"/>
                  </a:lnTo>
                  <a:lnTo>
                    <a:pt x="91" y="109"/>
                  </a:lnTo>
                  <a:lnTo>
                    <a:pt x="89" y="110"/>
                  </a:lnTo>
                  <a:lnTo>
                    <a:pt x="88" y="110"/>
                  </a:lnTo>
                  <a:lnTo>
                    <a:pt x="87" y="109"/>
                  </a:lnTo>
                  <a:lnTo>
                    <a:pt x="86" y="109"/>
                  </a:lnTo>
                  <a:lnTo>
                    <a:pt x="85" y="109"/>
                  </a:lnTo>
                  <a:lnTo>
                    <a:pt x="84" y="109"/>
                  </a:lnTo>
                  <a:lnTo>
                    <a:pt x="83" y="110"/>
                  </a:lnTo>
                  <a:lnTo>
                    <a:pt x="83" y="112"/>
                  </a:lnTo>
                  <a:lnTo>
                    <a:pt x="81" y="112"/>
                  </a:lnTo>
                  <a:lnTo>
                    <a:pt x="80" y="110"/>
                  </a:lnTo>
                  <a:lnTo>
                    <a:pt x="79" y="110"/>
                  </a:lnTo>
                  <a:lnTo>
                    <a:pt x="78" y="110"/>
                  </a:lnTo>
                  <a:lnTo>
                    <a:pt x="77" y="110"/>
                  </a:lnTo>
                  <a:lnTo>
                    <a:pt x="76" y="110"/>
                  </a:lnTo>
                  <a:lnTo>
                    <a:pt x="73" y="110"/>
                  </a:lnTo>
                  <a:lnTo>
                    <a:pt x="72" y="112"/>
                  </a:lnTo>
                  <a:lnTo>
                    <a:pt x="71" y="110"/>
                  </a:lnTo>
                  <a:lnTo>
                    <a:pt x="70" y="110"/>
                  </a:lnTo>
                  <a:lnTo>
                    <a:pt x="69" y="110"/>
                  </a:lnTo>
                  <a:lnTo>
                    <a:pt x="67" y="110"/>
                  </a:lnTo>
                  <a:lnTo>
                    <a:pt x="66" y="110"/>
                  </a:lnTo>
                  <a:lnTo>
                    <a:pt x="65" y="110"/>
                  </a:lnTo>
                  <a:lnTo>
                    <a:pt x="64" y="110"/>
                  </a:lnTo>
                  <a:lnTo>
                    <a:pt x="63" y="110"/>
                  </a:lnTo>
                  <a:lnTo>
                    <a:pt x="62" y="110"/>
                  </a:lnTo>
                  <a:lnTo>
                    <a:pt x="59" y="110"/>
                  </a:lnTo>
                  <a:lnTo>
                    <a:pt x="59" y="112"/>
                  </a:lnTo>
                  <a:lnTo>
                    <a:pt x="58" y="112"/>
                  </a:lnTo>
                  <a:lnTo>
                    <a:pt x="58" y="113"/>
                  </a:lnTo>
                  <a:lnTo>
                    <a:pt x="57" y="113"/>
                  </a:lnTo>
                  <a:lnTo>
                    <a:pt x="57" y="114"/>
                  </a:lnTo>
                  <a:lnTo>
                    <a:pt x="56" y="114"/>
                  </a:lnTo>
                  <a:lnTo>
                    <a:pt x="55" y="114"/>
                  </a:lnTo>
                  <a:lnTo>
                    <a:pt x="53" y="114"/>
                  </a:lnTo>
                  <a:lnTo>
                    <a:pt x="52" y="115"/>
                  </a:lnTo>
                  <a:lnTo>
                    <a:pt x="51" y="115"/>
                  </a:lnTo>
                  <a:lnTo>
                    <a:pt x="50" y="115"/>
                  </a:lnTo>
                  <a:lnTo>
                    <a:pt x="49" y="116"/>
                  </a:lnTo>
                  <a:lnTo>
                    <a:pt x="49" y="117"/>
                  </a:lnTo>
                  <a:lnTo>
                    <a:pt x="48" y="117"/>
                  </a:lnTo>
                  <a:lnTo>
                    <a:pt x="48" y="119"/>
                  </a:lnTo>
                  <a:lnTo>
                    <a:pt x="48" y="120"/>
                  </a:lnTo>
                  <a:lnTo>
                    <a:pt x="46" y="120"/>
                  </a:lnTo>
                  <a:lnTo>
                    <a:pt x="46" y="121"/>
                  </a:lnTo>
                  <a:lnTo>
                    <a:pt x="45" y="121"/>
                  </a:lnTo>
                  <a:lnTo>
                    <a:pt x="44" y="122"/>
                  </a:lnTo>
                  <a:lnTo>
                    <a:pt x="43" y="121"/>
                  </a:lnTo>
                  <a:lnTo>
                    <a:pt x="42" y="121"/>
                  </a:lnTo>
                  <a:lnTo>
                    <a:pt x="41" y="121"/>
                  </a:lnTo>
                  <a:lnTo>
                    <a:pt x="41" y="120"/>
                  </a:lnTo>
                  <a:lnTo>
                    <a:pt x="39" y="120"/>
                  </a:lnTo>
                  <a:lnTo>
                    <a:pt x="39" y="119"/>
                  </a:lnTo>
                  <a:lnTo>
                    <a:pt x="39" y="120"/>
                  </a:lnTo>
                  <a:lnTo>
                    <a:pt x="38" y="119"/>
                  </a:lnTo>
                  <a:lnTo>
                    <a:pt x="37" y="119"/>
                  </a:lnTo>
                  <a:lnTo>
                    <a:pt x="37" y="117"/>
                  </a:lnTo>
                  <a:lnTo>
                    <a:pt x="36" y="116"/>
                  </a:lnTo>
                  <a:lnTo>
                    <a:pt x="36" y="115"/>
                  </a:lnTo>
                  <a:lnTo>
                    <a:pt x="36" y="114"/>
                  </a:lnTo>
                  <a:lnTo>
                    <a:pt x="35" y="114"/>
                  </a:lnTo>
                  <a:lnTo>
                    <a:pt x="36" y="114"/>
                  </a:lnTo>
                  <a:lnTo>
                    <a:pt x="36" y="115"/>
                  </a:lnTo>
                  <a:lnTo>
                    <a:pt x="36" y="114"/>
                  </a:lnTo>
                  <a:lnTo>
                    <a:pt x="36" y="113"/>
                  </a:lnTo>
                  <a:lnTo>
                    <a:pt x="35" y="113"/>
                  </a:lnTo>
                  <a:lnTo>
                    <a:pt x="34" y="113"/>
                  </a:lnTo>
                  <a:lnTo>
                    <a:pt x="34" y="112"/>
                  </a:lnTo>
                  <a:lnTo>
                    <a:pt x="34" y="110"/>
                  </a:lnTo>
                  <a:lnTo>
                    <a:pt x="34" y="109"/>
                  </a:lnTo>
                  <a:lnTo>
                    <a:pt x="35" y="109"/>
                  </a:lnTo>
                  <a:lnTo>
                    <a:pt x="35" y="108"/>
                  </a:lnTo>
                  <a:lnTo>
                    <a:pt x="36" y="108"/>
                  </a:lnTo>
                  <a:lnTo>
                    <a:pt x="36" y="107"/>
                  </a:lnTo>
                  <a:lnTo>
                    <a:pt x="36" y="108"/>
                  </a:lnTo>
                  <a:lnTo>
                    <a:pt x="35" y="107"/>
                  </a:lnTo>
                  <a:lnTo>
                    <a:pt x="35" y="108"/>
                  </a:lnTo>
                  <a:lnTo>
                    <a:pt x="35" y="109"/>
                  </a:lnTo>
                  <a:lnTo>
                    <a:pt x="34" y="109"/>
                  </a:lnTo>
                  <a:lnTo>
                    <a:pt x="34" y="108"/>
                  </a:lnTo>
                  <a:lnTo>
                    <a:pt x="32" y="107"/>
                  </a:lnTo>
                  <a:lnTo>
                    <a:pt x="29" y="105"/>
                  </a:lnTo>
                  <a:lnTo>
                    <a:pt x="28" y="103"/>
                  </a:lnTo>
                  <a:lnTo>
                    <a:pt x="27" y="103"/>
                  </a:lnTo>
                  <a:lnTo>
                    <a:pt x="27" y="102"/>
                  </a:lnTo>
                  <a:lnTo>
                    <a:pt x="28" y="102"/>
                  </a:lnTo>
                  <a:lnTo>
                    <a:pt x="28" y="101"/>
                  </a:lnTo>
                  <a:lnTo>
                    <a:pt x="28" y="102"/>
                  </a:lnTo>
                  <a:lnTo>
                    <a:pt x="27" y="102"/>
                  </a:lnTo>
                  <a:lnTo>
                    <a:pt x="27" y="103"/>
                  </a:lnTo>
                  <a:lnTo>
                    <a:pt x="25" y="103"/>
                  </a:lnTo>
                  <a:lnTo>
                    <a:pt x="24" y="102"/>
                  </a:lnTo>
                  <a:lnTo>
                    <a:pt x="24" y="103"/>
                  </a:lnTo>
                  <a:lnTo>
                    <a:pt x="22" y="103"/>
                  </a:lnTo>
                  <a:lnTo>
                    <a:pt x="21" y="103"/>
                  </a:lnTo>
                  <a:lnTo>
                    <a:pt x="21" y="102"/>
                  </a:lnTo>
                  <a:lnTo>
                    <a:pt x="21" y="101"/>
                  </a:lnTo>
                  <a:lnTo>
                    <a:pt x="21" y="100"/>
                  </a:lnTo>
                  <a:lnTo>
                    <a:pt x="20" y="100"/>
                  </a:lnTo>
                  <a:lnTo>
                    <a:pt x="20" y="99"/>
                  </a:lnTo>
                  <a:lnTo>
                    <a:pt x="20" y="98"/>
                  </a:lnTo>
                  <a:lnTo>
                    <a:pt x="20" y="96"/>
                  </a:lnTo>
                  <a:lnTo>
                    <a:pt x="21" y="95"/>
                  </a:lnTo>
                  <a:lnTo>
                    <a:pt x="21" y="94"/>
                  </a:lnTo>
                  <a:lnTo>
                    <a:pt x="22" y="93"/>
                  </a:lnTo>
                  <a:lnTo>
                    <a:pt x="22" y="92"/>
                  </a:lnTo>
                  <a:lnTo>
                    <a:pt x="23" y="92"/>
                  </a:lnTo>
                  <a:lnTo>
                    <a:pt x="23" y="91"/>
                  </a:lnTo>
                  <a:lnTo>
                    <a:pt x="24" y="91"/>
                  </a:lnTo>
                  <a:lnTo>
                    <a:pt x="24" y="89"/>
                  </a:lnTo>
                  <a:lnTo>
                    <a:pt x="25" y="89"/>
                  </a:lnTo>
                  <a:lnTo>
                    <a:pt x="25" y="91"/>
                  </a:lnTo>
                  <a:lnTo>
                    <a:pt x="27" y="89"/>
                  </a:lnTo>
                  <a:lnTo>
                    <a:pt x="27" y="88"/>
                  </a:lnTo>
                  <a:lnTo>
                    <a:pt x="27" y="87"/>
                  </a:lnTo>
                  <a:lnTo>
                    <a:pt x="25" y="87"/>
                  </a:lnTo>
                  <a:lnTo>
                    <a:pt x="25" y="88"/>
                  </a:lnTo>
                  <a:lnTo>
                    <a:pt x="24" y="87"/>
                  </a:lnTo>
                  <a:lnTo>
                    <a:pt x="24" y="86"/>
                  </a:lnTo>
                  <a:lnTo>
                    <a:pt x="23" y="86"/>
                  </a:lnTo>
                  <a:lnTo>
                    <a:pt x="22" y="84"/>
                  </a:lnTo>
                  <a:lnTo>
                    <a:pt x="22" y="82"/>
                  </a:lnTo>
                  <a:lnTo>
                    <a:pt x="22" y="81"/>
                  </a:lnTo>
                  <a:lnTo>
                    <a:pt x="23" y="81"/>
                  </a:lnTo>
                  <a:lnTo>
                    <a:pt x="23" y="80"/>
                  </a:lnTo>
                  <a:lnTo>
                    <a:pt x="23" y="79"/>
                  </a:lnTo>
                  <a:lnTo>
                    <a:pt x="24" y="78"/>
                  </a:lnTo>
                  <a:lnTo>
                    <a:pt x="25" y="78"/>
                  </a:lnTo>
                  <a:lnTo>
                    <a:pt x="25" y="77"/>
                  </a:lnTo>
                  <a:lnTo>
                    <a:pt x="27" y="75"/>
                  </a:lnTo>
                  <a:lnTo>
                    <a:pt x="27" y="74"/>
                  </a:lnTo>
                  <a:lnTo>
                    <a:pt x="27" y="73"/>
                  </a:lnTo>
                  <a:lnTo>
                    <a:pt x="25" y="73"/>
                  </a:lnTo>
                  <a:lnTo>
                    <a:pt x="24" y="73"/>
                  </a:lnTo>
                  <a:lnTo>
                    <a:pt x="24" y="72"/>
                  </a:lnTo>
                  <a:lnTo>
                    <a:pt x="23" y="72"/>
                  </a:lnTo>
                  <a:lnTo>
                    <a:pt x="23" y="71"/>
                  </a:lnTo>
                  <a:lnTo>
                    <a:pt x="23" y="70"/>
                  </a:lnTo>
                  <a:lnTo>
                    <a:pt x="23" y="68"/>
                  </a:lnTo>
                  <a:lnTo>
                    <a:pt x="23" y="67"/>
                  </a:lnTo>
                  <a:lnTo>
                    <a:pt x="22" y="67"/>
                  </a:lnTo>
                  <a:lnTo>
                    <a:pt x="22" y="66"/>
                  </a:lnTo>
                  <a:lnTo>
                    <a:pt x="21" y="66"/>
                  </a:lnTo>
                  <a:lnTo>
                    <a:pt x="21" y="65"/>
                  </a:lnTo>
                  <a:lnTo>
                    <a:pt x="20" y="64"/>
                  </a:lnTo>
                  <a:lnTo>
                    <a:pt x="23" y="64"/>
                  </a:lnTo>
                  <a:lnTo>
                    <a:pt x="24" y="64"/>
                  </a:lnTo>
                  <a:lnTo>
                    <a:pt x="27" y="64"/>
                  </a:lnTo>
                  <a:lnTo>
                    <a:pt x="27" y="63"/>
                  </a:lnTo>
                  <a:lnTo>
                    <a:pt x="27" y="61"/>
                  </a:lnTo>
                  <a:lnTo>
                    <a:pt x="28" y="61"/>
                  </a:lnTo>
                  <a:lnTo>
                    <a:pt x="28" y="60"/>
                  </a:lnTo>
                  <a:lnTo>
                    <a:pt x="29" y="59"/>
                  </a:lnTo>
                  <a:lnTo>
                    <a:pt x="28" y="58"/>
                  </a:lnTo>
                  <a:lnTo>
                    <a:pt x="28" y="57"/>
                  </a:lnTo>
                  <a:lnTo>
                    <a:pt x="27" y="57"/>
                  </a:lnTo>
                  <a:lnTo>
                    <a:pt x="27" y="56"/>
                  </a:lnTo>
                  <a:lnTo>
                    <a:pt x="28" y="56"/>
                  </a:lnTo>
                  <a:lnTo>
                    <a:pt x="28" y="54"/>
                  </a:lnTo>
                  <a:lnTo>
                    <a:pt x="29" y="54"/>
                  </a:lnTo>
                  <a:lnTo>
                    <a:pt x="30" y="53"/>
                  </a:lnTo>
                  <a:lnTo>
                    <a:pt x="29" y="52"/>
                  </a:lnTo>
                  <a:lnTo>
                    <a:pt x="29" y="51"/>
                  </a:lnTo>
                  <a:lnTo>
                    <a:pt x="30" y="51"/>
                  </a:lnTo>
                  <a:lnTo>
                    <a:pt x="29" y="50"/>
                  </a:lnTo>
                  <a:lnTo>
                    <a:pt x="30" y="49"/>
                  </a:lnTo>
                  <a:lnTo>
                    <a:pt x="30" y="47"/>
                  </a:lnTo>
                  <a:lnTo>
                    <a:pt x="30" y="46"/>
                  </a:lnTo>
                  <a:lnTo>
                    <a:pt x="30" y="45"/>
                  </a:lnTo>
                  <a:lnTo>
                    <a:pt x="29" y="45"/>
                  </a:lnTo>
                  <a:lnTo>
                    <a:pt x="29" y="44"/>
                  </a:lnTo>
                  <a:lnTo>
                    <a:pt x="29" y="43"/>
                  </a:lnTo>
                  <a:lnTo>
                    <a:pt x="30" y="43"/>
                  </a:lnTo>
                  <a:lnTo>
                    <a:pt x="30" y="42"/>
                  </a:lnTo>
                  <a:lnTo>
                    <a:pt x="31" y="42"/>
                  </a:lnTo>
                  <a:lnTo>
                    <a:pt x="31" y="40"/>
                  </a:lnTo>
                  <a:lnTo>
                    <a:pt x="31" y="39"/>
                  </a:lnTo>
                  <a:lnTo>
                    <a:pt x="32" y="39"/>
                  </a:lnTo>
                  <a:lnTo>
                    <a:pt x="34" y="39"/>
                  </a:lnTo>
                  <a:lnTo>
                    <a:pt x="35" y="38"/>
                  </a:lnTo>
                  <a:lnTo>
                    <a:pt x="36" y="37"/>
                  </a:lnTo>
                  <a:lnTo>
                    <a:pt x="37" y="36"/>
                  </a:lnTo>
                  <a:lnTo>
                    <a:pt x="37" y="35"/>
                  </a:lnTo>
                  <a:lnTo>
                    <a:pt x="38" y="35"/>
                  </a:lnTo>
                  <a:lnTo>
                    <a:pt x="38" y="33"/>
                  </a:lnTo>
                  <a:lnTo>
                    <a:pt x="37" y="33"/>
                  </a:lnTo>
                  <a:lnTo>
                    <a:pt x="36" y="32"/>
                  </a:lnTo>
                  <a:lnTo>
                    <a:pt x="35" y="32"/>
                  </a:lnTo>
                  <a:lnTo>
                    <a:pt x="35" y="33"/>
                  </a:lnTo>
                  <a:lnTo>
                    <a:pt x="34" y="33"/>
                  </a:lnTo>
                  <a:lnTo>
                    <a:pt x="34" y="32"/>
                  </a:lnTo>
                  <a:lnTo>
                    <a:pt x="34" y="31"/>
                  </a:lnTo>
                  <a:lnTo>
                    <a:pt x="34" y="30"/>
                  </a:lnTo>
                  <a:lnTo>
                    <a:pt x="34" y="29"/>
                  </a:lnTo>
                  <a:lnTo>
                    <a:pt x="34" y="28"/>
                  </a:lnTo>
                  <a:lnTo>
                    <a:pt x="32" y="29"/>
                  </a:lnTo>
                  <a:lnTo>
                    <a:pt x="31" y="29"/>
                  </a:lnTo>
                  <a:lnTo>
                    <a:pt x="31" y="28"/>
                  </a:lnTo>
                  <a:lnTo>
                    <a:pt x="30" y="28"/>
                  </a:lnTo>
                  <a:lnTo>
                    <a:pt x="30" y="29"/>
                  </a:lnTo>
                  <a:lnTo>
                    <a:pt x="29" y="29"/>
                  </a:lnTo>
                  <a:lnTo>
                    <a:pt x="28" y="28"/>
                  </a:lnTo>
                  <a:lnTo>
                    <a:pt x="28" y="29"/>
                  </a:lnTo>
                  <a:lnTo>
                    <a:pt x="27" y="29"/>
                  </a:lnTo>
                  <a:lnTo>
                    <a:pt x="27" y="28"/>
                  </a:lnTo>
                  <a:lnTo>
                    <a:pt x="25" y="28"/>
                  </a:lnTo>
                  <a:lnTo>
                    <a:pt x="25" y="29"/>
                  </a:lnTo>
                  <a:lnTo>
                    <a:pt x="25" y="30"/>
                  </a:lnTo>
                  <a:lnTo>
                    <a:pt x="24" y="30"/>
                  </a:lnTo>
                  <a:lnTo>
                    <a:pt x="23" y="30"/>
                  </a:lnTo>
                  <a:lnTo>
                    <a:pt x="22" y="31"/>
                  </a:lnTo>
                  <a:lnTo>
                    <a:pt x="22" y="30"/>
                  </a:lnTo>
                  <a:lnTo>
                    <a:pt x="21" y="30"/>
                  </a:lnTo>
                  <a:lnTo>
                    <a:pt x="20" y="30"/>
                  </a:lnTo>
                  <a:lnTo>
                    <a:pt x="21" y="30"/>
                  </a:lnTo>
                  <a:lnTo>
                    <a:pt x="20" y="30"/>
                  </a:lnTo>
                  <a:lnTo>
                    <a:pt x="20" y="29"/>
                  </a:lnTo>
                  <a:lnTo>
                    <a:pt x="19" y="29"/>
                  </a:lnTo>
                  <a:lnTo>
                    <a:pt x="17" y="30"/>
                  </a:lnTo>
                  <a:lnTo>
                    <a:pt x="16" y="30"/>
                  </a:lnTo>
                  <a:lnTo>
                    <a:pt x="16" y="29"/>
                  </a:lnTo>
                  <a:lnTo>
                    <a:pt x="16" y="30"/>
                  </a:lnTo>
                  <a:lnTo>
                    <a:pt x="15" y="30"/>
                  </a:lnTo>
                  <a:lnTo>
                    <a:pt x="14" y="31"/>
                  </a:lnTo>
                  <a:lnTo>
                    <a:pt x="13" y="31"/>
                  </a:lnTo>
                  <a:lnTo>
                    <a:pt x="13" y="30"/>
                  </a:lnTo>
                  <a:lnTo>
                    <a:pt x="13" y="29"/>
                  </a:lnTo>
                  <a:lnTo>
                    <a:pt x="13" y="28"/>
                  </a:lnTo>
                  <a:lnTo>
                    <a:pt x="14" y="28"/>
                  </a:lnTo>
                  <a:lnTo>
                    <a:pt x="14" y="26"/>
                  </a:lnTo>
                  <a:lnTo>
                    <a:pt x="13" y="26"/>
                  </a:lnTo>
                  <a:lnTo>
                    <a:pt x="13" y="25"/>
                  </a:lnTo>
                  <a:lnTo>
                    <a:pt x="12" y="25"/>
                  </a:lnTo>
                  <a:lnTo>
                    <a:pt x="12" y="26"/>
                  </a:lnTo>
                  <a:lnTo>
                    <a:pt x="9" y="26"/>
                  </a:lnTo>
                  <a:lnTo>
                    <a:pt x="8" y="26"/>
                  </a:lnTo>
                  <a:lnTo>
                    <a:pt x="7" y="26"/>
                  </a:lnTo>
                  <a:lnTo>
                    <a:pt x="7" y="28"/>
                  </a:lnTo>
                  <a:lnTo>
                    <a:pt x="6" y="28"/>
                  </a:lnTo>
                  <a:lnTo>
                    <a:pt x="6" y="29"/>
                  </a:lnTo>
                  <a:lnTo>
                    <a:pt x="5" y="29"/>
                  </a:lnTo>
                  <a:lnTo>
                    <a:pt x="5" y="26"/>
                  </a:lnTo>
                  <a:lnTo>
                    <a:pt x="5" y="25"/>
                  </a:lnTo>
                  <a:lnTo>
                    <a:pt x="6" y="25"/>
                  </a:lnTo>
                  <a:lnTo>
                    <a:pt x="6" y="24"/>
                  </a:lnTo>
                  <a:lnTo>
                    <a:pt x="7" y="24"/>
                  </a:lnTo>
                  <a:lnTo>
                    <a:pt x="7" y="23"/>
                  </a:lnTo>
                  <a:lnTo>
                    <a:pt x="8" y="23"/>
                  </a:lnTo>
                  <a:lnTo>
                    <a:pt x="8" y="22"/>
                  </a:lnTo>
                  <a:lnTo>
                    <a:pt x="7" y="22"/>
                  </a:lnTo>
                  <a:lnTo>
                    <a:pt x="7" y="23"/>
                  </a:lnTo>
                  <a:lnTo>
                    <a:pt x="6" y="23"/>
                  </a:lnTo>
                  <a:lnTo>
                    <a:pt x="5" y="23"/>
                  </a:lnTo>
                  <a:lnTo>
                    <a:pt x="5" y="24"/>
                  </a:lnTo>
                  <a:lnTo>
                    <a:pt x="5" y="23"/>
                  </a:lnTo>
                  <a:lnTo>
                    <a:pt x="5" y="22"/>
                  </a:lnTo>
                  <a:lnTo>
                    <a:pt x="6" y="22"/>
                  </a:lnTo>
                  <a:lnTo>
                    <a:pt x="7" y="22"/>
                  </a:lnTo>
                  <a:lnTo>
                    <a:pt x="7" y="21"/>
                  </a:lnTo>
                  <a:lnTo>
                    <a:pt x="6" y="21"/>
                  </a:lnTo>
                  <a:lnTo>
                    <a:pt x="6" y="22"/>
                  </a:lnTo>
                  <a:lnTo>
                    <a:pt x="5" y="22"/>
                  </a:lnTo>
                  <a:lnTo>
                    <a:pt x="5" y="21"/>
                  </a:lnTo>
                  <a:lnTo>
                    <a:pt x="3" y="21"/>
                  </a:lnTo>
                  <a:lnTo>
                    <a:pt x="5" y="19"/>
                  </a:lnTo>
                  <a:lnTo>
                    <a:pt x="5" y="21"/>
                  </a:lnTo>
                  <a:lnTo>
                    <a:pt x="6" y="21"/>
                  </a:lnTo>
                  <a:lnTo>
                    <a:pt x="6" y="19"/>
                  </a:lnTo>
                  <a:lnTo>
                    <a:pt x="6" y="18"/>
                  </a:lnTo>
                  <a:lnTo>
                    <a:pt x="7" y="17"/>
                  </a:lnTo>
                  <a:lnTo>
                    <a:pt x="6" y="17"/>
                  </a:lnTo>
                  <a:lnTo>
                    <a:pt x="5" y="17"/>
                  </a:lnTo>
                  <a:lnTo>
                    <a:pt x="5" y="18"/>
                  </a:lnTo>
                  <a:lnTo>
                    <a:pt x="5" y="17"/>
                  </a:lnTo>
                  <a:lnTo>
                    <a:pt x="5" y="18"/>
                  </a:lnTo>
                  <a:lnTo>
                    <a:pt x="3" y="18"/>
                  </a:lnTo>
                  <a:lnTo>
                    <a:pt x="5" y="18"/>
                  </a:lnTo>
                  <a:lnTo>
                    <a:pt x="3" y="18"/>
                  </a:lnTo>
                  <a:lnTo>
                    <a:pt x="3" y="19"/>
                  </a:lnTo>
                  <a:lnTo>
                    <a:pt x="2" y="19"/>
                  </a:lnTo>
                  <a:lnTo>
                    <a:pt x="2" y="18"/>
                  </a:lnTo>
                  <a:lnTo>
                    <a:pt x="2" y="17"/>
                  </a:lnTo>
                  <a:lnTo>
                    <a:pt x="2" y="16"/>
                  </a:lnTo>
                  <a:lnTo>
                    <a:pt x="3" y="16"/>
                  </a:lnTo>
                  <a:lnTo>
                    <a:pt x="5" y="16"/>
                  </a:lnTo>
                  <a:lnTo>
                    <a:pt x="5" y="15"/>
                  </a:lnTo>
                  <a:lnTo>
                    <a:pt x="3" y="15"/>
                  </a:lnTo>
                  <a:lnTo>
                    <a:pt x="2" y="15"/>
                  </a:lnTo>
                  <a:lnTo>
                    <a:pt x="2" y="16"/>
                  </a:lnTo>
                  <a:lnTo>
                    <a:pt x="1" y="15"/>
                  </a:lnTo>
                  <a:lnTo>
                    <a:pt x="2" y="15"/>
                  </a:lnTo>
                  <a:lnTo>
                    <a:pt x="1" y="14"/>
                  </a:lnTo>
                  <a:lnTo>
                    <a:pt x="1" y="12"/>
                  </a:lnTo>
                  <a:lnTo>
                    <a:pt x="1" y="14"/>
                  </a:lnTo>
                  <a:lnTo>
                    <a:pt x="1" y="12"/>
                  </a:lnTo>
                  <a:lnTo>
                    <a:pt x="0" y="12"/>
                  </a:lnTo>
                  <a:lnTo>
                    <a:pt x="0" y="14"/>
                  </a:lnTo>
                  <a:lnTo>
                    <a:pt x="0" y="12"/>
                  </a:lnTo>
                  <a:lnTo>
                    <a:pt x="0" y="11"/>
                  </a:lnTo>
                  <a:lnTo>
                    <a:pt x="0" y="10"/>
                  </a:lnTo>
                  <a:lnTo>
                    <a:pt x="1" y="10"/>
                  </a:lnTo>
                  <a:lnTo>
                    <a:pt x="2" y="10"/>
                  </a:lnTo>
                  <a:lnTo>
                    <a:pt x="1" y="10"/>
                  </a:lnTo>
                  <a:lnTo>
                    <a:pt x="1" y="9"/>
                  </a:lnTo>
                  <a:lnTo>
                    <a:pt x="2" y="9"/>
                  </a:lnTo>
                  <a:lnTo>
                    <a:pt x="3" y="9"/>
                  </a:lnTo>
                  <a:lnTo>
                    <a:pt x="3" y="8"/>
                  </a:lnTo>
                  <a:lnTo>
                    <a:pt x="3" y="9"/>
                  </a:lnTo>
                  <a:lnTo>
                    <a:pt x="5" y="8"/>
                  </a:lnTo>
                  <a:lnTo>
                    <a:pt x="3" y="8"/>
                  </a:lnTo>
                  <a:lnTo>
                    <a:pt x="5" y="8"/>
                  </a:lnTo>
                  <a:lnTo>
                    <a:pt x="5" y="7"/>
                  </a:lnTo>
                  <a:lnTo>
                    <a:pt x="6" y="7"/>
                  </a:lnTo>
                  <a:lnTo>
                    <a:pt x="7" y="7"/>
                  </a:lnTo>
                  <a:lnTo>
                    <a:pt x="7" y="8"/>
                  </a:lnTo>
                  <a:lnTo>
                    <a:pt x="8" y="8"/>
                  </a:lnTo>
                  <a:lnTo>
                    <a:pt x="8" y="7"/>
                  </a:lnTo>
                  <a:lnTo>
                    <a:pt x="9" y="7"/>
                  </a:lnTo>
                  <a:lnTo>
                    <a:pt x="10" y="7"/>
                  </a:lnTo>
                  <a:lnTo>
                    <a:pt x="12" y="5"/>
                  </a:lnTo>
                  <a:lnTo>
                    <a:pt x="12" y="7"/>
                  </a:lnTo>
                  <a:lnTo>
                    <a:pt x="12" y="5"/>
                  </a:lnTo>
                  <a:lnTo>
                    <a:pt x="13" y="5"/>
                  </a:lnTo>
                  <a:lnTo>
                    <a:pt x="13" y="7"/>
                  </a:lnTo>
                  <a:lnTo>
                    <a:pt x="14" y="7"/>
                  </a:lnTo>
                  <a:lnTo>
                    <a:pt x="14" y="5"/>
                  </a:lnTo>
                  <a:lnTo>
                    <a:pt x="13" y="5"/>
                  </a:lnTo>
                  <a:lnTo>
                    <a:pt x="13" y="4"/>
                  </a:lnTo>
                  <a:lnTo>
                    <a:pt x="14" y="4"/>
                  </a:lnTo>
                  <a:lnTo>
                    <a:pt x="13" y="4"/>
                  </a:lnTo>
                  <a:lnTo>
                    <a:pt x="12" y="4"/>
                  </a:lnTo>
                  <a:lnTo>
                    <a:pt x="13" y="4"/>
                  </a:lnTo>
                  <a:lnTo>
                    <a:pt x="13" y="3"/>
                  </a:lnTo>
                  <a:lnTo>
                    <a:pt x="14" y="3"/>
                  </a:lnTo>
                  <a:lnTo>
                    <a:pt x="15" y="2"/>
                  </a:lnTo>
                  <a:lnTo>
                    <a:pt x="16" y="2"/>
                  </a:lnTo>
                  <a:lnTo>
                    <a:pt x="15" y="2"/>
                  </a:lnTo>
                  <a:lnTo>
                    <a:pt x="16" y="2"/>
                  </a:lnTo>
                  <a:lnTo>
                    <a:pt x="15" y="2"/>
                  </a:lnTo>
                  <a:lnTo>
                    <a:pt x="15" y="1"/>
                  </a:lnTo>
                  <a:lnTo>
                    <a:pt x="16" y="1"/>
                  </a:lnTo>
                  <a:lnTo>
                    <a:pt x="17" y="1"/>
                  </a:lnTo>
                  <a:lnTo>
                    <a:pt x="17" y="0"/>
                  </a:lnTo>
                  <a:lnTo>
                    <a:pt x="19" y="0"/>
                  </a:lnTo>
                  <a:lnTo>
                    <a:pt x="19" y="1"/>
                  </a:lnTo>
                  <a:lnTo>
                    <a:pt x="17" y="1"/>
                  </a:lnTo>
                  <a:lnTo>
                    <a:pt x="19" y="1"/>
                  </a:lnTo>
                  <a:lnTo>
                    <a:pt x="17" y="1"/>
                  </a:lnTo>
                  <a:lnTo>
                    <a:pt x="17" y="2"/>
                  </a:lnTo>
                  <a:lnTo>
                    <a:pt x="19" y="2"/>
                  </a:lnTo>
                  <a:lnTo>
                    <a:pt x="19" y="1"/>
                  </a:lnTo>
                  <a:lnTo>
                    <a:pt x="20" y="1"/>
                  </a:lnTo>
                  <a:lnTo>
                    <a:pt x="20" y="0"/>
                  </a:lnTo>
                  <a:lnTo>
                    <a:pt x="21" y="0"/>
                  </a:lnTo>
                  <a:lnTo>
                    <a:pt x="21" y="1"/>
                  </a:lnTo>
                  <a:lnTo>
                    <a:pt x="20" y="1"/>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04" name="Freeform 1120">
              <a:extLst>
                <a:ext uri="{FF2B5EF4-FFF2-40B4-BE49-F238E27FC236}">
                  <a16:creationId xmlns="" xmlns:a16="http://schemas.microsoft.com/office/drawing/2014/main" id="{28644224-0B7D-4436-804C-5F44F03BD507}"/>
                </a:ext>
              </a:extLst>
            </p:cNvPr>
            <p:cNvSpPr>
              <a:spLocks/>
            </p:cNvSpPr>
            <p:nvPr/>
          </p:nvSpPr>
          <p:spPr bwMode="auto">
            <a:xfrm>
              <a:off x="6406738" y="19146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05" name="Freeform 1121">
              <a:extLst>
                <a:ext uri="{FF2B5EF4-FFF2-40B4-BE49-F238E27FC236}">
                  <a16:creationId xmlns="" xmlns:a16="http://schemas.microsoft.com/office/drawing/2014/main" id="{D7457474-4A5C-4373-81E1-57837ABDB619}"/>
                </a:ext>
              </a:extLst>
            </p:cNvPr>
            <p:cNvSpPr>
              <a:spLocks/>
            </p:cNvSpPr>
            <p:nvPr/>
          </p:nvSpPr>
          <p:spPr bwMode="auto">
            <a:xfrm>
              <a:off x="6415673" y="1908247"/>
              <a:ext cx="1277"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lnTo>
                    <a:pt x="0" y="0"/>
                  </a:lnTo>
                  <a:lnTo>
                    <a:pt x="0" y="0"/>
                  </a:lnTo>
                  <a:lnTo>
                    <a:pt x="0" y="0"/>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06" name="Freeform 1122">
              <a:extLst>
                <a:ext uri="{FF2B5EF4-FFF2-40B4-BE49-F238E27FC236}">
                  <a16:creationId xmlns="" xmlns:a16="http://schemas.microsoft.com/office/drawing/2014/main" id="{7BFC5ABD-A36B-4187-882D-E631CA8B7B50}"/>
                </a:ext>
              </a:extLst>
            </p:cNvPr>
            <p:cNvSpPr>
              <a:spLocks/>
            </p:cNvSpPr>
            <p:nvPr/>
          </p:nvSpPr>
          <p:spPr bwMode="auto">
            <a:xfrm>
              <a:off x="6465454" y="190441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07" name="Freeform 1123">
              <a:extLst>
                <a:ext uri="{FF2B5EF4-FFF2-40B4-BE49-F238E27FC236}">
                  <a16:creationId xmlns="" xmlns:a16="http://schemas.microsoft.com/office/drawing/2014/main" id="{A5BD3A5B-CD84-484E-9A97-3CC71E43D4C9}"/>
                </a:ext>
              </a:extLst>
            </p:cNvPr>
            <p:cNvSpPr>
              <a:spLocks/>
            </p:cNvSpPr>
            <p:nvPr/>
          </p:nvSpPr>
          <p:spPr bwMode="auto">
            <a:xfrm>
              <a:off x="6383762" y="1899312"/>
              <a:ext cx="20423" cy="14041"/>
            </a:xfrm>
            <a:custGeom>
              <a:avLst/>
              <a:gdLst>
                <a:gd name="T0" fmla="*/ 9 w 16"/>
                <a:gd name="T1" fmla="*/ 0 h 11"/>
                <a:gd name="T2" fmla="*/ 9 w 16"/>
                <a:gd name="T3" fmla="*/ 0 h 11"/>
                <a:gd name="T4" fmla="*/ 11 w 16"/>
                <a:gd name="T5" fmla="*/ 0 h 11"/>
                <a:gd name="T6" fmla="*/ 13 w 16"/>
                <a:gd name="T7" fmla="*/ 0 h 11"/>
                <a:gd name="T8" fmla="*/ 14 w 16"/>
                <a:gd name="T9" fmla="*/ 2 h 11"/>
                <a:gd name="T10" fmla="*/ 15 w 16"/>
                <a:gd name="T11" fmla="*/ 2 h 11"/>
                <a:gd name="T12" fmla="*/ 16 w 16"/>
                <a:gd name="T13" fmla="*/ 3 h 11"/>
                <a:gd name="T14" fmla="*/ 16 w 16"/>
                <a:gd name="T15" fmla="*/ 3 h 11"/>
                <a:gd name="T16" fmla="*/ 15 w 16"/>
                <a:gd name="T17" fmla="*/ 3 h 11"/>
                <a:gd name="T18" fmla="*/ 15 w 16"/>
                <a:gd name="T19" fmla="*/ 3 h 11"/>
                <a:gd name="T20" fmla="*/ 15 w 16"/>
                <a:gd name="T21" fmla="*/ 3 h 11"/>
                <a:gd name="T22" fmla="*/ 14 w 16"/>
                <a:gd name="T23" fmla="*/ 3 h 11"/>
                <a:gd name="T24" fmla="*/ 14 w 16"/>
                <a:gd name="T25" fmla="*/ 3 h 11"/>
                <a:gd name="T26" fmla="*/ 14 w 16"/>
                <a:gd name="T27" fmla="*/ 3 h 11"/>
                <a:gd name="T28" fmla="*/ 14 w 16"/>
                <a:gd name="T29" fmla="*/ 4 h 11"/>
                <a:gd name="T30" fmla="*/ 13 w 16"/>
                <a:gd name="T31" fmla="*/ 4 h 11"/>
                <a:gd name="T32" fmla="*/ 12 w 16"/>
                <a:gd name="T33" fmla="*/ 5 h 11"/>
                <a:gd name="T34" fmla="*/ 12 w 16"/>
                <a:gd name="T35" fmla="*/ 5 h 11"/>
                <a:gd name="T36" fmla="*/ 11 w 16"/>
                <a:gd name="T37" fmla="*/ 5 h 11"/>
                <a:gd name="T38" fmla="*/ 9 w 16"/>
                <a:gd name="T39" fmla="*/ 6 h 11"/>
                <a:gd name="T40" fmla="*/ 9 w 16"/>
                <a:gd name="T41" fmla="*/ 5 h 11"/>
                <a:gd name="T42" fmla="*/ 8 w 16"/>
                <a:gd name="T43" fmla="*/ 5 h 11"/>
                <a:gd name="T44" fmla="*/ 8 w 16"/>
                <a:gd name="T45" fmla="*/ 6 h 11"/>
                <a:gd name="T46" fmla="*/ 8 w 16"/>
                <a:gd name="T47" fmla="*/ 6 h 11"/>
                <a:gd name="T48" fmla="*/ 7 w 16"/>
                <a:gd name="T49" fmla="*/ 6 h 11"/>
                <a:gd name="T50" fmla="*/ 7 w 16"/>
                <a:gd name="T51" fmla="*/ 6 h 11"/>
                <a:gd name="T52" fmla="*/ 6 w 16"/>
                <a:gd name="T53" fmla="*/ 6 h 11"/>
                <a:gd name="T54" fmla="*/ 6 w 16"/>
                <a:gd name="T55" fmla="*/ 6 h 11"/>
                <a:gd name="T56" fmla="*/ 6 w 16"/>
                <a:gd name="T57" fmla="*/ 7 h 11"/>
                <a:gd name="T58" fmla="*/ 5 w 16"/>
                <a:gd name="T59" fmla="*/ 9 h 11"/>
                <a:gd name="T60" fmla="*/ 5 w 16"/>
                <a:gd name="T61" fmla="*/ 10 h 11"/>
                <a:gd name="T62" fmla="*/ 2 w 16"/>
                <a:gd name="T63" fmla="*/ 10 h 11"/>
                <a:gd name="T64" fmla="*/ 2 w 16"/>
                <a:gd name="T65" fmla="*/ 10 h 11"/>
                <a:gd name="T66" fmla="*/ 2 w 16"/>
                <a:gd name="T67" fmla="*/ 10 h 11"/>
                <a:gd name="T68" fmla="*/ 2 w 16"/>
                <a:gd name="T69" fmla="*/ 9 h 11"/>
                <a:gd name="T70" fmla="*/ 4 w 16"/>
                <a:gd name="T71" fmla="*/ 9 h 11"/>
                <a:gd name="T72" fmla="*/ 5 w 16"/>
                <a:gd name="T73" fmla="*/ 9 h 11"/>
                <a:gd name="T74" fmla="*/ 5 w 16"/>
                <a:gd name="T75" fmla="*/ 7 h 11"/>
                <a:gd name="T76" fmla="*/ 2 w 16"/>
                <a:gd name="T77" fmla="*/ 6 h 11"/>
                <a:gd name="T78" fmla="*/ 1 w 16"/>
                <a:gd name="T79" fmla="*/ 5 h 11"/>
                <a:gd name="T80" fmla="*/ 0 w 16"/>
                <a:gd name="T81" fmla="*/ 5 h 11"/>
                <a:gd name="T82" fmla="*/ 0 w 16"/>
                <a:gd name="T83" fmla="*/ 4 h 11"/>
                <a:gd name="T84" fmla="*/ 1 w 16"/>
                <a:gd name="T85" fmla="*/ 4 h 11"/>
                <a:gd name="T86" fmla="*/ 1 w 16"/>
                <a:gd name="T87" fmla="*/ 4 h 11"/>
                <a:gd name="T88" fmla="*/ 1 w 16"/>
                <a:gd name="T89" fmla="*/ 4 h 11"/>
                <a:gd name="T90" fmla="*/ 0 w 16"/>
                <a:gd name="T91" fmla="*/ 3 h 11"/>
                <a:gd name="T92" fmla="*/ 0 w 16"/>
                <a:gd name="T93" fmla="*/ 2 h 11"/>
                <a:gd name="T94" fmla="*/ 1 w 16"/>
                <a:gd name="T95" fmla="*/ 2 h 11"/>
                <a:gd name="T96" fmla="*/ 2 w 16"/>
                <a:gd name="T97" fmla="*/ 3 h 11"/>
                <a:gd name="T98" fmla="*/ 2 w 16"/>
                <a:gd name="T99" fmla="*/ 3 h 11"/>
                <a:gd name="T100" fmla="*/ 2 w 16"/>
                <a:gd name="T101" fmla="*/ 3 h 11"/>
                <a:gd name="T102" fmla="*/ 2 w 16"/>
                <a:gd name="T103" fmla="*/ 2 h 11"/>
                <a:gd name="T104" fmla="*/ 4 w 16"/>
                <a:gd name="T105" fmla="*/ 2 h 11"/>
                <a:gd name="T106" fmla="*/ 4 w 16"/>
                <a:gd name="T107" fmla="*/ 2 h 11"/>
                <a:gd name="T108" fmla="*/ 4 w 16"/>
                <a:gd name="T109" fmla="*/ 2 h 11"/>
                <a:gd name="T110" fmla="*/ 5 w 16"/>
                <a:gd name="T111" fmla="*/ 2 h 11"/>
                <a:gd name="T112" fmla="*/ 7 w 16"/>
                <a:gd name="T113" fmla="*/ 0 h 11"/>
                <a:gd name="T114" fmla="*/ 8 w 16"/>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11">
                  <a:moveTo>
                    <a:pt x="8" y="0"/>
                  </a:moveTo>
                  <a:lnTo>
                    <a:pt x="8" y="0"/>
                  </a:lnTo>
                  <a:lnTo>
                    <a:pt x="9" y="0"/>
                  </a:lnTo>
                  <a:lnTo>
                    <a:pt x="9" y="0"/>
                  </a:lnTo>
                  <a:lnTo>
                    <a:pt x="9" y="0"/>
                  </a:lnTo>
                  <a:lnTo>
                    <a:pt x="9" y="0"/>
                  </a:lnTo>
                  <a:lnTo>
                    <a:pt x="9" y="0"/>
                  </a:lnTo>
                  <a:lnTo>
                    <a:pt x="9" y="0"/>
                  </a:lnTo>
                  <a:lnTo>
                    <a:pt x="11" y="0"/>
                  </a:lnTo>
                  <a:lnTo>
                    <a:pt x="11" y="0"/>
                  </a:lnTo>
                  <a:lnTo>
                    <a:pt x="11" y="0"/>
                  </a:lnTo>
                  <a:lnTo>
                    <a:pt x="11" y="0"/>
                  </a:lnTo>
                  <a:lnTo>
                    <a:pt x="12" y="0"/>
                  </a:lnTo>
                  <a:lnTo>
                    <a:pt x="12" y="0"/>
                  </a:lnTo>
                  <a:lnTo>
                    <a:pt x="12" y="0"/>
                  </a:lnTo>
                  <a:lnTo>
                    <a:pt x="13" y="0"/>
                  </a:lnTo>
                  <a:lnTo>
                    <a:pt x="13" y="0"/>
                  </a:lnTo>
                  <a:lnTo>
                    <a:pt x="14" y="0"/>
                  </a:lnTo>
                  <a:lnTo>
                    <a:pt x="14" y="2"/>
                  </a:lnTo>
                  <a:lnTo>
                    <a:pt x="14" y="2"/>
                  </a:lnTo>
                  <a:lnTo>
                    <a:pt x="14" y="2"/>
                  </a:lnTo>
                  <a:lnTo>
                    <a:pt x="14" y="2"/>
                  </a:lnTo>
                  <a:lnTo>
                    <a:pt x="15" y="2"/>
                  </a:lnTo>
                  <a:lnTo>
                    <a:pt x="15" y="2"/>
                  </a:lnTo>
                  <a:lnTo>
                    <a:pt x="16" y="2"/>
                  </a:lnTo>
                  <a:lnTo>
                    <a:pt x="16" y="2"/>
                  </a:lnTo>
                  <a:lnTo>
                    <a:pt x="16" y="3"/>
                  </a:lnTo>
                  <a:lnTo>
                    <a:pt x="16" y="3"/>
                  </a:lnTo>
                  <a:lnTo>
                    <a:pt x="16" y="3"/>
                  </a:lnTo>
                  <a:lnTo>
                    <a:pt x="16" y="3"/>
                  </a:lnTo>
                  <a:lnTo>
                    <a:pt x="15" y="3"/>
                  </a:lnTo>
                  <a:lnTo>
                    <a:pt x="16" y="3"/>
                  </a:lnTo>
                  <a:lnTo>
                    <a:pt x="16" y="3"/>
                  </a:lnTo>
                  <a:lnTo>
                    <a:pt x="16" y="3"/>
                  </a:lnTo>
                  <a:lnTo>
                    <a:pt x="16" y="3"/>
                  </a:lnTo>
                  <a:lnTo>
                    <a:pt x="15" y="3"/>
                  </a:lnTo>
                  <a:lnTo>
                    <a:pt x="15" y="3"/>
                  </a:lnTo>
                  <a:lnTo>
                    <a:pt x="15" y="3"/>
                  </a:lnTo>
                  <a:lnTo>
                    <a:pt x="15" y="3"/>
                  </a:lnTo>
                  <a:lnTo>
                    <a:pt x="15" y="3"/>
                  </a:lnTo>
                  <a:lnTo>
                    <a:pt x="15" y="3"/>
                  </a:lnTo>
                  <a:lnTo>
                    <a:pt x="15" y="3"/>
                  </a:lnTo>
                  <a:lnTo>
                    <a:pt x="15" y="3"/>
                  </a:lnTo>
                  <a:lnTo>
                    <a:pt x="15" y="3"/>
                  </a:lnTo>
                  <a:lnTo>
                    <a:pt x="15" y="3"/>
                  </a:lnTo>
                  <a:lnTo>
                    <a:pt x="15" y="3"/>
                  </a:lnTo>
                  <a:lnTo>
                    <a:pt x="15" y="3"/>
                  </a:lnTo>
                  <a:lnTo>
                    <a:pt x="14" y="3"/>
                  </a:lnTo>
                  <a:lnTo>
                    <a:pt x="14" y="3"/>
                  </a:lnTo>
                  <a:lnTo>
                    <a:pt x="14" y="3"/>
                  </a:lnTo>
                  <a:lnTo>
                    <a:pt x="14" y="3"/>
                  </a:lnTo>
                  <a:lnTo>
                    <a:pt x="14" y="3"/>
                  </a:lnTo>
                  <a:lnTo>
                    <a:pt x="14" y="3"/>
                  </a:lnTo>
                  <a:lnTo>
                    <a:pt x="14" y="3"/>
                  </a:lnTo>
                  <a:lnTo>
                    <a:pt x="14" y="3"/>
                  </a:lnTo>
                  <a:lnTo>
                    <a:pt x="14" y="3"/>
                  </a:lnTo>
                  <a:lnTo>
                    <a:pt x="14" y="3"/>
                  </a:lnTo>
                  <a:lnTo>
                    <a:pt x="14" y="4"/>
                  </a:lnTo>
                  <a:lnTo>
                    <a:pt x="14" y="4"/>
                  </a:lnTo>
                  <a:lnTo>
                    <a:pt x="14" y="4"/>
                  </a:lnTo>
                  <a:lnTo>
                    <a:pt x="14" y="4"/>
                  </a:lnTo>
                  <a:lnTo>
                    <a:pt x="14" y="4"/>
                  </a:lnTo>
                  <a:lnTo>
                    <a:pt x="13" y="4"/>
                  </a:lnTo>
                  <a:lnTo>
                    <a:pt x="13" y="4"/>
                  </a:lnTo>
                  <a:lnTo>
                    <a:pt x="13" y="4"/>
                  </a:lnTo>
                  <a:lnTo>
                    <a:pt x="13" y="4"/>
                  </a:lnTo>
                  <a:lnTo>
                    <a:pt x="12" y="5"/>
                  </a:lnTo>
                  <a:lnTo>
                    <a:pt x="12" y="5"/>
                  </a:lnTo>
                  <a:lnTo>
                    <a:pt x="12" y="5"/>
                  </a:lnTo>
                  <a:lnTo>
                    <a:pt x="12" y="5"/>
                  </a:lnTo>
                  <a:lnTo>
                    <a:pt x="12" y="5"/>
                  </a:lnTo>
                  <a:lnTo>
                    <a:pt x="12" y="5"/>
                  </a:lnTo>
                  <a:lnTo>
                    <a:pt x="11" y="5"/>
                  </a:lnTo>
                  <a:lnTo>
                    <a:pt x="11" y="5"/>
                  </a:lnTo>
                  <a:lnTo>
                    <a:pt x="11" y="5"/>
                  </a:lnTo>
                  <a:lnTo>
                    <a:pt x="11" y="5"/>
                  </a:lnTo>
                  <a:lnTo>
                    <a:pt x="11" y="6"/>
                  </a:lnTo>
                  <a:lnTo>
                    <a:pt x="11" y="6"/>
                  </a:lnTo>
                  <a:lnTo>
                    <a:pt x="9" y="6"/>
                  </a:lnTo>
                  <a:lnTo>
                    <a:pt x="9" y="6"/>
                  </a:lnTo>
                  <a:lnTo>
                    <a:pt x="9" y="5"/>
                  </a:lnTo>
                  <a:lnTo>
                    <a:pt x="9" y="5"/>
                  </a:lnTo>
                  <a:lnTo>
                    <a:pt x="9" y="5"/>
                  </a:lnTo>
                  <a:lnTo>
                    <a:pt x="9" y="5"/>
                  </a:lnTo>
                  <a:lnTo>
                    <a:pt x="8" y="6"/>
                  </a:lnTo>
                  <a:lnTo>
                    <a:pt x="8" y="6"/>
                  </a:lnTo>
                  <a:lnTo>
                    <a:pt x="8" y="6"/>
                  </a:lnTo>
                  <a:lnTo>
                    <a:pt x="8" y="5"/>
                  </a:lnTo>
                  <a:lnTo>
                    <a:pt x="8" y="5"/>
                  </a:lnTo>
                  <a:lnTo>
                    <a:pt x="8" y="5"/>
                  </a:lnTo>
                  <a:lnTo>
                    <a:pt x="8" y="6"/>
                  </a:lnTo>
                  <a:lnTo>
                    <a:pt x="8" y="6"/>
                  </a:lnTo>
                  <a:lnTo>
                    <a:pt x="8" y="6"/>
                  </a:lnTo>
                  <a:lnTo>
                    <a:pt x="8" y="6"/>
                  </a:lnTo>
                  <a:lnTo>
                    <a:pt x="8" y="6"/>
                  </a:lnTo>
                  <a:lnTo>
                    <a:pt x="8" y="6"/>
                  </a:lnTo>
                  <a:lnTo>
                    <a:pt x="8" y="6"/>
                  </a:lnTo>
                  <a:lnTo>
                    <a:pt x="8" y="6"/>
                  </a:lnTo>
                  <a:lnTo>
                    <a:pt x="7" y="6"/>
                  </a:lnTo>
                  <a:lnTo>
                    <a:pt x="7" y="6"/>
                  </a:lnTo>
                  <a:lnTo>
                    <a:pt x="7" y="6"/>
                  </a:lnTo>
                  <a:lnTo>
                    <a:pt x="7" y="6"/>
                  </a:lnTo>
                  <a:lnTo>
                    <a:pt x="7" y="6"/>
                  </a:lnTo>
                  <a:lnTo>
                    <a:pt x="7" y="6"/>
                  </a:lnTo>
                  <a:lnTo>
                    <a:pt x="7" y="6"/>
                  </a:lnTo>
                  <a:lnTo>
                    <a:pt x="7" y="6"/>
                  </a:lnTo>
                  <a:lnTo>
                    <a:pt x="7" y="6"/>
                  </a:lnTo>
                  <a:lnTo>
                    <a:pt x="6" y="6"/>
                  </a:lnTo>
                  <a:lnTo>
                    <a:pt x="6" y="6"/>
                  </a:lnTo>
                  <a:lnTo>
                    <a:pt x="6" y="6"/>
                  </a:lnTo>
                  <a:lnTo>
                    <a:pt x="6" y="6"/>
                  </a:lnTo>
                  <a:lnTo>
                    <a:pt x="6" y="6"/>
                  </a:lnTo>
                  <a:lnTo>
                    <a:pt x="6" y="6"/>
                  </a:lnTo>
                  <a:lnTo>
                    <a:pt x="6" y="6"/>
                  </a:lnTo>
                  <a:lnTo>
                    <a:pt x="6" y="7"/>
                  </a:lnTo>
                  <a:lnTo>
                    <a:pt x="6" y="7"/>
                  </a:lnTo>
                  <a:lnTo>
                    <a:pt x="6" y="7"/>
                  </a:lnTo>
                  <a:lnTo>
                    <a:pt x="5" y="9"/>
                  </a:lnTo>
                  <a:lnTo>
                    <a:pt x="5" y="9"/>
                  </a:lnTo>
                  <a:lnTo>
                    <a:pt x="5" y="9"/>
                  </a:lnTo>
                  <a:lnTo>
                    <a:pt x="5" y="9"/>
                  </a:lnTo>
                  <a:lnTo>
                    <a:pt x="5" y="9"/>
                  </a:lnTo>
                  <a:lnTo>
                    <a:pt x="5" y="10"/>
                  </a:lnTo>
                  <a:lnTo>
                    <a:pt x="5" y="10"/>
                  </a:lnTo>
                  <a:lnTo>
                    <a:pt x="4" y="11"/>
                  </a:lnTo>
                  <a:lnTo>
                    <a:pt x="4" y="11"/>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9"/>
                  </a:lnTo>
                  <a:lnTo>
                    <a:pt x="2" y="9"/>
                  </a:lnTo>
                  <a:lnTo>
                    <a:pt x="4" y="9"/>
                  </a:lnTo>
                  <a:lnTo>
                    <a:pt x="4" y="9"/>
                  </a:lnTo>
                  <a:lnTo>
                    <a:pt x="4" y="9"/>
                  </a:lnTo>
                  <a:lnTo>
                    <a:pt x="4" y="9"/>
                  </a:lnTo>
                  <a:lnTo>
                    <a:pt x="4" y="9"/>
                  </a:lnTo>
                  <a:lnTo>
                    <a:pt x="4" y="9"/>
                  </a:lnTo>
                  <a:lnTo>
                    <a:pt x="4" y="9"/>
                  </a:lnTo>
                  <a:lnTo>
                    <a:pt x="5" y="9"/>
                  </a:lnTo>
                  <a:lnTo>
                    <a:pt x="5" y="9"/>
                  </a:lnTo>
                  <a:lnTo>
                    <a:pt x="5" y="7"/>
                  </a:lnTo>
                  <a:lnTo>
                    <a:pt x="5" y="7"/>
                  </a:lnTo>
                  <a:lnTo>
                    <a:pt x="5" y="7"/>
                  </a:lnTo>
                  <a:lnTo>
                    <a:pt x="5" y="7"/>
                  </a:lnTo>
                  <a:lnTo>
                    <a:pt x="4" y="6"/>
                  </a:lnTo>
                  <a:lnTo>
                    <a:pt x="4" y="6"/>
                  </a:lnTo>
                  <a:lnTo>
                    <a:pt x="2" y="6"/>
                  </a:lnTo>
                  <a:lnTo>
                    <a:pt x="2" y="6"/>
                  </a:lnTo>
                  <a:lnTo>
                    <a:pt x="2" y="6"/>
                  </a:lnTo>
                  <a:lnTo>
                    <a:pt x="1" y="6"/>
                  </a:lnTo>
                  <a:lnTo>
                    <a:pt x="1" y="5"/>
                  </a:lnTo>
                  <a:lnTo>
                    <a:pt x="1" y="5"/>
                  </a:lnTo>
                  <a:lnTo>
                    <a:pt x="0" y="5"/>
                  </a:lnTo>
                  <a:lnTo>
                    <a:pt x="0" y="5"/>
                  </a:lnTo>
                  <a:lnTo>
                    <a:pt x="0" y="5"/>
                  </a:lnTo>
                  <a:lnTo>
                    <a:pt x="0" y="5"/>
                  </a:lnTo>
                  <a:lnTo>
                    <a:pt x="1" y="5"/>
                  </a:lnTo>
                  <a:lnTo>
                    <a:pt x="1" y="5"/>
                  </a:lnTo>
                  <a:lnTo>
                    <a:pt x="0" y="4"/>
                  </a:lnTo>
                  <a:lnTo>
                    <a:pt x="0" y="4"/>
                  </a:lnTo>
                  <a:lnTo>
                    <a:pt x="1" y="4"/>
                  </a:lnTo>
                  <a:lnTo>
                    <a:pt x="1" y="4"/>
                  </a:lnTo>
                  <a:lnTo>
                    <a:pt x="1" y="4"/>
                  </a:lnTo>
                  <a:lnTo>
                    <a:pt x="1" y="5"/>
                  </a:lnTo>
                  <a:lnTo>
                    <a:pt x="1" y="4"/>
                  </a:lnTo>
                  <a:lnTo>
                    <a:pt x="1" y="4"/>
                  </a:lnTo>
                  <a:lnTo>
                    <a:pt x="1" y="4"/>
                  </a:lnTo>
                  <a:lnTo>
                    <a:pt x="2" y="4"/>
                  </a:lnTo>
                  <a:lnTo>
                    <a:pt x="2" y="4"/>
                  </a:lnTo>
                  <a:lnTo>
                    <a:pt x="2" y="4"/>
                  </a:lnTo>
                  <a:lnTo>
                    <a:pt x="1" y="4"/>
                  </a:lnTo>
                  <a:lnTo>
                    <a:pt x="1" y="3"/>
                  </a:lnTo>
                  <a:lnTo>
                    <a:pt x="1" y="3"/>
                  </a:lnTo>
                  <a:lnTo>
                    <a:pt x="0" y="3"/>
                  </a:lnTo>
                  <a:lnTo>
                    <a:pt x="0" y="3"/>
                  </a:lnTo>
                  <a:lnTo>
                    <a:pt x="0" y="2"/>
                  </a:lnTo>
                  <a:lnTo>
                    <a:pt x="0" y="2"/>
                  </a:lnTo>
                  <a:lnTo>
                    <a:pt x="0" y="2"/>
                  </a:lnTo>
                  <a:lnTo>
                    <a:pt x="0" y="2"/>
                  </a:lnTo>
                  <a:lnTo>
                    <a:pt x="1" y="2"/>
                  </a:lnTo>
                  <a:lnTo>
                    <a:pt x="1" y="2"/>
                  </a:lnTo>
                  <a:lnTo>
                    <a:pt x="1" y="2"/>
                  </a:lnTo>
                  <a:lnTo>
                    <a:pt x="1" y="2"/>
                  </a:lnTo>
                  <a:lnTo>
                    <a:pt x="1" y="2"/>
                  </a:lnTo>
                  <a:lnTo>
                    <a:pt x="1" y="2"/>
                  </a:lnTo>
                  <a:lnTo>
                    <a:pt x="2" y="2"/>
                  </a:lnTo>
                  <a:lnTo>
                    <a:pt x="2" y="3"/>
                  </a:lnTo>
                  <a:lnTo>
                    <a:pt x="2" y="3"/>
                  </a:lnTo>
                  <a:lnTo>
                    <a:pt x="2" y="3"/>
                  </a:lnTo>
                  <a:lnTo>
                    <a:pt x="2" y="3"/>
                  </a:lnTo>
                  <a:lnTo>
                    <a:pt x="2" y="3"/>
                  </a:lnTo>
                  <a:lnTo>
                    <a:pt x="2" y="3"/>
                  </a:lnTo>
                  <a:lnTo>
                    <a:pt x="2" y="3"/>
                  </a:lnTo>
                  <a:lnTo>
                    <a:pt x="2" y="3"/>
                  </a:lnTo>
                  <a:lnTo>
                    <a:pt x="2" y="3"/>
                  </a:lnTo>
                  <a:lnTo>
                    <a:pt x="2" y="3"/>
                  </a:lnTo>
                  <a:lnTo>
                    <a:pt x="2" y="3"/>
                  </a:lnTo>
                  <a:lnTo>
                    <a:pt x="2" y="2"/>
                  </a:lnTo>
                  <a:lnTo>
                    <a:pt x="2"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5" y="2"/>
                  </a:lnTo>
                  <a:lnTo>
                    <a:pt x="5" y="2"/>
                  </a:lnTo>
                  <a:lnTo>
                    <a:pt x="5" y="2"/>
                  </a:lnTo>
                  <a:lnTo>
                    <a:pt x="5" y="2"/>
                  </a:lnTo>
                  <a:lnTo>
                    <a:pt x="5" y="2"/>
                  </a:lnTo>
                  <a:lnTo>
                    <a:pt x="5" y="0"/>
                  </a:lnTo>
                  <a:lnTo>
                    <a:pt x="5" y="0"/>
                  </a:lnTo>
                  <a:lnTo>
                    <a:pt x="7" y="0"/>
                  </a:lnTo>
                  <a:lnTo>
                    <a:pt x="7" y="0"/>
                  </a:lnTo>
                  <a:lnTo>
                    <a:pt x="8" y="0"/>
                  </a:lnTo>
                  <a:lnTo>
                    <a:pt x="8" y="0"/>
                  </a:lnTo>
                  <a:lnTo>
                    <a:pt x="8" y="0"/>
                  </a:lnTo>
                  <a:lnTo>
                    <a:pt x="8" y="0"/>
                  </a:lnTo>
                  <a:lnTo>
                    <a:pt x="8" y="0"/>
                  </a:lnTo>
                  <a:lnTo>
                    <a:pt x="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08" name="Freeform 1124">
              <a:extLst>
                <a:ext uri="{FF2B5EF4-FFF2-40B4-BE49-F238E27FC236}">
                  <a16:creationId xmlns="" xmlns:a16="http://schemas.microsoft.com/office/drawing/2014/main" id="{3B04D928-8265-4457-9724-2567659E1BA8}"/>
                </a:ext>
              </a:extLst>
            </p:cNvPr>
            <p:cNvSpPr>
              <a:spLocks/>
            </p:cNvSpPr>
            <p:nvPr/>
          </p:nvSpPr>
          <p:spPr bwMode="auto">
            <a:xfrm>
              <a:off x="6400356" y="1898035"/>
              <a:ext cx="6383" cy="3830"/>
            </a:xfrm>
            <a:custGeom>
              <a:avLst/>
              <a:gdLst>
                <a:gd name="T0" fmla="*/ 3 w 5"/>
                <a:gd name="T1" fmla="*/ 1 h 3"/>
                <a:gd name="T2" fmla="*/ 3 w 5"/>
                <a:gd name="T3" fmla="*/ 1 h 3"/>
                <a:gd name="T4" fmla="*/ 3 w 5"/>
                <a:gd name="T5" fmla="*/ 1 h 3"/>
                <a:gd name="T6" fmla="*/ 3 w 5"/>
                <a:gd name="T7" fmla="*/ 1 h 3"/>
                <a:gd name="T8" fmla="*/ 3 w 5"/>
                <a:gd name="T9" fmla="*/ 1 h 3"/>
                <a:gd name="T10" fmla="*/ 5 w 5"/>
                <a:gd name="T11" fmla="*/ 1 h 3"/>
                <a:gd name="T12" fmla="*/ 5 w 5"/>
                <a:gd name="T13" fmla="*/ 3 h 3"/>
                <a:gd name="T14" fmla="*/ 5 w 5"/>
                <a:gd name="T15" fmla="*/ 3 h 3"/>
                <a:gd name="T16" fmla="*/ 5 w 5"/>
                <a:gd name="T17" fmla="*/ 3 h 3"/>
                <a:gd name="T18" fmla="*/ 5 w 5"/>
                <a:gd name="T19" fmla="*/ 3 h 3"/>
                <a:gd name="T20" fmla="*/ 3 w 5"/>
                <a:gd name="T21" fmla="*/ 3 h 3"/>
                <a:gd name="T22" fmla="*/ 3 w 5"/>
                <a:gd name="T23" fmla="*/ 3 h 3"/>
                <a:gd name="T24" fmla="*/ 3 w 5"/>
                <a:gd name="T25" fmla="*/ 3 h 3"/>
                <a:gd name="T26" fmla="*/ 3 w 5"/>
                <a:gd name="T27" fmla="*/ 3 h 3"/>
                <a:gd name="T28" fmla="*/ 3 w 5"/>
                <a:gd name="T29" fmla="*/ 3 h 3"/>
                <a:gd name="T30" fmla="*/ 3 w 5"/>
                <a:gd name="T31" fmla="*/ 3 h 3"/>
                <a:gd name="T32" fmla="*/ 2 w 5"/>
                <a:gd name="T33" fmla="*/ 3 h 3"/>
                <a:gd name="T34" fmla="*/ 2 w 5"/>
                <a:gd name="T35" fmla="*/ 3 h 3"/>
                <a:gd name="T36" fmla="*/ 1 w 5"/>
                <a:gd name="T37" fmla="*/ 1 h 3"/>
                <a:gd name="T38" fmla="*/ 1 w 5"/>
                <a:gd name="T39" fmla="*/ 1 h 3"/>
                <a:gd name="T40" fmla="*/ 0 w 5"/>
                <a:gd name="T41" fmla="*/ 1 h 3"/>
                <a:gd name="T42" fmla="*/ 0 w 5"/>
                <a:gd name="T43" fmla="*/ 1 h 3"/>
                <a:gd name="T44" fmla="*/ 1 w 5"/>
                <a:gd name="T45" fmla="*/ 1 h 3"/>
                <a:gd name="T46" fmla="*/ 1 w 5"/>
                <a:gd name="T47" fmla="*/ 1 h 3"/>
                <a:gd name="T48" fmla="*/ 1 w 5"/>
                <a:gd name="T49" fmla="*/ 1 h 3"/>
                <a:gd name="T50" fmla="*/ 1 w 5"/>
                <a:gd name="T51" fmla="*/ 1 h 3"/>
                <a:gd name="T52" fmla="*/ 1 w 5"/>
                <a:gd name="T53" fmla="*/ 0 h 3"/>
                <a:gd name="T54" fmla="*/ 1 w 5"/>
                <a:gd name="T55" fmla="*/ 0 h 3"/>
                <a:gd name="T56" fmla="*/ 1 w 5"/>
                <a:gd name="T57" fmla="*/ 0 h 3"/>
                <a:gd name="T58" fmla="*/ 1 w 5"/>
                <a:gd name="T59" fmla="*/ 0 h 3"/>
                <a:gd name="T60" fmla="*/ 2 w 5"/>
                <a:gd name="T61" fmla="*/ 0 h 3"/>
                <a:gd name="T62" fmla="*/ 2 w 5"/>
                <a:gd name="T63" fmla="*/ 0 h 3"/>
                <a:gd name="T64" fmla="*/ 3 w 5"/>
                <a:gd name="T65" fmla="*/ 0 h 3"/>
                <a:gd name="T66" fmla="*/ 3 w 5"/>
                <a:gd name="T67" fmla="*/ 1 h 3"/>
                <a:gd name="T68" fmla="*/ 3 w 5"/>
                <a:gd name="T69" fmla="*/ 1 h 3"/>
                <a:gd name="T70" fmla="*/ 3 w 5"/>
                <a:gd name="T7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3">
                  <a:moveTo>
                    <a:pt x="3" y="1"/>
                  </a:moveTo>
                  <a:lnTo>
                    <a:pt x="3" y="1"/>
                  </a:lnTo>
                  <a:lnTo>
                    <a:pt x="3" y="1"/>
                  </a:lnTo>
                  <a:lnTo>
                    <a:pt x="3" y="1"/>
                  </a:lnTo>
                  <a:lnTo>
                    <a:pt x="3" y="1"/>
                  </a:lnTo>
                  <a:lnTo>
                    <a:pt x="5" y="1"/>
                  </a:lnTo>
                  <a:lnTo>
                    <a:pt x="5" y="3"/>
                  </a:lnTo>
                  <a:lnTo>
                    <a:pt x="5" y="3"/>
                  </a:lnTo>
                  <a:lnTo>
                    <a:pt x="5" y="3"/>
                  </a:lnTo>
                  <a:lnTo>
                    <a:pt x="5" y="3"/>
                  </a:lnTo>
                  <a:lnTo>
                    <a:pt x="3" y="3"/>
                  </a:lnTo>
                  <a:lnTo>
                    <a:pt x="3" y="3"/>
                  </a:lnTo>
                  <a:lnTo>
                    <a:pt x="3" y="3"/>
                  </a:lnTo>
                  <a:lnTo>
                    <a:pt x="3" y="3"/>
                  </a:lnTo>
                  <a:lnTo>
                    <a:pt x="3" y="3"/>
                  </a:lnTo>
                  <a:lnTo>
                    <a:pt x="3" y="3"/>
                  </a:lnTo>
                  <a:lnTo>
                    <a:pt x="2" y="3"/>
                  </a:lnTo>
                  <a:lnTo>
                    <a:pt x="2" y="3"/>
                  </a:lnTo>
                  <a:lnTo>
                    <a:pt x="1" y="1"/>
                  </a:lnTo>
                  <a:lnTo>
                    <a:pt x="1" y="1"/>
                  </a:lnTo>
                  <a:lnTo>
                    <a:pt x="0" y="1"/>
                  </a:lnTo>
                  <a:lnTo>
                    <a:pt x="0" y="1"/>
                  </a:lnTo>
                  <a:lnTo>
                    <a:pt x="1" y="1"/>
                  </a:lnTo>
                  <a:lnTo>
                    <a:pt x="1" y="1"/>
                  </a:lnTo>
                  <a:lnTo>
                    <a:pt x="1" y="1"/>
                  </a:lnTo>
                  <a:lnTo>
                    <a:pt x="1" y="1"/>
                  </a:lnTo>
                  <a:lnTo>
                    <a:pt x="1" y="0"/>
                  </a:lnTo>
                  <a:lnTo>
                    <a:pt x="1" y="0"/>
                  </a:lnTo>
                  <a:lnTo>
                    <a:pt x="1" y="0"/>
                  </a:lnTo>
                  <a:lnTo>
                    <a:pt x="1" y="0"/>
                  </a:lnTo>
                  <a:lnTo>
                    <a:pt x="2" y="0"/>
                  </a:lnTo>
                  <a:lnTo>
                    <a:pt x="2" y="0"/>
                  </a:lnTo>
                  <a:lnTo>
                    <a:pt x="3" y="0"/>
                  </a:lnTo>
                  <a:lnTo>
                    <a:pt x="3" y="1"/>
                  </a:lnTo>
                  <a:lnTo>
                    <a:pt x="3" y="1"/>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09" name="Freeform 1125">
              <a:extLst>
                <a:ext uri="{FF2B5EF4-FFF2-40B4-BE49-F238E27FC236}">
                  <a16:creationId xmlns="" xmlns:a16="http://schemas.microsoft.com/office/drawing/2014/main" id="{27E8E0C6-A924-40DC-8141-B38455CD7055}"/>
                </a:ext>
              </a:extLst>
            </p:cNvPr>
            <p:cNvSpPr>
              <a:spLocks/>
            </p:cNvSpPr>
            <p:nvPr/>
          </p:nvSpPr>
          <p:spPr bwMode="auto">
            <a:xfrm>
              <a:off x="6400356" y="1890377"/>
              <a:ext cx="3830" cy="2553"/>
            </a:xfrm>
            <a:custGeom>
              <a:avLst/>
              <a:gdLst>
                <a:gd name="T0" fmla="*/ 1 w 3"/>
                <a:gd name="T1" fmla="*/ 0 h 2"/>
                <a:gd name="T2" fmla="*/ 2 w 3"/>
                <a:gd name="T3" fmla="*/ 2 h 2"/>
                <a:gd name="T4" fmla="*/ 2 w 3"/>
                <a:gd name="T5" fmla="*/ 2 h 2"/>
                <a:gd name="T6" fmla="*/ 2 w 3"/>
                <a:gd name="T7" fmla="*/ 2 h 2"/>
                <a:gd name="T8" fmla="*/ 2 w 3"/>
                <a:gd name="T9" fmla="*/ 2 h 2"/>
                <a:gd name="T10" fmla="*/ 3 w 3"/>
                <a:gd name="T11" fmla="*/ 2 h 2"/>
                <a:gd name="T12" fmla="*/ 3 w 3"/>
                <a:gd name="T13" fmla="*/ 2 h 2"/>
                <a:gd name="T14" fmla="*/ 3 w 3"/>
                <a:gd name="T15" fmla="*/ 2 h 2"/>
                <a:gd name="T16" fmla="*/ 3 w 3"/>
                <a:gd name="T17" fmla="*/ 2 h 2"/>
                <a:gd name="T18" fmla="*/ 3 w 3"/>
                <a:gd name="T19" fmla="*/ 2 h 2"/>
                <a:gd name="T20" fmla="*/ 2 w 3"/>
                <a:gd name="T21" fmla="*/ 2 h 2"/>
                <a:gd name="T22" fmla="*/ 2 w 3"/>
                <a:gd name="T23" fmla="*/ 2 h 2"/>
                <a:gd name="T24" fmla="*/ 2 w 3"/>
                <a:gd name="T25" fmla="*/ 2 h 2"/>
                <a:gd name="T26" fmla="*/ 2 w 3"/>
                <a:gd name="T27" fmla="*/ 2 h 2"/>
                <a:gd name="T28" fmla="*/ 2 w 3"/>
                <a:gd name="T29" fmla="*/ 2 h 2"/>
                <a:gd name="T30" fmla="*/ 1 w 3"/>
                <a:gd name="T31" fmla="*/ 2 h 2"/>
                <a:gd name="T32" fmla="*/ 1 w 3"/>
                <a:gd name="T33" fmla="*/ 2 h 2"/>
                <a:gd name="T34" fmla="*/ 1 w 3"/>
                <a:gd name="T35" fmla="*/ 2 h 2"/>
                <a:gd name="T36" fmla="*/ 1 w 3"/>
                <a:gd name="T37" fmla="*/ 2 h 2"/>
                <a:gd name="T38" fmla="*/ 1 w 3"/>
                <a:gd name="T39" fmla="*/ 2 h 2"/>
                <a:gd name="T40" fmla="*/ 1 w 3"/>
                <a:gd name="T41" fmla="*/ 2 h 2"/>
                <a:gd name="T42" fmla="*/ 1 w 3"/>
                <a:gd name="T43" fmla="*/ 2 h 2"/>
                <a:gd name="T44" fmla="*/ 0 w 3"/>
                <a:gd name="T45" fmla="*/ 2 h 2"/>
                <a:gd name="T46" fmla="*/ 0 w 3"/>
                <a:gd name="T47" fmla="*/ 2 h 2"/>
                <a:gd name="T48" fmla="*/ 0 w 3"/>
                <a:gd name="T49" fmla="*/ 2 h 2"/>
                <a:gd name="T50" fmla="*/ 0 w 3"/>
                <a:gd name="T51" fmla="*/ 2 h 2"/>
                <a:gd name="T52" fmla="*/ 0 w 3"/>
                <a:gd name="T53" fmla="*/ 2 h 2"/>
                <a:gd name="T54" fmla="*/ 0 w 3"/>
                <a:gd name="T55" fmla="*/ 0 h 2"/>
                <a:gd name="T56" fmla="*/ 1 w 3"/>
                <a:gd name="T57" fmla="*/ 0 h 2"/>
                <a:gd name="T58" fmla="*/ 1 w 3"/>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 h="2">
                  <a:moveTo>
                    <a:pt x="1" y="0"/>
                  </a:moveTo>
                  <a:lnTo>
                    <a:pt x="2" y="2"/>
                  </a:lnTo>
                  <a:lnTo>
                    <a:pt x="2" y="2"/>
                  </a:lnTo>
                  <a:lnTo>
                    <a:pt x="2" y="2"/>
                  </a:lnTo>
                  <a:lnTo>
                    <a:pt x="2" y="2"/>
                  </a:lnTo>
                  <a:lnTo>
                    <a:pt x="3" y="2"/>
                  </a:lnTo>
                  <a:lnTo>
                    <a:pt x="3" y="2"/>
                  </a:lnTo>
                  <a:lnTo>
                    <a:pt x="3" y="2"/>
                  </a:lnTo>
                  <a:lnTo>
                    <a:pt x="3" y="2"/>
                  </a:lnTo>
                  <a:lnTo>
                    <a:pt x="3"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10" name="Freeform 1126">
              <a:extLst>
                <a:ext uri="{FF2B5EF4-FFF2-40B4-BE49-F238E27FC236}">
                  <a16:creationId xmlns="" xmlns:a16="http://schemas.microsoft.com/office/drawing/2014/main" id="{042240D0-011B-4D71-A973-D6F74915FA89}"/>
                </a:ext>
              </a:extLst>
            </p:cNvPr>
            <p:cNvSpPr>
              <a:spLocks/>
            </p:cNvSpPr>
            <p:nvPr/>
          </p:nvSpPr>
          <p:spPr bwMode="auto">
            <a:xfrm>
              <a:off x="6385039" y="1890377"/>
              <a:ext cx="15317" cy="7659"/>
            </a:xfrm>
            <a:custGeom>
              <a:avLst/>
              <a:gdLst>
                <a:gd name="T0" fmla="*/ 7 w 12"/>
                <a:gd name="T1" fmla="*/ 2 h 6"/>
                <a:gd name="T2" fmla="*/ 10 w 12"/>
                <a:gd name="T3" fmla="*/ 2 h 6"/>
                <a:gd name="T4" fmla="*/ 11 w 12"/>
                <a:gd name="T5" fmla="*/ 3 h 6"/>
                <a:gd name="T6" fmla="*/ 11 w 12"/>
                <a:gd name="T7" fmla="*/ 3 h 6"/>
                <a:gd name="T8" fmla="*/ 11 w 12"/>
                <a:gd name="T9" fmla="*/ 3 h 6"/>
                <a:gd name="T10" fmla="*/ 11 w 12"/>
                <a:gd name="T11" fmla="*/ 3 h 6"/>
                <a:gd name="T12" fmla="*/ 11 w 12"/>
                <a:gd name="T13" fmla="*/ 3 h 6"/>
                <a:gd name="T14" fmla="*/ 11 w 12"/>
                <a:gd name="T15" fmla="*/ 4 h 6"/>
                <a:gd name="T16" fmla="*/ 12 w 12"/>
                <a:gd name="T17" fmla="*/ 4 h 6"/>
                <a:gd name="T18" fmla="*/ 12 w 12"/>
                <a:gd name="T19" fmla="*/ 4 h 6"/>
                <a:gd name="T20" fmla="*/ 12 w 12"/>
                <a:gd name="T21" fmla="*/ 4 h 6"/>
                <a:gd name="T22" fmla="*/ 12 w 12"/>
                <a:gd name="T23" fmla="*/ 4 h 6"/>
                <a:gd name="T24" fmla="*/ 11 w 12"/>
                <a:gd name="T25" fmla="*/ 4 h 6"/>
                <a:gd name="T26" fmla="*/ 11 w 12"/>
                <a:gd name="T27" fmla="*/ 4 h 6"/>
                <a:gd name="T28" fmla="*/ 11 w 12"/>
                <a:gd name="T29" fmla="*/ 4 h 6"/>
                <a:gd name="T30" fmla="*/ 11 w 12"/>
                <a:gd name="T31" fmla="*/ 4 h 6"/>
                <a:gd name="T32" fmla="*/ 10 w 12"/>
                <a:gd name="T33" fmla="*/ 4 h 6"/>
                <a:gd name="T34" fmla="*/ 10 w 12"/>
                <a:gd name="T35" fmla="*/ 4 h 6"/>
                <a:gd name="T36" fmla="*/ 10 w 12"/>
                <a:gd name="T37" fmla="*/ 4 h 6"/>
                <a:gd name="T38" fmla="*/ 10 w 12"/>
                <a:gd name="T39" fmla="*/ 5 h 6"/>
                <a:gd name="T40" fmla="*/ 10 w 12"/>
                <a:gd name="T41" fmla="*/ 5 h 6"/>
                <a:gd name="T42" fmla="*/ 10 w 12"/>
                <a:gd name="T43" fmla="*/ 5 h 6"/>
                <a:gd name="T44" fmla="*/ 8 w 12"/>
                <a:gd name="T45" fmla="*/ 5 h 6"/>
                <a:gd name="T46" fmla="*/ 8 w 12"/>
                <a:gd name="T47" fmla="*/ 5 h 6"/>
                <a:gd name="T48" fmla="*/ 10 w 12"/>
                <a:gd name="T49" fmla="*/ 4 h 6"/>
                <a:gd name="T50" fmla="*/ 8 w 12"/>
                <a:gd name="T51" fmla="*/ 4 h 6"/>
                <a:gd name="T52" fmla="*/ 8 w 12"/>
                <a:gd name="T53" fmla="*/ 4 h 6"/>
                <a:gd name="T54" fmla="*/ 8 w 12"/>
                <a:gd name="T55" fmla="*/ 5 h 6"/>
                <a:gd name="T56" fmla="*/ 7 w 12"/>
                <a:gd name="T57" fmla="*/ 6 h 6"/>
                <a:gd name="T58" fmla="*/ 6 w 12"/>
                <a:gd name="T59" fmla="*/ 6 h 6"/>
                <a:gd name="T60" fmla="*/ 5 w 12"/>
                <a:gd name="T61" fmla="*/ 6 h 6"/>
                <a:gd name="T62" fmla="*/ 6 w 12"/>
                <a:gd name="T63" fmla="*/ 5 h 6"/>
                <a:gd name="T64" fmla="*/ 6 w 12"/>
                <a:gd name="T65" fmla="*/ 5 h 6"/>
                <a:gd name="T66" fmla="*/ 5 w 12"/>
                <a:gd name="T67" fmla="*/ 5 h 6"/>
                <a:gd name="T68" fmla="*/ 5 w 12"/>
                <a:gd name="T69" fmla="*/ 4 h 6"/>
                <a:gd name="T70" fmla="*/ 5 w 12"/>
                <a:gd name="T71" fmla="*/ 4 h 6"/>
                <a:gd name="T72" fmla="*/ 4 w 12"/>
                <a:gd name="T73" fmla="*/ 3 h 6"/>
                <a:gd name="T74" fmla="*/ 3 w 12"/>
                <a:gd name="T75" fmla="*/ 3 h 6"/>
                <a:gd name="T76" fmla="*/ 1 w 12"/>
                <a:gd name="T77" fmla="*/ 3 h 6"/>
                <a:gd name="T78" fmla="*/ 0 w 12"/>
                <a:gd name="T79" fmla="*/ 3 h 6"/>
                <a:gd name="T80" fmla="*/ 0 w 12"/>
                <a:gd name="T81" fmla="*/ 3 h 6"/>
                <a:gd name="T82" fmla="*/ 5 w 12"/>
                <a:gd name="T83" fmla="*/ 2 h 6"/>
                <a:gd name="T84" fmla="*/ 5 w 12"/>
                <a:gd name="T85" fmla="*/ 2 h 6"/>
                <a:gd name="T86" fmla="*/ 5 w 12"/>
                <a:gd name="T87" fmla="*/ 2 h 6"/>
                <a:gd name="T88" fmla="*/ 5 w 12"/>
                <a:gd name="T89" fmla="*/ 2 h 6"/>
                <a:gd name="T90" fmla="*/ 5 w 12"/>
                <a:gd name="T91" fmla="*/ 2 h 6"/>
                <a:gd name="T92" fmla="*/ 6 w 12"/>
                <a:gd name="T93" fmla="*/ 2 h 6"/>
                <a:gd name="T94" fmla="*/ 6 w 12"/>
                <a:gd name="T95" fmla="*/ 0 h 6"/>
                <a:gd name="T96" fmla="*/ 6 w 12"/>
                <a:gd name="T97" fmla="*/ 0 h 6"/>
                <a:gd name="T98" fmla="*/ 6 w 12"/>
                <a:gd name="T99" fmla="*/ 0 h 6"/>
                <a:gd name="T100" fmla="*/ 6 w 12"/>
                <a:gd name="T101" fmla="*/ 0 h 6"/>
                <a:gd name="T102" fmla="*/ 7 w 12"/>
                <a:gd name="T103" fmla="*/ 0 h 6"/>
                <a:gd name="T104" fmla="*/ 7 w 12"/>
                <a:gd name="T105" fmla="*/ 2 h 6"/>
                <a:gd name="T106" fmla="*/ 7 w 12"/>
                <a:gd name="T10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6">
                  <a:moveTo>
                    <a:pt x="7" y="2"/>
                  </a:moveTo>
                  <a:lnTo>
                    <a:pt x="7" y="2"/>
                  </a:lnTo>
                  <a:lnTo>
                    <a:pt x="8" y="2"/>
                  </a:lnTo>
                  <a:lnTo>
                    <a:pt x="10" y="2"/>
                  </a:lnTo>
                  <a:lnTo>
                    <a:pt x="11" y="2"/>
                  </a:lnTo>
                  <a:lnTo>
                    <a:pt x="11" y="3"/>
                  </a:lnTo>
                  <a:lnTo>
                    <a:pt x="11" y="3"/>
                  </a:lnTo>
                  <a:lnTo>
                    <a:pt x="11" y="3"/>
                  </a:lnTo>
                  <a:lnTo>
                    <a:pt x="11" y="3"/>
                  </a:lnTo>
                  <a:lnTo>
                    <a:pt x="11" y="3"/>
                  </a:lnTo>
                  <a:lnTo>
                    <a:pt x="11" y="3"/>
                  </a:lnTo>
                  <a:lnTo>
                    <a:pt x="11" y="3"/>
                  </a:lnTo>
                  <a:lnTo>
                    <a:pt x="11" y="3"/>
                  </a:lnTo>
                  <a:lnTo>
                    <a:pt x="11" y="3"/>
                  </a:lnTo>
                  <a:lnTo>
                    <a:pt x="11" y="3"/>
                  </a:lnTo>
                  <a:lnTo>
                    <a:pt x="11" y="4"/>
                  </a:lnTo>
                  <a:lnTo>
                    <a:pt x="11" y="4"/>
                  </a:lnTo>
                  <a:lnTo>
                    <a:pt x="12" y="4"/>
                  </a:lnTo>
                  <a:lnTo>
                    <a:pt x="12" y="4"/>
                  </a:lnTo>
                  <a:lnTo>
                    <a:pt x="12" y="4"/>
                  </a:lnTo>
                  <a:lnTo>
                    <a:pt x="12" y="4"/>
                  </a:lnTo>
                  <a:lnTo>
                    <a:pt x="12" y="4"/>
                  </a:lnTo>
                  <a:lnTo>
                    <a:pt x="12" y="4"/>
                  </a:lnTo>
                  <a:lnTo>
                    <a:pt x="12" y="4"/>
                  </a:lnTo>
                  <a:lnTo>
                    <a:pt x="11" y="4"/>
                  </a:lnTo>
                  <a:lnTo>
                    <a:pt x="11" y="4"/>
                  </a:lnTo>
                  <a:lnTo>
                    <a:pt x="11" y="4"/>
                  </a:lnTo>
                  <a:lnTo>
                    <a:pt x="11" y="4"/>
                  </a:lnTo>
                  <a:lnTo>
                    <a:pt x="11" y="4"/>
                  </a:lnTo>
                  <a:lnTo>
                    <a:pt x="11" y="4"/>
                  </a:lnTo>
                  <a:lnTo>
                    <a:pt x="11" y="4"/>
                  </a:lnTo>
                  <a:lnTo>
                    <a:pt x="11" y="4"/>
                  </a:lnTo>
                  <a:lnTo>
                    <a:pt x="10" y="4"/>
                  </a:lnTo>
                  <a:lnTo>
                    <a:pt x="10" y="4"/>
                  </a:lnTo>
                  <a:lnTo>
                    <a:pt x="10" y="4"/>
                  </a:lnTo>
                  <a:lnTo>
                    <a:pt x="10" y="4"/>
                  </a:lnTo>
                  <a:lnTo>
                    <a:pt x="10" y="4"/>
                  </a:lnTo>
                  <a:lnTo>
                    <a:pt x="10" y="4"/>
                  </a:lnTo>
                  <a:lnTo>
                    <a:pt x="10" y="5"/>
                  </a:lnTo>
                  <a:lnTo>
                    <a:pt x="10" y="5"/>
                  </a:lnTo>
                  <a:lnTo>
                    <a:pt x="10" y="5"/>
                  </a:lnTo>
                  <a:lnTo>
                    <a:pt x="10" y="5"/>
                  </a:lnTo>
                  <a:lnTo>
                    <a:pt x="10" y="5"/>
                  </a:lnTo>
                  <a:lnTo>
                    <a:pt x="10" y="5"/>
                  </a:lnTo>
                  <a:lnTo>
                    <a:pt x="10" y="5"/>
                  </a:lnTo>
                  <a:lnTo>
                    <a:pt x="8" y="5"/>
                  </a:lnTo>
                  <a:lnTo>
                    <a:pt x="8" y="5"/>
                  </a:lnTo>
                  <a:lnTo>
                    <a:pt x="8" y="5"/>
                  </a:lnTo>
                  <a:lnTo>
                    <a:pt x="10" y="4"/>
                  </a:lnTo>
                  <a:lnTo>
                    <a:pt x="10" y="4"/>
                  </a:lnTo>
                  <a:lnTo>
                    <a:pt x="10" y="4"/>
                  </a:lnTo>
                  <a:lnTo>
                    <a:pt x="8" y="4"/>
                  </a:lnTo>
                  <a:lnTo>
                    <a:pt x="8" y="4"/>
                  </a:lnTo>
                  <a:lnTo>
                    <a:pt x="8" y="4"/>
                  </a:lnTo>
                  <a:lnTo>
                    <a:pt x="8" y="4"/>
                  </a:lnTo>
                  <a:lnTo>
                    <a:pt x="8" y="5"/>
                  </a:lnTo>
                  <a:lnTo>
                    <a:pt x="7" y="6"/>
                  </a:lnTo>
                  <a:lnTo>
                    <a:pt x="7" y="6"/>
                  </a:lnTo>
                  <a:lnTo>
                    <a:pt x="7" y="6"/>
                  </a:lnTo>
                  <a:lnTo>
                    <a:pt x="6" y="6"/>
                  </a:lnTo>
                  <a:lnTo>
                    <a:pt x="6" y="6"/>
                  </a:lnTo>
                  <a:lnTo>
                    <a:pt x="5" y="6"/>
                  </a:lnTo>
                  <a:lnTo>
                    <a:pt x="5" y="6"/>
                  </a:lnTo>
                  <a:lnTo>
                    <a:pt x="6" y="5"/>
                  </a:lnTo>
                  <a:lnTo>
                    <a:pt x="6" y="5"/>
                  </a:lnTo>
                  <a:lnTo>
                    <a:pt x="6" y="5"/>
                  </a:lnTo>
                  <a:lnTo>
                    <a:pt x="5" y="5"/>
                  </a:lnTo>
                  <a:lnTo>
                    <a:pt x="5" y="5"/>
                  </a:lnTo>
                  <a:lnTo>
                    <a:pt x="5" y="5"/>
                  </a:lnTo>
                  <a:lnTo>
                    <a:pt x="5" y="4"/>
                  </a:lnTo>
                  <a:lnTo>
                    <a:pt x="5" y="4"/>
                  </a:lnTo>
                  <a:lnTo>
                    <a:pt x="5" y="4"/>
                  </a:lnTo>
                  <a:lnTo>
                    <a:pt x="4" y="4"/>
                  </a:lnTo>
                  <a:lnTo>
                    <a:pt x="4" y="3"/>
                  </a:lnTo>
                  <a:lnTo>
                    <a:pt x="4" y="3"/>
                  </a:lnTo>
                  <a:lnTo>
                    <a:pt x="3" y="3"/>
                  </a:lnTo>
                  <a:lnTo>
                    <a:pt x="3" y="3"/>
                  </a:lnTo>
                  <a:lnTo>
                    <a:pt x="1" y="3"/>
                  </a:lnTo>
                  <a:lnTo>
                    <a:pt x="0" y="3"/>
                  </a:lnTo>
                  <a:lnTo>
                    <a:pt x="0" y="3"/>
                  </a:lnTo>
                  <a:lnTo>
                    <a:pt x="0" y="3"/>
                  </a:lnTo>
                  <a:lnTo>
                    <a:pt x="0" y="3"/>
                  </a:lnTo>
                  <a:lnTo>
                    <a:pt x="1" y="3"/>
                  </a:lnTo>
                  <a:lnTo>
                    <a:pt x="5" y="2"/>
                  </a:lnTo>
                  <a:lnTo>
                    <a:pt x="5" y="2"/>
                  </a:lnTo>
                  <a:lnTo>
                    <a:pt x="5" y="2"/>
                  </a:lnTo>
                  <a:lnTo>
                    <a:pt x="5" y="2"/>
                  </a:lnTo>
                  <a:lnTo>
                    <a:pt x="5" y="2"/>
                  </a:lnTo>
                  <a:lnTo>
                    <a:pt x="5" y="2"/>
                  </a:lnTo>
                  <a:lnTo>
                    <a:pt x="5" y="2"/>
                  </a:lnTo>
                  <a:lnTo>
                    <a:pt x="5" y="2"/>
                  </a:lnTo>
                  <a:lnTo>
                    <a:pt x="5" y="2"/>
                  </a:lnTo>
                  <a:lnTo>
                    <a:pt x="6" y="2"/>
                  </a:lnTo>
                  <a:lnTo>
                    <a:pt x="6" y="2"/>
                  </a:lnTo>
                  <a:lnTo>
                    <a:pt x="6" y="0"/>
                  </a:lnTo>
                  <a:lnTo>
                    <a:pt x="6" y="0"/>
                  </a:lnTo>
                  <a:lnTo>
                    <a:pt x="6" y="0"/>
                  </a:lnTo>
                  <a:lnTo>
                    <a:pt x="6" y="0"/>
                  </a:lnTo>
                  <a:lnTo>
                    <a:pt x="6" y="0"/>
                  </a:lnTo>
                  <a:lnTo>
                    <a:pt x="6" y="0"/>
                  </a:lnTo>
                  <a:lnTo>
                    <a:pt x="6" y="0"/>
                  </a:lnTo>
                  <a:lnTo>
                    <a:pt x="6" y="0"/>
                  </a:lnTo>
                  <a:lnTo>
                    <a:pt x="7" y="0"/>
                  </a:lnTo>
                  <a:lnTo>
                    <a:pt x="7" y="0"/>
                  </a:lnTo>
                  <a:lnTo>
                    <a:pt x="7" y="0"/>
                  </a:lnTo>
                  <a:lnTo>
                    <a:pt x="7" y="2"/>
                  </a:lnTo>
                  <a:lnTo>
                    <a:pt x="7" y="2"/>
                  </a:lnTo>
                  <a:lnTo>
                    <a:pt x="7"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11" name="Freeform 1127">
              <a:extLst>
                <a:ext uri="{FF2B5EF4-FFF2-40B4-BE49-F238E27FC236}">
                  <a16:creationId xmlns="" xmlns:a16="http://schemas.microsoft.com/office/drawing/2014/main" id="{A51DDFA2-FF3B-4A01-8CD9-FF5255AC97B9}"/>
                </a:ext>
              </a:extLst>
            </p:cNvPr>
            <p:cNvSpPr>
              <a:spLocks/>
            </p:cNvSpPr>
            <p:nvPr/>
          </p:nvSpPr>
          <p:spPr bwMode="auto">
            <a:xfrm>
              <a:off x="6418226" y="1881442"/>
              <a:ext cx="1277"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lnTo>
                    <a:pt x="0" y="0"/>
                  </a:lnTo>
                  <a:lnTo>
                    <a:pt x="0" y="0"/>
                  </a:lnTo>
                  <a:lnTo>
                    <a:pt x="0" y="0"/>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12" name="Freeform 1128">
              <a:extLst>
                <a:ext uri="{FF2B5EF4-FFF2-40B4-BE49-F238E27FC236}">
                  <a16:creationId xmlns="" xmlns:a16="http://schemas.microsoft.com/office/drawing/2014/main" id="{DD821F40-FCF7-4853-8EBD-D5358E467E22}"/>
                </a:ext>
              </a:extLst>
            </p:cNvPr>
            <p:cNvSpPr>
              <a:spLocks/>
            </p:cNvSpPr>
            <p:nvPr/>
          </p:nvSpPr>
          <p:spPr bwMode="auto">
            <a:xfrm>
              <a:off x="6404185" y="1880165"/>
              <a:ext cx="67652" cy="40846"/>
            </a:xfrm>
            <a:custGeom>
              <a:avLst/>
              <a:gdLst>
                <a:gd name="T0" fmla="*/ 27 w 53"/>
                <a:gd name="T1" fmla="*/ 1 h 32"/>
                <a:gd name="T2" fmla="*/ 31 w 53"/>
                <a:gd name="T3" fmla="*/ 1 h 32"/>
                <a:gd name="T4" fmla="*/ 35 w 53"/>
                <a:gd name="T5" fmla="*/ 1 h 32"/>
                <a:gd name="T6" fmla="*/ 39 w 53"/>
                <a:gd name="T7" fmla="*/ 3 h 32"/>
                <a:gd name="T8" fmla="*/ 46 w 53"/>
                <a:gd name="T9" fmla="*/ 4 h 32"/>
                <a:gd name="T10" fmla="*/ 50 w 53"/>
                <a:gd name="T11" fmla="*/ 3 h 32"/>
                <a:gd name="T12" fmla="*/ 53 w 53"/>
                <a:gd name="T13" fmla="*/ 5 h 32"/>
                <a:gd name="T14" fmla="*/ 50 w 53"/>
                <a:gd name="T15" fmla="*/ 5 h 32"/>
                <a:gd name="T16" fmla="*/ 50 w 53"/>
                <a:gd name="T17" fmla="*/ 6 h 32"/>
                <a:gd name="T18" fmla="*/ 47 w 53"/>
                <a:gd name="T19" fmla="*/ 10 h 32"/>
                <a:gd name="T20" fmla="*/ 41 w 53"/>
                <a:gd name="T21" fmla="*/ 12 h 32"/>
                <a:gd name="T22" fmla="*/ 45 w 53"/>
                <a:gd name="T23" fmla="*/ 15 h 32"/>
                <a:gd name="T24" fmla="*/ 46 w 53"/>
                <a:gd name="T25" fmla="*/ 19 h 32"/>
                <a:gd name="T26" fmla="*/ 48 w 53"/>
                <a:gd name="T27" fmla="*/ 21 h 32"/>
                <a:gd name="T28" fmla="*/ 50 w 53"/>
                <a:gd name="T29" fmla="*/ 25 h 32"/>
                <a:gd name="T30" fmla="*/ 53 w 53"/>
                <a:gd name="T31" fmla="*/ 27 h 32"/>
                <a:gd name="T32" fmla="*/ 49 w 53"/>
                <a:gd name="T33" fmla="*/ 29 h 32"/>
                <a:gd name="T34" fmla="*/ 49 w 53"/>
                <a:gd name="T35" fmla="*/ 32 h 32"/>
                <a:gd name="T36" fmla="*/ 45 w 53"/>
                <a:gd name="T37" fmla="*/ 31 h 32"/>
                <a:gd name="T38" fmla="*/ 40 w 53"/>
                <a:gd name="T39" fmla="*/ 31 h 32"/>
                <a:gd name="T40" fmla="*/ 38 w 53"/>
                <a:gd name="T41" fmla="*/ 31 h 32"/>
                <a:gd name="T42" fmla="*/ 34 w 53"/>
                <a:gd name="T43" fmla="*/ 28 h 32"/>
                <a:gd name="T44" fmla="*/ 28 w 53"/>
                <a:gd name="T45" fmla="*/ 26 h 32"/>
                <a:gd name="T46" fmla="*/ 25 w 53"/>
                <a:gd name="T47" fmla="*/ 24 h 32"/>
                <a:gd name="T48" fmla="*/ 21 w 53"/>
                <a:gd name="T49" fmla="*/ 24 h 32"/>
                <a:gd name="T50" fmla="*/ 18 w 53"/>
                <a:gd name="T51" fmla="*/ 25 h 32"/>
                <a:gd name="T52" fmla="*/ 14 w 53"/>
                <a:gd name="T53" fmla="*/ 26 h 32"/>
                <a:gd name="T54" fmla="*/ 14 w 53"/>
                <a:gd name="T55" fmla="*/ 22 h 32"/>
                <a:gd name="T56" fmla="*/ 14 w 53"/>
                <a:gd name="T57" fmla="*/ 19 h 32"/>
                <a:gd name="T58" fmla="*/ 11 w 53"/>
                <a:gd name="T59" fmla="*/ 20 h 32"/>
                <a:gd name="T60" fmla="*/ 7 w 53"/>
                <a:gd name="T61" fmla="*/ 19 h 32"/>
                <a:gd name="T62" fmla="*/ 5 w 53"/>
                <a:gd name="T63" fmla="*/ 17 h 32"/>
                <a:gd name="T64" fmla="*/ 3 w 53"/>
                <a:gd name="T65" fmla="*/ 17 h 32"/>
                <a:gd name="T66" fmla="*/ 3 w 53"/>
                <a:gd name="T67" fmla="*/ 14 h 32"/>
                <a:gd name="T68" fmla="*/ 6 w 53"/>
                <a:gd name="T69" fmla="*/ 13 h 32"/>
                <a:gd name="T70" fmla="*/ 2 w 53"/>
                <a:gd name="T71" fmla="*/ 13 h 32"/>
                <a:gd name="T72" fmla="*/ 3 w 53"/>
                <a:gd name="T73" fmla="*/ 11 h 32"/>
                <a:gd name="T74" fmla="*/ 2 w 53"/>
                <a:gd name="T75" fmla="*/ 10 h 32"/>
                <a:gd name="T76" fmla="*/ 0 w 53"/>
                <a:gd name="T77" fmla="*/ 8 h 32"/>
                <a:gd name="T78" fmla="*/ 0 w 53"/>
                <a:gd name="T79" fmla="*/ 6 h 32"/>
                <a:gd name="T80" fmla="*/ 3 w 53"/>
                <a:gd name="T81" fmla="*/ 6 h 32"/>
                <a:gd name="T82" fmla="*/ 5 w 53"/>
                <a:gd name="T83" fmla="*/ 6 h 32"/>
                <a:gd name="T84" fmla="*/ 6 w 53"/>
                <a:gd name="T85" fmla="*/ 5 h 32"/>
                <a:gd name="T86" fmla="*/ 9 w 53"/>
                <a:gd name="T87" fmla="*/ 5 h 32"/>
                <a:gd name="T88" fmla="*/ 10 w 53"/>
                <a:gd name="T89" fmla="*/ 4 h 32"/>
                <a:gd name="T90" fmla="*/ 13 w 53"/>
                <a:gd name="T91" fmla="*/ 4 h 32"/>
                <a:gd name="T92" fmla="*/ 16 w 53"/>
                <a:gd name="T93" fmla="*/ 1 h 32"/>
                <a:gd name="T94" fmla="*/ 18 w 53"/>
                <a:gd name="T95" fmla="*/ 1 h 32"/>
                <a:gd name="T96" fmla="*/ 21 w 53"/>
                <a:gd name="T97" fmla="*/ 1 h 32"/>
                <a:gd name="T98" fmla="*/ 23 w 53"/>
                <a:gd name="T99" fmla="*/ 0 h 32"/>
                <a:gd name="T100" fmla="*/ 25 w 53"/>
                <a:gd name="T101" fmla="*/ 0 h 32"/>
                <a:gd name="T102" fmla="*/ 25 w 53"/>
                <a:gd name="T10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32">
                  <a:moveTo>
                    <a:pt x="26" y="1"/>
                  </a:moveTo>
                  <a:lnTo>
                    <a:pt x="26" y="0"/>
                  </a:lnTo>
                  <a:lnTo>
                    <a:pt x="27" y="0"/>
                  </a:lnTo>
                  <a:lnTo>
                    <a:pt x="27" y="1"/>
                  </a:lnTo>
                  <a:lnTo>
                    <a:pt x="27" y="0"/>
                  </a:lnTo>
                  <a:lnTo>
                    <a:pt x="28" y="0"/>
                  </a:lnTo>
                  <a:lnTo>
                    <a:pt x="28" y="1"/>
                  </a:lnTo>
                  <a:lnTo>
                    <a:pt x="31" y="1"/>
                  </a:lnTo>
                  <a:lnTo>
                    <a:pt x="32" y="1"/>
                  </a:lnTo>
                  <a:lnTo>
                    <a:pt x="33" y="1"/>
                  </a:lnTo>
                  <a:lnTo>
                    <a:pt x="34" y="1"/>
                  </a:lnTo>
                  <a:lnTo>
                    <a:pt x="35" y="1"/>
                  </a:lnTo>
                  <a:lnTo>
                    <a:pt x="36" y="1"/>
                  </a:lnTo>
                  <a:lnTo>
                    <a:pt x="36" y="3"/>
                  </a:lnTo>
                  <a:lnTo>
                    <a:pt x="38" y="3"/>
                  </a:lnTo>
                  <a:lnTo>
                    <a:pt x="39" y="3"/>
                  </a:lnTo>
                  <a:lnTo>
                    <a:pt x="41" y="4"/>
                  </a:lnTo>
                  <a:lnTo>
                    <a:pt x="42" y="3"/>
                  </a:lnTo>
                  <a:lnTo>
                    <a:pt x="43" y="3"/>
                  </a:lnTo>
                  <a:lnTo>
                    <a:pt x="46" y="4"/>
                  </a:lnTo>
                  <a:lnTo>
                    <a:pt x="48" y="4"/>
                  </a:lnTo>
                  <a:lnTo>
                    <a:pt x="49" y="4"/>
                  </a:lnTo>
                  <a:lnTo>
                    <a:pt x="50" y="4"/>
                  </a:lnTo>
                  <a:lnTo>
                    <a:pt x="50" y="3"/>
                  </a:lnTo>
                  <a:lnTo>
                    <a:pt x="52" y="3"/>
                  </a:lnTo>
                  <a:lnTo>
                    <a:pt x="52" y="4"/>
                  </a:lnTo>
                  <a:lnTo>
                    <a:pt x="53" y="4"/>
                  </a:lnTo>
                  <a:lnTo>
                    <a:pt x="53" y="5"/>
                  </a:lnTo>
                  <a:lnTo>
                    <a:pt x="53" y="4"/>
                  </a:lnTo>
                  <a:lnTo>
                    <a:pt x="53" y="5"/>
                  </a:lnTo>
                  <a:lnTo>
                    <a:pt x="52" y="5"/>
                  </a:lnTo>
                  <a:lnTo>
                    <a:pt x="50" y="5"/>
                  </a:lnTo>
                  <a:lnTo>
                    <a:pt x="52" y="5"/>
                  </a:lnTo>
                  <a:lnTo>
                    <a:pt x="50" y="5"/>
                  </a:lnTo>
                  <a:lnTo>
                    <a:pt x="49" y="6"/>
                  </a:lnTo>
                  <a:lnTo>
                    <a:pt x="50" y="6"/>
                  </a:lnTo>
                  <a:lnTo>
                    <a:pt x="49" y="7"/>
                  </a:lnTo>
                  <a:lnTo>
                    <a:pt x="49" y="8"/>
                  </a:lnTo>
                  <a:lnTo>
                    <a:pt x="49" y="10"/>
                  </a:lnTo>
                  <a:lnTo>
                    <a:pt x="47" y="10"/>
                  </a:lnTo>
                  <a:lnTo>
                    <a:pt x="43" y="10"/>
                  </a:lnTo>
                  <a:lnTo>
                    <a:pt x="42" y="11"/>
                  </a:lnTo>
                  <a:lnTo>
                    <a:pt x="41" y="11"/>
                  </a:lnTo>
                  <a:lnTo>
                    <a:pt x="41" y="12"/>
                  </a:lnTo>
                  <a:lnTo>
                    <a:pt x="41" y="13"/>
                  </a:lnTo>
                  <a:lnTo>
                    <a:pt x="42" y="13"/>
                  </a:lnTo>
                  <a:lnTo>
                    <a:pt x="43" y="14"/>
                  </a:lnTo>
                  <a:lnTo>
                    <a:pt x="45" y="15"/>
                  </a:lnTo>
                  <a:lnTo>
                    <a:pt x="45" y="17"/>
                  </a:lnTo>
                  <a:lnTo>
                    <a:pt x="45" y="18"/>
                  </a:lnTo>
                  <a:lnTo>
                    <a:pt x="46" y="18"/>
                  </a:lnTo>
                  <a:lnTo>
                    <a:pt x="46" y="19"/>
                  </a:lnTo>
                  <a:lnTo>
                    <a:pt x="47" y="19"/>
                  </a:lnTo>
                  <a:lnTo>
                    <a:pt x="47" y="20"/>
                  </a:lnTo>
                  <a:lnTo>
                    <a:pt x="48" y="20"/>
                  </a:lnTo>
                  <a:lnTo>
                    <a:pt x="48" y="21"/>
                  </a:lnTo>
                  <a:lnTo>
                    <a:pt x="49" y="22"/>
                  </a:lnTo>
                  <a:lnTo>
                    <a:pt x="50" y="22"/>
                  </a:lnTo>
                  <a:lnTo>
                    <a:pt x="50" y="24"/>
                  </a:lnTo>
                  <a:lnTo>
                    <a:pt x="50" y="25"/>
                  </a:lnTo>
                  <a:lnTo>
                    <a:pt x="52" y="25"/>
                  </a:lnTo>
                  <a:lnTo>
                    <a:pt x="52" y="26"/>
                  </a:lnTo>
                  <a:lnTo>
                    <a:pt x="53" y="26"/>
                  </a:lnTo>
                  <a:lnTo>
                    <a:pt x="53" y="27"/>
                  </a:lnTo>
                  <a:lnTo>
                    <a:pt x="52" y="27"/>
                  </a:lnTo>
                  <a:lnTo>
                    <a:pt x="50" y="27"/>
                  </a:lnTo>
                  <a:lnTo>
                    <a:pt x="50" y="28"/>
                  </a:lnTo>
                  <a:lnTo>
                    <a:pt x="49" y="29"/>
                  </a:lnTo>
                  <a:lnTo>
                    <a:pt x="49" y="31"/>
                  </a:lnTo>
                  <a:lnTo>
                    <a:pt x="48" y="31"/>
                  </a:lnTo>
                  <a:lnTo>
                    <a:pt x="49" y="31"/>
                  </a:lnTo>
                  <a:lnTo>
                    <a:pt x="49" y="32"/>
                  </a:lnTo>
                  <a:lnTo>
                    <a:pt x="48" y="32"/>
                  </a:lnTo>
                  <a:lnTo>
                    <a:pt x="47" y="31"/>
                  </a:lnTo>
                  <a:lnTo>
                    <a:pt x="46" y="31"/>
                  </a:lnTo>
                  <a:lnTo>
                    <a:pt x="45" y="31"/>
                  </a:lnTo>
                  <a:lnTo>
                    <a:pt x="43" y="29"/>
                  </a:lnTo>
                  <a:lnTo>
                    <a:pt x="42" y="31"/>
                  </a:lnTo>
                  <a:lnTo>
                    <a:pt x="41" y="31"/>
                  </a:lnTo>
                  <a:lnTo>
                    <a:pt x="40" y="31"/>
                  </a:lnTo>
                  <a:lnTo>
                    <a:pt x="40" y="32"/>
                  </a:lnTo>
                  <a:lnTo>
                    <a:pt x="39" y="32"/>
                  </a:lnTo>
                  <a:lnTo>
                    <a:pt x="39" y="31"/>
                  </a:lnTo>
                  <a:lnTo>
                    <a:pt x="38" y="31"/>
                  </a:lnTo>
                  <a:lnTo>
                    <a:pt x="36" y="31"/>
                  </a:lnTo>
                  <a:lnTo>
                    <a:pt x="36" y="29"/>
                  </a:lnTo>
                  <a:lnTo>
                    <a:pt x="35" y="28"/>
                  </a:lnTo>
                  <a:lnTo>
                    <a:pt x="34" y="28"/>
                  </a:lnTo>
                  <a:lnTo>
                    <a:pt x="33" y="27"/>
                  </a:lnTo>
                  <a:lnTo>
                    <a:pt x="31" y="26"/>
                  </a:lnTo>
                  <a:lnTo>
                    <a:pt x="29" y="26"/>
                  </a:lnTo>
                  <a:lnTo>
                    <a:pt x="28" y="26"/>
                  </a:lnTo>
                  <a:lnTo>
                    <a:pt x="27" y="26"/>
                  </a:lnTo>
                  <a:lnTo>
                    <a:pt x="27" y="25"/>
                  </a:lnTo>
                  <a:lnTo>
                    <a:pt x="26" y="25"/>
                  </a:lnTo>
                  <a:lnTo>
                    <a:pt x="25" y="24"/>
                  </a:lnTo>
                  <a:lnTo>
                    <a:pt x="24" y="24"/>
                  </a:lnTo>
                  <a:lnTo>
                    <a:pt x="24" y="25"/>
                  </a:lnTo>
                  <a:lnTo>
                    <a:pt x="23" y="24"/>
                  </a:lnTo>
                  <a:lnTo>
                    <a:pt x="21" y="24"/>
                  </a:lnTo>
                  <a:lnTo>
                    <a:pt x="20" y="24"/>
                  </a:lnTo>
                  <a:lnTo>
                    <a:pt x="20" y="25"/>
                  </a:lnTo>
                  <a:lnTo>
                    <a:pt x="19" y="25"/>
                  </a:lnTo>
                  <a:lnTo>
                    <a:pt x="18" y="25"/>
                  </a:lnTo>
                  <a:lnTo>
                    <a:pt x="17" y="25"/>
                  </a:lnTo>
                  <a:lnTo>
                    <a:pt x="16" y="25"/>
                  </a:lnTo>
                  <a:lnTo>
                    <a:pt x="16" y="26"/>
                  </a:lnTo>
                  <a:lnTo>
                    <a:pt x="14" y="26"/>
                  </a:lnTo>
                  <a:lnTo>
                    <a:pt x="13" y="26"/>
                  </a:lnTo>
                  <a:lnTo>
                    <a:pt x="14" y="25"/>
                  </a:lnTo>
                  <a:lnTo>
                    <a:pt x="14" y="24"/>
                  </a:lnTo>
                  <a:lnTo>
                    <a:pt x="14" y="22"/>
                  </a:lnTo>
                  <a:lnTo>
                    <a:pt x="14" y="21"/>
                  </a:lnTo>
                  <a:lnTo>
                    <a:pt x="14" y="20"/>
                  </a:lnTo>
                  <a:lnTo>
                    <a:pt x="16" y="20"/>
                  </a:lnTo>
                  <a:lnTo>
                    <a:pt x="14" y="19"/>
                  </a:lnTo>
                  <a:lnTo>
                    <a:pt x="13" y="19"/>
                  </a:lnTo>
                  <a:lnTo>
                    <a:pt x="12" y="19"/>
                  </a:lnTo>
                  <a:lnTo>
                    <a:pt x="12" y="20"/>
                  </a:lnTo>
                  <a:lnTo>
                    <a:pt x="11" y="20"/>
                  </a:lnTo>
                  <a:lnTo>
                    <a:pt x="10" y="21"/>
                  </a:lnTo>
                  <a:lnTo>
                    <a:pt x="10" y="20"/>
                  </a:lnTo>
                  <a:lnTo>
                    <a:pt x="9" y="20"/>
                  </a:lnTo>
                  <a:lnTo>
                    <a:pt x="7" y="19"/>
                  </a:lnTo>
                  <a:lnTo>
                    <a:pt x="6" y="19"/>
                  </a:lnTo>
                  <a:lnTo>
                    <a:pt x="5" y="19"/>
                  </a:lnTo>
                  <a:lnTo>
                    <a:pt x="5" y="18"/>
                  </a:lnTo>
                  <a:lnTo>
                    <a:pt x="5" y="17"/>
                  </a:lnTo>
                  <a:lnTo>
                    <a:pt x="4" y="17"/>
                  </a:lnTo>
                  <a:lnTo>
                    <a:pt x="3" y="17"/>
                  </a:lnTo>
                  <a:lnTo>
                    <a:pt x="3" y="15"/>
                  </a:lnTo>
                  <a:lnTo>
                    <a:pt x="3" y="17"/>
                  </a:lnTo>
                  <a:lnTo>
                    <a:pt x="3" y="15"/>
                  </a:lnTo>
                  <a:lnTo>
                    <a:pt x="3" y="14"/>
                  </a:lnTo>
                  <a:lnTo>
                    <a:pt x="2" y="14"/>
                  </a:lnTo>
                  <a:lnTo>
                    <a:pt x="3" y="14"/>
                  </a:lnTo>
                  <a:lnTo>
                    <a:pt x="3" y="13"/>
                  </a:lnTo>
                  <a:lnTo>
                    <a:pt x="4" y="13"/>
                  </a:lnTo>
                  <a:lnTo>
                    <a:pt x="5" y="13"/>
                  </a:lnTo>
                  <a:lnTo>
                    <a:pt x="6" y="13"/>
                  </a:lnTo>
                  <a:lnTo>
                    <a:pt x="5" y="13"/>
                  </a:lnTo>
                  <a:lnTo>
                    <a:pt x="4" y="13"/>
                  </a:lnTo>
                  <a:lnTo>
                    <a:pt x="3" y="13"/>
                  </a:lnTo>
                  <a:lnTo>
                    <a:pt x="2" y="13"/>
                  </a:lnTo>
                  <a:lnTo>
                    <a:pt x="2" y="12"/>
                  </a:lnTo>
                  <a:lnTo>
                    <a:pt x="0" y="11"/>
                  </a:lnTo>
                  <a:lnTo>
                    <a:pt x="2" y="11"/>
                  </a:lnTo>
                  <a:lnTo>
                    <a:pt x="3" y="11"/>
                  </a:lnTo>
                  <a:lnTo>
                    <a:pt x="3" y="10"/>
                  </a:lnTo>
                  <a:lnTo>
                    <a:pt x="3" y="8"/>
                  </a:lnTo>
                  <a:lnTo>
                    <a:pt x="2" y="8"/>
                  </a:lnTo>
                  <a:lnTo>
                    <a:pt x="2" y="10"/>
                  </a:lnTo>
                  <a:lnTo>
                    <a:pt x="3" y="10"/>
                  </a:lnTo>
                  <a:lnTo>
                    <a:pt x="2" y="10"/>
                  </a:lnTo>
                  <a:lnTo>
                    <a:pt x="0" y="10"/>
                  </a:lnTo>
                  <a:lnTo>
                    <a:pt x="0" y="8"/>
                  </a:lnTo>
                  <a:lnTo>
                    <a:pt x="2" y="8"/>
                  </a:lnTo>
                  <a:lnTo>
                    <a:pt x="2" y="7"/>
                  </a:lnTo>
                  <a:lnTo>
                    <a:pt x="0" y="7"/>
                  </a:lnTo>
                  <a:lnTo>
                    <a:pt x="0" y="6"/>
                  </a:lnTo>
                  <a:lnTo>
                    <a:pt x="2" y="6"/>
                  </a:lnTo>
                  <a:lnTo>
                    <a:pt x="3" y="6"/>
                  </a:lnTo>
                  <a:lnTo>
                    <a:pt x="4" y="6"/>
                  </a:lnTo>
                  <a:lnTo>
                    <a:pt x="3" y="6"/>
                  </a:lnTo>
                  <a:lnTo>
                    <a:pt x="4" y="6"/>
                  </a:lnTo>
                  <a:lnTo>
                    <a:pt x="4" y="5"/>
                  </a:lnTo>
                  <a:lnTo>
                    <a:pt x="5" y="5"/>
                  </a:lnTo>
                  <a:lnTo>
                    <a:pt x="5" y="6"/>
                  </a:lnTo>
                  <a:lnTo>
                    <a:pt x="6" y="5"/>
                  </a:lnTo>
                  <a:lnTo>
                    <a:pt x="7" y="6"/>
                  </a:lnTo>
                  <a:lnTo>
                    <a:pt x="7" y="5"/>
                  </a:lnTo>
                  <a:lnTo>
                    <a:pt x="6" y="5"/>
                  </a:lnTo>
                  <a:lnTo>
                    <a:pt x="6" y="4"/>
                  </a:lnTo>
                  <a:lnTo>
                    <a:pt x="7" y="4"/>
                  </a:lnTo>
                  <a:lnTo>
                    <a:pt x="7" y="5"/>
                  </a:lnTo>
                  <a:lnTo>
                    <a:pt x="9" y="5"/>
                  </a:lnTo>
                  <a:lnTo>
                    <a:pt x="9" y="4"/>
                  </a:lnTo>
                  <a:lnTo>
                    <a:pt x="7" y="4"/>
                  </a:lnTo>
                  <a:lnTo>
                    <a:pt x="9" y="4"/>
                  </a:lnTo>
                  <a:lnTo>
                    <a:pt x="10" y="4"/>
                  </a:lnTo>
                  <a:lnTo>
                    <a:pt x="10" y="3"/>
                  </a:lnTo>
                  <a:lnTo>
                    <a:pt x="11" y="3"/>
                  </a:lnTo>
                  <a:lnTo>
                    <a:pt x="12" y="3"/>
                  </a:lnTo>
                  <a:lnTo>
                    <a:pt x="13" y="4"/>
                  </a:lnTo>
                  <a:lnTo>
                    <a:pt x="13" y="3"/>
                  </a:lnTo>
                  <a:lnTo>
                    <a:pt x="14" y="3"/>
                  </a:lnTo>
                  <a:lnTo>
                    <a:pt x="14" y="1"/>
                  </a:lnTo>
                  <a:lnTo>
                    <a:pt x="16" y="1"/>
                  </a:lnTo>
                  <a:lnTo>
                    <a:pt x="16" y="3"/>
                  </a:lnTo>
                  <a:lnTo>
                    <a:pt x="17" y="3"/>
                  </a:lnTo>
                  <a:lnTo>
                    <a:pt x="18" y="3"/>
                  </a:lnTo>
                  <a:lnTo>
                    <a:pt x="18" y="1"/>
                  </a:lnTo>
                  <a:lnTo>
                    <a:pt x="19" y="1"/>
                  </a:lnTo>
                  <a:lnTo>
                    <a:pt x="19" y="3"/>
                  </a:lnTo>
                  <a:lnTo>
                    <a:pt x="21" y="3"/>
                  </a:lnTo>
                  <a:lnTo>
                    <a:pt x="21" y="1"/>
                  </a:lnTo>
                  <a:lnTo>
                    <a:pt x="23" y="1"/>
                  </a:lnTo>
                  <a:lnTo>
                    <a:pt x="23" y="0"/>
                  </a:lnTo>
                  <a:lnTo>
                    <a:pt x="21" y="0"/>
                  </a:lnTo>
                  <a:lnTo>
                    <a:pt x="23" y="0"/>
                  </a:lnTo>
                  <a:lnTo>
                    <a:pt x="24" y="0"/>
                  </a:lnTo>
                  <a:lnTo>
                    <a:pt x="24" y="1"/>
                  </a:lnTo>
                  <a:lnTo>
                    <a:pt x="25" y="1"/>
                  </a:lnTo>
                  <a:lnTo>
                    <a:pt x="25" y="0"/>
                  </a:lnTo>
                  <a:lnTo>
                    <a:pt x="24" y="0"/>
                  </a:lnTo>
                  <a:lnTo>
                    <a:pt x="25" y="0"/>
                  </a:lnTo>
                  <a:lnTo>
                    <a:pt x="24" y="0"/>
                  </a:lnTo>
                  <a:lnTo>
                    <a:pt x="25" y="0"/>
                  </a:lnTo>
                  <a:lnTo>
                    <a:pt x="26" y="1"/>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13" name="Freeform 1129">
              <a:extLst>
                <a:ext uri="{FF2B5EF4-FFF2-40B4-BE49-F238E27FC236}">
                  <a16:creationId xmlns="" xmlns:a16="http://schemas.microsoft.com/office/drawing/2014/main" id="{FBFCEBC0-2299-46B3-B348-A1DB3D728373}"/>
                </a:ext>
              </a:extLst>
            </p:cNvPr>
            <p:cNvSpPr>
              <a:spLocks/>
            </p:cNvSpPr>
            <p:nvPr/>
          </p:nvSpPr>
          <p:spPr bwMode="auto">
            <a:xfrm>
              <a:off x="6388868" y="1876336"/>
              <a:ext cx="1277"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1 w 1"/>
                <a:gd name="T13" fmla="*/ 0 w 1"/>
                <a:gd name="T14"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14" name="Freeform 1130">
              <a:extLst>
                <a:ext uri="{FF2B5EF4-FFF2-40B4-BE49-F238E27FC236}">
                  <a16:creationId xmlns="" xmlns:a16="http://schemas.microsoft.com/office/drawing/2014/main" id="{C293798F-3D41-4CCE-AE41-EB94D7410477}"/>
                </a:ext>
              </a:extLst>
            </p:cNvPr>
            <p:cNvSpPr>
              <a:spLocks/>
            </p:cNvSpPr>
            <p:nvPr/>
          </p:nvSpPr>
          <p:spPr bwMode="auto">
            <a:xfrm>
              <a:off x="6408014" y="1875059"/>
              <a:ext cx="1277" cy="0"/>
            </a:xfrm>
            <a:custGeom>
              <a:avLst/>
              <a:gdLst>
                <a:gd name="T0" fmla="*/ 1 w 1"/>
                <a:gd name="T1" fmla="*/ 1 w 1"/>
                <a:gd name="T2" fmla="*/ 1 w 1"/>
                <a:gd name="T3" fmla="*/ 1 w 1"/>
                <a:gd name="T4" fmla="*/ 1 w 1"/>
                <a:gd name="T5" fmla="*/ 1 w 1"/>
                <a:gd name="T6" fmla="*/ 0 w 1"/>
                <a:gd name="T7" fmla="*/ 0 w 1"/>
                <a:gd name="T8" fmla="*/ 0 w 1"/>
                <a:gd name="T9" fmla="*/ 0 w 1"/>
                <a:gd name="T10" fmla="*/ 0 w 1"/>
                <a:gd name="T11" fmla="*/ 0 w 1"/>
                <a:gd name="T12" fmla="*/ 1 w 1"/>
                <a:gd name="T13" fmla="*/ 1 w 1"/>
                <a:gd name="T14" fmla="*/ 1 w 1"/>
                <a:gd name="T15" fmla="*/ 1 w 1"/>
                <a:gd name="T16"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1" y="0"/>
                  </a:moveTo>
                  <a:lnTo>
                    <a:pt x="1" y="0"/>
                  </a:lnTo>
                  <a:lnTo>
                    <a:pt x="1" y="0"/>
                  </a:lnTo>
                  <a:lnTo>
                    <a:pt x="1" y="0"/>
                  </a:lnTo>
                  <a:lnTo>
                    <a:pt x="1" y="0"/>
                  </a:lnTo>
                  <a:lnTo>
                    <a:pt x="1" y="0"/>
                  </a:lnTo>
                  <a:lnTo>
                    <a:pt x="0" y="0"/>
                  </a:lnTo>
                  <a:lnTo>
                    <a:pt x="0" y="0"/>
                  </a:lnTo>
                  <a:lnTo>
                    <a:pt x="0" y="0"/>
                  </a:lnTo>
                  <a:lnTo>
                    <a:pt x="0" y="0"/>
                  </a:lnTo>
                  <a:lnTo>
                    <a:pt x="0" y="0"/>
                  </a:lnTo>
                  <a:lnTo>
                    <a:pt x="0"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15" name="Freeform 1131">
              <a:extLst>
                <a:ext uri="{FF2B5EF4-FFF2-40B4-BE49-F238E27FC236}">
                  <a16:creationId xmlns="" xmlns:a16="http://schemas.microsoft.com/office/drawing/2014/main" id="{C8751604-293D-4FF6-8B0F-D0164BB4B142}"/>
                </a:ext>
              </a:extLst>
            </p:cNvPr>
            <p:cNvSpPr>
              <a:spLocks/>
            </p:cNvSpPr>
            <p:nvPr/>
          </p:nvSpPr>
          <p:spPr bwMode="auto">
            <a:xfrm>
              <a:off x="6392697" y="1872507"/>
              <a:ext cx="1277" cy="0"/>
            </a:xfrm>
            <a:custGeom>
              <a:avLst/>
              <a:gdLst>
                <a:gd name="T0" fmla="*/ 1 w 1"/>
                <a:gd name="T1" fmla="*/ 1 w 1"/>
                <a:gd name="T2" fmla="*/ 1 w 1"/>
                <a:gd name="T3" fmla="*/ 0 w 1"/>
                <a:gd name="T4" fmla="*/ 0 w 1"/>
                <a:gd name="T5" fmla="*/ 1 w 1"/>
                <a:gd name="T6" fmla="*/ 1 w 1"/>
                <a:gd name="T7" fmla="*/ 1 w 1"/>
                <a:gd name="T8" fmla="*/ 1 w 1"/>
                <a:gd name="T9" fmla="*/ 0 w 1"/>
                <a:gd name="T10" fmla="*/ 0 w 1"/>
                <a:gd name="T11" fmla="*/ 1 w 1"/>
                <a:gd name="T12" fmla="*/ 1 w 1"/>
                <a:gd name="T13" fmla="*/ 1 w 1"/>
                <a:gd name="T14" fmla="*/ 1 w 1"/>
                <a:gd name="T15" fmla="*/ 1 w 1"/>
                <a:gd name="T16" fmla="*/ 1 w 1"/>
                <a:gd name="T17" fmla="*/ 1 w 1"/>
                <a:gd name="T18" fmla="*/ 1 w 1"/>
                <a:gd name="T19" fmla="*/ 1 w 1"/>
                <a:gd name="T20" fmla="*/ 1 w 1"/>
                <a:gd name="T2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Lst>
              <a:rect l="0" t="0" r="r" b="b"/>
              <a:pathLst>
                <a:path w="1">
                  <a:moveTo>
                    <a:pt x="1" y="0"/>
                  </a:moveTo>
                  <a:lnTo>
                    <a:pt x="1" y="0"/>
                  </a:lnTo>
                  <a:lnTo>
                    <a:pt x="1" y="0"/>
                  </a:lnTo>
                  <a:lnTo>
                    <a:pt x="0" y="0"/>
                  </a:lnTo>
                  <a:lnTo>
                    <a:pt x="0" y="0"/>
                  </a:lnTo>
                  <a:lnTo>
                    <a:pt x="1" y="0"/>
                  </a:lnTo>
                  <a:lnTo>
                    <a:pt x="1" y="0"/>
                  </a:lnTo>
                  <a:lnTo>
                    <a:pt x="1" y="0"/>
                  </a:lnTo>
                  <a:lnTo>
                    <a:pt x="1"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16" name="Freeform 1132">
              <a:extLst>
                <a:ext uri="{FF2B5EF4-FFF2-40B4-BE49-F238E27FC236}">
                  <a16:creationId xmlns="" xmlns:a16="http://schemas.microsoft.com/office/drawing/2014/main" id="{19736869-9CF2-42D2-B5FD-1EA0650E9427}"/>
                </a:ext>
              </a:extLst>
            </p:cNvPr>
            <p:cNvSpPr>
              <a:spLocks/>
            </p:cNvSpPr>
            <p:nvPr/>
          </p:nvSpPr>
          <p:spPr bwMode="auto">
            <a:xfrm>
              <a:off x="6386315" y="1872507"/>
              <a:ext cx="2553" cy="2553"/>
            </a:xfrm>
            <a:custGeom>
              <a:avLst/>
              <a:gdLst>
                <a:gd name="T0" fmla="*/ 2 w 2"/>
                <a:gd name="T1" fmla="*/ 0 h 2"/>
                <a:gd name="T2" fmla="*/ 2 w 2"/>
                <a:gd name="T3" fmla="*/ 0 h 2"/>
                <a:gd name="T4" fmla="*/ 2 w 2"/>
                <a:gd name="T5" fmla="*/ 0 h 2"/>
                <a:gd name="T6" fmla="*/ 2 w 2"/>
                <a:gd name="T7" fmla="*/ 2 h 2"/>
                <a:gd name="T8" fmla="*/ 2 w 2"/>
                <a:gd name="T9" fmla="*/ 2 h 2"/>
                <a:gd name="T10" fmla="*/ 0 w 2"/>
                <a:gd name="T11" fmla="*/ 0 h 2"/>
                <a:gd name="T12" fmla="*/ 0 w 2"/>
                <a:gd name="T13" fmla="*/ 0 h 2"/>
                <a:gd name="T14" fmla="*/ 0 w 2"/>
                <a:gd name="T15" fmla="*/ 0 h 2"/>
                <a:gd name="T16" fmla="*/ 0 w 2"/>
                <a:gd name="T17" fmla="*/ 2 h 2"/>
                <a:gd name="T18" fmla="*/ 0 w 2"/>
                <a:gd name="T19" fmla="*/ 2 h 2"/>
                <a:gd name="T20" fmla="*/ 0 w 2"/>
                <a:gd name="T21" fmla="*/ 2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w 2"/>
                <a:gd name="T41" fmla="*/ 0 h 2"/>
                <a:gd name="T42" fmla="*/ 0 w 2"/>
                <a:gd name="T43" fmla="*/ 0 h 2"/>
                <a:gd name="T44" fmla="*/ 0 w 2"/>
                <a:gd name="T45" fmla="*/ 0 h 2"/>
                <a:gd name="T46" fmla="*/ 0 w 2"/>
                <a:gd name="T47" fmla="*/ 0 h 2"/>
                <a:gd name="T48" fmla="*/ 2 w 2"/>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2">
                  <a:moveTo>
                    <a:pt x="2" y="0"/>
                  </a:moveTo>
                  <a:lnTo>
                    <a:pt x="2" y="0"/>
                  </a:lnTo>
                  <a:lnTo>
                    <a:pt x="2" y="0"/>
                  </a:lnTo>
                  <a:lnTo>
                    <a:pt x="2" y="2"/>
                  </a:lnTo>
                  <a:lnTo>
                    <a:pt x="2" y="2"/>
                  </a:lnTo>
                  <a:lnTo>
                    <a:pt x="0" y="0"/>
                  </a:lnTo>
                  <a:lnTo>
                    <a:pt x="0" y="0"/>
                  </a:lnTo>
                  <a:lnTo>
                    <a:pt x="0" y="0"/>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17" name="Freeform 1133">
              <a:extLst>
                <a:ext uri="{FF2B5EF4-FFF2-40B4-BE49-F238E27FC236}">
                  <a16:creationId xmlns="" xmlns:a16="http://schemas.microsoft.com/office/drawing/2014/main" id="{9161E79A-84A3-4BD7-9A26-FD830A0F0C4B}"/>
                </a:ext>
              </a:extLst>
            </p:cNvPr>
            <p:cNvSpPr>
              <a:spLocks/>
            </p:cNvSpPr>
            <p:nvPr/>
          </p:nvSpPr>
          <p:spPr bwMode="auto">
            <a:xfrm>
              <a:off x="6392697" y="1871231"/>
              <a:ext cx="1277" cy="1277"/>
            </a:xfrm>
            <a:custGeom>
              <a:avLst/>
              <a:gdLst>
                <a:gd name="T0" fmla="*/ 1 w 1"/>
                <a:gd name="T1" fmla="*/ 0 h 1"/>
                <a:gd name="T2" fmla="*/ 1 w 1"/>
                <a:gd name="T3" fmla="*/ 0 h 1"/>
                <a:gd name="T4" fmla="*/ 1 w 1"/>
                <a:gd name="T5" fmla="*/ 1 h 1"/>
                <a:gd name="T6" fmla="*/ 1 w 1"/>
                <a:gd name="T7" fmla="*/ 1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1 w 1"/>
                <a:gd name="T45" fmla="*/ 0 h 1"/>
                <a:gd name="T46" fmla="*/ 1 w 1"/>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1">
                  <a:moveTo>
                    <a:pt x="1" y="0"/>
                  </a:moveTo>
                  <a:lnTo>
                    <a:pt x="1" y="0"/>
                  </a:lnTo>
                  <a:lnTo>
                    <a:pt x="1" y="1"/>
                  </a:lnTo>
                  <a:lnTo>
                    <a:pt x="1" y="1"/>
                  </a:lnTo>
                  <a:lnTo>
                    <a:pt x="1" y="0"/>
                  </a:lnTo>
                  <a:lnTo>
                    <a:pt x="1" y="0"/>
                  </a:lnTo>
                  <a:lnTo>
                    <a:pt x="1" y="0"/>
                  </a:lnTo>
                  <a:lnTo>
                    <a:pt x="1" y="1"/>
                  </a:lnTo>
                  <a:lnTo>
                    <a:pt x="1" y="1"/>
                  </a:lnTo>
                  <a:lnTo>
                    <a:pt x="1" y="1"/>
                  </a:lnTo>
                  <a:lnTo>
                    <a:pt x="0" y="1"/>
                  </a:lnTo>
                  <a:lnTo>
                    <a:pt x="0" y="1"/>
                  </a:lnTo>
                  <a:lnTo>
                    <a:pt x="0" y="0"/>
                  </a:lnTo>
                  <a:lnTo>
                    <a:pt x="0" y="0"/>
                  </a:lnTo>
                  <a:lnTo>
                    <a:pt x="0" y="0"/>
                  </a:lnTo>
                  <a:lnTo>
                    <a:pt x="0"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18" name="Freeform 1134">
              <a:extLst>
                <a:ext uri="{FF2B5EF4-FFF2-40B4-BE49-F238E27FC236}">
                  <a16:creationId xmlns="" xmlns:a16="http://schemas.microsoft.com/office/drawing/2014/main" id="{F92DA53D-AC59-48C2-9180-8F1BD6CF6521}"/>
                </a:ext>
              </a:extLst>
            </p:cNvPr>
            <p:cNvSpPr>
              <a:spLocks/>
            </p:cNvSpPr>
            <p:nvPr/>
          </p:nvSpPr>
          <p:spPr bwMode="auto">
            <a:xfrm>
              <a:off x="6379933" y="1871231"/>
              <a:ext cx="1277" cy="0"/>
            </a:xfrm>
            <a:custGeom>
              <a:avLst/>
              <a:gdLst>
                <a:gd name="T0" fmla="*/ 1 w 1"/>
                <a:gd name="T1" fmla="*/ 1 w 1"/>
                <a:gd name="T2" fmla="*/ 1 w 1"/>
                <a:gd name="T3" fmla="*/ 1 w 1"/>
                <a:gd name="T4" fmla="*/ 0 w 1"/>
                <a:gd name="T5" fmla="*/ 0 w 1"/>
                <a:gd name="T6" fmla="*/ 1 w 1"/>
                <a:gd name="T7" fmla="*/ 1 w 1"/>
                <a:gd name="T8" fmla="*/ 1 w 1"/>
                <a:gd name="T9" fmla="*/ 1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lnTo>
                    <a:pt x="1" y="0"/>
                  </a:lnTo>
                  <a:lnTo>
                    <a:pt x="1" y="0"/>
                  </a:lnTo>
                  <a:lnTo>
                    <a:pt x="1" y="0"/>
                  </a:lnTo>
                  <a:lnTo>
                    <a:pt x="0" y="0"/>
                  </a:lnTo>
                  <a:lnTo>
                    <a:pt x="0"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19" name="Freeform 1135">
              <a:extLst>
                <a:ext uri="{FF2B5EF4-FFF2-40B4-BE49-F238E27FC236}">
                  <a16:creationId xmlns="" xmlns:a16="http://schemas.microsoft.com/office/drawing/2014/main" id="{8BCE96DA-3D58-4743-9BC5-CA66999F90C3}"/>
                </a:ext>
              </a:extLst>
            </p:cNvPr>
            <p:cNvSpPr>
              <a:spLocks/>
            </p:cNvSpPr>
            <p:nvPr/>
          </p:nvSpPr>
          <p:spPr bwMode="auto">
            <a:xfrm>
              <a:off x="6373550" y="1869954"/>
              <a:ext cx="2553" cy="1277"/>
            </a:xfrm>
            <a:custGeom>
              <a:avLst/>
              <a:gdLst>
                <a:gd name="T0" fmla="*/ 2 w 2"/>
                <a:gd name="T1" fmla="*/ 1 h 1"/>
                <a:gd name="T2" fmla="*/ 1 w 2"/>
                <a:gd name="T3" fmla="*/ 1 h 1"/>
                <a:gd name="T4" fmla="*/ 2 w 2"/>
                <a:gd name="T5" fmla="*/ 1 h 1"/>
                <a:gd name="T6" fmla="*/ 2 w 2"/>
                <a:gd name="T7" fmla="*/ 1 h 1"/>
                <a:gd name="T8" fmla="*/ 2 w 2"/>
                <a:gd name="T9" fmla="*/ 1 h 1"/>
                <a:gd name="T10" fmla="*/ 2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0 w 2"/>
                <a:gd name="T27" fmla="*/ 1 h 1"/>
                <a:gd name="T28" fmla="*/ 0 w 2"/>
                <a:gd name="T29" fmla="*/ 1 h 1"/>
                <a:gd name="T30" fmla="*/ 0 w 2"/>
                <a:gd name="T31" fmla="*/ 1 h 1"/>
                <a:gd name="T32" fmla="*/ 0 w 2"/>
                <a:gd name="T33" fmla="*/ 1 h 1"/>
                <a:gd name="T34" fmla="*/ 1 w 2"/>
                <a:gd name="T35" fmla="*/ 1 h 1"/>
                <a:gd name="T36" fmla="*/ 1 w 2"/>
                <a:gd name="T37" fmla="*/ 1 h 1"/>
                <a:gd name="T38" fmla="*/ 1 w 2"/>
                <a:gd name="T39" fmla="*/ 1 h 1"/>
                <a:gd name="T40" fmla="*/ 1 w 2"/>
                <a:gd name="T41" fmla="*/ 1 h 1"/>
                <a:gd name="T42" fmla="*/ 0 w 2"/>
                <a:gd name="T43" fmla="*/ 1 h 1"/>
                <a:gd name="T44" fmla="*/ 1 w 2"/>
                <a:gd name="T45" fmla="*/ 1 h 1"/>
                <a:gd name="T46" fmla="*/ 1 w 2"/>
                <a:gd name="T47" fmla="*/ 0 h 1"/>
                <a:gd name="T48" fmla="*/ 1 w 2"/>
                <a:gd name="T49" fmla="*/ 0 h 1"/>
                <a:gd name="T50" fmla="*/ 2 w 2"/>
                <a:gd name="T51" fmla="*/ 1 h 1"/>
                <a:gd name="T52" fmla="*/ 2 w 2"/>
                <a:gd name="T53" fmla="*/ 1 h 1"/>
                <a:gd name="T54" fmla="*/ 2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2" y="1"/>
                  </a:moveTo>
                  <a:lnTo>
                    <a:pt x="1" y="1"/>
                  </a:lnTo>
                  <a:lnTo>
                    <a:pt x="2" y="1"/>
                  </a:lnTo>
                  <a:lnTo>
                    <a:pt x="2" y="1"/>
                  </a:lnTo>
                  <a:lnTo>
                    <a:pt x="2" y="1"/>
                  </a:lnTo>
                  <a:lnTo>
                    <a:pt x="2" y="1"/>
                  </a:lnTo>
                  <a:lnTo>
                    <a:pt x="1" y="1"/>
                  </a:lnTo>
                  <a:lnTo>
                    <a:pt x="1" y="1"/>
                  </a:lnTo>
                  <a:lnTo>
                    <a:pt x="1" y="1"/>
                  </a:lnTo>
                  <a:lnTo>
                    <a:pt x="1" y="1"/>
                  </a:lnTo>
                  <a:lnTo>
                    <a:pt x="1" y="1"/>
                  </a:lnTo>
                  <a:lnTo>
                    <a:pt x="1" y="1"/>
                  </a:lnTo>
                  <a:lnTo>
                    <a:pt x="1" y="1"/>
                  </a:lnTo>
                  <a:lnTo>
                    <a:pt x="0" y="1"/>
                  </a:lnTo>
                  <a:lnTo>
                    <a:pt x="0" y="1"/>
                  </a:lnTo>
                  <a:lnTo>
                    <a:pt x="0" y="1"/>
                  </a:lnTo>
                  <a:lnTo>
                    <a:pt x="0" y="1"/>
                  </a:lnTo>
                  <a:lnTo>
                    <a:pt x="1" y="1"/>
                  </a:lnTo>
                  <a:lnTo>
                    <a:pt x="1" y="1"/>
                  </a:lnTo>
                  <a:lnTo>
                    <a:pt x="1" y="1"/>
                  </a:lnTo>
                  <a:lnTo>
                    <a:pt x="1" y="1"/>
                  </a:lnTo>
                  <a:lnTo>
                    <a:pt x="0" y="1"/>
                  </a:lnTo>
                  <a:lnTo>
                    <a:pt x="1" y="1"/>
                  </a:lnTo>
                  <a:lnTo>
                    <a:pt x="1" y="0"/>
                  </a:lnTo>
                  <a:lnTo>
                    <a:pt x="1" y="0"/>
                  </a:lnTo>
                  <a:lnTo>
                    <a:pt x="2" y="1"/>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20" name="Freeform 1136">
              <a:extLst>
                <a:ext uri="{FF2B5EF4-FFF2-40B4-BE49-F238E27FC236}">
                  <a16:creationId xmlns="" xmlns:a16="http://schemas.microsoft.com/office/drawing/2014/main" id="{A73EE739-F5E3-4E31-BD06-154E2D976775}"/>
                </a:ext>
              </a:extLst>
            </p:cNvPr>
            <p:cNvSpPr>
              <a:spLocks/>
            </p:cNvSpPr>
            <p:nvPr/>
          </p:nvSpPr>
          <p:spPr bwMode="auto">
            <a:xfrm>
              <a:off x="6376103" y="1869954"/>
              <a:ext cx="3830" cy="1277"/>
            </a:xfrm>
            <a:custGeom>
              <a:avLst/>
              <a:gdLst>
                <a:gd name="T0" fmla="*/ 3 w 3"/>
                <a:gd name="T1" fmla="*/ 0 h 1"/>
                <a:gd name="T2" fmla="*/ 3 w 3"/>
                <a:gd name="T3" fmla="*/ 0 h 1"/>
                <a:gd name="T4" fmla="*/ 3 w 3"/>
                <a:gd name="T5" fmla="*/ 0 h 1"/>
                <a:gd name="T6" fmla="*/ 3 w 3"/>
                <a:gd name="T7" fmla="*/ 0 h 1"/>
                <a:gd name="T8" fmla="*/ 3 w 3"/>
                <a:gd name="T9" fmla="*/ 0 h 1"/>
                <a:gd name="T10" fmla="*/ 3 w 3"/>
                <a:gd name="T11" fmla="*/ 0 h 1"/>
                <a:gd name="T12" fmla="*/ 3 w 3"/>
                <a:gd name="T13" fmla="*/ 0 h 1"/>
                <a:gd name="T14" fmla="*/ 3 w 3"/>
                <a:gd name="T15" fmla="*/ 1 h 1"/>
                <a:gd name="T16" fmla="*/ 1 w 3"/>
                <a:gd name="T17" fmla="*/ 1 h 1"/>
                <a:gd name="T18" fmla="*/ 1 w 3"/>
                <a:gd name="T19" fmla="*/ 1 h 1"/>
                <a:gd name="T20" fmla="*/ 1 w 3"/>
                <a:gd name="T21" fmla="*/ 1 h 1"/>
                <a:gd name="T22" fmla="*/ 1 w 3"/>
                <a:gd name="T23" fmla="*/ 1 h 1"/>
                <a:gd name="T24" fmla="*/ 1 w 3"/>
                <a:gd name="T25" fmla="*/ 1 h 1"/>
                <a:gd name="T26" fmla="*/ 1 w 3"/>
                <a:gd name="T27" fmla="*/ 1 h 1"/>
                <a:gd name="T28" fmla="*/ 1 w 3"/>
                <a:gd name="T29" fmla="*/ 1 h 1"/>
                <a:gd name="T30" fmla="*/ 1 w 3"/>
                <a:gd name="T31" fmla="*/ 1 h 1"/>
                <a:gd name="T32" fmla="*/ 1 w 3"/>
                <a:gd name="T33" fmla="*/ 1 h 1"/>
                <a:gd name="T34" fmla="*/ 0 w 3"/>
                <a:gd name="T35" fmla="*/ 1 h 1"/>
                <a:gd name="T36" fmla="*/ 0 w 3"/>
                <a:gd name="T37" fmla="*/ 1 h 1"/>
                <a:gd name="T38" fmla="*/ 0 w 3"/>
                <a:gd name="T39" fmla="*/ 1 h 1"/>
                <a:gd name="T40" fmla="*/ 0 w 3"/>
                <a:gd name="T41" fmla="*/ 1 h 1"/>
                <a:gd name="T42" fmla="*/ 0 w 3"/>
                <a:gd name="T43" fmla="*/ 1 h 1"/>
                <a:gd name="T44" fmla="*/ 0 w 3"/>
                <a:gd name="T45" fmla="*/ 1 h 1"/>
                <a:gd name="T46" fmla="*/ 0 w 3"/>
                <a:gd name="T47" fmla="*/ 1 h 1"/>
                <a:gd name="T48" fmla="*/ 0 w 3"/>
                <a:gd name="T49" fmla="*/ 1 h 1"/>
                <a:gd name="T50" fmla="*/ 0 w 3"/>
                <a:gd name="T51" fmla="*/ 1 h 1"/>
                <a:gd name="T52" fmla="*/ 0 w 3"/>
                <a:gd name="T53" fmla="*/ 0 h 1"/>
                <a:gd name="T54" fmla="*/ 0 w 3"/>
                <a:gd name="T55" fmla="*/ 0 h 1"/>
                <a:gd name="T56" fmla="*/ 1 w 3"/>
                <a:gd name="T57" fmla="*/ 0 h 1"/>
                <a:gd name="T58" fmla="*/ 1 w 3"/>
                <a:gd name="T59" fmla="*/ 0 h 1"/>
                <a:gd name="T60" fmla="*/ 3 w 3"/>
                <a:gd name="T61" fmla="*/ 0 h 1"/>
                <a:gd name="T62" fmla="*/ 3 w 3"/>
                <a:gd name="T6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0"/>
                  </a:moveTo>
                  <a:lnTo>
                    <a:pt x="3" y="0"/>
                  </a:lnTo>
                  <a:lnTo>
                    <a:pt x="3" y="0"/>
                  </a:lnTo>
                  <a:lnTo>
                    <a:pt x="3" y="0"/>
                  </a:lnTo>
                  <a:lnTo>
                    <a:pt x="3" y="0"/>
                  </a:lnTo>
                  <a:lnTo>
                    <a:pt x="3" y="0"/>
                  </a:lnTo>
                  <a:lnTo>
                    <a:pt x="3" y="0"/>
                  </a:lnTo>
                  <a:lnTo>
                    <a:pt x="3"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0"/>
                  </a:lnTo>
                  <a:lnTo>
                    <a:pt x="0" y="0"/>
                  </a:lnTo>
                  <a:lnTo>
                    <a:pt x="1" y="0"/>
                  </a:lnTo>
                  <a:lnTo>
                    <a:pt x="1" y="0"/>
                  </a:lnTo>
                  <a:lnTo>
                    <a:pt x="3"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21" name="Freeform 1137">
              <a:extLst>
                <a:ext uri="{FF2B5EF4-FFF2-40B4-BE49-F238E27FC236}">
                  <a16:creationId xmlns="" xmlns:a16="http://schemas.microsoft.com/office/drawing/2014/main" id="{ACF6434B-16E7-454E-AB50-749F4D776E75}"/>
                </a:ext>
              </a:extLst>
            </p:cNvPr>
            <p:cNvSpPr>
              <a:spLocks/>
            </p:cNvSpPr>
            <p:nvPr/>
          </p:nvSpPr>
          <p:spPr bwMode="auto">
            <a:xfrm>
              <a:off x="6385039" y="1869954"/>
              <a:ext cx="1277" cy="1277"/>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0 w 1"/>
                <a:gd name="T31" fmla="*/ 0 h 1"/>
                <a:gd name="T32" fmla="*/ 0 w 1"/>
                <a:gd name="T33" fmla="*/ 1 h 1"/>
                <a:gd name="T34" fmla="*/ 0 w 1"/>
                <a:gd name="T35" fmla="*/ 1 h 1"/>
                <a:gd name="T36" fmla="*/ 0 w 1"/>
                <a:gd name="T37" fmla="*/ 1 h 1"/>
                <a:gd name="T38" fmla="*/ 0 w 1"/>
                <a:gd name="T39" fmla="*/ 1 h 1"/>
                <a:gd name="T40" fmla="*/ 0 w 1"/>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0" y="1"/>
                  </a:moveTo>
                  <a:lnTo>
                    <a:pt x="0" y="1"/>
                  </a:lnTo>
                  <a:lnTo>
                    <a:pt x="0" y="1"/>
                  </a:lnTo>
                  <a:lnTo>
                    <a:pt x="0" y="1"/>
                  </a:lnTo>
                  <a:lnTo>
                    <a:pt x="0" y="1"/>
                  </a:lnTo>
                  <a:lnTo>
                    <a:pt x="0" y="1"/>
                  </a:lnTo>
                  <a:lnTo>
                    <a:pt x="0" y="0"/>
                  </a:lnTo>
                  <a:lnTo>
                    <a:pt x="0" y="0"/>
                  </a:lnTo>
                  <a:lnTo>
                    <a:pt x="0" y="0"/>
                  </a:lnTo>
                  <a:lnTo>
                    <a:pt x="0" y="0"/>
                  </a:lnTo>
                  <a:lnTo>
                    <a:pt x="0" y="0"/>
                  </a:lnTo>
                  <a:lnTo>
                    <a:pt x="0" y="0"/>
                  </a:lnTo>
                  <a:lnTo>
                    <a:pt x="1" y="0"/>
                  </a:lnTo>
                  <a:lnTo>
                    <a:pt x="1" y="0"/>
                  </a:lnTo>
                  <a:lnTo>
                    <a:pt x="1" y="0"/>
                  </a:lnTo>
                  <a:lnTo>
                    <a:pt x="0" y="0"/>
                  </a:lnTo>
                  <a:lnTo>
                    <a:pt x="0" y="1"/>
                  </a:lnTo>
                  <a:lnTo>
                    <a:pt x="0" y="1"/>
                  </a:lnTo>
                  <a:lnTo>
                    <a:pt x="0" y="1"/>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22" name="Freeform 1138">
              <a:extLst>
                <a:ext uri="{FF2B5EF4-FFF2-40B4-BE49-F238E27FC236}">
                  <a16:creationId xmlns="" xmlns:a16="http://schemas.microsoft.com/office/drawing/2014/main" id="{AB2719BA-45E0-479C-9845-5DD0070EE139}"/>
                </a:ext>
              </a:extLst>
            </p:cNvPr>
            <p:cNvSpPr>
              <a:spLocks/>
            </p:cNvSpPr>
            <p:nvPr/>
          </p:nvSpPr>
          <p:spPr bwMode="auto">
            <a:xfrm>
              <a:off x="6370997" y="1869954"/>
              <a:ext cx="2553" cy="1277"/>
            </a:xfrm>
            <a:custGeom>
              <a:avLst/>
              <a:gdLst>
                <a:gd name="T0" fmla="*/ 1 w 2"/>
                <a:gd name="T1" fmla="*/ 0 h 1"/>
                <a:gd name="T2" fmla="*/ 2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0 h 1"/>
                <a:gd name="T16" fmla="*/ 1 w 2"/>
                <a:gd name="T17" fmla="*/ 0 h 1"/>
                <a:gd name="T18" fmla="*/ 1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lnTo>
                    <a:pt x="2" y="0"/>
                  </a:lnTo>
                  <a:lnTo>
                    <a:pt x="2" y="0"/>
                  </a:lnTo>
                  <a:lnTo>
                    <a:pt x="1" y="0"/>
                  </a:lnTo>
                  <a:lnTo>
                    <a:pt x="1" y="0"/>
                  </a:lnTo>
                  <a:lnTo>
                    <a:pt x="1" y="1"/>
                  </a:lnTo>
                  <a:lnTo>
                    <a:pt x="1" y="1"/>
                  </a:lnTo>
                  <a:lnTo>
                    <a:pt x="1" y="0"/>
                  </a:lnTo>
                  <a:lnTo>
                    <a:pt x="1" y="0"/>
                  </a:lnTo>
                  <a:lnTo>
                    <a:pt x="1" y="0"/>
                  </a:lnTo>
                  <a:lnTo>
                    <a:pt x="0" y="0"/>
                  </a:lnTo>
                  <a:lnTo>
                    <a:pt x="0" y="0"/>
                  </a:lnTo>
                  <a:lnTo>
                    <a:pt x="0" y="0"/>
                  </a:lnTo>
                  <a:lnTo>
                    <a:pt x="0" y="0"/>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23" name="Freeform 1139">
              <a:extLst>
                <a:ext uri="{FF2B5EF4-FFF2-40B4-BE49-F238E27FC236}">
                  <a16:creationId xmlns="" xmlns:a16="http://schemas.microsoft.com/office/drawing/2014/main" id="{04497CAD-39F5-4AC5-A79D-5CF30E1FBB9F}"/>
                </a:ext>
              </a:extLst>
            </p:cNvPr>
            <p:cNvSpPr>
              <a:spLocks/>
            </p:cNvSpPr>
            <p:nvPr/>
          </p:nvSpPr>
          <p:spPr bwMode="auto">
            <a:xfrm>
              <a:off x="6379933" y="1869954"/>
              <a:ext cx="2553" cy="1277"/>
            </a:xfrm>
            <a:custGeom>
              <a:avLst/>
              <a:gdLst>
                <a:gd name="T0" fmla="*/ 1 w 2"/>
                <a:gd name="T1" fmla="*/ 1 h 1"/>
                <a:gd name="T2" fmla="*/ 1 w 2"/>
                <a:gd name="T3" fmla="*/ 1 h 1"/>
                <a:gd name="T4" fmla="*/ 1 w 2"/>
                <a:gd name="T5" fmla="*/ 1 h 1"/>
                <a:gd name="T6" fmla="*/ 0 w 2"/>
                <a:gd name="T7" fmla="*/ 0 h 1"/>
                <a:gd name="T8" fmla="*/ 1 w 2"/>
                <a:gd name="T9" fmla="*/ 0 h 1"/>
                <a:gd name="T10" fmla="*/ 1 w 2"/>
                <a:gd name="T11" fmla="*/ 0 h 1"/>
                <a:gd name="T12" fmla="*/ 1 w 2"/>
                <a:gd name="T13" fmla="*/ 0 h 1"/>
                <a:gd name="T14" fmla="*/ 1 w 2"/>
                <a:gd name="T15" fmla="*/ 0 h 1"/>
                <a:gd name="T16" fmla="*/ 2 w 2"/>
                <a:gd name="T17" fmla="*/ 0 h 1"/>
                <a:gd name="T18" fmla="*/ 2 w 2"/>
                <a:gd name="T19" fmla="*/ 0 h 1"/>
                <a:gd name="T20" fmla="*/ 1 w 2"/>
                <a:gd name="T21" fmla="*/ 0 h 1"/>
                <a:gd name="T22" fmla="*/ 1 w 2"/>
                <a:gd name="T23" fmla="*/ 0 h 1"/>
                <a:gd name="T24" fmla="*/ 1 w 2"/>
                <a:gd name="T25" fmla="*/ 1 h 1"/>
                <a:gd name="T26" fmla="*/ 1 w 2"/>
                <a:gd name="T27" fmla="*/ 1 h 1"/>
                <a:gd name="T28" fmla="*/ 1 w 2"/>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
                  <a:moveTo>
                    <a:pt x="1" y="1"/>
                  </a:moveTo>
                  <a:lnTo>
                    <a:pt x="1" y="1"/>
                  </a:lnTo>
                  <a:lnTo>
                    <a:pt x="1" y="1"/>
                  </a:lnTo>
                  <a:lnTo>
                    <a:pt x="0" y="0"/>
                  </a:lnTo>
                  <a:lnTo>
                    <a:pt x="1" y="0"/>
                  </a:lnTo>
                  <a:lnTo>
                    <a:pt x="1" y="0"/>
                  </a:lnTo>
                  <a:lnTo>
                    <a:pt x="1" y="0"/>
                  </a:lnTo>
                  <a:lnTo>
                    <a:pt x="1" y="0"/>
                  </a:lnTo>
                  <a:lnTo>
                    <a:pt x="2" y="0"/>
                  </a:lnTo>
                  <a:lnTo>
                    <a:pt x="2" y="0"/>
                  </a:lnTo>
                  <a:lnTo>
                    <a:pt x="1" y="0"/>
                  </a:lnTo>
                  <a:lnTo>
                    <a:pt x="1"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24" name="Freeform 1140">
              <a:extLst>
                <a:ext uri="{FF2B5EF4-FFF2-40B4-BE49-F238E27FC236}">
                  <a16:creationId xmlns="" xmlns:a16="http://schemas.microsoft.com/office/drawing/2014/main" id="{DBE4BF84-C95E-4B05-9F4F-A729A2A7389C}"/>
                </a:ext>
              </a:extLst>
            </p:cNvPr>
            <p:cNvSpPr>
              <a:spLocks/>
            </p:cNvSpPr>
            <p:nvPr/>
          </p:nvSpPr>
          <p:spPr bwMode="auto">
            <a:xfrm>
              <a:off x="6434819" y="1869954"/>
              <a:ext cx="1277" cy="0"/>
            </a:xfrm>
            <a:custGeom>
              <a:avLst/>
              <a:gdLst>
                <a:gd name="T0" fmla="*/ 1 w 1"/>
                <a:gd name="T1" fmla="*/ 1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lnTo>
                    <a:pt x="1" y="0"/>
                  </a:lnTo>
                  <a:lnTo>
                    <a:pt x="0"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25" name="Freeform 1141">
              <a:extLst>
                <a:ext uri="{FF2B5EF4-FFF2-40B4-BE49-F238E27FC236}">
                  <a16:creationId xmlns="" xmlns:a16="http://schemas.microsoft.com/office/drawing/2014/main" id="{541140D0-2117-413B-AFA5-308AF3D3E8FD}"/>
                </a:ext>
              </a:extLst>
            </p:cNvPr>
            <p:cNvSpPr>
              <a:spLocks/>
            </p:cNvSpPr>
            <p:nvPr/>
          </p:nvSpPr>
          <p:spPr bwMode="auto">
            <a:xfrm>
              <a:off x="6383762" y="1868678"/>
              <a:ext cx="1277" cy="1277"/>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0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lnTo>
                    <a:pt x="0" y="1"/>
                  </a:lnTo>
                  <a:lnTo>
                    <a:pt x="0" y="1"/>
                  </a:lnTo>
                  <a:lnTo>
                    <a:pt x="0" y="1"/>
                  </a:lnTo>
                  <a:lnTo>
                    <a:pt x="0" y="1"/>
                  </a:lnTo>
                  <a:lnTo>
                    <a:pt x="0"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26" name="Freeform 1142">
              <a:extLst>
                <a:ext uri="{FF2B5EF4-FFF2-40B4-BE49-F238E27FC236}">
                  <a16:creationId xmlns="" xmlns:a16="http://schemas.microsoft.com/office/drawing/2014/main" id="{AE58EE78-9D1A-42EA-8CB4-043729C714B9}"/>
                </a:ext>
              </a:extLst>
            </p:cNvPr>
            <p:cNvSpPr>
              <a:spLocks/>
            </p:cNvSpPr>
            <p:nvPr/>
          </p:nvSpPr>
          <p:spPr bwMode="auto">
            <a:xfrm>
              <a:off x="6374827" y="1868678"/>
              <a:ext cx="0" cy="1277"/>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0 h 1"/>
                <a:gd name="T14" fmla="*/ 0 h 1"/>
                <a:gd name="T15" fmla="*/ 0 h 1"/>
                <a:gd name="T16" fmla="*/ 0 h 1"/>
                <a:gd name="T17"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Lst>
              <a:rect l="0" t="0" r="r" b="b"/>
              <a:pathLst>
                <a:path h="1">
                  <a:moveTo>
                    <a:pt x="0" y="0"/>
                  </a:move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27" name="Freeform 1143">
              <a:extLst>
                <a:ext uri="{FF2B5EF4-FFF2-40B4-BE49-F238E27FC236}">
                  <a16:creationId xmlns="" xmlns:a16="http://schemas.microsoft.com/office/drawing/2014/main" id="{DFC58BF9-C358-462F-B4A6-39F7190725C9}"/>
                </a:ext>
              </a:extLst>
            </p:cNvPr>
            <p:cNvSpPr>
              <a:spLocks/>
            </p:cNvSpPr>
            <p:nvPr/>
          </p:nvSpPr>
          <p:spPr bwMode="auto">
            <a:xfrm>
              <a:off x="6430990" y="1868678"/>
              <a:ext cx="2553" cy="1277"/>
            </a:xfrm>
            <a:custGeom>
              <a:avLst/>
              <a:gdLst>
                <a:gd name="T0" fmla="*/ 2 w 2"/>
                <a:gd name="T1" fmla="*/ 1 h 1"/>
                <a:gd name="T2" fmla="*/ 2 w 2"/>
                <a:gd name="T3" fmla="*/ 1 h 1"/>
                <a:gd name="T4" fmla="*/ 0 w 2"/>
                <a:gd name="T5" fmla="*/ 1 h 1"/>
                <a:gd name="T6" fmla="*/ 0 w 2"/>
                <a:gd name="T7" fmla="*/ 1 h 1"/>
                <a:gd name="T8" fmla="*/ 0 w 2"/>
                <a:gd name="T9" fmla="*/ 1 h 1"/>
                <a:gd name="T10" fmla="*/ 0 w 2"/>
                <a:gd name="T11" fmla="*/ 1 h 1"/>
                <a:gd name="T12" fmla="*/ 0 w 2"/>
                <a:gd name="T13" fmla="*/ 1 h 1"/>
                <a:gd name="T14" fmla="*/ 0 w 2"/>
                <a:gd name="T15" fmla="*/ 0 h 1"/>
                <a:gd name="T16" fmla="*/ 0 w 2"/>
                <a:gd name="T17" fmla="*/ 0 h 1"/>
                <a:gd name="T18" fmla="*/ 0 w 2"/>
                <a:gd name="T19" fmla="*/ 0 h 1"/>
                <a:gd name="T20" fmla="*/ 0 w 2"/>
                <a:gd name="T21" fmla="*/ 0 h 1"/>
                <a:gd name="T22" fmla="*/ 2 w 2"/>
                <a:gd name="T23" fmla="*/ 1 h 1"/>
                <a:gd name="T24" fmla="*/ 2 w 2"/>
                <a:gd name="T25" fmla="*/ 1 h 1"/>
                <a:gd name="T26" fmla="*/ 2 w 2"/>
                <a:gd name="T27" fmla="*/ 1 h 1"/>
                <a:gd name="T28" fmla="*/ 2 w 2"/>
                <a:gd name="T29" fmla="*/ 1 h 1"/>
                <a:gd name="T30" fmla="*/ 2 w 2"/>
                <a:gd name="T3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2" y="1"/>
                  </a:moveTo>
                  <a:lnTo>
                    <a:pt x="2" y="1"/>
                  </a:lnTo>
                  <a:lnTo>
                    <a:pt x="0" y="1"/>
                  </a:lnTo>
                  <a:lnTo>
                    <a:pt x="0" y="1"/>
                  </a:lnTo>
                  <a:lnTo>
                    <a:pt x="0" y="1"/>
                  </a:lnTo>
                  <a:lnTo>
                    <a:pt x="0" y="1"/>
                  </a:lnTo>
                  <a:lnTo>
                    <a:pt x="0" y="1"/>
                  </a:lnTo>
                  <a:lnTo>
                    <a:pt x="0" y="0"/>
                  </a:lnTo>
                  <a:lnTo>
                    <a:pt x="0" y="0"/>
                  </a:lnTo>
                  <a:lnTo>
                    <a:pt x="0" y="0"/>
                  </a:lnTo>
                  <a:lnTo>
                    <a:pt x="0" y="0"/>
                  </a:lnTo>
                  <a:lnTo>
                    <a:pt x="2" y="1"/>
                  </a:lnTo>
                  <a:lnTo>
                    <a:pt x="2" y="1"/>
                  </a:lnTo>
                  <a:lnTo>
                    <a:pt x="2" y="1"/>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28" name="Freeform 1144">
              <a:extLst>
                <a:ext uri="{FF2B5EF4-FFF2-40B4-BE49-F238E27FC236}">
                  <a16:creationId xmlns="" xmlns:a16="http://schemas.microsoft.com/office/drawing/2014/main" id="{D4EB3363-CA8D-41A3-9D2D-B593783AB44D}"/>
                </a:ext>
              </a:extLst>
            </p:cNvPr>
            <p:cNvSpPr>
              <a:spLocks/>
            </p:cNvSpPr>
            <p:nvPr/>
          </p:nvSpPr>
          <p:spPr bwMode="auto">
            <a:xfrm>
              <a:off x="6386315" y="1868678"/>
              <a:ext cx="7659" cy="6383"/>
            </a:xfrm>
            <a:custGeom>
              <a:avLst/>
              <a:gdLst>
                <a:gd name="T0" fmla="*/ 5 w 6"/>
                <a:gd name="T1" fmla="*/ 1 h 5"/>
                <a:gd name="T2" fmla="*/ 5 w 6"/>
                <a:gd name="T3" fmla="*/ 1 h 5"/>
                <a:gd name="T4" fmla="*/ 5 w 6"/>
                <a:gd name="T5" fmla="*/ 2 h 5"/>
                <a:gd name="T6" fmla="*/ 5 w 6"/>
                <a:gd name="T7" fmla="*/ 2 h 5"/>
                <a:gd name="T8" fmla="*/ 5 w 6"/>
                <a:gd name="T9" fmla="*/ 2 h 5"/>
                <a:gd name="T10" fmla="*/ 5 w 6"/>
                <a:gd name="T11" fmla="*/ 2 h 5"/>
                <a:gd name="T12" fmla="*/ 4 w 6"/>
                <a:gd name="T13" fmla="*/ 3 h 5"/>
                <a:gd name="T14" fmla="*/ 4 w 6"/>
                <a:gd name="T15" fmla="*/ 3 h 5"/>
                <a:gd name="T16" fmla="*/ 5 w 6"/>
                <a:gd name="T17" fmla="*/ 3 h 5"/>
                <a:gd name="T18" fmla="*/ 4 w 6"/>
                <a:gd name="T19" fmla="*/ 3 h 5"/>
                <a:gd name="T20" fmla="*/ 4 w 6"/>
                <a:gd name="T21" fmla="*/ 3 h 5"/>
                <a:gd name="T22" fmla="*/ 4 w 6"/>
                <a:gd name="T23" fmla="*/ 5 h 5"/>
                <a:gd name="T24" fmla="*/ 4 w 6"/>
                <a:gd name="T25" fmla="*/ 3 h 5"/>
                <a:gd name="T26" fmla="*/ 3 w 6"/>
                <a:gd name="T27" fmla="*/ 5 h 5"/>
                <a:gd name="T28" fmla="*/ 3 w 6"/>
                <a:gd name="T29" fmla="*/ 5 h 5"/>
                <a:gd name="T30" fmla="*/ 3 w 6"/>
                <a:gd name="T31" fmla="*/ 5 h 5"/>
                <a:gd name="T32" fmla="*/ 3 w 6"/>
                <a:gd name="T33" fmla="*/ 3 h 5"/>
                <a:gd name="T34" fmla="*/ 3 w 6"/>
                <a:gd name="T35" fmla="*/ 3 h 5"/>
                <a:gd name="T36" fmla="*/ 3 w 6"/>
                <a:gd name="T37" fmla="*/ 3 h 5"/>
                <a:gd name="T38" fmla="*/ 3 w 6"/>
                <a:gd name="T39" fmla="*/ 3 h 5"/>
                <a:gd name="T40" fmla="*/ 3 w 6"/>
                <a:gd name="T41" fmla="*/ 3 h 5"/>
                <a:gd name="T42" fmla="*/ 2 w 6"/>
                <a:gd name="T43" fmla="*/ 5 h 5"/>
                <a:gd name="T44" fmla="*/ 2 w 6"/>
                <a:gd name="T45" fmla="*/ 3 h 5"/>
                <a:gd name="T46" fmla="*/ 2 w 6"/>
                <a:gd name="T47" fmla="*/ 3 h 5"/>
                <a:gd name="T48" fmla="*/ 2 w 6"/>
                <a:gd name="T49" fmla="*/ 3 h 5"/>
                <a:gd name="T50" fmla="*/ 2 w 6"/>
                <a:gd name="T51" fmla="*/ 2 h 5"/>
                <a:gd name="T52" fmla="*/ 0 w 6"/>
                <a:gd name="T53" fmla="*/ 2 h 5"/>
                <a:gd name="T54" fmla="*/ 0 w 6"/>
                <a:gd name="T55" fmla="*/ 2 h 5"/>
                <a:gd name="T56" fmla="*/ 2 w 6"/>
                <a:gd name="T57" fmla="*/ 2 h 5"/>
                <a:gd name="T58" fmla="*/ 3 w 6"/>
                <a:gd name="T59" fmla="*/ 2 h 5"/>
                <a:gd name="T60" fmla="*/ 0 w 6"/>
                <a:gd name="T61" fmla="*/ 1 h 5"/>
                <a:gd name="T62" fmla="*/ 0 w 6"/>
                <a:gd name="T63" fmla="*/ 1 h 5"/>
                <a:gd name="T64" fmla="*/ 0 w 6"/>
                <a:gd name="T65" fmla="*/ 1 h 5"/>
                <a:gd name="T66" fmla="*/ 0 w 6"/>
                <a:gd name="T67" fmla="*/ 1 h 5"/>
                <a:gd name="T68" fmla="*/ 3 w 6"/>
                <a:gd name="T69" fmla="*/ 1 h 5"/>
                <a:gd name="T70" fmla="*/ 5 w 6"/>
                <a:gd name="T71" fmla="*/ 1 h 5"/>
                <a:gd name="T72" fmla="*/ 5 w 6"/>
                <a:gd name="T73" fmla="*/ 0 h 5"/>
                <a:gd name="T74" fmla="*/ 6 w 6"/>
                <a:gd name="T75" fmla="*/ 0 h 5"/>
                <a:gd name="T76" fmla="*/ 6 w 6"/>
                <a:gd name="T77" fmla="*/ 0 h 5"/>
                <a:gd name="T78" fmla="*/ 6 w 6"/>
                <a:gd name="T79" fmla="*/ 0 h 5"/>
                <a:gd name="T80" fmla="*/ 5 w 6"/>
                <a:gd name="T81" fmla="*/ 1 h 5"/>
                <a:gd name="T82" fmla="*/ 5 w 6"/>
                <a:gd name="T83" fmla="*/ 1 h 5"/>
                <a:gd name="T84" fmla="*/ 5 w 6"/>
                <a:gd name="T8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5">
                  <a:moveTo>
                    <a:pt x="5" y="1"/>
                  </a:moveTo>
                  <a:lnTo>
                    <a:pt x="5" y="1"/>
                  </a:lnTo>
                  <a:lnTo>
                    <a:pt x="5" y="1"/>
                  </a:lnTo>
                  <a:lnTo>
                    <a:pt x="5" y="1"/>
                  </a:lnTo>
                  <a:lnTo>
                    <a:pt x="5" y="1"/>
                  </a:lnTo>
                  <a:lnTo>
                    <a:pt x="5" y="2"/>
                  </a:lnTo>
                  <a:lnTo>
                    <a:pt x="5" y="2"/>
                  </a:lnTo>
                  <a:lnTo>
                    <a:pt x="5" y="2"/>
                  </a:lnTo>
                  <a:lnTo>
                    <a:pt x="5" y="2"/>
                  </a:lnTo>
                  <a:lnTo>
                    <a:pt x="5" y="2"/>
                  </a:lnTo>
                  <a:lnTo>
                    <a:pt x="5" y="2"/>
                  </a:lnTo>
                  <a:lnTo>
                    <a:pt x="5" y="2"/>
                  </a:lnTo>
                  <a:lnTo>
                    <a:pt x="5" y="3"/>
                  </a:lnTo>
                  <a:lnTo>
                    <a:pt x="4" y="3"/>
                  </a:lnTo>
                  <a:lnTo>
                    <a:pt x="4" y="3"/>
                  </a:lnTo>
                  <a:lnTo>
                    <a:pt x="4" y="3"/>
                  </a:lnTo>
                  <a:lnTo>
                    <a:pt x="4" y="3"/>
                  </a:lnTo>
                  <a:lnTo>
                    <a:pt x="5" y="3"/>
                  </a:lnTo>
                  <a:lnTo>
                    <a:pt x="4" y="3"/>
                  </a:lnTo>
                  <a:lnTo>
                    <a:pt x="4" y="3"/>
                  </a:lnTo>
                  <a:lnTo>
                    <a:pt x="4" y="3"/>
                  </a:lnTo>
                  <a:lnTo>
                    <a:pt x="4" y="3"/>
                  </a:lnTo>
                  <a:lnTo>
                    <a:pt x="4" y="3"/>
                  </a:lnTo>
                  <a:lnTo>
                    <a:pt x="4" y="5"/>
                  </a:lnTo>
                  <a:lnTo>
                    <a:pt x="4" y="3"/>
                  </a:lnTo>
                  <a:lnTo>
                    <a:pt x="4" y="3"/>
                  </a:lnTo>
                  <a:lnTo>
                    <a:pt x="3" y="3"/>
                  </a:lnTo>
                  <a:lnTo>
                    <a:pt x="3" y="5"/>
                  </a:lnTo>
                  <a:lnTo>
                    <a:pt x="3" y="5"/>
                  </a:lnTo>
                  <a:lnTo>
                    <a:pt x="3" y="5"/>
                  </a:lnTo>
                  <a:lnTo>
                    <a:pt x="3" y="5"/>
                  </a:lnTo>
                  <a:lnTo>
                    <a:pt x="3" y="5"/>
                  </a:lnTo>
                  <a:lnTo>
                    <a:pt x="3" y="5"/>
                  </a:lnTo>
                  <a:lnTo>
                    <a:pt x="3" y="3"/>
                  </a:lnTo>
                  <a:lnTo>
                    <a:pt x="3" y="3"/>
                  </a:lnTo>
                  <a:lnTo>
                    <a:pt x="3" y="3"/>
                  </a:lnTo>
                  <a:lnTo>
                    <a:pt x="3" y="3"/>
                  </a:lnTo>
                  <a:lnTo>
                    <a:pt x="3" y="3"/>
                  </a:lnTo>
                  <a:lnTo>
                    <a:pt x="3" y="3"/>
                  </a:lnTo>
                  <a:lnTo>
                    <a:pt x="3" y="3"/>
                  </a:lnTo>
                  <a:lnTo>
                    <a:pt x="3" y="3"/>
                  </a:lnTo>
                  <a:lnTo>
                    <a:pt x="3" y="3"/>
                  </a:lnTo>
                  <a:lnTo>
                    <a:pt x="2" y="3"/>
                  </a:lnTo>
                  <a:lnTo>
                    <a:pt x="2" y="5"/>
                  </a:lnTo>
                  <a:lnTo>
                    <a:pt x="2" y="5"/>
                  </a:lnTo>
                  <a:lnTo>
                    <a:pt x="2" y="3"/>
                  </a:lnTo>
                  <a:lnTo>
                    <a:pt x="2" y="3"/>
                  </a:lnTo>
                  <a:lnTo>
                    <a:pt x="2" y="3"/>
                  </a:lnTo>
                  <a:lnTo>
                    <a:pt x="2" y="3"/>
                  </a:lnTo>
                  <a:lnTo>
                    <a:pt x="2" y="3"/>
                  </a:lnTo>
                  <a:lnTo>
                    <a:pt x="2" y="3"/>
                  </a:lnTo>
                  <a:lnTo>
                    <a:pt x="2" y="2"/>
                  </a:lnTo>
                  <a:lnTo>
                    <a:pt x="2" y="2"/>
                  </a:lnTo>
                  <a:lnTo>
                    <a:pt x="0" y="2"/>
                  </a:lnTo>
                  <a:lnTo>
                    <a:pt x="0" y="2"/>
                  </a:lnTo>
                  <a:lnTo>
                    <a:pt x="0" y="2"/>
                  </a:lnTo>
                  <a:lnTo>
                    <a:pt x="2" y="2"/>
                  </a:lnTo>
                  <a:lnTo>
                    <a:pt x="2" y="2"/>
                  </a:lnTo>
                  <a:lnTo>
                    <a:pt x="3" y="2"/>
                  </a:lnTo>
                  <a:lnTo>
                    <a:pt x="3" y="2"/>
                  </a:lnTo>
                  <a:lnTo>
                    <a:pt x="0" y="2"/>
                  </a:lnTo>
                  <a:lnTo>
                    <a:pt x="0" y="1"/>
                  </a:lnTo>
                  <a:lnTo>
                    <a:pt x="0" y="1"/>
                  </a:lnTo>
                  <a:lnTo>
                    <a:pt x="0" y="1"/>
                  </a:lnTo>
                  <a:lnTo>
                    <a:pt x="0" y="1"/>
                  </a:lnTo>
                  <a:lnTo>
                    <a:pt x="0" y="1"/>
                  </a:lnTo>
                  <a:lnTo>
                    <a:pt x="0" y="1"/>
                  </a:lnTo>
                  <a:lnTo>
                    <a:pt x="0" y="1"/>
                  </a:lnTo>
                  <a:lnTo>
                    <a:pt x="2" y="1"/>
                  </a:lnTo>
                  <a:lnTo>
                    <a:pt x="3" y="1"/>
                  </a:lnTo>
                  <a:lnTo>
                    <a:pt x="3" y="1"/>
                  </a:lnTo>
                  <a:lnTo>
                    <a:pt x="5" y="1"/>
                  </a:lnTo>
                  <a:lnTo>
                    <a:pt x="5" y="1"/>
                  </a:lnTo>
                  <a:lnTo>
                    <a:pt x="5" y="0"/>
                  </a:lnTo>
                  <a:lnTo>
                    <a:pt x="5" y="0"/>
                  </a:lnTo>
                  <a:lnTo>
                    <a:pt x="6" y="0"/>
                  </a:lnTo>
                  <a:lnTo>
                    <a:pt x="6" y="0"/>
                  </a:lnTo>
                  <a:lnTo>
                    <a:pt x="6" y="0"/>
                  </a:lnTo>
                  <a:lnTo>
                    <a:pt x="6" y="0"/>
                  </a:lnTo>
                  <a:lnTo>
                    <a:pt x="6" y="0"/>
                  </a:lnTo>
                  <a:lnTo>
                    <a:pt x="5" y="1"/>
                  </a:lnTo>
                  <a:lnTo>
                    <a:pt x="5" y="1"/>
                  </a:lnTo>
                  <a:lnTo>
                    <a:pt x="5" y="1"/>
                  </a:lnTo>
                  <a:lnTo>
                    <a:pt x="5" y="1"/>
                  </a:lnTo>
                  <a:lnTo>
                    <a:pt x="5" y="1"/>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29" name="Freeform 1145">
              <a:extLst>
                <a:ext uri="{FF2B5EF4-FFF2-40B4-BE49-F238E27FC236}">
                  <a16:creationId xmlns="" xmlns:a16="http://schemas.microsoft.com/office/drawing/2014/main" id="{2D161BE7-7CE8-4C45-A794-9F4B0EDB5527}"/>
                </a:ext>
              </a:extLst>
            </p:cNvPr>
            <p:cNvSpPr>
              <a:spLocks/>
            </p:cNvSpPr>
            <p:nvPr/>
          </p:nvSpPr>
          <p:spPr bwMode="auto">
            <a:xfrm>
              <a:off x="6381209" y="18686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30" name="Freeform 1146">
              <a:extLst>
                <a:ext uri="{FF2B5EF4-FFF2-40B4-BE49-F238E27FC236}">
                  <a16:creationId xmlns="" xmlns:a16="http://schemas.microsoft.com/office/drawing/2014/main" id="{C777F7C6-B550-4B53-A207-A69AB3E5C4E2}"/>
                </a:ext>
              </a:extLst>
            </p:cNvPr>
            <p:cNvSpPr>
              <a:spLocks/>
            </p:cNvSpPr>
            <p:nvPr/>
          </p:nvSpPr>
          <p:spPr bwMode="auto">
            <a:xfrm>
              <a:off x="6379933" y="1868678"/>
              <a:ext cx="1277" cy="0"/>
            </a:xfrm>
            <a:custGeom>
              <a:avLst/>
              <a:gdLst>
                <a:gd name="T0" fmla="*/ 0 w 1"/>
                <a:gd name="T1" fmla="*/ 0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0" y="0"/>
                  </a:moveTo>
                  <a:lnTo>
                    <a:pt x="0"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31" name="Freeform 1147">
              <a:extLst>
                <a:ext uri="{FF2B5EF4-FFF2-40B4-BE49-F238E27FC236}">
                  <a16:creationId xmlns="" xmlns:a16="http://schemas.microsoft.com/office/drawing/2014/main" id="{F7EA4EC9-4E2C-434B-B880-F6F144144066}"/>
                </a:ext>
              </a:extLst>
            </p:cNvPr>
            <p:cNvSpPr>
              <a:spLocks/>
            </p:cNvSpPr>
            <p:nvPr/>
          </p:nvSpPr>
          <p:spPr bwMode="auto">
            <a:xfrm>
              <a:off x="6382486" y="1868678"/>
              <a:ext cx="2553" cy="0"/>
            </a:xfrm>
            <a:custGeom>
              <a:avLst/>
              <a:gdLst>
                <a:gd name="T0" fmla="*/ 2 w 2"/>
                <a:gd name="T1" fmla="*/ 2 w 2"/>
                <a:gd name="T2" fmla="*/ 2 w 2"/>
                <a:gd name="T3" fmla="*/ 2 w 2"/>
                <a:gd name="T4" fmla="*/ 2 w 2"/>
                <a:gd name="T5" fmla="*/ 2 w 2"/>
                <a:gd name="T6" fmla="*/ 2 w 2"/>
                <a:gd name="T7" fmla="*/ 2 w 2"/>
                <a:gd name="T8" fmla="*/ 1 w 2"/>
                <a:gd name="T9" fmla="*/ 1 w 2"/>
                <a:gd name="T10" fmla="*/ 1 w 2"/>
                <a:gd name="T11" fmla="*/ 1 w 2"/>
                <a:gd name="T12" fmla="*/ 1 w 2"/>
                <a:gd name="T13" fmla="*/ 1 w 2"/>
                <a:gd name="T14" fmla="*/ 1 w 2"/>
                <a:gd name="T15" fmla="*/ 1 w 2"/>
                <a:gd name="T16" fmla="*/ 0 w 2"/>
                <a:gd name="T17" fmla="*/ 0 w 2"/>
                <a:gd name="T18" fmla="*/ 1 w 2"/>
                <a:gd name="T19" fmla="*/ 0 w 2"/>
                <a:gd name="T20" fmla="*/ 0 w 2"/>
                <a:gd name="T21" fmla="*/ 0 w 2"/>
                <a:gd name="T22" fmla="*/ 0 w 2"/>
                <a:gd name="T23" fmla="*/ 0 w 2"/>
                <a:gd name="T24" fmla="*/ 0 w 2"/>
                <a:gd name="T25" fmla="*/ 0 w 2"/>
                <a:gd name="T26" fmla="*/ 0 w 2"/>
                <a:gd name="T27" fmla="*/ 0 w 2"/>
                <a:gd name="T28" fmla="*/ 1 w 2"/>
                <a:gd name="T29" fmla="*/ 2 w 2"/>
                <a:gd name="T3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Lst>
              <a:rect l="0" t="0" r="r" b="b"/>
              <a:pathLst>
                <a:path w="2">
                  <a:moveTo>
                    <a:pt x="2" y="0"/>
                  </a:move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0" y="0"/>
                  </a:lnTo>
                  <a:lnTo>
                    <a:pt x="0" y="0"/>
                  </a:lnTo>
                  <a:lnTo>
                    <a:pt x="1" y="0"/>
                  </a:lnTo>
                  <a:lnTo>
                    <a:pt x="0" y="0"/>
                  </a:lnTo>
                  <a:lnTo>
                    <a:pt x="0" y="0"/>
                  </a:lnTo>
                  <a:lnTo>
                    <a:pt x="0" y="0"/>
                  </a:lnTo>
                  <a:lnTo>
                    <a:pt x="0" y="0"/>
                  </a:lnTo>
                  <a:lnTo>
                    <a:pt x="0" y="0"/>
                  </a:lnTo>
                  <a:lnTo>
                    <a:pt x="0" y="0"/>
                  </a:lnTo>
                  <a:lnTo>
                    <a:pt x="0" y="0"/>
                  </a:lnTo>
                  <a:lnTo>
                    <a:pt x="0" y="0"/>
                  </a:lnTo>
                  <a:lnTo>
                    <a:pt x="0" y="0"/>
                  </a:lnTo>
                  <a:lnTo>
                    <a:pt x="1"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32" name="Freeform 1148">
              <a:extLst>
                <a:ext uri="{FF2B5EF4-FFF2-40B4-BE49-F238E27FC236}">
                  <a16:creationId xmlns="" xmlns:a16="http://schemas.microsoft.com/office/drawing/2014/main" id="{47EF06F3-C6CD-48B5-B495-60B97A014788}"/>
                </a:ext>
              </a:extLst>
            </p:cNvPr>
            <p:cNvSpPr>
              <a:spLocks/>
            </p:cNvSpPr>
            <p:nvPr/>
          </p:nvSpPr>
          <p:spPr bwMode="auto">
            <a:xfrm>
              <a:off x="6385039" y="1867401"/>
              <a:ext cx="1277" cy="1277"/>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1 w 1"/>
                <a:gd name="T45" fmla="*/ 0 h 1"/>
                <a:gd name="T46" fmla="*/ 1 w 1"/>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1">
                  <a:moveTo>
                    <a:pt x="1" y="0"/>
                  </a:moveTo>
                  <a:lnTo>
                    <a:pt x="1" y="0"/>
                  </a:lnTo>
                  <a:lnTo>
                    <a:pt x="1" y="0"/>
                  </a:lnTo>
                  <a:lnTo>
                    <a:pt x="1" y="0"/>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33" name="Freeform 1149">
              <a:extLst>
                <a:ext uri="{FF2B5EF4-FFF2-40B4-BE49-F238E27FC236}">
                  <a16:creationId xmlns="" xmlns:a16="http://schemas.microsoft.com/office/drawing/2014/main" id="{C0C498FF-5BBA-49FA-9668-FE46DD5D1FFD}"/>
                </a:ext>
              </a:extLst>
            </p:cNvPr>
            <p:cNvSpPr>
              <a:spLocks/>
            </p:cNvSpPr>
            <p:nvPr/>
          </p:nvSpPr>
          <p:spPr bwMode="auto">
            <a:xfrm>
              <a:off x="6382486" y="1867401"/>
              <a:ext cx="1277" cy="0"/>
            </a:xfrm>
            <a:custGeom>
              <a:avLst/>
              <a:gdLst>
                <a:gd name="T0" fmla="*/ 1 w 1"/>
                <a:gd name="T1" fmla="*/ 1 w 1"/>
                <a:gd name="T2" fmla="*/ 0 w 1"/>
                <a:gd name="T3" fmla="*/ 0 w 1"/>
                <a:gd name="T4" fmla="*/ 0 w 1"/>
                <a:gd name="T5" fmla="*/ 0 w 1"/>
                <a:gd name="T6" fmla="*/ 1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lnTo>
                    <a:pt x="1" y="0"/>
                  </a:lnTo>
                  <a:lnTo>
                    <a:pt x="0" y="0"/>
                  </a:lnTo>
                  <a:lnTo>
                    <a:pt x="0" y="0"/>
                  </a:lnTo>
                  <a:lnTo>
                    <a:pt x="0" y="0"/>
                  </a:lnTo>
                  <a:lnTo>
                    <a:pt x="0"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34" name="Freeform 1150">
              <a:extLst>
                <a:ext uri="{FF2B5EF4-FFF2-40B4-BE49-F238E27FC236}">
                  <a16:creationId xmlns="" xmlns:a16="http://schemas.microsoft.com/office/drawing/2014/main" id="{706C10BA-130D-4DC7-8138-FF6D12321E68}"/>
                </a:ext>
              </a:extLst>
            </p:cNvPr>
            <p:cNvSpPr>
              <a:spLocks/>
            </p:cNvSpPr>
            <p:nvPr/>
          </p:nvSpPr>
          <p:spPr bwMode="auto">
            <a:xfrm>
              <a:off x="6382486" y="1867401"/>
              <a:ext cx="1277"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lnTo>
                    <a:pt x="0" y="0"/>
                  </a:lnTo>
                  <a:lnTo>
                    <a:pt x="0"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35" name="Freeform 1151">
              <a:extLst>
                <a:ext uri="{FF2B5EF4-FFF2-40B4-BE49-F238E27FC236}">
                  <a16:creationId xmlns="" xmlns:a16="http://schemas.microsoft.com/office/drawing/2014/main" id="{8399F821-80F1-441B-B736-E6BF1D60A6B4}"/>
                </a:ext>
              </a:extLst>
            </p:cNvPr>
            <p:cNvSpPr>
              <a:spLocks/>
            </p:cNvSpPr>
            <p:nvPr/>
          </p:nvSpPr>
          <p:spPr bwMode="auto">
            <a:xfrm>
              <a:off x="6370997" y="1867401"/>
              <a:ext cx="1277" cy="0"/>
            </a:xfrm>
            <a:custGeom>
              <a:avLst/>
              <a:gdLst>
                <a:gd name="T0" fmla="*/ 0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36" name="Freeform 1152">
              <a:extLst>
                <a:ext uri="{FF2B5EF4-FFF2-40B4-BE49-F238E27FC236}">
                  <a16:creationId xmlns="" xmlns:a16="http://schemas.microsoft.com/office/drawing/2014/main" id="{8AF06455-7AEB-47BC-8C04-6B17C776BA8B}"/>
                </a:ext>
              </a:extLst>
            </p:cNvPr>
            <p:cNvSpPr>
              <a:spLocks/>
            </p:cNvSpPr>
            <p:nvPr/>
          </p:nvSpPr>
          <p:spPr bwMode="auto">
            <a:xfrm>
              <a:off x="6445031" y="1866125"/>
              <a:ext cx="1277" cy="1277"/>
            </a:xfrm>
            <a:custGeom>
              <a:avLst/>
              <a:gdLst>
                <a:gd name="T0" fmla="*/ 0 w 1"/>
                <a:gd name="T1" fmla="*/ 1 h 1"/>
                <a:gd name="T2" fmla="*/ 0 w 1"/>
                <a:gd name="T3" fmla="*/ 1 h 1"/>
                <a:gd name="T4" fmla="*/ 0 w 1"/>
                <a:gd name="T5" fmla="*/ 1 h 1"/>
                <a:gd name="T6" fmla="*/ 0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0 h 1"/>
                <a:gd name="T32" fmla="*/ 0 w 1"/>
                <a:gd name="T33" fmla="*/ 1 h 1"/>
                <a:gd name="T34" fmla="*/ 0 w 1"/>
                <a:gd name="T35" fmla="*/ 1 h 1"/>
                <a:gd name="T36" fmla="*/ 0 w 1"/>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0" y="1"/>
                  </a:moveTo>
                  <a:lnTo>
                    <a:pt x="0" y="1"/>
                  </a:lnTo>
                  <a:lnTo>
                    <a:pt x="0" y="1"/>
                  </a:lnTo>
                  <a:lnTo>
                    <a:pt x="0" y="1"/>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0" y="1"/>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37" name="Freeform 1153">
              <a:extLst>
                <a:ext uri="{FF2B5EF4-FFF2-40B4-BE49-F238E27FC236}">
                  <a16:creationId xmlns="" xmlns:a16="http://schemas.microsoft.com/office/drawing/2014/main" id="{FDD9FB4D-0B48-49D1-98DE-8A6C9C37F68F}"/>
                </a:ext>
              </a:extLst>
            </p:cNvPr>
            <p:cNvSpPr>
              <a:spLocks/>
            </p:cNvSpPr>
            <p:nvPr/>
          </p:nvSpPr>
          <p:spPr bwMode="auto">
            <a:xfrm>
              <a:off x="6377380" y="1866125"/>
              <a:ext cx="3830" cy="2553"/>
            </a:xfrm>
            <a:custGeom>
              <a:avLst/>
              <a:gdLst>
                <a:gd name="T0" fmla="*/ 2 w 3"/>
                <a:gd name="T1" fmla="*/ 1 h 2"/>
                <a:gd name="T2" fmla="*/ 2 w 3"/>
                <a:gd name="T3" fmla="*/ 1 h 2"/>
                <a:gd name="T4" fmla="*/ 2 w 3"/>
                <a:gd name="T5" fmla="*/ 1 h 2"/>
                <a:gd name="T6" fmla="*/ 2 w 3"/>
                <a:gd name="T7" fmla="*/ 1 h 2"/>
                <a:gd name="T8" fmla="*/ 2 w 3"/>
                <a:gd name="T9" fmla="*/ 1 h 2"/>
                <a:gd name="T10" fmla="*/ 2 w 3"/>
                <a:gd name="T11" fmla="*/ 1 h 2"/>
                <a:gd name="T12" fmla="*/ 2 w 3"/>
                <a:gd name="T13" fmla="*/ 1 h 2"/>
                <a:gd name="T14" fmla="*/ 2 w 3"/>
                <a:gd name="T15" fmla="*/ 1 h 2"/>
                <a:gd name="T16" fmla="*/ 2 w 3"/>
                <a:gd name="T17" fmla="*/ 1 h 2"/>
                <a:gd name="T18" fmla="*/ 2 w 3"/>
                <a:gd name="T19" fmla="*/ 1 h 2"/>
                <a:gd name="T20" fmla="*/ 3 w 3"/>
                <a:gd name="T21" fmla="*/ 1 h 2"/>
                <a:gd name="T22" fmla="*/ 3 w 3"/>
                <a:gd name="T23" fmla="*/ 1 h 2"/>
                <a:gd name="T24" fmla="*/ 2 w 3"/>
                <a:gd name="T25" fmla="*/ 1 h 2"/>
                <a:gd name="T26" fmla="*/ 2 w 3"/>
                <a:gd name="T27" fmla="*/ 1 h 2"/>
                <a:gd name="T28" fmla="*/ 2 w 3"/>
                <a:gd name="T29" fmla="*/ 1 h 2"/>
                <a:gd name="T30" fmla="*/ 3 w 3"/>
                <a:gd name="T31" fmla="*/ 1 h 2"/>
                <a:gd name="T32" fmla="*/ 3 w 3"/>
                <a:gd name="T33" fmla="*/ 1 h 2"/>
                <a:gd name="T34" fmla="*/ 3 w 3"/>
                <a:gd name="T35" fmla="*/ 1 h 2"/>
                <a:gd name="T36" fmla="*/ 3 w 3"/>
                <a:gd name="T37" fmla="*/ 1 h 2"/>
                <a:gd name="T38" fmla="*/ 2 w 3"/>
                <a:gd name="T39" fmla="*/ 2 h 2"/>
                <a:gd name="T40" fmla="*/ 2 w 3"/>
                <a:gd name="T41" fmla="*/ 1 h 2"/>
                <a:gd name="T42" fmla="*/ 2 w 3"/>
                <a:gd name="T43" fmla="*/ 1 h 2"/>
                <a:gd name="T44" fmla="*/ 2 w 3"/>
                <a:gd name="T45" fmla="*/ 1 h 2"/>
                <a:gd name="T46" fmla="*/ 2 w 3"/>
                <a:gd name="T47" fmla="*/ 1 h 2"/>
                <a:gd name="T48" fmla="*/ 2 w 3"/>
                <a:gd name="T49" fmla="*/ 2 h 2"/>
                <a:gd name="T50" fmla="*/ 2 w 3"/>
                <a:gd name="T51" fmla="*/ 2 h 2"/>
                <a:gd name="T52" fmla="*/ 2 w 3"/>
                <a:gd name="T53" fmla="*/ 1 h 2"/>
                <a:gd name="T54" fmla="*/ 2 w 3"/>
                <a:gd name="T55" fmla="*/ 1 h 2"/>
                <a:gd name="T56" fmla="*/ 2 w 3"/>
                <a:gd name="T57" fmla="*/ 1 h 2"/>
                <a:gd name="T58" fmla="*/ 2 w 3"/>
                <a:gd name="T59" fmla="*/ 1 h 2"/>
                <a:gd name="T60" fmla="*/ 0 w 3"/>
                <a:gd name="T61" fmla="*/ 1 h 2"/>
                <a:gd name="T62" fmla="*/ 0 w 3"/>
                <a:gd name="T63" fmla="*/ 1 h 2"/>
                <a:gd name="T64" fmla="*/ 0 w 3"/>
                <a:gd name="T65" fmla="*/ 1 h 2"/>
                <a:gd name="T66" fmla="*/ 0 w 3"/>
                <a:gd name="T67" fmla="*/ 1 h 2"/>
                <a:gd name="T68" fmla="*/ 0 w 3"/>
                <a:gd name="T69" fmla="*/ 1 h 2"/>
                <a:gd name="T70" fmla="*/ 0 w 3"/>
                <a:gd name="T71" fmla="*/ 1 h 2"/>
                <a:gd name="T72" fmla="*/ 0 w 3"/>
                <a:gd name="T73" fmla="*/ 1 h 2"/>
                <a:gd name="T74" fmla="*/ 0 w 3"/>
                <a:gd name="T75" fmla="*/ 0 h 2"/>
                <a:gd name="T76" fmla="*/ 0 w 3"/>
                <a:gd name="T77" fmla="*/ 0 h 2"/>
                <a:gd name="T78" fmla="*/ 0 w 3"/>
                <a:gd name="T79" fmla="*/ 0 h 2"/>
                <a:gd name="T80" fmla="*/ 0 w 3"/>
                <a:gd name="T81" fmla="*/ 0 h 2"/>
                <a:gd name="T82" fmla="*/ 0 w 3"/>
                <a:gd name="T83" fmla="*/ 0 h 2"/>
                <a:gd name="T84" fmla="*/ 0 w 3"/>
                <a:gd name="T85" fmla="*/ 0 h 2"/>
                <a:gd name="T86" fmla="*/ 0 w 3"/>
                <a:gd name="T87" fmla="*/ 0 h 2"/>
                <a:gd name="T88" fmla="*/ 0 w 3"/>
                <a:gd name="T89" fmla="*/ 0 h 2"/>
                <a:gd name="T90" fmla="*/ 0 w 3"/>
                <a:gd name="T91" fmla="*/ 0 h 2"/>
                <a:gd name="T92" fmla="*/ 0 w 3"/>
                <a:gd name="T93" fmla="*/ 0 h 2"/>
                <a:gd name="T94" fmla="*/ 2 w 3"/>
                <a:gd name="T95" fmla="*/ 0 h 2"/>
                <a:gd name="T96" fmla="*/ 2 w 3"/>
                <a:gd name="T97" fmla="*/ 0 h 2"/>
                <a:gd name="T98" fmla="*/ 2 w 3"/>
                <a:gd name="T99" fmla="*/ 0 h 2"/>
                <a:gd name="T100" fmla="*/ 2 w 3"/>
                <a:gd name="T101" fmla="*/ 0 h 2"/>
                <a:gd name="T102" fmla="*/ 2 w 3"/>
                <a:gd name="T103" fmla="*/ 0 h 2"/>
                <a:gd name="T104" fmla="*/ 2 w 3"/>
                <a:gd name="T10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 h="2">
                  <a:moveTo>
                    <a:pt x="2" y="1"/>
                  </a:moveTo>
                  <a:lnTo>
                    <a:pt x="2" y="1"/>
                  </a:lnTo>
                  <a:lnTo>
                    <a:pt x="2" y="1"/>
                  </a:lnTo>
                  <a:lnTo>
                    <a:pt x="2" y="1"/>
                  </a:lnTo>
                  <a:lnTo>
                    <a:pt x="2" y="1"/>
                  </a:lnTo>
                  <a:lnTo>
                    <a:pt x="2" y="1"/>
                  </a:lnTo>
                  <a:lnTo>
                    <a:pt x="2" y="1"/>
                  </a:lnTo>
                  <a:lnTo>
                    <a:pt x="2" y="1"/>
                  </a:lnTo>
                  <a:lnTo>
                    <a:pt x="2" y="1"/>
                  </a:lnTo>
                  <a:lnTo>
                    <a:pt x="2" y="1"/>
                  </a:lnTo>
                  <a:lnTo>
                    <a:pt x="3" y="1"/>
                  </a:lnTo>
                  <a:lnTo>
                    <a:pt x="3" y="1"/>
                  </a:lnTo>
                  <a:lnTo>
                    <a:pt x="2" y="1"/>
                  </a:lnTo>
                  <a:lnTo>
                    <a:pt x="2" y="1"/>
                  </a:lnTo>
                  <a:lnTo>
                    <a:pt x="2" y="1"/>
                  </a:lnTo>
                  <a:lnTo>
                    <a:pt x="3" y="1"/>
                  </a:lnTo>
                  <a:lnTo>
                    <a:pt x="3" y="1"/>
                  </a:lnTo>
                  <a:lnTo>
                    <a:pt x="3" y="1"/>
                  </a:lnTo>
                  <a:lnTo>
                    <a:pt x="3" y="1"/>
                  </a:lnTo>
                  <a:lnTo>
                    <a:pt x="2" y="2"/>
                  </a:lnTo>
                  <a:lnTo>
                    <a:pt x="2" y="1"/>
                  </a:lnTo>
                  <a:lnTo>
                    <a:pt x="2" y="1"/>
                  </a:lnTo>
                  <a:lnTo>
                    <a:pt x="2" y="1"/>
                  </a:lnTo>
                  <a:lnTo>
                    <a:pt x="2" y="1"/>
                  </a:lnTo>
                  <a:lnTo>
                    <a:pt x="2" y="2"/>
                  </a:lnTo>
                  <a:lnTo>
                    <a:pt x="2" y="2"/>
                  </a:lnTo>
                  <a:lnTo>
                    <a:pt x="2" y="1"/>
                  </a:lnTo>
                  <a:lnTo>
                    <a:pt x="2" y="1"/>
                  </a:lnTo>
                  <a:lnTo>
                    <a:pt x="2" y="1"/>
                  </a:lnTo>
                  <a:lnTo>
                    <a:pt x="2"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38" name="Freeform 1154">
              <a:extLst>
                <a:ext uri="{FF2B5EF4-FFF2-40B4-BE49-F238E27FC236}">
                  <a16:creationId xmlns="" xmlns:a16="http://schemas.microsoft.com/office/drawing/2014/main" id="{1DE66B48-AD38-4509-B51F-8271080A7514}"/>
                </a:ext>
              </a:extLst>
            </p:cNvPr>
            <p:cNvSpPr>
              <a:spLocks/>
            </p:cNvSpPr>
            <p:nvPr/>
          </p:nvSpPr>
          <p:spPr bwMode="auto">
            <a:xfrm>
              <a:off x="6374827" y="1863572"/>
              <a:ext cx="1277" cy="2553"/>
            </a:xfrm>
            <a:custGeom>
              <a:avLst/>
              <a:gdLst>
                <a:gd name="T0" fmla="*/ 1 w 1"/>
                <a:gd name="T1" fmla="*/ 2 h 2"/>
                <a:gd name="T2" fmla="*/ 0 w 1"/>
                <a:gd name="T3" fmla="*/ 2 h 2"/>
                <a:gd name="T4" fmla="*/ 0 w 1"/>
                <a:gd name="T5" fmla="*/ 2 h 2"/>
                <a:gd name="T6" fmla="*/ 0 w 1"/>
                <a:gd name="T7" fmla="*/ 2 h 2"/>
                <a:gd name="T8" fmla="*/ 1 w 1"/>
                <a:gd name="T9" fmla="*/ 0 h 2"/>
                <a:gd name="T10" fmla="*/ 1 w 1"/>
                <a:gd name="T11" fmla="*/ 0 h 2"/>
                <a:gd name="T12" fmla="*/ 1 w 1"/>
                <a:gd name="T13" fmla="*/ 0 h 2"/>
                <a:gd name="T14" fmla="*/ 1 w 1"/>
                <a:gd name="T15" fmla="*/ 0 h 2"/>
                <a:gd name="T16" fmla="*/ 1 w 1"/>
                <a:gd name="T17" fmla="*/ 0 h 2"/>
                <a:gd name="T18" fmla="*/ 1 w 1"/>
                <a:gd name="T19" fmla="*/ 2 h 2"/>
                <a:gd name="T20" fmla="*/ 1 w 1"/>
                <a:gd name="T21" fmla="*/ 2 h 2"/>
                <a:gd name="T22" fmla="*/ 1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1" y="2"/>
                  </a:moveTo>
                  <a:lnTo>
                    <a:pt x="0" y="2"/>
                  </a:lnTo>
                  <a:lnTo>
                    <a:pt x="0" y="2"/>
                  </a:lnTo>
                  <a:lnTo>
                    <a:pt x="0" y="2"/>
                  </a:lnTo>
                  <a:lnTo>
                    <a:pt x="1" y="0"/>
                  </a:lnTo>
                  <a:lnTo>
                    <a:pt x="1" y="0"/>
                  </a:lnTo>
                  <a:lnTo>
                    <a:pt x="1" y="0"/>
                  </a:lnTo>
                  <a:lnTo>
                    <a:pt x="1" y="0"/>
                  </a:lnTo>
                  <a:lnTo>
                    <a:pt x="1" y="0"/>
                  </a:lnTo>
                  <a:lnTo>
                    <a:pt x="1" y="2"/>
                  </a:lnTo>
                  <a:lnTo>
                    <a:pt x="1"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39" name="Freeform 1155">
              <a:extLst>
                <a:ext uri="{FF2B5EF4-FFF2-40B4-BE49-F238E27FC236}">
                  <a16:creationId xmlns="" xmlns:a16="http://schemas.microsoft.com/office/drawing/2014/main" id="{E39A9EB9-FE66-4600-9B37-E2D279A7D565}"/>
                </a:ext>
              </a:extLst>
            </p:cNvPr>
            <p:cNvSpPr>
              <a:spLocks/>
            </p:cNvSpPr>
            <p:nvPr/>
          </p:nvSpPr>
          <p:spPr bwMode="auto">
            <a:xfrm>
              <a:off x="6368445" y="1863572"/>
              <a:ext cx="2553" cy="2553"/>
            </a:xfrm>
            <a:custGeom>
              <a:avLst/>
              <a:gdLst>
                <a:gd name="T0" fmla="*/ 2 w 2"/>
                <a:gd name="T1" fmla="*/ 2 h 2"/>
                <a:gd name="T2" fmla="*/ 2 w 2"/>
                <a:gd name="T3" fmla="*/ 2 h 2"/>
                <a:gd name="T4" fmla="*/ 2 w 2"/>
                <a:gd name="T5" fmla="*/ 2 h 2"/>
                <a:gd name="T6" fmla="*/ 0 w 2"/>
                <a:gd name="T7" fmla="*/ 0 h 2"/>
                <a:gd name="T8" fmla="*/ 0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2 w 2"/>
                <a:gd name="T23" fmla="*/ 0 h 2"/>
                <a:gd name="T24" fmla="*/ 2 w 2"/>
                <a:gd name="T25" fmla="*/ 0 h 2"/>
                <a:gd name="T26" fmla="*/ 2 w 2"/>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2" y="2"/>
                  </a:moveTo>
                  <a:lnTo>
                    <a:pt x="2" y="2"/>
                  </a:lnTo>
                  <a:lnTo>
                    <a:pt x="2" y="2"/>
                  </a:lnTo>
                  <a:lnTo>
                    <a:pt x="0" y="0"/>
                  </a:lnTo>
                  <a:lnTo>
                    <a:pt x="0" y="0"/>
                  </a:lnTo>
                  <a:lnTo>
                    <a:pt x="0" y="0"/>
                  </a:lnTo>
                  <a:lnTo>
                    <a:pt x="0" y="0"/>
                  </a:lnTo>
                  <a:lnTo>
                    <a:pt x="0" y="0"/>
                  </a:lnTo>
                  <a:lnTo>
                    <a:pt x="0" y="0"/>
                  </a:lnTo>
                  <a:lnTo>
                    <a:pt x="0" y="0"/>
                  </a:lnTo>
                  <a:lnTo>
                    <a:pt x="0" y="0"/>
                  </a:lnTo>
                  <a:lnTo>
                    <a:pt x="2" y="0"/>
                  </a:lnTo>
                  <a:lnTo>
                    <a:pt x="2" y="0"/>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40" name="Freeform 1156">
              <a:extLst>
                <a:ext uri="{FF2B5EF4-FFF2-40B4-BE49-F238E27FC236}">
                  <a16:creationId xmlns="" xmlns:a16="http://schemas.microsoft.com/office/drawing/2014/main" id="{E92512EF-33DC-43C5-9A4D-ADAF790F9BC8}"/>
                </a:ext>
              </a:extLst>
            </p:cNvPr>
            <p:cNvSpPr>
              <a:spLocks/>
            </p:cNvSpPr>
            <p:nvPr/>
          </p:nvSpPr>
          <p:spPr bwMode="auto">
            <a:xfrm>
              <a:off x="6370997" y="1863572"/>
              <a:ext cx="1277" cy="2553"/>
            </a:xfrm>
            <a:custGeom>
              <a:avLst/>
              <a:gdLst>
                <a:gd name="T0" fmla="*/ 1 w 1"/>
                <a:gd name="T1" fmla="*/ 0 h 2"/>
                <a:gd name="T2" fmla="*/ 1 w 1"/>
                <a:gd name="T3" fmla="*/ 0 h 2"/>
                <a:gd name="T4" fmla="*/ 1 w 1"/>
                <a:gd name="T5" fmla="*/ 0 h 2"/>
                <a:gd name="T6" fmla="*/ 1 w 1"/>
                <a:gd name="T7" fmla="*/ 0 h 2"/>
                <a:gd name="T8" fmla="*/ 1 w 1"/>
                <a:gd name="T9" fmla="*/ 0 h 2"/>
                <a:gd name="T10" fmla="*/ 1 w 1"/>
                <a:gd name="T11" fmla="*/ 0 h 2"/>
                <a:gd name="T12" fmla="*/ 1 w 1"/>
                <a:gd name="T13" fmla="*/ 0 h 2"/>
                <a:gd name="T14" fmla="*/ 1 w 1"/>
                <a:gd name="T15" fmla="*/ 0 h 2"/>
                <a:gd name="T16" fmla="*/ 1 w 1"/>
                <a:gd name="T17" fmla="*/ 0 h 2"/>
                <a:gd name="T18" fmla="*/ 1 w 1"/>
                <a:gd name="T19" fmla="*/ 0 h 2"/>
                <a:gd name="T20" fmla="*/ 1 w 1"/>
                <a:gd name="T21" fmla="*/ 0 h 2"/>
                <a:gd name="T22" fmla="*/ 1 w 1"/>
                <a:gd name="T23" fmla="*/ 2 h 2"/>
                <a:gd name="T24" fmla="*/ 1 w 1"/>
                <a:gd name="T25" fmla="*/ 2 h 2"/>
                <a:gd name="T26" fmla="*/ 1 w 1"/>
                <a:gd name="T27" fmla="*/ 2 h 2"/>
                <a:gd name="T28" fmla="*/ 1 w 1"/>
                <a:gd name="T29" fmla="*/ 2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w 1"/>
                <a:gd name="T45" fmla="*/ 0 h 2"/>
                <a:gd name="T46" fmla="*/ 0 w 1"/>
                <a:gd name="T47" fmla="*/ 0 h 2"/>
                <a:gd name="T48" fmla="*/ 0 w 1"/>
                <a:gd name="T49" fmla="*/ 0 h 2"/>
                <a:gd name="T50" fmla="*/ 1 w 1"/>
                <a:gd name="T51" fmla="*/ 0 h 2"/>
                <a:gd name="T52" fmla="*/ 1 w 1"/>
                <a:gd name="T5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2">
                  <a:moveTo>
                    <a:pt x="1" y="0"/>
                  </a:moveTo>
                  <a:lnTo>
                    <a:pt x="1" y="0"/>
                  </a:lnTo>
                  <a:lnTo>
                    <a:pt x="1"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0"/>
                  </a:lnTo>
                  <a:lnTo>
                    <a:pt x="0" y="0"/>
                  </a:lnTo>
                  <a:lnTo>
                    <a:pt x="0" y="0"/>
                  </a:lnTo>
                  <a:lnTo>
                    <a:pt x="0" y="0"/>
                  </a:lnTo>
                  <a:lnTo>
                    <a:pt x="0" y="0"/>
                  </a:lnTo>
                  <a:lnTo>
                    <a:pt x="0" y="0"/>
                  </a:lnTo>
                  <a:lnTo>
                    <a:pt x="0"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41" name="Freeform 1157">
              <a:extLst>
                <a:ext uri="{FF2B5EF4-FFF2-40B4-BE49-F238E27FC236}">
                  <a16:creationId xmlns="" xmlns:a16="http://schemas.microsoft.com/office/drawing/2014/main" id="{606768DC-9A63-4FF0-87C5-E7AD53F5F8A9}"/>
                </a:ext>
              </a:extLst>
            </p:cNvPr>
            <p:cNvSpPr>
              <a:spLocks/>
            </p:cNvSpPr>
            <p:nvPr/>
          </p:nvSpPr>
          <p:spPr bwMode="auto">
            <a:xfrm>
              <a:off x="6368445" y="1862295"/>
              <a:ext cx="2553" cy="1277"/>
            </a:xfrm>
            <a:custGeom>
              <a:avLst/>
              <a:gdLst>
                <a:gd name="T0" fmla="*/ 2 w 2"/>
                <a:gd name="T1" fmla="*/ 1 h 1"/>
                <a:gd name="T2" fmla="*/ 0 w 2"/>
                <a:gd name="T3" fmla="*/ 1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2 w 2"/>
                <a:gd name="T45" fmla="*/ 0 h 1"/>
                <a:gd name="T46" fmla="*/ 2 w 2"/>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2" y="1"/>
                  </a:move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42" name="Freeform 1158">
              <a:extLst>
                <a:ext uri="{FF2B5EF4-FFF2-40B4-BE49-F238E27FC236}">
                  <a16:creationId xmlns="" xmlns:a16="http://schemas.microsoft.com/office/drawing/2014/main" id="{6B3C4C16-5CA4-4DED-AFA6-7E763E7B0F5E}"/>
                </a:ext>
              </a:extLst>
            </p:cNvPr>
            <p:cNvSpPr>
              <a:spLocks/>
            </p:cNvSpPr>
            <p:nvPr/>
          </p:nvSpPr>
          <p:spPr bwMode="auto">
            <a:xfrm>
              <a:off x="6367168" y="1858466"/>
              <a:ext cx="1277" cy="0"/>
            </a:xfrm>
            <a:custGeom>
              <a:avLst/>
              <a:gdLst>
                <a:gd name="T0" fmla="*/ 0 w 1"/>
                <a:gd name="T1" fmla="*/ 0 w 1"/>
                <a:gd name="T2" fmla="*/ 0 w 1"/>
                <a:gd name="T3" fmla="*/ 0 w 1"/>
                <a:gd name="T4" fmla="*/ 1 w 1"/>
                <a:gd name="T5" fmla="*/ 1 w 1"/>
                <a:gd name="T6" fmla="*/ 1 w 1"/>
                <a:gd name="T7" fmla="*/ 1 w 1"/>
                <a:gd name="T8" fmla="*/ 1 w 1"/>
                <a:gd name="T9" fmla="*/ 1 w 1"/>
                <a:gd name="T10" fmla="*/ 1 w 1"/>
                <a:gd name="T11" fmla="*/ 0 w 1"/>
                <a:gd name="T12" fmla="*/ 0 w 1"/>
                <a:gd name="T13" fmla="*/ 0 w 1"/>
                <a:gd name="T14" fmla="*/ 0 w 1"/>
                <a:gd name="T15" fmla="*/ 0 w 1"/>
                <a:gd name="T16" fmla="*/ 0 w 1"/>
                <a:gd name="T17" fmla="*/ 0 w 1"/>
                <a:gd name="T18" fmla="*/ 0 w 1"/>
                <a:gd name="T19" fmla="*/ 0 w 1"/>
                <a:gd name="T20"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43" name="Freeform 1159">
              <a:extLst>
                <a:ext uri="{FF2B5EF4-FFF2-40B4-BE49-F238E27FC236}">
                  <a16:creationId xmlns="" xmlns:a16="http://schemas.microsoft.com/office/drawing/2014/main" id="{C770D470-A25E-4C9C-B431-5EF17F178329}"/>
                </a:ext>
              </a:extLst>
            </p:cNvPr>
            <p:cNvSpPr>
              <a:spLocks/>
            </p:cNvSpPr>
            <p:nvPr/>
          </p:nvSpPr>
          <p:spPr bwMode="auto">
            <a:xfrm>
              <a:off x="6367168" y="1857189"/>
              <a:ext cx="3830" cy="1277"/>
            </a:xfrm>
            <a:custGeom>
              <a:avLst/>
              <a:gdLst>
                <a:gd name="T0" fmla="*/ 1 w 3"/>
                <a:gd name="T1" fmla="*/ 1 h 1"/>
                <a:gd name="T2" fmla="*/ 1 w 3"/>
                <a:gd name="T3" fmla="*/ 1 h 1"/>
                <a:gd name="T4" fmla="*/ 1 w 3"/>
                <a:gd name="T5" fmla="*/ 1 h 1"/>
                <a:gd name="T6" fmla="*/ 1 w 3"/>
                <a:gd name="T7" fmla="*/ 1 h 1"/>
                <a:gd name="T8" fmla="*/ 1 w 3"/>
                <a:gd name="T9" fmla="*/ 1 h 1"/>
                <a:gd name="T10" fmla="*/ 0 w 3"/>
                <a:gd name="T11" fmla="*/ 1 h 1"/>
                <a:gd name="T12" fmla="*/ 0 w 3"/>
                <a:gd name="T13" fmla="*/ 1 h 1"/>
                <a:gd name="T14" fmla="*/ 0 w 3"/>
                <a:gd name="T15" fmla="*/ 1 h 1"/>
                <a:gd name="T16" fmla="*/ 0 w 3"/>
                <a:gd name="T17" fmla="*/ 0 h 1"/>
                <a:gd name="T18" fmla="*/ 1 w 3"/>
                <a:gd name="T19" fmla="*/ 1 h 1"/>
                <a:gd name="T20" fmla="*/ 1 w 3"/>
                <a:gd name="T21" fmla="*/ 0 h 1"/>
                <a:gd name="T22" fmla="*/ 1 w 3"/>
                <a:gd name="T23" fmla="*/ 0 h 1"/>
                <a:gd name="T24" fmla="*/ 1 w 3"/>
                <a:gd name="T25" fmla="*/ 0 h 1"/>
                <a:gd name="T26" fmla="*/ 1 w 3"/>
                <a:gd name="T27" fmla="*/ 0 h 1"/>
                <a:gd name="T28" fmla="*/ 1 w 3"/>
                <a:gd name="T29" fmla="*/ 0 h 1"/>
                <a:gd name="T30" fmla="*/ 1 w 3"/>
                <a:gd name="T31" fmla="*/ 0 h 1"/>
                <a:gd name="T32" fmla="*/ 1 w 3"/>
                <a:gd name="T33" fmla="*/ 0 h 1"/>
                <a:gd name="T34" fmla="*/ 1 w 3"/>
                <a:gd name="T35" fmla="*/ 0 h 1"/>
                <a:gd name="T36" fmla="*/ 1 w 3"/>
                <a:gd name="T37" fmla="*/ 0 h 1"/>
                <a:gd name="T38" fmla="*/ 0 w 3"/>
                <a:gd name="T39" fmla="*/ 0 h 1"/>
                <a:gd name="T40" fmla="*/ 0 w 3"/>
                <a:gd name="T41" fmla="*/ 0 h 1"/>
                <a:gd name="T42" fmla="*/ 1 w 3"/>
                <a:gd name="T43" fmla="*/ 0 h 1"/>
                <a:gd name="T44" fmla="*/ 1 w 3"/>
                <a:gd name="T45" fmla="*/ 0 h 1"/>
                <a:gd name="T46" fmla="*/ 1 w 3"/>
                <a:gd name="T47" fmla="*/ 0 h 1"/>
                <a:gd name="T48" fmla="*/ 1 w 3"/>
                <a:gd name="T49" fmla="*/ 0 h 1"/>
                <a:gd name="T50" fmla="*/ 1 w 3"/>
                <a:gd name="T51" fmla="*/ 0 h 1"/>
                <a:gd name="T52" fmla="*/ 3 w 3"/>
                <a:gd name="T53" fmla="*/ 0 h 1"/>
                <a:gd name="T54" fmla="*/ 1 w 3"/>
                <a:gd name="T55" fmla="*/ 0 h 1"/>
                <a:gd name="T56" fmla="*/ 1 w 3"/>
                <a:gd name="T57" fmla="*/ 0 h 1"/>
                <a:gd name="T58" fmla="*/ 1 w 3"/>
                <a:gd name="T59" fmla="*/ 0 h 1"/>
                <a:gd name="T60" fmla="*/ 1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1" y="1"/>
                  </a:moveTo>
                  <a:lnTo>
                    <a:pt x="1" y="1"/>
                  </a:lnTo>
                  <a:lnTo>
                    <a:pt x="1" y="1"/>
                  </a:lnTo>
                  <a:lnTo>
                    <a:pt x="1" y="1"/>
                  </a:lnTo>
                  <a:lnTo>
                    <a:pt x="1" y="1"/>
                  </a:lnTo>
                  <a:lnTo>
                    <a:pt x="0" y="1"/>
                  </a:lnTo>
                  <a:lnTo>
                    <a:pt x="0" y="1"/>
                  </a:lnTo>
                  <a:lnTo>
                    <a:pt x="0" y="1"/>
                  </a:lnTo>
                  <a:lnTo>
                    <a:pt x="0" y="0"/>
                  </a:lnTo>
                  <a:lnTo>
                    <a:pt x="1" y="1"/>
                  </a:lnTo>
                  <a:lnTo>
                    <a:pt x="1" y="0"/>
                  </a:lnTo>
                  <a:lnTo>
                    <a:pt x="1" y="0"/>
                  </a:lnTo>
                  <a:lnTo>
                    <a:pt x="1" y="0"/>
                  </a:lnTo>
                  <a:lnTo>
                    <a:pt x="1" y="0"/>
                  </a:lnTo>
                  <a:lnTo>
                    <a:pt x="1" y="0"/>
                  </a:lnTo>
                  <a:lnTo>
                    <a:pt x="1" y="0"/>
                  </a:lnTo>
                  <a:lnTo>
                    <a:pt x="1" y="0"/>
                  </a:lnTo>
                  <a:lnTo>
                    <a:pt x="1" y="0"/>
                  </a:lnTo>
                  <a:lnTo>
                    <a:pt x="1" y="0"/>
                  </a:lnTo>
                  <a:lnTo>
                    <a:pt x="0" y="0"/>
                  </a:lnTo>
                  <a:lnTo>
                    <a:pt x="0" y="0"/>
                  </a:lnTo>
                  <a:lnTo>
                    <a:pt x="1" y="0"/>
                  </a:lnTo>
                  <a:lnTo>
                    <a:pt x="1" y="0"/>
                  </a:lnTo>
                  <a:lnTo>
                    <a:pt x="1" y="0"/>
                  </a:lnTo>
                  <a:lnTo>
                    <a:pt x="1" y="0"/>
                  </a:lnTo>
                  <a:lnTo>
                    <a:pt x="1" y="0"/>
                  </a:lnTo>
                  <a:lnTo>
                    <a:pt x="3" y="0"/>
                  </a:lnTo>
                  <a:lnTo>
                    <a:pt x="1"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44" name="Freeform 1160">
              <a:extLst>
                <a:ext uri="{FF2B5EF4-FFF2-40B4-BE49-F238E27FC236}">
                  <a16:creationId xmlns="" xmlns:a16="http://schemas.microsoft.com/office/drawing/2014/main" id="{2BF58A09-C763-45EB-BA0C-09CD97755217}"/>
                </a:ext>
              </a:extLst>
            </p:cNvPr>
            <p:cNvSpPr>
              <a:spLocks/>
            </p:cNvSpPr>
            <p:nvPr/>
          </p:nvSpPr>
          <p:spPr bwMode="auto">
            <a:xfrm>
              <a:off x="6368445" y="1852084"/>
              <a:ext cx="2553" cy="0"/>
            </a:xfrm>
            <a:custGeom>
              <a:avLst/>
              <a:gdLst>
                <a:gd name="T0" fmla="*/ 0 w 2"/>
                <a:gd name="T1" fmla="*/ 2 w 2"/>
                <a:gd name="T2" fmla="*/ 2 w 2"/>
                <a:gd name="T3" fmla="*/ 2 w 2"/>
                <a:gd name="T4" fmla="*/ 2 w 2"/>
                <a:gd name="T5" fmla="*/ 0 w 2"/>
                <a:gd name="T6" fmla="*/ 0 w 2"/>
                <a:gd name="T7" fmla="*/ 0 w 2"/>
                <a:gd name="T8" fmla="*/ 0 w 2"/>
                <a:gd name="T9" fmla="*/ 0 w 2"/>
                <a:gd name="T10" fmla="*/ 0 w 2"/>
                <a:gd name="T11" fmla="*/ 0 w 2"/>
                <a:gd name="T12" fmla="*/ 0 w 2"/>
                <a:gd name="T13" fmla="*/ 0 w 2"/>
                <a:gd name="T14" fmla="*/ 0 w 2"/>
                <a:gd name="T15" fmla="*/ 0 w 2"/>
                <a:gd name="T16" fmla="*/ 0 w 2"/>
                <a:gd name="T17" fmla="*/ 0 w 2"/>
                <a:gd name="T18" fmla="*/ 0 w 2"/>
                <a:gd name="T19" fmla="*/ 0 w 2"/>
                <a:gd name="T20" fmla="*/ 0 w 2"/>
                <a:gd name="T21"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Lst>
              <a:rect l="0" t="0" r="r" b="b"/>
              <a:pathLst>
                <a:path w="2">
                  <a:moveTo>
                    <a:pt x="0" y="0"/>
                  </a:moveTo>
                  <a:lnTo>
                    <a:pt x="2" y="0"/>
                  </a:lnTo>
                  <a:lnTo>
                    <a:pt x="2" y="0"/>
                  </a:lnTo>
                  <a:lnTo>
                    <a:pt x="2" y="0"/>
                  </a:lnTo>
                  <a:lnTo>
                    <a:pt x="2"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45" name="Freeform 1161">
              <a:extLst>
                <a:ext uri="{FF2B5EF4-FFF2-40B4-BE49-F238E27FC236}">
                  <a16:creationId xmlns="" xmlns:a16="http://schemas.microsoft.com/office/drawing/2014/main" id="{76DF4F81-2131-4FED-BA8F-4AE0A9907194}"/>
                </a:ext>
              </a:extLst>
            </p:cNvPr>
            <p:cNvSpPr>
              <a:spLocks/>
            </p:cNvSpPr>
            <p:nvPr/>
          </p:nvSpPr>
          <p:spPr bwMode="auto">
            <a:xfrm>
              <a:off x="6368445" y="1843149"/>
              <a:ext cx="2553" cy="1277"/>
            </a:xfrm>
            <a:custGeom>
              <a:avLst/>
              <a:gdLst>
                <a:gd name="T0" fmla="*/ 0 w 2"/>
                <a:gd name="T1" fmla="*/ 1 h 1"/>
                <a:gd name="T2" fmla="*/ 0 w 2"/>
                <a:gd name="T3" fmla="*/ 1 h 1"/>
                <a:gd name="T4" fmla="*/ 0 w 2"/>
                <a:gd name="T5" fmla="*/ 1 h 1"/>
                <a:gd name="T6" fmla="*/ 0 w 2"/>
                <a:gd name="T7" fmla="*/ 0 h 1"/>
                <a:gd name="T8" fmla="*/ 0 w 2"/>
                <a:gd name="T9" fmla="*/ 0 h 1"/>
                <a:gd name="T10" fmla="*/ 0 w 2"/>
                <a:gd name="T11" fmla="*/ 0 h 1"/>
                <a:gd name="T12" fmla="*/ 0 w 2"/>
                <a:gd name="T13" fmla="*/ 0 h 1"/>
                <a:gd name="T14" fmla="*/ 2 w 2"/>
                <a:gd name="T15" fmla="*/ 0 h 1"/>
                <a:gd name="T16" fmla="*/ 2 w 2"/>
                <a:gd name="T17" fmla="*/ 0 h 1"/>
                <a:gd name="T18" fmla="*/ 2 w 2"/>
                <a:gd name="T19" fmla="*/ 0 h 1"/>
                <a:gd name="T20" fmla="*/ 2 w 2"/>
                <a:gd name="T21" fmla="*/ 1 h 1"/>
                <a:gd name="T22" fmla="*/ 2 w 2"/>
                <a:gd name="T23" fmla="*/ 1 h 1"/>
                <a:gd name="T24" fmla="*/ 0 w 2"/>
                <a:gd name="T25" fmla="*/ 1 h 1"/>
                <a:gd name="T26" fmla="*/ 0 w 2"/>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
                  <a:moveTo>
                    <a:pt x="0" y="1"/>
                  </a:moveTo>
                  <a:lnTo>
                    <a:pt x="0" y="1"/>
                  </a:lnTo>
                  <a:lnTo>
                    <a:pt x="0" y="1"/>
                  </a:lnTo>
                  <a:lnTo>
                    <a:pt x="0" y="0"/>
                  </a:lnTo>
                  <a:lnTo>
                    <a:pt x="0" y="0"/>
                  </a:lnTo>
                  <a:lnTo>
                    <a:pt x="0" y="0"/>
                  </a:lnTo>
                  <a:lnTo>
                    <a:pt x="0" y="0"/>
                  </a:lnTo>
                  <a:lnTo>
                    <a:pt x="2" y="0"/>
                  </a:lnTo>
                  <a:lnTo>
                    <a:pt x="2" y="0"/>
                  </a:lnTo>
                  <a:lnTo>
                    <a:pt x="2" y="0"/>
                  </a:lnTo>
                  <a:lnTo>
                    <a:pt x="2" y="1"/>
                  </a:lnTo>
                  <a:lnTo>
                    <a:pt x="2" y="1"/>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46" name="Freeform 1162">
              <a:extLst>
                <a:ext uri="{FF2B5EF4-FFF2-40B4-BE49-F238E27FC236}">
                  <a16:creationId xmlns="" xmlns:a16="http://schemas.microsoft.com/office/drawing/2014/main" id="{C03024B5-7A23-4DC2-902E-2365A4C339C2}"/>
                </a:ext>
              </a:extLst>
            </p:cNvPr>
            <p:cNvSpPr>
              <a:spLocks/>
            </p:cNvSpPr>
            <p:nvPr/>
          </p:nvSpPr>
          <p:spPr bwMode="auto">
            <a:xfrm>
              <a:off x="6359510" y="1818896"/>
              <a:ext cx="2553" cy="0"/>
            </a:xfrm>
            <a:custGeom>
              <a:avLst/>
              <a:gdLst>
                <a:gd name="T0" fmla="*/ 2 w 2"/>
                <a:gd name="T1" fmla="*/ 2 w 2"/>
                <a:gd name="T2" fmla="*/ 2 w 2"/>
                <a:gd name="T3" fmla="*/ 2 w 2"/>
                <a:gd name="T4" fmla="*/ 2 w 2"/>
                <a:gd name="T5" fmla="*/ 2 w 2"/>
                <a:gd name="T6" fmla="*/ 2 w 2"/>
                <a:gd name="T7" fmla="*/ 2 w 2"/>
                <a:gd name="T8" fmla="*/ 0 w 2"/>
                <a:gd name="T9" fmla="*/ 0 w 2"/>
                <a:gd name="T10" fmla="*/ 0 w 2"/>
                <a:gd name="T11" fmla="*/ 0 w 2"/>
                <a:gd name="T12" fmla="*/ 0 w 2"/>
                <a:gd name="T13" fmla="*/ 0 w 2"/>
                <a:gd name="T14" fmla="*/ 0 w 2"/>
                <a:gd name="T15" fmla="*/ 2 w 2"/>
                <a:gd name="T16" fmla="*/ 0 w 2"/>
                <a:gd name="T17" fmla="*/ 0 w 2"/>
                <a:gd name="T18" fmla="*/ 0 w 2"/>
                <a:gd name="T19" fmla="*/ 0 w 2"/>
                <a:gd name="T20" fmla="*/ 0 w 2"/>
                <a:gd name="T21" fmla="*/ 0 w 2"/>
                <a:gd name="T22" fmla="*/ 0 w 2"/>
                <a:gd name="T23" fmla="*/ 0 w 2"/>
                <a:gd name="T24" fmla="*/ 0 w 2"/>
                <a:gd name="T25" fmla="*/ 2 w 2"/>
                <a:gd name="T26" fmla="*/ 2 w 2"/>
                <a:gd name="T27" fmla="*/ 2 w 2"/>
                <a:gd name="T2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Lst>
              <a:rect l="0" t="0" r="r" b="b"/>
              <a:pathLst>
                <a:path w="2">
                  <a:moveTo>
                    <a:pt x="2" y="0"/>
                  </a:moveTo>
                  <a:lnTo>
                    <a:pt x="2" y="0"/>
                  </a:lnTo>
                  <a:lnTo>
                    <a:pt x="2" y="0"/>
                  </a:lnTo>
                  <a:lnTo>
                    <a:pt x="2" y="0"/>
                  </a:lnTo>
                  <a:lnTo>
                    <a:pt x="2" y="0"/>
                  </a:lnTo>
                  <a:lnTo>
                    <a:pt x="2" y="0"/>
                  </a:lnTo>
                  <a:lnTo>
                    <a:pt x="2" y="0"/>
                  </a:lnTo>
                  <a:lnTo>
                    <a:pt x="2" y="0"/>
                  </a:lnTo>
                  <a:lnTo>
                    <a:pt x="0" y="0"/>
                  </a:lnTo>
                  <a:lnTo>
                    <a:pt x="0" y="0"/>
                  </a:lnTo>
                  <a:lnTo>
                    <a:pt x="0" y="0"/>
                  </a:lnTo>
                  <a:lnTo>
                    <a:pt x="0" y="0"/>
                  </a:lnTo>
                  <a:lnTo>
                    <a:pt x="0" y="0"/>
                  </a:lnTo>
                  <a:lnTo>
                    <a:pt x="0" y="0"/>
                  </a:lnTo>
                  <a:lnTo>
                    <a:pt x="0" y="0"/>
                  </a:lnTo>
                  <a:lnTo>
                    <a:pt x="2"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47" name="Freeform 1163">
              <a:extLst>
                <a:ext uri="{FF2B5EF4-FFF2-40B4-BE49-F238E27FC236}">
                  <a16:creationId xmlns="" xmlns:a16="http://schemas.microsoft.com/office/drawing/2014/main" id="{BBB5DE70-963B-4507-8D5A-BE4C48401CD1}"/>
                </a:ext>
              </a:extLst>
            </p:cNvPr>
            <p:cNvSpPr>
              <a:spLocks/>
            </p:cNvSpPr>
            <p:nvPr/>
          </p:nvSpPr>
          <p:spPr bwMode="auto">
            <a:xfrm>
              <a:off x="6358233" y="1813790"/>
              <a:ext cx="6383" cy="2553"/>
            </a:xfrm>
            <a:custGeom>
              <a:avLst/>
              <a:gdLst>
                <a:gd name="T0" fmla="*/ 0 w 5"/>
                <a:gd name="T1" fmla="*/ 0 h 2"/>
                <a:gd name="T2" fmla="*/ 1 w 5"/>
                <a:gd name="T3" fmla="*/ 0 h 2"/>
                <a:gd name="T4" fmla="*/ 1 w 5"/>
                <a:gd name="T5" fmla="*/ 0 h 2"/>
                <a:gd name="T6" fmla="*/ 1 w 5"/>
                <a:gd name="T7" fmla="*/ 0 h 2"/>
                <a:gd name="T8" fmla="*/ 3 w 5"/>
                <a:gd name="T9" fmla="*/ 0 h 2"/>
                <a:gd name="T10" fmla="*/ 3 w 5"/>
                <a:gd name="T11" fmla="*/ 0 h 2"/>
                <a:gd name="T12" fmla="*/ 3 w 5"/>
                <a:gd name="T13" fmla="*/ 0 h 2"/>
                <a:gd name="T14" fmla="*/ 1 w 5"/>
                <a:gd name="T15" fmla="*/ 1 h 2"/>
                <a:gd name="T16" fmla="*/ 1 w 5"/>
                <a:gd name="T17" fmla="*/ 1 h 2"/>
                <a:gd name="T18" fmla="*/ 1 w 5"/>
                <a:gd name="T19" fmla="*/ 1 h 2"/>
                <a:gd name="T20" fmla="*/ 1 w 5"/>
                <a:gd name="T21" fmla="*/ 1 h 2"/>
                <a:gd name="T22" fmla="*/ 1 w 5"/>
                <a:gd name="T23" fmla="*/ 1 h 2"/>
                <a:gd name="T24" fmla="*/ 1 w 5"/>
                <a:gd name="T25" fmla="*/ 1 h 2"/>
                <a:gd name="T26" fmla="*/ 1 w 5"/>
                <a:gd name="T27" fmla="*/ 1 h 2"/>
                <a:gd name="T28" fmla="*/ 3 w 5"/>
                <a:gd name="T29" fmla="*/ 1 h 2"/>
                <a:gd name="T30" fmla="*/ 3 w 5"/>
                <a:gd name="T31" fmla="*/ 1 h 2"/>
                <a:gd name="T32" fmla="*/ 3 w 5"/>
                <a:gd name="T33" fmla="*/ 1 h 2"/>
                <a:gd name="T34" fmla="*/ 3 w 5"/>
                <a:gd name="T35" fmla="*/ 1 h 2"/>
                <a:gd name="T36" fmla="*/ 3 w 5"/>
                <a:gd name="T37" fmla="*/ 1 h 2"/>
                <a:gd name="T38" fmla="*/ 3 w 5"/>
                <a:gd name="T39" fmla="*/ 1 h 2"/>
                <a:gd name="T40" fmla="*/ 3 w 5"/>
                <a:gd name="T41" fmla="*/ 1 h 2"/>
                <a:gd name="T42" fmla="*/ 3 w 5"/>
                <a:gd name="T43" fmla="*/ 1 h 2"/>
                <a:gd name="T44" fmla="*/ 3 w 5"/>
                <a:gd name="T45" fmla="*/ 1 h 2"/>
                <a:gd name="T46" fmla="*/ 3 w 5"/>
                <a:gd name="T47" fmla="*/ 1 h 2"/>
                <a:gd name="T48" fmla="*/ 4 w 5"/>
                <a:gd name="T49" fmla="*/ 1 h 2"/>
                <a:gd name="T50" fmla="*/ 4 w 5"/>
                <a:gd name="T51" fmla="*/ 1 h 2"/>
                <a:gd name="T52" fmla="*/ 4 w 5"/>
                <a:gd name="T53" fmla="*/ 1 h 2"/>
                <a:gd name="T54" fmla="*/ 4 w 5"/>
                <a:gd name="T55" fmla="*/ 1 h 2"/>
                <a:gd name="T56" fmla="*/ 4 w 5"/>
                <a:gd name="T57" fmla="*/ 1 h 2"/>
                <a:gd name="T58" fmla="*/ 4 w 5"/>
                <a:gd name="T59" fmla="*/ 1 h 2"/>
                <a:gd name="T60" fmla="*/ 5 w 5"/>
                <a:gd name="T61" fmla="*/ 1 h 2"/>
                <a:gd name="T62" fmla="*/ 4 w 5"/>
                <a:gd name="T63" fmla="*/ 1 h 2"/>
                <a:gd name="T64" fmla="*/ 4 w 5"/>
                <a:gd name="T65" fmla="*/ 1 h 2"/>
                <a:gd name="T66" fmla="*/ 4 w 5"/>
                <a:gd name="T67" fmla="*/ 1 h 2"/>
                <a:gd name="T68" fmla="*/ 4 w 5"/>
                <a:gd name="T69" fmla="*/ 1 h 2"/>
                <a:gd name="T70" fmla="*/ 4 w 5"/>
                <a:gd name="T71" fmla="*/ 1 h 2"/>
                <a:gd name="T72" fmla="*/ 3 w 5"/>
                <a:gd name="T73" fmla="*/ 2 h 2"/>
                <a:gd name="T74" fmla="*/ 3 w 5"/>
                <a:gd name="T75" fmla="*/ 2 h 2"/>
                <a:gd name="T76" fmla="*/ 3 w 5"/>
                <a:gd name="T77" fmla="*/ 2 h 2"/>
                <a:gd name="T78" fmla="*/ 4 w 5"/>
                <a:gd name="T79" fmla="*/ 2 h 2"/>
                <a:gd name="T80" fmla="*/ 3 w 5"/>
                <a:gd name="T81" fmla="*/ 2 h 2"/>
                <a:gd name="T82" fmla="*/ 3 w 5"/>
                <a:gd name="T83" fmla="*/ 2 h 2"/>
                <a:gd name="T84" fmla="*/ 3 w 5"/>
                <a:gd name="T85" fmla="*/ 2 h 2"/>
                <a:gd name="T86" fmla="*/ 3 w 5"/>
                <a:gd name="T87" fmla="*/ 2 h 2"/>
                <a:gd name="T88" fmla="*/ 3 w 5"/>
                <a:gd name="T89" fmla="*/ 2 h 2"/>
                <a:gd name="T90" fmla="*/ 3 w 5"/>
                <a:gd name="T91" fmla="*/ 2 h 2"/>
                <a:gd name="T92" fmla="*/ 1 w 5"/>
                <a:gd name="T93" fmla="*/ 1 h 2"/>
                <a:gd name="T94" fmla="*/ 1 w 5"/>
                <a:gd name="T95" fmla="*/ 1 h 2"/>
                <a:gd name="T96" fmla="*/ 1 w 5"/>
                <a:gd name="T97" fmla="*/ 2 h 2"/>
                <a:gd name="T98" fmla="*/ 1 w 5"/>
                <a:gd name="T99" fmla="*/ 2 h 2"/>
                <a:gd name="T100" fmla="*/ 1 w 5"/>
                <a:gd name="T101" fmla="*/ 1 h 2"/>
                <a:gd name="T102" fmla="*/ 1 w 5"/>
                <a:gd name="T103" fmla="*/ 1 h 2"/>
                <a:gd name="T104" fmla="*/ 1 w 5"/>
                <a:gd name="T105" fmla="*/ 1 h 2"/>
                <a:gd name="T106" fmla="*/ 1 w 5"/>
                <a:gd name="T107" fmla="*/ 1 h 2"/>
                <a:gd name="T108" fmla="*/ 1 w 5"/>
                <a:gd name="T109" fmla="*/ 1 h 2"/>
                <a:gd name="T110" fmla="*/ 0 w 5"/>
                <a:gd name="T111" fmla="*/ 1 h 2"/>
                <a:gd name="T112" fmla="*/ 0 w 5"/>
                <a:gd name="T113" fmla="*/ 1 h 2"/>
                <a:gd name="T114" fmla="*/ 0 w 5"/>
                <a:gd name="T115" fmla="*/ 0 h 2"/>
                <a:gd name="T116" fmla="*/ 0 w 5"/>
                <a:gd name="T1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2">
                  <a:moveTo>
                    <a:pt x="0" y="0"/>
                  </a:moveTo>
                  <a:lnTo>
                    <a:pt x="1" y="0"/>
                  </a:lnTo>
                  <a:lnTo>
                    <a:pt x="1" y="0"/>
                  </a:lnTo>
                  <a:lnTo>
                    <a:pt x="1" y="0"/>
                  </a:lnTo>
                  <a:lnTo>
                    <a:pt x="3" y="0"/>
                  </a:lnTo>
                  <a:lnTo>
                    <a:pt x="3" y="0"/>
                  </a:lnTo>
                  <a:lnTo>
                    <a:pt x="3" y="0"/>
                  </a:lnTo>
                  <a:lnTo>
                    <a:pt x="1" y="1"/>
                  </a:lnTo>
                  <a:lnTo>
                    <a:pt x="1" y="1"/>
                  </a:lnTo>
                  <a:lnTo>
                    <a:pt x="1" y="1"/>
                  </a:lnTo>
                  <a:lnTo>
                    <a:pt x="1" y="1"/>
                  </a:lnTo>
                  <a:lnTo>
                    <a:pt x="1" y="1"/>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4" y="1"/>
                  </a:lnTo>
                  <a:lnTo>
                    <a:pt x="4" y="1"/>
                  </a:lnTo>
                  <a:lnTo>
                    <a:pt x="4" y="1"/>
                  </a:lnTo>
                  <a:lnTo>
                    <a:pt x="4" y="1"/>
                  </a:lnTo>
                  <a:lnTo>
                    <a:pt x="4" y="1"/>
                  </a:lnTo>
                  <a:lnTo>
                    <a:pt x="4" y="1"/>
                  </a:lnTo>
                  <a:lnTo>
                    <a:pt x="5" y="1"/>
                  </a:lnTo>
                  <a:lnTo>
                    <a:pt x="4" y="1"/>
                  </a:lnTo>
                  <a:lnTo>
                    <a:pt x="4" y="1"/>
                  </a:lnTo>
                  <a:lnTo>
                    <a:pt x="4" y="1"/>
                  </a:lnTo>
                  <a:lnTo>
                    <a:pt x="4" y="1"/>
                  </a:lnTo>
                  <a:lnTo>
                    <a:pt x="4" y="1"/>
                  </a:lnTo>
                  <a:lnTo>
                    <a:pt x="3" y="2"/>
                  </a:lnTo>
                  <a:lnTo>
                    <a:pt x="3" y="2"/>
                  </a:lnTo>
                  <a:lnTo>
                    <a:pt x="3" y="2"/>
                  </a:lnTo>
                  <a:lnTo>
                    <a:pt x="4" y="2"/>
                  </a:lnTo>
                  <a:lnTo>
                    <a:pt x="3" y="2"/>
                  </a:lnTo>
                  <a:lnTo>
                    <a:pt x="3" y="2"/>
                  </a:lnTo>
                  <a:lnTo>
                    <a:pt x="3" y="2"/>
                  </a:lnTo>
                  <a:lnTo>
                    <a:pt x="3" y="2"/>
                  </a:lnTo>
                  <a:lnTo>
                    <a:pt x="3" y="2"/>
                  </a:lnTo>
                  <a:lnTo>
                    <a:pt x="3" y="2"/>
                  </a:lnTo>
                  <a:lnTo>
                    <a:pt x="1" y="1"/>
                  </a:lnTo>
                  <a:lnTo>
                    <a:pt x="1" y="1"/>
                  </a:lnTo>
                  <a:lnTo>
                    <a:pt x="1" y="2"/>
                  </a:lnTo>
                  <a:lnTo>
                    <a:pt x="1" y="2"/>
                  </a:lnTo>
                  <a:lnTo>
                    <a:pt x="1" y="1"/>
                  </a:lnTo>
                  <a:lnTo>
                    <a:pt x="1" y="1"/>
                  </a:lnTo>
                  <a:lnTo>
                    <a:pt x="1" y="1"/>
                  </a:lnTo>
                  <a:lnTo>
                    <a:pt x="1" y="1"/>
                  </a:lnTo>
                  <a:lnTo>
                    <a:pt x="1" y="1"/>
                  </a:lnTo>
                  <a:lnTo>
                    <a:pt x="0" y="1"/>
                  </a:lnTo>
                  <a:lnTo>
                    <a:pt x="0" y="1"/>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48" name="Freeform 1164">
              <a:extLst>
                <a:ext uri="{FF2B5EF4-FFF2-40B4-BE49-F238E27FC236}">
                  <a16:creationId xmlns="" xmlns:a16="http://schemas.microsoft.com/office/drawing/2014/main" id="{C49982EB-4F4D-4031-801E-F19B630AA17E}"/>
                </a:ext>
              </a:extLst>
            </p:cNvPr>
            <p:cNvSpPr>
              <a:spLocks/>
            </p:cNvSpPr>
            <p:nvPr/>
          </p:nvSpPr>
          <p:spPr bwMode="auto">
            <a:xfrm>
              <a:off x="6370997" y="1813790"/>
              <a:ext cx="127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1 w 1"/>
                <a:gd name="T14" fmla="*/ 1 w 1"/>
                <a:gd name="T15" fmla="*/ 0 w 1"/>
                <a:gd name="T16" fmla="*/ 0 w 1"/>
                <a:gd name="T17" fmla="*/ 1 w 1"/>
                <a:gd name="T18" fmla="*/ 1 w 1"/>
                <a:gd name="T19" fmla="*/ 1 w 1"/>
                <a:gd name="T20" fmla="*/ 1 w 1"/>
                <a:gd name="T21" fmla="*/ 1 w 1"/>
                <a:gd name="T22" fmla="*/ 1 w 1"/>
                <a:gd name="T23" fmla="*/ 1 w 1"/>
                <a:gd name="T24" fmla="*/ 1 w 1"/>
                <a:gd name="T25" fmla="*/ 1 w 1"/>
                <a:gd name="T26" fmla="*/ 1 w 1"/>
                <a:gd name="T27" fmla="*/ 1 w 1"/>
                <a:gd name="T2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49" name="Freeform 1165">
              <a:extLst>
                <a:ext uri="{FF2B5EF4-FFF2-40B4-BE49-F238E27FC236}">
                  <a16:creationId xmlns="" xmlns:a16="http://schemas.microsoft.com/office/drawing/2014/main" id="{5E800605-72B7-423E-B2C1-DFEDB035C0CC}"/>
                </a:ext>
              </a:extLst>
            </p:cNvPr>
            <p:cNvSpPr>
              <a:spLocks/>
            </p:cNvSpPr>
            <p:nvPr/>
          </p:nvSpPr>
          <p:spPr bwMode="auto">
            <a:xfrm>
              <a:off x="6372274" y="1813790"/>
              <a:ext cx="2553" cy="1277"/>
            </a:xfrm>
            <a:custGeom>
              <a:avLst/>
              <a:gdLst>
                <a:gd name="T0" fmla="*/ 2 w 2"/>
                <a:gd name="T1" fmla="*/ 0 h 1"/>
                <a:gd name="T2" fmla="*/ 2 w 2"/>
                <a:gd name="T3" fmla="*/ 0 h 1"/>
                <a:gd name="T4" fmla="*/ 2 w 2"/>
                <a:gd name="T5" fmla="*/ 0 h 1"/>
                <a:gd name="T6" fmla="*/ 2 w 2"/>
                <a:gd name="T7" fmla="*/ 0 h 1"/>
                <a:gd name="T8" fmla="*/ 2 w 2"/>
                <a:gd name="T9" fmla="*/ 0 h 1"/>
                <a:gd name="T10" fmla="*/ 2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0 w 2"/>
                <a:gd name="T39" fmla="*/ 0 h 1"/>
                <a:gd name="T40" fmla="*/ 0 w 2"/>
                <a:gd name="T41" fmla="*/ 0 h 1"/>
                <a:gd name="T42" fmla="*/ 0 w 2"/>
                <a:gd name="T43" fmla="*/ 0 h 1"/>
                <a:gd name="T44" fmla="*/ 0 w 2"/>
                <a:gd name="T45" fmla="*/ 0 h 1"/>
                <a:gd name="T46" fmla="*/ 0 w 2"/>
                <a:gd name="T47" fmla="*/ 0 h 1"/>
                <a:gd name="T48" fmla="*/ 0 w 2"/>
                <a:gd name="T49" fmla="*/ 0 h 1"/>
                <a:gd name="T50" fmla="*/ 0 w 2"/>
                <a:gd name="T51" fmla="*/ 0 h 1"/>
                <a:gd name="T52" fmla="*/ 0 w 2"/>
                <a:gd name="T53" fmla="*/ 0 h 1"/>
                <a:gd name="T54" fmla="*/ 0 w 2"/>
                <a:gd name="T55" fmla="*/ 0 h 1"/>
                <a:gd name="T56" fmla="*/ 0 w 2"/>
                <a:gd name="T57" fmla="*/ 0 h 1"/>
                <a:gd name="T58" fmla="*/ 0 w 2"/>
                <a:gd name="T59" fmla="*/ 0 h 1"/>
                <a:gd name="T60" fmla="*/ 0 w 2"/>
                <a:gd name="T61" fmla="*/ 0 h 1"/>
                <a:gd name="T62" fmla="*/ 0 w 2"/>
                <a:gd name="T63" fmla="*/ 0 h 1"/>
                <a:gd name="T64" fmla="*/ 1 w 2"/>
                <a:gd name="T65" fmla="*/ 0 h 1"/>
                <a:gd name="T66" fmla="*/ 1 w 2"/>
                <a:gd name="T67" fmla="*/ 0 h 1"/>
                <a:gd name="T68" fmla="*/ 1 w 2"/>
                <a:gd name="T69" fmla="*/ 0 h 1"/>
                <a:gd name="T70" fmla="*/ 1 w 2"/>
                <a:gd name="T71" fmla="*/ 0 h 1"/>
                <a:gd name="T72" fmla="*/ 1 w 2"/>
                <a:gd name="T73" fmla="*/ 0 h 1"/>
                <a:gd name="T74" fmla="*/ 1 w 2"/>
                <a:gd name="T75" fmla="*/ 0 h 1"/>
                <a:gd name="T76" fmla="*/ 1 w 2"/>
                <a:gd name="T77" fmla="*/ 0 h 1"/>
                <a:gd name="T78" fmla="*/ 1 w 2"/>
                <a:gd name="T79" fmla="*/ 0 h 1"/>
                <a:gd name="T80" fmla="*/ 1 w 2"/>
                <a:gd name="T81" fmla="*/ 0 h 1"/>
                <a:gd name="T82" fmla="*/ 1 w 2"/>
                <a:gd name="T83" fmla="*/ 0 h 1"/>
                <a:gd name="T84" fmla="*/ 1 w 2"/>
                <a:gd name="T85" fmla="*/ 0 h 1"/>
                <a:gd name="T86" fmla="*/ 1 w 2"/>
                <a:gd name="T87" fmla="*/ 0 h 1"/>
                <a:gd name="T88" fmla="*/ 1 w 2"/>
                <a:gd name="T89" fmla="*/ 0 h 1"/>
                <a:gd name="T90" fmla="*/ 2 w 2"/>
                <a:gd name="T91" fmla="*/ 0 h 1"/>
                <a:gd name="T92" fmla="*/ 2 w 2"/>
                <a:gd name="T93" fmla="*/ 0 h 1"/>
                <a:gd name="T94" fmla="*/ 2 w 2"/>
                <a:gd name="T95" fmla="*/ 0 h 1"/>
                <a:gd name="T96" fmla="*/ 2 w 2"/>
                <a:gd name="T97" fmla="*/ 0 h 1"/>
                <a:gd name="T98" fmla="*/ 2 w 2"/>
                <a:gd name="T99" fmla="*/ 0 h 1"/>
                <a:gd name="T100" fmla="*/ 2 w 2"/>
                <a:gd name="T101" fmla="*/ 0 h 1"/>
                <a:gd name="T102" fmla="*/ 2 w 2"/>
                <a:gd name="T103" fmla="*/ 0 h 1"/>
                <a:gd name="T104" fmla="*/ 2 w 2"/>
                <a:gd name="T105" fmla="*/ 0 h 1"/>
                <a:gd name="T106" fmla="*/ 2 w 2"/>
                <a:gd name="T107" fmla="*/ 0 h 1"/>
                <a:gd name="T108" fmla="*/ 2 w 2"/>
                <a:gd name="T10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 h="1">
                  <a:moveTo>
                    <a:pt x="2" y="0"/>
                  </a:moveTo>
                  <a:lnTo>
                    <a:pt x="2" y="0"/>
                  </a:lnTo>
                  <a:lnTo>
                    <a:pt x="2" y="0"/>
                  </a:lnTo>
                  <a:lnTo>
                    <a:pt x="2" y="0"/>
                  </a:lnTo>
                  <a:lnTo>
                    <a:pt x="2" y="0"/>
                  </a:lnTo>
                  <a:lnTo>
                    <a:pt x="2"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50" name="Freeform 1166">
              <a:extLst>
                <a:ext uri="{FF2B5EF4-FFF2-40B4-BE49-F238E27FC236}">
                  <a16:creationId xmlns="" xmlns:a16="http://schemas.microsoft.com/office/drawing/2014/main" id="{F6F18F84-5B4F-4826-BE4A-6BC9BBF4F844}"/>
                </a:ext>
              </a:extLst>
            </p:cNvPr>
            <p:cNvSpPr>
              <a:spLocks/>
            </p:cNvSpPr>
            <p:nvPr/>
          </p:nvSpPr>
          <p:spPr bwMode="auto">
            <a:xfrm>
              <a:off x="6359510" y="1812514"/>
              <a:ext cx="3830" cy="1277"/>
            </a:xfrm>
            <a:custGeom>
              <a:avLst/>
              <a:gdLst>
                <a:gd name="T0" fmla="*/ 3 w 3"/>
                <a:gd name="T1" fmla="*/ 1 h 1"/>
                <a:gd name="T2" fmla="*/ 2 w 3"/>
                <a:gd name="T3" fmla="*/ 1 h 1"/>
                <a:gd name="T4" fmla="*/ 2 w 3"/>
                <a:gd name="T5" fmla="*/ 1 h 1"/>
                <a:gd name="T6" fmla="*/ 2 w 3"/>
                <a:gd name="T7" fmla="*/ 1 h 1"/>
                <a:gd name="T8" fmla="*/ 2 w 3"/>
                <a:gd name="T9" fmla="*/ 1 h 1"/>
                <a:gd name="T10" fmla="*/ 2 w 3"/>
                <a:gd name="T11" fmla="*/ 1 h 1"/>
                <a:gd name="T12" fmla="*/ 0 w 3"/>
                <a:gd name="T13" fmla="*/ 1 h 1"/>
                <a:gd name="T14" fmla="*/ 0 w 3"/>
                <a:gd name="T15" fmla="*/ 1 h 1"/>
                <a:gd name="T16" fmla="*/ 2 w 3"/>
                <a:gd name="T17" fmla="*/ 1 h 1"/>
                <a:gd name="T18" fmla="*/ 2 w 3"/>
                <a:gd name="T19" fmla="*/ 1 h 1"/>
                <a:gd name="T20" fmla="*/ 2 w 3"/>
                <a:gd name="T21" fmla="*/ 1 h 1"/>
                <a:gd name="T22" fmla="*/ 2 w 3"/>
                <a:gd name="T23" fmla="*/ 0 h 1"/>
                <a:gd name="T24" fmla="*/ 2 w 3"/>
                <a:gd name="T25" fmla="*/ 0 h 1"/>
                <a:gd name="T26" fmla="*/ 3 w 3"/>
                <a:gd name="T27" fmla="*/ 0 h 1"/>
                <a:gd name="T28" fmla="*/ 3 w 3"/>
                <a:gd name="T29" fmla="*/ 1 h 1"/>
                <a:gd name="T30" fmla="*/ 3 w 3"/>
                <a:gd name="T3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
                  <a:moveTo>
                    <a:pt x="3" y="1"/>
                  </a:moveTo>
                  <a:lnTo>
                    <a:pt x="2" y="1"/>
                  </a:lnTo>
                  <a:lnTo>
                    <a:pt x="2" y="1"/>
                  </a:lnTo>
                  <a:lnTo>
                    <a:pt x="2" y="1"/>
                  </a:lnTo>
                  <a:lnTo>
                    <a:pt x="2" y="1"/>
                  </a:lnTo>
                  <a:lnTo>
                    <a:pt x="2" y="1"/>
                  </a:lnTo>
                  <a:lnTo>
                    <a:pt x="0" y="1"/>
                  </a:lnTo>
                  <a:lnTo>
                    <a:pt x="0" y="1"/>
                  </a:lnTo>
                  <a:lnTo>
                    <a:pt x="2" y="1"/>
                  </a:lnTo>
                  <a:lnTo>
                    <a:pt x="2" y="1"/>
                  </a:lnTo>
                  <a:lnTo>
                    <a:pt x="2" y="1"/>
                  </a:lnTo>
                  <a:lnTo>
                    <a:pt x="2" y="0"/>
                  </a:lnTo>
                  <a:lnTo>
                    <a:pt x="2" y="0"/>
                  </a:lnTo>
                  <a:lnTo>
                    <a:pt x="3" y="0"/>
                  </a:lnTo>
                  <a:lnTo>
                    <a:pt x="3" y="1"/>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51" name="Freeform 1167">
              <a:extLst>
                <a:ext uri="{FF2B5EF4-FFF2-40B4-BE49-F238E27FC236}">
                  <a16:creationId xmlns="" xmlns:a16="http://schemas.microsoft.com/office/drawing/2014/main" id="{AE9A2E6D-B7ED-4416-B872-BDA62B402266}"/>
                </a:ext>
              </a:extLst>
            </p:cNvPr>
            <p:cNvSpPr>
              <a:spLocks/>
            </p:cNvSpPr>
            <p:nvPr/>
          </p:nvSpPr>
          <p:spPr bwMode="auto">
            <a:xfrm>
              <a:off x="6370997" y="1812514"/>
              <a:ext cx="1277" cy="1277"/>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1 w 1"/>
                <a:gd name="T61" fmla="*/ 0 h 1"/>
                <a:gd name="T62" fmla="*/ 1 w 1"/>
                <a:gd name="T63" fmla="*/ 0 h 1"/>
                <a:gd name="T64" fmla="*/ 1 w 1"/>
                <a:gd name="T65" fmla="*/ 0 h 1"/>
                <a:gd name="T66" fmla="*/ 1 w 1"/>
                <a:gd name="T67" fmla="*/ 0 h 1"/>
                <a:gd name="T68" fmla="*/ 1 w 1"/>
                <a:gd name="T69" fmla="*/ 0 h 1"/>
                <a:gd name="T70" fmla="*/ 1 w 1"/>
                <a:gd name="T7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52" name="Freeform 1168">
              <a:extLst>
                <a:ext uri="{FF2B5EF4-FFF2-40B4-BE49-F238E27FC236}">
                  <a16:creationId xmlns="" xmlns:a16="http://schemas.microsoft.com/office/drawing/2014/main" id="{D66513C7-2FBB-458A-AC11-4A8EBC18E07F}"/>
                </a:ext>
              </a:extLst>
            </p:cNvPr>
            <p:cNvSpPr>
              <a:spLocks/>
            </p:cNvSpPr>
            <p:nvPr/>
          </p:nvSpPr>
          <p:spPr bwMode="auto">
            <a:xfrm>
              <a:off x="6379933" y="1804856"/>
              <a:ext cx="1277" cy="1277"/>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w 1"/>
                <a:gd name="T47" fmla="*/ 1 h 1"/>
                <a:gd name="T48" fmla="*/ 0 w 1"/>
                <a:gd name="T49" fmla="*/ 1 h 1"/>
                <a:gd name="T50" fmla="*/ 0 w 1"/>
                <a:gd name="T51" fmla="*/ 1 h 1"/>
                <a:gd name="T52" fmla="*/ 0 w 1"/>
                <a:gd name="T53" fmla="*/ 1 h 1"/>
                <a:gd name="T54" fmla="*/ 0 w 1"/>
                <a:gd name="T55" fmla="*/ 0 h 1"/>
                <a:gd name="T56" fmla="*/ 0 w 1"/>
                <a:gd name="T57" fmla="*/ 0 h 1"/>
                <a:gd name="T58" fmla="*/ 0 w 1"/>
                <a:gd name="T59" fmla="*/ 0 h 1"/>
                <a:gd name="T60" fmla="*/ 0 w 1"/>
                <a:gd name="T61" fmla="*/ 0 h 1"/>
                <a:gd name="T62" fmla="*/ 0 w 1"/>
                <a:gd name="T63" fmla="*/ 0 h 1"/>
                <a:gd name="T64" fmla="*/ 1 w 1"/>
                <a:gd name="T65" fmla="*/ 0 h 1"/>
                <a:gd name="T66" fmla="*/ 1 w 1"/>
                <a:gd name="T67" fmla="*/ 0 h 1"/>
                <a:gd name="T68" fmla="*/ 1 w 1"/>
                <a:gd name="T69" fmla="*/ 0 h 1"/>
                <a:gd name="T70" fmla="*/ 1 w 1"/>
                <a:gd name="T7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0"/>
                  </a:lnTo>
                  <a:lnTo>
                    <a:pt x="0" y="0"/>
                  </a:lnTo>
                  <a:lnTo>
                    <a:pt x="0"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53" name="Freeform 1169">
              <a:extLst>
                <a:ext uri="{FF2B5EF4-FFF2-40B4-BE49-F238E27FC236}">
                  <a16:creationId xmlns="" xmlns:a16="http://schemas.microsoft.com/office/drawing/2014/main" id="{B9D17910-1920-4AFE-910B-4FE820A5E495}"/>
                </a:ext>
              </a:extLst>
            </p:cNvPr>
            <p:cNvSpPr>
              <a:spLocks/>
            </p:cNvSpPr>
            <p:nvPr/>
          </p:nvSpPr>
          <p:spPr bwMode="auto">
            <a:xfrm>
              <a:off x="6400356" y="1780603"/>
              <a:ext cx="7659" cy="2553"/>
            </a:xfrm>
            <a:custGeom>
              <a:avLst/>
              <a:gdLst>
                <a:gd name="T0" fmla="*/ 3 w 6"/>
                <a:gd name="T1" fmla="*/ 1 h 2"/>
                <a:gd name="T2" fmla="*/ 3 w 6"/>
                <a:gd name="T3" fmla="*/ 1 h 2"/>
                <a:gd name="T4" fmla="*/ 3 w 6"/>
                <a:gd name="T5" fmla="*/ 1 h 2"/>
                <a:gd name="T6" fmla="*/ 5 w 6"/>
                <a:gd name="T7" fmla="*/ 1 h 2"/>
                <a:gd name="T8" fmla="*/ 5 w 6"/>
                <a:gd name="T9" fmla="*/ 1 h 2"/>
                <a:gd name="T10" fmla="*/ 6 w 6"/>
                <a:gd name="T11" fmla="*/ 1 h 2"/>
                <a:gd name="T12" fmla="*/ 6 w 6"/>
                <a:gd name="T13" fmla="*/ 1 h 2"/>
                <a:gd name="T14" fmla="*/ 6 w 6"/>
                <a:gd name="T15" fmla="*/ 1 h 2"/>
                <a:gd name="T16" fmla="*/ 5 w 6"/>
                <a:gd name="T17" fmla="*/ 1 h 2"/>
                <a:gd name="T18" fmla="*/ 3 w 6"/>
                <a:gd name="T19" fmla="*/ 1 h 2"/>
                <a:gd name="T20" fmla="*/ 3 w 6"/>
                <a:gd name="T21" fmla="*/ 1 h 2"/>
                <a:gd name="T22" fmla="*/ 3 w 6"/>
                <a:gd name="T23" fmla="*/ 1 h 2"/>
                <a:gd name="T24" fmla="*/ 2 w 6"/>
                <a:gd name="T25" fmla="*/ 2 h 2"/>
                <a:gd name="T26" fmla="*/ 2 w 6"/>
                <a:gd name="T27" fmla="*/ 2 h 2"/>
                <a:gd name="T28" fmla="*/ 3 w 6"/>
                <a:gd name="T29" fmla="*/ 2 h 2"/>
                <a:gd name="T30" fmla="*/ 3 w 6"/>
                <a:gd name="T31" fmla="*/ 2 h 2"/>
                <a:gd name="T32" fmla="*/ 3 w 6"/>
                <a:gd name="T33" fmla="*/ 2 h 2"/>
                <a:gd name="T34" fmla="*/ 3 w 6"/>
                <a:gd name="T35" fmla="*/ 2 h 2"/>
                <a:gd name="T36" fmla="*/ 3 w 6"/>
                <a:gd name="T37" fmla="*/ 2 h 2"/>
                <a:gd name="T38" fmla="*/ 2 w 6"/>
                <a:gd name="T39" fmla="*/ 2 h 2"/>
                <a:gd name="T40" fmla="*/ 2 w 6"/>
                <a:gd name="T41" fmla="*/ 2 h 2"/>
                <a:gd name="T42" fmla="*/ 2 w 6"/>
                <a:gd name="T43" fmla="*/ 2 h 2"/>
                <a:gd name="T44" fmla="*/ 2 w 6"/>
                <a:gd name="T45" fmla="*/ 2 h 2"/>
                <a:gd name="T46" fmla="*/ 2 w 6"/>
                <a:gd name="T47" fmla="*/ 2 h 2"/>
                <a:gd name="T48" fmla="*/ 2 w 6"/>
                <a:gd name="T49" fmla="*/ 2 h 2"/>
                <a:gd name="T50" fmla="*/ 2 w 6"/>
                <a:gd name="T51" fmla="*/ 2 h 2"/>
                <a:gd name="T52" fmla="*/ 2 w 6"/>
                <a:gd name="T53" fmla="*/ 2 h 2"/>
                <a:gd name="T54" fmla="*/ 2 w 6"/>
                <a:gd name="T55" fmla="*/ 2 h 2"/>
                <a:gd name="T56" fmla="*/ 2 w 6"/>
                <a:gd name="T57" fmla="*/ 2 h 2"/>
                <a:gd name="T58" fmla="*/ 2 w 6"/>
                <a:gd name="T59" fmla="*/ 2 h 2"/>
                <a:gd name="T60" fmla="*/ 1 w 6"/>
                <a:gd name="T61" fmla="*/ 2 h 2"/>
                <a:gd name="T62" fmla="*/ 1 w 6"/>
                <a:gd name="T63" fmla="*/ 2 h 2"/>
                <a:gd name="T64" fmla="*/ 1 w 6"/>
                <a:gd name="T65" fmla="*/ 2 h 2"/>
                <a:gd name="T66" fmla="*/ 1 w 6"/>
                <a:gd name="T67" fmla="*/ 1 h 2"/>
                <a:gd name="T68" fmla="*/ 0 w 6"/>
                <a:gd name="T69" fmla="*/ 1 h 2"/>
                <a:gd name="T70" fmla="*/ 0 w 6"/>
                <a:gd name="T71" fmla="*/ 1 h 2"/>
                <a:gd name="T72" fmla="*/ 1 w 6"/>
                <a:gd name="T73" fmla="*/ 1 h 2"/>
                <a:gd name="T74" fmla="*/ 1 w 6"/>
                <a:gd name="T75" fmla="*/ 1 h 2"/>
                <a:gd name="T76" fmla="*/ 2 w 6"/>
                <a:gd name="T77" fmla="*/ 1 h 2"/>
                <a:gd name="T78" fmla="*/ 3 w 6"/>
                <a:gd name="T79" fmla="*/ 0 h 2"/>
                <a:gd name="T80" fmla="*/ 3 w 6"/>
                <a:gd name="T81" fmla="*/ 1 h 2"/>
                <a:gd name="T82" fmla="*/ 3 w 6"/>
                <a:gd name="T83" fmla="*/ 1 h 2"/>
                <a:gd name="T84" fmla="*/ 3 w 6"/>
                <a:gd name="T8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2">
                  <a:moveTo>
                    <a:pt x="3" y="1"/>
                  </a:moveTo>
                  <a:lnTo>
                    <a:pt x="3" y="1"/>
                  </a:lnTo>
                  <a:lnTo>
                    <a:pt x="3" y="1"/>
                  </a:lnTo>
                  <a:lnTo>
                    <a:pt x="5" y="1"/>
                  </a:lnTo>
                  <a:lnTo>
                    <a:pt x="5" y="1"/>
                  </a:lnTo>
                  <a:lnTo>
                    <a:pt x="6" y="1"/>
                  </a:lnTo>
                  <a:lnTo>
                    <a:pt x="6" y="1"/>
                  </a:lnTo>
                  <a:lnTo>
                    <a:pt x="6" y="1"/>
                  </a:lnTo>
                  <a:lnTo>
                    <a:pt x="5" y="1"/>
                  </a:lnTo>
                  <a:lnTo>
                    <a:pt x="3" y="1"/>
                  </a:lnTo>
                  <a:lnTo>
                    <a:pt x="3" y="1"/>
                  </a:lnTo>
                  <a:lnTo>
                    <a:pt x="3" y="1"/>
                  </a:lnTo>
                  <a:lnTo>
                    <a:pt x="2" y="2"/>
                  </a:lnTo>
                  <a:lnTo>
                    <a:pt x="2" y="2"/>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2" y="2"/>
                  </a:lnTo>
                  <a:lnTo>
                    <a:pt x="2" y="2"/>
                  </a:lnTo>
                  <a:lnTo>
                    <a:pt x="2" y="2"/>
                  </a:lnTo>
                  <a:lnTo>
                    <a:pt x="1" y="2"/>
                  </a:lnTo>
                  <a:lnTo>
                    <a:pt x="1" y="2"/>
                  </a:lnTo>
                  <a:lnTo>
                    <a:pt x="1" y="2"/>
                  </a:lnTo>
                  <a:lnTo>
                    <a:pt x="1" y="1"/>
                  </a:lnTo>
                  <a:lnTo>
                    <a:pt x="0" y="1"/>
                  </a:lnTo>
                  <a:lnTo>
                    <a:pt x="0" y="1"/>
                  </a:lnTo>
                  <a:lnTo>
                    <a:pt x="1" y="1"/>
                  </a:lnTo>
                  <a:lnTo>
                    <a:pt x="1" y="1"/>
                  </a:lnTo>
                  <a:lnTo>
                    <a:pt x="2" y="1"/>
                  </a:lnTo>
                  <a:lnTo>
                    <a:pt x="3" y="0"/>
                  </a:lnTo>
                  <a:lnTo>
                    <a:pt x="3" y="1"/>
                  </a:lnTo>
                  <a:lnTo>
                    <a:pt x="3" y="1"/>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54" name="Freeform 1170">
              <a:extLst>
                <a:ext uri="{FF2B5EF4-FFF2-40B4-BE49-F238E27FC236}">
                  <a16:creationId xmlns="" xmlns:a16="http://schemas.microsoft.com/office/drawing/2014/main" id="{38DD3DE1-A5C5-4F9E-BDC5-F7B1D7C3F7F3}"/>
                </a:ext>
              </a:extLst>
            </p:cNvPr>
            <p:cNvSpPr>
              <a:spLocks/>
            </p:cNvSpPr>
            <p:nvPr/>
          </p:nvSpPr>
          <p:spPr bwMode="auto">
            <a:xfrm>
              <a:off x="6335257" y="1696358"/>
              <a:ext cx="171043" cy="181254"/>
            </a:xfrm>
            <a:custGeom>
              <a:avLst/>
              <a:gdLst>
                <a:gd name="T0" fmla="*/ 86 w 134"/>
                <a:gd name="T1" fmla="*/ 9 h 142"/>
                <a:gd name="T2" fmla="*/ 81 w 134"/>
                <a:gd name="T3" fmla="*/ 19 h 142"/>
                <a:gd name="T4" fmla="*/ 100 w 134"/>
                <a:gd name="T5" fmla="*/ 32 h 142"/>
                <a:gd name="T6" fmla="*/ 100 w 134"/>
                <a:gd name="T7" fmla="*/ 49 h 142"/>
                <a:gd name="T8" fmla="*/ 108 w 134"/>
                <a:gd name="T9" fmla="*/ 59 h 142"/>
                <a:gd name="T10" fmla="*/ 106 w 134"/>
                <a:gd name="T11" fmla="*/ 65 h 142"/>
                <a:gd name="T12" fmla="*/ 111 w 134"/>
                <a:gd name="T13" fmla="*/ 72 h 142"/>
                <a:gd name="T14" fmla="*/ 116 w 134"/>
                <a:gd name="T15" fmla="*/ 79 h 142"/>
                <a:gd name="T16" fmla="*/ 113 w 134"/>
                <a:gd name="T17" fmla="*/ 86 h 142"/>
                <a:gd name="T18" fmla="*/ 130 w 134"/>
                <a:gd name="T19" fmla="*/ 95 h 142"/>
                <a:gd name="T20" fmla="*/ 130 w 134"/>
                <a:gd name="T21" fmla="*/ 105 h 142"/>
                <a:gd name="T22" fmla="*/ 118 w 134"/>
                <a:gd name="T23" fmla="*/ 116 h 142"/>
                <a:gd name="T24" fmla="*/ 108 w 134"/>
                <a:gd name="T25" fmla="*/ 124 h 142"/>
                <a:gd name="T26" fmla="*/ 99 w 134"/>
                <a:gd name="T27" fmla="*/ 131 h 142"/>
                <a:gd name="T28" fmla="*/ 96 w 134"/>
                <a:gd name="T29" fmla="*/ 133 h 142"/>
                <a:gd name="T30" fmla="*/ 90 w 134"/>
                <a:gd name="T31" fmla="*/ 133 h 142"/>
                <a:gd name="T32" fmla="*/ 87 w 134"/>
                <a:gd name="T33" fmla="*/ 130 h 142"/>
                <a:gd name="T34" fmla="*/ 81 w 134"/>
                <a:gd name="T35" fmla="*/ 133 h 142"/>
                <a:gd name="T36" fmla="*/ 79 w 134"/>
                <a:gd name="T37" fmla="*/ 134 h 142"/>
                <a:gd name="T38" fmla="*/ 78 w 134"/>
                <a:gd name="T39" fmla="*/ 136 h 142"/>
                <a:gd name="T40" fmla="*/ 73 w 134"/>
                <a:gd name="T41" fmla="*/ 136 h 142"/>
                <a:gd name="T42" fmla="*/ 70 w 134"/>
                <a:gd name="T43" fmla="*/ 137 h 142"/>
                <a:gd name="T44" fmla="*/ 64 w 134"/>
                <a:gd name="T45" fmla="*/ 137 h 142"/>
                <a:gd name="T46" fmla="*/ 60 w 134"/>
                <a:gd name="T47" fmla="*/ 138 h 142"/>
                <a:gd name="T48" fmla="*/ 53 w 134"/>
                <a:gd name="T49" fmla="*/ 138 h 142"/>
                <a:gd name="T50" fmla="*/ 47 w 134"/>
                <a:gd name="T51" fmla="*/ 141 h 142"/>
                <a:gd name="T52" fmla="*/ 49 w 134"/>
                <a:gd name="T53" fmla="*/ 138 h 142"/>
                <a:gd name="T54" fmla="*/ 45 w 134"/>
                <a:gd name="T55" fmla="*/ 135 h 142"/>
                <a:gd name="T56" fmla="*/ 42 w 134"/>
                <a:gd name="T57" fmla="*/ 135 h 142"/>
                <a:gd name="T58" fmla="*/ 33 w 134"/>
                <a:gd name="T59" fmla="*/ 131 h 142"/>
                <a:gd name="T60" fmla="*/ 30 w 134"/>
                <a:gd name="T61" fmla="*/ 131 h 142"/>
                <a:gd name="T62" fmla="*/ 28 w 134"/>
                <a:gd name="T63" fmla="*/ 128 h 142"/>
                <a:gd name="T64" fmla="*/ 28 w 134"/>
                <a:gd name="T65" fmla="*/ 124 h 142"/>
                <a:gd name="T66" fmla="*/ 28 w 134"/>
                <a:gd name="T67" fmla="*/ 117 h 142"/>
                <a:gd name="T68" fmla="*/ 26 w 134"/>
                <a:gd name="T69" fmla="*/ 114 h 142"/>
                <a:gd name="T70" fmla="*/ 23 w 134"/>
                <a:gd name="T71" fmla="*/ 109 h 142"/>
                <a:gd name="T72" fmla="*/ 21 w 134"/>
                <a:gd name="T73" fmla="*/ 103 h 142"/>
                <a:gd name="T74" fmla="*/ 21 w 134"/>
                <a:gd name="T75" fmla="*/ 98 h 142"/>
                <a:gd name="T76" fmla="*/ 23 w 134"/>
                <a:gd name="T77" fmla="*/ 94 h 142"/>
                <a:gd name="T78" fmla="*/ 28 w 134"/>
                <a:gd name="T79" fmla="*/ 93 h 142"/>
                <a:gd name="T80" fmla="*/ 31 w 134"/>
                <a:gd name="T81" fmla="*/ 91 h 142"/>
                <a:gd name="T82" fmla="*/ 35 w 134"/>
                <a:gd name="T83" fmla="*/ 87 h 142"/>
                <a:gd name="T84" fmla="*/ 39 w 134"/>
                <a:gd name="T85" fmla="*/ 84 h 142"/>
                <a:gd name="T86" fmla="*/ 46 w 134"/>
                <a:gd name="T87" fmla="*/ 79 h 142"/>
                <a:gd name="T88" fmla="*/ 50 w 134"/>
                <a:gd name="T89" fmla="*/ 74 h 142"/>
                <a:gd name="T90" fmla="*/ 58 w 134"/>
                <a:gd name="T91" fmla="*/ 70 h 142"/>
                <a:gd name="T92" fmla="*/ 60 w 134"/>
                <a:gd name="T93" fmla="*/ 68 h 142"/>
                <a:gd name="T94" fmla="*/ 58 w 134"/>
                <a:gd name="T95" fmla="*/ 64 h 142"/>
                <a:gd name="T96" fmla="*/ 53 w 134"/>
                <a:gd name="T97" fmla="*/ 59 h 142"/>
                <a:gd name="T98" fmla="*/ 46 w 134"/>
                <a:gd name="T99" fmla="*/ 57 h 142"/>
                <a:gd name="T100" fmla="*/ 38 w 134"/>
                <a:gd name="T101" fmla="*/ 49 h 142"/>
                <a:gd name="T102" fmla="*/ 38 w 134"/>
                <a:gd name="T103" fmla="*/ 40 h 142"/>
                <a:gd name="T104" fmla="*/ 37 w 134"/>
                <a:gd name="T105" fmla="*/ 36 h 142"/>
                <a:gd name="T106" fmla="*/ 32 w 134"/>
                <a:gd name="T107" fmla="*/ 29 h 142"/>
                <a:gd name="T108" fmla="*/ 24 w 134"/>
                <a:gd name="T109" fmla="*/ 22 h 142"/>
                <a:gd name="T110" fmla="*/ 13 w 134"/>
                <a:gd name="T111" fmla="*/ 18 h 142"/>
                <a:gd name="T112" fmla="*/ 2 w 134"/>
                <a:gd name="T113" fmla="*/ 14 h 142"/>
                <a:gd name="T114" fmla="*/ 15 w 134"/>
                <a:gd name="T115" fmla="*/ 14 h 142"/>
                <a:gd name="T116" fmla="*/ 28 w 134"/>
                <a:gd name="T117" fmla="*/ 18 h 142"/>
                <a:gd name="T118" fmla="*/ 44 w 134"/>
                <a:gd name="T119" fmla="*/ 19 h 142"/>
                <a:gd name="T120" fmla="*/ 52 w 134"/>
                <a:gd name="T121" fmla="*/ 14 h 142"/>
                <a:gd name="T122" fmla="*/ 52 w 134"/>
                <a:gd name="T123" fmla="*/ 4 h 142"/>
                <a:gd name="T124" fmla="*/ 63 w 134"/>
                <a:gd name="T125"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142">
                  <a:moveTo>
                    <a:pt x="71" y="0"/>
                  </a:moveTo>
                  <a:lnTo>
                    <a:pt x="72" y="0"/>
                  </a:lnTo>
                  <a:lnTo>
                    <a:pt x="74" y="2"/>
                  </a:lnTo>
                  <a:lnTo>
                    <a:pt x="77" y="2"/>
                  </a:lnTo>
                  <a:lnTo>
                    <a:pt x="77" y="3"/>
                  </a:lnTo>
                  <a:lnTo>
                    <a:pt x="78" y="3"/>
                  </a:lnTo>
                  <a:lnTo>
                    <a:pt x="81" y="3"/>
                  </a:lnTo>
                  <a:lnTo>
                    <a:pt x="85" y="4"/>
                  </a:lnTo>
                  <a:lnTo>
                    <a:pt x="86" y="5"/>
                  </a:lnTo>
                  <a:lnTo>
                    <a:pt x="87" y="8"/>
                  </a:lnTo>
                  <a:lnTo>
                    <a:pt x="86" y="9"/>
                  </a:lnTo>
                  <a:lnTo>
                    <a:pt x="83" y="10"/>
                  </a:lnTo>
                  <a:lnTo>
                    <a:pt x="83" y="11"/>
                  </a:lnTo>
                  <a:lnTo>
                    <a:pt x="83" y="12"/>
                  </a:lnTo>
                  <a:lnTo>
                    <a:pt x="85" y="14"/>
                  </a:lnTo>
                  <a:lnTo>
                    <a:pt x="83" y="14"/>
                  </a:lnTo>
                  <a:lnTo>
                    <a:pt x="82" y="14"/>
                  </a:lnTo>
                  <a:lnTo>
                    <a:pt x="80" y="15"/>
                  </a:lnTo>
                  <a:lnTo>
                    <a:pt x="82" y="15"/>
                  </a:lnTo>
                  <a:lnTo>
                    <a:pt x="83" y="16"/>
                  </a:lnTo>
                  <a:lnTo>
                    <a:pt x="83" y="17"/>
                  </a:lnTo>
                  <a:lnTo>
                    <a:pt x="81" y="19"/>
                  </a:lnTo>
                  <a:lnTo>
                    <a:pt x="81" y="21"/>
                  </a:lnTo>
                  <a:lnTo>
                    <a:pt x="85" y="24"/>
                  </a:lnTo>
                  <a:lnTo>
                    <a:pt x="88" y="25"/>
                  </a:lnTo>
                  <a:lnTo>
                    <a:pt x="92" y="25"/>
                  </a:lnTo>
                  <a:lnTo>
                    <a:pt x="92" y="26"/>
                  </a:lnTo>
                  <a:lnTo>
                    <a:pt x="93" y="26"/>
                  </a:lnTo>
                  <a:lnTo>
                    <a:pt x="94" y="28"/>
                  </a:lnTo>
                  <a:lnTo>
                    <a:pt x="96" y="29"/>
                  </a:lnTo>
                  <a:lnTo>
                    <a:pt x="96" y="30"/>
                  </a:lnTo>
                  <a:lnTo>
                    <a:pt x="100" y="31"/>
                  </a:lnTo>
                  <a:lnTo>
                    <a:pt x="100" y="32"/>
                  </a:lnTo>
                  <a:lnTo>
                    <a:pt x="100" y="33"/>
                  </a:lnTo>
                  <a:lnTo>
                    <a:pt x="96" y="37"/>
                  </a:lnTo>
                  <a:lnTo>
                    <a:pt x="95" y="37"/>
                  </a:lnTo>
                  <a:lnTo>
                    <a:pt x="93" y="40"/>
                  </a:lnTo>
                  <a:lnTo>
                    <a:pt x="93" y="42"/>
                  </a:lnTo>
                  <a:lnTo>
                    <a:pt x="93" y="43"/>
                  </a:lnTo>
                  <a:lnTo>
                    <a:pt x="96" y="45"/>
                  </a:lnTo>
                  <a:lnTo>
                    <a:pt x="97" y="45"/>
                  </a:lnTo>
                  <a:lnTo>
                    <a:pt x="97" y="46"/>
                  </a:lnTo>
                  <a:lnTo>
                    <a:pt x="99" y="47"/>
                  </a:lnTo>
                  <a:lnTo>
                    <a:pt x="100" y="49"/>
                  </a:lnTo>
                  <a:lnTo>
                    <a:pt x="100" y="50"/>
                  </a:lnTo>
                  <a:lnTo>
                    <a:pt x="101" y="50"/>
                  </a:lnTo>
                  <a:lnTo>
                    <a:pt x="103" y="52"/>
                  </a:lnTo>
                  <a:lnTo>
                    <a:pt x="104" y="52"/>
                  </a:lnTo>
                  <a:lnTo>
                    <a:pt x="104" y="53"/>
                  </a:lnTo>
                  <a:lnTo>
                    <a:pt x="106" y="54"/>
                  </a:lnTo>
                  <a:lnTo>
                    <a:pt x="106" y="56"/>
                  </a:lnTo>
                  <a:lnTo>
                    <a:pt x="107" y="56"/>
                  </a:lnTo>
                  <a:lnTo>
                    <a:pt x="107" y="57"/>
                  </a:lnTo>
                  <a:lnTo>
                    <a:pt x="108" y="58"/>
                  </a:lnTo>
                  <a:lnTo>
                    <a:pt x="108" y="59"/>
                  </a:lnTo>
                  <a:lnTo>
                    <a:pt x="107" y="59"/>
                  </a:lnTo>
                  <a:lnTo>
                    <a:pt x="104" y="59"/>
                  </a:lnTo>
                  <a:lnTo>
                    <a:pt x="103" y="59"/>
                  </a:lnTo>
                  <a:lnTo>
                    <a:pt x="104" y="59"/>
                  </a:lnTo>
                  <a:lnTo>
                    <a:pt x="106" y="60"/>
                  </a:lnTo>
                  <a:lnTo>
                    <a:pt x="104" y="61"/>
                  </a:lnTo>
                  <a:lnTo>
                    <a:pt x="104" y="63"/>
                  </a:lnTo>
                  <a:lnTo>
                    <a:pt x="104" y="64"/>
                  </a:lnTo>
                  <a:lnTo>
                    <a:pt x="103" y="65"/>
                  </a:lnTo>
                  <a:lnTo>
                    <a:pt x="104" y="65"/>
                  </a:lnTo>
                  <a:lnTo>
                    <a:pt x="106" y="65"/>
                  </a:lnTo>
                  <a:lnTo>
                    <a:pt x="107" y="65"/>
                  </a:lnTo>
                  <a:lnTo>
                    <a:pt x="107" y="66"/>
                  </a:lnTo>
                  <a:lnTo>
                    <a:pt x="106" y="67"/>
                  </a:lnTo>
                  <a:lnTo>
                    <a:pt x="104" y="67"/>
                  </a:lnTo>
                  <a:lnTo>
                    <a:pt x="104" y="68"/>
                  </a:lnTo>
                  <a:lnTo>
                    <a:pt x="106" y="70"/>
                  </a:lnTo>
                  <a:lnTo>
                    <a:pt x="107" y="71"/>
                  </a:lnTo>
                  <a:lnTo>
                    <a:pt x="108" y="71"/>
                  </a:lnTo>
                  <a:lnTo>
                    <a:pt x="110" y="71"/>
                  </a:lnTo>
                  <a:lnTo>
                    <a:pt x="111" y="71"/>
                  </a:lnTo>
                  <a:lnTo>
                    <a:pt x="111" y="72"/>
                  </a:lnTo>
                  <a:lnTo>
                    <a:pt x="113" y="73"/>
                  </a:lnTo>
                  <a:lnTo>
                    <a:pt x="111" y="73"/>
                  </a:lnTo>
                  <a:lnTo>
                    <a:pt x="110" y="74"/>
                  </a:lnTo>
                  <a:lnTo>
                    <a:pt x="110" y="75"/>
                  </a:lnTo>
                  <a:lnTo>
                    <a:pt x="111" y="75"/>
                  </a:lnTo>
                  <a:lnTo>
                    <a:pt x="111" y="77"/>
                  </a:lnTo>
                  <a:lnTo>
                    <a:pt x="113" y="77"/>
                  </a:lnTo>
                  <a:lnTo>
                    <a:pt x="113" y="78"/>
                  </a:lnTo>
                  <a:lnTo>
                    <a:pt x="115" y="78"/>
                  </a:lnTo>
                  <a:lnTo>
                    <a:pt x="116" y="78"/>
                  </a:lnTo>
                  <a:lnTo>
                    <a:pt x="116" y="79"/>
                  </a:lnTo>
                  <a:lnTo>
                    <a:pt x="117" y="79"/>
                  </a:lnTo>
                  <a:lnTo>
                    <a:pt x="117" y="80"/>
                  </a:lnTo>
                  <a:lnTo>
                    <a:pt x="118" y="80"/>
                  </a:lnTo>
                  <a:lnTo>
                    <a:pt x="118" y="81"/>
                  </a:lnTo>
                  <a:lnTo>
                    <a:pt x="118" y="82"/>
                  </a:lnTo>
                  <a:lnTo>
                    <a:pt x="116" y="84"/>
                  </a:lnTo>
                  <a:lnTo>
                    <a:pt x="116" y="85"/>
                  </a:lnTo>
                  <a:lnTo>
                    <a:pt x="115" y="85"/>
                  </a:lnTo>
                  <a:lnTo>
                    <a:pt x="114" y="85"/>
                  </a:lnTo>
                  <a:lnTo>
                    <a:pt x="114" y="86"/>
                  </a:lnTo>
                  <a:lnTo>
                    <a:pt x="113" y="86"/>
                  </a:lnTo>
                  <a:lnTo>
                    <a:pt x="114" y="86"/>
                  </a:lnTo>
                  <a:lnTo>
                    <a:pt x="116" y="88"/>
                  </a:lnTo>
                  <a:lnTo>
                    <a:pt x="118" y="88"/>
                  </a:lnTo>
                  <a:lnTo>
                    <a:pt x="118" y="89"/>
                  </a:lnTo>
                  <a:lnTo>
                    <a:pt x="120" y="89"/>
                  </a:lnTo>
                  <a:lnTo>
                    <a:pt x="123" y="91"/>
                  </a:lnTo>
                  <a:lnTo>
                    <a:pt x="125" y="92"/>
                  </a:lnTo>
                  <a:lnTo>
                    <a:pt x="128" y="93"/>
                  </a:lnTo>
                  <a:lnTo>
                    <a:pt x="129" y="94"/>
                  </a:lnTo>
                  <a:lnTo>
                    <a:pt x="129" y="95"/>
                  </a:lnTo>
                  <a:lnTo>
                    <a:pt x="130" y="95"/>
                  </a:lnTo>
                  <a:lnTo>
                    <a:pt x="131" y="96"/>
                  </a:lnTo>
                  <a:lnTo>
                    <a:pt x="132" y="96"/>
                  </a:lnTo>
                  <a:lnTo>
                    <a:pt x="132" y="98"/>
                  </a:lnTo>
                  <a:lnTo>
                    <a:pt x="134" y="98"/>
                  </a:lnTo>
                  <a:lnTo>
                    <a:pt x="132" y="99"/>
                  </a:lnTo>
                  <a:lnTo>
                    <a:pt x="132" y="100"/>
                  </a:lnTo>
                  <a:lnTo>
                    <a:pt x="131" y="101"/>
                  </a:lnTo>
                  <a:lnTo>
                    <a:pt x="131" y="102"/>
                  </a:lnTo>
                  <a:lnTo>
                    <a:pt x="131" y="103"/>
                  </a:lnTo>
                  <a:lnTo>
                    <a:pt x="130" y="103"/>
                  </a:lnTo>
                  <a:lnTo>
                    <a:pt x="130" y="105"/>
                  </a:lnTo>
                  <a:lnTo>
                    <a:pt x="129" y="106"/>
                  </a:lnTo>
                  <a:lnTo>
                    <a:pt x="128" y="106"/>
                  </a:lnTo>
                  <a:lnTo>
                    <a:pt x="127" y="107"/>
                  </a:lnTo>
                  <a:lnTo>
                    <a:pt x="125" y="107"/>
                  </a:lnTo>
                  <a:lnTo>
                    <a:pt x="125" y="108"/>
                  </a:lnTo>
                  <a:lnTo>
                    <a:pt x="124" y="109"/>
                  </a:lnTo>
                  <a:lnTo>
                    <a:pt x="123" y="110"/>
                  </a:lnTo>
                  <a:lnTo>
                    <a:pt x="121" y="113"/>
                  </a:lnTo>
                  <a:lnTo>
                    <a:pt x="120" y="114"/>
                  </a:lnTo>
                  <a:lnTo>
                    <a:pt x="118" y="115"/>
                  </a:lnTo>
                  <a:lnTo>
                    <a:pt x="118" y="116"/>
                  </a:lnTo>
                  <a:lnTo>
                    <a:pt x="117" y="116"/>
                  </a:lnTo>
                  <a:lnTo>
                    <a:pt x="116" y="117"/>
                  </a:lnTo>
                  <a:lnTo>
                    <a:pt x="115" y="117"/>
                  </a:lnTo>
                  <a:lnTo>
                    <a:pt x="115" y="119"/>
                  </a:lnTo>
                  <a:lnTo>
                    <a:pt x="114" y="120"/>
                  </a:lnTo>
                  <a:lnTo>
                    <a:pt x="113" y="121"/>
                  </a:lnTo>
                  <a:lnTo>
                    <a:pt x="111" y="122"/>
                  </a:lnTo>
                  <a:lnTo>
                    <a:pt x="110" y="122"/>
                  </a:lnTo>
                  <a:lnTo>
                    <a:pt x="109" y="123"/>
                  </a:lnTo>
                  <a:lnTo>
                    <a:pt x="108" y="123"/>
                  </a:lnTo>
                  <a:lnTo>
                    <a:pt x="108" y="124"/>
                  </a:lnTo>
                  <a:lnTo>
                    <a:pt x="107" y="124"/>
                  </a:lnTo>
                  <a:lnTo>
                    <a:pt x="107" y="126"/>
                  </a:lnTo>
                  <a:lnTo>
                    <a:pt x="106" y="126"/>
                  </a:lnTo>
                  <a:lnTo>
                    <a:pt x="104" y="127"/>
                  </a:lnTo>
                  <a:lnTo>
                    <a:pt x="103" y="128"/>
                  </a:lnTo>
                  <a:lnTo>
                    <a:pt x="102" y="128"/>
                  </a:lnTo>
                  <a:lnTo>
                    <a:pt x="101" y="129"/>
                  </a:lnTo>
                  <a:lnTo>
                    <a:pt x="101" y="130"/>
                  </a:lnTo>
                  <a:lnTo>
                    <a:pt x="100" y="130"/>
                  </a:lnTo>
                  <a:lnTo>
                    <a:pt x="100" y="131"/>
                  </a:lnTo>
                  <a:lnTo>
                    <a:pt x="99" y="131"/>
                  </a:lnTo>
                  <a:lnTo>
                    <a:pt x="99" y="130"/>
                  </a:lnTo>
                  <a:lnTo>
                    <a:pt x="99" y="131"/>
                  </a:lnTo>
                  <a:lnTo>
                    <a:pt x="99" y="133"/>
                  </a:lnTo>
                  <a:lnTo>
                    <a:pt x="97" y="131"/>
                  </a:lnTo>
                  <a:lnTo>
                    <a:pt x="99" y="131"/>
                  </a:lnTo>
                  <a:lnTo>
                    <a:pt x="97" y="131"/>
                  </a:lnTo>
                  <a:lnTo>
                    <a:pt x="97" y="133"/>
                  </a:lnTo>
                  <a:lnTo>
                    <a:pt x="96" y="131"/>
                  </a:lnTo>
                  <a:lnTo>
                    <a:pt x="95" y="131"/>
                  </a:lnTo>
                  <a:lnTo>
                    <a:pt x="96" y="131"/>
                  </a:lnTo>
                  <a:lnTo>
                    <a:pt x="96" y="133"/>
                  </a:lnTo>
                  <a:lnTo>
                    <a:pt x="95" y="133"/>
                  </a:lnTo>
                  <a:lnTo>
                    <a:pt x="95" y="131"/>
                  </a:lnTo>
                  <a:lnTo>
                    <a:pt x="94" y="131"/>
                  </a:lnTo>
                  <a:lnTo>
                    <a:pt x="93" y="131"/>
                  </a:lnTo>
                  <a:lnTo>
                    <a:pt x="94" y="131"/>
                  </a:lnTo>
                  <a:lnTo>
                    <a:pt x="93" y="131"/>
                  </a:lnTo>
                  <a:lnTo>
                    <a:pt x="93" y="130"/>
                  </a:lnTo>
                  <a:lnTo>
                    <a:pt x="93" y="131"/>
                  </a:lnTo>
                  <a:lnTo>
                    <a:pt x="92" y="131"/>
                  </a:lnTo>
                  <a:lnTo>
                    <a:pt x="90" y="131"/>
                  </a:lnTo>
                  <a:lnTo>
                    <a:pt x="90" y="133"/>
                  </a:lnTo>
                  <a:lnTo>
                    <a:pt x="89" y="133"/>
                  </a:lnTo>
                  <a:lnTo>
                    <a:pt x="90" y="133"/>
                  </a:lnTo>
                  <a:lnTo>
                    <a:pt x="89" y="133"/>
                  </a:lnTo>
                  <a:lnTo>
                    <a:pt x="88" y="133"/>
                  </a:lnTo>
                  <a:lnTo>
                    <a:pt x="87" y="133"/>
                  </a:lnTo>
                  <a:lnTo>
                    <a:pt x="86" y="133"/>
                  </a:lnTo>
                  <a:lnTo>
                    <a:pt x="85" y="133"/>
                  </a:lnTo>
                  <a:lnTo>
                    <a:pt x="85" y="131"/>
                  </a:lnTo>
                  <a:lnTo>
                    <a:pt x="86" y="131"/>
                  </a:lnTo>
                  <a:lnTo>
                    <a:pt x="86" y="130"/>
                  </a:lnTo>
                  <a:lnTo>
                    <a:pt x="87" y="130"/>
                  </a:lnTo>
                  <a:lnTo>
                    <a:pt x="86" y="129"/>
                  </a:lnTo>
                  <a:lnTo>
                    <a:pt x="86" y="130"/>
                  </a:lnTo>
                  <a:lnTo>
                    <a:pt x="85" y="131"/>
                  </a:lnTo>
                  <a:lnTo>
                    <a:pt x="85" y="133"/>
                  </a:lnTo>
                  <a:lnTo>
                    <a:pt x="85" y="134"/>
                  </a:lnTo>
                  <a:lnTo>
                    <a:pt x="83" y="133"/>
                  </a:lnTo>
                  <a:lnTo>
                    <a:pt x="83" y="134"/>
                  </a:lnTo>
                  <a:lnTo>
                    <a:pt x="83" y="133"/>
                  </a:lnTo>
                  <a:lnTo>
                    <a:pt x="82" y="133"/>
                  </a:lnTo>
                  <a:lnTo>
                    <a:pt x="82" y="134"/>
                  </a:lnTo>
                  <a:lnTo>
                    <a:pt x="81" y="133"/>
                  </a:lnTo>
                  <a:lnTo>
                    <a:pt x="81" y="134"/>
                  </a:lnTo>
                  <a:lnTo>
                    <a:pt x="81" y="133"/>
                  </a:lnTo>
                  <a:lnTo>
                    <a:pt x="80" y="133"/>
                  </a:lnTo>
                  <a:lnTo>
                    <a:pt x="79" y="133"/>
                  </a:lnTo>
                  <a:lnTo>
                    <a:pt x="80" y="133"/>
                  </a:lnTo>
                  <a:lnTo>
                    <a:pt x="80" y="134"/>
                  </a:lnTo>
                  <a:lnTo>
                    <a:pt x="81" y="134"/>
                  </a:lnTo>
                  <a:lnTo>
                    <a:pt x="81" y="135"/>
                  </a:lnTo>
                  <a:lnTo>
                    <a:pt x="80" y="135"/>
                  </a:lnTo>
                  <a:lnTo>
                    <a:pt x="80" y="134"/>
                  </a:lnTo>
                  <a:lnTo>
                    <a:pt x="79" y="134"/>
                  </a:lnTo>
                  <a:lnTo>
                    <a:pt x="78" y="134"/>
                  </a:lnTo>
                  <a:lnTo>
                    <a:pt x="79" y="134"/>
                  </a:lnTo>
                  <a:lnTo>
                    <a:pt x="79" y="135"/>
                  </a:lnTo>
                  <a:lnTo>
                    <a:pt x="79" y="136"/>
                  </a:lnTo>
                  <a:lnTo>
                    <a:pt x="79" y="135"/>
                  </a:lnTo>
                  <a:lnTo>
                    <a:pt x="78" y="135"/>
                  </a:lnTo>
                  <a:lnTo>
                    <a:pt x="77" y="135"/>
                  </a:lnTo>
                  <a:lnTo>
                    <a:pt x="78" y="135"/>
                  </a:lnTo>
                  <a:lnTo>
                    <a:pt x="79" y="135"/>
                  </a:lnTo>
                  <a:lnTo>
                    <a:pt x="78" y="135"/>
                  </a:lnTo>
                  <a:lnTo>
                    <a:pt x="78" y="136"/>
                  </a:lnTo>
                  <a:lnTo>
                    <a:pt x="78" y="135"/>
                  </a:lnTo>
                  <a:lnTo>
                    <a:pt x="77" y="135"/>
                  </a:lnTo>
                  <a:lnTo>
                    <a:pt x="77" y="134"/>
                  </a:lnTo>
                  <a:lnTo>
                    <a:pt x="75" y="134"/>
                  </a:lnTo>
                  <a:lnTo>
                    <a:pt x="77" y="134"/>
                  </a:lnTo>
                  <a:lnTo>
                    <a:pt x="75" y="134"/>
                  </a:lnTo>
                  <a:lnTo>
                    <a:pt x="74" y="135"/>
                  </a:lnTo>
                  <a:lnTo>
                    <a:pt x="75" y="135"/>
                  </a:lnTo>
                  <a:lnTo>
                    <a:pt x="74" y="135"/>
                  </a:lnTo>
                  <a:lnTo>
                    <a:pt x="74" y="136"/>
                  </a:lnTo>
                  <a:lnTo>
                    <a:pt x="73" y="136"/>
                  </a:lnTo>
                  <a:lnTo>
                    <a:pt x="73" y="135"/>
                  </a:lnTo>
                  <a:lnTo>
                    <a:pt x="72" y="135"/>
                  </a:lnTo>
                  <a:lnTo>
                    <a:pt x="73" y="135"/>
                  </a:lnTo>
                  <a:lnTo>
                    <a:pt x="72" y="136"/>
                  </a:lnTo>
                  <a:lnTo>
                    <a:pt x="71" y="136"/>
                  </a:lnTo>
                  <a:lnTo>
                    <a:pt x="72" y="136"/>
                  </a:lnTo>
                  <a:lnTo>
                    <a:pt x="71" y="136"/>
                  </a:lnTo>
                  <a:lnTo>
                    <a:pt x="72" y="136"/>
                  </a:lnTo>
                  <a:lnTo>
                    <a:pt x="71" y="136"/>
                  </a:lnTo>
                  <a:lnTo>
                    <a:pt x="70" y="136"/>
                  </a:lnTo>
                  <a:lnTo>
                    <a:pt x="70" y="137"/>
                  </a:lnTo>
                  <a:lnTo>
                    <a:pt x="70" y="136"/>
                  </a:lnTo>
                  <a:lnTo>
                    <a:pt x="68" y="136"/>
                  </a:lnTo>
                  <a:lnTo>
                    <a:pt x="68" y="137"/>
                  </a:lnTo>
                  <a:lnTo>
                    <a:pt x="67" y="137"/>
                  </a:lnTo>
                  <a:lnTo>
                    <a:pt x="67" y="136"/>
                  </a:lnTo>
                  <a:lnTo>
                    <a:pt x="67" y="137"/>
                  </a:lnTo>
                  <a:lnTo>
                    <a:pt x="66" y="137"/>
                  </a:lnTo>
                  <a:lnTo>
                    <a:pt x="65" y="137"/>
                  </a:lnTo>
                  <a:lnTo>
                    <a:pt x="64" y="137"/>
                  </a:lnTo>
                  <a:lnTo>
                    <a:pt x="65" y="137"/>
                  </a:lnTo>
                  <a:lnTo>
                    <a:pt x="64" y="137"/>
                  </a:lnTo>
                  <a:lnTo>
                    <a:pt x="65" y="137"/>
                  </a:lnTo>
                  <a:lnTo>
                    <a:pt x="65" y="138"/>
                  </a:lnTo>
                  <a:lnTo>
                    <a:pt x="64" y="138"/>
                  </a:lnTo>
                  <a:lnTo>
                    <a:pt x="64" y="140"/>
                  </a:lnTo>
                  <a:lnTo>
                    <a:pt x="64" y="138"/>
                  </a:lnTo>
                  <a:lnTo>
                    <a:pt x="63" y="138"/>
                  </a:lnTo>
                  <a:lnTo>
                    <a:pt x="63" y="140"/>
                  </a:lnTo>
                  <a:lnTo>
                    <a:pt x="61" y="140"/>
                  </a:lnTo>
                  <a:lnTo>
                    <a:pt x="63" y="138"/>
                  </a:lnTo>
                  <a:lnTo>
                    <a:pt x="61" y="138"/>
                  </a:lnTo>
                  <a:lnTo>
                    <a:pt x="60" y="138"/>
                  </a:lnTo>
                  <a:lnTo>
                    <a:pt x="59" y="138"/>
                  </a:lnTo>
                  <a:lnTo>
                    <a:pt x="58" y="138"/>
                  </a:lnTo>
                  <a:lnTo>
                    <a:pt x="59" y="138"/>
                  </a:lnTo>
                  <a:lnTo>
                    <a:pt x="58" y="138"/>
                  </a:lnTo>
                  <a:lnTo>
                    <a:pt x="58" y="140"/>
                  </a:lnTo>
                  <a:lnTo>
                    <a:pt x="57" y="140"/>
                  </a:lnTo>
                  <a:lnTo>
                    <a:pt x="56" y="140"/>
                  </a:lnTo>
                  <a:lnTo>
                    <a:pt x="54" y="140"/>
                  </a:lnTo>
                  <a:lnTo>
                    <a:pt x="53" y="140"/>
                  </a:lnTo>
                  <a:lnTo>
                    <a:pt x="52" y="140"/>
                  </a:lnTo>
                  <a:lnTo>
                    <a:pt x="53" y="138"/>
                  </a:lnTo>
                  <a:lnTo>
                    <a:pt x="52" y="138"/>
                  </a:lnTo>
                  <a:lnTo>
                    <a:pt x="52" y="140"/>
                  </a:lnTo>
                  <a:lnTo>
                    <a:pt x="51" y="141"/>
                  </a:lnTo>
                  <a:lnTo>
                    <a:pt x="50" y="141"/>
                  </a:lnTo>
                  <a:lnTo>
                    <a:pt x="51" y="141"/>
                  </a:lnTo>
                  <a:lnTo>
                    <a:pt x="51" y="142"/>
                  </a:lnTo>
                  <a:lnTo>
                    <a:pt x="49" y="142"/>
                  </a:lnTo>
                  <a:lnTo>
                    <a:pt x="47" y="142"/>
                  </a:lnTo>
                  <a:lnTo>
                    <a:pt x="46" y="142"/>
                  </a:lnTo>
                  <a:lnTo>
                    <a:pt x="47" y="142"/>
                  </a:lnTo>
                  <a:lnTo>
                    <a:pt x="47" y="141"/>
                  </a:lnTo>
                  <a:lnTo>
                    <a:pt x="49" y="141"/>
                  </a:lnTo>
                  <a:lnTo>
                    <a:pt x="50" y="141"/>
                  </a:lnTo>
                  <a:lnTo>
                    <a:pt x="51" y="140"/>
                  </a:lnTo>
                  <a:lnTo>
                    <a:pt x="51" y="138"/>
                  </a:lnTo>
                  <a:lnTo>
                    <a:pt x="50" y="140"/>
                  </a:lnTo>
                  <a:lnTo>
                    <a:pt x="49" y="140"/>
                  </a:lnTo>
                  <a:lnTo>
                    <a:pt x="49" y="141"/>
                  </a:lnTo>
                  <a:lnTo>
                    <a:pt x="49" y="140"/>
                  </a:lnTo>
                  <a:lnTo>
                    <a:pt x="50" y="140"/>
                  </a:lnTo>
                  <a:lnTo>
                    <a:pt x="50" y="138"/>
                  </a:lnTo>
                  <a:lnTo>
                    <a:pt x="49" y="138"/>
                  </a:lnTo>
                  <a:lnTo>
                    <a:pt x="47" y="138"/>
                  </a:lnTo>
                  <a:lnTo>
                    <a:pt x="47" y="137"/>
                  </a:lnTo>
                  <a:lnTo>
                    <a:pt x="46" y="137"/>
                  </a:lnTo>
                  <a:lnTo>
                    <a:pt x="45" y="137"/>
                  </a:lnTo>
                  <a:lnTo>
                    <a:pt x="45" y="136"/>
                  </a:lnTo>
                  <a:lnTo>
                    <a:pt x="46" y="136"/>
                  </a:lnTo>
                  <a:lnTo>
                    <a:pt x="46" y="135"/>
                  </a:lnTo>
                  <a:lnTo>
                    <a:pt x="47" y="135"/>
                  </a:lnTo>
                  <a:lnTo>
                    <a:pt x="47" y="134"/>
                  </a:lnTo>
                  <a:lnTo>
                    <a:pt x="46" y="135"/>
                  </a:lnTo>
                  <a:lnTo>
                    <a:pt x="45" y="135"/>
                  </a:lnTo>
                  <a:lnTo>
                    <a:pt x="44" y="136"/>
                  </a:lnTo>
                  <a:lnTo>
                    <a:pt x="43" y="136"/>
                  </a:lnTo>
                  <a:lnTo>
                    <a:pt x="42" y="136"/>
                  </a:lnTo>
                  <a:lnTo>
                    <a:pt x="43" y="136"/>
                  </a:lnTo>
                  <a:lnTo>
                    <a:pt x="42" y="136"/>
                  </a:lnTo>
                  <a:lnTo>
                    <a:pt x="42" y="135"/>
                  </a:lnTo>
                  <a:lnTo>
                    <a:pt x="43" y="135"/>
                  </a:lnTo>
                  <a:lnTo>
                    <a:pt x="42" y="135"/>
                  </a:lnTo>
                  <a:lnTo>
                    <a:pt x="40" y="136"/>
                  </a:lnTo>
                  <a:lnTo>
                    <a:pt x="40" y="135"/>
                  </a:lnTo>
                  <a:lnTo>
                    <a:pt x="42" y="135"/>
                  </a:lnTo>
                  <a:lnTo>
                    <a:pt x="42" y="134"/>
                  </a:lnTo>
                  <a:lnTo>
                    <a:pt x="43" y="134"/>
                  </a:lnTo>
                  <a:lnTo>
                    <a:pt x="42" y="134"/>
                  </a:lnTo>
                  <a:lnTo>
                    <a:pt x="40" y="134"/>
                  </a:lnTo>
                  <a:lnTo>
                    <a:pt x="39" y="134"/>
                  </a:lnTo>
                  <a:lnTo>
                    <a:pt x="38" y="134"/>
                  </a:lnTo>
                  <a:lnTo>
                    <a:pt x="37" y="133"/>
                  </a:lnTo>
                  <a:lnTo>
                    <a:pt x="36" y="133"/>
                  </a:lnTo>
                  <a:lnTo>
                    <a:pt x="35" y="133"/>
                  </a:lnTo>
                  <a:lnTo>
                    <a:pt x="35" y="131"/>
                  </a:lnTo>
                  <a:lnTo>
                    <a:pt x="33" y="131"/>
                  </a:lnTo>
                  <a:lnTo>
                    <a:pt x="33" y="133"/>
                  </a:lnTo>
                  <a:lnTo>
                    <a:pt x="32" y="133"/>
                  </a:lnTo>
                  <a:lnTo>
                    <a:pt x="32" y="131"/>
                  </a:lnTo>
                  <a:lnTo>
                    <a:pt x="32" y="130"/>
                  </a:lnTo>
                  <a:lnTo>
                    <a:pt x="33" y="130"/>
                  </a:lnTo>
                  <a:lnTo>
                    <a:pt x="32" y="130"/>
                  </a:lnTo>
                  <a:lnTo>
                    <a:pt x="31" y="130"/>
                  </a:lnTo>
                  <a:lnTo>
                    <a:pt x="31" y="131"/>
                  </a:lnTo>
                  <a:lnTo>
                    <a:pt x="31" y="133"/>
                  </a:lnTo>
                  <a:lnTo>
                    <a:pt x="30" y="133"/>
                  </a:lnTo>
                  <a:lnTo>
                    <a:pt x="30" y="131"/>
                  </a:lnTo>
                  <a:lnTo>
                    <a:pt x="30" y="130"/>
                  </a:lnTo>
                  <a:lnTo>
                    <a:pt x="29" y="130"/>
                  </a:lnTo>
                  <a:lnTo>
                    <a:pt x="29" y="131"/>
                  </a:lnTo>
                  <a:lnTo>
                    <a:pt x="29" y="130"/>
                  </a:lnTo>
                  <a:lnTo>
                    <a:pt x="28" y="130"/>
                  </a:lnTo>
                  <a:lnTo>
                    <a:pt x="28" y="129"/>
                  </a:lnTo>
                  <a:lnTo>
                    <a:pt x="29" y="129"/>
                  </a:lnTo>
                  <a:lnTo>
                    <a:pt x="28" y="129"/>
                  </a:lnTo>
                  <a:lnTo>
                    <a:pt x="29" y="129"/>
                  </a:lnTo>
                  <a:lnTo>
                    <a:pt x="29" y="128"/>
                  </a:lnTo>
                  <a:lnTo>
                    <a:pt x="28" y="128"/>
                  </a:lnTo>
                  <a:lnTo>
                    <a:pt x="28" y="127"/>
                  </a:lnTo>
                  <a:lnTo>
                    <a:pt x="26" y="127"/>
                  </a:lnTo>
                  <a:lnTo>
                    <a:pt x="28" y="127"/>
                  </a:lnTo>
                  <a:lnTo>
                    <a:pt x="26" y="126"/>
                  </a:lnTo>
                  <a:lnTo>
                    <a:pt x="28" y="126"/>
                  </a:lnTo>
                  <a:lnTo>
                    <a:pt x="26" y="124"/>
                  </a:lnTo>
                  <a:lnTo>
                    <a:pt x="26" y="123"/>
                  </a:lnTo>
                  <a:lnTo>
                    <a:pt x="26" y="124"/>
                  </a:lnTo>
                  <a:lnTo>
                    <a:pt x="28" y="124"/>
                  </a:lnTo>
                  <a:lnTo>
                    <a:pt x="26" y="123"/>
                  </a:lnTo>
                  <a:lnTo>
                    <a:pt x="28" y="124"/>
                  </a:lnTo>
                  <a:lnTo>
                    <a:pt x="28" y="123"/>
                  </a:lnTo>
                  <a:lnTo>
                    <a:pt x="28" y="122"/>
                  </a:lnTo>
                  <a:lnTo>
                    <a:pt x="29" y="122"/>
                  </a:lnTo>
                  <a:lnTo>
                    <a:pt x="29" y="121"/>
                  </a:lnTo>
                  <a:lnTo>
                    <a:pt x="28" y="121"/>
                  </a:lnTo>
                  <a:lnTo>
                    <a:pt x="28" y="120"/>
                  </a:lnTo>
                  <a:lnTo>
                    <a:pt x="28" y="119"/>
                  </a:lnTo>
                  <a:lnTo>
                    <a:pt x="26" y="119"/>
                  </a:lnTo>
                  <a:lnTo>
                    <a:pt x="28" y="119"/>
                  </a:lnTo>
                  <a:lnTo>
                    <a:pt x="26" y="117"/>
                  </a:lnTo>
                  <a:lnTo>
                    <a:pt x="28" y="117"/>
                  </a:lnTo>
                  <a:lnTo>
                    <a:pt x="29" y="117"/>
                  </a:lnTo>
                  <a:lnTo>
                    <a:pt x="28" y="117"/>
                  </a:lnTo>
                  <a:lnTo>
                    <a:pt x="26" y="116"/>
                  </a:lnTo>
                  <a:lnTo>
                    <a:pt x="28" y="116"/>
                  </a:lnTo>
                  <a:lnTo>
                    <a:pt x="29" y="116"/>
                  </a:lnTo>
                  <a:lnTo>
                    <a:pt x="29" y="117"/>
                  </a:lnTo>
                  <a:lnTo>
                    <a:pt x="30" y="117"/>
                  </a:lnTo>
                  <a:lnTo>
                    <a:pt x="29" y="116"/>
                  </a:lnTo>
                  <a:lnTo>
                    <a:pt x="28" y="115"/>
                  </a:lnTo>
                  <a:lnTo>
                    <a:pt x="26" y="115"/>
                  </a:lnTo>
                  <a:lnTo>
                    <a:pt x="26" y="114"/>
                  </a:lnTo>
                  <a:lnTo>
                    <a:pt x="28" y="114"/>
                  </a:lnTo>
                  <a:lnTo>
                    <a:pt x="28" y="115"/>
                  </a:lnTo>
                  <a:lnTo>
                    <a:pt x="28" y="114"/>
                  </a:lnTo>
                  <a:lnTo>
                    <a:pt x="26" y="114"/>
                  </a:lnTo>
                  <a:lnTo>
                    <a:pt x="26" y="113"/>
                  </a:lnTo>
                  <a:lnTo>
                    <a:pt x="25" y="113"/>
                  </a:lnTo>
                  <a:lnTo>
                    <a:pt x="25" y="112"/>
                  </a:lnTo>
                  <a:lnTo>
                    <a:pt x="24" y="112"/>
                  </a:lnTo>
                  <a:lnTo>
                    <a:pt x="24" y="110"/>
                  </a:lnTo>
                  <a:lnTo>
                    <a:pt x="23" y="110"/>
                  </a:lnTo>
                  <a:lnTo>
                    <a:pt x="23" y="109"/>
                  </a:lnTo>
                  <a:lnTo>
                    <a:pt x="23" y="108"/>
                  </a:lnTo>
                  <a:lnTo>
                    <a:pt x="24" y="109"/>
                  </a:lnTo>
                  <a:lnTo>
                    <a:pt x="24" y="108"/>
                  </a:lnTo>
                  <a:lnTo>
                    <a:pt x="24" y="107"/>
                  </a:lnTo>
                  <a:lnTo>
                    <a:pt x="23" y="107"/>
                  </a:lnTo>
                  <a:lnTo>
                    <a:pt x="23" y="106"/>
                  </a:lnTo>
                  <a:lnTo>
                    <a:pt x="23" y="105"/>
                  </a:lnTo>
                  <a:lnTo>
                    <a:pt x="22" y="106"/>
                  </a:lnTo>
                  <a:lnTo>
                    <a:pt x="22" y="105"/>
                  </a:lnTo>
                  <a:lnTo>
                    <a:pt x="21" y="105"/>
                  </a:lnTo>
                  <a:lnTo>
                    <a:pt x="21" y="103"/>
                  </a:lnTo>
                  <a:lnTo>
                    <a:pt x="21" y="102"/>
                  </a:lnTo>
                  <a:lnTo>
                    <a:pt x="22" y="102"/>
                  </a:lnTo>
                  <a:lnTo>
                    <a:pt x="21" y="101"/>
                  </a:lnTo>
                  <a:lnTo>
                    <a:pt x="19" y="102"/>
                  </a:lnTo>
                  <a:lnTo>
                    <a:pt x="19" y="101"/>
                  </a:lnTo>
                  <a:lnTo>
                    <a:pt x="21" y="101"/>
                  </a:lnTo>
                  <a:lnTo>
                    <a:pt x="21" y="100"/>
                  </a:lnTo>
                  <a:lnTo>
                    <a:pt x="19" y="100"/>
                  </a:lnTo>
                  <a:lnTo>
                    <a:pt x="19" y="99"/>
                  </a:lnTo>
                  <a:lnTo>
                    <a:pt x="21" y="99"/>
                  </a:lnTo>
                  <a:lnTo>
                    <a:pt x="21" y="98"/>
                  </a:lnTo>
                  <a:lnTo>
                    <a:pt x="22" y="98"/>
                  </a:lnTo>
                  <a:lnTo>
                    <a:pt x="23" y="98"/>
                  </a:lnTo>
                  <a:lnTo>
                    <a:pt x="23" y="96"/>
                  </a:lnTo>
                  <a:lnTo>
                    <a:pt x="23" y="95"/>
                  </a:lnTo>
                  <a:lnTo>
                    <a:pt x="24" y="95"/>
                  </a:lnTo>
                  <a:lnTo>
                    <a:pt x="25" y="95"/>
                  </a:lnTo>
                  <a:lnTo>
                    <a:pt x="25" y="96"/>
                  </a:lnTo>
                  <a:lnTo>
                    <a:pt x="25" y="95"/>
                  </a:lnTo>
                  <a:lnTo>
                    <a:pt x="24" y="95"/>
                  </a:lnTo>
                  <a:lnTo>
                    <a:pt x="24" y="94"/>
                  </a:lnTo>
                  <a:lnTo>
                    <a:pt x="23" y="94"/>
                  </a:lnTo>
                  <a:lnTo>
                    <a:pt x="24" y="94"/>
                  </a:lnTo>
                  <a:lnTo>
                    <a:pt x="23" y="93"/>
                  </a:lnTo>
                  <a:lnTo>
                    <a:pt x="24" y="93"/>
                  </a:lnTo>
                  <a:lnTo>
                    <a:pt x="25" y="93"/>
                  </a:lnTo>
                  <a:lnTo>
                    <a:pt x="26" y="93"/>
                  </a:lnTo>
                  <a:lnTo>
                    <a:pt x="25" y="93"/>
                  </a:lnTo>
                  <a:lnTo>
                    <a:pt x="26" y="93"/>
                  </a:lnTo>
                  <a:lnTo>
                    <a:pt x="28" y="93"/>
                  </a:lnTo>
                  <a:lnTo>
                    <a:pt x="28" y="94"/>
                  </a:lnTo>
                  <a:lnTo>
                    <a:pt x="29" y="94"/>
                  </a:lnTo>
                  <a:lnTo>
                    <a:pt x="28" y="93"/>
                  </a:lnTo>
                  <a:lnTo>
                    <a:pt x="29" y="93"/>
                  </a:lnTo>
                  <a:lnTo>
                    <a:pt x="30" y="93"/>
                  </a:lnTo>
                  <a:lnTo>
                    <a:pt x="31" y="93"/>
                  </a:lnTo>
                  <a:lnTo>
                    <a:pt x="31" y="92"/>
                  </a:lnTo>
                  <a:lnTo>
                    <a:pt x="32" y="92"/>
                  </a:lnTo>
                  <a:lnTo>
                    <a:pt x="32" y="91"/>
                  </a:lnTo>
                  <a:lnTo>
                    <a:pt x="31" y="91"/>
                  </a:lnTo>
                  <a:lnTo>
                    <a:pt x="30" y="91"/>
                  </a:lnTo>
                  <a:lnTo>
                    <a:pt x="30" y="89"/>
                  </a:lnTo>
                  <a:lnTo>
                    <a:pt x="31" y="89"/>
                  </a:lnTo>
                  <a:lnTo>
                    <a:pt x="31" y="91"/>
                  </a:lnTo>
                  <a:lnTo>
                    <a:pt x="32" y="91"/>
                  </a:lnTo>
                  <a:lnTo>
                    <a:pt x="31" y="89"/>
                  </a:lnTo>
                  <a:lnTo>
                    <a:pt x="31" y="88"/>
                  </a:lnTo>
                  <a:lnTo>
                    <a:pt x="31" y="89"/>
                  </a:lnTo>
                  <a:lnTo>
                    <a:pt x="32" y="89"/>
                  </a:lnTo>
                  <a:lnTo>
                    <a:pt x="32" y="88"/>
                  </a:lnTo>
                  <a:lnTo>
                    <a:pt x="33" y="88"/>
                  </a:lnTo>
                  <a:lnTo>
                    <a:pt x="33" y="87"/>
                  </a:lnTo>
                  <a:lnTo>
                    <a:pt x="33" y="86"/>
                  </a:lnTo>
                  <a:lnTo>
                    <a:pt x="35" y="86"/>
                  </a:lnTo>
                  <a:lnTo>
                    <a:pt x="35" y="87"/>
                  </a:lnTo>
                  <a:lnTo>
                    <a:pt x="36" y="87"/>
                  </a:lnTo>
                  <a:lnTo>
                    <a:pt x="37" y="87"/>
                  </a:lnTo>
                  <a:lnTo>
                    <a:pt x="37" y="86"/>
                  </a:lnTo>
                  <a:lnTo>
                    <a:pt x="36" y="86"/>
                  </a:lnTo>
                  <a:lnTo>
                    <a:pt x="37" y="86"/>
                  </a:lnTo>
                  <a:lnTo>
                    <a:pt x="37" y="85"/>
                  </a:lnTo>
                  <a:lnTo>
                    <a:pt x="38" y="85"/>
                  </a:lnTo>
                  <a:lnTo>
                    <a:pt x="38" y="86"/>
                  </a:lnTo>
                  <a:lnTo>
                    <a:pt x="38" y="85"/>
                  </a:lnTo>
                  <a:lnTo>
                    <a:pt x="38" y="84"/>
                  </a:lnTo>
                  <a:lnTo>
                    <a:pt x="39" y="84"/>
                  </a:lnTo>
                  <a:lnTo>
                    <a:pt x="40" y="84"/>
                  </a:lnTo>
                  <a:lnTo>
                    <a:pt x="42" y="84"/>
                  </a:lnTo>
                  <a:lnTo>
                    <a:pt x="42" y="82"/>
                  </a:lnTo>
                  <a:lnTo>
                    <a:pt x="42" y="81"/>
                  </a:lnTo>
                  <a:lnTo>
                    <a:pt x="43" y="81"/>
                  </a:lnTo>
                  <a:lnTo>
                    <a:pt x="44" y="81"/>
                  </a:lnTo>
                  <a:lnTo>
                    <a:pt x="43" y="80"/>
                  </a:lnTo>
                  <a:lnTo>
                    <a:pt x="44" y="80"/>
                  </a:lnTo>
                  <a:lnTo>
                    <a:pt x="45" y="80"/>
                  </a:lnTo>
                  <a:lnTo>
                    <a:pt x="45" y="79"/>
                  </a:lnTo>
                  <a:lnTo>
                    <a:pt x="46" y="79"/>
                  </a:lnTo>
                  <a:lnTo>
                    <a:pt x="46" y="78"/>
                  </a:lnTo>
                  <a:lnTo>
                    <a:pt x="46" y="79"/>
                  </a:lnTo>
                  <a:lnTo>
                    <a:pt x="47" y="79"/>
                  </a:lnTo>
                  <a:lnTo>
                    <a:pt x="46" y="79"/>
                  </a:lnTo>
                  <a:lnTo>
                    <a:pt x="46" y="78"/>
                  </a:lnTo>
                  <a:lnTo>
                    <a:pt x="47" y="78"/>
                  </a:lnTo>
                  <a:lnTo>
                    <a:pt x="47" y="77"/>
                  </a:lnTo>
                  <a:lnTo>
                    <a:pt x="47" y="75"/>
                  </a:lnTo>
                  <a:lnTo>
                    <a:pt x="49" y="75"/>
                  </a:lnTo>
                  <a:lnTo>
                    <a:pt x="50" y="75"/>
                  </a:lnTo>
                  <a:lnTo>
                    <a:pt x="50" y="74"/>
                  </a:lnTo>
                  <a:lnTo>
                    <a:pt x="51" y="74"/>
                  </a:lnTo>
                  <a:lnTo>
                    <a:pt x="51" y="73"/>
                  </a:lnTo>
                  <a:lnTo>
                    <a:pt x="51" y="72"/>
                  </a:lnTo>
                  <a:lnTo>
                    <a:pt x="52" y="72"/>
                  </a:lnTo>
                  <a:lnTo>
                    <a:pt x="52" y="71"/>
                  </a:lnTo>
                  <a:lnTo>
                    <a:pt x="53" y="71"/>
                  </a:lnTo>
                  <a:lnTo>
                    <a:pt x="53" y="70"/>
                  </a:lnTo>
                  <a:lnTo>
                    <a:pt x="54" y="70"/>
                  </a:lnTo>
                  <a:lnTo>
                    <a:pt x="56" y="70"/>
                  </a:lnTo>
                  <a:lnTo>
                    <a:pt x="57" y="70"/>
                  </a:lnTo>
                  <a:lnTo>
                    <a:pt x="58" y="70"/>
                  </a:lnTo>
                  <a:lnTo>
                    <a:pt x="59" y="70"/>
                  </a:lnTo>
                  <a:lnTo>
                    <a:pt x="59" y="71"/>
                  </a:lnTo>
                  <a:lnTo>
                    <a:pt x="60" y="71"/>
                  </a:lnTo>
                  <a:lnTo>
                    <a:pt x="60" y="70"/>
                  </a:lnTo>
                  <a:lnTo>
                    <a:pt x="59" y="70"/>
                  </a:lnTo>
                  <a:lnTo>
                    <a:pt x="59" y="68"/>
                  </a:lnTo>
                  <a:lnTo>
                    <a:pt x="58" y="68"/>
                  </a:lnTo>
                  <a:lnTo>
                    <a:pt x="59" y="68"/>
                  </a:lnTo>
                  <a:lnTo>
                    <a:pt x="60" y="68"/>
                  </a:lnTo>
                  <a:lnTo>
                    <a:pt x="61" y="68"/>
                  </a:lnTo>
                  <a:lnTo>
                    <a:pt x="60" y="68"/>
                  </a:lnTo>
                  <a:lnTo>
                    <a:pt x="60" y="67"/>
                  </a:lnTo>
                  <a:lnTo>
                    <a:pt x="59" y="66"/>
                  </a:lnTo>
                  <a:lnTo>
                    <a:pt x="58" y="66"/>
                  </a:lnTo>
                  <a:lnTo>
                    <a:pt x="58" y="65"/>
                  </a:lnTo>
                  <a:lnTo>
                    <a:pt x="59" y="65"/>
                  </a:lnTo>
                  <a:lnTo>
                    <a:pt x="58" y="65"/>
                  </a:lnTo>
                  <a:lnTo>
                    <a:pt x="59" y="65"/>
                  </a:lnTo>
                  <a:lnTo>
                    <a:pt x="58" y="65"/>
                  </a:lnTo>
                  <a:lnTo>
                    <a:pt x="58" y="64"/>
                  </a:lnTo>
                  <a:lnTo>
                    <a:pt x="59" y="64"/>
                  </a:lnTo>
                  <a:lnTo>
                    <a:pt x="58" y="64"/>
                  </a:lnTo>
                  <a:lnTo>
                    <a:pt x="59" y="64"/>
                  </a:lnTo>
                  <a:lnTo>
                    <a:pt x="58" y="63"/>
                  </a:lnTo>
                  <a:lnTo>
                    <a:pt x="59" y="63"/>
                  </a:lnTo>
                  <a:lnTo>
                    <a:pt x="59" y="61"/>
                  </a:lnTo>
                  <a:lnTo>
                    <a:pt x="58" y="61"/>
                  </a:lnTo>
                  <a:lnTo>
                    <a:pt x="58" y="60"/>
                  </a:lnTo>
                  <a:lnTo>
                    <a:pt x="57" y="60"/>
                  </a:lnTo>
                  <a:lnTo>
                    <a:pt x="56" y="60"/>
                  </a:lnTo>
                  <a:lnTo>
                    <a:pt x="56" y="59"/>
                  </a:lnTo>
                  <a:lnTo>
                    <a:pt x="54" y="59"/>
                  </a:lnTo>
                  <a:lnTo>
                    <a:pt x="53" y="59"/>
                  </a:lnTo>
                  <a:lnTo>
                    <a:pt x="52" y="59"/>
                  </a:lnTo>
                  <a:lnTo>
                    <a:pt x="51" y="59"/>
                  </a:lnTo>
                  <a:lnTo>
                    <a:pt x="51" y="58"/>
                  </a:lnTo>
                  <a:lnTo>
                    <a:pt x="50" y="58"/>
                  </a:lnTo>
                  <a:lnTo>
                    <a:pt x="50" y="57"/>
                  </a:lnTo>
                  <a:lnTo>
                    <a:pt x="50" y="56"/>
                  </a:lnTo>
                  <a:lnTo>
                    <a:pt x="51" y="56"/>
                  </a:lnTo>
                  <a:lnTo>
                    <a:pt x="50" y="56"/>
                  </a:lnTo>
                  <a:lnTo>
                    <a:pt x="49" y="57"/>
                  </a:lnTo>
                  <a:lnTo>
                    <a:pt x="47" y="57"/>
                  </a:lnTo>
                  <a:lnTo>
                    <a:pt x="46" y="57"/>
                  </a:lnTo>
                  <a:lnTo>
                    <a:pt x="45" y="57"/>
                  </a:lnTo>
                  <a:lnTo>
                    <a:pt x="44" y="56"/>
                  </a:lnTo>
                  <a:lnTo>
                    <a:pt x="44" y="54"/>
                  </a:lnTo>
                  <a:lnTo>
                    <a:pt x="43" y="53"/>
                  </a:lnTo>
                  <a:lnTo>
                    <a:pt x="42" y="53"/>
                  </a:lnTo>
                  <a:lnTo>
                    <a:pt x="42" y="52"/>
                  </a:lnTo>
                  <a:lnTo>
                    <a:pt x="40" y="52"/>
                  </a:lnTo>
                  <a:lnTo>
                    <a:pt x="39" y="52"/>
                  </a:lnTo>
                  <a:lnTo>
                    <a:pt x="39" y="51"/>
                  </a:lnTo>
                  <a:lnTo>
                    <a:pt x="38" y="50"/>
                  </a:lnTo>
                  <a:lnTo>
                    <a:pt x="38" y="49"/>
                  </a:lnTo>
                  <a:lnTo>
                    <a:pt x="38" y="47"/>
                  </a:lnTo>
                  <a:lnTo>
                    <a:pt x="39" y="47"/>
                  </a:lnTo>
                  <a:lnTo>
                    <a:pt x="39" y="46"/>
                  </a:lnTo>
                  <a:lnTo>
                    <a:pt x="40" y="46"/>
                  </a:lnTo>
                  <a:lnTo>
                    <a:pt x="39" y="45"/>
                  </a:lnTo>
                  <a:lnTo>
                    <a:pt x="40" y="45"/>
                  </a:lnTo>
                  <a:lnTo>
                    <a:pt x="39" y="44"/>
                  </a:lnTo>
                  <a:lnTo>
                    <a:pt x="40" y="44"/>
                  </a:lnTo>
                  <a:lnTo>
                    <a:pt x="40" y="43"/>
                  </a:lnTo>
                  <a:lnTo>
                    <a:pt x="39" y="42"/>
                  </a:lnTo>
                  <a:lnTo>
                    <a:pt x="38" y="40"/>
                  </a:lnTo>
                  <a:lnTo>
                    <a:pt x="37" y="40"/>
                  </a:lnTo>
                  <a:lnTo>
                    <a:pt x="37" y="39"/>
                  </a:lnTo>
                  <a:lnTo>
                    <a:pt x="36" y="39"/>
                  </a:lnTo>
                  <a:lnTo>
                    <a:pt x="36" y="38"/>
                  </a:lnTo>
                  <a:lnTo>
                    <a:pt x="35" y="38"/>
                  </a:lnTo>
                  <a:lnTo>
                    <a:pt x="36" y="38"/>
                  </a:lnTo>
                  <a:lnTo>
                    <a:pt x="36" y="37"/>
                  </a:lnTo>
                  <a:lnTo>
                    <a:pt x="35" y="37"/>
                  </a:lnTo>
                  <a:lnTo>
                    <a:pt x="36" y="37"/>
                  </a:lnTo>
                  <a:lnTo>
                    <a:pt x="37" y="37"/>
                  </a:lnTo>
                  <a:lnTo>
                    <a:pt x="37" y="36"/>
                  </a:lnTo>
                  <a:lnTo>
                    <a:pt x="37" y="35"/>
                  </a:lnTo>
                  <a:lnTo>
                    <a:pt x="36" y="35"/>
                  </a:lnTo>
                  <a:lnTo>
                    <a:pt x="35" y="35"/>
                  </a:lnTo>
                  <a:lnTo>
                    <a:pt x="33" y="35"/>
                  </a:lnTo>
                  <a:lnTo>
                    <a:pt x="32" y="33"/>
                  </a:lnTo>
                  <a:lnTo>
                    <a:pt x="33" y="33"/>
                  </a:lnTo>
                  <a:lnTo>
                    <a:pt x="33" y="32"/>
                  </a:lnTo>
                  <a:lnTo>
                    <a:pt x="33" y="31"/>
                  </a:lnTo>
                  <a:lnTo>
                    <a:pt x="32" y="31"/>
                  </a:lnTo>
                  <a:lnTo>
                    <a:pt x="32" y="30"/>
                  </a:lnTo>
                  <a:lnTo>
                    <a:pt x="32" y="29"/>
                  </a:lnTo>
                  <a:lnTo>
                    <a:pt x="33" y="28"/>
                  </a:lnTo>
                  <a:lnTo>
                    <a:pt x="32" y="26"/>
                  </a:lnTo>
                  <a:lnTo>
                    <a:pt x="31" y="26"/>
                  </a:lnTo>
                  <a:lnTo>
                    <a:pt x="30" y="25"/>
                  </a:lnTo>
                  <a:lnTo>
                    <a:pt x="29" y="25"/>
                  </a:lnTo>
                  <a:lnTo>
                    <a:pt x="28" y="25"/>
                  </a:lnTo>
                  <a:lnTo>
                    <a:pt x="28" y="24"/>
                  </a:lnTo>
                  <a:lnTo>
                    <a:pt x="28" y="23"/>
                  </a:lnTo>
                  <a:lnTo>
                    <a:pt x="26" y="23"/>
                  </a:lnTo>
                  <a:lnTo>
                    <a:pt x="25" y="22"/>
                  </a:lnTo>
                  <a:lnTo>
                    <a:pt x="24" y="22"/>
                  </a:lnTo>
                  <a:lnTo>
                    <a:pt x="23" y="22"/>
                  </a:lnTo>
                  <a:lnTo>
                    <a:pt x="23" y="21"/>
                  </a:lnTo>
                  <a:lnTo>
                    <a:pt x="22" y="21"/>
                  </a:lnTo>
                  <a:lnTo>
                    <a:pt x="21" y="21"/>
                  </a:lnTo>
                  <a:lnTo>
                    <a:pt x="19" y="21"/>
                  </a:lnTo>
                  <a:lnTo>
                    <a:pt x="18" y="21"/>
                  </a:lnTo>
                  <a:lnTo>
                    <a:pt x="16" y="21"/>
                  </a:lnTo>
                  <a:lnTo>
                    <a:pt x="16" y="19"/>
                  </a:lnTo>
                  <a:lnTo>
                    <a:pt x="15" y="19"/>
                  </a:lnTo>
                  <a:lnTo>
                    <a:pt x="13" y="19"/>
                  </a:lnTo>
                  <a:lnTo>
                    <a:pt x="13" y="18"/>
                  </a:lnTo>
                  <a:lnTo>
                    <a:pt x="11" y="18"/>
                  </a:lnTo>
                  <a:lnTo>
                    <a:pt x="10" y="18"/>
                  </a:lnTo>
                  <a:lnTo>
                    <a:pt x="9" y="17"/>
                  </a:lnTo>
                  <a:lnTo>
                    <a:pt x="8" y="17"/>
                  </a:lnTo>
                  <a:lnTo>
                    <a:pt x="8" y="16"/>
                  </a:lnTo>
                  <a:lnTo>
                    <a:pt x="7" y="16"/>
                  </a:lnTo>
                  <a:lnTo>
                    <a:pt x="6" y="16"/>
                  </a:lnTo>
                  <a:lnTo>
                    <a:pt x="6" y="15"/>
                  </a:lnTo>
                  <a:lnTo>
                    <a:pt x="3" y="15"/>
                  </a:lnTo>
                  <a:lnTo>
                    <a:pt x="3" y="14"/>
                  </a:lnTo>
                  <a:lnTo>
                    <a:pt x="2" y="14"/>
                  </a:lnTo>
                  <a:lnTo>
                    <a:pt x="1" y="14"/>
                  </a:lnTo>
                  <a:lnTo>
                    <a:pt x="0" y="12"/>
                  </a:lnTo>
                  <a:lnTo>
                    <a:pt x="1" y="12"/>
                  </a:lnTo>
                  <a:lnTo>
                    <a:pt x="4" y="12"/>
                  </a:lnTo>
                  <a:lnTo>
                    <a:pt x="6" y="12"/>
                  </a:lnTo>
                  <a:lnTo>
                    <a:pt x="4" y="11"/>
                  </a:lnTo>
                  <a:lnTo>
                    <a:pt x="4" y="10"/>
                  </a:lnTo>
                  <a:lnTo>
                    <a:pt x="7" y="9"/>
                  </a:lnTo>
                  <a:lnTo>
                    <a:pt x="10" y="10"/>
                  </a:lnTo>
                  <a:lnTo>
                    <a:pt x="14" y="12"/>
                  </a:lnTo>
                  <a:lnTo>
                    <a:pt x="15" y="14"/>
                  </a:lnTo>
                  <a:lnTo>
                    <a:pt x="16" y="14"/>
                  </a:lnTo>
                  <a:lnTo>
                    <a:pt x="16" y="15"/>
                  </a:lnTo>
                  <a:lnTo>
                    <a:pt x="17" y="15"/>
                  </a:lnTo>
                  <a:lnTo>
                    <a:pt x="18" y="16"/>
                  </a:lnTo>
                  <a:lnTo>
                    <a:pt x="19" y="17"/>
                  </a:lnTo>
                  <a:lnTo>
                    <a:pt x="21" y="17"/>
                  </a:lnTo>
                  <a:lnTo>
                    <a:pt x="24" y="18"/>
                  </a:lnTo>
                  <a:lnTo>
                    <a:pt x="25" y="17"/>
                  </a:lnTo>
                  <a:lnTo>
                    <a:pt x="26" y="17"/>
                  </a:lnTo>
                  <a:lnTo>
                    <a:pt x="26" y="18"/>
                  </a:lnTo>
                  <a:lnTo>
                    <a:pt x="28" y="18"/>
                  </a:lnTo>
                  <a:lnTo>
                    <a:pt x="30" y="17"/>
                  </a:lnTo>
                  <a:lnTo>
                    <a:pt x="32" y="17"/>
                  </a:lnTo>
                  <a:lnTo>
                    <a:pt x="33" y="16"/>
                  </a:lnTo>
                  <a:lnTo>
                    <a:pt x="35" y="16"/>
                  </a:lnTo>
                  <a:lnTo>
                    <a:pt x="37" y="16"/>
                  </a:lnTo>
                  <a:lnTo>
                    <a:pt x="37" y="17"/>
                  </a:lnTo>
                  <a:lnTo>
                    <a:pt x="39" y="17"/>
                  </a:lnTo>
                  <a:lnTo>
                    <a:pt x="40" y="17"/>
                  </a:lnTo>
                  <a:lnTo>
                    <a:pt x="43" y="18"/>
                  </a:lnTo>
                  <a:lnTo>
                    <a:pt x="44" y="18"/>
                  </a:lnTo>
                  <a:lnTo>
                    <a:pt x="44" y="19"/>
                  </a:lnTo>
                  <a:lnTo>
                    <a:pt x="45" y="19"/>
                  </a:lnTo>
                  <a:lnTo>
                    <a:pt x="45" y="18"/>
                  </a:lnTo>
                  <a:lnTo>
                    <a:pt x="46" y="18"/>
                  </a:lnTo>
                  <a:lnTo>
                    <a:pt x="47" y="18"/>
                  </a:lnTo>
                  <a:lnTo>
                    <a:pt x="47" y="17"/>
                  </a:lnTo>
                  <a:lnTo>
                    <a:pt x="47" y="16"/>
                  </a:lnTo>
                  <a:lnTo>
                    <a:pt x="49" y="15"/>
                  </a:lnTo>
                  <a:lnTo>
                    <a:pt x="50" y="15"/>
                  </a:lnTo>
                  <a:lnTo>
                    <a:pt x="51" y="15"/>
                  </a:lnTo>
                  <a:lnTo>
                    <a:pt x="52" y="15"/>
                  </a:lnTo>
                  <a:lnTo>
                    <a:pt x="52" y="14"/>
                  </a:lnTo>
                  <a:lnTo>
                    <a:pt x="53" y="14"/>
                  </a:lnTo>
                  <a:lnTo>
                    <a:pt x="52" y="14"/>
                  </a:lnTo>
                  <a:lnTo>
                    <a:pt x="52" y="12"/>
                  </a:lnTo>
                  <a:lnTo>
                    <a:pt x="52" y="11"/>
                  </a:lnTo>
                  <a:lnTo>
                    <a:pt x="51" y="10"/>
                  </a:lnTo>
                  <a:lnTo>
                    <a:pt x="52" y="9"/>
                  </a:lnTo>
                  <a:lnTo>
                    <a:pt x="52" y="8"/>
                  </a:lnTo>
                  <a:lnTo>
                    <a:pt x="52" y="7"/>
                  </a:lnTo>
                  <a:lnTo>
                    <a:pt x="53" y="7"/>
                  </a:lnTo>
                  <a:lnTo>
                    <a:pt x="53" y="5"/>
                  </a:lnTo>
                  <a:lnTo>
                    <a:pt x="52" y="4"/>
                  </a:lnTo>
                  <a:lnTo>
                    <a:pt x="53" y="4"/>
                  </a:lnTo>
                  <a:lnTo>
                    <a:pt x="54" y="4"/>
                  </a:lnTo>
                  <a:lnTo>
                    <a:pt x="54" y="3"/>
                  </a:lnTo>
                  <a:lnTo>
                    <a:pt x="56" y="3"/>
                  </a:lnTo>
                  <a:lnTo>
                    <a:pt x="57" y="2"/>
                  </a:lnTo>
                  <a:lnTo>
                    <a:pt x="57" y="1"/>
                  </a:lnTo>
                  <a:lnTo>
                    <a:pt x="58" y="1"/>
                  </a:lnTo>
                  <a:lnTo>
                    <a:pt x="59" y="1"/>
                  </a:lnTo>
                  <a:lnTo>
                    <a:pt x="60" y="1"/>
                  </a:lnTo>
                  <a:lnTo>
                    <a:pt x="61" y="1"/>
                  </a:lnTo>
                  <a:lnTo>
                    <a:pt x="63" y="1"/>
                  </a:lnTo>
                  <a:lnTo>
                    <a:pt x="63" y="2"/>
                  </a:lnTo>
                  <a:lnTo>
                    <a:pt x="65" y="1"/>
                  </a:lnTo>
                  <a:lnTo>
                    <a:pt x="66" y="1"/>
                  </a:lnTo>
                  <a:lnTo>
                    <a:pt x="65" y="1"/>
                  </a:lnTo>
                  <a:lnTo>
                    <a:pt x="66" y="1"/>
                  </a:lnTo>
                  <a:lnTo>
                    <a:pt x="66" y="0"/>
                  </a:lnTo>
                  <a:lnTo>
                    <a:pt x="67" y="0"/>
                  </a:lnTo>
                  <a:lnTo>
                    <a:pt x="68" y="0"/>
                  </a:lnTo>
                  <a:lnTo>
                    <a:pt x="70" y="0"/>
                  </a:lnTo>
                  <a:lnTo>
                    <a:pt x="71"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55" name="Freeform 1171">
              <a:extLst>
                <a:ext uri="{FF2B5EF4-FFF2-40B4-BE49-F238E27FC236}">
                  <a16:creationId xmlns="" xmlns:a16="http://schemas.microsoft.com/office/drawing/2014/main" id="{AF6007B3-E0FB-4A46-A621-85717A51F3ED}"/>
                </a:ext>
              </a:extLst>
            </p:cNvPr>
            <p:cNvSpPr>
              <a:spLocks/>
            </p:cNvSpPr>
            <p:nvPr/>
          </p:nvSpPr>
          <p:spPr bwMode="auto">
            <a:xfrm>
              <a:off x="6221655" y="2209486"/>
              <a:ext cx="0" cy="1277"/>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56" name="Freeform 1172">
              <a:extLst>
                <a:ext uri="{FF2B5EF4-FFF2-40B4-BE49-F238E27FC236}">
                  <a16:creationId xmlns="" xmlns:a16="http://schemas.microsoft.com/office/drawing/2014/main" id="{3807E41B-01FF-4950-A9C6-15519A023F6F}"/>
                </a:ext>
              </a:extLst>
            </p:cNvPr>
            <p:cNvSpPr>
              <a:spLocks/>
            </p:cNvSpPr>
            <p:nvPr/>
          </p:nvSpPr>
          <p:spPr bwMode="auto">
            <a:xfrm>
              <a:off x="6207613" y="2201827"/>
              <a:ext cx="15317" cy="33187"/>
            </a:xfrm>
            <a:custGeom>
              <a:avLst/>
              <a:gdLst>
                <a:gd name="T0" fmla="*/ 11 w 12"/>
                <a:gd name="T1" fmla="*/ 6 h 26"/>
                <a:gd name="T2" fmla="*/ 11 w 12"/>
                <a:gd name="T3" fmla="*/ 7 h 26"/>
                <a:gd name="T4" fmla="*/ 11 w 12"/>
                <a:gd name="T5" fmla="*/ 7 h 26"/>
                <a:gd name="T6" fmla="*/ 12 w 12"/>
                <a:gd name="T7" fmla="*/ 10 h 26"/>
                <a:gd name="T8" fmla="*/ 12 w 12"/>
                <a:gd name="T9" fmla="*/ 12 h 26"/>
                <a:gd name="T10" fmla="*/ 12 w 12"/>
                <a:gd name="T11" fmla="*/ 15 h 26"/>
                <a:gd name="T12" fmla="*/ 11 w 12"/>
                <a:gd name="T13" fmla="*/ 18 h 26"/>
                <a:gd name="T14" fmla="*/ 10 w 12"/>
                <a:gd name="T15" fmla="*/ 21 h 26"/>
                <a:gd name="T16" fmla="*/ 10 w 12"/>
                <a:gd name="T17" fmla="*/ 22 h 26"/>
                <a:gd name="T18" fmla="*/ 10 w 12"/>
                <a:gd name="T19" fmla="*/ 22 h 26"/>
                <a:gd name="T20" fmla="*/ 10 w 12"/>
                <a:gd name="T21" fmla="*/ 24 h 26"/>
                <a:gd name="T22" fmla="*/ 9 w 12"/>
                <a:gd name="T23" fmla="*/ 24 h 26"/>
                <a:gd name="T24" fmla="*/ 9 w 12"/>
                <a:gd name="T25" fmla="*/ 25 h 26"/>
                <a:gd name="T26" fmla="*/ 9 w 12"/>
                <a:gd name="T27" fmla="*/ 26 h 26"/>
                <a:gd name="T28" fmla="*/ 9 w 12"/>
                <a:gd name="T29" fmla="*/ 26 h 26"/>
                <a:gd name="T30" fmla="*/ 8 w 12"/>
                <a:gd name="T31" fmla="*/ 26 h 26"/>
                <a:gd name="T32" fmla="*/ 8 w 12"/>
                <a:gd name="T33" fmla="*/ 25 h 26"/>
                <a:gd name="T34" fmla="*/ 7 w 12"/>
                <a:gd name="T35" fmla="*/ 25 h 26"/>
                <a:gd name="T36" fmla="*/ 7 w 12"/>
                <a:gd name="T37" fmla="*/ 25 h 26"/>
                <a:gd name="T38" fmla="*/ 5 w 12"/>
                <a:gd name="T39" fmla="*/ 25 h 26"/>
                <a:gd name="T40" fmla="*/ 4 w 12"/>
                <a:gd name="T41" fmla="*/ 24 h 26"/>
                <a:gd name="T42" fmla="*/ 3 w 12"/>
                <a:gd name="T43" fmla="*/ 24 h 26"/>
                <a:gd name="T44" fmla="*/ 3 w 12"/>
                <a:gd name="T45" fmla="*/ 22 h 26"/>
                <a:gd name="T46" fmla="*/ 4 w 12"/>
                <a:gd name="T47" fmla="*/ 21 h 26"/>
                <a:gd name="T48" fmla="*/ 3 w 12"/>
                <a:gd name="T49" fmla="*/ 21 h 26"/>
                <a:gd name="T50" fmla="*/ 2 w 12"/>
                <a:gd name="T51" fmla="*/ 20 h 26"/>
                <a:gd name="T52" fmla="*/ 2 w 12"/>
                <a:gd name="T53" fmla="*/ 20 h 26"/>
                <a:gd name="T54" fmla="*/ 3 w 12"/>
                <a:gd name="T55" fmla="*/ 19 h 26"/>
                <a:gd name="T56" fmla="*/ 3 w 12"/>
                <a:gd name="T57" fmla="*/ 19 h 26"/>
                <a:gd name="T58" fmla="*/ 3 w 12"/>
                <a:gd name="T59" fmla="*/ 18 h 26"/>
                <a:gd name="T60" fmla="*/ 3 w 12"/>
                <a:gd name="T61" fmla="*/ 18 h 26"/>
                <a:gd name="T62" fmla="*/ 1 w 12"/>
                <a:gd name="T63" fmla="*/ 18 h 26"/>
                <a:gd name="T64" fmla="*/ 1 w 12"/>
                <a:gd name="T65" fmla="*/ 17 h 26"/>
                <a:gd name="T66" fmla="*/ 2 w 12"/>
                <a:gd name="T67" fmla="*/ 15 h 26"/>
                <a:gd name="T68" fmla="*/ 1 w 12"/>
                <a:gd name="T69" fmla="*/ 14 h 26"/>
                <a:gd name="T70" fmla="*/ 1 w 12"/>
                <a:gd name="T71" fmla="*/ 14 h 26"/>
                <a:gd name="T72" fmla="*/ 1 w 12"/>
                <a:gd name="T73" fmla="*/ 14 h 26"/>
                <a:gd name="T74" fmla="*/ 0 w 12"/>
                <a:gd name="T75" fmla="*/ 13 h 26"/>
                <a:gd name="T76" fmla="*/ 1 w 12"/>
                <a:gd name="T77" fmla="*/ 13 h 26"/>
                <a:gd name="T78" fmla="*/ 2 w 12"/>
                <a:gd name="T79" fmla="*/ 12 h 26"/>
                <a:gd name="T80" fmla="*/ 1 w 12"/>
                <a:gd name="T81" fmla="*/ 12 h 26"/>
                <a:gd name="T82" fmla="*/ 1 w 12"/>
                <a:gd name="T83" fmla="*/ 11 h 26"/>
                <a:gd name="T84" fmla="*/ 0 w 12"/>
                <a:gd name="T85" fmla="*/ 11 h 26"/>
                <a:gd name="T86" fmla="*/ 1 w 12"/>
                <a:gd name="T87" fmla="*/ 11 h 26"/>
                <a:gd name="T88" fmla="*/ 1 w 12"/>
                <a:gd name="T89" fmla="*/ 10 h 26"/>
                <a:gd name="T90" fmla="*/ 1 w 12"/>
                <a:gd name="T91" fmla="*/ 10 h 26"/>
                <a:gd name="T92" fmla="*/ 2 w 12"/>
                <a:gd name="T93" fmla="*/ 7 h 26"/>
                <a:gd name="T94" fmla="*/ 2 w 12"/>
                <a:gd name="T95" fmla="*/ 7 h 26"/>
                <a:gd name="T96" fmla="*/ 3 w 12"/>
                <a:gd name="T97" fmla="*/ 7 h 26"/>
                <a:gd name="T98" fmla="*/ 7 w 12"/>
                <a:gd name="T99" fmla="*/ 5 h 26"/>
                <a:gd name="T100" fmla="*/ 9 w 12"/>
                <a:gd name="T101" fmla="*/ 5 h 26"/>
                <a:gd name="T102" fmla="*/ 9 w 12"/>
                <a:gd name="T103" fmla="*/ 5 h 26"/>
                <a:gd name="T104" fmla="*/ 9 w 12"/>
                <a:gd name="T105" fmla="*/ 3 h 26"/>
                <a:gd name="T106" fmla="*/ 10 w 12"/>
                <a:gd name="T107" fmla="*/ 1 h 26"/>
                <a:gd name="T108" fmla="*/ 10 w 12"/>
                <a:gd name="T109" fmla="*/ 0 h 26"/>
                <a:gd name="T110" fmla="*/ 11 w 12"/>
                <a:gd name="T111" fmla="*/ 1 h 26"/>
                <a:gd name="T112" fmla="*/ 11 w 12"/>
                <a:gd name="T113"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 h="26">
                  <a:moveTo>
                    <a:pt x="11" y="6"/>
                  </a:moveTo>
                  <a:lnTo>
                    <a:pt x="11" y="6"/>
                  </a:lnTo>
                  <a:lnTo>
                    <a:pt x="11" y="6"/>
                  </a:lnTo>
                  <a:lnTo>
                    <a:pt x="11" y="6"/>
                  </a:lnTo>
                  <a:lnTo>
                    <a:pt x="11" y="6"/>
                  </a:lnTo>
                  <a:lnTo>
                    <a:pt x="11" y="6"/>
                  </a:lnTo>
                  <a:lnTo>
                    <a:pt x="11" y="6"/>
                  </a:lnTo>
                  <a:lnTo>
                    <a:pt x="11" y="6"/>
                  </a:lnTo>
                  <a:lnTo>
                    <a:pt x="11" y="6"/>
                  </a:lnTo>
                  <a:lnTo>
                    <a:pt x="11" y="6"/>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2" y="7"/>
                  </a:lnTo>
                  <a:lnTo>
                    <a:pt x="12" y="8"/>
                  </a:lnTo>
                  <a:lnTo>
                    <a:pt x="12" y="8"/>
                  </a:lnTo>
                  <a:lnTo>
                    <a:pt x="12" y="10"/>
                  </a:lnTo>
                  <a:lnTo>
                    <a:pt x="12" y="10"/>
                  </a:lnTo>
                  <a:lnTo>
                    <a:pt x="12" y="10"/>
                  </a:lnTo>
                  <a:lnTo>
                    <a:pt x="12" y="10"/>
                  </a:lnTo>
                  <a:lnTo>
                    <a:pt x="12" y="11"/>
                  </a:lnTo>
                  <a:lnTo>
                    <a:pt x="12" y="11"/>
                  </a:lnTo>
                  <a:lnTo>
                    <a:pt x="12" y="11"/>
                  </a:lnTo>
                  <a:lnTo>
                    <a:pt x="12" y="12"/>
                  </a:lnTo>
                  <a:lnTo>
                    <a:pt x="12" y="12"/>
                  </a:lnTo>
                  <a:lnTo>
                    <a:pt x="12" y="14"/>
                  </a:lnTo>
                  <a:lnTo>
                    <a:pt x="12" y="14"/>
                  </a:lnTo>
                  <a:lnTo>
                    <a:pt x="12" y="14"/>
                  </a:lnTo>
                  <a:lnTo>
                    <a:pt x="12" y="14"/>
                  </a:lnTo>
                  <a:lnTo>
                    <a:pt x="12" y="14"/>
                  </a:lnTo>
                  <a:lnTo>
                    <a:pt x="12" y="15"/>
                  </a:lnTo>
                  <a:lnTo>
                    <a:pt x="12" y="15"/>
                  </a:lnTo>
                  <a:lnTo>
                    <a:pt x="12" y="15"/>
                  </a:lnTo>
                  <a:lnTo>
                    <a:pt x="12" y="15"/>
                  </a:lnTo>
                  <a:lnTo>
                    <a:pt x="11" y="17"/>
                  </a:lnTo>
                  <a:lnTo>
                    <a:pt x="11" y="17"/>
                  </a:lnTo>
                  <a:lnTo>
                    <a:pt x="11" y="18"/>
                  </a:lnTo>
                  <a:lnTo>
                    <a:pt x="11" y="18"/>
                  </a:lnTo>
                  <a:lnTo>
                    <a:pt x="11" y="19"/>
                  </a:lnTo>
                  <a:lnTo>
                    <a:pt x="11" y="20"/>
                  </a:lnTo>
                  <a:lnTo>
                    <a:pt x="11" y="21"/>
                  </a:lnTo>
                  <a:lnTo>
                    <a:pt x="11" y="21"/>
                  </a:lnTo>
                  <a:lnTo>
                    <a:pt x="11" y="21"/>
                  </a:lnTo>
                  <a:lnTo>
                    <a:pt x="10" y="21"/>
                  </a:lnTo>
                  <a:lnTo>
                    <a:pt x="10" y="21"/>
                  </a:lnTo>
                  <a:lnTo>
                    <a:pt x="10" y="21"/>
                  </a:lnTo>
                  <a:lnTo>
                    <a:pt x="11" y="21"/>
                  </a:lnTo>
                  <a:lnTo>
                    <a:pt x="10" y="22"/>
                  </a:lnTo>
                  <a:lnTo>
                    <a:pt x="10" y="22"/>
                  </a:lnTo>
                  <a:lnTo>
                    <a:pt x="10" y="22"/>
                  </a:lnTo>
                  <a:lnTo>
                    <a:pt x="10" y="22"/>
                  </a:lnTo>
                  <a:lnTo>
                    <a:pt x="10" y="22"/>
                  </a:lnTo>
                  <a:lnTo>
                    <a:pt x="10" y="22"/>
                  </a:lnTo>
                  <a:lnTo>
                    <a:pt x="10" y="22"/>
                  </a:lnTo>
                  <a:lnTo>
                    <a:pt x="10" y="22"/>
                  </a:lnTo>
                  <a:lnTo>
                    <a:pt x="10" y="22"/>
                  </a:lnTo>
                  <a:lnTo>
                    <a:pt x="10" y="22"/>
                  </a:lnTo>
                  <a:lnTo>
                    <a:pt x="10" y="22"/>
                  </a:lnTo>
                  <a:lnTo>
                    <a:pt x="10" y="22"/>
                  </a:lnTo>
                  <a:lnTo>
                    <a:pt x="9" y="22"/>
                  </a:lnTo>
                  <a:lnTo>
                    <a:pt x="9" y="22"/>
                  </a:lnTo>
                  <a:lnTo>
                    <a:pt x="10" y="22"/>
                  </a:lnTo>
                  <a:lnTo>
                    <a:pt x="10" y="22"/>
                  </a:lnTo>
                  <a:lnTo>
                    <a:pt x="10" y="22"/>
                  </a:lnTo>
                  <a:lnTo>
                    <a:pt x="10" y="22"/>
                  </a:lnTo>
                  <a:lnTo>
                    <a:pt x="10" y="24"/>
                  </a:lnTo>
                  <a:lnTo>
                    <a:pt x="10" y="24"/>
                  </a:lnTo>
                  <a:lnTo>
                    <a:pt x="10" y="24"/>
                  </a:lnTo>
                  <a:lnTo>
                    <a:pt x="10" y="24"/>
                  </a:lnTo>
                  <a:lnTo>
                    <a:pt x="10" y="24"/>
                  </a:lnTo>
                  <a:lnTo>
                    <a:pt x="10" y="24"/>
                  </a:lnTo>
                  <a:lnTo>
                    <a:pt x="9" y="24"/>
                  </a:lnTo>
                  <a:lnTo>
                    <a:pt x="9" y="24"/>
                  </a:lnTo>
                  <a:lnTo>
                    <a:pt x="9" y="24"/>
                  </a:lnTo>
                  <a:lnTo>
                    <a:pt x="9" y="24"/>
                  </a:lnTo>
                  <a:lnTo>
                    <a:pt x="9" y="25"/>
                  </a:lnTo>
                  <a:lnTo>
                    <a:pt x="9" y="25"/>
                  </a:lnTo>
                  <a:lnTo>
                    <a:pt x="9" y="25"/>
                  </a:lnTo>
                  <a:lnTo>
                    <a:pt x="9" y="25"/>
                  </a:lnTo>
                  <a:lnTo>
                    <a:pt x="9" y="25"/>
                  </a:lnTo>
                  <a:lnTo>
                    <a:pt x="9" y="25"/>
                  </a:lnTo>
                  <a:lnTo>
                    <a:pt x="9" y="25"/>
                  </a:lnTo>
                  <a:lnTo>
                    <a:pt x="9" y="25"/>
                  </a:lnTo>
                  <a:lnTo>
                    <a:pt x="9" y="25"/>
                  </a:lnTo>
                  <a:lnTo>
                    <a:pt x="9" y="25"/>
                  </a:lnTo>
                  <a:lnTo>
                    <a:pt x="9" y="25"/>
                  </a:lnTo>
                  <a:lnTo>
                    <a:pt x="9" y="26"/>
                  </a:lnTo>
                  <a:lnTo>
                    <a:pt x="9" y="26"/>
                  </a:lnTo>
                  <a:lnTo>
                    <a:pt x="9" y="26"/>
                  </a:lnTo>
                  <a:lnTo>
                    <a:pt x="9" y="26"/>
                  </a:lnTo>
                  <a:lnTo>
                    <a:pt x="9" y="26"/>
                  </a:lnTo>
                  <a:lnTo>
                    <a:pt x="9" y="26"/>
                  </a:lnTo>
                  <a:lnTo>
                    <a:pt x="9" y="26"/>
                  </a:lnTo>
                  <a:lnTo>
                    <a:pt x="9" y="26"/>
                  </a:lnTo>
                  <a:lnTo>
                    <a:pt x="9" y="26"/>
                  </a:lnTo>
                  <a:lnTo>
                    <a:pt x="9" y="26"/>
                  </a:lnTo>
                  <a:lnTo>
                    <a:pt x="9" y="26"/>
                  </a:lnTo>
                  <a:lnTo>
                    <a:pt x="9" y="26"/>
                  </a:lnTo>
                  <a:lnTo>
                    <a:pt x="9" y="26"/>
                  </a:lnTo>
                  <a:lnTo>
                    <a:pt x="9" y="26"/>
                  </a:lnTo>
                  <a:lnTo>
                    <a:pt x="8" y="26"/>
                  </a:lnTo>
                  <a:lnTo>
                    <a:pt x="8" y="26"/>
                  </a:lnTo>
                  <a:lnTo>
                    <a:pt x="8" y="26"/>
                  </a:lnTo>
                  <a:lnTo>
                    <a:pt x="8" y="26"/>
                  </a:lnTo>
                  <a:lnTo>
                    <a:pt x="8" y="26"/>
                  </a:lnTo>
                  <a:lnTo>
                    <a:pt x="8" y="26"/>
                  </a:lnTo>
                  <a:lnTo>
                    <a:pt x="8" y="26"/>
                  </a:lnTo>
                  <a:lnTo>
                    <a:pt x="8" y="25"/>
                  </a:lnTo>
                  <a:lnTo>
                    <a:pt x="7" y="25"/>
                  </a:lnTo>
                  <a:lnTo>
                    <a:pt x="7" y="25"/>
                  </a:lnTo>
                  <a:lnTo>
                    <a:pt x="7" y="25"/>
                  </a:lnTo>
                  <a:lnTo>
                    <a:pt x="7" y="25"/>
                  </a:lnTo>
                  <a:lnTo>
                    <a:pt x="7" y="25"/>
                  </a:lnTo>
                  <a:lnTo>
                    <a:pt x="7" y="25"/>
                  </a:lnTo>
                  <a:lnTo>
                    <a:pt x="7" y="25"/>
                  </a:lnTo>
                  <a:lnTo>
                    <a:pt x="7" y="25"/>
                  </a:lnTo>
                  <a:lnTo>
                    <a:pt x="7" y="25"/>
                  </a:lnTo>
                  <a:lnTo>
                    <a:pt x="7" y="25"/>
                  </a:lnTo>
                  <a:lnTo>
                    <a:pt x="7" y="25"/>
                  </a:lnTo>
                  <a:lnTo>
                    <a:pt x="7" y="25"/>
                  </a:lnTo>
                  <a:lnTo>
                    <a:pt x="7" y="25"/>
                  </a:lnTo>
                  <a:lnTo>
                    <a:pt x="7" y="25"/>
                  </a:lnTo>
                  <a:lnTo>
                    <a:pt x="7" y="25"/>
                  </a:lnTo>
                  <a:lnTo>
                    <a:pt x="5" y="25"/>
                  </a:lnTo>
                  <a:lnTo>
                    <a:pt x="5" y="25"/>
                  </a:lnTo>
                  <a:lnTo>
                    <a:pt x="5" y="25"/>
                  </a:lnTo>
                  <a:lnTo>
                    <a:pt x="5" y="25"/>
                  </a:lnTo>
                  <a:lnTo>
                    <a:pt x="5" y="25"/>
                  </a:lnTo>
                  <a:lnTo>
                    <a:pt x="5" y="25"/>
                  </a:lnTo>
                  <a:lnTo>
                    <a:pt x="4" y="25"/>
                  </a:lnTo>
                  <a:lnTo>
                    <a:pt x="4" y="25"/>
                  </a:lnTo>
                  <a:lnTo>
                    <a:pt x="4" y="24"/>
                  </a:lnTo>
                  <a:lnTo>
                    <a:pt x="4" y="24"/>
                  </a:lnTo>
                  <a:lnTo>
                    <a:pt x="4" y="24"/>
                  </a:lnTo>
                  <a:lnTo>
                    <a:pt x="4" y="24"/>
                  </a:lnTo>
                  <a:lnTo>
                    <a:pt x="4" y="24"/>
                  </a:lnTo>
                  <a:lnTo>
                    <a:pt x="4" y="24"/>
                  </a:lnTo>
                  <a:lnTo>
                    <a:pt x="4" y="24"/>
                  </a:lnTo>
                  <a:lnTo>
                    <a:pt x="4" y="24"/>
                  </a:lnTo>
                  <a:lnTo>
                    <a:pt x="4" y="24"/>
                  </a:lnTo>
                  <a:lnTo>
                    <a:pt x="4" y="24"/>
                  </a:lnTo>
                  <a:lnTo>
                    <a:pt x="4" y="24"/>
                  </a:lnTo>
                  <a:lnTo>
                    <a:pt x="3" y="24"/>
                  </a:lnTo>
                  <a:lnTo>
                    <a:pt x="3" y="24"/>
                  </a:lnTo>
                  <a:lnTo>
                    <a:pt x="3" y="24"/>
                  </a:lnTo>
                  <a:lnTo>
                    <a:pt x="3" y="24"/>
                  </a:lnTo>
                  <a:lnTo>
                    <a:pt x="3" y="24"/>
                  </a:lnTo>
                  <a:lnTo>
                    <a:pt x="3" y="24"/>
                  </a:lnTo>
                  <a:lnTo>
                    <a:pt x="3" y="22"/>
                  </a:lnTo>
                  <a:lnTo>
                    <a:pt x="3" y="22"/>
                  </a:lnTo>
                  <a:lnTo>
                    <a:pt x="3" y="22"/>
                  </a:lnTo>
                  <a:lnTo>
                    <a:pt x="3" y="22"/>
                  </a:lnTo>
                  <a:lnTo>
                    <a:pt x="3" y="22"/>
                  </a:lnTo>
                  <a:lnTo>
                    <a:pt x="4" y="22"/>
                  </a:lnTo>
                  <a:lnTo>
                    <a:pt x="4" y="22"/>
                  </a:lnTo>
                  <a:lnTo>
                    <a:pt x="4" y="21"/>
                  </a:lnTo>
                  <a:lnTo>
                    <a:pt x="4" y="21"/>
                  </a:lnTo>
                  <a:lnTo>
                    <a:pt x="4" y="21"/>
                  </a:lnTo>
                  <a:lnTo>
                    <a:pt x="4" y="21"/>
                  </a:lnTo>
                  <a:lnTo>
                    <a:pt x="4" y="21"/>
                  </a:lnTo>
                  <a:lnTo>
                    <a:pt x="4" y="21"/>
                  </a:lnTo>
                  <a:lnTo>
                    <a:pt x="3" y="21"/>
                  </a:lnTo>
                  <a:lnTo>
                    <a:pt x="3" y="21"/>
                  </a:lnTo>
                  <a:lnTo>
                    <a:pt x="3" y="21"/>
                  </a:lnTo>
                  <a:lnTo>
                    <a:pt x="3" y="20"/>
                  </a:lnTo>
                  <a:lnTo>
                    <a:pt x="3" y="20"/>
                  </a:lnTo>
                  <a:lnTo>
                    <a:pt x="2" y="21"/>
                  </a:lnTo>
                  <a:lnTo>
                    <a:pt x="2" y="21"/>
                  </a:lnTo>
                  <a:lnTo>
                    <a:pt x="2" y="21"/>
                  </a:lnTo>
                  <a:lnTo>
                    <a:pt x="2" y="20"/>
                  </a:lnTo>
                  <a:lnTo>
                    <a:pt x="2" y="20"/>
                  </a:lnTo>
                  <a:lnTo>
                    <a:pt x="2" y="20"/>
                  </a:lnTo>
                  <a:lnTo>
                    <a:pt x="2" y="20"/>
                  </a:lnTo>
                  <a:lnTo>
                    <a:pt x="2" y="20"/>
                  </a:lnTo>
                  <a:lnTo>
                    <a:pt x="2" y="20"/>
                  </a:lnTo>
                  <a:lnTo>
                    <a:pt x="2" y="20"/>
                  </a:lnTo>
                  <a:lnTo>
                    <a:pt x="2" y="20"/>
                  </a:lnTo>
                  <a:lnTo>
                    <a:pt x="2" y="20"/>
                  </a:lnTo>
                  <a:lnTo>
                    <a:pt x="2" y="20"/>
                  </a:lnTo>
                  <a:lnTo>
                    <a:pt x="2" y="20"/>
                  </a:lnTo>
                  <a:lnTo>
                    <a:pt x="2" y="20"/>
                  </a:lnTo>
                  <a:lnTo>
                    <a:pt x="2" y="20"/>
                  </a:lnTo>
                  <a:lnTo>
                    <a:pt x="2" y="20"/>
                  </a:lnTo>
                  <a:lnTo>
                    <a:pt x="3" y="20"/>
                  </a:lnTo>
                  <a:lnTo>
                    <a:pt x="3" y="19"/>
                  </a:lnTo>
                  <a:lnTo>
                    <a:pt x="3" y="19"/>
                  </a:lnTo>
                  <a:lnTo>
                    <a:pt x="3" y="19"/>
                  </a:lnTo>
                  <a:lnTo>
                    <a:pt x="3" y="19"/>
                  </a:lnTo>
                  <a:lnTo>
                    <a:pt x="3" y="19"/>
                  </a:lnTo>
                  <a:lnTo>
                    <a:pt x="3" y="19"/>
                  </a:lnTo>
                  <a:lnTo>
                    <a:pt x="3" y="19"/>
                  </a:lnTo>
                  <a:lnTo>
                    <a:pt x="3" y="19"/>
                  </a:lnTo>
                  <a:lnTo>
                    <a:pt x="3" y="19"/>
                  </a:lnTo>
                  <a:lnTo>
                    <a:pt x="3" y="19"/>
                  </a:lnTo>
                  <a:lnTo>
                    <a:pt x="3" y="19"/>
                  </a:lnTo>
                  <a:lnTo>
                    <a:pt x="3" y="18"/>
                  </a:lnTo>
                  <a:lnTo>
                    <a:pt x="3" y="18"/>
                  </a:lnTo>
                  <a:lnTo>
                    <a:pt x="3" y="18"/>
                  </a:lnTo>
                  <a:lnTo>
                    <a:pt x="3" y="18"/>
                  </a:lnTo>
                  <a:lnTo>
                    <a:pt x="3" y="18"/>
                  </a:lnTo>
                  <a:lnTo>
                    <a:pt x="3" y="18"/>
                  </a:lnTo>
                  <a:lnTo>
                    <a:pt x="3" y="18"/>
                  </a:lnTo>
                  <a:lnTo>
                    <a:pt x="3" y="18"/>
                  </a:lnTo>
                  <a:lnTo>
                    <a:pt x="3" y="18"/>
                  </a:lnTo>
                  <a:lnTo>
                    <a:pt x="3" y="18"/>
                  </a:lnTo>
                  <a:lnTo>
                    <a:pt x="3" y="18"/>
                  </a:lnTo>
                  <a:lnTo>
                    <a:pt x="2" y="18"/>
                  </a:lnTo>
                  <a:lnTo>
                    <a:pt x="2" y="18"/>
                  </a:lnTo>
                  <a:lnTo>
                    <a:pt x="2" y="18"/>
                  </a:lnTo>
                  <a:lnTo>
                    <a:pt x="1" y="18"/>
                  </a:lnTo>
                  <a:lnTo>
                    <a:pt x="1" y="18"/>
                  </a:lnTo>
                  <a:lnTo>
                    <a:pt x="1" y="18"/>
                  </a:lnTo>
                  <a:lnTo>
                    <a:pt x="1" y="18"/>
                  </a:lnTo>
                  <a:lnTo>
                    <a:pt x="1" y="18"/>
                  </a:lnTo>
                  <a:lnTo>
                    <a:pt x="1" y="18"/>
                  </a:lnTo>
                  <a:lnTo>
                    <a:pt x="1" y="17"/>
                  </a:lnTo>
                  <a:lnTo>
                    <a:pt x="1" y="17"/>
                  </a:lnTo>
                  <a:lnTo>
                    <a:pt x="1" y="17"/>
                  </a:lnTo>
                  <a:lnTo>
                    <a:pt x="2" y="17"/>
                  </a:lnTo>
                  <a:lnTo>
                    <a:pt x="1" y="17"/>
                  </a:lnTo>
                  <a:lnTo>
                    <a:pt x="1" y="17"/>
                  </a:lnTo>
                  <a:lnTo>
                    <a:pt x="2" y="17"/>
                  </a:lnTo>
                  <a:lnTo>
                    <a:pt x="2" y="17"/>
                  </a:lnTo>
                  <a:lnTo>
                    <a:pt x="2" y="17"/>
                  </a:lnTo>
                  <a:lnTo>
                    <a:pt x="2" y="15"/>
                  </a:lnTo>
                  <a:lnTo>
                    <a:pt x="2" y="15"/>
                  </a:lnTo>
                  <a:lnTo>
                    <a:pt x="2" y="15"/>
                  </a:lnTo>
                  <a:lnTo>
                    <a:pt x="2" y="15"/>
                  </a:lnTo>
                  <a:lnTo>
                    <a:pt x="2" y="15"/>
                  </a:lnTo>
                  <a:lnTo>
                    <a:pt x="2" y="15"/>
                  </a:lnTo>
                  <a:lnTo>
                    <a:pt x="2" y="14"/>
                  </a:lnTo>
                  <a:lnTo>
                    <a:pt x="2" y="14"/>
                  </a:lnTo>
                  <a:lnTo>
                    <a:pt x="1" y="15"/>
                  </a:lnTo>
                  <a:lnTo>
                    <a:pt x="1" y="14"/>
                  </a:lnTo>
                  <a:lnTo>
                    <a:pt x="1" y="14"/>
                  </a:lnTo>
                  <a:lnTo>
                    <a:pt x="1" y="14"/>
                  </a:lnTo>
                  <a:lnTo>
                    <a:pt x="1" y="14"/>
                  </a:lnTo>
                  <a:lnTo>
                    <a:pt x="1" y="14"/>
                  </a:lnTo>
                  <a:lnTo>
                    <a:pt x="1" y="14"/>
                  </a:lnTo>
                  <a:lnTo>
                    <a:pt x="1" y="14"/>
                  </a:lnTo>
                  <a:lnTo>
                    <a:pt x="1" y="14"/>
                  </a:lnTo>
                  <a:lnTo>
                    <a:pt x="0" y="14"/>
                  </a:lnTo>
                  <a:lnTo>
                    <a:pt x="0" y="14"/>
                  </a:lnTo>
                  <a:lnTo>
                    <a:pt x="0" y="14"/>
                  </a:lnTo>
                  <a:lnTo>
                    <a:pt x="0" y="14"/>
                  </a:lnTo>
                  <a:lnTo>
                    <a:pt x="0" y="14"/>
                  </a:lnTo>
                  <a:lnTo>
                    <a:pt x="1" y="14"/>
                  </a:lnTo>
                  <a:lnTo>
                    <a:pt x="1" y="14"/>
                  </a:lnTo>
                  <a:lnTo>
                    <a:pt x="0" y="14"/>
                  </a:lnTo>
                  <a:lnTo>
                    <a:pt x="0" y="14"/>
                  </a:lnTo>
                  <a:lnTo>
                    <a:pt x="0" y="13"/>
                  </a:lnTo>
                  <a:lnTo>
                    <a:pt x="0" y="13"/>
                  </a:lnTo>
                  <a:lnTo>
                    <a:pt x="0" y="13"/>
                  </a:lnTo>
                  <a:lnTo>
                    <a:pt x="0" y="13"/>
                  </a:lnTo>
                  <a:lnTo>
                    <a:pt x="0" y="13"/>
                  </a:lnTo>
                  <a:lnTo>
                    <a:pt x="0" y="13"/>
                  </a:lnTo>
                  <a:lnTo>
                    <a:pt x="0" y="13"/>
                  </a:lnTo>
                  <a:lnTo>
                    <a:pt x="0" y="13"/>
                  </a:lnTo>
                  <a:lnTo>
                    <a:pt x="0" y="13"/>
                  </a:lnTo>
                  <a:lnTo>
                    <a:pt x="0" y="13"/>
                  </a:lnTo>
                  <a:lnTo>
                    <a:pt x="1" y="13"/>
                  </a:lnTo>
                  <a:lnTo>
                    <a:pt x="1" y="13"/>
                  </a:lnTo>
                  <a:lnTo>
                    <a:pt x="1" y="13"/>
                  </a:lnTo>
                  <a:lnTo>
                    <a:pt x="1" y="13"/>
                  </a:lnTo>
                  <a:lnTo>
                    <a:pt x="1" y="12"/>
                  </a:lnTo>
                  <a:lnTo>
                    <a:pt x="1" y="12"/>
                  </a:lnTo>
                  <a:lnTo>
                    <a:pt x="1" y="12"/>
                  </a:lnTo>
                  <a:lnTo>
                    <a:pt x="2" y="12"/>
                  </a:lnTo>
                  <a:lnTo>
                    <a:pt x="2" y="12"/>
                  </a:lnTo>
                  <a:lnTo>
                    <a:pt x="2" y="12"/>
                  </a:lnTo>
                  <a:lnTo>
                    <a:pt x="2" y="12"/>
                  </a:lnTo>
                  <a:lnTo>
                    <a:pt x="1" y="12"/>
                  </a:lnTo>
                  <a:lnTo>
                    <a:pt x="1" y="12"/>
                  </a:lnTo>
                  <a:lnTo>
                    <a:pt x="1" y="12"/>
                  </a:lnTo>
                  <a:lnTo>
                    <a:pt x="1" y="12"/>
                  </a:lnTo>
                  <a:lnTo>
                    <a:pt x="1" y="12"/>
                  </a:lnTo>
                  <a:lnTo>
                    <a:pt x="1" y="12"/>
                  </a:lnTo>
                  <a:lnTo>
                    <a:pt x="1" y="12"/>
                  </a:lnTo>
                  <a:lnTo>
                    <a:pt x="1" y="12"/>
                  </a:lnTo>
                  <a:lnTo>
                    <a:pt x="1" y="12"/>
                  </a:lnTo>
                  <a:lnTo>
                    <a:pt x="1" y="12"/>
                  </a:lnTo>
                  <a:lnTo>
                    <a:pt x="1" y="12"/>
                  </a:lnTo>
                  <a:lnTo>
                    <a:pt x="1" y="11"/>
                  </a:lnTo>
                  <a:lnTo>
                    <a:pt x="1" y="11"/>
                  </a:lnTo>
                  <a:lnTo>
                    <a:pt x="1" y="11"/>
                  </a:lnTo>
                  <a:lnTo>
                    <a:pt x="0" y="11"/>
                  </a:lnTo>
                  <a:lnTo>
                    <a:pt x="0" y="11"/>
                  </a:lnTo>
                  <a:lnTo>
                    <a:pt x="0" y="11"/>
                  </a:lnTo>
                  <a:lnTo>
                    <a:pt x="0" y="11"/>
                  </a:lnTo>
                  <a:lnTo>
                    <a:pt x="0" y="11"/>
                  </a:lnTo>
                  <a:lnTo>
                    <a:pt x="0" y="11"/>
                  </a:lnTo>
                  <a:lnTo>
                    <a:pt x="0" y="11"/>
                  </a:lnTo>
                  <a:lnTo>
                    <a:pt x="0" y="11"/>
                  </a:lnTo>
                  <a:lnTo>
                    <a:pt x="0" y="11"/>
                  </a:lnTo>
                  <a:lnTo>
                    <a:pt x="0" y="11"/>
                  </a:lnTo>
                  <a:lnTo>
                    <a:pt x="1" y="11"/>
                  </a:lnTo>
                  <a:lnTo>
                    <a:pt x="1" y="11"/>
                  </a:lnTo>
                  <a:lnTo>
                    <a:pt x="1" y="11"/>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8"/>
                  </a:lnTo>
                  <a:lnTo>
                    <a:pt x="1" y="8"/>
                  </a:lnTo>
                  <a:lnTo>
                    <a:pt x="1" y="8"/>
                  </a:lnTo>
                  <a:lnTo>
                    <a:pt x="2" y="8"/>
                  </a:lnTo>
                  <a:lnTo>
                    <a:pt x="2" y="8"/>
                  </a:lnTo>
                  <a:lnTo>
                    <a:pt x="2" y="8"/>
                  </a:lnTo>
                  <a:lnTo>
                    <a:pt x="2" y="7"/>
                  </a:lnTo>
                  <a:lnTo>
                    <a:pt x="2" y="7"/>
                  </a:lnTo>
                  <a:lnTo>
                    <a:pt x="2" y="7"/>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4" y="6"/>
                  </a:lnTo>
                  <a:lnTo>
                    <a:pt x="5" y="6"/>
                  </a:lnTo>
                  <a:lnTo>
                    <a:pt x="5" y="6"/>
                  </a:lnTo>
                  <a:lnTo>
                    <a:pt x="5" y="6"/>
                  </a:lnTo>
                  <a:lnTo>
                    <a:pt x="7" y="5"/>
                  </a:lnTo>
                  <a:lnTo>
                    <a:pt x="7" y="5"/>
                  </a:lnTo>
                  <a:lnTo>
                    <a:pt x="7" y="5"/>
                  </a:lnTo>
                  <a:lnTo>
                    <a:pt x="8" y="5"/>
                  </a:lnTo>
                  <a:lnTo>
                    <a:pt x="8" y="5"/>
                  </a:lnTo>
                  <a:lnTo>
                    <a:pt x="8" y="5"/>
                  </a:lnTo>
                  <a:lnTo>
                    <a:pt x="8" y="5"/>
                  </a:lnTo>
                  <a:lnTo>
                    <a:pt x="9" y="5"/>
                  </a:lnTo>
                  <a:lnTo>
                    <a:pt x="9" y="5"/>
                  </a:lnTo>
                  <a:lnTo>
                    <a:pt x="9" y="6"/>
                  </a:lnTo>
                  <a:lnTo>
                    <a:pt x="9" y="6"/>
                  </a:lnTo>
                  <a:lnTo>
                    <a:pt x="9" y="6"/>
                  </a:lnTo>
                  <a:lnTo>
                    <a:pt x="9" y="6"/>
                  </a:lnTo>
                  <a:lnTo>
                    <a:pt x="9" y="5"/>
                  </a:lnTo>
                  <a:lnTo>
                    <a:pt x="9" y="5"/>
                  </a:lnTo>
                  <a:lnTo>
                    <a:pt x="9" y="5"/>
                  </a:lnTo>
                  <a:lnTo>
                    <a:pt x="9" y="4"/>
                  </a:lnTo>
                  <a:lnTo>
                    <a:pt x="9" y="4"/>
                  </a:lnTo>
                  <a:lnTo>
                    <a:pt x="9" y="4"/>
                  </a:lnTo>
                  <a:lnTo>
                    <a:pt x="9" y="4"/>
                  </a:lnTo>
                  <a:lnTo>
                    <a:pt x="9" y="3"/>
                  </a:lnTo>
                  <a:lnTo>
                    <a:pt x="9" y="3"/>
                  </a:lnTo>
                  <a:lnTo>
                    <a:pt x="9" y="3"/>
                  </a:lnTo>
                  <a:lnTo>
                    <a:pt x="9" y="3"/>
                  </a:lnTo>
                  <a:lnTo>
                    <a:pt x="9" y="3"/>
                  </a:lnTo>
                  <a:lnTo>
                    <a:pt x="9" y="3"/>
                  </a:lnTo>
                  <a:lnTo>
                    <a:pt x="10" y="3"/>
                  </a:lnTo>
                  <a:lnTo>
                    <a:pt x="10" y="1"/>
                  </a:lnTo>
                  <a:lnTo>
                    <a:pt x="10" y="1"/>
                  </a:lnTo>
                  <a:lnTo>
                    <a:pt x="10" y="1"/>
                  </a:lnTo>
                  <a:lnTo>
                    <a:pt x="10" y="1"/>
                  </a:lnTo>
                  <a:lnTo>
                    <a:pt x="9" y="1"/>
                  </a:lnTo>
                  <a:lnTo>
                    <a:pt x="9" y="1"/>
                  </a:lnTo>
                  <a:lnTo>
                    <a:pt x="9" y="1"/>
                  </a:lnTo>
                  <a:lnTo>
                    <a:pt x="9" y="0"/>
                  </a:lnTo>
                  <a:lnTo>
                    <a:pt x="10" y="0"/>
                  </a:lnTo>
                  <a:lnTo>
                    <a:pt x="10" y="0"/>
                  </a:lnTo>
                  <a:lnTo>
                    <a:pt x="10" y="0"/>
                  </a:lnTo>
                  <a:lnTo>
                    <a:pt x="10" y="0"/>
                  </a:lnTo>
                  <a:lnTo>
                    <a:pt x="10" y="1"/>
                  </a:lnTo>
                  <a:lnTo>
                    <a:pt x="11" y="1"/>
                  </a:lnTo>
                  <a:lnTo>
                    <a:pt x="11" y="1"/>
                  </a:lnTo>
                  <a:lnTo>
                    <a:pt x="11" y="1"/>
                  </a:lnTo>
                  <a:lnTo>
                    <a:pt x="11" y="1"/>
                  </a:lnTo>
                  <a:lnTo>
                    <a:pt x="11" y="1"/>
                  </a:lnTo>
                  <a:lnTo>
                    <a:pt x="11" y="1"/>
                  </a:lnTo>
                  <a:lnTo>
                    <a:pt x="11" y="3"/>
                  </a:lnTo>
                  <a:lnTo>
                    <a:pt x="11" y="4"/>
                  </a:lnTo>
                  <a:lnTo>
                    <a:pt x="11" y="4"/>
                  </a:lnTo>
                  <a:lnTo>
                    <a:pt x="11" y="5"/>
                  </a:lnTo>
                  <a:lnTo>
                    <a:pt x="11" y="6"/>
                  </a:lnTo>
                  <a:lnTo>
                    <a:pt x="11" y="6"/>
                  </a:lnTo>
                  <a:close/>
                </a:path>
              </a:pathLst>
            </a:custGeom>
            <a:solidFill>
              <a:srgbClr val="295E7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57" name="Freeform 1173">
              <a:extLst>
                <a:ext uri="{FF2B5EF4-FFF2-40B4-BE49-F238E27FC236}">
                  <a16:creationId xmlns="" xmlns:a16="http://schemas.microsoft.com/office/drawing/2014/main" id="{B9724FD1-DE1B-41D5-950A-0055C5B10805}"/>
                </a:ext>
              </a:extLst>
            </p:cNvPr>
            <p:cNvSpPr>
              <a:spLocks/>
            </p:cNvSpPr>
            <p:nvPr/>
          </p:nvSpPr>
          <p:spPr bwMode="auto">
            <a:xfrm>
              <a:off x="6168044" y="2201827"/>
              <a:ext cx="2553" cy="1277"/>
            </a:xfrm>
            <a:custGeom>
              <a:avLst/>
              <a:gdLst>
                <a:gd name="T0" fmla="*/ 2 w 2"/>
                <a:gd name="T1" fmla="*/ 0 h 1"/>
                <a:gd name="T2" fmla="*/ 2 w 2"/>
                <a:gd name="T3" fmla="*/ 1 h 1"/>
                <a:gd name="T4" fmla="*/ 2 w 2"/>
                <a:gd name="T5" fmla="*/ 1 h 1"/>
                <a:gd name="T6" fmla="*/ 0 w 2"/>
                <a:gd name="T7" fmla="*/ 1 h 1"/>
                <a:gd name="T8" fmla="*/ 0 w 2"/>
                <a:gd name="T9" fmla="*/ 1 h 1"/>
                <a:gd name="T10" fmla="*/ 0 w 2"/>
                <a:gd name="T11" fmla="*/ 1 h 1"/>
                <a:gd name="T12" fmla="*/ 0 w 2"/>
                <a:gd name="T13" fmla="*/ 1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2 w 2"/>
                <a:gd name="T29" fmla="*/ 0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lnTo>
                    <a:pt x="2" y="1"/>
                  </a:lnTo>
                  <a:lnTo>
                    <a:pt x="2" y="1"/>
                  </a:lnTo>
                  <a:lnTo>
                    <a:pt x="0" y="1"/>
                  </a:lnTo>
                  <a:lnTo>
                    <a:pt x="0" y="1"/>
                  </a:lnTo>
                  <a:lnTo>
                    <a:pt x="0" y="1"/>
                  </a:lnTo>
                  <a:lnTo>
                    <a:pt x="0" y="1"/>
                  </a:lnTo>
                  <a:lnTo>
                    <a:pt x="0" y="0"/>
                  </a:lnTo>
                  <a:lnTo>
                    <a:pt x="0" y="0"/>
                  </a:lnTo>
                  <a:lnTo>
                    <a:pt x="0" y="0"/>
                  </a:lnTo>
                  <a:lnTo>
                    <a:pt x="0" y="0"/>
                  </a:lnTo>
                  <a:lnTo>
                    <a:pt x="0" y="0"/>
                  </a:lnTo>
                  <a:lnTo>
                    <a:pt x="0" y="0"/>
                  </a:lnTo>
                  <a:lnTo>
                    <a:pt x="0"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58" name="Freeform 1174">
              <a:extLst>
                <a:ext uri="{FF2B5EF4-FFF2-40B4-BE49-F238E27FC236}">
                  <a16:creationId xmlns="" xmlns:a16="http://schemas.microsoft.com/office/drawing/2014/main" id="{B18241B2-A61E-4969-B733-E0DC73B4ABB5}"/>
                </a:ext>
              </a:extLst>
            </p:cNvPr>
            <p:cNvSpPr>
              <a:spLocks/>
            </p:cNvSpPr>
            <p:nvPr/>
          </p:nvSpPr>
          <p:spPr bwMode="auto">
            <a:xfrm>
              <a:off x="6046782" y="2143111"/>
              <a:ext cx="2553" cy="3830"/>
            </a:xfrm>
            <a:custGeom>
              <a:avLst/>
              <a:gdLst>
                <a:gd name="T0" fmla="*/ 1 w 2"/>
                <a:gd name="T1" fmla="*/ 0 h 3"/>
                <a:gd name="T2" fmla="*/ 1 w 2"/>
                <a:gd name="T3" fmla="*/ 1 h 3"/>
                <a:gd name="T4" fmla="*/ 1 w 2"/>
                <a:gd name="T5" fmla="*/ 0 h 3"/>
                <a:gd name="T6" fmla="*/ 1 w 2"/>
                <a:gd name="T7" fmla="*/ 0 h 3"/>
                <a:gd name="T8" fmla="*/ 2 w 2"/>
                <a:gd name="T9" fmla="*/ 1 h 3"/>
                <a:gd name="T10" fmla="*/ 2 w 2"/>
                <a:gd name="T11" fmla="*/ 1 h 3"/>
                <a:gd name="T12" fmla="*/ 2 w 2"/>
                <a:gd name="T13" fmla="*/ 1 h 3"/>
                <a:gd name="T14" fmla="*/ 2 w 2"/>
                <a:gd name="T15" fmla="*/ 1 h 3"/>
                <a:gd name="T16" fmla="*/ 2 w 2"/>
                <a:gd name="T17" fmla="*/ 1 h 3"/>
                <a:gd name="T18" fmla="*/ 2 w 2"/>
                <a:gd name="T19" fmla="*/ 1 h 3"/>
                <a:gd name="T20" fmla="*/ 2 w 2"/>
                <a:gd name="T21" fmla="*/ 1 h 3"/>
                <a:gd name="T22" fmla="*/ 2 w 2"/>
                <a:gd name="T23" fmla="*/ 1 h 3"/>
                <a:gd name="T24" fmla="*/ 2 w 2"/>
                <a:gd name="T25" fmla="*/ 2 h 3"/>
                <a:gd name="T26" fmla="*/ 2 w 2"/>
                <a:gd name="T27" fmla="*/ 2 h 3"/>
                <a:gd name="T28" fmla="*/ 2 w 2"/>
                <a:gd name="T29" fmla="*/ 2 h 3"/>
                <a:gd name="T30" fmla="*/ 2 w 2"/>
                <a:gd name="T31" fmla="*/ 2 h 3"/>
                <a:gd name="T32" fmla="*/ 2 w 2"/>
                <a:gd name="T33" fmla="*/ 3 h 3"/>
                <a:gd name="T34" fmla="*/ 2 w 2"/>
                <a:gd name="T35" fmla="*/ 3 h 3"/>
                <a:gd name="T36" fmla="*/ 2 w 2"/>
                <a:gd name="T37" fmla="*/ 3 h 3"/>
                <a:gd name="T38" fmla="*/ 2 w 2"/>
                <a:gd name="T39" fmla="*/ 2 h 3"/>
                <a:gd name="T40" fmla="*/ 1 w 2"/>
                <a:gd name="T41" fmla="*/ 2 h 3"/>
                <a:gd name="T42" fmla="*/ 1 w 2"/>
                <a:gd name="T43" fmla="*/ 2 h 3"/>
                <a:gd name="T44" fmla="*/ 1 w 2"/>
                <a:gd name="T45" fmla="*/ 1 h 3"/>
                <a:gd name="T46" fmla="*/ 0 w 2"/>
                <a:gd name="T47" fmla="*/ 1 h 3"/>
                <a:gd name="T48" fmla="*/ 0 w 2"/>
                <a:gd name="T49" fmla="*/ 1 h 3"/>
                <a:gd name="T50" fmla="*/ 0 w 2"/>
                <a:gd name="T51" fmla="*/ 1 h 3"/>
                <a:gd name="T52" fmla="*/ 0 w 2"/>
                <a:gd name="T53" fmla="*/ 1 h 3"/>
                <a:gd name="T54" fmla="*/ 0 w 2"/>
                <a:gd name="T55" fmla="*/ 1 h 3"/>
                <a:gd name="T56" fmla="*/ 0 w 2"/>
                <a:gd name="T57" fmla="*/ 0 h 3"/>
                <a:gd name="T58" fmla="*/ 0 w 2"/>
                <a:gd name="T59" fmla="*/ 0 h 3"/>
                <a:gd name="T60" fmla="*/ 0 w 2"/>
                <a:gd name="T61" fmla="*/ 0 h 3"/>
                <a:gd name="T62" fmla="*/ 0 w 2"/>
                <a:gd name="T63" fmla="*/ 0 h 3"/>
                <a:gd name="T64" fmla="*/ 1 w 2"/>
                <a:gd name="T65" fmla="*/ 0 h 3"/>
                <a:gd name="T66" fmla="*/ 1 w 2"/>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3">
                  <a:moveTo>
                    <a:pt x="1" y="0"/>
                  </a:moveTo>
                  <a:lnTo>
                    <a:pt x="1" y="1"/>
                  </a:lnTo>
                  <a:lnTo>
                    <a:pt x="1" y="0"/>
                  </a:lnTo>
                  <a:lnTo>
                    <a:pt x="1" y="0"/>
                  </a:lnTo>
                  <a:lnTo>
                    <a:pt x="2" y="1"/>
                  </a:lnTo>
                  <a:lnTo>
                    <a:pt x="2" y="1"/>
                  </a:lnTo>
                  <a:lnTo>
                    <a:pt x="2" y="1"/>
                  </a:lnTo>
                  <a:lnTo>
                    <a:pt x="2" y="1"/>
                  </a:lnTo>
                  <a:lnTo>
                    <a:pt x="2" y="1"/>
                  </a:lnTo>
                  <a:lnTo>
                    <a:pt x="2" y="1"/>
                  </a:lnTo>
                  <a:lnTo>
                    <a:pt x="2" y="1"/>
                  </a:lnTo>
                  <a:lnTo>
                    <a:pt x="2" y="1"/>
                  </a:lnTo>
                  <a:lnTo>
                    <a:pt x="2" y="2"/>
                  </a:lnTo>
                  <a:lnTo>
                    <a:pt x="2" y="2"/>
                  </a:lnTo>
                  <a:lnTo>
                    <a:pt x="2" y="2"/>
                  </a:lnTo>
                  <a:lnTo>
                    <a:pt x="2" y="2"/>
                  </a:lnTo>
                  <a:lnTo>
                    <a:pt x="2" y="3"/>
                  </a:lnTo>
                  <a:lnTo>
                    <a:pt x="2" y="3"/>
                  </a:lnTo>
                  <a:lnTo>
                    <a:pt x="2" y="3"/>
                  </a:lnTo>
                  <a:lnTo>
                    <a:pt x="2" y="2"/>
                  </a:lnTo>
                  <a:lnTo>
                    <a:pt x="1" y="2"/>
                  </a:lnTo>
                  <a:lnTo>
                    <a:pt x="1" y="2"/>
                  </a:lnTo>
                  <a:lnTo>
                    <a:pt x="1" y="1"/>
                  </a:lnTo>
                  <a:lnTo>
                    <a:pt x="0" y="1"/>
                  </a:lnTo>
                  <a:lnTo>
                    <a:pt x="0" y="1"/>
                  </a:lnTo>
                  <a:lnTo>
                    <a:pt x="0" y="1"/>
                  </a:lnTo>
                  <a:lnTo>
                    <a:pt x="0" y="1"/>
                  </a:lnTo>
                  <a:lnTo>
                    <a:pt x="0" y="1"/>
                  </a:lnTo>
                  <a:lnTo>
                    <a:pt x="0"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59" name="Freeform 1175">
              <a:extLst>
                <a:ext uri="{FF2B5EF4-FFF2-40B4-BE49-F238E27FC236}">
                  <a16:creationId xmlns="" xmlns:a16="http://schemas.microsoft.com/office/drawing/2014/main" id="{896083D7-F9F0-4EDF-BD1A-945CD06A473A}"/>
                </a:ext>
              </a:extLst>
            </p:cNvPr>
            <p:cNvSpPr>
              <a:spLocks/>
            </p:cNvSpPr>
            <p:nvPr/>
          </p:nvSpPr>
          <p:spPr bwMode="auto">
            <a:xfrm>
              <a:off x="6044229" y="2138006"/>
              <a:ext cx="3830" cy="1277"/>
            </a:xfrm>
            <a:custGeom>
              <a:avLst/>
              <a:gdLst>
                <a:gd name="T0" fmla="*/ 1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2 w 3"/>
                <a:gd name="T17" fmla="*/ 0 h 1"/>
                <a:gd name="T18" fmla="*/ 2 w 3"/>
                <a:gd name="T19" fmla="*/ 0 h 1"/>
                <a:gd name="T20" fmla="*/ 2 w 3"/>
                <a:gd name="T21" fmla="*/ 0 h 1"/>
                <a:gd name="T22" fmla="*/ 2 w 3"/>
                <a:gd name="T23" fmla="*/ 0 h 1"/>
                <a:gd name="T24" fmla="*/ 2 w 3"/>
                <a:gd name="T25" fmla="*/ 1 h 1"/>
                <a:gd name="T26" fmla="*/ 3 w 3"/>
                <a:gd name="T27" fmla="*/ 1 h 1"/>
                <a:gd name="T28" fmla="*/ 3 w 3"/>
                <a:gd name="T29" fmla="*/ 1 h 1"/>
                <a:gd name="T30" fmla="*/ 3 w 3"/>
                <a:gd name="T31" fmla="*/ 1 h 1"/>
                <a:gd name="T32" fmla="*/ 3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2 w 3"/>
                <a:gd name="T47" fmla="*/ 1 h 1"/>
                <a:gd name="T48" fmla="*/ 1 w 3"/>
                <a:gd name="T49" fmla="*/ 1 h 1"/>
                <a:gd name="T50" fmla="*/ 1 w 3"/>
                <a:gd name="T51" fmla="*/ 1 h 1"/>
                <a:gd name="T52" fmla="*/ 0 w 3"/>
                <a:gd name="T53" fmla="*/ 0 h 1"/>
                <a:gd name="T54" fmla="*/ 0 w 3"/>
                <a:gd name="T55" fmla="*/ 0 h 1"/>
                <a:gd name="T56" fmla="*/ 0 w 3"/>
                <a:gd name="T57" fmla="*/ 0 h 1"/>
                <a:gd name="T58" fmla="*/ 1 w 3"/>
                <a:gd name="T59" fmla="*/ 0 h 1"/>
                <a:gd name="T60" fmla="*/ 1 w 3"/>
                <a:gd name="T61" fmla="*/ 0 h 1"/>
                <a:gd name="T62" fmla="*/ 1 w 3"/>
                <a:gd name="T63" fmla="*/ 0 h 1"/>
                <a:gd name="T64" fmla="*/ 1 w 3"/>
                <a:gd name="T6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1">
                  <a:moveTo>
                    <a:pt x="1" y="0"/>
                  </a:moveTo>
                  <a:lnTo>
                    <a:pt x="1" y="0"/>
                  </a:lnTo>
                  <a:lnTo>
                    <a:pt x="1" y="0"/>
                  </a:lnTo>
                  <a:lnTo>
                    <a:pt x="1" y="0"/>
                  </a:lnTo>
                  <a:lnTo>
                    <a:pt x="1" y="0"/>
                  </a:lnTo>
                  <a:lnTo>
                    <a:pt x="1" y="0"/>
                  </a:lnTo>
                  <a:lnTo>
                    <a:pt x="1" y="0"/>
                  </a:lnTo>
                  <a:lnTo>
                    <a:pt x="1" y="0"/>
                  </a:lnTo>
                  <a:lnTo>
                    <a:pt x="2" y="0"/>
                  </a:lnTo>
                  <a:lnTo>
                    <a:pt x="2" y="0"/>
                  </a:lnTo>
                  <a:lnTo>
                    <a:pt x="2" y="0"/>
                  </a:lnTo>
                  <a:lnTo>
                    <a:pt x="2" y="0"/>
                  </a:lnTo>
                  <a:lnTo>
                    <a:pt x="2" y="1"/>
                  </a:lnTo>
                  <a:lnTo>
                    <a:pt x="3" y="1"/>
                  </a:lnTo>
                  <a:lnTo>
                    <a:pt x="3" y="1"/>
                  </a:lnTo>
                  <a:lnTo>
                    <a:pt x="3" y="1"/>
                  </a:lnTo>
                  <a:lnTo>
                    <a:pt x="3" y="1"/>
                  </a:lnTo>
                  <a:lnTo>
                    <a:pt x="3" y="1"/>
                  </a:lnTo>
                  <a:lnTo>
                    <a:pt x="3" y="1"/>
                  </a:lnTo>
                  <a:lnTo>
                    <a:pt x="3" y="1"/>
                  </a:lnTo>
                  <a:lnTo>
                    <a:pt x="3" y="1"/>
                  </a:lnTo>
                  <a:lnTo>
                    <a:pt x="3" y="1"/>
                  </a:lnTo>
                  <a:lnTo>
                    <a:pt x="3" y="1"/>
                  </a:lnTo>
                  <a:lnTo>
                    <a:pt x="2" y="1"/>
                  </a:lnTo>
                  <a:lnTo>
                    <a:pt x="1" y="1"/>
                  </a:lnTo>
                  <a:lnTo>
                    <a:pt x="1" y="1"/>
                  </a:lnTo>
                  <a:lnTo>
                    <a:pt x="0"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60" name="Freeform 1176">
              <a:extLst>
                <a:ext uri="{FF2B5EF4-FFF2-40B4-BE49-F238E27FC236}">
                  <a16:creationId xmlns="" xmlns:a16="http://schemas.microsoft.com/office/drawing/2014/main" id="{30C34740-5F3B-4C62-B5FF-4BC1690AC07E}"/>
                </a:ext>
              </a:extLst>
            </p:cNvPr>
            <p:cNvSpPr>
              <a:spLocks/>
            </p:cNvSpPr>
            <p:nvPr/>
          </p:nvSpPr>
          <p:spPr bwMode="auto">
            <a:xfrm>
              <a:off x="6030189" y="2129071"/>
              <a:ext cx="2553" cy="0"/>
            </a:xfrm>
            <a:custGeom>
              <a:avLst/>
              <a:gdLst>
                <a:gd name="T0" fmla="*/ 2 w 2"/>
                <a:gd name="T1" fmla="*/ 2 w 2"/>
                <a:gd name="T2" fmla="*/ 1 w 2"/>
                <a:gd name="T3" fmla="*/ 1 w 2"/>
                <a:gd name="T4" fmla="*/ 0 w 2"/>
                <a:gd name="T5" fmla="*/ 1 w 2"/>
                <a:gd name="T6" fmla="*/ 1 w 2"/>
                <a:gd name="T7" fmla="*/ 1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lnTo>
                    <a:pt x="2" y="0"/>
                  </a:lnTo>
                  <a:lnTo>
                    <a:pt x="1" y="0"/>
                  </a:lnTo>
                  <a:lnTo>
                    <a:pt x="1" y="0"/>
                  </a:lnTo>
                  <a:lnTo>
                    <a:pt x="0" y="0"/>
                  </a:lnTo>
                  <a:lnTo>
                    <a:pt x="1" y="0"/>
                  </a:lnTo>
                  <a:lnTo>
                    <a:pt x="1" y="0"/>
                  </a:lnTo>
                  <a:lnTo>
                    <a:pt x="1" y="0"/>
                  </a:lnTo>
                  <a:lnTo>
                    <a:pt x="1"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61" name="Freeform 1177">
              <a:extLst>
                <a:ext uri="{FF2B5EF4-FFF2-40B4-BE49-F238E27FC236}">
                  <a16:creationId xmlns="" xmlns:a16="http://schemas.microsoft.com/office/drawing/2014/main" id="{103447CD-166C-4FE7-A22D-C297049E63C3}"/>
                </a:ext>
              </a:extLst>
            </p:cNvPr>
            <p:cNvSpPr>
              <a:spLocks/>
            </p:cNvSpPr>
            <p:nvPr/>
          </p:nvSpPr>
          <p:spPr bwMode="auto">
            <a:xfrm>
              <a:off x="6031465" y="2122688"/>
              <a:ext cx="3830" cy="2553"/>
            </a:xfrm>
            <a:custGeom>
              <a:avLst/>
              <a:gdLst>
                <a:gd name="T0" fmla="*/ 3 w 3"/>
                <a:gd name="T1" fmla="*/ 0 h 2"/>
                <a:gd name="T2" fmla="*/ 3 w 3"/>
                <a:gd name="T3" fmla="*/ 2 h 2"/>
                <a:gd name="T4" fmla="*/ 3 w 3"/>
                <a:gd name="T5" fmla="*/ 2 h 2"/>
                <a:gd name="T6" fmla="*/ 3 w 3"/>
                <a:gd name="T7" fmla="*/ 2 h 2"/>
                <a:gd name="T8" fmla="*/ 3 w 3"/>
                <a:gd name="T9" fmla="*/ 2 h 2"/>
                <a:gd name="T10" fmla="*/ 3 w 3"/>
                <a:gd name="T11" fmla="*/ 2 h 2"/>
                <a:gd name="T12" fmla="*/ 3 w 3"/>
                <a:gd name="T13" fmla="*/ 2 h 2"/>
                <a:gd name="T14" fmla="*/ 3 w 3"/>
                <a:gd name="T15" fmla="*/ 2 h 2"/>
                <a:gd name="T16" fmla="*/ 1 w 3"/>
                <a:gd name="T17" fmla="*/ 2 h 2"/>
                <a:gd name="T18" fmla="*/ 1 w 3"/>
                <a:gd name="T19" fmla="*/ 2 h 2"/>
                <a:gd name="T20" fmla="*/ 1 w 3"/>
                <a:gd name="T21" fmla="*/ 2 h 2"/>
                <a:gd name="T22" fmla="*/ 1 w 3"/>
                <a:gd name="T23" fmla="*/ 0 h 2"/>
                <a:gd name="T24" fmla="*/ 1 w 3"/>
                <a:gd name="T25" fmla="*/ 0 h 2"/>
                <a:gd name="T26" fmla="*/ 0 w 3"/>
                <a:gd name="T27" fmla="*/ 0 h 2"/>
                <a:gd name="T28" fmla="*/ 1 w 3"/>
                <a:gd name="T29" fmla="*/ 0 h 2"/>
                <a:gd name="T30" fmla="*/ 1 w 3"/>
                <a:gd name="T31" fmla="*/ 0 h 2"/>
                <a:gd name="T32" fmla="*/ 1 w 3"/>
                <a:gd name="T33" fmla="*/ 0 h 2"/>
                <a:gd name="T34" fmla="*/ 1 w 3"/>
                <a:gd name="T35" fmla="*/ 0 h 2"/>
                <a:gd name="T36" fmla="*/ 1 w 3"/>
                <a:gd name="T37" fmla="*/ 0 h 2"/>
                <a:gd name="T38" fmla="*/ 1 w 3"/>
                <a:gd name="T39" fmla="*/ 0 h 2"/>
                <a:gd name="T40" fmla="*/ 3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3" y="0"/>
                  </a:moveTo>
                  <a:lnTo>
                    <a:pt x="3" y="2"/>
                  </a:lnTo>
                  <a:lnTo>
                    <a:pt x="3" y="2"/>
                  </a:lnTo>
                  <a:lnTo>
                    <a:pt x="3" y="2"/>
                  </a:lnTo>
                  <a:lnTo>
                    <a:pt x="3" y="2"/>
                  </a:lnTo>
                  <a:lnTo>
                    <a:pt x="3" y="2"/>
                  </a:lnTo>
                  <a:lnTo>
                    <a:pt x="3" y="2"/>
                  </a:lnTo>
                  <a:lnTo>
                    <a:pt x="3" y="2"/>
                  </a:lnTo>
                  <a:lnTo>
                    <a:pt x="1" y="2"/>
                  </a:lnTo>
                  <a:lnTo>
                    <a:pt x="1" y="2"/>
                  </a:lnTo>
                  <a:lnTo>
                    <a:pt x="1" y="2"/>
                  </a:lnTo>
                  <a:lnTo>
                    <a:pt x="1" y="0"/>
                  </a:lnTo>
                  <a:lnTo>
                    <a:pt x="1" y="0"/>
                  </a:lnTo>
                  <a:lnTo>
                    <a:pt x="0" y="0"/>
                  </a:lnTo>
                  <a:lnTo>
                    <a:pt x="1" y="0"/>
                  </a:lnTo>
                  <a:lnTo>
                    <a:pt x="1" y="0"/>
                  </a:lnTo>
                  <a:lnTo>
                    <a:pt x="1" y="0"/>
                  </a:lnTo>
                  <a:lnTo>
                    <a:pt x="1" y="0"/>
                  </a:lnTo>
                  <a:lnTo>
                    <a:pt x="1" y="0"/>
                  </a:lnTo>
                  <a:lnTo>
                    <a:pt x="1"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62" name="Freeform 1178">
              <a:extLst>
                <a:ext uri="{FF2B5EF4-FFF2-40B4-BE49-F238E27FC236}">
                  <a16:creationId xmlns="" xmlns:a16="http://schemas.microsoft.com/office/drawing/2014/main" id="{F46453E1-3716-40A5-969A-1D058461EE99}"/>
                </a:ext>
              </a:extLst>
            </p:cNvPr>
            <p:cNvSpPr>
              <a:spLocks/>
            </p:cNvSpPr>
            <p:nvPr/>
          </p:nvSpPr>
          <p:spPr bwMode="auto">
            <a:xfrm>
              <a:off x="6017425" y="2116307"/>
              <a:ext cx="2553" cy="1277"/>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1 w 2"/>
                <a:gd name="T13" fmla="*/ 1 h 1"/>
                <a:gd name="T14" fmla="*/ 1 w 2"/>
                <a:gd name="T15" fmla="*/ 1 h 1"/>
                <a:gd name="T16" fmla="*/ 0 w 2"/>
                <a:gd name="T17" fmla="*/ 1 h 1"/>
                <a:gd name="T18" fmla="*/ 1 w 2"/>
                <a:gd name="T19" fmla="*/ 1 h 1"/>
                <a:gd name="T20" fmla="*/ 0 w 2"/>
                <a:gd name="T21" fmla="*/ 1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2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2" y="1"/>
                  </a:moveTo>
                  <a:lnTo>
                    <a:pt x="2" y="1"/>
                  </a:lnTo>
                  <a:lnTo>
                    <a:pt x="2" y="1"/>
                  </a:lnTo>
                  <a:lnTo>
                    <a:pt x="2" y="1"/>
                  </a:lnTo>
                  <a:lnTo>
                    <a:pt x="2" y="1"/>
                  </a:lnTo>
                  <a:lnTo>
                    <a:pt x="2" y="1"/>
                  </a:lnTo>
                  <a:lnTo>
                    <a:pt x="1" y="1"/>
                  </a:lnTo>
                  <a:lnTo>
                    <a:pt x="1" y="1"/>
                  </a:lnTo>
                  <a:lnTo>
                    <a:pt x="0" y="1"/>
                  </a:lnTo>
                  <a:lnTo>
                    <a:pt x="1" y="1"/>
                  </a:lnTo>
                  <a:lnTo>
                    <a:pt x="0" y="1"/>
                  </a:lnTo>
                  <a:lnTo>
                    <a:pt x="0" y="0"/>
                  </a:lnTo>
                  <a:lnTo>
                    <a:pt x="0" y="0"/>
                  </a:lnTo>
                  <a:lnTo>
                    <a:pt x="0" y="0"/>
                  </a:lnTo>
                  <a:lnTo>
                    <a:pt x="0" y="0"/>
                  </a:lnTo>
                  <a:lnTo>
                    <a:pt x="0" y="0"/>
                  </a:lnTo>
                  <a:lnTo>
                    <a:pt x="1" y="0"/>
                  </a:lnTo>
                  <a:lnTo>
                    <a:pt x="1" y="0"/>
                  </a:lnTo>
                  <a:lnTo>
                    <a:pt x="1" y="0"/>
                  </a:lnTo>
                  <a:lnTo>
                    <a:pt x="1" y="0"/>
                  </a:lnTo>
                  <a:lnTo>
                    <a:pt x="1" y="0"/>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63" name="Freeform 1179">
              <a:extLst>
                <a:ext uri="{FF2B5EF4-FFF2-40B4-BE49-F238E27FC236}">
                  <a16:creationId xmlns="" xmlns:a16="http://schemas.microsoft.com/office/drawing/2014/main" id="{2F982D33-B44B-4357-84B4-03CD3A40F797}"/>
                </a:ext>
              </a:extLst>
            </p:cNvPr>
            <p:cNvSpPr>
              <a:spLocks/>
            </p:cNvSpPr>
            <p:nvPr/>
          </p:nvSpPr>
          <p:spPr bwMode="auto">
            <a:xfrm>
              <a:off x="5989343" y="2094607"/>
              <a:ext cx="1277" cy="0"/>
            </a:xfrm>
            <a:custGeom>
              <a:avLst/>
              <a:gdLst>
                <a:gd name="T0" fmla="*/ 1 w 1"/>
                <a:gd name="T1" fmla="*/ 1 w 1"/>
                <a:gd name="T2" fmla="*/ 1 w 1"/>
                <a:gd name="T3" fmla="*/ 1 w 1"/>
                <a:gd name="T4" fmla="*/ 0 w 1"/>
                <a:gd name="T5" fmla="*/ 0 w 1"/>
                <a:gd name="T6" fmla="*/ 0 w 1"/>
                <a:gd name="T7" fmla="*/ 0 w 1"/>
                <a:gd name="T8" fmla="*/ 0 w 1"/>
                <a:gd name="T9" fmla="*/ 0 w 1"/>
                <a:gd name="T10" fmla="*/ 0 w 1"/>
                <a:gd name="T11" fmla="*/ 0 w 1"/>
                <a:gd name="T12" fmla="*/ 0 w 1"/>
                <a:gd name="T13" fmla="*/ 0 w 1"/>
                <a:gd name="T14" fmla="*/ 0 w 1"/>
                <a:gd name="T15" fmla="*/ 1 w 1"/>
                <a:gd name="T16" fmla="*/ 1 w 1"/>
                <a:gd name="T17" fmla="*/ 1 w 1"/>
                <a:gd name="T1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1">
                  <a:moveTo>
                    <a:pt x="1" y="0"/>
                  </a:move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64" name="Freeform 1180">
              <a:extLst>
                <a:ext uri="{FF2B5EF4-FFF2-40B4-BE49-F238E27FC236}">
                  <a16:creationId xmlns="" xmlns:a16="http://schemas.microsoft.com/office/drawing/2014/main" id="{4FBA986E-D313-4943-B28A-A822BE26C970}"/>
                </a:ext>
              </a:extLst>
            </p:cNvPr>
            <p:cNvSpPr>
              <a:spLocks noEditPoints="1"/>
            </p:cNvSpPr>
            <p:nvPr/>
          </p:nvSpPr>
          <p:spPr bwMode="auto">
            <a:xfrm>
              <a:off x="5993172" y="2042273"/>
              <a:ext cx="202954" cy="174872"/>
            </a:xfrm>
            <a:custGeom>
              <a:avLst/>
              <a:gdLst>
                <a:gd name="T0" fmla="*/ 98 w 159"/>
                <a:gd name="T1" fmla="*/ 7 h 137"/>
                <a:gd name="T2" fmla="*/ 108 w 159"/>
                <a:gd name="T3" fmla="*/ 13 h 137"/>
                <a:gd name="T4" fmla="*/ 118 w 159"/>
                <a:gd name="T5" fmla="*/ 14 h 137"/>
                <a:gd name="T6" fmla="*/ 125 w 159"/>
                <a:gd name="T7" fmla="*/ 24 h 137"/>
                <a:gd name="T8" fmla="*/ 139 w 159"/>
                <a:gd name="T9" fmla="*/ 26 h 137"/>
                <a:gd name="T10" fmla="*/ 146 w 159"/>
                <a:gd name="T11" fmla="*/ 31 h 137"/>
                <a:gd name="T12" fmla="*/ 158 w 159"/>
                <a:gd name="T13" fmla="*/ 35 h 137"/>
                <a:gd name="T14" fmla="*/ 153 w 159"/>
                <a:gd name="T15" fmla="*/ 48 h 137"/>
                <a:gd name="T16" fmla="*/ 148 w 159"/>
                <a:gd name="T17" fmla="*/ 56 h 137"/>
                <a:gd name="T18" fmla="*/ 139 w 159"/>
                <a:gd name="T19" fmla="*/ 65 h 137"/>
                <a:gd name="T20" fmla="*/ 134 w 159"/>
                <a:gd name="T21" fmla="*/ 76 h 137"/>
                <a:gd name="T22" fmla="*/ 139 w 159"/>
                <a:gd name="T23" fmla="*/ 74 h 137"/>
                <a:gd name="T24" fmla="*/ 147 w 159"/>
                <a:gd name="T25" fmla="*/ 81 h 137"/>
                <a:gd name="T26" fmla="*/ 148 w 159"/>
                <a:gd name="T27" fmla="*/ 90 h 137"/>
                <a:gd name="T28" fmla="*/ 144 w 159"/>
                <a:gd name="T29" fmla="*/ 96 h 137"/>
                <a:gd name="T30" fmla="*/ 146 w 159"/>
                <a:gd name="T31" fmla="*/ 104 h 137"/>
                <a:gd name="T32" fmla="*/ 154 w 159"/>
                <a:gd name="T33" fmla="*/ 111 h 137"/>
                <a:gd name="T34" fmla="*/ 147 w 159"/>
                <a:gd name="T35" fmla="*/ 118 h 137"/>
                <a:gd name="T36" fmla="*/ 140 w 159"/>
                <a:gd name="T37" fmla="*/ 124 h 137"/>
                <a:gd name="T38" fmla="*/ 129 w 159"/>
                <a:gd name="T39" fmla="*/ 123 h 137"/>
                <a:gd name="T40" fmla="*/ 123 w 159"/>
                <a:gd name="T41" fmla="*/ 117 h 137"/>
                <a:gd name="T42" fmla="*/ 119 w 159"/>
                <a:gd name="T43" fmla="*/ 117 h 137"/>
                <a:gd name="T44" fmla="*/ 112 w 159"/>
                <a:gd name="T45" fmla="*/ 117 h 137"/>
                <a:gd name="T46" fmla="*/ 98 w 159"/>
                <a:gd name="T47" fmla="*/ 128 h 137"/>
                <a:gd name="T48" fmla="*/ 92 w 159"/>
                <a:gd name="T49" fmla="*/ 136 h 137"/>
                <a:gd name="T50" fmla="*/ 82 w 159"/>
                <a:gd name="T51" fmla="*/ 133 h 137"/>
                <a:gd name="T52" fmla="*/ 72 w 159"/>
                <a:gd name="T53" fmla="*/ 130 h 137"/>
                <a:gd name="T54" fmla="*/ 61 w 159"/>
                <a:gd name="T55" fmla="*/ 130 h 137"/>
                <a:gd name="T56" fmla="*/ 51 w 159"/>
                <a:gd name="T57" fmla="*/ 129 h 137"/>
                <a:gd name="T58" fmla="*/ 41 w 159"/>
                <a:gd name="T59" fmla="*/ 125 h 137"/>
                <a:gd name="T60" fmla="*/ 37 w 159"/>
                <a:gd name="T61" fmla="*/ 119 h 137"/>
                <a:gd name="T62" fmla="*/ 47 w 159"/>
                <a:gd name="T63" fmla="*/ 100 h 137"/>
                <a:gd name="T64" fmla="*/ 48 w 159"/>
                <a:gd name="T65" fmla="*/ 88 h 137"/>
                <a:gd name="T66" fmla="*/ 52 w 159"/>
                <a:gd name="T67" fmla="*/ 95 h 137"/>
                <a:gd name="T68" fmla="*/ 45 w 159"/>
                <a:gd name="T69" fmla="*/ 82 h 137"/>
                <a:gd name="T70" fmla="*/ 44 w 159"/>
                <a:gd name="T71" fmla="*/ 76 h 137"/>
                <a:gd name="T72" fmla="*/ 37 w 159"/>
                <a:gd name="T73" fmla="*/ 72 h 137"/>
                <a:gd name="T74" fmla="*/ 34 w 159"/>
                <a:gd name="T75" fmla="*/ 63 h 137"/>
                <a:gd name="T76" fmla="*/ 37 w 159"/>
                <a:gd name="T77" fmla="*/ 60 h 137"/>
                <a:gd name="T78" fmla="*/ 29 w 159"/>
                <a:gd name="T79" fmla="*/ 58 h 137"/>
                <a:gd name="T80" fmla="*/ 25 w 159"/>
                <a:gd name="T81" fmla="*/ 56 h 137"/>
                <a:gd name="T82" fmla="*/ 23 w 159"/>
                <a:gd name="T83" fmla="*/ 55 h 137"/>
                <a:gd name="T84" fmla="*/ 21 w 159"/>
                <a:gd name="T85" fmla="*/ 52 h 137"/>
                <a:gd name="T86" fmla="*/ 18 w 159"/>
                <a:gd name="T87" fmla="*/ 53 h 137"/>
                <a:gd name="T88" fmla="*/ 11 w 159"/>
                <a:gd name="T89" fmla="*/ 51 h 137"/>
                <a:gd name="T90" fmla="*/ 6 w 159"/>
                <a:gd name="T91" fmla="*/ 47 h 137"/>
                <a:gd name="T92" fmla="*/ 6 w 159"/>
                <a:gd name="T93" fmla="*/ 44 h 137"/>
                <a:gd name="T94" fmla="*/ 6 w 159"/>
                <a:gd name="T95" fmla="*/ 42 h 137"/>
                <a:gd name="T96" fmla="*/ 1 w 159"/>
                <a:gd name="T97" fmla="*/ 39 h 137"/>
                <a:gd name="T98" fmla="*/ 9 w 159"/>
                <a:gd name="T99" fmla="*/ 38 h 137"/>
                <a:gd name="T100" fmla="*/ 14 w 159"/>
                <a:gd name="T101" fmla="*/ 38 h 137"/>
                <a:gd name="T102" fmla="*/ 21 w 159"/>
                <a:gd name="T103" fmla="*/ 35 h 137"/>
                <a:gd name="T104" fmla="*/ 28 w 159"/>
                <a:gd name="T105" fmla="*/ 39 h 137"/>
                <a:gd name="T106" fmla="*/ 35 w 159"/>
                <a:gd name="T107" fmla="*/ 39 h 137"/>
                <a:gd name="T108" fmla="*/ 42 w 159"/>
                <a:gd name="T109" fmla="*/ 38 h 137"/>
                <a:gd name="T110" fmla="*/ 40 w 159"/>
                <a:gd name="T111" fmla="*/ 31 h 137"/>
                <a:gd name="T112" fmla="*/ 36 w 159"/>
                <a:gd name="T113" fmla="*/ 21 h 137"/>
                <a:gd name="T114" fmla="*/ 45 w 159"/>
                <a:gd name="T115" fmla="*/ 27 h 137"/>
                <a:gd name="T116" fmla="*/ 61 w 159"/>
                <a:gd name="T117" fmla="*/ 27 h 137"/>
                <a:gd name="T118" fmla="*/ 64 w 159"/>
                <a:gd name="T119" fmla="*/ 21 h 137"/>
                <a:gd name="T120" fmla="*/ 78 w 159"/>
                <a:gd name="T121" fmla="*/ 13 h 137"/>
                <a:gd name="T122" fmla="*/ 85 w 159"/>
                <a:gd name="T12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37">
                  <a:moveTo>
                    <a:pt x="90" y="2"/>
                  </a:moveTo>
                  <a:lnTo>
                    <a:pt x="91" y="3"/>
                  </a:lnTo>
                  <a:lnTo>
                    <a:pt x="90" y="4"/>
                  </a:lnTo>
                  <a:lnTo>
                    <a:pt x="91" y="4"/>
                  </a:lnTo>
                  <a:lnTo>
                    <a:pt x="91" y="5"/>
                  </a:lnTo>
                  <a:lnTo>
                    <a:pt x="92" y="5"/>
                  </a:lnTo>
                  <a:lnTo>
                    <a:pt x="92" y="6"/>
                  </a:lnTo>
                  <a:lnTo>
                    <a:pt x="93" y="6"/>
                  </a:lnTo>
                  <a:lnTo>
                    <a:pt x="94" y="6"/>
                  </a:lnTo>
                  <a:lnTo>
                    <a:pt x="95" y="6"/>
                  </a:lnTo>
                  <a:lnTo>
                    <a:pt x="97" y="5"/>
                  </a:lnTo>
                  <a:lnTo>
                    <a:pt x="97" y="6"/>
                  </a:lnTo>
                  <a:lnTo>
                    <a:pt x="98" y="6"/>
                  </a:lnTo>
                  <a:lnTo>
                    <a:pt x="98" y="7"/>
                  </a:lnTo>
                  <a:lnTo>
                    <a:pt x="99" y="9"/>
                  </a:lnTo>
                  <a:lnTo>
                    <a:pt x="99" y="10"/>
                  </a:lnTo>
                  <a:lnTo>
                    <a:pt x="100" y="10"/>
                  </a:lnTo>
                  <a:lnTo>
                    <a:pt x="101" y="10"/>
                  </a:lnTo>
                  <a:lnTo>
                    <a:pt x="102" y="10"/>
                  </a:lnTo>
                  <a:lnTo>
                    <a:pt x="104" y="11"/>
                  </a:lnTo>
                  <a:lnTo>
                    <a:pt x="104" y="12"/>
                  </a:lnTo>
                  <a:lnTo>
                    <a:pt x="104" y="13"/>
                  </a:lnTo>
                  <a:lnTo>
                    <a:pt x="104" y="12"/>
                  </a:lnTo>
                  <a:lnTo>
                    <a:pt x="105" y="12"/>
                  </a:lnTo>
                  <a:lnTo>
                    <a:pt x="106" y="12"/>
                  </a:lnTo>
                  <a:lnTo>
                    <a:pt x="107" y="12"/>
                  </a:lnTo>
                  <a:lnTo>
                    <a:pt x="108" y="12"/>
                  </a:lnTo>
                  <a:lnTo>
                    <a:pt x="108" y="13"/>
                  </a:lnTo>
                  <a:lnTo>
                    <a:pt x="109" y="13"/>
                  </a:lnTo>
                  <a:lnTo>
                    <a:pt x="109" y="14"/>
                  </a:lnTo>
                  <a:lnTo>
                    <a:pt x="109" y="16"/>
                  </a:lnTo>
                  <a:lnTo>
                    <a:pt x="109" y="17"/>
                  </a:lnTo>
                  <a:lnTo>
                    <a:pt x="111" y="17"/>
                  </a:lnTo>
                  <a:lnTo>
                    <a:pt x="109" y="17"/>
                  </a:lnTo>
                  <a:lnTo>
                    <a:pt x="109" y="18"/>
                  </a:lnTo>
                  <a:lnTo>
                    <a:pt x="111" y="18"/>
                  </a:lnTo>
                  <a:lnTo>
                    <a:pt x="113" y="18"/>
                  </a:lnTo>
                  <a:lnTo>
                    <a:pt x="115" y="18"/>
                  </a:lnTo>
                  <a:lnTo>
                    <a:pt x="115" y="17"/>
                  </a:lnTo>
                  <a:lnTo>
                    <a:pt x="115" y="16"/>
                  </a:lnTo>
                  <a:lnTo>
                    <a:pt x="118" y="16"/>
                  </a:lnTo>
                  <a:lnTo>
                    <a:pt x="118" y="14"/>
                  </a:lnTo>
                  <a:lnTo>
                    <a:pt x="118" y="16"/>
                  </a:lnTo>
                  <a:lnTo>
                    <a:pt x="118" y="17"/>
                  </a:lnTo>
                  <a:lnTo>
                    <a:pt x="118" y="18"/>
                  </a:lnTo>
                  <a:lnTo>
                    <a:pt x="118" y="19"/>
                  </a:lnTo>
                  <a:lnTo>
                    <a:pt x="118" y="20"/>
                  </a:lnTo>
                  <a:lnTo>
                    <a:pt x="119" y="20"/>
                  </a:lnTo>
                  <a:lnTo>
                    <a:pt x="120" y="20"/>
                  </a:lnTo>
                  <a:lnTo>
                    <a:pt x="120" y="21"/>
                  </a:lnTo>
                  <a:lnTo>
                    <a:pt x="121" y="21"/>
                  </a:lnTo>
                  <a:lnTo>
                    <a:pt x="121" y="23"/>
                  </a:lnTo>
                  <a:lnTo>
                    <a:pt x="122" y="23"/>
                  </a:lnTo>
                  <a:lnTo>
                    <a:pt x="123" y="23"/>
                  </a:lnTo>
                  <a:lnTo>
                    <a:pt x="123" y="24"/>
                  </a:lnTo>
                  <a:lnTo>
                    <a:pt x="125" y="24"/>
                  </a:lnTo>
                  <a:lnTo>
                    <a:pt x="126" y="25"/>
                  </a:lnTo>
                  <a:lnTo>
                    <a:pt x="127" y="25"/>
                  </a:lnTo>
                  <a:lnTo>
                    <a:pt x="128" y="25"/>
                  </a:lnTo>
                  <a:lnTo>
                    <a:pt x="129" y="25"/>
                  </a:lnTo>
                  <a:lnTo>
                    <a:pt x="130" y="25"/>
                  </a:lnTo>
                  <a:lnTo>
                    <a:pt x="132" y="25"/>
                  </a:lnTo>
                  <a:lnTo>
                    <a:pt x="132" y="26"/>
                  </a:lnTo>
                  <a:lnTo>
                    <a:pt x="133" y="26"/>
                  </a:lnTo>
                  <a:lnTo>
                    <a:pt x="133" y="25"/>
                  </a:lnTo>
                  <a:lnTo>
                    <a:pt x="134" y="25"/>
                  </a:lnTo>
                  <a:lnTo>
                    <a:pt x="135" y="25"/>
                  </a:lnTo>
                  <a:lnTo>
                    <a:pt x="136" y="26"/>
                  </a:lnTo>
                  <a:lnTo>
                    <a:pt x="137" y="26"/>
                  </a:lnTo>
                  <a:lnTo>
                    <a:pt x="139" y="26"/>
                  </a:lnTo>
                  <a:lnTo>
                    <a:pt x="139" y="27"/>
                  </a:lnTo>
                  <a:lnTo>
                    <a:pt x="140" y="27"/>
                  </a:lnTo>
                  <a:lnTo>
                    <a:pt x="139" y="27"/>
                  </a:lnTo>
                  <a:lnTo>
                    <a:pt x="139" y="28"/>
                  </a:lnTo>
                  <a:lnTo>
                    <a:pt x="140" y="28"/>
                  </a:lnTo>
                  <a:lnTo>
                    <a:pt x="140" y="30"/>
                  </a:lnTo>
                  <a:lnTo>
                    <a:pt x="141" y="30"/>
                  </a:lnTo>
                  <a:lnTo>
                    <a:pt x="141" y="31"/>
                  </a:lnTo>
                  <a:lnTo>
                    <a:pt x="142" y="31"/>
                  </a:lnTo>
                  <a:lnTo>
                    <a:pt x="142" y="30"/>
                  </a:lnTo>
                  <a:lnTo>
                    <a:pt x="143" y="30"/>
                  </a:lnTo>
                  <a:lnTo>
                    <a:pt x="144" y="30"/>
                  </a:lnTo>
                  <a:lnTo>
                    <a:pt x="144" y="31"/>
                  </a:lnTo>
                  <a:lnTo>
                    <a:pt x="146" y="31"/>
                  </a:lnTo>
                  <a:lnTo>
                    <a:pt x="147" y="31"/>
                  </a:lnTo>
                  <a:lnTo>
                    <a:pt x="148" y="31"/>
                  </a:lnTo>
                  <a:lnTo>
                    <a:pt x="149" y="31"/>
                  </a:lnTo>
                  <a:lnTo>
                    <a:pt x="150" y="31"/>
                  </a:lnTo>
                  <a:lnTo>
                    <a:pt x="150" y="32"/>
                  </a:lnTo>
                  <a:lnTo>
                    <a:pt x="151" y="32"/>
                  </a:lnTo>
                  <a:lnTo>
                    <a:pt x="153" y="32"/>
                  </a:lnTo>
                  <a:lnTo>
                    <a:pt x="154" y="32"/>
                  </a:lnTo>
                  <a:lnTo>
                    <a:pt x="155" y="32"/>
                  </a:lnTo>
                  <a:lnTo>
                    <a:pt x="156" y="32"/>
                  </a:lnTo>
                  <a:lnTo>
                    <a:pt x="158" y="33"/>
                  </a:lnTo>
                  <a:lnTo>
                    <a:pt x="159" y="33"/>
                  </a:lnTo>
                  <a:lnTo>
                    <a:pt x="158" y="34"/>
                  </a:lnTo>
                  <a:lnTo>
                    <a:pt x="158" y="35"/>
                  </a:lnTo>
                  <a:lnTo>
                    <a:pt x="157" y="37"/>
                  </a:lnTo>
                  <a:lnTo>
                    <a:pt x="156" y="37"/>
                  </a:lnTo>
                  <a:lnTo>
                    <a:pt x="156" y="38"/>
                  </a:lnTo>
                  <a:lnTo>
                    <a:pt x="155" y="38"/>
                  </a:lnTo>
                  <a:lnTo>
                    <a:pt x="155" y="39"/>
                  </a:lnTo>
                  <a:lnTo>
                    <a:pt x="155" y="40"/>
                  </a:lnTo>
                  <a:lnTo>
                    <a:pt x="154" y="40"/>
                  </a:lnTo>
                  <a:lnTo>
                    <a:pt x="154" y="41"/>
                  </a:lnTo>
                  <a:lnTo>
                    <a:pt x="154" y="42"/>
                  </a:lnTo>
                  <a:lnTo>
                    <a:pt x="154" y="44"/>
                  </a:lnTo>
                  <a:lnTo>
                    <a:pt x="154" y="45"/>
                  </a:lnTo>
                  <a:lnTo>
                    <a:pt x="153" y="46"/>
                  </a:lnTo>
                  <a:lnTo>
                    <a:pt x="153" y="47"/>
                  </a:lnTo>
                  <a:lnTo>
                    <a:pt x="153" y="48"/>
                  </a:lnTo>
                  <a:lnTo>
                    <a:pt x="153" y="49"/>
                  </a:lnTo>
                  <a:lnTo>
                    <a:pt x="153" y="51"/>
                  </a:lnTo>
                  <a:lnTo>
                    <a:pt x="151" y="51"/>
                  </a:lnTo>
                  <a:lnTo>
                    <a:pt x="151" y="52"/>
                  </a:lnTo>
                  <a:lnTo>
                    <a:pt x="151" y="53"/>
                  </a:lnTo>
                  <a:lnTo>
                    <a:pt x="153" y="54"/>
                  </a:lnTo>
                  <a:lnTo>
                    <a:pt x="153" y="55"/>
                  </a:lnTo>
                  <a:lnTo>
                    <a:pt x="151" y="55"/>
                  </a:lnTo>
                  <a:lnTo>
                    <a:pt x="151" y="56"/>
                  </a:lnTo>
                  <a:lnTo>
                    <a:pt x="150" y="56"/>
                  </a:lnTo>
                  <a:lnTo>
                    <a:pt x="149" y="56"/>
                  </a:lnTo>
                  <a:lnTo>
                    <a:pt x="149" y="58"/>
                  </a:lnTo>
                  <a:lnTo>
                    <a:pt x="148" y="58"/>
                  </a:lnTo>
                  <a:lnTo>
                    <a:pt x="148" y="56"/>
                  </a:lnTo>
                  <a:lnTo>
                    <a:pt x="147" y="56"/>
                  </a:lnTo>
                  <a:lnTo>
                    <a:pt x="146" y="56"/>
                  </a:lnTo>
                  <a:lnTo>
                    <a:pt x="144" y="58"/>
                  </a:lnTo>
                  <a:lnTo>
                    <a:pt x="143" y="59"/>
                  </a:lnTo>
                  <a:lnTo>
                    <a:pt x="146" y="58"/>
                  </a:lnTo>
                  <a:lnTo>
                    <a:pt x="146" y="59"/>
                  </a:lnTo>
                  <a:lnTo>
                    <a:pt x="144" y="59"/>
                  </a:lnTo>
                  <a:lnTo>
                    <a:pt x="144" y="60"/>
                  </a:lnTo>
                  <a:lnTo>
                    <a:pt x="143" y="61"/>
                  </a:lnTo>
                  <a:lnTo>
                    <a:pt x="142" y="62"/>
                  </a:lnTo>
                  <a:lnTo>
                    <a:pt x="142" y="63"/>
                  </a:lnTo>
                  <a:lnTo>
                    <a:pt x="141" y="63"/>
                  </a:lnTo>
                  <a:lnTo>
                    <a:pt x="140" y="65"/>
                  </a:lnTo>
                  <a:lnTo>
                    <a:pt x="139" y="65"/>
                  </a:lnTo>
                  <a:lnTo>
                    <a:pt x="139" y="66"/>
                  </a:lnTo>
                  <a:lnTo>
                    <a:pt x="139" y="67"/>
                  </a:lnTo>
                  <a:lnTo>
                    <a:pt x="139" y="68"/>
                  </a:lnTo>
                  <a:lnTo>
                    <a:pt x="137" y="68"/>
                  </a:lnTo>
                  <a:lnTo>
                    <a:pt x="136" y="68"/>
                  </a:lnTo>
                  <a:lnTo>
                    <a:pt x="135" y="70"/>
                  </a:lnTo>
                  <a:lnTo>
                    <a:pt x="135" y="72"/>
                  </a:lnTo>
                  <a:lnTo>
                    <a:pt x="134" y="72"/>
                  </a:lnTo>
                  <a:lnTo>
                    <a:pt x="134" y="73"/>
                  </a:lnTo>
                  <a:lnTo>
                    <a:pt x="135" y="73"/>
                  </a:lnTo>
                  <a:lnTo>
                    <a:pt x="135" y="74"/>
                  </a:lnTo>
                  <a:lnTo>
                    <a:pt x="135" y="75"/>
                  </a:lnTo>
                  <a:lnTo>
                    <a:pt x="134" y="75"/>
                  </a:lnTo>
                  <a:lnTo>
                    <a:pt x="134" y="76"/>
                  </a:lnTo>
                  <a:lnTo>
                    <a:pt x="133" y="76"/>
                  </a:lnTo>
                  <a:lnTo>
                    <a:pt x="134" y="76"/>
                  </a:lnTo>
                  <a:lnTo>
                    <a:pt x="133" y="76"/>
                  </a:lnTo>
                  <a:lnTo>
                    <a:pt x="133" y="77"/>
                  </a:lnTo>
                  <a:lnTo>
                    <a:pt x="134" y="77"/>
                  </a:lnTo>
                  <a:lnTo>
                    <a:pt x="135" y="76"/>
                  </a:lnTo>
                  <a:lnTo>
                    <a:pt x="135" y="77"/>
                  </a:lnTo>
                  <a:lnTo>
                    <a:pt x="135" y="76"/>
                  </a:lnTo>
                  <a:lnTo>
                    <a:pt x="136" y="76"/>
                  </a:lnTo>
                  <a:lnTo>
                    <a:pt x="137" y="75"/>
                  </a:lnTo>
                  <a:lnTo>
                    <a:pt x="136" y="75"/>
                  </a:lnTo>
                  <a:lnTo>
                    <a:pt x="136" y="74"/>
                  </a:lnTo>
                  <a:lnTo>
                    <a:pt x="137" y="74"/>
                  </a:lnTo>
                  <a:lnTo>
                    <a:pt x="139" y="74"/>
                  </a:lnTo>
                  <a:lnTo>
                    <a:pt x="140" y="73"/>
                  </a:lnTo>
                  <a:lnTo>
                    <a:pt x="142" y="73"/>
                  </a:lnTo>
                  <a:lnTo>
                    <a:pt x="143" y="73"/>
                  </a:lnTo>
                  <a:lnTo>
                    <a:pt x="143" y="74"/>
                  </a:lnTo>
                  <a:lnTo>
                    <a:pt x="143" y="75"/>
                  </a:lnTo>
                  <a:lnTo>
                    <a:pt x="144" y="75"/>
                  </a:lnTo>
                  <a:lnTo>
                    <a:pt x="143" y="76"/>
                  </a:lnTo>
                  <a:lnTo>
                    <a:pt x="143" y="77"/>
                  </a:lnTo>
                  <a:lnTo>
                    <a:pt x="144" y="77"/>
                  </a:lnTo>
                  <a:lnTo>
                    <a:pt x="144" y="79"/>
                  </a:lnTo>
                  <a:lnTo>
                    <a:pt x="146" y="79"/>
                  </a:lnTo>
                  <a:lnTo>
                    <a:pt x="146" y="80"/>
                  </a:lnTo>
                  <a:lnTo>
                    <a:pt x="147" y="80"/>
                  </a:lnTo>
                  <a:lnTo>
                    <a:pt x="147" y="81"/>
                  </a:lnTo>
                  <a:lnTo>
                    <a:pt x="146" y="81"/>
                  </a:lnTo>
                  <a:lnTo>
                    <a:pt x="146" y="82"/>
                  </a:lnTo>
                  <a:lnTo>
                    <a:pt x="144" y="82"/>
                  </a:lnTo>
                  <a:lnTo>
                    <a:pt x="143" y="82"/>
                  </a:lnTo>
                  <a:lnTo>
                    <a:pt x="143" y="83"/>
                  </a:lnTo>
                  <a:lnTo>
                    <a:pt x="144" y="84"/>
                  </a:lnTo>
                  <a:lnTo>
                    <a:pt x="146" y="84"/>
                  </a:lnTo>
                  <a:lnTo>
                    <a:pt x="146" y="86"/>
                  </a:lnTo>
                  <a:lnTo>
                    <a:pt x="146" y="87"/>
                  </a:lnTo>
                  <a:lnTo>
                    <a:pt x="147" y="87"/>
                  </a:lnTo>
                  <a:lnTo>
                    <a:pt x="148" y="88"/>
                  </a:lnTo>
                  <a:lnTo>
                    <a:pt x="149" y="88"/>
                  </a:lnTo>
                  <a:lnTo>
                    <a:pt x="148" y="89"/>
                  </a:lnTo>
                  <a:lnTo>
                    <a:pt x="148" y="90"/>
                  </a:lnTo>
                  <a:lnTo>
                    <a:pt x="148" y="91"/>
                  </a:lnTo>
                  <a:lnTo>
                    <a:pt x="147" y="91"/>
                  </a:lnTo>
                  <a:lnTo>
                    <a:pt x="146" y="91"/>
                  </a:lnTo>
                  <a:lnTo>
                    <a:pt x="146" y="93"/>
                  </a:lnTo>
                  <a:lnTo>
                    <a:pt x="144" y="93"/>
                  </a:lnTo>
                  <a:lnTo>
                    <a:pt x="146" y="93"/>
                  </a:lnTo>
                  <a:lnTo>
                    <a:pt x="144" y="93"/>
                  </a:lnTo>
                  <a:lnTo>
                    <a:pt x="143" y="93"/>
                  </a:lnTo>
                  <a:lnTo>
                    <a:pt x="142" y="93"/>
                  </a:lnTo>
                  <a:lnTo>
                    <a:pt x="142" y="94"/>
                  </a:lnTo>
                  <a:lnTo>
                    <a:pt x="143" y="94"/>
                  </a:lnTo>
                  <a:lnTo>
                    <a:pt x="143" y="95"/>
                  </a:lnTo>
                  <a:lnTo>
                    <a:pt x="143" y="96"/>
                  </a:lnTo>
                  <a:lnTo>
                    <a:pt x="144" y="96"/>
                  </a:lnTo>
                  <a:lnTo>
                    <a:pt x="144" y="97"/>
                  </a:lnTo>
                  <a:lnTo>
                    <a:pt x="146" y="97"/>
                  </a:lnTo>
                  <a:lnTo>
                    <a:pt x="147" y="97"/>
                  </a:lnTo>
                  <a:lnTo>
                    <a:pt x="147" y="98"/>
                  </a:lnTo>
                  <a:lnTo>
                    <a:pt x="148" y="100"/>
                  </a:lnTo>
                  <a:lnTo>
                    <a:pt x="147" y="100"/>
                  </a:lnTo>
                  <a:lnTo>
                    <a:pt x="146" y="100"/>
                  </a:lnTo>
                  <a:lnTo>
                    <a:pt x="146" y="101"/>
                  </a:lnTo>
                  <a:lnTo>
                    <a:pt x="147" y="101"/>
                  </a:lnTo>
                  <a:lnTo>
                    <a:pt x="146" y="101"/>
                  </a:lnTo>
                  <a:lnTo>
                    <a:pt x="146" y="102"/>
                  </a:lnTo>
                  <a:lnTo>
                    <a:pt x="144" y="102"/>
                  </a:lnTo>
                  <a:lnTo>
                    <a:pt x="146" y="103"/>
                  </a:lnTo>
                  <a:lnTo>
                    <a:pt x="146" y="104"/>
                  </a:lnTo>
                  <a:lnTo>
                    <a:pt x="146" y="105"/>
                  </a:lnTo>
                  <a:lnTo>
                    <a:pt x="147" y="105"/>
                  </a:lnTo>
                  <a:lnTo>
                    <a:pt x="147" y="107"/>
                  </a:lnTo>
                  <a:lnTo>
                    <a:pt x="148" y="107"/>
                  </a:lnTo>
                  <a:lnTo>
                    <a:pt x="149" y="107"/>
                  </a:lnTo>
                  <a:lnTo>
                    <a:pt x="150" y="108"/>
                  </a:lnTo>
                  <a:lnTo>
                    <a:pt x="151" y="108"/>
                  </a:lnTo>
                  <a:lnTo>
                    <a:pt x="151" y="109"/>
                  </a:lnTo>
                  <a:lnTo>
                    <a:pt x="154" y="108"/>
                  </a:lnTo>
                  <a:lnTo>
                    <a:pt x="155" y="108"/>
                  </a:lnTo>
                  <a:lnTo>
                    <a:pt x="156" y="109"/>
                  </a:lnTo>
                  <a:lnTo>
                    <a:pt x="156" y="110"/>
                  </a:lnTo>
                  <a:lnTo>
                    <a:pt x="155" y="110"/>
                  </a:lnTo>
                  <a:lnTo>
                    <a:pt x="154" y="111"/>
                  </a:lnTo>
                  <a:lnTo>
                    <a:pt x="154" y="112"/>
                  </a:lnTo>
                  <a:lnTo>
                    <a:pt x="154" y="114"/>
                  </a:lnTo>
                  <a:lnTo>
                    <a:pt x="153" y="114"/>
                  </a:lnTo>
                  <a:lnTo>
                    <a:pt x="153" y="115"/>
                  </a:lnTo>
                  <a:lnTo>
                    <a:pt x="153" y="114"/>
                  </a:lnTo>
                  <a:lnTo>
                    <a:pt x="153" y="115"/>
                  </a:lnTo>
                  <a:lnTo>
                    <a:pt x="151" y="115"/>
                  </a:lnTo>
                  <a:lnTo>
                    <a:pt x="150" y="115"/>
                  </a:lnTo>
                  <a:lnTo>
                    <a:pt x="150" y="116"/>
                  </a:lnTo>
                  <a:lnTo>
                    <a:pt x="149" y="116"/>
                  </a:lnTo>
                  <a:lnTo>
                    <a:pt x="149" y="117"/>
                  </a:lnTo>
                  <a:lnTo>
                    <a:pt x="148" y="117"/>
                  </a:lnTo>
                  <a:lnTo>
                    <a:pt x="147" y="117"/>
                  </a:lnTo>
                  <a:lnTo>
                    <a:pt x="147" y="118"/>
                  </a:lnTo>
                  <a:lnTo>
                    <a:pt x="147" y="119"/>
                  </a:lnTo>
                  <a:lnTo>
                    <a:pt x="146" y="119"/>
                  </a:lnTo>
                  <a:lnTo>
                    <a:pt x="144" y="119"/>
                  </a:lnTo>
                  <a:lnTo>
                    <a:pt x="144" y="121"/>
                  </a:lnTo>
                  <a:lnTo>
                    <a:pt x="143" y="121"/>
                  </a:lnTo>
                  <a:lnTo>
                    <a:pt x="143" y="122"/>
                  </a:lnTo>
                  <a:lnTo>
                    <a:pt x="142" y="122"/>
                  </a:lnTo>
                  <a:lnTo>
                    <a:pt x="143" y="122"/>
                  </a:lnTo>
                  <a:lnTo>
                    <a:pt x="143" y="123"/>
                  </a:lnTo>
                  <a:lnTo>
                    <a:pt x="142" y="123"/>
                  </a:lnTo>
                  <a:lnTo>
                    <a:pt x="141" y="124"/>
                  </a:lnTo>
                  <a:lnTo>
                    <a:pt x="141" y="123"/>
                  </a:lnTo>
                  <a:lnTo>
                    <a:pt x="141" y="124"/>
                  </a:lnTo>
                  <a:lnTo>
                    <a:pt x="140" y="124"/>
                  </a:lnTo>
                  <a:lnTo>
                    <a:pt x="139" y="124"/>
                  </a:lnTo>
                  <a:lnTo>
                    <a:pt x="137" y="124"/>
                  </a:lnTo>
                  <a:lnTo>
                    <a:pt x="137" y="125"/>
                  </a:lnTo>
                  <a:lnTo>
                    <a:pt x="136" y="125"/>
                  </a:lnTo>
                  <a:lnTo>
                    <a:pt x="136" y="124"/>
                  </a:lnTo>
                  <a:lnTo>
                    <a:pt x="135" y="124"/>
                  </a:lnTo>
                  <a:lnTo>
                    <a:pt x="134" y="124"/>
                  </a:lnTo>
                  <a:lnTo>
                    <a:pt x="134" y="125"/>
                  </a:lnTo>
                  <a:lnTo>
                    <a:pt x="133" y="125"/>
                  </a:lnTo>
                  <a:lnTo>
                    <a:pt x="133" y="124"/>
                  </a:lnTo>
                  <a:lnTo>
                    <a:pt x="132" y="124"/>
                  </a:lnTo>
                  <a:lnTo>
                    <a:pt x="132" y="123"/>
                  </a:lnTo>
                  <a:lnTo>
                    <a:pt x="130" y="123"/>
                  </a:lnTo>
                  <a:lnTo>
                    <a:pt x="129" y="123"/>
                  </a:lnTo>
                  <a:lnTo>
                    <a:pt x="128" y="123"/>
                  </a:lnTo>
                  <a:lnTo>
                    <a:pt x="127" y="123"/>
                  </a:lnTo>
                  <a:lnTo>
                    <a:pt x="127" y="122"/>
                  </a:lnTo>
                  <a:lnTo>
                    <a:pt x="127" y="121"/>
                  </a:lnTo>
                  <a:lnTo>
                    <a:pt x="126" y="121"/>
                  </a:lnTo>
                  <a:lnTo>
                    <a:pt x="125" y="121"/>
                  </a:lnTo>
                  <a:lnTo>
                    <a:pt x="123" y="121"/>
                  </a:lnTo>
                  <a:lnTo>
                    <a:pt x="122" y="121"/>
                  </a:lnTo>
                  <a:lnTo>
                    <a:pt x="122" y="119"/>
                  </a:lnTo>
                  <a:lnTo>
                    <a:pt x="123" y="119"/>
                  </a:lnTo>
                  <a:lnTo>
                    <a:pt x="125" y="119"/>
                  </a:lnTo>
                  <a:lnTo>
                    <a:pt x="125" y="118"/>
                  </a:lnTo>
                  <a:lnTo>
                    <a:pt x="123" y="118"/>
                  </a:lnTo>
                  <a:lnTo>
                    <a:pt x="123" y="117"/>
                  </a:lnTo>
                  <a:lnTo>
                    <a:pt x="122" y="117"/>
                  </a:lnTo>
                  <a:lnTo>
                    <a:pt x="122" y="118"/>
                  </a:lnTo>
                  <a:lnTo>
                    <a:pt x="123" y="118"/>
                  </a:lnTo>
                  <a:lnTo>
                    <a:pt x="123" y="119"/>
                  </a:lnTo>
                  <a:lnTo>
                    <a:pt x="122" y="119"/>
                  </a:lnTo>
                  <a:lnTo>
                    <a:pt x="121" y="119"/>
                  </a:lnTo>
                  <a:lnTo>
                    <a:pt x="120" y="119"/>
                  </a:lnTo>
                  <a:lnTo>
                    <a:pt x="121" y="119"/>
                  </a:lnTo>
                  <a:lnTo>
                    <a:pt x="121" y="121"/>
                  </a:lnTo>
                  <a:lnTo>
                    <a:pt x="120" y="121"/>
                  </a:lnTo>
                  <a:lnTo>
                    <a:pt x="120" y="119"/>
                  </a:lnTo>
                  <a:lnTo>
                    <a:pt x="119" y="119"/>
                  </a:lnTo>
                  <a:lnTo>
                    <a:pt x="119" y="118"/>
                  </a:lnTo>
                  <a:lnTo>
                    <a:pt x="119" y="117"/>
                  </a:lnTo>
                  <a:lnTo>
                    <a:pt x="119" y="118"/>
                  </a:lnTo>
                  <a:lnTo>
                    <a:pt x="119" y="119"/>
                  </a:lnTo>
                  <a:lnTo>
                    <a:pt x="120" y="119"/>
                  </a:lnTo>
                  <a:lnTo>
                    <a:pt x="120" y="121"/>
                  </a:lnTo>
                  <a:lnTo>
                    <a:pt x="118" y="121"/>
                  </a:lnTo>
                  <a:lnTo>
                    <a:pt x="116" y="121"/>
                  </a:lnTo>
                  <a:lnTo>
                    <a:pt x="116" y="119"/>
                  </a:lnTo>
                  <a:lnTo>
                    <a:pt x="118" y="119"/>
                  </a:lnTo>
                  <a:lnTo>
                    <a:pt x="116" y="119"/>
                  </a:lnTo>
                  <a:lnTo>
                    <a:pt x="116" y="118"/>
                  </a:lnTo>
                  <a:lnTo>
                    <a:pt x="115" y="119"/>
                  </a:lnTo>
                  <a:lnTo>
                    <a:pt x="112" y="118"/>
                  </a:lnTo>
                  <a:lnTo>
                    <a:pt x="111" y="118"/>
                  </a:lnTo>
                  <a:lnTo>
                    <a:pt x="112" y="117"/>
                  </a:lnTo>
                  <a:lnTo>
                    <a:pt x="111" y="117"/>
                  </a:lnTo>
                  <a:lnTo>
                    <a:pt x="109" y="117"/>
                  </a:lnTo>
                  <a:lnTo>
                    <a:pt x="108" y="117"/>
                  </a:lnTo>
                  <a:lnTo>
                    <a:pt x="106" y="119"/>
                  </a:lnTo>
                  <a:lnTo>
                    <a:pt x="105" y="121"/>
                  </a:lnTo>
                  <a:lnTo>
                    <a:pt x="104" y="122"/>
                  </a:lnTo>
                  <a:lnTo>
                    <a:pt x="102" y="122"/>
                  </a:lnTo>
                  <a:lnTo>
                    <a:pt x="101" y="122"/>
                  </a:lnTo>
                  <a:lnTo>
                    <a:pt x="100" y="123"/>
                  </a:lnTo>
                  <a:lnTo>
                    <a:pt x="99" y="123"/>
                  </a:lnTo>
                  <a:lnTo>
                    <a:pt x="99" y="124"/>
                  </a:lnTo>
                  <a:lnTo>
                    <a:pt x="98" y="125"/>
                  </a:lnTo>
                  <a:lnTo>
                    <a:pt x="98" y="126"/>
                  </a:lnTo>
                  <a:lnTo>
                    <a:pt x="98" y="128"/>
                  </a:lnTo>
                  <a:lnTo>
                    <a:pt x="98" y="129"/>
                  </a:lnTo>
                  <a:lnTo>
                    <a:pt x="98" y="130"/>
                  </a:lnTo>
                  <a:lnTo>
                    <a:pt x="98" y="131"/>
                  </a:lnTo>
                  <a:lnTo>
                    <a:pt x="98" y="132"/>
                  </a:lnTo>
                  <a:lnTo>
                    <a:pt x="98" y="133"/>
                  </a:lnTo>
                  <a:lnTo>
                    <a:pt x="99" y="133"/>
                  </a:lnTo>
                  <a:lnTo>
                    <a:pt x="99" y="135"/>
                  </a:lnTo>
                  <a:lnTo>
                    <a:pt x="98" y="135"/>
                  </a:lnTo>
                  <a:lnTo>
                    <a:pt x="97" y="135"/>
                  </a:lnTo>
                  <a:lnTo>
                    <a:pt x="95" y="135"/>
                  </a:lnTo>
                  <a:lnTo>
                    <a:pt x="94" y="135"/>
                  </a:lnTo>
                  <a:lnTo>
                    <a:pt x="93" y="135"/>
                  </a:lnTo>
                  <a:lnTo>
                    <a:pt x="93" y="136"/>
                  </a:lnTo>
                  <a:lnTo>
                    <a:pt x="92" y="136"/>
                  </a:lnTo>
                  <a:lnTo>
                    <a:pt x="91" y="137"/>
                  </a:lnTo>
                  <a:lnTo>
                    <a:pt x="91" y="136"/>
                  </a:lnTo>
                  <a:lnTo>
                    <a:pt x="90" y="136"/>
                  </a:lnTo>
                  <a:lnTo>
                    <a:pt x="89" y="135"/>
                  </a:lnTo>
                  <a:lnTo>
                    <a:pt x="87" y="135"/>
                  </a:lnTo>
                  <a:lnTo>
                    <a:pt x="86" y="135"/>
                  </a:lnTo>
                  <a:lnTo>
                    <a:pt x="86" y="136"/>
                  </a:lnTo>
                  <a:lnTo>
                    <a:pt x="85" y="136"/>
                  </a:lnTo>
                  <a:lnTo>
                    <a:pt x="84" y="136"/>
                  </a:lnTo>
                  <a:lnTo>
                    <a:pt x="84" y="135"/>
                  </a:lnTo>
                  <a:lnTo>
                    <a:pt x="83" y="135"/>
                  </a:lnTo>
                  <a:lnTo>
                    <a:pt x="82" y="133"/>
                  </a:lnTo>
                  <a:lnTo>
                    <a:pt x="80" y="133"/>
                  </a:lnTo>
                  <a:lnTo>
                    <a:pt x="82" y="133"/>
                  </a:lnTo>
                  <a:lnTo>
                    <a:pt x="82" y="132"/>
                  </a:lnTo>
                  <a:lnTo>
                    <a:pt x="80" y="132"/>
                  </a:lnTo>
                  <a:lnTo>
                    <a:pt x="82" y="132"/>
                  </a:lnTo>
                  <a:lnTo>
                    <a:pt x="79" y="132"/>
                  </a:lnTo>
                  <a:lnTo>
                    <a:pt x="79" y="131"/>
                  </a:lnTo>
                  <a:lnTo>
                    <a:pt x="78" y="131"/>
                  </a:lnTo>
                  <a:lnTo>
                    <a:pt x="78" y="132"/>
                  </a:lnTo>
                  <a:lnTo>
                    <a:pt x="77" y="132"/>
                  </a:lnTo>
                  <a:lnTo>
                    <a:pt x="77" y="131"/>
                  </a:lnTo>
                  <a:lnTo>
                    <a:pt x="76" y="131"/>
                  </a:lnTo>
                  <a:lnTo>
                    <a:pt x="76" y="130"/>
                  </a:lnTo>
                  <a:lnTo>
                    <a:pt x="75" y="130"/>
                  </a:lnTo>
                  <a:lnTo>
                    <a:pt x="73" y="130"/>
                  </a:lnTo>
                  <a:lnTo>
                    <a:pt x="72" y="130"/>
                  </a:lnTo>
                  <a:lnTo>
                    <a:pt x="71" y="129"/>
                  </a:lnTo>
                  <a:lnTo>
                    <a:pt x="70" y="129"/>
                  </a:lnTo>
                  <a:lnTo>
                    <a:pt x="69" y="129"/>
                  </a:lnTo>
                  <a:lnTo>
                    <a:pt x="68" y="129"/>
                  </a:lnTo>
                  <a:lnTo>
                    <a:pt x="68" y="130"/>
                  </a:lnTo>
                  <a:lnTo>
                    <a:pt x="68" y="131"/>
                  </a:lnTo>
                  <a:lnTo>
                    <a:pt x="66" y="131"/>
                  </a:lnTo>
                  <a:lnTo>
                    <a:pt x="65" y="131"/>
                  </a:lnTo>
                  <a:lnTo>
                    <a:pt x="64" y="131"/>
                  </a:lnTo>
                  <a:lnTo>
                    <a:pt x="64" y="130"/>
                  </a:lnTo>
                  <a:lnTo>
                    <a:pt x="63" y="130"/>
                  </a:lnTo>
                  <a:lnTo>
                    <a:pt x="63" y="131"/>
                  </a:lnTo>
                  <a:lnTo>
                    <a:pt x="62" y="130"/>
                  </a:lnTo>
                  <a:lnTo>
                    <a:pt x="61" y="130"/>
                  </a:lnTo>
                  <a:lnTo>
                    <a:pt x="59" y="131"/>
                  </a:lnTo>
                  <a:lnTo>
                    <a:pt x="58" y="131"/>
                  </a:lnTo>
                  <a:lnTo>
                    <a:pt x="58" y="130"/>
                  </a:lnTo>
                  <a:lnTo>
                    <a:pt x="57" y="130"/>
                  </a:lnTo>
                  <a:lnTo>
                    <a:pt x="57" y="129"/>
                  </a:lnTo>
                  <a:lnTo>
                    <a:pt x="56" y="129"/>
                  </a:lnTo>
                  <a:lnTo>
                    <a:pt x="55" y="129"/>
                  </a:lnTo>
                  <a:lnTo>
                    <a:pt x="54" y="129"/>
                  </a:lnTo>
                  <a:lnTo>
                    <a:pt x="52" y="129"/>
                  </a:lnTo>
                  <a:lnTo>
                    <a:pt x="52" y="130"/>
                  </a:lnTo>
                  <a:lnTo>
                    <a:pt x="51" y="130"/>
                  </a:lnTo>
                  <a:lnTo>
                    <a:pt x="51" y="129"/>
                  </a:lnTo>
                  <a:lnTo>
                    <a:pt x="52" y="129"/>
                  </a:lnTo>
                  <a:lnTo>
                    <a:pt x="51" y="129"/>
                  </a:lnTo>
                  <a:lnTo>
                    <a:pt x="51" y="128"/>
                  </a:lnTo>
                  <a:lnTo>
                    <a:pt x="50" y="128"/>
                  </a:lnTo>
                  <a:lnTo>
                    <a:pt x="50" y="126"/>
                  </a:lnTo>
                  <a:lnTo>
                    <a:pt x="49" y="126"/>
                  </a:lnTo>
                  <a:lnTo>
                    <a:pt x="48" y="126"/>
                  </a:lnTo>
                  <a:lnTo>
                    <a:pt x="47" y="126"/>
                  </a:lnTo>
                  <a:lnTo>
                    <a:pt x="45" y="126"/>
                  </a:lnTo>
                  <a:lnTo>
                    <a:pt x="45" y="125"/>
                  </a:lnTo>
                  <a:lnTo>
                    <a:pt x="44" y="125"/>
                  </a:lnTo>
                  <a:lnTo>
                    <a:pt x="43" y="125"/>
                  </a:lnTo>
                  <a:lnTo>
                    <a:pt x="43" y="124"/>
                  </a:lnTo>
                  <a:lnTo>
                    <a:pt x="42" y="124"/>
                  </a:lnTo>
                  <a:lnTo>
                    <a:pt x="42" y="125"/>
                  </a:lnTo>
                  <a:lnTo>
                    <a:pt x="41" y="125"/>
                  </a:lnTo>
                  <a:lnTo>
                    <a:pt x="41" y="124"/>
                  </a:lnTo>
                  <a:lnTo>
                    <a:pt x="41" y="123"/>
                  </a:lnTo>
                  <a:lnTo>
                    <a:pt x="42" y="123"/>
                  </a:lnTo>
                  <a:lnTo>
                    <a:pt x="42" y="122"/>
                  </a:lnTo>
                  <a:lnTo>
                    <a:pt x="41" y="122"/>
                  </a:lnTo>
                  <a:lnTo>
                    <a:pt x="40" y="122"/>
                  </a:lnTo>
                  <a:lnTo>
                    <a:pt x="38" y="122"/>
                  </a:lnTo>
                  <a:lnTo>
                    <a:pt x="38" y="121"/>
                  </a:lnTo>
                  <a:lnTo>
                    <a:pt x="37" y="122"/>
                  </a:lnTo>
                  <a:lnTo>
                    <a:pt x="37" y="121"/>
                  </a:lnTo>
                  <a:lnTo>
                    <a:pt x="36" y="121"/>
                  </a:lnTo>
                  <a:lnTo>
                    <a:pt x="36" y="119"/>
                  </a:lnTo>
                  <a:lnTo>
                    <a:pt x="37" y="121"/>
                  </a:lnTo>
                  <a:lnTo>
                    <a:pt x="37" y="119"/>
                  </a:lnTo>
                  <a:lnTo>
                    <a:pt x="38" y="119"/>
                  </a:lnTo>
                  <a:lnTo>
                    <a:pt x="40" y="118"/>
                  </a:lnTo>
                  <a:lnTo>
                    <a:pt x="40" y="117"/>
                  </a:lnTo>
                  <a:lnTo>
                    <a:pt x="41" y="117"/>
                  </a:lnTo>
                  <a:lnTo>
                    <a:pt x="41" y="116"/>
                  </a:lnTo>
                  <a:lnTo>
                    <a:pt x="42" y="112"/>
                  </a:lnTo>
                  <a:lnTo>
                    <a:pt x="42" y="110"/>
                  </a:lnTo>
                  <a:lnTo>
                    <a:pt x="43" y="105"/>
                  </a:lnTo>
                  <a:lnTo>
                    <a:pt x="43" y="103"/>
                  </a:lnTo>
                  <a:lnTo>
                    <a:pt x="43" y="102"/>
                  </a:lnTo>
                  <a:lnTo>
                    <a:pt x="44" y="101"/>
                  </a:lnTo>
                  <a:lnTo>
                    <a:pt x="44" y="100"/>
                  </a:lnTo>
                  <a:lnTo>
                    <a:pt x="45" y="100"/>
                  </a:lnTo>
                  <a:lnTo>
                    <a:pt x="47" y="100"/>
                  </a:lnTo>
                  <a:lnTo>
                    <a:pt x="45" y="100"/>
                  </a:lnTo>
                  <a:lnTo>
                    <a:pt x="45" y="98"/>
                  </a:lnTo>
                  <a:lnTo>
                    <a:pt x="44" y="98"/>
                  </a:lnTo>
                  <a:lnTo>
                    <a:pt x="44" y="100"/>
                  </a:lnTo>
                  <a:lnTo>
                    <a:pt x="43" y="100"/>
                  </a:lnTo>
                  <a:lnTo>
                    <a:pt x="43" y="101"/>
                  </a:lnTo>
                  <a:lnTo>
                    <a:pt x="44" y="93"/>
                  </a:lnTo>
                  <a:lnTo>
                    <a:pt x="44" y="90"/>
                  </a:lnTo>
                  <a:lnTo>
                    <a:pt x="45" y="87"/>
                  </a:lnTo>
                  <a:lnTo>
                    <a:pt x="45" y="86"/>
                  </a:lnTo>
                  <a:lnTo>
                    <a:pt x="45" y="87"/>
                  </a:lnTo>
                  <a:lnTo>
                    <a:pt x="47" y="87"/>
                  </a:lnTo>
                  <a:lnTo>
                    <a:pt x="47" y="88"/>
                  </a:lnTo>
                  <a:lnTo>
                    <a:pt x="48" y="88"/>
                  </a:lnTo>
                  <a:lnTo>
                    <a:pt x="49" y="89"/>
                  </a:lnTo>
                  <a:lnTo>
                    <a:pt x="50" y="89"/>
                  </a:lnTo>
                  <a:lnTo>
                    <a:pt x="50" y="90"/>
                  </a:lnTo>
                  <a:lnTo>
                    <a:pt x="50" y="91"/>
                  </a:lnTo>
                  <a:lnTo>
                    <a:pt x="50" y="93"/>
                  </a:lnTo>
                  <a:lnTo>
                    <a:pt x="50" y="94"/>
                  </a:lnTo>
                  <a:lnTo>
                    <a:pt x="51" y="94"/>
                  </a:lnTo>
                  <a:lnTo>
                    <a:pt x="51" y="95"/>
                  </a:lnTo>
                  <a:lnTo>
                    <a:pt x="52" y="95"/>
                  </a:lnTo>
                  <a:lnTo>
                    <a:pt x="52" y="96"/>
                  </a:lnTo>
                  <a:lnTo>
                    <a:pt x="52" y="95"/>
                  </a:lnTo>
                  <a:lnTo>
                    <a:pt x="51" y="94"/>
                  </a:lnTo>
                  <a:lnTo>
                    <a:pt x="52" y="94"/>
                  </a:lnTo>
                  <a:lnTo>
                    <a:pt x="52" y="95"/>
                  </a:lnTo>
                  <a:lnTo>
                    <a:pt x="52" y="94"/>
                  </a:lnTo>
                  <a:lnTo>
                    <a:pt x="51" y="94"/>
                  </a:lnTo>
                  <a:lnTo>
                    <a:pt x="51" y="93"/>
                  </a:lnTo>
                  <a:lnTo>
                    <a:pt x="50" y="89"/>
                  </a:lnTo>
                  <a:lnTo>
                    <a:pt x="50" y="88"/>
                  </a:lnTo>
                  <a:lnTo>
                    <a:pt x="49" y="87"/>
                  </a:lnTo>
                  <a:lnTo>
                    <a:pt x="47" y="86"/>
                  </a:lnTo>
                  <a:lnTo>
                    <a:pt x="47" y="84"/>
                  </a:lnTo>
                  <a:lnTo>
                    <a:pt x="45" y="84"/>
                  </a:lnTo>
                  <a:lnTo>
                    <a:pt x="44" y="84"/>
                  </a:lnTo>
                  <a:lnTo>
                    <a:pt x="44" y="83"/>
                  </a:lnTo>
                  <a:lnTo>
                    <a:pt x="43" y="83"/>
                  </a:lnTo>
                  <a:lnTo>
                    <a:pt x="44" y="82"/>
                  </a:lnTo>
                  <a:lnTo>
                    <a:pt x="45" y="82"/>
                  </a:lnTo>
                  <a:lnTo>
                    <a:pt x="45" y="83"/>
                  </a:lnTo>
                  <a:lnTo>
                    <a:pt x="47" y="83"/>
                  </a:lnTo>
                  <a:lnTo>
                    <a:pt x="45" y="82"/>
                  </a:lnTo>
                  <a:lnTo>
                    <a:pt x="45" y="81"/>
                  </a:lnTo>
                  <a:lnTo>
                    <a:pt x="44" y="81"/>
                  </a:lnTo>
                  <a:lnTo>
                    <a:pt x="45" y="81"/>
                  </a:lnTo>
                  <a:lnTo>
                    <a:pt x="45" y="80"/>
                  </a:lnTo>
                  <a:lnTo>
                    <a:pt x="45" y="79"/>
                  </a:lnTo>
                  <a:lnTo>
                    <a:pt x="47" y="79"/>
                  </a:lnTo>
                  <a:lnTo>
                    <a:pt x="45" y="79"/>
                  </a:lnTo>
                  <a:lnTo>
                    <a:pt x="45" y="77"/>
                  </a:lnTo>
                  <a:lnTo>
                    <a:pt x="44" y="77"/>
                  </a:lnTo>
                  <a:lnTo>
                    <a:pt x="45" y="76"/>
                  </a:lnTo>
                  <a:lnTo>
                    <a:pt x="44" y="76"/>
                  </a:lnTo>
                  <a:lnTo>
                    <a:pt x="44" y="75"/>
                  </a:lnTo>
                  <a:lnTo>
                    <a:pt x="45" y="75"/>
                  </a:lnTo>
                  <a:lnTo>
                    <a:pt x="45" y="74"/>
                  </a:lnTo>
                  <a:lnTo>
                    <a:pt x="44" y="74"/>
                  </a:lnTo>
                  <a:lnTo>
                    <a:pt x="44" y="75"/>
                  </a:lnTo>
                  <a:lnTo>
                    <a:pt x="43" y="74"/>
                  </a:lnTo>
                  <a:lnTo>
                    <a:pt x="42" y="74"/>
                  </a:lnTo>
                  <a:lnTo>
                    <a:pt x="41" y="74"/>
                  </a:lnTo>
                  <a:lnTo>
                    <a:pt x="41" y="73"/>
                  </a:lnTo>
                  <a:lnTo>
                    <a:pt x="40" y="73"/>
                  </a:lnTo>
                  <a:lnTo>
                    <a:pt x="38" y="73"/>
                  </a:lnTo>
                  <a:lnTo>
                    <a:pt x="40" y="73"/>
                  </a:lnTo>
                  <a:lnTo>
                    <a:pt x="38" y="72"/>
                  </a:lnTo>
                  <a:lnTo>
                    <a:pt x="37" y="72"/>
                  </a:lnTo>
                  <a:lnTo>
                    <a:pt x="37" y="70"/>
                  </a:lnTo>
                  <a:lnTo>
                    <a:pt x="37" y="72"/>
                  </a:lnTo>
                  <a:lnTo>
                    <a:pt x="36" y="70"/>
                  </a:lnTo>
                  <a:lnTo>
                    <a:pt x="36" y="69"/>
                  </a:lnTo>
                  <a:lnTo>
                    <a:pt x="35" y="68"/>
                  </a:lnTo>
                  <a:lnTo>
                    <a:pt x="35" y="67"/>
                  </a:lnTo>
                  <a:lnTo>
                    <a:pt x="34" y="67"/>
                  </a:lnTo>
                  <a:lnTo>
                    <a:pt x="33" y="67"/>
                  </a:lnTo>
                  <a:lnTo>
                    <a:pt x="33" y="66"/>
                  </a:lnTo>
                  <a:lnTo>
                    <a:pt x="33" y="65"/>
                  </a:lnTo>
                  <a:lnTo>
                    <a:pt x="34" y="65"/>
                  </a:lnTo>
                  <a:lnTo>
                    <a:pt x="33" y="65"/>
                  </a:lnTo>
                  <a:lnTo>
                    <a:pt x="34" y="65"/>
                  </a:lnTo>
                  <a:lnTo>
                    <a:pt x="34" y="63"/>
                  </a:lnTo>
                  <a:lnTo>
                    <a:pt x="35" y="63"/>
                  </a:lnTo>
                  <a:lnTo>
                    <a:pt x="35" y="62"/>
                  </a:lnTo>
                  <a:lnTo>
                    <a:pt x="34" y="62"/>
                  </a:lnTo>
                  <a:lnTo>
                    <a:pt x="31" y="61"/>
                  </a:lnTo>
                  <a:lnTo>
                    <a:pt x="33" y="61"/>
                  </a:lnTo>
                  <a:lnTo>
                    <a:pt x="33" y="60"/>
                  </a:lnTo>
                  <a:lnTo>
                    <a:pt x="33" y="59"/>
                  </a:lnTo>
                  <a:lnTo>
                    <a:pt x="34" y="59"/>
                  </a:lnTo>
                  <a:lnTo>
                    <a:pt x="35" y="59"/>
                  </a:lnTo>
                  <a:lnTo>
                    <a:pt x="36" y="59"/>
                  </a:lnTo>
                  <a:lnTo>
                    <a:pt x="36" y="60"/>
                  </a:lnTo>
                  <a:lnTo>
                    <a:pt x="35" y="60"/>
                  </a:lnTo>
                  <a:lnTo>
                    <a:pt x="36" y="60"/>
                  </a:lnTo>
                  <a:lnTo>
                    <a:pt x="37" y="60"/>
                  </a:lnTo>
                  <a:lnTo>
                    <a:pt x="36" y="60"/>
                  </a:lnTo>
                  <a:lnTo>
                    <a:pt x="36" y="59"/>
                  </a:lnTo>
                  <a:lnTo>
                    <a:pt x="35" y="59"/>
                  </a:lnTo>
                  <a:lnTo>
                    <a:pt x="33" y="59"/>
                  </a:lnTo>
                  <a:lnTo>
                    <a:pt x="31" y="60"/>
                  </a:lnTo>
                  <a:lnTo>
                    <a:pt x="30" y="60"/>
                  </a:lnTo>
                  <a:lnTo>
                    <a:pt x="30" y="59"/>
                  </a:lnTo>
                  <a:lnTo>
                    <a:pt x="29" y="59"/>
                  </a:lnTo>
                  <a:lnTo>
                    <a:pt x="29" y="60"/>
                  </a:lnTo>
                  <a:lnTo>
                    <a:pt x="28" y="59"/>
                  </a:lnTo>
                  <a:lnTo>
                    <a:pt x="29" y="59"/>
                  </a:lnTo>
                  <a:lnTo>
                    <a:pt x="28" y="59"/>
                  </a:lnTo>
                  <a:lnTo>
                    <a:pt x="28" y="58"/>
                  </a:lnTo>
                  <a:lnTo>
                    <a:pt x="29" y="58"/>
                  </a:lnTo>
                  <a:lnTo>
                    <a:pt x="29" y="56"/>
                  </a:lnTo>
                  <a:lnTo>
                    <a:pt x="28" y="56"/>
                  </a:lnTo>
                  <a:lnTo>
                    <a:pt x="29" y="56"/>
                  </a:lnTo>
                  <a:lnTo>
                    <a:pt x="28" y="56"/>
                  </a:lnTo>
                  <a:lnTo>
                    <a:pt x="29" y="56"/>
                  </a:lnTo>
                  <a:lnTo>
                    <a:pt x="30" y="55"/>
                  </a:lnTo>
                  <a:lnTo>
                    <a:pt x="29" y="55"/>
                  </a:lnTo>
                  <a:lnTo>
                    <a:pt x="28" y="55"/>
                  </a:lnTo>
                  <a:lnTo>
                    <a:pt x="27" y="55"/>
                  </a:lnTo>
                  <a:lnTo>
                    <a:pt x="28" y="55"/>
                  </a:lnTo>
                  <a:lnTo>
                    <a:pt x="27" y="55"/>
                  </a:lnTo>
                  <a:lnTo>
                    <a:pt x="26" y="56"/>
                  </a:lnTo>
                  <a:lnTo>
                    <a:pt x="26" y="55"/>
                  </a:lnTo>
                  <a:lnTo>
                    <a:pt x="25" y="56"/>
                  </a:lnTo>
                  <a:lnTo>
                    <a:pt x="25" y="55"/>
                  </a:lnTo>
                  <a:lnTo>
                    <a:pt x="23" y="55"/>
                  </a:lnTo>
                  <a:lnTo>
                    <a:pt x="25" y="55"/>
                  </a:lnTo>
                  <a:lnTo>
                    <a:pt x="26" y="55"/>
                  </a:lnTo>
                  <a:lnTo>
                    <a:pt x="26" y="54"/>
                  </a:lnTo>
                  <a:lnTo>
                    <a:pt x="25" y="54"/>
                  </a:lnTo>
                  <a:lnTo>
                    <a:pt x="26" y="54"/>
                  </a:lnTo>
                  <a:lnTo>
                    <a:pt x="25" y="54"/>
                  </a:lnTo>
                  <a:lnTo>
                    <a:pt x="23" y="54"/>
                  </a:lnTo>
                  <a:lnTo>
                    <a:pt x="22" y="54"/>
                  </a:lnTo>
                  <a:lnTo>
                    <a:pt x="22" y="53"/>
                  </a:lnTo>
                  <a:lnTo>
                    <a:pt x="22" y="54"/>
                  </a:lnTo>
                  <a:lnTo>
                    <a:pt x="23" y="54"/>
                  </a:lnTo>
                  <a:lnTo>
                    <a:pt x="23" y="55"/>
                  </a:lnTo>
                  <a:lnTo>
                    <a:pt x="22" y="55"/>
                  </a:lnTo>
                  <a:lnTo>
                    <a:pt x="22" y="54"/>
                  </a:lnTo>
                  <a:lnTo>
                    <a:pt x="22" y="55"/>
                  </a:lnTo>
                  <a:lnTo>
                    <a:pt x="22" y="54"/>
                  </a:lnTo>
                  <a:lnTo>
                    <a:pt x="21" y="55"/>
                  </a:lnTo>
                  <a:lnTo>
                    <a:pt x="21" y="54"/>
                  </a:lnTo>
                  <a:lnTo>
                    <a:pt x="21" y="55"/>
                  </a:lnTo>
                  <a:lnTo>
                    <a:pt x="21" y="56"/>
                  </a:lnTo>
                  <a:lnTo>
                    <a:pt x="21" y="55"/>
                  </a:lnTo>
                  <a:lnTo>
                    <a:pt x="21" y="54"/>
                  </a:lnTo>
                  <a:lnTo>
                    <a:pt x="20" y="54"/>
                  </a:lnTo>
                  <a:lnTo>
                    <a:pt x="20" y="53"/>
                  </a:lnTo>
                  <a:lnTo>
                    <a:pt x="21" y="53"/>
                  </a:lnTo>
                  <a:lnTo>
                    <a:pt x="21" y="52"/>
                  </a:lnTo>
                  <a:lnTo>
                    <a:pt x="21" y="53"/>
                  </a:lnTo>
                  <a:lnTo>
                    <a:pt x="21" y="52"/>
                  </a:lnTo>
                  <a:lnTo>
                    <a:pt x="20" y="52"/>
                  </a:lnTo>
                  <a:lnTo>
                    <a:pt x="20" y="53"/>
                  </a:lnTo>
                  <a:lnTo>
                    <a:pt x="20" y="54"/>
                  </a:lnTo>
                  <a:lnTo>
                    <a:pt x="20" y="53"/>
                  </a:lnTo>
                  <a:lnTo>
                    <a:pt x="19" y="53"/>
                  </a:lnTo>
                  <a:lnTo>
                    <a:pt x="18" y="53"/>
                  </a:lnTo>
                  <a:lnTo>
                    <a:pt x="19" y="53"/>
                  </a:lnTo>
                  <a:lnTo>
                    <a:pt x="18" y="53"/>
                  </a:lnTo>
                  <a:lnTo>
                    <a:pt x="18" y="52"/>
                  </a:lnTo>
                  <a:lnTo>
                    <a:pt x="19" y="52"/>
                  </a:lnTo>
                  <a:lnTo>
                    <a:pt x="18" y="52"/>
                  </a:lnTo>
                  <a:lnTo>
                    <a:pt x="18" y="53"/>
                  </a:lnTo>
                  <a:lnTo>
                    <a:pt x="16" y="53"/>
                  </a:lnTo>
                  <a:lnTo>
                    <a:pt x="16" y="52"/>
                  </a:lnTo>
                  <a:lnTo>
                    <a:pt x="15" y="52"/>
                  </a:lnTo>
                  <a:lnTo>
                    <a:pt x="14" y="52"/>
                  </a:lnTo>
                  <a:lnTo>
                    <a:pt x="14" y="51"/>
                  </a:lnTo>
                  <a:lnTo>
                    <a:pt x="13" y="51"/>
                  </a:lnTo>
                  <a:lnTo>
                    <a:pt x="13" y="52"/>
                  </a:lnTo>
                  <a:lnTo>
                    <a:pt x="12" y="52"/>
                  </a:lnTo>
                  <a:lnTo>
                    <a:pt x="12" y="51"/>
                  </a:lnTo>
                  <a:lnTo>
                    <a:pt x="11" y="51"/>
                  </a:lnTo>
                  <a:lnTo>
                    <a:pt x="11" y="49"/>
                  </a:lnTo>
                  <a:lnTo>
                    <a:pt x="11" y="51"/>
                  </a:lnTo>
                  <a:lnTo>
                    <a:pt x="9" y="51"/>
                  </a:lnTo>
                  <a:lnTo>
                    <a:pt x="11" y="51"/>
                  </a:lnTo>
                  <a:lnTo>
                    <a:pt x="9" y="51"/>
                  </a:lnTo>
                  <a:lnTo>
                    <a:pt x="8" y="51"/>
                  </a:lnTo>
                  <a:lnTo>
                    <a:pt x="8" y="49"/>
                  </a:lnTo>
                  <a:lnTo>
                    <a:pt x="8" y="51"/>
                  </a:lnTo>
                  <a:lnTo>
                    <a:pt x="7" y="52"/>
                  </a:lnTo>
                  <a:lnTo>
                    <a:pt x="6" y="52"/>
                  </a:lnTo>
                  <a:lnTo>
                    <a:pt x="6" y="51"/>
                  </a:lnTo>
                  <a:lnTo>
                    <a:pt x="6" y="49"/>
                  </a:lnTo>
                  <a:lnTo>
                    <a:pt x="5" y="48"/>
                  </a:lnTo>
                  <a:lnTo>
                    <a:pt x="4" y="48"/>
                  </a:lnTo>
                  <a:lnTo>
                    <a:pt x="2" y="48"/>
                  </a:lnTo>
                  <a:lnTo>
                    <a:pt x="1" y="47"/>
                  </a:lnTo>
                  <a:lnTo>
                    <a:pt x="6" y="46"/>
                  </a:lnTo>
                  <a:lnTo>
                    <a:pt x="6" y="47"/>
                  </a:lnTo>
                  <a:lnTo>
                    <a:pt x="7" y="47"/>
                  </a:lnTo>
                  <a:lnTo>
                    <a:pt x="7" y="46"/>
                  </a:lnTo>
                  <a:lnTo>
                    <a:pt x="6" y="45"/>
                  </a:lnTo>
                  <a:lnTo>
                    <a:pt x="5" y="45"/>
                  </a:lnTo>
                  <a:lnTo>
                    <a:pt x="4" y="45"/>
                  </a:lnTo>
                  <a:lnTo>
                    <a:pt x="4" y="46"/>
                  </a:lnTo>
                  <a:lnTo>
                    <a:pt x="4" y="45"/>
                  </a:lnTo>
                  <a:lnTo>
                    <a:pt x="4" y="44"/>
                  </a:lnTo>
                  <a:lnTo>
                    <a:pt x="2" y="44"/>
                  </a:lnTo>
                  <a:lnTo>
                    <a:pt x="4" y="44"/>
                  </a:lnTo>
                  <a:lnTo>
                    <a:pt x="4" y="42"/>
                  </a:lnTo>
                  <a:lnTo>
                    <a:pt x="4" y="44"/>
                  </a:lnTo>
                  <a:lnTo>
                    <a:pt x="5" y="44"/>
                  </a:lnTo>
                  <a:lnTo>
                    <a:pt x="6" y="44"/>
                  </a:lnTo>
                  <a:lnTo>
                    <a:pt x="7" y="44"/>
                  </a:lnTo>
                  <a:lnTo>
                    <a:pt x="8" y="44"/>
                  </a:lnTo>
                  <a:lnTo>
                    <a:pt x="7" y="44"/>
                  </a:lnTo>
                  <a:lnTo>
                    <a:pt x="6" y="44"/>
                  </a:lnTo>
                  <a:lnTo>
                    <a:pt x="7" y="44"/>
                  </a:lnTo>
                  <a:lnTo>
                    <a:pt x="7" y="42"/>
                  </a:lnTo>
                  <a:lnTo>
                    <a:pt x="6" y="42"/>
                  </a:lnTo>
                  <a:lnTo>
                    <a:pt x="5" y="44"/>
                  </a:lnTo>
                  <a:lnTo>
                    <a:pt x="5" y="42"/>
                  </a:lnTo>
                  <a:lnTo>
                    <a:pt x="6" y="42"/>
                  </a:lnTo>
                  <a:lnTo>
                    <a:pt x="5" y="42"/>
                  </a:lnTo>
                  <a:lnTo>
                    <a:pt x="5" y="44"/>
                  </a:lnTo>
                  <a:lnTo>
                    <a:pt x="5" y="42"/>
                  </a:lnTo>
                  <a:lnTo>
                    <a:pt x="6" y="42"/>
                  </a:lnTo>
                  <a:lnTo>
                    <a:pt x="7" y="41"/>
                  </a:lnTo>
                  <a:lnTo>
                    <a:pt x="6" y="41"/>
                  </a:lnTo>
                  <a:lnTo>
                    <a:pt x="6" y="42"/>
                  </a:lnTo>
                  <a:lnTo>
                    <a:pt x="5" y="42"/>
                  </a:lnTo>
                  <a:lnTo>
                    <a:pt x="4" y="42"/>
                  </a:lnTo>
                  <a:lnTo>
                    <a:pt x="2" y="42"/>
                  </a:lnTo>
                  <a:lnTo>
                    <a:pt x="1" y="42"/>
                  </a:lnTo>
                  <a:lnTo>
                    <a:pt x="0" y="42"/>
                  </a:lnTo>
                  <a:lnTo>
                    <a:pt x="1" y="42"/>
                  </a:lnTo>
                  <a:lnTo>
                    <a:pt x="1" y="41"/>
                  </a:lnTo>
                  <a:lnTo>
                    <a:pt x="0" y="41"/>
                  </a:lnTo>
                  <a:lnTo>
                    <a:pt x="1" y="41"/>
                  </a:lnTo>
                  <a:lnTo>
                    <a:pt x="1" y="40"/>
                  </a:lnTo>
                  <a:lnTo>
                    <a:pt x="1" y="39"/>
                  </a:lnTo>
                  <a:lnTo>
                    <a:pt x="1" y="40"/>
                  </a:lnTo>
                  <a:lnTo>
                    <a:pt x="1" y="39"/>
                  </a:lnTo>
                  <a:lnTo>
                    <a:pt x="2" y="39"/>
                  </a:lnTo>
                  <a:lnTo>
                    <a:pt x="4" y="39"/>
                  </a:lnTo>
                  <a:lnTo>
                    <a:pt x="2" y="39"/>
                  </a:lnTo>
                  <a:lnTo>
                    <a:pt x="4" y="39"/>
                  </a:lnTo>
                  <a:lnTo>
                    <a:pt x="5" y="39"/>
                  </a:lnTo>
                  <a:lnTo>
                    <a:pt x="5" y="38"/>
                  </a:lnTo>
                  <a:lnTo>
                    <a:pt x="6" y="38"/>
                  </a:lnTo>
                  <a:lnTo>
                    <a:pt x="5" y="38"/>
                  </a:lnTo>
                  <a:lnTo>
                    <a:pt x="6" y="38"/>
                  </a:lnTo>
                  <a:lnTo>
                    <a:pt x="7" y="38"/>
                  </a:lnTo>
                  <a:lnTo>
                    <a:pt x="8" y="38"/>
                  </a:lnTo>
                  <a:lnTo>
                    <a:pt x="9" y="38"/>
                  </a:lnTo>
                  <a:lnTo>
                    <a:pt x="9" y="37"/>
                  </a:lnTo>
                  <a:lnTo>
                    <a:pt x="11" y="37"/>
                  </a:lnTo>
                  <a:lnTo>
                    <a:pt x="11" y="38"/>
                  </a:lnTo>
                  <a:lnTo>
                    <a:pt x="12" y="38"/>
                  </a:lnTo>
                  <a:lnTo>
                    <a:pt x="12" y="39"/>
                  </a:lnTo>
                  <a:lnTo>
                    <a:pt x="12" y="38"/>
                  </a:lnTo>
                  <a:lnTo>
                    <a:pt x="13" y="38"/>
                  </a:lnTo>
                  <a:lnTo>
                    <a:pt x="12" y="38"/>
                  </a:lnTo>
                  <a:lnTo>
                    <a:pt x="13" y="38"/>
                  </a:lnTo>
                  <a:lnTo>
                    <a:pt x="13" y="37"/>
                  </a:lnTo>
                  <a:lnTo>
                    <a:pt x="13" y="38"/>
                  </a:lnTo>
                  <a:lnTo>
                    <a:pt x="13" y="37"/>
                  </a:lnTo>
                  <a:lnTo>
                    <a:pt x="14" y="37"/>
                  </a:lnTo>
                  <a:lnTo>
                    <a:pt x="14" y="38"/>
                  </a:lnTo>
                  <a:lnTo>
                    <a:pt x="15" y="38"/>
                  </a:lnTo>
                  <a:lnTo>
                    <a:pt x="15" y="37"/>
                  </a:lnTo>
                  <a:lnTo>
                    <a:pt x="16" y="37"/>
                  </a:lnTo>
                  <a:lnTo>
                    <a:pt x="15" y="37"/>
                  </a:lnTo>
                  <a:lnTo>
                    <a:pt x="15" y="35"/>
                  </a:lnTo>
                  <a:lnTo>
                    <a:pt x="16" y="35"/>
                  </a:lnTo>
                  <a:lnTo>
                    <a:pt x="18" y="35"/>
                  </a:lnTo>
                  <a:lnTo>
                    <a:pt x="19" y="35"/>
                  </a:lnTo>
                  <a:lnTo>
                    <a:pt x="20" y="35"/>
                  </a:lnTo>
                  <a:lnTo>
                    <a:pt x="20" y="34"/>
                  </a:lnTo>
                  <a:lnTo>
                    <a:pt x="20" y="35"/>
                  </a:lnTo>
                  <a:lnTo>
                    <a:pt x="21" y="35"/>
                  </a:lnTo>
                  <a:lnTo>
                    <a:pt x="21" y="34"/>
                  </a:lnTo>
                  <a:lnTo>
                    <a:pt x="21" y="35"/>
                  </a:lnTo>
                  <a:lnTo>
                    <a:pt x="22" y="35"/>
                  </a:lnTo>
                  <a:lnTo>
                    <a:pt x="21" y="35"/>
                  </a:lnTo>
                  <a:lnTo>
                    <a:pt x="21" y="37"/>
                  </a:lnTo>
                  <a:lnTo>
                    <a:pt x="21" y="35"/>
                  </a:lnTo>
                  <a:lnTo>
                    <a:pt x="22" y="35"/>
                  </a:lnTo>
                  <a:lnTo>
                    <a:pt x="22" y="37"/>
                  </a:lnTo>
                  <a:lnTo>
                    <a:pt x="23" y="37"/>
                  </a:lnTo>
                  <a:lnTo>
                    <a:pt x="23" y="38"/>
                  </a:lnTo>
                  <a:lnTo>
                    <a:pt x="25" y="38"/>
                  </a:lnTo>
                  <a:lnTo>
                    <a:pt x="25" y="39"/>
                  </a:lnTo>
                  <a:lnTo>
                    <a:pt x="26" y="39"/>
                  </a:lnTo>
                  <a:lnTo>
                    <a:pt x="26" y="40"/>
                  </a:lnTo>
                  <a:lnTo>
                    <a:pt x="27" y="40"/>
                  </a:lnTo>
                  <a:lnTo>
                    <a:pt x="28" y="39"/>
                  </a:lnTo>
                  <a:lnTo>
                    <a:pt x="29" y="39"/>
                  </a:lnTo>
                  <a:lnTo>
                    <a:pt x="29" y="38"/>
                  </a:lnTo>
                  <a:lnTo>
                    <a:pt x="30" y="38"/>
                  </a:lnTo>
                  <a:lnTo>
                    <a:pt x="31" y="38"/>
                  </a:lnTo>
                  <a:lnTo>
                    <a:pt x="30" y="39"/>
                  </a:lnTo>
                  <a:lnTo>
                    <a:pt x="31" y="39"/>
                  </a:lnTo>
                  <a:lnTo>
                    <a:pt x="31" y="38"/>
                  </a:lnTo>
                  <a:lnTo>
                    <a:pt x="31" y="39"/>
                  </a:lnTo>
                  <a:lnTo>
                    <a:pt x="33" y="39"/>
                  </a:lnTo>
                  <a:lnTo>
                    <a:pt x="34" y="38"/>
                  </a:lnTo>
                  <a:lnTo>
                    <a:pt x="34" y="39"/>
                  </a:lnTo>
                  <a:lnTo>
                    <a:pt x="35" y="39"/>
                  </a:lnTo>
                  <a:lnTo>
                    <a:pt x="35" y="40"/>
                  </a:lnTo>
                  <a:lnTo>
                    <a:pt x="35" y="39"/>
                  </a:lnTo>
                  <a:lnTo>
                    <a:pt x="34" y="38"/>
                  </a:lnTo>
                  <a:lnTo>
                    <a:pt x="35" y="38"/>
                  </a:lnTo>
                  <a:lnTo>
                    <a:pt x="36" y="38"/>
                  </a:lnTo>
                  <a:lnTo>
                    <a:pt x="37" y="38"/>
                  </a:lnTo>
                  <a:lnTo>
                    <a:pt x="36" y="38"/>
                  </a:lnTo>
                  <a:lnTo>
                    <a:pt x="36" y="39"/>
                  </a:lnTo>
                  <a:lnTo>
                    <a:pt x="37" y="39"/>
                  </a:lnTo>
                  <a:lnTo>
                    <a:pt x="38" y="39"/>
                  </a:lnTo>
                  <a:lnTo>
                    <a:pt x="40" y="39"/>
                  </a:lnTo>
                  <a:lnTo>
                    <a:pt x="40" y="38"/>
                  </a:lnTo>
                  <a:lnTo>
                    <a:pt x="41" y="39"/>
                  </a:lnTo>
                  <a:lnTo>
                    <a:pt x="42" y="38"/>
                  </a:lnTo>
                  <a:lnTo>
                    <a:pt x="43" y="38"/>
                  </a:lnTo>
                  <a:lnTo>
                    <a:pt x="42" y="38"/>
                  </a:lnTo>
                  <a:lnTo>
                    <a:pt x="41" y="38"/>
                  </a:lnTo>
                  <a:lnTo>
                    <a:pt x="41" y="37"/>
                  </a:lnTo>
                  <a:lnTo>
                    <a:pt x="40" y="37"/>
                  </a:lnTo>
                  <a:lnTo>
                    <a:pt x="40" y="35"/>
                  </a:lnTo>
                  <a:lnTo>
                    <a:pt x="40" y="34"/>
                  </a:lnTo>
                  <a:lnTo>
                    <a:pt x="41" y="34"/>
                  </a:lnTo>
                  <a:lnTo>
                    <a:pt x="41" y="33"/>
                  </a:lnTo>
                  <a:lnTo>
                    <a:pt x="40" y="33"/>
                  </a:lnTo>
                  <a:lnTo>
                    <a:pt x="41" y="33"/>
                  </a:lnTo>
                  <a:lnTo>
                    <a:pt x="41" y="32"/>
                  </a:lnTo>
                  <a:lnTo>
                    <a:pt x="40" y="32"/>
                  </a:lnTo>
                  <a:lnTo>
                    <a:pt x="40" y="33"/>
                  </a:lnTo>
                  <a:lnTo>
                    <a:pt x="40" y="32"/>
                  </a:lnTo>
                  <a:lnTo>
                    <a:pt x="40" y="31"/>
                  </a:lnTo>
                  <a:lnTo>
                    <a:pt x="40" y="30"/>
                  </a:lnTo>
                  <a:lnTo>
                    <a:pt x="41" y="30"/>
                  </a:lnTo>
                  <a:lnTo>
                    <a:pt x="40" y="30"/>
                  </a:lnTo>
                  <a:lnTo>
                    <a:pt x="38" y="28"/>
                  </a:lnTo>
                  <a:lnTo>
                    <a:pt x="38" y="27"/>
                  </a:lnTo>
                  <a:lnTo>
                    <a:pt x="37" y="27"/>
                  </a:lnTo>
                  <a:lnTo>
                    <a:pt x="37" y="26"/>
                  </a:lnTo>
                  <a:lnTo>
                    <a:pt x="37" y="25"/>
                  </a:lnTo>
                  <a:lnTo>
                    <a:pt x="36" y="25"/>
                  </a:lnTo>
                  <a:lnTo>
                    <a:pt x="36" y="24"/>
                  </a:lnTo>
                  <a:lnTo>
                    <a:pt x="37" y="24"/>
                  </a:lnTo>
                  <a:lnTo>
                    <a:pt x="37" y="23"/>
                  </a:lnTo>
                  <a:lnTo>
                    <a:pt x="36" y="23"/>
                  </a:lnTo>
                  <a:lnTo>
                    <a:pt x="36" y="21"/>
                  </a:lnTo>
                  <a:lnTo>
                    <a:pt x="37" y="21"/>
                  </a:lnTo>
                  <a:lnTo>
                    <a:pt x="37" y="23"/>
                  </a:lnTo>
                  <a:lnTo>
                    <a:pt x="38" y="23"/>
                  </a:lnTo>
                  <a:lnTo>
                    <a:pt x="40" y="23"/>
                  </a:lnTo>
                  <a:lnTo>
                    <a:pt x="41" y="23"/>
                  </a:lnTo>
                  <a:lnTo>
                    <a:pt x="42" y="21"/>
                  </a:lnTo>
                  <a:lnTo>
                    <a:pt x="44" y="23"/>
                  </a:lnTo>
                  <a:lnTo>
                    <a:pt x="44" y="24"/>
                  </a:lnTo>
                  <a:lnTo>
                    <a:pt x="43" y="24"/>
                  </a:lnTo>
                  <a:lnTo>
                    <a:pt x="43" y="25"/>
                  </a:lnTo>
                  <a:lnTo>
                    <a:pt x="44" y="25"/>
                  </a:lnTo>
                  <a:lnTo>
                    <a:pt x="44" y="26"/>
                  </a:lnTo>
                  <a:lnTo>
                    <a:pt x="45" y="26"/>
                  </a:lnTo>
                  <a:lnTo>
                    <a:pt x="45" y="27"/>
                  </a:lnTo>
                  <a:lnTo>
                    <a:pt x="44" y="27"/>
                  </a:lnTo>
                  <a:lnTo>
                    <a:pt x="45" y="27"/>
                  </a:lnTo>
                  <a:lnTo>
                    <a:pt x="47" y="27"/>
                  </a:lnTo>
                  <a:lnTo>
                    <a:pt x="48" y="27"/>
                  </a:lnTo>
                  <a:lnTo>
                    <a:pt x="49" y="27"/>
                  </a:lnTo>
                  <a:lnTo>
                    <a:pt x="51" y="27"/>
                  </a:lnTo>
                  <a:lnTo>
                    <a:pt x="52" y="27"/>
                  </a:lnTo>
                  <a:lnTo>
                    <a:pt x="54" y="27"/>
                  </a:lnTo>
                  <a:lnTo>
                    <a:pt x="55" y="27"/>
                  </a:lnTo>
                  <a:lnTo>
                    <a:pt x="56" y="28"/>
                  </a:lnTo>
                  <a:lnTo>
                    <a:pt x="57" y="28"/>
                  </a:lnTo>
                  <a:lnTo>
                    <a:pt x="58" y="28"/>
                  </a:lnTo>
                  <a:lnTo>
                    <a:pt x="59" y="27"/>
                  </a:lnTo>
                  <a:lnTo>
                    <a:pt x="61" y="27"/>
                  </a:lnTo>
                  <a:lnTo>
                    <a:pt x="61" y="26"/>
                  </a:lnTo>
                  <a:lnTo>
                    <a:pt x="63" y="26"/>
                  </a:lnTo>
                  <a:lnTo>
                    <a:pt x="64" y="26"/>
                  </a:lnTo>
                  <a:lnTo>
                    <a:pt x="65" y="26"/>
                  </a:lnTo>
                  <a:lnTo>
                    <a:pt x="65" y="25"/>
                  </a:lnTo>
                  <a:lnTo>
                    <a:pt x="64" y="26"/>
                  </a:lnTo>
                  <a:lnTo>
                    <a:pt x="63" y="26"/>
                  </a:lnTo>
                  <a:lnTo>
                    <a:pt x="62" y="26"/>
                  </a:lnTo>
                  <a:lnTo>
                    <a:pt x="62" y="25"/>
                  </a:lnTo>
                  <a:lnTo>
                    <a:pt x="61" y="25"/>
                  </a:lnTo>
                  <a:lnTo>
                    <a:pt x="61" y="24"/>
                  </a:lnTo>
                  <a:lnTo>
                    <a:pt x="62" y="23"/>
                  </a:lnTo>
                  <a:lnTo>
                    <a:pt x="62" y="21"/>
                  </a:lnTo>
                  <a:lnTo>
                    <a:pt x="64" y="21"/>
                  </a:lnTo>
                  <a:lnTo>
                    <a:pt x="64" y="20"/>
                  </a:lnTo>
                  <a:lnTo>
                    <a:pt x="65" y="20"/>
                  </a:lnTo>
                  <a:lnTo>
                    <a:pt x="66" y="20"/>
                  </a:lnTo>
                  <a:lnTo>
                    <a:pt x="66" y="19"/>
                  </a:lnTo>
                  <a:lnTo>
                    <a:pt x="68" y="19"/>
                  </a:lnTo>
                  <a:lnTo>
                    <a:pt x="69" y="19"/>
                  </a:lnTo>
                  <a:lnTo>
                    <a:pt x="73" y="18"/>
                  </a:lnTo>
                  <a:lnTo>
                    <a:pt x="75" y="17"/>
                  </a:lnTo>
                  <a:lnTo>
                    <a:pt x="76" y="17"/>
                  </a:lnTo>
                  <a:lnTo>
                    <a:pt x="77" y="16"/>
                  </a:lnTo>
                  <a:lnTo>
                    <a:pt x="77" y="14"/>
                  </a:lnTo>
                  <a:lnTo>
                    <a:pt x="78" y="14"/>
                  </a:lnTo>
                  <a:lnTo>
                    <a:pt x="79" y="14"/>
                  </a:lnTo>
                  <a:lnTo>
                    <a:pt x="78" y="13"/>
                  </a:lnTo>
                  <a:lnTo>
                    <a:pt x="78" y="12"/>
                  </a:lnTo>
                  <a:lnTo>
                    <a:pt x="78" y="11"/>
                  </a:lnTo>
                  <a:lnTo>
                    <a:pt x="78" y="10"/>
                  </a:lnTo>
                  <a:lnTo>
                    <a:pt x="78" y="9"/>
                  </a:lnTo>
                  <a:lnTo>
                    <a:pt x="78" y="7"/>
                  </a:lnTo>
                  <a:lnTo>
                    <a:pt x="78" y="6"/>
                  </a:lnTo>
                  <a:lnTo>
                    <a:pt x="78" y="5"/>
                  </a:lnTo>
                  <a:lnTo>
                    <a:pt x="78" y="4"/>
                  </a:lnTo>
                  <a:lnTo>
                    <a:pt x="79" y="4"/>
                  </a:lnTo>
                  <a:lnTo>
                    <a:pt x="79" y="3"/>
                  </a:lnTo>
                  <a:lnTo>
                    <a:pt x="80" y="3"/>
                  </a:lnTo>
                  <a:lnTo>
                    <a:pt x="83" y="3"/>
                  </a:lnTo>
                  <a:lnTo>
                    <a:pt x="83" y="2"/>
                  </a:lnTo>
                  <a:lnTo>
                    <a:pt x="85" y="2"/>
                  </a:lnTo>
                  <a:lnTo>
                    <a:pt x="87" y="2"/>
                  </a:lnTo>
                  <a:lnTo>
                    <a:pt x="89" y="2"/>
                  </a:lnTo>
                  <a:lnTo>
                    <a:pt x="90" y="0"/>
                  </a:lnTo>
                  <a:lnTo>
                    <a:pt x="90" y="2"/>
                  </a:lnTo>
                  <a:close/>
                  <a:moveTo>
                    <a:pt x="84" y="135"/>
                  </a:moveTo>
                  <a:lnTo>
                    <a:pt x="85" y="135"/>
                  </a:lnTo>
                  <a:lnTo>
                    <a:pt x="84" y="135"/>
                  </a:lnTo>
                  <a:lnTo>
                    <a:pt x="84" y="133"/>
                  </a:lnTo>
                  <a:lnTo>
                    <a:pt x="84" y="135"/>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65" name="Freeform 1181">
              <a:extLst>
                <a:ext uri="{FF2B5EF4-FFF2-40B4-BE49-F238E27FC236}">
                  <a16:creationId xmlns="" xmlns:a16="http://schemas.microsoft.com/office/drawing/2014/main" id="{1D08FEE8-7A04-4789-9EDB-0234F989D5B8}"/>
                </a:ext>
              </a:extLst>
            </p:cNvPr>
            <p:cNvSpPr>
              <a:spLocks/>
            </p:cNvSpPr>
            <p:nvPr/>
          </p:nvSpPr>
          <p:spPr bwMode="auto">
            <a:xfrm>
              <a:off x="5971473" y="1843149"/>
              <a:ext cx="3830" cy="5106"/>
            </a:xfrm>
            <a:custGeom>
              <a:avLst/>
              <a:gdLst>
                <a:gd name="T0" fmla="*/ 1 w 3"/>
                <a:gd name="T1" fmla="*/ 1 h 4"/>
                <a:gd name="T2" fmla="*/ 1 w 3"/>
                <a:gd name="T3" fmla="*/ 1 h 4"/>
                <a:gd name="T4" fmla="*/ 1 w 3"/>
                <a:gd name="T5" fmla="*/ 1 h 4"/>
                <a:gd name="T6" fmla="*/ 2 w 3"/>
                <a:gd name="T7" fmla="*/ 1 h 4"/>
                <a:gd name="T8" fmla="*/ 2 w 3"/>
                <a:gd name="T9" fmla="*/ 1 h 4"/>
                <a:gd name="T10" fmla="*/ 2 w 3"/>
                <a:gd name="T11" fmla="*/ 1 h 4"/>
                <a:gd name="T12" fmla="*/ 2 w 3"/>
                <a:gd name="T13" fmla="*/ 1 h 4"/>
                <a:gd name="T14" fmla="*/ 2 w 3"/>
                <a:gd name="T15" fmla="*/ 1 h 4"/>
                <a:gd name="T16" fmla="*/ 2 w 3"/>
                <a:gd name="T17" fmla="*/ 1 h 4"/>
                <a:gd name="T18" fmla="*/ 2 w 3"/>
                <a:gd name="T19" fmla="*/ 2 h 4"/>
                <a:gd name="T20" fmla="*/ 2 w 3"/>
                <a:gd name="T21" fmla="*/ 2 h 4"/>
                <a:gd name="T22" fmla="*/ 2 w 3"/>
                <a:gd name="T23" fmla="*/ 2 h 4"/>
                <a:gd name="T24" fmla="*/ 3 w 3"/>
                <a:gd name="T25" fmla="*/ 2 h 4"/>
                <a:gd name="T26" fmla="*/ 2 w 3"/>
                <a:gd name="T27" fmla="*/ 2 h 4"/>
                <a:gd name="T28" fmla="*/ 3 w 3"/>
                <a:gd name="T29" fmla="*/ 2 h 4"/>
                <a:gd name="T30" fmla="*/ 3 w 3"/>
                <a:gd name="T31" fmla="*/ 2 h 4"/>
                <a:gd name="T32" fmla="*/ 2 w 3"/>
                <a:gd name="T33" fmla="*/ 2 h 4"/>
                <a:gd name="T34" fmla="*/ 2 w 3"/>
                <a:gd name="T35" fmla="*/ 2 h 4"/>
                <a:gd name="T36" fmla="*/ 2 w 3"/>
                <a:gd name="T37" fmla="*/ 2 h 4"/>
                <a:gd name="T38" fmla="*/ 2 w 3"/>
                <a:gd name="T39" fmla="*/ 4 h 4"/>
                <a:gd name="T40" fmla="*/ 2 w 3"/>
                <a:gd name="T41" fmla="*/ 4 h 4"/>
                <a:gd name="T42" fmla="*/ 2 w 3"/>
                <a:gd name="T43" fmla="*/ 4 h 4"/>
                <a:gd name="T44" fmla="*/ 3 w 3"/>
                <a:gd name="T45" fmla="*/ 4 h 4"/>
                <a:gd name="T46" fmla="*/ 3 w 3"/>
                <a:gd name="T47" fmla="*/ 4 h 4"/>
                <a:gd name="T48" fmla="*/ 3 w 3"/>
                <a:gd name="T49" fmla="*/ 4 h 4"/>
                <a:gd name="T50" fmla="*/ 3 w 3"/>
                <a:gd name="T51" fmla="*/ 4 h 4"/>
                <a:gd name="T52" fmla="*/ 2 w 3"/>
                <a:gd name="T53" fmla="*/ 4 h 4"/>
                <a:gd name="T54" fmla="*/ 1 w 3"/>
                <a:gd name="T55" fmla="*/ 2 h 4"/>
                <a:gd name="T56" fmla="*/ 1 w 3"/>
                <a:gd name="T57" fmla="*/ 2 h 4"/>
                <a:gd name="T58" fmla="*/ 0 w 3"/>
                <a:gd name="T59" fmla="*/ 1 h 4"/>
                <a:gd name="T60" fmla="*/ 0 w 3"/>
                <a:gd name="T61" fmla="*/ 1 h 4"/>
                <a:gd name="T62" fmla="*/ 0 w 3"/>
                <a:gd name="T63" fmla="*/ 0 h 4"/>
                <a:gd name="T64" fmla="*/ 0 w 3"/>
                <a:gd name="T65" fmla="*/ 0 h 4"/>
                <a:gd name="T66" fmla="*/ 1 w 3"/>
                <a:gd name="T67" fmla="*/ 0 h 4"/>
                <a:gd name="T68" fmla="*/ 1 w 3"/>
                <a:gd name="T69" fmla="*/ 0 h 4"/>
                <a:gd name="T70" fmla="*/ 1 w 3"/>
                <a:gd name="T71" fmla="*/ 0 h 4"/>
                <a:gd name="T72" fmla="*/ 1 w 3"/>
                <a:gd name="T7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4">
                  <a:moveTo>
                    <a:pt x="1" y="1"/>
                  </a:move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3" y="2"/>
                  </a:lnTo>
                  <a:lnTo>
                    <a:pt x="3" y="2"/>
                  </a:lnTo>
                  <a:lnTo>
                    <a:pt x="3" y="2"/>
                  </a:lnTo>
                  <a:lnTo>
                    <a:pt x="2" y="2"/>
                  </a:lnTo>
                  <a:lnTo>
                    <a:pt x="2" y="2"/>
                  </a:lnTo>
                  <a:lnTo>
                    <a:pt x="3" y="2"/>
                  </a:lnTo>
                  <a:lnTo>
                    <a:pt x="3" y="2"/>
                  </a:lnTo>
                  <a:lnTo>
                    <a:pt x="3" y="2"/>
                  </a:lnTo>
                  <a:lnTo>
                    <a:pt x="3" y="2"/>
                  </a:lnTo>
                  <a:lnTo>
                    <a:pt x="2" y="2"/>
                  </a:lnTo>
                  <a:lnTo>
                    <a:pt x="2" y="2"/>
                  </a:lnTo>
                  <a:lnTo>
                    <a:pt x="2" y="2"/>
                  </a:lnTo>
                  <a:lnTo>
                    <a:pt x="2" y="2"/>
                  </a:lnTo>
                  <a:lnTo>
                    <a:pt x="2" y="2"/>
                  </a:lnTo>
                  <a:lnTo>
                    <a:pt x="2" y="2"/>
                  </a:lnTo>
                  <a:lnTo>
                    <a:pt x="2" y="4"/>
                  </a:lnTo>
                  <a:lnTo>
                    <a:pt x="2" y="4"/>
                  </a:lnTo>
                  <a:lnTo>
                    <a:pt x="2" y="4"/>
                  </a:lnTo>
                  <a:lnTo>
                    <a:pt x="2" y="4"/>
                  </a:lnTo>
                  <a:lnTo>
                    <a:pt x="2" y="4"/>
                  </a:lnTo>
                  <a:lnTo>
                    <a:pt x="3" y="4"/>
                  </a:lnTo>
                  <a:lnTo>
                    <a:pt x="3" y="4"/>
                  </a:lnTo>
                  <a:lnTo>
                    <a:pt x="3" y="4"/>
                  </a:lnTo>
                  <a:lnTo>
                    <a:pt x="3" y="4"/>
                  </a:lnTo>
                  <a:lnTo>
                    <a:pt x="3" y="4"/>
                  </a:lnTo>
                  <a:lnTo>
                    <a:pt x="3" y="4"/>
                  </a:lnTo>
                  <a:lnTo>
                    <a:pt x="3" y="4"/>
                  </a:lnTo>
                  <a:lnTo>
                    <a:pt x="3" y="4"/>
                  </a:lnTo>
                  <a:lnTo>
                    <a:pt x="3" y="4"/>
                  </a:lnTo>
                  <a:lnTo>
                    <a:pt x="2" y="4"/>
                  </a:lnTo>
                  <a:lnTo>
                    <a:pt x="1" y="2"/>
                  </a:lnTo>
                  <a:lnTo>
                    <a:pt x="1" y="2"/>
                  </a:lnTo>
                  <a:lnTo>
                    <a:pt x="1" y="2"/>
                  </a:lnTo>
                  <a:lnTo>
                    <a:pt x="1" y="2"/>
                  </a:lnTo>
                  <a:lnTo>
                    <a:pt x="1" y="1"/>
                  </a:lnTo>
                  <a:lnTo>
                    <a:pt x="0" y="1"/>
                  </a:lnTo>
                  <a:lnTo>
                    <a:pt x="0" y="1"/>
                  </a:lnTo>
                  <a:lnTo>
                    <a:pt x="0" y="1"/>
                  </a:lnTo>
                  <a:lnTo>
                    <a:pt x="0" y="0"/>
                  </a:lnTo>
                  <a:lnTo>
                    <a:pt x="0" y="0"/>
                  </a:lnTo>
                  <a:lnTo>
                    <a:pt x="0" y="0"/>
                  </a:lnTo>
                  <a:lnTo>
                    <a:pt x="0" y="0"/>
                  </a:lnTo>
                  <a:lnTo>
                    <a:pt x="0" y="0"/>
                  </a:lnTo>
                  <a:lnTo>
                    <a:pt x="1" y="0"/>
                  </a:lnTo>
                  <a:lnTo>
                    <a:pt x="1" y="0"/>
                  </a:lnTo>
                  <a:lnTo>
                    <a:pt x="1" y="0"/>
                  </a:lnTo>
                  <a:lnTo>
                    <a:pt x="1" y="0"/>
                  </a:lnTo>
                  <a:lnTo>
                    <a:pt x="1" y="0"/>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66" name="Freeform 1182">
              <a:extLst>
                <a:ext uri="{FF2B5EF4-FFF2-40B4-BE49-F238E27FC236}">
                  <a16:creationId xmlns="" xmlns:a16="http://schemas.microsoft.com/office/drawing/2014/main" id="{F7C3D08A-F239-4CBF-9F58-A3C959E2CC83}"/>
                </a:ext>
              </a:extLst>
            </p:cNvPr>
            <p:cNvSpPr>
              <a:spLocks/>
            </p:cNvSpPr>
            <p:nvPr/>
          </p:nvSpPr>
          <p:spPr bwMode="auto">
            <a:xfrm>
              <a:off x="5972749" y="1839319"/>
              <a:ext cx="3830" cy="2553"/>
            </a:xfrm>
            <a:custGeom>
              <a:avLst/>
              <a:gdLst>
                <a:gd name="T0" fmla="*/ 0 w 3"/>
                <a:gd name="T1" fmla="*/ 0 h 2"/>
                <a:gd name="T2" fmla="*/ 1 w 3"/>
                <a:gd name="T3" fmla="*/ 0 h 2"/>
                <a:gd name="T4" fmla="*/ 1 w 3"/>
                <a:gd name="T5" fmla="*/ 0 h 2"/>
                <a:gd name="T6" fmla="*/ 1 w 3"/>
                <a:gd name="T7" fmla="*/ 0 h 2"/>
                <a:gd name="T8" fmla="*/ 1 w 3"/>
                <a:gd name="T9" fmla="*/ 0 h 2"/>
                <a:gd name="T10" fmla="*/ 1 w 3"/>
                <a:gd name="T11" fmla="*/ 0 h 2"/>
                <a:gd name="T12" fmla="*/ 1 w 3"/>
                <a:gd name="T13" fmla="*/ 0 h 2"/>
                <a:gd name="T14" fmla="*/ 2 w 3"/>
                <a:gd name="T15" fmla="*/ 1 h 2"/>
                <a:gd name="T16" fmla="*/ 2 w 3"/>
                <a:gd name="T17" fmla="*/ 1 h 2"/>
                <a:gd name="T18" fmla="*/ 2 w 3"/>
                <a:gd name="T19" fmla="*/ 1 h 2"/>
                <a:gd name="T20" fmla="*/ 3 w 3"/>
                <a:gd name="T21" fmla="*/ 1 h 2"/>
                <a:gd name="T22" fmla="*/ 3 w 3"/>
                <a:gd name="T23" fmla="*/ 1 h 2"/>
                <a:gd name="T24" fmla="*/ 2 w 3"/>
                <a:gd name="T25" fmla="*/ 1 h 2"/>
                <a:gd name="T26" fmla="*/ 2 w 3"/>
                <a:gd name="T27" fmla="*/ 1 h 2"/>
                <a:gd name="T28" fmla="*/ 2 w 3"/>
                <a:gd name="T29" fmla="*/ 1 h 2"/>
                <a:gd name="T30" fmla="*/ 2 w 3"/>
                <a:gd name="T31" fmla="*/ 1 h 2"/>
                <a:gd name="T32" fmla="*/ 2 w 3"/>
                <a:gd name="T33" fmla="*/ 2 h 2"/>
                <a:gd name="T34" fmla="*/ 2 w 3"/>
                <a:gd name="T35" fmla="*/ 2 h 2"/>
                <a:gd name="T36" fmla="*/ 2 w 3"/>
                <a:gd name="T37" fmla="*/ 2 h 2"/>
                <a:gd name="T38" fmla="*/ 2 w 3"/>
                <a:gd name="T39" fmla="*/ 2 h 2"/>
                <a:gd name="T40" fmla="*/ 2 w 3"/>
                <a:gd name="T41" fmla="*/ 2 h 2"/>
                <a:gd name="T42" fmla="*/ 2 w 3"/>
                <a:gd name="T43" fmla="*/ 2 h 2"/>
                <a:gd name="T44" fmla="*/ 1 w 3"/>
                <a:gd name="T45" fmla="*/ 1 h 2"/>
                <a:gd name="T46" fmla="*/ 1 w 3"/>
                <a:gd name="T47" fmla="*/ 1 h 2"/>
                <a:gd name="T48" fmla="*/ 0 w 3"/>
                <a:gd name="T49" fmla="*/ 1 h 2"/>
                <a:gd name="T50" fmla="*/ 0 w 3"/>
                <a:gd name="T51" fmla="*/ 1 h 2"/>
                <a:gd name="T52" fmla="*/ 0 w 3"/>
                <a:gd name="T53" fmla="*/ 1 h 2"/>
                <a:gd name="T54" fmla="*/ 0 w 3"/>
                <a:gd name="T55" fmla="*/ 1 h 2"/>
                <a:gd name="T56" fmla="*/ 0 w 3"/>
                <a:gd name="T57" fmla="*/ 1 h 2"/>
                <a:gd name="T58" fmla="*/ 0 w 3"/>
                <a:gd name="T59" fmla="*/ 0 h 2"/>
                <a:gd name="T60" fmla="*/ 0 w 3"/>
                <a:gd name="T61" fmla="*/ 0 h 2"/>
                <a:gd name="T62" fmla="*/ 0 w 3"/>
                <a:gd name="T63" fmla="*/ 0 h 2"/>
                <a:gd name="T64" fmla="*/ 0 w 3"/>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2">
                  <a:moveTo>
                    <a:pt x="0" y="0"/>
                  </a:moveTo>
                  <a:lnTo>
                    <a:pt x="1" y="0"/>
                  </a:lnTo>
                  <a:lnTo>
                    <a:pt x="1" y="0"/>
                  </a:lnTo>
                  <a:lnTo>
                    <a:pt x="1" y="0"/>
                  </a:lnTo>
                  <a:lnTo>
                    <a:pt x="1" y="0"/>
                  </a:lnTo>
                  <a:lnTo>
                    <a:pt x="1" y="0"/>
                  </a:lnTo>
                  <a:lnTo>
                    <a:pt x="1" y="0"/>
                  </a:lnTo>
                  <a:lnTo>
                    <a:pt x="2" y="1"/>
                  </a:lnTo>
                  <a:lnTo>
                    <a:pt x="2" y="1"/>
                  </a:lnTo>
                  <a:lnTo>
                    <a:pt x="2" y="1"/>
                  </a:lnTo>
                  <a:lnTo>
                    <a:pt x="3" y="1"/>
                  </a:lnTo>
                  <a:lnTo>
                    <a:pt x="3" y="1"/>
                  </a:lnTo>
                  <a:lnTo>
                    <a:pt x="2" y="1"/>
                  </a:lnTo>
                  <a:lnTo>
                    <a:pt x="2" y="1"/>
                  </a:lnTo>
                  <a:lnTo>
                    <a:pt x="2" y="1"/>
                  </a:lnTo>
                  <a:lnTo>
                    <a:pt x="2" y="1"/>
                  </a:lnTo>
                  <a:lnTo>
                    <a:pt x="2" y="2"/>
                  </a:lnTo>
                  <a:lnTo>
                    <a:pt x="2" y="2"/>
                  </a:lnTo>
                  <a:lnTo>
                    <a:pt x="2" y="2"/>
                  </a:lnTo>
                  <a:lnTo>
                    <a:pt x="2" y="2"/>
                  </a:lnTo>
                  <a:lnTo>
                    <a:pt x="2" y="2"/>
                  </a:lnTo>
                  <a:lnTo>
                    <a:pt x="2" y="2"/>
                  </a:lnTo>
                  <a:lnTo>
                    <a:pt x="1" y="1"/>
                  </a:lnTo>
                  <a:lnTo>
                    <a:pt x="1" y="1"/>
                  </a:lnTo>
                  <a:lnTo>
                    <a:pt x="0" y="1"/>
                  </a:lnTo>
                  <a:lnTo>
                    <a:pt x="0" y="1"/>
                  </a:lnTo>
                  <a:lnTo>
                    <a:pt x="0" y="1"/>
                  </a:lnTo>
                  <a:lnTo>
                    <a:pt x="0" y="1"/>
                  </a:lnTo>
                  <a:lnTo>
                    <a:pt x="0" y="1"/>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67" name="Freeform 1183">
              <a:extLst>
                <a:ext uri="{FF2B5EF4-FFF2-40B4-BE49-F238E27FC236}">
                  <a16:creationId xmlns="" xmlns:a16="http://schemas.microsoft.com/office/drawing/2014/main" id="{352E5A0A-751F-4DF0-BF27-98877A82C1CC}"/>
                </a:ext>
              </a:extLst>
            </p:cNvPr>
            <p:cNvSpPr>
              <a:spLocks/>
            </p:cNvSpPr>
            <p:nvPr/>
          </p:nvSpPr>
          <p:spPr bwMode="auto">
            <a:xfrm>
              <a:off x="5962537" y="1835490"/>
              <a:ext cx="1277" cy="0"/>
            </a:xfrm>
            <a:custGeom>
              <a:avLst/>
              <a:gdLst>
                <a:gd name="T0" fmla="*/ 1 w 1"/>
                <a:gd name="T1" fmla="*/ 1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lnTo>
                    <a:pt x="1" y="0"/>
                  </a:lnTo>
                  <a:lnTo>
                    <a:pt x="0" y="0"/>
                  </a:lnTo>
                  <a:lnTo>
                    <a:pt x="0" y="0"/>
                  </a:lnTo>
                  <a:lnTo>
                    <a:pt x="0"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68" name="Freeform 1184">
              <a:extLst>
                <a:ext uri="{FF2B5EF4-FFF2-40B4-BE49-F238E27FC236}">
                  <a16:creationId xmlns="" xmlns:a16="http://schemas.microsoft.com/office/drawing/2014/main" id="{DB376A54-2F3E-43A1-826A-0DCF84A2B4DC}"/>
                </a:ext>
              </a:extLst>
            </p:cNvPr>
            <p:cNvSpPr>
              <a:spLocks/>
            </p:cNvSpPr>
            <p:nvPr/>
          </p:nvSpPr>
          <p:spPr bwMode="auto">
            <a:xfrm>
              <a:off x="5965090" y="1834213"/>
              <a:ext cx="6383" cy="2553"/>
            </a:xfrm>
            <a:custGeom>
              <a:avLst/>
              <a:gdLst>
                <a:gd name="T0" fmla="*/ 3 w 5"/>
                <a:gd name="T1" fmla="*/ 0 h 2"/>
                <a:gd name="T2" fmla="*/ 3 w 5"/>
                <a:gd name="T3" fmla="*/ 0 h 2"/>
                <a:gd name="T4" fmla="*/ 3 w 5"/>
                <a:gd name="T5" fmla="*/ 1 h 2"/>
                <a:gd name="T6" fmla="*/ 3 w 5"/>
                <a:gd name="T7" fmla="*/ 1 h 2"/>
                <a:gd name="T8" fmla="*/ 3 w 5"/>
                <a:gd name="T9" fmla="*/ 1 h 2"/>
                <a:gd name="T10" fmla="*/ 5 w 5"/>
                <a:gd name="T11" fmla="*/ 1 h 2"/>
                <a:gd name="T12" fmla="*/ 5 w 5"/>
                <a:gd name="T13" fmla="*/ 1 h 2"/>
                <a:gd name="T14" fmla="*/ 5 w 5"/>
                <a:gd name="T15" fmla="*/ 1 h 2"/>
                <a:gd name="T16" fmla="*/ 5 w 5"/>
                <a:gd name="T17" fmla="*/ 1 h 2"/>
                <a:gd name="T18" fmla="*/ 3 w 5"/>
                <a:gd name="T19" fmla="*/ 1 h 2"/>
                <a:gd name="T20" fmla="*/ 3 w 5"/>
                <a:gd name="T21" fmla="*/ 1 h 2"/>
                <a:gd name="T22" fmla="*/ 3 w 5"/>
                <a:gd name="T23" fmla="*/ 1 h 2"/>
                <a:gd name="T24" fmla="*/ 3 w 5"/>
                <a:gd name="T25" fmla="*/ 1 h 2"/>
                <a:gd name="T26" fmla="*/ 3 w 5"/>
                <a:gd name="T27" fmla="*/ 1 h 2"/>
                <a:gd name="T28" fmla="*/ 3 w 5"/>
                <a:gd name="T29" fmla="*/ 1 h 2"/>
                <a:gd name="T30" fmla="*/ 3 w 5"/>
                <a:gd name="T31" fmla="*/ 1 h 2"/>
                <a:gd name="T32" fmla="*/ 3 w 5"/>
                <a:gd name="T33" fmla="*/ 1 h 2"/>
                <a:gd name="T34" fmla="*/ 3 w 5"/>
                <a:gd name="T35" fmla="*/ 1 h 2"/>
                <a:gd name="T36" fmla="*/ 3 w 5"/>
                <a:gd name="T37" fmla="*/ 1 h 2"/>
                <a:gd name="T38" fmla="*/ 2 w 5"/>
                <a:gd name="T39" fmla="*/ 2 h 2"/>
                <a:gd name="T40" fmla="*/ 2 w 5"/>
                <a:gd name="T41" fmla="*/ 2 h 2"/>
                <a:gd name="T42" fmla="*/ 2 w 5"/>
                <a:gd name="T43" fmla="*/ 2 h 2"/>
                <a:gd name="T44" fmla="*/ 2 w 5"/>
                <a:gd name="T45" fmla="*/ 2 h 2"/>
                <a:gd name="T46" fmla="*/ 2 w 5"/>
                <a:gd name="T47" fmla="*/ 1 h 2"/>
                <a:gd name="T48" fmla="*/ 2 w 5"/>
                <a:gd name="T49" fmla="*/ 1 h 2"/>
                <a:gd name="T50" fmla="*/ 2 w 5"/>
                <a:gd name="T51" fmla="*/ 1 h 2"/>
                <a:gd name="T52" fmla="*/ 2 w 5"/>
                <a:gd name="T53" fmla="*/ 1 h 2"/>
                <a:gd name="T54" fmla="*/ 2 w 5"/>
                <a:gd name="T55" fmla="*/ 1 h 2"/>
                <a:gd name="T56" fmla="*/ 2 w 5"/>
                <a:gd name="T57" fmla="*/ 1 h 2"/>
                <a:gd name="T58" fmla="*/ 2 w 5"/>
                <a:gd name="T59" fmla="*/ 1 h 2"/>
                <a:gd name="T60" fmla="*/ 2 w 5"/>
                <a:gd name="T61" fmla="*/ 2 h 2"/>
                <a:gd name="T62" fmla="*/ 2 w 5"/>
                <a:gd name="T63" fmla="*/ 2 h 2"/>
                <a:gd name="T64" fmla="*/ 2 w 5"/>
                <a:gd name="T65" fmla="*/ 1 h 2"/>
                <a:gd name="T66" fmla="*/ 1 w 5"/>
                <a:gd name="T67" fmla="*/ 1 h 2"/>
                <a:gd name="T68" fmla="*/ 1 w 5"/>
                <a:gd name="T69" fmla="*/ 1 h 2"/>
                <a:gd name="T70" fmla="*/ 1 w 5"/>
                <a:gd name="T71" fmla="*/ 1 h 2"/>
                <a:gd name="T72" fmla="*/ 1 w 5"/>
                <a:gd name="T73" fmla="*/ 1 h 2"/>
                <a:gd name="T74" fmla="*/ 1 w 5"/>
                <a:gd name="T75" fmla="*/ 1 h 2"/>
                <a:gd name="T76" fmla="*/ 1 w 5"/>
                <a:gd name="T77" fmla="*/ 1 h 2"/>
                <a:gd name="T78" fmla="*/ 1 w 5"/>
                <a:gd name="T79" fmla="*/ 1 h 2"/>
                <a:gd name="T80" fmla="*/ 1 w 5"/>
                <a:gd name="T81" fmla="*/ 1 h 2"/>
                <a:gd name="T82" fmla="*/ 0 w 5"/>
                <a:gd name="T83" fmla="*/ 1 h 2"/>
                <a:gd name="T84" fmla="*/ 0 w 5"/>
                <a:gd name="T85" fmla="*/ 0 h 2"/>
                <a:gd name="T86" fmla="*/ 0 w 5"/>
                <a:gd name="T87" fmla="*/ 0 h 2"/>
                <a:gd name="T88" fmla="*/ 0 w 5"/>
                <a:gd name="T89" fmla="*/ 0 h 2"/>
                <a:gd name="T90" fmla="*/ 1 w 5"/>
                <a:gd name="T91" fmla="*/ 0 h 2"/>
                <a:gd name="T92" fmla="*/ 1 w 5"/>
                <a:gd name="T93" fmla="*/ 0 h 2"/>
                <a:gd name="T94" fmla="*/ 1 w 5"/>
                <a:gd name="T95" fmla="*/ 0 h 2"/>
                <a:gd name="T96" fmla="*/ 1 w 5"/>
                <a:gd name="T97" fmla="*/ 0 h 2"/>
                <a:gd name="T98" fmla="*/ 1 w 5"/>
                <a:gd name="T99" fmla="*/ 0 h 2"/>
                <a:gd name="T100" fmla="*/ 1 w 5"/>
                <a:gd name="T101" fmla="*/ 0 h 2"/>
                <a:gd name="T102" fmla="*/ 1 w 5"/>
                <a:gd name="T103" fmla="*/ 0 h 2"/>
                <a:gd name="T104" fmla="*/ 1 w 5"/>
                <a:gd name="T105" fmla="*/ 0 h 2"/>
                <a:gd name="T106" fmla="*/ 1 w 5"/>
                <a:gd name="T107" fmla="*/ 0 h 2"/>
                <a:gd name="T108" fmla="*/ 1 w 5"/>
                <a:gd name="T109" fmla="*/ 0 h 2"/>
                <a:gd name="T110" fmla="*/ 2 w 5"/>
                <a:gd name="T111" fmla="*/ 0 h 2"/>
                <a:gd name="T112" fmla="*/ 2 w 5"/>
                <a:gd name="T113" fmla="*/ 0 h 2"/>
                <a:gd name="T114" fmla="*/ 2 w 5"/>
                <a:gd name="T115" fmla="*/ 0 h 2"/>
                <a:gd name="T116" fmla="*/ 2 w 5"/>
                <a:gd name="T117" fmla="*/ 0 h 2"/>
                <a:gd name="T118" fmla="*/ 2 w 5"/>
                <a:gd name="T119" fmla="*/ 0 h 2"/>
                <a:gd name="T120" fmla="*/ 3 w 5"/>
                <a:gd name="T121" fmla="*/ 0 h 2"/>
                <a:gd name="T122" fmla="*/ 3 w 5"/>
                <a:gd name="T1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 h="2">
                  <a:moveTo>
                    <a:pt x="3" y="0"/>
                  </a:moveTo>
                  <a:lnTo>
                    <a:pt x="3" y="0"/>
                  </a:lnTo>
                  <a:lnTo>
                    <a:pt x="3" y="1"/>
                  </a:lnTo>
                  <a:lnTo>
                    <a:pt x="3" y="1"/>
                  </a:lnTo>
                  <a:lnTo>
                    <a:pt x="3" y="1"/>
                  </a:lnTo>
                  <a:lnTo>
                    <a:pt x="5" y="1"/>
                  </a:lnTo>
                  <a:lnTo>
                    <a:pt x="5" y="1"/>
                  </a:lnTo>
                  <a:lnTo>
                    <a:pt x="5" y="1"/>
                  </a:lnTo>
                  <a:lnTo>
                    <a:pt x="5" y="1"/>
                  </a:lnTo>
                  <a:lnTo>
                    <a:pt x="3" y="1"/>
                  </a:lnTo>
                  <a:lnTo>
                    <a:pt x="3" y="1"/>
                  </a:lnTo>
                  <a:lnTo>
                    <a:pt x="3" y="1"/>
                  </a:lnTo>
                  <a:lnTo>
                    <a:pt x="3" y="1"/>
                  </a:lnTo>
                  <a:lnTo>
                    <a:pt x="3" y="1"/>
                  </a:lnTo>
                  <a:lnTo>
                    <a:pt x="3" y="1"/>
                  </a:lnTo>
                  <a:lnTo>
                    <a:pt x="3" y="1"/>
                  </a:lnTo>
                  <a:lnTo>
                    <a:pt x="3" y="1"/>
                  </a:lnTo>
                  <a:lnTo>
                    <a:pt x="3" y="1"/>
                  </a:lnTo>
                  <a:lnTo>
                    <a:pt x="3" y="1"/>
                  </a:lnTo>
                  <a:lnTo>
                    <a:pt x="2" y="2"/>
                  </a:lnTo>
                  <a:lnTo>
                    <a:pt x="2" y="2"/>
                  </a:lnTo>
                  <a:lnTo>
                    <a:pt x="2" y="2"/>
                  </a:lnTo>
                  <a:lnTo>
                    <a:pt x="2" y="2"/>
                  </a:lnTo>
                  <a:lnTo>
                    <a:pt x="2" y="1"/>
                  </a:lnTo>
                  <a:lnTo>
                    <a:pt x="2" y="1"/>
                  </a:lnTo>
                  <a:lnTo>
                    <a:pt x="2" y="1"/>
                  </a:lnTo>
                  <a:lnTo>
                    <a:pt x="2" y="1"/>
                  </a:lnTo>
                  <a:lnTo>
                    <a:pt x="2" y="1"/>
                  </a:lnTo>
                  <a:lnTo>
                    <a:pt x="2" y="1"/>
                  </a:lnTo>
                  <a:lnTo>
                    <a:pt x="2" y="1"/>
                  </a:lnTo>
                  <a:lnTo>
                    <a:pt x="2" y="2"/>
                  </a:lnTo>
                  <a:lnTo>
                    <a:pt x="2" y="2"/>
                  </a:lnTo>
                  <a:lnTo>
                    <a:pt x="2" y="1"/>
                  </a:lnTo>
                  <a:lnTo>
                    <a:pt x="1" y="1"/>
                  </a:lnTo>
                  <a:lnTo>
                    <a:pt x="1" y="1"/>
                  </a:lnTo>
                  <a:lnTo>
                    <a:pt x="1" y="1"/>
                  </a:lnTo>
                  <a:lnTo>
                    <a:pt x="1" y="1"/>
                  </a:lnTo>
                  <a:lnTo>
                    <a:pt x="1" y="1"/>
                  </a:lnTo>
                  <a:lnTo>
                    <a:pt x="1" y="1"/>
                  </a:lnTo>
                  <a:lnTo>
                    <a:pt x="1" y="1"/>
                  </a:lnTo>
                  <a:lnTo>
                    <a:pt x="1" y="1"/>
                  </a:lnTo>
                  <a:lnTo>
                    <a:pt x="0" y="1"/>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3"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69" name="Freeform 1185">
              <a:extLst>
                <a:ext uri="{FF2B5EF4-FFF2-40B4-BE49-F238E27FC236}">
                  <a16:creationId xmlns="" xmlns:a16="http://schemas.microsoft.com/office/drawing/2014/main" id="{C70E1AA7-B213-4D02-B4FF-8AC9CEA094A5}"/>
                </a:ext>
              </a:extLst>
            </p:cNvPr>
            <p:cNvSpPr>
              <a:spLocks/>
            </p:cNvSpPr>
            <p:nvPr/>
          </p:nvSpPr>
          <p:spPr bwMode="auto">
            <a:xfrm>
              <a:off x="5992312" y="1831661"/>
              <a:ext cx="1277" cy="1277"/>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1 h 1"/>
                <a:gd name="T28" fmla="*/ 1 w 1"/>
                <a:gd name="T29" fmla="*/ 1 h 1"/>
                <a:gd name="T30" fmla="*/ 1 w 1"/>
                <a:gd name="T31" fmla="*/ 1 h 1"/>
                <a:gd name="T32" fmla="*/ 1 w 1"/>
                <a:gd name="T33" fmla="*/ 1 h 1"/>
                <a:gd name="T34" fmla="*/ 1 w 1"/>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1"/>
                  </a:moveTo>
                  <a:lnTo>
                    <a:pt x="0" y="1"/>
                  </a:lnTo>
                  <a:lnTo>
                    <a:pt x="0" y="1"/>
                  </a:lnTo>
                  <a:lnTo>
                    <a:pt x="0" y="1"/>
                  </a:lnTo>
                  <a:lnTo>
                    <a:pt x="0" y="1"/>
                  </a:lnTo>
                  <a:lnTo>
                    <a:pt x="0" y="0"/>
                  </a:lnTo>
                  <a:lnTo>
                    <a:pt x="0" y="0"/>
                  </a:lnTo>
                  <a:lnTo>
                    <a:pt x="0" y="0"/>
                  </a:lnTo>
                  <a:lnTo>
                    <a:pt x="1" y="0"/>
                  </a:lnTo>
                  <a:lnTo>
                    <a:pt x="1" y="0"/>
                  </a:lnTo>
                  <a:lnTo>
                    <a:pt x="1" y="0"/>
                  </a:lnTo>
                  <a:lnTo>
                    <a:pt x="1" y="0"/>
                  </a:lnTo>
                  <a:lnTo>
                    <a:pt x="1" y="0"/>
                  </a:lnTo>
                  <a:lnTo>
                    <a:pt x="1" y="1"/>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70" name="Freeform 1186">
              <a:extLst>
                <a:ext uri="{FF2B5EF4-FFF2-40B4-BE49-F238E27FC236}">
                  <a16:creationId xmlns="" xmlns:a16="http://schemas.microsoft.com/office/drawing/2014/main" id="{478F7E97-7356-4C7E-BF48-1CEB4734669B}"/>
                </a:ext>
              </a:extLst>
            </p:cNvPr>
            <p:cNvSpPr>
              <a:spLocks/>
            </p:cNvSpPr>
            <p:nvPr/>
          </p:nvSpPr>
          <p:spPr bwMode="auto">
            <a:xfrm>
              <a:off x="5967643" y="1831661"/>
              <a:ext cx="7659" cy="7659"/>
            </a:xfrm>
            <a:custGeom>
              <a:avLst/>
              <a:gdLst>
                <a:gd name="T0" fmla="*/ 1 w 6"/>
                <a:gd name="T1" fmla="*/ 0 h 6"/>
                <a:gd name="T2" fmla="*/ 1 w 6"/>
                <a:gd name="T3" fmla="*/ 0 h 6"/>
                <a:gd name="T4" fmla="*/ 3 w 6"/>
                <a:gd name="T5" fmla="*/ 0 h 6"/>
                <a:gd name="T6" fmla="*/ 3 w 6"/>
                <a:gd name="T7" fmla="*/ 1 h 6"/>
                <a:gd name="T8" fmla="*/ 3 w 6"/>
                <a:gd name="T9" fmla="*/ 2 h 6"/>
                <a:gd name="T10" fmla="*/ 4 w 6"/>
                <a:gd name="T11" fmla="*/ 2 h 6"/>
                <a:gd name="T12" fmla="*/ 5 w 6"/>
                <a:gd name="T13" fmla="*/ 2 h 6"/>
                <a:gd name="T14" fmla="*/ 5 w 6"/>
                <a:gd name="T15" fmla="*/ 2 h 6"/>
                <a:gd name="T16" fmla="*/ 4 w 6"/>
                <a:gd name="T17" fmla="*/ 3 h 6"/>
                <a:gd name="T18" fmla="*/ 4 w 6"/>
                <a:gd name="T19" fmla="*/ 3 h 6"/>
                <a:gd name="T20" fmla="*/ 5 w 6"/>
                <a:gd name="T21" fmla="*/ 3 h 6"/>
                <a:gd name="T22" fmla="*/ 5 w 6"/>
                <a:gd name="T23" fmla="*/ 3 h 6"/>
                <a:gd name="T24" fmla="*/ 5 w 6"/>
                <a:gd name="T25" fmla="*/ 3 h 6"/>
                <a:gd name="T26" fmla="*/ 5 w 6"/>
                <a:gd name="T27" fmla="*/ 3 h 6"/>
                <a:gd name="T28" fmla="*/ 6 w 6"/>
                <a:gd name="T29" fmla="*/ 4 h 6"/>
                <a:gd name="T30" fmla="*/ 6 w 6"/>
                <a:gd name="T31" fmla="*/ 4 h 6"/>
                <a:gd name="T32" fmla="*/ 6 w 6"/>
                <a:gd name="T33" fmla="*/ 4 h 6"/>
                <a:gd name="T34" fmla="*/ 6 w 6"/>
                <a:gd name="T35" fmla="*/ 4 h 6"/>
                <a:gd name="T36" fmla="*/ 6 w 6"/>
                <a:gd name="T37" fmla="*/ 6 h 6"/>
                <a:gd name="T38" fmla="*/ 5 w 6"/>
                <a:gd name="T39" fmla="*/ 4 h 6"/>
                <a:gd name="T40" fmla="*/ 4 w 6"/>
                <a:gd name="T41" fmla="*/ 3 h 6"/>
                <a:gd name="T42" fmla="*/ 3 w 6"/>
                <a:gd name="T43" fmla="*/ 3 h 6"/>
                <a:gd name="T44" fmla="*/ 3 w 6"/>
                <a:gd name="T45" fmla="*/ 3 h 6"/>
                <a:gd name="T46" fmla="*/ 3 w 6"/>
                <a:gd name="T47" fmla="*/ 3 h 6"/>
                <a:gd name="T48" fmla="*/ 3 w 6"/>
                <a:gd name="T49" fmla="*/ 3 h 6"/>
                <a:gd name="T50" fmla="*/ 1 w 6"/>
                <a:gd name="T51" fmla="*/ 2 h 6"/>
                <a:gd name="T52" fmla="*/ 1 w 6"/>
                <a:gd name="T53" fmla="*/ 2 h 6"/>
                <a:gd name="T54" fmla="*/ 1 w 6"/>
                <a:gd name="T55" fmla="*/ 2 h 6"/>
                <a:gd name="T56" fmla="*/ 1 w 6"/>
                <a:gd name="T57" fmla="*/ 2 h 6"/>
                <a:gd name="T58" fmla="*/ 1 w 6"/>
                <a:gd name="T59" fmla="*/ 2 h 6"/>
                <a:gd name="T60" fmla="*/ 0 w 6"/>
                <a:gd name="T61" fmla="*/ 2 h 6"/>
                <a:gd name="T62" fmla="*/ 0 w 6"/>
                <a:gd name="T63" fmla="*/ 2 h 6"/>
                <a:gd name="T64" fmla="*/ 0 w 6"/>
                <a:gd name="T65" fmla="*/ 2 h 6"/>
                <a:gd name="T66" fmla="*/ 0 w 6"/>
                <a:gd name="T67" fmla="*/ 1 h 6"/>
                <a:gd name="T68" fmla="*/ 0 w 6"/>
                <a:gd name="T69" fmla="*/ 1 h 6"/>
                <a:gd name="T70" fmla="*/ 0 w 6"/>
                <a:gd name="T71" fmla="*/ 1 h 6"/>
                <a:gd name="T72" fmla="*/ 0 w 6"/>
                <a:gd name="T73" fmla="*/ 1 h 6"/>
                <a:gd name="T74" fmla="*/ 0 w 6"/>
                <a:gd name="T75" fmla="*/ 1 h 6"/>
                <a:gd name="T76" fmla="*/ 0 w 6"/>
                <a:gd name="T7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6">
                  <a:moveTo>
                    <a:pt x="0" y="0"/>
                  </a:moveTo>
                  <a:lnTo>
                    <a:pt x="1" y="0"/>
                  </a:lnTo>
                  <a:lnTo>
                    <a:pt x="1" y="0"/>
                  </a:lnTo>
                  <a:lnTo>
                    <a:pt x="1" y="0"/>
                  </a:lnTo>
                  <a:lnTo>
                    <a:pt x="1" y="0"/>
                  </a:lnTo>
                  <a:lnTo>
                    <a:pt x="3" y="0"/>
                  </a:lnTo>
                  <a:lnTo>
                    <a:pt x="3" y="1"/>
                  </a:lnTo>
                  <a:lnTo>
                    <a:pt x="3" y="1"/>
                  </a:lnTo>
                  <a:lnTo>
                    <a:pt x="3" y="1"/>
                  </a:lnTo>
                  <a:lnTo>
                    <a:pt x="3" y="2"/>
                  </a:lnTo>
                  <a:lnTo>
                    <a:pt x="4" y="2"/>
                  </a:lnTo>
                  <a:lnTo>
                    <a:pt x="4" y="2"/>
                  </a:lnTo>
                  <a:lnTo>
                    <a:pt x="5" y="2"/>
                  </a:lnTo>
                  <a:lnTo>
                    <a:pt x="5" y="2"/>
                  </a:lnTo>
                  <a:lnTo>
                    <a:pt x="5" y="2"/>
                  </a:lnTo>
                  <a:lnTo>
                    <a:pt x="5" y="2"/>
                  </a:lnTo>
                  <a:lnTo>
                    <a:pt x="4" y="3"/>
                  </a:lnTo>
                  <a:lnTo>
                    <a:pt x="4" y="3"/>
                  </a:lnTo>
                  <a:lnTo>
                    <a:pt x="4" y="3"/>
                  </a:lnTo>
                  <a:lnTo>
                    <a:pt x="4" y="3"/>
                  </a:lnTo>
                  <a:lnTo>
                    <a:pt x="5" y="3"/>
                  </a:lnTo>
                  <a:lnTo>
                    <a:pt x="5" y="3"/>
                  </a:lnTo>
                  <a:lnTo>
                    <a:pt x="5" y="3"/>
                  </a:lnTo>
                  <a:lnTo>
                    <a:pt x="5" y="3"/>
                  </a:lnTo>
                  <a:lnTo>
                    <a:pt x="5" y="3"/>
                  </a:lnTo>
                  <a:lnTo>
                    <a:pt x="5" y="3"/>
                  </a:lnTo>
                  <a:lnTo>
                    <a:pt x="5" y="3"/>
                  </a:lnTo>
                  <a:lnTo>
                    <a:pt x="5" y="3"/>
                  </a:lnTo>
                  <a:lnTo>
                    <a:pt x="6" y="3"/>
                  </a:lnTo>
                  <a:lnTo>
                    <a:pt x="6" y="4"/>
                  </a:lnTo>
                  <a:lnTo>
                    <a:pt x="6" y="4"/>
                  </a:lnTo>
                  <a:lnTo>
                    <a:pt x="6" y="4"/>
                  </a:lnTo>
                  <a:lnTo>
                    <a:pt x="6" y="4"/>
                  </a:lnTo>
                  <a:lnTo>
                    <a:pt x="6" y="4"/>
                  </a:lnTo>
                  <a:lnTo>
                    <a:pt x="6" y="4"/>
                  </a:lnTo>
                  <a:lnTo>
                    <a:pt x="6" y="4"/>
                  </a:lnTo>
                  <a:lnTo>
                    <a:pt x="6" y="6"/>
                  </a:lnTo>
                  <a:lnTo>
                    <a:pt x="6" y="6"/>
                  </a:lnTo>
                  <a:lnTo>
                    <a:pt x="5" y="4"/>
                  </a:lnTo>
                  <a:lnTo>
                    <a:pt x="5" y="4"/>
                  </a:lnTo>
                  <a:lnTo>
                    <a:pt x="4" y="4"/>
                  </a:lnTo>
                  <a:lnTo>
                    <a:pt x="4" y="3"/>
                  </a:lnTo>
                  <a:lnTo>
                    <a:pt x="4" y="3"/>
                  </a:lnTo>
                  <a:lnTo>
                    <a:pt x="3" y="3"/>
                  </a:lnTo>
                  <a:lnTo>
                    <a:pt x="3" y="3"/>
                  </a:lnTo>
                  <a:lnTo>
                    <a:pt x="3" y="3"/>
                  </a:lnTo>
                  <a:lnTo>
                    <a:pt x="3" y="3"/>
                  </a:lnTo>
                  <a:lnTo>
                    <a:pt x="3" y="3"/>
                  </a:lnTo>
                  <a:lnTo>
                    <a:pt x="3" y="3"/>
                  </a:lnTo>
                  <a:lnTo>
                    <a:pt x="3" y="3"/>
                  </a:lnTo>
                  <a:lnTo>
                    <a:pt x="3"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71" name="Freeform 1187">
              <a:extLst>
                <a:ext uri="{FF2B5EF4-FFF2-40B4-BE49-F238E27FC236}">
                  <a16:creationId xmlns="" xmlns:a16="http://schemas.microsoft.com/office/drawing/2014/main" id="{EDACD7B1-4818-4378-9FAD-0DF5541832BA}"/>
                </a:ext>
              </a:extLst>
            </p:cNvPr>
            <p:cNvSpPr>
              <a:spLocks/>
            </p:cNvSpPr>
            <p:nvPr/>
          </p:nvSpPr>
          <p:spPr bwMode="auto">
            <a:xfrm>
              <a:off x="5968920" y="1831661"/>
              <a:ext cx="7659" cy="3830"/>
            </a:xfrm>
            <a:custGeom>
              <a:avLst/>
              <a:gdLst>
                <a:gd name="T0" fmla="*/ 3 w 6"/>
                <a:gd name="T1" fmla="*/ 0 h 3"/>
                <a:gd name="T2" fmla="*/ 3 w 6"/>
                <a:gd name="T3" fmla="*/ 0 h 3"/>
                <a:gd name="T4" fmla="*/ 3 w 6"/>
                <a:gd name="T5" fmla="*/ 1 h 3"/>
                <a:gd name="T6" fmla="*/ 3 w 6"/>
                <a:gd name="T7" fmla="*/ 1 h 3"/>
                <a:gd name="T8" fmla="*/ 3 w 6"/>
                <a:gd name="T9" fmla="*/ 1 h 3"/>
                <a:gd name="T10" fmla="*/ 4 w 6"/>
                <a:gd name="T11" fmla="*/ 0 h 3"/>
                <a:gd name="T12" fmla="*/ 4 w 6"/>
                <a:gd name="T13" fmla="*/ 0 h 3"/>
                <a:gd name="T14" fmla="*/ 4 w 6"/>
                <a:gd name="T15" fmla="*/ 1 h 3"/>
                <a:gd name="T16" fmla="*/ 5 w 6"/>
                <a:gd name="T17" fmla="*/ 1 h 3"/>
                <a:gd name="T18" fmla="*/ 4 w 6"/>
                <a:gd name="T19" fmla="*/ 1 h 3"/>
                <a:gd name="T20" fmla="*/ 4 w 6"/>
                <a:gd name="T21" fmla="*/ 1 h 3"/>
                <a:gd name="T22" fmla="*/ 5 w 6"/>
                <a:gd name="T23" fmla="*/ 1 h 3"/>
                <a:gd name="T24" fmla="*/ 5 w 6"/>
                <a:gd name="T25" fmla="*/ 1 h 3"/>
                <a:gd name="T26" fmla="*/ 5 w 6"/>
                <a:gd name="T27" fmla="*/ 1 h 3"/>
                <a:gd name="T28" fmla="*/ 6 w 6"/>
                <a:gd name="T29" fmla="*/ 1 h 3"/>
                <a:gd name="T30" fmla="*/ 6 w 6"/>
                <a:gd name="T31" fmla="*/ 2 h 3"/>
                <a:gd name="T32" fmla="*/ 5 w 6"/>
                <a:gd name="T33" fmla="*/ 2 h 3"/>
                <a:gd name="T34" fmla="*/ 5 w 6"/>
                <a:gd name="T35" fmla="*/ 2 h 3"/>
                <a:gd name="T36" fmla="*/ 6 w 6"/>
                <a:gd name="T37" fmla="*/ 2 h 3"/>
                <a:gd name="T38" fmla="*/ 5 w 6"/>
                <a:gd name="T39" fmla="*/ 2 h 3"/>
                <a:gd name="T40" fmla="*/ 5 w 6"/>
                <a:gd name="T41" fmla="*/ 2 h 3"/>
                <a:gd name="T42" fmla="*/ 6 w 6"/>
                <a:gd name="T43" fmla="*/ 2 h 3"/>
                <a:gd name="T44" fmla="*/ 6 w 6"/>
                <a:gd name="T45" fmla="*/ 3 h 3"/>
                <a:gd name="T46" fmla="*/ 5 w 6"/>
                <a:gd name="T47" fmla="*/ 3 h 3"/>
                <a:gd name="T48" fmla="*/ 5 w 6"/>
                <a:gd name="T49" fmla="*/ 3 h 3"/>
                <a:gd name="T50" fmla="*/ 5 w 6"/>
                <a:gd name="T51" fmla="*/ 3 h 3"/>
                <a:gd name="T52" fmla="*/ 5 w 6"/>
                <a:gd name="T53" fmla="*/ 3 h 3"/>
                <a:gd name="T54" fmla="*/ 5 w 6"/>
                <a:gd name="T55" fmla="*/ 3 h 3"/>
                <a:gd name="T56" fmla="*/ 5 w 6"/>
                <a:gd name="T57" fmla="*/ 3 h 3"/>
                <a:gd name="T58" fmla="*/ 5 w 6"/>
                <a:gd name="T59" fmla="*/ 2 h 3"/>
                <a:gd name="T60" fmla="*/ 5 w 6"/>
                <a:gd name="T61" fmla="*/ 2 h 3"/>
                <a:gd name="T62" fmla="*/ 4 w 6"/>
                <a:gd name="T63" fmla="*/ 2 h 3"/>
                <a:gd name="T64" fmla="*/ 4 w 6"/>
                <a:gd name="T65" fmla="*/ 2 h 3"/>
                <a:gd name="T66" fmla="*/ 5 w 6"/>
                <a:gd name="T67" fmla="*/ 2 h 3"/>
                <a:gd name="T68" fmla="*/ 5 w 6"/>
                <a:gd name="T69" fmla="*/ 3 h 3"/>
                <a:gd name="T70" fmla="*/ 3 w 6"/>
                <a:gd name="T71" fmla="*/ 2 h 3"/>
                <a:gd name="T72" fmla="*/ 3 w 6"/>
                <a:gd name="T73" fmla="*/ 2 h 3"/>
                <a:gd name="T74" fmla="*/ 3 w 6"/>
                <a:gd name="T75" fmla="*/ 2 h 3"/>
                <a:gd name="T76" fmla="*/ 3 w 6"/>
                <a:gd name="T77" fmla="*/ 2 h 3"/>
                <a:gd name="T78" fmla="*/ 2 w 6"/>
                <a:gd name="T79" fmla="*/ 0 h 3"/>
                <a:gd name="T80" fmla="*/ 2 w 6"/>
                <a:gd name="T81" fmla="*/ 0 h 3"/>
                <a:gd name="T82" fmla="*/ 0 w 6"/>
                <a:gd name="T83" fmla="*/ 0 h 3"/>
                <a:gd name="T84" fmla="*/ 2 w 6"/>
                <a:gd name="T85" fmla="*/ 0 h 3"/>
                <a:gd name="T86" fmla="*/ 2 w 6"/>
                <a:gd name="T87" fmla="*/ 0 h 3"/>
                <a:gd name="T88" fmla="*/ 2 w 6"/>
                <a:gd name="T89" fmla="*/ 0 h 3"/>
                <a:gd name="T90" fmla="*/ 3 w 6"/>
                <a:gd name="T91" fmla="*/ 0 h 3"/>
                <a:gd name="T92" fmla="*/ 3 w 6"/>
                <a:gd name="T93" fmla="*/ 0 h 3"/>
                <a:gd name="T94" fmla="*/ 3 w 6"/>
                <a:gd name="T9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3">
                  <a:moveTo>
                    <a:pt x="3" y="0"/>
                  </a:moveTo>
                  <a:lnTo>
                    <a:pt x="3" y="0"/>
                  </a:lnTo>
                  <a:lnTo>
                    <a:pt x="3" y="0"/>
                  </a:lnTo>
                  <a:lnTo>
                    <a:pt x="3" y="0"/>
                  </a:lnTo>
                  <a:lnTo>
                    <a:pt x="3" y="0"/>
                  </a:lnTo>
                  <a:lnTo>
                    <a:pt x="3" y="1"/>
                  </a:lnTo>
                  <a:lnTo>
                    <a:pt x="3" y="1"/>
                  </a:lnTo>
                  <a:lnTo>
                    <a:pt x="3" y="1"/>
                  </a:lnTo>
                  <a:lnTo>
                    <a:pt x="3" y="1"/>
                  </a:lnTo>
                  <a:lnTo>
                    <a:pt x="3" y="1"/>
                  </a:lnTo>
                  <a:lnTo>
                    <a:pt x="3" y="0"/>
                  </a:lnTo>
                  <a:lnTo>
                    <a:pt x="4" y="0"/>
                  </a:lnTo>
                  <a:lnTo>
                    <a:pt x="4" y="0"/>
                  </a:lnTo>
                  <a:lnTo>
                    <a:pt x="4" y="0"/>
                  </a:lnTo>
                  <a:lnTo>
                    <a:pt x="4" y="1"/>
                  </a:lnTo>
                  <a:lnTo>
                    <a:pt x="4" y="1"/>
                  </a:lnTo>
                  <a:lnTo>
                    <a:pt x="5" y="1"/>
                  </a:lnTo>
                  <a:lnTo>
                    <a:pt x="5" y="1"/>
                  </a:lnTo>
                  <a:lnTo>
                    <a:pt x="5" y="1"/>
                  </a:lnTo>
                  <a:lnTo>
                    <a:pt x="4" y="1"/>
                  </a:lnTo>
                  <a:lnTo>
                    <a:pt x="4" y="1"/>
                  </a:lnTo>
                  <a:lnTo>
                    <a:pt x="4" y="1"/>
                  </a:lnTo>
                  <a:lnTo>
                    <a:pt x="4" y="1"/>
                  </a:lnTo>
                  <a:lnTo>
                    <a:pt x="5" y="1"/>
                  </a:lnTo>
                  <a:lnTo>
                    <a:pt x="5" y="1"/>
                  </a:lnTo>
                  <a:lnTo>
                    <a:pt x="5" y="1"/>
                  </a:lnTo>
                  <a:lnTo>
                    <a:pt x="5" y="1"/>
                  </a:lnTo>
                  <a:lnTo>
                    <a:pt x="5" y="1"/>
                  </a:lnTo>
                  <a:lnTo>
                    <a:pt x="5" y="1"/>
                  </a:lnTo>
                  <a:lnTo>
                    <a:pt x="6" y="1"/>
                  </a:lnTo>
                  <a:lnTo>
                    <a:pt x="6" y="2"/>
                  </a:lnTo>
                  <a:lnTo>
                    <a:pt x="6" y="2"/>
                  </a:lnTo>
                  <a:lnTo>
                    <a:pt x="6" y="2"/>
                  </a:lnTo>
                  <a:lnTo>
                    <a:pt x="5" y="2"/>
                  </a:lnTo>
                  <a:lnTo>
                    <a:pt x="5" y="2"/>
                  </a:lnTo>
                  <a:lnTo>
                    <a:pt x="5" y="2"/>
                  </a:lnTo>
                  <a:lnTo>
                    <a:pt x="6" y="2"/>
                  </a:lnTo>
                  <a:lnTo>
                    <a:pt x="6" y="2"/>
                  </a:lnTo>
                  <a:lnTo>
                    <a:pt x="6" y="2"/>
                  </a:lnTo>
                  <a:lnTo>
                    <a:pt x="5" y="2"/>
                  </a:lnTo>
                  <a:lnTo>
                    <a:pt x="5" y="2"/>
                  </a:lnTo>
                  <a:lnTo>
                    <a:pt x="5" y="2"/>
                  </a:lnTo>
                  <a:lnTo>
                    <a:pt x="6" y="2"/>
                  </a:lnTo>
                  <a:lnTo>
                    <a:pt x="6" y="2"/>
                  </a:lnTo>
                  <a:lnTo>
                    <a:pt x="6" y="3"/>
                  </a:lnTo>
                  <a:lnTo>
                    <a:pt x="6" y="3"/>
                  </a:lnTo>
                  <a:lnTo>
                    <a:pt x="6"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2"/>
                  </a:lnTo>
                  <a:lnTo>
                    <a:pt x="5" y="2"/>
                  </a:lnTo>
                  <a:lnTo>
                    <a:pt x="5" y="2"/>
                  </a:lnTo>
                  <a:lnTo>
                    <a:pt x="4" y="2"/>
                  </a:lnTo>
                  <a:lnTo>
                    <a:pt x="4" y="2"/>
                  </a:lnTo>
                  <a:lnTo>
                    <a:pt x="4" y="2"/>
                  </a:lnTo>
                  <a:lnTo>
                    <a:pt x="4" y="2"/>
                  </a:lnTo>
                  <a:lnTo>
                    <a:pt x="4" y="2"/>
                  </a:lnTo>
                  <a:lnTo>
                    <a:pt x="5" y="2"/>
                  </a:lnTo>
                  <a:lnTo>
                    <a:pt x="5" y="2"/>
                  </a:lnTo>
                  <a:lnTo>
                    <a:pt x="5" y="3"/>
                  </a:lnTo>
                  <a:lnTo>
                    <a:pt x="4" y="2"/>
                  </a:lnTo>
                  <a:lnTo>
                    <a:pt x="3" y="2"/>
                  </a:lnTo>
                  <a:lnTo>
                    <a:pt x="3" y="2"/>
                  </a:lnTo>
                  <a:lnTo>
                    <a:pt x="3" y="2"/>
                  </a:lnTo>
                  <a:lnTo>
                    <a:pt x="3" y="2"/>
                  </a:lnTo>
                  <a:lnTo>
                    <a:pt x="3" y="2"/>
                  </a:lnTo>
                  <a:lnTo>
                    <a:pt x="3" y="2"/>
                  </a:lnTo>
                  <a:lnTo>
                    <a:pt x="3" y="2"/>
                  </a:lnTo>
                  <a:lnTo>
                    <a:pt x="2" y="1"/>
                  </a:lnTo>
                  <a:lnTo>
                    <a:pt x="2" y="0"/>
                  </a:lnTo>
                  <a:lnTo>
                    <a:pt x="2" y="0"/>
                  </a:lnTo>
                  <a:lnTo>
                    <a:pt x="2" y="0"/>
                  </a:lnTo>
                  <a:lnTo>
                    <a:pt x="0" y="0"/>
                  </a:lnTo>
                  <a:lnTo>
                    <a:pt x="0" y="0"/>
                  </a:lnTo>
                  <a:lnTo>
                    <a:pt x="2" y="0"/>
                  </a:lnTo>
                  <a:lnTo>
                    <a:pt x="2" y="0"/>
                  </a:lnTo>
                  <a:lnTo>
                    <a:pt x="2" y="0"/>
                  </a:lnTo>
                  <a:lnTo>
                    <a:pt x="2" y="0"/>
                  </a:lnTo>
                  <a:lnTo>
                    <a:pt x="2" y="0"/>
                  </a:lnTo>
                  <a:lnTo>
                    <a:pt x="2" y="0"/>
                  </a:lnTo>
                  <a:lnTo>
                    <a:pt x="3" y="0"/>
                  </a:lnTo>
                  <a:lnTo>
                    <a:pt x="3" y="0"/>
                  </a:lnTo>
                  <a:lnTo>
                    <a:pt x="3" y="0"/>
                  </a:lnTo>
                  <a:lnTo>
                    <a:pt x="3" y="0"/>
                  </a:lnTo>
                  <a:lnTo>
                    <a:pt x="3"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72" name="Freeform 1188">
              <a:extLst>
                <a:ext uri="{FF2B5EF4-FFF2-40B4-BE49-F238E27FC236}">
                  <a16:creationId xmlns="" xmlns:a16="http://schemas.microsoft.com/office/drawing/2014/main" id="{E3EEBBA1-86E5-4FF1-AD16-6D5C6BEDF472}"/>
                </a:ext>
              </a:extLst>
            </p:cNvPr>
            <p:cNvSpPr>
              <a:spLocks/>
            </p:cNvSpPr>
            <p:nvPr/>
          </p:nvSpPr>
          <p:spPr bwMode="auto">
            <a:xfrm>
              <a:off x="5976579" y="1830385"/>
              <a:ext cx="3830" cy="3830"/>
            </a:xfrm>
            <a:custGeom>
              <a:avLst/>
              <a:gdLst>
                <a:gd name="T0" fmla="*/ 3 w 3"/>
                <a:gd name="T1" fmla="*/ 2 h 3"/>
                <a:gd name="T2" fmla="*/ 3 w 3"/>
                <a:gd name="T3" fmla="*/ 2 h 3"/>
                <a:gd name="T4" fmla="*/ 3 w 3"/>
                <a:gd name="T5" fmla="*/ 2 h 3"/>
                <a:gd name="T6" fmla="*/ 1 w 3"/>
                <a:gd name="T7" fmla="*/ 2 h 3"/>
                <a:gd name="T8" fmla="*/ 1 w 3"/>
                <a:gd name="T9" fmla="*/ 2 h 3"/>
                <a:gd name="T10" fmla="*/ 1 w 3"/>
                <a:gd name="T11" fmla="*/ 2 h 3"/>
                <a:gd name="T12" fmla="*/ 1 w 3"/>
                <a:gd name="T13" fmla="*/ 2 h 3"/>
                <a:gd name="T14" fmla="*/ 1 w 3"/>
                <a:gd name="T15" fmla="*/ 2 h 3"/>
                <a:gd name="T16" fmla="*/ 3 w 3"/>
                <a:gd name="T17" fmla="*/ 2 h 3"/>
                <a:gd name="T18" fmla="*/ 3 w 3"/>
                <a:gd name="T19" fmla="*/ 2 h 3"/>
                <a:gd name="T20" fmla="*/ 3 w 3"/>
                <a:gd name="T21" fmla="*/ 2 h 3"/>
                <a:gd name="T22" fmla="*/ 3 w 3"/>
                <a:gd name="T23" fmla="*/ 3 h 3"/>
                <a:gd name="T24" fmla="*/ 3 w 3"/>
                <a:gd name="T25" fmla="*/ 3 h 3"/>
                <a:gd name="T26" fmla="*/ 3 w 3"/>
                <a:gd name="T27" fmla="*/ 3 h 3"/>
                <a:gd name="T28" fmla="*/ 1 w 3"/>
                <a:gd name="T29" fmla="*/ 3 h 3"/>
                <a:gd name="T30" fmla="*/ 1 w 3"/>
                <a:gd name="T31" fmla="*/ 3 h 3"/>
                <a:gd name="T32" fmla="*/ 1 w 3"/>
                <a:gd name="T33" fmla="*/ 3 h 3"/>
                <a:gd name="T34" fmla="*/ 1 w 3"/>
                <a:gd name="T35" fmla="*/ 2 h 3"/>
                <a:gd name="T36" fmla="*/ 1 w 3"/>
                <a:gd name="T37" fmla="*/ 2 h 3"/>
                <a:gd name="T38" fmla="*/ 1 w 3"/>
                <a:gd name="T39" fmla="*/ 2 h 3"/>
                <a:gd name="T40" fmla="*/ 1 w 3"/>
                <a:gd name="T41" fmla="*/ 3 h 3"/>
                <a:gd name="T42" fmla="*/ 1 w 3"/>
                <a:gd name="T43" fmla="*/ 3 h 3"/>
                <a:gd name="T44" fmla="*/ 1 w 3"/>
                <a:gd name="T45" fmla="*/ 3 h 3"/>
                <a:gd name="T46" fmla="*/ 1 w 3"/>
                <a:gd name="T47" fmla="*/ 3 h 3"/>
                <a:gd name="T48" fmla="*/ 1 w 3"/>
                <a:gd name="T49" fmla="*/ 3 h 3"/>
                <a:gd name="T50" fmla="*/ 1 w 3"/>
                <a:gd name="T51" fmla="*/ 3 h 3"/>
                <a:gd name="T52" fmla="*/ 1 w 3"/>
                <a:gd name="T53" fmla="*/ 3 h 3"/>
                <a:gd name="T54" fmla="*/ 1 w 3"/>
                <a:gd name="T55" fmla="*/ 3 h 3"/>
                <a:gd name="T56" fmla="*/ 1 w 3"/>
                <a:gd name="T57" fmla="*/ 3 h 3"/>
                <a:gd name="T58" fmla="*/ 0 w 3"/>
                <a:gd name="T59" fmla="*/ 2 h 3"/>
                <a:gd name="T60" fmla="*/ 0 w 3"/>
                <a:gd name="T61" fmla="*/ 2 h 3"/>
                <a:gd name="T62" fmla="*/ 0 w 3"/>
                <a:gd name="T63" fmla="*/ 2 h 3"/>
                <a:gd name="T64" fmla="*/ 0 w 3"/>
                <a:gd name="T65" fmla="*/ 2 h 3"/>
                <a:gd name="T66" fmla="*/ 0 w 3"/>
                <a:gd name="T67" fmla="*/ 2 h 3"/>
                <a:gd name="T68" fmla="*/ 0 w 3"/>
                <a:gd name="T69" fmla="*/ 2 h 3"/>
                <a:gd name="T70" fmla="*/ 0 w 3"/>
                <a:gd name="T71" fmla="*/ 2 h 3"/>
                <a:gd name="T72" fmla="*/ 0 w 3"/>
                <a:gd name="T73" fmla="*/ 2 h 3"/>
                <a:gd name="T74" fmla="*/ 0 w 3"/>
                <a:gd name="T75" fmla="*/ 2 h 3"/>
                <a:gd name="T76" fmla="*/ 0 w 3"/>
                <a:gd name="T77" fmla="*/ 2 h 3"/>
                <a:gd name="T78" fmla="*/ 0 w 3"/>
                <a:gd name="T79" fmla="*/ 2 h 3"/>
                <a:gd name="T80" fmla="*/ 0 w 3"/>
                <a:gd name="T81" fmla="*/ 2 h 3"/>
                <a:gd name="T82" fmla="*/ 0 w 3"/>
                <a:gd name="T83" fmla="*/ 1 h 3"/>
                <a:gd name="T84" fmla="*/ 0 w 3"/>
                <a:gd name="T85" fmla="*/ 1 h 3"/>
                <a:gd name="T86" fmla="*/ 0 w 3"/>
                <a:gd name="T87" fmla="*/ 1 h 3"/>
                <a:gd name="T88" fmla="*/ 0 w 3"/>
                <a:gd name="T89" fmla="*/ 1 h 3"/>
                <a:gd name="T90" fmla="*/ 0 w 3"/>
                <a:gd name="T91" fmla="*/ 1 h 3"/>
                <a:gd name="T92" fmla="*/ 1 w 3"/>
                <a:gd name="T93" fmla="*/ 0 h 3"/>
                <a:gd name="T94" fmla="*/ 1 w 3"/>
                <a:gd name="T95" fmla="*/ 0 h 3"/>
                <a:gd name="T96" fmla="*/ 1 w 3"/>
                <a:gd name="T97" fmla="*/ 1 h 3"/>
                <a:gd name="T98" fmla="*/ 1 w 3"/>
                <a:gd name="T99" fmla="*/ 1 h 3"/>
                <a:gd name="T100" fmla="*/ 1 w 3"/>
                <a:gd name="T101" fmla="*/ 2 h 3"/>
                <a:gd name="T102" fmla="*/ 3 w 3"/>
                <a:gd name="T10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 h="3">
                  <a:moveTo>
                    <a:pt x="3" y="2"/>
                  </a:moveTo>
                  <a:lnTo>
                    <a:pt x="3" y="2"/>
                  </a:lnTo>
                  <a:lnTo>
                    <a:pt x="3" y="2"/>
                  </a:lnTo>
                  <a:lnTo>
                    <a:pt x="1" y="2"/>
                  </a:lnTo>
                  <a:lnTo>
                    <a:pt x="1" y="2"/>
                  </a:lnTo>
                  <a:lnTo>
                    <a:pt x="1" y="2"/>
                  </a:lnTo>
                  <a:lnTo>
                    <a:pt x="1" y="2"/>
                  </a:lnTo>
                  <a:lnTo>
                    <a:pt x="1" y="2"/>
                  </a:lnTo>
                  <a:lnTo>
                    <a:pt x="3" y="2"/>
                  </a:lnTo>
                  <a:lnTo>
                    <a:pt x="3" y="2"/>
                  </a:lnTo>
                  <a:lnTo>
                    <a:pt x="3" y="2"/>
                  </a:lnTo>
                  <a:lnTo>
                    <a:pt x="3" y="3"/>
                  </a:lnTo>
                  <a:lnTo>
                    <a:pt x="3" y="3"/>
                  </a:lnTo>
                  <a:lnTo>
                    <a:pt x="3" y="3"/>
                  </a:lnTo>
                  <a:lnTo>
                    <a:pt x="1" y="3"/>
                  </a:lnTo>
                  <a:lnTo>
                    <a:pt x="1" y="3"/>
                  </a:lnTo>
                  <a:lnTo>
                    <a:pt x="1" y="3"/>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1" y="0"/>
                  </a:lnTo>
                  <a:lnTo>
                    <a:pt x="1" y="0"/>
                  </a:lnTo>
                  <a:lnTo>
                    <a:pt x="1" y="1"/>
                  </a:lnTo>
                  <a:lnTo>
                    <a:pt x="1" y="1"/>
                  </a:lnTo>
                  <a:lnTo>
                    <a:pt x="1"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73" name="Freeform 1189">
              <a:extLst>
                <a:ext uri="{FF2B5EF4-FFF2-40B4-BE49-F238E27FC236}">
                  <a16:creationId xmlns="" xmlns:a16="http://schemas.microsoft.com/office/drawing/2014/main" id="{5F6AE5B9-CA8D-4255-89BE-FD64E8F8A4E3}"/>
                </a:ext>
              </a:extLst>
            </p:cNvPr>
            <p:cNvSpPr>
              <a:spLocks/>
            </p:cNvSpPr>
            <p:nvPr/>
          </p:nvSpPr>
          <p:spPr bwMode="auto">
            <a:xfrm>
              <a:off x="5975302" y="1830385"/>
              <a:ext cx="1277" cy="2553"/>
            </a:xfrm>
            <a:custGeom>
              <a:avLst/>
              <a:gdLst>
                <a:gd name="T0" fmla="*/ 1 w 1"/>
                <a:gd name="T1" fmla="*/ 2 h 2"/>
                <a:gd name="T2" fmla="*/ 1 w 1"/>
                <a:gd name="T3" fmla="*/ 2 h 2"/>
                <a:gd name="T4" fmla="*/ 1 w 1"/>
                <a:gd name="T5" fmla="*/ 2 h 2"/>
                <a:gd name="T6" fmla="*/ 1 w 1"/>
                <a:gd name="T7" fmla="*/ 1 h 2"/>
                <a:gd name="T8" fmla="*/ 1 w 1"/>
                <a:gd name="T9" fmla="*/ 1 h 2"/>
                <a:gd name="T10" fmla="*/ 0 w 1"/>
                <a:gd name="T11" fmla="*/ 1 h 2"/>
                <a:gd name="T12" fmla="*/ 0 w 1"/>
                <a:gd name="T13" fmla="*/ 1 h 2"/>
                <a:gd name="T14" fmla="*/ 0 w 1"/>
                <a:gd name="T15" fmla="*/ 0 h 2"/>
                <a:gd name="T16" fmla="*/ 0 w 1"/>
                <a:gd name="T17" fmla="*/ 0 h 2"/>
                <a:gd name="T18" fmla="*/ 1 w 1"/>
                <a:gd name="T19" fmla="*/ 0 h 2"/>
                <a:gd name="T20" fmla="*/ 1 w 1"/>
                <a:gd name="T21" fmla="*/ 1 h 2"/>
                <a:gd name="T22" fmla="*/ 1 w 1"/>
                <a:gd name="T23" fmla="*/ 1 h 2"/>
                <a:gd name="T24" fmla="*/ 1 w 1"/>
                <a:gd name="T25" fmla="*/ 1 h 2"/>
                <a:gd name="T26" fmla="*/ 1 w 1"/>
                <a:gd name="T27" fmla="*/ 1 h 2"/>
                <a:gd name="T28" fmla="*/ 1 w 1"/>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2"/>
                  </a:moveTo>
                  <a:lnTo>
                    <a:pt x="1" y="2"/>
                  </a:lnTo>
                  <a:lnTo>
                    <a:pt x="1" y="2"/>
                  </a:lnTo>
                  <a:lnTo>
                    <a:pt x="1" y="1"/>
                  </a:lnTo>
                  <a:lnTo>
                    <a:pt x="1" y="1"/>
                  </a:lnTo>
                  <a:lnTo>
                    <a:pt x="0" y="1"/>
                  </a:lnTo>
                  <a:lnTo>
                    <a:pt x="0" y="1"/>
                  </a:lnTo>
                  <a:lnTo>
                    <a:pt x="0" y="0"/>
                  </a:lnTo>
                  <a:lnTo>
                    <a:pt x="0" y="0"/>
                  </a:lnTo>
                  <a:lnTo>
                    <a:pt x="1" y="0"/>
                  </a:lnTo>
                  <a:lnTo>
                    <a:pt x="1" y="1"/>
                  </a:lnTo>
                  <a:lnTo>
                    <a:pt x="1" y="1"/>
                  </a:lnTo>
                  <a:lnTo>
                    <a:pt x="1" y="1"/>
                  </a:lnTo>
                  <a:lnTo>
                    <a:pt x="1" y="1"/>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74" name="Freeform 1190">
              <a:extLst>
                <a:ext uri="{FF2B5EF4-FFF2-40B4-BE49-F238E27FC236}">
                  <a16:creationId xmlns="" xmlns:a16="http://schemas.microsoft.com/office/drawing/2014/main" id="{F3386ADA-AA9A-4C05-90E5-47437042F77D}"/>
                </a:ext>
              </a:extLst>
            </p:cNvPr>
            <p:cNvSpPr>
              <a:spLocks/>
            </p:cNvSpPr>
            <p:nvPr/>
          </p:nvSpPr>
          <p:spPr bwMode="auto">
            <a:xfrm>
              <a:off x="5974026" y="1830385"/>
              <a:ext cx="2553" cy="2553"/>
            </a:xfrm>
            <a:custGeom>
              <a:avLst/>
              <a:gdLst>
                <a:gd name="T0" fmla="*/ 2 w 2"/>
                <a:gd name="T1" fmla="*/ 2 h 2"/>
                <a:gd name="T2" fmla="*/ 1 w 2"/>
                <a:gd name="T3" fmla="*/ 2 h 2"/>
                <a:gd name="T4" fmla="*/ 1 w 2"/>
                <a:gd name="T5" fmla="*/ 2 h 2"/>
                <a:gd name="T6" fmla="*/ 1 w 2"/>
                <a:gd name="T7" fmla="*/ 2 h 2"/>
                <a:gd name="T8" fmla="*/ 1 w 2"/>
                <a:gd name="T9" fmla="*/ 2 h 2"/>
                <a:gd name="T10" fmla="*/ 1 w 2"/>
                <a:gd name="T11" fmla="*/ 1 h 2"/>
                <a:gd name="T12" fmla="*/ 1 w 2"/>
                <a:gd name="T13" fmla="*/ 1 h 2"/>
                <a:gd name="T14" fmla="*/ 1 w 2"/>
                <a:gd name="T15" fmla="*/ 1 h 2"/>
                <a:gd name="T16" fmla="*/ 1 w 2"/>
                <a:gd name="T17" fmla="*/ 1 h 2"/>
                <a:gd name="T18" fmla="*/ 0 w 2"/>
                <a:gd name="T19" fmla="*/ 1 h 2"/>
                <a:gd name="T20" fmla="*/ 0 w 2"/>
                <a:gd name="T21" fmla="*/ 1 h 2"/>
                <a:gd name="T22" fmla="*/ 0 w 2"/>
                <a:gd name="T23" fmla="*/ 0 h 2"/>
                <a:gd name="T24" fmla="*/ 0 w 2"/>
                <a:gd name="T25" fmla="*/ 0 h 2"/>
                <a:gd name="T26" fmla="*/ 1 w 2"/>
                <a:gd name="T27" fmla="*/ 0 h 2"/>
                <a:gd name="T28" fmla="*/ 1 w 2"/>
                <a:gd name="T29" fmla="*/ 0 h 2"/>
                <a:gd name="T30" fmla="*/ 1 w 2"/>
                <a:gd name="T31" fmla="*/ 1 h 2"/>
                <a:gd name="T32" fmla="*/ 1 w 2"/>
                <a:gd name="T33" fmla="*/ 2 h 2"/>
                <a:gd name="T34" fmla="*/ 2 w 2"/>
                <a:gd name="T35" fmla="*/ 2 h 2"/>
                <a:gd name="T36" fmla="*/ 2 w 2"/>
                <a:gd name="T37" fmla="*/ 2 h 2"/>
                <a:gd name="T38" fmla="*/ 2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2"/>
                  </a:moveTo>
                  <a:lnTo>
                    <a:pt x="1" y="2"/>
                  </a:lnTo>
                  <a:lnTo>
                    <a:pt x="1" y="2"/>
                  </a:lnTo>
                  <a:lnTo>
                    <a:pt x="1" y="2"/>
                  </a:lnTo>
                  <a:lnTo>
                    <a:pt x="1" y="2"/>
                  </a:lnTo>
                  <a:lnTo>
                    <a:pt x="1" y="1"/>
                  </a:lnTo>
                  <a:lnTo>
                    <a:pt x="1" y="1"/>
                  </a:lnTo>
                  <a:lnTo>
                    <a:pt x="1" y="1"/>
                  </a:lnTo>
                  <a:lnTo>
                    <a:pt x="1" y="1"/>
                  </a:lnTo>
                  <a:lnTo>
                    <a:pt x="0" y="1"/>
                  </a:lnTo>
                  <a:lnTo>
                    <a:pt x="0" y="1"/>
                  </a:lnTo>
                  <a:lnTo>
                    <a:pt x="0" y="0"/>
                  </a:lnTo>
                  <a:lnTo>
                    <a:pt x="0" y="0"/>
                  </a:lnTo>
                  <a:lnTo>
                    <a:pt x="1" y="0"/>
                  </a:lnTo>
                  <a:lnTo>
                    <a:pt x="1" y="0"/>
                  </a:lnTo>
                  <a:lnTo>
                    <a:pt x="1" y="1"/>
                  </a:lnTo>
                  <a:lnTo>
                    <a:pt x="1" y="2"/>
                  </a:lnTo>
                  <a:lnTo>
                    <a:pt x="2" y="2"/>
                  </a:lnTo>
                  <a:lnTo>
                    <a:pt x="2" y="2"/>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75" name="Freeform 1191">
              <a:extLst>
                <a:ext uri="{FF2B5EF4-FFF2-40B4-BE49-F238E27FC236}">
                  <a16:creationId xmlns="" xmlns:a16="http://schemas.microsoft.com/office/drawing/2014/main" id="{782B7C0B-15C3-43A4-B830-DAFFC3D115FB}"/>
                </a:ext>
              </a:extLst>
            </p:cNvPr>
            <p:cNvSpPr>
              <a:spLocks/>
            </p:cNvSpPr>
            <p:nvPr/>
          </p:nvSpPr>
          <p:spPr bwMode="auto">
            <a:xfrm>
              <a:off x="5976579" y="1830385"/>
              <a:ext cx="3830" cy="1277"/>
            </a:xfrm>
            <a:custGeom>
              <a:avLst/>
              <a:gdLst>
                <a:gd name="T0" fmla="*/ 1 w 3"/>
                <a:gd name="T1" fmla="*/ 1 h 1"/>
                <a:gd name="T2" fmla="*/ 1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1 w 3"/>
                <a:gd name="T23" fmla="*/ 1 h 1"/>
                <a:gd name="T24" fmla="*/ 1 w 3"/>
                <a:gd name="T25" fmla="*/ 1 h 1"/>
                <a:gd name="T26" fmla="*/ 1 w 3"/>
                <a:gd name="T27" fmla="*/ 1 h 1"/>
                <a:gd name="T28" fmla="*/ 1 w 3"/>
                <a:gd name="T29" fmla="*/ 1 h 1"/>
                <a:gd name="T30" fmla="*/ 1 w 3"/>
                <a:gd name="T31" fmla="*/ 0 h 1"/>
                <a:gd name="T32" fmla="*/ 1 w 3"/>
                <a:gd name="T33" fmla="*/ 0 h 1"/>
                <a:gd name="T34" fmla="*/ 0 w 3"/>
                <a:gd name="T35" fmla="*/ 0 h 1"/>
                <a:gd name="T36" fmla="*/ 1 w 3"/>
                <a:gd name="T37" fmla="*/ 0 h 1"/>
                <a:gd name="T38" fmla="*/ 1 w 3"/>
                <a:gd name="T39" fmla="*/ 0 h 1"/>
                <a:gd name="T40" fmla="*/ 1 w 3"/>
                <a:gd name="T41" fmla="*/ 0 h 1"/>
                <a:gd name="T42" fmla="*/ 1 w 3"/>
                <a:gd name="T43" fmla="*/ 0 h 1"/>
                <a:gd name="T44" fmla="*/ 1 w 3"/>
                <a:gd name="T45" fmla="*/ 1 h 1"/>
                <a:gd name="T46" fmla="*/ 1 w 3"/>
                <a:gd name="T47" fmla="*/ 1 h 1"/>
                <a:gd name="T48" fmla="*/ 1 w 3"/>
                <a:gd name="T49" fmla="*/ 1 h 1"/>
                <a:gd name="T50" fmla="*/ 1 w 3"/>
                <a:gd name="T51" fmla="*/ 1 h 1"/>
                <a:gd name="T52" fmla="*/ 1 w 3"/>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
                  <a:moveTo>
                    <a:pt x="1" y="1"/>
                  </a:moveTo>
                  <a:lnTo>
                    <a:pt x="1" y="1"/>
                  </a:lnTo>
                  <a:lnTo>
                    <a:pt x="3" y="1"/>
                  </a:lnTo>
                  <a:lnTo>
                    <a:pt x="3" y="1"/>
                  </a:lnTo>
                  <a:lnTo>
                    <a:pt x="3" y="1"/>
                  </a:lnTo>
                  <a:lnTo>
                    <a:pt x="3" y="1"/>
                  </a:lnTo>
                  <a:lnTo>
                    <a:pt x="3" y="1"/>
                  </a:lnTo>
                  <a:lnTo>
                    <a:pt x="3" y="1"/>
                  </a:lnTo>
                  <a:lnTo>
                    <a:pt x="3" y="1"/>
                  </a:lnTo>
                  <a:lnTo>
                    <a:pt x="3" y="1"/>
                  </a:lnTo>
                  <a:lnTo>
                    <a:pt x="3" y="1"/>
                  </a:lnTo>
                  <a:lnTo>
                    <a:pt x="1" y="1"/>
                  </a:lnTo>
                  <a:lnTo>
                    <a:pt x="1" y="1"/>
                  </a:lnTo>
                  <a:lnTo>
                    <a:pt x="1" y="1"/>
                  </a:lnTo>
                  <a:lnTo>
                    <a:pt x="1" y="1"/>
                  </a:lnTo>
                  <a:lnTo>
                    <a:pt x="1" y="0"/>
                  </a:lnTo>
                  <a:lnTo>
                    <a:pt x="1" y="0"/>
                  </a:lnTo>
                  <a:lnTo>
                    <a:pt x="0" y="0"/>
                  </a:lnTo>
                  <a:lnTo>
                    <a:pt x="1" y="0"/>
                  </a:lnTo>
                  <a:lnTo>
                    <a:pt x="1" y="0"/>
                  </a:lnTo>
                  <a:lnTo>
                    <a:pt x="1" y="0"/>
                  </a:lnTo>
                  <a:lnTo>
                    <a:pt x="1" y="0"/>
                  </a:lnTo>
                  <a:lnTo>
                    <a:pt x="1" y="1"/>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76" name="Freeform 1192">
              <a:extLst>
                <a:ext uri="{FF2B5EF4-FFF2-40B4-BE49-F238E27FC236}">
                  <a16:creationId xmlns="" xmlns:a16="http://schemas.microsoft.com/office/drawing/2014/main" id="{444A6250-A33D-4AFB-A9C8-6CF2EA740F17}"/>
                </a:ext>
              </a:extLst>
            </p:cNvPr>
            <p:cNvSpPr>
              <a:spLocks/>
            </p:cNvSpPr>
            <p:nvPr/>
          </p:nvSpPr>
          <p:spPr bwMode="auto">
            <a:xfrm>
              <a:off x="5971473" y="2065249"/>
              <a:ext cx="0" cy="1277"/>
            </a:xfrm>
            <a:custGeom>
              <a:avLst/>
              <a:gdLst>
                <a:gd name="T0" fmla="*/ 1 h 1"/>
                <a:gd name="T1" fmla="*/ 1 h 1"/>
                <a:gd name="T2" fmla="*/ 1 h 1"/>
                <a:gd name="T3" fmla="*/ 1 h 1"/>
                <a:gd name="T4" fmla="*/ 0 h 1"/>
                <a:gd name="T5" fmla="*/ 0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lnTo>
                    <a:pt x="0" y="1"/>
                  </a:lnTo>
                  <a:lnTo>
                    <a:pt x="0" y="1"/>
                  </a:lnTo>
                  <a:lnTo>
                    <a:pt x="0" y="1"/>
                  </a:lnTo>
                  <a:lnTo>
                    <a:pt x="0" y="0"/>
                  </a:lnTo>
                  <a:lnTo>
                    <a:pt x="0" y="0"/>
                  </a:lnTo>
                  <a:lnTo>
                    <a:pt x="0" y="1"/>
                  </a:lnTo>
                  <a:lnTo>
                    <a:pt x="0" y="1"/>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77" name="Freeform 1193">
              <a:extLst>
                <a:ext uri="{FF2B5EF4-FFF2-40B4-BE49-F238E27FC236}">
                  <a16:creationId xmlns="" xmlns:a16="http://schemas.microsoft.com/office/drawing/2014/main" id="{ADC9BF32-A883-4C0D-ACE0-DDCB3DDA8021}"/>
                </a:ext>
              </a:extLst>
            </p:cNvPr>
            <p:cNvSpPr>
              <a:spLocks/>
            </p:cNvSpPr>
            <p:nvPr/>
          </p:nvSpPr>
          <p:spPr bwMode="auto">
            <a:xfrm>
              <a:off x="5971473" y="206524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78" name="Freeform 1194">
              <a:extLst>
                <a:ext uri="{FF2B5EF4-FFF2-40B4-BE49-F238E27FC236}">
                  <a16:creationId xmlns="" xmlns:a16="http://schemas.microsoft.com/office/drawing/2014/main" id="{1DD60AFD-02E7-48A8-8FE9-31E3877B5687}"/>
                </a:ext>
              </a:extLst>
            </p:cNvPr>
            <p:cNvSpPr>
              <a:spLocks/>
            </p:cNvSpPr>
            <p:nvPr/>
          </p:nvSpPr>
          <p:spPr bwMode="auto">
            <a:xfrm>
              <a:off x="6045506" y="2048655"/>
              <a:ext cx="7659" cy="5106"/>
            </a:xfrm>
            <a:custGeom>
              <a:avLst/>
              <a:gdLst>
                <a:gd name="T0" fmla="*/ 2 w 6"/>
                <a:gd name="T1" fmla="*/ 0 h 4"/>
                <a:gd name="T2" fmla="*/ 4 w 6"/>
                <a:gd name="T3" fmla="*/ 1 h 4"/>
                <a:gd name="T4" fmla="*/ 4 w 6"/>
                <a:gd name="T5" fmla="*/ 1 h 4"/>
                <a:gd name="T6" fmla="*/ 4 w 6"/>
                <a:gd name="T7" fmla="*/ 1 h 4"/>
                <a:gd name="T8" fmla="*/ 4 w 6"/>
                <a:gd name="T9" fmla="*/ 1 h 4"/>
                <a:gd name="T10" fmla="*/ 4 w 6"/>
                <a:gd name="T11" fmla="*/ 1 h 4"/>
                <a:gd name="T12" fmla="*/ 4 w 6"/>
                <a:gd name="T13" fmla="*/ 1 h 4"/>
                <a:gd name="T14" fmla="*/ 4 w 6"/>
                <a:gd name="T15" fmla="*/ 1 h 4"/>
                <a:gd name="T16" fmla="*/ 4 w 6"/>
                <a:gd name="T17" fmla="*/ 1 h 4"/>
                <a:gd name="T18" fmla="*/ 6 w 6"/>
                <a:gd name="T19" fmla="*/ 1 h 4"/>
                <a:gd name="T20" fmla="*/ 6 w 6"/>
                <a:gd name="T21" fmla="*/ 1 h 4"/>
                <a:gd name="T22" fmla="*/ 6 w 6"/>
                <a:gd name="T23" fmla="*/ 2 h 4"/>
                <a:gd name="T24" fmla="*/ 6 w 6"/>
                <a:gd name="T25" fmla="*/ 2 h 4"/>
                <a:gd name="T26" fmla="*/ 6 w 6"/>
                <a:gd name="T27" fmla="*/ 2 h 4"/>
                <a:gd name="T28" fmla="*/ 6 w 6"/>
                <a:gd name="T29" fmla="*/ 2 h 4"/>
                <a:gd name="T30" fmla="*/ 6 w 6"/>
                <a:gd name="T31" fmla="*/ 2 h 4"/>
                <a:gd name="T32" fmla="*/ 6 w 6"/>
                <a:gd name="T33" fmla="*/ 2 h 4"/>
                <a:gd name="T34" fmla="*/ 4 w 6"/>
                <a:gd name="T35" fmla="*/ 2 h 4"/>
                <a:gd name="T36" fmla="*/ 4 w 6"/>
                <a:gd name="T37" fmla="*/ 2 h 4"/>
                <a:gd name="T38" fmla="*/ 4 w 6"/>
                <a:gd name="T39" fmla="*/ 2 h 4"/>
                <a:gd name="T40" fmla="*/ 4 w 6"/>
                <a:gd name="T41" fmla="*/ 2 h 4"/>
                <a:gd name="T42" fmla="*/ 4 w 6"/>
                <a:gd name="T43" fmla="*/ 2 h 4"/>
                <a:gd name="T44" fmla="*/ 4 w 6"/>
                <a:gd name="T45" fmla="*/ 2 h 4"/>
                <a:gd name="T46" fmla="*/ 4 w 6"/>
                <a:gd name="T47" fmla="*/ 4 h 4"/>
                <a:gd name="T48" fmla="*/ 4 w 6"/>
                <a:gd name="T49" fmla="*/ 4 h 4"/>
                <a:gd name="T50" fmla="*/ 3 w 6"/>
                <a:gd name="T51" fmla="*/ 4 h 4"/>
                <a:gd name="T52" fmla="*/ 2 w 6"/>
                <a:gd name="T53" fmla="*/ 4 h 4"/>
                <a:gd name="T54" fmla="*/ 1 w 6"/>
                <a:gd name="T55" fmla="*/ 2 h 4"/>
                <a:gd name="T56" fmla="*/ 1 w 6"/>
                <a:gd name="T57" fmla="*/ 2 h 4"/>
                <a:gd name="T58" fmla="*/ 0 w 6"/>
                <a:gd name="T59" fmla="*/ 2 h 4"/>
                <a:gd name="T60" fmla="*/ 0 w 6"/>
                <a:gd name="T61" fmla="*/ 2 h 4"/>
                <a:gd name="T62" fmla="*/ 0 w 6"/>
                <a:gd name="T63" fmla="*/ 2 h 4"/>
                <a:gd name="T64" fmla="*/ 0 w 6"/>
                <a:gd name="T65" fmla="*/ 2 h 4"/>
                <a:gd name="T66" fmla="*/ 0 w 6"/>
                <a:gd name="T67" fmla="*/ 2 h 4"/>
                <a:gd name="T68" fmla="*/ 0 w 6"/>
                <a:gd name="T69" fmla="*/ 2 h 4"/>
                <a:gd name="T70" fmla="*/ 0 w 6"/>
                <a:gd name="T71" fmla="*/ 1 h 4"/>
                <a:gd name="T72" fmla="*/ 1 w 6"/>
                <a:gd name="T73" fmla="*/ 1 h 4"/>
                <a:gd name="T74" fmla="*/ 1 w 6"/>
                <a:gd name="T75" fmla="*/ 1 h 4"/>
                <a:gd name="T76" fmla="*/ 1 w 6"/>
                <a:gd name="T77" fmla="*/ 1 h 4"/>
                <a:gd name="T78" fmla="*/ 1 w 6"/>
                <a:gd name="T79" fmla="*/ 1 h 4"/>
                <a:gd name="T80" fmla="*/ 1 w 6"/>
                <a:gd name="T81" fmla="*/ 1 h 4"/>
                <a:gd name="T82" fmla="*/ 2 w 6"/>
                <a:gd name="T83" fmla="*/ 1 h 4"/>
                <a:gd name="T84" fmla="*/ 2 w 6"/>
                <a:gd name="T85" fmla="*/ 1 h 4"/>
                <a:gd name="T86" fmla="*/ 2 w 6"/>
                <a:gd name="T87" fmla="*/ 0 h 4"/>
                <a:gd name="T88" fmla="*/ 2 w 6"/>
                <a:gd name="T8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4">
                  <a:moveTo>
                    <a:pt x="2" y="0"/>
                  </a:moveTo>
                  <a:lnTo>
                    <a:pt x="4" y="1"/>
                  </a:lnTo>
                  <a:lnTo>
                    <a:pt x="4" y="1"/>
                  </a:lnTo>
                  <a:lnTo>
                    <a:pt x="4" y="1"/>
                  </a:lnTo>
                  <a:lnTo>
                    <a:pt x="4" y="1"/>
                  </a:lnTo>
                  <a:lnTo>
                    <a:pt x="4" y="1"/>
                  </a:lnTo>
                  <a:lnTo>
                    <a:pt x="4" y="1"/>
                  </a:lnTo>
                  <a:lnTo>
                    <a:pt x="4" y="1"/>
                  </a:lnTo>
                  <a:lnTo>
                    <a:pt x="4" y="1"/>
                  </a:lnTo>
                  <a:lnTo>
                    <a:pt x="6" y="1"/>
                  </a:lnTo>
                  <a:lnTo>
                    <a:pt x="6" y="1"/>
                  </a:lnTo>
                  <a:lnTo>
                    <a:pt x="6" y="2"/>
                  </a:lnTo>
                  <a:lnTo>
                    <a:pt x="6" y="2"/>
                  </a:lnTo>
                  <a:lnTo>
                    <a:pt x="6" y="2"/>
                  </a:lnTo>
                  <a:lnTo>
                    <a:pt x="6" y="2"/>
                  </a:lnTo>
                  <a:lnTo>
                    <a:pt x="6" y="2"/>
                  </a:lnTo>
                  <a:lnTo>
                    <a:pt x="6" y="2"/>
                  </a:lnTo>
                  <a:lnTo>
                    <a:pt x="4" y="2"/>
                  </a:lnTo>
                  <a:lnTo>
                    <a:pt x="4" y="2"/>
                  </a:lnTo>
                  <a:lnTo>
                    <a:pt x="4" y="2"/>
                  </a:lnTo>
                  <a:lnTo>
                    <a:pt x="4" y="2"/>
                  </a:lnTo>
                  <a:lnTo>
                    <a:pt x="4" y="2"/>
                  </a:lnTo>
                  <a:lnTo>
                    <a:pt x="4" y="2"/>
                  </a:lnTo>
                  <a:lnTo>
                    <a:pt x="4" y="4"/>
                  </a:lnTo>
                  <a:lnTo>
                    <a:pt x="4" y="4"/>
                  </a:lnTo>
                  <a:lnTo>
                    <a:pt x="3" y="4"/>
                  </a:lnTo>
                  <a:lnTo>
                    <a:pt x="2" y="4"/>
                  </a:lnTo>
                  <a:lnTo>
                    <a:pt x="1" y="2"/>
                  </a:lnTo>
                  <a:lnTo>
                    <a:pt x="1" y="2"/>
                  </a:lnTo>
                  <a:lnTo>
                    <a:pt x="0" y="2"/>
                  </a:lnTo>
                  <a:lnTo>
                    <a:pt x="0" y="2"/>
                  </a:lnTo>
                  <a:lnTo>
                    <a:pt x="0" y="2"/>
                  </a:lnTo>
                  <a:lnTo>
                    <a:pt x="0" y="2"/>
                  </a:lnTo>
                  <a:lnTo>
                    <a:pt x="0" y="2"/>
                  </a:lnTo>
                  <a:lnTo>
                    <a:pt x="0" y="2"/>
                  </a:lnTo>
                  <a:lnTo>
                    <a:pt x="0" y="1"/>
                  </a:lnTo>
                  <a:lnTo>
                    <a:pt x="1" y="1"/>
                  </a:lnTo>
                  <a:lnTo>
                    <a:pt x="1" y="1"/>
                  </a:lnTo>
                  <a:lnTo>
                    <a:pt x="1" y="1"/>
                  </a:lnTo>
                  <a:lnTo>
                    <a:pt x="1" y="1"/>
                  </a:lnTo>
                  <a:lnTo>
                    <a:pt x="1" y="1"/>
                  </a:lnTo>
                  <a:lnTo>
                    <a:pt x="2" y="1"/>
                  </a:lnTo>
                  <a:lnTo>
                    <a:pt x="2" y="1"/>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79" name="Freeform 1195">
              <a:extLst>
                <a:ext uri="{FF2B5EF4-FFF2-40B4-BE49-F238E27FC236}">
                  <a16:creationId xmlns="" xmlns:a16="http://schemas.microsoft.com/office/drawing/2014/main" id="{4BD92505-DEB8-4814-BA91-D7863ADE5F23}"/>
                </a:ext>
              </a:extLst>
            </p:cNvPr>
            <p:cNvSpPr>
              <a:spLocks/>
            </p:cNvSpPr>
            <p:nvPr/>
          </p:nvSpPr>
          <p:spPr bwMode="auto">
            <a:xfrm>
              <a:off x="6053165" y="2048655"/>
              <a:ext cx="1277" cy="0"/>
            </a:xfrm>
            <a:custGeom>
              <a:avLst/>
              <a:gdLst>
                <a:gd name="T0" fmla="*/ 1 w 1"/>
                <a:gd name="T1" fmla="*/ 1 w 1"/>
                <a:gd name="T2" fmla="*/ 0 w 1"/>
                <a:gd name="T3" fmla="*/ 0 w 1"/>
                <a:gd name="T4" fmla="*/ 0 w 1"/>
                <a:gd name="T5" fmla="*/ 1 w 1"/>
                <a:gd name="T6" fmla="*/ 1 w 1"/>
                <a:gd name="T7" fmla="*/ 1 w 1"/>
                <a:gd name="T8" fmla="*/ 1 w 1"/>
                <a:gd name="T9" fmla="*/ 1 w 1"/>
                <a:gd name="T10" fmla="*/ 1 w 1"/>
                <a:gd name="T11" fmla="*/ 1 w 1"/>
                <a:gd name="T12" fmla="*/ 1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80" name="Freeform 1196">
              <a:extLst>
                <a:ext uri="{FF2B5EF4-FFF2-40B4-BE49-F238E27FC236}">
                  <a16:creationId xmlns="" xmlns:a16="http://schemas.microsoft.com/office/drawing/2014/main" id="{80B856D4-D930-4E91-B2E9-9E4920775A5B}"/>
                </a:ext>
              </a:extLst>
            </p:cNvPr>
            <p:cNvSpPr>
              <a:spLocks/>
            </p:cNvSpPr>
            <p:nvPr/>
          </p:nvSpPr>
          <p:spPr bwMode="auto">
            <a:xfrm>
              <a:off x="5998278" y="2040996"/>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81" name="Freeform 1197">
              <a:extLst>
                <a:ext uri="{FF2B5EF4-FFF2-40B4-BE49-F238E27FC236}">
                  <a16:creationId xmlns="" xmlns:a16="http://schemas.microsoft.com/office/drawing/2014/main" id="{D0400EA7-5AB1-42BB-A5E9-FDAB7302A6D7}"/>
                </a:ext>
              </a:extLst>
            </p:cNvPr>
            <p:cNvSpPr>
              <a:spLocks/>
            </p:cNvSpPr>
            <p:nvPr/>
          </p:nvSpPr>
          <p:spPr bwMode="auto">
            <a:xfrm>
              <a:off x="6079970" y="2037167"/>
              <a:ext cx="2553" cy="1277"/>
            </a:xfrm>
            <a:custGeom>
              <a:avLst/>
              <a:gdLst>
                <a:gd name="T0" fmla="*/ 2 w 2"/>
                <a:gd name="T1" fmla="*/ 1 h 1"/>
                <a:gd name="T2" fmla="*/ 2 w 2"/>
                <a:gd name="T3" fmla="*/ 1 h 1"/>
                <a:gd name="T4" fmla="*/ 1 w 2"/>
                <a:gd name="T5" fmla="*/ 1 h 1"/>
                <a:gd name="T6" fmla="*/ 1 w 2"/>
                <a:gd name="T7" fmla="*/ 1 h 1"/>
                <a:gd name="T8" fmla="*/ 1 w 2"/>
                <a:gd name="T9" fmla="*/ 0 h 1"/>
                <a:gd name="T10" fmla="*/ 0 w 2"/>
                <a:gd name="T11" fmla="*/ 0 h 1"/>
                <a:gd name="T12" fmla="*/ 0 w 2"/>
                <a:gd name="T13" fmla="*/ 0 h 1"/>
                <a:gd name="T14" fmla="*/ 0 w 2"/>
                <a:gd name="T15" fmla="*/ 0 h 1"/>
                <a:gd name="T16" fmla="*/ 1 w 2"/>
                <a:gd name="T17" fmla="*/ 0 h 1"/>
                <a:gd name="T18" fmla="*/ 1 w 2"/>
                <a:gd name="T19" fmla="*/ 0 h 1"/>
                <a:gd name="T20" fmla="*/ 2 w 2"/>
                <a:gd name="T21" fmla="*/ 0 h 1"/>
                <a:gd name="T22" fmla="*/ 2 w 2"/>
                <a:gd name="T23" fmla="*/ 0 h 1"/>
                <a:gd name="T24" fmla="*/ 2 w 2"/>
                <a:gd name="T25" fmla="*/ 0 h 1"/>
                <a:gd name="T26" fmla="*/ 2 w 2"/>
                <a:gd name="T27" fmla="*/ 0 h 1"/>
                <a:gd name="T28" fmla="*/ 2 w 2"/>
                <a:gd name="T29" fmla="*/ 1 h 1"/>
                <a:gd name="T30" fmla="*/ 2 w 2"/>
                <a:gd name="T3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2" y="1"/>
                  </a:moveTo>
                  <a:lnTo>
                    <a:pt x="2" y="1"/>
                  </a:lnTo>
                  <a:lnTo>
                    <a:pt x="1" y="1"/>
                  </a:lnTo>
                  <a:lnTo>
                    <a:pt x="1" y="1"/>
                  </a:lnTo>
                  <a:lnTo>
                    <a:pt x="1" y="0"/>
                  </a:lnTo>
                  <a:lnTo>
                    <a:pt x="0" y="0"/>
                  </a:lnTo>
                  <a:lnTo>
                    <a:pt x="0" y="0"/>
                  </a:lnTo>
                  <a:lnTo>
                    <a:pt x="0" y="0"/>
                  </a:lnTo>
                  <a:lnTo>
                    <a:pt x="1" y="0"/>
                  </a:lnTo>
                  <a:lnTo>
                    <a:pt x="1" y="0"/>
                  </a:lnTo>
                  <a:lnTo>
                    <a:pt x="2" y="0"/>
                  </a:lnTo>
                  <a:lnTo>
                    <a:pt x="2" y="0"/>
                  </a:lnTo>
                  <a:lnTo>
                    <a:pt x="2" y="0"/>
                  </a:lnTo>
                  <a:lnTo>
                    <a:pt x="2" y="0"/>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82" name="Freeform 1198">
              <a:extLst>
                <a:ext uri="{FF2B5EF4-FFF2-40B4-BE49-F238E27FC236}">
                  <a16:creationId xmlns="" xmlns:a16="http://schemas.microsoft.com/office/drawing/2014/main" id="{18E9EE7C-E396-452D-A417-834172AA3F86}"/>
                </a:ext>
              </a:extLst>
            </p:cNvPr>
            <p:cNvSpPr>
              <a:spLocks/>
            </p:cNvSpPr>
            <p:nvPr/>
          </p:nvSpPr>
          <p:spPr bwMode="auto">
            <a:xfrm>
              <a:off x="5998278" y="2000150"/>
              <a:ext cx="2553" cy="1277"/>
            </a:xfrm>
            <a:custGeom>
              <a:avLst/>
              <a:gdLst>
                <a:gd name="T0" fmla="*/ 1 w 2"/>
                <a:gd name="T1" fmla="*/ 0 h 1"/>
                <a:gd name="T2" fmla="*/ 1 w 2"/>
                <a:gd name="T3" fmla="*/ 0 h 1"/>
                <a:gd name="T4" fmla="*/ 1 w 2"/>
                <a:gd name="T5" fmla="*/ 0 h 1"/>
                <a:gd name="T6" fmla="*/ 1 w 2"/>
                <a:gd name="T7" fmla="*/ 0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2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0 w 2"/>
                <a:gd name="T37" fmla="*/ 1 h 1"/>
                <a:gd name="T38" fmla="*/ 0 w 2"/>
                <a:gd name="T39" fmla="*/ 1 h 1"/>
                <a:gd name="T40" fmla="*/ 0 w 2"/>
                <a:gd name="T41" fmla="*/ 1 h 1"/>
                <a:gd name="T42" fmla="*/ 0 w 2"/>
                <a:gd name="T43" fmla="*/ 0 h 1"/>
                <a:gd name="T44" fmla="*/ 0 w 2"/>
                <a:gd name="T45" fmla="*/ 0 h 1"/>
                <a:gd name="T46" fmla="*/ 1 w 2"/>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1" y="0"/>
                  </a:moveTo>
                  <a:lnTo>
                    <a:pt x="1" y="0"/>
                  </a:lnTo>
                  <a:lnTo>
                    <a:pt x="1" y="0"/>
                  </a:lnTo>
                  <a:lnTo>
                    <a:pt x="1" y="0"/>
                  </a:lnTo>
                  <a:lnTo>
                    <a:pt x="1" y="1"/>
                  </a:lnTo>
                  <a:lnTo>
                    <a:pt x="1" y="1"/>
                  </a:lnTo>
                  <a:lnTo>
                    <a:pt x="1" y="1"/>
                  </a:lnTo>
                  <a:lnTo>
                    <a:pt x="1" y="1"/>
                  </a:lnTo>
                  <a:lnTo>
                    <a:pt x="1" y="1"/>
                  </a:lnTo>
                  <a:lnTo>
                    <a:pt x="1" y="1"/>
                  </a:lnTo>
                  <a:lnTo>
                    <a:pt x="2" y="1"/>
                  </a:lnTo>
                  <a:lnTo>
                    <a:pt x="1" y="1"/>
                  </a:lnTo>
                  <a:lnTo>
                    <a:pt x="1" y="1"/>
                  </a:lnTo>
                  <a:lnTo>
                    <a:pt x="1" y="1"/>
                  </a:lnTo>
                  <a:lnTo>
                    <a:pt x="1" y="1"/>
                  </a:lnTo>
                  <a:lnTo>
                    <a:pt x="1" y="1"/>
                  </a:lnTo>
                  <a:lnTo>
                    <a:pt x="1" y="1"/>
                  </a:lnTo>
                  <a:lnTo>
                    <a:pt x="1" y="1"/>
                  </a:lnTo>
                  <a:lnTo>
                    <a:pt x="0" y="1"/>
                  </a:lnTo>
                  <a:lnTo>
                    <a:pt x="0" y="1"/>
                  </a:lnTo>
                  <a:lnTo>
                    <a:pt x="0" y="1"/>
                  </a:lnTo>
                  <a:lnTo>
                    <a:pt x="0" y="0"/>
                  </a:lnTo>
                  <a:lnTo>
                    <a:pt x="0" y="0"/>
                  </a:lnTo>
                  <a:lnTo>
                    <a:pt x="1"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83" name="Freeform 1199">
              <a:extLst>
                <a:ext uri="{FF2B5EF4-FFF2-40B4-BE49-F238E27FC236}">
                  <a16:creationId xmlns="" xmlns:a16="http://schemas.microsoft.com/office/drawing/2014/main" id="{C2B03A39-DFBC-44B8-957E-40BA4064AE05}"/>
                </a:ext>
              </a:extLst>
            </p:cNvPr>
            <p:cNvSpPr>
              <a:spLocks/>
            </p:cNvSpPr>
            <p:nvPr/>
          </p:nvSpPr>
          <p:spPr bwMode="auto">
            <a:xfrm>
              <a:off x="5999554" y="1997597"/>
              <a:ext cx="8935" cy="6383"/>
            </a:xfrm>
            <a:custGeom>
              <a:avLst/>
              <a:gdLst>
                <a:gd name="T0" fmla="*/ 4 w 7"/>
                <a:gd name="T1" fmla="*/ 3 h 5"/>
                <a:gd name="T2" fmla="*/ 6 w 7"/>
                <a:gd name="T3" fmla="*/ 3 h 5"/>
                <a:gd name="T4" fmla="*/ 6 w 7"/>
                <a:gd name="T5" fmla="*/ 3 h 5"/>
                <a:gd name="T6" fmla="*/ 6 w 7"/>
                <a:gd name="T7" fmla="*/ 2 h 5"/>
                <a:gd name="T8" fmla="*/ 6 w 7"/>
                <a:gd name="T9" fmla="*/ 2 h 5"/>
                <a:gd name="T10" fmla="*/ 7 w 7"/>
                <a:gd name="T11" fmla="*/ 2 h 5"/>
                <a:gd name="T12" fmla="*/ 7 w 7"/>
                <a:gd name="T13" fmla="*/ 3 h 5"/>
                <a:gd name="T14" fmla="*/ 6 w 7"/>
                <a:gd name="T15" fmla="*/ 3 h 5"/>
                <a:gd name="T16" fmla="*/ 6 w 7"/>
                <a:gd name="T17" fmla="*/ 3 h 5"/>
                <a:gd name="T18" fmla="*/ 4 w 7"/>
                <a:gd name="T19" fmla="*/ 4 h 5"/>
                <a:gd name="T20" fmla="*/ 4 w 7"/>
                <a:gd name="T21" fmla="*/ 4 h 5"/>
                <a:gd name="T22" fmla="*/ 4 w 7"/>
                <a:gd name="T23" fmla="*/ 4 h 5"/>
                <a:gd name="T24" fmla="*/ 4 w 7"/>
                <a:gd name="T25" fmla="*/ 4 h 5"/>
                <a:gd name="T26" fmla="*/ 4 w 7"/>
                <a:gd name="T27" fmla="*/ 4 h 5"/>
                <a:gd name="T28" fmla="*/ 3 w 7"/>
                <a:gd name="T29" fmla="*/ 4 h 5"/>
                <a:gd name="T30" fmla="*/ 3 w 7"/>
                <a:gd name="T31" fmla="*/ 5 h 5"/>
                <a:gd name="T32" fmla="*/ 2 w 7"/>
                <a:gd name="T33" fmla="*/ 5 h 5"/>
                <a:gd name="T34" fmla="*/ 2 w 7"/>
                <a:gd name="T35" fmla="*/ 5 h 5"/>
                <a:gd name="T36" fmla="*/ 2 w 7"/>
                <a:gd name="T37" fmla="*/ 5 h 5"/>
                <a:gd name="T38" fmla="*/ 2 w 7"/>
                <a:gd name="T39" fmla="*/ 5 h 5"/>
                <a:gd name="T40" fmla="*/ 2 w 7"/>
                <a:gd name="T41" fmla="*/ 4 h 5"/>
                <a:gd name="T42" fmla="*/ 2 w 7"/>
                <a:gd name="T43" fmla="*/ 4 h 5"/>
                <a:gd name="T44" fmla="*/ 2 w 7"/>
                <a:gd name="T45" fmla="*/ 4 h 5"/>
                <a:gd name="T46" fmla="*/ 2 w 7"/>
                <a:gd name="T47" fmla="*/ 4 h 5"/>
                <a:gd name="T48" fmla="*/ 2 w 7"/>
                <a:gd name="T49" fmla="*/ 4 h 5"/>
                <a:gd name="T50" fmla="*/ 1 w 7"/>
                <a:gd name="T51" fmla="*/ 4 h 5"/>
                <a:gd name="T52" fmla="*/ 1 w 7"/>
                <a:gd name="T53" fmla="*/ 4 h 5"/>
                <a:gd name="T54" fmla="*/ 1 w 7"/>
                <a:gd name="T55" fmla="*/ 4 h 5"/>
                <a:gd name="T56" fmla="*/ 1 w 7"/>
                <a:gd name="T57" fmla="*/ 4 h 5"/>
                <a:gd name="T58" fmla="*/ 1 w 7"/>
                <a:gd name="T59" fmla="*/ 4 h 5"/>
                <a:gd name="T60" fmla="*/ 1 w 7"/>
                <a:gd name="T61" fmla="*/ 3 h 5"/>
                <a:gd name="T62" fmla="*/ 0 w 7"/>
                <a:gd name="T63" fmla="*/ 3 h 5"/>
                <a:gd name="T64" fmla="*/ 0 w 7"/>
                <a:gd name="T65" fmla="*/ 3 h 5"/>
                <a:gd name="T66" fmla="*/ 1 w 7"/>
                <a:gd name="T67" fmla="*/ 2 h 5"/>
                <a:gd name="T68" fmla="*/ 0 w 7"/>
                <a:gd name="T69" fmla="*/ 0 h 5"/>
                <a:gd name="T70" fmla="*/ 2 w 7"/>
                <a:gd name="T71" fmla="*/ 0 h 5"/>
                <a:gd name="T72" fmla="*/ 3 w 7"/>
                <a:gd name="T73" fmla="*/ 0 h 5"/>
                <a:gd name="T74" fmla="*/ 3 w 7"/>
                <a:gd name="T75" fmla="*/ 0 h 5"/>
                <a:gd name="T76" fmla="*/ 3 w 7"/>
                <a:gd name="T77" fmla="*/ 0 h 5"/>
                <a:gd name="T78" fmla="*/ 4 w 7"/>
                <a:gd name="T79" fmla="*/ 2 h 5"/>
                <a:gd name="T80" fmla="*/ 4 w 7"/>
                <a:gd name="T81" fmla="*/ 2 h 5"/>
                <a:gd name="T82" fmla="*/ 4 w 7"/>
                <a:gd name="T83" fmla="*/ 2 h 5"/>
                <a:gd name="T84" fmla="*/ 4 w 7"/>
                <a:gd name="T85" fmla="*/ 2 h 5"/>
                <a:gd name="T86" fmla="*/ 4 w 7"/>
                <a:gd name="T87" fmla="*/ 2 h 5"/>
                <a:gd name="T88" fmla="*/ 4 w 7"/>
                <a:gd name="T89" fmla="*/ 2 h 5"/>
                <a:gd name="T90" fmla="*/ 4 w 7"/>
                <a:gd name="T9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 h="5">
                  <a:moveTo>
                    <a:pt x="4" y="3"/>
                  </a:moveTo>
                  <a:lnTo>
                    <a:pt x="4" y="3"/>
                  </a:lnTo>
                  <a:lnTo>
                    <a:pt x="4" y="3"/>
                  </a:lnTo>
                  <a:lnTo>
                    <a:pt x="6" y="3"/>
                  </a:lnTo>
                  <a:lnTo>
                    <a:pt x="6" y="3"/>
                  </a:lnTo>
                  <a:lnTo>
                    <a:pt x="6" y="3"/>
                  </a:lnTo>
                  <a:lnTo>
                    <a:pt x="6" y="2"/>
                  </a:lnTo>
                  <a:lnTo>
                    <a:pt x="6" y="2"/>
                  </a:lnTo>
                  <a:lnTo>
                    <a:pt x="6" y="2"/>
                  </a:lnTo>
                  <a:lnTo>
                    <a:pt x="6" y="2"/>
                  </a:lnTo>
                  <a:lnTo>
                    <a:pt x="6" y="2"/>
                  </a:lnTo>
                  <a:lnTo>
                    <a:pt x="7" y="2"/>
                  </a:lnTo>
                  <a:lnTo>
                    <a:pt x="7" y="2"/>
                  </a:lnTo>
                  <a:lnTo>
                    <a:pt x="7" y="3"/>
                  </a:lnTo>
                  <a:lnTo>
                    <a:pt x="7" y="3"/>
                  </a:lnTo>
                  <a:lnTo>
                    <a:pt x="6" y="3"/>
                  </a:lnTo>
                  <a:lnTo>
                    <a:pt x="6" y="3"/>
                  </a:lnTo>
                  <a:lnTo>
                    <a:pt x="6" y="3"/>
                  </a:lnTo>
                  <a:lnTo>
                    <a:pt x="4" y="3"/>
                  </a:lnTo>
                  <a:lnTo>
                    <a:pt x="4" y="4"/>
                  </a:lnTo>
                  <a:lnTo>
                    <a:pt x="4" y="4"/>
                  </a:lnTo>
                  <a:lnTo>
                    <a:pt x="4" y="4"/>
                  </a:lnTo>
                  <a:lnTo>
                    <a:pt x="4" y="4"/>
                  </a:lnTo>
                  <a:lnTo>
                    <a:pt x="4" y="4"/>
                  </a:lnTo>
                  <a:lnTo>
                    <a:pt x="4" y="4"/>
                  </a:lnTo>
                  <a:lnTo>
                    <a:pt x="4" y="4"/>
                  </a:lnTo>
                  <a:lnTo>
                    <a:pt x="4" y="4"/>
                  </a:lnTo>
                  <a:lnTo>
                    <a:pt x="4" y="4"/>
                  </a:lnTo>
                  <a:lnTo>
                    <a:pt x="3" y="4"/>
                  </a:lnTo>
                  <a:lnTo>
                    <a:pt x="3" y="4"/>
                  </a:lnTo>
                  <a:lnTo>
                    <a:pt x="3" y="5"/>
                  </a:lnTo>
                  <a:lnTo>
                    <a:pt x="3"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4"/>
                  </a:lnTo>
                  <a:lnTo>
                    <a:pt x="2"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0" y="3"/>
                  </a:lnTo>
                  <a:lnTo>
                    <a:pt x="0" y="3"/>
                  </a:lnTo>
                  <a:lnTo>
                    <a:pt x="0" y="3"/>
                  </a:lnTo>
                  <a:lnTo>
                    <a:pt x="0" y="3"/>
                  </a:lnTo>
                  <a:lnTo>
                    <a:pt x="0" y="2"/>
                  </a:lnTo>
                  <a:lnTo>
                    <a:pt x="1" y="2"/>
                  </a:lnTo>
                  <a:lnTo>
                    <a:pt x="1" y="2"/>
                  </a:lnTo>
                  <a:lnTo>
                    <a:pt x="0" y="0"/>
                  </a:lnTo>
                  <a:lnTo>
                    <a:pt x="1" y="0"/>
                  </a:lnTo>
                  <a:lnTo>
                    <a:pt x="2" y="0"/>
                  </a:lnTo>
                  <a:lnTo>
                    <a:pt x="2" y="0"/>
                  </a:lnTo>
                  <a:lnTo>
                    <a:pt x="3" y="0"/>
                  </a:lnTo>
                  <a:lnTo>
                    <a:pt x="3" y="0"/>
                  </a:lnTo>
                  <a:lnTo>
                    <a:pt x="3" y="0"/>
                  </a:lnTo>
                  <a:lnTo>
                    <a:pt x="3" y="0"/>
                  </a:lnTo>
                  <a:lnTo>
                    <a:pt x="3" y="0"/>
                  </a:lnTo>
                  <a:lnTo>
                    <a:pt x="3"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3"/>
                  </a:lnTo>
                  <a:lnTo>
                    <a:pt x="4"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84" name="Freeform 1200">
              <a:extLst>
                <a:ext uri="{FF2B5EF4-FFF2-40B4-BE49-F238E27FC236}">
                  <a16:creationId xmlns="" xmlns:a16="http://schemas.microsoft.com/office/drawing/2014/main" id="{79E19EDD-DA59-4DB9-8DE7-2CC5992D4723}"/>
                </a:ext>
              </a:extLst>
            </p:cNvPr>
            <p:cNvSpPr>
              <a:spLocks/>
            </p:cNvSpPr>
            <p:nvPr/>
          </p:nvSpPr>
          <p:spPr bwMode="auto">
            <a:xfrm>
              <a:off x="5947220" y="1964410"/>
              <a:ext cx="39570" cy="21700"/>
            </a:xfrm>
            <a:custGeom>
              <a:avLst/>
              <a:gdLst>
                <a:gd name="T0" fmla="*/ 23 w 31"/>
                <a:gd name="T1" fmla="*/ 0 h 17"/>
                <a:gd name="T2" fmla="*/ 24 w 31"/>
                <a:gd name="T3" fmla="*/ 1 h 17"/>
                <a:gd name="T4" fmla="*/ 26 w 31"/>
                <a:gd name="T5" fmla="*/ 2 h 17"/>
                <a:gd name="T6" fmla="*/ 27 w 31"/>
                <a:gd name="T7" fmla="*/ 3 h 17"/>
                <a:gd name="T8" fmla="*/ 27 w 31"/>
                <a:gd name="T9" fmla="*/ 4 h 17"/>
                <a:gd name="T10" fmla="*/ 28 w 31"/>
                <a:gd name="T11" fmla="*/ 5 h 17"/>
                <a:gd name="T12" fmla="*/ 29 w 31"/>
                <a:gd name="T13" fmla="*/ 7 h 17"/>
                <a:gd name="T14" fmla="*/ 26 w 31"/>
                <a:gd name="T15" fmla="*/ 8 h 17"/>
                <a:gd name="T16" fmla="*/ 27 w 31"/>
                <a:gd name="T17" fmla="*/ 9 h 17"/>
                <a:gd name="T18" fmla="*/ 29 w 31"/>
                <a:gd name="T19" fmla="*/ 8 h 17"/>
                <a:gd name="T20" fmla="*/ 30 w 31"/>
                <a:gd name="T21" fmla="*/ 8 h 17"/>
                <a:gd name="T22" fmla="*/ 31 w 31"/>
                <a:gd name="T23" fmla="*/ 10 h 17"/>
                <a:gd name="T24" fmla="*/ 31 w 31"/>
                <a:gd name="T25" fmla="*/ 11 h 17"/>
                <a:gd name="T26" fmla="*/ 30 w 31"/>
                <a:gd name="T27" fmla="*/ 12 h 17"/>
                <a:gd name="T28" fmla="*/ 30 w 31"/>
                <a:gd name="T29" fmla="*/ 11 h 17"/>
                <a:gd name="T30" fmla="*/ 29 w 31"/>
                <a:gd name="T31" fmla="*/ 9 h 17"/>
                <a:gd name="T32" fmla="*/ 29 w 31"/>
                <a:gd name="T33" fmla="*/ 10 h 17"/>
                <a:gd name="T34" fmla="*/ 29 w 31"/>
                <a:gd name="T35" fmla="*/ 10 h 17"/>
                <a:gd name="T36" fmla="*/ 29 w 31"/>
                <a:gd name="T37" fmla="*/ 12 h 17"/>
                <a:gd name="T38" fmla="*/ 30 w 31"/>
                <a:gd name="T39" fmla="*/ 12 h 17"/>
                <a:gd name="T40" fmla="*/ 29 w 31"/>
                <a:gd name="T41" fmla="*/ 15 h 17"/>
                <a:gd name="T42" fmla="*/ 27 w 31"/>
                <a:gd name="T43" fmla="*/ 15 h 17"/>
                <a:gd name="T44" fmla="*/ 26 w 31"/>
                <a:gd name="T45" fmla="*/ 16 h 17"/>
                <a:gd name="T46" fmla="*/ 23 w 31"/>
                <a:gd name="T47" fmla="*/ 17 h 17"/>
                <a:gd name="T48" fmla="*/ 22 w 31"/>
                <a:gd name="T49" fmla="*/ 16 h 17"/>
                <a:gd name="T50" fmla="*/ 21 w 31"/>
                <a:gd name="T51" fmla="*/ 16 h 17"/>
                <a:gd name="T52" fmla="*/ 20 w 31"/>
                <a:gd name="T53" fmla="*/ 17 h 17"/>
                <a:gd name="T54" fmla="*/ 19 w 31"/>
                <a:gd name="T55" fmla="*/ 17 h 17"/>
                <a:gd name="T56" fmla="*/ 17 w 31"/>
                <a:gd name="T57" fmla="*/ 17 h 17"/>
                <a:gd name="T58" fmla="*/ 17 w 31"/>
                <a:gd name="T59" fmla="*/ 15 h 17"/>
                <a:gd name="T60" fmla="*/ 16 w 31"/>
                <a:gd name="T61" fmla="*/ 15 h 17"/>
                <a:gd name="T62" fmla="*/ 15 w 31"/>
                <a:gd name="T63" fmla="*/ 14 h 17"/>
                <a:gd name="T64" fmla="*/ 14 w 31"/>
                <a:gd name="T65" fmla="*/ 12 h 17"/>
                <a:gd name="T66" fmla="*/ 13 w 31"/>
                <a:gd name="T67" fmla="*/ 11 h 17"/>
                <a:gd name="T68" fmla="*/ 10 w 31"/>
                <a:gd name="T69" fmla="*/ 12 h 17"/>
                <a:gd name="T70" fmla="*/ 10 w 31"/>
                <a:gd name="T71" fmla="*/ 14 h 17"/>
                <a:gd name="T72" fmla="*/ 10 w 31"/>
                <a:gd name="T73" fmla="*/ 15 h 17"/>
                <a:gd name="T74" fmla="*/ 10 w 31"/>
                <a:gd name="T75" fmla="*/ 15 h 17"/>
                <a:gd name="T76" fmla="*/ 9 w 31"/>
                <a:gd name="T77" fmla="*/ 16 h 17"/>
                <a:gd name="T78" fmla="*/ 9 w 31"/>
                <a:gd name="T79" fmla="*/ 16 h 17"/>
                <a:gd name="T80" fmla="*/ 8 w 31"/>
                <a:gd name="T81" fmla="*/ 16 h 17"/>
                <a:gd name="T82" fmla="*/ 6 w 31"/>
                <a:gd name="T83" fmla="*/ 16 h 17"/>
                <a:gd name="T84" fmla="*/ 3 w 31"/>
                <a:gd name="T85" fmla="*/ 15 h 17"/>
                <a:gd name="T86" fmla="*/ 1 w 31"/>
                <a:gd name="T87" fmla="*/ 12 h 17"/>
                <a:gd name="T88" fmla="*/ 0 w 31"/>
                <a:gd name="T89" fmla="*/ 11 h 17"/>
                <a:gd name="T90" fmla="*/ 1 w 31"/>
                <a:gd name="T91" fmla="*/ 10 h 17"/>
                <a:gd name="T92" fmla="*/ 5 w 31"/>
                <a:gd name="T93" fmla="*/ 9 h 17"/>
                <a:gd name="T94" fmla="*/ 3 w 31"/>
                <a:gd name="T95" fmla="*/ 8 h 17"/>
                <a:gd name="T96" fmla="*/ 3 w 31"/>
                <a:gd name="T97" fmla="*/ 8 h 17"/>
                <a:gd name="T98" fmla="*/ 3 w 31"/>
                <a:gd name="T99" fmla="*/ 7 h 17"/>
                <a:gd name="T100" fmla="*/ 7 w 31"/>
                <a:gd name="T101" fmla="*/ 7 h 17"/>
                <a:gd name="T102" fmla="*/ 7 w 31"/>
                <a:gd name="T103" fmla="*/ 5 h 17"/>
                <a:gd name="T104" fmla="*/ 9 w 31"/>
                <a:gd name="T105" fmla="*/ 3 h 17"/>
                <a:gd name="T106" fmla="*/ 9 w 31"/>
                <a:gd name="T107" fmla="*/ 3 h 17"/>
                <a:gd name="T108" fmla="*/ 10 w 31"/>
                <a:gd name="T109" fmla="*/ 2 h 17"/>
                <a:gd name="T110" fmla="*/ 13 w 31"/>
                <a:gd name="T111" fmla="*/ 2 h 17"/>
                <a:gd name="T112" fmla="*/ 14 w 31"/>
                <a:gd name="T113" fmla="*/ 1 h 17"/>
                <a:gd name="T114" fmla="*/ 19 w 31"/>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17">
                  <a:moveTo>
                    <a:pt x="20" y="0"/>
                  </a:moveTo>
                  <a:lnTo>
                    <a:pt x="21" y="0"/>
                  </a:lnTo>
                  <a:lnTo>
                    <a:pt x="21" y="0"/>
                  </a:lnTo>
                  <a:lnTo>
                    <a:pt x="21" y="0"/>
                  </a:lnTo>
                  <a:lnTo>
                    <a:pt x="22" y="0"/>
                  </a:lnTo>
                  <a:lnTo>
                    <a:pt x="22" y="0"/>
                  </a:lnTo>
                  <a:lnTo>
                    <a:pt x="23" y="0"/>
                  </a:lnTo>
                  <a:lnTo>
                    <a:pt x="23" y="0"/>
                  </a:lnTo>
                  <a:lnTo>
                    <a:pt x="23" y="0"/>
                  </a:lnTo>
                  <a:lnTo>
                    <a:pt x="24" y="0"/>
                  </a:lnTo>
                  <a:lnTo>
                    <a:pt x="24" y="0"/>
                  </a:lnTo>
                  <a:lnTo>
                    <a:pt x="24" y="0"/>
                  </a:lnTo>
                  <a:lnTo>
                    <a:pt x="24" y="0"/>
                  </a:lnTo>
                  <a:lnTo>
                    <a:pt x="24" y="0"/>
                  </a:lnTo>
                  <a:lnTo>
                    <a:pt x="24" y="1"/>
                  </a:lnTo>
                  <a:lnTo>
                    <a:pt x="24" y="1"/>
                  </a:lnTo>
                  <a:lnTo>
                    <a:pt x="24" y="1"/>
                  </a:lnTo>
                  <a:lnTo>
                    <a:pt x="24" y="2"/>
                  </a:lnTo>
                  <a:lnTo>
                    <a:pt x="24" y="2"/>
                  </a:lnTo>
                  <a:lnTo>
                    <a:pt x="24" y="2"/>
                  </a:lnTo>
                  <a:lnTo>
                    <a:pt x="26" y="2"/>
                  </a:lnTo>
                  <a:lnTo>
                    <a:pt x="26" y="2"/>
                  </a:lnTo>
                  <a:lnTo>
                    <a:pt x="26" y="2"/>
                  </a:lnTo>
                  <a:lnTo>
                    <a:pt x="26" y="2"/>
                  </a:lnTo>
                  <a:lnTo>
                    <a:pt x="26" y="2"/>
                  </a:lnTo>
                  <a:lnTo>
                    <a:pt x="26" y="2"/>
                  </a:lnTo>
                  <a:lnTo>
                    <a:pt x="26" y="3"/>
                  </a:lnTo>
                  <a:lnTo>
                    <a:pt x="26" y="3"/>
                  </a:lnTo>
                  <a:lnTo>
                    <a:pt x="26" y="3"/>
                  </a:lnTo>
                  <a:lnTo>
                    <a:pt x="26" y="3"/>
                  </a:lnTo>
                  <a:lnTo>
                    <a:pt x="27" y="3"/>
                  </a:lnTo>
                  <a:lnTo>
                    <a:pt x="27" y="3"/>
                  </a:lnTo>
                  <a:lnTo>
                    <a:pt x="27" y="4"/>
                  </a:lnTo>
                  <a:lnTo>
                    <a:pt x="27" y="4"/>
                  </a:lnTo>
                  <a:lnTo>
                    <a:pt x="27" y="4"/>
                  </a:lnTo>
                  <a:lnTo>
                    <a:pt x="27" y="4"/>
                  </a:lnTo>
                  <a:lnTo>
                    <a:pt x="27" y="4"/>
                  </a:lnTo>
                  <a:lnTo>
                    <a:pt x="27" y="4"/>
                  </a:lnTo>
                  <a:lnTo>
                    <a:pt x="27" y="4"/>
                  </a:lnTo>
                  <a:lnTo>
                    <a:pt x="27" y="4"/>
                  </a:lnTo>
                  <a:lnTo>
                    <a:pt x="28" y="4"/>
                  </a:lnTo>
                  <a:lnTo>
                    <a:pt x="28" y="5"/>
                  </a:lnTo>
                  <a:lnTo>
                    <a:pt x="28" y="5"/>
                  </a:lnTo>
                  <a:lnTo>
                    <a:pt x="28" y="5"/>
                  </a:lnTo>
                  <a:lnTo>
                    <a:pt x="28" y="5"/>
                  </a:lnTo>
                  <a:lnTo>
                    <a:pt x="28" y="5"/>
                  </a:lnTo>
                  <a:lnTo>
                    <a:pt x="28" y="5"/>
                  </a:lnTo>
                  <a:lnTo>
                    <a:pt x="28" y="5"/>
                  </a:lnTo>
                  <a:lnTo>
                    <a:pt x="28" y="5"/>
                  </a:lnTo>
                  <a:lnTo>
                    <a:pt x="28" y="4"/>
                  </a:lnTo>
                  <a:lnTo>
                    <a:pt x="28" y="5"/>
                  </a:lnTo>
                  <a:lnTo>
                    <a:pt x="28" y="5"/>
                  </a:lnTo>
                  <a:lnTo>
                    <a:pt x="29" y="5"/>
                  </a:lnTo>
                  <a:lnTo>
                    <a:pt x="29" y="5"/>
                  </a:lnTo>
                  <a:lnTo>
                    <a:pt x="29" y="7"/>
                  </a:lnTo>
                  <a:lnTo>
                    <a:pt x="29" y="7"/>
                  </a:lnTo>
                  <a:lnTo>
                    <a:pt x="28" y="7"/>
                  </a:lnTo>
                  <a:lnTo>
                    <a:pt x="28" y="7"/>
                  </a:lnTo>
                  <a:lnTo>
                    <a:pt x="27" y="7"/>
                  </a:lnTo>
                  <a:lnTo>
                    <a:pt x="27" y="8"/>
                  </a:lnTo>
                  <a:lnTo>
                    <a:pt x="27" y="8"/>
                  </a:lnTo>
                  <a:lnTo>
                    <a:pt x="27" y="8"/>
                  </a:lnTo>
                  <a:lnTo>
                    <a:pt x="26" y="8"/>
                  </a:lnTo>
                  <a:lnTo>
                    <a:pt x="26" y="8"/>
                  </a:lnTo>
                  <a:lnTo>
                    <a:pt x="26" y="8"/>
                  </a:lnTo>
                  <a:lnTo>
                    <a:pt x="26" y="9"/>
                  </a:lnTo>
                  <a:lnTo>
                    <a:pt x="26" y="9"/>
                  </a:lnTo>
                  <a:lnTo>
                    <a:pt x="26" y="9"/>
                  </a:lnTo>
                  <a:lnTo>
                    <a:pt x="27" y="9"/>
                  </a:lnTo>
                  <a:lnTo>
                    <a:pt x="27" y="9"/>
                  </a:lnTo>
                  <a:lnTo>
                    <a:pt x="27" y="9"/>
                  </a:lnTo>
                  <a:lnTo>
                    <a:pt x="27" y="9"/>
                  </a:lnTo>
                  <a:lnTo>
                    <a:pt x="27" y="8"/>
                  </a:lnTo>
                  <a:lnTo>
                    <a:pt x="27" y="8"/>
                  </a:lnTo>
                  <a:lnTo>
                    <a:pt x="28" y="8"/>
                  </a:lnTo>
                  <a:lnTo>
                    <a:pt x="28" y="8"/>
                  </a:lnTo>
                  <a:lnTo>
                    <a:pt x="28" y="8"/>
                  </a:lnTo>
                  <a:lnTo>
                    <a:pt x="28" y="8"/>
                  </a:lnTo>
                  <a:lnTo>
                    <a:pt x="28" y="8"/>
                  </a:lnTo>
                  <a:lnTo>
                    <a:pt x="29" y="8"/>
                  </a:lnTo>
                  <a:lnTo>
                    <a:pt x="30" y="8"/>
                  </a:lnTo>
                  <a:lnTo>
                    <a:pt x="30" y="8"/>
                  </a:lnTo>
                  <a:lnTo>
                    <a:pt x="30" y="8"/>
                  </a:lnTo>
                  <a:lnTo>
                    <a:pt x="30" y="8"/>
                  </a:lnTo>
                  <a:lnTo>
                    <a:pt x="30" y="8"/>
                  </a:lnTo>
                  <a:lnTo>
                    <a:pt x="30" y="8"/>
                  </a:lnTo>
                  <a:lnTo>
                    <a:pt x="30" y="8"/>
                  </a:lnTo>
                  <a:lnTo>
                    <a:pt x="30" y="8"/>
                  </a:lnTo>
                  <a:lnTo>
                    <a:pt x="30" y="9"/>
                  </a:lnTo>
                  <a:lnTo>
                    <a:pt x="31" y="9"/>
                  </a:lnTo>
                  <a:lnTo>
                    <a:pt x="31" y="9"/>
                  </a:lnTo>
                  <a:lnTo>
                    <a:pt x="31" y="9"/>
                  </a:lnTo>
                  <a:lnTo>
                    <a:pt x="31" y="10"/>
                  </a:lnTo>
                  <a:lnTo>
                    <a:pt x="31" y="10"/>
                  </a:lnTo>
                  <a:lnTo>
                    <a:pt x="31" y="10"/>
                  </a:lnTo>
                  <a:lnTo>
                    <a:pt x="31" y="10"/>
                  </a:lnTo>
                  <a:lnTo>
                    <a:pt x="31" y="10"/>
                  </a:lnTo>
                  <a:lnTo>
                    <a:pt x="31" y="11"/>
                  </a:lnTo>
                  <a:lnTo>
                    <a:pt x="31" y="11"/>
                  </a:lnTo>
                  <a:lnTo>
                    <a:pt x="31" y="11"/>
                  </a:lnTo>
                  <a:lnTo>
                    <a:pt x="31" y="11"/>
                  </a:lnTo>
                  <a:lnTo>
                    <a:pt x="31" y="11"/>
                  </a:lnTo>
                  <a:lnTo>
                    <a:pt x="31" y="11"/>
                  </a:lnTo>
                  <a:lnTo>
                    <a:pt x="31" y="11"/>
                  </a:lnTo>
                  <a:lnTo>
                    <a:pt x="31" y="12"/>
                  </a:lnTo>
                  <a:lnTo>
                    <a:pt x="31" y="12"/>
                  </a:lnTo>
                  <a:lnTo>
                    <a:pt x="31" y="12"/>
                  </a:lnTo>
                  <a:lnTo>
                    <a:pt x="31" y="12"/>
                  </a:lnTo>
                  <a:lnTo>
                    <a:pt x="31" y="12"/>
                  </a:lnTo>
                  <a:lnTo>
                    <a:pt x="31" y="12"/>
                  </a:lnTo>
                  <a:lnTo>
                    <a:pt x="30" y="12"/>
                  </a:lnTo>
                  <a:lnTo>
                    <a:pt x="30" y="12"/>
                  </a:lnTo>
                  <a:lnTo>
                    <a:pt x="30" y="12"/>
                  </a:lnTo>
                  <a:lnTo>
                    <a:pt x="30" y="12"/>
                  </a:lnTo>
                  <a:lnTo>
                    <a:pt x="30" y="12"/>
                  </a:lnTo>
                  <a:lnTo>
                    <a:pt x="30" y="12"/>
                  </a:lnTo>
                  <a:lnTo>
                    <a:pt x="30" y="12"/>
                  </a:lnTo>
                  <a:lnTo>
                    <a:pt x="30" y="11"/>
                  </a:lnTo>
                  <a:lnTo>
                    <a:pt x="30" y="11"/>
                  </a:lnTo>
                  <a:lnTo>
                    <a:pt x="30" y="11"/>
                  </a:lnTo>
                  <a:lnTo>
                    <a:pt x="30" y="11"/>
                  </a:lnTo>
                  <a:lnTo>
                    <a:pt x="30" y="11"/>
                  </a:lnTo>
                  <a:lnTo>
                    <a:pt x="30" y="10"/>
                  </a:lnTo>
                  <a:lnTo>
                    <a:pt x="30" y="10"/>
                  </a:lnTo>
                  <a:lnTo>
                    <a:pt x="30" y="10"/>
                  </a:lnTo>
                  <a:lnTo>
                    <a:pt x="29" y="9"/>
                  </a:lnTo>
                  <a:lnTo>
                    <a:pt x="29" y="9"/>
                  </a:lnTo>
                  <a:lnTo>
                    <a:pt x="29" y="9"/>
                  </a:lnTo>
                  <a:lnTo>
                    <a:pt x="29" y="9"/>
                  </a:lnTo>
                  <a:lnTo>
                    <a:pt x="29" y="9"/>
                  </a:lnTo>
                  <a:lnTo>
                    <a:pt x="29" y="9"/>
                  </a:lnTo>
                  <a:lnTo>
                    <a:pt x="28" y="10"/>
                  </a:lnTo>
                  <a:lnTo>
                    <a:pt x="28" y="10"/>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29" y="11"/>
                  </a:lnTo>
                  <a:lnTo>
                    <a:pt x="29" y="11"/>
                  </a:lnTo>
                  <a:lnTo>
                    <a:pt x="29" y="11"/>
                  </a:lnTo>
                  <a:lnTo>
                    <a:pt x="29" y="11"/>
                  </a:lnTo>
                  <a:lnTo>
                    <a:pt x="29" y="11"/>
                  </a:lnTo>
                  <a:lnTo>
                    <a:pt x="29" y="11"/>
                  </a:lnTo>
                  <a:lnTo>
                    <a:pt x="29" y="12"/>
                  </a:lnTo>
                  <a:lnTo>
                    <a:pt x="29" y="12"/>
                  </a:lnTo>
                  <a:lnTo>
                    <a:pt x="28" y="12"/>
                  </a:lnTo>
                  <a:lnTo>
                    <a:pt x="28" y="12"/>
                  </a:lnTo>
                  <a:lnTo>
                    <a:pt x="29" y="12"/>
                  </a:lnTo>
                  <a:lnTo>
                    <a:pt x="29" y="12"/>
                  </a:lnTo>
                  <a:lnTo>
                    <a:pt x="30" y="12"/>
                  </a:lnTo>
                  <a:lnTo>
                    <a:pt x="30" y="12"/>
                  </a:lnTo>
                  <a:lnTo>
                    <a:pt x="30" y="12"/>
                  </a:lnTo>
                  <a:lnTo>
                    <a:pt x="30" y="14"/>
                  </a:lnTo>
                  <a:lnTo>
                    <a:pt x="30" y="14"/>
                  </a:lnTo>
                  <a:lnTo>
                    <a:pt x="29" y="14"/>
                  </a:lnTo>
                  <a:lnTo>
                    <a:pt x="29" y="14"/>
                  </a:lnTo>
                  <a:lnTo>
                    <a:pt x="29" y="14"/>
                  </a:lnTo>
                  <a:lnTo>
                    <a:pt x="29" y="14"/>
                  </a:lnTo>
                  <a:lnTo>
                    <a:pt x="29" y="15"/>
                  </a:lnTo>
                  <a:lnTo>
                    <a:pt x="29" y="15"/>
                  </a:lnTo>
                  <a:lnTo>
                    <a:pt x="29" y="15"/>
                  </a:lnTo>
                  <a:lnTo>
                    <a:pt x="29" y="15"/>
                  </a:lnTo>
                  <a:lnTo>
                    <a:pt x="29" y="14"/>
                  </a:lnTo>
                  <a:lnTo>
                    <a:pt x="29" y="14"/>
                  </a:lnTo>
                  <a:lnTo>
                    <a:pt x="28" y="14"/>
                  </a:lnTo>
                  <a:lnTo>
                    <a:pt x="28" y="14"/>
                  </a:lnTo>
                  <a:lnTo>
                    <a:pt x="27" y="15"/>
                  </a:lnTo>
                  <a:lnTo>
                    <a:pt x="27" y="15"/>
                  </a:lnTo>
                  <a:lnTo>
                    <a:pt x="27" y="15"/>
                  </a:lnTo>
                  <a:lnTo>
                    <a:pt x="27" y="15"/>
                  </a:lnTo>
                  <a:lnTo>
                    <a:pt x="27" y="15"/>
                  </a:lnTo>
                  <a:lnTo>
                    <a:pt x="27" y="15"/>
                  </a:lnTo>
                  <a:lnTo>
                    <a:pt x="27" y="15"/>
                  </a:lnTo>
                  <a:lnTo>
                    <a:pt x="27" y="16"/>
                  </a:lnTo>
                  <a:lnTo>
                    <a:pt x="26" y="16"/>
                  </a:lnTo>
                  <a:lnTo>
                    <a:pt x="26" y="16"/>
                  </a:lnTo>
                  <a:lnTo>
                    <a:pt x="26" y="16"/>
                  </a:lnTo>
                  <a:lnTo>
                    <a:pt x="26" y="17"/>
                  </a:lnTo>
                  <a:lnTo>
                    <a:pt x="24" y="17"/>
                  </a:lnTo>
                  <a:lnTo>
                    <a:pt x="24" y="17"/>
                  </a:lnTo>
                  <a:lnTo>
                    <a:pt x="24" y="17"/>
                  </a:lnTo>
                  <a:lnTo>
                    <a:pt x="23" y="17"/>
                  </a:lnTo>
                  <a:lnTo>
                    <a:pt x="23" y="17"/>
                  </a:lnTo>
                  <a:lnTo>
                    <a:pt x="23" y="17"/>
                  </a:lnTo>
                  <a:lnTo>
                    <a:pt x="23" y="17"/>
                  </a:lnTo>
                  <a:lnTo>
                    <a:pt x="23" y="17"/>
                  </a:lnTo>
                  <a:lnTo>
                    <a:pt x="23" y="17"/>
                  </a:lnTo>
                  <a:lnTo>
                    <a:pt x="23" y="17"/>
                  </a:lnTo>
                  <a:lnTo>
                    <a:pt x="23" y="17"/>
                  </a:lnTo>
                  <a:lnTo>
                    <a:pt x="22" y="16"/>
                  </a:lnTo>
                  <a:lnTo>
                    <a:pt x="22" y="16"/>
                  </a:lnTo>
                  <a:lnTo>
                    <a:pt x="22" y="16"/>
                  </a:lnTo>
                  <a:lnTo>
                    <a:pt x="22" y="16"/>
                  </a:lnTo>
                  <a:lnTo>
                    <a:pt x="22" y="16"/>
                  </a:lnTo>
                  <a:lnTo>
                    <a:pt x="21" y="16"/>
                  </a:lnTo>
                  <a:lnTo>
                    <a:pt x="21" y="16"/>
                  </a:lnTo>
                  <a:lnTo>
                    <a:pt x="21" y="16"/>
                  </a:lnTo>
                  <a:lnTo>
                    <a:pt x="21" y="16"/>
                  </a:lnTo>
                  <a:lnTo>
                    <a:pt x="21" y="16"/>
                  </a:lnTo>
                  <a:lnTo>
                    <a:pt x="21" y="16"/>
                  </a:lnTo>
                  <a:lnTo>
                    <a:pt x="21" y="16"/>
                  </a:lnTo>
                  <a:lnTo>
                    <a:pt x="21" y="16"/>
                  </a:lnTo>
                  <a:lnTo>
                    <a:pt x="21" y="16"/>
                  </a:lnTo>
                  <a:lnTo>
                    <a:pt x="21" y="16"/>
                  </a:lnTo>
                  <a:lnTo>
                    <a:pt x="21" y="17"/>
                  </a:lnTo>
                  <a:lnTo>
                    <a:pt x="21" y="17"/>
                  </a:lnTo>
                  <a:lnTo>
                    <a:pt x="20" y="17"/>
                  </a:lnTo>
                  <a:lnTo>
                    <a:pt x="20" y="17"/>
                  </a:lnTo>
                  <a:lnTo>
                    <a:pt x="20" y="17"/>
                  </a:lnTo>
                  <a:lnTo>
                    <a:pt x="20" y="17"/>
                  </a:lnTo>
                  <a:lnTo>
                    <a:pt x="20" y="17"/>
                  </a:lnTo>
                  <a:lnTo>
                    <a:pt x="20" y="17"/>
                  </a:lnTo>
                  <a:lnTo>
                    <a:pt x="20" y="17"/>
                  </a:lnTo>
                  <a:lnTo>
                    <a:pt x="20" y="17"/>
                  </a:lnTo>
                  <a:lnTo>
                    <a:pt x="19" y="17"/>
                  </a:lnTo>
                  <a:lnTo>
                    <a:pt x="19" y="17"/>
                  </a:lnTo>
                  <a:lnTo>
                    <a:pt x="17" y="17"/>
                  </a:lnTo>
                  <a:lnTo>
                    <a:pt x="17" y="17"/>
                  </a:lnTo>
                  <a:lnTo>
                    <a:pt x="17" y="17"/>
                  </a:lnTo>
                  <a:lnTo>
                    <a:pt x="17" y="17"/>
                  </a:lnTo>
                  <a:lnTo>
                    <a:pt x="17" y="17"/>
                  </a:lnTo>
                  <a:lnTo>
                    <a:pt x="17" y="17"/>
                  </a:lnTo>
                  <a:lnTo>
                    <a:pt x="17" y="17"/>
                  </a:lnTo>
                  <a:lnTo>
                    <a:pt x="17" y="17"/>
                  </a:lnTo>
                  <a:lnTo>
                    <a:pt x="17" y="17"/>
                  </a:lnTo>
                  <a:lnTo>
                    <a:pt x="16" y="17"/>
                  </a:lnTo>
                  <a:lnTo>
                    <a:pt x="17" y="16"/>
                  </a:lnTo>
                  <a:lnTo>
                    <a:pt x="17" y="16"/>
                  </a:lnTo>
                  <a:lnTo>
                    <a:pt x="17" y="16"/>
                  </a:lnTo>
                  <a:lnTo>
                    <a:pt x="17" y="16"/>
                  </a:lnTo>
                  <a:lnTo>
                    <a:pt x="17" y="16"/>
                  </a:lnTo>
                  <a:lnTo>
                    <a:pt x="17" y="15"/>
                  </a:lnTo>
                  <a:lnTo>
                    <a:pt x="17" y="15"/>
                  </a:lnTo>
                  <a:lnTo>
                    <a:pt x="17" y="15"/>
                  </a:lnTo>
                  <a:lnTo>
                    <a:pt x="16" y="15"/>
                  </a:lnTo>
                  <a:lnTo>
                    <a:pt x="16" y="15"/>
                  </a:lnTo>
                  <a:lnTo>
                    <a:pt x="16" y="15"/>
                  </a:lnTo>
                  <a:lnTo>
                    <a:pt x="16" y="15"/>
                  </a:lnTo>
                  <a:lnTo>
                    <a:pt x="16" y="15"/>
                  </a:lnTo>
                  <a:lnTo>
                    <a:pt x="16" y="15"/>
                  </a:lnTo>
                  <a:lnTo>
                    <a:pt x="16" y="15"/>
                  </a:lnTo>
                  <a:lnTo>
                    <a:pt x="16" y="15"/>
                  </a:lnTo>
                  <a:lnTo>
                    <a:pt x="15" y="15"/>
                  </a:lnTo>
                  <a:lnTo>
                    <a:pt x="15" y="15"/>
                  </a:lnTo>
                  <a:lnTo>
                    <a:pt x="15" y="15"/>
                  </a:lnTo>
                  <a:lnTo>
                    <a:pt x="15" y="14"/>
                  </a:lnTo>
                  <a:lnTo>
                    <a:pt x="15" y="14"/>
                  </a:lnTo>
                  <a:lnTo>
                    <a:pt x="15" y="14"/>
                  </a:lnTo>
                  <a:lnTo>
                    <a:pt x="15" y="14"/>
                  </a:lnTo>
                  <a:lnTo>
                    <a:pt x="14" y="14"/>
                  </a:lnTo>
                  <a:lnTo>
                    <a:pt x="15" y="14"/>
                  </a:lnTo>
                  <a:lnTo>
                    <a:pt x="15" y="14"/>
                  </a:lnTo>
                  <a:lnTo>
                    <a:pt x="15" y="14"/>
                  </a:lnTo>
                  <a:lnTo>
                    <a:pt x="15" y="12"/>
                  </a:lnTo>
                  <a:lnTo>
                    <a:pt x="15" y="12"/>
                  </a:lnTo>
                  <a:lnTo>
                    <a:pt x="14" y="12"/>
                  </a:lnTo>
                  <a:lnTo>
                    <a:pt x="14" y="12"/>
                  </a:lnTo>
                  <a:lnTo>
                    <a:pt x="14" y="12"/>
                  </a:lnTo>
                  <a:lnTo>
                    <a:pt x="14" y="12"/>
                  </a:lnTo>
                  <a:lnTo>
                    <a:pt x="14" y="12"/>
                  </a:lnTo>
                  <a:lnTo>
                    <a:pt x="14" y="11"/>
                  </a:lnTo>
                  <a:lnTo>
                    <a:pt x="13" y="11"/>
                  </a:lnTo>
                  <a:lnTo>
                    <a:pt x="13" y="11"/>
                  </a:lnTo>
                  <a:lnTo>
                    <a:pt x="13" y="11"/>
                  </a:lnTo>
                  <a:lnTo>
                    <a:pt x="12" y="12"/>
                  </a:lnTo>
                  <a:lnTo>
                    <a:pt x="12" y="12"/>
                  </a:lnTo>
                  <a:lnTo>
                    <a:pt x="12" y="12"/>
                  </a:lnTo>
                  <a:lnTo>
                    <a:pt x="10" y="12"/>
                  </a:lnTo>
                  <a:lnTo>
                    <a:pt x="10" y="12"/>
                  </a:lnTo>
                  <a:lnTo>
                    <a:pt x="10" y="12"/>
                  </a:lnTo>
                  <a:lnTo>
                    <a:pt x="10" y="12"/>
                  </a:lnTo>
                  <a:lnTo>
                    <a:pt x="10" y="12"/>
                  </a:lnTo>
                  <a:lnTo>
                    <a:pt x="10" y="12"/>
                  </a:lnTo>
                  <a:lnTo>
                    <a:pt x="10" y="12"/>
                  </a:lnTo>
                  <a:lnTo>
                    <a:pt x="10" y="12"/>
                  </a:lnTo>
                  <a:lnTo>
                    <a:pt x="10" y="14"/>
                  </a:lnTo>
                  <a:lnTo>
                    <a:pt x="10" y="14"/>
                  </a:lnTo>
                  <a:lnTo>
                    <a:pt x="10" y="14"/>
                  </a:lnTo>
                  <a:lnTo>
                    <a:pt x="10" y="14"/>
                  </a:lnTo>
                  <a:lnTo>
                    <a:pt x="10" y="14"/>
                  </a:lnTo>
                  <a:lnTo>
                    <a:pt x="10" y="14"/>
                  </a:lnTo>
                  <a:lnTo>
                    <a:pt x="12" y="14"/>
                  </a:lnTo>
                  <a:lnTo>
                    <a:pt x="10" y="14"/>
                  </a:lnTo>
                  <a:lnTo>
                    <a:pt x="12" y="14"/>
                  </a:lnTo>
                  <a:lnTo>
                    <a:pt x="12" y="14"/>
                  </a:lnTo>
                  <a:lnTo>
                    <a:pt x="12" y="15"/>
                  </a:lnTo>
                  <a:lnTo>
                    <a:pt x="12" y="15"/>
                  </a:lnTo>
                  <a:lnTo>
                    <a:pt x="10" y="15"/>
                  </a:lnTo>
                  <a:lnTo>
                    <a:pt x="10" y="15"/>
                  </a:lnTo>
                  <a:lnTo>
                    <a:pt x="10" y="15"/>
                  </a:lnTo>
                  <a:lnTo>
                    <a:pt x="10" y="15"/>
                  </a:lnTo>
                  <a:lnTo>
                    <a:pt x="10" y="15"/>
                  </a:lnTo>
                  <a:lnTo>
                    <a:pt x="10" y="15"/>
                  </a:lnTo>
                  <a:lnTo>
                    <a:pt x="10" y="15"/>
                  </a:lnTo>
                  <a:lnTo>
                    <a:pt x="10" y="15"/>
                  </a:lnTo>
                  <a:lnTo>
                    <a:pt x="10" y="15"/>
                  </a:lnTo>
                  <a:lnTo>
                    <a:pt x="10" y="16"/>
                  </a:lnTo>
                  <a:lnTo>
                    <a:pt x="10" y="16"/>
                  </a:lnTo>
                  <a:lnTo>
                    <a:pt x="9" y="16"/>
                  </a:lnTo>
                  <a:lnTo>
                    <a:pt x="9" y="16"/>
                  </a:lnTo>
                  <a:lnTo>
                    <a:pt x="9" y="16"/>
                  </a:lnTo>
                  <a:lnTo>
                    <a:pt x="9" y="16"/>
                  </a:lnTo>
                  <a:lnTo>
                    <a:pt x="9" y="16"/>
                  </a:lnTo>
                  <a:lnTo>
                    <a:pt x="9" y="16"/>
                  </a:lnTo>
                  <a:lnTo>
                    <a:pt x="9" y="16"/>
                  </a:lnTo>
                  <a:lnTo>
                    <a:pt x="9" y="15"/>
                  </a:lnTo>
                  <a:lnTo>
                    <a:pt x="9" y="15"/>
                  </a:lnTo>
                  <a:lnTo>
                    <a:pt x="9" y="16"/>
                  </a:lnTo>
                  <a:lnTo>
                    <a:pt x="9" y="16"/>
                  </a:lnTo>
                  <a:lnTo>
                    <a:pt x="9" y="16"/>
                  </a:lnTo>
                  <a:lnTo>
                    <a:pt x="9" y="16"/>
                  </a:lnTo>
                  <a:lnTo>
                    <a:pt x="9" y="16"/>
                  </a:lnTo>
                  <a:lnTo>
                    <a:pt x="9" y="16"/>
                  </a:lnTo>
                  <a:lnTo>
                    <a:pt x="8" y="16"/>
                  </a:lnTo>
                  <a:lnTo>
                    <a:pt x="8" y="16"/>
                  </a:lnTo>
                  <a:lnTo>
                    <a:pt x="8" y="16"/>
                  </a:lnTo>
                  <a:lnTo>
                    <a:pt x="8" y="16"/>
                  </a:lnTo>
                  <a:lnTo>
                    <a:pt x="8" y="16"/>
                  </a:lnTo>
                  <a:lnTo>
                    <a:pt x="8" y="16"/>
                  </a:lnTo>
                  <a:lnTo>
                    <a:pt x="8" y="16"/>
                  </a:lnTo>
                  <a:lnTo>
                    <a:pt x="8" y="16"/>
                  </a:lnTo>
                  <a:lnTo>
                    <a:pt x="8" y="16"/>
                  </a:lnTo>
                  <a:lnTo>
                    <a:pt x="8" y="16"/>
                  </a:lnTo>
                  <a:lnTo>
                    <a:pt x="7" y="16"/>
                  </a:lnTo>
                  <a:lnTo>
                    <a:pt x="7" y="16"/>
                  </a:lnTo>
                  <a:lnTo>
                    <a:pt x="6" y="16"/>
                  </a:lnTo>
                  <a:lnTo>
                    <a:pt x="6" y="16"/>
                  </a:lnTo>
                  <a:lnTo>
                    <a:pt x="6" y="16"/>
                  </a:lnTo>
                  <a:lnTo>
                    <a:pt x="6" y="15"/>
                  </a:lnTo>
                  <a:lnTo>
                    <a:pt x="6" y="15"/>
                  </a:lnTo>
                  <a:lnTo>
                    <a:pt x="5" y="15"/>
                  </a:lnTo>
                  <a:lnTo>
                    <a:pt x="5" y="15"/>
                  </a:lnTo>
                  <a:lnTo>
                    <a:pt x="3" y="15"/>
                  </a:lnTo>
                  <a:lnTo>
                    <a:pt x="3" y="15"/>
                  </a:lnTo>
                  <a:lnTo>
                    <a:pt x="3" y="15"/>
                  </a:lnTo>
                  <a:lnTo>
                    <a:pt x="3" y="15"/>
                  </a:lnTo>
                  <a:lnTo>
                    <a:pt x="3" y="14"/>
                  </a:lnTo>
                  <a:lnTo>
                    <a:pt x="2" y="14"/>
                  </a:lnTo>
                  <a:lnTo>
                    <a:pt x="2" y="14"/>
                  </a:lnTo>
                  <a:lnTo>
                    <a:pt x="2" y="14"/>
                  </a:lnTo>
                  <a:lnTo>
                    <a:pt x="2" y="14"/>
                  </a:lnTo>
                  <a:lnTo>
                    <a:pt x="2" y="14"/>
                  </a:lnTo>
                  <a:lnTo>
                    <a:pt x="2" y="14"/>
                  </a:lnTo>
                  <a:lnTo>
                    <a:pt x="1" y="12"/>
                  </a:lnTo>
                  <a:lnTo>
                    <a:pt x="1" y="12"/>
                  </a:lnTo>
                  <a:lnTo>
                    <a:pt x="1" y="12"/>
                  </a:lnTo>
                  <a:lnTo>
                    <a:pt x="1" y="12"/>
                  </a:lnTo>
                  <a:lnTo>
                    <a:pt x="1" y="12"/>
                  </a:lnTo>
                  <a:lnTo>
                    <a:pt x="0" y="11"/>
                  </a:lnTo>
                  <a:lnTo>
                    <a:pt x="0" y="11"/>
                  </a:lnTo>
                  <a:lnTo>
                    <a:pt x="0" y="11"/>
                  </a:lnTo>
                  <a:lnTo>
                    <a:pt x="0" y="11"/>
                  </a:lnTo>
                  <a:lnTo>
                    <a:pt x="0" y="11"/>
                  </a:lnTo>
                  <a:lnTo>
                    <a:pt x="0" y="11"/>
                  </a:lnTo>
                  <a:lnTo>
                    <a:pt x="0" y="11"/>
                  </a:lnTo>
                  <a:lnTo>
                    <a:pt x="0" y="11"/>
                  </a:lnTo>
                  <a:lnTo>
                    <a:pt x="0" y="10"/>
                  </a:lnTo>
                  <a:lnTo>
                    <a:pt x="1" y="10"/>
                  </a:lnTo>
                  <a:lnTo>
                    <a:pt x="1" y="10"/>
                  </a:lnTo>
                  <a:lnTo>
                    <a:pt x="1" y="10"/>
                  </a:lnTo>
                  <a:lnTo>
                    <a:pt x="1" y="10"/>
                  </a:lnTo>
                  <a:lnTo>
                    <a:pt x="1" y="10"/>
                  </a:lnTo>
                  <a:lnTo>
                    <a:pt x="1" y="10"/>
                  </a:lnTo>
                  <a:lnTo>
                    <a:pt x="2" y="10"/>
                  </a:lnTo>
                  <a:lnTo>
                    <a:pt x="3" y="10"/>
                  </a:lnTo>
                  <a:lnTo>
                    <a:pt x="3" y="10"/>
                  </a:lnTo>
                  <a:lnTo>
                    <a:pt x="5" y="9"/>
                  </a:lnTo>
                  <a:lnTo>
                    <a:pt x="5" y="9"/>
                  </a:lnTo>
                  <a:lnTo>
                    <a:pt x="5" y="9"/>
                  </a:lnTo>
                  <a:lnTo>
                    <a:pt x="5" y="9"/>
                  </a:lnTo>
                  <a:lnTo>
                    <a:pt x="5" y="9"/>
                  </a:lnTo>
                  <a:lnTo>
                    <a:pt x="5" y="9"/>
                  </a:lnTo>
                  <a:lnTo>
                    <a:pt x="5" y="9"/>
                  </a:lnTo>
                  <a:lnTo>
                    <a:pt x="5" y="9"/>
                  </a:lnTo>
                  <a:lnTo>
                    <a:pt x="5" y="9"/>
                  </a:lnTo>
                  <a:lnTo>
                    <a:pt x="3" y="8"/>
                  </a:lnTo>
                  <a:lnTo>
                    <a:pt x="3" y="8"/>
                  </a:lnTo>
                  <a:lnTo>
                    <a:pt x="3" y="8"/>
                  </a:lnTo>
                  <a:lnTo>
                    <a:pt x="3" y="8"/>
                  </a:lnTo>
                  <a:lnTo>
                    <a:pt x="3" y="8"/>
                  </a:lnTo>
                  <a:lnTo>
                    <a:pt x="3" y="8"/>
                  </a:lnTo>
                  <a:lnTo>
                    <a:pt x="3" y="8"/>
                  </a:lnTo>
                  <a:lnTo>
                    <a:pt x="3" y="8"/>
                  </a:lnTo>
                  <a:lnTo>
                    <a:pt x="3" y="8"/>
                  </a:lnTo>
                  <a:lnTo>
                    <a:pt x="2" y="8"/>
                  </a:lnTo>
                  <a:lnTo>
                    <a:pt x="2" y="8"/>
                  </a:lnTo>
                  <a:lnTo>
                    <a:pt x="2" y="8"/>
                  </a:lnTo>
                  <a:lnTo>
                    <a:pt x="2" y="8"/>
                  </a:lnTo>
                  <a:lnTo>
                    <a:pt x="2" y="8"/>
                  </a:lnTo>
                  <a:lnTo>
                    <a:pt x="3" y="7"/>
                  </a:lnTo>
                  <a:lnTo>
                    <a:pt x="3" y="7"/>
                  </a:lnTo>
                  <a:lnTo>
                    <a:pt x="3" y="7"/>
                  </a:lnTo>
                  <a:lnTo>
                    <a:pt x="5" y="7"/>
                  </a:lnTo>
                  <a:lnTo>
                    <a:pt x="5" y="7"/>
                  </a:lnTo>
                  <a:lnTo>
                    <a:pt x="5" y="7"/>
                  </a:lnTo>
                  <a:lnTo>
                    <a:pt x="6" y="7"/>
                  </a:lnTo>
                  <a:lnTo>
                    <a:pt x="6" y="7"/>
                  </a:lnTo>
                  <a:lnTo>
                    <a:pt x="6" y="7"/>
                  </a:lnTo>
                  <a:lnTo>
                    <a:pt x="6" y="7"/>
                  </a:lnTo>
                  <a:lnTo>
                    <a:pt x="7" y="7"/>
                  </a:lnTo>
                  <a:lnTo>
                    <a:pt x="7" y="7"/>
                  </a:lnTo>
                  <a:lnTo>
                    <a:pt x="7" y="7"/>
                  </a:lnTo>
                  <a:lnTo>
                    <a:pt x="7" y="7"/>
                  </a:lnTo>
                  <a:lnTo>
                    <a:pt x="7" y="7"/>
                  </a:lnTo>
                  <a:lnTo>
                    <a:pt x="7" y="7"/>
                  </a:lnTo>
                  <a:lnTo>
                    <a:pt x="7" y="7"/>
                  </a:lnTo>
                  <a:lnTo>
                    <a:pt x="7" y="7"/>
                  </a:lnTo>
                  <a:lnTo>
                    <a:pt x="7" y="5"/>
                  </a:lnTo>
                  <a:lnTo>
                    <a:pt x="8" y="5"/>
                  </a:lnTo>
                  <a:lnTo>
                    <a:pt x="8" y="4"/>
                  </a:lnTo>
                  <a:lnTo>
                    <a:pt x="8" y="4"/>
                  </a:lnTo>
                  <a:lnTo>
                    <a:pt x="8" y="4"/>
                  </a:lnTo>
                  <a:lnTo>
                    <a:pt x="8" y="4"/>
                  </a:lnTo>
                  <a:lnTo>
                    <a:pt x="8" y="4"/>
                  </a:lnTo>
                  <a:lnTo>
                    <a:pt x="8" y="3"/>
                  </a:lnTo>
                  <a:lnTo>
                    <a:pt x="9" y="3"/>
                  </a:lnTo>
                  <a:lnTo>
                    <a:pt x="9" y="3"/>
                  </a:lnTo>
                  <a:lnTo>
                    <a:pt x="9" y="3"/>
                  </a:lnTo>
                  <a:lnTo>
                    <a:pt x="9" y="3"/>
                  </a:lnTo>
                  <a:lnTo>
                    <a:pt x="9" y="3"/>
                  </a:lnTo>
                  <a:lnTo>
                    <a:pt x="9" y="3"/>
                  </a:lnTo>
                  <a:lnTo>
                    <a:pt x="9" y="3"/>
                  </a:lnTo>
                  <a:lnTo>
                    <a:pt x="9" y="3"/>
                  </a:lnTo>
                  <a:lnTo>
                    <a:pt x="9" y="3"/>
                  </a:lnTo>
                  <a:lnTo>
                    <a:pt x="9" y="2"/>
                  </a:lnTo>
                  <a:lnTo>
                    <a:pt x="9" y="2"/>
                  </a:lnTo>
                  <a:lnTo>
                    <a:pt x="9" y="2"/>
                  </a:lnTo>
                  <a:lnTo>
                    <a:pt x="10" y="2"/>
                  </a:lnTo>
                  <a:lnTo>
                    <a:pt x="10" y="2"/>
                  </a:lnTo>
                  <a:lnTo>
                    <a:pt x="10" y="2"/>
                  </a:lnTo>
                  <a:lnTo>
                    <a:pt x="10" y="2"/>
                  </a:lnTo>
                  <a:lnTo>
                    <a:pt x="10" y="2"/>
                  </a:lnTo>
                  <a:lnTo>
                    <a:pt x="10" y="2"/>
                  </a:lnTo>
                  <a:lnTo>
                    <a:pt x="10" y="2"/>
                  </a:lnTo>
                  <a:lnTo>
                    <a:pt x="10" y="2"/>
                  </a:lnTo>
                  <a:lnTo>
                    <a:pt x="12" y="2"/>
                  </a:lnTo>
                  <a:lnTo>
                    <a:pt x="12" y="2"/>
                  </a:lnTo>
                  <a:lnTo>
                    <a:pt x="12" y="2"/>
                  </a:lnTo>
                  <a:lnTo>
                    <a:pt x="13" y="2"/>
                  </a:lnTo>
                  <a:lnTo>
                    <a:pt x="13" y="2"/>
                  </a:lnTo>
                  <a:lnTo>
                    <a:pt x="13" y="2"/>
                  </a:lnTo>
                  <a:lnTo>
                    <a:pt x="13" y="2"/>
                  </a:lnTo>
                  <a:lnTo>
                    <a:pt x="14" y="2"/>
                  </a:lnTo>
                  <a:lnTo>
                    <a:pt x="14" y="2"/>
                  </a:lnTo>
                  <a:lnTo>
                    <a:pt x="14" y="1"/>
                  </a:lnTo>
                  <a:lnTo>
                    <a:pt x="14" y="1"/>
                  </a:lnTo>
                  <a:lnTo>
                    <a:pt x="14" y="1"/>
                  </a:lnTo>
                  <a:lnTo>
                    <a:pt x="14" y="1"/>
                  </a:lnTo>
                  <a:lnTo>
                    <a:pt x="14" y="0"/>
                  </a:lnTo>
                  <a:lnTo>
                    <a:pt x="14" y="0"/>
                  </a:lnTo>
                  <a:lnTo>
                    <a:pt x="14" y="0"/>
                  </a:lnTo>
                  <a:lnTo>
                    <a:pt x="15" y="0"/>
                  </a:lnTo>
                  <a:lnTo>
                    <a:pt x="15" y="0"/>
                  </a:lnTo>
                  <a:lnTo>
                    <a:pt x="16" y="0"/>
                  </a:lnTo>
                  <a:lnTo>
                    <a:pt x="17" y="0"/>
                  </a:lnTo>
                  <a:lnTo>
                    <a:pt x="19" y="0"/>
                  </a:lnTo>
                  <a:lnTo>
                    <a:pt x="19" y="0"/>
                  </a:lnTo>
                  <a:lnTo>
                    <a:pt x="19" y="0"/>
                  </a:lnTo>
                  <a:lnTo>
                    <a:pt x="20" y="0"/>
                  </a:lnTo>
                  <a:lnTo>
                    <a:pt x="20" y="0"/>
                  </a:lnTo>
                  <a:lnTo>
                    <a:pt x="20" y="0"/>
                  </a:lnTo>
                  <a:lnTo>
                    <a:pt x="20"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85" name="Freeform 1201">
              <a:extLst>
                <a:ext uri="{FF2B5EF4-FFF2-40B4-BE49-F238E27FC236}">
                  <a16:creationId xmlns="" xmlns:a16="http://schemas.microsoft.com/office/drawing/2014/main" id="{053A2022-1CF4-4761-943C-92ABFCA52A5E}"/>
                </a:ext>
              </a:extLst>
            </p:cNvPr>
            <p:cNvSpPr>
              <a:spLocks/>
            </p:cNvSpPr>
            <p:nvPr/>
          </p:nvSpPr>
          <p:spPr bwMode="auto">
            <a:xfrm>
              <a:off x="5975302" y="1961857"/>
              <a:ext cx="127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0 w 1"/>
                <a:gd name="T12" fmla="*/ 0 w 1"/>
                <a:gd name="T13" fmla="*/ 0 w 1"/>
                <a:gd name="T14" fmla="*/ 0 w 1"/>
                <a:gd name="T15" fmla="*/ 0 w 1"/>
                <a:gd name="T16" fmla="*/ 1 w 1"/>
                <a:gd name="T17" fmla="*/ 1 w 1"/>
                <a:gd name="T1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1" y="0"/>
                  </a:lnTo>
                  <a:lnTo>
                    <a:pt x="1" y="0"/>
                  </a:lnTo>
                  <a:lnTo>
                    <a:pt x="1"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86" name="Freeform 1202">
              <a:extLst>
                <a:ext uri="{FF2B5EF4-FFF2-40B4-BE49-F238E27FC236}">
                  <a16:creationId xmlns="" xmlns:a16="http://schemas.microsoft.com/office/drawing/2014/main" id="{9549B5BD-F9FD-4B6C-96F7-555BE9EAD1C6}"/>
                </a:ext>
              </a:extLst>
            </p:cNvPr>
            <p:cNvSpPr>
              <a:spLocks/>
            </p:cNvSpPr>
            <p:nvPr/>
          </p:nvSpPr>
          <p:spPr bwMode="auto">
            <a:xfrm>
              <a:off x="5989343" y="1952923"/>
              <a:ext cx="3830" cy="6383"/>
            </a:xfrm>
            <a:custGeom>
              <a:avLst/>
              <a:gdLst>
                <a:gd name="T0" fmla="*/ 3 w 3"/>
                <a:gd name="T1" fmla="*/ 5 h 5"/>
                <a:gd name="T2" fmla="*/ 2 w 3"/>
                <a:gd name="T3" fmla="*/ 5 h 5"/>
                <a:gd name="T4" fmla="*/ 2 w 3"/>
                <a:gd name="T5" fmla="*/ 5 h 5"/>
                <a:gd name="T6" fmla="*/ 1 w 3"/>
                <a:gd name="T7" fmla="*/ 5 h 5"/>
                <a:gd name="T8" fmla="*/ 1 w 3"/>
                <a:gd name="T9" fmla="*/ 5 h 5"/>
                <a:gd name="T10" fmla="*/ 1 w 3"/>
                <a:gd name="T11" fmla="*/ 5 h 5"/>
                <a:gd name="T12" fmla="*/ 1 w 3"/>
                <a:gd name="T13" fmla="*/ 4 h 5"/>
                <a:gd name="T14" fmla="*/ 1 w 3"/>
                <a:gd name="T15" fmla="*/ 4 h 5"/>
                <a:gd name="T16" fmla="*/ 0 w 3"/>
                <a:gd name="T17" fmla="*/ 4 h 5"/>
                <a:gd name="T18" fmla="*/ 0 w 3"/>
                <a:gd name="T19" fmla="*/ 4 h 5"/>
                <a:gd name="T20" fmla="*/ 0 w 3"/>
                <a:gd name="T21" fmla="*/ 4 h 5"/>
                <a:gd name="T22" fmla="*/ 0 w 3"/>
                <a:gd name="T23" fmla="*/ 4 h 5"/>
                <a:gd name="T24" fmla="*/ 0 w 3"/>
                <a:gd name="T25" fmla="*/ 4 h 5"/>
                <a:gd name="T26" fmla="*/ 0 w 3"/>
                <a:gd name="T27" fmla="*/ 4 h 5"/>
                <a:gd name="T28" fmla="*/ 1 w 3"/>
                <a:gd name="T29" fmla="*/ 4 h 5"/>
                <a:gd name="T30" fmla="*/ 0 w 3"/>
                <a:gd name="T31" fmla="*/ 3 h 5"/>
                <a:gd name="T32" fmla="*/ 0 w 3"/>
                <a:gd name="T33" fmla="*/ 3 h 5"/>
                <a:gd name="T34" fmla="*/ 0 w 3"/>
                <a:gd name="T35" fmla="*/ 3 h 5"/>
                <a:gd name="T36" fmla="*/ 0 w 3"/>
                <a:gd name="T37" fmla="*/ 2 h 5"/>
                <a:gd name="T38" fmla="*/ 0 w 3"/>
                <a:gd name="T39" fmla="*/ 2 h 5"/>
                <a:gd name="T40" fmla="*/ 1 w 3"/>
                <a:gd name="T41" fmla="*/ 2 h 5"/>
                <a:gd name="T42" fmla="*/ 1 w 3"/>
                <a:gd name="T43" fmla="*/ 2 h 5"/>
                <a:gd name="T44" fmla="*/ 1 w 3"/>
                <a:gd name="T45" fmla="*/ 2 h 5"/>
                <a:gd name="T46" fmla="*/ 1 w 3"/>
                <a:gd name="T47" fmla="*/ 2 h 5"/>
                <a:gd name="T48" fmla="*/ 1 w 3"/>
                <a:gd name="T49" fmla="*/ 2 h 5"/>
                <a:gd name="T50" fmla="*/ 1 w 3"/>
                <a:gd name="T51" fmla="*/ 0 h 5"/>
                <a:gd name="T52" fmla="*/ 1 w 3"/>
                <a:gd name="T53" fmla="*/ 0 h 5"/>
                <a:gd name="T54" fmla="*/ 1 w 3"/>
                <a:gd name="T55" fmla="*/ 0 h 5"/>
                <a:gd name="T56" fmla="*/ 2 w 3"/>
                <a:gd name="T57" fmla="*/ 2 h 5"/>
                <a:gd name="T58" fmla="*/ 2 w 3"/>
                <a:gd name="T59" fmla="*/ 2 h 5"/>
                <a:gd name="T60" fmla="*/ 2 w 3"/>
                <a:gd name="T61" fmla="*/ 2 h 5"/>
                <a:gd name="T62" fmla="*/ 3 w 3"/>
                <a:gd name="T63" fmla="*/ 2 h 5"/>
                <a:gd name="T64" fmla="*/ 3 w 3"/>
                <a:gd name="T65" fmla="*/ 3 h 5"/>
                <a:gd name="T66" fmla="*/ 3 w 3"/>
                <a:gd name="T67" fmla="*/ 3 h 5"/>
                <a:gd name="T68" fmla="*/ 3 w 3"/>
                <a:gd name="T69" fmla="*/ 3 h 5"/>
                <a:gd name="T70" fmla="*/ 3 w 3"/>
                <a:gd name="T71" fmla="*/ 4 h 5"/>
                <a:gd name="T72" fmla="*/ 3 w 3"/>
                <a:gd name="T73" fmla="*/ 4 h 5"/>
                <a:gd name="T74" fmla="*/ 3 w 3"/>
                <a:gd name="T75" fmla="*/ 4 h 5"/>
                <a:gd name="T76" fmla="*/ 3 w 3"/>
                <a:gd name="T77" fmla="*/ 4 h 5"/>
                <a:gd name="T78" fmla="*/ 3 w 3"/>
                <a:gd name="T79" fmla="*/ 4 h 5"/>
                <a:gd name="T80" fmla="*/ 3 w 3"/>
                <a:gd name="T81" fmla="*/ 4 h 5"/>
                <a:gd name="T82" fmla="*/ 3 w 3"/>
                <a:gd name="T83" fmla="*/ 4 h 5"/>
                <a:gd name="T84" fmla="*/ 3 w 3"/>
                <a:gd name="T85" fmla="*/ 4 h 5"/>
                <a:gd name="T86" fmla="*/ 3 w 3"/>
                <a:gd name="T87" fmla="*/ 4 h 5"/>
                <a:gd name="T88" fmla="*/ 3 w 3"/>
                <a:gd name="T89" fmla="*/ 5 h 5"/>
                <a:gd name="T90" fmla="*/ 3 w 3"/>
                <a:gd name="T91" fmla="*/ 5 h 5"/>
                <a:gd name="T92" fmla="*/ 3 w 3"/>
                <a:gd name="T93" fmla="*/ 5 h 5"/>
                <a:gd name="T94" fmla="*/ 3 w 3"/>
                <a:gd name="T9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 h="5">
                  <a:moveTo>
                    <a:pt x="3" y="5"/>
                  </a:moveTo>
                  <a:lnTo>
                    <a:pt x="2" y="5"/>
                  </a:lnTo>
                  <a:lnTo>
                    <a:pt x="2" y="5"/>
                  </a:lnTo>
                  <a:lnTo>
                    <a:pt x="1" y="5"/>
                  </a:lnTo>
                  <a:lnTo>
                    <a:pt x="1" y="5"/>
                  </a:lnTo>
                  <a:lnTo>
                    <a:pt x="1" y="5"/>
                  </a:lnTo>
                  <a:lnTo>
                    <a:pt x="1" y="4"/>
                  </a:lnTo>
                  <a:lnTo>
                    <a:pt x="1" y="4"/>
                  </a:lnTo>
                  <a:lnTo>
                    <a:pt x="0" y="4"/>
                  </a:lnTo>
                  <a:lnTo>
                    <a:pt x="0" y="4"/>
                  </a:lnTo>
                  <a:lnTo>
                    <a:pt x="0" y="4"/>
                  </a:lnTo>
                  <a:lnTo>
                    <a:pt x="0" y="4"/>
                  </a:lnTo>
                  <a:lnTo>
                    <a:pt x="0" y="4"/>
                  </a:lnTo>
                  <a:lnTo>
                    <a:pt x="0" y="4"/>
                  </a:lnTo>
                  <a:lnTo>
                    <a:pt x="1" y="4"/>
                  </a:lnTo>
                  <a:lnTo>
                    <a:pt x="0" y="3"/>
                  </a:lnTo>
                  <a:lnTo>
                    <a:pt x="0" y="3"/>
                  </a:lnTo>
                  <a:lnTo>
                    <a:pt x="0" y="3"/>
                  </a:lnTo>
                  <a:lnTo>
                    <a:pt x="0" y="2"/>
                  </a:lnTo>
                  <a:lnTo>
                    <a:pt x="0" y="2"/>
                  </a:lnTo>
                  <a:lnTo>
                    <a:pt x="1" y="2"/>
                  </a:lnTo>
                  <a:lnTo>
                    <a:pt x="1" y="2"/>
                  </a:lnTo>
                  <a:lnTo>
                    <a:pt x="1" y="2"/>
                  </a:lnTo>
                  <a:lnTo>
                    <a:pt x="1" y="2"/>
                  </a:lnTo>
                  <a:lnTo>
                    <a:pt x="1" y="2"/>
                  </a:lnTo>
                  <a:lnTo>
                    <a:pt x="1" y="0"/>
                  </a:lnTo>
                  <a:lnTo>
                    <a:pt x="1" y="0"/>
                  </a:lnTo>
                  <a:lnTo>
                    <a:pt x="1" y="0"/>
                  </a:lnTo>
                  <a:lnTo>
                    <a:pt x="2" y="2"/>
                  </a:lnTo>
                  <a:lnTo>
                    <a:pt x="2" y="2"/>
                  </a:lnTo>
                  <a:lnTo>
                    <a:pt x="2" y="2"/>
                  </a:lnTo>
                  <a:lnTo>
                    <a:pt x="3" y="2"/>
                  </a:lnTo>
                  <a:lnTo>
                    <a:pt x="3" y="3"/>
                  </a:lnTo>
                  <a:lnTo>
                    <a:pt x="3" y="3"/>
                  </a:lnTo>
                  <a:lnTo>
                    <a:pt x="3" y="3"/>
                  </a:lnTo>
                  <a:lnTo>
                    <a:pt x="3" y="4"/>
                  </a:lnTo>
                  <a:lnTo>
                    <a:pt x="3" y="4"/>
                  </a:lnTo>
                  <a:lnTo>
                    <a:pt x="3" y="4"/>
                  </a:lnTo>
                  <a:lnTo>
                    <a:pt x="3" y="4"/>
                  </a:lnTo>
                  <a:lnTo>
                    <a:pt x="3" y="4"/>
                  </a:lnTo>
                  <a:lnTo>
                    <a:pt x="3" y="4"/>
                  </a:lnTo>
                  <a:lnTo>
                    <a:pt x="3" y="4"/>
                  </a:lnTo>
                  <a:lnTo>
                    <a:pt x="3" y="4"/>
                  </a:lnTo>
                  <a:lnTo>
                    <a:pt x="3" y="4"/>
                  </a:lnTo>
                  <a:lnTo>
                    <a:pt x="3" y="5"/>
                  </a:lnTo>
                  <a:lnTo>
                    <a:pt x="3" y="5"/>
                  </a:lnTo>
                  <a:lnTo>
                    <a:pt x="3" y="5"/>
                  </a:lnTo>
                  <a:lnTo>
                    <a:pt x="3" y="5"/>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87" name="Freeform 1203">
              <a:extLst>
                <a:ext uri="{FF2B5EF4-FFF2-40B4-BE49-F238E27FC236}">
                  <a16:creationId xmlns="" xmlns:a16="http://schemas.microsoft.com/office/drawing/2014/main" id="{DE650187-A096-48DA-B7FD-A21646FA74FF}"/>
                </a:ext>
              </a:extLst>
            </p:cNvPr>
            <p:cNvSpPr>
              <a:spLocks/>
            </p:cNvSpPr>
            <p:nvPr/>
          </p:nvSpPr>
          <p:spPr bwMode="auto">
            <a:xfrm>
              <a:off x="5991896" y="1950370"/>
              <a:ext cx="2553" cy="2553"/>
            </a:xfrm>
            <a:custGeom>
              <a:avLst/>
              <a:gdLst>
                <a:gd name="T0" fmla="*/ 2 w 2"/>
                <a:gd name="T1" fmla="*/ 2 h 2"/>
                <a:gd name="T2" fmla="*/ 2 w 2"/>
                <a:gd name="T3" fmla="*/ 2 h 2"/>
                <a:gd name="T4" fmla="*/ 2 w 2"/>
                <a:gd name="T5" fmla="*/ 2 h 2"/>
                <a:gd name="T6" fmla="*/ 2 w 2"/>
                <a:gd name="T7" fmla="*/ 2 h 2"/>
                <a:gd name="T8" fmla="*/ 2 w 2"/>
                <a:gd name="T9" fmla="*/ 2 h 2"/>
                <a:gd name="T10" fmla="*/ 1 w 2"/>
                <a:gd name="T11" fmla="*/ 2 h 2"/>
                <a:gd name="T12" fmla="*/ 1 w 2"/>
                <a:gd name="T13" fmla="*/ 1 h 2"/>
                <a:gd name="T14" fmla="*/ 1 w 2"/>
                <a:gd name="T15" fmla="*/ 1 h 2"/>
                <a:gd name="T16" fmla="*/ 1 w 2"/>
                <a:gd name="T17" fmla="*/ 1 h 2"/>
                <a:gd name="T18" fmla="*/ 0 w 2"/>
                <a:gd name="T19" fmla="*/ 1 h 2"/>
                <a:gd name="T20" fmla="*/ 0 w 2"/>
                <a:gd name="T21" fmla="*/ 1 h 2"/>
                <a:gd name="T22" fmla="*/ 0 w 2"/>
                <a:gd name="T23" fmla="*/ 0 h 2"/>
                <a:gd name="T24" fmla="*/ 0 w 2"/>
                <a:gd name="T25" fmla="*/ 0 h 2"/>
                <a:gd name="T26" fmla="*/ 0 w 2"/>
                <a:gd name="T27" fmla="*/ 0 h 2"/>
                <a:gd name="T28" fmla="*/ 0 w 2"/>
                <a:gd name="T29" fmla="*/ 0 h 2"/>
                <a:gd name="T30" fmla="*/ 1 w 2"/>
                <a:gd name="T31" fmla="*/ 0 h 2"/>
                <a:gd name="T32" fmla="*/ 1 w 2"/>
                <a:gd name="T33" fmla="*/ 0 h 2"/>
                <a:gd name="T34" fmla="*/ 1 w 2"/>
                <a:gd name="T35" fmla="*/ 0 h 2"/>
                <a:gd name="T36" fmla="*/ 1 w 2"/>
                <a:gd name="T37" fmla="*/ 0 h 2"/>
                <a:gd name="T38" fmla="*/ 1 w 2"/>
                <a:gd name="T39" fmla="*/ 0 h 2"/>
                <a:gd name="T40" fmla="*/ 1 w 2"/>
                <a:gd name="T41" fmla="*/ 1 h 2"/>
                <a:gd name="T42" fmla="*/ 1 w 2"/>
                <a:gd name="T43" fmla="*/ 1 h 2"/>
                <a:gd name="T44" fmla="*/ 2 w 2"/>
                <a:gd name="T45" fmla="*/ 1 h 2"/>
                <a:gd name="T46" fmla="*/ 2 w 2"/>
                <a:gd name="T47" fmla="*/ 1 h 2"/>
                <a:gd name="T48" fmla="*/ 2 w 2"/>
                <a:gd name="T49" fmla="*/ 1 h 2"/>
                <a:gd name="T50" fmla="*/ 2 w 2"/>
                <a:gd name="T51" fmla="*/ 1 h 2"/>
                <a:gd name="T52" fmla="*/ 2 w 2"/>
                <a:gd name="T53" fmla="*/ 1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2 w 2"/>
                <a:gd name="T6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2">
                  <a:moveTo>
                    <a:pt x="2" y="2"/>
                  </a:moveTo>
                  <a:lnTo>
                    <a:pt x="2" y="2"/>
                  </a:lnTo>
                  <a:lnTo>
                    <a:pt x="2" y="2"/>
                  </a:lnTo>
                  <a:lnTo>
                    <a:pt x="2" y="2"/>
                  </a:lnTo>
                  <a:lnTo>
                    <a:pt x="2" y="2"/>
                  </a:lnTo>
                  <a:lnTo>
                    <a:pt x="1" y="2"/>
                  </a:lnTo>
                  <a:lnTo>
                    <a:pt x="1" y="1"/>
                  </a:lnTo>
                  <a:lnTo>
                    <a:pt x="1" y="1"/>
                  </a:lnTo>
                  <a:lnTo>
                    <a:pt x="1" y="1"/>
                  </a:lnTo>
                  <a:lnTo>
                    <a:pt x="0" y="1"/>
                  </a:lnTo>
                  <a:lnTo>
                    <a:pt x="0" y="1"/>
                  </a:lnTo>
                  <a:lnTo>
                    <a:pt x="0" y="0"/>
                  </a:lnTo>
                  <a:lnTo>
                    <a:pt x="0" y="0"/>
                  </a:lnTo>
                  <a:lnTo>
                    <a:pt x="0" y="0"/>
                  </a:lnTo>
                  <a:lnTo>
                    <a:pt x="0" y="0"/>
                  </a:lnTo>
                  <a:lnTo>
                    <a:pt x="1" y="0"/>
                  </a:lnTo>
                  <a:lnTo>
                    <a:pt x="1" y="0"/>
                  </a:lnTo>
                  <a:lnTo>
                    <a:pt x="1" y="0"/>
                  </a:lnTo>
                  <a:lnTo>
                    <a:pt x="1" y="0"/>
                  </a:lnTo>
                  <a:lnTo>
                    <a:pt x="1" y="0"/>
                  </a:lnTo>
                  <a:lnTo>
                    <a:pt x="1" y="1"/>
                  </a:lnTo>
                  <a:lnTo>
                    <a:pt x="1" y="1"/>
                  </a:lnTo>
                  <a:lnTo>
                    <a:pt x="2" y="1"/>
                  </a:lnTo>
                  <a:lnTo>
                    <a:pt x="2" y="1"/>
                  </a:lnTo>
                  <a:lnTo>
                    <a:pt x="2" y="1"/>
                  </a:lnTo>
                  <a:lnTo>
                    <a:pt x="2" y="1"/>
                  </a:lnTo>
                  <a:lnTo>
                    <a:pt x="2" y="1"/>
                  </a:lnTo>
                  <a:lnTo>
                    <a:pt x="2" y="2"/>
                  </a:lnTo>
                  <a:lnTo>
                    <a:pt x="2" y="2"/>
                  </a:lnTo>
                  <a:lnTo>
                    <a:pt x="2" y="2"/>
                  </a:lnTo>
                  <a:lnTo>
                    <a:pt x="2" y="2"/>
                  </a:lnTo>
                  <a:lnTo>
                    <a:pt x="2" y="2"/>
                  </a:lnTo>
                  <a:lnTo>
                    <a:pt x="2" y="2"/>
                  </a:lnTo>
                  <a:lnTo>
                    <a:pt x="2" y="2"/>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88" name="Freeform 1204">
              <a:extLst>
                <a:ext uri="{FF2B5EF4-FFF2-40B4-BE49-F238E27FC236}">
                  <a16:creationId xmlns="" xmlns:a16="http://schemas.microsoft.com/office/drawing/2014/main" id="{C6FA5200-B8A7-4E2B-8348-4E6965BB3297}"/>
                </a:ext>
              </a:extLst>
            </p:cNvPr>
            <p:cNvSpPr>
              <a:spLocks/>
            </p:cNvSpPr>
            <p:nvPr/>
          </p:nvSpPr>
          <p:spPr bwMode="auto">
            <a:xfrm>
              <a:off x="5972749" y="1950370"/>
              <a:ext cx="7659" cy="6383"/>
            </a:xfrm>
            <a:custGeom>
              <a:avLst/>
              <a:gdLst>
                <a:gd name="T0" fmla="*/ 4 w 6"/>
                <a:gd name="T1" fmla="*/ 1 h 5"/>
                <a:gd name="T2" fmla="*/ 4 w 6"/>
                <a:gd name="T3" fmla="*/ 2 h 5"/>
                <a:gd name="T4" fmla="*/ 6 w 6"/>
                <a:gd name="T5" fmla="*/ 2 h 5"/>
                <a:gd name="T6" fmla="*/ 6 w 6"/>
                <a:gd name="T7" fmla="*/ 2 h 5"/>
                <a:gd name="T8" fmla="*/ 6 w 6"/>
                <a:gd name="T9" fmla="*/ 2 h 5"/>
                <a:gd name="T10" fmla="*/ 6 w 6"/>
                <a:gd name="T11" fmla="*/ 2 h 5"/>
                <a:gd name="T12" fmla="*/ 6 w 6"/>
                <a:gd name="T13" fmla="*/ 4 h 5"/>
                <a:gd name="T14" fmla="*/ 6 w 6"/>
                <a:gd name="T15" fmla="*/ 4 h 5"/>
                <a:gd name="T16" fmla="*/ 6 w 6"/>
                <a:gd name="T17" fmla="*/ 4 h 5"/>
                <a:gd name="T18" fmla="*/ 6 w 6"/>
                <a:gd name="T19" fmla="*/ 4 h 5"/>
                <a:gd name="T20" fmla="*/ 4 w 6"/>
                <a:gd name="T21" fmla="*/ 4 h 5"/>
                <a:gd name="T22" fmla="*/ 4 w 6"/>
                <a:gd name="T23" fmla="*/ 4 h 5"/>
                <a:gd name="T24" fmla="*/ 4 w 6"/>
                <a:gd name="T25" fmla="*/ 5 h 5"/>
                <a:gd name="T26" fmla="*/ 3 w 6"/>
                <a:gd name="T27" fmla="*/ 5 h 5"/>
                <a:gd name="T28" fmla="*/ 3 w 6"/>
                <a:gd name="T29" fmla="*/ 5 h 5"/>
                <a:gd name="T30" fmla="*/ 3 w 6"/>
                <a:gd name="T31" fmla="*/ 5 h 5"/>
                <a:gd name="T32" fmla="*/ 2 w 6"/>
                <a:gd name="T33" fmla="*/ 5 h 5"/>
                <a:gd name="T34" fmla="*/ 2 w 6"/>
                <a:gd name="T35" fmla="*/ 5 h 5"/>
                <a:gd name="T36" fmla="*/ 2 w 6"/>
                <a:gd name="T37" fmla="*/ 4 h 5"/>
                <a:gd name="T38" fmla="*/ 2 w 6"/>
                <a:gd name="T39" fmla="*/ 4 h 5"/>
                <a:gd name="T40" fmla="*/ 2 w 6"/>
                <a:gd name="T41" fmla="*/ 4 h 5"/>
                <a:gd name="T42" fmla="*/ 2 w 6"/>
                <a:gd name="T43" fmla="*/ 2 h 5"/>
                <a:gd name="T44" fmla="*/ 3 w 6"/>
                <a:gd name="T45" fmla="*/ 2 h 5"/>
                <a:gd name="T46" fmla="*/ 2 w 6"/>
                <a:gd name="T47" fmla="*/ 2 h 5"/>
                <a:gd name="T48" fmla="*/ 2 w 6"/>
                <a:gd name="T49" fmla="*/ 2 h 5"/>
                <a:gd name="T50" fmla="*/ 1 w 6"/>
                <a:gd name="T51" fmla="*/ 2 h 5"/>
                <a:gd name="T52" fmla="*/ 1 w 6"/>
                <a:gd name="T53" fmla="*/ 4 h 5"/>
                <a:gd name="T54" fmla="*/ 0 w 6"/>
                <a:gd name="T55" fmla="*/ 4 h 5"/>
                <a:gd name="T56" fmla="*/ 0 w 6"/>
                <a:gd name="T57" fmla="*/ 4 h 5"/>
                <a:gd name="T58" fmla="*/ 0 w 6"/>
                <a:gd name="T59" fmla="*/ 4 h 5"/>
                <a:gd name="T60" fmla="*/ 0 w 6"/>
                <a:gd name="T61" fmla="*/ 2 h 5"/>
                <a:gd name="T62" fmla="*/ 1 w 6"/>
                <a:gd name="T63" fmla="*/ 2 h 5"/>
                <a:gd name="T64" fmla="*/ 0 w 6"/>
                <a:gd name="T65" fmla="*/ 2 h 5"/>
                <a:gd name="T66" fmla="*/ 1 w 6"/>
                <a:gd name="T67" fmla="*/ 1 h 5"/>
                <a:gd name="T68" fmla="*/ 1 w 6"/>
                <a:gd name="T69" fmla="*/ 1 h 5"/>
                <a:gd name="T70" fmla="*/ 1 w 6"/>
                <a:gd name="T71" fmla="*/ 1 h 5"/>
                <a:gd name="T72" fmla="*/ 2 w 6"/>
                <a:gd name="T73" fmla="*/ 0 h 5"/>
                <a:gd name="T74" fmla="*/ 2 w 6"/>
                <a:gd name="T75" fmla="*/ 0 h 5"/>
                <a:gd name="T76" fmla="*/ 2 w 6"/>
                <a:gd name="T77" fmla="*/ 1 h 5"/>
                <a:gd name="T78" fmla="*/ 2 w 6"/>
                <a:gd name="T79" fmla="*/ 1 h 5"/>
                <a:gd name="T80" fmla="*/ 2 w 6"/>
                <a:gd name="T81" fmla="*/ 1 h 5"/>
                <a:gd name="T82" fmla="*/ 2 w 6"/>
                <a:gd name="T83" fmla="*/ 1 h 5"/>
                <a:gd name="T84" fmla="*/ 3 w 6"/>
                <a:gd name="T85" fmla="*/ 0 h 5"/>
                <a:gd name="T86" fmla="*/ 3 w 6"/>
                <a:gd name="T87" fmla="*/ 0 h 5"/>
                <a:gd name="T88" fmla="*/ 3 w 6"/>
                <a:gd name="T89" fmla="*/ 0 h 5"/>
                <a:gd name="T90" fmla="*/ 4 w 6"/>
                <a:gd name="T91" fmla="*/ 0 h 5"/>
                <a:gd name="T92" fmla="*/ 4 w 6"/>
                <a:gd name="T93" fmla="*/ 0 h 5"/>
                <a:gd name="T94" fmla="*/ 4 w 6"/>
                <a:gd name="T95" fmla="*/ 0 h 5"/>
                <a:gd name="T96" fmla="*/ 4 w 6"/>
                <a:gd name="T9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5">
                  <a:moveTo>
                    <a:pt x="4" y="1"/>
                  </a:moveTo>
                  <a:lnTo>
                    <a:pt x="4" y="1"/>
                  </a:lnTo>
                  <a:lnTo>
                    <a:pt x="4" y="2"/>
                  </a:lnTo>
                  <a:lnTo>
                    <a:pt x="4" y="2"/>
                  </a:lnTo>
                  <a:lnTo>
                    <a:pt x="4" y="2"/>
                  </a:lnTo>
                  <a:lnTo>
                    <a:pt x="6" y="2"/>
                  </a:lnTo>
                  <a:lnTo>
                    <a:pt x="6" y="2"/>
                  </a:lnTo>
                  <a:lnTo>
                    <a:pt x="6" y="2"/>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6" y="4"/>
                  </a:lnTo>
                  <a:lnTo>
                    <a:pt x="4" y="4"/>
                  </a:lnTo>
                  <a:lnTo>
                    <a:pt x="4" y="4"/>
                  </a:lnTo>
                  <a:lnTo>
                    <a:pt x="4" y="4"/>
                  </a:lnTo>
                  <a:lnTo>
                    <a:pt x="4" y="5"/>
                  </a:lnTo>
                  <a:lnTo>
                    <a:pt x="4" y="5"/>
                  </a:lnTo>
                  <a:lnTo>
                    <a:pt x="3" y="5"/>
                  </a:lnTo>
                  <a:lnTo>
                    <a:pt x="3" y="5"/>
                  </a:lnTo>
                  <a:lnTo>
                    <a:pt x="3" y="5"/>
                  </a:lnTo>
                  <a:lnTo>
                    <a:pt x="3" y="5"/>
                  </a:lnTo>
                  <a:lnTo>
                    <a:pt x="3" y="5"/>
                  </a:lnTo>
                  <a:lnTo>
                    <a:pt x="3" y="5"/>
                  </a:lnTo>
                  <a:lnTo>
                    <a:pt x="2" y="5"/>
                  </a:lnTo>
                  <a:lnTo>
                    <a:pt x="2" y="5"/>
                  </a:lnTo>
                  <a:lnTo>
                    <a:pt x="2" y="5"/>
                  </a:lnTo>
                  <a:lnTo>
                    <a:pt x="2" y="5"/>
                  </a:lnTo>
                  <a:lnTo>
                    <a:pt x="2" y="5"/>
                  </a:lnTo>
                  <a:lnTo>
                    <a:pt x="2" y="4"/>
                  </a:lnTo>
                  <a:lnTo>
                    <a:pt x="3" y="4"/>
                  </a:lnTo>
                  <a:lnTo>
                    <a:pt x="2" y="4"/>
                  </a:lnTo>
                  <a:lnTo>
                    <a:pt x="2" y="4"/>
                  </a:lnTo>
                  <a:lnTo>
                    <a:pt x="2" y="4"/>
                  </a:lnTo>
                  <a:lnTo>
                    <a:pt x="2" y="4"/>
                  </a:lnTo>
                  <a:lnTo>
                    <a:pt x="2" y="2"/>
                  </a:lnTo>
                  <a:lnTo>
                    <a:pt x="2" y="2"/>
                  </a:lnTo>
                  <a:lnTo>
                    <a:pt x="3" y="2"/>
                  </a:lnTo>
                  <a:lnTo>
                    <a:pt x="2" y="2"/>
                  </a:lnTo>
                  <a:lnTo>
                    <a:pt x="2" y="2"/>
                  </a:lnTo>
                  <a:lnTo>
                    <a:pt x="2" y="2"/>
                  </a:lnTo>
                  <a:lnTo>
                    <a:pt x="2" y="2"/>
                  </a:lnTo>
                  <a:lnTo>
                    <a:pt x="1" y="2"/>
                  </a:lnTo>
                  <a:lnTo>
                    <a:pt x="1" y="2"/>
                  </a:lnTo>
                  <a:lnTo>
                    <a:pt x="1" y="4"/>
                  </a:lnTo>
                  <a:lnTo>
                    <a:pt x="1" y="4"/>
                  </a:lnTo>
                  <a:lnTo>
                    <a:pt x="0" y="4"/>
                  </a:lnTo>
                  <a:lnTo>
                    <a:pt x="0" y="4"/>
                  </a:lnTo>
                  <a:lnTo>
                    <a:pt x="0" y="4"/>
                  </a:lnTo>
                  <a:lnTo>
                    <a:pt x="0" y="4"/>
                  </a:lnTo>
                  <a:lnTo>
                    <a:pt x="0" y="4"/>
                  </a:lnTo>
                  <a:lnTo>
                    <a:pt x="0" y="4"/>
                  </a:lnTo>
                  <a:lnTo>
                    <a:pt x="0" y="2"/>
                  </a:lnTo>
                  <a:lnTo>
                    <a:pt x="0" y="2"/>
                  </a:lnTo>
                  <a:lnTo>
                    <a:pt x="0" y="2"/>
                  </a:lnTo>
                  <a:lnTo>
                    <a:pt x="1" y="2"/>
                  </a:lnTo>
                  <a:lnTo>
                    <a:pt x="0" y="2"/>
                  </a:lnTo>
                  <a:lnTo>
                    <a:pt x="0" y="2"/>
                  </a:lnTo>
                  <a:lnTo>
                    <a:pt x="1" y="1"/>
                  </a:lnTo>
                  <a:lnTo>
                    <a:pt x="1" y="1"/>
                  </a:lnTo>
                  <a:lnTo>
                    <a:pt x="1" y="1"/>
                  </a:lnTo>
                  <a:lnTo>
                    <a:pt x="1" y="1"/>
                  </a:lnTo>
                  <a:lnTo>
                    <a:pt x="1" y="1"/>
                  </a:lnTo>
                  <a:lnTo>
                    <a:pt x="1" y="1"/>
                  </a:lnTo>
                  <a:lnTo>
                    <a:pt x="2" y="0"/>
                  </a:lnTo>
                  <a:lnTo>
                    <a:pt x="2" y="0"/>
                  </a:lnTo>
                  <a:lnTo>
                    <a:pt x="2" y="0"/>
                  </a:lnTo>
                  <a:lnTo>
                    <a:pt x="2" y="0"/>
                  </a:lnTo>
                  <a:lnTo>
                    <a:pt x="2" y="0"/>
                  </a:lnTo>
                  <a:lnTo>
                    <a:pt x="2" y="1"/>
                  </a:lnTo>
                  <a:lnTo>
                    <a:pt x="2" y="1"/>
                  </a:lnTo>
                  <a:lnTo>
                    <a:pt x="2" y="1"/>
                  </a:lnTo>
                  <a:lnTo>
                    <a:pt x="2" y="1"/>
                  </a:lnTo>
                  <a:lnTo>
                    <a:pt x="2" y="1"/>
                  </a:lnTo>
                  <a:lnTo>
                    <a:pt x="2" y="1"/>
                  </a:lnTo>
                  <a:lnTo>
                    <a:pt x="2" y="1"/>
                  </a:lnTo>
                  <a:lnTo>
                    <a:pt x="2" y="1"/>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1"/>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89" name="Freeform 1205">
              <a:extLst>
                <a:ext uri="{FF2B5EF4-FFF2-40B4-BE49-F238E27FC236}">
                  <a16:creationId xmlns="" xmlns:a16="http://schemas.microsoft.com/office/drawing/2014/main" id="{6C57AE55-99CC-4B79-89DC-86D26EED90AC}"/>
                </a:ext>
              </a:extLst>
            </p:cNvPr>
            <p:cNvSpPr>
              <a:spLocks/>
            </p:cNvSpPr>
            <p:nvPr/>
          </p:nvSpPr>
          <p:spPr bwMode="auto">
            <a:xfrm>
              <a:off x="5976579" y="1946540"/>
              <a:ext cx="1277" cy="2553"/>
            </a:xfrm>
            <a:custGeom>
              <a:avLst/>
              <a:gdLst>
                <a:gd name="T0" fmla="*/ 1 w 1"/>
                <a:gd name="T1" fmla="*/ 0 h 2"/>
                <a:gd name="T2" fmla="*/ 1 w 1"/>
                <a:gd name="T3" fmla="*/ 1 h 2"/>
                <a:gd name="T4" fmla="*/ 1 w 1"/>
                <a:gd name="T5" fmla="*/ 1 h 2"/>
                <a:gd name="T6" fmla="*/ 1 w 1"/>
                <a:gd name="T7" fmla="*/ 1 h 2"/>
                <a:gd name="T8" fmla="*/ 0 w 1"/>
                <a:gd name="T9" fmla="*/ 1 h 2"/>
                <a:gd name="T10" fmla="*/ 0 w 1"/>
                <a:gd name="T11" fmla="*/ 2 h 2"/>
                <a:gd name="T12" fmla="*/ 0 w 1"/>
                <a:gd name="T13" fmla="*/ 2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0 h 2"/>
                <a:gd name="T38" fmla="*/ 1 w 1"/>
                <a:gd name="T39" fmla="*/ 0 h 2"/>
                <a:gd name="T40" fmla="*/ 1 w 1"/>
                <a:gd name="T41" fmla="*/ 0 h 2"/>
                <a:gd name="T42" fmla="*/ 1 w 1"/>
                <a:gd name="T43" fmla="*/ 0 h 2"/>
                <a:gd name="T44" fmla="*/ 1 w 1"/>
                <a:gd name="T45" fmla="*/ 0 h 2"/>
                <a:gd name="T46" fmla="*/ 1 w 1"/>
                <a:gd name="T4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2">
                  <a:moveTo>
                    <a:pt x="1" y="0"/>
                  </a:moveTo>
                  <a:lnTo>
                    <a:pt x="1" y="1"/>
                  </a:lnTo>
                  <a:lnTo>
                    <a:pt x="1" y="1"/>
                  </a:lnTo>
                  <a:lnTo>
                    <a:pt x="1" y="1"/>
                  </a:lnTo>
                  <a:lnTo>
                    <a:pt x="0" y="1"/>
                  </a:lnTo>
                  <a:lnTo>
                    <a:pt x="0" y="2"/>
                  </a:lnTo>
                  <a:lnTo>
                    <a:pt x="0" y="2"/>
                  </a:lnTo>
                  <a:lnTo>
                    <a:pt x="0" y="1"/>
                  </a:lnTo>
                  <a:lnTo>
                    <a:pt x="0" y="1"/>
                  </a:lnTo>
                  <a:lnTo>
                    <a:pt x="0" y="1"/>
                  </a:lnTo>
                  <a:lnTo>
                    <a:pt x="0" y="1"/>
                  </a:lnTo>
                  <a:lnTo>
                    <a:pt x="0" y="1"/>
                  </a:lnTo>
                  <a:lnTo>
                    <a:pt x="0" y="1"/>
                  </a:lnTo>
                  <a:lnTo>
                    <a:pt x="0" y="1"/>
                  </a:lnTo>
                  <a:lnTo>
                    <a:pt x="0" y="1"/>
                  </a:lnTo>
                  <a:lnTo>
                    <a:pt x="0" y="1"/>
                  </a:lnTo>
                  <a:lnTo>
                    <a:pt x="1" y="1"/>
                  </a:lnTo>
                  <a:lnTo>
                    <a:pt x="1" y="1"/>
                  </a:lnTo>
                  <a:lnTo>
                    <a:pt x="1" y="0"/>
                  </a:lnTo>
                  <a:lnTo>
                    <a:pt x="1" y="0"/>
                  </a:lnTo>
                  <a:lnTo>
                    <a:pt x="1" y="0"/>
                  </a:lnTo>
                  <a:lnTo>
                    <a:pt x="1" y="0"/>
                  </a:lnTo>
                  <a:lnTo>
                    <a:pt x="1" y="0"/>
                  </a:lnTo>
                  <a:lnTo>
                    <a:pt x="1"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90" name="Freeform 1206">
              <a:extLst>
                <a:ext uri="{FF2B5EF4-FFF2-40B4-BE49-F238E27FC236}">
                  <a16:creationId xmlns="" xmlns:a16="http://schemas.microsoft.com/office/drawing/2014/main" id="{64A8D561-EF39-446A-81FF-21AAF0DD0638}"/>
                </a:ext>
              </a:extLst>
            </p:cNvPr>
            <p:cNvSpPr>
              <a:spLocks/>
            </p:cNvSpPr>
            <p:nvPr/>
          </p:nvSpPr>
          <p:spPr bwMode="auto">
            <a:xfrm>
              <a:off x="5977855" y="1946540"/>
              <a:ext cx="6383" cy="6383"/>
            </a:xfrm>
            <a:custGeom>
              <a:avLst/>
              <a:gdLst>
                <a:gd name="T0" fmla="*/ 4 w 5"/>
                <a:gd name="T1" fmla="*/ 2 h 5"/>
                <a:gd name="T2" fmla="*/ 4 w 5"/>
                <a:gd name="T3" fmla="*/ 3 h 5"/>
                <a:gd name="T4" fmla="*/ 3 w 5"/>
                <a:gd name="T5" fmla="*/ 3 h 5"/>
                <a:gd name="T6" fmla="*/ 3 w 5"/>
                <a:gd name="T7" fmla="*/ 3 h 5"/>
                <a:gd name="T8" fmla="*/ 3 w 5"/>
                <a:gd name="T9" fmla="*/ 4 h 5"/>
                <a:gd name="T10" fmla="*/ 3 w 5"/>
                <a:gd name="T11" fmla="*/ 4 h 5"/>
                <a:gd name="T12" fmla="*/ 3 w 5"/>
                <a:gd name="T13" fmla="*/ 4 h 5"/>
                <a:gd name="T14" fmla="*/ 3 w 5"/>
                <a:gd name="T15" fmla="*/ 4 h 5"/>
                <a:gd name="T16" fmla="*/ 3 w 5"/>
                <a:gd name="T17" fmla="*/ 4 h 5"/>
                <a:gd name="T18" fmla="*/ 2 w 5"/>
                <a:gd name="T19" fmla="*/ 5 h 5"/>
                <a:gd name="T20" fmla="*/ 2 w 5"/>
                <a:gd name="T21" fmla="*/ 5 h 5"/>
                <a:gd name="T22" fmla="*/ 2 w 5"/>
                <a:gd name="T23" fmla="*/ 4 h 5"/>
                <a:gd name="T24" fmla="*/ 0 w 5"/>
                <a:gd name="T25" fmla="*/ 4 h 5"/>
                <a:gd name="T26" fmla="*/ 0 w 5"/>
                <a:gd name="T27" fmla="*/ 3 h 5"/>
                <a:gd name="T28" fmla="*/ 0 w 5"/>
                <a:gd name="T29" fmla="*/ 3 h 5"/>
                <a:gd name="T30" fmla="*/ 0 w 5"/>
                <a:gd name="T31" fmla="*/ 3 h 5"/>
                <a:gd name="T32" fmla="*/ 2 w 5"/>
                <a:gd name="T33" fmla="*/ 3 h 5"/>
                <a:gd name="T34" fmla="*/ 2 w 5"/>
                <a:gd name="T35" fmla="*/ 3 h 5"/>
                <a:gd name="T36" fmla="*/ 2 w 5"/>
                <a:gd name="T37" fmla="*/ 3 h 5"/>
                <a:gd name="T38" fmla="*/ 2 w 5"/>
                <a:gd name="T39" fmla="*/ 3 h 5"/>
                <a:gd name="T40" fmla="*/ 3 w 5"/>
                <a:gd name="T41" fmla="*/ 2 h 5"/>
                <a:gd name="T42" fmla="*/ 3 w 5"/>
                <a:gd name="T43" fmla="*/ 2 h 5"/>
                <a:gd name="T44" fmla="*/ 3 w 5"/>
                <a:gd name="T45" fmla="*/ 2 h 5"/>
                <a:gd name="T46" fmla="*/ 3 w 5"/>
                <a:gd name="T47" fmla="*/ 2 h 5"/>
                <a:gd name="T48" fmla="*/ 2 w 5"/>
                <a:gd name="T49" fmla="*/ 2 h 5"/>
                <a:gd name="T50" fmla="*/ 2 w 5"/>
                <a:gd name="T51" fmla="*/ 2 h 5"/>
                <a:gd name="T52" fmla="*/ 2 w 5"/>
                <a:gd name="T53" fmla="*/ 2 h 5"/>
                <a:gd name="T54" fmla="*/ 3 w 5"/>
                <a:gd name="T55" fmla="*/ 1 h 5"/>
                <a:gd name="T56" fmla="*/ 3 w 5"/>
                <a:gd name="T57" fmla="*/ 1 h 5"/>
                <a:gd name="T58" fmla="*/ 3 w 5"/>
                <a:gd name="T59" fmla="*/ 1 h 5"/>
                <a:gd name="T60" fmla="*/ 4 w 5"/>
                <a:gd name="T61" fmla="*/ 1 h 5"/>
                <a:gd name="T62" fmla="*/ 4 w 5"/>
                <a:gd name="T63" fmla="*/ 0 h 5"/>
                <a:gd name="T64" fmla="*/ 5 w 5"/>
                <a:gd name="T65" fmla="*/ 0 h 5"/>
                <a:gd name="T66" fmla="*/ 5 w 5"/>
                <a:gd name="T67" fmla="*/ 0 h 5"/>
                <a:gd name="T68" fmla="*/ 5 w 5"/>
                <a:gd name="T69" fmla="*/ 0 h 5"/>
                <a:gd name="T70" fmla="*/ 5 w 5"/>
                <a:gd name="T71" fmla="*/ 0 h 5"/>
                <a:gd name="T72" fmla="*/ 5 w 5"/>
                <a:gd name="T73" fmla="*/ 0 h 5"/>
                <a:gd name="T74" fmla="*/ 5 w 5"/>
                <a:gd name="T75" fmla="*/ 1 h 5"/>
                <a:gd name="T76" fmla="*/ 5 w 5"/>
                <a:gd name="T77" fmla="*/ 1 h 5"/>
                <a:gd name="T78" fmla="*/ 5 w 5"/>
                <a:gd name="T79" fmla="*/ 1 h 5"/>
                <a:gd name="T80" fmla="*/ 5 w 5"/>
                <a:gd name="T81" fmla="*/ 1 h 5"/>
                <a:gd name="T82" fmla="*/ 4 w 5"/>
                <a:gd name="T8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 h="5">
                  <a:moveTo>
                    <a:pt x="4" y="2"/>
                  </a:moveTo>
                  <a:lnTo>
                    <a:pt x="4" y="3"/>
                  </a:lnTo>
                  <a:lnTo>
                    <a:pt x="3" y="3"/>
                  </a:lnTo>
                  <a:lnTo>
                    <a:pt x="3" y="3"/>
                  </a:lnTo>
                  <a:lnTo>
                    <a:pt x="3" y="4"/>
                  </a:lnTo>
                  <a:lnTo>
                    <a:pt x="3" y="4"/>
                  </a:lnTo>
                  <a:lnTo>
                    <a:pt x="3" y="4"/>
                  </a:lnTo>
                  <a:lnTo>
                    <a:pt x="3" y="4"/>
                  </a:lnTo>
                  <a:lnTo>
                    <a:pt x="3" y="4"/>
                  </a:lnTo>
                  <a:lnTo>
                    <a:pt x="2" y="5"/>
                  </a:lnTo>
                  <a:lnTo>
                    <a:pt x="2" y="5"/>
                  </a:lnTo>
                  <a:lnTo>
                    <a:pt x="2" y="4"/>
                  </a:lnTo>
                  <a:lnTo>
                    <a:pt x="0" y="4"/>
                  </a:lnTo>
                  <a:lnTo>
                    <a:pt x="0" y="3"/>
                  </a:lnTo>
                  <a:lnTo>
                    <a:pt x="0" y="3"/>
                  </a:lnTo>
                  <a:lnTo>
                    <a:pt x="0" y="3"/>
                  </a:lnTo>
                  <a:lnTo>
                    <a:pt x="2" y="3"/>
                  </a:lnTo>
                  <a:lnTo>
                    <a:pt x="2" y="3"/>
                  </a:lnTo>
                  <a:lnTo>
                    <a:pt x="2" y="3"/>
                  </a:lnTo>
                  <a:lnTo>
                    <a:pt x="2" y="3"/>
                  </a:lnTo>
                  <a:lnTo>
                    <a:pt x="3" y="2"/>
                  </a:lnTo>
                  <a:lnTo>
                    <a:pt x="3" y="2"/>
                  </a:lnTo>
                  <a:lnTo>
                    <a:pt x="3" y="2"/>
                  </a:lnTo>
                  <a:lnTo>
                    <a:pt x="3" y="2"/>
                  </a:lnTo>
                  <a:lnTo>
                    <a:pt x="2" y="2"/>
                  </a:lnTo>
                  <a:lnTo>
                    <a:pt x="2" y="2"/>
                  </a:lnTo>
                  <a:lnTo>
                    <a:pt x="2" y="2"/>
                  </a:lnTo>
                  <a:lnTo>
                    <a:pt x="3" y="1"/>
                  </a:lnTo>
                  <a:lnTo>
                    <a:pt x="3" y="1"/>
                  </a:lnTo>
                  <a:lnTo>
                    <a:pt x="3" y="1"/>
                  </a:lnTo>
                  <a:lnTo>
                    <a:pt x="4" y="1"/>
                  </a:lnTo>
                  <a:lnTo>
                    <a:pt x="4" y="0"/>
                  </a:lnTo>
                  <a:lnTo>
                    <a:pt x="5" y="0"/>
                  </a:lnTo>
                  <a:lnTo>
                    <a:pt x="5" y="0"/>
                  </a:lnTo>
                  <a:lnTo>
                    <a:pt x="5" y="0"/>
                  </a:lnTo>
                  <a:lnTo>
                    <a:pt x="5" y="0"/>
                  </a:lnTo>
                  <a:lnTo>
                    <a:pt x="5" y="0"/>
                  </a:lnTo>
                  <a:lnTo>
                    <a:pt x="5" y="1"/>
                  </a:lnTo>
                  <a:lnTo>
                    <a:pt x="5" y="1"/>
                  </a:lnTo>
                  <a:lnTo>
                    <a:pt x="5" y="1"/>
                  </a:lnTo>
                  <a:lnTo>
                    <a:pt x="5" y="1"/>
                  </a:lnTo>
                  <a:lnTo>
                    <a:pt x="4" y="2"/>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91" name="Freeform 1207">
              <a:extLst>
                <a:ext uri="{FF2B5EF4-FFF2-40B4-BE49-F238E27FC236}">
                  <a16:creationId xmlns="" xmlns:a16="http://schemas.microsoft.com/office/drawing/2014/main" id="{93C42485-1AAC-42BE-9566-82FB1BD30521}"/>
                </a:ext>
              </a:extLst>
            </p:cNvPr>
            <p:cNvSpPr>
              <a:spLocks/>
            </p:cNvSpPr>
            <p:nvPr/>
          </p:nvSpPr>
          <p:spPr bwMode="auto">
            <a:xfrm>
              <a:off x="5984237" y="1943987"/>
              <a:ext cx="1277" cy="2553"/>
            </a:xfrm>
            <a:custGeom>
              <a:avLst/>
              <a:gdLst>
                <a:gd name="T0" fmla="*/ 0 w 1"/>
                <a:gd name="T1" fmla="*/ 2 h 2"/>
                <a:gd name="T2" fmla="*/ 0 w 1"/>
                <a:gd name="T3" fmla="*/ 2 h 2"/>
                <a:gd name="T4" fmla="*/ 0 w 1"/>
                <a:gd name="T5" fmla="*/ 2 h 2"/>
                <a:gd name="T6" fmla="*/ 0 w 1"/>
                <a:gd name="T7" fmla="*/ 2 h 2"/>
                <a:gd name="T8" fmla="*/ 0 w 1"/>
                <a:gd name="T9" fmla="*/ 0 h 2"/>
                <a:gd name="T10" fmla="*/ 1 w 1"/>
                <a:gd name="T11" fmla="*/ 0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2"/>
                  </a:lnTo>
                  <a:lnTo>
                    <a:pt x="0" y="2"/>
                  </a:lnTo>
                  <a:lnTo>
                    <a:pt x="0" y="0"/>
                  </a:lnTo>
                  <a:lnTo>
                    <a:pt x="1" y="0"/>
                  </a:lnTo>
                  <a:lnTo>
                    <a:pt x="1" y="2"/>
                  </a:lnTo>
                  <a:lnTo>
                    <a:pt x="0" y="2"/>
                  </a:lnTo>
                  <a:lnTo>
                    <a:pt x="0"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92" name="Freeform 1208">
              <a:extLst>
                <a:ext uri="{FF2B5EF4-FFF2-40B4-BE49-F238E27FC236}">
                  <a16:creationId xmlns="" xmlns:a16="http://schemas.microsoft.com/office/drawing/2014/main" id="{AE5436C2-E2D4-4676-B987-7BD6E256B788}"/>
                </a:ext>
              </a:extLst>
            </p:cNvPr>
            <p:cNvSpPr>
              <a:spLocks/>
            </p:cNvSpPr>
            <p:nvPr/>
          </p:nvSpPr>
          <p:spPr bwMode="auto">
            <a:xfrm>
              <a:off x="5985513" y="1943987"/>
              <a:ext cx="0" cy="2553"/>
            </a:xfrm>
            <a:custGeom>
              <a:avLst/>
              <a:gdLst>
                <a:gd name="T0" fmla="*/ 0 h 2"/>
                <a:gd name="T1" fmla="*/ 0 h 2"/>
                <a:gd name="T2" fmla="*/ 0 h 2"/>
                <a:gd name="T3" fmla="*/ 0 h 2"/>
                <a:gd name="T4" fmla="*/ 2 h 2"/>
                <a:gd name="T5" fmla="*/ 0 h 2"/>
                <a:gd name="T6" fmla="*/ 0 h 2"/>
                <a:gd name="T7" fmla="*/ 0 h 2"/>
                <a:gd name="T8" fmla="*/ 0 h 2"/>
                <a:gd name="T9" fmla="*/ 0 h 2"/>
                <a:gd name="T10" fmla="*/ 0 h 2"/>
                <a:gd name="T11" fmla="*/ 0 h 2"/>
                <a:gd name="T12" fmla="*/ 0 h 2"/>
                <a:gd name="T13"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2">
                  <a:moveTo>
                    <a:pt x="0" y="0"/>
                  </a:moveTo>
                  <a:lnTo>
                    <a:pt x="0" y="0"/>
                  </a:lnTo>
                  <a:lnTo>
                    <a:pt x="0" y="0"/>
                  </a:lnTo>
                  <a:lnTo>
                    <a:pt x="0" y="0"/>
                  </a:lnTo>
                  <a:lnTo>
                    <a:pt x="0" y="2"/>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93" name="Freeform 1209">
              <a:extLst>
                <a:ext uri="{FF2B5EF4-FFF2-40B4-BE49-F238E27FC236}">
                  <a16:creationId xmlns="" xmlns:a16="http://schemas.microsoft.com/office/drawing/2014/main" id="{FBA6E2CB-D8AC-4F3F-A326-EDD79B35E450}"/>
                </a:ext>
              </a:extLst>
            </p:cNvPr>
            <p:cNvSpPr>
              <a:spLocks/>
            </p:cNvSpPr>
            <p:nvPr/>
          </p:nvSpPr>
          <p:spPr bwMode="auto">
            <a:xfrm>
              <a:off x="5985513" y="1942711"/>
              <a:ext cx="1277" cy="0"/>
            </a:xfrm>
            <a:custGeom>
              <a:avLst/>
              <a:gdLst>
                <a:gd name="T0" fmla="*/ 1 w 1"/>
                <a:gd name="T1" fmla="*/ 0 w 1"/>
                <a:gd name="T2" fmla="*/ 0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lnTo>
                    <a:pt x="0" y="0"/>
                  </a:lnTo>
                  <a:lnTo>
                    <a:pt x="0" y="0"/>
                  </a:lnTo>
                  <a:lnTo>
                    <a:pt x="0" y="0"/>
                  </a:lnTo>
                  <a:lnTo>
                    <a:pt x="0" y="0"/>
                  </a:lnTo>
                  <a:lnTo>
                    <a:pt x="0" y="0"/>
                  </a:lnTo>
                  <a:lnTo>
                    <a:pt x="0" y="0"/>
                  </a:lnTo>
                  <a:lnTo>
                    <a:pt x="0" y="0"/>
                  </a:lnTo>
                  <a:lnTo>
                    <a:pt x="0" y="0"/>
                  </a:lnTo>
                  <a:lnTo>
                    <a:pt x="0" y="0"/>
                  </a:lnTo>
                  <a:lnTo>
                    <a:pt x="0"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94" name="Freeform 1210">
              <a:extLst>
                <a:ext uri="{FF2B5EF4-FFF2-40B4-BE49-F238E27FC236}">
                  <a16:creationId xmlns="" xmlns:a16="http://schemas.microsoft.com/office/drawing/2014/main" id="{92E8D557-9EA5-4329-9E63-BE941BBEA778}"/>
                </a:ext>
              </a:extLst>
            </p:cNvPr>
            <p:cNvSpPr>
              <a:spLocks/>
            </p:cNvSpPr>
            <p:nvPr/>
          </p:nvSpPr>
          <p:spPr bwMode="auto">
            <a:xfrm>
              <a:off x="5986790" y="19414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95" name="Freeform 1211">
              <a:extLst>
                <a:ext uri="{FF2B5EF4-FFF2-40B4-BE49-F238E27FC236}">
                  <a16:creationId xmlns="" xmlns:a16="http://schemas.microsoft.com/office/drawing/2014/main" id="{23BB283C-243D-4F4F-8027-726CBBAB93C6}"/>
                </a:ext>
              </a:extLst>
            </p:cNvPr>
            <p:cNvSpPr>
              <a:spLocks/>
            </p:cNvSpPr>
            <p:nvPr/>
          </p:nvSpPr>
          <p:spPr bwMode="auto">
            <a:xfrm>
              <a:off x="5976579" y="1940158"/>
              <a:ext cx="1277" cy="0"/>
            </a:xfrm>
            <a:custGeom>
              <a:avLst/>
              <a:gdLst>
                <a:gd name="T0" fmla="*/ 1 w 1"/>
                <a:gd name="T1" fmla="*/ 0 w 1"/>
                <a:gd name="T2" fmla="*/ 0 w 1"/>
                <a:gd name="T3" fmla="*/ 0 w 1"/>
                <a:gd name="T4" fmla="*/ 0 w 1"/>
                <a:gd name="T5" fmla="*/ 0 w 1"/>
                <a:gd name="T6" fmla="*/ 0 w 1"/>
                <a:gd name="T7" fmla="*/ 0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lnTo>
                    <a:pt x="0" y="0"/>
                  </a:lnTo>
                  <a:lnTo>
                    <a:pt x="0" y="0"/>
                  </a:lnTo>
                  <a:lnTo>
                    <a:pt x="0" y="0"/>
                  </a:lnTo>
                  <a:lnTo>
                    <a:pt x="0" y="0"/>
                  </a:lnTo>
                  <a:lnTo>
                    <a:pt x="0" y="0"/>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96" name="Freeform 1212">
              <a:extLst>
                <a:ext uri="{FF2B5EF4-FFF2-40B4-BE49-F238E27FC236}">
                  <a16:creationId xmlns="" xmlns:a16="http://schemas.microsoft.com/office/drawing/2014/main" id="{2419BC49-CC0E-4489-B3B9-74F740B58C61}"/>
                </a:ext>
              </a:extLst>
            </p:cNvPr>
            <p:cNvSpPr>
              <a:spLocks/>
            </p:cNvSpPr>
            <p:nvPr/>
          </p:nvSpPr>
          <p:spPr bwMode="auto">
            <a:xfrm>
              <a:off x="5966367" y="1938881"/>
              <a:ext cx="2553" cy="1277"/>
            </a:xfrm>
            <a:custGeom>
              <a:avLst/>
              <a:gdLst>
                <a:gd name="T0" fmla="*/ 1 w 2"/>
                <a:gd name="T1" fmla="*/ 1 h 1"/>
                <a:gd name="T2" fmla="*/ 1 w 2"/>
                <a:gd name="T3" fmla="*/ 1 h 1"/>
                <a:gd name="T4" fmla="*/ 0 w 2"/>
                <a:gd name="T5" fmla="*/ 1 h 1"/>
                <a:gd name="T6" fmla="*/ 0 w 2"/>
                <a:gd name="T7" fmla="*/ 1 h 1"/>
                <a:gd name="T8" fmla="*/ 0 w 2"/>
                <a:gd name="T9" fmla="*/ 1 h 1"/>
                <a:gd name="T10" fmla="*/ 0 w 2"/>
                <a:gd name="T11" fmla="*/ 1 h 1"/>
                <a:gd name="T12" fmla="*/ 0 w 2"/>
                <a:gd name="T13" fmla="*/ 0 h 1"/>
                <a:gd name="T14" fmla="*/ 1 w 2"/>
                <a:gd name="T15" fmla="*/ 0 h 1"/>
                <a:gd name="T16" fmla="*/ 1 w 2"/>
                <a:gd name="T17" fmla="*/ 0 h 1"/>
                <a:gd name="T18" fmla="*/ 1 w 2"/>
                <a:gd name="T19" fmla="*/ 0 h 1"/>
                <a:gd name="T20" fmla="*/ 1 w 2"/>
                <a:gd name="T21" fmla="*/ 0 h 1"/>
                <a:gd name="T22" fmla="*/ 2 w 2"/>
                <a:gd name="T23" fmla="*/ 0 h 1"/>
                <a:gd name="T24" fmla="*/ 2 w 2"/>
                <a:gd name="T25" fmla="*/ 0 h 1"/>
                <a:gd name="T26" fmla="*/ 2 w 2"/>
                <a:gd name="T27" fmla="*/ 0 h 1"/>
                <a:gd name="T28" fmla="*/ 2 w 2"/>
                <a:gd name="T29" fmla="*/ 0 h 1"/>
                <a:gd name="T30" fmla="*/ 2 w 2"/>
                <a:gd name="T31" fmla="*/ 0 h 1"/>
                <a:gd name="T32" fmla="*/ 2 w 2"/>
                <a:gd name="T33" fmla="*/ 1 h 1"/>
                <a:gd name="T34" fmla="*/ 1 w 2"/>
                <a:gd name="T35" fmla="*/ 1 h 1"/>
                <a:gd name="T36" fmla="*/ 1 w 2"/>
                <a:gd name="T37" fmla="*/ 1 h 1"/>
                <a:gd name="T38" fmla="*/ 1 w 2"/>
                <a:gd name="T39" fmla="*/ 1 h 1"/>
                <a:gd name="T40" fmla="*/ 1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lnTo>
                    <a:pt x="1" y="1"/>
                  </a:lnTo>
                  <a:lnTo>
                    <a:pt x="0" y="1"/>
                  </a:lnTo>
                  <a:lnTo>
                    <a:pt x="0" y="1"/>
                  </a:lnTo>
                  <a:lnTo>
                    <a:pt x="0" y="1"/>
                  </a:lnTo>
                  <a:lnTo>
                    <a:pt x="0" y="1"/>
                  </a:lnTo>
                  <a:lnTo>
                    <a:pt x="0" y="0"/>
                  </a:lnTo>
                  <a:lnTo>
                    <a:pt x="1" y="0"/>
                  </a:lnTo>
                  <a:lnTo>
                    <a:pt x="1" y="0"/>
                  </a:lnTo>
                  <a:lnTo>
                    <a:pt x="1" y="0"/>
                  </a:lnTo>
                  <a:lnTo>
                    <a:pt x="1" y="0"/>
                  </a:lnTo>
                  <a:lnTo>
                    <a:pt x="2" y="0"/>
                  </a:lnTo>
                  <a:lnTo>
                    <a:pt x="2" y="0"/>
                  </a:lnTo>
                  <a:lnTo>
                    <a:pt x="2" y="0"/>
                  </a:lnTo>
                  <a:lnTo>
                    <a:pt x="2" y="0"/>
                  </a:lnTo>
                  <a:lnTo>
                    <a:pt x="2" y="0"/>
                  </a:lnTo>
                  <a:lnTo>
                    <a:pt x="2" y="1"/>
                  </a:lnTo>
                  <a:lnTo>
                    <a:pt x="1" y="1"/>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97" name="Freeform 1213">
              <a:extLst>
                <a:ext uri="{FF2B5EF4-FFF2-40B4-BE49-F238E27FC236}">
                  <a16:creationId xmlns="" xmlns:a16="http://schemas.microsoft.com/office/drawing/2014/main" id="{4DCBD2CB-BA52-44AE-8C19-DEB393832CA4}"/>
                </a:ext>
              </a:extLst>
            </p:cNvPr>
            <p:cNvSpPr>
              <a:spLocks/>
            </p:cNvSpPr>
            <p:nvPr/>
          </p:nvSpPr>
          <p:spPr bwMode="auto">
            <a:xfrm>
              <a:off x="5975302" y="1937605"/>
              <a:ext cx="10212" cy="6383"/>
            </a:xfrm>
            <a:custGeom>
              <a:avLst/>
              <a:gdLst>
                <a:gd name="T0" fmla="*/ 5 w 8"/>
                <a:gd name="T1" fmla="*/ 1 h 5"/>
                <a:gd name="T2" fmla="*/ 5 w 8"/>
                <a:gd name="T3" fmla="*/ 1 h 5"/>
                <a:gd name="T4" fmla="*/ 6 w 8"/>
                <a:gd name="T5" fmla="*/ 1 h 5"/>
                <a:gd name="T6" fmla="*/ 6 w 8"/>
                <a:gd name="T7" fmla="*/ 1 h 5"/>
                <a:gd name="T8" fmla="*/ 7 w 8"/>
                <a:gd name="T9" fmla="*/ 1 h 5"/>
                <a:gd name="T10" fmla="*/ 7 w 8"/>
                <a:gd name="T11" fmla="*/ 2 h 5"/>
                <a:gd name="T12" fmla="*/ 7 w 8"/>
                <a:gd name="T13" fmla="*/ 2 h 5"/>
                <a:gd name="T14" fmla="*/ 8 w 8"/>
                <a:gd name="T15" fmla="*/ 2 h 5"/>
                <a:gd name="T16" fmla="*/ 8 w 8"/>
                <a:gd name="T17" fmla="*/ 2 h 5"/>
                <a:gd name="T18" fmla="*/ 8 w 8"/>
                <a:gd name="T19" fmla="*/ 2 h 5"/>
                <a:gd name="T20" fmla="*/ 8 w 8"/>
                <a:gd name="T21" fmla="*/ 3 h 5"/>
                <a:gd name="T22" fmla="*/ 7 w 8"/>
                <a:gd name="T23" fmla="*/ 3 h 5"/>
                <a:gd name="T24" fmla="*/ 7 w 8"/>
                <a:gd name="T25" fmla="*/ 3 h 5"/>
                <a:gd name="T26" fmla="*/ 7 w 8"/>
                <a:gd name="T27" fmla="*/ 3 h 5"/>
                <a:gd name="T28" fmla="*/ 7 w 8"/>
                <a:gd name="T29" fmla="*/ 3 h 5"/>
                <a:gd name="T30" fmla="*/ 7 w 8"/>
                <a:gd name="T31" fmla="*/ 3 h 5"/>
                <a:gd name="T32" fmla="*/ 7 w 8"/>
                <a:gd name="T33" fmla="*/ 3 h 5"/>
                <a:gd name="T34" fmla="*/ 6 w 8"/>
                <a:gd name="T35" fmla="*/ 4 h 5"/>
                <a:gd name="T36" fmla="*/ 6 w 8"/>
                <a:gd name="T37" fmla="*/ 4 h 5"/>
                <a:gd name="T38" fmla="*/ 6 w 8"/>
                <a:gd name="T39" fmla="*/ 3 h 5"/>
                <a:gd name="T40" fmla="*/ 5 w 8"/>
                <a:gd name="T41" fmla="*/ 3 h 5"/>
                <a:gd name="T42" fmla="*/ 5 w 8"/>
                <a:gd name="T43" fmla="*/ 4 h 5"/>
                <a:gd name="T44" fmla="*/ 4 w 8"/>
                <a:gd name="T45" fmla="*/ 4 h 5"/>
                <a:gd name="T46" fmla="*/ 2 w 8"/>
                <a:gd name="T47" fmla="*/ 4 h 5"/>
                <a:gd name="T48" fmla="*/ 2 w 8"/>
                <a:gd name="T49" fmla="*/ 4 h 5"/>
                <a:gd name="T50" fmla="*/ 1 w 8"/>
                <a:gd name="T51" fmla="*/ 4 h 5"/>
                <a:gd name="T52" fmla="*/ 1 w 8"/>
                <a:gd name="T53" fmla="*/ 5 h 5"/>
                <a:gd name="T54" fmla="*/ 0 w 8"/>
                <a:gd name="T55" fmla="*/ 4 h 5"/>
                <a:gd name="T56" fmla="*/ 0 w 8"/>
                <a:gd name="T57" fmla="*/ 4 h 5"/>
                <a:gd name="T58" fmla="*/ 0 w 8"/>
                <a:gd name="T59" fmla="*/ 4 h 5"/>
                <a:gd name="T60" fmla="*/ 1 w 8"/>
                <a:gd name="T61" fmla="*/ 4 h 5"/>
                <a:gd name="T62" fmla="*/ 1 w 8"/>
                <a:gd name="T63" fmla="*/ 4 h 5"/>
                <a:gd name="T64" fmla="*/ 1 w 8"/>
                <a:gd name="T65" fmla="*/ 4 h 5"/>
                <a:gd name="T66" fmla="*/ 2 w 8"/>
                <a:gd name="T67" fmla="*/ 4 h 5"/>
                <a:gd name="T68" fmla="*/ 4 w 8"/>
                <a:gd name="T69" fmla="*/ 3 h 5"/>
                <a:gd name="T70" fmla="*/ 4 w 8"/>
                <a:gd name="T71" fmla="*/ 3 h 5"/>
                <a:gd name="T72" fmla="*/ 2 w 8"/>
                <a:gd name="T73" fmla="*/ 3 h 5"/>
                <a:gd name="T74" fmla="*/ 1 w 8"/>
                <a:gd name="T75" fmla="*/ 3 h 5"/>
                <a:gd name="T76" fmla="*/ 2 w 8"/>
                <a:gd name="T77" fmla="*/ 3 h 5"/>
                <a:gd name="T78" fmla="*/ 2 w 8"/>
                <a:gd name="T79" fmla="*/ 2 h 5"/>
                <a:gd name="T80" fmla="*/ 2 w 8"/>
                <a:gd name="T81" fmla="*/ 2 h 5"/>
                <a:gd name="T82" fmla="*/ 4 w 8"/>
                <a:gd name="T83" fmla="*/ 2 h 5"/>
                <a:gd name="T84" fmla="*/ 4 w 8"/>
                <a:gd name="T85" fmla="*/ 2 h 5"/>
                <a:gd name="T86" fmla="*/ 4 w 8"/>
                <a:gd name="T87" fmla="*/ 2 h 5"/>
                <a:gd name="T88" fmla="*/ 2 w 8"/>
                <a:gd name="T89" fmla="*/ 2 h 5"/>
                <a:gd name="T90" fmla="*/ 2 w 8"/>
                <a:gd name="T91" fmla="*/ 2 h 5"/>
                <a:gd name="T92" fmla="*/ 2 w 8"/>
                <a:gd name="T93" fmla="*/ 1 h 5"/>
                <a:gd name="T94" fmla="*/ 0 w 8"/>
                <a:gd name="T95" fmla="*/ 1 h 5"/>
                <a:gd name="T96" fmla="*/ 1 w 8"/>
                <a:gd name="T97" fmla="*/ 1 h 5"/>
                <a:gd name="T98" fmla="*/ 1 w 8"/>
                <a:gd name="T99" fmla="*/ 0 h 5"/>
                <a:gd name="T100" fmla="*/ 1 w 8"/>
                <a:gd name="T101" fmla="*/ 0 h 5"/>
                <a:gd name="T102" fmla="*/ 1 w 8"/>
                <a:gd name="T103" fmla="*/ 0 h 5"/>
                <a:gd name="T104" fmla="*/ 2 w 8"/>
                <a:gd name="T105" fmla="*/ 0 h 5"/>
                <a:gd name="T106" fmla="*/ 4 w 8"/>
                <a:gd name="T107" fmla="*/ 0 h 5"/>
                <a:gd name="T108" fmla="*/ 4 w 8"/>
                <a:gd name="T10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5">
                  <a:moveTo>
                    <a:pt x="4" y="0"/>
                  </a:moveTo>
                  <a:lnTo>
                    <a:pt x="4" y="0"/>
                  </a:lnTo>
                  <a:lnTo>
                    <a:pt x="5" y="1"/>
                  </a:lnTo>
                  <a:lnTo>
                    <a:pt x="5" y="1"/>
                  </a:lnTo>
                  <a:lnTo>
                    <a:pt x="5" y="1"/>
                  </a:lnTo>
                  <a:lnTo>
                    <a:pt x="5" y="1"/>
                  </a:lnTo>
                  <a:lnTo>
                    <a:pt x="5" y="1"/>
                  </a:lnTo>
                  <a:lnTo>
                    <a:pt x="6" y="1"/>
                  </a:lnTo>
                  <a:lnTo>
                    <a:pt x="6" y="1"/>
                  </a:lnTo>
                  <a:lnTo>
                    <a:pt x="6" y="1"/>
                  </a:lnTo>
                  <a:lnTo>
                    <a:pt x="6" y="1"/>
                  </a:lnTo>
                  <a:lnTo>
                    <a:pt x="6" y="1"/>
                  </a:lnTo>
                  <a:lnTo>
                    <a:pt x="6" y="1"/>
                  </a:lnTo>
                  <a:lnTo>
                    <a:pt x="7" y="1"/>
                  </a:lnTo>
                  <a:lnTo>
                    <a:pt x="7" y="1"/>
                  </a:lnTo>
                  <a:lnTo>
                    <a:pt x="7" y="2"/>
                  </a:lnTo>
                  <a:lnTo>
                    <a:pt x="7" y="2"/>
                  </a:lnTo>
                  <a:lnTo>
                    <a:pt x="7" y="2"/>
                  </a:lnTo>
                  <a:lnTo>
                    <a:pt x="7" y="2"/>
                  </a:lnTo>
                  <a:lnTo>
                    <a:pt x="7" y="2"/>
                  </a:lnTo>
                  <a:lnTo>
                    <a:pt x="7" y="2"/>
                  </a:lnTo>
                  <a:lnTo>
                    <a:pt x="7" y="2"/>
                  </a:lnTo>
                  <a:lnTo>
                    <a:pt x="8" y="2"/>
                  </a:lnTo>
                  <a:lnTo>
                    <a:pt x="8" y="2"/>
                  </a:lnTo>
                  <a:lnTo>
                    <a:pt x="8" y="2"/>
                  </a:lnTo>
                  <a:lnTo>
                    <a:pt x="8" y="2"/>
                  </a:lnTo>
                  <a:lnTo>
                    <a:pt x="8" y="2"/>
                  </a:lnTo>
                  <a:lnTo>
                    <a:pt x="8" y="2"/>
                  </a:lnTo>
                  <a:lnTo>
                    <a:pt x="8" y="2"/>
                  </a:lnTo>
                  <a:lnTo>
                    <a:pt x="8" y="2"/>
                  </a:lnTo>
                  <a:lnTo>
                    <a:pt x="8" y="2"/>
                  </a:lnTo>
                  <a:lnTo>
                    <a:pt x="8" y="2"/>
                  </a:lnTo>
                  <a:lnTo>
                    <a:pt x="8" y="3"/>
                  </a:lnTo>
                  <a:lnTo>
                    <a:pt x="8" y="3"/>
                  </a:lnTo>
                  <a:lnTo>
                    <a:pt x="8"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6" y="4"/>
                  </a:lnTo>
                  <a:lnTo>
                    <a:pt x="6" y="4"/>
                  </a:lnTo>
                  <a:lnTo>
                    <a:pt x="6" y="4"/>
                  </a:lnTo>
                  <a:lnTo>
                    <a:pt x="6" y="4"/>
                  </a:lnTo>
                  <a:lnTo>
                    <a:pt x="6" y="4"/>
                  </a:lnTo>
                  <a:lnTo>
                    <a:pt x="6" y="4"/>
                  </a:lnTo>
                  <a:lnTo>
                    <a:pt x="6" y="3"/>
                  </a:lnTo>
                  <a:lnTo>
                    <a:pt x="6" y="3"/>
                  </a:lnTo>
                  <a:lnTo>
                    <a:pt x="6" y="3"/>
                  </a:lnTo>
                  <a:lnTo>
                    <a:pt x="5" y="3"/>
                  </a:lnTo>
                  <a:lnTo>
                    <a:pt x="5" y="3"/>
                  </a:lnTo>
                  <a:lnTo>
                    <a:pt x="5" y="4"/>
                  </a:lnTo>
                  <a:lnTo>
                    <a:pt x="5" y="4"/>
                  </a:lnTo>
                  <a:lnTo>
                    <a:pt x="5" y="4"/>
                  </a:lnTo>
                  <a:lnTo>
                    <a:pt x="5" y="4"/>
                  </a:lnTo>
                  <a:lnTo>
                    <a:pt x="4" y="4"/>
                  </a:lnTo>
                  <a:lnTo>
                    <a:pt x="4" y="4"/>
                  </a:lnTo>
                  <a:lnTo>
                    <a:pt x="4" y="4"/>
                  </a:lnTo>
                  <a:lnTo>
                    <a:pt x="4" y="4"/>
                  </a:lnTo>
                  <a:lnTo>
                    <a:pt x="2" y="4"/>
                  </a:lnTo>
                  <a:lnTo>
                    <a:pt x="2" y="4"/>
                  </a:lnTo>
                  <a:lnTo>
                    <a:pt x="2" y="4"/>
                  </a:lnTo>
                  <a:lnTo>
                    <a:pt x="2" y="4"/>
                  </a:lnTo>
                  <a:lnTo>
                    <a:pt x="2" y="4"/>
                  </a:lnTo>
                  <a:lnTo>
                    <a:pt x="1" y="4"/>
                  </a:lnTo>
                  <a:lnTo>
                    <a:pt x="1" y="4"/>
                  </a:lnTo>
                  <a:lnTo>
                    <a:pt x="1" y="4"/>
                  </a:lnTo>
                  <a:lnTo>
                    <a:pt x="1" y="5"/>
                  </a:lnTo>
                  <a:lnTo>
                    <a:pt x="1" y="5"/>
                  </a:lnTo>
                  <a:lnTo>
                    <a:pt x="1" y="5"/>
                  </a:lnTo>
                  <a:lnTo>
                    <a:pt x="0" y="5"/>
                  </a:lnTo>
                  <a:lnTo>
                    <a:pt x="0" y="4"/>
                  </a:lnTo>
                  <a:lnTo>
                    <a:pt x="0" y="4"/>
                  </a:lnTo>
                  <a:lnTo>
                    <a:pt x="0" y="4"/>
                  </a:lnTo>
                  <a:lnTo>
                    <a:pt x="0" y="4"/>
                  </a:lnTo>
                  <a:lnTo>
                    <a:pt x="0" y="4"/>
                  </a:lnTo>
                  <a:lnTo>
                    <a:pt x="0" y="4"/>
                  </a:lnTo>
                  <a:lnTo>
                    <a:pt x="0" y="4"/>
                  </a:lnTo>
                  <a:lnTo>
                    <a:pt x="1" y="4"/>
                  </a:lnTo>
                  <a:lnTo>
                    <a:pt x="1" y="4"/>
                  </a:lnTo>
                  <a:lnTo>
                    <a:pt x="1" y="4"/>
                  </a:lnTo>
                  <a:lnTo>
                    <a:pt x="1" y="4"/>
                  </a:lnTo>
                  <a:lnTo>
                    <a:pt x="1" y="4"/>
                  </a:lnTo>
                  <a:lnTo>
                    <a:pt x="1" y="4"/>
                  </a:lnTo>
                  <a:lnTo>
                    <a:pt x="1" y="4"/>
                  </a:lnTo>
                  <a:lnTo>
                    <a:pt x="1" y="4"/>
                  </a:lnTo>
                  <a:lnTo>
                    <a:pt x="1" y="4"/>
                  </a:lnTo>
                  <a:lnTo>
                    <a:pt x="1" y="4"/>
                  </a:lnTo>
                  <a:lnTo>
                    <a:pt x="1" y="4"/>
                  </a:lnTo>
                  <a:lnTo>
                    <a:pt x="2" y="4"/>
                  </a:lnTo>
                  <a:lnTo>
                    <a:pt x="2" y="4"/>
                  </a:lnTo>
                  <a:lnTo>
                    <a:pt x="2" y="4"/>
                  </a:lnTo>
                  <a:lnTo>
                    <a:pt x="4" y="3"/>
                  </a:lnTo>
                  <a:lnTo>
                    <a:pt x="4" y="3"/>
                  </a:lnTo>
                  <a:lnTo>
                    <a:pt x="4" y="3"/>
                  </a:lnTo>
                  <a:lnTo>
                    <a:pt x="4" y="3"/>
                  </a:lnTo>
                  <a:lnTo>
                    <a:pt x="4" y="3"/>
                  </a:lnTo>
                  <a:lnTo>
                    <a:pt x="2" y="3"/>
                  </a:lnTo>
                  <a:lnTo>
                    <a:pt x="2" y="3"/>
                  </a:lnTo>
                  <a:lnTo>
                    <a:pt x="2" y="3"/>
                  </a:lnTo>
                  <a:lnTo>
                    <a:pt x="1" y="3"/>
                  </a:lnTo>
                  <a:lnTo>
                    <a:pt x="1" y="3"/>
                  </a:lnTo>
                  <a:lnTo>
                    <a:pt x="1" y="3"/>
                  </a:lnTo>
                  <a:lnTo>
                    <a:pt x="2" y="3"/>
                  </a:lnTo>
                  <a:lnTo>
                    <a:pt x="2" y="3"/>
                  </a:lnTo>
                  <a:lnTo>
                    <a:pt x="2" y="3"/>
                  </a:lnTo>
                  <a:lnTo>
                    <a:pt x="2" y="3"/>
                  </a:lnTo>
                  <a:lnTo>
                    <a:pt x="2" y="2"/>
                  </a:lnTo>
                  <a:lnTo>
                    <a:pt x="2" y="2"/>
                  </a:lnTo>
                  <a:lnTo>
                    <a:pt x="2" y="2"/>
                  </a:lnTo>
                  <a:lnTo>
                    <a:pt x="2" y="2"/>
                  </a:lnTo>
                  <a:lnTo>
                    <a:pt x="2" y="2"/>
                  </a:lnTo>
                  <a:lnTo>
                    <a:pt x="4" y="2"/>
                  </a:lnTo>
                  <a:lnTo>
                    <a:pt x="4" y="2"/>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2" y="1"/>
                  </a:lnTo>
                  <a:lnTo>
                    <a:pt x="2" y="1"/>
                  </a:lnTo>
                  <a:lnTo>
                    <a:pt x="2" y="1"/>
                  </a:lnTo>
                  <a:lnTo>
                    <a:pt x="1" y="1"/>
                  </a:lnTo>
                  <a:lnTo>
                    <a:pt x="0" y="1"/>
                  </a:lnTo>
                  <a:lnTo>
                    <a:pt x="0" y="1"/>
                  </a:lnTo>
                  <a:lnTo>
                    <a:pt x="0" y="1"/>
                  </a:lnTo>
                  <a:lnTo>
                    <a:pt x="1" y="1"/>
                  </a:lnTo>
                  <a:lnTo>
                    <a:pt x="1" y="1"/>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4" y="0"/>
                  </a:lnTo>
                  <a:lnTo>
                    <a:pt x="4" y="0"/>
                  </a:lnTo>
                  <a:lnTo>
                    <a:pt x="4" y="0"/>
                  </a:lnTo>
                  <a:lnTo>
                    <a:pt x="4" y="0"/>
                  </a:lnTo>
                  <a:lnTo>
                    <a:pt x="4"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98" name="Freeform 1214">
              <a:extLst>
                <a:ext uri="{FF2B5EF4-FFF2-40B4-BE49-F238E27FC236}">
                  <a16:creationId xmlns="" xmlns:a16="http://schemas.microsoft.com/office/drawing/2014/main" id="{E283BD1B-EAB3-4A43-ADA1-65D9D4E14703}"/>
                </a:ext>
              </a:extLst>
            </p:cNvPr>
            <p:cNvSpPr>
              <a:spLocks/>
            </p:cNvSpPr>
            <p:nvPr/>
          </p:nvSpPr>
          <p:spPr bwMode="auto">
            <a:xfrm>
              <a:off x="5971473" y="1935052"/>
              <a:ext cx="2553" cy="3830"/>
            </a:xfrm>
            <a:custGeom>
              <a:avLst/>
              <a:gdLst>
                <a:gd name="T0" fmla="*/ 1 w 2"/>
                <a:gd name="T1" fmla="*/ 2 h 3"/>
                <a:gd name="T2" fmla="*/ 0 w 2"/>
                <a:gd name="T3" fmla="*/ 3 h 3"/>
                <a:gd name="T4" fmla="*/ 0 w 2"/>
                <a:gd name="T5" fmla="*/ 3 h 3"/>
                <a:gd name="T6" fmla="*/ 0 w 2"/>
                <a:gd name="T7" fmla="*/ 3 h 3"/>
                <a:gd name="T8" fmla="*/ 0 w 2"/>
                <a:gd name="T9" fmla="*/ 3 h 3"/>
                <a:gd name="T10" fmla="*/ 0 w 2"/>
                <a:gd name="T11" fmla="*/ 3 h 3"/>
                <a:gd name="T12" fmla="*/ 0 w 2"/>
                <a:gd name="T13" fmla="*/ 3 h 3"/>
                <a:gd name="T14" fmla="*/ 0 w 2"/>
                <a:gd name="T15" fmla="*/ 3 h 3"/>
                <a:gd name="T16" fmla="*/ 0 w 2"/>
                <a:gd name="T17" fmla="*/ 3 h 3"/>
                <a:gd name="T18" fmla="*/ 0 w 2"/>
                <a:gd name="T19" fmla="*/ 2 h 3"/>
                <a:gd name="T20" fmla="*/ 0 w 2"/>
                <a:gd name="T21" fmla="*/ 2 h 3"/>
                <a:gd name="T22" fmla="*/ 0 w 2"/>
                <a:gd name="T23" fmla="*/ 2 h 3"/>
                <a:gd name="T24" fmla="*/ 1 w 2"/>
                <a:gd name="T25" fmla="*/ 2 h 3"/>
                <a:gd name="T26" fmla="*/ 1 w 2"/>
                <a:gd name="T27" fmla="*/ 2 h 3"/>
                <a:gd name="T28" fmla="*/ 1 w 2"/>
                <a:gd name="T29" fmla="*/ 0 h 3"/>
                <a:gd name="T30" fmla="*/ 1 w 2"/>
                <a:gd name="T31" fmla="*/ 0 h 3"/>
                <a:gd name="T32" fmla="*/ 2 w 2"/>
                <a:gd name="T33" fmla="*/ 0 h 3"/>
                <a:gd name="T34" fmla="*/ 2 w 2"/>
                <a:gd name="T35" fmla="*/ 0 h 3"/>
                <a:gd name="T36" fmla="*/ 2 w 2"/>
                <a:gd name="T37" fmla="*/ 0 h 3"/>
                <a:gd name="T38" fmla="*/ 2 w 2"/>
                <a:gd name="T39" fmla="*/ 0 h 3"/>
                <a:gd name="T40" fmla="*/ 2 w 2"/>
                <a:gd name="T41" fmla="*/ 0 h 3"/>
                <a:gd name="T42" fmla="*/ 2 w 2"/>
                <a:gd name="T43" fmla="*/ 0 h 3"/>
                <a:gd name="T44" fmla="*/ 2 w 2"/>
                <a:gd name="T45" fmla="*/ 2 h 3"/>
                <a:gd name="T46" fmla="*/ 2 w 2"/>
                <a:gd name="T47" fmla="*/ 2 h 3"/>
                <a:gd name="T48" fmla="*/ 2 w 2"/>
                <a:gd name="T49" fmla="*/ 2 h 3"/>
                <a:gd name="T50" fmla="*/ 2 w 2"/>
                <a:gd name="T51" fmla="*/ 2 h 3"/>
                <a:gd name="T52" fmla="*/ 1 w 2"/>
                <a:gd name="T53" fmla="*/ 2 h 3"/>
                <a:gd name="T54" fmla="*/ 1 w 2"/>
                <a:gd name="T55" fmla="*/ 2 h 3"/>
                <a:gd name="T56" fmla="*/ 1 w 2"/>
                <a:gd name="T5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3">
                  <a:moveTo>
                    <a:pt x="1" y="2"/>
                  </a:moveTo>
                  <a:lnTo>
                    <a:pt x="0" y="3"/>
                  </a:lnTo>
                  <a:lnTo>
                    <a:pt x="0" y="3"/>
                  </a:lnTo>
                  <a:lnTo>
                    <a:pt x="0" y="3"/>
                  </a:lnTo>
                  <a:lnTo>
                    <a:pt x="0" y="3"/>
                  </a:lnTo>
                  <a:lnTo>
                    <a:pt x="0" y="3"/>
                  </a:lnTo>
                  <a:lnTo>
                    <a:pt x="0" y="3"/>
                  </a:lnTo>
                  <a:lnTo>
                    <a:pt x="0" y="3"/>
                  </a:lnTo>
                  <a:lnTo>
                    <a:pt x="0" y="3"/>
                  </a:lnTo>
                  <a:lnTo>
                    <a:pt x="0" y="2"/>
                  </a:lnTo>
                  <a:lnTo>
                    <a:pt x="0" y="2"/>
                  </a:lnTo>
                  <a:lnTo>
                    <a:pt x="0" y="2"/>
                  </a:lnTo>
                  <a:lnTo>
                    <a:pt x="1" y="2"/>
                  </a:lnTo>
                  <a:lnTo>
                    <a:pt x="1" y="2"/>
                  </a:lnTo>
                  <a:lnTo>
                    <a:pt x="1" y="0"/>
                  </a:lnTo>
                  <a:lnTo>
                    <a:pt x="1" y="0"/>
                  </a:lnTo>
                  <a:lnTo>
                    <a:pt x="2" y="0"/>
                  </a:lnTo>
                  <a:lnTo>
                    <a:pt x="2" y="0"/>
                  </a:lnTo>
                  <a:lnTo>
                    <a:pt x="2" y="0"/>
                  </a:lnTo>
                  <a:lnTo>
                    <a:pt x="2" y="0"/>
                  </a:lnTo>
                  <a:lnTo>
                    <a:pt x="2" y="0"/>
                  </a:lnTo>
                  <a:lnTo>
                    <a:pt x="2" y="0"/>
                  </a:lnTo>
                  <a:lnTo>
                    <a:pt x="2" y="2"/>
                  </a:lnTo>
                  <a:lnTo>
                    <a:pt x="2" y="2"/>
                  </a:lnTo>
                  <a:lnTo>
                    <a:pt x="2" y="2"/>
                  </a:lnTo>
                  <a:lnTo>
                    <a:pt x="2" y="2"/>
                  </a:lnTo>
                  <a:lnTo>
                    <a:pt x="1" y="2"/>
                  </a:lnTo>
                  <a:lnTo>
                    <a:pt x="1"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399" name="Freeform 1215">
              <a:extLst>
                <a:ext uri="{FF2B5EF4-FFF2-40B4-BE49-F238E27FC236}">
                  <a16:creationId xmlns="" xmlns:a16="http://schemas.microsoft.com/office/drawing/2014/main" id="{E2987EE4-57EB-41AE-8E45-038B89B61313}"/>
                </a:ext>
              </a:extLst>
            </p:cNvPr>
            <p:cNvSpPr>
              <a:spLocks/>
            </p:cNvSpPr>
            <p:nvPr/>
          </p:nvSpPr>
          <p:spPr bwMode="auto">
            <a:xfrm>
              <a:off x="5957432" y="1928670"/>
              <a:ext cx="2553" cy="2553"/>
            </a:xfrm>
            <a:custGeom>
              <a:avLst/>
              <a:gdLst>
                <a:gd name="T0" fmla="*/ 2 w 2"/>
                <a:gd name="T1" fmla="*/ 1 h 2"/>
                <a:gd name="T2" fmla="*/ 2 w 2"/>
                <a:gd name="T3" fmla="*/ 1 h 2"/>
                <a:gd name="T4" fmla="*/ 2 w 2"/>
                <a:gd name="T5" fmla="*/ 1 h 2"/>
                <a:gd name="T6" fmla="*/ 2 w 2"/>
                <a:gd name="T7" fmla="*/ 1 h 2"/>
                <a:gd name="T8" fmla="*/ 2 w 2"/>
                <a:gd name="T9" fmla="*/ 2 h 2"/>
                <a:gd name="T10" fmla="*/ 2 w 2"/>
                <a:gd name="T11" fmla="*/ 2 h 2"/>
                <a:gd name="T12" fmla="*/ 2 w 2"/>
                <a:gd name="T13" fmla="*/ 2 h 2"/>
                <a:gd name="T14" fmla="*/ 2 w 2"/>
                <a:gd name="T15" fmla="*/ 2 h 2"/>
                <a:gd name="T16" fmla="*/ 2 w 2"/>
                <a:gd name="T17" fmla="*/ 2 h 2"/>
                <a:gd name="T18" fmla="*/ 2 w 2"/>
                <a:gd name="T19" fmla="*/ 2 h 2"/>
                <a:gd name="T20" fmla="*/ 1 w 2"/>
                <a:gd name="T21" fmla="*/ 2 h 2"/>
                <a:gd name="T22" fmla="*/ 1 w 2"/>
                <a:gd name="T23" fmla="*/ 2 h 2"/>
                <a:gd name="T24" fmla="*/ 1 w 2"/>
                <a:gd name="T25" fmla="*/ 2 h 2"/>
                <a:gd name="T26" fmla="*/ 0 w 2"/>
                <a:gd name="T27" fmla="*/ 2 h 2"/>
                <a:gd name="T28" fmla="*/ 0 w 2"/>
                <a:gd name="T29" fmla="*/ 2 h 2"/>
                <a:gd name="T30" fmla="*/ 1 w 2"/>
                <a:gd name="T31" fmla="*/ 2 h 2"/>
                <a:gd name="T32" fmla="*/ 1 w 2"/>
                <a:gd name="T33" fmla="*/ 2 h 2"/>
                <a:gd name="T34" fmla="*/ 1 w 2"/>
                <a:gd name="T35" fmla="*/ 1 h 2"/>
                <a:gd name="T36" fmla="*/ 1 w 2"/>
                <a:gd name="T37" fmla="*/ 1 h 2"/>
                <a:gd name="T38" fmla="*/ 1 w 2"/>
                <a:gd name="T39" fmla="*/ 1 h 2"/>
                <a:gd name="T40" fmla="*/ 1 w 2"/>
                <a:gd name="T41" fmla="*/ 1 h 2"/>
                <a:gd name="T42" fmla="*/ 1 w 2"/>
                <a:gd name="T43" fmla="*/ 1 h 2"/>
                <a:gd name="T44" fmla="*/ 1 w 2"/>
                <a:gd name="T45" fmla="*/ 1 h 2"/>
                <a:gd name="T46" fmla="*/ 1 w 2"/>
                <a:gd name="T47" fmla="*/ 1 h 2"/>
                <a:gd name="T48" fmla="*/ 2 w 2"/>
                <a:gd name="T49" fmla="*/ 0 h 2"/>
                <a:gd name="T50" fmla="*/ 2 w 2"/>
                <a:gd name="T51" fmla="*/ 0 h 2"/>
                <a:gd name="T52" fmla="*/ 2 w 2"/>
                <a:gd name="T53" fmla="*/ 1 h 2"/>
                <a:gd name="T54" fmla="*/ 2 w 2"/>
                <a:gd name="T55" fmla="*/ 1 h 2"/>
                <a:gd name="T56" fmla="*/ 2 w 2"/>
                <a:gd name="T57" fmla="*/ 1 h 2"/>
                <a:gd name="T58" fmla="*/ 2 w 2"/>
                <a:gd name="T59" fmla="*/ 1 h 2"/>
                <a:gd name="T60" fmla="*/ 2 w 2"/>
                <a:gd name="T61" fmla="*/ 1 h 2"/>
                <a:gd name="T62" fmla="*/ 2 w 2"/>
                <a:gd name="T63" fmla="*/ 1 h 2"/>
                <a:gd name="T64" fmla="*/ 2 w 2"/>
                <a:gd name="T65" fmla="*/ 1 h 2"/>
                <a:gd name="T66" fmla="*/ 2 w 2"/>
                <a:gd name="T67" fmla="*/ 1 h 2"/>
                <a:gd name="T68" fmla="*/ 2 w 2"/>
                <a:gd name="T69" fmla="*/ 1 h 2"/>
                <a:gd name="T70" fmla="*/ 2 w 2"/>
                <a:gd name="T71" fmla="*/ 1 h 2"/>
                <a:gd name="T72" fmla="*/ 2 w 2"/>
                <a:gd name="T73" fmla="*/ 1 h 2"/>
                <a:gd name="T74" fmla="*/ 2 w 2"/>
                <a:gd name="T75" fmla="*/ 1 h 2"/>
                <a:gd name="T76" fmla="*/ 2 w 2"/>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 h="2">
                  <a:moveTo>
                    <a:pt x="2" y="1"/>
                  </a:moveTo>
                  <a:lnTo>
                    <a:pt x="2" y="1"/>
                  </a:lnTo>
                  <a:lnTo>
                    <a:pt x="2" y="1"/>
                  </a:lnTo>
                  <a:lnTo>
                    <a:pt x="2" y="1"/>
                  </a:lnTo>
                  <a:lnTo>
                    <a:pt x="2" y="2"/>
                  </a:lnTo>
                  <a:lnTo>
                    <a:pt x="2" y="2"/>
                  </a:lnTo>
                  <a:lnTo>
                    <a:pt x="2" y="2"/>
                  </a:lnTo>
                  <a:lnTo>
                    <a:pt x="2" y="2"/>
                  </a:lnTo>
                  <a:lnTo>
                    <a:pt x="2" y="2"/>
                  </a:lnTo>
                  <a:lnTo>
                    <a:pt x="2" y="2"/>
                  </a:lnTo>
                  <a:lnTo>
                    <a:pt x="1" y="2"/>
                  </a:lnTo>
                  <a:lnTo>
                    <a:pt x="1" y="2"/>
                  </a:lnTo>
                  <a:lnTo>
                    <a:pt x="1" y="2"/>
                  </a:lnTo>
                  <a:lnTo>
                    <a:pt x="0" y="2"/>
                  </a:lnTo>
                  <a:lnTo>
                    <a:pt x="0" y="2"/>
                  </a:lnTo>
                  <a:lnTo>
                    <a:pt x="1" y="2"/>
                  </a:lnTo>
                  <a:lnTo>
                    <a:pt x="1" y="2"/>
                  </a:lnTo>
                  <a:lnTo>
                    <a:pt x="1" y="1"/>
                  </a:lnTo>
                  <a:lnTo>
                    <a:pt x="1" y="1"/>
                  </a:lnTo>
                  <a:lnTo>
                    <a:pt x="1" y="1"/>
                  </a:lnTo>
                  <a:lnTo>
                    <a:pt x="1" y="1"/>
                  </a:lnTo>
                  <a:lnTo>
                    <a:pt x="1" y="1"/>
                  </a:lnTo>
                  <a:lnTo>
                    <a:pt x="1" y="1"/>
                  </a:lnTo>
                  <a:lnTo>
                    <a:pt x="1" y="1"/>
                  </a:lnTo>
                  <a:lnTo>
                    <a:pt x="2" y="0"/>
                  </a:lnTo>
                  <a:lnTo>
                    <a:pt x="2" y="0"/>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00" name="Freeform 1216">
              <a:extLst>
                <a:ext uri="{FF2B5EF4-FFF2-40B4-BE49-F238E27FC236}">
                  <a16:creationId xmlns="" xmlns:a16="http://schemas.microsoft.com/office/drawing/2014/main" id="{0EB41C9D-D91C-46DB-B668-248AFF0C7F95}"/>
                </a:ext>
              </a:extLst>
            </p:cNvPr>
            <p:cNvSpPr>
              <a:spLocks/>
            </p:cNvSpPr>
            <p:nvPr/>
          </p:nvSpPr>
          <p:spPr bwMode="auto">
            <a:xfrm>
              <a:off x="5974026" y="1928670"/>
              <a:ext cx="2553" cy="2553"/>
            </a:xfrm>
            <a:custGeom>
              <a:avLst/>
              <a:gdLst>
                <a:gd name="T0" fmla="*/ 2 w 2"/>
                <a:gd name="T1" fmla="*/ 1 h 2"/>
                <a:gd name="T2" fmla="*/ 2 w 2"/>
                <a:gd name="T3" fmla="*/ 1 h 2"/>
                <a:gd name="T4" fmla="*/ 2 w 2"/>
                <a:gd name="T5" fmla="*/ 1 h 2"/>
                <a:gd name="T6" fmla="*/ 2 w 2"/>
                <a:gd name="T7" fmla="*/ 2 h 2"/>
                <a:gd name="T8" fmla="*/ 2 w 2"/>
                <a:gd name="T9" fmla="*/ 2 h 2"/>
                <a:gd name="T10" fmla="*/ 2 w 2"/>
                <a:gd name="T11" fmla="*/ 2 h 2"/>
                <a:gd name="T12" fmla="*/ 1 w 2"/>
                <a:gd name="T13" fmla="*/ 2 h 2"/>
                <a:gd name="T14" fmla="*/ 1 w 2"/>
                <a:gd name="T15" fmla="*/ 2 h 2"/>
                <a:gd name="T16" fmla="*/ 1 w 2"/>
                <a:gd name="T17" fmla="*/ 2 h 2"/>
                <a:gd name="T18" fmla="*/ 1 w 2"/>
                <a:gd name="T19" fmla="*/ 2 h 2"/>
                <a:gd name="T20" fmla="*/ 1 w 2"/>
                <a:gd name="T21" fmla="*/ 1 h 2"/>
                <a:gd name="T22" fmla="*/ 0 w 2"/>
                <a:gd name="T23" fmla="*/ 1 h 2"/>
                <a:gd name="T24" fmla="*/ 0 w 2"/>
                <a:gd name="T25" fmla="*/ 1 h 2"/>
                <a:gd name="T26" fmla="*/ 1 w 2"/>
                <a:gd name="T27" fmla="*/ 1 h 2"/>
                <a:gd name="T28" fmla="*/ 1 w 2"/>
                <a:gd name="T29" fmla="*/ 1 h 2"/>
                <a:gd name="T30" fmla="*/ 2 w 2"/>
                <a:gd name="T31" fmla="*/ 0 h 2"/>
                <a:gd name="T32" fmla="*/ 2 w 2"/>
                <a:gd name="T33" fmla="*/ 1 h 2"/>
                <a:gd name="T34" fmla="*/ 2 w 2"/>
                <a:gd name="T35" fmla="*/ 1 h 2"/>
                <a:gd name="T36" fmla="*/ 2 w 2"/>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2" y="1"/>
                  </a:moveTo>
                  <a:lnTo>
                    <a:pt x="2" y="1"/>
                  </a:lnTo>
                  <a:lnTo>
                    <a:pt x="2" y="1"/>
                  </a:lnTo>
                  <a:lnTo>
                    <a:pt x="2" y="2"/>
                  </a:lnTo>
                  <a:lnTo>
                    <a:pt x="2" y="2"/>
                  </a:lnTo>
                  <a:lnTo>
                    <a:pt x="2" y="2"/>
                  </a:lnTo>
                  <a:lnTo>
                    <a:pt x="1" y="2"/>
                  </a:lnTo>
                  <a:lnTo>
                    <a:pt x="1" y="2"/>
                  </a:lnTo>
                  <a:lnTo>
                    <a:pt x="1" y="2"/>
                  </a:lnTo>
                  <a:lnTo>
                    <a:pt x="1" y="2"/>
                  </a:lnTo>
                  <a:lnTo>
                    <a:pt x="1" y="1"/>
                  </a:lnTo>
                  <a:lnTo>
                    <a:pt x="0" y="1"/>
                  </a:lnTo>
                  <a:lnTo>
                    <a:pt x="0" y="1"/>
                  </a:lnTo>
                  <a:lnTo>
                    <a:pt x="1" y="1"/>
                  </a:lnTo>
                  <a:lnTo>
                    <a:pt x="1" y="1"/>
                  </a:lnTo>
                  <a:lnTo>
                    <a:pt x="2" y="0"/>
                  </a:lnTo>
                  <a:lnTo>
                    <a:pt x="2" y="1"/>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01" name="Freeform 1217">
              <a:extLst>
                <a:ext uri="{FF2B5EF4-FFF2-40B4-BE49-F238E27FC236}">
                  <a16:creationId xmlns="" xmlns:a16="http://schemas.microsoft.com/office/drawing/2014/main" id="{2EF802FD-4E7C-4C1C-996B-13766730AF00}"/>
                </a:ext>
              </a:extLst>
            </p:cNvPr>
            <p:cNvSpPr>
              <a:spLocks/>
            </p:cNvSpPr>
            <p:nvPr/>
          </p:nvSpPr>
          <p:spPr bwMode="auto">
            <a:xfrm>
              <a:off x="5972749" y="1928670"/>
              <a:ext cx="1277" cy="1277"/>
            </a:xfrm>
            <a:custGeom>
              <a:avLst/>
              <a:gdLst>
                <a:gd name="T0" fmla="*/ 1 w 1"/>
                <a:gd name="T1" fmla="*/ 1 h 1"/>
                <a:gd name="T2" fmla="*/ 0 w 1"/>
                <a:gd name="T3" fmla="*/ 1 h 1"/>
                <a:gd name="T4" fmla="*/ 0 w 1"/>
                <a:gd name="T5" fmla="*/ 1 h 1"/>
                <a:gd name="T6" fmla="*/ 0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0"/>
                  </a:lnTo>
                  <a:lnTo>
                    <a:pt x="0" y="0"/>
                  </a:lnTo>
                  <a:lnTo>
                    <a:pt x="1" y="0"/>
                  </a:lnTo>
                  <a:lnTo>
                    <a:pt x="1"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02" name="Freeform 1219">
              <a:extLst>
                <a:ext uri="{FF2B5EF4-FFF2-40B4-BE49-F238E27FC236}">
                  <a16:creationId xmlns="" xmlns:a16="http://schemas.microsoft.com/office/drawing/2014/main" id="{1853BAF1-0546-484A-B6D3-087FBE318830}"/>
                </a:ext>
              </a:extLst>
            </p:cNvPr>
            <p:cNvSpPr>
              <a:spLocks/>
            </p:cNvSpPr>
            <p:nvPr/>
          </p:nvSpPr>
          <p:spPr bwMode="auto">
            <a:xfrm>
              <a:off x="5981684" y="1923564"/>
              <a:ext cx="1277" cy="1277"/>
            </a:xfrm>
            <a:custGeom>
              <a:avLst/>
              <a:gdLst>
                <a:gd name="T0" fmla="*/ 1 w 1"/>
                <a:gd name="T1" fmla="*/ 1 h 1"/>
                <a:gd name="T2" fmla="*/ 0 w 1"/>
                <a:gd name="T3" fmla="*/ 1 h 1"/>
                <a:gd name="T4" fmla="*/ 0 w 1"/>
                <a:gd name="T5" fmla="*/ 1 h 1"/>
                <a:gd name="T6" fmla="*/ 0 w 1"/>
                <a:gd name="T7" fmla="*/ 0 h 1"/>
                <a:gd name="T8" fmla="*/ 0 w 1"/>
                <a:gd name="T9" fmla="*/ 0 h 1"/>
                <a:gd name="T10" fmla="*/ 0 w 1"/>
                <a:gd name="T11" fmla="*/ 0 h 1"/>
                <a:gd name="T12" fmla="*/ 0 w 1"/>
                <a:gd name="T13" fmla="*/ 0 h 1"/>
                <a:gd name="T14" fmla="*/ 1 w 1"/>
                <a:gd name="T15" fmla="*/ 0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lnTo>
                    <a:pt x="0" y="1"/>
                  </a:lnTo>
                  <a:lnTo>
                    <a:pt x="0" y="1"/>
                  </a:lnTo>
                  <a:lnTo>
                    <a:pt x="0" y="0"/>
                  </a:lnTo>
                  <a:lnTo>
                    <a:pt x="0" y="0"/>
                  </a:lnTo>
                  <a:lnTo>
                    <a:pt x="0" y="0"/>
                  </a:lnTo>
                  <a:lnTo>
                    <a:pt x="0"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03" name="Freeform 1220">
              <a:extLst>
                <a:ext uri="{FF2B5EF4-FFF2-40B4-BE49-F238E27FC236}">
                  <a16:creationId xmlns="" xmlns:a16="http://schemas.microsoft.com/office/drawing/2014/main" id="{7927D959-86E8-433F-A9F5-CC9D8184CEAE}"/>
                </a:ext>
              </a:extLst>
            </p:cNvPr>
            <p:cNvSpPr>
              <a:spLocks/>
            </p:cNvSpPr>
            <p:nvPr/>
          </p:nvSpPr>
          <p:spPr bwMode="auto">
            <a:xfrm>
              <a:off x="5959985" y="1922288"/>
              <a:ext cx="3830" cy="6383"/>
            </a:xfrm>
            <a:custGeom>
              <a:avLst/>
              <a:gdLst>
                <a:gd name="T0" fmla="*/ 3 w 3"/>
                <a:gd name="T1" fmla="*/ 1 h 5"/>
                <a:gd name="T2" fmla="*/ 2 w 3"/>
                <a:gd name="T3" fmla="*/ 1 h 5"/>
                <a:gd name="T4" fmla="*/ 2 w 3"/>
                <a:gd name="T5" fmla="*/ 1 h 5"/>
                <a:gd name="T6" fmla="*/ 3 w 3"/>
                <a:gd name="T7" fmla="*/ 1 h 5"/>
                <a:gd name="T8" fmla="*/ 3 w 3"/>
                <a:gd name="T9" fmla="*/ 1 h 5"/>
                <a:gd name="T10" fmla="*/ 2 w 3"/>
                <a:gd name="T11" fmla="*/ 1 h 5"/>
                <a:gd name="T12" fmla="*/ 2 w 3"/>
                <a:gd name="T13" fmla="*/ 1 h 5"/>
                <a:gd name="T14" fmla="*/ 2 w 3"/>
                <a:gd name="T15" fmla="*/ 0 h 5"/>
                <a:gd name="T16" fmla="*/ 0 w 3"/>
                <a:gd name="T17" fmla="*/ 0 h 5"/>
                <a:gd name="T18" fmla="*/ 0 w 3"/>
                <a:gd name="T19" fmla="*/ 1 h 5"/>
                <a:gd name="T20" fmla="*/ 2 w 3"/>
                <a:gd name="T21" fmla="*/ 1 h 5"/>
                <a:gd name="T22" fmla="*/ 2 w 3"/>
                <a:gd name="T23" fmla="*/ 1 h 5"/>
                <a:gd name="T24" fmla="*/ 2 w 3"/>
                <a:gd name="T25" fmla="*/ 1 h 5"/>
                <a:gd name="T26" fmla="*/ 2 w 3"/>
                <a:gd name="T27" fmla="*/ 1 h 5"/>
                <a:gd name="T28" fmla="*/ 3 w 3"/>
                <a:gd name="T29" fmla="*/ 1 h 5"/>
                <a:gd name="T30" fmla="*/ 3 w 3"/>
                <a:gd name="T31" fmla="*/ 1 h 5"/>
                <a:gd name="T32" fmla="*/ 3 w 3"/>
                <a:gd name="T33" fmla="*/ 1 h 5"/>
                <a:gd name="T34" fmla="*/ 3 w 3"/>
                <a:gd name="T35" fmla="*/ 2 h 5"/>
                <a:gd name="T36" fmla="*/ 3 w 3"/>
                <a:gd name="T37" fmla="*/ 2 h 5"/>
                <a:gd name="T38" fmla="*/ 3 w 3"/>
                <a:gd name="T39" fmla="*/ 2 h 5"/>
                <a:gd name="T40" fmla="*/ 3 w 3"/>
                <a:gd name="T41" fmla="*/ 2 h 5"/>
                <a:gd name="T42" fmla="*/ 2 w 3"/>
                <a:gd name="T43" fmla="*/ 2 h 5"/>
                <a:gd name="T44" fmla="*/ 2 w 3"/>
                <a:gd name="T45" fmla="*/ 2 h 5"/>
                <a:gd name="T46" fmla="*/ 2 w 3"/>
                <a:gd name="T47" fmla="*/ 3 h 5"/>
                <a:gd name="T48" fmla="*/ 2 w 3"/>
                <a:gd name="T49" fmla="*/ 3 h 5"/>
                <a:gd name="T50" fmla="*/ 2 w 3"/>
                <a:gd name="T51" fmla="*/ 3 h 5"/>
                <a:gd name="T52" fmla="*/ 2 w 3"/>
                <a:gd name="T53" fmla="*/ 3 h 5"/>
                <a:gd name="T54" fmla="*/ 2 w 3"/>
                <a:gd name="T55" fmla="*/ 3 h 5"/>
                <a:gd name="T56" fmla="*/ 2 w 3"/>
                <a:gd name="T57" fmla="*/ 3 h 5"/>
                <a:gd name="T58" fmla="*/ 3 w 3"/>
                <a:gd name="T59" fmla="*/ 5 h 5"/>
                <a:gd name="T60" fmla="*/ 3 w 3"/>
                <a:gd name="T61" fmla="*/ 5 h 5"/>
                <a:gd name="T62" fmla="*/ 3 w 3"/>
                <a:gd name="T63" fmla="*/ 5 h 5"/>
                <a:gd name="T64" fmla="*/ 2 w 3"/>
                <a:gd name="T65" fmla="*/ 5 h 5"/>
                <a:gd name="T66" fmla="*/ 0 w 3"/>
                <a:gd name="T67" fmla="*/ 5 h 5"/>
                <a:gd name="T68" fmla="*/ 0 w 3"/>
                <a:gd name="T69" fmla="*/ 3 h 5"/>
                <a:gd name="T70" fmla="*/ 0 w 3"/>
                <a:gd name="T71" fmla="*/ 2 h 5"/>
                <a:gd name="T72" fmla="*/ 0 w 3"/>
                <a:gd name="T73" fmla="*/ 2 h 5"/>
                <a:gd name="T74" fmla="*/ 0 w 3"/>
                <a:gd name="T75" fmla="*/ 2 h 5"/>
                <a:gd name="T76" fmla="*/ 0 w 3"/>
                <a:gd name="T77" fmla="*/ 2 h 5"/>
                <a:gd name="T78" fmla="*/ 0 w 3"/>
                <a:gd name="T79" fmla="*/ 2 h 5"/>
                <a:gd name="T80" fmla="*/ 0 w 3"/>
                <a:gd name="T81" fmla="*/ 1 h 5"/>
                <a:gd name="T82" fmla="*/ 0 w 3"/>
                <a:gd name="T83" fmla="*/ 1 h 5"/>
                <a:gd name="T84" fmla="*/ 0 w 3"/>
                <a:gd name="T85" fmla="*/ 0 h 5"/>
                <a:gd name="T86" fmla="*/ 2 w 3"/>
                <a:gd name="T8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 h="5">
                  <a:moveTo>
                    <a:pt x="2" y="0"/>
                  </a:moveTo>
                  <a:lnTo>
                    <a:pt x="3" y="1"/>
                  </a:lnTo>
                  <a:lnTo>
                    <a:pt x="2" y="1"/>
                  </a:lnTo>
                  <a:lnTo>
                    <a:pt x="2" y="1"/>
                  </a:lnTo>
                  <a:lnTo>
                    <a:pt x="2" y="1"/>
                  </a:lnTo>
                  <a:lnTo>
                    <a:pt x="2" y="1"/>
                  </a:lnTo>
                  <a:lnTo>
                    <a:pt x="2" y="1"/>
                  </a:lnTo>
                  <a:lnTo>
                    <a:pt x="3" y="1"/>
                  </a:lnTo>
                  <a:lnTo>
                    <a:pt x="3" y="1"/>
                  </a:lnTo>
                  <a:lnTo>
                    <a:pt x="3" y="1"/>
                  </a:lnTo>
                  <a:lnTo>
                    <a:pt x="3" y="1"/>
                  </a:lnTo>
                  <a:lnTo>
                    <a:pt x="2" y="1"/>
                  </a:lnTo>
                  <a:lnTo>
                    <a:pt x="2" y="1"/>
                  </a:lnTo>
                  <a:lnTo>
                    <a:pt x="2" y="1"/>
                  </a:lnTo>
                  <a:lnTo>
                    <a:pt x="2" y="0"/>
                  </a:lnTo>
                  <a:lnTo>
                    <a:pt x="2" y="0"/>
                  </a:lnTo>
                  <a:lnTo>
                    <a:pt x="0" y="0"/>
                  </a:lnTo>
                  <a:lnTo>
                    <a:pt x="0" y="0"/>
                  </a:lnTo>
                  <a:lnTo>
                    <a:pt x="0" y="1"/>
                  </a:lnTo>
                  <a:lnTo>
                    <a:pt x="0" y="1"/>
                  </a:lnTo>
                  <a:lnTo>
                    <a:pt x="0"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5"/>
                  </a:lnTo>
                  <a:lnTo>
                    <a:pt x="3" y="5"/>
                  </a:lnTo>
                  <a:lnTo>
                    <a:pt x="3" y="5"/>
                  </a:lnTo>
                  <a:lnTo>
                    <a:pt x="3" y="5"/>
                  </a:lnTo>
                  <a:lnTo>
                    <a:pt x="3" y="5"/>
                  </a:lnTo>
                  <a:lnTo>
                    <a:pt x="2" y="5"/>
                  </a:lnTo>
                  <a:lnTo>
                    <a:pt x="2" y="5"/>
                  </a:lnTo>
                  <a:lnTo>
                    <a:pt x="0" y="5"/>
                  </a:lnTo>
                  <a:lnTo>
                    <a:pt x="0" y="5"/>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0"/>
                  </a:lnTo>
                  <a:lnTo>
                    <a:pt x="0"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04" name="Freeform 1221">
              <a:extLst>
                <a:ext uri="{FF2B5EF4-FFF2-40B4-BE49-F238E27FC236}">
                  <a16:creationId xmlns="" xmlns:a16="http://schemas.microsoft.com/office/drawing/2014/main" id="{D569C28B-C8DF-4C37-A9CD-ADAD4B17686F}"/>
                </a:ext>
              </a:extLst>
            </p:cNvPr>
            <p:cNvSpPr>
              <a:spLocks/>
            </p:cNvSpPr>
            <p:nvPr/>
          </p:nvSpPr>
          <p:spPr bwMode="auto">
            <a:xfrm>
              <a:off x="5959985" y="1921011"/>
              <a:ext cx="3830" cy="1277"/>
            </a:xfrm>
            <a:custGeom>
              <a:avLst/>
              <a:gdLst>
                <a:gd name="T0" fmla="*/ 2 w 3"/>
                <a:gd name="T1" fmla="*/ 0 h 1"/>
                <a:gd name="T2" fmla="*/ 2 w 3"/>
                <a:gd name="T3" fmla="*/ 0 h 1"/>
                <a:gd name="T4" fmla="*/ 3 w 3"/>
                <a:gd name="T5" fmla="*/ 0 h 1"/>
                <a:gd name="T6" fmla="*/ 3 w 3"/>
                <a:gd name="T7" fmla="*/ 0 h 1"/>
                <a:gd name="T8" fmla="*/ 3 w 3"/>
                <a:gd name="T9" fmla="*/ 0 h 1"/>
                <a:gd name="T10" fmla="*/ 3 w 3"/>
                <a:gd name="T11" fmla="*/ 0 h 1"/>
                <a:gd name="T12" fmla="*/ 3 w 3"/>
                <a:gd name="T13" fmla="*/ 0 h 1"/>
                <a:gd name="T14" fmla="*/ 3 w 3"/>
                <a:gd name="T15" fmla="*/ 0 h 1"/>
                <a:gd name="T16" fmla="*/ 3 w 3"/>
                <a:gd name="T17" fmla="*/ 0 h 1"/>
                <a:gd name="T18" fmla="*/ 3 w 3"/>
                <a:gd name="T19" fmla="*/ 0 h 1"/>
                <a:gd name="T20" fmla="*/ 3 w 3"/>
                <a:gd name="T21" fmla="*/ 0 h 1"/>
                <a:gd name="T22" fmla="*/ 3 w 3"/>
                <a:gd name="T23" fmla="*/ 0 h 1"/>
                <a:gd name="T24" fmla="*/ 3 w 3"/>
                <a:gd name="T25" fmla="*/ 0 h 1"/>
                <a:gd name="T26" fmla="*/ 3 w 3"/>
                <a:gd name="T27" fmla="*/ 0 h 1"/>
                <a:gd name="T28" fmla="*/ 3 w 3"/>
                <a:gd name="T29" fmla="*/ 0 h 1"/>
                <a:gd name="T30" fmla="*/ 3 w 3"/>
                <a:gd name="T31" fmla="*/ 0 h 1"/>
                <a:gd name="T32" fmla="*/ 3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0 w 3"/>
                <a:gd name="T53" fmla="*/ 1 h 1"/>
                <a:gd name="T54" fmla="*/ 0 w 3"/>
                <a:gd name="T55" fmla="*/ 1 h 1"/>
                <a:gd name="T56" fmla="*/ 0 w 3"/>
                <a:gd name="T57" fmla="*/ 0 h 1"/>
                <a:gd name="T58" fmla="*/ 0 w 3"/>
                <a:gd name="T59" fmla="*/ 0 h 1"/>
                <a:gd name="T60" fmla="*/ 2 w 3"/>
                <a:gd name="T61" fmla="*/ 0 h 1"/>
                <a:gd name="T62" fmla="*/ 2 w 3"/>
                <a:gd name="T63" fmla="*/ 0 h 1"/>
                <a:gd name="T64" fmla="*/ 2 w 3"/>
                <a:gd name="T65" fmla="*/ 0 h 1"/>
                <a:gd name="T66" fmla="*/ 2 w 3"/>
                <a:gd name="T67" fmla="*/ 0 h 1"/>
                <a:gd name="T68" fmla="*/ 2 w 3"/>
                <a:gd name="T69" fmla="*/ 0 h 1"/>
                <a:gd name="T70" fmla="*/ 2 w 3"/>
                <a:gd name="T71" fmla="*/ 0 h 1"/>
                <a:gd name="T72" fmla="*/ 2 w 3"/>
                <a:gd name="T7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1">
                  <a:moveTo>
                    <a:pt x="2" y="0"/>
                  </a:move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1"/>
                  </a:lnTo>
                  <a:lnTo>
                    <a:pt x="3" y="1"/>
                  </a:lnTo>
                  <a:lnTo>
                    <a:pt x="3" y="1"/>
                  </a:lnTo>
                  <a:lnTo>
                    <a:pt x="3" y="1"/>
                  </a:lnTo>
                  <a:lnTo>
                    <a:pt x="3" y="1"/>
                  </a:lnTo>
                  <a:lnTo>
                    <a:pt x="3" y="1"/>
                  </a:lnTo>
                  <a:lnTo>
                    <a:pt x="3" y="1"/>
                  </a:lnTo>
                  <a:lnTo>
                    <a:pt x="3" y="1"/>
                  </a:lnTo>
                  <a:lnTo>
                    <a:pt x="2" y="1"/>
                  </a:lnTo>
                  <a:lnTo>
                    <a:pt x="2" y="1"/>
                  </a:lnTo>
                  <a:lnTo>
                    <a:pt x="0" y="1"/>
                  </a:lnTo>
                  <a:lnTo>
                    <a:pt x="0" y="1"/>
                  </a:lnTo>
                  <a:lnTo>
                    <a:pt x="0" y="0"/>
                  </a:lnTo>
                  <a:lnTo>
                    <a:pt x="0" y="0"/>
                  </a:lnTo>
                  <a:lnTo>
                    <a:pt x="2" y="0"/>
                  </a:lnTo>
                  <a:lnTo>
                    <a:pt x="2" y="0"/>
                  </a:lnTo>
                  <a:lnTo>
                    <a:pt x="2"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05" name="Freeform 1222">
              <a:extLst>
                <a:ext uri="{FF2B5EF4-FFF2-40B4-BE49-F238E27FC236}">
                  <a16:creationId xmlns="" xmlns:a16="http://schemas.microsoft.com/office/drawing/2014/main" id="{FAEAFAD5-A3C9-46B0-8321-9275B3F830BD}"/>
                </a:ext>
              </a:extLst>
            </p:cNvPr>
            <p:cNvSpPr>
              <a:spLocks/>
            </p:cNvSpPr>
            <p:nvPr/>
          </p:nvSpPr>
          <p:spPr bwMode="auto">
            <a:xfrm>
              <a:off x="5980408" y="1921011"/>
              <a:ext cx="1277" cy="2553"/>
            </a:xfrm>
            <a:custGeom>
              <a:avLst/>
              <a:gdLst>
                <a:gd name="T0" fmla="*/ 1 w 1"/>
                <a:gd name="T1" fmla="*/ 0 h 2"/>
                <a:gd name="T2" fmla="*/ 1 w 1"/>
                <a:gd name="T3" fmla="*/ 0 h 2"/>
                <a:gd name="T4" fmla="*/ 1 w 1"/>
                <a:gd name="T5" fmla="*/ 1 h 2"/>
                <a:gd name="T6" fmla="*/ 1 w 1"/>
                <a:gd name="T7" fmla="*/ 1 h 2"/>
                <a:gd name="T8" fmla="*/ 1 w 1"/>
                <a:gd name="T9" fmla="*/ 1 h 2"/>
                <a:gd name="T10" fmla="*/ 1 w 1"/>
                <a:gd name="T11" fmla="*/ 1 h 2"/>
                <a:gd name="T12" fmla="*/ 1 w 1"/>
                <a:gd name="T13" fmla="*/ 2 h 2"/>
                <a:gd name="T14" fmla="*/ 1 w 1"/>
                <a:gd name="T15" fmla="*/ 2 h 2"/>
                <a:gd name="T16" fmla="*/ 1 w 1"/>
                <a:gd name="T17" fmla="*/ 2 h 2"/>
                <a:gd name="T18" fmla="*/ 1 w 1"/>
                <a:gd name="T19" fmla="*/ 2 h 2"/>
                <a:gd name="T20" fmla="*/ 1 w 1"/>
                <a:gd name="T21" fmla="*/ 2 h 2"/>
                <a:gd name="T22" fmla="*/ 0 w 1"/>
                <a:gd name="T23" fmla="*/ 2 h 2"/>
                <a:gd name="T24" fmla="*/ 0 w 1"/>
                <a:gd name="T25" fmla="*/ 2 h 2"/>
                <a:gd name="T26" fmla="*/ 0 w 1"/>
                <a:gd name="T27" fmla="*/ 2 h 2"/>
                <a:gd name="T28" fmla="*/ 0 w 1"/>
                <a:gd name="T29" fmla="*/ 2 h 2"/>
                <a:gd name="T30" fmla="*/ 0 w 1"/>
                <a:gd name="T31" fmla="*/ 2 h 2"/>
                <a:gd name="T32" fmla="*/ 0 w 1"/>
                <a:gd name="T33" fmla="*/ 2 h 2"/>
                <a:gd name="T34" fmla="*/ 0 w 1"/>
                <a:gd name="T35" fmla="*/ 2 h 2"/>
                <a:gd name="T36" fmla="*/ 0 w 1"/>
                <a:gd name="T37" fmla="*/ 1 h 2"/>
                <a:gd name="T38" fmla="*/ 0 w 1"/>
                <a:gd name="T39" fmla="*/ 1 h 2"/>
                <a:gd name="T40" fmla="*/ 1 w 1"/>
                <a:gd name="T41" fmla="*/ 0 h 2"/>
                <a:gd name="T42" fmla="*/ 1 w 1"/>
                <a:gd name="T43" fmla="*/ 0 h 2"/>
                <a:gd name="T44" fmla="*/ 1 w 1"/>
                <a:gd name="T45" fmla="*/ 0 h 2"/>
                <a:gd name="T46" fmla="*/ 1 w 1"/>
                <a:gd name="T47" fmla="*/ 0 h 2"/>
                <a:gd name="T48" fmla="*/ 1 w 1"/>
                <a:gd name="T49" fmla="*/ 0 h 2"/>
                <a:gd name="T50" fmla="*/ 1 w 1"/>
                <a:gd name="T51" fmla="*/ 0 h 2"/>
                <a:gd name="T52" fmla="*/ 1 w 1"/>
                <a:gd name="T53" fmla="*/ 0 h 2"/>
                <a:gd name="T54" fmla="*/ 1 w 1"/>
                <a:gd name="T55" fmla="*/ 0 h 2"/>
                <a:gd name="T56" fmla="*/ 1 w 1"/>
                <a:gd name="T57" fmla="*/ 0 h 2"/>
                <a:gd name="T58" fmla="*/ 1 w 1"/>
                <a:gd name="T59" fmla="*/ 0 h 2"/>
                <a:gd name="T60" fmla="*/ 1 w 1"/>
                <a:gd name="T61" fmla="*/ 0 h 2"/>
                <a:gd name="T62" fmla="*/ 1 w 1"/>
                <a:gd name="T63" fmla="*/ 0 h 2"/>
                <a:gd name="T64" fmla="*/ 1 w 1"/>
                <a:gd name="T65" fmla="*/ 0 h 2"/>
                <a:gd name="T66" fmla="*/ 1 w 1"/>
                <a:gd name="T67" fmla="*/ 0 h 2"/>
                <a:gd name="T68" fmla="*/ 1 w 1"/>
                <a:gd name="T6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2">
                  <a:moveTo>
                    <a:pt x="1" y="0"/>
                  </a:moveTo>
                  <a:lnTo>
                    <a:pt x="1" y="0"/>
                  </a:lnTo>
                  <a:lnTo>
                    <a:pt x="1" y="1"/>
                  </a:lnTo>
                  <a:lnTo>
                    <a:pt x="1" y="1"/>
                  </a:lnTo>
                  <a:lnTo>
                    <a:pt x="1" y="1"/>
                  </a:lnTo>
                  <a:lnTo>
                    <a:pt x="1" y="1"/>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1"/>
                  </a:lnTo>
                  <a:lnTo>
                    <a:pt x="0"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06" name="Freeform 1223">
              <a:extLst>
                <a:ext uri="{FF2B5EF4-FFF2-40B4-BE49-F238E27FC236}">
                  <a16:creationId xmlns="" xmlns:a16="http://schemas.microsoft.com/office/drawing/2014/main" id="{77E847DF-CFFE-4FEF-8F3B-50BB994FC5C8}"/>
                </a:ext>
              </a:extLst>
            </p:cNvPr>
            <p:cNvSpPr>
              <a:spLocks/>
            </p:cNvSpPr>
            <p:nvPr/>
          </p:nvSpPr>
          <p:spPr bwMode="auto">
            <a:xfrm>
              <a:off x="5981684" y="1919735"/>
              <a:ext cx="0" cy="1277"/>
            </a:xfrm>
            <a:custGeom>
              <a:avLst/>
              <a:gdLst>
                <a:gd name="T0" fmla="*/ 0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07" name="Freeform 1224">
              <a:extLst>
                <a:ext uri="{FF2B5EF4-FFF2-40B4-BE49-F238E27FC236}">
                  <a16:creationId xmlns="" xmlns:a16="http://schemas.microsoft.com/office/drawing/2014/main" id="{51907AA5-6F4B-458C-B4FB-E41EDE0C9CD0}"/>
                </a:ext>
              </a:extLst>
            </p:cNvPr>
            <p:cNvSpPr>
              <a:spLocks/>
            </p:cNvSpPr>
            <p:nvPr/>
          </p:nvSpPr>
          <p:spPr bwMode="auto">
            <a:xfrm>
              <a:off x="5869358" y="191973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08" name="Freeform 1225">
              <a:extLst>
                <a:ext uri="{FF2B5EF4-FFF2-40B4-BE49-F238E27FC236}">
                  <a16:creationId xmlns="" xmlns:a16="http://schemas.microsoft.com/office/drawing/2014/main" id="{573186E1-2434-443A-A801-C14724DF7FEB}"/>
                </a:ext>
              </a:extLst>
            </p:cNvPr>
            <p:cNvSpPr>
              <a:spLocks/>
            </p:cNvSpPr>
            <p:nvPr/>
          </p:nvSpPr>
          <p:spPr bwMode="auto">
            <a:xfrm>
              <a:off x="5958708" y="1917182"/>
              <a:ext cx="7659" cy="3830"/>
            </a:xfrm>
            <a:custGeom>
              <a:avLst/>
              <a:gdLst>
                <a:gd name="T0" fmla="*/ 5 w 6"/>
                <a:gd name="T1" fmla="*/ 0 h 3"/>
                <a:gd name="T2" fmla="*/ 5 w 6"/>
                <a:gd name="T3" fmla="*/ 0 h 3"/>
                <a:gd name="T4" fmla="*/ 5 w 6"/>
                <a:gd name="T5" fmla="*/ 0 h 3"/>
                <a:gd name="T6" fmla="*/ 6 w 6"/>
                <a:gd name="T7" fmla="*/ 0 h 3"/>
                <a:gd name="T8" fmla="*/ 5 w 6"/>
                <a:gd name="T9" fmla="*/ 2 h 3"/>
                <a:gd name="T10" fmla="*/ 5 w 6"/>
                <a:gd name="T11" fmla="*/ 2 h 3"/>
                <a:gd name="T12" fmla="*/ 5 w 6"/>
                <a:gd name="T13" fmla="*/ 0 h 3"/>
                <a:gd name="T14" fmla="*/ 5 w 6"/>
                <a:gd name="T15" fmla="*/ 0 h 3"/>
                <a:gd name="T16" fmla="*/ 4 w 6"/>
                <a:gd name="T17" fmla="*/ 0 h 3"/>
                <a:gd name="T18" fmla="*/ 4 w 6"/>
                <a:gd name="T19" fmla="*/ 0 h 3"/>
                <a:gd name="T20" fmla="*/ 4 w 6"/>
                <a:gd name="T21" fmla="*/ 0 h 3"/>
                <a:gd name="T22" fmla="*/ 4 w 6"/>
                <a:gd name="T23" fmla="*/ 0 h 3"/>
                <a:gd name="T24" fmla="*/ 5 w 6"/>
                <a:gd name="T25" fmla="*/ 2 h 3"/>
                <a:gd name="T26" fmla="*/ 5 w 6"/>
                <a:gd name="T27" fmla="*/ 2 h 3"/>
                <a:gd name="T28" fmla="*/ 5 w 6"/>
                <a:gd name="T29" fmla="*/ 2 h 3"/>
                <a:gd name="T30" fmla="*/ 5 w 6"/>
                <a:gd name="T31" fmla="*/ 2 h 3"/>
                <a:gd name="T32" fmla="*/ 4 w 6"/>
                <a:gd name="T33" fmla="*/ 2 h 3"/>
                <a:gd name="T34" fmla="*/ 4 w 6"/>
                <a:gd name="T35" fmla="*/ 2 h 3"/>
                <a:gd name="T36" fmla="*/ 4 w 6"/>
                <a:gd name="T37" fmla="*/ 2 h 3"/>
                <a:gd name="T38" fmla="*/ 4 w 6"/>
                <a:gd name="T39" fmla="*/ 2 h 3"/>
                <a:gd name="T40" fmla="*/ 3 w 6"/>
                <a:gd name="T41" fmla="*/ 2 h 3"/>
                <a:gd name="T42" fmla="*/ 4 w 6"/>
                <a:gd name="T43" fmla="*/ 2 h 3"/>
                <a:gd name="T44" fmla="*/ 5 w 6"/>
                <a:gd name="T45" fmla="*/ 2 h 3"/>
                <a:gd name="T46" fmla="*/ 5 w 6"/>
                <a:gd name="T47" fmla="*/ 2 h 3"/>
                <a:gd name="T48" fmla="*/ 5 w 6"/>
                <a:gd name="T49" fmla="*/ 3 h 3"/>
                <a:gd name="T50" fmla="*/ 4 w 6"/>
                <a:gd name="T51" fmla="*/ 3 h 3"/>
                <a:gd name="T52" fmla="*/ 4 w 6"/>
                <a:gd name="T53" fmla="*/ 3 h 3"/>
                <a:gd name="T54" fmla="*/ 3 w 6"/>
                <a:gd name="T55" fmla="*/ 3 h 3"/>
                <a:gd name="T56" fmla="*/ 3 w 6"/>
                <a:gd name="T57" fmla="*/ 3 h 3"/>
                <a:gd name="T58" fmla="*/ 3 w 6"/>
                <a:gd name="T59" fmla="*/ 2 h 3"/>
                <a:gd name="T60" fmla="*/ 3 w 6"/>
                <a:gd name="T61" fmla="*/ 2 h 3"/>
                <a:gd name="T62" fmla="*/ 3 w 6"/>
                <a:gd name="T63" fmla="*/ 2 h 3"/>
                <a:gd name="T64" fmla="*/ 1 w 6"/>
                <a:gd name="T65" fmla="*/ 2 h 3"/>
                <a:gd name="T66" fmla="*/ 1 w 6"/>
                <a:gd name="T67" fmla="*/ 2 h 3"/>
                <a:gd name="T68" fmla="*/ 1 w 6"/>
                <a:gd name="T69" fmla="*/ 2 h 3"/>
                <a:gd name="T70" fmla="*/ 1 w 6"/>
                <a:gd name="T71" fmla="*/ 2 h 3"/>
                <a:gd name="T72" fmla="*/ 0 w 6"/>
                <a:gd name="T73" fmla="*/ 2 h 3"/>
                <a:gd name="T74" fmla="*/ 0 w 6"/>
                <a:gd name="T75" fmla="*/ 2 h 3"/>
                <a:gd name="T76" fmla="*/ 0 w 6"/>
                <a:gd name="T77" fmla="*/ 0 h 3"/>
                <a:gd name="T78" fmla="*/ 1 w 6"/>
                <a:gd name="T79" fmla="*/ 0 h 3"/>
                <a:gd name="T80" fmla="*/ 3 w 6"/>
                <a:gd name="T81" fmla="*/ 0 h 3"/>
                <a:gd name="T82" fmla="*/ 1 w 6"/>
                <a:gd name="T83" fmla="*/ 0 h 3"/>
                <a:gd name="T84" fmla="*/ 3 w 6"/>
                <a:gd name="T85" fmla="*/ 0 h 3"/>
                <a:gd name="T86" fmla="*/ 3 w 6"/>
                <a:gd name="T87" fmla="*/ 0 h 3"/>
                <a:gd name="T88" fmla="*/ 3 w 6"/>
                <a:gd name="T89" fmla="*/ 0 h 3"/>
                <a:gd name="T90" fmla="*/ 3 w 6"/>
                <a:gd name="T91" fmla="*/ 0 h 3"/>
                <a:gd name="T92" fmla="*/ 4 w 6"/>
                <a:gd name="T93" fmla="*/ 0 h 3"/>
                <a:gd name="T94" fmla="*/ 4 w 6"/>
                <a:gd name="T95" fmla="*/ 0 h 3"/>
                <a:gd name="T96" fmla="*/ 4 w 6"/>
                <a:gd name="T97" fmla="*/ 0 h 3"/>
                <a:gd name="T98" fmla="*/ 5 w 6"/>
                <a:gd name="T99" fmla="*/ 0 h 3"/>
                <a:gd name="T100" fmla="*/ 5 w 6"/>
                <a:gd name="T101" fmla="*/ 0 h 3"/>
                <a:gd name="T102" fmla="*/ 4 w 6"/>
                <a:gd name="T10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3">
                  <a:moveTo>
                    <a:pt x="4" y="0"/>
                  </a:moveTo>
                  <a:lnTo>
                    <a:pt x="5" y="0"/>
                  </a:lnTo>
                  <a:lnTo>
                    <a:pt x="5" y="0"/>
                  </a:lnTo>
                  <a:lnTo>
                    <a:pt x="5" y="0"/>
                  </a:lnTo>
                  <a:lnTo>
                    <a:pt x="5" y="0"/>
                  </a:lnTo>
                  <a:lnTo>
                    <a:pt x="5" y="0"/>
                  </a:lnTo>
                  <a:lnTo>
                    <a:pt x="6" y="0"/>
                  </a:lnTo>
                  <a:lnTo>
                    <a:pt x="6" y="0"/>
                  </a:lnTo>
                  <a:lnTo>
                    <a:pt x="6" y="0"/>
                  </a:lnTo>
                  <a:lnTo>
                    <a:pt x="5" y="2"/>
                  </a:lnTo>
                  <a:lnTo>
                    <a:pt x="5" y="2"/>
                  </a:lnTo>
                  <a:lnTo>
                    <a:pt x="5" y="2"/>
                  </a:lnTo>
                  <a:lnTo>
                    <a:pt x="5" y="0"/>
                  </a:lnTo>
                  <a:lnTo>
                    <a:pt x="5" y="0"/>
                  </a:lnTo>
                  <a:lnTo>
                    <a:pt x="5" y="0"/>
                  </a:lnTo>
                  <a:lnTo>
                    <a:pt x="5" y="0"/>
                  </a:lnTo>
                  <a:lnTo>
                    <a:pt x="5" y="0"/>
                  </a:lnTo>
                  <a:lnTo>
                    <a:pt x="4" y="0"/>
                  </a:lnTo>
                  <a:lnTo>
                    <a:pt x="4" y="0"/>
                  </a:lnTo>
                  <a:lnTo>
                    <a:pt x="4" y="0"/>
                  </a:lnTo>
                  <a:lnTo>
                    <a:pt x="4" y="0"/>
                  </a:lnTo>
                  <a:lnTo>
                    <a:pt x="4" y="0"/>
                  </a:lnTo>
                  <a:lnTo>
                    <a:pt x="4" y="0"/>
                  </a:lnTo>
                  <a:lnTo>
                    <a:pt x="4" y="0"/>
                  </a:lnTo>
                  <a:lnTo>
                    <a:pt x="5" y="0"/>
                  </a:lnTo>
                  <a:lnTo>
                    <a:pt x="5" y="2"/>
                  </a:lnTo>
                  <a:lnTo>
                    <a:pt x="5" y="2"/>
                  </a:lnTo>
                  <a:lnTo>
                    <a:pt x="5" y="2"/>
                  </a:lnTo>
                  <a:lnTo>
                    <a:pt x="5" y="2"/>
                  </a:lnTo>
                  <a:lnTo>
                    <a:pt x="5" y="2"/>
                  </a:lnTo>
                  <a:lnTo>
                    <a:pt x="5" y="2"/>
                  </a:lnTo>
                  <a:lnTo>
                    <a:pt x="5" y="2"/>
                  </a:lnTo>
                  <a:lnTo>
                    <a:pt x="4" y="2"/>
                  </a:lnTo>
                  <a:lnTo>
                    <a:pt x="4" y="2"/>
                  </a:lnTo>
                  <a:lnTo>
                    <a:pt x="4" y="2"/>
                  </a:lnTo>
                  <a:lnTo>
                    <a:pt x="4" y="2"/>
                  </a:lnTo>
                  <a:lnTo>
                    <a:pt x="4" y="2"/>
                  </a:lnTo>
                  <a:lnTo>
                    <a:pt x="4" y="2"/>
                  </a:lnTo>
                  <a:lnTo>
                    <a:pt x="4" y="2"/>
                  </a:lnTo>
                  <a:lnTo>
                    <a:pt x="4" y="2"/>
                  </a:lnTo>
                  <a:lnTo>
                    <a:pt x="3" y="2"/>
                  </a:lnTo>
                  <a:lnTo>
                    <a:pt x="3" y="2"/>
                  </a:lnTo>
                  <a:lnTo>
                    <a:pt x="4" y="2"/>
                  </a:lnTo>
                  <a:lnTo>
                    <a:pt x="4" y="2"/>
                  </a:lnTo>
                  <a:lnTo>
                    <a:pt x="5" y="2"/>
                  </a:lnTo>
                  <a:lnTo>
                    <a:pt x="5" y="2"/>
                  </a:lnTo>
                  <a:lnTo>
                    <a:pt x="5" y="2"/>
                  </a:lnTo>
                  <a:lnTo>
                    <a:pt x="5" y="2"/>
                  </a:lnTo>
                  <a:lnTo>
                    <a:pt x="5" y="3"/>
                  </a:lnTo>
                  <a:lnTo>
                    <a:pt x="5" y="3"/>
                  </a:lnTo>
                  <a:lnTo>
                    <a:pt x="4" y="3"/>
                  </a:lnTo>
                  <a:lnTo>
                    <a:pt x="4" y="3"/>
                  </a:lnTo>
                  <a:lnTo>
                    <a:pt x="4" y="3"/>
                  </a:lnTo>
                  <a:lnTo>
                    <a:pt x="4" y="3"/>
                  </a:lnTo>
                  <a:lnTo>
                    <a:pt x="3" y="3"/>
                  </a:lnTo>
                  <a:lnTo>
                    <a:pt x="3" y="3"/>
                  </a:lnTo>
                  <a:lnTo>
                    <a:pt x="3" y="3"/>
                  </a:lnTo>
                  <a:lnTo>
                    <a:pt x="3" y="3"/>
                  </a:lnTo>
                  <a:lnTo>
                    <a:pt x="3" y="3"/>
                  </a:lnTo>
                  <a:lnTo>
                    <a:pt x="3" y="2"/>
                  </a:lnTo>
                  <a:lnTo>
                    <a:pt x="3" y="2"/>
                  </a:lnTo>
                  <a:lnTo>
                    <a:pt x="3" y="2"/>
                  </a:lnTo>
                  <a:lnTo>
                    <a:pt x="3" y="2"/>
                  </a:lnTo>
                  <a:lnTo>
                    <a:pt x="3" y="2"/>
                  </a:lnTo>
                  <a:lnTo>
                    <a:pt x="3" y="2"/>
                  </a:lnTo>
                  <a:lnTo>
                    <a:pt x="1" y="2"/>
                  </a:lnTo>
                  <a:lnTo>
                    <a:pt x="1" y="2"/>
                  </a:lnTo>
                  <a:lnTo>
                    <a:pt x="1" y="2"/>
                  </a:lnTo>
                  <a:lnTo>
                    <a:pt x="1" y="2"/>
                  </a:lnTo>
                  <a:lnTo>
                    <a:pt x="1" y="2"/>
                  </a:lnTo>
                  <a:lnTo>
                    <a:pt x="1" y="2"/>
                  </a:lnTo>
                  <a:lnTo>
                    <a:pt x="1" y="2"/>
                  </a:lnTo>
                  <a:lnTo>
                    <a:pt x="0" y="2"/>
                  </a:lnTo>
                  <a:lnTo>
                    <a:pt x="0" y="2"/>
                  </a:lnTo>
                  <a:lnTo>
                    <a:pt x="0" y="2"/>
                  </a:lnTo>
                  <a:lnTo>
                    <a:pt x="0" y="2"/>
                  </a:lnTo>
                  <a:lnTo>
                    <a:pt x="0" y="0"/>
                  </a:lnTo>
                  <a:lnTo>
                    <a:pt x="0" y="0"/>
                  </a:lnTo>
                  <a:lnTo>
                    <a:pt x="1" y="0"/>
                  </a:lnTo>
                  <a:lnTo>
                    <a:pt x="1" y="0"/>
                  </a:lnTo>
                  <a:lnTo>
                    <a:pt x="3" y="0"/>
                  </a:lnTo>
                  <a:lnTo>
                    <a:pt x="3" y="0"/>
                  </a:lnTo>
                  <a:lnTo>
                    <a:pt x="1" y="0"/>
                  </a:lnTo>
                  <a:lnTo>
                    <a:pt x="1" y="0"/>
                  </a:lnTo>
                  <a:lnTo>
                    <a:pt x="1"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5" y="0"/>
                  </a:lnTo>
                  <a:lnTo>
                    <a:pt x="5" y="0"/>
                  </a:lnTo>
                  <a:lnTo>
                    <a:pt x="5" y="0"/>
                  </a:lnTo>
                  <a:lnTo>
                    <a:pt x="5"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09" name="Freeform 1226">
              <a:extLst>
                <a:ext uri="{FF2B5EF4-FFF2-40B4-BE49-F238E27FC236}">
                  <a16:creationId xmlns="" xmlns:a16="http://schemas.microsoft.com/office/drawing/2014/main" id="{D21394C1-87DB-4A20-A1B7-730D7CAA748B}"/>
                </a:ext>
              </a:extLst>
            </p:cNvPr>
            <p:cNvSpPr>
              <a:spLocks/>
            </p:cNvSpPr>
            <p:nvPr/>
          </p:nvSpPr>
          <p:spPr bwMode="auto">
            <a:xfrm>
              <a:off x="5968920" y="1915905"/>
              <a:ext cx="16594" cy="14041"/>
            </a:xfrm>
            <a:custGeom>
              <a:avLst/>
              <a:gdLst>
                <a:gd name="T0" fmla="*/ 7 w 13"/>
                <a:gd name="T1" fmla="*/ 1 h 11"/>
                <a:gd name="T2" fmla="*/ 9 w 13"/>
                <a:gd name="T3" fmla="*/ 3 h 11"/>
                <a:gd name="T4" fmla="*/ 9 w 13"/>
                <a:gd name="T5" fmla="*/ 4 h 11"/>
                <a:gd name="T6" fmla="*/ 7 w 13"/>
                <a:gd name="T7" fmla="*/ 5 h 11"/>
                <a:gd name="T8" fmla="*/ 9 w 13"/>
                <a:gd name="T9" fmla="*/ 5 h 11"/>
                <a:gd name="T10" fmla="*/ 9 w 13"/>
                <a:gd name="T11" fmla="*/ 6 h 11"/>
                <a:gd name="T12" fmla="*/ 7 w 13"/>
                <a:gd name="T13" fmla="*/ 6 h 11"/>
                <a:gd name="T14" fmla="*/ 9 w 13"/>
                <a:gd name="T15" fmla="*/ 7 h 11"/>
                <a:gd name="T16" fmla="*/ 10 w 13"/>
                <a:gd name="T17" fmla="*/ 7 h 11"/>
                <a:gd name="T18" fmla="*/ 11 w 13"/>
                <a:gd name="T19" fmla="*/ 7 h 11"/>
                <a:gd name="T20" fmla="*/ 11 w 13"/>
                <a:gd name="T21" fmla="*/ 7 h 11"/>
                <a:gd name="T22" fmla="*/ 12 w 13"/>
                <a:gd name="T23" fmla="*/ 7 h 11"/>
                <a:gd name="T24" fmla="*/ 13 w 13"/>
                <a:gd name="T25" fmla="*/ 7 h 11"/>
                <a:gd name="T26" fmla="*/ 12 w 13"/>
                <a:gd name="T27" fmla="*/ 8 h 11"/>
                <a:gd name="T28" fmla="*/ 12 w 13"/>
                <a:gd name="T29" fmla="*/ 10 h 11"/>
                <a:gd name="T30" fmla="*/ 10 w 13"/>
                <a:gd name="T31" fmla="*/ 11 h 11"/>
                <a:gd name="T32" fmla="*/ 10 w 13"/>
                <a:gd name="T33" fmla="*/ 10 h 11"/>
                <a:gd name="T34" fmla="*/ 10 w 13"/>
                <a:gd name="T35" fmla="*/ 10 h 11"/>
                <a:gd name="T36" fmla="*/ 10 w 13"/>
                <a:gd name="T37" fmla="*/ 8 h 11"/>
                <a:gd name="T38" fmla="*/ 11 w 13"/>
                <a:gd name="T39" fmla="*/ 8 h 11"/>
                <a:gd name="T40" fmla="*/ 10 w 13"/>
                <a:gd name="T41" fmla="*/ 8 h 11"/>
                <a:gd name="T42" fmla="*/ 10 w 13"/>
                <a:gd name="T43" fmla="*/ 8 h 11"/>
                <a:gd name="T44" fmla="*/ 9 w 13"/>
                <a:gd name="T45" fmla="*/ 8 h 11"/>
                <a:gd name="T46" fmla="*/ 9 w 13"/>
                <a:gd name="T47" fmla="*/ 10 h 11"/>
                <a:gd name="T48" fmla="*/ 9 w 13"/>
                <a:gd name="T49" fmla="*/ 8 h 11"/>
                <a:gd name="T50" fmla="*/ 7 w 13"/>
                <a:gd name="T51" fmla="*/ 8 h 11"/>
                <a:gd name="T52" fmla="*/ 6 w 13"/>
                <a:gd name="T53" fmla="*/ 8 h 11"/>
                <a:gd name="T54" fmla="*/ 6 w 13"/>
                <a:gd name="T55" fmla="*/ 8 h 11"/>
                <a:gd name="T56" fmla="*/ 5 w 13"/>
                <a:gd name="T57" fmla="*/ 7 h 11"/>
                <a:gd name="T58" fmla="*/ 5 w 13"/>
                <a:gd name="T59" fmla="*/ 7 h 11"/>
                <a:gd name="T60" fmla="*/ 4 w 13"/>
                <a:gd name="T61" fmla="*/ 7 h 11"/>
                <a:gd name="T62" fmla="*/ 5 w 13"/>
                <a:gd name="T63" fmla="*/ 6 h 11"/>
                <a:gd name="T64" fmla="*/ 6 w 13"/>
                <a:gd name="T65" fmla="*/ 6 h 11"/>
                <a:gd name="T66" fmla="*/ 5 w 13"/>
                <a:gd name="T67" fmla="*/ 6 h 11"/>
                <a:gd name="T68" fmla="*/ 5 w 13"/>
                <a:gd name="T69" fmla="*/ 6 h 11"/>
                <a:gd name="T70" fmla="*/ 4 w 13"/>
                <a:gd name="T71" fmla="*/ 6 h 11"/>
                <a:gd name="T72" fmla="*/ 4 w 13"/>
                <a:gd name="T73" fmla="*/ 5 h 11"/>
                <a:gd name="T74" fmla="*/ 4 w 13"/>
                <a:gd name="T75" fmla="*/ 5 h 11"/>
                <a:gd name="T76" fmla="*/ 3 w 13"/>
                <a:gd name="T77" fmla="*/ 5 h 11"/>
                <a:gd name="T78" fmla="*/ 3 w 13"/>
                <a:gd name="T79" fmla="*/ 6 h 11"/>
                <a:gd name="T80" fmla="*/ 2 w 13"/>
                <a:gd name="T81" fmla="*/ 5 h 11"/>
                <a:gd name="T82" fmla="*/ 2 w 13"/>
                <a:gd name="T83" fmla="*/ 4 h 11"/>
                <a:gd name="T84" fmla="*/ 2 w 13"/>
                <a:gd name="T85" fmla="*/ 4 h 11"/>
                <a:gd name="T86" fmla="*/ 3 w 13"/>
                <a:gd name="T87" fmla="*/ 5 h 11"/>
                <a:gd name="T88" fmla="*/ 3 w 13"/>
                <a:gd name="T89" fmla="*/ 4 h 11"/>
                <a:gd name="T90" fmla="*/ 3 w 13"/>
                <a:gd name="T91" fmla="*/ 4 h 11"/>
                <a:gd name="T92" fmla="*/ 3 w 13"/>
                <a:gd name="T93" fmla="*/ 4 h 11"/>
                <a:gd name="T94" fmla="*/ 3 w 13"/>
                <a:gd name="T95" fmla="*/ 3 h 11"/>
                <a:gd name="T96" fmla="*/ 3 w 13"/>
                <a:gd name="T97" fmla="*/ 3 h 11"/>
                <a:gd name="T98" fmla="*/ 3 w 13"/>
                <a:gd name="T99" fmla="*/ 3 h 11"/>
                <a:gd name="T100" fmla="*/ 4 w 13"/>
                <a:gd name="T101" fmla="*/ 3 h 11"/>
                <a:gd name="T102" fmla="*/ 5 w 13"/>
                <a:gd name="T103" fmla="*/ 4 h 11"/>
                <a:gd name="T104" fmla="*/ 5 w 13"/>
                <a:gd name="T105" fmla="*/ 4 h 11"/>
                <a:gd name="T106" fmla="*/ 6 w 13"/>
                <a:gd name="T107" fmla="*/ 4 h 11"/>
                <a:gd name="T108" fmla="*/ 5 w 13"/>
                <a:gd name="T109" fmla="*/ 3 h 11"/>
                <a:gd name="T110" fmla="*/ 5 w 13"/>
                <a:gd name="T111" fmla="*/ 3 h 11"/>
                <a:gd name="T112" fmla="*/ 5 w 13"/>
                <a:gd name="T113" fmla="*/ 1 h 11"/>
                <a:gd name="T114" fmla="*/ 6 w 13"/>
                <a:gd name="T115" fmla="*/ 1 h 11"/>
                <a:gd name="T116" fmla="*/ 6 w 13"/>
                <a:gd name="T1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 h="11">
                  <a:moveTo>
                    <a:pt x="6" y="0"/>
                  </a:moveTo>
                  <a:lnTo>
                    <a:pt x="6" y="0"/>
                  </a:lnTo>
                  <a:lnTo>
                    <a:pt x="6" y="1"/>
                  </a:lnTo>
                  <a:lnTo>
                    <a:pt x="6" y="1"/>
                  </a:lnTo>
                  <a:lnTo>
                    <a:pt x="7" y="1"/>
                  </a:lnTo>
                  <a:lnTo>
                    <a:pt x="7" y="1"/>
                  </a:lnTo>
                  <a:lnTo>
                    <a:pt x="7" y="1"/>
                  </a:lnTo>
                  <a:lnTo>
                    <a:pt x="7" y="1"/>
                  </a:lnTo>
                  <a:lnTo>
                    <a:pt x="7" y="3"/>
                  </a:lnTo>
                  <a:lnTo>
                    <a:pt x="9" y="3"/>
                  </a:lnTo>
                  <a:lnTo>
                    <a:pt x="9" y="3"/>
                  </a:lnTo>
                  <a:lnTo>
                    <a:pt x="9" y="4"/>
                  </a:lnTo>
                  <a:lnTo>
                    <a:pt x="9" y="4"/>
                  </a:lnTo>
                  <a:lnTo>
                    <a:pt x="9" y="4"/>
                  </a:lnTo>
                  <a:lnTo>
                    <a:pt x="9" y="4"/>
                  </a:lnTo>
                  <a:lnTo>
                    <a:pt x="9" y="5"/>
                  </a:lnTo>
                  <a:lnTo>
                    <a:pt x="9" y="5"/>
                  </a:lnTo>
                  <a:lnTo>
                    <a:pt x="7" y="5"/>
                  </a:lnTo>
                  <a:lnTo>
                    <a:pt x="7" y="5"/>
                  </a:lnTo>
                  <a:lnTo>
                    <a:pt x="7" y="5"/>
                  </a:lnTo>
                  <a:lnTo>
                    <a:pt x="7" y="5"/>
                  </a:lnTo>
                  <a:lnTo>
                    <a:pt x="7" y="5"/>
                  </a:lnTo>
                  <a:lnTo>
                    <a:pt x="9" y="5"/>
                  </a:lnTo>
                  <a:lnTo>
                    <a:pt x="9" y="5"/>
                  </a:lnTo>
                  <a:lnTo>
                    <a:pt x="9" y="5"/>
                  </a:lnTo>
                  <a:lnTo>
                    <a:pt x="9" y="5"/>
                  </a:lnTo>
                  <a:lnTo>
                    <a:pt x="9" y="5"/>
                  </a:lnTo>
                  <a:lnTo>
                    <a:pt x="9" y="6"/>
                  </a:lnTo>
                  <a:lnTo>
                    <a:pt x="9" y="6"/>
                  </a:lnTo>
                  <a:lnTo>
                    <a:pt x="9" y="6"/>
                  </a:lnTo>
                  <a:lnTo>
                    <a:pt x="9" y="6"/>
                  </a:lnTo>
                  <a:lnTo>
                    <a:pt x="9" y="6"/>
                  </a:lnTo>
                  <a:lnTo>
                    <a:pt x="9" y="6"/>
                  </a:lnTo>
                  <a:lnTo>
                    <a:pt x="9" y="6"/>
                  </a:lnTo>
                  <a:lnTo>
                    <a:pt x="7" y="6"/>
                  </a:lnTo>
                  <a:lnTo>
                    <a:pt x="9" y="6"/>
                  </a:lnTo>
                  <a:lnTo>
                    <a:pt x="9" y="6"/>
                  </a:lnTo>
                  <a:lnTo>
                    <a:pt x="10" y="6"/>
                  </a:lnTo>
                  <a:lnTo>
                    <a:pt x="9" y="7"/>
                  </a:lnTo>
                  <a:lnTo>
                    <a:pt x="9" y="7"/>
                  </a:lnTo>
                  <a:lnTo>
                    <a:pt x="9" y="7"/>
                  </a:lnTo>
                  <a:lnTo>
                    <a:pt x="9" y="7"/>
                  </a:lnTo>
                  <a:lnTo>
                    <a:pt x="10" y="7"/>
                  </a:lnTo>
                  <a:lnTo>
                    <a:pt x="10" y="7"/>
                  </a:lnTo>
                  <a:lnTo>
                    <a:pt x="10" y="7"/>
                  </a:lnTo>
                  <a:lnTo>
                    <a:pt x="10" y="7"/>
                  </a:lnTo>
                  <a:lnTo>
                    <a:pt x="10" y="7"/>
                  </a:lnTo>
                  <a:lnTo>
                    <a:pt x="11" y="7"/>
                  </a:lnTo>
                  <a:lnTo>
                    <a:pt x="11" y="7"/>
                  </a:lnTo>
                  <a:lnTo>
                    <a:pt x="11" y="7"/>
                  </a:lnTo>
                  <a:lnTo>
                    <a:pt x="11" y="7"/>
                  </a:lnTo>
                  <a:lnTo>
                    <a:pt x="11" y="7"/>
                  </a:lnTo>
                  <a:lnTo>
                    <a:pt x="11" y="7"/>
                  </a:lnTo>
                  <a:lnTo>
                    <a:pt x="11" y="7"/>
                  </a:lnTo>
                  <a:lnTo>
                    <a:pt x="11" y="7"/>
                  </a:lnTo>
                  <a:lnTo>
                    <a:pt x="11" y="7"/>
                  </a:lnTo>
                  <a:lnTo>
                    <a:pt x="12" y="7"/>
                  </a:lnTo>
                  <a:lnTo>
                    <a:pt x="12" y="7"/>
                  </a:lnTo>
                  <a:lnTo>
                    <a:pt x="12" y="7"/>
                  </a:lnTo>
                  <a:lnTo>
                    <a:pt x="12" y="7"/>
                  </a:lnTo>
                  <a:lnTo>
                    <a:pt x="13" y="7"/>
                  </a:lnTo>
                  <a:lnTo>
                    <a:pt x="13" y="7"/>
                  </a:lnTo>
                  <a:lnTo>
                    <a:pt x="13" y="7"/>
                  </a:lnTo>
                  <a:lnTo>
                    <a:pt x="13" y="7"/>
                  </a:lnTo>
                  <a:lnTo>
                    <a:pt x="13" y="7"/>
                  </a:lnTo>
                  <a:lnTo>
                    <a:pt x="13" y="8"/>
                  </a:lnTo>
                  <a:lnTo>
                    <a:pt x="13" y="8"/>
                  </a:lnTo>
                  <a:lnTo>
                    <a:pt x="13" y="8"/>
                  </a:lnTo>
                  <a:lnTo>
                    <a:pt x="13" y="8"/>
                  </a:lnTo>
                  <a:lnTo>
                    <a:pt x="12" y="8"/>
                  </a:lnTo>
                  <a:lnTo>
                    <a:pt x="12" y="8"/>
                  </a:lnTo>
                  <a:lnTo>
                    <a:pt x="12" y="8"/>
                  </a:lnTo>
                  <a:lnTo>
                    <a:pt x="12" y="8"/>
                  </a:lnTo>
                  <a:lnTo>
                    <a:pt x="12" y="10"/>
                  </a:lnTo>
                  <a:lnTo>
                    <a:pt x="12" y="10"/>
                  </a:lnTo>
                  <a:lnTo>
                    <a:pt x="11" y="10"/>
                  </a:lnTo>
                  <a:lnTo>
                    <a:pt x="11" y="10"/>
                  </a:lnTo>
                  <a:lnTo>
                    <a:pt x="11" y="10"/>
                  </a:lnTo>
                  <a:lnTo>
                    <a:pt x="11" y="11"/>
                  </a:lnTo>
                  <a:lnTo>
                    <a:pt x="10" y="11"/>
                  </a:lnTo>
                  <a:lnTo>
                    <a:pt x="10" y="11"/>
                  </a:lnTo>
                  <a:lnTo>
                    <a:pt x="10" y="11"/>
                  </a:lnTo>
                  <a:lnTo>
                    <a:pt x="10" y="11"/>
                  </a:lnTo>
                  <a:lnTo>
                    <a:pt x="9" y="11"/>
                  </a:lnTo>
                  <a:lnTo>
                    <a:pt x="10" y="10"/>
                  </a:lnTo>
                  <a:lnTo>
                    <a:pt x="10" y="10"/>
                  </a:lnTo>
                  <a:lnTo>
                    <a:pt x="10" y="10"/>
                  </a:lnTo>
                  <a:lnTo>
                    <a:pt x="10" y="10"/>
                  </a:lnTo>
                  <a:lnTo>
                    <a:pt x="10" y="10"/>
                  </a:lnTo>
                  <a:lnTo>
                    <a:pt x="10" y="10"/>
                  </a:lnTo>
                  <a:lnTo>
                    <a:pt x="10" y="10"/>
                  </a:lnTo>
                  <a:lnTo>
                    <a:pt x="10" y="10"/>
                  </a:lnTo>
                  <a:lnTo>
                    <a:pt x="10" y="10"/>
                  </a:lnTo>
                  <a:lnTo>
                    <a:pt x="10" y="8"/>
                  </a:lnTo>
                  <a:lnTo>
                    <a:pt x="10" y="8"/>
                  </a:lnTo>
                  <a:lnTo>
                    <a:pt x="10" y="8"/>
                  </a:lnTo>
                  <a:lnTo>
                    <a:pt x="11" y="8"/>
                  </a:lnTo>
                  <a:lnTo>
                    <a:pt x="11" y="8"/>
                  </a:lnTo>
                  <a:lnTo>
                    <a:pt x="11" y="8"/>
                  </a:lnTo>
                  <a:lnTo>
                    <a:pt x="11" y="8"/>
                  </a:lnTo>
                  <a:lnTo>
                    <a:pt x="10" y="8"/>
                  </a:lnTo>
                  <a:lnTo>
                    <a:pt x="10" y="8"/>
                  </a:lnTo>
                  <a:lnTo>
                    <a:pt x="10" y="8"/>
                  </a:lnTo>
                  <a:lnTo>
                    <a:pt x="10" y="8"/>
                  </a:lnTo>
                  <a:lnTo>
                    <a:pt x="10" y="8"/>
                  </a:lnTo>
                  <a:lnTo>
                    <a:pt x="10" y="7"/>
                  </a:lnTo>
                  <a:lnTo>
                    <a:pt x="10" y="7"/>
                  </a:lnTo>
                  <a:lnTo>
                    <a:pt x="9" y="7"/>
                  </a:lnTo>
                  <a:lnTo>
                    <a:pt x="9" y="7"/>
                  </a:lnTo>
                  <a:lnTo>
                    <a:pt x="10" y="8"/>
                  </a:lnTo>
                  <a:lnTo>
                    <a:pt x="10" y="8"/>
                  </a:lnTo>
                  <a:lnTo>
                    <a:pt x="10" y="8"/>
                  </a:lnTo>
                  <a:lnTo>
                    <a:pt x="9" y="8"/>
                  </a:lnTo>
                  <a:lnTo>
                    <a:pt x="9" y="8"/>
                  </a:lnTo>
                  <a:lnTo>
                    <a:pt x="9" y="8"/>
                  </a:lnTo>
                  <a:lnTo>
                    <a:pt x="9" y="8"/>
                  </a:lnTo>
                  <a:lnTo>
                    <a:pt x="9" y="8"/>
                  </a:lnTo>
                  <a:lnTo>
                    <a:pt x="9" y="10"/>
                  </a:lnTo>
                  <a:lnTo>
                    <a:pt x="9" y="10"/>
                  </a:lnTo>
                  <a:lnTo>
                    <a:pt x="9" y="10"/>
                  </a:lnTo>
                  <a:lnTo>
                    <a:pt x="9" y="8"/>
                  </a:lnTo>
                  <a:lnTo>
                    <a:pt x="9" y="8"/>
                  </a:lnTo>
                  <a:lnTo>
                    <a:pt x="9" y="8"/>
                  </a:lnTo>
                  <a:lnTo>
                    <a:pt x="9" y="8"/>
                  </a:lnTo>
                  <a:lnTo>
                    <a:pt x="9" y="8"/>
                  </a:lnTo>
                  <a:lnTo>
                    <a:pt x="9" y="8"/>
                  </a:lnTo>
                  <a:lnTo>
                    <a:pt x="7" y="8"/>
                  </a:lnTo>
                  <a:lnTo>
                    <a:pt x="7" y="8"/>
                  </a:lnTo>
                  <a:lnTo>
                    <a:pt x="7" y="8"/>
                  </a:lnTo>
                  <a:lnTo>
                    <a:pt x="7" y="8"/>
                  </a:lnTo>
                  <a:lnTo>
                    <a:pt x="7" y="8"/>
                  </a:lnTo>
                  <a:lnTo>
                    <a:pt x="7" y="8"/>
                  </a:lnTo>
                  <a:lnTo>
                    <a:pt x="7" y="8"/>
                  </a:lnTo>
                  <a:lnTo>
                    <a:pt x="7" y="8"/>
                  </a:lnTo>
                  <a:lnTo>
                    <a:pt x="6" y="8"/>
                  </a:lnTo>
                  <a:lnTo>
                    <a:pt x="6" y="8"/>
                  </a:lnTo>
                  <a:lnTo>
                    <a:pt x="6" y="8"/>
                  </a:lnTo>
                  <a:lnTo>
                    <a:pt x="6" y="8"/>
                  </a:lnTo>
                  <a:lnTo>
                    <a:pt x="6" y="8"/>
                  </a:lnTo>
                  <a:lnTo>
                    <a:pt x="6" y="8"/>
                  </a:lnTo>
                  <a:lnTo>
                    <a:pt x="6" y="8"/>
                  </a:lnTo>
                  <a:lnTo>
                    <a:pt x="6" y="8"/>
                  </a:lnTo>
                  <a:lnTo>
                    <a:pt x="5" y="8"/>
                  </a:lnTo>
                  <a:lnTo>
                    <a:pt x="5" y="8"/>
                  </a:lnTo>
                  <a:lnTo>
                    <a:pt x="5" y="7"/>
                  </a:lnTo>
                  <a:lnTo>
                    <a:pt x="5" y="7"/>
                  </a:lnTo>
                  <a:lnTo>
                    <a:pt x="5" y="7"/>
                  </a:lnTo>
                  <a:lnTo>
                    <a:pt x="5" y="7"/>
                  </a:lnTo>
                  <a:lnTo>
                    <a:pt x="5" y="7"/>
                  </a:lnTo>
                  <a:lnTo>
                    <a:pt x="5" y="7"/>
                  </a:lnTo>
                  <a:lnTo>
                    <a:pt x="5" y="7"/>
                  </a:lnTo>
                  <a:lnTo>
                    <a:pt x="4" y="7"/>
                  </a:lnTo>
                  <a:lnTo>
                    <a:pt x="4" y="7"/>
                  </a:lnTo>
                  <a:lnTo>
                    <a:pt x="4" y="7"/>
                  </a:lnTo>
                  <a:lnTo>
                    <a:pt x="4" y="7"/>
                  </a:lnTo>
                  <a:lnTo>
                    <a:pt x="4" y="6"/>
                  </a:lnTo>
                  <a:lnTo>
                    <a:pt x="4" y="6"/>
                  </a:lnTo>
                  <a:lnTo>
                    <a:pt x="4" y="6"/>
                  </a:lnTo>
                  <a:lnTo>
                    <a:pt x="4" y="6"/>
                  </a:lnTo>
                  <a:lnTo>
                    <a:pt x="5" y="6"/>
                  </a:lnTo>
                  <a:lnTo>
                    <a:pt x="5" y="6"/>
                  </a:lnTo>
                  <a:lnTo>
                    <a:pt x="5" y="6"/>
                  </a:lnTo>
                  <a:lnTo>
                    <a:pt x="5" y="6"/>
                  </a:lnTo>
                  <a:lnTo>
                    <a:pt x="5" y="6"/>
                  </a:lnTo>
                  <a:lnTo>
                    <a:pt x="6" y="6"/>
                  </a:lnTo>
                  <a:lnTo>
                    <a:pt x="6" y="6"/>
                  </a:lnTo>
                  <a:lnTo>
                    <a:pt x="6" y="6"/>
                  </a:lnTo>
                  <a:lnTo>
                    <a:pt x="5" y="6"/>
                  </a:lnTo>
                  <a:lnTo>
                    <a:pt x="5" y="6"/>
                  </a:lnTo>
                  <a:lnTo>
                    <a:pt x="5" y="6"/>
                  </a:lnTo>
                  <a:lnTo>
                    <a:pt x="5" y="6"/>
                  </a:lnTo>
                  <a:lnTo>
                    <a:pt x="5" y="6"/>
                  </a:lnTo>
                  <a:lnTo>
                    <a:pt x="5" y="6"/>
                  </a:lnTo>
                  <a:lnTo>
                    <a:pt x="4" y="6"/>
                  </a:lnTo>
                  <a:lnTo>
                    <a:pt x="5" y="6"/>
                  </a:lnTo>
                  <a:lnTo>
                    <a:pt x="5" y="6"/>
                  </a:lnTo>
                  <a:lnTo>
                    <a:pt x="4" y="6"/>
                  </a:lnTo>
                  <a:lnTo>
                    <a:pt x="4" y="6"/>
                  </a:lnTo>
                  <a:lnTo>
                    <a:pt x="4" y="6"/>
                  </a:lnTo>
                  <a:lnTo>
                    <a:pt x="4" y="6"/>
                  </a:lnTo>
                  <a:lnTo>
                    <a:pt x="4" y="6"/>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3" y="5"/>
                  </a:lnTo>
                  <a:lnTo>
                    <a:pt x="3" y="5"/>
                  </a:lnTo>
                  <a:lnTo>
                    <a:pt x="3" y="5"/>
                  </a:lnTo>
                  <a:lnTo>
                    <a:pt x="3" y="6"/>
                  </a:lnTo>
                  <a:lnTo>
                    <a:pt x="3" y="6"/>
                  </a:lnTo>
                  <a:lnTo>
                    <a:pt x="3" y="6"/>
                  </a:lnTo>
                  <a:lnTo>
                    <a:pt x="2" y="6"/>
                  </a:lnTo>
                  <a:lnTo>
                    <a:pt x="2" y="6"/>
                  </a:lnTo>
                  <a:lnTo>
                    <a:pt x="2" y="5"/>
                  </a:lnTo>
                  <a:lnTo>
                    <a:pt x="2" y="5"/>
                  </a:lnTo>
                  <a:lnTo>
                    <a:pt x="2" y="5"/>
                  </a:lnTo>
                  <a:lnTo>
                    <a:pt x="0" y="5"/>
                  </a:lnTo>
                  <a:lnTo>
                    <a:pt x="0" y="4"/>
                  </a:lnTo>
                  <a:lnTo>
                    <a:pt x="2" y="4"/>
                  </a:lnTo>
                  <a:lnTo>
                    <a:pt x="2" y="4"/>
                  </a:lnTo>
                  <a:lnTo>
                    <a:pt x="2" y="4"/>
                  </a:lnTo>
                  <a:lnTo>
                    <a:pt x="2" y="4"/>
                  </a:lnTo>
                  <a:lnTo>
                    <a:pt x="2" y="4"/>
                  </a:lnTo>
                  <a:lnTo>
                    <a:pt x="2" y="4"/>
                  </a:lnTo>
                  <a:lnTo>
                    <a:pt x="2" y="4"/>
                  </a:lnTo>
                  <a:lnTo>
                    <a:pt x="2" y="4"/>
                  </a:lnTo>
                  <a:lnTo>
                    <a:pt x="3" y="4"/>
                  </a:lnTo>
                  <a:lnTo>
                    <a:pt x="3" y="4"/>
                  </a:lnTo>
                  <a:lnTo>
                    <a:pt x="3" y="4"/>
                  </a:lnTo>
                  <a:lnTo>
                    <a:pt x="3" y="5"/>
                  </a:lnTo>
                  <a:lnTo>
                    <a:pt x="3" y="5"/>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4" y="3"/>
                  </a:lnTo>
                  <a:lnTo>
                    <a:pt x="4" y="3"/>
                  </a:lnTo>
                  <a:lnTo>
                    <a:pt x="4" y="3"/>
                  </a:lnTo>
                  <a:lnTo>
                    <a:pt x="4" y="3"/>
                  </a:lnTo>
                  <a:lnTo>
                    <a:pt x="4" y="3"/>
                  </a:lnTo>
                  <a:lnTo>
                    <a:pt x="4" y="4"/>
                  </a:lnTo>
                  <a:lnTo>
                    <a:pt x="4" y="4"/>
                  </a:lnTo>
                  <a:lnTo>
                    <a:pt x="4" y="4"/>
                  </a:lnTo>
                  <a:lnTo>
                    <a:pt x="5" y="4"/>
                  </a:lnTo>
                  <a:lnTo>
                    <a:pt x="5" y="4"/>
                  </a:lnTo>
                  <a:lnTo>
                    <a:pt x="5" y="4"/>
                  </a:lnTo>
                  <a:lnTo>
                    <a:pt x="5" y="4"/>
                  </a:lnTo>
                  <a:lnTo>
                    <a:pt x="5" y="4"/>
                  </a:lnTo>
                  <a:lnTo>
                    <a:pt x="5" y="4"/>
                  </a:lnTo>
                  <a:lnTo>
                    <a:pt x="5" y="4"/>
                  </a:lnTo>
                  <a:lnTo>
                    <a:pt x="5" y="4"/>
                  </a:lnTo>
                  <a:lnTo>
                    <a:pt x="6" y="4"/>
                  </a:lnTo>
                  <a:lnTo>
                    <a:pt x="6" y="4"/>
                  </a:lnTo>
                  <a:lnTo>
                    <a:pt x="6" y="4"/>
                  </a:lnTo>
                  <a:lnTo>
                    <a:pt x="6" y="4"/>
                  </a:lnTo>
                  <a:lnTo>
                    <a:pt x="6" y="4"/>
                  </a:lnTo>
                  <a:lnTo>
                    <a:pt x="6" y="4"/>
                  </a:lnTo>
                  <a:lnTo>
                    <a:pt x="6" y="4"/>
                  </a:lnTo>
                  <a:lnTo>
                    <a:pt x="5" y="4"/>
                  </a:lnTo>
                  <a:lnTo>
                    <a:pt x="5" y="3"/>
                  </a:lnTo>
                  <a:lnTo>
                    <a:pt x="5" y="3"/>
                  </a:lnTo>
                  <a:lnTo>
                    <a:pt x="5" y="3"/>
                  </a:lnTo>
                  <a:lnTo>
                    <a:pt x="6" y="3"/>
                  </a:lnTo>
                  <a:lnTo>
                    <a:pt x="5" y="3"/>
                  </a:lnTo>
                  <a:lnTo>
                    <a:pt x="5" y="3"/>
                  </a:lnTo>
                  <a:lnTo>
                    <a:pt x="5" y="3"/>
                  </a:lnTo>
                  <a:lnTo>
                    <a:pt x="5" y="3"/>
                  </a:lnTo>
                  <a:lnTo>
                    <a:pt x="5" y="1"/>
                  </a:lnTo>
                  <a:lnTo>
                    <a:pt x="5" y="1"/>
                  </a:lnTo>
                  <a:lnTo>
                    <a:pt x="5" y="1"/>
                  </a:lnTo>
                  <a:lnTo>
                    <a:pt x="5" y="1"/>
                  </a:lnTo>
                  <a:lnTo>
                    <a:pt x="5" y="1"/>
                  </a:lnTo>
                  <a:lnTo>
                    <a:pt x="5" y="1"/>
                  </a:lnTo>
                  <a:lnTo>
                    <a:pt x="5" y="1"/>
                  </a:lnTo>
                  <a:lnTo>
                    <a:pt x="6" y="1"/>
                  </a:lnTo>
                  <a:lnTo>
                    <a:pt x="6" y="1"/>
                  </a:lnTo>
                  <a:lnTo>
                    <a:pt x="6" y="1"/>
                  </a:lnTo>
                  <a:lnTo>
                    <a:pt x="6" y="0"/>
                  </a:lnTo>
                  <a:lnTo>
                    <a:pt x="6" y="0"/>
                  </a:lnTo>
                  <a:lnTo>
                    <a:pt x="6" y="0"/>
                  </a:lnTo>
                  <a:lnTo>
                    <a:pt x="6" y="0"/>
                  </a:lnTo>
                  <a:lnTo>
                    <a:pt x="6" y="0"/>
                  </a:lnTo>
                  <a:lnTo>
                    <a:pt x="6"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10" name="Freeform 1227">
              <a:extLst>
                <a:ext uri="{FF2B5EF4-FFF2-40B4-BE49-F238E27FC236}">
                  <a16:creationId xmlns="" xmlns:a16="http://schemas.microsoft.com/office/drawing/2014/main" id="{50D8B096-28E4-461F-8A31-10252C918076}"/>
                </a:ext>
              </a:extLst>
            </p:cNvPr>
            <p:cNvSpPr>
              <a:spLocks/>
            </p:cNvSpPr>
            <p:nvPr/>
          </p:nvSpPr>
          <p:spPr bwMode="auto">
            <a:xfrm>
              <a:off x="5963814" y="1915905"/>
              <a:ext cx="1277" cy="0"/>
            </a:xfrm>
            <a:custGeom>
              <a:avLst/>
              <a:gdLst>
                <a:gd name="T0" fmla="*/ 1 w 1"/>
                <a:gd name="T1" fmla="*/ 0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11" name="Freeform 1228">
              <a:extLst>
                <a:ext uri="{FF2B5EF4-FFF2-40B4-BE49-F238E27FC236}">
                  <a16:creationId xmlns="" xmlns:a16="http://schemas.microsoft.com/office/drawing/2014/main" id="{33A2A991-0D5C-4817-8A24-FD8B1A9F58C7}"/>
                </a:ext>
              </a:extLst>
            </p:cNvPr>
            <p:cNvSpPr>
              <a:spLocks/>
            </p:cNvSpPr>
            <p:nvPr/>
          </p:nvSpPr>
          <p:spPr bwMode="auto">
            <a:xfrm>
              <a:off x="5944668" y="191462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12" name="Freeform 1229">
              <a:extLst>
                <a:ext uri="{FF2B5EF4-FFF2-40B4-BE49-F238E27FC236}">
                  <a16:creationId xmlns="" xmlns:a16="http://schemas.microsoft.com/office/drawing/2014/main" id="{B79C3DDC-0220-48B3-A2E4-05C1280FD83D}"/>
                </a:ext>
              </a:extLst>
            </p:cNvPr>
            <p:cNvSpPr>
              <a:spLocks/>
            </p:cNvSpPr>
            <p:nvPr/>
          </p:nvSpPr>
          <p:spPr bwMode="auto">
            <a:xfrm>
              <a:off x="5966367" y="1913353"/>
              <a:ext cx="1277" cy="0"/>
            </a:xfrm>
            <a:custGeom>
              <a:avLst/>
              <a:gdLst>
                <a:gd name="T0" fmla="*/ 1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13" name="Freeform 1230">
              <a:extLst>
                <a:ext uri="{FF2B5EF4-FFF2-40B4-BE49-F238E27FC236}">
                  <a16:creationId xmlns="" xmlns:a16="http://schemas.microsoft.com/office/drawing/2014/main" id="{E6E1F6F3-12A6-409A-B97C-97B0F6A43FC2}"/>
                </a:ext>
              </a:extLst>
            </p:cNvPr>
            <p:cNvSpPr>
              <a:spLocks/>
            </p:cNvSpPr>
            <p:nvPr/>
          </p:nvSpPr>
          <p:spPr bwMode="auto">
            <a:xfrm>
              <a:off x="5968920" y="1905694"/>
              <a:ext cx="2553" cy="1277"/>
            </a:xfrm>
            <a:custGeom>
              <a:avLst/>
              <a:gdLst>
                <a:gd name="T0" fmla="*/ 0 w 2"/>
                <a:gd name="T1" fmla="*/ 0 h 1"/>
                <a:gd name="T2" fmla="*/ 0 w 2"/>
                <a:gd name="T3" fmla="*/ 1 h 1"/>
                <a:gd name="T4" fmla="*/ 0 w 2"/>
                <a:gd name="T5" fmla="*/ 1 h 1"/>
                <a:gd name="T6" fmla="*/ 2 w 2"/>
                <a:gd name="T7" fmla="*/ 1 h 1"/>
                <a:gd name="T8" fmla="*/ 2 w 2"/>
                <a:gd name="T9" fmla="*/ 1 h 1"/>
                <a:gd name="T10" fmla="*/ 2 w 2"/>
                <a:gd name="T11" fmla="*/ 1 h 1"/>
                <a:gd name="T12" fmla="*/ 2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0 h 1"/>
                <a:gd name="T30" fmla="*/ 0 w 2"/>
                <a:gd name="T31" fmla="*/ 0 h 1"/>
                <a:gd name="T32" fmla="*/ 0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0" y="0"/>
                  </a:moveTo>
                  <a:lnTo>
                    <a:pt x="0" y="1"/>
                  </a:lnTo>
                  <a:lnTo>
                    <a:pt x="0" y="1"/>
                  </a:lnTo>
                  <a:lnTo>
                    <a:pt x="2" y="1"/>
                  </a:lnTo>
                  <a:lnTo>
                    <a:pt x="2" y="1"/>
                  </a:lnTo>
                  <a:lnTo>
                    <a:pt x="2" y="1"/>
                  </a:lnTo>
                  <a:lnTo>
                    <a:pt x="2" y="1"/>
                  </a:lnTo>
                  <a:lnTo>
                    <a:pt x="0" y="1"/>
                  </a:lnTo>
                  <a:lnTo>
                    <a:pt x="0" y="1"/>
                  </a:lnTo>
                  <a:lnTo>
                    <a:pt x="0" y="1"/>
                  </a:lnTo>
                  <a:lnTo>
                    <a:pt x="0" y="1"/>
                  </a:lnTo>
                  <a:lnTo>
                    <a:pt x="0" y="1"/>
                  </a:lnTo>
                  <a:lnTo>
                    <a:pt x="0" y="1"/>
                  </a:lnTo>
                  <a:lnTo>
                    <a:pt x="0" y="1"/>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14" name="Freeform 1231">
              <a:extLst>
                <a:ext uri="{FF2B5EF4-FFF2-40B4-BE49-F238E27FC236}">
                  <a16:creationId xmlns="" xmlns:a16="http://schemas.microsoft.com/office/drawing/2014/main" id="{242050D4-6D7B-448E-9A14-857DA2E3CF2E}"/>
                </a:ext>
              </a:extLst>
            </p:cNvPr>
            <p:cNvSpPr>
              <a:spLocks/>
            </p:cNvSpPr>
            <p:nvPr/>
          </p:nvSpPr>
          <p:spPr bwMode="auto">
            <a:xfrm>
              <a:off x="5965091" y="1901865"/>
              <a:ext cx="15317" cy="14041"/>
            </a:xfrm>
            <a:custGeom>
              <a:avLst/>
              <a:gdLst>
                <a:gd name="T0" fmla="*/ 10 w 12"/>
                <a:gd name="T1" fmla="*/ 3 h 11"/>
                <a:gd name="T2" fmla="*/ 10 w 12"/>
                <a:gd name="T3" fmla="*/ 3 h 11"/>
                <a:gd name="T4" fmla="*/ 9 w 12"/>
                <a:gd name="T5" fmla="*/ 4 h 11"/>
                <a:gd name="T6" fmla="*/ 10 w 12"/>
                <a:gd name="T7" fmla="*/ 4 h 11"/>
                <a:gd name="T8" fmla="*/ 12 w 12"/>
                <a:gd name="T9" fmla="*/ 4 h 11"/>
                <a:gd name="T10" fmla="*/ 12 w 12"/>
                <a:gd name="T11" fmla="*/ 4 h 11"/>
                <a:gd name="T12" fmla="*/ 10 w 12"/>
                <a:gd name="T13" fmla="*/ 4 h 11"/>
                <a:gd name="T14" fmla="*/ 9 w 12"/>
                <a:gd name="T15" fmla="*/ 4 h 11"/>
                <a:gd name="T16" fmla="*/ 9 w 12"/>
                <a:gd name="T17" fmla="*/ 5 h 11"/>
                <a:gd name="T18" fmla="*/ 7 w 12"/>
                <a:gd name="T19" fmla="*/ 5 h 11"/>
                <a:gd name="T20" fmla="*/ 6 w 12"/>
                <a:gd name="T21" fmla="*/ 7 h 11"/>
                <a:gd name="T22" fmla="*/ 9 w 12"/>
                <a:gd name="T23" fmla="*/ 5 h 11"/>
                <a:gd name="T24" fmla="*/ 9 w 12"/>
                <a:gd name="T25" fmla="*/ 7 h 11"/>
                <a:gd name="T26" fmla="*/ 9 w 12"/>
                <a:gd name="T27" fmla="*/ 7 h 11"/>
                <a:gd name="T28" fmla="*/ 7 w 12"/>
                <a:gd name="T29" fmla="*/ 7 h 11"/>
                <a:gd name="T30" fmla="*/ 8 w 12"/>
                <a:gd name="T31" fmla="*/ 8 h 11"/>
                <a:gd name="T32" fmla="*/ 7 w 12"/>
                <a:gd name="T33" fmla="*/ 8 h 11"/>
                <a:gd name="T34" fmla="*/ 7 w 12"/>
                <a:gd name="T35" fmla="*/ 8 h 11"/>
                <a:gd name="T36" fmla="*/ 6 w 12"/>
                <a:gd name="T37" fmla="*/ 8 h 11"/>
                <a:gd name="T38" fmla="*/ 6 w 12"/>
                <a:gd name="T39" fmla="*/ 9 h 11"/>
                <a:gd name="T40" fmla="*/ 6 w 12"/>
                <a:gd name="T41" fmla="*/ 8 h 11"/>
                <a:gd name="T42" fmla="*/ 6 w 12"/>
                <a:gd name="T43" fmla="*/ 7 h 11"/>
                <a:gd name="T44" fmla="*/ 5 w 12"/>
                <a:gd name="T45" fmla="*/ 7 h 11"/>
                <a:gd name="T46" fmla="*/ 5 w 12"/>
                <a:gd name="T47" fmla="*/ 8 h 11"/>
                <a:gd name="T48" fmla="*/ 6 w 12"/>
                <a:gd name="T49" fmla="*/ 9 h 11"/>
                <a:gd name="T50" fmla="*/ 6 w 12"/>
                <a:gd name="T51" fmla="*/ 9 h 11"/>
                <a:gd name="T52" fmla="*/ 3 w 12"/>
                <a:gd name="T53" fmla="*/ 9 h 11"/>
                <a:gd name="T54" fmla="*/ 5 w 12"/>
                <a:gd name="T55" fmla="*/ 10 h 11"/>
                <a:gd name="T56" fmla="*/ 5 w 12"/>
                <a:gd name="T57" fmla="*/ 10 h 11"/>
                <a:gd name="T58" fmla="*/ 3 w 12"/>
                <a:gd name="T59" fmla="*/ 10 h 11"/>
                <a:gd name="T60" fmla="*/ 3 w 12"/>
                <a:gd name="T61" fmla="*/ 10 h 11"/>
                <a:gd name="T62" fmla="*/ 1 w 12"/>
                <a:gd name="T63" fmla="*/ 11 h 11"/>
                <a:gd name="T64" fmla="*/ 0 w 12"/>
                <a:gd name="T65" fmla="*/ 10 h 11"/>
                <a:gd name="T66" fmla="*/ 1 w 12"/>
                <a:gd name="T67" fmla="*/ 9 h 11"/>
                <a:gd name="T68" fmla="*/ 2 w 12"/>
                <a:gd name="T69" fmla="*/ 9 h 11"/>
                <a:gd name="T70" fmla="*/ 3 w 12"/>
                <a:gd name="T71" fmla="*/ 9 h 11"/>
                <a:gd name="T72" fmla="*/ 2 w 12"/>
                <a:gd name="T73" fmla="*/ 8 h 11"/>
                <a:gd name="T74" fmla="*/ 1 w 12"/>
                <a:gd name="T75" fmla="*/ 8 h 11"/>
                <a:gd name="T76" fmla="*/ 1 w 12"/>
                <a:gd name="T77" fmla="*/ 7 h 11"/>
                <a:gd name="T78" fmla="*/ 1 w 12"/>
                <a:gd name="T79" fmla="*/ 7 h 11"/>
                <a:gd name="T80" fmla="*/ 1 w 12"/>
                <a:gd name="T81" fmla="*/ 7 h 11"/>
                <a:gd name="T82" fmla="*/ 1 w 12"/>
                <a:gd name="T83" fmla="*/ 7 h 11"/>
                <a:gd name="T84" fmla="*/ 1 w 12"/>
                <a:gd name="T85" fmla="*/ 5 h 11"/>
                <a:gd name="T86" fmla="*/ 0 w 12"/>
                <a:gd name="T87" fmla="*/ 5 h 11"/>
                <a:gd name="T88" fmla="*/ 1 w 12"/>
                <a:gd name="T89" fmla="*/ 4 h 11"/>
                <a:gd name="T90" fmla="*/ 1 w 12"/>
                <a:gd name="T91" fmla="*/ 4 h 11"/>
                <a:gd name="T92" fmla="*/ 1 w 12"/>
                <a:gd name="T93" fmla="*/ 4 h 11"/>
                <a:gd name="T94" fmla="*/ 3 w 12"/>
                <a:gd name="T95" fmla="*/ 4 h 11"/>
                <a:gd name="T96" fmla="*/ 3 w 12"/>
                <a:gd name="T97" fmla="*/ 5 h 11"/>
                <a:gd name="T98" fmla="*/ 3 w 12"/>
                <a:gd name="T99" fmla="*/ 5 h 11"/>
                <a:gd name="T100" fmla="*/ 3 w 12"/>
                <a:gd name="T101" fmla="*/ 4 h 11"/>
                <a:gd name="T102" fmla="*/ 5 w 12"/>
                <a:gd name="T103" fmla="*/ 4 h 11"/>
                <a:gd name="T104" fmla="*/ 5 w 12"/>
                <a:gd name="T105" fmla="*/ 4 h 11"/>
                <a:gd name="T106" fmla="*/ 5 w 12"/>
                <a:gd name="T107" fmla="*/ 4 h 11"/>
                <a:gd name="T108" fmla="*/ 5 w 12"/>
                <a:gd name="T109" fmla="*/ 3 h 11"/>
                <a:gd name="T110" fmla="*/ 5 w 12"/>
                <a:gd name="T111" fmla="*/ 3 h 11"/>
                <a:gd name="T112" fmla="*/ 6 w 12"/>
                <a:gd name="T113" fmla="*/ 2 h 11"/>
                <a:gd name="T114" fmla="*/ 10 w 12"/>
                <a:gd name="T115" fmla="*/ 0 h 11"/>
                <a:gd name="T116" fmla="*/ 12 w 12"/>
                <a:gd name="T117" fmla="*/ 1 h 11"/>
                <a:gd name="T118" fmla="*/ 10 w 12"/>
                <a:gd name="T1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 h="11">
                  <a:moveTo>
                    <a:pt x="12" y="2"/>
                  </a:moveTo>
                  <a:lnTo>
                    <a:pt x="12" y="2"/>
                  </a:lnTo>
                  <a:lnTo>
                    <a:pt x="12" y="2"/>
                  </a:lnTo>
                  <a:lnTo>
                    <a:pt x="12" y="2"/>
                  </a:lnTo>
                  <a:lnTo>
                    <a:pt x="12" y="2"/>
                  </a:lnTo>
                  <a:lnTo>
                    <a:pt x="10" y="3"/>
                  </a:lnTo>
                  <a:lnTo>
                    <a:pt x="10" y="3"/>
                  </a:lnTo>
                  <a:lnTo>
                    <a:pt x="10" y="3"/>
                  </a:lnTo>
                  <a:lnTo>
                    <a:pt x="10" y="3"/>
                  </a:lnTo>
                  <a:lnTo>
                    <a:pt x="10" y="3"/>
                  </a:lnTo>
                  <a:lnTo>
                    <a:pt x="10" y="3"/>
                  </a:lnTo>
                  <a:lnTo>
                    <a:pt x="10" y="3"/>
                  </a:lnTo>
                  <a:lnTo>
                    <a:pt x="10" y="3"/>
                  </a:lnTo>
                  <a:lnTo>
                    <a:pt x="9" y="3"/>
                  </a:lnTo>
                  <a:lnTo>
                    <a:pt x="9" y="3"/>
                  </a:lnTo>
                  <a:lnTo>
                    <a:pt x="9" y="3"/>
                  </a:lnTo>
                  <a:lnTo>
                    <a:pt x="9" y="4"/>
                  </a:lnTo>
                  <a:lnTo>
                    <a:pt x="9" y="4"/>
                  </a:lnTo>
                  <a:lnTo>
                    <a:pt x="9" y="4"/>
                  </a:lnTo>
                  <a:lnTo>
                    <a:pt x="9" y="4"/>
                  </a:lnTo>
                  <a:lnTo>
                    <a:pt x="9" y="4"/>
                  </a:lnTo>
                  <a:lnTo>
                    <a:pt x="9" y="4"/>
                  </a:lnTo>
                  <a:lnTo>
                    <a:pt x="10" y="4"/>
                  </a:lnTo>
                  <a:lnTo>
                    <a:pt x="10" y="4"/>
                  </a:lnTo>
                  <a:lnTo>
                    <a:pt x="12" y="3"/>
                  </a:lnTo>
                  <a:lnTo>
                    <a:pt x="12" y="3"/>
                  </a:lnTo>
                  <a:lnTo>
                    <a:pt x="12" y="3"/>
                  </a:lnTo>
                  <a:lnTo>
                    <a:pt x="12" y="3"/>
                  </a:lnTo>
                  <a:lnTo>
                    <a:pt x="12" y="3"/>
                  </a:lnTo>
                  <a:lnTo>
                    <a:pt x="12" y="4"/>
                  </a:lnTo>
                  <a:lnTo>
                    <a:pt x="12" y="4"/>
                  </a:lnTo>
                  <a:lnTo>
                    <a:pt x="12" y="4"/>
                  </a:lnTo>
                  <a:lnTo>
                    <a:pt x="12" y="4"/>
                  </a:lnTo>
                  <a:lnTo>
                    <a:pt x="12" y="4"/>
                  </a:lnTo>
                  <a:lnTo>
                    <a:pt x="12" y="4"/>
                  </a:lnTo>
                  <a:lnTo>
                    <a:pt x="12" y="4"/>
                  </a:lnTo>
                  <a:lnTo>
                    <a:pt x="12" y="4"/>
                  </a:lnTo>
                  <a:lnTo>
                    <a:pt x="10" y="4"/>
                  </a:lnTo>
                  <a:lnTo>
                    <a:pt x="10" y="4"/>
                  </a:lnTo>
                  <a:lnTo>
                    <a:pt x="10" y="4"/>
                  </a:lnTo>
                  <a:lnTo>
                    <a:pt x="10" y="4"/>
                  </a:lnTo>
                  <a:lnTo>
                    <a:pt x="10" y="4"/>
                  </a:lnTo>
                  <a:lnTo>
                    <a:pt x="10" y="4"/>
                  </a:lnTo>
                  <a:lnTo>
                    <a:pt x="10" y="4"/>
                  </a:lnTo>
                  <a:lnTo>
                    <a:pt x="10" y="4"/>
                  </a:lnTo>
                  <a:lnTo>
                    <a:pt x="9" y="4"/>
                  </a:lnTo>
                  <a:lnTo>
                    <a:pt x="9" y="4"/>
                  </a:lnTo>
                  <a:lnTo>
                    <a:pt x="9" y="4"/>
                  </a:lnTo>
                  <a:lnTo>
                    <a:pt x="8" y="4"/>
                  </a:lnTo>
                  <a:lnTo>
                    <a:pt x="9" y="4"/>
                  </a:lnTo>
                  <a:lnTo>
                    <a:pt x="9" y="5"/>
                  </a:lnTo>
                  <a:lnTo>
                    <a:pt x="9" y="5"/>
                  </a:lnTo>
                  <a:lnTo>
                    <a:pt x="9" y="5"/>
                  </a:lnTo>
                  <a:lnTo>
                    <a:pt x="9" y="5"/>
                  </a:lnTo>
                  <a:lnTo>
                    <a:pt x="9" y="5"/>
                  </a:lnTo>
                  <a:lnTo>
                    <a:pt x="9" y="5"/>
                  </a:lnTo>
                  <a:lnTo>
                    <a:pt x="8" y="5"/>
                  </a:lnTo>
                  <a:lnTo>
                    <a:pt x="8" y="5"/>
                  </a:lnTo>
                  <a:lnTo>
                    <a:pt x="8" y="5"/>
                  </a:lnTo>
                  <a:lnTo>
                    <a:pt x="7" y="5"/>
                  </a:lnTo>
                  <a:lnTo>
                    <a:pt x="7" y="5"/>
                  </a:lnTo>
                  <a:lnTo>
                    <a:pt x="7" y="5"/>
                  </a:lnTo>
                  <a:lnTo>
                    <a:pt x="7" y="5"/>
                  </a:lnTo>
                  <a:lnTo>
                    <a:pt x="6" y="7"/>
                  </a:lnTo>
                  <a:lnTo>
                    <a:pt x="6" y="7"/>
                  </a:lnTo>
                  <a:lnTo>
                    <a:pt x="6" y="7"/>
                  </a:lnTo>
                  <a:lnTo>
                    <a:pt x="7" y="7"/>
                  </a:lnTo>
                  <a:lnTo>
                    <a:pt x="8" y="5"/>
                  </a:lnTo>
                  <a:lnTo>
                    <a:pt x="8" y="5"/>
                  </a:lnTo>
                  <a:lnTo>
                    <a:pt x="8" y="5"/>
                  </a:lnTo>
                  <a:lnTo>
                    <a:pt x="8" y="5"/>
                  </a:lnTo>
                  <a:lnTo>
                    <a:pt x="9" y="5"/>
                  </a:lnTo>
                  <a:lnTo>
                    <a:pt x="9" y="7"/>
                  </a:lnTo>
                  <a:lnTo>
                    <a:pt x="9" y="7"/>
                  </a:lnTo>
                  <a:lnTo>
                    <a:pt x="9" y="7"/>
                  </a:lnTo>
                  <a:lnTo>
                    <a:pt x="9" y="7"/>
                  </a:lnTo>
                  <a:lnTo>
                    <a:pt x="9" y="7"/>
                  </a:lnTo>
                  <a:lnTo>
                    <a:pt x="9" y="7"/>
                  </a:lnTo>
                  <a:lnTo>
                    <a:pt x="8" y="7"/>
                  </a:lnTo>
                  <a:lnTo>
                    <a:pt x="8" y="7"/>
                  </a:lnTo>
                  <a:lnTo>
                    <a:pt x="9" y="7"/>
                  </a:lnTo>
                  <a:lnTo>
                    <a:pt x="9" y="7"/>
                  </a:lnTo>
                  <a:lnTo>
                    <a:pt x="9" y="7"/>
                  </a:lnTo>
                  <a:lnTo>
                    <a:pt x="9" y="7"/>
                  </a:lnTo>
                  <a:lnTo>
                    <a:pt x="9" y="7"/>
                  </a:lnTo>
                  <a:lnTo>
                    <a:pt x="9" y="7"/>
                  </a:lnTo>
                  <a:lnTo>
                    <a:pt x="8" y="8"/>
                  </a:lnTo>
                  <a:lnTo>
                    <a:pt x="8" y="8"/>
                  </a:lnTo>
                  <a:lnTo>
                    <a:pt x="7" y="7"/>
                  </a:lnTo>
                  <a:lnTo>
                    <a:pt x="7" y="7"/>
                  </a:lnTo>
                  <a:lnTo>
                    <a:pt x="7" y="7"/>
                  </a:lnTo>
                  <a:lnTo>
                    <a:pt x="7" y="7"/>
                  </a:lnTo>
                  <a:lnTo>
                    <a:pt x="7" y="8"/>
                  </a:lnTo>
                  <a:lnTo>
                    <a:pt x="7" y="8"/>
                  </a:lnTo>
                  <a:lnTo>
                    <a:pt x="7" y="8"/>
                  </a:lnTo>
                  <a:lnTo>
                    <a:pt x="8" y="8"/>
                  </a:lnTo>
                  <a:lnTo>
                    <a:pt x="8" y="8"/>
                  </a:lnTo>
                  <a:lnTo>
                    <a:pt x="8" y="8"/>
                  </a:lnTo>
                  <a:lnTo>
                    <a:pt x="8" y="8"/>
                  </a:lnTo>
                  <a:lnTo>
                    <a:pt x="8" y="8"/>
                  </a:lnTo>
                  <a:lnTo>
                    <a:pt x="7" y="8"/>
                  </a:lnTo>
                  <a:lnTo>
                    <a:pt x="7" y="8"/>
                  </a:lnTo>
                  <a:lnTo>
                    <a:pt x="7" y="8"/>
                  </a:lnTo>
                  <a:lnTo>
                    <a:pt x="7" y="8"/>
                  </a:lnTo>
                  <a:lnTo>
                    <a:pt x="7" y="8"/>
                  </a:lnTo>
                  <a:lnTo>
                    <a:pt x="7" y="8"/>
                  </a:lnTo>
                  <a:lnTo>
                    <a:pt x="7" y="8"/>
                  </a:lnTo>
                  <a:lnTo>
                    <a:pt x="7" y="8"/>
                  </a:lnTo>
                  <a:lnTo>
                    <a:pt x="7" y="9"/>
                  </a:lnTo>
                  <a:lnTo>
                    <a:pt x="7" y="9"/>
                  </a:lnTo>
                  <a:lnTo>
                    <a:pt x="7" y="9"/>
                  </a:lnTo>
                  <a:lnTo>
                    <a:pt x="7" y="9"/>
                  </a:lnTo>
                  <a:lnTo>
                    <a:pt x="6" y="9"/>
                  </a:lnTo>
                  <a:lnTo>
                    <a:pt x="6" y="8"/>
                  </a:lnTo>
                  <a:lnTo>
                    <a:pt x="6" y="8"/>
                  </a:lnTo>
                  <a:lnTo>
                    <a:pt x="6" y="8"/>
                  </a:lnTo>
                  <a:lnTo>
                    <a:pt x="6" y="8"/>
                  </a:lnTo>
                  <a:lnTo>
                    <a:pt x="6" y="8"/>
                  </a:lnTo>
                  <a:lnTo>
                    <a:pt x="6" y="8"/>
                  </a:lnTo>
                  <a:lnTo>
                    <a:pt x="6" y="9"/>
                  </a:lnTo>
                  <a:lnTo>
                    <a:pt x="6" y="9"/>
                  </a:lnTo>
                  <a:lnTo>
                    <a:pt x="6" y="9"/>
                  </a:lnTo>
                  <a:lnTo>
                    <a:pt x="6" y="9"/>
                  </a:lnTo>
                  <a:lnTo>
                    <a:pt x="6" y="9"/>
                  </a:lnTo>
                  <a:lnTo>
                    <a:pt x="6" y="8"/>
                  </a:lnTo>
                  <a:lnTo>
                    <a:pt x="6" y="8"/>
                  </a:lnTo>
                  <a:lnTo>
                    <a:pt x="5" y="8"/>
                  </a:lnTo>
                  <a:lnTo>
                    <a:pt x="5" y="8"/>
                  </a:lnTo>
                  <a:lnTo>
                    <a:pt x="5" y="8"/>
                  </a:lnTo>
                  <a:lnTo>
                    <a:pt x="6" y="7"/>
                  </a:lnTo>
                  <a:lnTo>
                    <a:pt x="6" y="7"/>
                  </a:lnTo>
                  <a:lnTo>
                    <a:pt x="6" y="7"/>
                  </a:lnTo>
                  <a:lnTo>
                    <a:pt x="7" y="7"/>
                  </a:lnTo>
                  <a:lnTo>
                    <a:pt x="7" y="7"/>
                  </a:lnTo>
                  <a:lnTo>
                    <a:pt x="6" y="7"/>
                  </a:lnTo>
                  <a:lnTo>
                    <a:pt x="6" y="7"/>
                  </a:lnTo>
                  <a:lnTo>
                    <a:pt x="6" y="7"/>
                  </a:lnTo>
                  <a:lnTo>
                    <a:pt x="5" y="7"/>
                  </a:lnTo>
                  <a:lnTo>
                    <a:pt x="5" y="7"/>
                  </a:lnTo>
                  <a:lnTo>
                    <a:pt x="5" y="8"/>
                  </a:lnTo>
                  <a:lnTo>
                    <a:pt x="5" y="8"/>
                  </a:lnTo>
                  <a:lnTo>
                    <a:pt x="5" y="8"/>
                  </a:lnTo>
                  <a:lnTo>
                    <a:pt x="5" y="8"/>
                  </a:lnTo>
                  <a:lnTo>
                    <a:pt x="5" y="8"/>
                  </a:lnTo>
                  <a:lnTo>
                    <a:pt x="5" y="8"/>
                  </a:lnTo>
                  <a:lnTo>
                    <a:pt x="6" y="8"/>
                  </a:lnTo>
                  <a:lnTo>
                    <a:pt x="6" y="9"/>
                  </a:lnTo>
                  <a:lnTo>
                    <a:pt x="6" y="9"/>
                  </a:lnTo>
                  <a:lnTo>
                    <a:pt x="6" y="9"/>
                  </a:lnTo>
                  <a:lnTo>
                    <a:pt x="6" y="9"/>
                  </a:lnTo>
                  <a:lnTo>
                    <a:pt x="5" y="9"/>
                  </a:lnTo>
                  <a:lnTo>
                    <a:pt x="6" y="9"/>
                  </a:lnTo>
                  <a:lnTo>
                    <a:pt x="6" y="9"/>
                  </a:lnTo>
                  <a:lnTo>
                    <a:pt x="6" y="9"/>
                  </a:lnTo>
                  <a:lnTo>
                    <a:pt x="6" y="9"/>
                  </a:lnTo>
                  <a:lnTo>
                    <a:pt x="6" y="9"/>
                  </a:lnTo>
                  <a:lnTo>
                    <a:pt x="6" y="9"/>
                  </a:lnTo>
                  <a:lnTo>
                    <a:pt x="5" y="9"/>
                  </a:lnTo>
                  <a:lnTo>
                    <a:pt x="5" y="9"/>
                  </a:lnTo>
                  <a:lnTo>
                    <a:pt x="5" y="9"/>
                  </a:lnTo>
                  <a:lnTo>
                    <a:pt x="3" y="9"/>
                  </a:lnTo>
                  <a:lnTo>
                    <a:pt x="3" y="9"/>
                  </a:lnTo>
                  <a:lnTo>
                    <a:pt x="3" y="9"/>
                  </a:lnTo>
                  <a:lnTo>
                    <a:pt x="3" y="9"/>
                  </a:lnTo>
                  <a:lnTo>
                    <a:pt x="5" y="9"/>
                  </a:lnTo>
                  <a:lnTo>
                    <a:pt x="5" y="9"/>
                  </a:lnTo>
                  <a:lnTo>
                    <a:pt x="5" y="10"/>
                  </a:lnTo>
                  <a:lnTo>
                    <a:pt x="5" y="10"/>
                  </a:lnTo>
                  <a:lnTo>
                    <a:pt x="5" y="10"/>
                  </a:lnTo>
                  <a:lnTo>
                    <a:pt x="5" y="10"/>
                  </a:lnTo>
                  <a:lnTo>
                    <a:pt x="5" y="10"/>
                  </a:lnTo>
                  <a:lnTo>
                    <a:pt x="3" y="10"/>
                  </a:lnTo>
                  <a:lnTo>
                    <a:pt x="3" y="10"/>
                  </a:lnTo>
                  <a:lnTo>
                    <a:pt x="5" y="10"/>
                  </a:lnTo>
                  <a:lnTo>
                    <a:pt x="5" y="10"/>
                  </a:lnTo>
                  <a:lnTo>
                    <a:pt x="3" y="10"/>
                  </a:lnTo>
                  <a:lnTo>
                    <a:pt x="3" y="10"/>
                  </a:lnTo>
                  <a:lnTo>
                    <a:pt x="3" y="10"/>
                  </a:lnTo>
                  <a:lnTo>
                    <a:pt x="3" y="10"/>
                  </a:lnTo>
                  <a:lnTo>
                    <a:pt x="3" y="10"/>
                  </a:lnTo>
                  <a:lnTo>
                    <a:pt x="3" y="10"/>
                  </a:lnTo>
                  <a:lnTo>
                    <a:pt x="3" y="10"/>
                  </a:lnTo>
                  <a:lnTo>
                    <a:pt x="3" y="10"/>
                  </a:lnTo>
                  <a:lnTo>
                    <a:pt x="2" y="10"/>
                  </a:lnTo>
                  <a:lnTo>
                    <a:pt x="3" y="10"/>
                  </a:lnTo>
                  <a:lnTo>
                    <a:pt x="3" y="10"/>
                  </a:lnTo>
                  <a:lnTo>
                    <a:pt x="3" y="10"/>
                  </a:lnTo>
                  <a:lnTo>
                    <a:pt x="2" y="11"/>
                  </a:lnTo>
                  <a:lnTo>
                    <a:pt x="2" y="11"/>
                  </a:lnTo>
                  <a:lnTo>
                    <a:pt x="2" y="11"/>
                  </a:lnTo>
                  <a:lnTo>
                    <a:pt x="2" y="11"/>
                  </a:lnTo>
                  <a:lnTo>
                    <a:pt x="1" y="11"/>
                  </a:lnTo>
                  <a:lnTo>
                    <a:pt x="1" y="10"/>
                  </a:lnTo>
                  <a:lnTo>
                    <a:pt x="0" y="10"/>
                  </a:lnTo>
                  <a:lnTo>
                    <a:pt x="0" y="10"/>
                  </a:lnTo>
                  <a:lnTo>
                    <a:pt x="0" y="10"/>
                  </a:lnTo>
                  <a:lnTo>
                    <a:pt x="0" y="10"/>
                  </a:lnTo>
                  <a:lnTo>
                    <a:pt x="0" y="10"/>
                  </a:lnTo>
                  <a:lnTo>
                    <a:pt x="0" y="10"/>
                  </a:lnTo>
                  <a:lnTo>
                    <a:pt x="0" y="10"/>
                  </a:lnTo>
                  <a:lnTo>
                    <a:pt x="1" y="10"/>
                  </a:lnTo>
                  <a:lnTo>
                    <a:pt x="1" y="10"/>
                  </a:lnTo>
                  <a:lnTo>
                    <a:pt x="1" y="10"/>
                  </a:lnTo>
                  <a:lnTo>
                    <a:pt x="1" y="9"/>
                  </a:lnTo>
                  <a:lnTo>
                    <a:pt x="2" y="9"/>
                  </a:lnTo>
                  <a:lnTo>
                    <a:pt x="2" y="9"/>
                  </a:lnTo>
                  <a:lnTo>
                    <a:pt x="2" y="9"/>
                  </a:lnTo>
                  <a:lnTo>
                    <a:pt x="2" y="9"/>
                  </a:lnTo>
                  <a:lnTo>
                    <a:pt x="2" y="9"/>
                  </a:lnTo>
                  <a:lnTo>
                    <a:pt x="2" y="9"/>
                  </a:lnTo>
                  <a:lnTo>
                    <a:pt x="3" y="9"/>
                  </a:lnTo>
                  <a:lnTo>
                    <a:pt x="3" y="9"/>
                  </a:lnTo>
                  <a:lnTo>
                    <a:pt x="3" y="9"/>
                  </a:lnTo>
                  <a:lnTo>
                    <a:pt x="3" y="9"/>
                  </a:lnTo>
                  <a:lnTo>
                    <a:pt x="3" y="9"/>
                  </a:lnTo>
                  <a:lnTo>
                    <a:pt x="3" y="9"/>
                  </a:lnTo>
                  <a:lnTo>
                    <a:pt x="3" y="9"/>
                  </a:lnTo>
                  <a:lnTo>
                    <a:pt x="3" y="9"/>
                  </a:lnTo>
                  <a:lnTo>
                    <a:pt x="3" y="9"/>
                  </a:lnTo>
                  <a:lnTo>
                    <a:pt x="3" y="9"/>
                  </a:lnTo>
                  <a:lnTo>
                    <a:pt x="3" y="8"/>
                  </a:lnTo>
                  <a:lnTo>
                    <a:pt x="2" y="8"/>
                  </a:lnTo>
                  <a:lnTo>
                    <a:pt x="2" y="8"/>
                  </a:lnTo>
                  <a:lnTo>
                    <a:pt x="2" y="8"/>
                  </a:lnTo>
                  <a:lnTo>
                    <a:pt x="2" y="8"/>
                  </a:lnTo>
                  <a:lnTo>
                    <a:pt x="1" y="8"/>
                  </a:lnTo>
                  <a:lnTo>
                    <a:pt x="1" y="8"/>
                  </a:lnTo>
                  <a:lnTo>
                    <a:pt x="1" y="8"/>
                  </a:lnTo>
                  <a:lnTo>
                    <a:pt x="1" y="8"/>
                  </a:lnTo>
                  <a:lnTo>
                    <a:pt x="1" y="8"/>
                  </a:lnTo>
                  <a:lnTo>
                    <a:pt x="0" y="8"/>
                  </a:lnTo>
                  <a:lnTo>
                    <a:pt x="1" y="8"/>
                  </a:lnTo>
                  <a:lnTo>
                    <a:pt x="1" y="8"/>
                  </a:lnTo>
                  <a:lnTo>
                    <a:pt x="1" y="7"/>
                  </a:lnTo>
                  <a:lnTo>
                    <a:pt x="1" y="7"/>
                  </a:lnTo>
                  <a:lnTo>
                    <a:pt x="1" y="7"/>
                  </a:lnTo>
                  <a:lnTo>
                    <a:pt x="1" y="7"/>
                  </a:lnTo>
                  <a:lnTo>
                    <a:pt x="1" y="7"/>
                  </a:lnTo>
                  <a:lnTo>
                    <a:pt x="1" y="7"/>
                  </a:lnTo>
                  <a:lnTo>
                    <a:pt x="1" y="7"/>
                  </a:lnTo>
                  <a:lnTo>
                    <a:pt x="1" y="7"/>
                  </a:lnTo>
                  <a:lnTo>
                    <a:pt x="2" y="7"/>
                  </a:lnTo>
                  <a:lnTo>
                    <a:pt x="2"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5"/>
                  </a:lnTo>
                  <a:lnTo>
                    <a:pt x="0" y="5"/>
                  </a:lnTo>
                  <a:lnTo>
                    <a:pt x="1" y="5"/>
                  </a:lnTo>
                  <a:lnTo>
                    <a:pt x="1" y="5"/>
                  </a:lnTo>
                  <a:lnTo>
                    <a:pt x="0" y="5"/>
                  </a:lnTo>
                  <a:lnTo>
                    <a:pt x="0" y="5"/>
                  </a:lnTo>
                  <a:lnTo>
                    <a:pt x="0" y="5"/>
                  </a:lnTo>
                  <a:lnTo>
                    <a:pt x="1" y="5"/>
                  </a:lnTo>
                  <a:lnTo>
                    <a:pt x="1" y="5"/>
                  </a:lnTo>
                  <a:lnTo>
                    <a:pt x="1" y="5"/>
                  </a:lnTo>
                  <a:lnTo>
                    <a:pt x="1" y="5"/>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2" y="4"/>
                  </a:lnTo>
                  <a:lnTo>
                    <a:pt x="2" y="4"/>
                  </a:lnTo>
                  <a:lnTo>
                    <a:pt x="2" y="4"/>
                  </a:lnTo>
                  <a:lnTo>
                    <a:pt x="2" y="4"/>
                  </a:lnTo>
                  <a:lnTo>
                    <a:pt x="3" y="4"/>
                  </a:lnTo>
                  <a:lnTo>
                    <a:pt x="3" y="4"/>
                  </a:lnTo>
                  <a:lnTo>
                    <a:pt x="2" y="4"/>
                  </a:lnTo>
                  <a:lnTo>
                    <a:pt x="2" y="4"/>
                  </a:lnTo>
                  <a:lnTo>
                    <a:pt x="3" y="4"/>
                  </a:lnTo>
                  <a:lnTo>
                    <a:pt x="3" y="4"/>
                  </a:lnTo>
                  <a:lnTo>
                    <a:pt x="3" y="5"/>
                  </a:lnTo>
                  <a:lnTo>
                    <a:pt x="3" y="5"/>
                  </a:lnTo>
                  <a:lnTo>
                    <a:pt x="3" y="5"/>
                  </a:lnTo>
                  <a:lnTo>
                    <a:pt x="3" y="5"/>
                  </a:lnTo>
                  <a:lnTo>
                    <a:pt x="3" y="5"/>
                  </a:lnTo>
                  <a:lnTo>
                    <a:pt x="3" y="5"/>
                  </a:lnTo>
                  <a:lnTo>
                    <a:pt x="3" y="5"/>
                  </a:lnTo>
                  <a:lnTo>
                    <a:pt x="3" y="5"/>
                  </a:lnTo>
                  <a:lnTo>
                    <a:pt x="3" y="5"/>
                  </a:lnTo>
                  <a:lnTo>
                    <a:pt x="3" y="4"/>
                  </a:lnTo>
                  <a:lnTo>
                    <a:pt x="3" y="4"/>
                  </a:lnTo>
                  <a:lnTo>
                    <a:pt x="3" y="4"/>
                  </a:lnTo>
                  <a:lnTo>
                    <a:pt x="3" y="4"/>
                  </a:lnTo>
                  <a:lnTo>
                    <a:pt x="3" y="4"/>
                  </a:lnTo>
                  <a:lnTo>
                    <a:pt x="3" y="4"/>
                  </a:lnTo>
                  <a:lnTo>
                    <a:pt x="3"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3"/>
                  </a:lnTo>
                  <a:lnTo>
                    <a:pt x="5" y="3"/>
                  </a:lnTo>
                  <a:lnTo>
                    <a:pt x="5" y="3"/>
                  </a:lnTo>
                  <a:lnTo>
                    <a:pt x="5" y="3"/>
                  </a:lnTo>
                  <a:lnTo>
                    <a:pt x="5" y="3"/>
                  </a:lnTo>
                  <a:lnTo>
                    <a:pt x="5" y="3"/>
                  </a:lnTo>
                  <a:lnTo>
                    <a:pt x="5" y="3"/>
                  </a:lnTo>
                  <a:lnTo>
                    <a:pt x="5" y="3"/>
                  </a:lnTo>
                  <a:lnTo>
                    <a:pt x="5" y="3"/>
                  </a:lnTo>
                  <a:lnTo>
                    <a:pt x="5" y="3"/>
                  </a:lnTo>
                  <a:lnTo>
                    <a:pt x="3" y="3"/>
                  </a:lnTo>
                  <a:lnTo>
                    <a:pt x="5" y="3"/>
                  </a:lnTo>
                  <a:lnTo>
                    <a:pt x="6" y="2"/>
                  </a:lnTo>
                  <a:lnTo>
                    <a:pt x="6" y="2"/>
                  </a:lnTo>
                  <a:lnTo>
                    <a:pt x="6" y="2"/>
                  </a:lnTo>
                  <a:lnTo>
                    <a:pt x="6" y="2"/>
                  </a:lnTo>
                  <a:lnTo>
                    <a:pt x="6" y="2"/>
                  </a:lnTo>
                  <a:lnTo>
                    <a:pt x="6" y="2"/>
                  </a:lnTo>
                  <a:lnTo>
                    <a:pt x="6" y="2"/>
                  </a:lnTo>
                  <a:lnTo>
                    <a:pt x="7" y="2"/>
                  </a:lnTo>
                  <a:lnTo>
                    <a:pt x="7" y="2"/>
                  </a:lnTo>
                  <a:lnTo>
                    <a:pt x="7" y="2"/>
                  </a:lnTo>
                  <a:lnTo>
                    <a:pt x="9" y="1"/>
                  </a:lnTo>
                  <a:lnTo>
                    <a:pt x="10" y="0"/>
                  </a:lnTo>
                  <a:lnTo>
                    <a:pt x="10" y="0"/>
                  </a:lnTo>
                  <a:lnTo>
                    <a:pt x="10" y="0"/>
                  </a:lnTo>
                  <a:lnTo>
                    <a:pt x="10" y="0"/>
                  </a:lnTo>
                  <a:lnTo>
                    <a:pt x="12" y="1"/>
                  </a:lnTo>
                  <a:lnTo>
                    <a:pt x="12" y="1"/>
                  </a:lnTo>
                  <a:lnTo>
                    <a:pt x="12" y="1"/>
                  </a:lnTo>
                  <a:lnTo>
                    <a:pt x="12" y="1"/>
                  </a:lnTo>
                  <a:lnTo>
                    <a:pt x="12" y="1"/>
                  </a:lnTo>
                  <a:lnTo>
                    <a:pt x="12" y="1"/>
                  </a:lnTo>
                  <a:lnTo>
                    <a:pt x="12" y="1"/>
                  </a:lnTo>
                  <a:lnTo>
                    <a:pt x="10" y="2"/>
                  </a:lnTo>
                  <a:lnTo>
                    <a:pt x="10" y="2"/>
                  </a:lnTo>
                  <a:lnTo>
                    <a:pt x="1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15" name="Freeform 1232">
              <a:extLst>
                <a:ext uri="{FF2B5EF4-FFF2-40B4-BE49-F238E27FC236}">
                  <a16:creationId xmlns="" xmlns:a16="http://schemas.microsoft.com/office/drawing/2014/main" id="{9530CC19-D2E6-40A5-90C6-BC9B5AF036A2}"/>
                </a:ext>
              </a:extLst>
            </p:cNvPr>
            <p:cNvSpPr>
              <a:spLocks/>
            </p:cNvSpPr>
            <p:nvPr/>
          </p:nvSpPr>
          <p:spPr bwMode="auto">
            <a:xfrm>
              <a:off x="5976579" y="1898035"/>
              <a:ext cx="118709" cy="167214"/>
            </a:xfrm>
            <a:custGeom>
              <a:avLst/>
              <a:gdLst>
                <a:gd name="T0" fmla="*/ 28 w 93"/>
                <a:gd name="T1" fmla="*/ 11 h 131"/>
                <a:gd name="T2" fmla="*/ 29 w 93"/>
                <a:gd name="T3" fmla="*/ 13 h 131"/>
                <a:gd name="T4" fmla="*/ 25 w 93"/>
                <a:gd name="T5" fmla="*/ 17 h 131"/>
                <a:gd name="T6" fmla="*/ 39 w 93"/>
                <a:gd name="T7" fmla="*/ 15 h 131"/>
                <a:gd name="T8" fmla="*/ 51 w 93"/>
                <a:gd name="T9" fmla="*/ 17 h 131"/>
                <a:gd name="T10" fmla="*/ 46 w 93"/>
                <a:gd name="T11" fmla="*/ 27 h 131"/>
                <a:gd name="T12" fmla="*/ 40 w 93"/>
                <a:gd name="T13" fmla="*/ 33 h 131"/>
                <a:gd name="T14" fmla="*/ 31 w 93"/>
                <a:gd name="T15" fmla="*/ 39 h 131"/>
                <a:gd name="T16" fmla="*/ 43 w 93"/>
                <a:gd name="T17" fmla="*/ 40 h 131"/>
                <a:gd name="T18" fmla="*/ 54 w 93"/>
                <a:gd name="T19" fmla="*/ 47 h 131"/>
                <a:gd name="T20" fmla="*/ 60 w 93"/>
                <a:gd name="T21" fmla="*/ 61 h 131"/>
                <a:gd name="T22" fmla="*/ 74 w 93"/>
                <a:gd name="T23" fmla="*/ 75 h 131"/>
                <a:gd name="T24" fmla="*/ 70 w 93"/>
                <a:gd name="T25" fmla="*/ 75 h 131"/>
                <a:gd name="T26" fmla="*/ 76 w 93"/>
                <a:gd name="T27" fmla="*/ 88 h 131"/>
                <a:gd name="T28" fmla="*/ 92 w 93"/>
                <a:gd name="T29" fmla="*/ 94 h 131"/>
                <a:gd name="T30" fmla="*/ 86 w 93"/>
                <a:gd name="T31" fmla="*/ 103 h 131"/>
                <a:gd name="T32" fmla="*/ 79 w 93"/>
                <a:gd name="T33" fmla="*/ 108 h 131"/>
                <a:gd name="T34" fmla="*/ 89 w 93"/>
                <a:gd name="T35" fmla="*/ 111 h 131"/>
                <a:gd name="T36" fmla="*/ 74 w 93"/>
                <a:gd name="T37" fmla="*/ 118 h 131"/>
                <a:gd name="T38" fmla="*/ 60 w 93"/>
                <a:gd name="T39" fmla="*/ 117 h 131"/>
                <a:gd name="T40" fmla="*/ 48 w 93"/>
                <a:gd name="T41" fmla="*/ 119 h 131"/>
                <a:gd name="T42" fmla="*/ 34 w 93"/>
                <a:gd name="T43" fmla="*/ 120 h 131"/>
                <a:gd name="T44" fmla="*/ 25 w 93"/>
                <a:gd name="T45" fmla="*/ 125 h 131"/>
                <a:gd name="T46" fmla="*/ 12 w 93"/>
                <a:gd name="T47" fmla="*/ 127 h 131"/>
                <a:gd name="T48" fmla="*/ 3 w 93"/>
                <a:gd name="T49" fmla="*/ 129 h 131"/>
                <a:gd name="T50" fmla="*/ 13 w 93"/>
                <a:gd name="T51" fmla="*/ 122 h 131"/>
                <a:gd name="T52" fmla="*/ 25 w 93"/>
                <a:gd name="T53" fmla="*/ 111 h 131"/>
                <a:gd name="T54" fmla="*/ 40 w 93"/>
                <a:gd name="T55" fmla="*/ 108 h 131"/>
                <a:gd name="T56" fmla="*/ 34 w 93"/>
                <a:gd name="T57" fmla="*/ 109 h 131"/>
                <a:gd name="T58" fmla="*/ 20 w 93"/>
                <a:gd name="T59" fmla="*/ 104 h 131"/>
                <a:gd name="T60" fmla="*/ 12 w 93"/>
                <a:gd name="T61" fmla="*/ 105 h 131"/>
                <a:gd name="T62" fmla="*/ 8 w 93"/>
                <a:gd name="T63" fmla="*/ 102 h 131"/>
                <a:gd name="T64" fmla="*/ 22 w 93"/>
                <a:gd name="T65" fmla="*/ 95 h 131"/>
                <a:gd name="T66" fmla="*/ 20 w 93"/>
                <a:gd name="T67" fmla="*/ 87 h 131"/>
                <a:gd name="T68" fmla="*/ 25 w 93"/>
                <a:gd name="T69" fmla="*/ 81 h 131"/>
                <a:gd name="T70" fmla="*/ 38 w 93"/>
                <a:gd name="T71" fmla="*/ 81 h 131"/>
                <a:gd name="T72" fmla="*/ 39 w 93"/>
                <a:gd name="T73" fmla="*/ 69 h 131"/>
                <a:gd name="T74" fmla="*/ 35 w 93"/>
                <a:gd name="T75" fmla="*/ 68 h 131"/>
                <a:gd name="T76" fmla="*/ 32 w 93"/>
                <a:gd name="T77" fmla="*/ 57 h 131"/>
                <a:gd name="T78" fmla="*/ 28 w 93"/>
                <a:gd name="T79" fmla="*/ 56 h 131"/>
                <a:gd name="T80" fmla="*/ 21 w 93"/>
                <a:gd name="T81" fmla="*/ 60 h 131"/>
                <a:gd name="T82" fmla="*/ 12 w 93"/>
                <a:gd name="T83" fmla="*/ 55 h 131"/>
                <a:gd name="T84" fmla="*/ 18 w 93"/>
                <a:gd name="T85" fmla="*/ 47 h 131"/>
                <a:gd name="T86" fmla="*/ 17 w 93"/>
                <a:gd name="T87" fmla="*/ 38 h 131"/>
                <a:gd name="T88" fmla="*/ 12 w 93"/>
                <a:gd name="T89" fmla="*/ 41 h 131"/>
                <a:gd name="T90" fmla="*/ 10 w 93"/>
                <a:gd name="T91" fmla="*/ 42 h 131"/>
                <a:gd name="T92" fmla="*/ 5 w 93"/>
                <a:gd name="T93" fmla="*/ 48 h 131"/>
                <a:gd name="T94" fmla="*/ 7 w 93"/>
                <a:gd name="T95" fmla="*/ 40 h 131"/>
                <a:gd name="T96" fmla="*/ 10 w 93"/>
                <a:gd name="T97" fmla="*/ 34 h 131"/>
                <a:gd name="T98" fmla="*/ 10 w 93"/>
                <a:gd name="T99" fmla="*/ 32 h 131"/>
                <a:gd name="T100" fmla="*/ 8 w 93"/>
                <a:gd name="T101" fmla="*/ 32 h 131"/>
                <a:gd name="T102" fmla="*/ 1 w 93"/>
                <a:gd name="T103" fmla="*/ 29 h 131"/>
                <a:gd name="T104" fmla="*/ 7 w 93"/>
                <a:gd name="T105" fmla="*/ 25 h 131"/>
                <a:gd name="T106" fmla="*/ 10 w 93"/>
                <a:gd name="T107" fmla="*/ 21 h 131"/>
                <a:gd name="T108" fmla="*/ 7 w 93"/>
                <a:gd name="T109" fmla="*/ 17 h 131"/>
                <a:gd name="T110" fmla="*/ 7 w 93"/>
                <a:gd name="T111" fmla="*/ 13 h 131"/>
                <a:gd name="T112" fmla="*/ 14 w 93"/>
                <a:gd name="T113" fmla="*/ 12 h 131"/>
                <a:gd name="T114" fmla="*/ 14 w 93"/>
                <a:gd name="T115" fmla="*/ 6 h 131"/>
                <a:gd name="T116" fmla="*/ 18 w 93"/>
                <a:gd name="T117" fmla="*/ 1 h 131"/>
                <a:gd name="T118" fmla="*/ 25 w 93"/>
                <a:gd name="T119"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 h="131">
                  <a:moveTo>
                    <a:pt x="34" y="0"/>
                  </a:moveTo>
                  <a:lnTo>
                    <a:pt x="35" y="0"/>
                  </a:lnTo>
                  <a:lnTo>
                    <a:pt x="36" y="0"/>
                  </a:lnTo>
                  <a:lnTo>
                    <a:pt x="36" y="1"/>
                  </a:lnTo>
                  <a:lnTo>
                    <a:pt x="38" y="1"/>
                  </a:lnTo>
                  <a:lnTo>
                    <a:pt x="38" y="0"/>
                  </a:lnTo>
                  <a:lnTo>
                    <a:pt x="39" y="1"/>
                  </a:lnTo>
                  <a:lnTo>
                    <a:pt x="38" y="1"/>
                  </a:lnTo>
                  <a:lnTo>
                    <a:pt x="38" y="3"/>
                  </a:lnTo>
                  <a:lnTo>
                    <a:pt x="36" y="3"/>
                  </a:lnTo>
                  <a:lnTo>
                    <a:pt x="38" y="4"/>
                  </a:lnTo>
                  <a:lnTo>
                    <a:pt x="36" y="5"/>
                  </a:lnTo>
                  <a:lnTo>
                    <a:pt x="35" y="6"/>
                  </a:lnTo>
                  <a:lnTo>
                    <a:pt x="34" y="6"/>
                  </a:lnTo>
                  <a:lnTo>
                    <a:pt x="33" y="7"/>
                  </a:lnTo>
                  <a:lnTo>
                    <a:pt x="29" y="10"/>
                  </a:lnTo>
                  <a:lnTo>
                    <a:pt x="28" y="10"/>
                  </a:lnTo>
                  <a:lnTo>
                    <a:pt x="28" y="11"/>
                  </a:lnTo>
                  <a:lnTo>
                    <a:pt x="27" y="11"/>
                  </a:lnTo>
                  <a:lnTo>
                    <a:pt x="26" y="11"/>
                  </a:lnTo>
                  <a:lnTo>
                    <a:pt x="27" y="11"/>
                  </a:lnTo>
                  <a:lnTo>
                    <a:pt x="27" y="12"/>
                  </a:lnTo>
                  <a:lnTo>
                    <a:pt x="26" y="12"/>
                  </a:lnTo>
                  <a:lnTo>
                    <a:pt x="25" y="12"/>
                  </a:lnTo>
                  <a:lnTo>
                    <a:pt x="24" y="12"/>
                  </a:lnTo>
                  <a:lnTo>
                    <a:pt x="22" y="12"/>
                  </a:lnTo>
                  <a:lnTo>
                    <a:pt x="24" y="12"/>
                  </a:lnTo>
                  <a:lnTo>
                    <a:pt x="24" y="13"/>
                  </a:lnTo>
                  <a:lnTo>
                    <a:pt x="24" y="12"/>
                  </a:lnTo>
                  <a:lnTo>
                    <a:pt x="25" y="12"/>
                  </a:lnTo>
                  <a:lnTo>
                    <a:pt x="25" y="13"/>
                  </a:lnTo>
                  <a:lnTo>
                    <a:pt x="26" y="13"/>
                  </a:lnTo>
                  <a:lnTo>
                    <a:pt x="27" y="13"/>
                  </a:lnTo>
                  <a:lnTo>
                    <a:pt x="28" y="13"/>
                  </a:lnTo>
                  <a:lnTo>
                    <a:pt x="29" y="12"/>
                  </a:lnTo>
                  <a:lnTo>
                    <a:pt x="29" y="13"/>
                  </a:lnTo>
                  <a:lnTo>
                    <a:pt x="27" y="14"/>
                  </a:lnTo>
                  <a:lnTo>
                    <a:pt x="26" y="14"/>
                  </a:lnTo>
                  <a:lnTo>
                    <a:pt x="27" y="14"/>
                  </a:lnTo>
                  <a:lnTo>
                    <a:pt x="26" y="14"/>
                  </a:lnTo>
                  <a:lnTo>
                    <a:pt x="25" y="14"/>
                  </a:lnTo>
                  <a:lnTo>
                    <a:pt x="25" y="15"/>
                  </a:lnTo>
                  <a:lnTo>
                    <a:pt x="24" y="15"/>
                  </a:lnTo>
                  <a:lnTo>
                    <a:pt x="22" y="15"/>
                  </a:lnTo>
                  <a:lnTo>
                    <a:pt x="22" y="17"/>
                  </a:lnTo>
                  <a:lnTo>
                    <a:pt x="21" y="17"/>
                  </a:lnTo>
                  <a:lnTo>
                    <a:pt x="22" y="17"/>
                  </a:lnTo>
                  <a:lnTo>
                    <a:pt x="22" y="15"/>
                  </a:lnTo>
                  <a:lnTo>
                    <a:pt x="24" y="15"/>
                  </a:lnTo>
                  <a:lnTo>
                    <a:pt x="25" y="15"/>
                  </a:lnTo>
                  <a:lnTo>
                    <a:pt x="26" y="15"/>
                  </a:lnTo>
                  <a:lnTo>
                    <a:pt x="27" y="15"/>
                  </a:lnTo>
                  <a:lnTo>
                    <a:pt x="26" y="15"/>
                  </a:lnTo>
                  <a:lnTo>
                    <a:pt x="25" y="17"/>
                  </a:lnTo>
                  <a:lnTo>
                    <a:pt x="26" y="17"/>
                  </a:lnTo>
                  <a:lnTo>
                    <a:pt x="25" y="17"/>
                  </a:lnTo>
                  <a:lnTo>
                    <a:pt x="24" y="17"/>
                  </a:lnTo>
                  <a:lnTo>
                    <a:pt x="25" y="17"/>
                  </a:lnTo>
                  <a:lnTo>
                    <a:pt x="24" y="18"/>
                  </a:lnTo>
                  <a:lnTo>
                    <a:pt x="25" y="18"/>
                  </a:lnTo>
                  <a:lnTo>
                    <a:pt x="26" y="17"/>
                  </a:lnTo>
                  <a:lnTo>
                    <a:pt x="27" y="17"/>
                  </a:lnTo>
                  <a:lnTo>
                    <a:pt x="28" y="17"/>
                  </a:lnTo>
                  <a:lnTo>
                    <a:pt x="31" y="15"/>
                  </a:lnTo>
                  <a:lnTo>
                    <a:pt x="32" y="15"/>
                  </a:lnTo>
                  <a:lnTo>
                    <a:pt x="31" y="15"/>
                  </a:lnTo>
                  <a:lnTo>
                    <a:pt x="32" y="15"/>
                  </a:lnTo>
                  <a:lnTo>
                    <a:pt x="33" y="15"/>
                  </a:lnTo>
                  <a:lnTo>
                    <a:pt x="33" y="14"/>
                  </a:lnTo>
                  <a:lnTo>
                    <a:pt x="35" y="14"/>
                  </a:lnTo>
                  <a:lnTo>
                    <a:pt x="38" y="15"/>
                  </a:lnTo>
                  <a:lnTo>
                    <a:pt x="39" y="15"/>
                  </a:lnTo>
                  <a:lnTo>
                    <a:pt x="39" y="14"/>
                  </a:lnTo>
                  <a:lnTo>
                    <a:pt x="41" y="14"/>
                  </a:lnTo>
                  <a:lnTo>
                    <a:pt x="41" y="15"/>
                  </a:lnTo>
                  <a:lnTo>
                    <a:pt x="41" y="14"/>
                  </a:lnTo>
                  <a:lnTo>
                    <a:pt x="41" y="15"/>
                  </a:lnTo>
                  <a:lnTo>
                    <a:pt x="42" y="14"/>
                  </a:lnTo>
                  <a:lnTo>
                    <a:pt x="43" y="15"/>
                  </a:lnTo>
                  <a:lnTo>
                    <a:pt x="44" y="15"/>
                  </a:lnTo>
                  <a:lnTo>
                    <a:pt x="46" y="15"/>
                  </a:lnTo>
                  <a:lnTo>
                    <a:pt x="46" y="14"/>
                  </a:lnTo>
                  <a:lnTo>
                    <a:pt x="47" y="14"/>
                  </a:lnTo>
                  <a:lnTo>
                    <a:pt x="47" y="15"/>
                  </a:lnTo>
                  <a:lnTo>
                    <a:pt x="48" y="14"/>
                  </a:lnTo>
                  <a:lnTo>
                    <a:pt x="49" y="14"/>
                  </a:lnTo>
                  <a:lnTo>
                    <a:pt x="49" y="15"/>
                  </a:lnTo>
                  <a:lnTo>
                    <a:pt x="50" y="15"/>
                  </a:lnTo>
                  <a:lnTo>
                    <a:pt x="51" y="15"/>
                  </a:lnTo>
                  <a:lnTo>
                    <a:pt x="51" y="17"/>
                  </a:lnTo>
                  <a:lnTo>
                    <a:pt x="51" y="18"/>
                  </a:lnTo>
                  <a:lnTo>
                    <a:pt x="53" y="18"/>
                  </a:lnTo>
                  <a:lnTo>
                    <a:pt x="51" y="18"/>
                  </a:lnTo>
                  <a:lnTo>
                    <a:pt x="53" y="18"/>
                  </a:lnTo>
                  <a:lnTo>
                    <a:pt x="51" y="18"/>
                  </a:lnTo>
                  <a:lnTo>
                    <a:pt x="51" y="19"/>
                  </a:lnTo>
                  <a:lnTo>
                    <a:pt x="50" y="20"/>
                  </a:lnTo>
                  <a:lnTo>
                    <a:pt x="49" y="20"/>
                  </a:lnTo>
                  <a:lnTo>
                    <a:pt x="49" y="21"/>
                  </a:lnTo>
                  <a:lnTo>
                    <a:pt x="48" y="22"/>
                  </a:lnTo>
                  <a:lnTo>
                    <a:pt x="48" y="24"/>
                  </a:lnTo>
                  <a:lnTo>
                    <a:pt x="49" y="24"/>
                  </a:lnTo>
                  <a:lnTo>
                    <a:pt x="48" y="24"/>
                  </a:lnTo>
                  <a:lnTo>
                    <a:pt x="48" y="25"/>
                  </a:lnTo>
                  <a:lnTo>
                    <a:pt x="47" y="25"/>
                  </a:lnTo>
                  <a:lnTo>
                    <a:pt x="47" y="26"/>
                  </a:lnTo>
                  <a:lnTo>
                    <a:pt x="47" y="27"/>
                  </a:lnTo>
                  <a:lnTo>
                    <a:pt x="46" y="27"/>
                  </a:lnTo>
                  <a:lnTo>
                    <a:pt x="46" y="28"/>
                  </a:lnTo>
                  <a:lnTo>
                    <a:pt x="44" y="28"/>
                  </a:lnTo>
                  <a:lnTo>
                    <a:pt x="44" y="29"/>
                  </a:lnTo>
                  <a:lnTo>
                    <a:pt x="43" y="29"/>
                  </a:lnTo>
                  <a:lnTo>
                    <a:pt x="43" y="31"/>
                  </a:lnTo>
                  <a:lnTo>
                    <a:pt x="43" y="32"/>
                  </a:lnTo>
                  <a:lnTo>
                    <a:pt x="42" y="32"/>
                  </a:lnTo>
                  <a:lnTo>
                    <a:pt x="41" y="32"/>
                  </a:lnTo>
                  <a:lnTo>
                    <a:pt x="41" y="33"/>
                  </a:lnTo>
                  <a:lnTo>
                    <a:pt x="40" y="33"/>
                  </a:lnTo>
                  <a:lnTo>
                    <a:pt x="38" y="33"/>
                  </a:lnTo>
                  <a:lnTo>
                    <a:pt x="36" y="33"/>
                  </a:lnTo>
                  <a:lnTo>
                    <a:pt x="35" y="34"/>
                  </a:lnTo>
                  <a:lnTo>
                    <a:pt x="34" y="34"/>
                  </a:lnTo>
                  <a:lnTo>
                    <a:pt x="35" y="34"/>
                  </a:lnTo>
                  <a:lnTo>
                    <a:pt x="36" y="34"/>
                  </a:lnTo>
                  <a:lnTo>
                    <a:pt x="39" y="33"/>
                  </a:lnTo>
                  <a:lnTo>
                    <a:pt x="40" y="33"/>
                  </a:lnTo>
                  <a:lnTo>
                    <a:pt x="40" y="34"/>
                  </a:lnTo>
                  <a:lnTo>
                    <a:pt x="40" y="35"/>
                  </a:lnTo>
                  <a:lnTo>
                    <a:pt x="41" y="35"/>
                  </a:lnTo>
                  <a:lnTo>
                    <a:pt x="42" y="35"/>
                  </a:lnTo>
                  <a:lnTo>
                    <a:pt x="42" y="36"/>
                  </a:lnTo>
                  <a:lnTo>
                    <a:pt x="41" y="36"/>
                  </a:lnTo>
                  <a:lnTo>
                    <a:pt x="40" y="36"/>
                  </a:lnTo>
                  <a:lnTo>
                    <a:pt x="40" y="38"/>
                  </a:lnTo>
                  <a:lnTo>
                    <a:pt x="39" y="36"/>
                  </a:lnTo>
                  <a:lnTo>
                    <a:pt x="38" y="36"/>
                  </a:lnTo>
                  <a:lnTo>
                    <a:pt x="38" y="38"/>
                  </a:lnTo>
                  <a:lnTo>
                    <a:pt x="36" y="38"/>
                  </a:lnTo>
                  <a:lnTo>
                    <a:pt x="36" y="39"/>
                  </a:lnTo>
                  <a:lnTo>
                    <a:pt x="35" y="39"/>
                  </a:lnTo>
                  <a:lnTo>
                    <a:pt x="34" y="39"/>
                  </a:lnTo>
                  <a:lnTo>
                    <a:pt x="34" y="40"/>
                  </a:lnTo>
                  <a:lnTo>
                    <a:pt x="33" y="40"/>
                  </a:lnTo>
                  <a:lnTo>
                    <a:pt x="31" y="39"/>
                  </a:lnTo>
                  <a:lnTo>
                    <a:pt x="29" y="39"/>
                  </a:lnTo>
                  <a:lnTo>
                    <a:pt x="28" y="39"/>
                  </a:lnTo>
                  <a:lnTo>
                    <a:pt x="28" y="38"/>
                  </a:lnTo>
                  <a:lnTo>
                    <a:pt x="28" y="39"/>
                  </a:lnTo>
                  <a:lnTo>
                    <a:pt x="29" y="39"/>
                  </a:lnTo>
                  <a:lnTo>
                    <a:pt x="29" y="40"/>
                  </a:lnTo>
                  <a:lnTo>
                    <a:pt x="31" y="40"/>
                  </a:lnTo>
                  <a:lnTo>
                    <a:pt x="33" y="40"/>
                  </a:lnTo>
                  <a:lnTo>
                    <a:pt x="34" y="40"/>
                  </a:lnTo>
                  <a:lnTo>
                    <a:pt x="36" y="40"/>
                  </a:lnTo>
                  <a:lnTo>
                    <a:pt x="36" y="41"/>
                  </a:lnTo>
                  <a:lnTo>
                    <a:pt x="38" y="41"/>
                  </a:lnTo>
                  <a:lnTo>
                    <a:pt x="39" y="40"/>
                  </a:lnTo>
                  <a:lnTo>
                    <a:pt x="39" y="39"/>
                  </a:lnTo>
                  <a:lnTo>
                    <a:pt x="40" y="39"/>
                  </a:lnTo>
                  <a:lnTo>
                    <a:pt x="42" y="39"/>
                  </a:lnTo>
                  <a:lnTo>
                    <a:pt x="42" y="40"/>
                  </a:lnTo>
                  <a:lnTo>
                    <a:pt x="43" y="40"/>
                  </a:lnTo>
                  <a:lnTo>
                    <a:pt x="44" y="40"/>
                  </a:lnTo>
                  <a:lnTo>
                    <a:pt x="44" y="41"/>
                  </a:lnTo>
                  <a:lnTo>
                    <a:pt x="46" y="41"/>
                  </a:lnTo>
                  <a:lnTo>
                    <a:pt x="47" y="41"/>
                  </a:lnTo>
                  <a:lnTo>
                    <a:pt x="48" y="41"/>
                  </a:lnTo>
                  <a:lnTo>
                    <a:pt x="48" y="42"/>
                  </a:lnTo>
                  <a:lnTo>
                    <a:pt x="49" y="42"/>
                  </a:lnTo>
                  <a:lnTo>
                    <a:pt x="49" y="43"/>
                  </a:lnTo>
                  <a:lnTo>
                    <a:pt x="50" y="45"/>
                  </a:lnTo>
                  <a:lnTo>
                    <a:pt x="51" y="45"/>
                  </a:lnTo>
                  <a:lnTo>
                    <a:pt x="51" y="46"/>
                  </a:lnTo>
                  <a:lnTo>
                    <a:pt x="51" y="45"/>
                  </a:lnTo>
                  <a:lnTo>
                    <a:pt x="51" y="46"/>
                  </a:lnTo>
                  <a:lnTo>
                    <a:pt x="53" y="46"/>
                  </a:lnTo>
                  <a:lnTo>
                    <a:pt x="54" y="46"/>
                  </a:lnTo>
                  <a:lnTo>
                    <a:pt x="53" y="46"/>
                  </a:lnTo>
                  <a:lnTo>
                    <a:pt x="54" y="46"/>
                  </a:lnTo>
                  <a:lnTo>
                    <a:pt x="54" y="47"/>
                  </a:lnTo>
                  <a:lnTo>
                    <a:pt x="54" y="48"/>
                  </a:lnTo>
                  <a:lnTo>
                    <a:pt x="54" y="49"/>
                  </a:lnTo>
                  <a:lnTo>
                    <a:pt x="54" y="50"/>
                  </a:lnTo>
                  <a:lnTo>
                    <a:pt x="54" y="52"/>
                  </a:lnTo>
                  <a:lnTo>
                    <a:pt x="55" y="52"/>
                  </a:lnTo>
                  <a:lnTo>
                    <a:pt x="55" y="53"/>
                  </a:lnTo>
                  <a:lnTo>
                    <a:pt x="55" y="54"/>
                  </a:lnTo>
                  <a:lnTo>
                    <a:pt x="56" y="54"/>
                  </a:lnTo>
                  <a:lnTo>
                    <a:pt x="56" y="55"/>
                  </a:lnTo>
                  <a:lnTo>
                    <a:pt x="56" y="56"/>
                  </a:lnTo>
                  <a:lnTo>
                    <a:pt x="57" y="59"/>
                  </a:lnTo>
                  <a:lnTo>
                    <a:pt x="58" y="60"/>
                  </a:lnTo>
                  <a:lnTo>
                    <a:pt x="58" y="61"/>
                  </a:lnTo>
                  <a:lnTo>
                    <a:pt x="58" y="60"/>
                  </a:lnTo>
                  <a:lnTo>
                    <a:pt x="58" y="61"/>
                  </a:lnTo>
                  <a:lnTo>
                    <a:pt x="58" y="60"/>
                  </a:lnTo>
                  <a:lnTo>
                    <a:pt x="60" y="60"/>
                  </a:lnTo>
                  <a:lnTo>
                    <a:pt x="60" y="61"/>
                  </a:lnTo>
                  <a:lnTo>
                    <a:pt x="61" y="61"/>
                  </a:lnTo>
                  <a:lnTo>
                    <a:pt x="63" y="61"/>
                  </a:lnTo>
                  <a:lnTo>
                    <a:pt x="65" y="62"/>
                  </a:lnTo>
                  <a:lnTo>
                    <a:pt x="65" y="63"/>
                  </a:lnTo>
                  <a:lnTo>
                    <a:pt x="67" y="63"/>
                  </a:lnTo>
                  <a:lnTo>
                    <a:pt x="67" y="64"/>
                  </a:lnTo>
                  <a:lnTo>
                    <a:pt x="68" y="64"/>
                  </a:lnTo>
                  <a:lnTo>
                    <a:pt x="68" y="66"/>
                  </a:lnTo>
                  <a:lnTo>
                    <a:pt x="69" y="67"/>
                  </a:lnTo>
                  <a:lnTo>
                    <a:pt x="71" y="68"/>
                  </a:lnTo>
                  <a:lnTo>
                    <a:pt x="70" y="68"/>
                  </a:lnTo>
                  <a:lnTo>
                    <a:pt x="70" y="69"/>
                  </a:lnTo>
                  <a:lnTo>
                    <a:pt x="70" y="70"/>
                  </a:lnTo>
                  <a:lnTo>
                    <a:pt x="70" y="71"/>
                  </a:lnTo>
                  <a:lnTo>
                    <a:pt x="71" y="73"/>
                  </a:lnTo>
                  <a:lnTo>
                    <a:pt x="74" y="75"/>
                  </a:lnTo>
                  <a:lnTo>
                    <a:pt x="74" y="76"/>
                  </a:lnTo>
                  <a:lnTo>
                    <a:pt x="74" y="75"/>
                  </a:lnTo>
                  <a:lnTo>
                    <a:pt x="72" y="75"/>
                  </a:lnTo>
                  <a:lnTo>
                    <a:pt x="71" y="75"/>
                  </a:lnTo>
                  <a:lnTo>
                    <a:pt x="70" y="75"/>
                  </a:lnTo>
                  <a:lnTo>
                    <a:pt x="70" y="74"/>
                  </a:lnTo>
                  <a:lnTo>
                    <a:pt x="69" y="74"/>
                  </a:lnTo>
                  <a:lnTo>
                    <a:pt x="67" y="74"/>
                  </a:lnTo>
                  <a:lnTo>
                    <a:pt x="65" y="74"/>
                  </a:lnTo>
                  <a:lnTo>
                    <a:pt x="64" y="74"/>
                  </a:lnTo>
                  <a:lnTo>
                    <a:pt x="63" y="74"/>
                  </a:lnTo>
                  <a:lnTo>
                    <a:pt x="64" y="74"/>
                  </a:lnTo>
                  <a:lnTo>
                    <a:pt x="64" y="75"/>
                  </a:lnTo>
                  <a:lnTo>
                    <a:pt x="64" y="74"/>
                  </a:lnTo>
                  <a:lnTo>
                    <a:pt x="65" y="74"/>
                  </a:lnTo>
                  <a:lnTo>
                    <a:pt x="65" y="75"/>
                  </a:lnTo>
                  <a:lnTo>
                    <a:pt x="67" y="75"/>
                  </a:lnTo>
                  <a:lnTo>
                    <a:pt x="69" y="74"/>
                  </a:lnTo>
                  <a:lnTo>
                    <a:pt x="69" y="75"/>
                  </a:lnTo>
                  <a:lnTo>
                    <a:pt x="70" y="75"/>
                  </a:lnTo>
                  <a:lnTo>
                    <a:pt x="70" y="76"/>
                  </a:lnTo>
                  <a:lnTo>
                    <a:pt x="71" y="76"/>
                  </a:lnTo>
                  <a:lnTo>
                    <a:pt x="72" y="77"/>
                  </a:lnTo>
                  <a:lnTo>
                    <a:pt x="74" y="77"/>
                  </a:lnTo>
                  <a:lnTo>
                    <a:pt x="75" y="78"/>
                  </a:lnTo>
                  <a:lnTo>
                    <a:pt x="75" y="80"/>
                  </a:lnTo>
                  <a:lnTo>
                    <a:pt x="76" y="82"/>
                  </a:lnTo>
                  <a:lnTo>
                    <a:pt x="76" y="83"/>
                  </a:lnTo>
                  <a:lnTo>
                    <a:pt x="76" y="84"/>
                  </a:lnTo>
                  <a:lnTo>
                    <a:pt x="75" y="84"/>
                  </a:lnTo>
                  <a:lnTo>
                    <a:pt x="74" y="84"/>
                  </a:lnTo>
                  <a:lnTo>
                    <a:pt x="74" y="85"/>
                  </a:lnTo>
                  <a:lnTo>
                    <a:pt x="72" y="85"/>
                  </a:lnTo>
                  <a:lnTo>
                    <a:pt x="72" y="87"/>
                  </a:lnTo>
                  <a:lnTo>
                    <a:pt x="74" y="87"/>
                  </a:lnTo>
                  <a:lnTo>
                    <a:pt x="75" y="87"/>
                  </a:lnTo>
                  <a:lnTo>
                    <a:pt x="75" y="88"/>
                  </a:lnTo>
                  <a:lnTo>
                    <a:pt x="76" y="88"/>
                  </a:lnTo>
                  <a:lnTo>
                    <a:pt x="77" y="88"/>
                  </a:lnTo>
                  <a:lnTo>
                    <a:pt x="77" y="87"/>
                  </a:lnTo>
                  <a:lnTo>
                    <a:pt x="78" y="87"/>
                  </a:lnTo>
                  <a:lnTo>
                    <a:pt x="78" y="85"/>
                  </a:lnTo>
                  <a:lnTo>
                    <a:pt x="79" y="85"/>
                  </a:lnTo>
                  <a:lnTo>
                    <a:pt x="81" y="85"/>
                  </a:lnTo>
                  <a:lnTo>
                    <a:pt x="82" y="85"/>
                  </a:lnTo>
                  <a:lnTo>
                    <a:pt x="83" y="85"/>
                  </a:lnTo>
                  <a:lnTo>
                    <a:pt x="84" y="85"/>
                  </a:lnTo>
                  <a:lnTo>
                    <a:pt x="88" y="85"/>
                  </a:lnTo>
                  <a:lnTo>
                    <a:pt x="89" y="87"/>
                  </a:lnTo>
                  <a:lnTo>
                    <a:pt x="92" y="88"/>
                  </a:lnTo>
                  <a:lnTo>
                    <a:pt x="92" y="89"/>
                  </a:lnTo>
                  <a:lnTo>
                    <a:pt x="92" y="90"/>
                  </a:lnTo>
                  <a:lnTo>
                    <a:pt x="93" y="90"/>
                  </a:lnTo>
                  <a:lnTo>
                    <a:pt x="93" y="91"/>
                  </a:lnTo>
                  <a:lnTo>
                    <a:pt x="93" y="92"/>
                  </a:lnTo>
                  <a:lnTo>
                    <a:pt x="92" y="94"/>
                  </a:lnTo>
                  <a:lnTo>
                    <a:pt x="92" y="95"/>
                  </a:lnTo>
                  <a:lnTo>
                    <a:pt x="92" y="96"/>
                  </a:lnTo>
                  <a:lnTo>
                    <a:pt x="91" y="96"/>
                  </a:lnTo>
                  <a:lnTo>
                    <a:pt x="91" y="97"/>
                  </a:lnTo>
                  <a:lnTo>
                    <a:pt x="91" y="98"/>
                  </a:lnTo>
                  <a:lnTo>
                    <a:pt x="90" y="99"/>
                  </a:lnTo>
                  <a:lnTo>
                    <a:pt x="89" y="99"/>
                  </a:lnTo>
                  <a:lnTo>
                    <a:pt x="89" y="101"/>
                  </a:lnTo>
                  <a:lnTo>
                    <a:pt x="88" y="101"/>
                  </a:lnTo>
                  <a:lnTo>
                    <a:pt x="86" y="99"/>
                  </a:lnTo>
                  <a:lnTo>
                    <a:pt x="86" y="101"/>
                  </a:lnTo>
                  <a:lnTo>
                    <a:pt x="88" y="101"/>
                  </a:lnTo>
                  <a:lnTo>
                    <a:pt x="86" y="101"/>
                  </a:lnTo>
                  <a:lnTo>
                    <a:pt x="85" y="101"/>
                  </a:lnTo>
                  <a:lnTo>
                    <a:pt x="88" y="101"/>
                  </a:lnTo>
                  <a:lnTo>
                    <a:pt x="86" y="102"/>
                  </a:lnTo>
                  <a:lnTo>
                    <a:pt x="88" y="102"/>
                  </a:lnTo>
                  <a:lnTo>
                    <a:pt x="86" y="103"/>
                  </a:lnTo>
                  <a:lnTo>
                    <a:pt x="85" y="103"/>
                  </a:lnTo>
                  <a:lnTo>
                    <a:pt x="84" y="103"/>
                  </a:lnTo>
                  <a:lnTo>
                    <a:pt x="83" y="103"/>
                  </a:lnTo>
                  <a:lnTo>
                    <a:pt x="83" y="104"/>
                  </a:lnTo>
                  <a:lnTo>
                    <a:pt x="82" y="104"/>
                  </a:lnTo>
                  <a:lnTo>
                    <a:pt x="81" y="104"/>
                  </a:lnTo>
                  <a:lnTo>
                    <a:pt x="82" y="104"/>
                  </a:lnTo>
                  <a:lnTo>
                    <a:pt x="83" y="104"/>
                  </a:lnTo>
                  <a:lnTo>
                    <a:pt x="84" y="104"/>
                  </a:lnTo>
                  <a:lnTo>
                    <a:pt x="83" y="104"/>
                  </a:lnTo>
                  <a:lnTo>
                    <a:pt x="84" y="105"/>
                  </a:lnTo>
                  <a:lnTo>
                    <a:pt x="83" y="105"/>
                  </a:lnTo>
                  <a:lnTo>
                    <a:pt x="84" y="105"/>
                  </a:lnTo>
                  <a:lnTo>
                    <a:pt x="83" y="106"/>
                  </a:lnTo>
                  <a:lnTo>
                    <a:pt x="82" y="106"/>
                  </a:lnTo>
                  <a:lnTo>
                    <a:pt x="82" y="108"/>
                  </a:lnTo>
                  <a:lnTo>
                    <a:pt x="81" y="108"/>
                  </a:lnTo>
                  <a:lnTo>
                    <a:pt x="79" y="108"/>
                  </a:lnTo>
                  <a:lnTo>
                    <a:pt x="78" y="108"/>
                  </a:lnTo>
                  <a:lnTo>
                    <a:pt x="77" y="108"/>
                  </a:lnTo>
                  <a:lnTo>
                    <a:pt x="77" y="109"/>
                  </a:lnTo>
                  <a:lnTo>
                    <a:pt x="77" y="108"/>
                  </a:lnTo>
                  <a:lnTo>
                    <a:pt x="78" y="108"/>
                  </a:lnTo>
                  <a:lnTo>
                    <a:pt x="81" y="108"/>
                  </a:lnTo>
                  <a:lnTo>
                    <a:pt x="81" y="109"/>
                  </a:lnTo>
                  <a:lnTo>
                    <a:pt x="79" y="109"/>
                  </a:lnTo>
                  <a:lnTo>
                    <a:pt x="78" y="109"/>
                  </a:lnTo>
                  <a:lnTo>
                    <a:pt x="79" y="109"/>
                  </a:lnTo>
                  <a:lnTo>
                    <a:pt x="81" y="109"/>
                  </a:lnTo>
                  <a:lnTo>
                    <a:pt x="82" y="110"/>
                  </a:lnTo>
                  <a:lnTo>
                    <a:pt x="84" y="110"/>
                  </a:lnTo>
                  <a:lnTo>
                    <a:pt x="85" y="110"/>
                  </a:lnTo>
                  <a:lnTo>
                    <a:pt x="89" y="109"/>
                  </a:lnTo>
                  <a:lnTo>
                    <a:pt x="90" y="110"/>
                  </a:lnTo>
                  <a:lnTo>
                    <a:pt x="89" y="110"/>
                  </a:lnTo>
                  <a:lnTo>
                    <a:pt x="89" y="111"/>
                  </a:lnTo>
                  <a:lnTo>
                    <a:pt x="89" y="112"/>
                  </a:lnTo>
                  <a:lnTo>
                    <a:pt x="89" y="113"/>
                  </a:lnTo>
                  <a:lnTo>
                    <a:pt x="88" y="113"/>
                  </a:lnTo>
                  <a:lnTo>
                    <a:pt x="86" y="113"/>
                  </a:lnTo>
                  <a:lnTo>
                    <a:pt x="85" y="115"/>
                  </a:lnTo>
                  <a:lnTo>
                    <a:pt x="84" y="115"/>
                  </a:lnTo>
                  <a:lnTo>
                    <a:pt x="84" y="116"/>
                  </a:lnTo>
                  <a:lnTo>
                    <a:pt x="84" y="117"/>
                  </a:lnTo>
                  <a:lnTo>
                    <a:pt x="83" y="116"/>
                  </a:lnTo>
                  <a:lnTo>
                    <a:pt x="82" y="116"/>
                  </a:lnTo>
                  <a:lnTo>
                    <a:pt x="81" y="117"/>
                  </a:lnTo>
                  <a:lnTo>
                    <a:pt x="79" y="117"/>
                  </a:lnTo>
                  <a:lnTo>
                    <a:pt x="77" y="118"/>
                  </a:lnTo>
                  <a:lnTo>
                    <a:pt x="76" y="118"/>
                  </a:lnTo>
                  <a:lnTo>
                    <a:pt x="76" y="119"/>
                  </a:lnTo>
                  <a:lnTo>
                    <a:pt x="75" y="119"/>
                  </a:lnTo>
                  <a:lnTo>
                    <a:pt x="74" y="119"/>
                  </a:lnTo>
                  <a:lnTo>
                    <a:pt x="74" y="118"/>
                  </a:lnTo>
                  <a:lnTo>
                    <a:pt x="72" y="118"/>
                  </a:lnTo>
                  <a:lnTo>
                    <a:pt x="70" y="118"/>
                  </a:lnTo>
                  <a:lnTo>
                    <a:pt x="69" y="118"/>
                  </a:lnTo>
                  <a:lnTo>
                    <a:pt x="68" y="118"/>
                  </a:lnTo>
                  <a:lnTo>
                    <a:pt x="65" y="118"/>
                  </a:lnTo>
                  <a:lnTo>
                    <a:pt x="63" y="119"/>
                  </a:lnTo>
                  <a:lnTo>
                    <a:pt x="63" y="118"/>
                  </a:lnTo>
                  <a:lnTo>
                    <a:pt x="63" y="119"/>
                  </a:lnTo>
                  <a:lnTo>
                    <a:pt x="62" y="119"/>
                  </a:lnTo>
                  <a:lnTo>
                    <a:pt x="61" y="118"/>
                  </a:lnTo>
                  <a:lnTo>
                    <a:pt x="62" y="118"/>
                  </a:lnTo>
                  <a:lnTo>
                    <a:pt x="61" y="118"/>
                  </a:lnTo>
                  <a:lnTo>
                    <a:pt x="61" y="117"/>
                  </a:lnTo>
                  <a:lnTo>
                    <a:pt x="60" y="117"/>
                  </a:lnTo>
                  <a:lnTo>
                    <a:pt x="60" y="118"/>
                  </a:lnTo>
                  <a:lnTo>
                    <a:pt x="58" y="118"/>
                  </a:lnTo>
                  <a:lnTo>
                    <a:pt x="60" y="118"/>
                  </a:lnTo>
                  <a:lnTo>
                    <a:pt x="60" y="117"/>
                  </a:lnTo>
                  <a:lnTo>
                    <a:pt x="58" y="118"/>
                  </a:lnTo>
                  <a:lnTo>
                    <a:pt x="57" y="118"/>
                  </a:lnTo>
                  <a:lnTo>
                    <a:pt x="56" y="118"/>
                  </a:lnTo>
                  <a:lnTo>
                    <a:pt x="56" y="117"/>
                  </a:lnTo>
                  <a:lnTo>
                    <a:pt x="55" y="117"/>
                  </a:lnTo>
                  <a:lnTo>
                    <a:pt x="56" y="118"/>
                  </a:lnTo>
                  <a:lnTo>
                    <a:pt x="55" y="118"/>
                  </a:lnTo>
                  <a:lnTo>
                    <a:pt x="55" y="119"/>
                  </a:lnTo>
                  <a:lnTo>
                    <a:pt x="54" y="119"/>
                  </a:lnTo>
                  <a:lnTo>
                    <a:pt x="53" y="119"/>
                  </a:lnTo>
                  <a:lnTo>
                    <a:pt x="51" y="119"/>
                  </a:lnTo>
                  <a:lnTo>
                    <a:pt x="50" y="119"/>
                  </a:lnTo>
                  <a:lnTo>
                    <a:pt x="49" y="119"/>
                  </a:lnTo>
                  <a:lnTo>
                    <a:pt x="49" y="120"/>
                  </a:lnTo>
                  <a:lnTo>
                    <a:pt x="49" y="119"/>
                  </a:lnTo>
                  <a:lnTo>
                    <a:pt x="48" y="119"/>
                  </a:lnTo>
                  <a:lnTo>
                    <a:pt x="47" y="119"/>
                  </a:lnTo>
                  <a:lnTo>
                    <a:pt x="48" y="119"/>
                  </a:lnTo>
                  <a:lnTo>
                    <a:pt x="48" y="120"/>
                  </a:lnTo>
                  <a:lnTo>
                    <a:pt x="49" y="120"/>
                  </a:lnTo>
                  <a:lnTo>
                    <a:pt x="48" y="122"/>
                  </a:lnTo>
                  <a:lnTo>
                    <a:pt x="47" y="122"/>
                  </a:lnTo>
                  <a:lnTo>
                    <a:pt x="46" y="120"/>
                  </a:lnTo>
                  <a:lnTo>
                    <a:pt x="44" y="120"/>
                  </a:lnTo>
                  <a:lnTo>
                    <a:pt x="43" y="120"/>
                  </a:lnTo>
                  <a:lnTo>
                    <a:pt x="42" y="120"/>
                  </a:lnTo>
                  <a:lnTo>
                    <a:pt x="42" y="122"/>
                  </a:lnTo>
                  <a:lnTo>
                    <a:pt x="43" y="122"/>
                  </a:lnTo>
                  <a:lnTo>
                    <a:pt x="42" y="123"/>
                  </a:lnTo>
                  <a:lnTo>
                    <a:pt x="42" y="122"/>
                  </a:lnTo>
                  <a:lnTo>
                    <a:pt x="40" y="120"/>
                  </a:lnTo>
                  <a:lnTo>
                    <a:pt x="38" y="119"/>
                  </a:lnTo>
                  <a:lnTo>
                    <a:pt x="36" y="119"/>
                  </a:lnTo>
                  <a:lnTo>
                    <a:pt x="35" y="119"/>
                  </a:lnTo>
                  <a:lnTo>
                    <a:pt x="35" y="120"/>
                  </a:lnTo>
                  <a:lnTo>
                    <a:pt x="34" y="120"/>
                  </a:lnTo>
                  <a:lnTo>
                    <a:pt x="33" y="120"/>
                  </a:lnTo>
                  <a:lnTo>
                    <a:pt x="32" y="122"/>
                  </a:lnTo>
                  <a:lnTo>
                    <a:pt x="32" y="120"/>
                  </a:lnTo>
                  <a:lnTo>
                    <a:pt x="31" y="120"/>
                  </a:lnTo>
                  <a:lnTo>
                    <a:pt x="31" y="122"/>
                  </a:lnTo>
                  <a:lnTo>
                    <a:pt x="29" y="123"/>
                  </a:lnTo>
                  <a:lnTo>
                    <a:pt x="31" y="124"/>
                  </a:lnTo>
                  <a:lnTo>
                    <a:pt x="29" y="124"/>
                  </a:lnTo>
                  <a:lnTo>
                    <a:pt x="31" y="124"/>
                  </a:lnTo>
                  <a:lnTo>
                    <a:pt x="31" y="125"/>
                  </a:lnTo>
                  <a:lnTo>
                    <a:pt x="29" y="125"/>
                  </a:lnTo>
                  <a:lnTo>
                    <a:pt x="28" y="125"/>
                  </a:lnTo>
                  <a:lnTo>
                    <a:pt x="28" y="126"/>
                  </a:lnTo>
                  <a:lnTo>
                    <a:pt x="28" y="127"/>
                  </a:lnTo>
                  <a:lnTo>
                    <a:pt x="27" y="127"/>
                  </a:lnTo>
                  <a:lnTo>
                    <a:pt x="26" y="127"/>
                  </a:lnTo>
                  <a:lnTo>
                    <a:pt x="25" y="126"/>
                  </a:lnTo>
                  <a:lnTo>
                    <a:pt x="25" y="125"/>
                  </a:lnTo>
                  <a:lnTo>
                    <a:pt x="24" y="126"/>
                  </a:lnTo>
                  <a:lnTo>
                    <a:pt x="24" y="125"/>
                  </a:lnTo>
                  <a:lnTo>
                    <a:pt x="22" y="125"/>
                  </a:lnTo>
                  <a:lnTo>
                    <a:pt x="21" y="124"/>
                  </a:lnTo>
                  <a:lnTo>
                    <a:pt x="22" y="124"/>
                  </a:lnTo>
                  <a:lnTo>
                    <a:pt x="21" y="124"/>
                  </a:lnTo>
                  <a:lnTo>
                    <a:pt x="20" y="124"/>
                  </a:lnTo>
                  <a:lnTo>
                    <a:pt x="20" y="125"/>
                  </a:lnTo>
                  <a:lnTo>
                    <a:pt x="21" y="125"/>
                  </a:lnTo>
                  <a:lnTo>
                    <a:pt x="20" y="125"/>
                  </a:lnTo>
                  <a:lnTo>
                    <a:pt x="19" y="125"/>
                  </a:lnTo>
                  <a:lnTo>
                    <a:pt x="18" y="125"/>
                  </a:lnTo>
                  <a:lnTo>
                    <a:pt x="15" y="125"/>
                  </a:lnTo>
                  <a:lnTo>
                    <a:pt x="14" y="125"/>
                  </a:lnTo>
                  <a:lnTo>
                    <a:pt x="14" y="126"/>
                  </a:lnTo>
                  <a:lnTo>
                    <a:pt x="14" y="127"/>
                  </a:lnTo>
                  <a:lnTo>
                    <a:pt x="13" y="127"/>
                  </a:lnTo>
                  <a:lnTo>
                    <a:pt x="12" y="127"/>
                  </a:lnTo>
                  <a:lnTo>
                    <a:pt x="12" y="129"/>
                  </a:lnTo>
                  <a:lnTo>
                    <a:pt x="12" y="127"/>
                  </a:lnTo>
                  <a:lnTo>
                    <a:pt x="11" y="127"/>
                  </a:lnTo>
                  <a:lnTo>
                    <a:pt x="11" y="129"/>
                  </a:lnTo>
                  <a:lnTo>
                    <a:pt x="11" y="130"/>
                  </a:lnTo>
                  <a:lnTo>
                    <a:pt x="10" y="130"/>
                  </a:lnTo>
                  <a:lnTo>
                    <a:pt x="10" y="131"/>
                  </a:lnTo>
                  <a:lnTo>
                    <a:pt x="8" y="131"/>
                  </a:lnTo>
                  <a:lnTo>
                    <a:pt x="8" y="130"/>
                  </a:lnTo>
                  <a:lnTo>
                    <a:pt x="7" y="129"/>
                  </a:lnTo>
                  <a:lnTo>
                    <a:pt x="6" y="129"/>
                  </a:lnTo>
                  <a:lnTo>
                    <a:pt x="5" y="129"/>
                  </a:lnTo>
                  <a:lnTo>
                    <a:pt x="5" y="130"/>
                  </a:lnTo>
                  <a:lnTo>
                    <a:pt x="4" y="130"/>
                  </a:lnTo>
                  <a:lnTo>
                    <a:pt x="3" y="130"/>
                  </a:lnTo>
                  <a:lnTo>
                    <a:pt x="3" y="129"/>
                  </a:lnTo>
                  <a:lnTo>
                    <a:pt x="4" y="129"/>
                  </a:lnTo>
                  <a:lnTo>
                    <a:pt x="3" y="129"/>
                  </a:lnTo>
                  <a:lnTo>
                    <a:pt x="4" y="129"/>
                  </a:lnTo>
                  <a:lnTo>
                    <a:pt x="4" y="127"/>
                  </a:lnTo>
                  <a:lnTo>
                    <a:pt x="5" y="127"/>
                  </a:lnTo>
                  <a:lnTo>
                    <a:pt x="6" y="127"/>
                  </a:lnTo>
                  <a:lnTo>
                    <a:pt x="7" y="127"/>
                  </a:lnTo>
                  <a:lnTo>
                    <a:pt x="7" y="126"/>
                  </a:lnTo>
                  <a:lnTo>
                    <a:pt x="8" y="126"/>
                  </a:lnTo>
                  <a:lnTo>
                    <a:pt x="10" y="125"/>
                  </a:lnTo>
                  <a:lnTo>
                    <a:pt x="10" y="124"/>
                  </a:lnTo>
                  <a:lnTo>
                    <a:pt x="11" y="124"/>
                  </a:lnTo>
                  <a:lnTo>
                    <a:pt x="12" y="124"/>
                  </a:lnTo>
                  <a:lnTo>
                    <a:pt x="12" y="123"/>
                  </a:lnTo>
                  <a:lnTo>
                    <a:pt x="12" y="122"/>
                  </a:lnTo>
                  <a:lnTo>
                    <a:pt x="13" y="122"/>
                  </a:lnTo>
                  <a:lnTo>
                    <a:pt x="13" y="123"/>
                  </a:lnTo>
                  <a:lnTo>
                    <a:pt x="14" y="123"/>
                  </a:lnTo>
                  <a:lnTo>
                    <a:pt x="13" y="123"/>
                  </a:lnTo>
                  <a:lnTo>
                    <a:pt x="13" y="122"/>
                  </a:lnTo>
                  <a:lnTo>
                    <a:pt x="14" y="122"/>
                  </a:lnTo>
                  <a:lnTo>
                    <a:pt x="14" y="120"/>
                  </a:lnTo>
                  <a:lnTo>
                    <a:pt x="15" y="120"/>
                  </a:lnTo>
                  <a:lnTo>
                    <a:pt x="17" y="119"/>
                  </a:lnTo>
                  <a:lnTo>
                    <a:pt x="17" y="118"/>
                  </a:lnTo>
                  <a:lnTo>
                    <a:pt x="18" y="118"/>
                  </a:lnTo>
                  <a:lnTo>
                    <a:pt x="18" y="117"/>
                  </a:lnTo>
                  <a:lnTo>
                    <a:pt x="18" y="116"/>
                  </a:lnTo>
                  <a:lnTo>
                    <a:pt x="18" y="115"/>
                  </a:lnTo>
                  <a:lnTo>
                    <a:pt x="19" y="115"/>
                  </a:lnTo>
                  <a:lnTo>
                    <a:pt x="20" y="116"/>
                  </a:lnTo>
                  <a:lnTo>
                    <a:pt x="20" y="115"/>
                  </a:lnTo>
                  <a:lnTo>
                    <a:pt x="21" y="115"/>
                  </a:lnTo>
                  <a:lnTo>
                    <a:pt x="21" y="113"/>
                  </a:lnTo>
                  <a:lnTo>
                    <a:pt x="21" y="112"/>
                  </a:lnTo>
                  <a:lnTo>
                    <a:pt x="22" y="112"/>
                  </a:lnTo>
                  <a:lnTo>
                    <a:pt x="25" y="112"/>
                  </a:lnTo>
                  <a:lnTo>
                    <a:pt x="25" y="111"/>
                  </a:lnTo>
                  <a:lnTo>
                    <a:pt x="26" y="111"/>
                  </a:lnTo>
                  <a:lnTo>
                    <a:pt x="27" y="111"/>
                  </a:lnTo>
                  <a:lnTo>
                    <a:pt x="28" y="112"/>
                  </a:lnTo>
                  <a:lnTo>
                    <a:pt x="29" y="112"/>
                  </a:lnTo>
                  <a:lnTo>
                    <a:pt x="31" y="112"/>
                  </a:lnTo>
                  <a:lnTo>
                    <a:pt x="32" y="112"/>
                  </a:lnTo>
                  <a:lnTo>
                    <a:pt x="33" y="112"/>
                  </a:lnTo>
                  <a:lnTo>
                    <a:pt x="34" y="112"/>
                  </a:lnTo>
                  <a:lnTo>
                    <a:pt x="35" y="112"/>
                  </a:lnTo>
                  <a:lnTo>
                    <a:pt x="36" y="112"/>
                  </a:lnTo>
                  <a:lnTo>
                    <a:pt x="35" y="112"/>
                  </a:lnTo>
                  <a:lnTo>
                    <a:pt x="36" y="112"/>
                  </a:lnTo>
                  <a:lnTo>
                    <a:pt x="36" y="111"/>
                  </a:lnTo>
                  <a:lnTo>
                    <a:pt x="36" y="110"/>
                  </a:lnTo>
                  <a:lnTo>
                    <a:pt x="36" y="109"/>
                  </a:lnTo>
                  <a:lnTo>
                    <a:pt x="38" y="109"/>
                  </a:lnTo>
                  <a:lnTo>
                    <a:pt x="39" y="108"/>
                  </a:lnTo>
                  <a:lnTo>
                    <a:pt x="40" y="108"/>
                  </a:lnTo>
                  <a:lnTo>
                    <a:pt x="41" y="106"/>
                  </a:lnTo>
                  <a:lnTo>
                    <a:pt x="41" y="105"/>
                  </a:lnTo>
                  <a:lnTo>
                    <a:pt x="42" y="105"/>
                  </a:lnTo>
                  <a:lnTo>
                    <a:pt x="42" y="104"/>
                  </a:lnTo>
                  <a:lnTo>
                    <a:pt x="43" y="104"/>
                  </a:lnTo>
                  <a:lnTo>
                    <a:pt x="43" y="103"/>
                  </a:lnTo>
                  <a:lnTo>
                    <a:pt x="43" y="104"/>
                  </a:lnTo>
                  <a:lnTo>
                    <a:pt x="42" y="104"/>
                  </a:lnTo>
                  <a:lnTo>
                    <a:pt x="41" y="105"/>
                  </a:lnTo>
                  <a:lnTo>
                    <a:pt x="40" y="105"/>
                  </a:lnTo>
                  <a:lnTo>
                    <a:pt x="40" y="106"/>
                  </a:lnTo>
                  <a:lnTo>
                    <a:pt x="39" y="106"/>
                  </a:lnTo>
                  <a:lnTo>
                    <a:pt x="38" y="106"/>
                  </a:lnTo>
                  <a:lnTo>
                    <a:pt x="36" y="106"/>
                  </a:lnTo>
                  <a:lnTo>
                    <a:pt x="36" y="108"/>
                  </a:lnTo>
                  <a:lnTo>
                    <a:pt x="35" y="108"/>
                  </a:lnTo>
                  <a:lnTo>
                    <a:pt x="34" y="108"/>
                  </a:lnTo>
                  <a:lnTo>
                    <a:pt x="34" y="109"/>
                  </a:lnTo>
                  <a:lnTo>
                    <a:pt x="33" y="109"/>
                  </a:lnTo>
                  <a:lnTo>
                    <a:pt x="29" y="109"/>
                  </a:lnTo>
                  <a:lnTo>
                    <a:pt x="28" y="108"/>
                  </a:lnTo>
                  <a:lnTo>
                    <a:pt x="27" y="108"/>
                  </a:lnTo>
                  <a:lnTo>
                    <a:pt x="27" y="106"/>
                  </a:lnTo>
                  <a:lnTo>
                    <a:pt x="26" y="105"/>
                  </a:lnTo>
                  <a:lnTo>
                    <a:pt x="25" y="105"/>
                  </a:lnTo>
                  <a:lnTo>
                    <a:pt x="25" y="106"/>
                  </a:lnTo>
                  <a:lnTo>
                    <a:pt x="24" y="106"/>
                  </a:lnTo>
                  <a:lnTo>
                    <a:pt x="22" y="106"/>
                  </a:lnTo>
                  <a:lnTo>
                    <a:pt x="21" y="106"/>
                  </a:lnTo>
                  <a:lnTo>
                    <a:pt x="21" y="105"/>
                  </a:lnTo>
                  <a:lnTo>
                    <a:pt x="22" y="105"/>
                  </a:lnTo>
                  <a:lnTo>
                    <a:pt x="24" y="105"/>
                  </a:lnTo>
                  <a:lnTo>
                    <a:pt x="22" y="105"/>
                  </a:lnTo>
                  <a:lnTo>
                    <a:pt x="21" y="105"/>
                  </a:lnTo>
                  <a:lnTo>
                    <a:pt x="20" y="105"/>
                  </a:lnTo>
                  <a:lnTo>
                    <a:pt x="20" y="104"/>
                  </a:lnTo>
                  <a:lnTo>
                    <a:pt x="21" y="104"/>
                  </a:lnTo>
                  <a:lnTo>
                    <a:pt x="20" y="104"/>
                  </a:lnTo>
                  <a:lnTo>
                    <a:pt x="20" y="103"/>
                  </a:lnTo>
                  <a:lnTo>
                    <a:pt x="20" y="104"/>
                  </a:lnTo>
                  <a:lnTo>
                    <a:pt x="19" y="103"/>
                  </a:lnTo>
                  <a:lnTo>
                    <a:pt x="19" y="104"/>
                  </a:lnTo>
                  <a:lnTo>
                    <a:pt x="18" y="104"/>
                  </a:lnTo>
                  <a:lnTo>
                    <a:pt x="17" y="104"/>
                  </a:lnTo>
                  <a:lnTo>
                    <a:pt x="17" y="105"/>
                  </a:lnTo>
                  <a:lnTo>
                    <a:pt x="15" y="105"/>
                  </a:lnTo>
                  <a:lnTo>
                    <a:pt x="14" y="105"/>
                  </a:lnTo>
                  <a:lnTo>
                    <a:pt x="13" y="105"/>
                  </a:lnTo>
                  <a:lnTo>
                    <a:pt x="13" y="106"/>
                  </a:lnTo>
                  <a:lnTo>
                    <a:pt x="12" y="105"/>
                  </a:lnTo>
                  <a:lnTo>
                    <a:pt x="11" y="105"/>
                  </a:lnTo>
                  <a:lnTo>
                    <a:pt x="12" y="105"/>
                  </a:lnTo>
                  <a:lnTo>
                    <a:pt x="12" y="104"/>
                  </a:lnTo>
                  <a:lnTo>
                    <a:pt x="12" y="105"/>
                  </a:lnTo>
                  <a:lnTo>
                    <a:pt x="13" y="105"/>
                  </a:lnTo>
                  <a:lnTo>
                    <a:pt x="13" y="104"/>
                  </a:lnTo>
                  <a:lnTo>
                    <a:pt x="14" y="104"/>
                  </a:lnTo>
                  <a:lnTo>
                    <a:pt x="14" y="103"/>
                  </a:lnTo>
                  <a:lnTo>
                    <a:pt x="13" y="103"/>
                  </a:lnTo>
                  <a:lnTo>
                    <a:pt x="13" y="104"/>
                  </a:lnTo>
                  <a:lnTo>
                    <a:pt x="14" y="104"/>
                  </a:lnTo>
                  <a:lnTo>
                    <a:pt x="13" y="104"/>
                  </a:lnTo>
                  <a:lnTo>
                    <a:pt x="12" y="104"/>
                  </a:lnTo>
                  <a:lnTo>
                    <a:pt x="11" y="104"/>
                  </a:lnTo>
                  <a:lnTo>
                    <a:pt x="11" y="105"/>
                  </a:lnTo>
                  <a:lnTo>
                    <a:pt x="11" y="104"/>
                  </a:lnTo>
                  <a:lnTo>
                    <a:pt x="10" y="104"/>
                  </a:lnTo>
                  <a:lnTo>
                    <a:pt x="11" y="104"/>
                  </a:lnTo>
                  <a:lnTo>
                    <a:pt x="11" y="103"/>
                  </a:lnTo>
                  <a:lnTo>
                    <a:pt x="11" y="102"/>
                  </a:lnTo>
                  <a:lnTo>
                    <a:pt x="10" y="102"/>
                  </a:lnTo>
                  <a:lnTo>
                    <a:pt x="8" y="102"/>
                  </a:lnTo>
                  <a:lnTo>
                    <a:pt x="10" y="102"/>
                  </a:lnTo>
                  <a:lnTo>
                    <a:pt x="8" y="102"/>
                  </a:lnTo>
                  <a:lnTo>
                    <a:pt x="10" y="102"/>
                  </a:lnTo>
                  <a:lnTo>
                    <a:pt x="10" y="101"/>
                  </a:lnTo>
                  <a:lnTo>
                    <a:pt x="11" y="101"/>
                  </a:lnTo>
                  <a:lnTo>
                    <a:pt x="12" y="101"/>
                  </a:lnTo>
                  <a:lnTo>
                    <a:pt x="12" y="99"/>
                  </a:lnTo>
                  <a:lnTo>
                    <a:pt x="13" y="99"/>
                  </a:lnTo>
                  <a:lnTo>
                    <a:pt x="14" y="99"/>
                  </a:lnTo>
                  <a:lnTo>
                    <a:pt x="15" y="99"/>
                  </a:lnTo>
                  <a:lnTo>
                    <a:pt x="15" y="98"/>
                  </a:lnTo>
                  <a:lnTo>
                    <a:pt x="17" y="98"/>
                  </a:lnTo>
                  <a:lnTo>
                    <a:pt x="19" y="98"/>
                  </a:lnTo>
                  <a:lnTo>
                    <a:pt x="19" y="97"/>
                  </a:lnTo>
                  <a:lnTo>
                    <a:pt x="20" y="97"/>
                  </a:lnTo>
                  <a:lnTo>
                    <a:pt x="21" y="97"/>
                  </a:lnTo>
                  <a:lnTo>
                    <a:pt x="22" y="96"/>
                  </a:lnTo>
                  <a:lnTo>
                    <a:pt x="22" y="95"/>
                  </a:lnTo>
                  <a:lnTo>
                    <a:pt x="24" y="95"/>
                  </a:lnTo>
                  <a:lnTo>
                    <a:pt x="24" y="94"/>
                  </a:lnTo>
                  <a:lnTo>
                    <a:pt x="24" y="92"/>
                  </a:lnTo>
                  <a:lnTo>
                    <a:pt x="25" y="92"/>
                  </a:lnTo>
                  <a:lnTo>
                    <a:pt x="25" y="91"/>
                  </a:lnTo>
                  <a:lnTo>
                    <a:pt x="24" y="91"/>
                  </a:lnTo>
                  <a:lnTo>
                    <a:pt x="24" y="90"/>
                  </a:lnTo>
                  <a:lnTo>
                    <a:pt x="24" y="89"/>
                  </a:lnTo>
                  <a:lnTo>
                    <a:pt x="25" y="89"/>
                  </a:lnTo>
                  <a:lnTo>
                    <a:pt x="24" y="88"/>
                  </a:lnTo>
                  <a:lnTo>
                    <a:pt x="24" y="87"/>
                  </a:lnTo>
                  <a:lnTo>
                    <a:pt x="24" y="85"/>
                  </a:lnTo>
                  <a:lnTo>
                    <a:pt x="24" y="87"/>
                  </a:lnTo>
                  <a:lnTo>
                    <a:pt x="24" y="85"/>
                  </a:lnTo>
                  <a:lnTo>
                    <a:pt x="24" y="87"/>
                  </a:lnTo>
                  <a:lnTo>
                    <a:pt x="22" y="87"/>
                  </a:lnTo>
                  <a:lnTo>
                    <a:pt x="21" y="87"/>
                  </a:lnTo>
                  <a:lnTo>
                    <a:pt x="20" y="87"/>
                  </a:lnTo>
                  <a:lnTo>
                    <a:pt x="19" y="87"/>
                  </a:lnTo>
                  <a:lnTo>
                    <a:pt x="19" y="88"/>
                  </a:lnTo>
                  <a:lnTo>
                    <a:pt x="18" y="88"/>
                  </a:lnTo>
                  <a:lnTo>
                    <a:pt x="17" y="88"/>
                  </a:lnTo>
                  <a:lnTo>
                    <a:pt x="15" y="88"/>
                  </a:lnTo>
                  <a:lnTo>
                    <a:pt x="17" y="88"/>
                  </a:lnTo>
                  <a:lnTo>
                    <a:pt x="18" y="85"/>
                  </a:lnTo>
                  <a:lnTo>
                    <a:pt x="19" y="85"/>
                  </a:lnTo>
                  <a:lnTo>
                    <a:pt x="20" y="85"/>
                  </a:lnTo>
                  <a:lnTo>
                    <a:pt x="20" y="84"/>
                  </a:lnTo>
                  <a:lnTo>
                    <a:pt x="21" y="84"/>
                  </a:lnTo>
                  <a:lnTo>
                    <a:pt x="21" y="83"/>
                  </a:lnTo>
                  <a:lnTo>
                    <a:pt x="21" y="82"/>
                  </a:lnTo>
                  <a:lnTo>
                    <a:pt x="22" y="82"/>
                  </a:lnTo>
                  <a:lnTo>
                    <a:pt x="24" y="82"/>
                  </a:lnTo>
                  <a:lnTo>
                    <a:pt x="24" y="81"/>
                  </a:lnTo>
                  <a:lnTo>
                    <a:pt x="24" y="82"/>
                  </a:lnTo>
                  <a:lnTo>
                    <a:pt x="25" y="81"/>
                  </a:lnTo>
                  <a:lnTo>
                    <a:pt x="27" y="81"/>
                  </a:lnTo>
                  <a:lnTo>
                    <a:pt x="27" y="80"/>
                  </a:lnTo>
                  <a:lnTo>
                    <a:pt x="26" y="80"/>
                  </a:lnTo>
                  <a:lnTo>
                    <a:pt x="27" y="80"/>
                  </a:lnTo>
                  <a:lnTo>
                    <a:pt x="28" y="80"/>
                  </a:lnTo>
                  <a:lnTo>
                    <a:pt x="28" y="81"/>
                  </a:lnTo>
                  <a:lnTo>
                    <a:pt x="29" y="81"/>
                  </a:lnTo>
                  <a:lnTo>
                    <a:pt x="31" y="81"/>
                  </a:lnTo>
                  <a:lnTo>
                    <a:pt x="33" y="80"/>
                  </a:lnTo>
                  <a:lnTo>
                    <a:pt x="34" y="80"/>
                  </a:lnTo>
                  <a:lnTo>
                    <a:pt x="35" y="81"/>
                  </a:lnTo>
                  <a:lnTo>
                    <a:pt x="35" y="80"/>
                  </a:lnTo>
                  <a:lnTo>
                    <a:pt x="34" y="80"/>
                  </a:lnTo>
                  <a:lnTo>
                    <a:pt x="34" y="78"/>
                  </a:lnTo>
                  <a:lnTo>
                    <a:pt x="35" y="78"/>
                  </a:lnTo>
                  <a:lnTo>
                    <a:pt x="36" y="78"/>
                  </a:lnTo>
                  <a:lnTo>
                    <a:pt x="38" y="80"/>
                  </a:lnTo>
                  <a:lnTo>
                    <a:pt x="38" y="81"/>
                  </a:lnTo>
                  <a:lnTo>
                    <a:pt x="39" y="81"/>
                  </a:lnTo>
                  <a:lnTo>
                    <a:pt x="40" y="81"/>
                  </a:lnTo>
                  <a:lnTo>
                    <a:pt x="40" y="80"/>
                  </a:lnTo>
                  <a:lnTo>
                    <a:pt x="39" y="80"/>
                  </a:lnTo>
                  <a:lnTo>
                    <a:pt x="38" y="80"/>
                  </a:lnTo>
                  <a:lnTo>
                    <a:pt x="38" y="78"/>
                  </a:lnTo>
                  <a:lnTo>
                    <a:pt x="35" y="76"/>
                  </a:lnTo>
                  <a:lnTo>
                    <a:pt x="36" y="76"/>
                  </a:lnTo>
                  <a:lnTo>
                    <a:pt x="36" y="75"/>
                  </a:lnTo>
                  <a:lnTo>
                    <a:pt x="38" y="75"/>
                  </a:lnTo>
                  <a:lnTo>
                    <a:pt x="38" y="74"/>
                  </a:lnTo>
                  <a:lnTo>
                    <a:pt x="36" y="74"/>
                  </a:lnTo>
                  <a:lnTo>
                    <a:pt x="36" y="73"/>
                  </a:lnTo>
                  <a:lnTo>
                    <a:pt x="36" y="71"/>
                  </a:lnTo>
                  <a:lnTo>
                    <a:pt x="36" y="70"/>
                  </a:lnTo>
                  <a:lnTo>
                    <a:pt x="38" y="70"/>
                  </a:lnTo>
                  <a:lnTo>
                    <a:pt x="39" y="70"/>
                  </a:lnTo>
                  <a:lnTo>
                    <a:pt x="39" y="69"/>
                  </a:lnTo>
                  <a:lnTo>
                    <a:pt x="39" y="70"/>
                  </a:lnTo>
                  <a:lnTo>
                    <a:pt x="38" y="69"/>
                  </a:lnTo>
                  <a:lnTo>
                    <a:pt x="39" y="69"/>
                  </a:lnTo>
                  <a:lnTo>
                    <a:pt x="39" y="68"/>
                  </a:lnTo>
                  <a:lnTo>
                    <a:pt x="40" y="68"/>
                  </a:lnTo>
                  <a:lnTo>
                    <a:pt x="39" y="68"/>
                  </a:lnTo>
                  <a:lnTo>
                    <a:pt x="39" y="67"/>
                  </a:lnTo>
                  <a:lnTo>
                    <a:pt x="40" y="67"/>
                  </a:lnTo>
                  <a:lnTo>
                    <a:pt x="40" y="66"/>
                  </a:lnTo>
                  <a:lnTo>
                    <a:pt x="40" y="67"/>
                  </a:lnTo>
                  <a:lnTo>
                    <a:pt x="39" y="67"/>
                  </a:lnTo>
                  <a:lnTo>
                    <a:pt x="38" y="67"/>
                  </a:lnTo>
                  <a:lnTo>
                    <a:pt x="38" y="68"/>
                  </a:lnTo>
                  <a:lnTo>
                    <a:pt x="36" y="67"/>
                  </a:lnTo>
                  <a:lnTo>
                    <a:pt x="36" y="68"/>
                  </a:lnTo>
                  <a:lnTo>
                    <a:pt x="35" y="68"/>
                  </a:lnTo>
                  <a:lnTo>
                    <a:pt x="35" y="69"/>
                  </a:lnTo>
                  <a:lnTo>
                    <a:pt x="35" y="68"/>
                  </a:lnTo>
                  <a:lnTo>
                    <a:pt x="34" y="68"/>
                  </a:lnTo>
                  <a:lnTo>
                    <a:pt x="34" y="67"/>
                  </a:lnTo>
                  <a:lnTo>
                    <a:pt x="34" y="66"/>
                  </a:lnTo>
                  <a:lnTo>
                    <a:pt x="34" y="67"/>
                  </a:lnTo>
                  <a:lnTo>
                    <a:pt x="33" y="67"/>
                  </a:lnTo>
                  <a:lnTo>
                    <a:pt x="33" y="66"/>
                  </a:lnTo>
                  <a:lnTo>
                    <a:pt x="32" y="66"/>
                  </a:lnTo>
                  <a:lnTo>
                    <a:pt x="33" y="66"/>
                  </a:lnTo>
                  <a:lnTo>
                    <a:pt x="33" y="64"/>
                  </a:lnTo>
                  <a:lnTo>
                    <a:pt x="32" y="64"/>
                  </a:lnTo>
                  <a:lnTo>
                    <a:pt x="32" y="63"/>
                  </a:lnTo>
                  <a:lnTo>
                    <a:pt x="31" y="62"/>
                  </a:lnTo>
                  <a:lnTo>
                    <a:pt x="29" y="62"/>
                  </a:lnTo>
                  <a:lnTo>
                    <a:pt x="31" y="62"/>
                  </a:lnTo>
                  <a:lnTo>
                    <a:pt x="31" y="61"/>
                  </a:lnTo>
                  <a:lnTo>
                    <a:pt x="31" y="60"/>
                  </a:lnTo>
                  <a:lnTo>
                    <a:pt x="32" y="59"/>
                  </a:lnTo>
                  <a:lnTo>
                    <a:pt x="32" y="57"/>
                  </a:lnTo>
                  <a:lnTo>
                    <a:pt x="33" y="57"/>
                  </a:lnTo>
                  <a:lnTo>
                    <a:pt x="33" y="56"/>
                  </a:lnTo>
                  <a:lnTo>
                    <a:pt x="34" y="56"/>
                  </a:lnTo>
                  <a:lnTo>
                    <a:pt x="34" y="55"/>
                  </a:lnTo>
                  <a:lnTo>
                    <a:pt x="35" y="55"/>
                  </a:lnTo>
                  <a:lnTo>
                    <a:pt x="35" y="56"/>
                  </a:lnTo>
                  <a:lnTo>
                    <a:pt x="36" y="56"/>
                  </a:lnTo>
                  <a:lnTo>
                    <a:pt x="36" y="55"/>
                  </a:lnTo>
                  <a:lnTo>
                    <a:pt x="38" y="55"/>
                  </a:lnTo>
                  <a:lnTo>
                    <a:pt x="36" y="55"/>
                  </a:lnTo>
                  <a:lnTo>
                    <a:pt x="38" y="55"/>
                  </a:lnTo>
                  <a:lnTo>
                    <a:pt x="36" y="55"/>
                  </a:lnTo>
                  <a:lnTo>
                    <a:pt x="35" y="55"/>
                  </a:lnTo>
                  <a:lnTo>
                    <a:pt x="32" y="55"/>
                  </a:lnTo>
                  <a:lnTo>
                    <a:pt x="31" y="55"/>
                  </a:lnTo>
                  <a:lnTo>
                    <a:pt x="31" y="56"/>
                  </a:lnTo>
                  <a:lnTo>
                    <a:pt x="29" y="56"/>
                  </a:lnTo>
                  <a:lnTo>
                    <a:pt x="28" y="56"/>
                  </a:lnTo>
                  <a:lnTo>
                    <a:pt x="28" y="57"/>
                  </a:lnTo>
                  <a:lnTo>
                    <a:pt x="27" y="56"/>
                  </a:lnTo>
                  <a:lnTo>
                    <a:pt x="28" y="56"/>
                  </a:lnTo>
                  <a:lnTo>
                    <a:pt x="27" y="56"/>
                  </a:lnTo>
                  <a:lnTo>
                    <a:pt x="27" y="57"/>
                  </a:lnTo>
                  <a:lnTo>
                    <a:pt x="26" y="59"/>
                  </a:lnTo>
                  <a:lnTo>
                    <a:pt x="25" y="59"/>
                  </a:lnTo>
                  <a:lnTo>
                    <a:pt x="25" y="57"/>
                  </a:lnTo>
                  <a:lnTo>
                    <a:pt x="25" y="59"/>
                  </a:lnTo>
                  <a:lnTo>
                    <a:pt x="24" y="59"/>
                  </a:lnTo>
                  <a:lnTo>
                    <a:pt x="24" y="57"/>
                  </a:lnTo>
                  <a:lnTo>
                    <a:pt x="24" y="56"/>
                  </a:lnTo>
                  <a:lnTo>
                    <a:pt x="22" y="57"/>
                  </a:lnTo>
                  <a:lnTo>
                    <a:pt x="21" y="56"/>
                  </a:lnTo>
                  <a:lnTo>
                    <a:pt x="20" y="56"/>
                  </a:lnTo>
                  <a:lnTo>
                    <a:pt x="21" y="57"/>
                  </a:lnTo>
                  <a:lnTo>
                    <a:pt x="21" y="59"/>
                  </a:lnTo>
                  <a:lnTo>
                    <a:pt x="21" y="60"/>
                  </a:lnTo>
                  <a:lnTo>
                    <a:pt x="20" y="60"/>
                  </a:lnTo>
                  <a:lnTo>
                    <a:pt x="20" y="59"/>
                  </a:lnTo>
                  <a:lnTo>
                    <a:pt x="19" y="59"/>
                  </a:lnTo>
                  <a:lnTo>
                    <a:pt x="18" y="57"/>
                  </a:lnTo>
                  <a:lnTo>
                    <a:pt x="17" y="57"/>
                  </a:lnTo>
                  <a:lnTo>
                    <a:pt x="17" y="56"/>
                  </a:lnTo>
                  <a:lnTo>
                    <a:pt x="15" y="56"/>
                  </a:lnTo>
                  <a:lnTo>
                    <a:pt x="15" y="57"/>
                  </a:lnTo>
                  <a:lnTo>
                    <a:pt x="14" y="57"/>
                  </a:lnTo>
                  <a:lnTo>
                    <a:pt x="14" y="59"/>
                  </a:lnTo>
                  <a:lnTo>
                    <a:pt x="15" y="59"/>
                  </a:lnTo>
                  <a:lnTo>
                    <a:pt x="15" y="60"/>
                  </a:lnTo>
                  <a:lnTo>
                    <a:pt x="14" y="60"/>
                  </a:lnTo>
                  <a:lnTo>
                    <a:pt x="14" y="59"/>
                  </a:lnTo>
                  <a:lnTo>
                    <a:pt x="13" y="57"/>
                  </a:lnTo>
                  <a:lnTo>
                    <a:pt x="12" y="57"/>
                  </a:lnTo>
                  <a:lnTo>
                    <a:pt x="12" y="56"/>
                  </a:lnTo>
                  <a:lnTo>
                    <a:pt x="12" y="55"/>
                  </a:lnTo>
                  <a:lnTo>
                    <a:pt x="12" y="54"/>
                  </a:lnTo>
                  <a:lnTo>
                    <a:pt x="13" y="54"/>
                  </a:lnTo>
                  <a:lnTo>
                    <a:pt x="13" y="55"/>
                  </a:lnTo>
                  <a:lnTo>
                    <a:pt x="13" y="56"/>
                  </a:lnTo>
                  <a:lnTo>
                    <a:pt x="14" y="56"/>
                  </a:lnTo>
                  <a:lnTo>
                    <a:pt x="13" y="55"/>
                  </a:lnTo>
                  <a:lnTo>
                    <a:pt x="13" y="54"/>
                  </a:lnTo>
                  <a:lnTo>
                    <a:pt x="14" y="54"/>
                  </a:lnTo>
                  <a:lnTo>
                    <a:pt x="14" y="53"/>
                  </a:lnTo>
                  <a:lnTo>
                    <a:pt x="15" y="52"/>
                  </a:lnTo>
                  <a:lnTo>
                    <a:pt x="15" y="50"/>
                  </a:lnTo>
                  <a:lnTo>
                    <a:pt x="17" y="50"/>
                  </a:lnTo>
                  <a:lnTo>
                    <a:pt x="17" y="49"/>
                  </a:lnTo>
                  <a:lnTo>
                    <a:pt x="17" y="48"/>
                  </a:lnTo>
                  <a:lnTo>
                    <a:pt x="18" y="48"/>
                  </a:lnTo>
                  <a:lnTo>
                    <a:pt x="19" y="48"/>
                  </a:lnTo>
                  <a:lnTo>
                    <a:pt x="19" y="47"/>
                  </a:lnTo>
                  <a:lnTo>
                    <a:pt x="18" y="47"/>
                  </a:lnTo>
                  <a:lnTo>
                    <a:pt x="18" y="46"/>
                  </a:lnTo>
                  <a:lnTo>
                    <a:pt x="17" y="46"/>
                  </a:lnTo>
                  <a:lnTo>
                    <a:pt x="17" y="45"/>
                  </a:lnTo>
                  <a:lnTo>
                    <a:pt x="15" y="45"/>
                  </a:lnTo>
                  <a:lnTo>
                    <a:pt x="15" y="43"/>
                  </a:lnTo>
                  <a:lnTo>
                    <a:pt x="15" y="42"/>
                  </a:lnTo>
                  <a:lnTo>
                    <a:pt x="15" y="41"/>
                  </a:lnTo>
                  <a:lnTo>
                    <a:pt x="17" y="41"/>
                  </a:lnTo>
                  <a:lnTo>
                    <a:pt x="17" y="40"/>
                  </a:lnTo>
                  <a:lnTo>
                    <a:pt x="18" y="41"/>
                  </a:lnTo>
                  <a:lnTo>
                    <a:pt x="20" y="41"/>
                  </a:lnTo>
                  <a:lnTo>
                    <a:pt x="19" y="41"/>
                  </a:lnTo>
                  <a:lnTo>
                    <a:pt x="18" y="40"/>
                  </a:lnTo>
                  <a:lnTo>
                    <a:pt x="17" y="40"/>
                  </a:lnTo>
                  <a:lnTo>
                    <a:pt x="17" y="39"/>
                  </a:lnTo>
                  <a:lnTo>
                    <a:pt x="17" y="40"/>
                  </a:lnTo>
                  <a:lnTo>
                    <a:pt x="17" y="39"/>
                  </a:lnTo>
                  <a:lnTo>
                    <a:pt x="17" y="38"/>
                  </a:lnTo>
                  <a:lnTo>
                    <a:pt x="18" y="38"/>
                  </a:lnTo>
                  <a:lnTo>
                    <a:pt x="18" y="36"/>
                  </a:lnTo>
                  <a:lnTo>
                    <a:pt x="17" y="36"/>
                  </a:lnTo>
                  <a:lnTo>
                    <a:pt x="17" y="38"/>
                  </a:lnTo>
                  <a:lnTo>
                    <a:pt x="15" y="39"/>
                  </a:lnTo>
                  <a:lnTo>
                    <a:pt x="15" y="38"/>
                  </a:lnTo>
                  <a:lnTo>
                    <a:pt x="15" y="39"/>
                  </a:lnTo>
                  <a:lnTo>
                    <a:pt x="15" y="40"/>
                  </a:lnTo>
                  <a:lnTo>
                    <a:pt x="15" y="41"/>
                  </a:lnTo>
                  <a:lnTo>
                    <a:pt x="14" y="41"/>
                  </a:lnTo>
                  <a:lnTo>
                    <a:pt x="14" y="42"/>
                  </a:lnTo>
                  <a:lnTo>
                    <a:pt x="14" y="41"/>
                  </a:lnTo>
                  <a:lnTo>
                    <a:pt x="13" y="41"/>
                  </a:lnTo>
                  <a:lnTo>
                    <a:pt x="13" y="40"/>
                  </a:lnTo>
                  <a:lnTo>
                    <a:pt x="13" y="41"/>
                  </a:lnTo>
                  <a:lnTo>
                    <a:pt x="12" y="41"/>
                  </a:lnTo>
                  <a:lnTo>
                    <a:pt x="12" y="40"/>
                  </a:lnTo>
                  <a:lnTo>
                    <a:pt x="12" y="41"/>
                  </a:lnTo>
                  <a:lnTo>
                    <a:pt x="12" y="42"/>
                  </a:lnTo>
                  <a:lnTo>
                    <a:pt x="11" y="42"/>
                  </a:lnTo>
                  <a:lnTo>
                    <a:pt x="11" y="41"/>
                  </a:lnTo>
                  <a:lnTo>
                    <a:pt x="11" y="40"/>
                  </a:lnTo>
                  <a:lnTo>
                    <a:pt x="12" y="38"/>
                  </a:lnTo>
                  <a:lnTo>
                    <a:pt x="13" y="38"/>
                  </a:lnTo>
                  <a:lnTo>
                    <a:pt x="14" y="36"/>
                  </a:lnTo>
                  <a:lnTo>
                    <a:pt x="15" y="36"/>
                  </a:lnTo>
                  <a:lnTo>
                    <a:pt x="15" y="35"/>
                  </a:lnTo>
                  <a:lnTo>
                    <a:pt x="15" y="36"/>
                  </a:lnTo>
                  <a:lnTo>
                    <a:pt x="14" y="36"/>
                  </a:lnTo>
                  <a:lnTo>
                    <a:pt x="13" y="38"/>
                  </a:lnTo>
                  <a:lnTo>
                    <a:pt x="12" y="38"/>
                  </a:lnTo>
                  <a:lnTo>
                    <a:pt x="11" y="39"/>
                  </a:lnTo>
                  <a:lnTo>
                    <a:pt x="11" y="40"/>
                  </a:lnTo>
                  <a:lnTo>
                    <a:pt x="10" y="40"/>
                  </a:lnTo>
                  <a:lnTo>
                    <a:pt x="10" y="41"/>
                  </a:lnTo>
                  <a:lnTo>
                    <a:pt x="10" y="42"/>
                  </a:lnTo>
                  <a:lnTo>
                    <a:pt x="11" y="42"/>
                  </a:lnTo>
                  <a:lnTo>
                    <a:pt x="11" y="43"/>
                  </a:lnTo>
                  <a:lnTo>
                    <a:pt x="10" y="43"/>
                  </a:lnTo>
                  <a:lnTo>
                    <a:pt x="10" y="45"/>
                  </a:lnTo>
                  <a:lnTo>
                    <a:pt x="8" y="45"/>
                  </a:lnTo>
                  <a:lnTo>
                    <a:pt x="8" y="46"/>
                  </a:lnTo>
                  <a:lnTo>
                    <a:pt x="8" y="47"/>
                  </a:lnTo>
                  <a:lnTo>
                    <a:pt x="8" y="48"/>
                  </a:lnTo>
                  <a:lnTo>
                    <a:pt x="8" y="47"/>
                  </a:lnTo>
                  <a:lnTo>
                    <a:pt x="8" y="48"/>
                  </a:lnTo>
                  <a:lnTo>
                    <a:pt x="7" y="48"/>
                  </a:lnTo>
                  <a:lnTo>
                    <a:pt x="8" y="49"/>
                  </a:lnTo>
                  <a:lnTo>
                    <a:pt x="7" y="49"/>
                  </a:lnTo>
                  <a:lnTo>
                    <a:pt x="7" y="50"/>
                  </a:lnTo>
                  <a:lnTo>
                    <a:pt x="6" y="50"/>
                  </a:lnTo>
                  <a:lnTo>
                    <a:pt x="5" y="50"/>
                  </a:lnTo>
                  <a:lnTo>
                    <a:pt x="5" y="49"/>
                  </a:lnTo>
                  <a:lnTo>
                    <a:pt x="5" y="48"/>
                  </a:lnTo>
                  <a:lnTo>
                    <a:pt x="6" y="48"/>
                  </a:lnTo>
                  <a:lnTo>
                    <a:pt x="6" y="47"/>
                  </a:lnTo>
                  <a:lnTo>
                    <a:pt x="6" y="46"/>
                  </a:lnTo>
                  <a:lnTo>
                    <a:pt x="6" y="45"/>
                  </a:lnTo>
                  <a:lnTo>
                    <a:pt x="7" y="45"/>
                  </a:lnTo>
                  <a:lnTo>
                    <a:pt x="7" y="43"/>
                  </a:lnTo>
                  <a:lnTo>
                    <a:pt x="8" y="43"/>
                  </a:lnTo>
                  <a:lnTo>
                    <a:pt x="8" y="42"/>
                  </a:lnTo>
                  <a:lnTo>
                    <a:pt x="10" y="42"/>
                  </a:lnTo>
                  <a:lnTo>
                    <a:pt x="8" y="43"/>
                  </a:lnTo>
                  <a:lnTo>
                    <a:pt x="7" y="43"/>
                  </a:lnTo>
                  <a:lnTo>
                    <a:pt x="6" y="42"/>
                  </a:lnTo>
                  <a:lnTo>
                    <a:pt x="7" y="41"/>
                  </a:lnTo>
                  <a:lnTo>
                    <a:pt x="6" y="41"/>
                  </a:lnTo>
                  <a:lnTo>
                    <a:pt x="7" y="40"/>
                  </a:lnTo>
                  <a:lnTo>
                    <a:pt x="8" y="39"/>
                  </a:lnTo>
                  <a:lnTo>
                    <a:pt x="7" y="39"/>
                  </a:lnTo>
                  <a:lnTo>
                    <a:pt x="7" y="40"/>
                  </a:lnTo>
                  <a:lnTo>
                    <a:pt x="6" y="40"/>
                  </a:lnTo>
                  <a:lnTo>
                    <a:pt x="6" y="41"/>
                  </a:lnTo>
                  <a:lnTo>
                    <a:pt x="6" y="40"/>
                  </a:lnTo>
                  <a:lnTo>
                    <a:pt x="7" y="40"/>
                  </a:lnTo>
                  <a:lnTo>
                    <a:pt x="7" y="39"/>
                  </a:lnTo>
                  <a:lnTo>
                    <a:pt x="8" y="39"/>
                  </a:lnTo>
                  <a:lnTo>
                    <a:pt x="8" y="38"/>
                  </a:lnTo>
                  <a:lnTo>
                    <a:pt x="7" y="38"/>
                  </a:lnTo>
                  <a:lnTo>
                    <a:pt x="8" y="36"/>
                  </a:lnTo>
                  <a:lnTo>
                    <a:pt x="8" y="35"/>
                  </a:lnTo>
                  <a:lnTo>
                    <a:pt x="8" y="36"/>
                  </a:lnTo>
                  <a:lnTo>
                    <a:pt x="7" y="36"/>
                  </a:lnTo>
                  <a:lnTo>
                    <a:pt x="7" y="35"/>
                  </a:lnTo>
                  <a:lnTo>
                    <a:pt x="8" y="35"/>
                  </a:lnTo>
                  <a:lnTo>
                    <a:pt x="8" y="34"/>
                  </a:lnTo>
                  <a:lnTo>
                    <a:pt x="8" y="35"/>
                  </a:lnTo>
                  <a:lnTo>
                    <a:pt x="8" y="34"/>
                  </a:lnTo>
                  <a:lnTo>
                    <a:pt x="10" y="34"/>
                  </a:lnTo>
                  <a:lnTo>
                    <a:pt x="8" y="34"/>
                  </a:lnTo>
                  <a:lnTo>
                    <a:pt x="10" y="34"/>
                  </a:lnTo>
                  <a:lnTo>
                    <a:pt x="10" y="33"/>
                  </a:lnTo>
                  <a:lnTo>
                    <a:pt x="11" y="33"/>
                  </a:lnTo>
                  <a:lnTo>
                    <a:pt x="12" y="33"/>
                  </a:lnTo>
                  <a:lnTo>
                    <a:pt x="13" y="33"/>
                  </a:lnTo>
                  <a:lnTo>
                    <a:pt x="13" y="32"/>
                  </a:lnTo>
                  <a:lnTo>
                    <a:pt x="14" y="32"/>
                  </a:lnTo>
                  <a:lnTo>
                    <a:pt x="13" y="32"/>
                  </a:lnTo>
                  <a:lnTo>
                    <a:pt x="13" y="33"/>
                  </a:lnTo>
                  <a:lnTo>
                    <a:pt x="12" y="33"/>
                  </a:lnTo>
                  <a:lnTo>
                    <a:pt x="11" y="33"/>
                  </a:lnTo>
                  <a:lnTo>
                    <a:pt x="10" y="33"/>
                  </a:lnTo>
                  <a:lnTo>
                    <a:pt x="10" y="32"/>
                  </a:lnTo>
                  <a:lnTo>
                    <a:pt x="11" y="32"/>
                  </a:lnTo>
                  <a:lnTo>
                    <a:pt x="12" y="32"/>
                  </a:lnTo>
                  <a:lnTo>
                    <a:pt x="11" y="32"/>
                  </a:lnTo>
                  <a:lnTo>
                    <a:pt x="10" y="32"/>
                  </a:lnTo>
                  <a:lnTo>
                    <a:pt x="11" y="32"/>
                  </a:lnTo>
                  <a:lnTo>
                    <a:pt x="11" y="31"/>
                  </a:lnTo>
                  <a:lnTo>
                    <a:pt x="12" y="31"/>
                  </a:lnTo>
                  <a:lnTo>
                    <a:pt x="11" y="31"/>
                  </a:lnTo>
                  <a:lnTo>
                    <a:pt x="11" y="29"/>
                  </a:lnTo>
                  <a:lnTo>
                    <a:pt x="12" y="29"/>
                  </a:lnTo>
                  <a:lnTo>
                    <a:pt x="13" y="29"/>
                  </a:lnTo>
                  <a:lnTo>
                    <a:pt x="14" y="29"/>
                  </a:lnTo>
                  <a:lnTo>
                    <a:pt x="15" y="29"/>
                  </a:lnTo>
                  <a:lnTo>
                    <a:pt x="13" y="29"/>
                  </a:lnTo>
                  <a:lnTo>
                    <a:pt x="12" y="29"/>
                  </a:lnTo>
                  <a:lnTo>
                    <a:pt x="13" y="28"/>
                  </a:lnTo>
                  <a:lnTo>
                    <a:pt x="12" y="28"/>
                  </a:lnTo>
                  <a:lnTo>
                    <a:pt x="12" y="29"/>
                  </a:lnTo>
                  <a:lnTo>
                    <a:pt x="11" y="29"/>
                  </a:lnTo>
                  <a:lnTo>
                    <a:pt x="11" y="31"/>
                  </a:lnTo>
                  <a:lnTo>
                    <a:pt x="10" y="31"/>
                  </a:lnTo>
                  <a:lnTo>
                    <a:pt x="8" y="32"/>
                  </a:lnTo>
                  <a:lnTo>
                    <a:pt x="7" y="32"/>
                  </a:lnTo>
                  <a:lnTo>
                    <a:pt x="7" y="33"/>
                  </a:lnTo>
                  <a:lnTo>
                    <a:pt x="7" y="32"/>
                  </a:lnTo>
                  <a:lnTo>
                    <a:pt x="6" y="32"/>
                  </a:lnTo>
                  <a:lnTo>
                    <a:pt x="5" y="32"/>
                  </a:lnTo>
                  <a:lnTo>
                    <a:pt x="4" y="31"/>
                  </a:lnTo>
                  <a:lnTo>
                    <a:pt x="3" y="31"/>
                  </a:lnTo>
                  <a:lnTo>
                    <a:pt x="4" y="31"/>
                  </a:lnTo>
                  <a:lnTo>
                    <a:pt x="5" y="31"/>
                  </a:lnTo>
                  <a:lnTo>
                    <a:pt x="6" y="29"/>
                  </a:lnTo>
                  <a:lnTo>
                    <a:pt x="7" y="29"/>
                  </a:lnTo>
                  <a:lnTo>
                    <a:pt x="8" y="29"/>
                  </a:lnTo>
                  <a:lnTo>
                    <a:pt x="7" y="29"/>
                  </a:lnTo>
                  <a:lnTo>
                    <a:pt x="6" y="29"/>
                  </a:lnTo>
                  <a:lnTo>
                    <a:pt x="5" y="29"/>
                  </a:lnTo>
                  <a:lnTo>
                    <a:pt x="4" y="29"/>
                  </a:lnTo>
                  <a:lnTo>
                    <a:pt x="3" y="29"/>
                  </a:lnTo>
                  <a:lnTo>
                    <a:pt x="1" y="29"/>
                  </a:lnTo>
                  <a:lnTo>
                    <a:pt x="0" y="29"/>
                  </a:lnTo>
                  <a:lnTo>
                    <a:pt x="1" y="28"/>
                  </a:lnTo>
                  <a:lnTo>
                    <a:pt x="3" y="28"/>
                  </a:lnTo>
                  <a:lnTo>
                    <a:pt x="4" y="28"/>
                  </a:lnTo>
                  <a:lnTo>
                    <a:pt x="5" y="28"/>
                  </a:lnTo>
                  <a:lnTo>
                    <a:pt x="6" y="28"/>
                  </a:lnTo>
                  <a:lnTo>
                    <a:pt x="5" y="28"/>
                  </a:lnTo>
                  <a:lnTo>
                    <a:pt x="5" y="27"/>
                  </a:lnTo>
                  <a:lnTo>
                    <a:pt x="6" y="27"/>
                  </a:lnTo>
                  <a:lnTo>
                    <a:pt x="7" y="27"/>
                  </a:lnTo>
                  <a:lnTo>
                    <a:pt x="6" y="27"/>
                  </a:lnTo>
                  <a:lnTo>
                    <a:pt x="5" y="27"/>
                  </a:lnTo>
                  <a:lnTo>
                    <a:pt x="4" y="27"/>
                  </a:lnTo>
                  <a:lnTo>
                    <a:pt x="5" y="27"/>
                  </a:lnTo>
                  <a:lnTo>
                    <a:pt x="5" y="26"/>
                  </a:lnTo>
                  <a:lnTo>
                    <a:pt x="5" y="25"/>
                  </a:lnTo>
                  <a:lnTo>
                    <a:pt x="6" y="25"/>
                  </a:lnTo>
                  <a:lnTo>
                    <a:pt x="7" y="25"/>
                  </a:lnTo>
                  <a:lnTo>
                    <a:pt x="7" y="26"/>
                  </a:lnTo>
                  <a:lnTo>
                    <a:pt x="8" y="25"/>
                  </a:lnTo>
                  <a:lnTo>
                    <a:pt x="7" y="25"/>
                  </a:lnTo>
                  <a:lnTo>
                    <a:pt x="6" y="25"/>
                  </a:lnTo>
                  <a:lnTo>
                    <a:pt x="6" y="24"/>
                  </a:lnTo>
                  <a:lnTo>
                    <a:pt x="7" y="24"/>
                  </a:lnTo>
                  <a:lnTo>
                    <a:pt x="8" y="24"/>
                  </a:lnTo>
                  <a:lnTo>
                    <a:pt x="10" y="24"/>
                  </a:lnTo>
                  <a:lnTo>
                    <a:pt x="11" y="24"/>
                  </a:lnTo>
                  <a:lnTo>
                    <a:pt x="10" y="24"/>
                  </a:lnTo>
                  <a:lnTo>
                    <a:pt x="8" y="24"/>
                  </a:lnTo>
                  <a:lnTo>
                    <a:pt x="7" y="22"/>
                  </a:lnTo>
                  <a:lnTo>
                    <a:pt x="8" y="21"/>
                  </a:lnTo>
                  <a:lnTo>
                    <a:pt x="7" y="21"/>
                  </a:lnTo>
                  <a:lnTo>
                    <a:pt x="8" y="21"/>
                  </a:lnTo>
                  <a:lnTo>
                    <a:pt x="10" y="21"/>
                  </a:lnTo>
                  <a:lnTo>
                    <a:pt x="11" y="21"/>
                  </a:lnTo>
                  <a:lnTo>
                    <a:pt x="10" y="21"/>
                  </a:lnTo>
                  <a:lnTo>
                    <a:pt x="10" y="20"/>
                  </a:lnTo>
                  <a:lnTo>
                    <a:pt x="8" y="21"/>
                  </a:lnTo>
                  <a:lnTo>
                    <a:pt x="7" y="21"/>
                  </a:lnTo>
                  <a:lnTo>
                    <a:pt x="7" y="20"/>
                  </a:lnTo>
                  <a:lnTo>
                    <a:pt x="8" y="20"/>
                  </a:lnTo>
                  <a:lnTo>
                    <a:pt x="10" y="20"/>
                  </a:lnTo>
                  <a:lnTo>
                    <a:pt x="10" y="19"/>
                  </a:lnTo>
                  <a:lnTo>
                    <a:pt x="8" y="20"/>
                  </a:lnTo>
                  <a:lnTo>
                    <a:pt x="7" y="20"/>
                  </a:lnTo>
                  <a:lnTo>
                    <a:pt x="8" y="19"/>
                  </a:lnTo>
                  <a:lnTo>
                    <a:pt x="7" y="20"/>
                  </a:lnTo>
                  <a:lnTo>
                    <a:pt x="6" y="20"/>
                  </a:lnTo>
                  <a:lnTo>
                    <a:pt x="6" y="19"/>
                  </a:lnTo>
                  <a:lnTo>
                    <a:pt x="5" y="19"/>
                  </a:lnTo>
                  <a:lnTo>
                    <a:pt x="5" y="18"/>
                  </a:lnTo>
                  <a:lnTo>
                    <a:pt x="5" y="17"/>
                  </a:lnTo>
                  <a:lnTo>
                    <a:pt x="6" y="17"/>
                  </a:lnTo>
                  <a:lnTo>
                    <a:pt x="7" y="17"/>
                  </a:lnTo>
                  <a:lnTo>
                    <a:pt x="7" y="18"/>
                  </a:lnTo>
                  <a:lnTo>
                    <a:pt x="8" y="18"/>
                  </a:lnTo>
                  <a:lnTo>
                    <a:pt x="7" y="18"/>
                  </a:lnTo>
                  <a:lnTo>
                    <a:pt x="8" y="17"/>
                  </a:lnTo>
                  <a:lnTo>
                    <a:pt x="10" y="17"/>
                  </a:lnTo>
                  <a:lnTo>
                    <a:pt x="8" y="17"/>
                  </a:lnTo>
                  <a:lnTo>
                    <a:pt x="7" y="17"/>
                  </a:lnTo>
                  <a:lnTo>
                    <a:pt x="7" y="15"/>
                  </a:lnTo>
                  <a:lnTo>
                    <a:pt x="6" y="15"/>
                  </a:lnTo>
                  <a:lnTo>
                    <a:pt x="6" y="14"/>
                  </a:lnTo>
                  <a:lnTo>
                    <a:pt x="7" y="14"/>
                  </a:lnTo>
                  <a:lnTo>
                    <a:pt x="7" y="15"/>
                  </a:lnTo>
                  <a:lnTo>
                    <a:pt x="7" y="14"/>
                  </a:lnTo>
                  <a:lnTo>
                    <a:pt x="6" y="14"/>
                  </a:lnTo>
                  <a:lnTo>
                    <a:pt x="6" y="13"/>
                  </a:lnTo>
                  <a:lnTo>
                    <a:pt x="6" y="12"/>
                  </a:lnTo>
                  <a:lnTo>
                    <a:pt x="7" y="12"/>
                  </a:lnTo>
                  <a:lnTo>
                    <a:pt x="7" y="13"/>
                  </a:lnTo>
                  <a:lnTo>
                    <a:pt x="8" y="13"/>
                  </a:lnTo>
                  <a:lnTo>
                    <a:pt x="8" y="12"/>
                  </a:lnTo>
                  <a:lnTo>
                    <a:pt x="10" y="12"/>
                  </a:lnTo>
                  <a:lnTo>
                    <a:pt x="11" y="12"/>
                  </a:lnTo>
                  <a:lnTo>
                    <a:pt x="10" y="12"/>
                  </a:lnTo>
                  <a:lnTo>
                    <a:pt x="11" y="12"/>
                  </a:lnTo>
                  <a:lnTo>
                    <a:pt x="12" y="12"/>
                  </a:lnTo>
                  <a:lnTo>
                    <a:pt x="13" y="13"/>
                  </a:lnTo>
                  <a:lnTo>
                    <a:pt x="13" y="12"/>
                  </a:lnTo>
                  <a:lnTo>
                    <a:pt x="12" y="12"/>
                  </a:lnTo>
                  <a:lnTo>
                    <a:pt x="11" y="12"/>
                  </a:lnTo>
                  <a:lnTo>
                    <a:pt x="11" y="11"/>
                  </a:lnTo>
                  <a:lnTo>
                    <a:pt x="12" y="11"/>
                  </a:lnTo>
                  <a:lnTo>
                    <a:pt x="12" y="12"/>
                  </a:lnTo>
                  <a:lnTo>
                    <a:pt x="13" y="12"/>
                  </a:lnTo>
                  <a:lnTo>
                    <a:pt x="14" y="12"/>
                  </a:lnTo>
                  <a:lnTo>
                    <a:pt x="14" y="13"/>
                  </a:lnTo>
                  <a:lnTo>
                    <a:pt x="14" y="12"/>
                  </a:lnTo>
                  <a:lnTo>
                    <a:pt x="13" y="12"/>
                  </a:lnTo>
                  <a:lnTo>
                    <a:pt x="13" y="11"/>
                  </a:lnTo>
                  <a:lnTo>
                    <a:pt x="12" y="11"/>
                  </a:lnTo>
                  <a:lnTo>
                    <a:pt x="12" y="10"/>
                  </a:lnTo>
                  <a:lnTo>
                    <a:pt x="11" y="10"/>
                  </a:lnTo>
                  <a:lnTo>
                    <a:pt x="11" y="8"/>
                  </a:lnTo>
                  <a:lnTo>
                    <a:pt x="11" y="10"/>
                  </a:lnTo>
                  <a:lnTo>
                    <a:pt x="12" y="10"/>
                  </a:lnTo>
                  <a:lnTo>
                    <a:pt x="12" y="8"/>
                  </a:lnTo>
                  <a:lnTo>
                    <a:pt x="13" y="8"/>
                  </a:lnTo>
                  <a:lnTo>
                    <a:pt x="12" y="8"/>
                  </a:lnTo>
                  <a:lnTo>
                    <a:pt x="12" y="7"/>
                  </a:lnTo>
                  <a:lnTo>
                    <a:pt x="11" y="7"/>
                  </a:lnTo>
                  <a:lnTo>
                    <a:pt x="11" y="6"/>
                  </a:lnTo>
                  <a:lnTo>
                    <a:pt x="12" y="6"/>
                  </a:lnTo>
                  <a:lnTo>
                    <a:pt x="12" y="7"/>
                  </a:lnTo>
                  <a:lnTo>
                    <a:pt x="13" y="6"/>
                  </a:lnTo>
                  <a:lnTo>
                    <a:pt x="14" y="6"/>
                  </a:lnTo>
                  <a:lnTo>
                    <a:pt x="15" y="6"/>
                  </a:lnTo>
                  <a:lnTo>
                    <a:pt x="17" y="7"/>
                  </a:lnTo>
                  <a:lnTo>
                    <a:pt x="15" y="6"/>
                  </a:lnTo>
                  <a:lnTo>
                    <a:pt x="17" y="6"/>
                  </a:lnTo>
                  <a:lnTo>
                    <a:pt x="15" y="6"/>
                  </a:lnTo>
                  <a:lnTo>
                    <a:pt x="14" y="6"/>
                  </a:lnTo>
                  <a:lnTo>
                    <a:pt x="14" y="5"/>
                  </a:lnTo>
                  <a:lnTo>
                    <a:pt x="14" y="4"/>
                  </a:lnTo>
                  <a:lnTo>
                    <a:pt x="15" y="5"/>
                  </a:lnTo>
                  <a:lnTo>
                    <a:pt x="15" y="4"/>
                  </a:lnTo>
                  <a:lnTo>
                    <a:pt x="14" y="4"/>
                  </a:lnTo>
                  <a:lnTo>
                    <a:pt x="15" y="4"/>
                  </a:lnTo>
                  <a:lnTo>
                    <a:pt x="14" y="3"/>
                  </a:lnTo>
                  <a:lnTo>
                    <a:pt x="15" y="3"/>
                  </a:lnTo>
                  <a:lnTo>
                    <a:pt x="15" y="1"/>
                  </a:lnTo>
                  <a:lnTo>
                    <a:pt x="18" y="1"/>
                  </a:lnTo>
                  <a:lnTo>
                    <a:pt x="18" y="3"/>
                  </a:lnTo>
                  <a:lnTo>
                    <a:pt x="18" y="1"/>
                  </a:lnTo>
                  <a:lnTo>
                    <a:pt x="19" y="1"/>
                  </a:lnTo>
                  <a:lnTo>
                    <a:pt x="18" y="1"/>
                  </a:lnTo>
                  <a:lnTo>
                    <a:pt x="19" y="1"/>
                  </a:lnTo>
                  <a:lnTo>
                    <a:pt x="19" y="3"/>
                  </a:lnTo>
                  <a:lnTo>
                    <a:pt x="20" y="3"/>
                  </a:lnTo>
                  <a:lnTo>
                    <a:pt x="19" y="3"/>
                  </a:lnTo>
                  <a:lnTo>
                    <a:pt x="19" y="4"/>
                  </a:lnTo>
                  <a:lnTo>
                    <a:pt x="19" y="3"/>
                  </a:lnTo>
                  <a:lnTo>
                    <a:pt x="20" y="3"/>
                  </a:lnTo>
                  <a:lnTo>
                    <a:pt x="20" y="1"/>
                  </a:lnTo>
                  <a:lnTo>
                    <a:pt x="21" y="1"/>
                  </a:lnTo>
                  <a:lnTo>
                    <a:pt x="22" y="3"/>
                  </a:lnTo>
                  <a:lnTo>
                    <a:pt x="21" y="3"/>
                  </a:lnTo>
                  <a:lnTo>
                    <a:pt x="21" y="4"/>
                  </a:lnTo>
                  <a:lnTo>
                    <a:pt x="22" y="4"/>
                  </a:lnTo>
                  <a:lnTo>
                    <a:pt x="22" y="3"/>
                  </a:lnTo>
                  <a:lnTo>
                    <a:pt x="24" y="3"/>
                  </a:lnTo>
                  <a:lnTo>
                    <a:pt x="25" y="3"/>
                  </a:lnTo>
                  <a:lnTo>
                    <a:pt x="26" y="1"/>
                  </a:lnTo>
                  <a:lnTo>
                    <a:pt x="26" y="3"/>
                  </a:lnTo>
                  <a:lnTo>
                    <a:pt x="26" y="1"/>
                  </a:lnTo>
                  <a:lnTo>
                    <a:pt x="27" y="1"/>
                  </a:lnTo>
                  <a:lnTo>
                    <a:pt x="28" y="1"/>
                  </a:lnTo>
                  <a:lnTo>
                    <a:pt x="29" y="1"/>
                  </a:lnTo>
                  <a:lnTo>
                    <a:pt x="31" y="1"/>
                  </a:lnTo>
                  <a:lnTo>
                    <a:pt x="32" y="1"/>
                  </a:lnTo>
                  <a:lnTo>
                    <a:pt x="33" y="1"/>
                  </a:lnTo>
                  <a:lnTo>
                    <a:pt x="34" y="1"/>
                  </a:lnTo>
                  <a:lnTo>
                    <a:pt x="34"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16" name="Freeform 1233">
              <a:extLst>
                <a:ext uri="{FF2B5EF4-FFF2-40B4-BE49-F238E27FC236}">
                  <a16:creationId xmlns="" xmlns:a16="http://schemas.microsoft.com/office/drawing/2014/main" id="{3BAEB0F6-29BB-471C-AE51-96F3073A2DBA}"/>
                </a:ext>
              </a:extLst>
            </p:cNvPr>
            <p:cNvSpPr>
              <a:spLocks/>
            </p:cNvSpPr>
            <p:nvPr/>
          </p:nvSpPr>
          <p:spPr bwMode="auto">
            <a:xfrm>
              <a:off x="6025083" y="1895482"/>
              <a:ext cx="2553" cy="1277"/>
            </a:xfrm>
            <a:custGeom>
              <a:avLst/>
              <a:gdLst>
                <a:gd name="T0" fmla="*/ 2 w 2"/>
                <a:gd name="T1" fmla="*/ 0 h 1"/>
                <a:gd name="T2" fmla="*/ 2 w 2"/>
                <a:gd name="T3" fmla="*/ 0 h 1"/>
                <a:gd name="T4" fmla="*/ 2 w 2"/>
                <a:gd name="T5" fmla="*/ 0 h 1"/>
                <a:gd name="T6" fmla="*/ 2 w 2"/>
                <a:gd name="T7" fmla="*/ 1 h 1"/>
                <a:gd name="T8" fmla="*/ 2 w 2"/>
                <a:gd name="T9" fmla="*/ 1 h 1"/>
                <a:gd name="T10" fmla="*/ 2 w 2"/>
                <a:gd name="T11" fmla="*/ 1 h 1"/>
                <a:gd name="T12" fmla="*/ 1 w 2"/>
                <a:gd name="T13" fmla="*/ 1 h 1"/>
                <a:gd name="T14" fmla="*/ 2 w 2"/>
                <a:gd name="T15" fmla="*/ 1 h 1"/>
                <a:gd name="T16" fmla="*/ 2 w 2"/>
                <a:gd name="T17" fmla="*/ 1 h 1"/>
                <a:gd name="T18" fmla="*/ 2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0 w 2"/>
                <a:gd name="T45" fmla="*/ 0 h 1"/>
                <a:gd name="T46" fmla="*/ 1 w 2"/>
                <a:gd name="T47" fmla="*/ 0 h 1"/>
                <a:gd name="T48" fmla="*/ 1 w 2"/>
                <a:gd name="T49" fmla="*/ 0 h 1"/>
                <a:gd name="T50" fmla="*/ 2 w 2"/>
                <a:gd name="T51" fmla="*/ 0 h 1"/>
                <a:gd name="T52" fmla="*/ 2 w 2"/>
                <a:gd name="T53" fmla="*/ 0 h 1"/>
                <a:gd name="T54" fmla="*/ 2 w 2"/>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2" y="0"/>
                  </a:moveTo>
                  <a:lnTo>
                    <a:pt x="2" y="0"/>
                  </a:lnTo>
                  <a:lnTo>
                    <a:pt x="2" y="0"/>
                  </a:lnTo>
                  <a:lnTo>
                    <a:pt x="2" y="1"/>
                  </a:lnTo>
                  <a:lnTo>
                    <a:pt x="2" y="1"/>
                  </a:lnTo>
                  <a:lnTo>
                    <a:pt x="2" y="1"/>
                  </a:lnTo>
                  <a:lnTo>
                    <a:pt x="1" y="1"/>
                  </a:lnTo>
                  <a:lnTo>
                    <a:pt x="2" y="1"/>
                  </a:lnTo>
                  <a:lnTo>
                    <a:pt x="2" y="1"/>
                  </a:lnTo>
                  <a:lnTo>
                    <a:pt x="2" y="1"/>
                  </a:lnTo>
                  <a:lnTo>
                    <a:pt x="1"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1" y="0"/>
                  </a:lnTo>
                  <a:lnTo>
                    <a:pt x="1"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17" name="Freeform 1234">
              <a:extLst>
                <a:ext uri="{FF2B5EF4-FFF2-40B4-BE49-F238E27FC236}">
                  <a16:creationId xmlns="" xmlns:a16="http://schemas.microsoft.com/office/drawing/2014/main" id="{F878CAB0-3767-43A5-AC4B-E2ADFCE8F56F}"/>
                </a:ext>
              </a:extLst>
            </p:cNvPr>
            <p:cNvSpPr>
              <a:spLocks/>
            </p:cNvSpPr>
            <p:nvPr/>
          </p:nvSpPr>
          <p:spPr bwMode="auto">
            <a:xfrm>
              <a:off x="6019977" y="1894206"/>
              <a:ext cx="2553" cy="2553"/>
            </a:xfrm>
            <a:custGeom>
              <a:avLst/>
              <a:gdLst>
                <a:gd name="T0" fmla="*/ 1 w 2"/>
                <a:gd name="T1" fmla="*/ 0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1 w 2"/>
                <a:gd name="T21" fmla="*/ 1 h 2"/>
                <a:gd name="T22" fmla="*/ 1 w 2"/>
                <a:gd name="T23" fmla="*/ 2 h 2"/>
                <a:gd name="T24" fmla="*/ 2 w 2"/>
                <a:gd name="T25" fmla="*/ 2 h 2"/>
                <a:gd name="T26" fmla="*/ 2 w 2"/>
                <a:gd name="T27" fmla="*/ 1 h 2"/>
                <a:gd name="T28" fmla="*/ 2 w 2"/>
                <a:gd name="T29" fmla="*/ 1 h 2"/>
                <a:gd name="T30" fmla="*/ 2 w 2"/>
                <a:gd name="T31" fmla="*/ 2 h 2"/>
                <a:gd name="T32" fmla="*/ 2 w 2"/>
                <a:gd name="T33" fmla="*/ 2 h 2"/>
                <a:gd name="T34" fmla="*/ 1 w 2"/>
                <a:gd name="T35" fmla="*/ 2 h 2"/>
                <a:gd name="T36" fmla="*/ 1 w 2"/>
                <a:gd name="T37" fmla="*/ 2 h 2"/>
                <a:gd name="T38" fmla="*/ 1 w 2"/>
                <a:gd name="T39" fmla="*/ 1 h 2"/>
                <a:gd name="T40" fmla="*/ 1 w 2"/>
                <a:gd name="T41" fmla="*/ 1 h 2"/>
                <a:gd name="T42" fmla="*/ 0 w 2"/>
                <a:gd name="T43" fmla="*/ 1 h 2"/>
                <a:gd name="T44" fmla="*/ 0 w 2"/>
                <a:gd name="T45" fmla="*/ 1 h 2"/>
                <a:gd name="T46" fmla="*/ 0 w 2"/>
                <a:gd name="T47" fmla="*/ 1 h 2"/>
                <a:gd name="T48" fmla="*/ 0 w 2"/>
                <a:gd name="T49" fmla="*/ 1 h 2"/>
                <a:gd name="T50" fmla="*/ 0 w 2"/>
                <a:gd name="T51" fmla="*/ 1 h 2"/>
                <a:gd name="T52" fmla="*/ 0 w 2"/>
                <a:gd name="T53" fmla="*/ 1 h 2"/>
                <a:gd name="T54" fmla="*/ 0 w 2"/>
                <a:gd name="T55" fmla="*/ 1 h 2"/>
                <a:gd name="T56" fmla="*/ 0 w 2"/>
                <a:gd name="T57" fmla="*/ 1 h 2"/>
                <a:gd name="T58" fmla="*/ 0 w 2"/>
                <a:gd name="T59" fmla="*/ 1 h 2"/>
                <a:gd name="T60" fmla="*/ 0 w 2"/>
                <a:gd name="T61" fmla="*/ 1 h 2"/>
                <a:gd name="T62" fmla="*/ 0 w 2"/>
                <a:gd name="T63" fmla="*/ 1 h 2"/>
                <a:gd name="T64" fmla="*/ 0 w 2"/>
                <a:gd name="T65" fmla="*/ 1 h 2"/>
                <a:gd name="T66" fmla="*/ 0 w 2"/>
                <a:gd name="T67" fmla="*/ 1 h 2"/>
                <a:gd name="T68" fmla="*/ 0 w 2"/>
                <a:gd name="T69" fmla="*/ 1 h 2"/>
                <a:gd name="T70" fmla="*/ 0 w 2"/>
                <a:gd name="T71" fmla="*/ 0 h 2"/>
                <a:gd name="T72" fmla="*/ 0 w 2"/>
                <a:gd name="T73" fmla="*/ 0 h 2"/>
                <a:gd name="T74" fmla="*/ 0 w 2"/>
                <a:gd name="T75" fmla="*/ 0 h 2"/>
                <a:gd name="T76" fmla="*/ 0 w 2"/>
                <a:gd name="T77" fmla="*/ 0 h 2"/>
                <a:gd name="T78" fmla="*/ 0 w 2"/>
                <a:gd name="T79" fmla="*/ 0 h 2"/>
                <a:gd name="T80" fmla="*/ 1 w 2"/>
                <a:gd name="T81" fmla="*/ 0 h 2"/>
                <a:gd name="T82" fmla="*/ 1 w 2"/>
                <a:gd name="T83" fmla="*/ 0 h 2"/>
                <a:gd name="T84" fmla="*/ 1 w 2"/>
                <a:gd name="T85" fmla="*/ 0 h 2"/>
                <a:gd name="T86" fmla="*/ 1 w 2"/>
                <a:gd name="T87" fmla="*/ 0 h 2"/>
                <a:gd name="T88" fmla="*/ 1 w 2"/>
                <a:gd name="T8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 h="2">
                  <a:moveTo>
                    <a:pt x="1" y="0"/>
                  </a:moveTo>
                  <a:lnTo>
                    <a:pt x="2" y="1"/>
                  </a:lnTo>
                  <a:lnTo>
                    <a:pt x="2" y="1"/>
                  </a:lnTo>
                  <a:lnTo>
                    <a:pt x="2" y="1"/>
                  </a:lnTo>
                  <a:lnTo>
                    <a:pt x="2" y="1"/>
                  </a:lnTo>
                  <a:lnTo>
                    <a:pt x="2" y="1"/>
                  </a:lnTo>
                  <a:lnTo>
                    <a:pt x="2" y="1"/>
                  </a:lnTo>
                  <a:lnTo>
                    <a:pt x="2" y="1"/>
                  </a:lnTo>
                  <a:lnTo>
                    <a:pt x="2" y="1"/>
                  </a:lnTo>
                  <a:lnTo>
                    <a:pt x="2" y="1"/>
                  </a:lnTo>
                  <a:lnTo>
                    <a:pt x="1" y="1"/>
                  </a:lnTo>
                  <a:lnTo>
                    <a:pt x="1" y="2"/>
                  </a:lnTo>
                  <a:lnTo>
                    <a:pt x="2" y="2"/>
                  </a:lnTo>
                  <a:lnTo>
                    <a:pt x="2" y="1"/>
                  </a:lnTo>
                  <a:lnTo>
                    <a:pt x="2" y="1"/>
                  </a:lnTo>
                  <a:lnTo>
                    <a:pt x="2" y="2"/>
                  </a:lnTo>
                  <a:lnTo>
                    <a:pt x="2" y="2"/>
                  </a:lnTo>
                  <a:lnTo>
                    <a:pt x="1" y="2"/>
                  </a:lnTo>
                  <a:lnTo>
                    <a:pt x="1" y="2"/>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18" name="Freeform 1235">
              <a:extLst>
                <a:ext uri="{FF2B5EF4-FFF2-40B4-BE49-F238E27FC236}">
                  <a16:creationId xmlns="" xmlns:a16="http://schemas.microsoft.com/office/drawing/2014/main" id="{49E4FA26-267F-4B7E-89DB-AAA283D53AA5}"/>
                </a:ext>
              </a:extLst>
            </p:cNvPr>
            <p:cNvSpPr>
              <a:spLocks/>
            </p:cNvSpPr>
            <p:nvPr/>
          </p:nvSpPr>
          <p:spPr bwMode="auto">
            <a:xfrm>
              <a:off x="6019977" y="1889101"/>
              <a:ext cx="10212" cy="6383"/>
            </a:xfrm>
            <a:custGeom>
              <a:avLst/>
              <a:gdLst>
                <a:gd name="T0" fmla="*/ 4 w 8"/>
                <a:gd name="T1" fmla="*/ 0 h 5"/>
                <a:gd name="T2" fmla="*/ 4 w 8"/>
                <a:gd name="T3" fmla="*/ 0 h 5"/>
                <a:gd name="T4" fmla="*/ 4 w 8"/>
                <a:gd name="T5" fmla="*/ 1 h 5"/>
                <a:gd name="T6" fmla="*/ 5 w 8"/>
                <a:gd name="T7" fmla="*/ 1 h 5"/>
                <a:gd name="T8" fmla="*/ 5 w 8"/>
                <a:gd name="T9" fmla="*/ 1 h 5"/>
                <a:gd name="T10" fmla="*/ 5 w 8"/>
                <a:gd name="T11" fmla="*/ 1 h 5"/>
                <a:gd name="T12" fmla="*/ 4 w 8"/>
                <a:gd name="T13" fmla="*/ 3 h 5"/>
                <a:gd name="T14" fmla="*/ 4 w 8"/>
                <a:gd name="T15" fmla="*/ 3 h 5"/>
                <a:gd name="T16" fmla="*/ 4 w 8"/>
                <a:gd name="T17" fmla="*/ 3 h 5"/>
                <a:gd name="T18" fmla="*/ 5 w 8"/>
                <a:gd name="T19" fmla="*/ 3 h 5"/>
                <a:gd name="T20" fmla="*/ 5 w 8"/>
                <a:gd name="T21" fmla="*/ 3 h 5"/>
                <a:gd name="T22" fmla="*/ 6 w 8"/>
                <a:gd name="T23" fmla="*/ 3 h 5"/>
                <a:gd name="T24" fmla="*/ 6 w 8"/>
                <a:gd name="T25" fmla="*/ 3 h 5"/>
                <a:gd name="T26" fmla="*/ 6 w 8"/>
                <a:gd name="T27" fmla="*/ 3 h 5"/>
                <a:gd name="T28" fmla="*/ 7 w 8"/>
                <a:gd name="T29" fmla="*/ 3 h 5"/>
                <a:gd name="T30" fmla="*/ 7 w 8"/>
                <a:gd name="T31" fmla="*/ 3 h 5"/>
                <a:gd name="T32" fmla="*/ 6 w 8"/>
                <a:gd name="T33" fmla="*/ 4 h 5"/>
                <a:gd name="T34" fmla="*/ 7 w 8"/>
                <a:gd name="T35" fmla="*/ 4 h 5"/>
                <a:gd name="T36" fmla="*/ 7 w 8"/>
                <a:gd name="T37" fmla="*/ 4 h 5"/>
                <a:gd name="T38" fmla="*/ 7 w 8"/>
                <a:gd name="T39" fmla="*/ 3 h 5"/>
                <a:gd name="T40" fmla="*/ 8 w 8"/>
                <a:gd name="T41" fmla="*/ 4 h 5"/>
                <a:gd name="T42" fmla="*/ 7 w 8"/>
                <a:gd name="T43" fmla="*/ 4 h 5"/>
                <a:gd name="T44" fmla="*/ 7 w 8"/>
                <a:gd name="T45" fmla="*/ 4 h 5"/>
                <a:gd name="T46" fmla="*/ 6 w 8"/>
                <a:gd name="T47" fmla="*/ 4 h 5"/>
                <a:gd name="T48" fmla="*/ 5 w 8"/>
                <a:gd name="T49" fmla="*/ 4 h 5"/>
                <a:gd name="T50" fmla="*/ 5 w 8"/>
                <a:gd name="T51" fmla="*/ 4 h 5"/>
                <a:gd name="T52" fmla="*/ 4 w 8"/>
                <a:gd name="T53" fmla="*/ 4 h 5"/>
                <a:gd name="T54" fmla="*/ 4 w 8"/>
                <a:gd name="T55" fmla="*/ 4 h 5"/>
                <a:gd name="T56" fmla="*/ 4 w 8"/>
                <a:gd name="T57" fmla="*/ 4 h 5"/>
                <a:gd name="T58" fmla="*/ 2 w 8"/>
                <a:gd name="T59" fmla="*/ 4 h 5"/>
                <a:gd name="T60" fmla="*/ 2 w 8"/>
                <a:gd name="T61" fmla="*/ 3 h 5"/>
                <a:gd name="T62" fmla="*/ 2 w 8"/>
                <a:gd name="T63" fmla="*/ 3 h 5"/>
                <a:gd name="T64" fmla="*/ 2 w 8"/>
                <a:gd name="T65" fmla="*/ 3 h 5"/>
                <a:gd name="T66" fmla="*/ 1 w 8"/>
                <a:gd name="T67" fmla="*/ 3 h 5"/>
                <a:gd name="T68" fmla="*/ 1 w 8"/>
                <a:gd name="T69" fmla="*/ 3 h 5"/>
                <a:gd name="T70" fmla="*/ 1 w 8"/>
                <a:gd name="T71" fmla="*/ 3 h 5"/>
                <a:gd name="T72" fmla="*/ 1 w 8"/>
                <a:gd name="T73" fmla="*/ 3 h 5"/>
                <a:gd name="T74" fmla="*/ 1 w 8"/>
                <a:gd name="T75" fmla="*/ 3 h 5"/>
                <a:gd name="T76" fmla="*/ 1 w 8"/>
                <a:gd name="T77" fmla="*/ 4 h 5"/>
                <a:gd name="T78" fmla="*/ 0 w 8"/>
                <a:gd name="T79" fmla="*/ 3 h 5"/>
                <a:gd name="T80" fmla="*/ 0 w 8"/>
                <a:gd name="T81" fmla="*/ 1 h 5"/>
                <a:gd name="T82" fmla="*/ 2 w 8"/>
                <a:gd name="T8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5">
                  <a:moveTo>
                    <a:pt x="2" y="0"/>
                  </a:moveTo>
                  <a:lnTo>
                    <a:pt x="4" y="0"/>
                  </a:lnTo>
                  <a:lnTo>
                    <a:pt x="4" y="0"/>
                  </a:lnTo>
                  <a:lnTo>
                    <a:pt x="4" y="0"/>
                  </a:lnTo>
                  <a:lnTo>
                    <a:pt x="4" y="0"/>
                  </a:lnTo>
                  <a:lnTo>
                    <a:pt x="4" y="0"/>
                  </a:lnTo>
                  <a:lnTo>
                    <a:pt x="4" y="1"/>
                  </a:lnTo>
                  <a:lnTo>
                    <a:pt x="4" y="1"/>
                  </a:lnTo>
                  <a:lnTo>
                    <a:pt x="4" y="1"/>
                  </a:lnTo>
                  <a:lnTo>
                    <a:pt x="4" y="1"/>
                  </a:lnTo>
                  <a:lnTo>
                    <a:pt x="4" y="1"/>
                  </a:lnTo>
                  <a:lnTo>
                    <a:pt x="5" y="1"/>
                  </a:lnTo>
                  <a:lnTo>
                    <a:pt x="5" y="1"/>
                  </a:lnTo>
                  <a:lnTo>
                    <a:pt x="5" y="1"/>
                  </a:lnTo>
                  <a:lnTo>
                    <a:pt x="5" y="1"/>
                  </a:lnTo>
                  <a:lnTo>
                    <a:pt x="5" y="1"/>
                  </a:lnTo>
                  <a:lnTo>
                    <a:pt x="5" y="1"/>
                  </a:lnTo>
                  <a:lnTo>
                    <a:pt x="5" y="1"/>
                  </a:lnTo>
                  <a:lnTo>
                    <a:pt x="4" y="1"/>
                  </a:lnTo>
                  <a:lnTo>
                    <a:pt x="4" y="1"/>
                  </a:lnTo>
                  <a:lnTo>
                    <a:pt x="4" y="3"/>
                  </a:lnTo>
                  <a:lnTo>
                    <a:pt x="4" y="3"/>
                  </a:lnTo>
                  <a:lnTo>
                    <a:pt x="4" y="3"/>
                  </a:lnTo>
                  <a:lnTo>
                    <a:pt x="4" y="3"/>
                  </a:lnTo>
                  <a:lnTo>
                    <a:pt x="4" y="3"/>
                  </a:lnTo>
                  <a:lnTo>
                    <a:pt x="4" y="3"/>
                  </a:lnTo>
                  <a:lnTo>
                    <a:pt x="4" y="3"/>
                  </a:lnTo>
                  <a:lnTo>
                    <a:pt x="4" y="3"/>
                  </a:lnTo>
                  <a:lnTo>
                    <a:pt x="5" y="3"/>
                  </a:lnTo>
                  <a:lnTo>
                    <a:pt x="5" y="3"/>
                  </a:lnTo>
                  <a:lnTo>
                    <a:pt x="5" y="3"/>
                  </a:lnTo>
                  <a:lnTo>
                    <a:pt x="5" y="3"/>
                  </a:lnTo>
                  <a:lnTo>
                    <a:pt x="5" y="3"/>
                  </a:lnTo>
                  <a:lnTo>
                    <a:pt x="5" y="3"/>
                  </a:lnTo>
                  <a:lnTo>
                    <a:pt x="6" y="3"/>
                  </a:lnTo>
                  <a:lnTo>
                    <a:pt x="6" y="3"/>
                  </a:lnTo>
                  <a:lnTo>
                    <a:pt x="6" y="3"/>
                  </a:lnTo>
                  <a:lnTo>
                    <a:pt x="6" y="3"/>
                  </a:lnTo>
                  <a:lnTo>
                    <a:pt x="6" y="3"/>
                  </a:lnTo>
                  <a:lnTo>
                    <a:pt x="6" y="3"/>
                  </a:lnTo>
                  <a:lnTo>
                    <a:pt x="6" y="3"/>
                  </a:lnTo>
                  <a:lnTo>
                    <a:pt x="6" y="3"/>
                  </a:lnTo>
                  <a:lnTo>
                    <a:pt x="6" y="3"/>
                  </a:lnTo>
                  <a:lnTo>
                    <a:pt x="6" y="3"/>
                  </a:lnTo>
                  <a:lnTo>
                    <a:pt x="7" y="3"/>
                  </a:lnTo>
                  <a:lnTo>
                    <a:pt x="7" y="3"/>
                  </a:lnTo>
                  <a:lnTo>
                    <a:pt x="7" y="3"/>
                  </a:lnTo>
                  <a:lnTo>
                    <a:pt x="7" y="3"/>
                  </a:lnTo>
                  <a:lnTo>
                    <a:pt x="7" y="3"/>
                  </a:lnTo>
                  <a:lnTo>
                    <a:pt x="7" y="4"/>
                  </a:lnTo>
                  <a:lnTo>
                    <a:pt x="6" y="4"/>
                  </a:lnTo>
                  <a:lnTo>
                    <a:pt x="6" y="4"/>
                  </a:lnTo>
                  <a:lnTo>
                    <a:pt x="7" y="4"/>
                  </a:lnTo>
                  <a:lnTo>
                    <a:pt x="7" y="4"/>
                  </a:lnTo>
                  <a:lnTo>
                    <a:pt x="7" y="4"/>
                  </a:lnTo>
                  <a:lnTo>
                    <a:pt x="7" y="4"/>
                  </a:lnTo>
                  <a:lnTo>
                    <a:pt x="7" y="4"/>
                  </a:lnTo>
                  <a:lnTo>
                    <a:pt x="7" y="4"/>
                  </a:lnTo>
                  <a:lnTo>
                    <a:pt x="7" y="3"/>
                  </a:lnTo>
                  <a:lnTo>
                    <a:pt x="7" y="3"/>
                  </a:lnTo>
                  <a:lnTo>
                    <a:pt x="8" y="3"/>
                  </a:lnTo>
                  <a:lnTo>
                    <a:pt x="8" y="4"/>
                  </a:lnTo>
                  <a:lnTo>
                    <a:pt x="8" y="4"/>
                  </a:lnTo>
                  <a:lnTo>
                    <a:pt x="8" y="4"/>
                  </a:lnTo>
                  <a:lnTo>
                    <a:pt x="8" y="4"/>
                  </a:lnTo>
                  <a:lnTo>
                    <a:pt x="7" y="4"/>
                  </a:lnTo>
                  <a:lnTo>
                    <a:pt x="7" y="4"/>
                  </a:lnTo>
                  <a:lnTo>
                    <a:pt x="7" y="4"/>
                  </a:lnTo>
                  <a:lnTo>
                    <a:pt x="7" y="4"/>
                  </a:lnTo>
                  <a:lnTo>
                    <a:pt x="6" y="5"/>
                  </a:lnTo>
                  <a:lnTo>
                    <a:pt x="6" y="5"/>
                  </a:lnTo>
                  <a:lnTo>
                    <a:pt x="6" y="4"/>
                  </a:lnTo>
                  <a:lnTo>
                    <a:pt x="5" y="4"/>
                  </a:lnTo>
                  <a:lnTo>
                    <a:pt x="5" y="4"/>
                  </a:lnTo>
                  <a:lnTo>
                    <a:pt x="5" y="4"/>
                  </a:lnTo>
                  <a:lnTo>
                    <a:pt x="5" y="4"/>
                  </a:lnTo>
                  <a:lnTo>
                    <a:pt x="5" y="4"/>
                  </a:lnTo>
                  <a:lnTo>
                    <a:pt x="5" y="4"/>
                  </a:lnTo>
                  <a:lnTo>
                    <a:pt x="5" y="4"/>
                  </a:lnTo>
                  <a:lnTo>
                    <a:pt x="4" y="4"/>
                  </a:lnTo>
                  <a:lnTo>
                    <a:pt x="4" y="4"/>
                  </a:lnTo>
                  <a:lnTo>
                    <a:pt x="4" y="4"/>
                  </a:lnTo>
                  <a:lnTo>
                    <a:pt x="4" y="4"/>
                  </a:lnTo>
                  <a:lnTo>
                    <a:pt x="4" y="4"/>
                  </a:lnTo>
                  <a:lnTo>
                    <a:pt x="4" y="4"/>
                  </a:lnTo>
                  <a:lnTo>
                    <a:pt x="4" y="4"/>
                  </a:lnTo>
                  <a:lnTo>
                    <a:pt x="4" y="4"/>
                  </a:lnTo>
                  <a:lnTo>
                    <a:pt x="4" y="4"/>
                  </a:lnTo>
                  <a:lnTo>
                    <a:pt x="2" y="4"/>
                  </a:lnTo>
                  <a:lnTo>
                    <a:pt x="2" y="4"/>
                  </a:lnTo>
                  <a:lnTo>
                    <a:pt x="2" y="4"/>
                  </a:lnTo>
                  <a:lnTo>
                    <a:pt x="1" y="4"/>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0" y="3"/>
                  </a:lnTo>
                  <a:lnTo>
                    <a:pt x="0" y="3"/>
                  </a:lnTo>
                  <a:lnTo>
                    <a:pt x="0" y="1"/>
                  </a:lnTo>
                  <a:lnTo>
                    <a:pt x="0" y="1"/>
                  </a:lnTo>
                  <a:lnTo>
                    <a:pt x="0" y="1"/>
                  </a:lnTo>
                  <a:lnTo>
                    <a:pt x="1" y="0"/>
                  </a:lnTo>
                  <a:lnTo>
                    <a:pt x="1"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19" name="Freeform 1236">
              <a:extLst>
                <a:ext uri="{FF2B5EF4-FFF2-40B4-BE49-F238E27FC236}">
                  <a16:creationId xmlns="" xmlns:a16="http://schemas.microsoft.com/office/drawing/2014/main" id="{30D60A02-5B64-47ED-8644-989BC59949A4}"/>
                </a:ext>
              </a:extLst>
            </p:cNvPr>
            <p:cNvSpPr>
              <a:spLocks/>
            </p:cNvSpPr>
            <p:nvPr/>
          </p:nvSpPr>
          <p:spPr bwMode="auto">
            <a:xfrm>
              <a:off x="6030189" y="1889101"/>
              <a:ext cx="2553" cy="1277"/>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0 h 1"/>
                <a:gd name="T14" fmla="*/ 1 w 2"/>
                <a:gd name="T15" fmla="*/ 0 h 1"/>
                <a:gd name="T16" fmla="*/ 1 w 2"/>
                <a:gd name="T17" fmla="*/ 1 h 1"/>
                <a:gd name="T18" fmla="*/ 1 w 2"/>
                <a:gd name="T19" fmla="*/ 1 h 1"/>
                <a:gd name="T20" fmla="*/ 1 w 2"/>
                <a:gd name="T21" fmla="*/ 1 h 1"/>
                <a:gd name="T22" fmla="*/ 1 w 2"/>
                <a:gd name="T23" fmla="*/ 0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2 w 2"/>
                <a:gd name="T37" fmla="*/ 1 h 1"/>
                <a:gd name="T38" fmla="*/ 1 w 2"/>
                <a:gd name="T39" fmla="*/ 1 h 1"/>
                <a:gd name="T40" fmla="*/ 1 w 2"/>
                <a:gd name="T41" fmla="*/ 1 h 1"/>
                <a:gd name="T42" fmla="*/ 1 w 2"/>
                <a:gd name="T43" fmla="*/ 1 h 1"/>
                <a:gd name="T44" fmla="*/ 1 w 2"/>
                <a:gd name="T45" fmla="*/ 1 h 1"/>
                <a:gd name="T46" fmla="*/ 1 w 2"/>
                <a:gd name="T47" fmla="*/ 1 h 1"/>
                <a:gd name="T48" fmla="*/ 0 w 2"/>
                <a:gd name="T49" fmla="*/ 1 h 1"/>
                <a:gd name="T50" fmla="*/ 0 w 2"/>
                <a:gd name="T51" fmla="*/ 1 h 1"/>
                <a:gd name="T52" fmla="*/ 0 w 2"/>
                <a:gd name="T53" fmla="*/ 1 h 1"/>
                <a:gd name="T54" fmla="*/ 0 w 2"/>
                <a:gd name="T55" fmla="*/ 1 h 1"/>
                <a:gd name="T56" fmla="*/ 0 w 2"/>
                <a:gd name="T57" fmla="*/ 1 h 1"/>
                <a:gd name="T58" fmla="*/ 0 w 2"/>
                <a:gd name="T59" fmla="*/ 1 h 1"/>
                <a:gd name="T60" fmla="*/ 0 w 2"/>
                <a:gd name="T61" fmla="*/ 1 h 1"/>
                <a:gd name="T62" fmla="*/ 0 w 2"/>
                <a:gd name="T63" fmla="*/ 1 h 1"/>
                <a:gd name="T64" fmla="*/ 0 w 2"/>
                <a:gd name="T65" fmla="*/ 1 h 1"/>
                <a:gd name="T66" fmla="*/ 1 w 2"/>
                <a:gd name="T67" fmla="*/ 0 h 1"/>
                <a:gd name="T68" fmla="*/ 0 w 2"/>
                <a:gd name="T69" fmla="*/ 0 h 1"/>
                <a:gd name="T70" fmla="*/ 0 w 2"/>
                <a:gd name="T71" fmla="*/ 0 h 1"/>
                <a:gd name="T72" fmla="*/ 0 w 2"/>
                <a:gd name="T73" fmla="*/ 0 h 1"/>
                <a:gd name="T74" fmla="*/ 0 w 2"/>
                <a:gd name="T75" fmla="*/ 0 h 1"/>
                <a:gd name="T76" fmla="*/ 1 w 2"/>
                <a:gd name="T77" fmla="*/ 0 h 1"/>
                <a:gd name="T78" fmla="*/ 1 w 2"/>
                <a:gd name="T79" fmla="*/ 0 h 1"/>
                <a:gd name="T80" fmla="*/ 1 w 2"/>
                <a:gd name="T8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1">
                  <a:moveTo>
                    <a:pt x="1" y="0"/>
                  </a:moveTo>
                  <a:lnTo>
                    <a:pt x="1" y="0"/>
                  </a:lnTo>
                  <a:lnTo>
                    <a:pt x="1" y="0"/>
                  </a:lnTo>
                  <a:lnTo>
                    <a:pt x="1" y="0"/>
                  </a:lnTo>
                  <a:lnTo>
                    <a:pt x="1" y="0"/>
                  </a:lnTo>
                  <a:lnTo>
                    <a:pt x="1" y="0"/>
                  </a:lnTo>
                  <a:lnTo>
                    <a:pt x="1" y="0"/>
                  </a:lnTo>
                  <a:lnTo>
                    <a:pt x="1" y="0"/>
                  </a:lnTo>
                  <a:lnTo>
                    <a:pt x="1" y="1"/>
                  </a:lnTo>
                  <a:lnTo>
                    <a:pt x="1" y="1"/>
                  </a:lnTo>
                  <a:lnTo>
                    <a:pt x="1" y="1"/>
                  </a:lnTo>
                  <a:lnTo>
                    <a:pt x="1" y="0"/>
                  </a:lnTo>
                  <a:lnTo>
                    <a:pt x="1" y="1"/>
                  </a:lnTo>
                  <a:lnTo>
                    <a:pt x="1" y="1"/>
                  </a:lnTo>
                  <a:lnTo>
                    <a:pt x="1" y="1"/>
                  </a:lnTo>
                  <a:lnTo>
                    <a:pt x="1" y="1"/>
                  </a:lnTo>
                  <a:lnTo>
                    <a:pt x="1" y="1"/>
                  </a:lnTo>
                  <a:lnTo>
                    <a:pt x="1" y="1"/>
                  </a:lnTo>
                  <a:lnTo>
                    <a:pt x="2"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1" y="0"/>
                  </a:lnTo>
                  <a:lnTo>
                    <a:pt x="0" y="0"/>
                  </a:lnTo>
                  <a:lnTo>
                    <a:pt x="0" y="0"/>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20" name="Freeform 1237">
              <a:extLst>
                <a:ext uri="{FF2B5EF4-FFF2-40B4-BE49-F238E27FC236}">
                  <a16:creationId xmlns="" xmlns:a16="http://schemas.microsoft.com/office/drawing/2014/main" id="{59F50B1B-03FA-41E1-9F83-0502055F3980}"/>
                </a:ext>
              </a:extLst>
            </p:cNvPr>
            <p:cNvSpPr>
              <a:spLocks/>
            </p:cNvSpPr>
            <p:nvPr/>
          </p:nvSpPr>
          <p:spPr bwMode="auto">
            <a:xfrm>
              <a:off x="6025083" y="1889101"/>
              <a:ext cx="127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0 w 1"/>
                <a:gd name="T14" fmla="*/ 0 w 1"/>
                <a:gd name="T15" fmla="*/ 0 w 1"/>
                <a:gd name="T16" fmla="*/ 0 w 1"/>
                <a:gd name="T17" fmla="*/ 0 w 1"/>
                <a:gd name="T18" fmla="*/ 0 w 1"/>
                <a:gd name="T19" fmla="*/ 0 w 1"/>
                <a:gd name="T20" fmla="*/ 0 w 1"/>
                <a:gd name="T21" fmla="*/ 0 w 1"/>
                <a:gd name="T22" fmla="*/ 0 w 1"/>
                <a:gd name="T23" fmla="*/ 0 w 1"/>
                <a:gd name="T24" fmla="*/ 1 w 1"/>
                <a:gd name="T2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21" name="Freeform 1238">
              <a:extLst>
                <a:ext uri="{FF2B5EF4-FFF2-40B4-BE49-F238E27FC236}">
                  <a16:creationId xmlns="" xmlns:a16="http://schemas.microsoft.com/office/drawing/2014/main" id="{979AB129-859C-46E4-AA30-14C736869D4A}"/>
                </a:ext>
              </a:extLst>
            </p:cNvPr>
            <p:cNvSpPr>
              <a:spLocks/>
            </p:cNvSpPr>
            <p:nvPr/>
          </p:nvSpPr>
          <p:spPr bwMode="auto">
            <a:xfrm>
              <a:off x="6027636" y="1887824"/>
              <a:ext cx="1277" cy="1277"/>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0 w 1"/>
                <a:gd name="T41" fmla="*/ 1 h 1"/>
                <a:gd name="T42" fmla="*/ 0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0 h 1"/>
                <a:gd name="T56" fmla="*/ 1 w 1"/>
                <a:gd name="T57" fmla="*/ 0 h 1"/>
                <a:gd name="T58" fmla="*/ 1 w 1"/>
                <a:gd name="T59" fmla="*/ 0 h 1"/>
                <a:gd name="T60" fmla="*/ 1 w 1"/>
                <a:gd name="T61" fmla="*/ 0 h 1"/>
                <a:gd name="T62" fmla="*/ 1 w 1"/>
                <a:gd name="T63" fmla="*/ 0 h 1"/>
                <a:gd name="T64" fmla="*/ 1 w 1"/>
                <a:gd name="T65" fmla="*/ 0 h 1"/>
                <a:gd name="T66" fmla="*/ 1 w 1"/>
                <a:gd name="T67" fmla="*/ 0 h 1"/>
                <a:gd name="T68" fmla="*/ 1 w 1"/>
                <a:gd name="T6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1">
                  <a:moveTo>
                    <a:pt x="1" y="0"/>
                  </a:move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22" name="Freeform 1239">
              <a:extLst>
                <a:ext uri="{FF2B5EF4-FFF2-40B4-BE49-F238E27FC236}">
                  <a16:creationId xmlns="" xmlns:a16="http://schemas.microsoft.com/office/drawing/2014/main" id="{B110D16C-0EE2-4CB1-B638-58F0C82A154F}"/>
                </a:ext>
              </a:extLst>
            </p:cNvPr>
            <p:cNvSpPr>
              <a:spLocks/>
            </p:cNvSpPr>
            <p:nvPr/>
          </p:nvSpPr>
          <p:spPr bwMode="auto">
            <a:xfrm>
              <a:off x="6030189" y="1886548"/>
              <a:ext cx="5106" cy="2553"/>
            </a:xfrm>
            <a:custGeom>
              <a:avLst/>
              <a:gdLst>
                <a:gd name="T0" fmla="*/ 4 w 4"/>
                <a:gd name="T1" fmla="*/ 0 h 2"/>
                <a:gd name="T2" fmla="*/ 4 w 4"/>
                <a:gd name="T3" fmla="*/ 0 h 2"/>
                <a:gd name="T4" fmla="*/ 2 w 4"/>
                <a:gd name="T5" fmla="*/ 0 h 2"/>
                <a:gd name="T6" fmla="*/ 2 w 4"/>
                <a:gd name="T7" fmla="*/ 1 h 2"/>
                <a:gd name="T8" fmla="*/ 2 w 4"/>
                <a:gd name="T9" fmla="*/ 1 h 2"/>
                <a:gd name="T10" fmla="*/ 2 w 4"/>
                <a:gd name="T11" fmla="*/ 1 h 2"/>
                <a:gd name="T12" fmla="*/ 2 w 4"/>
                <a:gd name="T13" fmla="*/ 1 h 2"/>
                <a:gd name="T14" fmla="*/ 2 w 4"/>
                <a:gd name="T15" fmla="*/ 1 h 2"/>
                <a:gd name="T16" fmla="*/ 2 w 4"/>
                <a:gd name="T17" fmla="*/ 1 h 2"/>
                <a:gd name="T18" fmla="*/ 2 w 4"/>
                <a:gd name="T19" fmla="*/ 1 h 2"/>
                <a:gd name="T20" fmla="*/ 1 w 4"/>
                <a:gd name="T21" fmla="*/ 1 h 2"/>
                <a:gd name="T22" fmla="*/ 1 w 4"/>
                <a:gd name="T23" fmla="*/ 1 h 2"/>
                <a:gd name="T24" fmla="*/ 1 w 4"/>
                <a:gd name="T25" fmla="*/ 1 h 2"/>
                <a:gd name="T26" fmla="*/ 1 w 4"/>
                <a:gd name="T27" fmla="*/ 1 h 2"/>
                <a:gd name="T28" fmla="*/ 1 w 4"/>
                <a:gd name="T29" fmla="*/ 1 h 2"/>
                <a:gd name="T30" fmla="*/ 1 w 4"/>
                <a:gd name="T31" fmla="*/ 1 h 2"/>
                <a:gd name="T32" fmla="*/ 1 w 4"/>
                <a:gd name="T33" fmla="*/ 1 h 2"/>
                <a:gd name="T34" fmla="*/ 1 w 4"/>
                <a:gd name="T35" fmla="*/ 1 h 2"/>
                <a:gd name="T36" fmla="*/ 0 w 4"/>
                <a:gd name="T37" fmla="*/ 1 h 2"/>
                <a:gd name="T38" fmla="*/ 0 w 4"/>
                <a:gd name="T39" fmla="*/ 1 h 2"/>
                <a:gd name="T40" fmla="*/ 0 w 4"/>
                <a:gd name="T41" fmla="*/ 1 h 2"/>
                <a:gd name="T42" fmla="*/ 0 w 4"/>
                <a:gd name="T43" fmla="*/ 2 h 2"/>
                <a:gd name="T44" fmla="*/ 0 w 4"/>
                <a:gd name="T45" fmla="*/ 2 h 2"/>
                <a:gd name="T46" fmla="*/ 0 w 4"/>
                <a:gd name="T47" fmla="*/ 2 h 2"/>
                <a:gd name="T48" fmla="*/ 0 w 4"/>
                <a:gd name="T49" fmla="*/ 1 h 2"/>
                <a:gd name="T50" fmla="*/ 0 w 4"/>
                <a:gd name="T51" fmla="*/ 1 h 2"/>
                <a:gd name="T52" fmla="*/ 0 w 4"/>
                <a:gd name="T53" fmla="*/ 1 h 2"/>
                <a:gd name="T54" fmla="*/ 0 w 4"/>
                <a:gd name="T55" fmla="*/ 1 h 2"/>
                <a:gd name="T56" fmla="*/ 0 w 4"/>
                <a:gd name="T57" fmla="*/ 1 h 2"/>
                <a:gd name="T58" fmla="*/ 0 w 4"/>
                <a:gd name="T59" fmla="*/ 1 h 2"/>
                <a:gd name="T60" fmla="*/ 0 w 4"/>
                <a:gd name="T61" fmla="*/ 1 h 2"/>
                <a:gd name="T62" fmla="*/ 0 w 4"/>
                <a:gd name="T63" fmla="*/ 1 h 2"/>
                <a:gd name="T64" fmla="*/ 1 w 4"/>
                <a:gd name="T65" fmla="*/ 1 h 2"/>
                <a:gd name="T66" fmla="*/ 1 w 4"/>
                <a:gd name="T67" fmla="*/ 1 h 2"/>
                <a:gd name="T68" fmla="*/ 1 w 4"/>
                <a:gd name="T69" fmla="*/ 1 h 2"/>
                <a:gd name="T70" fmla="*/ 1 w 4"/>
                <a:gd name="T71" fmla="*/ 1 h 2"/>
                <a:gd name="T72" fmla="*/ 1 w 4"/>
                <a:gd name="T73" fmla="*/ 1 h 2"/>
                <a:gd name="T74" fmla="*/ 1 w 4"/>
                <a:gd name="T75" fmla="*/ 0 h 2"/>
                <a:gd name="T76" fmla="*/ 1 w 4"/>
                <a:gd name="T77" fmla="*/ 0 h 2"/>
                <a:gd name="T78" fmla="*/ 1 w 4"/>
                <a:gd name="T79" fmla="*/ 0 h 2"/>
                <a:gd name="T80" fmla="*/ 1 w 4"/>
                <a:gd name="T81" fmla="*/ 0 h 2"/>
                <a:gd name="T82" fmla="*/ 1 w 4"/>
                <a:gd name="T83" fmla="*/ 0 h 2"/>
                <a:gd name="T84" fmla="*/ 1 w 4"/>
                <a:gd name="T85" fmla="*/ 0 h 2"/>
                <a:gd name="T86" fmla="*/ 1 w 4"/>
                <a:gd name="T87" fmla="*/ 0 h 2"/>
                <a:gd name="T88" fmla="*/ 1 w 4"/>
                <a:gd name="T89" fmla="*/ 1 h 2"/>
                <a:gd name="T90" fmla="*/ 1 w 4"/>
                <a:gd name="T91" fmla="*/ 1 h 2"/>
                <a:gd name="T92" fmla="*/ 1 w 4"/>
                <a:gd name="T93" fmla="*/ 1 h 2"/>
                <a:gd name="T94" fmla="*/ 1 w 4"/>
                <a:gd name="T95" fmla="*/ 1 h 2"/>
                <a:gd name="T96" fmla="*/ 1 w 4"/>
                <a:gd name="T97" fmla="*/ 1 h 2"/>
                <a:gd name="T98" fmla="*/ 2 w 4"/>
                <a:gd name="T99" fmla="*/ 1 h 2"/>
                <a:gd name="T100" fmla="*/ 2 w 4"/>
                <a:gd name="T101" fmla="*/ 0 h 2"/>
                <a:gd name="T102" fmla="*/ 2 w 4"/>
                <a:gd name="T103" fmla="*/ 0 h 2"/>
                <a:gd name="T104" fmla="*/ 2 w 4"/>
                <a:gd name="T105" fmla="*/ 0 h 2"/>
                <a:gd name="T106" fmla="*/ 2 w 4"/>
                <a:gd name="T107" fmla="*/ 0 h 2"/>
                <a:gd name="T108" fmla="*/ 2 w 4"/>
                <a:gd name="T109" fmla="*/ 0 h 2"/>
                <a:gd name="T110" fmla="*/ 4 w 4"/>
                <a:gd name="T111" fmla="*/ 0 h 2"/>
                <a:gd name="T112" fmla="*/ 4 w 4"/>
                <a:gd name="T113" fmla="*/ 0 h 2"/>
                <a:gd name="T114" fmla="*/ 4 w 4"/>
                <a:gd name="T11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2">
                  <a:moveTo>
                    <a:pt x="4" y="0"/>
                  </a:moveTo>
                  <a:lnTo>
                    <a:pt x="4" y="0"/>
                  </a:lnTo>
                  <a:lnTo>
                    <a:pt x="2" y="0"/>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0" y="1"/>
                  </a:lnTo>
                  <a:lnTo>
                    <a:pt x="0" y="1"/>
                  </a:lnTo>
                  <a:lnTo>
                    <a:pt x="0" y="1"/>
                  </a:lnTo>
                  <a:lnTo>
                    <a:pt x="0" y="2"/>
                  </a:lnTo>
                  <a:lnTo>
                    <a:pt x="0" y="2"/>
                  </a:lnTo>
                  <a:lnTo>
                    <a:pt x="0" y="2"/>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2" y="1"/>
                  </a:lnTo>
                  <a:lnTo>
                    <a:pt x="2" y="0"/>
                  </a:lnTo>
                  <a:lnTo>
                    <a:pt x="2" y="0"/>
                  </a:lnTo>
                  <a:lnTo>
                    <a:pt x="2" y="0"/>
                  </a:lnTo>
                  <a:lnTo>
                    <a:pt x="2" y="0"/>
                  </a:lnTo>
                  <a:lnTo>
                    <a:pt x="2" y="0"/>
                  </a:lnTo>
                  <a:lnTo>
                    <a:pt x="4" y="0"/>
                  </a:lnTo>
                  <a:lnTo>
                    <a:pt x="4"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23" name="Freeform 1240">
              <a:extLst>
                <a:ext uri="{FF2B5EF4-FFF2-40B4-BE49-F238E27FC236}">
                  <a16:creationId xmlns="" xmlns:a16="http://schemas.microsoft.com/office/drawing/2014/main" id="{1E21A7C8-2EB4-4C00-9E09-68314BABCD43}"/>
                </a:ext>
              </a:extLst>
            </p:cNvPr>
            <p:cNvSpPr>
              <a:spLocks/>
            </p:cNvSpPr>
            <p:nvPr/>
          </p:nvSpPr>
          <p:spPr bwMode="auto">
            <a:xfrm>
              <a:off x="6025083" y="1886548"/>
              <a:ext cx="3830" cy="1277"/>
            </a:xfrm>
            <a:custGeom>
              <a:avLst/>
              <a:gdLst>
                <a:gd name="T0" fmla="*/ 1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1 w 3"/>
                <a:gd name="T17" fmla="*/ 0 h 1"/>
                <a:gd name="T18" fmla="*/ 1 w 3"/>
                <a:gd name="T19" fmla="*/ 0 h 1"/>
                <a:gd name="T20" fmla="*/ 2 w 3"/>
                <a:gd name="T21" fmla="*/ 0 h 1"/>
                <a:gd name="T22" fmla="*/ 2 w 3"/>
                <a:gd name="T23" fmla="*/ 0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2 w 3"/>
                <a:gd name="T39" fmla="*/ 1 h 1"/>
                <a:gd name="T40" fmla="*/ 2 w 3"/>
                <a:gd name="T41" fmla="*/ 1 h 1"/>
                <a:gd name="T42" fmla="*/ 2 w 3"/>
                <a:gd name="T43" fmla="*/ 1 h 1"/>
                <a:gd name="T44" fmla="*/ 2 w 3"/>
                <a:gd name="T45" fmla="*/ 1 h 1"/>
                <a:gd name="T46" fmla="*/ 2 w 3"/>
                <a:gd name="T47" fmla="*/ 1 h 1"/>
                <a:gd name="T48" fmla="*/ 2 w 3"/>
                <a:gd name="T49" fmla="*/ 1 h 1"/>
                <a:gd name="T50" fmla="*/ 2 w 3"/>
                <a:gd name="T51" fmla="*/ 1 h 1"/>
                <a:gd name="T52" fmla="*/ 2 w 3"/>
                <a:gd name="T53" fmla="*/ 1 h 1"/>
                <a:gd name="T54" fmla="*/ 1 w 3"/>
                <a:gd name="T55" fmla="*/ 0 h 1"/>
                <a:gd name="T56" fmla="*/ 1 w 3"/>
                <a:gd name="T57" fmla="*/ 0 h 1"/>
                <a:gd name="T58" fmla="*/ 1 w 3"/>
                <a:gd name="T59" fmla="*/ 0 h 1"/>
                <a:gd name="T60" fmla="*/ 1 w 3"/>
                <a:gd name="T61" fmla="*/ 1 h 1"/>
                <a:gd name="T62" fmla="*/ 1 w 3"/>
                <a:gd name="T63" fmla="*/ 1 h 1"/>
                <a:gd name="T64" fmla="*/ 1 w 3"/>
                <a:gd name="T65" fmla="*/ 1 h 1"/>
                <a:gd name="T66" fmla="*/ 1 w 3"/>
                <a:gd name="T67" fmla="*/ 1 h 1"/>
                <a:gd name="T68" fmla="*/ 1 w 3"/>
                <a:gd name="T69" fmla="*/ 1 h 1"/>
                <a:gd name="T70" fmla="*/ 1 w 3"/>
                <a:gd name="T71" fmla="*/ 1 h 1"/>
                <a:gd name="T72" fmla="*/ 1 w 3"/>
                <a:gd name="T73" fmla="*/ 1 h 1"/>
                <a:gd name="T74" fmla="*/ 1 w 3"/>
                <a:gd name="T75" fmla="*/ 1 h 1"/>
                <a:gd name="T76" fmla="*/ 1 w 3"/>
                <a:gd name="T77" fmla="*/ 1 h 1"/>
                <a:gd name="T78" fmla="*/ 1 w 3"/>
                <a:gd name="T79" fmla="*/ 0 h 1"/>
                <a:gd name="T80" fmla="*/ 1 w 3"/>
                <a:gd name="T81" fmla="*/ 0 h 1"/>
                <a:gd name="T82" fmla="*/ 1 w 3"/>
                <a:gd name="T83" fmla="*/ 0 h 1"/>
                <a:gd name="T84" fmla="*/ 0 w 3"/>
                <a:gd name="T85" fmla="*/ 0 h 1"/>
                <a:gd name="T86" fmla="*/ 0 w 3"/>
                <a:gd name="T87" fmla="*/ 0 h 1"/>
                <a:gd name="T88" fmla="*/ 0 w 3"/>
                <a:gd name="T89" fmla="*/ 0 h 1"/>
                <a:gd name="T90" fmla="*/ 0 w 3"/>
                <a:gd name="T91" fmla="*/ 0 h 1"/>
                <a:gd name="T92" fmla="*/ 0 w 3"/>
                <a:gd name="T93" fmla="*/ 0 h 1"/>
                <a:gd name="T94" fmla="*/ 0 w 3"/>
                <a:gd name="T95" fmla="*/ 0 h 1"/>
                <a:gd name="T96" fmla="*/ 1 w 3"/>
                <a:gd name="T97" fmla="*/ 0 h 1"/>
                <a:gd name="T98" fmla="*/ 1 w 3"/>
                <a:gd name="T99" fmla="*/ 0 h 1"/>
                <a:gd name="T100" fmla="*/ 1 w 3"/>
                <a:gd name="T101" fmla="*/ 0 h 1"/>
                <a:gd name="T102" fmla="*/ 1 w 3"/>
                <a:gd name="T103" fmla="*/ 0 h 1"/>
                <a:gd name="T104" fmla="*/ 1 w 3"/>
                <a:gd name="T105" fmla="*/ 0 h 1"/>
                <a:gd name="T106" fmla="*/ 1 w 3"/>
                <a:gd name="T10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1">
                  <a:moveTo>
                    <a:pt x="1" y="0"/>
                  </a:moveTo>
                  <a:lnTo>
                    <a:pt x="1" y="0"/>
                  </a:lnTo>
                  <a:lnTo>
                    <a:pt x="1" y="0"/>
                  </a:lnTo>
                  <a:lnTo>
                    <a:pt x="1" y="0"/>
                  </a:lnTo>
                  <a:lnTo>
                    <a:pt x="1" y="0"/>
                  </a:lnTo>
                  <a:lnTo>
                    <a:pt x="1" y="0"/>
                  </a:lnTo>
                  <a:lnTo>
                    <a:pt x="1" y="0"/>
                  </a:lnTo>
                  <a:lnTo>
                    <a:pt x="1" y="0"/>
                  </a:lnTo>
                  <a:lnTo>
                    <a:pt x="1" y="0"/>
                  </a:lnTo>
                  <a:lnTo>
                    <a:pt x="1" y="0"/>
                  </a:lnTo>
                  <a:lnTo>
                    <a:pt x="2" y="0"/>
                  </a:lnTo>
                  <a:lnTo>
                    <a:pt x="2" y="0"/>
                  </a:lnTo>
                  <a:lnTo>
                    <a:pt x="2" y="1"/>
                  </a:lnTo>
                  <a:lnTo>
                    <a:pt x="2" y="1"/>
                  </a:lnTo>
                  <a:lnTo>
                    <a:pt x="2" y="1"/>
                  </a:lnTo>
                  <a:lnTo>
                    <a:pt x="2" y="1"/>
                  </a:lnTo>
                  <a:lnTo>
                    <a:pt x="2" y="1"/>
                  </a:lnTo>
                  <a:lnTo>
                    <a:pt x="3" y="1"/>
                  </a:lnTo>
                  <a:lnTo>
                    <a:pt x="3" y="1"/>
                  </a:lnTo>
                  <a:lnTo>
                    <a:pt x="2" y="1"/>
                  </a:lnTo>
                  <a:lnTo>
                    <a:pt x="2" y="1"/>
                  </a:lnTo>
                  <a:lnTo>
                    <a:pt x="2" y="1"/>
                  </a:lnTo>
                  <a:lnTo>
                    <a:pt x="2" y="1"/>
                  </a:lnTo>
                  <a:lnTo>
                    <a:pt x="2" y="1"/>
                  </a:lnTo>
                  <a:lnTo>
                    <a:pt x="2" y="1"/>
                  </a:lnTo>
                  <a:lnTo>
                    <a:pt x="2" y="1"/>
                  </a:lnTo>
                  <a:lnTo>
                    <a:pt x="2" y="1"/>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0" y="0"/>
                  </a:lnTo>
                  <a:lnTo>
                    <a:pt x="0" y="0"/>
                  </a:lnTo>
                  <a:lnTo>
                    <a:pt x="0" y="0"/>
                  </a:lnTo>
                  <a:lnTo>
                    <a:pt x="0" y="0"/>
                  </a:lnTo>
                  <a:lnTo>
                    <a:pt x="0" y="0"/>
                  </a:lnTo>
                  <a:lnTo>
                    <a:pt x="0"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24" name="Freeform 1241">
              <a:extLst>
                <a:ext uri="{FF2B5EF4-FFF2-40B4-BE49-F238E27FC236}">
                  <a16:creationId xmlns="" xmlns:a16="http://schemas.microsoft.com/office/drawing/2014/main" id="{04C721FE-B719-471E-8C3B-CA3EBF4537E5}"/>
                </a:ext>
              </a:extLst>
            </p:cNvPr>
            <p:cNvSpPr>
              <a:spLocks/>
            </p:cNvSpPr>
            <p:nvPr/>
          </p:nvSpPr>
          <p:spPr bwMode="auto">
            <a:xfrm>
              <a:off x="6045506" y="1881442"/>
              <a:ext cx="1277" cy="2553"/>
            </a:xfrm>
            <a:custGeom>
              <a:avLst/>
              <a:gdLst>
                <a:gd name="T0" fmla="*/ 0 w 1"/>
                <a:gd name="T1" fmla="*/ 0 h 2"/>
                <a:gd name="T2" fmla="*/ 0 w 1"/>
                <a:gd name="T3" fmla="*/ 0 h 2"/>
                <a:gd name="T4" fmla="*/ 0 w 1"/>
                <a:gd name="T5" fmla="*/ 0 h 2"/>
                <a:gd name="T6" fmla="*/ 0 w 1"/>
                <a:gd name="T7" fmla="*/ 0 h 2"/>
                <a:gd name="T8" fmla="*/ 0 w 1"/>
                <a:gd name="T9" fmla="*/ 0 h 2"/>
                <a:gd name="T10" fmla="*/ 0 w 1"/>
                <a:gd name="T11" fmla="*/ 2 h 2"/>
                <a:gd name="T12" fmla="*/ 0 w 1"/>
                <a:gd name="T13" fmla="*/ 2 h 2"/>
                <a:gd name="T14" fmla="*/ 0 w 1"/>
                <a:gd name="T15" fmla="*/ 0 h 2"/>
                <a:gd name="T16" fmla="*/ 0 w 1"/>
                <a:gd name="T17" fmla="*/ 0 h 2"/>
                <a:gd name="T18" fmla="*/ 0 w 1"/>
                <a:gd name="T19" fmla="*/ 0 h 2"/>
                <a:gd name="T20" fmla="*/ 0 w 1"/>
                <a:gd name="T21" fmla="*/ 0 h 2"/>
                <a:gd name="T22" fmla="*/ 1 w 1"/>
                <a:gd name="T23" fmla="*/ 0 h 2"/>
                <a:gd name="T24" fmla="*/ 1 w 1"/>
                <a:gd name="T25" fmla="*/ 0 h 2"/>
                <a:gd name="T26" fmla="*/ 1 w 1"/>
                <a:gd name="T27" fmla="*/ 0 h 2"/>
                <a:gd name="T28" fmla="*/ 1 w 1"/>
                <a:gd name="T29" fmla="*/ 0 h 2"/>
                <a:gd name="T30" fmla="*/ 1 w 1"/>
                <a:gd name="T31" fmla="*/ 0 h 2"/>
                <a:gd name="T32" fmla="*/ 0 w 1"/>
                <a:gd name="T33" fmla="*/ 0 h 2"/>
                <a:gd name="T34" fmla="*/ 0 w 1"/>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2">
                  <a:moveTo>
                    <a:pt x="0" y="0"/>
                  </a:moveTo>
                  <a:lnTo>
                    <a:pt x="0" y="0"/>
                  </a:lnTo>
                  <a:lnTo>
                    <a:pt x="0" y="0"/>
                  </a:lnTo>
                  <a:lnTo>
                    <a:pt x="0" y="0"/>
                  </a:lnTo>
                  <a:lnTo>
                    <a:pt x="0" y="0"/>
                  </a:lnTo>
                  <a:lnTo>
                    <a:pt x="0" y="2"/>
                  </a:lnTo>
                  <a:lnTo>
                    <a:pt x="0" y="2"/>
                  </a:lnTo>
                  <a:lnTo>
                    <a:pt x="0" y="0"/>
                  </a:lnTo>
                  <a:lnTo>
                    <a:pt x="0" y="0"/>
                  </a:lnTo>
                  <a:lnTo>
                    <a:pt x="0" y="0"/>
                  </a:lnTo>
                  <a:lnTo>
                    <a:pt x="0" y="0"/>
                  </a:lnTo>
                  <a:lnTo>
                    <a:pt x="1" y="0"/>
                  </a:lnTo>
                  <a:lnTo>
                    <a:pt x="1" y="0"/>
                  </a:lnTo>
                  <a:lnTo>
                    <a:pt x="1" y="0"/>
                  </a:lnTo>
                  <a:lnTo>
                    <a:pt x="1" y="0"/>
                  </a:lnTo>
                  <a:lnTo>
                    <a:pt x="1"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25" name="Freeform 1242">
              <a:extLst>
                <a:ext uri="{FF2B5EF4-FFF2-40B4-BE49-F238E27FC236}">
                  <a16:creationId xmlns="" xmlns:a16="http://schemas.microsoft.com/office/drawing/2014/main" id="{14ED890C-5A1D-4241-9A6B-66AE21AC59D2}"/>
                </a:ext>
              </a:extLst>
            </p:cNvPr>
            <p:cNvSpPr>
              <a:spLocks/>
            </p:cNvSpPr>
            <p:nvPr/>
          </p:nvSpPr>
          <p:spPr bwMode="auto">
            <a:xfrm>
              <a:off x="6049336" y="1871231"/>
              <a:ext cx="0" cy="1277"/>
            </a:xfrm>
            <a:custGeom>
              <a:avLst/>
              <a:gdLst>
                <a:gd name="T0" fmla="*/ 0 h 1"/>
                <a:gd name="T1" fmla="*/ 0 h 1"/>
                <a:gd name="T2" fmla="*/ 0 h 1"/>
                <a:gd name="T3" fmla="*/ 0 h 1"/>
                <a:gd name="T4" fmla="*/ 0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1 h 1"/>
                <a:gd name="T22" fmla="*/ 0 h 1"/>
                <a:gd name="T23" fmla="*/ 0 h 1"/>
                <a:gd name="T24" fmla="*/ 0 h 1"/>
                <a:gd name="T25" fmla="*/ 0 h 1"/>
                <a:gd name="T26" fmla="*/ 0 h 1"/>
                <a:gd name="T27" fmla="*/ 0 h 1"/>
                <a:gd name="T28" fmla="*/ 0 h 1"/>
                <a:gd name="T29" fmla="*/ 0 h 1"/>
                <a:gd name="T3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Lst>
              <a:rect l="0" t="0" r="r" b="b"/>
              <a:pathLst>
                <a:path h="1">
                  <a:moveTo>
                    <a:pt x="0" y="0"/>
                  </a:move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26" name="Freeform 1243">
              <a:extLst>
                <a:ext uri="{FF2B5EF4-FFF2-40B4-BE49-F238E27FC236}">
                  <a16:creationId xmlns="" xmlns:a16="http://schemas.microsoft.com/office/drawing/2014/main" id="{9DB7FDCC-0518-4ACD-9F09-56CC5CA1ED80}"/>
                </a:ext>
              </a:extLst>
            </p:cNvPr>
            <p:cNvSpPr>
              <a:spLocks/>
            </p:cNvSpPr>
            <p:nvPr/>
          </p:nvSpPr>
          <p:spPr bwMode="auto">
            <a:xfrm>
              <a:off x="6039124" y="187123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27" name="Freeform 1244">
              <a:extLst>
                <a:ext uri="{FF2B5EF4-FFF2-40B4-BE49-F238E27FC236}">
                  <a16:creationId xmlns="" xmlns:a16="http://schemas.microsoft.com/office/drawing/2014/main" id="{04B02A82-1EEE-498D-A64B-39DDD50889C7}"/>
                </a:ext>
              </a:extLst>
            </p:cNvPr>
            <p:cNvSpPr>
              <a:spLocks/>
            </p:cNvSpPr>
            <p:nvPr/>
          </p:nvSpPr>
          <p:spPr bwMode="auto">
            <a:xfrm>
              <a:off x="6053165" y="1869954"/>
              <a:ext cx="1277" cy="1277"/>
            </a:xfrm>
            <a:custGeom>
              <a:avLst/>
              <a:gdLst>
                <a:gd name="T0" fmla="*/ 1 w 1"/>
                <a:gd name="T1" fmla="*/ 0 h 1"/>
                <a:gd name="T2" fmla="*/ 1 w 1"/>
                <a:gd name="T3" fmla="*/ 0 h 1"/>
                <a:gd name="T4" fmla="*/ 1 w 1"/>
                <a:gd name="T5" fmla="*/ 1 h 1"/>
                <a:gd name="T6" fmla="*/ 1 w 1"/>
                <a:gd name="T7" fmla="*/ 1 h 1"/>
                <a:gd name="T8" fmla="*/ 1 w 1"/>
                <a:gd name="T9" fmla="*/ 0 h 1"/>
                <a:gd name="T10" fmla="*/ 1 w 1"/>
                <a:gd name="T11" fmla="*/ 1 h 1"/>
                <a:gd name="T12" fmla="*/ 1 w 1"/>
                <a:gd name="T13" fmla="*/ 1 h 1"/>
                <a:gd name="T14" fmla="*/ 1 w 1"/>
                <a:gd name="T15" fmla="*/ 1 h 1"/>
                <a:gd name="T16" fmla="*/ 1 w 1"/>
                <a:gd name="T17" fmla="*/ 1 h 1"/>
                <a:gd name="T18" fmla="*/ 1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1 w 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1">
                  <a:moveTo>
                    <a:pt x="1" y="0"/>
                  </a:moveTo>
                  <a:lnTo>
                    <a:pt x="1" y="0"/>
                  </a:lnTo>
                  <a:lnTo>
                    <a:pt x="1" y="1"/>
                  </a:lnTo>
                  <a:lnTo>
                    <a:pt x="1" y="1"/>
                  </a:lnTo>
                  <a:lnTo>
                    <a:pt x="1" y="0"/>
                  </a:lnTo>
                  <a:lnTo>
                    <a:pt x="1" y="1"/>
                  </a:ln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0"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28" name="Freeform 1245">
              <a:extLst>
                <a:ext uri="{FF2B5EF4-FFF2-40B4-BE49-F238E27FC236}">
                  <a16:creationId xmlns="" xmlns:a16="http://schemas.microsoft.com/office/drawing/2014/main" id="{7C74A721-74BA-4273-B9DB-E5168B24BC2B}"/>
                </a:ext>
              </a:extLst>
            </p:cNvPr>
            <p:cNvSpPr>
              <a:spLocks/>
            </p:cNvSpPr>
            <p:nvPr/>
          </p:nvSpPr>
          <p:spPr bwMode="auto">
            <a:xfrm>
              <a:off x="6054442" y="1867401"/>
              <a:ext cx="1277"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1 w 1"/>
                <a:gd name="T12" fmla="*/ 1 w 1"/>
                <a:gd name="T13" fmla="*/ 1 w 1"/>
                <a:gd name="T14" fmla="*/ 1 w 1"/>
                <a:gd name="T15" fmla="*/ 1 w 1"/>
                <a:gd name="T16" fmla="*/ 1 w 1"/>
                <a:gd name="T17" fmla="*/ 1 w 1"/>
                <a:gd name="T18" fmla="*/ 1 w 1"/>
                <a:gd name="T19" fmla="*/ 1 w 1"/>
                <a:gd name="T20"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29" name="Freeform 1246">
              <a:extLst>
                <a:ext uri="{FF2B5EF4-FFF2-40B4-BE49-F238E27FC236}">
                  <a16:creationId xmlns="" xmlns:a16="http://schemas.microsoft.com/office/drawing/2014/main" id="{4C2F6261-F6A6-47F9-BB9E-9ABAA83B9461}"/>
                </a:ext>
              </a:extLst>
            </p:cNvPr>
            <p:cNvSpPr>
              <a:spLocks/>
            </p:cNvSpPr>
            <p:nvPr/>
          </p:nvSpPr>
          <p:spPr bwMode="auto">
            <a:xfrm>
              <a:off x="6055718" y="1862295"/>
              <a:ext cx="2553" cy="1277"/>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2 w 2"/>
                <a:gd name="T13" fmla="*/ 0 h 1"/>
                <a:gd name="T14" fmla="*/ 2 w 2"/>
                <a:gd name="T15" fmla="*/ 0 h 1"/>
                <a:gd name="T16" fmla="*/ 2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1 h 1"/>
                <a:gd name="T36" fmla="*/ 0 w 2"/>
                <a:gd name="T37" fmla="*/ 0 h 1"/>
                <a:gd name="T38" fmla="*/ 0 w 2"/>
                <a:gd name="T39" fmla="*/ 0 h 1"/>
                <a:gd name="T40" fmla="*/ 0 w 2"/>
                <a:gd name="T41" fmla="*/ 0 h 1"/>
                <a:gd name="T42" fmla="*/ 0 w 2"/>
                <a:gd name="T43" fmla="*/ 0 h 1"/>
                <a:gd name="T44" fmla="*/ 1 w 2"/>
                <a:gd name="T45" fmla="*/ 0 h 1"/>
                <a:gd name="T46" fmla="*/ 1 w 2"/>
                <a:gd name="T47" fmla="*/ 0 h 1"/>
                <a:gd name="T48" fmla="*/ 1 w 2"/>
                <a:gd name="T49" fmla="*/ 0 h 1"/>
                <a:gd name="T50" fmla="*/ 1 w 2"/>
                <a:gd name="T51" fmla="*/ 0 h 1"/>
                <a:gd name="T52" fmla="*/ 1 w 2"/>
                <a:gd name="T5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 h="1">
                  <a:moveTo>
                    <a:pt x="1" y="0"/>
                  </a:moveTo>
                  <a:lnTo>
                    <a:pt x="1" y="0"/>
                  </a:lnTo>
                  <a:lnTo>
                    <a:pt x="1" y="0"/>
                  </a:lnTo>
                  <a:lnTo>
                    <a:pt x="1" y="0"/>
                  </a:lnTo>
                  <a:lnTo>
                    <a:pt x="1" y="0"/>
                  </a:lnTo>
                  <a:lnTo>
                    <a:pt x="1" y="0"/>
                  </a:lnTo>
                  <a:lnTo>
                    <a:pt x="2" y="0"/>
                  </a:lnTo>
                  <a:lnTo>
                    <a:pt x="2" y="0"/>
                  </a:lnTo>
                  <a:lnTo>
                    <a:pt x="2" y="0"/>
                  </a:lnTo>
                  <a:lnTo>
                    <a:pt x="1" y="0"/>
                  </a:lnTo>
                  <a:lnTo>
                    <a:pt x="1" y="0"/>
                  </a:lnTo>
                  <a:lnTo>
                    <a:pt x="1" y="0"/>
                  </a:lnTo>
                  <a:lnTo>
                    <a:pt x="1" y="0"/>
                  </a:lnTo>
                  <a:lnTo>
                    <a:pt x="1" y="0"/>
                  </a:lnTo>
                  <a:lnTo>
                    <a:pt x="1" y="0"/>
                  </a:lnTo>
                  <a:lnTo>
                    <a:pt x="1" y="0"/>
                  </a:lnTo>
                  <a:lnTo>
                    <a:pt x="1" y="0"/>
                  </a:lnTo>
                  <a:lnTo>
                    <a:pt x="1" y="1"/>
                  </a:lnTo>
                  <a:lnTo>
                    <a:pt x="0" y="0"/>
                  </a:lnTo>
                  <a:lnTo>
                    <a:pt x="0" y="0"/>
                  </a:lnTo>
                  <a:lnTo>
                    <a:pt x="0" y="0"/>
                  </a:lnTo>
                  <a:lnTo>
                    <a:pt x="0"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30" name="Freeform 1247">
              <a:extLst>
                <a:ext uri="{FF2B5EF4-FFF2-40B4-BE49-F238E27FC236}">
                  <a16:creationId xmlns="" xmlns:a16="http://schemas.microsoft.com/office/drawing/2014/main" id="{BF680633-E816-4B76-AD9D-FC1C83AFA667}"/>
                </a:ext>
              </a:extLst>
            </p:cNvPr>
            <p:cNvSpPr>
              <a:spLocks/>
            </p:cNvSpPr>
            <p:nvPr/>
          </p:nvSpPr>
          <p:spPr bwMode="auto">
            <a:xfrm>
              <a:off x="6045506" y="1862295"/>
              <a:ext cx="8935" cy="14041"/>
            </a:xfrm>
            <a:custGeom>
              <a:avLst/>
              <a:gdLst>
                <a:gd name="T0" fmla="*/ 3 w 7"/>
                <a:gd name="T1" fmla="*/ 1 h 11"/>
                <a:gd name="T2" fmla="*/ 3 w 7"/>
                <a:gd name="T3" fmla="*/ 1 h 11"/>
                <a:gd name="T4" fmla="*/ 3 w 7"/>
                <a:gd name="T5" fmla="*/ 1 h 11"/>
                <a:gd name="T6" fmla="*/ 3 w 7"/>
                <a:gd name="T7" fmla="*/ 3 h 11"/>
                <a:gd name="T8" fmla="*/ 3 w 7"/>
                <a:gd name="T9" fmla="*/ 3 h 11"/>
                <a:gd name="T10" fmla="*/ 4 w 7"/>
                <a:gd name="T11" fmla="*/ 3 h 11"/>
                <a:gd name="T12" fmla="*/ 4 w 7"/>
                <a:gd name="T13" fmla="*/ 3 h 11"/>
                <a:gd name="T14" fmla="*/ 6 w 7"/>
                <a:gd name="T15" fmla="*/ 3 h 11"/>
                <a:gd name="T16" fmla="*/ 4 w 7"/>
                <a:gd name="T17" fmla="*/ 3 h 11"/>
                <a:gd name="T18" fmla="*/ 6 w 7"/>
                <a:gd name="T19" fmla="*/ 3 h 11"/>
                <a:gd name="T20" fmla="*/ 6 w 7"/>
                <a:gd name="T21" fmla="*/ 4 h 11"/>
                <a:gd name="T22" fmla="*/ 6 w 7"/>
                <a:gd name="T23" fmla="*/ 3 h 11"/>
                <a:gd name="T24" fmla="*/ 6 w 7"/>
                <a:gd name="T25" fmla="*/ 4 h 11"/>
                <a:gd name="T26" fmla="*/ 7 w 7"/>
                <a:gd name="T27" fmla="*/ 4 h 11"/>
                <a:gd name="T28" fmla="*/ 6 w 7"/>
                <a:gd name="T29" fmla="*/ 4 h 11"/>
                <a:gd name="T30" fmla="*/ 6 w 7"/>
                <a:gd name="T31" fmla="*/ 5 h 11"/>
                <a:gd name="T32" fmla="*/ 6 w 7"/>
                <a:gd name="T33" fmla="*/ 5 h 11"/>
                <a:gd name="T34" fmla="*/ 4 w 7"/>
                <a:gd name="T35" fmla="*/ 5 h 11"/>
                <a:gd name="T36" fmla="*/ 4 w 7"/>
                <a:gd name="T37" fmla="*/ 6 h 11"/>
                <a:gd name="T38" fmla="*/ 6 w 7"/>
                <a:gd name="T39" fmla="*/ 6 h 11"/>
                <a:gd name="T40" fmla="*/ 6 w 7"/>
                <a:gd name="T41" fmla="*/ 6 h 11"/>
                <a:gd name="T42" fmla="*/ 6 w 7"/>
                <a:gd name="T43" fmla="*/ 7 h 11"/>
                <a:gd name="T44" fmla="*/ 4 w 7"/>
                <a:gd name="T45" fmla="*/ 7 h 11"/>
                <a:gd name="T46" fmla="*/ 4 w 7"/>
                <a:gd name="T47" fmla="*/ 8 h 11"/>
                <a:gd name="T48" fmla="*/ 4 w 7"/>
                <a:gd name="T49" fmla="*/ 8 h 11"/>
                <a:gd name="T50" fmla="*/ 4 w 7"/>
                <a:gd name="T51" fmla="*/ 10 h 11"/>
                <a:gd name="T52" fmla="*/ 4 w 7"/>
                <a:gd name="T53" fmla="*/ 11 h 11"/>
                <a:gd name="T54" fmla="*/ 3 w 7"/>
                <a:gd name="T55" fmla="*/ 11 h 11"/>
                <a:gd name="T56" fmla="*/ 3 w 7"/>
                <a:gd name="T57" fmla="*/ 11 h 11"/>
                <a:gd name="T58" fmla="*/ 3 w 7"/>
                <a:gd name="T59" fmla="*/ 10 h 11"/>
                <a:gd name="T60" fmla="*/ 3 w 7"/>
                <a:gd name="T61" fmla="*/ 8 h 11"/>
                <a:gd name="T62" fmla="*/ 4 w 7"/>
                <a:gd name="T63" fmla="*/ 7 h 11"/>
                <a:gd name="T64" fmla="*/ 3 w 7"/>
                <a:gd name="T65" fmla="*/ 6 h 11"/>
                <a:gd name="T66" fmla="*/ 4 w 7"/>
                <a:gd name="T67" fmla="*/ 6 h 11"/>
                <a:gd name="T68" fmla="*/ 3 w 7"/>
                <a:gd name="T69" fmla="*/ 6 h 11"/>
                <a:gd name="T70" fmla="*/ 3 w 7"/>
                <a:gd name="T71" fmla="*/ 6 h 11"/>
                <a:gd name="T72" fmla="*/ 2 w 7"/>
                <a:gd name="T73" fmla="*/ 6 h 11"/>
                <a:gd name="T74" fmla="*/ 2 w 7"/>
                <a:gd name="T75" fmla="*/ 6 h 11"/>
                <a:gd name="T76" fmla="*/ 1 w 7"/>
                <a:gd name="T77" fmla="*/ 6 h 11"/>
                <a:gd name="T78" fmla="*/ 1 w 7"/>
                <a:gd name="T79" fmla="*/ 6 h 11"/>
                <a:gd name="T80" fmla="*/ 0 w 7"/>
                <a:gd name="T81" fmla="*/ 6 h 11"/>
                <a:gd name="T82" fmla="*/ 0 w 7"/>
                <a:gd name="T83" fmla="*/ 5 h 11"/>
                <a:gd name="T84" fmla="*/ 0 w 7"/>
                <a:gd name="T85" fmla="*/ 5 h 11"/>
                <a:gd name="T86" fmla="*/ 1 w 7"/>
                <a:gd name="T87" fmla="*/ 5 h 11"/>
                <a:gd name="T88" fmla="*/ 2 w 7"/>
                <a:gd name="T89" fmla="*/ 5 h 11"/>
                <a:gd name="T90" fmla="*/ 2 w 7"/>
                <a:gd name="T91" fmla="*/ 5 h 11"/>
                <a:gd name="T92" fmla="*/ 3 w 7"/>
                <a:gd name="T93" fmla="*/ 5 h 11"/>
                <a:gd name="T94" fmla="*/ 4 w 7"/>
                <a:gd name="T95" fmla="*/ 4 h 11"/>
                <a:gd name="T96" fmla="*/ 3 w 7"/>
                <a:gd name="T97" fmla="*/ 4 h 11"/>
                <a:gd name="T98" fmla="*/ 2 w 7"/>
                <a:gd name="T99" fmla="*/ 3 h 11"/>
                <a:gd name="T100" fmla="*/ 2 w 7"/>
                <a:gd name="T101" fmla="*/ 3 h 11"/>
                <a:gd name="T102" fmla="*/ 1 w 7"/>
                <a:gd name="T103" fmla="*/ 3 h 11"/>
                <a:gd name="T104" fmla="*/ 1 w 7"/>
                <a:gd name="T105" fmla="*/ 1 h 11"/>
                <a:gd name="T106" fmla="*/ 1 w 7"/>
                <a:gd name="T107" fmla="*/ 1 h 11"/>
                <a:gd name="T108" fmla="*/ 2 w 7"/>
                <a:gd name="T109" fmla="*/ 1 h 11"/>
                <a:gd name="T110" fmla="*/ 2 w 7"/>
                <a:gd name="T111" fmla="*/ 1 h 11"/>
                <a:gd name="T112" fmla="*/ 2 w 7"/>
                <a:gd name="T113" fmla="*/ 0 h 11"/>
                <a:gd name="T114" fmla="*/ 3 w 7"/>
                <a:gd name="T115" fmla="*/ 0 h 11"/>
                <a:gd name="T116" fmla="*/ 3 w 7"/>
                <a:gd name="T1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1">
                  <a:moveTo>
                    <a:pt x="3" y="0"/>
                  </a:moveTo>
                  <a:lnTo>
                    <a:pt x="3" y="0"/>
                  </a:lnTo>
                  <a:lnTo>
                    <a:pt x="3" y="0"/>
                  </a:lnTo>
                  <a:lnTo>
                    <a:pt x="3" y="0"/>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3"/>
                  </a:lnTo>
                  <a:lnTo>
                    <a:pt x="3" y="3"/>
                  </a:lnTo>
                  <a:lnTo>
                    <a:pt x="3" y="3"/>
                  </a:lnTo>
                  <a:lnTo>
                    <a:pt x="3" y="1"/>
                  </a:lnTo>
                  <a:lnTo>
                    <a:pt x="3" y="1"/>
                  </a:lnTo>
                  <a:lnTo>
                    <a:pt x="3" y="1"/>
                  </a:lnTo>
                  <a:lnTo>
                    <a:pt x="3" y="3"/>
                  </a:lnTo>
                  <a:lnTo>
                    <a:pt x="3" y="3"/>
                  </a:lnTo>
                  <a:lnTo>
                    <a:pt x="3" y="3"/>
                  </a:lnTo>
                  <a:lnTo>
                    <a:pt x="3" y="3"/>
                  </a:lnTo>
                  <a:lnTo>
                    <a:pt x="3" y="3"/>
                  </a:lnTo>
                  <a:lnTo>
                    <a:pt x="3" y="3"/>
                  </a:lnTo>
                  <a:lnTo>
                    <a:pt x="3" y="3"/>
                  </a:lnTo>
                  <a:lnTo>
                    <a:pt x="3" y="4"/>
                  </a:lnTo>
                  <a:lnTo>
                    <a:pt x="3" y="4"/>
                  </a:lnTo>
                  <a:lnTo>
                    <a:pt x="3" y="4"/>
                  </a:lnTo>
                  <a:lnTo>
                    <a:pt x="3" y="4"/>
                  </a:lnTo>
                  <a:lnTo>
                    <a:pt x="3" y="3"/>
                  </a:lnTo>
                  <a:lnTo>
                    <a:pt x="3" y="3"/>
                  </a:lnTo>
                  <a:lnTo>
                    <a:pt x="3" y="3"/>
                  </a:lnTo>
                  <a:lnTo>
                    <a:pt x="4" y="3"/>
                  </a:lnTo>
                  <a:lnTo>
                    <a:pt x="4" y="3"/>
                  </a:lnTo>
                  <a:lnTo>
                    <a:pt x="3" y="3"/>
                  </a:lnTo>
                  <a:lnTo>
                    <a:pt x="4" y="3"/>
                  </a:lnTo>
                  <a:lnTo>
                    <a:pt x="4" y="3"/>
                  </a:lnTo>
                  <a:lnTo>
                    <a:pt x="4" y="3"/>
                  </a:lnTo>
                  <a:lnTo>
                    <a:pt x="4" y="3"/>
                  </a:lnTo>
                  <a:lnTo>
                    <a:pt x="4" y="3"/>
                  </a:lnTo>
                  <a:lnTo>
                    <a:pt x="4" y="3"/>
                  </a:lnTo>
                  <a:lnTo>
                    <a:pt x="4" y="1"/>
                  </a:lnTo>
                  <a:lnTo>
                    <a:pt x="4" y="1"/>
                  </a:lnTo>
                  <a:lnTo>
                    <a:pt x="4" y="1"/>
                  </a:lnTo>
                  <a:lnTo>
                    <a:pt x="4" y="3"/>
                  </a:lnTo>
                  <a:lnTo>
                    <a:pt x="4" y="3"/>
                  </a:lnTo>
                  <a:lnTo>
                    <a:pt x="6" y="3"/>
                  </a:lnTo>
                  <a:lnTo>
                    <a:pt x="6" y="3"/>
                  </a:lnTo>
                  <a:lnTo>
                    <a:pt x="6" y="3"/>
                  </a:lnTo>
                  <a:lnTo>
                    <a:pt x="6" y="3"/>
                  </a:lnTo>
                  <a:lnTo>
                    <a:pt x="6" y="3"/>
                  </a:lnTo>
                  <a:lnTo>
                    <a:pt x="6" y="3"/>
                  </a:lnTo>
                  <a:lnTo>
                    <a:pt x="6" y="3"/>
                  </a:lnTo>
                  <a:lnTo>
                    <a:pt x="6" y="3"/>
                  </a:lnTo>
                  <a:lnTo>
                    <a:pt x="4" y="3"/>
                  </a:lnTo>
                  <a:lnTo>
                    <a:pt x="4" y="3"/>
                  </a:lnTo>
                  <a:lnTo>
                    <a:pt x="4" y="3"/>
                  </a:lnTo>
                  <a:lnTo>
                    <a:pt x="4" y="3"/>
                  </a:lnTo>
                  <a:lnTo>
                    <a:pt x="4" y="3"/>
                  </a:lnTo>
                  <a:lnTo>
                    <a:pt x="4" y="3"/>
                  </a:lnTo>
                  <a:lnTo>
                    <a:pt x="4" y="3"/>
                  </a:lnTo>
                  <a:lnTo>
                    <a:pt x="4" y="3"/>
                  </a:lnTo>
                  <a:lnTo>
                    <a:pt x="4" y="3"/>
                  </a:lnTo>
                  <a:lnTo>
                    <a:pt x="4" y="3"/>
                  </a:lnTo>
                  <a:lnTo>
                    <a:pt x="4" y="4"/>
                  </a:lnTo>
                  <a:lnTo>
                    <a:pt x="6" y="3"/>
                  </a:lnTo>
                  <a:lnTo>
                    <a:pt x="6" y="4"/>
                  </a:lnTo>
                  <a:lnTo>
                    <a:pt x="6" y="4"/>
                  </a:lnTo>
                  <a:lnTo>
                    <a:pt x="6" y="4"/>
                  </a:lnTo>
                  <a:lnTo>
                    <a:pt x="6" y="4"/>
                  </a:lnTo>
                  <a:lnTo>
                    <a:pt x="6" y="4"/>
                  </a:lnTo>
                  <a:lnTo>
                    <a:pt x="6" y="4"/>
                  </a:lnTo>
                  <a:lnTo>
                    <a:pt x="6" y="4"/>
                  </a:lnTo>
                  <a:lnTo>
                    <a:pt x="6" y="4"/>
                  </a:lnTo>
                  <a:lnTo>
                    <a:pt x="6" y="3"/>
                  </a:lnTo>
                  <a:lnTo>
                    <a:pt x="6" y="3"/>
                  </a:lnTo>
                  <a:lnTo>
                    <a:pt x="6" y="3"/>
                  </a:lnTo>
                  <a:lnTo>
                    <a:pt x="6" y="3"/>
                  </a:lnTo>
                  <a:lnTo>
                    <a:pt x="6" y="3"/>
                  </a:lnTo>
                  <a:lnTo>
                    <a:pt x="6" y="3"/>
                  </a:lnTo>
                  <a:lnTo>
                    <a:pt x="6" y="3"/>
                  </a:lnTo>
                  <a:lnTo>
                    <a:pt x="7" y="3"/>
                  </a:lnTo>
                  <a:lnTo>
                    <a:pt x="7" y="3"/>
                  </a:lnTo>
                  <a:lnTo>
                    <a:pt x="7" y="3"/>
                  </a:lnTo>
                  <a:lnTo>
                    <a:pt x="7" y="3"/>
                  </a:lnTo>
                  <a:lnTo>
                    <a:pt x="6" y="4"/>
                  </a:lnTo>
                  <a:lnTo>
                    <a:pt x="6" y="4"/>
                  </a:lnTo>
                  <a:lnTo>
                    <a:pt x="6" y="4"/>
                  </a:lnTo>
                  <a:lnTo>
                    <a:pt x="6" y="4"/>
                  </a:lnTo>
                  <a:lnTo>
                    <a:pt x="6" y="4"/>
                  </a:lnTo>
                  <a:lnTo>
                    <a:pt x="6" y="4"/>
                  </a:lnTo>
                  <a:lnTo>
                    <a:pt x="6" y="4"/>
                  </a:lnTo>
                  <a:lnTo>
                    <a:pt x="6" y="4"/>
                  </a:lnTo>
                  <a:lnTo>
                    <a:pt x="7" y="4"/>
                  </a:lnTo>
                  <a:lnTo>
                    <a:pt x="7" y="4"/>
                  </a:lnTo>
                  <a:lnTo>
                    <a:pt x="7" y="4"/>
                  </a:lnTo>
                  <a:lnTo>
                    <a:pt x="7" y="4"/>
                  </a:lnTo>
                  <a:lnTo>
                    <a:pt x="7" y="4"/>
                  </a:lnTo>
                  <a:lnTo>
                    <a:pt x="6" y="4"/>
                  </a:lnTo>
                  <a:lnTo>
                    <a:pt x="6" y="4"/>
                  </a:lnTo>
                  <a:lnTo>
                    <a:pt x="6" y="4"/>
                  </a:lnTo>
                  <a:lnTo>
                    <a:pt x="6" y="4"/>
                  </a:lnTo>
                  <a:lnTo>
                    <a:pt x="6" y="4"/>
                  </a:lnTo>
                  <a:lnTo>
                    <a:pt x="7"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4" y="5"/>
                  </a:lnTo>
                  <a:lnTo>
                    <a:pt x="4" y="5"/>
                  </a:lnTo>
                  <a:lnTo>
                    <a:pt x="4" y="5"/>
                  </a:lnTo>
                  <a:lnTo>
                    <a:pt x="4" y="5"/>
                  </a:lnTo>
                  <a:lnTo>
                    <a:pt x="4" y="5"/>
                  </a:lnTo>
                  <a:lnTo>
                    <a:pt x="4" y="5"/>
                  </a:lnTo>
                  <a:lnTo>
                    <a:pt x="4" y="6"/>
                  </a:lnTo>
                  <a:lnTo>
                    <a:pt x="4" y="6"/>
                  </a:lnTo>
                  <a:lnTo>
                    <a:pt x="4" y="6"/>
                  </a:lnTo>
                  <a:lnTo>
                    <a:pt x="4" y="6"/>
                  </a:lnTo>
                  <a:lnTo>
                    <a:pt x="4" y="6"/>
                  </a:lnTo>
                  <a:lnTo>
                    <a:pt x="6" y="6"/>
                  </a:lnTo>
                  <a:lnTo>
                    <a:pt x="4" y="6"/>
                  </a:lnTo>
                  <a:lnTo>
                    <a:pt x="4" y="6"/>
                  </a:lnTo>
                  <a:lnTo>
                    <a:pt x="4" y="6"/>
                  </a:lnTo>
                  <a:lnTo>
                    <a:pt x="6" y="6"/>
                  </a:lnTo>
                  <a:lnTo>
                    <a:pt x="6" y="6"/>
                  </a:lnTo>
                  <a:lnTo>
                    <a:pt x="6" y="6"/>
                  </a:lnTo>
                  <a:lnTo>
                    <a:pt x="4" y="6"/>
                  </a:lnTo>
                  <a:lnTo>
                    <a:pt x="4" y="6"/>
                  </a:lnTo>
                  <a:lnTo>
                    <a:pt x="6" y="6"/>
                  </a:lnTo>
                  <a:lnTo>
                    <a:pt x="6" y="6"/>
                  </a:lnTo>
                  <a:lnTo>
                    <a:pt x="6" y="6"/>
                  </a:lnTo>
                  <a:lnTo>
                    <a:pt x="6" y="6"/>
                  </a:lnTo>
                  <a:lnTo>
                    <a:pt x="6" y="7"/>
                  </a:lnTo>
                  <a:lnTo>
                    <a:pt x="6" y="7"/>
                  </a:lnTo>
                  <a:lnTo>
                    <a:pt x="6" y="7"/>
                  </a:lnTo>
                  <a:lnTo>
                    <a:pt x="6" y="7"/>
                  </a:lnTo>
                  <a:lnTo>
                    <a:pt x="6" y="7"/>
                  </a:lnTo>
                  <a:lnTo>
                    <a:pt x="6" y="7"/>
                  </a:lnTo>
                  <a:lnTo>
                    <a:pt x="6" y="7"/>
                  </a:lnTo>
                  <a:lnTo>
                    <a:pt x="6" y="7"/>
                  </a:lnTo>
                  <a:lnTo>
                    <a:pt x="4" y="7"/>
                  </a:lnTo>
                  <a:lnTo>
                    <a:pt x="4" y="7"/>
                  </a:lnTo>
                  <a:lnTo>
                    <a:pt x="4" y="7"/>
                  </a:lnTo>
                  <a:lnTo>
                    <a:pt x="4" y="7"/>
                  </a:lnTo>
                  <a:lnTo>
                    <a:pt x="4" y="7"/>
                  </a:lnTo>
                  <a:lnTo>
                    <a:pt x="4" y="7"/>
                  </a:lnTo>
                  <a:lnTo>
                    <a:pt x="4" y="7"/>
                  </a:lnTo>
                  <a:lnTo>
                    <a:pt x="4" y="7"/>
                  </a:lnTo>
                  <a:lnTo>
                    <a:pt x="4" y="7"/>
                  </a:lnTo>
                  <a:lnTo>
                    <a:pt x="4" y="7"/>
                  </a:lnTo>
                  <a:lnTo>
                    <a:pt x="4" y="8"/>
                  </a:lnTo>
                  <a:lnTo>
                    <a:pt x="4" y="8"/>
                  </a:lnTo>
                  <a:lnTo>
                    <a:pt x="6" y="8"/>
                  </a:lnTo>
                  <a:lnTo>
                    <a:pt x="6" y="8"/>
                  </a:lnTo>
                  <a:lnTo>
                    <a:pt x="6" y="8"/>
                  </a:lnTo>
                  <a:lnTo>
                    <a:pt x="4" y="8"/>
                  </a:lnTo>
                  <a:lnTo>
                    <a:pt x="4" y="8"/>
                  </a:lnTo>
                  <a:lnTo>
                    <a:pt x="4" y="8"/>
                  </a:lnTo>
                  <a:lnTo>
                    <a:pt x="4" y="8"/>
                  </a:lnTo>
                  <a:lnTo>
                    <a:pt x="4" y="10"/>
                  </a:lnTo>
                  <a:lnTo>
                    <a:pt x="4" y="10"/>
                  </a:lnTo>
                  <a:lnTo>
                    <a:pt x="4" y="10"/>
                  </a:lnTo>
                  <a:lnTo>
                    <a:pt x="4" y="10"/>
                  </a:lnTo>
                  <a:lnTo>
                    <a:pt x="4" y="10"/>
                  </a:lnTo>
                  <a:lnTo>
                    <a:pt x="4" y="10"/>
                  </a:lnTo>
                  <a:lnTo>
                    <a:pt x="4" y="10"/>
                  </a:lnTo>
                  <a:lnTo>
                    <a:pt x="4" y="11"/>
                  </a:lnTo>
                  <a:lnTo>
                    <a:pt x="4" y="10"/>
                  </a:lnTo>
                  <a:lnTo>
                    <a:pt x="4" y="10"/>
                  </a:lnTo>
                  <a:lnTo>
                    <a:pt x="4" y="11"/>
                  </a:lnTo>
                  <a:lnTo>
                    <a:pt x="4" y="11"/>
                  </a:lnTo>
                  <a:lnTo>
                    <a:pt x="4" y="11"/>
                  </a:lnTo>
                  <a:lnTo>
                    <a:pt x="4" y="11"/>
                  </a:lnTo>
                  <a:lnTo>
                    <a:pt x="4" y="11"/>
                  </a:lnTo>
                  <a:lnTo>
                    <a:pt x="4" y="11"/>
                  </a:lnTo>
                  <a:lnTo>
                    <a:pt x="4" y="11"/>
                  </a:lnTo>
                  <a:lnTo>
                    <a:pt x="4" y="11"/>
                  </a:lnTo>
                  <a:lnTo>
                    <a:pt x="4" y="11"/>
                  </a:lnTo>
                  <a:lnTo>
                    <a:pt x="3" y="11"/>
                  </a:lnTo>
                  <a:lnTo>
                    <a:pt x="3" y="11"/>
                  </a:lnTo>
                  <a:lnTo>
                    <a:pt x="3" y="11"/>
                  </a:lnTo>
                  <a:lnTo>
                    <a:pt x="3" y="11"/>
                  </a:lnTo>
                  <a:lnTo>
                    <a:pt x="3" y="11"/>
                  </a:lnTo>
                  <a:lnTo>
                    <a:pt x="3" y="11"/>
                  </a:lnTo>
                  <a:lnTo>
                    <a:pt x="3" y="11"/>
                  </a:lnTo>
                  <a:lnTo>
                    <a:pt x="3" y="11"/>
                  </a:lnTo>
                  <a:lnTo>
                    <a:pt x="3" y="11"/>
                  </a:lnTo>
                  <a:lnTo>
                    <a:pt x="3" y="11"/>
                  </a:lnTo>
                  <a:lnTo>
                    <a:pt x="3" y="11"/>
                  </a:lnTo>
                  <a:lnTo>
                    <a:pt x="3" y="10"/>
                  </a:lnTo>
                  <a:lnTo>
                    <a:pt x="3" y="10"/>
                  </a:lnTo>
                  <a:lnTo>
                    <a:pt x="3" y="10"/>
                  </a:lnTo>
                  <a:lnTo>
                    <a:pt x="3" y="10"/>
                  </a:lnTo>
                  <a:lnTo>
                    <a:pt x="3" y="10"/>
                  </a:lnTo>
                  <a:lnTo>
                    <a:pt x="3" y="10"/>
                  </a:lnTo>
                  <a:lnTo>
                    <a:pt x="3" y="10"/>
                  </a:lnTo>
                  <a:lnTo>
                    <a:pt x="3" y="10"/>
                  </a:lnTo>
                  <a:lnTo>
                    <a:pt x="3" y="10"/>
                  </a:lnTo>
                  <a:lnTo>
                    <a:pt x="3" y="10"/>
                  </a:lnTo>
                  <a:lnTo>
                    <a:pt x="3" y="10"/>
                  </a:lnTo>
                  <a:lnTo>
                    <a:pt x="3" y="8"/>
                  </a:lnTo>
                  <a:lnTo>
                    <a:pt x="3" y="8"/>
                  </a:lnTo>
                  <a:lnTo>
                    <a:pt x="3" y="8"/>
                  </a:lnTo>
                  <a:lnTo>
                    <a:pt x="4" y="7"/>
                  </a:lnTo>
                  <a:lnTo>
                    <a:pt x="4" y="7"/>
                  </a:lnTo>
                  <a:lnTo>
                    <a:pt x="4" y="7"/>
                  </a:lnTo>
                  <a:lnTo>
                    <a:pt x="4" y="7"/>
                  </a:lnTo>
                  <a:lnTo>
                    <a:pt x="4" y="7"/>
                  </a:lnTo>
                  <a:lnTo>
                    <a:pt x="4" y="7"/>
                  </a:lnTo>
                  <a:lnTo>
                    <a:pt x="3" y="7"/>
                  </a:lnTo>
                  <a:lnTo>
                    <a:pt x="3" y="7"/>
                  </a:lnTo>
                  <a:lnTo>
                    <a:pt x="4" y="7"/>
                  </a:lnTo>
                  <a:lnTo>
                    <a:pt x="4" y="6"/>
                  </a:lnTo>
                  <a:lnTo>
                    <a:pt x="4" y="6"/>
                  </a:lnTo>
                  <a:lnTo>
                    <a:pt x="3" y="6"/>
                  </a:lnTo>
                  <a:lnTo>
                    <a:pt x="3" y="6"/>
                  </a:lnTo>
                  <a:lnTo>
                    <a:pt x="3" y="6"/>
                  </a:lnTo>
                  <a:lnTo>
                    <a:pt x="3" y="6"/>
                  </a:lnTo>
                  <a:lnTo>
                    <a:pt x="3" y="6"/>
                  </a:lnTo>
                  <a:lnTo>
                    <a:pt x="3" y="6"/>
                  </a:lnTo>
                  <a:lnTo>
                    <a:pt x="3" y="6"/>
                  </a:lnTo>
                  <a:lnTo>
                    <a:pt x="4" y="6"/>
                  </a:lnTo>
                  <a:lnTo>
                    <a:pt x="4" y="6"/>
                  </a:lnTo>
                  <a:lnTo>
                    <a:pt x="4" y="6"/>
                  </a:lnTo>
                  <a:lnTo>
                    <a:pt x="3" y="6"/>
                  </a:lnTo>
                  <a:lnTo>
                    <a:pt x="3" y="6"/>
                  </a:lnTo>
                  <a:lnTo>
                    <a:pt x="3" y="6"/>
                  </a:lnTo>
                  <a:lnTo>
                    <a:pt x="3" y="6"/>
                  </a:lnTo>
                  <a:lnTo>
                    <a:pt x="3" y="6"/>
                  </a:lnTo>
                  <a:lnTo>
                    <a:pt x="3" y="5"/>
                  </a:lnTo>
                  <a:lnTo>
                    <a:pt x="2" y="5"/>
                  </a:lnTo>
                  <a:lnTo>
                    <a:pt x="2" y="5"/>
                  </a:lnTo>
                  <a:lnTo>
                    <a:pt x="2"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7"/>
                  </a:lnTo>
                  <a:lnTo>
                    <a:pt x="2" y="7"/>
                  </a:lnTo>
                  <a:lnTo>
                    <a:pt x="2" y="7"/>
                  </a:lnTo>
                  <a:lnTo>
                    <a:pt x="2" y="6"/>
                  </a:lnTo>
                  <a:lnTo>
                    <a:pt x="1" y="6"/>
                  </a:lnTo>
                  <a:lnTo>
                    <a:pt x="1" y="6"/>
                  </a:lnTo>
                  <a:lnTo>
                    <a:pt x="1" y="6"/>
                  </a:lnTo>
                  <a:lnTo>
                    <a:pt x="1" y="6"/>
                  </a:lnTo>
                  <a:lnTo>
                    <a:pt x="1" y="6"/>
                  </a:lnTo>
                  <a:lnTo>
                    <a:pt x="1" y="6"/>
                  </a:lnTo>
                  <a:lnTo>
                    <a:pt x="1"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3" y="5"/>
                  </a:lnTo>
                  <a:lnTo>
                    <a:pt x="3" y="5"/>
                  </a:lnTo>
                  <a:lnTo>
                    <a:pt x="3" y="5"/>
                  </a:lnTo>
                  <a:lnTo>
                    <a:pt x="3" y="5"/>
                  </a:lnTo>
                  <a:lnTo>
                    <a:pt x="3" y="5"/>
                  </a:lnTo>
                  <a:lnTo>
                    <a:pt x="3" y="4"/>
                  </a:lnTo>
                  <a:lnTo>
                    <a:pt x="3" y="4"/>
                  </a:lnTo>
                  <a:lnTo>
                    <a:pt x="3" y="4"/>
                  </a:lnTo>
                  <a:lnTo>
                    <a:pt x="3" y="4"/>
                  </a:lnTo>
                  <a:lnTo>
                    <a:pt x="3" y="4"/>
                  </a:lnTo>
                  <a:lnTo>
                    <a:pt x="3" y="4"/>
                  </a:lnTo>
                  <a:lnTo>
                    <a:pt x="4" y="4"/>
                  </a:lnTo>
                  <a:lnTo>
                    <a:pt x="4" y="4"/>
                  </a:lnTo>
                  <a:lnTo>
                    <a:pt x="3" y="4"/>
                  </a:lnTo>
                  <a:lnTo>
                    <a:pt x="3" y="4"/>
                  </a:lnTo>
                  <a:lnTo>
                    <a:pt x="3" y="4"/>
                  </a:lnTo>
                  <a:lnTo>
                    <a:pt x="3" y="4"/>
                  </a:lnTo>
                  <a:lnTo>
                    <a:pt x="3" y="4"/>
                  </a:lnTo>
                  <a:lnTo>
                    <a:pt x="3" y="4"/>
                  </a:lnTo>
                  <a:lnTo>
                    <a:pt x="2" y="4"/>
                  </a:lnTo>
                  <a:lnTo>
                    <a:pt x="2" y="4"/>
                  </a:lnTo>
                  <a:lnTo>
                    <a:pt x="2" y="3"/>
                  </a:lnTo>
                  <a:lnTo>
                    <a:pt x="3" y="3"/>
                  </a:lnTo>
                  <a:lnTo>
                    <a:pt x="3" y="3"/>
                  </a:lnTo>
                  <a:lnTo>
                    <a:pt x="2" y="3"/>
                  </a:lnTo>
                  <a:lnTo>
                    <a:pt x="2" y="3"/>
                  </a:lnTo>
                  <a:lnTo>
                    <a:pt x="2" y="3"/>
                  </a:lnTo>
                  <a:lnTo>
                    <a:pt x="2" y="3"/>
                  </a:lnTo>
                  <a:lnTo>
                    <a:pt x="2" y="3"/>
                  </a:lnTo>
                  <a:lnTo>
                    <a:pt x="2" y="1"/>
                  </a:lnTo>
                  <a:lnTo>
                    <a:pt x="2" y="3"/>
                  </a:lnTo>
                  <a:lnTo>
                    <a:pt x="2" y="3"/>
                  </a:lnTo>
                  <a:lnTo>
                    <a:pt x="2" y="3"/>
                  </a:lnTo>
                  <a:lnTo>
                    <a:pt x="2" y="3"/>
                  </a:lnTo>
                  <a:lnTo>
                    <a:pt x="2" y="3"/>
                  </a:lnTo>
                  <a:lnTo>
                    <a:pt x="2" y="3"/>
                  </a:lnTo>
                  <a:lnTo>
                    <a:pt x="2" y="3"/>
                  </a:lnTo>
                  <a:lnTo>
                    <a:pt x="1" y="3"/>
                  </a:lnTo>
                  <a:lnTo>
                    <a:pt x="1" y="3"/>
                  </a:lnTo>
                  <a:lnTo>
                    <a:pt x="1" y="3"/>
                  </a:lnTo>
                  <a:lnTo>
                    <a:pt x="1" y="1"/>
                  </a:lnTo>
                  <a:lnTo>
                    <a:pt x="1" y="3"/>
                  </a:lnTo>
                  <a:lnTo>
                    <a:pt x="1" y="3"/>
                  </a:lnTo>
                  <a:lnTo>
                    <a:pt x="0" y="3"/>
                  </a:lnTo>
                  <a:lnTo>
                    <a:pt x="0" y="3"/>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3"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31" name="Freeform 1248">
              <a:extLst>
                <a:ext uri="{FF2B5EF4-FFF2-40B4-BE49-F238E27FC236}">
                  <a16:creationId xmlns="" xmlns:a16="http://schemas.microsoft.com/office/drawing/2014/main" id="{D28C77C0-F60A-44EA-A214-4F7CA3CFE2CA}"/>
                </a:ext>
              </a:extLst>
            </p:cNvPr>
            <p:cNvSpPr>
              <a:spLocks/>
            </p:cNvSpPr>
            <p:nvPr/>
          </p:nvSpPr>
          <p:spPr bwMode="auto">
            <a:xfrm>
              <a:off x="6053165" y="1859742"/>
              <a:ext cx="1277" cy="3830"/>
            </a:xfrm>
            <a:custGeom>
              <a:avLst/>
              <a:gdLst>
                <a:gd name="T0" fmla="*/ 1 w 1"/>
                <a:gd name="T1" fmla="*/ 1 h 3"/>
                <a:gd name="T2" fmla="*/ 1 w 1"/>
                <a:gd name="T3" fmla="*/ 0 h 3"/>
                <a:gd name="T4" fmla="*/ 1 w 1"/>
                <a:gd name="T5" fmla="*/ 1 h 3"/>
                <a:gd name="T6" fmla="*/ 1 w 1"/>
                <a:gd name="T7" fmla="*/ 1 h 3"/>
                <a:gd name="T8" fmla="*/ 1 w 1"/>
                <a:gd name="T9" fmla="*/ 1 h 3"/>
                <a:gd name="T10" fmla="*/ 1 w 1"/>
                <a:gd name="T11" fmla="*/ 1 h 3"/>
                <a:gd name="T12" fmla="*/ 1 w 1"/>
                <a:gd name="T13" fmla="*/ 1 h 3"/>
                <a:gd name="T14" fmla="*/ 1 w 1"/>
                <a:gd name="T15" fmla="*/ 2 h 3"/>
                <a:gd name="T16" fmla="*/ 1 w 1"/>
                <a:gd name="T17" fmla="*/ 1 h 3"/>
                <a:gd name="T18" fmla="*/ 1 w 1"/>
                <a:gd name="T19" fmla="*/ 1 h 3"/>
                <a:gd name="T20" fmla="*/ 1 w 1"/>
                <a:gd name="T21" fmla="*/ 2 h 3"/>
                <a:gd name="T22" fmla="*/ 1 w 1"/>
                <a:gd name="T23" fmla="*/ 2 h 3"/>
                <a:gd name="T24" fmla="*/ 1 w 1"/>
                <a:gd name="T25" fmla="*/ 2 h 3"/>
                <a:gd name="T26" fmla="*/ 1 w 1"/>
                <a:gd name="T27" fmla="*/ 2 h 3"/>
                <a:gd name="T28" fmla="*/ 1 w 1"/>
                <a:gd name="T29" fmla="*/ 2 h 3"/>
                <a:gd name="T30" fmla="*/ 1 w 1"/>
                <a:gd name="T31" fmla="*/ 2 h 3"/>
                <a:gd name="T32" fmla="*/ 1 w 1"/>
                <a:gd name="T33" fmla="*/ 2 h 3"/>
                <a:gd name="T34" fmla="*/ 1 w 1"/>
                <a:gd name="T35" fmla="*/ 3 h 3"/>
                <a:gd name="T36" fmla="*/ 1 w 1"/>
                <a:gd name="T37" fmla="*/ 3 h 3"/>
                <a:gd name="T38" fmla="*/ 1 w 1"/>
                <a:gd name="T39" fmla="*/ 3 h 3"/>
                <a:gd name="T40" fmla="*/ 1 w 1"/>
                <a:gd name="T41" fmla="*/ 3 h 3"/>
                <a:gd name="T42" fmla="*/ 1 w 1"/>
                <a:gd name="T43" fmla="*/ 3 h 3"/>
                <a:gd name="T44" fmla="*/ 0 w 1"/>
                <a:gd name="T45" fmla="*/ 3 h 3"/>
                <a:gd name="T46" fmla="*/ 0 w 1"/>
                <a:gd name="T47" fmla="*/ 3 h 3"/>
                <a:gd name="T48" fmla="*/ 0 w 1"/>
                <a:gd name="T49" fmla="*/ 3 h 3"/>
                <a:gd name="T50" fmla="*/ 0 w 1"/>
                <a:gd name="T51" fmla="*/ 3 h 3"/>
                <a:gd name="T52" fmla="*/ 0 w 1"/>
                <a:gd name="T53" fmla="*/ 3 h 3"/>
                <a:gd name="T54" fmla="*/ 0 w 1"/>
                <a:gd name="T55" fmla="*/ 2 h 3"/>
                <a:gd name="T56" fmla="*/ 0 w 1"/>
                <a:gd name="T57" fmla="*/ 2 h 3"/>
                <a:gd name="T58" fmla="*/ 0 w 1"/>
                <a:gd name="T59" fmla="*/ 2 h 3"/>
                <a:gd name="T60" fmla="*/ 0 w 1"/>
                <a:gd name="T61" fmla="*/ 2 h 3"/>
                <a:gd name="T62" fmla="*/ 0 w 1"/>
                <a:gd name="T63" fmla="*/ 2 h 3"/>
                <a:gd name="T64" fmla="*/ 0 w 1"/>
                <a:gd name="T65" fmla="*/ 1 h 3"/>
                <a:gd name="T66" fmla="*/ 0 w 1"/>
                <a:gd name="T67" fmla="*/ 1 h 3"/>
                <a:gd name="T68" fmla="*/ 0 w 1"/>
                <a:gd name="T69" fmla="*/ 1 h 3"/>
                <a:gd name="T70" fmla="*/ 0 w 1"/>
                <a:gd name="T71" fmla="*/ 1 h 3"/>
                <a:gd name="T72" fmla="*/ 0 w 1"/>
                <a:gd name="T73" fmla="*/ 1 h 3"/>
                <a:gd name="T74" fmla="*/ 1 w 1"/>
                <a:gd name="T7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3">
                  <a:moveTo>
                    <a:pt x="1" y="0"/>
                  </a:moveTo>
                  <a:lnTo>
                    <a:pt x="1" y="1"/>
                  </a:lnTo>
                  <a:lnTo>
                    <a:pt x="1"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2"/>
                  </a:lnTo>
                  <a:lnTo>
                    <a:pt x="1" y="1"/>
                  </a:lnTo>
                  <a:lnTo>
                    <a:pt x="1" y="1"/>
                  </a:lnTo>
                  <a:lnTo>
                    <a:pt x="1" y="1"/>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32" name="Freeform 1249">
              <a:extLst>
                <a:ext uri="{FF2B5EF4-FFF2-40B4-BE49-F238E27FC236}">
                  <a16:creationId xmlns="" xmlns:a16="http://schemas.microsoft.com/office/drawing/2014/main" id="{CABB4911-9D6D-4647-AD5B-C63DA7BF2912}"/>
                </a:ext>
              </a:extLst>
            </p:cNvPr>
            <p:cNvSpPr>
              <a:spLocks/>
            </p:cNvSpPr>
            <p:nvPr/>
          </p:nvSpPr>
          <p:spPr bwMode="auto">
            <a:xfrm>
              <a:off x="6055718" y="1858466"/>
              <a:ext cx="2553" cy="2553"/>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2 h 2"/>
                <a:gd name="T12" fmla="*/ 1 w 2"/>
                <a:gd name="T13" fmla="*/ 2 h 2"/>
                <a:gd name="T14" fmla="*/ 1 w 2"/>
                <a:gd name="T15" fmla="*/ 2 h 2"/>
                <a:gd name="T16" fmla="*/ 1 w 2"/>
                <a:gd name="T17" fmla="*/ 2 h 2"/>
                <a:gd name="T18" fmla="*/ 1 w 2"/>
                <a:gd name="T19" fmla="*/ 2 h 2"/>
                <a:gd name="T20" fmla="*/ 0 w 2"/>
                <a:gd name="T21" fmla="*/ 2 h 2"/>
                <a:gd name="T22" fmla="*/ 0 w 2"/>
                <a:gd name="T23" fmla="*/ 2 h 2"/>
                <a:gd name="T24" fmla="*/ 0 w 2"/>
                <a:gd name="T25" fmla="*/ 2 h 2"/>
                <a:gd name="T26" fmla="*/ 0 w 2"/>
                <a:gd name="T27" fmla="*/ 2 h 2"/>
                <a:gd name="T28" fmla="*/ 0 w 2"/>
                <a:gd name="T29" fmla="*/ 2 h 2"/>
                <a:gd name="T30" fmla="*/ 0 w 2"/>
                <a:gd name="T31" fmla="*/ 1 h 2"/>
                <a:gd name="T32" fmla="*/ 0 w 2"/>
                <a:gd name="T33" fmla="*/ 1 h 2"/>
                <a:gd name="T34" fmla="*/ 0 w 2"/>
                <a:gd name="T35" fmla="*/ 1 h 2"/>
                <a:gd name="T36" fmla="*/ 0 w 2"/>
                <a:gd name="T37" fmla="*/ 1 h 2"/>
                <a:gd name="T38" fmla="*/ 0 w 2"/>
                <a:gd name="T39" fmla="*/ 0 h 2"/>
                <a:gd name="T40" fmla="*/ 0 w 2"/>
                <a:gd name="T41" fmla="*/ 0 h 2"/>
                <a:gd name="T42" fmla="*/ 1 w 2"/>
                <a:gd name="T43" fmla="*/ 0 h 2"/>
                <a:gd name="T44" fmla="*/ 1 w 2"/>
                <a:gd name="T45" fmla="*/ 0 h 2"/>
                <a:gd name="T46" fmla="*/ 1 w 2"/>
                <a:gd name="T47" fmla="*/ 1 h 2"/>
                <a:gd name="T48" fmla="*/ 0 w 2"/>
                <a:gd name="T49" fmla="*/ 1 h 2"/>
                <a:gd name="T50" fmla="*/ 0 w 2"/>
                <a:gd name="T51" fmla="*/ 1 h 2"/>
                <a:gd name="T52" fmla="*/ 1 w 2"/>
                <a:gd name="T53" fmla="*/ 1 h 2"/>
                <a:gd name="T54" fmla="*/ 1 w 2"/>
                <a:gd name="T55" fmla="*/ 0 h 2"/>
                <a:gd name="T56" fmla="*/ 1 w 2"/>
                <a:gd name="T57" fmla="*/ 0 h 2"/>
                <a:gd name="T58" fmla="*/ 1 w 2"/>
                <a:gd name="T59" fmla="*/ 0 h 2"/>
                <a:gd name="T60" fmla="*/ 2 w 2"/>
                <a:gd name="T61" fmla="*/ 0 h 2"/>
                <a:gd name="T62" fmla="*/ 1 w 2"/>
                <a:gd name="T63" fmla="*/ 1 h 2"/>
                <a:gd name="T64" fmla="*/ 1 w 2"/>
                <a:gd name="T65" fmla="*/ 1 h 2"/>
                <a:gd name="T66" fmla="*/ 1 w 2"/>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2">
                  <a:moveTo>
                    <a:pt x="1" y="1"/>
                  </a:moveTo>
                  <a:lnTo>
                    <a:pt x="1" y="1"/>
                  </a:lnTo>
                  <a:lnTo>
                    <a:pt x="1" y="1"/>
                  </a:lnTo>
                  <a:lnTo>
                    <a:pt x="1" y="1"/>
                  </a:lnTo>
                  <a:lnTo>
                    <a:pt x="1" y="1"/>
                  </a:lnTo>
                  <a:lnTo>
                    <a:pt x="1" y="1"/>
                  </a:lnTo>
                  <a:lnTo>
                    <a:pt x="1" y="1"/>
                  </a:lnTo>
                  <a:lnTo>
                    <a:pt x="1" y="1"/>
                  </a:lnTo>
                  <a:lnTo>
                    <a:pt x="1" y="1"/>
                  </a:lnTo>
                  <a:lnTo>
                    <a:pt x="1" y="1"/>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1" y="0"/>
                  </a:lnTo>
                  <a:lnTo>
                    <a:pt x="1" y="0"/>
                  </a:lnTo>
                  <a:lnTo>
                    <a:pt x="1" y="0"/>
                  </a:lnTo>
                  <a:lnTo>
                    <a:pt x="1" y="1"/>
                  </a:lnTo>
                  <a:lnTo>
                    <a:pt x="1" y="1"/>
                  </a:lnTo>
                  <a:lnTo>
                    <a:pt x="0" y="1"/>
                  </a:lnTo>
                  <a:lnTo>
                    <a:pt x="0" y="1"/>
                  </a:lnTo>
                  <a:lnTo>
                    <a:pt x="0" y="1"/>
                  </a:lnTo>
                  <a:lnTo>
                    <a:pt x="0" y="1"/>
                  </a:lnTo>
                  <a:lnTo>
                    <a:pt x="1" y="1"/>
                  </a:lnTo>
                  <a:lnTo>
                    <a:pt x="1" y="1"/>
                  </a:lnTo>
                  <a:lnTo>
                    <a:pt x="1" y="0"/>
                  </a:lnTo>
                  <a:lnTo>
                    <a:pt x="1" y="0"/>
                  </a:lnTo>
                  <a:lnTo>
                    <a:pt x="1" y="0"/>
                  </a:lnTo>
                  <a:lnTo>
                    <a:pt x="1" y="0"/>
                  </a:lnTo>
                  <a:lnTo>
                    <a:pt x="1" y="0"/>
                  </a:lnTo>
                  <a:lnTo>
                    <a:pt x="1" y="0"/>
                  </a:lnTo>
                  <a:lnTo>
                    <a:pt x="1" y="0"/>
                  </a:lnTo>
                  <a:lnTo>
                    <a:pt x="2" y="0"/>
                  </a:lnTo>
                  <a:lnTo>
                    <a:pt x="2" y="0"/>
                  </a:lnTo>
                  <a:lnTo>
                    <a:pt x="1" y="1"/>
                  </a:lnTo>
                  <a:lnTo>
                    <a:pt x="1" y="1"/>
                  </a:lnTo>
                  <a:lnTo>
                    <a:pt x="1" y="1"/>
                  </a:lnTo>
                  <a:lnTo>
                    <a:pt x="2"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33" name="Freeform 1250">
              <a:extLst>
                <a:ext uri="{FF2B5EF4-FFF2-40B4-BE49-F238E27FC236}">
                  <a16:creationId xmlns="" xmlns:a16="http://schemas.microsoft.com/office/drawing/2014/main" id="{377C3811-AF08-4645-8780-26383D91D75F}"/>
                </a:ext>
              </a:extLst>
            </p:cNvPr>
            <p:cNvSpPr>
              <a:spLocks/>
            </p:cNvSpPr>
            <p:nvPr/>
          </p:nvSpPr>
          <p:spPr bwMode="auto">
            <a:xfrm>
              <a:off x="6031466" y="20754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34" name="Freeform 1251">
              <a:extLst>
                <a:ext uri="{FF2B5EF4-FFF2-40B4-BE49-F238E27FC236}">
                  <a16:creationId xmlns="" xmlns:a16="http://schemas.microsoft.com/office/drawing/2014/main" id="{515C3AB4-0C3A-4A36-B99F-53BE71C8D2E5}"/>
                </a:ext>
              </a:extLst>
            </p:cNvPr>
            <p:cNvSpPr>
              <a:spLocks/>
            </p:cNvSpPr>
            <p:nvPr/>
          </p:nvSpPr>
          <p:spPr bwMode="auto">
            <a:xfrm>
              <a:off x="6030189" y="2074184"/>
              <a:ext cx="0" cy="1277"/>
            </a:xfrm>
            <a:custGeom>
              <a:avLst/>
              <a:gdLst>
                <a:gd name="T0" fmla="*/ 0 h 1"/>
                <a:gd name="T1" fmla="*/ 1 h 1"/>
                <a:gd name="T2" fmla="*/ 1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lnTo>
                    <a:pt x="0" y="1"/>
                  </a:lnTo>
                  <a:lnTo>
                    <a:pt x="0" y="1"/>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35" name="Freeform 1252">
              <a:extLst>
                <a:ext uri="{FF2B5EF4-FFF2-40B4-BE49-F238E27FC236}">
                  <a16:creationId xmlns="" xmlns:a16="http://schemas.microsoft.com/office/drawing/2014/main" id="{83EC06A1-60B8-4C57-9C87-F41BEC23B293}"/>
                </a:ext>
              </a:extLst>
            </p:cNvPr>
            <p:cNvSpPr>
              <a:spLocks/>
            </p:cNvSpPr>
            <p:nvPr/>
          </p:nvSpPr>
          <p:spPr bwMode="auto">
            <a:xfrm>
              <a:off x="6027636" y="2074184"/>
              <a:ext cx="2553" cy="1277"/>
            </a:xfrm>
            <a:custGeom>
              <a:avLst/>
              <a:gdLst>
                <a:gd name="T0" fmla="*/ 1 w 2"/>
                <a:gd name="T1" fmla="*/ 1 h 1"/>
                <a:gd name="T2" fmla="*/ 1 w 2"/>
                <a:gd name="T3" fmla="*/ 1 h 1"/>
                <a:gd name="T4" fmla="*/ 1 w 2"/>
                <a:gd name="T5" fmla="*/ 1 h 1"/>
                <a:gd name="T6" fmla="*/ 1 w 2"/>
                <a:gd name="T7" fmla="*/ 1 h 1"/>
                <a:gd name="T8" fmla="*/ 1 w 2"/>
                <a:gd name="T9" fmla="*/ 1 h 1"/>
                <a:gd name="T10" fmla="*/ 0 w 2"/>
                <a:gd name="T11" fmla="*/ 1 h 1"/>
                <a:gd name="T12" fmla="*/ 0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1 w 2"/>
                <a:gd name="T29" fmla="*/ 0 h 1"/>
                <a:gd name="T30" fmla="*/ 1 w 2"/>
                <a:gd name="T31" fmla="*/ 0 h 1"/>
                <a:gd name="T32" fmla="*/ 1 w 2"/>
                <a:gd name="T33" fmla="*/ 0 h 1"/>
                <a:gd name="T34" fmla="*/ 2 w 2"/>
                <a:gd name="T35" fmla="*/ 0 h 1"/>
                <a:gd name="T36" fmla="*/ 2 w 2"/>
                <a:gd name="T37" fmla="*/ 0 h 1"/>
                <a:gd name="T38" fmla="*/ 2 w 2"/>
                <a:gd name="T39" fmla="*/ 0 h 1"/>
                <a:gd name="T40" fmla="*/ 1 w 2"/>
                <a:gd name="T41" fmla="*/ 0 h 1"/>
                <a:gd name="T42" fmla="*/ 1 w 2"/>
                <a:gd name="T43" fmla="*/ 1 h 1"/>
                <a:gd name="T44" fmla="*/ 1 w 2"/>
                <a:gd name="T45" fmla="*/ 1 h 1"/>
                <a:gd name="T46" fmla="*/ 1 w 2"/>
                <a:gd name="T47" fmla="*/ 1 h 1"/>
                <a:gd name="T48" fmla="*/ 1 w 2"/>
                <a:gd name="T49" fmla="*/ 1 h 1"/>
                <a:gd name="T50" fmla="*/ 1 w 2"/>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1" y="1"/>
                  </a:move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1" y="0"/>
                  </a:lnTo>
                  <a:lnTo>
                    <a:pt x="1" y="0"/>
                  </a:lnTo>
                  <a:lnTo>
                    <a:pt x="1" y="0"/>
                  </a:lnTo>
                  <a:lnTo>
                    <a:pt x="2" y="0"/>
                  </a:lnTo>
                  <a:lnTo>
                    <a:pt x="2" y="0"/>
                  </a:lnTo>
                  <a:lnTo>
                    <a:pt x="2" y="0"/>
                  </a:lnTo>
                  <a:lnTo>
                    <a:pt x="1" y="0"/>
                  </a:lnTo>
                  <a:lnTo>
                    <a:pt x="1" y="1"/>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36" name="Freeform 1253">
              <a:extLst>
                <a:ext uri="{FF2B5EF4-FFF2-40B4-BE49-F238E27FC236}">
                  <a16:creationId xmlns="" xmlns:a16="http://schemas.microsoft.com/office/drawing/2014/main" id="{BB96BA25-47EE-41C6-A155-630A9CF3D25F}"/>
                </a:ext>
              </a:extLst>
            </p:cNvPr>
            <p:cNvSpPr>
              <a:spLocks/>
            </p:cNvSpPr>
            <p:nvPr/>
          </p:nvSpPr>
          <p:spPr bwMode="auto">
            <a:xfrm>
              <a:off x="6035295" y="20690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37" name="Freeform 1254">
              <a:extLst>
                <a:ext uri="{FF2B5EF4-FFF2-40B4-BE49-F238E27FC236}">
                  <a16:creationId xmlns="" xmlns:a16="http://schemas.microsoft.com/office/drawing/2014/main" id="{C0B221EA-9E37-4A1A-BC77-8089C7A17E33}"/>
                </a:ext>
              </a:extLst>
            </p:cNvPr>
            <p:cNvSpPr>
              <a:spLocks/>
            </p:cNvSpPr>
            <p:nvPr/>
          </p:nvSpPr>
          <p:spPr bwMode="auto">
            <a:xfrm>
              <a:off x="6473113" y="2366488"/>
              <a:ext cx="1277" cy="1277"/>
            </a:xfrm>
            <a:custGeom>
              <a:avLst/>
              <a:gdLst>
                <a:gd name="T0" fmla="*/ 1 w 1"/>
                <a:gd name="T1" fmla="*/ 1 h 1"/>
                <a:gd name="T2" fmla="*/ 1 w 1"/>
                <a:gd name="T3" fmla="*/ 1 h 1"/>
                <a:gd name="T4" fmla="*/ 0 w 1"/>
                <a:gd name="T5" fmla="*/ 1 h 1"/>
                <a:gd name="T6" fmla="*/ 0 w 1"/>
                <a:gd name="T7" fmla="*/ 1 h 1"/>
                <a:gd name="T8" fmla="*/ 0 w 1"/>
                <a:gd name="T9" fmla="*/ 1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1"/>
                  </a:moveTo>
                  <a:lnTo>
                    <a:pt x="1" y="1"/>
                  </a:lnTo>
                  <a:lnTo>
                    <a:pt x="0" y="1"/>
                  </a:lnTo>
                  <a:lnTo>
                    <a:pt x="0" y="1"/>
                  </a:lnTo>
                  <a:lnTo>
                    <a:pt x="0" y="1"/>
                  </a:lnTo>
                  <a:lnTo>
                    <a:pt x="0" y="0"/>
                  </a:lnTo>
                  <a:lnTo>
                    <a:pt x="0" y="0"/>
                  </a:lnTo>
                  <a:lnTo>
                    <a:pt x="0" y="0"/>
                  </a:lnTo>
                  <a:lnTo>
                    <a:pt x="0" y="0"/>
                  </a:lnTo>
                  <a:lnTo>
                    <a:pt x="0" y="0"/>
                  </a:lnTo>
                  <a:lnTo>
                    <a:pt x="0" y="0"/>
                  </a:lnTo>
                  <a:lnTo>
                    <a:pt x="0" y="0"/>
                  </a:lnTo>
                  <a:lnTo>
                    <a:pt x="1" y="0"/>
                  </a:lnTo>
                  <a:lnTo>
                    <a:pt x="1" y="0"/>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38" name="Freeform 1255">
              <a:extLst>
                <a:ext uri="{FF2B5EF4-FFF2-40B4-BE49-F238E27FC236}">
                  <a16:creationId xmlns="" xmlns:a16="http://schemas.microsoft.com/office/drawing/2014/main" id="{57366682-EBB6-4859-899C-EB600473F274}"/>
                </a:ext>
              </a:extLst>
            </p:cNvPr>
            <p:cNvSpPr>
              <a:spLocks/>
            </p:cNvSpPr>
            <p:nvPr/>
          </p:nvSpPr>
          <p:spPr bwMode="auto">
            <a:xfrm>
              <a:off x="6519065" y="2355000"/>
              <a:ext cx="1277" cy="2553"/>
            </a:xfrm>
            <a:custGeom>
              <a:avLst/>
              <a:gdLst>
                <a:gd name="T0" fmla="*/ 1 w 1"/>
                <a:gd name="T1" fmla="*/ 0 h 2"/>
                <a:gd name="T2" fmla="*/ 1 w 1"/>
                <a:gd name="T3" fmla="*/ 0 h 2"/>
                <a:gd name="T4" fmla="*/ 1 w 1"/>
                <a:gd name="T5" fmla="*/ 0 h 2"/>
                <a:gd name="T6" fmla="*/ 1 w 1"/>
                <a:gd name="T7" fmla="*/ 0 h 2"/>
                <a:gd name="T8" fmla="*/ 1 w 1"/>
                <a:gd name="T9" fmla="*/ 0 h 2"/>
                <a:gd name="T10" fmla="*/ 1 w 1"/>
                <a:gd name="T11" fmla="*/ 0 h 2"/>
                <a:gd name="T12" fmla="*/ 1 w 1"/>
                <a:gd name="T13" fmla="*/ 0 h 2"/>
                <a:gd name="T14" fmla="*/ 1 w 1"/>
                <a:gd name="T15" fmla="*/ 0 h 2"/>
                <a:gd name="T16" fmla="*/ 1 w 1"/>
                <a:gd name="T17" fmla="*/ 0 h 2"/>
                <a:gd name="T18" fmla="*/ 0 w 1"/>
                <a:gd name="T19" fmla="*/ 0 h 2"/>
                <a:gd name="T20" fmla="*/ 0 w 1"/>
                <a:gd name="T21" fmla="*/ 2 h 2"/>
                <a:gd name="T22" fmla="*/ 0 w 1"/>
                <a:gd name="T23" fmla="*/ 2 h 2"/>
                <a:gd name="T24" fmla="*/ 0 w 1"/>
                <a:gd name="T25" fmla="*/ 2 h 2"/>
                <a:gd name="T26" fmla="*/ 0 w 1"/>
                <a:gd name="T27" fmla="*/ 2 h 2"/>
                <a:gd name="T28" fmla="*/ 0 w 1"/>
                <a:gd name="T29" fmla="*/ 2 h 2"/>
                <a:gd name="T30" fmla="*/ 0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w 1"/>
                <a:gd name="T45" fmla="*/ 0 h 2"/>
                <a:gd name="T46" fmla="*/ 0 w 1"/>
                <a:gd name="T47" fmla="*/ 0 h 2"/>
                <a:gd name="T48" fmla="*/ 0 w 1"/>
                <a:gd name="T49" fmla="*/ 0 h 2"/>
                <a:gd name="T50" fmla="*/ 0 w 1"/>
                <a:gd name="T51" fmla="*/ 0 h 2"/>
                <a:gd name="T52" fmla="*/ 1 w 1"/>
                <a:gd name="T53" fmla="*/ 0 h 2"/>
                <a:gd name="T54" fmla="*/ 1 w 1"/>
                <a:gd name="T55" fmla="*/ 0 h 2"/>
                <a:gd name="T56" fmla="*/ 1 w 1"/>
                <a:gd name="T57" fmla="*/ 0 h 2"/>
                <a:gd name="T58" fmla="*/ 1 w 1"/>
                <a:gd name="T59" fmla="*/ 0 h 2"/>
                <a:gd name="T60" fmla="*/ 1 w 1"/>
                <a:gd name="T61" fmla="*/ 0 h 2"/>
                <a:gd name="T62" fmla="*/ 1 w 1"/>
                <a:gd name="T63" fmla="*/ 0 h 2"/>
                <a:gd name="T64" fmla="*/ 1 w 1"/>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2">
                  <a:moveTo>
                    <a:pt x="1" y="0"/>
                  </a:moveTo>
                  <a:lnTo>
                    <a:pt x="1" y="0"/>
                  </a:lnTo>
                  <a:lnTo>
                    <a:pt x="1" y="0"/>
                  </a:lnTo>
                  <a:lnTo>
                    <a:pt x="1" y="0"/>
                  </a:lnTo>
                  <a:lnTo>
                    <a:pt x="1" y="0"/>
                  </a:lnTo>
                  <a:lnTo>
                    <a:pt x="1" y="0"/>
                  </a:lnTo>
                  <a:lnTo>
                    <a:pt x="1" y="0"/>
                  </a:lnTo>
                  <a:lnTo>
                    <a:pt x="1" y="0"/>
                  </a:lnTo>
                  <a:lnTo>
                    <a:pt x="1" y="0"/>
                  </a:lnTo>
                  <a:lnTo>
                    <a:pt x="0" y="0"/>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39" name="Freeform 1256">
              <a:extLst>
                <a:ext uri="{FF2B5EF4-FFF2-40B4-BE49-F238E27FC236}">
                  <a16:creationId xmlns="" xmlns:a16="http://schemas.microsoft.com/office/drawing/2014/main" id="{CEACDC52-A4D6-4FDA-9D3A-211A8DE0199E}"/>
                </a:ext>
              </a:extLst>
            </p:cNvPr>
            <p:cNvSpPr>
              <a:spLocks/>
            </p:cNvSpPr>
            <p:nvPr/>
          </p:nvSpPr>
          <p:spPr bwMode="auto">
            <a:xfrm>
              <a:off x="6462902" y="2349894"/>
              <a:ext cx="47229" cy="14041"/>
            </a:xfrm>
            <a:custGeom>
              <a:avLst/>
              <a:gdLst>
                <a:gd name="T0" fmla="*/ 7 w 37"/>
                <a:gd name="T1" fmla="*/ 2 h 11"/>
                <a:gd name="T2" fmla="*/ 8 w 37"/>
                <a:gd name="T3" fmla="*/ 1 h 11"/>
                <a:gd name="T4" fmla="*/ 8 w 37"/>
                <a:gd name="T5" fmla="*/ 3 h 11"/>
                <a:gd name="T6" fmla="*/ 7 w 37"/>
                <a:gd name="T7" fmla="*/ 3 h 11"/>
                <a:gd name="T8" fmla="*/ 9 w 37"/>
                <a:gd name="T9" fmla="*/ 3 h 11"/>
                <a:gd name="T10" fmla="*/ 10 w 37"/>
                <a:gd name="T11" fmla="*/ 6 h 11"/>
                <a:gd name="T12" fmla="*/ 14 w 37"/>
                <a:gd name="T13" fmla="*/ 4 h 11"/>
                <a:gd name="T14" fmla="*/ 17 w 37"/>
                <a:gd name="T15" fmla="*/ 4 h 11"/>
                <a:gd name="T16" fmla="*/ 18 w 37"/>
                <a:gd name="T17" fmla="*/ 4 h 11"/>
                <a:gd name="T18" fmla="*/ 20 w 37"/>
                <a:gd name="T19" fmla="*/ 4 h 11"/>
                <a:gd name="T20" fmla="*/ 22 w 37"/>
                <a:gd name="T21" fmla="*/ 6 h 11"/>
                <a:gd name="T22" fmla="*/ 23 w 37"/>
                <a:gd name="T23" fmla="*/ 6 h 11"/>
                <a:gd name="T24" fmla="*/ 24 w 37"/>
                <a:gd name="T25" fmla="*/ 6 h 11"/>
                <a:gd name="T26" fmla="*/ 29 w 37"/>
                <a:gd name="T27" fmla="*/ 6 h 11"/>
                <a:gd name="T28" fmla="*/ 29 w 37"/>
                <a:gd name="T29" fmla="*/ 7 h 11"/>
                <a:gd name="T30" fmla="*/ 29 w 37"/>
                <a:gd name="T31" fmla="*/ 7 h 11"/>
                <a:gd name="T32" fmla="*/ 29 w 37"/>
                <a:gd name="T33" fmla="*/ 7 h 11"/>
                <a:gd name="T34" fmla="*/ 29 w 37"/>
                <a:gd name="T35" fmla="*/ 8 h 11"/>
                <a:gd name="T36" fmla="*/ 30 w 37"/>
                <a:gd name="T37" fmla="*/ 9 h 11"/>
                <a:gd name="T38" fmla="*/ 31 w 37"/>
                <a:gd name="T39" fmla="*/ 8 h 11"/>
                <a:gd name="T40" fmla="*/ 32 w 37"/>
                <a:gd name="T41" fmla="*/ 8 h 11"/>
                <a:gd name="T42" fmla="*/ 34 w 37"/>
                <a:gd name="T43" fmla="*/ 7 h 11"/>
                <a:gd name="T44" fmla="*/ 35 w 37"/>
                <a:gd name="T45" fmla="*/ 8 h 11"/>
                <a:gd name="T46" fmla="*/ 36 w 37"/>
                <a:gd name="T47" fmla="*/ 7 h 11"/>
                <a:gd name="T48" fmla="*/ 36 w 37"/>
                <a:gd name="T49" fmla="*/ 6 h 11"/>
                <a:gd name="T50" fmla="*/ 37 w 37"/>
                <a:gd name="T51" fmla="*/ 8 h 11"/>
                <a:gd name="T52" fmla="*/ 37 w 37"/>
                <a:gd name="T53" fmla="*/ 9 h 11"/>
                <a:gd name="T54" fmla="*/ 36 w 37"/>
                <a:gd name="T55" fmla="*/ 10 h 11"/>
                <a:gd name="T56" fmla="*/ 34 w 37"/>
                <a:gd name="T57" fmla="*/ 10 h 11"/>
                <a:gd name="T58" fmla="*/ 32 w 37"/>
                <a:gd name="T59" fmla="*/ 10 h 11"/>
                <a:gd name="T60" fmla="*/ 27 w 37"/>
                <a:gd name="T61" fmla="*/ 11 h 11"/>
                <a:gd name="T62" fmla="*/ 24 w 37"/>
                <a:gd name="T63" fmla="*/ 11 h 11"/>
                <a:gd name="T64" fmla="*/ 22 w 37"/>
                <a:gd name="T65" fmla="*/ 11 h 11"/>
                <a:gd name="T66" fmla="*/ 21 w 37"/>
                <a:gd name="T67" fmla="*/ 11 h 11"/>
                <a:gd name="T68" fmla="*/ 17 w 37"/>
                <a:gd name="T69" fmla="*/ 11 h 11"/>
                <a:gd name="T70" fmla="*/ 16 w 37"/>
                <a:gd name="T71" fmla="*/ 9 h 11"/>
                <a:gd name="T72" fmla="*/ 15 w 37"/>
                <a:gd name="T73" fmla="*/ 9 h 11"/>
                <a:gd name="T74" fmla="*/ 13 w 37"/>
                <a:gd name="T75" fmla="*/ 8 h 11"/>
                <a:gd name="T76" fmla="*/ 9 w 37"/>
                <a:gd name="T77" fmla="*/ 8 h 11"/>
                <a:gd name="T78" fmla="*/ 9 w 37"/>
                <a:gd name="T79" fmla="*/ 8 h 11"/>
                <a:gd name="T80" fmla="*/ 7 w 37"/>
                <a:gd name="T81" fmla="*/ 8 h 11"/>
                <a:gd name="T82" fmla="*/ 4 w 37"/>
                <a:gd name="T83" fmla="*/ 7 h 11"/>
                <a:gd name="T84" fmla="*/ 2 w 37"/>
                <a:gd name="T85" fmla="*/ 7 h 11"/>
                <a:gd name="T86" fmla="*/ 1 w 37"/>
                <a:gd name="T87" fmla="*/ 7 h 11"/>
                <a:gd name="T88" fmla="*/ 0 w 37"/>
                <a:gd name="T89" fmla="*/ 6 h 11"/>
                <a:gd name="T90" fmla="*/ 0 w 37"/>
                <a:gd name="T91" fmla="*/ 6 h 11"/>
                <a:gd name="T92" fmla="*/ 0 w 37"/>
                <a:gd name="T93" fmla="*/ 6 h 11"/>
                <a:gd name="T94" fmla="*/ 1 w 37"/>
                <a:gd name="T95" fmla="*/ 3 h 11"/>
                <a:gd name="T96" fmla="*/ 0 w 37"/>
                <a:gd name="T97" fmla="*/ 3 h 11"/>
                <a:gd name="T98" fmla="*/ 1 w 37"/>
                <a:gd name="T99" fmla="*/ 2 h 11"/>
                <a:gd name="T100" fmla="*/ 1 w 37"/>
                <a:gd name="T101" fmla="*/ 2 h 11"/>
                <a:gd name="T102" fmla="*/ 2 w 37"/>
                <a:gd name="T103" fmla="*/ 3 h 11"/>
                <a:gd name="T104" fmla="*/ 2 w 37"/>
                <a:gd name="T105" fmla="*/ 1 h 11"/>
                <a:gd name="T106" fmla="*/ 2 w 37"/>
                <a:gd name="T107" fmla="*/ 0 h 11"/>
                <a:gd name="T108" fmla="*/ 3 w 37"/>
                <a:gd name="T10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11">
                  <a:moveTo>
                    <a:pt x="4" y="2"/>
                  </a:moveTo>
                  <a:lnTo>
                    <a:pt x="6" y="2"/>
                  </a:lnTo>
                  <a:lnTo>
                    <a:pt x="6" y="2"/>
                  </a:lnTo>
                  <a:lnTo>
                    <a:pt x="6" y="2"/>
                  </a:lnTo>
                  <a:lnTo>
                    <a:pt x="7" y="2"/>
                  </a:lnTo>
                  <a:lnTo>
                    <a:pt x="7" y="2"/>
                  </a:lnTo>
                  <a:lnTo>
                    <a:pt x="7" y="2"/>
                  </a:lnTo>
                  <a:lnTo>
                    <a:pt x="7" y="2"/>
                  </a:lnTo>
                  <a:lnTo>
                    <a:pt x="7" y="2"/>
                  </a:lnTo>
                  <a:lnTo>
                    <a:pt x="7" y="2"/>
                  </a:lnTo>
                  <a:lnTo>
                    <a:pt x="7" y="2"/>
                  </a:lnTo>
                  <a:lnTo>
                    <a:pt x="7" y="2"/>
                  </a:lnTo>
                  <a:lnTo>
                    <a:pt x="7" y="1"/>
                  </a:lnTo>
                  <a:lnTo>
                    <a:pt x="8" y="1"/>
                  </a:lnTo>
                  <a:lnTo>
                    <a:pt x="8" y="1"/>
                  </a:lnTo>
                  <a:lnTo>
                    <a:pt x="8" y="2"/>
                  </a:lnTo>
                  <a:lnTo>
                    <a:pt x="9" y="2"/>
                  </a:lnTo>
                  <a:lnTo>
                    <a:pt x="9" y="2"/>
                  </a:lnTo>
                  <a:lnTo>
                    <a:pt x="9" y="2"/>
                  </a:lnTo>
                  <a:lnTo>
                    <a:pt x="8" y="2"/>
                  </a:lnTo>
                  <a:lnTo>
                    <a:pt x="8" y="3"/>
                  </a:lnTo>
                  <a:lnTo>
                    <a:pt x="8" y="3"/>
                  </a:lnTo>
                  <a:lnTo>
                    <a:pt x="8" y="3"/>
                  </a:lnTo>
                  <a:lnTo>
                    <a:pt x="8" y="3"/>
                  </a:lnTo>
                  <a:lnTo>
                    <a:pt x="8" y="3"/>
                  </a:lnTo>
                  <a:lnTo>
                    <a:pt x="7" y="3"/>
                  </a:lnTo>
                  <a:lnTo>
                    <a:pt x="7" y="3"/>
                  </a:lnTo>
                  <a:lnTo>
                    <a:pt x="7" y="3"/>
                  </a:lnTo>
                  <a:lnTo>
                    <a:pt x="7" y="3"/>
                  </a:lnTo>
                  <a:lnTo>
                    <a:pt x="8" y="3"/>
                  </a:lnTo>
                  <a:lnTo>
                    <a:pt x="8" y="3"/>
                  </a:lnTo>
                  <a:lnTo>
                    <a:pt x="8" y="3"/>
                  </a:lnTo>
                  <a:lnTo>
                    <a:pt x="9" y="3"/>
                  </a:lnTo>
                  <a:lnTo>
                    <a:pt x="9" y="3"/>
                  </a:lnTo>
                  <a:lnTo>
                    <a:pt x="9" y="3"/>
                  </a:lnTo>
                  <a:lnTo>
                    <a:pt x="9" y="3"/>
                  </a:lnTo>
                  <a:lnTo>
                    <a:pt x="9" y="3"/>
                  </a:lnTo>
                  <a:lnTo>
                    <a:pt x="9" y="4"/>
                  </a:lnTo>
                  <a:lnTo>
                    <a:pt x="9" y="4"/>
                  </a:lnTo>
                  <a:lnTo>
                    <a:pt x="10" y="4"/>
                  </a:lnTo>
                  <a:lnTo>
                    <a:pt x="10" y="4"/>
                  </a:lnTo>
                  <a:lnTo>
                    <a:pt x="10" y="6"/>
                  </a:lnTo>
                  <a:lnTo>
                    <a:pt x="10" y="6"/>
                  </a:lnTo>
                  <a:lnTo>
                    <a:pt x="10" y="6"/>
                  </a:lnTo>
                  <a:lnTo>
                    <a:pt x="10" y="6"/>
                  </a:lnTo>
                  <a:lnTo>
                    <a:pt x="11" y="4"/>
                  </a:lnTo>
                  <a:lnTo>
                    <a:pt x="13" y="6"/>
                  </a:lnTo>
                  <a:lnTo>
                    <a:pt x="13" y="4"/>
                  </a:lnTo>
                  <a:lnTo>
                    <a:pt x="14" y="4"/>
                  </a:lnTo>
                  <a:lnTo>
                    <a:pt x="14" y="4"/>
                  </a:lnTo>
                  <a:lnTo>
                    <a:pt x="15" y="4"/>
                  </a:lnTo>
                  <a:lnTo>
                    <a:pt x="15" y="4"/>
                  </a:lnTo>
                  <a:lnTo>
                    <a:pt x="15" y="4"/>
                  </a:lnTo>
                  <a:lnTo>
                    <a:pt x="16" y="4"/>
                  </a:lnTo>
                  <a:lnTo>
                    <a:pt x="17" y="4"/>
                  </a:lnTo>
                  <a:lnTo>
                    <a:pt x="17" y="4"/>
                  </a:lnTo>
                  <a:lnTo>
                    <a:pt x="17" y="4"/>
                  </a:lnTo>
                  <a:lnTo>
                    <a:pt x="17" y="4"/>
                  </a:lnTo>
                  <a:lnTo>
                    <a:pt x="18" y="4"/>
                  </a:lnTo>
                  <a:lnTo>
                    <a:pt x="18" y="4"/>
                  </a:lnTo>
                  <a:lnTo>
                    <a:pt x="18" y="4"/>
                  </a:lnTo>
                  <a:lnTo>
                    <a:pt x="18" y="4"/>
                  </a:lnTo>
                  <a:lnTo>
                    <a:pt x="18" y="4"/>
                  </a:lnTo>
                  <a:lnTo>
                    <a:pt x="18" y="4"/>
                  </a:lnTo>
                  <a:lnTo>
                    <a:pt x="20" y="4"/>
                  </a:lnTo>
                  <a:lnTo>
                    <a:pt x="20" y="4"/>
                  </a:lnTo>
                  <a:lnTo>
                    <a:pt x="20" y="4"/>
                  </a:lnTo>
                  <a:lnTo>
                    <a:pt x="20" y="4"/>
                  </a:lnTo>
                  <a:lnTo>
                    <a:pt x="20" y="4"/>
                  </a:lnTo>
                  <a:lnTo>
                    <a:pt x="20" y="4"/>
                  </a:lnTo>
                  <a:lnTo>
                    <a:pt x="20" y="4"/>
                  </a:lnTo>
                  <a:lnTo>
                    <a:pt x="20" y="4"/>
                  </a:lnTo>
                  <a:lnTo>
                    <a:pt x="20" y="6"/>
                  </a:lnTo>
                  <a:lnTo>
                    <a:pt x="21" y="6"/>
                  </a:lnTo>
                  <a:lnTo>
                    <a:pt x="21" y="6"/>
                  </a:lnTo>
                  <a:lnTo>
                    <a:pt x="22" y="6"/>
                  </a:lnTo>
                  <a:lnTo>
                    <a:pt x="22" y="6"/>
                  </a:lnTo>
                  <a:lnTo>
                    <a:pt x="22" y="6"/>
                  </a:lnTo>
                  <a:lnTo>
                    <a:pt x="22" y="6"/>
                  </a:lnTo>
                  <a:lnTo>
                    <a:pt x="22" y="6"/>
                  </a:lnTo>
                  <a:lnTo>
                    <a:pt x="22" y="6"/>
                  </a:lnTo>
                  <a:lnTo>
                    <a:pt x="22" y="6"/>
                  </a:lnTo>
                  <a:lnTo>
                    <a:pt x="23" y="6"/>
                  </a:lnTo>
                  <a:lnTo>
                    <a:pt x="23" y="6"/>
                  </a:lnTo>
                  <a:lnTo>
                    <a:pt x="24" y="6"/>
                  </a:lnTo>
                  <a:lnTo>
                    <a:pt x="24" y="6"/>
                  </a:lnTo>
                  <a:lnTo>
                    <a:pt x="24" y="6"/>
                  </a:lnTo>
                  <a:lnTo>
                    <a:pt x="24" y="6"/>
                  </a:lnTo>
                  <a:lnTo>
                    <a:pt x="24" y="6"/>
                  </a:lnTo>
                  <a:lnTo>
                    <a:pt x="24" y="6"/>
                  </a:lnTo>
                  <a:lnTo>
                    <a:pt x="24" y="6"/>
                  </a:lnTo>
                  <a:lnTo>
                    <a:pt x="25" y="6"/>
                  </a:lnTo>
                  <a:lnTo>
                    <a:pt x="25" y="6"/>
                  </a:lnTo>
                  <a:lnTo>
                    <a:pt x="25" y="6"/>
                  </a:lnTo>
                  <a:lnTo>
                    <a:pt x="28" y="6"/>
                  </a:lnTo>
                  <a:lnTo>
                    <a:pt x="28" y="6"/>
                  </a:lnTo>
                  <a:lnTo>
                    <a:pt x="28" y="6"/>
                  </a:lnTo>
                  <a:lnTo>
                    <a:pt x="29" y="6"/>
                  </a:lnTo>
                  <a:lnTo>
                    <a:pt x="29" y="6"/>
                  </a:lnTo>
                  <a:lnTo>
                    <a:pt x="30" y="6"/>
                  </a:lnTo>
                  <a:lnTo>
                    <a:pt x="29" y="6"/>
                  </a:lnTo>
                  <a:lnTo>
                    <a:pt x="29" y="6"/>
                  </a:lnTo>
                  <a:lnTo>
                    <a:pt x="29" y="6"/>
                  </a:lnTo>
                  <a:lnTo>
                    <a:pt x="29" y="7"/>
                  </a:lnTo>
                  <a:lnTo>
                    <a:pt x="29" y="7"/>
                  </a:lnTo>
                  <a:lnTo>
                    <a:pt x="29" y="7"/>
                  </a:lnTo>
                  <a:lnTo>
                    <a:pt x="29" y="7"/>
                  </a:lnTo>
                  <a:lnTo>
                    <a:pt x="29" y="7"/>
                  </a:lnTo>
                  <a:lnTo>
                    <a:pt x="29" y="7"/>
                  </a:lnTo>
                  <a:lnTo>
                    <a:pt x="29" y="7"/>
                  </a:lnTo>
                  <a:lnTo>
                    <a:pt x="29" y="7"/>
                  </a:lnTo>
                  <a:lnTo>
                    <a:pt x="29" y="7"/>
                  </a:lnTo>
                  <a:lnTo>
                    <a:pt x="29" y="7"/>
                  </a:lnTo>
                  <a:lnTo>
                    <a:pt x="29" y="7"/>
                  </a:lnTo>
                  <a:lnTo>
                    <a:pt x="30" y="7"/>
                  </a:lnTo>
                  <a:lnTo>
                    <a:pt x="29" y="7"/>
                  </a:lnTo>
                  <a:lnTo>
                    <a:pt x="29" y="7"/>
                  </a:lnTo>
                  <a:lnTo>
                    <a:pt x="29" y="7"/>
                  </a:lnTo>
                  <a:lnTo>
                    <a:pt x="29" y="7"/>
                  </a:lnTo>
                  <a:lnTo>
                    <a:pt x="29" y="7"/>
                  </a:lnTo>
                  <a:lnTo>
                    <a:pt x="29" y="7"/>
                  </a:lnTo>
                  <a:lnTo>
                    <a:pt x="29" y="7"/>
                  </a:lnTo>
                  <a:lnTo>
                    <a:pt x="29" y="8"/>
                  </a:lnTo>
                  <a:lnTo>
                    <a:pt x="29" y="8"/>
                  </a:lnTo>
                  <a:lnTo>
                    <a:pt x="29" y="8"/>
                  </a:lnTo>
                  <a:lnTo>
                    <a:pt x="29" y="8"/>
                  </a:lnTo>
                  <a:lnTo>
                    <a:pt x="29" y="8"/>
                  </a:lnTo>
                  <a:lnTo>
                    <a:pt x="29" y="8"/>
                  </a:lnTo>
                  <a:lnTo>
                    <a:pt x="29" y="9"/>
                  </a:lnTo>
                  <a:lnTo>
                    <a:pt x="29" y="9"/>
                  </a:lnTo>
                  <a:lnTo>
                    <a:pt x="30" y="9"/>
                  </a:lnTo>
                  <a:lnTo>
                    <a:pt x="30" y="9"/>
                  </a:lnTo>
                  <a:lnTo>
                    <a:pt x="30" y="9"/>
                  </a:lnTo>
                  <a:lnTo>
                    <a:pt x="30" y="9"/>
                  </a:lnTo>
                  <a:lnTo>
                    <a:pt x="30" y="9"/>
                  </a:lnTo>
                  <a:lnTo>
                    <a:pt x="30" y="9"/>
                  </a:lnTo>
                  <a:lnTo>
                    <a:pt x="31" y="8"/>
                  </a:lnTo>
                  <a:lnTo>
                    <a:pt x="31" y="8"/>
                  </a:lnTo>
                  <a:lnTo>
                    <a:pt x="31" y="8"/>
                  </a:lnTo>
                  <a:lnTo>
                    <a:pt x="31" y="8"/>
                  </a:lnTo>
                  <a:lnTo>
                    <a:pt x="31" y="8"/>
                  </a:lnTo>
                  <a:lnTo>
                    <a:pt x="31" y="8"/>
                  </a:lnTo>
                  <a:lnTo>
                    <a:pt x="31" y="8"/>
                  </a:lnTo>
                  <a:lnTo>
                    <a:pt x="31" y="8"/>
                  </a:lnTo>
                  <a:lnTo>
                    <a:pt x="32" y="8"/>
                  </a:lnTo>
                  <a:lnTo>
                    <a:pt x="32" y="8"/>
                  </a:lnTo>
                  <a:lnTo>
                    <a:pt x="32" y="8"/>
                  </a:lnTo>
                  <a:lnTo>
                    <a:pt x="32" y="8"/>
                  </a:lnTo>
                  <a:lnTo>
                    <a:pt x="34" y="7"/>
                  </a:lnTo>
                  <a:lnTo>
                    <a:pt x="34" y="7"/>
                  </a:lnTo>
                  <a:lnTo>
                    <a:pt x="34" y="7"/>
                  </a:lnTo>
                  <a:lnTo>
                    <a:pt x="34" y="7"/>
                  </a:lnTo>
                  <a:lnTo>
                    <a:pt x="34" y="7"/>
                  </a:lnTo>
                  <a:lnTo>
                    <a:pt x="34" y="7"/>
                  </a:lnTo>
                  <a:lnTo>
                    <a:pt x="34" y="7"/>
                  </a:lnTo>
                  <a:lnTo>
                    <a:pt x="34" y="7"/>
                  </a:lnTo>
                  <a:lnTo>
                    <a:pt x="35" y="8"/>
                  </a:lnTo>
                  <a:lnTo>
                    <a:pt x="35" y="8"/>
                  </a:lnTo>
                  <a:lnTo>
                    <a:pt x="35" y="8"/>
                  </a:lnTo>
                  <a:lnTo>
                    <a:pt x="35" y="8"/>
                  </a:lnTo>
                  <a:lnTo>
                    <a:pt x="35" y="8"/>
                  </a:lnTo>
                  <a:lnTo>
                    <a:pt x="36" y="8"/>
                  </a:lnTo>
                  <a:lnTo>
                    <a:pt x="35" y="7"/>
                  </a:lnTo>
                  <a:lnTo>
                    <a:pt x="35" y="7"/>
                  </a:lnTo>
                  <a:lnTo>
                    <a:pt x="35" y="7"/>
                  </a:lnTo>
                  <a:lnTo>
                    <a:pt x="36" y="7"/>
                  </a:lnTo>
                  <a:lnTo>
                    <a:pt x="36" y="7"/>
                  </a:lnTo>
                  <a:lnTo>
                    <a:pt x="36" y="7"/>
                  </a:lnTo>
                  <a:lnTo>
                    <a:pt x="37" y="7"/>
                  </a:lnTo>
                  <a:lnTo>
                    <a:pt x="36" y="6"/>
                  </a:lnTo>
                  <a:lnTo>
                    <a:pt x="37" y="6"/>
                  </a:lnTo>
                  <a:lnTo>
                    <a:pt x="37" y="6"/>
                  </a:lnTo>
                  <a:lnTo>
                    <a:pt x="37" y="6"/>
                  </a:lnTo>
                  <a:lnTo>
                    <a:pt x="37" y="6"/>
                  </a:lnTo>
                  <a:lnTo>
                    <a:pt x="36" y="6"/>
                  </a:lnTo>
                  <a:lnTo>
                    <a:pt x="37" y="6"/>
                  </a:lnTo>
                  <a:lnTo>
                    <a:pt x="37" y="6"/>
                  </a:lnTo>
                  <a:lnTo>
                    <a:pt x="37" y="7"/>
                  </a:lnTo>
                  <a:lnTo>
                    <a:pt x="36" y="7"/>
                  </a:lnTo>
                  <a:lnTo>
                    <a:pt x="36" y="7"/>
                  </a:lnTo>
                  <a:lnTo>
                    <a:pt x="37" y="8"/>
                  </a:lnTo>
                  <a:lnTo>
                    <a:pt x="37" y="8"/>
                  </a:lnTo>
                  <a:lnTo>
                    <a:pt x="37" y="8"/>
                  </a:lnTo>
                  <a:lnTo>
                    <a:pt x="37" y="8"/>
                  </a:lnTo>
                  <a:lnTo>
                    <a:pt x="37" y="8"/>
                  </a:lnTo>
                  <a:lnTo>
                    <a:pt x="37" y="8"/>
                  </a:lnTo>
                  <a:lnTo>
                    <a:pt x="37" y="9"/>
                  </a:lnTo>
                  <a:lnTo>
                    <a:pt x="37" y="9"/>
                  </a:lnTo>
                  <a:lnTo>
                    <a:pt x="37" y="9"/>
                  </a:lnTo>
                  <a:lnTo>
                    <a:pt x="36" y="9"/>
                  </a:lnTo>
                  <a:lnTo>
                    <a:pt x="36" y="10"/>
                  </a:lnTo>
                  <a:lnTo>
                    <a:pt x="36" y="10"/>
                  </a:lnTo>
                  <a:lnTo>
                    <a:pt x="36" y="10"/>
                  </a:lnTo>
                  <a:lnTo>
                    <a:pt x="36" y="10"/>
                  </a:lnTo>
                  <a:lnTo>
                    <a:pt x="36" y="10"/>
                  </a:lnTo>
                  <a:lnTo>
                    <a:pt x="36" y="10"/>
                  </a:lnTo>
                  <a:lnTo>
                    <a:pt x="36" y="10"/>
                  </a:lnTo>
                  <a:lnTo>
                    <a:pt x="35" y="10"/>
                  </a:lnTo>
                  <a:lnTo>
                    <a:pt x="35" y="10"/>
                  </a:lnTo>
                  <a:lnTo>
                    <a:pt x="35" y="10"/>
                  </a:lnTo>
                  <a:lnTo>
                    <a:pt x="35" y="10"/>
                  </a:lnTo>
                  <a:lnTo>
                    <a:pt x="35" y="10"/>
                  </a:lnTo>
                  <a:lnTo>
                    <a:pt x="34" y="10"/>
                  </a:lnTo>
                  <a:lnTo>
                    <a:pt x="34" y="10"/>
                  </a:lnTo>
                  <a:lnTo>
                    <a:pt x="34" y="10"/>
                  </a:lnTo>
                  <a:lnTo>
                    <a:pt x="34" y="10"/>
                  </a:lnTo>
                  <a:lnTo>
                    <a:pt x="34" y="10"/>
                  </a:lnTo>
                  <a:lnTo>
                    <a:pt x="32" y="10"/>
                  </a:lnTo>
                  <a:lnTo>
                    <a:pt x="32" y="10"/>
                  </a:lnTo>
                  <a:lnTo>
                    <a:pt x="32" y="10"/>
                  </a:lnTo>
                  <a:lnTo>
                    <a:pt x="32" y="10"/>
                  </a:lnTo>
                  <a:lnTo>
                    <a:pt x="32" y="10"/>
                  </a:lnTo>
                  <a:lnTo>
                    <a:pt x="32" y="10"/>
                  </a:lnTo>
                  <a:lnTo>
                    <a:pt x="31" y="10"/>
                  </a:lnTo>
                  <a:lnTo>
                    <a:pt x="30" y="10"/>
                  </a:lnTo>
                  <a:lnTo>
                    <a:pt x="28" y="10"/>
                  </a:lnTo>
                  <a:lnTo>
                    <a:pt x="27" y="11"/>
                  </a:lnTo>
                  <a:lnTo>
                    <a:pt x="27" y="11"/>
                  </a:lnTo>
                  <a:lnTo>
                    <a:pt x="27" y="11"/>
                  </a:lnTo>
                  <a:lnTo>
                    <a:pt x="25" y="11"/>
                  </a:lnTo>
                  <a:lnTo>
                    <a:pt x="24" y="11"/>
                  </a:lnTo>
                  <a:lnTo>
                    <a:pt x="24" y="11"/>
                  </a:lnTo>
                  <a:lnTo>
                    <a:pt x="24" y="11"/>
                  </a:lnTo>
                  <a:lnTo>
                    <a:pt x="24" y="11"/>
                  </a:lnTo>
                  <a:lnTo>
                    <a:pt x="23" y="11"/>
                  </a:lnTo>
                  <a:lnTo>
                    <a:pt x="23" y="11"/>
                  </a:lnTo>
                  <a:lnTo>
                    <a:pt x="23" y="11"/>
                  </a:lnTo>
                  <a:lnTo>
                    <a:pt x="22" y="11"/>
                  </a:lnTo>
                  <a:lnTo>
                    <a:pt x="22" y="11"/>
                  </a:lnTo>
                  <a:lnTo>
                    <a:pt x="22" y="11"/>
                  </a:lnTo>
                  <a:lnTo>
                    <a:pt x="22" y="11"/>
                  </a:lnTo>
                  <a:lnTo>
                    <a:pt x="22" y="11"/>
                  </a:lnTo>
                  <a:lnTo>
                    <a:pt x="21" y="11"/>
                  </a:lnTo>
                  <a:lnTo>
                    <a:pt x="21" y="11"/>
                  </a:lnTo>
                  <a:lnTo>
                    <a:pt x="21" y="11"/>
                  </a:lnTo>
                  <a:lnTo>
                    <a:pt x="21" y="11"/>
                  </a:lnTo>
                  <a:lnTo>
                    <a:pt x="21" y="11"/>
                  </a:lnTo>
                  <a:lnTo>
                    <a:pt x="21" y="11"/>
                  </a:lnTo>
                  <a:lnTo>
                    <a:pt x="21" y="11"/>
                  </a:lnTo>
                  <a:lnTo>
                    <a:pt x="20" y="11"/>
                  </a:lnTo>
                  <a:lnTo>
                    <a:pt x="20" y="11"/>
                  </a:lnTo>
                  <a:lnTo>
                    <a:pt x="16" y="11"/>
                  </a:lnTo>
                  <a:lnTo>
                    <a:pt x="16" y="11"/>
                  </a:lnTo>
                  <a:lnTo>
                    <a:pt x="17" y="11"/>
                  </a:lnTo>
                  <a:lnTo>
                    <a:pt x="17" y="11"/>
                  </a:lnTo>
                  <a:lnTo>
                    <a:pt x="16" y="11"/>
                  </a:lnTo>
                  <a:lnTo>
                    <a:pt x="16" y="10"/>
                  </a:lnTo>
                  <a:lnTo>
                    <a:pt x="17" y="10"/>
                  </a:lnTo>
                  <a:lnTo>
                    <a:pt x="16" y="10"/>
                  </a:lnTo>
                  <a:lnTo>
                    <a:pt x="16" y="10"/>
                  </a:lnTo>
                  <a:lnTo>
                    <a:pt x="16" y="10"/>
                  </a:lnTo>
                  <a:lnTo>
                    <a:pt x="16" y="9"/>
                  </a:lnTo>
                  <a:lnTo>
                    <a:pt x="16" y="9"/>
                  </a:lnTo>
                  <a:lnTo>
                    <a:pt x="16" y="9"/>
                  </a:lnTo>
                  <a:lnTo>
                    <a:pt x="16" y="9"/>
                  </a:lnTo>
                  <a:lnTo>
                    <a:pt x="16" y="9"/>
                  </a:lnTo>
                  <a:lnTo>
                    <a:pt x="16" y="9"/>
                  </a:lnTo>
                  <a:lnTo>
                    <a:pt x="15" y="9"/>
                  </a:lnTo>
                  <a:lnTo>
                    <a:pt x="15" y="9"/>
                  </a:lnTo>
                  <a:lnTo>
                    <a:pt x="14" y="9"/>
                  </a:lnTo>
                  <a:lnTo>
                    <a:pt x="14" y="9"/>
                  </a:lnTo>
                  <a:lnTo>
                    <a:pt x="14" y="9"/>
                  </a:lnTo>
                  <a:lnTo>
                    <a:pt x="14" y="9"/>
                  </a:lnTo>
                  <a:lnTo>
                    <a:pt x="14" y="9"/>
                  </a:lnTo>
                  <a:lnTo>
                    <a:pt x="14" y="9"/>
                  </a:lnTo>
                  <a:lnTo>
                    <a:pt x="13" y="8"/>
                  </a:lnTo>
                  <a:lnTo>
                    <a:pt x="13" y="8"/>
                  </a:lnTo>
                  <a:lnTo>
                    <a:pt x="13" y="8"/>
                  </a:lnTo>
                  <a:lnTo>
                    <a:pt x="11" y="8"/>
                  </a:lnTo>
                  <a:lnTo>
                    <a:pt x="11" y="8"/>
                  </a:lnTo>
                  <a:lnTo>
                    <a:pt x="11" y="8"/>
                  </a:lnTo>
                  <a:lnTo>
                    <a:pt x="10" y="8"/>
                  </a:lnTo>
                  <a:lnTo>
                    <a:pt x="9" y="8"/>
                  </a:lnTo>
                  <a:lnTo>
                    <a:pt x="9" y="8"/>
                  </a:lnTo>
                  <a:lnTo>
                    <a:pt x="9" y="8"/>
                  </a:lnTo>
                  <a:lnTo>
                    <a:pt x="9" y="8"/>
                  </a:lnTo>
                  <a:lnTo>
                    <a:pt x="9" y="8"/>
                  </a:lnTo>
                  <a:lnTo>
                    <a:pt x="9" y="8"/>
                  </a:lnTo>
                  <a:lnTo>
                    <a:pt x="9" y="8"/>
                  </a:lnTo>
                  <a:lnTo>
                    <a:pt x="9" y="8"/>
                  </a:lnTo>
                  <a:lnTo>
                    <a:pt x="9" y="8"/>
                  </a:lnTo>
                  <a:lnTo>
                    <a:pt x="8" y="8"/>
                  </a:lnTo>
                  <a:lnTo>
                    <a:pt x="8" y="8"/>
                  </a:lnTo>
                  <a:lnTo>
                    <a:pt x="8" y="8"/>
                  </a:lnTo>
                  <a:lnTo>
                    <a:pt x="8" y="8"/>
                  </a:lnTo>
                  <a:lnTo>
                    <a:pt x="8" y="8"/>
                  </a:lnTo>
                  <a:lnTo>
                    <a:pt x="7" y="8"/>
                  </a:lnTo>
                  <a:lnTo>
                    <a:pt x="7" y="8"/>
                  </a:lnTo>
                  <a:lnTo>
                    <a:pt x="7" y="7"/>
                  </a:lnTo>
                  <a:lnTo>
                    <a:pt x="7" y="7"/>
                  </a:lnTo>
                  <a:lnTo>
                    <a:pt x="6" y="7"/>
                  </a:lnTo>
                  <a:lnTo>
                    <a:pt x="4" y="7"/>
                  </a:lnTo>
                  <a:lnTo>
                    <a:pt x="4" y="7"/>
                  </a:lnTo>
                  <a:lnTo>
                    <a:pt x="4" y="7"/>
                  </a:lnTo>
                  <a:lnTo>
                    <a:pt x="4" y="7"/>
                  </a:lnTo>
                  <a:lnTo>
                    <a:pt x="3" y="7"/>
                  </a:lnTo>
                  <a:lnTo>
                    <a:pt x="3" y="7"/>
                  </a:lnTo>
                  <a:lnTo>
                    <a:pt x="3" y="7"/>
                  </a:lnTo>
                  <a:lnTo>
                    <a:pt x="2" y="7"/>
                  </a:lnTo>
                  <a:lnTo>
                    <a:pt x="2" y="7"/>
                  </a:lnTo>
                  <a:lnTo>
                    <a:pt x="2" y="7"/>
                  </a:lnTo>
                  <a:lnTo>
                    <a:pt x="1" y="7"/>
                  </a:lnTo>
                  <a:lnTo>
                    <a:pt x="1" y="7"/>
                  </a:lnTo>
                  <a:lnTo>
                    <a:pt x="1" y="7"/>
                  </a:lnTo>
                  <a:lnTo>
                    <a:pt x="1" y="7"/>
                  </a:lnTo>
                  <a:lnTo>
                    <a:pt x="1" y="7"/>
                  </a:lnTo>
                  <a:lnTo>
                    <a:pt x="1" y="7"/>
                  </a:lnTo>
                  <a:lnTo>
                    <a:pt x="1" y="7"/>
                  </a:lnTo>
                  <a:lnTo>
                    <a:pt x="1" y="7"/>
                  </a:lnTo>
                  <a:lnTo>
                    <a:pt x="1"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0" y="6"/>
                  </a:lnTo>
                  <a:lnTo>
                    <a:pt x="0" y="6"/>
                  </a:lnTo>
                  <a:lnTo>
                    <a:pt x="0" y="6"/>
                  </a:lnTo>
                  <a:lnTo>
                    <a:pt x="0" y="6"/>
                  </a:lnTo>
                  <a:lnTo>
                    <a:pt x="0" y="4"/>
                  </a:lnTo>
                  <a:lnTo>
                    <a:pt x="0" y="4"/>
                  </a:lnTo>
                  <a:lnTo>
                    <a:pt x="1" y="4"/>
                  </a:lnTo>
                  <a:lnTo>
                    <a:pt x="1" y="4"/>
                  </a:lnTo>
                  <a:lnTo>
                    <a:pt x="1" y="4"/>
                  </a:lnTo>
                  <a:lnTo>
                    <a:pt x="1" y="3"/>
                  </a:lnTo>
                  <a:lnTo>
                    <a:pt x="1" y="3"/>
                  </a:lnTo>
                  <a:lnTo>
                    <a:pt x="0" y="3"/>
                  </a:lnTo>
                  <a:lnTo>
                    <a:pt x="0" y="3"/>
                  </a:lnTo>
                  <a:lnTo>
                    <a:pt x="1" y="3"/>
                  </a:lnTo>
                  <a:lnTo>
                    <a:pt x="1" y="3"/>
                  </a:lnTo>
                  <a:lnTo>
                    <a:pt x="1" y="3"/>
                  </a:lnTo>
                  <a:lnTo>
                    <a:pt x="0" y="3"/>
                  </a:lnTo>
                  <a:lnTo>
                    <a:pt x="0" y="3"/>
                  </a:lnTo>
                  <a:lnTo>
                    <a:pt x="1" y="2"/>
                  </a:lnTo>
                  <a:lnTo>
                    <a:pt x="1" y="2"/>
                  </a:lnTo>
                  <a:lnTo>
                    <a:pt x="1" y="2"/>
                  </a:lnTo>
                  <a:lnTo>
                    <a:pt x="0" y="2"/>
                  </a:lnTo>
                  <a:lnTo>
                    <a:pt x="1" y="2"/>
                  </a:lnTo>
                  <a:lnTo>
                    <a:pt x="1" y="2"/>
                  </a:lnTo>
                  <a:lnTo>
                    <a:pt x="1" y="2"/>
                  </a:lnTo>
                  <a:lnTo>
                    <a:pt x="1" y="1"/>
                  </a:lnTo>
                  <a:lnTo>
                    <a:pt x="1" y="1"/>
                  </a:lnTo>
                  <a:lnTo>
                    <a:pt x="1" y="1"/>
                  </a:lnTo>
                  <a:lnTo>
                    <a:pt x="1" y="2"/>
                  </a:lnTo>
                  <a:lnTo>
                    <a:pt x="1" y="2"/>
                  </a:lnTo>
                  <a:lnTo>
                    <a:pt x="1" y="2"/>
                  </a:lnTo>
                  <a:lnTo>
                    <a:pt x="1" y="2"/>
                  </a:lnTo>
                  <a:lnTo>
                    <a:pt x="1" y="2"/>
                  </a:lnTo>
                  <a:lnTo>
                    <a:pt x="1" y="2"/>
                  </a:lnTo>
                  <a:lnTo>
                    <a:pt x="1" y="2"/>
                  </a:lnTo>
                  <a:lnTo>
                    <a:pt x="1" y="3"/>
                  </a:lnTo>
                  <a:lnTo>
                    <a:pt x="1" y="3"/>
                  </a:lnTo>
                  <a:lnTo>
                    <a:pt x="1" y="3"/>
                  </a:lnTo>
                  <a:lnTo>
                    <a:pt x="2" y="3"/>
                  </a:lnTo>
                  <a:lnTo>
                    <a:pt x="2" y="3"/>
                  </a:lnTo>
                  <a:lnTo>
                    <a:pt x="2" y="3"/>
                  </a:lnTo>
                  <a:lnTo>
                    <a:pt x="2" y="3"/>
                  </a:lnTo>
                  <a:lnTo>
                    <a:pt x="2" y="2"/>
                  </a:lnTo>
                  <a:lnTo>
                    <a:pt x="2" y="2"/>
                  </a:lnTo>
                  <a:lnTo>
                    <a:pt x="2" y="2"/>
                  </a:lnTo>
                  <a:lnTo>
                    <a:pt x="2" y="1"/>
                  </a:lnTo>
                  <a:lnTo>
                    <a:pt x="2" y="1"/>
                  </a:lnTo>
                  <a:lnTo>
                    <a:pt x="2" y="1"/>
                  </a:lnTo>
                  <a:lnTo>
                    <a:pt x="2" y="1"/>
                  </a:lnTo>
                  <a:lnTo>
                    <a:pt x="2" y="1"/>
                  </a:lnTo>
                  <a:lnTo>
                    <a:pt x="2" y="1"/>
                  </a:lnTo>
                  <a:lnTo>
                    <a:pt x="2" y="0"/>
                  </a:lnTo>
                  <a:lnTo>
                    <a:pt x="2" y="0"/>
                  </a:lnTo>
                  <a:lnTo>
                    <a:pt x="2" y="0"/>
                  </a:lnTo>
                  <a:lnTo>
                    <a:pt x="2" y="0"/>
                  </a:lnTo>
                  <a:lnTo>
                    <a:pt x="3" y="0"/>
                  </a:lnTo>
                  <a:lnTo>
                    <a:pt x="3" y="0"/>
                  </a:lnTo>
                  <a:lnTo>
                    <a:pt x="3" y="1"/>
                  </a:lnTo>
                  <a:lnTo>
                    <a:pt x="3" y="1"/>
                  </a:lnTo>
                  <a:lnTo>
                    <a:pt x="3" y="1"/>
                  </a:lnTo>
                  <a:lnTo>
                    <a:pt x="3" y="2"/>
                  </a:lnTo>
                  <a:lnTo>
                    <a:pt x="3" y="2"/>
                  </a:lnTo>
                  <a:lnTo>
                    <a:pt x="3" y="2"/>
                  </a:lnTo>
                  <a:lnTo>
                    <a:pt x="3" y="2"/>
                  </a:lnTo>
                  <a:lnTo>
                    <a:pt x="4"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40" name="Freeform 1257">
              <a:extLst>
                <a:ext uri="{FF2B5EF4-FFF2-40B4-BE49-F238E27FC236}">
                  <a16:creationId xmlns="" xmlns:a16="http://schemas.microsoft.com/office/drawing/2014/main" id="{9016338D-85DD-40BF-AE44-7E45A4B6A404}"/>
                </a:ext>
              </a:extLst>
            </p:cNvPr>
            <p:cNvSpPr>
              <a:spLocks/>
            </p:cNvSpPr>
            <p:nvPr/>
          </p:nvSpPr>
          <p:spPr bwMode="auto">
            <a:xfrm>
              <a:off x="6521618" y="2346065"/>
              <a:ext cx="3830" cy="8935"/>
            </a:xfrm>
            <a:custGeom>
              <a:avLst/>
              <a:gdLst>
                <a:gd name="T0" fmla="*/ 1 w 3"/>
                <a:gd name="T1" fmla="*/ 2 h 7"/>
                <a:gd name="T2" fmla="*/ 1 w 3"/>
                <a:gd name="T3" fmla="*/ 2 h 7"/>
                <a:gd name="T4" fmla="*/ 1 w 3"/>
                <a:gd name="T5" fmla="*/ 3 h 7"/>
                <a:gd name="T6" fmla="*/ 1 w 3"/>
                <a:gd name="T7" fmla="*/ 3 h 7"/>
                <a:gd name="T8" fmla="*/ 1 w 3"/>
                <a:gd name="T9" fmla="*/ 3 h 7"/>
                <a:gd name="T10" fmla="*/ 1 w 3"/>
                <a:gd name="T11" fmla="*/ 3 h 7"/>
                <a:gd name="T12" fmla="*/ 1 w 3"/>
                <a:gd name="T13" fmla="*/ 4 h 7"/>
                <a:gd name="T14" fmla="*/ 1 w 3"/>
                <a:gd name="T15" fmla="*/ 4 h 7"/>
                <a:gd name="T16" fmla="*/ 1 w 3"/>
                <a:gd name="T17" fmla="*/ 4 h 7"/>
                <a:gd name="T18" fmla="*/ 3 w 3"/>
                <a:gd name="T19" fmla="*/ 5 h 7"/>
                <a:gd name="T20" fmla="*/ 3 w 3"/>
                <a:gd name="T21" fmla="*/ 5 h 7"/>
                <a:gd name="T22" fmla="*/ 1 w 3"/>
                <a:gd name="T23" fmla="*/ 5 h 7"/>
                <a:gd name="T24" fmla="*/ 1 w 3"/>
                <a:gd name="T25" fmla="*/ 5 h 7"/>
                <a:gd name="T26" fmla="*/ 3 w 3"/>
                <a:gd name="T27" fmla="*/ 5 h 7"/>
                <a:gd name="T28" fmla="*/ 3 w 3"/>
                <a:gd name="T29" fmla="*/ 6 h 7"/>
                <a:gd name="T30" fmla="*/ 3 w 3"/>
                <a:gd name="T31" fmla="*/ 6 h 7"/>
                <a:gd name="T32" fmla="*/ 1 w 3"/>
                <a:gd name="T33" fmla="*/ 6 h 7"/>
                <a:gd name="T34" fmla="*/ 1 w 3"/>
                <a:gd name="T35" fmla="*/ 7 h 7"/>
                <a:gd name="T36" fmla="*/ 1 w 3"/>
                <a:gd name="T37" fmla="*/ 7 h 7"/>
                <a:gd name="T38" fmla="*/ 1 w 3"/>
                <a:gd name="T39" fmla="*/ 7 h 7"/>
                <a:gd name="T40" fmla="*/ 1 w 3"/>
                <a:gd name="T41" fmla="*/ 7 h 7"/>
                <a:gd name="T42" fmla="*/ 1 w 3"/>
                <a:gd name="T43" fmla="*/ 7 h 7"/>
                <a:gd name="T44" fmla="*/ 1 w 3"/>
                <a:gd name="T45" fmla="*/ 7 h 7"/>
                <a:gd name="T46" fmla="*/ 0 w 3"/>
                <a:gd name="T47" fmla="*/ 7 h 7"/>
                <a:gd name="T48" fmla="*/ 0 w 3"/>
                <a:gd name="T49" fmla="*/ 6 h 7"/>
                <a:gd name="T50" fmla="*/ 0 w 3"/>
                <a:gd name="T51" fmla="*/ 6 h 7"/>
                <a:gd name="T52" fmla="*/ 0 w 3"/>
                <a:gd name="T53" fmla="*/ 6 h 7"/>
                <a:gd name="T54" fmla="*/ 1 w 3"/>
                <a:gd name="T55" fmla="*/ 6 h 7"/>
                <a:gd name="T56" fmla="*/ 0 w 3"/>
                <a:gd name="T57" fmla="*/ 5 h 7"/>
                <a:gd name="T58" fmla="*/ 0 w 3"/>
                <a:gd name="T59" fmla="*/ 5 h 7"/>
                <a:gd name="T60" fmla="*/ 0 w 3"/>
                <a:gd name="T61" fmla="*/ 5 h 7"/>
                <a:gd name="T62" fmla="*/ 0 w 3"/>
                <a:gd name="T63" fmla="*/ 4 h 7"/>
                <a:gd name="T64" fmla="*/ 0 w 3"/>
                <a:gd name="T65" fmla="*/ 4 h 7"/>
                <a:gd name="T66" fmla="*/ 0 w 3"/>
                <a:gd name="T67" fmla="*/ 4 h 7"/>
                <a:gd name="T68" fmla="*/ 0 w 3"/>
                <a:gd name="T69" fmla="*/ 3 h 7"/>
                <a:gd name="T70" fmla="*/ 1 w 3"/>
                <a:gd name="T71" fmla="*/ 3 h 7"/>
                <a:gd name="T72" fmla="*/ 1 w 3"/>
                <a:gd name="T73" fmla="*/ 2 h 7"/>
                <a:gd name="T74" fmla="*/ 1 w 3"/>
                <a:gd name="T75" fmla="*/ 2 h 7"/>
                <a:gd name="T76" fmla="*/ 1 w 3"/>
                <a:gd name="T77" fmla="*/ 2 h 7"/>
                <a:gd name="T78" fmla="*/ 1 w 3"/>
                <a:gd name="T79" fmla="*/ 2 h 7"/>
                <a:gd name="T80" fmla="*/ 1 w 3"/>
                <a:gd name="T81" fmla="*/ 0 h 7"/>
                <a:gd name="T82" fmla="*/ 1 w 3"/>
                <a:gd name="T83" fmla="*/ 0 h 7"/>
                <a:gd name="T84" fmla="*/ 1 w 3"/>
                <a:gd name="T8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 h="7">
                  <a:moveTo>
                    <a:pt x="1" y="2"/>
                  </a:move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5"/>
                  </a:lnTo>
                  <a:lnTo>
                    <a:pt x="3" y="5"/>
                  </a:lnTo>
                  <a:lnTo>
                    <a:pt x="3" y="5"/>
                  </a:lnTo>
                  <a:lnTo>
                    <a:pt x="3" y="5"/>
                  </a:lnTo>
                  <a:lnTo>
                    <a:pt x="3" y="5"/>
                  </a:lnTo>
                  <a:lnTo>
                    <a:pt x="1" y="5"/>
                  </a:lnTo>
                  <a:lnTo>
                    <a:pt x="1" y="5"/>
                  </a:lnTo>
                  <a:lnTo>
                    <a:pt x="1" y="5"/>
                  </a:lnTo>
                  <a:lnTo>
                    <a:pt x="1" y="5"/>
                  </a:lnTo>
                  <a:lnTo>
                    <a:pt x="3" y="5"/>
                  </a:lnTo>
                  <a:lnTo>
                    <a:pt x="3" y="6"/>
                  </a:lnTo>
                  <a:lnTo>
                    <a:pt x="3" y="6"/>
                  </a:lnTo>
                  <a:lnTo>
                    <a:pt x="3" y="6"/>
                  </a:lnTo>
                  <a:lnTo>
                    <a:pt x="3" y="6"/>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0" y="7"/>
                  </a:lnTo>
                  <a:lnTo>
                    <a:pt x="0" y="6"/>
                  </a:lnTo>
                  <a:lnTo>
                    <a:pt x="0" y="6"/>
                  </a:lnTo>
                  <a:lnTo>
                    <a:pt x="0" y="6"/>
                  </a:lnTo>
                  <a:lnTo>
                    <a:pt x="0" y="6"/>
                  </a:lnTo>
                  <a:lnTo>
                    <a:pt x="0" y="6"/>
                  </a:lnTo>
                  <a:lnTo>
                    <a:pt x="0" y="6"/>
                  </a:lnTo>
                  <a:lnTo>
                    <a:pt x="1" y="6"/>
                  </a:lnTo>
                  <a:lnTo>
                    <a:pt x="1" y="6"/>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3"/>
                  </a:lnTo>
                  <a:lnTo>
                    <a:pt x="1" y="3"/>
                  </a:lnTo>
                  <a:lnTo>
                    <a:pt x="1" y="2"/>
                  </a:lnTo>
                  <a:lnTo>
                    <a:pt x="1" y="2"/>
                  </a:lnTo>
                  <a:lnTo>
                    <a:pt x="1" y="2"/>
                  </a:lnTo>
                  <a:lnTo>
                    <a:pt x="1" y="2"/>
                  </a:lnTo>
                  <a:lnTo>
                    <a:pt x="1" y="2"/>
                  </a:lnTo>
                  <a:lnTo>
                    <a:pt x="1" y="2"/>
                  </a:lnTo>
                  <a:lnTo>
                    <a:pt x="1" y="2"/>
                  </a:lnTo>
                  <a:lnTo>
                    <a:pt x="1" y="2"/>
                  </a:lnTo>
                  <a:lnTo>
                    <a:pt x="1" y="2"/>
                  </a:lnTo>
                  <a:lnTo>
                    <a:pt x="1" y="0"/>
                  </a:lnTo>
                  <a:lnTo>
                    <a:pt x="1" y="0"/>
                  </a:lnTo>
                  <a:lnTo>
                    <a:pt x="1" y="0"/>
                  </a:lnTo>
                  <a:lnTo>
                    <a:pt x="1" y="0"/>
                  </a:lnTo>
                  <a:lnTo>
                    <a:pt x="1" y="0"/>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41" name="Freeform 1258">
              <a:extLst>
                <a:ext uri="{FF2B5EF4-FFF2-40B4-BE49-F238E27FC236}">
                  <a16:creationId xmlns="" xmlns:a16="http://schemas.microsoft.com/office/drawing/2014/main" id="{B8672600-40A2-440E-A1EF-BB81394506D1}"/>
                </a:ext>
              </a:extLst>
            </p:cNvPr>
            <p:cNvSpPr>
              <a:spLocks/>
            </p:cNvSpPr>
            <p:nvPr/>
          </p:nvSpPr>
          <p:spPr bwMode="auto">
            <a:xfrm>
              <a:off x="6457796" y="2344789"/>
              <a:ext cx="1277" cy="1277"/>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1 h 1"/>
                <a:gd name="T28" fmla="*/ 1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1" y="1"/>
                  </a:moveTo>
                  <a:lnTo>
                    <a:pt x="0" y="1"/>
                  </a:lnTo>
                  <a:lnTo>
                    <a:pt x="0" y="1"/>
                  </a:lnTo>
                  <a:lnTo>
                    <a:pt x="0" y="1"/>
                  </a:lnTo>
                  <a:lnTo>
                    <a:pt x="0" y="1"/>
                  </a:lnTo>
                  <a:lnTo>
                    <a:pt x="0" y="1"/>
                  </a:lnTo>
                  <a:lnTo>
                    <a:pt x="0" y="0"/>
                  </a:lnTo>
                  <a:lnTo>
                    <a:pt x="0" y="0"/>
                  </a:lnTo>
                  <a:lnTo>
                    <a:pt x="0" y="0"/>
                  </a:lnTo>
                  <a:lnTo>
                    <a:pt x="0" y="0"/>
                  </a:lnTo>
                  <a:lnTo>
                    <a:pt x="0" y="0"/>
                  </a:lnTo>
                  <a:lnTo>
                    <a:pt x="0" y="0"/>
                  </a:lnTo>
                  <a:lnTo>
                    <a:pt x="0" y="1"/>
                  </a:lnTo>
                  <a:lnTo>
                    <a:pt x="0"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42" name="Freeform 1259">
              <a:extLst>
                <a:ext uri="{FF2B5EF4-FFF2-40B4-BE49-F238E27FC236}">
                  <a16:creationId xmlns="" xmlns:a16="http://schemas.microsoft.com/office/drawing/2014/main" id="{CD752A16-DE4F-4250-B7BE-E5E7B88F2802}"/>
                </a:ext>
              </a:extLst>
            </p:cNvPr>
            <p:cNvSpPr>
              <a:spLocks/>
            </p:cNvSpPr>
            <p:nvPr/>
          </p:nvSpPr>
          <p:spPr bwMode="auto">
            <a:xfrm>
              <a:off x="6528000" y="2339683"/>
              <a:ext cx="1277" cy="0"/>
            </a:xfrm>
            <a:custGeom>
              <a:avLst/>
              <a:gdLst>
                <a:gd name="T0" fmla="*/ 1 w 1"/>
                <a:gd name="T1" fmla="*/ 1 w 1"/>
                <a:gd name="T2" fmla="*/ 1 w 1"/>
                <a:gd name="T3" fmla="*/ 1 w 1"/>
                <a:gd name="T4" fmla="*/ 1 w 1"/>
                <a:gd name="T5" fmla="*/ 0 w 1"/>
                <a:gd name="T6" fmla="*/ 0 w 1"/>
                <a:gd name="T7" fmla="*/ 0 w 1"/>
                <a:gd name="T8" fmla="*/ 0 w 1"/>
                <a:gd name="T9" fmla="*/ 0 w 1"/>
                <a:gd name="T10" fmla="*/ 0 w 1"/>
                <a:gd name="T11" fmla="*/ 0 w 1"/>
                <a:gd name="T12" fmla="*/ 1 w 1"/>
                <a:gd name="T13" fmla="*/ 1 w 1"/>
                <a:gd name="T14" fmla="*/ 1 w 1"/>
                <a:gd name="T15" fmla="*/ 1 w 1"/>
                <a:gd name="T16"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1" y="0"/>
                  </a:moveTo>
                  <a:lnTo>
                    <a:pt x="1" y="0"/>
                  </a:lnTo>
                  <a:lnTo>
                    <a:pt x="1" y="0"/>
                  </a:lnTo>
                  <a:lnTo>
                    <a:pt x="1" y="0"/>
                  </a:lnTo>
                  <a:lnTo>
                    <a:pt x="1" y="0"/>
                  </a:lnTo>
                  <a:lnTo>
                    <a:pt x="0" y="0"/>
                  </a:lnTo>
                  <a:lnTo>
                    <a:pt x="0" y="0"/>
                  </a:lnTo>
                  <a:lnTo>
                    <a:pt x="0" y="0"/>
                  </a:lnTo>
                  <a:lnTo>
                    <a:pt x="0" y="0"/>
                  </a:lnTo>
                  <a:lnTo>
                    <a:pt x="0" y="0"/>
                  </a:lnTo>
                  <a:lnTo>
                    <a:pt x="0" y="0"/>
                  </a:lnTo>
                  <a:lnTo>
                    <a:pt x="0"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43" name="Freeform 1260">
              <a:extLst>
                <a:ext uri="{FF2B5EF4-FFF2-40B4-BE49-F238E27FC236}">
                  <a16:creationId xmlns="" xmlns:a16="http://schemas.microsoft.com/office/drawing/2014/main" id="{9CC807C5-1672-4B7F-B316-80DE1CFF065E}"/>
                </a:ext>
              </a:extLst>
            </p:cNvPr>
            <p:cNvSpPr>
              <a:spLocks/>
            </p:cNvSpPr>
            <p:nvPr/>
          </p:nvSpPr>
          <p:spPr bwMode="auto">
            <a:xfrm>
              <a:off x="6450137" y="2335854"/>
              <a:ext cx="3830" cy="5106"/>
            </a:xfrm>
            <a:custGeom>
              <a:avLst/>
              <a:gdLst>
                <a:gd name="T0" fmla="*/ 3 w 3"/>
                <a:gd name="T1" fmla="*/ 3 h 4"/>
                <a:gd name="T2" fmla="*/ 3 w 3"/>
                <a:gd name="T3" fmla="*/ 4 h 4"/>
                <a:gd name="T4" fmla="*/ 3 w 3"/>
                <a:gd name="T5" fmla="*/ 4 h 4"/>
                <a:gd name="T6" fmla="*/ 3 w 3"/>
                <a:gd name="T7" fmla="*/ 4 h 4"/>
                <a:gd name="T8" fmla="*/ 3 w 3"/>
                <a:gd name="T9" fmla="*/ 4 h 4"/>
                <a:gd name="T10" fmla="*/ 2 w 3"/>
                <a:gd name="T11" fmla="*/ 4 h 4"/>
                <a:gd name="T12" fmla="*/ 2 w 3"/>
                <a:gd name="T13" fmla="*/ 4 h 4"/>
                <a:gd name="T14" fmla="*/ 2 w 3"/>
                <a:gd name="T15" fmla="*/ 4 h 4"/>
                <a:gd name="T16" fmla="*/ 2 w 3"/>
                <a:gd name="T17" fmla="*/ 4 h 4"/>
                <a:gd name="T18" fmla="*/ 2 w 3"/>
                <a:gd name="T19" fmla="*/ 4 h 4"/>
                <a:gd name="T20" fmla="*/ 2 w 3"/>
                <a:gd name="T21" fmla="*/ 4 h 4"/>
                <a:gd name="T22" fmla="*/ 2 w 3"/>
                <a:gd name="T23" fmla="*/ 4 h 4"/>
                <a:gd name="T24" fmla="*/ 2 w 3"/>
                <a:gd name="T25" fmla="*/ 4 h 4"/>
                <a:gd name="T26" fmla="*/ 2 w 3"/>
                <a:gd name="T27" fmla="*/ 4 h 4"/>
                <a:gd name="T28" fmla="*/ 2 w 3"/>
                <a:gd name="T29" fmla="*/ 4 h 4"/>
                <a:gd name="T30" fmla="*/ 2 w 3"/>
                <a:gd name="T31" fmla="*/ 4 h 4"/>
                <a:gd name="T32" fmla="*/ 2 w 3"/>
                <a:gd name="T33" fmla="*/ 3 h 4"/>
                <a:gd name="T34" fmla="*/ 0 w 3"/>
                <a:gd name="T35" fmla="*/ 3 h 4"/>
                <a:gd name="T36" fmla="*/ 0 w 3"/>
                <a:gd name="T37" fmla="*/ 3 h 4"/>
                <a:gd name="T38" fmla="*/ 0 w 3"/>
                <a:gd name="T39" fmla="*/ 1 h 4"/>
                <a:gd name="T40" fmla="*/ 0 w 3"/>
                <a:gd name="T41" fmla="*/ 1 h 4"/>
                <a:gd name="T42" fmla="*/ 0 w 3"/>
                <a:gd name="T43" fmla="*/ 1 h 4"/>
                <a:gd name="T44" fmla="*/ 0 w 3"/>
                <a:gd name="T45" fmla="*/ 1 h 4"/>
                <a:gd name="T46" fmla="*/ 0 w 3"/>
                <a:gd name="T47" fmla="*/ 0 h 4"/>
                <a:gd name="T48" fmla="*/ 0 w 3"/>
                <a:gd name="T49" fmla="*/ 0 h 4"/>
                <a:gd name="T50" fmla="*/ 0 w 3"/>
                <a:gd name="T51" fmla="*/ 0 h 4"/>
                <a:gd name="T52" fmla="*/ 2 w 3"/>
                <a:gd name="T53" fmla="*/ 0 h 4"/>
                <a:gd name="T54" fmla="*/ 2 w 3"/>
                <a:gd name="T55" fmla="*/ 0 h 4"/>
                <a:gd name="T56" fmla="*/ 2 w 3"/>
                <a:gd name="T57" fmla="*/ 1 h 4"/>
                <a:gd name="T58" fmla="*/ 2 w 3"/>
                <a:gd name="T59" fmla="*/ 1 h 4"/>
                <a:gd name="T60" fmla="*/ 3 w 3"/>
                <a:gd name="T61" fmla="*/ 1 h 4"/>
                <a:gd name="T62" fmla="*/ 3 w 3"/>
                <a:gd name="T63" fmla="*/ 1 h 4"/>
                <a:gd name="T64" fmla="*/ 3 w 3"/>
                <a:gd name="T65" fmla="*/ 3 h 4"/>
                <a:gd name="T66" fmla="*/ 3 w 3"/>
                <a:gd name="T67" fmla="*/ 3 h 4"/>
                <a:gd name="T68" fmla="*/ 3 w 3"/>
                <a:gd name="T69" fmla="*/ 3 h 4"/>
                <a:gd name="T70" fmla="*/ 3 w 3"/>
                <a:gd name="T71" fmla="*/ 3 h 4"/>
                <a:gd name="T72" fmla="*/ 3 w 3"/>
                <a:gd name="T73" fmla="*/ 3 h 4"/>
                <a:gd name="T74" fmla="*/ 3 w 3"/>
                <a:gd name="T7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4">
                  <a:moveTo>
                    <a:pt x="3" y="3"/>
                  </a:moveTo>
                  <a:lnTo>
                    <a:pt x="3" y="4"/>
                  </a:lnTo>
                  <a:lnTo>
                    <a:pt x="3" y="4"/>
                  </a:lnTo>
                  <a:lnTo>
                    <a:pt x="3" y="4"/>
                  </a:lnTo>
                  <a:lnTo>
                    <a:pt x="3" y="4"/>
                  </a:lnTo>
                  <a:lnTo>
                    <a:pt x="2" y="4"/>
                  </a:lnTo>
                  <a:lnTo>
                    <a:pt x="2" y="4"/>
                  </a:lnTo>
                  <a:lnTo>
                    <a:pt x="2" y="4"/>
                  </a:lnTo>
                  <a:lnTo>
                    <a:pt x="2" y="4"/>
                  </a:lnTo>
                  <a:lnTo>
                    <a:pt x="2" y="4"/>
                  </a:lnTo>
                  <a:lnTo>
                    <a:pt x="2" y="4"/>
                  </a:lnTo>
                  <a:lnTo>
                    <a:pt x="2" y="4"/>
                  </a:lnTo>
                  <a:lnTo>
                    <a:pt x="2" y="4"/>
                  </a:lnTo>
                  <a:lnTo>
                    <a:pt x="2" y="4"/>
                  </a:lnTo>
                  <a:lnTo>
                    <a:pt x="2" y="4"/>
                  </a:lnTo>
                  <a:lnTo>
                    <a:pt x="2" y="4"/>
                  </a:lnTo>
                  <a:lnTo>
                    <a:pt x="2" y="3"/>
                  </a:lnTo>
                  <a:lnTo>
                    <a:pt x="0" y="3"/>
                  </a:lnTo>
                  <a:lnTo>
                    <a:pt x="0" y="3"/>
                  </a:lnTo>
                  <a:lnTo>
                    <a:pt x="0" y="1"/>
                  </a:lnTo>
                  <a:lnTo>
                    <a:pt x="0" y="1"/>
                  </a:lnTo>
                  <a:lnTo>
                    <a:pt x="0" y="1"/>
                  </a:lnTo>
                  <a:lnTo>
                    <a:pt x="0" y="1"/>
                  </a:lnTo>
                  <a:lnTo>
                    <a:pt x="0" y="0"/>
                  </a:lnTo>
                  <a:lnTo>
                    <a:pt x="0" y="0"/>
                  </a:lnTo>
                  <a:lnTo>
                    <a:pt x="0" y="0"/>
                  </a:lnTo>
                  <a:lnTo>
                    <a:pt x="2" y="0"/>
                  </a:lnTo>
                  <a:lnTo>
                    <a:pt x="2" y="0"/>
                  </a:lnTo>
                  <a:lnTo>
                    <a:pt x="2" y="1"/>
                  </a:lnTo>
                  <a:lnTo>
                    <a:pt x="2" y="1"/>
                  </a:lnTo>
                  <a:lnTo>
                    <a:pt x="3" y="1"/>
                  </a:lnTo>
                  <a:lnTo>
                    <a:pt x="3" y="1"/>
                  </a:lnTo>
                  <a:lnTo>
                    <a:pt x="3" y="3"/>
                  </a:lnTo>
                  <a:lnTo>
                    <a:pt x="3" y="3"/>
                  </a:lnTo>
                  <a:lnTo>
                    <a:pt x="3" y="3"/>
                  </a:lnTo>
                  <a:lnTo>
                    <a:pt x="3" y="3"/>
                  </a:lnTo>
                  <a:lnTo>
                    <a:pt x="3" y="3"/>
                  </a:lnTo>
                  <a:lnTo>
                    <a:pt x="3"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44" name="Freeform 1261">
              <a:extLst>
                <a:ext uri="{FF2B5EF4-FFF2-40B4-BE49-F238E27FC236}">
                  <a16:creationId xmlns="" xmlns:a16="http://schemas.microsoft.com/office/drawing/2014/main" id="{1403A7E0-E1FE-49EC-9279-A53333308016}"/>
                </a:ext>
              </a:extLst>
            </p:cNvPr>
            <p:cNvSpPr>
              <a:spLocks/>
            </p:cNvSpPr>
            <p:nvPr/>
          </p:nvSpPr>
          <p:spPr bwMode="auto">
            <a:xfrm>
              <a:off x="6498642" y="2334577"/>
              <a:ext cx="1277" cy="1277"/>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0 h 1"/>
                <a:gd name="T36" fmla="*/ 1 w 1"/>
                <a:gd name="T37" fmla="*/ 1 h 1"/>
                <a:gd name="T38" fmla="*/ 1 w 1"/>
                <a:gd name="T39" fmla="*/ 1 h 1"/>
                <a:gd name="T40" fmla="*/ 1 w 1"/>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1" y="1"/>
                  </a:move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45" name="Freeform 1262">
              <a:extLst>
                <a:ext uri="{FF2B5EF4-FFF2-40B4-BE49-F238E27FC236}">
                  <a16:creationId xmlns="" xmlns:a16="http://schemas.microsoft.com/office/drawing/2014/main" id="{222B466E-FE2B-457F-8D45-EB61977F0907}"/>
                </a:ext>
              </a:extLst>
            </p:cNvPr>
            <p:cNvSpPr>
              <a:spLocks/>
            </p:cNvSpPr>
            <p:nvPr/>
          </p:nvSpPr>
          <p:spPr bwMode="auto">
            <a:xfrm>
              <a:off x="6530552" y="2334577"/>
              <a:ext cx="8935" cy="10212"/>
            </a:xfrm>
            <a:custGeom>
              <a:avLst/>
              <a:gdLst>
                <a:gd name="T0" fmla="*/ 7 w 7"/>
                <a:gd name="T1" fmla="*/ 0 h 8"/>
                <a:gd name="T2" fmla="*/ 7 w 7"/>
                <a:gd name="T3" fmla="*/ 1 h 8"/>
                <a:gd name="T4" fmla="*/ 7 w 7"/>
                <a:gd name="T5" fmla="*/ 2 h 8"/>
                <a:gd name="T6" fmla="*/ 6 w 7"/>
                <a:gd name="T7" fmla="*/ 2 h 8"/>
                <a:gd name="T8" fmla="*/ 6 w 7"/>
                <a:gd name="T9" fmla="*/ 4 h 8"/>
                <a:gd name="T10" fmla="*/ 6 w 7"/>
                <a:gd name="T11" fmla="*/ 4 h 8"/>
                <a:gd name="T12" fmla="*/ 6 w 7"/>
                <a:gd name="T13" fmla="*/ 4 h 8"/>
                <a:gd name="T14" fmla="*/ 6 w 7"/>
                <a:gd name="T15" fmla="*/ 4 h 8"/>
                <a:gd name="T16" fmla="*/ 6 w 7"/>
                <a:gd name="T17" fmla="*/ 4 h 8"/>
                <a:gd name="T18" fmla="*/ 6 w 7"/>
                <a:gd name="T19" fmla="*/ 5 h 8"/>
                <a:gd name="T20" fmla="*/ 6 w 7"/>
                <a:gd name="T21" fmla="*/ 5 h 8"/>
                <a:gd name="T22" fmla="*/ 5 w 7"/>
                <a:gd name="T23" fmla="*/ 5 h 8"/>
                <a:gd name="T24" fmla="*/ 6 w 7"/>
                <a:gd name="T25" fmla="*/ 6 h 8"/>
                <a:gd name="T26" fmla="*/ 6 w 7"/>
                <a:gd name="T27" fmla="*/ 6 h 8"/>
                <a:gd name="T28" fmla="*/ 6 w 7"/>
                <a:gd name="T29" fmla="*/ 6 h 8"/>
                <a:gd name="T30" fmla="*/ 6 w 7"/>
                <a:gd name="T31" fmla="*/ 6 h 8"/>
                <a:gd name="T32" fmla="*/ 5 w 7"/>
                <a:gd name="T33" fmla="*/ 6 h 8"/>
                <a:gd name="T34" fmla="*/ 5 w 7"/>
                <a:gd name="T35" fmla="*/ 6 h 8"/>
                <a:gd name="T36" fmla="*/ 4 w 7"/>
                <a:gd name="T37" fmla="*/ 7 h 8"/>
                <a:gd name="T38" fmla="*/ 3 w 7"/>
                <a:gd name="T39" fmla="*/ 8 h 8"/>
                <a:gd name="T40" fmla="*/ 3 w 7"/>
                <a:gd name="T41" fmla="*/ 8 h 8"/>
                <a:gd name="T42" fmla="*/ 1 w 7"/>
                <a:gd name="T43" fmla="*/ 8 h 8"/>
                <a:gd name="T44" fmla="*/ 1 w 7"/>
                <a:gd name="T45" fmla="*/ 8 h 8"/>
                <a:gd name="T46" fmla="*/ 1 w 7"/>
                <a:gd name="T47" fmla="*/ 6 h 8"/>
                <a:gd name="T48" fmla="*/ 1 w 7"/>
                <a:gd name="T49" fmla="*/ 6 h 8"/>
                <a:gd name="T50" fmla="*/ 1 w 7"/>
                <a:gd name="T51" fmla="*/ 6 h 8"/>
                <a:gd name="T52" fmla="*/ 0 w 7"/>
                <a:gd name="T53" fmla="*/ 5 h 8"/>
                <a:gd name="T54" fmla="*/ 0 w 7"/>
                <a:gd name="T55" fmla="*/ 5 h 8"/>
                <a:gd name="T56" fmla="*/ 0 w 7"/>
                <a:gd name="T57" fmla="*/ 5 h 8"/>
                <a:gd name="T58" fmla="*/ 0 w 7"/>
                <a:gd name="T59" fmla="*/ 5 h 8"/>
                <a:gd name="T60" fmla="*/ 1 w 7"/>
                <a:gd name="T61" fmla="*/ 4 h 8"/>
                <a:gd name="T62" fmla="*/ 1 w 7"/>
                <a:gd name="T63" fmla="*/ 4 h 8"/>
                <a:gd name="T64" fmla="*/ 1 w 7"/>
                <a:gd name="T65" fmla="*/ 4 h 8"/>
                <a:gd name="T66" fmla="*/ 1 w 7"/>
                <a:gd name="T67" fmla="*/ 4 h 8"/>
                <a:gd name="T68" fmla="*/ 1 w 7"/>
                <a:gd name="T69" fmla="*/ 4 h 8"/>
                <a:gd name="T70" fmla="*/ 1 w 7"/>
                <a:gd name="T71" fmla="*/ 2 h 8"/>
                <a:gd name="T72" fmla="*/ 3 w 7"/>
                <a:gd name="T73" fmla="*/ 2 h 8"/>
                <a:gd name="T74" fmla="*/ 3 w 7"/>
                <a:gd name="T75" fmla="*/ 2 h 8"/>
                <a:gd name="T76" fmla="*/ 3 w 7"/>
                <a:gd name="T77" fmla="*/ 1 h 8"/>
                <a:gd name="T78" fmla="*/ 4 w 7"/>
                <a:gd name="T79" fmla="*/ 1 h 8"/>
                <a:gd name="T80" fmla="*/ 5 w 7"/>
                <a:gd name="T81" fmla="*/ 0 h 8"/>
                <a:gd name="T82" fmla="*/ 6 w 7"/>
                <a:gd name="T83" fmla="*/ 0 h 8"/>
                <a:gd name="T84" fmla="*/ 7 w 7"/>
                <a:gd name="T85" fmla="*/ 0 h 8"/>
                <a:gd name="T86" fmla="*/ 7 w 7"/>
                <a:gd name="T8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 h="8">
                  <a:moveTo>
                    <a:pt x="7" y="0"/>
                  </a:moveTo>
                  <a:lnTo>
                    <a:pt x="7" y="0"/>
                  </a:lnTo>
                  <a:lnTo>
                    <a:pt x="7" y="1"/>
                  </a:lnTo>
                  <a:lnTo>
                    <a:pt x="7" y="1"/>
                  </a:lnTo>
                  <a:lnTo>
                    <a:pt x="7" y="1"/>
                  </a:lnTo>
                  <a:lnTo>
                    <a:pt x="7" y="2"/>
                  </a:lnTo>
                  <a:lnTo>
                    <a:pt x="7" y="2"/>
                  </a:lnTo>
                  <a:lnTo>
                    <a:pt x="6" y="2"/>
                  </a:lnTo>
                  <a:lnTo>
                    <a:pt x="6" y="2"/>
                  </a:lnTo>
                  <a:lnTo>
                    <a:pt x="6" y="4"/>
                  </a:lnTo>
                  <a:lnTo>
                    <a:pt x="6" y="4"/>
                  </a:lnTo>
                  <a:lnTo>
                    <a:pt x="6" y="4"/>
                  </a:lnTo>
                  <a:lnTo>
                    <a:pt x="6" y="4"/>
                  </a:lnTo>
                  <a:lnTo>
                    <a:pt x="6" y="4"/>
                  </a:lnTo>
                  <a:lnTo>
                    <a:pt x="6" y="4"/>
                  </a:lnTo>
                  <a:lnTo>
                    <a:pt x="6" y="4"/>
                  </a:lnTo>
                  <a:lnTo>
                    <a:pt x="6" y="4"/>
                  </a:lnTo>
                  <a:lnTo>
                    <a:pt x="6" y="4"/>
                  </a:lnTo>
                  <a:lnTo>
                    <a:pt x="6" y="4"/>
                  </a:lnTo>
                  <a:lnTo>
                    <a:pt x="6" y="5"/>
                  </a:lnTo>
                  <a:lnTo>
                    <a:pt x="6" y="5"/>
                  </a:lnTo>
                  <a:lnTo>
                    <a:pt x="6" y="5"/>
                  </a:lnTo>
                  <a:lnTo>
                    <a:pt x="5" y="5"/>
                  </a:lnTo>
                  <a:lnTo>
                    <a:pt x="5" y="5"/>
                  </a:lnTo>
                  <a:lnTo>
                    <a:pt x="6" y="5"/>
                  </a:lnTo>
                  <a:lnTo>
                    <a:pt x="6" y="6"/>
                  </a:lnTo>
                  <a:lnTo>
                    <a:pt x="6" y="6"/>
                  </a:lnTo>
                  <a:lnTo>
                    <a:pt x="6" y="6"/>
                  </a:lnTo>
                  <a:lnTo>
                    <a:pt x="6" y="6"/>
                  </a:lnTo>
                  <a:lnTo>
                    <a:pt x="6" y="6"/>
                  </a:lnTo>
                  <a:lnTo>
                    <a:pt x="6" y="6"/>
                  </a:lnTo>
                  <a:lnTo>
                    <a:pt x="6" y="6"/>
                  </a:lnTo>
                  <a:lnTo>
                    <a:pt x="6" y="6"/>
                  </a:lnTo>
                  <a:lnTo>
                    <a:pt x="5" y="6"/>
                  </a:lnTo>
                  <a:lnTo>
                    <a:pt x="5" y="6"/>
                  </a:lnTo>
                  <a:lnTo>
                    <a:pt x="5" y="6"/>
                  </a:lnTo>
                  <a:lnTo>
                    <a:pt x="4" y="6"/>
                  </a:lnTo>
                  <a:lnTo>
                    <a:pt x="4" y="7"/>
                  </a:lnTo>
                  <a:lnTo>
                    <a:pt x="4" y="7"/>
                  </a:lnTo>
                  <a:lnTo>
                    <a:pt x="3" y="8"/>
                  </a:lnTo>
                  <a:lnTo>
                    <a:pt x="3" y="8"/>
                  </a:lnTo>
                  <a:lnTo>
                    <a:pt x="3" y="8"/>
                  </a:lnTo>
                  <a:lnTo>
                    <a:pt x="1" y="8"/>
                  </a:lnTo>
                  <a:lnTo>
                    <a:pt x="1" y="8"/>
                  </a:lnTo>
                  <a:lnTo>
                    <a:pt x="1" y="8"/>
                  </a:lnTo>
                  <a:lnTo>
                    <a:pt x="1" y="8"/>
                  </a:lnTo>
                  <a:lnTo>
                    <a:pt x="1" y="7"/>
                  </a:lnTo>
                  <a:lnTo>
                    <a:pt x="1" y="6"/>
                  </a:lnTo>
                  <a:lnTo>
                    <a:pt x="1" y="6"/>
                  </a:lnTo>
                  <a:lnTo>
                    <a:pt x="1" y="6"/>
                  </a:lnTo>
                  <a:lnTo>
                    <a:pt x="1" y="6"/>
                  </a:lnTo>
                  <a:lnTo>
                    <a:pt x="1" y="6"/>
                  </a:lnTo>
                  <a:lnTo>
                    <a:pt x="0" y="5"/>
                  </a:lnTo>
                  <a:lnTo>
                    <a:pt x="0" y="5"/>
                  </a:lnTo>
                  <a:lnTo>
                    <a:pt x="0" y="5"/>
                  </a:lnTo>
                  <a:lnTo>
                    <a:pt x="0" y="5"/>
                  </a:lnTo>
                  <a:lnTo>
                    <a:pt x="0" y="5"/>
                  </a:lnTo>
                  <a:lnTo>
                    <a:pt x="0" y="5"/>
                  </a:lnTo>
                  <a:lnTo>
                    <a:pt x="0" y="5"/>
                  </a:lnTo>
                  <a:lnTo>
                    <a:pt x="0" y="5"/>
                  </a:lnTo>
                  <a:lnTo>
                    <a:pt x="0" y="5"/>
                  </a:lnTo>
                  <a:lnTo>
                    <a:pt x="1" y="4"/>
                  </a:lnTo>
                  <a:lnTo>
                    <a:pt x="1" y="4"/>
                  </a:lnTo>
                  <a:lnTo>
                    <a:pt x="1" y="4"/>
                  </a:lnTo>
                  <a:lnTo>
                    <a:pt x="1" y="4"/>
                  </a:lnTo>
                  <a:lnTo>
                    <a:pt x="1" y="4"/>
                  </a:lnTo>
                  <a:lnTo>
                    <a:pt x="1" y="4"/>
                  </a:lnTo>
                  <a:lnTo>
                    <a:pt x="1" y="4"/>
                  </a:lnTo>
                  <a:lnTo>
                    <a:pt x="1" y="4"/>
                  </a:lnTo>
                  <a:lnTo>
                    <a:pt x="1" y="4"/>
                  </a:lnTo>
                  <a:lnTo>
                    <a:pt x="1" y="2"/>
                  </a:lnTo>
                  <a:lnTo>
                    <a:pt x="1" y="2"/>
                  </a:lnTo>
                  <a:lnTo>
                    <a:pt x="1" y="2"/>
                  </a:lnTo>
                  <a:lnTo>
                    <a:pt x="3" y="2"/>
                  </a:lnTo>
                  <a:lnTo>
                    <a:pt x="3" y="2"/>
                  </a:lnTo>
                  <a:lnTo>
                    <a:pt x="3" y="2"/>
                  </a:lnTo>
                  <a:lnTo>
                    <a:pt x="3" y="2"/>
                  </a:lnTo>
                  <a:lnTo>
                    <a:pt x="3" y="1"/>
                  </a:lnTo>
                  <a:lnTo>
                    <a:pt x="3" y="1"/>
                  </a:lnTo>
                  <a:lnTo>
                    <a:pt x="4" y="1"/>
                  </a:lnTo>
                  <a:lnTo>
                    <a:pt x="5" y="0"/>
                  </a:lnTo>
                  <a:lnTo>
                    <a:pt x="5" y="0"/>
                  </a:lnTo>
                  <a:lnTo>
                    <a:pt x="6" y="0"/>
                  </a:lnTo>
                  <a:lnTo>
                    <a:pt x="6" y="0"/>
                  </a:lnTo>
                  <a:lnTo>
                    <a:pt x="7" y="0"/>
                  </a:lnTo>
                  <a:lnTo>
                    <a:pt x="7" y="0"/>
                  </a:lnTo>
                  <a:lnTo>
                    <a:pt x="7" y="0"/>
                  </a:lnTo>
                  <a:lnTo>
                    <a:pt x="7" y="0"/>
                  </a:lnTo>
                  <a:lnTo>
                    <a:pt x="7"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46" name="Freeform 1263">
              <a:extLst>
                <a:ext uri="{FF2B5EF4-FFF2-40B4-BE49-F238E27FC236}">
                  <a16:creationId xmlns="" xmlns:a16="http://schemas.microsoft.com/office/drawing/2014/main" id="{39171157-F200-4D3A-B461-43394BC3113D}"/>
                </a:ext>
              </a:extLst>
            </p:cNvPr>
            <p:cNvSpPr>
              <a:spLocks/>
            </p:cNvSpPr>
            <p:nvPr/>
          </p:nvSpPr>
          <p:spPr bwMode="auto">
            <a:xfrm>
              <a:off x="6492259" y="2333301"/>
              <a:ext cx="1277" cy="2553"/>
            </a:xfrm>
            <a:custGeom>
              <a:avLst/>
              <a:gdLst>
                <a:gd name="T0" fmla="*/ 1 w 1"/>
                <a:gd name="T1" fmla="*/ 2 h 2"/>
                <a:gd name="T2" fmla="*/ 1 w 1"/>
                <a:gd name="T3" fmla="*/ 2 h 2"/>
                <a:gd name="T4" fmla="*/ 1 w 1"/>
                <a:gd name="T5" fmla="*/ 2 h 2"/>
                <a:gd name="T6" fmla="*/ 1 w 1"/>
                <a:gd name="T7" fmla="*/ 2 h 2"/>
                <a:gd name="T8" fmla="*/ 0 w 1"/>
                <a:gd name="T9" fmla="*/ 2 h 2"/>
                <a:gd name="T10" fmla="*/ 0 w 1"/>
                <a:gd name="T11" fmla="*/ 2 h 2"/>
                <a:gd name="T12" fmla="*/ 0 w 1"/>
                <a:gd name="T13" fmla="*/ 2 h 2"/>
                <a:gd name="T14" fmla="*/ 0 w 1"/>
                <a:gd name="T15" fmla="*/ 2 h 2"/>
                <a:gd name="T16" fmla="*/ 0 w 1"/>
                <a:gd name="T17" fmla="*/ 2 h 2"/>
                <a:gd name="T18" fmla="*/ 0 w 1"/>
                <a:gd name="T19" fmla="*/ 2 h 2"/>
                <a:gd name="T20" fmla="*/ 0 w 1"/>
                <a:gd name="T21" fmla="*/ 2 h 2"/>
                <a:gd name="T22" fmla="*/ 0 w 1"/>
                <a:gd name="T23" fmla="*/ 2 h 2"/>
                <a:gd name="T24" fmla="*/ 1 w 1"/>
                <a:gd name="T25" fmla="*/ 2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w 1"/>
                <a:gd name="T45" fmla="*/ 0 h 2"/>
                <a:gd name="T46" fmla="*/ 0 w 1"/>
                <a:gd name="T47" fmla="*/ 0 h 2"/>
                <a:gd name="T48" fmla="*/ 0 w 1"/>
                <a:gd name="T49" fmla="*/ 1 h 2"/>
                <a:gd name="T50" fmla="*/ 1 w 1"/>
                <a:gd name="T51" fmla="*/ 1 h 2"/>
                <a:gd name="T52" fmla="*/ 1 w 1"/>
                <a:gd name="T53" fmla="*/ 1 h 2"/>
                <a:gd name="T54" fmla="*/ 1 w 1"/>
                <a:gd name="T55" fmla="*/ 2 h 2"/>
                <a:gd name="T56" fmla="*/ 1 w 1"/>
                <a:gd name="T5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1" y="2"/>
                  </a:moveTo>
                  <a:lnTo>
                    <a:pt x="1" y="2"/>
                  </a:lnTo>
                  <a:lnTo>
                    <a:pt x="1" y="2"/>
                  </a:lnTo>
                  <a:lnTo>
                    <a:pt x="1" y="2"/>
                  </a:lnTo>
                  <a:lnTo>
                    <a:pt x="0" y="2"/>
                  </a:lnTo>
                  <a:lnTo>
                    <a:pt x="0" y="2"/>
                  </a:lnTo>
                  <a:lnTo>
                    <a:pt x="0" y="2"/>
                  </a:lnTo>
                  <a:lnTo>
                    <a:pt x="0" y="2"/>
                  </a:lnTo>
                  <a:lnTo>
                    <a:pt x="0" y="2"/>
                  </a:lnTo>
                  <a:lnTo>
                    <a:pt x="0" y="2"/>
                  </a:lnTo>
                  <a:lnTo>
                    <a:pt x="0" y="2"/>
                  </a:lnTo>
                  <a:lnTo>
                    <a:pt x="0" y="2"/>
                  </a:lnTo>
                  <a:lnTo>
                    <a:pt x="1" y="2"/>
                  </a:lnTo>
                  <a:lnTo>
                    <a:pt x="0" y="1"/>
                  </a:lnTo>
                  <a:lnTo>
                    <a:pt x="0" y="1"/>
                  </a:lnTo>
                  <a:lnTo>
                    <a:pt x="0" y="1"/>
                  </a:lnTo>
                  <a:lnTo>
                    <a:pt x="0" y="1"/>
                  </a:lnTo>
                  <a:lnTo>
                    <a:pt x="0" y="1"/>
                  </a:lnTo>
                  <a:lnTo>
                    <a:pt x="0" y="1"/>
                  </a:lnTo>
                  <a:lnTo>
                    <a:pt x="0" y="1"/>
                  </a:lnTo>
                  <a:lnTo>
                    <a:pt x="0" y="1"/>
                  </a:lnTo>
                  <a:lnTo>
                    <a:pt x="0" y="1"/>
                  </a:lnTo>
                  <a:lnTo>
                    <a:pt x="0" y="0"/>
                  </a:lnTo>
                  <a:lnTo>
                    <a:pt x="0" y="0"/>
                  </a:lnTo>
                  <a:lnTo>
                    <a:pt x="0" y="1"/>
                  </a:lnTo>
                  <a:lnTo>
                    <a:pt x="1" y="1"/>
                  </a:lnTo>
                  <a:lnTo>
                    <a:pt x="1" y="1"/>
                  </a:lnTo>
                  <a:lnTo>
                    <a:pt x="1"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47" name="Freeform 1264">
              <a:extLst>
                <a:ext uri="{FF2B5EF4-FFF2-40B4-BE49-F238E27FC236}">
                  <a16:creationId xmlns="" xmlns:a16="http://schemas.microsoft.com/office/drawing/2014/main" id="{7F06A14C-AC70-4D4E-90CD-21E7BED3E53C}"/>
                </a:ext>
              </a:extLst>
            </p:cNvPr>
            <p:cNvSpPr>
              <a:spLocks/>
            </p:cNvSpPr>
            <p:nvPr/>
          </p:nvSpPr>
          <p:spPr bwMode="auto">
            <a:xfrm>
              <a:off x="6522894" y="2333301"/>
              <a:ext cx="3830" cy="2553"/>
            </a:xfrm>
            <a:custGeom>
              <a:avLst/>
              <a:gdLst>
                <a:gd name="T0" fmla="*/ 2 w 3"/>
                <a:gd name="T1" fmla="*/ 1 h 2"/>
                <a:gd name="T2" fmla="*/ 2 w 3"/>
                <a:gd name="T3" fmla="*/ 1 h 2"/>
                <a:gd name="T4" fmla="*/ 2 w 3"/>
                <a:gd name="T5" fmla="*/ 1 h 2"/>
                <a:gd name="T6" fmla="*/ 2 w 3"/>
                <a:gd name="T7" fmla="*/ 1 h 2"/>
                <a:gd name="T8" fmla="*/ 3 w 3"/>
                <a:gd name="T9" fmla="*/ 1 h 2"/>
                <a:gd name="T10" fmla="*/ 3 w 3"/>
                <a:gd name="T11" fmla="*/ 1 h 2"/>
                <a:gd name="T12" fmla="*/ 3 w 3"/>
                <a:gd name="T13" fmla="*/ 1 h 2"/>
                <a:gd name="T14" fmla="*/ 3 w 3"/>
                <a:gd name="T15" fmla="*/ 1 h 2"/>
                <a:gd name="T16" fmla="*/ 3 w 3"/>
                <a:gd name="T17" fmla="*/ 1 h 2"/>
                <a:gd name="T18" fmla="*/ 3 w 3"/>
                <a:gd name="T19" fmla="*/ 1 h 2"/>
                <a:gd name="T20" fmla="*/ 3 w 3"/>
                <a:gd name="T21" fmla="*/ 2 h 2"/>
                <a:gd name="T22" fmla="*/ 3 w 3"/>
                <a:gd name="T23" fmla="*/ 2 h 2"/>
                <a:gd name="T24" fmla="*/ 3 w 3"/>
                <a:gd name="T25" fmla="*/ 2 h 2"/>
                <a:gd name="T26" fmla="*/ 3 w 3"/>
                <a:gd name="T27" fmla="*/ 2 h 2"/>
                <a:gd name="T28" fmla="*/ 3 w 3"/>
                <a:gd name="T29" fmla="*/ 2 h 2"/>
                <a:gd name="T30" fmla="*/ 2 w 3"/>
                <a:gd name="T31" fmla="*/ 2 h 2"/>
                <a:gd name="T32" fmla="*/ 2 w 3"/>
                <a:gd name="T33" fmla="*/ 2 h 2"/>
                <a:gd name="T34" fmla="*/ 2 w 3"/>
                <a:gd name="T35" fmla="*/ 2 h 2"/>
                <a:gd name="T36" fmla="*/ 2 w 3"/>
                <a:gd name="T37" fmla="*/ 1 h 2"/>
                <a:gd name="T38" fmla="*/ 2 w 3"/>
                <a:gd name="T39" fmla="*/ 1 h 2"/>
                <a:gd name="T40" fmla="*/ 2 w 3"/>
                <a:gd name="T41" fmla="*/ 1 h 2"/>
                <a:gd name="T42" fmla="*/ 2 w 3"/>
                <a:gd name="T43" fmla="*/ 1 h 2"/>
                <a:gd name="T44" fmla="*/ 2 w 3"/>
                <a:gd name="T45" fmla="*/ 1 h 2"/>
                <a:gd name="T46" fmla="*/ 2 w 3"/>
                <a:gd name="T47" fmla="*/ 1 h 2"/>
                <a:gd name="T48" fmla="*/ 2 w 3"/>
                <a:gd name="T49" fmla="*/ 1 h 2"/>
                <a:gd name="T50" fmla="*/ 2 w 3"/>
                <a:gd name="T51" fmla="*/ 1 h 2"/>
                <a:gd name="T52" fmla="*/ 0 w 3"/>
                <a:gd name="T53" fmla="*/ 1 h 2"/>
                <a:gd name="T54" fmla="*/ 0 w 3"/>
                <a:gd name="T55" fmla="*/ 1 h 2"/>
                <a:gd name="T56" fmla="*/ 0 w 3"/>
                <a:gd name="T57" fmla="*/ 1 h 2"/>
                <a:gd name="T58" fmla="*/ 0 w 3"/>
                <a:gd name="T59" fmla="*/ 1 h 2"/>
                <a:gd name="T60" fmla="*/ 0 w 3"/>
                <a:gd name="T61" fmla="*/ 1 h 2"/>
                <a:gd name="T62" fmla="*/ 0 w 3"/>
                <a:gd name="T63" fmla="*/ 1 h 2"/>
                <a:gd name="T64" fmla="*/ 2 w 3"/>
                <a:gd name="T65" fmla="*/ 1 h 2"/>
                <a:gd name="T66" fmla="*/ 2 w 3"/>
                <a:gd name="T67" fmla="*/ 1 h 2"/>
                <a:gd name="T68" fmla="*/ 2 w 3"/>
                <a:gd name="T69" fmla="*/ 0 h 2"/>
                <a:gd name="T70" fmla="*/ 2 w 3"/>
                <a:gd name="T7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2" y="1"/>
                  </a:moveTo>
                  <a:lnTo>
                    <a:pt x="2" y="1"/>
                  </a:lnTo>
                  <a:lnTo>
                    <a:pt x="2" y="1"/>
                  </a:lnTo>
                  <a:lnTo>
                    <a:pt x="2" y="1"/>
                  </a:lnTo>
                  <a:lnTo>
                    <a:pt x="3" y="1"/>
                  </a:lnTo>
                  <a:lnTo>
                    <a:pt x="3" y="1"/>
                  </a:lnTo>
                  <a:lnTo>
                    <a:pt x="3" y="1"/>
                  </a:lnTo>
                  <a:lnTo>
                    <a:pt x="3" y="1"/>
                  </a:lnTo>
                  <a:lnTo>
                    <a:pt x="3" y="1"/>
                  </a:lnTo>
                  <a:lnTo>
                    <a:pt x="3" y="1"/>
                  </a:lnTo>
                  <a:lnTo>
                    <a:pt x="3" y="2"/>
                  </a:lnTo>
                  <a:lnTo>
                    <a:pt x="3" y="2"/>
                  </a:lnTo>
                  <a:lnTo>
                    <a:pt x="3" y="2"/>
                  </a:lnTo>
                  <a:lnTo>
                    <a:pt x="3" y="2"/>
                  </a:lnTo>
                  <a:lnTo>
                    <a:pt x="3" y="2"/>
                  </a:lnTo>
                  <a:lnTo>
                    <a:pt x="2" y="2"/>
                  </a:lnTo>
                  <a:lnTo>
                    <a:pt x="2" y="2"/>
                  </a:lnTo>
                  <a:lnTo>
                    <a:pt x="2" y="2"/>
                  </a:lnTo>
                  <a:lnTo>
                    <a:pt x="2" y="1"/>
                  </a:lnTo>
                  <a:lnTo>
                    <a:pt x="2" y="1"/>
                  </a:lnTo>
                  <a:lnTo>
                    <a:pt x="2" y="1"/>
                  </a:lnTo>
                  <a:lnTo>
                    <a:pt x="2" y="1"/>
                  </a:lnTo>
                  <a:lnTo>
                    <a:pt x="2" y="1"/>
                  </a:lnTo>
                  <a:lnTo>
                    <a:pt x="2" y="1"/>
                  </a:lnTo>
                  <a:lnTo>
                    <a:pt x="2" y="1"/>
                  </a:lnTo>
                  <a:lnTo>
                    <a:pt x="2" y="1"/>
                  </a:lnTo>
                  <a:lnTo>
                    <a:pt x="0" y="1"/>
                  </a:lnTo>
                  <a:lnTo>
                    <a:pt x="0" y="1"/>
                  </a:lnTo>
                  <a:lnTo>
                    <a:pt x="0" y="1"/>
                  </a:lnTo>
                  <a:lnTo>
                    <a:pt x="0" y="1"/>
                  </a:lnTo>
                  <a:lnTo>
                    <a:pt x="0" y="1"/>
                  </a:lnTo>
                  <a:lnTo>
                    <a:pt x="0" y="1"/>
                  </a:lnTo>
                  <a:lnTo>
                    <a:pt x="2" y="1"/>
                  </a:lnTo>
                  <a:lnTo>
                    <a:pt x="2" y="1"/>
                  </a:lnTo>
                  <a:lnTo>
                    <a:pt x="2" y="0"/>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48" name="Freeform 1265">
              <a:extLst>
                <a:ext uri="{FF2B5EF4-FFF2-40B4-BE49-F238E27FC236}">
                  <a16:creationId xmlns="" xmlns:a16="http://schemas.microsoft.com/office/drawing/2014/main" id="{17F3360C-ADE5-4C38-9608-F4FCC3975FAF}"/>
                </a:ext>
              </a:extLst>
            </p:cNvPr>
            <p:cNvSpPr>
              <a:spLocks/>
            </p:cNvSpPr>
            <p:nvPr/>
          </p:nvSpPr>
          <p:spPr bwMode="auto">
            <a:xfrm>
              <a:off x="6520341" y="2332024"/>
              <a:ext cx="1277" cy="0"/>
            </a:xfrm>
            <a:custGeom>
              <a:avLst/>
              <a:gdLst>
                <a:gd name="T0" fmla="*/ 1 w 1"/>
                <a:gd name="T1" fmla="*/ 1 w 1"/>
                <a:gd name="T2" fmla="*/ 0 w 1"/>
                <a:gd name="T3" fmla="*/ 0 w 1"/>
                <a:gd name="T4" fmla="*/ 0 w 1"/>
                <a:gd name="T5" fmla="*/ 0 w 1"/>
                <a:gd name="T6" fmla="*/ 1 w 1"/>
                <a:gd name="T7" fmla="*/ 1 w 1"/>
                <a:gd name="T8" fmla="*/ 1 w 1"/>
                <a:gd name="T9" fmla="*/ 1 w 1"/>
                <a:gd name="T10" fmla="*/ 1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lnTo>
                    <a:pt x="1" y="0"/>
                  </a:lnTo>
                  <a:lnTo>
                    <a:pt x="0" y="0"/>
                  </a:lnTo>
                  <a:lnTo>
                    <a:pt x="0" y="0"/>
                  </a:lnTo>
                  <a:lnTo>
                    <a:pt x="0" y="0"/>
                  </a:lnTo>
                  <a:lnTo>
                    <a:pt x="0"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49" name="Freeform 1266">
              <a:extLst>
                <a:ext uri="{FF2B5EF4-FFF2-40B4-BE49-F238E27FC236}">
                  <a16:creationId xmlns="" xmlns:a16="http://schemas.microsoft.com/office/drawing/2014/main" id="{95C18ED0-791A-494D-9F96-CBA4F7BF58FE}"/>
                </a:ext>
              </a:extLst>
            </p:cNvPr>
            <p:cNvSpPr>
              <a:spLocks/>
            </p:cNvSpPr>
            <p:nvPr/>
          </p:nvSpPr>
          <p:spPr bwMode="auto">
            <a:xfrm>
              <a:off x="6507577" y="2330748"/>
              <a:ext cx="2553" cy="2553"/>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2 h 2"/>
                <a:gd name="T24" fmla="*/ 1 w 2"/>
                <a:gd name="T25" fmla="*/ 2 h 2"/>
                <a:gd name="T26" fmla="*/ 1 w 2"/>
                <a:gd name="T27" fmla="*/ 2 h 2"/>
                <a:gd name="T28" fmla="*/ 1 w 2"/>
                <a:gd name="T29" fmla="*/ 2 h 2"/>
                <a:gd name="T30" fmla="*/ 0 w 2"/>
                <a:gd name="T31" fmla="*/ 2 h 2"/>
                <a:gd name="T32" fmla="*/ 0 w 2"/>
                <a:gd name="T33" fmla="*/ 2 h 2"/>
                <a:gd name="T34" fmla="*/ 0 w 2"/>
                <a:gd name="T35" fmla="*/ 2 h 2"/>
                <a:gd name="T36" fmla="*/ 0 w 2"/>
                <a:gd name="T37" fmla="*/ 2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0 w 2"/>
                <a:gd name="T53" fmla="*/ 1 h 2"/>
                <a:gd name="T54" fmla="*/ 0 w 2"/>
                <a:gd name="T55" fmla="*/ 1 h 2"/>
                <a:gd name="T56" fmla="*/ 0 w 2"/>
                <a:gd name="T57" fmla="*/ 1 h 2"/>
                <a:gd name="T58" fmla="*/ 0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1 h 2"/>
                <a:gd name="T76" fmla="*/ 1 w 2"/>
                <a:gd name="T77" fmla="*/ 1 h 2"/>
                <a:gd name="T78" fmla="*/ 1 w 2"/>
                <a:gd name="T79" fmla="*/ 1 h 2"/>
                <a:gd name="T80" fmla="*/ 1 w 2"/>
                <a:gd name="T81" fmla="*/ 1 h 2"/>
                <a:gd name="T82" fmla="*/ 1 w 2"/>
                <a:gd name="T83" fmla="*/ 1 h 2"/>
                <a:gd name="T84" fmla="*/ 1 w 2"/>
                <a:gd name="T85" fmla="*/ 0 h 2"/>
                <a:gd name="T86" fmla="*/ 1 w 2"/>
                <a:gd name="T87" fmla="*/ 0 h 2"/>
                <a:gd name="T88" fmla="*/ 1 w 2"/>
                <a:gd name="T89" fmla="*/ 0 h 2"/>
                <a:gd name="T90" fmla="*/ 1 w 2"/>
                <a:gd name="T91" fmla="*/ 0 h 2"/>
                <a:gd name="T92" fmla="*/ 1 w 2"/>
                <a:gd name="T93" fmla="*/ 1 h 2"/>
                <a:gd name="T94" fmla="*/ 2 w 2"/>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 h="2">
                  <a:moveTo>
                    <a:pt x="2" y="1"/>
                  </a:moveTo>
                  <a:lnTo>
                    <a:pt x="2" y="1"/>
                  </a:lnTo>
                  <a:lnTo>
                    <a:pt x="2" y="1"/>
                  </a:lnTo>
                  <a:lnTo>
                    <a:pt x="2" y="1"/>
                  </a:lnTo>
                  <a:lnTo>
                    <a:pt x="2" y="1"/>
                  </a:lnTo>
                  <a:lnTo>
                    <a:pt x="2" y="1"/>
                  </a:lnTo>
                  <a:lnTo>
                    <a:pt x="1" y="1"/>
                  </a:lnTo>
                  <a:lnTo>
                    <a:pt x="1" y="1"/>
                  </a:lnTo>
                  <a:lnTo>
                    <a:pt x="1" y="1"/>
                  </a:lnTo>
                  <a:lnTo>
                    <a:pt x="1" y="1"/>
                  </a:lnTo>
                  <a:lnTo>
                    <a:pt x="1" y="1"/>
                  </a:lnTo>
                  <a:lnTo>
                    <a:pt x="1" y="2"/>
                  </a:lnTo>
                  <a:lnTo>
                    <a:pt x="1" y="2"/>
                  </a:lnTo>
                  <a:lnTo>
                    <a:pt x="1" y="2"/>
                  </a:lnTo>
                  <a:lnTo>
                    <a:pt x="1"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50" name="Freeform 1267">
              <a:extLst>
                <a:ext uri="{FF2B5EF4-FFF2-40B4-BE49-F238E27FC236}">
                  <a16:creationId xmlns="" xmlns:a16="http://schemas.microsoft.com/office/drawing/2014/main" id="{5A430AD1-5585-406A-B2BA-237C63415EF6}"/>
                </a:ext>
              </a:extLst>
            </p:cNvPr>
            <p:cNvSpPr>
              <a:spLocks/>
            </p:cNvSpPr>
            <p:nvPr/>
          </p:nvSpPr>
          <p:spPr bwMode="auto">
            <a:xfrm>
              <a:off x="6530552" y="2330748"/>
              <a:ext cx="3830" cy="2553"/>
            </a:xfrm>
            <a:custGeom>
              <a:avLst/>
              <a:gdLst>
                <a:gd name="T0" fmla="*/ 1 w 3"/>
                <a:gd name="T1" fmla="*/ 0 h 2"/>
                <a:gd name="T2" fmla="*/ 1 w 3"/>
                <a:gd name="T3" fmla="*/ 1 h 2"/>
                <a:gd name="T4" fmla="*/ 1 w 3"/>
                <a:gd name="T5" fmla="*/ 1 h 2"/>
                <a:gd name="T6" fmla="*/ 1 w 3"/>
                <a:gd name="T7" fmla="*/ 1 h 2"/>
                <a:gd name="T8" fmla="*/ 1 w 3"/>
                <a:gd name="T9" fmla="*/ 1 h 2"/>
                <a:gd name="T10" fmla="*/ 3 w 3"/>
                <a:gd name="T11" fmla="*/ 0 h 2"/>
                <a:gd name="T12" fmla="*/ 3 w 3"/>
                <a:gd name="T13" fmla="*/ 1 h 2"/>
                <a:gd name="T14" fmla="*/ 3 w 3"/>
                <a:gd name="T15" fmla="*/ 1 h 2"/>
                <a:gd name="T16" fmla="*/ 3 w 3"/>
                <a:gd name="T17" fmla="*/ 1 h 2"/>
                <a:gd name="T18" fmla="*/ 3 w 3"/>
                <a:gd name="T19" fmla="*/ 1 h 2"/>
                <a:gd name="T20" fmla="*/ 3 w 3"/>
                <a:gd name="T21" fmla="*/ 1 h 2"/>
                <a:gd name="T22" fmla="*/ 3 w 3"/>
                <a:gd name="T23" fmla="*/ 1 h 2"/>
                <a:gd name="T24" fmla="*/ 1 w 3"/>
                <a:gd name="T25" fmla="*/ 1 h 2"/>
                <a:gd name="T26" fmla="*/ 1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3 w 3"/>
                <a:gd name="T41" fmla="*/ 1 h 2"/>
                <a:gd name="T42" fmla="*/ 3 w 3"/>
                <a:gd name="T43" fmla="*/ 1 h 2"/>
                <a:gd name="T44" fmla="*/ 3 w 3"/>
                <a:gd name="T45" fmla="*/ 1 h 2"/>
                <a:gd name="T46" fmla="*/ 3 w 3"/>
                <a:gd name="T47" fmla="*/ 1 h 2"/>
                <a:gd name="T48" fmla="*/ 3 w 3"/>
                <a:gd name="T49" fmla="*/ 1 h 2"/>
                <a:gd name="T50" fmla="*/ 3 w 3"/>
                <a:gd name="T51" fmla="*/ 2 h 2"/>
                <a:gd name="T52" fmla="*/ 3 w 3"/>
                <a:gd name="T53" fmla="*/ 2 h 2"/>
                <a:gd name="T54" fmla="*/ 1 w 3"/>
                <a:gd name="T55" fmla="*/ 2 h 2"/>
                <a:gd name="T56" fmla="*/ 1 w 3"/>
                <a:gd name="T57" fmla="*/ 2 h 2"/>
                <a:gd name="T58" fmla="*/ 1 w 3"/>
                <a:gd name="T59" fmla="*/ 2 h 2"/>
                <a:gd name="T60" fmla="*/ 1 w 3"/>
                <a:gd name="T61" fmla="*/ 2 h 2"/>
                <a:gd name="T62" fmla="*/ 1 w 3"/>
                <a:gd name="T63" fmla="*/ 2 h 2"/>
                <a:gd name="T64" fmla="*/ 1 w 3"/>
                <a:gd name="T65" fmla="*/ 2 h 2"/>
                <a:gd name="T66" fmla="*/ 1 w 3"/>
                <a:gd name="T67" fmla="*/ 2 h 2"/>
                <a:gd name="T68" fmla="*/ 1 w 3"/>
                <a:gd name="T69" fmla="*/ 1 h 2"/>
                <a:gd name="T70" fmla="*/ 1 w 3"/>
                <a:gd name="T71" fmla="*/ 1 h 2"/>
                <a:gd name="T72" fmla="*/ 1 w 3"/>
                <a:gd name="T73" fmla="*/ 1 h 2"/>
                <a:gd name="T74" fmla="*/ 0 w 3"/>
                <a:gd name="T75" fmla="*/ 1 h 2"/>
                <a:gd name="T76" fmla="*/ 0 w 3"/>
                <a:gd name="T77" fmla="*/ 1 h 2"/>
                <a:gd name="T78" fmla="*/ 1 w 3"/>
                <a:gd name="T79" fmla="*/ 1 h 2"/>
                <a:gd name="T80" fmla="*/ 1 w 3"/>
                <a:gd name="T81" fmla="*/ 1 h 2"/>
                <a:gd name="T82" fmla="*/ 1 w 3"/>
                <a:gd name="T83" fmla="*/ 1 h 2"/>
                <a:gd name="T84" fmla="*/ 1 w 3"/>
                <a:gd name="T85" fmla="*/ 1 h 2"/>
                <a:gd name="T86" fmla="*/ 1 w 3"/>
                <a:gd name="T87" fmla="*/ 1 h 2"/>
                <a:gd name="T88" fmla="*/ 1 w 3"/>
                <a:gd name="T89" fmla="*/ 0 h 2"/>
                <a:gd name="T90" fmla="*/ 1 w 3"/>
                <a:gd name="T91" fmla="*/ 1 h 2"/>
                <a:gd name="T92" fmla="*/ 1 w 3"/>
                <a:gd name="T93" fmla="*/ 0 h 2"/>
                <a:gd name="T94" fmla="*/ 1 w 3"/>
                <a:gd name="T95" fmla="*/ 0 h 2"/>
                <a:gd name="T96" fmla="*/ 1 w 3"/>
                <a:gd name="T97" fmla="*/ 0 h 2"/>
                <a:gd name="T98" fmla="*/ 1 w 3"/>
                <a:gd name="T99" fmla="*/ 0 h 2"/>
                <a:gd name="T100" fmla="*/ 1 w 3"/>
                <a:gd name="T101" fmla="*/ 0 h 2"/>
                <a:gd name="T102" fmla="*/ 1 w 3"/>
                <a:gd name="T10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 h="2">
                  <a:moveTo>
                    <a:pt x="1" y="0"/>
                  </a:moveTo>
                  <a:lnTo>
                    <a:pt x="1" y="1"/>
                  </a:lnTo>
                  <a:lnTo>
                    <a:pt x="1" y="1"/>
                  </a:lnTo>
                  <a:lnTo>
                    <a:pt x="1" y="1"/>
                  </a:lnTo>
                  <a:lnTo>
                    <a:pt x="1" y="1"/>
                  </a:lnTo>
                  <a:lnTo>
                    <a:pt x="3" y="0"/>
                  </a:lnTo>
                  <a:lnTo>
                    <a:pt x="3" y="1"/>
                  </a:lnTo>
                  <a:lnTo>
                    <a:pt x="3" y="1"/>
                  </a:lnTo>
                  <a:lnTo>
                    <a:pt x="3" y="1"/>
                  </a:lnTo>
                  <a:lnTo>
                    <a:pt x="3" y="1"/>
                  </a:lnTo>
                  <a:lnTo>
                    <a:pt x="3" y="1"/>
                  </a:lnTo>
                  <a:lnTo>
                    <a:pt x="3" y="1"/>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1" y="1"/>
                  </a:lnTo>
                  <a:lnTo>
                    <a:pt x="1" y="1"/>
                  </a:lnTo>
                  <a:lnTo>
                    <a:pt x="0" y="1"/>
                  </a:lnTo>
                  <a:lnTo>
                    <a:pt x="0" y="1"/>
                  </a:lnTo>
                  <a:lnTo>
                    <a:pt x="1" y="1"/>
                  </a:lnTo>
                  <a:lnTo>
                    <a:pt x="1" y="1"/>
                  </a:lnTo>
                  <a:lnTo>
                    <a:pt x="1" y="1"/>
                  </a:lnTo>
                  <a:lnTo>
                    <a:pt x="1" y="1"/>
                  </a:lnTo>
                  <a:lnTo>
                    <a:pt x="1" y="1"/>
                  </a:lnTo>
                  <a:lnTo>
                    <a:pt x="1" y="0"/>
                  </a:lnTo>
                  <a:lnTo>
                    <a:pt x="1" y="1"/>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51" name="Freeform 1268">
              <a:extLst>
                <a:ext uri="{FF2B5EF4-FFF2-40B4-BE49-F238E27FC236}">
                  <a16:creationId xmlns="" xmlns:a16="http://schemas.microsoft.com/office/drawing/2014/main" id="{4DB6A44D-76E3-45D0-87F5-591872BECDD4}"/>
                </a:ext>
              </a:extLst>
            </p:cNvPr>
            <p:cNvSpPr>
              <a:spLocks/>
            </p:cNvSpPr>
            <p:nvPr/>
          </p:nvSpPr>
          <p:spPr bwMode="auto">
            <a:xfrm>
              <a:off x="6482048" y="2330748"/>
              <a:ext cx="2553" cy="1277"/>
            </a:xfrm>
            <a:custGeom>
              <a:avLst/>
              <a:gdLst>
                <a:gd name="T0" fmla="*/ 2 w 2"/>
                <a:gd name="T1" fmla="*/ 1 h 1"/>
                <a:gd name="T2" fmla="*/ 2 w 2"/>
                <a:gd name="T3" fmla="*/ 1 h 1"/>
                <a:gd name="T4" fmla="*/ 2 w 2"/>
                <a:gd name="T5" fmla="*/ 1 h 1"/>
                <a:gd name="T6" fmla="*/ 1 w 2"/>
                <a:gd name="T7" fmla="*/ 1 h 1"/>
                <a:gd name="T8" fmla="*/ 1 w 2"/>
                <a:gd name="T9" fmla="*/ 0 h 1"/>
                <a:gd name="T10" fmla="*/ 1 w 2"/>
                <a:gd name="T11" fmla="*/ 0 h 1"/>
                <a:gd name="T12" fmla="*/ 1 w 2"/>
                <a:gd name="T13" fmla="*/ 0 h 1"/>
                <a:gd name="T14" fmla="*/ 1 w 2"/>
                <a:gd name="T15" fmla="*/ 0 h 1"/>
                <a:gd name="T16" fmla="*/ 0 w 2"/>
                <a:gd name="T17" fmla="*/ 0 h 1"/>
                <a:gd name="T18" fmla="*/ 1 w 2"/>
                <a:gd name="T19" fmla="*/ 0 h 1"/>
                <a:gd name="T20" fmla="*/ 1 w 2"/>
                <a:gd name="T21" fmla="*/ 0 h 1"/>
                <a:gd name="T22" fmla="*/ 2 w 2"/>
                <a:gd name="T23" fmla="*/ 0 h 1"/>
                <a:gd name="T24" fmla="*/ 2 w 2"/>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1"/>
                  </a:moveTo>
                  <a:lnTo>
                    <a:pt x="2" y="1"/>
                  </a:lnTo>
                  <a:lnTo>
                    <a:pt x="2" y="1"/>
                  </a:lnTo>
                  <a:lnTo>
                    <a:pt x="1" y="1"/>
                  </a:lnTo>
                  <a:lnTo>
                    <a:pt x="1" y="0"/>
                  </a:lnTo>
                  <a:lnTo>
                    <a:pt x="1" y="0"/>
                  </a:lnTo>
                  <a:lnTo>
                    <a:pt x="1" y="0"/>
                  </a:lnTo>
                  <a:lnTo>
                    <a:pt x="1" y="0"/>
                  </a:lnTo>
                  <a:lnTo>
                    <a:pt x="0" y="0"/>
                  </a:lnTo>
                  <a:lnTo>
                    <a:pt x="1" y="0"/>
                  </a:lnTo>
                  <a:lnTo>
                    <a:pt x="1" y="0"/>
                  </a:lnTo>
                  <a:lnTo>
                    <a:pt x="2" y="0"/>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52" name="Freeform 1269">
              <a:extLst>
                <a:ext uri="{FF2B5EF4-FFF2-40B4-BE49-F238E27FC236}">
                  <a16:creationId xmlns="" xmlns:a16="http://schemas.microsoft.com/office/drawing/2014/main" id="{D7C8AD54-F2E0-4831-A477-4B3576EA1599}"/>
                </a:ext>
              </a:extLst>
            </p:cNvPr>
            <p:cNvSpPr>
              <a:spLocks/>
            </p:cNvSpPr>
            <p:nvPr/>
          </p:nvSpPr>
          <p:spPr bwMode="auto">
            <a:xfrm>
              <a:off x="6485878" y="2328195"/>
              <a:ext cx="2553" cy="2553"/>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lnTo>
                    <a:pt x="0" y="2"/>
                  </a:lnTo>
                  <a:lnTo>
                    <a:pt x="0" y="2"/>
                  </a:lnTo>
                  <a:lnTo>
                    <a:pt x="0" y="0"/>
                  </a:lnTo>
                  <a:lnTo>
                    <a:pt x="2" y="0"/>
                  </a:lnTo>
                  <a:lnTo>
                    <a:pt x="2" y="0"/>
                  </a:lnTo>
                  <a:lnTo>
                    <a:pt x="2" y="0"/>
                  </a:lnTo>
                  <a:lnTo>
                    <a:pt x="2" y="0"/>
                  </a:lnTo>
                  <a:lnTo>
                    <a:pt x="2" y="0"/>
                  </a:lnTo>
                  <a:lnTo>
                    <a:pt x="2" y="0"/>
                  </a:lnTo>
                  <a:lnTo>
                    <a:pt x="2" y="0"/>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53" name="Oval 1270">
              <a:extLst>
                <a:ext uri="{FF2B5EF4-FFF2-40B4-BE49-F238E27FC236}">
                  <a16:creationId xmlns="" xmlns:a16="http://schemas.microsoft.com/office/drawing/2014/main" id="{102202C9-2CCA-4CD4-852E-E9AC50A831C8}"/>
                </a:ext>
              </a:extLst>
            </p:cNvPr>
            <p:cNvSpPr>
              <a:spLocks noChangeArrowheads="1"/>
            </p:cNvSpPr>
            <p:nvPr/>
          </p:nvSpPr>
          <p:spPr bwMode="auto">
            <a:xfrm>
              <a:off x="6430990" y="2328195"/>
              <a:ext cx="1277" cy="1277"/>
            </a:xfrm>
            <a:prstGeom prst="ellipse">
              <a:avLst/>
            </a:pr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54" name="Freeform 1271">
              <a:extLst>
                <a:ext uri="{FF2B5EF4-FFF2-40B4-BE49-F238E27FC236}">
                  <a16:creationId xmlns="" xmlns:a16="http://schemas.microsoft.com/office/drawing/2014/main" id="{25E0F08A-10A1-4D4E-93BF-DBE6ABFD3A01}"/>
                </a:ext>
              </a:extLst>
            </p:cNvPr>
            <p:cNvSpPr>
              <a:spLocks/>
            </p:cNvSpPr>
            <p:nvPr/>
          </p:nvSpPr>
          <p:spPr bwMode="auto">
            <a:xfrm>
              <a:off x="6474389" y="2326918"/>
              <a:ext cx="2553" cy="3830"/>
            </a:xfrm>
            <a:custGeom>
              <a:avLst/>
              <a:gdLst>
                <a:gd name="T0" fmla="*/ 1 w 2"/>
                <a:gd name="T1" fmla="*/ 1 h 3"/>
                <a:gd name="T2" fmla="*/ 1 w 2"/>
                <a:gd name="T3" fmla="*/ 1 h 3"/>
                <a:gd name="T4" fmla="*/ 2 w 2"/>
                <a:gd name="T5" fmla="*/ 1 h 3"/>
                <a:gd name="T6" fmla="*/ 2 w 2"/>
                <a:gd name="T7" fmla="*/ 1 h 3"/>
                <a:gd name="T8" fmla="*/ 2 w 2"/>
                <a:gd name="T9" fmla="*/ 1 h 3"/>
                <a:gd name="T10" fmla="*/ 2 w 2"/>
                <a:gd name="T11" fmla="*/ 1 h 3"/>
                <a:gd name="T12" fmla="*/ 2 w 2"/>
                <a:gd name="T13" fmla="*/ 3 h 3"/>
                <a:gd name="T14" fmla="*/ 2 w 2"/>
                <a:gd name="T15" fmla="*/ 3 h 3"/>
                <a:gd name="T16" fmla="*/ 2 w 2"/>
                <a:gd name="T17" fmla="*/ 3 h 3"/>
                <a:gd name="T18" fmla="*/ 1 w 2"/>
                <a:gd name="T19" fmla="*/ 3 h 3"/>
                <a:gd name="T20" fmla="*/ 0 w 2"/>
                <a:gd name="T21" fmla="*/ 3 h 3"/>
                <a:gd name="T22" fmla="*/ 0 w 2"/>
                <a:gd name="T23" fmla="*/ 3 h 3"/>
                <a:gd name="T24" fmla="*/ 0 w 2"/>
                <a:gd name="T25" fmla="*/ 3 h 3"/>
                <a:gd name="T26" fmla="*/ 0 w 2"/>
                <a:gd name="T27" fmla="*/ 3 h 3"/>
                <a:gd name="T28" fmla="*/ 0 w 2"/>
                <a:gd name="T29" fmla="*/ 1 h 3"/>
                <a:gd name="T30" fmla="*/ 0 w 2"/>
                <a:gd name="T31" fmla="*/ 1 h 3"/>
                <a:gd name="T32" fmla="*/ 0 w 2"/>
                <a:gd name="T33" fmla="*/ 1 h 3"/>
                <a:gd name="T34" fmla="*/ 0 w 2"/>
                <a:gd name="T35" fmla="*/ 1 h 3"/>
                <a:gd name="T36" fmla="*/ 0 w 2"/>
                <a:gd name="T37" fmla="*/ 1 h 3"/>
                <a:gd name="T38" fmla="*/ 0 w 2"/>
                <a:gd name="T39" fmla="*/ 1 h 3"/>
                <a:gd name="T40" fmla="*/ 0 w 2"/>
                <a:gd name="T41" fmla="*/ 1 h 3"/>
                <a:gd name="T42" fmla="*/ 0 w 2"/>
                <a:gd name="T43" fmla="*/ 1 h 3"/>
                <a:gd name="T44" fmla="*/ 0 w 2"/>
                <a:gd name="T45" fmla="*/ 1 h 3"/>
                <a:gd name="T46" fmla="*/ 0 w 2"/>
                <a:gd name="T47" fmla="*/ 1 h 3"/>
                <a:gd name="T48" fmla="*/ 0 w 2"/>
                <a:gd name="T49" fmla="*/ 1 h 3"/>
                <a:gd name="T50" fmla="*/ 0 w 2"/>
                <a:gd name="T51" fmla="*/ 1 h 3"/>
                <a:gd name="T52" fmla="*/ 0 w 2"/>
                <a:gd name="T53" fmla="*/ 1 h 3"/>
                <a:gd name="T54" fmla="*/ 0 w 2"/>
                <a:gd name="T55" fmla="*/ 1 h 3"/>
                <a:gd name="T56" fmla="*/ 1 w 2"/>
                <a:gd name="T57" fmla="*/ 1 h 3"/>
                <a:gd name="T58" fmla="*/ 1 w 2"/>
                <a:gd name="T59" fmla="*/ 1 h 3"/>
                <a:gd name="T60" fmla="*/ 1 w 2"/>
                <a:gd name="T61" fmla="*/ 1 h 3"/>
                <a:gd name="T62" fmla="*/ 1 w 2"/>
                <a:gd name="T63" fmla="*/ 1 h 3"/>
                <a:gd name="T64" fmla="*/ 1 w 2"/>
                <a:gd name="T65" fmla="*/ 1 h 3"/>
                <a:gd name="T66" fmla="*/ 1 w 2"/>
                <a:gd name="T67" fmla="*/ 1 h 3"/>
                <a:gd name="T68" fmla="*/ 1 w 2"/>
                <a:gd name="T69" fmla="*/ 1 h 3"/>
                <a:gd name="T70" fmla="*/ 1 w 2"/>
                <a:gd name="T71" fmla="*/ 1 h 3"/>
                <a:gd name="T72" fmla="*/ 1 w 2"/>
                <a:gd name="T73" fmla="*/ 1 h 3"/>
                <a:gd name="T74" fmla="*/ 1 w 2"/>
                <a:gd name="T75" fmla="*/ 1 h 3"/>
                <a:gd name="T76" fmla="*/ 1 w 2"/>
                <a:gd name="T77" fmla="*/ 1 h 3"/>
                <a:gd name="T78" fmla="*/ 1 w 2"/>
                <a:gd name="T79" fmla="*/ 1 h 3"/>
                <a:gd name="T80" fmla="*/ 1 w 2"/>
                <a:gd name="T81" fmla="*/ 0 h 3"/>
                <a:gd name="T82" fmla="*/ 1 w 2"/>
                <a:gd name="T83" fmla="*/ 1 h 3"/>
                <a:gd name="T84" fmla="*/ 1 w 2"/>
                <a:gd name="T8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 h="3">
                  <a:moveTo>
                    <a:pt x="1" y="1"/>
                  </a:moveTo>
                  <a:lnTo>
                    <a:pt x="1" y="1"/>
                  </a:lnTo>
                  <a:lnTo>
                    <a:pt x="2" y="1"/>
                  </a:lnTo>
                  <a:lnTo>
                    <a:pt x="2" y="1"/>
                  </a:lnTo>
                  <a:lnTo>
                    <a:pt x="2" y="1"/>
                  </a:lnTo>
                  <a:lnTo>
                    <a:pt x="2" y="1"/>
                  </a:lnTo>
                  <a:lnTo>
                    <a:pt x="2" y="3"/>
                  </a:lnTo>
                  <a:lnTo>
                    <a:pt x="2" y="3"/>
                  </a:lnTo>
                  <a:lnTo>
                    <a:pt x="2" y="3"/>
                  </a:lnTo>
                  <a:lnTo>
                    <a:pt x="1" y="3"/>
                  </a:lnTo>
                  <a:lnTo>
                    <a:pt x="0" y="3"/>
                  </a:lnTo>
                  <a:lnTo>
                    <a:pt x="0" y="3"/>
                  </a:lnTo>
                  <a:lnTo>
                    <a:pt x="0" y="3"/>
                  </a:lnTo>
                  <a:lnTo>
                    <a:pt x="0" y="3"/>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55" name="Freeform 1272">
              <a:extLst>
                <a:ext uri="{FF2B5EF4-FFF2-40B4-BE49-F238E27FC236}">
                  <a16:creationId xmlns="" xmlns:a16="http://schemas.microsoft.com/office/drawing/2014/main" id="{BFD09693-9AF4-428A-A207-F65233295D70}"/>
                </a:ext>
              </a:extLst>
            </p:cNvPr>
            <p:cNvSpPr>
              <a:spLocks/>
            </p:cNvSpPr>
            <p:nvPr/>
          </p:nvSpPr>
          <p:spPr bwMode="auto">
            <a:xfrm>
              <a:off x="6479495" y="2326918"/>
              <a:ext cx="0" cy="1277"/>
            </a:xfrm>
            <a:custGeom>
              <a:avLst/>
              <a:gdLst>
                <a:gd name="T0" fmla="*/ 1 h 1"/>
                <a:gd name="T1" fmla="*/ 1 h 1"/>
                <a:gd name="T2" fmla="*/ 1 h 1"/>
                <a:gd name="T3" fmla="*/ 0 h 1"/>
                <a:gd name="T4" fmla="*/ 0 h 1"/>
                <a:gd name="T5" fmla="*/ 0 h 1"/>
                <a:gd name="T6" fmla="*/ 0 h 1"/>
                <a:gd name="T7" fmla="*/ 0 h 1"/>
                <a:gd name="T8" fmla="*/ 0 h 1"/>
                <a:gd name="T9" fmla="*/ 0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0"/>
                  </a:lnTo>
                  <a:lnTo>
                    <a:pt x="0" y="0"/>
                  </a:lnTo>
                  <a:lnTo>
                    <a:pt x="0" y="0"/>
                  </a:lnTo>
                  <a:lnTo>
                    <a:pt x="0" y="0"/>
                  </a:lnTo>
                  <a:lnTo>
                    <a:pt x="0" y="0"/>
                  </a:lnTo>
                  <a:lnTo>
                    <a:pt x="0" y="0"/>
                  </a:lnTo>
                  <a:lnTo>
                    <a:pt x="0" y="0"/>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56" name="Freeform 1273">
              <a:extLst>
                <a:ext uri="{FF2B5EF4-FFF2-40B4-BE49-F238E27FC236}">
                  <a16:creationId xmlns="" xmlns:a16="http://schemas.microsoft.com/office/drawing/2014/main" id="{E920FC1F-7F9C-496E-9556-E5987C5E518D}"/>
                </a:ext>
              </a:extLst>
            </p:cNvPr>
            <p:cNvSpPr>
              <a:spLocks/>
            </p:cNvSpPr>
            <p:nvPr/>
          </p:nvSpPr>
          <p:spPr bwMode="auto">
            <a:xfrm>
              <a:off x="6489706" y="2326918"/>
              <a:ext cx="2553" cy="3830"/>
            </a:xfrm>
            <a:custGeom>
              <a:avLst/>
              <a:gdLst>
                <a:gd name="T0" fmla="*/ 2 w 2"/>
                <a:gd name="T1" fmla="*/ 1 h 3"/>
                <a:gd name="T2" fmla="*/ 2 w 2"/>
                <a:gd name="T3" fmla="*/ 1 h 3"/>
                <a:gd name="T4" fmla="*/ 2 w 2"/>
                <a:gd name="T5" fmla="*/ 1 h 3"/>
                <a:gd name="T6" fmla="*/ 2 w 2"/>
                <a:gd name="T7" fmla="*/ 1 h 3"/>
                <a:gd name="T8" fmla="*/ 2 w 2"/>
                <a:gd name="T9" fmla="*/ 3 h 3"/>
                <a:gd name="T10" fmla="*/ 2 w 2"/>
                <a:gd name="T11" fmla="*/ 3 h 3"/>
                <a:gd name="T12" fmla="*/ 2 w 2"/>
                <a:gd name="T13" fmla="*/ 3 h 3"/>
                <a:gd name="T14" fmla="*/ 1 w 2"/>
                <a:gd name="T15" fmla="*/ 3 h 3"/>
                <a:gd name="T16" fmla="*/ 1 w 2"/>
                <a:gd name="T17" fmla="*/ 3 h 3"/>
                <a:gd name="T18" fmla="*/ 0 w 2"/>
                <a:gd name="T19" fmla="*/ 1 h 3"/>
                <a:gd name="T20" fmla="*/ 0 w 2"/>
                <a:gd name="T21" fmla="*/ 1 h 3"/>
                <a:gd name="T22" fmla="*/ 0 w 2"/>
                <a:gd name="T23" fmla="*/ 1 h 3"/>
                <a:gd name="T24" fmla="*/ 0 w 2"/>
                <a:gd name="T25" fmla="*/ 1 h 3"/>
                <a:gd name="T26" fmla="*/ 0 w 2"/>
                <a:gd name="T27" fmla="*/ 1 h 3"/>
                <a:gd name="T28" fmla="*/ 0 w 2"/>
                <a:gd name="T29" fmla="*/ 1 h 3"/>
                <a:gd name="T30" fmla="*/ 0 w 2"/>
                <a:gd name="T31" fmla="*/ 1 h 3"/>
                <a:gd name="T32" fmla="*/ 0 w 2"/>
                <a:gd name="T33" fmla="*/ 1 h 3"/>
                <a:gd name="T34" fmla="*/ 0 w 2"/>
                <a:gd name="T35" fmla="*/ 1 h 3"/>
                <a:gd name="T36" fmla="*/ 0 w 2"/>
                <a:gd name="T37" fmla="*/ 1 h 3"/>
                <a:gd name="T38" fmla="*/ 0 w 2"/>
                <a:gd name="T39" fmla="*/ 1 h 3"/>
                <a:gd name="T40" fmla="*/ 1 w 2"/>
                <a:gd name="T41" fmla="*/ 0 h 3"/>
                <a:gd name="T42" fmla="*/ 1 w 2"/>
                <a:gd name="T43" fmla="*/ 0 h 3"/>
                <a:gd name="T44" fmla="*/ 1 w 2"/>
                <a:gd name="T45" fmla="*/ 1 h 3"/>
                <a:gd name="T46" fmla="*/ 1 w 2"/>
                <a:gd name="T47" fmla="*/ 1 h 3"/>
                <a:gd name="T48" fmla="*/ 1 w 2"/>
                <a:gd name="T49" fmla="*/ 1 h 3"/>
                <a:gd name="T50" fmla="*/ 1 w 2"/>
                <a:gd name="T51" fmla="*/ 1 h 3"/>
                <a:gd name="T52" fmla="*/ 2 w 2"/>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 h="3">
                  <a:moveTo>
                    <a:pt x="2" y="1"/>
                  </a:moveTo>
                  <a:lnTo>
                    <a:pt x="2" y="1"/>
                  </a:lnTo>
                  <a:lnTo>
                    <a:pt x="2" y="1"/>
                  </a:lnTo>
                  <a:lnTo>
                    <a:pt x="2" y="1"/>
                  </a:lnTo>
                  <a:lnTo>
                    <a:pt x="2" y="3"/>
                  </a:lnTo>
                  <a:lnTo>
                    <a:pt x="2" y="3"/>
                  </a:lnTo>
                  <a:lnTo>
                    <a:pt x="2" y="3"/>
                  </a:lnTo>
                  <a:lnTo>
                    <a:pt x="1" y="3"/>
                  </a:lnTo>
                  <a:lnTo>
                    <a:pt x="1" y="3"/>
                  </a:lnTo>
                  <a:lnTo>
                    <a:pt x="0" y="1"/>
                  </a:lnTo>
                  <a:lnTo>
                    <a:pt x="0" y="1"/>
                  </a:lnTo>
                  <a:lnTo>
                    <a:pt x="0" y="1"/>
                  </a:lnTo>
                  <a:lnTo>
                    <a:pt x="0" y="1"/>
                  </a:lnTo>
                  <a:lnTo>
                    <a:pt x="0" y="1"/>
                  </a:lnTo>
                  <a:lnTo>
                    <a:pt x="0" y="1"/>
                  </a:lnTo>
                  <a:lnTo>
                    <a:pt x="0" y="1"/>
                  </a:lnTo>
                  <a:lnTo>
                    <a:pt x="0" y="1"/>
                  </a:lnTo>
                  <a:lnTo>
                    <a:pt x="0" y="1"/>
                  </a:lnTo>
                  <a:lnTo>
                    <a:pt x="0" y="1"/>
                  </a:lnTo>
                  <a:lnTo>
                    <a:pt x="0" y="1"/>
                  </a:lnTo>
                  <a:lnTo>
                    <a:pt x="1" y="0"/>
                  </a:lnTo>
                  <a:lnTo>
                    <a:pt x="1" y="0"/>
                  </a:lnTo>
                  <a:lnTo>
                    <a:pt x="1" y="1"/>
                  </a:lnTo>
                  <a:lnTo>
                    <a:pt x="1" y="1"/>
                  </a:lnTo>
                  <a:lnTo>
                    <a:pt x="1" y="1"/>
                  </a:lnTo>
                  <a:lnTo>
                    <a:pt x="1"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57" name="Freeform 1274">
              <a:extLst>
                <a:ext uri="{FF2B5EF4-FFF2-40B4-BE49-F238E27FC236}">
                  <a16:creationId xmlns="" xmlns:a16="http://schemas.microsoft.com/office/drawing/2014/main" id="{F02B0980-4511-4B7E-87C3-0A866C9C957A}"/>
                </a:ext>
              </a:extLst>
            </p:cNvPr>
            <p:cNvSpPr>
              <a:spLocks/>
            </p:cNvSpPr>
            <p:nvPr/>
          </p:nvSpPr>
          <p:spPr bwMode="auto">
            <a:xfrm>
              <a:off x="6429714" y="2326918"/>
              <a:ext cx="0" cy="1277"/>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0 h 1"/>
                <a:gd name="T12" fmla="*/ 0 h 1"/>
                <a:gd name="T13" fmla="*/ 0 h 1"/>
                <a:gd name="T14" fmla="*/ 0 h 1"/>
                <a:gd name="T1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Lst>
              <a:rect l="0" t="0" r="r" b="b"/>
              <a:pathLst>
                <a:path h="1">
                  <a:moveTo>
                    <a:pt x="0" y="0"/>
                  </a:moveTo>
                  <a:lnTo>
                    <a:pt x="0" y="0"/>
                  </a:lnTo>
                  <a:lnTo>
                    <a:pt x="0" y="0"/>
                  </a:lnTo>
                  <a:lnTo>
                    <a:pt x="0" y="0"/>
                  </a:lnTo>
                  <a:lnTo>
                    <a:pt x="0" y="0"/>
                  </a:lnTo>
                  <a:lnTo>
                    <a:pt x="0" y="0"/>
                  </a:lnTo>
                  <a:lnTo>
                    <a:pt x="0" y="0"/>
                  </a:lnTo>
                  <a:lnTo>
                    <a:pt x="0" y="0"/>
                  </a:lnTo>
                  <a:lnTo>
                    <a:pt x="0" y="1"/>
                  </a:lnTo>
                  <a:lnTo>
                    <a:pt x="0" y="1"/>
                  </a:lnTo>
                  <a:lnTo>
                    <a:pt x="0" y="1"/>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58" name="Freeform 1275">
              <a:extLst>
                <a:ext uri="{FF2B5EF4-FFF2-40B4-BE49-F238E27FC236}">
                  <a16:creationId xmlns="" xmlns:a16="http://schemas.microsoft.com/office/drawing/2014/main" id="{01302283-2123-42EE-9BF6-DAB0C34465EB}"/>
                </a:ext>
              </a:extLst>
            </p:cNvPr>
            <p:cNvSpPr>
              <a:spLocks/>
            </p:cNvSpPr>
            <p:nvPr/>
          </p:nvSpPr>
          <p:spPr bwMode="auto">
            <a:xfrm>
              <a:off x="6465455" y="2326918"/>
              <a:ext cx="1277" cy="0"/>
            </a:xfrm>
            <a:custGeom>
              <a:avLst/>
              <a:gdLst>
                <a:gd name="T0" fmla="*/ 1 w 1"/>
                <a:gd name="T1" fmla="*/ 1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1" y="0"/>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59" name="Freeform 1276">
              <a:extLst>
                <a:ext uri="{FF2B5EF4-FFF2-40B4-BE49-F238E27FC236}">
                  <a16:creationId xmlns="" xmlns:a16="http://schemas.microsoft.com/office/drawing/2014/main" id="{D6CB1D7A-5017-4553-8D4E-647D5B42BA59}"/>
                </a:ext>
              </a:extLst>
            </p:cNvPr>
            <p:cNvSpPr>
              <a:spLocks/>
            </p:cNvSpPr>
            <p:nvPr/>
          </p:nvSpPr>
          <p:spPr bwMode="auto">
            <a:xfrm>
              <a:off x="6476942" y="2325642"/>
              <a:ext cx="2553" cy="1277"/>
            </a:xfrm>
            <a:custGeom>
              <a:avLst/>
              <a:gdLst>
                <a:gd name="T0" fmla="*/ 0 w 2"/>
                <a:gd name="T1" fmla="*/ 1 h 1"/>
                <a:gd name="T2" fmla="*/ 0 w 2"/>
                <a:gd name="T3" fmla="*/ 1 h 1"/>
                <a:gd name="T4" fmla="*/ 0 w 2"/>
                <a:gd name="T5" fmla="*/ 1 h 1"/>
                <a:gd name="T6" fmla="*/ 2 w 2"/>
                <a:gd name="T7" fmla="*/ 1 h 1"/>
                <a:gd name="T8" fmla="*/ 2 w 2"/>
                <a:gd name="T9" fmla="*/ 1 h 1"/>
                <a:gd name="T10" fmla="*/ 2 w 2"/>
                <a:gd name="T11" fmla="*/ 1 h 1"/>
                <a:gd name="T12" fmla="*/ 2 w 2"/>
                <a:gd name="T13" fmla="*/ 1 h 1"/>
                <a:gd name="T14" fmla="*/ 2 w 2"/>
                <a:gd name="T15" fmla="*/ 1 h 1"/>
                <a:gd name="T16" fmla="*/ 2 w 2"/>
                <a:gd name="T17" fmla="*/ 1 h 1"/>
                <a:gd name="T18" fmla="*/ 2 w 2"/>
                <a:gd name="T19" fmla="*/ 1 h 1"/>
                <a:gd name="T20" fmla="*/ 0 w 2"/>
                <a:gd name="T21" fmla="*/ 1 h 1"/>
                <a:gd name="T22" fmla="*/ 0 w 2"/>
                <a:gd name="T23" fmla="*/ 1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0 w 2"/>
                <a:gd name="T39" fmla="*/ 1 h 1"/>
                <a:gd name="T40" fmla="*/ 0 w 2"/>
                <a:gd name="T41" fmla="*/ 0 h 1"/>
                <a:gd name="T42" fmla="*/ 0 w 2"/>
                <a:gd name="T43" fmla="*/ 1 h 1"/>
                <a:gd name="T44" fmla="*/ 0 w 2"/>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1">
                  <a:moveTo>
                    <a:pt x="0" y="1"/>
                  </a:moveTo>
                  <a:lnTo>
                    <a:pt x="0" y="1"/>
                  </a:lnTo>
                  <a:lnTo>
                    <a:pt x="0" y="1"/>
                  </a:lnTo>
                  <a:lnTo>
                    <a:pt x="2" y="1"/>
                  </a:lnTo>
                  <a:lnTo>
                    <a:pt x="2" y="1"/>
                  </a:lnTo>
                  <a:lnTo>
                    <a:pt x="2" y="1"/>
                  </a:lnTo>
                  <a:lnTo>
                    <a:pt x="2" y="1"/>
                  </a:lnTo>
                  <a:lnTo>
                    <a:pt x="2" y="1"/>
                  </a:lnTo>
                  <a:lnTo>
                    <a:pt x="2" y="1"/>
                  </a:lnTo>
                  <a:lnTo>
                    <a:pt x="2"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60" name="Freeform 1277">
              <a:extLst>
                <a:ext uri="{FF2B5EF4-FFF2-40B4-BE49-F238E27FC236}">
                  <a16:creationId xmlns="" xmlns:a16="http://schemas.microsoft.com/office/drawing/2014/main" id="{EFE73FDC-BF16-47C0-8724-05E8A1304CB8}"/>
                </a:ext>
              </a:extLst>
            </p:cNvPr>
            <p:cNvSpPr>
              <a:spLocks/>
            </p:cNvSpPr>
            <p:nvPr/>
          </p:nvSpPr>
          <p:spPr bwMode="auto">
            <a:xfrm>
              <a:off x="6492259" y="2325642"/>
              <a:ext cx="0" cy="1277"/>
            </a:xfrm>
            <a:custGeom>
              <a:avLst/>
              <a:gdLst>
                <a:gd name="T0" fmla="*/ 1 h 1"/>
                <a:gd name="T1" fmla="*/ 1 h 1"/>
                <a:gd name="T2" fmla="*/ 1 h 1"/>
                <a:gd name="T3" fmla="*/ 1 h 1"/>
                <a:gd name="T4" fmla="*/ 0 h 1"/>
                <a:gd name="T5" fmla="*/ 0 h 1"/>
                <a:gd name="T6" fmla="*/ 0 h 1"/>
                <a:gd name="T7" fmla="*/ 0 h 1"/>
                <a:gd name="T8" fmla="*/ 0 h 1"/>
                <a:gd name="T9" fmla="*/ 0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1"/>
                  </a:lnTo>
                  <a:lnTo>
                    <a:pt x="0" y="0"/>
                  </a:lnTo>
                  <a:lnTo>
                    <a:pt x="0" y="0"/>
                  </a:lnTo>
                  <a:lnTo>
                    <a:pt x="0" y="0"/>
                  </a:lnTo>
                  <a:lnTo>
                    <a:pt x="0" y="0"/>
                  </a:lnTo>
                  <a:lnTo>
                    <a:pt x="0" y="0"/>
                  </a:lnTo>
                  <a:lnTo>
                    <a:pt x="0" y="0"/>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61" name="Freeform 1278">
              <a:extLst>
                <a:ext uri="{FF2B5EF4-FFF2-40B4-BE49-F238E27FC236}">
                  <a16:creationId xmlns="" xmlns:a16="http://schemas.microsoft.com/office/drawing/2014/main" id="{38B2114D-A524-430A-AC0F-B324825A0997}"/>
                </a:ext>
              </a:extLst>
            </p:cNvPr>
            <p:cNvSpPr>
              <a:spLocks/>
            </p:cNvSpPr>
            <p:nvPr/>
          </p:nvSpPr>
          <p:spPr bwMode="auto">
            <a:xfrm>
              <a:off x="6517788" y="2325642"/>
              <a:ext cx="5106" cy="5106"/>
            </a:xfrm>
            <a:custGeom>
              <a:avLst/>
              <a:gdLst>
                <a:gd name="T0" fmla="*/ 3 w 4"/>
                <a:gd name="T1" fmla="*/ 1 h 4"/>
                <a:gd name="T2" fmla="*/ 2 w 4"/>
                <a:gd name="T3" fmla="*/ 2 h 4"/>
                <a:gd name="T4" fmla="*/ 2 w 4"/>
                <a:gd name="T5" fmla="*/ 2 h 4"/>
                <a:gd name="T6" fmla="*/ 2 w 4"/>
                <a:gd name="T7" fmla="*/ 2 h 4"/>
                <a:gd name="T8" fmla="*/ 1 w 4"/>
                <a:gd name="T9" fmla="*/ 2 h 4"/>
                <a:gd name="T10" fmla="*/ 1 w 4"/>
                <a:gd name="T11" fmla="*/ 1 h 4"/>
                <a:gd name="T12" fmla="*/ 1 w 4"/>
                <a:gd name="T13" fmla="*/ 2 h 4"/>
                <a:gd name="T14" fmla="*/ 0 w 4"/>
                <a:gd name="T15" fmla="*/ 2 h 4"/>
                <a:gd name="T16" fmla="*/ 0 w 4"/>
                <a:gd name="T17" fmla="*/ 2 h 4"/>
                <a:gd name="T18" fmla="*/ 0 w 4"/>
                <a:gd name="T19" fmla="*/ 2 h 4"/>
                <a:gd name="T20" fmla="*/ 0 w 4"/>
                <a:gd name="T21" fmla="*/ 2 h 4"/>
                <a:gd name="T22" fmla="*/ 0 w 4"/>
                <a:gd name="T23" fmla="*/ 4 h 4"/>
                <a:gd name="T24" fmla="*/ 0 w 4"/>
                <a:gd name="T25" fmla="*/ 4 h 4"/>
                <a:gd name="T26" fmla="*/ 0 w 4"/>
                <a:gd name="T27" fmla="*/ 4 h 4"/>
                <a:gd name="T28" fmla="*/ 0 w 4"/>
                <a:gd name="T29" fmla="*/ 4 h 4"/>
                <a:gd name="T30" fmla="*/ 0 w 4"/>
                <a:gd name="T31" fmla="*/ 2 h 4"/>
                <a:gd name="T32" fmla="*/ 0 w 4"/>
                <a:gd name="T33" fmla="*/ 2 h 4"/>
                <a:gd name="T34" fmla="*/ 0 w 4"/>
                <a:gd name="T35" fmla="*/ 2 h 4"/>
                <a:gd name="T36" fmla="*/ 0 w 4"/>
                <a:gd name="T37" fmla="*/ 2 h 4"/>
                <a:gd name="T38" fmla="*/ 0 w 4"/>
                <a:gd name="T39" fmla="*/ 2 h 4"/>
                <a:gd name="T40" fmla="*/ 0 w 4"/>
                <a:gd name="T41" fmla="*/ 2 h 4"/>
                <a:gd name="T42" fmla="*/ 0 w 4"/>
                <a:gd name="T43" fmla="*/ 1 h 4"/>
                <a:gd name="T44" fmla="*/ 0 w 4"/>
                <a:gd name="T45" fmla="*/ 1 h 4"/>
                <a:gd name="T46" fmla="*/ 0 w 4"/>
                <a:gd name="T47" fmla="*/ 1 h 4"/>
                <a:gd name="T48" fmla="*/ 0 w 4"/>
                <a:gd name="T49" fmla="*/ 2 h 4"/>
                <a:gd name="T50" fmla="*/ 1 w 4"/>
                <a:gd name="T51" fmla="*/ 1 h 4"/>
                <a:gd name="T52" fmla="*/ 1 w 4"/>
                <a:gd name="T53" fmla="*/ 1 h 4"/>
                <a:gd name="T54" fmla="*/ 1 w 4"/>
                <a:gd name="T55" fmla="*/ 1 h 4"/>
                <a:gd name="T56" fmla="*/ 1 w 4"/>
                <a:gd name="T57" fmla="*/ 1 h 4"/>
                <a:gd name="T58" fmla="*/ 1 w 4"/>
                <a:gd name="T59" fmla="*/ 1 h 4"/>
                <a:gd name="T60" fmla="*/ 2 w 4"/>
                <a:gd name="T61" fmla="*/ 0 h 4"/>
                <a:gd name="T62" fmla="*/ 3 w 4"/>
                <a:gd name="T63" fmla="*/ 0 h 4"/>
                <a:gd name="T64" fmla="*/ 4 w 4"/>
                <a:gd name="T65" fmla="*/ 0 h 4"/>
                <a:gd name="T66" fmla="*/ 4 w 4"/>
                <a:gd name="T67" fmla="*/ 0 h 4"/>
                <a:gd name="T68" fmla="*/ 4 w 4"/>
                <a:gd name="T69" fmla="*/ 0 h 4"/>
                <a:gd name="T70" fmla="*/ 4 w 4"/>
                <a:gd name="T71" fmla="*/ 0 h 4"/>
                <a:gd name="T72" fmla="*/ 4 w 4"/>
                <a:gd name="T73" fmla="*/ 0 h 4"/>
                <a:gd name="T74" fmla="*/ 3 w 4"/>
                <a:gd name="T75" fmla="*/ 1 h 4"/>
                <a:gd name="T76" fmla="*/ 3 w 4"/>
                <a:gd name="T7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 h="4">
                  <a:moveTo>
                    <a:pt x="3" y="1"/>
                  </a:moveTo>
                  <a:lnTo>
                    <a:pt x="2" y="2"/>
                  </a:lnTo>
                  <a:lnTo>
                    <a:pt x="2" y="2"/>
                  </a:lnTo>
                  <a:lnTo>
                    <a:pt x="2" y="2"/>
                  </a:lnTo>
                  <a:lnTo>
                    <a:pt x="1" y="2"/>
                  </a:lnTo>
                  <a:lnTo>
                    <a:pt x="1" y="1"/>
                  </a:lnTo>
                  <a:lnTo>
                    <a:pt x="1" y="2"/>
                  </a:lnTo>
                  <a:lnTo>
                    <a:pt x="0" y="2"/>
                  </a:lnTo>
                  <a:lnTo>
                    <a:pt x="0" y="2"/>
                  </a:lnTo>
                  <a:lnTo>
                    <a:pt x="0" y="2"/>
                  </a:lnTo>
                  <a:lnTo>
                    <a:pt x="0" y="2"/>
                  </a:lnTo>
                  <a:lnTo>
                    <a:pt x="0" y="4"/>
                  </a:lnTo>
                  <a:lnTo>
                    <a:pt x="0" y="4"/>
                  </a:lnTo>
                  <a:lnTo>
                    <a:pt x="0" y="4"/>
                  </a:lnTo>
                  <a:lnTo>
                    <a:pt x="0" y="4"/>
                  </a:lnTo>
                  <a:lnTo>
                    <a:pt x="0" y="2"/>
                  </a:lnTo>
                  <a:lnTo>
                    <a:pt x="0" y="2"/>
                  </a:lnTo>
                  <a:lnTo>
                    <a:pt x="0" y="2"/>
                  </a:lnTo>
                  <a:lnTo>
                    <a:pt x="0" y="2"/>
                  </a:lnTo>
                  <a:lnTo>
                    <a:pt x="0" y="2"/>
                  </a:lnTo>
                  <a:lnTo>
                    <a:pt x="0" y="2"/>
                  </a:lnTo>
                  <a:lnTo>
                    <a:pt x="0" y="1"/>
                  </a:lnTo>
                  <a:lnTo>
                    <a:pt x="0" y="1"/>
                  </a:lnTo>
                  <a:lnTo>
                    <a:pt x="0" y="1"/>
                  </a:lnTo>
                  <a:lnTo>
                    <a:pt x="0" y="2"/>
                  </a:lnTo>
                  <a:lnTo>
                    <a:pt x="1" y="1"/>
                  </a:lnTo>
                  <a:lnTo>
                    <a:pt x="1" y="1"/>
                  </a:lnTo>
                  <a:lnTo>
                    <a:pt x="1" y="1"/>
                  </a:lnTo>
                  <a:lnTo>
                    <a:pt x="1" y="1"/>
                  </a:lnTo>
                  <a:lnTo>
                    <a:pt x="1" y="1"/>
                  </a:lnTo>
                  <a:lnTo>
                    <a:pt x="2" y="0"/>
                  </a:lnTo>
                  <a:lnTo>
                    <a:pt x="3" y="0"/>
                  </a:lnTo>
                  <a:lnTo>
                    <a:pt x="4" y="0"/>
                  </a:lnTo>
                  <a:lnTo>
                    <a:pt x="4" y="0"/>
                  </a:lnTo>
                  <a:lnTo>
                    <a:pt x="4" y="0"/>
                  </a:lnTo>
                  <a:lnTo>
                    <a:pt x="4" y="0"/>
                  </a:lnTo>
                  <a:lnTo>
                    <a:pt x="4" y="0"/>
                  </a:lnTo>
                  <a:lnTo>
                    <a:pt x="3" y="1"/>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62" name="Freeform 1279">
              <a:extLst>
                <a:ext uri="{FF2B5EF4-FFF2-40B4-BE49-F238E27FC236}">
                  <a16:creationId xmlns="" xmlns:a16="http://schemas.microsoft.com/office/drawing/2014/main" id="{EE074A39-031B-4043-89CC-C773838EE2E1}"/>
                </a:ext>
              </a:extLst>
            </p:cNvPr>
            <p:cNvSpPr>
              <a:spLocks/>
            </p:cNvSpPr>
            <p:nvPr/>
          </p:nvSpPr>
          <p:spPr bwMode="auto">
            <a:xfrm>
              <a:off x="6494812" y="2325642"/>
              <a:ext cx="2553" cy="0"/>
            </a:xfrm>
            <a:custGeom>
              <a:avLst/>
              <a:gdLst>
                <a:gd name="T0" fmla="*/ 2 w 2"/>
                <a:gd name="T1" fmla="*/ 0 w 2"/>
                <a:gd name="T2" fmla="*/ 0 w 2"/>
                <a:gd name="T3" fmla="*/ 0 w 2"/>
                <a:gd name="T4" fmla="*/ 0 w 2"/>
                <a:gd name="T5" fmla="*/ 0 w 2"/>
                <a:gd name="T6" fmla="*/ 0 w 2"/>
                <a:gd name="T7" fmla="*/ 0 w 2"/>
                <a:gd name="T8" fmla="*/ 0 w 2"/>
                <a:gd name="T9" fmla="*/ 2 w 2"/>
                <a:gd name="T1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2" y="0"/>
                  </a:moveTo>
                  <a:lnTo>
                    <a:pt x="0" y="0"/>
                  </a:lnTo>
                  <a:lnTo>
                    <a:pt x="0" y="0"/>
                  </a:lnTo>
                  <a:lnTo>
                    <a:pt x="0" y="0"/>
                  </a:lnTo>
                  <a:lnTo>
                    <a:pt x="0" y="0"/>
                  </a:lnTo>
                  <a:lnTo>
                    <a:pt x="0" y="0"/>
                  </a:lnTo>
                  <a:lnTo>
                    <a:pt x="0" y="0"/>
                  </a:lnTo>
                  <a:lnTo>
                    <a:pt x="0" y="0"/>
                  </a:lnTo>
                  <a:lnTo>
                    <a:pt x="0"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63" name="Freeform 1280">
              <a:extLst>
                <a:ext uri="{FF2B5EF4-FFF2-40B4-BE49-F238E27FC236}">
                  <a16:creationId xmlns="" xmlns:a16="http://schemas.microsoft.com/office/drawing/2014/main" id="{83DF287E-397F-44C2-AC0E-3A981DCED489}"/>
                </a:ext>
              </a:extLst>
            </p:cNvPr>
            <p:cNvSpPr>
              <a:spLocks/>
            </p:cNvSpPr>
            <p:nvPr/>
          </p:nvSpPr>
          <p:spPr bwMode="auto">
            <a:xfrm>
              <a:off x="6459072" y="2324365"/>
              <a:ext cx="0" cy="1277"/>
            </a:xfrm>
            <a:custGeom>
              <a:avLst/>
              <a:gdLst>
                <a:gd name="T0" fmla="*/ 1 h 1"/>
                <a:gd name="T1" fmla="*/ 1 h 1"/>
                <a:gd name="T2" fmla="*/ 1 h 1"/>
                <a:gd name="T3" fmla="*/ 1 h 1"/>
                <a:gd name="T4" fmla="*/ 1 h 1"/>
                <a:gd name="T5" fmla="*/ 1 h 1"/>
                <a:gd name="T6" fmla="*/ 0 h 1"/>
                <a:gd name="T7" fmla="*/ 0 h 1"/>
                <a:gd name="T8" fmla="*/ 0 h 1"/>
                <a:gd name="T9" fmla="*/ 0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1"/>
                  </a:lnTo>
                  <a:lnTo>
                    <a:pt x="0" y="1"/>
                  </a:lnTo>
                  <a:lnTo>
                    <a:pt x="0" y="1"/>
                  </a:lnTo>
                  <a:lnTo>
                    <a:pt x="0" y="0"/>
                  </a:lnTo>
                  <a:lnTo>
                    <a:pt x="0" y="0"/>
                  </a:lnTo>
                  <a:lnTo>
                    <a:pt x="0" y="0"/>
                  </a:lnTo>
                  <a:lnTo>
                    <a:pt x="0" y="0"/>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64" name="Freeform 1281">
              <a:extLst>
                <a:ext uri="{FF2B5EF4-FFF2-40B4-BE49-F238E27FC236}">
                  <a16:creationId xmlns="" xmlns:a16="http://schemas.microsoft.com/office/drawing/2014/main" id="{4D4E4A04-3364-43B4-A7EF-1FD3DA6C58D0}"/>
                </a:ext>
              </a:extLst>
            </p:cNvPr>
            <p:cNvSpPr>
              <a:spLocks/>
            </p:cNvSpPr>
            <p:nvPr/>
          </p:nvSpPr>
          <p:spPr bwMode="auto">
            <a:xfrm>
              <a:off x="6497365" y="2324365"/>
              <a:ext cx="5106" cy="3830"/>
            </a:xfrm>
            <a:custGeom>
              <a:avLst/>
              <a:gdLst>
                <a:gd name="T0" fmla="*/ 4 w 4"/>
                <a:gd name="T1" fmla="*/ 1 h 3"/>
                <a:gd name="T2" fmla="*/ 4 w 4"/>
                <a:gd name="T3" fmla="*/ 1 h 3"/>
                <a:gd name="T4" fmla="*/ 4 w 4"/>
                <a:gd name="T5" fmla="*/ 1 h 3"/>
                <a:gd name="T6" fmla="*/ 4 w 4"/>
                <a:gd name="T7" fmla="*/ 1 h 3"/>
                <a:gd name="T8" fmla="*/ 4 w 4"/>
                <a:gd name="T9" fmla="*/ 1 h 3"/>
                <a:gd name="T10" fmla="*/ 4 w 4"/>
                <a:gd name="T11" fmla="*/ 1 h 3"/>
                <a:gd name="T12" fmla="*/ 4 w 4"/>
                <a:gd name="T13" fmla="*/ 1 h 3"/>
                <a:gd name="T14" fmla="*/ 3 w 4"/>
                <a:gd name="T15" fmla="*/ 1 h 3"/>
                <a:gd name="T16" fmla="*/ 3 w 4"/>
                <a:gd name="T17" fmla="*/ 1 h 3"/>
                <a:gd name="T18" fmla="*/ 3 w 4"/>
                <a:gd name="T19" fmla="*/ 1 h 3"/>
                <a:gd name="T20" fmla="*/ 3 w 4"/>
                <a:gd name="T21" fmla="*/ 1 h 3"/>
                <a:gd name="T22" fmla="*/ 3 w 4"/>
                <a:gd name="T23" fmla="*/ 1 h 3"/>
                <a:gd name="T24" fmla="*/ 2 w 4"/>
                <a:gd name="T25" fmla="*/ 2 h 3"/>
                <a:gd name="T26" fmla="*/ 2 w 4"/>
                <a:gd name="T27" fmla="*/ 2 h 3"/>
                <a:gd name="T28" fmla="*/ 2 w 4"/>
                <a:gd name="T29" fmla="*/ 2 h 3"/>
                <a:gd name="T30" fmla="*/ 1 w 4"/>
                <a:gd name="T31" fmla="*/ 2 h 3"/>
                <a:gd name="T32" fmla="*/ 1 w 4"/>
                <a:gd name="T33" fmla="*/ 3 h 3"/>
                <a:gd name="T34" fmla="*/ 0 w 4"/>
                <a:gd name="T35" fmla="*/ 2 h 3"/>
                <a:gd name="T36" fmla="*/ 1 w 4"/>
                <a:gd name="T37" fmla="*/ 2 h 3"/>
                <a:gd name="T38" fmla="*/ 1 w 4"/>
                <a:gd name="T39" fmla="*/ 2 h 3"/>
                <a:gd name="T40" fmla="*/ 1 w 4"/>
                <a:gd name="T41" fmla="*/ 2 h 3"/>
                <a:gd name="T42" fmla="*/ 1 w 4"/>
                <a:gd name="T43" fmla="*/ 2 h 3"/>
                <a:gd name="T44" fmla="*/ 1 w 4"/>
                <a:gd name="T45" fmla="*/ 2 h 3"/>
                <a:gd name="T46" fmla="*/ 1 w 4"/>
                <a:gd name="T47" fmla="*/ 2 h 3"/>
                <a:gd name="T48" fmla="*/ 1 w 4"/>
                <a:gd name="T49" fmla="*/ 2 h 3"/>
                <a:gd name="T50" fmla="*/ 1 w 4"/>
                <a:gd name="T51" fmla="*/ 2 h 3"/>
                <a:gd name="T52" fmla="*/ 2 w 4"/>
                <a:gd name="T53" fmla="*/ 2 h 3"/>
                <a:gd name="T54" fmla="*/ 2 w 4"/>
                <a:gd name="T55" fmla="*/ 2 h 3"/>
                <a:gd name="T56" fmla="*/ 2 w 4"/>
                <a:gd name="T57" fmla="*/ 2 h 3"/>
                <a:gd name="T58" fmla="*/ 2 w 4"/>
                <a:gd name="T59" fmla="*/ 2 h 3"/>
                <a:gd name="T60" fmla="*/ 2 w 4"/>
                <a:gd name="T61" fmla="*/ 2 h 3"/>
                <a:gd name="T62" fmla="*/ 2 w 4"/>
                <a:gd name="T63" fmla="*/ 1 h 3"/>
                <a:gd name="T64" fmla="*/ 2 w 4"/>
                <a:gd name="T65" fmla="*/ 1 h 3"/>
                <a:gd name="T66" fmla="*/ 2 w 4"/>
                <a:gd name="T67" fmla="*/ 1 h 3"/>
                <a:gd name="T68" fmla="*/ 3 w 4"/>
                <a:gd name="T69" fmla="*/ 1 h 3"/>
                <a:gd name="T70" fmla="*/ 3 w 4"/>
                <a:gd name="T71" fmla="*/ 1 h 3"/>
                <a:gd name="T72" fmla="*/ 3 w 4"/>
                <a:gd name="T73" fmla="*/ 1 h 3"/>
                <a:gd name="T74" fmla="*/ 3 w 4"/>
                <a:gd name="T75" fmla="*/ 1 h 3"/>
                <a:gd name="T76" fmla="*/ 3 w 4"/>
                <a:gd name="T77" fmla="*/ 1 h 3"/>
                <a:gd name="T78" fmla="*/ 3 w 4"/>
                <a:gd name="T79" fmla="*/ 1 h 3"/>
                <a:gd name="T80" fmla="*/ 3 w 4"/>
                <a:gd name="T81" fmla="*/ 1 h 3"/>
                <a:gd name="T82" fmla="*/ 3 w 4"/>
                <a:gd name="T83" fmla="*/ 0 h 3"/>
                <a:gd name="T84" fmla="*/ 3 w 4"/>
                <a:gd name="T85" fmla="*/ 0 h 3"/>
                <a:gd name="T86" fmla="*/ 3 w 4"/>
                <a:gd name="T87" fmla="*/ 0 h 3"/>
                <a:gd name="T88" fmla="*/ 3 w 4"/>
                <a:gd name="T89" fmla="*/ 0 h 3"/>
                <a:gd name="T90" fmla="*/ 3 w 4"/>
                <a:gd name="T91" fmla="*/ 0 h 3"/>
                <a:gd name="T92" fmla="*/ 4 w 4"/>
                <a:gd name="T93" fmla="*/ 1 h 3"/>
                <a:gd name="T94" fmla="*/ 4 w 4"/>
                <a:gd name="T95" fmla="*/ 1 h 3"/>
                <a:gd name="T96" fmla="*/ 4 w 4"/>
                <a:gd name="T9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3">
                  <a:moveTo>
                    <a:pt x="4" y="1"/>
                  </a:moveTo>
                  <a:lnTo>
                    <a:pt x="4" y="1"/>
                  </a:lnTo>
                  <a:lnTo>
                    <a:pt x="4" y="1"/>
                  </a:lnTo>
                  <a:lnTo>
                    <a:pt x="4" y="1"/>
                  </a:lnTo>
                  <a:lnTo>
                    <a:pt x="4" y="1"/>
                  </a:lnTo>
                  <a:lnTo>
                    <a:pt x="4" y="1"/>
                  </a:lnTo>
                  <a:lnTo>
                    <a:pt x="4" y="1"/>
                  </a:lnTo>
                  <a:lnTo>
                    <a:pt x="3" y="1"/>
                  </a:lnTo>
                  <a:lnTo>
                    <a:pt x="3" y="1"/>
                  </a:lnTo>
                  <a:lnTo>
                    <a:pt x="3" y="1"/>
                  </a:lnTo>
                  <a:lnTo>
                    <a:pt x="3" y="1"/>
                  </a:lnTo>
                  <a:lnTo>
                    <a:pt x="3" y="1"/>
                  </a:lnTo>
                  <a:lnTo>
                    <a:pt x="2" y="2"/>
                  </a:lnTo>
                  <a:lnTo>
                    <a:pt x="2" y="2"/>
                  </a:lnTo>
                  <a:lnTo>
                    <a:pt x="2" y="2"/>
                  </a:lnTo>
                  <a:lnTo>
                    <a:pt x="1" y="2"/>
                  </a:lnTo>
                  <a:lnTo>
                    <a:pt x="1" y="3"/>
                  </a:lnTo>
                  <a:lnTo>
                    <a:pt x="0" y="2"/>
                  </a:lnTo>
                  <a:lnTo>
                    <a:pt x="1" y="2"/>
                  </a:lnTo>
                  <a:lnTo>
                    <a:pt x="1" y="2"/>
                  </a:lnTo>
                  <a:lnTo>
                    <a:pt x="1" y="2"/>
                  </a:lnTo>
                  <a:lnTo>
                    <a:pt x="1" y="2"/>
                  </a:lnTo>
                  <a:lnTo>
                    <a:pt x="1" y="2"/>
                  </a:lnTo>
                  <a:lnTo>
                    <a:pt x="1" y="2"/>
                  </a:lnTo>
                  <a:lnTo>
                    <a:pt x="1" y="2"/>
                  </a:lnTo>
                  <a:lnTo>
                    <a:pt x="1" y="2"/>
                  </a:lnTo>
                  <a:lnTo>
                    <a:pt x="2" y="2"/>
                  </a:lnTo>
                  <a:lnTo>
                    <a:pt x="2" y="2"/>
                  </a:lnTo>
                  <a:lnTo>
                    <a:pt x="2" y="2"/>
                  </a:lnTo>
                  <a:lnTo>
                    <a:pt x="2" y="2"/>
                  </a:lnTo>
                  <a:lnTo>
                    <a:pt x="2" y="2"/>
                  </a:lnTo>
                  <a:lnTo>
                    <a:pt x="2" y="1"/>
                  </a:lnTo>
                  <a:lnTo>
                    <a:pt x="2" y="1"/>
                  </a:lnTo>
                  <a:lnTo>
                    <a:pt x="2" y="1"/>
                  </a:lnTo>
                  <a:lnTo>
                    <a:pt x="3" y="1"/>
                  </a:lnTo>
                  <a:lnTo>
                    <a:pt x="3" y="1"/>
                  </a:lnTo>
                  <a:lnTo>
                    <a:pt x="3" y="1"/>
                  </a:lnTo>
                  <a:lnTo>
                    <a:pt x="3" y="1"/>
                  </a:lnTo>
                  <a:lnTo>
                    <a:pt x="3" y="1"/>
                  </a:lnTo>
                  <a:lnTo>
                    <a:pt x="3" y="1"/>
                  </a:lnTo>
                  <a:lnTo>
                    <a:pt x="3" y="1"/>
                  </a:lnTo>
                  <a:lnTo>
                    <a:pt x="3" y="0"/>
                  </a:lnTo>
                  <a:lnTo>
                    <a:pt x="3" y="0"/>
                  </a:lnTo>
                  <a:lnTo>
                    <a:pt x="3" y="0"/>
                  </a:lnTo>
                  <a:lnTo>
                    <a:pt x="3" y="0"/>
                  </a:lnTo>
                  <a:lnTo>
                    <a:pt x="3" y="0"/>
                  </a:lnTo>
                  <a:lnTo>
                    <a:pt x="4" y="1"/>
                  </a:lnTo>
                  <a:lnTo>
                    <a:pt x="4" y="1"/>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65" name="Freeform 1282">
              <a:extLst>
                <a:ext uri="{FF2B5EF4-FFF2-40B4-BE49-F238E27FC236}">
                  <a16:creationId xmlns="" xmlns:a16="http://schemas.microsoft.com/office/drawing/2014/main" id="{B2D4A4FA-4FBD-4D50-AC87-BC8DDBA669DC}"/>
                </a:ext>
              </a:extLst>
            </p:cNvPr>
            <p:cNvSpPr>
              <a:spLocks/>
            </p:cNvSpPr>
            <p:nvPr/>
          </p:nvSpPr>
          <p:spPr bwMode="auto">
            <a:xfrm>
              <a:off x="6484601" y="2323089"/>
              <a:ext cx="1277" cy="1277"/>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1 h 1"/>
                <a:gd name="T22" fmla="*/ 1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lnTo>
                    <a:pt x="1" y="1"/>
                  </a:lnTo>
                  <a:lnTo>
                    <a:pt x="1" y="1"/>
                  </a:lnTo>
                  <a:lnTo>
                    <a:pt x="0" y="1"/>
                  </a:lnTo>
                  <a:lnTo>
                    <a:pt x="0" y="1"/>
                  </a:lnTo>
                  <a:lnTo>
                    <a:pt x="0" y="0"/>
                  </a:lnTo>
                  <a:lnTo>
                    <a:pt x="0" y="0"/>
                  </a:lnTo>
                  <a:lnTo>
                    <a:pt x="0" y="0"/>
                  </a:lnTo>
                  <a:lnTo>
                    <a:pt x="1" y="0"/>
                  </a:lnTo>
                  <a:lnTo>
                    <a:pt x="1" y="0"/>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66" name="Freeform 1283">
              <a:extLst>
                <a:ext uri="{FF2B5EF4-FFF2-40B4-BE49-F238E27FC236}">
                  <a16:creationId xmlns="" xmlns:a16="http://schemas.microsoft.com/office/drawing/2014/main" id="{7646378C-FDF3-4D54-80ED-0301D81087A3}"/>
                </a:ext>
              </a:extLst>
            </p:cNvPr>
            <p:cNvSpPr>
              <a:spLocks/>
            </p:cNvSpPr>
            <p:nvPr/>
          </p:nvSpPr>
          <p:spPr bwMode="auto">
            <a:xfrm>
              <a:off x="6479495" y="2323089"/>
              <a:ext cx="1277" cy="2553"/>
            </a:xfrm>
            <a:custGeom>
              <a:avLst/>
              <a:gdLst>
                <a:gd name="T0" fmla="*/ 0 w 1"/>
                <a:gd name="T1" fmla="*/ 0 h 2"/>
                <a:gd name="T2" fmla="*/ 0 w 1"/>
                <a:gd name="T3" fmla="*/ 0 h 2"/>
                <a:gd name="T4" fmla="*/ 0 w 1"/>
                <a:gd name="T5" fmla="*/ 0 h 2"/>
                <a:gd name="T6" fmla="*/ 0 w 1"/>
                <a:gd name="T7" fmla="*/ 0 h 2"/>
                <a:gd name="T8" fmla="*/ 1 w 1"/>
                <a:gd name="T9" fmla="*/ 0 h 2"/>
                <a:gd name="T10" fmla="*/ 1 w 1"/>
                <a:gd name="T11" fmla="*/ 0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2 h 2"/>
                <a:gd name="T26" fmla="*/ 1 w 1"/>
                <a:gd name="T27" fmla="*/ 1 h 2"/>
                <a:gd name="T28" fmla="*/ 0 w 1"/>
                <a:gd name="T29" fmla="*/ 1 h 2"/>
                <a:gd name="T30" fmla="*/ 0 w 1"/>
                <a:gd name="T31" fmla="*/ 1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w 1"/>
                <a:gd name="T45" fmla="*/ 0 h 2"/>
                <a:gd name="T46" fmla="*/ 0 w 1"/>
                <a:gd name="T47" fmla="*/ 0 h 2"/>
                <a:gd name="T48" fmla="*/ 0 w 1"/>
                <a:gd name="T49" fmla="*/ 0 h 2"/>
                <a:gd name="T50" fmla="*/ 0 w 1"/>
                <a:gd name="T51" fmla="*/ 0 h 2"/>
                <a:gd name="T52" fmla="*/ 0 w 1"/>
                <a:gd name="T53" fmla="*/ 0 h 2"/>
                <a:gd name="T54" fmla="*/ 0 w 1"/>
                <a:gd name="T55" fmla="*/ 0 h 2"/>
                <a:gd name="T56" fmla="*/ 0 w 1"/>
                <a:gd name="T5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0"/>
                  </a:moveTo>
                  <a:lnTo>
                    <a:pt x="0" y="0"/>
                  </a:lnTo>
                  <a:lnTo>
                    <a:pt x="0" y="0"/>
                  </a:lnTo>
                  <a:lnTo>
                    <a:pt x="0" y="0"/>
                  </a:lnTo>
                  <a:lnTo>
                    <a:pt x="1" y="0"/>
                  </a:lnTo>
                  <a:lnTo>
                    <a:pt x="1" y="0"/>
                  </a:lnTo>
                  <a:lnTo>
                    <a:pt x="1" y="1"/>
                  </a:lnTo>
                  <a:lnTo>
                    <a:pt x="1" y="1"/>
                  </a:lnTo>
                  <a:lnTo>
                    <a:pt x="1" y="1"/>
                  </a:lnTo>
                  <a:lnTo>
                    <a:pt x="1" y="1"/>
                  </a:lnTo>
                  <a:lnTo>
                    <a:pt x="1" y="1"/>
                  </a:lnTo>
                  <a:lnTo>
                    <a:pt x="1" y="1"/>
                  </a:lnTo>
                  <a:lnTo>
                    <a:pt x="1" y="2"/>
                  </a:lnTo>
                  <a:lnTo>
                    <a:pt x="1"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67" name="Freeform 1284">
              <a:extLst>
                <a:ext uri="{FF2B5EF4-FFF2-40B4-BE49-F238E27FC236}">
                  <a16:creationId xmlns="" xmlns:a16="http://schemas.microsoft.com/office/drawing/2014/main" id="{A2E12697-FF94-4242-A633-EDED3C14DD6B}"/>
                </a:ext>
              </a:extLst>
            </p:cNvPr>
            <p:cNvSpPr>
              <a:spLocks/>
            </p:cNvSpPr>
            <p:nvPr/>
          </p:nvSpPr>
          <p:spPr bwMode="auto">
            <a:xfrm>
              <a:off x="6516512" y="2321813"/>
              <a:ext cx="2553" cy="2553"/>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2 w 2"/>
                <a:gd name="T13" fmla="*/ 1 h 2"/>
                <a:gd name="T14" fmla="*/ 2 w 2"/>
                <a:gd name="T15" fmla="*/ 1 h 2"/>
                <a:gd name="T16" fmla="*/ 2 w 2"/>
                <a:gd name="T17" fmla="*/ 1 h 2"/>
                <a:gd name="T18" fmla="*/ 2 w 2"/>
                <a:gd name="T19" fmla="*/ 1 h 2"/>
                <a:gd name="T20" fmla="*/ 2 w 2"/>
                <a:gd name="T21" fmla="*/ 2 h 2"/>
                <a:gd name="T22" fmla="*/ 2 w 2"/>
                <a:gd name="T23" fmla="*/ 2 h 2"/>
                <a:gd name="T24" fmla="*/ 2 w 2"/>
                <a:gd name="T25" fmla="*/ 2 h 2"/>
                <a:gd name="T26" fmla="*/ 2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1 w 2"/>
                <a:gd name="T41" fmla="*/ 2 h 2"/>
                <a:gd name="T42" fmla="*/ 1 w 2"/>
                <a:gd name="T43" fmla="*/ 2 h 2"/>
                <a:gd name="T44" fmla="*/ 1 w 2"/>
                <a:gd name="T45" fmla="*/ 2 h 2"/>
                <a:gd name="T46" fmla="*/ 1 w 2"/>
                <a:gd name="T47" fmla="*/ 2 h 2"/>
                <a:gd name="T48" fmla="*/ 1 w 2"/>
                <a:gd name="T49" fmla="*/ 2 h 2"/>
                <a:gd name="T50" fmla="*/ 1 w 2"/>
                <a:gd name="T51" fmla="*/ 2 h 2"/>
                <a:gd name="T52" fmla="*/ 1 w 2"/>
                <a:gd name="T53" fmla="*/ 2 h 2"/>
                <a:gd name="T54" fmla="*/ 1 w 2"/>
                <a:gd name="T55" fmla="*/ 2 h 2"/>
                <a:gd name="T56" fmla="*/ 1 w 2"/>
                <a:gd name="T57" fmla="*/ 2 h 2"/>
                <a:gd name="T58" fmla="*/ 1 w 2"/>
                <a:gd name="T59" fmla="*/ 2 h 2"/>
                <a:gd name="T60" fmla="*/ 1 w 2"/>
                <a:gd name="T61" fmla="*/ 2 h 2"/>
                <a:gd name="T62" fmla="*/ 0 w 2"/>
                <a:gd name="T63" fmla="*/ 2 h 2"/>
                <a:gd name="T64" fmla="*/ 0 w 2"/>
                <a:gd name="T65" fmla="*/ 2 h 2"/>
                <a:gd name="T66" fmla="*/ 0 w 2"/>
                <a:gd name="T67" fmla="*/ 2 h 2"/>
                <a:gd name="T68" fmla="*/ 0 w 2"/>
                <a:gd name="T69" fmla="*/ 2 h 2"/>
                <a:gd name="T70" fmla="*/ 1 w 2"/>
                <a:gd name="T71" fmla="*/ 2 h 2"/>
                <a:gd name="T72" fmla="*/ 0 w 2"/>
                <a:gd name="T73" fmla="*/ 2 h 2"/>
                <a:gd name="T74" fmla="*/ 0 w 2"/>
                <a:gd name="T75" fmla="*/ 1 h 2"/>
                <a:gd name="T76" fmla="*/ 1 w 2"/>
                <a:gd name="T77" fmla="*/ 1 h 2"/>
                <a:gd name="T78" fmla="*/ 1 w 2"/>
                <a:gd name="T79" fmla="*/ 1 h 2"/>
                <a:gd name="T80" fmla="*/ 1 w 2"/>
                <a:gd name="T81" fmla="*/ 1 h 2"/>
                <a:gd name="T82" fmla="*/ 1 w 2"/>
                <a:gd name="T83" fmla="*/ 1 h 2"/>
                <a:gd name="T84" fmla="*/ 1 w 2"/>
                <a:gd name="T85" fmla="*/ 1 h 2"/>
                <a:gd name="T86" fmla="*/ 1 w 2"/>
                <a:gd name="T87" fmla="*/ 1 h 2"/>
                <a:gd name="T88" fmla="*/ 1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0 h 2"/>
                <a:gd name="T104" fmla="*/ 0 w 2"/>
                <a:gd name="T105" fmla="*/ 0 h 2"/>
                <a:gd name="T106" fmla="*/ 0 w 2"/>
                <a:gd name="T107" fmla="*/ 0 h 2"/>
                <a:gd name="T108" fmla="*/ 0 w 2"/>
                <a:gd name="T109" fmla="*/ 0 h 2"/>
                <a:gd name="T110" fmla="*/ 0 w 2"/>
                <a:gd name="T111" fmla="*/ 0 h 2"/>
                <a:gd name="T112" fmla="*/ 1 w 2"/>
                <a:gd name="T113" fmla="*/ 1 h 2"/>
                <a:gd name="T114" fmla="*/ 1 w 2"/>
                <a:gd name="T115" fmla="*/ 1 h 2"/>
                <a:gd name="T116" fmla="*/ 1 w 2"/>
                <a:gd name="T1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 h="2">
                  <a:moveTo>
                    <a:pt x="1" y="1"/>
                  </a:moveTo>
                  <a:lnTo>
                    <a:pt x="1" y="1"/>
                  </a:lnTo>
                  <a:lnTo>
                    <a:pt x="1" y="1"/>
                  </a:lnTo>
                  <a:lnTo>
                    <a:pt x="1" y="1"/>
                  </a:lnTo>
                  <a:lnTo>
                    <a:pt x="1" y="1"/>
                  </a:lnTo>
                  <a:lnTo>
                    <a:pt x="1"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1" y="2"/>
                  </a:lnTo>
                  <a:lnTo>
                    <a:pt x="0" y="2"/>
                  </a:lnTo>
                  <a:lnTo>
                    <a:pt x="0"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68" name="Freeform 1285">
              <a:extLst>
                <a:ext uri="{FF2B5EF4-FFF2-40B4-BE49-F238E27FC236}">
                  <a16:creationId xmlns="" xmlns:a16="http://schemas.microsoft.com/office/drawing/2014/main" id="{3F9E961B-28F7-41FA-91E2-56024DEE6FBF}"/>
                </a:ext>
              </a:extLst>
            </p:cNvPr>
            <p:cNvSpPr>
              <a:spLocks/>
            </p:cNvSpPr>
            <p:nvPr/>
          </p:nvSpPr>
          <p:spPr bwMode="auto">
            <a:xfrm>
              <a:off x="6497365" y="2321813"/>
              <a:ext cx="127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0 w 1"/>
                <a:gd name="T12" fmla="*/ 1 w 1"/>
                <a:gd name="T13" fmla="*/ 1 w 1"/>
                <a:gd name="T14" fmla="*/ 1 w 1"/>
                <a:gd name="T15" fmla="*/ 1 w 1"/>
                <a:gd name="T16"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0"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69" name="Freeform 1286">
              <a:extLst>
                <a:ext uri="{FF2B5EF4-FFF2-40B4-BE49-F238E27FC236}">
                  <a16:creationId xmlns="" xmlns:a16="http://schemas.microsoft.com/office/drawing/2014/main" id="{AA150A9D-00AC-45C9-91AE-6E24309F405A}"/>
                </a:ext>
              </a:extLst>
            </p:cNvPr>
            <p:cNvSpPr>
              <a:spLocks/>
            </p:cNvSpPr>
            <p:nvPr/>
          </p:nvSpPr>
          <p:spPr bwMode="auto">
            <a:xfrm>
              <a:off x="6485878" y="2319260"/>
              <a:ext cx="3830" cy="5106"/>
            </a:xfrm>
            <a:custGeom>
              <a:avLst/>
              <a:gdLst>
                <a:gd name="T0" fmla="*/ 3 w 3"/>
                <a:gd name="T1" fmla="*/ 2 h 4"/>
                <a:gd name="T2" fmla="*/ 3 w 3"/>
                <a:gd name="T3" fmla="*/ 2 h 4"/>
                <a:gd name="T4" fmla="*/ 3 w 3"/>
                <a:gd name="T5" fmla="*/ 2 h 4"/>
                <a:gd name="T6" fmla="*/ 3 w 3"/>
                <a:gd name="T7" fmla="*/ 2 h 4"/>
                <a:gd name="T8" fmla="*/ 3 w 3"/>
                <a:gd name="T9" fmla="*/ 3 h 4"/>
                <a:gd name="T10" fmla="*/ 3 w 3"/>
                <a:gd name="T11" fmla="*/ 3 h 4"/>
                <a:gd name="T12" fmla="*/ 3 w 3"/>
                <a:gd name="T13" fmla="*/ 3 h 4"/>
                <a:gd name="T14" fmla="*/ 3 w 3"/>
                <a:gd name="T15" fmla="*/ 3 h 4"/>
                <a:gd name="T16" fmla="*/ 3 w 3"/>
                <a:gd name="T17" fmla="*/ 3 h 4"/>
                <a:gd name="T18" fmla="*/ 3 w 3"/>
                <a:gd name="T19" fmla="*/ 3 h 4"/>
                <a:gd name="T20" fmla="*/ 3 w 3"/>
                <a:gd name="T21" fmla="*/ 3 h 4"/>
                <a:gd name="T22" fmla="*/ 3 w 3"/>
                <a:gd name="T23" fmla="*/ 3 h 4"/>
                <a:gd name="T24" fmla="*/ 3 w 3"/>
                <a:gd name="T25" fmla="*/ 3 h 4"/>
                <a:gd name="T26" fmla="*/ 3 w 3"/>
                <a:gd name="T27" fmla="*/ 3 h 4"/>
                <a:gd name="T28" fmla="*/ 2 w 3"/>
                <a:gd name="T29" fmla="*/ 3 h 4"/>
                <a:gd name="T30" fmla="*/ 2 w 3"/>
                <a:gd name="T31" fmla="*/ 4 h 4"/>
                <a:gd name="T32" fmla="*/ 2 w 3"/>
                <a:gd name="T33" fmla="*/ 4 h 4"/>
                <a:gd name="T34" fmla="*/ 2 w 3"/>
                <a:gd name="T35" fmla="*/ 4 h 4"/>
                <a:gd name="T36" fmla="*/ 0 w 3"/>
                <a:gd name="T37" fmla="*/ 4 h 4"/>
                <a:gd name="T38" fmla="*/ 0 w 3"/>
                <a:gd name="T39" fmla="*/ 3 h 4"/>
                <a:gd name="T40" fmla="*/ 0 w 3"/>
                <a:gd name="T41" fmla="*/ 3 h 4"/>
                <a:gd name="T42" fmla="*/ 0 w 3"/>
                <a:gd name="T43" fmla="*/ 3 h 4"/>
                <a:gd name="T44" fmla="*/ 0 w 3"/>
                <a:gd name="T45" fmla="*/ 3 h 4"/>
                <a:gd name="T46" fmla="*/ 0 w 3"/>
                <a:gd name="T47" fmla="*/ 3 h 4"/>
                <a:gd name="T48" fmla="*/ 0 w 3"/>
                <a:gd name="T49" fmla="*/ 2 h 4"/>
                <a:gd name="T50" fmla="*/ 0 w 3"/>
                <a:gd name="T51" fmla="*/ 2 h 4"/>
                <a:gd name="T52" fmla="*/ 0 w 3"/>
                <a:gd name="T53" fmla="*/ 2 h 4"/>
                <a:gd name="T54" fmla="*/ 0 w 3"/>
                <a:gd name="T55" fmla="*/ 2 h 4"/>
                <a:gd name="T56" fmla="*/ 0 w 3"/>
                <a:gd name="T57" fmla="*/ 2 h 4"/>
                <a:gd name="T58" fmla="*/ 0 w 3"/>
                <a:gd name="T59" fmla="*/ 2 h 4"/>
                <a:gd name="T60" fmla="*/ 2 w 3"/>
                <a:gd name="T61" fmla="*/ 2 h 4"/>
                <a:gd name="T62" fmla="*/ 2 w 3"/>
                <a:gd name="T63" fmla="*/ 0 h 4"/>
                <a:gd name="T64" fmla="*/ 2 w 3"/>
                <a:gd name="T65" fmla="*/ 0 h 4"/>
                <a:gd name="T66" fmla="*/ 2 w 3"/>
                <a:gd name="T67" fmla="*/ 2 h 4"/>
                <a:gd name="T68" fmla="*/ 2 w 3"/>
                <a:gd name="T69" fmla="*/ 2 h 4"/>
                <a:gd name="T70" fmla="*/ 3 w 3"/>
                <a:gd name="T71" fmla="*/ 2 h 4"/>
                <a:gd name="T72" fmla="*/ 3 w 3"/>
                <a:gd name="T73" fmla="*/ 2 h 4"/>
                <a:gd name="T74" fmla="*/ 3 w 3"/>
                <a:gd name="T75" fmla="*/ 0 h 4"/>
                <a:gd name="T76" fmla="*/ 3 w 3"/>
                <a:gd name="T77" fmla="*/ 0 h 4"/>
                <a:gd name="T78" fmla="*/ 3 w 3"/>
                <a:gd name="T79" fmla="*/ 0 h 4"/>
                <a:gd name="T80" fmla="*/ 3 w 3"/>
                <a:gd name="T81" fmla="*/ 0 h 4"/>
                <a:gd name="T82" fmla="*/ 3 w 3"/>
                <a:gd name="T83" fmla="*/ 0 h 4"/>
                <a:gd name="T84" fmla="*/ 3 w 3"/>
                <a:gd name="T85" fmla="*/ 2 h 4"/>
                <a:gd name="T86" fmla="*/ 3 w 3"/>
                <a:gd name="T87" fmla="*/ 2 h 4"/>
                <a:gd name="T88" fmla="*/ 3 w 3"/>
                <a:gd name="T8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 h="4">
                  <a:moveTo>
                    <a:pt x="3" y="2"/>
                  </a:moveTo>
                  <a:lnTo>
                    <a:pt x="3" y="2"/>
                  </a:lnTo>
                  <a:lnTo>
                    <a:pt x="3" y="2"/>
                  </a:lnTo>
                  <a:lnTo>
                    <a:pt x="3" y="2"/>
                  </a:lnTo>
                  <a:lnTo>
                    <a:pt x="3" y="3"/>
                  </a:lnTo>
                  <a:lnTo>
                    <a:pt x="3" y="3"/>
                  </a:lnTo>
                  <a:lnTo>
                    <a:pt x="3" y="3"/>
                  </a:lnTo>
                  <a:lnTo>
                    <a:pt x="3" y="3"/>
                  </a:lnTo>
                  <a:lnTo>
                    <a:pt x="3" y="3"/>
                  </a:lnTo>
                  <a:lnTo>
                    <a:pt x="3" y="3"/>
                  </a:lnTo>
                  <a:lnTo>
                    <a:pt x="3" y="3"/>
                  </a:lnTo>
                  <a:lnTo>
                    <a:pt x="3" y="3"/>
                  </a:lnTo>
                  <a:lnTo>
                    <a:pt x="3" y="3"/>
                  </a:lnTo>
                  <a:lnTo>
                    <a:pt x="3" y="3"/>
                  </a:lnTo>
                  <a:lnTo>
                    <a:pt x="2" y="3"/>
                  </a:lnTo>
                  <a:lnTo>
                    <a:pt x="2" y="4"/>
                  </a:lnTo>
                  <a:lnTo>
                    <a:pt x="2" y="4"/>
                  </a:lnTo>
                  <a:lnTo>
                    <a:pt x="2" y="4"/>
                  </a:lnTo>
                  <a:lnTo>
                    <a:pt x="0" y="4"/>
                  </a:lnTo>
                  <a:lnTo>
                    <a:pt x="0" y="3"/>
                  </a:lnTo>
                  <a:lnTo>
                    <a:pt x="0" y="3"/>
                  </a:lnTo>
                  <a:lnTo>
                    <a:pt x="0" y="3"/>
                  </a:lnTo>
                  <a:lnTo>
                    <a:pt x="0" y="3"/>
                  </a:lnTo>
                  <a:lnTo>
                    <a:pt x="0" y="3"/>
                  </a:lnTo>
                  <a:lnTo>
                    <a:pt x="0" y="2"/>
                  </a:lnTo>
                  <a:lnTo>
                    <a:pt x="0" y="2"/>
                  </a:lnTo>
                  <a:lnTo>
                    <a:pt x="0" y="2"/>
                  </a:lnTo>
                  <a:lnTo>
                    <a:pt x="0" y="2"/>
                  </a:lnTo>
                  <a:lnTo>
                    <a:pt x="0" y="2"/>
                  </a:lnTo>
                  <a:lnTo>
                    <a:pt x="0" y="2"/>
                  </a:lnTo>
                  <a:lnTo>
                    <a:pt x="2" y="2"/>
                  </a:lnTo>
                  <a:lnTo>
                    <a:pt x="2" y="0"/>
                  </a:lnTo>
                  <a:lnTo>
                    <a:pt x="2" y="0"/>
                  </a:lnTo>
                  <a:lnTo>
                    <a:pt x="2" y="2"/>
                  </a:lnTo>
                  <a:lnTo>
                    <a:pt x="2" y="2"/>
                  </a:lnTo>
                  <a:lnTo>
                    <a:pt x="3" y="2"/>
                  </a:lnTo>
                  <a:lnTo>
                    <a:pt x="3" y="2"/>
                  </a:lnTo>
                  <a:lnTo>
                    <a:pt x="3" y="0"/>
                  </a:lnTo>
                  <a:lnTo>
                    <a:pt x="3" y="0"/>
                  </a:lnTo>
                  <a:lnTo>
                    <a:pt x="3" y="0"/>
                  </a:lnTo>
                  <a:lnTo>
                    <a:pt x="3" y="0"/>
                  </a:lnTo>
                  <a:lnTo>
                    <a:pt x="3" y="0"/>
                  </a:lnTo>
                  <a:lnTo>
                    <a:pt x="3" y="2"/>
                  </a:lnTo>
                  <a:lnTo>
                    <a:pt x="3"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70" name="Freeform 1287">
              <a:extLst>
                <a:ext uri="{FF2B5EF4-FFF2-40B4-BE49-F238E27FC236}">
                  <a16:creationId xmlns="" xmlns:a16="http://schemas.microsoft.com/office/drawing/2014/main" id="{4715F630-593C-422D-964F-68A138D9C939}"/>
                </a:ext>
              </a:extLst>
            </p:cNvPr>
            <p:cNvSpPr>
              <a:spLocks/>
            </p:cNvSpPr>
            <p:nvPr/>
          </p:nvSpPr>
          <p:spPr bwMode="auto">
            <a:xfrm>
              <a:off x="6512682" y="2319260"/>
              <a:ext cx="3830" cy="2553"/>
            </a:xfrm>
            <a:custGeom>
              <a:avLst/>
              <a:gdLst>
                <a:gd name="T0" fmla="*/ 2 w 3"/>
                <a:gd name="T1" fmla="*/ 0 h 2"/>
                <a:gd name="T2" fmla="*/ 2 w 3"/>
                <a:gd name="T3" fmla="*/ 0 h 2"/>
                <a:gd name="T4" fmla="*/ 2 w 3"/>
                <a:gd name="T5" fmla="*/ 0 h 2"/>
                <a:gd name="T6" fmla="*/ 2 w 3"/>
                <a:gd name="T7" fmla="*/ 0 h 2"/>
                <a:gd name="T8" fmla="*/ 2 w 3"/>
                <a:gd name="T9" fmla="*/ 0 h 2"/>
                <a:gd name="T10" fmla="*/ 2 w 3"/>
                <a:gd name="T11" fmla="*/ 0 h 2"/>
                <a:gd name="T12" fmla="*/ 2 w 3"/>
                <a:gd name="T13" fmla="*/ 0 h 2"/>
                <a:gd name="T14" fmla="*/ 2 w 3"/>
                <a:gd name="T15" fmla="*/ 0 h 2"/>
                <a:gd name="T16" fmla="*/ 2 w 3"/>
                <a:gd name="T17" fmla="*/ 0 h 2"/>
                <a:gd name="T18" fmla="*/ 2 w 3"/>
                <a:gd name="T19" fmla="*/ 0 h 2"/>
                <a:gd name="T20" fmla="*/ 2 w 3"/>
                <a:gd name="T21" fmla="*/ 0 h 2"/>
                <a:gd name="T22" fmla="*/ 3 w 3"/>
                <a:gd name="T23" fmla="*/ 0 h 2"/>
                <a:gd name="T24" fmla="*/ 3 w 3"/>
                <a:gd name="T25" fmla="*/ 0 h 2"/>
                <a:gd name="T26" fmla="*/ 3 w 3"/>
                <a:gd name="T27" fmla="*/ 2 h 2"/>
                <a:gd name="T28" fmla="*/ 3 w 3"/>
                <a:gd name="T29" fmla="*/ 2 h 2"/>
                <a:gd name="T30" fmla="*/ 3 w 3"/>
                <a:gd name="T31" fmla="*/ 2 h 2"/>
                <a:gd name="T32" fmla="*/ 3 w 3"/>
                <a:gd name="T33" fmla="*/ 2 h 2"/>
                <a:gd name="T34" fmla="*/ 3 w 3"/>
                <a:gd name="T35" fmla="*/ 2 h 2"/>
                <a:gd name="T36" fmla="*/ 3 w 3"/>
                <a:gd name="T37" fmla="*/ 2 h 2"/>
                <a:gd name="T38" fmla="*/ 3 w 3"/>
                <a:gd name="T39" fmla="*/ 2 h 2"/>
                <a:gd name="T40" fmla="*/ 3 w 3"/>
                <a:gd name="T41" fmla="*/ 2 h 2"/>
                <a:gd name="T42" fmla="*/ 3 w 3"/>
                <a:gd name="T43" fmla="*/ 2 h 2"/>
                <a:gd name="T44" fmla="*/ 2 w 3"/>
                <a:gd name="T45" fmla="*/ 2 h 2"/>
                <a:gd name="T46" fmla="*/ 2 w 3"/>
                <a:gd name="T47" fmla="*/ 2 h 2"/>
                <a:gd name="T48" fmla="*/ 2 w 3"/>
                <a:gd name="T49" fmla="*/ 2 h 2"/>
                <a:gd name="T50" fmla="*/ 2 w 3"/>
                <a:gd name="T51" fmla="*/ 2 h 2"/>
                <a:gd name="T52" fmla="*/ 2 w 3"/>
                <a:gd name="T53" fmla="*/ 2 h 2"/>
                <a:gd name="T54" fmla="*/ 2 w 3"/>
                <a:gd name="T55" fmla="*/ 2 h 2"/>
                <a:gd name="T56" fmla="*/ 2 w 3"/>
                <a:gd name="T57" fmla="*/ 2 h 2"/>
                <a:gd name="T58" fmla="*/ 2 w 3"/>
                <a:gd name="T59" fmla="*/ 2 h 2"/>
                <a:gd name="T60" fmla="*/ 2 w 3"/>
                <a:gd name="T61" fmla="*/ 2 h 2"/>
                <a:gd name="T62" fmla="*/ 2 w 3"/>
                <a:gd name="T63" fmla="*/ 2 h 2"/>
                <a:gd name="T64" fmla="*/ 2 w 3"/>
                <a:gd name="T65" fmla="*/ 0 h 2"/>
                <a:gd name="T66" fmla="*/ 2 w 3"/>
                <a:gd name="T67" fmla="*/ 0 h 2"/>
                <a:gd name="T68" fmla="*/ 2 w 3"/>
                <a:gd name="T69" fmla="*/ 0 h 2"/>
                <a:gd name="T70" fmla="*/ 2 w 3"/>
                <a:gd name="T71" fmla="*/ 0 h 2"/>
                <a:gd name="T72" fmla="*/ 2 w 3"/>
                <a:gd name="T73" fmla="*/ 0 h 2"/>
                <a:gd name="T74" fmla="*/ 0 w 3"/>
                <a:gd name="T75" fmla="*/ 0 h 2"/>
                <a:gd name="T76" fmla="*/ 2 w 3"/>
                <a:gd name="T77" fmla="*/ 0 h 2"/>
                <a:gd name="T78" fmla="*/ 2 w 3"/>
                <a:gd name="T79" fmla="*/ 0 h 2"/>
                <a:gd name="T80" fmla="*/ 2 w 3"/>
                <a:gd name="T81" fmla="*/ 0 h 2"/>
                <a:gd name="T82" fmla="*/ 2 w 3"/>
                <a:gd name="T83" fmla="*/ 0 h 2"/>
                <a:gd name="T84" fmla="*/ 2 w 3"/>
                <a:gd name="T85" fmla="*/ 0 h 2"/>
                <a:gd name="T86" fmla="*/ 2 w 3"/>
                <a:gd name="T8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 h="2">
                  <a:moveTo>
                    <a:pt x="2" y="0"/>
                  </a:move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2"/>
                  </a:lnTo>
                  <a:lnTo>
                    <a:pt x="3" y="2"/>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2" y="2"/>
                  </a:lnTo>
                  <a:lnTo>
                    <a:pt x="2" y="2"/>
                  </a:lnTo>
                  <a:lnTo>
                    <a:pt x="2" y="0"/>
                  </a:lnTo>
                  <a:lnTo>
                    <a:pt x="2" y="0"/>
                  </a:lnTo>
                  <a:lnTo>
                    <a:pt x="2" y="0"/>
                  </a:lnTo>
                  <a:lnTo>
                    <a:pt x="2" y="0"/>
                  </a:lnTo>
                  <a:lnTo>
                    <a:pt x="2" y="0"/>
                  </a:lnTo>
                  <a:lnTo>
                    <a:pt x="0" y="0"/>
                  </a:lnTo>
                  <a:lnTo>
                    <a:pt x="2" y="0"/>
                  </a:lnTo>
                  <a:lnTo>
                    <a:pt x="2"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71" name="Freeform 1288">
              <a:extLst>
                <a:ext uri="{FF2B5EF4-FFF2-40B4-BE49-F238E27FC236}">
                  <a16:creationId xmlns="" xmlns:a16="http://schemas.microsoft.com/office/drawing/2014/main" id="{72A3DB69-D766-40D5-9A75-1E2A8D79E9B1}"/>
                </a:ext>
              </a:extLst>
            </p:cNvPr>
            <p:cNvSpPr>
              <a:spLocks/>
            </p:cNvSpPr>
            <p:nvPr/>
          </p:nvSpPr>
          <p:spPr bwMode="auto">
            <a:xfrm>
              <a:off x="6490983" y="2319260"/>
              <a:ext cx="2553" cy="6383"/>
            </a:xfrm>
            <a:custGeom>
              <a:avLst/>
              <a:gdLst>
                <a:gd name="T0" fmla="*/ 2 w 2"/>
                <a:gd name="T1" fmla="*/ 2 h 5"/>
                <a:gd name="T2" fmla="*/ 2 w 2"/>
                <a:gd name="T3" fmla="*/ 2 h 5"/>
                <a:gd name="T4" fmla="*/ 2 w 2"/>
                <a:gd name="T5" fmla="*/ 3 h 5"/>
                <a:gd name="T6" fmla="*/ 2 w 2"/>
                <a:gd name="T7" fmla="*/ 3 h 5"/>
                <a:gd name="T8" fmla="*/ 2 w 2"/>
                <a:gd name="T9" fmla="*/ 4 h 5"/>
                <a:gd name="T10" fmla="*/ 2 w 2"/>
                <a:gd name="T11" fmla="*/ 4 h 5"/>
                <a:gd name="T12" fmla="*/ 2 w 2"/>
                <a:gd name="T13" fmla="*/ 4 h 5"/>
                <a:gd name="T14" fmla="*/ 2 w 2"/>
                <a:gd name="T15" fmla="*/ 4 h 5"/>
                <a:gd name="T16" fmla="*/ 1 w 2"/>
                <a:gd name="T17" fmla="*/ 4 h 5"/>
                <a:gd name="T18" fmla="*/ 1 w 2"/>
                <a:gd name="T19" fmla="*/ 4 h 5"/>
                <a:gd name="T20" fmla="*/ 1 w 2"/>
                <a:gd name="T21" fmla="*/ 4 h 5"/>
                <a:gd name="T22" fmla="*/ 1 w 2"/>
                <a:gd name="T23" fmla="*/ 5 h 5"/>
                <a:gd name="T24" fmla="*/ 1 w 2"/>
                <a:gd name="T25" fmla="*/ 4 h 5"/>
                <a:gd name="T26" fmla="*/ 1 w 2"/>
                <a:gd name="T27" fmla="*/ 4 h 5"/>
                <a:gd name="T28" fmla="*/ 1 w 2"/>
                <a:gd name="T29" fmla="*/ 4 h 5"/>
                <a:gd name="T30" fmla="*/ 1 w 2"/>
                <a:gd name="T31" fmla="*/ 4 h 5"/>
                <a:gd name="T32" fmla="*/ 1 w 2"/>
                <a:gd name="T33" fmla="*/ 4 h 5"/>
                <a:gd name="T34" fmla="*/ 1 w 2"/>
                <a:gd name="T35" fmla="*/ 4 h 5"/>
                <a:gd name="T36" fmla="*/ 1 w 2"/>
                <a:gd name="T37" fmla="*/ 4 h 5"/>
                <a:gd name="T38" fmla="*/ 0 w 2"/>
                <a:gd name="T39" fmla="*/ 4 h 5"/>
                <a:gd name="T40" fmla="*/ 0 w 2"/>
                <a:gd name="T41" fmla="*/ 4 h 5"/>
                <a:gd name="T42" fmla="*/ 0 w 2"/>
                <a:gd name="T43" fmla="*/ 3 h 5"/>
                <a:gd name="T44" fmla="*/ 0 w 2"/>
                <a:gd name="T45" fmla="*/ 3 h 5"/>
                <a:gd name="T46" fmla="*/ 0 w 2"/>
                <a:gd name="T47" fmla="*/ 3 h 5"/>
                <a:gd name="T48" fmla="*/ 0 w 2"/>
                <a:gd name="T49" fmla="*/ 3 h 5"/>
                <a:gd name="T50" fmla="*/ 0 w 2"/>
                <a:gd name="T51" fmla="*/ 3 h 5"/>
                <a:gd name="T52" fmla="*/ 0 w 2"/>
                <a:gd name="T53" fmla="*/ 3 h 5"/>
                <a:gd name="T54" fmla="*/ 0 w 2"/>
                <a:gd name="T55" fmla="*/ 3 h 5"/>
                <a:gd name="T56" fmla="*/ 0 w 2"/>
                <a:gd name="T57" fmla="*/ 3 h 5"/>
                <a:gd name="T58" fmla="*/ 0 w 2"/>
                <a:gd name="T59" fmla="*/ 2 h 5"/>
                <a:gd name="T60" fmla="*/ 0 w 2"/>
                <a:gd name="T61" fmla="*/ 2 h 5"/>
                <a:gd name="T62" fmla="*/ 0 w 2"/>
                <a:gd name="T63" fmla="*/ 2 h 5"/>
                <a:gd name="T64" fmla="*/ 0 w 2"/>
                <a:gd name="T65" fmla="*/ 2 h 5"/>
                <a:gd name="T66" fmla="*/ 0 w 2"/>
                <a:gd name="T67" fmla="*/ 2 h 5"/>
                <a:gd name="T68" fmla="*/ 0 w 2"/>
                <a:gd name="T69" fmla="*/ 2 h 5"/>
                <a:gd name="T70" fmla="*/ 0 w 2"/>
                <a:gd name="T71" fmla="*/ 2 h 5"/>
                <a:gd name="T72" fmla="*/ 0 w 2"/>
                <a:gd name="T73" fmla="*/ 2 h 5"/>
                <a:gd name="T74" fmla="*/ 0 w 2"/>
                <a:gd name="T75" fmla="*/ 2 h 5"/>
                <a:gd name="T76" fmla="*/ 1 w 2"/>
                <a:gd name="T77" fmla="*/ 0 h 5"/>
                <a:gd name="T78" fmla="*/ 1 w 2"/>
                <a:gd name="T79" fmla="*/ 0 h 5"/>
                <a:gd name="T80" fmla="*/ 1 w 2"/>
                <a:gd name="T81" fmla="*/ 0 h 5"/>
                <a:gd name="T82" fmla="*/ 1 w 2"/>
                <a:gd name="T83" fmla="*/ 0 h 5"/>
                <a:gd name="T84" fmla="*/ 1 w 2"/>
                <a:gd name="T85" fmla="*/ 0 h 5"/>
                <a:gd name="T86" fmla="*/ 2 w 2"/>
                <a:gd name="T87" fmla="*/ 0 h 5"/>
                <a:gd name="T88" fmla="*/ 2 w 2"/>
                <a:gd name="T89" fmla="*/ 0 h 5"/>
                <a:gd name="T90" fmla="*/ 2 w 2"/>
                <a:gd name="T91" fmla="*/ 0 h 5"/>
                <a:gd name="T92" fmla="*/ 2 w 2"/>
                <a:gd name="T93" fmla="*/ 0 h 5"/>
                <a:gd name="T94" fmla="*/ 2 w 2"/>
                <a:gd name="T95" fmla="*/ 0 h 5"/>
                <a:gd name="T96" fmla="*/ 2 w 2"/>
                <a:gd name="T97" fmla="*/ 0 h 5"/>
                <a:gd name="T98" fmla="*/ 2 w 2"/>
                <a:gd name="T9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 h="5">
                  <a:moveTo>
                    <a:pt x="2" y="2"/>
                  </a:moveTo>
                  <a:lnTo>
                    <a:pt x="2" y="2"/>
                  </a:lnTo>
                  <a:lnTo>
                    <a:pt x="2" y="3"/>
                  </a:lnTo>
                  <a:lnTo>
                    <a:pt x="2" y="3"/>
                  </a:lnTo>
                  <a:lnTo>
                    <a:pt x="2" y="4"/>
                  </a:lnTo>
                  <a:lnTo>
                    <a:pt x="2" y="4"/>
                  </a:lnTo>
                  <a:lnTo>
                    <a:pt x="2" y="4"/>
                  </a:lnTo>
                  <a:lnTo>
                    <a:pt x="2" y="4"/>
                  </a:lnTo>
                  <a:lnTo>
                    <a:pt x="1" y="4"/>
                  </a:lnTo>
                  <a:lnTo>
                    <a:pt x="1" y="4"/>
                  </a:lnTo>
                  <a:lnTo>
                    <a:pt x="1" y="4"/>
                  </a:lnTo>
                  <a:lnTo>
                    <a:pt x="1" y="5"/>
                  </a:lnTo>
                  <a:lnTo>
                    <a:pt x="1" y="4"/>
                  </a:lnTo>
                  <a:lnTo>
                    <a:pt x="1" y="4"/>
                  </a:lnTo>
                  <a:lnTo>
                    <a:pt x="1" y="4"/>
                  </a:lnTo>
                  <a:lnTo>
                    <a:pt x="1" y="4"/>
                  </a:lnTo>
                  <a:lnTo>
                    <a:pt x="1" y="4"/>
                  </a:lnTo>
                  <a:lnTo>
                    <a:pt x="1" y="4"/>
                  </a:lnTo>
                  <a:lnTo>
                    <a:pt x="1" y="4"/>
                  </a:lnTo>
                  <a:lnTo>
                    <a:pt x="0" y="4"/>
                  </a:lnTo>
                  <a:lnTo>
                    <a:pt x="0" y="4"/>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1" y="0"/>
                  </a:lnTo>
                  <a:lnTo>
                    <a:pt x="1" y="0"/>
                  </a:lnTo>
                  <a:lnTo>
                    <a:pt x="1" y="0"/>
                  </a:lnTo>
                  <a:lnTo>
                    <a:pt x="1" y="0"/>
                  </a:lnTo>
                  <a:lnTo>
                    <a:pt x="1" y="0"/>
                  </a:lnTo>
                  <a:lnTo>
                    <a:pt x="2" y="0"/>
                  </a:lnTo>
                  <a:lnTo>
                    <a:pt x="2" y="0"/>
                  </a:lnTo>
                  <a:lnTo>
                    <a:pt x="2" y="0"/>
                  </a:lnTo>
                  <a:lnTo>
                    <a:pt x="2" y="0"/>
                  </a:lnTo>
                  <a:lnTo>
                    <a:pt x="2" y="0"/>
                  </a:lnTo>
                  <a:lnTo>
                    <a:pt x="2" y="0"/>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72" name="Freeform 1289">
              <a:extLst>
                <a:ext uri="{FF2B5EF4-FFF2-40B4-BE49-F238E27FC236}">
                  <a16:creationId xmlns="" xmlns:a16="http://schemas.microsoft.com/office/drawing/2014/main" id="{44C59E50-DCFD-4212-A962-DD6C1731DB3F}"/>
                </a:ext>
              </a:extLst>
            </p:cNvPr>
            <p:cNvSpPr>
              <a:spLocks/>
            </p:cNvSpPr>
            <p:nvPr/>
          </p:nvSpPr>
          <p:spPr bwMode="auto">
            <a:xfrm>
              <a:off x="6474389" y="2319260"/>
              <a:ext cx="1277" cy="2553"/>
            </a:xfrm>
            <a:custGeom>
              <a:avLst/>
              <a:gdLst>
                <a:gd name="T0" fmla="*/ 1 w 1"/>
                <a:gd name="T1" fmla="*/ 0 h 2"/>
                <a:gd name="T2" fmla="*/ 1 w 1"/>
                <a:gd name="T3" fmla="*/ 0 h 2"/>
                <a:gd name="T4" fmla="*/ 1 w 1"/>
                <a:gd name="T5" fmla="*/ 0 h 2"/>
                <a:gd name="T6" fmla="*/ 1 w 1"/>
                <a:gd name="T7" fmla="*/ 0 h 2"/>
                <a:gd name="T8" fmla="*/ 1 w 1"/>
                <a:gd name="T9" fmla="*/ 0 h 2"/>
                <a:gd name="T10" fmla="*/ 1 w 1"/>
                <a:gd name="T11" fmla="*/ 0 h 2"/>
                <a:gd name="T12" fmla="*/ 1 w 1"/>
                <a:gd name="T13" fmla="*/ 0 h 2"/>
                <a:gd name="T14" fmla="*/ 1 w 1"/>
                <a:gd name="T15" fmla="*/ 0 h 2"/>
                <a:gd name="T16" fmla="*/ 1 w 1"/>
                <a:gd name="T17" fmla="*/ 0 h 2"/>
                <a:gd name="T18" fmla="*/ 1 w 1"/>
                <a:gd name="T19" fmla="*/ 0 h 2"/>
                <a:gd name="T20" fmla="*/ 1 w 1"/>
                <a:gd name="T21" fmla="*/ 2 h 2"/>
                <a:gd name="T22" fmla="*/ 1 w 1"/>
                <a:gd name="T23" fmla="*/ 0 h 2"/>
                <a:gd name="T24" fmla="*/ 1 w 1"/>
                <a:gd name="T25" fmla="*/ 0 h 2"/>
                <a:gd name="T26" fmla="*/ 1 w 1"/>
                <a:gd name="T27" fmla="*/ 2 h 2"/>
                <a:gd name="T28" fmla="*/ 1 w 1"/>
                <a:gd name="T29" fmla="*/ 2 h 2"/>
                <a:gd name="T30" fmla="*/ 1 w 1"/>
                <a:gd name="T31" fmla="*/ 2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1 w 1"/>
                <a:gd name="T51" fmla="*/ 2 h 2"/>
                <a:gd name="T52" fmla="*/ 1 w 1"/>
                <a:gd name="T53" fmla="*/ 2 h 2"/>
                <a:gd name="T54" fmla="*/ 1 w 1"/>
                <a:gd name="T55" fmla="*/ 2 h 2"/>
                <a:gd name="T56" fmla="*/ 1 w 1"/>
                <a:gd name="T57" fmla="*/ 2 h 2"/>
                <a:gd name="T58" fmla="*/ 1 w 1"/>
                <a:gd name="T59" fmla="*/ 2 h 2"/>
                <a:gd name="T60" fmla="*/ 1 w 1"/>
                <a:gd name="T61" fmla="*/ 2 h 2"/>
                <a:gd name="T62" fmla="*/ 1 w 1"/>
                <a:gd name="T63" fmla="*/ 2 h 2"/>
                <a:gd name="T64" fmla="*/ 1 w 1"/>
                <a:gd name="T65" fmla="*/ 2 h 2"/>
                <a:gd name="T66" fmla="*/ 0 w 1"/>
                <a:gd name="T67" fmla="*/ 2 h 2"/>
                <a:gd name="T68" fmla="*/ 0 w 1"/>
                <a:gd name="T69" fmla="*/ 2 h 2"/>
                <a:gd name="T70" fmla="*/ 0 w 1"/>
                <a:gd name="T71" fmla="*/ 2 h 2"/>
                <a:gd name="T72" fmla="*/ 0 w 1"/>
                <a:gd name="T73" fmla="*/ 2 h 2"/>
                <a:gd name="T74" fmla="*/ 0 w 1"/>
                <a:gd name="T75" fmla="*/ 2 h 2"/>
                <a:gd name="T76" fmla="*/ 0 w 1"/>
                <a:gd name="T77" fmla="*/ 2 h 2"/>
                <a:gd name="T78" fmla="*/ 0 w 1"/>
                <a:gd name="T79" fmla="*/ 0 h 2"/>
                <a:gd name="T80" fmla="*/ 0 w 1"/>
                <a:gd name="T81" fmla="*/ 0 h 2"/>
                <a:gd name="T82" fmla="*/ 0 w 1"/>
                <a:gd name="T83" fmla="*/ 0 h 2"/>
                <a:gd name="T84" fmla="*/ 0 w 1"/>
                <a:gd name="T85" fmla="*/ 0 h 2"/>
                <a:gd name="T86" fmla="*/ 0 w 1"/>
                <a:gd name="T87" fmla="*/ 0 h 2"/>
                <a:gd name="T88" fmla="*/ 0 w 1"/>
                <a:gd name="T89" fmla="*/ 0 h 2"/>
                <a:gd name="T90" fmla="*/ 0 w 1"/>
                <a:gd name="T91" fmla="*/ 0 h 2"/>
                <a:gd name="T92" fmla="*/ 0 w 1"/>
                <a:gd name="T93" fmla="*/ 0 h 2"/>
                <a:gd name="T94" fmla="*/ 0 w 1"/>
                <a:gd name="T95" fmla="*/ 0 h 2"/>
                <a:gd name="T96" fmla="*/ 1 w 1"/>
                <a:gd name="T97" fmla="*/ 0 h 2"/>
                <a:gd name="T98" fmla="*/ 1 w 1"/>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 h="2">
                  <a:moveTo>
                    <a:pt x="1" y="0"/>
                  </a:moveTo>
                  <a:lnTo>
                    <a:pt x="1" y="0"/>
                  </a:lnTo>
                  <a:lnTo>
                    <a:pt x="1" y="0"/>
                  </a:lnTo>
                  <a:lnTo>
                    <a:pt x="1" y="0"/>
                  </a:lnTo>
                  <a:lnTo>
                    <a:pt x="1" y="0"/>
                  </a:lnTo>
                  <a:lnTo>
                    <a:pt x="1" y="0"/>
                  </a:lnTo>
                  <a:lnTo>
                    <a:pt x="1" y="0"/>
                  </a:lnTo>
                  <a:lnTo>
                    <a:pt x="1" y="0"/>
                  </a:lnTo>
                  <a:lnTo>
                    <a:pt x="1" y="0"/>
                  </a:lnTo>
                  <a:lnTo>
                    <a:pt x="1" y="0"/>
                  </a:lnTo>
                  <a:lnTo>
                    <a:pt x="1" y="2"/>
                  </a:lnTo>
                  <a:lnTo>
                    <a:pt x="1" y="0"/>
                  </a:lnTo>
                  <a:lnTo>
                    <a:pt x="1" y="0"/>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73" name="Freeform 1290">
              <a:extLst>
                <a:ext uri="{FF2B5EF4-FFF2-40B4-BE49-F238E27FC236}">
                  <a16:creationId xmlns="" xmlns:a16="http://schemas.microsoft.com/office/drawing/2014/main" id="{A9A66895-BC7E-4AC2-8415-B171E584077D}"/>
                </a:ext>
              </a:extLst>
            </p:cNvPr>
            <p:cNvSpPr>
              <a:spLocks/>
            </p:cNvSpPr>
            <p:nvPr/>
          </p:nvSpPr>
          <p:spPr bwMode="auto">
            <a:xfrm>
              <a:off x="6452690" y="2316707"/>
              <a:ext cx="1277" cy="1277"/>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0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1" y="1"/>
                  </a:moveTo>
                  <a:lnTo>
                    <a:pt x="1" y="1"/>
                  </a:lnTo>
                  <a:lnTo>
                    <a:pt x="1" y="1"/>
                  </a:lnTo>
                  <a:lnTo>
                    <a:pt x="0" y="1"/>
                  </a:lnTo>
                  <a:lnTo>
                    <a:pt x="0" y="1"/>
                  </a:lnTo>
                  <a:lnTo>
                    <a:pt x="0" y="1"/>
                  </a:lnTo>
                  <a:lnTo>
                    <a:pt x="0" y="1"/>
                  </a:lnTo>
                  <a:lnTo>
                    <a:pt x="0" y="1"/>
                  </a:lnTo>
                  <a:lnTo>
                    <a:pt x="0" y="1"/>
                  </a:lnTo>
                  <a:lnTo>
                    <a:pt x="1" y="0"/>
                  </a:lnTo>
                  <a:lnTo>
                    <a:pt x="1" y="1"/>
                  </a:lnTo>
                  <a:lnTo>
                    <a:pt x="1" y="1"/>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74" name="Freeform 1291">
              <a:extLst>
                <a:ext uri="{FF2B5EF4-FFF2-40B4-BE49-F238E27FC236}">
                  <a16:creationId xmlns="" xmlns:a16="http://schemas.microsoft.com/office/drawing/2014/main" id="{4E48B7B8-B613-4FE8-BC4D-77878DB8C04E}"/>
                </a:ext>
              </a:extLst>
            </p:cNvPr>
            <p:cNvSpPr>
              <a:spLocks/>
            </p:cNvSpPr>
            <p:nvPr/>
          </p:nvSpPr>
          <p:spPr bwMode="auto">
            <a:xfrm>
              <a:off x="6456519" y="2315431"/>
              <a:ext cx="5106" cy="1277"/>
            </a:xfrm>
            <a:custGeom>
              <a:avLst/>
              <a:gdLst>
                <a:gd name="T0" fmla="*/ 2 w 4"/>
                <a:gd name="T1" fmla="*/ 1 h 1"/>
                <a:gd name="T2" fmla="*/ 2 w 4"/>
                <a:gd name="T3" fmla="*/ 1 h 1"/>
                <a:gd name="T4" fmla="*/ 2 w 4"/>
                <a:gd name="T5" fmla="*/ 1 h 1"/>
                <a:gd name="T6" fmla="*/ 2 w 4"/>
                <a:gd name="T7" fmla="*/ 1 h 1"/>
                <a:gd name="T8" fmla="*/ 2 w 4"/>
                <a:gd name="T9" fmla="*/ 1 h 1"/>
                <a:gd name="T10" fmla="*/ 1 w 4"/>
                <a:gd name="T11" fmla="*/ 1 h 1"/>
                <a:gd name="T12" fmla="*/ 1 w 4"/>
                <a:gd name="T13" fmla="*/ 1 h 1"/>
                <a:gd name="T14" fmla="*/ 1 w 4"/>
                <a:gd name="T15" fmla="*/ 1 h 1"/>
                <a:gd name="T16" fmla="*/ 0 w 4"/>
                <a:gd name="T17" fmla="*/ 1 h 1"/>
                <a:gd name="T18" fmla="*/ 0 w 4"/>
                <a:gd name="T19" fmla="*/ 1 h 1"/>
                <a:gd name="T20" fmla="*/ 1 w 4"/>
                <a:gd name="T21" fmla="*/ 1 h 1"/>
                <a:gd name="T22" fmla="*/ 1 w 4"/>
                <a:gd name="T23" fmla="*/ 0 h 1"/>
                <a:gd name="T24" fmla="*/ 2 w 4"/>
                <a:gd name="T25" fmla="*/ 0 h 1"/>
                <a:gd name="T26" fmla="*/ 2 w 4"/>
                <a:gd name="T27" fmla="*/ 0 h 1"/>
                <a:gd name="T28" fmla="*/ 4 w 4"/>
                <a:gd name="T29" fmla="*/ 0 h 1"/>
                <a:gd name="T30" fmla="*/ 2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2" y="1"/>
                  </a:lnTo>
                  <a:lnTo>
                    <a:pt x="2" y="1"/>
                  </a:lnTo>
                  <a:lnTo>
                    <a:pt x="2" y="1"/>
                  </a:lnTo>
                  <a:lnTo>
                    <a:pt x="2" y="1"/>
                  </a:lnTo>
                  <a:lnTo>
                    <a:pt x="1" y="1"/>
                  </a:lnTo>
                  <a:lnTo>
                    <a:pt x="1" y="1"/>
                  </a:lnTo>
                  <a:lnTo>
                    <a:pt x="1" y="1"/>
                  </a:lnTo>
                  <a:lnTo>
                    <a:pt x="0" y="1"/>
                  </a:lnTo>
                  <a:lnTo>
                    <a:pt x="0" y="1"/>
                  </a:lnTo>
                  <a:lnTo>
                    <a:pt x="1" y="1"/>
                  </a:lnTo>
                  <a:lnTo>
                    <a:pt x="1" y="0"/>
                  </a:lnTo>
                  <a:lnTo>
                    <a:pt x="2" y="0"/>
                  </a:lnTo>
                  <a:lnTo>
                    <a:pt x="2" y="0"/>
                  </a:lnTo>
                  <a:lnTo>
                    <a:pt x="4" y="0"/>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75" name="Freeform 1292">
              <a:extLst>
                <a:ext uri="{FF2B5EF4-FFF2-40B4-BE49-F238E27FC236}">
                  <a16:creationId xmlns="" xmlns:a16="http://schemas.microsoft.com/office/drawing/2014/main" id="{2E93A962-3832-455D-B8F2-4B59AA6491CA}"/>
                </a:ext>
              </a:extLst>
            </p:cNvPr>
            <p:cNvSpPr>
              <a:spLocks/>
            </p:cNvSpPr>
            <p:nvPr/>
          </p:nvSpPr>
          <p:spPr bwMode="auto">
            <a:xfrm>
              <a:off x="6510129" y="2315431"/>
              <a:ext cx="0" cy="2553"/>
            </a:xfrm>
            <a:custGeom>
              <a:avLst/>
              <a:gdLst>
                <a:gd name="T0" fmla="*/ 0 h 2"/>
                <a:gd name="T1" fmla="*/ 0 h 2"/>
                <a:gd name="T2" fmla="*/ 0 h 2"/>
                <a:gd name="T3" fmla="*/ 1 h 2"/>
                <a:gd name="T4" fmla="*/ 1 h 2"/>
                <a:gd name="T5" fmla="*/ 1 h 2"/>
                <a:gd name="T6" fmla="*/ 1 h 2"/>
                <a:gd name="T7" fmla="*/ 1 h 2"/>
                <a:gd name="T8" fmla="*/ 1 h 2"/>
                <a:gd name="T9" fmla="*/ 1 h 2"/>
                <a:gd name="T10" fmla="*/ 1 h 2"/>
                <a:gd name="T11" fmla="*/ 1 h 2"/>
                <a:gd name="T12" fmla="*/ 1 h 2"/>
                <a:gd name="T13" fmla="*/ 1 h 2"/>
                <a:gd name="T14" fmla="*/ 1 h 2"/>
                <a:gd name="T15" fmla="*/ 1 h 2"/>
                <a:gd name="T16" fmla="*/ 1 h 2"/>
                <a:gd name="T17" fmla="*/ 1 h 2"/>
                <a:gd name="T18" fmla="*/ 1 h 2"/>
                <a:gd name="T19" fmla="*/ 1 h 2"/>
                <a:gd name="T20" fmla="*/ 2 h 2"/>
                <a:gd name="T21" fmla="*/ 2 h 2"/>
                <a:gd name="T22" fmla="*/ 2 h 2"/>
                <a:gd name="T23" fmla="*/ 2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Lst>
              <a:rect l="0" t="0" r="r" b="b"/>
              <a:pathLst>
                <a:path h="2">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76" name="Freeform 1293">
              <a:extLst>
                <a:ext uri="{FF2B5EF4-FFF2-40B4-BE49-F238E27FC236}">
                  <a16:creationId xmlns="" xmlns:a16="http://schemas.microsoft.com/office/drawing/2014/main" id="{147ACBDE-3E0C-437B-8950-C8224BAEC72B}"/>
                </a:ext>
              </a:extLst>
            </p:cNvPr>
            <p:cNvSpPr>
              <a:spLocks/>
            </p:cNvSpPr>
            <p:nvPr/>
          </p:nvSpPr>
          <p:spPr bwMode="auto">
            <a:xfrm>
              <a:off x="6473113" y="2314154"/>
              <a:ext cx="2553" cy="2553"/>
            </a:xfrm>
            <a:custGeom>
              <a:avLst/>
              <a:gdLst>
                <a:gd name="T0" fmla="*/ 1 w 2"/>
                <a:gd name="T1" fmla="*/ 1 h 2"/>
                <a:gd name="T2" fmla="*/ 2 w 2"/>
                <a:gd name="T3" fmla="*/ 1 h 2"/>
                <a:gd name="T4" fmla="*/ 2 w 2"/>
                <a:gd name="T5" fmla="*/ 1 h 2"/>
                <a:gd name="T6" fmla="*/ 1 w 2"/>
                <a:gd name="T7" fmla="*/ 1 h 2"/>
                <a:gd name="T8" fmla="*/ 1 w 2"/>
                <a:gd name="T9" fmla="*/ 1 h 2"/>
                <a:gd name="T10" fmla="*/ 1 w 2"/>
                <a:gd name="T11" fmla="*/ 1 h 2"/>
                <a:gd name="T12" fmla="*/ 1 w 2"/>
                <a:gd name="T13" fmla="*/ 2 h 2"/>
                <a:gd name="T14" fmla="*/ 1 w 2"/>
                <a:gd name="T15" fmla="*/ 2 h 2"/>
                <a:gd name="T16" fmla="*/ 1 w 2"/>
                <a:gd name="T17" fmla="*/ 2 h 2"/>
                <a:gd name="T18" fmla="*/ 1 w 2"/>
                <a:gd name="T19" fmla="*/ 2 h 2"/>
                <a:gd name="T20" fmla="*/ 0 w 2"/>
                <a:gd name="T21" fmla="*/ 2 h 2"/>
                <a:gd name="T22" fmla="*/ 0 w 2"/>
                <a:gd name="T23" fmla="*/ 2 h 2"/>
                <a:gd name="T24" fmla="*/ 1 w 2"/>
                <a:gd name="T25" fmla="*/ 2 h 2"/>
                <a:gd name="T26" fmla="*/ 1 w 2"/>
                <a:gd name="T27" fmla="*/ 1 h 2"/>
                <a:gd name="T28" fmla="*/ 1 w 2"/>
                <a:gd name="T29" fmla="*/ 1 h 2"/>
                <a:gd name="T30" fmla="*/ 1 w 2"/>
                <a:gd name="T31" fmla="*/ 1 h 2"/>
                <a:gd name="T32" fmla="*/ 1 w 2"/>
                <a:gd name="T33" fmla="*/ 1 h 2"/>
                <a:gd name="T34" fmla="*/ 1 w 2"/>
                <a:gd name="T35" fmla="*/ 1 h 2"/>
                <a:gd name="T36" fmla="*/ 1 w 2"/>
                <a:gd name="T37" fmla="*/ 1 h 2"/>
                <a:gd name="T38" fmla="*/ 1 w 2"/>
                <a:gd name="T39" fmla="*/ 1 h 2"/>
                <a:gd name="T40" fmla="*/ 1 w 2"/>
                <a:gd name="T41" fmla="*/ 1 h 2"/>
                <a:gd name="T42" fmla="*/ 0 w 2"/>
                <a:gd name="T43" fmla="*/ 1 h 2"/>
                <a:gd name="T44" fmla="*/ 0 w 2"/>
                <a:gd name="T45" fmla="*/ 1 h 2"/>
                <a:gd name="T46" fmla="*/ 0 w 2"/>
                <a:gd name="T47" fmla="*/ 0 h 2"/>
                <a:gd name="T48" fmla="*/ 1 w 2"/>
                <a:gd name="T49" fmla="*/ 0 h 2"/>
                <a:gd name="T50" fmla="*/ 1 w 2"/>
                <a:gd name="T51" fmla="*/ 0 h 2"/>
                <a:gd name="T52" fmla="*/ 1 w 2"/>
                <a:gd name="T53" fmla="*/ 0 h 2"/>
                <a:gd name="T54" fmla="*/ 1 w 2"/>
                <a:gd name="T55" fmla="*/ 0 h 2"/>
                <a:gd name="T56" fmla="*/ 1 w 2"/>
                <a:gd name="T57" fmla="*/ 0 h 2"/>
                <a:gd name="T58" fmla="*/ 1 w 2"/>
                <a:gd name="T59" fmla="*/ 0 h 2"/>
                <a:gd name="T60" fmla="*/ 1 w 2"/>
                <a:gd name="T61" fmla="*/ 0 h 2"/>
                <a:gd name="T62" fmla="*/ 1 w 2"/>
                <a:gd name="T63" fmla="*/ 0 h 2"/>
                <a:gd name="T64" fmla="*/ 1 w 2"/>
                <a:gd name="T6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1" y="1"/>
                  </a:moveTo>
                  <a:lnTo>
                    <a:pt x="2" y="1"/>
                  </a:lnTo>
                  <a:lnTo>
                    <a:pt x="2" y="1"/>
                  </a:lnTo>
                  <a:lnTo>
                    <a:pt x="1" y="1"/>
                  </a:lnTo>
                  <a:lnTo>
                    <a:pt x="1" y="1"/>
                  </a:lnTo>
                  <a:lnTo>
                    <a:pt x="1" y="1"/>
                  </a:lnTo>
                  <a:lnTo>
                    <a:pt x="1" y="2"/>
                  </a:lnTo>
                  <a:lnTo>
                    <a:pt x="1" y="2"/>
                  </a:lnTo>
                  <a:lnTo>
                    <a:pt x="1" y="2"/>
                  </a:lnTo>
                  <a:lnTo>
                    <a:pt x="1" y="2"/>
                  </a:lnTo>
                  <a:lnTo>
                    <a:pt x="0" y="2"/>
                  </a:lnTo>
                  <a:lnTo>
                    <a:pt x="0" y="2"/>
                  </a:lnTo>
                  <a:lnTo>
                    <a:pt x="1" y="2"/>
                  </a:lnTo>
                  <a:lnTo>
                    <a:pt x="1" y="1"/>
                  </a:lnTo>
                  <a:lnTo>
                    <a:pt x="1" y="1"/>
                  </a:lnTo>
                  <a:lnTo>
                    <a:pt x="1" y="1"/>
                  </a:lnTo>
                  <a:lnTo>
                    <a:pt x="1" y="1"/>
                  </a:lnTo>
                  <a:lnTo>
                    <a:pt x="1" y="1"/>
                  </a:lnTo>
                  <a:lnTo>
                    <a:pt x="1" y="1"/>
                  </a:lnTo>
                  <a:lnTo>
                    <a:pt x="1" y="1"/>
                  </a:lnTo>
                  <a:lnTo>
                    <a:pt x="1" y="1"/>
                  </a:lnTo>
                  <a:lnTo>
                    <a:pt x="0" y="1"/>
                  </a:lnTo>
                  <a:lnTo>
                    <a:pt x="0" y="1"/>
                  </a:lnTo>
                  <a:lnTo>
                    <a:pt x="0" y="0"/>
                  </a:lnTo>
                  <a:lnTo>
                    <a:pt x="1" y="0"/>
                  </a:lnTo>
                  <a:lnTo>
                    <a:pt x="1" y="0"/>
                  </a:lnTo>
                  <a:lnTo>
                    <a:pt x="1" y="0"/>
                  </a:lnTo>
                  <a:lnTo>
                    <a:pt x="1" y="0"/>
                  </a:lnTo>
                  <a:lnTo>
                    <a:pt x="1" y="0"/>
                  </a:lnTo>
                  <a:lnTo>
                    <a:pt x="1"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77" name="Freeform 1294">
              <a:extLst>
                <a:ext uri="{FF2B5EF4-FFF2-40B4-BE49-F238E27FC236}">
                  <a16:creationId xmlns="" xmlns:a16="http://schemas.microsoft.com/office/drawing/2014/main" id="{D6486412-EBFD-4EB7-A172-67CFA615360C}"/>
                </a:ext>
              </a:extLst>
            </p:cNvPr>
            <p:cNvSpPr>
              <a:spLocks/>
            </p:cNvSpPr>
            <p:nvPr/>
          </p:nvSpPr>
          <p:spPr bwMode="auto">
            <a:xfrm>
              <a:off x="6489706" y="2314154"/>
              <a:ext cx="1277" cy="1277"/>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1 h 1"/>
                <a:gd name="T34" fmla="*/ 1 w 1"/>
                <a:gd name="T35" fmla="*/ 1 h 1"/>
                <a:gd name="T36" fmla="*/ 1 w 1"/>
                <a:gd name="T37" fmla="*/ 1 h 1"/>
                <a:gd name="T38" fmla="*/ 0 w 1"/>
                <a:gd name="T39" fmla="*/ 1 h 1"/>
                <a:gd name="T40" fmla="*/ 0 w 1"/>
                <a:gd name="T41" fmla="*/ 1 h 1"/>
                <a:gd name="T42" fmla="*/ 0 w 1"/>
                <a:gd name="T43" fmla="*/ 1 h 1"/>
                <a:gd name="T44" fmla="*/ 0 w 1"/>
                <a:gd name="T45" fmla="*/ 1 h 1"/>
                <a:gd name="T46" fmla="*/ 0 w 1"/>
                <a:gd name="T47" fmla="*/ 1 h 1"/>
                <a:gd name="T48" fmla="*/ 0 w 1"/>
                <a:gd name="T49" fmla="*/ 1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 name="T68" fmla="*/ 0 w 1"/>
                <a:gd name="T6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1">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78" name="Freeform 1295">
              <a:extLst>
                <a:ext uri="{FF2B5EF4-FFF2-40B4-BE49-F238E27FC236}">
                  <a16:creationId xmlns="" xmlns:a16="http://schemas.microsoft.com/office/drawing/2014/main" id="{8AD34D0F-FD0F-466C-8877-B97271FF0A65}"/>
                </a:ext>
              </a:extLst>
            </p:cNvPr>
            <p:cNvSpPr>
              <a:spLocks/>
            </p:cNvSpPr>
            <p:nvPr/>
          </p:nvSpPr>
          <p:spPr bwMode="auto">
            <a:xfrm>
              <a:off x="6482048" y="2312878"/>
              <a:ext cx="1277" cy="2553"/>
            </a:xfrm>
            <a:custGeom>
              <a:avLst/>
              <a:gdLst>
                <a:gd name="T0" fmla="*/ 1 w 1"/>
                <a:gd name="T1" fmla="*/ 2 h 2"/>
                <a:gd name="T2" fmla="*/ 1 w 1"/>
                <a:gd name="T3" fmla="*/ 2 h 2"/>
                <a:gd name="T4" fmla="*/ 0 w 1"/>
                <a:gd name="T5" fmla="*/ 2 h 2"/>
                <a:gd name="T6" fmla="*/ 0 w 1"/>
                <a:gd name="T7" fmla="*/ 2 h 2"/>
                <a:gd name="T8" fmla="*/ 0 w 1"/>
                <a:gd name="T9" fmla="*/ 2 h 2"/>
                <a:gd name="T10" fmla="*/ 0 w 1"/>
                <a:gd name="T11" fmla="*/ 2 h 2"/>
                <a:gd name="T12" fmla="*/ 0 w 1"/>
                <a:gd name="T13" fmla="*/ 2 h 2"/>
                <a:gd name="T14" fmla="*/ 0 w 1"/>
                <a:gd name="T15" fmla="*/ 2 h 2"/>
                <a:gd name="T16" fmla="*/ 0 w 1"/>
                <a:gd name="T17" fmla="*/ 2 h 2"/>
                <a:gd name="T18" fmla="*/ 0 w 1"/>
                <a:gd name="T19" fmla="*/ 2 h 2"/>
                <a:gd name="T20" fmla="*/ 0 w 1"/>
                <a:gd name="T21" fmla="*/ 2 h 2"/>
                <a:gd name="T22" fmla="*/ 0 w 1"/>
                <a:gd name="T23" fmla="*/ 2 h 2"/>
                <a:gd name="T24" fmla="*/ 0 w 1"/>
                <a:gd name="T25" fmla="*/ 2 h 2"/>
                <a:gd name="T26" fmla="*/ 0 w 1"/>
                <a:gd name="T27" fmla="*/ 2 h 2"/>
                <a:gd name="T28" fmla="*/ 0 w 1"/>
                <a:gd name="T29" fmla="*/ 2 h 2"/>
                <a:gd name="T30" fmla="*/ 0 w 1"/>
                <a:gd name="T31" fmla="*/ 2 h 2"/>
                <a:gd name="T32" fmla="*/ 0 w 1"/>
                <a:gd name="T33" fmla="*/ 2 h 2"/>
                <a:gd name="T34" fmla="*/ 0 w 1"/>
                <a:gd name="T35" fmla="*/ 2 h 2"/>
                <a:gd name="T36" fmla="*/ 0 w 1"/>
                <a:gd name="T37" fmla="*/ 1 h 2"/>
                <a:gd name="T38" fmla="*/ 0 w 1"/>
                <a:gd name="T39" fmla="*/ 1 h 2"/>
                <a:gd name="T40" fmla="*/ 0 w 1"/>
                <a:gd name="T41" fmla="*/ 1 h 2"/>
                <a:gd name="T42" fmla="*/ 0 w 1"/>
                <a:gd name="T43" fmla="*/ 1 h 2"/>
                <a:gd name="T44" fmla="*/ 0 w 1"/>
                <a:gd name="T45" fmla="*/ 0 h 2"/>
                <a:gd name="T46" fmla="*/ 0 w 1"/>
                <a:gd name="T47" fmla="*/ 0 h 2"/>
                <a:gd name="T48" fmla="*/ 0 w 1"/>
                <a:gd name="T49" fmla="*/ 1 h 2"/>
                <a:gd name="T50" fmla="*/ 1 w 1"/>
                <a:gd name="T51" fmla="*/ 1 h 2"/>
                <a:gd name="T52" fmla="*/ 1 w 1"/>
                <a:gd name="T53" fmla="*/ 1 h 2"/>
                <a:gd name="T54" fmla="*/ 1 w 1"/>
                <a:gd name="T55" fmla="*/ 1 h 2"/>
                <a:gd name="T56" fmla="*/ 1 w 1"/>
                <a:gd name="T57" fmla="*/ 1 h 2"/>
                <a:gd name="T58" fmla="*/ 1 w 1"/>
                <a:gd name="T59" fmla="*/ 1 h 2"/>
                <a:gd name="T60" fmla="*/ 1 w 1"/>
                <a:gd name="T61" fmla="*/ 1 h 2"/>
                <a:gd name="T62" fmla="*/ 1 w 1"/>
                <a:gd name="T63" fmla="*/ 2 h 2"/>
                <a:gd name="T64" fmla="*/ 1 w 1"/>
                <a:gd name="T65" fmla="*/ 2 h 2"/>
                <a:gd name="T66" fmla="*/ 1 w 1"/>
                <a:gd name="T67" fmla="*/ 2 h 2"/>
                <a:gd name="T68" fmla="*/ 1 w 1"/>
                <a:gd name="T69" fmla="*/ 2 h 2"/>
                <a:gd name="T70" fmla="*/ 1 w 1"/>
                <a:gd name="T71" fmla="*/ 2 h 2"/>
                <a:gd name="T72" fmla="*/ 1 w 1"/>
                <a:gd name="T73" fmla="*/ 2 h 2"/>
                <a:gd name="T74" fmla="*/ 1 w 1"/>
                <a:gd name="T7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2">
                  <a:moveTo>
                    <a:pt x="1" y="2"/>
                  </a:move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0"/>
                  </a:lnTo>
                  <a:lnTo>
                    <a:pt x="0" y="0"/>
                  </a:lnTo>
                  <a:lnTo>
                    <a:pt x="0" y="1"/>
                  </a:lnTo>
                  <a:lnTo>
                    <a:pt x="1" y="1"/>
                  </a:lnTo>
                  <a:lnTo>
                    <a:pt x="1" y="1"/>
                  </a:lnTo>
                  <a:lnTo>
                    <a:pt x="1" y="1"/>
                  </a:lnTo>
                  <a:lnTo>
                    <a:pt x="1" y="1"/>
                  </a:lnTo>
                  <a:lnTo>
                    <a:pt x="1" y="1"/>
                  </a:lnTo>
                  <a:lnTo>
                    <a:pt x="1" y="1"/>
                  </a:lnTo>
                  <a:lnTo>
                    <a:pt x="1" y="2"/>
                  </a:lnTo>
                  <a:lnTo>
                    <a:pt x="1" y="2"/>
                  </a:lnTo>
                  <a:lnTo>
                    <a:pt x="1" y="2"/>
                  </a:lnTo>
                  <a:lnTo>
                    <a:pt x="1" y="2"/>
                  </a:lnTo>
                  <a:lnTo>
                    <a:pt x="1" y="2"/>
                  </a:lnTo>
                  <a:lnTo>
                    <a:pt x="1"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79" name="Freeform 1296">
              <a:extLst>
                <a:ext uri="{FF2B5EF4-FFF2-40B4-BE49-F238E27FC236}">
                  <a16:creationId xmlns="" xmlns:a16="http://schemas.microsoft.com/office/drawing/2014/main" id="{EC64DD54-A993-4F73-AFF9-859831906C6A}"/>
                </a:ext>
              </a:extLst>
            </p:cNvPr>
            <p:cNvSpPr>
              <a:spLocks/>
            </p:cNvSpPr>
            <p:nvPr/>
          </p:nvSpPr>
          <p:spPr bwMode="auto">
            <a:xfrm>
              <a:off x="6457796" y="2312878"/>
              <a:ext cx="1277" cy="1277"/>
            </a:xfrm>
            <a:custGeom>
              <a:avLst/>
              <a:gdLst>
                <a:gd name="T0" fmla="*/ 1 w 1"/>
                <a:gd name="T1" fmla="*/ 0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1 w 1"/>
                <a:gd name="T29" fmla="*/ 0 h 1"/>
                <a:gd name="T30" fmla="*/ 1 w 1"/>
                <a:gd name="T31" fmla="*/ 0 h 1"/>
                <a:gd name="T32" fmla="*/ 1 w 1"/>
                <a:gd name="T33" fmla="*/ 0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80" name="Oval 1297">
              <a:extLst>
                <a:ext uri="{FF2B5EF4-FFF2-40B4-BE49-F238E27FC236}">
                  <a16:creationId xmlns="" xmlns:a16="http://schemas.microsoft.com/office/drawing/2014/main" id="{5472B4F5-2622-457B-81FF-A3819FEF71B0}"/>
                </a:ext>
              </a:extLst>
            </p:cNvPr>
            <p:cNvSpPr>
              <a:spLocks noChangeArrowheads="1"/>
            </p:cNvSpPr>
            <p:nvPr/>
          </p:nvSpPr>
          <p:spPr bwMode="auto">
            <a:xfrm>
              <a:off x="6476942" y="2310325"/>
              <a:ext cx="2553" cy="1277"/>
            </a:xfrm>
            <a:prstGeom prst="ellipse">
              <a:avLst/>
            </a:pr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81" name="Freeform 1298">
              <a:extLst>
                <a:ext uri="{FF2B5EF4-FFF2-40B4-BE49-F238E27FC236}">
                  <a16:creationId xmlns="" xmlns:a16="http://schemas.microsoft.com/office/drawing/2014/main" id="{B10ECC93-9019-4AB4-BB30-865EA82E22F5}"/>
                </a:ext>
              </a:extLst>
            </p:cNvPr>
            <p:cNvSpPr>
              <a:spLocks/>
            </p:cNvSpPr>
            <p:nvPr/>
          </p:nvSpPr>
          <p:spPr bwMode="auto">
            <a:xfrm>
              <a:off x="6483325" y="2309048"/>
              <a:ext cx="5106" cy="3830"/>
            </a:xfrm>
            <a:custGeom>
              <a:avLst/>
              <a:gdLst>
                <a:gd name="T0" fmla="*/ 1 w 4"/>
                <a:gd name="T1" fmla="*/ 1 h 3"/>
                <a:gd name="T2" fmla="*/ 1 w 4"/>
                <a:gd name="T3" fmla="*/ 1 h 3"/>
                <a:gd name="T4" fmla="*/ 1 w 4"/>
                <a:gd name="T5" fmla="*/ 1 h 3"/>
                <a:gd name="T6" fmla="*/ 1 w 4"/>
                <a:gd name="T7" fmla="*/ 1 h 3"/>
                <a:gd name="T8" fmla="*/ 2 w 4"/>
                <a:gd name="T9" fmla="*/ 1 h 3"/>
                <a:gd name="T10" fmla="*/ 2 w 4"/>
                <a:gd name="T11" fmla="*/ 1 h 3"/>
                <a:gd name="T12" fmla="*/ 2 w 4"/>
                <a:gd name="T13" fmla="*/ 1 h 3"/>
                <a:gd name="T14" fmla="*/ 2 w 4"/>
                <a:gd name="T15" fmla="*/ 1 h 3"/>
                <a:gd name="T16" fmla="*/ 4 w 4"/>
                <a:gd name="T17" fmla="*/ 1 h 3"/>
                <a:gd name="T18" fmla="*/ 4 w 4"/>
                <a:gd name="T19" fmla="*/ 1 h 3"/>
                <a:gd name="T20" fmla="*/ 4 w 4"/>
                <a:gd name="T21" fmla="*/ 1 h 3"/>
                <a:gd name="T22" fmla="*/ 4 w 4"/>
                <a:gd name="T23" fmla="*/ 1 h 3"/>
                <a:gd name="T24" fmla="*/ 4 w 4"/>
                <a:gd name="T25" fmla="*/ 1 h 3"/>
                <a:gd name="T26" fmla="*/ 4 w 4"/>
                <a:gd name="T27" fmla="*/ 1 h 3"/>
                <a:gd name="T28" fmla="*/ 4 w 4"/>
                <a:gd name="T29" fmla="*/ 1 h 3"/>
                <a:gd name="T30" fmla="*/ 4 w 4"/>
                <a:gd name="T31" fmla="*/ 3 h 3"/>
                <a:gd name="T32" fmla="*/ 4 w 4"/>
                <a:gd name="T33" fmla="*/ 3 h 3"/>
                <a:gd name="T34" fmla="*/ 4 w 4"/>
                <a:gd name="T35" fmla="*/ 3 h 3"/>
                <a:gd name="T36" fmla="*/ 2 w 4"/>
                <a:gd name="T37" fmla="*/ 3 h 3"/>
                <a:gd name="T38" fmla="*/ 2 w 4"/>
                <a:gd name="T39" fmla="*/ 3 h 3"/>
                <a:gd name="T40" fmla="*/ 2 w 4"/>
                <a:gd name="T41" fmla="*/ 3 h 3"/>
                <a:gd name="T42" fmla="*/ 1 w 4"/>
                <a:gd name="T43" fmla="*/ 3 h 3"/>
                <a:gd name="T44" fmla="*/ 1 w 4"/>
                <a:gd name="T45" fmla="*/ 3 h 3"/>
                <a:gd name="T46" fmla="*/ 1 w 4"/>
                <a:gd name="T47" fmla="*/ 3 h 3"/>
                <a:gd name="T48" fmla="*/ 1 w 4"/>
                <a:gd name="T49" fmla="*/ 1 h 3"/>
                <a:gd name="T50" fmla="*/ 1 w 4"/>
                <a:gd name="T51" fmla="*/ 1 h 3"/>
                <a:gd name="T52" fmla="*/ 0 w 4"/>
                <a:gd name="T53" fmla="*/ 1 h 3"/>
                <a:gd name="T54" fmla="*/ 0 w 4"/>
                <a:gd name="T55" fmla="*/ 1 h 3"/>
                <a:gd name="T56" fmla="*/ 0 w 4"/>
                <a:gd name="T57" fmla="*/ 1 h 3"/>
                <a:gd name="T58" fmla="*/ 0 w 4"/>
                <a:gd name="T59" fmla="*/ 1 h 3"/>
                <a:gd name="T60" fmla="*/ 0 w 4"/>
                <a:gd name="T61" fmla="*/ 0 h 3"/>
                <a:gd name="T62" fmla="*/ 0 w 4"/>
                <a:gd name="T63" fmla="*/ 0 h 3"/>
                <a:gd name="T64" fmla="*/ 0 w 4"/>
                <a:gd name="T65" fmla="*/ 0 h 3"/>
                <a:gd name="T66" fmla="*/ 1 w 4"/>
                <a:gd name="T67" fmla="*/ 0 h 3"/>
                <a:gd name="T68" fmla="*/ 1 w 4"/>
                <a:gd name="T69" fmla="*/ 0 h 3"/>
                <a:gd name="T70" fmla="*/ 1 w 4"/>
                <a:gd name="T71" fmla="*/ 0 h 3"/>
                <a:gd name="T72" fmla="*/ 1 w 4"/>
                <a:gd name="T73" fmla="*/ 0 h 3"/>
                <a:gd name="T74" fmla="*/ 1 w 4"/>
                <a:gd name="T75" fmla="*/ 0 h 3"/>
                <a:gd name="T76" fmla="*/ 1 w 4"/>
                <a:gd name="T77" fmla="*/ 0 h 3"/>
                <a:gd name="T78" fmla="*/ 1 w 4"/>
                <a:gd name="T79" fmla="*/ 1 h 3"/>
                <a:gd name="T80" fmla="*/ 1 w 4"/>
                <a:gd name="T81" fmla="*/ 1 h 3"/>
                <a:gd name="T82" fmla="*/ 1 w 4"/>
                <a:gd name="T8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 h="3">
                  <a:moveTo>
                    <a:pt x="1" y="1"/>
                  </a:moveTo>
                  <a:lnTo>
                    <a:pt x="1" y="1"/>
                  </a:lnTo>
                  <a:lnTo>
                    <a:pt x="1" y="1"/>
                  </a:lnTo>
                  <a:lnTo>
                    <a:pt x="1" y="1"/>
                  </a:lnTo>
                  <a:lnTo>
                    <a:pt x="2" y="1"/>
                  </a:lnTo>
                  <a:lnTo>
                    <a:pt x="2" y="1"/>
                  </a:lnTo>
                  <a:lnTo>
                    <a:pt x="2" y="1"/>
                  </a:lnTo>
                  <a:lnTo>
                    <a:pt x="2" y="1"/>
                  </a:lnTo>
                  <a:lnTo>
                    <a:pt x="4" y="1"/>
                  </a:lnTo>
                  <a:lnTo>
                    <a:pt x="4" y="1"/>
                  </a:lnTo>
                  <a:lnTo>
                    <a:pt x="4" y="1"/>
                  </a:lnTo>
                  <a:lnTo>
                    <a:pt x="4" y="1"/>
                  </a:lnTo>
                  <a:lnTo>
                    <a:pt x="4" y="1"/>
                  </a:lnTo>
                  <a:lnTo>
                    <a:pt x="4" y="1"/>
                  </a:lnTo>
                  <a:lnTo>
                    <a:pt x="4" y="1"/>
                  </a:lnTo>
                  <a:lnTo>
                    <a:pt x="4" y="3"/>
                  </a:lnTo>
                  <a:lnTo>
                    <a:pt x="4" y="3"/>
                  </a:lnTo>
                  <a:lnTo>
                    <a:pt x="4" y="3"/>
                  </a:lnTo>
                  <a:lnTo>
                    <a:pt x="2" y="3"/>
                  </a:lnTo>
                  <a:lnTo>
                    <a:pt x="2" y="3"/>
                  </a:lnTo>
                  <a:lnTo>
                    <a:pt x="2" y="3"/>
                  </a:lnTo>
                  <a:lnTo>
                    <a:pt x="1" y="3"/>
                  </a:lnTo>
                  <a:lnTo>
                    <a:pt x="1" y="3"/>
                  </a:lnTo>
                  <a:lnTo>
                    <a:pt x="1" y="3"/>
                  </a:lnTo>
                  <a:lnTo>
                    <a:pt x="1" y="1"/>
                  </a:lnTo>
                  <a:lnTo>
                    <a:pt x="1" y="1"/>
                  </a:lnTo>
                  <a:lnTo>
                    <a:pt x="0" y="1"/>
                  </a:lnTo>
                  <a:lnTo>
                    <a:pt x="0" y="1"/>
                  </a:lnTo>
                  <a:lnTo>
                    <a:pt x="0" y="1"/>
                  </a:lnTo>
                  <a:lnTo>
                    <a:pt x="0" y="1"/>
                  </a:lnTo>
                  <a:lnTo>
                    <a:pt x="0" y="0"/>
                  </a:lnTo>
                  <a:lnTo>
                    <a:pt x="0" y="0"/>
                  </a:lnTo>
                  <a:lnTo>
                    <a:pt x="0" y="0"/>
                  </a:lnTo>
                  <a:lnTo>
                    <a:pt x="1" y="0"/>
                  </a:lnTo>
                  <a:lnTo>
                    <a:pt x="1" y="0"/>
                  </a:lnTo>
                  <a:lnTo>
                    <a:pt x="1" y="0"/>
                  </a:lnTo>
                  <a:lnTo>
                    <a:pt x="1" y="0"/>
                  </a:lnTo>
                  <a:lnTo>
                    <a:pt x="1" y="0"/>
                  </a:lnTo>
                  <a:lnTo>
                    <a:pt x="1"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82" name="Freeform 1299">
              <a:extLst>
                <a:ext uri="{FF2B5EF4-FFF2-40B4-BE49-F238E27FC236}">
                  <a16:creationId xmlns="" xmlns:a16="http://schemas.microsoft.com/office/drawing/2014/main" id="{8C9236BB-8C09-4429-9F83-DE89E5052AB7}"/>
                </a:ext>
              </a:extLst>
            </p:cNvPr>
            <p:cNvSpPr>
              <a:spLocks/>
            </p:cNvSpPr>
            <p:nvPr/>
          </p:nvSpPr>
          <p:spPr bwMode="auto">
            <a:xfrm>
              <a:off x="6471836" y="2309048"/>
              <a:ext cx="1277" cy="3830"/>
            </a:xfrm>
            <a:custGeom>
              <a:avLst/>
              <a:gdLst>
                <a:gd name="T0" fmla="*/ 1 w 1"/>
                <a:gd name="T1" fmla="*/ 0 h 3"/>
                <a:gd name="T2" fmla="*/ 1 w 1"/>
                <a:gd name="T3" fmla="*/ 1 h 3"/>
                <a:gd name="T4" fmla="*/ 1 w 1"/>
                <a:gd name="T5" fmla="*/ 1 h 3"/>
                <a:gd name="T6" fmla="*/ 1 w 1"/>
                <a:gd name="T7" fmla="*/ 1 h 3"/>
                <a:gd name="T8" fmla="*/ 1 w 1"/>
                <a:gd name="T9" fmla="*/ 3 h 3"/>
                <a:gd name="T10" fmla="*/ 1 w 1"/>
                <a:gd name="T11" fmla="*/ 3 h 3"/>
                <a:gd name="T12" fmla="*/ 0 w 1"/>
                <a:gd name="T13" fmla="*/ 3 h 3"/>
                <a:gd name="T14" fmla="*/ 0 w 1"/>
                <a:gd name="T15" fmla="*/ 3 h 3"/>
                <a:gd name="T16" fmla="*/ 0 w 1"/>
                <a:gd name="T17" fmla="*/ 3 h 3"/>
                <a:gd name="T18" fmla="*/ 0 w 1"/>
                <a:gd name="T19" fmla="*/ 1 h 3"/>
                <a:gd name="T20" fmla="*/ 0 w 1"/>
                <a:gd name="T21" fmla="*/ 1 h 3"/>
                <a:gd name="T22" fmla="*/ 0 w 1"/>
                <a:gd name="T23" fmla="*/ 1 h 3"/>
                <a:gd name="T24" fmla="*/ 0 w 1"/>
                <a:gd name="T25" fmla="*/ 1 h 3"/>
                <a:gd name="T26" fmla="*/ 0 w 1"/>
                <a:gd name="T27" fmla="*/ 0 h 3"/>
                <a:gd name="T28" fmla="*/ 0 w 1"/>
                <a:gd name="T29" fmla="*/ 0 h 3"/>
                <a:gd name="T30" fmla="*/ 1 w 1"/>
                <a:gd name="T31" fmla="*/ 0 h 3"/>
                <a:gd name="T32" fmla="*/ 1 w 1"/>
                <a:gd name="T33" fmla="*/ 0 h 3"/>
                <a:gd name="T34" fmla="*/ 0 w 1"/>
                <a:gd name="T35" fmla="*/ 0 h 3"/>
                <a:gd name="T36" fmla="*/ 0 w 1"/>
                <a:gd name="T37" fmla="*/ 0 h 3"/>
                <a:gd name="T38" fmla="*/ 0 w 1"/>
                <a:gd name="T39" fmla="*/ 0 h 3"/>
                <a:gd name="T40" fmla="*/ 1 w 1"/>
                <a:gd name="T41" fmla="*/ 0 h 3"/>
                <a:gd name="T42" fmla="*/ 1 w 1"/>
                <a:gd name="T43" fmla="*/ 0 h 3"/>
                <a:gd name="T44" fmla="*/ 1 w 1"/>
                <a:gd name="T45" fmla="*/ 0 h 3"/>
                <a:gd name="T46" fmla="*/ 1 w 1"/>
                <a:gd name="T47" fmla="*/ 0 h 3"/>
                <a:gd name="T48" fmla="*/ 1 w 1"/>
                <a:gd name="T49" fmla="*/ 0 h 3"/>
                <a:gd name="T50" fmla="*/ 1 w 1"/>
                <a:gd name="T51" fmla="*/ 0 h 3"/>
                <a:gd name="T52" fmla="*/ 1 w 1"/>
                <a:gd name="T53" fmla="*/ 0 h 3"/>
                <a:gd name="T54" fmla="*/ 1 w 1"/>
                <a:gd name="T55" fmla="*/ 0 h 3"/>
                <a:gd name="T56" fmla="*/ 1 w 1"/>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3">
                  <a:moveTo>
                    <a:pt x="1" y="0"/>
                  </a:moveTo>
                  <a:lnTo>
                    <a:pt x="1" y="1"/>
                  </a:lnTo>
                  <a:lnTo>
                    <a:pt x="1" y="1"/>
                  </a:lnTo>
                  <a:lnTo>
                    <a:pt x="1" y="1"/>
                  </a:lnTo>
                  <a:lnTo>
                    <a:pt x="1" y="3"/>
                  </a:lnTo>
                  <a:lnTo>
                    <a:pt x="1" y="3"/>
                  </a:lnTo>
                  <a:lnTo>
                    <a:pt x="0" y="3"/>
                  </a:lnTo>
                  <a:lnTo>
                    <a:pt x="0" y="3"/>
                  </a:lnTo>
                  <a:lnTo>
                    <a:pt x="0" y="3"/>
                  </a:lnTo>
                  <a:lnTo>
                    <a:pt x="0" y="1"/>
                  </a:lnTo>
                  <a:lnTo>
                    <a:pt x="0" y="1"/>
                  </a:lnTo>
                  <a:lnTo>
                    <a:pt x="0" y="1"/>
                  </a:lnTo>
                  <a:lnTo>
                    <a:pt x="0" y="1"/>
                  </a:lnTo>
                  <a:lnTo>
                    <a:pt x="0" y="0"/>
                  </a:lnTo>
                  <a:lnTo>
                    <a:pt x="0" y="0"/>
                  </a:lnTo>
                  <a:lnTo>
                    <a:pt x="1" y="0"/>
                  </a:lnTo>
                  <a:lnTo>
                    <a:pt x="1" y="0"/>
                  </a:lnTo>
                  <a:lnTo>
                    <a:pt x="0" y="0"/>
                  </a:lnTo>
                  <a:lnTo>
                    <a:pt x="0" y="0"/>
                  </a:lnTo>
                  <a:lnTo>
                    <a:pt x="0" y="0"/>
                  </a:lnTo>
                  <a:lnTo>
                    <a:pt x="1"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83" name="Freeform 1300">
              <a:extLst>
                <a:ext uri="{FF2B5EF4-FFF2-40B4-BE49-F238E27FC236}">
                  <a16:creationId xmlns="" xmlns:a16="http://schemas.microsoft.com/office/drawing/2014/main" id="{43B0D9E2-F613-436E-B318-5A47C85E2BFF}"/>
                </a:ext>
              </a:extLst>
            </p:cNvPr>
            <p:cNvSpPr>
              <a:spLocks/>
            </p:cNvSpPr>
            <p:nvPr/>
          </p:nvSpPr>
          <p:spPr bwMode="auto">
            <a:xfrm>
              <a:off x="6499918" y="2309048"/>
              <a:ext cx="6383" cy="3830"/>
            </a:xfrm>
            <a:custGeom>
              <a:avLst/>
              <a:gdLst>
                <a:gd name="T0" fmla="*/ 5 w 5"/>
                <a:gd name="T1" fmla="*/ 1 h 3"/>
                <a:gd name="T2" fmla="*/ 3 w 5"/>
                <a:gd name="T3" fmla="*/ 3 h 3"/>
                <a:gd name="T4" fmla="*/ 3 w 5"/>
                <a:gd name="T5" fmla="*/ 3 h 3"/>
                <a:gd name="T6" fmla="*/ 2 w 5"/>
                <a:gd name="T7" fmla="*/ 3 h 3"/>
                <a:gd name="T8" fmla="*/ 2 w 5"/>
                <a:gd name="T9" fmla="*/ 3 h 3"/>
                <a:gd name="T10" fmla="*/ 1 w 5"/>
                <a:gd name="T11" fmla="*/ 3 h 3"/>
                <a:gd name="T12" fmla="*/ 1 w 5"/>
                <a:gd name="T13" fmla="*/ 3 h 3"/>
                <a:gd name="T14" fmla="*/ 1 w 5"/>
                <a:gd name="T15" fmla="*/ 3 h 3"/>
                <a:gd name="T16" fmla="*/ 1 w 5"/>
                <a:gd name="T17" fmla="*/ 3 h 3"/>
                <a:gd name="T18" fmla="*/ 1 w 5"/>
                <a:gd name="T19" fmla="*/ 3 h 3"/>
                <a:gd name="T20" fmla="*/ 1 w 5"/>
                <a:gd name="T21" fmla="*/ 3 h 3"/>
                <a:gd name="T22" fmla="*/ 1 w 5"/>
                <a:gd name="T23" fmla="*/ 3 h 3"/>
                <a:gd name="T24" fmla="*/ 0 w 5"/>
                <a:gd name="T25" fmla="*/ 3 h 3"/>
                <a:gd name="T26" fmla="*/ 0 w 5"/>
                <a:gd name="T27" fmla="*/ 3 h 3"/>
                <a:gd name="T28" fmla="*/ 0 w 5"/>
                <a:gd name="T29" fmla="*/ 3 h 3"/>
                <a:gd name="T30" fmla="*/ 0 w 5"/>
                <a:gd name="T31" fmla="*/ 3 h 3"/>
                <a:gd name="T32" fmla="*/ 0 w 5"/>
                <a:gd name="T33" fmla="*/ 3 h 3"/>
                <a:gd name="T34" fmla="*/ 1 w 5"/>
                <a:gd name="T35" fmla="*/ 1 h 3"/>
                <a:gd name="T36" fmla="*/ 1 w 5"/>
                <a:gd name="T37" fmla="*/ 1 h 3"/>
                <a:gd name="T38" fmla="*/ 1 w 5"/>
                <a:gd name="T39" fmla="*/ 1 h 3"/>
                <a:gd name="T40" fmla="*/ 1 w 5"/>
                <a:gd name="T41" fmla="*/ 1 h 3"/>
                <a:gd name="T42" fmla="*/ 1 w 5"/>
                <a:gd name="T43" fmla="*/ 1 h 3"/>
                <a:gd name="T44" fmla="*/ 1 w 5"/>
                <a:gd name="T45" fmla="*/ 1 h 3"/>
                <a:gd name="T46" fmla="*/ 2 w 5"/>
                <a:gd name="T47" fmla="*/ 1 h 3"/>
                <a:gd name="T48" fmla="*/ 2 w 5"/>
                <a:gd name="T49" fmla="*/ 1 h 3"/>
                <a:gd name="T50" fmla="*/ 2 w 5"/>
                <a:gd name="T51" fmla="*/ 1 h 3"/>
                <a:gd name="T52" fmla="*/ 3 w 5"/>
                <a:gd name="T53" fmla="*/ 1 h 3"/>
                <a:gd name="T54" fmla="*/ 3 w 5"/>
                <a:gd name="T55" fmla="*/ 1 h 3"/>
                <a:gd name="T56" fmla="*/ 3 w 5"/>
                <a:gd name="T57" fmla="*/ 0 h 3"/>
                <a:gd name="T58" fmla="*/ 5 w 5"/>
                <a:gd name="T59" fmla="*/ 0 h 3"/>
                <a:gd name="T60" fmla="*/ 5 w 5"/>
                <a:gd name="T61" fmla="*/ 0 h 3"/>
                <a:gd name="T62" fmla="*/ 5 w 5"/>
                <a:gd name="T63" fmla="*/ 0 h 3"/>
                <a:gd name="T64" fmla="*/ 5 w 5"/>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3">
                  <a:moveTo>
                    <a:pt x="5" y="1"/>
                  </a:moveTo>
                  <a:lnTo>
                    <a:pt x="3" y="3"/>
                  </a:lnTo>
                  <a:lnTo>
                    <a:pt x="3" y="3"/>
                  </a:lnTo>
                  <a:lnTo>
                    <a:pt x="2" y="3"/>
                  </a:lnTo>
                  <a:lnTo>
                    <a:pt x="2" y="3"/>
                  </a:lnTo>
                  <a:lnTo>
                    <a:pt x="1" y="3"/>
                  </a:lnTo>
                  <a:lnTo>
                    <a:pt x="1" y="3"/>
                  </a:lnTo>
                  <a:lnTo>
                    <a:pt x="1" y="3"/>
                  </a:lnTo>
                  <a:lnTo>
                    <a:pt x="1" y="3"/>
                  </a:lnTo>
                  <a:lnTo>
                    <a:pt x="1" y="3"/>
                  </a:lnTo>
                  <a:lnTo>
                    <a:pt x="1" y="3"/>
                  </a:lnTo>
                  <a:lnTo>
                    <a:pt x="1" y="3"/>
                  </a:lnTo>
                  <a:lnTo>
                    <a:pt x="0" y="3"/>
                  </a:lnTo>
                  <a:lnTo>
                    <a:pt x="0" y="3"/>
                  </a:lnTo>
                  <a:lnTo>
                    <a:pt x="0" y="3"/>
                  </a:lnTo>
                  <a:lnTo>
                    <a:pt x="0" y="3"/>
                  </a:lnTo>
                  <a:lnTo>
                    <a:pt x="0" y="3"/>
                  </a:lnTo>
                  <a:lnTo>
                    <a:pt x="1" y="1"/>
                  </a:lnTo>
                  <a:lnTo>
                    <a:pt x="1" y="1"/>
                  </a:lnTo>
                  <a:lnTo>
                    <a:pt x="1" y="1"/>
                  </a:lnTo>
                  <a:lnTo>
                    <a:pt x="1" y="1"/>
                  </a:lnTo>
                  <a:lnTo>
                    <a:pt x="1" y="1"/>
                  </a:lnTo>
                  <a:lnTo>
                    <a:pt x="1" y="1"/>
                  </a:lnTo>
                  <a:lnTo>
                    <a:pt x="2" y="1"/>
                  </a:lnTo>
                  <a:lnTo>
                    <a:pt x="2" y="1"/>
                  </a:lnTo>
                  <a:lnTo>
                    <a:pt x="2" y="1"/>
                  </a:lnTo>
                  <a:lnTo>
                    <a:pt x="3" y="1"/>
                  </a:lnTo>
                  <a:lnTo>
                    <a:pt x="3" y="1"/>
                  </a:lnTo>
                  <a:lnTo>
                    <a:pt x="3" y="0"/>
                  </a:lnTo>
                  <a:lnTo>
                    <a:pt x="5" y="0"/>
                  </a:lnTo>
                  <a:lnTo>
                    <a:pt x="5" y="0"/>
                  </a:lnTo>
                  <a:lnTo>
                    <a:pt x="5" y="0"/>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84" name="Freeform 1301">
              <a:extLst>
                <a:ext uri="{FF2B5EF4-FFF2-40B4-BE49-F238E27FC236}">
                  <a16:creationId xmlns="" xmlns:a16="http://schemas.microsoft.com/office/drawing/2014/main" id="{178F6177-3C0B-478B-9DF4-9F367B3305B3}"/>
                </a:ext>
              </a:extLst>
            </p:cNvPr>
            <p:cNvSpPr>
              <a:spLocks/>
            </p:cNvSpPr>
            <p:nvPr/>
          </p:nvSpPr>
          <p:spPr bwMode="auto">
            <a:xfrm>
              <a:off x="6456519" y="2307772"/>
              <a:ext cx="2553" cy="1277"/>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0 w 2"/>
                <a:gd name="T21" fmla="*/ 0 h 1"/>
                <a:gd name="T22" fmla="*/ 0 w 2"/>
                <a:gd name="T23" fmla="*/ 0 h 1"/>
                <a:gd name="T24" fmla="*/ 0 w 2"/>
                <a:gd name="T25" fmla="*/ 0 h 1"/>
                <a:gd name="T26" fmla="*/ 0 w 2"/>
                <a:gd name="T27" fmla="*/ 0 h 1"/>
                <a:gd name="T28" fmla="*/ 2 w 2"/>
                <a:gd name="T29" fmla="*/ 0 h 1"/>
                <a:gd name="T30" fmla="*/ 2 w 2"/>
                <a:gd name="T31" fmla="*/ 0 h 1"/>
                <a:gd name="T32" fmla="*/ 2 w 2"/>
                <a:gd name="T33" fmla="*/ 0 h 1"/>
                <a:gd name="T34" fmla="*/ 2 w 2"/>
                <a:gd name="T35" fmla="*/ 0 h 1"/>
                <a:gd name="T36" fmla="*/ 2 w 2"/>
                <a:gd name="T37" fmla="*/ 0 h 1"/>
                <a:gd name="T38" fmla="*/ 2 w 2"/>
                <a:gd name="T39" fmla="*/ 1 h 1"/>
                <a:gd name="T40" fmla="*/ 2 w 2"/>
                <a:gd name="T41" fmla="*/ 1 h 1"/>
                <a:gd name="T42" fmla="*/ 2 w 2"/>
                <a:gd name="T43" fmla="*/ 1 h 1"/>
                <a:gd name="T44" fmla="*/ 2 w 2"/>
                <a:gd name="T45" fmla="*/ 1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lnTo>
                    <a:pt x="1" y="1"/>
                  </a:lnTo>
                  <a:lnTo>
                    <a:pt x="1" y="1"/>
                  </a:lnTo>
                  <a:lnTo>
                    <a:pt x="1" y="1"/>
                  </a:lnTo>
                  <a:lnTo>
                    <a:pt x="1" y="1"/>
                  </a:lnTo>
                  <a:lnTo>
                    <a:pt x="1" y="1"/>
                  </a:lnTo>
                  <a:lnTo>
                    <a:pt x="1" y="1"/>
                  </a:lnTo>
                  <a:lnTo>
                    <a:pt x="1" y="1"/>
                  </a:lnTo>
                  <a:lnTo>
                    <a:pt x="1" y="1"/>
                  </a:lnTo>
                  <a:lnTo>
                    <a:pt x="1" y="1"/>
                  </a:lnTo>
                  <a:lnTo>
                    <a:pt x="0" y="0"/>
                  </a:lnTo>
                  <a:lnTo>
                    <a:pt x="0" y="0"/>
                  </a:lnTo>
                  <a:lnTo>
                    <a:pt x="0" y="0"/>
                  </a:lnTo>
                  <a:lnTo>
                    <a:pt x="0" y="0"/>
                  </a:lnTo>
                  <a:lnTo>
                    <a:pt x="2" y="0"/>
                  </a:lnTo>
                  <a:lnTo>
                    <a:pt x="2" y="0"/>
                  </a:lnTo>
                  <a:lnTo>
                    <a:pt x="2" y="0"/>
                  </a:lnTo>
                  <a:lnTo>
                    <a:pt x="2" y="0"/>
                  </a:lnTo>
                  <a:lnTo>
                    <a:pt x="2" y="0"/>
                  </a:lnTo>
                  <a:lnTo>
                    <a:pt x="2" y="1"/>
                  </a:lnTo>
                  <a:lnTo>
                    <a:pt x="2" y="1"/>
                  </a:lnTo>
                  <a:lnTo>
                    <a:pt x="2" y="1"/>
                  </a:lnTo>
                  <a:lnTo>
                    <a:pt x="2"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85" name="Freeform 1302">
              <a:extLst>
                <a:ext uri="{FF2B5EF4-FFF2-40B4-BE49-F238E27FC236}">
                  <a16:creationId xmlns="" xmlns:a16="http://schemas.microsoft.com/office/drawing/2014/main" id="{4BE8E27F-0C64-45CD-935B-6F1176EDC674}"/>
                </a:ext>
              </a:extLst>
            </p:cNvPr>
            <p:cNvSpPr>
              <a:spLocks/>
            </p:cNvSpPr>
            <p:nvPr/>
          </p:nvSpPr>
          <p:spPr bwMode="auto">
            <a:xfrm>
              <a:off x="6510129" y="2306495"/>
              <a:ext cx="7659" cy="3830"/>
            </a:xfrm>
            <a:custGeom>
              <a:avLst/>
              <a:gdLst>
                <a:gd name="T0" fmla="*/ 5 w 6"/>
                <a:gd name="T1" fmla="*/ 1 h 3"/>
                <a:gd name="T2" fmla="*/ 5 w 6"/>
                <a:gd name="T3" fmla="*/ 1 h 3"/>
                <a:gd name="T4" fmla="*/ 5 w 6"/>
                <a:gd name="T5" fmla="*/ 1 h 3"/>
                <a:gd name="T6" fmla="*/ 5 w 6"/>
                <a:gd name="T7" fmla="*/ 1 h 3"/>
                <a:gd name="T8" fmla="*/ 5 w 6"/>
                <a:gd name="T9" fmla="*/ 1 h 3"/>
                <a:gd name="T10" fmla="*/ 5 w 6"/>
                <a:gd name="T11" fmla="*/ 1 h 3"/>
                <a:gd name="T12" fmla="*/ 6 w 6"/>
                <a:gd name="T13" fmla="*/ 1 h 3"/>
                <a:gd name="T14" fmla="*/ 6 w 6"/>
                <a:gd name="T15" fmla="*/ 1 h 3"/>
                <a:gd name="T16" fmla="*/ 6 w 6"/>
                <a:gd name="T17" fmla="*/ 1 h 3"/>
                <a:gd name="T18" fmla="*/ 6 w 6"/>
                <a:gd name="T19" fmla="*/ 1 h 3"/>
                <a:gd name="T20" fmla="*/ 6 w 6"/>
                <a:gd name="T21" fmla="*/ 2 h 3"/>
                <a:gd name="T22" fmla="*/ 6 w 6"/>
                <a:gd name="T23" fmla="*/ 2 h 3"/>
                <a:gd name="T24" fmla="*/ 4 w 6"/>
                <a:gd name="T25" fmla="*/ 2 h 3"/>
                <a:gd name="T26" fmla="*/ 4 w 6"/>
                <a:gd name="T27" fmla="*/ 2 h 3"/>
                <a:gd name="T28" fmla="*/ 4 w 6"/>
                <a:gd name="T29" fmla="*/ 3 h 3"/>
                <a:gd name="T30" fmla="*/ 4 w 6"/>
                <a:gd name="T31" fmla="*/ 3 h 3"/>
                <a:gd name="T32" fmla="*/ 2 w 6"/>
                <a:gd name="T33" fmla="*/ 3 h 3"/>
                <a:gd name="T34" fmla="*/ 2 w 6"/>
                <a:gd name="T35" fmla="*/ 3 h 3"/>
                <a:gd name="T36" fmla="*/ 2 w 6"/>
                <a:gd name="T37" fmla="*/ 2 h 3"/>
                <a:gd name="T38" fmla="*/ 2 w 6"/>
                <a:gd name="T39" fmla="*/ 2 h 3"/>
                <a:gd name="T40" fmla="*/ 1 w 6"/>
                <a:gd name="T41" fmla="*/ 2 h 3"/>
                <a:gd name="T42" fmla="*/ 1 w 6"/>
                <a:gd name="T43" fmla="*/ 2 h 3"/>
                <a:gd name="T44" fmla="*/ 0 w 6"/>
                <a:gd name="T45" fmla="*/ 2 h 3"/>
                <a:gd name="T46" fmla="*/ 0 w 6"/>
                <a:gd name="T47" fmla="*/ 2 h 3"/>
                <a:gd name="T48" fmla="*/ 0 w 6"/>
                <a:gd name="T49" fmla="*/ 2 h 3"/>
                <a:gd name="T50" fmla="*/ 0 w 6"/>
                <a:gd name="T51" fmla="*/ 2 h 3"/>
                <a:gd name="T52" fmla="*/ 0 w 6"/>
                <a:gd name="T53" fmla="*/ 2 h 3"/>
                <a:gd name="T54" fmla="*/ 0 w 6"/>
                <a:gd name="T55" fmla="*/ 2 h 3"/>
                <a:gd name="T56" fmla="*/ 0 w 6"/>
                <a:gd name="T57" fmla="*/ 1 h 3"/>
                <a:gd name="T58" fmla="*/ 0 w 6"/>
                <a:gd name="T59" fmla="*/ 1 h 3"/>
                <a:gd name="T60" fmla="*/ 0 w 6"/>
                <a:gd name="T61" fmla="*/ 1 h 3"/>
                <a:gd name="T62" fmla="*/ 0 w 6"/>
                <a:gd name="T63" fmla="*/ 1 h 3"/>
                <a:gd name="T64" fmla="*/ 2 w 6"/>
                <a:gd name="T65" fmla="*/ 0 h 3"/>
                <a:gd name="T66" fmla="*/ 4 w 6"/>
                <a:gd name="T67" fmla="*/ 1 h 3"/>
                <a:gd name="T68" fmla="*/ 4 w 6"/>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3">
                  <a:moveTo>
                    <a:pt x="5" y="1"/>
                  </a:moveTo>
                  <a:lnTo>
                    <a:pt x="5" y="1"/>
                  </a:lnTo>
                  <a:lnTo>
                    <a:pt x="5" y="1"/>
                  </a:lnTo>
                  <a:lnTo>
                    <a:pt x="5" y="1"/>
                  </a:lnTo>
                  <a:lnTo>
                    <a:pt x="5" y="1"/>
                  </a:lnTo>
                  <a:lnTo>
                    <a:pt x="5" y="1"/>
                  </a:lnTo>
                  <a:lnTo>
                    <a:pt x="5" y="1"/>
                  </a:lnTo>
                  <a:lnTo>
                    <a:pt x="5" y="1"/>
                  </a:lnTo>
                  <a:lnTo>
                    <a:pt x="5" y="1"/>
                  </a:lnTo>
                  <a:lnTo>
                    <a:pt x="5" y="1"/>
                  </a:lnTo>
                  <a:lnTo>
                    <a:pt x="5" y="1"/>
                  </a:lnTo>
                  <a:lnTo>
                    <a:pt x="5" y="1"/>
                  </a:lnTo>
                  <a:lnTo>
                    <a:pt x="6" y="1"/>
                  </a:lnTo>
                  <a:lnTo>
                    <a:pt x="6" y="1"/>
                  </a:lnTo>
                  <a:lnTo>
                    <a:pt x="6" y="1"/>
                  </a:lnTo>
                  <a:lnTo>
                    <a:pt x="6" y="1"/>
                  </a:lnTo>
                  <a:lnTo>
                    <a:pt x="6" y="1"/>
                  </a:lnTo>
                  <a:lnTo>
                    <a:pt x="6" y="1"/>
                  </a:lnTo>
                  <a:lnTo>
                    <a:pt x="6" y="2"/>
                  </a:lnTo>
                  <a:lnTo>
                    <a:pt x="6" y="1"/>
                  </a:lnTo>
                  <a:lnTo>
                    <a:pt x="6" y="2"/>
                  </a:lnTo>
                  <a:lnTo>
                    <a:pt x="6" y="2"/>
                  </a:lnTo>
                  <a:lnTo>
                    <a:pt x="6" y="2"/>
                  </a:lnTo>
                  <a:lnTo>
                    <a:pt x="6" y="2"/>
                  </a:lnTo>
                  <a:lnTo>
                    <a:pt x="5" y="2"/>
                  </a:lnTo>
                  <a:lnTo>
                    <a:pt x="4" y="2"/>
                  </a:lnTo>
                  <a:lnTo>
                    <a:pt x="4" y="2"/>
                  </a:lnTo>
                  <a:lnTo>
                    <a:pt x="4" y="2"/>
                  </a:lnTo>
                  <a:lnTo>
                    <a:pt x="4" y="2"/>
                  </a:lnTo>
                  <a:lnTo>
                    <a:pt x="4" y="3"/>
                  </a:lnTo>
                  <a:lnTo>
                    <a:pt x="4" y="3"/>
                  </a:lnTo>
                  <a:lnTo>
                    <a:pt x="4" y="3"/>
                  </a:lnTo>
                  <a:lnTo>
                    <a:pt x="4" y="3"/>
                  </a:lnTo>
                  <a:lnTo>
                    <a:pt x="2" y="3"/>
                  </a:lnTo>
                  <a:lnTo>
                    <a:pt x="2" y="3"/>
                  </a:lnTo>
                  <a:lnTo>
                    <a:pt x="2" y="3"/>
                  </a:lnTo>
                  <a:lnTo>
                    <a:pt x="2" y="2"/>
                  </a:lnTo>
                  <a:lnTo>
                    <a:pt x="2" y="2"/>
                  </a:lnTo>
                  <a:lnTo>
                    <a:pt x="2" y="2"/>
                  </a:lnTo>
                  <a:lnTo>
                    <a:pt x="2"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2" y="0"/>
                  </a:lnTo>
                  <a:lnTo>
                    <a:pt x="2" y="0"/>
                  </a:lnTo>
                  <a:lnTo>
                    <a:pt x="2" y="0"/>
                  </a:lnTo>
                  <a:lnTo>
                    <a:pt x="4" y="1"/>
                  </a:lnTo>
                  <a:lnTo>
                    <a:pt x="4" y="1"/>
                  </a:lnTo>
                  <a:lnTo>
                    <a:pt x="4" y="1"/>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86" name="Freeform 1303">
              <a:extLst>
                <a:ext uri="{FF2B5EF4-FFF2-40B4-BE49-F238E27FC236}">
                  <a16:creationId xmlns="" xmlns:a16="http://schemas.microsoft.com/office/drawing/2014/main" id="{CA7352D6-1AA8-498C-B5D3-69D055996E43}"/>
                </a:ext>
              </a:extLst>
            </p:cNvPr>
            <p:cNvSpPr>
              <a:spLocks/>
            </p:cNvSpPr>
            <p:nvPr/>
          </p:nvSpPr>
          <p:spPr bwMode="auto">
            <a:xfrm>
              <a:off x="6410567" y="2305219"/>
              <a:ext cx="6383" cy="5106"/>
            </a:xfrm>
            <a:custGeom>
              <a:avLst/>
              <a:gdLst>
                <a:gd name="T0" fmla="*/ 1 w 5"/>
                <a:gd name="T1" fmla="*/ 1 h 4"/>
                <a:gd name="T2" fmla="*/ 2 w 5"/>
                <a:gd name="T3" fmla="*/ 1 h 4"/>
                <a:gd name="T4" fmla="*/ 2 w 5"/>
                <a:gd name="T5" fmla="*/ 1 h 4"/>
                <a:gd name="T6" fmla="*/ 2 w 5"/>
                <a:gd name="T7" fmla="*/ 1 h 4"/>
                <a:gd name="T8" fmla="*/ 4 w 5"/>
                <a:gd name="T9" fmla="*/ 1 h 4"/>
                <a:gd name="T10" fmla="*/ 4 w 5"/>
                <a:gd name="T11" fmla="*/ 2 h 4"/>
                <a:gd name="T12" fmla="*/ 4 w 5"/>
                <a:gd name="T13" fmla="*/ 2 h 4"/>
                <a:gd name="T14" fmla="*/ 5 w 5"/>
                <a:gd name="T15" fmla="*/ 3 h 4"/>
                <a:gd name="T16" fmla="*/ 5 w 5"/>
                <a:gd name="T17" fmla="*/ 3 h 4"/>
                <a:gd name="T18" fmla="*/ 5 w 5"/>
                <a:gd name="T19" fmla="*/ 3 h 4"/>
                <a:gd name="T20" fmla="*/ 5 w 5"/>
                <a:gd name="T21" fmla="*/ 3 h 4"/>
                <a:gd name="T22" fmla="*/ 4 w 5"/>
                <a:gd name="T23" fmla="*/ 3 h 4"/>
                <a:gd name="T24" fmla="*/ 4 w 5"/>
                <a:gd name="T25" fmla="*/ 2 h 4"/>
                <a:gd name="T26" fmla="*/ 4 w 5"/>
                <a:gd name="T27" fmla="*/ 3 h 4"/>
                <a:gd name="T28" fmla="*/ 4 w 5"/>
                <a:gd name="T29" fmla="*/ 3 h 4"/>
                <a:gd name="T30" fmla="*/ 4 w 5"/>
                <a:gd name="T31" fmla="*/ 3 h 4"/>
                <a:gd name="T32" fmla="*/ 4 w 5"/>
                <a:gd name="T33" fmla="*/ 3 h 4"/>
                <a:gd name="T34" fmla="*/ 4 w 5"/>
                <a:gd name="T35" fmla="*/ 3 h 4"/>
                <a:gd name="T36" fmla="*/ 4 w 5"/>
                <a:gd name="T37" fmla="*/ 3 h 4"/>
                <a:gd name="T38" fmla="*/ 4 w 5"/>
                <a:gd name="T39" fmla="*/ 3 h 4"/>
                <a:gd name="T40" fmla="*/ 4 w 5"/>
                <a:gd name="T41" fmla="*/ 3 h 4"/>
                <a:gd name="T42" fmla="*/ 4 w 5"/>
                <a:gd name="T43" fmla="*/ 3 h 4"/>
                <a:gd name="T44" fmla="*/ 4 w 5"/>
                <a:gd name="T45" fmla="*/ 4 h 4"/>
                <a:gd name="T46" fmla="*/ 4 w 5"/>
                <a:gd name="T47" fmla="*/ 4 h 4"/>
                <a:gd name="T48" fmla="*/ 2 w 5"/>
                <a:gd name="T49" fmla="*/ 4 h 4"/>
                <a:gd name="T50" fmla="*/ 2 w 5"/>
                <a:gd name="T51" fmla="*/ 4 h 4"/>
                <a:gd name="T52" fmla="*/ 2 w 5"/>
                <a:gd name="T53" fmla="*/ 3 h 4"/>
                <a:gd name="T54" fmla="*/ 1 w 5"/>
                <a:gd name="T55" fmla="*/ 3 h 4"/>
                <a:gd name="T56" fmla="*/ 1 w 5"/>
                <a:gd name="T57" fmla="*/ 2 h 4"/>
                <a:gd name="T58" fmla="*/ 1 w 5"/>
                <a:gd name="T59" fmla="*/ 2 h 4"/>
                <a:gd name="T60" fmla="*/ 1 w 5"/>
                <a:gd name="T61" fmla="*/ 2 h 4"/>
                <a:gd name="T62" fmla="*/ 0 w 5"/>
                <a:gd name="T63" fmla="*/ 1 h 4"/>
                <a:gd name="T64" fmla="*/ 0 w 5"/>
                <a:gd name="T65" fmla="*/ 1 h 4"/>
                <a:gd name="T66" fmla="*/ 0 w 5"/>
                <a:gd name="T67" fmla="*/ 1 h 4"/>
                <a:gd name="T68" fmla="*/ 0 w 5"/>
                <a:gd name="T69" fmla="*/ 1 h 4"/>
                <a:gd name="T70" fmla="*/ 0 w 5"/>
                <a:gd name="T71" fmla="*/ 1 h 4"/>
                <a:gd name="T72" fmla="*/ 0 w 5"/>
                <a:gd name="T73" fmla="*/ 1 h 4"/>
                <a:gd name="T74" fmla="*/ 0 w 5"/>
                <a:gd name="T75" fmla="*/ 0 h 4"/>
                <a:gd name="T76" fmla="*/ 1 w 5"/>
                <a:gd name="T77" fmla="*/ 0 h 4"/>
                <a:gd name="T78" fmla="*/ 1 w 5"/>
                <a:gd name="T79" fmla="*/ 0 h 4"/>
                <a:gd name="T80" fmla="*/ 1 w 5"/>
                <a:gd name="T81" fmla="*/ 0 h 4"/>
                <a:gd name="T82" fmla="*/ 1 w 5"/>
                <a:gd name="T83" fmla="*/ 0 h 4"/>
                <a:gd name="T84" fmla="*/ 1 w 5"/>
                <a:gd name="T85" fmla="*/ 0 h 4"/>
                <a:gd name="T86" fmla="*/ 1 w 5"/>
                <a:gd name="T87" fmla="*/ 0 h 4"/>
                <a:gd name="T88" fmla="*/ 1 w 5"/>
                <a:gd name="T89" fmla="*/ 0 h 4"/>
                <a:gd name="T90" fmla="*/ 1 w 5"/>
                <a:gd name="T91" fmla="*/ 1 h 4"/>
                <a:gd name="T92" fmla="*/ 1 w 5"/>
                <a:gd name="T9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4">
                  <a:moveTo>
                    <a:pt x="1" y="1"/>
                  </a:moveTo>
                  <a:lnTo>
                    <a:pt x="2" y="1"/>
                  </a:lnTo>
                  <a:lnTo>
                    <a:pt x="2" y="1"/>
                  </a:lnTo>
                  <a:lnTo>
                    <a:pt x="2" y="1"/>
                  </a:lnTo>
                  <a:lnTo>
                    <a:pt x="4" y="1"/>
                  </a:lnTo>
                  <a:lnTo>
                    <a:pt x="4" y="2"/>
                  </a:lnTo>
                  <a:lnTo>
                    <a:pt x="4" y="2"/>
                  </a:lnTo>
                  <a:lnTo>
                    <a:pt x="5" y="3"/>
                  </a:lnTo>
                  <a:lnTo>
                    <a:pt x="5" y="3"/>
                  </a:lnTo>
                  <a:lnTo>
                    <a:pt x="5" y="3"/>
                  </a:lnTo>
                  <a:lnTo>
                    <a:pt x="5" y="3"/>
                  </a:lnTo>
                  <a:lnTo>
                    <a:pt x="4" y="3"/>
                  </a:lnTo>
                  <a:lnTo>
                    <a:pt x="4" y="2"/>
                  </a:lnTo>
                  <a:lnTo>
                    <a:pt x="4" y="3"/>
                  </a:lnTo>
                  <a:lnTo>
                    <a:pt x="4" y="3"/>
                  </a:lnTo>
                  <a:lnTo>
                    <a:pt x="4" y="3"/>
                  </a:lnTo>
                  <a:lnTo>
                    <a:pt x="4" y="3"/>
                  </a:lnTo>
                  <a:lnTo>
                    <a:pt x="4" y="3"/>
                  </a:lnTo>
                  <a:lnTo>
                    <a:pt x="4" y="3"/>
                  </a:lnTo>
                  <a:lnTo>
                    <a:pt x="4" y="3"/>
                  </a:lnTo>
                  <a:lnTo>
                    <a:pt x="4" y="3"/>
                  </a:lnTo>
                  <a:lnTo>
                    <a:pt x="4" y="3"/>
                  </a:lnTo>
                  <a:lnTo>
                    <a:pt x="4" y="4"/>
                  </a:lnTo>
                  <a:lnTo>
                    <a:pt x="4" y="4"/>
                  </a:lnTo>
                  <a:lnTo>
                    <a:pt x="2" y="4"/>
                  </a:lnTo>
                  <a:lnTo>
                    <a:pt x="2" y="4"/>
                  </a:lnTo>
                  <a:lnTo>
                    <a:pt x="2" y="3"/>
                  </a:lnTo>
                  <a:lnTo>
                    <a:pt x="1" y="3"/>
                  </a:lnTo>
                  <a:lnTo>
                    <a:pt x="1" y="2"/>
                  </a:lnTo>
                  <a:lnTo>
                    <a:pt x="1" y="2"/>
                  </a:lnTo>
                  <a:lnTo>
                    <a:pt x="1" y="2"/>
                  </a:lnTo>
                  <a:lnTo>
                    <a:pt x="0" y="1"/>
                  </a:lnTo>
                  <a:lnTo>
                    <a:pt x="0" y="1"/>
                  </a:lnTo>
                  <a:lnTo>
                    <a:pt x="0" y="1"/>
                  </a:lnTo>
                  <a:lnTo>
                    <a:pt x="0" y="1"/>
                  </a:lnTo>
                  <a:lnTo>
                    <a:pt x="0" y="1"/>
                  </a:lnTo>
                  <a:lnTo>
                    <a:pt x="0" y="1"/>
                  </a:lnTo>
                  <a:lnTo>
                    <a:pt x="0" y="0"/>
                  </a:lnTo>
                  <a:lnTo>
                    <a:pt x="1" y="0"/>
                  </a:lnTo>
                  <a:lnTo>
                    <a:pt x="1" y="0"/>
                  </a:lnTo>
                  <a:lnTo>
                    <a:pt x="1" y="0"/>
                  </a:lnTo>
                  <a:lnTo>
                    <a:pt x="1" y="0"/>
                  </a:lnTo>
                  <a:lnTo>
                    <a:pt x="1" y="0"/>
                  </a:lnTo>
                  <a:lnTo>
                    <a:pt x="1" y="0"/>
                  </a:lnTo>
                  <a:lnTo>
                    <a:pt x="1" y="0"/>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87" name="Freeform 1304">
              <a:extLst>
                <a:ext uri="{FF2B5EF4-FFF2-40B4-BE49-F238E27FC236}">
                  <a16:creationId xmlns="" xmlns:a16="http://schemas.microsoft.com/office/drawing/2014/main" id="{EA9E2AAD-A8AB-421E-9872-FB2628632447}"/>
                </a:ext>
              </a:extLst>
            </p:cNvPr>
            <p:cNvSpPr>
              <a:spLocks/>
            </p:cNvSpPr>
            <p:nvPr/>
          </p:nvSpPr>
          <p:spPr bwMode="auto">
            <a:xfrm>
              <a:off x="6476942" y="2303942"/>
              <a:ext cx="6383" cy="5106"/>
            </a:xfrm>
            <a:custGeom>
              <a:avLst/>
              <a:gdLst>
                <a:gd name="T0" fmla="*/ 3 w 5"/>
                <a:gd name="T1" fmla="*/ 1 h 4"/>
                <a:gd name="T2" fmla="*/ 4 w 5"/>
                <a:gd name="T3" fmla="*/ 1 h 4"/>
                <a:gd name="T4" fmla="*/ 4 w 5"/>
                <a:gd name="T5" fmla="*/ 2 h 4"/>
                <a:gd name="T6" fmla="*/ 5 w 5"/>
                <a:gd name="T7" fmla="*/ 2 h 4"/>
                <a:gd name="T8" fmla="*/ 5 w 5"/>
                <a:gd name="T9" fmla="*/ 2 h 4"/>
                <a:gd name="T10" fmla="*/ 4 w 5"/>
                <a:gd name="T11" fmla="*/ 3 h 4"/>
                <a:gd name="T12" fmla="*/ 4 w 5"/>
                <a:gd name="T13" fmla="*/ 3 h 4"/>
                <a:gd name="T14" fmla="*/ 5 w 5"/>
                <a:gd name="T15" fmla="*/ 3 h 4"/>
                <a:gd name="T16" fmla="*/ 5 w 5"/>
                <a:gd name="T17" fmla="*/ 3 h 4"/>
                <a:gd name="T18" fmla="*/ 5 w 5"/>
                <a:gd name="T19" fmla="*/ 4 h 4"/>
                <a:gd name="T20" fmla="*/ 5 w 5"/>
                <a:gd name="T21" fmla="*/ 4 h 4"/>
                <a:gd name="T22" fmla="*/ 5 w 5"/>
                <a:gd name="T23" fmla="*/ 4 h 4"/>
                <a:gd name="T24" fmla="*/ 4 w 5"/>
                <a:gd name="T25" fmla="*/ 4 h 4"/>
                <a:gd name="T26" fmla="*/ 4 w 5"/>
                <a:gd name="T27" fmla="*/ 3 h 4"/>
                <a:gd name="T28" fmla="*/ 4 w 5"/>
                <a:gd name="T29" fmla="*/ 3 h 4"/>
                <a:gd name="T30" fmla="*/ 3 w 5"/>
                <a:gd name="T31" fmla="*/ 3 h 4"/>
                <a:gd name="T32" fmla="*/ 3 w 5"/>
                <a:gd name="T33" fmla="*/ 2 h 4"/>
                <a:gd name="T34" fmla="*/ 3 w 5"/>
                <a:gd name="T35" fmla="*/ 2 h 4"/>
                <a:gd name="T36" fmla="*/ 2 w 5"/>
                <a:gd name="T37" fmla="*/ 2 h 4"/>
                <a:gd name="T38" fmla="*/ 2 w 5"/>
                <a:gd name="T39" fmla="*/ 1 h 4"/>
                <a:gd name="T40" fmla="*/ 2 w 5"/>
                <a:gd name="T41" fmla="*/ 1 h 4"/>
                <a:gd name="T42" fmla="*/ 2 w 5"/>
                <a:gd name="T43" fmla="*/ 1 h 4"/>
                <a:gd name="T44" fmla="*/ 0 w 5"/>
                <a:gd name="T45" fmla="*/ 1 h 4"/>
                <a:gd name="T46" fmla="*/ 0 w 5"/>
                <a:gd name="T47" fmla="*/ 1 h 4"/>
                <a:gd name="T48" fmla="*/ 0 w 5"/>
                <a:gd name="T49" fmla="*/ 1 h 4"/>
                <a:gd name="T50" fmla="*/ 0 w 5"/>
                <a:gd name="T51" fmla="*/ 0 h 4"/>
                <a:gd name="T52" fmla="*/ 0 w 5"/>
                <a:gd name="T53" fmla="*/ 0 h 4"/>
                <a:gd name="T54" fmla="*/ 2 w 5"/>
                <a:gd name="T55" fmla="*/ 0 h 4"/>
                <a:gd name="T56" fmla="*/ 2 w 5"/>
                <a:gd name="T57" fmla="*/ 0 h 4"/>
                <a:gd name="T58" fmla="*/ 2 w 5"/>
                <a:gd name="T59" fmla="*/ 0 h 4"/>
                <a:gd name="T60" fmla="*/ 3 w 5"/>
                <a:gd name="T61" fmla="*/ 0 h 4"/>
                <a:gd name="T62" fmla="*/ 3 w 5"/>
                <a:gd name="T63" fmla="*/ 0 h 4"/>
                <a:gd name="T64" fmla="*/ 3 w 5"/>
                <a:gd name="T65" fmla="*/ 1 h 4"/>
                <a:gd name="T66" fmla="*/ 3 w 5"/>
                <a:gd name="T6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3" y="1"/>
                  </a:moveTo>
                  <a:lnTo>
                    <a:pt x="3" y="1"/>
                  </a:lnTo>
                  <a:lnTo>
                    <a:pt x="4" y="1"/>
                  </a:lnTo>
                  <a:lnTo>
                    <a:pt x="4" y="1"/>
                  </a:lnTo>
                  <a:lnTo>
                    <a:pt x="4" y="2"/>
                  </a:lnTo>
                  <a:lnTo>
                    <a:pt x="4" y="2"/>
                  </a:lnTo>
                  <a:lnTo>
                    <a:pt x="5" y="2"/>
                  </a:lnTo>
                  <a:lnTo>
                    <a:pt x="5" y="2"/>
                  </a:lnTo>
                  <a:lnTo>
                    <a:pt x="5" y="2"/>
                  </a:lnTo>
                  <a:lnTo>
                    <a:pt x="5" y="2"/>
                  </a:lnTo>
                  <a:lnTo>
                    <a:pt x="5" y="3"/>
                  </a:lnTo>
                  <a:lnTo>
                    <a:pt x="4" y="3"/>
                  </a:lnTo>
                  <a:lnTo>
                    <a:pt x="4" y="3"/>
                  </a:lnTo>
                  <a:lnTo>
                    <a:pt x="4" y="3"/>
                  </a:lnTo>
                  <a:lnTo>
                    <a:pt x="4" y="3"/>
                  </a:lnTo>
                  <a:lnTo>
                    <a:pt x="5" y="3"/>
                  </a:lnTo>
                  <a:lnTo>
                    <a:pt x="5" y="3"/>
                  </a:lnTo>
                  <a:lnTo>
                    <a:pt x="5" y="3"/>
                  </a:lnTo>
                  <a:lnTo>
                    <a:pt x="5" y="3"/>
                  </a:lnTo>
                  <a:lnTo>
                    <a:pt x="5" y="4"/>
                  </a:lnTo>
                  <a:lnTo>
                    <a:pt x="4" y="4"/>
                  </a:lnTo>
                  <a:lnTo>
                    <a:pt x="5" y="4"/>
                  </a:lnTo>
                  <a:lnTo>
                    <a:pt x="5" y="4"/>
                  </a:lnTo>
                  <a:lnTo>
                    <a:pt x="5" y="4"/>
                  </a:lnTo>
                  <a:lnTo>
                    <a:pt x="4" y="4"/>
                  </a:lnTo>
                  <a:lnTo>
                    <a:pt x="4" y="4"/>
                  </a:lnTo>
                  <a:lnTo>
                    <a:pt x="4" y="4"/>
                  </a:lnTo>
                  <a:lnTo>
                    <a:pt x="4" y="3"/>
                  </a:lnTo>
                  <a:lnTo>
                    <a:pt x="4" y="3"/>
                  </a:lnTo>
                  <a:lnTo>
                    <a:pt x="4" y="3"/>
                  </a:lnTo>
                  <a:lnTo>
                    <a:pt x="3" y="3"/>
                  </a:lnTo>
                  <a:lnTo>
                    <a:pt x="3" y="3"/>
                  </a:lnTo>
                  <a:lnTo>
                    <a:pt x="3" y="3"/>
                  </a:lnTo>
                  <a:lnTo>
                    <a:pt x="3" y="2"/>
                  </a:lnTo>
                  <a:lnTo>
                    <a:pt x="3" y="2"/>
                  </a:lnTo>
                  <a:lnTo>
                    <a:pt x="3" y="2"/>
                  </a:lnTo>
                  <a:lnTo>
                    <a:pt x="2" y="2"/>
                  </a:lnTo>
                  <a:lnTo>
                    <a:pt x="2" y="2"/>
                  </a:lnTo>
                  <a:lnTo>
                    <a:pt x="2" y="2"/>
                  </a:lnTo>
                  <a:lnTo>
                    <a:pt x="2" y="1"/>
                  </a:lnTo>
                  <a:lnTo>
                    <a:pt x="2" y="1"/>
                  </a:lnTo>
                  <a:lnTo>
                    <a:pt x="2" y="1"/>
                  </a:lnTo>
                  <a:lnTo>
                    <a:pt x="2" y="2"/>
                  </a:lnTo>
                  <a:lnTo>
                    <a:pt x="2" y="1"/>
                  </a:lnTo>
                  <a:lnTo>
                    <a:pt x="2" y="1"/>
                  </a:lnTo>
                  <a:lnTo>
                    <a:pt x="0" y="1"/>
                  </a:lnTo>
                  <a:lnTo>
                    <a:pt x="0" y="1"/>
                  </a:lnTo>
                  <a:lnTo>
                    <a:pt x="0" y="1"/>
                  </a:lnTo>
                  <a:lnTo>
                    <a:pt x="0" y="1"/>
                  </a:lnTo>
                  <a:lnTo>
                    <a:pt x="0" y="1"/>
                  </a:lnTo>
                  <a:lnTo>
                    <a:pt x="0" y="1"/>
                  </a:lnTo>
                  <a:lnTo>
                    <a:pt x="0" y="0"/>
                  </a:lnTo>
                  <a:lnTo>
                    <a:pt x="0" y="0"/>
                  </a:lnTo>
                  <a:lnTo>
                    <a:pt x="0" y="0"/>
                  </a:lnTo>
                  <a:lnTo>
                    <a:pt x="2" y="0"/>
                  </a:lnTo>
                  <a:lnTo>
                    <a:pt x="2" y="0"/>
                  </a:lnTo>
                  <a:lnTo>
                    <a:pt x="2" y="0"/>
                  </a:lnTo>
                  <a:lnTo>
                    <a:pt x="2" y="0"/>
                  </a:lnTo>
                  <a:lnTo>
                    <a:pt x="2" y="0"/>
                  </a:lnTo>
                  <a:lnTo>
                    <a:pt x="2" y="0"/>
                  </a:lnTo>
                  <a:lnTo>
                    <a:pt x="3" y="0"/>
                  </a:lnTo>
                  <a:lnTo>
                    <a:pt x="3" y="0"/>
                  </a:lnTo>
                  <a:lnTo>
                    <a:pt x="3" y="0"/>
                  </a:lnTo>
                  <a:lnTo>
                    <a:pt x="3" y="0"/>
                  </a:lnTo>
                  <a:lnTo>
                    <a:pt x="3" y="1"/>
                  </a:lnTo>
                  <a:lnTo>
                    <a:pt x="3" y="1"/>
                  </a:lnTo>
                  <a:lnTo>
                    <a:pt x="3" y="1"/>
                  </a:lnTo>
                  <a:lnTo>
                    <a:pt x="3" y="1"/>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88" name="Freeform 1305">
              <a:extLst>
                <a:ext uri="{FF2B5EF4-FFF2-40B4-BE49-F238E27FC236}">
                  <a16:creationId xmlns="" xmlns:a16="http://schemas.microsoft.com/office/drawing/2014/main" id="{C53A9727-F1E3-4AFF-8A14-272EB99B844F}"/>
                </a:ext>
              </a:extLst>
            </p:cNvPr>
            <p:cNvSpPr>
              <a:spLocks/>
            </p:cNvSpPr>
            <p:nvPr/>
          </p:nvSpPr>
          <p:spPr bwMode="auto">
            <a:xfrm>
              <a:off x="6456519" y="2303942"/>
              <a:ext cx="2553" cy="1277"/>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2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0 w 2"/>
                <a:gd name="T35" fmla="*/ 1 h 1"/>
                <a:gd name="T36" fmla="*/ 0 w 2"/>
                <a:gd name="T37" fmla="*/ 1 h 1"/>
                <a:gd name="T38" fmla="*/ 0 w 2"/>
                <a:gd name="T39" fmla="*/ 1 h 1"/>
                <a:gd name="T40" fmla="*/ 0 w 2"/>
                <a:gd name="T41" fmla="*/ 1 h 1"/>
                <a:gd name="T42" fmla="*/ 0 w 2"/>
                <a:gd name="T43" fmla="*/ 1 h 1"/>
                <a:gd name="T44" fmla="*/ 0 w 2"/>
                <a:gd name="T45" fmla="*/ 1 h 1"/>
                <a:gd name="T46" fmla="*/ 0 w 2"/>
                <a:gd name="T47" fmla="*/ 1 h 1"/>
                <a:gd name="T48" fmla="*/ 0 w 2"/>
                <a:gd name="T49" fmla="*/ 1 h 1"/>
                <a:gd name="T50" fmla="*/ 1 w 2"/>
                <a:gd name="T51" fmla="*/ 1 h 1"/>
                <a:gd name="T52" fmla="*/ 1 w 2"/>
                <a:gd name="T53" fmla="*/ 1 h 1"/>
                <a:gd name="T54" fmla="*/ 1 w 2"/>
                <a:gd name="T55" fmla="*/ 0 h 1"/>
                <a:gd name="T56" fmla="*/ 1 w 2"/>
                <a:gd name="T57" fmla="*/ 0 h 1"/>
                <a:gd name="T58" fmla="*/ 1 w 2"/>
                <a:gd name="T59" fmla="*/ 0 h 1"/>
                <a:gd name="T60" fmla="*/ 1 w 2"/>
                <a:gd name="T61" fmla="*/ 0 h 1"/>
                <a:gd name="T62" fmla="*/ 1 w 2"/>
                <a:gd name="T63" fmla="*/ 0 h 1"/>
                <a:gd name="T64" fmla="*/ 0 w 2"/>
                <a:gd name="T65" fmla="*/ 1 h 1"/>
                <a:gd name="T66" fmla="*/ 0 w 2"/>
                <a:gd name="T67" fmla="*/ 0 h 1"/>
                <a:gd name="T68" fmla="*/ 0 w 2"/>
                <a:gd name="T69" fmla="*/ 0 h 1"/>
                <a:gd name="T70" fmla="*/ 0 w 2"/>
                <a:gd name="T71" fmla="*/ 0 h 1"/>
                <a:gd name="T72" fmla="*/ 0 w 2"/>
                <a:gd name="T73" fmla="*/ 0 h 1"/>
                <a:gd name="T74" fmla="*/ 0 w 2"/>
                <a:gd name="T75" fmla="*/ 0 h 1"/>
                <a:gd name="T76" fmla="*/ 0 w 2"/>
                <a:gd name="T77" fmla="*/ 0 h 1"/>
                <a:gd name="T78" fmla="*/ 0 w 2"/>
                <a:gd name="T79" fmla="*/ 0 h 1"/>
                <a:gd name="T80" fmla="*/ 0 w 2"/>
                <a:gd name="T81" fmla="*/ 0 h 1"/>
                <a:gd name="T82" fmla="*/ 0 w 2"/>
                <a:gd name="T83" fmla="*/ 0 h 1"/>
                <a:gd name="T84" fmla="*/ 1 w 2"/>
                <a:gd name="T85" fmla="*/ 0 h 1"/>
                <a:gd name="T86" fmla="*/ 1 w 2"/>
                <a:gd name="T87" fmla="*/ 0 h 1"/>
                <a:gd name="T88" fmla="*/ 1 w 2"/>
                <a:gd name="T89" fmla="*/ 0 h 1"/>
                <a:gd name="T90" fmla="*/ 1 w 2"/>
                <a:gd name="T91" fmla="*/ 0 h 1"/>
                <a:gd name="T92" fmla="*/ 1 w 2"/>
                <a:gd name="T93" fmla="*/ 0 h 1"/>
                <a:gd name="T94" fmla="*/ 1 w 2"/>
                <a:gd name="T95" fmla="*/ 0 h 1"/>
                <a:gd name="T96" fmla="*/ 1 w 2"/>
                <a:gd name="T97" fmla="*/ 0 h 1"/>
                <a:gd name="T98" fmla="*/ 1 w 2"/>
                <a:gd name="T99" fmla="*/ 0 h 1"/>
                <a:gd name="T100" fmla="*/ 1 w 2"/>
                <a:gd name="T101" fmla="*/ 0 h 1"/>
                <a:gd name="T102" fmla="*/ 1 w 2"/>
                <a:gd name="T103" fmla="*/ 0 h 1"/>
                <a:gd name="T104" fmla="*/ 1 w 2"/>
                <a:gd name="T105" fmla="*/ 0 h 1"/>
                <a:gd name="T106" fmla="*/ 1 w 2"/>
                <a:gd name="T10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 h="1">
                  <a:moveTo>
                    <a:pt x="1" y="0"/>
                  </a:moveTo>
                  <a:lnTo>
                    <a:pt x="1" y="0"/>
                  </a:lnTo>
                  <a:lnTo>
                    <a:pt x="1" y="0"/>
                  </a:lnTo>
                  <a:lnTo>
                    <a:pt x="1" y="0"/>
                  </a:lnTo>
                  <a:lnTo>
                    <a:pt x="1" y="0"/>
                  </a:lnTo>
                  <a:lnTo>
                    <a:pt x="1" y="0"/>
                  </a:lnTo>
                  <a:lnTo>
                    <a:pt x="1" y="1"/>
                  </a:lnTo>
                  <a:lnTo>
                    <a:pt x="2"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1" y="1"/>
                  </a:lnTo>
                  <a:lnTo>
                    <a:pt x="1" y="1"/>
                  </a:lnTo>
                  <a:lnTo>
                    <a:pt x="1" y="0"/>
                  </a:lnTo>
                  <a:lnTo>
                    <a:pt x="1" y="0"/>
                  </a:lnTo>
                  <a:lnTo>
                    <a:pt x="1" y="0"/>
                  </a:lnTo>
                  <a:lnTo>
                    <a:pt x="1" y="0"/>
                  </a:lnTo>
                  <a:lnTo>
                    <a:pt x="1" y="0"/>
                  </a:lnTo>
                  <a:lnTo>
                    <a:pt x="0" y="1"/>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89" name="Freeform 1306">
              <a:extLst>
                <a:ext uri="{FF2B5EF4-FFF2-40B4-BE49-F238E27FC236}">
                  <a16:creationId xmlns="" xmlns:a16="http://schemas.microsoft.com/office/drawing/2014/main" id="{E12920F7-37D1-45C8-83D9-691F85CBF6FC}"/>
                </a:ext>
              </a:extLst>
            </p:cNvPr>
            <p:cNvSpPr>
              <a:spLocks/>
            </p:cNvSpPr>
            <p:nvPr/>
          </p:nvSpPr>
          <p:spPr bwMode="auto">
            <a:xfrm>
              <a:off x="6404186" y="2292455"/>
              <a:ext cx="8935" cy="8935"/>
            </a:xfrm>
            <a:custGeom>
              <a:avLst/>
              <a:gdLst>
                <a:gd name="T0" fmla="*/ 4 w 7"/>
                <a:gd name="T1" fmla="*/ 3 h 7"/>
                <a:gd name="T2" fmla="*/ 4 w 7"/>
                <a:gd name="T3" fmla="*/ 3 h 7"/>
                <a:gd name="T4" fmla="*/ 4 w 7"/>
                <a:gd name="T5" fmla="*/ 4 h 7"/>
                <a:gd name="T6" fmla="*/ 4 w 7"/>
                <a:gd name="T7" fmla="*/ 4 h 7"/>
                <a:gd name="T8" fmla="*/ 5 w 7"/>
                <a:gd name="T9" fmla="*/ 4 h 7"/>
                <a:gd name="T10" fmla="*/ 5 w 7"/>
                <a:gd name="T11" fmla="*/ 4 h 7"/>
                <a:gd name="T12" fmla="*/ 5 w 7"/>
                <a:gd name="T13" fmla="*/ 4 h 7"/>
                <a:gd name="T14" fmla="*/ 5 w 7"/>
                <a:gd name="T15" fmla="*/ 4 h 7"/>
                <a:gd name="T16" fmla="*/ 5 w 7"/>
                <a:gd name="T17" fmla="*/ 4 h 7"/>
                <a:gd name="T18" fmla="*/ 5 w 7"/>
                <a:gd name="T19" fmla="*/ 5 h 7"/>
                <a:gd name="T20" fmla="*/ 6 w 7"/>
                <a:gd name="T21" fmla="*/ 6 h 7"/>
                <a:gd name="T22" fmla="*/ 7 w 7"/>
                <a:gd name="T23" fmla="*/ 6 h 7"/>
                <a:gd name="T24" fmla="*/ 7 w 7"/>
                <a:gd name="T25" fmla="*/ 7 h 7"/>
                <a:gd name="T26" fmla="*/ 7 w 7"/>
                <a:gd name="T27" fmla="*/ 7 h 7"/>
                <a:gd name="T28" fmla="*/ 6 w 7"/>
                <a:gd name="T29" fmla="*/ 7 h 7"/>
                <a:gd name="T30" fmla="*/ 6 w 7"/>
                <a:gd name="T31" fmla="*/ 7 h 7"/>
                <a:gd name="T32" fmla="*/ 6 w 7"/>
                <a:gd name="T33" fmla="*/ 7 h 7"/>
                <a:gd name="T34" fmla="*/ 5 w 7"/>
                <a:gd name="T35" fmla="*/ 6 h 7"/>
                <a:gd name="T36" fmla="*/ 4 w 7"/>
                <a:gd name="T37" fmla="*/ 6 h 7"/>
                <a:gd name="T38" fmla="*/ 4 w 7"/>
                <a:gd name="T39" fmla="*/ 6 h 7"/>
                <a:gd name="T40" fmla="*/ 3 w 7"/>
                <a:gd name="T41" fmla="*/ 6 h 7"/>
                <a:gd name="T42" fmla="*/ 3 w 7"/>
                <a:gd name="T43" fmla="*/ 6 h 7"/>
                <a:gd name="T44" fmla="*/ 3 w 7"/>
                <a:gd name="T45" fmla="*/ 5 h 7"/>
                <a:gd name="T46" fmla="*/ 3 w 7"/>
                <a:gd name="T47" fmla="*/ 5 h 7"/>
                <a:gd name="T48" fmla="*/ 3 w 7"/>
                <a:gd name="T49" fmla="*/ 6 h 7"/>
                <a:gd name="T50" fmla="*/ 3 w 7"/>
                <a:gd name="T51" fmla="*/ 5 h 7"/>
                <a:gd name="T52" fmla="*/ 3 w 7"/>
                <a:gd name="T53" fmla="*/ 4 h 7"/>
                <a:gd name="T54" fmla="*/ 2 w 7"/>
                <a:gd name="T55" fmla="*/ 4 h 7"/>
                <a:gd name="T56" fmla="*/ 2 w 7"/>
                <a:gd name="T57" fmla="*/ 5 h 7"/>
                <a:gd name="T58" fmla="*/ 2 w 7"/>
                <a:gd name="T59" fmla="*/ 5 h 7"/>
                <a:gd name="T60" fmla="*/ 2 w 7"/>
                <a:gd name="T61" fmla="*/ 6 h 7"/>
                <a:gd name="T62" fmla="*/ 2 w 7"/>
                <a:gd name="T63" fmla="*/ 6 h 7"/>
                <a:gd name="T64" fmla="*/ 2 w 7"/>
                <a:gd name="T65" fmla="*/ 6 h 7"/>
                <a:gd name="T66" fmla="*/ 0 w 7"/>
                <a:gd name="T67" fmla="*/ 5 h 7"/>
                <a:gd name="T68" fmla="*/ 2 w 7"/>
                <a:gd name="T69" fmla="*/ 5 h 7"/>
                <a:gd name="T70" fmla="*/ 2 w 7"/>
                <a:gd name="T71" fmla="*/ 5 h 7"/>
                <a:gd name="T72" fmla="*/ 2 w 7"/>
                <a:gd name="T73" fmla="*/ 4 h 7"/>
                <a:gd name="T74" fmla="*/ 2 w 7"/>
                <a:gd name="T75" fmla="*/ 4 h 7"/>
                <a:gd name="T76" fmla="*/ 2 w 7"/>
                <a:gd name="T77" fmla="*/ 4 h 7"/>
                <a:gd name="T78" fmla="*/ 2 w 7"/>
                <a:gd name="T79" fmla="*/ 3 h 7"/>
                <a:gd name="T80" fmla="*/ 2 w 7"/>
                <a:gd name="T81" fmla="*/ 3 h 7"/>
                <a:gd name="T82" fmla="*/ 2 w 7"/>
                <a:gd name="T83" fmla="*/ 3 h 7"/>
                <a:gd name="T84" fmla="*/ 2 w 7"/>
                <a:gd name="T85" fmla="*/ 3 h 7"/>
                <a:gd name="T86" fmla="*/ 3 w 7"/>
                <a:gd name="T87" fmla="*/ 3 h 7"/>
                <a:gd name="T88" fmla="*/ 3 w 7"/>
                <a:gd name="T89" fmla="*/ 4 h 7"/>
                <a:gd name="T90" fmla="*/ 3 w 7"/>
                <a:gd name="T91" fmla="*/ 4 h 7"/>
                <a:gd name="T92" fmla="*/ 3 w 7"/>
                <a:gd name="T93" fmla="*/ 3 h 7"/>
                <a:gd name="T94" fmla="*/ 3 w 7"/>
                <a:gd name="T95" fmla="*/ 3 h 7"/>
                <a:gd name="T96" fmla="*/ 4 w 7"/>
                <a:gd name="T97" fmla="*/ 3 h 7"/>
                <a:gd name="T98" fmla="*/ 3 w 7"/>
                <a:gd name="T99" fmla="*/ 2 h 7"/>
                <a:gd name="T100" fmla="*/ 3 w 7"/>
                <a:gd name="T101" fmla="*/ 2 h 7"/>
                <a:gd name="T102" fmla="*/ 3 w 7"/>
                <a:gd name="T103" fmla="*/ 2 h 7"/>
                <a:gd name="T104" fmla="*/ 4 w 7"/>
                <a:gd name="T10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 h="7">
                  <a:moveTo>
                    <a:pt x="4" y="0"/>
                  </a:moveTo>
                  <a:lnTo>
                    <a:pt x="4" y="3"/>
                  </a:lnTo>
                  <a:lnTo>
                    <a:pt x="4" y="3"/>
                  </a:lnTo>
                  <a:lnTo>
                    <a:pt x="4" y="3"/>
                  </a:lnTo>
                  <a:lnTo>
                    <a:pt x="4" y="4"/>
                  </a:lnTo>
                  <a:lnTo>
                    <a:pt x="4" y="4"/>
                  </a:lnTo>
                  <a:lnTo>
                    <a:pt x="4" y="4"/>
                  </a:lnTo>
                  <a:lnTo>
                    <a:pt x="4" y="4"/>
                  </a:lnTo>
                  <a:lnTo>
                    <a:pt x="5" y="4"/>
                  </a:lnTo>
                  <a:lnTo>
                    <a:pt x="5" y="4"/>
                  </a:lnTo>
                  <a:lnTo>
                    <a:pt x="5" y="4"/>
                  </a:lnTo>
                  <a:lnTo>
                    <a:pt x="5" y="4"/>
                  </a:lnTo>
                  <a:lnTo>
                    <a:pt x="5" y="4"/>
                  </a:lnTo>
                  <a:lnTo>
                    <a:pt x="5" y="4"/>
                  </a:lnTo>
                  <a:lnTo>
                    <a:pt x="5" y="4"/>
                  </a:lnTo>
                  <a:lnTo>
                    <a:pt x="5" y="4"/>
                  </a:lnTo>
                  <a:lnTo>
                    <a:pt x="5" y="4"/>
                  </a:lnTo>
                  <a:lnTo>
                    <a:pt x="5" y="4"/>
                  </a:lnTo>
                  <a:lnTo>
                    <a:pt x="5" y="5"/>
                  </a:lnTo>
                  <a:lnTo>
                    <a:pt x="5" y="5"/>
                  </a:lnTo>
                  <a:lnTo>
                    <a:pt x="6" y="5"/>
                  </a:lnTo>
                  <a:lnTo>
                    <a:pt x="6" y="6"/>
                  </a:lnTo>
                  <a:lnTo>
                    <a:pt x="7" y="6"/>
                  </a:lnTo>
                  <a:lnTo>
                    <a:pt x="7" y="6"/>
                  </a:lnTo>
                  <a:lnTo>
                    <a:pt x="7" y="7"/>
                  </a:lnTo>
                  <a:lnTo>
                    <a:pt x="7" y="7"/>
                  </a:lnTo>
                  <a:lnTo>
                    <a:pt x="7" y="7"/>
                  </a:lnTo>
                  <a:lnTo>
                    <a:pt x="7" y="7"/>
                  </a:lnTo>
                  <a:lnTo>
                    <a:pt x="6" y="7"/>
                  </a:lnTo>
                  <a:lnTo>
                    <a:pt x="6" y="7"/>
                  </a:lnTo>
                  <a:lnTo>
                    <a:pt x="6" y="7"/>
                  </a:lnTo>
                  <a:lnTo>
                    <a:pt x="6" y="7"/>
                  </a:lnTo>
                  <a:lnTo>
                    <a:pt x="6" y="7"/>
                  </a:lnTo>
                  <a:lnTo>
                    <a:pt x="6" y="7"/>
                  </a:lnTo>
                  <a:lnTo>
                    <a:pt x="5" y="7"/>
                  </a:lnTo>
                  <a:lnTo>
                    <a:pt x="5" y="6"/>
                  </a:lnTo>
                  <a:lnTo>
                    <a:pt x="5" y="6"/>
                  </a:lnTo>
                  <a:lnTo>
                    <a:pt x="4" y="6"/>
                  </a:lnTo>
                  <a:lnTo>
                    <a:pt x="4" y="7"/>
                  </a:lnTo>
                  <a:lnTo>
                    <a:pt x="4" y="6"/>
                  </a:lnTo>
                  <a:lnTo>
                    <a:pt x="3" y="6"/>
                  </a:lnTo>
                  <a:lnTo>
                    <a:pt x="3" y="6"/>
                  </a:lnTo>
                  <a:lnTo>
                    <a:pt x="3" y="6"/>
                  </a:lnTo>
                  <a:lnTo>
                    <a:pt x="3" y="6"/>
                  </a:lnTo>
                  <a:lnTo>
                    <a:pt x="3" y="6"/>
                  </a:lnTo>
                  <a:lnTo>
                    <a:pt x="3" y="5"/>
                  </a:lnTo>
                  <a:lnTo>
                    <a:pt x="3" y="5"/>
                  </a:lnTo>
                  <a:lnTo>
                    <a:pt x="3" y="5"/>
                  </a:lnTo>
                  <a:lnTo>
                    <a:pt x="3" y="5"/>
                  </a:lnTo>
                  <a:lnTo>
                    <a:pt x="3" y="6"/>
                  </a:lnTo>
                  <a:lnTo>
                    <a:pt x="3" y="5"/>
                  </a:lnTo>
                  <a:lnTo>
                    <a:pt x="3" y="5"/>
                  </a:lnTo>
                  <a:lnTo>
                    <a:pt x="3" y="5"/>
                  </a:lnTo>
                  <a:lnTo>
                    <a:pt x="3" y="4"/>
                  </a:lnTo>
                  <a:lnTo>
                    <a:pt x="3" y="4"/>
                  </a:lnTo>
                  <a:lnTo>
                    <a:pt x="2" y="4"/>
                  </a:lnTo>
                  <a:lnTo>
                    <a:pt x="2" y="4"/>
                  </a:lnTo>
                  <a:lnTo>
                    <a:pt x="2" y="5"/>
                  </a:lnTo>
                  <a:lnTo>
                    <a:pt x="2" y="5"/>
                  </a:lnTo>
                  <a:lnTo>
                    <a:pt x="2" y="5"/>
                  </a:lnTo>
                  <a:lnTo>
                    <a:pt x="2" y="6"/>
                  </a:lnTo>
                  <a:lnTo>
                    <a:pt x="2" y="6"/>
                  </a:lnTo>
                  <a:lnTo>
                    <a:pt x="2" y="6"/>
                  </a:lnTo>
                  <a:lnTo>
                    <a:pt x="2" y="6"/>
                  </a:lnTo>
                  <a:lnTo>
                    <a:pt x="2" y="6"/>
                  </a:lnTo>
                  <a:lnTo>
                    <a:pt x="2" y="6"/>
                  </a:lnTo>
                  <a:lnTo>
                    <a:pt x="0" y="5"/>
                  </a:lnTo>
                  <a:lnTo>
                    <a:pt x="0" y="5"/>
                  </a:lnTo>
                  <a:lnTo>
                    <a:pt x="0" y="5"/>
                  </a:lnTo>
                  <a:lnTo>
                    <a:pt x="2" y="5"/>
                  </a:lnTo>
                  <a:lnTo>
                    <a:pt x="2" y="5"/>
                  </a:lnTo>
                  <a:lnTo>
                    <a:pt x="2" y="5"/>
                  </a:lnTo>
                  <a:lnTo>
                    <a:pt x="0" y="5"/>
                  </a:lnTo>
                  <a:lnTo>
                    <a:pt x="2" y="4"/>
                  </a:lnTo>
                  <a:lnTo>
                    <a:pt x="2" y="4"/>
                  </a:lnTo>
                  <a:lnTo>
                    <a:pt x="2" y="4"/>
                  </a:lnTo>
                  <a:lnTo>
                    <a:pt x="2" y="4"/>
                  </a:lnTo>
                  <a:lnTo>
                    <a:pt x="2" y="4"/>
                  </a:lnTo>
                  <a:lnTo>
                    <a:pt x="2" y="3"/>
                  </a:lnTo>
                  <a:lnTo>
                    <a:pt x="2" y="3"/>
                  </a:lnTo>
                  <a:lnTo>
                    <a:pt x="2" y="3"/>
                  </a:lnTo>
                  <a:lnTo>
                    <a:pt x="2" y="3"/>
                  </a:lnTo>
                  <a:lnTo>
                    <a:pt x="2" y="3"/>
                  </a:lnTo>
                  <a:lnTo>
                    <a:pt x="2" y="3"/>
                  </a:lnTo>
                  <a:lnTo>
                    <a:pt x="2" y="3"/>
                  </a:lnTo>
                  <a:lnTo>
                    <a:pt x="2" y="3"/>
                  </a:lnTo>
                  <a:lnTo>
                    <a:pt x="3" y="4"/>
                  </a:lnTo>
                  <a:lnTo>
                    <a:pt x="3" y="3"/>
                  </a:lnTo>
                  <a:lnTo>
                    <a:pt x="3" y="3"/>
                  </a:lnTo>
                  <a:lnTo>
                    <a:pt x="3" y="4"/>
                  </a:lnTo>
                  <a:lnTo>
                    <a:pt x="3" y="4"/>
                  </a:lnTo>
                  <a:lnTo>
                    <a:pt x="3" y="4"/>
                  </a:lnTo>
                  <a:lnTo>
                    <a:pt x="3" y="3"/>
                  </a:lnTo>
                  <a:lnTo>
                    <a:pt x="3" y="3"/>
                  </a:lnTo>
                  <a:lnTo>
                    <a:pt x="3" y="3"/>
                  </a:lnTo>
                  <a:lnTo>
                    <a:pt x="3" y="3"/>
                  </a:lnTo>
                  <a:lnTo>
                    <a:pt x="3" y="3"/>
                  </a:lnTo>
                  <a:lnTo>
                    <a:pt x="4" y="3"/>
                  </a:lnTo>
                  <a:lnTo>
                    <a:pt x="3" y="2"/>
                  </a:lnTo>
                  <a:lnTo>
                    <a:pt x="3" y="2"/>
                  </a:lnTo>
                  <a:lnTo>
                    <a:pt x="3" y="2"/>
                  </a:lnTo>
                  <a:lnTo>
                    <a:pt x="3" y="2"/>
                  </a:lnTo>
                  <a:lnTo>
                    <a:pt x="3" y="2"/>
                  </a:lnTo>
                  <a:lnTo>
                    <a:pt x="3" y="2"/>
                  </a:lnTo>
                  <a:lnTo>
                    <a:pt x="3"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90" name="Freeform 1307">
              <a:extLst>
                <a:ext uri="{FF2B5EF4-FFF2-40B4-BE49-F238E27FC236}">
                  <a16:creationId xmlns="" xmlns:a16="http://schemas.microsoft.com/office/drawing/2014/main" id="{0174BBB8-597F-4BE3-904C-464C8A6032BA}"/>
                </a:ext>
              </a:extLst>
            </p:cNvPr>
            <p:cNvSpPr>
              <a:spLocks/>
            </p:cNvSpPr>
            <p:nvPr/>
          </p:nvSpPr>
          <p:spPr bwMode="auto">
            <a:xfrm>
              <a:off x="6409291" y="2292455"/>
              <a:ext cx="2553" cy="5106"/>
            </a:xfrm>
            <a:custGeom>
              <a:avLst/>
              <a:gdLst>
                <a:gd name="T0" fmla="*/ 1 w 2"/>
                <a:gd name="T1" fmla="*/ 0 h 4"/>
                <a:gd name="T2" fmla="*/ 1 w 2"/>
                <a:gd name="T3" fmla="*/ 2 h 4"/>
                <a:gd name="T4" fmla="*/ 1 w 2"/>
                <a:gd name="T5" fmla="*/ 2 h 4"/>
                <a:gd name="T6" fmla="*/ 1 w 2"/>
                <a:gd name="T7" fmla="*/ 2 h 4"/>
                <a:gd name="T8" fmla="*/ 1 w 2"/>
                <a:gd name="T9" fmla="*/ 2 h 4"/>
                <a:gd name="T10" fmla="*/ 1 w 2"/>
                <a:gd name="T11" fmla="*/ 2 h 4"/>
                <a:gd name="T12" fmla="*/ 1 w 2"/>
                <a:gd name="T13" fmla="*/ 2 h 4"/>
                <a:gd name="T14" fmla="*/ 1 w 2"/>
                <a:gd name="T15" fmla="*/ 2 h 4"/>
                <a:gd name="T16" fmla="*/ 1 w 2"/>
                <a:gd name="T17" fmla="*/ 2 h 4"/>
                <a:gd name="T18" fmla="*/ 1 w 2"/>
                <a:gd name="T19" fmla="*/ 3 h 4"/>
                <a:gd name="T20" fmla="*/ 1 w 2"/>
                <a:gd name="T21" fmla="*/ 3 h 4"/>
                <a:gd name="T22" fmla="*/ 1 w 2"/>
                <a:gd name="T23" fmla="*/ 3 h 4"/>
                <a:gd name="T24" fmla="*/ 1 w 2"/>
                <a:gd name="T25" fmla="*/ 3 h 4"/>
                <a:gd name="T26" fmla="*/ 1 w 2"/>
                <a:gd name="T27" fmla="*/ 3 h 4"/>
                <a:gd name="T28" fmla="*/ 1 w 2"/>
                <a:gd name="T29" fmla="*/ 3 h 4"/>
                <a:gd name="T30" fmla="*/ 1 w 2"/>
                <a:gd name="T31" fmla="*/ 3 h 4"/>
                <a:gd name="T32" fmla="*/ 1 w 2"/>
                <a:gd name="T33" fmla="*/ 3 h 4"/>
                <a:gd name="T34" fmla="*/ 1 w 2"/>
                <a:gd name="T35" fmla="*/ 3 h 4"/>
                <a:gd name="T36" fmla="*/ 2 w 2"/>
                <a:gd name="T37" fmla="*/ 3 h 4"/>
                <a:gd name="T38" fmla="*/ 2 w 2"/>
                <a:gd name="T39" fmla="*/ 3 h 4"/>
                <a:gd name="T40" fmla="*/ 2 w 2"/>
                <a:gd name="T41" fmla="*/ 3 h 4"/>
                <a:gd name="T42" fmla="*/ 2 w 2"/>
                <a:gd name="T43" fmla="*/ 3 h 4"/>
                <a:gd name="T44" fmla="*/ 2 w 2"/>
                <a:gd name="T45" fmla="*/ 3 h 4"/>
                <a:gd name="T46" fmla="*/ 2 w 2"/>
                <a:gd name="T47" fmla="*/ 3 h 4"/>
                <a:gd name="T48" fmla="*/ 2 w 2"/>
                <a:gd name="T49" fmla="*/ 3 h 4"/>
                <a:gd name="T50" fmla="*/ 2 w 2"/>
                <a:gd name="T51" fmla="*/ 3 h 4"/>
                <a:gd name="T52" fmla="*/ 2 w 2"/>
                <a:gd name="T53" fmla="*/ 4 h 4"/>
                <a:gd name="T54" fmla="*/ 2 w 2"/>
                <a:gd name="T55" fmla="*/ 4 h 4"/>
                <a:gd name="T56" fmla="*/ 2 w 2"/>
                <a:gd name="T57" fmla="*/ 4 h 4"/>
                <a:gd name="T58" fmla="*/ 1 w 2"/>
                <a:gd name="T59" fmla="*/ 4 h 4"/>
                <a:gd name="T60" fmla="*/ 1 w 2"/>
                <a:gd name="T61" fmla="*/ 3 h 4"/>
                <a:gd name="T62" fmla="*/ 1 w 2"/>
                <a:gd name="T63" fmla="*/ 3 h 4"/>
                <a:gd name="T64" fmla="*/ 1 w 2"/>
                <a:gd name="T65" fmla="*/ 3 h 4"/>
                <a:gd name="T66" fmla="*/ 1 w 2"/>
                <a:gd name="T67" fmla="*/ 3 h 4"/>
                <a:gd name="T68" fmla="*/ 1 w 2"/>
                <a:gd name="T69" fmla="*/ 2 h 4"/>
                <a:gd name="T70" fmla="*/ 1 w 2"/>
                <a:gd name="T71" fmla="*/ 2 h 4"/>
                <a:gd name="T72" fmla="*/ 1 w 2"/>
                <a:gd name="T73" fmla="*/ 2 h 4"/>
                <a:gd name="T74" fmla="*/ 0 w 2"/>
                <a:gd name="T75" fmla="*/ 2 h 4"/>
                <a:gd name="T76" fmla="*/ 0 w 2"/>
                <a:gd name="T77" fmla="*/ 2 h 4"/>
                <a:gd name="T78" fmla="*/ 0 w 2"/>
                <a:gd name="T79" fmla="*/ 2 h 4"/>
                <a:gd name="T80" fmla="*/ 0 w 2"/>
                <a:gd name="T81" fmla="*/ 2 h 4"/>
                <a:gd name="T82" fmla="*/ 0 w 2"/>
                <a:gd name="T83" fmla="*/ 0 h 4"/>
                <a:gd name="T84" fmla="*/ 0 w 2"/>
                <a:gd name="T85" fmla="*/ 0 h 4"/>
                <a:gd name="T86" fmla="*/ 1 w 2"/>
                <a:gd name="T87" fmla="*/ 0 h 4"/>
                <a:gd name="T88" fmla="*/ 1 w 2"/>
                <a:gd name="T89" fmla="*/ 0 h 4"/>
                <a:gd name="T90" fmla="*/ 1 w 2"/>
                <a:gd name="T91" fmla="*/ 0 h 4"/>
                <a:gd name="T92" fmla="*/ 1 w 2"/>
                <a:gd name="T9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0"/>
                  </a:move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4"/>
                  </a:lnTo>
                  <a:lnTo>
                    <a:pt x="2" y="4"/>
                  </a:lnTo>
                  <a:lnTo>
                    <a:pt x="2" y="4"/>
                  </a:lnTo>
                  <a:lnTo>
                    <a:pt x="1" y="4"/>
                  </a:lnTo>
                  <a:lnTo>
                    <a:pt x="1" y="3"/>
                  </a:lnTo>
                  <a:lnTo>
                    <a:pt x="1" y="3"/>
                  </a:lnTo>
                  <a:lnTo>
                    <a:pt x="1" y="3"/>
                  </a:lnTo>
                  <a:lnTo>
                    <a:pt x="1" y="3"/>
                  </a:lnTo>
                  <a:lnTo>
                    <a:pt x="1" y="2"/>
                  </a:lnTo>
                  <a:lnTo>
                    <a:pt x="1" y="2"/>
                  </a:lnTo>
                  <a:lnTo>
                    <a:pt x="1" y="2"/>
                  </a:lnTo>
                  <a:lnTo>
                    <a:pt x="0" y="2"/>
                  </a:lnTo>
                  <a:lnTo>
                    <a:pt x="0" y="2"/>
                  </a:lnTo>
                  <a:lnTo>
                    <a:pt x="0" y="2"/>
                  </a:lnTo>
                  <a:lnTo>
                    <a:pt x="0" y="2"/>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91" name="Freeform 1308">
              <a:extLst>
                <a:ext uri="{FF2B5EF4-FFF2-40B4-BE49-F238E27FC236}">
                  <a16:creationId xmlns="" xmlns:a16="http://schemas.microsoft.com/office/drawing/2014/main" id="{A84BEF5C-D34C-411A-B9F1-FD33586E467D}"/>
                </a:ext>
              </a:extLst>
            </p:cNvPr>
            <p:cNvSpPr>
              <a:spLocks/>
            </p:cNvSpPr>
            <p:nvPr/>
          </p:nvSpPr>
          <p:spPr bwMode="auto">
            <a:xfrm>
              <a:off x="6413120" y="2291178"/>
              <a:ext cx="2553" cy="0"/>
            </a:xfrm>
            <a:custGeom>
              <a:avLst/>
              <a:gdLst>
                <a:gd name="T0" fmla="*/ 0 w 2"/>
                <a:gd name="T1" fmla="*/ 0 w 2"/>
                <a:gd name="T2" fmla="*/ 0 w 2"/>
                <a:gd name="T3" fmla="*/ 2 w 2"/>
                <a:gd name="T4" fmla="*/ 2 w 2"/>
                <a:gd name="T5" fmla="*/ 0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lnTo>
                    <a:pt x="0" y="0"/>
                  </a:lnTo>
                  <a:lnTo>
                    <a:pt x="0" y="0"/>
                  </a:lnTo>
                  <a:lnTo>
                    <a:pt x="2" y="0"/>
                  </a:lnTo>
                  <a:lnTo>
                    <a:pt x="2"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92" name="Freeform 1309">
              <a:extLst>
                <a:ext uri="{FF2B5EF4-FFF2-40B4-BE49-F238E27FC236}">
                  <a16:creationId xmlns="" xmlns:a16="http://schemas.microsoft.com/office/drawing/2014/main" id="{42443B27-0C58-4CD4-8DB1-8B8CA8404565}"/>
                </a:ext>
              </a:extLst>
            </p:cNvPr>
            <p:cNvSpPr>
              <a:spLocks/>
            </p:cNvSpPr>
            <p:nvPr/>
          </p:nvSpPr>
          <p:spPr bwMode="auto">
            <a:xfrm>
              <a:off x="6494812" y="2291178"/>
              <a:ext cx="6383" cy="8935"/>
            </a:xfrm>
            <a:custGeom>
              <a:avLst/>
              <a:gdLst>
                <a:gd name="T0" fmla="*/ 4 w 5"/>
                <a:gd name="T1" fmla="*/ 1 h 7"/>
                <a:gd name="T2" fmla="*/ 4 w 5"/>
                <a:gd name="T3" fmla="*/ 0 h 7"/>
                <a:gd name="T4" fmla="*/ 4 w 5"/>
                <a:gd name="T5" fmla="*/ 0 h 7"/>
                <a:gd name="T6" fmla="*/ 4 w 5"/>
                <a:gd name="T7" fmla="*/ 0 h 7"/>
                <a:gd name="T8" fmla="*/ 4 w 5"/>
                <a:gd name="T9" fmla="*/ 0 h 7"/>
                <a:gd name="T10" fmla="*/ 5 w 5"/>
                <a:gd name="T11" fmla="*/ 0 h 7"/>
                <a:gd name="T12" fmla="*/ 5 w 5"/>
                <a:gd name="T13" fmla="*/ 1 h 7"/>
                <a:gd name="T14" fmla="*/ 5 w 5"/>
                <a:gd name="T15" fmla="*/ 1 h 7"/>
                <a:gd name="T16" fmla="*/ 4 w 5"/>
                <a:gd name="T17" fmla="*/ 1 h 7"/>
                <a:gd name="T18" fmla="*/ 5 w 5"/>
                <a:gd name="T19" fmla="*/ 1 h 7"/>
                <a:gd name="T20" fmla="*/ 5 w 5"/>
                <a:gd name="T21" fmla="*/ 3 h 7"/>
                <a:gd name="T22" fmla="*/ 5 w 5"/>
                <a:gd name="T23" fmla="*/ 3 h 7"/>
                <a:gd name="T24" fmla="*/ 5 w 5"/>
                <a:gd name="T25" fmla="*/ 3 h 7"/>
                <a:gd name="T26" fmla="*/ 5 w 5"/>
                <a:gd name="T27" fmla="*/ 4 h 7"/>
                <a:gd name="T28" fmla="*/ 5 w 5"/>
                <a:gd name="T29" fmla="*/ 5 h 7"/>
                <a:gd name="T30" fmla="*/ 5 w 5"/>
                <a:gd name="T31" fmla="*/ 5 h 7"/>
                <a:gd name="T32" fmla="*/ 5 w 5"/>
                <a:gd name="T33" fmla="*/ 6 h 7"/>
                <a:gd name="T34" fmla="*/ 4 w 5"/>
                <a:gd name="T35" fmla="*/ 6 h 7"/>
                <a:gd name="T36" fmla="*/ 4 w 5"/>
                <a:gd name="T37" fmla="*/ 7 h 7"/>
                <a:gd name="T38" fmla="*/ 4 w 5"/>
                <a:gd name="T39" fmla="*/ 7 h 7"/>
                <a:gd name="T40" fmla="*/ 3 w 5"/>
                <a:gd name="T41" fmla="*/ 7 h 7"/>
                <a:gd name="T42" fmla="*/ 3 w 5"/>
                <a:gd name="T43" fmla="*/ 6 h 7"/>
                <a:gd name="T44" fmla="*/ 3 w 5"/>
                <a:gd name="T45" fmla="*/ 6 h 7"/>
                <a:gd name="T46" fmla="*/ 3 w 5"/>
                <a:gd name="T47" fmla="*/ 6 h 7"/>
                <a:gd name="T48" fmla="*/ 2 w 5"/>
                <a:gd name="T49" fmla="*/ 6 h 7"/>
                <a:gd name="T50" fmla="*/ 2 w 5"/>
                <a:gd name="T51" fmla="*/ 6 h 7"/>
                <a:gd name="T52" fmla="*/ 2 w 5"/>
                <a:gd name="T53" fmla="*/ 6 h 7"/>
                <a:gd name="T54" fmla="*/ 2 w 5"/>
                <a:gd name="T55" fmla="*/ 6 h 7"/>
                <a:gd name="T56" fmla="*/ 2 w 5"/>
                <a:gd name="T57" fmla="*/ 5 h 7"/>
                <a:gd name="T58" fmla="*/ 2 w 5"/>
                <a:gd name="T59" fmla="*/ 5 h 7"/>
                <a:gd name="T60" fmla="*/ 2 w 5"/>
                <a:gd name="T61" fmla="*/ 5 h 7"/>
                <a:gd name="T62" fmla="*/ 3 w 5"/>
                <a:gd name="T63" fmla="*/ 5 h 7"/>
                <a:gd name="T64" fmla="*/ 3 w 5"/>
                <a:gd name="T65" fmla="*/ 5 h 7"/>
                <a:gd name="T66" fmla="*/ 3 w 5"/>
                <a:gd name="T67" fmla="*/ 4 h 7"/>
                <a:gd name="T68" fmla="*/ 3 w 5"/>
                <a:gd name="T69" fmla="*/ 4 h 7"/>
                <a:gd name="T70" fmla="*/ 3 w 5"/>
                <a:gd name="T71" fmla="*/ 4 h 7"/>
                <a:gd name="T72" fmla="*/ 3 w 5"/>
                <a:gd name="T73" fmla="*/ 4 h 7"/>
                <a:gd name="T74" fmla="*/ 3 w 5"/>
                <a:gd name="T75" fmla="*/ 4 h 7"/>
                <a:gd name="T76" fmla="*/ 3 w 5"/>
                <a:gd name="T77" fmla="*/ 4 h 7"/>
                <a:gd name="T78" fmla="*/ 3 w 5"/>
                <a:gd name="T79" fmla="*/ 3 h 7"/>
                <a:gd name="T80" fmla="*/ 3 w 5"/>
                <a:gd name="T81" fmla="*/ 3 h 7"/>
                <a:gd name="T82" fmla="*/ 3 w 5"/>
                <a:gd name="T83" fmla="*/ 3 h 7"/>
                <a:gd name="T84" fmla="*/ 2 w 5"/>
                <a:gd name="T85" fmla="*/ 3 h 7"/>
                <a:gd name="T86" fmla="*/ 2 w 5"/>
                <a:gd name="T87" fmla="*/ 3 h 7"/>
                <a:gd name="T88" fmla="*/ 2 w 5"/>
                <a:gd name="T89" fmla="*/ 1 h 7"/>
                <a:gd name="T90" fmla="*/ 0 w 5"/>
                <a:gd name="T91" fmla="*/ 1 h 7"/>
                <a:gd name="T92" fmla="*/ 0 w 5"/>
                <a:gd name="T93" fmla="*/ 0 h 7"/>
                <a:gd name="T94" fmla="*/ 0 w 5"/>
                <a:gd name="T95" fmla="*/ 0 h 7"/>
                <a:gd name="T96" fmla="*/ 3 w 5"/>
                <a:gd name="T97" fmla="*/ 0 h 7"/>
                <a:gd name="T98" fmla="*/ 4 w 5"/>
                <a:gd name="T9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 h="7">
                  <a:moveTo>
                    <a:pt x="4" y="0"/>
                  </a:moveTo>
                  <a:lnTo>
                    <a:pt x="4" y="1"/>
                  </a:lnTo>
                  <a:lnTo>
                    <a:pt x="4" y="0"/>
                  </a:lnTo>
                  <a:lnTo>
                    <a:pt x="4" y="0"/>
                  </a:lnTo>
                  <a:lnTo>
                    <a:pt x="4" y="0"/>
                  </a:lnTo>
                  <a:lnTo>
                    <a:pt x="4" y="0"/>
                  </a:lnTo>
                  <a:lnTo>
                    <a:pt x="4" y="0"/>
                  </a:lnTo>
                  <a:lnTo>
                    <a:pt x="4" y="0"/>
                  </a:lnTo>
                  <a:lnTo>
                    <a:pt x="4" y="0"/>
                  </a:lnTo>
                  <a:lnTo>
                    <a:pt x="4" y="0"/>
                  </a:lnTo>
                  <a:lnTo>
                    <a:pt x="4" y="0"/>
                  </a:lnTo>
                  <a:lnTo>
                    <a:pt x="5" y="0"/>
                  </a:lnTo>
                  <a:lnTo>
                    <a:pt x="5" y="0"/>
                  </a:lnTo>
                  <a:lnTo>
                    <a:pt x="5" y="1"/>
                  </a:lnTo>
                  <a:lnTo>
                    <a:pt x="5" y="1"/>
                  </a:lnTo>
                  <a:lnTo>
                    <a:pt x="5" y="1"/>
                  </a:lnTo>
                  <a:lnTo>
                    <a:pt x="5" y="1"/>
                  </a:lnTo>
                  <a:lnTo>
                    <a:pt x="4" y="1"/>
                  </a:lnTo>
                  <a:lnTo>
                    <a:pt x="5" y="1"/>
                  </a:lnTo>
                  <a:lnTo>
                    <a:pt x="5" y="1"/>
                  </a:lnTo>
                  <a:lnTo>
                    <a:pt x="5" y="1"/>
                  </a:lnTo>
                  <a:lnTo>
                    <a:pt x="5" y="3"/>
                  </a:lnTo>
                  <a:lnTo>
                    <a:pt x="5" y="3"/>
                  </a:lnTo>
                  <a:lnTo>
                    <a:pt x="5" y="3"/>
                  </a:lnTo>
                  <a:lnTo>
                    <a:pt x="5" y="3"/>
                  </a:lnTo>
                  <a:lnTo>
                    <a:pt x="5" y="3"/>
                  </a:lnTo>
                  <a:lnTo>
                    <a:pt x="5" y="3"/>
                  </a:lnTo>
                  <a:lnTo>
                    <a:pt x="5" y="4"/>
                  </a:lnTo>
                  <a:lnTo>
                    <a:pt x="5" y="5"/>
                  </a:lnTo>
                  <a:lnTo>
                    <a:pt x="5" y="5"/>
                  </a:lnTo>
                  <a:lnTo>
                    <a:pt x="5" y="5"/>
                  </a:lnTo>
                  <a:lnTo>
                    <a:pt x="5" y="5"/>
                  </a:lnTo>
                  <a:lnTo>
                    <a:pt x="5" y="6"/>
                  </a:lnTo>
                  <a:lnTo>
                    <a:pt x="5" y="6"/>
                  </a:lnTo>
                  <a:lnTo>
                    <a:pt x="4" y="6"/>
                  </a:lnTo>
                  <a:lnTo>
                    <a:pt x="4" y="6"/>
                  </a:lnTo>
                  <a:lnTo>
                    <a:pt x="4" y="6"/>
                  </a:lnTo>
                  <a:lnTo>
                    <a:pt x="4" y="7"/>
                  </a:lnTo>
                  <a:lnTo>
                    <a:pt x="4" y="7"/>
                  </a:lnTo>
                  <a:lnTo>
                    <a:pt x="4" y="7"/>
                  </a:lnTo>
                  <a:lnTo>
                    <a:pt x="3" y="7"/>
                  </a:lnTo>
                  <a:lnTo>
                    <a:pt x="3" y="7"/>
                  </a:lnTo>
                  <a:lnTo>
                    <a:pt x="3" y="7"/>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6"/>
                  </a:lnTo>
                  <a:lnTo>
                    <a:pt x="2" y="6"/>
                  </a:lnTo>
                  <a:lnTo>
                    <a:pt x="2" y="5"/>
                  </a:lnTo>
                  <a:lnTo>
                    <a:pt x="2" y="5"/>
                  </a:lnTo>
                  <a:lnTo>
                    <a:pt x="2" y="5"/>
                  </a:lnTo>
                  <a:lnTo>
                    <a:pt x="2" y="5"/>
                  </a:lnTo>
                  <a:lnTo>
                    <a:pt x="2" y="5"/>
                  </a:lnTo>
                  <a:lnTo>
                    <a:pt x="2" y="5"/>
                  </a:lnTo>
                  <a:lnTo>
                    <a:pt x="3" y="5"/>
                  </a:lnTo>
                  <a:lnTo>
                    <a:pt x="3" y="5"/>
                  </a:lnTo>
                  <a:lnTo>
                    <a:pt x="3" y="5"/>
                  </a:lnTo>
                  <a:lnTo>
                    <a:pt x="3" y="5"/>
                  </a:lnTo>
                  <a:lnTo>
                    <a:pt x="3" y="4"/>
                  </a:lnTo>
                  <a:lnTo>
                    <a:pt x="3" y="4"/>
                  </a:lnTo>
                  <a:lnTo>
                    <a:pt x="3" y="4"/>
                  </a:lnTo>
                  <a:lnTo>
                    <a:pt x="3" y="4"/>
                  </a:lnTo>
                  <a:lnTo>
                    <a:pt x="3" y="4"/>
                  </a:lnTo>
                  <a:lnTo>
                    <a:pt x="3" y="4"/>
                  </a:lnTo>
                  <a:lnTo>
                    <a:pt x="3" y="4"/>
                  </a:lnTo>
                  <a:lnTo>
                    <a:pt x="3" y="4"/>
                  </a:lnTo>
                  <a:lnTo>
                    <a:pt x="3" y="4"/>
                  </a:lnTo>
                  <a:lnTo>
                    <a:pt x="3" y="4"/>
                  </a:lnTo>
                  <a:lnTo>
                    <a:pt x="3" y="4"/>
                  </a:lnTo>
                  <a:lnTo>
                    <a:pt x="3" y="3"/>
                  </a:lnTo>
                  <a:lnTo>
                    <a:pt x="3" y="3"/>
                  </a:lnTo>
                  <a:lnTo>
                    <a:pt x="3" y="3"/>
                  </a:lnTo>
                  <a:lnTo>
                    <a:pt x="3" y="3"/>
                  </a:lnTo>
                  <a:lnTo>
                    <a:pt x="3" y="3"/>
                  </a:lnTo>
                  <a:lnTo>
                    <a:pt x="3" y="3"/>
                  </a:lnTo>
                  <a:lnTo>
                    <a:pt x="3" y="3"/>
                  </a:lnTo>
                  <a:lnTo>
                    <a:pt x="2" y="3"/>
                  </a:lnTo>
                  <a:lnTo>
                    <a:pt x="2" y="3"/>
                  </a:lnTo>
                  <a:lnTo>
                    <a:pt x="2" y="3"/>
                  </a:lnTo>
                  <a:lnTo>
                    <a:pt x="2" y="1"/>
                  </a:lnTo>
                  <a:lnTo>
                    <a:pt x="2" y="1"/>
                  </a:lnTo>
                  <a:lnTo>
                    <a:pt x="0" y="1"/>
                  </a:lnTo>
                  <a:lnTo>
                    <a:pt x="0" y="1"/>
                  </a:lnTo>
                  <a:lnTo>
                    <a:pt x="0" y="1"/>
                  </a:lnTo>
                  <a:lnTo>
                    <a:pt x="0" y="0"/>
                  </a:lnTo>
                  <a:lnTo>
                    <a:pt x="0" y="0"/>
                  </a:lnTo>
                  <a:lnTo>
                    <a:pt x="0" y="0"/>
                  </a:lnTo>
                  <a:lnTo>
                    <a:pt x="3" y="0"/>
                  </a:lnTo>
                  <a:lnTo>
                    <a:pt x="3" y="0"/>
                  </a:lnTo>
                  <a:lnTo>
                    <a:pt x="4"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93" name="Freeform 1310">
              <a:extLst>
                <a:ext uri="{FF2B5EF4-FFF2-40B4-BE49-F238E27FC236}">
                  <a16:creationId xmlns="" xmlns:a16="http://schemas.microsoft.com/office/drawing/2014/main" id="{91FA2B8A-DDD2-4047-9B2C-7D73E2E08D44}"/>
                </a:ext>
              </a:extLst>
            </p:cNvPr>
            <p:cNvSpPr>
              <a:spLocks/>
            </p:cNvSpPr>
            <p:nvPr/>
          </p:nvSpPr>
          <p:spPr bwMode="auto">
            <a:xfrm>
              <a:off x="6490983" y="2291178"/>
              <a:ext cx="1277" cy="1277"/>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 h="1">
                  <a:moveTo>
                    <a:pt x="0" y="0"/>
                  </a:moveTo>
                  <a:lnTo>
                    <a:pt x="0" y="0"/>
                  </a:lnTo>
                  <a:lnTo>
                    <a:pt x="1" y="0"/>
                  </a:lnTo>
                  <a:lnTo>
                    <a:pt x="1" y="0"/>
                  </a:lnTo>
                  <a:lnTo>
                    <a:pt x="1" y="0"/>
                  </a:lnTo>
                  <a:lnTo>
                    <a:pt x="1" y="0"/>
                  </a:lnTo>
                  <a:lnTo>
                    <a:pt x="1" y="0"/>
                  </a:lnTo>
                  <a:lnTo>
                    <a:pt x="1" y="1"/>
                  </a:lnTo>
                  <a:lnTo>
                    <a:pt x="1"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94" name="Freeform 1311">
              <a:extLst>
                <a:ext uri="{FF2B5EF4-FFF2-40B4-BE49-F238E27FC236}">
                  <a16:creationId xmlns="" xmlns:a16="http://schemas.microsoft.com/office/drawing/2014/main" id="{C76B6364-705B-4215-A204-BF327FFB7425}"/>
                </a:ext>
              </a:extLst>
            </p:cNvPr>
            <p:cNvSpPr>
              <a:spLocks/>
            </p:cNvSpPr>
            <p:nvPr/>
          </p:nvSpPr>
          <p:spPr bwMode="auto">
            <a:xfrm>
              <a:off x="6413120" y="2289902"/>
              <a:ext cx="2553" cy="1277"/>
            </a:xfrm>
            <a:custGeom>
              <a:avLst/>
              <a:gdLst>
                <a:gd name="T0" fmla="*/ 0 w 2"/>
                <a:gd name="T1" fmla="*/ 1 h 1"/>
                <a:gd name="T2" fmla="*/ 0 w 2"/>
                <a:gd name="T3" fmla="*/ 1 h 1"/>
                <a:gd name="T4" fmla="*/ 0 w 2"/>
                <a:gd name="T5" fmla="*/ 1 h 1"/>
                <a:gd name="T6" fmla="*/ 0 w 2"/>
                <a:gd name="T7" fmla="*/ 1 h 1"/>
                <a:gd name="T8" fmla="*/ 0 w 2"/>
                <a:gd name="T9" fmla="*/ 0 h 1"/>
                <a:gd name="T10" fmla="*/ 0 w 2"/>
                <a:gd name="T11" fmla="*/ 0 h 1"/>
                <a:gd name="T12" fmla="*/ 0 w 2"/>
                <a:gd name="T13" fmla="*/ 0 h 1"/>
                <a:gd name="T14" fmla="*/ 2 w 2"/>
                <a:gd name="T15" fmla="*/ 0 h 1"/>
                <a:gd name="T16" fmla="*/ 2 w 2"/>
                <a:gd name="T17" fmla="*/ 0 h 1"/>
                <a:gd name="T18" fmla="*/ 2 w 2"/>
                <a:gd name="T19" fmla="*/ 0 h 1"/>
                <a:gd name="T20" fmla="*/ 2 w 2"/>
                <a:gd name="T21" fmla="*/ 0 h 1"/>
                <a:gd name="T22" fmla="*/ 2 w 2"/>
                <a:gd name="T23" fmla="*/ 1 h 1"/>
                <a:gd name="T24" fmla="*/ 0 w 2"/>
                <a:gd name="T25" fmla="*/ 1 h 1"/>
                <a:gd name="T26" fmla="*/ 0 w 2"/>
                <a:gd name="T27" fmla="*/ 1 h 1"/>
                <a:gd name="T28" fmla="*/ 0 w 2"/>
                <a:gd name="T29" fmla="*/ 1 h 1"/>
                <a:gd name="T30" fmla="*/ 0 w 2"/>
                <a:gd name="T31" fmla="*/ 1 h 1"/>
                <a:gd name="T32" fmla="*/ 0 w 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0" y="1"/>
                  </a:moveTo>
                  <a:lnTo>
                    <a:pt x="0" y="1"/>
                  </a:lnTo>
                  <a:lnTo>
                    <a:pt x="0" y="1"/>
                  </a:lnTo>
                  <a:lnTo>
                    <a:pt x="0" y="1"/>
                  </a:lnTo>
                  <a:lnTo>
                    <a:pt x="0" y="0"/>
                  </a:lnTo>
                  <a:lnTo>
                    <a:pt x="0" y="0"/>
                  </a:lnTo>
                  <a:lnTo>
                    <a:pt x="0" y="0"/>
                  </a:lnTo>
                  <a:lnTo>
                    <a:pt x="2" y="0"/>
                  </a:lnTo>
                  <a:lnTo>
                    <a:pt x="2" y="0"/>
                  </a:lnTo>
                  <a:lnTo>
                    <a:pt x="2" y="0"/>
                  </a:lnTo>
                  <a:lnTo>
                    <a:pt x="2" y="0"/>
                  </a:lnTo>
                  <a:lnTo>
                    <a:pt x="2" y="1"/>
                  </a:lnTo>
                  <a:lnTo>
                    <a:pt x="0" y="1"/>
                  </a:lnTo>
                  <a:lnTo>
                    <a:pt x="0" y="1"/>
                  </a:lnTo>
                  <a:lnTo>
                    <a:pt x="0" y="1"/>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95" name="Freeform 1312">
              <a:extLst>
                <a:ext uri="{FF2B5EF4-FFF2-40B4-BE49-F238E27FC236}">
                  <a16:creationId xmlns="" xmlns:a16="http://schemas.microsoft.com/office/drawing/2014/main" id="{02FADA00-8FAF-44B5-AD2C-BF4CBC341497}"/>
                </a:ext>
              </a:extLst>
            </p:cNvPr>
            <p:cNvSpPr>
              <a:spLocks/>
            </p:cNvSpPr>
            <p:nvPr/>
          </p:nvSpPr>
          <p:spPr bwMode="auto">
            <a:xfrm>
              <a:off x="6410567" y="2289902"/>
              <a:ext cx="1277" cy="1277"/>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0 h 1"/>
                <a:gd name="T40" fmla="*/ 0 w 1"/>
                <a:gd name="T41" fmla="*/ 0 h 1"/>
                <a:gd name="T42" fmla="*/ 0 w 1"/>
                <a:gd name="T43" fmla="*/ 0 h 1"/>
                <a:gd name="T44" fmla="*/ 1 w 1"/>
                <a:gd name="T45" fmla="*/ 0 h 1"/>
                <a:gd name="T46" fmla="*/ 1 w 1"/>
                <a:gd name="T47" fmla="*/ 0 h 1"/>
                <a:gd name="T48" fmla="*/ 1 w 1"/>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0"/>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96" name="Freeform 1313">
              <a:extLst>
                <a:ext uri="{FF2B5EF4-FFF2-40B4-BE49-F238E27FC236}">
                  <a16:creationId xmlns="" xmlns:a16="http://schemas.microsoft.com/office/drawing/2014/main" id="{2AD03FA2-761E-42AB-BB58-C6B9A30052F1}"/>
                </a:ext>
              </a:extLst>
            </p:cNvPr>
            <p:cNvSpPr>
              <a:spLocks/>
            </p:cNvSpPr>
            <p:nvPr/>
          </p:nvSpPr>
          <p:spPr bwMode="auto">
            <a:xfrm>
              <a:off x="6408014" y="2286072"/>
              <a:ext cx="2553" cy="5106"/>
            </a:xfrm>
            <a:custGeom>
              <a:avLst/>
              <a:gdLst>
                <a:gd name="T0" fmla="*/ 2 w 2"/>
                <a:gd name="T1" fmla="*/ 3 h 4"/>
                <a:gd name="T2" fmla="*/ 2 w 2"/>
                <a:gd name="T3" fmla="*/ 3 h 4"/>
                <a:gd name="T4" fmla="*/ 2 w 2"/>
                <a:gd name="T5" fmla="*/ 3 h 4"/>
                <a:gd name="T6" fmla="*/ 2 w 2"/>
                <a:gd name="T7" fmla="*/ 2 h 4"/>
                <a:gd name="T8" fmla="*/ 2 w 2"/>
                <a:gd name="T9" fmla="*/ 2 h 4"/>
                <a:gd name="T10" fmla="*/ 2 w 2"/>
                <a:gd name="T11" fmla="*/ 3 h 4"/>
                <a:gd name="T12" fmla="*/ 2 w 2"/>
                <a:gd name="T13" fmla="*/ 3 h 4"/>
                <a:gd name="T14" fmla="*/ 2 w 2"/>
                <a:gd name="T15" fmla="*/ 3 h 4"/>
                <a:gd name="T16" fmla="*/ 2 w 2"/>
                <a:gd name="T17" fmla="*/ 3 h 4"/>
                <a:gd name="T18" fmla="*/ 2 w 2"/>
                <a:gd name="T19" fmla="*/ 3 h 4"/>
                <a:gd name="T20" fmla="*/ 2 w 2"/>
                <a:gd name="T21" fmla="*/ 3 h 4"/>
                <a:gd name="T22" fmla="*/ 2 w 2"/>
                <a:gd name="T23" fmla="*/ 3 h 4"/>
                <a:gd name="T24" fmla="*/ 2 w 2"/>
                <a:gd name="T25" fmla="*/ 4 h 4"/>
                <a:gd name="T26" fmla="*/ 2 w 2"/>
                <a:gd name="T27" fmla="*/ 3 h 4"/>
                <a:gd name="T28" fmla="*/ 2 w 2"/>
                <a:gd name="T29" fmla="*/ 3 h 4"/>
                <a:gd name="T30" fmla="*/ 2 w 2"/>
                <a:gd name="T31" fmla="*/ 4 h 4"/>
                <a:gd name="T32" fmla="*/ 2 w 2"/>
                <a:gd name="T33" fmla="*/ 4 h 4"/>
                <a:gd name="T34" fmla="*/ 2 w 2"/>
                <a:gd name="T35" fmla="*/ 4 h 4"/>
                <a:gd name="T36" fmla="*/ 2 w 2"/>
                <a:gd name="T37" fmla="*/ 4 h 4"/>
                <a:gd name="T38" fmla="*/ 2 w 2"/>
                <a:gd name="T39" fmla="*/ 4 h 4"/>
                <a:gd name="T40" fmla="*/ 1 w 2"/>
                <a:gd name="T41" fmla="*/ 4 h 4"/>
                <a:gd name="T42" fmla="*/ 1 w 2"/>
                <a:gd name="T43" fmla="*/ 4 h 4"/>
                <a:gd name="T44" fmla="*/ 1 w 2"/>
                <a:gd name="T45" fmla="*/ 4 h 4"/>
                <a:gd name="T46" fmla="*/ 1 w 2"/>
                <a:gd name="T47" fmla="*/ 4 h 4"/>
                <a:gd name="T48" fmla="*/ 1 w 2"/>
                <a:gd name="T49" fmla="*/ 4 h 4"/>
                <a:gd name="T50" fmla="*/ 1 w 2"/>
                <a:gd name="T51" fmla="*/ 4 h 4"/>
                <a:gd name="T52" fmla="*/ 1 w 2"/>
                <a:gd name="T53" fmla="*/ 4 h 4"/>
                <a:gd name="T54" fmla="*/ 1 w 2"/>
                <a:gd name="T55" fmla="*/ 4 h 4"/>
                <a:gd name="T56" fmla="*/ 1 w 2"/>
                <a:gd name="T57" fmla="*/ 4 h 4"/>
                <a:gd name="T58" fmla="*/ 1 w 2"/>
                <a:gd name="T59" fmla="*/ 3 h 4"/>
                <a:gd name="T60" fmla="*/ 1 w 2"/>
                <a:gd name="T61" fmla="*/ 4 h 4"/>
                <a:gd name="T62" fmla="*/ 1 w 2"/>
                <a:gd name="T63" fmla="*/ 4 h 4"/>
                <a:gd name="T64" fmla="*/ 1 w 2"/>
                <a:gd name="T65" fmla="*/ 4 h 4"/>
                <a:gd name="T66" fmla="*/ 0 w 2"/>
                <a:gd name="T67" fmla="*/ 4 h 4"/>
                <a:gd name="T68" fmla="*/ 0 w 2"/>
                <a:gd name="T69" fmla="*/ 4 h 4"/>
                <a:gd name="T70" fmla="*/ 0 w 2"/>
                <a:gd name="T71" fmla="*/ 4 h 4"/>
                <a:gd name="T72" fmla="*/ 0 w 2"/>
                <a:gd name="T73" fmla="*/ 3 h 4"/>
                <a:gd name="T74" fmla="*/ 1 w 2"/>
                <a:gd name="T75" fmla="*/ 2 h 4"/>
                <a:gd name="T76" fmla="*/ 1 w 2"/>
                <a:gd name="T77" fmla="*/ 2 h 4"/>
                <a:gd name="T78" fmla="*/ 1 w 2"/>
                <a:gd name="T79" fmla="*/ 1 h 4"/>
                <a:gd name="T80" fmla="*/ 1 w 2"/>
                <a:gd name="T81" fmla="*/ 1 h 4"/>
                <a:gd name="T82" fmla="*/ 1 w 2"/>
                <a:gd name="T83" fmla="*/ 1 h 4"/>
                <a:gd name="T84" fmla="*/ 1 w 2"/>
                <a:gd name="T85" fmla="*/ 1 h 4"/>
                <a:gd name="T86" fmla="*/ 1 w 2"/>
                <a:gd name="T87" fmla="*/ 1 h 4"/>
                <a:gd name="T88" fmla="*/ 1 w 2"/>
                <a:gd name="T89" fmla="*/ 1 h 4"/>
                <a:gd name="T90" fmla="*/ 2 w 2"/>
                <a:gd name="T91" fmla="*/ 0 h 4"/>
                <a:gd name="T92" fmla="*/ 2 w 2"/>
                <a:gd name="T93" fmla="*/ 0 h 4"/>
                <a:gd name="T94" fmla="*/ 2 w 2"/>
                <a:gd name="T95" fmla="*/ 1 h 4"/>
                <a:gd name="T96" fmla="*/ 2 w 2"/>
                <a:gd name="T97" fmla="*/ 1 h 4"/>
                <a:gd name="T98" fmla="*/ 2 w 2"/>
                <a:gd name="T99" fmla="*/ 1 h 4"/>
                <a:gd name="T100" fmla="*/ 2 w 2"/>
                <a:gd name="T101" fmla="*/ 1 h 4"/>
                <a:gd name="T102" fmla="*/ 2 w 2"/>
                <a:gd name="T103" fmla="*/ 1 h 4"/>
                <a:gd name="T104" fmla="*/ 2 w 2"/>
                <a:gd name="T105" fmla="*/ 1 h 4"/>
                <a:gd name="T106" fmla="*/ 2 w 2"/>
                <a:gd name="T107" fmla="*/ 1 h 4"/>
                <a:gd name="T108" fmla="*/ 2 w 2"/>
                <a:gd name="T109" fmla="*/ 2 h 4"/>
                <a:gd name="T110" fmla="*/ 2 w 2"/>
                <a:gd name="T111" fmla="*/ 2 h 4"/>
                <a:gd name="T112" fmla="*/ 2 w 2"/>
                <a:gd name="T113" fmla="*/ 2 h 4"/>
                <a:gd name="T114" fmla="*/ 2 w 2"/>
                <a:gd name="T115" fmla="*/ 2 h 4"/>
                <a:gd name="T116" fmla="*/ 2 w 2"/>
                <a:gd name="T117" fmla="*/ 2 h 4"/>
                <a:gd name="T118" fmla="*/ 2 w 2"/>
                <a:gd name="T119" fmla="*/ 2 h 4"/>
                <a:gd name="T120" fmla="*/ 2 w 2"/>
                <a:gd name="T121" fmla="*/ 2 h 4"/>
                <a:gd name="T122" fmla="*/ 2 w 2"/>
                <a:gd name="T123" fmla="*/ 3 h 4"/>
                <a:gd name="T124" fmla="*/ 2 w 2"/>
                <a:gd name="T1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 h="4">
                  <a:moveTo>
                    <a:pt x="2" y="3"/>
                  </a:moveTo>
                  <a:lnTo>
                    <a:pt x="2" y="3"/>
                  </a:lnTo>
                  <a:lnTo>
                    <a:pt x="2" y="3"/>
                  </a:lnTo>
                  <a:lnTo>
                    <a:pt x="2" y="2"/>
                  </a:lnTo>
                  <a:lnTo>
                    <a:pt x="2" y="2"/>
                  </a:lnTo>
                  <a:lnTo>
                    <a:pt x="2" y="3"/>
                  </a:lnTo>
                  <a:lnTo>
                    <a:pt x="2" y="3"/>
                  </a:lnTo>
                  <a:lnTo>
                    <a:pt x="2" y="3"/>
                  </a:lnTo>
                  <a:lnTo>
                    <a:pt x="2" y="3"/>
                  </a:lnTo>
                  <a:lnTo>
                    <a:pt x="2" y="3"/>
                  </a:lnTo>
                  <a:lnTo>
                    <a:pt x="2" y="3"/>
                  </a:lnTo>
                  <a:lnTo>
                    <a:pt x="2" y="3"/>
                  </a:lnTo>
                  <a:lnTo>
                    <a:pt x="2" y="4"/>
                  </a:lnTo>
                  <a:lnTo>
                    <a:pt x="2" y="3"/>
                  </a:lnTo>
                  <a:lnTo>
                    <a:pt x="2" y="3"/>
                  </a:lnTo>
                  <a:lnTo>
                    <a:pt x="2"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0" y="4"/>
                  </a:lnTo>
                  <a:lnTo>
                    <a:pt x="0" y="4"/>
                  </a:lnTo>
                  <a:lnTo>
                    <a:pt x="0" y="4"/>
                  </a:lnTo>
                  <a:lnTo>
                    <a:pt x="0" y="3"/>
                  </a:lnTo>
                  <a:lnTo>
                    <a:pt x="1" y="2"/>
                  </a:lnTo>
                  <a:lnTo>
                    <a:pt x="1" y="2"/>
                  </a:lnTo>
                  <a:lnTo>
                    <a:pt x="1" y="1"/>
                  </a:lnTo>
                  <a:lnTo>
                    <a:pt x="1" y="1"/>
                  </a:lnTo>
                  <a:lnTo>
                    <a:pt x="1" y="1"/>
                  </a:lnTo>
                  <a:lnTo>
                    <a:pt x="1" y="1"/>
                  </a:lnTo>
                  <a:lnTo>
                    <a:pt x="1" y="1"/>
                  </a:lnTo>
                  <a:lnTo>
                    <a:pt x="1" y="1"/>
                  </a:lnTo>
                  <a:lnTo>
                    <a:pt x="2" y="0"/>
                  </a:lnTo>
                  <a:lnTo>
                    <a:pt x="2" y="0"/>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3"/>
                  </a:lnTo>
                  <a:lnTo>
                    <a:pt x="2"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97" name="Freeform 1314">
              <a:extLst>
                <a:ext uri="{FF2B5EF4-FFF2-40B4-BE49-F238E27FC236}">
                  <a16:creationId xmlns="" xmlns:a16="http://schemas.microsoft.com/office/drawing/2014/main" id="{E0FB52C5-FFE4-4088-9AD1-06C10CE67BEC}"/>
                </a:ext>
              </a:extLst>
            </p:cNvPr>
            <p:cNvSpPr>
              <a:spLocks/>
            </p:cNvSpPr>
            <p:nvPr/>
          </p:nvSpPr>
          <p:spPr bwMode="auto">
            <a:xfrm>
              <a:off x="6471836" y="2283519"/>
              <a:ext cx="3830" cy="5106"/>
            </a:xfrm>
            <a:custGeom>
              <a:avLst/>
              <a:gdLst>
                <a:gd name="T0" fmla="*/ 2 w 3"/>
                <a:gd name="T1" fmla="*/ 2 h 4"/>
                <a:gd name="T2" fmla="*/ 2 w 3"/>
                <a:gd name="T3" fmla="*/ 2 h 4"/>
                <a:gd name="T4" fmla="*/ 2 w 3"/>
                <a:gd name="T5" fmla="*/ 2 h 4"/>
                <a:gd name="T6" fmla="*/ 2 w 3"/>
                <a:gd name="T7" fmla="*/ 2 h 4"/>
                <a:gd name="T8" fmla="*/ 3 w 3"/>
                <a:gd name="T9" fmla="*/ 2 h 4"/>
                <a:gd name="T10" fmla="*/ 3 w 3"/>
                <a:gd name="T11" fmla="*/ 3 h 4"/>
                <a:gd name="T12" fmla="*/ 3 w 3"/>
                <a:gd name="T13" fmla="*/ 3 h 4"/>
                <a:gd name="T14" fmla="*/ 3 w 3"/>
                <a:gd name="T15" fmla="*/ 3 h 4"/>
                <a:gd name="T16" fmla="*/ 3 w 3"/>
                <a:gd name="T17" fmla="*/ 3 h 4"/>
                <a:gd name="T18" fmla="*/ 3 w 3"/>
                <a:gd name="T19" fmla="*/ 3 h 4"/>
                <a:gd name="T20" fmla="*/ 3 w 3"/>
                <a:gd name="T21" fmla="*/ 3 h 4"/>
                <a:gd name="T22" fmla="*/ 3 w 3"/>
                <a:gd name="T23" fmla="*/ 3 h 4"/>
                <a:gd name="T24" fmla="*/ 3 w 3"/>
                <a:gd name="T25" fmla="*/ 3 h 4"/>
                <a:gd name="T26" fmla="*/ 3 w 3"/>
                <a:gd name="T27" fmla="*/ 3 h 4"/>
                <a:gd name="T28" fmla="*/ 3 w 3"/>
                <a:gd name="T29" fmla="*/ 3 h 4"/>
                <a:gd name="T30" fmla="*/ 3 w 3"/>
                <a:gd name="T31" fmla="*/ 3 h 4"/>
                <a:gd name="T32" fmla="*/ 3 w 3"/>
                <a:gd name="T33" fmla="*/ 3 h 4"/>
                <a:gd name="T34" fmla="*/ 3 w 3"/>
                <a:gd name="T35" fmla="*/ 3 h 4"/>
                <a:gd name="T36" fmla="*/ 3 w 3"/>
                <a:gd name="T37" fmla="*/ 3 h 4"/>
                <a:gd name="T38" fmla="*/ 3 w 3"/>
                <a:gd name="T39" fmla="*/ 3 h 4"/>
                <a:gd name="T40" fmla="*/ 2 w 3"/>
                <a:gd name="T41" fmla="*/ 3 h 4"/>
                <a:gd name="T42" fmla="*/ 2 w 3"/>
                <a:gd name="T43" fmla="*/ 3 h 4"/>
                <a:gd name="T44" fmla="*/ 2 w 3"/>
                <a:gd name="T45" fmla="*/ 3 h 4"/>
                <a:gd name="T46" fmla="*/ 2 w 3"/>
                <a:gd name="T47" fmla="*/ 3 h 4"/>
                <a:gd name="T48" fmla="*/ 2 w 3"/>
                <a:gd name="T49" fmla="*/ 3 h 4"/>
                <a:gd name="T50" fmla="*/ 2 w 3"/>
                <a:gd name="T51" fmla="*/ 3 h 4"/>
                <a:gd name="T52" fmla="*/ 2 w 3"/>
                <a:gd name="T53" fmla="*/ 3 h 4"/>
                <a:gd name="T54" fmla="*/ 2 w 3"/>
                <a:gd name="T55" fmla="*/ 4 h 4"/>
                <a:gd name="T56" fmla="*/ 1 w 3"/>
                <a:gd name="T57" fmla="*/ 3 h 4"/>
                <a:gd name="T58" fmla="*/ 2 w 3"/>
                <a:gd name="T59" fmla="*/ 3 h 4"/>
                <a:gd name="T60" fmla="*/ 2 w 3"/>
                <a:gd name="T61" fmla="*/ 3 h 4"/>
                <a:gd name="T62" fmla="*/ 2 w 3"/>
                <a:gd name="T63" fmla="*/ 2 h 4"/>
                <a:gd name="T64" fmla="*/ 1 w 3"/>
                <a:gd name="T65" fmla="*/ 3 h 4"/>
                <a:gd name="T66" fmla="*/ 1 w 3"/>
                <a:gd name="T67" fmla="*/ 3 h 4"/>
                <a:gd name="T68" fmla="*/ 1 w 3"/>
                <a:gd name="T69" fmla="*/ 2 h 4"/>
                <a:gd name="T70" fmla="*/ 1 w 3"/>
                <a:gd name="T71" fmla="*/ 2 h 4"/>
                <a:gd name="T72" fmla="*/ 1 w 3"/>
                <a:gd name="T73" fmla="*/ 2 h 4"/>
                <a:gd name="T74" fmla="*/ 1 w 3"/>
                <a:gd name="T75" fmla="*/ 2 h 4"/>
                <a:gd name="T76" fmla="*/ 1 w 3"/>
                <a:gd name="T77" fmla="*/ 2 h 4"/>
                <a:gd name="T78" fmla="*/ 1 w 3"/>
                <a:gd name="T79" fmla="*/ 2 h 4"/>
                <a:gd name="T80" fmla="*/ 1 w 3"/>
                <a:gd name="T81" fmla="*/ 2 h 4"/>
                <a:gd name="T82" fmla="*/ 1 w 3"/>
                <a:gd name="T83" fmla="*/ 2 h 4"/>
                <a:gd name="T84" fmla="*/ 1 w 3"/>
                <a:gd name="T85" fmla="*/ 2 h 4"/>
                <a:gd name="T86" fmla="*/ 0 w 3"/>
                <a:gd name="T87" fmla="*/ 2 h 4"/>
                <a:gd name="T88" fmla="*/ 0 w 3"/>
                <a:gd name="T89" fmla="*/ 2 h 4"/>
                <a:gd name="T90" fmla="*/ 0 w 3"/>
                <a:gd name="T91" fmla="*/ 2 h 4"/>
                <a:gd name="T92" fmla="*/ 0 w 3"/>
                <a:gd name="T93" fmla="*/ 2 h 4"/>
                <a:gd name="T94" fmla="*/ 0 w 3"/>
                <a:gd name="T95" fmla="*/ 2 h 4"/>
                <a:gd name="T96" fmla="*/ 0 w 3"/>
                <a:gd name="T97" fmla="*/ 2 h 4"/>
                <a:gd name="T98" fmla="*/ 0 w 3"/>
                <a:gd name="T99" fmla="*/ 2 h 4"/>
                <a:gd name="T100" fmla="*/ 0 w 3"/>
                <a:gd name="T101" fmla="*/ 2 h 4"/>
                <a:gd name="T102" fmla="*/ 0 w 3"/>
                <a:gd name="T103" fmla="*/ 2 h 4"/>
                <a:gd name="T104" fmla="*/ 0 w 3"/>
                <a:gd name="T105" fmla="*/ 0 h 4"/>
                <a:gd name="T106" fmla="*/ 0 w 3"/>
                <a:gd name="T107" fmla="*/ 0 h 4"/>
                <a:gd name="T108" fmla="*/ 0 w 3"/>
                <a:gd name="T109" fmla="*/ 0 h 4"/>
                <a:gd name="T110" fmla="*/ 0 w 3"/>
                <a:gd name="T111" fmla="*/ 0 h 4"/>
                <a:gd name="T112" fmla="*/ 0 w 3"/>
                <a:gd name="T113" fmla="*/ 0 h 4"/>
                <a:gd name="T114" fmla="*/ 1 w 3"/>
                <a:gd name="T115" fmla="*/ 0 h 4"/>
                <a:gd name="T116" fmla="*/ 1 w 3"/>
                <a:gd name="T117" fmla="*/ 0 h 4"/>
                <a:gd name="T118" fmla="*/ 2 w 3"/>
                <a:gd name="T119" fmla="*/ 0 h 4"/>
                <a:gd name="T120" fmla="*/ 2 w 3"/>
                <a:gd name="T121" fmla="*/ 0 h 4"/>
                <a:gd name="T122" fmla="*/ 2 w 3"/>
                <a:gd name="T123" fmla="*/ 2 h 4"/>
                <a:gd name="T124" fmla="*/ 2 w 3"/>
                <a:gd name="T1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 h="4">
                  <a:moveTo>
                    <a:pt x="2" y="2"/>
                  </a:moveTo>
                  <a:lnTo>
                    <a:pt x="2" y="2"/>
                  </a:lnTo>
                  <a:lnTo>
                    <a:pt x="2" y="2"/>
                  </a:lnTo>
                  <a:lnTo>
                    <a:pt x="2" y="2"/>
                  </a:lnTo>
                  <a:lnTo>
                    <a:pt x="3" y="2"/>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4"/>
                  </a:lnTo>
                  <a:lnTo>
                    <a:pt x="1" y="3"/>
                  </a:lnTo>
                  <a:lnTo>
                    <a:pt x="2" y="3"/>
                  </a:lnTo>
                  <a:lnTo>
                    <a:pt x="2" y="3"/>
                  </a:lnTo>
                  <a:lnTo>
                    <a:pt x="2" y="2"/>
                  </a:lnTo>
                  <a:lnTo>
                    <a:pt x="1" y="3"/>
                  </a:lnTo>
                  <a:lnTo>
                    <a:pt x="1" y="3"/>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1" y="0"/>
                  </a:lnTo>
                  <a:lnTo>
                    <a:pt x="1" y="0"/>
                  </a:lnTo>
                  <a:lnTo>
                    <a:pt x="2" y="0"/>
                  </a:lnTo>
                  <a:lnTo>
                    <a:pt x="2" y="0"/>
                  </a:lnTo>
                  <a:lnTo>
                    <a:pt x="2" y="2"/>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98" name="Freeform 1315">
              <a:extLst>
                <a:ext uri="{FF2B5EF4-FFF2-40B4-BE49-F238E27FC236}">
                  <a16:creationId xmlns="" xmlns:a16="http://schemas.microsoft.com/office/drawing/2014/main" id="{AB6AECC2-7706-4FCF-BCE4-0B22A3D70B88}"/>
                </a:ext>
              </a:extLst>
            </p:cNvPr>
            <p:cNvSpPr>
              <a:spLocks/>
            </p:cNvSpPr>
            <p:nvPr/>
          </p:nvSpPr>
          <p:spPr bwMode="auto">
            <a:xfrm>
              <a:off x="6445032" y="2282243"/>
              <a:ext cx="30635" cy="21700"/>
            </a:xfrm>
            <a:custGeom>
              <a:avLst/>
              <a:gdLst>
                <a:gd name="T0" fmla="*/ 9 w 24"/>
                <a:gd name="T1" fmla="*/ 4 h 17"/>
                <a:gd name="T2" fmla="*/ 10 w 24"/>
                <a:gd name="T3" fmla="*/ 4 h 17"/>
                <a:gd name="T4" fmla="*/ 11 w 24"/>
                <a:gd name="T5" fmla="*/ 5 h 17"/>
                <a:gd name="T6" fmla="*/ 11 w 24"/>
                <a:gd name="T7" fmla="*/ 5 h 17"/>
                <a:gd name="T8" fmla="*/ 13 w 24"/>
                <a:gd name="T9" fmla="*/ 6 h 17"/>
                <a:gd name="T10" fmla="*/ 15 w 24"/>
                <a:gd name="T11" fmla="*/ 6 h 17"/>
                <a:gd name="T12" fmla="*/ 16 w 24"/>
                <a:gd name="T13" fmla="*/ 6 h 17"/>
                <a:gd name="T14" fmla="*/ 17 w 24"/>
                <a:gd name="T15" fmla="*/ 6 h 17"/>
                <a:gd name="T16" fmla="*/ 18 w 24"/>
                <a:gd name="T17" fmla="*/ 8 h 17"/>
                <a:gd name="T18" fmla="*/ 18 w 24"/>
                <a:gd name="T19" fmla="*/ 10 h 17"/>
                <a:gd name="T20" fmla="*/ 18 w 24"/>
                <a:gd name="T21" fmla="*/ 11 h 17"/>
                <a:gd name="T22" fmla="*/ 20 w 24"/>
                <a:gd name="T23" fmla="*/ 12 h 17"/>
                <a:gd name="T24" fmla="*/ 20 w 24"/>
                <a:gd name="T25" fmla="*/ 13 h 17"/>
                <a:gd name="T26" fmla="*/ 21 w 24"/>
                <a:gd name="T27" fmla="*/ 13 h 17"/>
                <a:gd name="T28" fmla="*/ 21 w 24"/>
                <a:gd name="T29" fmla="*/ 14 h 17"/>
                <a:gd name="T30" fmla="*/ 23 w 24"/>
                <a:gd name="T31" fmla="*/ 14 h 17"/>
                <a:gd name="T32" fmla="*/ 24 w 24"/>
                <a:gd name="T33" fmla="*/ 15 h 17"/>
                <a:gd name="T34" fmla="*/ 23 w 24"/>
                <a:gd name="T35" fmla="*/ 17 h 17"/>
                <a:gd name="T36" fmla="*/ 22 w 24"/>
                <a:gd name="T37" fmla="*/ 17 h 17"/>
                <a:gd name="T38" fmla="*/ 22 w 24"/>
                <a:gd name="T39" fmla="*/ 17 h 17"/>
                <a:gd name="T40" fmla="*/ 21 w 24"/>
                <a:gd name="T41" fmla="*/ 17 h 17"/>
                <a:gd name="T42" fmla="*/ 21 w 24"/>
                <a:gd name="T43" fmla="*/ 15 h 17"/>
                <a:gd name="T44" fmla="*/ 21 w 24"/>
                <a:gd name="T45" fmla="*/ 15 h 17"/>
                <a:gd name="T46" fmla="*/ 20 w 24"/>
                <a:gd name="T47" fmla="*/ 15 h 17"/>
                <a:gd name="T48" fmla="*/ 20 w 24"/>
                <a:gd name="T49" fmla="*/ 15 h 17"/>
                <a:gd name="T50" fmla="*/ 18 w 24"/>
                <a:gd name="T51" fmla="*/ 14 h 17"/>
                <a:gd name="T52" fmla="*/ 18 w 24"/>
                <a:gd name="T53" fmla="*/ 13 h 17"/>
                <a:gd name="T54" fmla="*/ 18 w 24"/>
                <a:gd name="T55" fmla="*/ 13 h 17"/>
                <a:gd name="T56" fmla="*/ 18 w 24"/>
                <a:gd name="T57" fmla="*/ 12 h 17"/>
                <a:gd name="T58" fmla="*/ 18 w 24"/>
                <a:gd name="T59" fmla="*/ 12 h 17"/>
                <a:gd name="T60" fmla="*/ 17 w 24"/>
                <a:gd name="T61" fmla="*/ 12 h 17"/>
                <a:gd name="T62" fmla="*/ 17 w 24"/>
                <a:gd name="T63" fmla="*/ 11 h 17"/>
                <a:gd name="T64" fmla="*/ 17 w 24"/>
                <a:gd name="T65" fmla="*/ 11 h 17"/>
                <a:gd name="T66" fmla="*/ 16 w 24"/>
                <a:gd name="T67" fmla="*/ 11 h 17"/>
                <a:gd name="T68" fmla="*/ 15 w 24"/>
                <a:gd name="T69" fmla="*/ 11 h 17"/>
                <a:gd name="T70" fmla="*/ 13 w 24"/>
                <a:gd name="T71" fmla="*/ 10 h 17"/>
                <a:gd name="T72" fmla="*/ 11 w 24"/>
                <a:gd name="T73" fmla="*/ 10 h 17"/>
                <a:gd name="T74" fmla="*/ 10 w 24"/>
                <a:gd name="T75" fmla="*/ 10 h 17"/>
                <a:gd name="T76" fmla="*/ 11 w 24"/>
                <a:gd name="T77" fmla="*/ 8 h 17"/>
                <a:gd name="T78" fmla="*/ 10 w 24"/>
                <a:gd name="T79" fmla="*/ 7 h 17"/>
                <a:gd name="T80" fmla="*/ 9 w 24"/>
                <a:gd name="T81" fmla="*/ 6 h 17"/>
                <a:gd name="T82" fmla="*/ 9 w 24"/>
                <a:gd name="T83" fmla="*/ 6 h 17"/>
                <a:gd name="T84" fmla="*/ 8 w 24"/>
                <a:gd name="T85" fmla="*/ 5 h 17"/>
                <a:gd name="T86" fmla="*/ 7 w 24"/>
                <a:gd name="T87" fmla="*/ 5 h 17"/>
                <a:gd name="T88" fmla="*/ 4 w 24"/>
                <a:gd name="T89" fmla="*/ 3 h 17"/>
                <a:gd name="T90" fmla="*/ 3 w 24"/>
                <a:gd name="T91" fmla="*/ 3 h 17"/>
                <a:gd name="T92" fmla="*/ 2 w 24"/>
                <a:gd name="T93" fmla="*/ 3 h 17"/>
                <a:gd name="T94" fmla="*/ 2 w 24"/>
                <a:gd name="T95" fmla="*/ 3 h 17"/>
                <a:gd name="T96" fmla="*/ 1 w 24"/>
                <a:gd name="T97" fmla="*/ 4 h 17"/>
                <a:gd name="T98" fmla="*/ 1 w 24"/>
                <a:gd name="T99" fmla="*/ 3 h 17"/>
                <a:gd name="T100" fmla="*/ 2 w 24"/>
                <a:gd name="T101" fmla="*/ 3 h 17"/>
                <a:gd name="T102" fmla="*/ 3 w 24"/>
                <a:gd name="T103" fmla="*/ 1 h 17"/>
                <a:gd name="T104" fmla="*/ 3 w 24"/>
                <a:gd name="T105" fmla="*/ 1 h 17"/>
                <a:gd name="T106" fmla="*/ 3 w 24"/>
                <a:gd name="T107" fmla="*/ 0 h 17"/>
                <a:gd name="T108" fmla="*/ 6 w 24"/>
                <a:gd name="T109" fmla="*/ 0 h 17"/>
                <a:gd name="T110" fmla="*/ 7 w 24"/>
                <a:gd name="T111" fmla="*/ 0 h 17"/>
                <a:gd name="T112" fmla="*/ 8 w 24"/>
                <a:gd name="T11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17">
                  <a:moveTo>
                    <a:pt x="8" y="3"/>
                  </a:moveTo>
                  <a:lnTo>
                    <a:pt x="8" y="3"/>
                  </a:lnTo>
                  <a:lnTo>
                    <a:pt x="8" y="3"/>
                  </a:lnTo>
                  <a:lnTo>
                    <a:pt x="8" y="3"/>
                  </a:lnTo>
                  <a:lnTo>
                    <a:pt x="9" y="4"/>
                  </a:lnTo>
                  <a:lnTo>
                    <a:pt x="9" y="4"/>
                  </a:lnTo>
                  <a:lnTo>
                    <a:pt x="10" y="4"/>
                  </a:lnTo>
                  <a:lnTo>
                    <a:pt x="10" y="4"/>
                  </a:lnTo>
                  <a:lnTo>
                    <a:pt x="10" y="4"/>
                  </a:lnTo>
                  <a:lnTo>
                    <a:pt x="10" y="4"/>
                  </a:lnTo>
                  <a:lnTo>
                    <a:pt x="10" y="4"/>
                  </a:lnTo>
                  <a:lnTo>
                    <a:pt x="10" y="4"/>
                  </a:lnTo>
                  <a:lnTo>
                    <a:pt x="10" y="4"/>
                  </a:lnTo>
                  <a:lnTo>
                    <a:pt x="10" y="5"/>
                  </a:lnTo>
                  <a:lnTo>
                    <a:pt x="11" y="5"/>
                  </a:lnTo>
                  <a:lnTo>
                    <a:pt x="11" y="5"/>
                  </a:lnTo>
                  <a:lnTo>
                    <a:pt x="11" y="5"/>
                  </a:lnTo>
                  <a:lnTo>
                    <a:pt x="11" y="5"/>
                  </a:lnTo>
                  <a:lnTo>
                    <a:pt x="11" y="5"/>
                  </a:lnTo>
                  <a:lnTo>
                    <a:pt x="11" y="5"/>
                  </a:lnTo>
                  <a:lnTo>
                    <a:pt x="13" y="5"/>
                  </a:lnTo>
                  <a:lnTo>
                    <a:pt x="13" y="5"/>
                  </a:lnTo>
                  <a:lnTo>
                    <a:pt x="13" y="5"/>
                  </a:lnTo>
                  <a:lnTo>
                    <a:pt x="13" y="5"/>
                  </a:lnTo>
                  <a:lnTo>
                    <a:pt x="13" y="6"/>
                  </a:lnTo>
                  <a:lnTo>
                    <a:pt x="14" y="6"/>
                  </a:lnTo>
                  <a:lnTo>
                    <a:pt x="15" y="6"/>
                  </a:lnTo>
                  <a:lnTo>
                    <a:pt x="15" y="6"/>
                  </a:lnTo>
                  <a:lnTo>
                    <a:pt x="15" y="6"/>
                  </a:lnTo>
                  <a:lnTo>
                    <a:pt x="15" y="6"/>
                  </a:lnTo>
                  <a:lnTo>
                    <a:pt x="15" y="6"/>
                  </a:lnTo>
                  <a:lnTo>
                    <a:pt x="16" y="6"/>
                  </a:lnTo>
                  <a:lnTo>
                    <a:pt x="16" y="6"/>
                  </a:lnTo>
                  <a:lnTo>
                    <a:pt x="16" y="6"/>
                  </a:lnTo>
                  <a:lnTo>
                    <a:pt x="16" y="6"/>
                  </a:lnTo>
                  <a:lnTo>
                    <a:pt x="17" y="6"/>
                  </a:lnTo>
                  <a:lnTo>
                    <a:pt x="17" y="6"/>
                  </a:lnTo>
                  <a:lnTo>
                    <a:pt x="17" y="6"/>
                  </a:lnTo>
                  <a:lnTo>
                    <a:pt x="17" y="6"/>
                  </a:lnTo>
                  <a:lnTo>
                    <a:pt x="17" y="6"/>
                  </a:lnTo>
                  <a:lnTo>
                    <a:pt x="17" y="6"/>
                  </a:lnTo>
                  <a:lnTo>
                    <a:pt x="17" y="7"/>
                  </a:lnTo>
                  <a:lnTo>
                    <a:pt x="17" y="7"/>
                  </a:lnTo>
                  <a:lnTo>
                    <a:pt x="18" y="8"/>
                  </a:lnTo>
                  <a:lnTo>
                    <a:pt x="18" y="8"/>
                  </a:lnTo>
                  <a:lnTo>
                    <a:pt x="18" y="8"/>
                  </a:lnTo>
                  <a:lnTo>
                    <a:pt x="18" y="8"/>
                  </a:lnTo>
                  <a:lnTo>
                    <a:pt x="18" y="10"/>
                  </a:lnTo>
                  <a:lnTo>
                    <a:pt x="18" y="10"/>
                  </a:lnTo>
                  <a:lnTo>
                    <a:pt x="18" y="10"/>
                  </a:lnTo>
                  <a:lnTo>
                    <a:pt x="18" y="10"/>
                  </a:lnTo>
                  <a:lnTo>
                    <a:pt x="18" y="10"/>
                  </a:lnTo>
                  <a:lnTo>
                    <a:pt x="18" y="11"/>
                  </a:lnTo>
                  <a:lnTo>
                    <a:pt x="18" y="11"/>
                  </a:lnTo>
                  <a:lnTo>
                    <a:pt x="18" y="11"/>
                  </a:lnTo>
                  <a:lnTo>
                    <a:pt x="18" y="11"/>
                  </a:lnTo>
                  <a:lnTo>
                    <a:pt x="20" y="12"/>
                  </a:lnTo>
                  <a:lnTo>
                    <a:pt x="20" y="12"/>
                  </a:lnTo>
                  <a:lnTo>
                    <a:pt x="20" y="12"/>
                  </a:lnTo>
                  <a:lnTo>
                    <a:pt x="20" y="12"/>
                  </a:lnTo>
                  <a:lnTo>
                    <a:pt x="20" y="12"/>
                  </a:lnTo>
                  <a:lnTo>
                    <a:pt x="20" y="12"/>
                  </a:lnTo>
                  <a:lnTo>
                    <a:pt x="20" y="12"/>
                  </a:lnTo>
                  <a:lnTo>
                    <a:pt x="20" y="12"/>
                  </a:lnTo>
                  <a:lnTo>
                    <a:pt x="20" y="13"/>
                  </a:lnTo>
                  <a:lnTo>
                    <a:pt x="20" y="13"/>
                  </a:lnTo>
                  <a:lnTo>
                    <a:pt x="20" y="13"/>
                  </a:lnTo>
                  <a:lnTo>
                    <a:pt x="20" y="13"/>
                  </a:lnTo>
                  <a:lnTo>
                    <a:pt x="20" y="13"/>
                  </a:lnTo>
                  <a:lnTo>
                    <a:pt x="21" y="13"/>
                  </a:lnTo>
                  <a:lnTo>
                    <a:pt x="21" y="13"/>
                  </a:lnTo>
                  <a:lnTo>
                    <a:pt x="21" y="14"/>
                  </a:lnTo>
                  <a:lnTo>
                    <a:pt x="21" y="14"/>
                  </a:lnTo>
                  <a:lnTo>
                    <a:pt x="21" y="14"/>
                  </a:lnTo>
                  <a:lnTo>
                    <a:pt x="21" y="14"/>
                  </a:lnTo>
                  <a:lnTo>
                    <a:pt x="22" y="14"/>
                  </a:lnTo>
                  <a:lnTo>
                    <a:pt x="22" y="14"/>
                  </a:lnTo>
                  <a:lnTo>
                    <a:pt x="22" y="14"/>
                  </a:lnTo>
                  <a:lnTo>
                    <a:pt x="23" y="14"/>
                  </a:lnTo>
                  <a:lnTo>
                    <a:pt x="23" y="14"/>
                  </a:lnTo>
                  <a:lnTo>
                    <a:pt x="24" y="14"/>
                  </a:lnTo>
                  <a:lnTo>
                    <a:pt x="24" y="14"/>
                  </a:lnTo>
                  <a:lnTo>
                    <a:pt x="24" y="15"/>
                  </a:lnTo>
                  <a:lnTo>
                    <a:pt x="24" y="15"/>
                  </a:lnTo>
                  <a:lnTo>
                    <a:pt x="24" y="15"/>
                  </a:lnTo>
                  <a:lnTo>
                    <a:pt x="24" y="17"/>
                  </a:lnTo>
                  <a:lnTo>
                    <a:pt x="24" y="17"/>
                  </a:lnTo>
                  <a:lnTo>
                    <a:pt x="24" y="17"/>
                  </a:lnTo>
                  <a:lnTo>
                    <a:pt x="23" y="17"/>
                  </a:lnTo>
                  <a:lnTo>
                    <a:pt x="23" y="17"/>
                  </a:lnTo>
                  <a:lnTo>
                    <a:pt x="23" y="17"/>
                  </a:lnTo>
                  <a:lnTo>
                    <a:pt x="23" y="17"/>
                  </a:lnTo>
                  <a:lnTo>
                    <a:pt x="23" y="17"/>
                  </a:lnTo>
                  <a:lnTo>
                    <a:pt x="23" y="17"/>
                  </a:lnTo>
                  <a:lnTo>
                    <a:pt x="22" y="17"/>
                  </a:lnTo>
                  <a:lnTo>
                    <a:pt x="22" y="17"/>
                  </a:lnTo>
                  <a:lnTo>
                    <a:pt x="22" y="17"/>
                  </a:lnTo>
                  <a:lnTo>
                    <a:pt x="22" y="17"/>
                  </a:lnTo>
                  <a:lnTo>
                    <a:pt x="22" y="17"/>
                  </a:lnTo>
                  <a:lnTo>
                    <a:pt x="22" y="17"/>
                  </a:lnTo>
                  <a:lnTo>
                    <a:pt x="22" y="17"/>
                  </a:lnTo>
                  <a:lnTo>
                    <a:pt x="22" y="17"/>
                  </a:lnTo>
                  <a:lnTo>
                    <a:pt x="22" y="17"/>
                  </a:lnTo>
                  <a:lnTo>
                    <a:pt x="21" y="17"/>
                  </a:lnTo>
                  <a:lnTo>
                    <a:pt x="21" y="17"/>
                  </a:lnTo>
                  <a:lnTo>
                    <a:pt x="21" y="17"/>
                  </a:lnTo>
                  <a:lnTo>
                    <a:pt x="21" y="17"/>
                  </a:lnTo>
                  <a:lnTo>
                    <a:pt x="21" y="17"/>
                  </a:lnTo>
                  <a:lnTo>
                    <a:pt x="21" y="15"/>
                  </a:lnTo>
                  <a:lnTo>
                    <a:pt x="21" y="15"/>
                  </a:lnTo>
                  <a:lnTo>
                    <a:pt x="21" y="15"/>
                  </a:lnTo>
                  <a:lnTo>
                    <a:pt x="21" y="15"/>
                  </a:lnTo>
                  <a:lnTo>
                    <a:pt x="21" y="15"/>
                  </a:lnTo>
                  <a:lnTo>
                    <a:pt x="21" y="15"/>
                  </a:lnTo>
                  <a:lnTo>
                    <a:pt x="21" y="15"/>
                  </a:lnTo>
                  <a:lnTo>
                    <a:pt x="20" y="15"/>
                  </a:lnTo>
                  <a:lnTo>
                    <a:pt x="20" y="15"/>
                  </a:lnTo>
                  <a:lnTo>
                    <a:pt x="20" y="15"/>
                  </a:lnTo>
                  <a:lnTo>
                    <a:pt x="20" y="15"/>
                  </a:lnTo>
                  <a:lnTo>
                    <a:pt x="20" y="15"/>
                  </a:lnTo>
                  <a:lnTo>
                    <a:pt x="20" y="15"/>
                  </a:lnTo>
                  <a:lnTo>
                    <a:pt x="20" y="15"/>
                  </a:lnTo>
                  <a:lnTo>
                    <a:pt x="20" y="15"/>
                  </a:lnTo>
                  <a:lnTo>
                    <a:pt x="20" y="15"/>
                  </a:lnTo>
                  <a:lnTo>
                    <a:pt x="20" y="15"/>
                  </a:lnTo>
                  <a:lnTo>
                    <a:pt x="20" y="14"/>
                  </a:lnTo>
                  <a:lnTo>
                    <a:pt x="20" y="14"/>
                  </a:lnTo>
                  <a:lnTo>
                    <a:pt x="18" y="14"/>
                  </a:lnTo>
                  <a:lnTo>
                    <a:pt x="18" y="14"/>
                  </a:lnTo>
                  <a:lnTo>
                    <a:pt x="18" y="14"/>
                  </a:lnTo>
                  <a:lnTo>
                    <a:pt x="20" y="14"/>
                  </a:lnTo>
                  <a:lnTo>
                    <a:pt x="20" y="14"/>
                  </a:lnTo>
                  <a:lnTo>
                    <a:pt x="20" y="13"/>
                  </a:lnTo>
                  <a:lnTo>
                    <a:pt x="18" y="13"/>
                  </a:lnTo>
                  <a:lnTo>
                    <a:pt x="18" y="13"/>
                  </a:lnTo>
                  <a:lnTo>
                    <a:pt x="18" y="13"/>
                  </a:lnTo>
                  <a:lnTo>
                    <a:pt x="18" y="13"/>
                  </a:lnTo>
                  <a:lnTo>
                    <a:pt x="18" y="13"/>
                  </a:lnTo>
                  <a:lnTo>
                    <a:pt x="18" y="13"/>
                  </a:lnTo>
                  <a:lnTo>
                    <a:pt x="18" y="13"/>
                  </a:lnTo>
                  <a:lnTo>
                    <a:pt x="18" y="13"/>
                  </a:lnTo>
                  <a:lnTo>
                    <a:pt x="18" y="12"/>
                  </a:lnTo>
                  <a:lnTo>
                    <a:pt x="18" y="12"/>
                  </a:lnTo>
                  <a:lnTo>
                    <a:pt x="18" y="12"/>
                  </a:lnTo>
                  <a:lnTo>
                    <a:pt x="18" y="12"/>
                  </a:lnTo>
                  <a:lnTo>
                    <a:pt x="18" y="12"/>
                  </a:lnTo>
                  <a:lnTo>
                    <a:pt x="18" y="12"/>
                  </a:lnTo>
                  <a:lnTo>
                    <a:pt x="18" y="12"/>
                  </a:lnTo>
                  <a:lnTo>
                    <a:pt x="18" y="12"/>
                  </a:lnTo>
                  <a:lnTo>
                    <a:pt x="18" y="12"/>
                  </a:lnTo>
                  <a:lnTo>
                    <a:pt x="17" y="12"/>
                  </a:lnTo>
                  <a:lnTo>
                    <a:pt x="17" y="12"/>
                  </a:lnTo>
                  <a:lnTo>
                    <a:pt x="17" y="12"/>
                  </a:lnTo>
                  <a:lnTo>
                    <a:pt x="17" y="12"/>
                  </a:lnTo>
                  <a:lnTo>
                    <a:pt x="17" y="12"/>
                  </a:lnTo>
                  <a:lnTo>
                    <a:pt x="17" y="12"/>
                  </a:lnTo>
                  <a:lnTo>
                    <a:pt x="17" y="12"/>
                  </a:lnTo>
                  <a:lnTo>
                    <a:pt x="17" y="12"/>
                  </a:lnTo>
                  <a:lnTo>
                    <a:pt x="17" y="12"/>
                  </a:lnTo>
                  <a:lnTo>
                    <a:pt x="17" y="11"/>
                  </a:lnTo>
                  <a:lnTo>
                    <a:pt x="17" y="11"/>
                  </a:lnTo>
                  <a:lnTo>
                    <a:pt x="16" y="11"/>
                  </a:lnTo>
                  <a:lnTo>
                    <a:pt x="17" y="11"/>
                  </a:lnTo>
                  <a:lnTo>
                    <a:pt x="17" y="11"/>
                  </a:lnTo>
                  <a:lnTo>
                    <a:pt x="17" y="11"/>
                  </a:lnTo>
                  <a:lnTo>
                    <a:pt x="17" y="11"/>
                  </a:lnTo>
                  <a:lnTo>
                    <a:pt x="17" y="11"/>
                  </a:lnTo>
                  <a:lnTo>
                    <a:pt x="17" y="11"/>
                  </a:lnTo>
                  <a:lnTo>
                    <a:pt x="17" y="11"/>
                  </a:lnTo>
                  <a:lnTo>
                    <a:pt x="16" y="11"/>
                  </a:lnTo>
                  <a:lnTo>
                    <a:pt x="16" y="10"/>
                  </a:lnTo>
                  <a:lnTo>
                    <a:pt x="16" y="11"/>
                  </a:lnTo>
                  <a:lnTo>
                    <a:pt x="16" y="10"/>
                  </a:lnTo>
                  <a:lnTo>
                    <a:pt x="15" y="11"/>
                  </a:lnTo>
                  <a:lnTo>
                    <a:pt x="15" y="11"/>
                  </a:lnTo>
                  <a:lnTo>
                    <a:pt x="14" y="10"/>
                  </a:lnTo>
                  <a:lnTo>
                    <a:pt x="14" y="10"/>
                  </a:lnTo>
                  <a:lnTo>
                    <a:pt x="14" y="10"/>
                  </a:lnTo>
                  <a:lnTo>
                    <a:pt x="14" y="10"/>
                  </a:lnTo>
                  <a:lnTo>
                    <a:pt x="13" y="10"/>
                  </a:lnTo>
                  <a:lnTo>
                    <a:pt x="13" y="10"/>
                  </a:lnTo>
                  <a:lnTo>
                    <a:pt x="13" y="10"/>
                  </a:lnTo>
                  <a:lnTo>
                    <a:pt x="11" y="10"/>
                  </a:lnTo>
                  <a:lnTo>
                    <a:pt x="11" y="10"/>
                  </a:lnTo>
                  <a:lnTo>
                    <a:pt x="11" y="10"/>
                  </a:lnTo>
                  <a:lnTo>
                    <a:pt x="11" y="10"/>
                  </a:lnTo>
                  <a:lnTo>
                    <a:pt x="11" y="10"/>
                  </a:lnTo>
                  <a:lnTo>
                    <a:pt x="11" y="10"/>
                  </a:lnTo>
                  <a:lnTo>
                    <a:pt x="10" y="10"/>
                  </a:lnTo>
                  <a:lnTo>
                    <a:pt x="10" y="10"/>
                  </a:lnTo>
                  <a:lnTo>
                    <a:pt x="10" y="10"/>
                  </a:lnTo>
                  <a:lnTo>
                    <a:pt x="11" y="8"/>
                  </a:lnTo>
                  <a:lnTo>
                    <a:pt x="11" y="8"/>
                  </a:lnTo>
                  <a:lnTo>
                    <a:pt x="11" y="8"/>
                  </a:lnTo>
                  <a:lnTo>
                    <a:pt x="11" y="8"/>
                  </a:lnTo>
                  <a:lnTo>
                    <a:pt x="11" y="8"/>
                  </a:lnTo>
                  <a:lnTo>
                    <a:pt x="11" y="8"/>
                  </a:lnTo>
                  <a:lnTo>
                    <a:pt x="10" y="7"/>
                  </a:lnTo>
                  <a:lnTo>
                    <a:pt x="10" y="7"/>
                  </a:lnTo>
                  <a:lnTo>
                    <a:pt x="10" y="7"/>
                  </a:lnTo>
                  <a:lnTo>
                    <a:pt x="10" y="7"/>
                  </a:lnTo>
                  <a:lnTo>
                    <a:pt x="9" y="7"/>
                  </a:lnTo>
                  <a:lnTo>
                    <a:pt x="9" y="7"/>
                  </a:lnTo>
                  <a:lnTo>
                    <a:pt x="9" y="7"/>
                  </a:lnTo>
                  <a:lnTo>
                    <a:pt x="9" y="6"/>
                  </a:lnTo>
                  <a:lnTo>
                    <a:pt x="9" y="6"/>
                  </a:lnTo>
                  <a:lnTo>
                    <a:pt x="9" y="6"/>
                  </a:lnTo>
                  <a:lnTo>
                    <a:pt x="9" y="6"/>
                  </a:lnTo>
                  <a:lnTo>
                    <a:pt x="9" y="6"/>
                  </a:lnTo>
                  <a:lnTo>
                    <a:pt x="9" y="6"/>
                  </a:lnTo>
                  <a:lnTo>
                    <a:pt x="9" y="6"/>
                  </a:lnTo>
                  <a:lnTo>
                    <a:pt x="8" y="6"/>
                  </a:lnTo>
                  <a:lnTo>
                    <a:pt x="8" y="6"/>
                  </a:lnTo>
                  <a:lnTo>
                    <a:pt x="8" y="6"/>
                  </a:lnTo>
                  <a:lnTo>
                    <a:pt x="8" y="5"/>
                  </a:lnTo>
                  <a:lnTo>
                    <a:pt x="8" y="5"/>
                  </a:lnTo>
                  <a:lnTo>
                    <a:pt x="7" y="5"/>
                  </a:lnTo>
                  <a:lnTo>
                    <a:pt x="7" y="5"/>
                  </a:lnTo>
                  <a:lnTo>
                    <a:pt x="7" y="5"/>
                  </a:lnTo>
                  <a:lnTo>
                    <a:pt x="7" y="5"/>
                  </a:lnTo>
                  <a:lnTo>
                    <a:pt x="7" y="5"/>
                  </a:lnTo>
                  <a:lnTo>
                    <a:pt x="7" y="4"/>
                  </a:lnTo>
                  <a:lnTo>
                    <a:pt x="6" y="4"/>
                  </a:lnTo>
                  <a:lnTo>
                    <a:pt x="4" y="3"/>
                  </a:lnTo>
                  <a:lnTo>
                    <a:pt x="4" y="3"/>
                  </a:lnTo>
                  <a:lnTo>
                    <a:pt x="4" y="3"/>
                  </a:lnTo>
                  <a:lnTo>
                    <a:pt x="4"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3"/>
                  </a:lnTo>
                  <a:lnTo>
                    <a:pt x="2" y="3"/>
                  </a:lnTo>
                  <a:lnTo>
                    <a:pt x="2" y="3"/>
                  </a:lnTo>
                  <a:lnTo>
                    <a:pt x="2" y="3"/>
                  </a:lnTo>
                  <a:lnTo>
                    <a:pt x="2" y="4"/>
                  </a:lnTo>
                  <a:lnTo>
                    <a:pt x="1" y="4"/>
                  </a:lnTo>
                  <a:lnTo>
                    <a:pt x="0" y="4"/>
                  </a:lnTo>
                  <a:lnTo>
                    <a:pt x="0" y="4"/>
                  </a:lnTo>
                  <a:lnTo>
                    <a:pt x="0" y="3"/>
                  </a:lnTo>
                  <a:lnTo>
                    <a:pt x="0" y="3"/>
                  </a:lnTo>
                  <a:lnTo>
                    <a:pt x="1" y="3"/>
                  </a:lnTo>
                  <a:lnTo>
                    <a:pt x="1" y="3"/>
                  </a:lnTo>
                  <a:lnTo>
                    <a:pt x="1" y="3"/>
                  </a:lnTo>
                  <a:lnTo>
                    <a:pt x="1" y="3"/>
                  </a:lnTo>
                  <a:lnTo>
                    <a:pt x="1" y="3"/>
                  </a:lnTo>
                  <a:lnTo>
                    <a:pt x="2" y="3"/>
                  </a:lnTo>
                  <a:lnTo>
                    <a:pt x="2" y="3"/>
                  </a:lnTo>
                  <a:lnTo>
                    <a:pt x="2" y="1"/>
                  </a:lnTo>
                  <a:lnTo>
                    <a:pt x="3" y="1"/>
                  </a:lnTo>
                  <a:lnTo>
                    <a:pt x="3" y="1"/>
                  </a:lnTo>
                  <a:lnTo>
                    <a:pt x="3" y="1"/>
                  </a:lnTo>
                  <a:lnTo>
                    <a:pt x="3" y="1"/>
                  </a:lnTo>
                  <a:lnTo>
                    <a:pt x="3" y="1"/>
                  </a:lnTo>
                  <a:lnTo>
                    <a:pt x="3" y="1"/>
                  </a:lnTo>
                  <a:lnTo>
                    <a:pt x="3" y="1"/>
                  </a:lnTo>
                  <a:lnTo>
                    <a:pt x="3" y="1"/>
                  </a:lnTo>
                  <a:lnTo>
                    <a:pt x="3" y="1"/>
                  </a:lnTo>
                  <a:lnTo>
                    <a:pt x="3" y="1"/>
                  </a:lnTo>
                  <a:lnTo>
                    <a:pt x="3" y="1"/>
                  </a:lnTo>
                  <a:lnTo>
                    <a:pt x="3" y="0"/>
                  </a:lnTo>
                  <a:lnTo>
                    <a:pt x="3" y="0"/>
                  </a:lnTo>
                  <a:lnTo>
                    <a:pt x="4" y="0"/>
                  </a:lnTo>
                  <a:lnTo>
                    <a:pt x="4" y="0"/>
                  </a:lnTo>
                  <a:lnTo>
                    <a:pt x="6" y="0"/>
                  </a:lnTo>
                  <a:lnTo>
                    <a:pt x="6" y="0"/>
                  </a:lnTo>
                  <a:lnTo>
                    <a:pt x="6" y="0"/>
                  </a:lnTo>
                  <a:lnTo>
                    <a:pt x="6" y="0"/>
                  </a:lnTo>
                  <a:lnTo>
                    <a:pt x="7" y="0"/>
                  </a:lnTo>
                  <a:lnTo>
                    <a:pt x="7" y="0"/>
                  </a:lnTo>
                  <a:lnTo>
                    <a:pt x="7" y="0"/>
                  </a:lnTo>
                  <a:lnTo>
                    <a:pt x="7" y="0"/>
                  </a:lnTo>
                  <a:lnTo>
                    <a:pt x="7" y="0"/>
                  </a:lnTo>
                  <a:lnTo>
                    <a:pt x="7" y="0"/>
                  </a:lnTo>
                  <a:lnTo>
                    <a:pt x="7" y="1"/>
                  </a:lnTo>
                  <a:lnTo>
                    <a:pt x="7" y="1"/>
                  </a:lnTo>
                  <a:lnTo>
                    <a:pt x="8" y="1"/>
                  </a:lnTo>
                  <a:lnTo>
                    <a:pt x="8" y="1"/>
                  </a:lnTo>
                  <a:lnTo>
                    <a:pt x="8" y="1"/>
                  </a:lnTo>
                  <a:lnTo>
                    <a:pt x="8"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499" name="Freeform 1316">
              <a:extLst>
                <a:ext uri="{FF2B5EF4-FFF2-40B4-BE49-F238E27FC236}">
                  <a16:creationId xmlns="" xmlns:a16="http://schemas.microsoft.com/office/drawing/2014/main" id="{9F9C3CCE-5383-4016-A4B9-CD572948889A}"/>
                </a:ext>
              </a:extLst>
            </p:cNvPr>
            <p:cNvSpPr>
              <a:spLocks/>
            </p:cNvSpPr>
            <p:nvPr/>
          </p:nvSpPr>
          <p:spPr bwMode="auto">
            <a:xfrm>
              <a:off x="6453966" y="2278414"/>
              <a:ext cx="2553" cy="2553"/>
            </a:xfrm>
            <a:custGeom>
              <a:avLst/>
              <a:gdLst>
                <a:gd name="T0" fmla="*/ 2 w 2"/>
                <a:gd name="T1" fmla="*/ 1 h 2"/>
                <a:gd name="T2" fmla="*/ 1 w 2"/>
                <a:gd name="T3" fmla="*/ 1 h 2"/>
                <a:gd name="T4" fmla="*/ 1 w 2"/>
                <a:gd name="T5" fmla="*/ 1 h 2"/>
                <a:gd name="T6" fmla="*/ 1 w 2"/>
                <a:gd name="T7" fmla="*/ 1 h 2"/>
                <a:gd name="T8" fmla="*/ 1 w 2"/>
                <a:gd name="T9" fmla="*/ 2 h 2"/>
                <a:gd name="T10" fmla="*/ 1 w 2"/>
                <a:gd name="T11" fmla="*/ 2 h 2"/>
                <a:gd name="T12" fmla="*/ 1 w 2"/>
                <a:gd name="T13" fmla="*/ 1 h 2"/>
                <a:gd name="T14" fmla="*/ 1 w 2"/>
                <a:gd name="T15" fmla="*/ 1 h 2"/>
                <a:gd name="T16" fmla="*/ 1 w 2"/>
                <a:gd name="T17" fmla="*/ 1 h 2"/>
                <a:gd name="T18" fmla="*/ 0 w 2"/>
                <a:gd name="T19" fmla="*/ 1 h 2"/>
                <a:gd name="T20" fmla="*/ 0 w 2"/>
                <a:gd name="T21" fmla="*/ 1 h 2"/>
                <a:gd name="T22" fmla="*/ 0 w 2"/>
                <a:gd name="T23" fmla="*/ 1 h 2"/>
                <a:gd name="T24" fmla="*/ 0 w 2"/>
                <a:gd name="T25" fmla="*/ 1 h 2"/>
                <a:gd name="T26" fmla="*/ 0 w 2"/>
                <a:gd name="T27" fmla="*/ 1 h 2"/>
                <a:gd name="T28" fmla="*/ 1 w 2"/>
                <a:gd name="T29" fmla="*/ 1 h 2"/>
                <a:gd name="T30" fmla="*/ 1 w 2"/>
                <a:gd name="T31" fmla="*/ 1 h 2"/>
                <a:gd name="T32" fmla="*/ 1 w 2"/>
                <a:gd name="T33" fmla="*/ 1 h 2"/>
                <a:gd name="T34" fmla="*/ 1 w 2"/>
                <a:gd name="T35" fmla="*/ 1 h 2"/>
                <a:gd name="T36" fmla="*/ 1 w 2"/>
                <a:gd name="T37" fmla="*/ 1 h 2"/>
                <a:gd name="T38" fmla="*/ 1 w 2"/>
                <a:gd name="T39" fmla="*/ 0 h 2"/>
                <a:gd name="T40" fmla="*/ 1 w 2"/>
                <a:gd name="T41" fmla="*/ 1 h 2"/>
                <a:gd name="T42" fmla="*/ 1 w 2"/>
                <a:gd name="T43" fmla="*/ 1 h 2"/>
                <a:gd name="T44" fmla="*/ 2 w 2"/>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2">
                  <a:moveTo>
                    <a:pt x="2" y="1"/>
                  </a:moveTo>
                  <a:lnTo>
                    <a:pt x="1" y="1"/>
                  </a:lnTo>
                  <a:lnTo>
                    <a:pt x="1" y="1"/>
                  </a:lnTo>
                  <a:lnTo>
                    <a:pt x="1" y="1"/>
                  </a:lnTo>
                  <a:lnTo>
                    <a:pt x="1" y="2"/>
                  </a:lnTo>
                  <a:lnTo>
                    <a:pt x="1" y="2"/>
                  </a:lnTo>
                  <a:lnTo>
                    <a:pt x="1" y="1"/>
                  </a:lnTo>
                  <a:lnTo>
                    <a:pt x="1" y="1"/>
                  </a:lnTo>
                  <a:lnTo>
                    <a:pt x="1" y="1"/>
                  </a:lnTo>
                  <a:lnTo>
                    <a:pt x="0" y="1"/>
                  </a:lnTo>
                  <a:lnTo>
                    <a:pt x="0" y="1"/>
                  </a:lnTo>
                  <a:lnTo>
                    <a:pt x="0" y="1"/>
                  </a:lnTo>
                  <a:lnTo>
                    <a:pt x="0" y="1"/>
                  </a:lnTo>
                  <a:lnTo>
                    <a:pt x="0" y="1"/>
                  </a:lnTo>
                  <a:lnTo>
                    <a:pt x="1" y="1"/>
                  </a:lnTo>
                  <a:lnTo>
                    <a:pt x="1" y="1"/>
                  </a:lnTo>
                  <a:lnTo>
                    <a:pt x="1" y="1"/>
                  </a:lnTo>
                  <a:lnTo>
                    <a:pt x="1" y="1"/>
                  </a:lnTo>
                  <a:lnTo>
                    <a:pt x="1" y="1"/>
                  </a:lnTo>
                  <a:lnTo>
                    <a:pt x="1" y="0"/>
                  </a:lnTo>
                  <a:lnTo>
                    <a:pt x="1" y="1"/>
                  </a:lnTo>
                  <a:lnTo>
                    <a:pt x="1"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00" name="Freeform 1317">
              <a:extLst>
                <a:ext uri="{FF2B5EF4-FFF2-40B4-BE49-F238E27FC236}">
                  <a16:creationId xmlns="" xmlns:a16="http://schemas.microsoft.com/office/drawing/2014/main" id="{CC765E4F-5263-48C4-904F-6D25BF71E247}"/>
                </a:ext>
              </a:extLst>
            </p:cNvPr>
            <p:cNvSpPr>
              <a:spLocks/>
            </p:cNvSpPr>
            <p:nvPr/>
          </p:nvSpPr>
          <p:spPr bwMode="auto">
            <a:xfrm>
              <a:off x="6456519" y="2278414"/>
              <a:ext cx="5106" cy="2553"/>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1 h 2"/>
                <a:gd name="T12" fmla="*/ 2 w 4"/>
                <a:gd name="T13" fmla="*/ 1 h 2"/>
                <a:gd name="T14" fmla="*/ 2 w 4"/>
                <a:gd name="T15" fmla="*/ 1 h 2"/>
                <a:gd name="T16" fmla="*/ 2 w 4"/>
                <a:gd name="T17" fmla="*/ 2 h 2"/>
                <a:gd name="T18" fmla="*/ 2 w 4"/>
                <a:gd name="T19" fmla="*/ 2 h 2"/>
                <a:gd name="T20" fmla="*/ 2 w 4"/>
                <a:gd name="T21" fmla="*/ 2 h 2"/>
                <a:gd name="T22" fmla="*/ 4 w 4"/>
                <a:gd name="T23" fmla="*/ 2 h 2"/>
                <a:gd name="T24" fmla="*/ 4 w 4"/>
                <a:gd name="T25" fmla="*/ 2 h 2"/>
                <a:gd name="T26" fmla="*/ 2 w 4"/>
                <a:gd name="T27" fmla="*/ 2 h 2"/>
                <a:gd name="T28" fmla="*/ 2 w 4"/>
                <a:gd name="T29" fmla="*/ 2 h 2"/>
                <a:gd name="T30" fmla="*/ 2 w 4"/>
                <a:gd name="T31" fmla="*/ 2 h 2"/>
                <a:gd name="T32" fmla="*/ 2 w 4"/>
                <a:gd name="T33" fmla="*/ 2 h 2"/>
                <a:gd name="T34" fmla="*/ 2 w 4"/>
                <a:gd name="T35" fmla="*/ 2 h 2"/>
                <a:gd name="T36" fmla="*/ 1 w 4"/>
                <a:gd name="T37" fmla="*/ 2 h 2"/>
                <a:gd name="T38" fmla="*/ 1 w 4"/>
                <a:gd name="T39" fmla="*/ 2 h 2"/>
                <a:gd name="T40" fmla="*/ 1 w 4"/>
                <a:gd name="T41" fmla="*/ 2 h 2"/>
                <a:gd name="T42" fmla="*/ 1 w 4"/>
                <a:gd name="T43" fmla="*/ 2 h 2"/>
                <a:gd name="T44" fmla="*/ 1 w 4"/>
                <a:gd name="T45" fmla="*/ 2 h 2"/>
                <a:gd name="T46" fmla="*/ 1 w 4"/>
                <a:gd name="T47" fmla="*/ 2 h 2"/>
                <a:gd name="T48" fmla="*/ 1 w 4"/>
                <a:gd name="T49" fmla="*/ 1 h 2"/>
                <a:gd name="T50" fmla="*/ 1 w 4"/>
                <a:gd name="T51" fmla="*/ 1 h 2"/>
                <a:gd name="T52" fmla="*/ 1 w 4"/>
                <a:gd name="T53" fmla="*/ 1 h 2"/>
                <a:gd name="T54" fmla="*/ 0 w 4"/>
                <a:gd name="T55" fmla="*/ 1 h 2"/>
                <a:gd name="T56" fmla="*/ 0 w 4"/>
                <a:gd name="T57" fmla="*/ 0 h 2"/>
                <a:gd name="T58" fmla="*/ 1 w 4"/>
                <a:gd name="T5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2">
                  <a:moveTo>
                    <a:pt x="1" y="1"/>
                  </a:moveTo>
                  <a:lnTo>
                    <a:pt x="1" y="1"/>
                  </a:lnTo>
                  <a:lnTo>
                    <a:pt x="1" y="1"/>
                  </a:lnTo>
                  <a:lnTo>
                    <a:pt x="1" y="1"/>
                  </a:lnTo>
                  <a:lnTo>
                    <a:pt x="1" y="1"/>
                  </a:lnTo>
                  <a:lnTo>
                    <a:pt x="1" y="1"/>
                  </a:lnTo>
                  <a:lnTo>
                    <a:pt x="2" y="1"/>
                  </a:lnTo>
                  <a:lnTo>
                    <a:pt x="2" y="1"/>
                  </a:lnTo>
                  <a:lnTo>
                    <a:pt x="2" y="2"/>
                  </a:lnTo>
                  <a:lnTo>
                    <a:pt x="2" y="2"/>
                  </a:lnTo>
                  <a:lnTo>
                    <a:pt x="2" y="2"/>
                  </a:lnTo>
                  <a:lnTo>
                    <a:pt x="4" y="2"/>
                  </a:lnTo>
                  <a:lnTo>
                    <a:pt x="4" y="2"/>
                  </a:lnTo>
                  <a:lnTo>
                    <a:pt x="2" y="2"/>
                  </a:lnTo>
                  <a:lnTo>
                    <a:pt x="2" y="2"/>
                  </a:lnTo>
                  <a:lnTo>
                    <a:pt x="2" y="2"/>
                  </a:lnTo>
                  <a:lnTo>
                    <a:pt x="2" y="2"/>
                  </a:lnTo>
                  <a:lnTo>
                    <a:pt x="2" y="2"/>
                  </a:lnTo>
                  <a:lnTo>
                    <a:pt x="1" y="2"/>
                  </a:lnTo>
                  <a:lnTo>
                    <a:pt x="1" y="2"/>
                  </a:lnTo>
                  <a:lnTo>
                    <a:pt x="1" y="2"/>
                  </a:lnTo>
                  <a:lnTo>
                    <a:pt x="1" y="2"/>
                  </a:lnTo>
                  <a:lnTo>
                    <a:pt x="1" y="2"/>
                  </a:lnTo>
                  <a:lnTo>
                    <a:pt x="1" y="2"/>
                  </a:lnTo>
                  <a:lnTo>
                    <a:pt x="1" y="1"/>
                  </a:lnTo>
                  <a:lnTo>
                    <a:pt x="1" y="1"/>
                  </a:lnTo>
                  <a:lnTo>
                    <a:pt x="1" y="1"/>
                  </a:lnTo>
                  <a:lnTo>
                    <a:pt x="0" y="1"/>
                  </a:lnTo>
                  <a:lnTo>
                    <a:pt x="0"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01" name="Freeform 1318">
              <a:extLst>
                <a:ext uri="{FF2B5EF4-FFF2-40B4-BE49-F238E27FC236}">
                  <a16:creationId xmlns="" xmlns:a16="http://schemas.microsoft.com/office/drawing/2014/main" id="{8F571041-8381-4370-8306-C32925120110}"/>
                </a:ext>
              </a:extLst>
            </p:cNvPr>
            <p:cNvSpPr>
              <a:spLocks/>
            </p:cNvSpPr>
            <p:nvPr/>
          </p:nvSpPr>
          <p:spPr bwMode="auto">
            <a:xfrm>
              <a:off x="6400356" y="2278414"/>
              <a:ext cx="1277" cy="1277"/>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0 w 1"/>
                <a:gd name="T21" fmla="*/ 0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lnTo>
                    <a:pt x="1" y="1"/>
                  </a:lnTo>
                  <a:lnTo>
                    <a:pt x="1" y="1"/>
                  </a:lnTo>
                  <a:lnTo>
                    <a:pt x="0" y="1"/>
                  </a:lnTo>
                  <a:lnTo>
                    <a:pt x="0" y="1"/>
                  </a:lnTo>
                  <a:lnTo>
                    <a:pt x="0" y="1"/>
                  </a:lnTo>
                  <a:lnTo>
                    <a:pt x="0" y="0"/>
                  </a:lnTo>
                  <a:lnTo>
                    <a:pt x="0" y="0"/>
                  </a:lnTo>
                  <a:lnTo>
                    <a:pt x="0" y="0"/>
                  </a:lnTo>
                  <a:lnTo>
                    <a:pt x="0" y="0"/>
                  </a:lnTo>
                  <a:lnTo>
                    <a:pt x="0"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02" name="Freeform 1319">
              <a:extLst>
                <a:ext uri="{FF2B5EF4-FFF2-40B4-BE49-F238E27FC236}">
                  <a16:creationId xmlns="" xmlns:a16="http://schemas.microsoft.com/office/drawing/2014/main" id="{4A635DF8-8D9F-4610-A6EA-5D18F6E79E6E}"/>
                </a:ext>
              </a:extLst>
            </p:cNvPr>
            <p:cNvSpPr>
              <a:spLocks/>
            </p:cNvSpPr>
            <p:nvPr/>
          </p:nvSpPr>
          <p:spPr bwMode="auto">
            <a:xfrm>
              <a:off x="6461625" y="2277138"/>
              <a:ext cx="2553" cy="2553"/>
            </a:xfrm>
            <a:custGeom>
              <a:avLst/>
              <a:gdLst>
                <a:gd name="T0" fmla="*/ 1 w 2"/>
                <a:gd name="T1" fmla="*/ 2 h 2"/>
                <a:gd name="T2" fmla="*/ 0 w 2"/>
                <a:gd name="T3" fmla="*/ 2 h 2"/>
                <a:gd name="T4" fmla="*/ 0 w 2"/>
                <a:gd name="T5" fmla="*/ 2 h 2"/>
                <a:gd name="T6" fmla="*/ 0 w 2"/>
                <a:gd name="T7" fmla="*/ 2 h 2"/>
                <a:gd name="T8" fmla="*/ 0 w 2"/>
                <a:gd name="T9" fmla="*/ 2 h 2"/>
                <a:gd name="T10" fmla="*/ 1 w 2"/>
                <a:gd name="T11" fmla="*/ 2 h 2"/>
                <a:gd name="T12" fmla="*/ 1 w 2"/>
                <a:gd name="T13" fmla="*/ 1 h 2"/>
                <a:gd name="T14" fmla="*/ 1 w 2"/>
                <a:gd name="T15" fmla="*/ 1 h 2"/>
                <a:gd name="T16" fmla="*/ 1 w 2"/>
                <a:gd name="T17" fmla="*/ 0 h 2"/>
                <a:gd name="T18" fmla="*/ 1 w 2"/>
                <a:gd name="T19" fmla="*/ 0 h 2"/>
                <a:gd name="T20" fmla="*/ 1 w 2"/>
                <a:gd name="T21" fmla="*/ 1 h 2"/>
                <a:gd name="T22" fmla="*/ 1 w 2"/>
                <a:gd name="T23" fmla="*/ 1 h 2"/>
                <a:gd name="T24" fmla="*/ 1 w 2"/>
                <a:gd name="T25" fmla="*/ 1 h 2"/>
                <a:gd name="T26" fmla="*/ 2 w 2"/>
                <a:gd name="T27" fmla="*/ 1 h 2"/>
                <a:gd name="T28" fmla="*/ 1 w 2"/>
                <a:gd name="T29" fmla="*/ 1 h 2"/>
                <a:gd name="T30" fmla="*/ 1 w 2"/>
                <a:gd name="T31" fmla="*/ 1 h 2"/>
                <a:gd name="T32" fmla="*/ 1 w 2"/>
                <a:gd name="T33" fmla="*/ 1 h 2"/>
                <a:gd name="T34" fmla="*/ 1 w 2"/>
                <a:gd name="T35" fmla="*/ 2 h 2"/>
                <a:gd name="T36" fmla="*/ 1 w 2"/>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2"/>
                  </a:moveTo>
                  <a:lnTo>
                    <a:pt x="0" y="2"/>
                  </a:lnTo>
                  <a:lnTo>
                    <a:pt x="0" y="2"/>
                  </a:lnTo>
                  <a:lnTo>
                    <a:pt x="0" y="2"/>
                  </a:lnTo>
                  <a:lnTo>
                    <a:pt x="0" y="2"/>
                  </a:lnTo>
                  <a:lnTo>
                    <a:pt x="1" y="2"/>
                  </a:lnTo>
                  <a:lnTo>
                    <a:pt x="1" y="1"/>
                  </a:lnTo>
                  <a:lnTo>
                    <a:pt x="1" y="1"/>
                  </a:lnTo>
                  <a:lnTo>
                    <a:pt x="1" y="0"/>
                  </a:lnTo>
                  <a:lnTo>
                    <a:pt x="1" y="0"/>
                  </a:lnTo>
                  <a:lnTo>
                    <a:pt x="1" y="1"/>
                  </a:lnTo>
                  <a:lnTo>
                    <a:pt x="1" y="1"/>
                  </a:lnTo>
                  <a:lnTo>
                    <a:pt x="1" y="1"/>
                  </a:lnTo>
                  <a:lnTo>
                    <a:pt x="2" y="1"/>
                  </a:lnTo>
                  <a:lnTo>
                    <a:pt x="1" y="1"/>
                  </a:lnTo>
                  <a:lnTo>
                    <a:pt x="1" y="1"/>
                  </a:lnTo>
                  <a:lnTo>
                    <a:pt x="1" y="1"/>
                  </a:lnTo>
                  <a:lnTo>
                    <a:pt x="1"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03" name="Freeform 1320">
              <a:extLst>
                <a:ext uri="{FF2B5EF4-FFF2-40B4-BE49-F238E27FC236}">
                  <a16:creationId xmlns="" xmlns:a16="http://schemas.microsoft.com/office/drawing/2014/main" id="{2272E2C6-C139-47C9-9F38-56BAC4DF11D7}"/>
                </a:ext>
              </a:extLst>
            </p:cNvPr>
            <p:cNvSpPr>
              <a:spLocks/>
            </p:cNvSpPr>
            <p:nvPr/>
          </p:nvSpPr>
          <p:spPr bwMode="auto">
            <a:xfrm>
              <a:off x="6464178" y="2274585"/>
              <a:ext cx="1277" cy="2553"/>
            </a:xfrm>
            <a:custGeom>
              <a:avLst/>
              <a:gdLst>
                <a:gd name="T0" fmla="*/ 0 w 1"/>
                <a:gd name="T1" fmla="*/ 2 h 2"/>
                <a:gd name="T2" fmla="*/ 1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0 w 1"/>
                <a:gd name="T19" fmla="*/ 2 h 2"/>
                <a:gd name="T20" fmla="*/ 0 w 1"/>
                <a:gd name="T21" fmla="*/ 2 h 2"/>
                <a:gd name="T22" fmla="*/ 0 w 1"/>
                <a:gd name="T23" fmla="*/ 2 h 2"/>
                <a:gd name="T24" fmla="*/ 0 w 1"/>
                <a:gd name="T25" fmla="*/ 2 h 2"/>
                <a:gd name="T26" fmla="*/ 0 w 1"/>
                <a:gd name="T27" fmla="*/ 2 h 2"/>
                <a:gd name="T28" fmla="*/ 0 w 1"/>
                <a:gd name="T29" fmla="*/ 2 h 2"/>
                <a:gd name="T30" fmla="*/ 0 w 1"/>
                <a:gd name="T31" fmla="*/ 2 h 2"/>
                <a:gd name="T32" fmla="*/ 0 w 1"/>
                <a:gd name="T33" fmla="*/ 2 h 2"/>
                <a:gd name="T34" fmla="*/ 0 w 1"/>
                <a:gd name="T35" fmla="*/ 0 h 2"/>
                <a:gd name="T36" fmla="*/ 0 w 1"/>
                <a:gd name="T37" fmla="*/ 0 h 2"/>
                <a:gd name="T38" fmla="*/ 0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2"/>
                  </a:move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lnTo>
                    <a:pt x="0" y="0"/>
                  </a:lnTo>
                  <a:lnTo>
                    <a:pt x="0" y="0"/>
                  </a:lnTo>
                  <a:lnTo>
                    <a:pt x="0"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04" name="Freeform 1321">
              <a:extLst>
                <a:ext uri="{FF2B5EF4-FFF2-40B4-BE49-F238E27FC236}">
                  <a16:creationId xmlns="" xmlns:a16="http://schemas.microsoft.com/office/drawing/2014/main" id="{41E62139-FCD7-4DFD-A2A9-4F45996ABF15}"/>
                </a:ext>
              </a:extLst>
            </p:cNvPr>
            <p:cNvSpPr>
              <a:spLocks/>
            </p:cNvSpPr>
            <p:nvPr/>
          </p:nvSpPr>
          <p:spPr bwMode="auto">
            <a:xfrm>
              <a:off x="6493536" y="2274585"/>
              <a:ext cx="14041" cy="8935"/>
            </a:xfrm>
            <a:custGeom>
              <a:avLst/>
              <a:gdLst>
                <a:gd name="T0" fmla="*/ 7 w 11"/>
                <a:gd name="T1" fmla="*/ 3 h 7"/>
                <a:gd name="T2" fmla="*/ 8 w 11"/>
                <a:gd name="T3" fmla="*/ 3 h 7"/>
                <a:gd name="T4" fmla="*/ 10 w 11"/>
                <a:gd name="T5" fmla="*/ 4 h 7"/>
                <a:gd name="T6" fmla="*/ 10 w 11"/>
                <a:gd name="T7" fmla="*/ 4 h 7"/>
                <a:gd name="T8" fmla="*/ 10 w 11"/>
                <a:gd name="T9" fmla="*/ 5 h 7"/>
                <a:gd name="T10" fmla="*/ 11 w 11"/>
                <a:gd name="T11" fmla="*/ 5 h 7"/>
                <a:gd name="T12" fmla="*/ 11 w 11"/>
                <a:gd name="T13" fmla="*/ 6 h 7"/>
                <a:gd name="T14" fmla="*/ 11 w 11"/>
                <a:gd name="T15" fmla="*/ 6 h 7"/>
                <a:gd name="T16" fmla="*/ 10 w 11"/>
                <a:gd name="T17" fmla="*/ 6 h 7"/>
                <a:gd name="T18" fmla="*/ 10 w 11"/>
                <a:gd name="T19" fmla="*/ 6 h 7"/>
                <a:gd name="T20" fmla="*/ 10 w 11"/>
                <a:gd name="T21" fmla="*/ 6 h 7"/>
                <a:gd name="T22" fmla="*/ 10 w 11"/>
                <a:gd name="T23" fmla="*/ 5 h 7"/>
                <a:gd name="T24" fmla="*/ 10 w 11"/>
                <a:gd name="T25" fmla="*/ 5 h 7"/>
                <a:gd name="T26" fmla="*/ 10 w 11"/>
                <a:gd name="T27" fmla="*/ 5 h 7"/>
                <a:gd name="T28" fmla="*/ 8 w 11"/>
                <a:gd name="T29" fmla="*/ 5 h 7"/>
                <a:gd name="T30" fmla="*/ 10 w 11"/>
                <a:gd name="T31" fmla="*/ 6 h 7"/>
                <a:gd name="T32" fmla="*/ 10 w 11"/>
                <a:gd name="T33" fmla="*/ 6 h 7"/>
                <a:gd name="T34" fmla="*/ 10 w 11"/>
                <a:gd name="T35" fmla="*/ 7 h 7"/>
                <a:gd name="T36" fmla="*/ 8 w 11"/>
                <a:gd name="T37" fmla="*/ 7 h 7"/>
                <a:gd name="T38" fmla="*/ 7 w 11"/>
                <a:gd name="T39" fmla="*/ 7 h 7"/>
                <a:gd name="T40" fmla="*/ 6 w 11"/>
                <a:gd name="T41" fmla="*/ 6 h 7"/>
                <a:gd name="T42" fmla="*/ 5 w 11"/>
                <a:gd name="T43" fmla="*/ 6 h 7"/>
                <a:gd name="T44" fmla="*/ 4 w 11"/>
                <a:gd name="T45" fmla="*/ 5 h 7"/>
                <a:gd name="T46" fmla="*/ 4 w 11"/>
                <a:gd name="T47" fmla="*/ 5 h 7"/>
                <a:gd name="T48" fmla="*/ 5 w 11"/>
                <a:gd name="T49" fmla="*/ 5 h 7"/>
                <a:gd name="T50" fmla="*/ 5 w 11"/>
                <a:gd name="T51" fmla="*/ 5 h 7"/>
                <a:gd name="T52" fmla="*/ 5 w 11"/>
                <a:gd name="T53" fmla="*/ 5 h 7"/>
                <a:gd name="T54" fmla="*/ 6 w 11"/>
                <a:gd name="T55" fmla="*/ 4 h 7"/>
                <a:gd name="T56" fmla="*/ 6 w 11"/>
                <a:gd name="T57" fmla="*/ 4 h 7"/>
                <a:gd name="T58" fmla="*/ 6 w 11"/>
                <a:gd name="T59" fmla="*/ 4 h 7"/>
                <a:gd name="T60" fmla="*/ 5 w 11"/>
                <a:gd name="T61" fmla="*/ 4 h 7"/>
                <a:gd name="T62" fmla="*/ 5 w 11"/>
                <a:gd name="T63" fmla="*/ 4 h 7"/>
                <a:gd name="T64" fmla="*/ 4 w 11"/>
                <a:gd name="T65" fmla="*/ 5 h 7"/>
                <a:gd name="T66" fmla="*/ 4 w 11"/>
                <a:gd name="T67" fmla="*/ 5 h 7"/>
                <a:gd name="T68" fmla="*/ 1 w 11"/>
                <a:gd name="T69" fmla="*/ 5 h 7"/>
                <a:gd name="T70" fmla="*/ 1 w 11"/>
                <a:gd name="T71" fmla="*/ 4 h 7"/>
                <a:gd name="T72" fmla="*/ 0 w 11"/>
                <a:gd name="T73" fmla="*/ 4 h 7"/>
                <a:gd name="T74" fmla="*/ 0 w 11"/>
                <a:gd name="T75" fmla="*/ 4 h 7"/>
                <a:gd name="T76" fmla="*/ 0 w 11"/>
                <a:gd name="T77" fmla="*/ 3 h 7"/>
                <a:gd name="T78" fmla="*/ 0 w 11"/>
                <a:gd name="T79" fmla="*/ 3 h 7"/>
                <a:gd name="T80" fmla="*/ 0 w 11"/>
                <a:gd name="T81" fmla="*/ 3 h 7"/>
                <a:gd name="T82" fmla="*/ 1 w 11"/>
                <a:gd name="T83" fmla="*/ 3 h 7"/>
                <a:gd name="T84" fmla="*/ 1 w 11"/>
                <a:gd name="T85" fmla="*/ 2 h 7"/>
                <a:gd name="T86" fmla="*/ 3 w 11"/>
                <a:gd name="T87" fmla="*/ 3 h 7"/>
                <a:gd name="T88" fmla="*/ 3 w 11"/>
                <a:gd name="T89" fmla="*/ 2 h 7"/>
                <a:gd name="T90" fmla="*/ 3 w 11"/>
                <a:gd name="T91" fmla="*/ 2 h 7"/>
                <a:gd name="T92" fmla="*/ 4 w 11"/>
                <a:gd name="T93" fmla="*/ 2 h 7"/>
                <a:gd name="T94" fmla="*/ 4 w 11"/>
                <a:gd name="T95" fmla="*/ 2 h 7"/>
                <a:gd name="T96" fmla="*/ 5 w 11"/>
                <a:gd name="T97" fmla="*/ 2 h 7"/>
                <a:gd name="T98" fmla="*/ 7 w 11"/>
                <a:gd name="T99" fmla="*/ 0 h 7"/>
                <a:gd name="T100" fmla="*/ 7 w 11"/>
                <a:gd name="T10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7">
                  <a:moveTo>
                    <a:pt x="7" y="2"/>
                  </a:moveTo>
                  <a:lnTo>
                    <a:pt x="7" y="3"/>
                  </a:lnTo>
                  <a:lnTo>
                    <a:pt x="7" y="3"/>
                  </a:lnTo>
                  <a:lnTo>
                    <a:pt x="8" y="3"/>
                  </a:lnTo>
                  <a:lnTo>
                    <a:pt x="8" y="3"/>
                  </a:lnTo>
                  <a:lnTo>
                    <a:pt x="8" y="3"/>
                  </a:lnTo>
                  <a:lnTo>
                    <a:pt x="8" y="3"/>
                  </a:lnTo>
                  <a:lnTo>
                    <a:pt x="10" y="4"/>
                  </a:lnTo>
                  <a:lnTo>
                    <a:pt x="10" y="4"/>
                  </a:lnTo>
                  <a:lnTo>
                    <a:pt x="10" y="4"/>
                  </a:lnTo>
                  <a:lnTo>
                    <a:pt x="10" y="4"/>
                  </a:lnTo>
                  <a:lnTo>
                    <a:pt x="10" y="4"/>
                  </a:lnTo>
                  <a:lnTo>
                    <a:pt x="10" y="4"/>
                  </a:lnTo>
                  <a:lnTo>
                    <a:pt x="10" y="5"/>
                  </a:lnTo>
                  <a:lnTo>
                    <a:pt x="10" y="5"/>
                  </a:lnTo>
                  <a:lnTo>
                    <a:pt x="10" y="5"/>
                  </a:lnTo>
                  <a:lnTo>
                    <a:pt x="10" y="5"/>
                  </a:lnTo>
                  <a:lnTo>
                    <a:pt x="11" y="5"/>
                  </a:lnTo>
                  <a:lnTo>
                    <a:pt x="11" y="5"/>
                  </a:lnTo>
                  <a:lnTo>
                    <a:pt x="11" y="5"/>
                  </a:lnTo>
                  <a:lnTo>
                    <a:pt x="11" y="6"/>
                  </a:lnTo>
                  <a:lnTo>
                    <a:pt x="11" y="6"/>
                  </a:lnTo>
                  <a:lnTo>
                    <a:pt x="11" y="6"/>
                  </a:lnTo>
                  <a:lnTo>
                    <a:pt x="11" y="6"/>
                  </a:lnTo>
                  <a:lnTo>
                    <a:pt x="11" y="6"/>
                  </a:lnTo>
                  <a:lnTo>
                    <a:pt x="11" y="6"/>
                  </a:lnTo>
                  <a:lnTo>
                    <a:pt x="10" y="6"/>
                  </a:lnTo>
                  <a:lnTo>
                    <a:pt x="10" y="6"/>
                  </a:lnTo>
                  <a:lnTo>
                    <a:pt x="10" y="6"/>
                  </a:lnTo>
                  <a:lnTo>
                    <a:pt x="10" y="6"/>
                  </a:lnTo>
                  <a:lnTo>
                    <a:pt x="10" y="6"/>
                  </a:lnTo>
                  <a:lnTo>
                    <a:pt x="10" y="6"/>
                  </a:lnTo>
                  <a:lnTo>
                    <a:pt x="10" y="6"/>
                  </a:lnTo>
                  <a:lnTo>
                    <a:pt x="10" y="6"/>
                  </a:lnTo>
                  <a:lnTo>
                    <a:pt x="10" y="6"/>
                  </a:lnTo>
                  <a:lnTo>
                    <a:pt x="10" y="5"/>
                  </a:lnTo>
                  <a:lnTo>
                    <a:pt x="10" y="5"/>
                  </a:lnTo>
                  <a:lnTo>
                    <a:pt x="10" y="5"/>
                  </a:lnTo>
                  <a:lnTo>
                    <a:pt x="10" y="5"/>
                  </a:lnTo>
                  <a:lnTo>
                    <a:pt x="10" y="5"/>
                  </a:lnTo>
                  <a:lnTo>
                    <a:pt x="10" y="5"/>
                  </a:lnTo>
                  <a:lnTo>
                    <a:pt x="10" y="5"/>
                  </a:lnTo>
                  <a:lnTo>
                    <a:pt x="8" y="5"/>
                  </a:lnTo>
                  <a:lnTo>
                    <a:pt x="8" y="5"/>
                  </a:lnTo>
                  <a:lnTo>
                    <a:pt x="8" y="5"/>
                  </a:lnTo>
                  <a:lnTo>
                    <a:pt x="10" y="6"/>
                  </a:lnTo>
                  <a:lnTo>
                    <a:pt x="10" y="6"/>
                  </a:lnTo>
                  <a:lnTo>
                    <a:pt x="10" y="6"/>
                  </a:lnTo>
                  <a:lnTo>
                    <a:pt x="10" y="6"/>
                  </a:lnTo>
                  <a:lnTo>
                    <a:pt x="10" y="6"/>
                  </a:lnTo>
                  <a:lnTo>
                    <a:pt x="10" y="6"/>
                  </a:lnTo>
                  <a:lnTo>
                    <a:pt x="10" y="6"/>
                  </a:lnTo>
                  <a:lnTo>
                    <a:pt x="10" y="7"/>
                  </a:lnTo>
                  <a:lnTo>
                    <a:pt x="10" y="7"/>
                  </a:lnTo>
                  <a:lnTo>
                    <a:pt x="10" y="7"/>
                  </a:lnTo>
                  <a:lnTo>
                    <a:pt x="8" y="7"/>
                  </a:lnTo>
                  <a:lnTo>
                    <a:pt x="8" y="7"/>
                  </a:lnTo>
                  <a:lnTo>
                    <a:pt x="8" y="7"/>
                  </a:lnTo>
                  <a:lnTo>
                    <a:pt x="7" y="7"/>
                  </a:lnTo>
                  <a:lnTo>
                    <a:pt x="7" y="7"/>
                  </a:lnTo>
                  <a:lnTo>
                    <a:pt x="7" y="6"/>
                  </a:lnTo>
                  <a:lnTo>
                    <a:pt x="6" y="6"/>
                  </a:lnTo>
                  <a:lnTo>
                    <a:pt x="6" y="6"/>
                  </a:lnTo>
                  <a:lnTo>
                    <a:pt x="5" y="6"/>
                  </a:lnTo>
                  <a:lnTo>
                    <a:pt x="5" y="6"/>
                  </a:lnTo>
                  <a:lnTo>
                    <a:pt x="5" y="6"/>
                  </a:lnTo>
                  <a:lnTo>
                    <a:pt x="5" y="5"/>
                  </a:lnTo>
                  <a:lnTo>
                    <a:pt x="4" y="5"/>
                  </a:lnTo>
                  <a:lnTo>
                    <a:pt x="4" y="5"/>
                  </a:lnTo>
                  <a:lnTo>
                    <a:pt x="4" y="5"/>
                  </a:lnTo>
                  <a:lnTo>
                    <a:pt x="4" y="5"/>
                  </a:lnTo>
                  <a:lnTo>
                    <a:pt x="4" y="5"/>
                  </a:lnTo>
                  <a:lnTo>
                    <a:pt x="4" y="5"/>
                  </a:lnTo>
                  <a:lnTo>
                    <a:pt x="5" y="5"/>
                  </a:lnTo>
                  <a:lnTo>
                    <a:pt x="5" y="5"/>
                  </a:lnTo>
                  <a:lnTo>
                    <a:pt x="5" y="5"/>
                  </a:lnTo>
                  <a:lnTo>
                    <a:pt x="5" y="5"/>
                  </a:lnTo>
                  <a:lnTo>
                    <a:pt x="5" y="5"/>
                  </a:lnTo>
                  <a:lnTo>
                    <a:pt x="5" y="5"/>
                  </a:lnTo>
                  <a:lnTo>
                    <a:pt x="5" y="5"/>
                  </a:lnTo>
                  <a:lnTo>
                    <a:pt x="5" y="5"/>
                  </a:lnTo>
                  <a:lnTo>
                    <a:pt x="6" y="5"/>
                  </a:lnTo>
                  <a:lnTo>
                    <a:pt x="6" y="5"/>
                  </a:lnTo>
                  <a:lnTo>
                    <a:pt x="6" y="4"/>
                  </a:lnTo>
                  <a:lnTo>
                    <a:pt x="6" y="4"/>
                  </a:lnTo>
                  <a:lnTo>
                    <a:pt x="6" y="4"/>
                  </a:lnTo>
                  <a:lnTo>
                    <a:pt x="6" y="4"/>
                  </a:lnTo>
                  <a:lnTo>
                    <a:pt x="6" y="4"/>
                  </a:lnTo>
                  <a:lnTo>
                    <a:pt x="6" y="4"/>
                  </a:lnTo>
                  <a:lnTo>
                    <a:pt x="6" y="4"/>
                  </a:lnTo>
                  <a:lnTo>
                    <a:pt x="6" y="4"/>
                  </a:lnTo>
                  <a:lnTo>
                    <a:pt x="6" y="4"/>
                  </a:lnTo>
                  <a:lnTo>
                    <a:pt x="5" y="4"/>
                  </a:lnTo>
                  <a:lnTo>
                    <a:pt x="5" y="4"/>
                  </a:lnTo>
                  <a:lnTo>
                    <a:pt x="5" y="4"/>
                  </a:lnTo>
                  <a:lnTo>
                    <a:pt x="5" y="4"/>
                  </a:lnTo>
                  <a:lnTo>
                    <a:pt x="5" y="4"/>
                  </a:lnTo>
                  <a:lnTo>
                    <a:pt x="5" y="4"/>
                  </a:lnTo>
                  <a:lnTo>
                    <a:pt x="4" y="5"/>
                  </a:lnTo>
                  <a:lnTo>
                    <a:pt x="4" y="5"/>
                  </a:lnTo>
                  <a:lnTo>
                    <a:pt x="4" y="5"/>
                  </a:lnTo>
                  <a:lnTo>
                    <a:pt x="4" y="5"/>
                  </a:lnTo>
                  <a:lnTo>
                    <a:pt x="3" y="5"/>
                  </a:lnTo>
                  <a:lnTo>
                    <a:pt x="3" y="5"/>
                  </a:lnTo>
                  <a:lnTo>
                    <a:pt x="1" y="5"/>
                  </a:lnTo>
                  <a:lnTo>
                    <a:pt x="1" y="5"/>
                  </a:lnTo>
                  <a:lnTo>
                    <a:pt x="1" y="4"/>
                  </a:lnTo>
                  <a:lnTo>
                    <a:pt x="1" y="4"/>
                  </a:lnTo>
                  <a:lnTo>
                    <a:pt x="1"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1" y="3"/>
                  </a:lnTo>
                  <a:lnTo>
                    <a:pt x="1" y="3"/>
                  </a:lnTo>
                  <a:lnTo>
                    <a:pt x="1" y="3"/>
                  </a:lnTo>
                  <a:lnTo>
                    <a:pt x="1" y="2"/>
                  </a:lnTo>
                  <a:lnTo>
                    <a:pt x="1" y="2"/>
                  </a:lnTo>
                  <a:lnTo>
                    <a:pt x="1" y="2"/>
                  </a:lnTo>
                  <a:lnTo>
                    <a:pt x="1" y="3"/>
                  </a:lnTo>
                  <a:lnTo>
                    <a:pt x="3" y="3"/>
                  </a:lnTo>
                  <a:lnTo>
                    <a:pt x="3" y="2"/>
                  </a:lnTo>
                  <a:lnTo>
                    <a:pt x="3" y="3"/>
                  </a:lnTo>
                  <a:lnTo>
                    <a:pt x="3" y="2"/>
                  </a:lnTo>
                  <a:lnTo>
                    <a:pt x="3" y="2"/>
                  </a:lnTo>
                  <a:lnTo>
                    <a:pt x="3" y="2"/>
                  </a:lnTo>
                  <a:lnTo>
                    <a:pt x="3" y="2"/>
                  </a:lnTo>
                  <a:lnTo>
                    <a:pt x="4" y="2"/>
                  </a:lnTo>
                  <a:lnTo>
                    <a:pt x="4" y="2"/>
                  </a:lnTo>
                  <a:lnTo>
                    <a:pt x="4" y="2"/>
                  </a:lnTo>
                  <a:lnTo>
                    <a:pt x="4" y="2"/>
                  </a:lnTo>
                  <a:lnTo>
                    <a:pt x="4" y="2"/>
                  </a:lnTo>
                  <a:lnTo>
                    <a:pt x="4" y="2"/>
                  </a:lnTo>
                  <a:lnTo>
                    <a:pt x="5" y="2"/>
                  </a:lnTo>
                  <a:lnTo>
                    <a:pt x="5" y="2"/>
                  </a:lnTo>
                  <a:lnTo>
                    <a:pt x="5" y="2"/>
                  </a:lnTo>
                  <a:lnTo>
                    <a:pt x="5" y="0"/>
                  </a:lnTo>
                  <a:lnTo>
                    <a:pt x="7" y="0"/>
                  </a:lnTo>
                  <a:lnTo>
                    <a:pt x="7" y="0"/>
                  </a:lnTo>
                  <a:lnTo>
                    <a:pt x="7" y="2"/>
                  </a:lnTo>
                  <a:lnTo>
                    <a:pt x="7" y="2"/>
                  </a:lnTo>
                  <a:lnTo>
                    <a:pt x="7" y="2"/>
                  </a:lnTo>
                  <a:lnTo>
                    <a:pt x="8" y="2"/>
                  </a:lnTo>
                  <a:lnTo>
                    <a:pt x="7"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05" name="Freeform 1322">
              <a:extLst>
                <a:ext uri="{FF2B5EF4-FFF2-40B4-BE49-F238E27FC236}">
                  <a16:creationId xmlns="" xmlns:a16="http://schemas.microsoft.com/office/drawing/2014/main" id="{6329583B-B1D4-474F-9A69-C97D88ABF2EC}"/>
                </a:ext>
              </a:extLst>
            </p:cNvPr>
            <p:cNvSpPr>
              <a:spLocks/>
            </p:cNvSpPr>
            <p:nvPr/>
          </p:nvSpPr>
          <p:spPr bwMode="auto">
            <a:xfrm>
              <a:off x="6479495" y="2272032"/>
              <a:ext cx="1277" cy="1277"/>
            </a:xfrm>
            <a:custGeom>
              <a:avLst/>
              <a:gdLst>
                <a:gd name="T0" fmla="*/ 1 w 1"/>
                <a:gd name="T1" fmla="*/ 1 h 1"/>
                <a:gd name="T2" fmla="*/ 0 w 1"/>
                <a:gd name="T3" fmla="*/ 1 h 1"/>
                <a:gd name="T4" fmla="*/ 0 w 1"/>
                <a:gd name="T5" fmla="*/ 0 h 1"/>
                <a:gd name="T6" fmla="*/ 0 w 1"/>
                <a:gd name="T7" fmla="*/ 0 h 1"/>
                <a:gd name="T8" fmla="*/ 1 w 1"/>
                <a:gd name="T9" fmla="*/ 0 h 1"/>
                <a:gd name="T10" fmla="*/ 0 w 1"/>
                <a:gd name="T11" fmla="*/ 0 h 1"/>
                <a:gd name="T12" fmla="*/ 0 w 1"/>
                <a:gd name="T13" fmla="*/ 0 h 1"/>
                <a:gd name="T14" fmla="*/ 1 w 1"/>
                <a:gd name="T15" fmla="*/ 0 h 1"/>
                <a:gd name="T16" fmla="*/ 1 w 1"/>
                <a:gd name="T17" fmla="*/ 0 h 1"/>
                <a:gd name="T18" fmla="*/ 1 w 1"/>
                <a:gd name="T19" fmla="*/ 0 h 1"/>
                <a:gd name="T20" fmla="*/ 1 w 1"/>
                <a:gd name="T21" fmla="*/ 0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lnTo>
                    <a:pt x="0" y="1"/>
                  </a:lnTo>
                  <a:lnTo>
                    <a:pt x="0" y="0"/>
                  </a:lnTo>
                  <a:lnTo>
                    <a:pt x="0" y="0"/>
                  </a:lnTo>
                  <a:lnTo>
                    <a:pt x="1" y="0"/>
                  </a:lnTo>
                  <a:lnTo>
                    <a:pt x="0" y="0"/>
                  </a:lnTo>
                  <a:lnTo>
                    <a:pt x="0" y="0"/>
                  </a:lnTo>
                  <a:lnTo>
                    <a:pt x="1" y="0"/>
                  </a:lnTo>
                  <a:lnTo>
                    <a:pt x="1"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06" name="Freeform 1323">
              <a:extLst>
                <a:ext uri="{FF2B5EF4-FFF2-40B4-BE49-F238E27FC236}">
                  <a16:creationId xmlns="" xmlns:a16="http://schemas.microsoft.com/office/drawing/2014/main" id="{EDC5D664-31F5-404F-8833-D1CBF129ABA0}"/>
                </a:ext>
              </a:extLst>
            </p:cNvPr>
            <p:cNvSpPr>
              <a:spLocks/>
            </p:cNvSpPr>
            <p:nvPr/>
          </p:nvSpPr>
          <p:spPr bwMode="auto">
            <a:xfrm>
              <a:off x="6391421" y="2265649"/>
              <a:ext cx="8935" cy="8935"/>
            </a:xfrm>
            <a:custGeom>
              <a:avLst/>
              <a:gdLst>
                <a:gd name="T0" fmla="*/ 3 w 7"/>
                <a:gd name="T1" fmla="*/ 2 h 7"/>
                <a:gd name="T2" fmla="*/ 3 w 7"/>
                <a:gd name="T3" fmla="*/ 2 h 7"/>
                <a:gd name="T4" fmla="*/ 3 w 7"/>
                <a:gd name="T5" fmla="*/ 2 h 7"/>
                <a:gd name="T6" fmla="*/ 3 w 7"/>
                <a:gd name="T7" fmla="*/ 2 h 7"/>
                <a:gd name="T8" fmla="*/ 2 w 7"/>
                <a:gd name="T9" fmla="*/ 3 h 7"/>
                <a:gd name="T10" fmla="*/ 2 w 7"/>
                <a:gd name="T11" fmla="*/ 3 h 7"/>
                <a:gd name="T12" fmla="*/ 3 w 7"/>
                <a:gd name="T13" fmla="*/ 3 h 7"/>
                <a:gd name="T14" fmla="*/ 2 w 7"/>
                <a:gd name="T15" fmla="*/ 3 h 7"/>
                <a:gd name="T16" fmla="*/ 3 w 7"/>
                <a:gd name="T17" fmla="*/ 4 h 7"/>
                <a:gd name="T18" fmla="*/ 3 w 7"/>
                <a:gd name="T19" fmla="*/ 4 h 7"/>
                <a:gd name="T20" fmla="*/ 3 w 7"/>
                <a:gd name="T21" fmla="*/ 4 h 7"/>
                <a:gd name="T22" fmla="*/ 5 w 7"/>
                <a:gd name="T23" fmla="*/ 6 h 7"/>
                <a:gd name="T24" fmla="*/ 5 w 7"/>
                <a:gd name="T25" fmla="*/ 6 h 7"/>
                <a:gd name="T26" fmla="*/ 5 w 7"/>
                <a:gd name="T27" fmla="*/ 6 h 7"/>
                <a:gd name="T28" fmla="*/ 6 w 7"/>
                <a:gd name="T29" fmla="*/ 6 h 7"/>
                <a:gd name="T30" fmla="*/ 6 w 7"/>
                <a:gd name="T31" fmla="*/ 6 h 7"/>
                <a:gd name="T32" fmla="*/ 6 w 7"/>
                <a:gd name="T33" fmla="*/ 6 h 7"/>
                <a:gd name="T34" fmla="*/ 6 w 7"/>
                <a:gd name="T35" fmla="*/ 7 h 7"/>
                <a:gd name="T36" fmla="*/ 7 w 7"/>
                <a:gd name="T37" fmla="*/ 7 h 7"/>
                <a:gd name="T38" fmla="*/ 7 w 7"/>
                <a:gd name="T39" fmla="*/ 7 h 7"/>
                <a:gd name="T40" fmla="*/ 6 w 7"/>
                <a:gd name="T41" fmla="*/ 7 h 7"/>
                <a:gd name="T42" fmla="*/ 6 w 7"/>
                <a:gd name="T43" fmla="*/ 7 h 7"/>
                <a:gd name="T44" fmla="*/ 6 w 7"/>
                <a:gd name="T45" fmla="*/ 7 h 7"/>
                <a:gd name="T46" fmla="*/ 5 w 7"/>
                <a:gd name="T47" fmla="*/ 7 h 7"/>
                <a:gd name="T48" fmla="*/ 5 w 7"/>
                <a:gd name="T49" fmla="*/ 7 h 7"/>
                <a:gd name="T50" fmla="*/ 3 w 7"/>
                <a:gd name="T51" fmla="*/ 7 h 7"/>
                <a:gd name="T52" fmla="*/ 3 w 7"/>
                <a:gd name="T53" fmla="*/ 6 h 7"/>
                <a:gd name="T54" fmla="*/ 3 w 7"/>
                <a:gd name="T55" fmla="*/ 6 h 7"/>
                <a:gd name="T56" fmla="*/ 3 w 7"/>
                <a:gd name="T57" fmla="*/ 6 h 7"/>
                <a:gd name="T58" fmla="*/ 3 w 7"/>
                <a:gd name="T59" fmla="*/ 6 h 7"/>
                <a:gd name="T60" fmla="*/ 3 w 7"/>
                <a:gd name="T61" fmla="*/ 6 h 7"/>
                <a:gd name="T62" fmla="*/ 3 w 7"/>
                <a:gd name="T63" fmla="*/ 6 h 7"/>
                <a:gd name="T64" fmla="*/ 2 w 7"/>
                <a:gd name="T65" fmla="*/ 5 h 7"/>
                <a:gd name="T66" fmla="*/ 2 w 7"/>
                <a:gd name="T67" fmla="*/ 4 h 7"/>
                <a:gd name="T68" fmla="*/ 1 w 7"/>
                <a:gd name="T69" fmla="*/ 4 h 7"/>
                <a:gd name="T70" fmla="*/ 1 w 7"/>
                <a:gd name="T71" fmla="*/ 3 h 7"/>
                <a:gd name="T72" fmla="*/ 1 w 7"/>
                <a:gd name="T73" fmla="*/ 3 h 7"/>
                <a:gd name="T74" fmla="*/ 1 w 7"/>
                <a:gd name="T75" fmla="*/ 3 h 7"/>
                <a:gd name="T76" fmla="*/ 0 w 7"/>
                <a:gd name="T77" fmla="*/ 3 h 7"/>
                <a:gd name="T78" fmla="*/ 0 w 7"/>
                <a:gd name="T79" fmla="*/ 3 h 7"/>
                <a:gd name="T80" fmla="*/ 0 w 7"/>
                <a:gd name="T81" fmla="*/ 2 h 7"/>
                <a:gd name="T82" fmla="*/ 0 w 7"/>
                <a:gd name="T83" fmla="*/ 2 h 7"/>
                <a:gd name="T84" fmla="*/ 0 w 7"/>
                <a:gd name="T85" fmla="*/ 2 h 7"/>
                <a:gd name="T86" fmla="*/ 0 w 7"/>
                <a:gd name="T87" fmla="*/ 2 h 7"/>
                <a:gd name="T88" fmla="*/ 2 w 7"/>
                <a:gd name="T89" fmla="*/ 2 h 7"/>
                <a:gd name="T90" fmla="*/ 2 w 7"/>
                <a:gd name="T91" fmla="*/ 0 h 7"/>
                <a:gd name="T92" fmla="*/ 3 w 7"/>
                <a:gd name="T93" fmla="*/ 0 h 7"/>
                <a:gd name="T94" fmla="*/ 3 w 7"/>
                <a:gd name="T95" fmla="*/ 2 h 7"/>
                <a:gd name="T96" fmla="*/ 3 w 7"/>
                <a:gd name="T9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7">
                  <a:moveTo>
                    <a:pt x="3" y="2"/>
                  </a:moveTo>
                  <a:lnTo>
                    <a:pt x="3" y="2"/>
                  </a:lnTo>
                  <a:lnTo>
                    <a:pt x="3" y="2"/>
                  </a:lnTo>
                  <a:lnTo>
                    <a:pt x="3" y="2"/>
                  </a:lnTo>
                  <a:lnTo>
                    <a:pt x="3" y="2"/>
                  </a:lnTo>
                  <a:lnTo>
                    <a:pt x="3" y="2"/>
                  </a:lnTo>
                  <a:lnTo>
                    <a:pt x="3" y="2"/>
                  </a:lnTo>
                  <a:lnTo>
                    <a:pt x="3" y="2"/>
                  </a:lnTo>
                  <a:lnTo>
                    <a:pt x="2" y="3"/>
                  </a:lnTo>
                  <a:lnTo>
                    <a:pt x="2" y="3"/>
                  </a:lnTo>
                  <a:lnTo>
                    <a:pt x="2" y="3"/>
                  </a:lnTo>
                  <a:lnTo>
                    <a:pt x="2" y="3"/>
                  </a:lnTo>
                  <a:lnTo>
                    <a:pt x="2" y="3"/>
                  </a:lnTo>
                  <a:lnTo>
                    <a:pt x="3" y="3"/>
                  </a:lnTo>
                  <a:lnTo>
                    <a:pt x="3" y="3"/>
                  </a:lnTo>
                  <a:lnTo>
                    <a:pt x="2" y="3"/>
                  </a:lnTo>
                  <a:lnTo>
                    <a:pt x="2" y="4"/>
                  </a:lnTo>
                  <a:lnTo>
                    <a:pt x="3" y="4"/>
                  </a:lnTo>
                  <a:lnTo>
                    <a:pt x="3" y="4"/>
                  </a:lnTo>
                  <a:lnTo>
                    <a:pt x="3" y="4"/>
                  </a:lnTo>
                  <a:lnTo>
                    <a:pt x="3" y="4"/>
                  </a:lnTo>
                  <a:lnTo>
                    <a:pt x="3" y="4"/>
                  </a:lnTo>
                  <a:lnTo>
                    <a:pt x="3" y="4"/>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7"/>
                  </a:lnTo>
                  <a:lnTo>
                    <a:pt x="6" y="7"/>
                  </a:lnTo>
                  <a:lnTo>
                    <a:pt x="7" y="7"/>
                  </a:lnTo>
                  <a:lnTo>
                    <a:pt x="7" y="7"/>
                  </a:lnTo>
                  <a:lnTo>
                    <a:pt x="7" y="7"/>
                  </a:lnTo>
                  <a:lnTo>
                    <a:pt x="7" y="7"/>
                  </a:lnTo>
                  <a:lnTo>
                    <a:pt x="6" y="7"/>
                  </a:lnTo>
                  <a:lnTo>
                    <a:pt x="6" y="7"/>
                  </a:lnTo>
                  <a:lnTo>
                    <a:pt x="6" y="7"/>
                  </a:lnTo>
                  <a:lnTo>
                    <a:pt x="6" y="7"/>
                  </a:lnTo>
                  <a:lnTo>
                    <a:pt x="6" y="7"/>
                  </a:lnTo>
                  <a:lnTo>
                    <a:pt x="5" y="7"/>
                  </a:lnTo>
                  <a:lnTo>
                    <a:pt x="5" y="7"/>
                  </a:lnTo>
                  <a:lnTo>
                    <a:pt x="5" y="7"/>
                  </a:lnTo>
                  <a:lnTo>
                    <a:pt x="5" y="7"/>
                  </a:lnTo>
                  <a:lnTo>
                    <a:pt x="5" y="7"/>
                  </a:lnTo>
                  <a:lnTo>
                    <a:pt x="3" y="7"/>
                  </a:lnTo>
                  <a:lnTo>
                    <a:pt x="3" y="7"/>
                  </a:lnTo>
                  <a:lnTo>
                    <a:pt x="3" y="6"/>
                  </a:lnTo>
                  <a:lnTo>
                    <a:pt x="3" y="6"/>
                  </a:lnTo>
                  <a:lnTo>
                    <a:pt x="3" y="6"/>
                  </a:lnTo>
                  <a:lnTo>
                    <a:pt x="3" y="6"/>
                  </a:lnTo>
                  <a:lnTo>
                    <a:pt x="3" y="6"/>
                  </a:lnTo>
                  <a:lnTo>
                    <a:pt x="3" y="6"/>
                  </a:lnTo>
                  <a:lnTo>
                    <a:pt x="3" y="6"/>
                  </a:lnTo>
                  <a:lnTo>
                    <a:pt x="3" y="6"/>
                  </a:lnTo>
                  <a:lnTo>
                    <a:pt x="3" y="6"/>
                  </a:lnTo>
                  <a:lnTo>
                    <a:pt x="3" y="6"/>
                  </a:lnTo>
                  <a:lnTo>
                    <a:pt x="3" y="6"/>
                  </a:lnTo>
                  <a:lnTo>
                    <a:pt x="3" y="5"/>
                  </a:lnTo>
                  <a:lnTo>
                    <a:pt x="2" y="5"/>
                  </a:lnTo>
                  <a:lnTo>
                    <a:pt x="2" y="5"/>
                  </a:lnTo>
                  <a:lnTo>
                    <a:pt x="2" y="4"/>
                  </a:lnTo>
                  <a:lnTo>
                    <a:pt x="2" y="4"/>
                  </a:lnTo>
                  <a:lnTo>
                    <a:pt x="1" y="4"/>
                  </a:lnTo>
                  <a:lnTo>
                    <a:pt x="1" y="4"/>
                  </a:lnTo>
                  <a:lnTo>
                    <a:pt x="1" y="3"/>
                  </a:lnTo>
                  <a:lnTo>
                    <a:pt x="1" y="3"/>
                  </a:lnTo>
                  <a:lnTo>
                    <a:pt x="1" y="3"/>
                  </a:lnTo>
                  <a:lnTo>
                    <a:pt x="1" y="3"/>
                  </a:lnTo>
                  <a:lnTo>
                    <a:pt x="1"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1" y="2"/>
                  </a:lnTo>
                  <a:lnTo>
                    <a:pt x="2" y="2"/>
                  </a:lnTo>
                  <a:lnTo>
                    <a:pt x="2" y="0"/>
                  </a:lnTo>
                  <a:lnTo>
                    <a:pt x="2" y="0"/>
                  </a:lnTo>
                  <a:lnTo>
                    <a:pt x="2" y="0"/>
                  </a:lnTo>
                  <a:lnTo>
                    <a:pt x="3" y="0"/>
                  </a:lnTo>
                  <a:lnTo>
                    <a:pt x="3" y="0"/>
                  </a:lnTo>
                  <a:lnTo>
                    <a:pt x="3" y="2"/>
                  </a:lnTo>
                  <a:lnTo>
                    <a:pt x="3"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07" name="Freeform 1324">
              <a:extLst>
                <a:ext uri="{FF2B5EF4-FFF2-40B4-BE49-F238E27FC236}">
                  <a16:creationId xmlns="" xmlns:a16="http://schemas.microsoft.com/office/drawing/2014/main" id="{F65BF9EF-0032-4153-B90D-33938BF94663}"/>
                </a:ext>
              </a:extLst>
            </p:cNvPr>
            <p:cNvSpPr>
              <a:spLocks/>
            </p:cNvSpPr>
            <p:nvPr/>
          </p:nvSpPr>
          <p:spPr bwMode="auto">
            <a:xfrm>
              <a:off x="6479495" y="2261820"/>
              <a:ext cx="6383" cy="6383"/>
            </a:xfrm>
            <a:custGeom>
              <a:avLst/>
              <a:gdLst>
                <a:gd name="T0" fmla="*/ 5 w 5"/>
                <a:gd name="T1" fmla="*/ 1 h 5"/>
                <a:gd name="T2" fmla="*/ 5 w 5"/>
                <a:gd name="T3" fmla="*/ 1 h 5"/>
                <a:gd name="T4" fmla="*/ 5 w 5"/>
                <a:gd name="T5" fmla="*/ 1 h 5"/>
                <a:gd name="T6" fmla="*/ 4 w 5"/>
                <a:gd name="T7" fmla="*/ 2 h 5"/>
                <a:gd name="T8" fmla="*/ 4 w 5"/>
                <a:gd name="T9" fmla="*/ 2 h 5"/>
                <a:gd name="T10" fmla="*/ 4 w 5"/>
                <a:gd name="T11" fmla="*/ 2 h 5"/>
                <a:gd name="T12" fmla="*/ 4 w 5"/>
                <a:gd name="T13" fmla="*/ 3 h 5"/>
                <a:gd name="T14" fmla="*/ 4 w 5"/>
                <a:gd name="T15" fmla="*/ 3 h 5"/>
                <a:gd name="T16" fmla="*/ 4 w 5"/>
                <a:gd name="T17" fmla="*/ 3 h 5"/>
                <a:gd name="T18" fmla="*/ 4 w 5"/>
                <a:gd name="T19" fmla="*/ 3 h 5"/>
                <a:gd name="T20" fmla="*/ 4 w 5"/>
                <a:gd name="T21" fmla="*/ 5 h 5"/>
                <a:gd name="T22" fmla="*/ 4 w 5"/>
                <a:gd name="T23" fmla="*/ 5 h 5"/>
                <a:gd name="T24" fmla="*/ 3 w 5"/>
                <a:gd name="T25" fmla="*/ 3 h 5"/>
                <a:gd name="T26" fmla="*/ 3 w 5"/>
                <a:gd name="T27" fmla="*/ 3 h 5"/>
                <a:gd name="T28" fmla="*/ 3 w 5"/>
                <a:gd name="T29" fmla="*/ 2 h 5"/>
                <a:gd name="T30" fmla="*/ 3 w 5"/>
                <a:gd name="T31" fmla="*/ 2 h 5"/>
                <a:gd name="T32" fmla="*/ 2 w 5"/>
                <a:gd name="T33" fmla="*/ 2 h 5"/>
                <a:gd name="T34" fmla="*/ 3 w 5"/>
                <a:gd name="T35" fmla="*/ 2 h 5"/>
                <a:gd name="T36" fmla="*/ 2 w 5"/>
                <a:gd name="T37" fmla="*/ 3 h 5"/>
                <a:gd name="T38" fmla="*/ 2 w 5"/>
                <a:gd name="T39" fmla="*/ 3 h 5"/>
                <a:gd name="T40" fmla="*/ 2 w 5"/>
                <a:gd name="T41" fmla="*/ 3 h 5"/>
                <a:gd name="T42" fmla="*/ 3 w 5"/>
                <a:gd name="T43" fmla="*/ 5 h 5"/>
                <a:gd name="T44" fmla="*/ 2 w 5"/>
                <a:gd name="T45" fmla="*/ 3 h 5"/>
                <a:gd name="T46" fmla="*/ 2 w 5"/>
                <a:gd name="T47" fmla="*/ 3 h 5"/>
                <a:gd name="T48" fmla="*/ 2 w 5"/>
                <a:gd name="T49" fmla="*/ 3 h 5"/>
                <a:gd name="T50" fmla="*/ 2 w 5"/>
                <a:gd name="T51" fmla="*/ 3 h 5"/>
                <a:gd name="T52" fmla="*/ 1 w 5"/>
                <a:gd name="T53" fmla="*/ 3 h 5"/>
                <a:gd name="T54" fmla="*/ 1 w 5"/>
                <a:gd name="T55" fmla="*/ 3 h 5"/>
                <a:gd name="T56" fmla="*/ 1 w 5"/>
                <a:gd name="T57" fmla="*/ 3 h 5"/>
                <a:gd name="T58" fmla="*/ 1 w 5"/>
                <a:gd name="T59" fmla="*/ 3 h 5"/>
                <a:gd name="T60" fmla="*/ 1 w 5"/>
                <a:gd name="T61" fmla="*/ 2 h 5"/>
                <a:gd name="T62" fmla="*/ 1 w 5"/>
                <a:gd name="T63" fmla="*/ 2 h 5"/>
                <a:gd name="T64" fmla="*/ 1 w 5"/>
                <a:gd name="T65" fmla="*/ 2 h 5"/>
                <a:gd name="T66" fmla="*/ 1 w 5"/>
                <a:gd name="T67" fmla="*/ 2 h 5"/>
                <a:gd name="T68" fmla="*/ 1 w 5"/>
                <a:gd name="T69" fmla="*/ 2 h 5"/>
                <a:gd name="T70" fmla="*/ 0 w 5"/>
                <a:gd name="T71" fmla="*/ 1 h 5"/>
                <a:gd name="T72" fmla="*/ 1 w 5"/>
                <a:gd name="T73" fmla="*/ 1 h 5"/>
                <a:gd name="T74" fmla="*/ 2 w 5"/>
                <a:gd name="T75" fmla="*/ 1 h 5"/>
                <a:gd name="T76" fmla="*/ 2 w 5"/>
                <a:gd name="T77" fmla="*/ 1 h 5"/>
                <a:gd name="T78" fmla="*/ 3 w 5"/>
                <a:gd name="T79" fmla="*/ 1 h 5"/>
                <a:gd name="T80" fmla="*/ 3 w 5"/>
                <a:gd name="T81" fmla="*/ 1 h 5"/>
                <a:gd name="T82" fmla="*/ 4 w 5"/>
                <a:gd name="T83" fmla="*/ 1 h 5"/>
                <a:gd name="T84" fmla="*/ 4 w 5"/>
                <a:gd name="T85" fmla="*/ 1 h 5"/>
                <a:gd name="T86" fmla="*/ 5 w 5"/>
                <a:gd name="T87" fmla="*/ 1 h 5"/>
                <a:gd name="T88" fmla="*/ 5 w 5"/>
                <a:gd name="T8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 h="5">
                  <a:moveTo>
                    <a:pt x="5" y="1"/>
                  </a:moveTo>
                  <a:lnTo>
                    <a:pt x="5" y="1"/>
                  </a:lnTo>
                  <a:lnTo>
                    <a:pt x="5" y="1"/>
                  </a:lnTo>
                  <a:lnTo>
                    <a:pt x="5" y="1"/>
                  </a:lnTo>
                  <a:lnTo>
                    <a:pt x="5" y="1"/>
                  </a:lnTo>
                  <a:lnTo>
                    <a:pt x="5" y="1"/>
                  </a:lnTo>
                  <a:lnTo>
                    <a:pt x="5" y="1"/>
                  </a:lnTo>
                  <a:lnTo>
                    <a:pt x="5" y="1"/>
                  </a:lnTo>
                  <a:lnTo>
                    <a:pt x="5" y="1"/>
                  </a:lnTo>
                  <a:lnTo>
                    <a:pt x="4" y="1"/>
                  </a:lnTo>
                  <a:lnTo>
                    <a:pt x="4" y="2"/>
                  </a:lnTo>
                  <a:lnTo>
                    <a:pt x="4" y="2"/>
                  </a:lnTo>
                  <a:lnTo>
                    <a:pt x="4" y="2"/>
                  </a:lnTo>
                  <a:lnTo>
                    <a:pt x="4" y="2"/>
                  </a:lnTo>
                  <a:lnTo>
                    <a:pt x="4" y="2"/>
                  </a:lnTo>
                  <a:lnTo>
                    <a:pt x="4" y="2"/>
                  </a:lnTo>
                  <a:lnTo>
                    <a:pt x="4" y="2"/>
                  </a:lnTo>
                  <a:lnTo>
                    <a:pt x="4" y="2"/>
                  </a:lnTo>
                  <a:lnTo>
                    <a:pt x="4" y="2"/>
                  </a:lnTo>
                  <a:lnTo>
                    <a:pt x="4" y="2"/>
                  </a:lnTo>
                  <a:lnTo>
                    <a:pt x="4" y="3"/>
                  </a:lnTo>
                  <a:lnTo>
                    <a:pt x="4" y="3"/>
                  </a:lnTo>
                  <a:lnTo>
                    <a:pt x="4" y="3"/>
                  </a:lnTo>
                  <a:lnTo>
                    <a:pt x="4" y="3"/>
                  </a:lnTo>
                  <a:lnTo>
                    <a:pt x="4" y="3"/>
                  </a:lnTo>
                  <a:lnTo>
                    <a:pt x="4" y="3"/>
                  </a:lnTo>
                  <a:lnTo>
                    <a:pt x="4" y="3"/>
                  </a:lnTo>
                  <a:lnTo>
                    <a:pt x="4" y="3"/>
                  </a:lnTo>
                  <a:lnTo>
                    <a:pt x="4" y="3"/>
                  </a:lnTo>
                  <a:lnTo>
                    <a:pt x="4" y="3"/>
                  </a:lnTo>
                  <a:lnTo>
                    <a:pt x="4" y="5"/>
                  </a:lnTo>
                  <a:lnTo>
                    <a:pt x="4" y="5"/>
                  </a:lnTo>
                  <a:lnTo>
                    <a:pt x="4" y="5"/>
                  </a:lnTo>
                  <a:lnTo>
                    <a:pt x="4" y="5"/>
                  </a:lnTo>
                  <a:lnTo>
                    <a:pt x="4" y="5"/>
                  </a:lnTo>
                  <a:lnTo>
                    <a:pt x="4" y="5"/>
                  </a:lnTo>
                  <a:lnTo>
                    <a:pt x="3" y="3"/>
                  </a:lnTo>
                  <a:lnTo>
                    <a:pt x="3" y="3"/>
                  </a:lnTo>
                  <a:lnTo>
                    <a:pt x="3" y="3"/>
                  </a:lnTo>
                  <a:lnTo>
                    <a:pt x="3" y="3"/>
                  </a:lnTo>
                  <a:lnTo>
                    <a:pt x="3" y="3"/>
                  </a:lnTo>
                  <a:lnTo>
                    <a:pt x="3" y="3"/>
                  </a:lnTo>
                  <a:lnTo>
                    <a:pt x="3" y="3"/>
                  </a:lnTo>
                  <a:lnTo>
                    <a:pt x="3" y="3"/>
                  </a:lnTo>
                  <a:lnTo>
                    <a:pt x="3" y="2"/>
                  </a:lnTo>
                  <a:lnTo>
                    <a:pt x="3" y="2"/>
                  </a:lnTo>
                  <a:lnTo>
                    <a:pt x="3" y="2"/>
                  </a:lnTo>
                  <a:lnTo>
                    <a:pt x="3" y="2"/>
                  </a:lnTo>
                  <a:lnTo>
                    <a:pt x="3" y="2"/>
                  </a:lnTo>
                  <a:lnTo>
                    <a:pt x="3" y="2"/>
                  </a:lnTo>
                  <a:lnTo>
                    <a:pt x="2" y="2"/>
                  </a:lnTo>
                  <a:lnTo>
                    <a:pt x="2" y="2"/>
                  </a:lnTo>
                  <a:lnTo>
                    <a:pt x="2" y="2"/>
                  </a:lnTo>
                  <a:lnTo>
                    <a:pt x="3" y="2"/>
                  </a:lnTo>
                  <a:lnTo>
                    <a:pt x="3" y="2"/>
                  </a:lnTo>
                  <a:lnTo>
                    <a:pt x="2" y="2"/>
                  </a:lnTo>
                  <a:lnTo>
                    <a:pt x="2" y="3"/>
                  </a:lnTo>
                  <a:lnTo>
                    <a:pt x="2" y="3"/>
                  </a:lnTo>
                  <a:lnTo>
                    <a:pt x="2" y="3"/>
                  </a:lnTo>
                  <a:lnTo>
                    <a:pt x="2" y="3"/>
                  </a:lnTo>
                  <a:lnTo>
                    <a:pt x="2" y="3"/>
                  </a:lnTo>
                  <a:lnTo>
                    <a:pt x="2" y="3"/>
                  </a:lnTo>
                  <a:lnTo>
                    <a:pt x="2" y="3"/>
                  </a:lnTo>
                  <a:lnTo>
                    <a:pt x="3" y="3"/>
                  </a:lnTo>
                  <a:lnTo>
                    <a:pt x="3" y="3"/>
                  </a:lnTo>
                  <a:lnTo>
                    <a:pt x="3" y="5"/>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1"/>
                  </a:lnTo>
                  <a:lnTo>
                    <a:pt x="0" y="1"/>
                  </a:lnTo>
                  <a:lnTo>
                    <a:pt x="0" y="1"/>
                  </a:lnTo>
                  <a:lnTo>
                    <a:pt x="0" y="1"/>
                  </a:lnTo>
                  <a:lnTo>
                    <a:pt x="0" y="1"/>
                  </a:lnTo>
                  <a:lnTo>
                    <a:pt x="1" y="1"/>
                  </a:lnTo>
                  <a:lnTo>
                    <a:pt x="1" y="1"/>
                  </a:lnTo>
                  <a:lnTo>
                    <a:pt x="1" y="1"/>
                  </a:lnTo>
                  <a:lnTo>
                    <a:pt x="2" y="1"/>
                  </a:lnTo>
                  <a:lnTo>
                    <a:pt x="2" y="1"/>
                  </a:lnTo>
                  <a:lnTo>
                    <a:pt x="2" y="1"/>
                  </a:lnTo>
                  <a:lnTo>
                    <a:pt x="2" y="1"/>
                  </a:lnTo>
                  <a:lnTo>
                    <a:pt x="2" y="1"/>
                  </a:lnTo>
                  <a:lnTo>
                    <a:pt x="3" y="1"/>
                  </a:lnTo>
                  <a:lnTo>
                    <a:pt x="3" y="1"/>
                  </a:lnTo>
                  <a:lnTo>
                    <a:pt x="3" y="1"/>
                  </a:lnTo>
                  <a:lnTo>
                    <a:pt x="3" y="1"/>
                  </a:lnTo>
                  <a:lnTo>
                    <a:pt x="3" y="1"/>
                  </a:lnTo>
                  <a:lnTo>
                    <a:pt x="3" y="1"/>
                  </a:lnTo>
                  <a:lnTo>
                    <a:pt x="4" y="1"/>
                  </a:lnTo>
                  <a:lnTo>
                    <a:pt x="4" y="1"/>
                  </a:lnTo>
                  <a:lnTo>
                    <a:pt x="4" y="1"/>
                  </a:lnTo>
                  <a:lnTo>
                    <a:pt x="4" y="1"/>
                  </a:lnTo>
                  <a:lnTo>
                    <a:pt x="4" y="1"/>
                  </a:lnTo>
                  <a:lnTo>
                    <a:pt x="4" y="1"/>
                  </a:lnTo>
                  <a:lnTo>
                    <a:pt x="4" y="1"/>
                  </a:lnTo>
                  <a:lnTo>
                    <a:pt x="5" y="1"/>
                  </a:lnTo>
                  <a:lnTo>
                    <a:pt x="5" y="0"/>
                  </a:lnTo>
                  <a:lnTo>
                    <a:pt x="5" y="1"/>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08" name="Freeform 1325">
              <a:extLst>
                <a:ext uri="{FF2B5EF4-FFF2-40B4-BE49-F238E27FC236}">
                  <a16:creationId xmlns="" xmlns:a16="http://schemas.microsoft.com/office/drawing/2014/main" id="{EAAB3B34-8BC7-4B52-A676-804026B8BCC2}"/>
                </a:ext>
              </a:extLst>
            </p:cNvPr>
            <p:cNvSpPr>
              <a:spLocks/>
            </p:cNvSpPr>
            <p:nvPr/>
          </p:nvSpPr>
          <p:spPr bwMode="auto">
            <a:xfrm>
              <a:off x="6484601" y="2252885"/>
              <a:ext cx="5106" cy="1277"/>
            </a:xfrm>
            <a:custGeom>
              <a:avLst/>
              <a:gdLst>
                <a:gd name="T0" fmla="*/ 4 w 4"/>
                <a:gd name="T1" fmla="*/ 0 h 1"/>
                <a:gd name="T2" fmla="*/ 4 w 4"/>
                <a:gd name="T3" fmla="*/ 0 h 1"/>
                <a:gd name="T4" fmla="*/ 4 w 4"/>
                <a:gd name="T5" fmla="*/ 1 h 1"/>
                <a:gd name="T6" fmla="*/ 4 w 4"/>
                <a:gd name="T7" fmla="*/ 1 h 1"/>
                <a:gd name="T8" fmla="*/ 4 w 4"/>
                <a:gd name="T9" fmla="*/ 1 h 1"/>
                <a:gd name="T10" fmla="*/ 4 w 4"/>
                <a:gd name="T11" fmla="*/ 1 h 1"/>
                <a:gd name="T12" fmla="*/ 3 w 4"/>
                <a:gd name="T13" fmla="*/ 1 h 1"/>
                <a:gd name="T14" fmla="*/ 3 w 4"/>
                <a:gd name="T15" fmla="*/ 1 h 1"/>
                <a:gd name="T16" fmla="*/ 1 w 4"/>
                <a:gd name="T17" fmla="*/ 1 h 1"/>
                <a:gd name="T18" fmla="*/ 0 w 4"/>
                <a:gd name="T19" fmla="*/ 1 h 1"/>
                <a:gd name="T20" fmla="*/ 0 w 4"/>
                <a:gd name="T21" fmla="*/ 1 h 1"/>
                <a:gd name="T22" fmla="*/ 0 w 4"/>
                <a:gd name="T23" fmla="*/ 0 h 1"/>
                <a:gd name="T24" fmla="*/ 0 w 4"/>
                <a:gd name="T25" fmla="*/ 0 h 1"/>
                <a:gd name="T26" fmla="*/ 1 w 4"/>
                <a:gd name="T27" fmla="*/ 0 h 1"/>
                <a:gd name="T28" fmla="*/ 1 w 4"/>
                <a:gd name="T29" fmla="*/ 0 h 1"/>
                <a:gd name="T30" fmla="*/ 3 w 4"/>
                <a:gd name="T31" fmla="*/ 0 h 1"/>
                <a:gd name="T32" fmla="*/ 3 w 4"/>
                <a:gd name="T33" fmla="*/ 0 h 1"/>
                <a:gd name="T34" fmla="*/ 4 w 4"/>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1">
                  <a:moveTo>
                    <a:pt x="4" y="0"/>
                  </a:moveTo>
                  <a:lnTo>
                    <a:pt x="4" y="0"/>
                  </a:lnTo>
                  <a:lnTo>
                    <a:pt x="4" y="1"/>
                  </a:lnTo>
                  <a:lnTo>
                    <a:pt x="4" y="1"/>
                  </a:lnTo>
                  <a:lnTo>
                    <a:pt x="4" y="1"/>
                  </a:lnTo>
                  <a:lnTo>
                    <a:pt x="4" y="1"/>
                  </a:lnTo>
                  <a:lnTo>
                    <a:pt x="3" y="1"/>
                  </a:lnTo>
                  <a:lnTo>
                    <a:pt x="3" y="1"/>
                  </a:lnTo>
                  <a:lnTo>
                    <a:pt x="1" y="1"/>
                  </a:lnTo>
                  <a:lnTo>
                    <a:pt x="0" y="1"/>
                  </a:lnTo>
                  <a:lnTo>
                    <a:pt x="0" y="1"/>
                  </a:lnTo>
                  <a:lnTo>
                    <a:pt x="0" y="0"/>
                  </a:lnTo>
                  <a:lnTo>
                    <a:pt x="0" y="0"/>
                  </a:lnTo>
                  <a:lnTo>
                    <a:pt x="1" y="0"/>
                  </a:lnTo>
                  <a:lnTo>
                    <a:pt x="1" y="0"/>
                  </a:lnTo>
                  <a:lnTo>
                    <a:pt x="3" y="0"/>
                  </a:lnTo>
                  <a:lnTo>
                    <a:pt x="3"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09" name="Freeform 1326">
              <a:extLst>
                <a:ext uri="{FF2B5EF4-FFF2-40B4-BE49-F238E27FC236}">
                  <a16:creationId xmlns="" xmlns:a16="http://schemas.microsoft.com/office/drawing/2014/main" id="{F46E339F-B2F9-41AB-BE48-C5701953EBA8}"/>
                </a:ext>
              </a:extLst>
            </p:cNvPr>
            <p:cNvSpPr>
              <a:spLocks/>
            </p:cNvSpPr>
            <p:nvPr/>
          </p:nvSpPr>
          <p:spPr bwMode="auto">
            <a:xfrm>
              <a:off x="6470560" y="2246503"/>
              <a:ext cx="3830" cy="5106"/>
            </a:xfrm>
            <a:custGeom>
              <a:avLst/>
              <a:gdLst>
                <a:gd name="T0" fmla="*/ 3 w 3"/>
                <a:gd name="T1" fmla="*/ 4 h 4"/>
                <a:gd name="T2" fmla="*/ 3 w 3"/>
                <a:gd name="T3" fmla="*/ 4 h 4"/>
                <a:gd name="T4" fmla="*/ 3 w 3"/>
                <a:gd name="T5" fmla="*/ 4 h 4"/>
                <a:gd name="T6" fmla="*/ 2 w 3"/>
                <a:gd name="T7" fmla="*/ 4 h 4"/>
                <a:gd name="T8" fmla="*/ 2 w 3"/>
                <a:gd name="T9" fmla="*/ 4 h 4"/>
                <a:gd name="T10" fmla="*/ 2 w 3"/>
                <a:gd name="T11" fmla="*/ 4 h 4"/>
                <a:gd name="T12" fmla="*/ 2 w 3"/>
                <a:gd name="T13" fmla="*/ 4 h 4"/>
                <a:gd name="T14" fmla="*/ 2 w 3"/>
                <a:gd name="T15" fmla="*/ 4 h 4"/>
                <a:gd name="T16" fmla="*/ 2 w 3"/>
                <a:gd name="T17" fmla="*/ 4 h 4"/>
                <a:gd name="T18" fmla="*/ 1 w 3"/>
                <a:gd name="T19" fmla="*/ 4 h 4"/>
                <a:gd name="T20" fmla="*/ 1 w 3"/>
                <a:gd name="T21" fmla="*/ 4 h 4"/>
                <a:gd name="T22" fmla="*/ 1 w 3"/>
                <a:gd name="T23" fmla="*/ 4 h 4"/>
                <a:gd name="T24" fmla="*/ 1 w 3"/>
                <a:gd name="T25" fmla="*/ 4 h 4"/>
                <a:gd name="T26" fmla="*/ 1 w 3"/>
                <a:gd name="T27" fmla="*/ 4 h 4"/>
                <a:gd name="T28" fmla="*/ 1 w 3"/>
                <a:gd name="T29" fmla="*/ 4 h 4"/>
                <a:gd name="T30" fmla="*/ 1 w 3"/>
                <a:gd name="T31" fmla="*/ 4 h 4"/>
                <a:gd name="T32" fmla="*/ 1 w 3"/>
                <a:gd name="T33" fmla="*/ 4 h 4"/>
                <a:gd name="T34" fmla="*/ 1 w 3"/>
                <a:gd name="T35" fmla="*/ 4 h 4"/>
                <a:gd name="T36" fmla="*/ 1 w 3"/>
                <a:gd name="T37" fmla="*/ 4 h 4"/>
                <a:gd name="T38" fmla="*/ 1 w 3"/>
                <a:gd name="T39" fmla="*/ 4 h 4"/>
                <a:gd name="T40" fmla="*/ 0 w 3"/>
                <a:gd name="T41" fmla="*/ 3 h 4"/>
                <a:gd name="T42" fmla="*/ 0 w 3"/>
                <a:gd name="T43" fmla="*/ 3 h 4"/>
                <a:gd name="T44" fmla="*/ 0 w 3"/>
                <a:gd name="T45" fmla="*/ 3 h 4"/>
                <a:gd name="T46" fmla="*/ 0 w 3"/>
                <a:gd name="T47" fmla="*/ 3 h 4"/>
                <a:gd name="T48" fmla="*/ 0 w 3"/>
                <a:gd name="T49" fmla="*/ 3 h 4"/>
                <a:gd name="T50" fmla="*/ 0 w 3"/>
                <a:gd name="T51" fmla="*/ 3 h 4"/>
                <a:gd name="T52" fmla="*/ 0 w 3"/>
                <a:gd name="T53" fmla="*/ 3 h 4"/>
                <a:gd name="T54" fmla="*/ 0 w 3"/>
                <a:gd name="T55" fmla="*/ 1 h 4"/>
                <a:gd name="T56" fmla="*/ 0 w 3"/>
                <a:gd name="T57" fmla="*/ 1 h 4"/>
                <a:gd name="T58" fmla="*/ 1 w 3"/>
                <a:gd name="T59" fmla="*/ 0 h 4"/>
                <a:gd name="T60" fmla="*/ 1 w 3"/>
                <a:gd name="T61" fmla="*/ 0 h 4"/>
                <a:gd name="T62" fmla="*/ 2 w 3"/>
                <a:gd name="T63" fmla="*/ 0 h 4"/>
                <a:gd name="T64" fmla="*/ 2 w 3"/>
                <a:gd name="T65" fmla="*/ 0 h 4"/>
                <a:gd name="T66" fmla="*/ 2 w 3"/>
                <a:gd name="T67" fmla="*/ 0 h 4"/>
                <a:gd name="T68" fmla="*/ 2 w 3"/>
                <a:gd name="T69" fmla="*/ 1 h 4"/>
                <a:gd name="T70" fmla="*/ 2 w 3"/>
                <a:gd name="T71" fmla="*/ 1 h 4"/>
                <a:gd name="T72" fmla="*/ 2 w 3"/>
                <a:gd name="T73" fmla="*/ 1 h 4"/>
                <a:gd name="T74" fmla="*/ 2 w 3"/>
                <a:gd name="T75" fmla="*/ 1 h 4"/>
                <a:gd name="T76" fmla="*/ 2 w 3"/>
                <a:gd name="T77" fmla="*/ 1 h 4"/>
                <a:gd name="T78" fmla="*/ 2 w 3"/>
                <a:gd name="T79" fmla="*/ 1 h 4"/>
                <a:gd name="T80" fmla="*/ 3 w 3"/>
                <a:gd name="T81" fmla="*/ 1 h 4"/>
                <a:gd name="T82" fmla="*/ 2 w 3"/>
                <a:gd name="T83" fmla="*/ 1 h 4"/>
                <a:gd name="T84" fmla="*/ 2 w 3"/>
                <a:gd name="T85" fmla="*/ 1 h 4"/>
                <a:gd name="T86" fmla="*/ 2 w 3"/>
                <a:gd name="T87" fmla="*/ 1 h 4"/>
                <a:gd name="T88" fmla="*/ 3 w 3"/>
                <a:gd name="T89" fmla="*/ 1 h 4"/>
                <a:gd name="T90" fmla="*/ 3 w 3"/>
                <a:gd name="T91" fmla="*/ 3 h 4"/>
                <a:gd name="T92" fmla="*/ 2 w 3"/>
                <a:gd name="T93" fmla="*/ 3 h 4"/>
                <a:gd name="T94" fmla="*/ 2 w 3"/>
                <a:gd name="T95" fmla="*/ 3 h 4"/>
                <a:gd name="T96" fmla="*/ 3 w 3"/>
                <a:gd name="T97" fmla="*/ 3 h 4"/>
                <a:gd name="T98" fmla="*/ 3 w 3"/>
                <a:gd name="T99" fmla="*/ 3 h 4"/>
                <a:gd name="T100" fmla="*/ 3 w 3"/>
                <a:gd name="T10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 h="4">
                  <a:moveTo>
                    <a:pt x="3" y="4"/>
                  </a:moveTo>
                  <a:lnTo>
                    <a:pt x="3" y="4"/>
                  </a:lnTo>
                  <a:lnTo>
                    <a:pt x="3" y="4"/>
                  </a:lnTo>
                  <a:lnTo>
                    <a:pt x="2" y="4"/>
                  </a:lnTo>
                  <a:lnTo>
                    <a:pt x="2"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4"/>
                  </a:lnTo>
                  <a:lnTo>
                    <a:pt x="1" y="4"/>
                  </a:lnTo>
                  <a:lnTo>
                    <a:pt x="0" y="3"/>
                  </a:lnTo>
                  <a:lnTo>
                    <a:pt x="0" y="3"/>
                  </a:lnTo>
                  <a:lnTo>
                    <a:pt x="0" y="3"/>
                  </a:lnTo>
                  <a:lnTo>
                    <a:pt x="0" y="3"/>
                  </a:lnTo>
                  <a:lnTo>
                    <a:pt x="0" y="3"/>
                  </a:lnTo>
                  <a:lnTo>
                    <a:pt x="0" y="3"/>
                  </a:lnTo>
                  <a:lnTo>
                    <a:pt x="0" y="3"/>
                  </a:lnTo>
                  <a:lnTo>
                    <a:pt x="0" y="1"/>
                  </a:lnTo>
                  <a:lnTo>
                    <a:pt x="0" y="1"/>
                  </a:lnTo>
                  <a:lnTo>
                    <a:pt x="1" y="0"/>
                  </a:lnTo>
                  <a:lnTo>
                    <a:pt x="1" y="0"/>
                  </a:lnTo>
                  <a:lnTo>
                    <a:pt x="2" y="0"/>
                  </a:lnTo>
                  <a:lnTo>
                    <a:pt x="2" y="0"/>
                  </a:lnTo>
                  <a:lnTo>
                    <a:pt x="2" y="0"/>
                  </a:lnTo>
                  <a:lnTo>
                    <a:pt x="2" y="1"/>
                  </a:lnTo>
                  <a:lnTo>
                    <a:pt x="2" y="1"/>
                  </a:lnTo>
                  <a:lnTo>
                    <a:pt x="2" y="1"/>
                  </a:lnTo>
                  <a:lnTo>
                    <a:pt x="2" y="1"/>
                  </a:lnTo>
                  <a:lnTo>
                    <a:pt x="2" y="1"/>
                  </a:lnTo>
                  <a:lnTo>
                    <a:pt x="2" y="1"/>
                  </a:lnTo>
                  <a:lnTo>
                    <a:pt x="3" y="1"/>
                  </a:lnTo>
                  <a:lnTo>
                    <a:pt x="2" y="1"/>
                  </a:lnTo>
                  <a:lnTo>
                    <a:pt x="2" y="1"/>
                  </a:lnTo>
                  <a:lnTo>
                    <a:pt x="2" y="1"/>
                  </a:lnTo>
                  <a:lnTo>
                    <a:pt x="3" y="1"/>
                  </a:lnTo>
                  <a:lnTo>
                    <a:pt x="3" y="3"/>
                  </a:lnTo>
                  <a:lnTo>
                    <a:pt x="2" y="3"/>
                  </a:lnTo>
                  <a:lnTo>
                    <a:pt x="2" y="3"/>
                  </a:lnTo>
                  <a:lnTo>
                    <a:pt x="3" y="3"/>
                  </a:lnTo>
                  <a:lnTo>
                    <a:pt x="3" y="3"/>
                  </a:lnTo>
                  <a:lnTo>
                    <a:pt x="3"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10" name="Freeform 1327">
              <a:extLst>
                <a:ext uri="{FF2B5EF4-FFF2-40B4-BE49-F238E27FC236}">
                  <a16:creationId xmlns="" xmlns:a16="http://schemas.microsoft.com/office/drawing/2014/main" id="{828446C3-6B9F-49A0-8032-55638D020460}"/>
                </a:ext>
              </a:extLst>
            </p:cNvPr>
            <p:cNvSpPr>
              <a:spLocks/>
            </p:cNvSpPr>
            <p:nvPr/>
          </p:nvSpPr>
          <p:spPr bwMode="auto">
            <a:xfrm>
              <a:off x="6397803" y="2227356"/>
              <a:ext cx="104668" cy="108498"/>
            </a:xfrm>
            <a:custGeom>
              <a:avLst/>
              <a:gdLst>
                <a:gd name="T0" fmla="*/ 19 w 82"/>
                <a:gd name="T1" fmla="*/ 14 h 85"/>
                <a:gd name="T2" fmla="*/ 28 w 82"/>
                <a:gd name="T3" fmla="*/ 9 h 85"/>
                <a:gd name="T4" fmla="*/ 34 w 82"/>
                <a:gd name="T5" fmla="*/ 7 h 85"/>
                <a:gd name="T6" fmla="*/ 47 w 82"/>
                <a:gd name="T7" fmla="*/ 5 h 85"/>
                <a:gd name="T8" fmla="*/ 55 w 82"/>
                <a:gd name="T9" fmla="*/ 4 h 85"/>
                <a:gd name="T10" fmla="*/ 67 w 82"/>
                <a:gd name="T11" fmla="*/ 8 h 85"/>
                <a:gd name="T12" fmla="*/ 75 w 82"/>
                <a:gd name="T13" fmla="*/ 5 h 85"/>
                <a:gd name="T14" fmla="*/ 80 w 82"/>
                <a:gd name="T15" fmla="*/ 1 h 85"/>
                <a:gd name="T16" fmla="*/ 79 w 82"/>
                <a:gd name="T17" fmla="*/ 9 h 85"/>
                <a:gd name="T18" fmla="*/ 76 w 82"/>
                <a:gd name="T19" fmla="*/ 16 h 85"/>
                <a:gd name="T20" fmla="*/ 65 w 82"/>
                <a:gd name="T21" fmla="*/ 13 h 85"/>
                <a:gd name="T22" fmla="*/ 57 w 82"/>
                <a:gd name="T23" fmla="*/ 14 h 85"/>
                <a:gd name="T24" fmla="*/ 46 w 82"/>
                <a:gd name="T25" fmla="*/ 18 h 85"/>
                <a:gd name="T26" fmla="*/ 51 w 82"/>
                <a:gd name="T27" fmla="*/ 22 h 85"/>
                <a:gd name="T28" fmla="*/ 48 w 82"/>
                <a:gd name="T29" fmla="*/ 22 h 85"/>
                <a:gd name="T30" fmla="*/ 50 w 82"/>
                <a:gd name="T31" fmla="*/ 28 h 85"/>
                <a:gd name="T32" fmla="*/ 43 w 82"/>
                <a:gd name="T33" fmla="*/ 25 h 85"/>
                <a:gd name="T34" fmla="*/ 41 w 82"/>
                <a:gd name="T35" fmla="*/ 26 h 85"/>
                <a:gd name="T36" fmla="*/ 37 w 82"/>
                <a:gd name="T37" fmla="*/ 19 h 85"/>
                <a:gd name="T38" fmla="*/ 32 w 82"/>
                <a:gd name="T39" fmla="*/ 22 h 85"/>
                <a:gd name="T40" fmla="*/ 36 w 82"/>
                <a:gd name="T41" fmla="*/ 32 h 85"/>
                <a:gd name="T42" fmla="*/ 43 w 82"/>
                <a:gd name="T43" fmla="*/ 41 h 85"/>
                <a:gd name="T44" fmla="*/ 38 w 82"/>
                <a:gd name="T45" fmla="*/ 37 h 85"/>
                <a:gd name="T46" fmla="*/ 39 w 82"/>
                <a:gd name="T47" fmla="*/ 43 h 85"/>
                <a:gd name="T48" fmla="*/ 33 w 82"/>
                <a:gd name="T49" fmla="*/ 47 h 85"/>
                <a:gd name="T50" fmla="*/ 40 w 82"/>
                <a:gd name="T51" fmla="*/ 48 h 85"/>
                <a:gd name="T52" fmla="*/ 47 w 82"/>
                <a:gd name="T53" fmla="*/ 51 h 85"/>
                <a:gd name="T54" fmla="*/ 54 w 82"/>
                <a:gd name="T55" fmla="*/ 60 h 85"/>
                <a:gd name="T56" fmla="*/ 54 w 82"/>
                <a:gd name="T57" fmla="*/ 65 h 85"/>
                <a:gd name="T58" fmla="*/ 48 w 82"/>
                <a:gd name="T59" fmla="*/ 61 h 85"/>
                <a:gd name="T60" fmla="*/ 41 w 82"/>
                <a:gd name="T61" fmla="*/ 61 h 85"/>
                <a:gd name="T62" fmla="*/ 44 w 82"/>
                <a:gd name="T63" fmla="*/ 65 h 85"/>
                <a:gd name="T64" fmla="*/ 48 w 82"/>
                <a:gd name="T65" fmla="*/ 68 h 85"/>
                <a:gd name="T66" fmla="*/ 43 w 82"/>
                <a:gd name="T67" fmla="*/ 69 h 85"/>
                <a:gd name="T68" fmla="*/ 40 w 82"/>
                <a:gd name="T69" fmla="*/ 71 h 85"/>
                <a:gd name="T70" fmla="*/ 43 w 82"/>
                <a:gd name="T71" fmla="*/ 79 h 85"/>
                <a:gd name="T72" fmla="*/ 41 w 82"/>
                <a:gd name="T73" fmla="*/ 81 h 85"/>
                <a:gd name="T74" fmla="*/ 36 w 82"/>
                <a:gd name="T75" fmla="*/ 82 h 85"/>
                <a:gd name="T76" fmla="*/ 34 w 82"/>
                <a:gd name="T77" fmla="*/ 81 h 85"/>
                <a:gd name="T78" fmla="*/ 29 w 82"/>
                <a:gd name="T79" fmla="*/ 78 h 85"/>
                <a:gd name="T80" fmla="*/ 24 w 82"/>
                <a:gd name="T81" fmla="*/ 70 h 85"/>
                <a:gd name="T82" fmla="*/ 17 w 82"/>
                <a:gd name="T83" fmla="*/ 62 h 85"/>
                <a:gd name="T84" fmla="*/ 22 w 82"/>
                <a:gd name="T85" fmla="*/ 57 h 85"/>
                <a:gd name="T86" fmla="*/ 31 w 82"/>
                <a:gd name="T87" fmla="*/ 57 h 85"/>
                <a:gd name="T88" fmla="*/ 39 w 82"/>
                <a:gd name="T89" fmla="*/ 58 h 85"/>
                <a:gd name="T90" fmla="*/ 40 w 82"/>
                <a:gd name="T91" fmla="*/ 56 h 85"/>
                <a:gd name="T92" fmla="*/ 36 w 82"/>
                <a:gd name="T93" fmla="*/ 55 h 85"/>
                <a:gd name="T94" fmla="*/ 28 w 82"/>
                <a:gd name="T95" fmla="*/ 54 h 85"/>
                <a:gd name="T96" fmla="*/ 21 w 82"/>
                <a:gd name="T97" fmla="*/ 54 h 85"/>
                <a:gd name="T98" fmla="*/ 16 w 82"/>
                <a:gd name="T99" fmla="*/ 54 h 85"/>
                <a:gd name="T100" fmla="*/ 12 w 82"/>
                <a:gd name="T101" fmla="*/ 47 h 85"/>
                <a:gd name="T102" fmla="*/ 10 w 82"/>
                <a:gd name="T103" fmla="*/ 44 h 85"/>
                <a:gd name="T104" fmla="*/ 16 w 82"/>
                <a:gd name="T105" fmla="*/ 43 h 85"/>
                <a:gd name="T106" fmla="*/ 11 w 82"/>
                <a:gd name="T107" fmla="*/ 42 h 85"/>
                <a:gd name="T108" fmla="*/ 5 w 82"/>
                <a:gd name="T109" fmla="*/ 39 h 85"/>
                <a:gd name="T110" fmla="*/ 2 w 82"/>
                <a:gd name="T111" fmla="*/ 34 h 85"/>
                <a:gd name="T112" fmla="*/ 5 w 82"/>
                <a:gd name="T113" fmla="*/ 27 h 85"/>
                <a:gd name="T114" fmla="*/ 11 w 82"/>
                <a:gd name="T115" fmla="*/ 20 h 85"/>
                <a:gd name="T116" fmla="*/ 11 w 82"/>
                <a:gd name="T117" fmla="*/ 1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85">
                  <a:moveTo>
                    <a:pt x="11" y="14"/>
                  </a:moveTo>
                  <a:lnTo>
                    <a:pt x="11" y="15"/>
                  </a:lnTo>
                  <a:lnTo>
                    <a:pt x="11" y="14"/>
                  </a:lnTo>
                  <a:lnTo>
                    <a:pt x="11" y="15"/>
                  </a:lnTo>
                  <a:lnTo>
                    <a:pt x="12" y="15"/>
                  </a:lnTo>
                  <a:lnTo>
                    <a:pt x="12" y="14"/>
                  </a:lnTo>
                  <a:lnTo>
                    <a:pt x="14" y="14"/>
                  </a:lnTo>
                  <a:lnTo>
                    <a:pt x="15" y="14"/>
                  </a:lnTo>
                  <a:lnTo>
                    <a:pt x="16" y="14"/>
                  </a:lnTo>
                  <a:lnTo>
                    <a:pt x="17" y="14"/>
                  </a:lnTo>
                  <a:lnTo>
                    <a:pt x="18" y="14"/>
                  </a:lnTo>
                  <a:lnTo>
                    <a:pt x="19" y="14"/>
                  </a:lnTo>
                  <a:lnTo>
                    <a:pt x="19" y="13"/>
                  </a:lnTo>
                  <a:lnTo>
                    <a:pt x="21" y="13"/>
                  </a:lnTo>
                  <a:lnTo>
                    <a:pt x="22" y="12"/>
                  </a:lnTo>
                  <a:lnTo>
                    <a:pt x="22" y="11"/>
                  </a:lnTo>
                  <a:lnTo>
                    <a:pt x="23" y="11"/>
                  </a:lnTo>
                  <a:lnTo>
                    <a:pt x="24" y="11"/>
                  </a:lnTo>
                  <a:lnTo>
                    <a:pt x="24" y="9"/>
                  </a:lnTo>
                  <a:lnTo>
                    <a:pt x="24" y="11"/>
                  </a:lnTo>
                  <a:lnTo>
                    <a:pt x="25" y="11"/>
                  </a:lnTo>
                  <a:lnTo>
                    <a:pt x="25" y="9"/>
                  </a:lnTo>
                  <a:lnTo>
                    <a:pt x="26" y="9"/>
                  </a:lnTo>
                  <a:lnTo>
                    <a:pt x="28" y="9"/>
                  </a:lnTo>
                  <a:lnTo>
                    <a:pt x="28" y="11"/>
                  </a:lnTo>
                  <a:lnTo>
                    <a:pt x="29" y="11"/>
                  </a:lnTo>
                  <a:lnTo>
                    <a:pt x="30" y="11"/>
                  </a:lnTo>
                  <a:lnTo>
                    <a:pt x="31" y="11"/>
                  </a:lnTo>
                  <a:lnTo>
                    <a:pt x="31" y="9"/>
                  </a:lnTo>
                  <a:lnTo>
                    <a:pt x="32" y="9"/>
                  </a:lnTo>
                  <a:lnTo>
                    <a:pt x="32" y="11"/>
                  </a:lnTo>
                  <a:lnTo>
                    <a:pt x="32" y="9"/>
                  </a:lnTo>
                  <a:lnTo>
                    <a:pt x="32" y="8"/>
                  </a:lnTo>
                  <a:lnTo>
                    <a:pt x="32" y="7"/>
                  </a:lnTo>
                  <a:lnTo>
                    <a:pt x="33" y="7"/>
                  </a:lnTo>
                  <a:lnTo>
                    <a:pt x="34" y="7"/>
                  </a:lnTo>
                  <a:lnTo>
                    <a:pt x="37" y="7"/>
                  </a:lnTo>
                  <a:lnTo>
                    <a:pt x="38" y="7"/>
                  </a:lnTo>
                  <a:lnTo>
                    <a:pt x="38" y="6"/>
                  </a:lnTo>
                  <a:lnTo>
                    <a:pt x="39" y="6"/>
                  </a:lnTo>
                  <a:lnTo>
                    <a:pt x="40" y="6"/>
                  </a:lnTo>
                  <a:lnTo>
                    <a:pt x="41" y="6"/>
                  </a:lnTo>
                  <a:lnTo>
                    <a:pt x="43" y="6"/>
                  </a:lnTo>
                  <a:lnTo>
                    <a:pt x="44" y="6"/>
                  </a:lnTo>
                  <a:lnTo>
                    <a:pt x="45" y="6"/>
                  </a:lnTo>
                  <a:lnTo>
                    <a:pt x="46" y="6"/>
                  </a:lnTo>
                  <a:lnTo>
                    <a:pt x="46" y="5"/>
                  </a:lnTo>
                  <a:lnTo>
                    <a:pt x="47" y="5"/>
                  </a:lnTo>
                  <a:lnTo>
                    <a:pt x="47" y="6"/>
                  </a:lnTo>
                  <a:lnTo>
                    <a:pt x="48" y="6"/>
                  </a:lnTo>
                  <a:lnTo>
                    <a:pt x="48" y="5"/>
                  </a:lnTo>
                  <a:lnTo>
                    <a:pt x="48" y="4"/>
                  </a:lnTo>
                  <a:lnTo>
                    <a:pt x="50" y="4"/>
                  </a:lnTo>
                  <a:lnTo>
                    <a:pt x="51" y="4"/>
                  </a:lnTo>
                  <a:lnTo>
                    <a:pt x="51" y="5"/>
                  </a:lnTo>
                  <a:lnTo>
                    <a:pt x="51" y="4"/>
                  </a:lnTo>
                  <a:lnTo>
                    <a:pt x="52" y="4"/>
                  </a:lnTo>
                  <a:lnTo>
                    <a:pt x="53" y="4"/>
                  </a:lnTo>
                  <a:lnTo>
                    <a:pt x="54" y="4"/>
                  </a:lnTo>
                  <a:lnTo>
                    <a:pt x="55" y="4"/>
                  </a:lnTo>
                  <a:lnTo>
                    <a:pt x="55" y="5"/>
                  </a:lnTo>
                  <a:lnTo>
                    <a:pt x="55" y="6"/>
                  </a:lnTo>
                  <a:lnTo>
                    <a:pt x="57" y="6"/>
                  </a:lnTo>
                  <a:lnTo>
                    <a:pt x="58" y="6"/>
                  </a:lnTo>
                  <a:lnTo>
                    <a:pt x="58" y="7"/>
                  </a:lnTo>
                  <a:lnTo>
                    <a:pt x="59" y="7"/>
                  </a:lnTo>
                  <a:lnTo>
                    <a:pt x="59" y="6"/>
                  </a:lnTo>
                  <a:lnTo>
                    <a:pt x="60" y="6"/>
                  </a:lnTo>
                  <a:lnTo>
                    <a:pt x="62" y="7"/>
                  </a:lnTo>
                  <a:lnTo>
                    <a:pt x="64" y="7"/>
                  </a:lnTo>
                  <a:lnTo>
                    <a:pt x="65" y="8"/>
                  </a:lnTo>
                  <a:lnTo>
                    <a:pt x="67" y="8"/>
                  </a:lnTo>
                  <a:lnTo>
                    <a:pt x="68" y="8"/>
                  </a:lnTo>
                  <a:lnTo>
                    <a:pt x="68" y="7"/>
                  </a:lnTo>
                  <a:lnTo>
                    <a:pt x="69" y="7"/>
                  </a:lnTo>
                  <a:lnTo>
                    <a:pt x="71" y="7"/>
                  </a:lnTo>
                  <a:lnTo>
                    <a:pt x="72" y="7"/>
                  </a:lnTo>
                  <a:lnTo>
                    <a:pt x="73" y="7"/>
                  </a:lnTo>
                  <a:lnTo>
                    <a:pt x="74" y="7"/>
                  </a:lnTo>
                  <a:lnTo>
                    <a:pt x="75" y="7"/>
                  </a:lnTo>
                  <a:lnTo>
                    <a:pt x="75" y="6"/>
                  </a:lnTo>
                  <a:lnTo>
                    <a:pt x="76" y="6"/>
                  </a:lnTo>
                  <a:lnTo>
                    <a:pt x="76" y="5"/>
                  </a:lnTo>
                  <a:lnTo>
                    <a:pt x="75" y="5"/>
                  </a:lnTo>
                  <a:lnTo>
                    <a:pt x="76" y="5"/>
                  </a:lnTo>
                  <a:lnTo>
                    <a:pt x="76" y="4"/>
                  </a:lnTo>
                  <a:lnTo>
                    <a:pt x="75" y="4"/>
                  </a:lnTo>
                  <a:lnTo>
                    <a:pt x="75" y="2"/>
                  </a:lnTo>
                  <a:lnTo>
                    <a:pt x="74" y="2"/>
                  </a:lnTo>
                  <a:lnTo>
                    <a:pt x="74" y="1"/>
                  </a:lnTo>
                  <a:lnTo>
                    <a:pt x="75" y="1"/>
                  </a:lnTo>
                  <a:lnTo>
                    <a:pt x="76" y="0"/>
                  </a:lnTo>
                  <a:lnTo>
                    <a:pt x="76" y="1"/>
                  </a:lnTo>
                  <a:lnTo>
                    <a:pt x="78" y="1"/>
                  </a:lnTo>
                  <a:lnTo>
                    <a:pt x="79" y="1"/>
                  </a:lnTo>
                  <a:lnTo>
                    <a:pt x="80" y="1"/>
                  </a:lnTo>
                  <a:lnTo>
                    <a:pt x="80" y="2"/>
                  </a:lnTo>
                  <a:lnTo>
                    <a:pt x="81" y="2"/>
                  </a:lnTo>
                  <a:lnTo>
                    <a:pt x="81" y="4"/>
                  </a:lnTo>
                  <a:lnTo>
                    <a:pt x="81" y="5"/>
                  </a:lnTo>
                  <a:lnTo>
                    <a:pt x="82" y="5"/>
                  </a:lnTo>
                  <a:lnTo>
                    <a:pt x="82" y="6"/>
                  </a:lnTo>
                  <a:lnTo>
                    <a:pt x="82" y="7"/>
                  </a:lnTo>
                  <a:lnTo>
                    <a:pt x="81" y="7"/>
                  </a:lnTo>
                  <a:lnTo>
                    <a:pt x="80" y="7"/>
                  </a:lnTo>
                  <a:lnTo>
                    <a:pt x="80" y="8"/>
                  </a:lnTo>
                  <a:lnTo>
                    <a:pt x="79" y="8"/>
                  </a:lnTo>
                  <a:lnTo>
                    <a:pt x="79" y="9"/>
                  </a:lnTo>
                  <a:lnTo>
                    <a:pt x="79" y="11"/>
                  </a:lnTo>
                  <a:lnTo>
                    <a:pt x="79" y="12"/>
                  </a:lnTo>
                  <a:lnTo>
                    <a:pt x="80" y="12"/>
                  </a:lnTo>
                  <a:lnTo>
                    <a:pt x="79" y="12"/>
                  </a:lnTo>
                  <a:lnTo>
                    <a:pt x="79" y="13"/>
                  </a:lnTo>
                  <a:lnTo>
                    <a:pt x="79" y="14"/>
                  </a:lnTo>
                  <a:lnTo>
                    <a:pt x="79" y="13"/>
                  </a:lnTo>
                  <a:lnTo>
                    <a:pt x="78" y="13"/>
                  </a:lnTo>
                  <a:lnTo>
                    <a:pt x="78" y="14"/>
                  </a:lnTo>
                  <a:lnTo>
                    <a:pt x="78" y="15"/>
                  </a:lnTo>
                  <a:lnTo>
                    <a:pt x="76" y="15"/>
                  </a:lnTo>
                  <a:lnTo>
                    <a:pt x="76" y="16"/>
                  </a:lnTo>
                  <a:lnTo>
                    <a:pt x="75" y="16"/>
                  </a:lnTo>
                  <a:lnTo>
                    <a:pt x="75" y="15"/>
                  </a:lnTo>
                  <a:lnTo>
                    <a:pt x="74" y="14"/>
                  </a:lnTo>
                  <a:lnTo>
                    <a:pt x="73" y="14"/>
                  </a:lnTo>
                  <a:lnTo>
                    <a:pt x="72" y="14"/>
                  </a:lnTo>
                  <a:lnTo>
                    <a:pt x="71" y="14"/>
                  </a:lnTo>
                  <a:lnTo>
                    <a:pt x="69" y="14"/>
                  </a:lnTo>
                  <a:lnTo>
                    <a:pt x="68" y="14"/>
                  </a:lnTo>
                  <a:lnTo>
                    <a:pt x="67" y="14"/>
                  </a:lnTo>
                  <a:lnTo>
                    <a:pt x="67" y="13"/>
                  </a:lnTo>
                  <a:lnTo>
                    <a:pt x="66" y="13"/>
                  </a:lnTo>
                  <a:lnTo>
                    <a:pt x="65" y="13"/>
                  </a:lnTo>
                  <a:lnTo>
                    <a:pt x="64" y="13"/>
                  </a:lnTo>
                  <a:lnTo>
                    <a:pt x="64" y="12"/>
                  </a:lnTo>
                  <a:lnTo>
                    <a:pt x="62" y="12"/>
                  </a:lnTo>
                  <a:lnTo>
                    <a:pt x="62" y="13"/>
                  </a:lnTo>
                  <a:lnTo>
                    <a:pt x="61" y="13"/>
                  </a:lnTo>
                  <a:lnTo>
                    <a:pt x="62" y="13"/>
                  </a:lnTo>
                  <a:lnTo>
                    <a:pt x="61" y="13"/>
                  </a:lnTo>
                  <a:lnTo>
                    <a:pt x="60" y="13"/>
                  </a:lnTo>
                  <a:lnTo>
                    <a:pt x="60" y="14"/>
                  </a:lnTo>
                  <a:lnTo>
                    <a:pt x="59" y="14"/>
                  </a:lnTo>
                  <a:lnTo>
                    <a:pt x="58" y="14"/>
                  </a:lnTo>
                  <a:lnTo>
                    <a:pt x="57" y="14"/>
                  </a:lnTo>
                  <a:lnTo>
                    <a:pt x="57" y="13"/>
                  </a:lnTo>
                  <a:lnTo>
                    <a:pt x="55" y="13"/>
                  </a:lnTo>
                  <a:lnTo>
                    <a:pt x="54" y="13"/>
                  </a:lnTo>
                  <a:lnTo>
                    <a:pt x="54" y="14"/>
                  </a:lnTo>
                  <a:lnTo>
                    <a:pt x="53" y="14"/>
                  </a:lnTo>
                  <a:lnTo>
                    <a:pt x="53" y="15"/>
                  </a:lnTo>
                  <a:lnTo>
                    <a:pt x="52" y="15"/>
                  </a:lnTo>
                  <a:lnTo>
                    <a:pt x="51" y="16"/>
                  </a:lnTo>
                  <a:lnTo>
                    <a:pt x="50" y="16"/>
                  </a:lnTo>
                  <a:lnTo>
                    <a:pt x="47" y="15"/>
                  </a:lnTo>
                  <a:lnTo>
                    <a:pt x="46" y="16"/>
                  </a:lnTo>
                  <a:lnTo>
                    <a:pt x="46" y="18"/>
                  </a:lnTo>
                  <a:lnTo>
                    <a:pt x="47" y="18"/>
                  </a:lnTo>
                  <a:lnTo>
                    <a:pt x="47" y="19"/>
                  </a:lnTo>
                  <a:lnTo>
                    <a:pt x="48" y="19"/>
                  </a:lnTo>
                  <a:lnTo>
                    <a:pt x="48" y="20"/>
                  </a:lnTo>
                  <a:lnTo>
                    <a:pt x="47" y="20"/>
                  </a:lnTo>
                  <a:lnTo>
                    <a:pt x="47" y="21"/>
                  </a:lnTo>
                  <a:lnTo>
                    <a:pt x="48" y="21"/>
                  </a:lnTo>
                  <a:lnTo>
                    <a:pt x="48" y="22"/>
                  </a:lnTo>
                  <a:lnTo>
                    <a:pt x="50" y="22"/>
                  </a:lnTo>
                  <a:lnTo>
                    <a:pt x="50" y="21"/>
                  </a:lnTo>
                  <a:lnTo>
                    <a:pt x="51" y="21"/>
                  </a:lnTo>
                  <a:lnTo>
                    <a:pt x="51" y="22"/>
                  </a:lnTo>
                  <a:lnTo>
                    <a:pt x="52" y="22"/>
                  </a:lnTo>
                  <a:lnTo>
                    <a:pt x="53" y="22"/>
                  </a:lnTo>
                  <a:lnTo>
                    <a:pt x="53" y="23"/>
                  </a:lnTo>
                  <a:lnTo>
                    <a:pt x="54" y="25"/>
                  </a:lnTo>
                  <a:lnTo>
                    <a:pt x="55" y="25"/>
                  </a:lnTo>
                  <a:lnTo>
                    <a:pt x="55" y="26"/>
                  </a:lnTo>
                  <a:lnTo>
                    <a:pt x="54" y="26"/>
                  </a:lnTo>
                  <a:lnTo>
                    <a:pt x="53" y="25"/>
                  </a:lnTo>
                  <a:lnTo>
                    <a:pt x="52" y="23"/>
                  </a:lnTo>
                  <a:lnTo>
                    <a:pt x="51" y="23"/>
                  </a:lnTo>
                  <a:lnTo>
                    <a:pt x="50" y="22"/>
                  </a:lnTo>
                  <a:lnTo>
                    <a:pt x="48" y="22"/>
                  </a:lnTo>
                  <a:lnTo>
                    <a:pt x="47" y="22"/>
                  </a:lnTo>
                  <a:lnTo>
                    <a:pt x="46" y="22"/>
                  </a:lnTo>
                  <a:lnTo>
                    <a:pt x="46" y="23"/>
                  </a:lnTo>
                  <a:lnTo>
                    <a:pt x="47" y="25"/>
                  </a:lnTo>
                  <a:lnTo>
                    <a:pt x="48" y="26"/>
                  </a:lnTo>
                  <a:lnTo>
                    <a:pt x="48" y="25"/>
                  </a:lnTo>
                  <a:lnTo>
                    <a:pt x="50" y="26"/>
                  </a:lnTo>
                  <a:lnTo>
                    <a:pt x="51" y="26"/>
                  </a:lnTo>
                  <a:lnTo>
                    <a:pt x="50" y="27"/>
                  </a:lnTo>
                  <a:lnTo>
                    <a:pt x="51" y="27"/>
                  </a:lnTo>
                  <a:lnTo>
                    <a:pt x="51" y="28"/>
                  </a:lnTo>
                  <a:lnTo>
                    <a:pt x="50" y="28"/>
                  </a:lnTo>
                  <a:lnTo>
                    <a:pt x="48" y="28"/>
                  </a:lnTo>
                  <a:lnTo>
                    <a:pt x="48" y="27"/>
                  </a:lnTo>
                  <a:lnTo>
                    <a:pt x="48" y="28"/>
                  </a:lnTo>
                  <a:lnTo>
                    <a:pt x="47" y="27"/>
                  </a:lnTo>
                  <a:lnTo>
                    <a:pt x="47" y="26"/>
                  </a:lnTo>
                  <a:lnTo>
                    <a:pt x="46" y="25"/>
                  </a:lnTo>
                  <a:lnTo>
                    <a:pt x="45" y="25"/>
                  </a:lnTo>
                  <a:lnTo>
                    <a:pt x="44" y="25"/>
                  </a:lnTo>
                  <a:lnTo>
                    <a:pt x="44" y="23"/>
                  </a:lnTo>
                  <a:lnTo>
                    <a:pt x="43" y="23"/>
                  </a:lnTo>
                  <a:lnTo>
                    <a:pt x="41" y="25"/>
                  </a:lnTo>
                  <a:lnTo>
                    <a:pt x="43" y="25"/>
                  </a:lnTo>
                  <a:lnTo>
                    <a:pt x="43" y="26"/>
                  </a:lnTo>
                  <a:lnTo>
                    <a:pt x="44" y="27"/>
                  </a:lnTo>
                  <a:lnTo>
                    <a:pt x="45" y="28"/>
                  </a:lnTo>
                  <a:lnTo>
                    <a:pt x="46" y="28"/>
                  </a:lnTo>
                  <a:lnTo>
                    <a:pt x="46" y="29"/>
                  </a:lnTo>
                  <a:lnTo>
                    <a:pt x="47" y="29"/>
                  </a:lnTo>
                  <a:lnTo>
                    <a:pt x="46" y="29"/>
                  </a:lnTo>
                  <a:lnTo>
                    <a:pt x="44" y="28"/>
                  </a:lnTo>
                  <a:lnTo>
                    <a:pt x="43" y="28"/>
                  </a:lnTo>
                  <a:lnTo>
                    <a:pt x="43" y="27"/>
                  </a:lnTo>
                  <a:lnTo>
                    <a:pt x="41" y="27"/>
                  </a:lnTo>
                  <a:lnTo>
                    <a:pt x="41" y="26"/>
                  </a:lnTo>
                  <a:lnTo>
                    <a:pt x="41" y="25"/>
                  </a:lnTo>
                  <a:lnTo>
                    <a:pt x="40" y="23"/>
                  </a:lnTo>
                  <a:lnTo>
                    <a:pt x="39" y="23"/>
                  </a:lnTo>
                  <a:lnTo>
                    <a:pt x="38" y="23"/>
                  </a:lnTo>
                  <a:lnTo>
                    <a:pt x="38" y="22"/>
                  </a:lnTo>
                  <a:lnTo>
                    <a:pt x="37" y="22"/>
                  </a:lnTo>
                  <a:lnTo>
                    <a:pt x="36" y="22"/>
                  </a:lnTo>
                  <a:lnTo>
                    <a:pt x="36" y="21"/>
                  </a:lnTo>
                  <a:lnTo>
                    <a:pt x="34" y="20"/>
                  </a:lnTo>
                  <a:lnTo>
                    <a:pt x="36" y="20"/>
                  </a:lnTo>
                  <a:lnTo>
                    <a:pt x="37" y="20"/>
                  </a:lnTo>
                  <a:lnTo>
                    <a:pt x="37" y="19"/>
                  </a:lnTo>
                  <a:lnTo>
                    <a:pt x="36" y="19"/>
                  </a:lnTo>
                  <a:lnTo>
                    <a:pt x="36" y="18"/>
                  </a:lnTo>
                  <a:lnTo>
                    <a:pt x="34" y="18"/>
                  </a:lnTo>
                  <a:lnTo>
                    <a:pt x="36" y="18"/>
                  </a:lnTo>
                  <a:lnTo>
                    <a:pt x="34" y="19"/>
                  </a:lnTo>
                  <a:lnTo>
                    <a:pt x="33" y="19"/>
                  </a:lnTo>
                  <a:lnTo>
                    <a:pt x="33" y="20"/>
                  </a:lnTo>
                  <a:lnTo>
                    <a:pt x="32" y="20"/>
                  </a:lnTo>
                  <a:lnTo>
                    <a:pt x="33" y="20"/>
                  </a:lnTo>
                  <a:lnTo>
                    <a:pt x="32" y="20"/>
                  </a:lnTo>
                  <a:lnTo>
                    <a:pt x="32" y="21"/>
                  </a:lnTo>
                  <a:lnTo>
                    <a:pt x="32" y="22"/>
                  </a:lnTo>
                  <a:lnTo>
                    <a:pt x="33" y="22"/>
                  </a:lnTo>
                  <a:lnTo>
                    <a:pt x="32" y="23"/>
                  </a:lnTo>
                  <a:lnTo>
                    <a:pt x="32" y="25"/>
                  </a:lnTo>
                  <a:lnTo>
                    <a:pt x="32" y="26"/>
                  </a:lnTo>
                  <a:lnTo>
                    <a:pt x="32" y="27"/>
                  </a:lnTo>
                  <a:lnTo>
                    <a:pt x="32" y="28"/>
                  </a:lnTo>
                  <a:lnTo>
                    <a:pt x="33" y="28"/>
                  </a:lnTo>
                  <a:lnTo>
                    <a:pt x="34" y="28"/>
                  </a:lnTo>
                  <a:lnTo>
                    <a:pt x="34" y="29"/>
                  </a:lnTo>
                  <a:lnTo>
                    <a:pt x="34" y="30"/>
                  </a:lnTo>
                  <a:lnTo>
                    <a:pt x="36" y="30"/>
                  </a:lnTo>
                  <a:lnTo>
                    <a:pt x="36" y="32"/>
                  </a:lnTo>
                  <a:lnTo>
                    <a:pt x="37" y="32"/>
                  </a:lnTo>
                  <a:lnTo>
                    <a:pt x="37" y="33"/>
                  </a:lnTo>
                  <a:lnTo>
                    <a:pt x="38" y="34"/>
                  </a:lnTo>
                  <a:lnTo>
                    <a:pt x="38" y="35"/>
                  </a:lnTo>
                  <a:lnTo>
                    <a:pt x="39" y="35"/>
                  </a:lnTo>
                  <a:lnTo>
                    <a:pt x="40" y="36"/>
                  </a:lnTo>
                  <a:lnTo>
                    <a:pt x="41" y="37"/>
                  </a:lnTo>
                  <a:lnTo>
                    <a:pt x="41" y="39"/>
                  </a:lnTo>
                  <a:lnTo>
                    <a:pt x="43" y="39"/>
                  </a:lnTo>
                  <a:lnTo>
                    <a:pt x="43" y="40"/>
                  </a:lnTo>
                  <a:lnTo>
                    <a:pt x="44" y="41"/>
                  </a:lnTo>
                  <a:lnTo>
                    <a:pt x="43" y="41"/>
                  </a:lnTo>
                  <a:lnTo>
                    <a:pt x="41" y="42"/>
                  </a:lnTo>
                  <a:lnTo>
                    <a:pt x="40" y="42"/>
                  </a:lnTo>
                  <a:lnTo>
                    <a:pt x="40" y="41"/>
                  </a:lnTo>
                  <a:lnTo>
                    <a:pt x="40" y="42"/>
                  </a:lnTo>
                  <a:lnTo>
                    <a:pt x="41" y="42"/>
                  </a:lnTo>
                  <a:lnTo>
                    <a:pt x="41" y="41"/>
                  </a:lnTo>
                  <a:lnTo>
                    <a:pt x="41" y="40"/>
                  </a:lnTo>
                  <a:lnTo>
                    <a:pt x="40" y="40"/>
                  </a:lnTo>
                  <a:lnTo>
                    <a:pt x="40" y="39"/>
                  </a:lnTo>
                  <a:lnTo>
                    <a:pt x="39" y="39"/>
                  </a:lnTo>
                  <a:lnTo>
                    <a:pt x="38" y="39"/>
                  </a:lnTo>
                  <a:lnTo>
                    <a:pt x="38" y="37"/>
                  </a:lnTo>
                  <a:lnTo>
                    <a:pt x="38" y="39"/>
                  </a:lnTo>
                  <a:lnTo>
                    <a:pt x="37" y="39"/>
                  </a:lnTo>
                  <a:lnTo>
                    <a:pt x="37" y="40"/>
                  </a:lnTo>
                  <a:lnTo>
                    <a:pt x="37" y="41"/>
                  </a:lnTo>
                  <a:lnTo>
                    <a:pt x="38" y="41"/>
                  </a:lnTo>
                  <a:lnTo>
                    <a:pt x="37" y="41"/>
                  </a:lnTo>
                  <a:lnTo>
                    <a:pt x="38" y="41"/>
                  </a:lnTo>
                  <a:lnTo>
                    <a:pt x="38" y="42"/>
                  </a:lnTo>
                  <a:lnTo>
                    <a:pt x="39" y="42"/>
                  </a:lnTo>
                  <a:lnTo>
                    <a:pt x="39" y="43"/>
                  </a:lnTo>
                  <a:lnTo>
                    <a:pt x="40" y="43"/>
                  </a:lnTo>
                  <a:lnTo>
                    <a:pt x="39" y="43"/>
                  </a:lnTo>
                  <a:lnTo>
                    <a:pt x="39" y="44"/>
                  </a:lnTo>
                  <a:lnTo>
                    <a:pt x="38" y="44"/>
                  </a:lnTo>
                  <a:lnTo>
                    <a:pt x="39" y="44"/>
                  </a:lnTo>
                  <a:lnTo>
                    <a:pt x="38" y="44"/>
                  </a:lnTo>
                  <a:lnTo>
                    <a:pt x="37" y="44"/>
                  </a:lnTo>
                  <a:lnTo>
                    <a:pt x="37" y="46"/>
                  </a:lnTo>
                  <a:lnTo>
                    <a:pt x="36" y="46"/>
                  </a:lnTo>
                  <a:lnTo>
                    <a:pt x="34" y="46"/>
                  </a:lnTo>
                  <a:lnTo>
                    <a:pt x="33" y="46"/>
                  </a:lnTo>
                  <a:lnTo>
                    <a:pt x="34" y="46"/>
                  </a:lnTo>
                  <a:lnTo>
                    <a:pt x="33" y="46"/>
                  </a:lnTo>
                  <a:lnTo>
                    <a:pt x="33" y="47"/>
                  </a:lnTo>
                  <a:lnTo>
                    <a:pt x="34" y="47"/>
                  </a:lnTo>
                  <a:lnTo>
                    <a:pt x="34" y="46"/>
                  </a:lnTo>
                  <a:lnTo>
                    <a:pt x="34" y="47"/>
                  </a:lnTo>
                  <a:lnTo>
                    <a:pt x="36" y="46"/>
                  </a:lnTo>
                  <a:lnTo>
                    <a:pt x="36" y="47"/>
                  </a:lnTo>
                  <a:lnTo>
                    <a:pt x="37" y="47"/>
                  </a:lnTo>
                  <a:lnTo>
                    <a:pt x="38" y="47"/>
                  </a:lnTo>
                  <a:lnTo>
                    <a:pt x="38" y="48"/>
                  </a:lnTo>
                  <a:lnTo>
                    <a:pt x="38" y="47"/>
                  </a:lnTo>
                  <a:lnTo>
                    <a:pt x="39" y="47"/>
                  </a:lnTo>
                  <a:lnTo>
                    <a:pt x="39" y="48"/>
                  </a:lnTo>
                  <a:lnTo>
                    <a:pt x="40" y="48"/>
                  </a:lnTo>
                  <a:lnTo>
                    <a:pt x="41" y="49"/>
                  </a:lnTo>
                  <a:lnTo>
                    <a:pt x="43" y="49"/>
                  </a:lnTo>
                  <a:lnTo>
                    <a:pt x="41" y="49"/>
                  </a:lnTo>
                  <a:lnTo>
                    <a:pt x="43" y="49"/>
                  </a:lnTo>
                  <a:lnTo>
                    <a:pt x="44" y="49"/>
                  </a:lnTo>
                  <a:lnTo>
                    <a:pt x="44" y="50"/>
                  </a:lnTo>
                  <a:lnTo>
                    <a:pt x="44" y="51"/>
                  </a:lnTo>
                  <a:lnTo>
                    <a:pt x="45" y="51"/>
                  </a:lnTo>
                  <a:lnTo>
                    <a:pt x="44" y="51"/>
                  </a:lnTo>
                  <a:lnTo>
                    <a:pt x="45" y="51"/>
                  </a:lnTo>
                  <a:lnTo>
                    <a:pt x="46" y="51"/>
                  </a:lnTo>
                  <a:lnTo>
                    <a:pt x="47" y="51"/>
                  </a:lnTo>
                  <a:lnTo>
                    <a:pt x="47" y="53"/>
                  </a:lnTo>
                  <a:lnTo>
                    <a:pt x="48" y="53"/>
                  </a:lnTo>
                  <a:lnTo>
                    <a:pt x="48" y="54"/>
                  </a:lnTo>
                  <a:lnTo>
                    <a:pt x="50" y="54"/>
                  </a:lnTo>
                  <a:lnTo>
                    <a:pt x="51" y="54"/>
                  </a:lnTo>
                  <a:lnTo>
                    <a:pt x="52" y="55"/>
                  </a:lnTo>
                  <a:lnTo>
                    <a:pt x="53" y="55"/>
                  </a:lnTo>
                  <a:lnTo>
                    <a:pt x="54" y="56"/>
                  </a:lnTo>
                  <a:lnTo>
                    <a:pt x="54" y="57"/>
                  </a:lnTo>
                  <a:lnTo>
                    <a:pt x="53" y="57"/>
                  </a:lnTo>
                  <a:lnTo>
                    <a:pt x="53" y="58"/>
                  </a:lnTo>
                  <a:lnTo>
                    <a:pt x="54" y="60"/>
                  </a:lnTo>
                  <a:lnTo>
                    <a:pt x="54" y="61"/>
                  </a:lnTo>
                  <a:lnTo>
                    <a:pt x="54" y="62"/>
                  </a:lnTo>
                  <a:lnTo>
                    <a:pt x="55" y="62"/>
                  </a:lnTo>
                  <a:lnTo>
                    <a:pt x="55" y="63"/>
                  </a:lnTo>
                  <a:lnTo>
                    <a:pt x="54" y="63"/>
                  </a:lnTo>
                  <a:lnTo>
                    <a:pt x="55" y="64"/>
                  </a:lnTo>
                  <a:lnTo>
                    <a:pt x="54" y="64"/>
                  </a:lnTo>
                  <a:lnTo>
                    <a:pt x="55" y="64"/>
                  </a:lnTo>
                  <a:lnTo>
                    <a:pt x="54" y="64"/>
                  </a:lnTo>
                  <a:lnTo>
                    <a:pt x="55" y="64"/>
                  </a:lnTo>
                  <a:lnTo>
                    <a:pt x="54" y="64"/>
                  </a:lnTo>
                  <a:lnTo>
                    <a:pt x="54" y="65"/>
                  </a:lnTo>
                  <a:lnTo>
                    <a:pt x="54" y="64"/>
                  </a:lnTo>
                  <a:lnTo>
                    <a:pt x="53" y="64"/>
                  </a:lnTo>
                  <a:lnTo>
                    <a:pt x="53" y="63"/>
                  </a:lnTo>
                  <a:lnTo>
                    <a:pt x="52" y="63"/>
                  </a:lnTo>
                  <a:lnTo>
                    <a:pt x="52" y="62"/>
                  </a:lnTo>
                  <a:lnTo>
                    <a:pt x="51" y="62"/>
                  </a:lnTo>
                  <a:lnTo>
                    <a:pt x="51" y="63"/>
                  </a:lnTo>
                  <a:lnTo>
                    <a:pt x="51" y="62"/>
                  </a:lnTo>
                  <a:lnTo>
                    <a:pt x="50" y="61"/>
                  </a:lnTo>
                  <a:lnTo>
                    <a:pt x="48" y="61"/>
                  </a:lnTo>
                  <a:lnTo>
                    <a:pt x="50" y="61"/>
                  </a:lnTo>
                  <a:lnTo>
                    <a:pt x="48" y="61"/>
                  </a:lnTo>
                  <a:lnTo>
                    <a:pt x="48" y="60"/>
                  </a:lnTo>
                  <a:lnTo>
                    <a:pt x="47" y="60"/>
                  </a:lnTo>
                  <a:lnTo>
                    <a:pt x="48" y="60"/>
                  </a:lnTo>
                  <a:lnTo>
                    <a:pt x="48" y="58"/>
                  </a:lnTo>
                  <a:lnTo>
                    <a:pt x="47" y="58"/>
                  </a:lnTo>
                  <a:lnTo>
                    <a:pt x="47" y="60"/>
                  </a:lnTo>
                  <a:lnTo>
                    <a:pt x="46" y="60"/>
                  </a:lnTo>
                  <a:lnTo>
                    <a:pt x="45" y="60"/>
                  </a:lnTo>
                  <a:lnTo>
                    <a:pt x="44" y="60"/>
                  </a:lnTo>
                  <a:lnTo>
                    <a:pt x="43" y="60"/>
                  </a:lnTo>
                  <a:lnTo>
                    <a:pt x="43" y="61"/>
                  </a:lnTo>
                  <a:lnTo>
                    <a:pt x="41" y="61"/>
                  </a:lnTo>
                  <a:lnTo>
                    <a:pt x="40" y="61"/>
                  </a:lnTo>
                  <a:lnTo>
                    <a:pt x="40" y="62"/>
                  </a:lnTo>
                  <a:lnTo>
                    <a:pt x="41" y="62"/>
                  </a:lnTo>
                  <a:lnTo>
                    <a:pt x="43" y="62"/>
                  </a:lnTo>
                  <a:lnTo>
                    <a:pt x="44" y="62"/>
                  </a:lnTo>
                  <a:lnTo>
                    <a:pt x="44" y="63"/>
                  </a:lnTo>
                  <a:lnTo>
                    <a:pt x="43" y="63"/>
                  </a:lnTo>
                  <a:lnTo>
                    <a:pt x="43" y="64"/>
                  </a:lnTo>
                  <a:lnTo>
                    <a:pt x="44" y="64"/>
                  </a:lnTo>
                  <a:lnTo>
                    <a:pt x="43" y="64"/>
                  </a:lnTo>
                  <a:lnTo>
                    <a:pt x="44" y="64"/>
                  </a:lnTo>
                  <a:lnTo>
                    <a:pt x="44" y="65"/>
                  </a:lnTo>
                  <a:lnTo>
                    <a:pt x="44" y="67"/>
                  </a:lnTo>
                  <a:lnTo>
                    <a:pt x="44" y="65"/>
                  </a:lnTo>
                  <a:lnTo>
                    <a:pt x="45" y="67"/>
                  </a:lnTo>
                  <a:lnTo>
                    <a:pt x="46" y="67"/>
                  </a:lnTo>
                  <a:lnTo>
                    <a:pt x="46" y="65"/>
                  </a:lnTo>
                  <a:lnTo>
                    <a:pt x="45" y="65"/>
                  </a:lnTo>
                  <a:lnTo>
                    <a:pt x="46" y="65"/>
                  </a:lnTo>
                  <a:lnTo>
                    <a:pt x="46" y="67"/>
                  </a:lnTo>
                  <a:lnTo>
                    <a:pt x="47" y="67"/>
                  </a:lnTo>
                  <a:lnTo>
                    <a:pt x="46" y="67"/>
                  </a:lnTo>
                  <a:lnTo>
                    <a:pt x="47" y="68"/>
                  </a:lnTo>
                  <a:lnTo>
                    <a:pt x="48" y="68"/>
                  </a:lnTo>
                  <a:lnTo>
                    <a:pt x="48" y="69"/>
                  </a:lnTo>
                  <a:lnTo>
                    <a:pt x="47" y="69"/>
                  </a:lnTo>
                  <a:lnTo>
                    <a:pt x="46" y="69"/>
                  </a:lnTo>
                  <a:lnTo>
                    <a:pt x="45" y="69"/>
                  </a:lnTo>
                  <a:lnTo>
                    <a:pt x="45" y="70"/>
                  </a:lnTo>
                  <a:lnTo>
                    <a:pt x="44" y="70"/>
                  </a:lnTo>
                  <a:lnTo>
                    <a:pt x="43" y="70"/>
                  </a:lnTo>
                  <a:lnTo>
                    <a:pt x="44" y="70"/>
                  </a:lnTo>
                  <a:lnTo>
                    <a:pt x="43" y="70"/>
                  </a:lnTo>
                  <a:lnTo>
                    <a:pt x="43" y="69"/>
                  </a:lnTo>
                  <a:lnTo>
                    <a:pt x="44" y="69"/>
                  </a:lnTo>
                  <a:lnTo>
                    <a:pt x="43" y="69"/>
                  </a:lnTo>
                  <a:lnTo>
                    <a:pt x="43" y="68"/>
                  </a:lnTo>
                  <a:lnTo>
                    <a:pt x="41" y="68"/>
                  </a:lnTo>
                  <a:lnTo>
                    <a:pt x="43" y="68"/>
                  </a:lnTo>
                  <a:lnTo>
                    <a:pt x="41" y="68"/>
                  </a:lnTo>
                  <a:lnTo>
                    <a:pt x="40" y="67"/>
                  </a:lnTo>
                  <a:lnTo>
                    <a:pt x="39" y="67"/>
                  </a:lnTo>
                  <a:lnTo>
                    <a:pt x="38" y="65"/>
                  </a:lnTo>
                  <a:lnTo>
                    <a:pt x="38" y="67"/>
                  </a:lnTo>
                  <a:lnTo>
                    <a:pt x="38" y="68"/>
                  </a:lnTo>
                  <a:lnTo>
                    <a:pt x="38" y="69"/>
                  </a:lnTo>
                  <a:lnTo>
                    <a:pt x="39" y="70"/>
                  </a:lnTo>
                  <a:lnTo>
                    <a:pt x="40" y="71"/>
                  </a:lnTo>
                  <a:lnTo>
                    <a:pt x="40" y="72"/>
                  </a:lnTo>
                  <a:lnTo>
                    <a:pt x="40" y="74"/>
                  </a:lnTo>
                  <a:lnTo>
                    <a:pt x="41" y="74"/>
                  </a:lnTo>
                  <a:lnTo>
                    <a:pt x="41" y="75"/>
                  </a:lnTo>
                  <a:lnTo>
                    <a:pt x="43" y="75"/>
                  </a:lnTo>
                  <a:lnTo>
                    <a:pt x="43" y="76"/>
                  </a:lnTo>
                  <a:lnTo>
                    <a:pt x="41" y="76"/>
                  </a:lnTo>
                  <a:lnTo>
                    <a:pt x="43" y="76"/>
                  </a:lnTo>
                  <a:lnTo>
                    <a:pt x="43" y="77"/>
                  </a:lnTo>
                  <a:lnTo>
                    <a:pt x="44" y="78"/>
                  </a:lnTo>
                  <a:lnTo>
                    <a:pt x="44" y="79"/>
                  </a:lnTo>
                  <a:lnTo>
                    <a:pt x="43" y="79"/>
                  </a:lnTo>
                  <a:lnTo>
                    <a:pt x="43" y="81"/>
                  </a:lnTo>
                  <a:lnTo>
                    <a:pt x="43" y="82"/>
                  </a:lnTo>
                  <a:lnTo>
                    <a:pt x="44" y="82"/>
                  </a:lnTo>
                  <a:lnTo>
                    <a:pt x="45" y="82"/>
                  </a:lnTo>
                  <a:lnTo>
                    <a:pt x="45" y="83"/>
                  </a:lnTo>
                  <a:lnTo>
                    <a:pt x="45" y="84"/>
                  </a:lnTo>
                  <a:lnTo>
                    <a:pt x="44" y="84"/>
                  </a:lnTo>
                  <a:lnTo>
                    <a:pt x="44" y="83"/>
                  </a:lnTo>
                  <a:lnTo>
                    <a:pt x="43" y="83"/>
                  </a:lnTo>
                  <a:lnTo>
                    <a:pt x="41" y="82"/>
                  </a:lnTo>
                  <a:lnTo>
                    <a:pt x="40" y="81"/>
                  </a:lnTo>
                  <a:lnTo>
                    <a:pt x="41" y="81"/>
                  </a:lnTo>
                  <a:lnTo>
                    <a:pt x="40" y="81"/>
                  </a:lnTo>
                  <a:lnTo>
                    <a:pt x="40" y="79"/>
                  </a:lnTo>
                  <a:lnTo>
                    <a:pt x="39" y="78"/>
                  </a:lnTo>
                  <a:lnTo>
                    <a:pt x="38" y="78"/>
                  </a:lnTo>
                  <a:lnTo>
                    <a:pt x="37" y="78"/>
                  </a:lnTo>
                  <a:lnTo>
                    <a:pt x="37" y="79"/>
                  </a:lnTo>
                  <a:lnTo>
                    <a:pt x="36" y="81"/>
                  </a:lnTo>
                  <a:lnTo>
                    <a:pt x="37" y="81"/>
                  </a:lnTo>
                  <a:lnTo>
                    <a:pt x="36" y="81"/>
                  </a:lnTo>
                  <a:lnTo>
                    <a:pt x="37" y="81"/>
                  </a:lnTo>
                  <a:lnTo>
                    <a:pt x="37" y="82"/>
                  </a:lnTo>
                  <a:lnTo>
                    <a:pt x="36" y="82"/>
                  </a:lnTo>
                  <a:lnTo>
                    <a:pt x="36" y="81"/>
                  </a:lnTo>
                  <a:lnTo>
                    <a:pt x="36" y="82"/>
                  </a:lnTo>
                  <a:lnTo>
                    <a:pt x="36" y="83"/>
                  </a:lnTo>
                  <a:lnTo>
                    <a:pt x="37" y="84"/>
                  </a:lnTo>
                  <a:lnTo>
                    <a:pt x="36" y="84"/>
                  </a:lnTo>
                  <a:lnTo>
                    <a:pt x="37" y="84"/>
                  </a:lnTo>
                  <a:lnTo>
                    <a:pt x="36" y="84"/>
                  </a:lnTo>
                  <a:lnTo>
                    <a:pt x="36" y="85"/>
                  </a:lnTo>
                  <a:lnTo>
                    <a:pt x="36" y="84"/>
                  </a:lnTo>
                  <a:lnTo>
                    <a:pt x="34" y="83"/>
                  </a:lnTo>
                  <a:lnTo>
                    <a:pt x="34" y="82"/>
                  </a:lnTo>
                  <a:lnTo>
                    <a:pt x="34" y="81"/>
                  </a:lnTo>
                  <a:lnTo>
                    <a:pt x="34" y="79"/>
                  </a:lnTo>
                  <a:lnTo>
                    <a:pt x="33" y="79"/>
                  </a:lnTo>
                  <a:lnTo>
                    <a:pt x="33" y="78"/>
                  </a:lnTo>
                  <a:lnTo>
                    <a:pt x="32" y="77"/>
                  </a:lnTo>
                  <a:lnTo>
                    <a:pt x="31" y="77"/>
                  </a:lnTo>
                  <a:lnTo>
                    <a:pt x="31" y="76"/>
                  </a:lnTo>
                  <a:lnTo>
                    <a:pt x="31" y="75"/>
                  </a:lnTo>
                  <a:lnTo>
                    <a:pt x="30" y="75"/>
                  </a:lnTo>
                  <a:lnTo>
                    <a:pt x="29" y="75"/>
                  </a:lnTo>
                  <a:lnTo>
                    <a:pt x="29" y="76"/>
                  </a:lnTo>
                  <a:lnTo>
                    <a:pt x="29" y="77"/>
                  </a:lnTo>
                  <a:lnTo>
                    <a:pt x="29" y="78"/>
                  </a:lnTo>
                  <a:lnTo>
                    <a:pt x="29" y="79"/>
                  </a:lnTo>
                  <a:lnTo>
                    <a:pt x="28" y="79"/>
                  </a:lnTo>
                  <a:lnTo>
                    <a:pt x="26" y="78"/>
                  </a:lnTo>
                  <a:lnTo>
                    <a:pt x="25" y="78"/>
                  </a:lnTo>
                  <a:lnTo>
                    <a:pt x="25" y="77"/>
                  </a:lnTo>
                  <a:lnTo>
                    <a:pt x="25" y="76"/>
                  </a:lnTo>
                  <a:lnTo>
                    <a:pt x="24" y="75"/>
                  </a:lnTo>
                  <a:lnTo>
                    <a:pt x="23" y="74"/>
                  </a:lnTo>
                  <a:lnTo>
                    <a:pt x="23" y="72"/>
                  </a:lnTo>
                  <a:lnTo>
                    <a:pt x="23" y="71"/>
                  </a:lnTo>
                  <a:lnTo>
                    <a:pt x="24" y="71"/>
                  </a:lnTo>
                  <a:lnTo>
                    <a:pt x="24" y="70"/>
                  </a:lnTo>
                  <a:lnTo>
                    <a:pt x="24" y="69"/>
                  </a:lnTo>
                  <a:lnTo>
                    <a:pt x="23" y="68"/>
                  </a:lnTo>
                  <a:lnTo>
                    <a:pt x="23" y="67"/>
                  </a:lnTo>
                  <a:lnTo>
                    <a:pt x="22" y="65"/>
                  </a:lnTo>
                  <a:lnTo>
                    <a:pt x="21" y="65"/>
                  </a:lnTo>
                  <a:lnTo>
                    <a:pt x="19" y="64"/>
                  </a:lnTo>
                  <a:lnTo>
                    <a:pt x="19" y="65"/>
                  </a:lnTo>
                  <a:lnTo>
                    <a:pt x="19" y="64"/>
                  </a:lnTo>
                  <a:lnTo>
                    <a:pt x="19" y="63"/>
                  </a:lnTo>
                  <a:lnTo>
                    <a:pt x="18" y="63"/>
                  </a:lnTo>
                  <a:lnTo>
                    <a:pt x="18" y="62"/>
                  </a:lnTo>
                  <a:lnTo>
                    <a:pt x="17" y="62"/>
                  </a:lnTo>
                  <a:lnTo>
                    <a:pt x="16" y="62"/>
                  </a:lnTo>
                  <a:lnTo>
                    <a:pt x="17" y="61"/>
                  </a:lnTo>
                  <a:lnTo>
                    <a:pt x="18" y="60"/>
                  </a:lnTo>
                  <a:lnTo>
                    <a:pt x="19" y="60"/>
                  </a:lnTo>
                  <a:lnTo>
                    <a:pt x="19" y="58"/>
                  </a:lnTo>
                  <a:lnTo>
                    <a:pt x="18" y="58"/>
                  </a:lnTo>
                  <a:lnTo>
                    <a:pt x="18" y="60"/>
                  </a:lnTo>
                  <a:lnTo>
                    <a:pt x="19" y="58"/>
                  </a:lnTo>
                  <a:lnTo>
                    <a:pt x="19" y="57"/>
                  </a:lnTo>
                  <a:lnTo>
                    <a:pt x="19" y="56"/>
                  </a:lnTo>
                  <a:lnTo>
                    <a:pt x="21" y="56"/>
                  </a:lnTo>
                  <a:lnTo>
                    <a:pt x="22" y="57"/>
                  </a:lnTo>
                  <a:lnTo>
                    <a:pt x="23" y="57"/>
                  </a:lnTo>
                  <a:lnTo>
                    <a:pt x="23" y="56"/>
                  </a:lnTo>
                  <a:lnTo>
                    <a:pt x="24" y="56"/>
                  </a:lnTo>
                  <a:lnTo>
                    <a:pt x="24" y="55"/>
                  </a:lnTo>
                  <a:lnTo>
                    <a:pt x="25" y="54"/>
                  </a:lnTo>
                  <a:lnTo>
                    <a:pt x="26" y="54"/>
                  </a:lnTo>
                  <a:lnTo>
                    <a:pt x="28" y="55"/>
                  </a:lnTo>
                  <a:lnTo>
                    <a:pt x="29" y="55"/>
                  </a:lnTo>
                  <a:lnTo>
                    <a:pt x="29" y="56"/>
                  </a:lnTo>
                  <a:lnTo>
                    <a:pt x="30" y="56"/>
                  </a:lnTo>
                  <a:lnTo>
                    <a:pt x="31" y="56"/>
                  </a:lnTo>
                  <a:lnTo>
                    <a:pt x="31" y="57"/>
                  </a:lnTo>
                  <a:lnTo>
                    <a:pt x="32" y="56"/>
                  </a:lnTo>
                  <a:lnTo>
                    <a:pt x="32" y="57"/>
                  </a:lnTo>
                  <a:lnTo>
                    <a:pt x="33" y="57"/>
                  </a:lnTo>
                  <a:lnTo>
                    <a:pt x="34" y="57"/>
                  </a:lnTo>
                  <a:lnTo>
                    <a:pt x="36" y="58"/>
                  </a:lnTo>
                  <a:lnTo>
                    <a:pt x="37" y="58"/>
                  </a:lnTo>
                  <a:lnTo>
                    <a:pt x="38" y="60"/>
                  </a:lnTo>
                  <a:lnTo>
                    <a:pt x="39" y="61"/>
                  </a:lnTo>
                  <a:lnTo>
                    <a:pt x="40" y="61"/>
                  </a:lnTo>
                  <a:lnTo>
                    <a:pt x="40" y="60"/>
                  </a:lnTo>
                  <a:lnTo>
                    <a:pt x="39" y="60"/>
                  </a:lnTo>
                  <a:lnTo>
                    <a:pt x="39" y="58"/>
                  </a:lnTo>
                  <a:lnTo>
                    <a:pt x="40" y="58"/>
                  </a:lnTo>
                  <a:lnTo>
                    <a:pt x="41" y="58"/>
                  </a:lnTo>
                  <a:lnTo>
                    <a:pt x="43" y="58"/>
                  </a:lnTo>
                  <a:lnTo>
                    <a:pt x="44" y="57"/>
                  </a:lnTo>
                  <a:lnTo>
                    <a:pt x="43" y="57"/>
                  </a:lnTo>
                  <a:lnTo>
                    <a:pt x="44" y="57"/>
                  </a:lnTo>
                  <a:lnTo>
                    <a:pt x="43" y="57"/>
                  </a:lnTo>
                  <a:lnTo>
                    <a:pt x="43" y="56"/>
                  </a:lnTo>
                  <a:lnTo>
                    <a:pt x="41" y="56"/>
                  </a:lnTo>
                  <a:lnTo>
                    <a:pt x="40" y="56"/>
                  </a:lnTo>
                  <a:lnTo>
                    <a:pt x="41" y="56"/>
                  </a:lnTo>
                  <a:lnTo>
                    <a:pt x="40" y="56"/>
                  </a:lnTo>
                  <a:lnTo>
                    <a:pt x="39" y="56"/>
                  </a:lnTo>
                  <a:lnTo>
                    <a:pt x="40" y="56"/>
                  </a:lnTo>
                  <a:lnTo>
                    <a:pt x="39" y="56"/>
                  </a:lnTo>
                  <a:lnTo>
                    <a:pt x="38" y="56"/>
                  </a:lnTo>
                  <a:lnTo>
                    <a:pt x="37" y="56"/>
                  </a:lnTo>
                  <a:lnTo>
                    <a:pt x="37" y="55"/>
                  </a:lnTo>
                  <a:lnTo>
                    <a:pt x="38" y="55"/>
                  </a:lnTo>
                  <a:lnTo>
                    <a:pt x="37" y="55"/>
                  </a:lnTo>
                  <a:lnTo>
                    <a:pt x="36" y="55"/>
                  </a:lnTo>
                  <a:lnTo>
                    <a:pt x="36" y="54"/>
                  </a:lnTo>
                  <a:lnTo>
                    <a:pt x="34" y="54"/>
                  </a:lnTo>
                  <a:lnTo>
                    <a:pt x="36" y="55"/>
                  </a:lnTo>
                  <a:lnTo>
                    <a:pt x="34" y="55"/>
                  </a:lnTo>
                  <a:lnTo>
                    <a:pt x="34" y="54"/>
                  </a:lnTo>
                  <a:lnTo>
                    <a:pt x="33" y="53"/>
                  </a:lnTo>
                  <a:lnTo>
                    <a:pt x="32" y="53"/>
                  </a:lnTo>
                  <a:lnTo>
                    <a:pt x="32" y="54"/>
                  </a:lnTo>
                  <a:lnTo>
                    <a:pt x="31" y="54"/>
                  </a:lnTo>
                  <a:lnTo>
                    <a:pt x="30" y="54"/>
                  </a:lnTo>
                  <a:lnTo>
                    <a:pt x="30" y="55"/>
                  </a:lnTo>
                  <a:lnTo>
                    <a:pt x="30" y="54"/>
                  </a:lnTo>
                  <a:lnTo>
                    <a:pt x="29" y="54"/>
                  </a:lnTo>
                  <a:lnTo>
                    <a:pt x="28" y="53"/>
                  </a:lnTo>
                  <a:lnTo>
                    <a:pt x="28" y="54"/>
                  </a:lnTo>
                  <a:lnTo>
                    <a:pt x="28" y="53"/>
                  </a:lnTo>
                  <a:lnTo>
                    <a:pt x="26" y="53"/>
                  </a:lnTo>
                  <a:lnTo>
                    <a:pt x="25" y="54"/>
                  </a:lnTo>
                  <a:lnTo>
                    <a:pt x="25" y="53"/>
                  </a:lnTo>
                  <a:lnTo>
                    <a:pt x="25" y="54"/>
                  </a:lnTo>
                  <a:lnTo>
                    <a:pt x="24" y="54"/>
                  </a:lnTo>
                  <a:lnTo>
                    <a:pt x="23" y="54"/>
                  </a:lnTo>
                  <a:lnTo>
                    <a:pt x="22" y="54"/>
                  </a:lnTo>
                  <a:lnTo>
                    <a:pt x="22" y="55"/>
                  </a:lnTo>
                  <a:lnTo>
                    <a:pt x="21" y="55"/>
                  </a:lnTo>
                  <a:lnTo>
                    <a:pt x="19" y="54"/>
                  </a:lnTo>
                  <a:lnTo>
                    <a:pt x="21" y="54"/>
                  </a:lnTo>
                  <a:lnTo>
                    <a:pt x="21" y="55"/>
                  </a:lnTo>
                  <a:lnTo>
                    <a:pt x="21" y="54"/>
                  </a:lnTo>
                  <a:lnTo>
                    <a:pt x="19" y="54"/>
                  </a:lnTo>
                  <a:lnTo>
                    <a:pt x="19" y="53"/>
                  </a:lnTo>
                  <a:lnTo>
                    <a:pt x="18" y="53"/>
                  </a:lnTo>
                  <a:lnTo>
                    <a:pt x="18" y="51"/>
                  </a:lnTo>
                  <a:lnTo>
                    <a:pt x="18" y="53"/>
                  </a:lnTo>
                  <a:lnTo>
                    <a:pt x="18" y="54"/>
                  </a:lnTo>
                  <a:lnTo>
                    <a:pt x="17" y="54"/>
                  </a:lnTo>
                  <a:lnTo>
                    <a:pt x="17" y="55"/>
                  </a:lnTo>
                  <a:lnTo>
                    <a:pt x="16" y="55"/>
                  </a:lnTo>
                  <a:lnTo>
                    <a:pt x="16" y="54"/>
                  </a:lnTo>
                  <a:lnTo>
                    <a:pt x="16" y="53"/>
                  </a:lnTo>
                  <a:lnTo>
                    <a:pt x="15" y="53"/>
                  </a:lnTo>
                  <a:lnTo>
                    <a:pt x="16" y="53"/>
                  </a:lnTo>
                  <a:lnTo>
                    <a:pt x="16" y="51"/>
                  </a:lnTo>
                  <a:lnTo>
                    <a:pt x="15" y="51"/>
                  </a:lnTo>
                  <a:lnTo>
                    <a:pt x="16" y="51"/>
                  </a:lnTo>
                  <a:lnTo>
                    <a:pt x="15" y="51"/>
                  </a:lnTo>
                  <a:lnTo>
                    <a:pt x="15" y="50"/>
                  </a:lnTo>
                  <a:lnTo>
                    <a:pt x="14" y="49"/>
                  </a:lnTo>
                  <a:lnTo>
                    <a:pt x="12" y="49"/>
                  </a:lnTo>
                  <a:lnTo>
                    <a:pt x="12" y="48"/>
                  </a:lnTo>
                  <a:lnTo>
                    <a:pt x="12" y="47"/>
                  </a:lnTo>
                  <a:lnTo>
                    <a:pt x="11" y="47"/>
                  </a:lnTo>
                  <a:lnTo>
                    <a:pt x="11" y="48"/>
                  </a:lnTo>
                  <a:lnTo>
                    <a:pt x="11" y="47"/>
                  </a:lnTo>
                  <a:lnTo>
                    <a:pt x="11" y="48"/>
                  </a:lnTo>
                  <a:lnTo>
                    <a:pt x="11" y="47"/>
                  </a:lnTo>
                  <a:lnTo>
                    <a:pt x="11" y="48"/>
                  </a:lnTo>
                  <a:lnTo>
                    <a:pt x="11" y="47"/>
                  </a:lnTo>
                  <a:lnTo>
                    <a:pt x="10" y="47"/>
                  </a:lnTo>
                  <a:lnTo>
                    <a:pt x="10" y="46"/>
                  </a:lnTo>
                  <a:lnTo>
                    <a:pt x="11" y="46"/>
                  </a:lnTo>
                  <a:lnTo>
                    <a:pt x="10" y="46"/>
                  </a:lnTo>
                  <a:lnTo>
                    <a:pt x="10" y="44"/>
                  </a:lnTo>
                  <a:lnTo>
                    <a:pt x="11" y="44"/>
                  </a:lnTo>
                  <a:lnTo>
                    <a:pt x="12" y="44"/>
                  </a:lnTo>
                  <a:lnTo>
                    <a:pt x="11" y="44"/>
                  </a:lnTo>
                  <a:lnTo>
                    <a:pt x="12" y="44"/>
                  </a:lnTo>
                  <a:lnTo>
                    <a:pt x="11" y="44"/>
                  </a:lnTo>
                  <a:lnTo>
                    <a:pt x="12" y="44"/>
                  </a:lnTo>
                  <a:lnTo>
                    <a:pt x="14" y="44"/>
                  </a:lnTo>
                  <a:lnTo>
                    <a:pt x="14" y="46"/>
                  </a:lnTo>
                  <a:lnTo>
                    <a:pt x="15" y="46"/>
                  </a:lnTo>
                  <a:lnTo>
                    <a:pt x="16" y="46"/>
                  </a:lnTo>
                  <a:lnTo>
                    <a:pt x="16" y="44"/>
                  </a:lnTo>
                  <a:lnTo>
                    <a:pt x="16" y="43"/>
                  </a:lnTo>
                  <a:lnTo>
                    <a:pt x="15" y="43"/>
                  </a:lnTo>
                  <a:lnTo>
                    <a:pt x="14" y="43"/>
                  </a:lnTo>
                  <a:lnTo>
                    <a:pt x="15" y="43"/>
                  </a:lnTo>
                  <a:lnTo>
                    <a:pt x="14" y="43"/>
                  </a:lnTo>
                  <a:lnTo>
                    <a:pt x="12" y="43"/>
                  </a:lnTo>
                  <a:lnTo>
                    <a:pt x="12" y="42"/>
                  </a:lnTo>
                  <a:lnTo>
                    <a:pt x="11" y="43"/>
                  </a:lnTo>
                  <a:lnTo>
                    <a:pt x="12" y="43"/>
                  </a:lnTo>
                  <a:lnTo>
                    <a:pt x="11" y="43"/>
                  </a:lnTo>
                  <a:lnTo>
                    <a:pt x="11" y="42"/>
                  </a:lnTo>
                  <a:lnTo>
                    <a:pt x="11" y="43"/>
                  </a:lnTo>
                  <a:lnTo>
                    <a:pt x="11" y="42"/>
                  </a:lnTo>
                  <a:lnTo>
                    <a:pt x="10" y="42"/>
                  </a:lnTo>
                  <a:lnTo>
                    <a:pt x="10" y="43"/>
                  </a:lnTo>
                  <a:lnTo>
                    <a:pt x="11" y="44"/>
                  </a:lnTo>
                  <a:lnTo>
                    <a:pt x="10" y="44"/>
                  </a:lnTo>
                  <a:lnTo>
                    <a:pt x="10" y="43"/>
                  </a:lnTo>
                  <a:lnTo>
                    <a:pt x="9" y="42"/>
                  </a:lnTo>
                  <a:lnTo>
                    <a:pt x="8" y="42"/>
                  </a:lnTo>
                  <a:lnTo>
                    <a:pt x="7" y="41"/>
                  </a:lnTo>
                  <a:lnTo>
                    <a:pt x="7" y="40"/>
                  </a:lnTo>
                  <a:lnTo>
                    <a:pt x="5" y="39"/>
                  </a:lnTo>
                  <a:lnTo>
                    <a:pt x="5" y="40"/>
                  </a:lnTo>
                  <a:lnTo>
                    <a:pt x="5" y="39"/>
                  </a:lnTo>
                  <a:lnTo>
                    <a:pt x="4" y="39"/>
                  </a:lnTo>
                  <a:lnTo>
                    <a:pt x="4" y="37"/>
                  </a:lnTo>
                  <a:lnTo>
                    <a:pt x="3" y="37"/>
                  </a:lnTo>
                  <a:lnTo>
                    <a:pt x="3" y="36"/>
                  </a:lnTo>
                  <a:lnTo>
                    <a:pt x="3" y="35"/>
                  </a:lnTo>
                  <a:lnTo>
                    <a:pt x="2" y="35"/>
                  </a:lnTo>
                  <a:lnTo>
                    <a:pt x="2" y="34"/>
                  </a:lnTo>
                  <a:lnTo>
                    <a:pt x="1" y="33"/>
                  </a:lnTo>
                  <a:lnTo>
                    <a:pt x="0" y="33"/>
                  </a:lnTo>
                  <a:lnTo>
                    <a:pt x="1" y="33"/>
                  </a:lnTo>
                  <a:lnTo>
                    <a:pt x="2" y="33"/>
                  </a:lnTo>
                  <a:lnTo>
                    <a:pt x="2" y="34"/>
                  </a:lnTo>
                  <a:lnTo>
                    <a:pt x="2" y="33"/>
                  </a:lnTo>
                  <a:lnTo>
                    <a:pt x="3" y="33"/>
                  </a:lnTo>
                  <a:lnTo>
                    <a:pt x="3" y="32"/>
                  </a:lnTo>
                  <a:lnTo>
                    <a:pt x="3" y="30"/>
                  </a:lnTo>
                  <a:lnTo>
                    <a:pt x="4" y="32"/>
                  </a:lnTo>
                  <a:lnTo>
                    <a:pt x="4" y="30"/>
                  </a:lnTo>
                  <a:lnTo>
                    <a:pt x="4" y="29"/>
                  </a:lnTo>
                  <a:lnTo>
                    <a:pt x="3" y="29"/>
                  </a:lnTo>
                  <a:lnTo>
                    <a:pt x="3" y="28"/>
                  </a:lnTo>
                  <a:lnTo>
                    <a:pt x="4" y="28"/>
                  </a:lnTo>
                  <a:lnTo>
                    <a:pt x="4" y="27"/>
                  </a:lnTo>
                  <a:lnTo>
                    <a:pt x="5" y="27"/>
                  </a:lnTo>
                  <a:lnTo>
                    <a:pt x="7" y="27"/>
                  </a:lnTo>
                  <a:lnTo>
                    <a:pt x="8" y="27"/>
                  </a:lnTo>
                  <a:lnTo>
                    <a:pt x="8" y="26"/>
                  </a:lnTo>
                  <a:lnTo>
                    <a:pt x="8" y="25"/>
                  </a:lnTo>
                  <a:lnTo>
                    <a:pt x="8" y="23"/>
                  </a:lnTo>
                  <a:lnTo>
                    <a:pt x="9" y="23"/>
                  </a:lnTo>
                  <a:lnTo>
                    <a:pt x="9" y="22"/>
                  </a:lnTo>
                  <a:lnTo>
                    <a:pt x="9" y="21"/>
                  </a:lnTo>
                  <a:lnTo>
                    <a:pt x="10" y="20"/>
                  </a:lnTo>
                  <a:lnTo>
                    <a:pt x="10" y="21"/>
                  </a:lnTo>
                  <a:lnTo>
                    <a:pt x="10" y="20"/>
                  </a:lnTo>
                  <a:lnTo>
                    <a:pt x="11" y="20"/>
                  </a:lnTo>
                  <a:lnTo>
                    <a:pt x="11" y="19"/>
                  </a:lnTo>
                  <a:lnTo>
                    <a:pt x="11" y="18"/>
                  </a:lnTo>
                  <a:lnTo>
                    <a:pt x="12" y="16"/>
                  </a:lnTo>
                  <a:lnTo>
                    <a:pt x="12" y="15"/>
                  </a:lnTo>
                  <a:lnTo>
                    <a:pt x="11" y="15"/>
                  </a:lnTo>
                  <a:lnTo>
                    <a:pt x="12" y="16"/>
                  </a:lnTo>
                  <a:lnTo>
                    <a:pt x="11" y="16"/>
                  </a:lnTo>
                  <a:lnTo>
                    <a:pt x="11" y="18"/>
                  </a:lnTo>
                  <a:lnTo>
                    <a:pt x="11" y="16"/>
                  </a:lnTo>
                  <a:lnTo>
                    <a:pt x="10" y="16"/>
                  </a:lnTo>
                  <a:lnTo>
                    <a:pt x="10" y="15"/>
                  </a:lnTo>
                  <a:lnTo>
                    <a:pt x="11" y="15"/>
                  </a:lnTo>
                  <a:lnTo>
                    <a:pt x="11" y="14"/>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11" name="Freeform 1328">
              <a:extLst>
                <a:ext uri="{FF2B5EF4-FFF2-40B4-BE49-F238E27FC236}">
                  <a16:creationId xmlns="" xmlns:a16="http://schemas.microsoft.com/office/drawing/2014/main" id="{807F965C-DADF-43EA-80C7-81EE2BDC93BA}"/>
                </a:ext>
              </a:extLst>
            </p:cNvPr>
            <p:cNvSpPr>
              <a:spLocks/>
            </p:cNvSpPr>
            <p:nvPr/>
          </p:nvSpPr>
          <p:spPr bwMode="auto">
            <a:xfrm>
              <a:off x="6340364" y="2206933"/>
              <a:ext cx="2553" cy="1277"/>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0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0 h 1"/>
                <a:gd name="T38" fmla="*/ 0 w 2"/>
                <a:gd name="T39" fmla="*/ 0 h 1"/>
                <a:gd name="T40" fmla="*/ 2 w 2"/>
                <a:gd name="T41" fmla="*/ 1 h 1"/>
                <a:gd name="T42" fmla="*/ 2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2" y="1"/>
                  </a:moveTo>
                  <a:lnTo>
                    <a:pt x="2" y="1"/>
                  </a:lnTo>
                  <a:lnTo>
                    <a:pt x="2" y="1"/>
                  </a:lnTo>
                  <a:lnTo>
                    <a:pt x="2" y="1"/>
                  </a:lnTo>
                  <a:lnTo>
                    <a:pt x="2" y="1"/>
                  </a:lnTo>
                  <a:lnTo>
                    <a:pt x="2"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12" name="Freeform 1329">
              <a:extLst>
                <a:ext uri="{FF2B5EF4-FFF2-40B4-BE49-F238E27FC236}">
                  <a16:creationId xmlns="" xmlns:a16="http://schemas.microsoft.com/office/drawing/2014/main" id="{940E122E-6306-4F78-90B1-73D57D169D5A}"/>
                </a:ext>
              </a:extLst>
            </p:cNvPr>
            <p:cNvSpPr>
              <a:spLocks/>
            </p:cNvSpPr>
            <p:nvPr/>
          </p:nvSpPr>
          <p:spPr bwMode="auto">
            <a:xfrm>
              <a:off x="6348022" y="2206933"/>
              <a:ext cx="7659" cy="2553"/>
            </a:xfrm>
            <a:custGeom>
              <a:avLst/>
              <a:gdLst>
                <a:gd name="T0" fmla="*/ 1 w 6"/>
                <a:gd name="T1" fmla="*/ 0 h 2"/>
                <a:gd name="T2" fmla="*/ 1 w 6"/>
                <a:gd name="T3" fmla="*/ 0 h 2"/>
                <a:gd name="T4" fmla="*/ 1 w 6"/>
                <a:gd name="T5" fmla="*/ 0 h 2"/>
                <a:gd name="T6" fmla="*/ 1 w 6"/>
                <a:gd name="T7" fmla="*/ 0 h 2"/>
                <a:gd name="T8" fmla="*/ 1 w 6"/>
                <a:gd name="T9" fmla="*/ 0 h 2"/>
                <a:gd name="T10" fmla="*/ 1 w 6"/>
                <a:gd name="T11" fmla="*/ 0 h 2"/>
                <a:gd name="T12" fmla="*/ 1 w 6"/>
                <a:gd name="T13" fmla="*/ 0 h 2"/>
                <a:gd name="T14" fmla="*/ 3 w 6"/>
                <a:gd name="T15" fmla="*/ 0 h 2"/>
                <a:gd name="T16" fmla="*/ 3 w 6"/>
                <a:gd name="T17" fmla="*/ 0 h 2"/>
                <a:gd name="T18" fmla="*/ 4 w 6"/>
                <a:gd name="T19" fmla="*/ 1 h 2"/>
                <a:gd name="T20" fmla="*/ 4 w 6"/>
                <a:gd name="T21" fmla="*/ 1 h 2"/>
                <a:gd name="T22" fmla="*/ 4 w 6"/>
                <a:gd name="T23" fmla="*/ 1 h 2"/>
                <a:gd name="T24" fmla="*/ 4 w 6"/>
                <a:gd name="T25" fmla="*/ 1 h 2"/>
                <a:gd name="T26" fmla="*/ 4 w 6"/>
                <a:gd name="T27" fmla="*/ 1 h 2"/>
                <a:gd name="T28" fmla="*/ 4 w 6"/>
                <a:gd name="T29" fmla="*/ 1 h 2"/>
                <a:gd name="T30" fmla="*/ 5 w 6"/>
                <a:gd name="T31" fmla="*/ 1 h 2"/>
                <a:gd name="T32" fmla="*/ 5 w 6"/>
                <a:gd name="T33" fmla="*/ 1 h 2"/>
                <a:gd name="T34" fmla="*/ 5 w 6"/>
                <a:gd name="T35" fmla="*/ 1 h 2"/>
                <a:gd name="T36" fmla="*/ 6 w 6"/>
                <a:gd name="T37" fmla="*/ 1 h 2"/>
                <a:gd name="T38" fmla="*/ 6 w 6"/>
                <a:gd name="T39" fmla="*/ 2 h 2"/>
                <a:gd name="T40" fmla="*/ 1 w 6"/>
                <a:gd name="T41" fmla="*/ 1 h 2"/>
                <a:gd name="T42" fmla="*/ 1 w 6"/>
                <a:gd name="T43" fmla="*/ 1 h 2"/>
                <a:gd name="T44" fmla="*/ 1 w 6"/>
                <a:gd name="T45" fmla="*/ 1 h 2"/>
                <a:gd name="T46" fmla="*/ 0 w 6"/>
                <a:gd name="T47" fmla="*/ 0 h 2"/>
                <a:gd name="T48" fmla="*/ 0 w 6"/>
                <a:gd name="T49" fmla="*/ 0 h 2"/>
                <a:gd name="T50" fmla="*/ 0 w 6"/>
                <a:gd name="T51" fmla="*/ 0 h 2"/>
                <a:gd name="T52" fmla="*/ 1 w 6"/>
                <a:gd name="T53" fmla="*/ 0 h 2"/>
                <a:gd name="T54" fmla="*/ 1 w 6"/>
                <a:gd name="T55" fmla="*/ 0 h 2"/>
                <a:gd name="T56" fmla="*/ 1 w 6"/>
                <a:gd name="T57" fmla="*/ 0 h 2"/>
                <a:gd name="T58" fmla="*/ 1 w 6"/>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2">
                  <a:moveTo>
                    <a:pt x="1" y="0"/>
                  </a:moveTo>
                  <a:lnTo>
                    <a:pt x="1" y="0"/>
                  </a:lnTo>
                  <a:lnTo>
                    <a:pt x="1" y="0"/>
                  </a:lnTo>
                  <a:lnTo>
                    <a:pt x="1" y="0"/>
                  </a:lnTo>
                  <a:lnTo>
                    <a:pt x="1" y="0"/>
                  </a:lnTo>
                  <a:lnTo>
                    <a:pt x="1" y="0"/>
                  </a:lnTo>
                  <a:lnTo>
                    <a:pt x="1" y="0"/>
                  </a:lnTo>
                  <a:lnTo>
                    <a:pt x="3" y="0"/>
                  </a:lnTo>
                  <a:lnTo>
                    <a:pt x="3" y="0"/>
                  </a:lnTo>
                  <a:lnTo>
                    <a:pt x="4" y="1"/>
                  </a:lnTo>
                  <a:lnTo>
                    <a:pt x="4" y="1"/>
                  </a:lnTo>
                  <a:lnTo>
                    <a:pt x="4" y="1"/>
                  </a:lnTo>
                  <a:lnTo>
                    <a:pt x="4" y="1"/>
                  </a:lnTo>
                  <a:lnTo>
                    <a:pt x="4" y="1"/>
                  </a:lnTo>
                  <a:lnTo>
                    <a:pt x="4" y="1"/>
                  </a:lnTo>
                  <a:lnTo>
                    <a:pt x="5" y="1"/>
                  </a:lnTo>
                  <a:lnTo>
                    <a:pt x="5" y="1"/>
                  </a:lnTo>
                  <a:lnTo>
                    <a:pt x="5" y="1"/>
                  </a:lnTo>
                  <a:lnTo>
                    <a:pt x="6" y="1"/>
                  </a:lnTo>
                  <a:lnTo>
                    <a:pt x="6" y="2"/>
                  </a:lnTo>
                  <a:lnTo>
                    <a:pt x="1" y="1"/>
                  </a:lnTo>
                  <a:lnTo>
                    <a:pt x="1" y="1"/>
                  </a:lnTo>
                  <a:lnTo>
                    <a:pt x="1" y="1"/>
                  </a:lnTo>
                  <a:lnTo>
                    <a:pt x="0"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13" name="Freeform 1330">
              <a:extLst>
                <a:ext uri="{FF2B5EF4-FFF2-40B4-BE49-F238E27FC236}">
                  <a16:creationId xmlns="" xmlns:a16="http://schemas.microsoft.com/office/drawing/2014/main" id="{9182F8E3-F35B-4772-8A15-8FED4330E098}"/>
                </a:ext>
              </a:extLst>
            </p:cNvPr>
            <p:cNvSpPr>
              <a:spLocks/>
            </p:cNvSpPr>
            <p:nvPr/>
          </p:nvSpPr>
          <p:spPr bwMode="auto">
            <a:xfrm>
              <a:off x="6337811" y="2203104"/>
              <a:ext cx="8935" cy="2553"/>
            </a:xfrm>
            <a:custGeom>
              <a:avLst/>
              <a:gdLst>
                <a:gd name="T0" fmla="*/ 1 w 7"/>
                <a:gd name="T1" fmla="*/ 0 h 2"/>
                <a:gd name="T2" fmla="*/ 2 w 7"/>
                <a:gd name="T3" fmla="*/ 0 h 2"/>
                <a:gd name="T4" fmla="*/ 2 w 7"/>
                <a:gd name="T5" fmla="*/ 0 h 2"/>
                <a:gd name="T6" fmla="*/ 2 w 7"/>
                <a:gd name="T7" fmla="*/ 0 h 2"/>
                <a:gd name="T8" fmla="*/ 4 w 7"/>
                <a:gd name="T9" fmla="*/ 0 h 2"/>
                <a:gd name="T10" fmla="*/ 5 w 7"/>
                <a:gd name="T11" fmla="*/ 0 h 2"/>
                <a:gd name="T12" fmla="*/ 6 w 7"/>
                <a:gd name="T13" fmla="*/ 0 h 2"/>
                <a:gd name="T14" fmla="*/ 6 w 7"/>
                <a:gd name="T15" fmla="*/ 0 h 2"/>
                <a:gd name="T16" fmla="*/ 6 w 7"/>
                <a:gd name="T17" fmla="*/ 0 h 2"/>
                <a:gd name="T18" fmla="*/ 6 w 7"/>
                <a:gd name="T19" fmla="*/ 0 h 2"/>
                <a:gd name="T20" fmla="*/ 7 w 7"/>
                <a:gd name="T21" fmla="*/ 2 h 2"/>
                <a:gd name="T22" fmla="*/ 7 w 7"/>
                <a:gd name="T23" fmla="*/ 2 h 2"/>
                <a:gd name="T24" fmla="*/ 7 w 7"/>
                <a:gd name="T25" fmla="*/ 2 h 2"/>
                <a:gd name="T26" fmla="*/ 6 w 7"/>
                <a:gd name="T27" fmla="*/ 2 h 2"/>
                <a:gd name="T28" fmla="*/ 6 w 7"/>
                <a:gd name="T29" fmla="*/ 2 h 2"/>
                <a:gd name="T30" fmla="*/ 5 w 7"/>
                <a:gd name="T31" fmla="*/ 2 h 2"/>
                <a:gd name="T32" fmla="*/ 4 w 7"/>
                <a:gd name="T33" fmla="*/ 2 h 2"/>
                <a:gd name="T34" fmla="*/ 4 w 7"/>
                <a:gd name="T35" fmla="*/ 2 h 2"/>
                <a:gd name="T36" fmla="*/ 2 w 7"/>
                <a:gd name="T37" fmla="*/ 2 h 2"/>
                <a:gd name="T38" fmla="*/ 1 w 7"/>
                <a:gd name="T39" fmla="*/ 2 h 2"/>
                <a:gd name="T40" fmla="*/ 0 w 7"/>
                <a:gd name="T41" fmla="*/ 2 h 2"/>
                <a:gd name="T42" fmla="*/ 0 w 7"/>
                <a:gd name="T43" fmla="*/ 2 h 2"/>
                <a:gd name="T44" fmla="*/ 0 w 7"/>
                <a:gd name="T45" fmla="*/ 2 h 2"/>
                <a:gd name="T46" fmla="*/ 0 w 7"/>
                <a:gd name="T47" fmla="*/ 2 h 2"/>
                <a:gd name="T48" fmla="*/ 0 w 7"/>
                <a:gd name="T49" fmla="*/ 0 h 2"/>
                <a:gd name="T50" fmla="*/ 0 w 7"/>
                <a:gd name="T51" fmla="*/ 0 h 2"/>
                <a:gd name="T52" fmla="*/ 0 w 7"/>
                <a:gd name="T53" fmla="*/ 0 h 2"/>
                <a:gd name="T54" fmla="*/ 0 w 7"/>
                <a:gd name="T55" fmla="*/ 0 h 2"/>
                <a:gd name="T56" fmla="*/ 0 w 7"/>
                <a:gd name="T57" fmla="*/ 0 h 2"/>
                <a:gd name="T58" fmla="*/ 0 w 7"/>
                <a:gd name="T59" fmla="*/ 0 h 2"/>
                <a:gd name="T60" fmla="*/ 0 w 7"/>
                <a:gd name="T61" fmla="*/ 0 h 2"/>
                <a:gd name="T62" fmla="*/ 0 w 7"/>
                <a:gd name="T63" fmla="*/ 0 h 2"/>
                <a:gd name="T64" fmla="*/ 0 w 7"/>
                <a:gd name="T65" fmla="*/ 0 h 2"/>
                <a:gd name="T66" fmla="*/ 1 w 7"/>
                <a:gd name="T67" fmla="*/ 0 h 2"/>
                <a:gd name="T68" fmla="*/ 1 w 7"/>
                <a:gd name="T69" fmla="*/ 0 h 2"/>
                <a:gd name="T70" fmla="*/ 1 w 7"/>
                <a:gd name="T7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2">
                  <a:moveTo>
                    <a:pt x="1" y="0"/>
                  </a:moveTo>
                  <a:lnTo>
                    <a:pt x="2" y="0"/>
                  </a:lnTo>
                  <a:lnTo>
                    <a:pt x="2" y="0"/>
                  </a:lnTo>
                  <a:lnTo>
                    <a:pt x="2" y="0"/>
                  </a:lnTo>
                  <a:lnTo>
                    <a:pt x="4" y="0"/>
                  </a:lnTo>
                  <a:lnTo>
                    <a:pt x="5" y="0"/>
                  </a:lnTo>
                  <a:lnTo>
                    <a:pt x="6" y="0"/>
                  </a:lnTo>
                  <a:lnTo>
                    <a:pt x="6" y="0"/>
                  </a:lnTo>
                  <a:lnTo>
                    <a:pt x="6" y="0"/>
                  </a:lnTo>
                  <a:lnTo>
                    <a:pt x="6" y="0"/>
                  </a:lnTo>
                  <a:lnTo>
                    <a:pt x="7" y="2"/>
                  </a:lnTo>
                  <a:lnTo>
                    <a:pt x="7" y="2"/>
                  </a:lnTo>
                  <a:lnTo>
                    <a:pt x="7" y="2"/>
                  </a:lnTo>
                  <a:lnTo>
                    <a:pt x="6" y="2"/>
                  </a:lnTo>
                  <a:lnTo>
                    <a:pt x="6" y="2"/>
                  </a:lnTo>
                  <a:lnTo>
                    <a:pt x="5" y="2"/>
                  </a:lnTo>
                  <a:lnTo>
                    <a:pt x="4" y="2"/>
                  </a:lnTo>
                  <a:lnTo>
                    <a:pt x="4" y="2"/>
                  </a:lnTo>
                  <a:lnTo>
                    <a:pt x="2" y="2"/>
                  </a:lnTo>
                  <a:lnTo>
                    <a:pt x="1"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14" name="Freeform 1331">
              <a:extLst>
                <a:ext uri="{FF2B5EF4-FFF2-40B4-BE49-F238E27FC236}">
                  <a16:creationId xmlns="" xmlns:a16="http://schemas.microsoft.com/office/drawing/2014/main" id="{9CAD424D-0610-4B00-82B3-9A65ADE8259D}"/>
                </a:ext>
              </a:extLst>
            </p:cNvPr>
            <p:cNvSpPr>
              <a:spLocks/>
            </p:cNvSpPr>
            <p:nvPr/>
          </p:nvSpPr>
          <p:spPr bwMode="auto">
            <a:xfrm>
              <a:off x="6344193" y="2201827"/>
              <a:ext cx="22976" cy="12764"/>
            </a:xfrm>
            <a:custGeom>
              <a:avLst/>
              <a:gdLst>
                <a:gd name="T0" fmla="*/ 1 w 18"/>
                <a:gd name="T1" fmla="*/ 0 h 10"/>
                <a:gd name="T2" fmla="*/ 4 w 18"/>
                <a:gd name="T3" fmla="*/ 1 h 10"/>
                <a:gd name="T4" fmla="*/ 6 w 18"/>
                <a:gd name="T5" fmla="*/ 1 h 10"/>
                <a:gd name="T6" fmla="*/ 6 w 18"/>
                <a:gd name="T7" fmla="*/ 3 h 10"/>
                <a:gd name="T8" fmla="*/ 6 w 18"/>
                <a:gd name="T9" fmla="*/ 3 h 10"/>
                <a:gd name="T10" fmla="*/ 6 w 18"/>
                <a:gd name="T11" fmla="*/ 3 h 10"/>
                <a:gd name="T12" fmla="*/ 6 w 18"/>
                <a:gd name="T13" fmla="*/ 3 h 10"/>
                <a:gd name="T14" fmla="*/ 7 w 18"/>
                <a:gd name="T15" fmla="*/ 3 h 10"/>
                <a:gd name="T16" fmla="*/ 7 w 18"/>
                <a:gd name="T17" fmla="*/ 3 h 10"/>
                <a:gd name="T18" fmla="*/ 8 w 18"/>
                <a:gd name="T19" fmla="*/ 3 h 10"/>
                <a:gd name="T20" fmla="*/ 9 w 18"/>
                <a:gd name="T21" fmla="*/ 4 h 10"/>
                <a:gd name="T22" fmla="*/ 8 w 18"/>
                <a:gd name="T23" fmla="*/ 3 h 10"/>
                <a:gd name="T24" fmla="*/ 8 w 18"/>
                <a:gd name="T25" fmla="*/ 3 h 10"/>
                <a:gd name="T26" fmla="*/ 8 w 18"/>
                <a:gd name="T27" fmla="*/ 3 h 10"/>
                <a:gd name="T28" fmla="*/ 9 w 18"/>
                <a:gd name="T29" fmla="*/ 3 h 10"/>
                <a:gd name="T30" fmla="*/ 9 w 18"/>
                <a:gd name="T31" fmla="*/ 3 h 10"/>
                <a:gd name="T32" fmla="*/ 10 w 18"/>
                <a:gd name="T33" fmla="*/ 3 h 10"/>
                <a:gd name="T34" fmla="*/ 10 w 18"/>
                <a:gd name="T35" fmla="*/ 4 h 10"/>
                <a:gd name="T36" fmla="*/ 11 w 18"/>
                <a:gd name="T37" fmla="*/ 5 h 10"/>
                <a:gd name="T38" fmla="*/ 15 w 18"/>
                <a:gd name="T39" fmla="*/ 7 h 10"/>
                <a:gd name="T40" fmla="*/ 17 w 18"/>
                <a:gd name="T41" fmla="*/ 7 h 10"/>
                <a:gd name="T42" fmla="*/ 17 w 18"/>
                <a:gd name="T43" fmla="*/ 7 h 10"/>
                <a:gd name="T44" fmla="*/ 18 w 18"/>
                <a:gd name="T45" fmla="*/ 7 h 10"/>
                <a:gd name="T46" fmla="*/ 18 w 18"/>
                <a:gd name="T47" fmla="*/ 8 h 10"/>
                <a:gd name="T48" fmla="*/ 18 w 18"/>
                <a:gd name="T49" fmla="*/ 10 h 10"/>
                <a:gd name="T50" fmla="*/ 18 w 18"/>
                <a:gd name="T51" fmla="*/ 10 h 10"/>
                <a:gd name="T52" fmla="*/ 18 w 18"/>
                <a:gd name="T53" fmla="*/ 10 h 10"/>
                <a:gd name="T54" fmla="*/ 18 w 18"/>
                <a:gd name="T55" fmla="*/ 10 h 10"/>
                <a:gd name="T56" fmla="*/ 15 w 18"/>
                <a:gd name="T57" fmla="*/ 7 h 10"/>
                <a:gd name="T58" fmla="*/ 15 w 18"/>
                <a:gd name="T59" fmla="*/ 7 h 10"/>
                <a:gd name="T60" fmla="*/ 14 w 18"/>
                <a:gd name="T61" fmla="*/ 6 h 10"/>
                <a:gd name="T62" fmla="*/ 14 w 18"/>
                <a:gd name="T63" fmla="*/ 6 h 10"/>
                <a:gd name="T64" fmla="*/ 14 w 18"/>
                <a:gd name="T65" fmla="*/ 6 h 10"/>
                <a:gd name="T66" fmla="*/ 12 w 18"/>
                <a:gd name="T67" fmla="*/ 6 h 10"/>
                <a:gd name="T68" fmla="*/ 11 w 18"/>
                <a:gd name="T69" fmla="*/ 5 h 10"/>
                <a:gd name="T70" fmla="*/ 10 w 18"/>
                <a:gd name="T71" fmla="*/ 4 h 10"/>
                <a:gd name="T72" fmla="*/ 10 w 18"/>
                <a:gd name="T73" fmla="*/ 4 h 10"/>
                <a:gd name="T74" fmla="*/ 9 w 18"/>
                <a:gd name="T75" fmla="*/ 4 h 10"/>
                <a:gd name="T76" fmla="*/ 9 w 18"/>
                <a:gd name="T77" fmla="*/ 4 h 10"/>
                <a:gd name="T78" fmla="*/ 9 w 18"/>
                <a:gd name="T79" fmla="*/ 4 h 10"/>
                <a:gd name="T80" fmla="*/ 9 w 18"/>
                <a:gd name="T81" fmla="*/ 4 h 10"/>
                <a:gd name="T82" fmla="*/ 9 w 18"/>
                <a:gd name="T83" fmla="*/ 5 h 10"/>
                <a:gd name="T84" fmla="*/ 9 w 18"/>
                <a:gd name="T85" fmla="*/ 4 h 10"/>
                <a:gd name="T86" fmla="*/ 8 w 18"/>
                <a:gd name="T87" fmla="*/ 4 h 10"/>
                <a:gd name="T88" fmla="*/ 6 w 18"/>
                <a:gd name="T89" fmla="*/ 4 h 10"/>
                <a:gd name="T90" fmla="*/ 4 w 18"/>
                <a:gd name="T91" fmla="*/ 3 h 10"/>
                <a:gd name="T92" fmla="*/ 2 w 18"/>
                <a:gd name="T93" fmla="*/ 1 h 10"/>
                <a:gd name="T94" fmla="*/ 2 w 18"/>
                <a:gd name="T95" fmla="*/ 1 h 10"/>
                <a:gd name="T96" fmla="*/ 0 w 18"/>
                <a:gd name="T97" fmla="*/ 1 h 10"/>
                <a:gd name="T98" fmla="*/ 0 w 18"/>
                <a:gd name="T99" fmla="*/ 0 h 10"/>
                <a:gd name="T100" fmla="*/ 0 w 18"/>
                <a:gd name="T101" fmla="*/ 0 h 10"/>
                <a:gd name="T102" fmla="*/ 0 w 18"/>
                <a:gd name="T10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10">
                  <a:moveTo>
                    <a:pt x="0" y="0"/>
                  </a:moveTo>
                  <a:lnTo>
                    <a:pt x="0" y="0"/>
                  </a:lnTo>
                  <a:lnTo>
                    <a:pt x="1" y="0"/>
                  </a:lnTo>
                  <a:lnTo>
                    <a:pt x="2" y="0"/>
                  </a:lnTo>
                  <a:lnTo>
                    <a:pt x="4" y="1"/>
                  </a:lnTo>
                  <a:lnTo>
                    <a:pt x="4" y="1"/>
                  </a:lnTo>
                  <a:lnTo>
                    <a:pt x="6" y="1"/>
                  </a:lnTo>
                  <a:lnTo>
                    <a:pt x="6" y="1"/>
                  </a:lnTo>
                  <a:lnTo>
                    <a:pt x="6" y="1"/>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7" y="3"/>
                  </a:lnTo>
                  <a:lnTo>
                    <a:pt x="7" y="3"/>
                  </a:lnTo>
                  <a:lnTo>
                    <a:pt x="7" y="3"/>
                  </a:lnTo>
                  <a:lnTo>
                    <a:pt x="7" y="3"/>
                  </a:lnTo>
                  <a:lnTo>
                    <a:pt x="7" y="3"/>
                  </a:lnTo>
                  <a:lnTo>
                    <a:pt x="7" y="3"/>
                  </a:lnTo>
                  <a:lnTo>
                    <a:pt x="8" y="3"/>
                  </a:lnTo>
                  <a:lnTo>
                    <a:pt x="8" y="3"/>
                  </a:lnTo>
                  <a:lnTo>
                    <a:pt x="8" y="3"/>
                  </a:lnTo>
                  <a:lnTo>
                    <a:pt x="8" y="3"/>
                  </a:lnTo>
                  <a:lnTo>
                    <a:pt x="9" y="4"/>
                  </a:lnTo>
                  <a:lnTo>
                    <a:pt x="9" y="4"/>
                  </a:lnTo>
                  <a:lnTo>
                    <a:pt x="8" y="3"/>
                  </a:lnTo>
                  <a:lnTo>
                    <a:pt x="8" y="3"/>
                  </a:lnTo>
                  <a:lnTo>
                    <a:pt x="8" y="3"/>
                  </a:lnTo>
                  <a:lnTo>
                    <a:pt x="8" y="3"/>
                  </a:lnTo>
                  <a:lnTo>
                    <a:pt x="8" y="3"/>
                  </a:lnTo>
                  <a:lnTo>
                    <a:pt x="8" y="3"/>
                  </a:lnTo>
                  <a:lnTo>
                    <a:pt x="8" y="3"/>
                  </a:lnTo>
                  <a:lnTo>
                    <a:pt x="8" y="3"/>
                  </a:lnTo>
                  <a:lnTo>
                    <a:pt x="8" y="3"/>
                  </a:lnTo>
                  <a:lnTo>
                    <a:pt x="9" y="3"/>
                  </a:lnTo>
                  <a:lnTo>
                    <a:pt x="9" y="3"/>
                  </a:lnTo>
                  <a:lnTo>
                    <a:pt x="9" y="3"/>
                  </a:lnTo>
                  <a:lnTo>
                    <a:pt x="9" y="3"/>
                  </a:lnTo>
                  <a:lnTo>
                    <a:pt x="9" y="3"/>
                  </a:lnTo>
                  <a:lnTo>
                    <a:pt x="9" y="3"/>
                  </a:lnTo>
                  <a:lnTo>
                    <a:pt x="10" y="3"/>
                  </a:lnTo>
                  <a:lnTo>
                    <a:pt x="10" y="3"/>
                  </a:lnTo>
                  <a:lnTo>
                    <a:pt x="10" y="3"/>
                  </a:lnTo>
                  <a:lnTo>
                    <a:pt x="10" y="4"/>
                  </a:lnTo>
                  <a:lnTo>
                    <a:pt x="10" y="4"/>
                  </a:lnTo>
                  <a:lnTo>
                    <a:pt x="10" y="4"/>
                  </a:lnTo>
                  <a:lnTo>
                    <a:pt x="11" y="4"/>
                  </a:lnTo>
                  <a:lnTo>
                    <a:pt x="11" y="4"/>
                  </a:lnTo>
                  <a:lnTo>
                    <a:pt x="11" y="5"/>
                  </a:lnTo>
                  <a:lnTo>
                    <a:pt x="12" y="5"/>
                  </a:lnTo>
                  <a:lnTo>
                    <a:pt x="12" y="5"/>
                  </a:lnTo>
                  <a:lnTo>
                    <a:pt x="15" y="7"/>
                  </a:lnTo>
                  <a:lnTo>
                    <a:pt x="16" y="7"/>
                  </a:lnTo>
                  <a:lnTo>
                    <a:pt x="16" y="7"/>
                  </a:lnTo>
                  <a:lnTo>
                    <a:pt x="17" y="7"/>
                  </a:lnTo>
                  <a:lnTo>
                    <a:pt x="17" y="7"/>
                  </a:lnTo>
                  <a:lnTo>
                    <a:pt x="17" y="7"/>
                  </a:lnTo>
                  <a:lnTo>
                    <a:pt x="17" y="7"/>
                  </a:lnTo>
                  <a:lnTo>
                    <a:pt x="17" y="7"/>
                  </a:lnTo>
                  <a:lnTo>
                    <a:pt x="17" y="7"/>
                  </a:lnTo>
                  <a:lnTo>
                    <a:pt x="18" y="7"/>
                  </a:lnTo>
                  <a:lnTo>
                    <a:pt x="18" y="7"/>
                  </a:lnTo>
                  <a:lnTo>
                    <a:pt x="18" y="8"/>
                  </a:lnTo>
                  <a:lnTo>
                    <a:pt x="18" y="8"/>
                  </a:lnTo>
                  <a:lnTo>
                    <a:pt x="18" y="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6" y="7"/>
                  </a:lnTo>
                  <a:lnTo>
                    <a:pt x="15" y="7"/>
                  </a:lnTo>
                  <a:lnTo>
                    <a:pt x="15" y="7"/>
                  </a:lnTo>
                  <a:lnTo>
                    <a:pt x="15" y="7"/>
                  </a:lnTo>
                  <a:lnTo>
                    <a:pt x="15" y="7"/>
                  </a:lnTo>
                  <a:lnTo>
                    <a:pt x="15" y="7"/>
                  </a:lnTo>
                  <a:lnTo>
                    <a:pt x="15" y="7"/>
                  </a:lnTo>
                  <a:lnTo>
                    <a:pt x="14" y="6"/>
                  </a:lnTo>
                  <a:lnTo>
                    <a:pt x="14" y="6"/>
                  </a:lnTo>
                  <a:lnTo>
                    <a:pt x="14" y="6"/>
                  </a:lnTo>
                  <a:lnTo>
                    <a:pt x="14" y="6"/>
                  </a:lnTo>
                  <a:lnTo>
                    <a:pt x="14" y="6"/>
                  </a:lnTo>
                  <a:lnTo>
                    <a:pt x="12" y="6"/>
                  </a:lnTo>
                  <a:lnTo>
                    <a:pt x="14" y="6"/>
                  </a:lnTo>
                  <a:lnTo>
                    <a:pt x="12" y="6"/>
                  </a:lnTo>
                  <a:lnTo>
                    <a:pt x="12" y="6"/>
                  </a:lnTo>
                  <a:lnTo>
                    <a:pt x="12" y="6"/>
                  </a:lnTo>
                  <a:lnTo>
                    <a:pt x="12" y="6"/>
                  </a:lnTo>
                  <a:lnTo>
                    <a:pt x="12" y="6"/>
                  </a:lnTo>
                  <a:lnTo>
                    <a:pt x="11" y="5"/>
                  </a:lnTo>
                  <a:lnTo>
                    <a:pt x="11" y="5"/>
                  </a:lnTo>
                  <a:lnTo>
                    <a:pt x="10" y="5"/>
                  </a:lnTo>
                  <a:lnTo>
                    <a:pt x="10" y="4"/>
                  </a:lnTo>
                  <a:lnTo>
                    <a:pt x="10" y="4"/>
                  </a:lnTo>
                  <a:lnTo>
                    <a:pt x="10" y="4"/>
                  </a:lnTo>
                  <a:lnTo>
                    <a:pt x="10"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5"/>
                  </a:lnTo>
                  <a:lnTo>
                    <a:pt x="9" y="5"/>
                  </a:lnTo>
                  <a:lnTo>
                    <a:pt x="9" y="5"/>
                  </a:lnTo>
                  <a:lnTo>
                    <a:pt x="9" y="5"/>
                  </a:lnTo>
                  <a:lnTo>
                    <a:pt x="9" y="5"/>
                  </a:lnTo>
                  <a:lnTo>
                    <a:pt x="9" y="4"/>
                  </a:lnTo>
                  <a:lnTo>
                    <a:pt x="9" y="4"/>
                  </a:lnTo>
                  <a:lnTo>
                    <a:pt x="9" y="4"/>
                  </a:lnTo>
                  <a:lnTo>
                    <a:pt x="8" y="4"/>
                  </a:lnTo>
                  <a:lnTo>
                    <a:pt x="8" y="4"/>
                  </a:lnTo>
                  <a:lnTo>
                    <a:pt x="7" y="4"/>
                  </a:lnTo>
                  <a:lnTo>
                    <a:pt x="6" y="4"/>
                  </a:lnTo>
                  <a:lnTo>
                    <a:pt x="4" y="3"/>
                  </a:lnTo>
                  <a:lnTo>
                    <a:pt x="4" y="3"/>
                  </a:lnTo>
                  <a:lnTo>
                    <a:pt x="4" y="3"/>
                  </a:lnTo>
                  <a:lnTo>
                    <a:pt x="3" y="3"/>
                  </a:lnTo>
                  <a:lnTo>
                    <a:pt x="3" y="1"/>
                  </a:lnTo>
                  <a:lnTo>
                    <a:pt x="2" y="1"/>
                  </a:lnTo>
                  <a:lnTo>
                    <a:pt x="2" y="1"/>
                  </a:lnTo>
                  <a:lnTo>
                    <a:pt x="2" y="1"/>
                  </a:lnTo>
                  <a:lnTo>
                    <a:pt x="2" y="1"/>
                  </a:lnTo>
                  <a:lnTo>
                    <a:pt x="1" y="1"/>
                  </a:lnTo>
                  <a:lnTo>
                    <a:pt x="0" y="1"/>
                  </a:lnTo>
                  <a:lnTo>
                    <a:pt x="0" y="1"/>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15" name="Freeform 1332">
              <a:extLst>
                <a:ext uri="{FF2B5EF4-FFF2-40B4-BE49-F238E27FC236}">
                  <a16:creationId xmlns="" xmlns:a16="http://schemas.microsoft.com/office/drawing/2014/main" id="{E0F87397-FE76-4CC1-86D9-11194866FBF1}"/>
                </a:ext>
              </a:extLst>
            </p:cNvPr>
            <p:cNvSpPr>
              <a:spLocks/>
            </p:cNvSpPr>
            <p:nvPr/>
          </p:nvSpPr>
          <p:spPr bwMode="auto">
            <a:xfrm>
              <a:off x="6327599" y="2200551"/>
              <a:ext cx="2553" cy="1277"/>
            </a:xfrm>
            <a:custGeom>
              <a:avLst/>
              <a:gdLst>
                <a:gd name="T0" fmla="*/ 2 w 2"/>
                <a:gd name="T1" fmla="*/ 1 h 1"/>
                <a:gd name="T2" fmla="*/ 2 w 2"/>
                <a:gd name="T3" fmla="*/ 1 h 1"/>
                <a:gd name="T4" fmla="*/ 2 w 2"/>
                <a:gd name="T5" fmla="*/ 0 h 1"/>
                <a:gd name="T6" fmla="*/ 2 w 2"/>
                <a:gd name="T7" fmla="*/ 0 h 1"/>
                <a:gd name="T8" fmla="*/ 2 w 2"/>
                <a:gd name="T9" fmla="*/ 1 h 1"/>
                <a:gd name="T10" fmla="*/ 2 w 2"/>
                <a:gd name="T11" fmla="*/ 1 h 1"/>
                <a:gd name="T12" fmla="*/ 2 w 2"/>
                <a:gd name="T13" fmla="*/ 0 h 1"/>
                <a:gd name="T14" fmla="*/ 2 w 2"/>
                <a:gd name="T15" fmla="*/ 1 h 1"/>
                <a:gd name="T16" fmla="*/ 2 w 2"/>
                <a:gd name="T17" fmla="*/ 1 h 1"/>
                <a:gd name="T18" fmla="*/ 2 w 2"/>
                <a:gd name="T19" fmla="*/ 1 h 1"/>
                <a:gd name="T20" fmla="*/ 2 w 2"/>
                <a:gd name="T21" fmla="*/ 1 h 1"/>
                <a:gd name="T22" fmla="*/ 2 w 2"/>
                <a:gd name="T23" fmla="*/ 1 h 1"/>
                <a:gd name="T24" fmla="*/ 2 w 2"/>
                <a:gd name="T25" fmla="*/ 1 h 1"/>
                <a:gd name="T26" fmla="*/ 2 w 2"/>
                <a:gd name="T27" fmla="*/ 1 h 1"/>
                <a:gd name="T28" fmla="*/ 1 w 2"/>
                <a:gd name="T29" fmla="*/ 1 h 1"/>
                <a:gd name="T30" fmla="*/ 1 w 2"/>
                <a:gd name="T31" fmla="*/ 1 h 1"/>
                <a:gd name="T32" fmla="*/ 0 w 2"/>
                <a:gd name="T33" fmla="*/ 1 h 1"/>
                <a:gd name="T34" fmla="*/ 1 w 2"/>
                <a:gd name="T35" fmla="*/ 1 h 1"/>
                <a:gd name="T36" fmla="*/ 1 w 2"/>
                <a:gd name="T37" fmla="*/ 1 h 1"/>
                <a:gd name="T38" fmla="*/ 0 w 2"/>
                <a:gd name="T39" fmla="*/ 1 h 1"/>
                <a:gd name="T40" fmla="*/ 0 w 2"/>
                <a:gd name="T41" fmla="*/ 1 h 1"/>
                <a:gd name="T42" fmla="*/ 0 w 2"/>
                <a:gd name="T43" fmla="*/ 1 h 1"/>
                <a:gd name="T44" fmla="*/ 0 w 2"/>
                <a:gd name="T45" fmla="*/ 1 h 1"/>
                <a:gd name="T46" fmla="*/ 0 w 2"/>
                <a:gd name="T47" fmla="*/ 1 h 1"/>
                <a:gd name="T48" fmla="*/ 0 w 2"/>
                <a:gd name="T49" fmla="*/ 1 h 1"/>
                <a:gd name="T50" fmla="*/ 0 w 2"/>
                <a:gd name="T51" fmla="*/ 1 h 1"/>
                <a:gd name="T52" fmla="*/ 0 w 2"/>
                <a:gd name="T53" fmla="*/ 1 h 1"/>
                <a:gd name="T54" fmla="*/ 1 w 2"/>
                <a:gd name="T55" fmla="*/ 0 h 1"/>
                <a:gd name="T56" fmla="*/ 1 w 2"/>
                <a:gd name="T57" fmla="*/ 0 h 1"/>
                <a:gd name="T58" fmla="*/ 1 w 2"/>
                <a:gd name="T59" fmla="*/ 0 h 1"/>
                <a:gd name="T60" fmla="*/ 2 w 2"/>
                <a:gd name="T61" fmla="*/ 0 h 1"/>
                <a:gd name="T62" fmla="*/ 2 w 2"/>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1">
                  <a:moveTo>
                    <a:pt x="2" y="1"/>
                  </a:moveTo>
                  <a:lnTo>
                    <a:pt x="2" y="1"/>
                  </a:lnTo>
                  <a:lnTo>
                    <a:pt x="2" y="0"/>
                  </a:lnTo>
                  <a:lnTo>
                    <a:pt x="2" y="0"/>
                  </a:lnTo>
                  <a:lnTo>
                    <a:pt x="2" y="1"/>
                  </a:lnTo>
                  <a:lnTo>
                    <a:pt x="2" y="1"/>
                  </a:lnTo>
                  <a:lnTo>
                    <a:pt x="2" y="0"/>
                  </a:lnTo>
                  <a:lnTo>
                    <a:pt x="2" y="1"/>
                  </a:lnTo>
                  <a:lnTo>
                    <a:pt x="2" y="1"/>
                  </a:lnTo>
                  <a:lnTo>
                    <a:pt x="2" y="1"/>
                  </a:lnTo>
                  <a:lnTo>
                    <a:pt x="2" y="1"/>
                  </a:lnTo>
                  <a:lnTo>
                    <a:pt x="2" y="1"/>
                  </a:lnTo>
                  <a:lnTo>
                    <a:pt x="2" y="1"/>
                  </a:lnTo>
                  <a:lnTo>
                    <a:pt x="2" y="1"/>
                  </a:lnTo>
                  <a:lnTo>
                    <a:pt x="1" y="1"/>
                  </a:lnTo>
                  <a:lnTo>
                    <a:pt x="1" y="1"/>
                  </a:lnTo>
                  <a:lnTo>
                    <a:pt x="0" y="1"/>
                  </a:lnTo>
                  <a:lnTo>
                    <a:pt x="1" y="1"/>
                  </a:lnTo>
                  <a:lnTo>
                    <a:pt x="1" y="1"/>
                  </a:lnTo>
                  <a:lnTo>
                    <a:pt x="0" y="1"/>
                  </a:lnTo>
                  <a:lnTo>
                    <a:pt x="0" y="1"/>
                  </a:lnTo>
                  <a:lnTo>
                    <a:pt x="0" y="1"/>
                  </a:lnTo>
                  <a:lnTo>
                    <a:pt x="0" y="1"/>
                  </a:lnTo>
                  <a:lnTo>
                    <a:pt x="0" y="1"/>
                  </a:lnTo>
                  <a:lnTo>
                    <a:pt x="0" y="1"/>
                  </a:lnTo>
                  <a:lnTo>
                    <a:pt x="0" y="1"/>
                  </a:lnTo>
                  <a:lnTo>
                    <a:pt x="0" y="1"/>
                  </a:lnTo>
                  <a:lnTo>
                    <a:pt x="1" y="0"/>
                  </a:lnTo>
                  <a:lnTo>
                    <a:pt x="1" y="0"/>
                  </a:lnTo>
                  <a:lnTo>
                    <a:pt x="1" y="0"/>
                  </a:lnTo>
                  <a:lnTo>
                    <a:pt x="2" y="0"/>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16" name="Freeform 1333">
              <a:extLst>
                <a:ext uri="{FF2B5EF4-FFF2-40B4-BE49-F238E27FC236}">
                  <a16:creationId xmlns="" xmlns:a16="http://schemas.microsoft.com/office/drawing/2014/main" id="{D56F6505-FF75-46E6-8865-E998D9523A91}"/>
                </a:ext>
              </a:extLst>
            </p:cNvPr>
            <p:cNvSpPr>
              <a:spLocks/>
            </p:cNvSpPr>
            <p:nvPr/>
          </p:nvSpPr>
          <p:spPr bwMode="auto">
            <a:xfrm>
              <a:off x="6333981" y="2197999"/>
              <a:ext cx="12764" cy="2553"/>
            </a:xfrm>
            <a:custGeom>
              <a:avLst/>
              <a:gdLst>
                <a:gd name="T0" fmla="*/ 2 w 10"/>
                <a:gd name="T1" fmla="*/ 0 h 2"/>
                <a:gd name="T2" fmla="*/ 2 w 10"/>
                <a:gd name="T3" fmla="*/ 1 h 2"/>
                <a:gd name="T4" fmla="*/ 2 w 10"/>
                <a:gd name="T5" fmla="*/ 1 h 2"/>
                <a:gd name="T6" fmla="*/ 2 w 10"/>
                <a:gd name="T7" fmla="*/ 1 h 2"/>
                <a:gd name="T8" fmla="*/ 2 w 10"/>
                <a:gd name="T9" fmla="*/ 1 h 2"/>
                <a:gd name="T10" fmla="*/ 2 w 10"/>
                <a:gd name="T11" fmla="*/ 1 h 2"/>
                <a:gd name="T12" fmla="*/ 2 w 10"/>
                <a:gd name="T13" fmla="*/ 1 h 2"/>
                <a:gd name="T14" fmla="*/ 3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3 w 10"/>
                <a:gd name="T29" fmla="*/ 1 h 2"/>
                <a:gd name="T30" fmla="*/ 3 w 10"/>
                <a:gd name="T31" fmla="*/ 1 h 2"/>
                <a:gd name="T32" fmla="*/ 3 w 10"/>
                <a:gd name="T33" fmla="*/ 1 h 2"/>
                <a:gd name="T34" fmla="*/ 3 w 10"/>
                <a:gd name="T35" fmla="*/ 1 h 2"/>
                <a:gd name="T36" fmla="*/ 4 w 10"/>
                <a:gd name="T37" fmla="*/ 1 h 2"/>
                <a:gd name="T38" fmla="*/ 5 w 10"/>
                <a:gd name="T39" fmla="*/ 1 h 2"/>
                <a:gd name="T40" fmla="*/ 5 w 10"/>
                <a:gd name="T41" fmla="*/ 1 h 2"/>
                <a:gd name="T42" fmla="*/ 5 w 10"/>
                <a:gd name="T43" fmla="*/ 1 h 2"/>
                <a:gd name="T44" fmla="*/ 5 w 10"/>
                <a:gd name="T45" fmla="*/ 1 h 2"/>
                <a:gd name="T46" fmla="*/ 7 w 10"/>
                <a:gd name="T47" fmla="*/ 2 h 2"/>
                <a:gd name="T48" fmla="*/ 8 w 10"/>
                <a:gd name="T49" fmla="*/ 2 h 2"/>
                <a:gd name="T50" fmla="*/ 9 w 10"/>
                <a:gd name="T51" fmla="*/ 2 h 2"/>
                <a:gd name="T52" fmla="*/ 9 w 10"/>
                <a:gd name="T53" fmla="*/ 2 h 2"/>
                <a:gd name="T54" fmla="*/ 10 w 10"/>
                <a:gd name="T55" fmla="*/ 2 h 2"/>
                <a:gd name="T56" fmla="*/ 7 w 10"/>
                <a:gd name="T57" fmla="*/ 2 h 2"/>
                <a:gd name="T58" fmla="*/ 3 w 10"/>
                <a:gd name="T59" fmla="*/ 2 h 2"/>
                <a:gd name="T60" fmla="*/ 3 w 10"/>
                <a:gd name="T61" fmla="*/ 2 h 2"/>
                <a:gd name="T62" fmla="*/ 2 w 10"/>
                <a:gd name="T63" fmla="*/ 2 h 2"/>
                <a:gd name="T64" fmla="*/ 1 w 10"/>
                <a:gd name="T65" fmla="*/ 1 h 2"/>
                <a:gd name="T66" fmla="*/ 0 w 10"/>
                <a:gd name="T67" fmla="*/ 1 h 2"/>
                <a:gd name="T68" fmla="*/ 0 w 10"/>
                <a:gd name="T69" fmla="*/ 1 h 2"/>
                <a:gd name="T70" fmla="*/ 0 w 10"/>
                <a:gd name="T71" fmla="*/ 1 h 2"/>
                <a:gd name="T72" fmla="*/ 0 w 10"/>
                <a:gd name="T73" fmla="*/ 1 h 2"/>
                <a:gd name="T74" fmla="*/ 0 w 10"/>
                <a:gd name="T75" fmla="*/ 1 h 2"/>
                <a:gd name="T76" fmla="*/ 0 w 10"/>
                <a:gd name="T77" fmla="*/ 1 h 2"/>
                <a:gd name="T78" fmla="*/ 0 w 10"/>
                <a:gd name="T79" fmla="*/ 1 h 2"/>
                <a:gd name="T80" fmla="*/ 0 w 10"/>
                <a:gd name="T81" fmla="*/ 1 h 2"/>
                <a:gd name="T82" fmla="*/ 0 w 10"/>
                <a:gd name="T83" fmla="*/ 1 h 2"/>
                <a:gd name="T84" fmla="*/ 0 w 10"/>
                <a:gd name="T85" fmla="*/ 1 h 2"/>
                <a:gd name="T86" fmla="*/ 0 w 10"/>
                <a:gd name="T87" fmla="*/ 1 h 2"/>
                <a:gd name="T88" fmla="*/ 0 w 10"/>
                <a:gd name="T89" fmla="*/ 1 h 2"/>
                <a:gd name="T90" fmla="*/ 0 w 10"/>
                <a:gd name="T91" fmla="*/ 1 h 2"/>
                <a:gd name="T92" fmla="*/ 0 w 10"/>
                <a:gd name="T93" fmla="*/ 1 h 2"/>
                <a:gd name="T94" fmla="*/ 1 w 10"/>
                <a:gd name="T95" fmla="*/ 1 h 2"/>
                <a:gd name="T96" fmla="*/ 1 w 10"/>
                <a:gd name="T97" fmla="*/ 1 h 2"/>
                <a:gd name="T98" fmla="*/ 2 w 10"/>
                <a:gd name="T99" fmla="*/ 1 h 2"/>
                <a:gd name="T100" fmla="*/ 2 w 10"/>
                <a:gd name="T101" fmla="*/ 1 h 2"/>
                <a:gd name="T102" fmla="*/ 2 w 10"/>
                <a:gd name="T103" fmla="*/ 1 h 2"/>
                <a:gd name="T104" fmla="*/ 1 w 10"/>
                <a:gd name="T105" fmla="*/ 1 h 2"/>
                <a:gd name="T106" fmla="*/ 1 w 10"/>
                <a:gd name="T107" fmla="*/ 0 h 2"/>
                <a:gd name="T108" fmla="*/ 1 w 10"/>
                <a:gd name="T109" fmla="*/ 0 h 2"/>
                <a:gd name="T110" fmla="*/ 2 w 10"/>
                <a:gd name="T11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 h="2">
                  <a:moveTo>
                    <a:pt x="2" y="0"/>
                  </a:move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1"/>
                  </a:lnTo>
                  <a:lnTo>
                    <a:pt x="3" y="1"/>
                  </a:lnTo>
                  <a:lnTo>
                    <a:pt x="3" y="1"/>
                  </a:lnTo>
                  <a:lnTo>
                    <a:pt x="3" y="1"/>
                  </a:lnTo>
                  <a:lnTo>
                    <a:pt x="4" y="1"/>
                  </a:lnTo>
                  <a:lnTo>
                    <a:pt x="5" y="1"/>
                  </a:lnTo>
                  <a:lnTo>
                    <a:pt x="5" y="1"/>
                  </a:lnTo>
                  <a:lnTo>
                    <a:pt x="5" y="1"/>
                  </a:lnTo>
                  <a:lnTo>
                    <a:pt x="5" y="1"/>
                  </a:lnTo>
                  <a:lnTo>
                    <a:pt x="7" y="2"/>
                  </a:lnTo>
                  <a:lnTo>
                    <a:pt x="8" y="2"/>
                  </a:lnTo>
                  <a:lnTo>
                    <a:pt x="9" y="2"/>
                  </a:lnTo>
                  <a:lnTo>
                    <a:pt x="9" y="2"/>
                  </a:lnTo>
                  <a:lnTo>
                    <a:pt x="10" y="2"/>
                  </a:lnTo>
                  <a:lnTo>
                    <a:pt x="7" y="2"/>
                  </a:lnTo>
                  <a:lnTo>
                    <a:pt x="3" y="2"/>
                  </a:lnTo>
                  <a:lnTo>
                    <a:pt x="3" y="2"/>
                  </a:lnTo>
                  <a:lnTo>
                    <a:pt x="2" y="2"/>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2" y="1"/>
                  </a:lnTo>
                  <a:lnTo>
                    <a:pt x="2" y="1"/>
                  </a:lnTo>
                  <a:lnTo>
                    <a:pt x="2" y="1"/>
                  </a:lnTo>
                  <a:lnTo>
                    <a:pt x="1" y="1"/>
                  </a:lnTo>
                  <a:lnTo>
                    <a:pt x="1" y="0"/>
                  </a:lnTo>
                  <a:lnTo>
                    <a:pt x="1"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17" name="Freeform 1334">
              <a:extLst>
                <a:ext uri="{FF2B5EF4-FFF2-40B4-BE49-F238E27FC236}">
                  <a16:creationId xmlns="" xmlns:a16="http://schemas.microsoft.com/office/drawing/2014/main" id="{A301AFAA-E8F8-46F3-9988-434E13337D48}"/>
                </a:ext>
              </a:extLst>
            </p:cNvPr>
            <p:cNvSpPr>
              <a:spLocks/>
            </p:cNvSpPr>
            <p:nvPr/>
          </p:nvSpPr>
          <p:spPr bwMode="auto">
            <a:xfrm>
              <a:off x="6333981" y="2194169"/>
              <a:ext cx="6383" cy="3830"/>
            </a:xfrm>
            <a:custGeom>
              <a:avLst/>
              <a:gdLst>
                <a:gd name="T0" fmla="*/ 4 w 5"/>
                <a:gd name="T1" fmla="*/ 2 h 3"/>
                <a:gd name="T2" fmla="*/ 4 w 5"/>
                <a:gd name="T3" fmla="*/ 2 h 3"/>
                <a:gd name="T4" fmla="*/ 4 w 5"/>
                <a:gd name="T5" fmla="*/ 2 h 3"/>
                <a:gd name="T6" fmla="*/ 4 w 5"/>
                <a:gd name="T7" fmla="*/ 2 h 3"/>
                <a:gd name="T8" fmla="*/ 4 w 5"/>
                <a:gd name="T9" fmla="*/ 2 h 3"/>
                <a:gd name="T10" fmla="*/ 5 w 5"/>
                <a:gd name="T11" fmla="*/ 2 h 3"/>
                <a:gd name="T12" fmla="*/ 5 w 5"/>
                <a:gd name="T13" fmla="*/ 2 h 3"/>
                <a:gd name="T14" fmla="*/ 5 w 5"/>
                <a:gd name="T15" fmla="*/ 2 h 3"/>
                <a:gd name="T16" fmla="*/ 5 w 5"/>
                <a:gd name="T17" fmla="*/ 2 h 3"/>
                <a:gd name="T18" fmla="*/ 5 w 5"/>
                <a:gd name="T19" fmla="*/ 2 h 3"/>
                <a:gd name="T20" fmla="*/ 5 w 5"/>
                <a:gd name="T21" fmla="*/ 3 h 3"/>
                <a:gd name="T22" fmla="*/ 5 w 5"/>
                <a:gd name="T23" fmla="*/ 3 h 3"/>
                <a:gd name="T24" fmla="*/ 5 w 5"/>
                <a:gd name="T25" fmla="*/ 3 h 3"/>
                <a:gd name="T26" fmla="*/ 5 w 5"/>
                <a:gd name="T27" fmla="*/ 3 h 3"/>
                <a:gd name="T28" fmla="*/ 4 w 5"/>
                <a:gd name="T29" fmla="*/ 3 h 3"/>
                <a:gd name="T30" fmla="*/ 2 w 5"/>
                <a:gd name="T31" fmla="*/ 3 h 3"/>
                <a:gd name="T32" fmla="*/ 2 w 5"/>
                <a:gd name="T33" fmla="*/ 3 h 3"/>
                <a:gd name="T34" fmla="*/ 1 w 5"/>
                <a:gd name="T35" fmla="*/ 3 h 3"/>
                <a:gd name="T36" fmla="*/ 0 w 5"/>
                <a:gd name="T37" fmla="*/ 2 h 3"/>
                <a:gd name="T38" fmla="*/ 0 w 5"/>
                <a:gd name="T39" fmla="*/ 2 h 3"/>
                <a:gd name="T40" fmla="*/ 0 w 5"/>
                <a:gd name="T41" fmla="*/ 2 h 3"/>
                <a:gd name="T42" fmla="*/ 0 w 5"/>
                <a:gd name="T43" fmla="*/ 2 h 3"/>
                <a:gd name="T44" fmla="*/ 0 w 5"/>
                <a:gd name="T45" fmla="*/ 2 h 3"/>
                <a:gd name="T46" fmla="*/ 0 w 5"/>
                <a:gd name="T47" fmla="*/ 2 h 3"/>
                <a:gd name="T48" fmla="*/ 0 w 5"/>
                <a:gd name="T49" fmla="*/ 2 h 3"/>
                <a:gd name="T50" fmla="*/ 0 w 5"/>
                <a:gd name="T51" fmla="*/ 2 h 3"/>
                <a:gd name="T52" fmla="*/ 0 w 5"/>
                <a:gd name="T53" fmla="*/ 2 h 3"/>
                <a:gd name="T54" fmla="*/ 0 w 5"/>
                <a:gd name="T55" fmla="*/ 2 h 3"/>
                <a:gd name="T56" fmla="*/ 0 w 5"/>
                <a:gd name="T57" fmla="*/ 2 h 3"/>
                <a:gd name="T58" fmla="*/ 0 w 5"/>
                <a:gd name="T59" fmla="*/ 2 h 3"/>
                <a:gd name="T60" fmla="*/ 0 w 5"/>
                <a:gd name="T61" fmla="*/ 2 h 3"/>
                <a:gd name="T62" fmla="*/ 0 w 5"/>
                <a:gd name="T63" fmla="*/ 2 h 3"/>
                <a:gd name="T64" fmla="*/ 0 w 5"/>
                <a:gd name="T65" fmla="*/ 0 h 3"/>
                <a:gd name="T66" fmla="*/ 0 w 5"/>
                <a:gd name="T67" fmla="*/ 0 h 3"/>
                <a:gd name="T68" fmla="*/ 0 w 5"/>
                <a:gd name="T69" fmla="*/ 0 h 3"/>
                <a:gd name="T70" fmla="*/ 1 w 5"/>
                <a:gd name="T71" fmla="*/ 0 h 3"/>
                <a:gd name="T72" fmla="*/ 3 w 5"/>
                <a:gd name="T73" fmla="*/ 0 h 3"/>
                <a:gd name="T74" fmla="*/ 4 w 5"/>
                <a:gd name="T75" fmla="*/ 2 h 3"/>
                <a:gd name="T76" fmla="*/ 4 w 5"/>
                <a:gd name="T77" fmla="*/ 2 h 3"/>
                <a:gd name="T78" fmla="*/ 4 w 5"/>
                <a:gd name="T79" fmla="*/ 2 h 3"/>
                <a:gd name="T80" fmla="*/ 4 w 5"/>
                <a:gd name="T8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3">
                  <a:moveTo>
                    <a:pt x="4" y="2"/>
                  </a:moveTo>
                  <a:lnTo>
                    <a:pt x="4" y="2"/>
                  </a:lnTo>
                  <a:lnTo>
                    <a:pt x="4" y="2"/>
                  </a:lnTo>
                  <a:lnTo>
                    <a:pt x="4" y="2"/>
                  </a:lnTo>
                  <a:lnTo>
                    <a:pt x="4" y="2"/>
                  </a:lnTo>
                  <a:lnTo>
                    <a:pt x="5" y="2"/>
                  </a:lnTo>
                  <a:lnTo>
                    <a:pt x="5" y="2"/>
                  </a:lnTo>
                  <a:lnTo>
                    <a:pt x="5" y="2"/>
                  </a:lnTo>
                  <a:lnTo>
                    <a:pt x="5" y="2"/>
                  </a:lnTo>
                  <a:lnTo>
                    <a:pt x="5" y="2"/>
                  </a:lnTo>
                  <a:lnTo>
                    <a:pt x="5" y="3"/>
                  </a:lnTo>
                  <a:lnTo>
                    <a:pt x="5" y="3"/>
                  </a:lnTo>
                  <a:lnTo>
                    <a:pt x="5" y="3"/>
                  </a:lnTo>
                  <a:lnTo>
                    <a:pt x="5" y="3"/>
                  </a:lnTo>
                  <a:lnTo>
                    <a:pt x="4" y="3"/>
                  </a:lnTo>
                  <a:lnTo>
                    <a:pt x="2" y="3"/>
                  </a:lnTo>
                  <a:lnTo>
                    <a:pt x="2" y="3"/>
                  </a:lnTo>
                  <a:lnTo>
                    <a:pt x="1"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1" y="0"/>
                  </a:lnTo>
                  <a:lnTo>
                    <a:pt x="3" y="0"/>
                  </a:lnTo>
                  <a:lnTo>
                    <a:pt x="4" y="2"/>
                  </a:lnTo>
                  <a:lnTo>
                    <a:pt x="4" y="2"/>
                  </a:lnTo>
                  <a:lnTo>
                    <a:pt x="4" y="2"/>
                  </a:lnTo>
                  <a:lnTo>
                    <a:pt x="4"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18" name="Freeform 1335">
              <a:extLst>
                <a:ext uri="{FF2B5EF4-FFF2-40B4-BE49-F238E27FC236}">
                  <a16:creationId xmlns="" xmlns:a16="http://schemas.microsoft.com/office/drawing/2014/main" id="{356909BF-A15D-42DD-AFE1-444AD4EE3D2B}"/>
                </a:ext>
              </a:extLst>
            </p:cNvPr>
            <p:cNvSpPr>
              <a:spLocks/>
            </p:cNvSpPr>
            <p:nvPr/>
          </p:nvSpPr>
          <p:spPr bwMode="auto">
            <a:xfrm>
              <a:off x="6328875" y="2194169"/>
              <a:ext cx="5106" cy="2553"/>
            </a:xfrm>
            <a:custGeom>
              <a:avLst/>
              <a:gdLst>
                <a:gd name="T0" fmla="*/ 2 w 4"/>
                <a:gd name="T1" fmla="*/ 0 h 2"/>
                <a:gd name="T2" fmla="*/ 2 w 4"/>
                <a:gd name="T3" fmla="*/ 0 h 2"/>
                <a:gd name="T4" fmla="*/ 2 w 4"/>
                <a:gd name="T5" fmla="*/ 0 h 2"/>
                <a:gd name="T6" fmla="*/ 2 w 4"/>
                <a:gd name="T7" fmla="*/ 0 h 2"/>
                <a:gd name="T8" fmla="*/ 2 w 4"/>
                <a:gd name="T9" fmla="*/ 2 h 2"/>
                <a:gd name="T10" fmla="*/ 4 w 4"/>
                <a:gd name="T11" fmla="*/ 2 h 2"/>
                <a:gd name="T12" fmla="*/ 2 w 4"/>
                <a:gd name="T13" fmla="*/ 2 h 2"/>
                <a:gd name="T14" fmla="*/ 2 w 4"/>
                <a:gd name="T15" fmla="*/ 2 h 2"/>
                <a:gd name="T16" fmla="*/ 1 w 4"/>
                <a:gd name="T17" fmla="*/ 2 h 2"/>
                <a:gd name="T18" fmla="*/ 1 w 4"/>
                <a:gd name="T19" fmla="*/ 0 h 2"/>
                <a:gd name="T20" fmla="*/ 1 w 4"/>
                <a:gd name="T21" fmla="*/ 0 h 2"/>
                <a:gd name="T22" fmla="*/ 1 w 4"/>
                <a:gd name="T23" fmla="*/ 0 h 2"/>
                <a:gd name="T24" fmla="*/ 1 w 4"/>
                <a:gd name="T25" fmla="*/ 0 h 2"/>
                <a:gd name="T26" fmla="*/ 1 w 4"/>
                <a:gd name="T27" fmla="*/ 0 h 2"/>
                <a:gd name="T28" fmla="*/ 1 w 4"/>
                <a:gd name="T29" fmla="*/ 0 h 2"/>
                <a:gd name="T30" fmla="*/ 0 w 4"/>
                <a:gd name="T31" fmla="*/ 0 h 2"/>
                <a:gd name="T32" fmla="*/ 0 w 4"/>
                <a:gd name="T33" fmla="*/ 0 h 2"/>
                <a:gd name="T34" fmla="*/ 1 w 4"/>
                <a:gd name="T35" fmla="*/ 0 h 2"/>
                <a:gd name="T36" fmla="*/ 1 w 4"/>
                <a:gd name="T37" fmla="*/ 0 h 2"/>
                <a:gd name="T38" fmla="*/ 1 w 4"/>
                <a:gd name="T39" fmla="*/ 0 h 2"/>
                <a:gd name="T40" fmla="*/ 2 w 4"/>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2">
                  <a:moveTo>
                    <a:pt x="2" y="0"/>
                  </a:moveTo>
                  <a:lnTo>
                    <a:pt x="2" y="0"/>
                  </a:lnTo>
                  <a:lnTo>
                    <a:pt x="2" y="0"/>
                  </a:lnTo>
                  <a:lnTo>
                    <a:pt x="2" y="0"/>
                  </a:lnTo>
                  <a:lnTo>
                    <a:pt x="2" y="2"/>
                  </a:lnTo>
                  <a:lnTo>
                    <a:pt x="4" y="2"/>
                  </a:lnTo>
                  <a:lnTo>
                    <a:pt x="2" y="2"/>
                  </a:lnTo>
                  <a:lnTo>
                    <a:pt x="2" y="2"/>
                  </a:lnTo>
                  <a:lnTo>
                    <a:pt x="1" y="2"/>
                  </a:lnTo>
                  <a:lnTo>
                    <a:pt x="1" y="0"/>
                  </a:lnTo>
                  <a:lnTo>
                    <a:pt x="1" y="0"/>
                  </a:lnTo>
                  <a:lnTo>
                    <a:pt x="1" y="0"/>
                  </a:lnTo>
                  <a:lnTo>
                    <a:pt x="1" y="0"/>
                  </a:lnTo>
                  <a:lnTo>
                    <a:pt x="1" y="0"/>
                  </a:lnTo>
                  <a:lnTo>
                    <a:pt x="1" y="0"/>
                  </a:lnTo>
                  <a:lnTo>
                    <a:pt x="0" y="0"/>
                  </a:lnTo>
                  <a:lnTo>
                    <a:pt x="0" y="0"/>
                  </a:lnTo>
                  <a:lnTo>
                    <a:pt x="1" y="0"/>
                  </a:lnTo>
                  <a:lnTo>
                    <a:pt x="1" y="0"/>
                  </a:lnTo>
                  <a:lnTo>
                    <a:pt x="1"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19" name="Freeform 1336">
              <a:extLst>
                <a:ext uri="{FF2B5EF4-FFF2-40B4-BE49-F238E27FC236}">
                  <a16:creationId xmlns="" xmlns:a16="http://schemas.microsoft.com/office/drawing/2014/main" id="{9C79F9CA-9B1F-4D86-9D2D-A5848F1A7851}"/>
                </a:ext>
              </a:extLst>
            </p:cNvPr>
            <p:cNvSpPr>
              <a:spLocks/>
            </p:cNvSpPr>
            <p:nvPr/>
          </p:nvSpPr>
          <p:spPr bwMode="auto">
            <a:xfrm>
              <a:off x="6328875" y="2192893"/>
              <a:ext cx="2553" cy="0"/>
            </a:xfrm>
            <a:custGeom>
              <a:avLst/>
              <a:gdLst>
                <a:gd name="T0" fmla="*/ 2 w 2"/>
                <a:gd name="T1" fmla="*/ 2 w 2"/>
                <a:gd name="T2" fmla="*/ 2 w 2"/>
                <a:gd name="T3" fmla="*/ 2 w 2"/>
                <a:gd name="T4" fmla="*/ 1 w 2"/>
                <a:gd name="T5" fmla="*/ 1 w 2"/>
                <a:gd name="T6" fmla="*/ 1 w 2"/>
                <a:gd name="T7" fmla="*/ 1 w 2"/>
                <a:gd name="T8" fmla="*/ 1 w 2"/>
                <a:gd name="T9" fmla="*/ 1 w 2"/>
                <a:gd name="T10" fmla="*/ 0 w 2"/>
                <a:gd name="T11" fmla="*/ 0 w 2"/>
                <a:gd name="T12" fmla="*/ 1 w 2"/>
                <a:gd name="T13" fmla="*/ 1 w 2"/>
                <a:gd name="T14" fmla="*/ 1 w 2"/>
                <a:gd name="T15" fmla="*/ 1 w 2"/>
                <a:gd name="T16" fmla="*/ 1 w 2"/>
                <a:gd name="T17" fmla="*/ 1 w 2"/>
                <a:gd name="T18" fmla="*/ 1 w 2"/>
                <a:gd name="T19" fmla="*/ 2 w 2"/>
                <a:gd name="T2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2">
                  <a:moveTo>
                    <a:pt x="2" y="0"/>
                  </a:moveTo>
                  <a:lnTo>
                    <a:pt x="2" y="0"/>
                  </a:lnTo>
                  <a:lnTo>
                    <a:pt x="2" y="0"/>
                  </a:lnTo>
                  <a:lnTo>
                    <a:pt x="2" y="0"/>
                  </a:lnTo>
                  <a:lnTo>
                    <a:pt x="1" y="0"/>
                  </a:lnTo>
                  <a:lnTo>
                    <a:pt x="1" y="0"/>
                  </a:lnTo>
                  <a:lnTo>
                    <a:pt x="1" y="0"/>
                  </a:lnTo>
                  <a:lnTo>
                    <a:pt x="1" y="0"/>
                  </a:lnTo>
                  <a:lnTo>
                    <a:pt x="1" y="0"/>
                  </a:lnTo>
                  <a:lnTo>
                    <a:pt x="1" y="0"/>
                  </a:lnTo>
                  <a:lnTo>
                    <a:pt x="0" y="0"/>
                  </a:lnTo>
                  <a:lnTo>
                    <a:pt x="0" y="0"/>
                  </a:lnTo>
                  <a:lnTo>
                    <a:pt x="1" y="0"/>
                  </a:lnTo>
                  <a:lnTo>
                    <a:pt x="1" y="0"/>
                  </a:lnTo>
                  <a:lnTo>
                    <a:pt x="1" y="0"/>
                  </a:lnTo>
                  <a:lnTo>
                    <a:pt x="1" y="0"/>
                  </a:lnTo>
                  <a:lnTo>
                    <a:pt x="1" y="0"/>
                  </a:lnTo>
                  <a:lnTo>
                    <a:pt x="1" y="0"/>
                  </a:lnTo>
                  <a:lnTo>
                    <a:pt x="1"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20" name="Freeform 1337">
              <a:extLst>
                <a:ext uri="{FF2B5EF4-FFF2-40B4-BE49-F238E27FC236}">
                  <a16:creationId xmlns="" xmlns:a16="http://schemas.microsoft.com/office/drawing/2014/main" id="{285D0D07-6BF1-4D91-923F-544F0E23B120}"/>
                </a:ext>
              </a:extLst>
            </p:cNvPr>
            <p:cNvSpPr>
              <a:spLocks/>
            </p:cNvSpPr>
            <p:nvPr/>
          </p:nvSpPr>
          <p:spPr bwMode="auto">
            <a:xfrm>
              <a:off x="6319941" y="2189063"/>
              <a:ext cx="1277" cy="1277"/>
            </a:xfrm>
            <a:custGeom>
              <a:avLst/>
              <a:gdLst>
                <a:gd name="T0" fmla="*/ 1 w 1"/>
                <a:gd name="T1" fmla="*/ 1 h 1"/>
                <a:gd name="T2" fmla="*/ 1 w 1"/>
                <a:gd name="T3" fmla="*/ 1 h 1"/>
                <a:gd name="T4" fmla="*/ 1 w 1"/>
                <a:gd name="T5" fmla="*/ 1 h 1"/>
                <a:gd name="T6" fmla="*/ 1 w 1"/>
                <a:gd name="T7" fmla="*/ 1 h 1"/>
                <a:gd name="T8" fmla="*/ 0 w 1"/>
                <a:gd name="T9" fmla="*/ 1 h 1"/>
                <a:gd name="T10" fmla="*/ 0 w 1"/>
                <a:gd name="T11" fmla="*/ 1 h 1"/>
                <a:gd name="T12" fmla="*/ 0 w 1"/>
                <a:gd name="T13" fmla="*/ 1 h 1"/>
                <a:gd name="T14" fmla="*/ 0 w 1"/>
                <a:gd name="T15" fmla="*/ 0 h 1"/>
                <a:gd name="T16" fmla="*/ 0 w 1"/>
                <a:gd name="T17" fmla="*/ 0 h 1"/>
                <a:gd name="T18" fmla="*/ 0 w 1"/>
                <a:gd name="T19" fmla="*/ 0 h 1"/>
                <a:gd name="T20" fmla="*/ 0 w 1"/>
                <a:gd name="T21" fmla="*/ 1 h 1"/>
                <a:gd name="T22" fmla="*/ 0 w 1"/>
                <a:gd name="T23" fmla="*/ 1 h 1"/>
                <a:gd name="T24" fmla="*/ 0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lnTo>
                    <a:pt x="1" y="1"/>
                  </a:lnTo>
                  <a:lnTo>
                    <a:pt x="1" y="1"/>
                  </a:lnTo>
                  <a:lnTo>
                    <a:pt x="1" y="1"/>
                  </a:lnTo>
                  <a:lnTo>
                    <a:pt x="0" y="1"/>
                  </a:lnTo>
                  <a:lnTo>
                    <a:pt x="0" y="1"/>
                  </a:lnTo>
                  <a:lnTo>
                    <a:pt x="0" y="1"/>
                  </a:lnTo>
                  <a:lnTo>
                    <a:pt x="0" y="0"/>
                  </a:lnTo>
                  <a:lnTo>
                    <a:pt x="0" y="0"/>
                  </a:lnTo>
                  <a:lnTo>
                    <a:pt x="0" y="0"/>
                  </a:lnTo>
                  <a:lnTo>
                    <a:pt x="0" y="1"/>
                  </a:lnTo>
                  <a:lnTo>
                    <a:pt x="0" y="1"/>
                  </a:lnTo>
                  <a:lnTo>
                    <a:pt x="0"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21" name="Freeform 1338">
              <a:extLst>
                <a:ext uri="{FF2B5EF4-FFF2-40B4-BE49-F238E27FC236}">
                  <a16:creationId xmlns="" xmlns:a16="http://schemas.microsoft.com/office/drawing/2014/main" id="{975F71F4-3502-4541-8A8E-51C4B980F64E}"/>
                </a:ext>
              </a:extLst>
            </p:cNvPr>
            <p:cNvSpPr>
              <a:spLocks/>
            </p:cNvSpPr>
            <p:nvPr/>
          </p:nvSpPr>
          <p:spPr bwMode="auto">
            <a:xfrm>
              <a:off x="6312282" y="2185234"/>
              <a:ext cx="3830" cy="2553"/>
            </a:xfrm>
            <a:custGeom>
              <a:avLst/>
              <a:gdLst>
                <a:gd name="T0" fmla="*/ 3 w 3"/>
                <a:gd name="T1" fmla="*/ 2 h 2"/>
                <a:gd name="T2" fmla="*/ 3 w 3"/>
                <a:gd name="T3" fmla="*/ 2 h 2"/>
                <a:gd name="T4" fmla="*/ 3 w 3"/>
                <a:gd name="T5" fmla="*/ 2 h 2"/>
                <a:gd name="T6" fmla="*/ 3 w 3"/>
                <a:gd name="T7" fmla="*/ 2 h 2"/>
                <a:gd name="T8" fmla="*/ 1 w 3"/>
                <a:gd name="T9" fmla="*/ 2 h 2"/>
                <a:gd name="T10" fmla="*/ 1 w 3"/>
                <a:gd name="T11" fmla="*/ 0 h 2"/>
                <a:gd name="T12" fmla="*/ 1 w 3"/>
                <a:gd name="T13" fmla="*/ 0 h 2"/>
                <a:gd name="T14" fmla="*/ 1 w 3"/>
                <a:gd name="T15" fmla="*/ 0 h 2"/>
                <a:gd name="T16" fmla="*/ 1 w 3"/>
                <a:gd name="T17" fmla="*/ 0 h 2"/>
                <a:gd name="T18" fmla="*/ 0 w 3"/>
                <a:gd name="T19" fmla="*/ 0 h 2"/>
                <a:gd name="T20" fmla="*/ 1 w 3"/>
                <a:gd name="T21" fmla="*/ 0 h 2"/>
                <a:gd name="T22" fmla="*/ 1 w 3"/>
                <a:gd name="T23" fmla="*/ 0 h 2"/>
                <a:gd name="T24" fmla="*/ 1 w 3"/>
                <a:gd name="T25" fmla="*/ 0 h 2"/>
                <a:gd name="T26" fmla="*/ 3 w 3"/>
                <a:gd name="T27" fmla="*/ 2 h 2"/>
                <a:gd name="T28" fmla="*/ 3 w 3"/>
                <a:gd name="T29" fmla="*/ 2 h 2"/>
                <a:gd name="T30" fmla="*/ 3 w 3"/>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3" y="2"/>
                  </a:moveTo>
                  <a:lnTo>
                    <a:pt x="3" y="2"/>
                  </a:lnTo>
                  <a:lnTo>
                    <a:pt x="3" y="2"/>
                  </a:lnTo>
                  <a:lnTo>
                    <a:pt x="3" y="2"/>
                  </a:lnTo>
                  <a:lnTo>
                    <a:pt x="1" y="2"/>
                  </a:lnTo>
                  <a:lnTo>
                    <a:pt x="1" y="0"/>
                  </a:lnTo>
                  <a:lnTo>
                    <a:pt x="1" y="0"/>
                  </a:lnTo>
                  <a:lnTo>
                    <a:pt x="1" y="0"/>
                  </a:lnTo>
                  <a:lnTo>
                    <a:pt x="1" y="0"/>
                  </a:lnTo>
                  <a:lnTo>
                    <a:pt x="0" y="0"/>
                  </a:lnTo>
                  <a:lnTo>
                    <a:pt x="1" y="0"/>
                  </a:lnTo>
                  <a:lnTo>
                    <a:pt x="1" y="0"/>
                  </a:lnTo>
                  <a:lnTo>
                    <a:pt x="1" y="0"/>
                  </a:lnTo>
                  <a:lnTo>
                    <a:pt x="3" y="2"/>
                  </a:lnTo>
                  <a:lnTo>
                    <a:pt x="3"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22" name="Freeform 1339">
              <a:extLst>
                <a:ext uri="{FF2B5EF4-FFF2-40B4-BE49-F238E27FC236}">
                  <a16:creationId xmlns="" xmlns:a16="http://schemas.microsoft.com/office/drawing/2014/main" id="{DD88C800-88B2-49A7-8ED1-87E18F1135C4}"/>
                </a:ext>
              </a:extLst>
            </p:cNvPr>
            <p:cNvSpPr>
              <a:spLocks/>
            </p:cNvSpPr>
            <p:nvPr/>
          </p:nvSpPr>
          <p:spPr bwMode="auto">
            <a:xfrm>
              <a:off x="6313558" y="2182681"/>
              <a:ext cx="3830" cy="2553"/>
            </a:xfrm>
            <a:custGeom>
              <a:avLst/>
              <a:gdLst>
                <a:gd name="T0" fmla="*/ 3 w 3"/>
                <a:gd name="T1" fmla="*/ 2 h 2"/>
                <a:gd name="T2" fmla="*/ 3 w 3"/>
                <a:gd name="T3" fmla="*/ 2 h 2"/>
                <a:gd name="T4" fmla="*/ 3 w 3"/>
                <a:gd name="T5" fmla="*/ 2 h 2"/>
                <a:gd name="T6" fmla="*/ 3 w 3"/>
                <a:gd name="T7" fmla="*/ 2 h 2"/>
                <a:gd name="T8" fmla="*/ 3 w 3"/>
                <a:gd name="T9" fmla="*/ 2 h 2"/>
                <a:gd name="T10" fmla="*/ 2 w 3"/>
                <a:gd name="T11" fmla="*/ 2 h 2"/>
                <a:gd name="T12" fmla="*/ 2 w 3"/>
                <a:gd name="T13" fmla="*/ 2 h 2"/>
                <a:gd name="T14" fmla="*/ 2 w 3"/>
                <a:gd name="T15" fmla="*/ 1 h 2"/>
                <a:gd name="T16" fmla="*/ 2 w 3"/>
                <a:gd name="T17" fmla="*/ 1 h 2"/>
                <a:gd name="T18" fmla="*/ 2 w 3"/>
                <a:gd name="T19" fmla="*/ 1 h 2"/>
                <a:gd name="T20" fmla="*/ 2 w 3"/>
                <a:gd name="T21" fmla="*/ 1 h 2"/>
                <a:gd name="T22" fmla="*/ 2 w 3"/>
                <a:gd name="T23" fmla="*/ 1 h 2"/>
                <a:gd name="T24" fmla="*/ 2 w 3"/>
                <a:gd name="T25" fmla="*/ 1 h 2"/>
                <a:gd name="T26" fmla="*/ 2 w 3"/>
                <a:gd name="T27" fmla="*/ 1 h 2"/>
                <a:gd name="T28" fmla="*/ 2 w 3"/>
                <a:gd name="T29" fmla="*/ 1 h 2"/>
                <a:gd name="T30" fmla="*/ 2 w 3"/>
                <a:gd name="T31" fmla="*/ 1 h 2"/>
                <a:gd name="T32" fmla="*/ 0 w 3"/>
                <a:gd name="T33" fmla="*/ 1 h 2"/>
                <a:gd name="T34" fmla="*/ 0 w 3"/>
                <a:gd name="T35" fmla="*/ 1 h 2"/>
                <a:gd name="T36" fmla="*/ 0 w 3"/>
                <a:gd name="T37" fmla="*/ 1 h 2"/>
                <a:gd name="T38" fmla="*/ 0 w 3"/>
                <a:gd name="T39" fmla="*/ 0 h 2"/>
                <a:gd name="T40" fmla="*/ 0 w 3"/>
                <a:gd name="T41" fmla="*/ 0 h 2"/>
                <a:gd name="T42" fmla="*/ 0 w 3"/>
                <a:gd name="T43" fmla="*/ 0 h 2"/>
                <a:gd name="T44" fmla="*/ 0 w 3"/>
                <a:gd name="T45" fmla="*/ 0 h 2"/>
                <a:gd name="T46" fmla="*/ 0 w 3"/>
                <a:gd name="T47" fmla="*/ 0 h 2"/>
                <a:gd name="T48" fmla="*/ 2 w 3"/>
                <a:gd name="T49" fmla="*/ 0 h 2"/>
                <a:gd name="T50" fmla="*/ 2 w 3"/>
                <a:gd name="T51" fmla="*/ 1 h 2"/>
                <a:gd name="T52" fmla="*/ 2 w 3"/>
                <a:gd name="T53" fmla="*/ 1 h 2"/>
                <a:gd name="T54" fmla="*/ 2 w 3"/>
                <a:gd name="T55" fmla="*/ 1 h 2"/>
                <a:gd name="T56" fmla="*/ 2 w 3"/>
                <a:gd name="T57" fmla="*/ 1 h 2"/>
                <a:gd name="T58" fmla="*/ 2 w 3"/>
                <a:gd name="T59" fmla="*/ 1 h 2"/>
                <a:gd name="T60" fmla="*/ 2 w 3"/>
                <a:gd name="T61" fmla="*/ 1 h 2"/>
                <a:gd name="T62" fmla="*/ 2 w 3"/>
                <a:gd name="T63" fmla="*/ 1 h 2"/>
                <a:gd name="T64" fmla="*/ 2 w 3"/>
                <a:gd name="T65" fmla="*/ 1 h 2"/>
                <a:gd name="T66" fmla="*/ 3 w 3"/>
                <a:gd name="T67" fmla="*/ 1 h 2"/>
                <a:gd name="T68" fmla="*/ 3 w 3"/>
                <a:gd name="T69" fmla="*/ 1 h 2"/>
                <a:gd name="T70" fmla="*/ 3 w 3"/>
                <a:gd name="T7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3" y="2"/>
                  </a:moveTo>
                  <a:lnTo>
                    <a:pt x="3" y="2"/>
                  </a:lnTo>
                  <a:lnTo>
                    <a:pt x="3" y="2"/>
                  </a:lnTo>
                  <a:lnTo>
                    <a:pt x="3" y="2"/>
                  </a:lnTo>
                  <a:lnTo>
                    <a:pt x="3" y="2"/>
                  </a:lnTo>
                  <a:lnTo>
                    <a:pt x="2" y="2"/>
                  </a:lnTo>
                  <a:lnTo>
                    <a:pt x="2" y="2"/>
                  </a:lnTo>
                  <a:lnTo>
                    <a:pt x="2" y="1"/>
                  </a:lnTo>
                  <a:lnTo>
                    <a:pt x="2" y="1"/>
                  </a:lnTo>
                  <a:lnTo>
                    <a:pt x="2" y="1"/>
                  </a:lnTo>
                  <a:lnTo>
                    <a:pt x="2" y="1"/>
                  </a:lnTo>
                  <a:lnTo>
                    <a:pt x="2" y="1"/>
                  </a:lnTo>
                  <a:lnTo>
                    <a:pt x="2" y="1"/>
                  </a:lnTo>
                  <a:lnTo>
                    <a:pt x="2" y="1"/>
                  </a:lnTo>
                  <a:lnTo>
                    <a:pt x="2" y="1"/>
                  </a:lnTo>
                  <a:lnTo>
                    <a:pt x="2" y="1"/>
                  </a:lnTo>
                  <a:lnTo>
                    <a:pt x="0" y="1"/>
                  </a:lnTo>
                  <a:lnTo>
                    <a:pt x="0" y="1"/>
                  </a:lnTo>
                  <a:lnTo>
                    <a:pt x="0" y="1"/>
                  </a:lnTo>
                  <a:lnTo>
                    <a:pt x="0" y="0"/>
                  </a:lnTo>
                  <a:lnTo>
                    <a:pt x="0" y="0"/>
                  </a:lnTo>
                  <a:lnTo>
                    <a:pt x="0" y="0"/>
                  </a:lnTo>
                  <a:lnTo>
                    <a:pt x="0" y="0"/>
                  </a:lnTo>
                  <a:lnTo>
                    <a:pt x="0" y="0"/>
                  </a:lnTo>
                  <a:lnTo>
                    <a:pt x="2" y="0"/>
                  </a:lnTo>
                  <a:lnTo>
                    <a:pt x="2" y="1"/>
                  </a:lnTo>
                  <a:lnTo>
                    <a:pt x="2" y="1"/>
                  </a:lnTo>
                  <a:lnTo>
                    <a:pt x="2" y="1"/>
                  </a:lnTo>
                  <a:lnTo>
                    <a:pt x="2" y="1"/>
                  </a:lnTo>
                  <a:lnTo>
                    <a:pt x="2" y="1"/>
                  </a:lnTo>
                  <a:lnTo>
                    <a:pt x="2" y="1"/>
                  </a:lnTo>
                  <a:lnTo>
                    <a:pt x="2" y="1"/>
                  </a:lnTo>
                  <a:lnTo>
                    <a:pt x="2" y="1"/>
                  </a:lnTo>
                  <a:lnTo>
                    <a:pt x="3" y="1"/>
                  </a:lnTo>
                  <a:lnTo>
                    <a:pt x="3" y="1"/>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23" name="Freeform 1340">
              <a:extLst>
                <a:ext uri="{FF2B5EF4-FFF2-40B4-BE49-F238E27FC236}">
                  <a16:creationId xmlns="" xmlns:a16="http://schemas.microsoft.com/office/drawing/2014/main" id="{354C40A4-0EF5-4DED-8B3C-0D80E37E92CC}"/>
                </a:ext>
              </a:extLst>
            </p:cNvPr>
            <p:cNvSpPr>
              <a:spLocks/>
            </p:cNvSpPr>
            <p:nvPr/>
          </p:nvSpPr>
          <p:spPr bwMode="auto">
            <a:xfrm>
              <a:off x="6309729" y="2180128"/>
              <a:ext cx="3830" cy="2553"/>
            </a:xfrm>
            <a:custGeom>
              <a:avLst/>
              <a:gdLst>
                <a:gd name="T0" fmla="*/ 2 w 3"/>
                <a:gd name="T1" fmla="*/ 1 h 2"/>
                <a:gd name="T2" fmla="*/ 3 w 3"/>
                <a:gd name="T3" fmla="*/ 2 h 2"/>
                <a:gd name="T4" fmla="*/ 3 w 3"/>
                <a:gd name="T5" fmla="*/ 2 h 2"/>
                <a:gd name="T6" fmla="*/ 2 w 3"/>
                <a:gd name="T7" fmla="*/ 2 h 2"/>
                <a:gd name="T8" fmla="*/ 2 w 3"/>
                <a:gd name="T9" fmla="*/ 2 h 2"/>
                <a:gd name="T10" fmla="*/ 2 w 3"/>
                <a:gd name="T11" fmla="*/ 1 h 2"/>
                <a:gd name="T12" fmla="*/ 2 w 3"/>
                <a:gd name="T13" fmla="*/ 2 h 2"/>
                <a:gd name="T14" fmla="*/ 2 w 3"/>
                <a:gd name="T15" fmla="*/ 2 h 2"/>
                <a:gd name="T16" fmla="*/ 2 w 3"/>
                <a:gd name="T17" fmla="*/ 1 h 2"/>
                <a:gd name="T18" fmla="*/ 2 w 3"/>
                <a:gd name="T19" fmla="*/ 1 h 2"/>
                <a:gd name="T20" fmla="*/ 2 w 3"/>
                <a:gd name="T21" fmla="*/ 1 h 2"/>
                <a:gd name="T22" fmla="*/ 2 w 3"/>
                <a:gd name="T23" fmla="*/ 1 h 2"/>
                <a:gd name="T24" fmla="*/ 2 w 3"/>
                <a:gd name="T25" fmla="*/ 2 h 2"/>
                <a:gd name="T26" fmla="*/ 2 w 3"/>
                <a:gd name="T27" fmla="*/ 1 h 2"/>
                <a:gd name="T28" fmla="*/ 1 w 3"/>
                <a:gd name="T29" fmla="*/ 1 h 2"/>
                <a:gd name="T30" fmla="*/ 1 w 3"/>
                <a:gd name="T31" fmla="*/ 1 h 2"/>
                <a:gd name="T32" fmla="*/ 1 w 3"/>
                <a:gd name="T33" fmla="*/ 0 h 2"/>
                <a:gd name="T34" fmla="*/ 0 w 3"/>
                <a:gd name="T35" fmla="*/ 0 h 2"/>
                <a:gd name="T36" fmla="*/ 1 w 3"/>
                <a:gd name="T37" fmla="*/ 0 h 2"/>
                <a:gd name="T38" fmla="*/ 1 w 3"/>
                <a:gd name="T39" fmla="*/ 0 h 2"/>
                <a:gd name="T40" fmla="*/ 1 w 3"/>
                <a:gd name="T41" fmla="*/ 0 h 2"/>
                <a:gd name="T42" fmla="*/ 1 w 3"/>
                <a:gd name="T43" fmla="*/ 0 h 2"/>
                <a:gd name="T44" fmla="*/ 1 w 3"/>
                <a:gd name="T45" fmla="*/ 0 h 2"/>
                <a:gd name="T46" fmla="*/ 0 w 3"/>
                <a:gd name="T47" fmla="*/ 0 h 2"/>
                <a:gd name="T48" fmla="*/ 2 w 3"/>
                <a:gd name="T4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
                  <a:moveTo>
                    <a:pt x="2" y="1"/>
                  </a:moveTo>
                  <a:lnTo>
                    <a:pt x="3" y="2"/>
                  </a:lnTo>
                  <a:lnTo>
                    <a:pt x="3" y="2"/>
                  </a:lnTo>
                  <a:lnTo>
                    <a:pt x="2" y="2"/>
                  </a:lnTo>
                  <a:lnTo>
                    <a:pt x="2" y="2"/>
                  </a:lnTo>
                  <a:lnTo>
                    <a:pt x="2" y="1"/>
                  </a:lnTo>
                  <a:lnTo>
                    <a:pt x="2" y="2"/>
                  </a:lnTo>
                  <a:lnTo>
                    <a:pt x="2" y="2"/>
                  </a:lnTo>
                  <a:lnTo>
                    <a:pt x="2" y="1"/>
                  </a:lnTo>
                  <a:lnTo>
                    <a:pt x="2" y="1"/>
                  </a:lnTo>
                  <a:lnTo>
                    <a:pt x="2" y="1"/>
                  </a:lnTo>
                  <a:lnTo>
                    <a:pt x="2" y="1"/>
                  </a:lnTo>
                  <a:lnTo>
                    <a:pt x="2" y="2"/>
                  </a:lnTo>
                  <a:lnTo>
                    <a:pt x="2" y="1"/>
                  </a:lnTo>
                  <a:lnTo>
                    <a:pt x="1" y="1"/>
                  </a:lnTo>
                  <a:lnTo>
                    <a:pt x="1" y="1"/>
                  </a:lnTo>
                  <a:lnTo>
                    <a:pt x="1" y="0"/>
                  </a:lnTo>
                  <a:lnTo>
                    <a:pt x="0" y="0"/>
                  </a:lnTo>
                  <a:lnTo>
                    <a:pt x="1" y="0"/>
                  </a:lnTo>
                  <a:lnTo>
                    <a:pt x="1" y="0"/>
                  </a:lnTo>
                  <a:lnTo>
                    <a:pt x="1" y="0"/>
                  </a:lnTo>
                  <a:lnTo>
                    <a:pt x="1" y="0"/>
                  </a:lnTo>
                  <a:lnTo>
                    <a:pt x="1" y="0"/>
                  </a:lnTo>
                  <a:lnTo>
                    <a:pt x="0" y="0"/>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24" name="Freeform 1341">
              <a:extLst>
                <a:ext uri="{FF2B5EF4-FFF2-40B4-BE49-F238E27FC236}">
                  <a16:creationId xmlns="" xmlns:a16="http://schemas.microsoft.com/office/drawing/2014/main" id="{54F1CDBF-D05A-433A-BC7F-8D9AF2718D15}"/>
                </a:ext>
              </a:extLst>
            </p:cNvPr>
            <p:cNvSpPr>
              <a:spLocks/>
            </p:cNvSpPr>
            <p:nvPr/>
          </p:nvSpPr>
          <p:spPr bwMode="auto">
            <a:xfrm>
              <a:off x="6307176" y="218012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25" name="Freeform 1342">
              <a:extLst>
                <a:ext uri="{FF2B5EF4-FFF2-40B4-BE49-F238E27FC236}">
                  <a16:creationId xmlns="" xmlns:a16="http://schemas.microsoft.com/office/drawing/2014/main" id="{4B8E04A1-F06D-4274-846D-F189F719F6C4}"/>
                </a:ext>
              </a:extLst>
            </p:cNvPr>
            <p:cNvSpPr>
              <a:spLocks/>
            </p:cNvSpPr>
            <p:nvPr/>
          </p:nvSpPr>
          <p:spPr bwMode="auto">
            <a:xfrm>
              <a:off x="6307176" y="2180128"/>
              <a:ext cx="5106" cy="5106"/>
            </a:xfrm>
            <a:custGeom>
              <a:avLst/>
              <a:gdLst>
                <a:gd name="T0" fmla="*/ 2 w 4"/>
                <a:gd name="T1" fmla="*/ 1 h 4"/>
                <a:gd name="T2" fmla="*/ 2 w 4"/>
                <a:gd name="T3" fmla="*/ 1 h 4"/>
                <a:gd name="T4" fmla="*/ 2 w 4"/>
                <a:gd name="T5" fmla="*/ 1 h 4"/>
                <a:gd name="T6" fmla="*/ 2 w 4"/>
                <a:gd name="T7" fmla="*/ 1 h 4"/>
                <a:gd name="T8" fmla="*/ 2 w 4"/>
                <a:gd name="T9" fmla="*/ 1 h 4"/>
                <a:gd name="T10" fmla="*/ 2 w 4"/>
                <a:gd name="T11" fmla="*/ 1 h 4"/>
                <a:gd name="T12" fmla="*/ 2 w 4"/>
                <a:gd name="T13" fmla="*/ 1 h 4"/>
                <a:gd name="T14" fmla="*/ 2 w 4"/>
                <a:gd name="T15" fmla="*/ 1 h 4"/>
                <a:gd name="T16" fmla="*/ 2 w 4"/>
                <a:gd name="T17" fmla="*/ 1 h 4"/>
                <a:gd name="T18" fmla="*/ 2 w 4"/>
                <a:gd name="T19" fmla="*/ 2 h 4"/>
                <a:gd name="T20" fmla="*/ 2 w 4"/>
                <a:gd name="T21" fmla="*/ 2 h 4"/>
                <a:gd name="T22" fmla="*/ 3 w 4"/>
                <a:gd name="T23" fmla="*/ 2 h 4"/>
                <a:gd name="T24" fmla="*/ 3 w 4"/>
                <a:gd name="T25" fmla="*/ 2 h 4"/>
                <a:gd name="T26" fmla="*/ 3 w 4"/>
                <a:gd name="T27" fmla="*/ 2 h 4"/>
                <a:gd name="T28" fmla="*/ 3 w 4"/>
                <a:gd name="T29" fmla="*/ 2 h 4"/>
                <a:gd name="T30" fmla="*/ 3 w 4"/>
                <a:gd name="T31" fmla="*/ 3 h 4"/>
                <a:gd name="T32" fmla="*/ 4 w 4"/>
                <a:gd name="T33" fmla="*/ 3 h 4"/>
                <a:gd name="T34" fmla="*/ 4 w 4"/>
                <a:gd name="T35" fmla="*/ 3 h 4"/>
                <a:gd name="T36" fmla="*/ 4 w 4"/>
                <a:gd name="T37" fmla="*/ 4 h 4"/>
                <a:gd name="T38" fmla="*/ 4 w 4"/>
                <a:gd name="T39" fmla="*/ 3 h 4"/>
                <a:gd name="T40" fmla="*/ 3 w 4"/>
                <a:gd name="T41" fmla="*/ 3 h 4"/>
                <a:gd name="T42" fmla="*/ 3 w 4"/>
                <a:gd name="T43" fmla="*/ 3 h 4"/>
                <a:gd name="T44" fmla="*/ 3 w 4"/>
                <a:gd name="T45" fmla="*/ 3 h 4"/>
                <a:gd name="T46" fmla="*/ 4 w 4"/>
                <a:gd name="T47" fmla="*/ 3 h 4"/>
                <a:gd name="T48" fmla="*/ 4 w 4"/>
                <a:gd name="T49" fmla="*/ 4 h 4"/>
                <a:gd name="T50" fmla="*/ 4 w 4"/>
                <a:gd name="T51" fmla="*/ 4 h 4"/>
                <a:gd name="T52" fmla="*/ 4 w 4"/>
                <a:gd name="T53" fmla="*/ 4 h 4"/>
                <a:gd name="T54" fmla="*/ 4 w 4"/>
                <a:gd name="T55" fmla="*/ 4 h 4"/>
                <a:gd name="T56" fmla="*/ 4 w 4"/>
                <a:gd name="T57" fmla="*/ 4 h 4"/>
                <a:gd name="T58" fmla="*/ 4 w 4"/>
                <a:gd name="T59" fmla="*/ 4 h 4"/>
                <a:gd name="T60" fmla="*/ 4 w 4"/>
                <a:gd name="T61" fmla="*/ 4 h 4"/>
                <a:gd name="T62" fmla="*/ 4 w 4"/>
                <a:gd name="T63" fmla="*/ 4 h 4"/>
                <a:gd name="T64" fmla="*/ 4 w 4"/>
                <a:gd name="T65" fmla="*/ 4 h 4"/>
                <a:gd name="T66" fmla="*/ 4 w 4"/>
                <a:gd name="T67" fmla="*/ 4 h 4"/>
                <a:gd name="T68" fmla="*/ 3 w 4"/>
                <a:gd name="T69" fmla="*/ 3 h 4"/>
                <a:gd name="T70" fmla="*/ 3 w 4"/>
                <a:gd name="T71" fmla="*/ 3 h 4"/>
                <a:gd name="T72" fmla="*/ 3 w 4"/>
                <a:gd name="T73" fmla="*/ 3 h 4"/>
                <a:gd name="T74" fmla="*/ 3 w 4"/>
                <a:gd name="T75" fmla="*/ 3 h 4"/>
                <a:gd name="T76" fmla="*/ 2 w 4"/>
                <a:gd name="T77" fmla="*/ 2 h 4"/>
                <a:gd name="T78" fmla="*/ 2 w 4"/>
                <a:gd name="T79" fmla="*/ 1 h 4"/>
                <a:gd name="T80" fmla="*/ 2 w 4"/>
                <a:gd name="T81" fmla="*/ 1 h 4"/>
                <a:gd name="T82" fmla="*/ 1 w 4"/>
                <a:gd name="T83" fmla="*/ 1 h 4"/>
                <a:gd name="T84" fmla="*/ 0 w 4"/>
                <a:gd name="T85" fmla="*/ 0 h 4"/>
                <a:gd name="T86" fmla="*/ 0 w 4"/>
                <a:gd name="T87" fmla="*/ 0 h 4"/>
                <a:gd name="T88" fmla="*/ 0 w 4"/>
                <a:gd name="T89" fmla="*/ 0 h 4"/>
                <a:gd name="T90" fmla="*/ 0 w 4"/>
                <a:gd name="T91" fmla="*/ 0 h 4"/>
                <a:gd name="T92" fmla="*/ 0 w 4"/>
                <a:gd name="T93" fmla="*/ 0 h 4"/>
                <a:gd name="T94" fmla="*/ 0 w 4"/>
                <a:gd name="T95" fmla="*/ 0 h 4"/>
                <a:gd name="T96" fmla="*/ 0 w 4"/>
                <a:gd name="T97" fmla="*/ 0 h 4"/>
                <a:gd name="T98" fmla="*/ 0 w 4"/>
                <a:gd name="T99" fmla="*/ 0 h 4"/>
                <a:gd name="T100" fmla="*/ 1 w 4"/>
                <a:gd name="T101" fmla="*/ 0 h 4"/>
                <a:gd name="T102" fmla="*/ 1 w 4"/>
                <a:gd name="T103" fmla="*/ 1 h 4"/>
                <a:gd name="T104" fmla="*/ 1 w 4"/>
                <a:gd name="T105" fmla="*/ 1 h 4"/>
                <a:gd name="T106" fmla="*/ 1 w 4"/>
                <a:gd name="T107" fmla="*/ 1 h 4"/>
                <a:gd name="T108" fmla="*/ 1 w 4"/>
                <a:gd name="T109" fmla="*/ 1 h 4"/>
                <a:gd name="T110" fmla="*/ 2 w 4"/>
                <a:gd name="T111" fmla="*/ 1 h 4"/>
                <a:gd name="T112" fmla="*/ 2 w 4"/>
                <a:gd name="T11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 h="4">
                  <a:moveTo>
                    <a:pt x="2" y="1"/>
                  </a:moveTo>
                  <a:lnTo>
                    <a:pt x="2" y="1"/>
                  </a:lnTo>
                  <a:lnTo>
                    <a:pt x="2" y="1"/>
                  </a:lnTo>
                  <a:lnTo>
                    <a:pt x="2" y="1"/>
                  </a:lnTo>
                  <a:lnTo>
                    <a:pt x="2" y="1"/>
                  </a:lnTo>
                  <a:lnTo>
                    <a:pt x="2" y="1"/>
                  </a:lnTo>
                  <a:lnTo>
                    <a:pt x="2" y="1"/>
                  </a:lnTo>
                  <a:lnTo>
                    <a:pt x="2" y="1"/>
                  </a:lnTo>
                  <a:lnTo>
                    <a:pt x="2" y="1"/>
                  </a:lnTo>
                  <a:lnTo>
                    <a:pt x="2" y="2"/>
                  </a:lnTo>
                  <a:lnTo>
                    <a:pt x="2" y="2"/>
                  </a:lnTo>
                  <a:lnTo>
                    <a:pt x="3" y="2"/>
                  </a:lnTo>
                  <a:lnTo>
                    <a:pt x="3" y="2"/>
                  </a:lnTo>
                  <a:lnTo>
                    <a:pt x="3" y="2"/>
                  </a:lnTo>
                  <a:lnTo>
                    <a:pt x="3" y="2"/>
                  </a:lnTo>
                  <a:lnTo>
                    <a:pt x="3" y="3"/>
                  </a:lnTo>
                  <a:lnTo>
                    <a:pt x="4" y="3"/>
                  </a:lnTo>
                  <a:lnTo>
                    <a:pt x="4" y="3"/>
                  </a:lnTo>
                  <a:lnTo>
                    <a:pt x="4" y="4"/>
                  </a:lnTo>
                  <a:lnTo>
                    <a:pt x="4" y="3"/>
                  </a:lnTo>
                  <a:lnTo>
                    <a:pt x="3" y="3"/>
                  </a:lnTo>
                  <a:lnTo>
                    <a:pt x="3" y="3"/>
                  </a:lnTo>
                  <a:lnTo>
                    <a:pt x="3" y="3"/>
                  </a:lnTo>
                  <a:lnTo>
                    <a:pt x="4" y="3"/>
                  </a:lnTo>
                  <a:lnTo>
                    <a:pt x="4" y="4"/>
                  </a:lnTo>
                  <a:lnTo>
                    <a:pt x="4" y="4"/>
                  </a:lnTo>
                  <a:lnTo>
                    <a:pt x="4" y="4"/>
                  </a:lnTo>
                  <a:lnTo>
                    <a:pt x="4" y="4"/>
                  </a:lnTo>
                  <a:lnTo>
                    <a:pt x="4" y="4"/>
                  </a:lnTo>
                  <a:lnTo>
                    <a:pt x="4" y="4"/>
                  </a:lnTo>
                  <a:lnTo>
                    <a:pt x="4" y="4"/>
                  </a:lnTo>
                  <a:lnTo>
                    <a:pt x="4" y="4"/>
                  </a:lnTo>
                  <a:lnTo>
                    <a:pt x="4" y="4"/>
                  </a:lnTo>
                  <a:lnTo>
                    <a:pt x="4" y="4"/>
                  </a:lnTo>
                  <a:lnTo>
                    <a:pt x="3" y="3"/>
                  </a:lnTo>
                  <a:lnTo>
                    <a:pt x="3" y="3"/>
                  </a:lnTo>
                  <a:lnTo>
                    <a:pt x="3" y="3"/>
                  </a:lnTo>
                  <a:lnTo>
                    <a:pt x="3" y="3"/>
                  </a:lnTo>
                  <a:lnTo>
                    <a:pt x="2" y="2"/>
                  </a:lnTo>
                  <a:lnTo>
                    <a:pt x="2" y="1"/>
                  </a:lnTo>
                  <a:lnTo>
                    <a:pt x="2" y="1"/>
                  </a:lnTo>
                  <a:lnTo>
                    <a:pt x="1" y="1"/>
                  </a:lnTo>
                  <a:lnTo>
                    <a:pt x="0" y="0"/>
                  </a:lnTo>
                  <a:lnTo>
                    <a:pt x="0" y="0"/>
                  </a:lnTo>
                  <a:lnTo>
                    <a:pt x="0" y="0"/>
                  </a:lnTo>
                  <a:lnTo>
                    <a:pt x="0" y="0"/>
                  </a:lnTo>
                  <a:lnTo>
                    <a:pt x="0" y="0"/>
                  </a:lnTo>
                  <a:lnTo>
                    <a:pt x="0" y="0"/>
                  </a:lnTo>
                  <a:lnTo>
                    <a:pt x="0" y="0"/>
                  </a:lnTo>
                  <a:lnTo>
                    <a:pt x="0" y="0"/>
                  </a:lnTo>
                  <a:lnTo>
                    <a:pt x="1" y="0"/>
                  </a:lnTo>
                  <a:lnTo>
                    <a:pt x="1" y="1"/>
                  </a:lnTo>
                  <a:lnTo>
                    <a:pt x="1" y="1"/>
                  </a:lnTo>
                  <a:lnTo>
                    <a:pt x="1" y="1"/>
                  </a:lnTo>
                  <a:lnTo>
                    <a:pt x="1" y="1"/>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26" name="Freeform 1343">
              <a:extLst>
                <a:ext uri="{FF2B5EF4-FFF2-40B4-BE49-F238E27FC236}">
                  <a16:creationId xmlns="" xmlns:a16="http://schemas.microsoft.com/office/drawing/2014/main" id="{4F1F34F2-EBD5-4E98-8519-59D9CC7CA7DB}"/>
                </a:ext>
              </a:extLst>
            </p:cNvPr>
            <p:cNvSpPr>
              <a:spLocks/>
            </p:cNvSpPr>
            <p:nvPr/>
          </p:nvSpPr>
          <p:spPr bwMode="auto">
            <a:xfrm>
              <a:off x="6304623" y="2176299"/>
              <a:ext cx="0" cy="2553"/>
            </a:xfrm>
            <a:custGeom>
              <a:avLst/>
              <a:gdLst>
                <a:gd name="T0" fmla="*/ 2 h 2"/>
                <a:gd name="T1" fmla="*/ 2 h 2"/>
                <a:gd name="T2" fmla="*/ 2 h 2"/>
                <a:gd name="T3" fmla="*/ 2 h 2"/>
                <a:gd name="T4" fmla="*/ 0 h 2"/>
                <a:gd name="T5" fmla="*/ 0 h 2"/>
                <a:gd name="T6" fmla="*/ 0 h 2"/>
                <a:gd name="T7" fmla="*/ 0 h 2"/>
                <a:gd name="T8" fmla="*/ 0 h 2"/>
                <a:gd name="T9" fmla="*/ 0 h 2"/>
                <a:gd name="T10" fmla="*/ 2 h 2"/>
                <a:gd name="T11" fmla="*/ 2 h 2"/>
                <a:gd name="T12" fmla="*/ 2 h 2"/>
                <a:gd name="T13"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2">
                  <a:moveTo>
                    <a:pt x="0" y="2"/>
                  </a:moveTo>
                  <a:lnTo>
                    <a:pt x="0" y="2"/>
                  </a:lnTo>
                  <a:lnTo>
                    <a:pt x="0" y="2"/>
                  </a:lnTo>
                  <a:lnTo>
                    <a:pt x="0" y="2"/>
                  </a:lnTo>
                  <a:lnTo>
                    <a:pt x="0" y="0"/>
                  </a:lnTo>
                  <a:lnTo>
                    <a:pt x="0" y="0"/>
                  </a:lnTo>
                  <a:lnTo>
                    <a:pt x="0" y="0"/>
                  </a:lnTo>
                  <a:lnTo>
                    <a:pt x="0" y="0"/>
                  </a:lnTo>
                  <a:lnTo>
                    <a:pt x="0" y="0"/>
                  </a:lnTo>
                  <a:lnTo>
                    <a:pt x="0" y="0"/>
                  </a:lnTo>
                  <a:lnTo>
                    <a:pt x="0" y="2"/>
                  </a:lnTo>
                  <a:lnTo>
                    <a:pt x="0" y="2"/>
                  </a:lnTo>
                  <a:lnTo>
                    <a:pt x="0" y="2"/>
                  </a:lnTo>
                  <a:lnTo>
                    <a:pt x="0"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27" name="Freeform 1344">
              <a:extLst>
                <a:ext uri="{FF2B5EF4-FFF2-40B4-BE49-F238E27FC236}">
                  <a16:creationId xmlns="" xmlns:a16="http://schemas.microsoft.com/office/drawing/2014/main" id="{BF0081C7-657E-4893-BCE4-025BEDF16D03}"/>
                </a:ext>
              </a:extLst>
            </p:cNvPr>
            <p:cNvSpPr>
              <a:spLocks/>
            </p:cNvSpPr>
            <p:nvPr/>
          </p:nvSpPr>
          <p:spPr bwMode="auto">
            <a:xfrm>
              <a:off x="6302071" y="2176299"/>
              <a:ext cx="1277" cy="0"/>
            </a:xfrm>
            <a:custGeom>
              <a:avLst/>
              <a:gdLst>
                <a:gd name="T0" fmla="*/ 1 w 1"/>
                <a:gd name="T1" fmla="*/ 1 w 1"/>
                <a:gd name="T2" fmla="*/ 1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lnTo>
                    <a:pt x="1" y="0"/>
                  </a:lnTo>
                  <a:lnTo>
                    <a:pt x="1"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28" name="Freeform 1345">
              <a:extLst>
                <a:ext uri="{FF2B5EF4-FFF2-40B4-BE49-F238E27FC236}">
                  <a16:creationId xmlns="" xmlns:a16="http://schemas.microsoft.com/office/drawing/2014/main" id="{F8F66ECD-7212-409E-AF35-2ED09E72EE42}"/>
                </a:ext>
              </a:extLst>
            </p:cNvPr>
            <p:cNvSpPr>
              <a:spLocks/>
            </p:cNvSpPr>
            <p:nvPr/>
          </p:nvSpPr>
          <p:spPr bwMode="auto">
            <a:xfrm>
              <a:off x="6304623" y="2175023"/>
              <a:ext cx="2553" cy="1277"/>
            </a:xfrm>
            <a:custGeom>
              <a:avLst/>
              <a:gdLst>
                <a:gd name="T0" fmla="*/ 2 w 2"/>
                <a:gd name="T1" fmla="*/ 0 h 1"/>
                <a:gd name="T2" fmla="*/ 0 w 2"/>
                <a:gd name="T3" fmla="*/ 1 h 1"/>
                <a:gd name="T4" fmla="*/ 0 w 2"/>
                <a:gd name="T5" fmla="*/ 1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0 w 2"/>
                <a:gd name="T33" fmla="*/ 0 h 1"/>
                <a:gd name="T34" fmla="*/ 0 w 2"/>
                <a:gd name="T35" fmla="*/ 0 h 1"/>
                <a:gd name="T36" fmla="*/ 2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0"/>
                  </a:move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29" name="Freeform 1346">
              <a:extLst>
                <a:ext uri="{FF2B5EF4-FFF2-40B4-BE49-F238E27FC236}">
                  <a16:creationId xmlns="" xmlns:a16="http://schemas.microsoft.com/office/drawing/2014/main" id="{4F66B891-FEDE-4A4B-B339-1DB8A73AA470}"/>
                </a:ext>
              </a:extLst>
            </p:cNvPr>
            <p:cNvSpPr>
              <a:spLocks/>
            </p:cNvSpPr>
            <p:nvPr/>
          </p:nvSpPr>
          <p:spPr bwMode="auto">
            <a:xfrm>
              <a:off x="6295688" y="2169917"/>
              <a:ext cx="0" cy="1277"/>
            </a:xfrm>
            <a:custGeom>
              <a:avLst/>
              <a:gdLst>
                <a:gd name="T0" fmla="*/ 1 h 1"/>
                <a:gd name="T1" fmla="*/ 1 h 1"/>
                <a:gd name="T2" fmla="*/ 1 h 1"/>
                <a:gd name="T3" fmla="*/ 1 h 1"/>
                <a:gd name="T4" fmla="*/ 1 h 1"/>
                <a:gd name="T5" fmla="*/ 1 h 1"/>
                <a:gd name="T6" fmla="*/ 1 h 1"/>
                <a:gd name="T7" fmla="*/ 0 h 1"/>
                <a:gd name="T8" fmla="*/ 0 h 1"/>
                <a:gd name="T9" fmla="*/ 0 h 1"/>
                <a:gd name="T10" fmla="*/ 0 h 1"/>
                <a:gd name="T11" fmla="*/ 0 h 1"/>
                <a:gd name="T12" fmla="*/ 0 h 1"/>
                <a:gd name="T13" fmla="*/ 0 h 1"/>
                <a:gd name="T14" fmla="*/ 0 h 1"/>
                <a:gd name="T15" fmla="*/ 0 h 1"/>
                <a:gd name="T16" fmla="*/ 0 h 1"/>
                <a:gd name="T17" fmla="*/ 1 h 1"/>
                <a:gd name="T18" fmla="*/ 1 h 1"/>
                <a:gd name="T19" fmla="*/ 1 h 1"/>
                <a:gd name="T20" fmla="*/ 1 h 1"/>
                <a:gd name="T2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Lst>
              <a:rect l="0" t="0" r="r" b="b"/>
              <a:pathLst>
                <a:path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30" name="Freeform 1347">
              <a:extLst>
                <a:ext uri="{FF2B5EF4-FFF2-40B4-BE49-F238E27FC236}">
                  <a16:creationId xmlns="" xmlns:a16="http://schemas.microsoft.com/office/drawing/2014/main" id="{A4231AA8-FBDF-46B9-BDD6-C7621976F049}"/>
                </a:ext>
              </a:extLst>
            </p:cNvPr>
            <p:cNvSpPr>
              <a:spLocks/>
            </p:cNvSpPr>
            <p:nvPr/>
          </p:nvSpPr>
          <p:spPr bwMode="auto">
            <a:xfrm>
              <a:off x="6303347" y="2169917"/>
              <a:ext cx="8935" cy="6383"/>
            </a:xfrm>
            <a:custGeom>
              <a:avLst/>
              <a:gdLst>
                <a:gd name="T0" fmla="*/ 3 w 7"/>
                <a:gd name="T1" fmla="*/ 1 h 5"/>
                <a:gd name="T2" fmla="*/ 3 w 7"/>
                <a:gd name="T3" fmla="*/ 1 h 5"/>
                <a:gd name="T4" fmla="*/ 4 w 7"/>
                <a:gd name="T5" fmla="*/ 1 h 5"/>
                <a:gd name="T6" fmla="*/ 4 w 7"/>
                <a:gd name="T7" fmla="*/ 2 h 5"/>
                <a:gd name="T8" fmla="*/ 5 w 7"/>
                <a:gd name="T9" fmla="*/ 2 h 5"/>
                <a:gd name="T10" fmla="*/ 5 w 7"/>
                <a:gd name="T11" fmla="*/ 3 h 5"/>
                <a:gd name="T12" fmla="*/ 5 w 7"/>
                <a:gd name="T13" fmla="*/ 2 h 5"/>
                <a:gd name="T14" fmla="*/ 5 w 7"/>
                <a:gd name="T15" fmla="*/ 2 h 5"/>
                <a:gd name="T16" fmla="*/ 4 w 7"/>
                <a:gd name="T17" fmla="*/ 2 h 5"/>
                <a:gd name="T18" fmla="*/ 4 w 7"/>
                <a:gd name="T19" fmla="*/ 2 h 5"/>
                <a:gd name="T20" fmla="*/ 3 w 7"/>
                <a:gd name="T21" fmla="*/ 2 h 5"/>
                <a:gd name="T22" fmla="*/ 4 w 7"/>
                <a:gd name="T23" fmla="*/ 2 h 5"/>
                <a:gd name="T24" fmla="*/ 6 w 7"/>
                <a:gd name="T25" fmla="*/ 4 h 5"/>
                <a:gd name="T26" fmla="*/ 5 w 7"/>
                <a:gd name="T27" fmla="*/ 3 h 5"/>
                <a:gd name="T28" fmla="*/ 5 w 7"/>
                <a:gd name="T29" fmla="*/ 3 h 5"/>
                <a:gd name="T30" fmla="*/ 6 w 7"/>
                <a:gd name="T31" fmla="*/ 4 h 5"/>
                <a:gd name="T32" fmla="*/ 7 w 7"/>
                <a:gd name="T33" fmla="*/ 4 h 5"/>
                <a:gd name="T34" fmla="*/ 7 w 7"/>
                <a:gd name="T35" fmla="*/ 5 h 5"/>
                <a:gd name="T36" fmla="*/ 7 w 7"/>
                <a:gd name="T37" fmla="*/ 5 h 5"/>
                <a:gd name="T38" fmla="*/ 6 w 7"/>
                <a:gd name="T39" fmla="*/ 4 h 5"/>
                <a:gd name="T40" fmla="*/ 7 w 7"/>
                <a:gd name="T41" fmla="*/ 4 h 5"/>
                <a:gd name="T42" fmla="*/ 7 w 7"/>
                <a:gd name="T43" fmla="*/ 5 h 5"/>
                <a:gd name="T44" fmla="*/ 7 w 7"/>
                <a:gd name="T45" fmla="*/ 5 h 5"/>
                <a:gd name="T46" fmla="*/ 7 w 7"/>
                <a:gd name="T47" fmla="*/ 5 h 5"/>
                <a:gd name="T48" fmla="*/ 7 w 7"/>
                <a:gd name="T49" fmla="*/ 5 h 5"/>
                <a:gd name="T50" fmla="*/ 6 w 7"/>
                <a:gd name="T51" fmla="*/ 5 h 5"/>
                <a:gd name="T52" fmla="*/ 6 w 7"/>
                <a:gd name="T53" fmla="*/ 5 h 5"/>
                <a:gd name="T54" fmla="*/ 6 w 7"/>
                <a:gd name="T55" fmla="*/ 5 h 5"/>
                <a:gd name="T56" fmla="*/ 6 w 7"/>
                <a:gd name="T57" fmla="*/ 5 h 5"/>
                <a:gd name="T58" fmla="*/ 6 w 7"/>
                <a:gd name="T59" fmla="*/ 5 h 5"/>
                <a:gd name="T60" fmla="*/ 6 w 7"/>
                <a:gd name="T61" fmla="*/ 5 h 5"/>
                <a:gd name="T62" fmla="*/ 6 w 7"/>
                <a:gd name="T63" fmla="*/ 4 h 5"/>
                <a:gd name="T64" fmla="*/ 5 w 7"/>
                <a:gd name="T65" fmla="*/ 4 h 5"/>
                <a:gd name="T66" fmla="*/ 6 w 7"/>
                <a:gd name="T67" fmla="*/ 4 h 5"/>
                <a:gd name="T68" fmla="*/ 6 w 7"/>
                <a:gd name="T69" fmla="*/ 4 h 5"/>
                <a:gd name="T70" fmla="*/ 5 w 7"/>
                <a:gd name="T71" fmla="*/ 4 h 5"/>
                <a:gd name="T72" fmla="*/ 5 w 7"/>
                <a:gd name="T73" fmla="*/ 4 h 5"/>
                <a:gd name="T74" fmla="*/ 5 w 7"/>
                <a:gd name="T75" fmla="*/ 4 h 5"/>
                <a:gd name="T76" fmla="*/ 4 w 7"/>
                <a:gd name="T77" fmla="*/ 3 h 5"/>
                <a:gd name="T78" fmla="*/ 3 w 7"/>
                <a:gd name="T79" fmla="*/ 3 h 5"/>
                <a:gd name="T80" fmla="*/ 3 w 7"/>
                <a:gd name="T81" fmla="*/ 2 h 5"/>
                <a:gd name="T82" fmla="*/ 4 w 7"/>
                <a:gd name="T83" fmla="*/ 2 h 5"/>
                <a:gd name="T84" fmla="*/ 3 w 7"/>
                <a:gd name="T85" fmla="*/ 2 h 5"/>
                <a:gd name="T86" fmla="*/ 3 w 7"/>
                <a:gd name="T87" fmla="*/ 2 h 5"/>
                <a:gd name="T88" fmla="*/ 0 w 7"/>
                <a:gd name="T89" fmla="*/ 0 h 5"/>
                <a:gd name="T90" fmla="*/ 0 w 7"/>
                <a:gd name="T91" fmla="*/ 0 h 5"/>
                <a:gd name="T92" fmla="*/ 1 w 7"/>
                <a:gd name="T9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5">
                  <a:moveTo>
                    <a:pt x="3" y="1"/>
                  </a:moveTo>
                  <a:lnTo>
                    <a:pt x="3" y="1"/>
                  </a:lnTo>
                  <a:lnTo>
                    <a:pt x="3" y="1"/>
                  </a:lnTo>
                  <a:lnTo>
                    <a:pt x="3" y="1"/>
                  </a:lnTo>
                  <a:lnTo>
                    <a:pt x="4" y="1"/>
                  </a:lnTo>
                  <a:lnTo>
                    <a:pt x="4" y="1"/>
                  </a:lnTo>
                  <a:lnTo>
                    <a:pt x="4" y="2"/>
                  </a:lnTo>
                  <a:lnTo>
                    <a:pt x="4" y="2"/>
                  </a:lnTo>
                  <a:lnTo>
                    <a:pt x="5" y="2"/>
                  </a:lnTo>
                  <a:lnTo>
                    <a:pt x="5" y="2"/>
                  </a:lnTo>
                  <a:lnTo>
                    <a:pt x="5" y="2"/>
                  </a:lnTo>
                  <a:lnTo>
                    <a:pt x="5" y="3"/>
                  </a:lnTo>
                  <a:lnTo>
                    <a:pt x="5" y="3"/>
                  </a:lnTo>
                  <a:lnTo>
                    <a:pt x="5" y="2"/>
                  </a:lnTo>
                  <a:lnTo>
                    <a:pt x="4" y="2"/>
                  </a:lnTo>
                  <a:lnTo>
                    <a:pt x="5" y="2"/>
                  </a:lnTo>
                  <a:lnTo>
                    <a:pt x="5" y="2"/>
                  </a:lnTo>
                  <a:lnTo>
                    <a:pt x="4" y="2"/>
                  </a:lnTo>
                  <a:lnTo>
                    <a:pt x="4" y="2"/>
                  </a:lnTo>
                  <a:lnTo>
                    <a:pt x="4" y="2"/>
                  </a:lnTo>
                  <a:lnTo>
                    <a:pt x="4" y="2"/>
                  </a:lnTo>
                  <a:lnTo>
                    <a:pt x="3" y="2"/>
                  </a:lnTo>
                  <a:lnTo>
                    <a:pt x="3" y="2"/>
                  </a:lnTo>
                  <a:lnTo>
                    <a:pt x="4" y="2"/>
                  </a:lnTo>
                  <a:lnTo>
                    <a:pt x="5" y="3"/>
                  </a:lnTo>
                  <a:lnTo>
                    <a:pt x="6" y="4"/>
                  </a:lnTo>
                  <a:lnTo>
                    <a:pt x="5" y="3"/>
                  </a:lnTo>
                  <a:lnTo>
                    <a:pt x="5" y="3"/>
                  </a:lnTo>
                  <a:lnTo>
                    <a:pt x="5" y="3"/>
                  </a:lnTo>
                  <a:lnTo>
                    <a:pt x="5" y="3"/>
                  </a:lnTo>
                  <a:lnTo>
                    <a:pt x="5" y="3"/>
                  </a:lnTo>
                  <a:lnTo>
                    <a:pt x="6" y="4"/>
                  </a:lnTo>
                  <a:lnTo>
                    <a:pt x="7" y="4"/>
                  </a:lnTo>
                  <a:lnTo>
                    <a:pt x="7" y="4"/>
                  </a:lnTo>
                  <a:lnTo>
                    <a:pt x="7" y="4"/>
                  </a:lnTo>
                  <a:lnTo>
                    <a:pt x="7" y="5"/>
                  </a:lnTo>
                  <a:lnTo>
                    <a:pt x="7" y="5"/>
                  </a:lnTo>
                  <a:lnTo>
                    <a:pt x="7" y="5"/>
                  </a:lnTo>
                  <a:lnTo>
                    <a:pt x="7" y="4"/>
                  </a:lnTo>
                  <a:lnTo>
                    <a:pt x="6" y="4"/>
                  </a:lnTo>
                  <a:lnTo>
                    <a:pt x="6" y="4"/>
                  </a:lnTo>
                  <a:lnTo>
                    <a:pt x="7" y="4"/>
                  </a:lnTo>
                  <a:lnTo>
                    <a:pt x="7" y="4"/>
                  </a:lnTo>
                  <a:lnTo>
                    <a:pt x="7" y="5"/>
                  </a:lnTo>
                  <a:lnTo>
                    <a:pt x="7" y="5"/>
                  </a:lnTo>
                  <a:lnTo>
                    <a:pt x="7" y="5"/>
                  </a:lnTo>
                  <a:lnTo>
                    <a:pt x="7" y="5"/>
                  </a:lnTo>
                  <a:lnTo>
                    <a:pt x="7" y="5"/>
                  </a:lnTo>
                  <a:lnTo>
                    <a:pt x="7" y="5"/>
                  </a:lnTo>
                  <a:lnTo>
                    <a:pt x="7" y="5"/>
                  </a:lnTo>
                  <a:lnTo>
                    <a:pt x="7" y="5"/>
                  </a:lnTo>
                  <a:lnTo>
                    <a:pt x="6" y="5"/>
                  </a:lnTo>
                  <a:lnTo>
                    <a:pt x="6" y="5"/>
                  </a:lnTo>
                  <a:lnTo>
                    <a:pt x="6" y="5"/>
                  </a:lnTo>
                  <a:lnTo>
                    <a:pt x="6" y="5"/>
                  </a:lnTo>
                  <a:lnTo>
                    <a:pt x="6" y="5"/>
                  </a:lnTo>
                  <a:lnTo>
                    <a:pt x="6" y="5"/>
                  </a:lnTo>
                  <a:lnTo>
                    <a:pt x="6" y="5"/>
                  </a:lnTo>
                  <a:lnTo>
                    <a:pt x="6" y="5"/>
                  </a:lnTo>
                  <a:lnTo>
                    <a:pt x="6" y="5"/>
                  </a:lnTo>
                  <a:lnTo>
                    <a:pt x="6" y="5"/>
                  </a:lnTo>
                  <a:lnTo>
                    <a:pt x="6" y="5"/>
                  </a:lnTo>
                  <a:lnTo>
                    <a:pt x="6" y="4"/>
                  </a:lnTo>
                  <a:lnTo>
                    <a:pt x="6" y="4"/>
                  </a:lnTo>
                  <a:lnTo>
                    <a:pt x="6" y="4"/>
                  </a:lnTo>
                  <a:lnTo>
                    <a:pt x="5" y="4"/>
                  </a:lnTo>
                  <a:lnTo>
                    <a:pt x="6" y="4"/>
                  </a:lnTo>
                  <a:lnTo>
                    <a:pt x="6" y="4"/>
                  </a:lnTo>
                  <a:lnTo>
                    <a:pt x="6" y="4"/>
                  </a:lnTo>
                  <a:lnTo>
                    <a:pt x="6" y="4"/>
                  </a:lnTo>
                  <a:lnTo>
                    <a:pt x="5" y="4"/>
                  </a:lnTo>
                  <a:lnTo>
                    <a:pt x="5" y="4"/>
                  </a:lnTo>
                  <a:lnTo>
                    <a:pt x="5" y="4"/>
                  </a:lnTo>
                  <a:lnTo>
                    <a:pt x="5" y="4"/>
                  </a:lnTo>
                  <a:lnTo>
                    <a:pt x="5" y="4"/>
                  </a:lnTo>
                  <a:lnTo>
                    <a:pt x="5" y="4"/>
                  </a:lnTo>
                  <a:lnTo>
                    <a:pt x="5" y="3"/>
                  </a:lnTo>
                  <a:lnTo>
                    <a:pt x="4" y="3"/>
                  </a:lnTo>
                  <a:lnTo>
                    <a:pt x="4" y="3"/>
                  </a:lnTo>
                  <a:lnTo>
                    <a:pt x="3" y="3"/>
                  </a:lnTo>
                  <a:lnTo>
                    <a:pt x="3" y="3"/>
                  </a:lnTo>
                  <a:lnTo>
                    <a:pt x="3" y="2"/>
                  </a:lnTo>
                  <a:lnTo>
                    <a:pt x="3" y="2"/>
                  </a:lnTo>
                  <a:lnTo>
                    <a:pt x="4" y="2"/>
                  </a:lnTo>
                  <a:lnTo>
                    <a:pt x="3" y="2"/>
                  </a:lnTo>
                  <a:lnTo>
                    <a:pt x="3" y="2"/>
                  </a:lnTo>
                  <a:lnTo>
                    <a:pt x="3" y="2"/>
                  </a:lnTo>
                  <a:lnTo>
                    <a:pt x="3" y="2"/>
                  </a:lnTo>
                  <a:lnTo>
                    <a:pt x="1" y="0"/>
                  </a:lnTo>
                  <a:lnTo>
                    <a:pt x="0" y="0"/>
                  </a:lnTo>
                  <a:lnTo>
                    <a:pt x="0" y="0"/>
                  </a:lnTo>
                  <a:lnTo>
                    <a:pt x="0" y="0"/>
                  </a:lnTo>
                  <a:lnTo>
                    <a:pt x="0" y="0"/>
                  </a:lnTo>
                  <a:lnTo>
                    <a:pt x="1" y="0"/>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31" name="Freeform 1348">
              <a:extLst>
                <a:ext uri="{FF2B5EF4-FFF2-40B4-BE49-F238E27FC236}">
                  <a16:creationId xmlns="" xmlns:a16="http://schemas.microsoft.com/office/drawing/2014/main" id="{47A1EB61-BC2C-4FB6-82E0-51B83DD64208}"/>
                </a:ext>
              </a:extLst>
            </p:cNvPr>
            <p:cNvSpPr>
              <a:spLocks/>
            </p:cNvSpPr>
            <p:nvPr/>
          </p:nvSpPr>
          <p:spPr bwMode="auto">
            <a:xfrm>
              <a:off x="6298241" y="2169917"/>
              <a:ext cx="2553" cy="3830"/>
            </a:xfrm>
            <a:custGeom>
              <a:avLst/>
              <a:gdLst>
                <a:gd name="T0" fmla="*/ 1 w 2"/>
                <a:gd name="T1" fmla="*/ 1 h 3"/>
                <a:gd name="T2" fmla="*/ 1 w 2"/>
                <a:gd name="T3" fmla="*/ 2 h 3"/>
                <a:gd name="T4" fmla="*/ 2 w 2"/>
                <a:gd name="T5" fmla="*/ 2 h 3"/>
                <a:gd name="T6" fmla="*/ 2 w 2"/>
                <a:gd name="T7" fmla="*/ 3 h 3"/>
                <a:gd name="T8" fmla="*/ 2 w 2"/>
                <a:gd name="T9" fmla="*/ 3 h 3"/>
                <a:gd name="T10" fmla="*/ 2 w 2"/>
                <a:gd name="T11" fmla="*/ 2 h 3"/>
                <a:gd name="T12" fmla="*/ 1 w 2"/>
                <a:gd name="T13" fmla="*/ 2 h 3"/>
                <a:gd name="T14" fmla="*/ 1 w 2"/>
                <a:gd name="T15" fmla="*/ 2 h 3"/>
                <a:gd name="T16" fmla="*/ 1 w 2"/>
                <a:gd name="T17" fmla="*/ 2 h 3"/>
                <a:gd name="T18" fmla="*/ 2 w 2"/>
                <a:gd name="T19" fmla="*/ 2 h 3"/>
                <a:gd name="T20" fmla="*/ 2 w 2"/>
                <a:gd name="T21" fmla="*/ 2 h 3"/>
                <a:gd name="T22" fmla="*/ 1 w 2"/>
                <a:gd name="T23" fmla="*/ 2 h 3"/>
                <a:gd name="T24" fmla="*/ 1 w 2"/>
                <a:gd name="T25" fmla="*/ 1 h 3"/>
                <a:gd name="T26" fmla="*/ 1 w 2"/>
                <a:gd name="T27" fmla="*/ 1 h 3"/>
                <a:gd name="T28" fmla="*/ 1 w 2"/>
                <a:gd name="T29" fmla="*/ 2 h 3"/>
                <a:gd name="T30" fmla="*/ 1 w 2"/>
                <a:gd name="T31" fmla="*/ 2 h 3"/>
                <a:gd name="T32" fmla="*/ 1 w 2"/>
                <a:gd name="T33" fmla="*/ 2 h 3"/>
                <a:gd name="T34" fmla="*/ 0 w 2"/>
                <a:gd name="T35" fmla="*/ 1 h 3"/>
                <a:gd name="T36" fmla="*/ 0 w 2"/>
                <a:gd name="T37" fmla="*/ 1 h 3"/>
                <a:gd name="T38" fmla="*/ 1 w 2"/>
                <a:gd name="T39" fmla="*/ 1 h 3"/>
                <a:gd name="T40" fmla="*/ 1 w 2"/>
                <a:gd name="T41" fmla="*/ 1 h 3"/>
                <a:gd name="T42" fmla="*/ 1 w 2"/>
                <a:gd name="T43" fmla="*/ 1 h 3"/>
                <a:gd name="T44" fmla="*/ 0 w 2"/>
                <a:gd name="T45" fmla="*/ 1 h 3"/>
                <a:gd name="T46" fmla="*/ 1 w 2"/>
                <a:gd name="T47" fmla="*/ 1 h 3"/>
                <a:gd name="T48" fmla="*/ 1 w 2"/>
                <a:gd name="T49" fmla="*/ 1 h 3"/>
                <a:gd name="T50" fmla="*/ 0 w 2"/>
                <a:gd name="T51" fmla="*/ 0 h 3"/>
                <a:gd name="T52" fmla="*/ 0 w 2"/>
                <a:gd name="T53" fmla="*/ 0 h 3"/>
                <a:gd name="T54" fmla="*/ 0 w 2"/>
                <a:gd name="T55" fmla="*/ 0 h 3"/>
                <a:gd name="T56" fmla="*/ 0 w 2"/>
                <a:gd name="T57" fmla="*/ 0 h 3"/>
                <a:gd name="T58" fmla="*/ 0 w 2"/>
                <a:gd name="T59" fmla="*/ 0 h 3"/>
                <a:gd name="T60" fmla="*/ 1 w 2"/>
                <a:gd name="T61" fmla="*/ 0 h 3"/>
                <a:gd name="T62" fmla="*/ 1 w 2"/>
                <a:gd name="T63" fmla="*/ 0 h 3"/>
                <a:gd name="T64" fmla="*/ 1 w 2"/>
                <a:gd name="T65" fmla="*/ 0 h 3"/>
                <a:gd name="T66" fmla="*/ 1 w 2"/>
                <a:gd name="T67" fmla="*/ 0 h 3"/>
                <a:gd name="T68" fmla="*/ 1 w 2"/>
                <a:gd name="T69" fmla="*/ 1 h 3"/>
                <a:gd name="T70" fmla="*/ 1 w 2"/>
                <a:gd name="T71" fmla="*/ 1 h 3"/>
                <a:gd name="T72" fmla="*/ 1 w 2"/>
                <a:gd name="T7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 h="3">
                  <a:moveTo>
                    <a:pt x="1" y="1"/>
                  </a:moveTo>
                  <a:lnTo>
                    <a:pt x="1" y="2"/>
                  </a:lnTo>
                  <a:lnTo>
                    <a:pt x="2" y="2"/>
                  </a:lnTo>
                  <a:lnTo>
                    <a:pt x="2" y="3"/>
                  </a:lnTo>
                  <a:lnTo>
                    <a:pt x="2" y="3"/>
                  </a:lnTo>
                  <a:lnTo>
                    <a:pt x="2" y="2"/>
                  </a:lnTo>
                  <a:lnTo>
                    <a:pt x="1" y="2"/>
                  </a:lnTo>
                  <a:lnTo>
                    <a:pt x="1" y="2"/>
                  </a:lnTo>
                  <a:lnTo>
                    <a:pt x="1" y="2"/>
                  </a:lnTo>
                  <a:lnTo>
                    <a:pt x="2" y="2"/>
                  </a:lnTo>
                  <a:lnTo>
                    <a:pt x="2" y="2"/>
                  </a:lnTo>
                  <a:lnTo>
                    <a:pt x="1" y="2"/>
                  </a:lnTo>
                  <a:lnTo>
                    <a:pt x="1" y="1"/>
                  </a:lnTo>
                  <a:lnTo>
                    <a:pt x="1" y="1"/>
                  </a:lnTo>
                  <a:lnTo>
                    <a:pt x="1" y="2"/>
                  </a:lnTo>
                  <a:lnTo>
                    <a:pt x="1" y="2"/>
                  </a:lnTo>
                  <a:lnTo>
                    <a:pt x="1" y="2"/>
                  </a:lnTo>
                  <a:lnTo>
                    <a:pt x="0" y="1"/>
                  </a:lnTo>
                  <a:lnTo>
                    <a:pt x="0" y="1"/>
                  </a:lnTo>
                  <a:lnTo>
                    <a:pt x="1" y="1"/>
                  </a:lnTo>
                  <a:lnTo>
                    <a:pt x="1" y="1"/>
                  </a:lnTo>
                  <a:lnTo>
                    <a:pt x="1" y="1"/>
                  </a:lnTo>
                  <a:lnTo>
                    <a:pt x="0" y="1"/>
                  </a:lnTo>
                  <a:lnTo>
                    <a:pt x="1" y="1"/>
                  </a:lnTo>
                  <a:lnTo>
                    <a:pt x="1" y="1"/>
                  </a:lnTo>
                  <a:lnTo>
                    <a:pt x="0" y="0"/>
                  </a:lnTo>
                  <a:lnTo>
                    <a:pt x="0" y="0"/>
                  </a:lnTo>
                  <a:lnTo>
                    <a:pt x="0" y="0"/>
                  </a:lnTo>
                  <a:lnTo>
                    <a:pt x="0" y="0"/>
                  </a:lnTo>
                  <a:lnTo>
                    <a:pt x="0" y="0"/>
                  </a:lnTo>
                  <a:lnTo>
                    <a:pt x="1" y="0"/>
                  </a:lnTo>
                  <a:lnTo>
                    <a:pt x="1" y="0"/>
                  </a:lnTo>
                  <a:lnTo>
                    <a:pt x="1" y="0"/>
                  </a:lnTo>
                  <a:lnTo>
                    <a:pt x="1"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32" name="Freeform 1349">
              <a:extLst>
                <a:ext uri="{FF2B5EF4-FFF2-40B4-BE49-F238E27FC236}">
                  <a16:creationId xmlns="" xmlns:a16="http://schemas.microsoft.com/office/drawing/2014/main" id="{E7BB0AF6-B88B-4774-9CD0-E5D675419ABB}"/>
                </a:ext>
              </a:extLst>
            </p:cNvPr>
            <p:cNvSpPr>
              <a:spLocks/>
            </p:cNvSpPr>
            <p:nvPr/>
          </p:nvSpPr>
          <p:spPr bwMode="auto">
            <a:xfrm>
              <a:off x="6302071" y="2166087"/>
              <a:ext cx="5106" cy="3830"/>
            </a:xfrm>
            <a:custGeom>
              <a:avLst/>
              <a:gdLst>
                <a:gd name="T0" fmla="*/ 1 w 4"/>
                <a:gd name="T1" fmla="*/ 0 h 3"/>
                <a:gd name="T2" fmla="*/ 1 w 4"/>
                <a:gd name="T3" fmla="*/ 0 h 3"/>
                <a:gd name="T4" fmla="*/ 1 w 4"/>
                <a:gd name="T5" fmla="*/ 0 h 3"/>
                <a:gd name="T6" fmla="*/ 1 w 4"/>
                <a:gd name="T7" fmla="*/ 0 h 3"/>
                <a:gd name="T8" fmla="*/ 1 w 4"/>
                <a:gd name="T9" fmla="*/ 0 h 3"/>
                <a:gd name="T10" fmla="*/ 2 w 4"/>
                <a:gd name="T11" fmla="*/ 1 h 3"/>
                <a:gd name="T12" fmla="*/ 2 w 4"/>
                <a:gd name="T13" fmla="*/ 1 h 3"/>
                <a:gd name="T14" fmla="*/ 2 w 4"/>
                <a:gd name="T15" fmla="*/ 1 h 3"/>
                <a:gd name="T16" fmla="*/ 4 w 4"/>
                <a:gd name="T17" fmla="*/ 1 h 3"/>
                <a:gd name="T18" fmla="*/ 4 w 4"/>
                <a:gd name="T19" fmla="*/ 3 h 3"/>
                <a:gd name="T20" fmla="*/ 4 w 4"/>
                <a:gd name="T21" fmla="*/ 3 h 3"/>
                <a:gd name="T22" fmla="*/ 2 w 4"/>
                <a:gd name="T23" fmla="*/ 3 h 3"/>
                <a:gd name="T24" fmla="*/ 2 w 4"/>
                <a:gd name="T25" fmla="*/ 1 h 3"/>
                <a:gd name="T26" fmla="*/ 1 w 4"/>
                <a:gd name="T27" fmla="*/ 1 h 3"/>
                <a:gd name="T28" fmla="*/ 1 w 4"/>
                <a:gd name="T29" fmla="*/ 1 h 3"/>
                <a:gd name="T30" fmla="*/ 1 w 4"/>
                <a:gd name="T31" fmla="*/ 1 h 3"/>
                <a:gd name="T32" fmla="*/ 1 w 4"/>
                <a:gd name="T33" fmla="*/ 1 h 3"/>
                <a:gd name="T34" fmla="*/ 1 w 4"/>
                <a:gd name="T35" fmla="*/ 1 h 3"/>
                <a:gd name="T36" fmla="*/ 1 w 4"/>
                <a:gd name="T37" fmla="*/ 1 h 3"/>
                <a:gd name="T38" fmla="*/ 1 w 4"/>
                <a:gd name="T39" fmla="*/ 1 h 3"/>
                <a:gd name="T40" fmla="*/ 1 w 4"/>
                <a:gd name="T41" fmla="*/ 1 h 3"/>
                <a:gd name="T42" fmla="*/ 0 w 4"/>
                <a:gd name="T43" fmla="*/ 0 h 3"/>
                <a:gd name="T44" fmla="*/ 1 w 4"/>
                <a:gd name="T45" fmla="*/ 0 h 3"/>
                <a:gd name="T46" fmla="*/ 1 w 4"/>
                <a:gd name="T47" fmla="*/ 0 h 3"/>
                <a:gd name="T48" fmla="*/ 1 w 4"/>
                <a:gd name="T49" fmla="*/ 0 h 3"/>
                <a:gd name="T50" fmla="*/ 1 w 4"/>
                <a:gd name="T51" fmla="*/ 1 h 3"/>
                <a:gd name="T52" fmla="*/ 1 w 4"/>
                <a:gd name="T53" fmla="*/ 0 h 3"/>
                <a:gd name="T54" fmla="*/ 1 w 4"/>
                <a:gd name="T55" fmla="*/ 0 h 3"/>
                <a:gd name="T56" fmla="*/ 1 w 4"/>
                <a:gd name="T57" fmla="*/ 0 h 3"/>
                <a:gd name="T58" fmla="*/ 1 w 4"/>
                <a:gd name="T59" fmla="*/ 0 h 3"/>
                <a:gd name="T60" fmla="*/ 1 w 4"/>
                <a:gd name="T61" fmla="*/ 0 h 3"/>
                <a:gd name="T62" fmla="*/ 1 w 4"/>
                <a:gd name="T63" fmla="*/ 0 h 3"/>
                <a:gd name="T64" fmla="*/ 1 w 4"/>
                <a:gd name="T65" fmla="*/ 0 h 3"/>
                <a:gd name="T66" fmla="*/ 1 w 4"/>
                <a:gd name="T67" fmla="*/ 0 h 3"/>
                <a:gd name="T68" fmla="*/ 1 w 4"/>
                <a:gd name="T69" fmla="*/ 0 h 3"/>
                <a:gd name="T70" fmla="*/ 1 w 4"/>
                <a:gd name="T71" fmla="*/ 0 h 3"/>
                <a:gd name="T72" fmla="*/ 1 w 4"/>
                <a:gd name="T73" fmla="*/ 0 h 3"/>
                <a:gd name="T74" fmla="*/ 1 w 4"/>
                <a:gd name="T75" fmla="*/ 0 h 3"/>
                <a:gd name="T76" fmla="*/ 1 w 4"/>
                <a:gd name="T77" fmla="*/ 0 h 3"/>
                <a:gd name="T78" fmla="*/ 1 w 4"/>
                <a:gd name="T79" fmla="*/ 0 h 3"/>
                <a:gd name="T80" fmla="*/ 1 w 4"/>
                <a:gd name="T81" fmla="*/ 0 h 3"/>
                <a:gd name="T82" fmla="*/ 1 w 4"/>
                <a:gd name="T83" fmla="*/ 0 h 3"/>
                <a:gd name="T84" fmla="*/ 1 w 4"/>
                <a:gd name="T85" fmla="*/ 0 h 3"/>
                <a:gd name="T86" fmla="*/ 1 w 4"/>
                <a:gd name="T87" fmla="*/ 0 h 3"/>
                <a:gd name="T88" fmla="*/ 1 w 4"/>
                <a:gd name="T8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
                  <a:moveTo>
                    <a:pt x="1" y="0"/>
                  </a:moveTo>
                  <a:lnTo>
                    <a:pt x="1" y="0"/>
                  </a:lnTo>
                  <a:lnTo>
                    <a:pt x="1" y="0"/>
                  </a:lnTo>
                  <a:lnTo>
                    <a:pt x="1" y="0"/>
                  </a:lnTo>
                  <a:lnTo>
                    <a:pt x="1" y="0"/>
                  </a:lnTo>
                  <a:lnTo>
                    <a:pt x="2" y="1"/>
                  </a:lnTo>
                  <a:lnTo>
                    <a:pt x="2" y="1"/>
                  </a:lnTo>
                  <a:lnTo>
                    <a:pt x="2" y="1"/>
                  </a:lnTo>
                  <a:lnTo>
                    <a:pt x="4" y="1"/>
                  </a:lnTo>
                  <a:lnTo>
                    <a:pt x="4" y="3"/>
                  </a:lnTo>
                  <a:lnTo>
                    <a:pt x="4" y="3"/>
                  </a:lnTo>
                  <a:lnTo>
                    <a:pt x="2" y="3"/>
                  </a:lnTo>
                  <a:lnTo>
                    <a:pt x="2" y="1"/>
                  </a:lnTo>
                  <a:lnTo>
                    <a:pt x="1" y="1"/>
                  </a:lnTo>
                  <a:lnTo>
                    <a:pt x="1" y="1"/>
                  </a:lnTo>
                  <a:lnTo>
                    <a:pt x="1" y="1"/>
                  </a:lnTo>
                  <a:lnTo>
                    <a:pt x="1" y="1"/>
                  </a:lnTo>
                  <a:lnTo>
                    <a:pt x="1" y="1"/>
                  </a:lnTo>
                  <a:lnTo>
                    <a:pt x="1" y="1"/>
                  </a:lnTo>
                  <a:lnTo>
                    <a:pt x="1" y="1"/>
                  </a:lnTo>
                  <a:lnTo>
                    <a:pt x="1" y="1"/>
                  </a:lnTo>
                  <a:lnTo>
                    <a:pt x="0" y="0"/>
                  </a:lnTo>
                  <a:lnTo>
                    <a:pt x="1" y="0"/>
                  </a:lnTo>
                  <a:lnTo>
                    <a:pt x="1" y="0"/>
                  </a:lnTo>
                  <a:lnTo>
                    <a:pt x="1" y="0"/>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33" name="Freeform 1350">
              <a:extLst>
                <a:ext uri="{FF2B5EF4-FFF2-40B4-BE49-F238E27FC236}">
                  <a16:creationId xmlns="" xmlns:a16="http://schemas.microsoft.com/office/drawing/2014/main" id="{8AB0BAC6-E18D-4C49-ADE7-3A13FD161AE0}"/>
                </a:ext>
              </a:extLst>
            </p:cNvPr>
            <p:cNvSpPr>
              <a:spLocks/>
            </p:cNvSpPr>
            <p:nvPr/>
          </p:nvSpPr>
          <p:spPr bwMode="auto">
            <a:xfrm>
              <a:off x="6295688" y="2158429"/>
              <a:ext cx="5106" cy="12764"/>
            </a:xfrm>
            <a:custGeom>
              <a:avLst/>
              <a:gdLst>
                <a:gd name="T0" fmla="*/ 3 w 4"/>
                <a:gd name="T1" fmla="*/ 5 h 10"/>
                <a:gd name="T2" fmla="*/ 3 w 4"/>
                <a:gd name="T3" fmla="*/ 5 h 10"/>
                <a:gd name="T4" fmla="*/ 3 w 4"/>
                <a:gd name="T5" fmla="*/ 5 h 10"/>
                <a:gd name="T6" fmla="*/ 3 w 4"/>
                <a:gd name="T7" fmla="*/ 6 h 10"/>
                <a:gd name="T8" fmla="*/ 3 w 4"/>
                <a:gd name="T9" fmla="*/ 6 h 10"/>
                <a:gd name="T10" fmla="*/ 3 w 4"/>
                <a:gd name="T11" fmla="*/ 7 h 10"/>
                <a:gd name="T12" fmla="*/ 3 w 4"/>
                <a:gd name="T13" fmla="*/ 7 h 10"/>
                <a:gd name="T14" fmla="*/ 3 w 4"/>
                <a:gd name="T15" fmla="*/ 7 h 10"/>
                <a:gd name="T16" fmla="*/ 4 w 4"/>
                <a:gd name="T17" fmla="*/ 9 h 10"/>
                <a:gd name="T18" fmla="*/ 4 w 4"/>
                <a:gd name="T19" fmla="*/ 9 h 10"/>
                <a:gd name="T20" fmla="*/ 4 w 4"/>
                <a:gd name="T21" fmla="*/ 10 h 10"/>
                <a:gd name="T22" fmla="*/ 4 w 4"/>
                <a:gd name="T23" fmla="*/ 9 h 10"/>
                <a:gd name="T24" fmla="*/ 4 w 4"/>
                <a:gd name="T25" fmla="*/ 10 h 10"/>
                <a:gd name="T26" fmla="*/ 4 w 4"/>
                <a:gd name="T27" fmla="*/ 10 h 10"/>
                <a:gd name="T28" fmla="*/ 4 w 4"/>
                <a:gd name="T29" fmla="*/ 10 h 10"/>
                <a:gd name="T30" fmla="*/ 3 w 4"/>
                <a:gd name="T31" fmla="*/ 9 h 10"/>
                <a:gd name="T32" fmla="*/ 3 w 4"/>
                <a:gd name="T33" fmla="*/ 7 h 10"/>
                <a:gd name="T34" fmla="*/ 3 w 4"/>
                <a:gd name="T35" fmla="*/ 7 h 10"/>
                <a:gd name="T36" fmla="*/ 2 w 4"/>
                <a:gd name="T37" fmla="*/ 7 h 10"/>
                <a:gd name="T38" fmla="*/ 2 w 4"/>
                <a:gd name="T39" fmla="*/ 7 h 10"/>
                <a:gd name="T40" fmla="*/ 2 w 4"/>
                <a:gd name="T41" fmla="*/ 6 h 10"/>
                <a:gd name="T42" fmla="*/ 2 w 4"/>
                <a:gd name="T43" fmla="*/ 6 h 10"/>
                <a:gd name="T44" fmla="*/ 2 w 4"/>
                <a:gd name="T45" fmla="*/ 5 h 10"/>
                <a:gd name="T46" fmla="*/ 0 w 4"/>
                <a:gd name="T47" fmla="*/ 5 h 10"/>
                <a:gd name="T48" fmla="*/ 0 w 4"/>
                <a:gd name="T49" fmla="*/ 5 h 10"/>
                <a:gd name="T50" fmla="*/ 0 w 4"/>
                <a:gd name="T51" fmla="*/ 5 h 10"/>
                <a:gd name="T52" fmla="*/ 2 w 4"/>
                <a:gd name="T53" fmla="*/ 5 h 10"/>
                <a:gd name="T54" fmla="*/ 2 w 4"/>
                <a:gd name="T55" fmla="*/ 5 h 10"/>
                <a:gd name="T56" fmla="*/ 2 w 4"/>
                <a:gd name="T57" fmla="*/ 5 h 10"/>
                <a:gd name="T58" fmla="*/ 2 w 4"/>
                <a:gd name="T59" fmla="*/ 5 h 10"/>
                <a:gd name="T60" fmla="*/ 2 w 4"/>
                <a:gd name="T61" fmla="*/ 4 h 10"/>
                <a:gd name="T62" fmla="*/ 3 w 4"/>
                <a:gd name="T63" fmla="*/ 4 h 10"/>
                <a:gd name="T64" fmla="*/ 2 w 4"/>
                <a:gd name="T65" fmla="*/ 4 h 10"/>
                <a:gd name="T66" fmla="*/ 2 w 4"/>
                <a:gd name="T67" fmla="*/ 3 h 10"/>
                <a:gd name="T68" fmla="*/ 0 w 4"/>
                <a:gd name="T69" fmla="*/ 2 h 10"/>
                <a:gd name="T70" fmla="*/ 0 w 4"/>
                <a:gd name="T71" fmla="*/ 2 h 10"/>
                <a:gd name="T72" fmla="*/ 0 w 4"/>
                <a:gd name="T73" fmla="*/ 2 h 10"/>
                <a:gd name="T74" fmla="*/ 2 w 4"/>
                <a:gd name="T75" fmla="*/ 0 h 10"/>
                <a:gd name="T76" fmla="*/ 2 w 4"/>
                <a:gd name="T77" fmla="*/ 2 h 10"/>
                <a:gd name="T78" fmla="*/ 2 w 4"/>
                <a:gd name="T79" fmla="*/ 3 h 10"/>
                <a:gd name="T80" fmla="*/ 2 w 4"/>
                <a:gd name="T81" fmla="*/ 3 h 10"/>
                <a:gd name="T82" fmla="*/ 3 w 4"/>
                <a:gd name="T83" fmla="*/ 4 h 10"/>
                <a:gd name="T84" fmla="*/ 3 w 4"/>
                <a:gd name="T85" fmla="*/ 4 h 10"/>
                <a:gd name="T86" fmla="*/ 3 w 4"/>
                <a:gd name="T8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10">
                  <a:moveTo>
                    <a:pt x="3" y="4"/>
                  </a:moveTo>
                  <a:lnTo>
                    <a:pt x="3" y="5"/>
                  </a:lnTo>
                  <a:lnTo>
                    <a:pt x="3" y="5"/>
                  </a:lnTo>
                  <a:lnTo>
                    <a:pt x="3" y="5"/>
                  </a:lnTo>
                  <a:lnTo>
                    <a:pt x="3" y="5"/>
                  </a:lnTo>
                  <a:lnTo>
                    <a:pt x="3" y="5"/>
                  </a:lnTo>
                  <a:lnTo>
                    <a:pt x="3" y="6"/>
                  </a:lnTo>
                  <a:lnTo>
                    <a:pt x="3" y="6"/>
                  </a:lnTo>
                  <a:lnTo>
                    <a:pt x="3" y="6"/>
                  </a:lnTo>
                  <a:lnTo>
                    <a:pt x="3" y="6"/>
                  </a:lnTo>
                  <a:lnTo>
                    <a:pt x="3" y="7"/>
                  </a:lnTo>
                  <a:lnTo>
                    <a:pt x="3" y="7"/>
                  </a:lnTo>
                  <a:lnTo>
                    <a:pt x="3" y="7"/>
                  </a:lnTo>
                  <a:lnTo>
                    <a:pt x="3" y="7"/>
                  </a:lnTo>
                  <a:lnTo>
                    <a:pt x="3" y="7"/>
                  </a:lnTo>
                  <a:lnTo>
                    <a:pt x="3" y="7"/>
                  </a:lnTo>
                  <a:lnTo>
                    <a:pt x="4" y="9"/>
                  </a:lnTo>
                  <a:lnTo>
                    <a:pt x="4" y="9"/>
                  </a:lnTo>
                  <a:lnTo>
                    <a:pt x="4" y="9"/>
                  </a:lnTo>
                  <a:lnTo>
                    <a:pt x="4" y="9"/>
                  </a:lnTo>
                  <a:lnTo>
                    <a:pt x="4" y="9"/>
                  </a:lnTo>
                  <a:lnTo>
                    <a:pt x="4" y="10"/>
                  </a:lnTo>
                  <a:lnTo>
                    <a:pt x="4" y="10"/>
                  </a:lnTo>
                  <a:lnTo>
                    <a:pt x="4" y="9"/>
                  </a:lnTo>
                  <a:lnTo>
                    <a:pt x="4" y="10"/>
                  </a:lnTo>
                  <a:lnTo>
                    <a:pt x="4" y="10"/>
                  </a:lnTo>
                  <a:lnTo>
                    <a:pt x="4" y="10"/>
                  </a:lnTo>
                  <a:lnTo>
                    <a:pt x="4" y="10"/>
                  </a:lnTo>
                  <a:lnTo>
                    <a:pt x="4" y="10"/>
                  </a:lnTo>
                  <a:lnTo>
                    <a:pt x="4" y="10"/>
                  </a:lnTo>
                  <a:lnTo>
                    <a:pt x="3" y="9"/>
                  </a:lnTo>
                  <a:lnTo>
                    <a:pt x="3" y="9"/>
                  </a:lnTo>
                  <a:lnTo>
                    <a:pt x="3" y="7"/>
                  </a:lnTo>
                  <a:lnTo>
                    <a:pt x="3" y="7"/>
                  </a:lnTo>
                  <a:lnTo>
                    <a:pt x="3" y="7"/>
                  </a:lnTo>
                  <a:lnTo>
                    <a:pt x="3" y="7"/>
                  </a:lnTo>
                  <a:lnTo>
                    <a:pt x="3" y="7"/>
                  </a:lnTo>
                  <a:lnTo>
                    <a:pt x="2" y="7"/>
                  </a:lnTo>
                  <a:lnTo>
                    <a:pt x="2" y="7"/>
                  </a:lnTo>
                  <a:lnTo>
                    <a:pt x="2" y="7"/>
                  </a:lnTo>
                  <a:lnTo>
                    <a:pt x="2" y="6"/>
                  </a:lnTo>
                  <a:lnTo>
                    <a:pt x="2" y="6"/>
                  </a:lnTo>
                  <a:lnTo>
                    <a:pt x="2" y="6"/>
                  </a:lnTo>
                  <a:lnTo>
                    <a:pt x="2" y="6"/>
                  </a:lnTo>
                  <a:lnTo>
                    <a:pt x="2" y="6"/>
                  </a:lnTo>
                  <a:lnTo>
                    <a:pt x="2" y="5"/>
                  </a:lnTo>
                  <a:lnTo>
                    <a:pt x="0" y="5"/>
                  </a:lnTo>
                  <a:lnTo>
                    <a:pt x="0" y="5"/>
                  </a:lnTo>
                  <a:lnTo>
                    <a:pt x="0" y="5"/>
                  </a:lnTo>
                  <a:lnTo>
                    <a:pt x="0" y="5"/>
                  </a:lnTo>
                  <a:lnTo>
                    <a:pt x="0" y="5"/>
                  </a:lnTo>
                  <a:lnTo>
                    <a:pt x="0" y="5"/>
                  </a:lnTo>
                  <a:lnTo>
                    <a:pt x="2" y="5"/>
                  </a:lnTo>
                  <a:lnTo>
                    <a:pt x="2" y="5"/>
                  </a:lnTo>
                  <a:lnTo>
                    <a:pt x="2" y="5"/>
                  </a:lnTo>
                  <a:lnTo>
                    <a:pt x="2" y="5"/>
                  </a:lnTo>
                  <a:lnTo>
                    <a:pt x="2" y="5"/>
                  </a:lnTo>
                  <a:lnTo>
                    <a:pt x="2" y="5"/>
                  </a:lnTo>
                  <a:lnTo>
                    <a:pt x="2" y="5"/>
                  </a:lnTo>
                  <a:lnTo>
                    <a:pt x="2" y="5"/>
                  </a:lnTo>
                  <a:lnTo>
                    <a:pt x="2" y="5"/>
                  </a:lnTo>
                  <a:lnTo>
                    <a:pt x="2" y="4"/>
                  </a:lnTo>
                  <a:lnTo>
                    <a:pt x="2" y="4"/>
                  </a:lnTo>
                  <a:lnTo>
                    <a:pt x="3" y="4"/>
                  </a:lnTo>
                  <a:lnTo>
                    <a:pt x="3" y="4"/>
                  </a:lnTo>
                  <a:lnTo>
                    <a:pt x="2" y="4"/>
                  </a:lnTo>
                  <a:lnTo>
                    <a:pt x="2" y="4"/>
                  </a:lnTo>
                  <a:lnTo>
                    <a:pt x="2" y="3"/>
                  </a:lnTo>
                  <a:lnTo>
                    <a:pt x="2" y="3"/>
                  </a:lnTo>
                  <a:lnTo>
                    <a:pt x="0" y="2"/>
                  </a:lnTo>
                  <a:lnTo>
                    <a:pt x="0" y="2"/>
                  </a:lnTo>
                  <a:lnTo>
                    <a:pt x="0" y="2"/>
                  </a:lnTo>
                  <a:lnTo>
                    <a:pt x="0" y="2"/>
                  </a:lnTo>
                  <a:lnTo>
                    <a:pt x="0" y="2"/>
                  </a:lnTo>
                  <a:lnTo>
                    <a:pt x="0" y="0"/>
                  </a:lnTo>
                  <a:lnTo>
                    <a:pt x="2" y="0"/>
                  </a:lnTo>
                  <a:lnTo>
                    <a:pt x="2" y="2"/>
                  </a:lnTo>
                  <a:lnTo>
                    <a:pt x="2" y="2"/>
                  </a:lnTo>
                  <a:lnTo>
                    <a:pt x="2" y="2"/>
                  </a:lnTo>
                  <a:lnTo>
                    <a:pt x="2" y="3"/>
                  </a:lnTo>
                  <a:lnTo>
                    <a:pt x="2" y="3"/>
                  </a:lnTo>
                  <a:lnTo>
                    <a:pt x="2" y="3"/>
                  </a:lnTo>
                  <a:lnTo>
                    <a:pt x="3" y="4"/>
                  </a:lnTo>
                  <a:lnTo>
                    <a:pt x="3" y="4"/>
                  </a:lnTo>
                  <a:lnTo>
                    <a:pt x="3" y="4"/>
                  </a:lnTo>
                  <a:lnTo>
                    <a:pt x="3" y="4"/>
                  </a:lnTo>
                  <a:lnTo>
                    <a:pt x="3" y="4"/>
                  </a:lnTo>
                  <a:lnTo>
                    <a:pt x="3" y="4"/>
                  </a:lnTo>
                  <a:lnTo>
                    <a:pt x="3"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34" name="Freeform 1351">
              <a:extLst>
                <a:ext uri="{FF2B5EF4-FFF2-40B4-BE49-F238E27FC236}">
                  <a16:creationId xmlns="" xmlns:a16="http://schemas.microsoft.com/office/drawing/2014/main" id="{C519C509-6E16-46EB-9F59-06FC9114E610}"/>
                </a:ext>
              </a:extLst>
            </p:cNvPr>
            <p:cNvSpPr>
              <a:spLocks/>
            </p:cNvSpPr>
            <p:nvPr/>
          </p:nvSpPr>
          <p:spPr bwMode="auto">
            <a:xfrm>
              <a:off x="6299518" y="2157153"/>
              <a:ext cx="5106" cy="7659"/>
            </a:xfrm>
            <a:custGeom>
              <a:avLst/>
              <a:gdLst>
                <a:gd name="T0" fmla="*/ 1 w 4"/>
                <a:gd name="T1" fmla="*/ 1 h 6"/>
                <a:gd name="T2" fmla="*/ 1 w 4"/>
                <a:gd name="T3" fmla="*/ 1 h 6"/>
                <a:gd name="T4" fmla="*/ 1 w 4"/>
                <a:gd name="T5" fmla="*/ 1 h 6"/>
                <a:gd name="T6" fmla="*/ 1 w 4"/>
                <a:gd name="T7" fmla="*/ 1 h 6"/>
                <a:gd name="T8" fmla="*/ 2 w 4"/>
                <a:gd name="T9" fmla="*/ 1 h 6"/>
                <a:gd name="T10" fmla="*/ 2 w 4"/>
                <a:gd name="T11" fmla="*/ 3 h 6"/>
                <a:gd name="T12" fmla="*/ 2 w 4"/>
                <a:gd name="T13" fmla="*/ 3 h 6"/>
                <a:gd name="T14" fmla="*/ 2 w 4"/>
                <a:gd name="T15" fmla="*/ 3 h 6"/>
                <a:gd name="T16" fmla="*/ 2 w 4"/>
                <a:gd name="T17" fmla="*/ 4 h 6"/>
                <a:gd name="T18" fmla="*/ 3 w 4"/>
                <a:gd name="T19" fmla="*/ 4 h 6"/>
                <a:gd name="T20" fmla="*/ 4 w 4"/>
                <a:gd name="T21" fmla="*/ 5 h 6"/>
                <a:gd name="T22" fmla="*/ 4 w 4"/>
                <a:gd name="T23" fmla="*/ 5 h 6"/>
                <a:gd name="T24" fmla="*/ 4 w 4"/>
                <a:gd name="T25" fmla="*/ 5 h 6"/>
                <a:gd name="T26" fmla="*/ 3 w 4"/>
                <a:gd name="T27" fmla="*/ 5 h 6"/>
                <a:gd name="T28" fmla="*/ 3 w 4"/>
                <a:gd name="T29" fmla="*/ 5 h 6"/>
                <a:gd name="T30" fmla="*/ 3 w 4"/>
                <a:gd name="T31" fmla="*/ 5 h 6"/>
                <a:gd name="T32" fmla="*/ 3 w 4"/>
                <a:gd name="T33" fmla="*/ 6 h 6"/>
                <a:gd name="T34" fmla="*/ 2 w 4"/>
                <a:gd name="T35" fmla="*/ 5 h 6"/>
                <a:gd name="T36" fmla="*/ 2 w 4"/>
                <a:gd name="T37" fmla="*/ 5 h 6"/>
                <a:gd name="T38" fmla="*/ 2 w 4"/>
                <a:gd name="T39" fmla="*/ 4 h 6"/>
                <a:gd name="T40" fmla="*/ 2 w 4"/>
                <a:gd name="T41" fmla="*/ 4 h 6"/>
                <a:gd name="T42" fmla="*/ 2 w 4"/>
                <a:gd name="T43" fmla="*/ 4 h 6"/>
                <a:gd name="T44" fmla="*/ 1 w 4"/>
                <a:gd name="T45" fmla="*/ 4 h 6"/>
                <a:gd name="T46" fmla="*/ 0 w 4"/>
                <a:gd name="T47" fmla="*/ 4 h 6"/>
                <a:gd name="T48" fmla="*/ 0 w 4"/>
                <a:gd name="T49" fmla="*/ 4 h 6"/>
                <a:gd name="T50" fmla="*/ 0 w 4"/>
                <a:gd name="T51" fmla="*/ 3 h 6"/>
                <a:gd name="T52" fmla="*/ 0 w 4"/>
                <a:gd name="T53" fmla="*/ 3 h 6"/>
                <a:gd name="T54" fmla="*/ 0 w 4"/>
                <a:gd name="T55" fmla="*/ 3 h 6"/>
                <a:gd name="T56" fmla="*/ 0 w 4"/>
                <a:gd name="T57" fmla="*/ 3 h 6"/>
                <a:gd name="T58" fmla="*/ 1 w 4"/>
                <a:gd name="T59" fmla="*/ 3 h 6"/>
                <a:gd name="T60" fmla="*/ 1 w 4"/>
                <a:gd name="T61" fmla="*/ 3 h 6"/>
                <a:gd name="T62" fmla="*/ 1 w 4"/>
                <a:gd name="T63" fmla="*/ 1 h 6"/>
                <a:gd name="T64" fmla="*/ 1 w 4"/>
                <a:gd name="T65" fmla="*/ 1 h 6"/>
                <a:gd name="T66" fmla="*/ 1 w 4"/>
                <a:gd name="T67" fmla="*/ 1 h 6"/>
                <a:gd name="T68" fmla="*/ 1 w 4"/>
                <a:gd name="T69" fmla="*/ 1 h 6"/>
                <a:gd name="T70" fmla="*/ 1 w 4"/>
                <a:gd name="T71" fmla="*/ 1 h 6"/>
                <a:gd name="T72" fmla="*/ 1 w 4"/>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6">
                  <a:moveTo>
                    <a:pt x="1" y="0"/>
                  </a:moveTo>
                  <a:lnTo>
                    <a:pt x="1" y="1"/>
                  </a:lnTo>
                  <a:lnTo>
                    <a:pt x="1" y="1"/>
                  </a:lnTo>
                  <a:lnTo>
                    <a:pt x="1" y="1"/>
                  </a:lnTo>
                  <a:lnTo>
                    <a:pt x="1" y="1"/>
                  </a:lnTo>
                  <a:lnTo>
                    <a:pt x="1" y="1"/>
                  </a:lnTo>
                  <a:lnTo>
                    <a:pt x="1" y="1"/>
                  </a:lnTo>
                  <a:lnTo>
                    <a:pt x="1" y="1"/>
                  </a:lnTo>
                  <a:lnTo>
                    <a:pt x="2" y="1"/>
                  </a:lnTo>
                  <a:lnTo>
                    <a:pt x="2" y="1"/>
                  </a:lnTo>
                  <a:lnTo>
                    <a:pt x="1" y="3"/>
                  </a:lnTo>
                  <a:lnTo>
                    <a:pt x="2" y="3"/>
                  </a:lnTo>
                  <a:lnTo>
                    <a:pt x="2" y="3"/>
                  </a:lnTo>
                  <a:lnTo>
                    <a:pt x="2" y="3"/>
                  </a:lnTo>
                  <a:lnTo>
                    <a:pt x="2" y="3"/>
                  </a:lnTo>
                  <a:lnTo>
                    <a:pt x="2" y="3"/>
                  </a:lnTo>
                  <a:lnTo>
                    <a:pt x="2" y="4"/>
                  </a:lnTo>
                  <a:lnTo>
                    <a:pt x="2" y="4"/>
                  </a:lnTo>
                  <a:lnTo>
                    <a:pt x="3" y="4"/>
                  </a:lnTo>
                  <a:lnTo>
                    <a:pt x="3" y="4"/>
                  </a:lnTo>
                  <a:lnTo>
                    <a:pt x="3" y="4"/>
                  </a:lnTo>
                  <a:lnTo>
                    <a:pt x="4" y="5"/>
                  </a:lnTo>
                  <a:lnTo>
                    <a:pt x="4" y="5"/>
                  </a:lnTo>
                  <a:lnTo>
                    <a:pt x="4" y="5"/>
                  </a:lnTo>
                  <a:lnTo>
                    <a:pt x="4" y="5"/>
                  </a:lnTo>
                  <a:lnTo>
                    <a:pt x="4" y="5"/>
                  </a:lnTo>
                  <a:lnTo>
                    <a:pt x="3" y="5"/>
                  </a:lnTo>
                  <a:lnTo>
                    <a:pt x="3" y="5"/>
                  </a:lnTo>
                  <a:lnTo>
                    <a:pt x="3" y="5"/>
                  </a:lnTo>
                  <a:lnTo>
                    <a:pt x="3" y="5"/>
                  </a:lnTo>
                  <a:lnTo>
                    <a:pt x="3" y="5"/>
                  </a:lnTo>
                  <a:lnTo>
                    <a:pt x="3" y="5"/>
                  </a:lnTo>
                  <a:lnTo>
                    <a:pt x="3" y="6"/>
                  </a:lnTo>
                  <a:lnTo>
                    <a:pt x="3" y="6"/>
                  </a:lnTo>
                  <a:lnTo>
                    <a:pt x="3" y="5"/>
                  </a:lnTo>
                  <a:lnTo>
                    <a:pt x="2" y="5"/>
                  </a:lnTo>
                  <a:lnTo>
                    <a:pt x="2" y="5"/>
                  </a:lnTo>
                  <a:lnTo>
                    <a:pt x="2" y="5"/>
                  </a:lnTo>
                  <a:lnTo>
                    <a:pt x="2" y="5"/>
                  </a:lnTo>
                  <a:lnTo>
                    <a:pt x="2" y="4"/>
                  </a:lnTo>
                  <a:lnTo>
                    <a:pt x="2" y="4"/>
                  </a:lnTo>
                  <a:lnTo>
                    <a:pt x="2" y="4"/>
                  </a:lnTo>
                  <a:lnTo>
                    <a:pt x="2" y="4"/>
                  </a:lnTo>
                  <a:lnTo>
                    <a:pt x="2" y="4"/>
                  </a:lnTo>
                  <a:lnTo>
                    <a:pt x="1" y="4"/>
                  </a:lnTo>
                  <a:lnTo>
                    <a:pt x="1"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1" y="3"/>
                  </a:lnTo>
                  <a:lnTo>
                    <a:pt x="1" y="3"/>
                  </a:lnTo>
                  <a:lnTo>
                    <a:pt x="1" y="3"/>
                  </a:lnTo>
                  <a:lnTo>
                    <a:pt x="1" y="3"/>
                  </a:lnTo>
                  <a:lnTo>
                    <a:pt x="1" y="3"/>
                  </a:lnTo>
                  <a:lnTo>
                    <a:pt x="1" y="1"/>
                  </a:lnTo>
                  <a:lnTo>
                    <a:pt x="1" y="1"/>
                  </a:lnTo>
                  <a:lnTo>
                    <a:pt x="1" y="1"/>
                  </a:lnTo>
                  <a:lnTo>
                    <a:pt x="1" y="1"/>
                  </a:lnTo>
                  <a:lnTo>
                    <a:pt x="1" y="1"/>
                  </a:lnTo>
                  <a:lnTo>
                    <a:pt x="1" y="1"/>
                  </a:lnTo>
                  <a:lnTo>
                    <a:pt x="1" y="1"/>
                  </a:lnTo>
                  <a:lnTo>
                    <a:pt x="1" y="1"/>
                  </a:lnTo>
                  <a:lnTo>
                    <a:pt x="1" y="1"/>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35" name="Freeform 1352">
              <a:extLst>
                <a:ext uri="{FF2B5EF4-FFF2-40B4-BE49-F238E27FC236}">
                  <a16:creationId xmlns="" xmlns:a16="http://schemas.microsoft.com/office/drawing/2014/main" id="{9A8D31BA-A371-4AE5-A00F-7CA7BFD5BF4D}"/>
                </a:ext>
              </a:extLst>
            </p:cNvPr>
            <p:cNvSpPr>
              <a:spLocks/>
            </p:cNvSpPr>
            <p:nvPr/>
          </p:nvSpPr>
          <p:spPr bwMode="auto">
            <a:xfrm>
              <a:off x="6282924" y="2131624"/>
              <a:ext cx="94456" cy="71481"/>
            </a:xfrm>
            <a:custGeom>
              <a:avLst/>
              <a:gdLst>
                <a:gd name="T0" fmla="*/ 40 w 74"/>
                <a:gd name="T1" fmla="*/ 3 h 56"/>
                <a:gd name="T2" fmla="*/ 42 w 74"/>
                <a:gd name="T3" fmla="*/ 5 h 56"/>
                <a:gd name="T4" fmla="*/ 47 w 74"/>
                <a:gd name="T5" fmla="*/ 9 h 56"/>
                <a:gd name="T6" fmla="*/ 50 w 74"/>
                <a:gd name="T7" fmla="*/ 10 h 56"/>
                <a:gd name="T8" fmla="*/ 55 w 74"/>
                <a:gd name="T9" fmla="*/ 12 h 56"/>
                <a:gd name="T10" fmla="*/ 58 w 74"/>
                <a:gd name="T11" fmla="*/ 12 h 56"/>
                <a:gd name="T12" fmla="*/ 63 w 74"/>
                <a:gd name="T13" fmla="*/ 12 h 56"/>
                <a:gd name="T14" fmla="*/ 66 w 74"/>
                <a:gd name="T15" fmla="*/ 11 h 56"/>
                <a:gd name="T16" fmla="*/ 67 w 74"/>
                <a:gd name="T17" fmla="*/ 14 h 56"/>
                <a:gd name="T18" fmla="*/ 69 w 74"/>
                <a:gd name="T19" fmla="*/ 16 h 56"/>
                <a:gd name="T20" fmla="*/ 69 w 74"/>
                <a:gd name="T21" fmla="*/ 19 h 56"/>
                <a:gd name="T22" fmla="*/ 73 w 74"/>
                <a:gd name="T23" fmla="*/ 23 h 56"/>
                <a:gd name="T24" fmla="*/ 71 w 74"/>
                <a:gd name="T25" fmla="*/ 23 h 56"/>
                <a:gd name="T26" fmla="*/ 70 w 74"/>
                <a:gd name="T27" fmla="*/ 26 h 56"/>
                <a:gd name="T28" fmla="*/ 66 w 74"/>
                <a:gd name="T29" fmla="*/ 25 h 56"/>
                <a:gd name="T30" fmla="*/ 63 w 74"/>
                <a:gd name="T31" fmla="*/ 24 h 56"/>
                <a:gd name="T32" fmla="*/ 57 w 74"/>
                <a:gd name="T33" fmla="*/ 23 h 56"/>
                <a:gd name="T34" fmla="*/ 50 w 74"/>
                <a:gd name="T35" fmla="*/ 23 h 56"/>
                <a:gd name="T36" fmla="*/ 48 w 74"/>
                <a:gd name="T37" fmla="*/ 23 h 56"/>
                <a:gd name="T38" fmla="*/ 43 w 74"/>
                <a:gd name="T39" fmla="*/ 21 h 56"/>
                <a:gd name="T40" fmla="*/ 37 w 74"/>
                <a:gd name="T41" fmla="*/ 23 h 56"/>
                <a:gd name="T42" fmla="*/ 34 w 74"/>
                <a:gd name="T43" fmla="*/ 23 h 56"/>
                <a:gd name="T44" fmla="*/ 29 w 74"/>
                <a:gd name="T45" fmla="*/ 23 h 56"/>
                <a:gd name="T46" fmla="*/ 30 w 74"/>
                <a:gd name="T47" fmla="*/ 28 h 56"/>
                <a:gd name="T48" fmla="*/ 33 w 74"/>
                <a:gd name="T49" fmla="*/ 31 h 56"/>
                <a:gd name="T50" fmla="*/ 35 w 74"/>
                <a:gd name="T51" fmla="*/ 34 h 56"/>
                <a:gd name="T52" fmla="*/ 37 w 74"/>
                <a:gd name="T53" fmla="*/ 38 h 56"/>
                <a:gd name="T54" fmla="*/ 41 w 74"/>
                <a:gd name="T55" fmla="*/ 41 h 56"/>
                <a:gd name="T56" fmla="*/ 48 w 74"/>
                <a:gd name="T57" fmla="*/ 47 h 56"/>
                <a:gd name="T58" fmla="*/ 51 w 74"/>
                <a:gd name="T59" fmla="*/ 52 h 56"/>
                <a:gd name="T60" fmla="*/ 55 w 74"/>
                <a:gd name="T61" fmla="*/ 56 h 56"/>
                <a:gd name="T62" fmla="*/ 51 w 74"/>
                <a:gd name="T63" fmla="*/ 54 h 56"/>
                <a:gd name="T64" fmla="*/ 43 w 74"/>
                <a:gd name="T65" fmla="*/ 49 h 56"/>
                <a:gd name="T66" fmla="*/ 40 w 74"/>
                <a:gd name="T67" fmla="*/ 47 h 56"/>
                <a:gd name="T68" fmla="*/ 34 w 74"/>
                <a:gd name="T69" fmla="*/ 48 h 56"/>
                <a:gd name="T70" fmla="*/ 34 w 74"/>
                <a:gd name="T71" fmla="*/ 46 h 56"/>
                <a:gd name="T72" fmla="*/ 31 w 74"/>
                <a:gd name="T73" fmla="*/ 44 h 56"/>
                <a:gd name="T74" fmla="*/ 28 w 74"/>
                <a:gd name="T75" fmla="*/ 42 h 56"/>
                <a:gd name="T76" fmla="*/ 23 w 74"/>
                <a:gd name="T77" fmla="*/ 39 h 56"/>
                <a:gd name="T78" fmla="*/ 23 w 74"/>
                <a:gd name="T79" fmla="*/ 37 h 56"/>
                <a:gd name="T80" fmla="*/ 26 w 74"/>
                <a:gd name="T81" fmla="*/ 37 h 56"/>
                <a:gd name="T82" fmla="*/ 22 w 74"/>
                <a:gd name="T83" fmla="*/ 32 h 56"/>
                <a:gd name="T84" fmla="*/ 19 w 74"/>
                <a:gd name="T85" fmla="*/ 27 h 56"/>
                <a:gd name="T86" fmla="*/ 15 w 74"/>
                <a:gd name="T87" fmla="*/ 21 h 56"/>
                <a:gd name="T88" fmla="*/ 10 w 74"/>
                <a:gd name="T89" fmla="*/ 20 h 56"/>
                <a:gd name="T90" fmla="*/ 8 w 74"/>
                <a:gd name="T91" fmla="*/ 25 h 56"/>
                <a:gd name="T92" fmla="*/ 7 w 74"/>
                <a:gd name="T93" fmla="*/ 26 h 56"/>
                <a:gd name="T94" fmla="*/ 5 w 74"/>
                <a:gd name="T95" fmla="*/ 26 h 56"/>
                <a:gd name="T96" fmla="*/ 3 w 74"/>
                <a:gd name="T97" fmla="*/ 25 h 56"/>
                <a:gd name="T98" fmla="*/ 2 w 74"/>
                <a:gd name="T99" fmla="*/ 21 h 56"/>
                <a:gd name="T100" fmla="*/ 1 w 74"/>
                <a:gd name="T101" fmla="*/ 20 h 56"/>
                <a:gd name="T102" fmla="*/ 1 w 74"/>
                <a:gd name="T103" fmla="*/ 17 h 56"/>
                <a:gd name="T104" fmla="*/ 6 w 74"/>
                <a:gd name="T105" fmla="*/ 17 h 56"/>
                <a:gd name="T106" fmla="*/ 13 w 74"/>
                <a:gd name="T107" fmla="*/ 17 h 56"/>
                <a:gd name="T108" fmla="*/ 15 w 74"/>
                <a:gd name="T109" fmla="*/ 17 h 56"/>
                <a:gd name="T110" fmla="*/ 20 w 74"/>
                <a:gd name="T111" fmla="*/ 17 h 56"/>
                <a:gd name="T112" fmla="*/ 22 w 74"/>
                <a:gd name="T113" fmla="*/ 16 h 56"/>
                <a:gd name="T114" fmla="*/ 24 w 74"/>
                <a:gd name="T115" fmla="*/ 12 h 56"/>
                <a:gd name="T116" fmla="*/ 27 w 74"/>
                <a:gd name="T117" fmla="*/ 7 h 56"/>
                <a:gd name="T118" fmla="*/ 29 w 74"/>
                <a:gd name="T119" fmla="*/ 5 h 56"/>
                <a:gd name="T120" fmla="*/ 31 w 74"/>
                <a:gd name="T121" fmla="*/ 3 h 56"/>
                <a:gd name="T122" fmla="*/ 34 w 74"/>
                <a:gd name="T1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56">
                  <a:moveTo>
                    <a:pt x="35" y="0"/>
                  </a:moveTo>
                  <a:lnTo>
                    <a:pt x="36" y="2"/>
                  </a:lnTo>
                  <a:lnTo>
                    <a:pt x="37" y="2"/>
                  </a:lnTo>
                  <a:lnTo>
                    <a:pt x="38" y="2"/>
                  </a:lnTo>
                  <a:lnTo>
                    <a:pt x="38" y="3"/>
                  </a:lnTo>
                  <a:lnTo>
                    <a:pt x="40" y="3"/>
                  </a:lnTo>
                  <a:lnTo>
                    <a:pt x="41" y="3"/>
                  </a:lnTo>
                  <a:lnTo>
                    <a:pt x="41" y="4"/>
                  </a:lnTo>
                  <a:lnTo>
                    <a:pt x="41" y="3"/>
                  </a:lnTo>
                  <a:lnTo>
                    <a:pt x="41" y="4"/>
                  </a:lnTo>
                  <a:lnTo>
                    <a:pt x="42" y="4"/>
                  </a:lnTo>
                  <a:lnTo>
                    <a:pt x="42" y="5"/>
                  </a:lnTo>
                  <a:lnTo>
                    <a:pt x="43" y="6"/>
                  </a:lnTo>
                  <a:lnTo>
                    <a:pt x="44" y="6"/>
                  </a:lnTo>
                  <a:lnTo>
                    <a:pt x="44" y="7"/>
                  </a:lnTo>
                  <a:lnTo>
                    <a:pt x="45" y="7"/>
                  </a:lnTo>
                  <a:lnTo>
                    <a:pt x="47" y="7"/>
                  </a:lnTo>
                  <a:lnTo>
                    <a:pt x="47" y="9"/>
                  </a:lnTo>
                  <a:lnTo>
                    <a:pt x="48" y="9"/>
                  </a:lnTo>
                  <a:lnTo>
                    <a:pt x="48" y="10"/>
                  </a:lnTo>
                  <a:lnTo>
                    <a:pt x="47" y="10"/>
                  </a:lnTo>
                  <a:lnTo>
                    <a:pt x="48" y="10"/>
                  </a:lnTo>
                  <a:lnTo>
                    <a:pt x="49" y="10"/>
                  </a:lnTo>
                  <a:lnTo>
                    <a:pt x="50" y="10"/>
                  </a:lnTo>
                  <a:lnTo>
                    <a:pt x="51" y="10"/>
                  </a:lnTo>
                  <a:lnTo>
                    <a:pt x="51" y="11"/>
                  </a:lnTo>
                  <a:lnTo>
                    <a:pt x="51" y="12"/>
                  </a:lnTo>
                  <a:lnTo>
                    <a:pt x="52" y="12"/>
                  </a:lnTo>
                  <a:lnTo>
                    <a:pt x="54" y="12"/>
                  </a:lnTo>
                  <a:lnTo>
                    <a:pt x="55" y="12"/>
                  </a:lnTo>
                  <a:lnTo>
                    <a:pt x="55" y="13"/>
                  </a:lnTo>
                  <a:lnTo>
                    <a:pt x="55" y="12"/>
                  </a:lnTo>
                  <a:lnTo>
                    <a:pt x="56" y="12"/>
                  </a:lnTo>
                  <a:lnTo>
                    <a:pt x="57" y="13"/>
                  </a:lnTo>
                  <a:lnTo>
                    <a:pt x="57" y="12"/>
                  </a:lnTo>
                  <a:lnTo>
                    <a:pt x="58" y="12"/>
                  </a:lnTo>
                  <a:lnTo>
                    <a:pt x="59" y="12"/>
                  </a:lnTo>
                  <a:lnTo>
                    <a:pt x="59" y="13"/>
                  </a:lnTo>
                  <a:lnTo>
                    <a:pt x="60" y="13"/>
                  </a:lnTo>
                  <a:lnTo>
                    <a:pt x="62" y="13"/>
                  </a:lnTo>
                  <a:lnTo>
                    <a:pt x="62" y="12"/>
                  </a:lnTo>
                  <a:lnTo>
                    <a:pt x="63" y="12"/>
                  </a:lnTo>
                  <a:lnTo>
                    <a:pt x="64" y="11"/>
                  </a:lnTo>
                  <a:lnTo>
                    <a:pt x="65" y="11"/>
                  </a:lnTo>
                  <a:lnTo>
                    <a:pt x="66" y="11"/>
                  </a:lnTo>
                  <a:lnTo>
                    <a:pt x="67" y="10"/>
                  </a:lnTo>
                  <a:lnTo>
                    <a:pt x="67" y="11"/>
                  </a:lnTo>
                  <a:lnTo>
                    <a:pt x="66" y="11"/>
                  </a:lnTo>
                  <a:lnTo>
                    <a:pt x="67" y="11"/>
                  </a:lnTo>
                  <a:lnTo>
                    <a:pt x="66" y="11"/>
                  </a:lnTo>
                  <a:lnTo>
                    <a:pt x="66" y="12"/>
                  </a:lnTo>
                  <a:lnTo>
                    <a:pt x="67" y="12"/>
                  </a:lnTo>
                  <a:lnTo>
                    <a:pt x="67" y="13"/>
                  </a:lnTo>
                  <a:lnTo>
                    <a:pt x="67" y="14"/>
                  </a:lnTo>
                  <a:lnTo>
                    <a:pt x="69" y="14"/>
                  </a:lnTo>
                  <a:lnTo>
                    <a:pt x="67" y="14"/>
                  </a:lnTo>
                  <a:lnTo>
                    <a:pt x="67" y="16"/>
                  </a:lnTo>
                  <a:lnTo>
                    <a:pt x="67" y="17"/>
                  </a:lnTo>
                  <a:lnTo>
                    <a:pt x="69" y="17"/>
                  </a:lnTo>
                  <a:lnTo>
                    <a:pt x="69" y="16"/>
                  </a:lnTo>
                  <a:lnTo>
                    <a:pt x="70" y="16"/>
                  </a:lnTo>
                  <a:lnTo>
                    <a:pt x="70" y="17"/>
                  </a:lnTo>
                  <a:lnTo>
                    <a:pt x="69" y="17"/>
                  </a:lnTo>
                  <a:lnTo>
                    <a:pt x="69" y="18"/>
                  </a:lnTo>
                  <a:lnTo>
                    <a:pt x="70" y="18"/>
                  </a:lnTo>
                  <a:lnTo>
                    <a:pt x="69" y="19"/>
                  </a:lnTo>
                  <a:lnTo>
                    <a:pt x="70" y="19"/>
                  </a:lnTo>
                  <a:lnTo>
                    <a:pt x="71" y="20"/>
                  </a:lnTo>
                  <a:lnTo>
                    <a:pt x="73" y="20"/>
                  </a:lnTo>
                  <a:lnTo>
                    <a:pt x="74" y="21"/>
                  </a:lnTo>
                  <a:lnTo>
                    <a:pt x="74" y="23"/>
                  </a:lnTo>
                  <a:lnTo>
                    <a:pt x="73" y="23"/>
                  </a:lnTo>
                  <a:lnTo>
                    <a:pt x="73" y="21"/>
                  </a:lnTo>
                  <a:lnTo>
                    <a:pt x="73" y="23"/>
                  </a:lnTo>
                  <a:lnTo>
                    <a:pt x="72" y="23"/>
                  </a:lnTo>
                  <a:lnTo>
                    <a:pt x="72" y="21"/>
                  </a:lnTo>
                  <a:lnTo>
                    <a:pt x="71" y="21"/>
                  </a:lnTo>
                  <a:lnTo>
                    <a:pt x="71" y="23"/>
                  </a:lnTo>
                  <a:lnTo>
                    <a:pt x="70" y="23"/>
                  </a:lnTo>
                  <a:lnTo>
                    <a:pt x="71" y="23"/>
                  </a:lnTo>
                  <a:lnTo>
                    <a:pt x="71" y="24"/>
                  </a:lnTo>
                  <a:lnTo>
                    <a:pt x="71" y="25"/>
                  </a:lnTo>
                  <a:lnTo>
                    <a:pt x="71" y="26"/>
                  </a:lnTo>
                  <a:lnTo>
                    <a:pt x="70" y="26"/>
                  </a:lnTo>
                  <a:lnTo>
                    <a:pt x="70" y="27"/>
                  </a:lnTo>
                  <a:lnTo>
                    <a:pt x="69" y="27"/>
                  </a:lnTo>
                  <a:lnTo>
                    <a:pt x="67" y="26"/>
                  </a:lnTo>
                  <a:lnTo>
                    <a:pt x="66" y="26"/>
                  </a:lnTo>
                  <a:lnTo>
                    <a:pt x="67" y="25"/>
                  </a:lnTo>
                  <a:lnTo>
                    <a:pt x="66" y="25"/>
                  </a:lnTo>
                  <a:lnTo>
                    <a:pt x="66" y="24"/>
                  </a:lnTo>
                  <a:lnTo>
                    <a:pt x="65" y="24"/>
                  </a:lnTo>
                  <a:lnTo>
                    <a:pt x="65" y="23"/>
                  </a:lnTo>
                  <a:lnTo>
                    <a:pt x="64" y="23"/>
                  </a:lnTo>
                  <a:lnTo>
                    <a:pt x="64" y="24"/>
                  </a:lnTo>
                  <a:lnTo>
                    <a:pt x="63" y="24"/>
                  </a:lnTo>
                  <a:lnTo>
                    <a:pt x="63" y="23"/>
                  </a:lnTo>
                  <a:lnTo>
                    <a:pt x="62" y="23"/>
                  </a:lnTo>
                  <a:lnTo>
                    <a:pt x="60" y="23"/>
                  </a:lnTo>
                  <a:lnTo>
                    <a:pt x="59" y="23"/>
                  </a:lnTo>
                  <a:lnTo>
                    <a:pt x="58" y="23"/>
                  </a:lnTo>
                  <a:lnTo>
                    <a:pt x="57" y="23"/>
                  </a:lnTo>
                  <a:lnTo>
                    <a:pt x="56" y="24"/>
                  </a:lnTo>
                  <a:lnTo>
                    <a:pt x="55" y="24"/>
                  </a:lnTo>
                  <a:lnTo>
                    <a:pt x="54" y="23"/>
                  </a:lnTo>
                  <a:lnTo>
                    <a:pt x="52" y="23"/>
                  </a:lnTo>
                  <a:lnTo>
                    <a:pt x="51" y="23"/>
                  </a:lnTo>
                  <a:lnTo>
                    <a:pt x="50" y="23"/>
                  </a:lnTo>
                  <a:lnTo>
                    <a:pt x="51" y="23"/>
                  </a:lnTo>
                  <a:lnTo>
                    <a:pt x="50" y="23"/>
                  </a:lnTo>
                  <a:lnTo>
                    <a:pt x="49" y="23"/>
                  </a:lnTo>
                  <a:lnTo>
                    <a:pt x="49" y="21"/>
                  </a:lnTo>
                  <a:lnTo>
                    <a:pt x="48" y="21"/>
                  </a:lnTo>
                  <a:lnTo>
                    <a:pt x="48" y="23"/>
                  </a:lnTo>
                  <a:lnTo>
                    <a:pt x="47" y="23"/>
                  </a:lnTo>
                  <a:lnTo>
                    <a:pt x="45" y="21"/>
                  </a:lnTo>
                  <a:lnTo>
                    <a:pt x="44" y="21"/>
                  </a:lnTo>
                  <a:lnTo>
                    <a:pt x="44" y="20"/>
                  </a:lnTo>
                  <a:lnTo>
                    <a:pt x="44" y="21"/>
                  </a:lnTo>
                  <a:lnTo>
                    <a:pt x="43" y="21"/>
                  </a:lnTo>
                  <a:lnTo>
                    <a:pt x="43" y="20"/>
                  </a:lnTo>
                  <a:lnTo>
                    <a:pt x="43" y="21"/>
                  </a:lnTo>
                  <a:lnTo>
                    <a:pt x="42" y="21"/>
                  </a:lnTo>
                  <a:lnTo>
                    <a:pt x="40" y="21"/>
                  </a:lnTo>
                  <a:lnTo>
                    <a:pt x="38" y="21"/>
                  </a:lnTo>
                  <a:lnTo>
                    <a:pt x="37" y="23"/>
                  </a:lnTo>
                  <a:lnTo>
                    <a:pt x="37" y="24"/>
                  </a:lnTo>
                  <a:lnTo>
                    <a:pt x="36" y="24"/>
                  </a:lnTo>
                  <a:lnTo>
                    <a:pt x="36" y="25"/>
                  </a:lnTo>
                  <a:lnTo>
                    <a:pt x="35" y="25"/>
                  </a:lnTo>
                  <a:lnTo>
                    <a:pt x="35" y="24"/>
                  </a:lnTo>
                  <a:lnTo>
                    <a:pt x="34" y="23"/>
                  </a:lnTo>
                  <a:lnTo>
                    <a:pt x="33" y="23"/>
                  </a:lnTo>
                  <a:lnTo>
                    <a:pt x="33" y="21"/>
                  </a:lnTo>
                  <a:lnTo>
                    <a:pt x="31" y="21"/>
                  </a:lnTo>
                  <a:lnTo>
                    <a:pt x="30" y="21"/>
                  </a:lnTo>
                  <a:lnTo>
                    <a:pt x="29" y="21"/>
                  </a:lnTo>
                  <a:lnTo>
                    <a:pt x="29" y="23"/>
                  </a:lnTo>
                  <a:lnTo>
                    <a:pt x="29" y="24"/>
                  </a:lnTo>
                  <a:lnTo>
                    <a:pt x="29" y="25"/>
                  </a:lnTo>
                  <a:lnTo>
                    <a:pt x="29" y="26"/>
                  </a:lnTo>
                  <a:lnTo>
                    <a:pt x="29" y="27"/>
                  </a:lnTo>
                  <a:lnTo>
                    <a:pt x="29" y="28"/>
                  </a:lnTo>
                  <a:lnTo>
                    <a:pt x="30" y="28"/>
                  </a:lnTo>
                  <a:lnTo>
                    <a:pt x="30" y="30"/>
                  </a:lnTo>
                  <a:lnTo>
                    <a:pt x="31" y="30"/>
                  </a:lnTo>
                  <a:lnTo>
                    <a:pt x="31" y="28"/>
                  </a:lnTo>
                  <a:lnTo>
                    <a:pt x="31" y="30"/>
                  </a:lnTo>
                  <a:lnTo>
                    <a:pt x="33" y="30"/>
                  </a:lnTo>
                  <a:lnTo>
                    <a:pt x="33" y="31"/>
                  </a:lnTo>
                  <a:lnTo>
                    <a:pt x="34" y="31"/>
                  </a:lnTo>
                  <a:lnTo>
                    <a:pt x="33" y="31"/>
                  </a:lnTo>
                  <a:lnTo>
                    <a:pt x="33" y="32"/>
                  </a:lnTo>
                  <a:lnTo>
                    <a:pt x="34" y="32"/>
                  </a:lnTo>
                  <a:lnTo>
                    <a:pt x="35" y="33"/>
                  </a:lnTo>
                  <a:lnTo>
                    <a:pt x="35" y="34"/>
                  </a:lnTo>
                  <a:lnTo>
                    <a:pt x="36" y="34"/>
                  </a:lnTo>
                  <a:lnTo>
                    <a:pt x="36" y="35"/>
                  </a:lnTo>
                  <a:lnTo>
                    <a:pt x="35" y="35"/>
                  </a:lnTo>
                  <a:lnTo>
                    <a:pt x="36" y="37"/>
                  </a:lnTo>
                  <a:lnTo>
                    <a:pt x="36" y="38"/>
                  </a:lnTo>
                  <a:lnTo>
                    <a:pt x="37" y="38"/>
                  </a:lnTo>
                  <a:lnTo>
                    <a:pt x="37" y="39"/>
                  </a:lnTo>
                  <a:lnTo>
                    <a:pt x="38" y="39"/>
                  </a:lnTo>
                  <a:lnTo>
                    <a:pt x="38" y="40"/>
                  </a:lnTo>
                  <a:lnTo>
                    <a:pt x="40" y="40"/>
                  </a:lnTo>
                  <a:lnTo>
                    <a:pt x="40" y="41"/>
                  </a:lnTo>
                  <a:lnTo>
                    <a:pt x="41" y="41"/>
                  </a:lnTo>
                  <a:lnTo>
                    <a:pt x="42" y="42"/>
                  </a:lnTo>
                  <a:lnTo>
                    <a:pt x="42" y="44"/>
                  </a:lnTo>
                  <a:lnTo>
                    <a:pt x="43" y="44"/>
                  </a:lnTo>
                  <a:lnTo>
                    <a:pt x="44" y="45"/>
                  </a:lnTo>
                  <a:lnTo>
                    <a:pt x="47" y="47"/>
                  </a:lnTo>
                  <a:lnTo>
                    <a:pt x="48" y="47"/>
                  </a:lnTo>
                  <a:lnTo>
                    <a:pt x="48" y="48"/>
                  </a:lnTo>
                  <a:lnTo>
                    <a:pt x="49" y="48"/>
                  </a:lnTo>
                  <a:lnTo>
                    <a:pt x="50" y="48"/>
                  </a:lnTo>
                  <a:lnTo>
                    <a:pt x="50" y="49"/>
                  </a:lnTo>
                  <a:lnTo>
                    <a:pt x="50" y="51"/>
                  </a:lnTo>
                  <a:lnTo>
                    <a:pt x="51" y="52"/>
                  </a:lnTo>
                  <a:lnTo>
                    <a:pt x="52" y="53"/>
                  </a:lnTo>
                  <a:lnTo>
                    <a:pt x="52" y="54"/>
                  </a:lnTo>
                  <a:lnTo>
                    <a:pt x="55" y="54"/>
                  </a:lnTo>
                  <a:lnTo>
                    <a:pt x="55" y="55"/>
                  </a:lnTo>
                  <a:lnTo>
                    <a:pt x="56" y="56"/>
                  </a:lnTo>
                  <a:lnTo>
                    <a:pt x="55" y="56"/>
                  </a:lnTo>
                  <a:lnTo>
                    <a:pt x="54" y="56"/>
                  </a:lnTo>
                  <a:lnTo>
                    <a:pt x="54" y="55"/>
                  </a:lnTo>
                  <a:lnTo>
                    <a:pt x="52" y="55"/>
                  </a:lnTo>
                  <a:lnTo>
                    <a:pt x="54" y="55"/>
                  </a:lnTo>
                  <a:lnTo>
                    <a:pt x="52" y="55"/>
                  </a:lnTo>
                  <a:lnTo>
                    <a:pt x="51" y="54"/>
                  </a:lnTo>
                  <a:lnTo>
                    <a:pt x="49" y="53"/>
                  </a:lnTo>
                  <a:lnTo>
                    <a:pt x="48" y="53"/>
                  </a:lnTo>
                  <a:lnTo>
                    <a:pt x="48" y="52"/>
                  </a:lnTo>
                  <a:lnTo>
                    <a:pt x="45" y="51"/>
                  </a:lnTo>
                  <a:lnTo>
                    <a:pt x="45" y="49"/>
                  </a:lnTo>
                  <a:lnTo>
                    <a:pt x="43" y="49"/>
                  </a:lnTo>
                  <a:lnTo>
                    <a:pt x="42" y="49"/>
                  </a:lnTo>
                  <a:lnTo>
                    <a:pt x="41" y="48"/>
                  </a:lnTo>
                  <a:lnTo>
                    <a:pt x="40" y="48"/>
                  </a:lnTo>
                  <a:lnTo>
                    <a:pt x="38" y="48"/>
                  </a:lnTo>
                  <a:lnTo>
                    <a:pt x="40" y="48"/>
                  </a:lnTo>
                  <a:lnTo>
                    <a:pt x="40" y="47"/>
                  </a:lnTo>
                  <a:lnTo>
                    <a:pt x="38" y="47"/>
                  </a:lnTo>
                  <a:lnTo>
                    <a:pt x="37" y="47"/>
                  </a:lnTo>
                  <a:lnTo>
                    <a:pt x="35" y="48"/>
                  </a:lnTo>
                  <a:lnTo>
                    <a:pt x="36" y="48"/>
                  </a:lnTo>
                  <a:lnTo>
                    <a:pt x="35" y="48"/>
                  </a:lnTo>
                  <a:lnTo>
                    <a:pt x="34" y="48"/>
                  </a:lnTo>
                  <a:lnTo>
                    <a:pt x="34" y="47"/>
                  </a:lnTo>
                  <a:lnTo>
                    <a:pt x="33" y="47"/>
                  </a:lnTo>
                  <a:lnTo>
                    <a:pt x="34" y="47"/>
                  </a:lnTo>
                  <a:lnTo>
                    <a:pt x="33" y="47"/>
                  </a:lnTo>
                  <a:lnTo>
                    <a:pt x="33" y="46"/>
                  </a:lnTo>
                  <a:lnTo>
                    <a:pt x="34" y="46"/>
                  </a:lnTo>
                  <a:lnTo>
                    <a:pt x="33" y="46"/>
                  </a:lnTo>
                  <a:lnTo>
                    <a:pt x="34" y="46"/>
                  </a:lnTo>
                  <a:lnTo>
                    <a:pt x="33" y="46"/>
                  </a:lnTo>
                  <a:lnTo>
                    <a:pt x="33" y="45"/>
                  </a:lnTo>
                  <a:lnTo>
                    <a:pt x="31" y="45"/>
                  </a:lnTo>
                  <a:lnTo>
                    <a:pt x="31" y="44"/>
                  </a:lnTo>
                  <a:lnTo>
                    <a:pt x="30" y="44"/>
                  </a:lnTo>
                  <a:lnTo>
                    <a:pt x="29" y="44"/>
                  </a:lnTo>
                  <a:lnTo>
                    <a:pt x="29" y="42"/>
                  </a:lnTo>
                  <a:lnTo>
                    <a:pt x="29" y="44"/>
                  </a:lnTo>
                  <a:lnTo>
                    <a:pt x="29" y="42"/>
                  </a:lnTo>
                  <a:lnTo>
                    <a:pt x="28" y="42"/>
                  </a:lnTo>
                  <a:lnTo>
                    <a:pt x="28" y="41"/>
                  </a:lnTo>
                  <a:lnTo>
                    <a:pt x="27" y="41"/>
                  </a:lnTo>
                  <a:lnTo>
                    <a:pt x="26" y="40"/>
                  </a:lnTo>
                  <a:lnTo>
                    <a:pt x="24" y="40"/>
                  </a:lnTo>
                  <a:lnTo>
                    <a:pt x="24" y="39"/>
                  </a:lnTo>
                  <a:lnTo>
                    <a:pt x="23" y="39"/>
                  </a:lnTo>
                  <a:lnTo>
                    <a:pt x="23" y="38"/>
                  </a:lnTo>
                  <a:lnTo>
                    <a:pt x="22" y="38"/>
                  </a:lnTo>
                  <a:lnTo>
                    <a:pt x="22" y="37"/>
                  </a:lnTo>
                  <a:lnTo>
                    <a:pt x="22" y="35"/>
                  </a:lnTo>
                  <a:lnTo>
                    <a:pt x="22" y="37"/>
                  </a:lnTo>
                  <a:lnTo>
                    <a:pt x="23" y="37"/>
                  </a:lnTo>
                  <a:lnTo>
                    <a:pt x="23" y="35"/>
                  </a:lnTo>
                  <a:lnTo>
                    <a:pt x="24" y="37"/>
                  </a:lnTo>
                  <a:lnTo>
                    <a:pt x="24" y="35"/>
                  </a:lnTo>
                  <a:lnTo>
                    <a:pt x="23" y="35"/>
                  </a:lnTo>
                  <a:lnTo>
                    <a:pt x="24" y="35"/>
                  </a:lnTo>
                  <a:lnTo>
                    <a:pt x="26" y="37"/>
                  </a:lnTo>
                  <a:lnTo>
                    <a:pt x="27" y="37"/>
                  </a:lnTo>
                  <a:lnTo>
                    <a:pt x="27" y="35"/>
                  </a:lnTo>
                  <a:lnTo>
                    <a:pt x="26" y="35"/>
                  </a:lnTo>
                  <a:lnTo>
                    <a:pt x="24" y="34"/>
                  </a:lnTo>
                  <a:lnTo>
                    <a:pt x="22" y="33"/>
                  </a:lnTo>
                  <a:lnTo>
                    <a:pt x="22" y="32"/>
                  </a:lnTo>
                  <a:lnTo>
                    <a:pt x="21" y="32"/>
                  </a:lnTo>
                  <a:lnTo>
                    <a:pt x="20" y="32"/>
                  </a:lnTo>
                  <a:lnTo>
                    <a:pt x="20" y="31"/>
                  </a:lnTo>
                  <a:lnTo>
                    <a:pt x="19" y="30"/>
                  </a:lnTo>
                  <a:lnTo>
                    <a:pt x="19" y="28"/>
                  </a:lnTo>
                  <a:lnTo>
                    <a:pt x="19" y="27"/>
                  </a:lnTo>
                  <a:lnTo>
                    <a:pt x="19" y="26"/>
                  </a:lnTo>
                  <a:lnTo>
                    <a:pt x="19" y="25"/>
                  </a:lnTo>
                  <a:lnTo>
                    <a:pt x="17" y="24"/>
                  </a:lnTo>
                  <a:lnTo>
                    <a:pt x="17" y="23"/>
                  </a:lnTo>
                  <a:lnTo>
                    <a:pt x="16" y="23"/>
                  </a:lnTo>
                  <a:lnTo>
                    <a:pt x="15" y="21"/>
                  </a:lnTo>
                  <a:lnTo>
                    <a:pt x="14" y="21"/>
                  </a:lnTo>
                  <a:lnTo>
                    <a:pt x="14" y="20"/>
                  </a:lnTo>
                  <a:lnTo>
                    <a:pt x="13" y="20"/>
                  </a:lnTo>
                  <a:lnTo>
                    <a:pt x="12" y="19"/>
                  </a:lnTo>
                  <a:lnTo>
                    <a:pt x="10" y="19"/>
                  </a:lnTo>
                  <a:lnTo>
                    <a:pt x="10" y="20"/>
                  </a:lnTo>
                  <a:lnTo>
                    <a:pt x="10" y="21"/>
                  </a:lnTo>
                  <a:lnTo>
                    <a:pt x="10" y="23"/>
                  </a:lnTo>
                  <a:lnTo>
                    <a:pt x="9" y="23"/>
                  </a:lnTo>
                  <a:lnTo>
                    <a:pt x="9" y="24"/>
                  </a:lnTo>
                  <a:lnTo>
                    <a:pt x="9" y="25"/>
                  </a:lnTo>
                  <a:lnTo>
                    <a:pt x="8" y="25"/>
                  </a:lnTo>
                  <a:lnTo>
                    <a:pt x="8" y="24"/>
                  </a:lnTo>
                  <a:lnTo>
                    <a:pt x="8" y="25"/>
                  </a:lnTo>
                  <a:lnTo>
                    <a:pt x="8" y="26"/>
                  </a:lnTo>
                  <a:lnTo>
                    <a:pt x="7" y="26"/>
                  </a:lnTo>
                  <a:lnTo>
                    <a:pt x="8" y="26"/>
                  </a:lnTo>
                  <a:lnTo>
                    <a:pt x="7" y="26"/>
                  </a:lnTo>
                  <a:lnTo>
                    <a:pt x="7" y="27"/>
                  </a:lnTo>
                  <a:lnTo>
                    <a:pt x="6" y="27"/>
                  </a:lnTo>
                  <a:lnTo>
                    <a:pt x="6" y="28"/>
                  </a:lnTo>
                  <a:lnTo>
                    <a:pt x="6" y="27"/>
                  </a:lnTo>
                  <a:lnTo>
                    <a:pt x="5" y="27"/>
                  </a:lnTo>
                  <a:lnTo>
                    <a:pt x="5" y="26"/>
                  </a:lnTo>
                  <a:lnTo>
                    <a:pt x="5" y="27"/>
                  </a:lnTo>
                  <a:lnTo>
                    <a:pt x="5" y="26"/>
                  </a:lnTo>
                  <a:lnTo>
                    <a:pt x="6" y="26"/>
                  </a:lnTo>
                  <a:lnTo>
                    <a:pt x="5" y="26"/>
                  </a:lnTo>
                  <a:lnTo>
                    <a:pt x="5" y="25"/>
                  </a:lnTo>
                  <a:lnTo>
                    <a:pt x="3" y="25"/>
                  </a:lnTo>
                  <a:lnTo>
                    <a:pt x="3" y="24"/>
                  </a:lnTo>
                  <a:lnTo>
                    <a:pt x="2" y="24"/>
                  </a:lnTo>
                  <a:lnTo>
                    <a:pt x="2" y="23"/>
                  </a:lnTo>
                  <a:lnTo>
                    <a:pt x="3" y="23"/>
                  </a:lnTo>
                  <a:lnTo>
                    <a:pt x="2" y="23"/>
                  </a:lnTo>
                  <a:lnTo>
                    <a:pt x="2" y="21"/>
                  </a:lnTo>
                  <a:lnTo>
                    <a:pt x="1" y="21"/>
                  </a:lnTo>
                  <a:lnTo>
                    <a:pt x="2" y="21"/>
                  </a:lnTo>
                  <a:lnTo>
                    <a:pt x="2" y="20"/>
                  </a:lnTo>
                  <a:lnTo>
                    <a:pt x="1" y="20"/>
                  </a:lnTo>
                  <a:lnTo>
                    <a:pt x="2" y="20"/>
                  </a:lnTo>
                  <a:lnTo>
                    <a:pt x="1" y="20"/>
                  </a:lnTo>
                  <a:lnTo>
                    <a:pt x="2" y="20"/>
                  </a:lnTo>
                  <a:lnTo>
                    <a:pt x="2" y="19"/>
                  </a:lnTo>
                  <a:lnTo>
                    <a:pt x="1" y="19"/>
                  </a:lnTo>
                  <a:lnTo>
                    <a:pt x="1" y="18"/>
                  </a:lnTo>
                  <a:lnTo>
                    <a:pt x="0" y="17"/>
                  </a:lnTo>
                  <a:lnTo>
                    <a:pt x="1" y="17"/>
                  </a:lnTo>
                  <a:lnTo>
                    <a:pt x="2" y="18"/>
                  </a:lnTo>
                  <a:lnTo>
                    <a:pt x="3" y="18"/>
                  </a:lnTo>
                  <a:lnTo>
                    <a:pt x="5" y="18"/>
                  </a:lnTo>
                  <a:lnTo>
                    <a:pt x="6" y="18"/>
                  </a:lnTo>
                  <a:lnTo>
                    <a:pt x="7" y="17"/>
                  </a:lnTo>
                  <a:lnTo>
                    <a:pt x="6" y="17"/>
                  </a:lnTo>
                  <a:lnTo>
                    <a:pt x="7" y="17"/>
                  </a:lnTo>
                  <a:lnTo>
                    <a:pt x="8" y="17"/>
                  </a:lnTo>
                  <a:lnTo>
                    <a:pt x="9" y="17"/>
                  </a:lnTo>
                  <a:lnTo>
                    <a:pt x="10" y="17"/>
                  </a:lnTo>
                  <a:lnTo>
                    <a:pt x="12" y="17"/>
                  </a:lnTo>
                  <a:lnTo>
                    <a:pt x="13" y="17"/>
                  </a:lnTo>
                  <a:lnTo>
                    <a:pt x="13" y="16"/>
                  </a:lnTo>
                  <a:lnTo>
                    <a:pt x="13" y="14"/>
                  </a:lnTo>
                  <a:lnTo>
                    <a:pt x="14" y="14"/>
                  </a:lnTo>
                  <a:lnTo>
                    <a:pt x="14" y="16"/>
                  </a:lnTo>
                  <a:lnTo>
                    <a:pt x="15" y="16"/>
                  </a:lnTo>
                  <a:lnTo>
                    <a:pt x="15" y="17"/>
                  </a:lnTo>
                  <a:lnTo>
                    <a:pt x="16" y="17"/>
                  </a:lnTo>
                  <a:lnTo>
                    <a:pt x="16" y="18"/>
                  </a:lnTo>
                  <a:lnTo>
                    <a:pt x="17" y="18"/>
                  </a:lnTo>
                  <a:lnTo>
                    <a:pt x="17" y="17"/>
                  </a:lnTo>
                  <a:lnTo>
                    <a:pt x="19" y="17"/>
                  </a:lnTo>
                  <a:lnTo>
                    <a:pt x="20" y="17"/>
                  </a:lnTo>
                  <a:lnTo>
                    <a:pt x="21" y="18"/>
                  </a:lnTo>
                  <a:lnTo>
                    <a:pt x="22" y="18"/>
                  </a:lnTo>
                  <a:lnTo>
                    <a:pt x="23" y="18"/>
                  </a:lnTo>
                  <a:lnTo>
                    <a:pt x="23" y="17"/>
                  </a:lnTo>
                  <a:lnTo>
                    <a:pt x="22" y="17"/>
                  </a:lnTo>
                  <a:lnTo>
                    <a:pt x="22" y="16"/>
                  </a:lnTo>
                  <a:lnTo>
                    <a:pt x="22" y="14"/>
                  </a:lnTo>
                  <a:lnTo>
                    <a:pt x="23" y="14"/>
                  </a:lnTo>
                  <a:lnTo>
                    <a:pt x="22" y="14"/>
                  </a:lnTo>
                  <a:lnTo>
                    <a:pt x="22" y="13"/>
                  </a:lnTo>
                  <a:lnTo>
                    <a:pt x="23" y="13"/>
                  </a:lnTo>
                  <a:lnTo>
                    <a:pt x="24" y="12"/>
                  </a:lnTo>
                  <a:lnTo>
                    <a:pt x="26" y="12"/>
                  </a:lnTo>
                  <a:lnTo>
                    <a:pt x="27" y="12"/>
                  </a:lnTo>
                  <a:lnTo>
                    <a:pt x="27" y="11"/>
                  </a:lnTo>
                  <a:lnTo>
                    <a:pt x="27" y="10"/>
                  </a:lnTo>
                  <a:lnTo>
                    <a:pt x="27" y="9"/>
                  </a:lnTo>
                  <a:lnTo>
                    <a:pt x="27" y="7"/>
                  </a:lnTo>
                  <a:lnTo>
                    <a:pt x="26" y="7"/>
                  </a:lnTo>
                  <a:lnTo>
                    <a:pt x="26" y="6"/>
                  </a:lnTo>
                  <a:lnTo>
                    <a:pt x="27" y="6"/>
                  </a:lnTo>
                  <a:lnTo>
                    <a:pt x="28" y="6"/>
                  </a:lnTo>
                  <a:lnTo>
                    <a:pt x="28" y="5"/>
                  </a:lnTo>
                  <a:lnTo>
                    <a:pt x="29" y="5"/>
                  </a:lnTo>
                  <a:lnTo>
                    <a:pt x="30" y="5"/>
                  </a:lnTo>
                  <a:lnTo>
                    <a:pt x="30" y="4"/>
                  </a:lnTo>
                  <a:lnTo>
                    <a:pt x="31" y="4"/>
                  </a:lnTo>
                  <a:lnTo>
                    <a:pt x="31" y="3"/>
                  </a:lnTo>
                  <a:lnTo>
                    <a:pt x="31" y="4"/>
                  </a:lnTo>
                  <a:lnTo>
                    <a:pt x="31" y="3"/>
                  </a:lnTo>
                  <a:lnTo>
                    <a:pt x="33" y="3"/>
                  </a:lnTo>
                  <a:lnTo>
                    <a:pt x="33" y="4"/>
                  </a:lnTo>
                  <a:lnTo>
                    <a:pt x="34" y="4"/>
                  </a:lnTo>
                  <a:lnTo>
                    <a:pt x="34" y="3"/>
                  </a:lnTo>
                  <a:lnTo>
                    <a:pt x="34" y="2"/>
                  </a:lnTo>
                  <a:lnTo>
                    <a:pt x="34" y="0"/>
                  </a:lnTo>
                  <a:lnTo>
                    <a:pt x="35" y="0"/>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36" name="Freeform 1353">
              <a:extLst>
                <a:ext uri="{FF2B5EF4-FFF2-40B4-BE49-F238E27FC236}">
                  <a16:creationId xmlns="" xmlns:a16="http://schemas.microsoft.com/office/drawing/2014/main" id="{D43E75E0-FD9B-4DB6-87AF-C14F14284F16}"/>
                </a:ext>
              </a:extLst>
            </p:cNvPr>
            <p:cNvSpPr>
              <a:spLocks/>
            </p:cNvSpPr>
            <p:nvPr/>
          </p:nvSpPr>
          <p:spPr bwMode="auto">
            <a:xfrm>
              <a:off x="5917862" y="2032062"/>
              <a:ext cx="1277" cy="1277"/>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1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0"/>
                  </a:moveTo>
                  <a:lnTo>
                    <a:pt x="1" y="0"/>
                  </a:lnTo>
                  <a:lnTo>
                    <a:pt x="1" y="0"/>
                  </a:lnTo>
                  <a:lnTo>
                    <a:pt x="1" y="0"/>
                  </a:lnTo>
                  <a:lnTo>
                    <a:pt x="1" y="0"/>
                  </a:lnTo>
                  <a:lnTo>
                    <a:pt x="1" y="0"/>
                  </a:lnTo>
                  <a:lnTo>
                    <a:pt x="0" y="1"/>
                  </a:lnTo>
                  <a:lnTo>
                    <a:pt x="0" y="0"/>
                  </a:lnTo>
                  <a:lnTo>
                    <a:pt x="0" y="0"/>
                  </a:lnTo>
                  <a:lnTo>
                    <a:pt x="0" y="0"/>
                  </a:lnTo>
                  <a:lnTo>
                    <a:pt x="0" y="0"/>
                  </a:lnTo>
                  <a:lnTo>
                    <a:pt x="0" y="0"/>
                  </a:lnTo>
                  <a:lnTo>
                    <a:pt x="0" y="0"/>
                  </a:lnTo>
                  <a:lnTo>
                    <a:pt x="1"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37" name="Freeform 1354">
              <a:extLst>
                <a:ext uri="{FF2B5EF4-FFF2-40B4-BE49-F238E27FC236}">
                  <a16:creationId xmlns="" xmlns:a16="http://schemas.microsoft.com/office/drawing/2014/main" id="{09A7494A-13BD-4693-B409-CF9ADB870792}"/>
                </a:ext>
              </a:extLst>
            </p:cNvPr>
            <p:cNvSpPr>
              <a:spLocks/>
            </p:cNvSpPr>
            <p:nvPr/>
          </p:nvSpPr>
          <p:spPr bwMode="auto">
            <a:xfrm>
              <a:off x="5910204" y="2026956"/>
              <a:ext cx="1277" cy="1277"/>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0 h 1"/>
                <a:gd name="T28" fmla="*/ 1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lnTo>
                    <a:pt x="1" y="0"/>
                  </a:lnTo>
                  <a:lnTo>
                    <a:pt x="1" y="0"/>
                  </a:lnTo>
                  <a:lnTo>
                    <a:pt x="1" y="0"/>
                  </a:lnTo>
                  <a:lnTo>
                    <a:pt x="1" y="1"/>
                  </a:lnTo>
                  <a:lnTo>
                    <a:pt x="1" y="1"/>
                  </a:lnTo>
                  <a:lnTo>
                    <a:pt x="1" y="1"/>
                  </a:lnTo>
                  <a:lnTo>
                    <a:pt x="0" y="1"/>
                  </a:lnTo>
                  <a:lnTo>
                    <a:pt x="0" y="1"/>
                  </a:lnTo>
                  <a:lnTo>
                    <a:pt x="0" y="1"/>
                  </a:lnTo>
                  <a:lnTo>
                    <a:pt x="0" y="1"/>
                  </a:lnTo>
                  <a:lnTo>
                    <a:pt x="0" y="1"/>
                  </a:lnTo>
                  <a:lnTo>
                    <a:pt x="0" y="1"/>
                  </a:lnTo>
                  <a:lnTo>
                    <a:pt x="1" y="0"/>
                  </a:lnTo>
                  <a:lnTo>
                    <a:pt x="1" y="0"/>
                  </a:lnTo>
                  <a:lnTo>
                    <a:pt x="1" y="0"/>
                  </a:lnTo>
                  <a:lnTo>
                    <a:pt x="1"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38" name="Freeform 1355">
              <a:extLst>
                <a:ext uri="{FF2B5EF4-FFF2-40B4-BE49-F238E27FC236}">
                  <a16:creationId xmlns="" xmlns:a16="http://schemas.microsoft.com/office/drawing/2014/main" id="{403EC44E-BB5B-46F3-9780-55C0B93EC389}"/>
                </a:ext>
              </a:extLst>
            </p:cNvPr>
            <p:cNvSpPr>
              <a:spLocks/>
            </p:cNvSpPr>
            <p:nvPr/>
          </p:nvSpPr>
          <p:spPr bwMode="auto">
            <a:xfrm>
              <a:off x="5920415" y="2003980"/>
              <a:ext cx="2553" cy="0"/>
            </a:xfrm>
            <a:custGeom>
              <a:avLst/>
              <a:gdLst>
                <a:gd name="T0" fmla="*/ 1 w 2"/>
                <a:gd name="T1" fmla="*/ 1 w 2"/>
                <a:gd name="T2" fmla="*/ 1 w 2"/>
                <a:gd name="T3" fmla="*/ 1 w 2"/>
                <a:gd name="T4" fmla="*/ 2 w 2"/>
                <a:gd name="T5" fmla="*/ 2 w 2"/>
                <a:gd name="T6" fmla="*/ 1 w 2"/>
                <a:gd name="T7" fmla="*/ 1 w 2"/>
                <a:gd name="T8" fmla="*/ 2 w 2"/>
                <a:gd name="T9" fmla="*/ 2 w 2"/>
                <a:gd name="T10" fmla="*/ 2 w 2"/>
                <a:gd name="T11" fmla="*/ 2 w 2"/>
                <a:gd name="T12" fmla="*/ 2 w 2"/>
                <a:gd name="T13" fmla="*/ 0 w 2"/>
                <a:gd name="T14" fmla="*/ 0 w 2"/>
                <a:gd name="T15" fmla="*/ 0 w 2"/>
                <a:gd name="T16" fmla="*/ 0 w 2"/>
                <a:gd name="T17"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2">
                  <a:moveTo>
                    <a:pt x="1" y="0"/>
                  </a:moveTo>
                  <a:lnTo>
                    <a:pt x="1" y="0"/>
                  </a:lnTo>
                  <a:lnTo>
                    <a:pt x="1" y="0"/>
                  </a:lnTo>
                  <a:lnTo>
                    <a:pt x="1" y="0"/>
                  </a:lnTo>
                  <a:lnTo>
                    <a:pt x="2" y="0"/>
                  </a:lnTo>
                  <a:lnTo>
                    <a:pt x="2" y="0"/>
                  </a:lnTo>
                  <a:lnTo>
                    <a:pt x="1" y="0"/>
                  </a:lnTo>
                  <a:lnTo>
                    <a:pt x="1" y="0"/>
                  </a:lnTo>
                  <a:lnTo>
                    <a:pt x="2" y="0"/>
                  </a:lnTo>
                  <a:lnTo>
                    <a:pt x="2" y="0"/>
                  </a:lnTo>
                  <a:lnTo>
                    <a:pt x="2" y="0"/>
                  </a:lnTo>
                  <a:lnTo>
                    <a:pt x="2" y="0"/>
                  </a:lnTo>
                  <a:lnTo>
                    <a:pt x="2" y="0"/>
                  </a:lnTo>
                  <a:lnTo>
                    <a:pt x="0" y="0"/>
                  </a:lnTo>
                  <a:lnTo>
                    <a:pt x="0" y="0"/>
                  </a:lnTo>
                  <a:lnTo>
                    <a:pt x="0" y="0"/>
                  </a:lnTo>
                  <a:lnTo>
                    <a:pt x="0" y="0"/>
                  </a:lnTo>
                  <a:lnTo>
                    <a:pt x="1"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39" name="Freeform 1356">
              <a:extLst>
                <a:ext uri="{FF2B5EF4-FFF2-40B4-BE49-F238E27FC236}">
                  <a16:creationId xmlns="" xmlns:a16="http://schemas.microsoft.com/office/drawing/2014/main" id="{8F558C5A-55FA-4364-8479-92F7744EDDAE}"/>
                </a:ext>
              </a:extLst>
            </p:cNvPr>
            <p:cNvSpPr>
              <a:spLocks/>
            </p:cNvSpPr>
            <p:nvPr/>
          </p:nvSpPr>
          <p:spPr bwMode="auto">
            <a:xfrm>
              <a:off x="5921692" y="2001427"/>
              <a:ext cx="1277" cy="1277"/>
            </a:xfrm>
            <a:custGeom>
              <a:avLst/>
              <a:gdLst>
                <a:gd name="T0" fmla="*/ 1 w 1"/>
                <a:gd name="T1" fmla="*/ 0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0 h 1"/>
                <a:gd name="T24" fmla="*/ 1 w 1"/>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1" y="0"/>
                  </a:moveTo>
                  <a:lnTo>
                    <a:pt x="0" y="1"/>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40" name="Freeform 1357">
              <a:extLst>
                <a:ext uri="{FF2B5EF4-FFF2-40B4-BE49-F238E27FC236}">
                  <a16:creationId xmlns="" xmlns:a16="http://schemas.microsoft.com/office/drawing/2014/main" id="{6E6EB040-C6B8-44A2-A7C3-1C1904DB1165}"/>
                </a:ext>
              </a:extLst>
            </p:cNvPr>
            <p:cNvSpPr>
              <a:spLocks/>
            </p:cNvSpPr>
            <p:nvPr/>
          </p:nvSpPr>
          <p:spPr bwMode="auto">
            <a:xfrm>
              <a:off x="5914034" y="1986110"/>
              <a:ext cx="6383" cy="2553"/>
            </a:xfrm>
            <a:custGeom>
              <a:avLst/>
              <a:gdLst>
                <a:gd name="T0" fmla="*/ 4 w 5"/>
                <a:gd name="T1" fmla="*/ 0 h 2"/>
                <a:gd name="T2" fmla="*/ 5 w 5"/>
                <a:gd name="T3" fmla="*/ 1 h 2"/>
                <a:gd name="T4" fmla="*/ 4 w 5"/>
                <a:gd name="T5" fmla="*/ 1 h 2"/>
                <a:gd name="T6" fmla="*/ 4 w 5"/>
                <a:gd name="T7" fmla="*/ 1 h 2"/>
                <a:gd name="T8" fmla="*/ 4 w 5"/>
                <a:gd name="T9" fmla="*/ 1 h 2"/>
                <a:gd name="T10" fmla="*/ 4 w 5"/>
                <a:gd name="T11" fmla="*/ 1 h 2"/>
                <a:gd name="T12" fmla="*/ 4 w 5"/>
                <a:gd name="T13" fmla="*/ 1 h 2"/>
                <a:gd name="T14" fmla="*/ 4 w 5"/>
                <a:gd name="T15" fmla="*/ 1 h 2"/>
                <a:gd name="T16" fmla="*/ 4 w 5"/>
                <a:gd name="T17" fmla="*/ 1 h 2"/>
                <a:gd name="T18" fmla="*/ 4 w 5"/>
                <a:gd name="T19" fmla="*/ 1 h 2"/>
                <a:gd name="T20" fmla="*/ 5 w 5"/>
                <a:gd name="T21" fmla="*/ 1 h 2"/>
                <a:gd name="T22" fmla="*/ 5 w 5"/>
                <a:gd name="T23" fmla="*/ 1 h 2"/>
                <a:gd name="T24" fmla="*/ 5 w 5"/>
                <a:gd name="T25" fmla="*/ 1 h 2"/>
                <a:gd name="T26" fmla="*/ 5 w 5"/>
                <a:gd name="T27" fmla="*/ 1 h 2"/>
                <a:gd name="T28" fmla="*/ 4 w 5"/>
                <a:gd name="T29" fmla="*/ 2 h 2"/>
                <a:gd name="T30" fmla="*/ 4 w 5"/>
                <a:gd name="T31" fmla="*/ 2 h 2"/>
                <a:gd name="T32" fmla="*/ 4 w 5"/>
                <a:gd name="T33" fmla="*/ 2 h 2"/>
                <a:gd name="T34" fmla="*/ 4 w 5"/>
                <a:gd name="T35" fmla="*/ 2 h 2"/>
                <a:gd name="T36" fmla="*/ 4 w 5"/>
                <a:gd name="T37" fmla="*/ 2 h 2"/>
                <a:gd name="T38" fmla="*/ 4 w 5"/>
                <a:gd name="T39" fmla="*/ 2 h 2"/>
                <a:gd name="T40" fmla="*/ 4 w 5"/>
                <a:gd name="T41" fmla="*/ 2 h 2"/>
                <a:gd name="T42" fmla="*/ 3 w 5"/>
                <a:gd name="T43" fmla="*/ 2 h 2"/>
                <a:gd name="T44" fmla="*/ 3 w 5"/>
                <a:gd name="T45" fmla="*/ 2 h 2"/>
                <a:gd name="T46" fmla="*/ 3 w 5"/>
                <a:gd name="T47" fmla="*/ 2 h 2"/>
                <a:gd name="T48" fmla="*/ 3 w 5"/>
                <a:gd name="T49" fmla="*/ 2 h 2"/>
                <a:gd name="T50" fmla="*/ 3 w 5"/>
                <a:gd name="T51" fmla="*/ 1 h 2"/>
                <a:gd name="T52" fmla="*/ 3 w 5"/>
                <a:gd name="T53" fmla="*/ 1 h 2"/>
                <a:gd name="T54" fmla="*/ 3 w 5"/>
                <a:gd name="T55" fmla="*/ 1 h 2"/>
                <a:gd name="T56" fmla="*/ 3 w 5"/>
                <a:gd name="T57" fmla="*/ 1 h 2"/>
                <a:gd name="T58" fmla="*/ 3 w 5"/>
                <a:gd name="T59" fmla="*/ 1 h 2"/>
                <a:gd name="T60" fmla="*/ 2 w 5"/>
                <a:gd name="T61" fmla="*/ 1 h 2"/>
                <a:gd name="T62" fmla="*/ 2 w 5"/>
                <a:gd name="T63" fmla="*/ 1 h 2"/>
                <a:gd name="T64" fmla="*/ 0 w 5"/>
                <a:gd name="T65" fmla="*/ 1 h 2"/>
                <a:gd name="T66" fmla="*/ 0 w 5"/>
                <a:gd name="T67" fmla="*/ 1 h 2"/>
                <a:gd name="T68" fmla="*/ 0 w 5"/>
                <a:gd name="T69" fmla="*/ 1 h 2"/>
                <a:gd name="T70" fmla="*/ 0 w 5"/>
                <a:gd name="T71" fmla="*/ 1 h 2"/>
                <a:gd name="T72" fmla="*/ 2 w 5"/>
                <a:gd name="T73" fmla="*/ 1 h 2"/>
                <a:gd name="T74" fmla="*/ 2 w 5"/>
                <a:gd name="T75" fmla="*/ 1 h 2"/>
                <a:gd name="T76" fmla="*/ 2 w 5"/>
                <a:gd name="T77" fmla="*/ 0 h 2"/>
                <a:gd name="T78" fmla="*/ 2 w 5"/>
                <a:gd name="T79" fmla="*/ 0 h 2"/>
                <a:gd name="T80" fmla="*/ 2 w 5"/>
                <a:gd name="T81" fmla="*/ 0 h 2"/>
                <a:gd name="T82" fmla="*/ 2 w 5"/>
                <a:gd name="T83" fmla="*/ 0 h 2"/>
                <a:gd name="T84" fmla="*/ 2 w 5"/>
                <a:gd name="T85" fmla="*/ 0 h 2"/>
                <a:gd name="T86" fmla="*/ 3 w 5"/>
                <a:gd name="T87" fmla="*/ 1 h 2"/>
                <a:gd name="T88" fmla="*/ 3 w 5"/>
                <a:gd name="T89" fmla="*/ 1 h 2"/>
                <a:gd name="T90" fmla="*/ 3 w 5"/>
                <a:gd name="T91" fmla="*/ 0 h 2"/>
                <a:gd name="T92" fmla="*/ 3 w 5"/>
                <a:gd name="T93" fmla="*/ 0 h 2"/>
                <a:gd name="T94" fmla="*/ 4 w 5"/>
                <a:gd name="T95" fmla="*/ 0 h 2"/>
                <a:gd name="T96" fmla="*/ 4 w 5"/>
                <a:gd name="T9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 h="2">
                  <a:moveTo>
                    <a:pt x="4" y="0"/>
                  </a:moveTo>
                  <a:lnTo>
                    <a:pt x="5" y="1"/>
                  </a:lnTo>
                  <a:lnTo>
                    <a:pt x="4" y="1"/>
                  </a:lnTo>
                  <a:lnTo>
                    <a:pt x="4" y="1"/>
                  </a:lnTo>
                  <a:lnTo>
                    <a:pt x="4" y="1"/>
                  </a:lnTo>
                  <a:lnTo>
                    <a:pt x="4" y="1"/>
                  </a:lnTo>
                  <a:lnTo>
                    <a:pt x="4" y="1"/>
                  </a:lnTo>
                  <a:lnTo>
                    <a:pt x="4" y="1"/>
                  </a:lnTo>
                  <a:lnTo>
                    <a:pt x="4" y="1"/>
                  </a:lnTo>
                  <a:lnTo>
                    <a:pt x="4" y="1"/>
                  </a:lnTo>
                  <a:lnTo>
                    <a:pt x="5" y="1"/>
                  </a:lnTo>
                  <a:lnTo>
                    <a:pt x="5" y="1"/>
                  </a:lnTo>
                  <a:lnTo>
                    <a:pt x="5" y="1"/>
                  </a:lnTo>
                  <a:lnTo>
                    <a:pt x="5" y="1"/>
                  </a:lnTo>
                  <a:lnTo>
                    <a:pt x="4" y="2"/>
                  </a:lnTo>
                  <a:lnTo>
                    <a:pt x="4" y="2"/>
                  </a:lnTo>
                  <a:lnTo>
                    <a:pt x="4" y="2"/>
                  </a:lnTo>
                  <a:lnTo>
                    <a:pt x="4" y="2"/>
                  </a:lnTo>
                  <a:lnTo>
                    <a:pt x="4" y="2"/>
                  </a:lnTo>
                  <a:lnTo>
                    <a:pt x="4" y="2"/>
                  </a:lnTo>
                  <a:lnTo>
                    <a:pt x="4" y="2"/>
                  </a:lnTo>
                  <a:lnTo>
                    <a:pt x="3" y="2"/>
                  </a:lnTo>
                  <a:lnTo>
                    <a:pt x="3" y="2"/>
                  </a:lnTo>
                  <a:lnTo>
                    <a:pt x="3" y="2"/>
                  </a:lnTo>
                  <a:lnTo>
                    <a:pt x="3" y="2"/>
                  </a:lnTo>
                  <a:lnTo>
                    <a:pt x="3" y="1"/>
                  </a:lnTo>
                  <a:lnTo>
                    <a:pt x="3" y="1"/>
                  </a:lnTo>
                  <a:lnTo>
                    <a:pt x="3" y="1"/>
                  </a:lnTo>
                  <a:lnTo>
                    <a:pt x="3" y="1"/>
                  </a:lnTo>
                  <a:lnTo>
                    <a:pt x="3" y="1"/>
                  </a:lnTo>
                  <a:lnTo>
                    <a:pt x="2" y="1"/>
                  </a:lnTo>
                  <a:lnTo>
                    <a:pt x="2" y="1"/>
                  </a:lnTo>
                  <a:lnTo>
                    <a:pt x="0" y="1"/>
                  </a:lnTo>
                  <a:lnTo>
                    <a:pt x="0" y="1"/>
                  </a:lnTo>
                  <a:lnTo>
                    <a:pt x="0" y="1"/>
                  </a:lnTo>
                  <a:lnTo>
                    <a:pt x="0" y="1"/>
                  </a:lnTo>
                  <a:lnTo>
                    <a:pt x="2" y="1"/>
                  </a:lnTo>
                  <a:lnTo>
                    <a:pt x="2" y="1"/>
                  </a:lnTo>
                  <a:lnTo>
                    <a:pt x="2" y="0"/>
                  </a:lnTo>
                  <a:lnTo>
                    <a:pt x="2" y="0"/>
                  </a:lnTo>
                  <a:lnTo>
                    <a:pt x="2" y="0"/>
                  </a:lnTo>
                  <a:lnTo>
                    <a:pt x="2" y="0"/>
                  </a:lnTo>
                  <a:lnTo>
                    <a:pt x="2" y="0"/>
                  </a:lnTo>
                  <a:lnTo>
                    <a:pt x="3" y="1"/>
                  </a:lnTo>
                  <a:lnTo>
                    <a:pt x="3" y="1"/>
                  </a:lnTo>
                  <a:lnTo>
                    <a:pt x="3" y="0"/>
                  </a:lnTo>
                  <a:lnTo>
                    <a:pt x="3" y="0"/>
                  </a:lnTo>
                  <a:lnTo>
                    <a:pt x="4" y="0"/>
                  </a:lnTo>
                  <a:lnTo>
                    <a:pt x="4"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41" name="Freeform 1358">
              <a:extLst>
                <a:ext uri="{FF2B5EF4-FFF2-40B4-BE49-F238E27FC236}">
                  <a16:creationId xmlns="" xmlns:a16="http://schemas.microsoft.com/office/drawing/2014/main" id="{D374B7BD-5DB8-4ABF-81DD-957C85DC55B5}"/>
                </a:ext>
              </a:extLst>
            </p:cNvPr>
            <p:cNvSpPr>
              <a:spLocks/>
            </p:cNvSpPr>
            <p:nvPr/>
          </p:nvSpPr>
          <p:spPr bwMode="auto">
            <a:xfrm>
              <a:off x="5940838" y="1966963"/>
              <a:ext cx="2553" cy="1277"/>
            </a:xfrm>
            <a:custGeom>
              <a:avLst/>
              <a:gdLst>
                <a:gd name="T0" fmla="*/ 2 w 2"/>
                <a:gd name="T1" fmla="*/ 1 h 1"/>
                <a:gd name="T2" fmla="*/ 0 w 2"/>
                <a:gd name="T3" fmla="*/ 1 h 1"/>
                <a:gd name="T4" fmla="*/ 0 w 2"/>
                <a:gd name="T5" fmla="*/ 1 h 1"/>
                <a:gd name="T6" fmla="*/ 0 w 2"/>
                <a:gd name="T7" fmla="*/ 1 h 1"/>
                <a:gd name="T8" fmla="*/ 0 w 2"/>
                <a:gd name="T9" fmla="*/ 1 h 1"/>
                <a:gd name="T10" fmla="*/ 0 w 2"/>
                <a:gd name="T11" fmla="*/ 1 h 1"/>
                <a:gd name="T12" fmla="*/ 0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0 h 1"/>
                <a:gd name="T30" fmla="*/ 0 w 2"/>
                <a:gd name="T31" fmla="*/ 0 h 1"/>
                <a:gd name="T32" fmla="*/ 0 w 2"/>
                <a:gd name="T33" fmla="*/ 1 h 1"/>
                <a:gd name="T34" fmla="*/ 0 w 2"/>
                <a:gd name="T35" fmla="*/ 1 h 1"/>
                <a:gd name="T36" fmla="*/ 2 w 2"/>
                <a:gd name="T37" fmla="*/ 1 h 1"/>
                <a:gd name="T38" fmla="*/ 2 w 2"/>
                <a:gd name="T39" fmla="*/ 1 h 1"/>
                <a:gd name="T40" fmla="*/ 2 w 2"/>
                <a:gd name="T41" fmla="*/ 1 h 1"/>
                <a:gd name="T42" fmla="*/ 2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2"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1"/>
                  </a:lnTo>
                  <a:lnTo>
                    <a:pt x="0" y="1"/>
                  </a:lnTo>
                  <a:lnTo>
                    <a:pt x="2" y="1"/>
                  </a:lnTo>
                  <a:lnTo>
                    <a:pt x="2" y="1"/>
                  </a:lnTo>
                  <a:lnTo>
                    <a:pt x="2" y="1"/>
                  </a:lnTo>
                  <a:lnTo>
                    <a:pt x="2" y="1"/>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42" name="Freeform 1359">
              <a:extLst>
                <a:ext uri="{FF2B5EF4-FFF2-40B4-BE49-F238E27FC236}">
                  <a16:creationId xmlns="" xmlns:a16="http://schemas.microsoft.com/office/drawing/2014/main" id="{6C9342CF-0659-4BB1-BDD7-42614EE55E0C}"/>
                </a:ext>
              </a:extLst>
            </p:cNvPr>
            <p:cNvSpPr>
              <a:spLocks/>
            </p:cNvSpPr>
            <p:nvPr/>
          </p:nvSpPr>
          <p:spPr bwMode="auto">
            <a:xfrm>
              <a:off x="5910204" y="1960581"/>
              <a:ext cx="67652" cy="76586"/>
            </a:xfrm>
            <a:custGeom>
              <a:avLst/>
              <a:gdLst>
                <a:gd name="T0" fmla="*/ 39 w 53"/>
                <a:gd name="T1" fmla="*/ 5 h 60"/>
                <a:gd name="T2" fmla="*/ 34 w 53"/>
                <a:gd name="T3" fmla="*/ 10 h 60"/>
                <a:gd name="T4" fmla="*/ 29 w 53"/>
                <a:gd name="T5" fmla="*/ 14 h 60"/>
                <a:gd name="T6" fmla="*/ 37 w 53"/>
                <a:gd name="T7" fmla="*/ 19 h 60"/>
                <a:gd name="T8" fmla="*/ 41 w 53"/>
                <a:gd name="T9" fmla="*/ 17 h 60"/>
                <a:gd name="T10" fmla="*/ 43 w 53"/>
                <a:gd name="T11" fmla="*/ 17 h 60"/>
                <a:gd name="T12" fmla="*/ 49 w 53"/>
                <a:gd name="T13" fmla="*/ 20 h 60"/>
                <a:gd name="T14" fmla="*/ 50 w 53"/>
                <a:gd name="T15" fmla="*/ 21 h 60"/>
                <a:gd name="T16" fmla="*/ 52 w 53"/>
                <a:gd name="T17" fmla="*/ 27 h 60"/>
                <a:gd name="T18" fmla="*/ 51 w 53"/>
                <a:gd name="T19" fmla="*/ 29 h 60"/>
                <a:gd name="T20" fmla="*/ 53 w 53"/>
                <a:gd name="T21" fmla="*/ 36 h 60"/>
                <a:gd name="T22" fmla="*/ 49 w 53"/>
                <a:gd name="T23" fmla="*/ 45 h 60"/>
                <a:gd name="T24" fmla="*/ 49 w 53"/>
                <a:gd name="T25" fmla="*/ 48 h 60"/>
                <a:gd name="T26" fmla="*/ 43 w 53"/>
                <a:gd name="T27" fmla="*/ 48 h 60"/>
                <a:gd name="T28" fmla="*/ 41 w 53"/>
                <a:gd name="T29" fmla="*/ 49 h 60"/>
                <a:gd name="T30" fmla="*/ 34 w 53"/>
                <a:gd name="T31" fmla="*/ 52 h 60"/>
                <a:gd name="T32" fmla="*/ 27 w 53"/>
                <a:gd name="T33" fmla="*/ 54 h 60"/>
                <a:gd name="T34" fmla="*/ 26 w 53"/>
                <a:gd name="T35" fmla="*/ 54 h 60"/>
                <a:gd name="T36" fmla="*/ 22 w 53"/>
                <a:gd name="T37" fmla="*/ 56 h 60"/>
                <a:gd name="T38" fmla="*/ 17 w 53"/>
                <a:gd name="T39" fmla="*/ 59 h 60"/>
                <a:gd name="T40" fmla="*/ 12 w 53"/>
                <a:gd name="T41" fmla="*/ 59 h 60"/>
                <a:gd name="T42" fmla="*/ 7 w 53"/>
                <a:gd name="T43" fmla="*/ 59 h 60"/>
                <a:gd name="T44" fmla="*/ 8 w 53"/>
                <a:gd name="T45" fmla="*/ 57 h 60"/>
                <a:gd name="T46" fmla="*/ 6 w 53"/>
                <a:gd name="T47" fmla="*/ 56 h 60"/>
                <a:gd name="T48" fmla="*/ 6 w 53"/>
                <a:gd name="T49" fmla="*/ 55 h 60"/>
                <a:gd name="T50" fmla="*/ 5 w 53"/>
                <a:gd name="T51" fmla="*/ 54 h 60"/>
                <a:gd name="T52" fmla="*/ 2 w 53"/>
                <a:gd name="T53" fmla="*/ 53 h 60"/>
                <a:gd name="T54" fmla="*/ 6 w 53"/>
                <a:gd name="T55" fmla="*/ 49 h 60"/>
                <a:gd name="T56" fmla="*/ 2 w 53"/>
                <a:gd name="T57" fmla="*/ 49 h 60"/>
                <a:gd name="T58" fmla="*/ 5 w 53"/>
                <a:gd name="T59" fmla="*/ 46 h 60"/>
                <a:gd name="T60" fmla="*/ 7 w 53"/>
                <a:gd name="T61" fmla="*/ 45 h 60"/>
                <a:gd name="T62" fmla="*/ 15 w 53"/>
                <a:gd name="T63" fmla="*/ 42 h 60"/>
                <a:gd name="T64" fmla="*/ 19 w 53"/>
                <a:gd name="T65" fmla="*/ 40 h 60"/>
                <a:gd name="T66" fmla="*/ 13 w 53"/>
                <a:gd name="T67" fmla="*/ 42 h 60"/>
                <a:gd name="T68" fmla="*/ 8 w 53"/>
                <a:gd name="T69" fmla="*/ 42 h 60"/>
                <a:gd name="T70" fmla="*/ 13 w 53"/>
                <a:gd name="T71" fmla="*/ 36 h 60"/>
                <a:gd name="T72" fmla="*/ 17 w 53"/>
                <a:gd name="T73" fmla="*/ 34 h 60"/>
                <a:gd name="T74" fmla="*/ 13 w 53"/>
                <a:gd name="T75" fmla="*/ 33 h 60"/>
                <a:gd name="T76" fmla="*/ 10 w 53"/>
                <a:gd name="T77" fmla="*/ 31 h 60"/>
                <a:gd name="T78" fmla="*/ 8 w 53"/>
                <a:gd name="T79" fmla="*/ 29 h 60"/>
                <a:gd name="T80" fmla="*/ 5 w 53"/>
                <a:gd name="T81" fmla="*/ 27 h 60"/>
                <a:gd name="T82" fmla="*/ 8 w 53"/>
                <a:gd name="T83" fmla="*/ 26 h 60"/>
                <a:gd name="T84" fmla="*/ 8 w 53"/>
                <a:gd name="T85" fmla="*/ 25 h 60"/>
                <a:gd name="T86" fmla="*/ 8 w 53"/>
                <a:gd name="T87" fmla="*/ 21 h 60"/>
                <a:gd name="T88" fmla="*/ 8 w 53"/>
                <a:gd name="T89" fmla="*/ 20 h 60"/>
                <a:gd name="T90" fmla="*/ 6 w 53"/>
                <a:gd name="T91" fmla="*/ 18 h 60"/>
                <a:gd name="T92" fmla="*/ 8 w 53"/>
                <a:gd name="T93" fmla="*/ 18 h 60"/>
                <a:gd name="T94" fmla="*/ 13 w 53"/>
                <a:gd name="T95" fmla="*/ 17 h 60"/>
                <a:gd name="T96" fmla="*/ 17 w 53"/>
                <a:gd name="T97" fmla="*/ 18 h 60"/>
                <a:gd name="T98" fmla="*/ 24 w 53"/>
                <a:gd name="T99" fmla="*/ 17 h 60"/>
                <a:gd name="T100" fmla="*/ 24 w 53"/>
                <a:gd name="T101" fmla="*/ 14 h 60"/>
                <a:gd name="T102" fmla="*/ 29 w 53"/>
                <a:gd name="T103" fmla="*/ 11 h 60"/>
                <a:gd name="T104" fmla="*/ 26 w 53"/>
                <a:gd name="T105" fmla="*/ 12 h 60"/>
                <a:gd name="T106" fmla="*/ 22 w 53"/>
                <a:gd name="T107" fmla="*/ 10 h 60"/>
                <a:gd name="T108" fmla="*/ 24 w 53"/>
                <a:gd name="T109" fmla="*/ 8 h 60"/>
                <a:gd name="T110" fmla="*/ 27 w 53"/>
                <a:gd name="T111" fmla="*/ 7 h 60"/>
                <a:gd name="T112" fmla="*/ 30 w 53"/>
                <a:gd name="T113" fmla="*/ 3 h 60"/>
                <a:gd name="T114" fmla="*/ 35 w 53"/>
                <a:gd name="T115" fmla="*/ 3 h 60"/>
                <a:gd name="T116" fmla="*/ 36 w 53"/>
                <a:gd name="T117" fmla="*/ 5 h 60"/>
                <a:gd name="T118" fmla="*/ 37 w 53"/>
                <a:gd name="T11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60">
                  <a:moveTo>
                    <a:pt x="42" y="1"/>
                  </a:moveTo>
                  <a:lnTo>
                    <a:pt x="43" y="1"/>
                  </a:lnTo>
                  <a:lnTo>
                    <a:pt x="43" y="3"/>
                  </a:lnTo>
                  <a:lnTo>
                    <a:pt x="43" y="1"/>
                  </a:lnTo>
                  <a:lnTo>
                    <a:pt x="43" y="3"/>
                  </a:lnTo>
                  <a:lnTo>
                    <a:pt x="42" y="3"/>
                  </a:lnTo>
                  <a:lnTo>
                    <a:pt x="42" y="4"/>
                  </a:lnTo>
                  <a:lnTo>
                    <a:pt x="41" y="4"/>
                  </a:lnTo>
                  <a:lnTo>
                    <a:pt x="39" y="5"/>
                  </a:lnTo>
                  <a:lnTo>
                    <a:pt x="38" y="5"/>
                  </a:lnTo>
                  <a:lnTo>
                    <a:pt x="38" y="6"/>
                  </a:lnTo>
                  <a:lnTo>
                    <a:pt x="37" y="6"/>
                  </a:lnTo>
                  <a:lnTo>
                    <a:pt x="37" y="7"/>
                  </a:lnTo>
                  <a:lnTo>
                    <a:pt x="37" y="8"/>
                  </a:lnTo>
                  <a:lnTo>
                    <a:pt x="36" y="8"/>
                  </a:lnTo>
                  <a:lnTo>
                    <a:pt x="36" y="10"/>
                  </a:lnTo>
                  <a:lnTo>
                    <a:pt x="35" y="10"/>
                  </a:lnTo>
                  <a:lnTo>
                    <a:pt x="34" y="10"/>
                  </a:lnTo>
                  <a:lnTo>
                    <a:pt x="32" y="10"/>
                  </a:lnTo>
                  <a:lnTo>
                    <a:pt x="31" y="11"/>
                  </a:lnTo>
                  <a:lnTo>
                    <a:pt x="32" y="11"/>
                  </a:lnTo>
                  <a:lnTo>
                    <a:pt x="34" y="12"/>
                  </a:lnTo>
                  <a:lnTo>
                    <a:pt x="32" y="13"/>
                  </a:lnTo>
                  <a:lnTo>
                    <a:pt x="31" y="13"/>
                  </a:lnTo>
                  <a:lnTo>
                    <a:pt x="30" y="13"/>
                  </a:lnTo>
                  <a:lnTo>
                    <a:pt x="29" y="13"/>
                  </a:lnTo>
                  <a:lnTo>
                    <a:pt x="29" y="14"/>
                  </a:lnTo>
                  <a:lnTo>
                    <a:pt x="30" y="15"/>
                  </a:lnTo>
                  <a:lnTo>
                    <a:pt x="31" y="17"/>
                  </a:lnTo>
                  <a:lnTo>
                    <a:pt x="32" y="17"/>
                  </a:lnTo>
                  <a:lnTo>
                    <a:pt x="32" y="18"/>
                  </a:lnTo>
                  <a:lnTo>
                    <a:pt x="34" y="18"/>
                  </a:lnTo>
                  <a:lnTo>
                    <a:pt x="35" y="18"/>
                  </a:lnTo>
                  <a:lnTo>
                    <a:pt x="35" y="19"/>
                  </a:lnTo>
                  <a:lnTo>
                    <a:pt x="36" y="19"/>
                  </a:lnTo>
                  <a:lnTo>
                    <a:pt x="37" y="19"/>
                  </a:lnTo>
                  <a:lnTo>
                    <a:pt x="38" y="19"/>
                  </a:lnTo>
                  <a:lnTo>
                    <a:pt x="38" y="18"/>
                  </a:lnTo>
                  <a:lnTo>
                    <a:pt x="38" y="19"/>
                  </a:lnTo>
                  <a:lnTo>
                    <a:pt x="39" y="19"/>
                  </a:lnTo>
                  <a:lnTo>
                    <a:pt x="39" y="18"/>
                  </a:lnTo>
                  <a:lnTo>
                    <a:pt x="41" y="18"/>
                  </a:lnTo>
                  <a:lnTo>
                    <a:pt x="41" y="17"/>
                  </a:lnTo>
                  <a:lnTo>
                    <a:pt x="39" y="17"/>
                  </a:lnTo>
                  <a:lnTo>
                    <a:pt x="41" y="17"/>
                  </a:lnTo>
                  <a:lnTo>
                    <a:pt x="39" y="17"/>
                  </a:lnTo>
                  <a:lnTo>
                    <a:pt x="39" y="15"/>
                  </a:lnTo>
                  <a:lnTo>
                    <a:pt x="41" y="15"/>
                  </a:lnTo>
                  <a:lnTo>
                    <a:pt x="42" y="14"/>
                  </a:lnTo>
                  <a:lnTo>
                    <a:pt x="43" y="14"/>
                  </a:lnTo>
                  <a:lnTo>
                    <a:pt x="43" y="15"/>
                  </a:lnTo>
                  <a:lnTo>
                    <a:pt x="44" y="15"/>
                  </a:lnTo>
                  <a:lnTo>
                    <a:pt x="44" y="17"/>
                  </a:lnTo>
                  <a:lnTo>
                    <a:pt x="43" y="17"/>
                  </a:lnTo>
                  <a:lnTo>
                    <a:pt x="44" y="17"/>
                  </a:lnTo>
                  <a:lnTo>
                    <a:pt x="44" y="18"/>
                  </a:lnTo>
                  <a:lnTo>
                    <a:pt x="45" y="18"/>
                  </a:lnTo>
                  <a:lnTo>
                    <a:pt x="46" y="18"/>
                  </a:lnTo>
                  <a:lnTo>
                    <a:pt x="46" y="19"/>
                  </a:lnTo>
                  <a:lnTo>
                    <a:pt x="45" y="20"/>
                  </a:lnTo>
                  <a:lnTo>
                    <a:pt x="46" y="20"/>
                  </a:lnTo>
                  <a:lnTo>
                    <a:pt x="48" y="20"/>
                  </a:lnTo>
                  <a:lnTo>
                    <a:pt x="49" y="20"/>
                  </a:lnTo>
                  <a:lnTo>
                    <a:pt x="50" y="20"/>
                  </a:lnTo>
                  <a:lnTo>
                    <a:pt x="50" y="19"/>
                  </a:lnTo>
                  <a:lnTo>
                    <a:pt x="51" y="19"/>
                  </a:lnTo>
                  <a:lnTo>
                    <a:pt x="51" y="20"/>
                  </a:lnTo>
                  <a:lnTo>
                    <a:pt x="52" y="20"/>
                  </a:lnTo>
                  <a:lnTo>
                    <a:pt x="52" y="21"/>
                  </a:lnTo>
                  <a:lnTo>
                    <a:pt x="51" y="21"/>
                  </a:lnTo>
                  <a:lnTo>
                    <a:pt x="50" y="20"/>
                  </a:lnTo>
                  <a:lnTo>
                    <a:pt x="50" y="21"/>
                  </a:lnTo>
                  <a:lnTo>
                    <a:pt x="49" y="21"/>
                  </a:lnTo>
                  <a:lnTo>
                    <a:pt x="49" y="22"/>
                  </a:lnTo>
                  <a:lnTo>
                    <a:pt x="50" y="22"/>
                  </a:lnTo>
                  <a:lnTo>
                    <a:pt x="51" y="22"/>
                  </a:lnTo>
                  <a:lnTo>
                    <a:pt x="51" y="24"/>
                  </a:lnTo>
                  <a:lnTo>
                    <a:pt x="51" y="25"/>
                  </a:lnTo>
                  <a:lnTo>
                    <a:pt x="51" y="26"/>
                  </a:lnTo>
                  <a:lnTo>
                    <a:pt x="51" y="27"/>
                  </a:lnTo>
                  <a:lnTo>
                    <a:pt x="52" y="27"/>
                  </a:lnTo>
                  <a:lnTo>
                    <a:pt x="52" y="28"/>
                  </a:lnTo>
                  <a:lnTo>
                    <a:pt x="52" y="29"/>
                  </a:lnTo>
                  <a:lnTo>
                    <a:pt x="52" y="28"/>
                  </a:lnTo>
                  <a:lnTo>
                    <a:pt x="51" y="28"/>
                  </a:lnTo>
                  <a:lnTo>
                    <a:pt x="51" y="29"/>
                  </a:lnTo>
                  <a:lnTo>
                    <a:pt x="52" y="29"/>
                  </a:lnTo>
                  <a:lnTo>
                    <a:pt x="52" y="31"/>
                  </a:lnTo>
                  <a:lnTo>
                    <a:pt x="52" y="29"/>
                  </a:lnTo>
                  <a:lnTo>
                    <a:pt x="51" y="29"/>
                  </a:lnTo>
                  <a:lnTo>
                    <a:pt x="51" y="31"/>
                  </a:lnTo>
                  <a:lnTo>
                    <a:pt x="51" y="32"/>
                  </a:lnTo>
                  <a:lnTo>
                    <a:pt x="52" y="32"/>
                  </a:lnTo>
                  <a:lnTo>
                    <a:pt x="52" y="33"/>
                  </a:lnTo>
                  <a:lnTo>
                    <a:pt x="53" y="34"/>
                  </a:lnTo>
                  <a:lnTo>
                    <a:pt x="52" y="34"/>
                  </a:lnTo>
                  <a:lnTo>
                    <a:pt x="52" y="35"/>
                  </a:lnTo>
                  <a:lnTo>
                    <a:pt x="52" y="36"/>
                  </a:lnTo>
                  <a:lnTo>
                    <a:pt x="53" y="36"/>
                  </a:lnTo>
                  <a:lnTo>
                    <a:pt x="52" y="36"/>
                  </a:lnTo>
                  <a:lnTo>
                    <a:pt x="52" y="38"/>
                  </a:lnTo>
                  <a:lnTo>
                    <a:pt x="52" y="39"/>
                  </a:lnTo>
                  <a:lnTo>
                    <a:pt x="51" y="39"/>
                  </a:lnTo>
                  <a:lnTo>
                    <a:pt x="51" y="40"/>
                  </a:lnTo>
                  <a:lnTo>
                    <a:pt x="50" y="41"/>
                  </a:lnTo>
                  <a:lnTo>
                    <a:pt x="50" y="42"/>
                  </a:lnTo>
                  <a:lnTo>
                    <a:pt x="50" y="43"/>
                  </a:lnTo>
                  <a:lnTo>
                    <a:pt x="49" y="45"/>
                  </a:lnTo>
                  <a:lnTo>
                    <a:pt x="49" y="46"/>
                  </a:lnTo>
                  <a:lnTo>
                    <a:pt x="48" y="46"/>
                  </a:lnTo>
                  <a:lnTo>
                    <a:pt x="46" y="46"/>
                  </a:lnTo>
                  <a:lnTo>
                    <a:pt x="48" y="46"/>
                  </a:lnTo>
                  <a:lnTo>
                    <a:pt x="48" y="47"/>
                  </a:lnTo>
                  <a:lnTo>
                    <a:pt x="49" y="46"/>
                  </a:lnTo>
                  <a:lnTo>
                    <a:pt x="48" y="47"/>
                  </a:lnTo>
                  <a:lnTo>
                    <a:pt x="49" y="47"/>
                  </a:lnTo>
                  <a:lnTo>
                    <a:pt x="49" y="48"/>
                  </a:lnTo>
                  <a:lnTo>
                    <a:pt x="48" y="48"/>
                  </a:lnTo>
                  <a:lnTo>
                    <a:pt x="46" y="48"/>
                  </a:lnTo>
                  <a:lnTo>
                    <a:pt x="45" y="48"/>
                  </a:lnTo>
                  <a:lnTo>
                    <a:pt x="44" y="48"/>
                  </a:lnTo>
                  <a:lnTo>
                    <a:pt x="43" y="48"/>
                  </a:lnTo>
                  <a:lnTo>
                    <a:pt x="43" y="47"/>
                  </a:lnTo>
                  <a:lnTo>
                    <a:pt x="44" y="47"/>
                  </a:lnTo>
                  <a:lnTo>
                    <a:pt x="43" y="47"/>
                  </a:lnTo>
                  <a:lnTo>
                    <a:pt x="43" y="48"/>
                  </a:lnTo>
                  <a:lnTo>
                    <a:pt x="42" y="48"/>
                  </a:lnTo>
                  <a:lnTo>
                    <a:pt x="42" y="49"/>
                  </a:lnTo>
                  <a:lnTo>
                    <a:pt x="42" y="48"/>
                  </a:lnTo>
                  <a:lnTo>
                    <a:pt x="42" y="47"/>
                  </a:lnTo>
                  <a:lnTo>
                    <a:pt x="41" y="47"/>
                  </a:lnTo>
                  <a:lnTo>
                    <a:pt x="41" y="48"/>
                  </a:lnTo>
                  <a:lnTo>
                    <a:pt x="42" y="48"/>
                  </a:lnTo>
                  <a:lnTo>
                    <a:pt x="41" y="48"/>
                  </a:lnTo>
                  <a:lnTo>
                    <a:pt x="41" y="49"/>
                  </a:lnTo>
                  <a:lnTo>
                    <a:pt x="39" y="49"/>
                  </a:lnTo>
                  <a:lnTo>
                    <a:pt x="39" y="48"/>
                  </a:lnTo>
                  <a:lnTo>
                    <a:pt x="39" y="49"/>
                  </a:lnTo>
                  <a:lnTo>
                    <a:pt x="38" y="49"/>
                  </a:lnTo>
                  <a:lnTo>
                    <a:pt x="36" y="49"/>
                  </a:lnTo>
                  <a:lnTo>
                    <a:pt x="35" y="49"/>
                  </a:lnTo>
                  <a:lnTo>
                    <a:pt x="34" y="49"/>
                  </a:lnTo>
                  <a:lnTo>
                    <a:pt x="34" y="50"/>
                  </a:lnTo>
                  <a:lnTo>
                    <a:pt x="34" y="52"/>
                  </a:lnTo>
                  <a:lnTo>
                    <a:pt x="32" y="52"/>
                  </a:lnTo>
                  <a:lnTo>
                    <a:pt x="31" y="52"/>
                  </a:lnTo>
                  <a:lnTo>
                    <a:pt x="30" y="52"/>
                  </a:lnTo>
                  <a:lnTo>
                    <a:pt x="30" y="53"/>
                  </a:lnTo>
                  <a:lnTo>
                    <a:pt x="29" y="53"/>
                  </a:lnTo>
                  <a:lnTo>
                    <a:pt x="28" y="54"/>
                  </a:lnTo>
                  <a:lnTo>
                    <a:pt x="29" y="54"/>
                  </a:lnTo>
                  <a:lnTo>
                    <a:pt x="28" y="54"/>
                  </a:lnTo>
                  <a:lnTo>
                    <a:pt x="27" y="54"/>
                  </a:lnTo>
                  <a:lnTo>
                    <a:pt x="26" y="54"/>
                  </a:lnTo>
                  <a:lnTo>
                    <a:pt x="27" y="54"/>
                  </a:lnTo>
                  <a:lnTo>
                    <a:pt x="27" y="53"/>
                  </a:lnTo>
                  <a:lnTo>
                    <a:pt x="26" y="53"/>
                  </a:lnTo>
                  <a:lnTo>
                    <a:pt x="24" y="53"/>
                  </a:lnTo>
                  <a:lnTo>
                    <a:pt x="23" y="53"/>
                  </a:lnTo>
                  <a:lnTo>
                    <a:pt x="24" y="53"/>
                  </a:lnTo>
                  <a:lnTo>
                    <a:pt x="24" y="54"/>
                  </a:lnTo>
                  <a:lnTo>
                    <a:pt x="26" y="54"/>
                  </a:lnTo>
                  <a:lnTo>
                    <a:pt x="24" y="54"/>
                  </a:lnTo>
                  <a:lnTo>
                    <a:pt x="26" y="54"/>
                  </a:lnTo>
                  <a:lnTo>
                    <a:pt x="26" y="55"/>
                  </a:lnTo>
                  <a:lnTo>
                    <a:pt x="24" y="55"/>
                  </a:lnTo>
                  <a:lnTo>
                    <a:pt x="23" y="55"/>
                  </a:lnTo>
                  <a:lnTo>
                    <a:pt x="23" y="56"/>
                  </a:lnTo>
                  <a:lnTo>
                    <a:pt x="23" y="55"/>
                  </a:lnTo>
                  <a:lnTo>
                    <a:pt x="22" y="55"/>
                  </a:lnTo>
                  <a:lnTo>
                    <a:pt x="22" y="56"/>
                  </a:lnTo>
                  <a:lnTo>
                    <a:pt x="22" y="57"/>
                  </a:lnTo>
                  <a:lnTo>
                    <a:pt x="22" y="56"/>
                  </a:lnTo>
                  <a:lnTo>
                    <a:pt x="21" y="56"/>
                  </a:lnTo>
                  <a:lnTo>
                    <a:pt x="20" y="56"/>
                  </a:lnTo>
                  <a:lnTo>
                    <a:pt x="21" y="57"/>
                  </a:lnTo>
                  <a:lnTo>
                    <a:pt x="20" y="57"/>
                  </a:lnTo>
                  <a:lnTo>
                    <a:pt x="19" y="57"/>
                  </a:lnTo>
                  <a:lnTo>
                    <a:pt x="17" y="57"/>
                  </a:lnTo>
                  <a:lnTo>
                    <a:pt x="17" y="59"/>
                  </a:lnTo>
                  <a:lnTo>
                    <a:pt x="17" y="57"/>
                  </a:lnTo>
                  <a:lnTo>
                    <a:pt x="16" y="57"/>
                  </a:lnTo>
                  <a:lnTo>
                    <a:pt x="15" y="57"/>
                  </a:lnTo>
                  <a:lnTo>
                    <a:pt x="15" y="59"/>
                  </a:lnTo>
                  <a:lnTo>
                    <a:pt x="14" y="59"/>
                  </a:lnTo>
                  <a:lnTo>
                    <a:pt x="13" y="59"/>
                  </a:lnTo>
                  <a:lnTo>
                    <a:pt x="12" y="59"/>
                  </a:lnTo>
                  <a:lnTo>
                    <a:pt x="13" y="59"/>
                  </a:lnTo>
                  <a:lnTo>
                    <a:pt x="12" y="59"/>
                  </a:lnTo>
                  <a:lnTo>
                    <a:pt x="13" y="59"/>
                  </a:lnTo>
                  <a:lnTo>
                    <a:pt x="13" y="57"/>
                  </a:lnTo>
                  <a:lnTo>
                    <a:pt x="12" y="59"/>
                  </a:lnTo>
                  <a:lnTo>
                    <a:pt x="12" y="57"/>
                  </a:lnTo>
                  <a:lnTo>
                    <a:pt x="10" y="59"/>
                  </a:lnTo>
                  <a:lnTo>
                    <a:pt x="9" y="59"/>
                  </a:lnTo>
                  <a:lnTo>
                    <a:pt x="8" y="59"/>
                  </a:lnTo>
                  <a:lnTo>
                    <a:pt x="7" y="60"/>
                  </a:lnTo>
                  <a:lnTo>
                    <a:pt x="7" y="59"/>
                  </a:lnTo>
                  <a:lnTo>
                    <a:pt x="7" y="60"/>
                  </a:lnTo>
                  <a:lnTo>
                    <a:pt x="7" y="59"/>
                  </a:lnTo>
                  <a:lnTo>
                    <a:pt x="8" y="59"/>
                  </a:lnTo>
                  <a:lnTo>
                    <a:pt x="8" y="57"/>
                  </a:lnTo>
                  <a:lnTo>
                    <a:pt x="9" y="57"/>
                  </a:lnTo>
                  <a:lnTo>
                    <a:pt x="10" y="57"/>
                  </a:lnTo>
                  <a:lnTo>
                    <a:pt x="9" y="56"/>
                  </a:lnTo>
                  <a:lnTo>
                    <a:pt x="7" y="57"/>
                  </a:lnTo>
                  <a:lnTo>
                    <a:pt x="8" y="57"/>
                  </a:lnTo>
                  <a:lnTo>
                    <a:pt x="9" y="56"/>
                  </a:lnTo>
                  <a:lnTo>
                    <a:pt x="10" y="56"/>
                  </a:lnTo>
                  <a:lnTo>
                    <a:pt x="12" y="56"/>
                  </a:lnTo>
                  <a:lnTo>
                    <a:pt x="12" y="55"/>
                  </a:lnTo>
                  <a:lnTo>
                    <a:pt x="10" y="55"/>
                  </a:lnTo>
                  <a:lnTo>
                    <a:pt x="9" y="55"/>
                  </a:lnTo>
                  <a:lnTo>
                    <a:pt x="9" y="56"/>
                  </a:lnTo>
                  <a:lnTo>
                    <a:pt x="8" y="56"/>
                  </a:lnTo>
                  <a:lnTo>
                    <a:pt x="6" y="56"/>
                  </a:lnTo>
                  <a:lnTo>
                    <a:pt x="5" y="57"/>
                  </a:lnTo>
                  <a:lnTo>
                    <a:pt x="3" y="57"/>
                  </a:lnTo>
                  <a:lnTo>
                    <a:pt x="2" y="57"/>
                  </a:lnTo>
                  <a:lnTo>
                    <a:pt x="3" y="56"/>
                  </a:lnTo>
                  <a:lnTo>
                    <a:pt x="5" y="56"/>
                  </a:lnTo>
                  <a:lnTo>
                    <a:pt x="5" y="55"/>
                  </a:lnTo>
                  <a:lnTo>
                    <a:pt x="6" y="55"/>
                  </a:lnTo>
                  <a:lnTo>
                    <a:pt x="5" y="55"/>
                  </a:lnTo>
                  <a:lnTo>
                    <a:pt x="6" y="55"/>
                  </a:lnTo>
                  <a:lnTo>
                    <a:pt x="7" y="55"/>
                  </a:lnTo>
                  <a:lnTo>
                    <a:pt x="7" y="54"/>
                  </a:lnTo>
                  <a:lnTo>
                    <a:pt x="8" y="54"/>
                  </a:lnTo>
                  <a:lnTo>
                    <a:pt x="9" y="54"/>
                  </a:lnTo>
                  <a:lnTo>
                    <a:pt x="9" y="53"/>
                  </a:lnTo>
                  <a:lnTo>
                    <a:pt x="8" y="53"/>
                  </a:lnTo>
                  <a:lnTo>
                    <a:pt x="7" y="54"/>
                  </a:lnTo>
                  <a:lnTo>
                    <a:pt x="6" y="54"/>
                  </a:lnTo>
                  <a:lnTo>
                    <a:pt x="5" y="54"/>
                  </a:lnTo>
                  <a:lnTo>
                    <a:pt x="3" y="54"/>
                  </a:lnTo>
                  <a:lnTo>
                    <a:pt x="3" y="55"/>
                  </a:lnTo>
                  <a:lnTo>
                    <a:pt x="2" y="54"/>
                  </a:lnTo>
                  <a:lnTo>
                    <a:pt x="2" y="53"/>
                  </a:lnTo>
                  <a:lnTo>
                    <a:pt x="1" y="54"/>
                  </a:lnTo>
                  <a:lnTo>
                    <a:pt x="1" y="53"/>
                  </a:lnTo>
                  <a:lnTo>
                    <a:pt x="0" y="53"/>
                  </a:lnTo>
                  <a:lnTo>
                    <a:pt x="1" y="53"/>
                  </a:lnTo>
                  <a:lnTo>
                    <a:pt x="2" y="53"/>
                  </a:lnTo>
                  <a:lnTo>
                    <a:pt x="2" y="52"/>
                  </a:lnTo>
                  <a:lnTo>
                    <a:pt x="1" y="52"/>
                  </a:lnTo>
                  <a:lnTo>
                    <a:pt x="2" y="52"/>
                  </a:lnTo>
                  <a:lnTo>
                    <a:pt x="2" y="50"/>
                  </a:lnTo>
                  <a:lnTo>
                    <a:pt x="3" y="50"/>
                  </a:lnTo>
                  <a:lnTo>
                    <a:pt x="5" y="50"/>
                  </a:lnTo>
                  <a:lnTo>
                    <a:pt x="6" y="49"/>
                  </a:lnTo>
                  <a:lnTo>
                    <a:pt x="6" y="50"/>
                  </a:lnTo>
                  <a:lnTo>
                    <a:pt x="6" y="49"/>
                  </a:lnTo>
                  <a:lnTo>
                    <a:pt x="7" y="49"/>
                  </a:lnTo>
                  <a:lnTo>
                    <a:pt x="8" y="49"/>
                  </a:lnTo>
                  <a:lnTo>
                    <a:pt x="8" y="48"/>
                  </a:lnTo>
                  <a:lnTo>
                    <a:pt x="6" y="49"/>
                  </a:lnTo>
                  <a:lnTo>
                    <a:pt x="5" y="49"/>
                  </a:lnTo>
                  <a:lnTo>
                    <a:pt x="3" y="49"/>
                  </a:lnTo>
                  <a:lnTo>
                    <a:pt x="2" y="49"/>
                  </a:lnTo>
                  <a:lnTo>
                    <a:pt x="1" y="49"/>
                  </a:lnTo>
                  <a:lnTo>
                    <a:pt x="2" y="49"/>
                  </a:lnTo>
                  <a:lnTo>
                    <a:pt x="1" y="49"/>
                  </a:lnTo>
                  <a:lnTo>
                    <a:pt x="0" y="49"/>
                  </a:lnTo>
                  <a:lnTo>
                    <a:pt x="0" y="48"/>
                  </a:lnTo>
                  <a:lnTo>
                    <a:pt x="1" y="48"/>
                  </a:lnTo>
                  <a:lnTo>
                    <a:pt x="1" y="47"/>
                  </a:lnTo>
                  <a:lnTo>
                    <a:pt x="2" y="47"/>
                  </a:lnTo>
                  <a:lnTo>
                    <a:pt x="3" y="47"/>
                  </a:lnTo>
                  <a:lnTo>
                    <a:pt x="5" y="47"/>
                  </a:lnTo>
                  <a:lnTo>
                    <a:pt x="5" y="46"/>
                  </a:lnTo>
                  <a:lnTo>
                    <a:pt x="5" y="47"/>
                  </a:lnTo>
                  <a:lnTo>
                    <a:pt x="6" y="47"/>
                  </a:lnTo>
                  <a:lnTo>
                    <a:pt x="7" y="47"/>
                  </a:lnTo>
                  <a:lnTo>
                    <a:pt x="8" y="47"/>
                  </a:lnTo>
                  <a:lnTo>
                    <a:pt x="7" y="47"/>
                  </a:lnTo>
                  <a:lnTo>
                    <a:pt x="7" y="46"/>
                  </a:lnTo>
                  <a:lnTo>
                    <a:pt x="7" y="45"/>
                  </a:lnTo>
                  <a:lnTo>
                    <a:pt x="6" y="45"/>
                  </a:lnTo>
                  <a:lnTo>
                    <a:pt x="7" y="45"/>
                  </a:lnTo>
                  <a:lnTo>
                    <a:pt x="8" y="45"/>
                  </a:lnTo>
                  <a:lnTo>
                    <a:pt x="8" y="43"/>
                  </a:lnTo>
                  <a:lnTo>
                    <a:pt x="9" y="43"/>
                  </a:lnTo>
                  <a:lnTo>
                    <a:pt x="9" y="42"/>
                  </a:lnTo>
                  <a:lnTo>
                    <a:pt x="10" y="42"/>
                  </a:lnTo>
                  <a:lnTo>
                    <a:pt x="12" y="42"/>
                  </a:lnTo>
                  <a:lnTo>
                    <a:pt x="13" y="42"/>
                  </a:lnTo>
                  <a:lnTo>
                    <a:pt x="14" y="42"/>
                  </a:lnTo>
                  <a:lnTo>
                    <a:pt x="15" y="42"/>
                  </a:lnTo>
                  <a:lnTo>
                    <a:pt x="16" y="41"/>
                  </a:lnTo>
                  <a:lnTo>
                    <a:pt x="17" y="41"/>
                  </a:lnTo>
                  <a:lnTo>
                    <a:pt x="20" y="41"/>
                  </a:lnTo>
                  <a:lnTo>
                    <a:pt x="21" y="41"/>
                  </a:lnTo>
                  <a:lnTo>
                    <a:pt x="20" y="41"/>
                  </a:lnTo>
                  <a:lnTo>
                    <a:pt x="19" y="40"/>
                  </a:lnTo>
                  <a:lnTo>
                    <a:pt x="19" y="41"/>
                  </a:lnTo>
                  <a:lnTo>
                    <a:pt x="17" y="40"/>
                  </a:lnTo>
                  <a:lnTo>
                    <a:pt x="19" y="40"/>
                  </a:lnTo>
                  <a:lnTo>
                    <a:pt x="17" y="40"/>
                  </a:lnTo>
                  <a:lnTo>
                    <a:pt x="19" y="39"/>
                  </a:lnTo>
                  <a:lnTo>
                    <a:pt x="17" y="39"/>
                  </a:lnTo>
                  <a:lnTo>
                    <a:pt x="17" y="40"/>
                  </a:lnTo>
                  <a:lnTo>
                    <a:pt x="16" y="40"/>
                  </a:lnTo>
                  <a:lnTo>
                    <a:pt x="15" y="41"/>
                  </a:lnTo>
                  <a:lnTo>
                    <a:pt x="14" y="42"/>
                  </a:lnTo>
                  <a:lnTo>
                    <a:pt x="14" y="41"/>
                  </a:lnTo>
                  <a:lnTo>
                    <a:pt x="13" y="42"/>
                  </a:lnTo>
                  <a:lnTo>
                    <a:pt x="12" y="41"/>
                  </a:lnTo>
                  <a:lnTo>
                    <a:pt x="10" y="41"/>
                  </a:lnTo>
                  <a:lnTo>
                    <a:pt x="12" y="41"/>
                  </a:lnTo>
                  <a:lnTo>
                    <a:pt x="10" y="41"/>
                  </a:lnTo>
                  <a:lnTo>
                    <a:pt x="9" y="42"/>
                  </a:lnTo>
                  <a:lnTo>
                    <a:pt x="8" y="42"/>
                  </a:lnTo>
                  <a:lnTo>
                    <a:pt x="6" y="42"/>
                  </a:lnTo>
                  <a:lnTo>
                    <a:pt x="7" y="42"/>
                  </a:lnTo>
                  <a:lnTo>
                    <a:pt x="8" y="42"/>
                  </a:lnTo>
                  <a:lnTo>
                    <a:pt x="10" y="40"/>
                  </a:lnTo>
                  <a:lnTo>
                    <a:pt x="12" y="40"/>
                  </a:lnTo>
                  <a:lnTo>
                    <a:pt x="12" y="39"/>
                  </a:lnTo>
                  <a:lnTo>
                    <a:pt x="13" y="39"/>
                  </a:lnTo>
                  <a:lnTo>
                    <a:pt x="13" y="38"/>
                  </a:lnTo>
                  <a:lnTo>
                    <a:pt x="14" y="36"/>
                  </a:lnTo>
                  <a:lnTo>
                    <a:pt x="13" y="36"/>
                  </a:lnTo>
                  <a:lnTo>
                    <a:pt x="12" y="36"/>
                  </a:lnTo>
                  <a:lnTo>
                    <a:pt x="13" y="36"/>
                  </a:lnTo>
                  <a:lnTo>
                    <a:pt x="13" y="35"/>
                  </a:lnTo>
                  <a:lnTo>
                    <a:pt x="14" y="34"/>
                  </a:lnTo>
                  <a:lnTo>
                    <a:pt x="15" y="34"/>
                  </a:lnTo>
                  <a:lnTo>
                    <a:pt x="16" y="34"/>
                  </a:lnTo>
                  <a:lnTo>
                    <a:pt x="17" y="34"/>
                  </a:lnTo>
                  <a:lnTo>
                    <a:pt x="16" y="34"/>
                  </a:lnTo>
                  <a:lnTo>
                    <a:pt x="16" y="33"/>
                  </a:lnTo>
                  <a:lnTo>
                    <a:pt x="17" y="33"/>
                  </a:lnTo>
                  <a:lnTo>
                    <a:pt x="17" y="34"/>
                  </a:lnTo>
                  <a:lnTo>
                    <a:pt x="17" y="33"/>
                  </a:lnTo>
                  <a:lnTo>
                    <a:pt x="19" y="33"/>
                  </a:lnTo>
                  <a:lnTo>
                    <a:pt x="19" y="34"/>
                  </a:lnTo>
                  <a:lnTo>
                    <a:pt x="19" y="33"/>
                  </a:lnTo>
                  <a:lnTo>
                    <a:pt x="17" y="33"/>
                  </a:lnTo>
                  <a:lnTo>
                    <a:pt x="19" y="32"/>
                  </a:lnTo>
                  <a:lnTo>
                    <a:pt x="17" y="32"/>
                  </a:lnTo>
                  <a:lnTo>
                    <a:pt x="13" y="32"/>
                  </a:lnTo>
                  <a:lnTo>
                    <a:pt x="13" y="33"/>
                  </a:lnTo>
                  <a:lnTo>
                    <a:pt x="12" y="33"/>
                  </a:lnTo>
                  <a:lnTo>
                    <a:pt x="12" y="32"/>
                  </a:lnTo>
                  <a:lnTo>
                    <a:pt x="10" y="32"/>
                  </a:lnTo>
                  <a:lnTo>
                    <a:pt x="10" y="31"/>
                  </a:lnTo>
                  <a:lnTo>
                    <a:pt x="12" y="31"/>
                  </a:lnTo>
                  <a:lnTo>
                    <a:pt x="10" y="31"/>
                  </a:lnTo>
                  <a:lnTo>
                    <a:pt x="12" y="31"/>
                  </a:lnTo>
                  <a:lnTo>
                    <a:pt x="12" y="29"/>
                  </a:lnTo>
                  <a:lnTo>
                    <a:pt x="10" y="31"/>
                  </a:lnTo>
                  <a:lnTo>
                    <a:pt x="10" y="29"/>
                  </a:lnTo>
                  <a:lnTo>
                    <a:pt x="10" y="31"/>
                  </a:lnTo>
                  <a:lnTo>
                    <a:pt x="9" y="31"/>
                  </a:lnTo>
                  <a:lnTo>
                    <a:pt x="8" y="32"/>
                  </a:lnTo>
                  <a:lnTo>
                    <a:pt x="8" y="31"/>
                  </a:lnTo>
                  <a:lnTo>
                    <a:pt x="7" y="31"/>
                  </a:lnTo>
                  <a:lnTo>
                    <a:pt x="8" y="31"/>
                  </a:lnTo>
                  <a:lnTo>
                    <a:pt x="9" y="29"/>
                  </a:lnTo>
                  <a:lnTo>
                    <a:pt x="8" y="29"/>
                  </a:lnTo>
                  <a:lnTo>
                    <a:pt x="7" y="29"/>
                  </a:lnTo>
                  <a:lnTo>
                    <a:pt x="7" y="31"/>
                  </a:lnTo>
                  <a:lnTo>
                    <a:pt x="6" y="31"/>
                  </a:lnTo>
                  <a:lnTo>
                    <a:pt x="6" y="29"/>
                  </a:lnTo>
                  <a:lnTo>
                    <a:pt x="5" y="29"/>
                  </a:lnTo>
                  <a:lnTo>
                    <a:pt x="6" y="29"/>
                  </a:lnTo>
                  <a:lnTo>
                    <a:pt x="6" y="28"/>
                  </a:lnTo>
                  <a:lnTo>
                    <a:pt x="5" y="28"/>
                  </a:lnTo>
                  <a:lnTo>
                    <a:pt x="5" y="27"/>
                  </a:lnTo>
                  <a:lnTo>
                    <a:pt x="5" y="28"/>
                  </a:lnTo>
                  <a:lnTo>
                    <a:pt x="3" y="27"/>
                  </a:lnTo>
                  <a:lnTo>
                    <a:pt x="5" y="27"/>
                  </a:lnTo>
                  <a:lnTo>
                    <a:pt x="6" y="27"/>
                  </a:lnTo>
                  <a:lnTo>
                    <a:pt x="7" y="27"/>
                  </a:lnTo>
                  <a:lnTo>
                    <a:pt x="6" y="27"/>
                  </a:lnTo>
                  <a:lnTo>
                    <a:pt x="7" y="27"/>
                  </a:lnTo>
                  <a:lnTo>
                    <a:pt x="8" y="27"/>
                  </a:lnTo>
                  <a:lnTo>
                    <a:pt x="8" y="26"/>
                  </a:lnTo>
                  <a:lnTo>
                    <a:pt x="8" y="27"/>
                  </a:lnTo>
                  <a:lnTo>
                    <a:pt x="9" y="27"/>
                  </a:lnTo>
                  <a:lnTo>
                    <a:pt x="10" y="27"/>
                  </a:lnTo>
                  <a:lnTo>
                    <a:pt x="9" y="27"/>
                  </a:lnTo>
                  <a:lnTo>
                    <a:pt x="8" y="27"/>
                  </a:lnTo>
                  <a:lnTo>
                    <a:pt x="8" y="26"/>
                  </a:lnTo>
                  <a:lnTo>
                    <a:pt x="7" y="26"/>
                  </a:lnTo>
                  <a:lnTo>
                    <a:pt x="7" y="25"/>
                  </a:lnTo>
                  <a:lnTo>
                    <a:pt x="8" y="25"/>
                  </a:lnTo>
                  <a:lnTo>
                    <a:pt x="8" y="24"/>
                  </a:lnTo>
                  <a:lnTo>
                    <a:pt x="9" y="24"/>
                  </a:lnTo>
                  <a:lnTo>
                    <a:pt x="12" y="24"/>
                  </a:lnTo>
                  <a:lnTo>
                    <a:pt x="12" y="22"/>
                  </a:lnTo>
                  <a:lnTo>
                    <a:pt x="9" y="22"/>
                  </a:lnTo>
                  <a:lnTo>
                    <a:pt x="8" y="22"/>
                  </a:lnTo>
                  <a:lnTo>
                    <a:pt x="7" y="22"/>
                  </a:lnTo>
                  <a:lnTo>
                    <a:pt x="8" y="22"/>
                  </a:lnTo>
                  <a:lnTo>
                    <a:pt x="8" y="21"/>
                  </a:lnTo>
                  <a:lnTo>
                    <a:pt x="9" y="21"/>
                  </a:lnTo>
                  <a:lnTo>
                    <a:pt x="9" y="22"/>
                  </a:lnTo>
                  <a:lnTo>
                    <a:pt x="9" y="21"/>
                  </a:lnTo>
                  <a:lnTo>
                    <a:pt x="8" y="21"/>
                  </a:lnTo>
                  <a:lnTo>
                    <a:pt x="8" y="20"/>
                  </a:lnTo>
                  <a:lnTo>
                    <a:pt x="8" y="19"/>
                  </a:lnTo>
                  <a:lnTo>
                    <a:pt x="9" y="19"/>
                  </a:lnTo>
                  <a:lnTo>
                    <a:pt x="8" y="19"/>
                  </a:lnTo>
                  <a:lnTo>
                    <a:pt x="8" y="20"/>
                  </a:lnTo>
                  <a:lnTo>
                    <a:pt x="7" y="20"/>
                  </a:lnTo>
                  <a:lnTo>
                    <a:pt x="7" y="19"/>
                  </a:lnTo>
                  <a:lnTo>
                    <a:pt x="8" y="19"/>
                  </a:lnTo>
                  <a:lnTo>
                    <a:pt x="7" y="19"/>
                  </a:lnTo>
                  <a:lnTo>
                    <a:pt x="8" y="19"/>
                  </a:lnTo>
                  <a:lnTo>
                    <a:pt x="7" y="18"/>
                  </a:lnTo>
                  <a:lnTo>
                    <a:pt x="8" y="18"/>
                  </a:lnTo>
                  <a:lnTo>
                    <a:pt x="7" y="18"/>
                  </a:lnTo>
                  <a:lnTo>
                    <a:pt x="6" y="18"/>
                  </a:lnTo>
                  <a:lnTo>
                    <a:pt x="6" y="19"/>
                  </a:lnTo>
                  <a:lnTo>
                    <a:pt x="6" y="18"/>
                  </a:lnTo>
                  <a:lnTo>
                    <a:pt x="6" y="17"/>
                  </a:lnTo>
                  <a:lnTo>
                    <a:pt x="7" y="17"/>
                  </a:lnTo>
                  <a:lnTo>
                    <a:pt x="8" y="17"/>
                  </a:lnTo>
                  <a:lnTo>
                    <a:pt x="8" y="18"/>
                  </a:lnTo>
                  <a:lnTo>
                    <a:pt x="7" y="17"/>
                  </a:lnTo>
                  <a:lnTo>
                    <a:pt x="7" y="18"/>
                  </a:lnTo>
                  <a:lnTo>
                    <a:pt x="8" y="18"/>
                  </a:lnTo>
                  <a:lnTo>
                    <a:pt x="8" y="17"/>
                  </a:lnTo>
                  <a:lnTo>
                    <a:pt x="9" y="17"/>
                  </a:lnTo>
                  <a:lnTo>
                    <a:pt x="10" y="17"/>
                  </a:lnTo>
                  <a:lnTo>
                    <a:pt x="9" y="17"/>
                  </a:lnTo>
                  <a:lnTo>
                    <a:pt x="9" y="15"/>
                  </a:lnTo>
                  <a:lnTo>
                    <a:pt x="10" y="15"/>
                  </a:lnTo>
                  <a:lnTo>
                    <a:pt x="13" y="17"/>
                  </a:lnTo>
                  <a:lnTo>
                    <a:pt x="13" y="15"/>
                  </a:lnTo>
                  <a:lnTo>
                    <a:pt x="13" y="17"/>
                  </a:lnTo>
                  <a:lnTo>
                    <a:pt x="14" y="17"/>
                  </a:lnTo>
                  <a:lnTo>
                    <a:pt x="15" y="17"/>
                  </a:lnTo>
                  <a:lnTo>
                    <a:pt x="15" y="15"/>
                  </a:lnTo>
                  <a:lnTo>
                    <a:pt x="15" y="17"/>
                  </a:lnTo>
                  <a:lnTo>
                    <a:pt x="16" y="17"/>
                  </a:lnTo>
                  <a:lnTo>
                    <a:pt x="16" y="18"/>
                  </a:lnTo>
                  <a:lnTo>
                    <a:pt x="17" y="18"/>
                  </a:lnTo>
                  <a:lnTo>
                    <a:pt x="17" y="19"/>
                  </a:lnTo>
                  <a:lnTo>
                    <a:pt x="17" y="18"/>
                  </a:lnTo>
                  <a:lnTo>
                    <a:pt x="17" y="17"/>
                  </a:lnTo>
                  <a:lnTo>
                    <a:pt x="19" y="17"/>
                  </a:lnTo>
                  <a:lnTo>
                    <a:pt x="20" y="17"/>
                  </a:lnTo>
                  <a:lnTo>
                    <a:pt x="21" y="17"/>
                  </a:lnTo>
                  <a:lnTo>
                    <a:pt x="22" y="17"/>
                  </a:lnTo>
                  <a:lnTo>
                    <a:pt x="23" y="17"/>
                  </a:lnTo>
                  <a:lnTo>
                    <a:pt x="23" y="18"/>
                  </a:lnTo>
                  <a:lnTo>
                    <a:pt x="24" y="18"/>
                  </a:lnTo>
                  <a:lnTo>
                    <a:pt x="24" y="17"/>
                  </a:lnTo>
                  <a:lnTo>
                    <a:pt x="23" y="17"/>
                  </a:lnTo>
                  <a:lnTo>
                    <a:pt x="24" y="17"/>
                  </a:lnTo>
                  <a:lnTo>
                    <a:pt x="26" y="17"/>
                  </a:lnTo>
                  <a:lnTo>
                    <a:pt x="24" y="17"/>
                  </a:lnTo>
                  <a:lnTo>
                    <a:pt x="24" y="15"/>
                  </a:lnTo>
                  <a:lnTo>
                    <a:pt x="24" y="17"/>
                  </a:lnTo>
                  <a:lnTo>
                    <a:pt x="24" y="15"/>
                  </a:lnTo>
                  <a:lnTo>
                    <a:pt x="23" y="15"/>
                  </a:lnTo>
                  <a:lnTo>
                    <a:pt x="24" y="14"/>
                  </a:lnTo>
                  <a:lnTo>
                    <a:pt x="26" y="14"/>
                  </a:lnTo>
                  <a:lnTo>
                    <a:pt x="26" y="13"/>
                  </a:lnTo>
                  <a:lnTo>
                    <a:pt x="26" y="14"/>
                  </a:lnTo>
                  <a:lnTo>
                    <a:pt x="27" y="14"/>
                  </a:lnTo>
                  <a:lnTo>
                    <a:pt x="27" y="13"/>
                  </a:lnTo>
                  <a:lnTo>
                    <a:pt x="28" y="13"/>
                  </a:lnTo>
                  <a:lnTo>
                    <a:pt x="28" y="12"/>
                  </a:lnTo>
                  <a:lnTo>
                    <a:pt x="29" y="12"/>
                  </a:lnTo>
                  <a:lnTo>
                    <a:pt x="29" y="11"/>
                  </a:lnTo>
                  <a:lnTo>
                    <a:pt x="28" y="11"/>
                  </a:lnTo>
                  <a:lnTo>
                    <a:pt x="28" y="12"/>
                  </a:lnTo>
                  <a:lnTo>
                    <a:pt x="28" y="11"/>
                  </a:lnTo>
                  <a:lnTo>
                    <a:pt x="27" y="11"/>
                  </a:lnTo>
                  <a:lnTo>
                    <a:pt x="27" y="12"/>
                  </a:lnTo>
                  <a:lnTo>
                    <a:pt x="26" y="12"/>
                  </a:lnTo>
                  <a:lnTo>
                    <a:pt x="27" y="12"/>
                  </a:lnTo>
                  <a:lnTo>
                    <a:pt x="26" y="11"/>
                  </a:lnTo>
                  <a:lnTo>
                    <a:pt x="26" y="12"/>
                  </a:lnTo>
                  <a:lnTo>
                    <a:pt x="26" y="11"/>
                  </a:lnTo>
                  <a:lnTo>
                    <a:pt x="26" y="12"/>
                  </a:lnTo>
                  <a:lnTo>
                    <a:pt x="26" y="11"/>
                  </a:lnTo>
                  <a:lnTo>
                    <a:pt x="24" y="11"/>
                  </a:lnTo>
                  <a:lnTo>
                    <a:pt x="24" y="12"/>
                  </a:lnTo>
                  <a:lnTo>
                    <a:pt x="23" y="12"/>
                  </a:lnTo>
                  <a:lnTo>
                    <a:pt x="23" y="11"/>
                  </a:lnTo>
                  <a:lnTo>
                    <a:pt x="22" y="11"/>
                  </a:lnTo>
                  <a:lnTo>
                    <a:pt x="22" y="10"/>
                  </a:lnTo>
                  <a:lnTo>
                    <a:pt x="23" y="10"/>
                  </a:lnTo>
                  <a:lnTo>
                    <a:pt x="24" y="10"/>
                  </a:lnTo>
                  <a:lnTo>
                    <a:pt x="26" y="10"/>
                  </a:lnTo>
                  <a:lnTo>
                    <a:pt x="24" y="10"/>
                  </a:lnTo>
                  <a:lnTo>
                    <a:pt x="24" y="8"/>
                  </a:lnTo>
                  <a:lnTo>
                    <a:pt x="26" y="8"/>
                  </a:lnTo>
                  <a:lnTo>
                    <a:pt x="26" y="10"/>
                  </a:lnTo>
                  <a:lnTo>
                    <a:pt x="26" y="8"/>
                  </a:lnTo>
                  <a:lnTo>
                    <a:pt x="24" y="8"/>
                  </a:lnTo>
                  <a:lnTo>
                    <a:pt x="26" y="8"/>
                  </a:lnTo>
                  <a:lnTo>
                    <a:pt x="27" y="8"/>
                  </a:lnTo>
                  <a:lnTo>
                    <a:pt x="27" y="7"/>
                  </a:lnTo>
                  <a:lnTo>
                    <a:pt x="28" y="7"/>
                  </a:lnTo>
                  <a:lnTo>
                    <a:pt x="27" y="7"/>
                  </a:lnTo>
                  <a:lnTo>
                    <a:pt x="26" y="7"/>
                  </a:lnTo>
                  <a:lnTo>
                    <a:pt x="26" y="6"/>
                  </a:lnTo>
                  <a:lnTo>
                    <a:pt x="26" y="7"/>
                  </a:lnTo>
                  <a:lnTo>
                    <a:pt x="27" y="7"/>
                  </a:lnTo>
                  <a:lnTo>
                    <a:pt x="27" y="6"/>
                  </a:lnTo>
                  <a:lnTo>
                    <a:pt x="26" y="6"/>
                  </a:lnTo>
                  <a:lnTo>
                    <a:pt x="27" y="6"/>
                  </a:lnTo>
                  <a:lnTo>
                    <a:pt x="27" y="5"/>
                  </a:lnTo>
                  <a:lnTo>
                    <a:pt x="28" y="5"/>
                  </a:lnTo>
                  <a:lnTo>
                    <a:pt x="28" y="4"/>
                  </a:lnTo>
                  <a:lnTo>
                    <a:pt x="29" y="4"/>
                  </a:lnTo>
                  <a:lnTo>
                    <a:pt x="30" y="4"/>
                  </a:lnTo>
                  <a:lnTo>
                    <a:pt x="30" y="3"/>
                  </a:lnTo>
                  <a:lnTo>
                    <a:pt x="31" y="3"/>
                  </a:lnTo>
                  <a:lnTo>
                    <a:pt x="32" y="3"/>
                  </a:lnTo>
                  <a:lnTo>
                    <a:pt x="32" y="4"/>
                  </a:lnTo>
                  <a:lnTo>
                    <a:pt x="32" y="3"/>
                  </a:lnTo>
                  <a:lnTo>
                    <a:pt x="34" y="3"/>
                  </a:lnTo>
                  <a:lnTo>
                    <a:pt x="34" y="1"/>
                  </a:lnTo>
                  <a:lnTo>
                    <a:pt x="34" y="3"/>
                  </a:lnTo>
                  <a:lnTo>
                    <a:pt x="35" y="4"/>
                  </a:lnTo>
                  <a:lnTo>
                    <a:pt x="35" y="3"/>
                  </a:lnTo>
                  <a:lnTo>
                    <a:pt x="34" y="3"/>
                  </a:lnTo>
                  <a:lnTo>
                    <a:pt x="34" y="1"/>
                  </a:lnTo>
                  <a:lnTo>
                    <a:pt x="35" y="1"/>
                  </a:lnTo>
                  <a:lnTo>
                    <a:pt x="36" y="1"/>
                  </a:lnTo>
                  <a:lnTo>
                    <a:pt x="36" y="3"/>
                  </a:lnTo>
                  <a:lnTo>
                    <a:pt x="36" y="4"/>
                  </a:lnTo>
                  <a:lnTo>
                    <a:pt x="37" y="4"/>
                  </a:lnTo>
                  <a:lnTo>
                    <a:pt x="36" y="4"/>
                  </a:lnTo>
                  <a:lnTo>
                    <a:pt x="36" y="5"/>
                  </a:lnTo>
                  <a:lnTo>
                    <a:pt x="35" y="5"/>
                  </a:lnTo>
                  <a:lnTo>
                    <a:pt x="36" y="5"/>
                  </a:lnTo>
                  <a:lnTo>
                    <a:pt x="35" y="6"/>
                  </a:lnTo>
                  <a:lnTo>
                    <a:pt x="36" y="5"/>
                  </a:lnTo>
                  <a:lnTo>
                    <a:pt x="37" y="5"/>
                  </a:lnTo>
                  <a:lnTo>
                    <a:pt x="37" y="4"/>
                  </a:lnTo>
                  <a:lnTo>
                    <a:pt x="37" y="3"/>
                  </a:lnTo>
                  <a:lnTo>
                    <a:pt x="36" y="3"/>
                  </a:lnTo>
                  <a:lnTo>
                    <a:pt x="37" y="3"/>
                  </a:lnTo>
                  <a:lnTo>
                    <a:pt x="37" y="1"/>
                  </a:lnTo>
                  <a:lnTo>
                    <a:pt x="38" y="1"/>
                  </a:lnTo>
                  <a:lnTo>
                    <a:pt x="39" y="1"/>
                  </a:lnTo>
                  <a:lnTo>
                    <a:pt x="38" y="0"/>
                  </a:lnTo>
                  <a:lnTo>
                    <a:pt x="39" y="0"/>
                  </a:lnTo>
                  <a:lnTo>
                    <a:pt x="41" y="0"/>
                  </a:lnTo>
                  <a:lnTo>
                    <a:pt x="41" y="1"/>
                  </a:lnTo>
                  <a:lnTo>
                    <a:pt x="42" y="1"/>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43" name="Freeform 1360">
              <a:extLst>
                <a:ext uri="{FF2B5EF4-FFF2-40B4-BE49-F238E27FC236}">
                  <a16:creationId xmlns="" xmlns:a16="http://schemas.microsoft.com/office/drawing/2014/main" id="{94D8A8BC-C588-4140-8FA4-940CB2424AD6}"/>
                </a:ext>
              </a:extLst>
            </p:cNvPr>
            <p:cNvSpPr>
              <a:spLocks/>
            </p:cNvSpPr>
            <p:nvPr/>
          </p:nvSpPr>
          <p:spPr bwMode="auto">
            <a:xfrm>
              <a:off x="5790219" y="1809962"/>
              <a:ext cx="0" cy="2553"/>
            </a:xfrm>
            <a:custGeom>
              <a:avLst/>
              <a:gdLst>
                <a:gd name="T0" fmla="*/ 2 h 2"/>
                <a:gd name="T1" fmla="*/ 2 h 2"/>
                <a:gd name="T2" fmla="*/ 2 h 2"/>
                <a:gd name="T3" fmla="*/ 2 h 2"/>
                <a:gd name="T4" fmla="*/ 2 h 2"/>
                <a:gd name="T5" fmla="*/ 0 h 2"/>
                <a:gd name="T6" fmla="*/ 0 h 2"/>
                <a:gd name="T7" fmla="*/ 0 h 2"/>
                <a:gd name="T8" fmla="*/ 0 h 2"/>
                <a:gd name="T9" fmla="*/ 0 h 2"/>
                <a:gd name="T10" fmla="*/ 0 h 2"/>
                <a:gd name="T11" fmla="*/ 0 h 2"/>
                <a:gd name="T12" fmla="*/ 2 h 2"/>
                <a:gd name="T13" fmla="*/ 2 h 2"/>
                <a:gd name="T14"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2">
                  <a:moveTo>
                    <a:pt x="0" y="2"/>
                  </a:moveTo>
                  <a:lnTo>
                    <a:pt x="0" y="2"/>
                  </a:lnTo>
                  <a:lnTo>
                    <a:pt x="0" y="2"/>
                  </a:lnTo>
                  <a:lnTo>
                    <a:pt x="0" y="2"/>
                  </a:lnTo>
                  <a:lnTo>
                    <a:pt x="0" y="2"/>
                  </a:lnTo>
                  <a:lnTo>
                    <a:pt x="0" y="0"/>
                  </a:lnTo>
                  <a:lnTo>
                    <a:pt x="0" y="0"/>
                  </a:lnTo>
                  <a:lnTo>
                    <a:pt x="0" y="0"/>
                  </a:lnTo>
                  <a:lnTo>
                    <a:pt x="0" y="0"/>
                  </a:lnTo>
                  <a:lnTo>
                    <a:pt x="0" y="0"/>
                  </a:lnTo>
                  <a:lnTo>
                    <a:pt x="0" y="0"/>
                  </a:lnTo>
                  <a:lnTo>
                    <a:pt x="0" y="0"/>
                  </a:lnTo>
                  <a:lnTo>
                    <a:pt x="0" y="2"/>
                  </a:lnTo>
                  <a:lnTo>
                    <a:pt x="0" y="2"/>
                  </a:lnTo>
                  <a:lnTo>
                    <a:pt x="0"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44" name="Freeform 1361">
              <a:extLst>
                <a:ext uri="{FF2B5EF4-FFF2-40B4-BE49-F238E27FC236}">
                  <a16:creationId xmlns="" xmlns:a16="http://schemas.microsoft.com/office/drawing/2014/main" id="{DD21C2E5-5FAC-4E50-BA83-D634F25D51F6}"/>
                </a:ext>
              </a:extLst>
            </p:cNvPr>
            <p:cNvSpPr>
              <a:spLocks/>
            </p:cNvSpPr>
            <p:nvPr/>
          </p:nvSpPr>
          <p:spPr bwMode="auto">
            <a:xfrm>
              <a:off x="5823406" y="1806132"/>
              <a:ext cx="2553" cy="0"/>
            </a:xfrm>
            <a:custGeom>
              <a:avLst/>
              <a:gdLst>
                <a:gd name="T0" fmla="*/ 2 w 2"/>
                <a:gd name="T1" fmla="*/ 2 w 2"/>
                <a:gd name="T2" fmla="*/ 2 w 2"/>
                <a:gd name="T3" fmla="*/ 2 w 2"/>
                <a:gd name="T4" fmla="*/ 2 w 2"/>
                <a:gd name="T5" fmla="*/ 2 w 2"/>
                <a:gd name="T6" fmla="*/ 2 w 2"/>
                <a:gd name="T7" fmla="*/ 2 w 2"/>
                <a:gd name="T8" fmla="*/ 2 w 2"/>
                <a:gd name="T9" fmla="*/ 0 w 2"/>
                <a:gd name="T10" fmla="*/ 0 w 2"/>
                <a:gd name="T11" fmla="*/ 2 w 2"/>
                <a:gd name="T12" fmla="*/ 2 w 2"/>
                <a:gd name="T13" fmla="*/ 2 w 2"/>
                <a:gd name="T14" fmla="*/ 2 w 2"/>
                <a:gd name="T15" fmla="*/ 2 w 2"/>
                <a:gd name="T16"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2">
                  <a:moveTo>
                    <a:pt x="2" y="0"/>
                  </a:moveTo>
                  <a:lnTo>
                    <a:pt x="2" y="0"/>
                  </a:lnTo>
                  <a:lnTo>
                    <a:pt x="2" y="0"/>
                  </a:lnTo>
                  <a:lnTo>
                    <a:pt x="2" y="0"/>
                  </a:lnTo>
                  <a:lnTo>
                    <a:pt x="2" y="0"/>
                  </a:lnTo>
                  <a:lnTo>
                    <a:pt x="2" y="0"/>
                  </a:lnTo>
                  <a:lnTo>
                    <a:pt x="2" y="0"/>
                  </a:lnTo>
                  <a:lnTo>
                    <a:pt x="2" y="0"/>
                  </a:lnTo>
                  <a:lnTo>
                    <a:pt x="2" y="0"/>
                  </a:lnTo>
                  <a:lnTo>
                    <a:pt x="0" y="0"/>
                  </a:lnTo>
                  <a:lnTo>
                    <a:pt x="0" y="0"/>
                  </a:lnTo>
                  <a:lnTo>
                    <a:pt x="2" y="0"/>
                  </a:lnTo>
                  <a:lnTo>
                    <a:pt x="2"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45" name="Freeform 1362">
              <a:extLst>
                <a:ext uri="{FF2B5EF4-FFF2-40B4-BE49-F238E27FC236}">
                  <a16:creationId xmlns="" xmlns:a16="http://schemas.microsoft.com/office/drawing/2014/main" id="{BF7AA642-07C8-4B93-9FEB-EB580966B1A1}"/>
                </a:ext>
              </a:extLst>
            </p:cNvPr>
            <p:cNvSpPr>
              <a:spLocks/>
            </p:cNvSpPr>
            <p:nvPr/>
          </p:nvSpPr>
          <p:spPr bwMode="auto">
            <a:xfrm>
              <a:off x="5822130" y="1764010"/>
              <a:ext cx="0" cy="1277"/>
            </a:xfrm>
            <a:custGeom>
              <a:avLst/>
              <a:gdLst>
                <a:gd name="T0" fmla="*/ 1 h 1"/>
                <a:gd name="T1" fmla="*/ 1 h 1"/>
                <a:gd name="T2" fmla="*/ 1 h 1"/>
                <a:gd name="T3" fmla="*/ 1 h 1"/>
                <a:gd name="T4" fmla="*/ 1 h 1"/>
                <a:gd name="T5" fmla="*/ 1 h 1"/>
                <a:gd name="T6" fmla="*/ 1 h 1"/>
                <a:gd name="T7" fmla="*/ 0 h 1"/>
                <a:gd name="T8" fmla="*/ 0 h 1"/>
                <a:gd name="T9" fmla="*/ 1 h 1"/>
                <a:gd name="T10" fmla="*/ 1 h 1"/>
                <a:gd name="T11" fmla="*/ 1 h 1"/>
                <a:gd name="T12" fmla="*/ 1 h 1"/>
                <a:gd name="T13"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1"/>
                  </a:moveTo>
                  <a:lnTo>
                    <a:pt x="0" y="1"/>
                  </a:lnTo>
                  <a:lnTo>
                    <a:pt x="0" y="1"/>
                  </a:lnTo>
                  <a:lnTo>
                    <a:pt x="0" y="1"/>
                  </a:lnTo>
                  <a:lnTo>
                    <a:pt x="0" y="1"/>
                  </a:lnTo>
                  <a:lnTo>
                    <a:pt x="0" y="1"/>
                  </a:lnTo>
                  <a:lnTo>
                    <a:pt x="0" y="1"/>
                  </a:lnTo>
                  <a:lnTo>
                    <a:pt x="0" y="0"/>
                  </a:lnTo>
                  <a:lnTo>
                    <a:pt x="0" y="0"/>
                  </a:lnTo>
                  <a:lnTo>
                    <a:pt x="0" y="1"/>
                  </a:lnTo>
                  <a:lnTo>
                    <a:pt x="0" y="1"/>
                  </a:lnTo>
                  <a:lnTo>
                    <a:pt x="0" y="1"/>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46" name="Freeform 1363">
              <a:extLst>
                <a:ext uri="{FF2B5EF4-FFF2-40B4-BE49-F238E27FC236}">
                  <a16:creationId xmlns="" xmlns:a16="http://schemas.microsoft.com/office/drawing/2014/main" id="{8327DCDE-CC27-4771-8E49-D9591DE45A8A}"/>
                </a:ext>
              </a:extLst>
            </p:cNvPr>
            <p:cNvSpPr>
              <a:spLocks/>
            </p:cNvSpPr>
            <p:nvPr/>
          </p:nvSpPr>
          <p:spPr bwMode="auto">
            <a:xfrm>
              <a:off x="5739161" y="1755074"/>
              <a:ext cx="146791" cy="57440"/>
            </a:xfrm>
            <a:custGeom>
              <a:avLst/>
              <a:gdLst>
                <a:gd name="T0" fmla="*/ 98 w 115"/>
                <a:gd name="T1" fmla="*/ 6 h 45"/>
                <a:gd name="T2" fmla="*/ 101 w 115"/>
                <a:gd name="T3" fmla="*/ 5 h 45"/>
                <a:gd name="T4" fmla="*/ 101 w 115"/>
                <a:gd name="T5" fmla="*/ 12 h 45"/>
                <a:gd name="T6" fmla="*/ 105 w 115"/>
                <a:gd name="T7" fmla="*/ 14 h 45"/>
                <a:gd name="T8" fmla="*/ 113 w 115"/>
                <a:gd name="T9" fmla="*/ 17 h 45"/>
                <a:gd name="T10" fmla="*/ 112 w 115"/>
                <a:gd name="T11" fmla="*/ 19 h 45"/>
                <a:gd name="T12" fmla="*/ 112 w 115"/>
                <a:gd name="T13" fmla="*/ 21 h 45"/>
                <a:gd name="T14" fmla="*/ 112 w 115"/>
                <a:gd name="T15" fmla="*/ 24 h 45"/>
                <a:gd name="T16" fmla="*/ 105 w 115"/>
                <a:gd name="T17" fmla="*/ 26 h 45"/>
                <a:gd name="T18" fmla="*/ 104 w 115"/>
                <a:gd name="T19" fmla="*/ 28 h 45"/>
                <a:gd name="T20" fmla="*/ 97 w 115"/>
                <a:gd name="T21" fmla="*/ 32 h 45"/>
                <a:gd name="T22" fmla="*/ 91 w 115"/>
                <a:gd name="T23" fmla="*/ 33 h 45"/>
                <a:gd name="T24" fmla="*/ 80 w 115"/>
                <a:gd name="T25" fmla="*/ 38 h 45"/>
                <a:gd name="T26" fmla="*/ 75 w 115"/>
                <a:gd name="T27" fmla="*/ 39 h 45"/>
                <a:gd name="T28" fmla="*/ 68 w 115"/>
                <a:gd name="T29" fmla="*/ 40 h 45"/>
                <a:gd name="T30" fmla="*/ 62 w 115"/>
                <a:gd name="T31" fmla="*/ 43 h 45"/>
                <a:gd name="T32" fmla="*/ 52 w 115"/>
                <a:gd name="T33" fmla="*/ 43 h 45"/>
                <a:gd name="T34" fmla="*/ 40 w 115"/>
                <a:gd name="T35" fmla="*/ 41 h 45"/>
                <a:gd name="T36" fmla="*/ 37 w 115"/>
                <a:gd name="T37" fmla="*/ 40 h 45"/>
                <a:gd name="T38" fmla="*/ 33 w 115"/>
                <a:gd name="T39" fmla="*/ 38 h 45"/>
                <a:gd name="T40" fmla="*/ 19 w 115"/>
                <a:gd name="T41" fmla="*/ 39 h 45"/>
                <a:gd name="T42" fmla="*/ 18 w 115"/>
                <a:gd name="T43" fmla="*/ 36 h 45"/>
                <a:gd name="T44" fmla="*/ 25 w 115"/>
                <a:gd name="T45" fmla="*/ 34 h 45"/>
                <a:gd name="T46" fmla="*/ 29 w 115"/>
                <a:gd name="T47" fmla="*/ 31 h 45"/>
                <a:gd name="T48" fmla="*/ 25 w 115"/>
                <a:gd name="T49" fmla="*/ 28 h 45"/>
                <a:gd name="T50" fmla="*/ 28 w 115"/>
                <a:gd name="T51" fmla="*/ 27 h 45"/>
                <a:gd name="T52" fmla="*/ 21 w 115"/>
                <a:gd name="T53" fmla="*/ 27 h 45"/>
                <a:gd name="T54" fmla="*/ 16 w 115"/>
                <a:gd name="T55" fmla="*/ 25 h 45"/>
                <a:gd name="T56" fmla="*/ 2 w 115"/>
                <a:gd name="T57" fmla="*/ 24 h 45"/>
                <a:gd name="T58" fmla="*/ 14 w 115"/>
                <a:gd name="T59" fmla="*/ 22 h 45"/>
                <a:gd name="T60" fmla="*/ 22 w 115"/>
                <a:gd name="T61" fmla="*/ 21 h 45"/>
                <a:gd name="T62" fmla="*/ 21 w 115"/>
                <a:gd name="T63" fmla="*/ 19 h 45"/>
                <a:gd name="T64" fmla="*/ 26 w 115"/>
                <a:gd name="T65" fmla="*/ 15 h 45"/>
                <a:gd name="T66" fmla="*/ 21 w 115"/>
                <a:gd name="T67" fmla="*/ 14 h 45"/>
                <a:gd name="T68" fmla="*/ 18 w 115"/>
                <a:gd name="T69" fmla="*/ 13 h 45"/>
                <a:gd name="T70" fmla="*/ 8 w 115"/>
                <a:gd name="T71" fmla="*/ 15 h 45"/>
                <a:gd name="T72" fmla="*/ 5 w 115"/>
                <a:gd name="T73" fmla="*/ 14 h 45"/>
                <a:gd name="T74" fmla="*/ 9 w 115"/>
                <a:gd name="T75" fmla="*/ 13 h 45"/>
                <a:gd name="T76" fmla="*/ 7 w 115"/>
                <a:gd name="T77" fmla="*/ 10 h 45"/>
                <a:gd name="T78" fmla="*/ 8 w 115"/>
                <a:gd name="T79" fmla="*/ 7 h 45"/>
                <a:gd name="T80" fmla="*/ 12 w 115"/>
                <a:gd name="T81" fmla="*/ 6 h 45"/>
                <a:gd name="T82" fmla="*/ 19 w 115"/>
                <a:gd name="T83" fmla="*/ 8 h 45"/>
                <a:gd name="T84" fmla="*/ 20 w 115"/>
                <a:gd name="T85" fmla="*/ 10 h 45"/>
                <a:gd name="T86" fmla="*/ 21 w 115"/>
                <a:gd name="T87" fmla="*/ 6 h 45"/>
                <a:gd name="T88" fmla="*/ 21 w 115"/>
                <a:gd name="T89" fmla="*/ 4 h 45"/>
                <a:gd name="T90" fmla="*/ 19 w 115"/>
                <a:gd name="T91" fmla="*/ 1 h 45"/>
                <a:gd name="T92" fmla="*/ 25 w 115"/>
                <a:gd name="T93" fmla="*/ 1 h 45"/>
                <a:gd name="T94" fmla="*/ 29 w 115"/>
                <a:gd name="T95" fmla="*/ 5 h 45"/>
                <a:gd name="T96" fmla="*/ 35 w 115"/>
                <a:gd name="T97" fmla="*/ 8 h 45"/>
                <a:gd name="T98" fmla="*/ 30 w 115"/>
                <a:gd name="T99" fmla="*/ 12 h 45"/>
                <a:gd name="T100" fmla="*/ 35 w 115"/>
                <a:gd name="T101" fmla="*/ 18 h 45"/>
                <a:gd name="T102" fmla="*/ 37 w 115"/>
                <a:gd name="T103" fmla="*/ 14 h 45"/>
                <a:gd name="T104" fmla="*/ 43 w 115"/>
                <a:gd name="T105" fmla="*/ 14 h 45"/>
                <a:gd name="T106" fmla="*/ 48 w 115"/>
                <a:gd name="T107" fmla="*/ 6 h 45"/>
                <a:gd name="T108" fmla="*/ 55 w 115"/>
                <a:gd name="T109" fmla="*/ 10 h 45"/>
                <a:gd name="T110" fmla="*/ 63 w 115"/>
                <a:gd name="T111" fmla="*/ 6 h 45"/>
                <a:gd name="T112" fmla="*/ 69 w 115"/>
                <a:gd name="T113" fmla="*/ 12 h 45"/>
                <a:gd name="T114" fmla="*/ 71 w 115"/>
                <a:gd name="T115" fmla="*/ 6 h 45"/>
                <a:gd name="T116" fmla="*/ 77 w 115"/>
                <a:gd name="T117" fmla="*/ 6 h 45"/>
                <a:gd name="T118" fmla="*/ 84 w 115"/>
                <a:gd name="T119" fmla="*/ 6 h 45"/>
                <a:gd name="T120" fmla="*/ 91 w 115"/>
                <a:gd name="T121"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45">
                  <a:moveTo>
                    <a:pt x="91" y="0"/>
                  </a:moveTo>
                  <a:lnTo>
                    <a:pt x="92" y="1"/>
                  </a:lnTo>
                  <a:lnTo>
                    <a:pt x="92" y="3"/>
                  </a:lnTo>
                  <a:lnTo>
                    <a:pt x="93" y="3"/>
                  </a:lnTo>
                  <a:lnTo>
                    <a:pt x="94" y="3"/>
                  </a:lnTo>
                  <a:lnTo>
                    <a:pt x="94" y="4"/>
                  </a:lnTo>
                  <a:lnTo>
                    <a:pt x="93" y="4"/>
                  </a:lnTo>
                  <a:lnTo>
                    <a:pt x="93" y="5"/>
                  </a:lnTo>
                  <a:lnTo>
                    <a:pt x="93" y="4"/>
                  </a:lnTo>
                  <a:lnTo>
                    <a:pt x="94" y="5"/>
                  </a:lnTo>
                  <a:lnTo>
                    <a:pt x="96" y="5"/>
                  </a:lnTo>
                  <a:lnTo>
                    <a:pt x="97" y="5"/>
                  </a:lnTo>
                  <a:lnTo>
                    <a:pt x="97" y="6"/>
                  </a:lnTo>
                  <a:lnTo>
                    <a:pt x="98" y="6"/>
                  </a:lnTo>
                  <a:lnTo>
                    <a:pt x="98" y="5"/>
                  </a:lnTo>
                  <a:lnTo>
                    <a:pt x="99" y="5"/>
                  </a:lnTo>
                  <a:lnTo>
                    <a:pt x="100" y="4"/>
                  </a:lnTo>
                  <a:lnTo>
                    <a:pt x="101" y="4"/>
                  </a:lnTo>
                  <a:lnTo>
                    <a:pt x="101" y="3"/>
                  </a:lnTo>
                  <a:lnTo>
                    <a:pt x="102" y="3"/>
                  </a:lnTo>
                  <a:lnTo>
                    <a:pt x="104" y="3"/>
                  </a:lnTo>
                  <a:lnTo>
                    <a:pt x="106" y="3"/>
                  </a:lnTo>
                  <a:lnTo>
                    <a:pt x="104" y="4"/>
                  </a:lnTo>
                  <a:lnTo>
                    <a:pt x="102" y="4"/>
                  </a:lnTo>
                  <a:lnTo>
                    <a:pt x="101" y="4"/>
                  </a:lnTo>
                  <a:lnTo>
                    <a:pt x="101" y="5"/>
                  </a:lnTo>
                  <a:lnTo>
                    <a:pt x="102" y="5"/>
                  </a:lnTo>
                  <a:lnTo>
                    <a:pt x="101" y="5"/>
                  </a:lnTo>
                  <a:lnTo>
                    <a:pt x="101" y="6"/>
                  </a:lnTo>
                  <a:lnTo>
                    <a:pt x="100" y="6"/>
                  </a:lnTo>
                  <a:lnTo>
                    <a:pt x="99" y="6"/>
                  </a:lnTo>
                  <a:lnTo>
                    <a:pt x="99" y="7"/>
                  </a:lnTo>
                  <a:lnTo>
                    <a:pt x="100" y="7"/>
                  </a:lnTo>
                  <a:lnTo>
                    <a:pt x="101" y="7"/>
                  </a:lnTo>
                  <a:lnTo>
                    <a:pt x="102" y="7"/>
                  </a:lnTo>
                  <a:lnTo>
                    <a:pt x="104" y="7"/>
                  </a:lnTo>
                  <a:lnTo>
                    <a:pt x="105" y="7"/>
                  </a:lnTo>
                  <a:lnTo>
                    <a:pt x="105" y="8"/>
                  </a:lnTo>
                  <a:lnTo>
                    <a:pt x="105" y="10"/>
                  </a:lnTo>
                  <a:lnTo>
                    <a:pt x="104" y="11"/>
                  </a:lnTo>
                  <a:lnTo>
                    <a:pt x="102" y="11"/>
                  </a:lnTo>
                  <a:lnTo>
                    <a:pt x="101" y="12"/>
                  </a:lnTo>
                  <a:lnTo>
                    <a:pt x="102" y="12"/>
                  </a:lnTo>
                  <a:lnTo>
                    <a:pt x="102" y="11"/>
                  </a:lnTo>
                  <a:lnTo>
                    <a:pt x="102" y="12"/>
                  </a:lnTo>
                  <a:lnTo>
                    <a:pt x="104" y="12"/>
                  </a:lnTo>
                  <a:lnTo>
                    <a:pt x="106" y="11"/>
                  </a:lnTo>
                  <a:lnTo>
                    <a:pt x="107" y="11"/>
                  </a:lnTo>
                  <a:lnTo>
                    <a:pt x="107" y="12"/>
                  </a:lnTo>
                  <a:lnTo>
                    <a:pt x="108" y="13"/>
                  </a:lnTo>
                  <a:lnTo>
                    <a:pt x="107" y="13"/>
                  </a:lnTo>
                  <a:lnTo>
                    <a:pt x="106" y="13"/>
                  </a:lnTo>
                  <a:lnTo>
                    <a:pt x="106" y="14"/>
                  </a:lnTo>
                  <a:lnTo>
                    <a:pt x="105" y="14"/>
                  </a:lnTo>
                  <a:lnTo>
                    <a:pt x="105" y="15"/>
                  </a:lnTo>
                  <a:lnTo>
                    <a:pt x="105" y="14"/>
                  </a:lnTo>
                  <a:lnTo>
                    <a:pt x="106" y="14"/>
                  </a:lnTo>
                  <a:lnTo>
                    <a:pt x="107" y="13"/>
                  </a:lnTo>
                  <a:lnTo>
                    <a:pt x="108" y="13"/>
                  </a:lnTo>
                  <a:lnTo>
                    <a:pt x="111" y="13"/>
                  </a:lnTo>
                  <a:lnTo>
                    <a:pt x="112" y="13"/>
                  </a:lnTo>
                  <a:lnTo>
                    <a:pt x="112" y="14"/>
                  </a:lnTo>
                  <a:lnTo>
                    <a:pt x="113" y="14"/>
                  </a:lnTo>
                  <a:lnTo>
                    <a:pt x="114" y="14"/>
                  </a:lnTo>
                  <a:lnTo>
                    <a:pt x="115" y="15"/>
                  </a:lnTo>
                  <a:lnTo>
                    <a:pt x="114" y="15"/>
                  </a:lnTo>
                  <a:lnTo>
                    <a:pt x="114" y="17"/>
                  </a:lnTo>
                  <a:lnTo>
                    <a:pt x="113" y="17"/>
                  </a:lnTo>
                  <a:lnTo>
                    <a:pt x="112" y="17"/>
                  </a:lnTo>
                  <a:lnTo>
                    <a:pt x="113" y="17"/>
                  </a:lnTo>
                  <a:lnTo>
                    <a:pt x="113" y="18"/>
                  </a:lnTo>
                  <a:lnTo>
                    <a:pt x="112" y="18"/>
                  </a:lnTo>
                  <a:lnTo>
                    <a:pt x="111" y="18"/>
                  </a:lnTo>
                  <a:lnTo>
                    <a:pt x="112" y="18"/>
                  </a:lnTo>
                  <a:lnTo>
                    <a:pt x="113" y="18"/>
                  </a:lnTo>
                  <a:lnTo>
                    <a:pt x="114" y="18"/>
                  </a:lnTo>
                  <a:lnTo>
                    <a:pt x="115" y="18"/>
                  </a:lnTo>
                  <a:lnTo>
                    <a:pt x="115" y="19"/>
                  </a:lnTo>
                  <a:lnTo>
                    <a:pt x="114" y="19"/>
                  </a:lnTo>
                  <a:lnTo>
                    <a:pt x="113" y="19"/>
                  </a:lnTo>
                  <a:lnTo>
                    <a:pt x="111" y="19"/>
                  </a:lnTo>
                  <a:lnTo>
                    <a:pt x="109" y="19"/>
                  </a:lnTo>
                  <a:lnTo>
                    <a:pt x="111" y="19"/>
                  </a:lnTo>
                  <a:lnTo>
                    <a:pt x="112" y="19"/>
                  </a:lnTo>
                  <a:lnTo>
                    <a:pt x="113" y="19"/>
                  </a:lnTo>
                  <a:lnTo>
                    <a:pt x="114" y="19"/>
                  </a:lnTo>
                  <a:lnTo>
                    <a:pt x="114" y="20"/>
                  </a:lnTo>
                  <a:lnTo>
                    <a:pt x="113" y="20"/>
                  </a:lnTo>
                  <a:lnTo>
                    <a:pt x="114" y="20"/>
                  </a:lnTo>
                  <a:lnTo>
                    <a:pt x="113" y="20"/>
                  </a:lnTo>
                  <a:lnTo>
                    <a:pt x="114" y="20"/>
                  </a:lnTo>
                  <a:lnTo>
                    <a:pt x="115" y="20"/>
                  </a:lnTo>
                  <a:lnTo>
                    <a:pt x="115" y="21"/>
                  </a:lnTo>
                  <a:lnTo>
                    <a:pt x="114" y="21"/>
                  </a:lnTo>
                  <a:lnTo>
                    <a:pt x="114" y="22"/>
                  </a:lnTo>
                  <a:lnTo>
                    <a:pt x="113" y="22"/>
                  </a:lnTo>
                  <a:lnTo>
                    <a:pt x="112" y="22"/>
                  </a:lnTo>
                  <a:lnTo>
                    <a:pt x="112" y="21"/>
                  </a:lnTo>
                  <a:lnTo>
                    <a:pt x="111" y="21"/>
                  </a:lnTo>
                  <a:lnTo>
                    <a:pt x="109" y="21"/>
                  </a:lnTo>
                  <a:lnTo>
                    <a:pt x="107" y="21"/>
                  </a:lnTo>
                  <a:lnTo>
                    <a:pt x="111" y="21"/>
                  </a:lnTo>
                  <a:lnTo>
                    <a:pt x="111" y="22"/>
                  </a:lnTo>
                  <a:lnTo>
                    <a:pt x="112" y="22"/>
                  </a:lnTo>
                  <a:lnTo>
                    <a:pt x="113" y="22"/>
                  </a:lnTo>
                  <a:lnTo>
                    <a:pt x="113" y="24"/>
                  </a:lnTo>
                  <a:lnTo>
                    <a:pt x="112" y="24"/>
                  </a:lnTo>
                  <a:lnTo>
                    <a:pt x="111" y="22"/>
                  </a:lnTo>
                  <a:lnTo>
                    <a:pt x="109" y="24"/>
                  </a:lnTo>
                  <a:lnTo>
                    <a:pt x="109" y="22"/>
                  </a:lnTo>
                  <a:lnTo>
                    <a:pt x="109" y="24"/>
                  </a:lnTo>
                  <a:lnTo>
                    <a:pt x="112" y="24"/>
                  </a:lnTo>
                  <a:lnTo>
                    <a:pt x="112" y="25"/>
                  </a:lnTo>
                  <a:lnTo>
                    <a:pt x="111" y="24"/>
                  </a:lnTo>
                  <a:lnTo>
                    <a:pt x="109" y="25"/>
                  </a:lnTo>
                  <a:lnTo>
                    <a:pt x="111" y="25"/>
                  </a:lnTo>
                  <a:lnTo>
                    <a:pt x="112" y="25"/>
                  </a:lnTo>
                  <a:lnTo>
                    <a:pt x="111" y="25"/>
                  </a:lnTo>
                  <a:lnTo>
                    <a:pt x="109" y="25"/>
                  </a:lnTo>
                  <a:lnTo>
                    <a:pt x="109" y="26"/>
                  </a:lnTo>
                  <a:lnTo>
                    <a:pt x="108" y="26"/>
                  </a:lnTo>
                  <a:lnTo>
                    <a:pt x="106" y="26"/>
                  </a:lnTo>
                  <a:lnTo>
                    <a:pt x="105" y="25"/>
                  </a:lnTo>
                  <a:lnTo>
                    <a:pt x="104" y="25"/>
                  </a:lnTo>
                  <a:lnTo>
                    <a:pt x="105" y="25"/>
                  </a:lnTo>
                  <a:lnTo>
                    <a:pt x="105" y="26"/>
                  </a:lnTo>
                  <a:lnTo>
                    <a:pt x="106" y="26"/>
                  </a:lnTo>
                  <a:lnTo>
                    <a:pt x="106" y="27"/>
                  </a:lnTo>
                  <a:lnTo>
                    <a:pt x="105" y="26"/>
                  </a:lnTo>
                  <a:lnTo>
                    <a:pt x="104" y="27"/>
                  </a:lnTo>
                  <a:lnTo>
                    <a:pt x="105" y="27"/>
                  </a:lnTo>
                  <a:lnTo>
                    <a:pt x="104" y="27"/>
                  </a:lnTo>
                  <a:lnTo>
                    <a:pt x="102" y="28"/>
                  </a:lnTo>
                  <a:lnTo>
                    <a:pt x="104" y="28"/>
                  </a:lnTo>
                  <a:lnTo>
                    <a:pt x="105" y="28"/>
                  </a:lnTo>
                  <a:lnTo>
                    <a:pt x="105" y="27"/>
                  </a:lnTo>
                  <a:lnTo>
                    <a:pt x="106" y="27"/>
                  </a:lnTo>
                  <a:lnTo>
                    <a:pt x="105" y="27"/>
                  </a:lnTo>
                  <a:lnTo>
                    <a:pt x="105" y="28"/>
                  </a:lnTo>
                  <a:lnTo>
                    <a:pt x="104" y="28"/>
                  </a:lnTo>
                  <a:lnTo>
                    <a:pt x="104" y="29"/>
                  </a:lnTo>
                  <a:lnTo>
                    <a:pt x="104" y="31"/>
                  </a:lnTo>
                  <a:lnTo>
                    <a:pt x="102" y="31"/>
                  </a:lnTo>
                  <a:lnTo>
                    <a:pt x="101" y="31"/>
                  </a:lnTo>
                  <a:lnTo>
                    <a:pt x="102" y="31"/>
                  </a:lnTo>
                  <a:lnTo>
                    <a:pt x="101" y="29"/>
                  </a:lnTo>
                  <a:lnTo>
                    <a:pt x="101" y="31"/>
                  </a:lnTo>
                  <a:lnTo>
                    <a:pt x="100" y="31"/>
                  </a:lnTo>
                  <a:lnTo>
                    <a:pt x="99" y="31"/>
                  </a:lnTo>
                  <a:lnTo>
                    <a:pt x="99" y="32"/>
                  </a:lnTo>
                  <a:lnTo>
                    <a:pt x="99" y="31"/>
                  </a:lnTo>
                  <a:lnTo>
                    <a:pt x="99" y="32"/>
                  </a:lnTo>
                  <a:lnTo>
                    <a:pt x="98" y="32"/>
                  </a:lnTo>
                  <a:lnTo>
                    <a:pt x="97" y="32"/>
                  </a:lnTo>
                  <a:lnTo>
                    <a:pt x="96" y="32"/>
                  </a:lnTo>
                  <a:lnTo>
                    <a:pt x="97" y="32"/>
                  </a:lnTo>
                  <a:lnTo>
                    <a:pt x="96" y="32"/>
                  </a:lnTo>
                  <a:lnTo>
                    <a:pt x="94" y="32"/>
                  </a:lnTo>
                  <a:lnTo>
                    <a:pt x="96" y="32"/>
                  </a:lnTo>
                  <a:lnTo>
                    <a:pt x="94" y="32"/>
                  </a:lnTo>
                  <a:lnTo>
                    <a:pt x="94" y="31"/>
                  </a:lnTo>
                  <a:lnTo>
                    <a:pt x="93" y="31"/>
                  </a:lnTo>
                  <a:lnTo>
                    <a:pt x="94" y="31"/>
                  </a:lnTo>
                  <a:lnTo>
                    <a:pt x="94" y="32"/>
                  </a:lnTo>
                  <a:lnTo>
                    <a:pt x="93" y="32"/>
                  </a:lnTo>
                  <a:lnTo>
                    <a:pt x="93" y="33"/>
                  </a:lnTo>
                  <a:lnTo>
                    <a:pt x="92" y="33"/>
                  </a:lnTo>
                  <a:lnTo>
                    <a:pt x="91" y="33"/>
                  </a:lnTo>
                  <a:lnTo>
                    <a:pt x="90" y="33"/>
                  </a:lnTo>
                  <a:lnTo>
                    <a:pt x="91" y="33"/>
                  </a:lnTo>
                  <a:lnTo>
                    <a:pt x="90" y="33"/>
                  </a:lnTo>
                  <a:lnTo>
                    <a:pt x="87" y="34"/>
                  </a:lnTo>
                  <a:lnTo>
                    <a:pt x="86" y="34"/>
                  </a:lnTo>
                  <a:lnTo>
                    <a:pt x="86" y="35"/>
                  </a:lnTo>
                  <a:lnTo>
                    <a:pt x="85" y="35"/>
                  </a:lnTo>
                  <a:lnTo>
                    <a:pt x="84" y="35"/>
                  </a:lnTo>
                  <a:lnTo>
                    <a:pt x="84" y="36"/>
                  </a:lnTo>
                  <a:lnTo>
                    <a:pt x="83" y="36"/>
                  </a:lnTo>
                  <a:lnTo>
                    <a:pt x="84" y="36"/>
                  </a:lnTo>
                  <a:lnTo>
                    <a:pt x="83" y="36"/>
                  </a:lnTo>
                  <a:lnTo>
                    <a:pt x="82" y="38"/>
                  </a:lnTo>
                  <a:lnTo>
                    <a:pt x="80" y="38"/>
                  </a:lnTo>
                  <a:lnTo>
                    <a:pt x="78" y="38"/>
                  </a:lnTo>
                  <a:lnTo>
                    <a:pt x="78" y="39"/>
                  </a:lnTo>
                  <a:lnTo>
                    <a:pt x="77" y="38"/>
                  </a:lnTo>
                  <a:lnTo>
                    <a:pt x="77" y="39"/>
                  </a:lnTo>
                  <a:lnTo>
                    <a:pt x="77" y="38"/>
                  </a:lnTo>
                  <a:lnTo>
                    <a:pt x="77" y="39"/>
                  </a:lnTo>
                  <a:lnTo>
                    <a:pt x="76" y="39"/>
                  </a:lnTo>
                  <a:lnTo>
                    <a:pt x="77" y="39"/>
                  </a:lnTo>
                  <a:lnTo>
                    <a:pt x="76" y="39"/>
                  </a:lnTo>
                  <a:lnTo>
                    <a:pt x="77" y="39"/>
                  </a:lnTo>
                  <a:lnTo>
                    <a:pt x="77" y="38"/>
                  </a:lnTo>
                  <a:lnTo>
                    <a:pt x="76" y="38"/>
                  </a:lnTo>
                  <a:lnTo>
                    <a:pt x="76" y="39"/>
                  </a:lnTo>
                  <a:lnTo>
                    <a:pt x="75" y="39"/>
                  </a:lnTo>
                  <a:lnTo>
                    <a:pt x="73" y="39"/>
                  </a:lnTo>
                  <a:lnTo>
                    <a:pt x="72" y="39"/>
                  </a:lnTo>
                  <a:lnTo>
                    <a:pt x="71" y="40"/>
                  </a:lnTo>
                  <a:lnTo>
                    <a:pt x="70" y="40"/>
                  </a:lnTo>
                  <a:lnTo>
                    <a:pt x="70" y="39"/>
                  </a:lnTo>
                  <a:lnTo>
                    <a:pt x="70" y="40"/>
                  </a:lnTo>
                  <a:lnTo>
                    <a:pt x="69" y="39"/>
                  </a:lnTo>
                  <a:lnTo>
                    <a:pt x="69" y="40"/>
                  </a:lnTo>
                  <a:lnTo>
                    <a:pt x="70" y="40"/>
                  </a:lnTo>
                  <a:lnTo>
                    <a:pt x="68" y="40"/>
                  </a:lnTo>
                  <a:lnTo>
                    <a:pt x="69" y="40"/>
                  </a:lnTo>
                  <a:lnTo>
                    <a:pt x="69" y="39"/>
                  </a:lnTo>
                  <a:lnTo>
                    <a:pt x="68" y="39"/>
                  </a:lnTo>
                  <a:lnTo>
                    <a:pt x="68" y="40"/>
                  </a:lnTo>
                  <a:lnTo>
                    <a:pt x="66" y="40"/>
                  </a:lnTo>
                  <a:lnTo>
                    <a:pt x="68" y="40"/>
                  </a:lnTo>
                  <a:lnTo>
                    <a:pt x="66" y="40"/>
                  </a:lnTo>
                  <a:lnTo>
                    <a:pt x="65" y="41"/>
                  </a:lnTo>
                  <a:lnTo>
                    <a:pt x="65" y="40"/>
                  </a:lnTo>
                  <a:lnTo>
                    <a:pt x="65" y="41"/>
                  </a:lnTo>
                  <a:lnTo>
                    <a:pt x="66" y="41"/>
                  </a:lnTo>
                  <a:lnTo>
                    <a:pt x="65" y="41"/>
                  </a:lnTo>
                  <a:lnTo>
                    <a:pt x="66" y="41"/>
                  </a:lnTo>
                  <a:lnTo>
                    <a:pt x="66" y="42"/>
                  </a:lnTo>
                  <a:lnTo>
                    <a:pt x="65" y="42"/>
                  </a:lnTo>
                  <a:lnTo>
                    <a:pt x="64" y="43"/>
                  </a:lnTo>
                  <a:lnTo>
                    <a:pt x="63" y="43"/>
                  </a:lnTo>
                  <a:lnTo>
                    <a:pt x="62" y="43"/>
                  </a:lnTo>
                  <a:lnTo>
                    <a:pt x="63" y="43"/>
                  </a:lnTo>
                  <a:lnTo>
                    <a:pt x="63" y="42"/>
                  </a:lnTo>
                  <a:lnTo>
                    <a:pt x="62" y="42"/>
                  </a:lnTo>
                  <a:lnTo>
                    <a:pt x="61" y="42"/>
                  </a:lnTo>
                  <a:lnTo>
                    <a:pt x="62" y="42"/>
                  </a:lnTo>
                  <a:lnTo>
                    <a:pt x="61" y="42"/>
                  </a:lnTo>
                  <a:lnTo>
                    <a:pt x="62" y="43"/>
                  </a:lnTo>
                  <a:lnTo>
                    <a:pt x="63" y="43"/>
                  </a:lnTo>
                  <a:lnTo>
                    <a:pt x="61" y="43"/>
                  </a:lnTo>
                  <a:lnTo>
                    <a:pt x="58" y="45"/>
                  </a:lnTo>
                  <a:lnTo>
                    <a:pt x="56" y="45"/>
                  </a:lnTo>
                  <a:lnTo>
                    <a:pt x="54" y="45"/>
                  </a:lnTo>
                  <a:lnTo>
                    <a:pt x="52" y="45"/>
                  </a:lnTo>
                  <a:lnTo>
                    <a:pt x="52" y="43"/>
                  </a:lnTo>
                  <a:lnTo>
                    <a:pt x="52" y="45"/>
                  </a:lnTo>
                  <a:lnTo>
                    <a:pt x="50" y="43"/>
                  </a:lnTo>
                  <a:lnTo>
                    <a:pt x="49" y="43"/>
                  </a:lnTo>
                  <a:lnTo>
                    <a:pt x="48" y="43"/>
                  </a:lnTo>
                  <a:lnTo>
                    <a:pt x="47" y="42"/>
                  </a:lnTo>
                  <a:lnTo>
                    <a:pt x="45" y="42"/>
                  </a:lnTo>
                  <a:lnTo>
                    <a:pt x="44" y="42"/>
                  </a:lnTo>
                  <a:lnTo>
                    <a:pt x="45" y="42"/>
                  </a:lnTo>
                  <a:lnTo>
                    <a:pt x="43" y="42"/>
                  </a:lnTo>
                  <a:lnTo>
                    <a:pt x="42" y="42"/>
                  </a:lnTo>
                  <a:lnTo>
                    <a:pt x="41" y="42"/>
                  </a:lnTo>
                  <a:lnTo>
                    <a:pt x="40" y="41"/>
                  </a:lnTo>
                  <a:lnTo>
                    <a:pt x="38" y="41"/>
                  </a:lnTo>
                  <a:lnTo>
                    <a:pt x="40" y="41"/>
                  </a:lnTo>
                  <a:lnTo>
                    <a:pt x="38" y="41"/>
                  </a:lnTo>
                  <a:lnTo>
                    <a:pt x="38" y="40"/>
                  </a:lnTo>
                  <a:lnTo>
                    <a:pt x="38" y="41"/>
                  </a:lnTo>
                  <a:lnTo>
                    <a:pt x="37" y="40"/>
                  </a:lnTo>
                  <a:lnTo>
                    <a:pt x="38" y="39"/>
                  </a:lnTo>
                  <a:lnTo>
                    <a:pt x="40" y="40"/>
                  </a:lnTo>
                  <a:lnTo>
                    <a:pt x="40" y="39"/>
                  </a:lnTo>
                  <a:lnTo>
                    <a:pt x="38" y="39"/>
                  </a:lnTo>
                  <a:lnTo>
                    <a:pt x="40" y="39"/>
                  </a:lnTo>
                  <a:lnTo>
                    <a:pt x="38" y="39"/>
                  </a:lnTo>
                  <a:lnTo>
                    <a:pt x="40" y="39"/>
                  </a:lnTo>
                  <a:lnTo>
                    <a:pt x="38" y="39"/>
                  </a:lnTo>
                  <a:lnTo>
                    <a:pt x="37" y="39"/>
                  </a:lnTo>
                  <a:lnTo>
                    <a:pt x="37" y="40"/>
                  </a:lnTo>
                  <a:lnTo>
                    <a:pt x="36" y="40"/>
                  </a:lnTo>
                  <a:lnTo>
                    <a:pt x="35" y="39"/>
                  </a:lnTo>
                  <a:lnTo>
                    <a:pt x="36" y="39"/>
                  </a:lnTo>
                  <a:lnTo>
                    <a:pt x="36" y="40"/>
                  </a:lnTo>
                  <a:lnTo>
                    <a:pt x="36" y="39"/>
                  </a:lnTo>
                  <a:lnTo>
                    <a:pt x="37" y="39"/>
                  </a:lnTo>
                  <a:lnTo>
                    <a:pt x="36" y="39"/>
                  </a:lnTo>
                  <a:lnTo>
                    <a:pt x="37" y="39"/>
                  </a:lnTo>
                  <a:lnTo>
                    <a:pt x="36" y="39"/>
                  </a:lnTo>
                  <a:lnTo>
                    <a:pt x="36" y="38"/>
                  </a:lnTo>
                  <a:lnTo>
                    <a:pt x="36" y="39"/>
                  </a:lnTo>
                  <a:lnTo>
                    <a:pt x="35" y="39"/>
                  </a:lnTo>
                  <a:lnTo>
                    <a:pt x="34" y="39"/>
                  </a:lnTo>
                  <a:lnTo>
                    <a:pt x="33" y="38"/>
                  </a:lnTo>
                  <a:lnTo>
                    <a:pt x="32" y="38"/>
                  </a:lnTo>
                  <a:lnTo>
                    <a:pt x="32" y="36"/>
                  </a:lnTo>
                  <a:lnTo>
                    <a:pt x="33" y="36"/>
                  </a:lnTo>
                  <a:lnTo>
                    <a:pt x="32" y="36"/>
                  </a:lnTo>
                  <a:lnTo>
                    <a:pt x="30" y="36"/>
                  </a:lnTo>
                  <a:lnTo>
                    <a:pt x="30" y="38"/>
                  </a:lnTo>
                  <a:lnTo>
                    <a:pt x="29" y="38"/>
                  </a:lnTo>
                  <a:lnTo>
                    <a:pt x="26" y="39"/>
                  </a:lnTo>
                  <a:lnTo>
                    <a:pt x="26" y="38"/>
                  </a:lnTo>
                  <a:lnTo>
                    <a:pt x="25" y="38"/>
                  </a:lnTo>
                  <a:lnTo>
                    <a:pt x="22" y="39"/>
                  </a:lnTo>
                  <a:lnTo>
                    <a:pt x="21" y="39"/>
                  </a:lnTo>
                  <a:lnTo>
                    <a:pt x="19" y="38"/>
                  </a:lnTo>
                  <a:lnTo>
                    <a:pt x="19" y="39"/>
                  </a:lnTo>
                  <a:lnTo>
                    <a:pt x="18" y="39"/>
                  </a:lnTo>
                  <a:lnTo>
                    <a:pt x="18" y="38"/>
                  </a:lnTo>
                  <a:lnTo>
                    <a:pt x="18" y="39"/>
                  </a:lnTo>
                  <a:lnTo>
                    <a:pt x="16" y="39"/>
                  </a:lnTo>
                  <a:lnTo>
                    <a:pt x="15" y="39"/>
                  </a:lnTo>
                  <a:lnTo>
                    <a:pt x="14" y="39"/>
                  </a:lnTo>
                  <a:lnTo>
                    <a:pt x="15" y="38"/>
                  </a:lnTo>
                  <a:lnTo>
                    <a:pt x="14" y="38"/>
                  </a:lnTo>
                  <a:lnTo>
                    <a:pt x="15" y="38"/>
                  </a:lnTo>
                  <a:lnTo>
                    <a:pt x="15" y="36"/>
                  </a:lnTo>
                  <a:lnTo>
                    <a:pt x="15" y="35"/>
                  </a:lnTo>
                  <a:lnTo>
                    <a:pt x="16" y="35"/>
                  </a:lnTo>
                  <a:lnTo>
                    <a:pt x="16" y="36"/>
                  </a:lnTo>
                  <a:lnTo>
                    <a:pt x="18" y="36"/>
                  </a:lnTo>
                  <a:lnTo>
                    <a:pt x="19" y="36"/>
                  </a:lnTo>
                  <a:lnTo>
                    <a:pt x="19" y="35"/>
                  </a:lnTo>
                  <a:lnTo>
                    <a:pt x="20" y="35"/>
                  </a:lnTo>
                  <a:lnTo>
                    <a:pt x="21" y="35"/>
                  </a:lnTo>
                  <a:lnTo>
                    <a:pt x="22" y="35"/>
                  </a:lnTo>
                  <a:lnTo>
                    <a:pt x="23" y="35"/>
                  </a:lnTo>
                  <a:lnTo>
                    <a:pt x="23" y="34"/>
                  </a:lnTo>
                  <a:lnTo>
                    <a:pt x="22" y="34"/>
                  </a:lnTo>
                  <a:lnTo>
                    <a:pt x="23" y="34"/>
                  </a:lnTo>
                  <a:lnTo>
                    <a:pt x="22" y="34"/>
                  </a:lnTo>
                  <a:lnTo>
                    <a:pt x="23" y="34"/>
                  </a:lnTo>
                  <a:lnTo>
                    <a:pt x="25" y="34"/>
                  </a:lnTo>
                  <a:lnTo>
                    <a:pt x="26" y="34"/>
                  </a:lnTo>
                  <a:lnTo>
                    <a:pt x="25" y="34"/>
                  </a:lnTo>
                  <a:lnTo>
                    <a:pt x="26" y="34"/>
                  </a:lnTo>
                  <a:lnTo>
                    <a:pt x="25" y="34"/>
                  </a:lnTo>
                  <a:lnTo>
                    <a:pt x="26" y="34"/>
                  </a:lnTo>
                  <a:lnTo>
                    <a:pt x="27" y="33"/>
                  </a:lnTo>
                  <a:lnTo>
                    <a:pt x="26" y="33"/>
                  </a:lnTo>
                  <a:lnTo>
                    <a:pt x="25" y="33"/>
                  </a:lnTo>
                  <a:lnTo>
                    <a:pt x="25" y="32"/>
                  </a:lnTo>
                  <a:lnTo>
                    <a:pt x="26" y="32"/>
                  </a:lnTo>
                  <a:lnTo>
                    <a:pt x="26" y="31"/>
                  </a:lnTo>
                  <a:lnTo>
                    <a:pt x="27" y="31"/>
                  </a:lnTo>
                  <a:lnTo>
                    <a:pt x="28" y="31"/>
                  </a:lnTo>
                  <a:lnTo>
                    <a:pt x="29" y="31"/>
                  </a:lnTo>
                  <a:lnTo>
                    <a:pt x="30" y="31"/>
                  </a:lnTo>
                  <a:lnTo>
                    <a:pt x="29" y="31"/>
                  </a:lnTo>
                  <a:lnTo>
                    <a:pt x="28" y="31"/>
                  </a:lnTo>
                  <a:lnTo>
                    <a:pt x="27" y="31"/>
                  </a:lnTo>
                  <a:lnTo>
                    <a:pt x="26" y="31"/>
                  </a:lnTo>
                  <a:lnTo>
                    <a:pt x="26" y="32"/>
                  </a:lnTo>
                  <a:lnTo>
                    <a:pt x="25" y="32"/>
                  </a:lnTo>
                  <a:lnTo>
                    <a:pt x="23" y="32"/>
                  </a:lnTo>
                  <a:lnTo>
                    <a:pt x="22" y="32"/>
                  </a:lnTo>
                  <a:lnTo>
                    <a:pt x="23" y="32"/>
                  </a:lnTo>
                  <a:lnTo>
                    <a:pt x="23" y="31"/>
                  </a:lnTo>
                  <a:lnTo>
                    <a:pt x="25" y="31"/>
                  </a:lnTo>
                  <a:lnTo>
                    <a:pt x="23" y="31"/>
                  </a:lnTo>
                  <a:lnTo>
                    <a:pt x="23" y="29"/>
                  </a:lnTo>
                  <a:lnTo>
                    <a:pt x="25" y="29"/>
                  </a:lnTo>
                  <a:lnTo>
                    <a:pt x="25" y="28"/>
                  </a:lnTo>
                  <a:lnTo>
                    <a:pt x="26" y="28"/>
                  </a:lnTo>
                  <a:lnTo>
                    <a:pt x="27" y="28"/>
                  </a:lnTo>
                  <a:lnTo>
                    <a:pt x="26" y="28"/>
                  </a:lnTo>
                  <a:lnTo>
                    <a:pt x="27" y="28"/>
                  </a:lnTo>
                  <a:lnTo>
                    <a:pt x="27" y="27"/>
                  </a:lnTo>
                  <a:lnTo>
                    <a:pt x="28" y="27"/>
                  </a:lnTo>
                  <a:lnTo>
                    <a:pt x="28" y="28"/>
                  </a:lnTo>
                  <a:lnTo>
                    <a:pt x="29" y="28"/>
                  </a:lnTo>
                  <a:lnTo>
                    <a:pt x="28" y="28"/>
                  </a:lnTo>
                  <a:lnTo>
                    <a:pt x="28" y="27"/>
                  </a:lnTo>
                  <a:lnTo>
                    <a:pt x="29" y="27"/>
                  </a:lnTo>
                  <a:lnTo>
                    <a:pt x="28" y="27"/>
                  </a:lnTo>
                  <a:lnTo>
                    <a:pt x="29" y="27"/>
                  </a:lnTo>
                  <a:lnTo>
                    <a:pt x="28" y="27"/>
                  </a:lnTo>
                  <a:lnTo>
                    <a:pt x="27" y="27"/>
                  </a:lnTo>
                  <a:lnTo>
                    <a:pt x="28" y="27"/>
                  </a:lnTo>
                  <a:lnTo>
                    <a:pt x="27" y="27"/>
                  </a:lnTo>
                  <a:lnTo>
                    <a:pt x="27" y="28"/>
                  </a:lnTo>
                  <a:lnTo>
                    <a:pt x="26" y="28"/>
                  </a:lnTo>
                  <a:lnTo>
                    <a:pt x="25" y="28"/>
                  </a:lnTo>
                  <a:lnTo>
                    <a:pt x="23" y="28"/>
                  </a:lnTo>
                  <a:lnTo>
                    <a:pt x="23" y="29"/>
                  </a:lnTo>
                  <a:lnTo>
                    <a:pt x="22" y="29"/>
                  </a:lnTo>
                  <a:lnTo>
                    <a:pt x="21" y="29"/>
                  </a:lnTo>
                  <a:lnTo>
                    <a:pt x="21" y="28"/>
                  </a:lnTo>
                  <a:lnTo>
                    <a:pt x="20" y="28"/>
                  </a:lnTo>
                  <a:lnTo>
                    <a:pt x="20" y="27"/>
                  </a:lnTo>
                  <a:lnTo>
                    <a:pt x="21" y="27"/>
                  </a:lnTo>
                  <a:lnTo>
                    <a:pt x="20" y="27"/>
                  </a:lnTo>
                  <a:lnTo>
                    <a:pt x="21" y="27"/>
                  </a:lnTo>
                  <a:lnTo>
                    <a:pt x="21" y="26"/>
                  </a:lnTo>
                  <a:lnTo>
                    <a:pt x="22" y="26"/>
                  </a:lnTo>
                  <a:lnTo>
                    <a:pt x="21" y="26"/>
                  </a:lnTo>
                  <a:lnTo>
                    <a:pt x="20" y="26"/>
                  </a:lnTo>
                  <a:lnTo>
                    <a:pt x="21" y="26"/>
                  </a:lnTo>
                  <a:lnTo>
                    <a:pt x="21" y="25"/>
                  </a:lnTo>
                  <a:lnTo>
                    <a:pt x="20" y="25"/>
                  </a:lnTo>
                  <a:lnTo>
                    <a:pt x="19" y="25"/>
                  </a:lnTo>
                  <a:lnTo>
                    <a:pt x="18" y="25"/>
                  </a:lnTo>
                  <a:lnTo>
                    <a:pt x="16" y="25"/>
                  </a:lnTo>
                  <a:lnTo>
                    <a:pt x="18" y="25"/>
                  </a:lnTo>
                  <a:lnTo>
                    <a:pt x="16" y="25"/>
                  </a:lnTo>
                  <a:lnTo>
                    <a:pt x="15" y="25"/>
                  </a:lnTo>
                  <a:lnTo>
                    <a:pt x="13" y="25"/>
                  </a:lnTo>
                  <a:lnTo>
                    <a:pt x="12" y="25"/>
                  </a:lnTo>
                  <a:lnTo>
                    <a:pt x="11" y="25"/>
                  </a:lnTo>
                  <a:lnTo>
                    <a:pt x="9" y="25"/>
                  </a:lnTo>
                  <a:lnTo>
                    <a:pt x="8" y="25"/>
                  </a:lnTo>
                  <a:lnTo>
                    <a:pt x="7" y="25"/>
                  </a:lnTo>
                  <a:lnTo>
                    <a:pt x="7" y="26"/>
                  </a:lnTo>
                  <a:lnTo>
                    <a:pt x="6" y="26"/>
                  </a:lnTo>
                  <a:lnTo>
                    <a:pt x="5" y="26"/>
                  </a:lnTo>
                  <a:lnTo>
                    <a:pt x="4" y="26"/>
                  </a:lnTo>
                  <a:lnTo>
                    <a:pt x="4" y="25"/>
                  </a:lnTo>
                  <a:lnTo>
                    <a:pt x="4" y="24"/>
                  </a:lnTo>
                  <a:lnTo>
                    <a:pt x="2" y="24"/>
                  </a:lnTo>
                  <a:lnTo>
                    <a:pt x="4" y="24"/>
                  </a:lnTo>
                  <a:lnTo>
                    <a:pt x="5" y="22"/>
                  </a:lnTo>
                  <a:lnTo>
                    <a:pt x="6" y="22"/>
                  </a:lnTo>
                  <a:lnTo>
                    <a:pt x="6" y="24"/>
                  </a:lnTo>
                  <a:lnTo>
                    <a:pt x="7" y="24"/>
                  </a:lnTo>
                  <a:lnTo>
                    <a:pt x="8" y="24"/>
                  </a:lnTo>
                  <a:lnTo>
                    <a:pt x="9" y="22"/>
                  </a:lnTo>
                  <a:lnTo>
                    <a:pt x="11" y="22"/>
                  </a:lnTo>
                  <a:lnTo>
                    <a:pt x="11" y="24"/>
                  </a:lnTo>
                  <a:lnTo>
                    <a:pt x="12" y="22"/>
                  </a:lnTo>
                  <a:lnTo>
                    <a:pt x="12" y="21"/>
                  </a:lnTo>
                  <a:lnTo>
                    <a:pt x="13" y="21"/>
                  </a:lnTo>
                  <a:lnTo>
                    <a:pt x="14" y="21"/>
                  </a:lnTo>
                  <a:lnTo>
                    <a:pt x="14" y="22"/>
                  </a:lnTo>
                  <a:lnTo>
                    <a:pt x="13" y="22"/>
                  </a:lnTo>
                  <a:lnTo>
                    <a:pt x="13" y="24"/>
                  </a:lnTo>
                  <a:lnTo>
                    <a:pt x="13" y="22"/>
                  </a:lnTo>
                  <a:lnTo>
                    <a:pt x="14" y="22"/>
                  </a:lnTo>
                  <a:lnTo>
                    <a:pt x="14" y="21"/>
                  </a:lnTo>
                  <a:lnTo>
                    <a:pt x="15" y="22"/>
                  </a:lnTo>
                  <a:lnTo>
                    <a:pt x="16" y="21"/>
                  </a:lnTo>
                  <a:lnTo>
                    <a:pt x="18" y="21"/>
                  </a:lnTo>
                  <a:lnTo>
                    <a:pt x="18" y="22"/>
                  </a:lnTo>
                  <a:lnTo>
                    <a:pt x="19" y="22"/>
                  </a:lnTo>
                  <a:lnTo>
                    <a:pt x="19" y="21"/>
                  </a:lnTo>
                  <a:lnTo>
                    <a:pt x="20" y="21"/>
                  </a:lnTo>
                  <a:lnTo>
                    <a:pt x="21" y="21"/>
                  </a:lnTo>
                  <a:lnTo>
                    <a:pt x="22" y="21"/>
                  </a:lnTo>
                  <a:lnTo>
                    <a:pt x="23" y="21"/>
                  </a:lnTo>
                  <a:lnTo>
                    <a:pt x="25" y="21"/>
                  </a:lnTo>
                  <a:lnTo>
                    <a:pt x="26" y="21"/>
                  </a:lnTo>
                  <a:lnTo>
                    <a:pt x="27" y="21"/>
                  </a:lnTo>
                  <a:lnTo>
                    <a:pt x="28" y="20"/>
                  </a:lnTo>
                  <a:lnTo>
                    <a:pt x="28" y="19"/>
                  </a:lnTo>
                  <a:lnTo>
                    <a:pt x="27" y="19"/>
                  </a:lnTo>
                  <a:lnTo>
                    <a:pt x="26" y="20"/>
                  </a:lnTo>
                  <a:lnTo>
                    <a:pt x="25" y="20"/>
                  </a:lnTo>
                  <a:lnTo>
                    <a:pt x="22" y="20"/>
                  </a:lnTo>
                  <a:lnTo>
                    <a:pt x="21" y="20"/>
                  </a:lnTo>
                  <a:lnTo>
                    <a:pt x="20" y="20"/>
                  </a:lnTo>
                  <a:lnTo>
                    <a:pt x="20" y="19"/>
                  </a:lnTo>
                  <a:lnTo>
                    <a:pt x="21" y="19"/>
                  </a:lnTo>
                  <a:lnTo>
                    <a:pt x="20" y="19"/>
                  </a:lnTo>
                  <a:lnTo>
                    <a:pt x="21" y="19"/>
                  </a:lnTo>
                  <a:lnTo>
                    <a:pt x="21" y="18"/>
                  </a:lnTo>
                  <a:lnTo>
                    <a:pt x="22" y="18"/>
                  </a:lnTo>
                  <a:lnTo>
                    <a:pt x="23" y="18"/>
                  </a:lnTo>
                  <a:lnTo>
                    <a:pt x="25" y="17"/>
                  </a:lnTo>
                  <a:lnTo>
                    <a:pt x="26" y="17"/>
                  </a:lnTo>
                  <a:lnTo>
                    <a:pt x="27" y="17"/>
                  </a:lnTo>
                  <a:lnTo>
                    <a:pt x="29" y="15"/>
                  </a:lnTo>
                  <a:lnTo>
                    <a:pt x="28" y="15"/>
                  </a:lnTo>
                  <a:lnTo>
                    <a:pt x="27" y="15"/>
                  </a:lnTo>
                  <a:lnTo>
                    <a:pt x="26" y="15"/>
                  </a:lnTo>
                  <a:lnTo>
                    <a:pt x="26" y="14"/>
                  </a:lnTo>
                  <a:lnTo>
                    <a:pt x="26" y="15"/>
                  </a:lnTo>
                  <a:lnTo>
                    <a:pt x="25" y="15"/>
                  </a:lnTo>
                  <a:lnTo>
                    <a:pt x="23" y="15"/>
                  </a:lnTo>
                  <a:lnTo>
                    <a:pt x="22" y="15"/>
                  </a:lnTo>
                  <a:lnTo>
                    <a:pt x="22" y="14"/>
                  </a:lnTo>
                  <a:lnTo>
                    <a:pt x="23" y="14"/>
                  </a:lnTo>
                  <a:lnTo>
                    <a:pt x="25" y="14"/>
                  </a:lnTo>
                  <a:lnTo>
                    <a:pt x="26" y="14"/>
                  </a:lnTo>
                  <a:lnTo>
                    <a:pt x="25" y="14"/>
                  </a:lnTo>
                  <a:lnTo>
                    <a:pt x="23" y="14"/>
                  </a:lnTo>
                  <a:lnTo>
                    <a:pt x="22" y="14"/>
                  </a:lnTo>
                  <a:lnTo>
                    <a:pt x="23" y="14"/>
                  </a:lnTo>
                  <a:lnTo>
                    <a:pt x="22" y="14"/>
                  </a:lnTo>
                  <a:lnTo>
                    <a:pt x="21" y="15"/>
                  </a:lnTo>
                  <a:lnTo>
                    <a:pt x="21" y="14"/>
                  </a:lnTo>
                  <a:lnTo>
                    <a:pt x="21" y="13"/>
                  </a:lnTo>
                  <a:lnTo>
                    <a:pt x="21" y="14"/>
                  </a:lnTo>
                  <a:lnTo>
                    <a:pt x="20" y="14"/>
                  </a:lnTo>
                  <a:lnTo>
                    <a:pt x="19" y="14"/>
                  </a:lnTo>
                  <a:lnTo>
                    <a:pt x="19" y="13"/>
                  </a:lnTo>
                  <a:lnTo>
                    <a:pt x="20" y="13"/>
                  </a:lnTo>
                  <a:lnTo>
                    <a:pt x="19" y="13"/>
                  </a:lnTo>
                  <a:lnTo>
                    <a:pt x="19" y="14"/>
                  </a:lnTo>
                  <a:lnTo>
                    <a:pt x="19" y="15"/>
                  </a:lnTo>
                  <a:lnTo>
                    <a:pt x="18" y="15"/>
                  </a:lnTo>
                  <a:lnTo>
                    <a:pt x="19" y="14"/>
                  </a:lnTo>
                  <a:lnTo>
                    <a:pt x="18" y="14"/>
                  </a:lnTo>
                  <a:lnTo>
                    <a:pt x="19" y="14"/>
                  </a:lnTo>
                  <a:lnTo>
                    <a:pt x="18" y="13"/>
                  </a:lnTo>
                  <a:lnTo>
                    <a:pt x="18" y="14"/>
                  </a:lnTo>
                  <a:lnTo>
                    <a:pt x="16" y="14"/>
                  </a:lnTo>
                  <a:lnTo>
                    <a:pt x="16" y="13"/>
                  </a:lnTo>
                  <a:lnTo>
                    <a:pt x="16" y="14"/>
                  </a:lnTo>
                  <a:lnTo>
                    <a:pt x="15" y="14"/>
                  </a:lnTo>
                  <a:lnTo>
                    <a:pt x="14" y="14"/>
                  </a:lnTo>
                  <a:lnTo>
                    <a:pt x="14" y="15"/>
                  </a:lnTo>
                  <a:lnTo>
                    <a:pt x="13" y="15"/>
                  </a:lnTo>
                  <a:lnTo>
                    <a:pt x="12" y="15"/>
                  </a:lnTo>
                  <a:lnTo>
                    <a:pt x="12" y="14"/>
                  </a:lnTo>
                  <a:lnTo>
                    <a:pt x="12" y="15"/>
                  </a:lnTo>
                  <a:lnTo>
                    <a:pt x="11" y="15"/>
                  </a:lnTo>
                  <a:lnTo>
                    <a:pt x="9" y="15"/>
                  </a:lnTo>
                  <a:lnTo>
                    <a:pt x="8" y="15"/>
                  </a:lnTo>
                  <a:lnTo>
                    <a:pt x="8" y="17"/>
                  </a:lnTo>
                  <a:lnTo>
                    <a:pt x="6" y="17"/>
                  </a:lnTo>
                  <a:lnTo>
                    <a:pt x="5" y="17"/>
                  </a:lnTo>
                  <a:lnTo>
                    <a:pt x="5" y="15"/>
                  </a:lnTo>
                  <a:lnTo>
                    <a:pt x="6" y="15"/>
                  </a:lnTo>
                  <a:lnTo>
                    <a:pt x="5" y="15"/>
                  </a:lnTo>
                  <a:lnTo>
                    <a:pt x="4" y="15"/>
                  </a:lnTo>
                  <a:lnTo>
                    <a:pt x="0" y="15"/>
                  </a:lnTo>
                  <a:lnTo>
                    <a:pt x="0" y="14"/>
                  </a:lnTo>
                  <a:lnTo>
                    <a:pt x="1" y="14"/>
                  </a:lnTo>
                  <a:lnTo>
                    <a:pt x="1" y="13"/>
                  </a:lnTo>
                  <a:lnTo>
                    <a:pt x="2" y="13"/>
                  </a:lnTo>
                  <a:lnTo>
                    <a:pt x="4" y="13"/>
                  </a:lnTo>
                  <a:lnTo>
                    <a:pt x="5" y="14"/>
                  </a:lnTo>
                  <a:lnTo>
                    <a:pt x="6" y="14"/>
                  </a:lnTo>
                  <a:lnTo>
                    <a:pt x="7" y="14"/>
                  </a:lnTo>
                  <a:lnTo>
                    <a:pt x="6" y="14"/>
                  </a:lnTo>
                  <a:lnTo>
                    <a:pt x="6" y="13"/>
                  </a:lnTo>
                  <a:lnTo>
                    <a:pt x="5" y="13"/>
                  </a:lnTo>
                  <a:lnTo>
                    <a:pt x="6" y="13"/>
                  </a:lnTo>
                  <a:lnTo>
                    <a:pt x="7" y="13"/>
                  </a:lnTo>
                  <a:lnTo>
                    <a:pt x="6" y="13"/>
                  </a:lnTo>
                  <a:lnTo>
                    <a:pt x="5" y="12"/>
                  </a:lnTo>
                  <a:lnTo>
                    <a:pt x="5" y="11"/>
                  </a:lnTo>
                  <a:lnTo>
                    <a:pt x="6" y="11"/>
                  </a:lnTo>
                  <a:lnTo>
                    <a:pt x="9" y="12"/>
                  </a:lnTo>
                  <a:lnTo>
                    <a:pt x="11" y="13"/>
                  </a:lnTo>
                  <a:lnTo>
                    <a:pt x="9" y="13"/>
                  </a:lnTo>
                  <a:lnTo>
                    <a:pt x="11" y="13"/>
                  </a:lnTo>
                  <a:lnTo>
                    <a:pt x="12" y="13"/>
                  </a:lnTo>
                  <a:lnTo>
                    <a:pt x="13" y="13"/>
                  </a:lnTo>
                  <a:lnTo>
                    <a:pt x="12" y="13"/>
                  </a:lnTo>
                  <a:lnTo>
                    <a:pt x="11" y="12"/>
                  </a:lnTo>
                  <a:lnTo>
                    <a:pt x="12" y="12"/>
                  </a:lnTo>
                  <a:lnTo>
                    <a:pt x="13" y="12"/>
                  </a:lnTo>
                  <a:lnTo>
                    <a:pt x="14" y="12"/>
                  </a:lnTo>
                  <a:lnTo>
                    <a:pt x="14" y="11"/>
                  </a:lnTo>
                  <a:lnTo>
                    <a:pt x="13" y="12"/>
                  </a:lnTo>
                  <a:lnTo>
                    <a:pt x="11" y="12"/>
                  </a:lnTo>
                  <a:lnTo>
                    <a:pt x="9" y="11"/>
                  </a:lnTo>
                  <a:lnTo>
                    <a:pt x="8" y="11"/>
                  </a:lnTo>
                  <a:lnTo>
                    <a:pt x="7" y="10"/>
                  </a:lnTo>
                  <a:lnTo>
                    <a:pt x="8" y="10"/>
                  </a:lnTo>
                  <a:lnTo>
                    <a:pt x="9" y="10"/>
                  </a:lnTo>
                  <a:lnTo>
                    <a:pt x="11" y="10"/>
                  </a:lnTo>
                  <a:lnTo>
                    <a:pt x="12" y="10"/>
                  </a:lnTo>
                  <a:lnTo>
                    <a:pt x="13" y="10"/>
                  </a:lnTo>
                  <a:lnTo>
                    <a:pt x="14" y="11"/>
                  </a:lnTo>
                  <a:lnTo>
                    <a:pt x="14" y="10"/>
                  </a:lnTo>
                  <a:lnTo>
                    <a:pt x="13" y="10"/>
                  </a:lnTo>
                  <a:lnTo>
                    <a:pt x="12" y="10"/>
                  </a:lnTo>
                  <a:lnTo>
                    <a:pt x="11" y="10"/>
                  </a:lnTo>
                  <a:lnTo>
                    <a:pt x="11" y="8"/>
                  </a:lnTo>
                  <a:lnTo>
                    <a:pt x="9" y="8"/>
                  </a:lnTo>
                  <a:lnTo>
                    <a:pt x="8" y="8"/>
                  </a:lnTo>
                  <a:lnTo>
                    <a:pt x="8" y="7"/>
                  </a:lnTo>
                  <a:lnTo>
                    <a:pt x="9" y="7"/>
                  </a:lnTo>
                  <a:lnTo>
                    <a:pt x="12" y="7"/>
                  </a:lnTo>
                  <a:lnTo>
                    <a:pt x="12" y="8"/>
                  </a:lnTo>
                  <a:lnTo>
                    <a:pt x="13" y="7"/>
                  </a:lnTo>
                  <a:lnTo>
                    <a:pt x="13" y="8"/>
                  </a:lnTo>
                  <a:lnTo>
                    <a:pt x="13" y="7"/>
                  </a:lnTo>
                  <a:lnTo>
                    <a:pt x="12" y="7"/>
                  </a:lnTo>
                  <a:lnTo>
                    <a:pt x="11" y="7"/>
                  </a:lnTo>
                  <a:lnTo>
                    <a:pt x="11" y="6"/>
                  </a:lnTo>
                  <a:lnTo>
                    <a:pt x="12" y="6"/>
                  </a:lnTo>
                  <a:lnTo>
                    <a:pt x="13" y="6"/>
                  </a:lnTo>
                  <a:lnTo>
                    <a:pt x="13" y="7"/>
                  </a:lnTo>
                  <a:lnTo>
                    <a:pt x="13" y="6"/>
                  </a:lnTo>
                  <a:lnTo>
                    <a:pt x="12" y="6"/>
                  </a:lnTo>
                  <a:lnTo>
                    <a:pt x="13" y="6"/>
                  </a:lnTo>
                  <a:lnTo>
                    <a:pt x="13" y="5"/>
                  </a:lnTo>
                  <a:lnTo>
                    <a:pt x="14" y="6"/>
                  </a:lnTo>
                  <a:lnTo>
                    <a:pt x="15" y="6"/>
                  </a:lnTo>
                  <a:lnTo>
                    <a:pt x="16" y="6"/>
                  </a:lnTo>
                  <a:lnTo>
                    <a:pt x="16" y="7"/>
                  </a:lnTo>
                  <a:lnTo>
                    <a:pt x="16" y="6"/>
                  </a:lnTo>
                  <a:lnTo>
                    <a:pt x="18" y="6"/>
                  </a:lnTo>
                  <a:lnTo>
                    <a:pt x="18" y="7"/>
                  </a:lnTo>
                  <a:lnTo>
                    <a:pt x="18" y="8"/>
                  </a:lnTo>
                  <a:lnTo>
                    <a:pt x="16" y="8"/>
                  </a:lnTo>
                  <a:lnTo>
                    <a:pt x="18" y="8"/>
                  </a:lnTo>
                  <a:lnTo>
                    <a:pt x="18" y="7"/>
                  </a:lnTo>
                  <a:lnTo>
                    <a:pt x="19" y="8"/>
                  </a:lnTo>
                  <a:lnTo>
                    <a:pt x="18" y="8"/>
                  </a:lnTo>
                  <a:lnTo>
                    <a:pt x="19" y="8"/>
                  </a:lnTo>
                  <a:lnTo>
                    <a:pt x="19" y="7"/>
                  </a:lnTo>
                  <a:lnTo>
                    <a:pt x="19" y="8"/>
                  </a:lnTo>
                  <a:lnTo>
                    <a:pt x="18" y="8"/>
                  </a:lnTo>
                  <a:lnTo>
                    <a:pt x="19" y="8"/>
                  </a:lnTo>
                  <a:lnTo>
                    <a:pt x="19" y="10"/>
                  </a:lnTo>
                  <a:lnTo>
                    <a:pt x="19" y="8"/>
                  </a:lnTo>
                  <a:lnTo>
                    <a:pt x="20" y="8"/>
                  </a:lnTo>
                  <a:lnTo>
                    <a:pt x="20" y="7"/>
                  </a:lnTo>
                  <a:lnTo>
                    <a:pt x="21" y="7"/>
                  </a:lnTo>
                  <a:lnTo>
                    <a:pt x="21" y="8"/>
                  </a:lnTo>
                  <a:lnTo>
                    <a:pt x="21" y="10"/>
                  </a:lnTo>
                  <a:lnTo>
                    <a:pt x="20" y="10"/>
                  </a:lnTo>
                  <a:lnTo>
                    <a:pt x="20" y="11"/>
                  </a:lnTo>
                  <a:lnTo>
                    <a:pt x="21" y="11"/>
                  </a:lnTo>
                  <a:lnTo>
                    <a:pt x="21" y="10"/>
                  </a:lnTo>
                  <a:lnTo>
                    <a:pt x="22" y="8"/>
                  </a:lnTo>
                  <a:lnTo>
                    <a:pt x="22" y="10"/>
                  </a:lnTo>
                  <a:lnTo>
                    <a:pt x="23" y="10"/>
                  </a:lnTo>
                  <a:lnTo>
                    <a:pt x="22" y="10"/>
                  </a:lnTo>
                  <a:lnTo>
                    <a:pt x="22" y="11"/>
                  </a:lnTo>
                  <a:lnTo>
                    <a:pt x="23" y="10"/>
                  </a:lnTo>
                  <a:lnTo>
                    <a:pt x="23" y="8"/>
                  </a:lnTo>
                  <a:lnTo>
                    <a:pt x="22" y="7"/>
                  </a:lnTo>
                  <a:lnTo>
                    <a:pt x="23" y="7"/>
                  </a:lnTo>
                  <a:lnTo>
                    <a:pt x="22" y="7"/>
                  </a:lnTo>
                  <a:lnTo>
                    <a:pt x="21" y="6"/>
                  </a:lnTo>
                  <a:lnTo>
                    <a:pt x="19" y="6"/>
                  </a:lnTo>
                  <a:lnTo>
                    <a:pt x="18" y="5"/>
                  </a:lnTo>
                  <a:lnTo>
                    <a:pt x="19" y="5"/>
                  </a:lnTo>
                  <a:lnTo>
                    <a:pt x="20" y="5"/>
                  </a:lnTo>
                  <a:lnTo>
                    <a:pt x="21" y="5"/>
                  </a:lnTo>
                  <a:lnTo>
                    <a:pt x="22" y="5"/>
                  </a:lnTo>
                  <a:lnTo>
                    <a:pt x="23" y="5"/>
                  </a:lnTo>
                  <a:lnTo>
                    <a:pt x="25" y="5"/>
                  </a:lnTo>
                  <a:lnTo>
                    <a:pt x="23" y="5"/>
                  </a:lnTo>
                  <a:lnTo>
                    <a:pt x="22" y="5"/>
                  </a:lnTo>
                  <a:lnTo>
                    <a:pt x="22" y="4"/>
                  </a:lnTo>
                  <a:lnTo>
                    <a:pt x="23" y="4"/>
                  </a:lnTo>
                  <a:lnTo>
                    <a:pt x="22" y="4"/>
                  </a:lnTo>
                  <a:lnTo>
                    <a:pt x="21" y="4"/>
                  </a:lnTo>
                  <a:lnTo>
                    <a:pt x="21" y="3"/>
                  </a:lnTo>
                  <a:lnTo>
                    <a:pt x="22" y="3"/>
                  </a:lnTo>
                  <a:lnTo>
                    <a:pt x="21" y="4"/>
                  </a:lnTo>
                  <a:lnTo>
                    <a:pt x="20" y="4"/>
                  </a:lnTo>
                  <a:lnTo>
                    <a:pt x="20" y="3"/>
                  </a:lnTo>
                  <a:lnTo>
                    <a:pt x="20" y="4"/>
                  </a:lnTo>
                  <a:lnTo>
                    <a:pt x="19" y="4"/>
                  </a:lnTo>
                  <a:lnTo>
                    <a:pt x="16" y="4"/>
                  </a:lnTo>
                  <a:lnTo>
                    <a:pt x="16" y="3"/>
                  </a:lnTo>
                  <a:lnTo>
                    <a:pt x="18" y="4"/>
                  </a:lnTo>
                  <a:lnTo>
                    <a:pt x="18" y="3"/>
                  </a:lnTo>
                  <a:lnTo>
                    <a:pt x="16" y="3"/>
                  </a:lnTo>
                  <a:lnTo>
                    <a:pt x="18" y="3"/>
                  </a:lnTo>
                  <a:lnTo>
                    <a:pt x="19" y="1"/>
                  </a:lnTo>
                  <a:lnTo>
                    <a:pt x="19" y="3"/>
                  </a:lnTo>
                  <a:lnTo>
                    <a:pt x="20" y="3"/>
                  </a:lnTo>
                  <a:lnTo>
                    <a:pt x="20" y="1"/>
                  </a:lnTo>
                  <a:lnTo>
                    <a:pt x="19" y="1"/>
                  </a:lnTo>
                  <a:lnTo>
                    <a:pt x="20" y="1"/>
                  </a:lnTo>
                  <a:lnTo>
                    <a:pt x="21" y="3"/>
                  </a:lnTo>
                  <a:lnTo>
                    <a:pt x="22" y="3"/>
                  </a:lnTo>
                  <a:lnTo>
                    <a:pt x="22" y="1"/>
                  </a:lnTo>
                  <a:lnTo>
                    <a:pt x="23" y="1"/>
                  </a:lnTo>
                  <a:lnTo>
                    <a:pt x="23" y="3"/>
                  </a:lnTo>
                  <a:lnTo>
                    <a:pt x="25" y="3"/>
                  </a:lnTo>
                  <a:lnTo>
                    <a:pt x="25" y="1"/>
                  </a:lnTo>
                  <a:lnTo>
                    <a:pt x="23" y="1"/>
                  </a:lnTo>
                  <a:lnTo>
                    <a:pt x="25" y="1"/>
                  </a:lnTo>
                  <a:lnTo>
                    <a:pt x="25" y="3"/>
                  </a:lnTo>
                  <a:lnTo>
                    <a:pt x="26" y="3"/>
                  </a:lnTo>
                  <a:lnTo>
                    <a:pt x="26" y="4"/>
                  </a:lnTo>
                  <a:lnTo>
                    <a:pt x="27" y="4"/>
                  </a:lnTo>
                  <a:lnTo>
                    <a:pt x="26" y="4"/>
                  </a:lnTo>
                  <a:lnTo>
                    <a:pt x="26" y="5"/>
                  </a:lnTo>
                  <a:lnTo>
                    <a:pt x="27" y="4"/>
                  </a:lnTo>
                  <a:lnTo>
                    <a:pt x="27" y="5"/>
                  </a:lnTo>
                  <a:lnTo>
                    <a:pt x="27" y="4"/>
                  </a:lnTo>
                  <a:lnTo>
                    <a:pt x="27" y="5"/>
                  </a:lnTo>
                  <a:lnTo>
                    <a:pt x="28" y="5"/>
                  </a:lnTo>
                  <a:lnTo>
                    <a:pt x="29" y="5"/>
                  </a:lnTo>
                  <a:lnTo>
                    <a:pt x="28" y="5"/>
                  </a:lnTo>
                  <a:lnTo>
                    <a:pt x="29" y="5"/>
                  </a:lnTo>
                  <a:lnTo>
                    <a:pt x="30" y="5"/>
                  </a:lnTo>
                  <a:lnTo>
                    <a:pt x="30" y="6"/>
                  </a:lnTo>
                  <a:lnTo>
                    <a:pt x="30" y="7"/>
                  </a:lnTo>
                  <a:lnTo>
                    <a:pt x="32" y="7"/>
                  </a:lnTo>
                  <a:lnTo>
                    <a:pt x="33" y="7"/>
                  </a:lnTo>
                  <a:lnTo>
                    <a:pt x="33" y="8"/>
                  </a:lnTo>
                  <a:lnTo>
                    <a:pt x="34" y="7"/>
                  </a:lnTo>
                  <a:lnTo>
                    <a:pt x="35" y="8"/>
                  </a:lnTo>
                  <a:lnTo>
                    <a:pt x="33" y="8"/>
                  </a:lnTo>
                  <a:lnTo>
                    <a:pt x="32" y="8"/>
                  </a:lnTo>
                  <a:lnTo>
                    <a:pt x="33" y="8"/>
                  </a:lnTo>
                  <a:lnTo>
                    <a:pt x="34" y="8"/>
                  </a:lnTo>
                  <a:lnTo>
                    <a:pt x="34" y="10"/>
                  </a:lnTo>
                  <a:lnTo>
                    <a:pt x="35" y="8"/>
                  </a:lnTo>
                  <a:lnTo>
                    <a:pt x="35" y="10"/>
                  </a:lnTo>
                  <a:lnTo>
                    <a:pt x="34" y="10"/>
                  </a:lnTo>
                  <a:lnTo>
                    <a:pt x="35" y="10"/>
                  </a:lnTo>
                  <a:lnTo>
                    <a:pt x="34" y="11"/>
                  </a:lnTo>
                  <a:lnTo>
                    <a:pt x="33" y="11"/>
                  </a:lnTo>
                  <a:lnTo>
                    <a:pt x="33" y="12"/>
                  </a:lnTo>
                  <a:lnTo>
                    <a:pt x="34" y="12"/>
                  </a:lnTo>
                  <a:lnTo>
                    <a:pt x="33" y="12"/>
                  </a:lnTo>
                  <a:lnTo>
                    <a:pt x="32" y="12"/>
                  </a:lnTo>
                  <a:lnTo>
                    <a:pt x="30" y="12"/>
                  </a:lnTo>
                  <a:lnTo>
                    <a:pt x="30" y="11"/>
                  </a:lnTo>
                  <a:lnTo>
                    <a:pt x="29" y="11"/>
                  </a:lnTo>
                  <a:lnTo>
                    <a:pt x="29" y="12"/>
                  </a:lnTo>
                  <a:lnTo>
                    <a:pt x="30" y="12"/>
                  </a:lnTo>
                  <a:lnTo>
                    <a:pt x="30" y="13"/>
                  </a:lnTo>
                  <a:lnTo>
                    <a:pt x="33" y="13"/>
                  </a:lnTo>
                  <a:lnTo>
                    <a:pt x="33" y="14"/>
                  </a:lnTo>
                  <a:lnTo>
                    <a:pt x="32" y="14"/>
                  </a:lnTo>
                  <a:lnTo>
                    <a:pt x="33" y="14"/>
                  </a:lnTo>
                  <a:lnTo>
                    <a:pt x="34" y="13"/>
                  </a:lnTo>
                  <a:lnTo>
                    <a:pt x="34" y="14"/>
                  </a:lnTo>
                  <a:lnTo>
                    <a:pt x="33" y="15"/>
                  </a:lnTo>
                  <a:lnTo>
                    <a:pt x="32" y="15"/>
                  </a:lnTo>
                  <a:lnTo>
                    <a:pt x="33" y="15"/>
                  </a:lnTo>
                  <a:lnTo>
                    <a:pt x="34" y="15"/>
                  </a:lnTo>
                  <a:lnTo>
                    <a:pt x="35" y="15"/>
                  </a:lnTo>
                  <a:lnTo>
                    <a:pt x="35" y="17"/>
                  </a:lnTo>
                  <a:lnTo>
                    <a:pt x="35" y="18"/>
                  </a:lnTo>
                  <a:lnTo>
                    <a:pt x="34" y="18"/>
                  </a:lnTo>
                  <a:lnTo>
                    <a:pt x="35" y="19"/>
                  </a:lnTo>
                  <a:lnTo>
                    <a:pt x="35" y="20"/>
                  </a:lnTo>
                  <a:lnTo>
                    <a:pt x="35" y="19"/>
                  </a:lnTo>
                  <a:lnTo>
                    <a:pt x="35" y="18"/>
                  </a:lnTo>
                  <a:lnTo>
                    <a:pt x="36" y="18"/>
                  </a:lnTo>
                  <a:lnTo>
                    <a:pt x="36" y="17"/>
                  </a:lnTo>
                  <a:lnTo>
                    <a:pt x="36" y="15"/>
                  </a:lnTo>
                  <a:lnTo>
                    <a:pt x="36" y="17"/>
                  </a:lnTo>
                  <a:lnTo>
                    <a:pt x="37" y="17"/>
                  </a:lnTo>
                  <a:lnTo>
                    <a:pt x="37" y="18"/>
                  </a:lnTo>
                  <a:lnTo>
                    <a:pt x="37" y="17"/>
                  </a:lnTo>
                  <a:lnTo>
                    <a:pt x="37" y="15"/>
                  </a:lnTo>
                  <a:lnTo>
                    <a:pt x="37" y="14"/>
                  </a:lnTo>
                  <a:lnTo>
                    <a:pt x="38" y="13"/>
                  </a:lnTo>
                  <a:lnTo>
                    <a:pt x="40" y="13"/>
                  </a:lnTo>
                  <a:lnTo>
                    <a:pt x="41" y="13"/>
                  </a:lnTo>
                  <a:lnTo>
                    <a:pt x="41" y="12"/>
                  </a:lnTo>
                  <a:lnTo>
                    <a:pt x="41" y="13"/>
                  </a:lnTo>
                  <a:lnTo>
                    <a:pt x="41" y="14"/>
                  </a:lnTo>
                  <a:lnTo>
                    <a:pt x="42" y="14"/>
                  </a:lnTo>
                  <a:lnTo>
                    <a:pt x="41" y="14"/>
                  </a:lnTo>
                  <a:lnTo>
                    <a:pt x="42" y="14"/>
                  </a:lnTo>
                  <a:lnTo>
                    <a:pt x="42" y="15"/>
                  </a:lnTo>
                  <a:lnTo>
                    <a:pt x="43" y="15"/>
                  </a:lnTo>
                  <a:lnTo>
                    <a:pt x="43" y="14"/>
                  </a:lnTo>
                  <a:lnTo>
                    <a:pt x="42" y="14"/>
                  </a:lnTo>
                  <a:lnTo>
                    <a:pt x="43" y="14"/>
                  </a:lnTo>
                  <a:lnTo>
                    <a:pt x="44" y="13"/>
                  </a:lnTo>
                  <a:lnTo>
                    <a:pt x="45" y="13"/>
                  </a:lnTo>
                  <a:lnTo>
                    <a:pt x="44" y="13"/>
                  </a:lnTo>
                  <a:lnTo>
                    <a:pt x="44" y="12"/>
                  </a:lnTo>
                  <a:lnTo>
                    <a:pt x="45" y="12"/>
                  </a:lnTo>
                  <a:lnTo>
                    <a:pt x="45" y="11"/>
                  </a:lnTo>
                  <a:lnTo>
                    <a:pt x="44" y="11"/>
                  </a:lnTo>
                  <a:lnTo>
                    <a:pt x="44" y="10"/>
                  </a:lnTo>
                  <a:lnTo>
                    <a:pt x="44" y="8"/>
                  </a:lnTo>
                  <a:lnTo>
                    <a:pt x="44" y="7"/>
                  </a:lnTo>
                  <a:lnTo>
                    <a:pt x="45" y="7"/>
                  </a:lnTo>
                  <a:lnTo>
                    <a:pt x="47" y="7"/>
                  </a:lnTo>
                  <a:lnTo>
                    <a:pt x="47" y="6"/>
                  </a:lnTo>
                  <a:lnTo>
                    <a:pt x="48" y="6"/>
                  </a:lnTo>
                  <a:lnTo>
                    <a:pt x="48" y="7"/>
                  </a:lnTo>
                  <a:lnTo>
                    <a:pt x="49" y="7"/>
                  </a:lnTo>
                  <a:lnTo>
                    <a:pt x="48" y="7"/>
                  </a:lnTo>
                  <a:lnTo>
                    <a:pt x="49" y="7"/>
                  </a:lnTo>
                  <a:lnTo>
                    <a:pt x="49" y="8"/>
                  </a:lnTo>
                  <a:lnTo>
                    <a:pt x="49" y="10"/>
                  </a:lnTo>
                  <a:lnTo>
                    <a:pt x="50" y="10"/>
                  </a:lnTo>
                  <a:lnTo>
                    <a:pt x="51" y="10"/>
                  </a:lnTo>
                  <a:lnTo>
                    <a:pt x="51" y="11"/>
                  </a:lnTo>
                  <a:lnTo>
                    <a:pt x="51" y="12"/>
                  </a:lnTo>
                  <a:lnTo>
                    <a:pt x="52" y="12"/>
                  </a:lnTo>
                  <a:lnTo>
                    <a:pt x="54" y="12"/>
                  </a:lnTo>
                  <a:lnTo>
                    <a:pt x="55" y="11"/>
                  </a:lnTo>
                  <a:lnTo>
                    <a:pt x="55" y="10"/>
                  </a:lnTo>
                  <a:lnTo>
                    <a:pt x="54" y="10"/>
                  </a:lnTo>
                  <a:lnTo>
                    <a:pt x="54" y="8"/>
                  </a:lnTo>
                  <a:lnTo>
                    <a:pt x="55" y="8"/>
                  </a:lnTo>
                  <a:lnTo>
                    <a:pt x="55" y="7"/>
                  </a:lnTo>
                  <a:lnTo>
                    <a:pt x="56" y="7"/>
                  </a:lnTo>
                  <a:lnTo>
                    <a:pt x="57" y="7"/>
                  </a:lnTo>
                  <a:lnTo>
                    <a:pt x="58" y="7"/>
                  </a:lnTo>
                  <a:lnTo>
                    <a:pt x="58" y="6"/>
                  </a:lnTo>
                  <a:lnTo>
                    <a:pt x="59" y="6"/>
                  </a:lnTo>
                  <a:lnTo>
                    <a:pt x="61" y="6"/>
                  </a:lnTo>
                  <a:lnTo>
                    <a:pt x="61" y="5"/>
                  </a:lnTo>
                  <a:lnTo>
                    <a:pt x="62" y="5"/>
                  </a:lnTo>
                  <a:lnTo>
                    <a:pt x="62" y="6"/>
                  </a:lnTo>
                  <a:lnTo>
                    <a:pt x="63" y="6"/>
                  </a:lnTo>
                  <a:lnTo>
                    <a:pt x="63" y="7"/>
                  </a:lnTo>
                  <a:lnTo>
                    <a:pt x="64" y="7"/>
                  </a:lnTo>
                  <a:lnTo>
                    <a:pt x="64" y="8"/>
                  </a:lnTo>
                  <a:lnTo>
                    <a:pt x="65" y="8"/>
                  </a:lnTo>
                  <a:lnTo>
                    <a:pt x="66" y="8"/>
                  </a:lnTo>
                  <a:lnTo>
                    <a:pt x="66" y="10"/>
                  </a:lnTo>
                  <a:lnTo>
                    <a:pt x="68" y="10"/>
                  </a:lnTo>
                  <a:lnTo>
                    <a:pt x="68" y="11"/>
                  </a:lnTo>
                  <a:lnTo>
                    <a:pt x="66" y="11"/>
                  </a:lnTo>
                  <a:lnTo>
                    <a:pt x="68" y="11"/>
                  </a:lnTo>
                  <a:lnTo>
                    <a:pt x="68" y="12"/>
                  </a:lnTo>
                  <a:lnTo>
                    <a:pt x="68" y="13"/>
                  </a:lnTo>
                  <a:lnTo>
                    <a:pt x="69" y="13"/>
                  </a:lnTo>
                  <a:lnTo>
                    <a:pt x="69" y="12"/>
                  </a:lnTo>
                  <a:lnTo>
                    <a:pt x="68" y="12"/>
                  </a:lnTo>
                  <a:lnTo>
                    <a:pt x="68" y="11"/>
                  </a:lnTo>
                  <a:lnTo>
                    <a:pt x="69" y="11"/>
                  </a:lnTo>
                  <a:lnTo>
                    <a:pt x="69" y="10"/>
                  </a:lnTo>
                  <a:lnTo>
                    <a:pt x="68" y="10"/>
                  </a:lnTo>
                  <a:lnTo>
                    <a:pt x="66" y="8"/>
                  </a:lnTo>
                  <a:lnTo>
                    <a:pt x="68" y="8"/>
                  </a:lnTo>
                  <a:lnTo>
                    <a:pt x="66" y="8"/>
                  </a:lnTo>
                  <a:lnTo>
                    <a:pt x="66" y="7"/>
                  </a:lnTo>
                  <a:lnTo>
                    <a:pt x="66" y="6"/>
                  </a:lnTo>
                  <a:lnTo>
                    <a:pt x="68" y="6"/>
                  </a:lnTo>
                  <a:lnTo>
                    <a:pt x="69" y="6"/>
                  </a:lnTo>
                  <a:lnTo>
                    <a:pt x="70" y="6"/>
                  </a:lnTo>
                  <a:lnTo>
                    <a:pt x="71" y="6"/>
                  </a:lnTo>
                  <a:lnTo>
                    <a:pt x="72" y="7"/>
                  </a:lnTo>
                  <a:lnTo>
                    <a:pt x="73" y="8"/>
                  </a:lnTo>
                  <a:lnTo>
                    <a:pt x="73" y="10"/>
                  </a:lnTo>
                  <a:lnTo>
                    <a:pt x="75" y="10"/>
                  </a:lnTo>
                  <a:lnTo>
                    <a:pt x="75" y="8"/>
                  </a:lnTo>
                  <a:lnTo>
                    <a:pt x="73" y="8"/>
                  </a:lnTo>
                  <a:lnTo>
                    <a:pt x="75" y="8"/>
                  </a:lnTo>
                  <a:lnTo>
                    <a:pt x="73" y="8"/>
                  </a:lnTo>
                  <a:lnTo>
                    <a:pt x="76" y="8"/>
                  </a:lnTo>
                  <a:lnTo>
                    <a:pt x="76" y="7"/>
                  </a:lnTo>
                  <a:lnTo>
                    <a:pt x="77" y="7"/>
                  </a:lnTo>
                  <a:lnTo>
                    <a:pt x="77" y="6"/>
                  </a:lnTo>
                  <a:lnTo>
                    <a:pt x="78" y="6"/>
                  </a:lnTo>
                  <a:lnTo>
                    <a:pt x="77" y="6"/>
                  </a:lnTo>
                  <a:lnTo>
                    <a:pt x="78" y="6"/>
                  </a:lnTo>
                  <a:lnTo>
                    <a:pt x="78" y="5"/>
                  </a:lnTo>
                  <a:lnTo>
                    <a:pt x="79" y="5"/>
                  </a:lnTo>
                  <a:lnTo>
                    <a:pt x="80" y="5"/>
                  </a:lnTo>
                  <a:lnTo>
                    <a:pt x="80" y="6"/>
                  </a:lnTo>
                  <a:lnTo>
                    <a:pt x="82" y="6"/>
                  </a:lnTo>
                  <a:lnTo>
                    <a:pt x="83" y="6"/>
                  </a:lnTo>
                  <a:lnTo>
                    <a:pt x="84" y="6"/>
                  </a:lnTo>
                  <a:lnTo>
                    <a:pt x="84" y="7"/>
                  </a:lnTo>
                  <a:lnTo>
                    <a:pt x="84" y="6"/>
                  </a:lnTo>
                  <a:lnTo>
                    <a:pt x="85" y="6"/>
                  </a:lnTo>
                  <a:lnTo>
                    <a:pt x="85" y="5"/>
                  </a:lnTo>
                  <a:lnTo>
                    <a:pt x="85" y="6"/>
                  </a:lnTo>
                  <a:lnTo>
                    <a:pt x="84" y="6"/>
                  </a:lnTo>
                  <a:lnTo>
                    <a:pt x="85" y="6"/>
                  </a:lnTo>
                  <a:lnTo>
                    <a:pt x="86" y="6"/>
                  </a:lnTo>
                  <a:lnTo>
                    <a:pt x="86" y="5"/>
                  </a:lnTo>
                  <a:lnTo>
                    <a:pt x="86" y="4"/>
                  </a:lnTo>
                  <a:lnTo>
                    <a:pt x="86" y="3"/>
                  </a:lnTo>
                  <a:lnTo>
                    <a:pt x="85" y="1"/>
                  </a:lnTo>
                  <a:lnTo>
                    <a:pt x="86" y="1"/>
                  </a:lnTo>
                  <a:lnTo>
                    <a:pt x="87" y="1"/>
                  </a:lnTo>
                  <a:lnTo>
                    <a:pt x="89" y="1"/>
                  </a:lnTo>
                  <a:lnTo>
                    <a:pt x="87" y="1"/>
                  </a:lnTo>
                  <a:lnTo>
                    <a:pt x="89" y="1"/>
                  </a:lnTo>
                  <a:lnTo>
                    <a:pt x="90" y="1"/>
                  </a:lnTo>
                  <a:lnTo>
                    <a:pt x="90" y="0"/>
                  </a:lnTo>
                  <a:lnTo>
                    <a:pt x="91" y="1"/>
                  </a:lnTo>
                  <a:lnTo>
                    <a:pt x="91"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47" name="Freeform 1364">
              <a:extLst>
                <a:ext uri="{FF2B5EF4-FFF2-40B4-BE49-F238E27FC236}">
                  <a16:creationId xmlns="" xmlns:a16="http://schemas.microsoft.com/office/drawing/2014/main" id="{A8D315D4-5AA6-4D71-A4FA-18C67257C441}"/>
                </a:ext>
              </a:extLst>
            </p:cNvPr>
            <p:cNvSpPr>
              <a:spLocks/>
            </p:cNvSpPr>
            <p:nvPr/>
          </p:nvSpPr>
          <p:spPr bwMode="auto">
            <a:xfrm>
              <a:off x="5828512" y="1755074"/>
              <a:ext cx="1277" cy="0"/>
            </a:xfrm>
            <a:custGeom>
              <a:avLst/>
              <a:gdLst>
                <a:gd name="T0" fmla="*/ 1 w 1"/>
                <a:gd name="T1" fmla="*/ 1 w 1"/>
                <a:gd name="T2" fmla="*/ 0 w 1"/>
                <a:gd name="T3" fmla="*/ 0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lnTo>
                    <a:pt x="1"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48" name="Freeform 1365">
              <a:extLst>
                <a:ext uri="{FF2B5EF4-FFF2-40B4-BE49-F238E27FC236}">
                  <a16:creationId xmlns="" xmlns:a16="http://schemas.microsoft.com/office/drawing/2014/main" id="{744E7931-EAED-4AC8-905D-29199B24F1C3}"/>
                </a:ext>
              </a:extLst>
            </p:cNvPr>
            <p:cNvSpPr>
              <a:spLocks/>
            </p:cNvSpPr>
            <p:nvPr/>
          </p:nvSpPr>
          <p:spPr bwMode="auto">
            <a:xfrm>
              <a:off x="6277818" y="2352447"/>
              <a:ext cx="2553" cy="1277"/>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0 w 2"/>
                <a:gd name="T13" fmla="*/ 1 h 1"/>
                <a:gd name="T14" fmla="*/ 0 w 2"/>
                <a:gd name="T15" fmla="*/ 0 h 1"/>
                <a:gd name="T16" fmla="*/ 0 w 2"/>
                <a:gd name="T17" fmla="*/ 0 h 1"/>
                <a:gd name="T18" fmla="*/ 0 w 2"/>
                <a:gd name="T19" fmla="*/ 0 h 1"/>
                <a:gd name="T20" fmla="*/ 0 w 2"/>
                <a:gd name="T21" fmla="*/ 0 h 1"/>
                <a:gd name="T22" fmla="*/ 2 w 2"/>
                <a:gd name="T23" fmla="*/ 0 h 1"/>
                <a:gd name="T24" fmla="*/ 2 w 2"/>
                <a:gd name="T25" fmla="*/ 1 h 1"/>
                <a:gd name="T26" fmla="*/ 2 w 2"/>
                <a:gd name="T27" fmla="*/ 1 h 1"/>
                <a:gd name="T28" fmla="*/ 2 w 2"/>
                <a:gd name="T29" fmla="*/ 1 h 1"/>
                <a:gd name="T30" fmla="*/ 2 w 2"/>
                <a:gd name="T31" fmla="*/ 1 h 1"/>
                <a:gd name="T32" fmla="*/ 2 w 2"/>
                <a:gd name="T33" fmla="*/ 1 h 1"/>
                <a:gd name="T34" fmla="*/ 2 w 2"/>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1"/>
                  </a:moveTo>
                  <a:lnTo>
                    <a:pt x="2" y="1"/>
                  </a:lnTo>
                  <a:lnTo>
                    <a:pt x="2" y="1"/>
                  </a:lnTo>
                  <a:lnTo>
                    <a:pt x="2" y="1"/>
                  </a:lnTo>
                  <a:lnTo>
                    <a:pt x="2" y="1"/>
                  </a:lnTo>
                  <a:lnTo>
                    <a:pt x="0" y="1"/>
                  </a:lnTo>
                  <a:lnTo>
                    <a:pt x="0" y="1"/>
                  </a:lnTo>
                  <a:lnTo>
                    <a:pt x="0" y="0"/>
                  </a:lnTo>
                  <a:lnTo>
                    <a:pt x="0" y="0"/>
                  </a:lnTo>
                  <a:lnTo>
                    <a:pt x="0" y="0"/>
                  </a:lnTo>
                  <a:lnTo>
                    <a:pt x="0" y="0"/>
                  </a:lnTo>
                  <a:lnTo>
                    <a:pt x="2" y="0"/>
                  </a:lnTo>
                  <a:lnTo>
                    <a:pt x="2" y="1"/>
                  </a:lnTo>
                  <a:lnTo>
                    <a:pt x="2" y="1"/>
                  </a:lnTo>
                  <a:lnTo>
                    <a:pt x="2" y="1"/>
                  </a:lnTo>
                  <a:lnTo>
                    <a:pt x="2" y="1"/>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49" name="Freeform 1366">
              <a:extLst>
                <a:ext uri="{FF2B5EF4-FFF2-40B4-BE49-F238E27FC236}">
                  <a16:creationId xmlns="" xmlns:a16="http://schemas.microsoft.com/office/drawing/2014/main" id="{709F83E6-A26D-49AE-A668-FCC2B2DD3460}"/>
                </a:ext>
              </a:extLst>
            </p:cNvPr>
            <p:cNvSpPr>
              <a:spLocks/>
            </p:cNvSpPr>
            <p:nvPr/>
          </p:nvSpPr>
          <p:spPr bwMode="auto">
            <a:xfrm>
              <a:off x="6282924" y="2346065"/>
              <a:ext cx="1277" cy="0"/>
            </a:xfrm>
            <a:custGeom>
              <a:avLst/>
              <a:gdLst>
                <a:gd name="T0" fmla="*/ 1 w 1"/>
                <a:gd name="T1" fmla="*/ 1 w 1"/>
                <a:gd name="T2" fmla="*/ 0 w 1"/>
                <a:gd name="T3" fmla="*/ 0 w 1"/>
                <a:gd name="T4" fmla="*/ 0 w 1"/>
                <a:gd name="T5" fmla="*/ 0 w 1"/>
                <a:gd name="T6" fmla="*/ 1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lnTo>
                    <a:pt x="1" y="0"/>
                  </a:lnTo>
                  <a:lnTo>
                    <a:pt x="0" y="0"/>
                  </a:lnTo>
                  <a:lnTo>
                    <a:pt x="0" y="0"/>
                  </a:lnTo>
                  <a:lnTo>
                    <a:pt x="0" y="0"/>
                  </a:lnTo>
                  <a:lnTo>
                    <a:pt x="0"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50" name="Freeform 1367">
              <a:extLst>
                <a:ext uri="{FF2B5EF4-FFF2-40B4-BE49-F238E27FC236}">
                  <a16:creationId xmlns="" xmlns:a16="http://schemas.microsoft.com/office/drawing/2014/main" id="{4FCB2361-EB16-4BBB-A211-B919EB939537}"/>
                </a:ext>
              </a:extLst>
            </p:cNvPr>
            <p:cNvSpPr>
              <a:spLocks/>
            </p:cNvSpPr>
            <p:nvPr/>
          </p:nvSpPr>
          <p:spPr bwMode="auto">
            <a:xfrm>
              <a:off x="6266330" y="2326918"/>
              <a:ext cx="3830" cy="1277"/>
            </a:xfrm>
            <a:custGeom>
              <a:avLst/>
              <a:gdLst>
                <a:gd name="T0" fmla="*/ 1 w 3"/>
                <a:gd name="T1" fmla="*/ 0 h 1"/>
                <a:gd name="T2" fmla="*/ 1 w 3"/>
                <a:gd name="T3" fmla="*/ 0 h 1"/>
                <a:gd name="T4" fmla="*/ 1 w 3"/>
                <a:gd name="T5" fmla="*/ 0 h 1"/>
                <a:gd name="T6" fmla="*/ 1 w 3"/>
                <a:gd name="T7" fmla="*/ 0 h 1"/>
                <a:gd name="T8" fmla="*/ 3 w 3"/>
                <a:gd name="T9" fmla="*/ 0 h 1"/>
                <a:gd name="T10" fmla="*/ 3 w 3"/>
                <a:gd name="T11" fmla="*/ 0 h 1"/>
                <a:gd name="T12" fmla="*/ 3 w 3"/>
                <a:gd name="T13" fmla="*/ 1 h 1"/>
                <a:gd name="T14" fmla="*/ 3 w 3"/>
                <a:gd name="T15" fmla="*/ 1 h 1"/>
                <a:gd name="T16" fmla="*/ 1 w 3"/>
                <a:gd name="T17" fmla="*/ 1 h 1"/>
                <a:gd name="T18" fmla="*/ 1 w 3"/>
                <a:gd name="T19" fmla="*/ 1 h 1"/>
                <a:gd name="T20" fmla="*/ 1 w 3"/>
                <a:gd name="T21" fmla="*/ 0 h 1"/>
                <a:gd name="T22" fmla="*/ 1 w 3"/>
                <a:gd name="T23" fmla="*/ 0 h 1"/>
                <a:gd name="T24" fmla="*/ 0 w 3"/>
                <a:gd name="T25" fmla="*/ 0 h 1"/>
                <a:gd name="T26" fmla="*/ 0 w 3"/>
                <a:gd name="T27" fmla="*/ 0 h 1"/>
                <a:gd name="T28" fmla="*/ 1 w 3"/>
                <a:gd name="T29" fmla="*/ 0 h 1"/>
                <a:gd name="T30" fmla="*/ 1 w 3"/>
                <a:gd name="T31" fmla="*/ 0 h 1"/>
                <a:gd name="T32" fmla="*/ 1 w 3"/>
                <a:gd name="T33" fmla="*/ 0 h 1"/>
                <a:gd name="T34" fmla="*/ 1 w 3"/>
                <a:gd name="T35" fmla="*/ 0 h 1"/>
                <a:gd name="T36" fmla="*/ 1 w 3"/>
                <a:gd name="T37" fmla="*/ 0 h 1"/>
                <a:gd name="T38" fmla="*/ 1 w 3"/>
                <a:gd name="T39" fmla="*/ 0 h 1"/>
                <a:gd name="T40" fmla="*/ 1 w 3"/>
                <a:gd name="T41" fmla="*/ 0 h 1"/>
                <a:gd name="T42" fmla="*/ 1 w 3"/>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
                  <a:moveTo>
                    <a:pt x="1" y="0"/>
                  </a:moveTo>
                  <a:lnTo>
                    <a:pt x="1" y="0"/>
                  </a:lnTo>
                  <a:lnTo>
                    <a:pt x="1" y="0"/>
                  </a:lnTo>
                  <a:lnTo>
                    <a:pt x="1" y="0"/>
                  </a:lnTo>
                  <a:lnTo>
                    <a:pt x="3" y="0"/>
                  </a:lnTo>
                  <a:lnTo>
                    <a:pt x="3" y="0"/>
                  </a:lnTo>
                  <a:lnTo>
                    <a:pt x="3" y="1"/>
                  </a:lnTo>
                  <a:lnTo>
                    <a:pt x="3" y="1"/>
                  </a:lnTo>
                  <a:lnTo>
                    <a:pt x="1" y="1"/>
                  </a:lnTo>
                  <a:lnTo>
                    <a:pt x="1" y="1"/>
                  </a:lnTo>
                  <a:lnTo>
                    <a:pt x="1" y="0"/>
                  </a:lnTo>
                  <a:lnTo>
                    <a:pt x="1" y="0"/>
                  </a:lnTo>
                  <a:lnTo>
                    <a:pt x="0" y="0"/>
                  </a:lnTo>
                  <a:lnTo>
                    <a:pt x="0"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51" name="Freeform 1368">
              <a:extLst>
                <a:ext uri="{FF2B5EF4-FFF2-40B4-BE49-F238E27FC236}">
                  <a16:creationId xmlns="" xmlns:a16="http://schemas.microsoft.com/office/drawing/2014/main" id="{5C64B253-638C-4C75-992F-0C4399A8E2C2}"/>
                </a:ext>
              </a:extLst>
            </p:cNvPr>
            <p:cNvSpPr>
              <a:spLocks/>
            </p:cNvSpPr>
            <p:nvPr/>
          </p:nvSpPr>
          <p:spPr bwMode="auto">
            <a:xfrm>
              <a:off x="6272712" y="2305219"/>
              <a:ext cx="1277" cy="0"/>
            </a:xfrm>
            <a:custGeom>
              <a:avLst/>
              <a:gdLst>
                <a:gd name="T0" fmla="*/ 0 w 1"/>
                <a:gd name="T1" fmla="*/ 0 w 1"/>
                <a:gd name="T2" fmla="*/ 1 w 1"/>
                <a:gd name="T3" fmla="*/ 1 w 1"/>
                <a:gd name="T4" fmla="*/ 1 w 1"/>
                <a:gd name="T5" fmla="*/ 0 w 1"/>
                <a:gd name="T6" fmla="*/ 0 w 1"/>
                <a:gd name="T7" fmla="*/ 0 w 1"/>
                <a:gd name="T8" fmla="*/ 0 w 1"/>
                <a:gd name="T9" fmla="*/ 0 w 1"/>
                <a:gd name="T10" fmla="*/ 0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lnTo>
                    <a:pt x="0"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52" name="Freeform 1369">
              <a:extLst>
                <a:ext uri="{FF2B5EF4-FFF2-40B4-BE49-F238E27FC236}">
                  <a16:creationId xmlns="" xmlns:a16="http://schemas.microsoft.com/office/drawing/2014/main" id="{9533552C-CFA2-483B-B83F-FEF913CB9B26}"/>
                </a:ext>
              </a:extLst>
            </p:cNvPr>
            <p:cNvSpPr>
              <a:spLocks/>
            </p:cNvSpPr>
            <p:nvPr/>
          </p:nvSpPr>
          <p:spPr bwMode="auto">
            <a:xfrm>
              <a:off x="6267606" y="2303942"/>
              <a:ext cx="2553" cy="1277"/>
            </a:xfrm>
            <a:custGeom>
              <a:avLst/>
              <a:gdLst>
                <a:gd name="T0" fmla="*/ 2 w 2"/>
                <a:gd name="T1" fmla="*/ 0 h 1"/>
                <a:gd name="T2" fmla="*/ 2 w 2"/>
                <a:gd name="T3" fmla="*/ 1 h 1"/>
                <a:gd name="T4" fmla="*/ 0 w 2"/>
                <a:gd name="T5" fmla="*/ 1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2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2" y="0"/>
                  </a:moveTo>
                  <a:lnTo>
                    <a:pt x="2" y="1"/>
                  </a:lnTo>
                  <a:lnTo>
                    <a:pt x="0" y="1"/>
                  </a:lnTo>
                  <a:lnTo>
                    <a:pt x="0" y="0"/>
                  </a:lnTo>
                  <a:lnTo>
                    <a:pt x="0" y="0"/>
                  </a:lnTo>
                  <a:lnTo>
                    <a:pt x="0" y="0"/>
                  </a:lnTo>
                  <a:lnTo>
                    <a:pt x="0" y="0"/>
                  </a:lnTo>
                  <a:lnTo>
                    <a:pt x="0" y="0"/>
                  </a:lnTo>
                  <a:lnTo>
                    <a:pt x="0" y="0"/>
                  </a:lnTo>
                  <a:lnTo>
                    <a:pt x="0"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53" name="Freeform 1370">
              <a:extLst>
                <a:ext uri="{FF2B5EF4-FFF2-40B4-BE49-F238E27FC236}">
                  <a16:creationId xmlns="" xmlns:a16="http://schemas.microsoft.com/office/drawing/2014/main" id="{9EF31097-FA2E-4F16-9170-783BC4544EBE}"/>
                </a:ext>
              </a:extLst>
            </p:cNvPr>
            <p:cNvSpPr>
              <a:spLocks/>
            </p:cNvSpPr>
            <p:nvPr/>
          </p:nvSpPr>
          <p:spPr bwMode="auto">
            <a:xfrm>
              <a:off x="6275265" y="2297561"/>
              <a:ext cx="52334" cy="33187"/>
            </a:xfrm>
            <a:custGeom>
              <a:avLst/>
              <a:gdLst>
                <a:gd name="T0" fmla="*/ 40 w 41"/>
                <a:gd name="T1" fmla="*/ 1 h 26"/>
                <a:gd name="T2" fmla="*/ 37 w 41"/>
                <a:gd name="T3" fmla="*/ 7 h 26"/>
                <a:gd name="T4" fmla="*/ 36 w 41"/>
                <a:gd name="T5" fmla="*/ 8 h 26"/>
                <a:gd name="T6" fmla="*/ 36 w 41"/>
                <a:gd name="T7" fmla="*/ 10 h 26"/>
                <a:gd name="T8" fmla="*/ 34 w 41"/>
                <a:gd name="T9" fmla="*/ 13 h 26"/>
                <a:gd name="T10" fmla="*/ 36 w 41"/>
                <a:gd name="T11" fmla="*/ 15 h 26"/>
                <a:gd name="T12" fmla="*/ 36 w 41"/>
                <a:gd name="T13" fmla="*/ 16 h 26"/>
                <a:gd name="T14" fmla="*/ 36 w 41"/>
                <a:gd name="T15" fmla="*/ 16 h 26"/>
                <a:gd name="T16" fmla="*/ 36 w 41"/>
                <a:gd name="T17" fmla="*/ 17 h 26"/>
                <a:gd name="T18" fmla="*/ 37 w 41"/>
                <a:gd name="T19" fmla="*/ 19 h 26"/>
                <a:gd name="T20" fmla="*/ 37 w 41"/>
                <a:gd name="T21" fmla="*/ 20 h 26"/>
                <a:gd name="T22" fmla="*/ 37 w 41"/>
                <a:gd name="T23" fmla="*/ 20 h 26"/>
                <a:gd name="T24" fmla="*/ 37 w 41"/>
                <a:gd name="T25" fmla="*/ 21 h 26"/>
                <a:gd name="T26" fmla="*/ 36 w 41"/>
                <a:gd name="T27" fmla="*/ 21 h 26"/>
                <a:gd name="T28" fmla="*/ 35 w 41"/>
                <a:gd name="T29" fmla="*/ 23 h 26"/>
                <a:gd name="T30" fmla="*/ 35 w 41"/>
                <a:gd name="T31" fmla="*/ 26 h 26"/>
                <a:gd name="T32" fmla="*/ 34 w 41"/>
                <a:gd name="T33" fmla="*/ 24 h 26"/>
                <a:gd name="T34" fmla="*/ 33 w 41"/>
                <a:gd name="T35" fmla="*/ 24 h 26"/>
                <a:gd name="T36" fmla="*/ 30 w 41"/>
                <a:gd name="T37" fmla="*/ 24 h 26"/>
                <a:gd name="T38" fmla="*/ 28 w 41"/>
                <a:gd name="T39" fmla="*/ 23 h 26"/>
                <a:gd name="T40" fmla="*/ 23 w 41"/>
                <a:gd name="T41" fmla="*/ 19 h 26"/>
                <a:gd name="T42" fmla="*/ 20 w 41"/>
                <a:gd name="T43" fmla="*/ 19 h 26"/>
                <a:gd name="T44" fmla="*/ 16 w 41"/>
                <a:gd name="T45" fmla="*/ 17 h 26"/>
                <a:gd name="T46" fmla="*/ 13 w 41"/>
                <a:gd name="T47" fmla="*/ 15 h 26"/>
                <a:gd name="T48" fmla="*/ 11 w 41"/>
                <a:gd name="T49" fmla="*/ 14 h 26"/>
                <a:gd name="T50" fmla="*/ 9 w 41"/>
                <a:gd name="T51" fmla="*/ 13 h 26"/>
                <a:gd name="T52" fmla="*/ 7 w 41"/>
                <a:gd name="T53" fmla="*/ 13 h 26"/>
                <a:gd name="T54" fmla="*/ 6 w 41"/>
                <a:gd name="T55" fmla="*/ 12 h 26"/>
                <a:gd name="T56" fmla="*/ 1 w 41"/>
                <a:gd name="T57" fmla="*/ 10 h 26"/>
                <a:gd name="T58" fmla="*/ 0 w 41"/>
                <a:gd name="T59" fmla="*/ 9 h 26"/>
                <a:gd name="T60" fmla="*/ 0 w 41"/>
                <a:gd name="T61" fmla="*/ 8 h 26"/>
                <a:gd name="T62" fmla="*/ 0 w 41"/>
                <a:gd name="T63" fmla="*/ 7 h 26"/>
                <a:gd name="T64" fmla="*/ 0 w 41"/>
                <a:gd name="T65" fmla="*/ 6 h 26"/>
                <a:gd name="T66" fmla="*/ 0 w 41"/>
                <a:gd name="T67" fmla="*/ 5 h 26"/>
                <a:gd name="T68" fmla="*/ 1 w 41"/>
                <a:gd name="T69" fmla="*/ 3 h 26"/>
                <a:gd name="T70" fmla="*/ 2 w 41"/>
                <a:gd name="T71" fmla="*/ 2 h 26"/>
                <a:gd name="T72" fmla="*/ 4 w 41"/>
                <a:gd name="T73" fmla="*/ 2 h 26"/>
                <a:gd name="T74" fmla="*/ 4 w 41"/>
                <a:gd name="T75" fmla="*/ 2 h 26"/>
                <a:gd name="T76" fmla="*/ 6 w 41"/>
                <a:gd name="T77" fmla="*/ 3 h 26"/>
                <a:gd name="T78" fmla="*/ 7 w 41"/>
                <a:gd name="T79" fmla="*/ 3 h 26"/>
                <a:gd name="T80" fmla="*/ 8 w 41"/>
                <a:gd name="T81" fmla="*/ 2 h 26"/>
                <a:gd name="T82" fmla="*/ 9 w 41"/>
                <a:gd name="T83" fmla="*/ 1 h 26"/>
                <a:gd name="T84" fmla="*/ 11 w 41"/>
                <a:gd name="T85" fmla="*/ 1 h 26"/>
                <a:gd name="T86" fmla="*/ 11 w 41"/>
                <a:gd name="T87" fmla="*/ 1 h 26"/>
                <a:gd name="T88" fmla="*/ 12 w 41"/>
                <a:gd name="T89" fmla="*/ 2 h 26"/>
                <a:gd name="T90" fmla="*/ 14 w 41"/>
                <a:gd name="T91" fmla="*/ 3 h 26"/>
                <a:gd name="T92" fmla="*/ 16 w 41"/>
                <a:gd name="T93" fmla="*/ 5 h 26"/>
                <a:gd name="T94" fmla="*/ 18 w 41"/>
                <a:gd name="T95" fmla="*/ 5 h 26"/>
                <a:gd name="T96" fmla="*/ 20 w 41"/>
                <a:gd name="T97" fmla="*/ 3 h 26"/>
                <a:gd name="T98" fmla="*/ 23 w 41"/>
                <a:gd name="T99" fmla="*/ 5 h 26"/>
                <a:gd name="T100" fmla="*/ 28 w 41"/>
                <a:gd name="T101" fmla="*/ 3 h 26"/>
                <a:gd name="T102" fmla="*/ 30 w 41"/>
                <a:gd name="T103" fmla="*/ 2 h 26"/>
                <a:gd name="T104" fmla="*/ 32 w 41"/>
                <a:gd name="T105" fmla="*/ 1 h 26"/>
                <a:gd name="T106" fmla="*/ 33 w 41"/>
                <a:gd name="T107" fmla="*/ 2 h 26"/>
                <a:gd name="T108" fmla="*/ 34 w 41"/>
                <a:gd name="T109" fmla="*/ 2 h 26"/>
                <a:gd name="T110" fmla="*/ 36 w 41"/>
                <a:gd name="T111" fmla="*/ 0 h 26"/>
                <a:gd name="T112" fmla="*/ 36 w 41"/>
                <a:gd name="T113" fmla="*/ 1 h 26"/>
                <a:gd name="T114" fmla="*/ 39 w 41"/>
                <a:gd name="T115" fmla="*/ 1 h 26"/>
                <a:gd name="T116" fmla="*/ 41 w 41"/>
                <a:gd name="T1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26">
                  <a:moveTo>
                    <a:pt x="41" y="0"/>
                  </a:moveTo>
                  <a:lnTo>
                    <a:pt x="41" y="0"/>
                  </a:lnTo>
                  <a:lnTo>
                    <a:pt x="41" y="0"/>
                  </a:lnTo>
                  <a:lnTo>
                    <a:pt x="40" y="1"/>
                  </a:lnTo>
                  <a:lnTo>
                    <a:pt x="40" y="1"/>
                  </a:lnTo>
                  <a:lnTo>
                    <a:pt x="40" y="1"/>
                  </a:lnTo>
                  <a:lnTo>
                    <a:pt x="40" y="1"/>
                  </a:lnTo>
                  <a:lnTo>
                    <a:pt x="40" y="1"/>
                  </a:lnTo>
                  <a:lnTo>
                    <a:pt x="40" y="2"/>
                  </a:lnTo>
                  <a:lnTo>
                    <a:pt x="40" y="3"/>
                  </a:lnTo>
                  <a:lnTo>
                    <a:pt x="37" y="5"/>
                  </a:lnTo>
                  <a:lnTo>
                    <a:pt x="37" y="7"/>
                  </a:lnTo>
                  <a:lnTo>
                    <a:pt x="36" y="7"/>
                  </a:lnTo>
                  <a:lnTo>
                    <a:pt x="36" y="7"/>
                  </a:lnTo>
                  <a:lnTo>
                    <a:pt x="36" y="8"/>
                  </a:lnTo>
                  <a:lnTo>
                    <a:pt x="36" y="8"/>
                  </a:lnTo>
                  <a:lnTo>
                    <a:pt x="36" y="8"/>
                  </a:lnTo>
                  <a:lnTo>
                    <a:pt x="36" y="8"/>
                  </a:lnTo>
                  <a:lnTo>
                    <a:pt x="36" y="9"/>
                  </a:lnTo>
                  <a:lnTo>
                    <a:pt x="36" y="9"/>
                  </a:lnTo>
                  <a:lnTo>
                    <a:pt x="36" y="9"/>
                  </a:lnTo>
                  <a:lnTo>
                    <a:pt x="36" y="9"/>
                  </a:lnTo>
                  <a:lnTo>
                    <a:pt x="36" y="9"/>
                  </a:lnTo>
                  <a:lnTo>
                    <a:pt x="36" y="10"/>
                  </a:lnTo>
                  <a:lnTo>
                    <a:pt x="35" y="10"/>
                  </a:lnTo>
                  <a:lnTo>
                    <a:pt x="35" y="10"/>
                  </a:lnTo>
                  <a:lnTo>
                    <a:pt x="35" y="12"/>
                  </a:lnTo>
                  <a:lnTo>
                    <a:pt x="35" y="12"/>
                  </a:lnTo>
                  <a:lnTo>
                    <a:pt x="35" y="13"/>
                  </a:lnTo>
                  <a:lnTo>
                    <a:pt x="34" y="13"/>
                  </a:lnTo>
                  <a:lnTo>
                    <a:pt x="34" y="13"/>
                  </a:lnTo>
                  <a:lnTo>
                    <a:pt x="35" y="15"/>
                  </a:lnTo>
                  <a:lnTo>
                    <a:pt x="35" y="15"/>
                  </a:lnTo>
                  <a:lnTo>
                    <a:pt x="35" y="15"/>
                  </a:lnTo>
                  <a:lnTo>
                    <a:pt x="35" y="15"/>
                  </a:lnTo>
                  <a:lnTo>
                    <a:pt x="36" y="15"/>
                  </a:lnTo>
                  <a:lnTo>
                    <a:pt x="36" y="16"/>
                  </a:lnTo>
                  <a:lnTo>
                    <a:pt x="36" y="16"/>
                  </a:lnTo>
                  <a:lnTo>
                    <a:pt x="36" y="16"/>
                  </a:lnTo>
                  <a:lnTo>
                    <a:pt x="37" y="16"/>
                  </a:lnTo>
                  <a:lnTo>
                    <a:pt x="36" y="16"/>
                  </a:lnTo>
                  <a:lnTo>
                    <a:pt x="36" y="16"/>
                  </a:lnTo>
                  <a:lnTo>
                    <a:pt x="36" y="16"/>
                  </a:lnTo>
                  <a:lnTo>
                    <a:pt x="36" y="16"/>
                  </a:lnTo>
                  <a:lnTo>
                    <a:pt x="36" y="16"/>
                  </a:lnTo>
                  <a:lnTo>
                    <a:pt x="36" y="16"/>
                  </a:lnTo>
                  <a:lnTo>
                    <a:pt x="36" y="16"/>
                  </a:lnTo>
                  <a:lnTo>
                    <a:pt x="36" y="16"/>
                  </a:lnTo>
                  <a:lnTo>
                    <a:pt x="36" y="16"/>
                  </a:lnTo>
                  <a:lnTo>
                    <a:pt x="36" y="17"/>
                  </a:lnTo>
                  <a:lnTo>
                    <a:pt x="36" y="17"/>
                  </a:lnTo>
                  <a:lnTo>
                    <a:pt x="36" y="17"/>
                  </a:lnTo>
                  <a:lnTo>
                    <a:pt x="36" y="17"/>
                  </a:lnTo>
                  <a:lnTo>
                    <a:pt x="36" y="17"/>
                  </a:lnTo>
                  <a:lnTo>
                    <a:pt x="36" y="17"/>
                  </a:lnTo>
                  <a:lnTo>
                    <a:pt x="36" y="17"/>
                  </a:lnTo>
                  <a:lnTo>
                    <a:pt x="36" y="19"/>
                  </a:lnTo>
                  <a:lnTo>
                    <a:pt x="37" y="19"/>
                  </a:lnTo>
                  <a:lnTo>
                    <a:pt x="37" y="19"/>
                  </a:lnTo>
                  <a:lnTo>
                    <a:pt x="37" y="19"/>
                  </a:lnTo>
                  <a:lnTo>
                    <a:pt x="37" y="19"/>
                  </a:lnTo>
                  <a:lnTo>
                    <a:pt x="37" y="19"/>
                  </a:lnTo>
                  <a:lnTo>
                    <a:pt x="37" y="20"/>
                  </a:lnTo>
                  <a:lnTo>
                    <a:pt x="37" y="19"/>
                  </a:lnTo>
                  <a:lnTo>
                    <a:pt x="37" y="20"/>
                  </a:lnTo>
                  <a:lnTo>
                    <a:pt x="37" y="20"/>
                  </a:lnTo>
                  <a:lnTo>
                    <a:pt x="37" y="20"/>
                  </a:lnTo>
                  <a:lnTo>
                    <a:pt x="37" y="20"/>
                  </a:lnTo>
                  <a:lnTo>
                    <a:pt x="37" y="20"/>
                  </a:lnTo>
                  <a:lnTo>
                    <a:pt x="37" y="20"/>
                  </a:lnTo>
                  <a:lnTo>
                    <a:pt x="39" y="20"/>
                  </a:lnTo>
                  <a:lnTo>
                    <a:pt x="37" y="20"/>
                  </a:lnTo>
                  <a:lnTo>
                    <a:pt x="37" y="20"/>
                  </a:lnTo>
                  <a:lnTo>
                    <a:pt x="37" y="20"/>
                  </a:lnTo>
                  <a:lnTo>
                    <a:pt x="37" y="20"/>
                  </a:lnTo>
                  <a:lnTo>
                    <a:pt x="37" y="20"/>
                  </a:lnTo>
                  <a:lnTo>
                    <a:pt x="37" y="20"/>
                  </a:lnTo>
                  <a:lnTo>
                    <a:pt x="37" y="21"/>
                  </a:lnTo>
                  <a:lnTo>
                    <a:pt x="37" y="21"/>
                  </a:lnTo>
                  <a:lnTo>
                    <a:pt x="37" y="21"/>
                  </a:lnTo>
                  <a:lnTo>
                    <a:pt x="37" y="21"/>
                  </a:lnTo>
                  <a:lnTo>
                    <a:pt x="37" y="21"/>
                  </a:lnTo>
                  <a:lnTo>
                    <a:pt x="36" y="21"/>
                  </a:lnTo>
                  <a:lnTo>
                    <a:pt x="36" y="21"/>
                  </a:lnTo>
                  <a:lnTo>
                    <a:pt x="36" y="21"/>
                  </a:lnTo>
                  <a:lnTo>
                    <a:pt x="36" y="21"/>
                  </a:lnTo>
                  <a:lnTo>
                    <a:pt x="36" y="21"/>
                  </a:lnTo>
                  <a:lnTo>
                    <a:pt x="35" y="23"/>
                  </a:lnTo>
                  <a:lnTo>
                    <a:pt x="35" y="23"/>
                  </a:lnTo>
                  <a:lnTo>
                    <a:pt x="35" y="23"/>
                  </a:lnTo>
                  <a:lnTo>
                    <a:pt x="35" y="23"/>
                  </a:lnTo>
                  <a:lnTo>
                    <a:pt x="35" y="24"/>
                  </a:lnTo>
                  <a:lnTo>
                    <a:pt x="36" y="26"/>
                  </a:lnTo>
                  <a:lnTo>
                    <a:pt x="36" y="26"/>
                  </a:lnTo>
                  <a:lnTo>
                    <a:pt x="35" y="26"/>
                  </a:lnTo>
                  <a:lnTo>
                    <a:pt x="35" y="26"/>
                  </a:lnTo>
                  <a:lnTo>
                    <a:pt x="35" y="26"/>
                  </a:lnTo>
                  <a:lnTo>
                    <a:pt x="35" y="26"/>
                  </a:lnTo>
                  <a:lnTo>
                    <a:pt x="35" y="26"/>
                  </a:lnTo>
                  <a:lnTo>
                    <a:pt x="34" y="26"/>
                  </a:lnTo>
                  <a:lnTo>
                    <a:pt x="34" y="24"/>
                  </a:lnTo>
                  <a:lnTo>
                    <a:pt x="34" y="24"/>
                  </a:lnTo>
                  <a:lnTo>
                    <a:pt x="34" y="24"/>
                  </a:lnTo>
                  <a:lnTo>
                    <a:pt x="34" y="26"/>
                  </a:lnTo>
                  <a:lnTo>
                    <a:pt x="34" y="26"/>
                  </a:lnTo>
                  <a:lnTo>
                    <a:pt x="34" y="24"/>
                  </a:lnTo>
                  <a:lnTo>
                    <a:pt x="33" y="24"/>
                  </a:lnTo>
                  <a:lnTo>
                    <a:pt x="33" y="24"/>
                  </a:lnTo>
                  <a:lnTo>
                    <a:pt x="32" y="24"/>
                  </a:lnTo>
                  <a:lnTo>
                    <a:pt x="32" y="24"/>
                  </a:lnTo>
                  <a:lnTo>
                    <a:pt x="32" y="24"/>
                  </a:lnTo>
                  <a:lnTo>
                    <a:pt x="32" y="24"/>
                  </a:lnTo>
                  <a:lnTo>
                    <a:pt x="30" y="24"/>
                  </a:lnTo>
                  <a:lnTo>
                    <a:pt x="30" y="24"/>
                  </a:lnTo>
                  <a:lnTo>
                    <a:pt x="29" y="24"/>
                  </a:lnTo>
                  <a:lnTo>
                    <a:pt x="29" y="24"/>
                  </a:lnTo>
                  <a:lnTo>
                    <a:pt x="29" y="24"/>
                  </a:lnTo>
                  <a:lnTo>
                    <a:pt x="29" y="23"/>
                  </a:lnTo>
                  <a:lnTo>
                    <a:pt x="28" y="23"/>
                  </a:lnTo>
                  <a:lnTo>
                    <a:pt x="28" y="23"/>
                  </a:lnTo>
                  <a:lnTo>
                    <a:pt x="27" y="23"/>
                  </a:lnTo>
                  <a:lnTo>
                    <a:pt x="27" y="23"/>
                  </a:lnTo>
                  <a:lnTo>
                    <a:pt x="26" y="21"/>
                  </a:lnTo>
                  <a:lnTo>
                    <a:pt x="26" y="21"/>
                  </a:lnTo>
                  <a:lnTo>
                    <a:pt x="25" y="20"/>
                  </a:lnTo>
                  <a:lnTo>
                    <a:pt x="23" y="19"/>
                  </a:lnTo>
                  <a:lnTo>
                    <a:pt x="22" y="19"/>
                  </a:lnTo>
                  <a:lnTo>
                    <a:pt x="22" y="19"/>
                  </a:lnTo>
                  <a:lnTo>
                    <a:pt x="20" y="19"/>
                  </a:lnTo>
                  <a:lnTo>
                    <a:pt x="20" y="19"/>
                  </a:lnTo>
                  <a:lnTo>
                    <a:pt x="20" y="19"/>
                  </a:lnTo>
                  <a:lnTo>
                    <a:pt x="20" y="19"/>
                  </a:lnTo>
                  <a:lnTo>
                    <a:pt x="19" y="19"/>
                  </a:lnTo>
                  <a:lnTo>
                    <a:pt x="19" y="19"/>
                  </a:lnTo>
                  <a:lnTo>
                    <a:pt x="18" y="17"/>
                  </a:lnTo>
                  <a:lnTo>
                    <a:pt x="18" y="17"/>
                  </a:lnTo>
                  <a:lnTo>
                    <a:pt x="16" y="17"/>
                  </a:lnTo>
                  <a:lnTo>
                    <a:pt x="16" y="17"/>
                  </a:lnTo>
                  <a:lnTo>
                    <a:pt x="15" y="16"/>
                  </a:lnTo>
                  <a:lnTo>
                    <a:pt x="15" y="16"/>
                  </a:lnTo>
                  <a:lnTo>
                    <a:pt x="14" y="16"/>
                  </a:lnTo>
                  <a:lnTo>
                    <a:pt x="14" y="15"/>
                  </a:lnTo>
                  <a:lnTo>
                    <a:pt x="13" y="15"/>
                  </a:lnTo>
                  <a:lnTo>
                    <a:pt x="13" y="15"/>
                  </a:lnTo>
                  <a:lnTo>
                    <a:pt x="12" y="15"/>
                  </a:lnTo>
                  <a:lnTo>
                    <a:pt x="12" y="14"/>
                  </a:lnTo>
                  <a:lnTo>
                    <a:pt x="12" y="14"/>
                  </a:lnTo>
                  <a:lnTo>
                    <a:pt x="12" y="14"/>
                  </a:lnTo>
                  <a:lnTo>
                    <a:pt x="11" y="14"/>
                  </a:lnTo>
                  <a:lnTo>
                    <a:pt x="11" y="14"/>
                  </a:lnTo>
                  <a:lnTo>
                    <a:pt x="11" y="14"/>
                  </a:lnTo>
                  <a:lnTo>
                    <a:pt x="11" y="14"/>
                  </a:lnTo>
                  <a:lnTo>
                    <a:pt x="11" y="13"/>
                  </a:lnTo>
                  <a:lnTo>
                    <a:pt x="11" y="13"/>
                  </a:lnTo>
                  <a:lnTo>
                    <a:pt x="9" y="13"/>
                  </a:lnTo>
                  <a:lnTo>
                    <a:pt x="9" y="13"/>
                  </a:lnTo>
                  <a:lnTo>
                    <a:pt x="9" y="13"/>
                  </a:lnTo>
                  <a:lnTo>
                    <a:pt x="9" y="13"/>
                  </a:lnTo>
                  <a:lnTo>
                    <a:pt x="9" y="13"/>
                  </a:lnTo>
                  <a:lnTo>
                    <a:pt x="8" y="13"/>
                  </a:lnTo>
                  <a:lnTo>
                    <a:pt x="8" y="13"/>
                  </a:lnTo>
                  <a:lnTo>
                    <a:pt x="7" y="13"/>
                  </a:lnTo>
                  <a:lnTo>
                    <a:pt x="7" y="13"/>
                  </a:lnTo>
                  <a:lnTo>
                    <a:pt x="7" y="13"/>
                  </a:lnTo>
                  <a:lnTo>
                    <a:pt x="7" y="12"/>
                  </a:lnTo>
                  <a:lnTo>
                    <a:pt x="7" y="12"/>
                  </a:lnTo>
                  <a:lnTo>
                    <a:pt x="7" y="12"/>
                  </a:lnTo>
                  <a:lnTo>
                    <a:pt x="6" y="12"/>
                  </a:lnTo>
                  <a:lnTo>
                    <a:pt x="6" y="12"/>
                  </a:lnTo>
                  <a:lnTo>
                    <a:pt x="5" y="12"/>
                  </a:lnTo>
                  <a:lnTo>
                    <a:pt x="4" y="12"/>
                  </a:lnTo>
                  <a:lnTo>
                    <a:pt x="2" y="12"/>
                  </a:lnTo>
                  <a:lnTo>
                    <a:pt x="2" y="12"/>
                  </a:lnTo>
                  <a:lnTo>
                    <a:pt x="1" y="10"/>
                  </a:lnTo>
                  <a:lnTo>
                    <a:pt x="1" y="10"/>
                  </a:lnTo>
                  <a:lnTo>
                    <a:pt x="1" y="10"/>
                  </a:lnTo>
                  <a:lnTo>
                    <a:pt x="1" y="9"/>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3"/>
                  </a:lnTo>
                  <a:lnTo>
                    <a:pt x="1" y="3"/>
                  </a:lnTo>
                  <a:lnTo>
                    <a:pt x="1" y="3"/>
                  </a:lnTo>
                  <a:lnTo>
                    <a:pt x="1" y="3"/>
                  </a:lnTo>
                  <a:lnTo>
                    <a:pt x="2" y="3"/>
                  </a:lnTo>
                  <a:lnTo>
                    <a:pt x="2" y="3"/>
                  </a:lnTo>
                  <a:lnTo>
                    <a:pt x="2" y="2"/>
                  </a:lnTo>
                  <a:lnTo>
                    <a:pt x="2" y="2"/>
                  </a:lnTo>
                  <a:lnTo>
                    <a:pt x="2" y="2"/>
                  </a:lnTo>
                  <a:lnTo>
                    <a:pt x="2" y="2"/>
                  </a:lnTo>
                  <a:lnTo>
                    <a:pt x="2" y="2"/>
                  </a:lnTo>
                  <a:lnTo>
                    <a:pt x="4" y="2"/>
                  </a:lnTo>
                  <a:lnTo>
                    <a:pt x="4" y="2"/>
                  </a:lnTo>
                  <a:lnTo>
                    <a:pt x="4" y="2"/>
                  </a:lnTo>
                  <a:lnTo>
                    <a:pt x="4" y="1"/>
                  </a:lnTo>
                  <a:lnTo>
                    <a:pt x="4" y="1"/>
                  </a:lnTo>
                  <a:lnTo>
                    <a:pt x="4" y="1"/>
                  </a:lnTo>
                  <a:lnTo>
                    <a:pt x="4" y="1"/>
                  </a:lnTo>
                  <a:lnTo>
                    <a:pt x="4" y="2"/>
                  </a:lnTo>
                  <a:lnTo>
                    <a:pt x="4" y="2"/>
                  </a:lnTo>
                  <a:lnTo>
                    <a:pt x="5" y="3"/>
                  </a:lnTo>
                  <a:lnTo>
                    <a:pt x="5" y="3"/>
                  </a:lnTo>
                  <a:lnTo>
                    <a:pt x="5" y="3"/>
                  </a:lnTo>
                  <a:lnTo>
                    <a:pt x="5" y="3"/>
                  </a:lnTo>
                  <a:lnTo>
                    <a:pt x="5" y="3"/>
                  </a:lnTo>
                  <a:lnTo>
                    <a:pt x="6" y="3"/>
                  </a:lnTo>
                  <a:lnTo>
                    <a:pt x="6" y="3"/>
                  </a:lnTo>
                  <a:lnTo>
                    <a:pt x="7" y="3"/>
                  </a:lnTo>
                  <a:lnTo>
                    <a:pt x="7" y="3"/>
                  </a:lnTo>
                  <a:lnTo>
                    <a:pt x="7" y="3"/>
                  </a:lnTo>
                  <a:lnTo>
                    <a:pt x="7" y="3"/>
                  </a:lnTo>
                  <a:lnTo>
                    <a:pt x="7" y="3"/>
                  </a:lnTo>
                  <a:lnTo>
                    <a:pt x="7" y="2"/>
                  </a:lnTo>
                  <a:lnTo>
                    <a:pt x="7" y="2"/>
                  </a:lnTo>
                  <a:lnTo>
                    <a:pt x="7" y="2"/>
                  </a:lnTo>
                  <a:lnTo>
                    <a:pt x="7" y="2"/>
                  </a:lnTo>
                  <a:lnTo>
                    <a:pt x="8" y="2"/>
                  </a:lnTo>
                  <a:lnTo>
                    <a:pt x="8" y="2"/>
                  </a:lnTo>
                  <a:lnTo>
                    <a:pt x="8" y="1"/>
                  </a:lnTo>
                  <a:lnTo>
                    <a:pt x="8" y="1"/>
                  </a:lnTo>
                  <a:lnTo>
                    <a:pt x="8" y="1"/>
                  </a:lnTo>
                  <a:lnTo>
                    <a:pt x="8" y="1"/>
                  </a:lnTo>
                  <a:lnTo>
                    <a:pt x="8" y="1"/>
                  </a:lnTo>
                  <a:lnTo>
                    <a:pt x="9" y="1"/>
                  </a:lnTo>
                  <a:lnTo>
                    <a:pt x="9" y="1"/>
                  </a:lnTo>
                  <a:lnTo>
                    <a:pt x="9" y="1"/>
                  </a:lnTo>
                  <a:lnTo>
                    <a:pt x="9" y="1"/>
                  </a:lnTo>
                  <a:lnTo>
                    <a:pt x="9" y="1"/>
                  </a:lnTo>
                  <a:lnTo>
                    <a:pt x="11" y="1"/>
                  </a:lnTo>
                  <a:lnTo>
                    <a:pt x="11" y="1"/>
                  </a:lnTo>
                  <a:lnTo>
                    <a:pt x="11" y="1"/>
                  </a:lnTo>
                  <a:lnTo>
                    <a:pt x="11" y="1"/>
                  </a:lnTo>
                  <a:lnTo>
                    <a:pt x="11" y="1"/>
                  </a:lnTo>
                  <a:lnTo>
                    <a:pt x="11" y="1"/>
                  </a:lnTo>
                  <a:lnTo>
                    <a:pt x="11" y="1"/>
                  </a:lnTo>
                  <a:lnTo>
                    <a:pt x="11" y="1"/>
                  </a:lnTo>
                  <a:lnTo>
                    <a:pt x="11" y="1"/>
                  </a:lnTo>
                  <a:lnTo>
                    <a:pt x="12" y="1"/>
                  </a:lnTo>
                  <a:lnTo>
                    <a:pt x="12" y="2"/>
                  </a:lnTo>
                  <a:lnTo>
                    <a:pt x="12" y="2"/>
                  </a:lnTo>
                  <a:lnTo>
                    <a:pt x="12" y="2"/>
                  </a:lnTo>
                  <a:lnTo>
                    <a:pt x="12" y="2"/>
                  </a:lnTo>
                  <a:lnTo>
                    <a:pt x="13" y="2"/>
                  </a:lnTo>
                  <a:lnTo>
                    <a:pt x="14" y="3"/>
                  </a:lnTo>
                  <a:lnTo>
                    <a:pt x="14" y="3"/>
                  </a:lnTo>
                  <a:lnTo>
                    <a:pt x="14" y="3"/>
                  </a:lnTo>
                  <a:lnTo>
                    <a:pt x="14" y="3"/>
                  </a:lnTo>
                  <a:lnTo>
                    <a:pt x="14" y="3"/>
                  </a:lnTo>
                  <a:lnTo>
                    <a:pt x="14" y="3"/>
                  </a:lnTo>
                  <a:lnTo>
                    <a:pt x="15" y="5"/>
                  </a:lnTo>
                  <a:lnTo>
                    <a:pt x="15" y="5"/>
                  </a:lnTo>
                  <a:lnTo>
                    <a:pt x="16" y="5"/>
                  </a:lnTo>
                  <a:lnTo>
                    <a:pt x="16" y="5"/>
                  </a:lnTo>
                  <a:lnTo>
                    <a:pt x="16" y="5"/>
                  </a:lnTo>
                  <a:lnTo>
                    <a:pt x="16" y="5"/>
                  </a:lnTo>
                  <a:lnTo>
                    <a:pt x="16" y="5"/>
                  </a:lnTo>
                  <a:lnTo>
                    <a:pt x="16" y="5"/>
                  </a:lnTo>
                  <a:lnTo>
                    <a:pt x="18" y="5"/>
                  </a:lnTo>
                  <a:lnTo>
                    <a:pt x="18" y="5"/>
                  </a:lnTo>
                  <a:lnTo>
                    <a:pt x="18" y="5"/>
                  </a:lnTo>
                  <a:lnTo>
                    <a:pt x="19" y="5"/>
                  </a:lnTo>
                  <a:lnTo>
                    <a:pt x="19" y="5"/>
                  </a:lnTo>
                  <a:lnTo>
                    <a:pt x="19" y="5"/>
                  </a:lnTo>
                  <a:lnTo>
                    <a:pt x="19" y="3"/>
                  </a:lnTo>
                  <a:lnTo>
                    <a:pt x="20" y="3"/>
                  </a:lnTo>
                  <a:lnTo>
                    <a:pt x="20" y="3"/>
                  </a:lnTo>
                  <a:lnTo>
                    <a:pt x="21" y="3"/>
                  </a:lnTo>
                  <a:lnTo>
                    <a:pt x="21" y="5"/>
                  </a:lnTo>
                  <a:lnTo>
                    <a:pt x="21" y="5"/>
                  </a:lnTo>
                  <a:lnTo>
                    <a:pt x="21" y="5"/>
                  </a:lnTo>
                  <a:lnTo>
                    <a:pt x="22" y="3"/>
                  </a:lnTo>
                  <a:lnTo>
                    <a:pt x="23" y="5"/>
                  </a:lnTo>
                  <a:lnTo>
                    <a:pt x="25" y="5"/>
                  </a:lnTo>
                  <a:lnTo>
                    <a:pt x="25" y="3"/>
                  </a:lnTo>
                  <a:lnTo>
                    <a:pt x="26" y="3"/>
                  </a:lnTo>
                  <a:lnTo>
                    <a:pt x="26" y="3"/>
                  </a:lnTo>
                  <a:lnTo>
                    <a:pt x="27" y="3"/>
                  </a:lnTo>
                  <a:lnTo>
                    <a:pt x="28" y="3"/>
                  </a:lnTo>
                  <a:lnTo>
                    <a:pt x="28" y="3"/>
                  </a:lnTo>
                  <a:lnTo>
                    <a:pt x="29" y="2"/>
                  </a:lnTo>
                  <a:lnTo>
                    <a:pt x="29" y="2"/>
                  </a:lnTo>
                  <a:lnTo>
                    <a:pt x="29" y="2"/>
                  </a:lnTo>
                  <a:lnTo>
                    <a:pt x="29" y="2"/>
                  </a:lnTo>
                  <a:lnTo>
                    <a:pt x="30" y="2"/>
                  </a:lnTo>
                  <a:lnTo>
                    <a:pt x="32" y="2"/>
                  </a:lnTo>
                  <a:lnTo>
                    <a:pt x="32" y="1"/>
                  </a:lnTo>
                  <a:lnTo>
                    <a:pt x="32" y="1"/>
                  </a:lnTo>
                  <a:lnTo>
                    <a:pt x="32" y="1"/>
                  </a:lnTo>
                  <a:lnTo>
                    <a:pt x="32" y="1"/>
                  </a:lnTo>
                  <a:lnTo>
                    <a:pt x="32" y="1"/>
                  </a:lnTo>
                  <a:lnTo>
                    <a:pt x="33" y="2"/>
                  </a:lnTo>
                  <a:lnTo>
                    <a:pt x="33" y="2"/>
                  </a:lnTo>
                  <a:lnTo>
                    <a:pt x="33" y="2"/>
                  </a:lnTo>
                  <a:lnTo>
                    <a:pt x="33" y="2"/>
                  </a:lnTo>
                  <a:lnTo>
                    <a:pt x="33" y="2"/>
                  </a:lnTo>
                  <a:lnTo>
                    <a:pt x="33" y="2"/>
                  </a:lnTo>
                  <a:lnTo>
                    <a:pt x="34" y="2"/>
                  </a:lnTo>
                  <a:lnTo>
                    <a:pt x="34" y="2"/>
                  </a:lnTo>
                  <a:lnTo>
                    <a:pt x="34" y="2"/>
                  </a:lnTo>
                  <a:lnTo>
                    <a:pt x="34" y="2"/>
                  </a:lnTo>
                  <a:lnTo>
                    <a:pt x="34" y="2"/>
                  </a:lnTo>
                  <a:lnTo>
                    <a:pt x="34" y="2"/>
                  </a:lnTo>
                  <a:lnTo>
                    <a:pt x="35" y="2"/>
                  </a:lnTo>
                  <a:lnTo>
                    <a:pt x="35" y="1"/>
                  </a:lnTo>
                  <a:lnTo>
                    <a:pt x="36" y="1"/>
                  </a:lnTo>
                  <a:lnTo>
                    <a:pt x="36" y="1"/>
                  </a:lnTo>
                  <a:lnTo>
                    <a:pt x="36" y="0"/>
                  </a:lnTo>
                  <a:lnTo>
                    <a:pt x="36" y="0"/>
                  </a:lnTo>
                  <a:lnTo>
                    <a:pt x="36" y="0"/>
                  </a:lnTo>
                  <a:lnTo>
                    <a:pt x="36" y="0"/>
                  </a:lnTo>
                  <a:lnTo>
                    <a:pt x="36" y="0"/>
                  </a:lnTo>
                  <a:lnTo>
                    <a:pt x="36" y="0"/>
                  </a:lnTo>
                  <a:lnTo>
                    <a:pt x="36" y="1"/>
                  </a:lnTo>
                  <a:lnTo>
                    <a:pt x="36" y="1"/>
                  </a:lnTo>
                  <a:lnTo>
                    <a:pt x="36" y="1"/>
                  </a:lnTo>
                  <a:lnTo>
                    <a:pt x="36" y="1"/>
                  </a:lnTo>
                  <a:lnTo>
                    <a:pt x="36" y="1"/>
                  </a:lnTo>
                  <a:lnTo>
                    <a:pt x="36" y="1"/>
                  </a:lnTo>
                  <a:lnTo>
                    <a:pt x="37" y="1"/>
                  </a:lnTo>
                  <a:lnTo>
                    <a:pt x="39" y="1"/>
                  </a:lnTo>
                  <a:lnTo>
                    <a:pt x="39" y="0"/>
                  </a:lnTo>
                  <a:lnTo>
                    <a:pt x="39" y="0"/>
                  </a:lnTo>
                  <a:lnTo>
                    <a:pt x="40" y="0"/>
                  </a:lnTo>
                  <a:lnTo>
                    <a:pt x="40" y="0"/>
                  </a:lnTo>
                  <a:lnTo>
                    <a:pt x="40" y="0"/>
                  </a:lnTo>
                  <a:lnTo>
                    <a:pt x="41" y="0"/>
                  </a:lnTo>
                  <a:lnTo>
                    <a:pt x="41" y="0"/>
                  </a:lnTo>
                  <a:lnTo>
                    <a:pt x="41" y="0"/>
                  </a:lnTo>
                  <a:lnTo>
                    <a:pt x="41" y="0"/>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54" name="Freeform 1371">
              <a:extLst>
                <a:ext uri="{FF2B5EF4-FFF2-40B4-BE49-F238E27FC236}">
                  <a16:creationId xmlns="" xmlns:a16="http://schemas.microsoft.com/office/drawing/2014/main" id="{0E258859-83E4-4DC5-B106-A994A36C6890}"/>
                </a:ext>
              </a:extLst>
            </p:cNvPr>
            <p:cNvSpPr>
              <a:spLocks/>
            </p:cNvSpPr>
            <p:nvPr/>
          </p:nvSpPr>
          <p:spPr bwMode="auto">
            <a:xfrm>
              <a:off x="6316111" y="2295008"/>
              <a:ext cx="1277" cy="1277"/>
            </a:xfrm>
            <a:custGeom>
              <a:avLst/>
              <a:gdLst>
                <a:gd name="T0" fmla="*/ 1 w 1"/>
                <a:gd name="T1" fmla="*/ 1 h 1"/>
                <a:gd name="T2" fmla="*/ 1 w 1"/>
                <a:gd name="T3" fmla="*/ 1 h 1"/>
                <a:gd name="T4" fmla="*/ 0 w 1"/>
                <a:gd name="T5" fmla="*/ 1 h 1"/>
                <a:gd name="T6" fmla="*/ 0 w 1"/>
                <a:gd name="T7" fmla="*/ 1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 name="T20" fmla="*/ 1 w 1"/>
                <a:gd name="T21" fmla="*/ 1 h 1"/>
                <a:gd name="T22" fmla="*/ 1 w 1"/>
                <a:gd name="T23" fmla="*/ 1 h 1"/>
                <a:gd name="T24" fmla="*/ 1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1" y="1"/>
                  </a:moveTo>
                  <a:lnTo>
                    <a:pt x="1" y="1"/>
                  </a:lnTo>
                  <a:lnTo>
                    <a:pt x="0" y="1"/>
                  </a:lnTo>
                  <a:lnTo>
                    <a:pt x="0" y="1"/>
                  </a:lnTo>
                  <a:lnTo>
                    <a:pt x="0" y="0"/>
                  </a:lnTo>
                  <a:lnTo>
                    <a:pt x="0" y="0"/>
                  </a:lnTo>
                  <a:lnTo>
                    <a:pt x="0" y="0"/>
                  </a:lnTo>
                  <a:lnTo>
                    <a:pt x="0" y="0"/>
                  </a:lnTo>
                  <a:lnTo>
                    <a:pt x="1" y="0"/>
                  </a:lnTo>
                  <a:lnTo>
                    <a:pt x="1"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55" name="Freeform 1372">
              <a:extLst>
                <a:ext uri="{FF2B5EF4-FFF2-40B4-BE49-F238E27FC236}">
                  <a16:creationId xmlns="" xmlns:a16="http://schemas.microsoft.com/office/drawing/2014/main" id="{93E5233B-4474-45A8-A0DF-88C1DBBB544F}"/>
                </a:ext>
              </a:extLst>
            </p:cNvPr>
            <p:cNvSpPr>
              <a:spLocks/>
            </p:cNvSpPr>
            <p:nvPr/>
          </p:nvSpPr>
          <p:spPr bwMode="auto">
            <a:xfrm>
              <a:off x="6316111" y="2292455"/>
              <a:ext cx="0" cy="2553"/>
            </a:xfrm>
            <a:custGeom>
              <a:avLst/>
              <a:gdLst>
                <a:gd name="T0" fmla="*/ 2 h 2"/>
                <a:gd name="T1" fmla="*/ 2 h 2"/>
                <a:gd name="T2" fmla="*/ 2 h 2"/>
                <a:gd name="T3" fmla="*/ 2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0 h 2"/>
                <a:gd name="T17" fmla="*/ 2 h 2"/>
                <a:gd name="T18" fmla="*/ 2 h 2"/>
                <a:gd name="T19" fmla="*/ 2 h 2"/>
                <a:gd name="T20"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2">
                  <a:moveTo>
                    <a:pt x="0" y="2"/>
                  </a:move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56" name="Freeform 1373">
              <a:extLst>
                <a:ext uri="{FF2B5EF4-FFF2-40B4-BE49-F238E27FC236}">
                  <a16:creationId xmlns="" xmlns:a16="http://schemas.microsoft.com/office/drawing/2014/main" id="{9D012C1E-FE6D-4659-8412-C236EA4E1609}"/>
                </a:ext>
              </a:extLst>
            </p:cNvPr>
            <p:cNvSpPr>
              <a:spLocks/>
            </p:cNvSpPr>
            <p:nvPr/>
          </p:nvSpPr>
          <p:spPr bwMode="auto">
            <a:xfrm>
              <a:off x="6304623" y="2291178"/>
              <a:ext cx="2553" cy="1277"/>
            </a:xfrm>
            <a:custGeom>
              <a:avLst/>
              <a:gdLst>
                <a:gd name="T0" fmla="*/ 2 w 2"/>
                <a:gd name="T1" fmla="*/ 1 h 1"/>
                <a:gd name="T2" fmla="*/ 0 w 2"/>
                <a:gd name="T3" fmla="*/ 1 h 1"/>
                <a:gd name="T4" fmla="*/ 0 w 2"/>
                <a:gd name="T5" fmla="*/ 0 h 1"/>
                <a:gd name="T6" fmla="*/ 0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0"/>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57" name="Freeform 1374">
              <a:extLst>
                <a:ext uri="{FF2B5EF4-FFF2-40B4-BE49-F238E27FC236}">
                  <a16:creationId xmlns="" xmlns:a16="http://schemas.microsoft.com/office/drawing/2014/main" id="{21126AE8-A08A-482A-A9B1-D8195AFD63FA}"/>
                </a:ext>
              </a:extLst>
            </p:cNvPr>
            <p:cNvSpPr>
              <a:spLocks/>
            </p:cNvSpPr>
            <p:nvPr/>
          </p:nvSpPr>
          <p:spPr bwMode="auto">
            <a:xfrm>
              <a:off x="6312282" y="2291178"/>
              <a:ext cx="1277" cy="1277"/>
            </a:xfrm>
            <a:custGeom>
              <a:avLst/>
              <a:gdLst>
                <a:gd name="T0" fmla="*/ 1 w 1"/>
                <a:gd name="T1" fmla="*/ 0 h 1"/>
                <a:gd name="T2" fmla="*/ 1 w 1"/>
                <a:gd name="T3" fmla="*/ 1 h 1"/>
                <a:gd name="T4" fmla="*/ 1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lnTo>
                    <a:pt x="1" y="1"/>
                  </a:lnTo>
                  <a:lnTo>
                    <a:pt x="1" y="0"/>
                  </a:lnTo>
                  <a:lnTo>
                    <a:pt x="0"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58" name="Freeform 1375">
              <a:extLst>
                <a:ext uri="{FF2B5EF4-FFF2-40B4-BE49-F238E27FC236}">
                  <a16:creationId xmlns="" xmlns:a16="http://schemas.microsoft.com/office/drawing/2014/main" id="{A63A0E5A-A713-470A-8EE4-BAB74B34D142}"/>
                </a:ext>
              </a:extLst>
            </p:cNvPr>
            <p:cNvSpPr>
              <a:spLocks/>
            </p:cNvSpPr>
            <p:nvPr/>
          </p:nvSpPr>
          <p:spPr bwMode="auto">
            <a:xfrm>
              <a:off x="6309729" y="22911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59" name="Freeform 1376">
              <a:extLst>
                <a:ext uri="{FF2B5EF4-FFF2-40B4-BE49-F238E27FC236}">
                  <a16:creationId xmlns="" xmlns:a16="http://schemas.microsoft.com/office/drawing/2014/main" id="{E2958060-690B-4EC7-9223-1D7E50569551}"/>
                </a:ext>
              </a:extLst>
            </p:cNvPr>
            <p:cNvSpPr>
              <a:spLocks/>
            </p:cNvSpPr>
            <p:nvPr/>
          </p:nvSpPr>
          <p:spPr bwMode="auto">
            <a:xfrm>
              <a:off x="6285476" y="2288625"/>
              <a:ext cx="0" cy="1277"/>
            </a:xfrm>
            <a:custGeom>
              <a:avLst/>
              <a:gdLst>
                <a:gd name="T0" fmla="*/ 1 h 1"/>
                <a:gd name="T1" fmla="*/ 1 h 1"/>
                <a:gd name="T2" fmla="*/ 0 h 1"/>
                <a:gd name="T3" fmla="*/ 0 h 1"/>
                <a:gd name="T4" fmla="*/ 0 h 1"/>
                <a:gd name="T5" fmla="*/ 0 h 1"/>
                <a:gd name="T6" fmla="*/ 0 h 1"/>
                <a:gd name="T7" fmla="*/ 0 h 1"/>
                <a:gd name="T8" fmla="*/ 0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lnTo>
                    <a:pt x="0" y="1"/>
                  </a:lnTo>
                  <a:lnTo>
                    <a:pt x="0" y="0"/>
                  </a:lnTo>
                  <a:lnTo>
                    <a:pt x="0" y="0"/>
                  </a:lnTo>
                  <a:lnTo>
                    <a:pt x="0" y="0"/>
                  </a:lnTo>
                  <a:lnTo>
                    <a:pt x="0" y="0"/>
                  </a:lnTo>
                  <a:lnTo>
                    <a:pt x="0" y="0"/>
                  </a:lnTo>
                  <a:lnTo>
                    <a:pt x="0" y="0"/>
                  </a:lnTo>
                  <a:lnTo>
                    <a:pt x="0" y="0"/>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60" name="Freeform 1377">
              <a:extLst>
                <a:ext uri="{FF2B5EF4-FFF2-40B4-BE49-F238E27FC236}">
                  <a16:creationId xmlns="" xmlns:a16="http://schemas.microsoft.com/office/drawing/2014/main" id="{45236E53-1318-40D0-B723-371D0BF41A25}"/>
                </a:ext>
              </a:extLst>
            </p:cNvPr>
            <p:cNvSpPr>
              <a:spLocks/>
            </p:cNvSpPr>
            <p:nvPr/>
          </p:nvSpPr>
          <p:spPr bwMode="auto">
            <a:xfrm>
              <a:off x="6319941" y="228734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61" name="Freeform 1378">
              <a:extLst>
                <a:ext uri="{FF2B5EF4-FFF2-40B4-BE49-F238E27FC236}">
                  <a16:creationId xmlns="" xmlns:a16="http://schemas.microsoft.com/office/drawing/2014/main" id="{6E4A648F-20A1-46DE-A375-DB55C281706D}"/>
                </a:ext>
              </a:extLst>
            </p:cNvPr>
            <p:cNvSpPr>
              <a:spLocks/>
            </p:cNvSpPr>
            <p:nvPr/>
          </p:nvSpPr>
          <p:spPr bwMode="auto">
            <a:xfrm>
              <a:off x="6205061" y="2280967"/>
              <a:ext cx="3830" cy="2553"/>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3 w 3"/>
                <a:gd name="T23" fmla="*/ 0 h 2"/>
                <a:gd name="T24" fmla="*/ 3 w 3"/>
                <a:gd name="T25" fmla="*/ 1 h 2"/>
                <a:gd name="T26" fmla="*/ 3 w 3"/>
                <a:gd name="T27" fmla="*/ 1 h 2"/>
                <a:gd name="T28" fmla="*/ 3 w 3"/>
                <a:gd name="T29" fmla="*/ 1 h 2"/>
                <a:gd name="T30" fmla="*/ 3 w 3"/>
                <a:gd name="T31" fmla="*/ 1 h 2"/>
                <a:gd name="T32" fmla="*/ 3 w 3"/>
                <a:gd name="T33" fmla="*/ 1 h 2"/>
                <a:gd name="T34" fmla="*/ 2 w 3"/>
                <a:gd name="T35" fmla="*/ 2 h 2"/>
                <a:gd name="T36" fmla="*/ 2 w 3"/>
                <a:gd name="T37" fmla="*/ 2 h 2"/>
                <a:gd name="T38" fmla="*/ 2 w 3"/>
                <a:gd name="T39" fmla="*/ 2 h 2"/>
                <a:gd name="T40" fmla="*/ 2 w 3"/>
                <a:gd name="T41" fmla="*/ 2 h 2"/>
                <a:gd name="T42" fmla="*/ 2 w 3"/>
                <a:gd name="T43" fmla="*/ 2 h 2"/>
                <a:gd name="T44" fmla="*/ 2 w 3"/>
                <a:gd name="T45" fmla="*/ 2 h 2"/>
                <a:gd name="T46" fmla="*/ 2 w 3"/>
                <a:gd name="T47" fmla="*/ 2 h 2"/>
                <a:gd name="T48" fmla="*/ 2 w 3"/>
                <a:gd name="T49" fmla="*/ 1 h 2"/>
                <a:gd name="T50" fmla="*/ 0 w 3"/>
                <a:gd name="T51" fmla="*/ 1 h 2"/>
                <a:gd name="T52" fmla="*/ 0 w 3"/>
                <a:gd name="T53" fmla="*/ 0 h 2"/>
                <a:gd name="T54" fmla="*/ 0 w 3"/>
                <a:gd name="T55" fmla="*/ 0 h 2"/>
                <a:gd name="T56" fmla="*/ 0 w 3"/>
                <a:gd name="T57" fmla="*/ 0 h 2"/>
                <a:gd name="T58" fmla="*/ 0 w 3"/>
                <a:gd name="T59" fmla="*/ 0 h 2"/>
                <a:gd name="T60" fmla="*/ 2 w 3"/>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2">
                  <a:moveTo>
                    <a:pt x="2" y="0"/>
                  </a:moveTo>
                  <a:lnTo>
                    <a:pt x="2" y="0"/>
                  </a:lnTo>
                  <a:lnTo>
                    <a:pt x="2" y="0"/>
                  </a:lnTo>
                  <a:lnTo>
                    <a:pt x="2" y="0"/>
                  </a:lnTo>
                  <a:lnTo>
                    <a:pt x="3" y="0"/>
                  </a:lnTo>
                  <a:lnTo>
                    <a:pt x="3" y="0"/>
                  </a:lnTo>
                  <a:lnTo>
                    <a:pt x="3" y="0"/>
                  </a:lnTo>
                  <a:lnTo>
                    <a:pt x="3" y="0"/>
                  </a:lnTo>
                  <a:lnTo>
                    <a:pt x="3" y="0"/>
                  </a:lnTo>
                  <a:lnTo>
                    <a:pt x="3" y="0"/>
                  </a:lnTo>
                  <a:lnTo>
                    <a:pt x="3" y="0"/>
                  </a:lnTo>
                  <a:lnTo>
                    <a:pt x="3" y="0"/>
                  </a:lnTo>
                  <a:lnTo>
                    <a:pt x="3" y="1"/>
                  </a:lnTo>
                  <a:lnTo>
                    <a:pt x="3" y="1"/>
                  </a:lnTo>
                  <a:lnTo>
                    <a:pt x="3" y="1"/>
                  </a:lnTo>
                  <a:lnTo>
                    <a:pt x="3" y="1"/>
                  </a:lnTo>
                  <a:lnTo>
                    <a:pt x="3" y="1"/>
                  </a:lnTo>
                  <a:lnTo>
                    <a:pt x="2" y="2"/>
                  </a:lnTo>
                  <a:lnTo>
                    <a:pt x="2" y="2"/>
                  </a:lnTo>
                  <a:lnTo>
                    <a:pt x="2" y="2"/>
                  </a:lnTo>
                  <a:lnTo>
                    <a:pt x="2" y="2"/>
                  </a:lnTo>
                  <a:lnTo>
                    <a:pt x="2" y="2"/>
                  </a:lnTo>
                  <a:lnTo>
                    <a:pt x="2" y="2"/>
                  </a:lnTo>
                  <a:lnTo>
                    <a:pt x="2" y="2"/>
                  </a:lnTo>
                  <a:lnTo>
                    <a:pt x="2" y="1"/>
                  </a:lnTo>
                  <a:lnTo>
                    <a:pt x="0" y="1"/>
                  </a:lnTo>
                  <a:lnTo>
                    <a:pt x="0" y="0"/>
                  </a:lnTo>
                  <a:lnTo>
                    <a:pt x="0" y="0"/>
                  </a:lnTo>
                  <a:lnTo>
                    <a:pt x="0" y="0"/>
                  </a:lnTo>
                  <a:lnTo>
                    <a:pt x="0"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62" name="Freeform 1379">
              <a:extLst>
                <a:ext uri="{FF2B5EF4-FFF2-40B4-BE49-F238E27FC236}">
                  <a16:creationId xmlns="" xmlns:a16="http://schemas.microsoft.com/office/drawing/2014/main" id="{EE059591-A277-491A-9778-EC15F6AF66C4}"/>
                </a:ext>
              </a:extLst>
            </p:cNvPr>
            <p:cNvSpPr>
              <a:spLocks/>
            </p:cNvSpPr>
            <p:nvPr/>
          </p:nvSpPr>
          <p:spPr bwMode="auto">
            <a:xfrm>
              <a:off x="6203784" y="2279691"/>
              <a:ext cx="1277" cy="1277"/>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1 w 1"/>
                <a:gd name="T21" fmla="*/ 0 h 1"/>
                <a:gd name="T22" fmla="*/ 1 w 1"/>
                <a:gd name="T23" fmla="*/ 0 h 1"/>
                <a:gd name="T24" fmla="*/ 1 w 1"/>
                <a:gd name="T25" fmla="*/ 0 h 1"/>
                <a:gd name="T26" fmla="*/ 1 w 1"/>
                <a:gd name="T27" fmla="*/ 1 h 1"/>
                <a:gd name="T28" fmla="*/ 1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1" y="1"/>
                  </a:moveTo>
                  <a:lnTo>
                    <a:pt x="1" y="1"/>
                  </a:lnTo>
                  <a:lnTo>
                    <a:pt x="1" y="1"/>
                  </a:lnTo>
                  <a:lnTo>
                    <a:pt x="0" y="1"/>
                  </a:lnTo>
                  <a:lnTo>
                    <a:pt x="0" y="1"/>
                  </a:lnTo>
                  <a:lnTo>
                    <a:pt x="0" y="1"/>
                  </a:lnTo>
                  <a:lnTo>
                    <a:pt x="0" y="0"/>
                  </a:lnTo>
                  <a:lnTo>
                    <a:pt x="0" y="0"/>
                  </a:lnTo>
                  <a:lnTo>
                    <a:pt x="0" y="0"/>
                  </a:lnTo>
                  <a:lnTo>
                    <a:pt x="0" y="0"/>
                  </a:lnTo>
                  <a:lnTo>
                    <a:pt x="1" y="0"/>
                  </a:lnTo>
                  <a:lnTo>
                    <a:pt x="1" y="0"/>
                  </a:lnTo>
                  <a:lnTo>
                    <a:pt x="1" y="0"/>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63" name="Freeform 1380">
              <a:extLst>
                <a:ext uri="{FF2B5EF4-FFF2-40B4-BE49-F238E27FC236}">
                  <a16:creationId xmlns="" xmlns:a16="http://schemas.microsoft.com/office/drawing/2014/main" id="{3CB5B68D-CC11-46C3-A6F7-73DDD79F4D0F}"/>
                </a:ext>
              </a:extLst>
            </p:cNvPr>
            <p:cNvSpPr>
              <a:spLocks/>
            </p:cNvSpPr>
            <p:nvPr/>
          </p:nvSpPr>
          <p:spPr bwMode="auto">
            <a:xfrm>
              <a:off x="6294412" y="2247779"/>
              <a:ext cx="1277" cy="2553"/>
            </a:xfrm>
            <a:custGeom>
              <a:avLst/>
              <a:gdLst>
                <a:gd name="T0" fmla="*/ 1 w 1"/>
                <a:gd name="T1" fmla="*/ 0 h 2"/>
                <a:gd name="T2" fmla="*/ 1 w 1"/>
                <a:gd name="T3" fmla="*/ 0 h 2"/>
                <a:gd name="T4" fmla="*/ 1 w 1"/>
                <a:gd name="T5" fmla="*/ 0 h 2"/>
                <a:gd name="T6" fmla="*/ 1 w 1"/>
                <a:gd name="T7" fmla="*/ 0 h 2"/>
                <a:gd name="T8" fmla="*/ 1 w 1"/>
                <a:gd name="T9" fmla="*/ 0 h 2"/>
                <a:gd name="T10" fmla="*/ 1 w 1"/>
                <a:gd name="T11" fmla="*/ 2 h 2"/>
                <a:gd name="T12" fmla="*/ 1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1 w 1"/>
                <a:gd name="T29" fmla="*/ 0 h 2"/>
                <a:gd name="T30" fmla="*/ 1 w 1"/>
                <a:gd name="T31" fmla="*/ 0 h 2"/>
                <a:gd name="T32" fmla="*/ 1 w 1"/>
                <a:gd name="T33" fmla="*/ 0 h 2"/>
                <a:gd name="T34" fmla="*/ 1 w 1"/>
                <a:gd name="T35" fmla="*/ 0 h 2"/>
                <a:gd name="T36" fmla="*/ 1 w 1"/>
                <a:gd name="T37" fmla="*/ 0 h 2"/>
                <a:gd name="T38" fmla="*/ 1 w 1"/>
                <a:gd name="T39" fmla="*/ 0 h 2"/>
                <a:gd name="T40" fmla="*/ 1 w 1"/>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2">
                  <a:moveTo>
                    <a:pt x="1" y="0"/>
                  </a:moveTo>
                  <a:lnTo>
                    <a:pt x="1" y="0"/>
                  </a:lnTo>
                  <a:lnTo>
                    <a:pt x="1" y="0"/>
                  </a:lnTo>
                  <a:lnTo>
                    <a:pt x="1" y="0"/>
                  </a:lnTo>
                  <a:lnTo>
                    <a:pt x="1" y="0"/>
                  </a:lnTo>
                  <a:lnTo>
                    <a:pt x="1" y="2"/>
                  </a:lnTo>
                  <a:lnTo>
                    <a:pt x="1"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64" name="Freeform 1381">
              <a:extLst>
                <a:ext uri="{FF2B5EF4-FFF2-40B4-BE49-F238E27FC236}">
                  <a16:creationId xmlns="" xmlns:a16="http://schemas.microsoft.com/office/drawing/2014/main" id="{10A75608-7F57-4EE7-BFC4-C935B6C6F67D}"/>
                </a:ext>
              </a:extLst>
            </p:cNvPr>
            <p:cNvSpPr>
              <a:spLocks/>
            </p:cNvSpPr>
            <p:nvPr/>
          </p:nvSpPr>
          <p:spPr bwMode="auto">
            <a:xfrm>
              <a:off x="6286753" y="2246503"/>
              <a:ext cx="2553" cy="0"/>
            </a:xfrm>
            <a:custGeom>
              <a:avLst/>
              <a:gdLst>
                <a:gd name="T0" fmla="*/ 0 w 2"/>
                <a:gd name="T1" fmla="*/ 0 w 2"/>
                <a:gd name="T2" fmla="*/ 0 w 2"/>
                <a:gd name="T3" fmla="*/ 0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0" y="0"/>
                  </a:lnTo>
                  <a:lnTo>
                    <a:pt x="0" y="0"/>
                  </a:lnTo>
                  <a:lnTo>
                    <a:pt x="2"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65" name="Freeform 1382">
              <a:extLst>
                <a:ext uri="{FF2B5EF4-FFF2-40B4-BE49-F238E27FC236}">
                  <a16:creationId xmlns="" xmlns:a16="http://schemas.microsoft.com/office/drawing/2014/main" id="{609291C3-9642-4165-AFFC-7EA68DFB1EFC}"/>
                </a:ext>
              </a:extLst>
            </p:cNvPr>
            <p:cNvSpPr>
              <a:spLocks/>
            </p:cNvSpPr>
            <p:nvPr/>
          </p:nvSpPr>
          <p:spPr bwMode="auto">
            <a:xfrm>
              <a:off x="6202508" y="2241397"/>
              <a:ext cx="1277" cy="1277"/>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1 w 1"/>
                <a:gd name="T33" fmla="*/ 1 h 1"/>
                <a:gd name="T34" fmla="*/ 1 w 1"/>
                <a:gd name="T35" fmla="*/ 0 h 1"/>
                <a:gd name="T36" fmla="*/ 1 w 1"/>
                <a:gd name="T37" fmla="*/ 0 h 1"/>
                <a:gd name="T38" fmla="*/ 1 w 1"/>
                <a:gd name="T39" fmla="*/ 0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1" y="0"/>
                  </a:moveTo>
                  <a:lnTo>
                    <a:pt x="1" y="0"/>
                  </a:lnTo>
                  <a:lnTo>
                    <a:pt x="1" y="0"/>
                  </a:lnTo>
                  <a:lnTo>
                    <a:pt x="1" y="0"/>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66" name="Freeform 1383">
              <a:extLst>
                <a:ext uri="{FF2B5EF4-FFF2-40B4-BE49-F238E27FC236}">
                  <a16:creationId xmlns="" xmlns:a16="http://schemas.microsoft.com/office/drawing/2014/main" id="{F3563E47-EF1C-47C3-8297-BC5B711579A6}"/>
                </a:ext>
              </a:extLst>
            </p:cNvPr>
            <p:cNvSpPr>
              <a:spLocks/>
            </p:cNvSpPr>
            <p:nvPr/>
          </p:nvSpPr>
          <p:spPr bwMode="auto">
            <a:xfrm>
              <a:off x="6221655" y="2237568"/>
              <a:ext cx="1277" cy="1277"/>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lnTo>
                    <a:pt x="1" y="1"/>
                  </a:lnTo>
                  <a:lnTo>
                    <a:pt x="1" y="1"/>
                  </a:lnTo>
                  <a:lnTo>
                    <a:pt x="1" y="1"/>
                  </a:lnTo>
                  <a:lnTo>
                    <a:pt x="1" y="1"/>
                  </a:lnTo>
                  <a:lnTo>
                    <a:pt x="1" y="1"/>
                  </a:lnTo>
                  <a:lnTo>
                    <a:pt x="1" y="1"/>
                  </a:lnTo>
                  <a:lnTo>
                    <a:pt x="0" y="1"/>
                  </a:lnTo>
                  <a:lnTo>
                    <a:pt x="0" y="1"/>
                  </a:lnTo>
                  <a:lnTo>
                    <a:pt x="0" y="1"/>
                  </a:lnTo>
                  <a:lnTo>
                    <a:pt x="0" y="1"/>
                  </a:lnTo>
                  <a:lnTo>
                    <a:pt x="0" y="0"/>
                  </a:lnTo>
                  <a:lnTo>
                    <a:pt x="1" y="0"/>
                  </a:lnTo>
                  <a:lnTo>
                    <a:pt x="1" y="0"/>
                  </a:lnTo>
                  <a:lnTo>
                    <a:pt x="1" y="0"/>
                  </a:lnTo>
                  <a:lnTo>
                    <a:pt x="1" y="0"/>
                  </a:lnTo>
                  <a:lnTo>
                    <a:pt x="1"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67" name="Freeform 1384">
              <a:extLst>
                <a:ext uri="{FF2B5EF4-FFF2-40B4-BE49-F238E27FC236}">
                  <a16:creationId xmlns="" xmlns:a16="http://schemas.microsoft.com/office/drawing/2014/main" id="{2FE52FE1-866A-48F5-878D-17AD35BFEAA5}"/>
                </a:ext>
              </a:extLst>
            </p:cNvPr>
            <p:cNvSpPr>
              <a:spLocks/>
            </p:cNvSpPr>
            <p:nvPr/>
          </p:nvSpPr>
          <p:spPr bwMode="auto">
            <a:xfrm>
              <a:off x="6221655" y="2237568"/>
              <a:ext cx="0" cy="1277"/>
            </a:xfrm>
            <a:custGeom>
              <a:avLst/>
              <a:gdLst>
                <a:gd name="T0" fmla="*/ 0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 name="T15" fmla="*/ 0 h 1"/>
                <a:gd name="T16" fmla="*/ 0 h 1"/>
                <a:gd name="T17" fmla="*/ 0 h 1"/>
                <a:gd name="T18" fmla="*/ 0 h 1"/>
                <a:gd name="T19" fmla="*/ 0 h 1"/>
                <a:gd name="T2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1">
                  <a:moveTo>
                    <a:pt x="0" y="0"/>
                  </a:move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68" name="Freeform 1385">
              <a:extLst>
                <a:ext uri="{FF2B5EF4-FFF2-40B4-BE49-F238E27FC236}">
                  <a16:creationId xmlns="" xmlns:a16="http://schemas.microsoft.com/office/drawing/2014/main" id="{09AB43E1-A0BF-4242-8493-B4FD384B88A2}"/>
                </a:ext>
              </a:extLst>
            </p:cNvPr>
            <p:cNvSpPr>
              <a:spLocks/>
            </p:cNvSpPr>
            <p:nvPr/>
          </p:nvSpPr>
          <p:spPr bwMode="auto">
            <a:xfrm>
              <a:off x="6201232" y="2237568"/>
              <a:ext cx="28082" cy="48505"/>
            </a:xfrm>
            <a:custGeom>
              <a:avLst/>
              <a:gdLst>
                <a:gd name="T0" fmla="*/ 15 w 22"/>
                <a:gd name="T1" fmla="*/ 1 h 38"/>
                <a:gd name="T2" fmla="*/ 16 w 22"/>
                <a:gd name="T3" fmla="*/ 1 h 38"/>
                <a:gd name="T4" fmla="*/ 17 w 22"/>
                <a:gd name="T5" fmla="*/ 1 h 38"/>
                <a:gd name="T6" fmla="*/ 17 w 22"/>
                <a:gd name="T7" fmla="*/ 3 h 38"/>
                <a:gd name="T8" fmla="*/ 19 w 22"/>
                <a:gd name="T9" fmla="*/ 4 h 38"/>
                <a:gd name="T10" fmla="*/ 20 w 22"/>
                <a:gd name="T11" fmla="*/ 4 h 38"/>
                <a:gd name="T12" fmla="*/ 19 w 22"/>
                <a:gd name="T13" fmla="*/ 4 h 38"/>
                <a:gd name="T14" fmla="*/ 17 w 22"/>
                <a:gd name="T15" fmla="*/ 6 h 38"/>
                <a:gd name="T16" fmla="*/ 19 w 22"/>
                <a:gd name="T17" fmla="*/ 5 h 38"/>
                <a:gd name="T18" fmla="*/ 19 w 22"/>
                <a:gd name="T19" fmla="*/ 6 h 38"/>
                <a:gd name="T20" fmla="*/ 20 w 22"/>
                <a:gd name="T21" fmla="*/ 7 h 38"/>
                <a:gd name="T22" fmla="*/ 21 w 22"/>
                <a:gd name="T23" fmla="*/ 11 h 38"/>
                <a:gd name="T24" fmla="*/ 22 w 22"/>
                <a:gd name="T25" fmla="*/ 13 h 38"/>
                <a:gd name="T26" fmla="*/ 20 w 22"/>
                <a:gd name="T27" fmla="*/ 17 h 38"/>
                <a:gd name="T28" fmla="*/ 21 w 22"/>
                <a:gd name="T29" fmla="*/ 19 h 38"/>
                <a:gd name="T30" fmla="*/ 21 w 22"/>
                <a:gd name="T31" fmla="*/ 22 h 38"/>
                <a:gd name="T32" fmla="*/ 21 w 22"/>
                <a:gd name="T33" fmla="*/ 26 h 38"/>
                <a:gd name="T34" fmla="*/ 21 w 22"/>
                <a:gd name="T35" fmla="*/ 28 h 38"/>
                <a:gd name="T36" fmla="*/ 21 w 22"/>
                <a:gd name="T37" fmla="*/ 31 h 38"/>
                <a:gd name="T38" fmla="*/ 20 w 22"/>
                <a:gd name="T39" fmla="*/ 33 h 38"/>
                <a:gd name="T40" fmla="*/ 17 w 22"/>
                <a:gd name="T41" fmla="*/ 34 h 38"/>
                <a:gd name="T42" fmla="*/ 16 w 22"/>
                <a:gd name="T43" fmla="*/ 32 h 38"/>
                <a:gd name="T44" fmla="*/ 14 w 22"/>
                <a:gd name="T45" fmla="*/ 33 h 38"/>
                <a:gd name="T46" fmla="*/ 13 w 22"/>
                <a:gd name="T47" fmla="*/ 34 h 38"/>
                <a:gd name="T48" fmla="*/ 13 w 22"/>
                <a:gd name="T49" fmla="*/ 35 h 38"/>
                <a:gd name="T50" fmla="*/ 10 w 22"/>
                <a:gd name="T51" fmla="*/ 38 h 38"/>
                <a:gd name="T52" fmla="*/ 8 w 22"/>
                <a:gd name="T53" fmla="*/ 36 h 38"/>
                <a:gd name="T54" fmla="*/ 7 w 22"/>
                <a:gd name="T55" fmla="*/ 36 h 38"/>
                <a:gd name="T56" fmla="*/ 6 w 22"/>
                <a:gd name="T57" fmla="*/ 34 h 38"/>
                <a:gd name="T58" fmla="*/ 5 w 22"/>
                <a:gd name="T59" fmla="*/ 32 h 38"/>
                <a:gd name="T60" fmla="*/ 5 w 22"/>
                <a:gd name="T61" fmla="*/ 28 h 38"/>
                <a:gd name="T62" fmla="*/ 5 w 22"/>
                <a:gd name="T63" fmla="*/ 25 h 38"/>
                <a:gd name="T64" fmla="*/ 7 w 22"/>
                <a:gd name="T65" fmla="*/ 25 h 38"/>
                <a:gd name="T66" fmla="*/ 6 w 22"/>
                <a:gd name="T67" fmla="*/ 22 h 38"/>
                <a:gd name="T68" fmla="*/ 5 w 22"/>
                <a:gd name="T69" fmla="*/ 22 h 38"/>
                <a:gd name="T70" fmla="*/ 3 w 22"/>
                <a:gd name="T71" fmla="*/ 19 h 38"/>
                <a:gd name="T72" fmla="*/ 5 w 22"/>
                <a:gd name="T73" fmla="*/ 18 h 38"/>
                <a:gd name="T74" fmla="*/ 5 w 22"/>
                <a:gd name="T75" fmla="*/ 14 h 38"/>
                <a:gd name="T76" fmla="*/ 3 w 22"/>
                <a:gd name="T77" fmla="*/ 12 h 38"/>
                <a:gd name="T78" fmla="*/ 1 w 22"/>
                <a:gd name="T79" fmla="*/ 11 h 38"/>
                <a:gd name="T80" fmla="*/ 1 w 22"/>
                <a:gd name="T81" fmla="*/ 10 h 38"/>
                <a:gd name="T82" fmla="*/ 1 w 22"/>
                <a:gd name="T83" fmla="*/ 6 h 38"/>
                <a:gd name="T84" fmla="*/ 2 w 22"/>
                <a:gd name="T85" fmla="*/ 6 h 38"/>
                <a:gd name="T86" fmla="*/ 6 w 22"/>
                <a:gd name="T87" fmla="*/ 7 h 38"/>
                <a:gd name="T88" fmla="*/ 8 w 22"/>
                <a:gd name="T89" fmla="*/ 5 h 38"/>
                <a:gd name="T90" fmla="*/ 9 w 22"/>
                <a:gd name="T91" fmla="*/ 4 h 38"/>
                <a:gd name="T92" fmla="*/ 12 w 22"/>
                <a:gd name="T93" fmla="*/ 3 h 38"/>
                <a:gd name="T94" fmla="*/ 13 w 22"/>
                <a:gd name="T9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 h="38">
                  <a:moveTo>
                    <a:pt x="14" y="0"/>
                  </a:moveTo>
                  <a:lnTo>
                    <a:pt x="15" y="0"/>
                  </a:lnTo>
                  <a:lnTo>
                    <a:pt x="15" y="1"/>
                  </a:lnTo>
                  <a:lnTo>
                    <a:pt x="15" y="0"/>
                  </a:lnTo>
                  <a:lnTo>
                    <a:pt x="15" y="1"/>
                  </a:lnTo>
                  <a:lnTo>
                    <a:pt x="16" y="1"/>
                  </a:lnTo>
                  <a:lnTo>
                    <a:pt x="16" y="3"/>
                  </a:lnTo>
                  <a:lnTo>
                    <a:pt x="17" y="3"/>
                  </a:lnTo>
                  <a:lnTo>
                    <a:pt x="17" y="1"/>
                  </a:lnTo>
                  <a:lnTo>
                    <a:pt x="17" y="3"/>
                  </a:lnTo>
                  <a:lnTo>
                    <a:pt x="17" y="1"/>
                  </a:lnTo>
                  <a:lnTo>
                    <a:pt x="17" y="3"/>
                  </a:lnTo>
                  <a:lnTo>
                    <a:pt x="19" y="3"/>
                  </a:lnTo>
                  <a:lnTo>
                    <a:pt x="17" y="4"/>
                  </a:lnTo>
                  <a:lnTo>
                    <a:pt x="19" y="4"/>
                  </a:lnTo>
                  <a:lnTo>
                    <a:pt x="17" y="4"/>
                  </a:lnTo>
                  <a:lnTo>
                    <a:pt x="19" y="4"/>
                  </a:lnTo>
                  <a:lnTo>
                    <a:pt x="20" y="4"/>
                  </a:lnTo>
                  <a:lnTo>
                    <a:pt x="20" y="5"/>
                  </a:lnTo>
                  <a:lnTo>
                    <a:pt x="20" y="4"/>
                  </a:lnTo>
                  <a:lnTo>
                    <a:pt x="19" y="4"/>
                  </a:lnTo>
                  <a:lnTo>
                    <a:pt x="19" y="5"/>
                  </a:lnTo>
                  <a:lnTo>
                    <a:pt x="17" y="5"/>
                  </a:lnTo>
                  <a:lnTo>
                    <a:pt x="17" y="6"/>
                  </a:lnTo>
                  <a:lnTo>
                    <a:pt x="19" y="5"/>
                  </a:lnTo>
                  <a:lnTo>
                    <a:pt x="19" y="6"/>
                  </a:lnTo>
                  <a:lnTo>
                    <a:pt x="19" y="5"/>
                  </a:lnTo>
                  <a:lnTo>
                    <a:pt x="20" y="5"/>
                  </a:lnTo>
                  <a:lnTo>
                    <a:pt x="20" y="6"/>
                  </a:lnTo>
                  <a:lnTo>
                    <a:pt x="19" y="6"/>
                  </a:lnTo>
                  <a:lnTo>
                    <a:pt x="20" y="6"/>
                  </a:lnTo>
                  <a:lnTo>
                    <a:pt x="21" y="6"/>
                  </a:lnTo>
                  <a:lnTo>
                    <a:pt x="20" y="7"/>
                  </a:lnTo>
                  <a:lnTo>
                    <a:pt x="21" y="8"/>
                  </a:lnTo>
                  <a:lnTo>
                    <a:pt x="21" y="10"/>
                  </a:lnTo>
                  <a:lnTo>
                    <a:pt x="21" y="11"/>
                  </a:lnTo>
                  <a:lnTo>
                    <a:pt x="22" y="11"/>
                  </a:lnTo>
                  <a:lnTo>
                    <a:pt x="22" y="12"/>
                  </a:lnTo>
                  <a:lnTo>
                    <a:pt x="22" y="13"/>
                  </a:lnTo>
                  <a:lnTo>
                    <a:pt x="21" y="14"/>
                  </a:lnTo>
                  <a:lnTo>
                    <a:pt x="20" y="15"/>
                  </a:lnTo>
                  <a:lnTo>
                    <a:pt x="20" y="17"/>
                  </a:lnTo>
                  <a:lnTo>
                    <a:pt x="20" y="18"/>
                  </a:lnTo>
                  <a:lnTo>
                    <a:pt x="21" y="18"/>
                  </a:lnTo>
                  <a:lnTo>
                    <a:pt x="21" y="19"/>
                  </a:lnTo>
                  <a:lnTo>
                    <a:pt x="21" y="20"/>
                  </a:lnTo>
                  <a:lnTo>
                    <a:pt x="21" y="21"/>
                  </a:lnTo>
                  <a:lnTo>
                    <a:pt x="21" y="22"/>
                  </a:lnTo>
                  <a:lnTo>
                    <a:pt x="21" y="24"/>
                  </a:lnTo>
                  <a:lnTo>
                    <a:pt x="21" y="25"/>
                  </a:lnTo>
                  <a:lnTo>
                    <a:pt x="21" y="26"/>
                  </a:lnTo>
                  <a:lnTo>
                    <a:pt x="21" y="27"/>
                  </a:lnTo>
                  <a:lnTo>
                    <a:pt x="20" y="28"/>
                  </a:lnTo>
                  <a:lnTo>
                    <a:pt x="21" y="28"/>
                  </a:lnTo>
                  <a:lnTo>
                    <a:pt x="20" y="29"/>
                  </a:lnTo>
                  <a:lnTo>
                    <a:pt x="20" y="31"/>
                  </a:lnTo>
                  <a:lnTo>
                    <a:pt x="21" y="31"/>
                  </a:lnTo>
                  <a:lnTo>
                    <a:pt x="20" y="31"/>
                  </a:lnTo>
                  <a:lnTo>
                    <a:pt x="20" y="32"/>
                  </a:lnTo>
                  <a:lnTo>
                    <a:pt x="20" y="33"/>
                  </a:lnTo>
                  <a:lnTo>
                    <a:pt x="20" y="34"/>
                  </a:lnTo>
                  <a:lnTo>
                    <a:pt x="19" y="34"/>
                  </a:lnTo>
                  <a:lnTo>
                    <a:pt x="17" y="34"/>
                  </a:lnTo>
                  <a:lnTo>
                    <a:pt x="17" y="33"/>
                  </a:lnTo>
                  <a:lnTo>
                    <a:pt x="16" y="33"/>
                  </a:lnTo>
                  <a:lnTo>
                    <a:pt x="16" y="32"/>
                  </a:lnTo>
                  <a:lnTo>
                    <a:pt x="15" y="32"/>
                  </a:lnTo>
                  <a:lnTo>
                    <a:pt x="15" y="33"/>
                  </a:lnTo>
                  <a:lnTo>
                    <a:pt x="14" y="33"/>
                  </a:lnTo>
                  <a:lnTo>
                    <a:pt x="13" y="32"/>
                  </a:lnTo>
                  <a:lnTo>
                    <a:pt x="13" y="33"/>
                  </a:lnTo>
                  <a:lnTo>
                    <a:pt x="13" y="34"/>
                  </a:lnTo>
                  <a:lnTo>
                    <a:pt x="13" y="35"/>
                  </a:lnTo>
                  <a:lnTo>
                    <a:pt x="13" y="36"/>
                  </a:lnTo>
                  <a:lnTo>
                    <a:pt x="13" y="35"/>
                  </a:lnTo>
                  <a:lnTo>
                    <a:pt x="13" y="36"/>
                  </a:lnTo>
                  <a:lnTo>
                    <a:pt x="12" y="38"/>
                  </a:lnTo>
                  <a:lnTo>
                    <a:pt x="10" y="38"/>
                  </a:lnTo>
                  <a:lnTo>
                    <a:pt x="9" y="38"/>
                  </a:lnTo>
                  <a:lnTo>
                    <a:pt x="9" y="36"/>
                  </a:lnTo>
                  <a:lnTo>
                    <a:pt x="8" y="36"/>
                  </a:lnTo>
                  <a:lnTo>
                    <a:pt x="8" y="38"/>
                  </a:lnTo>
                  <a:lnTo>
                    <a:pt x="7" y="38"/>
                  </a:lnTo>
                  <a:lnTo>
                    <a:pt x="7" y="36"/>
                  </a:lnTo>
                  <a:lnTo>
                    <a:pt x="7" y="35"/>
                  </a:lnTo>
                  <a:lnTo>
                    <a:pt x="6" y="35"/>
                  </a:lnTo>
                  <a:lnTo>
                    <a:pt x="6" y="34"/>
                  </a:lnTo>
                  <a:lnTo>
                    <a:pt x="5" y="34"/>
                  </a:lnTo>
                  <a:lnTo>
                    <a:pt x="5" y="33"/>
                  </a:lnTo>
                  <a:lnTo>
                    <a:pt x="5" y="32"/>
                  </a:lnTo>
                  <a:lnTo>
                    <a:pt x="5" y="31"/>
                  </a:lnTo>
                  <a:lnTo>
                    <a:pt x="5" y="29"/>
                  </a:lnTo>
                  <a:lnTo>
                    <a:pt x="5" y="28"/>
                  </a:lnTo>
                  <a:lnTo>
                    <a:pt x="5" y="27"/>
                  </a:lnTo>
                  <a:lnTo>
                    <a:pt x="5" y="26"/>
                  </a:lnTo>
                  <a:lnTo>
                    <a:pt x="5" y="25"/>
                  </a:lnTo>
                  <a:lnTo>
                    <a:pt x="5" y="24"/>
                  </a:lnTo>
                  <a:lnTo>
                    <a:pt x="6" y="25"/>
                  </a:lnTo>
                  <a:lnTo>
                    <a:pt x="7" y="25"/>
                  </a:lnTo>
                  <a:lnTo>
                    <a:pt x="6" y="25"/>
                  </a:lnTo>
                  <a:lnTo>
                    <a:pt x="6" y="24"/>
                  </a:lnTo>
                  <a:lnTo>
                    <a:pt x="6" y="22"/>
                  </a:lnTo>
                  <a:lnTo>
                    <a:pt x="6" y="21"/>
                  </a:lnTo>
                  <a:lnTo>
                    <a:pt x="5" y="21"/>
                  </a:lnTo>
                  <a:lnTo>
                    <a:pt x="5" y="22"/>
                  </a:lnTo>
                  <a:lnTo>
                    <a:pt x="5" y="21"/>
                  </a:lnTo>
                  <a:lnTo>
                    <a:pt x="5" y="20"/>
                  </a:lnTo>
                  <a:lnTo>
                    <a:pt x="3" y="19"/>
                  </a:lnTo>
                  <a:lnTo>
                    <a:pt x="5" y="19"/>
                  </a:lnTo>
                  <a:lnTo>
                    <a:pt x="6" y="18"/>
                  </a:lnTo>
                  <a:lnTo>
                    <a:pt x="5" y="18"/>
                  </a:lnTo>
                  <a:lnTo>
                    <a:pt x="5" y="17"/>
                  </a:lnTo>
                  <a:lnTo>
                    <a:pt x="5" y="15"/>
                  </a:lnTo>
                  <a:lnTo>
                    <a:pt x="5" y="14"/>
                  </a:lnTo>
                  <a:lnTo>
                    <a:pt x="3" y="14"/>
                  </a:lnTo>
                  <a:lnTo>
                    <a:pt x="3" y="13"/>
                  </a:lnTo>
                  <a:lnTo>
                    <a:pt x="3" y="12"/>
                  </a:lnTo>
                  <a:lnTo>
                    <a:pt x="2" y="12"/>
                  </a:lnTo>
                  <a:lnTo>
                    <a:pt x="2" y="11"/>
                  </a:lnTo>
                  <a:lnTo>
                    <a:pt x="1" y="11"/>
                  </a:lnTo>
                  <a:lnTo>
                    <a:pt x="0" y="11"/>
                  </a:lnTo>
                  <a:lnTo>
                    <a:pt x="0" y="10"/>
                  </a:lnTo>
                  <a:lnTo>
                    <a:pt x="1" y="10"/>
                  </a:lnTo>
                  <a:lnTo>
                    <a:pt x="1" y="8"/>
                  </a:lnTo>
                  <a:lnTo>
                    <a:pt x="0" y="8"/>
                  </a:lnTo>
                  <a:lnTo>
                    <a:pt x="1" y="6"/>
                  </a:lnTo>
                  <a:lnTo>
                    <a:pt x="1" y="5"/>
                  </a:lnTo>
                  <a:lnTo>
                    <a:pt x="1" y="6"/>
                  </a:lnTo>
                  <a:lnTo>
                    <a:pt x="2" y="6"/>
                  </a:lnTo>
                  <a:lnTo>
                    <a:pt x="3" y="7"/>
                  </a:lnTo>
                  <a:lnTo>
                    <a:pt x="5" y="7"/>
                  </a:lnTo>
                  <a:lnTo>
                    <a:pt x="6" y="7"/>
                  </a:lnTo>
                  <a:lnTo>
                    <a:pt x="6" y="6"/>
                  </a:lnTo>
                  <a:lnTo>
                    <a:pt x="7" y="6"/>
                  </a:lnTo>
                  <a:lnTo>
                    <a:pt x="8" y="5"/>
                  </a:lnTo>
                  <a:lnTo>
                    <a:pt x="8" y="6"/>
                  </a:lnTo>
                  <a:lnTo>
                    <a:pt x="9" y="5"/>
                  </a:lnTo>
                  <a:lnTo>
                    <a:pt x="9" y="4"/>
                  </a:lnTo>
                  <a:lnTo>
                    <a:pt x="10" y="4"/>
                  </a:lnTo>
                  <a:lnTo>
                    <a:pt x="10" y="3"/>
                  </a:lnTo>
                  <a:lnTo>
                    <a:pt x="12" y="3"/>
                  </a:lnTo>
                  <a:lnTo>
                    <a:pt x="13" y="3"/>
                  </a:lnTo>
                  <a:lnTo>
                    <a:pt x="13" y="1"/>
                  </a:lnTo>
                  <a:lnTo>
                    <a:pt x="13" y="0"/>
                  </a:lnTo>
                  <a:lnTo>
                    <a:pt x="14" y="0"/>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69" name="Freeform 1386">
              <a:extLst>
                <a:ext uri="{FF2B5EF4-FFF2-40B4-BE49-F238E27FC236}">
                  <a16:creationId xmlns="" xmlns:a16="http://schemas.microsoft.com/office/drawing/2014/main" id="{440DCEEE-D6A3-478B-B5E4-6D6A589232C2}"/>
                </a:ext>
              </a:extLst>
            </p:cNvPr>
            <p:cNvSpPr>
              <a:spLocks/>
            </p:cNvSpPr>
            <p:nvPr/>
          </p:nvSpPr>
          <p:spPr bwMode="auto">
            <a:xfrm>
              <a:off x="6235696" y="2215869"/>
              <a:ext cx="0" cy="1277"/>
            </a:xfrm>
            <a:custGeom>
              <a:avLst/>
              <a:gdLst>
                <a:gd name="T0" fmla="*/ 0 h 1"/>
                <a:gd name="T1" fmla="*/ 1 h 1"/>
                <a:gd name="T2" fmla="*/ 1 h 1"/>
                <a:gd name="T3" fmla="*/ 0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lnTo>
                    <a:pt x="0" y="1"/>
                  </a:lnTo>
                  <a:lnTo>
                    <a:pt x="0" y="1"/>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70" name="Freeform 1387">
              <a:extLst>
                <a:ext uri="{FF2B5EF4-FFF2-40B4-BE49-F238E27FC236}">
                  <a16:creationId xmlns="" xmlns:a16="http://schemas.microsoft.com/office/drawing/2014/main" id="{CA239E07-1F06-4FA9-92E0-449A1BAE1E65}"/>
                </a:ext>
              </a:extLst>
            </p:cNvPr>
            <p:cNvSpPr>
              <a:spLocks/>
            </p:cNvSpPr>
            <p:nvPr/>
          </p:nvSpPr>
          <p:spPr bwMode="auto">
            <a:xfrm>
              <a:off x="6244630" y="2215869"/>
              <a:ext cx="1277" cy="1277"/>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1" y="1"/>
                  </a:moveTo>
                  <a:lnTo>
                    <a:pt x="1" y="1"/>
                  </a:lnTo>
                  <a:lnTo>
                    <a:pt x="1" y="1"/>
                  </a:lnTo>
                  <a:lnTo>
                    <a:pt x="0" y="0"/>
                  </a:lnTo>
                  <a:lnTo>
                    <a:pt x="0" y="0"/>
                  </a:lnTo>
                  <a:lnTo>
                    <a:pt x="0" y="0"/>
                  </a:lnTo>
                  <a:lnTo>
                    <a:pt x="0" y="0"/>
                  </a:lnTo>
                  <a:lnTo>
                    <a:pt x="0" y="0"/>
                  </a:lnTo>
                  <a:lnTo>
                    <a:pt x="1" y="0"/>
                  </a:lnTo>
                  <a:lnTo>
                    <a:pt x="1"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71" name="Freeform 1388">
              <a:extLst>
                <a:ext uri="{FF2B5EF4-FFF2-40B4-BE49-F238E27FC236}">
                  <a16:creationId xmlns="" xmlns:a16="http://schemas.microsoft.com/office/drawing/2014/main" id="{44835D63-71D8-48F6-94D0-4FC9105F5B5A}"/>
                </a:ext>
              </a:extLst>
            </p:cNvPr>
            <p:cNvSpPr>
              <a:spLocks/>
            </p:cNvSpPr>
            <p:nvPr/>
          </p:nvSpPr>
          <p:spPr bwMode="auto">
            <a:xfrm>
              <a:off x="6230590" y="2210763"/>
              <a:ext cx="1277"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 name="T11" fmla="*/ 1 w 1"/>
                <a:gd name="T12" fmla="*/ 1 w 1"/>
                <a:gd name="T13" fmla="*/ 1 w 1"/>
                <a:gd name="T14" fmla="*/ 1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lnTo>
                    <a:pt x="1" y="0"/>
                  </a:lnTo>
                  <a:lnTo>
                    <a:pt x="1"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72" name="Freeform 1389">
              <a:extLst>
                <a:ext uri="{FF2B5EF4-FFF2-40B4-BE49-F238E27FC236}">
                  <a16:creationId xmlns="" xmlns:a16="http://schemas.microsoft.com/office/drawing/2014/main" id="{DD2DF15A-59BE-44EE-B8A5-C9150743B735}"/>
                </a:ext>
              </a:extLst>
            </p:cNvPr>
            <p:cNvSpPr>
              <a:spLocks/>
            </p:cNvSpPr>
            <p:nvPr/>
          </p:nvSpPr>
          <p:spPr bwMode="auto">
            <a:xfrm>
              <a:off x="6231866" y="2205657"/>
              <a:ext cx="5106" cy="2553"/>
            </a:xfrm>
            <a:custGeom>
              <a:avLst/>
              <a:gdLst>
                <a:gd name="T0" fmla="*/ 4 w 4"/>
                <a:gd name="T1" fmla="*/ 1 h 2"/>
                <a:gd name="T2" fmla="*/ 4 w 4"/>
                <a:gd name="T3" fmla="*/ 2 h 2"/>
                <a:gd name="T4" fmla="*/ 4 w 4"/>
                <a:gd name="T5" fmla="*/ 2 h 2"/>
                <a:gd name="T6" fmla="*/ 4 w 4"/>
                <a:gd name="T7" fmla="*/ 2 h 2"/>
                <a:gd name="T8" fmla="*/ 4 w 4"/>
                <a:gd name="T9" fmla="*/ 2 h 2"/>
                <a:gd name="T10" fmla="*/ 4 w 4"/>
                <a:gd name="T11" fmla="*/ 2 h 2"/>
                <a:gd name="T12" fmla="*/ 4 w 4"/>
                <a:gd name="T13" fmla="*/ 2 h 2"/>
                <a:gd name="T14" fmla="*/ 4 w 4"/>
                <a:gd name="T15" fmla="*/ 2 h 2"/>
                <a:gd name="T16" fmla="*/ 3 w 4"/>
                <a:gd name="T17" fmla="*/ 2 h 2"/>
                <a:gd name="T18" fmla="*/ 3 w 4"/>
                <a:gd name="T19" fmla="*/ 2 h 2"/>
                <a:gd name="T20" fmla="*/ 3 w 4"/>
                <a:gd name="T21" fmla="*/ 2 h 2"/>
                <a:gd name="T22" fmla="*/ 2 w 4"/>
                <a:gd name="T23" fmla="*/ 2 h 2"/>
                <a:gd name="T24" fmla="*/ 2 w 4"/>
                <a:gd name="T25" fmla="*/ 2 h 2"/>
                <a:gd name="T26" fmla="*/ 0 w 4"/>
                <a:gd name="T27" fmla="*/ 2 h 2"/>
                <a:gd name="T28" fmla="*/ 0 w 4"/>
                <a:gd name="T29" fmla="*/ 2 h 2"/>
                <a:gd name="T30" fmla="*/ 0 w 4"/>
                <a:gd name="T31" fmla="*/ 1 h 2"/>
                <a:gd name="T32" fmla="*/ 0 w 4"/>
                <a:gd name="T33" fmla="*/ 1 h 2"/>
                <a:gd name="T34" fmla="*/ 2 w 4"/>
                <a:gd name="T35" fmla="*/ 1 h 2"/>
                <a:gd name="T36" fmla="*/ 2 w 4"/>
                <a:gd name="T37" fmla="*/ 1 h 2"/>
                <a:gd name="T38" fmla="*/ 2 w 4"/>
                <a:gd name="T39" fmla="*/ 1 h 2"/>
                <a:gd name="T40" fmla="*/ 2 w 4"/>
                <a:gd name="T41" fmla="*/ 1 h 2"/>
                <a:gd name="T42" fmla="*/ 2 w 4"/>
                <a:gd name="T43" fmla="*/ 1 h 2"/>
                <a:gd name="T44" fmla="*/ 3 w 4"/>
                <a:gd name="T45" fmla="*/ 1 h 2"/>
                <a:gd name="T46" fmla="*/ 3 w 4"/>
                <a:gd name="T47" fmla="*/ 1 h 2"/>
                <a:gd name="T48" fmla="*/ 3 w 4"/>
                <a:gd name="T49" fmla="*/ 1 h 2"/>
                <a:gd name="T50" fmla="*/ 3 w 4"/>
                <a:gd name="T51" fmla="*/ 1 h 2"/>
                <a:gd name="T52" fmla="*/ 3 w 4"/>
                <a:gd name="T53" fmla="*/ 1 h 2"/>
                <a:gd name="T54" fmla="*/ 4 w 4"/>
                <a:gd name="T55" fmla="*/ 1 h 2"/>
                <a:gd name="T56" fmla="*/ 4 w 4"/>
                <a:gd name="T57" fmla="*/ 0 h 2"/>
                <a:gd name="T58" fmla="*/ 4 w 4"/>
                <a:gd name="T59" fmla="*/ 0 h 2"/>
                <a:gd name="T60" fmla="*/ 4 w 4"/>
                <a:gd name="T61" fmla="*/ 0 h 2"/>
                <a:gd name="T62" fmla="*/ 4 w 4"/>
                <a:gd name="T63" fmla="*/ 1 h 2"/>
                <a:gd name="T64" fmla="*/ 4 w 4"/>
                <a:gd name="T6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4" y="1"/>
                  </a:moveTo>
                  <a:lnTo>
                    <a:pt x="4" y="1"/>
                  </a:lnTo>
                  <a:lnTo>
                    <a:pt x="4" y="1"/>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3" y="2"/>
                  </a:lnTo>
                  <a:lnTo>
                    <a:pt x="3" y="2"/>
                  </a:lnTo>
                  <a:lnTo>
                    <a:pt x="3" y="2"/>
                  </a:lnTo>
                  <a:lnTo>
                    <a:pt x="3" y="2"/>
                  </a:lnTo>
                  <a:lnTo>
                    <a:pt x="3" y="2"/>
                  </a:lnTo>
                  <a:lnTo>
                    <a:pt x="3" y="2"/>
                  </a:lnTo>
                  <a:lnTo>
                    <a:pt x="2" y="2"/>
                  </a:lnTo>
                  <a:lnTo>
                    <a:pt x="2" y="2"/>
                  </a:lnTo>
                  <a:lnTo>
                    <a:pt x="2" y="2"/>
                  </a:lnTo>
                  <a:lnTo>
                    <a:pt x="2" y="2"/>
                  </a:lnTo>
                  <a:lnTo>
                    <a:pt x="0" y="2"/>
                  </a:lnTo>
                  <a:lnTo>
                    <a:pt x="0" y="2"/>
                  </a:lnTo>
                  <a:lnTo>
                    <a:pt x="0" y="2"/>
                  </a:lnTo>
                  <a:lnTo>
                    <a:pt x="0" y="1"/>
                  </a:lnTo>
                  <a:lnTo>
                    <a:pt x="0" y="1"/>
                  </a:lnTo>
                  <a:lnTo>
                    <a:pt x="0" y="1"/>
                  </a:lnTo>
                  <a:lnTo>
                    <a:pt x="0"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1"/>
                  </a:lnTo>
                  <a:lnTo>
                    <a:pt x="3" y="1"/>
                  </a:lnTo>
                  <a:lnTo>
                    <a:pt x="3" y="1"/>
                  </a:lnTo>
                  <a:lnTo>
                    <a:pt x="4" y="1"/>
                  </a:lnTo>
                  <a:lnTo>
                    <a:pt x="4" y="1"/>
                  </a:lnTo>
                  <a:lnTo>
                    <a:pt x="4" y="1"/>
                  </a:lnTo>
                  <a:lnTo>
                    <a:pt x="4" y="0"/>
                  </a:lnTo>
                  <a:lnTo>
                    <a:pt x="4" y="0"/>
                  </a:lnTo>
                  <a:lnTo>
                    <a:pt x="4" y="0"/>
                  </a:lnTo>
                  <a:lnTo>
                    <a:pt x="4" y="0"/>
                  </a:lnTo>
                  <a:lnTo>
                    <a:pt x="4" y="0"/>
                  </a:lnTo>
                  <a:lnTo>
                    <a:pt x="4" y="0"/>
                  </a:lnTo>
                  <a:lnTo>
                    <a:pt x="4" y="1"/>
                  </a:lnTo>
                  <a:lnTo>
                    <a:pt x="4" y="1"/>
                  </a:lnTo>
                  <a:lnTo>
                    <a:pt x="4" y="1"/>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73" name="Freeform 1390">
              <a:extLst>
                <a:ext uri="{FF2B5EF4-FFF2-40B4-BE49-F238E27FC236}">
                  <a16:creationId xmlns="" xmlns:a16="http://schemas.microsoft.com/office/drawing/2014/main" id="{51345DCC-14D8-4B3E-BF7C-9EFECDC23E72}"/>
                </a:ext>
              </a:extLst>
            </p:cNvPr>
            <p:cNvSpPr>
              <a:spLocks/>
            </p:cNvSpPr>
            <p:nvPr/>
          </p:nvSpPr>
          <p:spPr bwMode="auto">
            <a:xfrm>
              <a:off x="6226760" y="2201827"/>
              <a:ext cx="1277" cy="0"/>
            </a:xfrm>
            <a:custGeom>
              <a:avLst/>
              <a:gdLst>
                <a:gd name="T0" fmla="*/ 1 w 1"/>
                <a:gd name="T1" fmla="*/ 0 w 1"/>
                <a:gd name="T2" fmla="*/ 0 w 1"/>
                <a:gd name="T3" fmla="*/ 0 w 1"/>
                <a:gd name="T4" fmla="*/ 1 w 1"/>
                <a:gd name="T5" fmla="*/ 1 w 1"/>
                <a:gd name="T6" fmla="*/ 1 w 1"/>
                <a:gd name="T7" fmla="*/ 1 w 1"/>
                <a:gd name="T8" fmla="*/ 1 w 1"/>
                <a:gd name="T9" fmla="*/ 1 w 1"/>
                <a:gd name="T10" fmla="*/ 1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lnTo>
                    <a:pt x="0" y="0"/>
                  </a:lnTo>
                  <a:lnTo>
                    <a:pt x="0" y="0"/>
                  </a:lnTo>
                  <a:lnTo>
                    <a:pt x="0"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74" name="Freeform 1391">
              <a:extLst>
                <a:ext uri="{FF2B5EF4-FFF2-40B4-BE49-F238E27FC236}">
                  <a16:creationId xmlns="" xmlns:a16="http://schemas.microsoft.com/office/drawing/2014/main" id="{6B2BCA9F-5F58-4BF2-B4A7-7B045033EB00}"/>
                </a:ext>
              </a:extLst>
            </p:cNvPr>
            <p:cNvSpPr>
              <a:spLocks/>
            </p:cNvSpPr>
            <p:nvPr/>
          </p:nvSpPr>
          <p:spPr bwMode="auto">
            <a:xfrm>
              <a:off x="6265053" y="2154600"/>
              <a:ext cx="1277" cy="1277"/>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0 w 1"/>
                <a:gd name="T17" fmla="*/ 0 h 1"/>
                <a:gd name="T18" fmla="*/ 0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lnTo>
                    <a:pt x="1" y="0"/>
                  </a:lnTo>
                  <a:lnTo>
                    <a:pt x="1" y="0"/>
                  </a:lnTo>
                  <a:lnTo>
                    <a:pt x="1" y="0"/>
                  </a:lnTo>
                  <a:lnTo>
                    <a:pt x="0" y="0"/>
                  </a:lnTo>
                  <a:lnTo>
                    <a:pt x="0" y="1"/>
                  </a:lnTo>
                  <a:lnTo>
                    <a:pt x="0" y="1"/>
                  </a:lnTo>
                  <a:lnTo>
                    <a:pt x="0" y="1"/>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75" name="Freeform 1392">
              <a:extLst>
                <a:ext uri="{FF2B5EF4-FFF2-40B4-BE49-F238E27FC236}">
                  <a16:creationId xmlns="" xmlns:a16="http://schemas.microsoft.com/office/drawing/2014/main" id="{7B4F722A-B0D7-46A1-B020-70F7B266A89B}"/>
                </a:ext>
              </a:extLst>
            </p:cNvPr>
            <p:cNvSpPr>
              <a:spLocks/>
            </p:cNvSpPr>
            <p:nvPr/>
          </p:nvSpPr>
          <p:spPr bwMode="auto">
            <a:xfrm>
              <a:off x="6265053" y="21546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76" name="Freeform 1393">
              <a:extLst>
                <a:ext uri="{FF2B5EF4-FFF2-40B4-BE49-F238E27FC236}">
                  <a16:creationId xmlns="" xmlns:a16="http://schemas.microsoft.com/office/drawing/2014/main" id="{AC92F446-AE24-4A24-9E2A-55C04D3BDEFF}"/>
                </a:ext>
              </a:extLst>
            </p:cNvPr>
            <p:cNvSpPr>
              <a:spLocks noEditPoints="1"/>
            </p:cNvSpPr>
            <p:nvPr/>
          </p:nvSpPr>
          <p:spPr bwMode="auto">
            <a:xfrm>
              <a:off x="6174427" y="2121412"/>
              <a:ext cx="197848" cy="183807"/>
            </a:xfrm>
            <a:custGeom>
              <a:avLst/>
              <a:gdLst>
                <a:gd name="T0" fmla="*/ 75 w 155"/>
                <a:gd name="T1" fmla="*/ 7 h 144"/>
                <a:gd name="T2" fmla="*/ 87 w 155"/>
                <a:gd name="T3" fmla="*/ 10 h 144"/>
                <a:gd name="T4" fmla="*/ 85 w 155"/>
                <a:gd name="T5" fmla="*/ 14 h 144"/>
                <a:gd name="T6" fmla="*/ 88 w 155"/>
                <a:gd name="T7" fmla="*/ 21 h 144"/>
                <a:gd name="T8" fmla="*/ 85 w 155"/>
                <a:gd name="T9" fmla="*/ 21 h 144"/>
                <a:gd name="T10" fmla="*/ 80 w 155"/>
                <a:gd name="T11" fmla="*/ 22 h 144"/>
                <a:gd name="T12" fmla="*/ 73 w 155"/>
                <a:gd name="T13" fmla="*/ 24 h 144"/>
                <a:gd name="T14" fmla="*/ 69 w 155"/>
                <a:gd name="T15" fmla="*/ 28 h 144"/>
                <a:gd name="T16" fmla="*/ 73 w 155"/>
                <a:gd name="T17" fmla="*/ 33 h 144"/>
                <a:gd name="T18" fmla="*/ 71 w 155"/>
                <a:gd name="T19" fmla="*/ 36 h 144"/>
                <a:gd name="T20" fmla="*/ 76 w 155"/>
                <a:gd name="T21" fmla="*/ 47 h 144"/>
                <a:gd name="T22" fmla="*/ 91 w 155"/>
                <a:gd name="T23" fmla="*/ 60 h 144"/>
                <a:gd name="T24" fmla="*/ 99 w 155"/>
                <a:gd name="T25" fmla="*/ 73 h 144"/>
                <a:gd name="T26" fmla="*/ 107 w 155"/>
                <a:gd name="T27" fmla="*/ 80 h 144"/>
                <a:gd name="T28" fmla="*/ 123 w 155"/>
                <a:gd name="T29" fmla="*/ 81 h 144"/>
                <a:gd name="T30" fmla="*/ 122 w 155"/>
                <a:gd name="T31" fmla="*/ 89 h 144"/>
                <a:gd name="T32" fmla="*/ 141 w 155"/>
                <a:gd name="T33" fmla="*/ 98 h 144"/>
                <a:gd name="T34" fmla="*/ 152 w 155"/>
                <a:gd name="T35" fmla="*/ 104 h 144"/>
                <a:gd name="T36" fmla="*/ 151 w 155"/>
                <a:gd name="T37" fmla="*/ 113 h 144"/>
                <a:gd name="T38" fmla="*/ 142 w 155"/>
                <a:gd name="T39" fmla="*/ 106 h 144"/>
                <a:gd name="T40" fmla="*/ 136 w 155"/>
                <a:gd name="T41" fmla="*/ 103 h 144"/>
                <a:gd name="T42" fmla="*/ 130 w 155"/>
                <a:gd name="T43" fmla="*/ 111 h 144"/>
                <a:gd name="T44" fmla="*/ 134 w 155"/>
                <a:gd name="T45" fmla="*/ 118 h 144"/>
                <a:gd name="T46" fmla="*/ 140 w 155"/>
                <a:gd name="T47" fmla="*/ 126 h 144"/>
                <a:gd name="T48" fmla="*/ 133 w 155"/>
                <a:gd name="T49" fmla="*/ 129 h 144"/>
                <a:gd name="T50" fmla="*/ 128 w 155"/>
                <a:gd name="T51" fmla="*/ 138 h 144"/>
                <a:gd name="T52" fmla="*/ 120 w 155"/>
                <a:gd name="T53" fmla="*/ 140 h 144"/>
                <a:gd name="T54" fmla="*/ 125 w 155"/>
                <a:gd name="T55" fmla="*/ 131 h 144"/>
                <a:gd name="T56" fmla="*/ 122 w 155"/>
                <a:gd name="T57" fmla="*/ 118 h 144"/>
                <a:gd name="T58" fmla="*/ 116 w 155"/>
                <a:gd name="T59" fmla="*/ 110 h 144"/>
                <a:gd name="T60" fmla="*/ 109 w 155"/>
                <a:gd name="T61" fmla="*/ 108 h 144"/>
                <a:gd name="T62" fmla="*/ 105 w 155"/>
                <a:gd name="T63" fmla="*/ 101 h 144"/>
                <a:gd name="T64" fmla="*/ 99 w 155"/>
                <a:gd name="T65" fmla="*/ 98 h 144"/>
                <a:gd name="T66" fmla="*/ 91 w 155"/>
                <a:gd name="T67" fmla="*/ 92 h 144"/>
                <a:gd name="T68" fmla="*/ 79 w 155"/>
                <a:gd name="T69" fmla="*/ 88 h 144"/>
                <a:gd name="T70" fmla="*/ 70 w 155"/>
                <a:gd name="T71" fmla="*/ 80 h 144"/>
                <a:gd name="T72" fmla="*/ 63 w 155"/>
                <a:gd name="T73" fmla="*/ 74 h 144"/>
                <a:gd name="T74" fmla="*/ 59 w 155"/>
                <a:gd name="T75" fmla="*/ 71 h 144"/>
                <a:gd name="T76" fmla="*/ 50 w 155"/>
                <a:gd name="T77" fmla="*/ 64 h 144"/>
                <a:gd name="T78" fmla="*/ 47 w 155"/>
                <a:gd name="T79" fmla="*/ 50 h 144"/>
                <a:gd name="T80" fmla="*/ 40 w 155"/>
                <a:gd name="T81" fmla="*/ 47 h 144"/>
                <a:gd name="T82" fmla="*/ 31 w 155"/>
                <a:gd name="T83" fmla="*/ 42 h 144"/>
                <a:gd name="T84" fmla="*/ 23 w 155"/>
                <a:gd name="T85" fmla="*/ 45 h 144"/>
                <a:gd name="T86" fmla="*/ 15 w 155"/>
                <a:gd name="T87" fmla="*/ 52 h 144"/>
                <a:gd name="T88" fmla="*/ 9 w 155"/>
                <a:gd name="T89" fmla="*/ 47 h 144"/>
                <a:gd name="T90" fmla="*/ 4 w 155"/>
                <a:gd name="T91" fmla="*/ 40 h 144"/>
                <a:gd name="T92" fmla="*/ 2 w 155"/>
                <a:gd name="T93" fmla="*/ 34 h 144"/>
                <a:gd name="T94" fmla="*/ 4 w 155"/>
                <a:gd name="T95" fmla="*/ 29 h 144"/>
                <a:gd name="T96" fmla="*/ 2 w 155"/>
                <a:gd name="T97" fmla="*/ 22 h 144"/>
                <a:gd name="T98" fmla="*/ 8 w 155"/>
                <a:gd name="T99" fmla="*/ 19 h 144"/>
                <a:gd name="T100" fmla="*/ 16 w 155"/>
                <a:gd name="T101" fmla="*/ 15 h 144"/>
                <a:gd name="T102" fmla="*/ 22 w 155"/>
                <a:gd name="T103" fmla="*/ 12 h 144"/>
                <a:gd name="T104" fmla="*/ 28 w 155"/>
                <a:gd name="T105" fmla="*/ 19 h 144"/>
                <a:gd name="T106" fmla="*/ 31 w 155"/>
                <a:gd name="T107" fmla="*/ 13 h 144"/>
                <a:gd name="T108" fmla="*/ 37 w 155"/>
                <a:gd name="T109" fmla="*/ 13 h 144"/>
                <a:gd name="T110" fmla="*/ 42 w 155"/>
                <a:gd name="T111" fmla="*/ 11 h 144"/>
                <a:gd name="T112" fmla="*/ 45 w 155"/>
                <a:gd name="T113" fmla="*/ 6 h 144"/>
                <a:gd name="T114" fmla="*/ 54 w 155"/>
                <a:gd name="T115" fmla="*/ 5 h 144"/>
                <a:gd name="T116" fmla="*/ 63 w 155"/>
                <a:gd name="T117" fmla="*/ 1 h 144"/>
                <a:gd name="T118" fmla="*/ 75 w 155"/>
                <a:gd name="T119"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 h="144">
                  <a:moveTo>
                    <a:pt x="66" y="3"/>
                  </a:moveTo>
                  <a:lnTo>
                    <a:pt x="68" y="3"/>
                  </a:lnTo>
                  <a:lnTo>
                    <a:pt x="68" y="4"/>
                  </a:lnTo>
                  <a:lnTo>
                    <a:pt x="69" y="4"/>
                  </a:lnTo>
                  <a:lnTo>
                    <a:pt x="69" y="5"/>
                  </a:lnTo>
                  <a:lnTo>
                    <a:pt x="70" y="5"/>
                  </a:lnTo>
                  <a:lnTo>
                    <a:pt x="70" y="6"/>
                  </a:lnTo>
                  <a:lnTo>
                    <a:pt x="71" y="6"/>
                  </a:lnTo>
                  <a:lnTo>
                    <a:pt x="72" y="7"/>
                  </a:lnTo>
                  <a:lnTo>
                    <a:pt x="73" y="7"/>
                  </a:lnTo>
                  <a:lnTo>
                    <a:pt x="75" y="7"/>
                  </a:lnTo>
                  <a:lnTo>
                    <a:pt x="76" y="7"/>
                  </a:lnTo>
                  <a:lnTo>
                    <a:pt x="79" y="8"/>
                  </a:lnTo>
                  <a:lnTo>
                    <a:pt x="80" y="8"/>
                  </a:lnTo>
                  <a:lnTo>
                    <a:pt x="81" y="8"/>
                  </a:lnTo>
                  <a:lnTo>
                    <a:pt x="83" y="8"/>
                  </a:lnTo>
                  <a:lnTo>
                    <a:pt x="84" y="8"/>
                  </a:lnTo>
                  <a:lnTo>
                    <a:pt x="85" y="8"/>
                  </a:lnTo>
                  <a:lnTo>
                    <a:pt x="86" y="10"/>
                  </a:lnTo>
                  <a:lnTo>
                    <a:pt x="87" y="10"/>
                  </a:lnTo>
                  <a:lnTo>
                    <a:pt x="86" y="10"/>
                  </a:lnTo>
                  <a:lnTo>
                    <a:pt x="87" y="10"/>
                  </a:lnTo>
                  <a:lnTo>
                    <a:pt x="86" y="10"/>
                  </a:lnTo>
                  <a:lnTo>
                    <a:pt x="86" y="11"/>
                  </a:lnTo>
                  <a:lnTo>
                    <a:pt x="85" y="11"/>
                  </a:lnTo>
                  <a:lnTo>
                    <a:pt x="84" y="12"/>
                  </a:lnTo>
                  <a:lnTo>
                    <a:pt x="83" y="12"/>
                  </a:lnTo>
                  <a:lnTo>
                    <a:pt x="83" y="13"/>
                  </a:lnTo>
                  <a:lnTo>
                    <a:pt x="84" y="13"/>
                  </a:lnTo>
                  <a:lnTo>
                    <a:pt x="84" y="14"/>
                  </a:lnTo>
                  <a:lnTo>
                    <a:pt x="84" y="13"/>
                  </a:lnTo>
                  <a:lnTo>
                    <a:pt x="84" y="14"/>
                  </a:lnTo>
                  <a:lnTo>
                    <a:pt x="85" y="14"/>
                  </a:lnTo>
                  <a:lnTo>
                    <a:pt x="86" y="14"/>
                  </a:lnTo>
                  <a:lnTo>
                    <a:pt x="86" y="15"/>
                  </a:lnTo>
                  <a:lnTo>
                    <a:pt x="85" y="15"/>
                  </a:lnTo>
                  <a:lnTo>
                    <a:pt x="85" y="17"/>
                  </a:lnTo>
                  <a:lnTo>
                    <a:pt x="85" y="18"/>
                  </a:lnTo>
                  <a:lnTo>
                    <a:pt x="86" y="18"/>
                  </a:lnTo>
                  <a:lnTo>
                    <a:pt x="86" y="19"/>
                  </a:lnTo>
                  <a:lnTo>
                    <a:pt x="86" y="20"/>
                  </a:lnTo>
                  <a:lnTo>
                    <a:pt x="87" y="20"/>
                  </a:lnTo>
                  <a:lnTo>
                    <a:pt x="87" y="21"/>
                  </a:lnTo>
                  <a:lnTo>
                    <a:pt x="88" y="21"/>
                  </a:lnTo>
                  <a:lnTo>
                    <a:pt x="90" y="22"/>
                  </a:lnTo>
                  <a:lnTo>
                    <a:pt x="90" y="24"/>
                  </a:lnTo>
                  <a:lnTo>
                    <a:pt x="88" y="24"/>
                  </a:lnTo>
                  <a:lnTo>
                    <a:pt x="90" y="24"/>
                  </a:lnTo>
                  <a:lnTo>
                    <a:pt x="88" y="24"/>
                  </a:lnTo>
                  <a:lnTo>
                    <a:pt x="88" y="22"/>
                  </a:lnTo>
                  <a:lnTo>
                    <a:pt x="88" y="21"/>
                  </a:lnTo>
                  <a:lnTo>
                    <a:pt x="87" y="21"/>
                  </a:lnTo>
                  <a:lnTo>
                    <a:pt x="86" y="20"/>
                  </a:lnTo>
                  <a:lnTo>
                    <a:pt x="85" y="20"/>
                  </a:lnTo>
                  <a:lnTo>
                    <a:pt x="85" y="21"/>
                  </a:lnTo>
                  <a:lnTo>
                    <a:pt x="86" y="21"/>
                  </a:lnTo>
                  <a:lnTo>
                    <a:pt x="85" y="21"/>
                  </a:lnTo>
                  <a:lnTo>
                    <a:pt x="85" y="22"/>
                  </a:lnTo>
                  <a:lnTo>
                    <a:pt x="84" y="22"/>
                  </a:lnTo>
                  <a:lnTo>
                    <a:pt x="84" y="21"/>
                  </a:lnTo>
                  <a:lnTo>
                    <a:pt x="83" y="21"/>
                  </a:lnTo>
                  <a:lnTo>
                    <a:pt x="81" y="21"/>
                  </a:lnTo>
                  <a:lnTo>
                    <a:pt x="81" y="20"/>
                  </a:lnTo>
                  <a:lnTo>
                    <a:pt x="81" y="21"/>
                  </a:lnTo>
                  <a:lnTo>
                    <a:pt x="80" y="21"/>
                  </a:lnTo>
                  <a:lnTo>
                    <a:pt x="80" y="22"/>
                  </a:lnTo>
                  <a:lnTo>
                    <a:pt x="80" y="21"/>
                  </a:lnTo>
                  <a:lnTo>
                    <a:pt x="80" y="22"/>
                  </a:lnTo>
                  <a:lnTo>
                    <a:pt x="79" y="22"/>
                  </a:lnTo>
                  <a:lnTo>
                    <a:pt x="78" y="22"/>
                  </a:lnTo>
                  <a:lnTo>
                    <a:pt x="77" y="24"/>
                  </a:lnTo>
                  <a:lnTo>
                    <a:pt x="75" y="25"/>
                  </a:lnTo>
                  <a:lnTo>
                    <a:pt x="73" y="26"/>
                  </a:lnTo>
                  <a:lnTo>
                    <a:pt x="72" y="26"/>
                  </a:lnTo>
                  <a:lnTo>
                    <a:pt x="72" y="25"/>
                  </a:lnTo>
                  <a:lnTo>
                    <a:pt x="73" y="25"/>
                  </a:lnTo>
                  <a:lnTo>
                    <a:pt x="73" y="24"/>
                  </a:lnTo>
                  <a:lnTo>
                    <a:pt x="73" y="25"/>
                  </a:lnTo>
                  <a:lnTo>
                    <a:pt x="73" y="24"/>
                  </a:lnTo>
                  <a:lnTo>
                    <a:pt x="72" y="24"/>
                  </a:lnTo>
                  <a:lnTo>
                    <a:pt x="72" y="25"/>
                  </a:lnTo>
                  <a:lnTo>
                    <a:pt x="71" y="25"/>
                  </a:lnTo>
                  <a:lnTo>
                    <a:pt x="72" y="25"/>
                  </a:lnTo>
                  <a:lnTo>
                    <a:pt x="71" y="25"/>
                  </a:lnTo>
                  <a:lnTo>
                    <a:pt x="70" y="26"/>
                  </a:lnTo>
                  <a:lnTo>
                    <a:pt x="70" y="27"/>
                  </a:lnTo>
                  <a:lnTo>
                    <a:pt x="70" y="28"/>
                  </a:lnTo>
                  <a:lnTo>
                    <a:pt x="69" y="28"/>
                  </a:lnTo>
                  <a:lnTo>
                    <a:pt x="70" y="28"/>
                  </a:lnTo>
                  <a:lnTo>
                    <a:pt x="70" y="29"/>
                  </a:lnTo>
                  <a:lnTo>
                    <a:pt x="71" y="29"/>
                  </a:lnTo>
                  <a:lnTo>
                    <a:pt x="71" y="31"/>
                  </a:lnTo>
                  <a:lnTo>
                    <a:pt x="71" y="32"/>
                  </a:lnTo>
                  <a:lnTo>
                    <a:pt x="72" y="32"/>
                  </a:lnTo>
                  <a:lnTo>
                    <a:pt x="71" y="32"/>
                  </a:lnTo>
                  <a:lnTo>
                    <a:pt x="72" y="33"/>
                  </a:lnTo>
                  <a:lnTo>
                    <a:pt x="72" y="32"/>
                  </a:lnTo>
                  <a:lnTo>
                    <a:pt x="72" y="33"/>
                  </a:lnTo>
                  <a:lnTo>
                    <a:pt x="73" y="33"/>
                  </a:lnTo>
                  <a:lnTo>
                    <a:pt x="73" y="34"/>
                  </a:lnTo>
                  <a:lnTo>
                    <a:pt x="73" y="35"/>
                  </a:lnTo>
                  <a:lnTo>
                    <a:pt x="72" y="35"/>
                  </a:lnTo>
                  <a:lnTo>
                    <a:pt x="72" y="34"/>
                  </a:lnTo>
                  <a:lnTo>
                    <a:pt x="73" y="34"/>
                  </a:lnTo>
                  <a:lnTo>
                    <a:pt x="72" y="34"/>
                  </a:lnTo>
                  <a:lnTo>
                    <a:pt x="72" y="35"/>
                  </a:lnTo>
                  <a:lnTo>
                    <a:pt x="72" y="36"/>
                  </a:lnTo>
                  <a:lnTo>
                    <a:pt x="72" y="35"/>
                  </a:lnTo>
                  <a:lnTo>
                    <a:pt x="71" y="35"/>
                  </a:lnTo>
                  <a:lnTo>
                    <a:pt x="71" y="36"/>
                  </a:lnTo>
                  <a:lnTo>
                    <a:pt x="71" y="38"/>
                  </a:lnTo>
                  <a:lnTo>
                    <a:pt x="71" y="39"/>
                  </a:lnTo>
                  <a:lnTo>
                    <a:pt x="71" y="40"/>
                  </a:lnTo>
                  <a:lnTo>
                    <a:pt x="71" y="41"/>
                  </a:lnTo>
                  <a:lnTo>
                    <a:pt x="72" y="42"/>
                  </a:lnTo>
                  <a:lnTo>
                    <a:pt x="72" y="43"/>
                  </a:lnTo>
                  <a:lnTo>
                    <a:pt x="72" y="45"/>
                  </a:lnTo>
                  <a:lnTo>
                    <a:pt x="73" y="46"/>
                  </a:lnTo>
                  <a:lnTo>
                    <a:pt x="75" y="46"/>
                  </a:lnTo>
                  <a:lnTo>
                    <a:pt x="75" y="47"/>
                  </a:lnTo>
                  <a:lnTo>
                    <a:pt x="76" y="47"/>
                  </a:lnTo>
                  <a:lnTo>
                    <a:pt x="76" y="48"/>
                  </a:lnTo>
                  <a:lnTo>
                    <a:pt x="77" y="48"/>
                  </a:lnTo>
                  <a:lnTo>
                    <a:pt x="78" y="49"/>
                  </a:lnTo>
                  <a:lnTo>
                    <a:pt x="79" y="49"/>
                  </a:lnTo>
                  <a:lnTo>
                    <a:pt x="80" y="49"/>
                  </a:lnTo>
                  <a:lnTo>
                    <a:pt x="80" y="50"/>
                  </a:lnTo>
                  <a:lnTo>
                    <a:pt x="84" y="53"/>
                  </a:lnTo>
                  <a:lnTo>
                    <a:pt x="86" y="54"/>
                  </a:lnTo>
                  <a:lnTo>
                    <a:pt x="87" y="54"/>
                  </a:lnTo>
                  <a:lnTo>
                    <a:pt x="88" y="55"/>
                  </a:lnTo>
                  <a:lnTo>
                    <a:pt x="91" y="60"/>
                  </a:lnTo>
                  <a:lnTo>
                    <a:pt x="91" y="61"/>
                  </a:lnTo>
                  <a:lnTo>
                    <a:pt x="92" y="61"/>
                  </a:lnTo>
                  <a:lnTo>
                    <a:pt x="92" y="62"/>
                  </a:lnTo>
                  <a:lnTo>
                    <a:pt x="92" y="63"/>
                  </a:lnTo>
                  <a:lnTo>
                    <a:pt x="93" y="66"/>
                  </a:lnTo>
                  <a:lnTo>
                    <a:pt x="94" y="67"/>
                  </a:lnTo>
                  <a:lnTo>
                    <a:pt x="94" y="68"/>
                  </a:lnTo>
                  <a:lnTo>
                    <a:pt x="94" y="69"/>
                  </a:lnTo>
                  <a:lnTo>
                    <a:pt x="95" y="70"/>
                  </a:lnTo>
                  <a:lnTo>
                    <a:pt x="98" y="73"/>
                  </a:lnTo>
                  <a:lnTo>
                    <a:pt x="99" y="73"/>
                  </a:lnTo>
                  <a:lnTo>
                    <a:pt x="99" y="74"/>
                  </a:lnTo>
                  <a:lnTo>
                    <a:pt x="100" y="74"/>
                  </a:lnTo>
                  <a:lnTo>
                    <a:pt x="100" y="75"/>
                  </a:lnTo>
                  <a:lnTo>
                    <a:pt x="102" y="76"/>
                  </a:lnTo>
                  <a:lnTo>
                    <a:pt x="104" y="76"/>
                  </a:lnTo>
                  <a:lnTo>
                    <a:pt x="104" y="77"/>
                  </a:lnTo>
                  <a:lnTo>
                    <a:pt x="105" y="77"/>
                  </a:lnTo>
                  <a:lnTo>
                    <a:pt x="105" y="78"/>
                  </a:lnTo>
                  <a:lnTo>
                    <a:pt x="106" y="78"/>
                  </a:lnTo>
                  <a:lnTo>
                    <a:pt x="106" y="80"/>
                  </a:lnTo>
                  <a:lnTo>
                    <a:pt x="107" y="80"/>
                  </a:lnTo>
                  <a:lnTo>
                    <a:pt x="108" y="80"/>
                  </a:lnTo>
                  <a:lnTo>
                    <a:pt x="109" y="81"/>
                  </a:lnTo>
                  <a:lnTo>
                    <a:pt x="111" y="81"/>
                  </a:lnTo>
                  <a:lnTo>
                    <a:pt x="112" y="81"/>
                  </a:lnTo>
                  <a:lnTo>
                    <a:pt x="113" y="81"/>
                  </a:lnTo>
                  <a:lnTo>
                    <a:pt x="114" y="81"/>
                  </a:lnTo>
                  <a:lnTo>
                    <a:pt x="115" y="81"/>
                  </a:lnTo>
                  <a:lnTo>
                    <a:pt x="118" y="81"/>
                  </a:lnTo>
                  <a:lnTo>
                    <a:pt x="121" y="81"/>
                  </a:lnTo>
                  <a:lnTo>
                    <a:pt x="122" y="81"/>
                  </a:lnTo>
                  <a:lnTo>
                    <a:pt x="123" y="81"/>
                  </a:lnTo>
                  <a:lnTo>
                    <a:pt x="123" y="82"/>
                  </a:lnTo>
                  <a:lnTo>
                    <a:pt x="123" y="83"/>
                  </a:lnTo>
                  <a:lnTo>
                    <a:pt x="122" y="83"/>
                  </a:lnTo>
                  <a:lnTo>
                    <a:pt x="122" y="84"/>
                  </a:lnTo>
                  <a:lnTo>
                    <a:pt x="121" y="84"/>
                  </a:lnTo>
                  <a:lnTo>
                    <a:pt x="120" y="85"/>
                  </a:lnTo>
                  <a:lnTo>
                    <a:pt x="120" y="87"/>
                  </a:lnTo>
                  <a:lnTo>
                    <a:pt x="120" y="88"/>
                  </a:lnTo>
                  <a:lnTo>
                    <a:pt x="121" y="88"/>
                  </a:lnTo>
                  <a:lnTo>
                    <a:pt x="121" y="89"/>
                  </a:lnTo>
                  <a:lnTo>
                    <a:pt x="122" y="89"/>
                  </a:lnTo>
                  <a:lnTo>
                    <a:pt x="126" y="90"/>
                  </a:lnTo>
                  <a:lnTo>
                    <a:pt x="127" y="91"/>
                  </a:lnTo>
                  <a:lnTo>
                    <a:pt x="128" y="91"/>
                  </a:lnTo>
                  <a:lnTo>
                    <a:pt x="129" y="92"/>
                  </a:lnTo>
                  <a:lnTo>
                    <a:pt x="133" y="92"/>
                  </a:lnTo>
                  <a:lnTo>
                    <a:pt x="133" y="94"/>
                  </a:lnTo>
                  <a:lnTo>
                    <a:pt x="135" y="94"/>
                  </a:lnTo>
                  <a:lnTo>
                    <a:pt x="137" y="95"/>
                  </a:lnTo>
                  <a:lnTo>
                    <a:pt x="139" y="96"/>
                  </a:lnTo>
                  <a:lnTo>
                    <a:pt x="140" y="97"/>
                  </a:lnTo>
                  <a:lnTo>
                    <a:pt x="141" y="98"/>
                  </a:lnTo>
                  <a:lnTo>
                    <a:pt x="142" y="98"/>
                  </a:lnTo>
                  <a:lnTo>
                    <a:pt x="143" y="98"/>
                  </a:lnTo>
                  <a:lnTo>
                    <a:pt x="144" y="99"/>
                  </a:lnTo>
                  <a:lnTo>
                    <a:pt x="145" y="101"/>
                  </a:lnTo>
                  <a:lnTo>
                    <a:pt x="147" y="101"/>
                  </a:lnTo>
                  <a:lnTo>
                    <a:pt x="148" y="101"/>
                  </a:lnTo>
                  <a:lnTo>
                    <a:pt x="148" y="102"/>
                  </a:lnTo>
                  <a:lnTo>
                    <a:pt x="149" y="103"/>
                  </a:lnTo>
                  <a:lnTo>
                    <a:pt x="150" y="104"/>
                  </a:lnTo>
                  <a:lnTo>
                    <a:pt x="151" y="104"/>
                  </a:lnTo>
                  <a:lnTo>
                    <a:pt x="152" y="104"/>
                  </a:lnTo>
                  <a:lnTo>
                    <a:pt x="152" y="105"/>
                  </a:lnTo>
                  <a:lnTo>
                    <a:pt x="154" y="106"/>
                  </a:lnTo>
                  <a:lnTo>
                    <a:pt x="155" y="109"/>
                  </a:lnTo>
                  <a:lnTo>
                    <a:pt x="155" y="110"/>
                  </a:lnTo>
                  <a:lnTo>
                    <a:pt x="154" y="111"/>
                  </a:lnTo>
                  <a:lnTo>
                    <a:pt x="154" y="112"/>
                  </a:lnTo>
                  <a:lnTo>
                    <a:pt x="154" y="113"/>
                  </a:lnTo>
                  <a:lnTo>
                    <a:pt x="154" y="115"/>
                  </a:lnTo>
                  <a:lnTo>
                    <a:pt x="152" y="115"/>
                  </a:lnTo>
                  <a:lnTo>
                    <a:pt x="152" y="113"/>
                  </a:lnTo>
                  <a:lnTo>
                    <a:pt x="151" y="113"/>
                  </a:lnTo>
                  <a:lnTo>
                    <a:pt x="150" y="112"/>
                  </a:lnTo>
                  <a:lnTo>
                    <a:pt x="149" y="112"/>
                  </a:lnTo>
                  <a:lnTo>
                    <a:pt x="149" y="111"/>
                  </a:lnTo>
                  <a:lnTo>
                    <a:pt x="149" y="110"/>
                  </a:lnTo>
                  <a:lnTo>
                    <a:pt x="148" y="110"/>
                  </a:lnTo>
                  <a:lnTo>
                    <a:pt x="149" y="110"/>
                  </a:lnTo>
                  <a:lnTo>
                    <a:pt x="148" y="109"/>
                  </a:lnTo>
                  <a:lnTo>
                    <a:pt x="148" y="108"/>
                  </a:lnTo>
                  <a:lnTo>
                    <a:pt x="147" y="108"/>
                  </a:lnTo>
                  <a:lnTo>
                    <a:pt x="147" y="106"/>
                  </a:lnTo>
                  <a:lnTo>
                    <a:pt x="142" y="106"/>
                  </a:lnTo>
                  <a:lnTo>
                    <a:pt x="141" y="105"/>
                  </a:lnTo>
                  <a:lnTo>
                    <a:pt x="140" y="105"/>
                  </a:lnTo>
                  <a:lnTo>
                    <a:pt x="139" y="105"/>
                  </a:lnTo>
                  <a:lnTo>
                    <a:pt x="139" y="104"/>
                  </a:lnTo>
                  <a:lnTo>
                    <a:pt x="137" y="104"/>
                  </a:lnTo>
                  <a:lnTo>
                    <a:pt x="139" y="104"/>
                  </a:lnTo>
                  <a:lnTo>
                    <a:pt x="139" y="103"/>
                  </a:lnTo>
                  <a:lnTo>
                    <a:pt x="140" y="103"/>
                  </a:lnTo>
                  <a:lnTo>
                    <a:pt x="139" y="103"/>
                  </a:lnTo>
                  <a:lnTo>
                    <a:pt x="137" y="103"/>
                  </a:lnTo>
                  <a:lnTo>
                    <a:pt x="136" y="103"/>
                  </a:lnTo>
                  <a:lnTo>
                    <a:pt x="135" y="103"/>
                  </a:lnTo>
                  <a:lnTo>
                    <a:pt x="134" y="104"/>
                  </a:lnTo>
                  <a:lnTo>
                    <a:pt x="134" y="105"/>
                  </a:lnTo>
                  <a:lnTo>
                    <a:pt x="133" y="106"/>
                  </a:lnTo>
                  <a:lnTo>
                    <a:pt x="132" y="108"/>
                  </a:lnTo>
                  <a:lnTo>
                    <a:pt x="132" y="109"/>
                  </a:lnTo>
                  <a:lnTo>
                    <a:pt x="130" y="109"/>
                  </a:lnTo>
                  <a:lnTo>
                    <a:pt x="130" y="110"/>
                  </a:lnTo>
                  <a:lnTo>
                    <a:pt x="130" y="111"/>
                  </a:lnTo>
                  <a:lnTo>
                    <a:pt x="132" y="111"/>
                  </a:lnTo>
                  <a:lnTo>
                    <a:pt x="130" y="111"/>
                  </a:lnTo>
                  <a:lnTo>
                    <a:pt x="130" y="112"/>
                  </a:lnTo>
                  <a:lnTo>
                    <a:pt x="129" y="113"/>
                  </a:lnTo>
                  <a:lnTo>
                    <a:pt x="129" y="115"/>
                  </a:lnTo>
                  <a:lnTo>
                    <a:pt x="130" y="116"/>
                  </a:lnTo>
                  <a:lnTo>
                    <a:pt x="129" y="116"/>
                  </a:lnTo>
                  <a:lnTo>
                    <a:pt x="130" y="116"/>
                  </a:lnTo>
                  <a:lnTo>
                    <a:pt x="130" y="117"/>
                  </a:lnTo>
                  <a:lnTo>
                    <a:pt x="132" y="117"/>
                  </a:lnTo>
                  <a:lnTo>
                    <a:pt x="133" y="117"/>
                  </a:lnTo>
                  <a:lnTo>
                    <a:pt x="134" y="117"/>
                  </a:lnTo>
                  <a:lnTo>
                    <a:pt x="134" y="118"/>
                  </a:lnTo>
                  <a:lnTo>
                    <a:pt x="135" y="118"/>
                  </a:lnTo>
                  <a:lnTo>
                    <a:pt x="136" y="119"/>
                  </a:lnTo>
                  <a:lnTo>
                    <a:pt x="137" y="119"/>
                  </a:lnTo>
                  <a:lnTo>
                    <a:pt x="137" y="120"/>
                  </a:lnTo>
                  <a:lnTo>
                    <a:pt x="139" y="120"/>
                  </a:lnTo>
                  <a:lnTo>
                    <a:pt x="139" y="122"/>
                  </a:lnTo>
                  <a:lnTo>
                    <a:pt x="139" y="123"/>
                  </a:lnTo>
                  <a:lnTo>
                    <a:pt x="139" y="124"/>
                  </a:lnTo>
                  <a:lnTo>
                    <a:pt x="139" y="125"/>
                  </a:lnTo>
                  <a:lnTo>
                    <a:pt x="139" y="126"/>
                  </a:lnTo>
                  <a:lnTo>
                    <a:pt x="140" y="126"/>
                  </a:lnTo>
                  <a:lnTo>
                    <a:pt x="139" y="126"/>
                  </a:lnTo>
                  <a:lnTo>
                    <a:pt x="139" y="127"/>
                  </a:lnTo>
                  <a:lnTo>
                    <a:pt x="139" y="129"/>
                  </a:lnTo>
                  <a:lnTo>
                    <a:pt x="139" y="127"/>
                  </a:lnTo>
                  <a:lnTo>
                    <a:pt x="137" y="127"/>
                  </a:lnTo>
                  <a:lnTo>
                    <a:pt x="137" y="129"/>
                  </a:lnTo>
                  <a:lnTo>
                    <a:pt x="137" y="127"/>
                  </a:lnTo>
                  <a:lnTo>
                    <a:pt x="136" y="127"/>
                  </a:lnTo>
                  <a:lnTo>
                    <a:pt x="135" y="127"/>
                  </a:lnTo>
                  <a:lnTo>
                    <a:pt x="134" y="129"/>
                  </a:lnTo>
                  <a:lnTo>
                    <a:pt x="133" y="129"/>
                  </a:lnTo>
                  <a:lnTo>
                    <a:pt x="133" y="130"/>
                  </a:lnTo>
                  <a:lnTo>
                    <a:pt x="132" y="130"/>
                  </a:lnTo>
                  <a:lnTo>
                    <a:pt x="132" y="131"/>
                  </a:lnTo>
                  <a:lnTo>
                    <a:pt x="132" y="132"/>
                  </a:lnTo>
                  <a:lnTo>
                    <a:pt x="132" y="133"/>
                  </a:lnTo>
                  <a:lnTo>
                    <a:pt x="132" y="134"/>
                  </a:lnTo>
                  <a:lnTo>
                    <a:pt x="132" y="136"/>
                  </a:lnTo>
                  <a:lnTo>
                    <a:pt x="132" y="137"/>
                  </a:lnTo>
                  <a:lnTo>
                    <a:pt x="130" y="137"/>
                  </a:lnTo>
                  <a:lnTo>
                    <a:pt x="129" y="138"/>
                  </a:lnTo>
                  <a:lnTo>
                    <a:pt x="128" y="138"/>
                  </a:lnTo>
                  <a:lnTo>
                    <a:pt x="127" y="140"/>
                  </a:lnTo>
                  <a:lnTo>
                    <a:pt x="127" y="143"/>
                  </a:lnTo>
                  <a:lnTo>
                    <a:pt x="126" y="143"/>
                  </a:lnTo>
                  <a:lnTo>
                    <a:pt x="126" y="144"/>
                  </a:lnTo>
                  <a:lnTo>
                    <a:pt x="125" y="144"/>
                  </a:lnTo>
                  <a:lnTo>
                    <a:pt x="122" y="144"/>
                  </a:lnTo>
                  <a:lnTo>
                    <a:pt x="121" y="144"/>
                  </a:lnTo>
                  <a:lnTo>
                    <a:pt x="121" y="143"/>
                  </a:lnTo>
                  <a:lnTo>
                    <a:pt x="120" y="143"/>
                  </a:lnTo>
                  <a:lnTo>
                    <a:pt x="120" y="141"/>
                  </a:lnTo>
                  <a:lnTo>
                    <a:pt x="120" y="140"/>
                  </a:lnTo>
                  <a:lnTo>
                    <a:pt x="120" y="139"/>
                  </a:lnTo>
                  <a:lnTo>
                    <a:pt x="120" y="138"/>
                  </a:lnTo>
                  <a:lnTo>
                    <a:pt x="122" y="138"/>
                  </a:lnTo>
                  <a:lnTo>
                    <a:pt x="122" y="137"/>
                  </a:lnTo>
                  <a:lnTo>
                    <a:pt x="123" y="134"/>
                  </a:lnTo>
                  <a:lnTo>
                    <a:pt x="123" y="133"/>
                  </a:lnTo>
                  <a:lnTo>
                    <a:pt x="122" y="133"/>
                  </a:lnTo>
                  <a:lnTo>
                    <a:pt x="122" y="132"/>
                  </a:lnTo>
                  <a:lnTo>
                    <a:pt x="123" y="132"/>
                  </a:lnTo>
                  <a:lnTo>
                    <a:pt x="123" y="131"/>
                  </a:lnTo>
                  <a:lnTo>
                    <a:pt x="125" y="131"/>
                  </a:lnTo>
                  <a:lnTo>
                    <a:pt x="126" y="131"/>
                  </a:lnTo>
                  <a:lnTo>
                    <a:pt x="127" y="131"/>
                  </a:lnTo>
                  <a:lnTo>
                    <a:pt x="127" y="130"/>
                  </a:lnTo>
                  <a:lnTo>
                    <a:pt x="127" y="129"/>
                  </a:lnTo>
                  <a:lnTo>
                    <a:pt x="127" y="127"/>
                  </a:lnTo>
                  <a:lnTo>
                    <a:pt x="126" y="127"/>
                  </a:lnTo>
                  <a:lnTo>
                    <a:pt x="125" y="125"/>
                  </a:lnTo>
                  <a:lnTo>
                    <a:pt x="125" y="122"/>
                  </a:lnTo>
                  <a:lnTo>
                    <a:pt x="123" y="122"/>
                  </a:lnTo>
                  <a:lnTo>
                    <a:pt x="123" y="119"/>
                  </a:lnTo>
                  <a:lnTo>
                    <a:pt x="122" y="118"/>
                  </a:lnTo>
                  <a:lnTo>
                    <a:pt x="121" y="118"/>
                  </a:lnTo>
                  <a:lnTo>
                    <a:pt x="121" y="117"/>
                  </a:lnTo>
                  <a:lnTo>
                    <a:pt x="121" y="116"/>
                  </a:lnTo>
                  <a:lnTo>
                    <a:pt x="120" y="115"/>
                  </a:lnTo>
                  <a:lnTo>
                    <a:pt x="120" y="113"/>
                  </a:lnTo>
                  <a:lnTo>
                    <a:pt x="120" y="112"/>
                  </a:lnTo>
                  <a:lnTo>
                    <a:pt x="120" y="111"/>
                  </a:lnTo>
                  <a:lnTo>
                    <a:pt x="119" y="111"/>
                  </a:lnTo>
                  <a:lnTo>
                    <a:pt x="119" y="110"/>
                  </a:lnTo>
                  <a:lnTo>
                    <a:pt x="118" y="110"/>
                  </a:lnTo>
                  <a:lnTo>
                    <a:pt x="116" y="110"/>
                  </a:lnTo>
                  <a:lnTo>
                    <a:pt x="115" y="111"/>
                  </a:lnTo>
                  <a:lnTo>
                    <a:pt x="114" y="111"/>
                  </a:lnTo>
                  <a:lnTo>
                    <a:pt x="114" y="110"/>
                  </a:lnTo>
                  <a:lnTo>
                    <a:pt x="113" y="110"/>
                  </a:lnTo>
                  <a:lnTo>
                    <a:pt x="114" y="110"/>
                  </a:lnTo>
                  <a:lnTo>
                    <a:pt x="113" y="110"/>
                  </a:lnTo>
                  <a:lnTo>
                    <a:pt x="113" y="109"/>
                  </a:lnTo>
                  <a:lnTo>
                    <a:pt x="112" y="109"/>
                  </a:lnTo>
                  <a:lnTo>
                    <a:pt x="111" y="109"/>
                  </a:lnTo>
                  <a:lnTo>
                    <a:pt x="111" y="108"/>
                  </a:lnTo>
                  <a:lnTo>
                    <a:pt x="109" y="108"/>
                  </a:lnTo>
                  <a:lnTo>
                    <a:pt x="108" y="108"/>
                  </a:lnTo>
                  <a:lnTo>
                    <a:pt x="108" y="106"/>
                  </a:lnTo>
                  <a:lnTo>
                    <a:pt x="109" y="106"/>
                  </a:lnTo>
                  <a:lnTo>
                    <a:pt x="108" y="105"/>
                  </a:lnTo>
                  <a:lnTo>
                    <a:pt x="109" y="105"/>
                  </a:lnTo>
                  <a:lnTo>
                    <a:pt x="109" y="104"/>
                  </a:lnTo>
                  <a:lnTo>
                    <a:pt x="108" y="102"/>
                  </a:lnTo>
                  <a:lnTo>
                    <a:pt x="107" y="102"/>
                  </a:lnTo>
                  <a:lnTo>
                    <a:pt x="107" y="101"/>
                  </a:lnTo>
                  <a:lnTo>
                    <a:pt x="106" y="101"/>
                  </a:lnTo>
                  <a:lnTo>
                    <a:pt x="105" y="101"/>
                  </a:lnTo>
                  <a:lnTo>
                    <a:pt x="104" y="102"/>
                  </a:lnTo>
                  <a:lnTo>
                    <a:pt x="102" y="101"/>
                  </a:lnTo>
                  <a:lnTo>
                    <a:pt x="102" y="102"/>
                  </a:lnTo>
                  <a:lnTo>
                    <a:pt x="101" y="102"/>
                  </a:lnTo>
                  <a:lnTo>
                    <a:pt x="101" y="101"/>
                  </a:lnTo>
                  <a:lnTo>
                    <a:pt x="102" y="101"/>
                  </a:lnTo>
                  <a:lnTo>
                    <a:pt x="102" y="99"/>
                  </a:lnTo>
                  <a:lnTo>
                    <a:pt x="101" y="99"/>
                  </a:lnTo>
                  <a:lnTo>
                    <a:pt x="101" y="98"/>
                  </a:lnTo>
                  <a:lnTo>
                    <a:pt x="100" y="98"/>
                  </a:lnTo>
                  <a:lnTo>
                    <a:pt x="99" y="98"/>
                  </a:lnTo>
                  <a:lnTo>
                    <a:pt x="98" y="98"/>
                  </a:lnTo>
                  <a:lnTo>
                    <a:pt x="97" y="98"/>
                  </a:lnTo>
                  <a:lnTo>
                    <a:pt x="97" y="97"/>
                  </a:lnTo>
                  <a:lnTo>
                    <a:pt x="97" y="96"/>
                  </a:lnTo>
                  <a:lnTo>
                    <a:pt x="95" y="95"/>
                  </a:lnTo>
                  <a:lnTo>
                    <a:pt x="94" y="94"/>
                  </a:lnTo>
                  <a:lnTo>
                    <a:pt x="94" y="92"/>
                  </a:lnTo>
                  <a:lnTo>
                    <a:pt x="93" y="92"/>
                  </a:lnTo>
                  <a:lnTo>
                    <a:pt x="92" y="91"/>
                  </a:lnTo>
                  <a:lnTo>
                    <a:pt x="91" y="91"/>
                  </a:lnTo>
                  <a:lnTo>
                    <a:pt x="91" y="92"/>
                  </a:lnTo>
                  <a:lnTo>
                    <a:pt x="90" y="92"/>
                  </a:lnTo>
                  <a:lnTo>
                    <a:pt x="90" y="91"/>
                  </a:lnTo>
                  <a:lnTo>
                    <a:pt x="87" y="90"/>
                  </a:lnTo>
                  <a:lnTo>
                    <a:pt x="86" y="91"/>
                  </a:lnTo>
                  <a:lnTo>
                    <a:pt x="85" y="91"/>
                  </a:lnTo>
                  <a:lnTo>
                    <a:pt x="84" y="91"/>
                  </a:lnTo>
                  <a:lnTo>
                    <a:pt x="83" y="90"/>
                  </a:lnTo>
                  <a:lnTo>
                    <a:pt x="83" y="89"/>
                  </a:lnTo>
                  <a:lnTo>
                    <a:pt x="81" y="89"/>
                  </a:lnTo>
                  <a:lnTo>
                    <a:pt x="80" y="89"/>
                  </a:lnTo>
                  <a:lnTo>
                    <a:pt x="79" y="88"/>
                  </a:lnTo>
                  <a:lnTo>
                    <a:pt x="78" y="88"/>
                  </a:lnTo>
                  <a:lnTo>
                    <a:pt x="77" y="87"/>
                  </a:lnTo>
                  <a:lnTo>
                    <a:pt x="76" y="85"/>
                  </a:lnTo>
                  <a:lnTo>
                    <a:pt x="75" y="84"/>
                  </a:lnTo>
                  <a:lnTo>
                    <a:pt x="73" y="84"/>
                  </a:lnTo>
                  <a:lnTo>
                    <a:pt x="73" y="83"/>
                  </a:lnTo>
                  <a:lnTo>
                    <a:pt x="72" y="83"/>
                  </a:lnTo>
                  <a:lnTo>
                    <a:pt x="72" y="82"/>
                  </a:lnTo>
                  <a:lnTo>
                    <a:pt x="72" y="81"/>
                  </a:lnTo>
                  <a:lnTo>
                    <a:pt x="71" y="80"/>
                  </a:lnTo>
                  <a:lnTo>
                    <a:pt x="70" y="80"/>
                  </a:lnTo>
                  <a:lnTo>
                    <a:pt x="69" y="80"/>
                  </a:lnTo>
                  <a:lnTo>
                    <a:pt x="69" y="78"/>
                  </a:lnTo>
                  <a:lnTo>
                    <a:pt x="68" y="78"/>
                  </a:lnTo>
                  <a:lnTo>
                    <a:pt x="68" y="80"/>
                  </a:lnTo>
                  <a:lnTo>
                    <a:pt x="68" y="78"/>
                  </a:lnTo>
                  <a:lnTo>
                    <a:pt x="66" y="78"/>
                  </a:lnTo>
                  <a:lnTo>
                    <a:pt x="66" y="77"/>
                  </a:lnTo>
                  <a:lnTo>
                    <a:pt x="65" y="76"/>
                  </a:lnTo>
                  <a:lnTo>
                    <a:pt x="65" y="75"/>
                  </a:lnTo>
                  <a:lnTo>
                    <a:pt x="64" y="74"/>
                  </a:lnTo>
                  <a:lnTo>
                    <a:pt x="63" y="74"/>
                  </a:lnTo>
                  <a:lnTo>
                    <a:pt x="62" y="74"/>
                  </a:lnTo>
                  <a:lnTo>
                    <a:pt x="62" y="73"/>
                  </a:lnTo>
                  <a:lnTo>
                    <a:pt x="62" y="74"/>
                  </a:lnTo>
                  <a:lnTo>
                    <a:pt x="61" y="74"/>
                  </a:lnTo>
                  <a:lnTo>
                    <a:pt x="61" y="73"/>
                  </a:lnTo>
                  <a:lnTo>
                    <a:pt x="59" y="73"/>
                  </a:lnTo>
                  <a:lnTo>
                    <a:pt x="59" y="74"/>
                  </a:lnTo>
                  <a:lnTo>
                    <a:pt x="58" y="74"/>
                  </a:lnTo>
                  <a:lnTo>
                    <a:pt x="58" y="73"/>
                  </a:lnTo>
                  <a:lnTo>
                    <a:pt x="59" y="73"/>
                  </a:lnTo>
                  <a:lnTo>
                    <a:pt x="59" y="71"/>
                  </a:lnTo>
                  <a:lnTo>
                    <a:pt x="58" y="71"/>
                  </a:lnTo>
                  <a:lnTo>
                    <a:pt x="58" y="70"/>
                  </a:lnTo>
                  <a:lnTo>
                    <a:pt x="57" y="70"/>
                  </a:lnTo>
                  <a:lnTo>
                    <a:pt x="57" y="69"/>
                  </a:lnTo>
                  <a:lnTo>
                    <a:pt x="56" y="68"/>
                  </a:lnTo>
                  <a:lnTo>
                    <a:pt x="55" y="68"/>
                  </a:lnTo>
                  <a:lnTo>
                    <a:pt x="54" y="67"/>
                  </a:lnTo>
                  <a:lnTo>
                    <a:pt x="54" y="66"/>
                  </a:lnTo>
                  <a:lnTo>
                    <a:pt x="52" y="64"/>
                  </a:lnTo>
                  <a:lnTo>
                    <a:pt x="51" y="64"/>
                  </a:lnTo>
                  <a:lnTo>
                    <a:pt x="50" y="64"/>
                  </a:lnTo>
                  <a:lnTo>
                    <a:pt x="50" y="66"/>
                  </a:lnTo>
                  <a:lnTo>
                    <a:pt x="50" y="64"/>
                  </a:lnTo>
                  <a:lnTo>
                    <a:pt x="50" y="63"/>
                  </a:lnTo>
                  <a:lnTo>
                    <a:pt x="50" y="62"/>
                  </a:lnTo>
                  <a:lnTo>
                    <a:pt x="50" y="61"/>
                  </a:lnTo>
                  <a:lnTo>
                    <a:pt x="50" y="60"/>
                  </a:lnTo>
                  <a:lnTo>
                    <a:pt x="49" y="57"/>
                  </a:lnTo>
                  <a:lnTo>
                    <a:pt x="48" y="56"/>
                  </a:lnTo>
                  <a:lnTo>
                    <a:pt x="47" y="55"/>
                  </a:lnTo>
                  <a:lnTo>
                    <a:pt x="47" y="52"/>
                  </a:lnTo>
                  <a:lnTo>
                    <a:pt x="47" y="50"/>
                  </a:lnTo>
                  <a:lnTo>
                    <a:pt x="45" y="49"/>
                  </a:lnTo>
                  <a:lnTo>
                    <a:pt x="44" y="48"/>
                  </a:lnTo>
                  <a:lnTo>
                    <a:pt x="43" y="48"/>
                  </a:lnTo>
                  <a:lnTo>
                    <a:pt x="43" y="47"/>
                  </a:lnTo>
                  <a:lnTo>
                    <a:pt x="43" y="48"/>
                  </a:lnTo>
                  <a:lnTo>
                    <a:pt x="42" y="48"/>
                  </a:lnTo>
                  <a:lnTo>
                    <a:pt x="42" y="47"/>
                  </a:lnTo>
                  <a:lnTo>
                    <a:pt x="41" y="47"/>
                  </a:lnTo>
                  <a:lnTo>
                    <a:pt x="41" y="48"/>
                  </a:lnTo>
                  <a:lnTo>
                    <a:pt x="41" y="47"/>
                  </a:lnTo>
                  <a:lnTo>
                    <a:pt x="40" y="47"/>
                  </a:lnTo>
                  <a:lnTo>
                    <a:pt x="38" y="46"/>
                  </a:lnTo>
                  <a:lnTo>
                    <a:pt x="37" y="46"/>
                  </a:lnTo>
                  <a:lnTo>
                    <a:pt x="37" y="45"/>
                  </a:lnTo>
                  <a:lnTo>
                    <a:pt x="36" y="45"/>
                  </a:lnTo>
                  <a:lnTo>
                    <a:pt x="35" y="45"/>
                  </a:lnTo>
                  <a:lnTo>
                    <a:pt x="35" y="43"/>
                  </a:lnTo>
                  <a:lnTo>
                    <a:pt x="34" y="43"/>
                  </a:lnTo>
                  <a:lnTo>
                    <a:pt x="33" y="42"/>
                  </a:lnTo>
                  <a:lnTo>
                    <a:pt x="33" y="43"/>
                  </a:lnTo>
                  <a:lnTo>
                    <a:pt x="31" y="43"/>
                  </a:lnTo>
                  <a:lnTo>
                    <a:pt x="31" y="42"/>
                  </a:lnTo>
                  <a:lnTo>
                    <a:pt x="30" y="42"/>
                  </a:lnTo>
                  <a:lnTo>
                    <a:pt x="29" y="42"/>
                  </a:lnTo>
                  <a:lnTo>
                    <a:pt x="28" y="42"/>
                  </a:lnTo>
                  <a:lnTo>
                    <a:pt x="28" y="41"/>
                  </a:lnTo>
                  <a:lnTo>
                    <a:pt x="27" y="41"/>
                  </a:lnTo>
                  <a:lnTo>
                    <a:pt x="27" y="42"/>
                  </a:lnTo>
                  <a:lnTo>
                    <a:pt x="26" y="42"/>
                  </a:lnTo>
                  <a:lnTo>
                    <a:pt x="24" y="42"/>
                  </a:lnTo>
                  <a:lnTo>
                    <a:pt x="24" y="43"/>
                  </a:lnTo>
                  <a:lnTo>
                    <a:pt x="23" y="43"/>
                  </a:lnTo>
                  <a:lnTo>
                    <a:pt x="23" y="45"/>
                  </a:lnTo>
                  <a:lnTo>
                    <a:pt x="23" y="46"/>
                  </a:lnTo>
                  <a:lnTo>
                    <a:pt x="22" y="46"/>
                  </a:lnTo>
                  <a:lnTo>
                    <a:pt x="21" y="46"/>
                  </a:lnTo>
                  <a:lnTo>
                    <a:pt x="21" y="47"/>
                  </a:lnTo>
                  <a:lnTo>
                    <a:pt x="21" y="48"/>
                  </a:lnTo>
                  <a:lnTo>
                    <a:pt x="20" y="48"/>
                  </a:lnTo>
                  <a:lnTo>
                    <a:pt x="20" y="49"/>
                  </a:lnTo>
                  <a:lnTo>
                    <a:pt x="19" y="49"/>
                  </a:lnTo>
                  <a:lnTo>
                    <a:pt x="19" y="50"/>
                  </a:lnTo>
                  <a:lnTo>
                    <a:pt x="17" y="50"/>
                  </a:lnTo>
                  <a:lnTo>
                    <a:pt x="15" y="52"/>
                  </a:lnTo>
                  <a:lnTo>
                    <a:pt x="14" y="52"/>
                  </a:lnTo>
                  <a:lnTo>
                    <a:pt x="13" y="52"/>
                  </a:lnTo>
                  <a:lnTo>
                    <a:pt x="12" y="52"/>
                  </a:lnTo>
                  <a:lnTo>
                    <a:pt x="12" y="50"/>
                  </a:lnTo>
                  <a:lnTo>
                    <a:pt x="12" y="49"/>
                  </a:lnTo>
                  <a:lnTo>
                    <a:pt x="13" y="48"/>
                  </a:lnTo>
                  <a:lnTo>
                    <a:pt x="14" y="48"/>
                  </a:lnTo>
                  <a:lnTo>
                    <a:pt x="14" y="47"/>
                  </a:lnTo>
                  <a:lnTo>
                    <a:pt x="13" y="46"/>
                  </a:lnTo>
                  <a:lnTo>
                    <a:pt x="12" y="46"/>
                  </a:lnTo>
                  <a:lnTo>
                    <a:pt x="9" y="47"/>
                  </a:lnTo>
                  <a:lnTo>
                    <a:pt x="9" y="46"/>
                  </a:lnTo>
                  <a:lnTo>
                    <a:pt x="8" y="46"/>
                  </a:lnTo>
                  <a:lnTo>
                    <a:pt x="7" y="45"/>
                  </a:lnTo>
                  <a:lnTo>
                    <a:pt x="6" y="45"/>
                  </a:lnTo>
                  <a:lnTo>
                    <a:pt x="5" y="45"/>
                  </a:lnTo>
                  <a:lnTo>
                    <a:pt x="5" y="43"/>
                  </a:lnTo>
                  <a:lnTo>
                    <a:pt x="4" y="43"/>
                  </a:lnTo>
                  <a:lnTo>
                    <a:pt x="4" y="42"/>
                  </a:lnTo>
                  <a:lnTo>
                    <a:pt x="4" y="41"/>
                  </a:lnTo>
                  <a:lnTo>
                    <a:pt x="2" y="40"/>
                  </a:lnTo>
                  <a:lnTo>
                    <a:pt x="4" y="40"/>
                  </a:lnTo>
                  <a:lnTo>
                    <a:pt x="4" y="39"/>
                  </a:lnTo>
                  <a:lnTo>
                    <a:pt x="5" y="39"/>
                  </a:lnTo>
                  <a:lnTo>
                    <a:pt x="4" y="39"/>
                  </a:lnTo>
                  <a:lnTo>
                    <a:pt x="4" y="38"/>
                  </a:lnTo>
                  <a:lnTo>
                    <a:pt x="5" y="38"/>
                  </a:lnTo>
                  <a:lnTo>
                    <a:pt x="6" y="38"/>
                  </a:lnTo>
                  <a:lnTo>
                    <a:pt x="5" y="36"/>
                  </a:lnTo>
                  <a:lnTo>
                    <a:pt x="5" y="35"/>
                  </a:lnTo>
                  <a:lnTo>
                    <a:pt x="4" y="35"/>
                  </a:lnTo>
                  <a:lnTo>
                    <a:pt x="2" y="35"/>
                  </a:lnTo>
                  <a:lnTo>
                    <a:pt x="2" y="34"/>
                  </a:lnTo>
                  <a:lnTo>
                    <a:pt x="1" y="34"/>
                  </a:lnTo>
                  <a:lnTo>
                    <a:pt x="1" y="33"/>
                  </a:lnTo>
                  <a:lnTo>
                    <a:pt x="1" y="32"/>
                  </a:lnTo>
                  <a:lnTo>
                    <a:pt x="0" y="32"/>
                  </a:lnTo>
                  <a:lnTo>
                    <a:pt x="0" y="31"/>
                  </a:lnTo>
                  <a:lnTo>
                    <a:pt x="1" y="31"/>
                  </a:lnTo>
                  <a:lnTo>
                    <a:pt x="2" y="31"/>
                  </a:lnTo>
                  <a:lnTo>
                    <a:pt x="4" y="31"/>
                  </a:lnTo>
                  <a:lnTo>
                    <a:pt x="2" y="31"/>
                  </a:lnTo>
                  <a:lnTo>
                    <a:pt x="4" y="31"/>
                  </a:lnTo>
                  <a:lnTo>
                    <a:pt x="4" y="29"/>
                  </a:lnTo>
                  <a:lnTo>
                    <a:pt x="5" y="29"/>
                  </a:lnTo>
                  <a:lnTo>
                    <a:pt x="6" y="29"/>
                  </a:lnTo>
                  <a:lnTo>
                    <a:pt x="6" y="28"/>
                  </a:lnTo>
                  <a:lnTo>
                    <a:pt x="6" y="27"/>
                  </a:lnTo>
                  <a:lnTo>
                    <a:pt x="7" y="26"/>
                  </a:lnTo>
                  <a:lnTo>
                    <a:pt x="6" y="26"/>
                  </a:lnTo>
                  <a:lnTo>
                    <a:pt x="5" y="25"/>
                  </a:lnTo>
                  <a:lnTo>
                    <a:pt x="4" y="25"/>
                  </a:lnTo>
                  <a:lnTo>
                    <a:pt x="4" y="24"/>
                  </a:lnTo>
                  <a:lnTo>
                    <a:pt x="4" y="22"/>
                  </a:lnTo>
                  <a:lnTo>
                    <a:pt x="2" y="22"/>
                  </a:lnTo>
                  <a:lnTo>
                    <a:pt x="1" y="21"/>
                  </a:lnTo>
                  <a:lnTo>
                    <a:pt x="1" y="20"/>
                  </a:lnTo>
                  <a:lnTo>
                    <a:pt x="2" y="20"/>
                  </a:lnTo>
                  <a:lnTo>
                    <a:pt x="4" y="20"/>
                  </a:lnTo>
                  <a:lnTo>
                    <a:pt x="4" y="19"/>
                  </a:lnTo>
                  <a:lnTo>
                    <a:pt x="5" y="19"/>
                  </a:lnTo>
                  <a:lnTo>
                    <a:pt x="5" y="18"/>
                  </a:lnTo>
                  <a:lnTo>
                    <a:pt x="5" y="19"/>
                  </a:lnTo>
                  <a:lnTo>
                    <a:pt x="6" y="19"/>
                  </a:lnTo>
                  <a:lnTo>
                    <a:pt x="7" y="19"/>
                  </a:lnTo>
                  <a:lnTo>
                    <a:pt x="8" y="19"/>
                  </a:lnTo>
                  <a:lnTo>
                    <a:pt x="9" y="19"/>
                  </a:lnTo>
                  <a:lnTo>
                    <a:pt x="9" y="18"/>
                  </a:lnTo>
                  <a:lnTo>
                    <a:pt x="11" y="18"/>
                  </a:lnTo>
                  <a:lnTo>
                    <a:pt x="12" y="18"/>
                  </a:lnTo>
                  <a:lnTo>
                    <a:pt x="13" y="18"/>
                  </a:lnTo>
                  <a:lnTo>
                    <a:pt x="14" y="19"/>
                  </a:lnTo>
                  <a:lnTo>
                    <a:pt x="15" y="19"/>
                  </a:lnTo>
                  <a:lnTo>
                    <a:pt x="15" y="18"/>
                  </a:lnTo>
                  <a:lnTo>
                    <a:pt x="16" y="18"/>
                  </a:lnTo>
                  <a:lnTo>
                    <a:pt x="16" y="17"/>
                  </a:lnTo>
                  <a:lnTo>
                    <a:pt x="16" y="15"/>
                  </a:lnTo>
                  <a:lnTo>
                    <a:pt x="17" y="15"/>
                  </a:lnTo>
                  <a:lnTo>
                    <a:pt x="19" y="14"/>
                  </a:lnTo>
                  <a:lnTo>
                    <a:pt x="17" y="14"/>
                  </a:lnTo>
                  <a:lnTo>
                    <a:pt x="17" y="13"/>
                  </a:lnTo>
                  <a:lnTo>
                    <a:pt x="19" y="12"/>
                  </a:lnTo>
                  <a:lnTo>
                    <a:pt x="20" y="12"/>
                  </a:lnTo>
                  <a:lnTo>
                    <a:pt x="20" y="11"/>
                  </a:lnTo>
                  <a:lnTo>
                    <a:pt x="21" y="11"/>
                  </a:lnTo>
                  <a:lnTo>
                    <a:pt x="21" y="10"/>
                  </a:lnTo>
                  <a:lnTo>
                    <a:pt x="22" y="11"/>
                  </a:lnTo>
                  <a:lnTo>
                    <a:pt x="22" y="12"/>
                  </a:lnTo>
                  <a:lnTo>
                    <a:pt x="22" y="13"/>
                  </a:lnTo>
                  <a:lnTo>
                    <a:pt x="22" y="14"/>
                  </a:lnTo>
                  <a:lnTo>
                    <a:pt x="23" y="14"/>
                  </a:lnTo>
                  <a:lnTo>
                    <a:pt x="24" y="15"/>
                  </a:lnTo>
                  <a:lnTo>
                    <a:pt x="26" y="15"/>
                  </a:lnTo>
                  <a:lnTo>
                    <a:pt x="27" y="15"/>
                  </a:lnTo>
                  <a:lnTo>
                    <a:pt x="27" y="17"/>
                  </a:lnTo>
                  <a:lnTo>
                    <a:pt x="26" y="18"/>
                  </a:lnTo>
                  <a:lnTo>
                    <a:pt x="27" y="18"/>
                  </a:lnTo>
                  <a:lnTo>
                    <a:pt x="28" y="18"/>
                  </a:lnTo>
                  <a:lnTo>
                    <a:pt x="28" y="19"/>
                  </a:lnTo>
                  <a:lnTo>
                    <a:pt x="28" y="20"/>
                  </a:lnTo>
                  <a:lnTo>
                    <a:pt x="29" y="20"/>
                  </a:lnTo>
                  <a:lnTo>
                    <a:pt x="29" y="19"/>
                  </a:lnTo>
                  <a:lnTo>
                    <a:pt x="30" y="19"/>
                  </a:lnTo>
                  <a:lnTo>
                    <a:pt x="29" y="19"/>
                  </a:lnTo>
                  <a:lnTo>
                    <a:pt x="29" y="18"/>
                  </a:lnTo>
                  <a:lnTo>
                    <a:pt x="29" y="17"/>
                  </a:lnTo>
                  <a:lnTo>
                    <a:pt x="30" y="17"/>
                  </a:lnTo>
                  <a:lnTo>
                    <a:pt x="30" y="15"/>
                  </a:lnTo>
                  <a:lnTo>
                    <a:pt x="31" y="14"/>
                  </a:lnTo>
                  <a:lnTo>
                    <a:pt x="31" y="13"/>
                  </a:lnTo>
                  <a:lnTo>
                    <a:pt x="33" y="12"/>
                  </a:lnTo>
                  <a:lnTo>
                    <a:pt x="31" y="11"/>
                  </a:lnTo>
                  <a:lnTo>
                    <a:pt x="31" y="10"/>
                  </a:lnTo>
                  <a:lnTo>
                    <a:pt x="33" y="10"/>
                  </a:lnTo>
                  <a:lnTo>
                    <a:pt x="34" y="10"/>
                  </a:lnTo>
                  <a:lnTo>
                    <a:pt x="34" y="11"/>
                  </a:lnTo>
                  <a:lnTo>
                    <a:pt x="34" y="12"/>
                  </a:lnTo>
                  <a:lnTo>
                    <a:pt x="35" y="12"/>
                  </a:lnTo>
                  <a:lnTo>
                    <a:pt x="35" y="13"/>
                  </a:lnTo>
                  <a:lnTo>
                    <a:pt x="36" y="13"/>
                  </a:lnTo>
                  <a:lnTo>
                    <a:pt x="37" y="13"/>
                  </a:lnTo>
                  <a:lnTo>
                    <a:pt x="37" y="12"/>
                  </a:lnTo>
                  <a:lnTo>
                    <a:pt x="38" y="12"/>
                  </a:lnTo>
                  <a:lnTo>
                    <a:pt x="40" y="12"/>
                  </a:lnTo>
                  <a:lnTo>
                    <a:pt x="41" y="12"/>
                  </a:lnTo>
                  <a:lnTo>
                    <a:pt x="41" y="13"/>
                  </a:lnTo>
                  <a:lnTo>
                    <a:pt x="42" y="13"/>
                  </a:lnTo>
                  <a:lnTo>
                    <a:pt x="42" y="14"/>
                  </a:lnTo>
                  <a:lnTo>
                    <a:pt x="43" y="13"/>
                  </a:lnTo>
                  <a:lnTo>
                    <a:pt x="42" y="12"/>
                  </a:lnTo>
                  <a:lnTo>
                    <a:pt x="43" y="11"/>
                  </a:lnTo>
                  <a:lnTo>
                    <a:pt x="42" y="11"/>
                  </a:lnTo>
                  <a:lnTo>
                    <a:pt x="42" y="10"/>
                  </a:lnTo>
                  <a:lnTo>
                    <a:pt x="42" y="8"/>
                  </a:lnTo>
                  <a:lnTo>
                    <a:pt x="42" y="7"/>
                  </a:lnTo>
                  <a:lnTo>
                    <a:pt x="43" y="7"/>
                  </a:lnTo>
                  <a:lnTo>
                    <a:pt x="44" y="7"/>
                  </a:lnTo>
                  <a:lnTo>
                    <a:pt x="44" y="8"/>
                  </a:lnTo>
                  <a:lnTo>
                    <a:pt x="45" y="8"/>
                  </a:lnTo>
                  <a:lnTo>
                    <a:pt x="47" y="8"/>
                  </a:lnTo>
                  <a:lnTo>
                    <a:pt x="47" y="7"/>
                  </a:lnTo>
                  <a:lnTo>
                    <a:pt x="45" y="7"/>
                  </a:lnTo>
                  <a:lnTo>
                    <a:pt x="45" y="6"/>
                  </a:lnTo>
                  <a:lnTo>
                    <a:pt x="47" y="5"/>
                  </a:lnTo>
                  <a:lnTo>
                    <a:pt x="45" y="5"/>
                  </a:lnTo>
                  <a:lnTo>
                    <a:pt x="47" y="5"/>
                  </a:lnTo>
                  <a:lnTo>
                    <a:pt x="47" y="4"/>
                  </a:lnTo>
                  <a:lnTo>
                    <a:pt x="48" y="4"/>
                  </a:lnTo>
                  <a:lnTo>
                    <a:pt x="49" y="4"/>
                  </a:lnTo>
                  <a:lnTo>
                    <a:pt x="50" y="4"/>
                  </a:lnTo>
                  <a:lnTo>
                    <a:pt x="50" y="5"/>
                  </a:lnTo>
                  <a:lnTo>
                    <a:pt x="51" y="5"/>
                  </a:lnTo>
                  <a:lnTo>
                    <a:pt x="52" y="5"/>
                  </a:lnTo>
                  <a:lnTo>
                    <a:pt x="54" y="5"/>
                  </a:lnTo>
                  <a:lnTo>
                    <a:pt x="54" y="4"/>
                  </a:lnTo>
                  <a:lnTo>
                    <a:pt x="55" y="3"/>
                  </a:lnTo>
                  <a:lnTo>
                    <a:pt x="56" y="1"/>
                  </a:lnTo>
                  <a:lnTo>
                    <a:pt x="57" y="1"/>
                  </a:lnTo>
                  <a:lnTo>
                    <a:pt x="58" y="3"/>
                  </a:lnTo>
                  <a:lnTo>
                    <a:pt x="58" y="1"/>
                  </a:lnTo>
                  <a:lnTo>
                    <a:pt x="59" y="1"/>
                  </a:lnTo>
                  <a:lnTo>
                    <a:pt x="61" y="1"/>
                  </a:lnTo>
                  <a:lnTo>
                    <a:pt x="62" y="1"/>
                  </a:lnTo>
                  <a:lnTo>
                    <a:pt x="62" y="3"/>
                  </a:lnTo>
                  <a:lnTo>
                    <a:pt x="63" y="1"/>
                  </a:lnTo>
                  <a:lnTo>
                    <a:pt x="64" y="1"/>
                  </a:lnTo>
                  <a:lnTo>
                    <a:pt x="65" y="1"/>
                  </a:lnTo>
                  <a:lnTo>
                    <a:pt x="66" y="0"/>
                  </a:lnTo>
                  <a:lnTo>
                    <a:pt x="68" y="0"/>
                  </a:lnTo>
                  <a:lnTo>
                    <a:pt x="68" y="1"/>
                  </a:lnTo>
                  <a:lnTo>
                    <a:pt x="66" y="1"/>
                  </a:lnTo>
                  <a:lnTo>
                    <a:pt x="66" y="3"/>
                  </a:lnTo>
                  <a:close/>
                  <a:moveTo>
                    <a:pt x="73" y="49"/>
                  </a:moveTo>
                  <a:lnTo>
                    <a:pt x="73" y="50"/>
                  </a:lnTo>
                  <a:lnTo>
                    <a:pt x="75" y="50"/>
                  </a:lnTo>
                  <a:lnTo>
                    <a:pt x="75" y="49"/>
                  </a:lnTo>
                  <a:lnTo>
                    <a:pt x="75" y="48"/>
                  </a:lnTo>
                  <a:lnTo>
                    <a:pt x="73" y="48"/>
                  </a:lnTo>
                  <a:lnTo>
                    <a:pt x="73" y="49"/>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77" name="Freeform 1394">
              <a:extLst>
                <a:ext uri="{FF2B5EF4-FFF2-40B4-BE49-F238E27FC236}">
                  <a16:creationId xmlns="" xmlns:a16="http://schemas.microsoft.com/office/drawing/2014/main" id="{EC8F7A34-5C69-4075-B4B7-3A3EFE459C88}"/>
                </a:ext>
              </a:extLst>
            </p:cNvPr>
            <p:cNvSpPr>
              <a:spLocks/>
            </p:cNvSpPr>
            <p:nvPr/>
          </p:nvSpPr>
          <p:spPr bwMode="auto">
            <a:xfrm>
              <a:off x="6379933" y="1952923"/>
              <a:ext cx="1277" cy="8935"/>
            </a:xfrm>
            <a:custGeom>
              <a:avLst/>
              <a:gdLst>
                <a:gd name="T0" fmla="*/ 0 w 1"/>
                <a:gd name="T1" fmla="*/ 7 h 7"/>
                <a:gd name="T2" fmla="*/ 0 w 1"/>
                <a:gd name="T3" fmla="*/ 7 h 7"/>
                <a:gd name="T4" fmla="*/ 0 w 1"/>
                <a:gd name="T5" fmla="*/ 7 h 7"/>
                <a:gd name="T6" fmla="*/ 0 w 1"/>
                <a:gd name="T7" fmla="*/ 7 h 7"/>
                <a:gd name="T8" fmla="*/ 0 w 1"/>
                <a:gd name="T9" fmla="*/ 7 h 7"/>
                <a:gd name="T10" fmla="*/ 0 w 1"/>
                <a:gd name="T11" fmla="*/ 6 h 7"/>
                <a:gd name="T12" fmla="*/ 1 w 1"/>
                <a:gd name="T13" fmla="*/ 5 h 7"/>
                <a:gd name="T14" fmla="*/ 1 w 1"/>
                <a:gd name="T15" fmla="*/ 4 h 7"/>
                <a:gd name="T16" fmla="*/ 1 w 1"/>
                <a:gd name="T17" fmla="*/ 3 h 7"/>
                <a:gd name="T18" fmla="*/ 1 w 1"/>
                <a:gd name="T19" fmla="*/ 3 h 7"/>
                <a:gd name="T20" fmla="*/ 1 w 1"/>
                <a:gd name="T21" fmla="*/ 3 h 7"/>
                <a:gd name="T22" fmla="*/ 1 w 1"/>
                <a:gd name="T23" fmla="*/ 3 h 7"/>
                <a:gd name="T24" fmla="*/ 1 w 1"/>
                <a:gd name="T25" fmla="*/ 3 h 7"/>
                <a:gd name="T26" fmla="*/ 1 w 1"/>
                <a:gd name="T27" fmla="*/ 2 h 7"/>
                <a:gd name="T28" fmla="*/ 1 w 1"/>
                <a:gd name="T29" fmla="*/ 0 h 7"/>
                <a:gd name="T30" fmla="*/ 1 w 1"/>
                <a:gd name="T31" fmla="*/ 2 h 7"/>
                <a:gd name="T32" fmla="*/ 1 w 1"/>
                <a:gd name="T33" fmla="*/ 2 h 7"/>
                <a:gd name="T34" fmla="*/ 1 w 1"/>
                <a:gd name="T35" fmla="*/ 3 h 7"/>
                <a:gd name="T36" fmla="*/ 1 w 1"/>
                <a:gd name="T37" fmla="*/ 4 h 7"/>
                <a:gd name="T38" fmla="*/ 1 w 1"/>
                <a:gd name="T39" fmla="*/ 4 h 7"/>
                <a:gd name="T40" fmla="*/ 1 w 1"/>
                <a:gd name="T41" fmla="*/ 4 h 7"/>
                <a:gd name="T42" fmla="*/ 1 w 1"/>
                <a:gd name="T43" fmla="*/ 4 h 7"/>
                <a:gd name="T44" fmla="*/ 1 w 1"/>
                <a:gd name="T45" fmla="*/ 5 h 7"/>
                <a:gd name="T46" fmla="*/ 1 w 1"/>
                <a:gd name="T47" fmla="*/ 5 h 7"/>
                <a:gd name="T48" fmla="*/ 1 w 1"/>
                <a:gd name="T49" fmla="*/ 5 h 7"/>
                <a:gd name="T50" fmla="*/ 1 w 1"/>
                <a:gd name="T51" fmla="*/ 5 h 7"/>
                <a:gd name="T52" fmla="*/ 1 w 1"/>
                <a:gd name="T53" fmla="*/ 5 h 7"/>
                <a:gd name="T54" fmla="*/ 1 w 1"/>
                <a:gd name="T55" fmla="*/ 5 h 7"/>
                <a:gd name="T56" fmla="*/ 1 w 1"/>
                <a:gd name="T57" fmla="*/ 6 h 7"/>
                <a:gd name="T58" fmla="*/ 1 w 1"/>
                <a:gd name="T59" fmla="*/ 6 h 7"/>
                <a:gd name="T60" fmla="*/ 1 w 1"/>
                <a:gd name="T61" fmla="*/ 6 h 7"/>
                <a:gd name="T62" fmla="*/ 1 w 1"/>
                <a:gd name="T63" fmla="*/ 6 h 7"/>
                <a:gd name="T64" fmla="*/ 0 w 1"/>
                <a:gd name="T6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7">
                  <a:moveTo>
                    <a:pt x="0" y="7"/>
                  </a:moveTo>
                  <a:lnTo>
                    <a:pt x="0" y="7"/>
                  </a:lnTo>
                  <a:lnTo>
                    <a:pt x="0" y="7"/>
                  </a:lnTo>
                  <a:lnTo>
                    <a:pt x="0" y="7"/>
                  </a:lnTo>
                  <a:lnTo>
                    <a:pt x="0" y="7"/>
                  </a:lnTo>
                  <a:lnTo>
                    <a:pt x="0" y="6"/>
                  </a:lnTo>
                  <a:lnTo>
                    <a:pt x="1" y="5"/>
                  </a:lnTo>
                  <a:lnTo>
                    <a:pt x="1" y="4"/>
                  </a:lnTo>
                  <a:lnTo>
                    <a:pt x="1" y="3"/>
                  </a:lnTo>
                  <a:lnTo>
                    <a:pt x="1" y="3"/>
                  </a:lnTo>
                  <a:lnTo>
                    <a:pt x="1" y="3"/>
                  </a:lnTo>
                  <a:lnTo>
                    <a:pt x="1" y="3"/>
                  </a:lnTo>
                  <a:lnTo>
                    <a:pt x="1" y="3"/>
                  </a:lnTo>
                  <a:lnTo>
                    <a:pt x="1" y="2"/>
                  </a:lnTo>
                  <a:lnTo>
                    <a:pt x="1" y="0"/>
                  </a:lnTo>
                  <a:lnTo>
                    <a:pt x="1" y="2"/>
                  </a:lnTo>
                  <a:lnTo>
                    <a:pt x="1" y="2"/>
                  </a:lnTo>
                  <a:lnTo>
                    <a:pt x="1" y="3"/>
                  </a:lnTo>
                  <a:lnTo>
                    <a:pt x="1" y="4"/>
                  </a:lnTo>
                  <a:lnTo>
                    <a:pt x="1" y="4"/>
                  </a:lnTo>
                  <a:lnTo>
                    <a:pt x="1" y="4"/>
                  </a:lnTo>
                  <a:lnTo>
                    <a:pt x="1" y="4"/>
                  </a:lnTo>
                  <a:lnTo>
                    <a:pt x="1" y="5"/>
                  </a:lnTo>
                  <a:lnTo>
                    <a:pt x="1" y="5"/>
                  </a:lnTo>
                  <a:lnTo>
                    <a:pt x="1" y="5"/>
                  </a:lnTo>
                  <a:lnTo>
                    <a:pt x="1" y="5"/>
                  </a:lnTo>
                  <a:lnTo>
                    <a:pt x="1" y="5"/>
                  </a:lnTo>
                  <a:lnTo>
                    <a:pt x="1" y="5"/>
                  </a:lnTo>
                  <a:lnTo>
                    <a:pt x="1" y="6"/>
                  </a:lnTo>
                  <a:lnTo>
                    <a:pt x="1" y="6"/>
                  </a:lnTo>
                  <a:lnTo>
                    <a:pt x="1" y="6"/>
                  </a:lnTo>
                  <a:lnTo>
                    <a:pt x="1" y="6"/>
                  </a:lnTo>
                  <a:lnTo>
                    <a:pt x="0" y="7"/>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78" name="Freeform 1395">
              <a:extLst>
                <a:ext uri="{FF2B5EF4-FFF2-40B4-BE49-F238E27FC236}">
                  <a16:creationId xmlns="" xmlns:a16="http://schemas.microsoft.com/office/drawing/2014/main" id="{0796B3D9-EEC9-4456-9293-67C08A81D685}"/>
                </a:ext>
              </a:extLst>
            </p:cNvPr>
            <p:cNvSpPr>
              <a:spLocks/>
            </p:cNvSpPr>
            <p:nvPr/>
          </p:nvSpPr>
          <p:spPr bwMode="auto">
            <a:xfrm>
              <a:off x="6379933" y="1940158"/>
              <a:ext cx="85522" cy="48505"/>
            </a:xfrm>
            <a:custGeom>
              <a:avLst/>
              <a:gdLst>
                <a:gd name="T0" fmla="*/ 45 w 67"/>
                <a:gd name="T1" fmla="*/ 3 h 38"/>
                <a:gd name="T2" fmla="*/ 50 w 67"/>
                <a:gd name="T3" fmla="*/ 5 h 38"/>
                <a:gd name="T4" fmla="*/ 52 w 67"/>
                <a:gd name="T5" fmla="*/ 6 h 38"/>
                <a:gd name="T6" fmla="*/ 55 w 67"/>
                <a:gd name="T7" fmla="*/ 7 h 38"/>
                <a:gd name="T8" fmla="*/ 58 w 67"/>
                <a:gd name="T9" fmla="*/ 8 h 38"/>
                <a:gd name="T10" fmla="*/ 61 w 67"/>
                <a:gd name="T11" fmla="*/ 12 h 38"/>
                <a:gd name="T12" fmla="*/ 65 w 67"/>
                <a:gd name="T13" fmla="*/ 12 h 38"/>
                <a:gd name="T14" fmla="*/ 64 w 67"/>
                <a:gd name="T15" fmla="*/ 14 h 38"/>
                <a:gd name="T16" fmla="*/ 64 w 67"/>
                <a:gd name="T17" fmla="*/ 17 h 38"/>
                <a:gd name="T18" fmla="*/ 67 w 67"/>
                <a:gd name="T19" fmla="*/ 19 h 38"/>
                <a:gd name="T20" fmla="*/ 64 w 67"/>
                <a:gd name="T21" fmla="*/ 20 h 38"/>
                <a:gd name="T22" fmla="*/ 61 w 67"/>
                <a:gd name="T23" fmla="*/ 21 h 38"/>
                <a:gd name="T24" fmla="*/ 59 w 67"/>
                <a:gd name="T25" fmla="*/ 22 h 38"/>
                <a:gd name="T26" fmla="*/ 57 w 67"/>
                <a:gd name="T27" fmla="*/ 23 h 38"/>
                <a:gd name="T28" fmla="*/ 57 w 67"/>
                <a:gd name="T29" fmla="*/ 27 h 38"/>
                <a:gd name="T30" fmla="*/ 55 w 67"/>
                <a:gd name="T31" fmla="*/ 29 h 38"/>
                <a:gd name="T32" fmla="*/ 55 w 67"/>
                <a:gd name="T33" fmla="*/ 33 h 38"/>
                <a:gd name="T34" fmla="*/ 57 w 67"/>
                <a:gd name="T35" fmla="*/ 33 h 38"/>
                <a:gd name="T36" fmla="*/ 58 w 67"/>
                <a:gd name="T37" fmla="*/ 34 h 38"/>
                <a:gd name="T38" fmla="*/ 55 w 67"/>
                <a:gd name="T39" fmla="*/ 35 h 38"/>
                <a:gd name="T40" fmla="*/ 53 w 67"/>
                <a:gd name="T41" fmla="*/ 33 h 38"/>
                <a:gd name="T42" fmla="*/ 51 w 67"/>
                <a:gd name="T43" fmla="*/ 35 h 38"/>
                <a:gd name="T44" fmla="*/ 47 w 67"/>
                <a:gd name="T45" fmla="*/ 35 h 38"/>
                <a:gd name="T46" fmla="*/ 46 w 67"/>
                <a:gd name="T47" fmla="*/ 37 h 38"/>
                <a:gd name="T48" fmla="*/ 43 w 67"/>
                <a:gd name="T49" fmla="*/ 38 h 38"/>
                <a:gd name="T50" fmla="*/ 39 w 67"/>
                <a:gd name="T51" fmla="*/ 37 h 38"/>
                <a:gd name="T52" fmla="*/ 36 w 67"/>
                <a:gd name="T53" fmla="*/ 38 h 38"/>
                <a:gd name="T54" fmla="*/ 35 w 67"/>
                <a:gd name="T55" fmla="*/ 38 h 38"/>
                <a:gd name="T56" fmla="*/ 32 w 67"/>
                <a:gd name="T57" fmla="*/ 36 h 38"/>
                <a:gd name="T58" fmla="*/ 31 w 67"/>
                <a:gd name="T59" fmla="*/ 34 h 38"/>
                <a:gd name="T60" fmla="*/ 28 w 67"/>
                <a:gd name="T61" fmla="*/ 33 h 38"/>
                <a:gd name="T62" fmla="*/ 25 w 67"/>
                <a:gd name="T63" fmla="*/ 31 h 38"/>
                <a:gd name="T64" fmla="*/ 23 w 67"/>
                <a:gd name="T65" fmla="*/ 30 h 38"/>
                <a:gd name="T66" fmla="*/ 22 w 67"/>
                <a:gd name="T67" fmla="*/ 29 h 38"/>
                <a:gd name="T68" fmla="*/ 22 w 67"/>
                <a:gd name="T69" fmla="*/ 26 h 38"/>
                <a:gd name="T70" fmla="*/ 23 w 67"/>
                <a:gd name="T71" fmla="*/ 23 h 38"/>
                <a:gd name="T72" fmla="*/ 21 w 67"/>
                <a:gd name="T73" fmla="*/ 22 h 38"/>
                <a:gd name="T74" fmla="*/ 18 w 67"/>
                <a:gd name="T75" fmla="*/ 21 h 38"/>
                <a:gd name="T76" fmla="*/ 15 w 67"/>
                <a:gd name="T77" fmla="*/ 21 h 38"/>
                <a:gd name="T78" fmla="*/ 12 w 67"/>
                <a:gd name="T79" fmla="*/ 20 h 38"/>
                <a:gd name="T80" fmla="*/ 11 w 67"/>
                <a:gd name="T81" fmla="*/ 20 h 38"/>
                <a:gd name="T82" fmla="*/ 8 w 67"/>
                <a:gd name="T83" fmla="*/ 19 h 38"/>
                <a:gd name="T84" fmla="*/ 5 w 67"/>
                <a:gd name="T85" fmla="*/ 17 h 38"/>
                <a:gd name="T86" fmla="*/ 3 w 67"/>
                <a:gd name="T87" fmla="*/ 17 h 38"/>
                <a:gd name="T88" fmla="*/ 3 w 67"/>
                <a:gd name="T89" fmla="*/ 15 h 38"/>
                <a:gd name="T90" fmla="*/ 2 w 67"/>
                <a:gd name="T91" fmla="*/ 13 h 38"/>
                <a:gd name="T92" fmla="*/ 0 w 67"/>
                <a:gd name="T93" fmla="*/ 10 h 38"/>
                <a:gd name="T94" fmla="*/ 0 w 67"/>
                <a:gd name="T95" fmla="*/ 6 h 38"/>
                <a:gd name="T96" fmla="*/ 2 w 67"/>
                <a:gd name="T97" fmla="*/ 3 h 38"/>
                <a:gd name="T98" fmla="*/ 5 w 67"/>
                <a:gd name="T99" fmla="*/ 2 h 38"/>
                <a:gd name="T100" fmla="*/ 11 w 67"/>
                <a:gd name="T101" fmla="*/ 1 h 38"/>
                <a:gd name="T102" fmla="*/ 16 w 67"/>
                <a:gd name="T103" fmla="*/ 1 h 38"/>
                <a:gd name="T104" fmla="*/ 21 w 67"/>
                <a:gd name="T105" fmla="*/ 1 h 38"/>
                <a:gd name="T106" fmla="*/ 23 w 67"/>
                <a:gd name="T107" fmla="*/ 1 h 38"/>
                <a:gd name="T108" fmla="*/ 26 w 67"/>
                <a:gd name="T109" fmla="*/ 2 h 38"/>
                <a:gd name="T110" fmla="*/ 29 w 67"/>
                <a:gd name="T111" fmla="*/ 1 h 38"/>
                <a:gd name="T112" fmla="*/ 32 w 67"/>
                <a:gd name="T113" fmla="*/ 2 h 38"/>
                <a:gd name="T114" fmla="*/ 36 w 67"/>
                <a:gd name="T115" fmla="*/ 2 h 38"/>
                <a:gd name="T116" fmla="*/ 39 w 67"/>
                <a:gd name="T117" fmla="*/ 2 h 38"/>
                <a:gd name="T118" fmla="*/ 43 w 67"/>
                <a:gd name="T1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38">
                  <a:moveTo>
                    <a:pt x="43" y="1"/>
                  </a:moveTo>
                  <a:lnTo>
                    <a:pt x="44" y="2"/>
                  </a:lnTo>
                  <a:lnTo>
                    <a:pt x="45" y="3"/>
                  </a:lnTo>
                  <a:lnTo>
                    <a:pt x="46" y="5"/>
                  </a:lnTo>
                  <a:lnTo>
                    <a:pt x="48" y="5"/>
                  </a:lnTo>
                  <a:lnTo>
                    <a:pt x="50" y="5"/>
                  </a:lnTo>
                  <a:lnTo>
                    <a:pt x="51" y="5"/>
                  </a:lnTo>
                  <a:lnTo>
                    <a:pt x="52" y="5"/>
                  </a:lnTo>
                  <a:lnTo>
                    <a:pt x="52" y="6"/>
                  </a:lnTo>
                  <a:lnTo>
                    <a:pt x="53" y="6"/>
                  </a:lnTo>
                  <a:lnTo>
                    <a:pt x="54" y="6"/>
                  </a:lnTo>
                  <a:lnTo>
                    <a:pt x="55" y="7"/>
                  </a:lnTo>
                  <a:lnTo>
                    <a:pt x="57" y="7"/>
                  </a:lnTo>
                  <a:lnTo>
                    <a:pt x="57" y="8"/>
                  </a:lnTo>
                  <a:lnTo>
                    <a:pt x="58" y="8"/>
                  </a:lnTo>
                  <a:lnTo>
                    <a:pt x="59" y="9"/>
                  </a:lnTo>
                  <a:lnTo>
                    <a:pt x="60" y="10"/>
                  </a:lnTo>
                  <a:lnTo>
                    <a:pt x="61" y="12"/>
                  </a:lnTo>
                  <a:lnTo>
                    <a:pt x="62" y="12"/>
                  </a:lnTo>
                  <a:lnTo>
                    <a:pt x="64" y="12"/>
                  </a:lnTo>
                  <a:lnTo>
                    <a:pt x="65" y="12"/>
                  </a:lnTo>
                  <a:lnTo>
                    <a:pt x="65" y="13"/>
                  </a:lnTo>
                  <a:lnTo>
                    <a:pt x="65" y="14"/>
                  </a:lnTo>
                  <a:lnTo>
                    <a:pt x="64" y="14"/>
                  </a:lnTo>
                  <a:lnTo>
                    <a:pt x="64" y="15"/>
                  </a:lnTo>
                  <a:lnTo>
                    <a:pt x="64" y="16"/>
                  </a:lnTo>
                  <a:lnTo>
                    <a:pt x="64" y="17"/>
                  </a:lnTo>
                  <a:lnTo>
                    <a:pt x="65" y="17"/>
                  </a:lnTo>
                  <a:lnTo>
                    <a:pt x="67" y="17"/>
                  </a:lnTo>
                  <a:lnTo>
                    <a:pt x="67" y="19"/>
                  </a:lnTo>
                  <a:lnTo>
                    <a:pt x="66" y="19"/>
                  </a:lnTo>
                  <a:lnTo>
                    <a:pt x="66" y="20"/>
                  </a:lnTo>
                  <a:lnTo>
                    <a:pt x="64" y="20"/>
                  </a:lnTo>
                  <a:lnTo>
                    <a:pt x="62" y="20"/>
                  </a:lnTo>
                  <a:lnTo>
                    <a:pt x="61" y="20"/>
                  </a:lnTo>
                  <a:lnTo>
                    <a:pt x="61" y="21"/>
                  </a:lnTo>
                  <a:lnTo>
                    <a:pt x="61" y="22"/>
                  </a:lnTo>
                  <a:lnTo>
                    <a:pt x="60" y="22"/>
                  </a:lnTo>
                  <a:lnTo>
                    <a:pt x="59" y="22"/>
                  </a:lnTo>
                  <a:lnTo>
                    <a:pt x="58" y="22"/>
                  </a:lnTo>
                  <a:lnTo>
                    <a:pt x="58" y="23"/>
                  </a:lnTo>
                  <a:lnTo>
                    <a:pt x="57" y="23"/>
                  </a:lnTo>
                  <a:lnTo>
                    <a:pt x="57" y="24"/>
                  </a:lnTo>
                  <a:lnTo>
                    <a:pt x="57" y="26"/>
                  </a:lnTo>
                  <a:lnTo>
                    <a:pt x="57" y="27"/>
                  </a:lnTo>
                  <a:lnTo>
                    <a:pt x="57" y="28"/>
                  </a:lnTo>
                  <a:lnTo>
                    <a:pt x="57" y="29"/>
                  </a:lnTo>
                  <a:lnTo>
                    <a:pt x="55" y="29"/>
                  </a:lnTo>
                  <a:lnTo>
                    <a:pt x="55" y="30"/>
                  </a:lnTo>
                  <a:lnTo>
                    <a:pt x="55" y="31"/>
                  </a:lnTo>
                  <a:lnTo>
                    <a:pt x="55" y="33"/>
                  </a:lnTo>
                  <a:lnTo>
                    <a:pt x="57" y="33"/>
                  </a:lnTo>
                  <a:lnTo>
                    <a:pt x="57" y="31"/>
                  </a:lnTo>
                  <a:lnTo>
                    <a:pt x="57" y="33"/>
                  </a:lnTo>
                  <a:lnTo>
                    <a:pt x="58" y="33"/>
                  </a:lnTo>
                  <a:lnTo>
                    <a:pt x="59" y="34"/>
                  </a:lnTo>
                  <a:lnTo>
                    <a:pt x="58" y="34"/>
                  </a:lnTo>
                  <a:lnTo>
                    <a:pt x="58" y="35"/>
                  </a:lnTo>
                  <a:lnTo>
                    <a:pt x="57" y="35"/>
                  </a:lnTo>
                  <a:lnTo>
                    <a:pt x="55" y="35"/>
                  </a:lnTo>
                  <a:lnTo>
                    <a:pt x="55" y="34"/>
                  </a:lnTo>
                  <a:lnTo>
                    <a:pt x="54" y="33"/>
                  </a:lnTo>
                  <a:lnTo>
                    <a:pt x="53" y="33"/>
                  </a:lnTo>
                  <a:lnTo>
                    <a:pt x="52" y="33"/>
                  </a:lnTo>
                  <a:lnTo>
                    <a:pt x="51" y="34"/>
                  </a:lnTo>
                  <a:lnTo>
                    <a:pt x="51" y="35"/>
                  </a:lnTo>
                  <a:lnTo>
                    <a:pt x="50" y="35"/>
                  </a:lnTo>
                  <a:lnTo>
                    <a:pt x="48" y="35"/>
                  </a:lnTo>
                  <a:lnTo>
                    <a:pt x="47" y="35"/>
                  </a:lnTo>
                  <a:lnTo>
                    <a:pt x="47" y="36"/>
                  </a:lnTo>
                  <a:lnTo>
                    <a:pt x="47" y="37"/>
                  </a:lnTo>
                  <a:lnTo>
                    <a:pt x="46" y="37"/>
                  </a:lnTo>
                  <a:lnTo>
                    <a:pt x="45" y="37"/>
                  </a:lnTo>
                  <a:lnTo>
                    <a:pt x="44" y="37"/>
                  </a:lnTo>
                  <a:lnTo>
                    <a:pt x="43" y="38"/>
                  </a:lnTo>
                  <a:lnTo>
                    <a:pt x="42" y="38"/>
                  </a:lnTo>
                  <a:lnTo>
                    <a:pt x="40" y="37"/>
                  </a:lnTo>
                  <a:lnTo>
                    <a:pt x="39" y="37"/>
                  </a:lnTo>
                  <a:lnTo>
                    <a:pt x="38" y="37"/>
                  </a:lnTo>
                  <a:lnTo>
                    <a:pt x="37" y="37"/>
                  </a:lnTo>
                  <a:lnTo>
                    <a:pt x="36" y="38"/>
                  </a:lnTo>
                  <a:lnTo>
                    <a:pt x="36" y="37"/>
                  </a:lnTo>
                  <a:lnTo>
                    <a:pt x="36" y="38"/>
                  </a:lnTo>
                  <a:lnTo>
                    <a:pt x="35" y="38"/>
                  </a:lnTo>
                  <a:lnTo>
                    <a:pt x="33" y="38"/>
                  </a:lnTo>
                  <a:lnTo>
                    <a:pt x="32" y="37"/>
                  </a:lnTo>
                  <a:lnTo>
                    <a:pt x="32" y="36"/>
                  </a:lnTo>
                  <a:lnTo>
                    <a:pt x="32" y="35"/>
                  </a:lnTo>
                  <a:lnTo>
                    <a:pt x="31" y="35"/>
                  </a:lnTo>
                  <a:lnTo>
                    <a:pt x="31" y="34"/>
                  </a:lnTo>
                  <a:lnTo>
                    <a:pt x="30" y="34"/>
                  </a:lnTo>
                  <a:lnTo>
                    <a:pt x="29" y="33"/>
                  </a:lnTo>
                  <a:lnTo>
                    <a:pt x="28" y="33"/>
                  </a:lnTo>
                  <a:lnTo>
                    <a:pt x="26" y="33"/>
                  </a:lnTo>
                  <a:lnTo>
                    <a:pt x="26" y="31"/>
                  </a:lnTo>
                  <a:lnTo>
                    <a:pt x="25" y="31"/>
                  </a:lnTo>
                  <a:lnTo>
                    <a:pt x="24" y="31"/>
                  </a:lnTo>
                  <a:lnTo>
                    <a:pt x="24" y="30"/>
                  </a:lnTo>
                  <a:lnTo>
                    <a:pt x="23" y="30"/>
                  </a:lnTo>
                  <a:lnTo>
                    <a:pt x="23" y="31"/>
                  </a:lnTo>
                  <a:lnTo>
                    <a:pt x="22" y="30"/>
                  </a:lnTo>
                  <a:lnTo>
                    <a:pt x="22" y="29"/>
                  </a:lnTo>
                  <a:lnTo>
                    <a:pt x="22" y="28"/>
                  </a:lnTo>
                  <a:lnTo>
                    <a:pt x="22" y="27"/>
                  </a:lnTo>
                  <a:lnTo>
                    <a:pt x="22" y="26"/>
                  </a:lnTo>
                  <a:lnTo>
                    <a:pt x="23" y="26"/>
                  </a:lnTo>
                  <a:lnTo>
                    <a:pt x="23" y="24"/>
                  </a:lnTo>
                  <a:lnTo>
                    <a:pt x="23" y="23"/>
                  </a:lnTo>
                  <a:lnTo>
                    <a:pt x="22" y="23"/>
                  </a:lnTo>
                  <a:lnTo>
                    <a:pt x="21" y="23"/>
                  </a:lnTo>
                  <a:lnTo>
                    <a:pt x="21" y="22"/>
                  </a:lnTo>
                  <a:lnTo>
                    <a:pt x="19" y="22"/>
                  </a:lnTo>
                  <a:lnTo>
                    <a:pt x="19" y="21"/>
                  </a:lnTo>
                  <a:lnTo>
                    <a:pt x="18" y="21"/>
                  </a:lnTo>
                  <a:lnTo>
                    <a:pt x="17" y="21"/>
                  </a:lnTo>
                  <a:lnTo>
                    <a:pt x="16" y="21"/>
                  </a:lnTo>
                  <a:lnTo>
                    <a:pt x="15" y="21"/>
                  </a:lnTo>
                  <a:lnTo>
                    <a:pt x="14" y="21"/>
                  </a:lnTo>
                  <a:lnTo>
                    <a:pt x="12" y="21"/>
                  </a:lnTo>
                  <a:lnTo>
                    <a:pt x="12" y="20"/>
                  </a:lnTo>
                  <a:lnTo>
                    <a:pt x="12" y="21"/>
                  </a:lnTo>
                  <a:lnTo>
                    <a:pt x="11" y="21"/>
                  </a:lnTo>
                  <a:lnTo>
                    <a:pt x="11" y="20"/>
                  </a:lnTo>
                  <a:lnTo>
                    <a:pt x="10" y="20"/>
                  </a:lnTo>
                  <a:lnTo>
                    <a:pt x="9" y="20"/>
                  </a:lnTo>
                  <a:lnTo>
                    <a:pt x="8" y="19"/>
                  </a:lnTo>
                  <a:lnTo>
                    <a:pt x="7" y="19"/>
                  </a:lnTo>
                  <a:lnTo>
                    <a:pt x="5" y="19"/>
                  </a:lnTo>
                  <a:lnTo>
                    <a:pt x="5" y="17"/>
                  </a:lnTo>
                  <a:lnTo>
                    <a:pt x="4" y="17"/>
                  </a:lnTo>
                  <a:lnTo>
                    <a:pt x="3" y="19"/>
                  </a:lnTo>
                  <a:lnTo>
                    <a:pt x="3" y="17"/>
                  </a:lnTo>
                  <a:lnTo>
                    <a:pt x="3" y="16"/>
                  </a:lnTo>
                  <a:lnTo>
                    <a:pt x="2" y="16"/>
                  </a:lnTo>
                  <a:lnTo>
                    <a:pt x="3" y="15"/>
                  </a:lnTo>
                  <a:lnTo>
                    <a:pt x="2" y="15"/>
                  </a:lnTo>
                  <a:lnTo>
                    <a:pt x="2" y="14"/>
                  </a:lnTo>
                  <a:lnTo>
                    <a:pt x="2" y="13"/>
                  </a:lnTo>
                  <a:lnTo>
                    <a:pt x="1" y="12"/>
                  </a:lnTo>
                  <a:lnTo>
                    <a:pt x="1" y="10"/>
                  </a:lnTo>
                  <a:lnTo>
                    <a:pt x="0" y="10"/>
                  </a:lnTo>
                  <a:lnTo>
                    <a:pt x="0" y="9"/>
                  </a:lnTo>
                  <a:lnTo>
                    <a:pt x="0" y="8"/>
                  </a:lnTo>
                  <a:lnTo>
                    <a:pt x="0" y="6"/>
                  </a:lnTo>
                  <a:lnTo>
                    <a:pt x="1" y="6"/>
                  </a:lnTo>
                  <a:lnTo>
                    <a:pt x="1" y="5"/>
                  </a:lnTo>
                  <a:lnTo>
                    <a:pt x="2" y="3"/>
                  </a:lnTo>
                  <a:lnTo>
                    <a:pt x="3" y="3"/>
                  </a:lnTo>
                  <a:lnTo>
                    <a:pt x="4" y="2"/>
                  </a:lnTo>
                  <a:lnTo>
                    <a:pt x="5" y="2"/>
                  </a:lnTo>
                  <a:lnTo>
                    <a:pt x="9" y="1"/>
                  </a:lnTo>
                  <a:lnTo>
                    <a:pt x="10" y="1"/>
                  </a:lnTo>
                  <a:lnTo>
                    <a:pt x="11" y="1"/>
                  </a:lnTo>
                  <a:lnTo>
                    <a:pt x="12" y="1"/>
                  </a:lnTo>
                  <a:lnTo>
                    <a:pt x="15" y="1"/>
                  </a:lnTo>
                  <a:lnTo>
                    <a:pt x="16" y="1"/>
                  </a:lnTo>
                  <a:lnTo>
                    <a:pt x="17" y="1"/>
                  </a:lnTo>
                  <a:lnTo>
                    <a:pt x="19" y="1"/>
                  </a:lnTo>
                  <a:lnTo>
                    <a:pt x="21" y="1"/>
                  </a:lnTo>
                  <a:lnTo>
                    <a:pt x="22" y="2"/>
                  </a:lnTo>
                  <a:lnTo>
                    <a:pt x="23" y="2"/>
                  </a:lnTo>
                  <a:lnTo>
                    <a:pt x="23" y="1"/>
                  </a:lnTo>
                  <a:lnTo>
                    <a:pt x="24" y="1"/>
                  </a:lnTo>
                  <a:lnTo>
                    <a:pt x="25" y="1"/>
                  </a:lnTo>
                  <a:lnTo>
                    <a:pt x="26" y="2"/>
                  </a:lnTo>
                  <a:lnTo>
                    <a:pt x="28" y="2"/>
                  </a:lnTo>
                  <a:lnTo>
                    <a:pt x="28" y="1"/>
                  </a:lnTo>
                  <a:lnTo>
                    <a:pt x="29" y="1"/>
                  </a:lnTo>
                  <a:lnTo>
                    <a:pt x="30" y="2"/>
                  </a:lnTo>
                  <a:lnTo>
                    <a:pt x="31" y="2"/>
                  </a:lnTo>
                  <a:lnTo>
                    <a:pt x="32" y="2"/>
                  </a:lnTo>
                  <a:lnTo>
                    <a:pt x="33" y="2"/>
                  </a:lnTo>
                  <a:lnTo>
                    <a:pt x="35" y="3"/>
                  </a:lnTo>
                  <a:lnTo>
                    <a:pt x="36" y="2"/>
                  </a:lnTo>
                  <a:lnTo>
                    <a:pt x="37" y="2"/>
                  </a:lnTo>
                  <a:lnTo>
                    <a:pt x="38" y="3"/>
                  </a:lnTo>
                  <a:lnTo>
                    <a:pt x="39" y="2"/>
                  </a:lnTo>
                  <a:lnTo>
                    <a:pt x="40" y="1"/>
                  </a:lnTo>
                  <a:lnTo>
                    <a:pt x="42" y="1"/>
                  </a:lnTo>
                  <a:lnTo>
                    <a:pt x="43" y="1"/>
                  </a:lnTo>
                  <a:lnTo>
                    <a:pt x="43" y="0"/>
                  </a:lnTo>
                  <a:lnTo>
                    <a:pt x="43" y="1"/>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79" name="Rectangle 1396">
              <a:extLst>
                <a:ext uri="{FF2B5EF4-FFF2-40B4-BE49-F238E27FC236}">
                  <a16:creationId xmlns="" xmlns:a16="http://schemas.microsoft.com/office/drawing/2014/main" id="{987CFA31-843A-4AC2-93D2-B25C42FC0B6B}"/>
                </a:ext>
              </a:extLst>
            </p:cNvPr>
            <p:cNvSpPr>
              <a:spLocks noChangeArrowheads="1"/>
            </p:cNvSpPr>
            <p:nvPr/>
          </p:nvSpPr>
          <p:spPr bwMode="auto">
            <a:xfrm>
              <a:off x="6410567" y="2245226"/>
              <a:ext cx="1277" cy="1277"/>
            </a:xfrm>
            <a:prstGeom prst="rect">
              <a:avLst/>
            </a:prstGeom>
            <a:solidFill>
              <a:srgbClr val="CCCCCC"/>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80" name="Freeform 1397">
              <a:extLst>
                <a:ext uri="{FF2B5EF4-FFF2-40B4-BE49-F238E27FC236}">
                  <a16:creationId xmlns="" xmlns:a16="http://schemas.microsoft.com/office/drawing/2014/main" id="{18AA8CF5-FE2F-4819-A938-9B3E746061C0}"/>
                </a:ext>
              </a:extLst>
            </p:cNvPr>
            <p:cNvSpPr>
              <a:spLocks/>
            </p:cNvSpPr>
            <p:nvPr/>
          </p:nvSpPr>
          <p:spPr bwMode="auto">
            <a:xfrm>
              <a:off x="6401633" y="2215869"/>
              <a:ext cx="42123" cy="29358"/>
            </a:xfrm>
            <a:custGeom>
              <a:avLst/>
              <a:gdLst>
                <a:gd name="T0" fmla="*/ 26 w 33"/>
                <a:gd name="T1" fmla="*/ 3 h 23"/>
                <a:gd name="T2" fmla="*/ 28 w 33"/>
                <a:gd name="T3" fmla="*/ 4 h 23"/>
                <a:gd name="T4" fmla="*/ 29 w 33"/>
                <a:gd name="T5" fmla="*/ 6 h 23"/>
                <a:gd name="T6" fmla="*/ 29 w 33"/>
                <a:gd name="T7" fmla="*/ 6 h 23"/>
                <a:gd name="T8" fmla="*/ 30 w 33"/>
                <a:gd name="T9" fmla="*/ 7 h 23"/>
                <a:gd name="T10" fmla="*/ 30 w 33"/>
                <a:gd name="T11" fmla="*/ 8 h 23"/>
                <a:gd name="T12" fmla="*/ 31 w 33"/>
                <a:gd name="T13" fmla="*/ 9 h 23"/>
                <a:gd name="T14" fmla="*/ 31 w 33"/>
                <a:gd name="T15" fmla="*/ 11 h 23"/>
                <a:gd name="T16" fmla="*/ 31 w 33"/>
                <a:gd name="T17" fmla="*/ 13 h 23"/>
                <a:gd name="T18" fmla="*/ 31 w 33"/>
                <a:gd name="T19" fmla="*/ 14 h 23"/>
                <a:gd name="T20" fmla="*/ 31 w 33"/>
                <a:gd name="T21" fmla="*/ 15 h 23"/>
                <a:gd name="T22" fmla="*/ 29 w 33"/>
                <a:gd name="T23" fmla="*/ 16 h 23"/>
                <a:gd name="T24" fmla="*/ 29 w 33"/>
                <a:gd name="T25" fmla="*/ 20 h 23"/>
                <a:gd name="T26" fmla="*/ 28 w 33"/>
                <a:gd name="T27" fmla="*/ 18 h 23"/>
                <a:gd name="T28" fmla="*/ 28 w 33"/>
                <a:gd name="T29" fmla="*/ 20 h 23"/>
                <a:gd name="T30" fmla="*/ 26 w 33"/>
                <a:gd name="T31" fmla="*/ 20 h 23"/>
                <a:gd name="T32" fmla="*/ 25 w 33"/>
                <a:gd name="T33" fmla="*/ 20 h 23"/>
                <a:gd name="T34" fmla="*/ 23 w 33"/>
                <a:gd name="T35" fmla="*/ 18 h 23"/>
                <a:gd name="T36" fmla="*/ 22 w 33"/>
                <a:gd name="T37" fmla="*/ 20 h 23"/>
                <a:gd name="T38" fmla="*/ 21 w 33"/>
                <a:gd name="T39" fmla="*/ 18 h 23"/>
                <a:gd name="T40" fmla="*/ 19 w 33"/>
                <a:gd name="T41" fmla="*/ 20 h 23"/>
                <a:gd name="T42" fmla="*/ 19 w 33"/>
                <a:gd name="T43" fmla="*/ 21 h 23"/>
                <a:gd name="T44" fmla="*/ 18 w 33"/>
                <a:gd name="T45" fmla="*/ 22 h 23"/>
                <a:gd name="T46" fmla="*/ 16 w 33"/>
                <a:gd name="T47" fmla="*/ 23 h 23"/>
                <a:gd name="T48" fmla="*/ 15 w 33"/>
                <a:gd name="T49" fmla="*/ 23 h 23"/>
                <a:gd name="T50" fmla="*/ 13 w 33"/>
                <a:gd name="T51" fmla="*/ 23 h 23"/>
                <a:gd name="T52" fmla="*/ 11 w 33"/>
                <a:gd name="T53" fmla="*/ 23 h 23"/>
                <a:gd name="T54" fmla="*/ 8 w 33"/>
                <a:gd name="T55" fmla="*/ 22 h 23"/>
                <a:gd name="T56" fmla="*/ 8 w 33"/>
                <a:gd name="T57" fmla="*/ 21 h 23"/>
                <a:gd name="T58" fmla="*/ 7 w 33"/>
                <a:gd name="T59" fmla="*/ 21 h 23"/>
                <a:gd name="T60" fmla="*/ 7 w 33"/>
                <a:gd name="T61" fmla="*/ 22 h 23"/>
                <a:gd name="T62" fmla="*/ 7 w 33"/>
                <a:gd name="T63" fmla="*/ 23 h 23"/>
                <a:gd name="T64" fmla="*/ 5 w 33"/>
                <a:gd name="T65" fmla="*/ 23 h 23"/>
                <a:gd name="T66" fmla="*/ 5 w 33"/>
                <a:gd name="T67" fmla="*/ 22 h 23"/>
                <a:gd name="T68" fmla="*/ 5 w 33"/>
                <a:gd name="T69" fmla="*/ 20 h 23"/>
                <a:gd name="T70" fmla="*/ 5 w 33"/>
                <a:gd name="T71" fmla="*/ 18 h 23"/>
                <a:gd name="T72" fmla="*/ 2 w 33"/>
                <a:gd name="T73" fmla="*/ 20 h 23"/>
                <a:gd name="T74" fmla="*/ 2 w 33"/>
                <a:gd name="T75" fmla="*/ 18 h 23"/>
                <a:gd name="T76" fmla="*/ 0 w 33"/>
                <a:gd name="T77" fmla="*/ 16 h 23"/>
                <a:gd name="T78" fmla="*/ 1 w 33"/>
                <a:gd name="T79" fmla="*/ 15 h 23"/>
                <a:gd name="T80" fmla="*/ 0 w 33"/>
                <a:gd name="T81" fmla="*/ 14 h 23"/>
                <a:gd name="T82" fmla="*/ 0 w 33"/>
                <a:gd name="T83" fmla="*/ 13 h 23"/>
                <a:gd name="T84" fmla="*/ 1 w 33"/>
                <a:gd name="T85" fmla="*/ 13 h 23"/>
                <a:gd name="T86" fmla="*/ 0 w 33"/>
                <a:gd name="T87" fmla="*/ 9 h 23"/>
                <a:gd name="T88" fmla="*/ 0 w 33"/>
                <a:gd name="T89" fmla="*/ 8 h 23"/>
                <a:gd name="T90" fmla="*/ 2 w 33"/>
                <a:gd name="T91" fmla="*/ 8 h 23"/>
                <a:gd name="T92" fmla="*/ 4 w 33"/>
                <a:gd name="T93" fmla="*/ 7 h 23"/>
                <a:gd name="T94" fmla="*/ 4 w 33"/>
                <a:gd name="T95" fmla="*/ 4 h 23"/>
                <a:gd name="T96" fmla="*/ 6 w 33"/>
                <a:gd name="T97" fmla="*/ 3 h 23"/>
                <a:gd name="T98" fmla="*/ 8 w 33"/>
                <a:gd name="T99" fmla="*/ 3 h 23"/>
                <a:gd name="T100" fmla="*/ 9 w 33"/>
                <a:gd name="T101" fmla="*/ 4 h 23"/>
                <a:gd name="T102" fmla="*/ 9 w 33"/>
                <a:gd name="T103" fmla="*/ 3 h 23"/>
                <a:gd name="T104" fmla="*/ 12 w 33"/>
                <a:gd name="T105" fmla="*/ 2 h 23"/>
                <a:gd name="T106" fmla="*/ 12 w 33"/>
                <a:gd name="T107" fmla="*/ 2 h 23"/>
                <a:gd name="T108" fmla="*/ 13 w 33"/>
                <a:gd name="T109" fmla="*/ 2 h 23"/>
                <a:gd name="T110" fmla="*/ 15 w 33"/>
                <a:gd name="T111" fmla="*/ 1 h 23"/>
                <a:gd name="T112" fmla="*/ 18 w 33"/>
                <a:gd name="T113" fmla="*/ 0 h 23"/>
                <a:gd name="T114" fmla="*/ 22 w 33"/>
                <a:gd name="T115" fmla="*/ 0 h 23"/>
                <a:gd name="T116" fmla="*/ 22 w 33"/>
                <a:gd name="T1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23">
                  <a:moveTo>
                    <a:pt x="23" y="1"/>
                  </a:moveTo>
                  <a:lnTo>
                    <a:pt x="25" y="2"/>
                  </a:lnTo>
                  <a:lnTo>
                    <a:pt x="25" y="2"/>
                  </a:lnTo>
                  <a:lnTo>
                    <a:pt x="25" y="3"/>
                  </a:lnTo>
                  <a:lnTo>
                    <a:pt x="26" y="3"/>
                  </a:lnTo>
                  <a:lnTo>
                    <a:pt x="26" y="3"/>
                  </a:lnTo>
                  <a:lnTo>
                    <a:pt x="26" y="3"/>
                  </a:lnTo>
                  <a:lnTo>
                    <a:pt x="27" y="4"/>
                  </a:lnTo>
                  <a:lnTo>
                    <a:pt x="27" y="4"/>
                  </a:lnTo>
                  <a:lnTo>
                    <a:pt x="28" y="4"/>
                  </a:lnTo>
                  <a:lnTo>
                    <a:pt x="28" y="4"/>
                  </a:lnTo>
                  <a:lnTo>
                    <a:pt x="28" y="4"/>
                  </a:lnTo>
                  <a:lnTo>
                    <a:pt x="28" y="4"/>
                  </a:lnTo>
                  <a:lnTo>
                    <a:pt x="28" y="4"/>
                  </a:lnTo>
                  <a:lnTo>
                    <a:pt x="28" y="4"/>
                  </a:lnTo>
                  <a:lnTo>
                    <a:pt x="29" y="4"/>
                  </a:lnTo>
                  <a:lnTo>
                    <a:pt x="29" y="4"/>
                  </a:lnTo>
                  <a:lnTo>
                    <a:pt x="29" y="4"/>
                  </a:lnTo>
                  <a:lnTo>
                    <a:pt x="29" y="6"/>
                  </a:lnTo>
                  <a:lnTo>
                    <a:pt x="29" y="6"/>
                  </a:lnTo>
                  <a:lnTo>
                    <a:pt x="29" y="6"/>
                  </a:lnTo>
                  <a:lnTo>
                    <a:pt x="29" y="6"/>
                  </a:lnTo>
                  <a:lnTo>
                    <a:pt x="29" y="6"/>
                  </a:lnTo>
                  <a:lnTo>
                    <a:pt x="29" y="6"/>
                  </a:lnTo>
                  <a:lnTo>
                    <a:pt x="29" y="6"/>
                  </a:lnTo>
                  <a:lnTo>
                    <a:pt x="29" y="6"/>
                  </a:lnTo>
                  <a:lnTo>
                    <a:pt x="29" y="6"/>
                  </a:lnTo>
                  <a:lnTo>
                    <a:pt x="29" y="6"/>
                  </a:lnTo>
                  <a:lnTo>
                    <a:pt x="30" y="6"/>
                  </a:lnTo>
                  <a:lnTo>
                    <a:pt x="30" y="6"/>
                  </a:lnTo>
                  <a:lnTo>
                    <a:pt x="30" y="6"/>
                  </a:lnTo>
                  <a:lnTo>
                    <a:pt x="30" y="6"/>
                  </a:lnTo>
                  <a:lnTo>
                    <a:pt x="30" y="7"/>
                  </a:lnTo>
                  <a:lnTo>
                    <a:pt x="30" y="7"/>
                  </a:lnTo>
                  <a:lnTo>
                    <a:pt x="30" y="7"/>
                  </a:lnTo>
                  <a:lnTo>
                    <a:pt x="30" y="7"/>
                  </a:lnTo>
                  <a:lnTo>
                    <a:pt x="30" y="8"/>
                  </a:lnTo>
                  <a:lnTo>
                    <a:pt x="30" y="8"/>
                  </a:lnTo>
                  <a:lnTo>
                    <a:pt x="30" y="8"/>
                  </a:lnTo>
                  <a:lnTo>
                    <a:pt x="30" y="8"/>
                  </a:lnTo>
                  <a:lnTo>
                    <a:pt x="30" y="8"/>
                  </a:lnTo>
                  <a:lnTo>
                    <a:pt x="30" y="8"/>
                  </a:lnTo>
                  <a:lnTo>
                    <a:pt x="30" y="8"/>
                  </a:lnTo>
                  <a:lnTo>
                    <a:pt x="31" y="8"/>
                  </a:lnTo>
                  <a:lnTo>
                    <a:pt x="31" y="9"/>
                  </a:lnTo>
                  <a:lnTo>
                    <a:pt x="31" y="9"/>
                  </a:lnTo>
                  <a:lnTo>
                    <a:pt x="31" y="9"/>
                  </a:lnTo>
                  <a:lnTo>
                    <a:pt x="31" y="9"/>
                  </a:lnTo>
                  <a:lnTo>
                    <a:pt x="31" y="9"/>
                  </a:lnTo>
                  <a:lnTo>
                    <a:pt x="33" y="9"/>
                  </a:lnTo>
                  <a:lnTo>
                    <a:pt x="33" y="10"/>
                  </a:lnTo>
                  <a:lnTo>
                    <a:pt x="33" y="10"/>
                  </a:lnTo>
                  <a:lnTo>
                    <a:pt x="31" y="10"/>
                  </a:lnTo>
                  <a:lnTo>
                    <a:pt x="31" y="10"/>
                  </a:lnTo>
                  <a:lnTo>
                    <a:pt x="31" y="11"/>
                  </a:lnTo>
                  <a:lnTo>
                    <a:pt x="31" y="11"/>
                  </a:lnTo>
                  <a:lnTo>
                    <a:pt x="31" y="11"/>
                  </a:lnTo>
                  <a:lnTo>
                    <a:pt x="31" y="11"/>
                  </a:lnTo>
                  <a:lnTo>
                    <a:pt x="31" y="11"/>
                  </a:lnTo>
                  <a:lnTo>
                    <a:pt x="31" y="11"/>
                  </a:lnTo>
                  <a:lnTo>
                    <a:pt x="31" y="11"/>
                  </a:lnTo>
                  <a:lnTo>
                    <a:pt x="31" y="11"/>
                  </a:lnTo>
                  <a:lnTo>
                    <a:pt x="31" y="13"/>
                  </a:lnTo>
                  <a:lnTo>
                    <a:pt x="31" y="13"/>
                  </a:lnTo>
                  <a:lnTo>
                    <a:pt x="31" y="13"/>
                  </a:lnTo>
                  <a:lnTo>
                    <a:pt x="31" y="13"/>
                  </a:lnTo>
                  <a:lnTo>
                    <a:pt x="31" y="13"/>
                  </a:lnTo>
                  <a:lnTo>
                    <a:pt x="31" y="13"/>
                  </a:lnTo>
                  <a:lnTo>
                    <a:pt x="31" y="13"/>
                  </a:lnTo>
                  <a:lnTo>
                    <a:pt x="31" y="14"/>
                  </a:lnTo>
                  <a:lnTo>
                    <a:pt x="31" y="14"/>
                  </a:lnTo>
                  <a:lnTo>
                    <a:pt x="31" y="15"/>
                  </a:lnTo>
                  <a:lnTo>
                    <a:pt x="31" y="15"/>
                  </a:lnTo>
                  <a:lnTo>
                    <a:pt x="31" y="15"/>
                  </a:lnTo>
                  <a:lnTo>
                    <a:pt x="31" y="15"/>
                  </a:lnTo>
                  <a:lnTo>
                    <a:pt x="31" y="15"/>
                  </a:lnTo>
                  <a:lnTo>
                    <a:pt x="31" y="15"/>
                  </a:lnTo>
                  <a:lnTo>
                    <a:pt x="31" y="15"/>
                  </a:lnTo>
                  <a:lnTo>
                    <a:pt x="31" y="16"/>
                  </a:lnTo>
                  <a:lnTo>
                    <a:pt x="31" y="16"/>
                  </a:lnTo>
                  <a:lnTo>
                    <a:pt x="30" y="16"/>
                  </a:lnTo>
                  <a:lnTo>
                    <a:pt x="30" y="16"/>
                  </a:lnTo>
                  <a:lnTo>
                    <a:pt x="30" y="16"/>
                  </a:lnTo>
                  <a:lnTo>
                    <a:pt x="29" y="16"/>
                  </a:lnTo>
                  <a:lnTo>
                    <a:pt x="29" y="16"/>
                  </a:lnTo>
                  <a:lnTo>
                    <a:pt x="29" y="17"/>
                  </a:lnTo>
                  <a:lnTo>
                    <a:pt x="29" y="17"/>
                  </a:lnTo>
                  <a:lnTo>
                    <a:pt x="29" y="18"/>
                  </a:lnTo>
                  <a:lnTo>
                    <a:pt x="29" y="18"/>
                  </a:lnTo>
                  <a:lnTo>
                    <a:pt x="29" y="18"/>
                  </a:lnTo>
                  <a:lnTo>
                    <a:pt x="29" y="20"/>
                  </a:lnTo>
                  <a:lnTo>
                    <a:pt x="29" y="18"/>
                  </a:lnTo>
                  <a:lnTo>
                    <a:pt x="29" y="18"/>
                  </a:lnTo>
                  <a:lnTo>
                    <a:pt x="29" y="18"/>
                  </a:lnTo>
                  <a:lnTo>
                    <a:pt x="29" y="18"/>
                  </a:lnTo>
                  <a:lnTo>
                    <a:pt x="29" y="18"/>
                  </a:lnTo>
                  <a:lnTo>
                    <a:pt x="29" y="18"/>
                  </a:lnTo>
                  <a:lnTo>
                    <a:pt x="28" y="18"/>
                  </a:lnTo>
                  <a:lnTo>
                    <a:pt x="28" y="18"/>
                  </a:lnTo>
                  <a:lnTo>
                    <a:pt x="28" y="18"/>
                  </a:lnTo>
                  <a:lnTo>
                    <a:pt x="28" y="18"/>
                  </a:lnTo>
                  <a:lnTo>
                    <a:pt x="28" y="18"/>
                  </a:lnTo>
                  <a:lnTo>
                    <a:pt x="28" y="20"/>
                  </a:lnTo>
                  <a:lnTo>
                    <a:pt x="28" y="20"/>
                  </a:lnTo>
                  <a:lnTo>
                    <a:pt x="28" y="20"/>
                  </a:lnTo>
                  <a:lnTo>
                    <a:pt x="28" y="20"/>
                  </a:lnTo>
                  <a:lnTo>
                    <a:pt x="27" y="20"/>
                  </a:lnTo>
                  <a:lnTo>
                    <a:pt x="27" y="20"/>
                  </a:lnTo>
                  <a:lnTo>
                    <a:pt x="27" y="20"/>
                  </a:lnTo>
                  <a:lnTo>
                    <a:pt x="27" y="20"/>
                  </a:lnTo>
                  <a:lnTo>
                    <a:pt x="27" y="20"/>
                  </a:lnTo>
                  <a:lnTo>
                    <a:pt x="26" y="20"/>
                  </a:lnTo>
                  <a:lnTo>
                    <a:pt x="26" y="20"/>
                  </a:lnTo>
                  <a:lnTo>
                    <a:pt x="26" y="20"/>
                  </a:lnTo>
                  <a:lnTo>
                    <a:pt x="26" y="20"/>
                  </a:lnTo>
                  <a:lnTo>
                    <a:pt x="26" y="20"/>
                  </a:lnTo>
                  <a:lnTo>
                    <a:pt x="25" y="20"/>
                  </a:lnTo>
                  <a:lnTo>
                    <a:pt x="25" y="20"/>
                  </a:lnTo>
                  <a:lnTo>
                    <a:pt x="25" y="20"/>
                  </a:lnTo>
                  <a:lnTo>
                    <a:pt x="25" y="20"/>
                  </a:lnTo>
                  <a:lnTo>
                    <a:pt x="25" y="20"/>
                  </a:lnTo>
                  <a:lnTo>
                    <a:pt x="25" y="20"/>
                  </a:lnTo>
                  <a:lnTo>
                    <a:pt x="25" y="18"/>
                  </a:lnTo>
                  <a:lnTo>
                    <a:pt x="25" y="18"/>
                  </a:lnTo>
                  <a:lnTo>
                    <a:pt x="25" y="18"/>
                  </a:lnTo>
                  <a:lnTo>
                    <a:pt x="23" y="18"/>
                  </a:lnTo>
                  <a:lnTo>
                    <a:pt x="23" y="18"/>
                  </a:lnTo>
                  <a:lnTo>
                    <a:pt x="23" y="18"/>
                  </a:lnTo>
                  <a:lnTo>
                    <a:pt x="23" y="18"/>
                  </a:lnTo>
                  <a:lnTo>
                    <a:pt x="22" y="18"/>
                  </a:lnTo>
                  <a:lnTo>
                    <a:pt x="22" y="18"/>
                  </a:lnTo>
                  <a:lnTo>
                    <a:pt x="22" y="20"/>
                  </a:lnTo>
                  <a:lnTo>
                    <a:pt x="22" y="20"/>
                  </a:lnTo>
                  <a:lnTo>
                    <a:pt x="21" y="20"/>
                  </a:lnTo>
                  <a:lnTo>
                    <a:pt x="21" y="20"/>
                  </a:lnTo>
                  <a:lnTo>
                    <a:pt x="21" y="20"/>
                  </a:lnTo>
                  <a:lnTo>
                    <a:pt x="21" y="18"/>
                  </a:lnTo>
                  <a:lnTo>
                    <a:pt x="21" y="18"/>
                  </a:lnTo>
                  <a:lnTo>
                    <a:pt x="21" y="18"/>
                  </a:lnTo>
                  <a:lnTo>
                    <a:pt x="21" y="18"/>
                  </a:lnTo>
                  <a:lnTo>
                    <a:pt x="21" y="18"/>
                  </a:lnTo>
                  <a:lnTo>
                    <a:pt x="21" y="20"/>
                  </a:lnTo>
                  <a:lnTo>
                    <a:pt x="20" y="20"/>
                  </a:lnTo>
                  <a:lnTo>
                    <a:pt x="20" y="20"/>
                  </a:lnTo>
                  <a:lnTo>
                    <a:pt x="20" y="20"/>
                  </a:lnTo>
                  <a:lnTo>
                    <a:pt x="19" y="20"/>
                  </a:lnTo>
                  <a:lnTo>
                    <a:pt x="19" y="20"/>
                  </a:lnTo>
                  <a:lnTo>
                    <a:pt x="19" y="20"/>
                  </a:lnTo>
                  <a:lnTo>
                    <a:pt x="19" y="21"/>
                  </a:lnTo>
                  <a:lnTo>
                    <a:pt x="19" y="21"/>
                  </a:lnTo>
                  <a:lnTo>
                    <a:pt x="19" y="21"/>
                  </a:lnTo>
                  <a:lnTo>
                    <a:pt x="19" y="21"/>
                  </a:lnTo>
                  <a:lnTo>
                    <a:pt x="19" y="21"/>
                  </a:lnTo>
                  <a:lnTo>
                    <a:pt x="19" y="21"/>
                  </a:lnTo>
                  <a:lnTo>
                    <a:pt x="19" y="21"/>
                  </a:lnTo>
                  <a:lnTo>
                    <a:pt x="19" y="21"/>
                  </a:lnTo>
                  <a:lnTo>
                    <a:pt x="19" y="21"/>
                  </a:lnTo>
                  <a:lnTo>
                    <a:pt x="18" y="22"/>
                  </a:lnTo>
                  <a:lnTo>
                    <a:pt x="18" y="22"/>
                  </a:lnTo>
                  <a:lnTo>
                    <a:pt x="18" y="22"/>
                  </a:lnTo>
                  <a:lnTo>
                    <a:pt x="18" y="22"/>
                  </a:lnTo>
                  <a:lnTo>
                    <a:pt x="18" y="22"/>
                  </a:lnTo>
                  <a:lnTo>
                    <a:pt x="18" y="22"/>
                  </a:lnTo>
                  <a:lnTo>
                    <a:pt x="18" y="22"/>
                  </a:lnTo>
                  <a:lnTo>
                    <a:pt x="18" y="22"/>
                  </a:lnTo>
                  <a:lnTo>
                    <a:pt x="16" y="22"/>
                  </a:lnTo>
                  <a:lnTo>
                    <a:pt x="16" y="22"/>
                  </a:lnTo>
                  <a:lnTo>
                    <a:pt x="16" y="23"/>
                  </a:lnTo>
                  <a:lnTo>
                    <a:pt x="16" y="23"/>
                  </a:lnTo>
                  <a:lnTo>
                    <a:pt x="16" y="23"/>
                  </a:lnTo>
                  <a:lnTo>
                    <a:pt x="16" y="23"/>
                  </a:lnTo>
                  <a:lnTo>
                    <a:pt x="16" y="23"/>
                  </a:lnTo>
                  <a:lnTo>
                    <a:pt x="16" y="23"/>
                  </a:lnTo>
                  <a:lnTo>
                    <a:pt x="15" y="23"/>
                  </a:lnTo>
                  <a:lnTo>
                    <a:pt x="15" y="23"/>
                  </a:lnTo>
                  <a:lnTo>
                    <a:pt x="15" y="23"/>
                  </a:lnTo>
                  <a:lnTo>
                    <a:pt x="15" y="23"/>
                  </a:lnTo>
                  <a:lnTo>
                    <a:pt x="14" y="23"/>
                  </a:lnTo>
                  <a:lnTo>
                    <a:pt x="14" y="23"/>
                  </a:lnTo>
                  <a:lnTo>
                    <a:pt x="13" y="23"/>
                  </a:lnTo>
                  <a:lnTo>
                    <a:pt x="13" y="23"/>
                  </a:lnTo>
                  <a:lnTo>
                    <a:pt x="13" y="23"/>
                  </a:lnTo>
                  <a:lnTo>
                    <a:pt x="12" y="23"/>
                  </a:lnTo>
                  <a:lnTo>
                    <a:pt x="12" y="23"/>
                  </a:lnTo>
                  <a:lnTo>
                    <a:pt x="12" y="23"/>
                  </a:lnTo>
                  <a:lnTo>
                    <a:pt x="12" y="23"/>
                  </a:lnTo>
                  <a:lnTo>
                    <a:pt x="11" y="23"/>
                  </a:lnTo>
                  <a:lnTo>
                    <a:pt x="11" y="23"/>
                  </a:lnTo>
                  <a:lnTo>
                    <a:pt x="11" y="23"/>
                  </a:lnTo>
                  <a:lnTo>
                    <a:pt x="9" y="23"/>
                  </a:lnTo>
                  <a:lnTo>
                    <a:pt x="9" y="23"/>
                  </a:lnTo>
                  <a:lnTo>
                    <a:pt x="9" y="23"/>
                  </a:lnTo>
                  <a:lnTo>
                    <a:pt x="9" y="22"/>
                  </a:lnTo>
                  <a:lnTo>
                    <a:pt x="8" y="22"/>
                  </a:lnTo>
                  <a:lnTo>
                    <a:pt x="8" y="22"/>
                  </a:lnTo>
                  <a:lnTo>
                    <a:pt x="8" y="22"/>
                  </a:lnTo>
                  <a:lnTo>
                    <a:pt x="8" y="22"/>
                  </a:lnTo>
                  <a:lnTo>
                    <a:pt x="8" y="22"/>
                  </a:lnTo>
                  <a:lnTo>
                    <a:pt x="8" y="21"/>
                  </a:lnTo>
                  <a:lnTo>
                    <a:pt x="8" y="21"/>
                  </a:lnTo>
                  <a:lnTo>
                    <a:pt x="8" y="21"/>
                  </a:lnTo>
                  <a:lnTo>
                    <a:pt x="8" y="21"/>
                  </a:lnTo>
                  <a:lnTo>
                    <a:pt x="8" y="21"/>
                  </a:lnTo>
                  <a:lnTo>
                    <a:pt x="8" y="21"/>
                  </a:lnTo>
                  <a:lnTo>
                    <a:pt x="8" y="21"/>
                  </a:lnTo>
                  <a:lnTo>
                    <a:pt x="8" y="21"/>
                  </a:lnTo>
                  <a:lnTo>
                    <a:pt x="8" y="21"/>
                  </a:lnTo>
                  <a:lnTo>
                    <a:pt x="7" y="21"/>
                  </a:lnTo>
                  <a:lnTo>
                    <a:pt x="7" y="21"/>
                  </a:lnTo>
                  <a:lnTo>
                    <a:pt x="7" y="21"/>
                  </a:lnTo>
                  <a:lnTo>
                    <a:pt x="7" y="22"/>
                  </a:lnTo>
                  <a:lnTo>
                    <a:pt x="7" y="22"/>
                  </a:lnTo>
                  <a:lnTo>
                    <a:pt x="7" y="22"/>
                  </a:lnTo>
                  <a:lnTo>
                    <a:pt x="7" y="22"/>
                  </a:lnTo>
                  <a:lnTo>
                    <a:pt x="7" y="22"/>
                  </a:lnTo>
                  <a:lnTo>
                    <a:pt x="7" y="22"/>
                  </a:lnTo>
                  <a:lnTo>
                    <a:pt x="7" y="22"/>
                  </a:lnTo>
                  <a:lnTo>
                    <a:pt x="7" y="22"/>
                  </a:lnTo>
                  <a:lnTo>
                    <a:pt x="7" y="23"/>
                  </a:lnTo>
                  <a:lnTo>
                    <a:pt x="7" y="23"/>
                  </a:lnTo>
                  <a:lnTo>
                    <a:pt x="7" y="23"/>
                  </a:lnTo>
                  <a:lnTo>
                    <a:pt x="7" y="23"/>
                  </a:lnTo>
                  <a:lnTo>
                    <a:pt x="7" y="23"/>
                  </a:lnTo>
                  <a:lnTo>
                    <a:pt x="7" y="23"/>
                  </a:lnTo>
                  <a:lnTo>
                    <a:pt x="7" y="23"/>
                  </a:lnTo>
                  <a:lnTo>
                    <a:pt x="7" y="23"/>
                  </a:lnTo>
                  <a:lnTo>
                    <a:pt x="6" y="22"/>
                  </a:lnTo>
                  <a:lnTo>
                    <a:pt x="6" y="22"/>
                  </a:lnTo>
                  <a:lnTo>
                    <a:pt x="6" y="22"/>
                  </a:lnTo>
                  <a:lnTo>
                    <a:pt x="6" y="22"/>
                  </a:lnTo>
                  <a:lnTo>
                    <a:pt x="5" y="23"/>
                  </a:lnTo>
                  <a:lnTo>
                    <a:pt x="5" y="23"/>
                  </a:lnTo>
                  <a:lnTo>
                    <a:pt x="5" y="23"/>
                  </a:lnTo>
                  <a:lnTo>
                    <a:pt x="5" y="23"/>
                  </a:lnTo>
                  <a:lnTo>
                    <a:pt x="5" y="23"/>
                  </a:lnTo>
                  <a:lnTo>
                    <a:pt x="5" y="23"/>
                  </a:lnTo>
                  <a:lnTo>
                    <a:pt x="5" y="22"/>
                  </a:lnTo>
                  <a:lnTo>
                    <a:pt x="5" y="22"/>
                  </a:lnTo>
                  <a:lnTo>
                    <a:pt x="5" y="22"/>
                  </a:lnTo>
                  <a:lnTo>
                    <a:pt x="5" y="22"/>
                  </a:lnTo>
                  <a:lnTo>
                    <a:pt x="5" y="22"/>
                  </a:lnTo>
                  <a:lnTo>
                    <a:pt x="5" y="22"/>
                  </a:lnTo>
                  <a:lnTo>
                    <a:pt x="5" y="21"/>
                  </a:lnTo>
                  <a:lnTo>
                    <a:pt x="5" y="21"/>
                  </a:lnTo>
                  <a:lnTo>
                    <a:pt x="5" y="20"/>
                  </a:lnTo>
                  <a:lnTo>
                    <a:pt x="5" y="20"/>
                  </a:lnTo>
                  <a:lnTo>
                    <a:pt x="5" y="20"/>
                  </a:lnTo>
                  <a:lnTo>
                    <a:pt x="5" y="20"/>
                  </a:lnTo>
                  <a:lnTo>
                    <a:pt x="5" y="20"/>
                  </a:lnTo>
                  <a:lnTo>
                    <a:pt x="5" y="20"/>
                  </a:lnTo>
                  <a:lnTo>
                    <a:pt x="5" y="20"/>
                  </a:lnTo>
                  <a:lnTo>
                    <a:pt x="5" y="18"/>
                  </a:lnTo>
                  <a:lnTo>
                    <a:pt x="5" y="18"/>
                  </a:lnTo>
                  <a:lnTo>
                    <a:pt x="4" y="18"/>
                  </a:lnTo>
                  <a:lnTo>
                    <a:pt x="4" y="18"/>
                  </a:lnTo>
                  <a:lnTo>
                    <a:pt x="4" y="18"/>
                  </a:lnTo>
                  <a:lnTo>
                    <a:pt x="4" y="18"/>
                  </a:lnTo>
                  <a:lnTo>
                    <a:pt x="2" y="20"/>
                  </a:lnTo>
                  <a:lnTo>
                    <a:pt x="2" y="20"/>
                  </a:lnTo>
                  <a:lnTo>
                    <a:pt x="2" y="20"/>
                  </a:lnTo>
                  <a:lnTo>
                    <a:pt x="2" y="20"/>
                  </a:lnTo>
                  <a:lnTo>
                    <a:pt x="2" y="20"/>
                  </a:lnTo>
                  <a:lnTo>
                    <a:pt x="2" y="20"/>
                  </a:lnTo>
                  <a:lnTo>
                    <a:pt x="2" y="20"/>
                  </a:lnTo>
                  <a:lnTo>
                    <a:pt x="2" y="20"/>
                  </a:lnTo>
                  <a:lnTo>
                    <a:pt x="2" y="18"/>
                  </a:lnTo>
                  <a:lnTo>
                    <a:pt x="1" y="18"/>
                  </a:lnTo>
                  <a:lnTo>
                    <a:pt x="1" y="18"/>
                  </a:lnTo>
                  <a:lnTo>
                    <a:pt x="1" y="17"/>
                  </a:lnTo>
                  <a:lnTo>
                    <a:pt x="1" y="17"/>
                  </a:lnTo>
                  <a:lnTo>
                    <a:pt x="0" y="16"/>
                  </a:lnTo>
                  <a:lnTo>
                    <a:pt x="0" y="16"/>
                  </a:lnTo>
                  <a:lnTo>
                    <a:pt x="0" y="16"/>
                  </a:lnTo>
                  <a:lnTo>
                    <a:pt x="1" y="16"/>
                  </a:lnTo>
                  <a:lnTo>
                    <a:pt x="1" y="16"/>
                  </a:lnTo>
                  <a:lnTo>
                    <a:pt x="1" y="16"/>
                  </a:lnTo>
                  <a:lnTo>
                    <a:pt x="1" y="15"/>
                  </a:lnTo>
                  <a:lnTo>
                    <a:pt x="1" y="15"/>
                  </a:lnTo>
                  <a:lnTo>
                    <a:pt x="1" y="15"/>
                  </a:lnTo>
                  <a:lnTo>
                    <a:pt x="1" y="15"/>
                  </a:lnTo>
                  <a:lnTo>
                    <a:pt x="1" y="15"/>
                  </a:lnTo>
                  <a:lnTo>
                    <a:pt x="1" y="15"/>
                  </a:lnTo>
                  <a:lnTo>
                    <a:pt x="1" y="15"/>
                  </a:lnTo>
                  <a:lnTo>
                    <a:pt x="1" y="15"/>
                  </a:lnTo>
                  <a:lnTo>
                    <a:pt x="0" y="15"/>
                  </a:lnTo>
                  <a:lnTo>
                    <a:pt x="0" y="14"/>
                  </a:lnTo>
                  <a:lnTo>
                    <a:pt x="0" y="14"/>
                  </a:lnTo>
                  <a:lnTo>
                    <a:pt x="0" y="14"/>
                  </a:lnTo>
                  <a:lnTo>
                    <a:pt x="0" y="14"/>
                  </a:lnTo>
                  <a:lnTo>
                    <a:pt x="0" y="14"/>
                  </a:lnTo>
                  <a:lnTo>
                    <a:pt x="0" y="14"/>
                  </a:lnTo>
                  <a:lnTo>
                    <a:pt x="0" y="14"/>
                  </a:lnTo>
                  <a:lnTo>
                    <a:pt x="0" y="14"/>
                  </a:lnTo>
                  <a:lnTo>
                    <a:pt x="0" y="13"/>
                  </a:lnTo>
                  <a:lnTo>
                    <a:pt x="0" y="13"/>
                  </a:lnTo>
                  <a:lnTo>
                    <a:pt x="0" y="13"/>
                  </a:lnTo>
                  <a:lnTo>
                    <a:pt x="0" y="13"/>
                  </a:lnTo>
                  <a:lnTo>
                    <a:pt x="1" y="13"/>
                  </a:lnTo>
                  <a:lnTo>
                    <a:pt x="1" y="13"/>
                  </a:lnTo>
                  <a:lnTo>
                    <a:pt x="1" y="13"/>
                  </a:lnTo>
                  <a:lnTo>
                    <a:pt x="1" y="13"/>
                  </a:lnTo>
                  <a:lnTo>
                    <a:pt x="1" y="11"/>
                  </a:lnTo>
                  <a:lnTo>
                    <a:pt x="0" y="11"/>
                  </a:lnTo>
                  <a:lnTo>
                    <a:pt x="0" y="11"/>
                  </a:lnTo>
                  <a:lnTo>
                    <a:pt x="0" y="10"/>
                  </a:lnTo>
                  <a:lnTo>
                    <a:pt x="0" y="9"/>
                  </a:lnTo>
                  <a:lnTo>
                    <a:pt x="0" y="9"/>
                  </a:lnTo>
                  <a:lnTo>
                    <a:pt x="0" y="9"/>
                  </a:lnTo>
                  <a:lnTo>
                    <a:pt x="1" y="9"/>
                  </a:lnTo>
                  <a:lnTo>
                    <a:pt x="1" y="9"/>
                  </a:lnTo>
                  <a:lnTo>
                    <a:pt x="1" y="9"/>
                  </a:lnTo>
                  <a:lnTo>
                    <a:pt x="1" y="8"/>
                  </a:lnTo>
                  <a:lnTo>
                    <a:pt x="0" y="8"/>
                  </a:lnTo>
                  <a:lnTo>
                    <a:pt x="0" y="8"/>
                  </a:lnTo>
                  <a:lnTo>
                    <a:pt x="0" y="8"/>
                  </a:lnTo>
                  <a:lnTo>
                    <a:pt x="1" y="8"/>
                  </a:lnTo>
                  <a:lnTo>
                    <a:pt x="1" y="8"/>
                  </a:lnTo>
                  <a:lnTo>
                    <a:pt x="1" y="8"/>
                  </a:lnTo>
                  <a:lnTo>
                    <a:pt x="1" y="8"/>
                  </a:lnTo>
                  <a:lnTo>
                    <a:pt x="1" y="8"/>
                  </a:lnTo>
                  <a:lnTo>
                    <a:pt x="2" y="8"/>
                  </a:lnTo>
                  <a:lnTo>
                    <a:pt x="2" y="8"/>
                  </a:lnTo>
                  <a:lnTo>
                    <a:pt x="2" y="8"/>
                  </a:lnTo>
                  <a:lnTo>
                    <a:pt x="2" y="8"/>
                  </a:lnTo>
                  <a:lnTo>
                    <a:pt x="2" y="8"/>
                  </a:lnTo>
                  <a:lnTo>
                    <a:pt x="2" y="8"/>
                  </a:lnTo>
                  <a:lnTo>
                    <a:pt x="2" y="8"/>
                  </a:lnTo>
                  <a:lnTo>
                    <a:pt x="2" y="8"/>
                  </a:lnTo>
                  <a:lnTo>
                    <a:pt x="4" y="7"/>
                  </a:lnTo>
                  <a:lnTo>
                    <a:pt x="4" y="7"/>
                  </a:lnTo>
                  <a:lnTo>
                    <a:pt x="4" y="7"/>
                  </a:lnTo>
                  <a:lnTo>
                    <a:pt x="4" y="7"/>
                  </a:lnTo>
                  <a:lnTo>
                    <a:pt x="4" y="7"/>
                  </a:lnTo>
                  <a:lnTo>
                    <a:pt x="4" y="6"/>
                  </a:lnTo>
                  <a:lnTo>
                    <a:pt x="4" y="6"/>
                  </a:lnTo>
                  <a:lnTo>
                    <a:pt x="4" y="4"/>
                  </a:lnTo>
                  <a:lnTo>
                    <a:pt x="4" y="4"/>
                  </a:lnTo>
                  <a:lnTo>
                    <a:pt x="4" y="4"/>
                  </a:lnTo>
                  <a:lnTo>
                    <a:pt x="4" y="4"/>
                  </a:lnTo>
                  <a:lnTo>
                    <a:pt x="5" y="3"/>
                  </a:lnTo>
                  <a:lnTo>
                    <a:pt x="6" y="3"/>
                  </a:lnTo>
                  <a:lnTo>
                    <a:pt x="6" y="3"/>
                  </a:lnTo>
                  <a:lnTo>
                    <a:pt x="6" y="3"/>
                  </a:lnTo>
                  <a:lnTo>
                    <a:pt x="7" y="3"/>
                  </a:lnTo>
                  <a:lnTo>
                    <a:pt x="7" y="2"/>
                  </a:lnTo>
                  <a:lnTo>
                    <a:pt x="7" y="2"/>
                  </a:lnTo>
                  <a:lnTo>
                    <a:pt x="7" y="2"/>
                  </a:lnTo>
                  <a:lnTo>
                    <a:pt x="7" y="2"/>
                  </a:lnTo>
                  <a:lnTo>
                    <a:pt x="7" y="2"/>
                  </a:lnTo>
                  <a:lnTo>
                    <a:pt x="8" y="3"/>
                  </a:lnTo>
                  <a:lnTo>
                    <a:pt x="8" y="3"/>
                  </a:lnTo>
                  <a:lnTo>
                    <a:pt x="9" y="3"/>
                  </a:lnTo>
                  <a:lnTo>
                    <a:pt x="9" y="4"/>
                  </a:lnTo>
                  <a:lnTo>
                    <a:pt x="9" y="4"/>
                  </a:lnTo>
                  <a:lnTo>
                    <a:pt x="9" y="4"/>
                  </a:lnTo>
                  <a:lnTo>
                    <a:pt x="9" y="4"/>
                  </a:lnTo>
                  <a:lnTo>
                    <a:pt x="9" y="4"/>
                  </a:lnTo>
                  <a:lnTo>
                    <a:pt x="9" y="4"/>
                  </a:lnTo>
                  <a:lnTo>
                    <a:pt x="9" y="4"/>
                  </a:lnTo>
                  <a:lnTo>
                    <a:pt x="9" y="4"/>
                  </a:lnTo>
                  <a:lnTo>
                    <a:pt x="9" y="3"/>
                  </a:lnTo>
                  <a:lnTo>
                    <a:pt x="9" y="3"/>
                  </a:lnTo>
                  <a:lnTo>
                    <a:pt x="9" y="3"/>
                  </a:lnTo>
                  <a:lnTo>
                    <a:pt x="9" y="3"/>
                  </a:lnTo>
                  <a:lnTo>
                    <a:pt x="9" y="3"/>
                  </a:lnTo>
                  <a:lnTo>
                    <a:pt x="11" y="2"/>
                  </a:lnTo>
                  <a:lnTo>
                    <a:pt x="11" y="2"/>
                  </a:lnTo>
                  <a:lnTo>
                    <a:pt x="11" y="2"/>
                  </a:lnTo>
                  <a:lnTo>
                    <a:pt x="11"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3" y="2"/>
                  </a:lnTo>
                  <a:lnTo>
                    <a:pt x="13" y="2"/>
                  </a:lnTo>
                  <a:lnTo>
                    <a:pt x="13" y="2"/>
                  </a:lnTo>
                  <a:lnTo>
                    <a:pt x="13" y="2"/>
                  </a:lnTo>
                  <a:lnTo>
                    <a:pt x="14" y="2"/>
                  </a:lnTo>
                  <a:lnTo>
                    <a:pt x="14" y="2"/>
                  </a:lnTo>
                  <a:lnTo>
                    <a:pt x="14" y="2"/>
                  </a:lnTo>
                  <a:lnTo>
                    <a:pt x="14" y="2"/>
                  </a:lnTo>
                  <a:lnTo>
                    <a:pt x="15" y="2"/>
                  </a:lnTo>
                  <a:lnTo>
                    <a:pt x="15" y="2"/>
                  </a:lnTo>
                  <a:lnTo>
                    <a:pt x="15" y="1"/>
                  </a:lnTo>
                  <a:lnTo>
                    <a:pt x="16" y="1"/>
                  </a:lnTo>
                  <a:lnTo>
                    <a:pt x="16" y="1"/>
                  </a:lnTo>
                  <a:lnTo>
                    <a:pt x="18" y="1"/>
                  </a:lnTo>
                  <a:lnTo>
                    <a:pt x="18" y="1"/>
                  </a:lnTo>
                  <a:lnTo>
                    <a:pt x="18" y="1"/>
                  </a:lnTo>
                  <a:lnTo>
                    <a:pt x="18" y="0"/>
                  </a:lnTo>
                  <a:lnTo>
                    <a:pt x="18" y="0"/>
                  </a:lnTo>
                  <a:lnTo>
                    <a:pt x="19" y="1"/>
                  </a:lnTo>
                  <a:lnTo>
                    <a:pt x="19" y="1"/>
                  </a:lnTo>
                  <a:lnTo>
                    <a:pt x="19" y="1"/>
                  </a:lnTo>
                  <a:lnTo>
                    <a:pt x="20" y="1"/>
                  </a:lnTo>
                  <a:lnTo>
                    <a:pt x="20" y="1"/>
                  </a:lnTo>
                  <a:lnTo>
                    <a:pt x="21" y="0"/>
                  </a:lnTo>
                  <a:lnTo>
                    <a:pt x="22" y="0"/>
                  </a:lnTo>
                  <a:lnTo>
                    <a:pt x="22" y="0"/>
                  </a:lnTo>
                  <a:lnTo>
                    <a:pt x="22" y="0"/>
                  </a:lnTo>
                  <a:lnTo>
                    <a:pt x="22" y="0"/>
                  </a:lnTo>
                  <a:lnTo>
                    <a:pt x="22" y="0"/>
                  </a:lnTo>
                  <a:lnTo>
                    <a:pt x="22" y="1"/>
                  </a:lnTo>
                  <a:lnTo>
                    <a:pt x="22" y="1"/>
                  </a:lnTo>
                  <a:lnTo>
                    <a:pt x="22" y="1"/>
                  </a:lnTo>
                  <a:lnTo>
                    <a:pt x="2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81" name="Freeform 1398">
              <a:extLst>
                <a:ext uri="{FF2B5EF4-FFF2-40B4-BE49-F238E27FC236}">
                  <a16:creationId xmlns="" xmlns:a16="http://schemas.microsoft.com/office/drawing/2014/main" id="{11957696-5897-4DD2-B636-B7947957A57A}"/>
                </a:ext>
              </a:extLst>
            </p:cNvPr>
            <p:cNvSpPr>
              <a:spLocks/>
            </p:cNvSpPr>
            <p:nvPr/>
          </p:nvSpPr>
          <p:spPr bwMode="auto">
            <a:xfrm>
              <a:off x="6308452" y="2343512"/>
              <a:ext cx="3830" cy="5106"/>
            </a:xfrm>
            <a:custGeom>
              <a:avLst/>
              <a:gdLst>
                <a:gd name="T0" fmla="*/ 3 w 3"/>
                <a:gd name="T1" fmla="*/ 2 h 4"/>
                <a:gd name="T2" fmla="*/ 3 w 3"/>
                <a:gd name="T3" fmla="*/ 2 h 4"/>
                <a:gd name="T4" fmla="*/ 3 w 3"/>
                <a:gd name="T5" fmla="*/ 2 h 4"/>
                <a:gd name="T6" fmla="*/ 2 w 3"/>
                <a:gd name="T7" fmla="*/ 2 h 4"/>
                <a:gd name="T8" fmla="*/ 2 w 3"/>
                <a:gd name="T9" fmla="*/ 2 h 4"/>
                <a:gd name="T10" fmla="*/ 2 w 3"/>
                <a:gd name="T11" fmla="*/ 4 h 4"/>
                <a:gd name="T12" fmla="*/ 2 w 3"/>
                <a:gd name="T13" fmla="*/ 4 h 4"/>
                <a:gd name="T14" fmla="*/ 2 w 3"/>
                <a:gd name="T15" fmla="*/ 4 h 4"/>
                <a:gd name="T16" fmla="*/ 2 w 3"/>
                <a:gd name="T17" fmla="*/ 2 h 4"/>
                <a:gd name="T18" fmla="*/ 1 w 3"/>
                <a:gd name="T19" fmla="*/ 2 h 4"/>
                <a:gd name="T20" fmla="*/ 1 w 3"/>
                <a:gd name="T21" fmla="*/ 2 h 4"/>
                <a:gd name="T22" fmla="*/ 0 w 3"/>
                <a:gd name="T23" fmla="*/ 2 h 4"/>
                <a:gd name="T24" fmla="*/ 0 w 3"/>
                <a:gd name="T25" fmla="*/ 2 h 4"/>
                <a:gd name="T26" fmla="*/ 0 w 3"/>
                <a:gd name="T27" fmla="*/ 2 h 4"/>
                <a:gd name="T28" fmla="*/ 0 w 3"/>
                <a:gd name="T29" fmla="*/ 2 h 4"/>
                <a:gd name="T30" fmla="*/ 0 w 3"/>
                <a:gd name="T31" fmla="*/ 1 h 4"/>
                <a:gd name="T32" fmla="*/ 0 w 3"/>
                <a:gd name="T33" fmla="*/ 1 h 4"/>
                <a:gd name="T34" fmla="*/ 0 w 3"/>
                <a:gd name="T35" fmla="*/ 0 h 4"/>
                <a:gd name="T36" fmla="*/ 0 w 3"/>
                <a:gd name="T37" fmla="*/ 0 h 4"/>
                <a:gd name="T38" fmla="*/ 0 w 3"/>
                <a:gd name="T39" fmla="*/ 0 h 4"/>
                <a:gd name="T40" fmla="*/ 0 w 3"/>
                <a:gd name="T41" fmla="*/ 0 h 4"/>
                <a:gd name="T42" fmla="*/ 0 w 3"/>
                <a:gd name="T43" fmla="*/ 0 h 4"/>
                <a:gd name="T44" fmla="*/ 1 w 3"/>
                <a:gd name="T45" fmla="*/ 0 h 4"/>
                <a:gd name="T46" fmla="*/ 1 w 3"/>
                <a:gd name="T47" fmla="*/ 0 h 4"/>
                <a:gd name="T48" fmla="*/ 0 w 3"/>
                <a:gd name="T49" fmla="*/ 0 h 4"/>
                <a:gd name="T50" fmla="*/ 0 w 3"/>
                <a:gd name="T51" fmla="*/ 0 h 4"/>
                <a:gd name="T52" fmla="*/ 0 w 3"/>
                <a:gd name="T53" fmla="*/ 0 h 4"/>
                <a:gd name="T54" fmla="*/ 1 w 3"/>
                <a:gd name="T55" fmla="*/ 0 h 4"/>
                <a:gd name="T56" fmla="*/ 1 w 3"/>
                <a:gd name="T57" fmla="*/ 0 h 4"/>
                <a:gd name="T58" fmla="*/ 2 w 3"/>
                <a:gd name="T59" fmla="*/ 1 h 4"/>
                <a:gd name="T60" fmla="*/ 2 w 3"/>
                <a:gd name="T61" fmla="*/ 1 h 4"/>
                <a:gd name="T62" fmla="*/ 2 w 3"/>
                <a:gd name="T63" fmla="*/ 1 h 4"/>
                <a:gd name="T64" fmla="*/ 2 w 3"/>
                <a:gd name="T65" fmla="*/ 1 h 4"/>
                <a:gd name="T66" fmla="*/ 2 w 3"/>
                <a:gd name="T67" fmla="*/ 1 h 4"/>
                <a:gd name="T68" fmla="*/ 2 w 3"/>
                <a:gd name="T69" fmla="*/ 1 h 4"/>
                <a:gd name="T70" fmla="*/ 3 w 3"/>
                <a:gd name="T71" fmla="*/ 1 h 4"/>
                <a:gd name="T72" fmla="*/ 3 w 3"/>
                <a:gd name="T73" fmla="*/ 2 h 4"/>
                <a:gd name="T74" fmla="*/ 3 w 3"/>
                <a:gd name="T7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4">
                  <a:moveTo>
                    <a:pt x="3" y="2"/>
                  </a:moveTo>
                  <a:lnTo>
                    <a:pt x="3" y="2"/>
                  </a:lnTo>
                  <a:lnTo>
                    <a:pt x="3" y="2"/>
                  </a:lnTo>
                  <a:lnTo>
                    <a:pt x="2" y="2"/>
                  </a:lnTo>
                  <a:lnTo>
                    <a:pt x="2" y="2"/>
                  </a:lnTo>
                  <a:lnTo>
                    <a:pt x="2" y="4"/>
                  </a:lnTo>
                  <a:lnTo>
                    <a:pt x="2" y="4"/>
                  </a:lnTo>
                  <a:lnTo>
                    <a:pt x="2" y="4"/>
                  </a:lnTo>
                  <a:lnTo>
                    <a:pt x="2" y="2"/>
                  </a:lnTo>
                  <a:lnTo>
                    <a:pt x="1" y="2"/>
                  </a:lnTo>
                  <a:lnTo>
                    <a:pt x="1" y="2"/>
                  </a:lnTo>
                  <a:lnTo>
                    <a:pt x="0" y="2"/>
                  </a:lnTo>
                  <a:lnTo>
                    <a:pt x="0" y="2"/>
                  </a:lnTo>
                  <a:lnTo>
                    <a:pt x="0" y="2"/>
                  </a:lnTo>
                  <a:lnTo>
                    <a:pt x="0" y="2"/>
                  </a:lnTo>
                  <a:lnTo>
                    <a:pt x="0" y="1"/>
                  </a:lnTo>
                  <a:lnTo>
                    <a:pt x="0" y="1"/>
                  </a:lnTo>
                  <a:lnTo>
                    <a:pt x="0" y="0"/>
                  </a:lnTo>
                  <a:lnTo>
                    <a:pt x="0" y="0"/>
                  </a:lnTo>
                  <a:lnTo>
                    <a:pt x="0" y="0"/>
                  </a:lnTo>
                  <a:lnTo>
                    <a:pt x="0" y="0"/>
                  </a:lnTo>
                  <a:lnTo>
                    <a:pt x="0" y="0"/>
                  </a:lnTo>
                  <a:lnTo>
                    <a:pt x="1" y="0"/>
                  </a:lnTo>
                  <a:lnTo>
                    <a:pt x="1" y="0"/>
                  </a:lnTo>
                  <a:lnTo>
                    <a:pt x="0" y="0"/>
                  </a:lnTo>
                  <a:lnTo>
                    <a:pt x="0" y="0"/>
                  </a:lnTo>
                  <a:lnTo>
                    <a:pt x="0" y="0"/>
                  </a:lnTo>
                  <a:lnTo>
                    <a:pt x="1" y="0"/>
                  </a:lnTo>
                  <a:lnTo>
                    <a:pt x="1" y="0"/>
                  </a:lnTo>
                  <a:lnTo>
                    <a:pt x="2" y="1"/>
                  </a:lnTo>
                  <a:lnTo>
                    <a:pt x="2" y="1"/>
                  </a:lnTo>
                  <a:lnTo>
                    <a:pt x="2" y="1"/>
                  </a:lnTo>
                  <a:lnTo>
                    <a:pt x="2" y="1"/>
                  </a:lnTo>
                  <a:lnTo>
                    <a:pt x="2" y="1"/>
                  </a:lnTo>
                  <a:lnTo>
                    <a:pt x="2" y="1"/>
                  </a:lnTo>
                  <a:lnTo>
                    <a:pt x="3" y="1"/>
                  </a:lnTo>
                  <a:lnTo>
                    <a:pt x="3"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82" name="Freeform 1399">
              <a:extLst>
                <a:ext uri="{FF2B5EF4-FFF2-40B4-BE49-F238E27FC236}">
                  <a16:creationId xmlns="" xmlns:a16="http://schemas.microsoft.com/office/drawing/2014/main" id="{FDA7FCAC-6ADE-412E-8D2C-0DB367301A9A}"/>
                </a:ext>
              </a:extLst>
            </p:cNvPr>
            <p:cNvSpPr>
              <a:spLocks/>
            </p:cNvSpPr>
            <p:nvPr/>
          </p:nvSpPr>
          <p:spPr bwMode="auto">
            <a:xfrm>
              <a:off x="6304623" y="2342236"/>
              <a:ext cx="3830" cy="1277"/>
            </a:xfrm>
            <a:custGeom>
              <a:avLst/>
              <a:gdLst>
                <a:gd name="T0" fmla="*/ 2 w 3"/>
                <a:gd name="T1" fmla="*/ 1 h 1"/>
                <a:gd name="T2" fmla="*/ 2 w 3"/>
                <a:gd name="T3" fmla="*/ 1 h 1"/>
                <a:gd name="T4" fmla="*/ 2 w 3"/>
                <a:gd name="T5" fmla="*/ 1 h 1"/>
                <a:gd name="T6" fmla="*/ 2 w 3"/>
                <a:gd name="T7" fmla="*/ 1 h 1"/>
                <a:gd name="T8" fmla="*/ 2 w 3"/>
                <a:gd name="T9" fmla="*/ 1 h 1"/>
                <a:gd name="T10" fmla="*/ 0 w 3"/>
                <a:gd name="T11" fmla="*/ 0 h 1"/>
                <a:gd name="T12" fmla="*/ 0 w 3"/>
                <a:gd name="T13" fmla="*/ 0 h 1"/>
                <a:gd name="T14" fmla="*/ 0 w 3"/>
                <a:gd name="T15" fmla="*/ 0 h 1"/>
                <a:gd name="T16" fmla="*/ 0 w 3"/>
                <a:gd name="T17" fmla="*/ 0 h 1"/>
                <a:gd name="T18" fmla="*/ 0 w 3"/>
                <a:gd name="T19" fmla="*/ 0 h 1"/>
                <a:gd name="T20" fmla="*/ 2 w 3"/>
                <a:gd name="T21" fmla="*/ 0 h 1"/>
                <a:gd name="T22" fmla="*/ 2 w 3"/>
                <a:gd name="T23" fmla="*/ 0 h 1"/>
                <a:gd name="T24" fmla="*/ 3 w 3"/>
                <a:gd name="T25" fmla="*/ 0 h 1"/>
                <a:gd name="T26" fmla="*/ 3 w 3"/>
                <a:gd name="T27" fmla="*/ 0 h 1"/>
                <a:gd name="T28" fmla="*/ 3 w 3"/>
                <a:gd name="T29" fmla="*/ 1 h 1"/>
                <a:gd name="T30" fmla="*/ 3 w 3"/>
                <a:gd name="T31" fmla="*/ 1 h 1"/>
                <a:gd name="T32" fmla="*/ 2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2" y="1"/>
                  </a:moveTo>
                  <a:lnTo>
                    <a:pt x="2" y="1"/>
                  </a:lnTo>
                  <a:lnTo>
                    <a:pt x="2" y="1"/>
                  </a:lnTo>
                  <a:lnTo>
                    <a:pt x="2" y="1"/>
                  </a:lnTo>
                  <a:lnTo>
                    <a:pt x="2" y="1"/>
                  </a:lnTo>
                  <a:lnTo>
                    <a:pt x="0" y="0"/>
                  </a:lnTo>
                  <a:lnTo>
                    <a:pt x="0" y="0"/>
                  </a:lnTo>
                  <a:lnTo>
                    <a:pt x="0" y="0"/>
                  </a:lnTo>
                  <a:lnTo>
                    <a:pt x="0" y="0"/>
                  </a:lnTo>
                  <a:lnTo>
                    <a:pt x="0" y="0"/>
                  </a:lnTo>
                  <a:lnTo>
                    <a:pt x="2" y="0"/>
                  </a:lnTo>
                  <a:lnTo>
                    <a:pt x="2" y="0"/>
                  </a:lnTo>
                  <a:lnTo>
                    <a:pt x="3" y="0"/>
                  </a:lnTo>
                  <a:lnTo>
                    <a:pt x="3" y="0"/>
                  </a:lnTo>
                  <a:lnTo>
                    <a:pt x="3" y="1"/>
                  </a:lnTo>
                  <a:lnTo>
                    <a:pt x="3"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83" name="Freeform 1400">
              <a:extLst>
                <a:ext uri="{FF2B5EF4-FFF2-40B4-BE49-F238E27FC236}">
                  <a16:creationId xmlns="" xmlns:a16="http://schemas.microsoft.com/office/drawing/2014/main" id="{A1A3AD44-378D-4AAE-A49C-C51CBF5B3B40}"/>
                </a:ext>
              </a:extLst>
            </p:cNvPr>
            <p:cNvSpPr>
              <a:spLocks/>
            </p:cNvSpPr>
            <p:nvPr/>
          </p:nvSpPr>
          <p:spPr bwMode="auto">
            <a:xfrm>
              <a:off x="6119540" y="2037167"/>
              <a:ext cx="12764" cy="3830"/>
            </a:xfrm>
            <a:custGeom>
              <a:avLst/>
              <a:gdLst>
                <a:gd name="T0" fmla="*/ 5 w 10"/>
                <a:gd name="T1" fmla="*/ 1 h 3"/>
                <a:gd name="T2" fmla="*/ 6 w 10"/>
                <a:gd name="T3" fmla="*/ 1 h 3"/>
                <a:gd name="T4" fmla="*/ 8 w 10"/>
                <a:gd name="T5" fmla="*/ 1 h 3"/>
                <a:gd name="T6" fmla="*/ 8 w 10"/>
                <a:gd name="T7" fmla="*/ 0 h 3"/>
                <a:gd name="T8" fmla="*/ 8 w 10"/>
                <a:gd name="T9" fmla="*/ 0 h 3"/>
                <a:gd name="T10" fmla="*/ 8 w 10"/>
                <a:gd name="T11" fmla="*/ 0 h 3"/>
                <a:gd name="T12" fmla="*/ 9 w 10"/>
                <a:gd name="T13" fmla="*/ 1 h 3"/>
                <a:gd name="T14" fmla="*/ 9 w 10"/>
                <a:gd name="T15" fmla="*/ 1 h 3"/>
                <a:gd name="T16" fmla="*/ 9 w 10"/>
                <a:gd name="T17" fmla="*/ 1 h 3"/>
                <a:gd name="T18" fmla="*/ 10 w 10"/>
                <a:gd name="T19" fmla="*/ 1 h 3"/>
                <a:gd name="T20" fmla="*/ 10 w 10"/>
                <a:gd name="T21" fmla="*/ 1 h 3"/>
                <a:gd name="T22" fmla="*/ 10 w 10"/>
                <a:gd name="T23" fmla="*/ 1 h 3"/>
                <a:gd name="T24" fmla="*/ 10 w 10"/>
                <a:gd name="T25" fmla="*/ 1 h 3"/>
                <a:gd name="T26" fmla="*/ 10 w 10"/>
                <a:gd name="T27" fmla="*/ 2 h 3"/>
                <a:gd name="T28" fmla="*/ 8 w 10"/>
                <a:gd name="T29" fmla="*/ 2 h 3"/>
                <a:gd name="T30" fmla="*/ 7 w 10"/>
                <a:gd name="T31" fmla="*/ 3 h 3"/>
                <a:gd name="T32" fmla="*/ 6 w 10"/>
                <a:gd name="T33" fmla="*/ 3 h 3"/>
                <a:gd name="T34" fmla="*/ 6 w 10"/>
                <a:gd name="T35" fmla="*/ 2 h 3"/>
                <a:gd name="T36" fmla="*/ 6 w 10"/>
                <a:gd name="T37" fmla="*/ 2 h 3"/>
                <a:gd name="T38" fmla="*/ 3 w 10"/>
                <a:gd name="T39" fmla="*/ 2 h 3"/>
                <a:gd name="T40" fmla="*/ 3 w 10"/>
                <a:gd name="T41" fmla="*/ 2 h 3"/>
                <a:gd name="T42" fmla="*/ 2 w 10"/>
                <a:gd name="T43" fmla="*/ 2 h 3"/>
                <a:gd name="T44" fmla="*/ 2 w 10"/>
                <a:gd name="T45" fmla="*/ 2 h 3"/>
                <a:gd name="T46" fmla="*/ 2 w 10"/>
                <a:gd name="T47" fmla="*/ 2 h 3"/>
                <a:gd name="T48" fmla="*/ 1 w 10"/>
                <a:gd name="T49" fmla="*/ 2 h 3"/>
                <a:gd name="T50" fmla="*/ 1 w 10"/>
                <a:gd name="T51" fmla="*/ 2 h 3"/>
                <a:gd name="T52" fmla="*/ 0 w 10"/>
                <a:gd name="T53" fmla="*/ 2 h 3"/>
                <a:gd name="T54" fmla="*/ 0 w 10"/>
                <a:gd name="T55" fmla="*/ 1 h 3"/>
                <a:gd name="T56" fmla="*/ 0 w 10"/>
                <a:gd name="T57" fmla="*/ 1 h 3"/>
                <a:gd name="T58" fmla="*/ 2 w 10"/>
                <a:gd name="T59" fmla="*/ 0 h 3"/>
                <a:gd name="T60" fmla="*/ 2 w 10"/>
                <a:gd name="T61" fmla="*/ 0 h 3"/>
                <a:gd name="T62" fmla="*/ 5 w 10"/>
                <a:gd name="T6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3">
                  <a:moveTo>
                    <a:pt x="5" y="1"/>
                  </a:moveTo>
                  <a:lnTo>
                    <a:pt x="5" y="1"/>
                  </a:lnTo>
                  <a:lnTo>
                    <a:pt x="6" y="1"/>
                  </a:lnTo>
                  <a:lnTo>
                    <a:pt x="6" y="1"/>
                  </a:lnTo>
                  <a:lnTo>
                    <a:pt x="7" y="1"/>
                  </a:lnTo>
                  <a:lnTo>
                    <a:pt x="8" y="1"/>
                  </a:lnTo>
                  <a:lnTo>
                    <a:pt x="8" y="1"/>
                  </a:lnTo>
                  <a:lnTo>
                    <a:pt x="8" y="0"/>
                  </a:lnTo>
                  <a:lnTo>
                    <a:pt x="8" y="0"/>
                  </a:lnTo>
                  <a:lnTo>
                    <a:pt x="8" y="0"/>
                  </a:lnTo>
                  <a:lnTo>
                    <a:pt x="8" y="0"/>
                  </a:lnTo>
                  <a:lnTo>
                    <a:pt x="8" y="0"/>
                  </a:lnTo>
                  <a:lnTo>
                    <a:pt x="8" y="0"/>
                  </a:lnTo>
                  <a:lnTo>
                    <a:pt x="9" y="1"/>
                  </a:lnTo>
                  <a:lnTo>
                    <a:pt x="9" y="1"/>
                  </a:lnTo>
                  <a:lnTo>
                    <a:pt x="9" y="1"/>
                  </a:lnTo>
                  <a:lnTo>
                    <a:pt x="9" y="1"/>
                  </a:lnTo>
                  <a:lnTo>
                    <a:pt x="9" y="1"/>
                  </a:lnTo>
                  <a:lnTo>
                    <a:pt x="9" y="1"/>
                  </a:lnTo>
                  <a:lnTo>
                    <a:pt x="10" y="1"/>
                  </a:lnTo>
                  <a:lnTo>
                    <a:pt x="10" y="1"/>
                  </a:lnTo>
                  <a:lnTo>
                    <a:pt x="10" y="1"/>
                  </a:lnTo>
                  <a:lnTo>
                    <a:pt x="10" y="1"/>
                  </a:lnTo>
                  <a:lnTo>
                    <a:pt x="10" y="1"/>
                  </a:lnTo>
                  <a:lnTo>
                    <a:pt x="10" y="1"/>
                  </a:lnTo>
                  <a:lnTo>
                    <a:pt x="10" y="1"/>
                  </a:lnTo>
                  <a:lnTo>
                    <a:pt x="10" y="1"/>
                  </a:lnTo>
                  <a:lnTo>
                    <a:pt x="10" y="2"/>
                  </a:lnTo>
                  <a:lnTo>
                    <a:pt x="9" y="2"/>
                  </a:lnTo>
                  <a:lnTo>
                    <a:pt x="8" y="2"/>
                  </a:lnTo>
                  <a:lnTo>
                    <a:pt x="8" y="3"/>
                  </a:lnTo>
                  <a:lnTo>
                    <a:pt x="7" y="3"/>
                  </a:lnTo>
                  <a:lnTo>
                    <a:pt x="6" y="3"/>
                  </a:lnTo>
                  <a:lnTo>
                    <a:pt x="6" y="3"/>
                  </a:lnTo>
                  <a:lnTo>
                    <a:pt x="6" y="3"/>
                  </a:lnTo>
                  <a:lnTo>
                    <a:pt x="6" y="2"/>
                  </a:lnTo>
                  <a:lnTo>
                    <a:pt x="6" y="2"/>
                  </a:lnTo>
                  <a:lnTo>
                    <a:pt x="6" y="2"/>
                  </a:lnTo>
                  <a:lnTo>
                    <a:pt x="6" y="2"/>
                  </a:lnTo>
                  <a:lnTo>
                    <a:pt x="3" y="2"/>
                  </a:lnTo>
                  <a:lnTo>
                    <a:pt x="3" y="2"/>
                  </a:lnTo>
                  <a:lnTo>
                    <a:pt x="3" y="2"/>
                  </a:lnTo>
                  <a:lnTo>
                    <a:pt x="2" y="2"/>
                  </a:lnTo>
                  <a:lnTo>
                    <a:pt x="2" y="2"/>
                  </a:lnTo>
                  <a:lnTo>
                    <a:pt x="2" y="2"/>
                  </a:lnTo>
                  <a:lnTo>
                    <a:pt x="2" y="2"/>
                  </a:lnTo>
                  <a:lnTo>
                    <a:pt x="2" y="2"/>
                  </a:lnTo>
                  <a:lnTo>
                    <a:pt x="2" y="2"/>
                  </a:lnTo>
                  <a:lnTo>
                    <a:pt x="2" y="2"/>
                  </a:lnTo>
                  <a:lnTo>
                    <a:pt x="1" y="2"/>
                  </a:lnTo>
                  <a:lnTo>
                    <a:pt x="1" y="2"/>
                  </a:lnTo>
                  <a:lnTo>
                    <a:pt x="1" y="2"/>
                  </a:lnTo>
                  <a:lnTo>
                    <a:pt x="1" y="2"/>
                  </a:lnTo>
                  <a:lnTo>
                    <a:pt x="0" y="2"/>
                  </a:lnTo>
                  <a:lnTo>
                    <a:pt x="0" y="2"/>
                  </a:lnTo>
                  <a:lnTo>
                    <a:pt x="0" y="1"/>
                  </a:lnTo>
                  <a:lnTo>
                    <a:pt x="0" y="1"/>
                  </a:lnTo>
                  <a:lnTo>
                    <a:pt x="0" y="1"/>
                  </a:lnTo>
                  <a:lnTo>
                    <a:pt x="0" y="1"/>
                  </a:lnTo>
                  <a:lnTo>
                    <a:pt x="2" y="0"/>
                  </a:lnTo>
                  <a:lnTo>
                    <a:pt x="2" y="0"/>
                  </a:lnTo>
                  <a:lnTo>
                    <a:pt x="2" y="0"/>
                  </a:lnTo>
                  <a:lnTo>
                    <a:pt x="3" y="0"/>
                  </a:lnTo>
                  <a:lnTo>
                    <a:pt x="5" y="1"/>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84" name="Freeform 1401">
              <a:extLst>
                <a:ext uri="{FF2B5EF4-FFF2-40B4-BE49-F238E27FC236}">
                  <a16:creationId xmlns="" xmlns:a16="http://schemas.microsoft.com/office/drawing/2014/main" id="{CE472212-34B3-4FD4-9CDB-5C227896A008}"/>
                </a:ext>
              </a:extLst>
            </p:cNvPr>
            <p:cNvSpPr>
              <a:spLocks/>
            </p:cNvSpPr>
            <p:nvPr/>
          </p:nvSpPr>
          <p:spPr bwMode="auto">
            <a:xfrm>
              <a:off x="6125922" y="2030785"/>
              <a:ext cx="5106" cy="1277"/>
            </a:xfrm>
            <a:custGeom>
              <a:avLst/>
              <a:gdLst>
                <a:gd name="T0" fmla="*/ 3 w 4"/>
                <a:gd name="T1" fmla="*/ 0 h 1"/>
                <a:gd name="T2" fmla="*/ 3 w 4"/>
                <a:gd name="T3" fmla="*/ 0 h 1"/>
                <a:gd name="T4" fmla="*/ 3 w 4"/>
                <a:gd name="T5" fmla="*/ 0 h 1"/>
                <a:gd name="T6" fmla="*/ 3 w 4"/>
                <a:gd name="T7" fmla="*/ 1 h 1"/>
                <a:gd name="T8" fmla="*/ 4 w 4"/>
                <a:gd name="T9" fmla="*/ 1 h 1"/>
                <a:gd name="T10" fmla="*/ 4 w 4"/>
                <a:gd name="T11" fmla="*/ 1 h 1"/>
                <a:gd name="T12" fmla="*/ 4 w 4"/>
                <a:gd name="T13" fmla="*/ 1 h 1"/>
                <a:gd name="T14" fmla="*/ 4 w 4"/>
                <a:gd name="T15" fmla="*/ 1 h 1"/>
                <a:gd name="T16" fmla="*/ 4 w 4"/>
                <a:gd name="T17" fmla="*/ 1 h 1"/>
                <a:gd name="T18" fmla="*/ 3 w 4"/>
                <a:gd name="T19" fmla="*/ 1 h 1"/>
                <a:gd name="T20" fmla="*/ 3 w 4"/>
                <a:gd name="T21" fmla="*/ 1 h 1"/>
                <a:gd name="T22" fmla="*/ 2 w 4"/>
                <a:gd name="T23" fmla="*/ 1 h 1"/>
                <a:gd name="T24" fmla="*/ 2 w 4"/>
                <a:gd name="T25" fmla="*/ 1 h 1"/>
                <a:gd name="T26" fmla="*/ 2 w 4"/>
                <a:gd name="T27" fmla="*/ 1 h 1"/>
                <a:gd name="T28" fmla="*/ 2 w 4"/>
                <a:gd name="T29" fmla="*/ 1 h 1"/>
                <a:gd name="T30" fmla="*/ 2 w 4"/>
                <a:gd name="T31" fmla="*/ 1 h 1"/>
                <a:gd name="T32" fmla="*/ 2 w 4"/>
                <a:gd name="T33" fmla="*/ 1 h 1"/>
                <a:gd name="T34" fmla="*/ 1 w 4"/>
                <a:gd name="T35" fmla="*/ 1 h 1"/>
                <a:gd name="T36" fmla="*/ 1 w 4"/>
                <a:gd name="T37" fmla="*/ 1 h 1"/>
                <a:gd name="T38" fmla="*/ 1 w 4"/>
                <a:gd name="T39" fmla="*/ 0 h 1"/>
                <a:gd name="T40" fmla="*/ 1 w 4"/>
                <a:gd name="T41" fmla="*/ 0 h 1"/>
                <a:gd name="T42" fmla="*/ 1 w 4"/>
                <a:gd name="T43" fmla="*/ 0 h 1"/>
                <a:gd name="T44" fmla="*/ 1 w 4"/>
                <a:gd name="T45" fmla="*/ 1 h 1"/>
                <a:gd name="T46" fmla="*/ 0 w 4"/>
                <a:gd name="T47" fmla="*/ 1 h 1"/>
                <a:gd name="T48" fmla="*/ 0 w 4"/>
                <a:gd name="T49" fmla="*/ 1 h 1"/>
                <a:gd name="T50" fmla="*/ 0 w 4"/>
                <a:gd name="T51" fmla="*/ 1 h 1"/>
                <a:gd name="T52" fmla="*/ 0 w 4"/>
                <a:gd name="T53" fmla="*/ 0 h 1"/>
                <a:gd name="T54" fmla="*/ 0 w 4"/>
                <a:gd name="T55" fmla="*/ 0 h 1"/>
                <a:gd name="T56" fmla="*/ 0 w 4"/>
                <a:gd name="T57" fmla="*/ 0 h 1"/>
                <a:gd name="T58" fmla="*/ 1 w 4"/>
                <a:gd name="T59" fmla="*/ 0 h 1"/>
                <a:gd name="T60" fmla="*/ 1 w 4"/>
                <a:gd name="T61" fmla="*/ 0 h 1"/>
                <a:gd name="T62" fmla="*/ 1 w 4"/>
                <a:gd name="T63" fmla="*/ 0 h 1"/>
                <a:gd name="T64" fmla="*/ 1 w 4"/>
                <a:gd name="T65" fmla="*/ 0 h 1"/>
                <a:gd name="T66" fmla="*/ 2 w 4"/>
                <a:gd name="T67" fmla="*/ 0 h 1"/>
                <a:gd name="T68" fmla="*/ 2 w 4"/>
                <a:gd name="T69" fmla="*/ 0 h 1"/>
                <a:gd name="T70" fmla="*/ 3 w 4"/>
                <a:gd name="T71" fmla="*/ 0 h 1"/>
                <a:gd name="T72" fmla="*/ 3 w 4"/>
                <a:gd name="T7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1">
                  <a:moveTo>
                    <a:pt x="3" y="0"/>
                  </a:moveTo>
                  <a:lnTo>
                    <a:pt x="3" y="0"/>
                  </a:lnTo>
                  <a:lnTo>
                    <a:pt x="3" y="0"/>
                  </a:lnTo>
                  <a:lnTo>
                    <a:pt x="3" y="1"/>
                  </a:lnTo>
                  <a:lnTo>
                    <a:pt x="4" y="1"/>
                  </a:lnTo>
                  <a:lnTo>
                    <a:pt x="4" y="1"/>
                  </a:lnTo>
                  <a:lnTo>
                    <a:pt x="4" y="1"/>
                  </a:lnTo>
                  <a:lnTo>
                    <a:pt x="4" y="1"/>
                  </a:lnTo>
                  <a:lnTo>
                    <a:pt x="4" y="1"/>
                  </a:lnTo>
                  <a:lnTo>
                    <a:pt x="3" y="1"/>
                  </a:lnTo>
                  <a:lnTo>
                    <a:pt x="3" y="1"/>
                  </a:lnTo>
                  <a:lnTo>
                    <a:pt x="2" y="1"/>
                  </a:lnTo>
                  <a:lnTo>
                    <a:pt x="2" y="1"/>
                  </a:lnTo>
                  <a:lnTo>
                    <a:pt x="2" y="1"/>
                  </a:lnTo>
                  <a:lnTo>
                    <a:pt x="2" y="1"/>
                  </a:lnTo>
                  <a:lnTo>
                    <a:pt x="2" y="1"/>
                  </a:lnTo>
                  <a:lnTo>
                    <a:pt x="2" y="1"/>
                  </a:lnTo>
                  <a:lnTo>
                    <a:pt x="1" y="1"/>
                  </a:lnTo>
                  <a:lnTo>
                    <a:pt x="1" y="1"/>
                  </a:lnTo>
                  <a:lnTo>
                    <a:pt x="1" y="0"/>
                  </a:lnTo>
                  <a:lnTo>
                    <a:pt x="1" y="0"/>
                  </a:lnTo>
                  <a:lnTo>
                    <a:pt x="1" y="0"/>
                  </a:lnTo>
                  <a:lnTo>
                    <a:pt x="1" y="1"/>
                  </a:lnTo>
                  <a:lnTo>
                    <a:pt x="0" y="1"/>
                  </a:lnTo>
                  <a:lnTo>
                    <a:pt x="0" y="1"/>
                  </a:lnTo>
                  <a:lnTo>
                    <a:pt x="0" y="1"/>
                  </a:lnTo>
                  <a:lnTo>
                    <a:pt x="0" y="0"/>
                  </a:lnTo>
                  <a:lnTo>
                    <a:pt x="0" y="0"/>
                  </a:lnTo>
                  <a:lnTo>
                    <a:pt x="0" y="0"/>
                  </a:lnTo>
                  <a:lnTo>
                    <a:pt x="1" y="0"/>
                  </a:lnTo>
                  <a:lnTo>
                    <a:pt x="1" y="0"/>
                  </a:lnTo>
                  <a:lnTo>
                    <a:pt x="1" y="0"/>
                  </a:lnTo>
                  <a:lnTo>
                    <a:pt x="1" y="0"/>
                  </a:lnTo>
                  <a:lnTo>
                    <a:pt x="2" y="0"/>
                  </a:lnTo>
                  <a:lnTo>
                    <a:pt x="2" y="0"/>
                  </a:lnTo>
                  <a:lnTo>
                    <a:pt x="3"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85" name="Freeform 1402">
              <a:extLst>
                <a:ext uri="{FF2B5EF4-FFF2-40B4-BE49-F238E27FC236}">
                  <a16:creationId xmlns="" xmlns:a16="http://schemas.microsoft.com/office/drawing/2014/main" id="{2253B6F1-1777-4C59-BDBC-FE021D81A4DE}"/>
                </a:ext>
              </a:extLst>
            </p:cNvPr>
            <p:cNvSpPr>
              <a:spLocks/>
            </p:cNvSpPr>
            <p:nvPr/>
          </p:nvSpPr>
          <p:spPr bwMode="auto">
            <a:xfrm>
              <a:off x="6146345" y="2014192"/>
              <a:ext cx="11488" cy="6383"/>
            </a:xfrm>
            <a:custGeom>
              <a:avLst/>
              <a:gdLst>
                <a:gd name="T0" fmla="*/ 8 w 9"/>
                <a:gd name="T1" fmla="*/ 0 h 5"/>
                <a:gd name="T2" fmla="*/ 9 w 9"/>
                <a:gd name="T3" fmla="*/ 1 h 5"/>
                <a:gd name="T4" fmla="*/ 9 w 9"/>
                <a:gd name="T5" fmla="*/ 1 h 5"/>
                <a:gd name="T6" fmla="*/ 8 w 9"/>
                <a:gd name="T7" fmla="*/ 1 h 5"/>
                <a:gd name="T8" fmla="*/ 8 w 9"/>
                <a:gd name="T9" fmla="*/ 1 h 5"/>
                <a:gd name="T10" fmla="*/ 8 w 9"/>
                <a:gd name="T11" fmla="*/ 3 h 5"/>
                <a:gd name="T12" fmla="*/ 8 w 9"/>
                <a:gd name="T13" fmla="*/ 3 h 5"/>
                <a:gd name="T14" fmla="*/ 8 w 9"/>
                <a:gd name="T15" fmla="*/ 3 h 5"/>
                <a:gd name="T16" fmla="*/ 7 w 9"/>
                <a:gd name="T17" fmla="*/ 3 h 5"/>
                <a:gd name="T18" fmla="*/ 7 w 9"/>
                <a:gd name="T19" fmla="*/ 3 h 5"/>
                <a:gd name="T20" fmla="*/ 7 w 9"/>
                <a:gd name="T21" fmla="*/ 3 h 5"/>
                <a:gd name="T22" fmla="*/ 6 w 9"/>
                <a:gd name="T23" fmla="*/ 3 h 5"/>
                <a:gd name="T24" fmla="*/ 6 w 9"/>
                <a:gd name="T25" fmla="*/ 4 h 5"/>
                <a:gd name="T26" fmla="*/ 6 w 9"/>
                <a:gd name="T27" fmla="*/ 4 h 5"/>
                <a:gd name="T28" fmla="*/ 6 w 9"/>
                <a:gd name="T29" fmla="*/ 4 h 5"/>
                <a:gd name="T30" fmla="*/ 6 w 9"/>
                <a:gd name="T31" fmla="*/ 4 h 5"/>
                <a:gd name="T32" fmla="*/ 5 w 9"/>
                <a:gd name="T33" fmla="*/ 4 h 5"/>
                <a:gd name="T34" fmla="*/ 6 w 9"/>
                <a:gd name="T35" fmla="*/ 4 h 5"/>
                <a:gd name="T36" fmla="*/ 6 w 9"/>
                <a:gd name="T37" fmla="*/ 5 h 5"/>
                <a:gd name="T38" fmla="*/ 5 w 9"/>
                <a:gd name="T39" fmla="*/ 5 h 5"/>
                <a:gd name="T40" fmla="*/ 5 w 9"/>
                <a:gd name="T41" fmla="*/ 5 h 5"/>
                <a:gd name="T42" fmla="*/ 3 w 9"/>
                <a:gd name="T43" fmla="*/ 5 h 5"/>
                <a:gd name="T44" fmla="*/ 3 w 9"/>
                <a:gd name="T45" fmla="*/ 5 h 5"/>
                <a:gd name="T46" fmla="*/ 2 w 9"/>
                <a:gd name="T47" fmla="*/ 4 h 5"/>
                <a:gd name="T48" fmla="*/ 2 w 9"/>
                <a:gd name="T49" fmla="*/ 4 h 5"/>
                <a:gd name="T50" fmla="*/ 1 w 9"/>
                <a:gd name="T51" fmla="*/ 4 h 5"/>
                <a:gd name="T52" fmla="*/ 1 w 9"/>
                <a:gd name="T53" fmla="*/ 4 h 5"/>
                <a:gd name="T54" fmla="*/ 1 w 9"/>
                <a:gd name="T55" fmla="*/ 4 h 5"/>
                <a:gd name="T56" fmla="*/ 0 w 9"/>
                <a:gd name="T57" fmla="*/ 4 h 5"/>
                <a:gd name="T58" fmla="*/ 0 w 9"/>
                <a:gd name="T59" fmla="*/ 4 h 5"/>
                <a:gd name="T60" fmla="*/ 0 w 9"/>
                <a:gd name="T61" fmla="*/ 4 h 5"/>
                <a:gd name="T62" fmla="*/ 0 w 9"/>
                <a:gd name="T63" fmla="*/ 3 h 5"/>
                <a:gd name="T64" fmla="*/ 0 w 9"/>
                <a:gd name="T65" fmla="*/ 3 h 5"/>
                <a:gd name="T66" fmla="*/ 1 w 9"/>
                <a:gd name="T67" fmla="*/ 3 h 5"/>
                <a:gd name="T68" fmla="*/ 1 w 9"/>
                <a:gd name="T69" fmla="*/ 3 h 5"/>
                <a:gd name="T70" fmla="*/ 2 w 9"/>
                <a:gd name="T71" fmla="*/ 3 h 5"/>
                <a:gd name="T72" fmla="*/ 3 w 9"/>
                <a:gd name="T73" fmla="*/ 1 h 5"/>
                <a:gd name="T74" fmla="*/ 3 w 9"/>
                <a:gd name="T75" fmla="*/ 1 h 5"/>
                <a:gd name="T76" fmla="*/ 3 w 9"/>
                <a:gd name="T77" fmla="*/ 1 h 5"/>
                <a:gd name="T78" fmla="*/ 3 w 9"/>
                <a:gd name="T79" fmla="*/ 1 h 5"/>
                <a:gd name="T80" fmla="*/ 5 w 9"/>
                <a:gd name="T81" fmla="*/ 0 h 5"/>
                <a:gd name="T82" fmla="*/ 5 w 9"/>
                <a:gd name="T83" fmla="*/ 0 h 5"/>
                <a:gd name="T84" fmla="*/ 5 w 9"/>
                <a:gd name="T85" fmla="*/ 0 h 5"/>
                <a:gd name="T86" fmla="*/ 5 w 9"/>
                <a:gd name="T87" fmla="*/ 0 h 5"/>
                <a:gd name="T88" fmla="*/ 6 w 9"/>
                <a:gd name="T89" fmla="*/ 0 h 5"/>
                <a:gd name="T90" fmla="*/ 6 w 9"/>
                <a:gd name="T91" fmla="*/ 0 h 5"/>
                <a:gd name="T92" fmla="*/ 6 w 9"/>
                <a:gd name="T93" fmla="*/ 0 h 5"/>
                <a:gd name="T94" fmla="*/ 6 w 9"/>
                <a:gd name="T95" fmla="*/ 0 h 5"/>
                <a:gd name="T96" fmla="*/ 7 w 9"/>
                <a:gd name="T97" fmla="*/ 0 h 5"/>
                <a:gd name="T98" fmla="*/ 8 w 9"/>
                <a:gd name="T9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 h="5">
                  <a:moveTo>
                    <a:pt x="8" y="0"/>
                  </a:moveTo>
                  <a:lnTo>
                    <a:pt x="9" y="1"/>
                  </a:lnTo>
                  <a:lnTo>
                    <a:pt x="9" y="1"/>
                  </a:lnTo>
                  <a:lnTo>
                    <a:pt x="8" y="1"/>
                  </a:lnTo>
                  <a:lnTo>
                    <a:pt x="8" y="1"/>
                  </a:lnTo>
                  <a:lnTo>
                    <a:pt x="8" y="3"/>
                  </a:lnTo>
                  <a:lnTo>
                    <a:pt x="8" y="3"/>
                  </a:lnTo>
                  <a:lnTo>
                    <a:pt x="8" y="3"/>
                  </a:lnTo>
                  <a:lnTo>
                    <a:pt x="7" y="3"/>
                  </a:lnTo>
                  <a:lnTo>
                    <a:pt x="7" y="3"/>
                  </a:lnTo>
                  <a:lnTo>
                    <a:pt x="7" y="3"/>
                  </a:lnTo>
                  <a:lnTo>
                    <a:pt x="6" y="3"/>
                  </a:lnTo>
                  <a:lnTo>
                    <a:pt x="6" y="4"/>
                  </a:lnTo>
                  <a:lnTo>
                    <a:pt x="6" y="4"/>
                  </a:lnTo>
                  <a:lnTo>
                    <a:pt x="6" y="4"/>
                  </a:lnTo>
                  <a:lnTo>
                    <a:pt x="6" y="4"/>
                  </a:lnTo>
                  <a:lnTo>
                    <a:pt x="5" y="4"/>
                  </a:lnTo>
                  <a:lnTo>
                    <a:pt x="6" y="4"/>
                  </a:lnTo>
                  <a:lnTo>
                    <a:pt x="6" y="5"/>
                  </a:lnTo>
                  <a:lnTo>
                    <a:pt x="5" y="5"/>
                  </a:lnTo>
                  <a:lnTo>
                    <a:pt x="5" y="5"/>
                  </a:lnTo>
                  <a:lnTo>
                    <a:pt x="3" y="5"/>
                  </a:lnTo>
                  <a:lnTo>
                    <a:pt x="3" y="5"/>
                  </a:lnTo>
                  <a:lnTo>
                    <a:pt x="2" y="4"/>
                  </a:lnTo>
                  <a:lnTo>
                    <a:pt x="2" y="4"/>
                  </a:lnTo>
                  <a:lnTo>
                    <a:pt x="1" y="4"/>
                  </a:lnTo>
                  <a:lnTo>
                    <a:pt x="1" y="4"/>
                  </a:lnTo>
                  <a:lnTo>
                    <a:pt x="1" y="4"/>
                  </a:lnTo>
                  <a:lnTo>
                    <a:pt x="0" y="4"/>
                  </a:lnTo>
                  <a:lnTo>
                    <a:pt x="0" y="4"/>
                  </a:lnTo>
                  <a:lnTo>
                    <a:pt x="0" y="4"/>
                  </a:lnTo>
                  <a:lnTo>
                    <a:pt x="0" y="3"/>
                  </a:lnTo>
                  <a:lnTo>
                    <a:pt x="0" y="3"/>
                  </a:lnTo>
                  <a:lnTo>
                    <a:pt x="1" y="3"/>
                  </a:lnTo>
                  <a:lnTo>
                    <a:pt x="1" y="3"/>
                  </a:lnTo>
                  <a:lnTo>
                    <a:pt x="2" y="3"/>
                  </a:lnTo>
                  <a:lnTo>
                    <a:pt x="3" y="1"/>
                  </a:lnTo>
                  <a:lnTo>
                    <a:pt x="3" y="1"/>
                  </a:lnTo>
                  <a:lnTo>
                    <a:pt x="3" y="1"/>
                  </a:lnTo>
                  <a:lnTo>
                    <a:pt x="3" y="1"/>
                  </a:lnTo>
                  <a:lnTo>
                    <a:pt x="5" y="0"/>
                  </a:lnTo>
                  <a:lnTo>
                    <a:pt x="5" y="0"/>
                  </a:lnTo>
                  <a:lnTo>
                    <a:pt x="5" y="0"/>
                  </a:lnTo>
                  <a:lnTo>
                    <a:pt x="5" y="0"/>
                  </a:lnTo>
                  <a:lnTo>
                    <a:pt x="6" y="0"/>
                  </a:lnTo>
                  <a:lnTo>
                    <a:pt x="6" y="0"/>
                  </a:lnTo>
                  <a:lnTo>
                    <a:pt x="6" y="0"/>
                  </a:lnTo>
                  <a:lnTo>
                    <a:pt x="6" y="0"/>
                  </a:lnTo>
                  <a:lnTo>
                    <a:pt x="7" y="0"/>
                  </a:lnTo>
                  <a:lnTo>
                    <a:pt x="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86" name="Freeform 1403">
              <a:extLst>
                <a:ext uri="{FF2B5EF4-FFF2-40B4-BE49-F238E27FC236}">
                  <a16:creationId xmlns="" xmlns:a16="http://schemas.microsoft.com/office/drawing/2014/main" id="{D2DE968C-79F3-4444-AE4D-7EBDF1BD7E7C}"/>
                </a:ext>
              </a:extLst>
            </p:cNvPr>
            <p:cNvSpPr>
              <a:spLocks/>
            </p:cNvSpPr>
            <p:nvPr/>
          </p:nvSpPr>
          <p:spPr bwMode="auto">
            <a:xfrm>
              <a:off x="6139963" y="2002703"/>
              <a:ext cx="3830" cy="3830"/>
            </a:xfrm>
            <a:custGeom>
              <a:avLst/>
              <a:gdLst>
                <a:gd name="T0" fmla="*/ 3 w 3"/>
                <a:gd name="T1" fmla="*/ 1 h 3"/>
                <a:gd name="T2" fmla="*/ 3 w 3"/>
                <a:gd name="T3" fmla="*/ 1 h 3"/>
                <a:gd name="T4" fmla="*/ 3 w 3"/>
                <a:gd name="T5" fmla="*/ 1 h 3"/>
                <a:gd name="T6" fmla="*/ 3 w 3"/>
                <a:gd name="T7" fmla="*/ 1 h 3"/>
                <a:gd name="T8" fmla="*/ 3 w 3"/>
                <a:gd name="T9" fmla="*/ 2 h 3"/>
                <a:gd name="T10" fmla="*/ 1 w 3"/>
                <a:gd name="T11" fmla="*/ 2 h 3"/>
                <a:gd name="T12" fmla="*/ 1 w 3"/>
                <a:gd name="T13" fmla="*/ 2 h 3"/>
                <a:gd name="T14" fmla="*/ 1 w 3"/>
                <a:gd name="T15" fmla="*/ 2 h 3"/>
                <a:gd name="T16" fmla="*/ 0 w 3"/>
                <a:gd name="T17" fmla="*/ 3 h 3"/>
                <a:gd name="T18" fmla="*/ 0 w 3"/>
                <a:gd name="T19" fmla="*/ 2 h 3"/>
                <a:gd name="T20" fmla="*/ 0 w 3"/>
                <a:gd name="T21" fmla="*/ 2 h 3"/>
                <a:gd name="T22" fmla="*/ 0 w 3"/>
                <a:gd name="T23" fmla="*/ 2 h 3"/>
                <a:gd name="T24" fmla="*/ 0 w 3"/>
                <a:gd name="T25" fmla="*/ 1 h 3"/>
                <a:gd name="T26" fmla="*/ 0 w 3"/>
                <a:gd name="T27" fmla="*/ 1 h 3"/>
                <a:gd name="T28" fmla="*/ 1 w 3"/>
                <a:gd name="T29" fmla="*/ 1 h 3"/>
                <a:gd name="T30" fmla="*/ 1 w 3"/>
                <a:gd name="T31" fmla="*/ 0 h 3"/>
                <a:gd name="T32" fmla="*/ 1 w 3"/>
                <a:gd name="T33" fmla="*/ 0 h 3"/>
                <a:gd name="T34" fmla="*/ 1 w 3"/>
                <a:gd name="T35" fmla="*/ 0 h 3"/>
                <a:gd name="T36" fmla="*/ 1 w 3"/>
                <a:gd name="T37" fmla="*/ 0 h 3"/>
                <a:gd name="T38" fmla="*/ 1 w 3"/>
                <a:gd name="T39" fmla="*/ 0 h 3"/>
                <a:gd name="T40" fmla="*/ 1 w 3"/>
                <a:gd name="T41" fmla="*/ 0 h 3"/>
                <a:gd name="T42" fmla="*/ 1 w 3"/>
                <a:gd name="T43" fmla="*/ 0 h 3"/>
                <a:gd name="T44" fmla="*/ 3 w 3"/>
                <a:gd name="T45" fmla="*/ 1 h 3"/>
                <a:gd name="T46" fmla="*/ 3 w 3"/>
                <a:gd name="T47" fmla="*/ 1 h 3"/>
                <a:gd name="T48" fmla="*/ 3 w 3"/>
                <a:gd name="T49" fmla="*/ 1 h 3"/>
                <a:gd name="T50" fmla="*/ 3 w 3"/>
                <a:gd name="T5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3">
                  <a:moveTo>
                    <a:pt x="3" y="1"/>
                  </a:moveTo>
                  <a:lnTo>
                    <a:pt x="3" y="1"/>
                  </a:lnTo>
                  <a:lnTo>
                    <a:pt x="3" y="1"/>
                  </a:lnTo>
                  <a:lnTo>
                    <a:pt x="3" y="1"/>
                  </a:lnTo>
                  <a:lnTo>
                    <a:pt x="3" y="2"/>
                  </a:lnTo>
                  <a:lnTo>
                    <a:pt x="1" y="2"/>
                  </a:lnTo>
                  <a:lnTo>
                    <a:pt x="1" y="2"/>
                  </a:lnTo>
                  <a:lnTo>
                    <a:pt x="1" y="2"/>
                  </a:lnTo>
                  <a:lnTo>
                    <a:pt x="0" y="3"/>
                  </a:lnTo>
                  <a:lnTo>
                    <a:pt x="0" y="2"/>
                  </a:lnTo>
                  <a:lnTo>
                    <a:pt x="0" y="2"/>
                  </a:lnTo>
                  <a:lnTo>
                    <a:pt x="0" y="2"/>
                  </a:lnTo>
                  <a:lnTo>
                    <a:pt x="0" y="1"/>
                  </a:lnTo>
                  <a:lnTo>
                    <a:pt x="0" y="1"/>
                  </a:lnTo>
                  <a:lnTo>
                    <a:pt x="1" y="1"/>
                  </a:lnTo>
                  <a:lnTo>
                    <a:pt x="1" y="0"/>
                  </a:lnTo>
                  <a:lnTo>
                    <a:pt x="1" y="0"/>
                  </a:lnTo>
                  <a:lnTo>
                    <a:pt x="1" y="0"/>
                  </a:lnTo>
                  <a:lnTo>
                    <a:pt x="1" y="0"/>
                  </a:lnTo>
                  <a:lnTo>
                    <a:pt x="1" y="0"/>
                  </a:lnTo>
                  <a:lnTo>
                    <a:pt x="1" y="0"/>
                  </a:lnTo>
                  <a:lnTo>
                    <a:pt x="1" y="0"/>
                  </a:lnTo>
                  <a:lnTo>
                    <a:pt x="3" y="1"/>
                  </a:lnTo>
                  <a:lnTo>
                    <a:pt x="3" y="1"/>
                  </a:lnTo>
                  <a:lnTo>
                    <a:pt x="3" y="1"/>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87" name="Freeform 1404">
              <a:extLst>
                <a:ext uri="{FF2B5EF4-FFF2-40B4-BE49-F238E27FC236}">
                  <a16:creationId xmlns="" xmlns:a16="http://schemas.microsoft.com/office/drawing/2014/main" id="{EAEF0800-1977-4805-A736-06B69E8CCAAC}"/>
                </a:ext>
              </a:extLst>
            </p:cNvPr>
            <p:cNvSpPr>
              <a:spLocks/>
            </p:cNvSpPr>
            <p:nvPr/>
          </p:nvSpPr>
          <p:spPr bwMode="auto">
            <a:xfrm>
              <a:off x="6141239" y="2000150"/>
              <a:ext cx="5106" cy="2553"/>
            </a:xfrm>
            <a:custGeom>
              <a:avLst/>
              <a:gdLst>
                <a:gd name="T0" fmla="*/ 2 w 4"/>
                <a:gd name="T1" fmla="*/ 2 h 2"/>
                <a:gd name="T2" fmla="*/ 2 w 4"/>
                <a:gd name="T3" fmla="*/ 2 h 2"/>
                <a:gd name="T4" fmla="*/ 0 w 4"/>
                <a:gd name="T5" fmla="*/ 2 h 2"/>
                <a:gd name="T6" fmla="*/ 2 w 4"/>
                <a:gd name="T7" fmla="*/ 1 h 2"/>
                <a:gd name="T8" fmla="*/ 2 w 4"/>
                <a:gd name="T9" fmla="*/ 1 h 2"/>
                <a:gd name="T10" fmla="*/ 3 w 4"/>
                <a:gd name="T11" fmla="*/ 0 h 2"/>
                <a:gd name="T12" fmla="*/ 4 w 4"/>
                <a:gd name="T13" fmla="*/ 0 h 2"/>
                <a:gd name="T14" fmla="*/ 4 w 4"/>
                <a:gd name="T15" fmla="*/ 1 h 2"/>
                <a:gd name="T16" fmla="*/ 3 w 4"/>
                <a:gd name="T17" fmla="*/ 1 h 2"/>
                <a:gd name="T18" fmla="*/ 3 w 4"/>
                <a:gd name="T19" fmla="*/ 1 h 2"/>
                <a:gd name="T20" fmla="*/ 3 w 4"/>
                <a:gd name="T21" fmla="*/ 1 h 2"/>
                <a:gd name="T22" fmla="*/ 2 w 4"/>
                <a:gd name="T23" fmla="*/ 1 h 2"/>
                <a:gd name="T24" fmla="*/ 2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2"/>
                  </a:moveTo>
                  <a:lnTo>
                    <a:pt x="2" y="2"/>
                  </a:lnTo>
                  <a:lnTo>
                    <a:pt x="0" y="2"/>
                  </a:lnTo>
                  <a:lnTo>
                    <a:pt x="2" y="1"/>
                  </a:lnTo>
                  <a:lnTo>
                    <a:pt x="2" y="1"/>
                  </a:lnTo>
                  <a:lnTo>
                    <a:pt x="3" y="0"/>
                  </a:lnTo>
                  <a:lnTo>
                    <a:pt x="4" y="0"/>
                  </a:lnTo>
                  <a:lnTo>
                    <a:pt x="4" y="1"/>
                  </a:lnTo>
                  <a:lnTo>
                    <a:pt x="3" y="1"/>
                  </a:lnTo>
                  <a:lnTo>
                    <a:pt x="3" y="1"/>
                  </a:lnTo>
                  <a:lnTo>
                    <a:pt x="3" y="1"/>
                  </a:lnTo>
                  <a:lnTo>
                    <a:pt x="2" y="1"/>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88" name="Freeform 1405">
              <a:extLst>
                <a:ext uri="{FF2B5EF4-FFF2-40B4-BE49-F238E27FC236}">
                  <a16:creationId xmlns="" xmlns:a16="http://schemas.microsoft.com/office/drawing/2014/main" id="{FD85E01F-4051-4E58-92F4-4D82DE32EB63}"/>
                </a:ext>
              </a:extLst>
            </p:cNvPr>
            <p:cNvSpPr>
              <a:spLocks/>
            </p:cNvSpPr>
            <p:nvPr/>
          </p:nvSpPr>
          <p:spPr bwMode="auto">
            <a:xfrm>
              <a:off x="6146345" y="1997597"/>
              <a:ext cx="6383" cy="2553"/>
            </a:xfrm>
            <a:custGeom>
              <a:avLst/>
              <a:gdLst>
                <a:gd name="T0" fmla="*/ 3 w 5"/>
                <a:gd name="T1" fmla="*/ 0 h 2"/>
                <a:gd name="T2" fmla="*/ 2 w 5"/>
                <a:gd name="T3" fmla="*/ 0 h 2"/>
                <a:gd name="T4" fmla="*/ 2 w 5"/>
                <a:gd name="T5" fmla="*/ 0 h 2"/>
                <a:gd name="T6" fmla="*/ 1 w 5"/>
                <a:gd name="T7" fmla="*/ 2 h 2"/>
                <a:gd name="T8" fmla="*/ 0 w 5"/>
                <a:gd name="T9" fmla="*/ 2 h 2"/>
                <a:gd name="T10" fmla="*/ 0 w 5"/>
                <a:gd name="T11" fmla="*/ 2 h 2"/>
                <a:gd name="T12" fmla="*/ 0 w 5"/>
                <a:gd name="T13" fmla="*/ 2 h 2"/>
                <a:gd name="T14" fmla="*/ 1 w 5"/>
                <a:gd name="T15" fmla="*/ 0 h 2"/>
                <a:gd name="T16" fmla="*/ 1 w 5"/>
                <a:gd name="T17" fmla="*/ 0 h 2"/>
                <a:gd name="T18" fmla="*/ 1 w 5"/>
                <a:gd name="T19" fmla="*/ 0 h 2"/>
                <a:gd name="T20" fmla="*/ 3 w 5"/>
                <a:gd name="T21" fmla="*/ 0 h 2"/>
                <a:gd name="T22" fmla="*/ 3 w 5"/>
                <a:gd name="T23" fmla="*/ 0 h 2"/>
                <a:gd name="T24" fmla="*/ 3 w 5"/>
                <a:gd name="T25" fmla="*/ 0 h 2"/>
                <a:gd name="T26" fmla="*/ 5 w 5"/>
                <a:gd name="T27" fmla="*/ 0 h 2"/>
                <a:gd name="T28" fmla="*/ 5 w 5"/>
                <a:gd name="T29" fmla="*/ 0 h 2"/>
                <a:gd name="T30" fmla="*/ 5 w 5"/>
                <a:gd name="T31" fmla="*/ 0 h 2"/>
                <a:gd name="T32" fmla="*/ 3 w 5"/>
                <a:gd name="T33" fmla="*/ 0 h 2"/>
                <a:gd name="T34" fmla="*/ 3 w 5"/>
                <a:gd name="T35" fmla="*/ 0 h 2"/>
                <a:gd name="T36" fmla="*/ 3 w 5"/>
                <a:gd name="T37" fmla="*/ 0 h 2"/>
                <a:gd name="T38" fmla="*/ 3 w 5"/>
                <a:gd name="T39" fmla="*/ 0 h 2"/>
                <a:gd name="T40" fmla="*/ 3 w 5"/>
                <a:gd name="T41" fmla="*/ 0 h 2"/>
                <a:gd name="T42" fmla="*/ 3 w 5"/>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3" y="0"/>
                  </a:moveTo>
                  <a:lnTo>
                    <a:pt x="2" y="0"/>
                  </a:lnTo>
                  <a:lnTo>
                    <a:pt x="2" y="0"/>
                  </a:lnTo>
                  <a:lnTo>
                    <a:pt x="1" y="2"/>
                  </a:lnTo>
                  <a:lnTo>
                    <a:pt x="0" y="2"/>
                  </a:lnTo>
                  <a:lnTo>
                    <a:pt x="0" y="2"/>
                  </a:lnTo>
                  <a:lnTo>
                    <a:pt x="0" y="2"/>
                  </a:lnTo>
                  <a:lnTo>
                    <a:pt x="1" y="0"/>
                  </a:lnTo>
                  <a:lnTo>
                    <a:pt x="1" y="0"/>
                  </a:lnTo>
                  <a:lnTo>
                    <a:pt x="1" y="0"/>
                  </a:lnTo>
                  <a:lnTo>
                    <a:pt x="3" y="0"/>
                  </a:lnTo>
                  <a:lnTo>
                    <a:pt x="3" y="0"/>
                  </a:lnTo>
                  <a:lnTo>
                    <a:pt x="3" y="0"/>
                  </a:lnTo>
                  <a:lnTo>
                    <a:pt x="5" y="0"/>
                  </a:lnTo>
                  <a:lnTo>
                    <a:pt x="5" y="0"/>
                  </a:lnTo>
                  <a:lnTo>
                    <a:pt x="5" y="0"/>
                  </a:lnTo>
                  <a:lnTo>
                    <a:pt x="3" y="0"/>
                  </a:lnTo>
                  <a:lnTo>
                    <a:pt x="3" y="0"/>
                  </a:lnTo>
                  <a:lnTo>
                    <a:pt x="3" y="0"/>
                  </a:lnTo>
                  <a:lnTo>
                    <a:pt x="3" y="0"/>
                  </a:lnTo>
                  <a:lnTo>
                    <a:pt x="3"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89" name="Freeform 1406">
              <a:extLst>
                <a:ext uri="{FF2B5EF4-FFF2-40B4-BE49-F238E27FC236}">
                  <a16:creationId xmlns="" xmlns:a16="http://schemas.microsoft.com/office/drawing/2014/main" id="{EDD8F260-A5FF-44D5-B4DD-A3B18702D3AE}"/>
                </a:ext>
              </a:extLst>
            </p:cNvPr>
            <p:cNvSpPr>
              <a:spLocks noEditPoints="1"/>
            </p:cNvSpPr>
            <p:nvPr/>
          </p:nvSpPr>
          <p:spPr bwMode="auto">
            <a:xfrm>
              <a:off x="6120816" y="1997597"/>
              <a:ext cx="56163" cy="52334"/>
            </a:xfrm>
            <a:custGeom>
              <a:avLst/>
              <a:gdLst>
                <a:gd name="T0" fmla="*/ 42 w 44"/>
                <a:gd name="T1" fmla="*/ 3 h 41"/>
                <a:gd name="T2" fmla="*/ 43 w 44"/>
                <a:gd name="T3" fmla="*/ 2 h 41"/>
                <a:gd name="T4" fmla="*/ 44 w 44"/>
                <a:gd name="T5" fmla="*/ 5 h 41"/>
                <a:gd name="T6" fmla="*/ 43 w 44"/>
                <a:gd name="T7" fmla="*/ 10 h 41"/>
                <a:gd name="T8" fmla="*/ 40 w 44"/>
                <a:gd name="T9" fmla="*/ 12 h 41"/>
                <a:gd name="T10" fmla="*/ 39 w 44"/>
                <a:gd name="T11" fmla="*/ 13 h 41"/>
                <a:gd name="T12" fmla="*/ 42 w 44"/>
                <a:gd name="T13" fmla="*/ 16 h 41"/>
                <a:gd name="T14" fmla="*/ 42 w 44"/>
                <a:gd name="T15" fmla="*/ 19 h 41"/>
                <a:gd name="T16" fmla="*/ 40 w 44"/>
                <a:gd name="T17" fmla="*/ 21 h 41"/>
                <a:gd name="T18" fmla="*/ 40 w 44"/>
                <a:gd name="T19" fmla="*/ 23 h 41"/>
                <a:gd name="T20" fmla="*/ 36 w 44"/>
                <a:gd name="T21" fmla="*/ 24 h 41"/>
                <a:gd name="T22" fmla="*/ 33 w 44"/>
                <a:gd name="T23" fmla="*/ 24 h 41"/>
                <a:gd name="T24" fmla="*/ 33 w 44"/>
                <a:gd name="T25" fmla="*/ 24 h 41"/>
                <a:gd name="T26" fmla="*/ 30 w 44"/>
                <a:gd name="T27" fmla="*/ 26 h 41"/>
                <a:gd name="T28" fmla="*/ 33 w 44"/>
                <a:gd name="T29" fmla="*/ 28 h 41"/>
                <a:gd name="T30" fmla="*/ 33 w 44"/>
                <a:gd name="T31" fmla="*/ 32 h 41"/>
                <a:gd name="T32" fmla="*/ 33 w 44"/>
                <a:gd name="T33" fmla="*/ 34 h 41"/>
                <a:gd name="T34" fmla="*/ 30 w 44"/>
                <a:gd name="T35" fmla="*/ 37 h 41"/>
                <a:gd name="T36" fmla="*/ 32 w 44"/>
                <a:gd name="T37" fmla="*/ 38 h 41"/>
                <a:gd name="T38" fmla="*/ 30 w 44"/>
                <a:gd name="T39" fmla="*/ 41 h 41"/>
                <a:gd name="T40" fmla="*/ 28 w 44"/>
                <a:gd name="T41" fmla="*/ 40 h 41"/>
                <a:gd name="T42" fmla="*/ 28 w 44"/>
                <a:gd name="T43" fmla="*/ 38 h 41"/>
                <a:gd name="T44" fmla="*/ 29 w 44"/>
                <a:gd name="T45" fmla="*/ 34 h 41"/>
                <a:gd name="T46" fmla="*/ 26 w 44"/>
                <a:gd name="T47" fmla="*/ 34 h 41"/>
                <a:gd name="T48" fmla="*/ 22 w 44"/>
                <a:gd name="T49" fmla="*/ 33 h 41"/>
                <a:gd name="T50" fmla="*/ 20 w 44"/>
                <a:gd name="T51" fmla="*/ 30 h 41"/>
                <a:gd name="T52" fmla="*/ 16 w 44"/>
                <a:gd name="T53" fmla="*/ 31 h 41"/>
                <a:gd name="T54" fmla="*/ 14 w 44"/>
                <a:gd name="T55" fmla="*/ 31 h 41"/>
                <a:gd name="T56" fmla="*/ 12 w 44"/>
                <a:gd name="T57" fmla="*/ 31 h 41"/>
                <a:gd name="T58" fmla="*/ 9 w 44"/>
                <a:gd name="T59" fmla="*/ 31 h 41"/>
                <a:gd name="T60" fmla="*/ 5 w 44"/>
                <a:gd name="T61" fmla="*/ 31 h 41"/>
                <a:gd name="T62" fmla="*/ 1 w 44"/>
                <a:gd name="T63" fmla="*/ 30 h 41"/>
                <a:gd name="T64" fmla="*/ 5 w 44"/>
                <a:gd name="T65" fmla="*/ 28 h 41"/>
                <a:gd name="T66" fmla="*/ 8 w 44"/>
                <a:gd name="T67" fmla="*/ 30 h 41"/>
                <a:gd name="T68" fmla="*/ 11 w 44"/>
                <a:gd name="T69" fmla="*/ 30 h 41"/>
                <a:gd name="T70" fmla="*/ 7 w 44"/>
                <a:gd name="T71" fmla="*/ 28 h 41"/>
                <a:gd name="T72" fmla="*/ 8 w 44"/>
                <a:gd name="T73" fmla="*/ 27 h 41"/>
                <a:gd name="T74" fmla="*/ 7 w 44"/>
                <a:gd name="T75" fmla="*/ 26 h 41"/>
                <a:gd name="T76" fmla="*/ 6 w 44"/>
                <a:gd name="T77" fmla="*/ 25 h 41"/>
                <a:gd name="T78" fmla="*/ 8 w 44"/>
                <a:gd name="T79" fmla="*/ 25 h 41"/>
                <a:gd name="T80" fmla="*/ 8 w 44"/>
                <a:gd name="T81" fmla="*/ 23 h 41"/>
                <a:gd name="T82" fmla="*/ 13 w 44"/>
                <a:gd name="T83" fmla="*/ 17 h 41"/>
                <a:gd name="T84" fmla="*/ 14 w 44"/>
                <a:gd name="T85" fmla="*/ 10 h 41"/>
                <a:gd name="T86" fmla="*/ 16 w 44"/>
                <a:gd name="T87" fmla="*/ 9 h 41"/>
                <a:gd name="T88" fmla="*/ 21 w 44"/>
                <a:gd name="T89" fmla="*/ 6 h 41"/>
                <a:gd name="T90" fmla="*/ 23 w 44"/>
                <a:gd name="T91" fmla="*/ 4 h 41"/>
                <a:gd name="T92" fmla="*/ 26 w 44"/>
                <a:gd name="T93" fmla="*/ 2 h 41"/>
                <a:gd name="T94" fmla="*/ 29 w 44"/>
                <a:gd name="T95" fmla="*/ 0 h 41"/>
                <a:gd name="T96" fmla="*/ 36 w 44"/>
                <a:gd name="T97" fmla="*/ 0 h 41"/>
                <a:gd name="T98" fmla="*/ 20 w 44"/>
                <a:gd name="T99" fmla="*/ 9 h 41"/>
                <a:gd name="T100" fmla="*/ 22 w 44"/>
                <a:gd name="T101" fmla="*/ 11 h 41"/>
                <a:gd name="T102" fmla="*/ 19 w 44"/>
                <a:gd name="T103" fmla="*/ 13 h 41"/>
                <a:gd name="T104" fmla="*/ 19 w 44"/>
                <a:gd name="T105" fmla="*/ 16 h 41"/>
                <a:gd name="T106" fmla="*/ 19 w 44"/>
                <a:gd name="T107" fmla="*/ 16 h 41"/>
                <a:gd name="T108" fmla="*/ 22 w 44"/>
                <a:gd name="T109" fmla="*/ 17 h 41"/>
                <a:gd name="T110" fmla="*/ 26 w 44"/>
                <a:gd name="T111" fmla="*/ 17 h 41"/>
                <a:gd name="T112" fmla="*/ 29 w 44"/>
                <a:gd name="T113" fmla="*/ 14 h 41"/>
                <a:gd name="T114" fmla="*/ 26 w 44"/>
                <a:gd name="T115" fmla="*/ 12 h 41"/>
                <a:gd name="T116" fmla="*/ 26 w 44"/>
                <a:gd name="T117" fmla="*/ 9 h 41"/>
                <a:gd name="T118" fmla="*/ 23 w 44"/>
                <a:gd name="T119" fmla="*/ 9 h 41"/>
                <a:gd name="T120" fmla="*/ 23 w 44"/>
                <a:gd name="T121" fmla="*/ 6 h 41"/>
                <a:gd name="T122" fmla="*/ 19 w 44"/>
                <a:gd name="T123"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1">
                  <a:moveTo>
                    <a:pt x="40" y="0"/>
                  </a:moveTo>
                  <a:lnTo>
                    <a:pt x="41" y="2"/>
                  </a:lnTo>
                  <a:lnTo>
                    <a:pt x="42" y="2"/>
                  </a:lnTo>
                  <a:lnTo>
                    <a:pt x="42" y="3"/>
                  </a:lnTo>
                  <a:lnTo>
                    <a:pt x="42" y="2"/>
                  </a:lnTo>
                  <a:lnTo>
                    <a:pt x="42" y="3"/>
                  </a:lnTo>
                  <a:lnTo>
                    <a:pt x="43" y="3"/>
                  </a:lnTo>
                  <a:lnTo>
                    <a:pt x="43" y="2"/>
                  </a:lnTo>
                  <a:lnTo>
                    <a:pt x="43" y="3"/>
                  </a:lnTo>
                  <a:lnTo>
                    <a:pt x="44" y="3"/>
                  </a:lnTo>
                  <a:lnTo>
                    <a:pt x="44" y="4"/>
                  </a:lnTo>
                  <a:lnTo>
                    <a:pt x="44" y="5"/>
                  </a:lnTo>
                  <a:lnTo>
                    <a:pt x="44" y="6"/>
                  </a:lnTo>
                  <a:lnTo>
                    <a:pt x="44" y="7"/>
                  </a:lnTo>
                  <a:lnTo>
                    <a:pt x="43" y="9"/>
                  </a:lnTo>
                  <a:lnTo>
                    <a:pt x="43" y="10"/>
                  </a:lnTo>
                  <a:lnTo>
                    <a:pt x="43" y="12"/>
                  </a:lnTo>
                  <a:lnTo>
                    <a:pt x="42" y="12"/>
                  </a:lnTo>
                  <a:lnTo>
                    <a:pt x="41" y="12"/>
                  </a:lnTo>
                  <a:lnTo>
                    <a:pt x="40" y="12"/>
                  </a:lnTo>
                  <a:lnTo>
                    <a:pt x="39" y="12"/>
                  </a:lnTo>
                  <a:lnTo>
                    <a:pt x="39" y="13"/>
                  </a:lnTo>
                  <a:lnTo>
                    <a:pt x="40" y="13"/>
                  </a:lnTo>
                  <a:lnTo>
                    <a:pt x="39" y="13"/>
                  </a:lnTo>
                  <a:lnTo>
                    <a:pt x="39" y="14"/>
                  </a:lnTo>
                  <a:lnTo>
                    <a:pt x="40" y="16"/>
                  </a:lnTo>
                  <a:lnTo>
                    <a:pt x="41" y="16"/>
                  </a:lnTo>
                  <a:lnTo>
                    <a:pt x="42" y="16"/>
                  </a:lnTo>
                  <a:lnTo>
                    <a:pt x="43" y="16"/>
                  </a:lnTo>
                  <a:lnTo>
                    <a:pt x="43" y="17"/>
                  </a:lnTo>
                  <a:lnTo>
                    <a:pt x="43" y="18"/>
                  </a:lnTo>
                  <a:lnTo>
                    <a:pt x="42" y="19"/>
                  </a:lnTo>
                  <a:lnTo>
                    <a:pt x="41" y="19"/>
                  </a:lnTo>
                  <a:lnTo>
                    <a:pt x="41" y="20"/>
                  </a:lnTo>
                  <a:lnTo>
                    <a:pt x="40" y="20"/>
                  </a:lnTo>
                  <a:lnTo>
                    <a:pt x="40" y="21"/>
                  </a:lnTo>
                  <a:lnTo>
                    <a:pt x="39" y="21"/>
                  </a:lnTo>
                  <a:lnTo>
                    <a:pt x="40" y="21"/>
                  </a:lnTo>
                  <a:lnTo>
                    <a:pt x="41" y="23"/>
                  </a:lnTo>
                  <a:lnTo>
                    <a:pt x="40" y="23"/>
                  </a:lnTo>
                  <a:lnTo>
                    <a:pt x="40" y="24"/>
                  </a:lnTo>
                  <a:lnTo>
                    <a:pt x="39" y="24"/>
                  </a:lnTo>
                  <a:lnTo>
                    <a:pt x="37" y="24"/>
                  </a:lnTo>
                  <a:lnTo>
                    <a:pt x="36" y="24"/>
                  </a:lnTo>
                  <a:lnTo>
                    <a:pt x="35" y="24"/>
                  </a:lnTo>
                  <a:lnTo>
                    <a:pt x="35" y="25"/>
                  </a:lnTo>
                  <a:lnTo>
                    <a:pt x="34" y="24"/>
                  </a:lnTo>
                  <a:lnTo>
                    <a:pt x="33" y="24"/>
                  </a:lnTo>
                  <a:lnTo>
                    <a:pt x="32" y="24"/>
                  </a:lnTo>
                  <a:lnTo>
                    <a:pt x="33" y="24"/>
                  </a:lnTo>
                  <a:lnTo>
                    <a:pt x="33" y="25"/>
                  </a:lnTo>
                  <a:lnTo>
                    <a:pt x="33" y="24"/>
                  </a:lnTo>
                  <a:lnTo>
                    <a:pt x="32" y="24"/>
                  </a:lnTo>
                  <a:lnTo>
                    <a:pt x="32" y="25"/>
                  </a:lnTo>
                  <a:lnTo>
                    <a:pt x="30" y="25"/>
                  </a:lnTo>
                  <a:lnTo>
                    <a:pt x="30" y="26"/>
                  </a:lnTo>
                  <a:lnTo>
                    <a:pt x="32" y="26"/>
                  </a:lnTo>
                  <a:lnTo>
                    <a:pt x="32" y="27"/>
                  </a:lnTo>
                  <a:lnTo>
                    <a:pt x="32" y="28"/>
                  </a:lnTo>
                  <a:lnTo>
                    <a:pt x="33" y="28"/>
                  </a:lnTo>
                  <a:lnTo>
                    <a:pt x="34" y="30"/>
                  </a:lnTo>
                  <a:lnTo>
                    <a:pt x="34" y="31"/>
                  </a:lnTo>
                  <a:lnTo>
                    <a:pt x="34" y="32"/>
                  </a:lnTo>
                  <a:lnTo>
                    <a:pt x="33" y="32"/>
                  </a:lnTo>
                  <a:lnTo>
                    <a:pt x="33" y="33"/>
                  </a:lnTo>
                  <a:lnTo>
                    <a:pt x="32" y="33"/>
                  </a:lnTo>
                  <a:lnTo>
                    <a:pt x="32" y="34"/>
                  </a:lnTo>
                  <a:lnTo>
                    <a:pt x="33" y="34"/>
                  </a:lnTo>
                  <a:lnTo>
                    <a:pt x="33" y="35"/>
                  </a:lnTo>
                  <a:lnTo>
                    <a:pt x="32" y="35"/>
                  </a:lnTo>
                  <a:lnTo>
                    <a:pt x="32" y="37"/>
                  </a:lnTo>
                  <a:lnTo>
                    <a:pt x="30" y="37"/>
                  </a:lnTo>
                  <a:lnTo>
                    <a:pt x="29" y="37"/>
                  </a:lnTo>
                  <a:lnTo>
                    <a:pt x="29" y="38"/>
                  </a:lnTo>
                  <a:lnTo>
                    <a:pt x="30" y="38"/>
                  </a:lnTo>
                  <a:lnTo>
                    <a:pt x="32" y="38"/>
                  </a:lnTo>
                  <a:lnTo>
                    <a:pt x="32" y="39"/>
                  </a:lnTo>
                  <a:lnTo>
                    <a:pt x="32" y="40"/>
                  </a:lnTo>
                  <a:lnTo>
                    <a:pt x="32" y="41"/>
                  </a:lnTo>
                  <a:lnTo>
                    <a:pt x="30" y="41"/>
                  </a:lnTo>
                  <a:lnTo>
                    <a:pt x="29" y="41"/>
                  </a:lnTo>
                  <a:lnTo>
                    <a:pt x="28" y="40"/>
                  </a:lnTo>
                  <a:lnTo>
                    <a:pt x="28" y="41"/>
                  </a:lnTo>
                  <a:lnTo>
                    <a:pt x="28" y="40"/>
                  </a:lnTo>
                  <a:lnTo>
                    <a:pt x="27" y="40"/>
                  </a:lnTo>
                  <a:lnTo>
                    <a:pt x="27" y="39"/>
                  </a:lnTo>
                  <a:lnTo>
                    <a:pt x="28" y="39"/>
                  </a:lnTo>
                  <a:lnTo>
                    <a:pt x="28" y="38"/>
                  </a:lnTo>
                  <a:lnTo>
                    <a:pt x="28" y="37"/>
                  </a:lnTo>
                  <a:lnTo>
                    <a:pt x="29" y="37"/>
                  </a:lnTo>
                  <a:lnTo>
                    <a:pt x="29" y="35"/>
                  </a:lnTo>
                  <a:lnTo>
                    <a:pt x="29" y="34"/>
                  </a:lnTo>
                  <a:lnTo>
                    <a:pt x="28" y="35"/>
                  </a:lnTo>
                  <a:lnTo>
                    <a:pt x="28" y="34"/>
                  </a:lnTo>
                  <a:lnTo>
                    <a:pt x="27" y="34"/>
                  </a:lnTo>
                  <a:lnTo>
                    <a:pt x="26" y="34"/>
                  </a:lnTo>
                  <a:lnTo>
                    <a:pt x="26" y="33"/>
                  </a:lnTo>
                  <a:lnTo>
                    <a:pt x="25" y="33"/>
                  </a:lnTo>
                  <a:lnTo>
                    <a:pt x="23" y="33"/>
                  </a:lnTo>
                  <a:lnTo>
                    <a:pt x="22" y="33"/>
                  </a:lnTo>
                  <a:lnTo>
                    <a:pt x="21" y="32"/>
                  </a:lnTo>
                  <a:lnTo>
                    <a:pt x="20" y="32"/>
                  </a:lnTo>
                  <a:lnTo>
                    <a:pt x="20" y="31"/>
                  </a:lnTo>
                  <a:lnTo>
                    <a:pt x="20" y="30"/>
                  </a:lnTo>
                  <a:lnTo>
                    <a:pt x="19" y="30"/>
                  </a:lnTo>
                  <a:lnTo>
                    <a:pt x="19" y="31"/>
                  </a:lnTo>
                  <a:lnTo>
                    <a:pt x="18" y="31"/>
                  </a:lnTo>
                  <a:lnTo>
                    <a:pt x="16" y="31"/>
                  </a:lnTo>
                  <a:lnTo>
                    <a:pt x="16" y="30"/>
                  </a:lnTo>
                  <a:lnTo>
                    <a:pt x="15" y="30"/>
                  </a:lnTo>
                  <a:lnTo>
                    <a:pt x="15" y="31"/>
                  </a:lnTo>
                  <a:lnTo>
                    <a:pt x="14" y="31"/>
                  </a:lnTo>
                  <a:lnTo>
                    <a:pt x="13" y="31"/>
                  </a:lnTo>
                  <a:lnTo>
                    <a:pt x="13" y="30"/>
                  </a:lnTo>
                  <a:lnTo>
                    <a:pt x="12" y="30"/>
                  </a:lnTo>
                  <a:lnTo>
                    <a:pt x="12" y="31"/>
                  </a:lnTo>
                  <a:lnTo>
                    <a:pt x="12" y="32"/>
                  </a:lnTo>
                  <a:lnTo>
                    <a:pt x="11" y="32"/>
                  </a:lnTo>
                  <a:lnTo>
                    <a:pt x="11" y="31"/>
                  </a:lnTo>
                  <a:lnTo>
                    <a:pt x="9" y="31"/>
                  </a:lnTo>
                  <a:lnTo>
                    <a:pt x="8" y="31"/>
                  </a:lnTo>
                  <a:lnTo>
                    <a:pt x="7" y="31"/>
                  </a:lnTo>
                  <a:lnTo>
                    <a:pt x="6" y="31"/>
                  </a:lnTo>
                  <a:lnTo>
                    <a:pt x="5" y="31"/>
                  </a:lnTo>
                  <a:lnTo>
                    <a:pt x="4" y="31"/>
                  </a:lnTo>
                  <a:lnTo>
                    <a:pt x="2" y="31"/>
                  </a:lnTo>
                  <a:lnTo>
                    <a:pt x="1" y="31"/>
                  </a:lnTo>
                  <a:lnTo>
                    <a:pt x="1" y="30"/>
                  </a:lnTo>
                  <a:lnTo>
                    <a:pt x="0" y="30"/>
                  </a:lnTo>
                  <a:lnTo>
                    <a:pt x="0" y="28"/>
                  </a:lnTo>
                  <a:lnTo>
                    <a:pt x="1" y="28"/>
                  </a:lnTo>
                  <a:lnTo>
                    <a:pt x="5" y="28"/>
                  </a:lnTo>
                  <a:lnTo>
                    <a:pt x="6" y="28"/>
                  </a:lnTo>
                  <a:lnTo>
                    <a:pt x="7" y="28"/>
                  </a:lnTo>
                  <a:lnTo>
                    <a:pt x="7" y="30"/>
                  </a:lnTo>
                  <a:lnTo>
                    <a:pt x="8" y="30"/>
                  </a:lnTo>
                  <a:lnTo>
                    <a:pt x="8" y="31"/>
                  </a:lnTo>
                  <a:lnTo>
                    <a:pt x="9" y="31"/>
                  </a:lnTo>
                  <a:lnTo>
                    <a:pt x="11" y="31"/>
                  </a:lnTo>
                  <a:lnTo>
                    <a:pt x="11" y="30"/>
                  </a:lnTo>
                  <a:lnTo>
                    <a:pt x="9" y="30"/>
                  </a:lnTo>
                  <a:lnTo>
                    <a:pt x="8" y="30"/>
                  </a:lnTo>
                  <a:lnTo>
                    <a:pt x="8" y="28"/>
                  </a:lnTo>
                  <a:lnTo>
                    <a:pt x="7" y="28"/>
                  </a:lnTo>
                  <a:lnTo>
                    <a:pt x="8" y="28"/>
                  </a:lnTo>
                  <a:lnTo>
                    <a:pt x="9" y="28"/>
                  </a:lnTo>
                  <a:lnTo>
                    <a:pt x="9" y="27"/>
                  </a:lnTo>
                  <a:lnTo>
                    <a:pt x="8" y="27"/>
                  </a:lnTo>
                  <a:lnTo>
                    <a:pt x="9" y="27"/>
                  </a:lnTo>
                  <a:lnTo>
                    <a:pt x="9" y="26"/>
                  </a:lnTo>
                  <a:lnTo>
                    <a:pt x="8" y="26"/>
                  </a:lnTo>
                  <a:lnTo>
                    <a:pt x="7" y="26"/>
                  </a:lnTo>
                  <a:lnTo>
                    <a:pt x="7" y="25"/>
                  </a:lnTo>
                  <a:lnTo>
                    <a:pt x="6" y="25"/>
                  </a:lnTo>
                  <a:lnTo>
                    <a:pt x="5" y="25"/>
                  </a:lnTo>
                  <a:lnTo>
                    <a:pt x="6" y="25"/>
                  </a:lnTo>
                  <a:lnTo>
                    <a:pt x="6" y="24"/>
                  </a:lnTo>
                  <a:lnTo>
                    <a:pt x="7" y="24"/>
                  </a:lnTo>
                  <a:lnTo>
                    <a:pt x="7" y="25"/>
                  </a:lnTo>
                  <a:lnTo>
                    <a:pt x="8" y="25"/>
                  </a:lnTo>
                  <a:lnTo>
                    <a:pt x="8" y="24"/>
                  </a:lnTo>
                  <a:lnTo>
                    <a:pt x="7" y="24"/>
                  </a:lnTo>
                  <a:lnTo>
                    <a:pt x="7" y="23"/>
                  </a:lnTo>
                  <a:lnTo>
                    <a:pt x="8" y="23"/>
                  </a:lnTo>
                  <a:lnTo>
                    <a:pt x="8" y="21"/>
                  </a:lnTo>
                  <a:lnTo>
                    <a:pt x="11" y="20"/>
                  </a:lnTo>
                  <a:lnTo>
                    <a:pt x="12" y="19"/>
                  </a:lnTo>
                  <a:lnTo>
                    <a:pt x="13" y="17"/>
                  </a:lnTo>
                  <a:lnTo>
                    <a:pt x="13" y="16"/>
                  </a:lnTo>
                  <a:lnTo>
                    <a:pt x="14" y="14"/>
                  </a:lnTo>
                  <a:lnTo>
                    <a:pt x="14" y="11"/>
                  </a:lnTo>
                  <a:lnTo>
                    <a:pt x="14" y="10"/>
                  </a:lnTo>
                  <a:lnTo>
                    <a:pt x="15" y="9"/>
                  </a:lnTo>
                  <a:lnTo>
                    <a:pt x="15" y="7"/>
                  </a:lnTo>
                  <a:lnTo>
                    <a:pt x="16" y="7"/>
                  </a:lnTo>
                  <a:lnTo>
                    <a:pt x="16" y="9"/>
                  </a:lnTo>
                  <a:lnTo>
                    <a:pt x="18" y="9"/>
                  </a:lnTo>
                  <a:lnTo>
                    <a:pt x="18" y="7"/>
                  </a:lnTo>
                  <a:lnTo>
                    <a:pt x="19" y="7"/>
                  </a:lnTo>
                  <a:lnTo>
                    <a:pt x="21" y="6"/>
                  </a:lnTo>
                  <a:lnTo>
                    <a:pt x="22" y="6"/>
                  </a:lnTo>
                  <a:lnTo>
                    <a:pt x="22" y="5"/>
                  </a:lnTo>
                  <a:lnTo>
                    <a:pt x="23" y="5"/>
                  </a:lnTo>
                  <a:lnTo>
                    <a:pt x="23" y="4"/>
                  </a:lnTo>
                  <a:lnTo>
                    <a:pt x="23" y="3"/>
                  </a:lnTo>
                  <a:lnTo>
                    <a:pt x="25" y="3"/>
                  </a:lnTo>
                  <a:lnTo>
                    <a:pt x="26" y="3"/>
                  </a:lnTo>
                  <a:lnTo>
                    <a:pt x="26" y="2"/>
                  </a:lnTo>
                  <a:lnTo>
                    <a:pt x="27" y="2"/>
                  </a:lnTo>
                  <a:lnTo>
                    <a:pt x="28" y="2"/>
                  </a:lnTo>
                  <a:lnTo>
                    <a:pt x="29" y="2"/>
                  </a:lnTo>
                  <a:lnTo>
                    <a:pt x="29" y="0"/>
                  </a:lnTo>
                  <a:lnTo>
                    <a:pt x="30" y="0"/>
                  </a:lnTo>
                  <a:lnTo>
                    <a:pt x="33" y="0"/>
                  </a:lnTo>
                  <a:lnTo>
                    <a:pt x="34" y="0"/>
                  </a:lnTo>
                  <a:lnTo>
                    <a:pt x="36" y="0"/>
                  </a:lnTo>
                  <a:lnTo>
                    <a:pt x="39" y="0"/>
                  </a:lnTo>
                  <a:lnTo>
                    <a:pt x="40" y="0"/>
                  </a:lnTo>
                  <a:close/>
                  <a:moveTo>
                    <a:pt x="19" y="7"/>
                  </a:moveTo>
                  <a:lnTo>
                    <a:pt x="20" y="9"/>
                  </a:lnTo>
                  <a:lnTo>
                    <a:pt x="20" y="10"/>
                  </a:lnTo>
                  <a:lnTo>
                    <a:pt x="20" y="11"/>
                  </a:lnTo>
                  <a:lnTo>
                    <a:pt x="21" y="11"/>
                  </a:lnTo>
                  <a:lnTo>
                    <a:pt x="22" y="11"/>
                  </a:lnTo>
                  <a:lnTo>
                    <a:pt x="21" y="12"/>
                  </a:lnTo>
                  <a:lnTo>
                    <a:pt x="20" y="12"/>
                  </a:lnTo>
                  <a:lnTo>
                    <a:pt x="19" y="12"/>
                  </a:lnTo>
                  <a:lnTo>
                    <a:pt x="19" y="13"/>
                  </a:lnTo>
                  <a:lnTo>
                    <a:pt x="20" y="14"/>
                  </a:lnTo>
                  <a:lnTo>
                    <a:pt x="19" y="14"/>
                  </a:lnTo>
                  <a:lnTo>
                    <a:pt x="20" y="16"/>
                  </a:lnTo>
                  <a:lnTo>
                    <a:pt x="19" y="16"/>
                  </a:lnTo>
                  <a:lnTo>
                    <a:pt x="19" y="17"/>
                  </a:lnTo>
                  <a:lnTo>
                    <a:pt x="19" y="16"/>
                  </a:lnTo>
                  <a:lnTo>
                    <a:pt x="19" y="17"/>
                  </a:lnTo>
                  <a:lnTo>
                    <a:pt x="19" y="16"/>
                  </a:lnTo>
                  <a:lnTo>
                    <a:pt x="19" y="17"/>
                  </a:lnTo>
                  <a:lnTo>
                    <a:pt x="20" y="17"/>
                  </a:lnTo>
                  <a:lnTo>
                    <a:pt x="21" y="17"/>
                  </a:lnTo>
                  <a:lnTo>
                    <a:pt x="22" y="17"/>
                  </a:lnTo>
                  <a:lnTo>
                    <a:pt x="23" y="18"/>
                  </a:lnTo>
                  <a:lnTo>
                    <a:pt x="25" y="18"/>
                  </a:lnTo>
                  <a:lnTo>
                    <a:pt x="26" y="18"/>
                  </a:lnTo>
                  <a:lnTo>
                    <a:pt x="26" y="17"/>
                  </a:lnTo>
                  <a:lnTo>
                    <a:pt x="27" y="17"/>
                  </a:lnTo>
                  <a:lnTo>
                    <a:pt x="27" y="16"/>
                  </a:lnTo>
                  <a:lnTo>
                    <a:pt x="28" y="16"/>
                  </a:lnTo>
                  <a:lnTo>
                    <a:pt x="29" y="14"/>
                  </a:lnTo>
                  <a:lnTo>
                    <a:pt x="29" y="13"/>
                  </a:lnTo>
                  <a:lnTo>
                    <a:pt x="28" y="13"/>
                  </a:lnTo>
                  <a:lnTo>
                    <a:pt x="27" y="13"/>
                  </a:lnTo>
                  <a:lnTo>
                    <a:pt x="26" y="12"/>
                  </a:lnTo>
                  <a:lnTo>
                    <a:pt x="26" y="11"/>
                  </a:lnTo>
                  <a:lnTo>
                    <a:pt x="26" y="10"/>
                  </a:lnTo>
                  <a:lnTo>
                    <a:pt x="27" y="10"/>
                  </a:lnTo>
                  <a:lnTo>
                    <a:pt x="26" y="9"/>
                  </a:lnTo>
                  <a:lnTo>
                    <a:pt x="26" y="10"/>
                  </a:lnTo>
                  <a:lnTo>
                    <a:pt x="25" y="10"/>
                  </a:lnTo>
                  <a:lnTo>
                    <a:pt x="25" y="9"/>
                  </a:lnTo>
                  <a:lnTo>
                    <a:pt x="23" y="9"/>
                  </a:lnTo>
                  <a:lnTo>
                    <a:pt x="22" y="9"/>
                  </a:lnTo>
                  <a:lnTo>
                    <a:pt x="23" y="9"/>
                  </a:lnTo>
                  <a:lnTo>
                    <a:pt x="23" y="7"/>
                  </a:lnTo>
                  <a:lnTo>
                    <a:pt x="23" y="6"/>
                  </a:lnTo>
                  <a:lnTo>
                    <a:pt x="22" y="5"/>
                  </a:lnTo>
                  <a:lnTo>
                    <a:pt x="22" y="6"/>
                  </a:lnTo>
                  <a:lnTo>
                    <a:pt x="20" y="7"/>
                  </a:lnTo>
                  <a:lnTo>
                    <a:pt x="19" y="7"/>
                  </a:lnTo>
                  <a:close/>
                </a:path>
              </a:pathLst>
            </a:custGeom>
            <a:solidFill>
              <a:srgbClr val="29BA7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90" name="Freeform 1407">
              <a:extLst>
                <a:ext uri="{FF2B5EF4-FFF2-40B4-BE49-F238E27FC236}">
                  <a16:creationId xmlns="" xmlns:a16="http://schemas.microsoft.com/office/drawing/2014/main" id="{CC5A97C0-5298-44FA-A998-07BD85120759}"/>
                </a:ext>
              </a:extLst>
            </p:cNvPr>
            <p:cNvSpPr>
              <a:spLocks/>
            </p:cNvSpPr>
            <p:nvPr/>
          </p:nvSpPr>
          <p:spPr bwMode="auto">
            <a:xfrm>
              <a:off x="6154004" y="1996321"/>
              <a:ext cx="3830" cy="1277"/>
            </a:xfrm>
            <a:custGeom>
              <a:avLst/>
              <a:gdLst>
                <a:gd name="T0" fmla="*/ 3 w 3"/>
                <a:gd name="T1" fmla="*/ 0 h 1"/>
                <a:gd name="T2" fmla="*/ 3 w 3"/>
                <a:gd name="T3" fmla="*/ 1 h 1"/>
                <a:gd name="T4" fmla="*/ 2 w 3"/>
                <a:gd name="T5" fmla="*/ 1 h 1"/>
                <a:gd name="T6" fmla="*/ 1 w 3"/>
                <a:gd name="T7" fmla="*/ 1 h 1"/>
                <a:gd name="T8" fmla="*/ 1 w 3"/>
                <a:gd name="T9" fmla="*/ 1 h 1"/>
                <a:gd name="T10" fmla="*/ 0 w 3"/>
                <a:gd name="T11" fmla="*/ 1 h 1"/>
                <a:gd name="T12" fmla="*/ 0 w 3"/>
                <a:gd name="T13" fmla="*/ 1 h 1"/>
                <a:gd name="T14" fmla="*/ 0 w 3"/>
                <a:gd name="T15" fmla="*/ 1 h 1"/>
                <a:gd name="T16" fmla="*/ 0 w 3"/>
                <a:gd name="T17" fmla="*/ 0 h 1"/>
                <a:gd name="T18" fmla="*/ 0 w 3"/>
                <a:gd name="T19" fmla="*/ 0 h 1"/>
                <a:gd name="T20" fmla="*/ 0 w 3"/>
                <a:gd name="T21" fmla="*/ 0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lnTo>
                    <a:pt x="3" y="1"/>
                  </a:lnTo>
                  <a:lnTo>
                    <a:pt x="2" y="1"/>
                  </a:lnTo>
                  <a:lnTo>
                    <a:pt x="1" y="1"/>
                  </a:lnTo>
                  <a:lnTo>
                    <a:pt x="1" y="1"/>
                  </a:lnTo>
                  <a:lnTo>
                    <a:pt x="0" y="1"/>
                  </a:lnTo>
                  <a:lnTo>
                    <a:pt x="0" y="1"/>
                  </a:lnTo>
                  <a:lnTo>
                    <a:pt x="0" y="1"/>
                  </a:lnTo>
                  <a:lnTo>
                    <a:pt x="0" y="0"/>
                  </a:lnTo>
                  <a:lnTo>
                    <a:pt x="0" y="0"/>
                  </a:lnTo>
                  <a:lnTo>
                    <a:pt x="0"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91" name="Freeform 1408">
              <a:extLst>
                <a:ext uri="{FF2B5EF4-FFF2-40B4-BE49-F238E27FC236}">
                  <a16:creationId xmlns="" xmlns:a16="http://schemas.microsoft.com/office/drawing/2014/main" id="{B9D95084-6C43-4C58-8979-37E8C7B55232}"/>
                </a:ext>
              </a:extLst>
            </p:cNvPr>
            <p:cNvSpPr>
              <a:spLocks/>
            </p:cNvSpPr>
            <p:nvPr/>
          </p:nvSpPr>
          <p:spPr bwMode="auto">
            <a:xfrm>
              <a:off x="6161662" y="1996321"/>
              <a:ext cx="2553" cy="1277"/>
            </a:xfrm>
            <a:custGeom>
              <a:avLst/>
              <a:gdLst>
                <a:gd name="T0" fmla="*/ 0 w 2"/>
                <a:gd name="T1" fmla="*/ 0 h 1"/>
                <a:gd name="T2" fmla="*/ 0 w 2"/>
                <a:gd name="T3" fmla="*/ 1 h 1"/>
                <a:gd name="T4" fmla="*/ 0 w 2"/>
                <a:gd name="T5" fmla="*/ 1 h 1"/>
                <a:gd name="T6" fmla="*/ 0 w 2"/>
                <a:gd name="T7" fmla="*/ 1 h 1"/>
                <a:gd name="T8" fmla="*/ 0 w 2"/>
                <a:gd name="T9" fmla="*/ 0 h 1"/>
                <a:gd name="T10" fmla="*/ 0 w 2"/>
                <a:gd name="T11" fmla="*/ 0 h 1"/>
                <a:gd name="T12" fmla="*/ 0 w 2"/>
                <a:gd name="T13" fmla="*/ 0 h 1"/>
                <a:gd name="T14" fmla="*/ 0 w 2"/>
                <a:gd name="T15" fmla="*/ 0 h 1"/>
                <a:gd name="T16" fmla="*/ 1 w 2"/>
                <a:gd name="T17" fmla="*/ 0 h 1"/>
                <a:gd name="T18" fmla="*/ 2 w 2"/>
                <a:gd name="T19" fmla="*/ 0 h 1"/>
                <a:gd name="T20" fmla="*/ 2 w 2"/>
                <a:gd name="T21" fmla="*/ 0 h 1"/>
                <a:gd name="T22" fmla="*/ 2 w 2"/>
                <a:gd name="T23" fmla="*/ 0 h 1"/>
                <a:gd name="T24" fmla="*/ 2 w 2"/>
                <a:gd name="T25" fmla="*/ 0 h 1"/>
                <a:gd name="T26" fmla="*/ 0 w 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
                  <a:moveTo>
                    <a:pt x="0" y="0"/>
                  </a:moveTo>
                  <a:lnTo>
                    <a:pt x="0" y="1"/>
                  </a:lnTo>
                  <a:lnTo>
                    <a:pt x="0" y="1"/>
                  </a:lnTo>
                  <a:lnTo>
                    <a:pt x="0" y="1"/>
                  </a:lnTo>
                  <a:lnTo>
                    <a:pt x="0" y="0"/>
                  </a:lnTo>
                  <a:lnTo>
                    <a:pt x="0" y="0"/>
                  </a:lnTo>
                  <a:lnTo>
                    <a:pt x="0" y="0"/>
                  </a:lnTo>
                  <a:lnTo>
                    <a:pt x="0" y="0"/>
                  </a:lnTo>
                  <a:lnTo>
                    <a:pt x="1" y="0"/>
                  </a:lnTo>
                  <a:lnTo>
                    <a:pt x="2" y="0"/>
                  </a:lnTo>
                  <a:lnTo>
                    <a:pt x="2" y="0"/>
                  </a:lnTo>
                  <a:lnTo>
                    <a:pt x="2" y="0"/>
                  </a:lnTo>
                  <a:lnTo>
                    <a:pt x="2"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92" name="Freeform 1409">
              <a:extLst>
                <a:ext uri="{FF2B5EF4-FFF2-40B4-BE49-F238E27FC236}">
                  <a16:creationId xmlns="" xmlns:a16="http://schemas.microsoft.com/office/drawing/2014/main" id="{1C26357B-1BE6-4063-B1E3-EB933C0037FE}"/>
                </a:ext>
              </a:extLst>
            </p:cNvPr>
            <p:cNvSpPr>
              <a:spLocks/>
            </p:cNvSpPr>
            <p:nvPr/>
          </p:nvSpPr>
          <p:spPr bwMode="auto">
            <a:xfrm>
              <a:off x="6165491" y="1995045"/>
              <a:ext cx="1277" cy="1277"/>
            </a:xfrm>
            <a:custGeom>
              <a:avLst/>
              <a:gdLst>
                <a:gd name="T0" fmla="*/ 0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lnTo>
                    <a:pt x="1" y="0"/>
                  </a:lnTo>
                  <a:lnTo>
                    <a:pt x="1" y="0"/>
                  </a:lnTo>
                  <a:lnTo>
                    <a:pt x="1" y="0"/>
                  </a:lnTo>
                  <a:lnTo>
                    <a:pt x="1" y="1"/>
                  </a:lnTo>
                  <a:lnTo>
                    <a:pt x="1" y="1"/>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93" name="Freeform 1410">
              <a:extLst>
                <a:ext uri="{FF2B5EF4-FFF2-40B4-BE49-F238E27FC236}">
                  <a16:creationId xmlns="" xmlns:a16="http://schemas.microsoft.com/office/drawing/2014/main" id="{C7964908-9794-4FDC-A19E-03EB6DD2A901}"/>
                </a:ext>
              </a:extLst>
            </p:cNvPr>
            <p:cNvSpPr>
              <a:spLocks/>
            </p:cNvSpPr>
            <p:nvPr/>
          </p:nvSpPr>
          <p:spPr bwMode="auto">
            <a:xfrm>
              <a:off x="6226760" y="1890377"/>
              <a:ext cx="1277" cy="2553"/>
            </a:xfrm>
            <a:custGeom>
              <a:avLst/>
              <a:gdLst>
                <a:gd name="T0" fmla="*/ 0 w 1"/>
                <a:gd name="T1" fmla="*/ 0 h 2"/>
                <a:gd name="T2" fmla="*/ 0 w 1"/>
                <a:gd name="T3" fmla="*/ 0 h 2"/>
                <a:gd name="T4" fmla="*/ 1 w 1"/>
                <a:gd name="T5" fmla="*/ 0 h 2"/>
                <a:gd name="T6" fmla="*/ 1 w 1"/>
                <a:gd name="T7" fmla="*/ 0 h 2"/>
                <a:gd name="T8" fmla="*/ 1 w 1"/>
                <a:gd name="T9" fmla="*/ 0 h 2"/>
                <a:gd name="T10" fmla="*/ 1 w 1"/>
                <a:gd name="T11" fmla="*/ 0 h 2"/>
                <a:gd name="T12" fmla="*/ 1 w 1"/>
                <a:gd name="T13" fmla="*/ 0 h 2"/>
                <a:gd name="T14" fmla="*/ 1 w 1"/>
                <a:gd name="T15" fmla="*/ 0 h 2"/>
                <a:gd name="T16" fmla="*/ 1 w 1"/>
                <a:gd name="T17" fmla="*/ 0 h 2"/>
                <a:gd name="T18" fmla="*/ 1 w 1"/>
                <a:gd name="T19" fmla="*/ 0 h 2"/>
                <a:gd name="T20" fmla="*/ 1 w 1"/>
                <a:gd name="T21" fmla="*/ 0 h 2"/>
                <a:gd name="T22" fmla="*/ 1 w 1"/>
                <a:gd name="T23" fmla="*/ 2 h 2"/>
                <a:gd name="T24" fmla="*/ 1 w 1"/>
                <a:gd name="T25" fmla="*/ 2 h 2"/>
                <a:gd name="T26" fmla="*/ 0 w 1"/>
                <a:gd name="T27" fmla="*/ 2 h 2"/>
                <a:gd name="T28" fmla="*/ 0 w 1"/>
                <a:gd name="T29" fmla="*/ 2 h 2"/>
                <a:gd name="T30" fmla="*/ 0 w 1"/>
                <a:gd name="T31" fmla="*/ 2 h 2"/>
                <a:gd name="T32" fmla="*/ 0 w 1"/>
                <a:gd name="T33" fmla="*/ 2 h 2"/>
                <a:gd name="T34" fmla="*/ 0 w 1"/>
                <a:gd name="T35" fmla="*/ 2 h 2"/>
                <a:gd name="T36" fmla="*/ 0 w 1"/>
                <a:gd name="T37" fmla="*/ 2 h 2"/>
                <a:gd name="T38" fmla="*/ 0 w 1"/>
                <a:gd name="T39" fmla="*/ 2 h 2"/>
                <a:gd name="T40" fmla="*/ 0 w 1"/>
                <a:gd name="T41" fmla="*/ 2 h 2"/>
                <a:gd name="T42" fmla="*/ 0 w 1"/>
                <a:gd name="T43" fmla="*/ 0 h 2"/>
                <a:gd name="T44" fmla="*/ 0 w 1"/>
                <a:gd name="T45" fmla="*/ 0 h 2"/>
                <a:gd name="T46" fmla="*/ 0 w 1"/>
                <a:gd name="T47" fmla="*/ 0 h 2"/>
                <a:gd name="T48" fmla="*/ 0 w 1"/>
                <a:gd name="T49" fmla="*/ 0 h 2"/>
                <a:gd name="T50" fmla="*/ 0 w 1"/>
                <a:gd name="T51" fmla="*/ 0 h 2"/>
                <a:gd name="T52" fmla="*/ 0 w 1"/>
                <a:gd name="T53" fmla="*/ 0 h 2"/>
                <a:gd name="T54" fmla="*/ 0 w 1"/>
                <a:gd name="T55" fmla="*/ 0 h 2"/>
                <a:gd name="T56" fmla="*/ 0 w 1"/>
                <a:gd name="T5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0"/>
                  </a:moveTo>
                  <a:lnTo>
                    <a:pt x="0" y="0"/>
                  </a:lnTo>
                  <a:lnTo>
                    <a:pt x="1" y="0"/>
                  </a:lnTo>
                  <a:lnTo>
                    <a:pt x="1" y="0"/>
                  </a:lnTo>
                  <a:lnTo>
                    <a:pt x="1" y="0"/>
                  </a:lnTo>
                  <a:lnTo>
                    <a:pt x="1" y="0"/>
                  </a:lnTo>
                  <a:lnTo>
                    <a:pt x="1" y="0"/>
                  </a:lnTo>
                  <a:lnTo>
                    <a:pt x="1" y="0"/>
                  </a:lnTo>
                  <a:lnTo>
                    <a:pt x="1" y="0"/>
                  </a:lnTo>
                  <a:lnTo>
                    <a:pt x="1" y="0"/>
                  </a:lnTo>
                  <a:lnTo>
                    <a:pt x="1" y="0"/>
                  </a:lnTo>
                  <a:lnTo>
                    <a:pt x="1" y="2"/>
                  </a:lnTo>
                  <a:lnTo>
                    <a:pt x="1"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94" name="Freeform 1411">
              <a:extLst>
                <a:ext uri="{FF2B5EF4-FFF2-40B4-BE49-F238E27FC236}">
                  <a16:creationId xmlns="" xmlns:a16="http://schemas.microsoft.com/office/drawing/2014/main" id="{80F640FB-9C18-4BE3-AB77-6C45DE37262D}"/>
                </a:ext>
              </a:extLst>
            </p:cNvPr>
            <p:cNvSpPr>
              <a:spLocks/>
            </p:cNvSpPr>
            <p:nvPr/>
          </p:nvSpPr>
          <p:spPr bwMode="auto">
            <a:xfrm>
              <a:off x="6222931" y="1890377"/>
              <a:ext cx="2553" cy="0"/>
            </a:xfrm>
            <a:custGeom>
              <a:avLst/>
              <a:gdLst>
                <a:gd name="T0" fmla="*/ 2 w 2"/>
                <a:gd name="T1" fmla="*/ 2 w 2"/>
                <a:gd name="T2" fmla="*/ 2 w 2"/>
                <a:gd name="T3" fmla="*/ 2 w 2"/>
                <a:gd name="T4" fmla="*/ 2 w 2"/>
                <a:gd name="T5" fmla="*/ 2 w 2"/>
                <a:gd name="T6" fmla="*/ 2 w 2"/>
                <a:gd name="T7" fmla="*/ 2 w 2"/>
                <a:gd name="T8" fmla="*/ 2 w 2"/>
                <a:gd name="T9" fmla="*/ 2 w 2"/>
                <a:gd name="T10" fmla="*/ 2 w 2"/>
                <a:gd name="T11" fmla="*/ 2 w 2"/>
                <a:gd name="T12" fmla="*/ 2 w 2"/>
                <a:gd name="T13" fmla="*/ 2 w 2"/>
                <a:gd name="T14" fmla="*/ 0 w 2"/>
                <a:gd name="T15" fmla="*/ 0 w 2"/>
                <a:gd name="T16" fmla="*/ 0 w 2"/>
                <a:gd name="T17" fmla="*/ 0 w 2"/>
                <a:gd name="T18" fmla="*/ 0 w 2"/>
                <a:gd name="T19" fmla="*/ 2 w 2"/>
                <a:gd name="T20" fmla="*/ 2 w 2"/>
                <a:gd name="T21" fmla="*/ 2 w 2"/>
                <a:gd name="T22" fmla="*/ 2 w 2"/>
                <a:gd name="T23" fmla="*/ 2 w 2"/>
                <a:gd name="T24"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Lst>
              <a:rect l="0" t="0" r="r" b="b"/>
              <a:pathLst>
                <a:path w="2">
                  <a:moveTo>
                    <a:pt x="2" y="0"/>
                  </a:move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lnTo>
                    <a:pt x="2" y="0"/>
                  </a:lnTo>
                  <a:lnTo>
                    <a:pt x="2"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95" name="Freeform 1412">
              <a:extLst>
                <a:ext uri="{FF2B5EF4-FFF2-40B4-BE49-F238E27FC236}">
                  <a16:creationId xmlns="" xmlns:a16="http://schemas.microsoft.com/office/drawing/2014/main" id="{6DF8E198-715B-4333-BDD5-EABD788F597F}"/>
                </a:ext>
              </a:extLst>
            </p:cNvPr>
            <p:cNvSpPr>
              <a:spLocks/>
            </p:cNvSpPr>
            <p:nvPr/>
          </p:nvSpPr>
          <p:spPr bwMode="auto">
            <a:xfrm>
              <a:off x="6148898" y="1889101"/>
              <a:ext cx="3830" cy="1277"/>
            </a:xfrm>
            <a:custGeom>
              <a:avLst/>
              <a:gdLst>
                <a:gd name="T0" fmla="*/ 0 w 3"/>
                <a:gd name="T1" fmla="*/ 0 h 1"/>
                <a:gd name="T2" fmla="*/ 0 w 3"/>
                <a:gd name="T3" fmla="*/ 0 h 1"/>
                <a:gd name="T4" fmla="*/ 0 w 3"/>
                <a:gd name="T5" fmla="*/ 0 h 1"/>
                <a:gd name="T6" fmla="*/ 0 w 3"/>
                <a:gd name="T7" fmla="*/ 0 h 1"/>
                <a:gd name="T8" fmla="*/ 1 w 3"/>
                <a:gd name="T9" fmla="*/ 1 h 1"/>
                <a:gd name="T10" fmla="*/ 1 w 3"/>
                <a:gd name="T11" fmla="*/ 1 h 1"/>
                <a:gd name="T12" fmla="*/ 1 w 3"/>
                <a:gd name="T13" fmla="*/ 0 h 1"/>
                <a:gd name="T14" fmla="*/ 1 w 3"/>
                <a:gd name="T15" fmla="*/ 0 h 1"/>
                <a:gd name="T16" fmla="*/ 1 w 3"/>
                <a:gd name="T17" fmla="*/ 1 h 1"/>
                <a:gd name="T18" fmla="*/ 3 w 3"/>
                <a:gd name="T19" fmla="*/ 1 h 1"/>
                <a:gd name="T20" fmla="*/ 3 w 3"/>
                <a:gd name="T21" fmla="*/ 1 h 1"/>
                <a:gd name="T22" fmla="*/ 3 w 3"/>
                <a:gd name="T23" fmla="*/ 1 h 1"/>
                <a:gd name="T24" fmla="*/ 1 w 3"/>
                <a:gd name="T25" fmla="*/ 1 h 1"/>
                <a:gd name="T26" fmla="*/ 0 w 3"/>
                <a:gd name="T27" fmla="*/ 1 h 1"/>
                <a:gd name="T28" fmla="*/ 0 w 3"/>
                <a:gd name="T29" fmla="*/ 1 h 1"/>
                <a:gd name="T30" fmla="*/ 0 w 3"/>
                <a:gd name="T31" fmla="*/ 0 h 1"/>
                <a:gd name="T32" fmla="*/ 0 w 3"/>
                <a:gd name="T33" fmla="*/ 0 h 1"/>
                <a:gd name="T34" fmla="*/ 0 w 3"/>
                <a:gd name="T35" fmla="*/ 0 h 1"/>
                <a:gd name="T36" fmla="*/ 0 w 3"/>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
                  <a:moveTo>
                    <a:pt x="0" y="0"/>
                  </a:moveTo>
                  <a:lnTo>
                    <a:pt x="0" y="0"/>
                  </a:lnTo>
                  <a:lnTo>
                    <a:pt x="0" y="0"/>
                  </a:lnTo>
                  <a:lnTo>
                    <a:pt x="0" y="0"/>
                  </a:lnTo>
                  <a:lnTo>
                    <a:pt x="1" y="1"/>
                  </a:lnTo>
                  <a:lnTo>
                    <a:pt x="1" y="1"/>
                  </a:lnTo>
                  <a:lnTo>
                    <a:pt x="1" y="0"/>
                  </a:lnTo>
                  <a:lnTo>
                    <a:pt x="1" y="0"/>
                  </a:lnTo>
                  <a:lnTo>
                    <a:pt x="1" y="1"/>
                  </a:lnTo>
                  <a:lnTo>
                    <a:pt x="3" y="1"/>
                  </a:lnTo>
                  <a:lnTo>
                    <a:pt x="3" y="1"/>
                  </a:lnTo>
                  <a:lnTo>
                    <a:pt x="3" y="1"/>
                  </a:lnTo>
                  <a:lnTo>
                    <a:pt x="1" y="1"/>
                  </a:lnTo>
                  <a:lnTo>
                    <a:pt x="0" y="1"/>
                  </a:lnTo>
                  <a:lnTo>
                    <a:pt x="0" y="1"/>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96" name="Freeform 1413">
              <a:extLst>
                <a:ext uri="{FF2B5EF4-FFF2-40B4-BE49-F238E27FC236}">
                  <a16:creationId xmlns="" xmlns:a16="http://schemas.microsoft.com/office/drawing/2014/main" id="{55C86917-AC16-47CD-8949-76A268A2653C}"/>
                </a:ext>
              </a:extLst>
            </p:cNvPr>
            <p:cNvSpPr>
              <a:spLocks/>
            </p:cNvSpPr>
            <p:nvPr/>
          </p:nvSpPr>
          <p:spPr bwMode="auto">
            <a:xfrm>
              <a:off x="6146345" y="1887824"/>
              <a:ext cx="1277" cy="1277"/>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1 w 1"/>
                <a:gd name="T45" fmla="*/ 0 h 1"/>
                <a:gd name="T46" fmla="*/ 1 w 1"/>
                <a:gd name="T47" fmla="*/ 1 h 1"/>
                <a:gd name="T48" fmla="*/ 0 w 1"/>
                <a:gd name="T49" fmla="*/ 1 h 1"/>
                <a:gd name="T50" fmla="*/ 0 w 1"/>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1"/>
                  </a:move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1"/>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97" name="Freeform 1414">
              <a:extLst>
                <a:ext uri="{FF2B5EF4-FFF2-40B4-BE49-F238E27FC236}">
                  <a16:creationId xmlns="" xmlns:a16="http://schemas.microsoft.com/office/drawing/2014/main" id="{33282CED-4306-47A1-A41B-B3FAEBBD178D}"/>
                </a:ext>
              </a:extLst>
            </p:cNvPr>
            <p:cNvSpPr>
              <a:spLocks/>
            </p:cNvSpPr>
            <p:nvPr/>
          </p:nvSpPr>
          <p:spPr bwMode="auto">
            <a:xfrm>
              <a:off x="6154004" y="1886548"/>
              <a:ext cx="2553" cy="1277"/>
            </a:xfrm>
            <a:custGeom>
              <a:avLst/>
              <a:gdLst>
                <a:gd name="T0" fmla="*/ 1 w 2"/>
                <a:gd name="T1" fmla="*/ 1 h 1"/>
                <a:gd name="T2" fmla="*/ 0 w 2"/>
                <a:gd name="T3" fmla="*/ 1 h 1"/>
                <a:gd name="T4" fmla="*/ 0 w 2"/>
                <a:gd name="T5" fmla="*/ 1 h 1"/>
                <a:gd name="T6" fmla="*/ 0 w 2"/>
                <a:gd name="T7" fmla="*/ 1 h 1"/>
                <a:gd name="T8" fmla="*/ 0 w 2"/>
                <a:gd name="T9" fmla="*/ 0 h 1"/>
                <a:gd name="T10" fmla="*/ 0 w 2"/>
                <a:gd name="T11" fmla="*/ 0 h 1"/>
                <a:gd name="T12" fmla="*/ 1 w 2"/>
                <a:gd name="T13" fmla="*/ 0 h 1"/>
                <a:gd name="T14" fmla="*/ 1 w 2"/>
                <a:gd name="T15" fmla="*/ 0 h 1"/>
                <a:gd name="T16" fmla="*/ 2 w 2"/>
                <a:gd name="T17" fmla="*/ 1 h 1"/>
                <a:gd name="T18" fmla="*/ 2 w 2"/>
                <a:gd name="T19" fmla="*/ 1 h 1"/>
                <a:gd name="T20" fmla="*/ 1 w 2"/>
                <a:gd name="T21" fmla="*/ 1 h 1"/>
                <a:gd name="T22" fmla="*/ 1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1"/>
                  </a:moveTo>
                  <a:lnTo>
                    <a:pt x="0" y="1"/>
                  </a:lnTo>
                  <a:lnTo>
                    <a:pt x="0" y="1"/>
                  </a:lnTo>
                  <a:lnTo>
                    <a:pt x="0" y="1"/>
                  </a:lnTo>
                  <a:lnTo>
                    <a:pt x="0" y="0"/>
                  </a:lnTo>
                  <a:lnTo>
                    <a:pt x="0" y="0"/>
                  </a:lnTo>
                  <a:lnTo>
                    <a:pt x="1" y="0"/>
                  </a:lnTo>
                  <a:lnTo>
                    <a:pt x="1" y="0"/>
                  </a:lnTo>
                  <a:lnTo>
                    <a:pt x="2" y="1"/>
                  </a:lnTo>
                  <a:lnTo>
                    <a:pt x="2"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98" name="Freeform 1415">
              <a:extLst>
                <a:ext uri="{FF2B5EF4-FFF2-40B4-BE49-F238E27FC236}">
                  <a16:creationId xmlns="" xmlns:a16="http://schemas.microsoft.com/office/drawing/2014/main" id="{7D059E09-8060-4745-BAEE-BAFE1B2DB5C7}"/>
                </a:ext>
              </a:extLst>
            </p:cNvPr>
            <p:cNvSpPr>
              <a:spLocks/>
            </p:cNvSpPr>
            <p:nvPr/>
          </p:nvSpPr>
          <p:spPr bwMode="auto">
            <a:xfrm>
              <a:off x="6143792" y="1885271"/>
              <a:ext cx="1277" cy="3830"/>
            </a:xfrm>
            <a:custGeom>
              <a:avLst/>
              <a:gdLst>
                <a:gd name="T0" fmla="*/ 1 w 1"/>
                <a:gd name="T1" fmla="*/ 1 h 3"/>
                <a:gd name="T2" fmla="*/ 1 w 1"/>
                <a:gd name="T3" fmla="*/ 2 h 3"/>
                <a:gd name="T4" fmla="*/ 1 w 1"/>
                <a:gd name="T5" fmla="*/ 2 h 3"/>
                <a:gd name="T6" fmla="*/ 1 w 1"/>
                <a:gd name="T7" fmla="*/ 2 h 3"/>
                <a:gd name="T8" fmla="*/ 1 w 1"/>
                <a:gd name="T9" fmla="*/ 2 h 3"/>
                <a:gd name="T10" fmla="*/ 1 w 1"/>
                <a:gd name="T11" fmla="*/ 2 h 3"/>
                <a:gd name="T12" fmla="*/ 1 w 1"/>
                <a:gd name="T13" fmla="*/ 3 h 3"/>
                <a:gd name="T14" fmla="*/ 1 w 1"/>
                <a:gd name="T15" fmla="*/ 3 h 3"/>
                <a:gd name="T16" fmla="*/ 0 w 1"/>
                <a:gd name="T17" fmla="*/ 3 h 3"/>
                <a:gd name="T18" fmla="*/ 0 w 1"/>
                <a:gd name="T19" fmla="*/ 3 h 3"/>
                <a:gd name="T20" fmla="*/ 0 w 1"/>
                <a:gd name="T21" fmla="*/ 3 h 3"/>
                <a:gd name="T22" fmla="*/ 0 w 1"/>
                <a:gd name="T23" fmla="*/ 3 h 3"/>
                <a:gd name="T24" fmla="*/ 0 w 1"/>
                <a:gd name="T25" fmla="*/ 3 h 3"/>
                <a:gd name="T26" fmla="*/ 0 w 1"/>
                <a:gd name="T27" fmla="*/ 2 h 3"/>
                <a:gd name="T28" fmla="*/ 0 w 1"/>
                <a:gd name="T29" fmla="*/ 2 h 3"/>
                <a:gd name="T30" fmla="*/ 0 w 1"/>
                <a:gd name="T31" fmla="*/ 2 h 3"/>
                <a:gd name="T32" fmla="*/ 0 w 1"/>
                <a:gd name="T33" fmla="*/ 2 h 3"/>
                <a:gd name="T34" fmla="*/ 0 w 1"/>
                <a:gd name="T35" fmla="*/ 2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w 1"/>
                <a:gd name="T49" fmla="*/ 1 h 3"/>
                <a:gd name="T50" fmla="*/ 0 w 1"/>
                <a:gd name="T51" fmla="*/ 0 h 3"/>
                <a:gd name="T52" fmla="*/ 0 w 1"/>
                <a:gd name="T53" fmla="*/ 0 h 3"/>
                <a:gd name="T54" fmla="*/ 0 w 1"/>
                <a:gd name="T55" fmla="*/ 0 h 3"/>
                <a:gd name="T56" fmla="*/ 0 w 1"/>
                <a:gd name="T57" fmla="*/ 0 h 3"/>
                <a:gd name="T58" fmla="*/ 0 w 1"/>
                <a:gd name="T59" fmla="*/ 0 h 3"/>
                <a:gd name="T60" fmla="*/ 0 w 1"/>
                <a:gd name="T61" fmla="*/ 0 h 3"/>
                <a:gd name="T62" fmla="*/ 0 w 1"/>
                <a:gd name="T63" fmla="*/ 1 h 3"/>
                <a:gd name="T64" fmla="*/ 0 w 1"/>
                <a:gd name="T65" fmla="*/ 1 h 3"/>
                <a:gd name="T66" fmla="*/ 1 w 1"/>
                <a:gd name="T67" fmla="*/ 1 h 3"/>
                <a:gd name="T68" fmla="*/ 1 w 1"/>
                <a:gd name="T69" fmla="*/ 1 h 3"/>
                <a:gd name="T70" fmla="*/ 1 w 1"/>
                <a:gd name="T71" fmla="*/ 1 h 3"/>
                <a:gd name="T72" fmla="*/ 1 w 1"/>
                <a:gd name="T73" fmla="*/ 1 h 3"/>
                <a:gd name="T74" fmla="*/ 1 w 1"/>
                <a:gd name="T75" fmla="*/ 1 h 3"/>
                <a:gd name="T76" fmla="*/ 1 w 1"/>
                <a:gd name="T77" fmla="*/ 1 h 3"/>
                <a:gd name="T78" fmla="*/ 1 w 1"/>
                <a:gd name="T7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 h="3">
                  <a:moveTo>
                    <a:pt x="1" y="1"/>
                  </a:moveTo>
                  <a:lnTo>
                    <a:pt x="1" y="2"/>
                  </a:lnTo>
                  <a:lnTo>
                    <a:pt x="1" y="2"/>
                  </a:lnTo>
                  <a:lnTo>
                    <a:pt x="1" y="2"/>
                  </a:lnTo>
                  <a:lnTo>
                    <a:pt x="1" y="2"/>
                  </a:lnTo>
                  <a:lnTo>
                    <a:pt x="1" y="2"/>
                  </a:lnTo>
                  <a:lnTo>
                    <a:pt x="1" y="3"/>
                  </a:lnTo>
                  <a:lnTo>
                    <a:pt x="1" y="3"/>
                  </a:lnTo>
                  <a:lnTo>
                    <a:pt x="0" y="3"/>
                  </a:lnTo>
                  <a:lnTo>
                    <a:pt x="0" y="3"/>
                  </a:lnTo>
                  <a:lnTo>
                    <a:pt x="0" y="3"/>
                  </a:lnTo>
                  <a:lnTo>
                    <a:pt x="0" y="3"/>
                  </a:lnTo>
                  <a:lnTo>
                    <a:pt x="0" y="3"/>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1"/>
                  </a:lnTo>
                  <a:lnTo>
                    <a:pt x="0" y="1"/>
                  </a:lnTo>
                  <a:lnTo>
                    <a:pt x="1" y="1"/>
                  </a:lnTo>
                  <a:lnTo>
                    <a:pt x="1" y="1"/>
                  </a:lnTo>
                  <a:lnTo>
                    <a:pt x="1" y="1"/>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599" name="Freeform 1416">
              <a:extLst>
                <a:ext uri="{FF2B5EF4-FFF2-40B4-BE49-F238E27FC236}">
                  <a16:creationId xmlns="" xmlns:a16="http://schemas.microsoft.com/office/drawing/2014/main" id="{91E981AB-0D99-4273-82B0-A0CF505A006D}"/>
                </a:ext>
              </a:extLst>
            </p:cNvPr>
            <p:cNvSpPr>
              <a:spLocks/>
            </p:cNvSpPr>
            <p:nvPr/>
          </p:nvSpPr>
          <p:spPr bwMode="auto">
            <a:xfrm>
              <a:off x="6139963" y="1876336"/>
              <a:ext cx="5106" cy="5106"/>
            </a:xfrm>
            <a:custGeom>
              <a:avLst/>
              <a:gdLst>
                <a:gd name="T0" fmla="*/ 3 w 4"/>
                <a:gd name="T1" fmla="*/ 1 h 4"/>
                <a:gd name="T2" fmla="*/ 3 w 4"/>
                <a:gd name="T3" fmla="*/ 1 h 4"/>
                <a:gd name="T4" fmla="*/ 3 w 4"/>
                <a:gd name="T5" fmla="*/ 1 h 4"/>
                <a:gd name="T6" fmla="*/ 3 w 4"/>
                <a:gd name="T7" fmla="*/ 1 h 4"/>
                <a:gd name="T8" fmla="*/ 4 w 4"/>
                <a:gd name="T9" fmla="*/ 2 h 4"/>
                <a:gd name="T10" fmla="*/ 4 w 4"/>
                <a:gd name="T11" fmla="*/ 2 h 4"/>
                <a:gd name="T12" fmla="*/ 4 w 4"/>
                <a:gd name="T13" fmla="*/ 2 h 4"/>
                <a:gd name="T14" fmla="*/ 3 w 4"/>
                <a:gd name="T15" fmla="*/ 3 h 4"/>
                <a:gd name="T16" fmla="*/ 3 w 4"/>
                <a:gd name="T17" fmla="*/ 2 h 4"/>
                <a:gd name="T18" fmla="*/ 4 w 4"/>
                <a:gd name="T19" fmla="*/ 2 h 4"/>
                <a:gd name="T20" fmla="*/ 4 w 4"/>
                <a:gd name="T21" fmla="*/ 2 h 4"/>
                <a:gd name="T22" fmla="*/ 3 w 4"/>
                <a:gd name="T23" fmla="*/ 2 h 4"/>
                <a:gd name="T24" fmla="*/ 3 w 4"/>
                <a:gd name="T25" fmla="*/ 2 h 4"/>
                <a:gd name="T26" fmla="*/ 3 w 4"/>
                <a:gd name="T27" fmla="*/ 2 h 4"/>
                <a:gd name="T28" fmla="*/ 3 w 4"/>
                <a:gd name="T29" fmla="*/ 2 h 4"/>
                <a:gd name="T30" fmla="*/ 3 w 4"/>
                <a:gd name="T31" fmla="*/ 2 h 4"/>
                <a:gd name="T32" fmla="*/ 3 w 4"/>
                <a:gd name="T33" fmla="*/ 2 h 4"/>
                <a:gd name="T34" fmla="*/ 3 w 4"/>
                <a:gd name="T35" fmla="*/ 2 h 4"/>
                <a:gd name="T36" fmla="*/ 1 w 4"/>
                <a:gd name="T37" fmla="*/ 3 h 4"/>
                <a:gd name="T38" fmla="*/ 1 w 4"/>
                <a:gd name="T39" fmla="*/ 3 h 4"/>
                <a:gd name="T40" fmla="*/ 3 w 4"/>
                <a:gd name="T41" fmla="*/ 3 h 4"/>
                <a:gd name="T42" fmla="*/ 3 w 4"/>
                <a:gd name="T43" fmla="*/ 3 h 4"/>
                <a:gd name="T44" fmla="*/ 3 w 4"/>
                <a:gd name="T45" fmla="*/ 3 h 4"/>
                <a:gd name="T46" fmla="*/ 3 w 4"/>
                <a:gd name="T47" fmla="*/ 3 h 4"/>
                <a:gd name="T48" fmla="*/ 3 w 4"/>
                <a:gd name="T49" fmla="*/ 3 h 4"/>
                <a:gd name="T50" fmla="*/ 3 w 4"/>
                <a:gd name="T51" fmla="*/ 4 h 4"/>
                <a:gd name="T52" fmla="*/ 1 w 4"/>
                <a:gd name="T53" fmla="*/ 4 h 4"/>
                <a:gd name="T54" fmla="*/ 1 w 4"/>
                <a:gd name="T55" fmla="*/ 4 h 4"/>
                <a:gd name="T56" fmla="*/ 1 w 4"/>
                <a:gd name="T57" fmla="*/ 3 h 4"/>
                <a:gd name="T58" fmla="*/ 1 w 4"/>
                <a:gd name="T59" fmla="*/ 3 h 4"/>
                <a:gd name="T60" fmla="*/ 1 w 4"/>
                <a:gd name="T61" fmla="*/ 2 h 4"/>
                <a:gd name="T62" fmla="*/ 3 w 4"/>
                <a:gd name="T63" fmla="*/ 2 h 4"/>
                <a:gd name="T64" fmla="*/ 1 w 4"/>
                <a:gd name="T65" fmla="*/ 2 h 4"/>
                <a:gd name="T66" fmla="*/ 1 w 4"/>
                <a:gd name="T67" fmla="*/ 1 h 4"/>
                <a:gd name="T68" fmla="*/ 0 w 4"/>
                <a:gd name="T69" fmla="*/ 1 h 4"/>
                <a:gd name="T70" fmla="*/ 0 w 4"/>
                <a:gd name="T71" fmla="*/ 1 h 4"/>
                <a:gd name="T72" fmla="*/ 1 w 4"/>
                <a:gd name="T73" fmla="*/ 1 h 4"/>
                <a:gd name="T74" fmla="*/ 1 w 4"/>
                <a:gd name="T75" fmla="*/ 1 h 4"/>
                <a:gd name="T76" fmla="*/ 1 w 4"/>
                <a:gd name="T77" fmla="*/ 1 h 4"/>
                <a:gd name="T78" fmla="*/ 1 w 4"/>
                <a:gd name="T79" fmla="*/ 1 h 4"/>
                <a:gd name="T80" fmla="*/ 1 w 4"/>
                <a:gd name="T81" fmla="*/ 1 h 4"/>
                <a:gd name="T82" fmla="*/ 1 w 4"/>
                <a:gd name="T83" fmla="*/ 0 h 4"/>
                <a:gd name="T84" fmla="*/ 1 w 4"/>
                <a:gd name="T85" fmla="*/ 0 h 4"/>
                <a:gd name="T86" fmla="*/ 1 w 4"/>
                <a:gd name="T87" fmla="*/ 0 h 4"/>
                <a:gd name="T88" fmla="*/ 3 w 4"/>
                <a:gd name="T89" fmla="*/ 1 h 4"/>
                <a:gd name="T90" fmla="*/ 3 w 4"/>
                <a:gd name="T9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 h="4">
                  <a:moveTo>
                    <a:pt x="3" y="1"/>
                  </a:moveTo>
                  <a:lnTo>
                    <a:pt x="3" y="1"/>
                  </a:lnTo>
                  <a:lnTo>
                    <a:pt x="3" y="1"/>
                  </a:lnTo>
                  <a:lnTo>
                    <a:pt x="3" y="1"/>
                  </a:lnTo>
                  <a:lnTo>
                    <a:pt x="3" y="1"/>
                  </a:lnTo>
                  <a:lnTo>
                    <a:pt x="3" y="1"/>
                  </a:lnTo>
                  <a:lnTo>
                    <a:pt x="3" y="1"/>
                  </a:lnTo>
                  <a:lnTo>
                    <a:pt x="3" y="1"/>
                  </a:lnTo>
                  <a:lnTo>
                    <a:pt x="4" y="1"/>
                  </a:lnTo>
                  <a:lnTo>
                    <a:pt x="4" y="2"/>
                  </a:lnTo>
                  <a:lnTo>
                    <a:pt x="4" y="2"/>
                  </a:lnTo>
                  <a:lnTo>
                    <a:pt x="4" y="2"/>
                  </a:lnTo>
                  <a:lnTo>
                    <a:pt x="4" y="2"/>
                  </a:lnTo>
                  <a:lnTo>
                    <a:pt x="4" y="2"/>
                  </a:lnTo>
                  <a:lnTo>
                    <a:pt x="4" y="3"/>
                  </a:lnTo>
                  <a:lnTo>
                    <a:pt x="3" y="3"/>
                  </a:lnTo>
                  <a:lnTo>
                    <a:pt x="3" y="2"/>
                  </a:lnTo>
                  <a:lnTo>
                    <a:pt x="3" y="2"/>
                  </a:lnTo>
                  <a:lnTo>
                    <a:pt x="4" y="2"/>
                  </a:lnTo>
                  <a:lnTo>
                    <a:pt x="4" y="2"/>
                  </a:lnTo>
                  <a:lnTo>
                    <a:pt x="4" y="2"/>
                  </a:lnTo>
                  <a:lnTo>
                    <a:pt x="4"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1" y="3"/>
                  </a:lnTo>
                  <a:lnTo>
                    <a:pt x="1" y="3"/>
                  </a:lnTo>
                  <a:lnTo>
                    <a:pt x="1" y="3"/>
                  </a:lnTo>
                  <a:lnTo>
                    <a:pt x="1" y="3"/>
                  </a:lnTo>
                  <a:lnTo>
                    <a:pt x="3" y="3"/>
                  </a:lnTo>
                  <a:lnTo>
                    <a:pt x="3" y="3"/>
                  </a:lnTo>
                  <a:lnTo>
                    <a:pt x="3" y="3"/>
                  </a:lnTo>
                  <a:lnTo>
                    <a:pt x="3" y="3"/>
                  </a:lnTo>
                  <a:lnTo>
                    <a:pt x="3" y="3"/>
                  </a:lnTo>
                  <a:lnTo>
                    <a:pt x="3" y="3"/>
                  </a:lnTo>
                  <a:lnTo>
                    <a:pt x="3" y="3"/>
                  </a:lnTo>
                  <a:lnTo>
                    <a:pt x="3" y="3"/>
                  </a:lnTo>
                  <a:lnTo>
                    <a:pt x="3" y="3"/>
                  </a:lnTo>
                  <a:lnTo>
                    <a:pt x="3" y="3"/>
                  </a:lnTo>
                  <a:lnTo>
                    <a:pt x="3" y="4"/>
                  </a:lnTo>
                  <a:lnTo>
                    <a:pt x="3" y="4"/>
                  </a:lnTo>
                  <a:lnTo>
                    <a:pt x="1" y="4"/>
                  </a:lnTo>
                  <a:lnTo>
                    <a:pt x="1" y="4"/>
                  </a:lnTo>
                  <a:lnTo>
                    <a:pt x="1" y="4"/>
                  </a:lnTo>
                  <a:lnTo>
                    <a:pt x="1" y="4"/>
                  </a:lnTo>
                  <a:lnTo>
                    <a:pt x="1" y="3"/>
                  </a:lnTo>
                  <a:lnTo>
                    <a:pt x="1" y="3"/>
                  </a:lnTo>
                  <a:lnTo>
                    <a:pt x="1" y="3"/>
                  </a:lnTo>
                  <a:lnTo>
                    <a:pt x="1" y="3"/>
                  </a:lnTo>
                  <a:lnTo>
                    <a:pt x="1" y="2"/>
                  </a:lnTo>
                  <a:lnTo>
                    <a:pt x="1" y="2"/>
                  </a:lnTo>
                  <a:lnTo>
                    <a:pt x="1" y="2"/>
                  </a:lnTo>
                  <a:lnTo>
                    <a:pt x="3" y="2"/>
                  </a:lnTo>
                  <a:lnTo>
                    <a:pt x="1" y="2"/>
                  </a:lnTo>
                  <a:lnTo>
                    <a:pt x="1" y="2"/>
                  </a:lnTo>
                  <a:lnTo>
                    <a:pt x="1" y="1"/>
                  </a:lnTo>
                  <a:lnTo>
                    <a:pt x="1" y="1"/>
                  </a:lnTo>
                  <a:lnTo>
                    <a:pt x="1" y="2"/>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3" y="1"/>
                  </a:lnTo>
                  <a:lnTo>
                    <a:pt x="3" y="1"/>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00" name="Freeform 1417">
              <a:extLst>
                <a:ext uri="{FF2B5EF4-FFF2-40B4-BE49-F238E27FC236}">
                  <a16:creationId xmlns="" xmlns:a16="http://schemas.microsoft.com/office/drawing/2014/main" id="{5A6369D6-EB9E-4EB4-8537-AE6B9859ACD7}"/>
                </a:ext>
              </a:extLst>
            </p:cNvPr>
            <p:cNvSpPr>
              <a:spLocks/>
            </p:cNvSpPr>
            <p:nvPr/>
          </p:nvSpPr>
          <p:spPr bwMode="auto">
            <a:xfrm>
              <a:off x="6143792" y="1875059"/>
              <a:ext cx="3830" cy="3830"/>
            </a:xfrm>
            <a:custGeom>
              <a:avLst/>
              <a:gdLst>
                <a:gd name="T0" fmla="*/ 3 w 3"/>
                <a:gd name="T1" fmla="*/ 2 h 3"/>
                <a:gd name="T2" fmla="*/ 2 w 3"/>
                <a:gd name="T3" fmla="*/ 2 h 3"/>
                <a:gd name="T4" fmla="*/ 2 w 3"/>
                <a:gd name="T5" fmla="*/ 3 h 3"/>
                <a:gd name="T6" fmla="*/ 1 w 3"/>
                <a:gd name="T7" fmla="*/ 3 h 3"/>
                <a:gd name="T8" fmla="*/ 1 w 3"/>
                <a:gd name="T9" fmla="*/ 2 h 3"/>
                <a:gd name="T10" fmla="*/ 1 w 3"/>
                <a:gd name="T11" fmla="*/ 2 h 3"/>
                <a:gd name="T12" fmla="*/ 1 w 3"/>
                <a:gd name="T13" fmla="*/ 2 h 3"/>
                <a:gd name="T14" fmla="*/ 1 w 3"/>
                <a:gd name="T15" fmla="*/ 2 h 3"/>
                <a:gd name="T16" fmla="*/ 2 w 3"/>
                <a:gd name="T17" fmla="*/ 2 h 3"/>
                <a:gd name="T18" fmla="*/ 2 w 3"/>
                <a:gd name="T19" fmla="*/ 2 h 3"/>
                <a:gd name="T20" fmla="*/ 2 w 3"/>
                <a:gd name="T21" fmla="*/ 2 h 3"/>
                <a:gd name="T22" fmla="*/ 1 w 3"/>
                <a:gd name="T23" fmla="*/ 2 h 3"/>
                <a:gd name="T24" fmla="*/ 1 w 3"/>
                <a:gd name="T25" fmla="*/ 2 h 3"/>
                <a:gd name="T26" fmla="*/ 1 w 3"/>
                <a:gd name="T27" fmla="*/ 2 h 3"/>
                <a:gd name="T28" fmla="*/ 1 w 3"/>
                <a:gd name="T29" fmla="*/ 2 h 3"/>
                <a:gd name="T30" fmla="*/ 1 w 3"/>
                <a:gd name="T31" fmla="*/ 2 h 3"/>
                <a:gd name="T32" fmla="*/ 1 w 3"/>
                <a:gd name="T33" fmla="*/ 2 h 3"/>
                <a:gd name="T34" fmla="*/ 1 w 3"/>
                <a:gd name="T35" fmla="*/ 2 h 3"/>
                <a:gd name="T36" fmla="*/ 1 w 3"/>
                <a:gd name="T37" fmla="*/ 2 h 3"/>
                <a:gd name="T38" fmla="*/ 1 w 3"/>
                <a:gd name="T39" fmla="*/ 2 h 3"/>
                <a:gd name="T40" fmla="*/ 1 w 3"/>
                <a:gd name="T41" fmla="*/ 2 h 3"/>
                <a:gd name="T42" fmla="*/ 0 w 3"/>
                <a:gd name="T43" fmla="*/ 1 h 3"/>
                <a:gd name="T44" fmla="*/ 0 w 3"/>
                <a:gd name="T45" fmla="*/ 1 h 3"/>
                <a:gd name="T46" fmla="*/ 0 w 3"/>
                <a:gd name="T47" fmla="*/ 1 h 3"/>
                <a:gd name="T48" fmla="*/ 0 w 3"/>
                <a:gd name="T49" fmla="*/ 1 h 3"/>
                <a:gd name="T50" fmla="*/ 0 w 3"/>
                <a:gd name="T51" fmla="*/ 1 h 3"/>
                <a:gd name="T52" fmla="*/ 0 w 3"/>
                <a:gd name="T53" fmla="*/ 1 h 3"/>
                <a:gd name="T54" fmla="*/ 0 w 3"/>
                <a:gd name="T55" fmla="*/ 1 h 3"/>
                <a:gd name="T56" fmla="*/ 0 w 3"/>
                <a:gd name="T57" fmla="*/ 0 h 3"/>
                <a:gd name="T58" fmla="*/ 1 w 3"/>
                <a:gd name="T59" fmla="*/ 0 h 3"/>
                <a:gd name="T60" fmla="*/ 0 w 3"/>
                <a:gd name="T61" fmla="*/ 0 h 3"/>
                <a:gd name="T62" fmla="*/ 0 w 3"/>
                <a:gd name="T63" fmla="*/ 0 h 3"/>
                <a:gd name="T64" fmla="*/ 0 w 3"/>
                <a:gd name="T65" fmla="*/ 0 h 3"/>
                <a:gd name="T66" fmla="*/ 0 w 3"/>
                <a:gd name="T67" fmla="*/ 0 h 3"/>
                <a:gd name="T68" fmla="*/ 1 w 3"/>
                <a:gd name="T69" fmla="*/ 0 h 3"/>
                <a:gd name="T70" fmla="*/ 1 w 3"/>
                <a:gd name="T71" fmla="*/ 0 h 3"/>
                <a:gd name="T72" fmla="*/ 1 w 3"/>
                <a:gd name="T73" fmla="*/ 0 h 3"/>
                <a:gd name="T74" fmla="*/ 1 w 3"/>
                <a:gd name="T75" fmla="*/ 0 h 3"/>
                <a:gd name="T76" fmla="*/ 1 w 3"/>
                <a:gd name="T77" fmla="*/ 0 h 3"/>
                <a:gd name="T78" fmla="*/ 1 w 3"/>
                <a:gd name="T79" fmla="*/ 0 h 3"/>
                <a:gd name="T80" fmla="*/ 2 w 3"/>
                <a:gd name="T81" fmla="*/ 0 h 3"/>
                <a:gd name="T82" fmla="*/ 2 w 3"/>
                <a:gd name="T83" fmla="*/ 1 h 3"/>
                <a:gd name="T84" fmla="*/ 2 w 3"/>
                <a:gd name="T85" fmla="*/ 1 h 3"/>
                <a:gd name="T86" fmla="*/ 2 w 3"/>
                <a:gd name="T87" fmla="*/ 1 h 3"/>
                <a:gd name="T88" fmla="*/ 2 w 3"/>
                <a:gd name="T89" fmla="*/ 1 h 3"/>
                <a:gd name="T90" fmla="*/ 2 w 3"/>
                <a:gd name="T91" fmla="*/ 2 h 3"/>
                <a:gd name="T92" fmla="*/ 3 w 3"/>
                <a:gd name="T9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3">
                  <a:moveTo>
                    <a:pt x="3" y="2"/>
                  </a:moveTo>
                  <a:lnTo>
                    <a:pt x="2" y="2"/>
                  </a:lnTo>
                  <a:lnTo>
                    <a:pt x="2" y="3"/>
                  </a:lnTo>
                  <a:lnTo>
                    <a:pt x="1" y="3"/>
                  </a:lnTo>
                  <a:lnTo>
                    <a:pt x="1" y="2"/>
                  </a:lnTo>
                  <a:lnTo>
                    <a:pt x="1" y="2"/>
                  </a:lnTo>
                  <a:lnTo>
                    <a:pt x="1" y="2"/>
                  </a:lnTo>
                  <a:lnTo>
                    <a:pt x="1" y="2"/>
                  </a:lnTo>
                  <a:lnTo>
                    <a:pt x="2" y="2"/>
                  </a:lnTo>
                  <a:lnTo>
                    <a:pt x="2" y="2"/>
                  </a:lnTo>
                  <a:lnTo>
                    <a:pt x="2" y="2"/>
                  </a:lnTo>
                  <a:lnTo>
                    <a:pt x="1" y="2"/>
                  </a:lnTo>
                  <a:lnTo>
                    <a:pt x="1" y="2"/>
                  </a:lnTo>
                  <a:lnTo>
                    <a:pt x="1" y="2"/>
                  </a:lnTo>
                  <a:lnTo>
                    <a:pt x="1" y="2"/>
                  </a:lnTo>
                  <a:lnTo>
                    <a:pt x="1" y="2"/>
                  </a:lnTo>
                  <a:lnTo>
                    <a:pt x="1" y="2"/>
                  </a:lnTo>
                  <a:lnTo>
                    <a:pt x="1" y="2"/>
                  </a:lnTo>
                  <a:lnTo>
                    <a:pt x="1" y="2"/>
                  </a:lnTo>
                  <a:lnTo>
                    <a:pt x="1" y="2"/>
                  </a:lnTo>
                  <a:lnTo>
                    <a:pt x="1" y="2"/>
                  </a:lnTo>
                  <a:lnTo>
                    <a:pt x="0" y="1"/>
                  </a:lnTo>
                  <a:lnTo>
                    <a:pt x="0" y="1"/>
                  </a:lnTo>
                  <a:lnTo>
                    <a:pt x="0" y="1"/>
                  </a:lnTo>
                  <a:lnTo>
                    <a:pt x="0" y="1"/>
                  </a:lnTo>
                  <a:lnTo>
                    <a:pt x="0" y="1"/>
                  </a:lnTo>
                  <a:lnTo>
                    <a:pt x="0" y="1"/>
                  </a:lnTo>
                  <a:lnTo>
                    <a:pt x="0" y="1"/>
                  </a:lnTo>
                  <a:lnTo>
                    <a:pt x="0" y="0"/>
                  </a:lnTo>
                  <a:lnTo>
                    <a:pt x="1" y="0"/>
                  </a:lnTo>
                  <a:lnTo>
                    <a:pt x="0" y="0"/>
                  </a:lnTo>
                  <a:lnTo>
                    <a:pt x="0" y="0"/>
                  </a:lnTo>
                  <a:lnTo>
                    <a:pt x="0" y="0"/>
                  </a:lnTo>
                  <a:lnTo>
                    <a:pt x="0" y="0"/>
                  </a:lnTo>
                  <a:lnTo>
                    <a:pt x="1" y="0"/>
                  </a:lnTo>
                  <a:lnTo>
                    <a:pt x="1" y="0"/>
                  </a:lnTo>
                  <a:lnTo>
                    <a:pt x="1" y="0"/>
                  </a:lnTo>
                  <a:lnTo>
                    <a:pt x="1" y="0"/>
                  </a:lnTo>
                  <a:lnTo>
                    <a:pt x="1" y="0"/>
                  </a:lnTo>
                  <a:lnTo>
                    <a:pt x="1" y="0"/>
                  </a:lnTo>
                  <a:lnTo>
                    <a:pt x="2" y="0"/>
                  </a:lnTo>
                  <a:lnTo>
                    <a:pt x="2" y="1"/>
                  </a:lnTo>
                  <a:lnTo>
                    <a:pt x="2" y="1"/>
                  </a:lnTo>
                  <a:lnTo>
                    <a:pt x="2" y="1"/>
                  </a:lnTo>
                  <a:lnTo>
                    <a:pt x="2" y="1"/>
                  </a:lnTo>
                  <a:lnTo>
                    <a:pt x="2"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01" name="Freeform 1418">
              <a:extLst>
                <a:ext uri="{FF2B5EF4-FFF2-40B4-BE49-F238E27FC236}">
                  <a16:creationId xmlns="" xmlns:a16="http://schemas.microsoft.com/office/drawing/2014/main" id="{893C7581-ADF1-4BDD-871D-A674410A9F22}"/>
                </a:ext>
              </a:extLst>
            </p:cNvPr>
            <p:cNvSpPr>
              <a:spLocks/>
            </p:cNvSpPr>
            <p:nvPr/>
          </p:nvSpPr>
          <p:spPr bwMode="auto">
            <a:xfrm>
              <a:off x="6145068" y="1872507"/>
              <a:ext cx="3830" cy="3830"/>
            </a:xfrm>
            <a:custGeom>
              <a:avLst/>
              <a:gdLst>
                <a:gd name="T0" fmla="*/ 3 w 3"/>
                <a:gd name="T1" fmla="*/ 0 h 3"/>
                <a:gd name="T2" fmla="*/ 3 w 3"/>
                <a:gd name="T3" fmla="*/ 0 h 3"/>
                <a:gd name="T4" fmla="*/ 3 w 3"/>
                <a:gd name="T5" fmla="*/ 2 h 3"/>
                <a:gd name="T6" fmla="*/ 2 w 3"/>
                <a:gd name="T7" fmla="*/ 2 h 3"/>
                <a:gd name="T8" fmla="*/ 2 w 3"/>
                <a:gd name="T9" fmla="*/ 2 h 3"/>
                <a:gd name="T10" fmla="*/ 3 w 3"/>
                <a:gd name="T11" fmla="*/ 2 h 3"/>
                <a:gd name="T12" fmla="*/ 3 w 3"/>
                <a:gd name="T13" fmla="*/ 3 h 3"/>
                <a:gd name="T14" fmla="*/ 3 w 3"/>
                <a:gd name="T15" fmla="*/ 3 h 3"/>
                <a:gd name="T16" fmla="*/ 2 w 3"/>
                <a:gd name="T17" fmla="*/ 3 h 3"/>
                <a:gd name="T18" fmla="*/ 2 w 3"/>
                <a:gd name="T19" fmla="*/ 3 h 3"/>
                <a:gd name="T20" fmla="*/ 2 w 3"/>
                <a:gd name="T21" fmla="*/ 3 h 3"/>
                <a:gd name="T22" fmla="*/ 2 w 3"/>
                <a:gd name="T23" fmla="*/ 3 h 3"/>
                <a:gd name="T24" fmla="*/ 1 w 3"/>
                <a:gd name="T25" fmla="*/ 3 h 3"/>
                <a:gd name="T26" fmla="*/ 1 w 3"/>
                <a:gd name="T27" fmla="*/ 2 h 3"/>
                <a:gd name="T28" fmla="*/ 1 w 3"/>
                <a:gd name="T29" fmla="*/ 2 h 3"/>
                <a:gd name="T30" fmla="*/ 1 w 3"/>
                <a:gd name="T31" fmla="*/ 2 h 3"/>
                <a:gd name="T32" fmla="*/ 1 w 3"/>
                <a:gd name="T33" fmla="*/ 2 h 3"/>
                <a:gd name="T34" fmla="*/ 1 w 3"/>
                <a:gd name="T35" fmla="*/ 2 h 3"/>
                <a:gd name="T36" fmla="*/ 1 w 3"/>
                <a:gd name="T37" fmla="*/ 2 h 3"/>
                <a:gd name="T38" fmla="*/ 1 w 3"/>
                <a:gd name="T39" fmla="*/ 2 h 3"/>
                <a:gd name="T40" fmla="*/ 0 w 3"/>
                <a:gd name="T41" fmla="*/ 2 h 3"/>
                <a:gd name="T42" fmla="*/ 0 w 3"/>
                <a:gd name="T43" fmla="*/ 2 h 3"/>
                <a:gd name="T44" fmla="*/ 0 w 3"/>
                <a:gd name="T45" fmla="*/ 2 h 3"/>
                <a:gd name="T46" fmla="*/ 0 w 3"/>
                <a:gd name="T47" fmla="*/ 2 h 3"/>
                <a:gd name="T48" fmla="*/ 1 w 3"/>
                <a:gd name="T49" fmla="*/ 0 h 3"/>
                <a:gd name="T50" fmla="*/ 1 w 3"/>
                <a:gd name="T51" fmla="*/ 0 h 3"/>
                <a:gd name="T52" fmla="*/ 1 w 3"/>
                <a:gd name="T53" fmla="*/ 0 h 3"/>
                <a:gd name="T54" fmla="*/ 1 w 3"/>
                <a:gd name="T55" fmla="*/ 0 h 3"/>
                <a:gd name="T56" fmla="*/ 1 w 3"/>
                <a:gd name="T57" fmla="*/ 0 h 3"/>
                <a:gd name="T58" fmla="*/ 1 w 3"/>
                <a:gd name="T59" fmla="*/ 0 h 3"/>
                <a:gd name="T60" fmla="*/ 1 w 3"/>
                <a:gd name="T61" fmla="*/ 0 h 3"/>
                <a:gd name="T62" fmla="*/ 1 w 3"/>
                <a:gd name="T63" fmla="*/ 0 h 3"/>
                <a:gd name="T64" fmla="*/ 1 w 3"/>
                <a:gd name="T65" fmla="*/ 0 h 3"/>
                <a:gd name="T66" fmla="*/ 1 w 3"/>
                <a:gd name="T67" fmla="*/ 0 h 3"/>
                <a:gd name="T68" fmla="*/ 1 w 3"/>
                <a:gd name="T69" fmla="*/ 0 h 3"/>
                <a:gd name="T70" fmla="*/ 1 w 3"/>
                <a:gd name="T71" fmla="*/ 0 h 3"/>
                <a:gd name="T72" fmla="*/ 1 w 3"/>
                <a:gd name="T73" fmla="*/ 0 h 3"/>
                <a:gd name="T74" fmla="*/ 2 w 3"/>
                <a:gd name="T75" fmla="*/ 0 h 3"/>
                <a:gd name="T76" fmla="*/ 2 w 3"/>
                <a:gd name="T77" fmla="*/ 0 h 3"/>
                <a:gd name="T78" fmla="*/ 2 w 3"/>
                <a:gd name="T79" fmla="*/ 0 h 3"/>
                <a:gd name="T80" fmla="*/ 2 w 3"/>
                <a:gd name="T81" fmla="*/ 0 h 3"/>
                <a:gd name="T82" fmla="*/ 2 w 3"/>
                <a:gd name="T83" fmla="*/ 0 h 3"/>
                <a:gd name="T84" fmla="*/ 2 w 3"/>
                <a:gd name="T85" fmla="*/ 0 h 3"/>
                <a:gd name="T86" fmla="*/ 2 w 3"/>
                <a:gd name="T87" fmla="*/ 0 h 3"/>
                <a:gd name="T88" fmla="*/ 2 w 3"/>
                <a:gd name="T89" fmla="*/ 0 h 3"/>
                <a:gd name="T90" fmla="*/ 2 w 3"/>
                <a:gd name="T91" fmla="*/ 0 h 3"/>
                <a:gd name="T92" fmla="*/ 3 w 3"/>
                <a:gd name="T93" fmla="*/ 0 h 3"/>
                <a:gd name="T94" fmla="*/ 3 w 3"/>
                <a:gd name="T95" fmla="*/ 0 h 3"/>
                <a:gd name="T96" fmla="*/ 3 w 3"/>
                <a:gd name="T97" fmla="*/ 0 h 3"/>
                <a:gd name="T98" fmla="*/ 3 w 3"/>
                <a:gd name="T9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3">
                  <a:moveTo>
                    <a:pt x="3" y="0"/>
                  </a:moveTo>
                  <a:lnTo>
                    <a:pt x="3" y="0"/>
                  </a:lnTo>
                  <a:lnTo>
                    <a:pt x="3" y="2"/>
                  </a:lnTo>
                  <a:lnTo>
                    <a:pt x="2" y="2"/>
                  </a:lnTo>
                  <a:lnTo>
                    <a:pt x="2" y="2"/>
                  </a:lnTo>
                  <a:lnTo>
                    <a:pt x="3" y="2"/>
                  </a:lnTo>
                  <a:lnTo>
                    <a:pt x="3" y="3"/>
                  </a:lnTo>
                  <a:lnTo>
                    <a:pt x="3" y="3"/>
                  </a:lnTo>
                  <a:lnTo>
                    <a:pt x="2" y="3"/>
                  </a:lnTo>
                  <a:lnTo>
                    <a:pt x="2" y="3"/>
                  </a:lnTo>
                  <a:lnTo>
                    <a:pt x="2" y="3"/>
                  </a:lnTo>
                  <a:lnTo>
                    <a:pt x="2" y="3"/>
                  </a:lnTo>
                  <a:lnTo>
                    <a:pt x="1" y="3"/>
                  </a:lnTo>
                  <a:lnTo>
                    <a:pt x="1" y="2"/>
                  </a:lnTo>
                  <a:lnTo>
                    <a:pt x="1" y="2"/>
                  </a:lnTo>
                  <a:lnTo>
                    <a:pt x="1" y="2"/>
                  </a:lnTo>
                  <a:lnTo>
                    <a:pt x="1" y="2"/>
                  </a:lnTo>
                  <a:lnTo>
                    <a:pt x="1" y="2"/>
                  </a:lnTo>
                  <a:lnTo>
                    <a:pt x="1" y="2"/>
                  </a:lnTo>
                  <a:lnTo>
                    <a:pt x="1" y="2"/>
                  </a:lnTo>
                  <a:lnTo>
                    <a:pt x="0" y="2"/>
                  </a:lnTo>
                  <a:lnTo>
                    <a:pt x="0" y="2"/>
                  </a:lnTo>
                  <a:lnTo>
                    <a:pt x="0" y="2"/>
                  </a:lnTo>
                  <a:lnTo>
                    <a:pt x="0" y="2"/>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02" name="Freeform 1420">
              <a:extLst>
                <a:ext uri="{FF2B5EF4-FFF2-40B4-BE49-F238E27FC236}">
                  <a16:creationId xmlns="" xmlns:a16="http://schemas.microsoft.com/office/drawing/2014/main" id="{C62A6C99-9443-4003-8F03-0B5DC038717A}"/>
                </a:ext>
              </a:extLst>
            </p:cNvPr>
            <p:cNvSpPr>
              <a:spLocks/>
            </p:cNvSpPr>
            <p:nvPr/>
          </p:nvSpPr>
          <p:spPr bwMode="auto">
            <a:xfrm>
              <a:off x="6141239" y="1871231"/>
              <a:ext cx="2553" cy="3830"/>
            </a:xfrm>
            <a:custGeom>
              <a:avLst/>
              <a:gdLst>
                <a:gd name="T0" fmla="*/ 2 w 2"/>
                <a:gd name="T1" fmla="*/ 1 h 3"/>
                <a:gd name="T2" fmla="*/ 2 w 2"/>
                <a:gd name="T3" fmla="*/ 1 h 3"/>
                <a:gd name="T4" fmla="*/ 2 w 2"/>
                <a:gd name="T5" fmla="*/ 1 h 3"/>
                <a:gd name="T6" fmla="*/ 2 w 2"/>
                <a:gd name="T7" fmla="*/ 1 h 3"/>
                <a:gd name="T8" fmla="*/ 2 w 2"/>
                <a:gd name="T9" fmla="*/ 1 h 3"/>
                <a:gd name="T10" fmla="*/ 2 w 2"/>
                <a:gd name="T11" fmla="*/ 1 h 3"/>
                <a:gd name="T12" fmla="*/ 2 w 2"/>
                <a:gd name="T13" fmla="*/ 1 h 3"/>
                <a:gd name="T14" fmla="*/ 2 w 2"/>
                <a:gd name="T15" fmla="*/ 1 h 3"/>
                <a:gd name="T16" fmla="*/ 2 w 2"/>
                <a:gd name="T17" fmla="*/ 1 h 3"/>
                <a:gd name="T18" fmla="*/ 2 w 2"/>
                <a:gd name="T19" fmla="*/ 1 h 3"/>
                <a:gd name="T20" fmla="*/ 2 w 2"/>
                <a:gd name="T21" fmla="*/ 1 h 3"/>
                <a:gd name="T22" fmla="*/ 2 w 2"/>
                <a:gd name="T23" fmla="*/ 1 h 3"/>
                <a:gd name="T24" fmla="*/ 2 w 2"/>
                <a:gd name="T25" fmla="*/ 3 h 3"/>
                <a:gd name="T26" fmla="*/ 2 w 2"/>
                <a:gd name="T27" fmla="*/ 3 h 3"/>
                <a:gd name="T28" fmla="*/ 2 w 2"/>
                <a:gd name="T29" fmla="*/ 3 h 3"/>
                <a:gd name="T30" fmla="*/ 2 w 2"/>
                <a:gd name="T31" fmla="*/ 3 h 3"/>
                <a:gd name="T32" fmla="*/ 2 w 2"/>
                <a:gd name="T33" fmla="*/ 3 h 3"/>
                <a:gd name="T34" fmla="*/ 2 w 2"/>
                <a:gd name="T35" fmla="*/ 1 h 3"/>
                <a:gd name="T36" fmla="*/ 2 w 2"/>
                <a:gd name="T37" fmla="*/ 1 h 3"/>
                <a:gd name="T38" fmla="*/ 2 w 2"/>
                <a:gd name="T39" fmla="*/ 1 h 3"/>
                <a:gd name="T40" fmla="*/ 2 w 2"/>
                <a:gd name="T41" fmla="*/ 1 h 3"/>
                <a:gd name="T42" fmla="*/ 2 w 2"/>
                <a:gd name="T43" fmla="*/ 1 h 3"/>
                <a:gd name="T44" fmla="*/ 2 w 2"/>
                <a:gd name="T45" fmla="*/ 1 h 3"/>
                <a:gd name="T46" fmla="*/ 2 w 2"/>
                <a:gd name="T47" fmla="*/ 1 h 3"/>
                <a:gd name="T48" fmla="*/ 0 w 2"/>
                <a:gd name="T49" fmla="*/ 1 h 3"/>
                <a:gd name="T50" fmla="*/ 0 w 2"/>
                <a:gd name="T51" fmla="*/ 1 h 3"/>
                <a:gd name="T52" fmla="*/ 0 w 2"/>
                <a:gd name="T53" fmla="*/ 1 h 3"/>
                <a:gd name="T54" fmla="*/ 0 w 2"/>
                <a:gd name="T55" fmla="*/ 1 h 3"/>
                <a:gd name="T56" fmla="*/ 0 w 2"/>
                <a:gd name="T57" fmla="*/ 1 h 3"/>
                <a:gd name="T58" fmla="*/ 2 w 2"/>
                <a:gd name="T59" fmla="*/ 0 h 3"/>
                <a:gd name="T60" fmla="*/ 2 w 2"/>
                <a:gd name="T61" fmla="*/ 0 h 3"/>
                <a:gd name="T62" fmla="*/ 2 w 2"/>
                <a:gd name="T63" fmla="*/ 1 h 3"/>
                <a:gd name="T64" fmla="*/ 2 w 2"/>
                <a:gd name="T65" fmla="*/ 1 h 3"/>
                <a:gd name="T66" fmla="*/ 2 w 2"/>
                <a:gd name="T67" fmla="*/ 1 h 3"/>
                <a:gd name="T68" fmla="*/ 2 w 2"/>
                <a:gd name="T69" fmla="*/ 1 h 3"/>
                <a:gd name="T70" fmla="*/ 2 w 2"/>
                <a:gd name="T71" fmla="*/ 1 h 3"/>
                <a:gd name="T72" fmla="*/ 2 w 2"/>
                <a:gd name="T73" fmla="*/ 1 h 3"/>
                <a:gd name="T74" fmla="*/ 2 w 2"/>
                <a:gd name="T75" fmla="*/ 1 h 3"/>
                <a:gd name="T76" fmla="*/ 2 w 2"/>
                <a:gd name="T77" fmla="*/ 1 h 3"/>
                <a:gd name="T78" fmla="*/ 2 w 2"/>
                <a:gd name="T79" fmla="*/ 1 h 3"/>
                <a:gd name="T80" fmla="*/ 2 w 2"/>
                <a:gd name="T81" fmla="*/ 1 h 3"/>
                <a:gd name="T82" fmla="*/ 2 w 2"/>
                <a:gd name="T83" fmla="*/ 1 h 3"/>
                <a:gd name="T84" fmla="*/ 2 w 2"/>
                <a:gd name="T85" fmla="*/ 1 h 3"/>
                <a:gd name="T86" fmla="*/ 2 w 2"/>
                <a:gd name="T87" fmla="*/ 1 h 3"/>
                <a:gd name="T88" fmla="*/ 2 w 2"/>
                <a:gd name="T89" fmla="*/ 1 h 3"/>
                <a:gd name="T90" fmla="*/ 2 w 2"/>
                <a:gd name="T91" fmla="*/ 0 h 3"/>
                <a:gd name="T92" fmla="*/ 2 w 2"/>
                <a:gd name="T93" fmla="*/ 0 h 3"/>
                <a:gd name="T94" fmla="*/ 2 w 2"/>
                <a:gd name="T95" fmla="*/ 0 h 3"/>
                <a:gd name="T96" fmla="*/ 2 w 2"/>
                <a:gd name="T97" fmla="*/ 0 h 3"/>
                <a:gd name="T98" fmla="*/ 2 w 2"/>
                <a:gd name="T99" fmla="*/ 0 h 3"/>
                <a:gd name="T100" fmla="*/ 2 w 2"/>
                <a:gd name="T101" fmla="*/ 0 h 3"/>
                <a:gd name="T102" fmla="*/ 2 w 2"/>
                <a:gd name="T103" fmla="*/ 0 h 3"/>
                <a:gd name="T104" fmla="*/ 2 w 2"/>
                <a:gd name="T105" fmla="*/ 0 h 3"/>
                <a:gd name="T106" fmla="*/ 2 w 2"/>
                <a:gd name="T107" fmla="*/ 0 h 3"/>
                <a:gd name="T108" fmla="*/ 2 w 2"/>
                <a:gd name="T109" fmla="*/ 0 h 3"/>
                <a:gd name="T110" fmla="*/ 2 w 2"/>
                <a:gd name="T111" fmla="*/ 0 h 3"/>
                <a:gd name="T112" fmla="*/ 2 w 2"/>
                <a:gd name="T113" fmla="*/ 1 h 3"/>
                <a:gd name="T114" fmla="*/ 2 w 2"/>
                <a:gd name="T11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 h="3">
                  <a:moveTo>
                    <a:pt x="2" y="1"/>
                  </a:moveTo>
                  <a:lnTo>
                    <a:pt x="2" y="1"/>
                  </a:lnTo>
                  <a:lnTo>
                    <a:pt x="2" y="1"/>
                  </a:lnTo>
                  <a:lnTo>
                    <a:pt x="2" y="1"/>
                  </a:lnTo>
                  <a:lnTo>
                    <a:pt x="2" y="1"/>
                  </a:lnTo>
                  <a:lnTo>
                    <a:pt x="2" y="1"/>
                  </a:lnTo>
                  <a:lnTo>
                    <a:pt x="2" y="1"/>
                  </a:lnTo>
                  <a:lnTo>
                    <a:pt x="2" y="1"/>
                  </a:lnTo>
                  <a:lnTo>
                    <a:pt x="2" y="1"/>
                  </a:lnTo>
                  <a:lnTo>
                    <a:pt x="2" y="1"/>
                  </a:lnTo>
                  <a:lnTo>
                    <a:pt x="2" y="1"/>
                  </a:lnTo>
                  <a:lnTo>
                    <a:pt x="2" y="1"/>
                  </a:lnTo>
                  <a:lnTo>
                    <a:pt x="2" y="3"/>
                  </a:lnTo>
                  <a:lnTo>
                    <a:pt x="2" y="3"/>
                  </a:lnTo>
                  <a:lnTo>
                    <a:pt x="2" y="3"/>
                  </a:lnTo>
                  <a:lnTo>
                    <a:pt x="2" y="3"/>
                  </a:lnTo>
                  <a:lnTo>
                    <a:pt x="2" y="3"/>
                  </a:lnTo>
                  <a:lnTo>
                    <a:pt x="2" y="1"/>
                  </a:lnTo>
                  <a:lnTo>
                    <a:pt x="2" y="1"/>
                  </a:lnTo>
                  <a:lnTo>
                    <a:pt x="2" y="1"/>
                  </a:lnTo>
                  <a:lnTo>
                    <a:pt x="2" y="1"/>
                  </a:lnTo>
                  <a:lnTo>
                    <a:pt x="2" y="1"/>
                  </a:lnTo>
                  <a:lnTo>
                    <a:pt x="2" y="1"/>
                  </a:lnTo>
                  <a:lnTo>
                    <a:pt x="2" y="1"/>
                  </a:lnTo>
                  <a:lnTo>
                    <a:pt x="0" y="1"/>
                  </a:lnTo>
                  <a:lnTo>
                    <a:pt x="0" y="1"/>
                  </a:lnTo>
                  <a:lnTo>
                    <a:pt x="0" y="1"/>
                  </a:lnTo>
                  <a:lnTo>
                    <a:pt x="0" y="1"/>
                  </a:lnTo>
                  <a:lnTo>
                    <a:pt x="0" y="1"/>
                  </a:lnTo>
                  <a:lnTo>
                    <a:pt x="2" y="0"/>
                  </a:lnTo>
                  <a:lnTo>
                    <a:pt x="2" y="0"/>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2" y="0"/>
                  </a:lnTo>
                  <a:lnTo>
                    <a:pt x="2" y="0"/>
                  </a:lnTo>
                  <a:lnTo>
                    <a:pt x="2" y="0"/>
                  </a:lnTo>
                  <a:lnTo>
                    <a:pt x="2" y="0"/>
                  </a:lnTo>
                  <a:lnTo>
                    <a:pt x="2" y="0"/>
                  </a:lnTo>
                  <a:lnTo>
                    <a:pt x="2" y="0"/>
                  </a:lnTo>
                  <a:lnTo>
                    <a:pt x="2" y="0"/>
                  </a:lnTo>
                  <a:lnTo>
                    <a:pt x="2" y="0"/>
                  </a:lnTo>
                  <a:lnTo>
                    <a:pt x="2" y="0"/>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03" name="Freeform 1421">
              <a:extLst>
                <a:ext uri="{FF2B5EF4-FFF2-40B4-BE49-F238E27FC236}">
                  <a16:creationId xmlns="" xmlns:a16="http://schemas.microsoft.com/office/drawing/2014/main" id="{E876BBF5-4AB2-428F-82FF-8AE325F11D51}"/>
                </a:ext>
              </a:extLst>
            </p:cNvPr>
            <p:cNvSpPr>
              <a:spLocks/>
            </p:cNvSpPr>
            <p:nvPr/>
          </p:nvSpPr>
          <p:spPr bwMode="auto">
            <a:xfrm>
              <a:off x="6138686" y="1866125"/>
              <a:ext cx="2553" cy="3830"/>
            </a:xfrm>
            <a:custGeom>
              <a:avLst/>
              <a:gdLst>
                <a:gd name="T0" fmla="*/ 1 w 2"/>
                <a:gd name="T1" fmla="*/ 2 h 3"/>
                <a:gd name="T2" fmla="*/ 1 w 2"/>
                <a:gd name="T3" fmla="*/ 2 h 3"/>
                <a:gd name="T4" fmla="*/ 1 w 2"/>
                <a:gd name="T5" fmla="*/ 2 h 3"/>
                <a:gd name="T6" fmla="*/ 1 w 2"/>
                <a:gd name="T7" fmla="*/ 2 h 3"/>
                <a:gd name="T8" fmla="*/ 1 w 2"/>
                <a:gd name="T9" fmla="*/ 2 h 3"/>
                <a:gd name="T10" fmla="*/ 1 w 2"/>
                <a:gd name="T11" fmla="*/ 2 h 3"/>
                <a:gd name="T12" fmla="*/ 1 w 2"/>
                <a:gd name="T13" fmla="*/ 2 h 3"/>
                <a:gd name="T14" fmla="*/ 2 w 2"/>
                <a:gd name="T15" fmla="*/ 3 h 3"/>
                <a:gd name="T16" fmla="*/ 2 w 2"/>
                <a:gd name="T17" fmla="*/ 3 h 3"/>
                <a:gd name="T18" fmla="*/ 2 w 2"/>
                <a:gd name="T19" fmla="*/ 3 h 3"/>
                <a:gd name="T20" fmla="*/ 2 w 2"/>
                <a:gd name="T21" fmla="*/ 3 h 3"/>
                <a:gd name="T22" fmla="*/ 2 w 2"/>
                <a:gd name="T23" fmla="*/ 3 h 3"/>
                <a:gd name="T24" fmla="*/ 1 w 2"/>
                <a:gd name="T25" fmla="*/ 3 h 3"/>
                <a:gd name="T26" fmla="*/ 1 w 2"/>
                <a:gd name="T27" fmla="*/ 3 h 3"/>
                <a:gd name="T28" fmla="*/ 1 w 2"/>
                <a:gd name="T29" fmla="*/ 3 h 3"/>
                <a:gd name="T30" fmla="*/ 1 w 2"/>
                <a:gd name="T31" fmla="*/ 3 h 3"/>
                <a:gd name="T32" fmla="*/ 1 w 2"/>
                <a:gd name="T33" fmla="*/ 3 h 3"/>
                <a:gd name="T34" fmla="*/ 1 w 2"/>
                <a:gd name="T35" fmla="*/ 3 h 3"/>
                <a:gd name="T36" fmla="*/ 1 w 2"/>
                <a:gd name="T37" fmla="*/ 3 h 3"/>
                <a:gd name="T38" fmla="*/ 1 w 2"/>
                <a:gd name="T39" fmla="*/ 3 h 3"/>
                <a:gd name="T40" fmla="*/ 0 w 2"/>
                <a:gd name="T41" fmla="*/ 3 h 3"/>
                <a:gd name="T42" fmla="*/ 0 w 2"/>
                <a:gd name="T43" fmla="*/ 3 h 3"/>
                <a:gd name="T44" fmla="*/ 0 w 2"/>
                <a:gd name="T45" fmla="*/ 2 h 3"/>
                <a:gd name="T46" fmla="*/ 0 w 2"/>
                <a:gd name="T47" fmla="*/ 2 h 3"/>
                <a:gd name="T48" fmla="*/ 0 w 2"/>
                <a:gd name="T49" fmla="*/ 2 h 3"/>
                <a:gd name="T50" fmla="*/ 0 w 2"/>
                <a:gd name="T51" fmla="*/ 2 h 3"/>
                <a:gd name="T52" fmla="*/ 0 w 2"/>
                <a:gd name="T53" fmla="*/ 2 h 3"/>
                <a:gd name="T54" fmla="*/ 1 w 2"/>
                <a:gd name="T55" fmla="*/ 2 h 3"/>
                <a:gd name="T56" fmla="*/ 1 w 2"/>
                <a:gd name="T57" fmla="*/ 2 h 3"/>
                <a:gd name="T58" fmla="*/ 1 w 2"/>
                <a:gd name="T59" fmla="*/ 2 h 3"/>
                <a:gd name="T60" fmla="*/ 1 w 2"/>
                <a:gd name="T61" fmla="*/ 2 h 3"/>
                <a:gd name="T62" fmla="*/ 1 w 2"/>
                <a:gd name="T63" fmla="*/ 2 h 3"/>
                <a:gd name="T64" fmla="*/ 0 w 2"/>
                <a:gd name="T65" fmla="*/ 2 h 3"/>
                <a:gd name="T66" fmla="*/ 0 w 2"/>
                <a:gd name="T67" fmla="*/ 2 h 3"/>
                <a:gd name="T68" fmla="*/ 0 w 2"/>
                <a:gd name="T69" fmla="*/ 1 h 3"/>
                <a:gd name="T70" fmla="*/ 0 w 2"/>
                <a:gd name="T71" fmla="*/ 1 h 3"/>
                <a:gd name="T72" fmla="*/ 0 w 2"/>
                <a:gd name="T73" fmla="*/ 1 h 3"/>
                <a:gd name="T74" fmla="*/ 0 w 2"/>
                <a:gd name="T75" fmla="*/ 1 h 3"/>
                <a:gd name="T76" fmla="*/ 0 w 2"/>
                <a:gd name="T77" fmla="*/ 1 h 3"/>
                <a:gd name="T78" fmla="*/ 0 w 2"/>
                <a:gd name="T79" fmla="*/ 1 h 3"/>
                <a:gd name="T80" fmla="*/ 0 w 2"/>
                <a:gd name="T81" fmla="*/ 1 h 3"/>
                <a:gd name="T82" fmla="*/ 0 w 2"/>
                <a:gd name="T83" fmla="*/ 0 h 3"/>
                <a:gd name="T84" fmla="*/ 0 w 2"/>
                <a:gd name="T85" fmla="*/ 0 h 3"/>
                <a:gd name="T86" fmla="*/ 0 w 2"/>
                <a:gd name="T87" fmla="*/ 0 h 3"/>
                <a:gd name="T88" fmla="*/ 0 w 2"/>
                <a:gd name="T89" fmla="*/ 0 h 3"/>
                <a:gd name="T90" fmla="*/ 0 w 2"/>
                <a:gd name="T91" fmla="*/ 0 h 3"/>
                <a:gd name="T92" fmla="*/ 0 w 2"/>
                <a:gd name="T93" fmla="*/ 1 h 3"/>
                <a:gd name="T94" fmla="*/ 1 w 2"/>
                <a:gd name="T95" fmla="*/ 1 h 3"/>
                <a:gd name="T96" fmla="*/ 1 w 2"/>
                <a:gd name="T9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 h="3">
                  <a:moveTo>
                    <a:pt x="1" y="2"/>
                  </a:moveTo>
                  <a:lnTo>
                    <a:pt x="1" y="2"/>
                  </a:lnTo>
                  <a:lnTo>
                    <a:pt x="1" y="2"/>
                  </a:lnTo>
                  <a:lnTo>
                    <a:pt x="1" y="2"/>
                  </a:lnTo>
                  <a:lnTo>
                    <a:pt x="1" y="2"/>
                  </a:lnTo>
                  <a:lnTo>
                    <a:pt x="1" y="2"/>
                  </a:lnTo>
                  <a:lnTo>
                    <a:pt x="1" y="2"/>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0" y="3"/>
                  </a:lnTo>
                  <a:lnTo>
                    <a:pt x="0" y="3"/>
                  </a:lnTo>
                  <a:lnTo>
                    <a:pt x="0" y="2"/>
                  </a:lnTo>
                  <a:lnTo>
                    <a:pt x="0" y="2"/>
                  </a:lnTo>
                  <a:lnTo>
                    <a:pt x="0" y="2"/>
                  </a:lnTo>
                  <a:lnTo>
                    <a:pt x="0" y="2"/>
                  </a:lnTo>
                  <a:lnTo>
                    <a:pt x="0" y="2"/>
                  </a:lnTo>
                  <a:lnTo>
                    <a:pt x="1" y="2"/>
                  </a:lnTo>
                  <a:lnTo>
                    <a:pt x="1" y="2"/>
                  </a:lnTo>
                  <a:lnTo>
                    <a:pt x="1" y="2"/>
                  </a:lnTo>
                  <a:lnTo>
                    <a:pt x="1" y="2"/>
                  </a:lnTo>
                  <a:lnTo>
                    <a:pt x="1" y="2"/>
                  </a:lnTo>
                  <a:lnTo>
                    <a:pt x="0" y="2"/>
                  </a:lnTo>
                  <a:lnTo>
                    <a:pt x="0" y="2"/>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1"/>
                  </a:lnTo>
                  <a:lnTo>
                    <a:pt x="1" y="1"/>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04" name="Freeform 1422">
              <a:extLst>
                <a:ext uri="{FF2B5EF4-FFF2-40B4-BE49-F238E27FC236}">
                  <a16:creationId xmlns="" xmlns:a16="http://schemas.microsoft.com/office/drawing/2014/main" id="{E3076FEC-D917-4044-B8F2-D95E521548F5}"/>
                </a:ext>
              </a:extLst>
            </p:cNvPr>
            <p:cNvSpPr>
              <a:spLocks/>
            </p:cNvSpPr>
            <p:nvPr/>
          </p:nvSpPr>
          <p:spPr bwMode="auto">
            <a:xfrm>
              <a:off x="6138686" y="1863572"/>
              <a:ext cx="2553" cy="3830"/>
            </a:xfrm>
            <a:custGeom>
              <a:avLst/>
              <a:gdLst>
                <a:gd name="T0" fmla="*/ 1 w 2"/>
                <a:gd name="T1" fmla="*/ 0 h 3"/>
                <a:gd name="T2" fmla="*/ 2 w 2"/>
                <a:gd name="T3" fmla="*/ 0 h 3"/>
                <a:gd name="T4" fmla="*/ 2 w 2"/>
                <a:gd name="T5" fmla="*/ 2 h 3"/>
                <a:gd name="T6" fmla="*/ 2 w 2"/>
                <a:gd name="T7" fmla="*/ 2 h 3"/>
                <a:gd name="T8" fmla="*/ 2 w 2"/>
                <a:gd name="T9" fmla="*/ 2 h 3"/>
                <a:gd name="T10" fmla="*/ 2 w 2"/>
                <a:gd name="T11" fmla="*/ 2 h 3"/>
                <a:gd name="T12" fmla="*/ 2 w 2"/>
                <a:gd name="T13" fmla="*/ 3 h 3"/>
                <a:gd name="T14" fmla="*/ 2 w 2"/>
                <a:gd name="T15" fmla="*/ 3 h 3"/>
                <a:gd name="T16" fmla="*/ 2 w 2"/>
                <a:gd name="T17" fmla="*/ 2 h 3"/>
                <a:gd name="T18" fmla="*/ 2 w 2"/>
                <a:gd name="T19" fmla="*/ 2 h 3"/>
                <a:gd name="T20" fmla="*/ 2 w 2"/>
                <a:gd name="T21" fmla="*/ 2 h 3"/>
                <a:gd name="T22" fmla="*/ 2 w 2"/>
                <a:gd name="T23" fmla="*/ 2 h 3"/>
                <a:gd name="T24" fmla="*/ 1 w 2"/>
                <a:gd name="T25" fmla="*/ 2 h 3"/>
                <a:gd name="T26" fmla="*/ 1 w 2"/>
                <a:gd name="T27" fmla="*/ 2 h 3"/>
                <a:gd name="T28" fmla="*/ 1 w 2"/>
                <a:gd name="T29" fmla="*/ 2 h 3"/>
                <a:gd name="T30" fmla="*/ 1 w 2"/>
                <a:gd name="T31" fmla="*/ 2 h 3"/>
                <a:gd name="T32" fmla="*/ 1 w 2"/>
                <a:gd name="T33" fmla="*/ 2 h 3"/>
                <a:gd name="T34" fmla="*/ 1 w 2"/>
                <a:gd name="T35" fmla="*/ 2 h 3"/>
                <a:gd name="T36" fmla="*/ 1 w 2"/>
                <a:gd name="T37" fmla="*/ 2 h 3"/>
                <a:gd name="T38" fmla="*/ 1 w 2"/>
                <a:gd name="T39" fmla="*/ 2 h 3"/>
                <a:gd name="T40" fmla="*/ 1 w 2"/>
                <a:gd name="T41" fmla="*/ 0 h 3"/>
                <a:gd name="T42" fmla="*/ 1 w 2"/>
                <a:gd name="T43" fmla="*/ 0 h 3"/>
                <a:gd name="T44" fmla="*/ 1 w 2"/>
                <a:gd name="T45" fmla="*/ 0 h 3"/>
                <a:gd name="T46" fmla="*/ 1 w 2"/>
                <a:gd name="T47" fmla="*/ 0 h 3"/>
                <a:gd name="T48" fmla="*/ 1 w 2"/>
                <a:gd name="T49" fmla="*/ 0 h 3"/>
                <a:gd name="T50" fmla="*/ 0 w 2"/>
                <a:gd name="T51" fmla="*/ 0 h 3"/>
                <a:gd name="T52" fmla="*/ 0 w 2"/>
                <a:gd name="T53" fmla="*/ 0 h 3"/>
                <a:gd name="T54" fmla="*/ 0 w 2"/>
                <a:gd name="T55" fmla="*/ 0 h 3"/>
                <a:gd name="T56" fmla="*/ 0 w 2"/>
                <a:gd name="T57" fmla="*/ 0 h 3"/>
                <a:gd name="T58" fmla="*/ 0 w 2"/>
                <a:gd name="T59" fmla="*/ 0 h 3"/>
                <a:gd name="T60" fmla="*/ 0 w 2"/>
                <a:gd name="T61" fmla="*/ 0 h 3"/>
                <a:gd name="T62" fmla="*/ 0 w 2"/>
                <a:gd name="T63" fmla="*/ 0 h 3"/>
                <a:gd name="T64" fmla="*/ 1 w 2"/>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1" y="0"/>
                  </a:moveTo>
                  <a:lnTo>
                    <a:pt x="2" y="0"/>
                  </a:lnTo>
                  <a:lnTo>
                    <a:pt x="2" y="2"/>
                  </a:lnTo>
                  <a:lnTo>
                    <a:pt x="2" y="2"/>
                  </a:lnTo>
                  <a:lnTo>
                    <a:pt x="2" y="2"/>
                  </a:lnTo>
                  <a:lnTo>
                    <a:pt x="2" y="2"/>
                  </a:lnTo>
                  <a:lnTo>
                    <a:pt x="2" y="3"/>
                  </a:lnTo>
                  <a:lnTo>
                    <a:pt x="2" y="3"/>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05" name="Freeform 1423">
              <a:extLst>
                <a:ext uri="{FF2B5EF4-FFF2-40B4-BE49-F238E27FC236}">
                  <a16:creationId xmlns="" xmlns:a16="http://schemas.microsoft.com/office/drawing/2014/main" id="{B33BE98A-DA42-4132-99E5-16842AAA279D}"/>
                </a:ext>
              </a:extLst>
            </p:cNvPr>
            <p:cNvSpPr>
              <a:spLocks/>
            </p:cNvSpPr>
            <p:nvPr/>
          </p:nvSpPr>
          <p:spPr bwMode="auto">
            <a:xfrm>
              <a:off x="6136133" y="1861019"/>
              <a:ext cx="1277" cy="1277"/>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1 h 1"/>
                <a:gd name="T46" fmla="*/ 0 w 1"/>
                <a:gd name="T47" fmla="*/ 1 h 1"/>
                <a:gd name="T48" fmla="*/ 0 w 1"/>
                <a:gd name="T49" fmla="*/ 1 h 1"/>
                <a:gd name="T50" fmla="*/ 0 w 1"/>
                <a:gd name="T51" fmla="*/ 1 h 1"/>
                <a:gd name="T52" fmla="*/ 0 w 1"/>
                <a:gd name="T53" fmla="*/ 0 h 1"/>
                <a:gd name="T54" fmla="*/ 0 w 1"/>
                <a:gd name="T55" fmla="*/ 0 h 1"/>
                <a:gd name="T56" fmla="*/ 0 w 1"/>
                <a:gd name="T57" fmla="*/ 0 h 1"/>
                <a:gd name="T58" fmla="*/ 1 w 1"/>
                <a:gd name="T59" fmla="*/ 0 h 1"/>
                <a:gd name="T60" fmla="*/ 1 w 1"/>
                <a:gd name="T61" fmla="*/ 0 h 1"/>
                <a:gd name="T62" fmla="*/ 1 w 1"/>
                <a:gd name="T63" fmla="*/ 0 h 1"/>
                <a:gd name="T64" fmla="*/ 1 w 1"/>
                <a:gd name="T65" fmla="*/ 1 h 1"/>
                <a:gd name="T66" fmla="*/ 1 w 1"/>
                <a:gd name="T67" fmla="*/ 1 h 1"/>
                <a:gd name="T68" fmla="*/ 1 w 1"/>
                <a:gd name="T69" fmla="*/ 1 h 1"/>
                <a:gd name="T70" fmla="*/ 1 w 1"/>
                <a:gd name="T71" fmla="*/ 1 h 1"/>
                <a:gd name="T72" fmla="*/ 1 w 1"/>
                <a:gd name="T7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 h="1">
                  <a:moveTo>
                    <a:pt x="1" y="1"/>
                  </a:move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1" y="0"/>
                  </a:lnTo>
                  <a:lnTo>
                    <a:pt x="1" y="0"/>
                  </a:lnTo>
                  <a:lnTo>
                    <a:pt x="1" y="0"/>
                  </a:lnTo>
                  <a:lnTo>
                    <a:pt x="1" y="1"/>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06" name="Freeform 1424">
              <a:extLst>
                <a:ext uri="{FF2B5EF4-FFF2-40B4-BE49-F238E27FC236}">
                  <a16:creationId xmlns="" xmlns:a16="http://schemas.microsoft.com/office/drawing/2014/main" id="{2A0638BB-FF8D-43E0-BB45-6648A95C54DB}"/>
                </a:ext>
              </a:extLst>
            </p:cNvPr>
            <p:cNvSpPr>
              <a:spLocks/>
            </p:cNvSpPr>
            <p:nvPr/>
          </p:nvSpPr>
          <p:spPr bwMode="auto">
            <a:xfrm>
              <a:off x="6143791" y="1861019"/>
              <a:ext cx="5106" cy="5106"/>
            </a:xfrm>
            <a:custGeom>
              <a:avLst/>
              <a:gdLst>
                <a:gd name="T0" fmla="*/ 4 w 4"/>
                <a:gd name="T1" fmla="*/ 4 h 4"/>
                <a:gd name="T2" fmla="*/ 4 w 4"/>
                <a:gd name="T3" fmla="*/ 4 h 4"/>
                <a:gd name="T4" fmla="*/ 3 w 4"/>
                <a:gd name="T5" fmla="*/ 4 h 4"/>
                <a:gd name="T6" fmla="*/ 3 w 4"/>
                <a:gd name="T7" fmla="*/ 4 h 4"/>
                <a:gd name="T8" fmla="*/ 3 w 4"/>
                <a:gd name="T9" fmla="*/ 4 h 4"/>
                <a:gd name="T10" fmla="*/ 3 w 4"/>
                <a:gd name="T11" fmla="*/ 4 h 4"/>
                <a:gd name="T12" fmla="*/ 3 w 4"/>
                <a:gd name="T13" fmla="*/ 4 h 4"/>
                <a:gd name="T14" fmla="*/ 2 w 4"/>
                <a:gd name="T15" fmla="*/ 4 h 4"/>
                <a:gd name="T16" fmla="*/ 2 w 4"/>
                <a:gd name="T17" fmla="*/ 4 h 4"/>
                <a:gd name="T18" fmla="*/ 2 w 4"/>
                <a:gd name="T19" fmla="*/ 4 h 4"/>
                <a:gd name="T20" fmla="*/ 2 w 4"/>
                <a:gd name="T21" fmla="*/ 4 h 4"/>
                <a:gd name="T22" fmla="*/ 2 w 4"/>
                <a:gd name="T23" fmla="*/ 4 h 4"/>
                <a:gd name="T24" fmla="*/ 2 w 4"/>
                <a:gd name="T25" fmla="*/ 4 h 4"/>
                <a:gd name="T26" fmla="*/ 1 w 4"/>
                <a:gd name="T27" fmla="*/ 2 h 4"/>
                <a:gd name="T28" fmla="*/ 0 w 4"/>
                <a:gd name="T29" fmla="*/ 2 h 4"/>
                <a:gd name="T30" fmla="*/ 1 w 4"/>
                <a:gd name="T31" fmla="*/ 2 h 4"/>
                <a:gd name="T32" fmla="*/ 1 w 4"/>
                <a:gd name="T33" fmla="*/ 2 h 4"/>
                <a:gd name="T34" fmla="*/ 1 w 4"/>
                <a:gd name="T35" fmla="*/ 2 h 4"/>
                <a:gd name="T36" fmla="*/ 1 w 4"/>
                <a:gd name="T37" fmla="*/ 2 h 4"/>
                <a:gd name="T38" fmla="*/ 1 w 4"/>
                <a:gd name="T39" fmla="*/ 1 h 4"/>
                <a:gd name="T40" fmla="*/ 2 w 4"/>
                <a:gd name="T41" fmla="*/ 1 h 4"/>
                <a:gd name="T42" fmla="*/ 2 w 4"/>
                <a:gd name="T43" fmla="*/ 1 h 4"/>
                <a:gd name="T44" fmla="*/ 2 w 4"/>
                <a:gd name="T45" fmla="*/ 1 h 4"/>
                <a:gd name="T46" fmla="*/ 3 w 4"/>
                <a:gd name="T47" fmla="*/ 1 h 4"/>
                <a:gd name="T48" fmla="*/ 3 w 4"/>
                <a:gd name="T49" fmla="*/ 1 h 4"/>
                <a:gd name="T50" fmla="*/ 3 w 4"/>
                <a:gd name="T51" fmla="*/ 1 h 4"/>
                <a:gd name="T52" fmla="*/ 3 w 4"/>
                <a:gd name="T53" fmla="*/ 1 h 4"/>
                <a:gd name="T54" fmla="*/ 3 w 4"/>
                <a:gd name="T55" fmla="*/ 0 h 4"/>
                <a:gd name="T56" fmla="*/ 3 w 4"/>
                <a:gd name="T57" fmla="*/ 0 h 4"/>
                <a:gd name="T58" fmla="*/ 3 w 4"/>
                <a:gd name="T59" fmla="*/ 0 h 4"/>
                <a:gd name="T60" fmla="*/ 3 w 4"/>
                <a:gd name="T61" fmla="*/ 0 h 4"/>
                <a:gd name="T62" fmla="*/ 4 w 4"/>
                <a:gd name="T63" fmla="*/ 0 h 4"/>
                <a:gd name="T64" fmla="*/ 4 w 4"/>
                <a:gd name="T65" fmla="*/ 0 h 4"/>
                <a:gd name="T66" fmla="*/ 4 w 4"/>
                <a:gd name="T67" fmla="*/ 1 h 4"/>
                <a:gd name="T68" fmla="*/ 4 w 4"/>
                <a:gd name="T69" fmla="*/ 1 h 4"/>
                <a:gd name="T70" fmla="*/ 4 w 4"/>
                <a:gd name="T71" fmla="*/ 2 h 4"/>
                <a:gd name="T72" fmla="*/ 4 w 4"/>
                <a:gd name="T73" fmla="*/ 2 h 4"/>
                <a:gd name="T74" fmla="*/ 4 w 4"/>
                <a:gd name="T75" fmla="*/ 4 h 4"/>
                <a:gd name="T76" fmla="*/ 4 w 4"/>
                <a:gd name="T7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 h="4">
                  <a:moveTo>
                    <a:pt x="4" y="4"/>
                  </a:moveTo>
                  <a:lnTo>
                    <a:pt x="4" y="4"/>
                  </a:lnTo>
                  <a:lnTo>
                    <a:pt x="3" y="4"/>
                  </a:lnTo>
                  <a:lnTo>
                    <a:pt x="3" y="4"/>
                  </a:lnTo>
                  <a:lnTo>
                    <a:pt x="3" y="4"/>
                  </a:lnTo>
                  <a:lnTo>
                    <a:pt x="3" y="4"/>
                  </a:lnTo>
                  <a:lnTo>
                    <a:pt x="3" y="4"/>
                  </a:lnTo>
                  <a:lnTo>
                    <a:pt x="2" y="4"/>
                  </a:lnTo>
                  <a:lnTo>
                    <a:pt x="2" y="4"/>
                  </a:lnTo>
                  <a:lnTo>
                    <a:pt x="2" y="4"/>
                  </a:lnTo>
                  <a:lnTo>
                    <a:pt x="2" y="4"/>
                  </a:lnTo>
                  <a:lnTo>
                    <a:pt x="2" y="4"/>
                  </a:lnTo>
                  <a:lnTo>
                    <a:pt x="2" y="4"/>
                  </a:lnTo>
                  <a:lnTo>
                    <a:pt x="1" y="2"/>
                  </a:lnTo>
                  <a:lnTo>
                    <a:pt x="0" y="2"/>
                  </a:lnTo>
                  <a:lnTo>
                    <a:pt x="1" y="2"/>
                  </a:lnTo>
                  <a:lnTo>
                    <a:pt x="1" y="2"/>
                  </a:lnTo>
                  <a:lnTo>
                    <a:pt x="1" y="2"/>
                  </a:lnTo>
                  <a:lnTo>
                    <a:pt x="1" y="2"/>
                  </a:lnTo>
                  <a:lnTo>
                    <a:pt x="1" y="1"/>
                  </a:lnTo>
                  <a:lnTo>
                    <a:pt x="2" y="1"/>
                  </a:lnTo>
                  <a:lnTo>
                    <a:pt x="2" y="1"/>
                  </a:lnTo>
                  <a:lnTo>
                    <a:pt x="2" y="1"/>
                  </a:lnTo>
                  <a:lnTo>
                    <a:pt x="3" y="1"/>
                  </a:lnTo>
                  <a:lnTo>
                    <a:pt x="3" y="1"/>
                  </a:lnTo>
                  <a:lnTo>
                    <a:pt x="3" y="1"/>
                  </a:lnTo>
                  <a:lnTo>
                    <a:pt x="3" y="1"/>
                  </a:lnTo>
                  <a:lnTo>
                    <a:pt x="3" y="0"/>
                  </a:lnTo>
                  <a:lnTo>
                    <a:pt x="3" y="0"/>
                  </a:lnTo>
                  <a:lnTo>
                    <a:pt x="3" y="0"/>
                  </a:lnTo>
                  <a:lnTo>
                    <a:pt x="3" y="0"/>
                  </a:lnTo>
                  <a:lnTo>
                    <a:pt x="4" y="0"/>
                  </a:lnTo>
                  <a:lnTo>
                    <a:pt x="4" y="0"/>
                  </a:lnTo>
                  <a:lnTo>
                    <a:pt x="4" y="1"/>
                  </a:lnTo>
                  <a:lnTo>
                    <a:pt x="4" y="1"/>
                  </a:lnTo>
                  <a:lnTo>
                    <a:pt x="4" y="2"/>
                  </a:lnTo>
                  <a:lnTo>
                    <a:pt x="4" y="2"/>
                  </a:lnTo>
                  <a:lnTo>
                    <a:pt x="4" y="4"/>
                  </a:lnTo>
                  <a:lnTo>
                    <a:pt x="4"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07" name="Freeform 1425">
              <a:extLst>
                <a:ext uri="{FF2B5EF4-FFF2-40B4-BE49-F238E27FC236}">
                  <a16:creationId xmlns="" xmlns:a16="http://schemas.microsoft.com/office/drawing/2014/main" id="{816925BD-BBA6-49EE-88DA-63A18029D992}"/>
                </a:ext>
              </a:extLst>
            </p:cNvPr>
            <p:cNvSpPr>
              <a:spLocks/>
            </p:cNvSpPr>
            <p:nvPr/>
          </p:nvSpPr>
          <p:spPr bwMode="auto">
            <a:xfrm>
              <a:off x="6136133" y="1857189"/>
              <a:ext cx="2553" cy="1277"/>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2 w 2"/>
                <a:gd name="T23" fmla="*/ 1 h 1"/>
                <a:gd name="T24" fmla="*/ 2 w 2"/>
                <a:gd name="T25" fmla="*/ 1 h 1"/>
                <a:gd name="T26" fmla="*/ 1 w 2"/>
                <a:gd name="T27" fmla="*/ 1 h 1"/>
                <a:gd name="T28" fmla="*/ 2 w 2"/>
                <a:gd name="T29" fmla="*/ 1 h 1"/>
                <a:gd name="T30" fmla="*/ 2 w 2"/>
                <a:gd name="T31" fmla="*/ 1 h 1"/>
                <a:gd name="T32" fmla="*/ 2 w 2"/>
                <a:gd name="T33" fmla="*/ 1 h 1"/>
                <a:gd name="T34" fmla="*/ 2 w 2"/>
                <a:gd name="T35" fmla="*/ 1 h 1"/>
                <a:gd name="T36" fmla="*/ 2 w 2"/>
                <a:gd name="T37" fmla="*/ 1 h 1"/>
                <a:gd name="T38" fmla="*/ 1 w 2"/>
                <a:gd name="T39" fmla="*/ 1 h 1"/>
                <a:gd name="T40" fmla="*/ 1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 name="T56" fmla="*/ 1 w 2"/>
                <a:gd name="T57" fmla="*/ 0 h 1"/>
                <a:gd name="T58" fmla="*/ 1 w 2"/>
                <a:gd name="T59" fmla="*/ 0 h 1"/>
                <a:gd name="T60" fmla="*/ 1 w 2"/>
                <a:gd name="T61" fmla="*/ 0 h 1"/>
                <a:gd name="T62" fmla="*/ 1 w 2"/>
                <a:gd name="T63" fmla="*/ 0 h 1"/>
                <a:gd name="T64" fmla="*/ 1 w 2"/>
                <a:gd name="T65" fmla="*/ 0 h 1"/>
                <a:gd name="T66" fmla="*/ 1 w 2"/>
                <a:gd name="T67" fmla="*/ 0 h 1"/>
                <a:gd name="T68" fmla="*/ 0 w 2"/>
                <a:gd name="T69" fmla="*/ 0 h 1"/>
                <a:gd name="T70" fmla="*/ 0 w 2"/>
                <a:gd name="T71" fmla="*/ 0 h 1"/>
                <a:gd name="T72" fmla="*/ 0 w 2"/>
                <a:gd name="T73" fmla="*/ 0 h 1"/>
                <a:gd name="T74" fmla="*/ 0 w 2"/>
                <a:gd name="T75" fmla="*/ 0 h 1"/>
                <a:gd name="T76" fmla="*/ 0 w 2"/>
                <a:gd name="T77" fmla="*/ 0 h 1"/>
                <a:gd name="T78" fmla="*/ 0 w 2"/>
                <a:gd name="T79" fmla="*/ 0 h 1"/>
                <a:gd name="T80" fmla="*/ 0 w 2"/>
                <a:gd name="T81" fmla="*/ 0 h 1"/>
                <a:gd name="T82" fmla="*/ 0 w 2"/>
                <a:gd name="T83" fmla="*/ 0 h 1"/>
                <a:gd name="T84" fmla="*/ 0 w 2"/>
                <a:gd name="T85" fmla="*/ 0 h 1"/>
                <a:gd name="T86" fmla="*/ 0 w 2"/>
                <a:gd name="T87" fmla="*/ 0 h 1"/>
                <a:gd name="T88" fmla="*/ 0 w 2"/>
                <a:gd name="T89" fmla="*/ 0 h 1"/>
                <a:gd name="T90" fmla="*/ 1 w 2"/>
                <a:gd name="T91" fmla="*/ 0 h 1"/>
                <a:gd name="T92" fmla="*/ 1 w 2"/>
                <a:gd name="T93" fmla="*/ 0 h 1"/>
                <a:gd name="T94" fmla="*/ 1 w 2"/>
                <a:gd name="T95" fmla="*/ 0 h 1"/>
                <a:gd name="T96" fmla="*/ 1 w 2"/>
                <a:gd name="T9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 h="1">
                  <a:moveTo>
                    <a:pt x="1" y="0"/>
                  </a:moveTo>
                  <a:lnTo>
                    <a:pt x="1" y="0"/>
                  </a:lnTo>
                  <a:lnTo>
                    <a:pt x="1" y="0"/>
                  </a:lnTo>
                  <a:lnTo>
                    <a:pt x="1" y="0"/>
                  </a:lnTo>
                  <a:lnTo>
                    <a:pt x="1" y="0"/>
                  </a:lnTo>
                  <a:lnTo>
                    <a:pt x="1" y="0"/>
                  </a:lnTo>
                  <a:lnTo>
                    <a:pt x="1" y="0"/>
                  </a:lnTo>
                  <a:lnTo>
                    <a:pt x="1" y="0"/>
                  </a:lnTo>
                  <a:lnTo>
                    <a:pt x="1" y="0"/>
                  </a:lnTo>
                  <a:lnTo>
                    <a:pt x="1" y="0"/>
                  </a:lnTo>
                  <a:lnTo>
                    <a:pt x="1" y="0"/>
                  </a:lnTo>
                  <a:lnTo>
                    <a:pt x="2" y="1"/>
                  </a:lnTo>
                  <a:lnTo>
                    <a:pt x="2" y="1"/>
                  </a:lnTo>
                  <a:lnTo>
                    <a:pt x="1"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08" name="Freeform 1426">
              <a:extLst>
                <a:ext uri="{FF2B5EF4-FFF2-40B4-BE49-F238E27FC236}">
                  <a16:creationId xmlns="" xmlns:a16="http://schemas.microsoft.com/office/drawing/2014/main" id="{C6B250B6-08FE-4B29-85F5-6917108A4276}"/>
                </a:ext>
              </a:extLst>
            </p:cNvPr>
            <p:cNvSpPr>
              <a:spLocks/>
            </p:cNvSpPr>
            <p:nvPr/>
          </p:nvSpPr>
          <p:spPr bwMode="auto">
            <a:xfrm>
              <a:off x="6134857" y="1853360"/>
              <a:ext cx="1277" cy="1277"/>
            </a:xfrm>
            <a:custGeom>
              <a:avLst/>
              <a:gdLst>
                <a:gd name="T0" fmla="*/ 1 w 1"/>
                <a:gd name="T1" fmla="*/ 1 h 1"/>
                <a:gd name="T2" fmla="*/ 1 w 1"/>
                <a:gd name="T3" fmla="*/ 1 h 1"/>
                <a:gd name="T4" fmla="*/ 1 w 1"/>
                <a:gd name="T5" fmla="*/ 1 h 1"/>
                <a:gd name="T6" fmla="*/ 1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 name="T68" fmla="*/ 0 w 1"/>
                <a:gd name="T69" fmla="*/ 0 h 1"/>
                <a:gd name="T70" fmla="*/ 0 w 1"/>
                <a:gd name="T71" fmla="*/ 1 h 1"/>
                <a:gd name="T72" fmla="*/ 0 w 1"/>
                <a:gd name="T73" fmla="*/ 1 h 1"/>
                <a:gd name="T74" fmla="*/ 1 w 1"/>
                <a:gd name="T75" fmla="*/ 1 h 1"/>
                <a:gd name="T76" fmla="*/ 1 w 1"/>
                <a:gd name="T77" fmla="*/ 1 h 1"/>
                <a:gd name="T78" fmla="*/ 1 w 1"/>
                <a:gd name="T7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 h="1">
                  <a:moveTo>
                    <a:pt x="1" y="1"/>
                  </a:move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09" name="Freeform 1427">
              <a:extLst>
                <a:ext uri="{FF2B5EF4-FFF2-40B4-BE49-F238E27FC236}">
                  <a16:creationId xmlns="" xmlns:a16="http://schemas.microsoft.com/office/drawing/2014/main" id="{266B860B-2DB1-4B09-BB2C-E013125A410F}"/>
                </a:ext>
              </a:extLst>
            </p:cNvPr>
            <p:cNvSpPr>
              <a:spLocks/>
            </p:cNvSpPr>
            <p:nvPr/>
          </p:nvSpPr>
          <p:spPr bwMode="auto">
            <a:xfrm>
              <a:off x="6136133" y="1852084"/>
              <a:ext cx="2553" cy="2553"/>
            </a:xfrm>
            <a:custGeom>
              <a:avLst/>
              <a:gdLst>
                <a:gd name="T0" fmla="*/ 1 w 2"/>
                <a:gd name="T1" fmla="*/ 0 h 2"/>
                <a:gd name="T2" fmla="*/ 1 w 2"/>
                <a:gd name="T3" fmla="*/ 1 h 2"/>
                <a:gd name="T4" fmla="*/ 1 w 2"/>
                <a:gd name="T5" fmla="*/ 0 h 2"/>
                <a:gd name="T6" fmla="*/ 1 w 2"/>
                <a:gd name="T7" fmla="*/ 0 h 2"/>
                <a:gd name="T8" fmla="*/ 1 w 2"/>
                <a:gd name="T9" fmla="*/ 0 h 2"/>
                <a:gd name="T10" fmla="*/ 1 w 2"/>
                <a:gd name="T11" fmla="*/ 0 h 2"/>
                <a:gd name="T12" fmla="*/ 1 w 2"/>
                <a:gd name="T13" fmla="*/ 0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2 w 2"/>
                <a:gd name="T31" fmla="*/ 0 h 2"/>
                <a:gd name="T32" fmla="*/ 2 w 2"/>
                <a:gd name="T33" fmla="*/ 0 h 2"/>
                <a:gd name="T34" fmla="*/ 2 w 2"/>
                <a:gd name="T35" fmla="*/ 0 h 2"/>
                <a:gd name="T36" fmla="*/ 2 w 2"/>
                <a:gd name="T37" fmla="*/ 1 h 2"/>
                <a:gd name="T38" fmla="*/ 2 w 2"/>
                <a:gd name="T39" fmla="*/ 1 h 2"/>
                <a:gd name="T40" fmla="*/ 2 w 2"/>
                <a:gd name="T41" fmla="*/ 1 h 2"/>
                <a:gd name="T42" fmla="*/ 1 w 2"/>
                <a:gd name="T43" fmla="*/ 1 h 2"/>
                <a:gd name="T44" fmla="*/ 1 w 2"/>
                <a:gd name="T45" fmla="*/ 1 h 2"/>
                <a:gd name="T46" fmla="*/ 1 w 2"/>
                <a:gd name="T47" fmla="*/ 2 h 2"/>
                <a:gd name="T48" fmla="*/ 1 w 2"/>
                <a:gd name="T49" fmla="*/ 1 h 2"/>
                <a:gd name="T50" fmla="*/ 1 w 2"/>
                <a:gd name="T51" fmla="*/ 1 h 2"/>
                <a:gd name="T52" fmla="*/ 1 w 2"/>
                <a:gd name="T53" fmla="*/ 1 h 2"/>
                <a:gd name="T54" fmla="*/ 1 w 2"/>
                <a:gd name="T55" fmla="*/ 1 h 2"/>
                <a:gd name="T56" fmla="*/ 1 w 2"/>
                <a:gd name="T57" fmla="*/ 1 h 2"/>
                <a:gd name="T58" fmla="*/ 0 w 2"/>
                <a:gd name="T59" fmla="*/ 1 h 2"/>
                <a:gd name="T60" fmla="*/ 0 w 2"/>
                <a:gd name="T61" fmla="*/ 1 h 2"/>
                <a:gd name="T62" fmla="*/ 0 w 2"/>
                <a:gd name="T63" fmla="*/ 1 h 2"/>
                <a:gd name="T64" fmla="*/ 0 w 2"/>
                <a:gd name="T65" fmla="*/ 2 h 2"/>
                <a:gd name="T66" fmla="*/ 0 w 2"/>
                <a:gd name="T67" fmla="*/ 2 h 2"/>
                <a:gd name="T68" fmla="*/ 0 w 2"/>
                <a:gd name="T69" fmla="*/ 1 h 2"/>
                <a:gd name="T70" fmla="*/ 0 w 2"/>
                <a:gd name="T71" fmla="*/ 1 h 2"/>
                <a:gd name="T72" fmla="*/ 0 w 2"/>
                <a:gd name="T73" fmla="*/ 1 h 2"/>
                <a:gd name="T74" fmla="*/ 0 w 2"/>
                <a:gd name="T75" fmla="*/ 1 h 2"/>
                <a:gd name="T76" fmla="*/ 0 w 2"/>
                <a:gd name="T77" fmla="*/ 1 h 2"/>
                <a:gd name="T78" fmla="*/ 0 w 2"/>
                <a:gd name="T79" fmla="*/ 0 h 2"/>
                <a:gd name="T80" fmla="*/ 0 w 2"/>
                <a:gd name="T81" fmla="*/ 0 h 2"/>
                <a:gd name="T82" fmla="*/ 0 w 2"/>
                <a:gd name="T83" fmla="*/ 0 h 2"/>
                <a:gd name="T84" fmla="*/ 1 w 2"/>
                <a:gd name="T85" fmla="*/ 0 h 2"/>
                <a:gd name="T86" fmla="*/ 1 w 2"/>
                <a:gd name="T87" fmla="*/ 1 h 2"/>
                <a:gd name="T88" fmla="*/ 1 w 2"/>
                <a:gd name="T89" fmla="*/ 1 h 2"/>
                <a:gd name="T90" fmla="*/ 1 w 2"/>
                <a:gd name="T91" fmla="*/ 1 h 2"/>
                <a:gd name="T92" fmla="*/ 1 w 2"/>
                <a:gd name="T93" fmla="*/ 0 h 2"/>
                <a:gd name="T94" fmla="*/ 1 w 2"/>
                <a:gd name="T95" fmla="*/ 0 h 2"/>
                <a:gd name="T96" fmla="*/ 1 w 2"/>
                <a:gd name="T97" fmla="*/ 0 h 2"/>
                <a:gd name="T98" fmla="*/ 1 w 2"/>
                <a:gd name="T99" fmla="*/ 0 h 2"/>
                <a:gd name="T100" fmla="*/ 1 w 2"/>
                <a:gd name="T101" fmla="*/ 0 h 2"/>
                <a:gd name="T102" fmla="*/ 1 w 2"/>
                <a:gd name="T10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 h="2">
                  <a:moveTo>
                    <a:pt x="1" y="0"/>
                  </a:move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1"/>
                  </a:lnTo>
                  <a:lnTo>
                    <a:pt x="2" y="1"/>
                  </a:lnTo>
                  <a:lnTo>
                    <a:pt x="2" y="1"/>
                  </a:lnTo>
                  <a:lnTo>
                    <a:pt x="1" y="1"/>
                  </a:lnTo>
                  <a:lnTo>
                    <a:pt x="1" y="1"/>
                  </a:lnTo>
                  <a:lnTo>
                    <a:pt x="1" y="2"/>
                  </a:lnTo>
                  <a:lnTo>
                    <a:pt x="1" y="1"/>
                  </a:lnTo>
                  <a:lnTo>
                    <a:pt x="1" y="1"/>
                  </a:lnTo>
                  <a:lnTo>
                    <a:pt x="1" y="1"/>
                  </a:lnTo>
                  <a:lnTo>
                    <a:pt x="1" y="1"/>
                  </a:lnTo>
                  <a:lnTo>
                    <a:pt x="1" y="1"/>
                  </a:lnTo>
                  <a:lnTo>
                    <a:pt x="0" y="1"/>
                  </a:lnTo>
                  <a:lnTo>
                    <a:pt x="0" y="1"/>
                  </a:lnTo>
                  <a:lnTo>
                    <a:pt x="0" y="1"/>
                  </a:lnTo>
                  <a:lnTo>
                    <a:pt x="0" y="2"/>
                  </a:lnTo>
                  <a:lnTo>
                    <a:pt x="0" y="2"/>
                  </a:lnTo>
                  <a:lnTo>
                    <a:pt x="0" y="1"/>
                  </a:lnTo>
                  <a:lnTo>
                    <a:pt x="0" y="1"/>
                  </a:lnTo>
                  <a:lnTo>
                    <a:pt x="0" y="1"/>
                  </a:lnTo>
                  <a:lnTo>
                    <a:pt x="0" y="1"/>
                  </a:lnTo>
                  <a:lnTo>
                    <a:pt x="0" y="1"/>
                  </a:lnTo>
                  <a:lnTo>
                    <a:pt x="0" y="0"/>
                  </a:lnTo>
                  <a:lnTo>
                    <a:pt x="0" y="0"/>
                  </a:lnTo>
                  <a:lnTo>
                    <a:pt x="0" y="0"/>
                  </a:lnTo>
                  <a:lnTo>
                    <a:pt x="1" y="0"/>
                  </a:lnTo>
                  <a:lnTo>
                    <a:pt x="1" y="1"/>
                  </a:lnTo>
                  <a:lnTo>
                    <a:pt x="1" y="1"/>
                  </a:lnTo>
                  <a:lnTo>
                    <a:pt x="1" y="1"/>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10" name="Freeform 1428">
              <a:extLst>
                <a:ext uri="{FF2B5EF4-FFF2-40B4-BE49-F238E27FC236}">
                  <a16:creationId xmlns="" xmlns:a16="http://schemas.microsoft.com/office/drawing/2014/main" id="{09E42AFC-78E5-47EA-84BF-94397F118934}"/>
                </a:ext>
              </a:extLst>
            </p:cNvPr>
            <p:cNvSpPr>
              <a:spLocks/>
            </p:cNvSpPr>
            <p:nvPr/>
          </p:nvSpPr>
          <p:spPr bwMode="auto">
            <a:xfrm>
              <a:off x="6136133" y="1841872"/>
              <a:ext cx="1277" cy="1277"/>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0 h 1"/>
                <a:gd name="T40" fmla="*/ 1 w 1"/>
                <a:gd name="T41" fmla="*/ 0 h 1"/>
                <a:gd name="T42" fmla="*/ 1 w 1"/>
                <a:gd name="T43" fmla="*/ 0 h 1"/>
                <a:gd name="T44" fmla="*/ 1 w 1"/>
                <a:gd name="T45" fmla="*/ 1 h 1"/>
                <a:gd name="T46" fmla="*/ 1 w 1"/>
                <a:gd name="T47" fmla="*/ 1 h 1"/>
                <a:gd name="T48" fmla="*/ 1 w 1"/>
                <a:gd name="T49" fmla="*/ 1 h 1"/>
                <a:gd name="T50" fmla="*/ 1 w 1"/>
                <a:gd name="T51" fmla="*/ 1 h 1"/>
                <a:gd name="T52" fmla="*/ 1 w 1"/>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1" y="1"/>
                  </a:move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1" y="1"/>
                  </a:lnTo>
                  <a:lnTo>
                    <a:pt x="1" y="0"/>
                  </a:lnTo>
                  <a:lnTo>
                    <a:pt x="1" y="0"/>
                  </a:lnTo>
                  <a:lnTo>
                    <a:pt x="1" y="0"/>
                  </a:lnTo>
                  <a:lnTo>
                    <a:pt x="1" y="1"/>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11" name="Freeform 1429">
              <a:extLst>
                <a:ext uri="{FF2B5EF4-FFF2-40B4-BE49-F238E27FC236}">
                  <a16:creationId xmlns="" xmlns:a16="http://schemas.microsoft.com/office/drawing/2014/main" id="{ECEDBD5C-EAE9-4E8B-A33D-AB03B65C747D}"/>
                </a:ext>
              </a:extLst>
            </p:cNvPr>
            <p:cNvSpPr>
              <a:spLocks/>
            </p:cNvSpPr>
            <p:nvPr/>
          </p:nvSpPr>
          <p:spPr bwMode="auto">
            <a:xfrm>
              <a:off x="6136133" y="1839319"/>
              <a:ext cx="5106" cy="2553"/>
            </a:xfrm>
            <a:custGeom>
              <a:avLst/>
              <a:gdLst>
                <a:gd name="T0" fmla="*/ 1 w 4"/>
                <a:gd name="T1" fmla="*/ 0 h 2"/>
                <a:gd name="T2" fmla="*/ 4 w 4"/>
                <a:gd name="T3" fmla="*/ 1 h 2"/>
                <a:gd name="T4" fmla="*/ 4 w 4"/>
                <a:gd name="T5" fmla="*/ 1 h 2"/>
                <a:gd name="T6" fmla="*/ 3 w 4"/>
                <a:gd name="T7" fmla="*/ 1 h 2"/>
                <a:gd name="T8" fmla="*/ 3 w 4"/>
                <a:gd name="T9" fmla="*/ 1 h 2"/>
                <a:gd name="T10" fmla="*/ 3 w 4"/>
                <a:gd name="T11" fmla="*/ 1 h 2"/>
                <a:gd name="T12" fmla="*/ 3 w 4"/>
                <a:gd name="T13" fmla="*/ 1 h 2"/>
                <a:gd name="T14" fmla="*/ 3 w 4"/>
                <a:gd name="T15" fmla="*/ 1 h 2"/>
                <a:gd name="T16" fmla="*/ 3 w 4"/>
                <a:gd name="T17" fmla="*/ 1 h 2"/>
                <a:gd name="T18" fmla="*/ 3 w 4"/>
                <a:gd name="T19" fmla="*/ 1 h 2"/>
                <a:gd name="T20" fmla="*/ 2 w 4"/>
                <a:gd name="T21" fmla="*/ 1 h 2"/>
                <a:gd name="T22" fmla="*/ 2 w 4"/>
                <a:gd name="T23" fmla="*/ 1 h 2"/>
                <a:gd name="T24" fmla="*/ 1 w 4"/>
                <a:gd name="T25" fmla="*/ 2 h 2"/>
                <a:gd name="T26" fmla="*/ 1 w 4"/>
                <a:gd name="T27" fmla="*/ 2 h 2"/>
                <a:gd name="T28" fmla="*/ 1 w 4"/>
                <a:gd name="T29" fmla="*/ 1 h 2"/>
                <a:gd name="T30" fmla="*/ 1 w 4"/>
                <a:gd name="T31" fmla="*/ 1 h 2"/>
                <a:gd name="T32" fmla="*/ 1 w 4"/>
                <a:gd name="T33" fmla="*/ 1 h 2"/>
                <a:gd name="T34" fmla="*/ 1 w 4"/>
                <a:gd name="T35" fmla="*/ 1 h 2"/>
                <a:gd name="T36" fmla="*/ 1 w 4"/>
                <a:gd name="T37" fmla="*/ 1 h 2"/>
                <a:gd name="T38" fmla="*/ 1 w 4"/>
                <a:gd name="T39" fmla="*/ 1 h 2"/>
                <a:gd name="T40" fmla="*/ 1 w 4"/>
                <a:gd name="T41" fmla="*/ 1 h 2"/>
                <a:gd name="T42" fmla="*/ 1 w 4"/>
                <a:gd name="T43" fmla="*/ 1 h 2"/>
                <a:gd name="T44" fmla="*/ 0 w 4"/>
                <a:gd name="T45" fmla="*/ 1 h 2"/>
                <a:gd name="T46" fmla="*/ 0 w 4"/>
                <a:gd name="T47" fmla="*/ 1 h 2"/>
                <a:gd name="T48" fmla="*/ 0 w 4"/>
                <a:gd name="T49" fmla="*/ 1 h 2"/>
                <a:gd name="T50" fmla="*/ 0 w 4"/>
                <a:gd name="T51" fmla="*/ 1 h 2"/>
                <a:gd name="T52" fmla="*/ 1 w 4"/>
                <a:gd name="T53" fmla="*/ 0 h 2"/>
                <a:gd name="T54" fmla="*/ 1 w 4"/>
                <a:gd name="T55" fmla="*/ 0 h 2"/>
                <a:gd name="T56" fmla="*/ 1 w 4"/>
                <a:gd name="T57" fmla="*/ 0 h 2"/>
                <a:gd name="T58" fmla="*/ 1 w 4"/>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2">
                  <a:moveTo>
                    <a:pt x="1" y="0"/>
                  </a:moveTo>
                  <a:lnTo>
                    <a:pt x="4" y="1"/>
                  </a:lnTo>
                  <a:lnTo>
                    <a:pt x="4" y="1"/>
                  </a:lnTo>
                  <a:lnTo>
                    <a:pt x="3" y="1"/>
                  </a:lnTo>
                  <a:lnTo>
                    <a:pt x="3" y="1"/>
                  </a:lnTo>
                  <a:lnTo>
                    <a:pt x="3" y="1"/>
                  </a:lnTo>
                  <a:lnTo>
                    <a:pt x="3" y="1"/>
                  </a:lnTo>
                  <a:lnTo>
                    <a:pt x="3" y="1"/>
                  </a:lnTo>
                  <a:lnTo>
                    <a:pt x="3" y="1"/>
                  </a:lnTo>
                  <a:lnTo>
                    <a:pt x="3" y="1"/>
                  </a:lnTo>
                  <a:lnTo>
                    <a:pt x="2" y="1"/>
                  </a:lnTo>
                  <a:lnTo>
                    <a:pt x="2" y="1"/>
                  </a:lnTo>
                  <a:lnTo>
                    <a:pt x="1" y="2"/>
                  </a:lnTo>
                  <a:lnTo>
                    <a:pt x="1" y="2"/>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12" name="Freeform 1430">
              <a:extLst>
                <a:ext uri="{FF2B5EF4-FFF2-40B4-BE49-F238E27FC236}">
                  <a16:creationId xmlns="" xmlns:a16="http://schemas.microsoft.com/office/drawing/2014/main" id="{2A5E783E-BA48-4988-986C-60F008F7ADE5}"/>
                </a:ext>
              </a:extLst>
            </p:cNvPr>
            <p:cNvSpPr>
              <a:spLocks/>
            </p:cNvSpPr>
            <p:nvPr/>
          </p:nvSpPr>
          <p:spPr bwMode="auto">
            <a:xfrm>
              <a:off x="6138686" y="1835490"/>
              <a:ext cx="1277" cy="3830"/>
            </a:xfrm>
            <a:custGeom>
              <a:avLst/>
              <a:gdLst>
                <a:gd name="T0" fmla="*/ 0 w 1"/>
                <a:gd name="T1" fmla="*/ 1 h 3"/>
                <a:gd name="T2" fmla="*/ 0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1 h 3"/>
                <a:gd name="T18" fmla="*/ 1 w 1"/>
                <a:gd name="T19" fmla="*/ 1 h 3"/>
                <a:gd name="T20" fmla="*/ 1 w 1"/>
                <a:gd name="T21" fmla="*/ 1 h 3"/>
                <a:gd name="T22" fmla="*/ 1 w 1"/>
                <a:gd name="T23" fmla="*/ 1 h 3"/>
                <a:gd name="T24" fmla="*/ 1 w 1"/>
                <a:gd name="T25" fmla="*/ 3 h 3"/>
                <a:gd name="T26" fmla="*/ 1 w 1"/>
                <a:gd name="T27" fmla="*/ 3 h 3"/>
                <a:gd name="T28" fmla="*/ 1 w 1"/>
                <a:gd name="T29" fmla="*/ 3 h 3"/>
                <a:gd name="T30" fmla="*/ 0 w 1"/>
                <a:gd name="T31" fmla="*/ 3 h 3"/>
                <a:gd name="T32" fmla="*/ 0 w 1"/>
                <a:gd name="T33" fmla="*/ 3 h 3"/>
                <a:gd name="T34" fmla="*/ 0 w 1"/>
                <a:gd name="T35" fmla="*/ 3 h 3"/>
                <a:gd name="T36" fmla="*/ 0 w 1"/>
                <a:gd name="T37" fmla="*/ 3 h 3"/>
                <a:gd name="T38" fmla="*/ 0 w 1"/>
                <a:gd name="T39" fmla="*/ 3 h 3"/>
                <a:gd name="T40" fmla="*/ 0 w 1"/>
                <a:gd name="T41" fmla="*/ 3 h 3"/>
                <a:gd name="T42" fmla="*/ 0 w 1"/>
                <a:gd name="T43" fmla="*/ 1 h 3"/>
                <a:gd name="T44" fmla="*/ 0 w 1"/>
                <a:gd name="T45" fmla="*/ 1 h 3"/>
                <a:gd name="T46" fmla="*/ 0 w 1"/>
                <a:gd name="T47" fmla="*/ 1 h 3"/>
                <a:gd name="T48" fmla="*/ 0 w 1"/>
                <a:gd name="T49" fmla="*/ 1 h 3"/>
                <a:gd name="T50" fmla="*/ 0 w 1"/>
                <a:gd name="T51" fmla="*/ 1 h 3"/>
                <a:gd name="T52" fmla="*/ 0 w 1"/>
                <a:gd name="T53" fmla="*/ 1 h 3"/>
                <a:gd name="T54" fmla="*/ 0 w 1"/>
                <a:gd name="T55" fmla="*/ 1 h 3"/>
                <a:gd name="T56" fmla="*/ 0 w 1"/>
                <a:gd name="T57" fmla="*/ 1 h 3"/>
                <a:gd name="T58" fmla="*/ 0 w 1"/>
                <a:gd name="T59" fmla="*/ 1 h 3"/>
                <a:gd name="T60" fmla="*/ 0 w 1"/>
                <a:gd name="T61" fmla="*/ 1 h 3"/>
                <a:gd name="T62" fmla="*/ 0 w 1"/>
                <a:gd name="T63" fmla="*/ 1 h 3"/>
                <a:gd name="T64" fmla="*/ 0 w 1"/>
                <a:gd name="T65" fmla="*/ 1 h 3"/>
                <a:gd name="T66" fmla="*/ 0 w 1"/>
                <a:gd name="T67" fmla="*/ 0 h 3"/>
                <a:gd name="T68" fmla="*/ 0 w 1"/>
                <a:gd name="T69" fmla="*/ 1 h 3"/>
                <a:gd name="T70" fmla="*/ 0 w 1"/>
                <a:gd name="T7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 h="3">
                  <a:moveTo>
                    <a:pt x="0" y="1"/>
                  </a:moveTo>
                  <a:lnTo>
                    <a:pt x="0" y="1"/>
                  </a:lnTo>
                  <a:lnTo>
                    <a:pt x="1" y="1"/>
                  </a:lnTo>
                  <a:lnTo>
                    <a:pt x="1" y="1"/>
                  </a:lnTo>
                  <a:lnTo>
                    <a:pt x="1" y="1"/>
                  </a:lnTo>
                  <a:lnTo>
                    <a:pt x="1" y="1"/>
                  </a:lnTo>
                  <a:lnTo>
                    <a:pt x="1" y="1"/>
                  </a:lnTo>
                  <a:lnTo>
                    <a:pt x="1" y="1"/>
                  </a:lnTo>
                  <a:lnTo>
                    <a:pt x="1" y="1"/>
                  </a:lnTo>
                  <a:lnTo>
                    <a:pt x="1" y="1"/>
                  </a:lnTo>
                  <a:lnTo>
                    <a:pt x="1" y="1"/>
                  </a:lnTo>
                  <a:lnTo>
                    <a:pt x="1" y="1"/>
                  </a:lnTo>
                  <a:lnTo>
                    <a:pt x="1" y="3"/>
                  </a:lnTo>
                  <a:lnTo>
                    <a:pt x="1" y="3"/>
                  </a:lnTo>
                  <a:lnTo>
                    <a:pt x="1" y="3"/>
                  </a:lnTo>
                  <a:lnTo>
                    <a:pt x="0" y="3"/>
                  </a:lnTo>
                  <a:lnTo>
                    <a:pt x="0" y="3"/>
                  </a:lnTo>
                  <a:lnTo>
                    <a:pt x="0" y="3"/>
                  </a:lnTo>
                  <a:lnTo>
                    <a:pt x="0" y="3"/>
                  </a:lnTo>
                  <a:lnTo>
                    <a:pt x="0" y="3"/>
                  </a:lnTo>
                  <a:lnTo>
                    <a:pt x="0" y="3"/>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13" name="Freeform 1431">
              <a:extLst>
                <a:ext uri="{FF2B5EF4-FFF2-40B4-BE49-F238E27FC236}">
                  <a16:creationId xmlns="" xmlns:a16="http://schemas.microsoft.com/office/drawing/2014/main" id="{AD7B3660-E212-45A8-A84B-14EE473B002E}"/>
                </a:ext>
              </a:extLst>
            </p:cNvPr>
            <p:cNvSpPr>
              <a:spLocks/>
            </p:cNvSpPr>
            <p:nvPr/>
          </p:nvSpPr>
          <p:spPr bwMode="auto">
            <a:xfrm>
              <a:off x="6145068" y="1831661"/>
              <a:ext cx="3830" cy="2553"/>
            </a:xfrm>
            <a:custGeom>
              <a:avLst/>
              <a:gdLst>
                <a:gd name="T0" fmla="*/ 2 w 3"/>
                <a:gd name="T1" fmla="*/ 0 h 2"/>
                <a:gd name="T2" fmla="*/ 2 w 3"/>
                <a:gd name="T3" fmla="*/ 0 h 2"/>
                <a:gd name="T4" fmla="*/ 2 w 3"/>
                <a:gd name="T5" fmla="*/ 0 h 2"/>
                <a:gd name="T6" fmla="*/ 2 w 3"/>
                <a:gd name="T7" fmla="*/ 0 h 2"/>
                <a:gd name="T8" fmla="*/ 2 w 3"/>
                <a:gd name="T9" fmla="*/ 0 h 2"/>
                <a:gd name="T10" fmla="*/ 3 w 3"/>
                <a:gd name="T11" fmla="*/ 0 h 2"/>
                <a:gd name="T12" fmla="*/ 3 w 3"/>
                <a:gd name="T13" fmla="*/ 1 h 2"/>
                <a:gd name="T14" fmla="*/ 3 w 3"/>
                <a:gd name="T15" fmla="*/ 1 h 2"/>
                <a:gd name="T16" fmla="*/ 3 w 3"/>
                <a:gd name="T17" fmla="*/ 1 h 2"/>
                <a:gd name="T18" fmla="*/ 3 w 3"/>
                <a:gd name="T19" fmla="*/ 1 h 2"/>
                <a:gd name="T20" fmla="*/ 3 w 3"/>
                <a:gd name="T21" fmla="*/ 1 h 2"/>
                <a:gd name="T22" fmla="*/ 3 w 3"/>
                <a:gd name="T23" fmla="*/ 1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2 w 3"/>
                <a:gd name="T39" fmla="*/ 2 h 2"/>
                <a:gd name="T40" fmla="*/ 1 w 3"/>
                <a:gd name="T41" fmla="*/ 2 h 2"/>
                <a:gd name="T42" fmla="*/ 1 w 3"/>
                <a:gd name="T43" fmla="*/ 2 h 2"/>
                <a:gd name="T44" fmla="*/ 1 w 3"/>
                <a:gd name="T45" fmla="*/ 2 h 2"/>
                <a:gd name="T46" fmla="*/ 1 w 3"/>
                <a:gd name="T47" fmla="*/ 1 h 2"/>
                <a:gd name="T48" fmla="*/ 0 w 3"/>
                <a:gd name="T49" fmla="*/ 1 h 2"/>
                <a:gd name="T50" fmla="*/ 0 w 3"/>
                <a:gd name="T51" fmla="*/ 1 h 2"/>
                <a:gd name="T52" fmla="*/ 0 w 3"/>
                <a:gd name="T53" fmla="*/ 1 h 2"/>
                <a:gd name="T54" fmla="*/ 1 w 3"/>
                <a:gd name="T55" fmla="*/ 1 h 2"/>
                <a:gd name="T56" fmla="*/ 1 w 3"/>
                <a:gd name="T57" fmla="*/ 1 h 2"/>
                <a:gd name="T58" fmla="*/ 1 w 3"/>
                <a:gd name="T59" fmla="*/ 1 h 2"/>
                <a:gd name="T60" fmla="*/ 1 w 3"/>
                <a:gd name="T61" fmla="*/ 1 h 2"/>
                <a:gd name="T62" fmla="*/ 1 w 3"/>
                <a:gd name="T63" fmla="*/ 1 h 2"/>
                <a:gd name="T64" fmla="*/ 0 w 3"/>
                <a:gd name="T65" fmla="*/ 1 h 2"/>
                <a:gd name="T66" fmla="*/ 1 w 3"/>
                <a:gd name="T67" fmla="*/ 1 h 2"/>
                <a:gd name="T68" fmla="*/ 1 w 3"/>
                <a:gd name="T69" fmla="*/ 1 h 2"/>
                <a:gd name="T70" fmla="*/ 1 w 3"/>
                <a:gd name="T71" fmla="*/ 1 h 2"/>
                <a:gd name="T72" fmla="*/ 1 w 3"/>
                <a:gd name="T73" fmla="*/ 1 h 2"/>
                <a:gd name="T74" fmla="*/ 1 w 3"/>
                <a:gd name="T75" fmla="*/ 1 h 2"/>
                <a:gd name="T76" fmla="*/ 1 w 3"/>
                <a:gd name="T77" fmla="*/ 1 h 2"/>
                <a:gd name="T78" fmla="*/ 1 w 3"/>
                <a:gd name="T79" fmla="*/ 1 h 2"/>
                <a:gd name="T80" fmla="*/ 1 w 3"/>
                <a:gd name="T81" fmla="*/ 0 h 2"/>
                <a:gd name="T82" fmla="*/ 1 w 3"/>
                <a:gd name="T83" fmla="*/ 0 h 2"/>
                <a:gd name="T84" fmla="*/ 2 w 3"/>
                <a:gd name="T85" fmla="*/ 0 h 2"/>
                <a:gd name="T86" fmla="*/ 2 w 3"/>
                <a:gd name="T87" fmla="*/ 0 h 2"/>
                <a:gd name="T88" fmla="*/ 2 w 3"/>
                <a:gd name="T89" fmla="*/ 0 h 2"/>
                <a:gd name="T90" fmla="*/ 2 w 3"/>
                <a:gd name="T91" fmla="*/ 0 h 2"/>
                <a:gd name="T92" fmla="*/ 2 w 3"/>
                <a:gd name="T9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
                  <a:moveTo>
                    <a:pt x="2" y="0"/>
                  </a:moveTo>
                  <a:lnTo>
                    <a:pt x="2" y="0"/>
                  </a:lnTo>
                  <a:lnTo>
                    <a:pt x="2" y="0"/>
                  </a:lnTo>
                  <a:lnTo>
                    <a:pt x="2" y="0"/>
                  </a:lnTo>
                  <a:lnTo>
                    <a:pt x="2" y="0"/>
                  </a:lnTo>
                  <a:lnTo>
                    <a:pt x="3" y="0"/>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2" y="2"/>
                  </a:lnTo>
                  <a:lnTo>
                    <a:pt x="1" y="2"/>
                  </a:lnTo>
                  <a:lnTo>
                    <a:pt x="1" y="2"/>
                  </a:lnTo>
                  <a:lnTo>
                    <a:pt x="1" y="2"/>
                  </a:lnTo>
                  <a:lnTo>
                    <a:pt x="1" y="1"/>
                  </a:lnTo>
                  <a:lnTo>
                    <a:pt x="0" y="1"/>
                  </a:lnTo>
                  <a:lnTo>
                    <a:pt x="0" y="1"/>
                  </a:lnTo>
                  <a:lnTo>
                    <a:pt x="0" y="1"/>
                  </a:lnTo>
                  <a:lnTo>
                    <a:pt x="1" y="1"/>
                  </a:lnTo>
                  <a:lnTo>
                    <a:pt x="1" y="1"/>
                  </a:lnTo>
                  <a:lnTo>
                    <a:pt x="1" y="1"/>
                  </a:lnTo>
                  <a:lnTo>
                    <a:pt x="1" y="1"/>
                  </a:lnTo>
                  <a:lnTo>
                    <a:pt x="1" y="1"/>
                  </a:lnTo>
                  <a:lnTo>
                    <a:pt x="0" y="1"/>
                  </a:lnTo>
                  <a:lnTo>
                    <a:pt x="1" y="1"/>
                  </a:lnTo>
                  <a:lnTo>
                    <a:pt x="1" y="1"/>
                  </a:lnTo>
                  <a:lnTo>
                    <a:pt x="1" y="1"/>
                  </a:lnTo>
                  <a:lnTo>
                    <a:pt x="1" y="1"/>
                  </a:lnTo>
                  <a:lnTo>
                    <a:pt x="1" y="1"/>
                  </a:lnTo>
                  <a:lnTo>
                    <a:pt x="1" y="1"/>
                  </a:lnTo>
                  <a:lnTo>
                    <a:pt x="1" y="1"/>
                  </a:lnTo>
                  <a:lnTo>
                    <a:pt x="1" y="0"/>
                  </a:lnTo>
                  <a:lnTo>
                    <a:pt x="1" y="0"/>
                  </a:lnTo>
                  <a:lnTo>
                    <a:pt x="2"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14" name="Freeform 1432">
              <a:extLst>
                <a:ext uri="{FF2B5EF4-FFF2-40B4-BE49-F238E27FC236}">
                  <a16:creationId xmlns="" xmlns:a16="http://schemas.microsoft.com/office/drawing/2014/main" id="{329A3EE8-A97B-45EB-9010-A868B19615E9}"/>
                </a:ext>
              </a:extLst>
            </p:cNvPr>
            <p:cNvSpPr>
              <a:spLocks/>
            </p:cNvSpPr>
            <p:nvPr/>
          </p:nvSpPr>
          <p:spPr bwMode="auto">
            <a:xfrm>
              <a:off x="6146344" y="1830385"/>
              <a:ext cx="2553" cy="1277"/>
            </a:xfrm>
            <a:custGeom>
              <a:avLst/>
              <a:gdLst>
                <a:gd name="T0" fmla="*/ 1 w 2"/>
                <a:gd name="T1" fmla="*/ 0 h 1"/>
                <a:gd name="T2" fmla="*/ 1 w 2"/>
                <a:gd name="T3" fmla="*/ 1 h 1"/>
                <a:gd name="T4" fmla="*/ 1 w 2"/>
                <a:gd name="T5" fmla="*/ 1 h 1"/>
                <a:gd name="T6" fmla="*/ 1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0 w 2"/>
                <a:gd name="T35" fmla="*/ 1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0 h 1"/>
                <a:gd name="T52" fmla="*/ 1 w 2"/>
                <a:gd name="T53" fmla="*/ 0 h 1"/>
                <a:gd name="T54" fmla="*/ 1 w 2"/>
                <a:gd name="T55" fmla="*/ 0 h 1"/>
                <a:gd name="T56" fmla="*/ 1 w 2"/>
                <a:gd name="T5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1">
                  <a:moveTo>
                    <a:pt x="1" y="0"/>
                  </a:moveTo>
                  <a:lnTo>
                    <a:pt x="1" y="1"/>
                  </a:lnTo>
                  <a:lnTo>
                    <a:pt x="1" y="1"/>
                  </a:lnTo>
                  <a:lnTo>
                    <a:pt x="1" y="1"/>
                  </a:lnTo>
                  <a:lnTo>
                    <a:pt x="2"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1" y="1"/>
                  </a:lnTo>
                  <a:lnTo>
                    <a:pt x="1" y="1"/>
                  </a:lnTo>
                  <a:lnTo>
                    <a:pt x="1" y="1"/>
                  </a:lnTo>
                  <a:lnTo>
                    <a:pt x="1" y="1"/>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15" name="Freeform 1433">
              <a:extLst>
                <a:ext uri="{FF2B5EF4-FFF2-40B4-BE49-F238E27FC236}">
                  <a16:creationId xmlns="" xmlns:a16="http://schemas.microsoft.com/office/drawing/2014/main" id="{4E74181E-F833-44F7-92C7-3CBEED0E1325}"/>
                </a:ext>
              </a:extLst>
            </p:cNvPr>
            <p:cNvSpPr>
              <a:spLocks/>
            </p:cNvSpPr>
            <p:nvPr/>
          </p:nvSpPr>
          <p:spPr bwMode="auto">
            <a:xfrm>
              <a:off x="6145068" y="1830385"/>
              <a:ext cx="1277" cy="1277"/>
            </a:xfrm>
            <a:custGeom>
              <a:avLst/>
              <a:gdLst>
                <a:gd name="T0" fmla="*/ 1 w 1"/>
                <a:gd name="T1" fmla="*/ 1 h 1"/>
                <a:gd name="T2" fmla="*/ 1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1" y="1"/>
                  </a:moveTo>
                  <a:lnTo>
                    <a:pt x="1" y="1"/>
                  </a:lnTo>
                  <a:lnTo>
                    <a:pt x="0" y="1"/>
                  </a:lnTo>
                  <a:lnTo>
                    <a:pt x="0" y="1"/>
                  </a:lnTo>
                  <a:lnTo>
                    <a:pt x="0" y="1"/>
                  </a:lnTo>
                  <a:lnTo>
                    <a:pt x="0" y="1"/>
                  </a:lnTo>
                  <a:lnTo>
                    <a:pt x="0" y="0"/>
                  </a:lnTo>
                  <a:lnTo>
                    <a:pt x="0" y="0"/>
                  </a:lnTo>
                  <a:lnTo>
                    <a:pt x="1" y="0"/>
                  </a:lnTo>
                  <a:lnTo>
                    <a:pt x="1" y="1"/>
                  </a:lnTo>
                  <a:lnTo>
                    <a:pt x="1" y="1"/>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16" name="Freeform 1434">
              <a:extLst>
                <a:ext uri="{FF2B5EF4-FFF2-40B4-BE49-F238E27FC236}">
                  <a16:creationId xmlns="" xmlns:a16="http://schemas.microsoft.com/office/drawing/2014/main" id="{9EC48261-98AF-42EA-A954-289397E63406}"/>
                </a:ext>
              </a:extLst>
            </p:cNvPr>
            <p:cNvSpPr>
              <a:spLocks/>
            </p:cNvSpPr>
            <p:nvPr/>
          </p:nvSpPr>
          <p:spPr bwMode="auto">
            <a:xfrm>
              <a:off x="6148897" y="1830385"/>
              <a:ext cx="5106" cy="2553"/>
            </a:xfrm>
            <a:custGeom>
              <a:avLst/>
              <a:gdLst>
                <a:gd name="T0" fmla="*/ 4 w 4"/>
                <a:gd name="T1" fmla="*/ 1 h 2"/>
                <a:gd name="T2" fmla="*/ 4 w 4"/>
                <a:gd name="T3" fmla="*/ 1 h 2"/>
                <a:gd name="T4" fmla="*/ 4 w 4"/>
                <a:gd name="T5" fmla="*/ 1 h 2"/>
                <a:gd name="T6" fmla="*/ 3 w 4"/>
                <a:gd name="T7" fmla="*/ 1 h 2"/>
                <a:gd name="T8" fmla="*/ 3 w 4"/>
                <a:gd name="T9" fmla="*/ 1 h 2"/>
                <a:gd name="T10" fmla="*/ 1 w 4"/>
                <a:gd name="T11" fmla="*/ 2 h 2"/>
                <a:gd name="T12" fmla="*/ 0 w 4"/>
                <a:gd name="T13" fmla="*/ 2 h 2"/>
                <a:gd name="T14" fmla="*/ 0 w 4"/>
                <a:gd name="T15" fmla="*/ 2 h 2"/>
                <a:gd name="T16" fmla="*/ 0 w 4"/>
                <a:gd name="T17" fmla="*/ 2 h 2"/>
                <a:gd name="T18" fmla="*/ 1 w 4"/>
                <a:gd name="T19" fmla="*/ 1 h 2"/>
                <a:gd name="T20" fmla="*/ 1 w 4"/>
                <a:gd name="T21" fmla="*/ 1 h 2"/>
                <a:gd name="T22" fmla="*/ 0 w 4"/>
                <a:gd name="T23" fmla="*/ 1 h 2"/>
                <a:gd name="T24" fmla="*/ 0 w 4"/>
                <a:gd name="T25" fmla="*/ 1 h 2"/>
                <a:gd name="T26" fmla="*/ 0 w 4"/>
                <a:gd name="T27" fmla="*/ 1 h 2"/>
                <a:gd name="T28" fmla="*/ 0 w 4"/>
                <a:gd name="T29" fmla="*/ 1 h 2"/>
                <a:gd name="T30" fmla="*/ 0 w 4"/>
                <a:gd name="T31" fmla="*/ 1 h 2"/>
                <a:gd name="T32" fmla="*/ 0 w 4"/>
                <a:gd name="T33" fmla="*/ 0 h 2"/>
                <a:gd name="T34" fmla="*/ 0 w 4"/>
                <a:gd name="T35" fmla="*/ 0 h 2"/>
                <a:gd name="T36" fmla="*/ 0 w 4"/>
                <a:gd name="T37" fmla="*/ 0 h 2"/>
                <a:gd name="T38" fmla="*/ 1 w 4"/>
                <a:gd name="T39" fmla="*/ 0 h 2"/>
                <a:gd name="T40" fmla="*/ 1 w 4"/>
                <a:gd name="T41" fmla="*/ 0 h 2"/>
                <a:gd name="T42" fmla="*/ 1 w 4"/>
                <a:gd name="T43" fmla="*/ 0 h 2"/>
                <a:gd name="T44" fmla="*/ 1 w 4"/>
                <a:gd name="T45" fmla="*/ 0 h 2"/>
                <a:gd name="T46" fmla="*/ 3 w 4"/>
                <a:gd name="T47" fmla="*/ 0 h 2"/>
                <a:gd name="T48" fmla="*/ 3 w 4"/>
                <a:gd name="T49" fmla="*/ 0 h 2"/>
                <a:gd name="T50" fmla="*/ 3 w 4"/>
                <a:gd name="T51" fmla="*/ 0 h 2"/>
                <a:gd name="T52" fmla="*/ 3 w 4"/>
                <a:gd name="T53" fmla="*/ 0 h 2"/>
                <a:gd name="T54" fmla="*/ 3 w 4"/>
                <a:gd name="T55" fmla="*/ 0 h 2"/>
                <a:gd name="T56" fmla="*/ 3 w 4"/>
                <a:gd name="T57" fmla="*/ 0 h 2"/>
                <a:gd name="T58" fmla="*/ 3 w 4"/>
                <a:gd name="T59" fmla="*/ 1 h 2"/>
                <a:gd name="T60" fmla="*/ 4 w 4"/>
                <a:gd name="T6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4" y="1"/>
                  </a:moveTo>
                  <a:lnTo>
                    <a:pt x="4" y="1"/>
                  </a:lnTo>
                  <a:lnTo>
                    <a:pt x="4" y="1"/>
                  </a:lnTo>
                  <a:lnTo>
                    <a:pt x="3" y="1"/>
                  </a:lnTo>
                  <a:lnTo>
                    <a:pt x="3" y="1"/>
                  </a:lnTo>
                  <a:lnTo>
                    <a:pt x="1" y="2"/>
                  </a:lnTo>
                  <a:lnTo>
                    <a:pt x="0" y="2"/>
                  </a:lnTo>
                  <a:lnTo>
                    <a:pt x="0" y="2"/>
                  </a:lnTo>
                  <a:lnTo>
                    <a:pt x="0" y="2"/>
                  </a:lnTo>
                  <a:lnTo>
                    <a:pt x="1" y="1"/>
                  </a:lnTo>
                  <a:lnTo>
                    <a:pt x="1" y="1"/>
                  </a:lnTo>
                  <a:lnTo>
                    <a:pt x="0" y="1"/>
                  </a:lnTo>
                  <a:lnTo>
                    <a:pt x="0" y="1"/>
                  </a:lnTo>
                  <a:lnTo>
                    <a:pt x="0" y="1"/>
                  </a:lnTo>
                  <a:lnTo>
                    <a:pt x="0" y="1"/>
                  </a:lnTo>
                  <a:lnTo>
                    <a:pt x="0" y="1"/>
                  </a:lnTo>
                  <a:lnTo>
                    <a:pt x="0" y="0"/>
                  </a:lnTo>
                  <a:lnTo>
                    <a:pt x="0" y="0"/>
                  </a:lnTo>
                  <a:lnTo>
                    <a:pt x="0" y="0"/>
                  </a:lnTo>
                  <a:lnTo>
                    <a:pt x="1" y="0"/>
                  </a:lnTo>
                  <a:lnTo>
                    <a:pt x="1" y="0"/>
                  </a:lnTo>
                  <a:lnTo>
                    <a:pt x="1" y="0"/>
                  </a:lnTo>
                  <a:lnTo>
                    <a:pt x="1" y="0"/>
                  </a:lnTo>
                  <a:lnTo>
                    <a:pt x="3" y="0"/>
                  </a:lnTo>
                  <a:lnTo>
                    <a:pt x="3" y="0"/>
                  </a:lnTo>
                  <a:lnTo>
                    <a:pt x="3" y="0"/>
                  </a:lnTo>
                  <a:lnTo>
                    <a:pt x="3" y="0"/>
                  </a:lnTo>
                  <a:lnTo>
                    <a:pt x="3" y="0"/>
                  </a:lnTo>
                  <a:lnTo>
                    <a:pt x="3" y="0"/>
                  </a:lnTo>
                  <a:lnTo>
                    <a:pt x="3" y="1"/>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17" name="Freeform 1435">
              <a:extLst>
                <a:ext uri="{FF2B5EF4-FFF2-40B4-BE49-F238E27FC236}">
                  <a16:creationId xmlns="" xmlns:a16="http://schemas.microsoft.com/office/drawing/2014/main" id="{A2695532-342B-4BA8-95D5-85A540BF2BF4}"/>
                </a:ext>
              </a:extLst>
            </p:cNvPr>
            <p:cNvSpPr>
              <a:spLocks/>
            </p:cNvSpPr>
            <p:nvPr/>
          </p:nvSpPr>
          <p:spPr bwMode="auto">
            <a:xfrm>
              <a:off x="6152727" y="1827832"/>
              <a:ext cx="3830" cy="2553"/>
            </a:xfrm>
            <a:custGeom>
              <a:avLst/>
              <a:gdLst>
                <a:gd name="T0" fmla="*/ 2 w 3"/>
                <a:gd name="T1" fmla="*/ 2 h 2"/>
                <a:gd name="T2" fmla="*/ 2 w 3"/>
                <a:gd name="T3" fmla="*/ 2 h 2"/>
                <a:gd name="T4" fmla="*/ 3 w 3"/>
                <a:gd name="T5" fmla="*/ 2 h 2"/>
                <a:gd name="T6" fmla="*/ 3 w 3"/>
                <a:gd name="T7" fmla="*/ 2 h 2"/>
                <a:gd name="T8" fmla="*/ 3 w 3"/>
                <a:gd name="T9" fmla="*/ 2 h 2"/>
                <a:gd name="T10" fmla="*/ 3 w 3"/>
                <a:gd name="T11" fmla="*/ 2 h 2"/>
                <a:gd name="T12" fmla="*/ 3 w 3"/>
                <a:gd name="T13" fmla="*/ 2 h 2"/>
                <a:gd name="T14" fmla="*/ 3 w 3"/>
                <a:gd name="T15" fmla="*/ 2 h 2"/>
                <a:gd name="T16" fmla="*/ 3 w 3"/>
                <a:gd name="T17" fmla="*/ 2 h 2"/>
                <a:gd name="T18" fmla="*/ 1 w 3"/>
                <a:gd name="T19" fmla="*/ 2 h 2"/>
                <a:gd name="T20" fmla="*/ 1 w 3"/>
                <a:gd name="T21" fmla="*/ 2 h 2"/>
                <a:gd name="T22" fmla="*/ 0 w 3"/>
                <a:gd name="T23" fmla="*/ 2 h 2"/>
                <a:gd name="T24" fmla="*/ 2 w 3"/>
                <a:gd name="T25" fmla="*/ 0 h 2"/>
                <a:gd name="T26" fmla="*/ 2 w 3"/>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
                  <a:moveTo>
                    <a:pt x="2" y="2"/>
                  </a:moveTo>
                  <a:lnTo>
                    <a:pt x="2" y="2"/>
                  </a:lnTo>
                  <a:lnTo>
                    <a:pt x="3" y="2"/>
                  </a:lnTo>
                  <a:lnTo>
                    <a:pt x="3" y="2"/>
                  </a:lnTo>
                  <a:lnTo>
                    <a:pt x="3" y="2"/>
                  </a:lnTo>
                  <a:lnTo>
                    <a:pt x="3" y="2"/>
                  </a:lnTo>
                  <a:lnTo>
                    <a:pt x="3" y="2"/>
                  </a:lnTo>
                  <a:lnTo>
                    <a:pt x="3" y="2"/>
                  </a:lnTo>
                  <a:lnTo>
                    <a:pt x="3" y="2"/>
                  </a:lnTo>
                  <a:lnTo>
                    <a:pt x="1" y="2"/>
                  </a:lnTo>
                  <a:lnTo>
                    <a:pt x="1" y="2"/>
                  </a:lnTo>
                  <a:lnTo>
                    <a:pt x="0" y="2"/>
                  </a:lnTo>
                  <a:lnTo>
                    <a:pt x="2" y="0"/>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18" name="Freeform 1436">
              <a:extLst>
                <a:ext uri="{FF2B5EF4-FFF2-40B4-BE49-F238E27FC236}">
                  <a16:creationId xmlns="" xmlns:a16="http://schemas.microsoft.com/office/drawing/2014/main" id="{EF04CC76-D3BB-46C3-9163-A279975ED620}"/>
                </a:ext>
              </a:extLst>
            </p:cNvPr>
            <p:cNvSpPr>
              <a:spLocks/>
            </p:cNvSpPr>
            <p:nvPr/>
          </p:nvSpPr>
          <p:spPr bwMode="auto">
            <a:xfrm>
              <a:off x="6161662" y="1824002"/>
              <a:ext cx="2553" cy="1277"/>
            </a:xfrm>
            <a:custGeom>
              <a:avLst/>
              <a:gdLst>
                <a:gd name="T0" fmla="*/ 2 w 2"/>
                <a:gd name="T1" fmla="*/ 0 h 1"/>
                <a:gd name="T2" fmla="*/ 2 w 2"/>
                <a:gd name="T3" fmla="*/ 0 h 1"/>
                <a:gd name="T4" fmla="*/ 2 w 2"/>
                <a:gd name="T5" fmla="*/ 0 h 1"/>
                <a:gd name="T6" fmla="*/ 1 w 2"/>
                <a:gd name="T7" fmla="*/ 1 h 1"/>
                <a:gd name="T8" fmla="*/ 0 w 2"/>
                <a:gd name="T9" fmla="*/ 1 h 1"/>
                <a:gd name="T10" fmla="*/ 0 w 2"/>
                <a:gd name="T11" fmla="*/ 1 h 1"/>
                <a:gd name="T12" fmla="*/ 0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1 w 2"/>
                <a:gd name="T43" fmla="*/ 0 h 1"/>
                <a:gd name="T44" fmla="*/ 2 w 2"/>
                <a:gd name="T45" fmla="*/ 0 h 1"/>
                <a:gd name="T46" fmla="*/ 2 w 2"/>
                <a:gd name="T47" fmla="*/ 0 h 1"/>
                <a:gd name="T48" fmla="*/ 2 w 2"/>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2" y="0"/>
                  </a:moveTo>
                  <a:lnTo>
                    <a:pt x="2" y="0"/>
                  </a:lnTo>
                  <a:lnTo>
                    <a:pt x="2" y="0"/>
                  </a:lnTo>
                  <a:lnTo>
                    <a:pt x="1"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19" name="Freeform 1437">
              <a:extLst>
                <a:ext uri="{FF2B5EF4-FFF2-40B4-BE49-F238E27FC236}">
                  <a16:creationId xmlns="" xmlns:a16="http://schemas.microsoft.com/office/drawing/2014/main" id="{DCF0A75E-1E08-4122-B075-411D1DD52715}"/>
                </a:ext>
              </a:extLst>
            </p:cNvPr>
            <p:cNvSpPr>
              <a:spLocks/>
            </p:cNvSpPr>
            <p:nvPr/>
          </p:nvSpPr>
          <p:spPr bwMode="auto">
            <a:xfrm>
              <a:off x="6162938" y="1821449"/>
              <a:ext cx="1277" cy="1277"/>
            </a:xfrm>
            <a:custGeom>
              <a:avLst/>
              <a:gdLst>
                <a:gd name="T0" fmla="*/ 0 w 1"/>
                <a:gd name="T1" fmla="*/ 0 h 1"/>
                <a:gd name="T2" fmla="*/ 0 w 1"/>
                <a:gd name="T3" fmla="*/ 1 h 1"/>
                <a:gd name="T4" fmla="*/ 1 w 1"/>
                <a:gd name="T5" fmla="*/ 1 h 1"/>
                <a:gd name="T6" fmla="*/ 1 w 1"/>
                <a:gd name="T7" fmla="*/ 1 h 1"/>
                <a:gd name="T8" fmla="*/ 1 w 1"/>
                <a:gd name="T9" fmla="*/ 0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1 h 1"/>
                <a:gd name="T46" fmla="*/ 0 w 1"/>
                <a:gd name="T47" fmla="*/ 1 h 1"/>
                <a:gd name="T48" fmla="*/ 0 w 1"/>
                <a:gd name="T49" fmla="*/ 0 h 1"/>
                <a:gd name="T50" fmla="*/ 0 w 1"/>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0"/>
                  </a:moveTo>
                  <a:lnTo>
                    <a:pt x="0" y="1"/>
                  </a:lnTo>
                  <a:lnTo>
                    <a:pt x="1" y="1"/>
                  </a:lnTo>
                  <a:lnTo>
                    <a:pt x="1" y="1"/>
                  </a:lnTo>
                  <a:lnTo>
                    <a:pt x="1" y="0"/>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20" name="Freeform 1438">
              <a:extLst>
                <a:ext uri="{FF2B5EF4-FFF2-40B4-BE49-F238E27FC236}">
                  <a16:creationId xmlns="" xmlns:a16="http://schemas.microsoft.com/office/drawing/2014/main" id="{0268BCD4-AD9A-4336-BF79-4855A61697C0}"/>
                </a:ext>
              </a:extLst>
            </p:cNvPr>
            <p:cNvSpPr>
              <a:spLocks/>
            </p:cNvSpPr>
            <p:nvPr/>
          </p:nvSpPr>
          <p:spPr bwMode="auto">
            <a:xfrm>
              <a:off x="6174426" y="1817620"/>
              <a:ext cx="2553" cy="0"/>
            </a:xfrm>
            <a:custGeom>
              <a:avLst/>
              <a:gdLst>
                <a:gd name="T0" fmla="*/ 2 w 2"/>
                <a:gd name="T1" fmla="*/ 2 w 2"/>
                <a:gd name="T2" fmla="*/ 2 w 2"/>
                <a:gd name="T3" fmla="*/ 2 w 2"/>
                <a:gd name="T4" fmla="*/ 1 w 2"/>
                <a:gd name="T5" fmla="*/ 1 w 2"/>
                <a:gd name="T6" fmla="*/ 1 w 2"/>
                <a:gd name="T7" fmla="*/ 1 w 2"/>
                <a:gd name="T8" fmla="*/ 1 w 2"/>
                <a:gd name="T9" fmla="*/ 1 w 2"/>
                <a:gd name="T10" fmla="*/ 1 w 2"/>
                <a:gd name="T11" fmla="*/ 0 w 2"/>
                <a:gd name="T12" fmla="*/ 0 w 2"/>
                <a:gd name="T13" fmla="*/ 0 w 2"/>
                <a:gd name="T14" fmla="*/ 0 w 2"/>
                <a:gd name="T15" fmla="*/ 0 w 2"/>
                <a:gd name="T16" fmla="*/ 0 w 2"/>
                <a:gd name="T17" fmla="*/ 0 w 2"/>
                <a:gd name="T18" fmla="*/ 1 w 2"/>
                <a:gd name="T19" fmla="*/ 1 w 2"/>
                <a:gd name="T20" fmla="*/ 1 w 2"/>
                <a:gd name="T21" fmla="*/ 2 w 2"/>
                <a:gd name="T22" fmla="*/ 2 w 2"/>
                <a:gd name="T23"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2">
                  <a:moveTo>
                    <a:pt x="2" y="0"/>
                  </a:moveTo>
                  <a:lnTo>
                    <a:pt x="2" y="0"/>
                  </a:lnTo>
                  <a:lnTo>
                    <a:pt x="2" y="0"/>
                  </a:lnTo>
                  <a:lnTo>
                    <a:pt x="2"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1" y="0"/>
                  </a:lnTo>
                  <a:lnTo>
                    <a:pt x="1" y="0"/>
                  </a:lnTo>
                  <a:lnTo>
                    <a:pt x="1"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21" name="Freeform 1439">
              <a:extLst>
                <a:ext uri="{FF2B5EF4-FFF2-40B4-BE49-F238E27FC236}">
                  <a16:creationId xmlns="" xmlns:a16="http://schemas.microsoft.com/office/drawing/2014/main" id="{FE9FFD3E-48BC-449D-A10A-00F6E76212E1}"/>
                </a:ext>
              </a:extLst>
            </p:cNvPr>
            <p:cNvSpPr>
              <a:spLocks/>
            </p:cNvSpPr>
            <p:nvPr/>
          </p:nvSpPr>
          <p:spPr bwMode="auto">
            <a:xfrm>
              <a:off x="6170597" y="1816343"/>
              <a:ext cx="3830" cy="2553"/>
            </a:xfrm>
            <a:custGeom>
              <a:avLst/>
              <a:gdLst>
                <a:gd name="T0" fmla="*/ 3 w 3"/>
                <a:gd name="T1" fmla="*/ 1 h 2"/>
                <a:gd name="T2" fmla="*/ 3 w 3"/>
                <a:gd name="T3" fmla="*/ 2 h 2"/>
                <a:gd name="T4" fmla="*/ 3 w 3"/>
                <a:gd name="T5" fmla="*/ 2 h 2"/>
                <a:gd name="T6" fmla="*/ 3 w 3"/>
                <a:gd name="T7" fmla="*/ 2 h 2"/>
                <a:gd name="T8" fmla="*/ 3 w 3"/>
                <a:gd name="T9" fmla="*/ 2 h 2"/>
                <a:gd name="T10" fmla="*/ 3 w 3"/>
                <a:gd name="T11" fmla="*/ 2 h 2"/>
                <a:gd name="T12" fmla="*/ 3 w 3"/>
                <a:gd name="T13" fmla="*/ 2 h 2"/>
                <a:gd name="T14" fmla="*/ 2 w 3"/>
                <a:gd name="T15" fmla="*/ 2 h 2"/>
                <a:gd name="T16" fmla="*/ 2 w 3"/>
                <a:gd name="T17" fmla="*/ 2 h 2"/>
                <a:gd name="T18" fmla="*/ 2 w 3"/>
                <a:gd name="T19" fmla="*/ 2 h 2"/>
                <a:gd name="T20" fmla="*/ 1 w 3"/>
                <a:gd name="T21" fmla="*/ 2 h 2"/>
                <a:gd name="T22" fmla="*/ 1 w 3"/>
                <a:gd name="T23" fmla="*/ 2 h 2"/>
                <a:gd name="T24" fmla="*/ 1 w 3"/>
                <a:gd name="T25" fmla="*/ 2 h 2"/>
                <a:gd name="T26" fmla="*/ 1 w 3"/>
                <a:gd name="T27" fmla="*/ 2 h 2"/>
                <a:gd name="T28" fmla="*/ 1 w 3"/>
                <a:gd name="T29" fmla="*/ 2 h 2"/>
                <a:gd name="T30" fmla="*/ 0 w 3"/>
                <a:gd name="T31" fmla="*/ 2 h 2"/>
                <a:gd name="T32" fmla="*/ 0 w 3"/>
                <a:gd name="T33" fmla="*/ 2 h 2"/>
                <a:gd name="T34" fmla="*/ 0 w 3"/>
                <a:gd name="T35" fmla="*/ 2 h 2"/>
                <a:gd name="T36" fmla="*/ 1 w 3"/>
                <a:gd name="T37" fmla="*/ 2 h 2"/>
                <a:gd name="T38" fmla="*/ 1 w 3"/>
                <a:gd name="T39" fmla="*/ 1 h 2"/>
                <a:gd name="T40" fmla="*/ 1 w 3"/>
                <a:gd name="T41" fmla="*/ 1 h 2"/>
                <a:gd name="T42" fmla="*/ 1 w 3"/>
                <a:gd name="T43" fmla="*/ 1 h 2"/>
                <a:gd name="T44" fmla="*/ 1 w 3"/>
                <a:gd name="T45" fmla="*/ 1 h 2"/>
                <a:gd name="T46" fmla="*/ 1 w 3"/>
                <a:gd name="T47" fmla="*/ 1 h 2"/>
                <a:gd name="T48" fmla="*/ 1 w 3"/>
                <a:gd name="T49" fmla="*/ 1 h 2"/>
                <a:gd name="T50" fmla="*/ 1 w 3"/>
                <a:gd name="T51" fmla="*/ 1 h 2"/>
                <a:gd name="T52" fmla="*/ 1 w 3"/>
                <a:gd name="T53" fmla="*/ 1 h 2"/>
                <a:gd name="T54" fmla="*/ 1 w 3"/>
                <a:gd name="T55" fmla="*/ 1 h 2"/>
                <a:gd name="T56" fmla="*/ 1 w 3"/>
                <a:gd name="T57" fmla="*/ 1 h 2"/>
                <a:gd name="T58" fmla="*/ 1 w 3"/>
                <a:gd name="T59" fmla="*/ 1 h 2"/>
                <a:gd name="T60" fmla="*/ 1 w 3"/>
                <a:gd name="T61" fmla="*/ 1 h 2"/>
                <a:gd name="T62" fmla="*/ 2 w 3"/>
                <a:gd name="T63" fmla="*/ 1 h 2"/>
                <a:gd name="T64" fmla="*/ 2 w 3"/>
                <a:gd name="T65" fmla="*/ 1 h 2"/>
                <a:gd name="T66" fmla="*/ 2 w 3"/>
                <a:gd name="T67" fmla="*/ 1 h 2"/>
                <a:gd name="T68" fmla="*/ 2 w 3"/>
                <a:gd name="T69" fmla="*/ 1 h 2"/>
                <a:gd name="T70" fmla="*/ 2 w 3"/>
                <a:gd name="T71" fmla="*/ 1 h 2"/>
                <a:gd name="T72" fmla="*/ 2 w 3"/>
                <a:gd name="T73" fmla="*/ 1 h 2"/>
                <a:gd name="T74" fmla="*/ 2 w 3"/>
                <a:gd name="T75" fmla="*/ 1 h 2"/>
                <a:gd name="T76" fmla="*/ 2 w 3"/>
                <a:gd name="T77" fmla="*/ 1 h 2"/>
                <a:gd name="T78" fmla="*/ 2 w 3"/>
                <a:gd name="T79" fmla="*/ 1 h 2"/>
                <a:gd name="T80" fmla="*/ 2 w 3"/>
                <a:gd name="T81" fmla="*/ 1 h 2"/>
                <a:gd name="T82" fmla="*/ 2 w 3"/>
                <a:gd name="T83" fmla="*/ 1 h 2"/>
                <a:gd name="T84" fmla="*/ 2 w 3"/>
                <a:gd name="T85" fmla="*/ 1 h 2"/>
                <a:gd name="T86" fmla="*/ 2 w 3"/>
                <a:gd name="T87" fmla="*/ 0 h 2"/>
                <a:gd name="T88" fmla="*/ 3 w 3"/>
                <a:gd name="T89" fmla="*/ 0 h 2"/>
                <a:gd name="T90" fmla="*/ 3 w 3"/>
                <a:gd name="T91" fmla="*/ 0 h 2"/>
                <a:gd name="T92" fmla="*/ 3 w 3"/>
                <a:gd name="T93" fmla="*/ 0 h 2"/>
                <a:gd name="T94" fmla="*/ 3 w 3"/>
                <a:gd name="T95" fmla="*/ 1 h 2"/>
                <a:gd name="T96" fmla="*/ 3 w 3"/>
                <a:gd name="T97" fmla="*/ 1 h 2"/>
                <a:gd name="T98" fmla="*/ 3 w 3"/>
                <a:gd name="T99" fmla="*/ 1 h 2"/>
                <a:gd name="T100" fmla="*/ 3 w 3"/>
                <a:gd name="T101" fmla="*/ 1 h 2"/>
                <a:gd name="T102" fmla="*/ 3 w 3"/>
                <a:gd name="T103" fmla="*/ 1 h 2"/>
                <a:gd name="T104" fmla="*/ 3 w 3"/>
                <a:gd name="T105" fmla="*/ 1 h 2"/>
                <a:gd name="T106" fmla="*/ 3 w 3"/>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2">
                  <a:moveTo>
                    <a:pt x="3" y="1"/>
                  </a:moveTo>
                  <a:lnTo>
                    <a:pt x="3" y="2"/>
                  </a:lnTo>
                  <a:lnTo>
                    <a:pt x="3" y="2"/>
                  </a:lnTo>
                  <a:lnTo>
                    <a:pt x="3" y="2"/>
                  </a:lnTo>
                  <a:lnTo>
                    <a:pt x="3" y="2"/>
                  </a:lnTo>
                  <a:lnTo>
                    <a:pt x="3" y="2"/>
                  </a:lnTo>
                  <a:lnTo>
                    <a:pt x="3" y="2"/>
                  </a:lnTo>
                  <a:lnTo>
                    <a:pt x="2" y="2"/>
                  </a:lnTo>
                  <a:lnTo>
                    <a:pt x="2" y="2"/>
                  </a:lnTo>
                  <a:lnTo>
                    <a:pt x="2" y="2"/>
                  </a:lnTo>
                  <a:lnTo>
                    <a:pt x="1" y="2"/>
                  </a:lnTo>
                  <a:lnTo>
                    <a:pt x="1" y="2"/>
                  </a:lnTo>
                  <a:lnTo>
                    <a:pt x="1" y="2"/>
                  </a:lnTo>
                  <a:lnTo>
                    <a:pt x="1" y="2"/>
                  </a:lnTo>
                  <a:lnTo>
                    <a:pt x="1" y="2"/>
                  </a:lnTo>
                  <a:lnTo>
                    <a:pt x="0" y="2"/>
                  </a:lnTo>
                  <a:lnTo>
                    <a:pt x="0" y="2"/>
                  </a:lnTo>
                  <a:lnTo>
                    <a:pt x="0"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3" y="0"/>
                  </a:lnTo>
                  <a:lnTo>
                    <a:pt x="3" y="0"/>
                  </a:lnTo>
                  <a:lnTo>
                    <a:pt x="3" y="0"/>
                  </a:lnTo>
                  <a:lnTo>
                    <a:pt x="3" y="1"/>
                  </a:lnTo>
                  <a:lnTo>
                    <a:pt x="3" y="1"/>
                  </a:lnTo>
                  <a:lnTo>
                    <a:pt x="3" y="1"/>
                  </a:lnTo>
                  <a:lnTo>
                    <a:pt x="3" y="1"/>
                  </a:lnTo>
                  <a:lnTo>
                    <a:pt x="3" y="1"/>
                  </a:lnTo>
                  <a:lnTo>
                    <a:pt x="3" y="1"/>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22" name="Freeform 1440">
              <a:extLst>
                <a:ext uri="{FF2B5EF4-FFF2-40B4-BE49-F238E27FC236}">
                  <a16:creationId xmlns="" xmlns:a16="http://schemas.microsoft.com/office/drawing/2014/main" id="{AA42AA15-52CE-4EC5-A145-23A61728DE9B}"/>
                </a:ext>
              </a:extLst>
            </p:cNvPr>
            <p:cNvSpPr>
              <a:spLocks/>
            </p:cNvSpPr>
            <p:nvPr/>
          </p:nvSpPr>
          <p:spPr bwMode="auto">
            <a:xfrm>
              <a:off x="6182085" y="1815067"/>
              <a:ext cx="1277" cy="1277"/>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1 h 1"/>
                <a:gd name="T32" fmla="*/ 1 w 1"/>
                <a:gd name="T33" fmla="*/ 1 h 1"/>
                <a:gd name="T34" fmla="*/ 1 w 1"/>
                <a:gd name="T35" fmla="*/ 1 h 1"/>
                <a:gd name="T36" fmla="*/ 1 w 1"/>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1"/>
                  </a:moveTo>
                  <a:lnTo>
                    <a:pt x="0" y="1"/>
                  </a:lnTo>
                  <a:lnTo>
                    <a:pt x="0" y="1"/>
                  </a:lnTo>
                  <a:lnTo>
                    <a:pt x="0" y="1"/>
                  </a:lnTo>
                  <a:lnTo>
                    <a:pt x="0" y="1"/>
                  </a:lnTo>
                  <a:lnTo>
                    <a:pt x="0" y="0"/>
                  </a:lnTo>
                  <a:lnTo>
                    <a:pt x="0" y="0"/>
                  </a:lnTo>
                  <a:lnTo>
                    <a:pt x="0" y="0"/>
                  </a:lnTo>
                  <a:lnTo>
                    <a:pt x="0" y="0"/>
                  </a:lnTo>
                  <a:lnTo>
                    <a:pt x="0" y="0"/>
                  </a:lnTo>
                  <a:lnTo>
                    <a:pt x="0" y="0"/>
                  </a:lnTo>
                  <a:lnTo>
                    <a:pt x="0" y="0"/>
                  </a:lnTo>
                  <a:lnTo>
                    <a:pt x="1" y="0"/>
                  </a:lnTo>
                  <a:lnTo>
                    <a:pt x="1" y="0"/>
                  </a:lnTo>
                  <a:lnTo>
                    <a:pt x="1" y="0"/>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23" name="Freeform 1441">
              <a:extLst>
                <a:ext uri="{FF2B5EF4-FFF2-40B4-BE49-F238E27FC236}">
                  <a16:creationId xmlns="" xmlns:a16="http://schemas.microsoft.com/office/drawing/2014/main" id="{72C58035-510D-4068-BC3C-822EB839F2D4}"/>
                </a:ext>
              </a:extLst>
            </p:cNvPr>
            <p:cNvSpPr>
              <a:spLocks/>
            </p:cNvSpPr>
            <p:nvPr/>
          </p:nvSpPr>
          <p:spPr bwMode="auto">
            <a:xfrm>
              <a:off x="6176979" y="1815067"/>
              <a:ext cx="5106" cy="1277"/>
            </a:xfrm>
            <a:custGeom>
              <a:avLst/>
              <a:gdLst>
                <a:gd name="T0" fmla="*/ 4 w 4"/>
                <a:gd name="T1" fmla="*/ 1 h 1"/>
                <a:gd name="T2" fmla="*/ 2 w 4"/>
                <a:gd name="T3" fmla="*/ 1 h 1"/>
                <a:gd name="T4" fmla="*/ 2 w 4"/>
                <a:gd name="T5" fmla="*/ 1 h 1"/>
                <a:gd name="T6" fmla="*/ 0 w 4"/>
                <a:gd name="T7" fmla="*/ 1 h 1"/>
                <a:gd name="T8" fmla="*/ 0 w 4"/>
                <a:gd name="T9" fmla="*/ 0 h 1"/>
                <a:gd name="T10" fmla="*/ 2 w 4"/>
                <a:gd name="T11" fmla="*/ 0 h 1"/>
                <a:gd name="T12" fmla="*/ 2 w 4"/>
                <a:gd name="T13" fmla="*/ 0 h 1"/>
                <a:gd name="T14" fmla="*/ 3 w 4"/>
                <a:gd name="T15" fmla="*/ 0 h 1"/>
                <a:gd name="T16" fmla="*/ 3 w 4"/>
                <a:gd name="T17" fmla="*/ 0 h 1"/>
                <a:gd name="T18" fmla="*/ 3 w 4"/>
                <a:gd name="T19" fmla="*/ 0 h 1"/>
                <a:gd name="T20" fmla="*/ 3 w 4"/>
                <a:gd name="T21" fmla="*/ 0 h 1"/>
                <a:gd name="T22" fmla="*/ 4 w 4"/>
                <a:gd name="T23" fmla="*/ 0 h 1"/>
                <a:gd name="T24" fmla="*/ 4 w 4"/>
                <a:gd name="T25" fmla="*/ 1 h 1"/>
                <a:gd name="T26" fmla="*/ 4 w 4"/>
                <a:gd name="T27" fmla="*/ 1 h 1"/>
                <a:gd name="T28" fmla="*/ 4 w 4"/>
                <a:gd name="T29" fmla="*/ 1 h 1"/>
                <a:gd name="T30" fmla="*/ 4 w 4"/>
                <a:gd name="T3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4" y="1"/>
                  </a:moveTo>
                  <a:lnTo>
                    <a:pt x="2" y="1"/>
                  </a:lnTo>
                  <a:lnTo>
                    <a:pt x="2" y="1"/>
                  </a:lnTo>
                  <a:lnTo>
                    <a:pt x="0" y="1"/>
                  </a:lnTo>
                  <a:lnTo>
                    <a:pt x="0" y="0"/>
                  </a:lnTo>
                  <a:lnTo>
                    <a:pt x="2" y="0"/>
                  </a:lnTo>
                  <a:lnTo>
                    <a:pt x="2" y="0"/>
                  </a:lnTo>
                  <a:lnTo>
                    <a:pt x="3" y="0"/>
                  </a:lnTo>
                  <a:lnTo>
                    <a:pt x="3" y="0"/>
                  </a:lnTo>
                  <a:lnTo>
                    <a:pt x="3" y="0"/>
                  </a:lnTo>
                  <a:lnTo>
                    <a:pt x="3" y="0"/>
                  </a:lnTo>
                  <a:lnTo>
                    <a:pt x="4" y="0"/>
                  </a:lnTo>
                  <a:lnTo>
                    <a:pt x="4" y="1"/>
                  </a:lnTo>
                  <a:lnTo>
                    <a:pt x="4" y="1"/>
                  </a:lnTo>
                  <a:lnTo>
                    <a:pt x="4" y="1"/>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24" name="Freeform 1442">
              <a:extLst>
                <a:ext uri="{FF2B5EF4-FFF2-40B4-BE49-F238E27FC236}">
                  <a16:creationId xmlns="" xmlns:a16="http://schemas.microsoft.com/office/drawing/2014/main" id="{E13E96BC-DD67-42DF-A455-0329F5C84A46}"/>
                </a:ext>
              </a:extLst>
            </p:cNvPr>
            <p:cNvSpPr>
              <a:spLocks/>
            </p:cNvSpPr>
            <p:nvPr/>
          </p:nvSpPr>
          <p:spPr bwMode="auto">
            <a:xfrm>
              <a:off x="6182085" y="1813790"/>
              <a:ext cx="3830" cy="2553"/>
            </a:xfrm>
            <a:custGeom>
              <a:avLst/>
              <a:gdLst>
                <a:gd name="T0" fmla="*/ 2 w 3"/>
                <a:gd name="T1" fmla="*/ 1 h 2"/>
                <a:gd name="T2" fmla="*/ 3 w 3"/>
                <a:gd name="T3" fmla="*/ 1 h 2"/>
                <a:gd name="T4" fmla="*/ 3 w 3"/>
                <a:gd name="T5" fmla="*/ 1 h 2"/>
                <a:gd name="T6" fmla="*/ 3 w 3"/>
                <a:gd name="T7" fmla="*/ 2 h 2"/>
                <a:gd name="T8" fmla="*/ 2 w 3"/>
                <a:gd name="T9" fmla="*/ 2 h 2"/>
                <a:gd name="T10" fmla="*/ 1 w 3"/>
                <a:gd name="T11" fmla="*/ 2 h 2"/>
                <a:gd name="T12" fmla="*/ 1 w 3"/>
                <a:gd name="T13" fmla="*/ 2 h 2"/>
                <a:gd name="T14" fmla="*/ 1 w 3"/>
                <a:gd name="T15" fmla="*/ 1 h 2"/>
                <a:gd name="T16" fmla="*/ 0 w 3"/>
                <a:gd name="T17" fmla="*/ 1 h 2"/>
                <a:gd name="T18" fmla="*/ 0 w 3"/>
                <a:gd name="T19" fmla="*/ 1 h 2"/>
                <a:gd name="T20" fmla="*/ 0 w 3"/>
                <a:gd name="T21" fmla="*/ 0 h 2"/>
                <a:gd name="T22" fmla="*/ 1 w 3"/>
                <a:gd name="T23" fmla="*/ 0 h 2"/>
                <a:gd name="T24" fmla="*/ 1 w 3"/>
                <a:gd name="T25" fmla="*/ 0 h 2"/>
                <a:gd name="T26" fmla="*/ 1 w 3"/>
                <a:gd name="T27" fmla="*/ 0 h 2"/>
                <a:gd name="T28" fmla="*/ 1 w 3"/>
                <a:gd name="T29" fmla="*/ 0 h 2"/>
                <a:gd name="T30" fmla="*/ 1 w 3"/>
                <a:gd name="T31" fmla="*/ 1 h 2"/>
                <a:gd name="T32" fmla="*/ 1 w 3"/>
                <a:gd name="T33" fmla="*/ 1 h 2"/>
                <a:gd name="T34" fmla="*/ 1 w 3"/>
                <a:gd name="T35" fmla="*/ 1 h 2"/>
                <a:gd name="T36" fmla="*/ 1 w 3"/>
                <a:gd name="T37" fmla="*/ 0 h 2"/>
                <a:gd name="T38" fmla="*/ 1 w 3"/>
                <a:gd name="T39" fmla="*/ 0 h 2"/>
                <a:gd name="T40" fmla="*/ 1 w 3"/>
                <a:gd name="T41" fmla="*/ 1 h 2"/>
                <a:gd name="T42" fmla="*/ 2 w 3"/>
                <a:gd name="T43" fmla="*/ 1 h 2"/>
                <a:gd name="T44" fmla="*/ 2 w 3"/>
                <a:gd name="T45" fmla="*/ 1 h 2"/>
                <a:gd name="T46" fmla="*/ 2 w 3"/>
                <a:gd name="T47" fmla="*/ 1 h 2"/>
                <a:gd name="T48" fmla="*/ 2 w 3"/>
                <a:gd name="T49" fmla="*/ 1 h 2"/>
                <a:gd name="T50" fmla="*/ 2 w 3"/>
                <a:gd name="T51" fmla="*/ 0 h 2"/>
                <a:gd name="T52" fmla="*/ 2 w 3"/>
                <a:gd name="T53" fmla="*/ 0 h 2"/>
                <a:gd name="T54" fmla="*/ 2 w 3"/>
                <a:gd name="T55" fmla="*/ 0 h 2"/>
                <a:gd name="T56" fmla="*/ 2 w 3"/>
                <a:gd name="T57" fmla="*/ 0 h 2"/>
                <a:gd name="T58" fmla="*/ 2 w 3"/>
                <a:gd name="T59" fmla="*/ 0 h 2"/>
                <a:gd name="T60" fmla="*/ 2 w 3"/>
                <a:gd name="T6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2">
                  <a:moveTo>
                    <a:pt x="2" y="1"/>
                  </a:moveTo>
                  <a:lnTo>
                    <a:pt x="3" y="1"/>
                  </a:lnTo>
                  <a:lnTo>
                    <a:pt x="3" y="1"/>
                  </a:lnTo>
                  <a:lnTo>
                    <a:pt x="3" y="2"/>
                  </a:lnTo>
                  <a:lnTo>
                    <a:pt x="2" y="2"/>
                  </a:lnTo>
                  <a:lnTo>
                    <a:pt x="1" y="2"/>
                  </a:lnTo>
                  <a:lnTo>
                    <a:pt x="1" y="2"/>
                  </a:lnTo>
                  <a:lnTo>
                    <a:pt x="1" y="1"/>
                  </a:lnTo>
                  <a:lnTo>
                    <a:pt x="0" y="1"/>
                  </a:lnTo>
                  <a:lnTo>
                    <a:pt x="0" y="1"/>
                  </a:lnTo>
                  <a:lnTo>
                    <a:pt x="0" y="0"/>
                  </a:lnTo>
                  <a:lnTo>
                    <a:pt x="1" y="0"/>
                  </a:lnTo>
                  <a:lnTo>
                    <a:pt x="1" y="0"/>
                  </a:lnTo>
                  <a:lnTo>
                    <a:pt x="1" y="0"/>
                  </a:lnTo>
                  <a:lnTo>
                    <a:pt x="1" y="0"/>
                  </a:lnTo>
                  <a:lnTo>
                    <a:pt x="1" y="1"/>
                  </a:lnTo>
                  <a:lnTo>
                    <a:pt x="1" y="1"/>
                  </a:lnTo>
                  <a:lnTo>
                    <a:pt x="1" y="1"/>
                  </a:lnTo>
                  <a:lnTo>
                    <a:pt x="1" y="0"/>
                  </a:lnTo>
                  <a:lnTo>
                    <a:pt x="1" y="0"/>
                  </a:lnTo>
                  <a:lnTo>
                    <a:pt x="1" y="1"/>
                  </a:lnTo>
                  <a:lnTo>
                    <a:pt x="2" y="1"/>
                  </a:lnTo>
                  <a:lnTo>
                    <a:pt x="2" y="1"/>
                  </a:lnTo>
                  <a:lnTo>
                    <a:pt x="2" y="1"/>
                  </a:lnTo>
                  <a:lnTo>
                    <a:pt x="2" y="1"/>
                  </a:lnTo>
                  <a:lnTo>
                    <a:pt x="2" y="0"/>
                  </a:lnTo>
                  <a:lnTo>
                    <a:pt x="2" y="0"/>
                  </a:lnTo>
                  <a:lnTo>
                    <a:pt x="2" y="0"/>
                  </a:lnTo>
                  <a:lnTo>
                    <a:pt x="2" y="0"/>
                  </a:lnTo>
                  <a:lnTo>
                    <a:pt x="2" y="0"/>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25" name="Freeform 1443">
              <a:extLst>
                <a:ext uri="{FF2B5EF4-FFF2-40B4-BE49-F238E27FC236}">
                  <a16:creationId xmlns="" xmlns:a16="http://schemas.microsoft.com/office/drawing/2014/main" id="{4A316B61-88B8-4888-B9E5-1C7C6FF4663A}"/>
                </a:ext>
              </a:extLst>
            </p:cNvPr>
            <p:cNvSpPr>
              <a:spLocks/>
            </p:cNvSpPr>
            <p:nvPr/>
          </p:nvSpPr>
          <p:spPr bwMode="auto">
            <a:xfrm>
              <a:off x="6175703" y="1809962"/>
              <a:ext cx="6383" cy="3830"/>
            </a:xfrm>
            <a:custGeom>
              <a:avLst/>
              <a:gdLst>
                <a:gd name="T0" fmla="*/ 4 w 5"/>
                <a:gd name="T1" fmla="*/ 3 h 3"/>
                <a:gd name="T2" fmla="*/ 4 w 5"/>
                <a:gd name="T3" fmla="*/ 3 h 3"/>
                <a:gd name="T4" fmla="*/ 4 w 5"/>
                <a:gd name="T5" fmla="*/ 3 h 3"/>
                <a:gd name="T6" fmla="*/ 4 w 5"/>
                <a:gd name="T7" fmla="*/ 3 h 3"/>
                <a:gd name="T8" fmla="*/ 3 w 5"/>
                <a:gd name="T9" fmla="*/ 3 h 3"/>
                <a:gd name="T10" fmla="*/ 3 w 5"/>
                <a:gd name="T11" fmla="*/ 3 h 3"/>
                <a:gd name="T12" fmla="*/ 3 w 5"/>
                <a:gd name="T13" fmla="*/ 3 h 3"/>
                <a:gd name="T14" fmla="*/ 3 w 5"/>
                <a:gd name="T15" fmla="*/ 3 h 3"/>
                <a:gd name="T16" fmla="*/ 3 w 5"/>
                <a:gd name="T17" fmla="*/ 3 h 3"/>
                <a:gd name="T18" fmla="*/ 1 w 5"/>
                <a:gd name="T19" fmla="*/ 3 h 3"/>
                <a:gd name="T20" fmla="*/ 1 w 5"/>
                <a:gd name="T21" fmla="*/ 3 h 3"/>
                <a:gd name="T22" fmla="*/ 1 w 5"/>
                <a:gd name="T23" fmla="*/ 3 h 3"/>
                <a:gd name="T24" fmla="*/ 3 w 5"/>
                <a:gd name="T25" fmla="*/ 3 h 3"/>
                <a:gd name="T26" fmla="*/ 3 w 5"/>
                <a:gd name="T27" fmla="*/ 2 h 3"/>
                <a:gd name="T28" fmla="*/ 0 w 5"/>
                <a:gd name="T29" fmla="*/ 2 h 3"/>
                <a:gd name="T30" fmla="*/ 0 w 5"/>
                <a:gd name="T31" fmla="*/ 2 h 3"/>
                <a:gd name="T32" fmla="*/ 0 w 5"/>
                <a:gd name="T33" fmla="*/ 2 h 3"/>
                <a:gd name="T34" fmla="*/ 0 w 5"/>
                <a:gd name="T35" fmla="*/ 2 h 3"/>
                <a:gd name="T36" fmla="*/ 0 w 5"/>
                <a:gd name="T37" fmla="*/ 2 h 3"/>
                <a:gd name="T38" fmla="*/ 0 w 5"/>
                <a:gd name="T39" fmla="*/ 2 h 3"/>
                <a:gd name="T40" fmla="*/ 0 w 5"/>
                <a:gd name="T41" fmla="*/ 2 h 3"/>
                <a:gd name="T42" fmla="*/ 1 w 5"/>
                <a:gd name="T43" fmla="*/ 2 h 3"/>
                <a:gd name="T44" fmla="*/ 1 w 5"/>
                <a:gd name="T45" fmla="*/ 0 h 3"/>
                <a:gd name="T46" fmla="*/ 3 w 5"/>
                <a:gd name="T47" fmla="*/ 0 h 3"/>
                <a:gd name="T48" fmla="*/ 3 w 5"/>
                <a:gd name="T49" fmla="*/ 0 h 3"/>
                <a:gd name="T50" fmla="*/ 3 w 5"/>
                <a:gd name="T51" fmla="*/ 0 h 3"/>
                <a:gd name="T52" fmla="*/ 4 w 5"/>
                <a:gd name="T53" fmla="*/ 0 h 3"/>
                <a:gd name="T54" fmla="*/ 4 w 5"/>
                <a:gd name="T55" fmla="*/ 2 h 3"/>
                <a:gd name="T56" fmla="*/ 4 w 5"/>
                <a:gd name="T57" fmla="*/ 2 h 3"/>
                <a:gd name="T58" fmla="*/ 5 w 5"/>
                <a:gd name="T59" fmla="*/ 2 h 3"/>
                <a:gd name="T60" fmla="*/ 4 w 5"/>
                <a:gd name="T61" fmla="*/ 2 h 3"/>
                <a:gd name="T62" fmla="*/ 4 w 5"/>
                <a:gd name="T63" fmla="*/ 2 h 3"/>
                <a:gd name="T64" fmla="*/ 4 w 5"/>
                <a:gd name="T65" fmla="*/ 3 h 3"/>
                <a:gd name="T66" fmla="*/ 4 w 5"/>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4" y="3"/>
                  </a:moveTo>
                  <a:lnTo>
                    <a:pt x="4" y="3"/>
                  </a:lnTo>
                  <a:lnTo>
                    <a:pt x="4" y="3"/>
                  </a:lnTo>
                  <a:lnTo>
                    <a:pt x="4" y="3"/>
                  </a:lnTo>
                  <a:lnTo>
                    <a:pt x="3" y="3"/>
                  </a:lnTo>
                  <a:lnTo>
                    <a:pt x="3" y="3"/>
                  </a:lnTo>
                  <a:lnTo>
                    <a:pt x="3" y="3"/>
                  </a:lnTo>
                  <a:lnTo>
                    <a:pt x="3" y="3"/>
                  </a:lnTo>
                  <a:lnTo>
                    <a:pt x="3" y="3"/>
                  </a:lnTo>
                  <a:lnTo>
                    <a:pt x="1" y="3"/>
                  </a:lnTo>
                  <a:lnTo>
                    <a:pt x="1" y="3"/>
                  </a:lnTo>
                  <a:lnTo>
                    <a:pt x="1" y="3"/>
                  </a:lnTo>
                  <a:lnTo>
                    <a:pt x="3" y="3"/>
                  </a:lnTo>
                  <a:lnTo>
                    <a:pt x="3" y="2"/>
                  </a:lnTo>
                  <a:lnTo>
                    <a:pt x="0" y="2"/>
                  </a:lnTo>
                  <a:lnTo>
                    <a:pt x="0" y="2"/>
                  </a:lnTo>
                  <a:lnTo>
                    <a:pt x="0" y="2"/>
                  </a:lnTo>
                  <a:lnTo>
                    <a:pt x="0" y="2"/>
                  </a:lnTo>
                  <a:lnTo>
                    <a:pt x="0" y="2"/>
                  </a:lnTo>
                  <a:lnTo>
                    <a:pt x="0" y="2"/>
                  </a:lnTo>
                  <a:lnTo>
                    <a:pt x="0" y="2"/>
                  </a:lnTo>
                  <a:lnTo>
                    <a:pt x="1" y="2"/>
                  </a:lnTo>
                  <a:lnTo>
                    <a:pt x="1" y="0"/>
                  </a:lnTo>
                  <a:lnTo>
                    <a:pt x="3" y="0"/>
                  </a:lnTo>
                  <a:lnTo>
                    <a:pt x="3" y="0"/>
                  </a:lnTo>
                  <a:lnTo>
                    <a:pt x="3" y="0"/>
                  </a:lnTo>
                  <a:lnTo>
                    <a:pt x="4" y="0"/>
                  </a:lnTo>
                  <a:lnTo>
                    <a:pt x="4" y="2"/>
                  </a:lnTo>
                  <a:lnTo>
                    <a:pt x="4" y="2"/>
                  </a:lnTo>
                  <a:lnTo>
                    <a:pt x="5" y="2"/>
                  </a:lnTo>
                  <a:lnTo>
                    <a:pt x="4" y="2"/>
                  </a:lnTo>
                  <a:lnTo>
                    <a:pt x="4" y="2"/>
                  </a:lnTo>
                  <a:lnTo>
                    <a:pt x="4" y="3"/>
                  </a:lnTo>
                  <a:lnTo>
                    <a:pt x="4"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26" name="Freeform 1444">
              <a:extLst>
                <a:ext uri="{FF2B5EF4-FFF2-40B4-BE49-F238E27FC236}">
                  <a16:creationId xmlns="" xmlns:a16="http://schemas.microsoft.com/office/drawing/2014/main" id="{88EC9160-EA23-4F61-83A2-54B96877FF5E}"/>
                </a:ext>
              </a:extLst>
            </p:cNvPr>
            <p:cNvSpPr>
              <a:spLocks/>
            </p:cNvSpPr>
            <p:nvPr/>
          </p:nvSpPr>
          <p:spPr bwMode="auto">
            <a:xfrm>
              <a:off x="6182085" y="1807409"/>
              <a:ext cx="12764" cy="5106"/>
            </a:xfrm>
            <a:custGeom>
              <a:avLst/>
              <a:gdLst>
                <a:gd name="T0" fmla="*/ 8 w 10"/>
                <a:gd name="T1" fmla="*/ 0 h 4"/>
                <a:gd name="T2" fmla="*/ 8 w 10"/>
                <a:gd name="T3" fmla="*/ 0 h 4"/>
                <a:gd name="T4" fmla="*/ 8 w 10"/>
                <a:gd name="T5" fmla="*/ 0 h 4"/>
                <a:gd name="T6" fmla="*/ 8 w 10"/>
                <a:gd name="T7" fmla="*/ 0 h 4"/>
                <a:gd name="T8" fmla="*/ 8 w 10"/>
                <a:gd name="T9" fmla="*/ 0 h 4"/>
                <a:gd name="T10" fmla="*/ 9 w 10"/>
                <a:gd name="T11" fmla="*/ 0 h 4"/>
                <a:gd name="T12" fmla="*/ 9 w 10"/>
                <a:gd name="T13" fmla="*/ 1 h 4"/>
                <a:gd name="T14" fmla="*/ 9 w 10"/>
                <a:gd name="T15" fmla="*/ 1 h 4"/>
                <a:gd name="T16" fmla="*/ 10 w 10"/>
                <a:gd name="T17" fmla="*/ 1 h 4"/>
                <a:gd name="T18" fmla="*/ 9 w 10"/>
                <a:gd name="T19" fmla="*/ 1 h 4"/>
                <a:gd name="T20" fmla="*/ 7 w 10"/>
                <a:gd name="T21" fmla="*/ 2 h 4"/>
                <a:gd name="T22" fmla="*/ 5 w 10"/>
                <a:gd name="T23" fmla="*/ 2 h 4"/>
                <a:gd name="T24" fmla="*/ 2 w 10"/>
                <a:gd name="T25" fmla="*/ 2 h 4"/>
                <a:gd name="T26" fmla="*/ 2 w 10"/>
                <a:gd name="T27" fmla="*/ 4 h 4"/>
                <a:gd name="T28" fmla="*/ 1 w 10"/>
                <a:gd name="T29" fmla="*/ 2 h 4"/>
                <a:gd name="T30" fmla="*/ 1 w 10"/>
                <a:gd name="T31" fmla="*/ 2 h 4"/>
                <a:gd name="T32" fmla="*/ 1 w 10"/>
                <a:gd name="T33" fmla="*/ 2 h 4"/>
                <a:gd name="T34" fmla="*/ 1 w 10"/>
                <a:gd name="T35" fmla="*/ 2 h 4"/>
                <a:gd name="T36" fmla="*/ 1 w 10"/>
                <a:gd name="T37" fmla="*/ 2 h 4"/>
                <a:gd name="T38" fmla="*/ 0 w 10"/>
                <a:gd name="T39" fmla="*/ 2 h 4"/>
                <a:gd name="T40" fmla="*/ 0 w 10"/>
                <a:gd name="T41" fmla="*/ 2 h 4"/>
                <a:gd name="T42" fmla="*/ 0 w 10"/>
                <a:gd name="T43" fmla="*/ 2 h 4"/>
                <a:gd name="T44" fmla="*/ 1 w 10"/>
                <a:gd name="T45" fmla="*/ 2 h 4"/>
                <a:gd name="T46" fmla="*/ 2 w 10"/>
                <a:gd name="T47" fmla="*/ 1 h 4"/>
                <a:gd name="T48" fmla="*/ 5 w 10"/>
                <a:gd name="T49" fmla="*/ 1 h 4"/>
                <a:gd name="T50" fmla="*/ 5 w 10"/>
                <a:gd name="T51" fmla="*/ 1 h 4"/>
                <a:gd name="T52" fmla="*/ 3 w 10"/>
                <a:gd name="T53" fmla="*/ 1 h 4"/>
                <a:gd name="T54" fmla="*/ 3 w 10"/>
                <a:gd name="T55" fmla="*/ 0 h 4"/>
                <a:gd name="T56" fmla="*/ 3 w 10"/>
                <a:gd name="T57" fmla="*/ 0 h 4"/>
                <a:gd name="T58" fmla="*/ 6 w 10"/>
                <a:gd name="T59" fmla="*/ 0 h 4"/>
                <a:gd name="T60" fmla="*/ 7 w 10"/>
                <a:gd name="T61" fmla="*/ 0 h 4"/>
                <a:gd name="T62" fmla="*/ 7 w 10"/>
                <a:gd name="T63" fmla="*/ 0 h 4"/>
                <a:gd name="T64" fmla="*/ 7 w 10"/>
                <a:gd name="T65" fmla="*/ 0 h 4"/>
                <a:gd name="T66" fmla="*/ 7 w 10"/>
                <a:gd name="T67" fmla="*/ 0 h 4"/>
                <a:gd name="T68" fmla="*/ 8 w 10"/>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4">
                  <a:moveTo>
                    <a:pt x="8" y="0"/>
                  </a:moveTo>
                  <a:lnTo>
                    <a:pt x="8" y="0"/>
                  </a:lnTo>
                  <a:lnTo>
                    <a:pt x="8" y="0"/>
                  </a:lnTo>
                  <a:lnTo>
                    <a:pt x="8" y="0"/>
                  </a:lnTo>
                  <a:lnTo>
                    <a:pt x="8" y="0"/>
                  </a:lnTo>
                  <a:lnTo>
                    <a:pt x="8" y="0"/>
                  </a:lnTo>
                  <a:lnTo>
                    <a:pt x="8" y="0"/>
                  </a:lnTo>
                  <a:lnTo>
                    <a:pt x="8" y="0"/>
                  </a:lnTo>
                  <a:lnTo>
                    <a:pt x="8" y="1"/>
                  </a:lnTo>
                  <a:lnTo>
                    <a:pt x="8" y="0"/>
                  </a:lnTo>
                  <a:lnTo>
                    <a:pt x="8" y="0"/>
                  </a:lnTo>
                  <a:lnTo>
                    <a:pt x="9" y="0"/>
                  </a:lnTo>
                  <a:lnTo>
                    <a:pt x="9" y="1"/>
                  </a:lnTo>
                  <a:lnTo>
                    <a:pt x="9" y="1"/>
                  </a:lnTo>
                  <a:lnTo>
                    <a:pt x="9" y="1"/>
                  </a:lnTo>
                  <a:lnTo>
                    <a:pt x="9" y="1"/>
                  </a:lnTo>
                  <a:lnTo>
                    <a:pt x="9" y="1"/>
                  </a:lnTo>
                  <a:lnTo>
                    <a:pt x="10" y="1"/>
                  </a:lnTo>
                  <a:lnTo>
                    <a:pt x="10" y="1"/>
                  </a:lnTo>
                  <a:lnTo>
                    <a:pt x="9" y="1"/>
                  </a:lnTo>
                  <a:lnTo>
                    <a:pt x="9" y="1"/>
                  </a:lnTo>
                  <a:lnTo>
                    <a:pt x="7" y="2"/>
                  </a:lnTo>
                  <a:lnTo>
                    <a:pt x="5" y="2"/>
                  </a:lnTo>
                  <a:lnTo>
                    <a:pt x="5" y="2"/>
                  </a:lnTo>
                  <a:lnTo>
                    <a:pt x="3" y="2"/>
                  </a:lnTo>
                  <a:lnTo>
                    <a:pt x="2" y="2"/>
                  </a:lnTo>
                  <a:lnTo>
                    <a:pt x="2" y="4"/>
                  </a:lnTo>
                  <a:lnTo>
                    <a:pt x="2" y="4"/>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1" y="2"/>
                  </a:lnTo>
                  <a:lnTo>
                    <a:pt x="1" y="2"/>
                  </a:lnTo>
                  <a:lnTo>
                    <a:pt x="2" y="1"/>
                  </a:lnTo>
                  <a:lnTo>
                    <a:pt x="2" y="1"/>
                  </a:lnTo>
                  <a:lnTo>
                    <a:pt x="3" y="1"/>
                  </a:lnTo>
                  <a:lnTo>
                    <a:pt x="5" y="1"/>
                  </a:lnTo>
                  <a:lnTo>
                    <a:pt x="5" y="1"/>
                  </a:lnTo>
                  <a:lnTo>
                    <a:pt x="5" y="1"/>
                  </a:lnTo>
                  <a:lnTo>
                    <a:pt x="5" y="1"/>
                  </a:lnTo>
                  <a:lnTo>
                    <a:pt x="3" y="1"/>
                  </a:lnTo>
                  <a:lnTo>
                    <a:pt x="3" y="0"/>
                  </a:lnTo>
                  <a:lnTo>
                    <a:pt x="3" y="0"/>
                  </a:lnTo>
                  <a:lnTo>
                    <a:pt x="3" y="0"/>
                  </a:lnTo>
                  <a:lnTo>
                    <a:pt x="3" y="0"/>
                  </a:lnTo>
                  <a:lnTo>
                    <a:pt x="6" y="0"/>
                  </a:lnTo>
                  <a:lnTo>
                    <a:pt x="6" y="0"/>
                  </a:lnTo>
                  <a:lnTo>
                    <a:pt x="6" y="0"/>
                  </a:lnTo>
                  <a:lnTo>
                    <a:pt x="7" y="0"/>
                  </a:lnTo>
                  <a:lnTo>
                    <a:pt x="7" y="0"/>
                  </a:lnTo>
                  <a:lnTo>
                    <a:pt x="7" y="0"/>
                  </a:lnTo>
                  <a:lnTo>
                    <a:pt x="7" y="0"/>
                  </a:lnTo>
                  <a:lnTo>
                    <a:pt x="7" y="0"/>
                  </a:lnTo>
                  <a:lnTo>
                    <a:pt x="7" y="0"/>
                  </a:lnTo>
                  <a:lnTo>
                    <a:pt x="7" y="0"/>
                  </a:lnTo>
                  <a:lnTo>
                    <a:pt x="7" y="0"/>
                  </a:lnTo>
                  <a:lnTo>
                    <a:pt x="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27" name="Freeform 1445">
              <a:extLst>
                <a:ext uri="{FF2B5EF4-FFF2-40B4-BE49-F238E27FC236}">
                  <a16:creationId xmlns="" xmlns:a16="http://schemas.microsoft.com/office/drawing/2014/main" id="{6761FBDA-34B2-4409-BFBB-04B073EC5BBC}"/>
                </a:ext>
              </a:extLst>
            </p:cNvPr>
            <p:cNvSpPr>
              <a:spLocks/>
            </p:cNvSpPr>
            <p:nvPr/>
          </p:nvSpPr>
          <p:spPr bwMode="auto">
            <a:xfrm>
              <a:off x="6192296" y="1807409"/>
              <a:ext cx="127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0 w 1"/>
                <a:gd name="T13" fmla="*/ 0 w 1"/>
                <a:gd name="T14" fmla="*/ 0 w 1"/>
                <a:gd name="T15" fmla="*/ 0 w 1"/>
                <a:gd name="T16" fmla="*/ 0 w 1"/>
                <a:gd name="T17" fmla="*/ 0 w 1"/>
                <a:gd name="T18" fmla="*/ 0 w 1"/>
                <a:gd name="T19" fmla="*/ 0 w 1"/>
                <a:gd name="T20" fmla="*/ 0 w 1"/>
                <a:gd name="T21" fmla="*/ 0 w 1"/>
                <a:gd name="T22" fmla="*/ 1 w 1"/>
                <a:gd name="T23" fmla="*/ 1 w 1"/>
                <a:gd name="T24" fmla="*/ 1 w 1"/>
                <a:gd name="T2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28" name="Freeform 1446">
              <a:extLst>
                <a:ext uri="{FF2B5EF4-FFF2-40B4-BE49-F238E27FC236}">
                  <a16:creationId xmlns="" xmlns:a16="http://schemas.microsoft.com/office/drawing/2014/main" id="{588E4868-4E2E-41BE-B752-ECC7C63E7830}"/>
                </a:ext>
              </a:extLst>
            </p:cNvPr>
            <p:cNvSpPr>
              <a:spLocks/>
            </p:cNvSpPr>
            <p:nvPr/>
          </p:nvSpPr>
          <p:spPr bwMode="auto">
            <a:xfrm>
              <a:off x="6182085" y="1804856"/>
              <a:ext cx="7659" cy="2553"/>
            </a:xfrm>
            <a:custGeom>
              <a:avLst/>
              <a:gdLst>
                <a:gd name="T0" fmla="*/ 6 w 6"/>
                <a:gd name="T1" fmla="*/ 0 h 2"/>
                <a:gd name="T2" fmla="*/ 6 w 6"/>
                <a:gd name="T3" fmla="*/ 0 h 2"/>
                <a:gd name="T4" fmla="*/ 6 w 6"/>
                <a:gd name="T5" fmla="*/ 0 h 2"/>
                <a:gd name="T6" fmla="*/ 6 w 6"/>
                <a:gd name="T7" fmla="*/ 0 h 2"/>
                <a:gd name="T8" fmla="*/ 6 w 6"/>
                <a:gd name="T9" fmla="*/ 0 h 2"/>
                <a:gd name="T10" fmla="*/ 6 w 6"/>
                <a:gd name="T11" fmla="*/ 1 h 2"/>
                <a:gd name="T12" fmla="*/ 6 w 6"/>
                <a:gd name="T13" fmla="*/ 1 h 2"/>
                <a:gd name="T14" fmla="*/ 6 w 6"/>
                <a:gd name="T15" fmla="*/ 1 h 2"/>
                <a:gd name="T16" fmla="*/ 6 w 6"/>
                <a:gd name="T17" fmla="*/ 1 h 2"/>
                <a:gd name="T18" fmla="*/ 6 w 6"/>
                <a:gd name="T19" fmla="*/ 1 h 2"/>
                <a:gd name="T20" fmla="*/ 6 w 6"/>
                <a:gd name="T21" fmla="*/ 1 h 2"/>
                <a:gd name="T22" fmla="*/ 5 w 6"/>
                <a:gd name="T23" fmla="*/ 1 h 2"/>
                <a:gd name="T24" fmla="*/ 3 w 6"/>
                <a:gd name="T25" fmla="*/ 2 h 2"/>
                <a:gd name="T26" fmla="*/ 2 w 6"/>
                <a:gd name="T27" fmla="*/ 2 h 2"/>
                <a:gd name="T28" fmla="*/ 2 w 6"/>
                <a:gd name="T29" fmla="*/ 2 h 2"/>
                <a:gd name="T30" fmla="*/ 2 w 6"/>
                <a:gd name="T31" fmla="*/ 1 h 2"/>
                <a:gd name="T32" fmla="*/ 2 w 6"/>
                <a:gd name="T33" fmla="*/ 1 h 2"/>
                <a:gd name="T34" fmla="*/ 2 w 6"/>
                <a:gd name="T35" fmla="*/ 2 h 2"/>
                <a:gd name="T36" fmla="*/ 2 w 6"/>
                <a:gd name="T37" fmla="*/ 1 h 2"/>
                <a:gd name="T38" fmla="*/ 1 w 6"/>
                <a:gd name="T39" fmla="*/ 1 h 2"/>
                <a:gd name="T40" fmla="*/ 1 w 6"/>
                <a:gd name="T41" fmla="*/ 2 h 2"/>
                <a:gd name="T42" fmla="*/ 1 w 6"/>
                <a:gd name="T43" fmla="*/ 2 h 2"/>
                <a:gd name="T44" fmla="*/ 1 w 6"/>
                <a:gd name="T45" fmla="*/ 2 h 2"/>
                <a:gd name="T46" fmla="*/ 0 w 6"/>
                <a:gd name="T47" fmla="*/ 2 h 2"/>
                <a:gd name="T48" fmla="*/ 0 w 6"/>
                <a:gd name="T49" fmla="*/ 1 h 2"/>
                <a:gd name="T50" fmla="*/ 1 w 6"/>
                <a:gd name="T51" fmla="*/ 1 h 2"/>
                <a:gd name="T52" fmla="*/ 2 w 6"/>
                <a:gd name="T53" fmla="*/ 1 h 2"/>
                <a:gd name="T54" fmla="*/ 5 w 6"/>
                <a:gd name="T55" fmla="*/ 0 h 2"/>
                <a:gd name="T56" fmla="*/ 5 w 6"/>
                <a:gd name="T57" fmla="*/ 0 h 2"/>
                <a:gd name="T58" fmla="*/ 5 w 6"/>
                <a:gd name="T59" fmla="*/ 0 h 2"/>
                <a:gd name="T60" fmla="*/ 5 w 6"/>
                <a:gd name="T61" fmla="*/ 0 h 2"/>
                <a:gd name="T62" fmla="*/ 5 w 6"/>
                <a:gd name="T63" fmla="*/ 0 h 2"/>
                <a:gd name="T64" fmla="*/ 5 w 6"/>
                <a:gd name="T65" fmla="*/ 0 h 2"/>
                <a:gd name="T66" fmla="*/ 5 w 6"/>
                <a:gd name="T67" fmla="*/ 0 h 2"/>
                <a:gd name="T68" fmla="*/ 5 w 6"/>
                <a:gd name="T69" fmla="*/ 0 h 2"/>
                <a:gd name="T70" fmla="*/ 6 w 6"/>
                <a:gd name="T71" fmla="*/ 0 h 2"/>
                <a:gd name="T72" fmla="*/ 6 w 6"/>
                <a:gd name="T73" fmla="*/ 0 h 2"/>
                <a:gd name="T74" fmla="*/ 6 w 6"/>
                <a:gd name="T75" fmla="*/ 0 h 2"/>
                <a:gd name="T76" fmla="*/ 6 w 6"/>
                <a:gd name="T77" fmla="*/ 0 h 2"/>
                <a:gd name="T78" fmla="*/ 6 w 6"/>
                <a:gd name="T79" fmla="*/ 0 h 2"/>
                <a:gd name="T80" fmla="*/ 6 w 6"/>
                <a:gd name="T8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2">
                  <a:moveTo>
                    <a:pt x="6" y="0"/>
                  </a:moveTo>
                  <a:lnTo>
                    <a:pt x="6" y="0"/>
                  </a:lnTo>
                  <a:lnTo>
                    <a:pt x="6" y="0"/>
                  </a:lnTo>
                  <a:lnTo>
                    <a:pt x="6" y="0"/>
                  </a:lnTo>
                  <a:lnTo>
                    <a:pt x="6" y="0"/>
                  </a:lnTo>
                  <a:lnTo>
                    <a:pt x="6" y="1"/>
                  </a:lnTo>
                  <a:lnTo>
                    <a:pt x="6" y="1"/>
                  </a:lnTo>
                  <a:lnTo>
                    <a:pt x="6" y="1"/>
                  </a:lnTo>
                  <a:lnTo>
                    <a:pt x="6" y="1"/>
                  </a:lnTo>
                  <a:lnTo>
                    <a:pt x="6" y="1"/>
                  </a:lnTo>
                  <a:lnTo>
                    <a:pt x="6" y="1"/>
                  </a:lnTo>
                  <a:lnTo>
                    <a:pt x="5" y="1"/>
                  </a:lnTo>
                  <a:lnTo>
                    <a:pt x="3" y="2"/>
                  </a:lnTo>
                  <a:lnTo>
                    <a:pt x="2" y="2"/>
                  </a:lnTo>
                  <a:lnTo>
                    <a:pt x="2" y="2"/>
                  </a:lnTo>
                  <a:lnTo>
                    <a:pt x="2" y="1"/>
                  </a:lnTo>
                  <a:lnTo>
                    <a:pt x="2" y="1"/>
                  </a:lnTo>
                  <a:lnTo>
                    <a:pt x="2" y="2"/>
                  </a:lnTo>
                  <a:lnTo>
                    <a:pt x="2" y="1"/>
                  </a:lnTo>
                  <a:lnTo>
                    <a:pt x="1" y="1"/>
                  </a:lnTo>
                  <a:lnTo>
                    <a:pt x="1" y="2"/>
                  </a:lnTo>
                  <a:lnTo>
                    <a:pt x="1" y="2"/>
                  </a:lnTo>
                  <a:lnTo>
                    <a:pt x="1" y="2"/>
                  </a:lnTo>
                  <a:lnTo>
                    <a:pt x="0" y="2"/>
                  </a:lnTo>
                  <a:lnTo>
                    <a:pt x="0" y="1"/>
                  </a:lnTo>
                  <a:lnTo>
                    <a:pt x="1" y="1"/>
                  </a:lnTo>
                  <a:lnTo>
                    <a:pt x="2" y="1"/>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29" name="Freeform 1447">
              <a:extLst>
                <a:ext uri="{FF2B5EF4-FFF2-40B4-BE49-F238E27FC236}">
                  <a16:creationId xmlns="" xmlns:a16="http://schemas.microsoft.com/office/drawing/2014/main" id="{BFB4CA8B-8DD6-4303-B233-E75FE43E2526}"/>
                </a:ext>
              </a:extLst>
            </p:cNvPr>
            <p:cNvSpPr>
              <a:spLocks/>
            </p:cNvSpPr>
            <p:nvPr/>
          </p:nvSpPr>
          <p:spPr bwMode="auto">
            <a:xfrm>
              <a:off x="6202508" y="1799750"/>
              <a:ext cx="1277" cy="1277"/>
            </a:xfrm>
            <a:custGeom>
              <a:avLst/>
              <a:gdLst>
                <a:gd name="T0" fmla="*/ 1 w 1"/>
                <a:gd name="T1" fmla="*/ 0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 name="T16" fmla="*/ 0 w 1"/>
                <a:gd name="T17" fmla="*/ 1 h 1"/>
                <a:gd name="T18" fmla="*/ 0 w 1"/>
                <a:gd name="T19" fmla="*/ 0 h 1"/>
                <a:gd name="T20" fmla="*/ 1 w 1"/>
                <a:gd name="T21" fmla="*/ 0 h 1"/>
                <a:gd name="T22" fmla="*/ 1 w 1"/>
                <a:gd name="T23" fmla="*/ 0 h 1"/>
                <a:gd name="T24" fmla="*/ 1 w 1"/>
                <a:gd name="T25" fmla="*/ 0 h 1"/>
                <a:gd name="T26" fmla="*/ 1 w 1"/>
                <a:gd name="T27" fmla="*/ 0 h 1"/>
                <a:gd name="T28" fmla="*/ 0 w 1"/>
                <a:gd name="T29" fmla="*/ 0 h 1"/>
                <a:gd name="T30" fmla="*/ 0 w 1"/>
                <a:gd name="T31" fmla="*/ 0 h 1"/>
                <a:gd name="T32" fmla="*/ 0 w 1"/>
                <a:gd name="T33" fmla="*/ 0 h 1"/>
                <a:gd name="T34" fmla="*/ 0 w 1"/>
                <a:gd name="T35" fmla="*/ 0 h 1"/>
                <a:gd name="T36" fmla="*/ 1 w 1"/>
                <a:gd name="T37" fmla="*/ 0 h 1"/>
                <a:gd name="T38" fmla="*/ 1 w 1"/>
                <a:gd name="T39" fmla="*/ 0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1" y="0"/>
                  </a:moveTo>
                  <a:lnTo>
                    <a:pt x="1" y="0"/>
                  </a:lnTo>
                  <a:lnTo>
                    <a:pt x="1" y="0"/>
                  </a:lnTo>
                  <a:lnTo>
                    <a:pt x="1" y="1"/>
                  </a:lnTo>
                  <a:lnTo>
                    <a:pt x="1" y="1"/>
                  </a:lnTo>
                  <a:lnTo>
                    <a:pt x="1" y="1"/>
                  </a:lnTo>
                  <a:lnTo>
                    <a:pt x="1" y="1"/>
                  </a:lnTo>
                  <a:lnTo>
                    <a:pt x="1" y="1"/>
                  </a:lnTo>
                  <a:lnTo>
                    <a:pt x="0" y="1"/>
                  </a:lnTo>
                  <a:lnTo>
                    <a:pt x="0" y="0"/>
                  </a:lnTo>
                  <a:lnTo>
                    <a:pt x="1" y="0"/>
                  </a:lnTo>
                  <a:lnTo>
                    <a:pt x="1" y="0"/>
                  </a:lnTo>
                  <a:lnTo>
                    <a:pt x="1" y="0"/>
                  </a:lnTo>
                  <a:lnTo>
                    <a:pt x="1" y="0"/>
                  </a:lnTo>
                  <a:lnTo>
                    <a:pt x="0" y="0"/>
                  </a:lnTo>
                  <a:lnTo>
                    <a:pt x="0" y="0"/>
                  </a:lnTo>
                  <a:lnTo>
                    <a:pt x="0" y="0"/>
                  </a:lnTo>
                  <a:lnTo>
                    <a:pt x="0"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30" name="Freeform 1448">
              <a:extLst>
                <a:ext uri="{FF2B5EF4-FFF2-40B4-BE49-F238E27FC236}">
                  <a16:creationId xmlns="" xmlns:a16="http://schemas.microsoft.com/office/drawing/2014/main" id="{E344CB19-F593-4C2D-ABA1-403F93A9D2E0}"/>
                </a:ext>
              </a:extLst>
            </p:cNvPr>
            <p:cNvSpPr>
              <a:spLocks/>
            </p:cNvSpPr>
            <p:nvPr/>
          </p:nvSpPr>
          <p:spPr bwMode="auto">
            <a:xfrm>
              <a:off x="6222931" y="1789539"/>
              <a:ext cx="2553" cy="1277"/>
            </a:xfrm>
            <a:custGeom>
              <a:avLst/>
              <a:gdLst>
                <a:gd name="T0" fmla="*/ 0 w 2"/>
                <a:gd name="T1" fmla="*/ 0 h 1"/>
                <a:gd name="T2" fmla="*/ 0 w 2"/>
                <a:gd name="T3" fmla="*/ 0 h 1"/>
                <a:gd name="T4" fmla="*/ 0 w 2"/>
                <a:gd name="T5" fmla="*/ 0 h 1"/>
                <a:gd name="T6" fmla="*/ 0 w 2"/>
                <a:gd name="T7" fmla="*/ 0 h 1"/>
                <a:gd name="T8" fmla="*/ 0 w 2"/>
                <a:gd name="T9" fmla="*/ 0 h 1"/>
                <a:gd name="T10" fmla="*/ 0 w 2"/>
                <a:gd name="T11" fmla="*/ 0 h 1"/>
                <a:gd name="T12" fmla="*/ 2 w 2"/>
                <a:gd name="T13" fmla="*/ 0 h 1"/>
                <a:gd name="T14" fmla="*/ 2 w 2"/>
                <a:gd name="T15" fmla="*/ 1 h 1"/>
                <a:gd name="T16" fmla="*/ 2 w 2"/>
                <a:gd name="T17" fmla="*/ 1 h 1"/>
                <a:gd name="T18" fmla="*/ 2 w 2"/>
                <a:gd name="T19" fmla="*/ 1 h 1"/>
                <a:gd name="T20" fmla="*/ 2 w 2"/>
                <a:gd name="T21" fmla="*/ 1 h 1"/>
                <a:gd name="T22" fmla="*/ 2 w 2"/>
                <a:gd name="T23" fmla="*/ 1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0 w 2"/>
                <a:gd name="T39" fmla="*/ 1 h 1"/>
                <a:gd name="T40" fmla="*/ 0 w 2"/>
                <a:gd name="T41" fmla="*/ 1 h 1"/>
                <a:gd name="T42" fmla="*/ 0 w 2"/>
                <a:gd name="T43" fmla="*/ 1 h 1"/>
                <a:gd name="T44" fmla="*/ 0 w 2"/>
                <a:gd name="T45" fmla="*/ 1 h 1"/>
                <a:gd name="T46" fmla="*/ 0 w 2"/>
                <a:gd name="T47" fmla="*/ 0 h 1"/>
                <a:gd name="T48" fmla="*/ 0 w 2"/>
                <a:gd name="T49" fmla="*/ 0 h 1"/>
                <a:gd name="T50" fmla="*/ 0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0" y="0"/>
                  </a:moveTo>
                  <a:lnTo>
                    <a:pt x="0" y="0"/>
                  </a:lnTo>
                  <a:lnTo>
                    <a:pt x="0" y="0"/>
                  </a:lnTo>
                  <a:lnTo>
                    <a:pt x="0" y="0"/>
                  </a:lnTo>
                  <a:lnTo>
                    <a:pt x="0" y="0"/>
                  </a:lnTo>
                  <a:lnTo>
                    <a:pt x="0" y="0"/>
                  </a:lnTo>
                  <a:lnTo>
                    <a:pt x="2" y="0"/>
                  </a:lnTo>
                  <a:lnTo>
                    <a:pt x="2" y="1"/>
                  </a:lnTo>
                  <a:lnTo>
                    <a:pt x="2" y="1"/>
                  </a:lnTo>
                  <a:lnTo>
                    <a:pt x="2" y="1"/>
                  </a:lnTo>
                  <a:lnTo>
                    <a:pt x="2" y="1"/>
                  </a:lnTo>
                  <a:lnTo>
                    <a:pt x="2"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31" name="Freeform 1449">
              <a:extLst>
                <a:ext uri="{FF2B5EF4-FFF2-40B4-BE49-F238E27FC236}">
                  <a16:creationId xmlns="" xmlns:a16="http://schemas.microsoft.com/office/drawing/2014/main" id="{F2F03D9D-EC38-4667-A388-A06DC5E99C6D}"/>
                </a:ext>
              </a:extLst>
            </p:cNvPr>
            <p:cNvSpPr>
              <a:spLocks/>
            </p:cNvSpPr>
            <p:nvPr/>
          </p:nvSpPr>
          <p:spPr bwMode="auto">
            <a:xfrm>
              <a:off x="6219102" y="1789539"/>
              <a:ext cx="6383" cy="2553"/>
            </a:xfrm>
            <a:custGeom>
              <a:avLst/>
              <a:gdLst>
                <a:gd name="T0" fmla="*/ 1 w 5"/>
                <a:gd name="T1" fmla="*/ 0 h 2"/>
                <a:gd name="T2" fmla="*/ 2 w 5"/>
                <a:gd name="T3" fmla="*/ 1 h 2"/>
                <a:gd name="T4" fmla="*/ 2 w 5"/>
                <a:gd name="T5" fmla="*/ 1 h 2"/>
                <a:gd name="T6" fmla="*/ 2 w 5"/>
                <a:gd name="T7" fmla="*/ 1 h 2"/>
                <a:gd name="T8" fmla="*/ 3 w 5"/>
                <a:gd name="T9" fmla="*/ 1 h 2"/>
                <a:gd name="T10" fmla="*/ 5 w 5"/>
                <a:gd name="T11" fmla="*/ 1 h 2"/>
                <a:gd name="T12" fmla="*/ 3 w 5"/>
                <a:gd name="T13" fmla="*/ 2 h 2"/>
                <a:gd name="T14" fmla="*/ 3 w 5"/>
                <a:gd name="T15" fmla="*/ 2 h 2"/>
                <a:gd name="T16" fmla="*/ 3 w 5"/>
                <a:gd name="T17" fmla="*/ 2 h 2"/>
                <a:gd name="T18" fmla="*/ 3 w 5"/>
                <a:gd name="T19" fmla="*/ 2 h 2"/>
                <a:gd name="T20" fmla="*/ 2 w 5"/>
                <a:gd name="T21" fmla="*/ 2 h 2"/>
                <a:gd name="T22" fmla="*/ 2 w 5"/>
                <a:gd name="T23" fmla="*/ 2 h 2"/>
                <a:gd name="T24" fmla="*/ 2 w 5"/>
                <a:gd name="T25" fmla="*/ 1 h 2"/>
                <a:gd name="T26" fmla="*/ 2 w 5"/>
                <a:gd name="T27" fmla="*/ 1 h 2"/>
                <a:gd name="T28" fmla="*/ 1 w 5"/>
                <a:gd name="T29" fmla="*/ 2 h 2"/>
                <a:gd name="T30" fmla="*/ 1 w 5"/>
                <a:gd name="T31" fmla="*/ 1 h 2"/>
                <a:gd name="T32" fmla="*/ 1 w 5"/>
                <a:gd name="T33" fmla="*/ 1 h 2"/>
                <a:gd name="T34" fmla="*/ 1 w 5"/>
                <a:gd name="T35" fmla="*/ 1 h 2"/>
                <a:gd name="T36" fmla="*/ 1 w 5"/>
                <a:gd name="T37" fmla="*/ 1 h 2"/>
                <a:gd name="T38" fmla="*/ 1 w 5"/>
                <a:gd name="T39" fmla="*/ 0 h 2"/>
                <a:gd name="T40" fmla="*/ 0 w 5"/>
                <a:gd name="T41" fmla="*/ 1 h 2"/>
                <a:gd name="T42" fmla="*/ 0 w 5"/>
                <a:gd name="T43" fmla="*/ 0 h 2"/>
                <a:gd name="T44" fmla="*/ 0 w 5"/>
                <a:gd name="T45" fmla="*/ 0 h 2"/>
                <a:gd name="T46" fmla="*/ 0 w 5"/>
                <a:gd name="T47" fmla="*/ 0 h 2"/>
                <a:gd name="T48" fmla="*/ 0 w 5"/>
                <a:gd name="T49" fmla="*/ 0 h 2"/>
                <a:gd name="T50" fmla="*/ 0 w 5"/>
                <a:gd name="T51" fmla="*/ 0 h 2"/>
                <a:gd name="T52" fmla="*/ 0 w 5"/>
                <a:gd name="T53" fmla="*/ 0 h 2"/>
                <a:gd name="T54" fmla="*/ 0 w 5"/>
                <a:gd name="T55" fmla="*/ 0 h 2"/>
                <a:gd name="T56" fmla="*/ 1 w 5"/>
                <a:gd name="T57" fmla="*/ 0 h 2"/>
                <a:gd name="T58" fmla="*/ 1 w 5"/>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2">
                  <a:moveTo>
                    <a:pt x="1" y="0"/>
                  </a:moveTo>
                  <a:lnTo>
                    <a:pt x="2" y="1"/>
                  </a:lnTo>
                  <a:lnTo>
                    <a:pt x="2" y="1"/>
                  </a:lnTo>
                  <a:lnTo>
                    <a:pt x="2" y="1"/>
                  </a:lnTo>
                  <a:lnTo>
                    <a:pt x="3" y="1"/>
                  </a:lnTo>
                  <a:lnTo>
                    <a:pt x="5" y="1"/>
                  </a:lnTo>
                  <a:lnTo>
                    <a:pt x="3" y="2"/>
                  </a:lnTo>
                  <a:lnTo>
                    <a:pt x="3" y="2"/>
                  </a:lnTo>
                  <a:lnTo>
                    <a:pt x="3" y="2"/>
                  </a:lnTo>
                  <a:lnTo>
                    <a:pt x="3" y="2"/>
                  </a:lnTo>
                  <a:lnTo>
                    <a:pt x="2" y="2"/>
                  </a:lnTo>
                  <a:lnTo>
                    <a:pt x="2" y="2"/>
                  </a:lnTo>
                  <a:lnTo>
                    <a:pt x="2" y="1"/>
                  </a:lnTo>
                  <a:lnTo>
                    <a:pt x="2" y="1"/>
                  </a:lnTo>
                  <a:lnTo>
                    <a:pt x="1" y="2"/>
                  </a:lnTo>
                  <a:lnTo>
                    <a:pt x="1" y="1"/>
                  </a:lnTo>
                  <a:lnTo>
                    <a:pt x="1" y="1"/>
                  </a:lnTo>
                  <a:lnTo>
                    <a:pt x="1" y="1"/>
                  </a:lnTo>
                  <a:lnTo>
                    <a:pt x="1" y="1"/>
                  </a:lnTo>
                  <a:lnTo>
                    <a:pt x="1" y="0"/>
                  </a:lnTo>
                  <a:lnTo>
                    <a:pt x="0" y="1"/>
                  </a:lnTo>
                  <a:lnTo>
                    <a:pt x="0" y="0"/>
                  </a:lnTo>
                  <a:lnTo>
                    <a:pt x="0" y="0"/>
                  </a:lnTo>
                  <a:lnTo>
                    <a:pt x="0" y="0"/>
                  </a:lnTo>
                  <a:lnTo>
                    <a:pt x="0"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32" name="Freeform 1450">
              <a:extLst>
                <a:ext uri="{FF2B5EF4-FFF2-40B4-BE49-F238E27FC236}">
                  <a16:creationId xmlns="" xmlns:a16="http://schemas.microsoft.com/office/drawing/2014/main" id="{18C9AA73-5AE2-4251-897D-F3EC0D59BEE4}"/>
                </a:ext>
              </a:extLst>
            </p:cNvPr>
            <p:cNvSpPr>
              <a:spLocks/>
            </p:cNvSpPr>
            <p:nvPr/>
          </p:nvSpPr>
          <p:spPr bwMode="auto">
            <a:xfrm>
              <a:off x="6220378" y="1788262"/>
              <a:ext cx="2553" cy="1277"/>
            </a:xfrm>
            <a:custGeom>
              <a:avLst/>
              <a:gdLst>
                <a:gd name="T0" fmla="*/ 2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0 w 2"/>
                <a:gd name="T31" fmla="*/ 1 h 1"/>
                <a:gd name="T32" fmla="*/ 0 w 2"/>
                <a:gd name="T33" fmla="*/ 1 h 1"/>
                <a:gd name="T34" fmla="*/ 0 w 2"/>
                <a:gd name="T35" fmla="*/ 1 h 1"/>
                <a:gd name="T36" fmla="*/ 0 w 2"/>
                <a:gd name="T37" fmla="*/ 1 h 1"/>
                <a:gd name="T38" fmla="*/ 0 w 2"/>
                <a:gd name="T39" fmla="*/ 1 h 1"/>
                <a:gd name="T40" fmla="*/ 0 w 2"/>
                <a:gd name="T41" fmla="*/ 1 h 1"/>
                <a:gd name="T42" fmla="*/ 0 w 2"/>
                <a:gd name="T43" fmla="*/ 1 h 1"/>
                <a:gd name="T44" fmla="*/ 0 w 2"/>
                <a:gd name="T45" fmla="*/ 1 h 1"/>
                <a:gd name="T46" fmla="*/ 0 w 2"/>
                <a:gd name="T47" fmla="*/ 1 h 1"/>
                <a:gd name="T48" fmla="*/ 0 w 2"/>
                <a:gd name="T49" fmla="*/ 1 h 1"/>
                <a:gd name="T50" fmla="*/ 0 w 2"/>
                <a:gd name="T51" fmla="*/ 1 h 1"/>
                <a:gd name="T52" fmla="*/ 0 w 2"/>
                <a:gd name="T53" fmla="*/ 1 h 1"/>
                <a:gd name="T54" fmla="*/ 1 w 2"/>
                <a:gd name="T55" fmla="*/ 0 h 1"/>
                <a:gd name="T56" fmla="*/ 1 w 2"/>
                <a:gd name="T57" fmla="*/ 0 h 1"/>
                <a:gd name="T58" fmla="*/ 1 w 2"/>
                <a:gd name="T59" fmla="*/ 0 h 1"/>
                <a:gd name="T60" fmla="*/ 1 w 2"/>
                <a:gd name="T61" fmla="*/ 0 h 1"/>
                <a:gd name="T62" fmla="*/ 2 w 2"/>
                <a:gd name="T63" fmla="*/ 1 h 1"/>
                <a:gd name="T64" fmla="*/ 2 w 2"/>
                <a:gd name="T6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1">
                  <a:moveTo>
                    <a:pt x="2" y="1"/>
                  </a:move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1" y="0"/>
                  </a:lnTo>
                  <a:lnTo>
                    <a:pt x="1" y="0"/>
                  </a:lnTo>
                  <a:lnTo>
                    <a:pt x="1" y="0"/>
                  </a:lnTo>
                  <a:lnTo>
                    <a:pt x="1" y="0"/>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33" name="Freeform 1451">
              <a:extLst>
                <a:ext uri="{FF2B5EF4-FFF2-40B4-BE49-F238E27FC236}">
                  <a16:creationId xmlns="" xmlns:a16="http://schemas.microsoft.com/office/drawing/2014/main" id="{2ECAF0C1-F686-44EE-887C-8F6A9AAC426B}"/>
                </a:ext>
              </a:extLst>
            </p:cNvPr>
            <p:cNvSpPr>
              <a:spLocks/>
            </p:cNvSpPr>
            <p:nvPr/>
          </p:nvSpPr>
          <p:spPr bwMode="auto">
            <a:xfrm>
              <a:off x="6216549" y="1783156"/>
              <a:ext cx="3830" cy="3830"/>
            </a:xfrm>
            <a:custGeom>
              <a:avLst/>
              <a:gdLst>
                <a:gd name="T0" fmla="*/ 3 w 3"/>
                <a:gd name="T1" fmla="*/ 2 h 3"/>
                <a:gd name="T2" fmla="*/ 3 w 3"/>
                <a:gd name="T3" fmla="*/ 2 h 3"/>
                <a:gd name="T4" fmla="*/ 3 w 3"/>
                <a:gd name="T5" fmla="*/ 2 h 3"/>
                <a:gd name="T6" fmla="*/ 3 w 3"/>
                <a:gd name="T7" fmla="*/ 2 h 3"/>
                <a:gd name="T8" fmla="*/ 3 w 3"/>
                <a:gd name="T9" fmla="*/ 2 h 3"/>
                <a:gd name="T10" fmla="*/ 3 w 3"/>
                <a:gd name="T11" fmla="*/ 2 h 3"/>
                <a:gd name="T12" fmla="*/ 3 w 3"/>
                <a:gd name="T13" fmla="*/ 2 h 3"/>
                <a:gd name="T14" fmla="*/ 3 w 3"/>
                <a:gd name="T15" fmla="*/ 2 h 3"/>
                <a:gd name="T16" fmla="*/ 2 w 3"/>
                <a:gd name="T17" fmla="*/ 3 h 3"/>
                <a:gd name="T18" fmla="*/ 2 w 3"/>
                <a:gd name="T19" fmla="*/ 3 h 3"/>
                <a:gd name="T20" fmla="*/ 2 w 3"/>
                <a:gd name="T21" fmla="*/ 2 h 3"/>
                <a:gd name="T22" fmla="*/ 2 w 3"/>
                <a:gd name="T23" fmla="*/ 2 h 3"/>
                <a:gd name="T24" fmla="*/ 2 w 3"/>
                <a:gd name="T25" fmla="*/ 2 h 3"/>
                <a:gd name="T26" fmla="*/ 2 w 3"/>
                <a:gd name="T27" fmla="*/ 2 h 3"/>
                <a:gd name="T28" fmla="*/ 2 w 3"/>
                <a:gd name="T29" fmla="*/ 2 h 3"/>
                <a:gd name="T30" fmla="*/ 2 w 3"/>
                <a:gd name="T31" fmla="*/ 2 h 3"/>
                <a:gd name="T32" fmla="*/ 2 w 3"/>
                <a:gd name="T33" fmla="*/ 2 h 3"/>
                <a:gd name="T34" fmla="*/ 2 w 3"/>
                <a:gd name="T35" fmla="*/ 2 h 3"/>
                <a:gd name="T36" fmla="*/ 2 w 3"/>
                <a:gd name="T37" fmla="*/ 2 h 3"/>
                <a:gd name="T38" fmla="*/ 2 w 3"/>
                <a:gd name="T39" fmla="*/ 2 h 3"/>
                <a:gd name="T40" fmla="*/ 2 w 3"/>
                <a:gd name="T41" fmla="*/ 2 h 3"/>
                <a:gd name="T42" fmla="*/ 2 w 3"/>
                <a:gd name="T43" fmla="*/ 2 h 3"/>
                <a:gd name="T44" fmla="*/ 1 w 3"/>
                <a:gd name="T45" fmla="*/ 2 h 3"/>
                <a:gd name="T46" fmla="*/ 1 w 3"/>
                <a:gd name="T47" fmla="*/ 2 h 3"/>
                <a:gd name="T48" fmla="*/ 0 w 3"/>
                <a:gd name="T49" fmla="*/ 2 h 3"/>
                <a:gd name="T50" fmla="*/ 0 w 3"/>
                <a:gd name="T51" fmla="*/ 2 h 3"/>
                <a:gd name="T52" fmla="*/ 0 w 3"/>
                <a:gd name="T53" fmla="*/ 2 h 3"/>
                <a:gd name="T54" fmla="*/ 0 w 3"/>
                <a:gd name="T55" fmla="*/ 2 h 3"/>
                <a:gd name="T56" fmla="*/ 0 w 3"/>
                <a:gd name="T57" fmla="*/ 2 h 3"/>
                <a:gd name="T58" fmla="*/ 2 w 3"/>
                <a:gd name="T59" fmla="*/ 0 h 3"/>
                <a:gd name="T60" fmla="*/ 2 w 3"/>
                <a:gd name="T61" fmla="*/ 0 h 3"/>
                <a:gd name="T62" fmla="*/ 2 w 3"/>
                <a:gd name="T63" fmla="*/ 0 h 3"/>
                <a:gd name="T64" fmla="*/ 2 w 3"/>
                <a:gd name="T65" fmla="*/ 0 h 3"/>
                <a:gd name="T66" fmla="*/ 3 w 3"/>
                <a:gd name="T67" fmla="*/ 0 h 3"/>
                <a:gd name="T68" fmla="*/ 3 w 3"/>
                <a:gd name="T69" fmla="*/ 0 h 3"/>
                <a:gd name="T70" fmla="*/ 3 w 3"/>
                <a:gd name="T71" fmla="*/ 2 h 3"/>
                <a:gd name="T72" fmla="*/ 3 w 3"/>
                <a:gd name="T73" fmla="*/ 2 h 3"/>
                <a:gd name="T74" fmla="*/ 3 w 3"/>
                <a:gd name="T7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3">
                  <a:moveTo>
                    <a:pt x="3" y="2"/>
                  </a:moveTo>
                  <a:lnTo>
                    <a:pt x="3" y="2"/>
                  </a:lnTo>
                  <a:lnTo>
                    <a:pt x="3" y="2"/>
                  </a:lnTo>
                  <a:lnTo>
                    <a:pt x="3" y="2"/>
                  </a:lnTo>
                  <a:lnTo>
                    <a:pt x="3" y="2"/>
                  </a:lnTo>
                  <a:lnTo>
                    <a:pt x="3" y="2"/>
                  </a:lnTo>
                  <a:lnTo>
                    <a:pt x="3" y="2"/>
                  </a:lnTo>
                  <a:lnTo>
                    <a:pt x="3" y="2"/>
                  </a:lnTo>
                  <a:lnTo>
                    <a:pt x="2" y="3"/>
                  </a:lnTo>
                  <a:lnTo>
                    <a:pt x="2" y="3"/>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1" y="2"/>
                  </a:lnTo>
                  <a:lnTo>
                    <a:pt x="1" y="2"/>
                  </a:lnTo>
                  <a:lnTo>
                    <a:pt x="0" y="2"/>
                  </a:lnTo>
                  <a:lnTo>
                    <a:pt x="0" y="2"/>
                  </a:lnTo>
                  <a:lnTo>
                    <a:pt x="0" y="2"/>
                  </a:lnTo>
                  <a:lnTo>
                    <a:pt x="0" y="2"/>
                  </a:lnTo>
                  <a:lnTo>
                    <a:pt x="0" y="2"/>
                  </a:lnTo>
                  <a:lnTo>
                    <a:pt x="2" y="0"/>
                  </a:lnTo>
                  <a:lnTo>
                    <a:pt x="2" y="0"/>
                  </a:lnTo>
                  <a:lnTo>
                    <a:pt x="2" y="0"/>
                  </a:lnTo>
                  <a:lnTo>
                    <a:pt x="2" y="0"/>
                  </a:lnTo>
                  <a:lnTo>
                    <a:pt x="3" y="0"/>
                  </a:lnTo>
                  <a:lnTo>
                    <a:pt x="3" y="0"/>
                  </a:lnTo>
                  <a:lnTo>
                    <a:pt x="3" y="2"/>
                  </a:lnTo>
                  <a:lnTo>
                    <a:pt x="3"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34" name="Freeform 1452">
              <a:extLst>
                <a:ext uri="{FF2B5EF4-FFF2-40B4-BE49-F238E27FC236}">
                  <a16:creationId xmlns="" xmlns:a16="http://schemas.microsoft.com/office/drawing/2014/main" id="{EE7B20DE-7A92-4F92-A82E-C375F4FA78E8}"/>
                </a:ext>
              </a:extLst>
            </p:cNvPr>
            <p:cNvSpPr>
              <a:spLocks/>
            </p:cNvSpPr>
            <p:nvPr/>
          </p:nvSpPr>
          <p:spPr bwMode="auto">
            <a:xfrm>
              <a:off x="6212719" y="1783156"/>
              <a:ext cx="6383" cy="2553"/>
            </a:xfrm>
            <a:custGeom>
              <a:avLst/>
              <a:gdLst>
                <a:gd name="T0" fmla="*/ 1 w 5"/>
                <a:gd name="T1" fmla="*/ 2 h 2"/>
                <a:gd name="T2" fmla="*/ 1 w 5"/>
                <a:gd name="T3" fmla="*/ 2 h 2"/>
                <a:gd name="T4" fmla="*/ 1 w 5"/>
                <a:gd name="T5" fmla="*/ 2 h 2"/>
                <a:gd name="T6" fmla="*/ 1 w 5"/>
                <a:gd name="T7" fmla="*/ 2 h 2"/>
                <a:gd name="T8" fmla="*/ 0 w 5"/>
                <a:gd name="T9" fmla="*/ 2 h 2"/>
                <a:gd name="T10" fmla="*/ 1 w 5"/>
                <a:gd name="T11" fmla="*/ 2 h 2"/>
                <a:gd name="T12" fmla="*/ 1 w 5"/>
                <a:gd name="T13" fmla="*/ 2 h 2"/>
                <a:gd name="T14" fmla="*/ 1 w 5"/>
                <a:gd name="T15" fmla="*/ 2 h 2"/>
                <a:gd name="T16" fmla="*/ 1 w 5"/>
                <a:gd name="T17" fmla="*/ 2 h 2"/>
                <a:gd name="T18" fmla="*/ 1 w 5"/>
                <a:gd name="T19" fmla="*/ 2 h 2"/>
                <a:gd name="T20" fmla="*/ 3 w 5"/>
                <a:gd name="T21" fmla="*/ 2 h 2"/>
                <a:gd name="T22" fmla="*/ 3 w 5"/>
                <a:gd name="T23" fmla="*/ 0 h 2"/>
                <a:gd name="T24" fmla="*/ 3 w 5"/>
                <a:gd name="T25" fmla="*/ 0 h 2"/>
                <a:gd name="T26" fmla="*/ 4 w 5"/>
                <a:gd name="T27" fmla="*/ 0 h 2"/>
                <a:gd name="T28" fmla="*/ 4 w 5"/>
                <a:gd name="T29" fmla="*/ 0 h 2"/>
                <a:gd name="T30" fmla="*/ 4 w 5"/>
                <a:gd name="T31" fmla="*/ 0 h 2"/>
                <a:gd name="T32" fmla="*/ 4 w 5"/>
                <a:gd name="T33" fmla="*/ 0 h 2"/>
                <a:gd name="T34" fmla="*/ 5 w 5"/>
                <a:gd name="T35" fmla="*/ 0 h 2"/>
                <a:gd name="T36" fmla="*/ 5 w 5"/>
                <a:gd name="T37" fmla="*/ 0 h 2"/>
                <a:gd name="T38" fmla="*/ 5 w 5"/>
                <a:gd name="T39" fmla="*/ 0 h 2"/>
                <a:gd name="T40" fmla="*/ 5 w 5"/>
                <a:gd name="T41" fmla="*/ 0 h 2"/>
                <a:gd name="T42" fmla="*/ 5 w 5"/>
                <a:gd name="T43" fmla="*/ 0 h 2"/>
                <a:gd name="T44" fmla="*/ 4 w 5"/>
                <a:gd name="T45" fmla="*/ 2 h 2"/>
                <a:gd name="T46" fmla="*/ 3 w 5"/>
                <a:gd name="T47" fmla="*/ 2 h 2"/>
                <a:gd name="T48" fmla="*/ 3 w 5"/>
                <a:gd name="T49" fmla="*/ 2 h 2"/>
                <a:gd name="T50" fmla="*/ 1 w 5"/>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2">
                  <a:moveTo>
                    <a:pt x="1" y="2"/>
                  </a:moveTo>
                  <a:lnTo>
                    <a:pt x="1" y="2"/>
                  </a:lnTo>
                  <a:lnTo>
                    <a:pt x="1" y="2"/>
                  </a:lnTo>
                  <a:lnTo>
                    <a:pt x="1" y="2"/>
                  </a:lnTo>
                  <a:lnTo>
                    <a:pt x="0" y="2"/>
                  </a:lnTo>
                  <a:lnTo>
                    <a:pt x="1" y="2"/>
                  </a:lnTo>
                  <a:lnTo>
                    <a:pt x="1" y="2"/>
                  </a:lnTo>
                  <a:lnTo>
                    <a:pt x="1" y="2"/>
                  </a:lnTo>
                  <a:lnTo>
                    <a:pt x="1" y="2"/>
                  </a:lnTo>
                  <a:lnTo>
                    <a:pt x="1" y="2"/>
                  </a:lnTo>
                  <a:lnTo>
                    <a:pt x="3" y="2"/>
                  </a:lnTo>
                  <a:lnTo>
                    <a:pt x="3" y="0"/>
                  </a:lnTo>
                  <a:lnTo>
                    <a:pt x="3" y="0"/>
                  </a:lnTo>
                  <a:lnTo>
                    <a:pt x="4" y="0"/>
                  </a:lnTo>
                  <a:lnTo>
                    <a:pt x="4" y="0"/>
                  </a:lnTo>
                  <a:lnTo>
                    <a:pt x="4" y="0"/>
                  </a:lnTo>
                  <a:lnTo>
                    <a:pt x="4" y="0"/>
                  </a:lnTo>
                  <a:lnTo>
                    <a:pt x="5" y="0"/>
                  </a:lnTo>
                  <a:lnTo>
                    <a:pt x="5" y="0"/>
                  </a:lnTo>
                  <a:lnTo>
                    <a:pt x="5" y="0"/>
                  </a:lnTo>
                  <a:lnTo>
                    <a:pt x="5" y="0"/>
                  </a:lnTo>
                  <a:lnTo>
                    <a:pt x="5" y="0"/>
                  </a:lnTo>
                  <a:lnTo>
                    <a:pt x="4" y="2"/>
                  </a:lnTo>
                  <a:lnTo>
                    <a:pt x="3" y="2"/>
                  </a:lnTo>
                  <a:lnTo>
                    <a:pt x="3"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35" name="Freeform 1453">
              <a:extLst>
                <a:ext uri="{FF2B5EF4-FFF2-40B4-BE49-F238E27FC236}">
                  <a16:creationId xmlns="" xmlns:a16="http://schemas.microsoft.com/office/drawing/2014/main" id="{87BF2604-61B2-42B1-B1C6-660D9F43ED91}"/>
                </a:ext>
              </a:extLst>
            </p:cNvPr>
            <p:cNvSpPr>
              <a:spLocks/>
            </p:cNvSpPr>
            <p:nvPr/>
          </p:nvSpPr>
          <p:spPr bwMode="auto">
            <a:xfrm>
              <a:off x="6225484" y="1780603"/>
              <a:ext cx="2553" cy="1277"/>
            </a:xfrm>
            <a:custGeom>
              <a:avLst/>
              <a:gdLst>
                <a:gd name="T0" fmla="*/ 2 w 2"/>
                <a:gd name="T1" fmla="*/ 0 h 1"/>
                <a:gd name="T2" fmla="*/ 2 w 2"/>
                <a:gd name="T3" fmla="*/ 0 h 1"/>
                <a:gd name="T4" fmla="*/ 2 w 2"/>
                <a:gd name="T5" fmla="*/ 0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0 w 2"/>
                <a:gd name="T41" fmla="*/ 1 h 1"/>
                <a:gd name="T42" fmla="*/ 0 w 2"/>
                <a:gd name="T43" fmla="*/ 1 h 1"/>
                <a:gd name="T44" fmla="*/ 0 w 2"/>
                <a:gd name="T45" fmla="*/ 1 h 1"/>
                <a:gd name="T46" fmla="*/ 0 w 2"/>
                <a:gd name="T47" fmla="*/ 1 h 1"/>
                <a:gd name="T48" fmla="*/ 0 w 2"/>
                <a:gd name="T49" fmla="*/ 1 h 1"/>
                <a:gd name="T50" fmla="*/ 0 w 2"/>
                <a:gd name="T51" fmla="*/ 1 h 1"/>
                <a:gd name="T52" fmla="*/ 0 w 2"/>
                <a:gd name="T53" fmla="*/ 1 h 1"/>
                <a:gd name="T54" fmla="*/ 0 w 2"/>
                <a:gd name="T55" fmla="*/ 1 h 1"/>
                <a:gd name="T56" fmla="*/ 0 w 2"/>
                <a:gd name="T57" fmla="*/ 1 h 1"/>
                <a:gd name="T58" fmla="*/ 0 w 2"/>
                <a:gd name="T59" fmla="*/ 1 h 1"/>
                <a:gd name="T60" fmla="*/ 0 w 2"/>
                <a:gd name="T61" fmla="*/ 1 h 1"/>
                <a:gd name="T62" fmla="*/ 0 w 2"/>
                <a:gd name="T63" fmla="*/ 0 h 1"/>
                <a:gd name="T64" fmla="*/ 0 w 2"/>
                <a:gd name="T65" fmla="*/ 0 h 1"/>
                <a:gd name="T66" fmla="*/ 0 w 2"/>
                <a:gd name="T67" fmla="*/ 0 h 1"/>
                <a:gd name="T68" fmla="*/ 1 w 2"/>
                <a:gd name="T69" fmla="*/ 0 h 1"/>
                <a:gd name="T70" fmla="*/ 1 w 2"/>
                <a:gd name="T71" fmla="*/ 0 h 1"/>
                <a:gd name="T72" fmla="*/ 1 w 2"/>
                <a:gd name="T73" fmla="*/ 0 h 1"/>
                <a:gd name="T74" fmla="*/ 1 w 2"/>
                <a:gd name="T75" fmla="*/ 0 h 1"/>
                <a:gd name="T76" fmla="*/ 1 w 2"/>
                <a:gd name="T77" fmla="*/ 0 h 1"/>
                <a:gd name="T78" fmla="*/ 1 w 2"/>
                <a:gd name="T79" fmla="*/ 0 h 1"/>
                <a:gd name="T80" fmla="*/ 1 w 2"/>
                <a:gd name="T81" fmla="*/ 0 h 1"/>
                <a:gd name="T82" fmla="*/ 2 w 2"/>
                <a:gd name="T83" fmla="*/ 0 h 1"/>
                <a:gd name="T84" fmla="*/ 2 w 2"/>
                <a:gd name="T85" fmla="*/ 0 h 1"/>
                <a:gd name="T86" fmla="*/ 2 w 2"/>
                <a:gd name="T87" fmla="*/ 0 h 1"/>
                <a:gd name="T88" fmla="*/ 2 w 2"/>
                <a:gd name="T8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 h="1">
                  <a:moveTo>
                    <a:pt x="2" y="0"/>
                  </a:moveTo>
                  <a:lnTo>
                    <a:pt x="2" y="0"/>
                  </a:lnTo>
                  <a:lnTo>
                    <a:pt x="2"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1" y="0"/>
                  </a:lnTo>
                  <a:lnTo>
                    <a:pt x="1" y="0"/>
                  </a:lnTo>
                  <a:lnTo>
                    <a:pt x="1" y="0"/>
                  </a:lnTo>
                  <a:lnTo>
                    <a:pt x="1" y="0"/>
                  </a:lnTo>
                  <a:lnTo>
                    <a:pt x="1" y="0"/>
                  </a:lnTo>
                  <a:lnTo>
                    <a:pt x="1" y="0"/>
                  </a:lnTo>
                  <a:lnTo>
                    <a:pt x="1"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36" name="Freeform 1454">
              <a:extLst>
                <a:ext uri="{FF2B5EF4-FFF2-40B4-BE49-F238E27FC236}">
                  <a16:creationId xmlns="" xmlns:a16="http://schemas.microsoft.com/office/drawing/2014/main" id="{251027DE-5C88-4F1A-8D51-87B490D07086}"/>
                </a:ext>
              </a:extLst>
            </p:cNvPr>
            <p:cNvSpPr>
              <a:spLocks/>
            </p:cNvSpPr>
            <p:nvPr/>
          </p:nvSpPr>
          <p:spPr bwMode="auto">
            <a:xfrm>
              <a:off x="6230589" y="1779327"/>
              <a:ext cx="5106" cy="2553"/>
            </a:xfrm>
            <a:custGeom>
              <a:avLst/>
              <a:gdLst>
                <a:gd name="T0" fmla="*/ 3 w 4"/>
                <a:gd name="T1" fmla="*/ 1 h 2"/>
                <a:gd name="T2" fmla="*/ 3 w 4"/>
                <a:gd name="T3" fmla="*/ 1 h 2"/>
                <a:gd name="T4" fmla="*/ 3 w 4"/>
                <a:gd name="T5" fmla="*/ 1 h 2"/>
                <a:gd name="T6" fmla="*/ 4 w 4"/>
                <a:gd name="T7" fmla="*/ 1 h 2"/>
                <a:gd name="T8" fmla="*/ 4 w 4"/>
                <a:gd name="T9" fmla="*/ 1 h 2"/>
                <a:gd name="T10" fmla="*/ 4 w 4"/>
                <a:gd name="T11" fmla="*/ 1 h 2"/>
                <a:gd name="T12" fmla="*/ 3 w 4"/>
                <a:gd name="T13" fmla="*/ 2 h 2"/>
                <a:gd name="T14" fmla="*/ 3 w 4"/>
                <a:gd name="T15" fmla="*/ 2 h 2"/>
                <a:gd name="T16" fmla="*/ 1 w 4"/>
                <a:gd name="T17" fmla="*/ 2 h 2"/>
                <a:gd name="T18" fmla="*/ 1 w 4"/>
                <a:gd name="T19" fmla="*/ 2 h 2"/>
                <a:gd name="T20" fmla="*/ 1 w 4"/>
                <a:gd name="T21" fmla="*/ 2 h 2"/>
                <a:gd name="T22" fmla="*/ 1 w 4"/>
                <a:gd name="T23" fmla="*/ 2 h 2"/>
                <a:gd name="T24" fmla="*/ 0 w 4"/>
                <a:gd name="T25" fmla="*/ 2 h 2"/>
                <a:gd name="T26" fmla="*/ 0 w 4"/>
                <a:gd name="T27" fmla="*/ 2 h 2"/>
                <a:gd name="T28" fmla="*/ 0 w 4"/>
                <a:gd name="T29" fmla="*/ 2 h 2"/>
                <a:gd name="T30" fmla="*/ 0 w 4"/>
                <a:gd name="T31" fmla="*/ 2 h 2"/>
                <a:gd name="T32" fmla="*/ 0 w 4"/>
                <a:gd name="T33" fmla="*/ 2 h 2"/>
                <a:gd name="T34" fmla="*/ 0 w 4"/>
                <a:gd name="T35" fmla="*/ 2 h 2"/>
                <a:gd name="T36" fmla="*/ 0 w 4"/>
                <a:gd name="T37" fmla="*/ 2 h 2"/>
                <a:gd name="T38" fmla="*/ 0 w 4"/>
                <a:gd name="T39" fmla="*/ 1 h 2"/>
                <a:gd name="T40" fmla="*/ 0 w 4"/>
                <a:gd name="T41" fmla="*/ 1 h 2"/>
                <a:gd name="T42" fmla="*/ 0 w 4"/>
                <a:gd name="T43" fmla="*/ 1 h 2"/>
                <a:gd name="T44" fmla="*/ 1 w 4"/>
                <a:gd name="T45" fmla="*/ 1 h 2"/>
                <a:gd name="T46" fmla="*/ 1 w 4"/>
                <a:gd name="T47" fmla="*/ 1 h 2"/>
                <a:gd name="T48" fmla="*/ 1 w 4"/>
                <a:gd name="T49" fmla="*/ 1 h 2"/>
                <a:gd name="T50" fmla="*/ 1 w 4"/>
                <a:gd name="T51" fmla="*/ 1 h 2"/>
                <a:gd name="T52" fmla="*/ 1 w 4"/>
                <a:gd name="T53" fmla="*/ 1 h 2"/>
                <a:gd name="T54" fmla="*/ 1 w 4"/>
                <a:gd name="T55" fmla="*/ 1 h 2"/>
                <a:gd name="T56" fmla="*/ 1 w 4"/>
                <a:gd name="T57" fmla="*/ 1 h 2"/>
                <a:gd name="T58" fmla="*/ 1 w 4"/>
                <a:gd name="T59" fmla="*/ 1 h 2"/>
                <a:gd name="T60" fmla="*/ 1 w 4"/>
                <a:gd name="T61" fmla="*/ 1 h 2"/>
                <a:gd name="T62" fmla="*/ 1 w 4"/>
                <a:gd name="T63" fmla="*/ 0 h 2"/>
                <a:gd name="T64" fmla="*/ 1 w 4"/>
                <a:gd name="T65" fmla="*/ 0 h 2"/>
                <a:gd name="T66" fmla="*/ 1 w 4"/>
                <a:gd name="T67" fmla="*/ 0 h 2"/>
                <a:gd name="T68" fmla="*/ 1 w 4"/>
                <a:gd name="T69" fmla="*/ 0 h 2"/>
                <a:gd name="T70" fmla="*/ 3 w 4"/>
                <a:gd name="T71" fmla="*/ 0 h 2"/>
                <a:gd name="T72" fmla="*/ 3 w 4"/>
                <a:gd name="T73" fmla="*/ 0 h 2"/>
                <a:gd name="T74" fmla="*/ 3 w 4"/>
                <a:gd name="T75" fmla="*/ 0 h 2"/>
                <a:gd name="T76" fmla="*/ 3 w 4"/>
                <a:gd name="T77" fmla="*/ 1 h 2"/>
                <a:gd name="T78" fmla="*/ 3 w 4"/>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2">
                  <a:moveTo>
                    <a:pt x="3" y="1"/>
                  </a:moveTo>
                  <a:lnTo>
                    <a:pt x="3" y="1"/>
                  </a:lnTo>
                  <a:lnTo>
                    <a:pt x="3" y="1"/>
                  </a:lnTo>
                  <a:lnTo>
                    <a:pt x="4" y="1"/>
                  </a:lnTo>
                  <a:lnTo>
                    <a:pt x="4" y="1"/>
                  </a:lnTo>
                  <a:lnTo>
                    <a:pt x="4" y="1"/>
                  </a:lnTo>
                  <a:lnTo>
                    <a:pt x="3" y="2"/>
                  </a:lnTo>
                  <a:lnTo>
                    <a:pt x="3" y="2"/>
                  </a:lnTo>
                  <a:lnTo>
                    <a:pt x="1" y="2"/>
                  </a:lnTo>
                  <a:lnTo>
                    <a:pt x="1" y="2"/>
                  </a:lnTo>
                  <a:lnTo>
                    <a:pt x="1" y="2"/>
                  </a:lnTo>
                  <a:lnTo>
                    <a:pt x="1" y="2"/>
                  </a:lnTo>
                  <a:lnTo>
                    <a:pt x="0" y="2"/>
                  </a:lnTo>
                  <a:lnTo>
                    <a:pt x="0" y="2"/>
                  </a:lnTo>
                  <a:lnTo>
                    <a:pt x="0" y="2"/>
                  </a:lnTo>
                  <a:lnTo>
                    <a:pt x="0" y="2"/>
                  </a:lnTo>
                  <a:lnTo>
                    <a:pt x="0" y="2"/>
                  </a:lnTo>
                  <a:lnTo>
                    <a:pt x="0" y="2"/>
                  </a:lnTo>
                  <a:lnTo>
                    <a:pt x="0" y="2"/>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3" y="0"/>
                  </a:lnTo>
                  <a:lnTo>
                    <a:pt x="3" y="0"/>
                  </a:lnTo>
                  <a:lnTo>
                    <a:pt x="3" y="0"/>
                  </a:lnTo>
                  <a:lnTo>
                    <a:pt x="3" y="1"/>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37" name="Freeform 1455">
              <a:extLst>
                <a:ext uri="{FF2B5EF4-FFF2-40B4-BE49-F238E27FC236}">
                  <a16:creationId xmlns="" xmlns:a16="http://schemas.microsoft.com/office/drawing/2014/main" id="{615A2105-1FC8-4FD8-9FAA-23FF5E9ACA92}"/>
                </a:ext>
              </a:extLst>
            </p:cNvPr>
            <p:cNvSpPr>
              <a:spLocks/>
            </p:cNvSpPr>
            <p:nvPr/>
          </p:nvSpPr>
          <p:spPr bwMode="auto">
            <a:xfrm>
              <a:off x="6230589" y="1772944"/>
              <a:ext cx="6383" cy="6383"/>
            </a:xfrm>
            <a:custGeom>
              <a:avLst/>
              <a:gdLst>
                <a:gd name="T0" fmla="*/ 5 w 5"/>
                <a:gd name="T1" fmla="*/ 1 h 5"/>
                <a:gd name="T2" fmla="*/ 5 w 5"/>
                <a:gd name="T3" fmla="*/ 1 h 5"/>
                <a:gd name="T4" fmla="*/ 5 w 5"/>
                <a:gd name="T5" fmla="*/ 3 h 5"/>
                <a:gd name="T6" fmla="*/ 5 w 5"/>
                <a:gd name="T7" fmla="*/ 3 h 5"/>
                <a:gd name="T8" fmla="*/ 5 w 5"/>
                <a:gd name="T9" fmla="*/ 3 h 5"/>
                <a:gd name="T10" fmla="*/ 5 w 5"/>
                <a:gd name="T11" fmla="*/ 3 h 5"/>
                <a:gd name="T12" fmla="*/ 4 w 5"/>
                <a:gd name="T13" fmla="*/ 3 h 5"/>
                <a:gd name="T14" fmla="*/ 4 w 5"/>
                <a:gd name="T15" fmla="*/ 4 h 5"/>
                <a:gd name="T16" fmla="*/ 3 w 5"/>
                <a:gd name="T17" fmla="*/ 4 h 5"/>
                <a:gd name="T18" fmla="*/ 3 w 5"/>
                <a:gd name="T19" fmla="*/ 4 h 5"/>
                <a:gd name="T20" fmla="*/ 3 w 5"/>
                <a:gd name="T21" fmla="*/ 4 h 5"/>
                <a:gd name="T22" fmla="*/ 3 w 5"/>
                <a:gd name="T23" fmla="*/ 4 h 5"/>
                <a:gd name="T24" fmla="*/ 3 w 5"/>
                <a:gd name="T25" fmla="*/ 4 h 5"/>
                <a:gd name="T26" fmla="*/ 1 w 5"/>
                <a:gd name="T27" fmla="*/ 5 h 5"/>
                <a:gd name="T28" fmla="*/ 0 w 5"/>
                <a:gd name="T29" fmla="*/ 5 h 5"/>
                <a:gd name="T30" fmla="*/ 1 w 5"/>
                <a:gd name="T31" fmla="*/ 5 h 5"/>
                <a:gd name="T32" fmla="*/ 1 w 5"/>
                <a:gd name="T33" fmla="*/ 4 h 5"/>
                <a:gd name="T34" fmla="*/ 1 w 5"/>
                <a:gd name="T35" fmla="*/ 4 h 5"/>
                <a:gd name="T36" fmla="*/ 1 w 5"/>
                <a:gd name="T37" fmla="*/ 4 h 5"/>
                <a:gd name="T38" fmla="*/ 1 w 5"/>
                <a:gd name="T39" fmla="*/ 3 h 5"/>
                <a:gd name="T40" fmla="*/ 1 w 5"/>
                <a:gd name="T41" fmla="*/ 3 h 5"/>
                <a:gd name="T42" fmla="*/ 1 w 5"/>
                <a:gd name="T43" fmla="*/ 3 h 5"/>
                <a:gd name="T44" fmla="*/ 1 w 5"/>
                <a:gd name="T45" fmla="*/ 3 h 5"/>
                <a:gd name="T46" fmla="*/ 3 w 5"/>
                <a:gd name="T47" fmla="*/ 3 h 5"/>
                <a:gd name="T48" fmla="*/ 1 w 5"/>
                <a:gd name="T49" fmla="*/ 3 h 5"/>
                <a:gd name="T50" fmla="*/ 1 w 5"/>
                <a:gd name="T51" fmla="*/ 3 h 5"/>
                <a:gd name="T52" fmla="*/ 1 w 5"/>
                <a:gd name="T53" fmla="*/ 3 h 5"/>
                <a:gd name="T54" fmla="*/ 3 w 5"/>
                <a:gd name="T55" fmla="*/ 1 h 5"/>
                <a:gd name="T56" fmla="*/ 3 w 5"/>
                <a:gd name="T57" fmla="*/ 1 h 5"/>
                <a:gd name="T58" fmla="*/ 3 w 5"/>
                <a:gd name="T59" fmla="*/ 1 h 5"/>
                <a:gd name="T60" fmla="*/ 3 w 5"/>
                <a:gd name="T61" fmla="*/ 1 h 5"/>
                <a:gd name="T62" fmla="*/ 1 w 5"/>
                <a:gd name="T63" fmla="*/ 1 h 5"/>
                <a:gd name="T64" fmla="*/ 1 w 5"/>
                <a:gd name="T65" fmla="*/ 1 h 5"/>
                <a:gd name="T66" fmla="*/ 3 w 5"/>
                <a:gd name="T67" fmla="*/ 0 h 5"/>
                <a:gd name="T68" fmla="*/ 3 w 5"/>
                <a:gd name="T69" fmla="*/ 0 h 5"/>
                <a:gd name="T70" fmla="*/ 1 w 5"/>
                <a:gd name="T71" fmla="*/ 0 h 5"/>
                <a:gd name="T72" fmla="*/ 3 w 5"/>
                <a:gd name="T73" fmla="*/ 0 h 5"/>
                <a:gd name="T74" fmla="*/ 3 w 5"/>
                <a:gd name="T75" fmla="*/ 0 h 5"/>
                <a:gd name="T76" fmla="*/ 3 w 5"/>
                <a:gd name="T77" fmla="*/ 0 h 5"/>
                <a:gd name="T78" fmla="*/ 4 w 5"/>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5">
                  <a:moveTo>
                    <a:pt x="4" y="1"/>
                  </a:moveTo>
                  <a:lnTo>
                    <a:pt x="5" y="1"/>
                  </a:lnTo>
                  <a:lnTo>
                    <a:pt x="5" y="1"/>
                  </a:lnTo>
                  <a:lnTo>
                    <a:pt x="5" y="1"/>
                  </a:lnTo>
                  <a:lnTo>
                    <a:pt x="5" y="3"/>
                  </a:lnTo>
                  <a:lnTo>
                    <a:pt x="5" y="3"/>
                  </a:lnTo>
                  <a:lnTo>
                    <a:pt x="5" y="3"/>
                  </a:lnTo>
                  <a:lnTo>
                    <a:pt x="5" y="3"/>
                  </a:lnTo>
                  <a:lnTo>
                    <a:pt x="5" y="3"/>
                  </a:lnTo>
                  <a:lnTo>
                    <a:pt x="5" y="3"/>
                  </a:lnTo>
                  <a:lnTo>
                    <a:pt x="5" y="3"/>
                  </a:lnTo>
                  <a:lnTo>
                    <a:pt x="5" y="3"/>
                  </a:lnTo>
                  <a:lnTo>
                    <a:pt x="4" y="3"/>
                  </a:lnTo>
                  <a:lnTo>
                    <a:pt x="4" y="3"/>
                  </a:lnTo>
                  <a:lnTo>
                    <a:pt x="4" y="4"/>
                  </a:lnTo>
                  <a:lnTo>
                    <a:pt x="4" y="4"/>
                  </a:lnTo>
                  <a:lnTo>
                    <a:pt x="4" y="4"/>
                  </a:lnTo>
                  <a:lnTo>
                    <a:pt x="3" y="4"/>
                  </a:lnTo>
                  <a:lnTo>
                    <a:pt x="3" y="4"/>
                  </a:lnTo>
                  <a:lnTo>
                    <a:pt x="3" y="4"/>
                  </a:lnTo>
                  <a:lnTo>
                    <a:pt x="3" y="4"/>
                  </a:lnTo>
                  <a:lnTo>
                    <a:pt x="3" y="4"/>
                  </a:lnTo>
                  <a:lnTo>
                    <a:pt x="3" y="4"/>
                  </a:lnTo>
                  <a:lnTo>
                    <a:pt x="3" y="4"/>
                  </a:lnTo>
                  <a:lnTo>
                    <a:pt x="3" y="4"/>
                  </a:lnTo>
                  <a:lnTo>
                    <a:pt x="3" y="4"/>
                  </a:lnTo>
                  <a:lnTo>
                    <a:pt x="3" y="5"/>
                  </a:lnTo>
                  <a:lnTo>
                    <a:pt x="1" y="5"/>
                  </a:lnTo>
                  <a:lnTo>
                    <a:pt x="1" y="5"/>
                  </a:lnTo>
                  <a:lnTo>
                    <a:pt x="0" y="5"/>
                  </a:lnTo>
                  <a:lnTo>
                    <a:pt x="0" y="5"/>
                  </a:lnTo>
                  <a:lnTo>
                    <a:pt x="1" y="5"/>
                  </a:lnTo>
                  <a:lnTo>
                    <a:pt x="1" y="4"/>
                  </a:lnTo>
                  <a:lnTo>
                    <a:pt x="1" y="4"/>
                  </a:lnTo>
                  <a:lnTo>
                    <a:pt x="1" y="4"/>
                  </a:lnTo>
                  <a:lnTo>
                    <a:pt x="1" y="4"/>
                  </a:lnTo>
                  <a:lnTo>
                    <a:pt x="0" y="4"/>
                  </a:lnTo>
                  <a:lnTo>
                    <a:pt x="1" y="4"/>
                  </a:lnTo>
                  <a:lnTo>
                    <a:pt x="1" y="4"/>
                  </a:lnTo>
                  <a:lnTo>
                    <a:pt x="1" y="3"/>
                  </a:lnTo>
                  <a:lnTo>
                    <a:pt x="1" y="3"/>
                  </a:lnTo>
                  <a:lnTo>
                    <a:pt x="1" y="3"/>
                  </a:lnTo>
                  <a:lnTo>
                    <a:pt x="1" y="3"/>
                  </a:lnTo>
                  <a:lnTo>
                    <a:pt x="1" y="3"/>
                  </a:lnTo>
                  <a:lnTo>
                    <a:pt x="1" y="3"/>
                  </a:lnTo>
                  <a:lnTo>
                    <a:pt x="1" y="3"/>
                  </a:lnTo>
                  <a:lnTo>
                    <a:pt x="3" y="3"/>
                  </a:lnTo>
                  <a:lnTo>
                    <a:pt x="3" y="3"/>
                  </a:lnTo>
                  <a:lnTo>
                    <a:pt x="1" y="3"/>
                  </a:lnTo>
                  <a:lnTo>
                    <a:pt x="1" y="3"/>
                  </a:lnTo>
                  <a:lnTo>
                    <a:pt x="1" y="3"/>
                  </a:lnTo>
                  <a:lnTo>
                    <a:pt x="1" y="3"/>
                  </a:lnTo>
                  <a:lnTo>
                    <a:pt x="1" y="3"/>
                  </a:lnTo>
                  <a:lnTo>
                    <a:pt x="1" y="3"/>
                  </a:lnTo>
                  <a:lnTo>
                    <a:pt x="1" y="3"/>
                  </a:lnTo>
                  <a:lnTo>
                    <a:pt x="3" y="1"/>
                  </a:lnTo>
                  <a:lnTo>
                    <a:pt x="3" y="1"/>
                  </a:lnTo>
                  <a:lnTo>
                    <a:pt x="3" y="1"/>
                  </a:lnTo>
                  <a:lnTo>
                    <a:pt x="3" y="1"/>
                  </a:lnTo>
                  <a:lnTo>
                    <a:pt x="3" y="1"/>
                  </a:lnTo>
                  <a:lnTo>
                    <a:pt x="3" y="1"/>
                  </a:lnTo>
                  <a:lnTo>
                    <a:pt x="3" y="1"/>
                  </a:lnTo>
                  <a:lnTo>
                    <a:pt x="3" y="1"/>
                  </a:lnTo>
                  <a:lnTo>
                    <a:pt x="1" y="1"/>
                  </a:lnTo>
                  <a:lnTo>
                    <a:pt x="3" y="1"/>
                  </a:lnTo>
                  <a:lnTo>
                    <a:pt x="1" y="1"/>
                  </a:lnTo>
                  <a:lnTo>
                    <a:pt x="3" y="1"/>
                  </a:lnTo>
                  <a:lnTo>
                    <a:pt x="3" y="0"/>
                  </a:lnTo>
                  <a:lnTo>
                    <a:pt x="3" y="0"/>
                  </a:lnTo>
                  <a:lnTo>
                    <a:pt x="3" y="0"/>
                  </a:lnTo>
                  <a:lnTo>
                    <a:pt x="1" y="0"/>
                  </a:lnTo>
                  <a:lnTo>
                    <a:pt x="1" y="0"/>
                  </a:lnTo>
                  <a:lnTo>
                    <a:pt x="3" y="0"/>
                  </a:lnTo>
                  <a:lnTo>
                    <a:pt x="3" y="0"/>
                  </a:lnTo>
                  <a:lnTo>
                    <a:pt x="3" y="0"/>
                  </a:lnTo>
                  <a:lnTo>
                    <a:pt x="3" y="0"/>
                  </a:lnTo>
                  <a:lnTo>
                    <a:pt x="3" y="0"/>
                  </a:lnTo>
                  <a:lnTo>
                    <a:pt x="3" y="0"/>
                  </a:lnTo>
                  <a:lnTo>
                    <a:pt x="3" y="0"/>
                  </a:lnTo>
                  <a:lnTo>
                    <a:pt x="4" y="1"/>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38" name="Freeform 1456">
              <a:extLst>
                <a:ext uri="{FF2B5EF4-FFF2-40B4-BE49-F238E27FC236}">
                  <a16:creationId xmlns="" xmlns:a16="http://schemas.microsoft.com/office/drawing/2014/main" id="{79932A09-84DE-42AF-8C88-C220E679A035}"/>
                </a:ext>
              </a:extLst>
            </p:cNvPr>
            <p:cNvSpPr>
              <a:spLocks/>
            </p:cNvSpPr>
            <p:nvPr/>
          </p:nvSpPr>
          <p:spPr bwMode="auto">
            <a:xfrm>
              <a:off x="6226760" y="1770392"/>
              <a:ext cx="2553" cy="2553"/>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2 h 2"/>
                <a:gd name="T26" fmla="*/ 2 w 2"/>
                <a:gd name="T27" fmla="*/ 2 h 2"/>
                <a:gd name="T28" fmla="*/ 2 w 2"/>
                <a:gd name="T29" fmla="*/ 2 h 2"/>
                <a:gd name="T30" fmla="*/ 1 w 2"/>
                <a:gd name="T31" fmla="*/ 2 h 2"/>
                <a:gd name="T32" fmla="*/ 1 w 2"/>
                <a:gd name="T33" fmla="*/ 1 h 2"/>
                <a:gd name="T34" fmla="*/ 1 w 2"/>
                <a:gd name="T35" fmla="*/ 1 h 2"/>
                <a:gd name="T36" fmla="*/ 1 w 2"/>
                <a:gd name="T37" fmla="*/ 1 h 2"/>
                <a:gd name="T38" fmla="*/ 1 w 2"/>
                <a:gd name="T39" fmla="*/ 1 h 2"/>
                <a:gd name="T40" fmla="*/ 1 w 2"/>
                <a:gd name="T41" fmla="*/ 2 h 2"/>
                <a:gd name="T42" fmla="*/ 1 w 2"/>
                <a:gd name="T43" fmla="*/ 1 h 2"/>
                <a:gd name="T44" fmla="*/ 1 w 2"/>
                <a:gd name="T45" fmla="*/ 1 h 2"/>
                <a:gd name="T46" fmla="*/ 1 w 2"/>
                <a:gd name="T47" fmla="*/ 1 h 2"/>
                <a:gd name="T48" fmla="*/ 0 w 2"/>
                <a:gd name="T49" fmla="*/ 1 h 2"/>
                <a:gd name="T50" fmla="*/ 0 w 2"/>
                <a:gd name="T51" fmla="*/ 1 h 2"/>
                <a:gd name="T52" fmla="*/ 0 w 2"/>
                <a:gd name="T53" fmla="*/ 1 h 2"/>
                <a:gd name="T54" fmla="*/ 0 w 2"/>
                <a:gd name="T55" fmla="*/ 1 h 2"/>
                <a:gd name="T56" fmla="*/ 1 w 2"/>
                <a:gd name="T57" fmla="*/ 0 h 2"/>
                <a:gd name="T58" fmla="*/ 1 w 2"/>
                <a:gd name="T59" fmla="*/ 0 h 2"/>
                <a:gd name="T60" fmla="*/ 1 w 2"/>
                <a:gd name="T61" fmla="*/ 0 h 2"/>
                <a:gd name="T62" fmla="*/ 2 w 2"/>
                <a:gd name="T63" fmla="*/ 0 h 2"/>
                <a:gd name="T64" fmla="*/ 2 w 2"/>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2" y="0"/>
                  </a:moveTo>
                  <a:lnTo>
                    <a:pt x="2" y="0"/>
                  </a:lnTo>
                  <a:lnTo>
                    <a:pt x="2" y="0"/>
                  </a:lnTo>
                  <a:lnTo>
                    <a:pt x="2" y="0"/>
                  </a:lnTo>
                  <a:lnTo>
                    <a:pt x="2" y="0"/>
                  </a:lnTo>
                  <a:lnTo>
                    <a:pt x="2" y="1"/>
                  </a:lnTo>
                  <a:lnTo>
                    <a:pt x="2" y="1"/>
                  </a:lnTo>
                  <a:lnTo>
                    <a:pt x="2" y="1"/>
                  </a:lnTo>
                  <a:lnTo>
                    <a:pt x="2" y="1"/>
                  </a:lnTo>
                  <a:lnTo>
                    <a:pt x="2" y="1"/>
                  </a:lnTo>
                  <a:lnTo>
                    <a:pt x="2" y="1"/>
                  </a:lnTo>
                  <a:lnTo>
                    <a:pt x="2" y="1"/>
                  </a:lnTo>
                  <a:lnTo>
                    <a:pt x="2" y="2"/>
                  </a:lnTo>
                  <a:lnTo>
                    <a:pt x="2" y="2"/>
                  </a:lnTo>
                  <a:lnTo>
                    <a:pt x="2" y="2"/>
                  </a:lnTo>
                  <a:lnTo>
                    <a:pt x="1" y="2"/>
                  </a:lnTo>
                  <a:lnTo>
                    <a:pt x="1" y="1"/>
                  </a:lnTo>
                  <a:lnTo>
                    <a:pt x="1" y="1"/>
                  </a:lnTo>
                  <a:lnTo>
                    <a:pt x="1" y="1"/>
                  </a:lnTo>
                  <a:lnTo>
                    <a:pt x="1" y="1"/>
                  </a:lnTo>
                  <a:lnTo>
                    <a:pt x="1" y="2"/>
                  </a:lnTo>
                  <a:lnTo>
                    <a:pt x="1" y="1"/>
                  </a:lnTo>
                  <a:lnTo>
                    <a:pt x="1" y="1"/>
                  </a:lnTo>
                  <a:lnTo>
                    <a:pt x="1" y="1"/>
                  </a:lnTo>
                  <a:lnTo>
                    <a:pt x="0" y="1"/>
                  </a:lnTo>
                  <a:lnTo>
                    <a:pt x="0" y="1"/>
                  </a:lnTo>
                  <a:lnTo>
                    <a:pt x="0" y="1"/>
                  </a:lnTo>
                  <a:lnTo>
                    <a:pt x="0" y="1"/>
                  </a:lnTo>
                  <a:lnTo>
                    <a:pt x="1" y="0"/>
                  </a:lnTo>
                  <a:lnTo>
                    <a:pt x="1" y="0"/>
                  </a:lnTo>
                  <a:lnTo>
                    <a:pt x="1"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39" name="Freeform 1457">
              <a:extLst>
                <a:ext uri="{FF2B5EF4-FFF2-40B4-BE49-F238E27FC236}">
                  <a16:creationId xmlns="" xmlns:a16="http://schemas.microsoft.com/office/drawing/2014/main" id="{999E4B2A-561F-4454-AEA1-7507662346BA}"/>
                </a:ext>
              </a:extLst>
            </p:cNvPr>
            <p:cNvSpPr>
              <a:spLocks/>
            </p:cNvSpPr>
            <p:nvPr/>
          </p:nvSpPr>
          <p:spPr bwMode="auto">
            <a:xfrm>
              <a:off x="6234419" y="1764010"/>
              <a:ext cx="6383" cy="3830"/>
            </a:xfrm>
            <a:custGeom>
              <a:avLst/>
              <a:gdLst>
                <a:gd name="T0" fmla="*/ 4 w 5"/>
                <a:gd name="T1" fmla="*/ 1 h 3"/>
                <a:gd name="T2" fmla="*/ 3 w 5"/>
                <a:gd name="T3" fmla="*/ 1 h 3"/>
                <a:gd name="T4" fmla="*/ 3 w 5"/>
                <a:gd name="T5" fmla="*/ 1 h 3"/>
                <a:gd name="T6" fmla="*/ 1 w 5"/>
                <a:gd name="T7" fmla="*/ 3 h 3"/>
                <a:gd name="T8" fmla="*/ 1 w 5"/>
                <a:gd name="T9" fmla="*/ 3 h 3"/>
                <a:gd name="T10" fmla="*/ 1 w 5"/>
                <a:gd name="T11" fmla="*/ 3 h 3"/>
                <a:gd name="T12" fmla="*/ 1 w 5"/>
                <a:gd name="T13" fmla="*/ 3 h 3"/>
                <a:gd name="T14" fmla="*/ 1 w 5"/>
                <a:gd name="T15" fmla="*/ 3 h 3"/>
                <a:gd name="T16" fmla="*/ 1 w 5"/>
                <a:gd name="T17" fmla="*/ 3 h 3"/>
                <a:gd name="T18" fmla="*/ 1 w 5"/>
                <a:gd name="T19" fmla="*/ 3 h 3"/>
                <a:gd name="T20" fmla="*/ 0 w 5"/>
                <a:gd name="T21" fmla="*/ 3 h 3"/>
                <a:gd name="T22" fmla="*/ 0 w 5"/>
                <a:gd name="T23" fmla="*/ 3 h 3"/>
                <a:gd name="T24" fmla="*/ 1 w 5"/>
                <a:gd name="T25" fmla="*/ 3 h 3"/>
                <a:gd name="T26" fmla="*/ 1 w 5"/>
                <a:gd name="T27" fmla="*/ 1 h 3"/>
                <a:gd name="T28" fmla="*/ 1 w 5"/>
                <a:gd name="T29" fmla="*/ 1 h 3"/>
                <a:gd name="T30" fmla="*/ 1 w 5"/>
                <a:gd name="T31" fmla="*/ 1 h 3"/>
                <a:gd name="T32" fmla="*/ 1 w 5"/>
                <a:gd name="T33" fmla="*/ 1 h 3"/>
                <a:gd name="T34" fmla="*/ 2 w 5"/>
                <a:gd name="T35" fmla="*/ 0 h 3"/>
                <a:gd name="T36" fmla="*/ 3 w 5"/>
                <a:gd name="T37" fmla="*/ 0 h 3"/>
                <a:gd name="T38" fmla="*/ 3 w 5"/>
                <a:gd name="T39" fmla="*/ 1 h 3"/>
                <a:gd name="T40" fmla="*/ 2 w 5"/>
                <a:gd name="T41" fmla="*/ 1 h 3"/>
                <a:gd name="T42" fmla="*/ 2 w 5"/>
                <a:gd name="T43" fmla="*/ 1 h 3"/>
                <a:gd name="T44" fmla="*/ 2 w 5"/>
                <a:gd name="T45" fmla="*/ 1 h 3"/>
                <a:gd name="T46" fmla="*/ 3 w 5"/>
                <a:gd name="T47" fmla="*/ 1 h 3"/>
                <a:gd name="T48" fmla="*/ 3 w 5"/>
                <a:gd name="T49" fmla="*/ 1 h 3"/>
                <a:gd name="T50" fmla="*/ 3 w 5"/>
                <a:gd name="T51" fmla="*/ 1 h 3"/>
                <a:gd name="T52" fmla="*/ 3 w 5"/>
                <a:gd name="T53" fmla="*/ 1 h 3"/>
                <a:gd name="T54" fmla="*/ 4 w 5"/>
                <a:gd name="T55" fmla="*/ 1 h 3"/>
                <a:gd name="T56" fmla="*/ 4 w 5"/>
                <a:gd name="T57" fmla="*/ 0 h 3"/>
                <a:gd name="T58" fmla="*/ 5 w 5"/>
                <a:gd name="T59" fmla="*/ 0 h 3"/>
                <a:gd name="T60" fmla="*/ 5 w 5"/>
                <a:gd name="T61" fmla="*/ 1 h 3"/>
                <a:gd name="T62" fmla="*/ 5 w 5"/>
                <a:gd name="T63" fmla="*/ 1 h 3"/>
                <a:gd name="T64" fmla="*/ 5 w 5"/>
                <a:gd name="T65" fmla="*/ 1 h 3"/>
                <a:gd name="T66" fmla="*/ 4 w 5"/>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4" y="1"/>
                  </a:moveTo>
                  <a:lnTo>
                    <a:pt x="3" y="1"/>
                  </a:lnTo>
                  <a:lnTo>
                    <a:pt x="3" y="1"/>
                  </a:lnTo>
                  <a:lnTo>
                    <a:pt x="1" y="3"/>
                  </a:lnTo>
                  <a:lnTo>
                    <a:pt x="1" y="3"/>
                  </a:lnTo>
                  <a:lnTo>
                    <a:pt x="1" y="3"/>
                  </a:lnTo>
                  <a:lnTo>
                    <a:pt x="1" y="3"/>
                  </a:lnTo>
                  <a:lnTo>
                    <a:pt x="1" y="3"/>
                  </a:lnTo>
                  <a:lnTo>
                    <a:pt x="1" y="3"/>
                  </a:lnTo>
                  <a:lnTo>
                    <a:pt x="1" y="3"/>
                  </a:lnTo>
                  <a:lnTo>
                    <a:pt x="0" y="3"/>
                  </a:lnTo>
                  <a:lnTo>
                    <a:pt x="0" y="3"/>
                  </a:lnTo>
                  <a:lnTo>
                    <a:pt x="1" y="3"/>
                  </a:lnTo>
                  <a:lnTo>
                    <a:pt x="1" y="1"/>
                  </a:lnTo>
                  <a:lnTo>
                    <a:pt x="1" y="1"/>
                  </a:lnTo>
                  <a:lnTo>
                    <a:pt x="1" y="1"/>
                  </a:lnTo>
                  <a:lnTo>
                    <a:pt x="1" y="1"/>
                  </a:lnTo>
                  <a:lnTo>
                    <a:pt x="2" y="0"/>
                  </a:lnTo>
                  <a:lnTo>
                    <a:pt x="3" y="0"/>
                  </a:lnTo>
                  <a:lnTo>
                    <a:pt x="3" y="1"/>
                  </a:lnTo>
                  <a:lnTo>
                    <a:pt x="2" y="1"/>
                  </a:lnTo>
                  <a:lnTo>
                    <a:pt x="2" y="1"/>
                  </a:lnTo>
                  <a:lnTo>
                    <a:pt x="2" y="1"/>
                  </a:lnTo>
                  <a:lnTo>
                    <a:pt x="3" y="1"/>
                  </a:lnTo>
                  <a:lnTo>
                    <a:pt x="3" y="1"/>
                  </a:lnTo>
                  <a:lnTo>
                    <a:pt x="3" y="1"/>
                  </a:lnTo>
                  <a:lnTo>
                    <a:pt x="3" y="1"/>
                  </a:lnTo>
                  <a:lnTo>
                    <a:pt x="4" y="1"/>
                  </a:lnTo>
                  <a:lnTo>
                    <a:pt x="4" y="0"/>
                  </a:lnTo>
                  <a:lnTo>
                    <a:pt x="5" y="0"/>
                  </a:lnTo>
                  <a:lnTo>
                    <a:pt x="5" y="1"/>
                  </a:lnTo>
                  <a:lnTo>
                    <a:pt x="5" y="1"/>
                  </a:lnTo>
                  <a:lnTo>
                    <a:pt x="5" y="1"/>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40" name="Freeform 1458">
              <a:extLst>
                <a:ext uri="{FF2B5EF4-FFF2-40B4-BE49-F238E27FC236}">
                  <a16:creationId xmlns="" xmlns:a16="http://schemas.microsoft.com/office/drawing/2014/main" id="{2DFCA0E2-303F-4265-B2B9-40825774C787}"/>
                </a:ext>
              </a:extLst>
            </p:cNvPr>
            <p:cNvSpPr>
              <a:spLocks/>
            </p:cNvSpPr>
            <p:nvPr/>
          </p:nvSpPr>
          <p:spPr bwMode="auto">
            <a:xfrm>
              <a:off x="6234419" y="1761457"/>
              <a:ext cx="3830" cy="3830"/>
            </a:xfrm>
            <a:custGeom>
              <a:avLst/>
              <a:gdLst>
                <a:gd name="T0" fmla="*/ 2 w 3"/>
                <a:gd name="T1" fmla="*/ 1 h 3"/>
                <a:gd name="T2" fmla="*/ 2 w 3"/>
                <a:gd name="T3" fmla="*/ 1 h 3"/>
                <a:gd name="T4" fmla="*/ 2 w 3"/>
                <a:gd name="T5" fmla="*/ 1 h 3"/>
                <a:gd name="T6" fmla="*/ 2 w 3"/>
                <a:gd name="T7" fmla="*/ 1 h 3"/>
                <a:gd name="T8" fmla="*/ 2 w 3"/>
                <a:gd name="T9" fmla="*/ 1 h 3"/>
                <a:gd name="T10" fmla="*/ 2 w 3"/>
                <a:gd name="T11" fmla="*/ 1 h 3"/>
                <a:gd name="T12" fmla="*/ 2 w 3"/>
                <a:gd name="T13" fmla="*/ 1 h 3"/>
                <a:gd name="T14" fmla="*/ 2 w 3"/>
                <a:gd name="T15" fmla="*/ 1 h 3"/>
                <a:gd name="T16" fmla="*/ 2 w 3"/>
                <a:gd name="T17" fmla="*/ 1 h 3"/>
                <a:gd name="T18" fmla="*/ 2 w 3"/>
                <a:gd name="T19" fmla="*/ 1 h 3"/>
                <a:gd name="T20" fmla="*/ 2 w 3"/>
                <a:gd name="T21" fmla="*/ 1 h 3"/>
                <a:gd name="T22" fmla="*/ 3 w 3"/>
                <a:gd name="T23" fmla="*/ 1 h 3"/>
                <a:gd name="T24" fmla="*/ 3 w 3"/>
                <a:gd name="T25" fmla="*/ 2 h 3"/>
                <a:gd name="T26" fmla="*/ 3 w 3"/>
                <a:gd name="T27" fmla="*/ 2 h 3"/>
                <a:gd name="T28" fmla="*/ 3 w 3"/>
                <a:gd name="T29" fmla="*/ 2 h 3"/>
                <a:gd name="T30" fmla="*/ 2 w 3"/>
                <a:gd name="T31" fmla="*/ 2 h 3"/>
                <a:gd name="T32" fmla="*/ 2 w 3"/>
                <a:gd name="T33" fmla="*/ 2 h 3"/>
                <a:gd name="T34" fmla="*/ 2 w 3"/>
                <a:gd name="T35" fmla="*/ 2 h 3"/>
                <a:gd name="T36" fmla="*/ 2 w 3"/>
                <a:gd name="T37" fmla="*/ 2 h 3"/>
                <a:gd name="T38" fmla="*/ 0 w 3"/>
                <a:gd name="T39" fmla="*/ 3 h 3"/>
                <a:gd name="T40" fmla="*/ 0 w 3"/>
                <a:gd name="T41" fmla="*/ 2 h 3"/>
                <a:gd name="T42" fmla="*/ 0 w 3"/>
                <a:gd name="T43" fmla="*/ 2 h 3"/>
                <a:gd name="T44" fmla="*/ 0 w 3"/>
                <a:gd name="T45" fmla="*/ 2 h 3"/>
                <a:gd name="T46" fmla="*/ 0 w 3"/>
                <a:gd name="T47" fmla="*/ 2 h 3"/>
                <a:gd name="T48" fmla="*/ 0 w 3"/>
                <a:gd name="T49" fmla="*/ 2 h 3"/>
                <a:gd name="T50" fmla="*/ 1 w 3"/>
                <a:gd name="T51" fmla="*/ 2 h 3"/>
                <a:gd name="T52" fmla="*/ 1 w 3"/>
                <a:gd name="T53" fmla="*/ 2 h 3"/>
                <a:gd name="T54" fmla="*/ 1 w 3"/>
                <a:gd name="T55" fmla="*/ 2 h 3"/>
                <a:gd name="T56" fmla="*/ 0 w 3"/>
                <a:gd name="T57" fmla="*/ 2 h 3"/>
                <a:gd name="T58" fmla="*/ 0 w 3"/>
                <a:gd name="T59" fmla="*/ 2 h 3"/>
                <a:gd name="T60" fmla="*/ 0 w 3"/>
                <a:gd name="T61" fmla="*/ 2 h 3"/>
                <a:gd name="T62" fmla="*/ 0 w 3"/>
                <a:gd name="T63" fmla="*/ 2 h 3"/>
                <a:gd name="T64" fmla="*/ 0 w 3"/>
                <a:gd name="T65" fmla="*/ 2 h 3"/>
                <a:gd name="T66" fmla="*/ 0 w 3"/>
                <a:gd name="T67" fmla="*/ 2 h 3"/>
                <a:gd name="T68" fmla="*/ 0 w 3"/>
                <a:gd name="T69" fmla="*/ 2 h 3"/>
                <a:gd name="T70" fmla="*/ 1 w 3"/>
                <a:gd name="T71" fmla="*/ 1 h 3"/>
                <a:gd name="T72" fmla="*/ 1 w 3"/>
                <a:gd name="T73" fmla="*/ 1 h 3"/>
                <a:gd name="T74" fmla="*/ 1 w 3"/>
                <a:gd name="T75" fmla="*/ 1 h 3"/>
                <a:gd name="T76" fmla="*/ 1 w 3"/>
                <a:gd name="T77" fmla="*/ 1 h 3"/>
                <a:gd name="T78" fmla="*/ 1 w 3"/>
                <a:gd name="T79" fmla="*/ 1 h 3"/>
                <a:gd name="T80" fmla="*/ 1 w 3"/>
                <a:gd name="T81" fmla="*/ 1 h 3"/>
                <a:gd name="T82" fmla="*/ 2 w 3"/>
                <a:gd name="T83" fmla="*/ 1 h 3"/>
                <a:gd name="T84" fmla="*/ 2 w 3"/>
                <a:gd name="T85" fmla="*/ 1 h 3"/>
                <a:gd name="T86" fmla="*/ 1 w 3"/>
                <a:gd name="T87" fmla="*/ 1 h 3"/>
                <a:gd name="T88" fmla="*/ 1 w 3"/>
                <a:gd name="T89" fmla="*/ 1 h 3"/>
                <a:gd name="T90" fmla="*/ 1 w 3"/>
                <a:gd name="T91" fmla="*/ 1 h 3"/>
                <a:gd name="T92" fmla="*/ 1 w 3"/>
                <a:gd name="T93" fmla="*/ 1 h 3"/>
                <a:gd name="T94" fmla="*/ 1 w 3"/>
                <a:gd name="T95" fmla="*/ 0 h 3"/>
                <a:gd name="T96" fmla="*/ 1 w 3"/>
                <a:gd name="T97" fmla="*/ 0 h 3"/>
                <a:gd name="T98" fmla="*/ 2 w 3"/>
                <a:gd name="T99" fmla="*/ 0 h 3"/>
                <a:gd name="T100" fmla="*/ 2 w 3"/>
                <a:gd name="T101" fmla="*/ 0 h 3"/>
                <a:gd name="T102" fmla="*/ 2 w 3"/>
                <a:gd name="T103" fmla="*/ 0 h 3"/>
                <a:gd name="T104" fmla="*/ 2 w 3"/>
                <a:gd name="T105" fmla="*/ 0 h 3"/>
                <a:gd name="T106" fmla="*/ 2 w 3"/>
                <a:gd name="T107" fmla="*/ 0 h 3"/>
                <a:gd name="T108" fmla="*/ 2 w 3"/>
                <a:gd name="T109" fmla="*/ 0 h 3"/>
                <a:gd name="T110" fmla="*/ 2 w 3"/>
                <a:gd name="T11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 h="3">
                  <a:moveTo>
                    <a:pt x="2" y="1"/>
                  </a:moveTo>
                  <a:lnTo>
                    <a:pt x="2" y="1"/>
                  </a:lnTo>
                  <a:lnTo>
                    <a:pt x="2" y="1"/>
                  </a:lnTo>
                  <a:lnTo>
                    <a:pt x="2" y="1"/>
                  </a:lnTo>
                  <a:lnTo>
                    <a:pt x="2" y="1"/>
                  </a:lnTo>
                  <a:lnTo>
                    <a:pt x="2" y="1"/>
                  </a:lnTo>
                  <a:lnTo>
                    <a:pt x="2" y="1"/>
                  </a:lnTo>
                  <a:lnTo>
                    <a:pt x="2" y="1"/>
                  </a:lnTo>
                  <a:lnTo>
                    <a:pt x="2" y="1"/>
                  </a:lnTo>
                  <a:lnTo>
                    <a:pt x="2" y="1"/>
                  </a:lnTo>
                  <a:lnTo>
                    <a:pt x="2" y="1"/>
                  </a:lnTo>
                  <a:lnTo>
                    <a:pt x="3" y="1"/>
                  </a:lnTo>
                  <a:lnTo>
                    <a:pt x="3" y="2"/>
                  </a:lnTo>
                  <a:lnTo>
                    <a:pt x="3" y="2"/>
                  </a:lnTo>
                  <a:lnTo>
                    <a:pt x="3" y="2"/>
                  </a:lnTo>
                  <a:lnTo>
                    <a:pt x="2" y="2"/>
                  </a:lnTo>
                  <a:lnTo>
                    <a:pt x="2" y="2"/>
                  </a:lnTo>
                  <a:lnTo>
                    <a:pt x="2" y="2"/>
                  </a:lnTo>
                  <a:lnTo>
                    <a:pt x="2" y="2"/>
                  </a:lnTo>
                  <a:lnTo>
                    <a:pt x="0" y="3"/>
                  </a:lnTo>
                  <a:lnTo>
                    <a:pt x="0" y="2"/>
                  </a:lnTo>
                  <a:lnTo>
                    <a:pt x="0" y="2"/>
                  </a:lnTo>
                  <a:lnTo>
                    <a:pt x="0" y="2"/>
                  </a:lnTo>
                  <a:lnTo>
                    <a:pt x="0" y="2"/>
                  </a:lnTo>
                  <a:lnTo>
                    <a:pt x="0" y="2"/>
                  </a:lnTo>
                  <a:lnTo>
                    <a:pt x="1" y="2"/>
                  </a:lnTo>
                  <a:lnTo>
                    <a:pt x="1" y="2"/>
                  </a:lnTo>
                  <a:lnTo>
                    <a:pt x="1" y="2"/>
                  </a:lnTo>
                  <a:lnTo>
                    <a:pt x="0" y="2"/>
                  </a:lnTo>
                  <a:lnTo>
                    <a:pt x="0" y="2"/>
                  </a:lnTo>
                  <a:lnTo>
                    <a:pt x="0" y="2"/>
                  </a:lnTo>
                  <a:lnTo>
                    <a:pt x="0" y="2"/>
                  </a:lnTo>
                  <a:lnTo>
                    <a:pt x="0" y="2"/>
                  </a:lnTo>
                  <a:lnTo>
                    <a:pt x="0" y="2"/>
                  </a:lnTo>
                  <a:lnTo>
                    <a:pt x="0" y="2"/>
                  </a:lnTo>
                  <a:lnTo>
                    <a:pt x="1" y="1"/>
                  </a:lnTo>
                  <a:lnTo>
                    <a:pt x="1" y="1"/>
                  </a:lnTo>
                  <a:lnTo>
                    <a:pt x="1" y="1"/>
                  </a:lnTo>
                  <a:lnTo>
                    <a:pt x="1" y="1"/>
                  </a:lnTo>
                  <a:lnTo>
                    <a:pt x="1" y="1"/>
                  </a:lnTo>
                  <a:lnTo>
                    <a:pt x="1" y="1"/>
                  </a:lnTo>
                  <a:lnTo>
                    <a:pt x="2" y="1"/>
                  </a:lnTo>
                  <a:lnTo>
                    <a:pt x="2" y="1"/>
                  </a:lnTo>
                  <a:lnTo>
                    <a:pt x="1" y="1"/>
                  </a:lnTo>
                  <a:lnTo>
                    <a:pt x="1" y="1"/>
                  </a:lnTo>
                  <a:lnTo>
                    <a:pt x="1" y="1"/>
                  </a:lnTo>
                  <a:lnTo>
                    <a:pt x="1" y="1"/>
                  </a:lnTo>
                  <a:lnTo>
                    <a:pt x="1" y="0"/>
                  </a:lnTo>
                  <a:lnTo>
                    <a:pt x="1" y="0"/>
                  </a:lnTo>
                  <a:lnTo>
                    <a:pt x="2" y="0"/>
                  </a:lnTo>
                  <a:lnTo>
                    <a:pt x="2" y="0"/>
                  </a:lnTo>
                  <a:lnTo>
                    <a:pt x="2" y="0"/>
                  </a:lnTo>
                  <a:lnTo>
                    <a:pt x="2" y="0"/>
                  </a:lnTo>
                  <a:lnTo>
                    <a:pt x="2" y="0"/>
                  </a:lnTo>
                  <a:lnTo>
                    <a:pt x="2" y="0"/>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41" name="Freeform 1459">
              <a:extLst>
                <a:ext uri="{FF2B5EF4-FFF2-40B4-BE49-F238E27FC236}">
                  <a16:creationId xmlns="" xmlns:a16="http://schemas.microsoft.com/office/drawing/2014/main" id="{E3252CC8-63F7-453B-B277-D771D120ADE1}"/>
                </a:ext>
              </a:extLst>
            </p:cNvPr>
            <p:cNvSpPr>
              <a:spLocks/>
            </p:cNvSpPr>
            <p:nvPr/>
          </p:nvSpPr>
          <p:spPr bwMode="auto">
            <a:xfrm>
              <a:off x="6238248" y="1760180"/>
              <a:ext cx="2553" cy="1277"/>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2 w 2"/>
                <a:gd name="T23" fmla="*/ 1 h 1"/>
                <a:gd name="T24" fmla="*/ 2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0 w 2"/>
                <a:gd name="T39" fmla="*/ 1 h 1"/>
                <a:gd name="T40" fmla="*/ 0 w 2"/>
                <a:gd name="T41" fmla="*/ 1 h 1"/>
                <a:gd name="T42" fmla="*/ 0 w 2"/>
                <a:gd name="T43" fmla="*/ 1 h 1"/>
                <a:gd name="T44" fmla="*/ 0 w 2"/>
                <a:gd name="T45" fmla="*/ 1 h 1"/>
                <a:gd name="T46" fmla="*/ 0 w 2"/>
                <a:gd name="T47" fmla="*/ 1 h 1"/>
                <a:gd name="T48" fmla="*/ 0 w 2"/>
                <a:gd name="T49" fmla="*/ 1 h 1"/>
                <a:gd name="T50" fmla="*/ 0 w 2"/>
                <a:gd name="T51" fmla="*/ 1 h 1"/>
                <a:gd name="T52" fmla="*/ 0 w 2"/>
                <a:gd name="T53" fmla="*/ 1 h 1"/>
                <a:gd name="T54" fmla="*/ 0 w 2"/>
                <a:gd name="T55" fmla="*/ 1 h 1"/>
                <a:gd name="T56" fmla="*/ 0 w 2"/>
                <a:gd name="T57" fmla="*/ 0 h 1"/>
                <a:gd name="T58" fmla="*/ 1 w 2"/>
                <a:gd name="T59" fmla="*/ 0 h 1"/>
                <a:gd name="T60" fmla="*/ 1 w 2"/>
                <a:gd name="T61" fmla="*/ 0 h 1"/>
                <a:gd name="T62" fmla="*/ 1 w 2"/>
                <a:gd name="T63" fmla="*/ 0 h 1"/>
                <a:gd name="T64" fmla="*/ 1 w 2"/>
                <a:gd name="T65" fmla="*/ 0 h 1"/>
                <a:gd name="T66" fmla="*/ 1 w 2"/>
                <a:gd name="T67" fmla="*/ 0 h 1"/>
                <a:gd name="T68" fmla="*/ 1 w 2"/>
                <a:gd name="T6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1">
                  <a:moveTo>
                    <a:pt x="1" y="0"/>
                  </a:moveTo>
                  <a:lnTo>
                    <a:pt x="1" y="0"/>
                  </a:lnTo>
                  <a:lnTo>
                    <a:pt x="1" y="0"/>
                  </a:lnTo>
                  <a:lnTo>
                    <a:pt x="1" y="0"/>
                  </a:lnTo>
                  <a:lnTo>
                    <a:pt x="1" y="0"/>
                  </a:lnTo>
                  <a:lnTo>
                    <a:pt x="1" y="0"/>
                  </a:lnTo>
                  <a:lnTo>
                    <a:pt x="1" y="0"/>
                  </a:lnTo>
                  <a:lnTo>
                    <a:pt x="1" y="0"/>
                  </a:lnTo>
                  <a:lnTo>
                    <a:pt x="1" y="0"/>
                  </a:lnTo>
                  <a:lnTo>
                    <a:pt x="1" y="0"/>
                  </a:lnTo>
                  <a:lnTo>
                    <a:pt x="1" y="0"/>
                  </a:lnTo>
                  <a:lnTo>
                    <a:pt x="2" y="1"/>
                  </a:lnTo>
                  <a:lnTo>
                    <a:pt x="2"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42" name="Freeform 1460">
              <a:extLst>
                <a:ext uri="{FF2B5EF4-FFF2-40B4-BE49-F238E27FC236}">
                  <a16:creationId xmlns="" xmlns:a16="http://schemas.microsoft.com/office/drawing/2014/main" id="{EA613589-CFC2-4A44-A0BD-A9084D5DFD7D}"/>
                </a:ext>
              </a:extLst>
            </p:cNvPr>
            <p:cNvSpPr>
              <a:spLocks/>
            </p:cNvSpPr>
            <p:nvPr/>
          </p:nvSpPr>
          <p:spPr bwMode="auto">
            <a:xfrm>
              <a:off x="6239525" y="1756351"/>
              <a:ext cx="1277" cy="3830"/>
            </a:xfrm>
            <a:custGeom>
              <a:avLst/>
              <a:gdLst>
                <a:gd name="T0" fmla="*/ 1 w 1"/>
                <a:gd name="T1" fmla="*/ 2 h 3"/>
                <a:gd name="T2" fmla="*/ 1 w 1"/>
                <a:gd name="T3" fmla="*/ 2 h 3"/>
                <a:gd name="T4" fmla="*/ 1 w 1"/>
                <a:gd name="T5" fmla="*/ 2 h 3"/>
                <a:gd name="T6" fmla="*/ 1 w 1"/>
                <a:gd name="T7" fmla="*/ 2 h 3"/>
                <a:gd name="T8" fmla="*/ 1 w 1"/>
                <a:gd name="T9" fmla="*/ 2 h 3"/>
                <a:gd name="T10" fmla="*/ 1 w 1"/>
                <a:gd name="T11" fmla="*/ 2 h 3"/>
                <a:gd name="T12" fmla="*/ 1 w 1"/>
                <a:gd name="T13" fmla="*/ 2 h 3"/>
                <a:gd name="T14" fmla="*/ 0 w 1"/>
                <a:gd name="T15" fmla="*/ 2 h 3"/>
                <a:gd name="T16" fmla="*/ 0 w 1"/>
                <a:gd name="T17" fmla="*/ 2 h 3"/>
                <a:gd name="T18" fmla="*/ 0 w 1"/>
                <a:gd name="T19" fmla="*/ 2 h 3"/>
                <a:gd name="T20" fmla="*/ 0 w 1"/>
                <a:gd name="T21" fmla="*/ 2 h 3"/>
                <a:gd name="T22" fmla="*/ 0 w 1"/>
                <a:gd name="T23" fmla="*/ 2 h 3"/>
                <a:gd name="T24" fmla="*/ 1 w 1"/>
                <a:gd name="T25" fmla="*/ 3 h 3"/>
                <a:gd name="T26" fmla="*/ 1 w 1"/>
                <a:gd name="T27" fmla="*/ 3 h 3"/>
                <a:gd name="T28" fmla="*/ 0 w 1"/>
                <a:gd name="T29" fmla="*/ 3 h 3"/>
                <a:gd name="T30" fmla="*/ 0 w 1"/>
                <a:gd name="T31" fmla="*/ 2 h 3"/>
                <a:gd name="T32" fmla="*/ 0 w 1"/>
                <a:gd name="T33" fmla="*/ 2 h 3"/>
                <a:gd name="T34" fmla="*/ 0 w 1"/>
                <a:gd name="T35" fmla="*/ 2 h 3"/>
                <a:gd name="T36" fmla="*/ 0 w 1"/>
                <a:gd name="T37" fmla="*/ 2 h 3"/>
                <a:gd name="T38" fmla="*/ 0 w 1"/>
                <a:gd name="T39" fmla="*/ 2 h 3"/>
                <a:gd name="T40" fmla="*/ 0 w 1"/>
                <a:gd name="T41" fmla="*/ 2 h 3"/>
                <a:gd name="T42" fmla="*/ 0 w 1"/>
                <a:gd name="T43" fmla="*/ 2 h 3"/>
                <a:gd name="T44" fmla="*/ 0 w 1"/>
                <a:gd name="T45" fmla="*/ 2 h 3"/>
                <a:gd name="T46" fmla="*/ 0 w 1"/>
                <a:gd name="T47" fmla="*/ 2 h 3"/>
                <a:gd name="T48" fmla="*/ 0 w 1"/>
                <a:gd name="T49" fmla="*/ 2 h 3"/>
                <a:gd name="T50" fmla="*/ 0 w 1"/>
                <a:gd name="T51" fmla="*/ 2 h 3"/>
                <a:gd name="T52" fmla="*/ 0 w 1"/>
                <a:gd name="T53" fmla="*/ 2 h 3"/>
                <a:gd name="T54" fmla="*/ 0 w 1"/>
                <a:gd name="T55" fmla="*/ 2 h 3"/>
                <a:gd name="T56" fmla="*/ 0 w 1"/>
                <a:gd name="T57" fmla="*/ 2 h 3"/>
                <a:gd name="T58" fmla="*/ 0 w 1"/>
                <a:gd name="T59" fmla="*/ 2 h 3"/>
                <a:gd name="T60" fmla="*/ 0 w 1"/>
                <a:gd name="T61" fmla="*/ 0 h 3"/>
                <a:gd name="T62" fmla="*/ 0 w 1"/>
                <a:gd name="T63" fmla="*/ 0 h 3"/>
                <a:gd name="T64" fmla="*/ 0 w 1"/>
                <a:gd name="T65" fmla="*/ 0 h 3"/>
                <a:gd name="T66" fmla="*/ 0 w 1"/>
                <a:gd name="T67" fmla="*/ 0 h 3"/>
                <a:gd name="T68" fmla="*/ 0 w 1"/>
                <a:gd name="T69" fmla="*/ 0 h 3"/>
                <a:gd name="T70" fmla="*/ 1 w 1"/>
                <a:gd name="T71" fmla="*/ 2 h 3"/>
                <a:gd name="T72" fmla="*/ 1 w 1"/>
                <a:gd name="T73" fmla="*/ 2 h 3"/>
                <a:gd name="T74" fmla="*/ 1 w 1"/>
                <a:gd name="T75" fmla="*/ 2 h 3"/>
                <a:gd name="T76" fmla="*/ 1 w 1"/>
                <a:gd name="T77" fmla="*/ 2 h 3"/>
                <a:gd name="T78" fmla="*/ 1 w 1"/>
                <a:gd name="T79" fmla="*/ 2 h 3"/>
                <a:gd name="T80" fmla="*/ 1 w 1"/>
                <a:gd name="T81" fmla="*/ 0 h 3"/>
                <a:gd name="T82" fmla="*/ 1 w 1"/>
                <a:gd name="T83" fmla="*/ 0 h 3"/>
                <a:gd name="T84" fmla="*/ 1 w 1"/>
                <a:gd name="T85" fmla="*/ 0 h 3"/>
                <a:gd name="T86" fmla="*/ 1 w 1"/>
                <a:gd name="T87" fmla="*/ 0 h 3"/>
                <a:gd name="T88" fmla="*/ 1 w 1"/>
                <a:gd name="T89" fmla="*/ 0 h 3"/>
                <a:gd name="T90" fmla="*/ 1 w 1"/>
                <a:gd name="T9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 h="3">
                  <a:moveTo>
                    <a:pt x="1" y="2"/>
                  </a:moveTo>
                  <a:lnTo>
                    <a:pt x="1" y="2"/>
                  </a:lnTo>
                  <a:lnTo>
                    <a:pt x="1" y="2"/>
                  </a:lnTo>
                  <a:lnTo>
                    <a:pt x="1" y="2"/>
                  </a:lnTo>
                  <a:lnTo>
                    <a:pt x="1" y="2"/>
                  </a:lnTo>
                  <a:lnTo>
                    <a:pt x="1" y="2"/>
                  </a:lnTo>
                  <a:lnTo>
                    <a:pt x="1" y="2"/>
                  </a:lnTo>
                  <a:lnTo>
                    <a:pt x="0" y="2"/>
                  </a:lnTo>
                  <a:lnTo>
                    <a:pt x="0" y="2"/>
                  </a:lnTo>
                  <a:lnTo>
                    <a:pt x="0" y="2"/>
                  </a:lnTo>
                  <a:lnTo>
                    <a:pt x="0" y="2"/>
                  </a:lnTo>
                  <a:lnTo>
                    <a:pt x="0" y="2"/>
                  </a:lnTo>
                  <a:lnTo>
                    <a:pt x="1" y="3"/>
                  </a:lnTo>
                  <a:lnTo>
                    <a:pt x="1"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1" y="2"/>
                  </a:lnTo>
                  <a:lnTo>
                    <a:pt x="1" y="2"/>
                  </a:lnTo>
                  <a:lnTo>
                    <a:pt x="1" y="2"/>
                  </a:lnTo>
                  <a:lnTo>
                    <a:pt x="1" y="2"/>
                  </a:lnTo>
                  <a:lnTo>
                    <a:pt x="1" y="2"/>
                  </a:lnTo>
                  <a:lnTo>
                    <a:pt x="1" y="0"/>
                  </a:lnTo>
                  <a:lnTo>
                    <a:pt x="1" y="0"/>
                  </a:lnTo>
                  <a:lnTo>
                    <a:pt x="1" y="0"/>
                  </a:lnTo>
                  <a:lnTo>
                    <a:pt x="1" y="0"/>
                  </a:lnTo>
                  <a:lnTo>
                    <a:pt x="1" y="0"/>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43" name="Freeform 1461">
              <a:extLst>
                <a:ext uri="{FF2B5EF4-FFF2-40B4-BE49-F238E27FC236}">
                  <a16:creationId xmlns="" xmlns:a16="http://schemas.microsoft.com/office/drawing/2014/main" id="{AF0C26C6-B0E2-4326-9DD4-65749CF12495}"/>
                </a:ext>
              </a:extLst>
            </p:cNvPr>
            <p:cNvSpPr>
              <a:spLocks/>
            </p:cNvSpPr>
            <p:nvPr/>
          </p:nvSpPr>
          <p:spPr bwMode="auto">
            <a:xfrm>
              <a:off x="6253565" y="1744863"/>
              <a:ext cx="3830" cy="2553"/>
            </a:xfrm>
            <a:custGeom>
              <a:avLst/>
              <a:gdLst>
                <a:gd name="T0" fmla="*/ 3 w 3"/>
                <a:gd name="T1" fmla="*/ 1 h 2"/>
                <a:gd name="T2" fmla="*/ 2 w 3"/>
                <a:gd name="T3" fmla="*/ 1 h 2"/>
                <a:gd name="T4" fmla="*/ 2 w 3"/>
                <a:gd name="T5" fmla="*/ 1 h 2"/>
                <a:gd name="T6" fmla="*/ 2 w 3"/>
                <a:gd name="T7" fmla="*/ 1 h 2"/>
                <a:gd name="T8" fmla="*/ 2 w 3"/>
                <a:gd name="T9" fmla="*/ 2 h 2"/>
                <a:gd name="T10" fmla="*/ 2 w 3"/>
                <a:gd name="T11" fmla="*/ 2 h 2"/>
                <a:gd name="T12" fmla="*/ 2 w 3"/>
                <a:gd name="T13" fmla="*/ 2 h 2"/>
                <a:gd name="T14" fmla="*/ 2 w 3"/>
                <a:gd name="T15" fmla="*/ 2 h 2"/>
                <a:gd name="T16" fmla="*/ 2 w 3"/>
                <a:gd name="T17" fmla="*/ 2 h 2"/>
                <a:gd name="T18" fmla="*/ 2 w 3"/>
                <a:gd name="T19" fmla="*/ 2 h 2"/>
                <a:gd name="T20" fmla="*/ 2 w 3"/>
                <a:gd name="T21" fmla="*/ 2 h 2"/>
                <a:gd name="T22" fmla="*/ 2 w 3"/>
                <a:gd name="T23" fmla="*/ 2 h 2"/>
                <a:gd name="T24" fmla="*/ 2 w 3"/>
                <a:gd name="T25" fmla="*/ 2 h 2"/>
                <a:gd name="T26" fmla="*/ 2 w 3"/>
                <a:gd name="T27" fmla="*/ 2 h 2"/>
                <a:gd name="T28" fmla="*/ 2 w 3"/>
                <a:gd name="T29" fmla="*/ 2 h 2"/>
                <a:gd name="T30" fmla="*/ 2 w 3"/>
                <a:gd name="T31" fmla="*/ 2 h 2"/>
                <a:gd name="T32" fmla="*/ 1 w 3"/>
                <a:gd name="T33" fmla="*/ 1 h 2"/>
                <a:gd name="T34" fmla="*/ 1 w 3"/>
                <a:gd name="T35" fmla="*/ 1 h 2"/>
                <a:gd name="T36" fmla="*/ 0 w 3"/>
                <a:gd name="T37" fmla="*/ 1 h 2"/>
                <a:gd name="T38" fmla="*/ 0 w 3"/>
                <a:gd name="T39" fmla="*/ 1 h 2"/>
                <a:gd name="T40" fmla="*/ 1 w 3"/>
                <a:gd name="T41" fmla="*/ 1 h 2"/>
                <a:gd name="T42" fmla="*/ 1 w 3"/>
                <a:gd name="T43" fmla="*/ 1 h 2"/>
                <a:gd name="T44" fmla="*/ 1 w 3"/>
                <a:gd name="T45" fmla="*/ 1 h 2"/>
                <a:gd name="T46" fmla="*/ 1 w 3"/>
                <a:gd name="T47" fmla="*/ 0 h 2"/>
                <a:gd name="T48" fmla="*/ 1 w 3"/>
                <a:gd name="T49" fmla="*/ 0 h 2"/>
                <a:gd name="T50" fmla="*/ 2 w 3"/>
                <a:gd name="T51" fmla="*/ 1 h 2"/>
                <a:gd name="T52" fmla="*/ 2 w 3"/>
                <a:gd name="T53" fmla="*/ 1 h 2"/>
                <a:gd name="T54" fmla="*/ 2 w 3"/>
                <a:gd name="T55" fmla="*/ 1 h 2"/>
                <a:gd name="T56" fmla="*/ 2 w 3"/>
                <a:gd name="T57" fmla="*/ 0 h 2"/>
                <a:gd name="T58" fmla="*/ 2 w 3"/>
                <a:gd name="T59" fmla="*/ 0 h 2"/>
                <a:gd name="T60" fmla="*/ 3 w 3"/>
                <a:gd name="T61" fmla="*/ 0 h 2"/>
                <a:gd name="T62" fmla="*/ 3 w 3"/>
                <a:gd name="T63" fmla="*/ 0 h 2"/>
                <a:gd name="T64" fmla="*/ 3 w 3"/>
                <a:gd name="T65" fmla="*/ 0 h 2"/>
                <a:gd name="T66" fmla="*/ 3 w 3"/>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2">
                  <a:moveTo>
                    <a:pt x="3" y="1"/>
                  </a:moveTo>
                  <a:lnTo>
                    <a:pt x="2" y="1"/>
                  </a:lnTo>
                  <a:lnTo>
                    <a:pt x="2" y="1"/>
                  </a:lnTo>
                  <a:lnTo>
                    <a:pt x="2" y="1"/>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1" y="1"/>
                  </a:lnTo>
                  <a:lnTo>
                    <a:pt x="1" y="1"/>
                  </a:lnTo>
                  <a:lnTo>
                    <a:pt x="0" y="1"/>
                  </a:lnTo>
                  <a:lnTo>
                    <a:pt x="0" y="1"/>
                  </a:lnTo>
                  <a:lnTo>
                    <a:pt x="1" y="1"/>
                  </a:lnTo>
                  <a:lnTo>
                    <a:pt x="1" y="1"/>
                  </a:lnTo>
                  <a:lnTo>
                    <a:pt x="1" y="1"/>
                  </a:lnTo>
                  <a:lnTo>
                    <a:pt x="1" y="0"/>
                  </a:lnTo>
                  <a:lnTo>
                    <a:pt x="1" y="0"/>
                  </a:lnTo>
                  <a:lnTo>
                    <a:pt x="2" y="1"/>
                  </a:lnTo>
                  <a:lnTo>
                    <a:pt x="2" y="1"/>
                  </a:lnTo>
                  <a:lnTo>
                    <a:pt x="2" y="1"/>
                  </a:lnTo>
                  <a:lnTo>
                    <a:pt x="2" y="0"/>
                  </a:lnTo>
                  <a:lnTo>
                    <a:pt x="2" y="0"/>
                  </a:lnTo>
                  <a:lnTo>
                    <a:pt x="3" y="0"/>
                  </a:lnTo>
                  <a:lnTo>
                    <a:pt x="3" y="0"/>
                  </a:lnTo>
                  <a:lnTo>
                    <a:pt x="3" y="0"/>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44" name="Freeform 1462">
              <a:extLst>
                <a:ext uri="{FF2B5EF4-FFF2-40B4-BE49-F238E27FC236}">
                  <a16:creationId xmlns="" xmlns:a16="http://schemas.microsoft.com/office/drawing/2014/main" id="{DBE0301A-111D-4AD3-90CD-F37C0BE64DF0}"/>
                </a:ext>
              </a:extLst>
            </p:cNvPr>
            <p:cNvSpPr>
              <a:spLocks/>
            </p:cNvSpPr>
            <p:nvPr/>
          </p:nvSpPr>
          <p:spPr bwMode="auto">
            <a:xfrm>
              <a:off x="6256118" y="1741034"/>
              <a:ext cx="2553" cy="1277"/>
            </a:xfrm>
            <a:custGeom>
              <a:avLst/>
              <a:gdLst>
                <a:gd name="T0" fmla="*/ 2 w 2"/>
                <a:gd name="T1" fmla="*/ 0 h 1"/>
                <a:gd name="T2" fmla="*/ 2 w 2"/>
                <a:gd name="T3" fmla="*/ 0 h 1"/>
                <a:gd name="T4" fmla="*/ 2 w 2"/>
                <a:gd name="T5" fmla="*/ 0 h 1"/>
                <a:gd name="T6" fmla="*/ 2 w 2"/>
                <a:gd name="T7" fmla="*/ 0 h 1"/>
                <a:gd name="T8" fmla="*/ 2 w 2"/>
                <a:gd name="T9" fmla="*/ 0 h 1"/>
                <a:gd name="T10" fmla="*/ 2 w 2"/>
                <a:gd name="T11" fmla="*/ 0 h 1"/>
                <a:gd name="T12" fmla="*/ 1 w 2"/>
                <a:gd name="T13" fmla="*/ 0 h 1"/>
                <a:gd name="T14" fmla="*/ 1 w 2"/>
                <a:gd name="T15" fmla="*/ 0 h 1"/>
                <a:gd name="T16" fmla="*/ 1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1 w 2"/>
                <a:gd name="T41" fmla="*/ 0 h 1"/>
                <a:gd name="T42" fmla="*/ 1 w 2"/>
                <a:gd name="T43" fmla="*/ 0 h 1"/>
                <a:gd name="T44" fmla="*/ 1 w 2"/>
                <a:gd name="T45" fmla="*/ 0 h 1"/>
                <a:gd name="T46" fmla="*/ 1 w 2"/>
                <a:gd name="T47" fmla="*/ 0 h 1"/>
                <a:gd name="T48" fmla="*/ 2 w 2"/>
                <a:gd name="T49" fmla="*/ 0 h 1"/>
                <a:gd name="T50" fmla="*/ 2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2" y="0"/>
                  </a:moveTo>
                  <a:lnTo>
                    <a:pt x="2" y="0"/>
                  </a:lnTo>
                  <a:lnTo>
                    <a:pt x="2" y="0"/>
                  </a:lnTo>
                  <a:lnTo>
                    <a:pt x="2" y="0"/>
                  </a:lnTo>
                  <a:lnTo>
                    <a:pt x="2" y="0"/>
                  </a:lnTo>
                  <a:lnTo>
                    <a:pt x="2" y="0"/>
                  </a:lnTo>
                  <a:lnTo>
                    <a:pt x="1" y="0"/>
                  </a:lnTo>
                  <a:lnTo>
                    <a:pt x="1" y="0"/>
                  </a:lnTo>
                  <a:lnTo>
                    <a:pt x="1" y="1"/>
                  </a:lnTo>
                  <a:lnTo>
                    <a:pt x="0" y="1"/>
                  </a:lnTo>
                  <a:lnTo>
                    <a:pt x="0" y="1"/>
                  </a:lnTo>
                  <a:lnTo>
                    <a:pt x="0" y="1"/>
                  </a:lnTo>
                  <a:lnTo>
                    <a:pt x="0" y="1"/>
                  </a:lnTo>
                  <a:lnTo>
                    <a:pt x="0" y="1"/>
                  </a:lnTo>
                  <a:lnTo>
                    <a:pt x="0" y="0"/>
                  </a:lnTo>
                  <a:lnTo>
                    <a:pt x="0" y="0"/>
                  </a:lnTo>
                  <a:lnTo>
                    <a:pt x="0" y="0"/>
                  </a:lnTo>
                  <a:lnTo>
                    <a:pt x="0" y="0"/>
                  </a:lnTo>
                  <a:lnTo>
                    <a:pt x="0" y="0"/>
                  </a:lnTo>
                  <a:lnTo>
                    <a:pt x="0" y="0"/>
                  </a:lnTo>
                  <a:lnTo>
                    <a:pt x="1" y="0"/>
                  </a:lnTo>
                  <a:lnTo>
                    <a:pt x="1" y="0"/>
                  </a:lnTo>
                  <a:lnTo>
                    <a:pt x="1" y="0"/>
                  </a:lnTo>
                  <a:lnTo>
                    <a:pt x="1"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45" name="Freeform 1463">
              <a:extLst>
                <a:ext uri="{FF2B5EF4-FFF2-40B4-BE49-F238E27FC236}">
                  <a16:creationId xmlns="" xmlns:a16="http://schemas.microsoft.com/office/drawing/2014/main" id="{7E555667-BA2B-462A-872D-3D6CB271CB0B}"/>
                </a:ext>
              </a:extLst>
            </p:cNvPr>
            <p:cNvSpPr>
              <a:spLocks/>
            </p:cNvSpPr>
            <p:nvPr/>
          </p:nvSpPr>
          <p:spPr bwMode="auto">
            <a:xfrm>
              <a:off x="6265053" y="1729546"/>
              <a:ext cx="5106" cy="2553"/>
            </a:xfrm>
            <a:custGeom>
              <a:avLst/>
              <a:gdLst>
                <a:gd name="T0" fmla="*/ 1 w 4"/>
                <a:gd name="T1" fmla="*/ 2 h 2"/>
                <a:gd name="T2" fmla="*/ 1 w 4"/>
                <a:gd name="T3" fmla="*/ 2 h 2"/>
                <a:gd name="T4" fmla="*/ 1 w 4"/>
                <a:gd name="T5" fmla="*/ 2 h 2"/>
                <a:gd name="T6" fmla="*/ 2 w 4"/>
                <a:gd name="T7" fmla="*/ 2 h 2"/>
                <a:gd name="T8" fmla="*/ 2 w 4"/>
                <a:gd name="T9" fmla="*/ 2 h 2"/>
                <a:gd name="T10" fmla="*/ 2 w 4"/>
                <a:gd name="T11" fmla="*/ 2 h 2"/>
                <a:gd name="T12" fmla="*/ 2 w 4"/>
                <a:gd name="T13" fmla="*/ 2 h 2"/>
                <a:gd name="T14" fmla="*/ 2 w 4"/>
                <a:gd name="T15" fmla="*/ 2 h 2"/>
                <a:gd name="T16" fmla="*/ 2 w 4"/>
                <a:gd name="T17" fmla="*/ 2 h 2"/>
                <a:gd name="T18" fmla="*/ 4 w 4"/>
                <a:gd name="T19" fmla="*/ 2 h 2"/>
                <a:gd name="T20" fmla="*/ 4 w 4"/>
                <a:gd name="T21" fmla="*/ 2 h 2"/>
                <a:gd name="T22" fmla="*/ 4 w 4"/>
                <a:gd name="T23" fmla="*/ 2 h 2"/>
                <a:gd name="T24" fmla="*/ 4 w 4"/>
                <a:gd name="T25" fmla="*/ 2 h 2"/>
                <a:gd name="T26" fmla="*/ 4 w 4"/>
                <a:gd name="T27" fmla="*/ 2 h 2"/>
                <a:gd name="T28" fmla="*/ 4 w 4"/>
                <a:gd name="T29" fmla="*/ 2 h 2"/>
                <a:gd name="T30" fmla="*/ 2 w 4"/>
                <a:gd name="T31" fmla="*/ 2 h 2"/>
                <a:gd name="T32" fmla="*/ 2 w 4"/>
                <a:gd name="T33" fmla="*/ 2 h 2"/>
                <a:gd name="T34" fmla="*/ 2 w 4"/>
                <a:gd name="T35" fmla="*/ 2 h 2"/>
                <a:gd name="T36" fmla="*/ 2 w 4"/>
                <a:gd name="T37" fmla="*/ 2 h 2"/>
                <a:gd name="T38" fmla="*/ 1 w 4"/>
                <a:gd name="T39" fmla="*/ 2 h 2"/>
                <a:gd name="T40" fmla="*/ 1 w 4"/>
                <a:gd name="T41" fmla="*/ 2 h 2"/>
                <a:gd name="T42" fmla="*/ 0 w 4"/>
                <a:gd name="T43" fmla="*/ 2 h 2"/>
                <a:gd name="T44" fmla="*/ 0 w 4"/>
                <a:gd name="T45" fmla="*/ 2 h 2"/>
                <a:gd name="T46" fmla="*/ 0 w 4"/>
                <a:gd name="T47" fmla="*/ 2 h 2"/>
                <a:gd name="T48" fmla="*/ 0 w 4"/>
                <a:gd name="T49" fmla="*/ 2 h 2"/>
                <a:gd name="T50" fmla="*/ 0 w 4"/>
                <a:gd name="T51" fmla="*/ 2 h 2"/>
                <a:gd name="T52" fmla="*/ 0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 name="T66" fmla="*/ 0 w 4"/>
                <a:gd name="T67" fmla="*/ 2 h 2"/>
                <a:gd name="T68" fmla="*/ 1 w 4"/>
                <a:gd name="T69" fmla="*/ 2 h 2"/>
                <a:gd name="T70" fmla="*/ 1 w 4"/>
                <a:gd name="T71" fmla="*/ 2 h 2"/>
                <a:gd name="T72" fmla="*/ 1 w 4"/>
                <a:gd name="T73" fmla="*/ 0 h 2"/>
                <a:gd name="T74" fmla="*/ 1 w 4"/>
                <a:gd name="T75" fmla="*/ 0 h 2"/>
                <a:gd name="T76" fmla="*/ 1 w 4"/>
                <a:gd name="T77" fmla="*/ 0 h 2"/>
                <a:gd name="T78" fmla="*/ 1 w 4"/>
                <a:gd name="T79" fmla="*/ 0 h 2"/>
                <a:gd name="T80" fmla="*/ 1 w 4"/>
                <a:gd name="T81" fmla="*/ 2 h 2"/>
                <a:gd name="T82" fmla="*/ 1 w 4"/>
                <a:gd name="T83" fmla="*/ 2 h 2"/>
                <a:gd name="T84" fmla="*/ 1 w 4"/>
                <a:gd name="T8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2">
                  <a:moveTo>
                    <a:pt x="1" y="2"/>
                  </a:moveTo>
                  <a:lnTo>
                    <a:pt x="1" y="2"/>
                  </a:lnTo>
                  <a:lnTo>
                    <a:pt x="1" y="2"/>
                  </a:lnTo>
                  <a:lnTo>
                    <a:pt x="2" y="2"/>
                  </a:lnTo>
                  <a:lnTo>
                    <a:pt x="2" y="2"/>
                  </a:lnTo>
                  <a:lnTo>
                    <a:pt x="2" y="2"/>
                  </a:lnTo>
                  <a:lnTo>
                    <a:pt x="2" y="2"/>
                  </a:lnTo>
                  <a:lnTo>
                    <a:pt x="2" y="2"/>
                  </a:lnTo>
                  <a:lnTo>
                    <a:pt x="2" y="2"/>
                  </a:lnTo>
                  <a:lnTo>
                    <a:pt x="4" y="2"/>
                  </a:lnTo>
                  <a:lnTo>
                    <a:pt x="4" y="2"/>
                  </a:lnTo>
                  <a:lnTo>
                    <a:pt x="4" y="2"/>
                  </a:lnTo>
                  <a:lnTo>
                    <a:pt x="4" y="2"/>
                  </a:lnTo>
                  <a:lnTo>
                    <a:pt x="4" y="2"/>
                  </a:lnTo>
                  <a:lnTo>
                    <a:pt x="4" y="2"/>
                  </a:lnTo>
                  <a:lnTo>
                    <a:pt x="2" y="2"/>
                  </a:lnTo>
                  <a:lnTo>
                    <a:pt x="2" y="2"/>
                  </a:lnTo>
                  <a:lnTo>
                    <a:pt x="2" y="2"/>
                  </a:lnTo>
                  <a:lnTo>
                    <a:pt x="2"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1" y="2"/>
                  </a:lnTo>
                  <a:lnTo>
                    <a:pt x="1" y="2"/>
                  </a:lnTo>
                  <a:lnTo>
                    <a:pt x="1" y="0"/>
                  </a:lnTo>
                  <a:lnTo>
                    <a:pt x="1" y="0"/>
                  </a:lnTo>
                  <a:lnTo>
                    <a:pt x="1" y="0"/>
                  </a:lnTo>
                  <a:lnTo>
                    <a:pt x="1" y="0"/>
                  </a:lnTo>
                  <a:lnTo>
                    <a:pt x="1" y="2"/>
                  </a:lnTo>
                  <a:lnTo>
                    <a:pt x="1"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46" name="Freeform 1464">
              <a:extLst>
                <a:ext uri="{FF2B5EF4-FFF2-40B4-BE49-F238E27FC236}">
                  <a16:creationId xmlns="" xmlns:a16="http://schemas.microsoft.com/office/drawing/2014/main" id="{1B5824BC-C23D-445F-A724-3E60A3DA5787}"/>
                </a:ext>
              </a:extLst>
            </p:cNvPr>
            <p:cNvSpPr>
              <a:spLocks/>
            </p:cNvSpPr>
            <p:nvPr/>
          </p:nvSpPr>
          <p:spPr bwMode="auto">
            <a:xfrm>
              <a:off x="6271435" y="1729546"/>
              <a:ext cx="5106" cy="2553"/>
            </a:xfrm>
            <a:custGeom>
              <a:avLst/>
              <a:gdLst>
                <a:gd name="T0" fmla="*/ 4 w 4"/>
                <a:gd name="T1" fmla="*/ 0 h 2"/>
                <a:gd name="T2" fmla="*/ 4 w 4"/>
                <a:gd name="T3" fmla="*/ 0 h 2"/>
                <a:gd name="T4" fmla="*/ 4 w 4"/>
                <a:gd name="T5" fmla="*/ 0 h 2"/>
                <a:gd name="T6" fmla="*/ 4 w 4"/>
                <a:gd name="T7" fmla="*/ 0 h 2"/>
                <a:gd name="T8" fmla="*/ 4 w 4"/>
                <a:gd name="T9" fmla="*/ 0 h 2"/>
                <a:gd name="T10" fmla="*/ 4 w 4"/>
                <a:gd name="T11" fmla="*/ 2 h 2"/>
                <a:gd name="T12" fmla="*/ 3 w 4"/>
                <a:gd name="T13" fmla="*/ 2 h 2"/>
                <a:gd name="T14" fmla="*/ 3 w 4"/>
                <a:gd name="T15" fmla="*/ 0 h 2"/>
                <a:gd name="T16" fmla="*/ 2 w 4"/>
                <a:gd name="T17" fmla="*/ 0 h 2"/>
                <a:gd name="T18" fmla="*/ 2 w 4"/>
                <a:gd name="T19" fmla="*/ 0 h 2"/>
                <a:gd name="T20" fmla="*/ 2 w 4"/>
                <a:gd name="T21" fmla="*/ 0 h 2"/>
                <a:gd name="T22" fmla="*/ 2 w 4"/>
                <a:gd name="T23" fmla="*/ 0 h 2"/>
                <a:gd name="T24" fmla="*/ 2 w 4"/>
                <a:gd name="T25" fmla="*/ 2 h 2"/>
                <a:gd name="T26" fmla="*/ 1 w 4"/>
                <a:gd name="T27" fmla="*/ 2 h 2"/>
                <a:gd name="T28" fmla="*/ 1 w 4"/>
                <a:gd name="T29" fmla="*/ 0 h 2"/>
                <a:gd name="T30" fmla="*/ 0 w 4"/>
                <a:gd name="T31" fmla="*/ 0 h 2"/>
                <a:gd name="T32" fmla="*/ 0 w 4"/>
                <a:gd name="T33" fmla="*/ 0 h 2"/>
                <a:gd name="T34" fmla="*/ 0 w 4"/>
                <a:gd name="T35" fmla="*/ 0 h 2"/>
                <a:gd name="T36" fmla="*/ 0 w 4"/>
                <a:gd name="T37" fmla="*/ 0 h 2"/>
                <a:gd name="T38" fmla="*/ 0 w 4"/>
                <a:gd name="T39" fmla="*/ 0 h 2"/>
                <a:gd name="T40" fmla="*/ 0 w 4"/>
                <a:gd name="T41" fmla="*/ 0 h 2"/>
                <a:gd name="T42" fmla="*/ 0 w 4"/>
                <a:gd name="T43" fmla="*/ 0 h 2"/>
                <a:gd name="T44" fmla="*/ 1 w 4"/>
                <a:gd name="T45" fmla="*/ 0 h 2"/>
                <a:gd name="T46" fmla="*/ 1 w 4"/>
                <a:gd name="T47" fmla="*/ 0 h 2"/>
                <a:gd name="T48" fmla="*/ 1 w 4"/>
                <a:gd name="T49" fmla="*/ 0 h 2"/>
                <a:gd name="T50" fmla="*/ 4 w 4"/>
                <a:gd name="T51" fmla="*/ 0 h 2"/>
                <a:gd name="T52" fmla="*/ 4 w 4"/>
                <a:gd name="T53" fmla="*/ 0 h 2"/>
                <a:gd name="T54" fmla="*/ 4 w 4"/>
                <a:gd name="T5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2">
                  <a:moveTo>
                    <a:pt x="4" y="0"/>
                  </a:moveTo>
                  <a:lnTo>
                    <a:pt x="4" y="0"/>
                  </a:lnTo>
                  <a:lnTo>
                    <a:pt x="4" y="0"/>
                  </a:lnTo>
                  <a:lnTo>
                    <a:pt x="4" y="0"/>
                  </a:lnTo>
                  <a:lnTo>
                    <a:pt x="4" y="0"/>
                  </a:lnTo>
                  <a:lnTo>
                    <a:pt x="4" y="2"/>
                  </a:lnTo>
                  <a:lnTo>
                    <a:pt x="3" y="2"/>
                  </a:lnTo>
                  <a:lnTo>
                    <a:pt x="3" y="0"/>
                  </a:lnTo>
                  <a:lnTo>
                    <a:pt x="2" y="0"/>
                  </a:lnTo>
                  <a:lnTo>
                    <a:pt x="2" y="0"/>
                  </a:lnTo>
                  <a:lnTo>
                    <a:pt x="2" y="0"/>
                  </a:lnTo>
                  <a:lnTo>
                    <a:pt x="2" y="0"/>
                  </a:lnTo>
                  <a:lnTo>
                    <a:pt x="2" y="2"/>
                  </a:lnTo>
                  <a:lnTo>
                    <a:pt x="1" y="2"/>
                  </a:lnTo>
                  <a:lnTo>
                    <a:pt x="1" y="0"/>
                  </a:lnTo>
                  <a:lnTo>
                    <a:pt x="0" y="0"/>
                  </a:lnTo>
                  <a:lnTo>
                    <a:pt x="0" y="0"/>
                  </a:lnTo>
                  <a:lnTo>
                    <a:pt x="0" y="0"/>
                  </a:lnTo>
                  <a:lnTo>
                    <a:pt x="0" y="0"/>
                  </a:lnTo>
                  <a:lnTo>
                    <a:pt x="0" y="0"/>
                  </a:lnTo>
                  <a:lnTo>
                    <a:pt x="0" y="0"/>
                  </a:lnTo>
                  <a:lnTo>
                    <a:pt x="0" y="0"/>
                  </a:lnTo>
                  <a:lnTo>
                    <a:pt x="1" y="0"/>
                  </a:lnTo>
                  <a:lnTo>
                    <a:pt x="1" y="0"/>
                  </a:lnTo>
                  <a:lnTo>
                    <a:pt x="1" y="0"/>
                  </a:lnTo>
                  <a:lnTo>
                    <a:pt x="4" y="0"/>
                  </a:lnTo>
                  <a:lnTo>
                    <a:pt x="4" y="0"/>
                  </a:lnTo>
                  <a:lnTo>
                    <a:pt x="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47" name="Freeform 1465">
              <a:extLst>
                <a:ext uri="{FF2B5EF4-FFF2-40B4-BE49-F238E27FC236}">
                  <a16:creationId xmlns="" xmlns:a16="http://schemas.microsoft.com/office/drawing/2014/main" id="{5CF6B9DA-0CA6-416B-95CB-3EAAE84050A2}"/>
                </a:ext>
              </a:extLst>
            </p:cNvPr>
            <p:cNvSpPr>
              <a:spLocks/>
            </p:cNvSpPr>
            <p:nvPr/>
          </p:nvSpPr>
          <p:spPr bwMode="auto">
            <a:xfrm>
              <a:off x="6266330" y="1729546"/>
              <a:ext cx="3830" cy="2553"/>
            </a:xfrm>
            <a:custGeom>
              <a:avLst/>
              <a:gdLst>
                <a:gd name="T0" fmla="*/ 1 w 3"/>
                <a:gd name="T1" fmla="*/ 2 h 2"/>
                <a:gd name="T2" fmla="*/ 1 w 3"/>
                <a:gd name="T3" fmla="*/ 2 h 2"/>
                <a:gd name="T4" fmla="*/ 1 w 3"/>
                <a:gd name="T5" fmla="*/ 2 h 2"/>
                <a:gd name="T6" fmla="*/ 0 w 3"/>
                <a:gd name="T7" fmla="*/ 2 h 2"/>
                <a:gd name="T8" fmla="*/ 0 w 3"/>
                <a:gd name="T9" fmla="*/ 0 h 2"/>
                <a:gd name="T10" fmla="*/ 0 w 3"/>
                <a:gd name="T11" fmla="*/ 0 h 2"/>
                <a:gd name="T12" fmla="*/ 0 w 3"/>
                <a:gd name="T13" fmla="*/ 0 h 2"/>
                <a:gd name="T14" fmla="*/ 0 w 3"/>
                <a:gd name="T15" fmla="*/ 0 h 2"/>
                <a:gd name="T16" fmla="*/ 1 w 3"/>
                <a:gd name="T17" fmla="*/ 0 h 2"/>
                <a:gd name="T18" fmla="*/ 1 w 3"/>
                <a:gd name="T19" fmla="*/ 0 h 2"/>
                <a:gd name="T20" fmla="*/ 1 w 3"/>
                <a:gd name="T21" fmla="*/ 0 h 2"/>
                <a:gd name="T22" fmla="*/ 1 w 3"/>
                <a:gd name="T23" fmla="*/ 0 h 2"/>
                <a:gd name="T24" fmla="*/ 1 w 3"/>
                <a:gd name="T25" fmla="*/ 0 h 2"/>
                <a:gd name="T26" fmla="*/ 1 w 3"/>
                <a:gd name="T27" fmla="*/ 0 h 2"/>
                <a:gd name="T28" fmla="*/ 1 w 3"/>
                <a:gd name="T29" fmla="*/ 0 h 2"/>
                <a:gd name="T30" fmla="*/ 1 w 3"/>
                <a:gd name="T31" fmla="*/ 0 h 2"/>
                <a:gd name="T32" fmla="*/ 1 w 3"/>
                <a:gd name="T33" fmla="*/ 0 h 2"/>
                <a:gd name="T34" fmla="*/ 3 w 3"/>
                <a:gd name="T35" fmla="*/ 2 h 2"/>
                <a:gd name="T36" fmla="*/ 1 w 3"/>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2">
                  <a:moveTo>
                    <a:pt x="1" y="2"/>
                  </a:moveTo>
                  <a:lnTo>
                    <a:pt x="1" y="2"/>
                  </a:lnTo>
                  <a:lnTo>
                    <a:pt x="1" y="2"/>
                  </a:lnTo>
                  <a:lnTo>
                    <a:pt x="0" y="2"/>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3"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48" name="Freeform 1466">
              <a:extLst>
                <a:ext uri="{FF2B5EF4-FFF2-40B4-BE49-F238E27FC236}">
                  <a16:creationId xmlns="" xmlns:a16="http://schemas.microsoft.com/office/drawing/2014/main" id="{C80B577C-55C7-4F97-B520-E20C54416A27}"/>
                </a:ext>
              </a:extLst>
            </p:cNvPr>
            <p:cNvSpPr>
              <a:spLocks/>
            </p:cNvSpPr>
            <p:nvPr/>
          </p:nvSpPr>
          <p:spPr bwMode="auto">
            <a:xfrm>
              <a:off x="6236972" y="1728269"/>
              <a:ext cx="3830" cy="6383"/>
            </a:xfrm>
            <a:custGeom>
              <a:avLst/>
              <a:gdLst>
                <a:gd name="T0" fmla="*/ 2 w 3"/>
                <a:gd name="T1" fmla="*/ 1 h 5"/>
                <a:gd name="T2" fmla="*/ 2 w 3"/>
                <a:gd name="T3" fmla="*/ 1 h 5"/>
                <a:gd name="T4" fmla="*/ 2 w 3"/>
                <a:gd name="T5" fmla="*/ 1 h 5"/>
                <a:gd name="T6" fmla="*/ 2 w 3"/>
                <a:gd name="T7" fmla="*/ 1 h 5"/>
                <a:gd name="T8" fmla="*/ 2 w 3"/>
                <a:gd name="T9" fmla="*/ 1 h 5"/>
                <a:gd name="T10" fmla="*/ 2 w 3"/>
                <a:gd name="T11" fmla="*/ 1 h 5"/>
                <a:gd name="T12" fmla="*/ 2 w 3"/>
                <a:gd name="T13" fmla="*/ 1 h 5"/>
                <a:gd name="T14" fmla="*/ 2 w 3"/>
                <a:gd name="T15" fmla="*/ 3 h 5"/>
                <a:gd name="T16" fmla="*/ 3 w 3"/>
                <a:gd name="T17" fmla="*/ 3 h 5"/>
                <a:gd name="T18" fmla="*/ 2 w 3"/>
                <a:gd name="T19" fmla="*/ 3 h 5"/>
                <a:gd name="T20" fmla="*/ 2 w 3"/>
                <a:gd name="T21" fmla="*/ 3 h 5"/>
                <a:gd name="T22" fmla="*/ 1 w 3"/>
                <a:gd name="T23" fmla="*/ 3 h 5"/>
                <a:gd name="T24" fmla="*/ 1 w 3"/>
                <a:gd name="T25" fmla="*/ 3 h 5"/>
                <a:gd name="T26" fmla="*/ 1 w 3"/>
                <a:gd name="T27" fmla="*/ 3 h 5"/>
                <a:gd name="T28" fmla="*/ 1 w 3"/>
                <a:gd name="T29" fmla="*/ 3 h 5"/>
                <a:gd name="T30" fmla="*/ 2 w 3"/>
                <a:gd name="T31" fmla="*/ 3 h 5"/>
                <a:gd name="T32" fmla="*/ 2 w 3"/>
                <a:gd name="T33" fmla="*/ 3 h 5"/>
                <a:gd name="T34" fmla="*/ 2 w 3"/>
                <a:gd name="T35" fmla="*/ 4 h 5"/>
                <a:gd name="T36" fmla="*/ 2 w 3"/>
                <a:gd name="T37" fmla="*/ 4 h 5"/>
                <a:gd name="T38" fmla="*/ 1 w 3"/>
                <a:gd name="T39" fmla="*/ 4 h 5"/>
                <a:gd name="T40" fmla="*/ 1 w 3"/>
                <a:gd name="T41" fmla="*/ 4 h 5"/>
                <a:gd name="T42" fmla="*/ 0 w 3"/>
                <a:gd name="T43" fmla="*/ 4 h 5"/>
                <a:gd name="T44" fmla="*/ 0 w 3"/>
                <a:gd name="T45" fmla="*/ 4 h 5"/>
                <a:gd name="T46" fmla="*/ 0 w 3"/>
                <a:gd name="T47" fmla="*/ 4 h 5"/>
                <a:gd name="T48" fmla="*/ 0 w 3"/>
                <a:gd name="T49" fmla="*/ 4 h 5"/>
                <a:gd name="T50" fmla="*/ 0 w 3"/>
                <a:gd name="T51" fmla="*/ 4 h 5"/>
                <a:gd name="T52" fmla="*/ 0 w 3"/>
                <a:gd name="T53" fmla="*/ 4 h 5"/>
                <a:gd name="T54" fmla="*/ 0 w 3"/>
                <a:gd name="T55" fmla="*/ 3 h 5"/>
                <a:gd name="T56" fmla="*/ 1 w 3"/>
                <a:gd name="T57" fmla="*/ 3 h 5"/>
                <a:gd name="T58" fmla="*/ 1 w 3"/>
                <a:gd name="T59" fmla="*/ 3 h 5"/>
                <a:gd name="T60" fmla="*/ 1 w 3"/>
                <a:gd name="T61" fmla="*/ 3 h 5"/>
                <a:gd name="T62" fmla="*/ 1 w 3"/>
                <a:gd name="T63" fmla="*/ 1 h 5"/>
                <a:gd name="T64" fmla="*/ 1 w 3"/>
                <a:gd name="T65" fmla="*/ 1 h 5"/>
                <a:gd name="T66" fmla="*/ 2 w 3"/>
                <a:gd name="T67" fmla="*/ 1 h 5"/>
                <a:gd name="T68" fmla="*/ 2 w 3"/>
                <a:gd name="T69" fmla="*/ 0 h 5"/>
                <a:gd name="T70" fmla="*/ 2 w 3"/>
                <a:gd name="T71" fmla="*/ 0 h 5"/>
                <a:gd name="T72" fmla="*/ 2 w 3"/>
                <a:gd name="T73" fmla="*/ 0 h 5"/>
                <a:gd name="T74" fmla="*/ 3 w 3"/>
                <a:gd name="T75" fmla="*/ 0 h 5"/>
                <a:gd name="T76" fmla="*/ 3 w 3"/>
                <a:gd name="T77" fmla="*/ 0 h 5"/>
                <a:gd name="T78" fmla="*/ 2 w 3"/>
                <a:gd name="T79" fmla="*/ 1 h 5"/>
                <a:gd name="T80" fmla="*/ 2 w 3"/>
                <a:gd name="T8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 h="5">
                  <a:moveTo>
                    <a:pt x="2" y="1"/>
                  </a:move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3"/>
                  </a:lnTo>
                  <a:lnTo>
                    <a:pt x="3" y="3"/>
                  </a:lnTo>
                  <a:lnTo>
                    <a:pt x="3" y="3"/>
                  </a:lnTo>
                  <a:lnTo>
                    <a:pt x="3" y="3"/>
                  </a:lnTo>
                  <a:lnTo>
                    <a:pt x="2" y="3"/>
                  </a:lnTo>
                  <a:lnTo>
                    <a:pt x="2" y="3"/>
                  </a:lnTo>
                  <a:lnTo>
                    <a:pt x="2"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4"/>
                  </a:lnTo>
                  <a:lnTo>
                    <a:pt x="2" y="4"/>
                  </a:lnTo>
                  <a:lnTo>
                    <a:pt x="2" y="4"/>
                  </a:lnTo>
                  <a:lnTo>
                    <a:pt x="2" y="4"/>
                  </a:lnTo>
                  <a:lnTo>
                    <a:pt x="2" y="4"/>
                  </a:lnTo>
                  <a:lnTo>
                    <a:pt x="1" y="4"/>
                  </a:lnTo>
                  <a:lnTo>
                    <a:pt x="1" y="4"/>
                  </a:lnTo>
                  <a:lnTo>
                    <a:pt x="1"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1" y="3"/>
                  </a:lnTo>
                  <a:lnTo>
                    <a:pt x="1" y="3"/>
                  </a:lnTo>
                  <a:lnTo>
                    <a:pt x="1" y="3"/>
                  </a:lnTo>
                  <a:lnTo>
                    <a:pt x="1" y="3"/>
                  </a:lnTo>
                  <a:lnTo>
                    <a:pt x="1" y="3"/>
                  </a:lnTo>
                  <a:lnTo>
                    <a:pt x="1" y="3"/>
                  </a:lnTo>
                  <a:lnTo>
                    <a:pt x="1" y="1"/>
                  </a:lnTo>
                  <a:lnTo>
                    <a:pt x="1" y="1"/>
                  </a:lnTo>
                  <a:lnTo>
                    <a:pt x="1" y="1"/>
                  </a:lnTo>
                  <a:lnTo>
                    <a:pt x="1" y="1"/>
                  </a:lnTo>
                  <a:lnTo>
                    <a:pt x="2" y="1"/>
                  </a:lnTo>
                  <a:lnTo>
                    <a:pt x="2" y="1"/>
                  </a:lnTo>
                  <a:lnTo>
                    <a:pt x="2" y="0"/>
                  </a:lnTo>
                  <a:lnTo>
                    <a:pt x="2" y="0"/>
                  </a:lnTo>
                  <a:lnTo>
                    <a:pt x="2" y="0"/>
                  </a:lnTo>
                  <a:lnTo>
                    <a:pt x="2" y="0"/>
                  </a:lnTo>
                  <a:lnTo>
                    <a:pt x="2" y="0"/>
                  </a:lnTo>
                  <a:lnTo>
                    <a:pt x="2" y="0"/>
                  </a:lnTo>
                  <a:lnTo>
                    <a:pt x="3" y="0"/>
                  </a:lnTo>
                  <a:lnTo>
                    <a:pt x="3" y="0"/>
                  </a:lnTo>
                  <a:lnTo>
                    <a:pt x="3" y="0"/>
                  </a:lnTo>
                  <a:lnTo>
                    <a:pt x="2" y="1"/>
                  </a:lnTo>
                  <a:lnTo>
                    <a:pt x="2" y="1"/>
                  </a:lnTo>
                  <a:lnTo>
                    <a:pt x="2"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49" name="Freeform 1467">
              <a:extLst>
                <a:ext uri="{FF2B5EF4-FFF2-40B4-BE49-F238E27FC236}">
                  <a16:creationId xmlns="" xmlns:a16="http://schemas.microsoft.com/office/drawing/2014/main" id="{145CC491-6452-463D-BDA6-6ED9834350A5}"/>
                </a:ext>
              </a:extLst>
            </p:cNvPr>
            <p:cNvSpPr>
              <a:spLocks/>
            </p:cNvSpPr>
            <p:nvPr/>
          </p:nvSpPr>
          <p:spPr bwMode="auto">
            <a:xfrm>
              <a:off x="6240801" y="1728269"/>
              <a:ext cx="3830" cy="3830"/>
            </a:xfrm>
            <a:custGeom>
              <a:avLst/>
              <a:gdLst>
                <a:gd name="T0" fmla="*/ 3 w 3"/>
                <a:gd name="T1" fmla="*/ 1 h 3"/>
                <a:gd name="T2" fmla="*/ 3 w 3"/>
                <a:gd name="T3" fmla="*/ 1 h 3"/>
                <a:gd name="T4" fmla="*/ 3 w 3"/>
                <a:gd name="T5" fmla="*/ 1 h 3"/>
                <a:gd name="T6" fmla="*/ 3 w 3"/>
                <a:gd name="T7" fmla="*/ 1 h 3"/>
                <a:gd name="T8" fmla="*/ 3 w 3"/>
                <a:gd name="T9" fmla="*/ 1 h 3"/>
                <a:gd name="T10" fmla="*/ 2 w 3"/>
                <a:gd name="T11" fmla="*/ 1 h 3"/>
                <a:gd name="T12" fmla="*/ 2 w 3"/>
                <a:gd name="T13" fmla="*/ 1 h 3"/>
                <a:gd name="T14" fmla="*/ 2 w 3"/>
                <a:gd name="T15" fmla="*/ 1 h 3"/>
                <a:gd name="T16" fmla="*/ 2 w 3"/>
                <a:gd name="T17" fmla="*/ 1 h 3"/>
                <a:gd name="T18" fmla="*/ 0 w 3"/>
                <a:gd name="T19" fmla="*/ 3 h 3"/>
                <a:gd name="T20" fmla="*/ 0 w 3"/>
                <a:gd name="T21" fmla="*/ 1 h 3"/>
                <a:gd name="T22" fmla="*/ 0 w 3"/>
                <a:gd name="T23" fmla="*/ 1 h 3"/>
                <a:gd name="T24" fmla="*/ 0 w 3"/>
                <a:gd name="T25" fmla="*/ 1 h 3"/>
                <a:gd name="T26" fmla="*/ 0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1 h 3"/>
                <a:gd name="T42" fmla="*/ 0 w 3"/>
                <a:gd name="T43" fmla="*/ 1 h 3"/>
                <a:gd name="T44" fmla="*/ 0 w 3"/>
                <a:gd name="T45" fmla="*/ 1 h 3"/>
                <a:gd name="T46" fmla="*/ 0 w 3"/>
                <a:gd name="T47" fmla="*/ 1 h 3"/>
                <a:gd name="T48" fmla="*/ 0 w 3"/>
                <a:gd name="T49" fmla="*/ 0 h 3"/>
                <a:gd name="T50" fmla="*/ 2 w 3"/>
                <a:gd name="T51" fmla="*/ 0 h 3"/>
                <a:gd name="T52" fmla="*/ 2 w 3"/>
                <a:gd name="T53" fmla="*/ 0 h 3"/>
                <a:gd name="T54" fmla="*/ 2 w 3"/>
                <a:gd name="T55" fmla="*/ 1 h 3"/>
                <a:gd name="T56" fmla="*/ 2 w 3"/>
                <a:gd name="T57" fmla="*/ 1 h 3"/>
                <a:gd name="T58" fmla="*/ 2 w 3"/>
                <a:gd name="T59" fmla="*/ 1 h 3"/>
                <a:gd name="T60" fmla="*/ 2 w 3"/>
                <a:gd name="T61" fmla="*/ 0 h 3"/>
                <a:gd name="T62" fmla="*/ 2 w 3"/>
                <a:gd name="T63" fmla="*/ 0 h 3"/>
                <a:gd name="T64" fmla="*/ 2 w 3"/>
                <a:gd name="T65" fmla="*/ 0 h 3"/>
                <a:gd name="T66" fmla="*/ 2 w 3"/>
                <a:gd name="T67" fmla="*/ 0 h 3"/>
                <a:gd name="T68" fmla="*/ 2 w 3"/>
                <a:gd name="T69" fmla="*/ 0 h 3"/>
                <a:gd name="T70" fmla="*/ 2 w 3"/>
                <a:gd name="T71" fmla="*/ 0 h 3"/>
                <a:gd name="T72" fmla="*/ 3 w 3"/>
                <a:gd name="T73" fmla="*/ 0 h 3"/>
                <a:gd name="T74" fmla="*/ 3 w 3"/>
                <a:gd name="T75" fmla="*/ 0 h 3"/>
                <a:gd name="T76" fmla="*/ 3 w 3"/>
                <a:gd name="T77" fmla="*/ 0 h 3"/>
                <a:gd name="T78" fmla="*/ 3 w 3"/>
                <a:gd name="T79" fmla="*/ 0 h 3"/>
                <a:gd name="T80" fmla="*/ 3 w 3"/>
                <a:gd name="T81" fmla="*/ 0 h 3"/>
                <a:gd name="T82" fmla="*/ 3 w 3"/>
                <a:gd name="T8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 h="3">
                  <a:moveTo>
                    <a:pt x="3" y="1"/>
                  </a:moveTo>
                  <a:lnTo>
                    <a:pt x="3" y="1"/>
                  </a:lnTo>
                  <a:lnTo>
                    <a:pt x="3" y="1"/>
                  </a:lnTo>
                  <a:lnTo>
                    <a:pt x="3" y="1"/>
                  </a:lnTo>
                  <a:lnTo>
                    <a:pt x="3" y="1"/>
                  </a:lnTo>
                  <a:lnTo>
                    <a:pt x="2" y="1"/>
                  </a:lnTo>
                  <a:lnTo>
                    <a:pt x="2" y="1"/>
                  </a:lnTo>
                  <a:lnTo>
                    <a:pt x="2" y="1"/>
                  </a:lnTo>
                  <a:lnTo>
                    <a:pt x="2" y="1"/>
                  </a:lnTo>
                  <a:lnTo>
                    <a:pt x="0" y="3"/>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2" y="0"/>
                  </a:lnTo>
                  <a:lnTo>
                    <a:pt x="2" y="0"/>
                  </a:lnTo>
                  <a:lnTo>
                    <a:pt x="2" y="1"/>
                  </a:lnTo>
                  <a:lnTo>
                    <a:pt x="2" y="1"/>
                  </a:lnTo>
                  <a:lnTo>
                    <a:pt x="2" y="1"/>
                  </a:lnTo>
                  <a:lnTo>
                    <a:pt x="2" y="0"/>
                  </a:lnTo>
                  <a:lnTo>
                    <a:pt x="2" y="0"/>
                  </a:lnTo>
                  <a:lnTo>
                    <a:pt x="2" y="0"/>
                  </a:lnTo>
                  <a:lnTo>
                    <a:pt x="2" y="0"/>
                  </a:lnTo>
                  <a:lnTo>
                    <a:pt x="2" y="0"/>
                  </a:lnTo>
                  <a:lnTo>
                    <a:pt x="2" y="0"/>
                  </a:lnTo>
                  <a:lnTo>
                    <a:pt x="3" y="0"/>
                  </a:lnTo>
                  <a:lnTo>
                    <a:pt x="3" y="0"/>
                  </a:lnTo>
                  <a:lnTo>
                    <a:pt x="3" y="0"/>
                  </a:lnTo>
                  <a:lnTo>
                    <a:pt x="3" y="0"/>
                  </a:lnTo>
                  <a:lnTo>
                    <a:pt x="3" y="0"/>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50" name="Freeform 1468">
              <a:extLst>
                <a:ext uri="{FF2B5EF4-FFF2-40B4-BE49-F238E27FC236}">
                  <a16:creationId xmlns="" xmlns:a16="http://schemas.microsoft.com/office/drawing/2014/main" id="{3F15B1EE-8E72-46C1-BB92-FD4141C4AF61}"/>
                </a:ext>
              </a:extLst>
            </p:cNvPr>
            <p:cNvSpPr>
              <a:spLocks/>
            </p:cNvSpPr>
            <p:nvPr/>
          </p:nvSpPr>
          <p:spPr bwMode="auto">
            <a:xfrm>
              <a:off x="6262501" y="1725717"/>
              <a:ext cx="1277" cy="1277"/>
            </a:xfrm>
            <a:custGeom>
              <a:avLst/>
              <a:gdLst>
                <a:gd name="T0" fmla="*/ 1 w 1"/>
                <a:gd name="T1" fmla="*/ 1 h 1"/>
                <a:gd name="T2" fmla="*/ 1 w 1"/>
                <a:gd name="T3" fmla="*/ 1 h 1"/>
                <a:gd name="T4" fmla="*/ 0 w 1"/>
                <a:gd name="T5" fmla="*/ 1 h 1"/>
                <a:gd name="T6" fmla="*/ 0 w 1"/>
                <a:gd name="T7" fmla="*/ 1 h 1"/>
                <a:gd name="T8" fmla="*/ 0 w 1"/>
                <a:gd name="T9" fmla="*/ 1 h 1"/>
                <a:gd name="T10" fmla="*/ 0 w 1"/>
                <a:gd name="T11" fmla="*/ 0 h 1"/>
                <a:gd name="T12" fmla="*/ 1 w 1"/>
                <a:gd name="T13" fmla="*/ 0 h 1"/>
                <a:gd name="T14" fmla="*/ 1 w 1"/>
                <a:gd name="T15" fmla="*/ 0 h 1"/>
                <a:gd name="T16" fmla="*/ 1 w 1"/>
                <a:gd name="T17" fmla="*/ 0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1"/>
                  </a:lnTo>
                  <a:lnTo>
                    <a:pt x="0" y="1"/>
                  </a:lnTo>
                  <a:lnTo>
                    <a:pt x="0" y="1"/>
                  </a:lnTo>
                  <a:lnTo>
                    <a:pt x="0" y="0"/>
                  </a:lnTo>
                  <a:lnTo>
                    <a:pt x="1"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51" name="Freeform 1469">
              <a:extLst>
                <a:ext uri="{FF2B5EF4-FFF2-40B4-BE49-F238E27FC236}">
                  <a16:creationId xmlns="" xmlns:a16="http://schemas.microsoft.com/office/drawing/2014/main" id="{7A734221-12F0-4EAE-A35D-636697574DEB}"/>
                </a:ext>
              </a:extLst>
            </p:cNvPr>
            <p:cNvSpPr>
              <a:spLocks/>
            </p:cNvSpPr>
            <p:nvPr/>
          </p:nvSpPr>
          <p:spPr bwMode="auto">
            <a:xfrm>
              <a:off x="6252289" y="1724440"/>
              <a:ext cx="2553" cy="1277"/>
            </a:xfrm>
            <a:custGeom>
              <a:avLst/>
              <a:gdLst>
                <a:gd name="T0" fmla="*/ 2 w 2"/>
                <a:gd name="T1" fmla="*/ 1 h 1"/>
                <a:gd name="T2" fmla="*/ 2 w 2"/>
                <a:gd name="T3" fmla="*/ 1 h 1"/>
                <a:gd name="T4" fmla="*/ 2 w 2"/>
                <a:gd name="T5" fmla="*/ 1 h 1"/>
                <a:gd name="T6" fmla="*/ 2 w 2"/>
                <a:gd name="T7" fmla="*/ 1 h 1"/>
                <a:gd name="T8" fmla="*/ 1 w 2"/>
                <a:gd name="T9" fmla="*/ 1 h 1"/>
                <a:gd name="T10" fmla="*/ 1 w 2"/>
                <a:gd name="T11" fmla="*/ 1 h 1"/>
                <a:gd name="T12" fmla="*/ 1 w 2"/>
                <a:gd name="T13" fmla="*/ 1 h 1"/>
                <a:gd name="T14" fmla="*/ 1 w 2"/>
                <a:gd name="T15" fmla="*/ 1 h 1"/>
                <a:gd name="T16" fmla="*/ 1 w 2"/>
                <a:gd name="T17" fmla="*/ 1 h 1"/>
                <a:gd name="T18" fmla="*/ 0 w 2"/>
                <a:gd name="T19" fmla="*/ 1 h 1"/>
                <a:gd name="T20" fmla="*/ 0 w 2"/>
                <a:gd name="T21" fmla="*/ 1 h 1"/>
                <a:gd name="T22" fmla="*/ 0 w 2"/>
                <a:gd name="T23" fmla="*/ 1 h 1"/>
                <a:gd name="T24" fmla="*/ 0 w 2"/>
                <a:gd name="T25" fmla="*/ 1 h 1"/>
                <a:gd name="T26" fmla="*/ 1 w 2"/>
                <a:gd name="T27" fmla="*/ 0 h 1"/>
                <a:gd name="T28" fmla="*/ 1 w 2"/>
                <a:gd name="T29" fmla="*/ 0 h 1"/>
                <a:gd name="T30" fmla="*/ 1 w 2"/>
                <a:gd name="T31" fmla="*/ 1 h 1"/>
                <a:gd name="T32" fmla="*/ 1 w 2"/>
                <a:gd name="T33" fmla="*/ 1 h 1"/>
                <a:gd name="T34" fmla="*/ 2 w 2"/>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1"/>
                  </a:moveTo>
                  <a:lnTo>
                    <a:pt x="2" y="1"/>
                  </a:lnTo>
                  <a:lnTo>
                    <a:pt x="2" y="1"/>
                  </a:lnTo>
                  <a:lnTo>
                    <a:pt x="2" y="1"/>
                  </a:lnTo>
                  <a:lnTo>
                    <a:pt x="1" y="1"/>
                  </a:lnTo>
                  <a:lnTo>
                    <a:pt x="1" y="1"/>
                  </a:lnTo>
                  <a:lnTo>
                    <a:pt x="1" y="1"/>
                  </a:lnTo>
                  <a:lnTo>
                    <a:pt x="1" y="1"/>
                  </a:lnTo>
                  <a:lnTo>
                    <a:pt x="1" y="1"/>
                  </a:lnTo>
                  <a:lnTo>
                    <a:pt x="0" y="1"/>
                  </a:lnTo>
                  <a:lnTo>
                    <a:pt x="0" y="1"/>
                  </a:lnTo>
                  <a:lnTo>
                    <a:pt x="0" y="1"/>
                  </a:lnTo>
                  <a:lnTo>
                    <a:pt x="0" y="1"/>
                  </a:lnTo>
                  <a:lnTo>
                    <a:pt x="1" y="0"/>
                  </a:lnTo>
                  <a:lnTo>
                    <a:pt x="1" y="0"/>
                  </a:lnTo>
                  <a:lnTo>
                    <a:pt x="1" y="1"/>
                  </a:lnTo>
                  <a:lnTo>
                    <a:pt x="1" y="1"/>
                  </a:lnTo>
                  <a:lnTo>
                    <a:pt x="2"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52" name="Freeform 1470">
              <a:extLst>
                <a:ext uri="{FF2B5EF4-FFF2-40B4-BE49-F238E27FC236}">
                  <a16:creationId xmlns="" xmlns:a16="http://schemas.microsoft.com/office/drawing/2014/main" id="{96970590-01D9-4D30-B81E-81ED88FF7CCF}"/>
                </a:ext>
              </a:extLst>
            </p:cNvPr>
            <p:cNvSpPr>
              <a:spLocks/>
            </p:cNvSpPr>
            <p:nvPr/>
          </p:nvSpPr>
          <p:spPr bwMode="auto">
            <a:xfrm>
              <a:off x="6244630" y="1724440"/>
              <a:ext cx="8935" cy="5106"/>
            </a:xfrm>
            <a:custGeom>
              <a:avLst/>
              <a:gdLst>
                <a:gd name="T0" fmla="*/ 6 w 7"/>
                <a:gd name="T1" fmla="*/ 1 h 4"/>
                <a:gd name="T2" fmla="*/ 7 w 7"/>
                <a:gd name="T3" fmla="*/ 1 h 4"/>
                <a:gd name="T4" fmla="*/ 7 w 7"/>
                <a:gd name="T5" fmla="*/ 1 h 4"/>
                <a:gd name="T6" fmla="*/ 6 w 7"/>
                <a:gd name="T7" fmla="*/ 2 h 4"/>
                <a:gd name="T8" fmla="*/ 6 w 7"/>
                <a:gd name="T9" fmla="*/ 2 h 4"/>
                <a:gd name="T10" fmla="*/ 4 w 7"/>
                <a:gd name="T11" fmla="*/ 2 h 4"/>
                <a:gd name="T12" fmla="*/ 4 w 7"/>
                <a:gd name="T13" fmla="*/ 2 h 4"/>
                <a:gd name="T14" fmla="*/ 4 w 7"/>
                <a:gd name="T15" fmla="*/ 2 h 4"/>
                <a:gd name="T16" fmla="*/ 4 w 7"/>
                <a:gd name="T17" fmla="*/ 2 h 4"/>
                <a:gd name="T18" fmla="*/ 4 w 7"/>
                <a:gd name="T19" fmla="*/ 2 h 4"/>
                <a:gd name="T20" fmla="*/ 4 w 7"/>
                <a:gd name="T21" fmla="*/ 3 h 4"/>
                <a:gd name="T22" fmla="*/ 3 w 7"/>
                <a:gd name="T23" fmla="*/ 3 h 4"/>
                <a:gd name="T24" fmla="*/ 4 w 7"/>
                <a:gd name="T25" fmla="*/ 3 h 4"/>
                <a:gd name="T26" fmla="*/ 4 w 7"/>
                <a:gd name="T27" fmla="*/ 3 h 4"/>
                <a:gd name="T28" fmla="*/ 3 w 7"/>
                <a:gd name="T29" fmla="*/ 3 h 4"/>
                <a:gd name="T30" fmla="*/ 3 w 7"/>
                <a:gd name="T31" fmla="*/ 3 h 4"/>
                <a:gd name="T32" fmla="*/ 3 w 7"/>
                <a:gd name="T33" fmla="*/ 3 h 4"/>
                <a:gd name="T34" fmla="*/ 2 w 7"/>
                <a:gd name="T35" fmla="*/ 3 h 4"/>
                <a:gd name="T36" fmla="*/ 2 w 7"/>
                <a:gd name="T37" fmla="*/ 3 h 4"/>
                <a:gd name="T38" fmla="*/ 3 w 7"/>
                <a:gd name="T39" fmla="*/ 3 h 4"/>
                <a:gd name="T40" fmla="*/ 2 w 7"/>
                <a:gd name="T41" fmla="*/ 4 h 4"/>
                <a:gd name="T42" fmla="*/ 2 w 7"/>
                <a:gd name="T43" fmla="*/ 4 h 4"/>
                <a:gd name="T44" fmla="*/ 2 w 7"/>
                <a:gd name="T45" fmla="*/ 3 h 4"/>
                <a:gd name="T46" fmla="*/ 2 w 7"/>
                <a:gd name="T47" fmla="*/ 3 h 4"/>
                <a:gd name="T48" fmla="*/ 2 w 7"/>
                <a:gd name="T49" fmla="*/ 3 h 4"/>
                <a:gd name="T50" fmla="*/ 1 w 7"/>
                <a:gd name="T51" fmla="*/ 3 h 4"/>
                <a:gd name="T52" fmla="*/ 1 w 7"/>
                <a:gd name="T53" fmla="*/ 3 h 4"/>
                <a:gd name="T54" fmla="*/ 1 w 7"/>
                <a:gd name="T55" fmla="*/ 3 h 4"/>
                <a:gd name="T56" fmla="*/ 1 w 7"/>
                <a:gd name="T57" fmla="*/ 3 h 4"/>
                <a:gd name="T58" fmla="*/ 1 w 7"/>
                <a:gd name="T59" fmla="*/ 4 h 4"/>
                <a:gd name="T60" fmla="*/ 1 w 7"/>
                <a:gd name="T61" fmla="*/ 4 h 4"/>
                <a:gd name="T62" fmla="*/ 1 w 7"/>
                <a:gd name="T63" fmla="*/ 4 h 4"/>
                <a:gd name="T64" fmla="*/ 0 w 7"/>
                <a:gd name="T65" fmla="*/ 3 h 4"/>
                <a:gd name="T66" fmla="*/ 1 w 7"/>
                <a:gd name="T67" fmla="*/ 2 h 4"/>
                <a:gd name="T68" fmla="*/ 0 w 7"/>
                <a:gd name="T69" fmla="*/ 3 h 4"/>
                <a:gd name="T70" fmla="*/ 0 w 7"/>
                <a:gd name="T71" fmla="*/ 3 h 4"/>
                <a:gd name="T72" fmla="*/ 1 w 7"/>
                <a:gd name="T73" fmla="*/ 3 h 4"/>
                <a:gd name="T74" fmla="*/ 1 w 7"/>
                <a:gd name="T75" fmla="*/ 3 h 4"/>
                <a:gd name="T76" fmla="*/ 0 w 7"/>
                <a:gd name="T77" fmla="*/ 2 h 4"/>
                <a:gd name="T78" fmla="*/ 1 w 7"/>
                <a:gd name="T79" fmla="*/ 2 h 4"/>
                <a:gd name="T80" fmla="*/ 1 w 7"/>
                <a:gd name="T81" fmla="*/ 2 h 4"/>
                <a:gd name="T82" fmla="*/ 1 w 7"/>
                <a:gd name="T83" fmla="*/ 2 h 4"/>
                <a:gd name="T84" fmla="*/ 1 w 7"/>
                <a:gd name="T85" fmla="*/ 2 h 4"/>
                <a:gd name="T86" fmla="*/ 0 w 7"/>
                <a:gd name="T87" fmla="*/ 2 h 4"/>
                <a:gd name="T88" fmla="*/ 2 w 7"/>
                <a:gd name="T89" fmla="*/ 1 h 4"/>
                <a:gd name="T90" fmla="*/ 2 w 7"/>
                <a:gd name="T91" fmla="*/ 1 h 4"/>
                <a:gd name="T92" fmla="*/ 2 w 7"/>
                <a:gd name="T93" fmla="*/ 1 h 4"/>
                <a:gd name="T94" fmla="*/ 3 w 7"/>
                <a:gd name="T95" fmla="*/ 1 h 4"/>
                <a:gd name="T96" fmla="*/ 3 w 7"/>
                <a:gd name="T97" fmla="*/ 1 h 4"/>
                <a:gd name="T98" fmla="*/ 3 w 7"/>
                <a:gd name="T99" fmla="*/ 1 h 4"/>
                <a:gd name="T100" fmla="*/ 3 w 7"/>
                <a:gd name="T101" fmla="*/ 1 h 4"/>
                <a:gd name="T102" fmla="*/ 4 w 7"/>
                <a:gd name="T103" fmla="*/ 1 h 4"/>
                <a:gd name="T104" fmla="*/ 6 w 7"/>
                <a:gd name="T105" fmla="*/ 0 h 4"/>
                <a:gd name="T106" fmla="*/ 6 w 7"/>
                <a:gd name="T10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4">
                  <a:moveTo>
                    <a:pt x="6" y="1"/>
                  </a:moveTo>
                  <a:lnTo>
                    <a:pt x="6" y="1"/>
                  </a:lnTo>
                  <a:lnTo>
                    <a:pt x="6" y="1"/>
                  </a:lnTo>
                  <a:lnTo>
                    <a:pt x="7" y="1"/>
                  </a:lnTo>
                  <a:lnTo>
                    <a:pt x="7" y="1"/>
                  </a:lnTo>
                  <a:lnTo>
                    <a:pt x="7" y="1"/>
                  </a:lnTo>
                  <a:lnTo>
                    <a:pt x="7" y="2"/>
                  </a:lnTo>
                  <a:lnTo>
                    <a:pt x="6" y="2"/>
                  </a:lnTo>
                  <a:lnTo>
                    <a:pt x="6" y="2"/>
                  </a:lnTo>
                  <a:lnTo>
                    <a:pt x="6" y="2"/>
                  </a:lnTo>
                  <a:lnTo>
                    <a:pt x="6" y="2"/>
                  </a:lnTo>
                  <a:lnTo>
                    <a:pt x="4" y="2"/>
                  </a:lnTo>
                  <a:lnTo>
                    <a:pt x="4" y="2"/>
                  </a:lnTo>
                  <a:lnTo>
                    <a:pt x="4" y="2"/>
                  </a:lnTo>
                  <a:lnTo>
                    <a:pt x="4" y="2"/>
                  </a:lnTo>
                  <a:lnTo>
                    <a:pt x="4" y="2"/>
                  </a:lnTo>
                  <a:lnTo>
                    <a:pt x="4" y="2"/>
                  </a:lnTo>
                  <a:lnTo>
                    <a:pt x="4" y="2"/>
                  </a:lnTo>
                  <a:lnTo>
                    <a:pt x="4" y="2"/>
                  </a:lnTo>
                  <a:lnTo>
                    <a:pt x="4" y="2"/>
                  </a:lnTo>
                  <a:lnTo>
                    <a:pt x="4" y="2"/>
                  </a:lnTo>
                  <a:lnTo>
                    <a:pt x="4" y="3"/>
                  </a:lnTo>
                  <a:lnTo>
                    <a:pt x="3" y="3"/>
                  </a:lnTo>
                  <a:lnTo>
                    <a:pt x="3" y="3"/>
                  </a:lnTo>
                  <a:lnTo>
                    <a:pt x="3" y="3"/>
                  </a:lnTo>
                  <a:lnTo>
                    <a:pt x="4" y="3"/>
                  </a:lnTo>
                  <a:lnTo>
                    <a:pt x="4" y="3"/>
                  </a:lnTo>
                  <a:lnTo>
                    <a:pt x="4" y="3"/>
                  </a:lnTo>
                  <a:lnTo>
                    <a:pt x="3" y="3"/>
                  </a:lnTo>
                  <a:lnTo>
                    <a:pt x="3" y="3"/>
                  </a:lnTo>
                  <a:lnTo>
                    <a:pt x="3" y="3"/>
                  </a:lnTo>
                  <a:lnTo>
                    <a:pt x="3" y="3"/>
                  </a:lnTo>
                  <a:lnTo>
                    <a:pt x="3" y="3"/>
                  </a:lnTo>
                  <a:lnTo>
                    <a:pt x="3" y="3"/>
                  </a:lnTo>
                  <a:lnTo>
                    <a:pt x="3" y="3"/>
                  </a:lnTo>
                  <a:lnTo>
                    <a:pt x="2" y="3"/>
                  </a:lnTo>
                  <a:lnTo>
                    <a:pt x="2" y="3"/>
                  </a:lnTo>
                  <a:lnTo>
                    <a:pt x="2" y="3"/>
                  </a:lnTo>
                  <a:lnTo>
                    <a:pt x="2" y="3"/>
                  </a:lnTo>
                  <a:lnTo>
                    <a:pt x="3" y="3"/>
                  </a:lnTo>
                  <a:lnTo>
                    <a:pt x="3" y="3"/>
                  </a:lnTo>
                  <a:lnTo>
                    <a:pt x="2" y="4"/>
                  </a:lnTo>
                  <a:lnTo>
                    <a:pt x="2" y="4"/>
                  </a:lnTo>
                  <a:lnTo>
                    <a:pt x="2" y="4"/>
                  </a:lnTo>
                  <a:lnTo>
                    <a:pt x="2" y="4"/>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0" y="4"/>
                  </a:lnTo>
                  <a:lnTo>
                    <a:pt x="0" y="3"/>
                  </a:lnTo>
                  <a:lnTo>
                    <a:pt x="1" y="3"/>
                  </a:lnTo>
                  <a:lnTo>
                    <a:pt x="1" y="2"/>
                  </a:lnTo>
                  <a:lnTo>
                    <a:pt x="1" y="3"/>
                  </a:lnTo>
                  <a:lnTo>
                    <a:pt x="0" y="3"/>
                  </a:lnTo>
                  <a:lnTo>
                    <a:pt x="0" y="3"/>
                  </a:lnTo>
                  <a:lnTo>
                    <a:pt x="0" y="3"/>
                  </a:lnTo>
                  <a:lnTo>
                    <a:pt x="1" y="3"/>
                  </a:lnTo>
                  <a:lnTo>
                    <a:pt x="1" y="3"/>
                  </a:lnTo>
                  <a:lnTo>
                    <a:pt x="1" y="3"/>
                  </a:lnTo>
                  <a:lnTo>
                    <a:pt x="1" y="3"/>
                  </a:lnTo>
                  <a:lnTo>
                    <a:pt x="1" y="2"/>
                  </a:lnTo>
                  <a:lnTo>
                    <a:pt x="0" y="2"/>
                  </a:lnTo>
                  <a:lnTo>
                    <a:pt x="1" y="2"/>
                  </a:lnTo>
                  <a:lnTo>
                    <a:pt x="1" y="2"/>
                  </a:lnTo>
                  <a:lnTo>
                    <a:pt x="0" y="2"/>
                  </a:lnTo>
                  <a:lnTo>
                    <a:pt x="1" y="2"/>
                  </a:lnTo>
                  <a:lnTo>
                    <a:pt x="1" y="2"/>
                  </a:lnTo>
                  <a:lnTo>
                    <a:pt x="1" y="2"/>
                  </a:lnTo>
                  <a:lnTo>
                    <a:pt x="1" y="2"/>
                  </a:lnTo>
                  <a:lnTo>
                    <a:pt x="1" y="2"/>
                  </a:lnTo>
                  <a:lnTo>
                    <a:pt x="1" y="2"/>
                  </a:lnTo>
                  <a:lnTo>
                    <a:pt x="0" y="2"/>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1"/>
                  </a:lnTo>
                  <a:lnTo>
                    <a:pt x="4" y="1"/>
                  </a:lnTo>
                  <a:lnTo>
                    <a:pt x="4" y="0"/>
                  </a:lnTo>
                  <a:lnTo>
                    <a:pt x="6" y="0"/>
                  </a:lnTo>
                  <a:lnTo>
                    <a:pt x="6" y="1"/>
                  </a:lnTo>
                  <a:lnTo>
                    <a:pt x="6"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53" name="Freeform 1471">
              <a:extLst>
                <a:ext uri="{FF2B5EF4-FFF2-40B4-BE49-F238E27FC236}">
                  <a16:creationId xmlns="" xmlns:a16="http://schemas.microsoft.com/office/drawing/2014/main" id="{5FA927DA-6D7D-42FF-B3A9-A89980DC9F6A}"/>
                </a:ext>
              </a:extLst>
            </p:cNvPr>
            <p:cNvSpPr>
              <a:spLocks/>
            </p:cNvSpPr>
            <p:nvPr/>
          </p:nvSpPr>
          <p:spPr bwMode="auto">
            <a:xfrm>
              <a:off x="6254842" y="1723164"/>
              <a:ext cx="11488" cy="5106"/>
            </a:xfrm>
            <a:custGeom>
              <a:avLst/>
              <a:gdLst>
                <a:gd name="T0" fmla="*/ 8 w 9"/>
                <a:gd name="T1" fmla="*/ 1 h 4"/>
                <a:gd name="T2" fmla="*/ 8 w 9"/>
                <a:gd name="T3" fmla="*/ 1 h 4"/>
                <a:gd name="T4" fmla="*/ 7 w 9"/>
                <a:gd name="T5" fmla="*/ 1 h 4"/>
                <a:gd name="T6" fmla="*/ 7 w 9"/>
                <a:gd name="T7" fmla="*/ 1 h 4"/>
                <a:gd name="T8" fmla="*/ 7 w 9"/>
                <a:gd name="T9" fmla="*/ 2 h 4"/>
                <a:gd name="T10" fmla="*/ 5 w 9"/>
                <a:gd name="T11" fmla="*/ 2 h 4"/>
                <a:gd name="T12" fmla="*/ 6 w 9"/>
                <a:gd name="T13" fmla="*/ 2 h 4"/>
                <a:gd name="T14" fmla="*/ 5 w 9"/>
                <a:gd name="T15" fmla="*/ 2 h 4"/>
                <a:gd name="T16" fmla="*/ 5 w 9"/>
                <a:gd name="T17" fmla="*/ 2 h 4"/>
                <a:gd name="T18" fmla="*/ 5 w 9"/>
                <a:gd name="T19" fmla="*/ 2 h 4"/>
                <a:gd name="T20" fmla="*/ 3 w 9"/>
                <a:gd name="T21" fmla="*/ 2 h 4"/>
                <a:gd name="T22" fmla="*/ 3 w 9"/>
                <a:gd name="T23" fmla="*/ 2 h 4"/>
                <a:gd name="T24" fmla="*/ 3 w 9"/>
                <a:gd name="T25" fmla="*/ 3 h 4"/>
                <a:gd name="T26" fmla="*/ 2 w 9"/>
                <a:gd name="T27" fmla="*/ 3 h 4"/>
                <a:gd name="T28" fmla="*/ 1 w 9"/>
                <a:gd name="T29" fmla="*/ 3 h 4"/>
                <a:gd name="T30" fmla="*/ 1 w 9"/>
                <a:gd name="T31" fmla="*/ 3 h 4"/>
                <a:gd name="T32" fmla="*/ 1 w 9"/>
                <a:gd name="T33" fmla="*/ 3 h 4"/>
                <a:gd name="T34" fmla="*/ 0 w 9"/>
                <a:gd name="T35" fmla="*/ 3 h 4"/>
                <a:gd name="T36" fmla="*/ 0 w 9"/>
                <a:gd name="T37" fmla="*/ 4 h 4"/>
                <a:gd name="T38" fmla="*/ 0 w 9"/>
                <a:gd name="T39" fmla="*/ 3 h 4"/>
                <a:gd name="T40" fmla="*/ 0 w 9"/>
                <a:gd name="T41" fmla="*/ 3 h 4"/>
                <a:gd name="T42" fmla="*/ 0 w 9"/>
                <a:gd name="T43" fmla="*/ 3 h 4"/>
                <a:gd name="T44" fmla="*/ 1 w 9"/>
                <a:gd name="T45" fmla="*/ 3 h 4"/>
                <a:gd name="T46" fmla="*/ 0 w 9"/>
                <a:gd name="T47" fmla="*/ 3 h 4"/>
                <a:gd name="T48" fmla="*/ 0 w 9"/>
                <a:gd name="T49" fmla="*/ 2 h 4"/>
                <a:gd name="T50" fmla="*/ 0 w 9"/>
                <a:gd name="T51" fmla="*/ 2 h 4"/>
                <a:gd name="T52" fmla="*/ 1 w 9"/>
                <a:gd name="T53" fmla="*/ 2 h 4"/>
                <a:gd name="T54" fmla="*/ 1 w 9"/>
                <a:gd name="T55" fmla="*/ 2 h 4"/>
                <a:gd name="T56" fmla="*/ 2 w 9"/>
                <a:gd name="T57" fmla="*/ 2 h 4"/>
                <a:gd name="T58" fmla="*/ 2 w 9"/>
                <a:gd name="T59" fmla="*/ 2 h 4"/>
                <a:gd name="T60" fmla="*/ 2 w 9"/>
                <a:gd name="T61" fmla="*/ 2 h 4"/>
                <a:gd name="T62" fmla="*/ 2 w 9"/>
                <a:gd name="T63" fmla="*/ 1 h 4"/>
                <a:gd name="T64" fmla="*/ 2 w 9"/>
                <a:gd name="T65" fmla="*/ 1 h 4"/>
                <a:gd name="T66" fmla="*/ 2 w 9"/>
                <a:gd name="T67" fmla="*/ 1 h 4"/>
                <a:gd name="T68" fmla="*/ 3 w 9"/>
                <a:gd name="T69" fmla="*/ 1 h 4"/>
                <a:gd name="T70" fmla="*/ 2 w 9"/>
                <a:gd name="T71" fmla="*/ 1 h 4"/>
                <a:gd name="T72" fmla="*/ 5 w 9"/>
                <a:gd name="T73" fmla="*/ 1 h 4"/>
                <a:gd name="T74" fmla="*/ 5 w 9"/>
                <a:gd name="T75" fmla="*/ 1 h 4"/>
                <a:gd name="T76" fmla="*/ 5 w 9"/>
                <a:gd name="T77" fmla="*/ 0 h 4"/>
                <a:gd name="T78" fmla="*/ 5 w 9"/>
                <a:gd name="T79" fmla="*/ 0 h 4"/>
                <a:gd name="T80" fmla="*/ 6 w 9"/>
                <a:gd name="T81" fmla="*/ 1 h 4"/>
                <a:gd name="T82" fmla="*/ 5 w 9"/>
                <a:gd name="T83" fmla="*/ 1 h 4"/>
                <a:gd name="T84" fmla="*/ 6 w 9"/>
                <a:gd name="T85" fmla="*/ 1 h 4"/>
                <a:gd name="T86" fmla="*/ 6 w 9"/>
                <a:gd name="T87" fmla="*/ 1 h 4"/>
                <a:gd name="T88" fmla="*/ 7 w 9"/>
                <a:gd name="T89" fmla="*/ 0 h 4"/>
                <a:gd name="T90" fmla="*/ 9 w 9"/>
                <a:gd name="T9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4">
                  <a:moveTo>
                    <a:pt x="9" y="0"/>
                  </a:moveTo>
                  <a:lnTo>
                    <a:pt x="8" y="1"/>
                  </a:lnTo>
                  <a:lnTo>
                    <a:pt x="8" y="1"/>
                  </a:lnTo>
                  <a:lnTo>
                    <a:pt x="8" y="1"/>
                  </a:lnTo>
                  <a:lnTo>
                    <a:pt x="8" y="1"/>
                  </a:lnTo>
                  <a:lnTo>
                    <a:pt x="8" y="1"/>
                  </a:lnTo>
                  <a:lnTo>
                    <a:pt x="8" y="1"/>
                  </a:lnTo>
                  <a:lnTo>
                    <a:pt x="7" y="1"/>
                  </a:lnTo>
                  <a:lnTo>
                    <a:pt x="7" y="1"/>
                  </a:lnTo>
                  <a:lnTo>
                    <a:pt x="7" y="1"/>
                  </a:lnTo>
                  <a:lnTo>
                    <a:pt x="7" y="1"/>
                  </a:lnTo>
                  <a:lnTo>
                    <a:pt x="7" y="1"/>
                  </a:lnTo>
                  <a:lnTo>
                    <a:pt x="7" y="1"/>
                  </a:lnTo>
                  <a:lnTo>
                    <a:pt x="7" y="1"/>
                  </a:lnTo>
                  <a:lnTo>
                    <a:pt x="7" y="2"/>
                  </a:lnTo>
                  <a:lnTo>
                    <a:pt x="6" y="2"/>
                  </a:lnTo>
                  <a:lnTo>
                    <a:pt x="5" y="2"/>
                  </a:lnTo>
                  <a:lnTo>
                    <a:pt x="5" y="2"/>
                  </a:lnTo>
                  <a:lnTo>
                    <a:pt x="5" y="2"/>
                  </a:lnTo>
                  <a:lnTo>
                    <a:pt x="5" y="2"/>
                  </a:lnTo>
                  <a:lnTo>
                    <a:pt x="6" y="2"/>
                  </a:lnTo>
                  <a:lnTo>
                    <a:pt x="5" y="2"/>
                  </a:lnTo>
                  <a:lnTo>
                    <a:pt x="5" y="2"/>
                  </a:lnTo>
                  <a:lnTo>
                    <a:pt x="5" y="2"/>
                  </a:lnTo>
                  <a:lnTo>
                    <a:pt x="5" y="1"/>
                  </a:lnTo>
                  <a:lnTo>
                    <a:pt x="5" y="1"/>
                  </a:lnTo>
                  <a:lnTo>
                    <a:pt x="5" y="2"/>
                  </a:lnTo>
                  <a:lnTo>
                    <a:pt x="5" y="2"/>
                  </a:lnTo>
                  <a:lnTo>
                    <a:pt x="5" y="2"/>
                  </a:lnTo>
                  <a:lnTo>
                    <a:pt x="5" y="2"/>
                  </a:lnTo>
                  <a:lnTo>
                    <a:pt x="5" y="2"/>
                  </a:lnTo>
                  <a:lnTo>
                    <a:pt x="5" y="2"/>
                  </a:lnTo>
                  <a:lnTo>
                    <a:pt x="3" y="2"/>
                  </a:lnTo>
                  <a:lnTo>
                    <a:pt x="3" y="2"/>
                  </a:lnTo>
                  <a:lnTo>
                    <a:pt x="3" y="2"/>
                  </a:lnTo>
                  <a:lnTo>
                    <a:pt x="3" y="2"/>
                  </a:lnTo>
                  <a:lnTo>
                    <a:pt x="5" y="2"/>
                  </a:lnTo>
                  <a:lnTo>
                    <a:pt x="5" y="3"/>
                  </a:lnTo>
                  <a:lnTo>
                    <a:pt x="3" y="3"/>
                  </a:lnTo>
                  <a:lnTo>
                    <a:pt x="3" y="3"/>
                  </a:lnTo>
                  <a:lnTo>
                    <a:pt x="3"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0" y="3"/>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1" y="3"/>
                  </a:lnTo>
                  <a:lnTo>
                    <a:pt x="1" y="3"/>
                  </a:lnTo>
                  <a:lnTo>
                    <a:pt x="0" y="3"/>
                  </a:lnTo>
                  <a:lnTo>
                    <a:pt x="0" y="3"/>
                  </a:lnTo>
                  <a:lnTo>
                    <a:pt x="0" y="2"/>
                  </a:lnTo>
                  <a:lnTo>
                    <a:pt x="0" y="2"/>
                  </a:lnTo>
                  <a:lnTo>
                    <a:pt x="0" y="2"/>
                  </a:lnTo>
                  <a:lnTo>
                    <a:pt x="1" y="2"/>
                  </a:lnTo>
                  <a:lnTo>
                    <a:pt x="0" y="2"/>
                  </a:lnTo>
                  <a:lnTo>
                    <a:pt x="0" y="2"/>
                  </a:lnTo>
                  <a:lnTo>
                    <a:pt x="0" y="2"/>
                  </a:lnTo>
                  <a:lnTo>
                    <a:pt x="1" y="2"/>
                  </a:lnTo>
                  <a:lnTo>
                    <a:pt x="1" y="2"/>
                  </a:lnTo>
                  <a:lnTo>
                    <a:pt x="1" y="2"/>
                  </a:lnTo>
                  <a:lnTo>
                    <a:pt x="2" y="2"/>
                  </a:lnTo>
                  <a:lnTo>
                    <a:pt x="1" y="2"/>
                  </a:lnTo>
                  <a:lnTo>
                    <a:pt x="1" y="2"/>
                  </a:lnTo>
                  <a:lnTo>
                    <a:pt x="1" y="2"/>
                  </a:lnTo>
                  <a:lnTo>
                    <a:pt x="2" y="2"/>
                  </a:lnTo>
                  <a:lnTo>
                    <a:pt x="2" y="2"/>
                  </a:lnTo>
                  <a:lnTo>
                    <a:pt x="2" y="2"/>
                  </a:lnTo>
                  <a:lnTo>
                    <a:pt x="2" y="2"/>
                  </a:lnTo>
                  <a:lnTo>
                    <a:pt x="2" y="2"/>
                  </a:lnTo>
                  <a:lnTo>
                    <a:pt x="2" y="2"/>
                  </a:lnTo>
                  <a:lnTo>
                    <a:pt x="2" y="2"/>
                  </a:lnTo>
                  <a:lnTo>
                    <a:pt x="2" y="2"/>
                  </a:lnTo>
                  <a:lnTo>
                    <a:pt x="2" y="1"/>
                  </a:lnTo>
                  <a:lnTo>
                    <a:pt x="2" y="1"/>
                  </a:lnTo>
                  <a:lnTo>
                    <a:pt x="2" y="1"/>
                  </a:lnTo>
                  <a:lnTo>
                    <a:pt x="2" y="1"/>
                  </a:lnTo>
                  <a:lnTo>
                    <a:pt x="2" y="1"/>
                  </a:lnTo>
                  <a:lnTo>
                    <a:pt x="1" y="1"/>
                  </a:lnTo>
                  <a:lnTo>
                    <a:pt x="1" y="1"/>
                  </a:lnTo>
                  <a:lnTo>
                    <a:pt x="2" y="1"/>
                  </a:lnTo>
                  <a:lnTo>
                    <a:pt x="2" y="1"/>
                  </a:lnTo>
                  <a:lnTo>
                    <a:pt x="3" y="1"/>
                  </a:lnTo>
                  <a:lnTo>
                    <a:pt x="3" y="1"/>
                  </a:lnTo>
                  <a:lnTo>
                    <a:pt x="3" y="1"/>
                  </a:lnTo>
                  <a:lnTo>
                    <a:pt x="2" y="1"/>
                  </a:lnTo>
                  <a:lnTo>
                    <a:pt x="2" y="1"/>
                  </a:lnTo>
                  <a:lnTo>
                    <a:pt x="3" y="0"/>
                  </a:lnTo>
                  <a:lnTo>
                    <a:pt x="3" y="1"/>
                  </a:lnTo>
                  <a:lnTo>
                    <a:pt x="5" y="1"/>
                  </a:lnTo>
                  <a:lnTo>
                    <a:pt x="5" y="1"/>
                  </a:lnTo>
                  <a:lnTo>
                    <a:pt x="5" y="1"/>
                  </a:lnTo>
                  <a:lnTo>
                    <a:pt x="5" y="1"/>
                  </a:lnTo>
                  <a:lnTo>
                    <a:pt x="5" y="1"/>
                  </a:lnTo>
                  <a:lnTo>
                    <a:pt x="5" y="1"/>
                  </a:lnTo>
                  <a:lnTo>
                    <a:pt x="5" y="0"/>
                  </a:lnTo>
                  <a:lnTo>
                    <a:pt x="5" y="0"/>
                  </a:lnTo>
                  <a:lnTo>
                    <a:pt x="5" y="0"/>
                  </a:lnTo>
                  <a:lnTo>
                    <a:pt x="5" y="0"/>
                  </a:lnTo>
                  <a:lnTo>
                    <a:pt x="6" y="0"/>
                  </a:lnTo>
                  <a:lnTo>
                    <a:pt x="6" y="1"/>
                  </a:lnTo>
                  <a:lnTo>
                    <a:pt x="6" y="1"/>
                  </a:lnTo>
                  <a:lnTo>
                    <a:pt x="6" y="1"/>
                  </a:lnTo>
                  <a:lnTo>
                    <a:pt x="6" y="1"/>
                  </a:lnTo>
                  <a:lnTo>
                    <a:pt x="5" y="1"/>
                  </a:lnTo>
                  <a:lnTo>
                    <a:pt x="5" y="1"/>
                  </a:lnTo>
                  <a:lnTo>
                    <a:pt x="6" y="1"/>
                  </a:lnTo>
                  <a:lnTo>
                    <a:pt x="6" y="1"/>
                  </a:lnTo>
                  <a:lnTo>
                    <a:pt x="6" y="1"/>
                  </a:lnTo>
                  <a:lnTo>
                    <a:pt x="6" y="1"/>
                  </a:lnTo>
                  <a:lnTo>
                    <a:pt x="6" y="1"/>
                  </a:lnTo>
                  <a:lnTo>
                    <a:pt x="6" y="0"/>
                  </a:lnTo>
                  <a:lnTo>
                    <a:pt x="7" y="0"/>
                  </a:lnTo>
                  <a:lnTo>
                    <a:pt x="7" y="0"/>
                  </a:lnTo>
                  <a:lnTo>
                    <a:pt x="8" y="0"/>
                  </a:lnTo>
                  <a:lnTo>
                    <a:pt x="8" y="0"/>
                  </a:lnTo>
                  <a:lnTo>
                    <a:pt x="9" y="0"/>
                  </a:lnTo>
                  <a:lnTo>
                    <a:pt x="9"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54" name="Freeform 1472">
              <a:extLst>
                <a:ext uri="{FF2B5EF4-FFF2-40B4-BE49-F238E27FC236}">
                  <a16:creationId xmlns="" xmlns:a16="http://schemas.microsoft.com/office/drawing/2014/main" id="{78A35513-C1AF-4812-A1C9-9F65633243F4}"/>
                </a:ext>
              </a:extLst>
            </p:cNvPr>
            <p:cNvSpPr>
              <a:spLocks/>
            </p:cNvSpPr>
            <p:nvPr/>
          </p:nvSpPr>
          <p:spPr bwMode="auto">
            <a:xfrm>
              <a:off x="6277818" y="1720611"/>
              <a:ext cx="5106" cy="3830"/>
            </a:xfrm>
            <a:custGeom>
              <a:avLst/>
              <a:gdLst>
                <a:gd name="T0" fmla="*/ 4 w 4"/>
                <a:gd name="T1" fmla="*/ 2 h 3"/>
                <a:gd name="T2" fmla="*/ 4 w 4"/>
                <a:gd name="T3" fmla="*/ 3 h 3"/>
                <a:gd name="T4" fmla="*/ 4 w 4"/>
                <a:gd name="T5" fmla="*/ 3 h 3"/>
                <a:gd name="T6" fmla="*/ 2 w 4"/>
                <a:gd name="T7" fmla="*/ 3 h 3"/>
                <a:gd name="T8" fmla="*/ 2 w 4"/>
                <a:gd name="T9" fmla="*/ 3 h 3"/>
                <a:gd name="T10" fmla="*/ 0 w 4"/>
                <a:gd name="T11" fmla="*/ 3 h 3"/>
                <a:gd name="T12" fmla="*/ 0 w 4"/>
                <a:gd name="T13" fmla="*/ 3 h 3"/>
                <a:gd name="T14" fmla="*/ 0 w 4"/>
                <a:gd name="T15" fmla="*/ 3 h 3"/>
                <a:gd name="T16" fmla="*/ 0 w 4"/>
                <a:gd name="T17" fmla="*/ 3 h 3"/>
                <a:gd name="T18" fmla="*/ 0 w 4"/>
                <a:gd name="T19" fmla="*/ 3 h 3"/>
                <a:gd name="T20" fmla="*/ 2 w 4"/>
                <a:gd name="T21" fmla="*/ 2 h 3"/>
                <a:gd name="T22" fmla="*/ 2 w 4"/>
                <a:gd name="T23" fmla="*/ 2 h 3"/>
                <a:gd name="T24" fmla="*/ 0 w 4"/>
                <a:gd name="T25" fmla="*/ 2 h 3"/>
                <a:gd name="T26" fmla="*/ 0 w 4"/>
                <a:gd name="T27" fmla="*/ 2 h 3"/>
                <a:gd name="T28" fmla="*/ 0 w 4"/>
                <a:gd name="T29" fmla="*/ 2 h 3"/>
                <a:gd name="T30" fmla="*/ 0 w 4"/>
                <a:gd name="T31" fmla="*/ 2 h 3"/>
                <a:gd name="T32" fmla="*/ 2 w 4"/>
                <a:gd name="T33" fmla="*/ 0 h 3"/>
                <a:gd name="T34" fmla="*/ 2 w 4"/>
                <a:gd name="T35" fmla="*/ 0 h 3"/>
                <a:gd name="T36" fmla="*/ 3 w 4"/>
                <a:gd name="T37" fmla="*/ 0 h 3"/>
                <a:gd name="T38" fmla="*/ 3 w 4"/>
                <a:gd name="T39" fmla="*/ 0 h 3"/>
                <a:gd name="T40" fmla="*/ 3 w 4"/>
                <a:gd name="T41" fmla="*/ 0 h 3"/>
                <a:gd name="T42" fmla="*/ 3 w 4"/>
                <a:gd name="T43" fmla="*/ 0 h 3"/>
                <a:gd name="T44" fmla="*/ 4 w 4"/>
                <a:gd name="T45" fmla="*/ 0 h 3"/>
                <a:gd name="T46" fmla="*/ 4 w 4"/>
                <a:gd name="T47" fmla="*/ 0 h 3"/>
                <a:gd name="T48" fmla="*/ 4 w 4"/>
                <a:gd name="T49" fmla="*/ 2 h 3"/>
                <a:gd name="T50" fmla="*/ 4 w 4"/>
                <a:gd name="T51" fmla="*/ 2 h 3"/>
                <a:gd name="T52" fmla="*/ 4 w 4"/>
                <a:gd name="T53" fmla="*/ 2 h 3"/>
                <a:gd name="T54" fmla="*/ 4 w 4"/>
                <a:gd name="T55" fmla="*/ 2 h 3"/>
                <a:gd name="T56" fmla="*/ 4 w 4"/>
                <a:gd name="T57" fmla="*/ 2 h 3"/>
                <a:gd name="T58" fmla="*/ 4 w 4"/>
                <a:gd name="T59" fmla="*/ 2 h 3"/>
                <a:gd name="T60" fmla="*/ 4 w 4"/>
                <a:gd name="T61" fmla="*/ 2 h 3"/>
                <a:gd name="T62" fmla="*/ 3 w 4"/>
                <a:gd name="T63" fmla="*/ 2 h 3"/>
                <a:gd name="T64" fmla="*/ 3 w 4"/>
                <a:gd name="T65" fmla="*/ 2 h 3"/>
                <a:gd name="T66" fmla="*/ 4 w 4"/>
                <a:gd name="T6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4" y="2"/>
                  </a:moveTo>
                  <a:lnTo>
                    <a:pt x="4" y="3"/>
                  </a:lnTo>
                  <a:lnTo>
                    <a:pt x="4" y="3"/>
                  </a:lnTo>
                  <a:lnTo>
                    <a:pt x="2" y="3"/>
                  </a:lnTo>
                  <a:lnTo>
                    <a:pt x="2" y="3"/>
                  </a:lnTo>
                  <a:lnTo>
                    <a:pt x="0" y="3"/>
                  </a:lnTo>
                  <a:lnTo>
                    <a:pt x="0" y="3"/>
                  </a:lnTo>
                  <a:lnTo>
                    <a:pt x="0" y="3"/>
                  </a:lnTo>
                  <a:lnTo>
                    <a:pt x="0" y="3"/>
                  </a:lnTo>
                  <a:lnTo>
                    <a:pt x="0" y="3"/>
                  </a:lnTo>
                  <a:lnTo>
                    <a:pt x="2" y="2"/>
                  </a:lnTo>
                  <a:lnTo>
                    <a:pt x="2" y="2"/>
                  </a:lnTo>
                  <a:lnTo>
                    <a:pt x="0" y="2"/>
                  </a:lnTo>
                  <a:lnTo>
                    <a:pt x="0" y="2"/>
                  </a:lnTo>
                  <a:lnTo>
                    <a:pt x="0" y="2"/>
                  </a:lnTo>
                  <a:lnTo>
                    <a:pt x="0" y="2"/>
                  </a:lnTo>
                  <a:lnTo>
                    <a:pt x="2" y="0"/>
                  </a:lnTo>
                  <a:lnTo>
                    <a:pt x="2" y="0"/>
                  </a:lnTo>
                  <a:lnTo>
                    <a:pt x="3" y="0"/>
                  </a:lnTo>
                  <a:lnTo>
                    <a:pt x="3" y="0"/>
                  </a:lnTo>
                  <a:lnTo>
                    <a:pt x="3" y="0"/>
                  </a:lnTo>
                  <a:lnTo>
                    <a:pt x="3" y="0"/>
                  </a:lnTo>
                  <a:lnTo>
                    <a:pt x="4" y="0"/>
                  </a:lnTo>
                  <a:lnTo>
                    <a:pt x="4" y="0"/>
                  </a:lnTo>
                  <a:lnTo>
                    <a:pt x="4" y="2"/>
                  </a:lnTo>
                  <a:lnTo>
                    <a:pt x="4" y="2"/>
                  </a:lnTo>
                  <a:lnTo>
                    <a:pt x="4" y="2"/>
                  </a:lnTo>
                  <a:lnTo>
                    <a:pt x="4" y="2"/>
                  </a:lnTo>
                  <a:lnTo>
                    <a:pt x="4" y="2"/>
                  </a:lnTo>
                  <a:lnTo>
                    <a:pt x="4" y="2"/>
                  </a:lnTo>
                  <a:lnTo>
                    <a:pt x="4" y="2"/>
                  </a:lnTo>
                  <a:lnTo>
                    <a:pt x="3" y="2"/>
                  </a:lnTo>
                  <a:lnTo>
                    <a:pt x="3" y="2"/>
                  </a:lnTo>
                  <a:lnTo>
                    <a:pt x="4"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55" name="Freeform 1473">
              <a:extLst>
                <a:ext uri="{FF2B5EF4-FFF2-40B4-BE49-F238E27FC236}">
                  <a16:creationId xmlns="" xmlns:a16="http://schemas.microsoft.com/office/drawing/2014/main" id="{09A47B01-A538-44AC-B138-5DB0D781712E}"/>
                </a:ext>
              </a:extLst>
            </p:cNvPr>
            <p:cNvSpPr>
              <a:spLocks/>
            </p:cNvSpPr>
            <p:nvPr/>
          </p:nvSpPr>
          <p:spPr bwMode="auto">
            <a:xfrm>
              <a:off x="6258671" y="1720611"/>
              <a:ext cx="5106" cy="2553"/>
            </a:xfrm>
            <a:custGeom>
              <a:avLst/>
              <a:gdLst>
                <a:gd name="T0" fmla="*/ 2 w 4"/>
                <a:gd name="T1" fmla="*/ 2 h 2"/>
                <a:gd name="T2" fmla="*/ 0 w 4"/>
                <a:gd name="T3" fmla="*/ 0 h 2"/>
                <a:gd name="T4" fmla="*/ 0 w 4"/>
                <a:gd name="T5" fmla="*/ 0 h 2"/>
                <a:gd name="T6" fmla="*/ 0 w 4"/>
                <a:gd name="T7" fmla="*/ 0 h 2"/>
                <a:gd name="T8" fmla="*/ 2 w 4"/>
                <a:gd name="T9" fmla="*/ 0 h 2"/>
                <a:gd name="T10" fmla="*/ 4 w 4"/>
                <a:gd name="T11" fmla="*/ 0 h 2"/>
                <a:gd name="T12" fmla="*/ 4 w 4"/>
                <a:gd name="T13" fmla="*/ 0 h 2"/>
                <a:gd name="T14" fmla="*/ 4 w 4"/>
                <a:gd name="T15" fmla="*/ 0 h 2"/>
                <a:gd name="T16" fmla="*/ 4 w 4"/>
                <a:gd name="T17" fmla="*/ 0 h 2"/>
                <a:gd name="T18" fmla="*/ 4 w 4"/>
                <a:gd name="T19" fmla="*/ 0 h 2"/>
                <a:gd name="T20" fmla="*/ 4 w 4"/>
                <a:gd name="T21" fmla="*/ 0 h 2"/>
                <a:gd name="T22" fmla="*/ 4 w 4"/>
                <a:gd name="T23" fmla="*/ 0 h 2"/>
                <a:gd name="T24" fmla="*/ 4 w 4"/>
                <a:gd name="T25" fmla="*/ 0 h 2"/>
                <a:gd name="T26" fmla="*/ 4 w 4"/>
                <a:gd name="T27" fmla="*/ 0 h 2"/>
                <a:gd name="T28" fmla="*/ 4 w 4"/>
                <a:gd name="T29" fmla="*/ 0 h 2"/>
                <a:gd name="T30" fmla="*/ 4 w 4"/>
                <a:gd name="T31" fmla="*/ 0 h 2"/>
                <a:gd name="T32" fmla="*/ 4 w 4"/>
                <a:gd name="T33" fmla="*/ 0 h 2"/>
                <a:gd name="T34" fmla="*/ 4 w 4"/>
                <a:gd name="T35" fmla="*/ 0 h 2"/>
                <a:gd name="T36" fmla="*/ 4 w 4"/>
                <a:gd name="T37" fmla="*/ 0 h 2"/>
                <a:gd name="T38" fmla="*/ 4 w 4"/>
                <a:gd name="T39" fmla="*/ 0 h 2"/>
                <a:gd name="T40" fmla="*/ 4 w 4"/>
                <a:gd name="T41" fmla="*/ 0 h 2"/>
                <a:gd name="T42" fmla="*/ 4 w 4"/>
                <a:gd name="T43" fmla="*/ 0 h 2"/>
                <a:gd name="T44" fmla="*/ 4 w 4"/>
                <a:gd name="T45" fmla="*/ 0 h 2"/>
                <a:gd name="T46" fmla="*/ 4 w 4"/>
                <a:gd name="T47" fmla="*/ 0 h 2"/>
                <a:gd name="T48" fmla="*/ 4 w 4"/>
                <a:gd name="T49" fmla="*/ 0 h 2"/>
                <a:gd name="T50" fmla="*/ 4 w 4"/>
                <a:gd name="T51" fmla="*/ 0 h 2"/>
                <a:gd name="T52" fmla="*/ 4 w 4"/>
                <a:gd name="T53" fmla="*/ 0 h 2"/>
                <a:gd name="T54" fmla="*/ 4 w 4"/>
                <a:gd name="T55" fmla="*/ 0 h 2"/>
                <a:gd name="T56" fmla="*/ 4 w 4"/>
                <a:gd name="T57" fmla="*/ 0 h 2"/>
                <a:gd name="T58" fmla="*/ 4 w 4"/>
                <a:gd name="T59" fmla="*/ 0 h 2"/>
                <a:gd name="T60" fmla="*/ 4 w 4"/>
                <a:gd name="T61" fmla="*/ 0 h 2"/>
                <a:gd name="T62" fmla="*/ 4 w 4"/>
                <a:gd name="T63" fmla="*/ 0 h 2"/>
                <a:gd name="T64" fmla="*/ 4 w 4"/>
                <a:gd name="T65" fmla="*/ 0 h 2"/>
                <a:gd name="T66" fmla="*/ 4 w 4"/>
                <a:gd name="T67" fmla="*/ 0 h 2"/>
                <a:gd name="T68" fmla="*/ 4 w 4"/>
                <a:gd name="T69" fmla="*/ 0 h 2"/>
                <a:gd name="T70" fmla="*/ 4 w 4"/>
                <a:gd name="T71" fmla="*/ 0 h 2"/>
                <a:gd name="T72" fmla="*/ 4 w 4"/>
                <a:gd name="T73" fmla="*/ 0 h 2"/>
                <a:gd name="T74" fmla="*/ 4 w 4"/>
                <a:gd name="T75" fmla="*/ 0 h 2"/>
                <a:gd name="T76" fmla="*/ 4 w 4"/>
                <a:gd name="T77" fmla="*/ 0 h 2"/>
                <a:gd name="T78" fmla="*/ 4 w 4"/>
                <a:gd name="T79" fmla="*/ 0 h 2"/>
                <a:gd name="T80" fmla="*/ 4 w 4"/>
                <a:gd name="T81" fmla="*/ 0 h 2"/>
                <a:gd name="T82" fmla="*/ 4 w 4"/>
                <a:gd name="T83" fmla="*/ 0 h 2"/>
                <a:gd name="T84" fmla="*/ 4 w 4"/>
                <a:gd name="T85" fmla="*/ 0 h 2"/>
                <a:gd name="T86" fmla="*/ 4 w 4"/>
                <a:gd name="T87" fmla="*/ 0 h 2"/>
                <a:gd name="T88" fmla="*/ 4 w 4"/>
                <a:gd name="T89" fmla="*/ 0 h 2"/>
                <a:gd name="T90" fmla="*/ 4 w 4"/>
                <a:gd name="T91" fmla="*/ 0 h 2"/>
                <a:gd name="T92" fmla="*/ 4 w 4"/>
                <a:gd name="T93" fmla="*/ 0 h 2"/>
                <a:gd name="T94" fmla="*/ 4 w 4"/>
                <a:gd name="T95" fmla="*/ 0 h 2"/>
                <a:gd name="T96" fmla="*/ 4 w 4"/>
                <a:gd name="T97" fmla="*/ 0 h 2"/>
                <a:gd name="T98" fmla="*/ 4 w 4"/>
                <a:gd name="T99" fmla="*/ 0 h 2"/>
                <a:gd name="T100" fmla="*/ 4 w 4"/>
                <a:gd name="T101" fmla="*/ 0 h 2"/>
                <a:gd name="T102" fmla="*/ 4 w 4"/>
                <a:gd name="T103" fmla="*/ 0 h 2"/>
                <a:gd name="T104" fmla="*/ 4 w 4"/>
                <a:gd name="T105" fmla="*/ 0 h 2"/>
                <a:gd name="T106" fmla="*/ 4 w 4"/>
                <a:gd name="T107" fmla="*/ 0 h 2"/>
                <a:gd name="T108" fmla="*/ 4 w 4"/>
                <a:gd name="T109" fmla="*/ 2 h 2"/>
                <a:gd name="T110" fmla="*/ 4 w 4"/>
                <a:gd name="T111" fmla="*/ 2 h 2"/>
                <a:gd name="T112" fmla="*/ 2 w 4"/>
                <a:gd name="T11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 h="2">
                  <a:moveTo>
                    <a:pt x="2" y="2"/>
                  </a:moveTo>
                  <a:lnTo>
                    <a:pt x="2" y="2"/>
                  </a:lnTo>
                  <a:lnTo>
                    <a:pt x="2" y="0"/>
                  </a:lnTo>
                  <a:lnTo>
                    <a:pt x="0" y="0"/>
                  </a:lnTo>
                  <a:lnTo>
                    <a:pt x="0" y="0"/>
                  </a:lnTo>
                  <a:lnTo>
                    <a:pt x="0" y="0"/>
                  </a:lnTo>
                  <a:lnTo>
                    <a:pt x="0" y="0"/>
                  </a:lnTo>
                  <a:lnTo>
                    <a:pt x="0" y="0"/>
                  </a:lnTo>
                  <a:lnTo>
                    <a:pt x="2" y="0"/>
                  </a:lnTo>
                  <a:lnTo>
                    <a:pt x="2"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2"/>
                  </a:lnTo>
                  <a:lnTo>
                    <a:pt x="4" y="2"/>
                  </a:lnTo>
                  <a:lnTo>
                    <a:pt x="4" y="2"/>
                  </a:lnTo>
                  <a:lnTo>
                    <a:pt x="3" y="2"/>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56" name="Freeform 1474">
              <a:extLst>
                <a:ext uri="{FF2B5EF4-FFF2-40B4-BE49-F238E27FC236}">
                  <a16:creationId xmlns="" xmlns:a16="http://schemas.microsoft.com/office/drawing/2014/main" id="{81E4CF30-1B34-4583-86E3-A9955001C587}"/>
                </a:ext>
              </a:extLst>
            </p:cNvPr>
            <p:cNvSpPr>
              <a:spLocks/>
            </p:cNvSpPr>
            <p:nvPr/>
          </p:nvSpPr>
          <p:spPr bwMode="auto">
            <a:xfrm>
              <a:off x="6286753" y="1715505"/>
              <a:ext cx="5106" cy="2553"/>
            </a:xfrm>
            <a:custGeom>
              <a:avLst/>
              <a:gdLst>
                <a:gd name="T0" fmla="*/ 3 w 4"/>
                <a:gd name="T1" fmla="*/ 2 h 2"/>
                <a:gd name="T2" fmla="*/ 0 w 4"/>
                <a:gd name="T3" fmla="*/ 2 h 2"/>
                <a:gd name="T4" fmla="*/ 0 w 4"/>
                <a:gd name="T5" fmla="*/ 2 h 2"/>
                <a:gd name="T6" fmla="*/ 0 w 4"/>
                <a:gd name="T7" fmla="*/ 2 h 2"/>
                <a:gd name="T8" fmla="*/ 0 w 4"/>
                <a:gd name="T9" fmla="*/ 2 h 2"/>
                <a:gd name="T10" fmla="*/ 0 w 4"/>
                <a:gd name="T11" fmla="*/ 2 h 2"/>
                <a:gd name="T12" fmla="*/ 0 w 4"/>
                <a:gd name="T13" fmla="*/ 2 h 2"/>
                <a:gd name="T14" fmla="*/ 0 w 4"/>
                <a:gd name="T15" fmla="*/ 1 h 2"/>
                <a:gd name="T16" fmla="*/ 0 w 4"/>
                <a:gd name="T17" fmla="*/ 1 h 2"/>
                <a:gd name="T18" fmla="*/ 0 w 4"/>
                <a:gd name="T19" fmla="*/ 1 h 2"/>
                <a:gd name="T20" fmla="*/ 2 w 4"/>
                <a:gd name="T21" fmla="*/ 1 h 2"/>
                <a:gd name="T22" fmla="*/ 2 w 4"/>
                <a:gd name="T23" fmla="*/ 0 h 2"/>
                <a:gd name="T24" fmla="*/ 2 w 4"/>
                <a:gd name="T25" fmla="*/ 0 h 2"/>
                <a:gd name="T26" fmla="*/ 2 w 4"/>
                <a:gd name="T27" fmla="*/ 1 h 2"/>
                <a:gd name="T28" fmla="*/ 2 w 4"/>
                <a:gd name="T29" fmla="*/ 1 h 2"/>
                <a:gd name="T30" fmla="*/ 3 w 4"/>
                <a:gd name="T31" fmla="*/ 1 h 2"/>
                <a:gd name="T32" fmla="*/ 3 w 4"/>
                <a:gd name="T33" fmla="*/ 1 h 2"/>
                <a:gd name="T34" fmla="*/ 3 w 4"/>
                <a:gd name="T35" fmla="*/ 1 h 2"/>
                <a:gd name="T36" fmla="*/ 4 w 4"/>
                <a:gd name="T37" fmla="*/ 1 h 2"/>
                <a:gd name="T38" fmla="*/ 3 w 4"/>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2">
                  <a:moveTo>
                    <a:pt x="3" y="2"/>
                  </a:moveTo>
                  <a:lnTo>
                    <a:pt x="0" y="2"/>
                  </a:lnTo>
                  <a:lnTo>
                    <a:pt x="0" y="2"/>
                  </a:lnTo>
                  <a:lnTo>
                    <a:pt x="0" y="2"/>
                  </a:lnTo>
                  <a:lnTo>
                    <a:pt x="0" y="2"/>
                  </a:lnTo>
                  <a:lnTo>
                    <a:pt x="0" y="2"/>
                  </a:lnTo>
                  <a:lnTo>
                    <a:pt x="0" y="2"/>
                  </a:lnTo>
                  <a:lnTo>
                    <a:pt x="0" y="1"/>
                  </a:lnTo>
                  <a:lnTo>
                    <a:pt x="0" y="1"/>
                  </a:lnTo>
                  <a:lnTo>
                    <a:pt x="0" y="1"/>
                  </a:lnTo>
                  <a:lnTo>
                    <a:pt x="2" y="1"/>
                  </a:lnTo>
                  <a:lnTo>
                    <a:pt x="2" y="0"/>
                  </a:lnTo>
                  <a:lnTo>
                    <a:pt x="2" y="0"/>
                  </a:lnTo>
                  <a:lnTo>
                    <a:pt x="2" y="1"/>
                  </a:lnTo>
                  <a:lnTo>
                    <a:pt x="2" y="1"/>
                  </a:lnTo>
                  <a:lnTo>
                    <a:pt x="3" y="1"/>
                  </a:lnTo>
                  <a:lnTo>
                    <a:pt x="3" y="1"/>
                  </a:lnTo>
                  <a:lnTo>
                    <a:pt x="3" y="1"/>
                  </a:lnTo>
                  <a:lnTo>
                    <a:pt x="4" y="1"/>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57" name="Freeform 1475">
              <a:extLst>
                <a:ext uri="{FF2B5EF4-FFF2-40B4-BE49-F238E27FC236}">
                  <a16:creationId xmlns="" xmlns:a16="http://schemas.microsoft.com/office/drawing/2014/main" id="{4EE04B21-D2CD-423B-8D01-B089990CD10B}"/>
                </a:ext>
              </a:extLst>
            </p:cNvPr>
            <p:cNvSpPr>
              <a:spLocks/>
            </p:cNvSpPr>
            <p:nvPr/>
          </p:nvSpPr>
          <p:spPr bwMode="auto">
            <a:xfrm>
              <a:off x="6290582" y="1715505"/>
              <a:ext cx="3830" cy="1277"/>
            </a:xfrm>
            <a:custGeom>
              <a:avLst/>
              <a:gdLst>
                <a:gd name="T0" fmla="*/ 1 w 3"/>
                <a:gd name="T1" fmla="*/ 0 h 1"/>
                <a:gd name="T2" fmla="*/ 1 w 3"/>
                <a:gd name="T3" fmla="*/ 0 h 1"/>
                <a:gd name="T4" fmla="*/ 2 w 3"/>
                <a:gd name="T5" fmla="*/ 0 h 1"/>
                <a:gd name="T6" fmla="*/ 1 w 3"/>
                <a:gd name="T7" fmla="*/ 0 h 1"/>
                <a:gd name="T8" fmla="*/ 1 w 3"/>
                <a:gd name="T9" fmla="*/ 0 h 1"/>
                <a:gd name="T10" fmla="*/ 1 w 3"/>
                <a:gd name="T11" fmla="*/ 0 h 1"/>
                <a:gd name="T12" fmla="*/ 1 w 3"/>
                <a:gd name="T13" fmla="*/ 0 h 1"/>
                <a:gd name="T14" fmla="*/ 1 w 3"/>
                <a:gd name="T15" fmla="*/ 0 h 1"/>
                <a:gd name="T16" fmla="*/ 2 w 3"/>
                <a:gd name="T17" fmla="*/ 0 h 1"/>
                <a:gd name="T18" fmla="*/ 2 w 3"/>
                <a:gd name="T19" fmla="*/ 0 h 1"/>
                <a:gd name="T20" fmla="*/ 3 w 3"/>
                <a:gd name="T21" fmla="*/ 0 h 1"/>
                <a:gd name="T22" fmla="*/ 3 w 3"/>
                <a:gd name="T23" fmla="*/ 0 h 1"/>
                <a:gd name="T24" fmla="*/ 2 w 3"/>
                <a:gd name="T25" fmla="*/ 1 h 1"/>
                <a:gd name="T26" fmla="*/ 2 w 3"/>
                <a:gd name="T27" fmla="*/ 1 h 1"/>
                <a:gd name="T28" fmla="*/ 2 w 3"/>
                <a:gd name="T29" fmla="*/ 1 h 1"/>
                <a:gd name="T30" fmla="*/ 1 w 3"/>
                <a:gd name="T31" fmla="*/ 1 h 1"/>
                <a:gd name="T32" fmla="*/ 1 w 3"/>
                <a:gd name="T33" fmla="*/ 1 h 1"/>
                <a:gd name="T34" fmla="*/ 1 w 3"/>
                <a:gd name="T35" fmla="*/ 1 h 1"/>
                <a:gd name="T36" fmla="*/ 1 w 3"/>
                <a:gd name="T37" fmla="*/ 1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1 w 3"/>
                <a:gd name="T51" fmla="*/ 0 h 1"/>
                <a:gd name="T52" fmla="*/ 1 w 3"/>
                <a:gd name="T53" fmla="*/ 0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lnTo>
                    <a:pt x="1" y="0"/>
                  </a:lnTo>
                  <a:lnTo>
                    <a:pt x="2" y="0"/>
                  </a:lnTo>
                  <a:lnTo>
                    <a:pt x="1" y="0"/>
                  </a:lnTo>
                  <a:lnTo>
                    <a:pt x="1" y="0"/>
                  </a:lnTo>
                  <a:lnTo>
                    <a:pt x="1" y="0"/>
                  </a:lnTo>
                  <a:lnTo>
                    <a:pt x="1" y="0"/>
                  </a:lnTo>
                  <a:lnTo>
                    <a:pt x="1" y="0"/>
                  </a:lnTo>
                  <a:lnTo>
                    <a:pt x="2" y="0"/>
                  </a:lnTo>
                  <a:lnTo>
                    <a:pt x="2" y="0"/>
                  </a:lnTo>
                  <a:lnTo>
                    <a:pt x="3" y="0"/>
                  </a:lnTo>
                  <a:lnTo>
                    <a:pt x="3" y="0"/>
                  </a:lnTo>
                  <a:lnTo>
                    <a:pt x="2" y="1"/>
                  </a:lnTo>
                  <a:lnTo>
                    <a:pt x="2" y="1"/>
                  </a:lnTo>
                  <a:lnTo>
                    <a:pt x="2" y="1"/>
                  </a:lnTo>
                  <a:lnTo>
                    <a:pt x="1" y="1"/>
                  </a:lnTo>
                  <a:lnTo>
                    <a:pt x="1" y="1"/>
                  </a:lnTo>
                  <a:lnTo>
                    <a:pt x="1" y="1"/>
                  </a:lnTo>
                  <a:lnTo>
                    <a:pt x="1" y="1"/>
                  </a:lnTo>
                  <a:lnTo>
                    <a:pt x="1" y="0"/>
                  </a:lnTo>
                  <a:lnTo>
                    <a:pt x="0" y="0"/>
                  </a:lnTo>
                  <a:lnTo>
                    <a:pt x="0" y="0"/>
                  </a:lnTo>
                  <a:lnTo>
                    <a:pt x="0" y="0"/>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58" name="Freeform 1476">
              <a:extLst>
                <a:ext uri="{FF2B5EF4-FFF2-40B4-BE49-F238E27FC236}">
                  <a16:creationId xmlns="" xmlns:a16="http://schemas.microsoft.com/office/drawing/2014/main" id="{07E7ED9C-BAD4-44DA-AA70-CEA5E11951F2}"/>
                </a:ext>
              </a:extLst>
            </p:cNvPr>
            <p:cNvSpPr>
              <a:spLocks/>
            </p:cNvSpPr>
            <p:nvPr/>
          </p:nvSpPr>
          <p:spPr bwMode="auto">
            <a:xfrm>
              <a:off x="6261224" y="1715505"/>
              <a:ext cx="2553" cy="0"/>
            </a:xfrm>
            <a:custGeom>
              <a:avLst/>
              <a:gdLst>
                <a:gd name="T0" fmla="*/ 1 w 2"/>
                <a:gd name="T1" fmla="*/ 1 w 2"/>
                <a:gd name="T2" fmla="*/ 1 w 2"/>
                <a:gd name="T3" fmla="*/ 0 w 2"/>
                <a:gd name="T4" fmla="*/ 0 w 2"/>
                <a:gd name="T5" fmla="*/ 0 w 2"/>
                <a:gd name="T6" fmla="*/ 0 w 2"/>
                <a:gd name="T7" fmla="*/ 0 w 2"/>
                <a:gd name="T8" fmla="*/ 0 w 2"/>
                <a:gd name="T9" fmla="*/ 0 w 2"/>
                <a:gd name="T10" fmla="*/ 0 w 2"/>
                <a:gd name="T11" fmla="*/ 1 w 2"/>
                <a:gd name="T12" fmla="*/ 1 w 2"/>
                <a:gd name="T13" fmla="*/ 1 w 2"/>
                <a:gd name="T14" fmla="*/ 2 w 2"/>
                <a:gd name="T15" fmla="*/ 2 w 2"/>
                <a:gd name="T16"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2">
                  <a:moveTo>
                    <a:pt x="1" y="0"/>
                  </a:moveTo>
                  <a:lnTo>
                    <a:pt x="1" y="0"/>
                  </a:lnTo>
                  <a:lnTo>
                    <a:pt x="1" y="0"/>
                  </a:lnTo>
                  <a:lnTo>
                    <a:pt x="0" y="0"/>
                  </a:lnTo>
                  <a:lnTo>
                    <a:pt x="0" y="0"/>
                  </a:lnTo>
                  <a:lnTo>
                    <a:pt x="0" y="0"/>
                  </a:lnTo>
                  <a:lnTo>
                    <a:pt x="0" y="0"/>
                  </a:lnTo>
                  <a:lnTo>
                    <a:pt x="0" y="0"/>
                  </a:lnTo>
                  <a:lnTo>
                    <a:pt x="0" y="0"/>
                  </a:lnTo>
                  <a:lnTo>
                    <a:pt x="0" y="0"/>
                  </a:lnTo>
                  <a:lnTo>
                    <a:pt x="0" y="0"/>
                  </a:lnTo>
                  <a:lnTo>
                    <a:pt x="1" y="0"/>
                  </a:lnTo>
                  <a:lnTo>
                    <a:pt x="1" y="0"/>
                  </a:lnTo>
                  <a:lnTo>
                    <a:pt x="1" y="0"/>
                  </a:lnTo>
                  <a:lnTo>
                    <a:pt x="2" y="0"/>
                  </a:lnTo>
                  <a:lnTo>
                    <a:pt x="2"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59" name="Freeform 1477">
              <a:extLst>
                <a:ext uri="{FF2B5EF4-FFF2-40B4-BE49-F238E27FC236}">
                  <a16:creationId xmlns="" xmlns:a16="http://schemas.microsoft.com/office/drawing/2014/main" id="{3FAA54E4-D25A-46AA-801E-3169CADDB2DE}"/>
                </a:ext>
              </a:extLst>
            </p:cNvPr>
            <p:cNvSpPr>
              <a:spLocks/>
            </p:cNvSpPr>
            <p:nvPr/>
          </p:nvSpPr>
          <p:spPr bwMode="auto">
            <a:xfrm>
              <a:off x="6263777" y="1714228"/>
              <a:ext cx="20423" cy="11488"/>
            </a:xfrm>
            <a:custGeom>
              <a:avLst/>
              <a:gdLst>
                <a:gd name="T0" fmla="*/ 9 w 16"/>
                <a:gd name="T1" fmla="*/ 1 h 9"/>
                <a:gd name="T2" fmla="*/ 8 w 16"/>
                <a:gd name="T3" fmla="*/ 2 h 9"/>
                <a:gd name="T4" fmla="*/ 8 w 16"/>
                <a:gd name="T5" fmla="*/ 3 h 9"/>
                <a:gd name="T6" fmla="*/ 9 w 16"/>
                <a:gd name="T7" fmla="*/ 3 h 9"/>
                <a:gd name="T8" fmla="*/ 9 w 16"/>
                <a:gd name="T9" fmla="*/ 3 h 9"/>
                <a:gd name="T10" fmla="*/ 8 w 16"/>
                <a:gd name="T11" fmla="*/ 4 h 9"/>
                <a:gd name="T12" fmla="*/ 8 w 16"/>
                <a:gd name="T13" fmla="*/ 5 h 9"/>
                <a:gd name="T14" fmla="*/ 8 w 16"/>
                <a:gd name="T15" fmla="*/ 5 h 9"/>
                <a:gd name="T16" fmla="*/ 9 w 16"/>
                <a:gd name="T17" fmla="*/ 4 h 9"/>
                <a:gd name="T18" fmla="*/ 10 w 16"/>
                <a:gd name="T19" fmla="*/ 4 h 9"/>
                <a:gd name="T20" fmla="*/ 10 w 16"/>
                <a:gd name="T21" fmla="*/ 3 h 9"/>
                <a:gd name="T22" fmla="*/ 11 w 16"/>
                <a:gd name="T23" fmla="*/ 3 h 9"/>
                <a:gd name="T24" fmla="*/ 10 w 16"/>
                <a:gd name="T25" fmla="*/ 2 h 9"/>
                <a:gd name="T26" fmla="*/ 13 w 16"/>
                <a:gd name="T27" fmla="*/ 2 h 9"/>
                <a:gd name="T28" fmla="*/ 13 w 16"/>
                <a:gd name="T29" fmla="*/ 1 h 9"/>
                <a:gd name="T30" fmla="*/ 14 w 16"/>
                <a:gd name="T31" fmla="*/ 2 h 9"/>
                <a:gd name="T32" fmla="*/ 15 w 16"/>
                <a:gd name="T33" fmla="*/ 2 h 9"/>
                <a:gd name="T34" fmla="*/ 15 w 16"/>
                <a:gd name="T35" fmla="*/ 2 h 9"/>
                <a:gd name="T36" fmla="*/ 16 w 16"/>
                <a:gd name="T37" fmla="*/ 3 h 9"/>
                <a:gd name="T38" fmla="*/ 15 w 16"/>
                <a:gd name="T39" fmla="*/ 4 h 9"/>
                <a:gd name="T40" fmla="*/ 15 w 16"/>
                <a:gd name="T41" fmla="*/ 5 h 9"/>
                <a:gd name="T42" fmla="*/ 14 w 16"/>
                <a:gd name="T43" fmla="*/ 5 h 9"/>
                <a:gd name="T44" fmla="*/ 11 w 16"/>
                <a:gd name="T45" fmla="*/ 5 h 9"/>
                <a:gd name="T46" fmla="*/ 10 w 16"/>
                <a:gd name="T47" fmla="*/ 7 h 9"/>
                <a:gd name="T48" fmla="*/ 9 w 16"/>
                <a:gd name="T49" fmla="*/ 8 h 9"/>
                <a:gd name="T50" fmla="*/ 9 w 16"/>
                <a:gd name="T51" fmla="*/ 7 h 9"/>
                <a:gd name="T52" fmla="*/ 9 w 16"/>
                <a:gd name="T53" fmla="*/ 7 h 9"/>
                <a:gd name="T54" fmla="*/ 8 w 16"/>
                <a:gd name="T55" fmla="*/ 7 h 9"/>
                <a:gd name="T56" fmla="*/ 8 w 16"/>
                <a:gd name="T57" fmla="*/ 8 h 9"/>
                <a:gd name="T58" fmla="*/ 8 w 16"/>
                <a:gd name="T59" fmla="*/ 8 h 9"/>
                <a:gd name="T60" fmla="*/ 7 w 16"/>
                <a:gd name="T61" fmla="*/ 8 h 9"/>
                <a:gd name="T62" fmla="*/ 7 w 16"/>
                <a:gd name="T63" fmla="*/ 9 h 9"/>
                <a:gd name="T64" fmla="*/ 7 w 16"/>
                <a:gd name="T65" fmla="*/ 9 h 9"/>
                <a:gd name="T66" fmla="*/ 3 w 16"/>
                <a:gd name="T67" fmla="*/ 8 h 9"/>
                <a:gd name="T68" fmla="*/ 6 w 16"/>
                <a:gd name="T69" fmla="*/ 7 h 9"/>
                <a:gd name="T70" fmla="*/ 6 w 16"/>
                <a:gd name="T71" fmla="*/ 5 h 9"/>
                <a:gd name="T72" fmla="*/ 5 w 16"/>
                <a:gd name="T73" fmla="*/ 8 h 9"/>
                <a:gd name="T74" fmla="*/ 5 w 16"/>
                <a:gd name="T75" fmla="*/ 8 h 9"/>
                <a:gd name="T76" fmla="*/ 2 w 16"/>
                <a:gd name="T77" fmla="*/ 8 h 9"/>
                <a:gd name="T78" fmla="*/ 1 w 16"/>
                <a:gd name="T79" fmla="*/ 9 h 9"/>
                <a:gd name="T80" fmla="*/ 1 w 16"/>
                <a:gd name="T81" fmla="*/ 9 h 9"/>
                <a:gd name="T82" fmla="*/ 1 w 16"/>
                <a:gd name="T83" fmla="*/ 8 h 9"/>
                <a:gd name="T84" fmla="*/ 3 w 16"/>
                <a:gd name="T85" fmla="*/ 7 h 9"/>
                <a:gd name="T86" fmla="*/ 3 w 16"/>
                <a:gd name="T87" fmla="*/ 7 h 9"/>
                <a:gd name="T88" fmla="*/ 3 w 16"/>
                <a:gd name="T89" fmla="*/ 5 h 9"/>
                <a:gd name="T90" fmla="*/ 3 w 16"/>
                <a:gd name="T91" fmla="*/ 5 h 9"/>
                <a:gd name="T92" fmla="*/ 5 w 16"/>
                <a:gd name="T93" fmla="*/ 5 h 9"/>
                <a:gd name="T94" fmla="*/ 5 w 16"/>
                <a:gd name="T95" fmla="*/ 4 h 9"/>
                <a:gd name="T96" fmla="*/ 6 w 16"/>
                <a:gd name="T97" fmla="*/ 4 h 9"/>
                <a:gd name="T98" fmla="*/ 6 w 16"/>
                <a:gd name="T99" fmla="*/ 4 h 9"/>
                <a:gd name="T100" fmla="*/ 5 w 16"/>
                <a:gd name="T101" fmla="*/ 4 h 9"/>
                <a:gd name="T102" fmla="*/ 6 w 16"/>
                <a:gd name="T103" fmla="*/ 3 h 9"/>
                <a:gd name="T104" fmla="*/ 7 w 16"/>
                <a:gd name="T105" fmla="*/ 3 h 9"/>
                <a:gd name="T106" fmla="*/ 7 w 16"/>
                <a:gd name="T107" fmla="*/ 3 h 9"/>
                <a:gd name="T108" fmla="*/ 5 w 16"/>
                <a:gd name="T109" fmla="*/ 2 h 9"/>
                <a:gd name="T110" fmla="*/ 5 w 16"/>
                <a:gd name="T111" fmla="*/ 2 h 9"/>
                <a:gd name="T112" fmla="*/ 6 w 16"/>
                <a:gd name="T113" fmla="*/ 2 h 9"/>
                <a:gd name="T114" fmla="*/ 6 w 16"/>
                <a:gd name="T115" fmla="*/ 1 h 9"/>
                <a:gd name="T116" fmla="*/ 6 w 16"/>
                <a:gd name="T117" fmla="*/ 0 h 9"/>
                <a:gd name="T118" fmla="*/ 8 w 16"/>
                <a:gd name="T1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 h="9">
                  <a:moveTo>
                    <a:pt x="8" y="0"/>
                  </a:moveTo>
                  <a:lnTo>
                    <a:pt x="8" y="0"/>
                  </a:lnTo>
                  <a:lnTo>
                    <a:pt x="8" y="1"/>
                  </a:lnTo>
                  <a:lnTo>
                    <a:pt x="8" y="1"/>
                  </a:lnTo>
                  <a:lnTo>
                    <a:pt x="9" y="1"/>
                  </a:lnTo>
                  <a:lnTo>
                    <a:pt x="9" y="1"/>
                  </a:lnTo>
                  <a:lnTo>
                    <a:pt x="9" y="1"/>
                  </a:lnTo>
                  <a:lnTo>
                    <a:pt x="9" y="1"/>
                  </a:lnTo>
                  <a:lnTo>
                    <a:pt x="8" y="2"/>
                  </a:lnTo>
                  <a:lnTo>
                    <a:pt x="8" y="2"/>
                  </a:lnTo>
                  <a:lnTo>
                    <a:pt x="8" y="2"/>
                  </a:lnTo>
                  <a:lnTo>
                    <a:pt x="8" y="2"/>
                  </a:lnTo>
                  <a:lnTo>
                    <a:pt x="8" y="2"/>
                  </a:lnTo>
                  <a:lnTo>
                    <a:pt x="8" y="2"/>
                  </a:lnTo>
                  <a:lnTo>
                    <a:pt x="8" y="3"/>
                  </a:lnTo>
                  <a:lnTo>
                    <a:pt x="8" y="3"/>
                  </a:lnTo>
                  <a:lnTo>
                    <a:pt x="8" y="3"/>
                  </a:lnTo>
                  <a:lnTo>
                    <a:pt x="8" y="3"/>
                  </a:lnTo>
                  <a:lnTo>
                    <a:pt x="8" y="3"/>
                  </a:lnTo>
                  <a:lnTo>
                    <a:pt x="9" y="3"/>
                  </a:lnTo>
                  <a:lnTo>
                    <a:pt x="9" y="2"/>
                  </a:lnTo>
                  <a:lnTo>
                    <a:pt x="9" y="2"/>
                  </a:lnTo>
                  <a:lnTo>
                    <a:pt x="9" y="2"/>
                  </a:lnTo>
                  <a:lnTo>
                    <a:pt x="9" y="3"/>
                  </a:lnTo>
                  <a:lnTo>
                    <a:pt x="9" y="3"/>
                  </a:lnTo>
                  <a:lnTo>
                    <a:pt x="9" y="3"/>
                  </a:lnTo>
                  <a:lnTo>
                    <a:pt x="9" y="3"/>
                  </a:lnTo>
                  <a:lnTo>
                    <a:pt x="9" y="3"/>
                  </a:lnTo>
                  <a:lnTo>
                    <a:pt x="9" y="3"/>
                  </a:lnTo>
                  <a:lnTo>
                    <a:pt x="9" y="3"/>
                  </a:lnTo>
                  <a:lnTo>
                    <a:pt x="9" y="3"/>
                  </a:lnTo>
                  <a:lnTo>
                    <a:pt x="9" y="4"/>
                  </a:lnTo>
                  <a:lnTo>
                    <a:pt x="9" y="4"/>
                  </a:lnTo>
                  <a:lnTo>
                    <a:pt x="9" y="4"/>
                  </a:lnTo>
                  <a:lnTo>
                    <a:pt x="9" y="4"/>
                  </a:lnTo>
                  <a:lnTo>
                    <a:pt x="8" y="4"/>
                  </a:lnTo>
                  <a:lnTo>
                    <a:pt x="8" y="4"/>
                  </a:lnTo>
                  <a:lnTo>
                    <a:pt x="8" y="4"/>
                  </a:lnTo>
                  <a:lnTo>
                    <a:pt x="8" y="4"/>
                  </a:lnTo>
                  <a:lnTo>
                    <a:pt x="8" y="4"/>
                  </a:lnTo>
                  <a:lnTo>
                    <a:pt x="8" y="5"/>
                  </a:lnTo>
                  <a:lnTo>
                    <a:pt x="8" y="5"/>
                  </a:lnTo>
                  <a:lnTo>
                    <a:pt x="8" y="5"/>
                  </a:lnTo>
                  <a:lnTo>
                    <a:pt x="8" y="5"/>
                  </a:lnTo>
                  <a:lnTo>
                    <a:pt x="8" y="5"/>
                  </a:lnTo>
                  <a:lnTo>
                    <a:pt x="8" y="5"/>
                  </a:lnTo>
                  <a:lnTo>
                    <a:pt x="8" y="5"/>
                  </a:lnTo>
                  <a:lnTo>
                    <a:pt x="8" y="5"/>
                  </a:lnTo>
                  <a:lnTo>
                    <a:pt x="8" y="5"/>
                  </a:lnTo>
                  <a:lnTo>
                    <a:pt x="8" y="5"/>
                  </a:lnTo>
                  <a:lnTo>
                    <a:pt x="8" y="4"/>
                  </a:lnTo>
                  <a:lnTo>
                    <a:pt x="8" y="4"/>
                  </a:lnTo>
                  <a:lnTo>
                    <a:pt x="8" y="4"/>
                  </a:lnTo>
                  <a:lnTo>
                    <a:pt x="9" y="4"/>
                  </a:lnTo>
                  <a:lnTo>
                    <a:pt x="9" y="4"/>
                  </a:lnTo>
                  <a:lnTo>
                    <a:pt x="10" y="4"/>
                  </a:lnTo>
                  <a:lnTo>
                    <a:pt x="10" y="4"/>
                  </a:lnTo>
                  <a:lnTo>
                    <a:pt x="10" y="4"/>
                  </a:lnTo>
                  <a:lnTo>
                    <a:pt x="10" y="4"/>
                  </a:lnTo>
                  <a:lnTo>
                    <a:pt x="10" y="4"/>
                  </a:lnTo>
                  <a:lnTo>
                    <a:pt x="11" y="4"/>
                  </a:lnTo>
                  <a:lnTo>
                    <a:pt x="11" y="4"/>
                  </a:lnTo>
                  <a:lnTo>
                    <a:pt x="10" y="4"/>
                  </a:lnTo>
                  <a:lnTo>
                    <a:pt x="10" y="3"/>
                  </a:lnTo>
                  <a:lnTo>
                    <a:pt x="10" y="3"/>
                  </a:lnTo>
                  <a:lnTo>
                    <a:pt x="10" y="3"/>
                  </a:lnTo>
                  <a:lnTo>
                    <a:pt x="10" y="3"/>
                  </a:lnTo>
                  <a:lnTo>
                    <a:pt x="10" y="3"/>
                  </a:lnTo>
                  <a:lnTo>
                    <a:pt x="10" y="3"/>
                  </a:lnTo>
                  <a:lnTo>
                    <a:pt x="10" y="3"/>
                  </a:lnTo>
                  <a:lnTo>
                    <a:pt x="11" y="3"/>
                  </a:lnTo>
                  <a:lnTo>
                    <a:pt x="11" y="3"/>
                  </a:lnTo>
                  <a:lnTo>
                    <a:pt x="11" y="3"/>
                  </a:lnTo>
                  <a:lnTo>
                    <a:pt x="11" y="2"/>
                  </a:lnTo>
                  <a:lnTo>
                    <a:pt x="11" y="2"/>
                  </a:lnTo>
                  <a:lnTo>
                    <a:pt x="10" y="2"/>
                  </a:lnTo>
                  <a:lnTo>
                    <a:pt x="10" y="2"/>
                  </a:lnTo>
                  <a:lnTo>
                    <a:pt x="10" y="2"/>
                  </a:lnTo>
                  <a:lnTo>
                    <a:pt x="10" y="2"/>
                  </a:lnTo>
                  <a:lnTo>
                    <a:pt x="10" y="2"/>
                  </a:lnTo>
                  <a:lnTo>
                    <a:pt x="11" y="1"/>
                  </a:lnTo>
                  <a:lnTo>
                    <a:pt x="11" y="1"/>
                  </a:lnTo>
                  <a:lnTo>
                    <a:pt x="11" y="1"/>
                  </a:lnTo>
                  <a:lnTo>
                    <a:pt x="13" y="2"/>
                  </a:lnTo>
                  <a:lnTo>
                    <a:pt x="13" y="2"/>
                  </a:lnTo>
                  <a:lnTo>
                    <a:pt x="13" y="2"/>
                  </a:lnTo>
                  <a:lnTo>
                    <a:pt x="13" y="2"/>
                  </a:lnTo>
                  <a:lnTo>
                    <a:pt x="13" y="1"/>
                  </a:lnTo>
                  <a:lnTo>
                    <a:pt x="13" y="1"/>
                  </a:lnTo>
                  <a:lnTo>
                    <a:pt x="13" y="1"/>
                  </a:lnTo>
                  <a:lnTo>
                    <a:pt x="13" y="1"/>
                  </a:lnTo>
                  <a:lnTo>
                    <a:pt x="13" y="1"/>
                  </a:lnTo>
                  <a:lnTo>
                    <a:pt x="13" y="1"/>
                  </a:lnTo>
                  <a:lnTo>
                    <a:pt x="14" y="1"/>
                  </a:lnTo>
                  <a:lnTo>
                    <a:pt x="14" y="2"/>
                  </a:lnTo>
                  <a:lnTo>
                    <a:pt x="14" y="2"/>
                  </a:lnTo>
                  <a:lnTo>
                    <a:pt x="14" y="2"/>
                  </a:lnTo>
                  <a:lnTo>
                    <a:pt x="14" y="2"/>
                  </a:lnTo>
                  <a:lnTo>
                    <a:pt x="14" y="2"/>
                  </a:lnTo>
                  <a:lnTo>
                    <a:pt x="15" y="2"/>
                  </a:lnTo>
                  <a:lnTo>
                    <a:pt x="15" y="2"/>
                  </a:lnTo>
                  <a:lnTo>
                    <a:pt x="15" y="2"/>
                  </a:lnTo>
                  <a:lnTo>
                    <a:pt x="15" y="2"/>
                  </a:lnTo>
                  <a:lnTo>
                    <a:pt x="15" y="2"/>
                  </a:lnTo>
                  <a:lnTo>
                    <a:pt x="15" y="2"/>
                  </a:lnTo>
                  <a:lnTo>
                    <a:pt x="15" y="2"/>
                  </a:lnTo>
                  <a:lnTo>
                    <a:pt x="15" y="2"/>
                  </a:lnTo>
                  <a:lnTo>
                    <a:pt x="15" y="2"/>
                  </a:lnTo>
                  <a:lnTo>
                    <a:pt x="15" y="3"/>
                  </a:lnTo>
                  <a:lnTo>
                    <a:pt x="15" y="3"/>
                  </a:lnTo>
                  <a:lnTo>
                    <a:pt x="15" y="3"/>
                  </a:lnTo>
                  <a:lnTo>
                    <a:pt x="15" y="3"/>
                  </a:lnTo>
                  <a:lnTo>
                    <a:pt x="16" y="3"/>
                  </a:lnTo>
                  <a:lnTo>
                    <a:pt x="16" y="3"/>
                  </a:lnTo>
                  <a:lnTo>
                    <a:pt x="15" y="3"/>
                  </a:lnTo>
                  <a:lnTo>
                    <a:pt x="16" y="4"/>
                  </a:lnTo>
                  <a:lnTo>
                    <a:pt x="16" y="4"/>
                  </a:lnTo>
                  <a:lnTo>
                    <a:pt x="16" y="4"/>
                  </a:lnTo>
                  <a:lnTo>
                    <a:pt x="15" y="4"/>
                  </a:lnTo>
                  <a:lnTo>
                    <a:pt x="15" y="4"/>
                  </a:lnTo>
                  <a:lnTo>
                    <a:pt x="15" y="4"/>
                  </a:lnTo>
                  <a:lnTo>
                    <a:pt x="15" y="4"/>
                  </a:lnTo>
                  <a:lnTo>
                    <a:pt x="15" y="4"/>
                  </a:lnTo>
                  <a:lnTo>
                    <a:pt x="15" y="5"/>
                  </a:lnTo>
                  <a:lnTo>
                    <a:pt x="15" y="5"/>
                  </a:lnTo>
                  <a:lnTo>
                    <a:pt x="15" y="5"/>
                  </a:lnTo>
                  <a:lnTo>
                    <a:pt x="15" y="5"/>
                  </a:lnTo>
                  <a:lnTo>
                    <a:pt x="15" y="5"/>
                  </a:lnTo>
                  <a:lnTo>
                    <a:pt x="15" y="5"/>
                  </a:lnTo>
                  <a:lnTo>
                    <a:pt x="15" y="5"/>
                  </a:lnTo>
                  <a:lnTo>
                    <a:pt x="15" y="5"/>
                  </a:lnTo>
                  <a:lnTo>
                    <a:pt x="14" y="5"/>
                  </a:lnTo>
                  <a:lnTo>
                    <a:pt x="13" y="5"/>
                  </a:lnTo>
                  <a:lnTo>
                    <a:pt x="11" y="5"/>
                  </a:lnTo>
                  <a:lnTo>
                    <a:pt x="11" y="5"/>
                  </a:lnTo>
                  <a:lnTo>
                    <a:pt x="11" y="5"/>
                  </a:lnTo>
                  <a:lnTo>
                    <a:pt x="11" y="5"/>
                  </a:lnTo>
                  <a:lnTo>
                    <a:pt x="11" y="5"/>
                  </a:lnTo>
                  <a:lnTo>
                    <a:pt x="11" y="5"/>
                  </a:lnTo>
                  <a:lnTo>
                    <a:pt x="11" y="5"/>
                  </a:lnTo>
                  <a:lnTo>
                    <a:pt x="11" y="7"/>
                  </a:lnTo>
                  <a:lnTo>
                    <a:pt x="11" y="7"/>
                  </a:lnTo>
                  <a:lnTo>
                    <a:pt x="10" y="7"/>
                  </a:lnTo>
                  <a:lnTo>
                    <a:pt x="10" y="7"/>
                  </a:lnTo>
                  <a:lnTo>
                    <a:pt x="10" y="8"/>
                  </a:lnTo>
                  <a:lnTo>
                    <a:pt x="10" y="8"/>
                  </a:lnTo>
                  <a:lnTo>
                    <a:pt x="9" y="8"/>
                  </a:lnTo>
                  <a:lnTo>
                    <a:pt x="9" y="8"/>
                  </a:lnTo>
                  <a:lnTo>
                    <a:pt x="9" y="8"/>
                  </a:lnTo>
                  <a:lnTo>
                    <a:pt x="9" y="8"/>
                  </a:lnTo>
                  <a:lnTo>
                    <a:pt x="9" y="8"/>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8" y="7"/>
                  </a:lnTo>
                  <a:lnTo>
                    <a:pt x="8" y="7"/>
                  </a:lnTo>
                  <a:lnTo>
                    <a:pt x="8" y="7"/>
                  </a:lnTo>
                  <a:lnTo>
                    <a:pt x="8" y="7"/>
                  </a:lnTo>
                  <a:lnTo>
                    <a:pt x="8" y="8"/>
                  </a:lnTo>
                  <a:lnTo>
                    <a:pt x="8" y="8"/>
                  </a:lnTo>
                  <a:lnTo>
                    <a:pt x="9" y="8"/>
                  </a:lnTo>
                  <a:lnTo>
                    <a:pt x="8" y="8"/>
                  </a:lnTo>
                  <a:lnTo>
                    <a:pt x="8" y="8"/>
                  </a:lnTo>
                  <a:lnTo>
                    <a:pt x="8" y="8"/>
                  </a:lnTo>
                  <a:lnTo>
                    <a:pt x="8" y="7"/>
                  </a:lnTo>
                  <a:lnTo>
                    <a:pt x="8" y="7"/>
                  </a:lnTo>
                  <a:lnTo>
                    <a:pt x="8" y="8"/>
                  </a:lnTo>
                  <a:lnTo>
                    <a:pt x="8" y="8"/>
                  </a:lnTo>
                  <a:lnTo>
                    <a:pt x="8" y="8"/>
                  </a:lnTo>
                  <a:lnTo>
                    <a:pt x="8" y="8"/>
                  </a:lnTo>
                  <a:lnTo>
                    <a:pt x="8" y="8"/>
                  </a:lnTo>
                  <a:lnTo>
                    <a:pt x="8" y="8"/>
                  </a:lnTo>
                  <a:lnTo>
                    <a:pt x="7" y="8"/>
                  </a:lnTo>
                  <a:lnTo>
                    <a:pt x="7" y="8"/>
                  </a:lnTo>
                  <a:lnTo>
                    <a:pt x="7" y="8"/>
                  </a:lnTo>
                  <a:lnTo>
                    <a:pt x="7" y="8"/>
                  </a:lnTo>
                  <a:lnTo>
                    <a:pt x="7" y="8"/>
                  </a:lnTo>
                  <a:lnTo>
                    <a:pt x="8" y="8"/>
                  </a:lnTo>
                  <a:lnTo>
                    <a:pt x="8" y="8"/>
                  </a:lnTo>
                  <a:lnTo>
                    <a:pt x="8" y="8"/>
                  </a:lnTo>
                  <a:lnTo>
                    <a:pt x="7" y="9"/>
                  </a:lnTo>
                  <a:lnTo>
                    <a:pt x="7" y="9"/>
                  </a:lnTo>
                  <a:lnTo>
                    <a:pt x="7" y="9"/>
                  </a:lnTo>
                  <a:lnTo>
                    <a:pt x="7" y="9"/>
                  </a:lnTo>
                  <a:lnTo>
                    <a:pt x="7" y="9"/>
                  </a:lnTo>
                  <a:lnTo>
                    <a:pt x="7" y="9"/>
                  </a:lnTo>
                  <a:lnTo>
                    <a:pt x="7" y="9"/>
                  </a:lnTo>
                  <a:lnTo>
                    <a:pt x="7" y="9"/>
                  </a:lnTo>
                  <a:lnTo>
                    <a:pt x="7" y="9"/>
                  </a:lnTo>
                  <a:lnTo>
                    <a:pt x="6" y="8"/>
                  </a:lnTo>
                  <a:lnTo>
                    <a:pt x="6" y="8"/>
                  </a:lnTo>
                  <a:lnTo>
                    <a:pt x="5" y="9"/>
                  </a:lnTo>
                  <a:lnTo>
                    <a:pt x="3" y="9"/>
                  </a:lnTo>
                  <a:lnTo>
                    <a:pt x="3" y="8"/>
                  </a:lnTo>
                  <a:lnTo>
                    <a:pt x="3" y="8"/>
                  </a:lnTo>
                  <a:lnTo>
                    <a:pt x="5" y="8"/>
                  </a:lnTo>
                  <a:lnTo>
                    <a:pt x="5" y="8"/>
                  </a:lnTo>
                  <a:lnTo>
                    <a:pt x="5" y="8"/>
                  </a:lnTo>
                  <a:lnTo>
                    <a:pt x="6" y="8"/>
                  </a:lnTo>
                  <a:lnTo>
                    <a:pt x="6" y="7"/>
                  </a:lnTo>
                  <a:lnTo>
                    <a:pt x="6" y="7"/>
                  </a:lnTo>
                  <a:lnTo>
                    <a:pt x="7" y="7"/>
                  </a:lnTo>
                  <a:lnTo>
                    <a:pt x="6" y="7"/>
                  </a:lnTo>
                  <a:lnTo>
                    <a:pt x="6" y="7"/>
                  </a:lnTo>
                  <a:lnTo>
                    <a:pt x="6" y="7"/>
                  </a:lnTo>
                  <a:lnTo>
                    <a:pt x="6" y="5"/>
                  </a:lnTo>
                  <a:lnTo>
                    <a:pt x="6" y="5"/>
                  </a:lnTo>
                  <a:lnTo>
                    <a:pt x="6" y="5"/>
                  </a:lnTo>
                  <a:lnTo>
                    <a:pt x="6" y="7"/>
                  </a:lnTo>
                  <a:lnTo>
                    <a:pt x="6" y="7"/>
                  </a:lnTo>
                  <a:lnTo>
                    <a:pt x="6" y="7"/>
                  </a:lnTo>
                  <a:lnTo>
                    <a:pt x="5" y="8"/>
                  </a:lnTo>
                  <a:lnTo>
                    <a:pt x="5" y="8"/>
                  </a:lnTo>
                  <a:lnTo>
                    <a:pt x="5" y="8"/>
                  </a:lnTo>
                  <a:lnTo>
                    <a:pt x="5" y="7"/>
                  </a:lnTo>
                  <a:lnTo>
                    <a:pt x="5" y="8"/>
                  </a:lnTo>
                  <a:lnTo>
                    <a:pt x="5" y="8"/>
                  </a:lnTo>
                  <a:lnTo>
                    <a:pt x="5" y="8"/>
                  </a:lnTo>
                  <a:lnTo>
                    <a:pt x="3" y="8"/>
                  </a:lnTo>
                  <a:lnTo>
                    <a:pt x="3" y="8"/>
                  </a:lnTo>
                  <a:lnTo>
                    <a:pt x="2" y="8"/>
                  </a:lnTo>
                  <a:lnTo>
                    <a:pt x="2" y="8"/>
                  </a:lnTo>
                  <a:lnTo>
                    <a:pt x="2" y="8"/>
                  </a:lnTo>
                  <a:lnTo>
                    <a:pt x="2" y="8"/>
                  </a:lnTo>
                  <a:lnTo>
                    <a:pt x="3" y="8"/>
                  </a:lnTo>
                  <a:lnTo>
                    <a:pt x="2" y="8"/>
                  </a:lnTo>
                  <a:lnTo>
                    <a:pt x="2" y="9"/>
                  </a:lnTo>
                  <a:lnTo>
                    <a:pt x="2" y="9"/>
                  </a:lnTo>
                  <a:lnTo>
                    <a:pt x="2" y="9"/>
                  </a:lnTo>
                  <a:lnTo>
                    <a:pt x="1" y="9"/>
                  </a:lnTo>
                  <a:lnTo>
                    <a:pt x="1" y="9"/>
                  </a:lnTo>
                  <a:lnTo>
                    <a:pt x="1" y="9"/>
                  </a:lnTo>
                  <a:lnTo>
                    <a:pt x="0" y="9"/>
                  </a:lnTo>
                  <a:lnTo>
                    <a:pt x="1" y="9"/>
                  </a:lnTo>
                  <a:lnTo>
                    <a:pt x="1" y="9"/>
                  </a:lnTo>
                  <a:lnTo>
                    <a:pt x="1" y="9"/>
                  </a:lnTo>
                  <a:lnTo>
                    <a:pt x="1" y="9"/>
                  </a:lnTo>
                  <a:lnTo>
                    <a:pt x="0" y="9"/>
                  </a:lnTo>
                  <a:lnTo>
                    <a:pt x="1" y="9"/>
                  </a:lnTo>
                  <a:lnTo>
                    <a:pt x="1" y="9"/>
                  </a:lnTo>
                  <a:lnTo>
                    <a:pt x="1" y="9"/>
                  </a:lnTo>
                  <a:lnTo>
                    <a:pt x="1" y="8"/>
                  </a:lnTo>
                  <a:lnTo>
                    <a:pt x="1" y="8"/>
                  </a:lnTo>
                  <a:lnTo>
                    <a:pt x="1" y="8"/>
                  </a:lnTo>
                  <a:lnTo>
                    <a:pt x="2" y="7"/>
                  </a:lnTo>
                  <a:lnTo>
                    <a:pt x="2" y="7"/>
                  </a:lnTo>
                  <a:lnTo>
                    <a:pt x="3" y="7"/>
                  </a:lnTo>
                  <a:lnTo>
                    <a:pt x="3" y="7"/>
                  </a:lnTo>
                  <a:lnTo>
                    <a:pt x="3" y="7"/>
                  </a:lnTo>
                  <a:lnTo>
                    <a:pt x="3" y="7"/>
                  </a:lnTo>
                  <a:lnTo>
                    <a:pt x="3" y="7"/>
                  </a:lnTo>
                  <a:lnTo>
                    <a:pt x="2" y="7"/>
                  </a:lnTo>
                  <a:lnTo>
                    <a:pt x="2" y="7"/>
                  </a:lnTo>
                  <a:lnTo>
                    <a:pt x="3" y="7"/>
                  </a:lnTo>
                  <a:lnTo>
                    <a:pt x="3" y="7"/>
                  </a:lnTo>
                  <a:lnTo>
                    <a:pt x="3" y="7"/>
                  </a:lnTo>
                  <a:lnTo>
                    <a:pt x="3" y="7"/>
                  </a:lnTo>
                  <a:lnTo>
                    <a:pt x="3" y="7"/>
                  </a:lnTo>
                  <a:lnTo>
                    <a:pt x="3" y="5"/>
                  </a:lnTo>
                  <a:lnTo>
                    <a:pt x="3" y="5"/>
                  </a:lnTo>
                  <a:lnTo>
                    <a:pt x="2" y="5"/>
                  </a:lnTo>
                  <a:lnTo>
                    <a:pt x="2" y="5"/>
                  </a:lnTo>
                  <a:lnTo>
                    <a:pt x="2" y="5"/>
                  </a:lnTo>
                  <a:lnTo>
                    <a:pt x="2" y="5"/>
                  </a:lnTo>
                  <a:lnTo>
                    <a:pt x="2" y="5"/>
                  </a:lnTo>
                  <a:lnTo>
                    <a:pt x="3" y="5"/>
                  </a:lnTo>
                  <a:lnTo>
                    <a:pt x="3" y="5"/>
                  </a:lnTo>
                  <a:lnTo>
                    <a:pt x="3" y="5"/>
                  </a:lnTo>
                  <a:lnTo>
                    <a:pt x="5" y="5"/>
                  </a:lnTo>
                  <a:lnTo>
                    <a:pt x="5" y="5"/>
                  </a:lnTo>
                  <a:lnTo>
                    <a:pt x="5" y="5"/>
                  </a:lnTo>
                  <a:lnTo>
                    <a:pt x="5" y="5"/>
                  </a:lnTo>
                  <a:lnTo>
                    <a:pt x="5" y="5"/>
                  </a:lnTo>
                  <a:lnTo>
                    <a:pt x="5" y="4"/>
                  </a:lnTo>
                  <a:lnTo>
                    <a:pt x="5" y="4"/>
                  </a:lnTo>
                  <a:lnTo>
                    <a:pt x="5" y="4"/>
                  </a:lnTo>
                  <a:lnTo>
                    <a:pt x="5" y="4"/>
                  </a:lnTo>
                  <a:lnTo>
                    <a:pt x="5" y="4"/>
                  </a:lnTo>
                  <a:lnTo>
                    <a:pt x="5" y="4"/>
                  </a:lnTo>
                  <a:lnTo>
                    <a:pt x="5" y="4"/>
                  </a:lnTo>
                  <a:lnTo>
                    <a:pt x="6" y="4"/>
                  </a:lnTo>
                  <a:lnTo>
                    <a:pt x="6" y="4"/>
                  </a:lnTo>
                  <a:lnTo>
                    <a:pt x="6" y="4"/>
                  </a:lnTo>
                  <a:lnTo>
                    <a:pt x="6" y="4"/>
                  </a:lnTo>
                  <a:lnTo>
                    <a:pt x="6" y="4"/>
                  </a:lnTo>
                  <a:lnTo>
                    <a:pt x="6" y="4"/>
                  </a:lnTo>
                  <a:lnTo>
                    <a:pt x="6" y="4"/>
                  </a:lnTo>
                  <a:lnTo>
                    <a:pt x="7" y="4"/>
                  </a:lnTo>
                  <a:lnTo>
                    <a:pt x="6" y="4"/>
                  </a:lnTo>
                  <a:lnTo>
                    <a:pt x="6" y="4"/>
                  </a:lnTo>
                  <a:lnTo>
                    <a:pt x="6" y="4"/>
                  </a:lnTo>
                  <a:lnTo>
                    <a:pt x="6" y="4"/>
                  </a:lnTo>
                  <a:lnTo>
                    <a:pt x="6" y="4"/>
                  </a:lnTo>
                  <a:lnTo>
                    <a:pt x="6" y="4"/>
                  </a:lnTo>
                  <a:lnTo>
                    <a:pt x="5" y="4"/>
                  </a:lnTo>
                  <a:lnTo>
                    <a:pt x="5" y="4"/>
                  </a:lnTo>
                  <a:lnTo>
                    <a:pt x="5" y="4"/>
                  </a:lnTo>
                  <a:lnTo>
                    <a:pt x="5" y="3"/>
                  </a:lnTo>
                  <a:lnTo>
                    <a:pt x="5" y="3"/>
                  </a:lnTo>
                  <a:lnTo>
                    <a:pt x="5" y="3"/>
                  </a:lnTo>
                  <a:lnTo>
                    <a:pt x="5" y="3"/>
                  </a:lnTo>
                  <a:lnTo>
                    <a:pt x="6" y="3"/>
                  </a:lnTo>
                  <a:lnTo>
                    <a:pt x="6" y="3"/>
                  </a:lnTo>
                  <a:lnTo>
                    <a:pt x="6" y="3"/>
                  </a:lnTo>
                  <a:lnTo>
                    <a:pt x="6" y="3"/>
                  </a:lnTo>
                  <a:lnTo>
                    <a:pt x="6" y="3"/>
                  </a:lnTo>
                  <a:lnTo>
                    <a:pt x="7" y="3"/>
                  </a:lnTo>
                  <a:lnTo>
                    <a:pt x="7" y="3"/>
                  </a:lnTo>
                  <a:lnTo>
                    <a:pt x="7" y="3"/>
                  </a:lnTo>
                  <a:lnTo>
                    <a:pt x="7" y="3"/>
                  </a:lnTo>
                  <a:lnTo>
                    <a:pt x="7" y="3"/>
                  </a:lnTo>
                  <a:lnTo>
                    <a:pt x="7" y="3"/>
                  </a:lnTo>
                  <a:lnTo>
                    <a:pt x="7" y="3"/>
                  </a:lnTo>
                  <a:lnTo>
                    <a:pt x="7" y="3"/>
                  </a:lnTo>
                  <a:lnTo>
                    <a:pt x="6" y="3"/>
                  </a:lnTo>
                  <a:lnTo>
                    <a:pt x="5" y="3"/>
                  </a:lnTo>
                  <a:lnTo>
                    <a:pt x="5" y="3"/>
                  </a:lnTo>
                  <a:lnTo>
                    <a:pt x="5" y="3"/>
                  </a:lnTo>
                  <a:lnTo>
                    <a:pt x="5" y="2"/>
                  </a:lnTo>
                  <a:lnTo>
                    <a:pt x="5" y="2"/>
                  </a:lnTo>
                  <a:lnTo>
                    <a:pt x="5" y="2"/>
                  </a:lnTo>
                  <a:lnTo>
                    <a:pt x="5" y="2"/>
                  </a:lnTo>
                  <a:lnTo>
                    <a:pt x="5" y="2"/>
                  </a:lnTo>
                  <a:lnTo>
                    <a:pt x="5" y="2"/>
                  </a:lnTo>
                  <a:lnTo>
                    <a:pt x="5" y="2"/>
                  </a:lnTo>
                  <a:lnTo>
                    <a:pt x="5" y="2"/>
                  </a:lnTo>
                  <a:lnTo>
                    <a:pt x="5" y="2"/>
                  </a:lnTo>
                  <a:lnTo>
                    <a:pt x="5" y="2"/>
                  </a:lnTo>
                  <a:lnTo>
                    <a:pt x="6" y="2"/>
                  </a:lnTo>
                  <a:lnTo>
                    <a:pt x="6" y="2"/>
                  </a:lnTo>
                  <a:lnTo>
                    <a:pt x="6" y="2"/>
                  </a:lnTo>
                  <a:lnTo>
                    <a:pt x="6" y="2"/>
                  </a:lnTo>
                  <a:lnTo>
                    <a:pt x="6" y="2"/>
                  </a:lnTo>
                  <a:lnTo>
                    <a:pt x="6" y="2"/>
                  </a:lnTo>
                  <a:lnTo>
                    <a:pt x="5" y="2"/>
                  </a:lnTo>
                  <a:lnTo>
                    <a:pt x="6" y="1"/>
                  </a:lnTo>
                  <a:lnTo>
                    <a:pt x="6" y="1"/>
                  </a:lnTo>
                  <a:lnTo>
                    <a:pt x="6" y="1"/>
                  </a:lnTo>
                  <a:lnTo>
                    <a:pt x="6" y="1"/>
                  </a:lnTo>
                  <a:lnTo>
                    <a:pt x="6" y="1"/>
                  </a:lnTo>
                  <a:lnTo>
                    <a:pt x="6" y="1"/>
                  </a:lnTo>
                  <a:lnTo>
                    <a:pt x="6" y="1"/>
                  </a:lnTo>
                  <a:lnTo>
                    <a:pt x="6" y="1"/>
                  </a:lnTo>
                  <a:lnTo>
                    <a:pt x="6" y="0"/>
                  </a:lnTo>
                  <a:lnTo>
                    <a:pt x="6" y="0"/>
                  </a:lnTo>
                  <a:lnTo>
                    <a:pt x="6" y="0"/>
                  </a:lnTo>
                  <a:lnTo>
                    <a:pt x="7" y="0"/>
                  </a:lnTo>
                  <a:lnTo>
                    <a:pt x="8" y="0"/>
                  </a:lnTo>
                  <a:lnTo>
                    <a:pt x="8" y="0"/>
                  </a:lnTo>
                  <a:lnTo>
                    <a:pt x="8" y="0"/>
                  </a:lnTo>
                  <a:lnTo>
                    <a:pt x="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60" name="Freeform 1478">
              <a:extLst>
                <a:ext uri="{FF2B5EF4-FFF2-40B4-BE49-F238E27FC236}">
                  <a16:creationId xmlns="" xmlns:a16="http://schemas.microsoft.com/office/drawing/2014/main" id="{0ECDDC28-166D-420C-9127-80369161EC18}"/>
                </a:ext>
              </a:extLst>
            </p:cNvPr>
            <p:cNvSpPr>
              <a:spLocks/>
            </p:cNvSpPr>
            <p:nvPr/>
          </p:nvSpPr>
          <p:spPr bwMode="auto">
            <a:xfrm>
              <a:off x="6280371" y="1714228"/>
              <a:ext cx="3830" cy="1277"/>
            </a:xfrm>
            <a:custGeom>
              <a:avLst/>
              <a:gdLst>
                <a:gd name="T0" fmla="*/ 1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1 h 1"/>
                <a:gd name="T14" fmla="*/ 2 w 3"/>
                <a:gd name="T15" fmla="*/ 1 h 1"/>
                <a:gd name="T16" fmla="*/ 2 w 3"/>
                <a:gd name="T17" fmla="*/ 1 h 1"/>
                <a:gd name="T18" fmla="*/ 2 w 3"/>
                <a:gd name="T19" fmla="*/ 1 h 1"/>
                <a:gd name="T20" fmla="*/ 2 w 3"/>
                <a:gd name="T21" fmla="*/ 1 h 1"/>
                <a:gd name="T22" fmla="*/ 1 w 3"/>
                <a:gd name="T23" fmla="*/ 1 h 1"/>
                <a:gd name="T24" fmla="*/ 1 w 3"/>
                <a:gd name="T25" fmla="*/ 1 h 1"/>
                <a:gd name="T26" fmla="*/ 0 w 3"/>
                <a:gd name="T27" fmla="*/ 1 h 1"/>
                <a:gd name="T28" fmla="*/ 0 w 3"/>
                <a:gd name="T29" fmla="*/ 0 h 1"/>
                <a:gd name="T30" fmla="*/ 0 w 3"/>
                <a:gd name="T31" fmla="*/ 0 h 1"/>
                <a:gd name="T32" fmla="*/ 0 w 3"/>
                <a:gd name="T33" fmla="*/ 0 h 1"/>
                <a:gd name="T34" fmla="*/ 0 w 3"/>
                <a:gd name="T35" fmla="*/ 0 h 1"/>
                <a:gd name="T36" fmla="*/ 1 w 3"/>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
                  <a:moveTo>
                    <a:pt x="1" y="0"/>
                  </a:moveTo>
                  <a:lnTo>
                    <a:pt x="1" y="0"/>
                  </a:lnTo>
                  <a:lnTo>
                    <a:pt x="2" y="0"/>
                  </a:lnTo>
                  <a:lnTo>
                    <a:pt x="2" y="0"/>
                  </a:lnTo>
                  <a:lnTo>
                    <a:pt x="2" y="0"/>
                  </a:lnTo>
                  <a:lnTo>
                    <a:pt x="3" y="0"/>
                  </a:lnTo>
                  <a:lnTo>
                    <a:pt x="3" y="1"/>
                  </a:lnTo>
                  <a:lnTo>
                    <a:pt x="2" y="1"/>
                  </a:lnTo>
                  <a:lnTo>
                    <a:pt x="2" y="1"/>
                  </a:lnTo>
                  <a:lnTo>
                    <a:pt x="2" y="1"/>
                  </a:lnTo>
                  <a:lnTo>
                    <a:pt x="2" y="1"/>
                  </a:lnTo>
                  <a:lnTo>
                    <a:pt x="1" y="1"/>
                  </a:lnTo>
                  <a:lnTo>
                    <a:pt x="1" y="1"/>
                  </a:lnTo>
                  <a:lnTo>
                    <a:pt x="0" y="1"/>
                  </a:lnTo>
                  <a:lnTo>
                    <a:pt x="0" y="0"/>
                  </a:lnTo>
                  <a:lnTo>
                    <a:pt x="0" y="0"/>
                  </a:lnTo>
                  <a:lnTo>
                    <a:pt x="0" y="0"/>
                  </a:lnTo>
                  <a:lnTo>
                    <a:pt x="0"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61" name="Freeform 1479">
              <a:extLst>
                <a:ext uri="{FF2B5EF4-FFF2-40B4-BE49-F238E27FC236}">
                  <a16:creationId xmlns="" xmlns:a16="http://schemas.microsoft.com/office/drawing/2014/main" id="{65F2B40D-22E5-495F-81D6-677EE53F7852}"/>
                </a:ext>
              </a:extLst>
            </p:cNvPr>
            <p:cNvSpPr>
              <a:spLocks/>
            </p:cNvSpPr>
            <p:nvPr/>
          </p:nvSpPr>
          <p:spPr bwMode="auto">
            <a:xfrm>
              <a:off x="6254842" y="1714228"/>
              <a:ext cx="12764" cy="6383"/>
            </a:xfrm>
            <a:custGeom>
              <a:avLst/>
              <a:gdLst>
                <a:gd name="T0" fmla="*/ 9 w 10"/>
                <a:gd name="T1" fmla="*/ 1 h 5"/>
                <a:gd name="T2" fmla="*/ 8 w 10"/>
                <a:gd name="T3" fmla="*/ 1 h 5"/>
                <a:gd name="T4" fmla="*/ 9 w 10"/>
                <a:gd name="T5" fmla="*/ 1 h 5"/>
                <a:gd name="T6" fmla="*/ 9 w 10"/>
                <a:gd name="T7" fmla="*/ 1 h 5"/>
                <a:gd name="T8" fmla="*/ 10 w 10"/>
                <a:gd name="T9" fmla="*/ 2 h 5"/>
                <a:gd name="T10" fmla="*/ 10 w 10"/>
                <a:gd name="T11" fmla="*/ 2 h 5"/>
                <a:gd name="T12" fmla="*/ 9 w 10"/>
                <a:gd name="T13" fmla="*/ 2 h 5"/>
                <a:gd name="T14" fmla="*/ 9 w 10"/>
                <a:gd name="T15" fmla="*/ 3 h 5"/>
                <a:gd name="T16" fmla="*/ 10 w 10"/>
                <a:gd name="T17" fmla="*/ 3 h 5"/>
                <a:gd name="T18" fmla="*/ 8 w 10"/>
                <a:gd name="T19" fmla="*/ 5 h 5"/>
                <a:gd name="T20" fmla="*/ 6 w 10"/>
                <a:gd name="T21" fmla="*/ 4 h 5"/>
                <a:gd name="T22" fmla="*/ 5 w 10"/>
                <a:gd name="T23" fmla="*/ 4 h 5"/>
                <a:gd name="T24" fmla="*/ 7 w 10"/>
                <a:gd name="T25" fmla="*/ 4 h 5"/>
                <a:gd name="T26" fmla="*/ 7 w 10"/>
                <a:gd name="T27" fmla="*/ 4 h 5"/>
                <a:gd name="T28" fmla="*/ 8 w 10"/>
                <a:gd name="T29" fmla="*/ 3 h 5"/>
                <a:gd name="T30" fmla="*/ 8 w 10"/>
                <a:gd name="T31" fmla="*/ 3 h 5"/>
                <a:gd name="T32" fmla="*/ 7 w 10"/>
                <a:gd name="T33" fmla="*/ 3 h 5"/>
                <a:gd name="T34" fmla="*/ 7 w 10"/>
                <a:gd name="T35" fmla="*/ 3 h 5"/>
                <a:gd name="T36" fmla="*/ 7 w 10"/>
                <a:gd name="T37" fmla="*/ 3 h 5"/>
                <a:gd name="T38" fmla="*/ 6 w 10"/>
                <a:gd name="T39" fmla="*/ 3 h 5"/>
                <a:gd name="T40" fmla="*/ 5 w 10"/>
                <a:gd name="T41" fmla="*/ 3 h 5"/>
                <a:gd name="T42" fmla="*/ 5 w 10"/>
                <a:gd name="T43" fmla="*/ 3 h 5"/>
                <a:gd name="T44" fmla="*/ 5 w 10"/>
                <a:gd name="T45" fmla="*/ 4 h 5"/>
                <a:gd name="T46" fmla="*/ 3 w 10"/>
                <a:gd name="T47" fmla="*/ 3 h 5"/>
                <a:gd name="T48" fmla="*/ 3 w 10"/>
                <a:gd name="T49" fmla="*/ 4 h 5"/>
                <a:gd name="T50" fmla="*/ 2 w 10"/>
                <a:gd name="T51" fmla="*/ 4 h 5"/>
                <a:gd name="T52" fmla="*/ 1 w 10"/>
                <a:gd name="T53" fmla="*/ 4 h 5"/>
                <a:gd name="T54" fmla="*/ 1 w 10"/>
                <a:gd name="T55" fmla="*/ 4 h 5"/>
                <a:gd name="T56" fmla="*/ 1 w 10"/>
                <a:gd name="T57" fmla="*/ 4 h 5"/>
                <a:gd name="T58" fmla="*/ 1 w 10"/>
                <a:gd name="T59" fmla="*/ 3 h 5"/>
                <a:gd name="T60" fmla="*/ 2 w 10"/>
                <a:gd name="T61" fmla="*/ 3 h 5"/>
                <a:gd name="T62" fmla="*/ 1 w 10"/>
                <a:gd name="T63" fmla="*/ 2 h 5"/>
                <a:gd name="T64" fmla="*/ 2 w 10"/>
                <a:gd name="T65" fmla="*/ 2 h 5"/>
                <a:gd name="T66" fmla="*/ 2 w 10"/>
                <a:gd name="T67" fmla="*/ 3 h 5"/>
                <a:gd name="T68" fmla="*/ 2 w 10"/>
                <a:gd name="T69" fmla="*/ 3 h 5"/>
                <a:gd name="T70" fmla="*/ 3 w 10"/>
                <a:gd name="T71" fmla="*/ 2 h 5"/>
                <a:gd name="T72" fmla="*/ 2 w 10"/>
                <a:gd name="T73" fmla="*/ 2 h 5"/>
                <a:gd name="T74" fmla="*/ 3 w 10"/>
                <a:gd name="T75" fmla="*/ 2 h 5"/>
                <a:gd name="T76" fmla="*/ 3 w 10"/>
                <a:gd name="T77" fmla="*/ 3 h 5"/>
                <a:gd name="T78" fmla="*/ 6 w 10"/>
                <a:gd name="T79" fmla="*/ 2 h 5"/>
                <a:gd name="T80" fmla="*/ 6 w 10"/>
                <a:gd name="T81" fmla="*/ 3 h 5"/>
                <a:gd name="T82" fmla="*/ 6 w 10"/>
                <a:gd name="T83" fmla="*/ 2 h 5"/>
                <a:gd name="T84" fmla="*/ 6 w 10"/>
                <a:gd name="T85" fmla="*/ 2 h 5"/>
                <a:gd name="T86" fmla="*/ 7 w 10"/>
                <a:gd name="T87" fmla="*/ 2 h 5"/>
                <a:gd name="T88" fmla="*/ 7 w 10"/>
                <a:gd name="T89" fmla="*/ 2 h 5"/>
                <a:gd name="T90" fmla="*/ 7 w 10"/>
                <a:gd name="T91" fmla="*/ 2 h 5"/>
                <a:gd name="T92" fmla="*/ 7 w 10"/>
                <a:gd name="T93" fmla="*/ 2 h 5"/>
                <a:gd name="T94" fmla="*/ 8 w 10"/>
                <a:gd name="T95" fmla="*/ 1 h 5"/>
                <a:gd name="T96" fmla="*/ 7 w 10"/>
                <a:gd name="T97" fmla="*/ 1 h 5"/>
                <a:gd name="T98" fmla="*/ 7 w 10"/>
                <a:gd name="T99" fmla="*/ 0 h 5"/>
                <a:gd name="T100" fmla="*/ 8 w 10"/>
                <a:gd name="T101" fmla="*/ 0 h 5"/>
                <a:gd name="T102" fmla="*/ 8 w 10"/>
                <a:gd name="T103" fmla="*/ 0 h 5"/>
                <a:gd name="T104" fmla="*/ 8 w 10"/>
                <a:gd name="T10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5">
                  <a:moveTo>
                    <a:pt x="8" y="1"/>
                  </a:moveTo>
                  <a:lnTo>
                    <a:pt x="8" y="1"/>
                  </a:lnTo>
                  <a:lnTo>
                    <a:pt x="8" y="1"/>
                  </a:lnTo>
                  <a:lnTo>
                    <a:pt x="9" y="1"/>
                  </a:lnTo>
                  <a:lnTo>
                    <a:pt x="9" y="1"/>
                  </a:lnTo>
                  <a:lnTo>
                    <a:pt x="8" y="1"/>
                  </a:lnTo>
                  <a:lnTo>
                    <a:pt x="8" y="1"/>
                  </a:lnTo>
                  <a:lnTo>
                    <a:pt x="8" y="1"/>
                  </a:lnTo>
                  <a:lnTo>
                    <a:pt x="9" y="1"/>
                  </a:lnTo>
                  <a:lnTo>
                    <a:pt x="9" y="1"/>
                  </a:lnTo>
                  <a:lnTo>
                    <a:pt x="9" y="1"/>
                  </a:lnTo>
                  <a:lnTo>
                    <a:pt x="9" y="1"/>
                  </a:lnTo>
                  <a:lnTo>
                    <a:pt x="9" y="2"/>
                  </a:lnTo>
                  <a:lnTo>
                    <a:pt x="9" y="2"/>
                  </a:lnTo>
                  <a:lnTo>
                    <a:pt x="9" y="2"/>
                  </a:lnTo>
                  <a:lnTo>
                    <a:pt x="9" y="1"/>
                  </a:lnTo>
                  <a:lnTo>
                    <a:pt x="10" y="1"/>
                  </a:lnTo>
                  <a:lnTo>
                    <a:pt x="10" y="1"/>
                  </a:lnTo>
                  <a:lnTo>
                    <a:pt x="10" y="1"/>
                  </a:lnTo>
                  <a:lnTo>
                    <a:pt x="10" y="2"/>
                  </a:lnTo>
                  <a:lnTo>
                    <a:pt x="10" y="2"/>
                  </a:lnTo>
                  <a:lnTo>
                    <a:pt x="10" y="2"/>
                  </a:lnTo>
                  <a:lnTo>
                    <a:pt x="10" y="2"/>
                  </a:lnTo>
                  <a:lnTo>
                    <a:pt x="10" y="2"/>
                  </a:lnTo>
                  <a:lnTo>
                    <a:pt x="10" y="2"/>
                  </a:lnTo>
                  <a:lnTo>
                    <a:pt x="10" y="2"/>
                  </a:lnTo>
                  <a:lnTo>
                    <a:pt x="9" y="2"/>
                  </a:lnTo>
                  <a:lnTo>
                    <a:pt x="9" y="2"/>
                  </a:lnTo>
                  <a:lnTo>
                    <a:pt x="9" y="2"/>
                  </a:lnTo>
                  <a:lnTo>
                    <a:pt x="9" y="2"/>
                  </a:lnTo>
                  <a:lnTo>
                    <a:pt x="9" y="2"/>
                  </a:lnTo>
                  <a:lnTo>
                    <a:pt x="9" y="3"/>
                  </a:lnTo>
                  <a:lnTo>
                    <a:pt x="9" y="3"/>
                  </a:lnTo>
                  <a:lnTo>
                    <a:pt x="10" y="3"/>
                  </a:lnTo>
                  <a:lnTo>
                    <a:pt x="10" y="3"/>
                  </a:lnTo>
                  <a:lnTo>
                    <a:pt x="10" y="3"/>
                  </a:lnTo>
                  <a:lnTo>
                    <a:pt x="10" y="3"/>
                  </a:lnTo>
                  <a:lnTo>
                    <a:pt x="10" y="4"/>
                  </a:lnTo>
                  <a:lnTo>
                    <a:pt x="10" y="4"/>
                  </a:lnTo>
                  <a:lnTo>
                    <a:pt x="8" y="5"/>
                  </a:lnTo>
                  <a:lnTo>
                    <a:pt x="6" y="5"/>
                  </a:lnTo>
                  <a:lnTo>
                    <a:pt x="6" y="5"/>
                  </a:lnTo>
                  <a:lnTo>
                    <a:pt x="6" y="4"/>
                  </a:lnTo>
                  <a:lnTo>
                    <a:pt x="6" y="4"/>
                  </a:lnTo>
                  <a:lnTo>
                    <a:pt x="6" y="4"/>
                  </a:lnTo>
                  <a:lnTo>
                    <a:pt x="5" y="4"/>
                  </a:lnTo>
                  <a:lnTo>
                    <a:pt x="5" y="4"/>
                  </a:lnTo>
                  <a:lnTo>
                    <a:pt x="5" y="4"/>
                  </a:lnTo>
                  <a:lnTo>
                    <a:pt x="5" y="4"/>
                  </a:lnTo>
                  <a:lnTo>
                    <a:pt x="6" y="4"/>
                  </a:lnTo>
                  <a:lnTo>
                    <a:pt x="6" y="4"/>
                  </a:lnTo>
                  <a:lnTo>
                    <a:pt x="7" y="4"/>
                  </a:lnTo>
                  <a:lnTo>
                    <a:pt x="7" y="4"/>
                  </a:lnTo>
                  <a:lnTo>
                    <a:pt x="7" y="4"/>
                  </a:lnTo>
                  <a:lnTo>
                    <a:pt x="7" y="4"/>
                  </a:lnTo>
                  <a:lnTo>
                    <a:pt x="7" y="4"/>
                  </a:lnTo>
                  <a:lnTo>
                    <a:pt x="7" y="3"/>
                  </a:lnTo>
                  <a:lnTo>
                    <a:pt x="8" y="3"/>
                  </a:lnTo>
                  <a:lnTo>
                    <a:pt x="8" y="3"/>
                  </a:lnTo>
                  <a:lnTo>
                    <a:pt x="8" y="3"/>
                  </a:lnTo>
                  <a:lnTo>
                    <a:pt x="8" y="3"/>
                  </a:lnTo>
                  <a:lnTo>
                    <a:pt x="8" y="3"/>
                  </a:lnTo>
                  <a:lnTo>
                    <a:pt x="8" y="3"/>
                  </a:lnTo>
                  <a:lnTo>
                    <a:pt x="8" y="3"/>
                  </a:lnTo>
                  <a:lnTo>
                    <a:pt x="8" y="3"/>
                  </a:lnTo>
                  <a:lnTo>
                    <a:pt x="7" y="2"/>
                  </a:lnTo>
                  <a:lnTo>
                    <a:pt x="7" y="3"/>
                  </a:lnTo>
                  <a:lnTo>
                    <a:pt x="7" y="3"/>
                  </a:lnTo>
                  <a:lnTo>
                    <a:pt x="7" y="3"/>
                  </a:lnTo>
                  <a:lnTo>
                    <a:pt x="7" y="3"/>
                  </a:lnTo>
                  <a:lnTo>
                    <a:pt x="7" y="3"/>
                  </a:lnTo>
                  <a:lnTo>
                    <a:pt x="7" y="3"/>
                  </a:lnTo>
                  <a:lnTo>
                    <a:pt x="7" y="3"/>
                  </a:lnTo>
                  <a:lnTo>
                    <a:pt x="7" y="3"/>
                  </a:lnTo>
                  <a:lnTo>
                    <a:pt x="7" y="3"/>
                  </a:lnTo>
                  <a:lnTo>
                    <a:pt x="7" y="3"/>
                  </a:lnTo>
                  <a:lnTo>
                    <a:pt x="7" y="3"/>
                  </a:lnTo>
                  <a:lnTo>
                    <a:pt x="6" y="3"/>
                  </a:lnTo>
                  <a:lnTo>
                    <a:pt x="6" y="3"/>
                  </a:lnTo>
                  <a:lnTo>
                    <a:pt x="6" y="3"/>
                  </a:lnTo>
                  <a:lnTo>
                    <a:pt x="6" y="3"/>
                  </a:lnTo>
                  <a:lnTo>
                    <a:pt x="6" y="3"/>
                  </a:lnTo>
                  <a:lnTo>
                    <a:pt x="5" y="4"/>
                  </a:lnTo>
                  <a:lnTo>
                    <a:pt x="5" y="3"/>
                  </a:lnTo>
                  <a:lnTo>
                    <a:pt x="5" y="3"/>
                  </a:lnTo>
                  <a:lnTo>
                    <a:pt x="5" y="3"/>
                  </a:lnTo>
                  <a:lnTo>
                    <a:pt x="5" y="3"/>
                  </a:lnTo>
                  <a:lnTo>
                    <a:pt x="5" y="3"/>
                  </a:lnTo>
                  <a:lnTo>
                    <a:pt x="5" y="3"/>
                  </a:lnTo>
                  <a:lnTo>
                    <a:pt x="5" y="3"/>
                  </a:lnTo>
                  <a:lnTo>
                    <a:pt x="5" y="4"/>
                  </a:lnTo>
                  <a:lnTo>
                    <a:pt x="5" y="4"/>
                  </a:lnTo>
                  <a:lnTo>
                    <a:pt x="5" y="4"/>
                  </a:lnTo>
                  <a:lnTo>
                    <a:pt x="3" y="3"/>
                  </a:lnTo>
                  <a:lnTo>
                    <a:pt x="3" y="3"/>
                  </a:lnTo>
                  <a:lnTo>
                    <a:pt x="3" y="3"/>
                  </a:lnTo>
                  <a:lnTo>
                    <a:pt x="3" y="4"/>
                  </a:lnTo>
                  <a:lnTo>
                    <a:pt x="3" y="4"/>
                  </a:lnTo>
                  <a:lnTo>
                    <a:pt x="3" y="4"/>
                  </a:lnTo>
                  <a:lnTo>
                    <a:pt x="3" y="4"/>
                  </a:lnTo>
                  <a:lnTo>
                    <a:pt x="3"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4"/>
                  </a:lnTo>
                  <a:lnTo>
                    <a:pt x="1" y="4"/>
                  </a:lnTo>
                  <a:lnTo>
                    <a:pt x="0" y="3"/>
                  </a:lnTo>
                  <a:lnTo>
                    <a:pt x="1" y="3"/>
                  </a:lnTo>
                  <a:lnTo>
                    <a:pt x="1" y="3"/>
                  </a:lnTo>
                  <a:lnTo>
                    <a:pt x="1" y="3"/>
                  </a:lnTo>
                  <a:lnTo>
                    <a:pt x="1" y="3"/>
                  </a:lnTo>
                  <a:lnTo>
                    <a:pt x="1" y="3"/>
                  </a:lnTo>
                  <a:lnTo>
                    <a:pt x="2" y="3"/>
                  </a:lnTo>
                  <a:lnTo>
                    <a:pt x="2" y="3"/>
                  </a:lnTo>
                  <a:lnTo>
                    <a:pt x="2" y="3"/>
                  </a:lnTo>
                  <a:lnTo>
                    <a:pt x="1" y="3"/>
                  </a:lnTo>
                  <a:lnTo>
                    <a:pt x="1" y="2"/>
                  </a:lnTo>
                  <a:lnTo>
                    <a:pt x="1" y="2"/>
                  </a:lnTo>
                  <a:lnTo>
                    <a:pt x="2" y="2"/>
                  </a:lnTo>
                  <a:lnTo>
                    <a:pt x="2" y="2"/>
                  </a:lnTo>
                  <a:lnTo>
                    <a:pt x="2" y="2"/>
                  </a:lnTo>
                  <a:lnTo>
                    <a:pt x="2" y="2"/>
                  </a:lnTo>
                  <a:lnTo>
                    <a:pt x="2" y="3"/>
                  </a:lnTo>
                  <a:lnTo>
                    <a:pt x="2" y="3"/>
                  </a:lnTo>
                  <a:lnTo>
                    <a:pt x="2" y="3"/>
                  </a:lnTo>
                  <a:lnTo>
                    <a:pt x="2" y="3"/>
                  </a:lnTo>
                  <a:lnTo>
                    <a:pt x="3" y="3"/>
                  </a:lnTo>
                  <a:lnTo>
                    <a:pt x="3" y="3"/>
                  </a:lnTo>
                  <a:lnTo>
                    <a:pt x="2" y="3"/>
                  </a:lnTo>
                  <a:lnTo>
                    <a:pt x="2" y="3"/>
                  </a:lnTo>
                  <a:lnTo>
                    <a:pt x="2" y="3"/>
                  </a:lnTo>
                  <a:lnTo>
                    <a:pt x="2" y="2"/>
                  </a:lnTo>
                  <a:lnTo>
                    <a:pt x="2" y="2"/>
                  </a:lnTo>
                  <a:lnTo>
                    <a:pt x="3" y="2"/>
                  </a:lnTo>
                  <a:lnTo>
                    <a:pt x="3" y="2"/>
                  </a:lnTo>
                  <a:lnTo>
                    <a:pt x="2" y="2"/>
                  </a:lnTo>
                  <a:lnTo>
                    <a:pt x="2" y="2"/>
                  </a:lnTo>
                  <a:lnTo>
                    <a:pt x="2" y="2"/>
                  </a:lnTo>
                  <a:lnTo>
                    <a:pt x="2" y="2"/>
                  </a:lnTo>
                  <a:lnTo>
                    <a:pt x="3" y="2"/>
                  </a:lnTo>
                  <a:lnTo>
                    <a:pt x="3" y="2"/>
                  </a:lnTo>
                  <a:lnTo>
                    <a:pt x="3" y="2"/>
                  </a:lnTo>
                  <a:lnTo>
                    <a:pt x="3" y="2"/>
                  </a:lnTo>
                  <a:lnTo>
                    <a:pt x="3" y="2"/>
                  </a:lnTo>
                  <a:lnTo>
                    <a:pt x="3" y="2"/>
                  </a:lnTo>
                  <a:lnTo>
                    <a:pt x="3" y="3"/>
                  </a:lnTo>
                  <a:lnTo>
                    <a:pt x="3" y="3"/>
                  </a:lnTo>
                  <a:lnTo>
                    <a:pt x="5" y="2"/>
                  </a:lnTo>
                  <a:lnTo>
                    <a:pt x="5" y="2"/>
                  </a:lnTo>
                  <a:lnTo>
                    <a:pt x="6" y="2"/>
                  </a:lnTo>
                  <a:lnTo>
                    <a:pt x="6" y="2"/>
                  </a:lnTo>
                  <a:lnTo>
                    <a:pt x="6" y="2"/>
                  </a:lnTo>
                  <a:lnTo>
                    <a:pt x="6" y="3"/>
                  </a:lnTo>
                  <a:lnTo>
                    <a:pt x="6" y="3"/>
                  </a:lnTo>
                  <a:lnTo>
                    <a:pt x="6" y="3"/>
                  </a:lnTo>
                  <a:lnTo>
                    <a:pt x="6" y="2"/>
                  </a:lnTo>
                  <a:lnTo>
                    <a:pt x="6" y="2"/>
                  </a:lnTo>
                  <a:lnTo>
                    <a:pt x="6" y="2"/>
                  </a:lnTo>
                  <a:lnTo>
                    <a:pt x="6" y="2"/>
                  </a:lnTo>
                  <a:lnTo>
                    <a:pt x="6" y="2"/>
                  </a:lnTo>
                  <a:lnTo>
                    <a:pt x="6" y="2"/>
                  </a:lnTo>
                  <a:lnTo>
                    <a:pt x="6" y="2"/>
                  </a:lnTo>
                  <a:lnTo>
                    <a:pt x="6" y="1"/>
                  </a:lnTo>
                  <a:lnTo>
                    <a:pt x="6" y="1"/>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8" y="2"/>
                  </a:lnTo>
                  <a:lnTo>
                    <a:pt x="8" y="2"/>
                  </a:lnTo>
                  <a:lnTo>
                    <a:pt x="8" y="2"/>
                  </a:lnTo>
                  <a:lnTo>
                    <a:pt x="8" y="1"/>
                  </a:lnTo>
                  <a:lnTo>
                    <a:pt x="7" y="1"/>
                  </a:lnTo>
                  <a:lnTo>
                    <a:pt x="7" y="1"/>
                  </a:lnTo>
                  <a:lnTo>
                    <a:pt x="7" y="1"/>
                  </a:lnTo>
                  <a:lnTo>
                    <a:pt x="7" y="1"/>
                  </a:lnTo>
                  <a:lnTo>
                    <a:pt x="7" y="1"/>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1"/>
                  </a:lnTo>
                  <a:lnTo>
                    <a:pt x="8" y="1"/>
                  </a:lnTo>
                  <a:lnTo>
                    <a:pt x="8"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62" name="Freeform 1480">
              <a:extLst>
                <a:ext uri="{FF2B5EF4-FFF2-40B4-BE49-F238E27FC236}">
                  <a16:creationId xmlns="" xmlns:a16="http://schemas.microsoft.com/office/drawing/2014/main" id="{E82A7287-8ADE-4B7D-9F43-5C4D83F671B4}"/>
                </a:ext>
              </a:extLst>
            </p:cNvPr>
            <p:cNvSpPr>
              <a:spLocks/>
            </p:cNvSpPr>
            <p:nvPr/>
          </p:nvSpPr>
          <p:spPr bwMode="auto">
            <a:xfrm>
              <a:off x="6293135" y="1711675"/>
              <a:ext cx="2553" cy="2553"/>
            </a:xfrm>
            <a:custGeom>
              <a:avLst/>
              <a:gdLst>
                <a:gd name="T0" fmla="*/ 0 w 2"/>
                <a:gd name="T1" fmla="*/ 2 h 2"/>
                <a:gd name="T2" fmla="*/ 0 w 2"/>
                <a:gd name="T3" fmla="*/ 2 h 2"/>
                <a:gd name="T4" fmla="*/ 0 w 2"/>
                <a:gd name="T5" fmla="*/ 2 h 2"/>
                <a:gd name="T6" fmla="*/ 0 w 2"/>
                <a:gd name="T7" fmla="*/ 2 h 2"/>
                <a:gd name="T8" fmla="*/ 0 w 2"/>
                <a:gd name="T9" fmla="*/ 2 h 2"/>
                <a:gd name="T10" fmla="*/ 0 w 2"/>
                <a:gd name="T11" fmla="*/ 2 h 2"/>
                <a:gd name="T12" fmla="*/ 0 w 2"/>
                <a:gd name="T13" fmla="*/ 2 h 2"/>
                <a:gd name="T14" fmla="*/ 0 w 2"/>
                <a:gd name="T15" fmla="*/ 0 h 2"/>
                <a:gd name="T16" fmla="*/ 0 w 2"/>
                <a:gd name="T17" fmla="*/ 0 h 2"/>
                <a:gd name="T18" fmla="*/ 0 w 2"/>
                <a:gd name="T19" fmla="*/ 0 h 2"/>
                <a:gd name="T20" fmla="*/ 0 w 2"/>
                <a:gd name="T21" fmla="*/ 0 h 2"/>
                <a:gd name="T22" fmla="*/ 1 w 2"/>
                <a:gd name="T23" fmla="*/ 0 h 2"/>
                <a:gd name="T24" fmla="*/ 2 w 2"/>
                <a:gd name="T25" fmla="*/ 0 h 2"/>
                <a:gd name="T26" fmla="*/ 2 w 2"/>
                <a:gd name="T27" fmla="*/ 0 h 2"/>
                <a:gd name="T28" fmla="*/ 2 w 2"/>
                <a:gd name="T29" fmla="*/ 0 h 2"/>
                <a:gd name="T30" fmla="*/ 2 w 2"/>
                <a:gd name="T31" fmla="*/ 0 h 2"/>
                <a:gd name="T32" fmla="*/ 2 w 2"/>
                <a:gd name="T33" fmla="*/ 0 h 2"/>
                <a:gd name="T34" fmla="*/ 2 w 2"/>
                <a:gd name="T35" fmla="*/ 0 h 2"/>
                <a:gd name="T36" fmla="*/ 2 w 2"/>
                <a:gd name="T37" fmla="*/ 0 h 2"/>
                <a:gd name="T38" fmla="*/ 2 w 2"/>
                <a:gd name="T39" fmla="*/ 0 h 2"/>
                <a:gd name="T40" fmla="*/ 2 w 2"/>
                <a:gd name="T41" fmla="*/ 0 h 2"/>
                <a:gd name="T42" fmla="*/ 1 w 2"/>
                <a:gd name="T43" fmla="*/ 0 h 2"/>
                <a:gd name="T44" fmla="*/ 1 w 2"/>
                <a:gd name="T45" fmla="*/ 0 h 2"/>
                <a:gd name="T46" fmla="*/ 1 w 2"/>
                <a:gd name="T47" fmla="*/ 0 h 2"/>
                <a:gd name="T48" fmla="*/ 1 w 2"/>
                <a:gd name="T49" fmla="*/ 2 h 2"/>
                <a:gd name="T50" fmla="*/ 1 w 2"/>
                <a:gd name="T51" fmla="*/ 2 h 2"/>
                <a:gd name="T52" fmla="*/ 1 w 2"/>
                <a:gd name="T53" fmla="*/ 2 h 2"/>
                <a:gd name="T54" fmla="*/ 0 w 2"/>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2">
                  <a:moveTo>
                    <a:pt x="0" y="2"/>
                  </a:moveTo>
                  <a:lnTo>
                    <a:pt x="0" y="2"/>
                  </a:lnTo>
                  <a:lnTo>
                    <a:pt x="0" y="2"/>
                  </a:lnTo>
                  <a:lnTo>
                    <a:pt x="0" y="2"/>
                  </a:lnTo>
                  <a:lnTo>
                    <a:pt x="0" y="2"/>
                  </a:lnTo>
                  <a:lnTo>
                    <a:pt x="0" y="2"/>
                  </a:lnTo>
                  <a:lnTo>
                    <a:pt x="0" y="2"/>
                  </a:lnTo>
                  <a:lnTo>
                    <a:pt x="0" y="0"/>
                  </a:lnTo>
                  <a:lnTo>
                    <a:pt x="0" y="0"/>
                  </a:lnTo>
                  <a:lnTo>
                    <a:pt x="0" y="0"/>
                  </a:lnTo>
                  <a:lnTo>
                    <a:pt x="0" y="0"/>
                  </a:lnTo>
                  <a:lnTo>
                    <a:pt x="1"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2"/>
                  </a:lnTo>
                  <a:lnTo>
                    <a:pt x="1" y="2"/>
                  </a:lnTo>
                  <a:lnTo>
                    <a:pt x="1" y="2"/>
                  </a:lnTo>
                  <a:lnTo>
                    <a:pt x="0"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63" name="Freeform 1481">
              <a:extLst>
                <a:ext uri="{FF2B5EF4-FFF2-40B4-BE49-F238E27FC236}">
                  <a16:creationId xmlns="" xmlns:a16="http://schemas.microsoft.com/office/drawing/2014/main" id="{EF3208D3-52D8-4221-9C5C-1665C13BFAAD}"/>
                </a:ext>
              </a:extLst>
            </p:cNvPr>
            <p:cNvSpPr>
              <a:spLocks/>
            </p:cNvSpPr>
            <p:nvPr/>
          </p:nvSpPr>
          <p:spPr bwMode="auto">
            <a:xfrm>
              <a:off x="6267606" y="1707846"/>
              <a:ext cx="8935" cy="7659"/>
            </a:xfrm>
            <a:custGeom>
              <a:avLst/>
              <a:gdLst>
                <a:gd name="T0" fmla="*/ 4 w 7"/>
                <a:gd name="T1" fmla="*/ 5 h 6"/>
                <a:gd name="T2" fmla="*/ 3 w 7"/>
                <a:gd name="T3" fmla="*/ 5 h 6"/>
                <a:gd name="T4" fmla="*/ 2 w 7"/>
                <a:gd name="T5" fmla="*/ 5 h 6"/>
                <a:gd name="T6" fmla="*/ 2 w 7"/>
                <a:gd name="T7" fmla="*/ 5 h 6"/>
                <a:gd name="T8" fmla="*/ 2 w 7"/>
                <a:gd name="T9" fmla="*/ 5 h 6"/>
                <a:gd name="T10" fmla="*/ 2 w 7"/>
                <a:gd name="T11" fmla="*/ 5 h 6"/>
                <a:gd name="T12" fmla="*/ 2 w 7"/>
                <a:gd name="T13" fmla="*/ 6 h 6"/>
                <a:gd name="T14" fmla="*/ 0 w 7"/>
                <a:gd name="T15" fmla="*/ 6 h 6"/>
                <a:gd name="T16" fmla="*/ 0 w 7"/>
                <a:gd name="T17" fmla="*/ 6 h 6"/>
                <a:gd name="T18" fmla="*/ 0 w 7"/>
                <a:gd name="T19" fmla="*/ 5 h 6"/>
                <a:gd name="T20" fmla="*/ 0 w 7"/>
                <a:gd name="T21" fmla="*/ 5 h 6"/>
                <a:gd name="T22" fmla="*/ 0 w 7"/>
                <a:gd name="T23" fmla="*/ 5 h 6"/>
                <a:gd name="T24" fmla="*/ 2 w 7"/>
                <a:gd name="T25" fmla="*/ 3 h 6"/>
                <a:gd name="T26" fmla="*/ 3 w 7"/>
                <a:gd name="T27" fmla="*/ 2 h 6"/>
                <a:gd name="T28" fmla="*/ 4 w 7"/>
                <a:gd name="T29" fmla="*/ 2 h 6"/>
                <a:gd name="T30" fmla="*/ 4 w 7"/>
                <a:gd name="T31" fmla="*/ 1 h 6"/>
                <a:gd name="T32" fmla="*/ 5 w 7"/>
                <a:gd name="T33" fmla="*/ 1 h 6"/>
                <a:gd name="T34" fmla="*/ 5 w 7"/>
                <a:gd name="T35" fmla="*/ 1 h 6"/>
                <a:gd name="T36" fmla="*/ 5 w 7"/>
                <a:gd name="T37" fmla="*/ 1 h 6"/>
                <a:gd name="T38" fmla="*/ 6 w 7"/>
                <a:gd name="T39" fmla="*/ 1 h 6"/>
                <a:gd name="T40" fmla="*/ 7 w 7"/>
                <a:gd name="T41" fmla="*/ 0 h 6"/>
                <a:gd name="T42" fmla="*/ 7 w 7"/>
                <a:gd name="T43" fmla="*/ 1 h 6"/>
                <a:gd name="T44" fmla="*/ 7 w 7"/>
                <a:gd name="T45" fmla="*/ 1 h 6"/>
                <a:gd name="T46" fmla="*/ 7 w 7"/>
                <a:gd name="T47" fmla="*/ 2 h 6"/>
                <a:gd name="T48" fmla="*/ 6 w 7"/>
                <a:gd name="T49" fmla="*/ 2 h 6"/>
                <a:gd name="T50" fmla="*/ 6 w 7"/>
                <a:gd name="T51" fmla="*/ 3 h 6"/>
                <a:gd name="T52" fmla="*/ 6 w 7"/>
                <a:gd name="T53" fmla="*/ 3 h 6"/>
                <a:gd name="T54" fmla="*/ 5 w 7"/>
                <a:gd name="T55" fmla="*/ 3 h 6"/>
                <a:gd name="T56" fmla="*/ 5 w 7"/>
                <a:gd name="T57" fmla="*/ 3 h 6"/>
                <a:gd name="T58" fmla="*/ 5 w 7"/>
                <a:gd name="T59" fmla="*/ 3 h 6"/>
                <a:gd name="T60" fmla="*/ 5 w 7"/>
                <a:gd name="T61" fmla="*/ 3 h 6"/>
                <a:gd name="T62" fmla="*/ 5 w 7"/>
                <a:gd name="T6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6">
                  <a:moveTo>
                    <a:pt x="5" y="5"/>
                  </a:moveTo>
                  <a:lnTo>
                    <a:pt x="4" y="5"/>
                  </a:lnTo>
                  <a:lnTo>
                    <a:pt x="3" y="5"/>
                  </a:lnTo>
                  <a:lnTo>
                    <a:pt x="3" y="5"/>
                  </a:lnTo>
                  <a:lnTo>
                    <a:pt x="2" y="5"/>
                  </a:lnTo>
                  <a:lnTo>
                    <a:pt x="2" y="5"/>
                  </a:lnTo>
                  <a:lnTo>
                    <a:pt x="2" y="5"/>
                  </a:lnTo>
                  <a:lnTo>
                    <a:pt x="2" y="5"/>
                  </a:lnTo>
                  <a:lnTo>
                    <a:pt x="2" y="5"/>
                  </a:lnTo>
                  <a:lnTo>
                    <a:pt x="2" y="5"/>
                  </a:lnTo>
                  <a:lnTo>
                    <a:pt x="3" y="5"/>
                  </a:lnTo>
                  <a:lnTo>
                    <a:pt x="2" y="5"/>
                  </a:lnTo>
                  <a:lnTo>
                    <a:pt x="2" y="6"/>
                  </a:lnTo>
                  <a:lnTo>
                    <a:pt x="2" y="6"/>
                  </a:lnTo>
                  <a:lnTo>
                    <a:pt x="2" y="6"/>
                  </a:lnTo>
                  <a:lnTo>
                    <a:pt x="0" y="6"/>
                  </a:lnTo>
                  <a:lnTo>
                    <a:pt x="0" y="6"/>
                  </a:lnTo>
                  <a:lnTo>
                    <a:pt x="0" y="6"/>
                  </a:lnTo>
                  <a:lnTo>
                    <a:pt x="0" y="6"/>
                  </a:lnTo>
                  <a:lnTo>
                    <a:pt x="0" y="5"/>
                  </a:lnTo>
                  <a:lnTo>
                    <a:pt x="0" y="5"/>
                  </a:lnTo>
                  <a:lnTo>
                    <a:pt x="0" y="5"/>
                  </a:lnTo>
                  <a:lnTo>
                    <a:pt x="0" y="5"/>
                  </a:lnTo>
                  <a:lnTo>
                    <a:pt x="0" y="5"/>
                  </a:lnTo>
                  <a:lnTo>
                    <a:pt x="2" y="3"/>
                  </a:lnTo>
                  <a:lnTo>
                    <a:pt x="2" y="3"/>
                  </a:lnTo>
                  <a:lnTo>
                    <a:pt x="2" y="3"/>
                  </a:lnTo>
                  <a:lnTo>
                    <a:pt x="3" y="2"/>
                  </a:lnTo>
                  <a:lnTo>
                    <a:pt x="3" y="2"/>
                  </a:lnTo>
                  <a:lnTo>
                    <a:pt x="4" y="2"/>
                  </a:lnTo>
                  <a:lnTo>
                    <a:pt x="4" y="2"/>
                  </a:lnTo>
                  <a:lnTo>
                    <a:pt x="4" y="1"/>
                  </a:lnTo>
                  <a:lnTo>
                    <a:pt x="5" y="1"/>
                  </a:lnTo>
                  <a:lnTo>
                    <a:pt x="5" y="1"/>
                  </a:lnTo>
                  <a:lnTo>
                    <a:pt x="5" y="1"/>
                  </a:lnTo>
                  <a:lnTo>
                    <a:pt x="5" y="1"/>
                  </a:lnTo>
                  <a:lnTo>
                    <a:pt x="5" y="1"/>
                  </a:lnTo>
                  <a:lnTo>
                    <a:pt x="5" y="1"/>
                  </a:lnTo>
                  <a:lnTo>
                    <a:pt x="5" y="1"/>
                  </a:lnTo>
                  <a:lnTo>
                    <a:pt x="6" y="1"/>
                  </a:lnTo>
                  <a:lnTo>
                    <a:pt x="7" y="0"/>
                  </a:lnTo>
                  <a:lnTo>
                    <a:pt x="7" y="0"/>
                  </a:lnTo>
                  <a:lnTo>
                    <a:pt x="7" y="0"/>
                  </a:lnTo>
                  <a:lnTo>
                    <a:pt x="7" y="1"/>
                  </a:lnTo>
                  <a:lnTo>
                    <a:pt x="7" y="1"/>
                  </a:lnTo>
                  <a:lnTo>
                    <a:pt x="7" y="1"/>
                  </a:lnTo>
                  <a:lnTo>
                    <a:pt x="7" y="1"/>
                  </a:lnTo>
                  <a:lnTo>
                    <a:pt x="7" y="2"/>
                  </a:lnTo>
                  <a:lnTo>
                    <a:pt x="7" y="2"/>
                  </a:lnTo>
                  <a:lnTo>
                    <a:pt x="6" y="2"/>
                  </a:lnTo>
                  <a:lnTo>
                    <a:pt x="6" y="2"/>
                  </a:lnTo>
                  <a:lnTo>
                    <a:pt x="6" y="3"/>
                  </a:lnTo>
                  <a:lnTo>
                    <a:pt x="6" y="3"/>
                  </a:lnTo>
                  <a:lnTo>
                    <a:pt x="6" y="3"/>
                  </a:lnTo>
                  <a:lnTo>
                    <a:pt x="5" y="3"/>
                  </a:lnTo>
                  <a:lnTo>
                    <a:pt x="5" y="3"/>
                  </a:lnTo>
                  <a:lnTo>
                    <a:pt x="5" y="3"/>
                  </a:lnTo>
                  <a:lnTo>
                    <a:pt x="5" y="3"/>
                  </a:lnTo>
                  <a:lnTo>
                    <a:pt x="5" y="3"/>
                  </a:lnTo>
                  <a:lnTo>
                    <a:pt x="5" y="3"/>
                  </a:lnTo>
                  <a:lnTo>
                    <a:pt x="5" y="3"/>
                  </a:lnTo>
                  <a:lnTo>
                    <a:pt x="5" y="3"/>
                  </a:lnTo>
                  <a:lnTo>
                    <a:pt x="5" y="3"/>
                  </a:lnTo>
                  <a:lnTo>
                    <a:pt x="5" y="3"/>
                  </a:lnTo>
                  <a:lnTo>
                    <a:pt x="5" y="5"/>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64" name="Freeform 1482">
              <a:extLst>
                <a:ext uri="{FF2B5EF4-FFF2-40B4-BE49-F238E27FC236}">
                  <a16:creationId xmlns="" xmlns:a16="http://schemas.microsoft.com/office/drawing/2014/main" id="{3D4620A9-1A5D-4601-A8B8-8E8B3A597036}"/>
                </a:ext>
              </a:extLst>
            </p:cNvPr>
            <p:cNvSpPr>
              <a:spLocks/>
            </p:cNvSpPr>
            <p:nvPr/>
          </p:nvSpPr>
          <p:spPr bwMode="auto">
            <a:xfrm>
              <a:off x="6285476" y="1702741"/>
              <a:ext cx="16594" cy="11488"/>
            </a:xfrm>
            <a:custGeom>
              <a:avLst/>
              <a:gdLst>
                <a:gd name="T0" fmla="*/ 10 w 13"/>
                <a:gd name="T1" fmla="*/ 0 h 9"/>
                <a:gd name="T2" fmla="*/ 11 w 13"/>
                <a:gd name="T3" fmla="*/ 2 h 9"/>
                <a:gd name="T4" fmla="*/ 10 w 13"/>
                <a:gd name="T5" fmla="*/ 2 h 9"/>
                <a:gd name="T6" fmla="*/ 10 w 13"/>
                <a:gd name="T7" fmla="*/ 3 h 9"/>
                <a:gd name="T8" fmla="*/ 11 w 13"/>
                <a:gd name="T9" fmla="*/ 2 h 9"/>
                <a:gd name="T10" fmla="*/ 12 w 13"/>
                <a:gd name="T11" fmla="*/ 2 h 9"/>
                <a:gd name="T12" fmla="*/ 11 w 13"/>
                <a:gd name="T13" fmla="*/ 3 h 9"/>
                <a:gd name="T14" fmla="*/ 12 w 13"/>
                <a:gd name="T15" fmla="*/ 3 h 9"/>
                <a:gd name="T16" fmla="*/ 13 w 13"/>
                <a:gd name="T17" fmla="*/ 3 h 9"/>
                <a:gd name="T18" fmla="*/ 13 w 13"/>
                <a:gd name="T19" fmla="*/ 4 h 9"/>
                <a:gd name="T20" fmla="*/ 11 w 13"/>
                <a:gd name="T21" fmla="*/ 4 h 9"/>
                <a:gd name="T22" fmla="*/ 12 w 13"/>
                <a:gd name="T23" fmla="*/ 5 h 9"/>
                <a:gd name="T24" fmla="*/ 11 w 13"/>
                <a:gd name="T25" fmla="*/ 5 h 9"/>
                <a:gd name="T26" fmla="*/ 12 w 13"/>
                <a:gd name="T27" fmla="*/ 6 h 9"/>
                <a:gd name="T28" fmla="*/ 11 w 13"/>
                <a:gd name="T29" fmla="*/ 6 h 9"/>
                <a:gd name="T30" fmla="*/ 7 w 13"/>
                <a:gd name="T31" fmla="*/ 6 h 9"/>
                <a:gd name="T32" fmla="*/ 6 w 13"/>
                <a:gd name="T33" fmla="*/ 6 h 9"/>
                <a:gd name="T34" fmla="*/ 4 w 13"/>
                <a:gd name="T35" fmla="*/ 7 h 9"/>
                <a:gd name="T36" fmla="*/ 4 w 13"/>
                <a:gd name="T37" fmla="*/ 9 h 9"/>
                <a:gd name="T38" fmla="*/ 4 w 13"/>
                <a:gd name="T39" fmla="*/ 7 h 9"/>
                <a:gd name="T40" fmla="*/ 4 w 13"/>
                <a:gd name="T41" fmla="*/ 7 h 9"/>
                <a:gd name="T42" fmla="*/ 0 w 13"/>
                <a:gd name="T43" fmla="*/ 7 h 9"/>
                <a:gd name="T44" fmla="*/ 1 w 13"/>
                <a:gd name="T45" fmla="*/ 7 h 9"/>
                <a:gd name="T46" fmla="*/ 3 w 13"/>
                <a:gd name="T47" fmla="*/ 6 h 9"/>
                <a:gd name="T48" fmla="*/ 3 w 13"/>
                <a:gd name="T49" fmla="*/ 6 h 9"/>
                <a:gd name="T50" fmla="*/ 1 w 13"/>
                <a:gd name="T51" fmla="*/ 6 h 9"/>
                <a:gd name="T52" fmla="*/ 1 w 13"/>
                <a:gd name="T53" fmla="*/ 5 h 9"/>
                <a:gd name="T54" fmla="*/ 1 w 13"/>
                <a:gd name="T55" fmla="*/ 5 h 9"/>
                <a:gd name="T56" fmla="*/ 3 w 13"/>
                <a:gd name="T57" fmla="*/ 5 h 9"/>
                <a:gd name="T58" fmla="*/ 3 w 13"/>
                <a:gd name="T59" fmla="*/ 5 h 9"/>
                <a:gd name="T60" fmla="*/ 1 w 13"/>
                <a:gd name="T61" fmla="*/ 5 h 9"/>
                <a:gd name="T62" fmla="*/ 1 w 13"/>
                <a:gd name="T63" fmla="*/ 4 h 9"/>
                <a:gd name="T64" fmla="*/ 3 w 13"/>
                <a:gd name="T65" fmla="*/ 4 h 9"/>
                <a:gd name="T66" fmla="*/ 3 w 13"/>
                <a:gd name="T67" fmla="*/ 4 h 9"/>
                <a:gd name="T68" fmla="*/ 3 w 13"/>
                <a:gd name="T69" fmla="*/ 4 h 9"/>
                <a:gd name="T70" fmla="*/ 0 w 13"/>
                <a:gd name="T71" fmla="*/ 4 h 9"/>
                <a:gd name="T72" fmla="*/ 1 w 13"/>
                <a:gd name="T73" fmla="*/ 3 h 9"/>
                <a:gd name="T74" fmla="*/ 1 w 13"/>
                <a:gd name="T75" fmla="*/ 3 h 9"/>
                <a:gd name="T76" fmla="*/ 3 w 13"/>
                <a:gd name="T77" fmla="*/ 3 h 9"/>
                <a:gd name="T78" fmla="*/ 6 w 13"/>
                <a:gd name="T79" fmla="*/ 4 h 9"/>
                <a:gd name="T80" fmla="*/ 5 w 13"/>
                <a:gd name="T81" fmla="*/ 3 h 9"/>
                <a:gd name="T82" fmla="*/ 4 w 13"/>
                <a:gd name="T83" fmla="*/ 2 h 9"/>
                <a:gd name="T84" fmla="*/ 5 w 13"/>
                <a:gd name="T85" fmla="*/ 3 h 9"/>
                <a:gd name="T86" fmla="*/ 5 w 13"/>
                <a:gd name="T87" fmla="*/ 2 h 9"/>
                <a:gd name="T88" fmla="*/ 5 w 13"/>
                <a:gd name="T89" fmla="*/ 2 h 9"/>
                <a:gd name="T90" fmla="*/ 6 w 13"/>
                <a:gd name="T91" fmla="*/ 2 h 9"/>
                <a:gd name="T92" fmla="*/ 7 w 13"/>
                <a:gd name="T93" fmla="*/ 2 h 9"/>
                <a:gd name="T94" fmla="*/ 7 w 13"/>
                <a:gd name="T95" fmla="*/ 2 h 9"/>
                <a:gd name="T96" fmla="*/ 6 w 13"/>
                <a:gd name="T97" fmla="*/ 2 h 9"/>
                <a:gd name="T98" fmla="*/ 6 w 13"/>
                <a:gd name="T99" fmla="*/ 0 h 9"/>
                <a:gd name="T100" fmla="*/ 7 w 13"/>
                <a:gd name="T101" fmla="*/ 2 h 9"/>
                <a:gd name="T102" fmla="*/ 8 w 13"/>
                <a:gd name="T103" fmla="*/ 2 h 9"/>
                <a:gd name="T104" fmla="*/ 8 w 13"/>
                <a:gd name="T105" fmla="*/ 0 h 9"/>
                <a:gd name="T106" fmla="*/ 8 w 13"/>
                <a:gd name="T10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9">
                  <a:moveTo>
                    <a:pt x="8" y="2"/>
                  </a:moveTo>
                  <a:lnTo>
                    <a:pt x="10" y="2"/>
                  </a:lnTo>
                  <a:lnTo>
                    <a:pt x="10" y="2"/>
                  </a:lnTo>
                  <a:lnTo>
                    <a:pt x="10" y="0"/>
                  </a:lnTo>
                  <a:lnTo>
                    <a:pt x="10" y="0"/>
                  </a:lnTo>
                  <a:lnTo>
                    <a:pt x="10" y="0"/>
                  </a:lnTo>
                  <a:lnTo>
                    <a:pt x="10" y="0"/>
                  </a:lnTo>
                  <a:lnTo>
                    <a:pt x="10" y="0"/>
                  </a:lnTo>
                  <a:lnTo>
                    <a:pt x="11" y="2"/>
                  </a:lnTo>
                  <a:lnTo>
                    <a:pt x="11" y="2"/>
                  </a:lnTo>
                  <a:lnTo>
                    <a:pt x="10" y="2"/>
                  </a:lnTo>
                  <a:lnTo>
                    <a:pt x="10" y="2"/>
                  </a:lnTo>
                  <a:lnTo>
                    <a:pt x="10" y="2"/>
                  </a:lnTo>
                  <a:lnTo>
                    <a:pt x="10" y="2"/>
                  </a:lnTo>
                  <a:lnTo>
                    <a:pt x="10" y="2"/>
                  </a:lnTo>
                  <a:lnTo>
                    <a:pt x="10" y="2"/>
                  </a:lnTo>
                  <a:lnTo>
                    <a:pt x="10" y="2"/>
                  </a:lnTo>
                  <a:lnTo>
                    <a:pt x="10" y="3"/>
                  </a:lnTo>
                  <a:lnTo>
                    <a:pt x="10" y="3"/>
                  </a:lnTo>
                  <a:lnTo>
                    <a:pt x="10" y="3"/>
                  </a:lnTo>
                  <a:lnTo>
                    <a:pt x="11" y="3"/>
                  </a:lnTo>
                  <a:lnTo>
                    <a:pt x="11" y="2"/>
                  </a:lnTo>
                  <a:lnTo>
                    <a:pt x="11" y="2"/>
                  </a:lnTo>
                  <a:lnTo>
                    <a:pt x="11" y="2"/>
                  </a:lnTo>
                  <a:lnTo>
                    <a:pt x="11" y="2"/>
                  </a:lnTo>
                  <a:lnTo>
                    <a:pt x="11" y="2"/>
                  </a:lnTo>
                  <a:lnTo>
                    <a:pt x="11" y="2"/>
                  </a:lnTo>
                  <a:lnTo>
                    <a:pt x="11" y="2"/>
                  </a:lnTo>
                  <a:lnTo>
                    <a:pt x="12" y="2"/>
                  </a:lnTo>
                  <a:lnTo>
                    <a:pt x="12" y="2"/>
                  </a:lnTo>
                  <a:lnTo>
                    <a:pt x="12" y="2"/>
                  </a:lnTo>
                  <a:lnTo>
                    <a:pt x="12" y="2"/>
                  </a:lnTo>
                  <a:lnTo>
                    <a:pt x="12" y="3"/>
                  </a:lnTo>
                  <a:lnTo>
                    <a:pt x="12" y="3"/>
                  </a:lnTo>
                  <a:lnTo>
                    <a:pt x="11" y="3"/>
                  </a:lnTo>
                  <a:lnTo>
                    <a:pt x="12" y="3"/>
                  </a:lnTo>
                  <a:lnTo>
                    <a:pt x="12" y="3"/>
                  </a:lnTo>
                  <a:lnTo>
                    <a:pt x="12" y="3"/>
                  </a:lnTo>
                  <a:lnTo>
                    <a:pt x="12" y="3"/>
                  </a:lnTo>
                  <a:lnTo>
                    <a:pt x="12" y="3"/>
                  </a:lnTo>
                  <a:lnTo>
                    <a:pt x="12" y="3"/>
                  </a:lnTo>
                  <a:lnTo>
                    <a:pt x="12" y="3"/>
                  </a:lnTo>
                  <a:lnTo>
                    <a:pt x="13" y="3"/>
                  </a:lnTo>
                  <a:lnTo>
                    <a:pt x="13" y="3"/>
                  </a:lnTo>
                  <a:lnTo>
                    <a:pt x="13" y="3"/>
                  </a:lnTo>
                  <a:lnTo>
                    <a:pt x="13" y="4"/>
                  </a:lnTo>
                  <a:lnTo>
                    <a:pt x="13" y="4"/>
                  </a:lnTo>
                  <a:lnTo>
                    <a:pt x="13" y="4"/>
                  </a:lnTo>
                  <a:lnTo>
                    <a:pt x="13" y="4"/>
                  </a:lnTo>
                  <a:lnTo>
                    <a:pt x="13" y="4"/>
                  </a:lnTo>
                  <a:lnTo>
                    <a:pt x="12" y="4"/>
                  </a:lnTo>
                  <a:lnTo>
                    <a:pt x="12" y="4"/>
                  </a:lnTo>
                  <a:lnTo>
                    <a:pt x="11" y="4"/>
                  </a:lnTo>
                  <a:lnTo>
                    <a:pt x="11" y="4"/>
                  </a:lnTo>
                  <a:lnTo>
                    <a:pt x="11" y="4"/>
                  </a:lnTo>
                  <a:lnTo>
                    <a:pt x="11" y="4"/>
                  </a:lnTo>
                  <a:lnTo>
                    <a:pt x="11" y="4"/>
                  </a:lnTo>
                  <a:lnTo>
                    <a:pt x="11" y="5"/>
                  </a:lnTo>
                  <a:lnTo>
                    <a:pt x="12" y="5"/>
                  </a:lnTo>
                  <a:lnTo>
                    <a:pt x="12" y="5"/>
                  </a:lnTo>
                  <a:lnTo>
                    <a:pt x="12" y="5"/>
                  </a:lnTo>
                  <a:lnTo>
                    <a:pt x="12" y="5"/>
                  </a:lnTo>
                  <a:lnTo>
                    <a:pt x="12" y="5"/>
                  </a:lnTo>
                  <a:lnTo>
                    <a:pt x="11" y="5"/>
                  </a:lnTo>
                  <a:lnTo>
                    <a:pt x="11" y="5"/>
                  </a:lnTo>
                  <a:lnTo>
                    <a:pt x="11" y="5"/>
                  </a:lnTo>
                  <a:lnTo>
                    <a:pt x="12" y="5"/>
                  </a:lnTo>
                  <a:lnTo>
                    <a:pt x="12" y="5"/>
                  </a:lnTo>
                  <a:lnTo>
                    <a:pt x="12" y="5"/>
                  </a:lnTo>
                  <a:lnTo>
                    <a:pt x="12" y="6"/>
                  </a:lnTo>
                  <a:lnTo>
                    <a:pt x="12" y="5"/>
                  </a:lnTo>
                  <a:lnTo>
                    <a:pt x="12" y="6"/>
                  </a:lnTo>
                  <a:lnTo>
                    <a:pt x="12" y="6"/>
                  </a:lnTo>
                  <a:lnTo>
                    <a:pt x="12" y="6"/>
                  </a:lnTo>
                  <a:lnTo>
                    <a:pt x="11" y="6"/>
                  </a:lnTo>
                  <a:lnTo>
                    <a:pt x="10" y="6"/>
                  </a:lnTo>
                  <a:lnTo>
                    <a:pt x="8" y="6"/>
                  </a:lnTo>
                  <a:lnTo>
                    <a:pt x="7" y="6"/>
                  </a:lnTo>
                  <a:lnTo>
                    <a:pt x="7" y="6"/>
                  </a:lnTo>
                  <a:lnTo>
                    <a:pt x="7" y="6"/>
                  </a:lnTo>
                  <a:lnTo>
                    <a:pt x="7" y="6"/>
                  </a:lnTo>
                  <a:lnTo>
                    <a:pt x="7" y="6"/>
                  </a:lnTo>
                  <a:lnTo>
                    <a:pt x="7" y="5"/>
                  </a:lnTo>
                  <a:lnTo>
                    <a:pt x="7" y="6"/>
                  </a:lnTo>
                  <a:lnTo>
                    <a:pt x="6" y="6"/>
                  </a:lnTo>
                  <a:lnTo>
                    <a:pt x="6" y="6"/>
                  </a:lnTo>
                  <a:lnTo>
                    <a:pt x="6" y="6"/>
                  </a:lnTo>
                  <a:lnTo>
                    <a:pt x="5" y="7"/>
                  </a:lnTo>
                  <a:lnTo>
                    <a:pt x="4" y="7"/>
                  </a:lnTo>
                  <a:lnTo>
                    <a:pt x="4" y="7"/>
                  </a:lnTo>
                  <a:lnTo>
                    <a:pt x="4" y="7"/>
                  </a:lnTo>
                  <a:lnTo>
                    <a:pt x="5" y="7"/>
                  </a:lnTo>
                  <a:lnTo>
                    <a:pt x="5" y="7"/>
                  </a:lnTo>
                  <a:lnTo>
                    <a:pt x="4" y="9"/>
                  </a:lnTo>
                  <a:lnTo>
                    <a:pt x="4" y="9"/>
                  </a:lnTo>
                  <a:lnTo>
                    <a:pt x="4" y="9"/>
                  </a:lnTo>
                  <a:lnTo>
                    <a:pt x="3" y="9"/>
                  </a:lnTo>
                  <a:lnTo>
                    <a:pt x="3" y="7"/>
                  </a:lnTo>
                  <a:lnTo>
                    <a:pt x="3" y="7"/>
                  </a:lnTo>
                  <a:lnTo>
                    <a:pt x="4" y="7"/>
                  </a:lnTo>
                  <a:lnTo>
                    <a:pt x="4" y="7"/>
                  </a:lnTo>
                  <a:lnTo>
                    <a:pt x="4" y="7"/>
                  </a:lnTo>
                  <a:lnTo>
                    <a:pt x="4" y="7"/>
                  </a:lnTo>
                  <a:lnTo>
                    <a:pt x="4" y="7"/>
                  </a:lnTo>
                  <a:lnTo>
                    <a:pt x="4" y="7"/>
                  </a:lnTo>
                  <a:lnTo>
                    <a:pt x="4" y="7"/>
                  </a:lnTo>
                  <a:lnTo>
                    <a:pt x="4" y="7"/>
                  </a:lnTo>
                  <a:lnTo>
                    <a:pt x="4" y="7"/>
                  </a:lnTo>
                  <a:lnTo>
                    <a:pt x="0" y="7"/>
                  </a:lnTo>
                  <a:lnTo>
                    <a:pt x="0" y="7"/>
                  </a:lnTo>
                  <a:lnTo>
                    <a:pt x="0" y="7"/>
                  </a:lnTo>
                  <a:lnTo>
                    <a:pt x="0" y="7"/>
                  </a:lnTo>
                  <a:lnTo>
                    <a:pt x="0" y="7"/>
                  </a:lnTo>
                  <a:lnTo>
                    <a:pt x="0" y="6"/>
                  </a:lnTo>
                  <a:lnTo>
                    <a:pt x="1" y="7"/>
                  </a:lnTo>
                  <a:lnTo>
                    <a:pt x="1" y="7"/>
                  </a:lnTo>
                  <a:lnTo>
                    <a:pt x="1" y="6"/>
                  </a:lnTo>
                  <a:lnTo>
                    <a:pt x="3" y="6"/>
                  </a:lnTo>
                  <a:lnTo>
                    <a:pt x="3" y="6"/>
                  </a:lnTo>
                  <a:lnTo>
                    <a:pt x="3" y="6"/>
                  </a:lnTo>
                  <a:lnTo>
                    <a:pt x="3" y="6"/>
                  </a:lnTo>
                  <a:lnTo>
                    <a:pt x="3" y="6"/>
                  </a:lnTo>
                  <a:lnTo>
                    <a:pt x="3" y="6"/>
                  </a:lnTo>
                  <a:lnTo>
                    <a:pt x="3" y="6"/>
                  </a:lnTo>
                  <a:lnTo>
                    <a:pt x="3" y="6"/>
                  </a:lnTo>
                  <a:lnTo>
                    <a:pt x="4" y="6"/>
                  </a:lnTo>
                  <a:lnTo>
                    <a:pt x="4" y="6"/>
                  </a:lnTo>
                  <a:lnTo>
                    <a:pt x="3" y="6"/>
                  </a:lnTo>
                  <a:lnTo>
                    <a:pt x="3" y="6"/>
                  </a:lnTo>
                  <a:lnTo>
                    <a:pt x="1" y="6"/>
                  </a:lnTo>
                  <a:lnTo>
                    <a:pt x="1" y="6"/>
                  </a:lnTo>
                  <a:lnTo>
                    <a:pt x="1" y="6"/>
                  </a:lnTo>
                  <a:lnTo>
                    <a:pt x="1" y="5"/>
                  </a:lnTo>
                  <a:lnTo>
                    <a:pt x="1" y="5"/>
                  </a:lnTo>
                  <a:lnTo>
                    <a:pt x="1" y="5"/>
                  </a:lnTo>
                  <a:lnTo>
                    <a:pt x="1" y="5"/>
                  </a:lnTo>
                  <a:lnTo>
                    <a:pt x="1" y="5"/>
                  </a:lnTo>
                  <a:lnTo>
                    <a:pt x="1" y="5"/>
                  </a:lnTo>
                  <a:lnTo>
                    <a:pt x="0" y="5"/>
                  </a:lnTo>
                  <a:lnTo>
                    <a:pt x="1" y="5"/>
                  </a:lnTo>
                  <a:lnTo>
                    <a:pt x="3" y="5"/>
                  </a:lnTo>
                  <a:lnTo>
                    <a:pt x="4" y="5"/>
                  </a:lnTo>
                  <a:lnTo>
                    <a:pt x="4" y="5"/>
                  </a:lnTo>
                  <a:lnTo>
                    <a:pt x="4" y="5"/>
                  </a:lnTo>
                  <a:lnTo>
                    <a:pt x="3" y="5"/>
                  </a:lnTo>
                  <a:lnTo>
                    <a:pt x="3" y="5"/>
                  </a:lnTo>
                  <a:lnTo>
                    <a:pt x="3" y="5"/>
                  </a:lnTo>
                  <a:lnTo>
                    <a:pt x="3" y="5"/>
                  </a:lnTo>
                  <a:lnTo>
                    <a:pt x="3" y="5"/>
                  </a:lnTo>
                  <a:lnTo>
                    <a:pt x="3" y="5"/>
                  </a:lnTo>
                  <a:lnTo>
                    <a:pt x="3" y="5"/>
                  </a:lnTo>
                  <a:lnTo>
                    <a:pt x="3" y="5"/>
                  </a:lnTo>
                  <a:lnTo>
                    <a:pt x="3" y="5"/>
                  </a:lnTo>
                  <a:lnTo>
                    <a:pt x="3" y="5"/>
                  </a:lnTo>
                  <a:lnTo>
                    <a:pt x="1" y="5"/>
                  </a:lnTo>
                  <a:lnTo>
                    <a:pt x="1" y="5"/>
                  </a:lnTo>
                  <a:lnTo>
                    <a:pt x="1" y="5"/>
                  </a:lnTo>
                  <a:lnTo>
                    <a:pt x="1" y="5"/>
                  </a:lnTo>
                  <a:lnTo>
                    <a:pt x="1" y="4"/>
                  </a:lnTo>
                  <a:lnTo>
                    <a:pt x="1" y="4"/>
                  </a:lnTo>
                  <a:lnTo>
                    <a:pt x="1" y="4"/>
                  </a:lnTo>
                  <a:lnTo>
                    <a:pt x="0" y="4"/>
                  </a:lnTo>
                  <a:lnTo>
                    <a:pt x="1" y="4"/>
                  </a:lnTo>
                  <a:lnTo>
                    <a:pt x="4" y="4"/>
                  </a:lnTo>
                  <a:lnTo>
                    <a:pt x="3" y="4"/>
                  </a:lnTo>
                  <a:lnTo>
                    <a:pt x="3" y="4"/>
                  </a:lnTo>
                  <a:lnTo>
                    <a:pt x="3" y="4"/>
                  </a:lnTo>
                  <a:lnTo>
                    <a:pt x="3" y="4"/>
                  </a:lnTo>
                  <a:lnTo>
                    <a:pt x="3" y="4"/>
                  </a:lnTo>
                  <a:lnTo>
                    <a:pt x="3" y="4"/>
                  </a:lnTo>
                  <a:lnTo>
                    <a:pt x="3" y="4"/>
                  </a:lnTo>
                  <a:lnTo>
                    <a:pt x="3" y="4"/>
                  </a:lnTo>
                  <a:lnTo>
                    <a:pt x="3" y="4"/>
                  </a:lnTo>
                  <a:lnTo>
                    <a:pt x="3" y="4"/>
                  </a:lnTo>
                  <a:lnTo>
                    <a:pt x="3" y="4"/>
                  </a:lnTo>
                  <a:lnTo>
                    <a:pt x="1" y="4"/>
                  </a:lnTo>
                  <a:lnTo>
                    <a:pt x="0" y="4"/>
                  </a:lnTo>
                  <a:lnTo>
                    <a:pt x="0" y="4"/>
                  </a:lnTo>
                  <a:lnTo>
                    <a:pt x="0" y="4"/>
                  </a:lnTo>
                  <a:lnTo>
                    <a:pt x="0" y="4"/>
                  </a:lnTo>
                  <a:lnTo>
                    <a:pt x="1" y="3"/>
                  </a:lnTo>
                  <a:lnTo>
                    <a:pt x="1" y="3"/>
                  </a:lnTo>
                  <a:lnTo>
                    <a:pt x="1" y="3"/>
                  </a:lnTo>
                  <a:lnTo>
                    <a:pt x="1" y="3"/>
                  </a:lnTo>
                  <a:lnTo>
                    <a:pt x="1" y="3"/>
                  </a:lnTo>
                  <a:lnTo>
                    <a:pt x="1" y="3"/>
                  </a:lnTo>
                  <a:lnTo>
                    <a:pt x="1" y="3"/>
                  </a:lnTo>
                  <a:lnTo>
                    <a:pt x="1" y="3"/>
                  </a:lnTo>
                  <a:lnTo>
                    <a:pt x="1" y="3"/>
                  </a:lnTo>
                  <a:lnTo>
                    <a:pt x="1" y="3"/>
                  </a:lnTo>
                  <a:lnTo>
                    <a:pt x="1" y="3"/>
                  </a:lnTo>
                  <a:lnTo>
                    <a:pt x="3" y="3"/>
                  </a:lnTo>
                  <a:lnTo>
                    <a:pt x="3" y="3"/>
                  </a:lnTo>
                  <a:lnTo>
                    <a:pt x="3" y="3"/>
                  </a:lnTo>
                  <a:lnTo>
                    <a:pt x="3" y="3"/>
                  </a:lnTo>
                  <a:lnTo>
                    <a:pt x="3" y="3"/>
                  </a:lnTo>
                  <a:lnTo>
                    <a:pt x="3" y="3"/>
                  </a:lnTo>
                  <a:lnTo>
                    <a:pt x="5" y="3"/>
                  </a:lnTo>
                  <a:lnTo>
                    <a:pt x="5" y="4"/>
                  </a:lnTo>
                  <a:lnTo>
                    <a:pt x="6" y="4"/>
                  </a:lnTo>
                  <a:lnTo>
                    <a:pt x="6" y="3"/>
                  </a:lnTo>
                  <a:lnTo>
                    <a:pt x="5" y="3"/>
                  </a:lnTo>
                  <a:lnTo>
                    <a:pt x="5" y="3"/>
                  </a:lnTo>
                  <a:lnTo>
                    <a:pt x="5" y="3"/>
                  </a:lnTo>
                  <a:lnTo>
                    <a:pt x="5" y="3"/>
                  </a:lnTo>
                  <a:lnTo>
                    <a:pt x="6" y="3"/>
                  </a:lnTo>
                  <a:lnTo>
                    <a:pt x="6" y="3"/>
                  </a:lnTo>
                  <a:lnTo>
                    <a:pt x="5" y="3"/>
                  </a:lnTo>
                  <a:lnTo>
                    <a:pt x="4" y="3"/>
                  </a:lnTo>
                  <a:lnTo>
                    <a:pt x="4" y="2"/>
                  </a:lnTo>
                  <a:lnTo>
                    <a:pt x="4" y="2"/>
                  </a:lnTo>
                  <a:lnTo>
                    <a:pt x="4" y="2"/>
                  </a:lnTo>
                  <a:lnTo>
                    <a:pt x="4" y="2"/>
                  </a:lnTo>
                  <a:lnTo>
                    <a:pt x="5" y="2"/>
                  </a:lnTo>
                  <a:lnTo>
                    <a:pt x="5" y="3"/>
                  </a:lnTo>
                  <a:lnTo>
                    <a:pt x="5" y="3"/>
                  </a:lnTo>
                  <a:lnTo>
                    <a:pt x="5" y="2"/>
                  </a:lnTo>
                  <a:lnTo>
                    <a:pt x="5" y="2"/>
                  </a:lnTo>
                  <a:lnTo>
                    <a:pt x="5" y="2"/>
                  </a:lnTo>
                  <a:lnTo>
                    <a:pt x="5" y="2"/>
                  </a:lnTo>
                  <a:lnTo>
                    <a:pt x="5" y="2"/>
                  </a:lnTo>
                  <a:lnTo>
                    <a:pt x="5" y="2"/>
                  </a:lnTo>
                  <a:lnTo>
                    <a:pt x="5" y="2"/>
                  </a:lnTo>
                  <a:lnTo>
                    <a:pt x="5" y="2"/>
                  </a:lnTo>
                  <a:lnTo>
                    <a:pt x="5" y="2"/>
                  </a:lnTo>
                  <a:lnTo>
                    <a:pt x="5" y="2"/>
                  </a:lnTo>
                  <a:lnTo>
                    <a:pt x="6" y="2"/>
                  </a:lnTo>
                  <a:lnTo>
                    <a:pt x="6" y="2"/>
                  </a:lnTo>
                  <a:lnTo>
                    <a:pt x="6" y="2"/>
                  </a:lnTo>
                  <a:lnTo>
                    <a:pt x="6" y="2"/>
                  </a:lnTo>
                  <a:lnTo>
                    <a:pt x="6" y="2"/>
                  </a:lnTo>
                  <a:lnTo>
                    <a:pt x="6" y="2"/>
                  </a:lnTo>
                  <a:lnTo>
                    <a:pt x="7" y="2"/>
                  </a:lnTo>
                  <a:lnTo>
                    <a:pt x="7" y="2"/>
                  </a:lnTo>
                  <a:lnTo>
                    <a:pt x="7" y="2"/>
                  </a:lnTo>
                  <a:lnTo>
                    <a:pt x="7" y="3"/>
                  </a:lnTo>
                  <a:lnTo>
                    <a:pt x="8" y="3"/>
                  </a:lnTo>
                  <a:lnTo>
                    <a:pt x="8" y="2"/>
                  </a:lnTo>
                  <a:lnTo>
                    <a:pt x="7" y="2"/>
                  </a:lnTo>
                  <a:lnTo>
                    <a:pt x="7" y="2"/>
                  </a:lnTo>
                  <a:lnTo>
                    <a:pt x="7" y="2"/>
                  </a:lnTo>
                  <a:lnTo>
                    <a:pt x="7" y="2"/>
                  </a:lnTo>
                  <a:lnTo>
                    <a:pt x="7" y="2"/>
                  </a:lnTo>
                  <a:lnTo>
                    <a:pt x="7" y="2"/>
                  </a:lnTo>
                  <a:lnTo>
                    <a:pt x="6" y="2"/>
                  </a:lnTo>
                  <a:lnTo>
                    <a:pt x="6" y="0"/>
                  </a:lnTo>
                  <a:lnTo>
                    <a:pt x="6" y="0"/>
                  </a:lnTo>
                  <a:lnTo>
                    <a:pt x="6" y="0"/>
                  </a:lnTo>
                  <a:lnTo>
                    <a:pt x="6" y="0"/>
                  </a:lnTo>
                  <a:lnTo>
                    <a:pt x="6" y="0"/>
                  </a:lnTo>
                  <a:lnTo>
                    <a:pt x="6" y="0"/>
                  </a:lnTo>
                  <a:lnTo>
                    <a:pt x="6" y="0"/>
                  </a:lnTo>
                  <a:lnTo>
                    <a:pt x="6" y="0"/>
                  </a:lnTo>
                  <a:lnTo>
                    <a:pt x="7" y="0"/>
                  </a:lnTo>
                  <a:lnTo>
                    <a:pt x="7" y="2"/>
                  </a:lnTo>
                  <a:lnTo>
                    <a:pt x="8" y="2"/>
                  </a:lnTo>
                  <a:lnTo>
                    <a:pt x="8" y="2"/>
                  </a:lnTo>
                  <a:lnTo>
                    <a:pt x="8" y="2"/>
                  </a:lnTo>
                  <a:lnTo>
                    <a:pt x="8" y="2"/>
                  </a:lnTo>
                  <a:lnTo>
                    <a:pt x="8" y="2"/>
                  </a:lnTo>
                  <a:lnTo>
                    <a:pt x="8" y="2"/>
                  </a:lnTo>
                  <a:lnTo>
                    <a:pt x="8" y="2"/>
                  </a:lnTo>
                  <a:lnTo>
                    <a:pt x="8" y="2"/>
                  </a:lnTo>
                  <a:lnTo>
                    <a:pt x="8" y="0"/>
                  </a:lnTo>
                  <a:lnTo>
                    <a:pt x="8" y="0"/>
                  </a:lnTo>
                  <a:lnTo>
                    <a:pt x="8" y="0"/>
                  </a:lnTo>
                  <a:lnTo>
                    <a:pt x="8" y="0"/>
                  </a:lnTo>
                  <a:lnTo>
                    <a:pt x="8" y="0"/>
                  </a:lnTo>
                  <a:lnTo>
                    <a:pt x="8" y="0"/>
                  </a:lnTo>
                  <a:lnTo>
                    <a:pt x="8" y="0"/>
                  </a:lnTo>
                  <a:lnTo>
                    <a:pt x="8" y="0"/>
                  </a:lnTo>
                  <a:lnTo>
                    <a:pt x="8" y="0"/>
                  </a:lnTo>
                  <a:lnTo>
                    <a:pt x="8" y="0"/>
                  </a:lnTo>
                  <a:lnTo>
                    <a:pt x="8"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65" name="Freeform 1483">
              <a:extLst>
                <a:ext uri="{FF2B5EF4-FFF2-40B4-BE49-F238E27FC236}">
                  <a16:creationId xmlns="" xmlns:a16="http://schemas.microsoft.com/office/drawing/2014/main" id="{651F176F-1E98-439C-AA6F-B0B09D4DC9FA}"/>
                </a:ext>
              </a:extLst>
            </p:cNvPr>
            <p:cNvSpPr>
              <a:spLocks/>
            </p:cNvSpPr>
            <p:nvPr/>
          </p:nvSpPr>
          <p:spPr bwMode="auto">
            <a:xfrm>
              <a:off x="6300794" y="1698911"/>
              <a:ext cx="11488" cy="6383"/>
            </a:xfrm>
            <a:custGeom>
              <a:avLst/>
              <a:gdLst>
                <a:gd name="T0" fmla="*/ 7 w 9"/>
                <a:gd name="T1" fmla="*/ 0 h 5"/>
                <a:gd name="T2" fmla="*/ 8 w 9"/>
                <a:gd name="T3" fmla="*/ 0 h 5"/>
                <a:gd name="T4" fmla="*/ 9 w 9"/>
                <a:gd name="T5" fmla="*/ 0 h 5"/>
                <a:gd name="T6" fmla="*/ 9 w 9"/>
                <a:gd name="T7" fmla="*/ 1 h 5"/>
                <a:gd name="T8" fmla="*/ 9 w 9"/>
                <a:gd name="T9" fmla="*/ 1 h 5"/>
                <a:gd name="T10" fmla="*/ 8 w 9"/>
                <a:gd name="T11" fmla="*/ 2 h 5"/>
                <a:gd name="T12" fmla="*/ 7 w 9"/>
                <a:gd name="T13" fmla="*/ 2 h 5"/>
                <a:gd name="T14" fmla="*/ 7 w 9"/>
                <a:gd name="T15" fmla="*/ 3 h 5"/>
                <a:gd name="T16" fmla="*/ 8 w 9"/>
                <a:gd name="T17" fmla="*/ 3 h 5"/>
                <a:gd name="T18" fmla="*/ 7 w 9"/>
                <a:gd name="T19" fmla="*/ 3 h 5"/>
                <a:gd name="T20" fmla="*/ 6 w 9"/>
                <a:gd name="T21" fmla="*/ 3 h 5"/>
                <a:gd name="T22" fmla="*/ 5 w 9"/>
                <a:gd name="T23" fmla="*/ 3 h 5"/>
                <a:gd name="T24" fmla="*/ 1 w 9"/>
                <a:gd name="T25" fmla="*/ 5 h 5"/>
                <a:gd name="T26" fmla="*/ 0 w 9"/>
                <a:gd name="T27" fmla="*/ 3 h 5"/>
                <a:gd name="T28" fmla="*/ 0 w 9"/>
                <a:gd name="T29" fmla="*/ 3 h 5"/>
                <a:gd name="T30" fmla="*/ 0 w 9"/>
                <a:gd name="T31" fmla="*/ 3 h 5"/>
                <a:gd name="T32" fmla="*/ 0 w 9"/>
                <a:gd name="T33" fmla="*/ 3 h 5"/>
                <a:gd name="T34" fmla="*/ 0 w 9"/>
                <a:gd name="T35" fmla="*/ 3 h 5"/>
                <a:gd name="T36" fmla="*/ 2 w 9"/>
                <a:gd name="T37" fmla="*/ 3 h 5"/>
                <a:gd name="T38" fmla="*/ 2 w 9"/>
                <a:gd name="T39" fmla="*/ 3 h 5"/>
                <a:gd name="T40" fmla="*/ 2 w 9"/>
                <a:gd name="T41" fmla="*/ 3 h 5"/>
                <a:gd name="T42" fmla="*/ 2 w 9"/>
                <a:gd name="T43" fmla="*/ 3 h 5"/>
                <a:gd name="T44" fmla="*/ 2 w 9"/>
                <a:gd name="T45" fmla="*/ 3 h 5"/>
                <a:gd name="T46" fmla="*/ 3 w 9"/>
                <a:gd name="T47" fmla="*/ 3 h 5"/>
                <a:gd name="T48" fmla="*/ 2 w 9"/>
                <a:gd name="T49" fmla="*/ 3 h 5"/>
                <a:gd name="T50" fmla="*/ 1 w 9"/>
                <a:gd name="T51" fmla="*/ 2 h 5"/>
                <a:gd name="T52" fmla="*/ 2 w 9"/>
                <a:gd name="T53" fmla="*/ 2 h 5"/>
                <a:gd name="T54" fmla="*/ 6 w 9"/>
                <a:gd name="T55" fmla="*/ 2 h 5"/>
                <a:gd name="T56" fmla="*/ 2 w 9"/>
                <a:gd name="T57" fmla="*/ 1 h 5"/>
                <a:gd name="T58" fmla="*/ 2 w 9"/>
                <a:gd name="T59" fmla="*/ 1 h 5"/>
                <a:gd name="T60" fmla="*/ 3 w 9"/>
                <a:gd name="T61" fmla="*/ 1 h 5"/>
                <a:gd name="T62" fmla="*/ 3 w 9"/>
                <a:gd name="T63" fmla="*/ 1 h 5"/>
                <a:gd name="T64" fmla="*/ 3 w 9"/>
                <a:gd name="T65" fmla="*/ 1 h 5"/>
                <a:gd name="T66" fmla="*/ 5 w 9"/>
                <a:gd name="T67" fmla="*/ 1 h 5"/>
                <a:gd name="T68" fmla="*/ 5 w 9"/>
                <a:gd name="T69" fmla="*/ 1 h 5"/>
                <a:gd name="T70" fmla="*/ 6 w 9"/>
                <a:gd name="T71" fmla="*/ 1 h 5"/>
                <a:gd name="T72" fmla="*/ 6 w 9"/>
                <a:gd name="T73" fmla="*/ 2 h 5"/>
                <a:gd name="T74" fmla="*/ 7 w 9"/>
                <a:gd name="T75" fmla="*/ 2 h 5"/>
                <a:gd name="T76" fmla="*/ 7 w 9"/>
                <a:gd name="T77" fmla="*/ 1 h 5"/>
                <a:gd name="T78" fmla="*/ 6 w 9"/>
                <a:gd name="T79" fmla="*/ 0 h 5"/>
                <a:gd name="T80" fmla="*/ 6 w 9"/>
                <a:gd name="T81" fmla="*/ 0 h 5"/>
                <a:gd name="T82" fmla="*/ 7 w 9"/>
                <a:gd name="T83" fmla="*/ 0 h 5"/>
                <a:gd name="T84" fmla="*/ 7 w 9"/>
                <a:gd name="T8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5">
                  <a:moveTo>
                    <a:pt x="7" y="0"/>
                  </a:moveTo>
                  <a:lnTo>
                    <a:pt x="7" y="0"/>
                  </a:lnTo>
                  <a:lnTo>
                    <a:pt x="7" y="0"/>
                  </a:lnTo>
                  <a:lnTo>
                    <a:pt x="7" y="0"/>
                  </a:lnTo>
                  <a:lnTo>
                    <a:pt x="7" y="0"/>
                  </a:lnTo>
                  <a:lnTo>
                    <a:pt x="8" y="0"/>
                  </a:lnTo>
                  <a:lnTo>
                    <a:pt x="8" y="0"/>
                  </a:lnTo>
                  <a:lnTo>
                    <a:pt x="9" y="0"/>
                  </a:lnTo>
                  <a:lnTo>
                    <a:pt x="9" y="0"/>
                  </a:lnTo>
                  <a:lnTo>
                    <a:pt x="9" y="1"/>
                  </a:lnTo>
                  <a:lnTo>
                    <a:pt x="9" y="1"/>
                  </a:lnTo>
                  <a:lnTo>
                    <a:pt x="9" y="1"/>
                  </a:lnTo>
                  <a:lnTo>
                    <a:pt x="9" y="1"/>
                  </a:lnTo>
                  <a:lnTo>
                    <a:pt x="9" y="1"/>
                  </a:lnTo>
                  <a:lnTo>
                    <a:pt x="9" y="1"/>
                  </a:lnTo>
                  <a:lnTo>
                    <a:pt x="8" y="2"/>
                  </a:lnTo>
                  <a:lnTo>
                    <a:pt x="8" y="2"/>
                  </a:lnTo>
                  <a:lnTo>
                    <a:pt x="8" y="2"/>
                  </a:lnTo>
                  <a:lnTo>
                    <a:pt x="7" y="2"/>
                  </a:lnTo>
                  <a:lnTo>
                    <a:pt x="7" y="2"/>
                  </a:lnTo>
                  <a:lnTo>
                    <a:pt x="7" y="2"/>
                  </a:lnTo>
                  <a:lnTo>
                    <a:pt x="7" y="2"/>
                  </a:lnTo>
                  <a:lnTo>
                    <a:pt x="7" y="2"/>
                  </a:lnTo>
                  <a:lnTo>
                    <a:pt x="7" y="3"/>
                  </a:lnTo>
                  <a:lnTo>
                    <a:pt x="7" y="3"/>
                  </a:lnTo>
                  <a:lnTo>
                    <a:pt x="8" y="3"/>
                  </a:lnTo>
                  <a:lnTo>
                    <a:pt x="8" y="3"/>
                  </a:lnTo>
                  <a:lnTo>
                    <a:pt x="8" y="3"/>
                  </a:lnTo>
                  <a:lnTo>
                    <a:pt x="8" y="3"/>
                  </a:lnTo>
                  <a:lnTo>
                    <a:pt x="7" y="3"/>
                  </a:lnTo>
                  <a:lnTo>
                    <a:pt x="7" y="3"/>
                  </a:lnTo>
                  <a:lnTo>
                    <a:pt x="6" y="3"/>
                  </a:lnTo>
                  <a:lnTo>
                    <a:pt x="6" y="3"/>
                  </a:lnTo>
                  <a:lnTo>
                    <a:pt x="6" y="3"/>
                  </a:lnTo>
                  <a:lnTo>
                    <a:pt x="5" y="3"/>
                  </a:lnTo>
                  <a:lnTo>
                    <a:pt x="5" y="3"/>
                  </a:lnTo>
                  <a:lnTo>
                    <a:pt x="2" y="5"/>
                  </a:lnTo>
                  <a:lnTo>
                    <a:pt x="1" y="5"/>
                  </a:lnTo>
                  <a:lnTo>
                    <a:pt x="1" y="5"/>
                  </a:lnTo>
                  <a:lnTo>
                    <a:pt x="1" y="3"/>
                  </a:lnTo>
                  <a:lnTo>
                    <a:pt x="1"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2"/>
                  </a:lnTo>
                  <a:lnTo>
                    <a:pt x="2" y="3"/>
                  </a:lnTo>
                  <a:lnTo>
                    <a:pt x="2" y="3"/>
                  </a:lnTo>
                  <a:lnTo>
                    <a:pt x="2" y="3"/>
                  </a:lnTo>
                  <a:lnTo>
                    <a:pt x="1" y="2"/>
                  </a:lnTo>
                  <a:lnTo>
                    <a:pt x="1" y="2"/>
                  </a:lnTo>
                  <a:lnTo>
                    <a:pt x="2" y="2"/>
                  </a:lnTo>
                  <a:lnTo>
                    <a:pt x="2" y="2"/>
                  </a:lnTo>
                  <a:lnTo>
                    <a:pt x="2" y="2"/>
                  </a:lnTo>
                  <a:lnTo>
                    <a:pt x="3" y="2"/>
                  </a:lnTo>
                  <a:lnTo>
                    <a:pt x="6" y="2"/>
                  </a:lnTo>
                  <a:lnTo>
                    <a:pt x="6" y="2"/>
                  </a:lnTo>
                  <a:lnTo>
                    <a:pt x="5" y="2"/>
                  </a:lnTo>
                  <a:lnTo>
                    <a:pt x="3" y="2"/>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1"/>
                  </a:lnTo>
                  <a:lnTo>
                    <a:pt x="3" y="1"/>
                  </a:lnTo>
                  <a:lnTo>
                    <a:pt x="5" y="1"/>
                  </a:lnTo>
                  <a:lnTo>
                    <a:pt x="5" y="1"/>
                  </a:lnTo>
                  <a:lnTo>
                    <a:pt x="5" y="1"/>
                  </a:lnTo>
                  <a:lnTo>
                    <a:pt x="5" y="1"/>
                  </a:lnTo>
                  <a:lnTo>
                    <a:pt x="5" y="1"/>
                  </a:lnTo>
                  <a:lnTo>
                    <a:pt x="5" y="1"/>
                  </a:lnTo>
                  <a:lnTo>
                    <a:pt x="6" y="1"/>
                  </a:lnTo>
                  <a:lnTo>
                    <a:pt x="6" y="1"/>
                  </a:lnTo>
                  <a:lnTo>
                    <a:pt x="6" y="2"/>
                  </a:lnTo>
                  <a:lnTo>
                    <a:pt x="6" y="2"/>
                  </a:lnTo>
                  <a:lnTo>
                    <a:pt x="7" y="2"/>
                  </a:lnTo>
                  <a:lnTo>
                    <a:pt x="7" y="2"/>
                  </a:lnTo>
                  <a:lnTo>
                    <a:pt x="7" y="2"/>
                  </a:lnTo>
                  <a:lnTo>
                    <a:pt x="7" y="2"/>
                  </a:lnTo>
                  <a:lnTo>
                    <a:pt x="7" y="1"/>
                  </a:lnTo>
                  <a:lnTo>
                    <a:pt x="7" y="1"/>
                  </a:lnTo>
                  <a:lnTo>
                    <a:pt x="7" y="1"/>
                  </a:lnTo>
                  <a:lnTo>
                    <a:pt x="6" y="0"/>
                  </a:lnTo>
                  <a:lnTo>
                    <a:pt x="6" y="0"/>
                  </a:lnTo>
                  <a:lnTo>
                    <a:pt x="6" y="0"/>
                  </a:lnTo>
                  <a:lnTo>
                    <a:pt x="6" y="0"/>
                  </a:lnTo>
                  <a:lnTo>
                    <a:pt x="6" y="0"/>
                  </a:lnTo>
                  <a:lnTo>
                    <a:pt x="7" y="0"/>
                  </a:lnTo>
                  <a:lnTo>
                    <a:pt x="7" y="0"/>
                  </a:lnTo>
                  <a:lnTo>
                    <a:pt x="7" y="0"/>
                  </a:lnTo>
                  <a:lnTo>
                    <a:pt x="7" y="0"/>
                  </a:lnTo>
                  <a:lnTo>
                    <a:pt x="7" y="0"/>
                  </a:lnTo>
                  <a:lnTo>
                    <a:pt x="7"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66" name="Freeform 1484">
              <a:extLst>
                <a:ext uri="{FF2B5EF4-FFF2-40B4-BE49-F238E27FC236}">
                  <a16:creationId xmlns="" xmlns:a16="http://schemas.microsoft.com/office/drawing/2014/main" id="{FAA8942B-5EE0-418A-92F7-A71ACDFF480A}"/>
                </a:ext>
              </a:extLst>
            </p:cNvPr>
            <p:cNvSpPr>
              <a:spLocks/>
            </p:cNvSpPr>
            <p:nvPr/>
          </p:nvSpPr>
          <p:spPr bwMode="auto">
            <a:xfrm>
              <a:off x="6331428" y="1697635"/>
              <a:ext cx="3830" cy="2553"/>
            </a:xfrm>
            <a:custGeom>
              <a:avLst/>
              <a:gdLst>
                <a:gd name="T0" fmla="*/ 2 w 3"/>
                <a:gd name="T1" fmla="*/ 2 h 2"/>
                <a:gd name="T2" fmla="*/ 2 w 3"/>
                <a:gd name="T3" fmla="*/ 2 h 2"/>
                <a:gd name="T4" fmla="*/ 0 w 3"/>
                <a:gd name="T5" fmla="*/ 2 h 2"/>
                <a:gd name="T6" fmla="*/ 0 w 3"/>
                <a:gd name="T7" fmla="*/ 2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0 w 3"/>
                <a:gd name="T21" fmla="*/ 1 h 2"/>
                <a:gd name="T22" fmla="*/ 0 w 3"/>
                <a:gd name="T23" fmla="*/ 1 h 2"/>
                <a:gd name="T24" fmla="*/ 0 w 3"/>
                <a:gd name="T25" fmla="*/ 0 h 2"/>
                <a:gd name="T26" fmla="*/ 2 w 3"/>
                <a:gd name="T27" fmla="*/ 0 h 2"/>
                <a:gd name="T28" fmla="*/ 2 w 3"/>
                <a:gd name="T29" fmla="*/ 0 h 2"/>
                <a:gd name="T30" fmla="*/ 2 w 3"/>
                <a:gd name="T31" fmla="*/ 1 h 2"/>
                <a:gd name="T32" fmla="*/ 2 w 3"/>
                <a:gd name="T33" fmla="*/ 1 h 2"/>
                <a:gd name="T34" fmla="*/ 2 w 3"/>
                <a:gd name="T35" fmla="*/ 1 h 2"/>
                <a:gd name="T36" fmla="*/ 2 w 3"/>
                <a:gd name="T37" fmla="*/ 1 h 2"/>
                <a:gd name="T38" fmla="*/ 2 w 3"/>
                <a:gd name="T39" fmla="*/ 1 h 2"/>
                <a:gd name="T40" fmla="*/ 2 w 3"/>
                <a:gd name="T41" fmla="*/ 1 h 2"/>
                <a:gd name="T42" fmla="*/ 2 w 3"/>
                <a:gd name="T43" fmla="*/ 1 h 2"/>
                <a:gd name="T44" fmla="*/ 3 w 3"/>
                <a:gd name="T45" fmla="*/ 1 h 2"/>
                <a:gd name="T46" fmla="*/ 3 w 3"/>
                <a:gd name="T47" fmla="*/ 1 h 2"/>
                <a:gd name="T48" fmla="*/ 2 w 3"/>
                <a:gd name="T4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
                  <a:moveTo>
                    <a:pt x="2" y="2"/>
                  </a:moveTo>
                  <a:lnTo>
                    <a:pt x="2" y="2"/>
                  </a:lnTo>
                  <a:lnTo>
                    <a:pt x="0" y="2"/>
                  </a:lnTo>
                  <a:lnTo>
                    <a:pt x="0" y="2"/>
                  </a:lnTo>
                  <a:lnTo>
                    <a:pt x="0" y="1"/>
                  </a:lnTo>
                  <a:lnTo>
                    <a:pt x="0" y="1"/>
                  </a:lnTo>
                  <a:lnTo>
                    <a:pt x="0" y="1"/>
                  </a:lnTo>
                  <a:lnTo>
                    <a:pt x="0" y="1"/>
                  </a:lnTo>
                  <a:lnTo>
                    <a:pt x="0" y="1"/>
                  </a:lnTo>
                  <a:lnTo>
                    <a:pt x="0" y="1"/>
                  </a:lnTo>
                  <a:lnTo>
                    <a:pt x="0" y="1"/>
                  </a:lnTo>
                  <a:lnTo>
                    <a:pt x="0" y="1"/>
                  </a:lnTo>
                  <a:lnTo>
                    <a:pt x="0" y="0"/>
                  </a:lnTo>
                  <a:lnTo>
                    <a:pt x="2" y="0"/>
                  </a:lnTo>
                  <a:lnTo>
                    <a:pt x="2" y="0"/>
                  </a:lnTo>
                  <a:lnTo>
                    <a:pt x="2" y="1"/>
                  </a:lnTo>
                  <a:lnTo>
                    <a:pt x="2" y="1"/>
                  </a:lnTo>
                  <a:lnTo>
                    <a:pt x="2" y="1"/>
                  </a:lnTo>
                  <a:lnTo>
                    <a:pt x="2" y="1"/>
                  </a:lnTo>
                  <a:lnTo>
                    <a:pt x="2" y="1"/>
                  </a:lnTo>
                  <a:lnTo>
                    <a:pt x="2" y="1"/>
                  </a:lnTo>
                  <a:lnTo>
                    <a:pt x="2" y="1"/>
                  </a:lnTo>
                  <a:lnTo>
                    <a:pt x="3" y="1"/>
                  </a:lnTo>
                  <a:lnTo>
                    <a:pt x="3" y="1"/>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67" name="Freeform 1485">
              <a:extLst>
                <a:ext uri="{FF2B5EF4-FFF2-40B4-BE49-F238E27FC236}">
                  <a16:creationId xmlns="" xmlns:a16="http://schemas.microsoft.com/office/drawing/2014/main" id="{BF51AE3B-7847-4CCD-B727-3477A9371338}"/>
                </a:ext>
              </a:extLst>
            </p:cNvPr>
            <p:cNvSpPr>
              <a:spLocks/>
            </p:cNvSpPr>
            <p:nvPr/>
          </p:nvSpPr>
          <p:spPr bwMode="auto">
            <a:xfrm>
              <a:off x="6448860" y="1697635"/>
              <a:ext cx="6383" cy="2553"/>
            </a:xfrm>
            <a:custGeom>
              <a:avLst/>
              <a:gdLst>
                <a:gd name="T0" fmla="*/ 4 w 5"/>
                <a:gd name="T1" fmla="*/ 1 h 2"/>
                <a:gd name="T2" fmla="*/ 4 w 5"/>
                <a:gd name="T3" fmla="*/ 1 h 2"/>
                <a:gd name="T4" fmla="*/ 5 w 5"/>
                <a:gd name="T5" fmla="*/ 1 h 2"/>
                <a:gd name="T6" fmla="*/ 5 w 5"/>
                <a:gd name="T7" fmla="*/ 1 h 2"/>
                <a:gd name="T8" fmla="*/ 4 w 5"/>
                <a:gd name="T9" fmla="*/ 1 h 2"/>
                <a:gd name="T10" fmla="*/ 4 w 5"/>
                <a:gd name="T11" fmla="*/ 2 h 2"/>
                <a:gd name="T12" fmla="*/ 4 w 5"/>
                <a:gd name="T13" fmla="*/ 2 h 2"/>
                <a:gd name="T14" fmla="*/ 3 w 5"/>
                <a:gd name="T15" fmla="*/ 2 h 2"/>
                <a:gd name="T16" fmla="*/ 3 w 5"/>
                <a:gd name="T17" fmla="*/ 2 h 2"/>
                <a:gd name="T18" fmla="*/ 3 w 5"/>
                <a:gd name="T19" fmla="*/ 2 h 2"/>
                <a:gd name="T20" fmla="*/ 3 w 5"/>
                <a:gd name="T21" fmla="*/ 2 h 2"/>
                <a:gd name="T22" fmla="*/ 1 w 5"/>
                <a:gd name="T23" fmla="*/ 2 h 2"/>
                <a:gd name="T24" fmla="*/ 1 w 5"/>
                <a:gd name="T25" fmla="*/ 2 h 2"/>
                <a:gd name="T26" fmla="*/ 3 w 5"/>
                <a:gd name="T27" fmla="*/ 2 h 2"/>
                <a:gd name="T28" fmla="*/ 1 w 5"/>
                <a:gd name="T29" fmla="*/ 2 h 2"/>
                <a:gd name="T30" fmla="*/ 1 w 5"/>
                <a:gd name="T31" fmla="*/ 2 h 2"/>
                <a:gd name="T32" fmla="*/ 0 w 5"/>
                <a:gd name="T33" fmla="*/ 2 h 2"/>
                <a:gd name="T34" fmla="*/ 1 w 5"/>
                <a:gd name="T35" fmla="*/ 2 h 2"/>
                <a:gd name="T36" fmla="*/ 1 w 5"/>
                <a:gd name="T37" fmla="*/ 1 h 2"/>
                <a:gd name="T38" fmla="*/ 1 w 5"/>
                <a:gd name="T39" fmla="*/ 1 h 2"/>
                <a:gd name="T40" fmla="*/ 1 w 5"/>
                <a:gd name="T41" fmla="*/ 1 h 2"/>
                <a:gd name="T42" fmla="*/ 1 w 5"/>
                <a:gd name="T43" fmla="*/ 1 h 2"/>
                <a:gd name="T44" fmla="*/ 1 w 5"/>
                <a:gd name="T45" fmla="*/ 0 h 2"/>
                <a:gd name="T46" fmla="*/ 1 w 5"/>
                <a:gd name="T47" fmla="*/ 0 h 2"/>
                <a:gd name="T48" fmla="*/ 3 w 5"/>
                <a:gd name="T49" fmla="*/ 1 h 2"/>
                <a:gd name="T50" fmla="*/ 3 w 5"/>
                <a:gd name="T51" fmla="*/ 1 h 2"/>
                <a:gd name="T52" fmla="*/ 3 w 5"/>
                <a:gd name="T53" fmla="*/ 1 h 2"/>
                <a:gd name="T54" fmla="*/ 4 w 5"/>
                <a:gd name="T55" fmla="*/ 1 h 2"/>
                <a:gd name="T56" fmla="*/ 4 w 5"/>
                <a:gd name="T57" fmla="*/ 1 h 2"/>
                <a:gd name="T58" fmla="*/ 4 w 5"/>
                <a:gd name="T59" fmla="*/ 1 h 2"/>
                <a:gd name="T60" fmla="*/ 4 w 5"/>
                <a:gd name="T61" fmla="*/ 1 h 2"/>
                <a:gd name="T62" fmla="*/ 4 w 5"/>
                <a:gd name="T63" fmla="*/ 1 h 2"/>
                <a:gd name="T64" fmla="*/ 4 w 5"/>
                <a:gd name="T6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4" y="1"/>
                  </a:moveTo>
                  <a:lnTo>
                    <a:pt x="4" y="1"/>
                  </a:lnTo>
                  <a:lnTo>
                    <a:pt x="5" y="1"/>
                  </a:lnTo>
                  <a:lnTo>
                    <a:pt x="5" y="1"/>
                  </a:lnTo>
                  <a:lnTo>
                    <a:pt x="4" y="1"/>
                  </a:lnTo>
                  <a:lnTo>
                    <a:pt x="4" y="2"/>
                  </a:lnTo>
                  <a:lnTo>
                    <a:pt x="4" y="2"/>
                  </a:lnTo>
                  <a:lnTo>
                    <a:pt x="3" y="2"/>
                  </a:lnTo>
                  <a:lnTo>
                    <a:pt x="3" y="2"/>
                  </a:lnTo>
                  <a:lnTo>
                    <a:pt x="3" y="2"/>
                  </a:lnTo>
                  <a:lnTo>
                    <a:pt x="3" y="2"/>
                  </a:lnTo>
                  <a:lnTo>
                    <a:pt x="1" y="2"/>
                  </a:lnTo>
                  <a:lnTo>
                    <a:pt x="1" y="2"/>
                  </a:lnTo>
                  <a:lnTo>
                    <a:pt x="3" y="2"/>
                  </a:lnTo>
                  <a:lnTo>
                    <a:pt x="1" y="2"/>
                  </a:lnTo>
                  <a:lnTo>
                    <a:pt x="1" y="2"/>
                  </a:lnTo>
                  <a:lnTo>
                    <a:pt x="0" y="2"/>
                  </a:lnTo>
                  <a:lnTo>
                    <a:pt x="1" y="2"/>
                  </a:lnTo>
                  <a:lnTo>
                    <a:pt x="1" y="1"/>
                  </a:lnTo>
                  <a:lnTo>
                    <a:pt x="1" y="1"/>
                  </a:lnTo>
                  <a:lnTo>
                    <a:pt x="1" y="1"/>
                  </a:lnTo>
                  <a:lnTo>
                    <a:pt x="1" y="1"/>
                  </a:lnTo>
                  <a:lnTo>
                    <a:pt x="1" y="0"/>
                  </a:lnTo>
                  <a:lnTo>
                    <a:pt x="1" y="0"/>
                  </a:lnTo>
                  <a:lnTo>
                    <a:pt x="3" y="1"/>
                  </a:lnTo>
                  <a:lnTo>
                    <a:pt x="3" y="1"/>
                  </a:lnTo>
                  <a:lnTo>
                    <a:pt x="3" y="1"/>
                  </a:lnTo>
                  <a:lnTo>
                    <a:pt x="4" y="1"/>
                  </a:lnTo>
                  <a:lnTo>
                    <a:pt x="4" y="1"/>
                  </a:lnTo>
                  <a:lnTo>
                    <a:pt x="4" y="1"/>
                  </a:lnTo>
                  <a:lnTo>
                    <a:pt x="4" y="1"/>
                  </a:lnTo>
                  <a:lnTo>
                    <a:pt x="4" y="1"/>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68" name="Oval 1486">
              <a:extLst>
                <a:ext uri="{FF2B5EF4-FFF2-40B4-BE49-F238E27FC236}">
                  <a16:creationId xmlns="" xmlns:a16="http://schemas.microsoft.com/office/drawing/2014/main" id="{0B7F623F-8756-4B53-BF60-A8242CCA631B}"/>
                </a:ext>
              </a:extLst>
            </p:cNvPr>
            <p:cNvSpPr>
              <a:spLocks noChangeArrowheads="1"/>
            </p:cNvSpPr>
            <p:nvPr/>
          </p:nvSpPr>
          <p:spPr bwMode="auto">
            <a:xfrm>
              <a:off x="6346745" y="1697635"/>
              <a:ext cx="1277" cy="1277"/>
            </a:xfrm>
            <a:prstGeom prst="ellipse">
              <a:avLst/>
            </a:pr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69" name="Freeform 1487">
              <a:extLst>
                <a:ext uri="{FF2B5EF4-FFF2-40B4-BE49-F238E27FC236}">
                  <a16:creationId xmlns="" xmlns:a16="http://schemas.microsoft.com/office/drawing/2014/main" id="{A2D99676-E0DB-4D27-8045-06054E9B1DEF}"/>
                </a:ext>
              </a:extLst>
            </p:cNvPr>
            <p:cNvSpPr>
              <a:spLocks/>
            </p:cNvSpPr>
            <p:nvPr/>
          </p:nvSpPr>
          <p:spPr bwMode="auto">
            <a:xfrm>
              <a:off x="6317387" y="1696358"/>
              <a:ext cx="5106" cy="2553"/>
            </a:xfrm>
            <a:custGeom>
              <a:avLst/>
              <a:gdLst>
                <a:gd name="T0" fmla="*/ 3 w 4"/>
                <a:gd name="T1" fmla="*/ 2 h 2"/>
                <a:gd name="T2" fmla="*/ 1 w 4"/>
                <a:gd name="T3" fmla="*/ 2 h 2"/>
                <a:gd name="T4" fmla="*/ 0 w 4"/>
                <a:gd name="T5" fmla="*/ 2 h 2"/>
                <a:gd name="T6" fmla="*/ 1 w 4"/>
                <a:gd name="T7" fmla="*/ 2 h 2"/>
                <a:gd name="T8" fmla="*/ 1 w 4"/>
                <a:gd name="T9" fmla="*/ 2 h 2"/>
                <a:gd name="T10" fmla="*/ 1 w 4"/>
                <a:gd name="T11" fmla="*/ 1 h 2"/>
                <a:gd name="T12" fmla="*/ 1 w 4"/>
                <a:gd name="T13" fmla="*/ 1 h 2"/>
                <a:gd name="T14" fmla="*/ 2 w 4"/>
                <a:gd name="T15" fmla="*/ 1 h 2"/>
                <a:gd name="T16" fmla="*/ 2 w 4"/>
                <a:gd name="T17" fmla="*/ 1 h 2"/>
                <a:gd name="T18" fmla="*/ 3 w 4"/>
                <a:gd name="T19" fmla="*/ 1 h 2"/>
                <a:gd name="T20" fmla="*/ 3 w 4"/>
                <a:gd name="T21" fmla="*/ 0 h 2"/>
                <a:gd name="T22" fmla="*/ 3 w 4"/>
                <a:gd name="T23" fmla="*/ 0 h 2"/>
                <a:gd name="T24" fmla="*/ 3 w 4"/>
                <a:gd name="T25" fmla="*/ 0 h 2"/>
                <a:gd name="T26" fmla="*/ 3 w 4"/>
                <a:gd name="T27" fmla="*/ 0 h 2"/>
                <a:gd name="T28" fmla="*/ 4 w 4"/>
                <a:gd name="T29" fmla="*/ 0 h 2"/>
                <a:gd name="T30" fmla="*/ 4 w 4"/>
                <a:gd name="T31" fmla="*/ 1 h 2"/>
                <a:gd name="T32" fmla="*/ 4 w 4"/>
                <a:gd name="T33" fmla="*/ 1 h 2"/>
                <a:gd name="T34" fmla="*/ 3 w 4"/>
                <a:gd name="T35" fmla="*/ 1 h 2"/>
                <a:gd name="T36" fmla="*/ 3 w 4"/>
                <a:gd name="T37" fmla="*/ 2 h 2"/>
                <a:gd name="T38" fmla="*/ 3 w 4"/>
                <a:gd name="T39" fmla="*/ 2 h 2"/>
                <a:gd name="T40" fmla="*/ 3 w 4"/>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2">
                  <a:moveTo>
                    <a:pt x="3" y="2"/>
                  </a:moveTo>
                  <a:lnTo>
                    <a:pt x="1" y="2"/>
                  </a:lnTo>
                  <a:lnTo>
                    <a:pt x="0" y="2"/>
                  </a:lnTo>
                  <a:lnTo>
                    <a:pt x="1" y="2"/>
                  </a:lnTo>
                  <a:lnTo>
                    <a:pt x="1" y="2"/>
                  </a:lnTo>
                  <a:lnTo>
                    <a:pt x="1" y="1"/>
                  </a:lnTo>
                  <a:lnTo>
                    <a:pt x="1" y="1"/>
                  </a:lnTo>
                  <a:lnTo>
                    <a:pt x="2" y="1"/>
                  </a:lnTo>
                  <a:lnTo>
                    <a:pt x="2" y="1"/>
                  </a:lnTo>
                  <a:lnTo>
                    <a:pt x="3" y="1"/>
                  </a:lnTo>
                  <a:lnTo>
                    <a:pt x="3" y="0"/>
                  </a:lnTo>
                  <a:lnTo>
                    <a:pt x="3" y="0"/>
                  </a:lnTo>
                  <a:lnTo>
                    <a:pt x="3" y="0"/>
                  </a:lnTo>
                  <a:lnTo>
                    <a:pt x="3" y="0"/>
                  </a:lnTo>
                  <a:lnTo>
                    <a:pt x="4" y="0"/>
                  </a:lnTo>
                  <a:lnTo>
                    <a:pt x="4" y="1"/>
                  </a:lnTo>
                  <a:lnTo>
                    <a:pt x="4" y="1"/>
                  </a:lnTo>
                  <a:lnTo>
                    <a:pt x="3" y="1"/>
                  </a:lnTo>
                  <a:lnTo>
                    <a:pt x="3" y="2"/>
                  </a:lnTo>
                  <a:lnTo>
                    <a:pt x="3" y="2"/>
                  </a:lnTo>
                  <a:lnTo>
                    <a:pt x="3"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70" name="Freeform 1488">
              <a:extLst>
                <a:ext uri="{FF2B5EF4-FFF2-40B4-BE49-F238E27FC236}">
                  <a16:creationId xmlns="" xmlns:a16="http://schemas.microsoft.com/office/drawing/2014/main" id="{CC31F84E-CCC1-40BB-91AF-338BBFECDBE0}"/>
                </a:ext>
              </a:extLst>
            </p:cNvPr>
            <p:cNvSpPr>
              <a:spLocks/>
            </p:cNvSpPr>
            <p:nvPr/>
          </p:nvSpPr>
          <p:spPr bwMode="auto">
            <a:xfrm>
              <a:off x="6322493" y="1696358"/>
              <a:ext cx="2553" cy="0"/>
            </a:xfrm>
            <a:custGeom>
              <a:avLst/>
              <a:gdLst>
                <a:gd name="T0" fmla="*/ 2 w 2"/>
                <a:gd name="T1" fmla="*/ 2 w 2"/>
                <a:gd name="T2" fmla="*/ 0 w 2"/>
                <a:gd name="T3" fmla="*/ 0 w 2"/>
                <a:gd name="T4" fmla="*/ 0 w 2"/>
                <a:gd name="T5" fmla="*/ 0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0" y="0"/>
                  </a:lnTo>
                  <a:lnTo>
                    <a:pt x="0" y="0"/>
                  </a:lnTo>
                  <a:lnTo>
                    <a:pt x="0" y="0"/>
                  </a:lnTo>
                  <a:lnTo>
                    <a:pt x="0"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71" name="Freeform 1489">
              <a:extLst>
                <a:ext uri="{FF2B5EF4-FFF2-40B4-BE49-F238E27FC236}">
                  <a16:creationId xmlns="" xmlns:a16="http://schemas.microsoft.com/office/drawing/2014/main" id="{541916BA-1DC9-44DF-8D1A-73204C740DD6}"/>
                </a:ext>
              </a:extLst>
            </p:cNvPr>
            <p:cNvSpPr>
              <a:spLocks/>
            </p:cNvSpPr>
            <p:nvPr/>
          </p:nvSpPr>
          <p:spPr bwMode="auto">
            <a:xfrm>
              <a:off x="6335257" y="1696358"/>
              <a:ext cx="2553" cy="1277"/>
            </a:xfrm>
            <a:custGeom>
              <a:avLst/>
              <a:gdLst>
                <a:gd name="T0" fmla="*/ 1 w 2"/>
                <a:gd name="T1" fmla="*/ 0 h 1"/>
                <a:gd name="T2" fmla="*/ 1 w 2"/>
                <a:gd name="T3" fmla="*/ 0 h 1"/>
                <a:gd name="T4" fmla="*/ 2 w 2"/>
                <a:gd name="T5" fmla="*/ 0 h 1"/>
                <a:gd name="T6" fmla="*/ 2 w 2"/>
                <a:gd name="T7" fmla="*/ 1 h 1"/>
                <a:gd name="T8" fmla="*/ 2 w 2"/>
                <a:gd name="T9" fmla="*/ 1 h 1"/>
                <a:gd name="T10" fmla="*/ 1 w 2"/>
                <a:gd name="T11" fmla="*/ 1 h 1"/>
                <a:gd name="T12" fmla="*/ 1 w 2"/>
                <a:gd name="T13" fmla="*/ 1 h 1"/>
                <a:gd name="T14" fmla="*/ 0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lnTo>
                    <a:pt x="1" y="0"/>
                  </a:lnTo>
                  <a:lnTo>
                    <a:pt x="2" y="0"/>
                  </a:lnTo>
                  <a:lnTo>
                    <a:pt x="2" y="1"/>
                  </a:lnTo>
                  <a:lnTo>
                    <a:pt x="2" y="1"/>
                  </a:lnTo>
                  <a:lnTo>
                    <a:pt x="1" y="1"/>
                  </a:lnTo>
                  <a:lnTo>
                    <a:pt x="1" y="1"/>
                  </a:lnTo>
                  <a:lnTo>
                    <a:pt x="0" y="1"/>
                  </a:lnTo>
                  <a:lnTo>
                    <a:pt x="0" y="1"/>
                  </a:lnTo>
                  <a:lnTo>
                    <a:pt x="0" y="1"/>
                  </a:lnTo>
                  <a:lnTo>
                    <a:pt x="0" y="1"/>
                  </a:lnTo>
                  <a:lnTo>
                    <a:pt x="0" y="0"/>
                  </a:lnTo>
                  <a:lnTo>
                    <a:pt x="0"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72" name="Freeform 1490">
              <a:extLst>
                <a:ext uri="{FF2B5EF4-FFF2-40B4-BE49-F238E27FC236}">
                  <a16:creationId xmlns="" xmlns:a16="http://schemas.microsoft.com/office/drawing/2014/main" id="{90D656E4-BB12-439C-80CA-DE36247DBAE3}"/>
                </a:ext>
              </a:extLst>
            </p:cNvPr>
            <p:cNvSpPr>
              <a:spLocks/>
            </p:cNvSpPr>
            <p:nvPr/>
          </p:nvSpPr>
          <p:spPr bwMode="auto">
            <a:xfrm>
              <a:off x="6336534" y="1696358"/>
              <a:ext cx="1277" cy="0"/>
            </a:xfrm>
            <a:custGeom>
              <a:avLst/>
              <a:gdLst>
                <a:gd name="T0" fmla="*/ 1 w 1"/>
                <a:gd name="T1" fmla="*/ 0 w 1"/>
                <a:gd name="T2" fmla="*/ 0 w 1"/>
                <a:gd name="T3" fmla="*/ 0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lnTo>
                    <a:pt x="0" y="0"/>
                  </a:lnTo>
                  <a:lnTo>
                    <a:pt x="0" y="0"/>
                  </a:lnTo>
                  <a:lnTo>
                    <a:pt x="0"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73" name="Freeform 1491">
              <a:extLst>
                <a:ext uri="{FF2B5EF4-FFF2-40B4-BE49-F238E27FC236}">
                  <a16:creationId xmlns="" xmlns:a16="http://schemas.microsoft.com/office/drawing/2014/main" id="{9A10941F-41FF-443D-981D-ABD9653DCD61}"/>
                </a:ext>
              </a:extLst>
            </p:cNvPr>
            <p:cNvSpPr>
              <a:spLocks/>
            </p:cNvSpPr>
            <p:nvPr/>
          </p:nvSpPr>
          <p:spPr bwMode="auto">
            <a:xfrm>
              <a:off x="6308452" y="1693805"/>
              <a:ext cx="11488" cy="6383"/>
            </a:xfrm>
            <a:custGeom>
              <a:avLst/>
              <a:gdLst>
                <a:gd name="T0" fmla="*/ 4 w 9"/>
                <a:gd name="T1" fmla="*/ 2 h 5"/>
                <a:gd name="T2" fmla="*/ 6 w 9"/>
                <a:gd name="T3" fmla="*/ 2 h 5"/>
                <a:gd name="T4" fmla="*/ 6 w 9"/>
                <a:gd name="T5" fmla="*/ 2 h 5"/>
                <a:gd name="T6" fmla="*/ 6 w 9"/>
                <a:gd name="T7" fmla="*/ 2 h 5"/>
                <a:gd name="T8" fmla="*/ 6 w 9"/>
                <a:gd name="T9" fmla="*/ 2 h 5"/>
                <a:gd name="T10" fmla="*/ 7 w 9"/>
                <a:gd name="T11" fmla="*/ 3 h 5"/>
                <a:gd name="T12" fmla="*/ 7 w 9"/>
                <a:gd name="T13" fmla="*/ 2 h 5"/>
                <a:gd name="T14" fmla="*/ 8 w 9"/>
                <a:gd name="T15" fmla="*/ 2 h 5"/>
                <a:gd name="T16" fmla="*/ 8 w 9"/>
                <a:gd name="T17" fmla="*/ 2 h 5"/>
                <a:gd name="T18" fmla="*/ 8 w 9"/>
                <a:gd name="T19" fmla="*/ 2 h 5"/>
                <a:gd name="T20" fmla="*/ 8 w 9"/>
                <a:gd name="T21" fmla="*/ 2 h 5"/>
                <a:gd name="T22" fmla="*/ 9 w 9"/>
                <a:gd name="T23" fmla="*/ 2 h 5"/>
                <a:gd name="T24" fmla="*/ 9 w 9"/>
                <a:gd name="T25" fmla="*/ 2 h 5"/>
                <a:gd name="T26" fmla="*/ 9 w 9"/>
                <a:gd name="T27" fmla="*/ 2 h 5"/>
                <a:gd name="T28" fmla="*/ 9 w 9"/>
                <a:gd name="T29" fmla="*/ 2 h 5"/>
                <a:gd name="T30" fmla="*/ 9 w 9"/>
                <a:gd name="T31" fmla="*/ 3 h 5"/>
                <a:gd name="T32" fmla="*/ 8 w 9"/>
                <a:gd name="T33" fmla="*/ 3 h 5"/>
                <a:gd name="T34" fmla="*/ 8 w 9"/>
                <a:gd name="T35" fmla="*/ 3 h 5"/>
                <a:gd name="T36" fmla="*/ 8 w 9"/>
                <a:gd name="T37" fmla="*/ 3 h 5"/>
                <a:gd name="T38" fmla="*/ 8 w 9"/>
                <a:gd name="T39" fmla="*/ 4 h 5"/>
                <a:gd name="T40" fmla="*/ 8 w 9"/>
                <a:gd name="T41" fmla="*/ 4 h 5"/>
                <a:gd name="T42" fmla="*/ 7 w 9"/>
                <a:gd name="T43" fmla="*/ 4 h 5"/>
                <a:gd name="T44" fmla="*/ 7 w 9"/>
                <a:gd name="T45" fmla="*/ 4 h 5"/>
                <a:gd name="T46" fmla="*/ 7 w 9"/>
                <a:gd name="T47" fmla="*/ 4 h 5"/>
                <a:gd name="T48" fmla="*/ 4 w 9"/>
                <a:gd name="T49" fmla="*/ 5 h 5"/>
                <a:gd name="T50" fmla="*/ 3 w 9"/>
                <a:gd name="T51" fmla="*/ 4 h 5"/>
                <a:gd name="T52" fmla="*/ 1 w 9"/>
                <a:gd name="T53" fmla="*/ 4 h 5"/>
                <a:gd name="T54" fmla="*/ 0 w 9"/>
                <a:gd name="T55" fmla="*/ 3 h 5"/>
                <a:gd name="T56" fmla="*/ 1 w 9"/>
                <a:gd name="T57" fmla="*/ 3 h 5"/>
                <a:gd name="T58" fmla="*/ 2 w 9"/>
                <a:gd name="T59" fmla="*/ 3 h 5"/>
                <a:gd name="T60" fmla="*/ 2 w 9"/>
                <a:gd name="T61" fmla="*/ 3 h 5"/>
                <a:gd name="T62" fmla="*/ 1 w 9"/>
                <a:gd name="T63" fmla="*/ 3 h 5"/>
                <a:gd name="T64" fmla="*/ 1 w 9"/>
                <a:gd name="T65" fmla="*/ 2 h 5"/>
                <a:gd name="T66" fmla="*/ 2 w 9"/>
                <a:gd name="T67" fmla="*/ 2 h 5"/>
                <a:gd name="T68" fmla="*/ 2 w 9"/>
                <a:gd name="T69" fmla="*/ 2 h 5"/>
                <a:gd name="T70" fmla="*/ 3 w 9"/>
                <a:gd name="T71" fmla="*/ 2 h 5"/>
                <a:gd name="T72" fmla="*/ 3 w 9"/>
                <a:gd name="T73" fmla="*/ 2 h 5"/>
                <a:gd name="T74" fmla="*/ 3 w 9"/>
                <a:gd name="T75" fmla="*/ 2 h 5"/>
                <a:gd name="T76" fmla="*/ 3 w 9"/>
                <a:gd name="T77" fmla="*/ 2 h 5"/>
                <a:gd name="T78" fmla="*/ 3 w 9"/>
                <a:gd name="T79" fmla="*/ 2 h 5"/>
                <a:gd name="T80" fmla="*/ 3 w 9"/>
                <a:gd name="T81" fmla="*/ 2 h 5"/>
                <a:gd name="T82" fmla="*/ 3 w 9"/>
                <a:gd name="T83" fmla="*/ 2 h 5"/>
                <a:gd name="T84" fmla="*/ 4 w 9"/>
                <a:gd name="T85" fmla="*/ 0 h 5"/>
                <a:gd name="T86" fmla="*/ 4 w 9"/>
                <a:gd name="T8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 h="5">
                  <a:moveTo>
                    <a:pt x="4" y="2"/>
                  </a:moveTo>
                  <a:lnTo>
                    <a:pt x="4" y="2"/>
                  </a:lnTo>
                  <a:lnTo>
                    <a:pt x="4" y="2"/>
                  </a:lnTo>
                  <a:lnTo>
                    <a:pt x="6" y="2"/>
                  </a:lnTo>
                  <a:lnTo>
                    <a:pt x="6" y="0"/>
                  </a:lnTo>
                  <a:lnTo>
                    <a:pt x="6" y="2"/>
                  </a:lnTo>
                  <a:lnTo>
                    <a:pt x="6" y="2"/>
                  </a:lnTo>
                  <a:lnTo>
                    <a:pt x="6" y="2"/>
                  </a:lnTo>
                  <a:lnTo>
                    <a:pt x="6" y="2"/>
                  </a:lnTo>
                  <a:lnTo>
                    <a:pt x="6" y="2"/>
                  </a:lnTo>
                  <a:lnTo>
                    <a:pt x="7" y="2"/>
                  </a:lnTo>
                  <a:lnTo>
                    <a:pt x="7" y="3"/>
                  </a:lnTo>
                  <a:lnTo>
                    <a:pt x="7" y="2"/>
                  </a:lnTo>
                  <a:lnTo>
                    <a:pt x="7" y="2"/>
                  </a:lnTo>
                  <a:lnTo>
                    <a:pt x="7" y="2"/>
                  </a:lnTo>
                  <a:lnTo>
                    <a:pt x="8" y="2"/>
                  </a:lnTo>
                  <a:lnTo>
                    <a:pt x="8" y="2"/>
                  </a:lnTo>
                  <a:lnTo>
                    <a:pt x="8" y="2"/>
                  </a:lnTo>
                  <a:lnTo>
                    <a:pt x="8" y="2"/>
                  </a:lnTo>
                  <a:lnTo>
                    <a:pt x="8" y="2"/>
                  </a:lnTo>
                  <a:lnTo>
                    <a:pt x="8" y="2"/>
                  </a:lnTo>
                  <a:lnTo>
                    <a:pt x="8" y="2"/>
                  </a:lnTo>
                  <a:lnTo>
                    <a:pt x="8" y="2"/>
                  </a:lnTo>
                  <a:lnTo>
                    <a:pt x="9" y="2"/>
                  </a:lnTo>
                  <a:lnTo>
                    <a:pt x="9" y="2"/>
                  </a:lnTo>
                  <a:lnTo>
                    <a:pt x="9" y="2"/>
                  </a:lnTo>
                  <a:lnTo>
                    <a:pt x="9" y="2"/>
                  </a:lnTo>
                  <a:lnTo>
                    <a:pt x="9" y="2"/>
                  </a:lnTo>
                  <a:lnTo>
                    <a:pt x="9" y="2"/>
                  </a:lnTo>
                  <a:lnTo>
                    <a:pt x="9" y="2"/>
                  </a:lnTo>
                  <a:lnTo>
                    <a:pt x="9" y="3"/>
                  </a:lnTo>
                  <a:lnTo>
                    <a:pt x="9" y="3"/>
                  </a:lnTo>
                  <a:lnTo>
                    <a:pt x="8" y="3"/>
                  </a:lnTo>
                  <a:lnTo>
                    <a:pt x="8" y="3"/>
                  </a:lnTo>
                  <a:lnTo>
                    <a:pt x="8" y="3"/>
                  </a:lnTo>
                  <a:lnTo>
                    <a:pt x="8" y="3"/>
                  </a:lnTo>
                  <a:lnTo>
                    <a:pt x="8" y="3"/>
                  </a:lnTo>
                  <a:lnTo>
                    <a:pt x="8" y="3"/>
                  </a:lnTo>
                  <a:lnTo>
                    <a:pt x="8" y="3"/>
                  </a:lnTo>
                  <a:lnTo>
                    <a:pt x="8" y="4"/>
                  </a:lnTo>
                  <a:lnTo>
                    <a:pt x="8" y="4"/>
                  </a:lnTo>
                  <a:lnTo>
                    <a:pt x="8" y="4"/>
                  </a:lnTo>
                  <a:lnTo>
                    <a:pt x="7" y="4"/>
                  </a:lnTo>
                  <a:lnTo>
                    <a:pt x="7" y="4"/>
                  </a:lnTo>
                  <a:lnTo>
                    <a:pt x="7" y="4"/>
                  </a:lnTo>
                  <a:lnTo>
                    <a:pt x="7" y="4"/>
                  </a:lnTo>
                  <a:lnTo>
                    <a:pt x="7" y="4"/>
                  </a:lnTo>
                  <a:lnTo>
                    <a:pt x="7" y="4"/>
                  </a:lnTo>
                  <a:lnTo>
                    <a:pt x="7" y="5"/>
                  </a:lnTo>
                  <a:lnTo>
                    <a:pt x="4" y="5"/>
                  </a:lnTo>
                  <a:lnTo>
                    <a:pt x="4" y="5"/>
                  </a:lnTo>
                  <a:lnTo>
                    <a:pt x="3" y="4"/>
                  </a:lnTo>
                  <a:lnTo>
                    <a:pt x="3" y="4"/>
                  </a:lnTo>
                  <a:lnTo>
                    <a:pt x="1" y="4"/>
                  </a:lnTo>
                  <a:lnTo>
                    <a:pt x="1" y="3"/>
                  </a:lnTo>
                  <a:lnTo>
                    <a:pt x="0" y="3"/>
                  </a:lnTo>
                  <a:lnTo>
                    <a:pt x="0" y="3"/>
                  </a:lnTo>
                  <a:lnTo>
                    <a:pt x="1" y="3"/>
                  </a:lnTo>
                  <a:lnTo>
                    <a:pt x="1" y="3"/>
                  </a:lnTo>
                  <a:lnTo>
                    <a:pt x="2" y="3"/>
                  </a:lnTo>
                  <a:lnTo>
                    <a:pt x="2" y="3"/>
                  </a:lnTo>
                  <a:lnTo>
                    <a:pt x="2" y="3"/>
                  </a:lnTo>
                  <a:lnTo>
                    <a:pt x="1" y="3"/>
                  </a:lnTo>
                  <a:lnTo>
                    <a:pt x="1" y="3"/>
                  </a:lnTo>
                  <a:lnTo>
                    <a:pt x="1" y="2"/>
                  </a:lnTo>
                  <a:lnTo>
                    <a:pt x="1" y="2"/>
                  </a:lnTo>
                  <a:lnTo>
                    <a:pt x="1" y="2"/>
                  </a:lnTo>
                  <a:lnTo>
                    <a:pt x="2" y="2"/>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4" y="0"/>
                  </a:lnTo>
                  <a:lnTo>
                    <a:pt x="4" y="0"/>
                  </a:lnTo>
                  <a:lnTo>
                    <a:pt x="4" y="0"/>
                  </a:lnTo>
                  <a:lnTo>
                    <a:pt x="4"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74" name="Freeform 1492">
              <a:extLst>
                <a:ext uri="{FF2B5EF4-FFF2-40B4-BE49-F238E27FC236}">
                  <a16:creationId xmlns="" xmlns:a16="http://schemas.microsoft.com/office/drawing/2014/main" id="{51F8EB2A-D2E7-4B77-84AB-BB41D741E928}"/>
                </a:ext>
              </a:extLst>
            </p:cNvPr>
            <p:cNvSpPr>
              <a:spLocks/>
            </p:cNvSpPr>
            <p:nvPr/>
          </p:nvSpPr>
          <p:spPr bwMode="auto">
            <a:xfrm>
              <a:off x="6307176" y="1693805"/>
              <a:ext cx="3830" cy="3830"/>
            </a:xfrm>
            <a:custGeom>
              <a:avLst/>
              <a:gdLst>
                <a:gd name="T0" fmla="*/ 2 w 3"/>
                <a:gd name="T1" fmla="*/ 2 h 3"/>
                <a:gd name="T2" fmla="*/ 2 w 3"/>
                <a:gd name="T3" fmla="*/ 2 h 3"/>
                <a:gd name="T4" fmla="*/ 2 w 3"/>
                <a:gd name="T5" fmla="*/ 2 h 3"/>
                <a:gd name="T6" fmla="*/ 2 w 3"/>
                <a:gd name="T7" fmla="*/ 2 h 3"/>
                <a:gd name="T8" fmla="*/ 2 w 3"/>
                <a:gd name="T9" fmla="*/ 0 h 3"/>
                <a:gd name="T10" fmla="*/ 2 w 3"/>
                <a:gd name="T11" fmla="*/ 0 h 3"/>
                <a:gd name="T12" fmla="*/ 3 w 3"/>
                <a:gd name="T13" fmla="*/ 0 h 3"/>
                <a:gd name="T14" fmla="*/ 3 w 3"/>
                <a:gd name="T15" fmla="*/ 0 h 3"/>
                <a:gd name="T16" fmla="*/ 3 w 3"/>
                <a:gd name="T17" fmla="*/ 2 h 3"/>
                <a:gd name="T18" fmla="*/ 3 w 3"/>
                <a:gd name="T19" fmla="*/ 2 h 3"/>
                <a:gd name="T20" fmla="*/ 3 w 3"/>
                <a:gd name="T21" fmla="*/ 2 h 3"/>
                <a:gd name="T22" fmla="*/ 3 w 3"/>
                <a:gd name="T23" fmla="*/ 2 h 3"/>
                <a:gd name="T24" fmla="*/ 2 w 3"/>
                <a:gd name="T25" fmla="*/ 2 h 3"/>
                <a:gd name="T26" fmla="*/ 1 w 3"/>
                <a:gd name="T27" fmla="*/ 2 h 3"/>
                <a:gd name="T28" fmla="*/ 1 w 3"/>
                <a:gd name="T29" fmla="*/ 2 h 3"/>
                <a:gd name="T30" fmla="*/ 1 w 3"/>
                <a:gd name="T31" fmla="*/ 3 h 3"/>
                <a:gd name="T32" fmla="*/ 1 w 3"/>
                <a:gd name="T33" fmla="*/ 3 h 3"/>
                <a:gd name="T34" fmla="*/ 1 w 3"/>
                <a:gd name="T35" fmla="*/ 3 h 3"/>
                <a:gd name="T36" fmla="*/ 1 w 3"/>
                <a:gd name="T37" fmla="*/ 3 h 3"/>
                <a:gd name="T38" fmla="*/ 1 w 3"/>
                <a:gd name="T39" fmla="*/ 3 h 3"/>
                <a:gd name="T40" fmla="*/ 1 w 3"/>
                <a:gd name="T41" fmla="*/ 2 h 3"/>
                <a:gd name="T42" fmla="*/ 1 w 3"/>
                <a:gd name="T43" fmla="*/ 2 h 3"/>
                <a:gd name="T44" fmla="*/ 1 w 3"/>
                <a:gd name="T45" fmla="*/ 2 h 3"/>
                <a:gd name="T46" fmla="*/ 1 w 3"/>
                <a:gd name="T47" fmla="*/ 2 h 3"/>
                <a:gd name="T48" fmla="*/ 1 w 3"/>
                <a:gd name="T49" fmla="*/ 2 h 3"/>
                <a:gd name="T50" fmla="*/ 0 w 3"/>
                <a:gd name="T51" fmla="*/ 2 h 3"/>
                <a:gd name="T52" fmla="*/ 0 w 3"/>
                <a:gd name="T53" fmla="*/ 2 h 3"/>
                <a:gd name="T54" fmla="*/ 1 w 3"/>
                <a:gd name="T55" fmla="*/ 2 h 3"/>
                <a:gd name="T56" fmla="*/ 1 w 3"/>
                <a:gd name="T57" fmla="*/ 2 h 3"/>
                <a:gd name="T58" fmla="*/ 1 w 3"/>
                <a:gd name="T59" fmla="*/ 0 h 3"/>
                <a:gd name="T60" fmla="*/ 1 w 3"/>
                <a:gd name="T61" fmla="*/ 0 h 3"/>
                <a:gd name="T62" fmla="*/ 1 w 3"/>
                <a:gd name="T63" fmla="*/ 0 h 3"/>
                <a:gd name="T64" fmla="*/ 1 w 3"/>
                <a:gd name="T65" fmla="*/ 0 h 3"/>
                <a:gd name="T66" fmla="*/ 1 w 3"/>
                <a:gd name="T67" fmla="*/ 0 h 3"/>
                <a:gd name="T68" fmla="*/ 1 w 3"/>
                <a:gd name="T69" fmla="*/ 0 h 3"/>
                <a:gd name="T70" fmla="*/ 1 w 3"/>
                <a:gd name="T71" fmla="*/ 0 h 3"/>
                <a:gd name="T72" fmla="*/ 1 w 3"/>
                <a:gd name="T73" fmla="*/ 0 h 3"/>
                <a:gd name="T74" fmla="*/ 2 w 3"/>
                <a:gd name="T75" fmla="*/ 0 h 3"/>
                <a:gd name="T76" fmla="*/ 2 w 3"/>
                <a:gd name="T7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 h="3">
                  <a:moveTo>
                    <a:pt x="2" y="2"/>
                  </a:moveTo>
                  <a:lnTo>
                    <a:pt x="2" y="2"/>
                  </a:lnTo>
                  <a:lnTo>
                    <a:pt x="2" y="2"/>
                  </a:lnTo>
                  <a:lnTo>
                    <a:pt x="2" y="2"/>
                  </a:lnTo>
                  <a:lnTo>
                    <a:pt x="2" y="0"/>
                  </a:lnTo>
                  <a:lnTo>
                    <a:pt x="2" y="0"/>
                  </a:lnTo>
                  <a:lnTo>
                    <a:pt x="3" y="0"/>
                  </a:lnTo>
                  <a:lnTo>
                    <a:pt x="3" y="0"/>
                  </a:lnTo>
                  <a:lnTo>
                    <a:pt x="3" y="2"/>
                  </a:lnTo>
                  <a:lnTo>
                    <a:pt x="3" y="2"/>
                  </a:lnTo>
                  <a:lnTo>
                    <a:pt x="3" y="2"/>
                  </a:lnTo>
                  <a:lnTo>
                    <a:pt x="3" y="2"/>
                  </a:lnTo>
                  <a:lnTo>
                    <a:pt x="2" y="2"/>
                  </a:lnTo>
                  <a:lnTo>
                    <a:pt x="1" y="2"/>
                  </a:lnTo>
                  <a:lnTo>
                    <a:pt x="1" y="2"/>
                  </a:lnTo>
                  <a:lnTo>
                    <a:pt x="1" y="3"/>
                  </a:lnTo>
                  <a:lnTo>
                    <a:pt x="1" y="3"/>
                  </a:lnTo>
                  <a:lnTo>
                    <a:pt x="1" y="3"/>
                  </a:lnTo>
                  <a:lnTo>
                    <a:pt x="1" y="3"/>
                  </a:lnTo>
                  <a:lnTo>
                    <a:pt x="1" y="3"/>
                  </a:lnTo>
                  <a:lnTo>
                    <a:pt x="1" y="2"/>
                  </a:lnTo>
                  <a:lnTo>
                    <a:pt x="1" y="2"/>
                  </a:lnTo>
                  <a:lnTo>
                    <a:pt x="1" y="2"/>
                  </a:lnTo>
                  <a:lnTo>
                    <a:pt x="1" y="2"/>
                  </a:lnTo>
                  <a:lnTo>
                    <a:pt x="1" y="2"/>
                  </a:lnTo>
                  <a:lnTo>
                    <a:pt x="0" y="2"/>
                  </a:lnTo>
                  <a:lnTo>
                    <a:pt x="0" y="2"/>
                  </a:lnTo>
                  <a:lnTo>
                    <a:pt x="1" y="2"/>
                  </a:lnTo>
                  <a:lnTo>
                    <a:pt x="1" y="2"/>
                  </a:lnTo>
                  <a:lnTo>
                    <a:pt x="1" y="0"/>
                  </a:lnTo>
                  <a:lnTo>
                    <a:pt x="1" y="0"/>
                  </a:lnTo>
                  <a:lnTo>
                    <a:pt x="1" y="0"/>
                  </a:lnTo>
                  <a:lnTo>
                    <a:pt x="1" y="0"/>
                  </a:lnTo>
                  <a:lnTo>
                    <a:pt x="1" y="0"/>
                  </a:lnTo>
                  <a:lnTo>
                    <a:pt x="1" y="0"/>
                  </a:lnTo>
                  <a:lnTo>
                    <a:pt x="1" y="0"/>
                  </a:lnTo>
                  <a:lnTo>
                    <a:pt x="1" y="0"/>
                  </a:lnTo>
                  <a:lnTo>
                    <a:pt x="2" y="0"/>
                  </a:lnTo>
                  <a:lnTo>
                    <a:pt x="2"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75" name="Freeform 1493">
              <a:extLst>
                <a:ext uri="{FF2B5EF4-FFF2-40B4-BE49-F238E27FC236}">
                  <a16:creationId xmlns="" xmlns:a16="http://schemas.microsoft.com/office/drawing/2014/main" id="{FCD7D2F7-0A97-41C2-A0BD-E8E5184DAA34}"/>
                </a:ext>
              </a:extLst>
            </p:cNvPr>
            <p:cNvSpPr>
              <a:spLocks/>
            </p:cNvSpPr>
            <p:nvPr/>
          </p:nvSpPr>
          <p:spPr bwMode="auto">
            <a:xfrm>
              <a:off x="6335257" y="1693805"/>
              <a:ext cx="1277" cy="2553"/>
            </a:xfrm>
            <a:custGeom>
              <a:avLst/>
              <a:gdLst>
                <a:gd name="T0" fmla="*/ 1 w 1"/>
                <a:gd name="T1" fmla="*/ 2 h 2"/>
                <a:gd name="T2" fmla="*/ 0 w 1"/>
                <a:gd name="T3" fmla="*/ 2 h 2"/>
                <a:gd name="T4" fmla="*/ 0 w 1"/>
                <a:gd name="T5" fmla="*/ 2 h 2"/>
                <a:gd name="T6" fmla="*/ 0 w 1"/>
                <a:gd name="T7" fmla="*/ 0 h 2"/>
                <a:gd name="T8" fmla="*/ 0 w 1"/>
                <a:gd name="T9" fmla="*/ 0 h 2"/>
                <a:gd name="T10" fmla="*/ 0 w 1"/>
                <a:gd name="T11" fmla="*/ 0 h 2"/>
                <a:gd name="T12" fmla="*/ 0 w 1"/>
                <a:gd name="T13" fmla="*/ 0 h 2"/>
                <a:gd name="T14" fmla="*/ 0 w 1"/>
                <a:gd name="T15" fmla="*/ 0 h 2"/>
                <a:gd name="T16" fmla="*/ 0 w 1"/>
                <a:gd name="T17" fmla="*/ 0 h 2"/>
                <a:gd name="T18" fmla="*/ 1 w 1"/>
                <a:gd name="T19" fmla="*/ 0 h 2"/>
                <a:gd name="T20" fmla="*/ 1 w 1"/>
                <a:gd name="T21" fmla="*/ 0 h 2"/>
                <a:gd name="T22" fmla="*/ 1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1" y="2"/>
                  </a:moveTo>
                  <a:lnTo>
                    <a:pt x="0" y="2"/>
                  </a:lnTo>
                  <a:lnTo>
                    <a:pt x="0" y="2"/>
                  </a:lnTo>
                  <a:lnTo>
                    <a:pt x="0" y="0"/>
                  </a:lnTo>
                  <a:lnTo>
                    <a:pt x="0" y="0"/>
                  </a:lnTo>
                  <a:lnTo>
                    <a:pt x="0" y="0"/>
                  </a:lnTo>
                  <a:lnTo>
                    <a:pt x="0" y="0"/>
                  </a:lnTo>
                  <a:lnTo>
                    <a:pt x="0" y="0"/>
                  </a:lnTo>
                  <a:lnTo>
                    <a:pt x="0" y="0"/>
                  </a:lnTo>
                  <a:lnTo>
                    <a:pt x="1" y="0"/>
                  </a:lnTo>
                  <a:lnTo>
                    <a:pt x="1" y="0"/>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76" name="Freeform 1494">
              <a:extLst>
                <a:ext uri="{FF2B5EF4-FFF2-40B4-BE49-F238E27FC236}">
                  <a16:creationId xmlns="" xmlns:a16="http://schemas.microsoft.com/office/drawing/2014/main" id="{01BF5C9C-F59C-4156-A82C-E94100E14194}"/>
                </a:ext>
              </a:extLst>
            </p:cNvPr>
            <p:cNvSpPr>
              <a:spLocks/>
            </p:cNvSpPr>
            <p:nvPr/>
          </p:nvSpPr>
          <p:spPr bwMode="auto">
            <a:xfrm>
              <a:off x="6316111" y="1693805"/>
              <a:ext cx="2553" cy="0"/>
            </a:xfrm>
            <a:custGeom>
              <a:avLst/>
              <a:gdLst>
                <a:gd name="T0" fmla="*/ 2 w 2"/>
                <a:gd name="T1" fmla="*/ 2 w 2"/>
                <a:gd name="T2" fmla="*/ 1 w 2"/>
                <a:gd name="T3" fmla="*/ 1 w 2"/>
                <a:gd name="T4" fmla="*/ 0 w 2"/>
                <a:gd name="T5" fmla="*/ 0 w 2"/>
                <a:gd name="T6" fmla="*/ 0 w 2"/>
                <a:gd name="T7" fmla="*/ 0 w 2"/>
                <a:gd name="T8" fmla="*/ 0 w 2"/>
                <a:gd name="T9" fmla="*/ 1 w 2"/>
                <a:gd name="T10" fmla="*/ 1 w 2"/>
                <a:gd name="T11" fmla="*/ 2 w 2"/>
                <a:gd name="T12" fmla="*/ 2 w 2"/>
                <a:gd name="T13" fmla="*/ 2 w 2"/>
                <a:gd name="T14"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2" y="0"/>
                  </a:moveTo>
                  <a:lnTo>
                    <a:pt x="2" y="0"/>
                  </a:lnTo>
                  <a:lnTo>
                    <a:pt x="1" y="0"/>
                  </a:lnTo>
                  <a:lnTo>
                    <a:pt x="1" y="0"/>
                  </a:lnTo>
                  <a:lnTo>
                    <a:pt x="0" y="0"/>
                  </a:lnTo>
                  <a:lnTo>
                    <a:pt x="0" y="0"/>
                  </a:lnTo>
                  <a:lnTo>
                    <a:pt x="0" y="0"/>
                  </a:lnTo>
                  <a:lnTo>
                    <a:pt x="0" y="0"/>
                  </a:lnTo>
                  <a:lnTo>
                    <a:pt x="0" y="0"/>
                  </a:lnTo>
                  <a:lnTo>
                    <a:pt x="1" y="0"/>
                  </a:lnTo>
                  <a:lnTo>
                    <a:pt x="1"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77" name="Freeform 1495">
              <a:extLst>
                <a:ext uri="{FF2B5EF4-FFF2-40B4-BE49-F238E27FC236}">
                  <a16:creationId xmlns="" xmlns:a16="http://schemas.microsoft.com/office/drawing/2014/main" id="{5FCCB2FD-B4F6-4B6A-B247-BC911D53B763}"/>
                </a:ext>
              </a:extLst>
            </p:cNvPr>
            <p:cNvSpPr>
              <a:spLocks/>
            </p:cNvSpPr>
            <p:nvPr/>
          </p:nvSpPr>
          <p:spPr bwMode="auto">
            <a:xfrm>
              <a:off x="6328875" y="1692529"/>
              <a:ext cx="6383" cy="3830"/>
            </a:xfrm>
            <a:custGeom>
              <a:avLst/>
              <a:gdLst>
                <a:gd name="T0" fmla="*/ 4 w 5"/>
                <a:gd name="T1" fmla="*/ 1 h 3"/>
                <a:gd name="T2" fmla="*/ 5 w 5"/>
                <a:gd name="T3" fmla="*/ 1 h 3"/>
                <a:gd name="T4" fmla="*/ 5 w 5"/>
                <a:gd name="T5" fmla="*/ 3 h 3"/>
                <a:gd name="T6" fmla="*/ 5 w 5"/>
                <a:gd name="T7" fmla="*/ 3 h 3"/>
                <a:gd name="T8" fmla="*/ 4 w 5"/>
                <a:gd name="T9" fmla="*/ 3 h 3"/>
                <a:gd name="T10" fmla="*/ 4 w 5"/>
                <a:gd name="T11" fmla="*/ 3 h 3"/>
                <a:gd name="T12" fmla="*/ 4 w 5"/>
                <a:gd name="T13" fmla="*/ 3 h 3"/>
                <a:gd name="T14" fmla="*/ 2 w 5"/>
                <a:gd name="T15" fmla="*/ 3 h 3"/>
                <a:gd name="T16" fmla="*/ 2 w 5"/>
                <a:gd name="T17" fmla="*/ 3 h 3"/>
                <a:gd name="T18" fmla="*/ 2 w 5"/>
                <a:gd name="T19" fmla="*/ 3 h 3"/>
                <a:gd name="T20" fmla="*/ 2 w 5"/>
                <a:gd name="T21" fmla="*/ 3 h 3"/>
                <a:gd name="T22" fmla="*/ 2 w 5"/>
                <a:gd name="T23" fmla="*/ 1 h 3"/>
                <a:gd name="T24" fmla="*/ 2 w 5"/>
                <a:gd name="T25" fmla="*/ 1 h 3"/>
                <a:gd name="T26" fmla="*/ 2 w 5"/>
                <a:gd name="T27" fmla="*/ 1 h 3"/>
                <a:gd name="T28" fmla="*/ 1 w 5"/>
                <a:gd name="T29" fmla="*/ 3 h 3"/>
                <a:gd name="T30" fmla="*/ 1 w 5"/>
                <a:gd name="T31" fmla="*/ 3 h 3"/>
                <a:gd name="T32" fmla="*/ 1 w 5"/>
                <a:gd name="T33" fmla="*/ 3 h 3"/>
                <a:gd name="T34" fmla="*/ 0 w 5"/>
                <a:gd name="T35" fmla="*/ 3 h 3"/>
                <a:gd name="T36" fmla="*/ 0 w 5"/>
                <a:gd name="T37" fmla="*/ 1 h 3"/>
                <a:gd name="T38" fmla="*/ 0 w 5"/>
                <a:gd name="T39" fmla="*/ 1 h 3"/>
                <a:gd name="T40" fmla="*/ 0 w 5"/>
                <a:gd name="T41" fmla="*/ 1 h 3"/>
                <a:gd name="T42" fmla="*/ 0 w 5"/>
                <a:gd name="T43" fmla="*/ 0 h 3"/>
                <a:gd name="T44" fmla="*/ 1 w 5"/>
                <a:gd name="T45" fmla="*/ 0 h 3"/>
                <a:gd name="T46" fmla="*/ 1 w 5"/>
                <a:gd name="T47" fmla="*/ 0 h 3"/>
                <a:gd name="T48" fmla="*/ 1 w 5"/>
                <a:gd name="T49" fmla="*/ 0 h 3"/>
                <a:gd name="T50" fmla="*/ 1 w 5"/>
                <a:gd name="T51" fmla="*/ 0 h 3"/>
                <a:gd name="T52" fmla="*/ 4 w 5"/>
                <a:gd name="T53" fmla="*/ 0 h 3"/>
                <a:gd name="T54" fmla="*/ 5 w 5"/>
                <a:gd name="T55" fmla="*/ 0 h 3"/>
                <a:gd name="T56" fmla="*/ 5 w 5"/>
                <a:gd name="T57" fmla="*/ 0 h 3"/>
                <a:gd name="T58" fmla="*/ 5 w 5"/>
                <a:gd name="T59" fmla="*/ 1 h 3"/>
                <a:gd name="T60" fmla="*/ 4 w 5"/>
                <a:gd name="T61" fmla="*/ 1 h 3"/>
                <a:gd name="T62" fmla="*/ 4 w 5"/>
                <a:gd name="T6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3">
                  <a:moveTo>
                    <a:pt x="4" y="1"/>
                  </a:moveTo>
                  <a:lnTo>
                    <a:pt x="4" y="1"/>
                  </a:lnTo>
                  <a:lnTo>
                    <a:pt x="5" y="1"/>
                  </a:lnTo>
                  <a:lnTo>
                    <a:pt x="5" y="1"/>
                  </a:lnTo>
                  <a:lnTo>
                    <a:pt x="5" y="3"/>
                  </a:lnTo>
                  <a:lnTo>
                    <a:pt x="5" y="3"/>
                  </a:lnTo>
                  <a:lnTo>
                    <a:pt x="5" y="3"/>
                  </a:lnTo>
                  <a:lnTo>
                    <a:pt x="5" y="3"/>
                  </a:lnTo>
                  <a:lnTo>
                    <a:pt x="4" y="3"/>
                  </a:lnTo>
                  <a:lnTo>
                    <a:pt x="4" y="3"/>
                  </a:lnTo>
                  <a:lnTo>
                    <a:pt x="4" y="3"/>
                  </a:lnTo>
                  <a:lnTo>
                    <a:pt x="4" y="3"/>
                  </a:lnTo>
                  <a:lnTo>
                    <a:pt x="4" y="3"/>
                  </a:lnTo>
                  <a:lnTo>
                    <a:pt x="4" y="3"/>
                  </a:lnTo>
                  <a:lnTo>
                    <a:pt x="4" y="3"/>
                  </a:lnTo>
                  <a:lnTo>
                    <a:pt x="2" y="3"/>
                  </a:lnTo>
                  <a:lnTo>
                    <a:pt x="2" y="3"/>
                  </a:lnTo>
                  <a:lnTo>
                    <a:pt x="2" y="3"/>
                  </a:lnTo>
                  <a:lnTo>
                    <a:pt x="2" y="3"/>
                  </a:lnTo>
                  <a:lnTo>
                    <a:pt x="2" y="3"/>
                  </a:lnTo>
                  <a:lnTo>
                    <a:pt x="2" y="3"/>
                  </a:lnTo>
                  <a:lnTo>
                    <a:pt x="2" y="3"/>
                  </a:lnTo>
                  <a:lnTo>
                    <a:pt x="2" y="1"/>
                  </a:lnTo>
                  <a:lnTo>
                    <a:pt x="2" y="1"/>
                  </a:lnTo>
                  <a:lnTo>
                    <a:pt x="2" y="1"/>
                  </a:lnTo>
                  <a:lnTo>
                    <a:pt x="2" y="1"/>
                  </a:lnTo>
                  <a:lnTo>
                    <a:pt x="2" y="1"/>
                  </a:lnTo>
                  <a:lnTo>
                    <a:pt x="2" y="1"/>
                  </a:lnTo>
                  <a:lnTo>
                    <a:pt x="2" y="3"/>
                  </a:lnTo>
                  <a:lnTo>
                    <a:pt x="1" y="3"/>
                  </a:lnTo>
                  <a:lnTo>
                    <a:pt x="1" y="3"/>
                  </a:lnTo>
                  <a:lnTo>
                    <a:pt x="1" y="3"/>
                  </a:lnTo>
                  <a:lnTo>
                    <a:pt x="1" y="3"/>
                  </a:lnTo>
                  <a:lnTo>
                    <a:pt x="1" y="3"/>
                  </a:lnTo>
                  <a:lnTo>
                    <a:pt x="1" y="3"/>
                  </a:lnTo>
                  <a:lnTo>
                    <a:pt x="0" y="3"/>
                  </a:lnTo>
                  <a:lnTo>
                    <a:pt x="0" y="1"/>
                  </a:lnTo>
                  <a:lnTo>
                    <a:pt x="0" y="1"/>
                  </a:lnTo>
                  <a:lnTo>
                    <a:pt x="0" y="1"/>
                  </a:lnTo>
                  <a:lnTo>
                    <a:pt x="0" y="1"/>
                  </a:lnTo>
                  <a:lnTo>
                    <a:pt x="0" y="1"/>
                  </a:lnTo>
                  <a:lnTo>
                    <a:pt x="0" y="1"/>
                  </a:lnTo>
                  <a:lnTo>
                    <a:pt x="0" y="0"/>
                  </a:lnTo>
                  <a:lnTo>
                    <a:pt x="0" y="0"/>
                  </a:lnTo>
                  <a:lnTo>
                    <a:pt x="1" y="0"/>
                  </a:lnTo>
                  <a:lnTo>
                    <a:pt x="1" y="0"/>
                  </a:lnTo>
                  <a:lnTo>
                    <a:pt x="1" y="0"/>
                  </a:lnTo>
                  <a:lnTo>
                    <a:pt x="1" y="0"/>
                  </a:lnTo>
                  <a:lnTo>
                    <a:pt x="1" y="0"/>
                  </a:lnTo>
                  <a:lnTo>
                    <a:pt x="1" y="0"/>
                  </a:lnTo>
                  <a:lnTo>
                    <a:pt x="1" y="0"/>
                  </a:lnTo>
                  <a:lnTo>
                    <a:pt x="1" y="0"/>
                  </a:lnTo>
                  <a:lnTo>
                    <a:pt x="2" y="0"/>
                  </a:lnTo>
                  <a:lnTo>
                    <a:pt x="4" y="0"/>
                  </a:lnTo>
                  <a:lnTo>
                    <a:pt x="4" y="0"/>
                  </a:lnTo>
                  <a:lnTo>
                    <a:pt x="5" y="0"/>
                  </a:lnTo>
                  <a:lnTo>
                    <a:pt x="5" y="0"/>
                  </a:lnTo>
                  <a:lnTo>
                    <a:pt x="5" y="0"/>
                  </a:lnTo>
                  <a:lnTo>
                    <a:pt x="5" y="0"/>
                  </a:lnTo>
                  <a:lnTo>
                    <a:pt x="5" y="1"/>
                  </a:lnTo>
                  <a:lnTo>
                    <a:pt x="4" y="1"/>
                  </a:lnTo>
                  <a:lnTo>
                    <a:pt x="4" y="1"/>
                  </a:lnTo>
                  <a:lnTo>
                    <a:pt x="4" y="1"/>
                  </a:lnTo>
                  <a:lnTo>
                    <a:pt x="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78" name="Freeform 1496">
              <a:extLst>
                <a:ext uri="{FF2B5EF4-FFF2-40B4-BE49-F238E27FC236}">
                  <a16:creationId xmlns="" xmlns:a16="http://schemas.microsoft.com/office/drawing/2014/main" id="{484DC379-BE4A-4E34-B0AC-2034E2D12537}"/>
                </a:ext>
              </a:extLst>
            </p:cNvPr>
            <p:cNvSpPr>
              <a:spLocks/>
            </p:cNvSpPr>
            <p:nvPr/>
          </p:nvSpPr>
          <p:spPr bwMode="auto">
            <a:xfrm>
              <a:off x="6311005" y="1692529"/>
              <a:ext cx="2553" cy="1277"/>
            </a:xfrm>
            <a:custGeom>
              <a:avLst/>
              <a:gdLst>
                <a:gd name="T0" fmla="*/ 2 w 2"/>
                <a:gd name="T1" fmla="*/ 0 h 1"/>
                <a:gd name="T2" fmla="*/ 2 w 2"/>
                <a:gd name="T3" fmla="*/ 0 h 1"/>
                <a:gd name="T4" fmla="*/ 2 w 2"/>
                <a:gd name="T5" fmla="*/ 0 h 1"/>
                <a:gd name="T6" fmla="*/ 2 w 2"/>
                <a:gd name="T7" fmla="*/ 0 h 1"/>
                <a:gd name="T8" fmla="*/ 2 w 2"/>
                <a:gd name="T9" fmla="*/ 0 h 1"/>
                <a:gd name="T10" fmla="*/ 2 w 2"/>
                <a:gd name="T11" fmla="*/ 0 h 1"/>
                <a:gd name="T12" fmla="*/ 2 w 2"/>
                <a:gd name="T13" fmla="*/ 0 h 1"/>
                <a:gd name="T14" fmla="*/ 2 w 2"/>
                <a:gd name="T15" fmla="*/ 0 h 1"/>
                <a:gd name="T16" fmla="*/ 2 w 2"/>
                <a:gd name="T17" fmla="*/ 0 h 1"/>
                <a:gd name="T18" fmla="*/ 2 w 2"/>
                <a:gd name="T19" fmla="*/ 1 h 1"/>
                <a:gd name="T20" fmla="*/ 2 w 2"/>
                <a:gd name="T21" fmla="*/ 1 h 1"/>
                <a:gd name="T22" fmla="*/ 2 w 2"/>
                <a:gd name="T23" fmla="*/ 1 h 1"/>
                <a:gd name="T24" fmla="*/ 2 w 2"/>
                <a:gd name="T25" fmla="*/ 1 h 1"/>
                <a:gd name="T26" fmla="*/ 2 w 2"/>
                <a:gd name="T27" fmla="*/ 1 h 1"/>
                <a:gd name="T28" fmla="*/ 2 w 2"/>
                <a:gd name="T29" fmla="*/ 1 h 1"/>
                <a:gd name="T30" fmla="*/ 2 w 2"/>
                <a:gd name="T31" fmla="*/ 1 h 1"/>
                <a:gd name="T32" fmla="*/ 1 w 2"/>
                <a:gd name="T33" fmla="*/ 1 h 1"/>
                <a:gd name="T34" fmla="*/ 1 w 2"/>
                <a:gd name="T35" fmla="*/ 1 h 1"/>
                <a:gd name="T36" fmla="*/ 0 w 2"/>
                <a:gd name="T37" fmla="*/ 1 h 1"/>
                <a:gd name="T38" fmla="*/ 0 w 2"/>
                <a:gd name="T39" fmla="*/ 1 h 1"/>
                <a:gd name="T40" fmla="*/ 0 w 2"/>
                <a:gd name="T41" fmla="*/ 1 h 1"/>
                <a:gd name="T42" fmla="*/ 0 w 2"/>
                <a:gd name="T43" fmla="*/ 1 h 1"/>
                <a:gd name="T44" fmla="*/ 0 w 2"/>
                <a:gd name="T45" fmla="*/ 0 h 1"/>
                <a:gd name="T46" fmla="*/ 1 w 2"/>
                <a:gd name="T47" fmla="*/ 0 h 1"/>
                <a:gd name="T48" fmla="*/ 1 w 2"/>
                <a:gd name="T49" fmla="*/ 1 h 1"/>
                <a:gd name="T50" fmla="*/ 1 w 2"/>
                <a:gd name="T51" fmla="*/ 1 h 1"/>
                <a:gd name="T52" fmla="*/ 1 w 2"/>
                <a:gd name="T53" fmla="*/ 1 h 1"/>
                <a:gd name="T54" fmla="*/ 1 w 2"/>
                <a:gd name="T55" fmla="*/ 0 h 1"/>
                <a:gd name="T56" fmla="*/ 1 w 2"/>
                <a:gd name="T57" fmla="*/ 0 h 1"/>
                <a:gd name="T58" fmla="*/ 1 w 2"/>
                <a:gd name="T59" fmla="*/ 0 h 1"/>
                <a:gd name="T60" fmla="*/ 1 w 2"/>
                <a:gd name="T61" fmla="*/ 0 h 1"/>
                <a:gd name="T62" fmla="*/ 1 w 2"/>
                <a:gd name="T63" fmla="*/ 0 h 1"/>
                <a:gd name="T64" fmla="*/ 1 w 2"/>
                <a:gd name="T65" fmla="*/ 0 h 1"/>
                <a:gd name="T66" fmla="*/ 1 w 2"/>
                <a:gd name="T67" fmla="*/ 0 h 1"/>
                <a:gd name="T68" fmla="*/ 1 w 2"/>
                <a:gd name="T69" fmla="*/ 0 h 1"/>
                <a:gd name="T70" fmla="*/ 1 w 2"/>
                <a:gd name="T71" fmla="*/ 0 h 1"/>
                <a:gd name="T72" fmla="*/ 1 w 2"/>
                <a:gd name="T73" fmla="*/ 0 h 1"/>
                <a:gd name="T74" fmla="*/ 1 w 2"/>
                <a:gd name="T75" fmla="*/ 0 h 1"/>
                <a:gd name="T76" fmla="*/ 1 w 2"/>
                <a:gd name="T77" fmla="*/ 0 h 1"/>
                <a:gd name="T78" fmla="*/ 1 w 2"/>
                <a:gd name="T79" fmla="*/ 0 h 1"/>
                <a:gd name="T80" fmla="*/ 1 w 2"/>
                <a:gd name="T81" fmla="*/ 0 h 1"/>
                <a:gd name="T82" fmla="*/ 1 w 2"/>
                <a:gd name="T83" fmla="*/ 0 h 1"/>
                <a:gd name="T84" fmla="*/ 1 w 2"/>
                <a:gd name="T85" fmla="*/ 0 h 1"/>
                <a:gd name="T86" fmla="*/ 1 w 2"/>
                <a:gd name="T87" fmla="*/ 0 h 1"/>
                <a:gd name="T88" fmla="*/ 1 w 2"/>
                <a:gd name="T89" fmla="*/ 0 h 1"/>
                <a:gd name="T90" fmla="*/ 1 w 2"/>
                <a:gd name="T91" fmla="*/ 0 h 1"/>
                <a:gd name="T92" fmla="*/ 1 w 2"/>
                <a:gd name="T93" fmla="*/ 0 h 1"/>
                <a:gd name="T94" fmla="*/ 2 w 2"/>
                <a:gd name="T95" fmla="*/ 0 h 1"/>
                <a:gd name="T96" fmla="*/ 2 w 2"/>
                <a:gd name="T97" fmla="*/ 0 h 1"/>
                <a:gd name="T98" fmla="*/ 2 w 2"/>
                <a:gd name="T99" fmla="*/ 0 h 1"/>
                <a:gd name="T100" fmla="*/ 2 w 2"/>
                <a:gd name="T10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 h="1">
                  <a:moveTo>
                    <a:pt x="2" y="0"/>
                  </a:moveTo>
                  <a:lnTo>
                    <a:pt x="2" y="0"/>
                  </a:lnTo>
                  <a:lnTo>
                    <a:pt x="2" y="0"/>
                  </a:lnTo>
                  <a:lnTo>
                    <a:pt x="2" y="0"/>
                  </a:lnTo>
                  <a:lnTo>
                    <a:pt x="2" y="0"/>
                  </a:lnTo>
                  <a:lnTo>
                    <a:pt x="2" y="0"/>
                  </a:lnTo>
                  <a:lnTo>
                    <a:pt x="2" y="0"/>
                  </a:lnTo>
                  <a:lnTo>
                    <a:pt x="2" y="0"/>
                  </a:lnTo>
                  <a:lnTo>
                    <a:pt x="2" y="0"/>
                  </a:lnTo>
                  <a:lnTo>
                    <a:pt x="2" y="1"/>
                  </a:lnTo>
                  <a:lnTo>
                    <a:pt x="2" y="1"/>
                  </a:lnTo>
                  <a:lnTo>
                    <a:pt x="2" y="1"/>
                  </a:lnTo>
                  <a:lnTo>
                    <a:pt x="2" y="1"/>
                  </a:lnTo>
                  <a:lnTo>
                    <a:pt x="2" y="1"/>
                  </a:lnTo>
                  <a:lnTo>
                    <a:pt x="2" y="1"/>
                  </a:lnTo>
                  <a:lnTo>
                    <a:pt x="2" y="1"/>
                  </a:lnTo>
                  <a:lnTo>
                    <a:pt x="1" y="1"/>
                  </a:lnTo>
                  <a:lnTo>
                    <a:pt x="1" y="1"/>
                  </a:lnTo>
                  <a:lnTo>
                    <a:pt x="0" y="1"/>
                  </a:lnTo>
                  <a:lnTo>
                    <a:pt x="0" y="1"/>
                  </a:lnTo>
                  <a:lnTo>
                    <a:pt x="0" y="1"/>
                  </a:lnTo>
                  <a:lnTo>
                    <a:pt x="0" y="1"/>
                  </a:lnTo>
                  <a:lnTo>
                    <a:pt x="0" y="0"/>
                  </a:lnTo>
                  <a:lnTo>
                    <a:pt x="1" y="0"/>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79" name="Freeform 1497">
              <a:extLst>
                <a:ext uri="{FF2B5EF4-FFF2-40B4-BE49-F238E27FC236}">
                  <a16:creationId xmlns="" xmlns:a16="http://schemas.microsoft.com/office/drawing/2014/main" id="{C654F7BB-54D4-4FD9-9C93-A6B64BDF865D}"/>
                </a:ext>
              </a:extLst>
            </p:cNvPr>
            <p:cNvSpPr>
              <a:spLocks/>
            </p:cNvSpPr>
            <p:nvPr/>
          </p:nvSpPr>
          <p:spPr bwMode="auto">
            <a:xfrm>
              <a:off x="6318664" y="1691252"/>
              <a:ext cx="7659" cy="5106"/>
            </a:xfrm>
            <a:custGeom>
              <a:avLst/>
              <a:gdLst>
                <a:gd name="T0" fmla="*/ 1 w 6"/>
                <a:gd name="T1" fmla="*/ 1 h 4"/>
                <a:gd name="T2" fmla="*/ 1 w 6"/>
                <a:gd name="T3" fmla="*/ 1 h 4"/>
                <a:gd name="T4" fmla="*/ 1 w 6"/>
                <a:gd name="T5" fmla="*/ 1 h 4"/>
                <a:gd name="T6" fmla="*/ 1 w 6"/>
                <a:gd name="T7" fmla="*/ 1 h 4"/>
                <a:gd name="T8" fmla="*/ 2 w 6"/>
                <a:gd name="T9" fmla="*/ 1 h 4"/>
                <a:gd name="T10" fmla="*/ 2 w 6"/>
                <a:gd name="T11" fmla="*/ 1 h 4"/>
                <a:gd name="T12" fmla="*/ 2 w 6"/>
                <a:gd name="T13" fmla="*/ 1 h 4"/>
                <a:gd name="T14" fmla="*/ 2 w 6"/>
                <a:gd name="T15" fmla="*/ 1 h 4"/>
                <a:gd name="T16" fmla="*/ 2 w 6"/>
                <a:gd name="T17" fmla="*/ 1 h 4"/>
                <a:gd name="T18" fmla="*/ 2 w 6"/>
                <a:gd name="T19" fmla="*/ 1 h 4"/>
                <a:gd name="T20" fmla="*/ 2 w 6"/>
                <a:gd name="T21" fmla="*/ 1 h 4"/>
                <a:gd name="T22" fmla="*/ 2 w 6"/>
                <a:gd name="T23" fmla="*/ 1 h 4"/>
                <a:gd name="T24" fmla="*/ 3 w 6"/>
                <a:gd name="T25" fmla="*/ 1 h 4"/>
                <a:gd name="T26" fmla="*/ 3 w 6"/>
                <a:gd name="T27" fmla="*/ 1 h 4"/>
                <a:gd name="T28" fmla="*/ 3 w 6"/>
                <a:gd name="T29" fmla="*/ 1 h 4"/>
                <a:gd name="T30" fmla="*/ 3 w 6"/>
                <a:gd name="T31" fmla="*/ 2 h 4"/>
                <a:gd name="T32" fmla="*/ 3 w 6"/>
                <a:gd name="T33" fmla="*/ 2 h 4"/>
                <a:gd name="T34" fmla="*/ 5 w 6"/>
                <a:gd name="T35" fmla="*/ 2 h 4"/>
                <a:gd name="T36" fmla="*/ 6 w 6"/>
                <a:gd name="T37" fmla="*/ 2 h 4"/>
                <a:gd name="T38" fmla="*/ 6 w 6"/>
                <a:gd name="T39" fmla="*/ 2 h 4"/>
                <a:gd name="T40" fmla="*/ 6 w 6"/>
                <a:gd name="T41" fmla="*/ 2 h 4"/>
                <a:gd name="T42" fmla="*/ 5 w 6"/>
                <a:gd name="T43" fmla="*/ 2 h 4"/>
                <a:gd name="T44" fmla="*/ 5 w 6"/>
                <a:gd name="T45" fmla="*/ 2 h 4"/>
                <a:gd name="T46" fmla="*/ 5 w 6"/>
                <a:gd name="T47" fmla="*/ 2 h 4"/>
                <a:gd name="T48" fmla="*/ 5 w 6"/>
                <a:gd name="T49" fmla="*/ 4 h 4"/>
                <a:gd name="T50" fmla="*/ 5 w 6"/>
                <a:gd name="T51" fmla="*/ 4 h 4"/>
                <a:gd name="T52" fmla="*/ 5 w 6"/>
                <a:gd name="T53" fmla="*/ 4 h 4"/>
                <a:gd name="T54" fmla="*/ 2 w 6"/>
                <a:gd name="T55" fmla="*/ 4 h 4"/>
                <a:gd name="T56" fmla="*/ 2 w 6"/>
                <a:gd name="T57" fmla="*/ 4 h 4"/>
                <a:gd name="T58" fmla="*/ 2 w 6"/>
                <a:gd name="T59" fmla="*/ 2 h 4"/>
                <a:gd name="T60" fmla="*/ 2 w 6"/>
                <a:gd name="T61" fmla="*/ 2 h 4"/>
                <a:gd name="T62" fmla="*/ 2 w 6"/>
                <a:gd name="T63" fmla="*/ 2 h 4"/>
                <a:gd name="T64" fmla="*/ 2 w 6"/>
                <a:gd name="T65" fmla="*/ 2 h 4"/>
                <a:gd name="T66" fmla="*/ 2 w 6"/>
                <a:gd name="T67" fmla="*/ 2 h 4"/>
                <a:gd name="T68" fmla="*/ 1 w 6"/>
                <a:gd name="T69" fmla="*/ 2 h 4"/>
                <a:gd name="T70" fmla="*/ 1 w 6"/>
                <a:gd name="T71" fmla="*/ 2 h 4"/>
                <a:gd name="T72" fmla="*/ 1 w 6"/>
                <a:gd name="T73" fmla="*/ 1 h 4"/>
                <a:gd name="T74" fmla="*/ 1 w 6"/>
                <a:gd name="T75" fmla="*/ 1 h 4"/>
                <a:gd name="T76" fmla="*/ 1 w 6"/>
                <a:gd name="T77" fmla="*/ 1 h 4"/>
                <a:gd name="T78" fmla="*/ 1 w 6"/>
                <a:gd name="T79" fmla="*/ 1 h 4"/>
                <a:gd name="T80" fmla="*/ 0 w 6"/>
                <a:gd name="T81" fmla="*/ 1 h 4"/>
                <a:gd name="T82" fmla="*/ 0 w 6"/>
                <a:gd name="T83" fmla="*/ 1 h 4"/>
                <a:gd name="T84" fmla="*/ 0 w 6"/>
                <a:gd name="T85" fmla="*/ 1 h 4"/>
                <a:gd name="T86" fmla="*/ 0 w 6"/>
                <a:gd name="T87" fmla="*/ 1 h 4"/>
                <a:gd name="T88" fmla="*/ 0 w 6"/>
                <a:gd name="T89" fmla="*/ 1 h 4"/>
                <a:gd name="T90" fmla="*/ 0 w 6"/>
                <a:gd name="T91" fmla="*/ 1 h 4"/>
                <a:gd name="T92" fmla="*/ 0 w 6"/>
                <a:gd name="T93" fmla="*/ 1 h 4"/>
                <a:gd name="T94" fmla="*/ 0 w 6"/>
                <a:gd name="T95" fmla="*/ 0 h 4"/>
                <a:gd name="T96" fmla="*/ 0 w 6"/>
                <a:gd name="T97" fmla="*/ 0 h 4"/>
                <a:gd name="T98" fmla="*/ 1 w 6"/>
                <a:gd name="T99" fmla="*/ 0 h 4"/>
                <a:gd name="T100" fmla="*/ 1 w 6"/>
                <a:gd name="T101" fmla="*/ 0 h 4"/>
                <a:gd name="T102" fmla="*/ 1 w 6"/>
                <a:gd name="T103" fmla="*/ 0 h 4"/>
                <a:gd name="T104" fmla="*/ 1 w 6"/>
                <a:gd name="T105" fmla="*/ 0 h 4"/>
                <a:gd name="T106" fmla="*/ 1 w 6"/>
                <a:gd name="T10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 h="4">
                  <a:moveTo>
                    <a:pt x="1" y="1"/>
                  </a:moveTo>
                  <a:lnTo>
                    <a:pt x="1" y="1"/>
                  </a:lnTo>
                  <a:lnTo>
                    <a:pt x="1" y="1"/>
                  </a:lnTo>
                  <a:lnTo>
                    <a:pt x="1" y="1"/>
                  </a:lnTo>
                  <a:lnTo>
                    <a:pt x="2" y="1"/>
                  </a:lnTo>
                  <a:lnTo>
                    <a:pt x="2" y="1"/>
                  </a:lnTo>
                  <a:lnTo>
                    <a:pt x="2" y="1"/>
                  </a:lnTo>
                  <a:lnTo>
                    <a:pt x="2" y="1"/>
                  </a:lnTo>
                  <a:lnTo>
                    <a:pt x="2" y="1"/>
                  </a:lnTo>
                  <a:lnTo>
                    <a:pt x="2" y="1"/>
                  </a:lnTo>
                  <a:lnTo>
                    <a:pt x="2" y="1"/>
                  </a:lnTo>
                  <a:lnTo>
                    <a:pt x="2" y="1"/>
                  </a:lnTo>
                  <a:lnTo>
                    <a:pt x="3" y="1"/>
                  </a:lnTo>
                  <a:lnTo>
                    <a:pt x="3" y="1"/>
                  </a:lnTo>
                  <a:lnTo>
                    <a:pt x="3" y="1"/>
                  </a:lnTo>
                  <a:lnTo>
                    <a:pt x="3" y="2"/>
                  </a:lnTo>
                  <a:lnTo>
                    <a:pt x="3" y="2"/>
                  </a:lnTo>
                  <a:lnTo>
                    <a:pt x="5" y="2"/>
                  </a:lnTo>
                  <a:lnTo>
                    <a:pt x="6" y="2"/>
                  </a:lnTo>
                  <a:lnTo>
                    <a:pt x="6" y="2"/>
                  </a:lnTo>
                  <a:lnTo>
                    <a:pt x="6" y="2"/>
                  </a:lnTo>
                  <a:lnTo>
                    <a:pt x="5" y="2"/>
                  </a:lnTo>
                  <a:lnTo>
                    <a:pt x="5" y="2"/>
                  </a:lnTo>
                  <a:lnTo>
                    <a:pt x="5" y="2"/>
                  </a:lnTo>
                  <a:lnTo>
                    <a:pt x="5" y="4"/>
                  </a:lnTo>
                  <a:lnTo>
                    <a:pt x="5" y="4"/>
                  </a:lnTo>
                  <a:lnTo>
                    <a:pt x="5" y="4"/>
                  </a:lnTo>
                  <a:lnTo>
                    <a:pt x="2" y="4"/>
                  </a:lnTo>
                  <a:lnTo>
                    <a:pt x="2" y="4"/>
                  </a:lnTo>
                  <a:lnTo>
                    <a:pt x="2" y="2"/>
                  </a:lnTo>
                  <a:lnTo>
                    <a:pt x="2" y="2"/>
                  </a:lnTo>
                  <a:lnTo>
                    <a:pt x="2" y="2"/>
                  </a:lnTo>
                  <a:lnTo>
                    <a:pt x="2" y="2"/>
                  </a:lnTo>
                  <a:lnTo>
                    <a:pt x="2" y="2"/>
                  </a:lnTo>
                  <a:lnTo>
                    <a:pt x="1" y="2"/>
                  </a:lnTo>
                  <a:lnTo>
                    <a:pt x="1" y="2"/>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0"/>
                  </a:lnTo>
                  <a:lnTo>
                    <a:pt x="1" y="0"/>
                  </a:lnTo>
                  <a:lnTo>
                    <a:pt x="1"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80" name="Freeform 1498">
              <a:extLst>
                <a:ext uri="{FF2B5EF4-FFF2-40B4-BE49-F238E27FC236}">
                  <a16:creationId xmlns="" xmlns:a16="http://schemas.microsoft.com/office/drawing/2014/main" id="{94537916-AE53-4B8A-944E-B3E4A7AD1A64}"/>
                </a:ext>
              </a:extLst>
            </p:cNvPr>
            <p:cNvSpPr>
              <a:spLocks/>
            </p:cNvSpPr>
            <p:nvPr/>
          </p:nvSpPr>
          <p:spPr bwMode="auto">
            <a:xfrm>
              <a:off x="6345469" y="1689976"/>
              <a:ext cx="1277" cy="1277"/>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1 w 1"/>
                <a:gd name="T35" fmla="*/ 0 h 1"/>
                <a:gd name="T36" fmla="*/ 1 w 1"/>
                <a:gd name="T37" fmla="*/ 0 h 1"/>
                <a:gd name="T38" fmla="*/ 1 w 1"/>
                <a:gd name="T39" fmla="*/ 1 h 1"/>
                <a:gd name="T40" fmla="*/ 1 w 1"/>
                <a:gd name="T41" fmla="*/ 1 h 1"/>
                <a:gd name="T42" fmla="*/ 0 w 1"/>
                <a:gd name="T43" fmla="*/ 1 h 1"/>
                <a:gd name="T44" fmla="*/ 0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1"/>
                  </a:lnTo>
                  <a:lnTo>
                    <a:pt x="1" y="1"/>
                  </a:lnTo>
                  <a:lnTo>
                    <a:pt x="0"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81" name="Freeform 1499">
              <a:extLst>
                <a:ext uri="{FF2B5EF4-FFF2-40B4-BE49-F238E27FC236}">
                  <a16:creationId xmlns="" xmlns:a16="http://schemas.microsoft.com/office/drawing/2014/main" id="{7B9139AC-77FB-4D8B-AF2B-ECCC97E36FC2}"/>
                </a:ext>
              </a:extLst>
            </p:cNvPr>
            <p:cNvSpPr>
              <a:spLocks/>
            </p:cNvSpPr>
            <p:nvPr/>
          </p:nvSpPr>
          <p:spPr bwMode="auto">
            <a:xfrm>
              <a:off x="6354404" y="1689976"/>
              <a:ext cx="7659" cy="2553"/>
            </a:xfrm>
            <a:custGeom>
              <a:avLst/>
              <a:gdLst>
                <a:gd name="T0" fmla="*/ 2 w 6"/>
                <a:gd name="T1" fmla="*/ 0 h 2"/>
                <a:gd name="T2" fmla="*/ 2 w 6"/>
                <a:gd name="T3" fmla="*/ 0 h 2"/>
                <a:gd name="T4" fmla="*/ 2 w 6"/>
                <a:gd name="T5" fmla="*/ 0 h 2"/>
                <a:gd name="T6" fmla="*/ 3 w 6"/>
                <a:gd name="T7" fmla="*/ 1 h 2"/>
                <a:gd name="T8" fmla="*/ 3 w 6"/>
                <a:gd name="T9" fmla="*/ 1 h 2"/>
                <a:gd name="T10" fmla="*/ 3 w 6"/>
                <a:gd name="T11" fmla="*/ 0 h 2"/>
                <a:gd name="T12" fmla="*/ 3 w 6"/>
                <a:gd name="T13" fmla="*/ 0 h 2"/>
                <a:gd name="T14" fmla="*/ 3 w 6"/>
                <a:gd name="T15" fmla="*/ 0 h 2"/>
                <a:gd name="T16" fmla="*/ 3 w 6"/>
                <a:gd name="T17" fmla="*/ 0 h 2"/>
                <a:gd name="T18" fmla="*/ 3 w 6"/>
                <a:gd name="T19" fmla="*/ 0 h 2"/>
                <a:gd name="T20" fmla="*/ 3 w 6"/>
                <a:gd name="T21" fmla="*/ 1 h 2"/>
                <a:gd name="T22" fmla="*/ 4 w 6"/>
                <a:gd name="T23" fmla="*/ 1 h 2"/>
                <a:gd name="T24" fmla="*/ 6 w 6"/>
                <a:gd name="T25" fmla="*/ 1 h 2"/>
                <a:gd name="T26" fmla="*/ 6 w 6"/>
                <a:gd name="T27" fmla="*/ 1 h 2"/>
                <a:gd name="T28" fmla="*/ 6 w 6"/>
                <a:gd name="T29" fmla="*/ 1 h 2"/>
                <a:gd name="T30" fmla="*/ 6 w 6"/>
                <a:gd name="T31" fmla="*/ 1 h 2"/>
                <a:gd name="T32" fmla="*/ 4 w 6"/>
                <a:gd name="T33" fmla="*/ 1 h 2"/>
                <a:gd name="T34" fmla="*/ 6 w 6"/>
                <a:gd name="T35" fmla="*/ 1 h 2"/>
                <a:gd name="T36" fmla="*/ 6 w 6"/>
                <a:gd name="T37" fmla="*/ 1 h 2"/>
                <a:gd name="T38" fmla="*/ 6 w 6"/>
                <a:gd name="T39" fmla="*/ 1 h 2"/>
                <a:gd name="T40" fmla="*/ 6 w 6"/>
                <a:gd name="T41" fmla="*/ 1 h 2"/>
                <a:gd name="T42" fmla="*/ 6 w 6"/>
                <a:gd name="T43" fmla="*/ 1 h 2"/>
                <a:gd name="T44" fmla="*/ 6 w 6"/>
                <a:gd name="T45" fmla="*/ 2 h 2"/>
                <a:gd name="T46" fmla="*/ 6 w 6"/>
                <a:gd name="T47" fmla="*/ 2 h 2"/>
                <a:gd name="T48" fmla="*/ 3 w 6"/>
                <a:gd name="T49" fmla="*/ 2 h 2"/>
                <a:gd name="T50" fmla="*/ 0 w 6"/>
                <a:gd name="T51" fmla="*/ 1 h 2"/>
                <a:gd name="T52" fmla="*/ 0 w 6"/>
                <a:gd name="T53" fmla="*/ 1 h 2"/>
                <a:gd name="T54" fmla="*/ 0 w 6"/>
                <a:gd name="T55" fmla="*/ 1 h 2"/>
                <a:gd name="T56" fmla="*/ 0 w 6"/>
                <a:gd name="T57" fmla="*/ 0 h 2"/>
                <a:gd name="T58" fmla="*/ 0 w 6"/>
                <a:gd name="T59" fmla="*/ 0 h 2"/>
                <a:gd name="T60" fmla="*/ 0 w 6"/>
                <a:gd name="T61" fmla="*/ 0 h 2"/>
                <a:gd name="T62" fmla="*/ 0 w 6"/>
                <a:gd name="T63" fmla="*/ 0 h 2"/>
                <a:gd name="T64" fmla="*/ 0 w 6"/>
                <a:gd name="T65" fmla="*/ 1 h 2"/>
                <a:gd name="T66" fmla="*/ 1 w 6"/>
                <a:gd name="T67" fmla="*/ 1 h 2"/>
                <a:gd name="T68" fmla="*/ 1 w 6"/>
                <a:gd name="T69" fmla="*/ 1 h 2"/>
                <a:gd name="T70" fmla="*/ 1 w 6"/>
                <a:gd name="T71" fmla="*/ 0 h 2"/>
                <a:gd name="T72" fmla="*/ 0 w 6"/>
                <a:gd name="T73" fmla="*/ 0 h 2"/>
                <a:gd name="T74" fmla="*/ 0 w 6"/>
                <a:gd name="T75" fmla="*/ 0 h 2"/>
                <a:gd name="T76" fmla="*/ 0 w 6"/>
                <a:gd name="T77" fmla="*/ 0 h 2"/>
                <a:gd name="T78" fmla="*/ 1 w 6"/>
                <a:gd name="T79" fmla="*/ 0 h 2"/>
                <a:gd name="T80" fmla="*/ 1 w 6"/>
                <a:gd name="T81" fmla="*/ 0 h 2"/>
                <a:gd name="T82" fmla="*/ 1 w 6"/>
                <a:gd name="T83" fmla="*/ 0 h 2"/>
                <a:gd name="T84" fmla="*/ 2 w 6"/>
                <a:gd name="T85" fmla="*/ 0 h 2"/>
                <a:gd name="T86" fmla="*/ 2 w 6"/>
                <a:gd name="T87" fmla="*/ 0 h 2"/>
                <a:gd name="T88" fmla="*/ 2 w 6"/>
                <a:gd name="T89" fmla="*/ 0 h 2"/>
                <a:gd name="T90" fmla="*/ 2 w 6"/>
                <a:gd name="T91" fmla="*/ 0 h 2"/>
                <a:gd name="T92" fmla="*/ 2 w 6"/>
                <a:gd name="T93" fmla="*/ 0 h 2"/>
                <a:gd name="T94" fmla="*/ 2 w 6"/>
                <a:gd name="T95" fmla="*/ 0 h 2"/>
                <a:gd name="T96" fmla="*/ 2 w 6"/>
                <a:gd name="T97" fmla="*/ 0 h 2"/>
                <a:gd name="T98" fmla="*/ 2 w 6"/>
                <a:gd name="T99" fmla="*/ 0 h 2"/>
                <a:gd name="T100" fmla="*/ 2 w 6"/>
                <a:gd name="T101" fmla="*/ 0 h 2"/>
                <a:gd name="T102" fmla="*/ 2 w 6"/>
                <a:gd name="T103" fmla="*/ 0 h 2"/>
                <a:gd name="T104" fmla="*/ 2 w 6"/>
                <a:gd name="T10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 h="2">
                  <a:moveTo>
                    <a:pt x="2" y="0"/>
                  </a:moveTo>
                  <a:lnTo>
                    <a:pt x="2" y="0"/>
                  </a:lnTo>
                  <a:lnTo>
                    <a:pt x="2" y="0"/>
                  </a:lnTo>
                  <a:lnTo>
                    <a:pt x="3" y="1"/>
                  </a:lnTo>
                  <a:lnTo>
                    <a:pt x="3" y="1"/>
                  </a:lnTo>
                  <a:lnTo>
                    <a:pt x="3" y="0"/>
                  </a:lnTo>
                  <a:lnTo>
                    <a:pt x="3" y="0"/>
                  </a:lnTo>
                  <a:lnTo>
                    <a:pt x="3" y="0"/>
                  </a:lnTo>
                  <a:lnTo>
                    <a:pt x="3" y="0"/>
                  </a:lnTo>
                  <a:lnTo>
                    <a:pt x="3" y="0"/>
                  </a:lnTo>
                  <a:lnTo>
                    <a:pt x="3" y="1"/>
                  </a:lnTo>
                  <a:lnTo>
                    <a:pt x="4" y="1"/>
                  </a:lnTo>
                  <a:lnTo>
                    <a:pt x="6" y="1"/>
                  </a:lnTo>
                  <a:lnTo>
                    <a:pt x="6" y="1"/>
                  </a:lnTo>
                  <a:lnTo>
                    <a:pt x="6" y="1"/>
                  </a:lnTo>
                  <a:lnTo>
                    <a:pt x="6" y="1"/>
                  </a:lnTo>
                  <a:lnTo>
                    <a:pt x="4" y="1"/>
                  </a:lnTo>
                  <a:lnTo>
                    <a:pt x="6" y="1"/>
                  </a:lnTo>
                  <a:lnTo>
                    <a:pt x="6" y="1"/>
                  </a:lnTo>
                  <a:lnTo>
                    <a:pt x="6" y="1"/>
                  </a:lnTo>
                  <a:lnTo>
                    <a:pt x="6" y="1"/>
                  </a:lnTo>
                  <a:lnTo>
                    <a:pt x="6" y="1"/>
                  </a:lnTo>
                  <a:lnTo>
                    <a:pt x="6" y="2"/>
                  </a:lnTo>
                  <a:lnTo>
                    <a:pt x="6" y="2"/>
                  </a:lnTo>
                  <a:lnTo>
                    <a:pt x="3" y="2"/>
                  </a:lnTo>
                  <a:lnTo>
                    <a:pt x="0" y="1"/>
                  </a:lnTo>
                  <a:lnTo>
                    <a:pt x="0" y="1"/>
                  </a:lnTo>
                  <a:lnTo>
                    <a:pt x="0" y="1"/>
                  </a:lnTo>
                  <a:lnTo>
                    <a:pt x="0" y="0"/>
                  </a:lnTo>
                  <a:lnTo>
                    <a:pt x="0" y="0"/>
                  </a:lnTo>
                  <a:lnTo>
                    <a:pt x="0" y="0"/>
                  </a:lnTo>
                  <a:lnTo>
                    <a:pt x="0" y="0"/>
                  </a:lnTo>
                  <a:lnTo>
                    <a:pt x="0" y="1"/>
                  </a:lnTo>
                  <a:lnTo>
                    <a:pt x="1" y="1"/>
                  </a:lnTo>
                  <a:lnTo>
                    <a:pt x="1" y="1"/>
                  </a:lnTo>
                  <a:lnTo>
                    <a:pt x="1" y="0"/>
                  </a:lnTo>
                  <a:lnTo>
                    <a:pt x="0" y="0"/>
                  </a:lnTo>
                  <a:lnTo>
                    <a:pt x="0" y="0"/>
                  </a:lnTo>
                  <a:lnTo>
                    <a:pt x="0"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82" name="Freeform 1500">
              <a:extLst>
                <a:ext uri="{FF2B5EF4-FFF2-40B4-BE49-F238E27FC236}">
                  <a16:creationId xmlns="" xmlns:a16="http://schemas.microsoft.com/office/drawing/2014/main" id="{3E1B5A55-001C-4D00-9519-053A5094524E}"/>
                </a:ext>
              </a:extLst>
            </p:cNvPr>
            <p:cNvSpPr>
              <a:spLocks/>
            </p:cNvSpPr>
            <p:nvPr/>
          </p:nvSpPr>
          <p:spPr bwMode="auto">
            <a:xfrm>
              <a:off x="6359510" y="1684871"/>
              <a:ext cx="8935" cy="6383"/>
            </a:xfrm>
            <a:custGeom>
              <a:avLst/>
              <a:gdLst>
                <a:gd name="T0" fmla="*/ 6 w 7"/>
                <a:gd name="T1" fmla="*/ 2 h 5"/>
                <a:gd name="T2" fmla="*/ 6 w 7"/>
                <a:gd name="T3" fmla="*/ 0 h 5"/>
                <a:gd name="T4" fmla="*/ 6 w 7"/>
                <a:gd name="T5" fmla="*/ 2 h 5"/>
                <a:gd name="T6" fmla="*/ 7 w 7"/>
                <a:gd name="T7" fmla="*/ 2 h 5"/>
                <a:gd name="T8" fmla="*/ 7 w 7"/>
                <a:gd name="T9" fmla="*/ 2 h 5"/>
                <a:gd name="T10" fmla="*/ 7 w 7"/>
                <a:gd name="T11" fmla="*/ 3 h 5"/>
                <a:gd name="T12" fmla="*/ 7 w 7"/>
                <a:gd name="T13" fmla="*/ 3 h 5"/>
                <a:gd name="T14" fmla="*/ 7 w 7"/>
                <a:gd name="T15" fmla="*/ 3 h 5"/>
                <a:gd name="T16" fmla="*/ 7 w 7"/>
                <a:gd name="T17" fmla="*/ 3 h 5"/>
                <a:gd name="T18" fmla="*/ 7 w 7"/>
                <a:gd name="T19" fmla="*/ 3 h 5"/>
                <a:gd name="T20" fmla="*/ 7 w 7"/>
                <a:gd name="T21" fmla="*/ 3 h 5"/>
                <a:gd name="T22" fmla="*/ 6 w 7"/>
                <a:gd name="T23" fmla="*/ 4 h 5"/>
                <a:gd name="T24" fmla="*/ 5 w 7"/>
                <a:gd name="T25" fmla="*/ 5 h 5"/>
                <a:gd name="T26" fmla="*/ 5 w 7"/>
                <a:gd name="T27" fmla="*/ 5 h 5"/>
                <a:gd name="T28" fmla="*/ 5 w 7"/>
                <a:gd name="T29" fmla="*/ 5 h 5"/>
                <a:gd name="T30" fmla="*/ 4 w 7"/>
                <a:gd name="T31" fmla="*/ 5 h 5"/>
                <a:gd name="T32" fmla="*/ 3 w 7"/>
                <a:gd name="T33" fmla="*/ 5 h 5"/>
                <a:gd name="T34" fmla="*/ 3 w 7"/>
                <a:gd name="T35" fmla="*/ 4 h 5"/>
                <a:gd name="T36" fmla="*/ 3 w 7"/>
                <a:gd name="T37" fmla="*/ 4 h 5"/>
                <a:gd name="T38" fmla="*/ 3 w 7"/>
                <a:gd name="T39" fmla="*/ 4 h 5"/>
                <a:gd name="T40" fmla="*/ 2 w 7"/>
                <a:gd name="T41" fmla="*/ 5 h 5"/>
                <a:gd name="T42" fmla="*/ 2 w 7"/>
                <a:gd name="T43" fmla="*/ 4 h 5"/>
                <a:gd name="T44" fmla="*/ 2 w 7"/>
                <a:gd name="T45" fmla="*/ 4 h 5"/>
                <a:gd name="T46" fmla="*/ 0 w 7"/>
                <a:gd name="T47" fmla="*/ 4 h 5"/>
                <a:gd name="T48" fmla="*/ 0 w 7"/>
                <a:gd name="T49" fmla="*/ 4 h 5"/>
                <a:gd name="T50" fmla="*/ 0 w 7"/>
                <a:gd name="T51" fmla="*/ 4 h 5"/>
                <a:gd name="T52" fmla="*/ 0 w 7"/>
                <a:gd name="T53" fmla="*/ 4 h 5"/>
                <a:gd name="T54" fmla="*/ 0 w 7"/>
                <a:gd name="T55" fmla="*/ 3 h 5"/>
                <a:gd name="T56" fmla="*/ 0 w 7"/>
                <a:gd name="T57" fmla="*/ 3 h 5"/>
                <a:gd name="T58" fmla="*/ 0 w 7"/>
                <a:gd name="T59" fmla="*/ 3 h 5"/>
                <a:gd name="T60" fmla="*/ 0 w 7"/>
                <a:gd name="T61" fmla="*/ 3 h 5"/>
                <a:gd name="T62" fmla="*/ 0 w 7"/>
                <a:gd name="T63" fmla="*/ 3 h 5"/>
                <a:gd name="T64" fmla="*/ 2 w 7"/>
                <a:gd name="T65" fmla="*/ 3 h 5"/>
                <a:gd name="T66" fmla="*/ 2 w 7"/>
                <a:gd name="T67" fmla="*/ 3 h 5"/>
                <a:gd name="T68" fmla="*/ 2 w 7"/>
                <a:gd name="T69" fmla="*/ 3 h 5"/>
                <a:gd name="T70" fmla="*/ 3 w 7"/>
                <a:gd name="T71" fmla="*/ 3 h 5"/>
                <a:gd name="T72" fmla="*/ 3 w 7"/>
                <a:gd name="T73" fmla="*/ 3 h 5"/>
                <a:gd name="T74" fmla="*/ 4 w 7"/>
                <a:gd name="T75" fmla="*/ 3 h 5"/>
                <a:gd name="T76" fmla="*/ 3 w 7"/>
                <a:gd name="T77" fmla="*/ 2 h 5"/>
                <a:gd name="T78" fmla="*/ 3 w 7"/>
                <a:gd name="T79" fmla="*/ 2 h 5"/>
                <a:gd name="T80" fmla="*/ 3 w 7"/>
                <a:gd name="T81" fmla="*/ 2 h 5"/>
                <a:gd name="T82" fmla="*/ 4 w 7"/>
                <a:gd name="T83" fmla="*/ 2 h 5"/>
                <a:gd name="T84" fmla="*/ 4 w 7"/>
                <a:gd name="T85" fmla="*/ 3 h 5"/>
                <a:gd name="T86" fmla="*/ 4 w 7"/>
                <a:gd name="T87" fmla="*/ 3 h 5"/>
                <a:gd name="T88" fmla="*/ 4 w 7"/>
                <a:gd name="T89" fmla="*/ 3 h 5"/>
                <a:gd name="T90" fmla="*/ 4 w 7"/>
                <a:gd name="T91" fmla="*/ 2 h 5"/>
                <a:gd name="T92" fmla="*/ 4 w 7"/>
                <a:gd name="T93" fmla="*/ 2 h 5"/>
                <a:gd name="T94" fmla="*/ 4 w 7"/>
                <a:gd name="T95" fmla="*/ 2 h 5"/>
                <a:gd name="T96" fmla="*/ 5 w 7"/>
                <a:gd name="T97" fmla="*/ 2 h 5"/>
                <a:gd name="T98" fmla="*/ 5 w 7"/>
                <a:gd name="T99" fmla="*/ 2 h 5"/>
                <a:gd name="T100" fmla="*/ 5 w 7"/>
                <a:gd name="T101" fmla="*/ 2 h 5"/>
                <a:gd name="T102" fmla="*/ 6 w 7"/>
                <a:gd name="T103" fmla="*/ 2 h 5"/>
                <a:gd name="T104" fmla="*/ 6 w 7"/>
                <a:gd name="T105" fmla="*/ 2 h 5"/>
                <a:gd name="T106" fmla="*/ 5 w 7"/>
                <a:gd name="T107" fmla="*/ 2 h 5"/>
                <a:gd name="T108" fmla="*/ 5 w 7"/>
                <a:gd name="T109" fmla="*/ 2 h 5"/>
                <a:gd name="T110" fmla="*/ 5 w 7"/>
                <a:gd name="T111" fmla="*/ 0 h 5"/>
                <a:gd name="T112" fmla="*/ 6 w 7"/>
                <a:gd name="T11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5">
                  <a:moveTo>
                    <a:pt x="6" y="0"/>
                  </a:moveTo>
                  <a:lnTo>
                    <a:pt x="6" y="2"/>
                  </a:lnTo>
                  <a:lnTo>
                    <a:pt x="6" y="0"/>
                  </a:lnTo>
                  <a:lnTo>
                    <a:pt x="6" y="0"/>
                  </a:lnTo>
                  <a:lnTo>
                    <a:pt x="6" y="2"/>
                  </a:lnTo>
                  <a:lnTo>
                    <a:pt x="6" y="2"/>
                  </a:lnTo>
                  <a:lnTo>
                    <a:pt x="7" y="2"/>
                  </a:lnTo>
                  <a:lnTo>
                    <a:pt x="7" y="2"/>
                  </a:lnTo>
                  <a:lnTo>
                    <a:pt x="7" y="2"/>
                  </a:lnTo>
                  <a:lnTo>
                    <a:pt x="7" y="2"/>
                  </a:lnTo>
                  <a:lnTo>
                    <a:pt x="7" y="2"/>
                  </a:lnTo>
                  <a:lnTo>
                    <a:pt x="7" y="3"/>
                  </a:lnTo>
                  <a:lnTo>
                    <a:pt x="7" y="3"/>
                  </a:lnTo>
                  <a:lnTo>
                    <a:pt x="7" y="3"/>
                  </a:lnTo>
                  <a:lnTo>
                    <a:pt x="7" y="3"/>
                  </a:lnTo>
                  <a:lnTo>
                    <a:pt x="7" y="3"/>
                  </a:lnTo>
                  <a:lnTo>
                    <a:pt x="7" y="3"/>
                  </a:lnTo>
                  <a:lnTo>
                    <a:pt x="7" y="3"/>
                  </a:lnTo>
                  <a:lnTo>
                    <a:pt x="7" y="3"/>
                  </a:lnTo>
                  <a:lnTo>
                    <a:pt x="7" y="3"/>
                  </a:lnTo>
                  <a:lnTo>
                    <a:pt x="7" y="3"/>
                  </a:lnTo>
                  <a:lnTo>
                    <a:pt x="7" y="3"/>
                  </a:lnTo>
                  <a:lnTo>
                    <a:pt x="7" y="4"/>
                  </a:lnTo>
                  <a:lnTo>
                    <a:pt x="6" y="4"/>
                  </a:lnTo>
                  <a:lnTo>
                    <a:pt x="5" y="5"/>
                  </a:lnTo>
                  <a:lnTo>
                    <a:pt x="5" y="5"/>
                  </a:lnTo>
                  <a:lnTo>
                    <a:pt x="5" y="5"/>
                  </a:lnTo>
                  <a:lnTo>
                    <a:pt x="5" y="5"/>
                  </a:lnTo>
                  <a:lnTo>
                    <a:pt x="5" y="5"/>
                  </a:lnTo>
                  <a:lnTo>
                    <a:pt x="5" y="5"/>
                  </a:lnTo>
                  <a:lnTo>
                    <a:pt x="4" y="5"/>
                  </a:lnTo>
                  <a:lnTo>
                    <a:pt x="4" y="5"/>
                  </a:lnTo>
                  <a:lnTo>
                    <a:pt x="3" y="5"/>
                  </a:lnTo>
                  <a:lnTo>
                    <a:pt x="3" y="5"/>
                  </a:lnTo>
                  <a:lnTo>
                    <a:pt x="3" y="5"/>
                  </a:lnTo>
                  <a:lnTo>
                    <a:pt x="3" y="4"/>
                  </a:lnTo>
                  <a:lnTo>
                    <a:pt x="3" y="4"/>
                  </a:lnTo>
                  <a:lnTo>
                    <a:pt x="3" y="4"/>
                  </a:lnTo>
                  <a:lnTo>
                    <a:pt x="3" y="4"/>
                  </a:lnTo>
                  <a:lnTo>
                    <a:pt x="3" y="4"/>
                  </a:lnTo>
                  <a:lnTo>
                    <a:pt x="3" y="4"/>
                  </a:lnTo>
                  <a:lnTo>
                    <a:pt x="2" y="5"/>
                  </a:lnTo>
                  <a:lnTo>
                    <a:pt x="2" y="4"/>
                  </a:lnTo>
                  <a:lnTo>
                    <a:pt x="2" y="4"/>
                  </a:lnTo>
                  <a:lnTo>
                    <a:pt x="2" y="4"/>
                  </a:lnTo>
                  <a:lnTo>
                    <a:pt x="2" y="4"/>
                  </a:lnTo>
                  <a:lnTo>
                    <a:pt x="2" y="4"/>
                  </a:lnTo>
                  <a:lnTo>
                    <a:pt x="0" y="4"/>
                  </a:lnTo>
                  <a:lnTo>
                    <a:pt x="0" y="4"/>
                  </a:lnTo>
                  <a:lnTo>
                    <a:pt x="0" y="4"/>
                  </a:lnTo>
                  <a:lnTo>
                    <a:pt x="0" y="4"/>
                  </a:lnTo>
                  <a:lnTo>
                    <a:pt x="0" y="4"/>
                  </a:lnTo>
                  <a:lnTo>
                    <a:pt x="2"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2" y="3"/>
                  </a:lnTo>
                  <a:lnTo>
                    <a:pt x="2" y="3"/>
                  </a:lnTo>
                  <a:lnTo>
                    <a:pt x="2" y="3"/>
                  </a:lnTo>
                  <a:lnTo>
                    <a:pt x="2" y="3"/>
                  </a:lnTo>
                  <a:lnTo>
                    <a:pt x="2" y="3"/>
                  </a:lnTo>
                  <a:lnTo>
                    <a:pt x="3" y="3"/>
                  </a:lnTo>
                  <a:lnTo>
                    <a:pt x="3" y="3"/>
                  </a:lnTo>
                  <a:lnTo>
                    <a:pt x="3" y="3"/>
                  </a:lnTo>
                  <a:lnTo>
                    <a:pt x="3" y="3"/>
                  </a:lnTo>
                  <a:lnTo>
                    <a:pt x="3" y="3"/>
                  </a:lnTo>
                  <a:lnTo>
                    <a:pt x="4" y="3"/>
                  </a:lnTo>
                  <a:lnTo>
                    <a:pt x="4" y="2"/>
                  </a:lnTo>
                  <a:lnTo>
                    <a:pt x="3" y="2"/>
                  </a:lnTo>
                  <a:lnTo>
                    <a:pt x="3" y="2"/>
                  </a:lnTo>
                  <a:lnTo>
                    <a:pt x="3" y="2"/>
                  </a:lnTo>
                  <a:lnTo>
                    <a:pt x="3" y="2"/>
                  </a:lnTo>
                  <a:lnTo>
                    <a:pt x="3" y="2"/>
                  </a:lnTo>
                  <a:lnTo>
                    <a:pt x="4" y="2"/>
                  </a:lnTo>
                  <a:lnTo>
                    <a:pt x="4" y="2"/>
                  </a:lnTo>
                  <a:lnTo>
                    <a:pt x="4" y="3"/>
                  </a:lnTo>
                  <a:lnTo>
                    <a:pt x="4" y="3"/>
                  </a:lnTo>
                  <a:lnTo>
                    <a:pt x="4" y="3"/>
                  </a:lnTo>
                  <a:lnTo>
                    <a:pt x="4" y="3"/>
                  </a:lnTo>
                  <a:lnTo>
                    <a:pt x="4" y="3"/>
                  </a:lnTo>
                  <a:lnTo>
                    <a:pt x="4" y="3"/>
                  </a:lnTo>
                  <a:lnTo>
                    <a:pt x="4" y="3"/>
                  </a:lnTo>
                  <a:lnTo>
                    <a:pt x="4" y="2"/>
                  </a:lnTo>
                  <a:lnTo>
                    <a:pt x="4" y="2"/>
                  </a:lnTo>
                  <a:lnTo>
                    <a:pt x="4" y="2"/>
                  </a:lnTo>
                  <a:lnTo>
                    <a:pt x="4" y="2"/>
                  </a:lnTo>
                  <a:lnTo>
                    <a:pt x="4" y="2"/>
                  </a:lnTo>
                  <a:lnTo>
                    <a:pt x="5" y="2"/>
                  </a:lnTo>
                  <a:lnTo>
                    <a:pt x="5" y="2"/>
                  </a:lnTo>
                  <a:lnTo>
                    <a:pt x="5" y="2"/>
                  </a:lnTo>
                  <a:lnTo>
                    <a:pt x="5" y="2"/>
                  </a:lnTo>
                  <a:lnTo>
                    <a:pt x="5" y="2"/>
                  </a:lnTo>
                  <a:lnTo>
                    <a:pt x="5" y="2"/>
                  </a:lnTo>
                  <a:lnTo>
                    <a:pt x="6" y="2"/>
                  </a:lnTo>
                  <a:lnTo>
                    <a:pt x="6" y="2"/>
                  </a:lnTo>
                  <a:lnTo>
                    <a:pt x="6" y="2"/>
                  </a:lnTo>
                  <a:lnTo>
                    <a:pt x="6" y="2"/>
                  </a:lnTo>
                  <a:lnTo>
                    <a:pt x="5" y="2"/>
                  </a:lnTo>
                  <a:lnTo>
                    <a:pt x="5" y="2"/>
                  </a:lnTo>
                  <a:lnTo>
                    <a:pt x="5" y="2"/>
                  </a:lnTo>
                  <a:lnTo>
                    <a:pt x="5" y="2"/>
                  </a:lnTo>
                  <a:lnTo>
                    <a:pt x="5" y="0"/>
                  </a:lnTo>
                  <a:lnTo>
                    <a:pt x="5" y="0"/>
                  </a:lnTo>
                  <a:lnTo>
                    <a:pt x="5" y="0"/>
                  </a:lnTo>
                  <a:lnTo>
                    <a:pt x="6" y="0"/>
                  </a:lnTo>
                  <a:lnTo>
                    <a:pt x="6"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83" name="Freeform 1501">
              <a:extLst>
                <a:ext uri="{FF2B5EF4-FFF2-40B4-BE49-F238E27FC236}">
                  <a16:creationId xmlns="" xmlns:a16="http://schemas.microsoft.com/office/drawing/2014/main" id="{498E1FA4-4112-4DA4-A511-20DFC0A34B28}"/>
                </a:ext>
              </a:extLst>
            </p:cNvPr>
            <p:cNvSpPr>
              <a:spLocks/>
            </p:cNvSpPr>
            <p:nvPr/>
          </p:nvSpPr>
          <p:spPr bwMode="auto">
            <a:xfrm>
              <a:off x="6368445" y="1683594"/>
              <a:ext cx="6383" cy="5106"/>
            </a:xfrm>
            <a:custGeom>
              <a:avLst/>
              <a:gdLst>
                <a:gd name="T0" fmla="*/ 2 w 5"/>
                <a:gd name="T1" fmla="*/ 0 h 4"/>
                <a:gd name="T2" fmla="*/ 2 w 5"/>
                <a:gd name="T3" fmla="*/ 0 h 4"/>
                <a:gd name="T4" fmla="*/ 2 w 5"/>
                <a:gd name="T5" fmla="*/ 0 h 4"/>
                <a:gd name="T6" fmla="*/ 2 w 5"/>
                <a:gd name="T7" fmla="*/ 0 h 4"/>
                <a:gd name="T8" fmla="*/ 3 w 5"/>
                <a:gd name="T9" fmla="*/ 0 h 4"/>
                <a:gd name="T10" fmla="*/ 3 w 5"/>
                <a:gd name="T11" fmla="*/ 0 h 4"/>
                <a:gd name="T12" fmla="*/ 4 w 5"/>
                <a:gd name="T13" fmla="*/ 0 h 4"/>
                <a:gd name="T14" fmla="*/ 4 w 5"/>
                <a:gd name="T15" fmla="*/ 1 h 4"/>
                <a:gd name="T16" fmla="*/ 4 w 5"/>
                <a:gd name="T17" fmla="*/ 1 h 4"/>
                <a:gd name="T18" fmla="*/ 4 w 5"/>
                <a:gd name="T19" fmla="*/ 1 h 4"/>
                <a:gd name="T20" fmla="*/ 4 w 5"/>
                <a:gd name="T21" fmla="*/ 1 h 4"/>
                <a:gd name="T22" fmla="*/ 4 w 5"/>
                <a:gd name="T23" fmla="*/ 1 h 4"/>
                <a:gd name="T24" fmla="*/ 4 w 5"/>
                <a:gd name="T25" fmla="*/ 1 h 4"/>
                <a:gd name="T26" fmla="*/ 5 w 5"/>
                <a:gd name="T27" fmla="*/ 1 h 4"/>
                <a:gd name="T28" fmla="*/ 5 w 5"/>
                <a:gd name="T29" fmla="*/ 1 h 4"/>
                <a:gd name="T30" fmla="*/ 5 w 5"/>
                <a:gd name="T31" fmla="*/ 3 h 4"/>
                <a:gd name="T32" fmla="*/ 4 w 5"/>
                <a:gd name="T33" fmla="*/ 3 h 4"/>
                <a:gd name="T34" fmla="*/ 4 w 5"/>
                <a:gd name="T35" fmla="*/ 4 h 4"/>
                <a:gd name="T36" fmla="*/ 3 w 5"/>
                <a:gd name="T37" fmla="*/ 4 h 4"/>
                <a:gd name="T38" fmla="*/ 3 w 5"/>
                <a:gd name="T39" fmla="*/ 4 h 4"/>
                <a:gd name="T40" fmla="*/ 2 w 5"/>
                <a:gd name="T41" fmla="*/ 3 h 4"/>
                <a:gd name="T42" fmla="*/ 2 w 5"/>
                <a:gd name="T43" fmla="*/ 3 h 4"/>
                <a:gd name="T44" fmla="*/ 2 w 5"/>
                <a:gd name="T45" fmla="*/ 3 h 4"/>
                <a:gd name="T46" fmla="*/ 0 w 5"/>
                <a:gd name="T47" fmla="*/ 3 h 4"/>
                <a:gd name="T48" fmla="*/ 0 w 5"/>
                <a:gd name="T49" fmla="*/ 3 h 4"/>
                <a:gd name="T50" fmla="*/ 0 w 5"/>
                <a:gd name="T51" fmla="*/ 3 h 4"/>
                <a:gd name="T52" fmla="*/ 0 w 5"/>
                <a:gd name="T53" fmla="*/ 3 h 4"/>
                <a:gd name="T54" fmla="*/ 0 w 5"/>
                <a:gd name="T55" fmla="*/ 3 h 4"/>
                <a:gd name="T56" fmla="*/ 0 w 5"/>
                <a:gd name="T57" fmla="*/ 3 h 4"/>
                <a:gd name="T58" fmla="*/ 0 w 5"/>
                <a:gd name="T59" fmla="*/ 1 h 4"/>
                <a:gd name="T60" fmla="*/ 0 w 5"/>
                <a:gd name="T61" fmla="*/ 1 h 4"/>
                <a:gd name="T62" fmla="*/ 0 w 5"/>
                <a:gd name="T63" fmla="*/ 1 h 4"/>
                <a:gd name="T64" fmla="*/ 0 w 5"/>
                <a:gd name="T65" fmla="*/ 1 h 4"/>
                <a:gd name="T66" fmla="*/ 0 w 5"/>
                <a:gd name="T67" fmla="*/ 1 h 4"/>
                <a:gd name="T68" fmla="*/ 0 w 5"/>
                <a:gd name="T69" fmla="*/ 1 h 4"/>
                <a:gd name="T70" fmla="*/ 0 w 5"/>
                <a:gd name="T71" fmla="*/ 1 h 4"/>
                <a:gd name="T72" fmla="*/ 0 w 5"/>
                <a:gd name="T73" fmla="*/ 1 h 4"/>
                <a:gd name="T74" fmla="*/ 0 w 5"/>
                <a:gd name="T75" fmla="*/ 1 h 4"/>
                <a:gd name="T76" fmla="*/ 0 w 5"/>
                <a:gd name="T77" fmla="*/ 0 h 4"/>
                <a:gd name="T78" fmla="*/ 0 w 5"/>
                <a:gd name="T79" fmla="*/ 0 h 4"/>
                <a:gd name="T80" fmla="*/ 0 w 5"/>
                <a:gd name="T81" fmla="*/ 0 h 4"/>
                <a:gd name="T82" fmla="*/ 0 w 5"/>
                <a:gd name="T83" fmla="*/ 0 h 4"/>
                <a:gd name="T84" fmla="*/ 0 w 5"/>
                <a:gd name="T85" fmla="*/ 0 h 4"/>
                <a:gd name="T86" fmla="*/ 2 w 5"/>
                <a:gd name="T87" fmla="*/ 0 h 4"/>
                <a:gd name="T88" fmla="*/ 2 w 5"/>
                <a:gd name="T89" fmla="*/ 0 h 4"/>
                <a:gd name="T90" fmla="*/ 2 w 5"/>
                <a:gd name="T91" fmla="*/ 0 h 4"/>
                <a:gd name="T92" fmla="*/ 2 w 5"/>
                <a:gd name="T93" fmla="*/ 0 h 4"/>
                <a:gd name="T94" fmla="*/ 2 w 5"/>
                <a:gd name="T95" fmla="*/ 0 h 4"/>
                <a:gd name="T96" fmla="*/ 2 w 5"/>
                <a:gd name="T97" fmla="*/ 0 h 4"/>
                <a:gd name="T98" fmla="*/ 2 w 5"/>
                <a:gd name="T99" fmla="*/ 0 h 4"/>
                <a:gd name="T100" fmla="*/ 2 w 5"/>
                <a:gd name="T101" fmla="*/ 0 h 4"/>
                <a:gd name="T102" fmla="*/ 2 w 5"/>
                <a:gd name="T103" fmla="*/ 0 h 4"/>
                <a:gd name="T104" fmla="*/ 2 w 5"/>
                <a:gd name="T10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4">
                  <a:moveTo>
                    <a:pt x="2" y="0"/>
                  </a:moveTo>
                  <a:lnTo>
                    <a:pt x="2" y="0"/>
                  </a:lnTo>
                  <a:lnTo>
                    <a:pt x="2" y="0"/>
                  </a:lnTo>
                  <a:lnTo>
                    <a:pt x="2" y="0"/>
                  </a:lnTo>
                  <a:lnTo>
                    <a:pt x="3" y="0"/>
                  </a:lnTo>
                  <a:lnTo>
                    <a:pt x="3" y="0"/>
                  </a:lnTo>
                  <a:lnTo>
                    <a:pt x="4" y="0"/>
                  </a:lnTo>
                  <a:lnTo>
                    <a:pt x="4" y="1"/>
                  </a:lnTo>
                  <a:lnTo>
                    <a:pt x="4" y="1"/>
                  </a:lnTo>
                  <a:lnTo>
                    <a:pt x="4" y="1"/>
                  </a:lnTo>
                  <a:lnTo>
                    <a:pt x="4" y="1"/>
                  </a:lnTo>
                  <a:lnTo>
                    <a:pt x="4" y="1"/>
                  </a:lnTo>
                  <a:lnTo>
                    <a:pt x="4" y="1"/>
                  </a:lnTo>
                  <a:lnTo>
                    <a:pt x="5" y="1"/>
                  </a:lnTo>
                  <a:lnTo>
                    <a:pt x="5" y="1"/>
                  </a:lnTo>
                  <a:lnTo>
                    <a:pt x="5" y="3"/>
                  </a:lnTo>
                  <a:lnTo>
                    <a:pt x="4" y="3"/>
                  </a:lnTo>
                  <a:lnTo>
                    <a:pt x="4" y="4"/>
                  </a:lnTo>
                  <a:lnTo>
                    <a:pt x="3" y="4"/>
                  </a:lnTo>
                  <a:lnTo>
                    <a:pt x="3" y="4"/>
                  </a:lnTo>
                  <a:lnTo>
                    <a:pt x="2" y="3"/>
                  </a:lnTo>
                  <a:lnTo>
                    <a:pt x="2" y="3"/>
                  </a:lnTo>
                  <a:lnTo>
                    <a:pt x="2" y="3"/>
                  </a:lnTo>
                  <a:lnTo>
                    <a:pt x="0" y="3"/>
                  </a:lnTo>
                  <a:lnTo>
                    <a:pt x="0" y="3"/>
                  </a:lnTo>
                  <a:lnTo>
                    <a:pt x="0" y="3"/>
                  </a:lnTo>
                  <a:lnTo>
                    <a:pt x="0" y="3"/>
                  </a:lnTo>
                  <a:lnTo>
                    <a:pt x="0" y="3"/>
                  </a:lnTo>
                  <a:lnTo>
                    <a:pt x="0" y="3"/>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84" name="Freeform 1502">
              <a:extLst>
                <a:ext uri="{FF2B5EF4-FFF2-40B4-BE49-F238E27FC236}">
                  <a16:creationId xmlns="" xmlns:a16="http://schemas.microsoft.com/office/drawing/2014/main" id="{774E9E7F-C3E7-40DC-83B6-5EA629745051}"/>
                </a:ext>
              </a:extLst>
            </p:cNvPr>
            <p:cNvSpPr>
              <a:spLocks/>
            </p:cNvSpPr>
            <p:nvPr/>
          </p:nvSpPr>
          <p:spPr bwMode="auto">
            <a:xfrm>
              <a:off x="6346745" y="1682318"/>
              <a:ext cx="19147" cy="6383"/>
            </a:xfrm>
            <a:custGeom>
              <a:avLst/>
              <a:gdLst>
                <a:gd name="T0" fmla="*/ 15 w 15"/>
                <a:gd name="T1" fmla="*/ 0 h 5"/>
                <a:gd name="T2" fmla="*/ 14 w 15"/>
                <a:gd name="T3" fmla="*/ 1 h 5"/>
                <a:gd name="T4" fmla="*/ 15 w 15"/>
                <a:gd name="T5" fmla="*/ 1 h 5"/>
                <a:gd name="T6" fmla="*/ 14 w 15"/>
                <a:gd name="T7" fmla="*/ 1 h 5"/>
                <a:gd name="T8" fmla="*/ 14 w 15"/>
                <a:gd name="T9" fmla="*/ 1 h 5"/>
                <a:gd name="T10" fmla="*/ 13 w 15"/>
                <a:gd name="T11" fmla="*/ 2 h 5"/>
                <a:gd name="T12" fmla="*/ 13 w 15"/>
                <a:gd name="T13" fmla="*/ 2 h 5"/>
                <a:gd name="T14" fmla="*/ 13 w 15"/>
                <a:gd name="T15" fmla="*/ 2 h 5"/>
                <a:gd name="T16" fmla="*/ 13 w 15"/>
                <a:gd name="T17" fmla="*/ 2 h 5"/>
                <a:gd name="T18" fmla="*/ 12 w 15"/>
                <a:gd name="T19" fmla="*/ 4 h 5"/>
                <a:gd name="T20" fmla="*/ 12 w 15"/>
                <a:gd name="T21" fmla="*/ 4 h 5"/>
                <a:gd name="T22" fmla="*/ 9 w 15"/>
                <a:gd name="T23" fmla="*/ 4 h 5"/>
                <a:gd name="T24" fmla="*/ 10 w 15"/>
                <a:gd name="T25" fmla="*/ 4 h 5"/>
                <a:gd name="T26" fmla="*/ 9 w 15"/>
                <a:gd name="T27" fmla="*/ 4 h 5"/>
                <a:gd name="T28" fmla="*/ 9 w 15"/>
                <a:gd name="T29" fmla="*/ 4 h 5"/>
                <a:gd name="T30" fmla="*/ 7 w 15"/>
                <a:gd name="T31" fmla="*/ 4 h 5"/>
                <a:gd name="T32" fmla="*/ 7 w 15"/>
                <a:gd name="T33" fmla="*/ 4 h 5"/>
                <a:gd name="T34" fmla="*/ 7 w 15"/>
                <a:gd name="T35" fmla="*/ 5 h 5"/>
                <a:gd name="T36" fmla="*/ 6 w 15"/>
                <a:gd name="T37" fmla="*/ 5 h 5"/>
                <a:gd name="T38" fmla="*/ 5 w 15"/>
                <a:gd name="T39" fmla="*/ 5 h 5"/>
                <a:gd name="T40" fmla="*/ 5 w 15"/>
                <a:gd name="T41" fmla="*/ 4 h 5"/>
                <a:gd name="T42" fmla="*/ 4 w 15"/>
                <a:gd name="T43" fmla="*/ 5 h 5"/>
                <a:gd name="T44" fmla="*/ 4 w 15"/>
                <a:gd name="T45" fmla="*/ 4 h 5"/>
                <a:gd name="T46" fmla="*/ 4 w 15"/>
                <a:gd name="T47" fmla="*/ 4 h 5"/>
                <a:gd name="T48" fmla="*/ 2 w 15"/>
                <a:gd name="T49" fmla="*/ 4 h 5"/>
                <a:gd name="T50" fmla="*/ 1 w 15"/>
                <a:gd name="T51" fmla="*/ 2 h 5"/>
                <a:gd name="T52" fmla="*/ 1 w 15"/>
                <a:gd name="T53" fmla="*/ 2 h 5"/>
                <a:gd name="T54" fmla="*/ 4 w 15"/>
                <a:gd name="T55" fmla="*/ 2 h 5"/>
                <a:gd name="T56" fmla="*/ 4 w 15"/>
                <a:gd name="T57" fmla="*/ 2 h 5"/>
                <a:gd name="T58" fmla="*/ 5 w 15"/>
                <a:gd name="T59" fmla="*/ 2 h 5"/>
                <a:gd name="T60" fmla="*/ 5 w 15"/>
                <a:gd name="T61" fmla="*/ 2 h 5"/>
                <a:gd name="T62" fmla="*/ 6 w 15"/>
                <a:gd name="T63" fmla="*/ 2 h 5"/>
                <a:gd name="T64" fmla="*/ 6 w 15"/>
                <a:gd name="T65" fmla="*/ 1 h 5"/>
                <a:gd name="T66" fmla="*/ 7 w 15"/>
                <a:gd name="T67" fmla="*/ 2 h 5"/>
                <a:gd name="T68" fmla="*/ 8 w 15"/>
                <a:gd name="T69" fmla="*/ 2 h 5"/>
                <a:gd name="T70" fmla="*/ 8 w 15"/>
                <a:gd name="T71" fmla="*/ 4 h 5"/>
                <a:gd name="T72" fmla="*/ 8 w 15"/>
                <a:gd name="T73" fmla="*/ 2 h 5"/>
                <a:gd name="T74" fmla="*/ 8 w 15"/>
                <a:gd name="T75" fmla="*/ 1 h 5"/>
                <a:gd name="T76" fmla="*/ 8 w 15"/>
                <a:gd name="T77" fmla="*/ 1 h 5"/>
                <a:gd name="T78" fmla="*/ 8 w 15"/>
                <a:gd name="T79" fmla="*/ 1 h 5"/>
                <a:gd name="T80" fmla="*/ 9 w 15"/>
                <a:gd name="T81" fmla="*/ 1 h 5"/>
                <a:gd name="T82" fmla="*/ 9 w 15"/>
                <a:gd name="T83" fmla="*/ 2 h 5"/>
                <a:gd name="T84" fmla="*/ 10 w 15"/>
                <a:gd name="T85" fmla="*/ 2 h 5"/>
                <a:gd name="T86" fmla="*/ 12 w 15"/>
                <a:gd name="T87" fmla="*/ 1 h 5"/>
                <a:gd name="T88" fmla="*/ 12 w 15"/>
                <a:gd name="T89" fmla="*/ 1 h 5"/>
                <a:gd name="T90" fmla="*/ 12 w 15"/>
                <a:gd name="T91" fmla="*/ 1 h 5"/>
                <a:gd name="T92" fmla="*/ 12 w 15"/>
                <a:gd name="T93" fmla="*/ 1 h 5"/>
                <a:gd name="T94" fmla="*/ 12 w 15"/>
                <a:gd name="T95" fmla="*/ 0 h 5"/>
                <a:gd name="T96" fmla="*/ 12 w 15"/>
                <a:gd name="T97" fmla="*/ 0 h 5"/>
                <a:gd name="T98" fmla="*/ 12 w 15"/>
                <a:gd name="T99" fmla="*/ 0 h 5"/>
                <a:gd name="T100" fmla="*/ 13 w 15"/>
                <a:gd name="T101" fmla="*/ 1 h 5"/>
                <a:gd name="T102" fmla="*/ 14 w 15"/>
                <a:gd name="T103" fmla="*/ 0 h 5"/>
                <a:gd name="T104" fmla="*/ 14 w 15"/>
                <a:gd name="T105" fmla="*/ 0 h 5"/>
                <a:gd name="T106" fmla="*/ 14 w 15"/>
                <a:gd name="T10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5">
                  <a:moveTo>
                    <a:pt x="14" y="0"/>
                  </a:moveTo>
                  <a:lnTo>
                    <a:pt x="15" y="0"/>
                  </a:lnTo>
                  <a:lnTo>
                    <a:pt x="15" y="0"/>
                  </a:lnTo>
                  <a:lnTo>
                    <a:pt x="15" y="0"/>
                  </a:lnTo>
                  <a:lnTo>
                    <a:pt x="15" y="0"/>
                  </a:lnTo>
                  <a:lnTo>
                    <a:pt x="15" y="0"/>
                  </a:lnTo>
                  <a:lnTo>
                    <a:pt x="15" y="0"/>
                  </a:lnTo>
                  <a:lnTo>
                    <a:pt x="15" y="1"/>
                  </a:lnTo>
                  <a:lnTo>
                    <a:pt x="14" y="0"/>
                  </a:lnTo>
                  <a:lnTo>
                    <a:pt x="14" y="1"/>
                  </a:lnTo>
                  <a:lnTo>
                    <a:pt x="14" y="1"/>
                  </a:lnTo>
                  <a:lnTo>
                    <a:pt x="15" y="1"/>
                  </a:lnTo>
                  <a:lnTo>
                    <a:pt x="15" y="1"/>
                  </a:lnTo>
                  <a:lnTo>
                    <a:pt x="15" y="1"/>
                  </a:lnTo>
                  <a:lnTo>
                    <a:pt x="15" y="1"/>
                  </a:lnTo>
                  <a:lnTo>
                    <a:pt x="15" y="1"/>
                  </a:lnTo>
                  <a:lnTo>
                    <a:pt x="15" y="1"/>
                  </a:lnTo>
                  <a:lnTo>
                    <a:pt x="15" y="1"/>
                  </a:lnTo>
                  <a:lnTo>
                    <a:pt x="15" y="1"/>
                  </a:lnTo>
                  <a:lnTo>
                    <a:pt x="14" y="1"/>
                  </a:lnTo>
                  <a:lnTo>
                    <a:pt x="14" y="1"/>
                  </a:lnTo>
                  <a:lnTo>
                    <a:pt x="14" y="1"/>
                  </a:lnTo>
                  <a:lnTo>
                    <a:pt x="14" y="1"/>
                  </a:lnTo>
                  <a:lnTo>
                    <a:pt x="14" y="1"/>
                  </a:lnTo>
                  <a:lnTo>
                    <a:pt x="14" y="1"/>
                  </a:lnTo>
                  <a:lnTo>
                    <a:pt x="14" y="1"/>
                  </a:lnTo>
                  <a:lnTo>
                    <a:pt x="14" y="1"/>
                  </a:lnTo>
                  <a:lnTo>
                    <a:pt x="14" y="1"/>
                  </a:lnTo>
                  <a:lnTo>
                    <a:pt x="14" y="1"/>
                  </a:lnTo>
                  <a:lnTo>
                    <a:pt x="13" y="2"/>
                  </a:lnTo>
                  <a:lnTo>
                    <a:pt x="14" y="2"/>
                  </a:lnTo>
                  <a:lnTo>
                    <a:pt x="14" y="2"/>
                  </a:lnTo>
                  <a:lnTo>
                    <a:pt x="13" y="2"/>
                  </a:lnTo>
                  <a:lnTo>
                    <a:pt x="13" y="2"/>
                  </a:lnTo>
                  <a:lnTo>
                    <a:pt x="13" y="2"/>
                  </a:lnTo>
                  <a:lnTo>
                    <a:pt x="13" y="2"/>
                  </a:lnTo>
                  <a:lnTo>
                    <a:pt x="13" y="2"/>
                  </a:lnTo>
                  <a:lnTo>
                    <a:pt x="12" y="2"/>
                  </a:lnTo>
                  <a:lnTo>
                    <a:pt x="12" y="2"/>
                  </a:lnTo>
                  <a:lnTo>
                    <a:pt x="13" y="2"/>
                  </a:lnTo>
                  <a:lnTo>
                    <a:pt x="13" y="2"/>
                  </a:lnTo>
                  <a:lnTo>
                    <a:pt x="13" y="2"/>
                  </a:lnTo>
                  <a:lnTo>
                    <a:pt x="13" y="2"/>
                  </a:lnTo>
                  <a:lnTo>
                    <a:pt x="13" y="2"/>
                  </a:lnTo>
                  <a:lnTo>
                    <a:pt x="13" y="2"/>
                  </a:lnTo>
                  <a:lnTo>
                    <a:pt x="12" y="2"/>
                  </a:lnTo>
                  <a:lnTo>
                    <a:pt x="12" y="2"/>
                  </a:lnTo>
                  <a:lnTo>
                    <a:pt x="12" y="2"/>
                  </a:lnTo>
                  <a:lnTo>
                    <a:pt x="12" y="2"/>
                  </a:lnTo>
                  <a:lnTo>
                    <a:pt x="12" y="4"/>
                  </a:lnTo>
                  <a:lnTo>
                    <a:pt x="12" y="4"/>
                  </a:lnTo>
                  <a:lnTo>
                    <a:pt x="12" y="4"/>
                  </a:lnTo>
                  <a:lnTo>
                    <a:pt x="10" y="4"/>
                  </a:lnTo>
                  <a:lnTo>
                    <a:pt x="10" y="4"/>
                  </a:lnTo>
                  <a:lnTo>
                    <a:pt x="12" y="4"/>
                  </a:lnTo>
                  <a:lnTo>
                    <a:pt x="10" y="4"/>
                  </a:lnTo>
                  <a:lnTo>
                    <a:pt x="10" y="4"/>
                  </a:lnTo>
                  <a:lnTo>
                    <a:pt x="10" y="4"/>
                  </a:lnTo>
                  <a:lnTo>
                    <a:pt x="10" y="4"/>
                  </a:lnTo>
                  <a:lnTo>
                    <a:pt x="9" y="4"/>
                  </a:lnTo>
                  <a:lnTo>
                    <a:pt x="9" y="4"/>
                  </a:lnTo>
                  <a:lnTo>
                    <a:pt x="10" y="4"/>
                  </a:lnTo>
                  <a:lnTo>
                    <a:pt x="10" y="4"/>
                  </a:lnTo>
                  <a:lnTo>
                    <a:pt x="10" y="4"/>
                  </a:lnTo>
                  <a:lnTo>
                    <a:pt x="10" y="4"/>
                  </a:lnTo>
                  <a:lnTo>
                    <a:pt x="10" y="4"/>
                  </a:lnTo>
                  <a:lnTo>
                    <a:pt x="9" y="4"/>
                  </a:lnTo>
                  <a:lnTo>
                    <a:pt x="9" y="4"/>
                  </a:lnTo>
                  <a:lnTo>
                    <a:pt x="9" y="4"/>
                  </a:lnTo>
                  <a:lnTo>
                    <a:pt x="9" y="4"/>
                  </a:lnTo>
                  <a:lnTo>
                    <a:pt x="9" y="4"/>
                  </a:lnTo>
                  <a:lnTo>
                    <a:pt x="9" y="4"/>
                  </a:lnTo>
                  <a:lnTo>
                    <a:pt x="9" y="4"/>
                  </a:lnTo>
                  <a:lnTo>
                    <a:pt x="9" y="4"/>
                  </a:lnTo>
                  <a:lnTo>
                    <a:pt x="9" y="4"/>
                  </a:lnTo>
                  <a:lnTo>
                    <a:pt x="9" y="4"/>
                  </a:lnTo>
                  <a:lnTo>
                    <a:pt x="8" y="4"/>
                  </a:lnTo>
                  <a:lnTo>
                    <a:pt x="7" y="4"/>
                  </a:lnTo>
                  <a:lnTo>
                    <a:pt x="7" y="4"/>
                  </a:lnTo>
                  <a:lnTo>
                    <a:pt x="7" y="4"/>
                  </a:lnTo>
                  <a:lnTo>
                    <a:pt x="7" y="4"/>
                  </a:lnTo>
                  <a:lnTo>
                    <a:pt x="7" y="4"/>
                  </a:lnTo>
                  <a:lnTo>
                    <a:pt x="7" y="4"/>
                  </a:lnTo>
                  <a:lnTo>
                    <a:pt x="7" y="4"/>
                  </a:lnTo>
                  <a:lnTo>
                    <a:pt x="7" y="4"/>
                  </a:lnTo>
                  <a:lnTo>
                    <a:pt x="7" y="4"/>
                  </a:lnTo>
                  <a:lnTo>
                    <a:pt x="7" y="4"/>
                  </a:lnTo>
                  <a:lnTo>
                    <a:pt x="7" y="5"/>
                  </a:lnTo>
                  <a:lnTo>
                    <a:pt x="7" y="5"/>
                  </a:lnTo>
                  <a:lnTo>
                    <a:pt x="7" y="5"/>
                  </a:lnTo>
                  <a:lnTo>
                    <a:pt x="7" y="5"/>
                  </a:lnTo>
                  <a:lnTo>
                    <a:pt x="6" y="4"/>
                  </a:lnTo>
                  <a:lnTo>
                    <a:pt x="6" y="4"/>
                  </a:lnTo>
                  <a:lnTo>
                    <a:pt x="6" y="5"/>
                  </a:lnTo>
                  <a:lnTo>
                    <a:pt x="6" y="5"/>
                  </a:lnTo>
                  <a:lnTo>
                    <a:pt x="6" y="5"/>
                  </a:lnTo>
                  <a:lnTo>
                    <a:pt x="6" y="5"/>
                  </a:lnTo>
                  <a:lnTo>
                    <a:pt x="6" y="5"/>
                  </a:lnTo>
                  <a:lnTo>
                    <a:pt x="6" y="5"/>
                  </a:lnTo>
                  <a:lnTo>
                    <a:pt x="5" y="5"/>
                  </a:lnTo>
                  <a:lnTo>
                    <a:pt x="5" y="5"/>
                  </a:lnTo>
                  <a:lnTo>
                    <a:pt x="5" y="5"/>
                  </a:lnTo>
                  <a:lnTo>
                    <a:pt x="5" y="5"/>
                  </a:lnTo>
                  <a:lnTo>
                    <a:pt x="5" y="5"/>
                  </a:lnTo>
                  <a:lnTo>
                    <a:pt x="5" y="4"/>
                  </a:lnTo>
                  <a:lnTo>
                    <a:pt x="4" y="4"/>
                  </a:lnTo>
                  <a:lnTo>
                    <a:pt x="4" y="4"/>
                  </a:lnTo>
                  <a:lnTo>
                    <a:pt x="4" y="5"/>
                  </a:lnTo>
                  <a:lnTo>
                    <a:pt x="4" y="5"/>
                  </a:lnTo>
                  <a:lnTo>
                    <a:pt x="4" y="5"/>
                  </a:lnTo>
                  <a:lnTo>
                    <a:pt x="4" y="5"/>
                  </a:lnTo>
                  <a:lnTo>
                    <a:pt x="2" y="5"/>
                  </a:lnTo>
                  <a:lnTo>
                    <a:pt x="2" y="5"/>
                  </a:lnTo>
                  <a:lnTo>
                    <a:pt x="2" y="5"/>
                  </a:lnTo>
                  <a:lnTo>
                    <a:pt x="4" y="4"/>
                  </a:lnTo>
                  <a:lnTo>
                    <a:pt x="4" y="4"/>
                  </a:lnTo>
                  <a:lnTo>
                    <a:pt x="4" y="4"/>
                  </a:lnTo>
                  <a:lnTo>
                    <a:pt x="4" y="4"/>
                  </a:lnTo>
                  <a:lnTo>
                    <a:pt x="4" y="4"/>
                  </a:lnTo>
                  <a:lnTo>
                    <a:pt x="4" y="4"/>
                  </a:lnTo>
                  <a:lnTo>
                    <a:pt x="5" y="4"/>
                  </a:lnTo>
                  <a:lnTo>
                    <a:pt x="5" y="2"/>
                  </a:lnTo>
                  <a:lnTo>
                    <a:pt x="2" y="4"/>
                  </a:lnTo>
                  <a:lnTo>
                    <a:pt x="2" y="4"/>
                  </a:lnTo>
                  <a:lnTo>
                    <a:pt x="2" y="4"/>
                  </a:lnTo>
                  <a:lnTo>
                    <a:pt x="1" y="4"/>
                  </a:lnTo>
                  <a:lnTo>
                    <a:pt x="1" y="4"/>
                  </a:lnTo>
                  <a:lnTo>
                    <a:pt x="1" y="4"/>
                  </a:lnTo>
                  <a:lnTo>
                    <a:pt x="1" y="4"/>
                  </a:lnTo>
                  <a:lnTo>
                    <a:pt x="1" y="2"/>
                  </a:lnTo>
                  <a:lnTo>
                    <a:pt x="1" y="2"/>
                  </a:lnTo>
                  <a:lnTo>
                    <a:pt x="1" y="2"/>
                  </a:lnTo>
                  <a:lnTo>
                    <a:pt x="1" y="2"/>
                  </a:lnTo>
                  <a:lnTo>
                    <a:pt x="0" y="2"/>
                  </a:lnTo>
                  <a:lnTo>
                    <a:pt x="1" y="2"/>
                  </a:lnTo>
                  <a:lnTo>
                    <a:pt x="1" y="2"/>
                  </a:lnTo>
                  <a:lnTo>
                    <a:pt x="2" y="2"/>
                  </a:lnTo>
                  <a:lnTo>
                    <a:pt x="4" y="2"/>
                  </a:lnTo>
                  <a:lnTo>
                    <a:pt x="4" y="2"/>
                  </a:lnTo>
                  <a:lnTo>
                    <a:pt x="4" y="2"/>
                  </a:lnTo>
                  <a:lnTo>
                    <a:pt x="4" y="2"/>
                  </a:lnTo>
                  <a:lnTo>
                    <a:pt x="4" y="2"/>
                  </a:lnTo>
                  <a:lnTo>
                    <a:pt x="4" y="2"/>
                  </a:lnTo>
                  <a:lnTo>
                    <a:pt x="4" y="2"/>
                  </a:lnTo>
                  <a:lnTo>
                    <a:pt x="4" y="2"/>
                  </a:lnTo>
                  <a:lnTo>
                    <a:pt x="5" y="2"/>
                  </a:lnTo>
                  <a:lnTo>
                    <a:pt x="5" y="2"/>
                  </a:lnTo>
                  <a:lnTo>
                    <a:pt x="5" y="2"/>
                  </a:lnTo>
                  <a:lnTo>
                    <a:pt x="5" y="2"/>
                  </a:lnTo>
                  <a:lnTo>
                    <a:pt x="5" y="2"/>
                  </a:lnTo>
                  <a:lnTo>
                    <a:pt x="5" y="1"/>
                  </a:lnTo>
                  <a:lnTo>
                    <a:pt x="5" y="1"/>
                  </a:lnTo>
                  <a:lnTo>
                    <a:pt x="5" y="1"/>
                  </a:lnTo>
                  <a:lnTo>
                    <a:pt x="5" y="1"/>
                  </a:lnTo>
                  <a:lnTo>
                    <a:pt x="5" y="2"/>
                  </a:lnTo>
                  <a:lnTo>
                    <a:pt x="6" y="2"/>
                  </a:lnTo>
                  <a:lnTo>
                    <a:pt x="6" y="2"/>
                  </a:lnTo>
                  <a:lnTo>
                    <a:pt x="6" y="2"/>
                  </a:lnTo>
                  <a:lnTo>
                    <a:pt x="6" y="2"/>
                  </a:lnTo>
                  <a:lnTo>
                    <a:pt x="6" y="2"/>
                  </a:lnTo>
                  <a:lnTo>
                    <a:pt x="6" y="2"/>
                  </a:lnTo>
                  <a:lnTo>
                    <a:pt x="6" y="1"/>
                  </a:lnTo>
                  <a:lnTo>
                    <a:pt x="6" y="1"/>
                  </a:lnTo>
                  <a:lnTo>
                    <a:pt x="6" y="1"/>
                  </a:lnTo>
                  <a:lnTo>
                    <a:pt x="6" y="1"/>
                  </a:lnTo>
                  <a:lnTo>
                    <a:pt x="7" y="2"/>
                  </a:lnTo>
                  <a:lnTo>
                    <a:pt x="7" y="2"/>
                  </a:lnTo>
                  <a:lnTo>
                    <a:pt x="7" y="2"/>
                  </a:lnTo>
                  <a:lnTo>
                    <a:pt x="7" y="2"/>
                  </a:lnTo>
                  <a:lnTo>
                    <a:pt x="7" y="2"/>
                  </a:lnTo>
                  <a:lnTo>
                    <a:pt x="7" y="2"/>
                  </a:lnTo>
                  <a:lnTo>
                    <a:pt x="7" y="2"/>
                  </a:lnTo>
                  <a:lnTo>
                    <a:pt x="7" y="2"/>
                  </a:lnTo>
                  <a:lnTo>
                    <a:pt x="7" y="2"/>
                  </a:lnTo>
                  <a:lnTo>
                    <a:pt x="8" y="2"/>
                  </a:lnTo>
                  <a:lnTo>
                    <a:pt x="8" y="2"/>
                  </a:lnTo>
                  <a:lnTo>
                    <a:pt x="8" y="2"/>
                  </a:lnTo>
                  <a:lnTo>
                    <a:pt x="8" y="2"/>
                  </a:lnTo>
                  <a:lnTo>
                    <a:pt x="8" y="4"/>
                  </a:lnTo>
                  <a:lnTo>
                    <a:pt x="8" y="4"/>
                  </a:lnTo>
                  <a:lnTo>
                    <a:pt x="8" y="4"/>
                  </a:lnTo>
                  <a:lnTo>
                    <a:pt x="8" y="2"/>
                  </a:lnTo>
                  <a:lnTo>
                    <a:pt x="8" y="2"/>
                  </a:lnTo>
                  <a:lnTo>
                    <a:pt x="8" y="2"/>
                  </a:lnTo>
                  <a:lnTo>
                    <a:pt x="8" y="2"/>
                  </a:lnTo>
                  <a:lnTo>
                    <a:pt x="9" y="2"/>
                  </a:lnTo>
                  <a:lnTo>
                    <a:pt x="9" y="2"/>
                  </a:lnTo>
                  <a:lnTo>
                    <a:pt x="8" y="2"/>
                  </a:lnTo>
                  <a:lnTo>
                    <a:pt x="8" y="2"/>
                  </a:lnTo>
                  <a:lnTo>
                    <a:pt x="8" y="1"/>
                  </a:lnTo>
                  <a:lnTo>
                    <a:pt x="8" y="1"/>
                  </a:lnTo>
                  <a:lnTo>
                    <a:pt x="8" y="1"/>
                  </a:lnTo>
                  <a:lnTo>
                    <a:pt x="8" y="1"/>
                  </a:lnTo>
                  <a:lnTo>
                    <a:pt x="8" y="1"/>
                  </a:lnTo>
                  <a:lnTo>
                    <a:pt x="8" y="1"/>
                  </a:lnTo>
                  <a:lnTo>
                    <a:pt x="8" y="1"/>
                  </a:lnTo>
                  <a:lnTo>
                    <a:pt x="8" y="1"/>
                  </a:lnTo>
                  <a:lnTo>
                    <a:pt x="8" y="1"/>
                  </a:lnTo>
                  <a:lnTo>
                    <a:pt x="8" y="1"/>
                  </a:lnTo>
                  <a:lnTo>
                    <a:pt x="8" y="1"/>
                  </a:lnTo>
                  <a:lnTo>
                    <a:pt x="9" y="1"/>
                  </a:lnTo>
                  <a:lnTo>
                    <a:pt x="9" y="1"/>
                  </a:lnTo>
                  <a:lnTo>
                    <a:pt x="9" y="1"/>
                  </a:lnTo>
                  <a:lnTo>
                    <a:pt x="9" y="1"/>
                  </a:lnTo>
                  <a:lnTo>
                    <a:pt x="9" y="1"/>
                  </a:lnTo>
                  <a:lnTo>
                    <a:pt x="9" y="1"/>
                  </a:lnTo>
                  <a:lnTo>
                    <a:pt x="9" y="1"/>
                  </a:lnTo>
                  <a:lnTo>
                    <a:pt x="10" y="1"/>
                  </a:lnTo>
                  <a:lnTo>
                    <a:pt x="10" y="1"/>
                  </a:lnTo>
                  <a:lnTo>
                    <a:pt x="9" y="2"/>
                  </a:lnTo>
                  <a:lnTo>
                    <a:pt x="10" y="2"/>
                  </a:lnTo>
                  <a:lnTo>
                    <a:pt x="10" y="2"/>
                  </a:lnTo>
                  <a:lnTo>
                    <a:pt x="10" y="2"/>
                  </a:lnTo>
                  <a:lnTo>
                    <a:pt x="10" y="2"/>
                  </a:lnTo>
                  <a:lnTo>
                    <a:pt x="10" y="2"/>
                  </a:lnTo>
                  <a:lnTo>
                    <a:pt x="10" y="2"/>
                  </a:lnTo>
                  <a:lnTo>
                    <a:pt x="10" y="2"/>
                  </a:lnTo>
                  <a:lnTo>
                    <a:pt x="10" y="2"/>
                  </a:lnTo>
                  <a:lnTo>
                    <a:pt x="10" y="1"/>
                  </a:lnTo>
                  <a:lnTo>
                    <a:pt x="12" y="1"/>
                  </a:lnTo>
                  <a:lnTo>
                    <a:pt x="12" y="1"/>
                  </a:lnTo>
                  <a:lnTo>
                    <a:pt x="12" y="1"/>
                  </a:lnTo>
                  <a:lnTo>
                    <a:pt x="12" y="1"/>
                  </a:lnTo>
                  <a:lnTo>
                    <a:pt x="12" y="1"/>
                  </a:lnTo>
                  <a:lnTo>
                    <a:pt x="12" y="1"/>
                  </a:lnTo>
                  <a:lnTo>
                    <a:pt x="12" y="1"/>
                  </a:lnTo>
                  <a:lnTo>
                    <a:pt x="13" y="1"/>
                  </a:lnTo>
                  <a:lnTo>
                    <a:pt x="13" y="1"/>
                  </a:lnTo>
                  <a:lnTo>
                    <a:pt x="13" y="1"/>
                  </a:lnTo>
                  <a:lnTo>
                    <a:pt x="12" y="1"/>
                  </a:lnTo>
                  <a:lnTo>
                    <a:pt x="12" y="1"/>
                  </a:lnTo>
                  <a:lnTo>
                    <a:pt x="12" y="1"/>
                  </a:lnTo>
                  <a:lnTo>
                    <a:pt x="12" y="1"/>
                  </a:lnTo>
                  <a:lnTo>
                    <a:pt x="12" y="1"/>
                  </a:lnTo>
                  <a:lnTo>
                    <a:pt x="12" y="1"/>
                  </a:lnTo>
                  <a:lnTo>
                    <a:pt x="12" y="1"/>
                  </a:lnTo>
                  <a:lnTo>
                    <a:pt x="10" y="1"/>
                  </a:lnTo>
                  <a:lnTo>
                    <a:pt x="10" y="1"/>
                  </a:lnTo>
                  <a:lnTo>
                    <a:pt x="10" y="0"/>
                  </a:lnTo>
                  <a:lnTo>
                    <a:pt x="12" y="0"/>
                  </a:lnTo>
                  <a:lnTo>
                    <a:pt x="12" y="0"/>
                  </a:lnTo>
                  <a:lnTo>
                    <a:pt x="12" y="0"/>
                  </a:lnTo>
                  <a:lnTo>
                    <a:pt x="12" y="0"/>
                  </a:lnTo>
                  <a:lnTo>
                    <a:pt x="10" y="0"/>
                  </a:lnTo>
                  <a:lnTo>
                    <a:pt x="12" y="0"/>
                  </a:lnTo>
                  <a:lnTo>
                    <a:pt x="12" y="0"/>
                  </a:lnTo>
                  <a:lnTo>
                    <a:pt x="12" y="1"/>
                  </a:lnTo>
                  <a:lnTo>
                    <a:pt x="13" y="0"/>
                  </a:lnTo>
                  <a:lnTo>
                    <a:pt x="13" y="0"/>
                  </a:lnTo>
                  <a:lnTo>
                    <a:pt x="12" y="0"/>
                  </a:lnTo>
                  <a:lnTo>
                    <a:pt x="12" y="0"/>
                  </a:lnTo>
                  <a:lnTo>
                    <a:pt x="12" y="0"/>
                  </a:lnTo>
                  <a:lnTo>
                    <a:pt x="13" y="0"/>
                  </a:lnTo>
                  <a:lnTo>
                    <a:pt x="13" y="1"/>
                  </a:lnTo>
                  <a:lnTo>
                    <a:pt x="13" y="1"/>
                  </a:lnTo>
                  <a:lnTo>
                    <a:pt x="13" y="1"/>
                  </a:lnTo>
                  <a:lnTo>
                    <a:pt x="14" y="1"/>
                  </a:lnTo>
                  <a:lnTo>
                    <a:pt x="14" y="1"/>
                  </a:lnTo>
                  <a:lnTo>
                    <a:pt x="14" y="0"/>
                  </a:lnTo>
                  <a:lnTo>
                    <a:pt x="14" y="0"/>
                  </a:lnTo>
                  <a:lnTo>
                    <a:pt x="14" y="0"/>
                  </a:lnTo>
                  <a:lnTo>
                    <a:pt x="14" y="0"/>
                  </a:lnTo>
                  <a:lnTo>
                    <a:pt x="14" y="0"/>
                  </a:lnTo>
                  <a:lnTo>
                    <a:pt x="13" y="0"/>
                  </a:lnTo>
                  <a:lnTo>
                    <a:pt x="14" y="0"/>
                  </a:lnTo>
                  <a:lnTo>
                    <a:pt x="14" y="0"/>
                  </a:lnTo>
                  <a:lnTo>
                    <a:pt x="14" y="0"/>
                  </a:lnTo>
                  <a:lnTo>
                    <a:pt x="14" y="0"/>
                  </a:lnTo>
                  <a:lnTo>
                    <a:pt x="14" y="0"/>
                  </a:lnTo>
                  <a:lnTo>
                    <a:pt x="14"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85" name="Freeform 1503">
              <a:extLst>
                <a:ext uri="{FF2B5EF4-FFF2-40B4-BE49-F238E27FC236}">
                  <a16:creationId xmlns="" xmlns:a16="http://schemas.microsoft.com/office/drawing/2014/main" id="{FFB48696-F48F-4FC9-A9B2-3AB0441A2AE3}"/>
                </a:ext>
              </a:extLst>
            </p:cNvPr>
            <p:cNvSpPr>
              <a:spLocks/>
            </p:cNvSpPr>
            <p:nvPr/>
          </p:nvSpPr>
          <p:spPr bwMode="auto">
            <a:xfrm>
              <a:off x="6370997" y="1679765"/>
              <a:ext cx="3830" cy="1277"/>
            </a:xfrm>
            <a:custGeom>
              <a:avLst/>
              <a:gdLst>
                <a:gd name="T0" fmla="*/ 2 w 3"/>
                <a:gd name="T1" fmla="*/ 0 h 1"/>
                <a:gd name="T2" fmla="*/ 2 w 3"/>
                <a:gd name="T3" fmla="*/ 0 h 1"/>
                <a:gd name="T4" fmla="*/ 3 w 3"/>
                <a:gd name="T5" fmla="*/ 0 h 1"/>
                <a:gd name="T6" fmla="*/ 3 w 3"/>
                <a:gd name="T7" fmla="*/ 0 h 1"/>
                <a:gd name="T8" fmla="*/ 3 w 3"/>
                <a:gd name="T9" fmla="*/ 0 h 1"/>
                <a:gd name="T10" fmla="*/ 2 w 3"/>
                <a:gd name="T11" fmla="*/ 0 h 1"/>
                <a:gd name="T12" fmla="*/ 2 w 3"/>
                <a:gd name="T13" fmla="*/ 0 h 1"/>
                <a:gd name="T14" fmla="*/ 2 w 3"/>
                <a:gd name="T15" fmla="*/ 0 h 1"/>
                <a:gd name="T16" fmla="*/ 2 w 3"/>
                <a:gd name="T17" fmla="*/ 0 h 1"/>
                <a:gd name="T18" fmla="*/ 2 w 3"/>
                <a:gd name="T19" fmla="*/ 0 h 1"/>
                <a:gd name="T20" fmla="*/ 2 w 3"/>
                <a:gd name="T21" fmla="*/ 1 h 1"/>
                <a:gd name="T22" fmla="*/ 2 w 3"/>
                <a:gd name="T23" fmla="*/ 1 h 1"/>
                <a:gd name="T24" fmla="*/ 3 w 3"/>
                <a:gd name="T25" fmla="*/ 1 h 1"/>
                <a:gd name="T26" fmla="*/ 3 w 3"/>
                <a:gd name="T27" fmla="*/ 1 h 1"/>
                <a:gd name="T28" fmla="*/ 3 w 3"/>
                <a:gd name="T29" fmla="*/ 1 h 1"/>
                <a:gd name="T30" fmla="*/ 3 w 3"/>
                <a:gd name="T31" fmla="*/ 1 h 1"/>
                <a:gd name="T32" fmla="*/ 3 w 3"/>
                <a:gd name="T33" fmla="*/ 1 h 1"/>
                <a:gd name="T34" fmla="*/ 3 w 3"/>
                <a:gd name="T35" fmla="*/ 1 h 1"/>
                <a:gd name="T36" fmla="*/ 3 w 3"/>
                <a:gd name="T37" fmla="*/ 1 h 1"/>
                <a:gd name="T38" fmla="*/ 3 w 3"/>
                <a:gd name="T39" fmla="*/ 1 h 1"/>
                <a:gd name="T40" fmla="*/ 3 w 3"/>
                <a:gd name="T41" fmla="*/ 1 h 1"/>
                <a:gd name="T42" fmla="*/ 2 w 3"/>
                <a:gd name="T43" fmla="*/ 1 h 1"/>
                <a:gd name="T44" fmla="*/ 2 w 3"/>
                <a:gd name="T45" fmla="*/ 1 h 1"/>
                <a:gd name="T46" fmla="*/ 2 w 3"/>
                <a:gd name="T47" fmla="*/ 1 h 1"/>
                <a:gd name="T48" fmla="*/ 2 w 3"/>
                <a:gd name="T49" fmla="*/ 1 h 1"/>
                <a:gd name="T50" fmla="*/ 2 w 3"/>
                <a:gd name="T51" fmla="*/ 1 h 1"/>
                <a:gd name="T52" fmla="*/ 2 w 3"/>
                <a:gd name="T53" fmla="*/ 1 h 1"/>
                <a:gd name="T54" fmla="*/ 2 w 3"/>
                <a:gd name="T55" fmla="*/ 1 h 1"/>
                <a:gd name="T56" fmla="*/ 1 w 3"/>
                <a:gd name="T57" fmla="*/ 1 h 1"/>
                <a:gd name="T58" fmla="*/ 1 w 3"/>
                <a:gd name="T59" fmla="*/ 1 h 1"/>
                <a:gd name="T60" fmla="*/ 1 w 3"/>
                <a:gd name="T61" fmla="*/ 1 h 1"/>
                <a:gd name="T62" fmla="*/ 1 w 3"/>
                <a:gd name="T63" fmla="*/ 1 h 1"/>
                <a:gd name="T64" fmla="*/ 0 w 3"/>
                <a:gd name="T65" fmla="*/ 1 h 1"/>
                <a:gd name="T66" fmla="*/ 1 w 3"/>
                <a:gd name="T67" fmla="*/ 1 h 1"/>
                <a:gd name="T68" fmla="*/ 1 w 3"/>
                <a:gd name="T69" fmla="*/ 1 h 1"/>
                <a:gd name="T70" fmla="*/ 1 w 3"/>
                <a:gd name="T71" fmla="*/ 0 h 1"/>
                <a:gd name="T72" fmla="*/ 1 w 3"/>
                <a:gd name="T73" fmla="*/ 0 h 1"/>
                <a:gd name="T74" fmla="*/ 1 w 3"/>
                <a:gd name="T75" fmla="*/ 0 h 1"/>
                <a:gd name="T76" fmla="*/ 0 w 3"/>
                <a:gd name="T77" fmla="*/ 0 h 1"/>
                <a:gd name="T78" fmla="*/ 0 w 3"/>
                <a:gd name="T79" fmla="*/ 0 h 1"/>
                <a:gd name="T80" fmla="*/ 0 w 3"/>
                <a:gd name="T81" fmla="*/ 0 h 1"/>
                <a:gd name="T82" fmla="*/ 1 w 3"/>
                <a:gd name="T83" fmla="*/ 0 h 1"/>
                <a:gd name="T84" fmla="*/ 0 w 3"/>
                <a:gd name="T85" fmla="*/ 0 h 1"/>
                <a:gd name="T86" fmla="*/ 0 w 3"/>
                <a:gd name="T87" fmla="*/ 0 h 1"/>
                <a:gd name="T88" fmla="*/ 0 w 3"/>
                <a:gd name="T89" fmla="*/ 0 h 1"/>
                <a:gd name="T90" fmla="*/ 1 w 3"/>
                <a:gd name="T91" fmla="*/ 0 h 1"/>
                <a:gd name="T92" fmla="*/ 2 w 3"/>
                <a:gd name="T93" fmla="*/ 0 h 1"/>
                <a:gd name="T94" fmla="*/ 2 w 3"/>
                <a:gd name="T95" fmla="*/ 0 h 1"/>
                <a:gd name="T96" fmla="*/ 2 w 3"/>
                <a:gd name="T9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1">
                  <a:moveTo>
                    <a:pt x="2" y="0"/>
                  </a:moveTo>
                  <a:lnTo>
                    <a:pt x="2" y="0"/>
                  </a:lnTo>
                  <a:lnTo>
                    <a:pt x="3" y="0"/>
                  </a:lnTo>
                  <a:lnTo>
                    <a:pt x="3" y="0"/>
                  </a:lnTo>
                  <a:lnTo>
                    <a:pt x="3" y="0"/>
                  </a:lnTo>
                  <a:lnTo>
                    <a:pt x="2" y="0"/>
                  </a:lnTo>
                  <a:lnTo>
                    <a:pt x="2" y="0"/>
                  </a:lnTo>
                  <a:lnTo>
                    <a:pt x="2" y="0"/>
                  </a:lnTo>
                  <a:lnTo>
                    <a:pt x="2" y="0"/>
                  </a:lnTo>
                  <a:lnTo>
                    <a:pt x="2" y="0"/>
                  </a:lnTo>
                  <a:lnTo>
                    <a:pt x="2" y="1"/>
                  </a:lnTo>
                  <a:lnTo>
                    <a:pt x="2"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2" y="1"/>
                  </a:lnTo>
                  <a:lnTo>
                    <a:pt x="2" y="1"/>
                  </a:lnTo>
                  <a:lnTo>
                    <a:pt x="2" y="1"/>
                  </a:lnTo>
                  <a:lnTo>
                    <a:pt x="2" y="1"/>
                  </a:lnTo>
                  <a:lnTo>
                    <a:pt x="1" y="1"/>
                  </a:lnTo>
                  <a:lnTo>
                    <a:pt x="1" y="1"/>
                  </a:lnTo>
                  <a:lnTo>
                    <a:pt x="1" y="1"/>
                  </a:lnTo>
                  <a:lnTo>
                    <a:pt x="1" y="1"/>
                  </a:lnTo>
                  <a:lnTo>
                    <a:pt x="0" y="1"/>
                  </a:lnTo>
                  <a:lnTo>
                    <a:pt x="1" y="1"/>
                  </a:lnTo>
                  <a:lnTo>
                    <a:pt x="1" y="1"/>
                  </a:lnTo>
                  <a:lnTo>
                    <a:pt x="1" y="0"/>
                  </a:lnTo>
                  <a:lnTo>
                    <a:pt x="1" y="0"/>
                  </a:lnTo>
                  <a:lnTo>
                    <a:pt x="1" y="0"/>
                  </a:lnTo>
                  <a:lnTo>
                    <a:pt x="0" y="0"/>
                  </a:lnTo>
                  <a:lnTo>
                    <a:pt x="0" y="0"/>
                  </a:lnTo>
                  <a:lnTo>
                    <a:pt x="0" y="0"/>
                  </a:lnTo>
                  <a:lnTo>
                    <a:pt x="1" y="0"/>
                  </a:lnTo>
                  <a:lnTo>
                    <a:pt x="0" y="0"/>
                  </a:lnTo>
                  <a:lnTo>
                    <a:pt x="0" y="0"/>
                  </a:lnTo>
                  <a:lnTo>
                    <a:pt x="0" y="0"/>
                  </a:lnTo>
                  <a:lnTo>
                    <a:pt x="1"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86" name="Freeform 1504">
              <a:extLst>
                <a:ext uri="{FF2B5EF4-FFF2-40B4-BE49-F238E27FC236}">
                  <a16:creationId xmlns="" xmlns:a16="http://schemas.microsoft.com/office/drawing/2014/main" id="{E816BE57-A57B-4CD6-8C29-4A8A1748AFB8}"/>
                </a:ext>
              </a:extLst>
            </p:cNvPr>
            <p:cNvSpPr>
              <a:spLocks/>
            </p:cNvSpPr>
            <p:nvPr/>
          </p:nvSpPr>
          <p:spPr bwMode="auto">
            <a:xfrm>
              <a:off x="6379933" y="1678488"/>
              <a:ext cx="2553" cy="1277"/>
            </a:xfrm>
            <a:custGeom>
              <a:avLst/>
              <a:gdLst>
                <a:gd name="T0" fmla="*/ 1 w 2"/>
                <a:gd name="T1" fmla="*/ 0 h 1"/>
                <a:gd name="T2" fmla="*/ 1 w 2"/>
                <a:gd name="T3" fmla="*/ 0 h 1"/>
                <a:gd name="T4" fmla="*/ 2 w 2"/>
                <a:gd name="T5" fmla="*/ 0 h 1"/>
                <a:gd name="T6" fmla="*/ 2 w 2"/>
                <a:gd name="T7" fmla="*/ 0 h 1"/>
                <a:gd name="T8" fmla="*/ 2 w 2"/>
                <a:gd name="T9" fmla="*/ 0 h 1"/>
                <a:gd name="T10" fmla="*/ 2 w 2"/>
                <a:gd name="T11" fmla="*/ 0 h 1"/>
                <a:gd name="T12" fmla="*/ 2 w 2"/>
                <a:gd name="T13" fmla="*/ 0 h 1"/>
                <a:gd name="T14" fmla="*/ 2 w 2"/>
                <a:gd name="T15" fmla="*/ 0 h 1"/>
                <a:gd name="T16" fmla="*/ 2 w 2"/>
                <a:gd name="T17" fmla="*/ 0 h 1"/>
                <a:gd name="T18" fmla="*/ 2 w 2"/>
                <a:gd name="T19" fmla="*/ 0 h 1"/>
                <a:gd name="T20" fmla="*/ 1 w 2"/>
                <a:gd name="T21" fmla="*/ 0 h 1"/>
                <a:gd name="T22" fmla="*/ 1 w 2"/>
                <a:gd name="T23" fmla="*/ 1 h 1"/>
                <a:gd name="T24" fmla="*/ 2 w 2"/>
                <a:gd name="T25" fmla="*/ 1 h 1"/>
                <a:gd name="T26" fmla="*/ 2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0 w 2"/>
                <a:gd name="T41" fmla="*/ 1 h 1"/>
                <a:gd name="T42" fmla="*/ 0 w 2"/>
                <a:gd name="T43" fmla="*/ 1 h 1"/>
                <a:gd name="T44" fmla="*/ 0 w 2"/>
                <a:gd name="T45" fmla="*/ 0 h 1"/>
                <a:gd name="T46" fmla="*/ 0 w 2"/>
                <a:gd name="T47" fmla="*/ 0 h 1"/>
                <a:gd name="T48" fmla="*/ 0 w 2"/>
                <a:gd name="T49" fmla="*/ 0 h 1"/>
                <a:gd name="T50" fmla="*/ 1 w 2"/>
                <a:gd name="T51" fmla="*/ 0 h 1"/>
                <a:gd name="T52" fmla="*/ 1 w 2"/>
                <a:gd name="T53" fmla="*/ 0 h 1"/>
                <a:gd name="T54" fmla="*/ 1 w 2"/>
                <a:gd name="T55" fmla="*/ 0 h 1"/>
                <a:gd name="T56" fmla="*/ 1 w 2"/>
                <a:gd name="T57" fmla="*/ 0 h 1"/>
                <a:gd name="T58" fmla="*/ 1 w 2"/>
                <a:gd name="T59" fmla="*/ 0 h 1"/>
                <a:gd name="T60" fmla="*/ 1 w 2"/>
                <a:gd name="T61" fmla="*/ 0 h 1"/>
                <a:gd name="T62" fmla="*/ 1 w 2"/>
                <a:gd name="T63" fmla="*/ 0 h 1"/>
                <a:gd name="T64" fmla="*/ 1 w 2"/>
                <a:gd name="T65" fmla="*/ 0 h 1"/>
                <a:gd name="T66" fmla="*/ 1 w 2"/>
                <a:gd name="T67" fmla="*/ 0 h 1"/>
                <a:gd name="T68" fmla="*/ 1 w 2"/>
                <a:gd name="T69" fmla="*/ 0 h 1"/>
                <a:gd name="T70" fmla="*/ 1 w 2"/>
                <a:gd name="T71" fmla="*/ 0 h 1"/>
                <a:gd name="T72" fmla="*/ 1 w 2"/>
                <a:gd name="T73" fmla="*/ 0 h 1"/>
                <a:gd name="T74" fmla="*/ 1 w 2"/>
                <a:gd name="T75" fmla="*/ 0 h 1"/>
                <a:gd name="T76" fmla="*/ 1 w 2"/>
                <a:gd name="T77" fmla="*/ 0 h 1"/>
                <a:gd name="T78" fmla="*/ 1 w 2"/>
                <a:gd name="T7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1">
                  <a:moveTo>
                    <a:pt x="1" y="0"/>
                  </a:moveTo>
                  <a:lnTo>
                    <a:pt x="1" y="0"/>
                  </a:lnTo>
                  <a:lnTo>
                    <a:pt x="2" y="0"/>
                  </a:lnTo>
                  <a:lnTo>
                    <a:pt x="2" y="0"/>
                  </a:lnTo>
                  <a:lnTo>
                    <a:pt x="2" y="0"/>
                  </a:lnTo>
                  <a:lnTo>
                    <a:pt x="2" y="0"/>
                  </a:lnTo>
                  <a:lnTo>
                    <a:pt x="2" y="0"/>
                  </a:lnTo>
                  <a:lnTo>
                    <a:pt x="2" y="0"/>
                  </a:lnTo>
                  <a:lnTo>
                    <a:pt x="2" y="0"/>
                  </a:lnTo>
                  <a:lnTo>
                    <a:pt x="2" y="0"/>
                  </a:lnTo>
                  <a:lnTo>
                    <a:pt x="1" y="0"/>
                  </a:lnTo>
                  <a:lnTo>
                    <a:pt x="1" y="1"/>
                  </a:lnTo>
                  <a:lnTo>
                    <a:pt x="2" y="1"/>
                  </a:lnTo>
                  <a:lnTo>
                    <a:pt x="2" y="1"/>
                  </a:lnTo>
                  <a:lnTo>
                    <a:pt x="1" y="1"/>
                  </a:lnTo>
                  <a:lnTo>
                    <a:pt x="1" y="1"/>
                  </a:lnTo>
                  <a:lnTo>
                    <a:pt x="1" y="1"/>
                  </a:lnTo>
                  <a:lnTo>
                    <a:pt x="1" y="1"/>
                  </a:lnTo>
                  <a:lnTo>
                    <a:pt x="1" y="1"/>
                  </a:lnTo>
                  <a:lnTo>
                    <a:pt x="1" y="1"/>
                  </a:lnTo>
                  <a:lnTo>
                    <a:pt x="0" y="1"/>
                  </a:lnTo>
                  <a:lnTo>
                    <a:pt x="0" y="1"/>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87" name="Freeform 1505">
              <a:extLst>
                <a:ext uri="{FF2B5EF4-FFF2-40B4-BE49-F238E27FC236}">
                  <a16:creationId xmlns="" xmlns:a16="http://schemas.microsoft.com/office/drawing/2014/main" id="{AB7C0911-B40C-4702-B21C-2E6EF466616A}"/>
                </a:ext>
              </a:extLst>
            </p:cNvPr>
            <p:cNvSpPr>
              <a:spLocks/>
            </p:cNvSpPr>
            <p:nvPr/>
          </p:nvSpPr>
          <p:spPr bwMode="auto">
            <a:xfrm>
              <a:off x="6137410" y="1678488"/>
              <a:ext cx="328045" cy="233588"/>
            </a:xfrm>
            <a:custGeom>
              <a:avLst/>
              <a:gdLst>
                <a:gd name="T0" fmla="*/ 226 w 257"/>
                <a:gd name="T1" fmla="*/ 7 h 183"/>
                <a:gd name="T2" fmla="*/ 237 w 257"/>
                <a:gd name="T3" fmla="*/ 5 h 183"/>
                <a:gd name="T4" fmla="*/ 233 w 257"/>
                <a:gd name="T5" fmla="*/ 12 h 183"/>
                <a:gd name="T6" fmla="*/ 252 w 257"/>
                <a:gd name="T7" fmla="*/ 17 h 183"/>
                <a:gd name="T8" fmla="*/ 242 w 257"/>
                <a:gd name="T9" fmla="*/ 22 h 183"/>
                <a:gd name="T10" fmla="*/ 207 w 257"/>
                <a:gd name="T11" fmla="*/ 29 h 183"/>
                <a:gd name="T12" fmla="*/ 152 w 257"/>
                <a:gd name="T13" fmla="*/ 26 h 183"/>
                <a:gd name="T14" fmla="*/ 108 w 257"/>
                <a:gd name="T15" fmla="*/ 64 h 183"/>
                <a:gd name="T16" fmla="*/ 79 w 257"/>
                <a:gd name="T17" fmla="*/ 128 h 183"/>
                <a:gd name="T18" fmla="*/ 78 w 257"/>
                <a:gd name="T19" fmla="*/ 165 h 183"/>
                <a:gd name="T20" fmla="*/ 63 w 257"/>
                <a:gd name="T21" fmla="*/ 156 h 183"/>
                <a:gd name="T22" fmla="*/ 58 w 257"/>
                <a:gd name="T23" fmla="*/ 169 h 183"/>
                <a:gd name="T24" fmla="*/ 48 w 257"/>
                <a:gd name="T25" fmla="*/ 173 h 183"/>
                <a:gd name="T26" fmla="*/ 26 w 257"/>
                <a:gd name="T27" fmla="*/ 180 h 183"/>
                <a:gd name="T28" fmla="*/ 9 w 257"/>
                <a:gd name="T29" fmla="*/ 170 h 183"/>
                <a:gd name="T30" fmla="*/ 14 w 257"/>
                <a:gd name="T31" fmla="*/ 163 h 183"/>
                <a:gd name="T32" fmla="*/ 9 w 257"/>
                <a:gd name="T33" fmla="*/ 163 h 183"/>
                <a:gd name="T34" fmla="*/ 16 w 257"/>
                <a:gd name="T35" fmla="*/ 156 h 183"/>
                <a:gd name="T36" fmla="*/ 21 w 257"/>
                <a:gd name="T37" fmla="*/ 148 h 183"/>
                <a:gd name="T38" fmla="*/ 9 w 257"/>
                <a:gd name="T39" fmla="*/ 151 h 183"/>
                <a:gd name="T40" fmla="*/ 8 w 257"/>
                <a:gd name="T41" fmla="*/ 143 h 183"/>
                <a:gd name="T42" fmla="*/ 2 w 257"/>
                <a:gd name="T43" fmla="*/ 140 h 183"/>
                <a:gd name="T44" fmla="*/ 23 w 257"/>
                <a:gd name="T45" fmla="*/ 138 h 183"/>
                <a:gd name="T46" fmla="*/ 19 w 257"/>
                <a:gd name="T47" fmla="*/ 135 h 183"/>
                <a:gd name="T48" fmla="*/ 1 w 257"/>
                <a:gd name="T49" fmla="*/ 133 h 183"/>
                <a:gd name="T50" fmla="*/ 2 w 257"/>
                <a:gd name="T51" fmla="*/ 128 h 183"/>
                <a:gd name="T52" fmla="*/ 10 w 257"/>
                <a:gd name="T53" fmla="*/ 127 h 183"/>
                <a:gd name="T54" fmla="*/ 10 w 257"/>
                <a:gd name="T55" fmla="*/ 123 h 183"/>
                <a:gd name="T56" fmla="*/ 23 w 257"/>
                <a:gd name="T57" fmla="*/ 123 h 183"/>
                <a:gd name="T58" fmla="*/ 19 w 257"/>
                <a:gd name="T59" fmla="*/ 115 h 183"/>
                <a:gd name="T60" fmla="*/ 27 w 257"/>
                <a:gd name="T61" fmla="*/ 114 h 183"/>
                <a:gd name="T62" fmla="*/ 31 w 257"/>
                <a:gd name="T63" fmla="*/ 109 h 183"/>
                <a:gd name="T64" fmla="*/ 42 w 257"/>
                <a:gd name="T65" fmla="*/ 107 h 183"/>
                <a:gd name="T66" fmla="*/ 49 w 257"/>
                <a:gd name="T67" fmla="*/ 101 h 183"/>
                <a:gd name="T68" fmla="*/ 63 w 257"/>
                <a:gd name="T69" fmla="*/ 100 h 183"/>
                <a:gd name="T70" fmla="*/ 57 w 257"/>
                <a:gd name="T71" fmla="*/ 102 h 183"/>
                <a:gd name="T72" fmla="*/ 53 w 257"/>
                <a:gd name="T73" fmla="*/ 96 h 183"/>
                <a:gd name="T74" fmla="*/ 67 w 257"/>
                <a:gd name="T75" fmla="*/ 89 h 183"/>
                <a:gd name="T76" fmla="*/ 73 w 257"/>
                <a:gd name="T77" fmla="*/ 82 h 183"/>
                <a:gd name="T78" fmla="*/ 80 w 257"/>
                <a:gd name="T79" fmla="*/ 80 h 183"/>
                <a:gd name="T80" fmla="*/ 79 w 257"/>
                <a:gd name="T81" fmla="*/ 75 h 183"/>
                <a:gd name="T82" fmla="*/ 80 w 257"/>
                <a:gd name="T83" fmla="*/ 67 h 183"/>
                <a:gd name="T84" fmla="*/ 86 w 257"/>
                <a:gd name="T85" fmla="*/ 64 h 183"/>
                <a:gd name="T86" fmla="*/ 86 w 257"/>
                <a:gd name="T87" fmla="*/ 59 h 183"/>
                <a:gd name="T88" fmla="*/ 98 w 257"/>
                <a:gd name="T89" fmla="*/ 53 h 183"/>
                <a:gd name="T90" fmla="*/ 105 w 257"/>
                <a:gd name="T91" fmla="*/ 51 h 183"/>
                <a:gd name="T92" fmla="*/ 102 w 257"/>
                <a:gd name="T93" fmla="*/ 47 h 183"/>
                <a:gd name="T94" fmla="*/ 107 w 257"/>
                <a:gd name="T95" fmla="*/ 44 h 183"/>
                <a:gd name="T96" fmla="*/ 109 w 257"/>
                <a:gd name="T97" fmla="*/ 40 h 183"/>
                <a:gd name="T98" fmla="*/ 113 w 257"/>
                <a:gd name="T99" fmla="*/ 43 h 183"/>
                <a:gd name="T100" fmla="*/ 117 w 257"/>
                <a:gd name="T101" fmla="*/ 39 h 183"/>
                <a:gd name="T102" fmla="*/ 122 w 257"/>
                <a:gd name="T103" fmla="*/ 35 h 183"/>
                <a:gd name="T104" fmla="*/ 126 w 257"/>
                <a:gd name="T105" fmla="*/ 29 h 183"/>
                <a:gd name="T106" fmla="*/ 133 w 257"/>
                <a:gd name="T107" fmla="*/ 22 h 183"/>
                <a:gd name="T108" fmla="*/ 144 w 257"/>
                <a:gd name="T109" fmla="*/ 21 h 183"/>
                <a:gd name="T110" fmla="*/ 149 w 257"/>
                <a:gd name="T111" fmla="*/ 23 h 183"/>
                <a:gd name="T112" fmla="*/ 164 w 257"/>
                <a:gd name="T113" fmla="*/ 16 h 183"/>
                <a:gd name="T114" fmla="*/ 164 w 257"/>
                <a:gd name="T115" fmla="*/ 10 h 183"/>
                <a:gd name="T116" fmla="*/ 179 w 257"/>
                <a:gd name="T117" fmla="*/ 14 h 183"/>
                <a:gd name="T118" fmla="*/ 191 w 257"/>
                <a:gd name="T119" fmla="*/ 3 h 183"/>
                <a:gd name="T120" fmla="*/ 199 w 257"/>
                <a:gd name="T121" fmla="*/ 5 h 183"/>
                <a:gd name="T122" fmla="*/ 211 w 257"/>
                <a:gd name="T123" fmla="*/ 3 h 183"/>
                <a:gd name="T124" fmla="*/ 219 w 257"/>
                <a:gd name="T125" fmla="*/ 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183">
                  <a:moveTo>
                    <a:pt x="220" y="0"/>
                  </a:moveTo>
                  <a:lnTo>
                    <a:pt x="220" y="1"/>
                  </a:lnTo>
                  <a:lnTo>
                    <a:pt x="221" y="1"/>
                  </a:lnTo>
                  <a:lnTo>
                    <a:pt x="222" y="1"/>
                  </a:lnTo>
                  <a:lnTo>
                    <a:pt x="223" y="1"/>
                  </a:lnTo>
                  <a:lnTo>
                    <a:pt x="223" y="0"/>
                  </a:lnTo>
                  <a:lnTo>
                    <a:pt x="223" y="1"/>
                  </a:lnTo>
                  <a:lnTo>
                    <a:pt x="225" y="1"/>
                  </a:lnTo>
                  <a:lnTo>
                    <a:pt x="225" y="0"/>
                  </a:lnTo>
                  <a:lnTo>
                    <a:pt x="226" y="0"/>
                  </a:lnTo>
                  <a:lnTo>
                    <a:pt x="226" y="1"/>
                  </a:lnTo>
                  <a:lnTo>
                    <a:pt x="227" y="1"/>
                  </a:lnTo>
                  <a:lnTo>
                    <a:pt x="228" y="1"/>
                  </a:lnTo>
                  <a:lnTo>
                    <a:pt x="229" y="1"/>
                  </a:lnTo>
                  <a:lnTo>
                    <a:pt x="229" y="2"/>
                  </a:lnTo>
                  <a:lnTo>
                    <a:pt x="228" y="2"/>
                  </a:lnTo>
                  <a:lnTo>
                    <a:pt x="227" y="2"/>
                  </a:lnTo>
                  <a:lnTo>
                    <a:pt x="228" y="3"/>
                  </a:lnTo>
                  <a:lnTo>
                    <a:pt x="227" y="3"/>
                  </a:lnTo>
                  <a:lnTo>
                    <a:pt x="228" y="3"/>
                  </a:lnTo>
                  <a:lnTo>
                    <a:pt x="226" y="3"/>
                  </a:lnTo>
                  <a:lnTo>
                    <a:pt x="227" y="3"/>
                  </a:lnTo>
                  <a:lnTo>
                    <a:pt x="227" y="4"/>
                  </a:lnTo>
                  <a:lnTo>
                    <a:pt x="226" y="4"/>
                  </a:lnTo>
                  <a:lnTo>
                    <a:pt x="225" y="3"/>
                  </a:lnTo>
                  <a:lnTo>
                    <a:pt x="223" y="3"/>
                  </a:lnTo>
                  <a:lnTo>
                    <a:pt x="222" y="4"/>
                  </a:lnTo>
                  <a:lnTo>
                    <a:pt x="222" y="3"/>
                  </a:lnTo>
                  <a:lnTo>
                    <a:pt x="222" y="4"/>
                  </a:lnTo>
                  <a:lnTo>
                    <a:pt x="223" y="4"/>
                  </a:lnTo>
                  <a:lnTo>
                    <a:pt x="225" y="4"/>
                  </a:lnTo>
                  <a:lnTo>
                    <a:pt x="226" y="4"/>
                  </a:lnTo>
                  <a:lnTo>
                    <a:pt x="223" y="5"/>
                  </a:lnTo>
                  <a:lnTo>
                    <a:pt x="222" y="5"/>
                  </a:lnTo>
                  <a:lnTo>
                    <a:pt x="221" y="5"/>
                  </a:lnTo>
                  <a:lnTo>
                    <a:pt x="221" y="7"/>
                  </a:lnTo>
                  <a:lnTo>
                    <a:pt x="222" y="5"/>
                  </a:lnTo>
                  <a:lnTo>
                    <a:pt x="226" y="5"/>
                  </a:lnTo>
                  <a:lnTo>
                    <a:pt x="227" y="4"/>
                  </a:lnTo>
                  <a:lnTo>
                    <a:pt x="227" y="5"/>
                  </a:lnTo>
                  <a:lnTo>
                    <a:pt x="227" y="7"/>
                  </a:lnTo>
                  <a:lnTo>
                    <a:pt x="226" y="7"/>
                  </a:lnTo>
                  <a:lnTo>
                    <a:pt x="225" y="7"/>
                  </a:lnTo>
                  <a:lnTo>
                    <a:pt x="225" y="8"/>
                  </a:lnTo>
                  <a:lnTo>
                    <a:pt x="223" y="8"/>
                  </a:lnTo>
                  <a:lnTo>
                    <a:pt x="225" y="9"/>
                  </a:lnTo>
                  <a:lnTo>
                    <a:pt x="225" y="8"/>
                  </a:lnTo>
                  <a:lnTo>
                    <a:pt x="226" y="8"/>
                  </a:lnTo>
                  <a:lnTo>
                    <a:pt x="227" y="8"/>
                  </a:lnTo>
                  <a:lnTo>
                    <a:pt x="226" y="8"/>
                  </a:lnTo>
                  <a:lnTo>
                    <a:pt x="227" y="8"/>
                  </a:lnTo>
                  <a:lnTo>
                    <a:pt x="228" y="8"/>
                  </a:lnTo>
                  <a:lnTo>
                    <a:pt x="228" y="9"/>
                  </a:lnTo>
                  <a:lnTo>
                    <a:pt x="227" y="9"/>
                  </a:lnTo>
                  <a:lnTo>
                    <a:pt x="227" y="10"/>
                  </a:lnTo>
                  <a:lnTo>
                    <a:pt x="228" y="11"/>
                  </a:lnTo>
                  <a:lnTo>
                    <a:pt x="228" y="12"/>
                  </a:lnTo>
                  <a:lnTo>
                    <a:pt x="227" y="14"/>
                  </a:lnTo>
                  <a:lnTo>
                    <a:pt x="228" y="12"/>
                  </a:lnTo>
                  <a:lnTo>
                    <a:pt x="228" y="11"/>
                  </a:lnTo>
                  <a:lnTo>
                    <a:pt x="228" y="10"/>
                  </a:lnTo>
                  <a:lnTo>
                    <a:pt x="228" y="9"/>
                  </a:lnTo>
                  <a:lnTo>
                    <a:pt x="228" y="8"/>
                  </a:lnTo>
                  <a:lnTo>
                    <a:pt x="229" y="8"/>
                  </a:lnTo>
                  <a:lnTo>
                    <a:pt x="230" y="8"/>
                  </a:lnTo>
                  <a:lnTo>
                    <a:pt x="229" y="8"/>
                  </a:lnTo>
                  <a:lnTo>
                    <a:pt x="229" y="7"/>
                  </a:lnTo>
                  <a:lnTo>
                    <a:pt x="229" y="5"/>
                  </a:lnTo>
                  <a:lnTo>
                    <a:pt x="230" y="5"/>
                  </a:lnTo>
                  <a:lnTo>
                    <a:pt x="229" y="4"/>
                  </a:lnTo>
                  <a:lnTo>
                    <a:pt x="230" y="4"/>
                  </a:lnTo>
                  <a:lnTo>
                    <a:pt x="230" y="3"/>
                  </a:lnTo>
                  <a:lnTo>
                    <a:pt x="232" y="3"/>
                  </a:lnTo>
                  <a:lnTo>
                    <a:pt x="234" y="2"/>
                  </a:lnTo>
                  <a:lnTo>
                    <a:pt x="235" y="3"/>
                  </a:lnTo>
                  <a:lnTo>
                    <a:pt x="234" y="3"/>
                  </a:lnTo>
                  <a:lnTo>
                    <a:pt x="236" y="3"/>
                  </a:lnTo>
                  <a:lnTo>
                    <a:pt x="237" y="3"/>
                  </a:lnTo>
                  <a:lnTo>
                    <a:pt x="238" y="4"/>
                  </a:lnTo>
                  <a:lnTo>
                    <a:pt x="237" y="4"/>
                  </a:lnTo>
                  <a:lnTo>
                    <a:pt x="238" y="4"/>
                  </a:lnTo>
                  <a:lnTo>
                    <a:pt x="237" y="4"/>
                  </a:lnTo>
                  <a:lnTo>
                    <a:pt x="238" y="4"/>
                  </a:lnTo>
                  <a:lnTo>
                    <a:pt x="237" y="5"/>
                  </a:lnTo>
                  <a:lnTo>
                    <a:pt x="238" y="5"/>
                  </a:lnTo>
                  <a:lnTo>
                    <a:pt x="240" y="4"/>
                  </a:lnTo>
                  <a:lnTo>
                    <a:pt x="241" y="4"/>
                  </a:lnTo>
                  <a:lnTo>
                    <a:pt x="242" y="4"/>
                  </a:lnTo>
                  <a:lnTo>
                    <a:pt x="242" y="5"/>
                  </a:lnTo>
                  <a:lnTo>
                    <a:pt x="241" y="5"/>
                  </a:lnTo>
                  <a:lnTo>
                    <a:pt x="243" y="5"/>
                  </a:lnTo>
                  <a:lnTo>
                    <a:pt x="244" y="4"/>
                  </a:lnTo>
                  <a:lnTo>
                    <a:pt x="245" y="4"/>
                  </a:lnTo>
                  <a:lnTo>
                    <a:pt x="247" y="5"/>
                  </a:lnTo>
                  <a:lnTo>
                    <a:pt x="245" y="5"/>
                  </a:lnTo>
                  <a:lnTo>
                    <a:pt x="247" y="5"/>
                  </a:lnTo>
                  <a:lnTo>
                    <a:pt x="248" y="7"/>
                  </a:lnTo>
                  <a:lnTo>
                    <a:pt x="247" y="7"/>
                  </a:lnTo>
                  <a:lnTo>
                    <a:pt x="245" y="7"/>
                  </a:lnTo>
                  <a:lnTo>
                    <a:pt x="244" y="7"/>
                  </a:lnTo>
                  <a:lnTo>
                    <a:pt x="247" y="7"/>
                  </a:lnTo>
                  <a:lnTo>
                    <a:pt x="249" y="7"/>
                  </a:lnTo>
                  <a:lnTo>
                    <a:pt x="250" y="7"/>
                  </a:lnTo>
                  <a:lnTo>
                    <a:pt x="251" y="7"/>
                  </a:lnTo>
                  <a:lnTo>
                    <a:pt x="250" y="8"/>
                  </a:lnTo>
                  <a:lnTo>
                    <a:pt x="252" y="8"/>
                  </a:lnTo>
                  <a:lnTo>
                    <a:pt x="254" y="9"/>
                  </a:lnTo>
                  <a:lnTo>
                    <a:pt x="255" y="8"/>
                  </a:lnTo>
                  <a:lnTo>
                    <a:pt x="255" y="9"/>
                  </a:lnTo>
                  <a:lnTo>
                    <a:pt x="256" y="9"/>
                  </a:lnTo>
                  <a:lnTo>
                    <a:pt x="256" y="10"/>
                  </a:lnTo>
                  <a:lnTo>
                    <a:pt x="257" y="10"/>
                  </a:lnTo>
                  <a:lnTo>
                    <a:pt x="256" y="10"/>
                  </a:lnTo>
                  <a:lnTo>
                    <a:pt x="255" y="10"/>
                  </a:lnTo>
                  <a:lnTo>
                    <a:pt x="251" y="11"/>
                  </a:lnTo>
                  <a:lnTo>
                    <a:pt x="250" y="11"/>
                  </a:lnTo>
                  <a:lnTo>
                    <a:pt x="250" y="12"/>
                  </a:lnTo>
                  <a:lnTo>
                    <a:pt x="248" y="12"/>
                  </a:lnTo>
                  <a:lnTo>
                    <a:pt x="248" y="14"/>
                  </a:lnTo>
                  <a:lnTo>
                    <a:pt x="243" y="12"/>
                  </a:lnTo>
                  <a:lnTo>
                    <a:pt x="238" y="12"/>
                  </a:lnTo>
                  <a:lnTo>
                    <a:pt x="236" y="12"/>
                  </a:lnTo>
                  <a:lnTo>
                    <a:pt x="233" y="11"/>
                  </a:lnTo>
                  <a:lnTo>
                    <a:pt x="233" y="12"/>
                  </a:lnTo>
                  <a:lnTo>
                    <a:pt x="234" y="12"/>
                  </a:lnTo>
                  <a:lnTo>
                    <a:pt x="233" y="12"/>
                  </a:lnTo>
                  <a:lnTo>
                    <a:pt x="234" y="12"/>
                  </a:lnTo>
                  <a:lnTo>
                    <a:pt x="235" y="12"/>
                  </a:lnTo>
                  <a:lnTo>
                    <a:pt x="234" y="12"/>
                  </a:lnTo>
                  <a:lnTo>
                    <a:pt x="236" y="14"/>
                  </a:lnTo>
                  <a:lnTo>
                    <a:pt x="238" y="14"/>
                  </a:lnTo>
                  <a:lnTo>
                    <a:pt x="237" y="14"/>
                  </a:lnTo>
                  <a:lnTo>
                    <a:pt x="238" y="14"/>
                  </a:lnTo>
                  <a:lnTo>
                    <a:pt x="240" y="14"/>
                  </a:lnTo>
                  <a:lnTo>
                    <a:pt x="241" y="14"/>
                  </a:lnTo>
                  <a:lnTo>
                    <a:pt x="244" y="15"/>
                  </a:lnTo>
                  <a:lnTo>
                    <a:pt x="243" y="15"/>
                  </a:lnTo>
                  <a:lnTo>
                    <a:pt x="242" y="15"/>
                  </a:lnTo>
                  <a:lnTo>
                    <a:pt x="242" y="16"/>
                  </a:lnTo>
                  <a:lnTo>
                    <a:pt x="241" y="16"/>
                  </a:lnTo>
                  <a:lnTo>
                    <a:pt x="242" y="16"/>
                  </a:lnTo>
                  <a:lnTo>
                    <a:pt x="242" y="15"/>
                  </a:lnTo>
                  <a:lnTo>
                    <a:pt x="243" y="15"/>
                  </a:lnTo>
                  <a:lnTo>
                    <a:pt x="243" y="16"/>
                  </a:lnTo>
                  <a:lnTo>
                    <a:pt x="243" y="15"/>
                  </a:lnTo>
                  <a:lnTo>
                    <a:pt x="244" y="16"/>
                  </a:lnTo>
                  <a:lnTo>
                    <a:pt x="244" y="15"/>
                  </a:lnTo>
                  <a:lnTo>
                    <a:pt x="244" y="16"/>
                  </a:lnTo>
                  <a:lnTo>
                    <a:pt x="245" y="16"/>
                  </a:lnTo>
                  <a:lnTo>
                    <a:pt x="244" y="17"/>
                  </a:lnTo>
                  <a:lnTo>
                    <a:pt x="243" y="18"/>
                  </a:lnTo>
                  <a:lnTo>
                    <a:pt x="244" y="17"/>
                  </a:lnTo>
                  <a:lnTo>
                    <a:pt x="245" y="17"/>
                  </a:lnTo>
                  <a:lnTo>
                    <a:pt x="247" y="17"/>
                  </a:lnTo>
                  <a:lnTo>
                    <a:pt x="248" y="17"/>
                  </a:lnTo>
                  <a:lnTo>
                    <a:pt x="248" y="18"/>
                  </a:lnTo>
                  <a:lnTo>
                    <a:pt x="249" y="17"/>
                  </a:lnTo>
                  <a:lnTo>
                    <a:pt x="249" y="18"/>
                  </a:lnTo>
                  <a:lnTo>
                    <a:pt x="250" y="18"/>
                  </a:lnTo>
                  <a:lnTo>
                    <a:pt x="249" y="18"/>
                  </a:lnTo>
                  <a:lnTo>
                    <a:pt x="249" y="17"/>
                  </a:lnTo>
                  <a:lnTo>
                    <a:pt x="250" y="17"/>
                  </a:lnTo>
                  <a:lnTo>
                    <a:pt x="249" y="17"/>
                  </a:lnTo>
                  <a:lnTo>
                    <a:pt x="249" y="16"/>
                  </a:lnTo>
                  <a:lnTo>
                    <a:pt x="250" y="16"/>
                  </a:lnTo>
                  <a:lnTo>
                    <a:pt x="251" y="16"/>
                  </a:lnTo>
                  <a:lnTo>
                    <a:pt x="251" y="17"/>
                  </a:lnTo>
                  <a:lnTo>
                    <a:pt x="252" y="17"/>
                  </a:lnTo>
                  <a:lnTo>
                    <a:pt x="252" y="18"/>
                  </a:lnTo>
                  <a:lnTo>
                    <a:pt x="251" y="18"/>
                  </a:lnTo>
                  <a:lnTo>
                    <a:pt x="252" y="18"/>
                  </a:lnTo>
                  <a:lnTo>
                    <a:pt x="252" y="17"/>
                  </a:lnTo>
                  <a:lnTo>
                    <a:pt x="252" y="16"/>
                  </a:lnTo>
                  <a:lnTo>
                    <a:pt x="255" y="17"/>
                  </a:lnTo>
                  <a:lnTo>
                    <a:pt x="256" y="17"/>
                  </a:lnTo>
                  <a:lnTo>
                    <a:pt x="257" y="17"/>
                  </a:lnTo>
                  <a:lnTo>
                    <a:pt x="257" y="18"/>
                  </a:lnTo>
                  <a:lnTo>
                    <a:pt x="257" y="19"/>
                  </a:lnTo>
                  <a:lnTo>
                    <a:pt x="257" y="21"/>
                  </a:lnTo>
                  <a:lnTo>
                    <a:pt x="256" y="21"/>
                  </a:lnTo>
                  <a:lnTo>
                    <a:pt x="254" y="21"/>
                  </a:lnTo>
                  <a:lnTo>
                    <a:pt x="251" y="19"/>
                  </a:lnTo>
                  <a:lnTo>
                    <a:pt x="250" y="19"/>
                  </a:lnTo>
                  <a:lnTo>
                    <a:pt x="250" y="18"/>
                  </a:lnTo>
                  <a:lnTo>
                    <a:pt x="249" y="19"/>
                  </a:lnTo>
                  <a:lnTo>
                    <a:pt x="250" y="19"/>
                  </a:lnTo>
                  <a:lnTo>
                    <a:pt x="251" y="19"/>
                  </a:lnTo>
                  <a:lnTo>
                    <a:pt x="251" y="21"/>
                  </a:lnTo>
                  <a:lnTo>
                    <a:pt x="250" y="21"/>
                  </a:lnTo>
                  <a:lnTo>
                    <a:pt x="250" y="22"/>
                  </a:lnTo>
                  <a:lnTo>
                    <a:pt x="249" y="22"/>
                  </a:lnTo>
                  <a:lnTo>
                    <a:pt x="249" y="23"/>
                  </a:lnTo>
                  <a:lnTo>
                    <a:pt x="248" y="23"/>
                  </a:lnTo>
                  <a:lnTo>
                    <a:pt x="247" y="23"/>
                  </a:lnTo>
                  <a:lnTo>
                    <a:pt x="245" y="23"/>
                  </a:lnTo>
                  <a:lnTo>
                    <a:pt x="243" y="23"/>
                  </a:lnTo>
                  <a:lnTo>
                    <a:pt x="243" y="24"/>
                  </a:lnTo>
                  <a:lnTo>
                    <a:pt x="242" y="24"/>
                  </a:lnTo>
                  <a:lnTo>
                    <a:pt x="243" y="24"/>
                  </a:lnTo>
                  <a:lnTo>
                    <a:pt x="243" y="25"/>
                  </a:lnTo>
                  <a:lnTo>
                    <a:pt x="242" y="25"/>
                  </a:lnTo>
                  <a:lnTo>
                    <a:pt x="242" y="26"/>
                  </a:lnTo>
                  <a:lnTo>
                    <a:pt x="241" y="26"/>
                  </a:lnTo>
                  <a:lnTo>
                    <a:pt x="240" y="26"/>
                  </a:lnTo>
                  <a:lnTo>
                    <a:pt x="240" y="28"/>
                  </a:lnTo>
                  <a:lnTo>
                    <a:pt x="238" y="26"/>
                  </a:lnTo>
                  <a:lnTo>
                    <a:pt x="238" y="25"/>
                  </a:lnTo>
                  <a:lnTo>
                    <a:pt x="238" y="24"/>
                  </a:lnTo>
                  <a:lnTo>
                    <a:pt x="241" y="23"/>
                  </a:lnTo>
                  <a:lnTo>
                    <a:pt x="242" y="22"/>
                  </a:lnTo>
                  <a:lnTo>
                    <a:pt x="241" y="19"/>
                  </a:lnTo>
                  <a:lnTo>
                    <a:pt x="240" y="18"/>
                  </a:lnTo>
                  <a:lnTo>
                    <a:pt x="236" y="17"/>
                  </a:lnTo>
                  <a:lnTo>
                    <a:pt x="233" y="17"/>
                  </a:lnTo>
                  <a:lnTo>
                    <a:pt x="232" y="17"/>
                  </a:lnTo>
                  <a:lnTo>
                    <a:pt x="232" y="16"/>
                  </a:lnTo>
                  <a:lnTo>
                    <a:pt x="229" y="16"/>
                  </a:lnTo>
                  <a:lnTo>
                    <a:pt x="227" y="14"/>
                  </a:lnTo>
                  <a:lnTo>
                    <a:pt x="226" y="14"/>
                  </a:lnTo>
                  <a:lnTo>
                    <a:pt x="225" y="14"/>
                  </a:lnTo>
                  <a:lnTo>
                    <a:pt x="223" y="14"/>
                  </a:lnTo>
                  <a:lnTo>
                    <a:pt x="222" y="14"/>
                  </a:lnTo>
                  <a:lnTo>
                    <a:pt x="221" y="14"/>
                  </a:lnTo>
                  <a:lnTo>
                    <a:pt x="221" y="15"/>
                  </a:lnTo>
                  <a:lnTo>
                    <a:pt x="220" y="15"/>
                  </a:lnTo>
                  <a:lnTo>
                    <a:pt x="221" y="15"/>
                  </a:lnTo>
                  <a:lnTo>
                    <a:pt x="220" y="15"/>
                  </a:lnTo>
                  <a:lnTo>
                    <a:pt x="218" y="16"/>
                  </a:lnTo>
                  <a:lnTo>
                    <a:pt x="218" y="15"/>
                  </a:lnTo>
                  <a:lnTo>
                    <a:pt x="216" y="15"/>
                  </a:lnTo>
                  <a:lnTo>
                    <a:pt x="215" y="15"/>
                  </a:lnTo>
                  <a:lnTo>
                    <a:pt x="214" y="15"/>
                  </a:lnTo>
                  <a:lnTo>
                    <a:pt x="213" y="15"/>
                  </a:lnTo>
                  <a:lnTo>
                    <a:pt x="212" y="15"/>
                  </a:lnTo>
                  <a:lnTo>
                    <a:pt x="212" y="16"/>
                  </a:lnTo>
                  <a:lnTo>
                    <a:pt x="211" y="17"/>
                  </a:lnTo>
                  <a:lnTo>
                    <a:pt x="209" y="17"/>
                  </a:lnTo>
                  <a:lnTo>
                    <a:pt x="209" y="18"/>
                  </a:lnTo>
                  <a:lnTo>
                    <a:pt x="208" y="18"/>
                  </a:lnTo>
                  <a:lnTo>
                    <a:pt x="207" y="18"/>
                  </a:lnTo>
                  <a:lnTo>
                    <a:pt x="208" y="19"/>
                  </a:lnTo>
                  <a:lnTo>
                    <a:pt x="208" y="21"/>
                  </a:lnTo>
                  <a:lnTo>
                    <a:pt x="207" y="21"/>
                  </a:lnTo>
                  <a:lnTo>
                    <a:pt x="207" y="22"/>
                  </a:lnTo>
                  <a:lnTo>
                    <a:pt x="207" y="23"/>
                  </a:lnTo>
                  <a:lnTo>
                    <a:pt x="206" y="24"/>
                  </a:lnTo>
                  <a:lnTo>
                    <a:pt x="207" y="25"/>
                  </a:lnTo>
                  <a:lnTo>
                    <a:pt x="207" y="26"/>
                  </a:lnTo>
                  <a:lnTo>
                    <a:pt x="207" y="28"/>
                  </a:lnTo>
                  <a:lnTo>
                    <a:pt x="208" y="28"/>
                  </a:lnTo>
                  <a:lnTo>
                    <a:pt x="207" y="28"/>
                  </a:lnTo>
                  <a:lnTo>
                    <a:pt x="207" y="29"/>
                  </a:lnTo>
                  <a:lnTo>
                    <a:pt x="206" y="29"/>
                  </a:lnTo>
                  <a:lnTo>
                    <a:pt x="205" y="29"/>
                  </a:lnTo>
                  <a:lnTo>
                    <a:pt x="204" y="29"/>
                  </a:lnTo>
                  <a:lnTo>
                    <a:pt x="202" y="30"/>
                  </a:lnTo>
                  <a:lnTo>
                    <a:pt x="202" y="31"/>
                  </a:lnTo>
                  <a:lnTo>
                    <a:pt x="202" y="32"/>
                  </a:lnTo>
                  <a:lnTo>
                    <a:pt x="201" y="32"/>
                  </a:lnTo>
                  <a:lnTo>
                    <a:pt x="200" y="32"/>
                  </a:lnTo>
                  <a:lnTo>
                    <a:pt x="200" y="33"/>
                  </a:lnTo>
                  <a:lnTo>
                    <a:pt x="199" y="33"/>
                  </a:lnTo>
                  <a:lnTo>
                    <a:pt x="199" y="32"/>
                  </a:lnTo>
                  <a:lnTo>
                    <a:pt x="198" y="32"/>
                  </a:lnTo>
                  <a:lnTo>
                    <a:pt x="195" y="31"/>
                  </a:lnTo>
                  <a:lnTo>
                    <a:pt x="194" y="31"/>
                  </a:lnTo>
                  <a:lnTo>
                    <a:pt x="192" y="31"/>
                  </a:lnTo>
                  <a:lnTo>
                    <a:pt x="192" y="30"/>
                  </a:lnTo>
                  <a:lnTo>
                    <a:pt x="190" y="30"/>
                  </a:lnTo>
                  <a:lnTo>
                    <a:pt x="188" y="30"/>
                  </a:lnTo>
                  <a:lnTo>
                    <a:pt x="187" y="31"/>
                  </a:lnTo>
                  <a:lnTo>
                    <a:pt x="185" y="31"/>
                  </a:lnTo>
                  <a:lnTo>
                    <a:pt x="183" y="32"/>
                  </a:lnTo>
                  <a:lnTo>
                    <a:pt x="181" y="32"/>
                  </a:lnTo>
                  <a:lnTo>
                    <a:pt x="181" y="31"/>
                  </a:lnTo>
                  <a:lnTo>
                    <a:pt x="180" y="31"/>
                  </a:lnTo>
                  <a:lnTo>
                    <a:pt x="179" y="32"/>
                  </a:lnTo>
                  <a:lnTo>
                    <a:pt x="176" y="31"/>
                  </a:lnTo>
                  <a:lnTo>
                    <a:pt x="174" y="31"/>
                  </a:lnTo>
                  <a:lnTo>
                    <a:pt x="173" y="30"/>
                  </a:lnTo>
                  <a:lnTo>
                    <a:pt x="172" y="29"/>
                  </a:lnTo>
                  <a:lnTo>
                    <a:pt x="171" y="29"/>
                  </a:lnTo>
                  <a:lnTo>
                    <a:pt x="171" y="28"/>
                  </a:lnTo>
                  <a:lnTo>
                    <a:pt x="170" y="28"/>
                  </a:lnTo>
                  <a:lnTo>
                    <a:pt x="169" y="26"/>
                  </a:lnTo>
                  <a:lnTo>
                    <a:pt x="165" y="24"/>
                  </a:lnTo>
                  <a:lnTo>
                    <a:pt x="162" y="23"/>
                  </a:lnTo>
                  <a:lnTo>
                    <a:pt x="159" y="24"/>
                  </a:lnTo>
                  <a:lnTo>
                    <a:pt x="159" y="25"/>
                  </a:lnTo>
                  <a:lnTo>
                    <a:pt x="161" y="26"/>
                  </a:lnTo>
                  <a:lnTo>
                    <a:pt x="159" y="26"/>
                  </a:lnTo>
                  <a:lnTo>
                    <a:pt x="156" y="26"/>
                  </a:lnTo>
                  <a:lnTo>
                    <a:pt x="155" y="26"/>
                  </a:lnTo>
                  <a:lnTo>
                    <a:pt x="152" y="26"/>
                  </a:lnTo>
                  <a:lnTo>
                    <a:pt x="150" y="28"/>
                  </a:lnTo>
                  <a:lnTo>
                    <a:pt x="152" y="29"/>
                  </a:lnTo>
                  <a:lnTo>
                    <a:pt x="154" y="30"/>
                  </a:lnTo>
                  <a:lnTo>
                    <a:pt x="152" y="31"/>
                  </a:lnTo>
                  <a:lnTo>
                    <a:pt x="152" y="32"/>
                  </a:lnTo>
                  <a:lnTo>
                    <a:pt x="151" y="32"/>
                  </a:lnTo>
                  <a:lnTo>
                    <a:pt x="150" y="33"/>
                  </a:lnTo>
                  <a:lnTo>
                    <a:pt x="152" y="35"/>
                  </a:lnTo>
                  <a:lnTo>
                    <a:pt x="150" y="36"/>
                  </a:lnTo>
                  <a:lnTo>
                    <a:pt x="145" y="35"/>
                  </a:lnTo>
                  <a:lnTo>
                    <a:pt x="141" y="35"/>
                  </a:lnTo>
                  <a:lnTo>
                    <a:pt x="137" y="35"/>
                  </a:lnTo>
                  <a:lnTo>
                    <a:pt x="136" y="35"/>
                  </a:lnTo>
                  <a:lnTo>
                    <a:pt x="135" y="33"/>
                  </a:lnTo>
                  <a:lnTo>
                    <a:pt x="134" y="33"/>
                  </a:lnTo>
                  <a:lnTo>
                    <a:pt x="131" y="33"/>
                  </a:lnTo>
                  <a:lnTo>
                    <a:pt x="131" y="35"/>
                  </a:lnTo>
                  <a:lnTo>
                    <a:pt x="131" y="36"/>
                  </a:lnTo>
                  <a:lnTo>
                    <a:pt x="133" y="38"/>
                  </a:lnTo>
                  <a:lnTo>
                    <a:pt x="133" y="39"/>
                  </a:lnTo>
                  <a:lnTo>
                    <a:pt x="130" y="40"/>
                  </a:lnTo>
                  <a:lnTo>
                    <a:pt x="130" y="42"/>
                  </a:lnTo>
                  <a:lnTo>
                    <a:pt x="127" y="40"/>
                  </a:lnTo>
                  <a:lnTo>
                    <a:pt x="123" y="39"/>
                  </a:lnTo>
                  <a:lnTo>
                    <a:pt x="122" y="40"/>
                  </a:lnTo>
                  <a:lnTo>
                    <a:pt x="119" y="42"/>
                  </a:lnTo>
                  <a:lnTo>
                    <a:pt x="119" y="43"/>
                  </a:lnTo>
                  <a:lnTo>
                    <a:pt x="117" y="45"/>
                  </a:lnTo>
                  <a:lnTo>
                    <a:pt x="117" y="46"/>
                  </a:lnTo>
                  <a:lnTo>
                    <a:pt x="116" y="46"/>
                  </a:lnTo>
                  <a:lnTo>
                    <a:pt x="115" y="47"/>
                  </a:lnTo>
                  <a:lnTo>
                    <a:pt x="113" y="47"/>
                  </a:lnTo>
                  <a:lnTo>
                    <a:pt x="113" y="49"/>
                  </a:lnTo>
                  <a:lnTo>
                    <a:pt x="116" y="52"/>
                  </a:lnTo>
                  <a:lnTo>
                    <a:pt x="116" y="53"/>
                  </a:lnTo>
                  <a:lnTo>
                    <a:pt x="116" y="54"/>
                  </a:lnTo>
                  <a:lnTo>
                    <a:pt x="115" y="54"/>
                  </a:lnTo>
                  <a:lnTo>
                    <a:pt x="114" y="56"/>
                  </a:lnTo>
                  <a:lnTo>
                    <a:pt x="113" y="56"/>
                  </a:lnTo>
                  <a:lnTo>
                    <a:pt x="109" y="60"/>
                  </a:lnTo>
                  <a:lnTo>
                    <a:pt x="107" y="61"/>
                  </a:lnTo>
                  <a:lnTo>
                    <a:pt x="108" y="64"/>
                  </a:lnTo>
                  <a:lnTo>
                    <a:pt x="108" y="65"/>
                  </a:lnTo>
                  <a:lnTo>
                    <a:pt x="104" y="66"/>
                  </a:lnTo>
                  <a:lnTo>
                    <a:pt x="101" y="66"/>
                  </a:lnTo>
                  <a:lnTo>
                    <a:pt x="99" y="66"/>
                  </a:lnTo>
                  <a:lnTo>
                    <a:pt x="100" y="71"/>
                  </a:lnTo>
                  <a:lnTo>
                    <a:pt x="99" y="72"/>
                  </a:lnTo>
                  <a:lnTo>
                    <a:pt x="99" y="75"/>
                  </a:lnTo>
                  <a:lnTo>
                    <a:pt x="99" y="77"/>
                  </a:lnTo>
                  <a:lnTo>
                    <a:pt x="99" y="78"/>
                  </a:lnTo>
                  <a:lnTo>
                    <a:pt x="99" y="79"/>
                  </a:lnTo>
                  <a:lnTo>
                    <a:pt x="98" y="79"/>
                  </a:lnTo>
                  <a:lnTo>
                    <a:pt x="98" y="80"/>
                  </a:lnTo>
                  <a:lnTo>
                    <a:pt x="98" y="81"/>
                  </a:lnTo>
                  <a:lnTo>
                    <a:pt x="97" y="82"/>
                  </a:lnTo>
                  <a:lnTo>
                    <a:pt x="94" y="85"/>
                  </a:lnTo>
                  <a:lnTo>
                    <a:pt x="92" y="88"/>
                  </a:lnTo>
                  <a:lnTo>
                    <a:pt x="94" y="89"/>
                  </a:lnTo>
                  <a:lnTo>
                    <a:pt x="95" y="89"/>
                  </a:lnTo>
                  <a:lnTo>
                    <a:pt x="97" y="89"/>
                  </a:lnTo>
                  <a:lnTo>
                    <a:pt x="98" y="93"/>
                  </a:lnTo>
                  <a:lnTo>
                    <a:pt x="98" y="94"/>
                  </a:lnTo>
                  <a:lnTo>
                    <a:pt x="95" y="95"/>
                  </a:lnTo>
                  <a:lnTo>
                    <a:pt x="95" y="96"/>
                  </a:lnTo>
                  <a:lnTo>
                    <a:pt x="92" y="95"/>
                  </a:lnTo>
                  <a:lnTo>
                    <a:pt x="87" y="95"/>
                  </a:lnTo>
                  <a:lnTo>
                    <a:pt x="85" y="95"/>
                  </a:lnTo>
                  <a:lnTo>
                    <a:pt x="83" y="96"/>
                  </a:lnTo>
                  <a:lnTo>
                    <a:pt x="80" y="99"/>
                  </a:lnTo>
                  <a:lnTo>
                    <a:pt x="78" y="101"/>
                  </a:lnTo>
                  <a:lnTo>
                    <a:pt x="77" y="101"/>
                  </a:lnTo>
                  <a:lnTo>
                    <a:pt x="78" y="103"/>
                  </a:lnTo>
                  <a:lnTo>
                    <a:pt x="76" y="106"/>
                  </a:lnTo>
                  <a:lnTo>
                    <a:pt x="77" y="107"/>
                  </a:lnTo>
                  <a:lnTo>
                    <a:pt x="78" y="110"/>
                  </a:lnTo>
                  <a:lnTo>
                    <a:pt x="77" y="112"/>
                  </a:lnTo>
                  <a:lnTo>
                    <a:pt x="78" y="114"/>
                  </a:lnTo>
                  <a:lnTo>
                    <a:pt x="78" y="115"/>
                  </a:lnTo>
                  <a:lnTo>
                    <a:pt x="78" y="116"/>
                  </a:lnTo>
                  <a:lnTo>
                    <a:pt x="80" y="120"/>
                  </a:lnTo>
                  <a:lnTo>
                    <a:pt x="80" y="121"/>
                  </a:lnTo>
                  <a:lnTo>
                    <a:pt x="80" y="124"/>
                  </a:lnTo>
                  <a:lnTo>
                    <a:pt x="79" y="128"/>
                  </a:lnTo>
                  <a:lnTo>
                    <a:pt x="81" y="129"/>
                  </a:lnTo>
                  <a:lnTo>
                    <a:pt x="83" y="130"/>
                  </a:lnTo>
                  <a:lnTo>
                    <a:pt x="84" y="130"/>
                  </a:lnTo>
                  <a:lnTo>
                    <a:pt x="85" y="130"/>
                  </a:lnTo>
                  <a:lnTo>
                    <a:pt x="87" y="134"/>
                  </a:lnTo>
                  <a:lnTo>
                    <a:pt x="88" y="134"/>
                  </a:lnTo>
                  <a:lnTo>
                    <a:pt x="87" y="135"/>
                  </a:lnTo>
                  <a:lnTo>
                    <a:pt x="87" y="136"/>
                  </a:lnTo>
                  <a:lnTo>
                    <a:pt x="86" y="136"/>
                  </a:lnTo>
                  <a:lnTo>
                    <a:pt x="86" y="137"/>
                  </a:lnTo>
                  <a:lnTo>
                    <a:pt x="86" y="138"/>
                  </a:lnTo>
                  <a:lnTo>
                    <a:pt x="85" y="138"/>
                  </a:lnTo>
                  <a:lnTo>
                    <a:pt x="84" y="138"/>
                  </a:lnTo>
                  <a:lnTo>
                    <a:pt x="81" y="138"/>
                  </a:lnTo>
                  <a:lnTo>
                    <a:pt x="81" y="140"/>
                  </a:lnTo>
                  <a:lnTo>
                    <a:pt x="83" y="140"/>
                  </a:lnTo>
                  <a:lnTo>
                    <a:pt x="83" y="141"/>
                  </a:lnTo>
                  <a:lnTo>
                    <a:pt x="83" y="142"/>
                  </a:lnTo>
                  <a:lnTo>
                    <a:pt x="85" y="143"/>
                  </a:lnTo>
                  <a:lnTo>
                    <a:pt x="86" y="145"/>
                  </a:lnTo>
                  <a:lnTo>
                    <a:pt x="86" y="147"/>
                  </a:lnTo>
                  <a:lnTo>
                    <a:pt x="86" y="148"/>
                  </a:lnTo>
                  <a:lnTo>
                    <a:pt x="85" y="149"/>
                  </a:lnTo>
                  <a:lnTo>
                    <a:pt x="85" y="150"/>
                  </a:lnTo>
                  <a:lnTo>
                    <a:pt x="85" y="151"/>
                  </a:lnTo>
                  <a:lnTo>
                    <a:pt x="85" y="152"/>
                  </a:lnTo>
                  <a:lnTo>
                    <a:pt x="83" y="154"/>
                  </a:lnTo>
                  <a:lnTo>
                    <a:pt x="81" y="155"/>
                  </a:lnTo>
                  <a:lnTo>
                    <a:pt x="79" y="155"/>
                  </a:lnTo>
                  <a:lnTo>
                    <a:pt x="78" y="155"/>
                  </a:lnTo>
                  <a:lnTo>
                    <a:pt x="78" y="156"/>
                  </a:lnTo>
                  <a:lnTo>
                    <a:pt x="79" y="156"/>
                  </a:lnTo>
                  <a:lnTo>
                    <a:pt x="79" y="157"/>
                  </a:lnTo>
                  <a:lnTo>
                    <a:pt x="79" y="158"/>
                  </a:lnTo>
                  <a:lnTo>
                    <a:pt x="78" y="158"/>
                  </a:lnTo>
                  <a:lnTo>
                    <a:pt x="77" y="158"/>
                  </a:lnTo>
                  <a:lnTo>
                    <a:pt x="77" y="159"/>
                  </a:lnTo>
                  <a:lnTo>
                    <a:pt x="78" y="163"/>
                  </a:lnTo>
                  <a:lnTo>
                    <a:pt x="79" y="163"/>
                  </a:lnTo>
                  <a:lnTo>
                    <a:pt x="79" y="164"/>
                  </a:lnTo>
                  <a:lnTo>
                    <a:pt x="78" y="164"/>
                  </a:lnTo>
                  <a:lnTo>
                    <a:pt x="78" y="165"/>
                  </a:lnTo>
                  <a:lnTo>
                    <a:pt x="78" y="166"/>
                  </a:lnTo>
                  <a:lnTo>
                    <a:pt x="78" y="168"/>
                  </a:lnTo>
                  <a:lnTo>
                    <a:pt x="78" y="169"/>
                  </a:lnTo>
                  <a:lnTo>
                    <a:pt x="77" y="169"/>
                  </a:lnTo>
                  <a:lnTo>
                    <a:pt x="76" y="169"/>
                  </a:lnTo>
                  <a:lnTo>
                    <a:pt x="74" y="169"/>
                  </a:lnTo>
                  <a:lnTo>
                    <a:pt x="74" y="168"/>
                  </a:lnTo>
                  <a:lnTo>
                    <a:pt x="74" y="166"/>
                  </a:lnTo>
                  <a:lnTo>
                    <a:pt x="73" y="166"/>
                  </a:lnTo>
                  <a:lnTo>
                    <a:pt x="72" y="166"/>
                  </a:lnTo>
                  <a:lnTo>
                    <a:pt x="72" y="165"/>
                  </a:lnTo>
                  <a:lnTo>
                    <a:pt x="71" y="165"/>
                  </a:lnTo>
                  <a:lnTo>
                    <a:pt x="70" y="165"/>
                  </a:lnTo>
                  <a:lnTo>
                    <a:pt x="69" y="165"/>
                  </a:lnTo>
                  <a:lnTo>
                    <a:pt x="67" y="165"/>
                  </a:lnTo>
                  <a:lnTo>
                    <a:pt x="67" y="164"/>
                  </a:lnTo>
                  <a:lnTo>
                    <a:pt x="66" y="164"/>
                  </a:lnTo>
                  <a:lnTo>
                    <a:pt x="66" y="163"/>
                  </a:lnTo>
                  <a:lnTo>
                    <a:pt x="67" y="163"/>
                  </a:lnTo>
                  <a:lnTo>
                    <a:pt x="66" y="163"/>
                  </a:lnTo>
                  <a:lnTo>
                    <a:pt x="65" y="163"/>
                  </a:lnTo>
                  <a:lnTo>
                    <a:pt x="65" y="162"/>
                  </a:lnTo>
                  <a:lnTo>
                    <a:pt x="65" y="161"/>
                  </a:lnTo>
                  <a:lnTo>
                    <a:pt x="65" y="162"/>
                  </a:lnTo>
                  <a:lnTo>
                    <a:pt x="66" y="162"/>
                  </a:lnTo>
                  <a:lnTo>
                    <a:pt x="66" y="161"/>
                  </a:lnTo>
                  <a:lnTo>
                    <a:pt x="65" y="161"/>
                  </a:lnTo>
                  <a:lnTo>
                    <a:pt x="65" y="159"/>
                  </a:lnTo>
                  <a:lnTo>
                    <a:pt x="65" y="158"/>
                  </a:lnTo>
                  <a:lnTo>
                    <a:pt x="65" y="157"/>
                  </a:lnTo>
                  <a:lnTo>
                    <a:pt x="64" y="157"/>
                  </a:lnTo>
                  <a:lnTo>
                    <a:pt x="64" y="156"/>
                  </a:lnTo>
                  <a:lnTo>
                    <a:pt x="65" y="156"/>
                  </a:lnTo>
                  <a:lnTo>
                    <a:pt x="65" y="155"/>
                  </a:lnTo>
                  <a:lnTo>
                    <a:pt x="65" y="156"/>
                  </a:lnTo>
                  <a:lnTo>
                    <a:pt x="66" y="157"/>
                  </a:lnTo>
                  <a:lnTo>
                    <a:pt x="66" y="156"/>
                  </a:lnTo>
                  <a:lnTo>
                    <a:pt x="66" y="155"/>
                  </a:lnTo>
                  <a:lnTo>
                    <a:pt x="65" y="155"/>
                  </a:lnTo>
                  <a:lnTo>
                    <a:pt x="64" y="155"/>
                  </a:lnTo>
                  <a:lnTo>
                    <a:pt x="63" y="155"/>
                  </a:lnTo>
                  <a:lnTo>
                    <a:pt x="63" y="156"/>
                  </a:lnTo>
                  <a:lnTo>
                    <a:pt x="63" y="157"/>
                  </a:lnTo>
                  <a:lnTo>
                    <a:pt x="64" y="157"/>
                  </a:lnTo>
                  <a:lnTo>
                    <a:pt x="64" y="158"/>
                  </a:lnTo>
                  <a:lnTo>
                    <a:pt x="65" y="158"/>
                  </a:lnTo>
                  <a:lnTo>
                    <a:pt x="65" y="159"/>
                  </a:lnTo>
                  <a:lnTo>
                    <a:pt x="64" y="159"/>
                  </a:lnTo>
                  <a:lnTo>
                    <a:pt x="64" y="161"/>
                  </a:lnTo>
                  <a:lnTo>
                    <a:pt x="63" y="161"/>
                  </a:lnTo>
                  <a:lnTo>
                    <a:pt x="63" y="159"/>
                  </a:lnTo>
                  <a:lnTo>
                    <a:pt x="63" y="158"/>
                  </a:lnTo>
                  <a:lnTo>
                    <a:pt x="63" y="157"/>
                  </a:lnTo>
                  <a:lnTo>
                    <a:pt x="62" y="157"/>
                  </a:lnTo>
                  <a:lnTo>
                    <a:pt x="60" y="157"/>
                  </a:lnTo>
                  <a:lnTo>
                    <a:pt x="62" y="157"/>
                  </a:lnTo>
                  <a:lnTo>
                    <a:pt x="62" y="158"/>
                  </a:lnTo>
                  <a:lnTo>
                    <a:pt x="63" y="158"/>
                  </a:lnTo>
                  <a:lnTo>
                    <a:pt x="63" y="159"/>
                  </a:lnTo>
                  <a:lnTo>
                    <a:pt x="62" y="159"/>
                  </a:lnTo>
                  <a:lnTo>
                    <a:pt x="60" y="159"/>
                  </a:lnTo>
                  <a:lnTo>
                    <a:pt x="62" y="159"/>
                  </a:lnTo>
                  <a:lnTo>
                    <a:pt x="62" y="161"/>
                  </a:lnTo>
                  <a:lnTo>
                    <a:pt x="63" y="161"/>
                  </a:lnTo>
                  <a:lnTo>
                    <a:pt x="63" y="162"/>
                  </a:lnTo>
                  <a:lnTo>
                    <a:pt x="64" y="162"/>
                  </a:lnTo>
                  <a:lnTo>
                    <a:pt x="63" y="162"/>
                  </a:lnTo>
                  <a:lnTo>
                    <a:pt x="63" y="163"/>
                  </a:lnTo>
                  <a:lnTo>
                    <a:pt x="64" y="163"/>
                  </a:lnTo>
                  <a:lnTo>
                    <a:pt x="64" y="164"/>
                  </a:lnTo>
                  <a:lnTo>
                    <a:pt x="63" y="164"/>
                  </a:lnTo>
                  <a:lnTo>
                    <a:pt x="62" y="164"/>
                  </a:lnTo>
                  <a:lnTo>
                    <a:pt x="62" y="165"/>
                  </a:lnTo>
                  <a:lnTo>
                    <a:pt x="62" y="166"/>
                  </a:lnTo>
                  <a:lnTo>
                    <a:pt x="62" y="168"/>
                  </a:lnTo>
                  <a:lnTo>
                    <a:pt x="62" y="166"/>
                  </a:lnTo>
                  <a:lnTo>
                    <a:pt x="60" y="166"/>
                  </a:lnTo>
                  <a:lnTo>
                    <a:pt x="62" y="166"/>
                  </a:lnTo>
                  <a:lnTo>
                    <a:pt x="62" y="168"/>
                  </a:lnTo>
                  <a:lnTo>
                    <a:pt x="60" y="168"/>
                  </a:lnTo>
                  <a:lnTo>
                    <a:pt x="60" y="166"/>
                  </a:lnTo>
                  <a:lnTo>
                    <a:pt x="60" y="168"/>
                  </a:lnTo>
                  <a:lnTo>
                    <a:pt x="59" y="168"/>
                  </a:lnTo>
                  <a:lnTo>
                    <a:pt x="58" y="169"/>
                  </a:lnTo>
                  <a:lnTo>
                    <a:pt x="57" y="169"/>
                  </a:lnTo>
                  <a:lnTo>
                    <a:pt x="57" y="168"/>
                  </a:lnTo>
                  <a:lnTo>
                    <a:pt x="56" y="166"/>
                  </a:lnTo>
                  <a:lnTo>
                    <a:pt x="56" y="168"/>
                  </a:lnTo>
                  <a:lnTo>
                    <a:pt x="56" y="166"/>
                  </a:lnTo>
                  <a:lnTo>
                    <a:pt x="55" y="166"/>
                  </a:lnTo>
                  <a:lnTo>
                    <a:pt x="55" y="165"/>
                  </a:lnTo>
                  <a:lnTo>
                    <a:pt x="53" y="166"/>
                  </a:lnTo>
                  <a:lnTo>
                    <a:pt x="55" y="166"/>
                  </a:lnTo>
                  <a:lnTo>
                    <a:pt x="55" y="168"/>
                  </a:lnTo>
                  <a:lnTo>
                    <a:pt x="56" y="168"/>
                  </a:lnTo>
                  <a:lnTo>
                    <a:pt x="55" y="168"/>
                  </a:lnTo>
                  <a:lnTo>
                    <a:pt x="55" y="169"/>
                  </a:lnTo>
                  <a:lnTo>
                    <a:pt x="53" y="169"/>
                  </a:lnTo>
                  <a:lnTo>
                    <a:pt x="52" y="169"/>
                  </a:lnTo>
                  <a:lnTo>
                    <a:pt x="53" y="169"/>
                  </a:lnTo>
                  <a:lnTo>
                    <a:pt x="52" y="169"/>
                  </a:lnTo>
                  <a:lnTo>
                    <a:pt x="52" y="170"/>
                  </a:lnTo>
                  <a:lnTo>
                    <a:pt x="52" y="169"/>
                  </a:lnTo>
                  <a:lnTo>
                    <a:pt x="51" y="169"/>
                  </a:lnTo>
                  <a:lnTo>
                    <a:pt x="51" y="170"/>
                  </a:lnTo>
                  <a:lnTo>
                    <a:pt x="52" y="169"/>
                  </a:lnTo>
                  <a:lnTo>
                    <a:pt x="52" y="170"/>
                  </a:lnTo>
                  <a:lnTo>
                    <a:pt x="51" y="170"/>
                  </a:lnTo>
                  <a:lnTo>
                    <a:pt x="52" y="170"/>
                  </a:lnTo>
                  <a:lnTo>
                    <a:pt x="52" y="171"/>
                  </a:lnTo>
                  <a:lnTo>
                    <a:pt x="51" y="171"/>
                  </a:lnTo>
                  <a:lnTo>
                    <a:pt x="52" y="171"/>
                  </a:lnTo>
                  <a:lnTo>
                    <a:pt x="51" y="171"/>
                  </a:lnTo>
                  <a:lnTo>
                    <a:pt x="50" y="171"/>
                  </a:lnTo>
                  <a:lnTo>
                    <a:pt x="49" y="171"/>
                  </a:lnTo>
                  <a:lnTo>
                    <a:pt x="49" y="172"/>
                  </a:lnTo>
                  <a:lnTo>
                    <a:pt x="50" y="172"/>
                  </a:lnTo>
                  <a:lnTo>
                    <a:pt x="49" y="171"/>
                  </a:lnTo>
                  <a:lnTo>
                    <a:pt x="50" y="172"/>
                  </a:lnTo>
                  <a:lnTo>
                    <a:pt x="49" y="172"/>
                  </a:lnTo>
                  <a:lnTo>
                    <a:pt x="50" y="172"/>
                  </a:lnTo>
                  <a:lnTo>
                    <a:pt x="50" y="173"/>
                  </a:lnTo>
                  <a:lnTo>
                    <a:pt x="49" y="173"/>
                  </a:lnTo>
                  <a:lnTo>
                    <a:pt x="48" y="173"/>
                  </a:lnTo>
                  <a:lnTo>
                    <a:pt x="46" y="173"/>
                  </a:lnTo>
                  <a:lnTo>
                    <a:pt x="48" y="173"/>
                  </a:lnTo>
                  <a:lnTo>
                    <a:pt x="48" y="175"/>
                  </a:lnTo>
                  <a:lnTo>
                    <a:pt x="46" y="175"/>
                  </a:lnTo>
                  <a:lnTo>
                    <a:pt x="46" y="176"/>
                  </a:lnTo>
                  <a:lnTo>
                    <a:pt x="45" y="176"/>
                  </a:lnTo>
                  <a:lnTo>
                    <a:pt x="45" y="177"/>
                  </a:lnTo>
                  <a:lnTo>
                    <a:pt x="44" y="177"/>
                  </a:lnTo>
                  <a:lnTo>
                    <a:pt x="43" y="177"/>
                  </a:lnTo>
                  <a:lnTo>
                    <a:pt x="43" y="178"/>
                  </a:lnTo>
                  <a:lnTo>
                    <a:pt x="42" y="178"/>
                  </a:lnTo>
                  <a:lnTo>
                    <a:pt x="42" y="179"/>
                  </a:lnTo>
                  <a:lnTo>
                    <a:pt x="41" y="179"/>
                  </a:lnTo>
                  <a:lnTo>
                    <a:pt x="40" y="179"/>
                  </a:lnTo>
                  <a:lnTo>
                    <a:pt x="40" y="180"/>
                  </a:lnTo>
                  <a:lnTo>
                    <a:pt x="38" y="180"/>
                  </a:lnTo>
                  <a:lnTo>
                    <a:pt x="37" y="180"/>
                  </a:lnTo>
                  <a:lnTo>
                    <a:pt x="37" y="179"/>
                  </a:lnTo>
                  <a:lnTo>
                    <a:pt x="37" y="180"/>
                  </a:lnTo>
                  <a:lnTo>
                    <a:pt x="36" y="180"/>
                  </a:lnTo>
                  <a:lnTo>
                    <a:pt x="36" y="182"/>
                  </a:lnTo>
                  <a:lnTo>
                    <a:pt x="34" y="182"/>
                  </a:lnTo>
                  <a:lnTo>
                    <a:pt x="33" y="182"/>
                  </a:lnTo>
                  <a:lnTo>
                    <a:pt x="30" y="182"/>
                  </a:lnTo>
                  <a:lnTo>
                    <a:pt x="29" y="182"/>
                  </a:lnTo>
                  <a:lnTo>
                    <a:pt x="28" y="182"/>
                  </a:lnTo>
                  <a:lnTo>
                    <a:pt x="27" y="182"/>
                  </a:lnTo>
                  <a:lnTo>
                    <a:pt x="27" y="183"/>
                  </a:lnTo>
                  <a:lnTo>
                    <a:pt x="26" y="183"/>
                  </a:lnTo>
                  <a:lnTo>
                    <a:pt x="26" y="182"/>
                  </a:lnTo>
                  <a:lnTo>
                    <a:pt x="27" y="182"/>
                  </a:lnTo>
                  <a:lnTo>
                    <a:pt x="27" y="180"/>
                  </a:lnTo>
                  <a:lnTo>
                    <a:pt x="27" y="182"/>
                  </a:lnTo>
                  <a:lnTo>
                    <a:pt x="26" y="182"/>
                  </a:lnTo>
                  <a:lnTo>
                    <a:pt x="24" y="182"/>
                  </a:lnTo>
                  <a:lnTo>
                    <a:pt x="26" y="182"/>
                  </a:lnTo>
                  <a:lnTo>
                    <a:pt x="26" y="180"/>
                  </a:lnTo>
                  <a:lnTo>
                    <a:pt x="24" y="182"/>
                  </a:lnTo>
                  <a:lnTo>
                    <a:pt x="24" y="180"/>
                  </a:lnTo>
                  <a:lnTo>
                    <a:pt x="24" y="182"/>
                  </a:lnTo>
                  <a:lnTo>
                    <a:pt x="23" y="182"/>
                  </a:lnTo>
                  <a:lnTo>
                    <a:pt x="23" y="180"/>
                  </a:lnTo>
                  <a:lnTo>
                    <a:pt x="24" y="180"/>
                  </a:lnTo>
                  <a:lnTo>
                    <a:pt x="26" y="180"/>
                  </a:lnTo>
                  <a:lnTo>
                    <a:pt x="24" y="180"/>
                  </a:lnTo>
                  <a:lnTo>
                    <a:pt x="23" y="180"/>
                  </a:lnTo>
                  <a:lnTo>
                    <a:pt x="23" y="179"/>
                  </a:lnTo>
                  <a:lnTo>
                    <a:pt x="23" y="180"/>
                  </a:lnTo>
                  <a:lnTo>
                    <a:pt x="22" y="180"/>
                  </a:lnTo>
                  <a:lnTo>
                    <a:pt x="22" y="179"/>
                  </a:lnTo>
                  <a:lnTo>
                    <a:pt x="22" y="180"/>
                  </a:lnTo>
                  <a:lnTo>
                    <a:pt x="23" y="182"/>
                  </a:lnTo>
                  <a:lnTo>
                    <a:pt x="22" y="182"/>
                  </a:lnTo>
                  <a:lnTo>
                    <a:pt x="21" y="182"/>
                  </a:lnTo>
                  <a:lnTo>
                    <a:pt x="21" y="180"/>
                  </a:lnTo>
                  <a:lnTo>
                    <a:pt x="20" y="180"/>
                  </a:lnTo>
                  <a:lnTo>
                    <a:pt x="21" y="180"/>
                  </a:lnTo>
                  <a:lnTo>
                    <a:pt x="21" y="179"/>
                  </a:lnTo>
                  <a:lnTo>
                    <a:pt x="22" y="179"/>
                  </a:lnTo>
                  <a:lnTo>
                    <a:pt x="23" y="179"/>
                  </a:lnTo>
                  <a:lnTo>
                    <a:pt x="23" y="178"/>
                  </a:lnTo>
                  <a:lnTo>
                    <a:pt x="22" y="179"/>
                  </a:lnTo>
                  <a:lnTo>
                    <a:pt x="21" y="178"/>
                  </a:lnTo>
                  <a:lnTo>
                    <a:pt x="22" y="178"/>
                  </a:lnTo>
                  <a:lnTo>
                    <a:pt x="22" y="177"/>
                  </a:lnTo>
                  <a:lnTo>
                    <a:pt x="22" y="178"/>
                  </a:lnTo>
                  <a:lnTo>
                    <a:pt x="21" y="178"/>
                  </a:lnTo>
                  <a:lnTo>
                    <a:pt x="21" y="179"/>
                  </a:lnTo>
                  <a:lnTo>
                    <a:pt x="20" y="178"/>
                  </a:lnTo>
                  <a:lnTo>
                    <a:pt x="19" y="178"/>
                  </a:lnTo>
                  <a:lnTo>
                    <a:pt x="17" y="178"/>
                  </a:lnTo>
                  <a:lnTo>
                    <a:pt x="16" y="178"/>
                  </a:lnTo>
                  <a:lnTo>
                    <a:pt x="16" y="177"/>
                  </a:lnTo>
                  <a:lnTo>
                    <a:pt x="15" y="177"/>
                  </a:lnTo>
                  <a:lnTo>
                    <a:pt x="14" y="177"/>
                  </a:lnTo>
                  <a:lnTo>
                    <a:pt x="14" y="176"/>
                  </a:lnTo>
                  <a:lnTo>
                    <a:pt x="13" y="176"/>
                  </a:lnTo>
                  <a:lnTo>
                    <a:pt x="12" y="176"/>
                  </a:lnTo>
                  <a:lnTo>
                    <a:pt x="12" y="175"/>
                  </a:lnTo>
                  <a:lnTo>
                    <a:pt x="10" y="175"/>
                  </a:lnTo>
                  <a:lnTo>
                    <a:pt x="9" y="173"/>
                  </a:lnTo>
                  <a:lnTo>
                    <a:pt x="9" y="172"/>
                  </a:lnTo>
                  <a:lnTo>
                    <a:pt x="8" y="172"/>
                  </a:lnTo>
                  <a:lnTo>
                    <a:pt x="8" y="171"/>
                  </a:lnTo>
                  <a:lnTo>
                    <a:pt x="8" y="170"/>
                  </a:lnTo>
                  <a:lnTo>
                    <a:pt x="9" y="170"/>
                  </a:lnTo>
                  <a:lnTo>
                    <a:pt x="9" y="169"/>
                  </a:lnTo>
                  <a:lnTo>
                    <a:pt x="8" y="169"/>
                  </a:lnTo>
                  <a:lnTo>
                    <a:pt x="9" y="169"/>
                  </a:lnTo>
                  <a:lnTo>
                    <a:pt x="8" y="168"/>
                  </a:lnTo>
                  <a:lnTo>
                    <a:pt x="9" y="168"/>
                  </a:lnTo>
                  <a:lnTo>
                    <a:pt x="8" y="168"/>
                  </a:lnTo>
                  <a:lnTo>
                    <a:pt x="10" y="168"/>
                  </a:lnTo>
                  <a:lnTo>
                    <a:pt x="10" y="169"/>
                  </a:lnTo>
                  <a:lnTo>
                    <a:pt x="10" y="170"/>
                  </a:lnTo>
                  <a:lnTo>
                    <a:pt x="10" y="169"/>
                  </a:lnTo>
                  <a:lnTo>
                    <a:pt x="12" y="169"/>
                  </a:lnTo>
                  <a:lnTo>
                    <a:pt x="12" y="168"/>
                  </a:lnTo>
                  <a:lnTo>
                    <a:pt x="12" y="169"/>
                  </a:lnTo>
                  <a:lnTo>
                    <a:pt x="13" y="169"/>
                  </a:lnTo>
                  <a:lnTo>
                    <a:pt x="14" y="169"/>
                  </a:lnTo>
                  <a:lnTo>
                    <a:pt x="15" y="170"/>
                  </a:lnTo>
                  <a:lnTo>
                    <a:pt x="16" y="170"/>
                  </a:lnTo>
                  <a:lnTo>
                    <a:pt x="15" y="170"/>
                  </a:lnTo>
                  <a:lnTo>
                    <a:pt x="14" y="169"/>
                  </a:lnTo>
                  <a:lnTo>
                    <a:pt x="15" y="169"/>
                  </a:lnTo>
                  <a:lnTo>
                    <a:pt x="16" y="168"/>
                  </a:lnTo>
                  <a:lnTo>
                    <a:pt x="21" y="166"/>
                  </a:lnTo>
                  <a:lnTo>
                    <a:pt x="17" y="168"/>
                  </a:lnTo>
                  <a:lnTo>
                    <a:pt x="15" y="168"/>
                  </a:lnTo>
                  <a:lnTo>
                    <a:pt x="14" y="169"/>
                  </a:lnTo>
                  <a:lnTo>
                    <a:pt x="14" y="168"/>
                  </a:lnTo>
                  <a:lnTo>
                    <a:pt x="13" y="168"/>
                  </a:lnTo>
                  <a:lnTo>
                    <a:pt x="13" y="166"/>
                  </a:lnTo>
                  <a:lnTo>
                    <a:pt x="12" y="166"/>
                  </a:lnTo>
                  <a:lnTo>
                    <a:pt x="13" y="166"/>
                  </a:lnTo>
                  <a:lnTo>
                    <a:pt x="14" y="165"/>
                  </a:lnTo>
                  <a:lnTo>
                    <a:pt x="15" y="165"/>
                  </a:lnTo>
                  <a:lnTo>
                    <a:pt x="14" y="165"/>
                  </a:lnTo>
                  <a:lnTo>
                    <a:pt x="14" y="164"/>
                  </a:lnTo>
                  <a:lnTo>
                    <a:pt x="15" y="164"/>
                  </a:lnTo>
                  <a:lnTo>
                    <a:pt x="16" y="164"/>
                  </a:lnTo>
                  <a:lnTo>
                    <a:pt x="17" y="163"/>
                  </a:lnTo>
                  <a:lnTo>
                    <a:pt x="19" y="163"/>
                  </a:lnTo>
                  <a:lnTo>
                    <a:pt x="17" y="163"/>
                  </a:lnTo>
                  <a:lnTo>
                    <a:pt x="16" y="164"/>
                  </a:lnTo>
                  <a:lnTo>
                    <a:pt x="15" y="164"/>
                  </a:lnTo>
                  <a:lnTo>
                    <a:pt x="14" y="163"/>
                  </a:lnTo>
                  <a:lnTo>
                    <a:pt x="16" y="163"/>
                  </a:lnTo>
                  <a:lnTo>
                    <a:pt x="15" y="163"/>
                  </a:lnTo>
                  <a:lnTo>
                    <a:pt x="16" y="163"/>
                  </a:lnTo>
                  <a:lnTo>
                    <a:pt x="15" y="163"/>
                  </a:lnTo>
                  <a:lnTo>
                    <a:pt x="14" y="163"/>
                  </a:lnTo>
                  <a:lnTo>
                    <a:pt x="14" y="162"/>
                  </a:lnTo>
                  <a:lnTo>
                    <a:pt x="15" y="162"/>
                  </a:lnTo>
                  <a:lnTo>
                    <a:pt x="15" y="161"/>
                  </a:lnTo>
                  <a:lnTo>
                    <a:pt x="15" y="162"/>
                  </a:lnTo>
                  <a:lnTo>
                    <a:pt x="15" y="161"/>
                  </a:lnTo>
                  <a:lnTo>
                    <a:pt x="16" y="161"/>
                  </a:lnTo>
                  <a:lnTo>
                    <a:pt x="19" y="159"/>
                  </a:lnTo>
                  <a:lnTo>
                    <a:pt x="20" y="159"/>
                  </a:lnTo>
                  <a:lnTo>
                    <a:pt x="19" y="159"/>
                  </a:lnTo>
                  <a:lnTo>
                    <a:pt x="17" y="159"/>
                  </a:lnTo>
                  <a:lnTo>
                    <a:pt x="16" y="159"/>
                  </a:lnTo>
                  <a:lnTo>
                    <a:pt x="16" y="158"/>
                  </a:lnTo>
                  <a:lnTo>
                    <a:pt x="16" y="159"/>
                  </a:lnTo>
                  <a:lnTo>
                    <a:pt x="15" y="161"/>
                  </a:lnTo>
                  <a:lnTo>
                    <a:pt x="14" y="162"/>
                  </a:lnTo>
                  <a:lnTo>
                    <a:pt x="13" y="162"/>
                  </a:lnTo>
                  <a:lnTo>
                    <a:pt x="14" y="162"/>
                  </a:lnTo>
                  <a:lnTo>
                    <a:pt x="13" y="163"/>
                  </a:lnTo>
                  <a:lnTo>
                    <a:pt x="13" y="162"/>
                  </a:lnTo>
                  <a:lnTo>
                    <a:pt x="12" y="162"/>
                  </a:lnTo>
                  <a:lnTo>
                    <a:pt x="12" y="161"/>
                  </a:lnTo>
                  <a:lnTo>
                    <a:pt x="13" y="161"/>
                  </a:lnTo>
                  <a:lnTo>
                    <a:pt x="15" y="161"/>
                  </a:lnTo>
                  <a:lnTo>
                    <a:pt x="14" y="161"/>
                  </a:lnTo>
                  <a:lnTo>
                    <a:pt x="13" y="161"/>
                  </a:lnTo>
                  <a:lnTo>
                    <a:pt x="12" y="161"/>
                  </a:lnTo>
                  <a:lnTo>
                    <a:pt x="12" y="159"/>
                  </a:lnTo>
                  <a:lnTo>
                    <a:pt x="10" y="159"/>
                  </a:lnTo>
                  <a:lnTo>
                    <a:pt x="12" y="161"/>
                  </a:lnTo>
                  <a:lnTo>
                    <a:pt x="10" y="161"/>
                  </a:lnTo>
                  <a:lnTo>
                    <a:pt x="10" y="162"/>
                  </a:lnTo>
                  <a:lnTo>
                    <a:pt x="9" y="162"/>
                  </a:lnTo>
                  <a:lnTo>
                    <a:pt x="10" y="162"/>
                  </a:lnTo>
                  <a:lnTo>
                    <a:pt x="12" y="162"/>
                  </a:lnTo>
                  <a:lnTo>
                    <a:pt x="12" y="163"/>
                  </a:lnTo>
                  <a:lnTo>
                    <a:pt x="10" y="163"/>
                  </a:lnTo>
                  <a:lnTo>
                    <a:pt x="9" y="163"/>
                  </a:lnTo>
                  <a:lnTo>
                    <a:pt x="9" y="162"/>
                  </a:lnTo>
                  <a:lnTo>
                    <a:pt x="8" y="162"/>
                  </a:lnTo>
                  <a:lnTo>
                    <a:pt x="9" y="162"/>
                  </a:lnTo>
                  <a:lnTo>
                    <a:pt x="8" y="162"/>
                  </a:lnTo>
                  <a:lnTo>
                    <a:pt x="8" y="163"/>
                  </a:lnTo>
                  <a:lnTo>
                    <a:pt x="8" y="164"/>
                  </a:lnTo>
                  <a:lnTo>
                    <a:pt x="7" y="163"/>
                  </a:lnTo>
                  <a:lnTo>
                    <a:pt x="7" y="162"/>
                  </a:lnTo>
                  <a:lnTo>
                    <a:pt x="7" y="163"/>
                  </a:lnTo>
                  <a:lnTo>
                    <a:pt x="6" y="163"/>
                  </a:lnTo>
                  <a:lnTo>
                    <a:pt x="6" y="162"/>
                  </a:lnTo>
                  <a:lnTo>
                    <a:pt x="6" y="163"/>
                  </a:lnTo>
                  <a:lnTo>
                    <a:pt x="5" y="162"/>
                  </a:lnTo>
                  <a:lnTo>
                    <a:pt x="5" y="161"/>
                  </a:lnTo>
                  <a:lnTo>
                    <a:pt x="5" y="159"/>
                  </a:lnTo>
                  <a:lnTo>
                    <a:pt x="6" y="159"/>
                  </a:lnTo>
                  <a:lnTo>
                    <a:pt x="6" y="158"/>
                  </a:lnTo>
                  <a:lnTo>
                    <a:pt x="7" y="158"/>
                  </a:lnTo>
                  <a:lnTo>
                    <a:pt x="7" y="159"/>
                  </a:lnTo>
                  <a:lnTo>
                    <a:pt x="7" y="158"/>
                  </a:lnTo>
                  <a:lnTo>
                    <a:pt x="7" y="157"/>
                  </a:lnTo>
                  <a:lnTo>
                    <a:pt x="8" y="157"/>
                  </a:lnTo>
                  <a:lnTo>
                    <a:pt x="8" y="158"/>
                  </a:lnTo>
                  <a:lnTo>
                    <a:pt x="7" y="158"/>
                  </a:lnTo>
                  <a:lnTo>
                    <a:pt x="8" y="159"/>
                  </a:lnTo>
                  <a:lnTo>
                    <a:pt x="7" y="159"/>
                  </a:lnTo>
                  <a:lnTo>
                    <a:pt x="7" y="161"/>
                  </a:lnTo>
                  <a:lnTo>
                    <a:pt x="8" y="159"/>
                  </a:lnTo>
                  <a:lnTo>
                    <a:pt x="8" y="158"/>
                  </a:lnTo>
                  <a:lnTo>
                    <a:pt x="9" y="158"/>
                  </a:lnTo>
                  <a:lnTo>
                    <a:pt x="10" y="158"/>
                  </a:lnTo>
                  <a:lnTo>
                    <a:pt x="12" y="158"/>
                  </a:lnTo>
                  <a:lnTo>
                    <a:pt x="10" y="158"/>
                  </a:lnTo>
                  <a:lnTo>
                    <a:pt x="10" y="157"/>
                  </a:lnTo>
                  <a:lnTo>
                    <a:pt x="12" y="157"/>
                  </a:lnTo>
                  <a:lnTo>
                    <a:pt x="12" y="156"/>
                  </a:lnTo>
                  <a:lnTo>
                    <a:pt x="13" y="157"/>
                  </a:lnTo>
                  <a:lnTo>
                    <a:pt x="14" y="157"/>
                  </a:lnTo>
                  <a:lnTo>
                    <a:pt x="15" y="156"/>
                  </a:lnTo>
                  <a:lnTo>
                    <a:pt x="16" y="156"/>
                  </a:lnTo>
                  <a:lnTo>
                    <a:pt x="16" y="155"/>
                  </a:lnTo>
                  <a:lnTo>
                    <a:pt x="16" y="156"/>
                  </a:lnTo>
                  <a:lnTo>
                    <a:pt x="14" y="156"/>
                  </a:lnTo>
                  <a:lnTo>
                    <a:pt x="14" y="157"/>
                  </a:lnTo>
                  <a:lnTo>
                    <a:pt x="13" y="157"/>
                  </a:lnTo>
                  <a:lnTo>
                    <a:pt x="13" y="156"/>
                  </a:lnTo>
                  <a:lnTo>
                    <a:pt x="13" y="155"/>
                  </a:lnTo>
                  <a:lnTo>
                    <a:pt x="13" y="156"/>
                  </a:lnTo>
                  <a:lnTo>
                    <a:pt x="12" y="156"/>
                  </a:lnTo>
                  <a:lnTo>
                    <a:pt x="10" y="156"/>
                  </a:lnTo>
                  <a:lnTo>
                    <a:pt x="10" y="155"/>
                  </a:lnTo>
                  <a:lnTo>
                    <a:pt x="9" y="155"/>
                  </a:lnTo>
                  <a:lnTo>
                    <a:pt x="9" y="156"/>
                  </a:lnTo>
                  <a:lnTo>
                    <a:pt x="9" y="155"/>
                  </a:lnTo>
                  <a:lnTo>
                    <a:pt x="10" y="155"/>
                  </a:lnTo>
                  <a:lnTo>
                    <a:pt x="10" y="154"/>
                  </a:lnTo>
                  <a:lnTo>
                    <a:pt x="12" y="154"/>
                  </a:lnTo>
                  <a:lnTo>
                    <a:pt x="13" y="154"/>
                  </a:lnTo>
                  <a:lnTo>
                    <a:pt x="13" y="152"/>
                  </a:lnTo>
                  <a:lnTo>
                    <a:pt x="14" y="151"/>
                  </a:lnTo>
                  <a:lnTo>
                    <a:pt x="16" y="151"/>
                  </a:lnTo>
                  <a:lnTo>
                    <a:pt x="15" y="151"/>
                  </a:lnTo>
                  <a:lnTo>
                    <a:pt x="14" y="151"/>
                  </a:lnTo>
                  <a:lnTo>
                    <a:pt x="14" y="150"/>
                  </a:lnTo>
                  <a:lnTo>
                    <a:pt x="15" y="150"/>
                  </a:lnTo>
                  <a:lnTo>
                    <a:pt x="15" y="149"/>
                  </a:lnTo>
                  <a:lnTo>
                    <a:pt x="16" y="149"/>
                  </a:lnTo>
                  <a:lnTo>
                    <a:pt x="16" y="148"/>
                  </a:lnTo>
                  <a:lnTo>
                    <a:pt x="17" y="148"/>
                  </a:lnTo>
                  <a:lnTo>
                    <a:pt x="19" y="147"/>
                  </a:lnTo>
                  <a:lnTo>
                    <a:pt x="20" y="147"/>
                  </a:lnTo>
                  <a:lnTo>
                    <a:pt x="20" y="148"/>
                  </a:lnTo>
                  <a:lnTo>
                    <a:pt x="19" y="148"/>
                  </a:lnTo>
                  <a:lnTo>
                    <a:pt x="20" y="149"/>
                  </a:lnTo>
                  <a:lnTo>
                    <a:pt x="19" y="149"/>
                  </a:lnTo>
                  <a:lnTo>
                    <a:pt x="19" y="150"/>
                  </a:lnTo>
                  <a:lnTo>
                    <a:pt x="19" y="151"/>
                  </a:lnTo>
                  <a:lnTo>
                    <a:pt x="19" y="152"/>
                  </a:lnTo>
                  <a:lnTo>
                    <a:pt x="19" y="151"/>
                  </a:lnTo>
                  <a:lnTo>
                    <a:pt x="19" y="150"/>
                  </a:lnTo>
                  <a:lnTo>
                    <a:pt x="20" y="150"/>
                  </a:lnTo>
                  <a:lnTo>
                    <a:pt x="20" y="149"/>
                  </a:lnTo>
                  <a:lnTo>
                    <a:pt x="20" y="148"/>
                  </a:lnTo>
                  <a:lnTo>
                    <a:pt x="21" y="148"/>
                  </a:lnTo>
                  <a:lnTo>
                    <a:pt x="21" y="147"/>
                  </a:lnTo>
                  <a:lnTo>
                    <a:pt x="22" y="147"/>
                  </a:lnTo>
                  <a:lnTo>
                    <a:pt x="23" y="145"/>
                  </a:lnTo>
                  <a:lnTo>
                    <a:pt x="24" y="147"/>
                  </a:lnTo>
                  <a:lnTo>
                    <a:pt x="24" y="145"/>
                  </a:lnTo>
                  <a:lnTo>
                    <a:pt x="23" y="145"/>
                  </a:lnTo>
                  <a:lnTo>
                    <a:pt x="24" y="144"/>
                  </a:lnTo>
                  <a:lnTo>
                    <a:pt x="23" y="144"/>
                  </a:lnTo>
                  <a:lnTo>
                    <a:pt x="23" y="145"/>
                  </a:lnTo>
                  <a:lnTo>
                    <a:pt x="22" y="145"/>
                  </a:lnTo>
                  <a:lnTo>
                    <a:pt x="21" y="147"/>
                  </a:lnTo>
                  <a:lnTo>
                    <a:pt x="20" y="147"/>
                  </a:lnTo>
                  <a:lnTo>
                    <a:pt x="20" y="145"/>
                  </a:lnTo>
                  <a:lnTo>
                    <a:pt x="21" y="145"/>
                  </a:lnTo>
                  <a:lnTo>
                    <a:pt x="20" y="145"/>
                  </a:lnTo>
                  <a:lnTo>
                    <a:pt x="19" y="147"/>
                  </a:lnTo>
                  <a:lnTo>
                    <a:pt x="17" y="147"/>
                  </a:lnTo>
                  <a:lnTo>
                    <a:pt x="16" y="148"/>
                  </a:lnTo>
                  <a:lnTo>
                    <a:pt x="15" y="148"/>
                  </a:lnTo>
                  <a:lnTo>
                    <a:pt x="15" y="147"/>
                  </a:lnTo>
                  <a:lnTo>
                    <a:pt x="15" y="148"/>
                  </a:lnTo>
                  <a:lnTo>
                    <a:pt x="14" y="148"/>
                  </a:lnTo>
                  <a:lnTo>
                    <a:pt x="15" y="148"/>
                  </a:lnTo>
                  <a:lnTo>
                    <a:pt x="14" y="149"/>
                  </a:lnTo>
                  <a:lnTo>
                    <a:pt x="15" y="149"/>
                  </a:lnTo>
                  <a:lnTo>
                    <a:pt x="14" y="149"/>
                  </a:lnTo>
                  <a:lnTo>
                    <a:pt x="14" y="150"/>
                  </a:lnTo>
                  <a:lnTo>
                    <a:pt x="14" y="149"/>
                  </a:lnTo>
                  <a:lnTo>
                    <a:pt x="13" y="149"/>
                  </a:lnTo>
                  <a:lnTo>
                    <a:pt x="13" y="150"/>
                  </a:lnTo>
                  <a:lnTo>
                    <a:pt x="12" y="150"/>
                  </a:lnTo>
                  <a:lnTo>
                    <a:pt x="12" y="151"/>
                  </a:lnTo>
                  <a:lnTo>
                    <a:pt x="12" y="152"/>
                  </a:lnTo>
                  <a:lnTo>
                    <a:pt x="10" y="152"/>
                  </a:lnTo>
                  <a:lnTo>
                    <a:pt x="10" y="154"/>
                  </a:lnTo>
                  <a:lnTo>
                    <a:pt x="9" y="152"/>
                  </a:lnTo>
                  <a:lnTo>
                    <a:pt x="10" y="152"/>
                  </a:lnTo>
                  <a:lnTo>
                    <a:pt x="10" y="151"/>
                  </a:lnTo>
                  <a:lnTo>
                    <a:pt x="10" y="152"/>
                  </a:lnTo>
                  <a:lnTo>
                    <a:pt x="9" y="151"/>
                  </a:lnTo>
                  <a:lnTo>
                    <a:pt x="10" y="151"/>
                  </a:lnTo>
                  <a:lnTo>
                    <a:pt x="9" y="151"/>
                  </a:lnTo>
                  <a:lnTo>
                    <a:pt x="9" y="150"/>
                  </a:lnTo>
                  <a:lnTo>
                    <a:pt x="10" y="150"/>
                  </a:lnTo>
                  <a:lnTo>
                    <a:pt x="9" y="150"/>
                  </a:lnTo>
                  <a:lnTo>
                    <a:pt x="9" y="151"/>
                  </a:lnTo>
                  <a:lnTo>
                    <a:pt x="8" y="151"/>
                  </a:lnTo>
                  <a:lnTo>
                    <a:pt x="8" y="150"/>
                  </a:lnTo>
                  <a:lnTo>
                    <a:pt x="9" y="150"/>
                  </a:lnTo>
                  <a:lnTo>
                    <a:pt x="8" y="150"/>
                  </a:lnTo>
                  <a:lnTo>
                    <a:pt x="9" y="149"/>
                  </a:lnTo>
                  <a:lnTo>
                    <a:pt x="8" y="149"/>
                  </a:lnTo>
                  <a:lnTo>
                    <a:pt x="8" y="150"/>
                  </a:lnTo>
                  <a:lnTo>
                    <a:pt x="8" y="149"/>
                  </a:lnTo>
                  <a:lnTo>
                    <a:pt x="9" y="149"/>
                  </a:lnTo>
                  <a:lnTo>
                    <a:pt x="9" y="148"/>
                  </a:lnTo>
                  <a:lnTo>
                    <a:pt x="8" y="148"/>
                  </a:lnTo>
                  <a:lnTo>
                    <a:pt x="8" y="149"/>
                  </a:lnTo>
                  <a:lnTo>
                    <a:pt x="8" y="150"/>
                  </a:lnTo>
                  <a:lnTo>
                    <a:pt x="7" y="150"/>
                  </a:lnTo>
                  <a:lnTo>
                    <a:pt x="7" y="151"/>
                  </a:lnTo>
                  <a:lnTo>
                    <a:pt x="6" y="151"/>
                  </a:lnTo>
                  <a:lnTo>
                    <a:pt x="6" y="150"/>
                  </a:lnTo>
                  <a:lnTo>
                    <a:pt x="5" y="150"/>
                  </a:lnTo>
                  <a:lnTo>
                    <a:pt x="6" y="150"/>
                  </a:lnTo>
                  <a:lnTo>
                    <a:pt x="5" y="150"/>
                  </a:lnTo>
                  <a:lnTo>
                    <a:pt x="5" y="149"/>
                  </a:lnTo>
                  <a:lnTo>
                    <a:pt x="3" y="149"/>
                  </a:lnTo>
                  <a:lnTo>
                    <a:pt x="5" y="149"/>
                  </a:lnTo>
                  <a:lnTo>
                    <a:pt x="5" y="148"/>
                  </a:lnTo>
                  <a:lnTo>
                    <a:pt x="3" y="148"/>
                  </a:lnTo>
                  <a:lnTo>
                    <a:pt x="5" y="148"/>
                  </a:lnTo>
                  <a:lnTo>
                    <a:pt x="5" y="147"/>
                  </a:lnTo>
                  <a:lnTo>
                    <a:pt x="5" y="145"/>
                  </a:lnTo>
                  <a:lnTo>
                    <a:pt x="6" y="145"/>
                  </a:lnTo>
                  <a:lnTo>
                    <a:pt x="6" y="147"/>
                  </a:lnTo>
                  <a:lnTo>
                    <a:pt x="7" y="147"/>
                  </a:lnTo>
                  <a:lnTo>
                    <a:pt x="8" y="147"/>
                  </a:lnTo>
                  <a:lnTo>
                    <a:pt x="9" y="147"/>
                  </a:lnTo>
                  <a:lnTo>
                    <a:pt x="9" y="145"/>
                  </a:lnTo>
                  <a:lnTo>
                    <a:pt x="9" y="144"/>
                  </a:lnTo>
                  <a:lnTo>
                    <a:pt x="9" y="143"/>
                  </a:lnTo>
                  <a:lnTo>
                    <a:pt x="9" y="142"/>
                  </a:lnTo>
                  <a:lnTo>
                    <a:pt x="8" y="143"/>
                  </a:lnTo>
                  <a:lnTo>
                    <a:pt x="7" y="143"/>
                  </a:lnTo>
                  <a:lnTo>
                    <a:pt x="7" y="144"/>
                  </a:lnTo>
                  <a:lnTo>
                    <a:pt x="6" y="144"/>
                  </a:lnTo>
                  <a:lnTo>
                    <a:pt x="5" y="145"/>
                  </a:lnTo>
                  <a:lnTo>
                    <a:pt x="5" y="144"/>
                  </a:lnTo>
                  <a:lnTo>
                    <a:pt x="3" y="144"/>
                  </a:lnTo>
                  <a:lnTo>
                    <a:pt x="2" y="144"/>
                  </a:lnTo>
                  <a:lnTo>
                    <a:pt x="2" y="143"/>
                  </a:lnTo>
                  <a:lnTo>
                    <a:pt x="3" y="143"/>
                  </a:lnTo>
                  <a:lnTo>
                    <a:pt x="3" y="144"/>
                  </a:lnTo>
                  <a:lnTo>
                    <a:pt x="5" y="144"/>
                  </a:lnTo>
                  <a:lnTo>
                    <a:pt x="3" y="143"/>
                  </a:lnTo>
                  <a:lnTo>
                    <a:pt x="2" y="143"/>
                  </a:lnTo>
                  <a:lnTo>
                    <a:pt x="3" y="143"/>
                  </a:lnTo>
                  <a:lnTo>
                    <a:pt x="2" y="143"/>
                  </a:lnTo>
                  <a:lnTo>
                    <a:pt x="2" y="142"/>
                  </a:lnTo>
                  <a:lnTo>
                    <a:pt x="1" y="142"/>
                  </a:lnTo>
                  <a:lnTo>
                    <a:pt x="2" y="142"/>
                  </a:lnTo>
                  <a:lnTo>
                    <a:pt x="3" y="142"/>
                  </a:lnTo>
                  <a:lnTo>
                    <a:pt x="5" y="143"/>
                  </a:lnTo>
                  <a:lnTo>
                    <a:pt x="6" y="144"/>
                  </a:lnTo>
                  <a:lnTo>
                    <a:pt x="6" y="143"/>
                  </a:lnTo>
                  <a:lnTo>
                    <a:pt x="6" y="144"/>
                  </a:lnTo>
                  <a:lnTo>
                    <a:pt x="6" y="143"/>
                  </a:lnTo>
                  <a:lnTo>
                    <a:pt x="6" y="142"/>
                  </a:lnTo>
                  <a:lnTo>
                    <a:pt x="5" y="142"/>
                  </a:lnTo>
                  <a:lnTo>
                    <a:pt x="6" y="141"/>
                  </a:lnTo>
                  <a:lnTo>
                    <a:pt x="5" y="141"/>
                  </a:lnTo>
                  <a:lnTo>
                    <a:pt x="6" y="141"/>
                  </a:lnTo>
                  <a:lnTo>
                    <a:pt x="7" y="141"/>
                  </a:lnTo>
                  <a:lnTo>
                    <a:pt x="7" y="140"/>
                  </a:lnTo>
                  <a:lnTo>
                    <a:pt x="6" y="141"/>
                  </a:lnTo>
                  <a:lnTo>
                    <a:pt x="5" y="141"/>
                  </a:lnTo>
                  <a:lnTo>
                    <a:pt x="3" y="141"/>
                  </a:lnTo>
                  <a:lnTo>
                    <a:pt x="3" y="142"/>
                  </a:lnTo>
                  <a:lnTo>
                    <a:pt x="2" y="141"/>
                  </a:lnTo>
                  <a:lnTo>
                    <a:pt x="3" y="141"/>
                  </a:lnTo>
                  <a:lnTo>
                    <a:pt x="2" y="141"/>
                  </a:lnTo>
                  <a:lnTo>
                    <a:pt x="1" y="140"/>
                  </a:lnTo>
                  <a:lnTo>
                    <a:pt x="2" y="140"/>
                  </a:lnTo>
                  <a:lnTo>
                    <a:pt x="2" y="141"/>
                  </a:lnTo>
                  <a:lnTo>
                    <a:pt x="2" y="140"/>
                  </a:lnTo>
                  <a:lnTo>
                    <a:pt x="3" y="140"/>
                  </a:lnTo>
                  <a:lnTo>
                    <a:pt x="3" y="138"/>
                  </a:lnTo>
                  <a:lnTo>
                    <a:pt x="2" y="138"/>
                  </a:lnTo>
                  <a:lnTo>
                    <a:pt x="2" y="140"/>
                  </a:lnTo>
                  <a:lnTo>
                    <a:pt x="1" y="138"/>
                  </a:lnTo>
                  <a:lnTo>
                    <a:pt x="2" y="137"/>
                  </a:lnTo>
                  <a:lnTo>
                    <a:pt x="3" y="137"/>
                  </a:lnTo>
                  <a:lnTo>
                    <a:pt x="5" y="138"/>
                  </a:lnTo>
                  <a:lnTo>
                    <a:pt x="6" y="138"/>
                  </a:lnTo>
                  <a:lnTo>
                    <a:pt x="7" y="138"/>
                  </a:lnTo>
                  <a:lnTo>
                    <a:pt x="6" y="138"/>
                  </a:lnTo>
                  <a:lnTo>
                    <a:pt x="7" y="138"/>
                  </a:lnTo>
                  <a:lnTo>
                    <a:pt x="7" y="137"/>
                  </a:lnTo>
                  <a:lnTo>
                    <a:pt x="8" y="137"/>
                  </a:lnTo>
                  <a:lnTo>
                    <a:pt x="9" y="137"/>
                  </a:lnTo>
                  <a:lnTo>
                    <a:pt x="10" y="137"/>
                  </a:lnTo>
                  <a:lnTo>
                    <a:pt x="12" y="137"/>
                  </a:lnTo>
                  <a:lnTo>
                    <a:pt x="13" y="137"/>
                  </a:lnTo>
                  <a:lnTo>
                    <a:pt x="14" y="137"/>
                  </a:lnTo>
                  <a:lnTo>
                    <a:pt x="15" y="137"/>
                  </a:lnTo>
                  <a:lnTo>
                    <a:pt x="15" y="138"/>
                  </a:lnTo>
                  <a:lnTo>
                    <a:pt x="15" y="137"/>
                  </a:lnTo>
                  <a:lnTo>
                    <a:pt x="16" y="137"/>
                  </a:lnTo>
                  <a:lnTo>
                    <a:pt x="16" y="138"/>
                  </a:lnTo>
                  <a:lnTo>
                    <a:pt x="17" y="137"/>
                  </a:lnTo>
                  <a:lnTo>
                    <a:pt x="19" y="137"/>
                  </a:lnTo>
                  <a:lnTo>
                    <a:pt x="19" y="136"/>
                  </a:lnTo>
                  <a:lnTo>
                    <a:pt x="20" y="136"/>
                  </a:lnTo>
                  <a:lnTo>
                    <a:pt x="21" y="136"/>
                  </a:lnTo>
                  <a:lnTo>
                    <a:pt x="22" y="136"/>
                  </a:lnTo>
                  <a:lnTo>
                    <a:pt x="22" y="137"/>
                  </a:lnTo>
                  <a:lnTo>
                    <a:pt x="23" y="137"/>
                  </a:lnTo>
                  <a:lnTo>
                    <a:pt x="23" y="138"/>
                  </a:lnTo>
                  <a:lnTo>
                    <a:pt x="23" y="140"/>
                  </a:lnTo>
                  <a:lnTo>
                    <a:pt x="22" y="140"/>
                  </a:lnTo>
                  <a:lnTo>
                    <a:pt x="23" y="140"/>
                  </a:lnTo>
                  <a:lnTo>
                    <a:pt x="24" y="140"/>
                  </a:lnTo>
                  <a:lnTo>
                    <a:pt x="24" y="141"/>
                  </a:lnTo>
                  <a:lnTo>
                    <a:pt x="26" y="140"/>
                  </a:lnTo>
                  <a:lnTo>
                    <a:pt x="24" y="140"/>
                  </a:lnTo>
                  <a:lnTo>
                    <a:pt x="24" y="138"/>
                  </a:lnTo>
                  <a:lnTo>
                    <a:pt x="23" y="138"/>
                  </a:lnTo>
                  <a:lnTo>
                    <a:pt x="23" y="137"/>
                  </a:lnTo>
                  <a:lnTo>
                    <a:pt x="24" y="137"/>
                  </a:lnTo>
                  <a:lnTo>
                    <a:pt x="26" y="137"/>
                  </a:lnTo>
                  <a:lnTo>
                    <a:pt x="26" y="136"/>
                  </a:lnTo>
                  <a:lnTo>
                    <a:pt x="27" y="137"/>
                  </a:lnTo>
                  <a:lnTo>
                    <a:pt x="28" y="137"/>
                  </a:lnTo>
                  <a:lnTo>
                    <a:pt x="27" y="136"/>
                  </a:lnTo>
                  <a:lnTo>
                    <a:pt x="28" y="136"/>
                  </a:lnTo>
                  <a:lnTo>
                    <a:pt x="30" y="136"/>
                  </a:lnTo>
                  <a:lnTo>
                    <a:pt x="31" y="135"/>
                  </a:lnTo>
                  <a:lnTo>
                    <a:pt x="30" y="135"/>
                  </a:lnTo>
                  <a:lnTo>
                    <a:pt x="30" y="136"/>
                  </a:lnTo>
                  <a:lnTo>
                    <a:pt x="28" y="136"/>
                  </a:lnTo>
                  <a:lnTo>
                    <a:pt x="27" y="136"/>
                  </a:lnTo>
                  <a:lnTo>
                    <a:pt x="27" y="135"/>
                  </a:lnTo>
                  <a:lnTo>
                    <a:pt x="27" y="134"/>
                  </a:lnTo>
                  <a:lnTo>
                    <a:pt x="28" y="134"/>
                  </a:lnTo>
                  <a:lnTo>
                    <a:pt x="28" y="133"/>
                  </a:lnTo>
                  <a:lnTo>
                    <a:pt x="29" y="133"/>
                  </a:lnTo>
                  <a:lnTo>
                    <a:pt x="29" y="131"/>
                  </a:lnTo>
                  <a:lnTo>
                    <a:pt x="28" y="133"/>
                  </a:lnTo>
                  <a:lnTo>
                    <a:pt x="27" y="133"/>
                  </a:lnTo>
                  <a:lnTo>
                    <a:pt x="26" y="133"/>
                  </a:lnTo>
                  <a:lnTo>
                    <a:pt x="27" y="133"/>
                  </a:lnTo>
                  <a:lnTo>
                    <a:pt x="27" y="134"/>
                  </a:lnTo>
                  <a:lnTo>
                    <a:pt x="26" y="134"/>
                  </a:lnTo>
                  <a:lnTo>
                    <a:pt x="26" y="135"/>
                  </a:lnTo>
                  <a:lnTo>
                    <a:pt x="27" y="135"/>
                  </a:lnTo>
                  <a:lnTo>
                    <a:pt x="27" y="136"/>
                  </a:lnTo>
                  <a:lnTo>
                    <a:pt x="26" y="136"/>
                  </a:lnTo>
                  <a:lnTo>
                    <a:pt x="24" y="136"/>
                  </a:lnTo>
                  <a:lnTo>
                    <a:pt x="23" y="137"/>
                  </a:lnTo>
                  <a:lnTo>
                    <a:pt x="22" y="137"/>
                  </a:lnTo>
                  <a:lnTo>
                    <a:pt x="23" y="136"/>
                  </a:lnTo>
                  <a:lnTo>
                    <a:pt x="22" y="136"/>
                  </a:lnTo>
                  <a:lnTo>
                    <a:pt x="21" y="136"/>
                  </a:lnTo>
                  <a:lnTo>
                    <a:pt x="20" y="136"/>
                  </a:lnTo>
                  <a:lnTo>
                    <a:pt x="19" y="135"/>
                  </a:lnTo>
                  <a:lnTo>
                    <a:pt x="20" y="134"/>
                  </a:lnTo>
                  <a:lnTo>
                    <a:pt x="20" y="133"/>
                  </a:lnTo>
                  <a:lnTo>
                    <a:pt x="20" y="134"/>
                  </a:lnTo>
                  <a:lnTo>
                    <a:pt x="19" y="135"/>
                  </a:lnTo>
                  <a:lnTo>
                    <a:pt x="17" y="135"/>
                  </a:lnTo>
                  <a:lnTo>
                    <a:pt x="19" y="135"/>
                  </a:lnTo>
                  <a:lnTo>
                    <a:pt x="19" y="136"/>
                  </a:lnTo>
                  <a:lnTo>
                    <a:pt x="17" y="136"/>
                  </a:lnTo>
                  <a:lnTo>
                    <a:pt x="17" y="137"/>
                  </a:lnTo>
                  <a:lnTo>
                    <a:pt x="16" y="137"/>
                  </a:lnTo>
                  <a:lnTo>
                    <a:pt x="15" y="137"/>
                  </a:lnTo>
                  <a:lnTo>
                    <a:pt x="15" y="136"/>
                  </a:lnTo>
                  <a:lnTo>
                    <a:pt x="14" y="136"/>
                  </a:lnTo>
                  <a:lnTo>
                    <a:pt x="13" y="136"/>
                  </a:lnTo>
                  <a:lnTo>
                    <a:pt x="12" y="136"/>
                  </a:lnTo>
                  <a:lnTo>
                    <a:pt x="13" y="136"/>
                  </a:lnTo>
                  <a:lnTo>
                    <a:pt x="12" y="136"/>
                  </a:lnTo>
                  <a:lnTo>
                    <a:pt x="10" y="136"/>
                  </a:lnTo>
                  <a:lnTo>
                    <a:pt x="9" y="136"/>
                  </a:lnTo>
                  <a:lnTo>
                    <a:pt x="7" y="137"/>
                  </a:lnTo>
                  <a:lnTo>
                    <a:pt x="6" y="137"/>
                  </a:lnTo>
                  <a:lnTo>
                    <a:pt x="5" y="137"/>
                  </a:lnTo>
                  <a:lnTo>
                    <a:pt x="3" y="137"/>
                  </a:lnTo>
                  <a:lnTo>
                    <a:pt x="3" y="136"/>
                  </a:lnTo>
                  <a:lnTo>
                    <a:pt x="2" y="136"/>
                  </a:lnTo>
                  <a:lnTo>
                    <a:pt x="3" y="136"/>
                  </a:lnTo>
                  <a:lnTo>
                    <a:pt x="3" y="135"/>
                  </a:lnTo>
                  <a:lnTo>
                    <a:pt x="2" y="135"/>
                  </a:lnTo>
                  <a:lnTo>
                    <a:pt x="1" y="136"/>
                  </a:lnTo>
                  <a:lnTo>
                    <a:pt x="1" y="135"/>
                  </a:lnTo>
                  <a:lnTo>
                    <a:pt x="2" y="135"/>
                  </a:lnTo>
                  <a:lnTo>
                    <a:pt x="1" y="135"/>
                  </a:lnTo>
                  <a:lnTo>
                    <a:pt x="2" y="135"/>
                  </a:lnTo>
                  <a:lnTo>
                    <a:pt x="2" y="134"/>
                  </a:lnTo>
                  <a:lnTo>
                    <a:pt x="3" y="134"/>
                  </a:lnTo>
                  <a:lnTo>
                    <a:pt x="5" y="134"/>
                  </a:lnTo>
                  <a:lnTo>
                    <a:pt x="5" y="135"/>
                  </a:lnTo>
                  <a:lnTo>
                    <a:pt x="5" y="134"/>
                  </a:lnTo>
                  <a:lnTo>
                    <a:pt x="3" y="134"/>
                  </a:lnTo>
                  <a:lnTo>
                    <a:pt x="6" y="134"/>
                  </a:lnTo>
                  <a:lnTo>
                    <a:pt x="8" y="134"/>
                  </a:lnTo>
                  <a:lnTo>
                    <a:pt x="7" y="134"/>
                  </a:lnTo>
                  <a:lnTo>
                    <a:pt x="3" y="134"/>
                  </a:lnTo>
                  <a:lnTo>
                    <a:pt x="2" y="134"/>
                  </a:lnTo>
                  <a:lnTo>
                    <a:pt x="1" y="134"/>
                  </a:lnTo>
                  <a:lnTo>
                    <a:pt x="1" y="133"/>
                  </a:lnTo>
                  <a:lnTo>
                    <a:pt x="2" y="133"/>
                  </a:lnTo>
                  <a:lnTo>
                    <a:pt x="2" y="134"/>
                  </a:lnTo>
                  <a:lnTo>
                    <a:pt x="2" y="133"/>
                  </a:lnTo>
                  <a:lnTo>
                    <a:pt x="1" y="133"/>
                  </a:lnTo>
                  <a:lnTo>
                    <a:pt x="2" y="133"/>
                  </a:lnTo>
                  <a:lnTo>
                    <a:pt x="3" y="133"/>
                  </a:lnTo>
                  <a:lnTo>
                    <a:pt x="3" y="131"/>
                  </a:lnTo>
                  <a:lnTo>
                    <a:pt x="3" y="133"/>
                  </a:lnTo>
                  <a:lnTo>
                    <a:pt x="5" y="133"/>
                  </a:lnTo>
                  <a:lnTo>
                    <a:pt x="5" y="131"/>
                  </a:lnTo>
                  <a:lnTo>
                    <a:pt x="7" y="133"/>
                  </a:lnTo>
                  <a:lnTo>
                    <a:pt x="8" y="133"/>
                  </a:lnTo>
                  <a:lnTo>
                    <a:pt x="8" y="131"/>
                  </a:lnTo>
                  <a:lnTo>
                    <a:pt x="9" y="131"/>
                  </a:lnTo>
                  <a:lnTo>
                    <a:pt x="9" y="133"/>
                  </a:lnTo>
                  <a:lnTo>
                    <a:pt x="10" y="133"/>
                  </a:lnTo>
                  <a:lnTo>
                    <a:pt x="9" y="131"/>
                  </a:lnTo>
                  <a:lnTo>
                    <a:pt x="8" y="131"/>
                  </a:lnTo>
                  <a:lnTo>
                    <a:pt x="7" y="131"/>
                  </a:lnTo>
                  <a:lnTo>
                    <a:pt x="7" y="133"/>
                  </a:lnTo>
                  <a:lnTo>
                    <a:pt x="6" y="133"/>
                  </a:lnTo>
                  <a:lnTo>
                    <a:pt x="6" y="131"/>
                  </a:lnTo>
                  <a:lnTo>
                    <a:pt x="5" y="131"/>
                  </a:lnTo>
                  <a:lnTo>
                    <a:pt x="3" y="131"/>
                  </a:lnTo>
                  <a:lnTo>
                    <a:pt x="2" y="131"/>
                  </a:lnTo>
                  <a:lnTo>
                    <a:pt x="2" y="130"/>
                  </a:lnTo>
                  <a:lnTo>
                    <a:pt x="3" y="130"/>
                  </a:lnTo>
                  <a:lnTo>
                    <a:pt x="5" y="130"/>
                  </a:lnTo>
                  <a:lnTo>
                    <a:pt x="3" y="130"/>
                  </a:lnTo>
                  <a:lnTo>
                    <a:pt x="2" y="130"/>
                  </a:lnTo>
                  <a:lnTo>
                    <a:pt x="5" y="130"/>
                  </a:lnTo>
                  <a:lnTo>
                    <a:pt x="6" y="130"/>
                  </a:lnTo>
                  <a:lnTo>
                    <a:pt x="5" y="130"/>
                  </a:lnTo>
                  <a:lnTo>
                    <a:pt x="3" y="130"/>
                  </a:lnTo>
                  <a:lnTo>
                    <a:pt x="5" y="129"/>
                  </a:lnTo>
                  <a:lnTo>
                    <a:pt x="3" y="129"/>
                  </a:lnTo>
                  <a:lnTo>
                    <a:pt x="1" y="129"/>
                  </a:lnTo>
                  <a:lnTo>
                    <a:pt x="0" y="129"/>
                  </a:lnTo>
                  <a:lnTo>
                    <a:pt x="1" y="129"/>
                  </a:lnTo>
                  <a:lnTo>
                    <a:pt x="0" y="129"/>
                  </a:lnTo>
                  <a:lnTo>
                    <a:pt x="1" y="128"/>
                  </a:lnTo>
                  <a:lnTo>
                    <a:pt x="2" y="128"/>
                  </a:lnTo>
                  <a:lnTo>
                    <a:pt x="3" y="128"/>
                  </a:lnTo>
                  <a:lnTo>
                    <a:pt x="1" y="128"/>
                  </a:lnTo>
                  <a:lnTo>
                    <a:pt x="2" y="128"/>
                  </a:lnTo>
                  <a:lnTo>
                    <a:pt x="2" y="127"/>
                  </a:lnTo>
                  <a:lnTo>
                    <a:pt x="3" y="127"/>
                  </a:lnTo>
                  <a:lnTo>
                    <a:pt x="5" y="127"/>
                  </a:lnTo>
                  <a:lnTo>
                    <a:pt x="5" y="126"/>
                  </a:lnTo>
                  <a:lnTo>
                    <a:pt x="6" y="126"/>
                  </a:lnTo>
                  <a:lnTo>
                    <a:pt x="7" y="126"/>
                  </a:lnTo>
                  <a:lnTo>
                    <a:pt x="8" y="126"/>
                  </a:lnTo>
                  <a:lnTo>
                    <a:pt x="9" y="127"/>
                  </a:lnTo>
                  <a:lnTo>
                    <a:pt x="8" y="127"/>
                  </a:lnTo>
                  <a:lnTo>
                    <a:pt x="9" y="127"/>
                  </a:lnTo>
                  <a:lnTo>
                    <a:pt x="10" y="127"/>
                  </a:lnTo>
                  <a:lnTo>
                    <a:pt x="12" y="127"/>
                  </a:lnTo>
                  <a:lnTo>
                    <a:pt x="12" y="128"/>
                  </a:lnTo>
                  <a:lnTo>
                    <a:pt x="10" y="128"/>
                  </a:lnTo>
                  <a:lnTo>
                    <a:pt x="12" y="128"/>
                  </a:lnTo>
                  <a:lnTo>
                    <a:pt x="12" y="127"/>
                  </a:lnTo>
                  <a:lnTo>
                    <a:pt x="13" y="127"/>
                  </a:lnTo>
                  <a:lnTo>
                    <a:pt x="13" y="128"/>
                  </a:lnTo>
                  <a:lnTo>
                    <a:pt x="14" y="128"/>
                  </a:lnTo>
                  <a:lnTo>
                    <a:pt x="13" y="127"/>
                  </a:lnTo>
                  <a:lnTo>
                    <a:pt x="15" y="127"/>
                  </a:lnTo>
                  <a:lnTo>
                    <a:pt x="16" y="127"/>
                  </a:lnTo>
                  <a:lnTo>
                    <a:pt x="17" y="127"/>
                  </a:lnTo>
                  <a:lnTo>
                    <a:pt x="19" y="127"/>
                  </a:lnTo>
                  <a:lnTo>
                    <a:pt x="19" y="126"/>
                  </a:lnTo>
                  <a:lnTo>
                    <a:pt x="20" y="127"/>
                  </a:lnTo>
                  <a:lnTo>
                    <a:pt x="21" y="127"/>
                  </a:lnTo>
                  <a:lnTo>
                    <a:pt x="21" y="126"/>
                  </a:lnTo>
                  <a:lnTo>
                    <a:pt x="20" y="127"/>
                  </a:lnTo>
                  <a:lnTo>
                    <a:pt x="20" y="126"/>
                  </a:lnTo>
                  <a:lnTo>
                    <a:pt x="19" y="126"/>
                  </a:lnTo>
                  <a:lnTo>
                    <a:pt x="17" y="126"/>
                  </a:lnTo>
                  <a:lnTo>
                    <a:pt x="17" y="127"/>
                  </a:lnTo>
                  <a:lnTo>
                    <a:pt x="15" y="127"/>
                  </a:lnTo>
                  <a:lnTo>
                    <a:pt x="13" y="127"/>
                  </a:lnTo>
                  <a:lnTo>
                    <a:pt x="12" y="126"/>
                  </a:lnTo>
                  <a:lnTo>
                    <a:pt x="12" y="127"/>
                  </a:lnTo>
                  <a:lnTo>
                    <a:pt x="10" y="126"/>
                  </a:lnTo>
                  <a:lnTo>
                    <a:pt x="10" y="127"/>
                  </a:lnTo>
                  <a:lnTo>
                    <a:pt x="9" y="127"/>
                  </a:lnTo>
                  <a:lnTo>
                    <a:pt x="9" y="126"/>
                  </a:lnTo>
                  <a:lnTo>
                    <a:pt x="12" y="126"/>
                  </a:lnTo>
                  <a:lnTo>
                    <a:pt x="8" y="126"/>
                  </a:lnTo>
                  <a:lnTo>
                    <a:pt x="7" y="126"/>
                  </a:lnTo>
                  <a:lnTo>
                    <a:pt x="6" y="126"/>
                  </a:lnTo>
                  <a:lnTo>
                    <a:pt x="5" y="126"/>
                  </a:lnTo>
                  <a:lnTo>
                    <a:pt x="3" y="126"/>
                  </a:lnTo>
                  <a:lnTo>
                    <a:pt x="2" y="126"/>
                  </a:lnTo>
                  <a:lnTo>
                    <a:pt x="2" y="124"/>
                  </a:lnTo>
                  <a:lnTo>
                    <a:pt x="3" y="124"/>
                  </a:lnTo>
                  <a:lnTo>
                    <a:pt x="5" y="124"/>
                  </a:lnTo>
                  <a:lnTo>
                    <a:pt x="5" y="123"/>
                  </a:lnTo>
                  <a:lnTo>
                    <a:pt x="3" y="123"/>
                  </a:lnTo>
                  <a:lnTo>
                    <a:pt x="2" y="123"/>
                  </a:lnTo>
                  <a:lnTo>
                    <a:pt x="2" y="122"/>
                  </a:lnTo>
                  <a:lnTo>
                    <a:pt x="1" y="122"/>
                  </a:lnTo>
                  <a:lnTo>
                    <a:pt x="2" y="122"/>
                  </a:lnTo>
                  <a:lnTo>
                    <a:pt x="1" y="122"/>
                  </a:lnTo>
                  <a:lnTo>
                    <a:pt x="2" y="122"/>
                  </a:lnTo>
                  <a:lnTo>
                    <a:pt x="2" y="121"/>
                  </a:lnTo>
                  <a:lnTo>
                    <a:pt x="3" y="122"/>
                  </a:lnTo>
                  <a:lnTo>
                    <a:pt x="5" y="123"/>
                  </a:lnTo>
                  <a:lnTo>
                    <a:pt x="6" y="123"/>
                  </a:lnTo>
                  <a:lnTo>
                    <a:pt x="6" y="124"/>
                  </a:lnTo>
                  <a:lnTo>
                    <a:pt x="7" y="123"/>
                  </a:lnTo>
                  <a:lnTo>
                    <a:pt x="6" y="123"/>
                  </a:lnTo>
                  <a:lnTo>
                    <a:pt x="5" y="123"/>
                  </a:lnTo>
                  <a:lnTo>
                    <a:pt x="5" y="122"/>
                  </a:lnTo>
                  <a:lnTo>
                    <a:pt x="6" y="122"/>
                  </a:lnTo>
                  <a:lnTo>
                    <a:pt x="7" y="122"/>
                  </a:lnTo>
                  <a:lnTo>
                    <a:pt x="8" y="122"/>
                  </a:lnTo>
                  <a:lnTo>
                    <a:pt x="8" y="123"/>
                  </a:lnTo>
                  <a:lnTo>
                    <a:pt x="9" y="123"/>
                  </a:lnTo>
                  <a:lnTo>
                    <a:pt x="8" y="122"/>
                  </a:lnTo>
                  <a:lnTo>
                    <a:pt x="9" y="122"/>
                  </a:lnTo>
                  <a:lnTo>
                    <a:pt x="9" y="121"/>
                  </a:lnTo>
                  <a:lnTo>
                    <a:pt x="10" y="121"/>
                  </a:lnTo>
                  <a:lnTo>
                    <a:pt x="10" y="122"/>
                  </a:lnTo>
                  <a:lnTo>
                    <a:pt x="10" y="123"/>
                  </a:lnTo>
                  <a:lnTo>
                    <a:pt x="10" y="124"/>
                  </a:lnTo>
                  <a:lnTo>
                    <a:pt x="10" y="123"/>
                  </a:lnTo>
                  <a:lnTo>
                    <a:pt x="12" y="122"/>
                  </a:lnTo>
                  <a:lnTo>
                    <a:pt x="12" y="123"/>
                  </a:lnTo>
                  <a:lnTo>
                    <a:pt x="13" y="123"/>
                  </a:lnTo>
                  <a:lnTo>
                    <a:pt x="14" y="123"/>
                  </a:lnTo>
                  <a:lnTo>
                    <a:pt x="16" y="123"/>
                  </a:lnTo>
                  <a:lnTo>
                    <a:pt x="13" y="123"/>
                  </a:lnTo>
                  <a:lnTo>
                    <a:pt x="12" y="122"/>
                  </a:lnTo>
                  <a:lnTo>
                    <a:pt x="10" y="121"/>
                  </a:lnTo>
                  <a:lnTo>
                    <a:pt x="12" y="121"/>
                  </a:lnTo>
                  <a:lnTo>
                    <a:pt x="13" y="121"/>
                  </a:lnTo>
                  <a:lnTo>
                    <a:pt x="12" y="121"/>
                  </a:lnTo>
                  <a:lnTo>
                    <a:pt x="10" y="121"/>
                  </a:lnTo>
                  <a:lnTo>
                    <a:pt x="12" y="121"/>
                  </a:lnTo>
                  <a:lnTo>
                    <a:pt x="12" y="120"/>
                  </a:lnTo>
                  <a:lnTo>
                    <a:pt x="13" y="120"/>
                  </a:lnTo>
                  <a:lnTo>
                    <a:pt x="14" y="120"/>
                  </a:lnTo>
                  <a:lnTo>
                    <a:pt x="15" y="119"/>
                  </a:lnTo>
                  <a:lnTo>
                    <a:pt x="15" y="120"/>
                  </a:lnTo>
                  <a:lnTo>
                    <a:pt x="16" y="120"/>
                  </a:lnTo>
                  <a:lnTo>
                    <a:pt x="16" y="121"/>
                  </a:lnTo>
                  <a:lnTo>
                    <a:pt x="17" y="121"/>
                  </a:lnTo>
                  <a:lnTo>
                    <a:pt x="17" y="122"/>
                  </a:lnTo>
                  <a:lnTo>
                    <a:pt x="17" y="123"/>
                  </a:lnTo>
                  <a:lnTo>
                    <a:pt x="19" y="122"/>
                  </a:lnTo>
                  <a:lnTo>
                    <a:pt x="17" y="122"/>
                  </a:lnTo>
                  <a:lnTo>
                    <a:pt x="17" y="121"/>
                  </a:lnTo>
                  <a:lnTo>
                    <a:pt x="16" y="120"/>
                  </a:lnTo>
                  <a:lnTo>
                    <a:pt x="16" y="119"/>
                  </a:lnTo>
                  <a:lnTo>
                    <a:pt x="17" y="119"/>
                  </a:lnTo>
                  <a:lnTo>
                    <a:pt x="17" y="120"/>
                  </a:lnTo>
                  <a:lnTo>
                    <a:pt x="17" y="119"/>
                  </a:lnTo>
                  <a:lnTo>
                    <a:pt x="19" y="119"/>
                  </a:lnTo>
                  <a:lnTo>
                    <a:pt x="19" y="117"/>
                  </a:lnTo>
                  <a:lnTo>
                    <a:pt x="20" y="117"/>
                  </a:lnTo>
                  <a:lnTo>
                    <a:pt x="20" y="119"/>
                  </a:lnTo>
                  <a:lnTo>
                    <a:pt x="21" y="119"/>
                  </a:lnTo>
                  <a:lnTo>
                    <a:pt x="21" y="120"/>
                  </a:lnTo>
                  <a:lnTo>
                    <a:pt x="22" y="120"/>
                  </a:lnTo>
                  <a:lnTo>
                    <a:pt x="22" y="121"/>
                  </a:lnTo>
                  <a:lnTo>
                    <a:pt x="22" y="122"/>
                  </a:lnTo>
                  <a:lnTo>
                    <a:pt x="22" y="123"/>
                  </a:lnTo>
                  <a:lnTo>
                    <a:pt x="23" y="123"/>
                  </a:lnTo>
                  <a:lnTo>
                    <a:pt x="24" y="123"/>
                  </a:lnTo>
                  <a:lnTo>
                    <a:pt x="24" y="122"/>
                  </a:lnTo>
                  <a:lnTo>
                    <a:pt x="24" y="123"/>
                  </a:lnTo>
                  <a:lnTo>
                    <a:pt x="24" y="122"/>
                  </a:lnTo>
                  <a:lnTo>
                    <a:pt x="23" y="123"/>
                  </a:lnTo>
                  <a:lnTo>
                    <a:pt x="22" y="123"/>
                  </a:lnTo>
                  <a:lnTo>
                    <a:pt x="22" y="122"/>
                  </a:lnTo>
                  <a:lnTo>
                    <a:pt x="23" y="122"/>
                  </a:lnTo>
                  <a:lnTo>
                    <a:pt x="23" y="121"/>
                  </a:lnTo>
                  <a:lnTo>
                    <a:pt x="23" y="120"/>
                  </a:lnTo>
                  <a:lnTo>
                    <a:pt x="24" y="121"/>
                  </a:lnTo>
                  <a:lnTo>
                    <a:pt x="26" y="121"/>
                  </a:lnTo>
                  <a:lnTo>
                    <a:pt x="26" y="120"/>
                  </a:lnTo>
                  <a:lnTo>
                    <a:pt x="26" y="121"/>
                  </a:lnTo>
                  <a:lnTo>
                    <a:pt x="27" y="121"/>
                  </a:lnTo>
                  <a:lnTo>
                    <a:pt x="26" y="120"/>
                  </a:lnTo>
                  <a:lnTo>
                    <a:pt x="24" y="120"/>
                  </a:lnTo>
                  <a:lnTo>
                    <a:pt x="23" y="120"/>
                  </a:lnTo>
                  <a:lnTo>
                    <a:pt x="22" y="120"/>
                  </a:lnTo>
                  <a:lnTo>
                    <a:pt x="21" y="119"/>
                  </a:lnTo>
                  <a:lnTo>
                    <a:pt x="22" y="119"/>
                  </a:lnTo>
                  <a:lnTo>
                    <a:pt x="21" y="117"/>
                  </a:lnTo>
                  <a:lnTo>
                    <a:pt x="20" y="117"/>
                  </a:lnTo>
                  <a:lnTo>
                    <a:pt x="19" y="117"/>
                  </a:lnTo>
                  <a:lnTo>
                    <a:pt x="16" y="119"/>
                  </a:lnTo>
                  <a:lnTo>
                    <a:pt x="15" y="119"/>
                  </a:lnTo>
                  <a:lnTo>
                    <a:pt x="15" y="117"/>
                  </a:lnTo>
                  <a:lnTo>
                    <a:pt x="14" y="117"/>
                  </a:lnTo>
                  <a:lnTo>
                    <a:pt x="15" y="117"/>
                  </a:lnTo>
                  <a:lnTo>
                    <a:pt x="16" y="117"/>
                  </a:lnTo>
                  <a:lnTo>
                    <a:pt x="17" y="117"/>
                  </a:lnTo>
                  <a:lnTo>
                    <a:pt x="19" y="117"/>
                  </a:lnTo>
                  <a:lnTo>
                    <a:pt x="17" y="117"/>
                  </a:lnTo>
                  <a:lnTo>
                    <a:pt x="16" y="117"/>
                  </a:lnTo>
                  <a:lnTo>
                    <a:pt x="17" y="116"/>
                  </a:lnTo>
                  <a:lnTo>
                    <a:pt x="14" y="116"/>
                  </a:lnTo>
                  <a:lnTo>
                    <a:pt x="15" y="115"/>
                  </a:lnTo>
                  <a:lnTo>
                    <a:pt x="17" y="115"/>
                  </a:lnTo>
                  <a:lnTo>
                    <a:pt x="17" y="116"/>
                  </a:lnTo>
                  <a:lnTo>
                    <a:pt x="19" y="116"/>
                  </a:lnTo>
                  <a:lnTo>
                    <a:pt x="17" y="115"/>
                  </a:lnTo>
                  <a:lnTo>
                    <a:pt x="19" y="115"/>
                  </a:lnTo>
                  <a:lnTo>
                    <a:pt x="20" y="115"/>
                  </a:lnTo>
                  <a:lnTo>
                    <a:pt x="21" y="116"/>
                  </a:lnTo>
                  <a:lnTo>
                    <a:pt x="21" y="115"/>
                  </a:lnTo>
                  <a:lnTo>
                    <a:pt x="23" y="115"/>
                  </a:lnTo>
                  <a:lnTo>
                    <a:pt x="22" y="115"/>
                  </a:lnTo>
                  <a:lnTo>
                    <a:pt x="23" y="115"/>
                  </a:lnTo>
                  <a:lnTo>
                    <a:pt x="23" y="116"/>
                  </a:lnTo>
                  <a:lnTo>
                    <a:pt x="24" y="116"/>
                  </a:lnTo>
                  <a:lnTo>
                    <a:pt x="23" y="116"/>
                  </a:lnTo>
                  <a:lnTo>
                    <a:pt x="24" y="115"/>
                  </a:lnTo>
                  <a:lnTo>
                    <a:pt x="26" y="116"/>
                  </a:lnTo>
                  <a:lnTo>
                    <a:pt x="27" y="116"/>
                  </a:lnTo>
                  <a:lnTo>
                    <a:pt x="28" y="116"/>
                  </a:lnTo>
                  <a:lnTo>
                    <a:pt x="28" y="117"/>
                  </a:lnTo>
                  <a:lnTo>
                    <a:pt x="28" y="116"/>
                  </a:lnTo>
                  <a:lnTo>
                    <a:pt x="29" y="116"/>
                  </a:lnTo>
                  <a:lnTo>
                    <a:pt x="30" y="116"/>
                  </a:lnTo>
                  <a:lnTo>
                    <a:pt x="28" y="116"/>
                  </a:lnTo>
                  <a:lnTo>
                    <a:pt x="27" y="116"/>
                  </a:lnTo>
                  <a:lnTo>
                    <a:pt x="27" y="115"/>
                  </a:lnTo>
                  <a:lnTo>
                    <a:pt x="28" y="115"/>
                  </a:lnTo>
                  <a:lnTo>
                    <a:pt x="28" y="116"/>
                  </a:lnTo>
                  <a:lnTo>
                    <a:pt x="28" y="115"/>
                  </a:lnTo>
                  <a:lnTo>
                    <a:pt x="29" y="114"/>
                  </a:lnTo>
                  <a:lnTo>
                    <a:pt x="31" y="114"/>
                  </a:lnTo>
                  <a:lnTo>
                    <a:pt x="33" y="114"/>
                  </a:lnTo>
                  <a:lnTo>
                    <a:pt x="34" y="114"/>
                  </a:lnTo>
                  <a:lnTo>
                    <a:pt x="35" y="114"/>
                  </a:lnTo>
                  <a:lnTo>
                    <a:pt x="34" y="114"/>
                  </a:lnTo>
                  <a:lnTo>
                    <a:pt x="34" y="113"/>
                  </a:lnTo>
                  <a:lnTo>
                    <a:pt x="33" y="114"/>
                  </a:lnTo>
                  <a:lnTo>
                    <a:pt x="31" y="114"/>
                  </a:lnTo>
                  <a:lnTo>
                    <a:pt x="29" y="114"/>
                  </a:lnTo>
                  <a:lnTo>
                    <a:pt x="28" y="114"/>
                  </a:lnTo>
                  <a:lnTo>
                    <a:pt x="28" y="115"/>
                  </a:lnTo>
                  <a:lnTo>
                    <a:pt x="27" y="115"/>
                  </a:lnTo>
                  <a:lnTo>
                    <a:pt x="26" y="114"/>
                  </a:lnTo>
                  <a:lnTo>
                    <a:pt x="27" y="114"/>
                  </a:lnTo>
                  <a:lnTo>
                    <a:pt x="26" y="114"/>
                  </a:lnTo>
                  <a:lnTo>
                    <a:pt x="27" y="114"/>
                  </a:lnTo>
                  <a:lnTo>
                    <a:pt x="29" y="113"/>
                  </a:lnTo>
                  <a:lnTo>
                    <a:pt x="27" y="114"/>
                  </a:lnTo>
                  <a:lnTo>
                    <a:pt x="26" y="114"/>
                  </a:lnTo>
                  <a:lnTo>
                    <a:pt x="22" y="114"/>
                  </a:lnTo>
                  <a:lnTo>
                    <a:pt x="22" y="113"/>
                  </a:lnTo>
                  <a:lnTo>
                    <a:pt x="23" y="113"/>
                  </a:lnTo>
                  <a:lnTo>
                    <a:pt x="24" y="113"/>
                  </a:lnTo>
                  <a:lnTo>
                    <a:pt x="23" y="113"/>
                  </a:lnTo>
                  <a:lnTo>
                    <a:pt x="22" y="113"/>
                  </a:lnTo>
                  <a:lnTo>
                    <a:pt x="22" y="112"/>
                  </a:lnTo>
                  <a:lnTo>
                    <a:pt x="21" y="112"/>
                  </a:lnTo>
                  <a:lnTo>
                    <a:pt x="22" y="110"/>
                  </a:lnTo>
                  <a:lnTo>
                    <a:pt x="23" y="110"/>
                  </a:lnTo>
                  <a:lnTo>
                    <a:pt x="24" y="110"/>
                  </a:lnTo>
                  <a:lnTo>
                    <a:pt x="26" y="110"/>
                  </a:lnTo>
                  <a:lnTo>
                    <a:pt x="27" y="110"/>
                  </a:lnTo>
                  <a:lnTo>
                    <a:pt x="27" y="112"/>
                  </a:lnTo>
                  <a:lnTo>
                    <a:pt x="28" y="112"/>
                  </a:lnTo>
                  <a:lnTo>
                    <a:pt x="29" y="110"/>
                  </a:lnTo>
                  <a:lnTo>
                    <a:pt x="30" y="110"/>
                  </a:lnTo>
                  <a:lnTo>
                    <a:pt x="29" y="112"/>
                  </a:lnTo>
                  <a:lnTo>
                    <a:pt x="31" y="110"/>
                  </a:lnTo>
                  <a:lnTo>
                    <a:pt x="33" y="110"/>
                  </a:lnTo>
                  <a:lnTo>
                    <a:pt x="34" y="110"/>
                  </a:lnTo>
                  <a:lnTo>
                    <a:pt x="34" y="112"/>
                  </a:lnTo>
                  <a:lnTo>
                    <a:pt x="35" y="113"/>
                  </a:lnTo>
                  <a:lnTo>
                    <a:pt x="36" y="113"/>
                  </a:lnTo>
                  <a:lnTo>
                    <a:pt x="37" y="114"/>
                  </a:lnTo>
                  <a:lnTo>
                    <a:pt x="38" y="114"/>
                  </a:lnTo>
                  <a:lnTo>
                    <a:pt x="38" y="115"/>
                  </a:lnTo>
                  <a:lnTo>
                    <a:pt x="40" y="115"/>
                  </a:lnTo>
                  <a:lnTo>
                    <a:pt x="40" y="114"/>
                  </a:lnTo>
                  <a:lnTo>
                    <a:pt x="38" y="114"/>
                  </a:lnTo>
                  <a:lnTo>
                    <a:pt x="37" y="113"/>
                  </a:lnTo>
                  <a:lnTo>
                    <a:pt x="36" y="113"/>
                  </a:lnTo>
                  <a:lnTo>
                    <a:pt x="35" y="113"/>
                  </a:lnTo>
                  <a:lnTo>
                    <a:pt x="35" y="112"/>
                  </a:lnTo>
                  <a:lnTo>
                    <a:pt x="35" y="110"/>
                  </a:lnTo>
                  <a:lnTo>
                    <a:pt x="34" y="110"/>
                  </a:lnTo>
                  <a:lnTo>
                    <a:pt x="33" y="110"/>
                  </a:lnTo>
                  <a:lnTo>
                    <a:pt x="33" y="109"/>
                  </a:lnTo>
                  <a:lnTo>
                    <a:pt x="33" y="110"/>
                  </a:lnTo>
                  <a:lnTo>
                    <a:pt x="31" y="110"/>
                  </a:lnTo>
                  <a:lnTo>
                    <a:pt x="31" y="109"/>
                  </a:lnTo>
                  <a:lnTo>
                    <a:pt x="33" y="109"/>
                  </a:lnTo>
                  <a:lnTo>
                    <a:pt x="33" y="108"/>
                  </a:lnTo>
                  <a:lnTo>
                    <a:pt x="34" y="108"/>
                  </a:lnTo>
                  <a:lnTo>
                    <a:pt x="34" y="109"/>
                  </a:lnTo>
                  <a:lnTo>
                    <a:pt x="35" y="109"/>
                  </a:lnTo>
                  <a:lnTo>
                    <a:pt x="35" y="110"/>
                  </a:lnTo>
                  <a:lnTo>
                    <a:pt x="36" y="110"/>
                  </a:lnTo>
                  <a:lnTo>
                    <a:pt x="36" y="112"/>
                  </a:lnTo>
                  <a:lnTo>
                    <a:pt x="37" y="112"/>
                  </a:lnTo>
                  <a:lnTo>
                    <a:pt x="38" y="113"/>
                  </a:lnTo>
                  <a:lnTo>
                    <a:pt x="38" y="112"/>
                  </a:lnTo>
                  <a:lnTo>
                    <a:pt x="37" y="112"/>
                  </a:lnTo>
                  <a:lnTo>
                    <a:pt x="40" y="112"/>
                  </a:lnTo>
                  <a:lnTo>
                    <a:pt x="40" y="113"/>
                  </a:lnTo>
                  <a:lnTo>
                    <a:pt x="41" y="113"/>
                  </a:lnTo>
                  <a:lnTo>
                    <a:pt x="40" y="112"/>
                  </a:lnTo>
                  <a:lnTo>
                    <a:pt x="38" y="112"/>
                  </a:lnTo>
                  <a:lnTo>
                    <a:pt x="37" y="110"/>
                  </a:lnTo>
                  <a:lnTo>
                    <a:pt x="40" y="110"/>
                  </a:lnTo>
                  <a:lnTo>
                    <a:pt x="38" y="110"/>
                  </a:lnTo>
                  <a:lnTo>
                    <a:pt x="40" y="109"/>
                  </a:lnTo>
                  <a:lnTo>
                    <a:pt x="38" y="109"/>
                  </a:lnTo>
                  <a:lnTo>
                    <a:pt x="38" y="110"/>
                  </a:lnTo>
                  <a:lnTo>
                    <a:pt x="37" y="110"/>
                  </a:lnTo>
                  <a:lnTo>
                    <a:pt x="36" y="110"/>
                  </a:lnTo>
                  <a:lnTo>
                    <a:pt x="37" y="110"/>
                  </a:lnTo>
                  <a:lnTo>
                    <a:pt x="38" y="109"/>
                  </a:lnTo>
                  <a:lnTo>
                    <a:pt x="37" y="109"/>
                  </a:lnTo>
                  <a:lnTo>
                    <a:pt x="36" y="109"/>
                  </a:lnTo>
                  <a:lnTo>
                    <a:pt x="35" y="109"/>
                  </a:lnTo>
                  <a:lnTo>
                    <a:pt x="35" y="108"/>
                  </a:lnTo>
                  <a:lnTo>
                    <a:pt x="36" y="108"/>
                  </a:lnTo>
                  <a:lnTo>
                    <a:pt x="36" y="109"/>
                  </a:lnTo>
                  <a:lnTo>
                    <a:pt x="36" y="108"/>
                  </a:lnTo>
                  <a:lnTo>
                    <a:pt x="35" y="108"/>
                  </a:lnTo>
                  <a:lnTo>
                    <a:pt x="38" y="108"/>
                  </a:lnTo>
                  <a:lnTo>
                    <a:pt x="40" y="108"/>
                  </a:lnTo>
                  <a:lnTo>
                    <a:pt x="38" y="108"/>
                  </a:lnTo>
                  <a:lnTo>
                    <a:pt x="40" y="108"/>
                  </a:lnTo>
                  <a:lnTo>
                    <a:pt x="42" y="107"/>
                  </a:lnTo>
                  <a:lnTo>
                    <a:pt x="43" y="107"/>
                  </a:lnTo>
                  <a:lnTo>
                    <a:pt x="42" y="107"/>
                  </a:lnTo>
                  <a:lnTo>
                    <a:pt x="40" y="107"/>
                  </a:lnTo>
                  <a:lnTo>
                    <a:pt x="38" y="107"/>
                  </a:lnTo>
                  <a:lnTo>
                    <a:pt x="38" y="106"/>
                  </a:lnTo>
                  <a:lnTo>
                    <a:pt x="37" y="106"/>
                  </a:lnTo>
                  <a:lnTo>
                    <a:pt x="38" y="106"/>
                  </a:lnTo>
                  <a:lnTo>
                    <a:pt x="40" y="106"/>
                  </a:lnTo>
                  <a:lnTo>
                    <a:pt x="41" y="106"/>
                  </a:lnTo>
                  <a:lnTo>
                    <a:pt x="41" y="105"/>
                  </a:lnTo>
                  <a:lnTo>
                    <a:pt x="40" y="105"/>
                  </a:lnTo>
                  <a:lnTo>
                    <a:pt x="41" y="105"/>
                  </a:lnTo>
                  <a:lnTo>
                    <a:pt x="42" y="105"/>
                  </a:lnTo>
                  <a:lnTo>
                    <a:pt x="43" y="105"/>
                  </a:lnTo>
                  <a:lnTo>
                    <a:pt x="43" y="103"/>
                  </a:lnTo>
                  <a:lnTo>
                    <a:pt x="44" y="103"/>
                  </a:lnTo>
                  <a:lnTo>
                    <a:pt x="44" y="105"/>
                  </a:lnTo>
                  <a:lnTo>
                    <a:pt x="45" y="105"/>
                  </a:lnTo>
                  <a:lnTo>
                    <a:pt x="44" y="105"/>
                  </a:lnTo>
                  <a:lnTo>
                    <a:pt x="44" y="106"/>
                  </a:lnTo>
                  <a:lnTo>
                    <a:pt x="45" y="106"/>
                  </a:lnTo>
                  <a:lnTo>
                    <a:pt x="46" y="105"/>
                  </a:lnTo>
                  <a:lnTo>
                    <a:pt x="48" y="105"/>
                  </a:lnTo>
                  <a:lnTo>
                    <a:pt x="49" y="105"/>
                  </a:lnTo>
                  <a:lnTo>
                    <a:pt x="48" y="105"/>
                  </a:lnTo>
                  <a:lnTo>
                    <a:pt x="46" y="105"/>
                  </a:lnTo>
                  <a:lnTo>
                    <a:pt x="45" y="105"/>
                  </a:lnTo>
                  <a:lnTo>
                    <a:pt x="45" y="103"/>
                  </a:lnTo>
                  <a:lnTo>
                    <a:pt x="49" y="103"/>
                  </a:lnTo>
                  <a:lnTo>
                    <a:pt x="48" y="103"/>
                  </a:lnTo>
                  <a:lnTo>
                    <a:pt x="46" y="103"/>
                  </a:lnTo>
                  <a:lnTo>
                    <a:pt x="45" y="103"/>
                  </a:lnTo>
                  <a:lnTo>
                    <a:pt x="46" y="103"/>
                  </a:lnTo>
                  <a:lnTo>
                    <a:pt x="45" y="103"/>
                  </a:lnTo>
                  <a:lnTo>
                    <a:pt x="44" y="103"/>
                  </a:lnTo>
                  <a:lnTo>
                    <a:pt x="45" y="103"/>
                  </a:lnTo>
                  <a:lnTo>
                    <a:pt x="45" y="102"/>
                  </a:lnTo>
                  <a:lnTo>
                    <a:pt x="46" y="102"/>
                  </a:lnTo>
                  <a:lnTo>
                    <a:pt x="48" y="102"/>
                  </a:lnTo>
                  <a:lnTo>
                    <a:pt x="46" y="102"/>
                  </a:lnTo>
                  <a:lnTo>
                    <a:pt x="48" y="102"/>
                  </a:lnTo>
                  <a:lnTo>
                    <a:pt x="49" y="102"/>
                  </a:lnTo>
                  <a:lnTo>
                    <a:pt x="48" y="102"/>
                  </a:lnTo>
                  <a:lnTo>
                    <a:pt x="49" y="101"/>
                  </a:lnTo>
                  <a:lnTo>
                    <a:pt x="50" y="101"/>
                  </a:lnTo>
                  <a:lnTo>
                    <a:pt x="51" y="101"/>
                  </a:lnTo>
                  <a:lnTo>
                    <a:pt x="51" y="102"/>
                  </a:lnTo>
                  <a:lnTo>
                    <a:pt x="52" y="102"/>
                  </a:lnTo>
                  <a:lnTo>
                    <a:pt x="51" y="103"/>
                  </a:lnTo>
                  <a:lnTo>
                    <a:pt x="52" y="103"/>
                  </a:lnTo>
                  <a:lnTo>
                    <a:pt x="53" y="103"/>
                  </a:lnTo>
                  <a:lnTo>
                    <a:pt x="53" y="105"/>
                  </a:lnTo>
                  <a:lnTo>
                    <a:pt x="52" y="106"/>
                  </a:lnTo>
                  <a:lnTo>
                    <a:pt x="53" y="106"/>
                  </a:lnTo>
                  <a:lnTo>
                    <a:pt x="53" y="105"/>
                  </a:lnTo>
                  <a:lnTo>
                    <a:pt x="55" y="105"/>
                  </a:lnTo>
                  <a:lnTo>
                    <a:pt x="55" y="106"/>
                  </a:lnTo>
                  <a:lnTo>
                    <a:pt x="56" y="106"/>
                  </a:lnTo>
                  <a:lnTo>
                    <a:pt x="57" y="106"/>
                  </a:lnTo>
                  <a:lnTo>
                    <a:pt x="55" y="105"/>
                  </a:lnTo>
                  <a:lnTo>
                    <a:pt x="55" y="103"/>
                  </a:lnTo>
                  <a:lnTo>
                    <a:pt x="56" y="103"/>
                  </a:lnTo>
                  <a:lnTo>
                    <a:pt x="57" y="103"/>
                  </a:lnTo>
                  <a:lnTo>
                    <a:pt x="58" y="103"/>
                  </a:lnTo>
                  <a:lnTo>
                    <a:pt x="59" y="103"/>
                  </a:lnTo>
                  <a:lnTo>
                    <a:pt x="60" y="105"/>
                  </a:lnTo>
                  <a:lnTo>
                    <a:pt x="62" y="103"/>
                  </a:lnTo>
                  <a:lnTo>
                    <a:pt x="63" y="105"/>
                  </a:lnTo>
                  <a:lnTo>
                    <a:pt x="63" y="103"/>
                  </a:lnTo>
                  <a:lnTo>
                    <a:pt x="64" y="103"/>
                  </a:lnTo>
                  <a:lnTo>
                    <a:pt x="63" y="103"/>
                  </a:lnTo>
                  <a:lnTo>
                    <a:pt x="62" y="103"/>
                  </a:lnTo>
                  <a:lnTo>
                    <a:pt x="62" y="102"/>
                  </a:lnTo>
                  <a:lnTo>
                    <a:pt x="63" y="102"/>
                  </a:lnTo>
                  <a:lnTo>
                    <a:pt x="64" y="102"/>
                  </a:lnTo>
                  <a:lnTo>
                    <a:pt x="63" y="102"/>
                  </a:lnTo>
                  <a:lnTo>
                    <a:pt x="64" y="102"/>
                  </a:lnTo>
                  <a:lnTo>
                    <a:pt x="64" y="101"/>
                  </a:lnTo>
                  <a:lnTo>
                    <a:pt x="63" y="101"/>
                  </a:lnTo>
                  <a:lnTo>
                    <a:pt x="63" y="102"/>
                  </a:lnTo>
                  <a:lnTo>
                    <a:pt x="62" y="102"/>
                  </a:lnTo>
                  <a:lnTo>
                    <a:pt x="60" y="102"/>
                  </a:lnTo>
                  <a:lnTo>
                    <a:pt x="62" y="102"/>
                  </a:lnTo>
                  <a:lnTo>
                    <a:pt x="62" y="101"/>
                  </a:lnTo>
                  <a:lnTo>
                    <a:pt x="63" y="101"/>
                  </a:lnTo>
                  <a:lnTo>
                    <a:pt x="63" y="100"/>
                  </a:lnTo>
                  <a:lnTo>
                    <a:pt x="65" y="100"/>
                  </a:lnTo>
                  <a:lnTo>
                    <a:pt x="66" y="100"/>
                  </a:lnTo>
                  <a:lnTo>
                    <a:pt x="66" y="99"/>
                  </a:lnTo>
                  <a:lnTo>
                    <a:pt x="67" y="99"/>
                  </a:lnTo>
                  <a:lnTo>
                    <a:pt x="69" y="99"/>
                  </a:lnTo>
                  <a:lnTo>
                    <a:pt x="69" y="98"/>
                  </a:lnTo>
                  <a:lnTo>
                    <a:pt x="67" y="98"/>
                  </a:lnTo>
                  <a:lnTo>
                    <a:pt x="66" y="98"/>
                  </a:lnTo>
                  <a:lnTo>
                    <a:pt x="65" y="98"/>
                  </a:lnTo>
                  <a:lnTo>
                    <a:pt x="66" y="98"/>
                  </a:lnTo>
                  <a:lnTo>
                    <a:pt x="66" y="96"/>
                  </a:lnTo>
                  <a:lnTo>
                    <a:pt x="67" y="96"/>
                  </a:lnTo>
                  <a:lnTo>
                    <a:pt x="69" y="96"/>
                  </a:lnTo>
                  <a:lnTo>
                    <a:pt x="70" y="95"/>
                  </a:lnTo>
                  <a:lnTo>
                    <a:pt x="69" y="95"/>
                  </a:lnTo>
                  <a:lnTo>
                    <a:pt x="67" y="95"/>
                  </a:lnTo>
                  <a:lnTo>
                    <a:pt x="66" y="95"/>
                  </a:lnTo>
                  <a:lnTo>
                    <a:pt x="67" y="94"/>
                  </a:lnTo>
                  <a:lnTo>
                    <a:pt x="66" y="95"/>
                  </a:lnTo>
                  <a:lnTo>
                    <a:pt x="66" y="96"/>
                  </a:lnTo>
                  <a:lnTo>
                    <a:pt x="64" y="96"/>
                  </a:lnTo>
                  <a:lnTo>
                    <a:pt x="63" y="96"/>
                  </a:lnTo>
                  <a:lnTo>
                    <a:pt x="63" y="98"/>
                  </a:lnTo>
                  <a:lnTo>
                    <a:pt x="62" y="98"/>
                  </a:lnTo>
                  <a:lnTo>
                    <a:pt x="60" y="98"/>
                  </a:lnTo>
                  <a:lnTo>
                    <a:pt x="60" y="99"/>
                  </a:lnTo>
                  <a:lnTo>
                    <a:pt x="59" y="99"/>
                  </a:lnTo>
                  <a:lnTo>
                    <a:pt x="60" y="99"/>
                  </a:lnTo>
                  <a:lnTo>
                    <a:pt x="62" y="98"/>
                  </a:lnTo>
                  <a:lnTo>
                    <a:pt x="63" y="98"/>
                  </a:lnTo>
                  <a:lnTo>
                    <a:pt x="64" y="98"/>
                  </a:lnTo>
                  <a:lnTo>
                    <a:pt x="65" y="98"/>
                  </a:lnTo>
                  <a:lnTo>
                    <a:pt x="65" y="99"/>
                  </a:lnTo>
                  <a:lnTo>
                    <a:pt x="64" y="99"/>
                  </a:lnTo>
                  <a:lnTo>
                    <a:pt x="64" y="100"/>
                  </a:lnTo>
                  <a:lnTo>
                    <a:pt x="63" y="100"/>
                  </a:lnTo>
                  <a:lnTo>
                    <a:pt x="62" y="100"/>
                  </a:lnTo>
                  <a:lnTo>
                    <a:pt x="60" y="100"/>
                  </a:lnTo>
                  <a:lnTo>
                    <a:pt x="60" y="101"/>
                  </a:lnTo>
                  <a:lnTo>
                    <a:pt x="59" y="101"/>
                  </a:lnTo>
                  <a:lnTo>
                    <a:pt x="58" y="102"/>
                  </a:lnTo>
                  <a:lnTo>
                    <a:pt x="57" y="102"/>
                  </a:lnTo>
                  <a:lnTo>
                    <a:pt x="56" y="102"/>
                  </a:lnTo>
                  <a:lnTo>
                    <a:pt x="55" y="103"/>
                  </a:lnTo>
                  <a:lnTo>
                    <a:pt x="53" y="103"/>
                  </a:lnTo>
                  <a:lnTo>
                    <a:pt x="52" y="102"/>
                  </a:lnTo>
                  <a:lnTo>
                    <a:pt x="52" y="101"/>
                  </a:lnTo>
                  <a:lnTo>
                    <a:pt x="51" y="101"/>
                  </a:lnTo>
                  <a:lnTo>
                    <a:pt x="52" y="101"/>
                  </a:lnTo>
                  <a:lnTo>
                    <a:pt x="51" y="101"/>
                  </a:lnTo>
                  <a:lnTo>
                    <a:pt x="51" y="100"/>
                  </a:lnTo>
                  <a:lnTo>
                    <a:pt x="52" y="100"/>
                  </a:lnTo>
                  <a:lnTo>
                    <a:pt x="53" y="100"/>
                  </a:lnTo>
                  <a:lnTo>
                    <a:pt x="55" y="100"/>
                  </a:lnTo>
                  <a:lnTo>
                    <a:pt x="55" y="99"/>
                  </a:lnTo>
                  <a:lnTo>
                    <a:pt x="53" y="100"/>
                  </a:lnTo>
                  <a:lnTo>
                    <a:pt x="53" y="99"/>
                  </a:lnTo>
                  <a:lnTo>
                    <a:pt x="52" y="100"/>
                  </a:lnTo>
                  <a:lnTo>
                    <a:pt x="51" y="100"/>
                  </a:lnTo>
                  <a:lnTo>
                    <a:pt x="50" y="100"/>
                  </a:lnTo>
                  <a:lnTo>
                    <a:pt x="49" y="101"/>
                  </a:lnTo>
                  <a:lnTo>
                    <a:pt x="49" y="100"/>
                  </a:lnTo>
                  <a:lnTo>
                    <a:pt x="50" y="99"/>
                  </a:lnTo>
                  <a:lnTo>
                    <a:pt x="51" y="99"/>
                  </a:lnTo>
                  <a:lnTo>
                    <a:pt x="49" y="100"/>
                  </a:lnTo>
                  <a:lnTo>
                    <a:pt x="49" y="99"/>
                  </a:lnTo>
                  <a:lnTo>
                    <a:pt x="50" y="99"/>
                  </a:lnTo>
                  <a:lnTo>
                    <a:pt x="51" y="98"/>
                  </a:lnTo>
                  <a:lnTo>
                    <a:pt x="52" y="98"/>
                  </a:lnTo>
                  <a:lnTo>
                    <a:pt x="51" y="98"/>
                  </a:lnTo>
                  <a:lnTo>
                    <a:pt x="52" y="98"/>
                  </a:lnTo>
                  <a:lnTo>
                    <a:pt x="53" y="98"/>
                  </a:lnTo>
                  <a:lnTo>
                    <a:pt x="55" y="98"/>
                  </a:lnTo>
                  <a:lnTo>
                    <a:pt x="55" y="96"/>
                  </a:lnTo>
                  <a:lnTo>
                    <a:pt x="56" y="96"/>
                  </a:lnTo>
                  <a:lnTo>
                    <a:pt x="55" y="96"/>
                  </a:lnTo>
                  <a:lnTo>
                    <a:pt x="53" y="96"/>
                  </a:lnTo>
                  <a:lnTo>
                    <a:pt x="53" y="98"/>
                  </a:lnTo>
                  <a:lnTo>
                    <a:pt x="52" y="98"/>
                  </a:lnTo>
                  <a:lnTo>
                    <a:pt x="53" y="96"/>
                  </a:lnTo>
                  <a:lnTo>
                    <a:pt x="55" y="96"/>
                  </a:lnTo>
                  <a:lnTo>
                    <a:pt x="53" y="96"/>
                  </a:lnTo>
                  <a:lnTo>
                    <a:pt x="52" y="96"/>
                  </a:lnTo>
                  <a:lnTo>
                    <a:pt x="53" y="96"/>
                  </a:lnTo>
                  <a:lnTo>
                    <a:pt x="53" y="95"/>
                  </a:lnTo>
                  <a:lnTo>
                    <a:pt x="53" y="94"/>
                  </a:lnTo>
                  <a:lnTo>
                    <a:pt x="55" y="95"/>
                  </a:lnTo>
                  <a:lnTo>
                    <a:pt x="55" y="94"/>
                  </a:lnTo>
                  <a:lnTo>
                    <a:pt x="56" y="94"/>
                  </a:lnTo>
                  <a:lnTo>
                    <a:pt x="55" y="94"/>
                  </a:lnTo>
                  <a:lnTo>
                    <a:pt x="55" y="93"/>
                  </a:lnTo>
                  <a:lnTo>
                    <a:pt x="56" y="93"/>
                  </a:lnTo>
                  <a:lnTo>
                    <a:pt x="57" y="93"/>
                  </a:lnTo>
                  <a:lnTo>
                    <a:pt x="56" y="93"/>
                  </a:lnTo>
                  <a:lnTo>
                    <a:pt x="57" y="92"/>
                  </a:lnTo>
                  <a:lnTo>
                    <a:pt x="58" y="92"/>
                  </a:lnTo>
                  <a:lnTo>
                    <a:pt x="58" y="91"/>
                  </a:lnTo>
                  <a:lnTo>
                    <a:pt x="59" y="92"/>
                  </a:lnTo>
                  <a:lnTo>
                    <a:pt x="59" y="91"/>
                  </a:lnTo>
                  <a:lnTo>
                    <a:pt x="58" y="91"/>
                  </a:lnTo>
                  <a:lnTo>
                    <a:pt x="59" y="91"/>
                  </a:lnTo>
                  <a:lnTo>
                    <a:pt x="58" y="91"/>
                  </a:lnTo>
                  <a:lnTo>
                    <a:pt x="58" y="89"/>
                  </a:lnTo>
                  <a:lnTo>
                    <a:pt x="59" y="91"/>
                  </a:lnTo>
                  <a:lnTo>
                    <a:pt x="59" y="89"/>
                  </a:lnTo>
                  <a:lnTo>
                    <a:pt x="59" y="91"/>
                  </a:lnTo>
                  <a:lnTo>
                    <a:pt x="59" y="89"/>
                  </a:lnTo>
                  <a:lnTo>
                    <a:pt x="59" y="91"/>
                  </a:lnTo>
                  <a:lnTo>
                    <a:pt x="60" y="91"/>
                  </a:lnTo>
                  <a:lnTo>
                    <a:pt x="62" y="91"/>
                  </a:lnTo>
                  <a:lnTo>
                    <a:pt x="62" y="89"/>
                  </a:lnTo>
                  <a:lnTo>
                    <a:pt x="60" y="89"/>
                  </a:lnTo>
                  <a:lnTo>
                    <a:pt x="59" y="89"/>
                  </a:lnTo>
                  <a:lnTo>
                    <a:pt x="60" y="89"/>
                  </a:lnTo>
                  <a:lnTo>
                    <a:pt x="62" y="89"/>
                  </a:lnTo>
                  <a:lnTo>
                    <a:pt x="62" y="88"/>
                  </a:lnTo>
                  <a:lnTo>
                    <a:pt x="62" y="89"/>
                  </a:lnTo>
                  <a:lnTo>
                    <a:pt x="63" y="89"/>
                  </a:lnTo>
                  <a:lnTo>
                    <a:pt x="63" y="88"/>
                  </a:lnTo>
                  <a:lnTo>
                    <a:pt x="63" y="89"/>
                  </a:lnTo>
                  <a:lnTo>
                    <a:pt x="63" y="88"/>
                  </a:lnTo>
                  <a:lnTo>
                    <a:pt x="63" y="87"/>
                  </a:lnTo>
                  <a:lnTo>
                    <a:pt x="64" y="88"/>
                  </a:lnTo>
                  <a:lnTo>
                    <a:pt x="65" y="89"/>
                  </a:lnTo>
                  <a:lnTo>
                    <a:pt x="66" y="89"/>
                  </a:lnTo>
                  <a:lnTo>
                    <a:pt x="67" y="89"/>
                  </a:lnTo>
                  <a:lnTo>
                    <a:pt x="67" y="91"/>
                  </a:lnTo>
                  <a:lnTo>
                    <a:pt x="66" y="91"/>
                  </a:lnTo>
                  <a:lnTo>
                    <a:pt x="66" y="92"/>
                  </a:lnTo>
                  <a:lnTo>
                    <a:pt x="66" y="91"/>
                  </a:lnTo>
                  <a:lnTo>
                    <a:pt x="67" y="91"/>
                  </a:lnTo>
                  <a:lnTo>
                    <a:pt x="67" y="89"/>
                  </a:lnTo>
                  <a:lnTo>
                    <a:pt x="69" y="89"/>
                  </a:lnTo>
                  <a:lnTo>
                    <a:pt x="70" y="89"/>
                  </a:lnTo>
                  <a:lnTo>
                    <a:pt x="71" y="89"/>
                  </a:lnTo>
                  <a:lnTo>
                    <a:pt x="69" y="89"/>
                  </a:lnTo>
                  <a:lnTo>
                    <a:pt x="69" y="88"/>
                  </a:lnTo>
                  <a:lnTo>
                    <a:pt x="70" y="88"/>
                  </a:lnTo>
                  <a:lnTo>
                    <a:pt x="69" y="88"/>
                  </a:lnTo>
                  <a:lnTo>
                    <a:pt x="70" y="88"/>
                  </a:lnTo>
                  <a:lnTo>
                    <a:pt x="71" y="88"/>
                  </a:lnTo>
                  <a:lnTo>
                    <a:pt x="72" y="87"/>
                  </a:lnTo>
                  <a:lnTo>
                    <a:pt x="70" y="87"/>
                  </a:lnTo>
                  <a:lnTo>
                    <a:pt x="70" y="88"/>
                  </a:lnTo>
                  <a:lnTo>
                    <a:pt x="70" y="87"/>
                  </a:lnTo>
                  <a:lnTo>
                    <a:pt x="69" y="87"/>
                  </a:lnTo>
                  <a:lnTo>
                    <a:pt x="70" y="87"/>
                  </a:lnTo>
                  <a:lnTo>
                    <a:pt x="70" y="88"/>
                  </a:lnTo>
                  <a:lnTo>
                    <a:pt x="69" y="88"/>
                  </a:lnTo>
                  <a:lnTo>
                    <a:pt x="69" y="87"/>
                  </a:lnTo>
                  <a:lnTo>
                    <a:pt x="67" y="87"/>
                  </a:lnTo>
                  <a:lnTo>
                    <a:pt x="67" y="86"/>
                  </a:lnTo>
                  <a:lnTo>
                    <a:pt x="69" y="86"/>
                  </a:lnTo>
                  <a:lnTo>
                    <a:pt x="70" y="86"/>
                  </a:lnTo>
                  <a:lnTo>
                    <a:pt x="70" y="85"/>
                  </a:lnTo>
                  <a:lnTo>
                    <a:pt x="69" y="85"/>
                  </a:lnTo>
                  <a:lnTo>
                    <a:pt x="71" y="85"/>
                  </a:lnTo>
                  <a:lnTo>
                    <a:pt x="72" y="85"/>
                  </a:lnTo>
                  <a:lnTo>
                    <a:pt x="71" y="85"/>
                  </a:lnTo>
                  <a:lnTo>
                    <a:pt x="70" y="85"/>
                  </a:lnTo>
                  <a:lnTo>
                    <a:pt x="71" y="85"/>
                  </a:lnTo>
                  <a:lnTo>
                    <a:pt x="71" y="84"/>
                  </a:lnTo>
                  <a:lnTo>
                    <a:pt x="71" y="85"/>
                  </a:lnTo>
                  <a:lnTo>
                    <a:pt x="70" y="85"/>
                  </a:lnTo>
                  <a:lnTo>
                    <a:pt x="70" y="84"/>
                  </a:lnTo>
                  <a:lnTo>
                    <a:pt x="71" y="84"/>
                  </a:lnTo>
                  <a:lnTo>
                    <a:pt x="72" y="84"/>
                  </a:lnTo>
                  <a:lnTo>
                    <a:pt x="73" y="82"/>
                  </a:lnTo>
                  <a:lnTo>
                    <a:pt x="74" y="82"/>
                  </a:lnTo>
                  <a:lnTo>
                    <a:pt x="76" y="82"/>
                  </a:lnTo>
                  <a:lnTo>
                    <a:pt x="74" y="82"/>
                  </a:lnTo>
                  <a:lnTo>
                    <a:pt x="73" y="82"/>
                  </a:lnTo>
                  <a:lnTo>
                    <a:pt x="72" y="82"/>
                  </a:lnTo>
                  <a:lnTo>
                    <a:pt x="71" y="84"/>
                  </a:lnTo>
                  <a:lnTo>
                    <a:pt x="70" y="84"/>
                  </a:lnTo>
                  <a:lnTo>
                    <a:pt x="69" y="85"/>
                  </a:lnTo>
                  <a:lnTo>
                    <a:pt x="67" y="85"/>
                  </a:lnTo>
                  <a:lnTo>
                    <a:pt x="67" y="86"/>
                  </a:lnTo>
                  <a:lnTo>
                    <a:pt x="66" y="86"/>
                  </a:lnTo>
                  <a:lnTo>
                    <a:pt x="65" y="86"/>
                  </a:lnTo>
                  <a:lnTo>
                    <a:pt x="66" y="86"/>
                  </a:lnTo>
                  <a:lnTo>
                    <a:pt x="66" y="85"/>
                  </a:lnTo>
                  <a:lnTo>
                    <a:pt x="67" y="85"/>
                  </a:lnTo>
                  <a:lnTo>
                    <a:pt x="66" y="85"/>
                  </a:lnTo>
                  <a:lnTo>
                    <a:pt x="65" y="85"/>
                  </a:lnTo>
                  <a:lnTo>
                    <a:pt x="66" y="84"/>
                  </a:lnTo>
                  <a:lnTo>
                    <a:pt x="69" y="84"/>
                  </a:lnTo>
                  <a:lnTo>
                    <a:pt x="70" y="84"/>
                  </a:lnTo>
                  <a:lnTo>
                    <a:pt x="65" y="84"/>
                  </a:lnTo>
                  <a:lnTo>
                    <a:pt x="66" y="84"/>
                  </a:lnTo>
                  <a:lnTo>
                    <a:pt x="67" y="84"/>
                  </a:lnTo>
                  <a:lnTo>
                    <a:pt x="69" y="84"/>
                  </a:lnTo>
                  <a:lnTo>
                    <a:pt x="67" y="82"/>
                  </a:lnTo>
                  <a:lnTo>
                    <a:pt x="69" y="82"/>
                  </a:lnTo>
                  <a:lnTo>
                    <a:pt x="70" y="82"/>
                  </a:lnTo>
                  <a:lnTo>
                    <a:pt x="71" y="82"/>
                  </a:lnTo>
                  <a:lnTo>
                    <a:pt x="72" y="82"/>
                  </a:lnTo>
                  <a:lnTo>
                    <a:pt x="71" y="82"/>
                  </a:lnTo>
                  <a:lnTo>
                    <a:pt x="71" y="81"/>
                  </a:lnTo>
                  <a:lnTo>
                    <a:pt x="72" y="81"/>
                  </a:lnTo>
                  <a:lnTo>
                    <a:pt x="73" y="81"/>
                  </a:lnTo>
                  <a:lnTo>
                    <a:pt x="74" y="81"/>
                  </a:lnTo>
                  <a:lnTo>
                    <a:pt x="76" y="81"/>
                  </a:lnTo>
                  <a:lnTo>
                    <a:pt x="76" y="82"/>
                  </a:lnTo>
                  <a:lnTo>
                    <a:pt x="76" y="81"/>
                  </a:lnTo>
                  <a:lnTo>
                    <a:pt x="77" y="81"/>
                  </a:lnTo>
                  <a:lnTo>
                    <a:pt x="78" y="81"/>
                  </a:lnTo>
                  <a:lnTo>
                    <a:pt x="78" y="80"/>
                  </a:lnTo>
                  <a:lnTo>
                    <a:pt x="79" y="80"/>
                  </a:lnTo>
                  <a:lnTo>
                    <a:pt x="80" y="80"/>
                  </a:lnTo>
                  <a:lnTo>
                    <a:pt x="79" y="80"/>
                  </a:lnTo>
                  <a:lnTo>
                    <a:pt x="80" y="80"/>
                  </a:lnTo>
                  <a:lnTo>
                    <a:pt x="80" y="79"/>
                  </a:lnTo>
                  <a:lnTo>
                    <a:pt x="81" y="79"/>
                  </a:lnTo>
                  <a:lnTo>
                    <a:pt x="83" y="78"/>
                  </a:lnTo>
                  <a:lnTo>
                    <a:pt x="81" y="78"/>
                  </a:lnTo>
                  <a:lnTo>
                    <a:pt x="80" y="79"/>
                  </a:lnTo>
                  <a:lnTo>
                    <a:pt x="79" y="80"/>
                  </a:lnTo>
                  <a:lnTo>
                    <a:pt x="78" y="80"/>
                  </a:lnTo>
                  <a:lnTo>
                    <a:pt x="77" y="80"/>
                  </a:lnTo>
                  <a:lnTo>
                    <a:pt x="78" y="79"/>
                  </a:lnTo>
                  <a:lnTo>
                    <a:pt x="77" y="79"/>
                  </a:lnTo>
                  <a:lnTo>
                    <a:pt x="78" y="79"/>
                  </a:lnTo>
                  <a:lnTo>
                    <a:pt x="80" y="79"/>
                  </a:lnTo>
                  <a:lnTo>
                    <a:pt x="80" y="78"/>
                  </a:lnTo>
                  <a:lnTo>
                    <a:pt x="79" y="79"/>
                  </a:lnTo>
                  <a:lnTo>
                    <a:pt x="78" y="78"/>
                  </a:lnTo>
                  <a:lnTo>
                    <a:pt x="78" y="79"/>
                  </a:lnTo>
                  <a:lnTo>
                    <a:pt x="78" y="78"/>
                  </a:lnTo>
                  <a:lnTo>
                    <a:pt x="77" y="78"/>
                  </a:lnTo>
                  <a:lnTo>
                    <a:pt x="77" y="79"/>
                  </a:lnTo>
                  <a:lnTo>
                    <a:pt x="76" y="79"/>
                  </a:lnTo>
                  <a:lnTo>
                    <a:pt x="76" y="78"/>
                  </a:lnTo>
                  <a:lnTo>
                    <a:pt x="77" y="78"/>
                  </a:lnTo>
                  <a:lnTo>
                    <a:pt x="78" y="78"/>
                  </a:lnTo>
                  <a:lnTo>
                    <a:pt x="77" y="78"/>
                  </a:lnTo>
                  <a:lnTo>
                    <a:pt x="78" y="78"/>
                  </a:lnTo>
                  <a:lnTo>
                    <a:pt x="78" y="77"/>
                  </a:lnTo>
                  <a:lnTo>
                    <a:pt x="79" y="77"/>
                  </a:lnTo>
                  <a:lnTo>
                    <a:pt x="79" y="78"/>
                  </a:lnTo>
                  <a:lnTo>
                    <a:pt x="80" y="78"/>
                  </a:lnTo>
                  <a:lnTo>
                    <a:pt x="80" y="77"/>
                  </a:lnTo>
                  <a:lnTo>
                    <a:pt x="79" y="77"/>
                  </a:lnTo>
                  <a:lnTo>
                    <a:pt x="78" y="77"/>
                  </a:lnTo>
                  <a:lnTo>
                    <a:pt x="78" y="75"/>
                  </a:lnTo>
                  <a:lnTo>
                    <a:pt x="79" y="75"/>
                  </a:lnTo>
                  <a:lnTo>
                    <a:pt x="79" y="77"/>
                  </a:lnTo>
                  <a:lnTo>
                    <a:pt x="79" y="75"/>
                  </a:lnTo>
                  <a:lnTo>
                    <a:pt x="79" y="77"/>
                  </a:lnTo>
                  <a:lnTo>
                    <a:pt x="80" y="77"/>
                  </a:lnTo>
                  <a:lnTo>
                    <a:pt x="79" y="77"/>
                  </a:lnTo>
                  <a:lnTo>
                    <a:pt x="79" y="75"/>
                  </a:lnTo>
                  <a:lnTo>
                    <a:pt x="81" y="75"/>
                  </a:lnTo>
                  <a:lnTo>
                    <a:pt x="80" y="75"/>
                  </a:lnTo>
                  <a:lnTo>
                    <a:pt x="79" y="75"/>
                  </a:lnTo>
                  <a:lnTo>
                    <a:pt x="79" y="74"/>
                  </a:lnTo>
                  <a:lnTo>
                    <a:pt x="78" y="74"/>
                  </a:lnTo>
                  <a:lnTo>
                    <a:pt x="78" y="75"/>
                  </a:lnTo>
                  <a:lnTo>
                    <a:pt x="78" y="74"/>
                  </a:lnTo>
                  <a:lnTo>
                    <a:pt x="77" y="74"/>
                  </a:lnTo>
                  <a:lnTo>
                    <a:pt x="77" y="73"/>
                  </a:lnTo>
                  <a:lnTo>
                    <a:pt x="76" y="73"/>
                  </a:lnTo>
                  <a:lnTo>
                    <a:pt x="77" y="73"/>
                  </a:lnTo>
                  <a:lnTo>
                    <a:pt x="77" y="72"/>
                  </a:lnTo>
                  <a:lnTo>
                    <a:pt x="78" y="72"/>
                  </a:lnTo>
                  <a:lnTo>
                    <a:pt x="79" y="72"/>
                  </a:lnTo>
                  <a:lnTo>
                    <a:pt x="79" y="73"/>
                  </a:lnTo>
                  <a:lnTo>
                    <a:pt x="80" y="73"/>
                  </a:lnTo>
                  <a:lnTo>
                    <a:pt x="79" y="73"/>
                  </a:lnTo>
                  <a:lnTo>
                    <a:pt x="79" y="72"/>
                  </a:lnTo>
                  <a:lnTo>
                    <a:pt x="78" y="72"/>
                  </a:lnTo>
                  <a:lnTo>
                    <a:pt x="79" y="71"/>
                  </a:lnTo>
                  <a:lnTo>
                    <a:pt x="80" y="71"/>
                  </a:lnTo>
                  <a:lnTo>
                    <a:pt x="79" y="71"/>
                  </a:lnTo>
                  <a:lnTo>
                    <a:pt x="80" y="71"/>
                  </a:lnTo>
                  <a:lnTo>
                    <a:pt x="79" y="71"/>
                  </a:lnTo>
                  <a:lnTo>
                    <a:pt x="79" y="70"/>
                  </a:lnTo>
                  <a:lnTo>
                    <a:pt x="80" y="68"/>
                  </a:lnTo>
                  <a:lnTo>
                    <a:pt x="81" y="68"/>
                  </a:lnTo>
                  <a:lnTo>
                    <a:pt x="83" y="70"/>
                  </a:lnTo>
                  <a:lnTo>
                    <a:pt x="84" y="70"/>
                  </a:lnTo>
                  <a:lnTo>
                    <a:pt x="85" y="71"/>
                  </a:lnTo>
                  <a:lnTo>
                    <a:pt x="85" y="70"/>
                  </a:lnTo>
                  <a:lnTo>
                    <a:pt x="84" y="70"/>
                  </a:lnTo>
                  <a:lnTo>
                    <a:pt x="84" y="68"/>
                  </a:lnTo>
                  <a:lnTo>
                    <a:pt x="83" y="68"/>
                  </a:lnTo>
                  <a:lnTo>
                    <a:pt x="81" y="68"/>
                  </a:lnTo>
                  <a:lnTo>
                    <a:pt x="83" y="68"/>
                  </a:lnTo>
                  <a:lnTo>
                    <a:pt x="83" y="67"/>
                  </a:lnTo>
                  <a:lnTo>
                    <a:pt x="81" y="67"/>
                  </a:lnTo>
                  <a:lnTo>
                    <a:pt x="83" y="67"/>
                  </a:lnTo>
                  <a:lnTo>
                    <a:pt x="81" y="67"/>
                  </a:lnTo>
                  <a:lnTo>
                    <a:pt x="79" y="67"/>
                  </a:lnTo>
                  <a:lnTo>
                    <a:pt x="80" y="67"/>
                  </a:lnTo>
                  <a:lnTo>
                    <a:pt x="80" y="66"/>
                  </a:lnTo>
                  <a:lnTo>
                    <a:pt x="81" y="66"/>
                  </a:lnTo>
                  <a:lnTo>
                    <a:pt x="83" y="66"/>
                  </a:lnTo>
                  <a:lnTo>
                    <a:pt x="84" y="66"/>
                  </a:lnTo>
                  <a:lnTo>
                    <a:pt x="85" y="66"/>
                  </a:lnTo>
                  <a:lnTo>
                    <a:pt x="85" y="65"/>
                  </a:lnTo>
                  <a:lnTo>
                    <a:pt x="87" y="65"/>
                  </a:lnTo>
                  <a:lnTo>
                    <a:pt x="88" y="65"/>
                  </a:lnTo>
                  <a:lnTo>
                    <a:pt x="87" y="65"/>
                  </a:lnTo>
                  <a:lnTo>
                    <a:pt x="87" y="66"/>
                  </a:lnTo>
                  <a:lnTo>
                    <a:pt x="88" y="66"/>
                  </a:lnTo>
                  <a:lnTo>
                    <a:pt x="90" y="66"/>
                  </a:lnTo>
                  <a:lnTo>
                    <a:pt x="91" y="66"/>
                  </a:lnTo>
                  <a:lnTo>
                    <a:pt x="90" y="66"/>
                  </a:lnTo>
                  <a:lnTo>
                    <a:pt x="88" y="66"/>
                  </a:lnTo>
                  <a:lnTo>
                    <a:pt x="88" y="65"/>
                  </a:lnTo>
                  <a:lnTo>
                    <a:pt x="90" y="65"/>
                  </a:lnTo>
                  <a:lnTo>
                    <a:pt x="91" y="65"/>
                  </a:lnTo>
                  <a:lnTo>
                    <a:pt x="90" y="65"/>
                  </a:lnTo>
                  <a:lnTo>
                    <a:pt x="91" y="65"/>
                  </a:lnTo>
                  <a:lnTo>
                    <a:pt x="92" y="65"/>
                  </a:lnTo>
                  <a:lnTo>
                    <a:pt x="93" y="65"/>
                  </a:lnTo>
                  <a:lnTo>
                    <a:pt x="93" y="64"/>
                  </a:lnTo>
                  <a:lnTo>
                    <a:pt x="94" y="64"/>
                  </a:lnTo>
                  <a:lnTo>
                    <a:pt x="93" y="64"/>
                  </a:lnTo>
                  <a:lnTo>
                    <a:pt x="92" y="64"/>
                  </a:lnTo>
                  <a:lnTo>
                    <a:pt x="92" y="65"/>
                  </a:lnTo>
                  <a:lnTo>
                    <a:pt x="91" y="64"/>
                  </a:lnTo>
                  <a:lnTo>
                    <a:pt x="90" y="64"/>
                  </a:lnTo>
                  <a:lnTo>
                    <a:pt x="90" y="65"/>
                  </a:lnTo>
                  <a:lnTo>
                    <a:pt x="88" y="65"/>
                  </a:lnTo>
                  <a:lnTo>
                    <a:pt x="88" y="64"/>
                  </a:lnTo>
                  <a:lnTo>
                    <a:pt x="87" y="65"/>
                  </a:lnTo>
                  <a:lnTo>
                    <a:pt x="86" y="65"/>
                  </a:lnTo>
                  <a:lnTo>
                    <a:pt x="85" y="65"/>
                  </a:lnTo>
                  <a:lnTo>
                    <a:pt x="84" y="65"/>
                  </a:lnTo>
                  <a:lnTo>
                    <a:pt x="83" y="66"/>
                  </a:lnTo>
                  <a:lnTo>
                    <a:pt x="83" y="65"/>
                  </a:lnTo>
                  <a:lnTo>
                    <a:pt x="84" y="65"/>
                  </a:lnTo>
                  <a:lnTo>
                    <a:pt x="85" y="64"/>
                  </a:lnTo>
                  <a:lnTo>
                    <a:pt x="87" y="64"/>
                  </a:lnTo>
                  <a:lnTo>
                    <a:pt x="86" y="64"/>
                  </a:lnTo>
                  <a:lnTo>
                    <a:pt x="87" y="64"/>
                  </a:lnTo>
                  <a:lnTo>
                    <a:pt x="86" y="64"/>
                  </a:lnTo>
                  <a:lnTo>
                    <a:pt x="85" y="63"/>
                  </a:lnTo>
                  <a:lnTo>
                    <a:pt x="85" y="64"/>
                  </a:lnTo>
                  <a:lnTo>
                    <a:pt x="86" y="64"/>
                  </a:lnTo>
                  <a:lnTo>
                    <a:pt x="85" y="64"/>
                  </a:lnTo>
                  <a:lnTo>
                    <a:pt x="84" y="64"/>
                  </a:lnTo>
                  <a:lnTo>
                    <a:pt x="83" y="64"/>
                  </a:lnTo>
                  <a:lnTo>
                    <a:pt x="81" y="64"/>
                  </a:lnTo>
                  <a:lnTo>
                    <a:pt x="84" y="63"/>
                  </a:lnTo>
                  <a:lnTo>
                    <a:pt x="83" y="61"/>
                  </a:lnTo>
                  <a:lnTo>
                    <a:pt x="84" y="61"/>
                  </a:lnTo>
                  <a:lnTo>
                    <a:pt x="83" y="61"/>
                  </a:lnTo>
                  <a:lnTo>
                    <a:pt x="81" y="61"/>
                  </a:lnTo>
                  <a:lnTo>
                    <a:pt x="83" y="60"/>
                  </a:lnTo>
                  <a:lnTo>
                    <a:pt x="83" y="61"/>
                  </a:lnTo>
                  <a:lnTo>
                    <a:pt x="84" y="61"/>
                  </a:lnTo>
                  <a:lnTo>
                    <a:pt x="86" y="61"/>
                  </a:lnTo>
                  <a:lnTo>
                    <a:pt x="85" y="61"/>
                  </a:lnTo>
                  <a:lnTo>
                    <a:pt x="85" y="60"/>
                  </a:lnTo>
                  <a:lnTo>
                    <a:pt x="86" y="60"/>
                  </a:lnTo>
                  <a:lnTo>
                    <a:pt x="87" y="60"/>
                  </a:lnTo>
                  <a:lnTo>
                    <a:pt x="87" y="61"/>
                  </a:lnTo>
                  <a:lnTo>
                    <a:pt x="88" y="61"/>
                  </a:lnTo>
                  <a:lnTo>
                    <a:pt x="88" y="60"/>
                  </a:lnTo>
                  <a:lnTo>
                    <a:pt x="86" y="60"/>
                  </a:lnTo>
                  <a:lnTo>
                    <a:pt x="87" y="60"/>
                  </a:lnTo>
                  <a:lnTo>
                    <a:pt x="88" y="60"/>
                  </a:lnTo>
                  <a:lnTo>
                    <a:pt x="90" y="60"/>
                  </a:lnTo>
                  <a:lnTo>
                    <a:pt x="88" y="60"/>
                  </a:lnTo>
                  <a:lnTo>
                    <a:pt x="87" y="60"/>
                  </a:lnTo>
                  <a:lnTo>
                    <a:pt x="86" y="60"/>
                  </a:lnTo>
                  <a:lnTo>
                    <a:pt x="85" y="60"/>
                  </a:lnTo>
                  <a:lnTo>
                    <a:pt x="84" y="60"/>
                  </a:lnTo>
                  <a:lnTo>
                    <a:pt x="85" y="59"/>
                  </a:lnTo>
                  <a:lnTo>
                    <a:pt x="86" y="59"/>
                  </a:lnTo>
                  <a:lnTo>
                    <a:pt x="85" y="59"/>
                  </a:lnTo>
                  <a:lnTo>
                    <a:pt x="84" y="59"/>
                  </a:lnTo>
                  <a:lnTo>
                    <a:pt x="85" y="59"/>
                  </a:lnTo>
                  <a:lnTo>
                    <a:pt x="86" y="59"/>
                  </a:lnTo>
                  <a:lnTo>
                    <a:pt x="87" y="59"/>
                  </a:lnTo>
                  <a:lnTo>
                    <a:pt x="86" y="59"/>
                  </a:lnTo>
                  <a:lnTo>
                    <a:pt x="84" y="58"/>
                  </a:lnTo>
                  <a:lnTo>
                    <a:pt x="86" y="58"/>
                  </a:lnTo>
                  <a:lnTo>
                    <a:pt x="87" y="59"/>
                  </a:lnTo>
                  <a:lnTo>
                    <a:pt x="88" y="59"/>
                  </a:lnTo>
                  <a:lnTo>
                    <a:pt x="88" y="58"/>
                  </a:lnTo>
                  <a:lnTo>
                    <a:pt x="90" y="58"/>
                  </a:lnTo>
                  <a:lnTo>
                    <a:pt x="91" y="58"/>
                  </a:lnTo>
                  <a:lnTo>
                    <a:pt x="88" y="58"/>
                  </a:lnTo>
                  <a:lnTo>
                    <a:pt x="87" y="58"/>
                  </a:lnTo>
                  <a:lnTo>
                    <a:pt x="88" y="58"/>
                  </a:lnTo>
                  <a:lnTo>
                    <a:pt x="90" y="58"/>
                  </a:lnTo>
                  <a:lnTo>
                    <a:pt x="88" y="58"/>
                  </a:lnTo>
                  <a:lnTo>
                    <a:pt x="87" y="58"/>
                  </a:lnTo>
                  <a:lnTo>
                    <a:pt x="86" y="58"/>
                  </a:lnTo>
                  <a:lnTo>
                    <a:pt x="87" y="57"/>
                  </a:lnTo>
                  <a:lnTo>
                    <a:pt x="88" y="57"/>
                  </a:lnTo>
                  <a:lnTo>
                    <a:pt x="90" y="57"/>
                  </a:lnTo>
                  <a:lnTo>
                    <a:pt x="92" y="57"/>
                  </a:lnTo>
                  <a:lnTo>
                    <a:pt x="91" y="57"/>
                  </a:lnTo>
                  <a:lnTo>
                    <a:pt x="90" y="57"/>
                  </a:lnTo>
                  <a:lnTo>
                    <a:pt x="88" y="57"/>
                  </a:lnTo>
                  <a:lnTo>
                    <a:pt x="87" y="56"/>
                  </a:lnTo>
                  <a:lnTo>
                    <a:pt x="86" y="56"/>
                  </a:lnTo>
                  <a:lnTo>
                    <a:pt x="87" y="56"/>
                  </a:lnTo>
                  <a:lnTo>
                    <a:pt x="88" y="56"/>
                  </a:lnTo>
                  <a:lnTo>
                    <a:pt x="90" y="56"/>
                  </a:lnTo>
                  <a:lnTo>
                    <a:pt x="88" y="54"/>
                  </a:lnTo>
                  <a:lnTo>
                    <a:pt x="90" y="54"/>
                  </a:lnTo>
                  <a:lnTo>
                    <a:pt x="91" y="54"/>
                  </a:lnTo>
                  <a:lnTo>
                    <a:pt x="91" y="56"/>
                  </a:lnTo>
                  <a:lnTo>
                    <a:pt x="91" y="54"/>
                  </a:lnTo>
                  <a:lnTo>
                    <a:pt x="92" y="54"/>
                  </a:lnTo>
                  <a:lnTo>
                    <a:pt x="92" y="53"/>
                  </a:lnTo>
                  <a:lnTo>
                    <a:pt x="92" y="54"/>
                  </a:lnTo>
                  <a:lnTo>
                    <a:pt x="93" y="54"/>
                  </a:lnTo>
                  <a:lnTo>
                    <a:pt x="94" y="54"/>
                  </a:lnTo>
                  <a:lnTo>
                    <a:pt x="94" y="53"/>
                  </a:lnTo>
                  <a:lnTo>
                    <a:pt x="95" y="53"/>
                  </a:lnTo>
                  <a:lnTo>
                    <a:pt x="97" y="53"/>
                  </a:lnTo>
                  <a:lnTo>
                    <a:pt x="97" y="54"/>
                  </a:lnTo>
                  <a:lnTo>
                    <a:pt x="98" y="54"/>
                  </a:lnTo>
                  <a:lnTo>
                    <a:pt x="98" y="53"/>
                  </a:lnTo>
                  <a:lnTo>
                    <a:pt x="97" y="53"/>
                  </a:lnTo>
                  <a:lnTo>
                    <a:pt x="95" y="53"/>
                  </a:lnTo>
                  <a:lnTo>
                    <a:pt x="94" y="53"/>
                  </a:lnTo>
                  <a:lnTo>
                    <a:pt x="94" y="52"/>
                  </a:lnTo>
                  <a:lnTo>
                    <a:pt x="95" y="52"/>
                  </a:lnTo>
                  <a:lnTo>
                    <a:pt x="95" y="53"/>
                  </a:lnTo>
                  <a:lnTo>
                    <a:pt x="97" y="52"/>
                  </a:lnTo>
                  <a:lnTo>
                    <a:pt x="95" y="52"/>
                  </a:lnTo>
                  <a:lnTo>
                    <a:pt x="98" y="52"/>
                  </a:lnTo>
                  <a:lnTo>
                    <a:pt x="99" y="52"/>
                  </a:lnTo>
                  <a:lnTo>
                    <a:pt x="99" y="53"/>
                  </a:lnTo>
                  <a:lnTo>
                    <a:pt x="99" y="52"/>
                  </a:lnTo>
                  <a:lnTo>
                    <a:pt x="98" y="52"/>
                  </a:lnTo>
                  <a:lnTo>
                    <a:pt x="97" y="52"/>
                  </a:lnTo>
                  <a:lnTo>
                    <a:pt x="98" y="52"/>
                  </a:lnTo>
                  <a:lnTo>
                    <a:pt x="99" y="52"/>
                  </a:lnTo>
                  <a:lnTo>
                    <a:pt x="99" y="51"/>
                  </a:lnTo>
                  <a:lnTo>
                    <a:pt x="100" y="52"/>
                  </a:lnTo>
                  <a:lnTo>
                    <a:pt x="101" y="51"/>
                  </a:lnTo>
                  <a:lnTo>
                    <a:pt x="101" y="52"/>
                  </a:lnTo>
                  <a:lnTo>
                    <a:pt x="100" y="52"/>
                  </a:lnTo>
                  <a:lnTo>
                    <a:pt x="101" y="52"/>
                  </a:lnTo>
                  <a:lnTo>
                    <a:pt x="100" y="52"/>
                  </a:lnTo>
                  <a:lnTo>
                    <a:pt x="101" y="53"/>
                  </a:lnTo>
                  <a:lnTo>
                    <a:pt x="101" y="52"/>
                  </a:lnTo>
                  <a:lnTo>
                    <a:pt x="102" y="52"/>
                  </a:lnTo>
                  <a:lnTo>
                    <a:pt x="104" y="52"/>
                  </a:lnTo>
                  <a:lnTo>
                    <a:pt x="105" y="52"/>
                  </a:lnTo>
                  <a:lnTo>
                    <a:pt x="106" y="52"/>
                  </a:lnTo>
                  <a:lnTo>
                    <a:pt x="106" y="53"/>
                  </a:lnTo>
                  <a:lnTo>
                    <a:pt x="107" y="53"/>
                  </a:lnTo>
                  <a:lnTo>
                    <a:pt x="106" y="53"/>
                  </a:lnTo>
                  <a:lnTo>
                    <a:pt x="106" y="52"/>
                  </a:lnTo>
                  <a:lnTo>
                    <a:pt x="107" y="52"/>
                  </a:lnTo>
                  <a:lnTo>
                    <a:pt x="106" y="52"/>
                  </a:lnTo>
                  <a:lnTo>
                    <a:pt x="109" y="52"/>
                  </a:lnTo>
                  <a:lnTo>
                    <a:pt x="108" y="52"/>
                  </a:lnTo>
                  <a:lnTo>
                    <a:pt x="108" y="51"/>
                  </a:lnTo>
                  <a:lnTo>
                    <a:pt x="108" y="52"/>
                  </a:lnTo>
                  <a:lnTo>
                    <a:pt x="107" y="51"/>
                  </a:lnTo>
                  <a:lnTo>
                    <a:pt x="106" y="51"/>
                  </a:lnTo>
                  <a:lnTo>
                    <a:pt x="105" y="51"/>
                  </a:lnTo>
                  <a:lnTo>
                    <a:pt x="105" y="52"/>
                  </a:lnTo>
                  <a:lnTo>
                    <a:pt x="104" y="51"/>
                  </a:lnTo>
                  <a:lnTo>
                    <a:pt x="105" y="51"/>
                  </a:lnTo>
                  <a:lnTo>
                    <a:pt x="104" y="51"/>
                  </a:lnTo>
                  <a:lnTo>
                    <a:pt x="102" y="51"/>
                  </a:lnTo>
                  <a:lnTo>
                    <a:pt x="102" y="50"/>
                  </a:lnTo>
                  <a:lnTo>
                    <a:pt x="102" y="51"/>
                  </a:lnTo>
                  <a:lnTo>
                    <a:pt x="101" y="51"/>
                  </a:lnTo>
                  <a:lnTo>
                    <a:pt x="100" y="51"/>
                  </a:lnTo>
                  <a:lnTo>
                    <a:pt x="99" y="51"/>
                  </a:lnTo>
                  <a:lnTo>
                    <a:pt x="100" y="51"/>
                  </a:lnTo>
                  <a:lnTo>
                    <a:pt x="99" y="51"/>
                  </a:lnTo>
                  <a:lnTo>
                    <a:pt x="98" y="51"/>
                  </a:lnTo>
                  <a:lnTo>
                    <a:pt x="97" y="51"/>
                  </a:lnTo>
                  <a:lnTo>
                    <a:pt x="95" y="51"/>
                  </a:lnTo>
                  <a:lnTo>
                    <a:pt x="94" y="51"/>
                  </a:lnTo>
                  <a:lnTo>
                    <a:pt x="95" y="51"/>
                  </a:lnTo>
                  <a:lnTo>
                    <a:pt x="95" y="50"/>
                  </a:lnTo>
                  <a:lnTo>
                    <a:pt x="97" y="50"/>
                  </a:lnTo>
                  <a:lnTo>
                    <a:pt x="97" y="49"/>
                  </a:lnTo>
                  <a:lnTo>
                    <a:pt x="98" y="49"/>
                  </a:lnTo>
                  <a:lnTo>
                    <a:pt x="99" y="49"/>
                  </a:lnTo>
                  <a:lnTo>
                    <a:pt x="99" y="50"/>
                  </a:lnTo>
                  <a:lnTo>
                    <a:pt x="100" y="49"/>
                  </a:lnTo>
                  <a:lnTo>
                    <a:pt x="101" y="49"/>
                  </a:lnTo>
                  <a:lnTo>
                    <a:pt x="100" y="49"/>
                  </a:lnTo>
                  <a:lnTo>
                    <a:pt x="99" y="49"/>
                  </a:lnTo>
                  <a:lnTo>
                    <a:pt x="99" y="47"/>
                  </a:lnTo>
                  <a:lnTo>
                    <a:pt x="98" y="47"/>
                  </a:lnTo>
                  <a:lnTo>
                    <a:pt x="99" y="47"/>
                  </a:lnTo>
                  <a:lnTo>
                    <a:pt x="101" y="46"/>
                  </a:lnTo>
                  <a:lnTo>
                    <a:pt x="102" y="46"/>
                  </a:lnTo>
                  <a:lnTo>
                    <a:pt x="102" y="47"/>
                  </a:lnTo>
                  <a:lnTo>
                    <a:pt x="101" y="47"/>
                  </a:lnTo>
                  <a:lnTo>
                    <a:pt x="101" y="46"/>
                  </a:lnTo>
                  <a:lnTo>
                    <a:pt x="101" y="47"/>
                  </a:lnTo>
                  <a:lnTo>
                    <a:pt x="100" y="47"/>
                  </a:lnTo>
                  <a:lnTo>
                    <a:pt x="99" y="47"/>
                  </a:lnTo>
                  <a:lnTo>
                    <a:pt x="99" y="49"/>
                  </a:lnTo>
                  <a:lnTo>
                    <a:pt x="101" y="49"/>
                  </a:lnTo>
                  <a:lnTo>
                    <a:pt x="101" y="47"/>
                  </a:lnTo>
                  <a:lnTo>
                    <a:pt x="102" y="47"/>
                  </a:lnTo>
                  <a:lnTo>
                    <a:pt x="104" y="47"/>
                  </a:lnTo>
                  <a:lnTo>
                    <a:pt x="102" y="47"/>
                  </a:lnTo>
                  <a:lnTo>
                    <a:pt x="102" y="49"/>
                  </a:lnTo>
                  <a:lnTo>
                    <a:pt x="104" y="49"/>
                  </a:lnTo>
                  <a:lnTo>
                    <a:pt x="104" y="47"/>
                  </a:lnTo>
                  <a:lnTo>
                    <a:pt x="105" y="47"/>
                  </a:lnTo>
                  <a:lnTo>
                    <a:pt x="106" y="47"/>
                  </a:lnTo>
                  <a:lnTo>
                    <a:pt x="106" y="49"/>
                  </a:lnTo>
                  <a:lnTo>
                    <a:pt x="107" y="50"/>
                  </a:lnTo>
                  <a:lnTo>
                    <a:pt x="108" y="50"/>
                  </a:lnTo>
                  <a:lnTo>
                    <a:pt x="108" y="51"/>
                  </a:lnTo>
                  <a:lnTo>
                    <a:pt x="107" y="51"/>
                  </a:lnTo>
                  <a:lnTo>
                    <a:pt x="108" y="51"/>
                  </a:lnTo>
                  <a:lnTo>
                    <a:pt x="108" y="50"/>
                  </a:lnTo>
                  <a:lnTo>
                    <a:pt x="107" y="50"/>
                  </a:lnTo>
                  <a:lnTo>
                    <a:pt x="107" y="49"/>
                  </a:lnTo>
                  <a:lnTo>
                    <a:pt x="106" y="49"/>
                  </a:lnTo>
                  <a:lnTo>
                    <a:pt x="107" y="49"/>
                  </a:lnTo>
                  <a:lnTo>
                    <a:pt x="106" y="49"/>
                  </a:lnTo>
                  <a:lnTo>
                    <a:pt x="107" y="47"/>
                  </a:lnTo>
                  <a:lnTo>
                    <a:pt x="109" y="47"/>
                  </a:lnTo>
                  <a:lnTo>
                    <a:pt x="110" y="47"/>
                  </a:lnTo>
                  <a:lnTo>
                    <a:pt x="109" y="46"/>
                  </a:lnTo>
                  <a:lnTo>
                    <a:pt x="108" y="47"/>
                  </a:lnTo>
                  <a:lnTo>
                    <a:pt x="107" y="47"/>
                  </a:lnTo>
                  <a:lnTo>
                    <a:pt x="106" y="47"/>
                  </a:lnTo>
                  <a:lnTo>
                    <a:pt x="104" y="47"/>
                  </a:lnTo>
                  <a:lnTo>
                    <a:pt x="104" y="46"/>
                  </a:lnTo>
                  <a:lnTo>
                    <a:pt x="105" y="46"/>
                  </a:lnTo>
                  <a:lnTo>
                    <a:pt x="106" y="46"/>
                  </a:lnTo>
                  <a:lnTo>
                    <a:pt x="105" y="46"/>
                  </a:lnTo>
                  <a:lnTo>
                    <a:pt x="104" y="46"/>
                  </a:lnTo>
                  <a:lnTo>
                    <a:pt x="102" y="46"/>
                  </a:lnTo>
                  <a:lnTo>
                    <a:pt x="102" y="45"/>
                  </a:lnTo>
                  <a:lnTo>
                    <a:pt x="104" y="45"/>
                  </a:lnTo>
                  <a:lnTo>
                    <a:pt x="105" y="45"/>
                  </a:lnTo>
                  <a:lnTo>
                    <a:pt x="106" y="45"/>
                  </a:lnTo>
                  <a:lnTo>
                    <a:pt x="107" y="45"/>
                  </a:lnTo>
                  <a:lnTo>
                    <a:pt x="106" y="45"/>
                  </a:lnTo>
                  <a:lnTo>
                    <a:pt x="105" y="45"/>
                  </a:lnTo>
                  <a:lnTo>
                    <a:pt x="105" y="44"/>
                  </a:lnTo>
                  <a:lnTo>
                    <a:pt x="107" y="44"/>
                  </a:lnTo>
                  <a:lnTo>
                    <a:pt x="109" y="45"/>
                  </a:lnTo>
                  <a:lnTo>
                    <a:pt x="108" y="45"/>
                  </a:lnTo>
                  <a:lnTo>
                    <a:pt x="107" y="44"/>
                  </a:lnTo>
                  <a:lnTo>
                    <a:pt x="105" y="44"/>
                  </a:lnTo>
                  <a:lnTo>
                    <a:pt x="105" y="43"/>
                  </a:lnTo>
                  <a:lnTo>
                    <a:pt x="104" y="43"/>
                  </a:lnTo>
                  <a:lnTo>
                    <a:pt x="105" y="44"/>
                  </a:lnTo>
                  <a:lnTo>
                    <a:pt x="104" y="44"/>
                  </a:lnTo>
                  <a:lnTo>
                    <a:pt x="102" y="44"/>
                  </a:lnTo>
                  <a:lnTo>
                    <a:pt x="102" y="45"/>
                  </a:lnTo>
                  <a:lnTo>
                    <a:pt x="101" y="45"/>
                  </a:lnTo>
                  <a:lnTo>
                    <a:pt x="100" y="45"/>
                  </a:lnTo>
                  <a:lnTo>
                    <a:pt x="99" y="46"/>
                  </a:lnTo>
                  <a:lnTo>
                    <a:pt x="99" y="45"/>
                  </a:lnTo>
                  <a:lnTo>
                    <a:pt x="98" y="45"/>
                  </a:lnTo>
                  <a:lnTo>
                    <a:pt x="99" y="45"/>
                  </a:lnTo>
                  <a:lnTo>
                    <a:pt x="98" y="45"/>
                  </a:lnTo>
                  <a:lnTo>
                    <a:pt x="99" y="45"/>
                  </a:lnTo>
                  <a:lnTo>
                    <a:pt x="99" y="44"/>
                  </a:lnTo>
                  <a:lnTo>
                    <a:pt x="101" y="44"/>
                  </a:lnTo>
                  <a:lnTo>
                    <a:pt x="100" y="44"/>
                  </a:lnTo>
                  <a:lnTo>
                    <a:pt x="101" y="44"/>
                  </a:lnTo>
                  <a:lnTo>
                    <a:pt x="99" y="44"/>
                  </a:lnTo>
                  <a:lnTo>
                    <a:pt x="98" y="44"/>
                  </a:lnTo>
                  <a:lnTo>
                    <a:pt x="98" y="43"/>
                  </a:lnTo>
                  <a:lnTo>
                    <a:pt x="99" y="43"/>
                  </a:lnTo>
                  <a:lnTo>
                    <a:pt x="100" y="43"/>
                  </a:lnTo>
                  <a:lnTo>
                    <a:pt x="101" y="43"/>
                  </a:lnTo>
                  <a:lnTo>
                    <a:pt x="99" y="43"/>
                  </a:lnTo>
                  <a:lnTo>
                    <a:pt x="100" y="43"/>
                  </a:lnTo>
                  <a:lnTo>
                    <a:pt x="101" y="43"/>
                  </a:lnTo>
                  <a:lnTo>
                    <a:pt x="102" y="43"/>
                  </a:lnTo>
                  <a:lnTo>
                    <a:pt x="104" y="43"/>
                  </a:lnTo>
                  <a:lnTo>
                    <a:pt x="105" y="42"/>
                  </a:lnTo>
                  <a:lnTo>
                    <a:pt x="106" y="42"/>
                  </a:lnTo>
                  <a:lnTo>
                    <a:pt x="106" y="43"/>
                  </a:lnTo>
                  <a:lnTo>
                    <a:pt x="106" y="42"/>
                  </a:lnTo>
                  <a:lnTo>
                    <a:pt x="108" y="42"/>
                  </a:lnTo>
                  <a:lnTo>
                    <a:pt x="109" y="43"/>
                  </a:lnTo>
                  <a:lnTo>
                    <a:pt x="109" y="42"/>
                  </a:lnTo>
                  <a:lnTo>
                    <a:pt x="110" y="40"/>
                  </a:lnTo>
                  <a:lnTo>
                    <a:pt x="109" y="40"/>
                  </a:lnTo>
                  <a:lnTo>
                    <a:pt x="110" y="40"/>
                  </a:lnTo>
                  <a:lnTo>
                    <a:pt x="109" y="40"/>
                  </a:lnTo>
                  <a:lnTo>
                    <a:pt x="108" y="40"/>
                  </a:lnTo>
                  <a:lnTo>
                    <a:pt x="109" y="40"/>
                  </a:lnTo>
                  <a:lnTo>
                    <a:pt x="108" y="40"/>
                  </a:lnTo>
                  <a:lnTo>
                    <a:pt x="106" y="40"/>
                  </a:lnTo>
                  <a:lnTo>
                    <a:pt x="106" y="39"/>
                  </a:lnTo>
                  <a:lnTo>
                    <a:pt x="106" y="40"/>
                  </a:lnTo>
                  <a:lnTo>
                    <a:pt x="105" y="40"/>
                  </a:lnTo>
                  <a:lnTo>
                    <a:pt x="104" y="40"/>
                  </a:lnTo>
                  <a:lnTo>
                    <a:pt x="105" y="40"/>
                  </a:lnTo>
                  <a:lnTo>
                    <a:pt x="104" y="40"/>
                  </a:lnTo>
                  <a:lnTo>
                    <a:pt x="102" y="40"/>
                  </a:lnTo>
                  <a:lnTo>
                    <a:pt x="104" y="40"/>
                  </a:lnTo>
                  <a:lnTo>
                    <a:pt x="104" y="39"/>
                  </a:lnTo>
                  <a:lnTo>
                    <a:pt x="105" y="39"/>
                  </a:lnTo>
                  <a:lnTo>
                    <a:pt x="106" y="39"/>
                  </a:lnTo>
                  <a:lnTo>
                    <a:pt x="106" y="38"/>
                  </a:lnTo>
                  <a:lnTo>
                    <a:pt x="107" y="38"/>
                  </a:lnTo>
                  <a:lnTo>
                    <a:pt x="107" y="39"/>
                  </a:lnTo>
                  <a:lnTo>
                    <a:pt x="106" y="39"/>
                  </a:lnTo>
                  <a:lnTo>
                    <a:pt x="106" y="40"/>
                  </a:lnTo>
                  <a:lnTo>
                    <a:pt x="107" y="40"/>
                  </a:lnTo>
                  <a:lnTo>
                    <a:pt x="108" y="39"/>
                  </a:lnTo>
                  <a:lnTo>
                    <a:pt x="109" y="39"/>
                  </a:lnTo>
                  <a:lnTo>
                    <a:pt x="108" y="38"/>
                  </a:lnTo>
                  <a:lnTo>
                    <a:pt x="109" y="38"/>
                  </a:lnTo>
                  <a:lnTo>
                    <a:pt x="109" y="37"/>
                  </a:lnTo>
                  <a:lnTo>
                    <a:pt x="110" y="37"/>
                  </a:lnTo>
                  <a:lnTo>
                    <a:pt x="110" y="38"/>
                  </a:lnTo>
                  <a:lnTo>
                    <a:pt x="110" y="39"/>
                  </a:lnTo>
                  <a:lnTo>
                    <a:pt x="110" y="40"/>
                  </a:lnTo>
                  <a:lnTo>
                    <a:pt x="112" y="40"/>
                  </a:lnTo>
                  <a:lnTo>
                    <a:pt x="113" y="42"/>
                  </a:lnTo>
                  <a:lnTo>
                    <a:pt x="113" y="43"/>
                  </a:lnTo>
                  <a:lnTo>
                    <a:pt x="114" y="43"/>
                  </a:lnTo>
                  <a:lnTo>
                    <a:pt x="115" y="44"/>
                  </a:lnTo>
                  <a:lnTo>
                    <a:pt x="116" y="44"/>
                  </a:lnTo>
                  <a:lnTo>
                    <a:pt x="115" y="44"/>
                  </a:lnTo>
                  <a:lnTo>
                    <a:pt x="115" y="43"/>
                  </a:lnTo>
                  <a:lnTo>
                    <a:pt x="114" y="43"/>
                  </a:lnTo>
                  <a:lnTo>
                    <a:pt x="113" y="43"/>
                  </a:lnTo>
                  <a:lnTo>
                    <a:pt x="113" y="42"/>
                  </a:lnTo>
                  <a:lnTo>
                    <a:pt x="113" y="40"/>
                  </a:lnTo>
                  <a:lnTo>
                    <a:pt x="115" y="42"/>
                  </a:lnTo>
                  <a:lnTo>
                    <a:pt x="115" y="43"/>
                  </a:lnTo>
                  <a:lnTo>
                    <a:pt x="115" y="42"/>
                  </a:lnTo>
                  <a:lnTo>
                    <a:pt x="114" y="42"/>
                  </a:lnTo>
                  <a:lnTo>
                    <a:pt x="114" y="40"/>
                  </a:lnTo>
                  <a:lnTo>
                    <a:pt x="115" y="42"/>
                  </a:lnTo>
                  <a:lnTo>
                    <a:pt x="116" y="42"/>
                  </a:lnTo>
                  <a:lnTo>
                    <a:pt x="115" y="42"/>
                  </a:lnTo>
                  <a:lnTo>
                    <a:pt x="115" y="40"/>
                  </a:lnTo>
                  <a:lnTo>
                    <a:pt x="114" y="40"/>
                  </a:lnTo>
                  <a:lnTo>
                    <a:pt x="115" y="39"/>
                  </a:lnTo>
                  <a:lnTo>
                    <a:pt x="116" y="40"/>
                  </a:lnTo>
                  <a:lnTo>
                    <a:pt x="117" y="40"/>
                  </a:lnTo>
                  <a:lnTo>
                    <a:pt x="116" y="39"/>
                  </a:lnTo>
                  <a:lnTo>
                    <a:pt x="115" y="39"/>
                  </a:lnTo>
                  <a:lnTo>
                    <a:pt x="114" y="39"/>
                  </a:lnTo>
                  <a:lnTo>
                    <a:pt x="113" y="39"/>
                  </a:lnTo>
                  <a:lnTo>
                    <a:pt x="114" y="39"/>
                  </a:lnTo>
                  <a:lnTo>
                    <a:pt x="115" y="39"/>
                  </a:lnTo>
                  <a:lnTo>
                    <a:pt x="115" y="38"/>
                  </a:lnTo>
                  <a:lnTo>
                    <a:pt x="114" y="38"/>
                  </a:lnTo>
                  <a:lnTo>
                    <a:pt x="115" y="38"/>
                  </a:lnTo>
                  <a:lnTo>
                    <a:pt x="116" y="38"/>
                  </a:lnTo>
                  <a:lnTo>
                    <a:pt x="115" y="38"/>
                  </a:lnTo>
                  <a:lnTo>
                    <a:pt x="114" y="38"/>
                  </a:lnTo>
                  <a:lnTo>
                    <a:pt x="112" y="38"/>
                  </a:lnTo>
                  <a:lnTo>
                    <a:pt x="113" y="38"/>
                  </a:lnTo>
                  <a:lnTo>
                    <a:pt x="114" y="38"/>
                  </a:lnTo>
                  <a:lnTo>
                    <a:pt x="113" y="38"/>
                  </a:lnTo>
                  <a:lnTo>
                    <a:pt x="113" y="37"/>
                  </a:lnTo>
                  <a:lnTo>
                    <a:pt x="112" y="37"/>
                  </a:lnTo>
                  <a:lnTo>
                    <a:pt x="110" y="37"/>
                  </a:lnTo>
                  <a:lnTo>
                    <a:pt x="112" y="37"/>
                  </a:lnTo>
                  <a:lnTo>
                    <a:pt x="113" y="37"/>
                  </a:lnTo>
                  <a:lnTo>
                    <a:pt x="114" y="37"/>
                  </a:lnTo>
                  <a:lnTo>
                    <a:pt x="115" y="37"/>
                  </a:lnTo>
                  <a:lnTo>
                    <a:pt x="115" y="38"/>
                  </a:lnTo>
                  <a:lnTo>
                    <a:pt x="117" y="39"/>
                  </a:lnTo>
                  <a:lnTo>
                    <a:pt x="119" y="39"/>
                  </a:lnTo>
                  <a:lnTo>
                    <a:pt x="117" y="39"/>
                  </a:lnTo>
                  <a:lnTo>
                    <a:pt x="117" y="38"/>
                  </a:lnTo>
                  <a:lnTo>
                    <a:pt x="116" y="38"/>
                  </a:lnTo>
                  <a:lnTo>
                    <a:pt x="116" y="37"/>
                  </a:lnTo>
                  <a:lnTo>
                    <a:pt x="115" y="37"/>
                  </a:lnTo>
                  <a:lnTo>
                    <a:pt x="114" y="37"/>
                  </a:lnTo>
                  <a:lnTo>
                    <a:pt x="113" y="37"/>
                  </a:lnTo>
                  <a:lnTo>
                    <a:pt x="112" y="37"/>
                  </a:lnTo>
                  <a:lnTo>
                    <a:pt x="113" y="36"/>
                  </a:lnTo>
                  <a:lnTo>
                    <a:pt x="112" y="36"/>
                  </a:lnTo>
                  <a:lnTo>
                    <a:pt x="113" y="36"/>
                  </a:lnTo>
                  <a:lnTo>
                    <a:pt x="114" y="36"/>
                  </a:lnTo>
                  <a:lnTo>
                    <a:pt x="116" y="36"/>
                  </a:lnTo>
                  <a:lnTo>
                    <a:pt x="117" y="36"/>
                  </a:lnTo>
                  <a:lnTo>
                    <a:pt x="119" y="36"/>
                  </a:lnTo>
                  <a:lnTo>
                    <a:pt x="119" y="37"/>
                  </a:lnTo>
                  <a:lnTo>
                    <a:pt x="120" y="36"/>
                  </a:lnTo>
                  <a:lnTo>
                    <a:pt x="121" y="36"/>
                  </a:lnTo>
                  <a:lnTo>
                    <a:pt x="122" y="36"/>
                  </a:lnTo>
                  <a:lnTo>
                    <a:pt x="122" y="37"/>
                  </a:lnTo>
                  <a:lnTo>
                    <a:pt x="123" y="37"/>
                  </a:lnTo>
                  <a:lnTo>
                    <a:pt x="123" y="38"/>
                  </a:lnTo>
                  <a:lnTo>
                    <a:pt x="124" y="38"/>
                  </a:lnTo>
                  <a:lnTo>
                    <a:pt x="124" y="37"/>
                  </a:lnTo>
                  <a:lnTo>
                    <a:pt x="123" y="37"/>
                  </a:lnTo>
                  <a:lnTo>
                    <a:pt x="122" y="37"/>
                  </a:lnTo>
                  <a:lnTo>
                    <a:pt x="122" y="36"/>
                  </a:lnTo>
                  <a:lnTo>
                    <a:pt x="123" y="36"/>
                  </a:lnTo>
                  <a:lnTo>
                    <a:pt x="124" y="36"/>
                  </a:lnTo>
                  <a:lnTo>
                    <a:pt x="126" y="36"/>
                  </a:lnTo>
                  <a:lnTo>
                    <a:pt x="123" y="36"/>
                  </a:lnTo>
                  <a:lnTo>
                    <a:pt x="123" y="35"/>
                  </a:lnTo>
                  <a:lnTo>
                    <a:pt x="126" y="35"/>
                  </a:lnTo>
                  <a:lnTo>
                    <a:pt x="127" y="36"/>
                  </a:lnTo>
                  <a:lnTo>
                    <a:pt x="128" y="36"/>
                  </a:lnTo>
                  <a:lnTo>
                    <a:pt x="129" y="36"/>
                  </a:lnTo>
                  <a:lnTo>
                    <a:pt x="128" y="36"/>
                  </a:lnTo>
                  <a:lnTo>
                    <a:pt x="126" y="35"/>
                  </a:lnTo>
                  <a:lnTo>
                    <a:pt x="124" y="35"/>
                  </a:lnTo>
                  <a:lnTo>
                    <a:pt x="124" y="33"/>
                  </a:lnTo>
                  <a:lnTo>
                    <a:pt x="124" y="35"/>
                  </a:lnTo>
                  <a:lnTo>
                    <a:pt x="123" y="35"/>
                  </a:lnTo>
                  <a:lnTo>
                    <a:pt x="122" y="35"/>
                  </a:lnTo>
                  <a:lnTo>
                    <a:pt x="120" y="35"/>
                  </a:lnTo>
                  <a:lnTo>
                    <a:pt x="121" y="35"/>
                  </a:lnTo>
                  <a:lnTo>
                    <a:pt x="120" y="35"/>
                  </a:lnTo>
                  <a:lnTo>
                    <a:pt x="120" y="33"/>
                  </a:lnTo>
                  <a:lnTo>
                    <a:pt x="119" y="35"/>
                  </a:lnTo>
                  <a:lnTo>
                    <a:pt x="117" y="35"/>
                  </a:lnTo>
                  <a:lnTo>
                    <a:pt x="116" y="35"/>
                  </a:lnTo>
                  <a:lnTo>
                    <a:pt x="115" y="35"/>
                  </a:lnTo>
                  <a:lnTo>
                    <a:pt x="114" y="35"/>
                  </a:lnTo>
                  <a:lnTo>
                    <a:pt x="114" y="33"/>
                  </a:lnTo>
                  <a:lnTo>
                    <a:pt x="115" y="33"/>
                  </a:lnTo>
                  <a:lnTo>
                    <a:pt x="115" y="32"/>
                  </a:lnTo>
                  <a:lnTo>
                    <a:pt x="116" y="32"/>
                  </a:lnTo>
                  <a:lnTo>
                    <a:pt x="117" y="31"/>
                  </a:lnTo>
                  <a:lnTo>
                    <a:pt x="119" y="31"/>
                  </a:lnTo>
                  <a:lnTo>
                    <a:pt x="120" y="31"/>
                  </a:lnTo>
                  <a:lnTo>
                    <a:pt x="120" y="32"/>
                  </a:lnTo>
                  <a:lnTo>
                    <a:pt x="121" y="32"/>
                  </a:lnTo>
                  <a:lnTo>
                    <a:pt x="120" y="32"/>
                  </a:lnTo>
                  <a:lnTo>
                    <a:pt x="120" y="31"/>
                  </a:lnTo>
                  <a:lnTo>
                    <a:pt x="121" y="31"/>
                  </a:lnTo>
                  <a:lnTo>
                    <a:pt x="122" y="31"/>
                  </a:lnTo>
                  <a:lnTo>
                    <a:pt x="123" y="31"/>
                  </a:lnTo>
                  <a:lnTo>
                    <a:pt x="123" y="32"/>
                  </a:lnTo>
                  <a:lnTo>
                    <a:pt x="124" y="32"/>
                  </a:lnTo>
                  <a:lnTo>
                    <a:pt x="126" y="32"/>
                  </a:lnTo>
                  <a:lnTo>
                    <a:pt x="126" y="31"/>
                  </a:lnTo>
                  <a:lnTo>
                    <a:pt x="124" y="31"/>
                  </a:lnTo>
                  <a:lnTo>
                    <a:pt x="123" y="31"/>
                  </a:lnTo>
                  <a:lnTo>
                    <a:pt x="122" y="31"/>
                  </a:lnTo>
                  <a:lnTo>
                    <a:pt x="121" y="31"/>
                  </a:lnTo>
                  <a:lnTo>
                    <a:pt x="122" y="30"/>
                  </a:lnTo>
                  <a:lnTo>
                    <a:pt x="123" y="30"/>
                  </a:lnTo>
                  <a:lnTo>
                    <a:pt x="124" y="30"/>
                  </a:lnTo>
                  <a:lnTo>
                    <a:pt x="127" y="30"/>
                  </a:lnTo>
                  <a:lnTo>
                    <a:pt x="127" y="31"/>
                  </a:lnTo>
                  <a:lnTo>
                    <a:pt x="127" y="30"/>
                  </a:lnTo>
                  <a:lnTo>
                    <a:pt x="126" y="30"/>
                  </a:lnTo>
                  <a:lnTo>
                    <a:pt x="123" y="30"/>
                  </a:lnTo>
                  <a:lnTo>
                    <a:pt x="124" y="30"/>
                  </a:lnTo>
                  <a:lnTo>
                    <a:pt x="124" y="29"/>
                  </a:lnTo>
                  <a:lnTo>
                    <a:pt x="126" y="29"/>
                  </a:lnTo>
                  <a:lnTo>
                    <a:pt x="127" y="29"/>
                  </a:lnTo>
                  <a:lnTo>
                    <a:pt x="128" y="29"/>
                  </a:lnTo>
                  <a:lnTo>
                    <a:pt x="127" y="29"/>
                  </a:lnTo>
                  <a:lnTo>
                    <a:pt x="126" y="29"/>
                  </a:lnTo>
                  <a:lnTo>
                    <a:pt x="124" y="29"/>
                  </a:lnTo>
                  <a:lnTo>
                    <a:pt x="123" y="29"/>
                  </a:lnTo>
                  <a:lnTo>
                    <a:pt x="123" y="28"/>
                  </a:lnTo>
                  <a:lnTo>
                    <a:pt x="124" y="28"/>
                  </a:lnTo>
                  <a:lnTo>
                    <a:pt x="123" y="28"/>
                  </a:lnTo>
                  <a:lnTo>
                    <a:pt x="124" y="26"/>
                  </a:lnTo>
                  <a:lnTo>
                    <a:pt x="126" y="26"/>
                  </a:lnTo>
                  <a:lnTo>
                    <a:pt x="124" y="26"/>
                  </a:lnTo>
                  <a:lnTo>
                    <a:pt x="124" y="25"/>
                  </a:lnTo>
                  <a:lnTo>
                    <a:pt x="127" y="25"/>
                  </a:lnTo>
                  <a:lnTo>
                    <a:pt x="128" y="25"/>
                  </a:lnTo>
                  <a:lnTo>
                    <a:pt x="129" y="25"/>
                  </a:lnTo>
                  <a:lnTo>
                    <a:pt x="130" y="25"/>
                  </a:lnTo>
                  <a:lnTo>
                    <a:pt x="129" y="25"/>
                  </a:lnTo>
                  <a:lnTo>
                    <a:pt x="129" y="24"/>
                  </a:lnTo>
                  <a:lnTo>
                    <a:pt x="128" y="24"/>
                  </a:lnTo>
                  <a:lnTo>
                    <a:pt x="128" y="23"/>
                  </a:lnTo>
                  <a:lnTo>
                    <a:pt x="129" y="23"/>
                  </a:lnTo>
                  <a:lnTo>
                    <a:pt x="129" y="22"/>
                  </a:lnTo>
                  <a:lnTo>
                    <a:pt x="129" y="21"/>
                  </a:lnTo>
                  <a:lnTo>
                    <a:pt x="130" y="21"/>
                  </a:lnTo>
                  <a:lnTo>
                    <a:pt x="131" y="21"/>
                  </a:lnTo>
                  <a:lnTo>
                    <a:pt x="131" y="22"/>
                  </a:lnTo>
                  <a:lnTo>
                    <a:pt x="133" y="22"/>
                  </a:lnTo>
                  <a:lnTo>
                    <a:pt x="133" y="23"/>
                  </a:lnTo>
                  <a:lnTo>
                    <a:pt x="134" y="24"/>
                  </a:lnTo>
                  <a:lnTo>
                    <a:pt x="134" y="23"/>
                  </a:lnTo>
                  <a:lnTo>
                    <a:pt x="135" y="23"/>
                  </a:lnTo>
                  <a:lnTo>
                    <a:pt x="135" y="24"/>
                  </a:lnTo>
                  <a:lnTo>
                    <a:pt x="135" y="23"/>
                  </a:lnTo>
                  <a:lnTo>
                    <a:pt x="136" y="23"/>
                  </a:lnTo>
                  <a:lnTo>
                    <a:pt x="137" y="23"/>
                  </a:lnTo>
                  <a:lnTo>
                    <a:pt x="138" y="24"/>
                  </a:lnTo>
                  <a:lnTo>
                    <a:pt x="138" y="23"/>
                  </a:lnTo>
                  <a:lnTo>
                    <a:pt x="137" y="23"/>
                  </a:lnTo>
                  <a:lnTo>
                    <a:pt x="135" y="23"/>
                  </a:lnTo>
                  <a:lnTo>
                    <a:pt x="134" y="22"/>
                  </a:lnTo>
                  <a:lnTo>
                    <a:pt x="133" y="22"/>
                  </a:lnTo>
                  <a:lnTo>
                    <a:pt x="133" y="21"/>
                  </a:lnTo>
                  <a:lnTo>
                    <a:pt x="134" y="21"/>
                  </a:lnTo>
                  <a:lnTo>
                    <a:pt x="136" y="21"/>
                  </a:lnTo>
                  <a:lnTo>
                    <a:pt x="137" y="21"/>
                  </a:lnTo>
                  <a:lnTo>
                    <a:pt x="137" y="22"/>
                  </a:lnTo>
                  <a:lnTo>
                    <a:pt x="138" y="22"/>
                  </a:lnTo>
                  <a:lnTo>
                    <a:pt x="140" y="23"/>
                  </a:lnTo>
                  <a:lnTo>
                    <a:pt x="142" y="23"/>
                  </a:lnTo>
                  <a:lnTo>
                    <a:pt x="141" y="24"/>
                  </a:lnTo>
                  <a:lnTo>
                    <a:pt x="140" y="24"/>
                  </a:lnTo>
                  <a:lnTo>
                    <a:pt x="141" y="24"/>
                  </a:lnTo>
                  <a:lnTo>
                    <a:pt x="142" y="24"/>
                  </a:lnTo>
                  <a:lnTo>
                    <a:pt x="143" y="24"/>
                  </a:lnTo>
                  <a:lnTo>
                    <a:pt x="143" y="23"/>
                  </a:lnTo>
                  <a:lnTo>
                    <a:pt x="142" y="23"/>
                  </a:lnTo>
                  <a:lnTo>
                    <a:pt x="142" y="22"/>
                  </a:lnTo>
                  <a:lnTo>
                    <a:pt x="141" y="22"/>
                  </a:lnTo>
                  <a:lnTo>
                    <a:pt x="140" y="23"/>
                  </a:lnTo>
                  <a:lnTo>
                    <a:pt x="140" y="22"/>
                  </a:lnTo>
                  <a:lnTo>
                    <a:pt x="138" y="22"/>
                  </a:lnTo>
                  <a:lnTo>
                    <a:pt x="137" y="22"/>
                  </a:lnTo>
                  <a:lnTo>
                    <a:pt x="137" y="21"/>
                  </a:lnTo>
                  <a:lnTo>
                    <a:pt x="138" y="21"/>
                  </a:lnTo>
                  <a:lnTo>
                    <a:pt x="140" y="21"/>
                  </a:lnTo>
                  <a:lnTo>
                    <a:pt x="141" y="21"/>
                  </a:lnTo>
                  <a:lnTo>
                    <a:pt x="140" y="21"/>
                  </a:lnTo>
                  <a:lnTo>
                    <a:pt x="140" y="19"/>
                  </a:lnTo>
                  <a:lnTo>
                    <a:pt x="138" y="19"/>
                  </a:lnTo>
                  <a:lnTo>
                    <a:pt x="138" y="21"/>
                  </a:lnTo>
                  <a:lnTo>
                    <a:pt x="137" y="21"/>
                  </a:lnTo>
                  <a:lnTo>
                    <a:pt x="137" y="19"/>
                  </a:lnTo>
                  <a:lnTo>
                    <a:pt x="138" y="18"/>
                  </a:lnTo>
                  <a:lnTo>
                    <a:pt x="138" y="17"/>
                  </a:lnTo>
                  <a:lnTo>
                    <a:pt x="140" y="17"/>
                  </a:lnTo>
                  <a:lnTo>
                    <a:pt x="142" y="17"/>
                  </a:lnTo>
                  <a:lnTo>
                    <a:pt x="143" y="17"/>
                  </a:lnTo>
                  <a:lnTo>
                    <a:pt x="144" y="17"/>
                  </a:lnTo>
                  <a:lnTo>
                    <a:pt x="145" y="17"/>
                  </a:lnTo>
                  <a:lnTo>
                    <a:pt x="144" y="17"/>
                  </a:lnTo>
                  <a:lnTo>
                    <a:pt x="144" y="18"/>
                  </a:lnTo>
                  <a:lnTo>
                    <a:pt x="144" y="19"/>
                  </a:lnTo>
                  <a:lnTo>
                    <a:pt x="144" y="21"/>
                  </a:lnTo>
                  <a:lnTo>
                    <a:pt x="144" y="22"/>
                  </a:lnTo>
                  <a:lnTo>
                    <a:pt x="143" y="22"/>
                  </a:lnTo>
                  <a:lnTo>
                    <a:pt x="144" y="22"/>
                  </a:lnTo>
                  <a:lnTo>
                    <a:pt x="144" y="21"/>
                  </a:lnTo>
                  <a:lnTo>
                    <a:pt x="145" y="21"/>
                  </a:lnTo>
                  <a:lnTo>
                    <a:pt x="144" y="21"/>
                  </a:lnTo>
                  <a:lnTo>
                    <a:pt x="145" y="19"/>
                  </a:lnTo>
                  <a:lnTo>
                    <a:pt x="147" y="19"/>
                  </a:lnTo>
                  <a:lnTo>
                    <a:pt x="148" y="19"/>
                  </a:lnTo>
                  <a:lnTo>
                    <a:pt x="149" y="19"/>
                  </a:lnTo>
                  <a:lnTo>
                    <a:pt x="148" y="19"/>
                  </a:lnTo>
                  <a:lnTo>
                    <a:pt x="147" y="19"/>
                  </a:lnTo>
                  <a:lnTo>
                    <a:pt x="145" y="18"/>
                  </a:lnTo>
                  <a:lnTo>
                    <a:pt x="145" y="17"/>
                  </a:lnTo>
                  <a:lnTo>
                    <a:pt x="147" y="17"/>
                  </a:lnTo>
                  <a:lnTo>
                    <a:pt x="145" y="17"/>
                  </a:lnTo>
                  <a:lnTo>
                    <a:pt x="147" y="17"/>
                  </a:lnTo>
                  <a:lnTo>
                    <a:pt x="147" y="16"/>
                  </a:lnTo>
                  <a:lnTo>
                    <a:pt x="147" y="17"/>
                  </a:lnTo>
                  <a:lnTo>
                    <a:pt x="148" y="17"/>
                  </a:lnTo>
                  <a:lnTo>
                    <a:pt x="148" y="16"/>
                  </a:lnTo>
                  <a:lnTo>
                    <a:pt x="148" y="15"/>
                  </a:lnTo>
                  <a:lnTo>
                    <a:pt x="149" y="15"/>
                  </a:lnTo>
                  <a:lnTo>
                    <a:pt x="149" y="16"/>
                  </a:lnTo>
                  <a:lnTo>
                    <a:pt x="149" y="15"/>
                  </a:lnTo>
                  <a:lnTo>
                    <a:pt x="150" y="15"/>
                  </a:lnTo>
                  <a:lnTo>
                    <a:pt x="151" y="16"/>
                  </a:lnTo>
                  <a:lnTo>
                    <a:pt x="151" y="17"/>
                  </a:lnTo>
                  <a:lnTo>
                    <a:pt x="150" y="18"/>
                  </a:lnTo>
                  <a:lnTo>
                    <a:pt x="151" y="18"/>
                  </a:lnTo>
                  <a:lnTo>
                    <a:pt x="151" y="19"/>
                  </a:lnTo>
                  <a:lnTo>
                    <a:pt x="150" y="19"/>
                  </a:lnTo>
                  <a:lnTo>
                    <a:pt x="151" y="21"/>
                  </a:lnTo>
                  <a:lnTo>
                    <a:pt x="150" y="21"/>
                  </a:lnTo>
                  <a:lnTo>
                    <a:pt x="150" y="22"/>
                  </a:lnTo>
                  <a:lnTo>
                    <a:pt x="150" y="21"/>
                  </a:lnTo>
                  <a:lnTo>
                    <a:pt x="150" y="22"/>
                  </a:lnTo>
                  <a:lnTo>
                    <a:pt x="149" y="22"/>
                  </a:lnTo>
                  <a:lnTo>
                    <a:pt x="149" y="23"/>
                  </a:lnTo>
                  <a:lnTo>
                    <a:pt x="148" y="23"/>
                  </a:lnTo>
                  <a:lnTo>
                    <a:pt x="148" y="24"/>
                  </a:lnTo>
                  <a:lnTo>
                    <a:pt x="149" y="23"/>
                  </a:lnTo>
                  <a:lnTo>
                    <a:pt x="150" y="22"/>
                  </a:lnTo>
                  <a:lnTo>
                    <a:pt x="151" y="22"/>
                  </a:lnTo>
                  <a:lnTo>
                    <a:pt x="151" y="21"/>
                  </a:lnTo>
                  <a:lnTo>
                    <a:pt x="152" y="21"/>
                  </a:lnTo>
                  <a:lnTo>
                    <a:pt x="152" y="19"/>
                  </a:lnTo>
                  <a:lnTo>
                    <a:pt x="154" y="21"/>
                  </a:lnTo>
                  <a:lnTo>
                    <a:pt x="155" y="21"/>
                  </a:lnTo>
                  <a:lnTo>
                    <a:pt x="156" y="21"/>
                  </a:lnTo>
                  <a:lnTo>
                    <a:pt x="155" y="21"/>
                  </a:lnTo>
                  <a:lnTo>
                    <a:pt x="155" y="19"/>
                  </a:lnTo>
                  <a:lnTo>
                    <a:pt x="154" y="19"/>
                  </a:lnTo>
                  <a:lnTo>
                    <a:pt x="152" y="19"/>
                  </a:lnTo>
                  <a:lnTo>
                    <a:pt x="152" y="18"/>
                  </a:lnTo>
                  <a:lnTo>
                    <a:pt x="152" y="17"/>
                  </a:lnTo>
                  <a:lnTo>
                    <a:pt x="154" y="17"/>
                  </a:lnTo>
                  <a:lnTo>
                    <a:pt x="155" y="17"/>
                  </a:lnTo>
                  <a:lnTo>
                    <a:pt x="155" y="16"/>
                  </a:lnTo>
                  <a:lnTo>
                    <a:pt x="157" y="15"/>
                  </a:lnTo>
                  <a:lnTo>
                    <a:pt x="158" y="15"/>
                  </a:lnTo>
                  <a:lnTo>
                    <a:pt x="157" y="15"/>
                  </a:lnTo>
                  <a:lnTo>
                    <a:pt x="156" y="16"/>
                  </a:lnTo>
                  <a:lnTo>
                    <a:pt x="157" y="16"/>
                  </a:lnTo>
                  <a:lnTo>
                    <a:pt x="157" y="17"/>
                  </a:lnTo>
                  <a:lnTo>
                    <a:pt x="158" y="17"/>
                  </a:lnTo>
                  <a:lnTo>
                    <a:pt x="157" y="17"/>
                  </a:lnTo>
                  <a:lnTo>
                    <a:pt x="157" y="16"/>
                  </a:lnTo>
                  <a:lnTo>
                    <a:pt x="158" y="16"/>
                  </a:lnTo>
                  <a:lnTo>
                    <a:pt x="157" y="16"/>
                  </a:lnTo>
                  <a:lnTo>
                    <a:pt x="158" y="16"/>
                  </a:lnTo>
                  <a:lnTo>
                    <a:pt x="159" y="16"/>
                  </a:lnTo>
                  <a:lnTo>
                    <a:pt x="158" y="16"/>
                  </a:lnTo>
                  <a:lnTo>
                    <a:pt x="158" y="17"/>
                  </a:lnTo>
                  <a:lnTo>
                    <a:pt x="159" y="16"/>
                  </a:lnTo>
                  <a:lnTo>
                    <a:pt x="159" y="15"/>
                  </a:lnTo>
                  <a:lnTo>
                    <a:pt x="161" y="15"/>
                  </a:lnTo>
                  <a:lnTo>
                    <a:pt x="159" y="15"/>
                  </a:lnTo>
                  <a:lnTo>
                    <a:pt x="159" y="14"/>
                  </a:lnTo>
                  <a:lnTo>
                    <a:pt x="161" y="14"/>
                  </a:lnTo>
                  <a:lnTo>
                    <a:pt x="162" y="15"/>
                  </a:lnTo>
                  <a:lnTo>
                    <a:pt x="163" y="15"/>
                  </a:lnTo>
                  <a:lnTo>
                    <a:pt x="163" y="16"/>
                  </a:lnTo>
                  <a:lnTo>
                    <a:pt x="164" y="16"/>
                  </a:lnTo>
                  <a:lnTo>
                    <a:pt x="166" y="16"/>
                  </a:lnTo>
                  <a:lnTo>
                    <a:pt x="166" y="17"/>
                  </a:lnTo>
                  <a:lnTo>
                    <a:pt x="168" y="17"/>
                  </a:lnTo>
                  <a:lnTo>
                    <a:pt x="169" y="17"/>
                  </a:lnTo>
                  <a:lnTo>
                    <a:pt x="168" y="17"/>
                  </a:lnTo>
                  <a:lnTo>
                    <a:pt x="166" y="16"/>
                  </a:lnTo>
                  <a:lnTo>
                    <a:pt x="168" y="16"/>
                  </a:lnTo>
                  <a:lnTo>
                    <a:pt x="166" y="16"/>
                  </a:lnTo>
                  <a:lnTo>
                    <a:pt x="166" y="15"/>
                  </a:lnTo>
                  <a:lnTo>
                    <a:pt x="168" y="15"/>
                  </a:lnTo>
                  <a:lnTo>
                    <a:pt x="168" y="14"/>
                  </a:lnTo>
                  <a:lnTo>
                    <a:pt x="166" y="14"/>
                  </a:lnTo>
                  <a:lnTo>
                    <a:pt x="165" y="14"/>
                  </a:lnTo>
                  <a:lnTo>
                    <a:pt x="164" y="14"/>
                  </a:lnTo>
                  <a:lnTo>
                    <a:pt x="165" y="14"/>
                  </a:lnTo>
                  <a:lnTo>
                    <a:pt x="166" y="14"/>
                  </a:lnTo>
                  <a:lnTo>
                    <a:pt x="168" y="12"/>
                  </a:lnTo>
                  <a:lnTo>
                    <a:pt x="166" y="12"/>
                  </a:lnTo>
                  <a:lnTo>
                    <a:pt x="165" y="12"/>
                  </a:lnTo>
                  <a:lnTo>
                    <a:pt x="165" y="14"/>
                  </a:lnTo>
                  <a:lnTo>
                    <a:pt x="164" y="14"/>
                  </a:lnTo>
                  <a:lnTo>
                    <a:pt x="163" y="14"/>
                  </a:lnTo>
                  <a:lnTo>
                    <a:pt x="163" y="12"/>
                  </a:lnTo>
                  <a:lnTo>
                    <a:pt x="162" y="12"/>
                  </a:lnTo>
                  <a:lnTo>
                    <a:pt x="161" y="12"/>
                  </a:lnTo>
                  <a:lnTo>
                    <a:pt x="162" y="11"/>
                  </a:lnTo>
                  <a:lnTo>
                    <a:pt x="159" y="12"/>
                  </a:lnTo>
                  <a:lnTo>
                    <a:pt x="159" y="11"/>
                  </a:lnTo>
                  <a:lnTo>
                    <a:pt x="158" y="11"/>
                  </a:lnTo>
                  <a:lnTo>
                    <a:pt x="159" y="11"/>
                  </a:lnTo>
                  <a:lnTo>
                    <a:pt x="161" y="10"/>
                  </a:lnTo>
                  <a:lnTo>
                    <a:pt x="161" y="11"/>
                  </a:lnTo>
                  <a:lnTo>
                    <a:pt x="161" y="10"/>
                  </a:lnTo>
                  <a:lnTo>
                    <a:pt x="162" y="10"/>
                  </a:lnTo>
                  <a:lnTo>
                    <a:pt x="163" y="10"/>
                  </a:lnTo>
                  <a:lnTo>
                    <a:pt x="163" y="11"/>
                  </a:lnTo>
                  <a:lnTo>
                    <a:pt x="164" y="11"/>
                  </a:lnTo>
                  <a:lnTo>
                    <a:pt x="164" y="12"/>
                  </a:lnTo>
                  <a:lnTo>
                    <a:pt x="165" y="12"/>
                  </a:lnTo>
                  <a:lnTo>
                    <a:pt x="165" y="11"/>
                  </a:lnTo>
                  <a:lnTo>
                    <a:pt x="164" y="11"/>
                  </a:lnTo>
                  <a:lnTo>
                    <a:pt x="164" y="10"/>
                  </a:lnTo>
                  <a:lnTo>
                    <a:pt x="165" y="10"/>
                  </a:lnTo>
                  <a:lnTo>
                    <a:pt x="166" y="10"/>
                  </a:lnTo>
                  <a:lnTo>
                    <a:pt x="165" y="10"/>
                  </a:lnTo>
                  <a:lnTo>
                    <a:pt x="166" y="10"/>
                  </a:lnTo>
                  <a:lnTo>
                    <a:pt x="168" y="10"/>
                  </a:lnTo>
                  <a:lnTo>
                    <a:pt x="168" y="11"/>
                  </a:lnTo>
                  <a:lnTo>
                    <a:pt x="168" y="10"/>
                  </a:lnTo>
                  <a:lnTo>
                    <a:pt x="169" y="10"/>
                  </a:lnTo>
                  <a:lnTo>
                    <a:pt x="169" y="11"/>
                  </a:lnTo>
                  <a:lnTo>
                    <a:pt x="169" y="12"/>
                  </a:lnTo>
                  <a:lnTo>
                    <a:pt x="170" y="12"/>
                  </a:lnTo>
                  <a:lnTo>
                    <a:pt x="171" y="12"/>
                  </a:lnTo>
                  <a:lnTo>
                    <a:pt x="172" y="12"/>
                  </a:lnTo>
                  <a:lnTo>
                    <a:pt x="171" y="12"/>
                  </a:lnTo>
                  <a:lnTo>
                    <a:pt x="170" y="12"/>
                  </a:lnTo>
                  <a:lnTo>
                    <a:pt x="170" y="11"/>
                  </a:lnTo>
                  <a:lnTo>
                    <a:pt x="170" y="10"/>
                  </a:lnTo>
                  <a:lnTo>
                    <a:pt x="171" y="10"/>
                  </a:lnTo>
                  <a:lnTo>
                    <a:pt x="171" y="11"/>
                  </a:lnTo>
                  <a:lnTo>
                    <a:pt x="172" y="11"/>
                  </a:lnTo>
                  <a:lnTo>
                    <a:pt x="173" y="11"/>
                  </a:lnTo>
                  <a:lnTo>
                    <a:pt x="176" y="11"/>
                  </a:lnTo>
                  <a:lnTo>
                    <a:pt x="174" y="12"/>
                  </a:lnTo>
                  <a:lnTo>
                    <a:pt x="173" y="12"/>
                  </a:lnTo>
                  <a:lnTo>
                    <a:pt x="172" y="12"/>
                  </a:lnTo>
                  <a:lnTo>
                    <a:pt x="171" y="12"/>
                  </a:lnTo>
                  <a:lnTo>
                    <a:pt x="170" y="14"/>
                  </a:lnTo>
                  <a:lnTo>
                    <a:pt x="171" y="14"/>
                  </a:lnTo>
                  <a:lnTo>
                    <a:pt x="173" y="14"/>
                  </a:lnTo>
                  <a:lnTo>
                    <a:pt x="173" y="12"/>
                  </a:lnTo>
                  <a:lnTo>
                    <a:pt x="174" y="12"/>
                  </a:lnTo>
                  <a:lnTo>
                    <a:pt x="176" y="12"/>
                  </a:lnTo>
                  <a:lnTo>
                    <a:pt x="177" y="12"/>
                  </a:lnTo>
                  <a:lnTo>
                    <a:pt x="177" y="14"/>
                  </a:lnTo>
                  <a:lnTo>
                    <a:pt x="178" y="14"/>
                  </a:lnTo>
                  <a:lnTo>
                    <a:pt x="178" y="15"/>
                  </a:lnTo>
                  <a:lnTo>
                    <a:pt x="179" y="14"/>
                  </a:lnTo>
                  <a:lnTo>
                    <a:pt x="180" y="14"/>
                  </a:lnTo>
                  <a:lnTo>
                    <a:pt x="180" y="15"/>
                  </a:lnTo>
                  <a:lnTo>
                    <a:pt x="181" y="15"/>
                  </a:lnTo>
                  <a:lnTo>
                    <a:pt x="181" y="14"/>
                  </a:lnTo>
                  <a:lnTo>
                    <a:pt x="179" y="14"/>
                  </a:lnTo>
                  <a:lnTo>
                    <a:pt x="178" y="12"/>
                  </a:lnTo>
                  <a:lnTo>
                    <a:pt x="179" y="12"/>
                  </a:lnTo>
                  <a:lnTo>
                    <a:pt x="180" y="12"/>
                  </a:lnTo>
                  <a:lnTo>
                    <a:pt x="179" y="12"/>
                  </a:lnTo>
                  <a:lnTo>
                    <a:pt x="179" y="11"/>
                  </a:lnTo>
                  <a:lnTo>
                    <a:pt x="180" y="11"/>
                  </a:lnTo>
                  <a:lnTo>
                    <a:pt x="179" y="11"/>
                  </a:lnTo>
                  <a:lnTo>
                    <a:pt x="178" y="11"/>
                  </a:lnTo>
                  <a:lnTo>
                    <a:pt x="179" y="11"/>
                  </a:lnTo>
                  <a:lnTo>
                    <a:pt x="180" y="11"/>
                  </a:lnTo>
                  <a:lnTo>
                    <a:pt x="181" y="11"/>
                  </a:lnTo>
                  <a:lnTo>
                    <a:pt x="180" y="11"/>
                  </a:lnTo>
                  <a:lnTo>
                    <a:pt x="179" y="11"/>
                  </a:lnTo>
                  <a:lnTo>
                    <a:pt x="180" y="10"/>
                  </a:lnTo>
                  <a:lnTo>
                    <a:pt x="181" y="10"/>
                  </a:lnTo>
                  <a:lnTo>
                    <a:pt x="180" y="10"/>
                  </a:lnTo>
                  <a:lnTo>
                    <a:pt x="180" y="9"/>
                  </a:lnTo>
                  <a:lnTo>
                    <a:pt x="181" y="9"/>
                  </a:lnTo>
                  <a:lnTo>
                    <a:pt x="183" y="8"/>
                  </a:lnTo>
                  <a:lnTo>
                    <a:pt x="184" y="8"/>
                  </a:lnTo>
                  <a:lnTo>
                    <a:pt x="185" y="8"/>
                  </a:lnTo>
                  <a:lnTo>
                    <a:pt x="187" y="8"/>
                  </a:lnTo>
                  <a:lnTo>
                    <a:pt x="188" y="8"/>
                  </a:lnTo>
                  <a:lnTo>
                    <a:pt x="187" y="8"/>
                  </a:lnTo>
                  <a:lnTo>
                    <a:pt x="187" y="7"/>
                  </a:lnTo>
                  <a:lnTo>
                    <a:pt x="186" y="7"/>
                  </a:lnTo>
                  <a:lnTo>
                    <a:pt x="187" y="7"/>
                  </a:lnTo>
                  <a:lnTo>
                    <a:pt x="187" y="5"/>
                  </a:lnTo>
                  <a:lnTo>
                    <a:pt x="188" y="5"/>
                  </a:lnTo>
                  <a:lnTo>
                    <a:pt x="190" y="5"/>
                  </a:lnTo>
                  <a:lnTo>
                    <a:pt x="191" y="5"/>
                  </a:lnTo>
                  <a:lnTo>
                    <a:pt x="192" y="5"/>
                  </a:lnTo>
                  <a:lnTo>
                    <a:pt x="191" y="5"/>
                  </a:lnTo>
                  <a:lnTo>
                    <a:pt x="191" y="4"/>
                  </a:lnTo>
                  <a:lnTo>
                    <a:pt x="190" y="4"/>
                  </a:lnTo>
                  <a:lnTo>
                    <a:pt x="188" y="4"/>
                  </a:lnTo>
                  <a:lnTo>
                    <a:pt x="187" y="4"/>
                  </a:lnTo>
                  <a:lnTo>
                    <a:pt x="187" y="3"/>
                  </a:lnTo>
                  <a:lnTo>
                    <a:pt x="188" y="3"/>
                  </a:lnTo>
                  <a:lnTo>
                    <a:pt x="190" y="3"/>
                  </a:lnTo>
                  <a:lnTo>
                    <a:pt x="191" y="4"/>
                  </a:lnTo>
                  <a:lnTo>
                    <a:pt x="191" y="3"/>
                  </a:lnTo>
                  <a:lnTo>
                    <a:pt x="191" y="2"/>
                  </a:lnTo>
                  <a:lnTo>
                    <a:pt x="190" y="2"/>
                  </a:lnTo>
                  <a:lnTo>
                    <a:pt x="191" y="2"/>
                  </a:lnTo>
                  <a:lnTo>
                    <a:pt x="190" y="2"/>
                  </a:lnTo>
                  <a:lnTo>
                    <a:pt x="191" y="2"/>
                  </a:lnTo>
                  <a:lnTo>
                    <a:pt x="190" y="2"/>
                  </a:lnTo>
                  <a:lnTo>
                    <a:pt x="190" y="1"/>
                  </a:lnTo>
                  <a:lnTo>
                    <a:pt x="191" y="1"/>
                  </a:lnTo>
                  <a:lnTo>
                    <a:pt x="192" y="2"/>
                  </a:lnTo>
                  <a:lnTo>
                    <a:pt x="194" y="2"/>
                  </a:lnTo>
                  <a:lnTo>
                    <a:pt x="193" y="2"/>
                  </a:lnTo>
                  <a:lnTo>
                    <a:pt x="194" y="1"/>
                  </a:lnTo>
                  <a:lnTo>
                    <a:pt x="194" y="2"/>
                  </a:lnTo>
                  <a:lnTo>
                    <a:pt x="193" y="3"/>
                  </a:lnTo>
                  <a:lnTo>
                    <a:pt x="194" y="3"/>
                  </a:lnTo>
                  <a:lnTo>
                    <a:pt x="194" y="2"/>
                  </a:lnTo>
                  <a:lnTo>
                    <a:pt x="195" y="2"/>
                  </a:lnTo>
                  <a:lnTo>
                    <a:pt x="197" y="3"/>
                  </a:lnTo>
                  <a:lnTo>
                    <a:pt x="197" y="4"/>
                  </a:lnTo>
                  <a:lnTo>
                    <a:pt x="197" y="3"/>
                  </a:lnTo>
                  <a:lnTo>
                    <a:pt x="198" y="3"/>
                  </a:lnTo>
                  <a:lnTo>
                    <a:pt x="198" y="2"/>
                  </a:lnTo>
                  <a:lnTo>
                    <a:pt x="198" y="1"/>
                  </a:lnTo>
                  <a:lnTo>
                    <a:pt x="198" y="2"/>
                  </a:lnTo>
                  <a:lnTo>
                    <a:pt x="199" y="2"/>
                  </a:lnTo>
                  <a:lnTo>
                    <a:pt x="199" y="3"/>
                  </a:lnTo>
                  <a:lnTo>
                    <a:pt x="198" y="3"/>
                  </a:lnTo>
                  <a:lnTo>
                    <a:pt x="199" y="3"/>
                  </a:lnTo>
                  <a:lnTo>
                    <a:pt x="200" y="3"/>
                  </a:lnTo>
                  <a:lnTo>
                    <a:pt x="200" y="2"/>
                  </a:lnTo>
                  <a:lnTo>
                    <a:pt x="201" y="2"/>
                  </a:lnTo>
                  <a:lnTo>
                    <a:pt x="201" y="3"/>
                  </a:lnTo>
                  <a:lnTo>
                    <a:pt x="202" y="3"/>
                  </a:lnTo>
                  <a:lnTo>
                    <a:pt x="202" y="2"/>
                  </a:lnTo>
                  <a:lnTo>
                    <a:pt x="204" y="3"/>
                  </a:lnTo>
                  <a:lnTo>
                    <a:pt x="202" y="3"/>
                  </a:lnTo>
                  <a:lnTo>
                    <a:pt x="201" y="4"/>
                  </a:lnTo>
                  <a:lnTo>
                    <a:pt x="200" y="4"/>
                  </a:lnTo>
                  <a:lnTo>
                    <a:pt x="201" y="4"/>
                  </a:lnTo>
                  <a:lnTo>
                    <a:pt x="200" y="4"/>
                  </a:lnTo>
                  <a:lnTo>
                    <a:pt x="200" y="5"/>
                  </a:lnTo>
                  <a:lnTo>
                    <a:pt x="199" y="5"/>
                  </a:lnTo>
                  <a:lnTo>
                    <a:pt x="199" y="7"/>
                  </a:lnTo>
                  <a:lnTo>
                    <a:pt x="198" y="7"/>
                  </a:lnTo>
                  <a:lnTo>
                    <a:pt x="197" y="8"/>
                  </a:lnTo>
                  <a:lnTo>
                    <a:pt x="195" y="8"/>
                  </a:lnTo>
                  <a:lnTo>
                    <a:pt x="198" y="7"/>
                  </a:lnTo>
                  <a:lnTo>
                    <a:pt x="198" y="8"/>
                  </a:lnTo>
                  <a:lnTo>
                    <a:pt x="195" y="8"/>
                  </a:lnTo>
                  <a:lnTo>
                    <a:pt x="197" y="8"/>
                  </a:lnTo>
                  <a:lnTo>
                    <a:pt x="198" y="8"/>
                  </a:lnTo>
                  <a:lnTo>
                    <a:pt x="198" y="9"/>
                  </a:lnTo>
                  <a:lnTo>
                    <a:pt x="197" y="9"/>
                  </a:lnTo>
                  <a:lnTo>
                    <a:pt x="197" y="10"/>
                  </a:lnTo>
                  <a:lnTo>
                    <a:pt x="198" y="10"/>
                  </a:lnTo>
                  <a:lnTo>
                    <a:pt x="197" y="11"/>
                  </a:lnTo>
                  <a:lnTo>
                    <a:pt x="195" y="11"/>
                  </a:lnTo>
                  <a:lnTo>
                    <a:pt x="195" y="12"/>
                  </a:lnTo>
                  <a:lnTo>
                    <a:pt x="197" y="12"/>
                  </a:lnTo>
                  <a:lnTo>
                    <a:pt x="197" y="14"/>
                  </a:lnTo>
                  <a:lnTo>
                    <a:pt x="197" y="12"/>
                  </a:lnTo>
                  <a:lnTo>
                    <a:pt x="198" y="12"/>
                  </a:lnTo>
                  <a:lnTo>
                    <a:pt x="197" y="12"/>
                  </a:lnTo>
                  <a:lnTo>
                    <a:pt x="198" y="12"/>
                  </a:lnTo>
                  <a:lnTo>
                    <a:pt x="198" y="14"/>
                  </a:lnTo>
                  <a:lnTo>
                    <a:pt x="198" y="12"/>
                  </a:lnTo>
                  <a:lnTo>
                    <a:pt x="199" y="12"/>
                  </a:lnTo>
                  <a:lnTo>
                    <a:pt x="199" y="11"/>
                  </a:lnTo>
                  <a:lnTo>
                    <a:pt x="200" y="11"/>
                  </a:lnTo>
                  <a:lnTo>
                    <a:pt x="201" y="10"/>
                  </a:lnTo>
                  <a:lnTo>
                    <a:pt x="200" y="10"/>
                  </a:lnTo>
                  <a:lnTo>
                    <a:pt x="202" y="8"/>
                  </a:lnTo>
                  <a:lnTo>
                    <a:pt x="204" y="7"/>
                  </a:lnTo>
                  <a:lnTo>
                    <a:pt x="205" y="7"/>
                  </a:lnTo>
                  <a:lnTo>
                    <a:pt x="205" y="5"/>
                  </a:lnTo>
                  <a:lnTo>
                    <a:pt x="205" y="4"/>
                  </a:lnTo>
                  <a:lnTo>
                    <a:pt x="206" y="4"/>
                  </a:lnTo>
                  <a:lnTo>
                    <a:pt x="207" y="3"/>
                  </a:lnTo>
                  <a:lnTo>
                    <a:pt x="208" y="3"/>
                  </a:lnTo>
                  <a:lnTo>
                    <a:pt x="209" y="2"/>
                  </a:lnTo>
                  <a:lnTo>
                    <a:pt x="211" y="2"/>
                  </a:lnTo>
                  <a:lnTo>
                    <a:pt x="212" y="2"/>
                  </a:lnTo>
                  <a:lnTo>
                    <a:pt x="211" y="2"/>
                  </a:lnTo>
                  <a:lnTo>
                    <a:pt x="211" y="3"/>
                  </a:lnTo>
                  <a:lnTo>
                    <a:pt x="212" y="3"/>
                  </a:lnTo>
                  <a:lnTo>
                    <a:pt x="212" y="4"/>
                  </a:lnTo>
                  <a:lnTo>
                    <a:pt x="211" y="4"/>
                  </a:lnTo>
                  <a:lnTo>
                    <a:pt x="208" y="5"/>
                  </a:lnTo>
                  <a:lnTo>
                    <a:pt x="209" y="5"/>
                  </a:lnTo>
                  <a:lnTo>
                    <a:pt x="211" y="5"/>
                  </a:lnTo>
                  <a:lnTo>
                    <a:pt x="212" y="5"/>
                  </a:lnTo>
                  <a:lnTo>
                    <a:pt x="211" y="7"/>
                  </a:lnTo>
                  <a:lnTo>
                    <a:pt x="211" y="8"/>
                  </a:lnTo>
                  <a:lnTo>
                    <a:pt x="211" y="9"/>
                  </a:lnTo>
                  <a:lnTo>
                    <a:pt x="212" y="9"/>
                  </a:lnTo>
                  <a:lnTo>
                    <a:pt x="213" y="9"/>
                  </a:lnTo>
                  <a:lnTo>
                    <a:pt x="213" y="8"/>
                  </a:lnTo>
                  <a:lnTo>
                    <a:pt x="214" y="8"/>
                  </a:lnTo>
                  <a:lnTo>
                    <a:pt x="215" y="8"/>
                  </a:lnTo>
                  <a:lnTo>
                    <a:pt x="216" y="8"/>
                  </a:lnTo>
                  <a:lnTo>
                    <a:pt x="215" y="8"/>
                  </a:lnTo>
                  <a:lnTo>
                    <a:pt x="215" y="7"/>
                  </a:lnTo>
                  <a:lnTo>
                    <a:pt x="215" y="5"/>
                  </a:lnTo>
                  <a:lnTo>
                    <a:pt x="215" y="7"/>
                  </a:lnTo>
                  <a:lnTo>
                    <a:pt x="216" y="7"/>
                  </a:lnTo>
                  <a:lnTo>
                    <a:pt x="218" y="7"/>
                  </a:lnTo>
                  <a:lnTo>
                    <a:pt x="216" y="5"/>
                  </a:lnTo>
                  <a:lnTo>
                    <a:pt x="215" y="5"/>
                  </a:lnTo>
                  <a:lnTo>
                    <a:pt x="216" y="5"/>
                  </a:lnTo>
                  <a:lnTo>
                    <a:pt x="215" y="5"/>
                  </a:lnTo>
                  <a:lnTo>
                    <a:pt x="215" y="4"/>
                  </a:lnTo>
                  <a:lnTo>
                    <a:pt x="218" y="4"/>
                  </a:lnTo>
                  <a:lnTo>
                    <a:pt x="218" y="3"/>
                  </a:lnTo>
                  <a:lnTo>
                    <a:pt x="220" y="3"/>
                  </a:lnTo>
                  <a:lnTo>
                    <a:pt x="219" y="3"/>
                  </a:lnTo>
                  <a:lnTo>
                    <a:pt x="218" y="3"/>
                  </a:lnTo>
                  <a:lnTo>
                    <a:pt x="218" y="2"/>
                  </a:lnTo>
                  <a:lnTo>
                    <a:pt x="215" y="2"/>
                  </a:lnTo>
                  <a:lnTo>
                    <a:pt x="218" y="2"/>
                  </a:lnTo>
                  <a:lnTo>
                    <a:pt x="216" y="2"/>
                  </a:lnTo>
                  <a:lnTo>
                    <a:pt x="216" y="1"/>
                  </a:lnTo>
                  <a:lnTo>
                    <a:pt x="215" y="1"/>
                  </a:lnTo>
                  <a:lnTo>
                    <a:pt x="216" y="1"/>
                  </a:lnTo>
                  <a:lnTo>
                    <a:pt x="219" y="1"/>
                  </a:lnTo>
                  <a:lnTo>
                    <a:pt x="219" y="2"/>
                  </a:lnTo>
                  <a:lnTo>
                    <a:pt x="219" y="1"/>
                  </a:lnTo>
                  <a:lnTo>
                    <a:pt x="219" y="0"/>
                  </a:lnTo>
                  <a:lnTo>
                    <a:pt x="220" y="0"/>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88" name="Freeform 1506">
              <a:extLst>
                <a:ext uri="{FF2B5EF4-FFF2-40B4-BE49-F238E27FC236}">
                  <a16:creationId xmlns="" xmlns:a16="http://schemas.microsoft.com/office/drawing/2014/main" id="{6BFE7376-B7FB-4E33-873A-379F8F843525}"/>
                </a:ext>
              </a:extLst>
            </p:cNvPr>
            <p:cNvSpPr>
              <a:spLocks/>
            </p:cNvSpPr>
            <p:nvPr/>
          </p:nvSpPr>
          <p:spPr bwMode="auto">
            <a:xfrm>
              <a:off x="6388868" y="1675935"/>
              <a:ext cx="11488" cy="5106"/>
            </a:xfrm>
            <a:custGeom>
              <a:avLst/>
              <a:gdLst>
                <a:gd name="T0" fmla="*/ 3 w 9"/>
                <a:gd name="T1" fmla="*/ 2 h 4"/>
                <a:gd name="T2" fmla="*/ 4 w 9"/>
                <a:gd name="T3" fmla="*/ 2 h 4"/>
                <a:gd name="T4" fmla="*/ 4 w 9"/>
                <a:gd name="T5" fmla="*/ 2 h 4"/>
                <a:gd name="T6" fmla="*/ 4 w 9"/>
                <a:gd name="T7" fmla="*/ 2 h 4"/>
                <a:gd name="T8" fmla="*/ 5 w 9"/>
                <a:gd name="T9" fmla="*/ 2 h 4"/>
                <a:gd name="T10" fmla="*/ 5 w 9"/>
                <a:gd name="T11" fmla="*/ 2 h 4"/>
                <a:gd name="T12" fmla="*/ 5 w 9"/>
                <a:gd name="T13" fmla="*/ 2 h 4"/>
                <a:gd name="T14" fmla="*/ 7 w 9"/>
                <a:gd name="T15" fmla="*/ 2 h 4"/>
                <a:gd name="T16" fmla="*/ 7 w 9"/>
                <a:gd name="T17" fmla="*/ 2 h 4"/>
                <a:gd name="T18" fmla="*/ 5 w 9"/>
                <a:gd name="T19" fmla="*/ 3 h 4"/>
                <a:gd name="T20" fmla="*/ 5 w 9"/>
                <a:gd name="T21" fmla="*/ 3 h 4"/>
                <a:gd name="T22" fmla="*/ 7 w 9"/>
                <a:gd name="T23" fmla="*/ 3 h 4"/>
                <a:gd name="T24" fmla="*/ 5 w 9"/>
                <a:gd name="T25" fmla="*/ 3 h 4"/>
                <a:gd name="T26" fmla="*/ 7 w 9"/>
                <a:gd name="T27" fmla="*/ 3 h 4"/>
                <a:gd name="T28" fmla="*/ 7 w 9"/>
                <a:gd name="T29" fmla="*/ 3 h 4"/>
                <a:gd name="T30" fmla="*/ 8 w 9"/>
                <a:gd name="T31" fmla="*/ 3 h 4"/>
                <a:gd name="T32" fmla="*/ 8 w 9"/>
                <a:gd name="T33" fmla="*/ 3 h 4"/>
                <a:gd name="T34" fmla="*/ 9 w 9"/>
                <a:gd name="T35" fmla="*/ 3 h 4"/>
                <a:gd name="T36" fmla="*/ 9 w 9"/>
                <a:gd name="T37" fmla="*/ 3 h 4"/>
                <a:gd name="T38" fmla="*/ 8 w 9"/>
                <a:gd name="T39" fmla="*/ 3 h 4"/>
                <a:gd name="T40" fmla="*/ 8 w 9"/>
                <a:gd name="T41" fmla="*/ 3 h 4"/>
                <a:gd name="T42" fmla="*/ 7 w 9"/>
                <a:gd name="T43" fmla="*/ 3 h 4"/>
                <a:gd name="T44" fmla="*/ 5 w 9"/>
                <a:gd name="T45" fmla="*/ 4 h 4"/>
                <a:gd name="T46" fmla="*/ 4 w 9"/>
                <a:gd name="T47" fmla="*/ 4 h 4"/>
                <a:gd name="T48" fmla="*/ 4 w 9"/>
                <a:gd name="T49" fmla="*/ 3 h 4"/>
                <a:gd name="T50" fmla="*/ 4 w 9"/>
                <a:gd name="T51" fmla="*/ 4 h 4"/>
                <a:gd name="T52" fmla="*/ 4 w 9"/>
                <a:gd name="T53" fmla="*/ 4 h 4"/>
                <a:gd name="T54" fmla="*/ 3 w 9"/>
                <a:gd name="T55" fmla="*/ 4 h 4"/>
                <a:gd name="T56" fmla="*/ 2 w 9"/>
                <a:gd name="T57" fmla="*/ 4 h 4"/>
                <a:gd name="T58" fmla="*/ 2 w 9"/>
                <a:gd name="T59" fmla="*/ 4 h 4"/>
                <a:gd name="T60" fmla="*/ 1 w 9"/>
                <a:gd name="T61" fmla="*/ 3 h 4"/>
                <a:gd name="T62" fmla="*/ 2 w 9"/>
                <a:gd name="T63" fmla="*/ 3 h 4"/>
                <a:gd name="T64" fmla="*/ 1 w 9"/>
                <a:gd name="T65" fmla="*/ 3 h 4"/>
                <a:gd name="T66" fmla="*/ 0 w 9"/>
                <a:gd name="T67" fmla="*/ 3 h 4"/>
                <a:gd name="T68" fmla="*/ 0 w 9"/>
                <a:gd name="T69" fmla="*/ 3 h 4"/>
                <a:gd name="T70" fmla="*/ 0 w 9"/>
                <a:gd name="T71" fmla="*/ 3 h 4"/>
                <a:gd name="T72" fmla="*/ 0 w 9"/>
                <a:gd name="T73" fmla="*/ 2 h 4"/>
                <a:gd name="T74" fmla="*/ 0 w 9"/>
                <a:gd name="T75" fmla="*/ 2 h 4"/>
                <a:gd name="T76" fmla="*/ 1 w 9"/>
                <a:gd name="T77" fmla="*/ 2 h 4"/>
                <a:gd name="T78" fmla="*/ 1 w 9"/>
                <a:gd name="T79" fmla="*/ 2 h 4"/>
                <a:gd name="T80" fmla="*/ 1 w 9"/>
                <a:gd name="T81" fmla="*/ 2 h 4"/>
                <a:gd name="T82" fmla="*/ 1 w 9"/>
                <a:gd name="T83" fmla="*/ 2 h 4"/>
                <a:gd name="T84" fmla="*/ 1 w 9"/>
                <a:gd name="T85" fmla="*/ 2 h 4"/>
                <a:gd name="T86" fmla="*/ 2 w 9"/>
                <a:gd name="T87" fmla="*/ 2 h 4"/>
                <a:gd name="T88" fmla="*/ 2 w 9"/>
                <a:gd name="T89" fmla="*/ 2 h 4"/>
                <a:gd name="T90" fmla="*/ 2 w 9"/>
                <a:gd name="T91" fmla="*/ 2 h 4"/>
                <a:gd name="T92" fmla="*/ 3 w 9"/>
                <a:gd name="T93" fmla="*/ 2 h 4"/>
                <a:gd name="T94" fmla="*/ 3 w 9"/>
                <a:gd name="T95" fmla="*/ 2 h 4"/>
                <a:gd name="T96" fmla="*/ 3 w 9"/>
                <a:gd name="T97" fmla="*/ 2 h 4"/>
                <a:gd name="T98" fmla="*/ 2 w 9"/>
                <a:gd name="T99" fmla="*/ 0 h 4"/>
                <a:gd name="T100" fmla="*/ 2 w 9"/>
                <a:gd name="T101" fmla="*/ 0 h 4"/>
                <a:gd name="T102" fmla="*/ 3 w 9"/>
                <a:gd name="T103" fmla="*/ 0 h 4"/>
                <a:gd name="T104" fmla="*/ 3 w 9"/>
                <a:gd name="T10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4">
                  <a:moveTo>
                    <a:pt x="3" y="0"/>
                  </a:moveTo>
                  <a:lnTo>
                    <a:pt x="3" y="2"/>
                  </a:lnTo>
                  <a:lnTo>
                    <a:pt x="4" y="0"/>
                  </a:lnTo>
                  <a:lnTo>
                    <a:pt x="4" y="2"/>
                  </a:lnTo>
                  <a:lnTo>
                    <a:pt x="4" y="2"/>
                  </a:lnTo>
                  <a:lnTo>
                    <a:pt x="4" y="2"/>
                  </a:lnTo>
                  <a:lnTo>
                    <a:pt x="4" y="2"/>
                  </a:lnTo>
                  <a:lnTo>
                    <a:pt x="4" y="2"/>
                  </a:lnTo>
                  <a:lnTo>
                    <a:pt x="5" y="2"/>
                  </a:lnTo>
                  <a:lnTo>
                    <a:pt x="5" y="2"/>
                  </a:lnTo>
                  <a:lnTo>
                    <a:pt x="5" y="2"/>
                  </a:lnTo>
                  <a:lnTo>
                    <a:pt x="5" y="2"/>
                  </a:lnTo>
                  <a:lnTo>
                    <a:pt x="5" y="2"/>
                  </a:lnTo>
                  <a:lnTo>
                    <a:pt x="5" y="2"/>
                  </a:lnTo>
                  <a:lnTo>
                    <a:pt x="7" y="2"/>
                  </a:lnTo>
                  <a:lnTo>
                    <a:pt x="7" y="2"/>
                  </a:lnTo>
                  <a:lnTo>
                    <a:pt x="7" y="2"/>
                  </a:lnTo>
                  <a:lnTo>
                    <a:pt x="7" y="2"/>
                  </a:lnTo>
                  <a:lnTo>
                    <a:pt x="5" y="3"/>
                  </a:lnTo>
                  <a:lnTo>
                    <a:pt x="5" y="3"/>
                  </a:lnTo>
                  <a:lnTo>
                    <a:pt x="5" y="3"/>
                  </a:lnTo>
                  <a:lnTo>
                    <a:pt x="5" y="3"/>
                  </a:lnTo>
                  <a:lnTo>
                    <a:pt x="5" y="3"/>
                  </a:lnTo>
                  <a:lnTo>
                    <a:pt x="7" y="3"/>
                  </a:lnTo>
                  <a:lnTo>
                    <a:pt x="7" y="3"/>
                  </a:lnTo>
                  <a:lnTo>
                    <a:pt x="5" y="3"/>
                  </a:lnTo>
                  <a:lnTo>
                    <a:pt x="5" y="3"/>
                  </a:lnTo>
                  <a:lnTo>
                    <a:pt x="7" y="3"/>
                  </a:lnTo>
                  <a:lnTo>
                    <a:pt x="7" y="3"/>
                  </a:lnTo>
                  <a:lnTo>
                    <a:pt x="7" y="3"/>
                  </a:lnTo>
                  <a:lnTo>
                    <a:pt x="7" y="3"/>
                  </a:lnTo>
                  <a:lnTo>
                    <a:pt x="8" y="3"/>
                  </a:lnTo>
                  <a:lnTo>
                    <a:pt x="8" y="3"/>
                  </a:lnTo>
                  <a:lnTo>
                    <a:pt x="8" y="3"/>
                  </a:lnTo>
                  <a:lnTo>
                    <a:pt x="8" y="3"/>
                  </a:lnTo>
                  <a:lnTo>
                    <a:pt x="9" y="3"/>
                  </a:lnTo>
                  <a:lnTo>
                    <a:pt x="9" y="3"/>
                  </a:lnTo>
                  <a:lnTo>
                    <a:pt x="9" y="3"/>
                  </a:lnTo>
                  <a:lnTo>
                    <a:pt x="9" y="3"/>
                  </a:lnTo>
                  <a:lnTo>
                    <a:pt x="8" y="3"/>
                  </a:lnTo>
                  <a:lnTo>
                    <a:pt x="8" y="3"/>
                  </a:lnTo>
                  <a:lnTo>
                    <a:pt x="8" y="3"/>
                  </a:lnTo>
                  <a:lnTo>
                    <a:pt x="8" y="3"/>
                  </a:lnTo>
                  <a:lnTo>
                    <a:pt x="7" y="3"/>
                  </a:lnTo>
                  <a:lnTo>
                    <a:pt x="7" y="3"/>
                  </a:lnTo>
                  <a:lnTo>
                    <a:pt x="5" y="4"/>
                  </a:lnTo>
                  <a:lnTo>
                    <a:pt x="5" y="4"/>
                  </a:lnTo>
                  <a:lnTo>
                    <a:pt x="4" y="4"/>
                  </a:lnTo>
                  <a:lnTo>
                    <a:pt x="4" y="3"/>
                  </a:lnTo>
                  <a:lnTo>
                    <a:pt x="4" y="3"/>
                  </a:lnTo>
                  <a:lnTo>
                    <a:pt x="4" y="4"/>
                  </a:lnTo>
                  <a:lnTo>
                    <a:pt x="4" y="4"/>
                  </a:lnTo>
                  <a:lnTo>
                    <a:pt x="4" y="4"/>
                  </a:lnTo>
                  <a:lnTo>
                    <a:pt x="4" y="4"/>
                  </a:lnTo>
                  <a:lnTo>
                    <a:pt x="3" y="4"/>
                  </a:lnTo>
                  <a:lnTo>
                    <a:pt x="3" y="4"/>
                  </a:lnTo>
                  <a:lnTo>
                    <a:pt x="2" y="4"/>
                  </a:lnTo>
                  <a:lnTo>
                    <a:pt x="2" y="4"/>
                  </a:lnTo>
                  <a:lnTo>
                    <a:pt x="2" y="4"/>
                  </a:lnTo>
                  <a:lnTo>
                    <a:pt x="2" y="4"/>
                  </a:lnTo>
                  <a:lnTo>
                    <a:pt x="1" y="3"/>
                  </a:lnTo>
                  <a:lnTo>
                    <a:pt x="1" y="3"/>
                  </a:lnTo>
                  <a:lnTo>
                    <a:pt x="2" y="3"/>
                  </a:lnTo>
                  <a:lnTo>
                    <a:pt x="2" y="3"/>
                  </a:lnTo>
                  <a:lnTo>
                    <a:pt x="2" y="3"/>
                  </a:lnTo>
                  <a:lnTo>
                    <a:pt x="1" y="3"/>
                  </a:lnTo>
                  <a:lnTo>
                    <a:pt x="1" y="3"/>
                  </a:lnTo>
                  <a:lnTo>
                    <a:pt x="0" y="3"/>
                  </a:lnTo>
                  <a:lnTo>
                    <a:pt x="0" y="3"/>
                  </a:lnTo>
                  <a:lnTo>
                    <a:pt x="0" y="3"/>
                  </a:lnTo>
                  <a:lnTo>
                    <a:pt x="0" y="3"/>
                  </a:lnTo>
                  <a:lnTo>
                    <a:pt x="0" y="3"/>
                  </a:lnTo>
                  <a:lnTo>
                    <a:pt x="0" y="3"/>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2" y="2"/>
                  </a:lnTo>
                  <a:lnTo>
                    <a:pt x="2" y="2"/>
                  </a:lnTo>
                  <a:lnTo>
                    <a:pt x="2" y="2"/>
                  </a:lnTo>
                  <a:lnTo>
                    <a:pt x="2" y="2"/>
                  </a:lnTo>
                  <a:lnTo>
                    <a:pt x="2" y="2"/>
                  </a:lnTo>
                  <a:lnTo>
                    <a:pt x="3" y="2"/>
                  </a:lnTo>
                  <a:lnTo>
                    <a:pt x="3" y="2"/>
                  </a:lnTo>
                  <a:lnTo>
                    <a:pt x="3" y="3"/>
                  </a:lnTo>
                  <a:lnTo>
                    <a:pt x="3" y="2"/>
                  </a:lnTo>
                  <a:lnTo>
                    <a:pt x="3" y="2"/>
                  </a:lnTo>
                  <a:lnTo>
                    <a:pt x="3" y="2"/>
                  </a:lnTo>
                  <a:lnTo>
                    <a:pt x="2" y="2"/>
                  </a:lnTo>
                  <a:lnTo>
                    <a:pt x="2" y="0"/>
                  </a:lnTo>
                  <a:lnTo>
                    <a:pt x="2" y="2"/>
                  </a:lnTo>
                  <a:lnTo>
                    <a:pt x="2" y="0"/>
                  </a:lnTo>
                  <a:lnTo>
                    <a:pt x="2" y="0"/>
                  </a:lnTo>
                  <a:lnTo>
                    <a:pt x="3" y="0"/>
                  </a:lnTo>
                  <a:lnTo>
                    <a:pt x="3" y="0"/>
                  </a:lnTo>
                  <a:lnTo>
                    <a:pt x="3"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89" name="Freeform 1507">
              <a:extLst>
                <a:ext uri="{FF2B5EF4-FFF2-40B4-BE49-F238E27FC236}">
                  <a16:creationId xmlns="" xmlns:a16="http://schemas.microsoft.com/office/drawing/2014/main" id="{55B04D68-B1CA-4F71-94E1-4316B7D6B7CD}"/>
                </a:ext>
              </a:extLst>
            </p:cNvPr>
            <p:cNvSpPr>
              <a:spLocks/>
            </p:cNvSpPr>
            <p:nvPr/>
          </p:nvSpPr>
          <p:spPr bwMode="auto">
            <a:xfrm>
              <a:off x="5937009" y="2323089"/>
              <a:ext cx="1277" cy="1277"/>
            </a:xfrm>
            <a:custGeom>
              <a:avLst/>
              <a:gdLst>
                <a:gd name="T0" fmla="*/ 1 w 1"/>
                <a:gd name="T1" fmla="*/ 1 h 1"/>
                <a:gd name="T2" fmla="*/ 1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1 w 1"/>
                <a:gd name="T17" fmla="*/ 0 h 1"/>
                <a:gd name="T18" fmla="*/ 1 w 1"/>
                <a:gd name="T19" fmla="*/ 0 h 1"/>
                <a:gd name="T20" fmla="*/ 1 w 1"/>
                <a:gd name="T21" fmla="*/ 0 h 1"/>
                <a:gd name="T22" fmla="*/ 1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lnTo>
                    <a:pt x="1" y="1"/>
                  </a:lnTo>
                  <a:lnTo>
                    <a:pt x="0" y="1"/>
                  </a:lnTo>
                  <a:lnTo>
                    <a:pt x="0" y="1"/>
                  </a:lnTo>
                  <a:lnTo>
                    <a:pt x="0" y="1"/>
                  </a:lnTo>
                  <a:lnTo>
                    <a:pt x="0" y="1"/>
                  </a:lnTo>
                  <a:lnTo>
                    <a:pt x="0" y="1"/>
                  </a:lnTo>
                  <a:lnTo>
                    <a:pt x="0" y="1"/>
                  </a:lnTo>
                  <a:lnTo>
                    <a:pt x="1" y="0"/>
                  </a:lnTo>
                  <a:lnTo>
                    <a:pt x="1" y="0"/>
                  </a:lnTo>
                  <a:lnTo>
                    <a:pt x="1"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90" name="Freeform 1508">
              <a:extLst>
                <a:ext uri="{FF2B5EF4-FFF2-40B4-BE49-F238E27FC236}">
                  <a16:creationId xmlns="" xmlns:a16="http://schemas.microsoft.com/office/drawing/2014/main" id="{55CD2814-AE1E-446A-8D07-ABCEBFF0F022}"/>
                </a:ext>
              </a:extLst>
            </p:cNvPr>
            <p:cNvSpPr>
              <a:spLocks/>
            </p:cNvSpPr>
            <p:nvPr/>
          </p:nvSpPr>
          <p:spPr bwMode="auto">
            <a:xfrm>
              <a:off x="5919138" y="2286072"/>
              <a:ext cx="0" cy="1277"/>
            </a:xfrm>
            <a:custGeom>
              <a:avLst/>
              <a:gdLst>
                <a:gd name="T0" fmla="*/ 1 h 1"/>
                <a:gd name="T1" fmla="*/ 1 h 1"/>
                <a:gd name="T2" fmla="*/ 1 h 1"/>
                <a:gd name="T3" fmla="*/ 1 h 1"/>
                <a:gd name="T4" fmla="*/ 0 h 1"/>
                <a:gd name="T5" fmla="*/ 0 h 1"/>
                <a:gd name="T6" fmla="*/ 0 h 1"/>
                <a:gd name="T7" fmla="*/ 0 h 1"/>
                <a:gd name="T8" fmla="*/ 0 h 1"/>
                <a:gd name="T9" fmla="*/ 0 h 1"/>
                <a:gd name="T10" fmla="*/ 0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1"/>
                  </a:lnTo>
                  <a:lnTo>
                    <a:pt x="0" y="0"/>
                  </a:lnTo>
                  <a:lnTo>
                    <a:pt x="0" y="0"/>
                  </a:lnTo>
                  <a:lnTo>
                    <a:pt x="0" y="0"/>
                  </a:lnTo>
                  <a:lnTo>
                    <a:pt x="0" y="0"/>
                  </a:lnTo>
                  <a:lnTo>
                    <a:pt x="0" y="0"/>
                  </a:lnTo>
                  <a:lnTo>
                    <a:pt x="0" y="0"/>
                  </a:lnTo>
                  <a:lnTo>
                    <a:pt x="0" y="0"/>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91" name="Freeform 1509">
              <a:extLst>
                <a:ext uri="{FF2B5EF4-FFF2-40B4-BE49-F238E27FC236}">
                  <a16:creationId xmlns="" xmlns:a16="http://schemas.microsoft.com/office/drawing/2014/main" id="{AB304BCD-55F9-4D1D-94B6-38C30254CB05}"/>
                </a:ext>
              </a:extLst>
            </p:cNvPr>
            <p:cNvSpPr>
              <a:spLocks/>
            </p:cNvSpPr>
            <p:nvPr/>
          </p:nvSpPr>
          <p:spPr bwMode="auto">
            <a:xfrm>
              <a:off x="5911480" y="2219698"/>
              <a:ext cx="56163" cy="104668"/>
            </a:xfrm>
            <a:custGeom>
              <a:avLst/>
              <a:gdLst>
                <a:gd name="T0" fmla="*/ 19 w 44"/>
                <a:gd name="T1" fmla="*/ 4 h 82"/>
                <a:gd name="T2" fmla="*/ 22 w 44"/>
                <a:gd name="T3" fmla="*/ 5 h 82"/>
                <a:gd name="T4" fmla="*/ 26 w 44"/>
                <a:gd name="T5" fmla="*/ 4 h 82"/>
                <a:gd name="T6" fmla="*/ 28 w 44"/>
                <a:gd name="T7" fmla="*/ 5 h 82"/>
                <a:gd name="T8" fmla="*/ 31 w 44"/>
                <a:gd name="T9" fmla="*/ 4 h 82"/>
                <a:gd name="T10" fmla="*/ 34 w 44"/>
                <a:gd name="T11" fmla="*/ 3 h 82"/>
                <a:gd name="T12" fmla="*/ 37 w 44"/>
                <a:gd name="T13" fmla="*/ 4 h 82"/>
                <a:gd name="T14" fmla="*/ 40 w 44"/>
                <a:gd name="T15" fmla="*/ 6 h 82"/>
                <a:gd name="T16" fmla="*/ 42 w 44"/>
                <a:gd name="T17" fmla="*/ 7 h 82"/>
                <a:gd name="T18" fmla="*/ 43 w 44"/>
                <a:gd name="T19" fmla="*/ 11 h 82"/>
                <a:gd name="T20" fmla="*/ 37 w 44"/>
                <a:gd name="T21" fmla="*/ 14 h 82"/>
                <a:gd name="T22" fmla="*/ 35 w 44"/>
                <a:gd name="T23" fmla="*/ 18 h 82"/>
                <a:gd name="T24" fmla="*/ 36 w 44"/>
                <a:gd name="T25" fmla="*/ 22 h 82"/>
                <a:gd name="T26" fmla="*/ 35 w 44"/>
                <a:gd name="T27" fmla="*/ 27 h 82"/>
                <a:gd name="T28" fmla="*/ 33 w 44"/>
                <a:gd name="T29" fmla="*/ 31 h 82"/>
                <a:gd name="T30" fmla="*/ 34 w 44"/>
                <a:gd name="T31" fmla="*/ 35 h 82"/>
                <a:gd name="T32" fmla="*/ 30 w 44"/>
                <a:gd name="T33" fmla="*/ 39 h 82"/>
                <a:gd name="T34" fmla="*/ 28 w 44"/>
                <a:gd name="T35" fmla="*/ 41 h 82"/>
                <a:gd name="T36" fmla="*/ 29 w 44"/>
                <a:gd name="T37" fmla="*/ 46 h 82"/>
                <a:gd name="T38" fmla="*/ 33 w 44"/>
                <a:gd name="T39" fmla="*/ 48 h 82"/>
                <a:gd name="T40" fmla="*/ 30 w 44"/>
                <a:gd name="T41" fmla="*/ 53 h 82"/>
                <a:gd name="T42" fmla="*/ 28 w 44"/>
                <a:gd name="T43" fmla="*/ 57 h 82"/>
                <a:gd name="T44" fmla="*/ 31 w 44"/>
                <a:gd name="T45" fmla="*/ 63 h 82"/>
                <a:gd name="T46" fmla="*/ 31 w 44"/>
                <a:gd name="T47" fmla="*/ 66 h 82"/>
                <a:gd name="T48" fmla="*/ 29 w 44"/>
                <a:gd name="T49" fmla="*/ 67 h 82"/>
                <a:gd name="T50" fmla="*/ 26 w 44"/>
                <a:gd name="T51" fmla="*/ 71 h 82"/>
                <a:gd name="T52" fmla="*/ 27 w 44"/>
                <a:gd name="T53" fmla="*/ 76 h 82"/>
                <a:gd name="T54" fmla="*/ 23 w 44"/>
                <a:gd name="T55" fmla="*/ 80 h 82"/>
                <a:gd name="T56" fmla="*/ 19 w 44"/>
                <a:gd name="T57" fmla="*/ 82 h 82"/>
                <a:gd name="T58" fmla="*/ 14 w 44"/>
                <a:gd name="T59" fmla="*/ 80 h 82"/>
                <a:gd name="T60" fmla="*/ 8 w 44"/>
                <a:gd name="T61" fmla="*/ 80 h 82"/>
                <a:gd name="T62" fmla="*/ 7 w 44"/>
                <a:gd name="T63" fmla="*/ 80 h 82"/>
                <a:gd name="T64" fmla="*/ 8 w 44"/>
                <a:gd name="T65" fmla="*/ 76 h 82"/>
                <a:gd name="T66" fmla="*/ 8 w 44"/>
                <a:gd name="T67" fmla="*/ 70 h 82"/>
                <a:gd name="T68" fmla="*/ 8 w 44"/>
                <a:gd name="T69" fmla="*/ 69 h 82"/>
                <a:gd name="T70" fmla="*/ 9 w 44"/>
                <a:gd name="T71" fmla="*/ 64 h 82"/>
                <a:gd name="T72" fmla="*/ 9 w 44"/>
                <a:gd name="T73" fmla="*/ 59 h 82"/>
                <a:gd name="T74" fmla="*/ 8 w 44"/>
                <a:gd name="T75" fmla="*/ 59 h 82"/>
                <a:gd name="T76" fmla="*/ 9 w 44"/>
                <a:gd name="T77" fmla="*/ 59 h 82"/>
                <a:gd name="T78" fmla="*/ 9 w 44"/>
                <a:gd name="T79" fmla="*/ 57 h 82"/>
                <a:gd name="T80" fmla="*/ 5 w 44"/>
                <a:gd name="T81" fmla="*/ 59 h 82"/>
                <a:gd name="T82" fmla="*/ 4 w 44"/>
                <a:gd name="T83" fmla="*/ 55 h 82"/>
                <a:gd name="T84" fmla="*/ 6 w 44"/>
                <a:gd name="T85" fmla="*/ 54 h 82"/>
                <a:gd name="T86" fmla="*/ 8 w 44"/>
                <a:gd name="T87" fmla="*/ 49 h 82"/>
                <a:gd name="T88" fmla="*/ 9 w 44"/>
                <a:gd name="T89" fmla="*/ 49 h 82"/>
                <a:gd name="T90" fmla="*/ 6 w 44"/>
                <a:gd name="T91" fmla="*/ 53 h 82"/>
                <a:gd name="T92" fmla="*/ 1 w 44"/>
                <a:gd name="T93" fmla="*/ 54 h 82"/>
                <a:gd name="T94" fmla="*/ 1 w 44"/>
                <a:gd name="T95" fmla="*/ 49 h 82"/>
                <a:gd name="T96" fmla="*/ 2 w 44"/>
                <a:gd name="T97" fmla="*/ 45 h 82"/>
                <a:gd name="T98" fmla="*/ 6 w 44"/>
                <a:gd name="T99" fmla="*/ 41 h 82"/>
                <a:gd name="T100" fmla="*/ 11 w 44"/>
                <a:gd name="T101" fmla="*/ 32 h 82"/>
                <a:gd name="T102" fmla="*/ 11 w 44"/>
                <a:gd name="T103" fmla="*/ 26 h 82"/>
                <a:gd name="T104" fmla="*/ 12 w 44"/>
                <a:gd name="T105" fmla="*/ 24 h 82"/>
                <a:gd name="T106" fmla="*/ 12 w 44"/>
                <a:gd name="T107" fmla="*/ 22 h 82"/>
                <a:gd name="T108" fmla="*/ 12 w 44"/>
                <a:gd name="T109" fmla="*/ 21 h 82"/>
                <a:gd name="T110" fmla="*/ 13 w 44"/>
                <a:gd name="T111" fmla="*/ 17 h 82"/>
                <a:gd name="T112" fmla="*/ 12 w 44"/>
                <a:gd name="T113" fmla="*/ 12 h 82"/>
                <a:gd name="T114" fmla="*/ 11 w 44"/>
                <a:gd name="T115" fmla="*/ 8 h 82"/>
                <a:gd name="T116" fmla="*/ 11 w 44"/>
                <a:gd name="T117" fmla="*/ 6 h 82"/>
                <a:gd name="T118" fmla="*/ 13 w 44"/>
                <a:gd name="T119" fmla="*/ 1 h 82"/>
                <a:gd name="T120" fmla="*/ 19 w 44"/>
                <a:gd name="T1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 h="82">
                  <a:moveTo>
                    <a:pt x="19" y="1"/>
                  </a:moveTo>
                  <a:lnTo>
                    <a:pt x="20" y="1"/>
                  </a:lnTo>
                  <a:lnTo>
                    <a:pt x="20" y="3"/>
                  </a:lnTo>
                  <a:lnTo>
                    <a:pt x="19" y="3"/>
                  </a:lnTo>
                  <a:lnTo>
                    <a:pt x="19" y="4"/>
                  </a:lnTo>
                  <a:lnTo>
                    <a:pt x="19" y="5"/>
                  </a:lnTo>
                  <a:lnTo>
                    <a:pt x="19" y="6"/>
                  </a:lnTo>
                  <a:lnTo>
                    <a:pt x="20" y="6"/>
                  </a:lnTo>
                  <a:lnTo>
                    <a:pt x="21" y="5"/>
                  </a:lnTo>
                  <a:lnTo>
                    <a:pt x="22" y="5"/>
                  </a:lnTo>
                  <a:lnTo>
                    <a:pt x="22" y="4"/>
                  </a:lnTo>
                  <a:lnTo>
                    <a:pt x="22" y="5"/>
                  </a:lnTo>
                  <a:lnTo>
                    <a:pt x="23" y="5"/>
                  </a:lnTo>
                  <a:lnTo>
                    <a:pt x="25" y="4"/>
                  </a:lnTo>
                  <a:lnTo>
                    <a:pt x="26" y="4"/>
                  </a:lnTo>
                  <a:lnTo>
                    <a:pt x="26" y="5"/>
                  </a:lnTo>
                  <a:lnTo>
                    <a:pt x="27" y="5"/>
                  </a:lnTo>
                  <a:lnTo>
                    <a:pt x="26" y="5"/>
                  </a:lnTo>
                  <a:lnTo>
                    <a:pt x="27" y="5"/>
                  </a:lnTo>
                  <a:lnTo>
                    <a:pt x="28" y="5"/>
                  </a:lnTo>
                  <a:lnTo>
                    <a:pt x="28" y="6"/>
                  </a:lnTo>
                  <a:lnTo>
                    <a:pt x="29" y="5"/>
                  </a:lnTo>
                  <a:lnTo>
                    <a:pt x="30" y="5"/>
                  </a:lnTo>
                  <a:lnTo>
                    <a:pt x="31" y="5"/>
                  </a:lnTo>
                  <a:lnTo>
                    <a:pt x="31" y="4"/>
                  </a:lnTo>
                  <a:lnTo>
                    <a:pt x="31" y="3"/>
                  </a:lnTo>
                  <a:lnTo>
                    <a:pt x="33" y="3"/>
                  </a:lnTo>
                  <a:lnTo>
                    <a:pt x="33" y="4"/>
                  </a:lnTo>
                  <a:lnTo>
                    <a:pt x="34" y="4"/>
                  </a:lnTo>
                  <a:lnTo>
                    <a:pt x="34" y="3"/>
                  </a:lnTo>
                  <a:lnTo>
                    <a:pt x="35" y="4"/>
                  </a:lnTo>
                  <a:lnTo>
                    <a:pt x="36" y="4"/>
                  </a:lnTo>
                  <a:lnTo>
                    <a:pt x="36" y="3"/>
                  </a:lnTo>
                  <a:lnTo>
                    <a:pt x="37" y="3"/>
                  </a:lnTo>
                  <a:lnTo>
                    <a:pt x="37" y="4"/>
                  </a:lnTo>
                  <a:lnTo>
                    <a:pt x="38" y="4"/>
                  </a:lnTo>
                  <a:lnTo>
                    <a:pt x="40" y="3"/>
                  </a:lnTo>
                  <a:lnTo>
                    <a:pt x="40" y="4"/>
                  </a:lnTo>
                  <a:lnTo>
                    <a:pt x="40" y="5"/>
                  </a:lnTo>
                  <a:lnTo>
                    <a:pt x="40" y="6"/>
                  </a:lnTo>
                  <a:lnTo>
                    <a:pt x="40" y="7"/>
                  </a:lnTo>
                  <a:lnTo>
                    <a:pt x="40" y="8"/>
                  </a:lnTo>
                  <a:lnTo>
                    <a:pt x="41" y="8"/>
                  </a:lnTo>
                  <a:lnTo>
                    <a:pt x="41" y="7"/>
                  </a:lnTo>
                  <a:lnTo>
                    <a:pt x="42" y="7"/>
                  </a:lnTo>
                  <a:lnTo>
                    <a:pt x="43" y="8"/>
                  </a:lnTo>
                  <a:lnTo>
                    <a:pt x="44" y="8"/>
                  </a:lnTo>
                  <a:lnTo>
                    <a:pt x="44" y="10"/>
                  </a:lnTo>
                  <a:lnTo>
                    <a:pt x="43" y="10"/>
                  </a:lnTo>
                  <a:lnTo>
                    <a:pt x="43" y="11"/>
                  </a:lnTo>
                  <a:lnTo>
                    <a:pt x="42" y="12"/>
                  </a:lnTo>
                  <a:lnTo>
                    <a:pt x="41" y="13"/>
                  </a:lnTo>
                  <a:lnTo>
                    <a:pt x="40" y="14"/>
                  </a:lnTo>
                  <a:lnTo>
                    <a:pt x="38" y="14"/>
                  </a:lnTo>
                  <a:lnTo>
                    <a:pt x="37" y="14"/>
                  </a:lnTo>
                  <a:lnTo>
                    <a:pt x="37" y="15"/>
                  </a:lnTo>
                  <a:lnTo>
                    <a:pt x="37" y="17"/>
                  </a:lnTo>
                  <a:lnTo>
                    <a:pt x="36" y="17"/>
                  </a:lnTo>
                  <a:lnTo>
                    <a:pt x="36" y="18"/>
                  </a:lnTo>
                  <a:lnTo>
                    <a:pt x="35" y="18"/>
                  </a:lnTo>
                  <a:lnTo>
                    <a:pt x="35" y="19"/>
                  </a:lnTo>
                  <a:lnTo>
                    <a:pt x="35" y="20"/>
                  </a:lnTo>
                  <a:lnTo>
                    <a:pt x="36" y="20"/>
                  </a:lnTo>
                  <a:lnTo>
                    <a:pt x="36" y="21"/>
                  </a:lnTo>
                  <a:lnTo>
                    <a:pt x="36" y="22"/>
                  </a:lnTo>
                  <a:lnTo>
                    <a:pt x="36" y="24"/>
                  </a:lnTo>
                  <a:lnTo>
                    <a:pt x="35" y="25"/>
                  </a:lnTo>
                  <a:lnTo>
                    <a:pt x="36" y="26"/>
                  </a:lnTo>
                  <a:lnTo>
                    <a:pt x="35" y="26"/>
                  </a:lnTo>
                  <a:lnTo>
                    <a:pt x="35" y="27"/>
                  </a:lnTo>
                  <a:lnTo>
                    <a:pt x="36" y="28"/>
                  </a:lnTo>
                  <a:lnTo>
                    <a:pt x="35" y="29"/>
                  </a:lnTo>
                  <a:lnTo>
                    <a:pt x="34" y="29"/>
                  </a:lnTo>
                  <a:lnTo>
                    <a:pt x="34" y="31"/>
                  </a:lnTo>
                  <a:lnTo>
                    <a:pt x="33" y="31"/>
                  </a:lnTo>
                  <a:lnTo>
                    <a:pt x="33" y="32"/>
                  </a:lnTo>
                  <a:lnTo>
                    <a:pt x="34" y="32"/>
                  </a:lnTo>
                  <a:lnTo>
                    <a:pt x="34" y="33"/>
                  </a:lnTo>
                  <a:lnTo>
                    <a:pt x="35" y="34"/>
                  </a:lnTo>
                  <a:lnTo>
                    <a:pt x="34" y="35"/>
                  </a:lnTo>
                  <a:lnTo>
                    <a:pt x="34" y="36"/>
                  </a:lnTo>
                  <a:lnTo>
                    <a:pt x="33" y="36"/>
                  </a:lnTo>
                  <a:lnTo>
                    <a:pt x="33" y="38"/>
                  </a:lnTo>
                  <a:lnTo>
                    <a:pt x="33" y="39"/>
                  </a:lnTo>
                  <a:lnTo>
                    <a:pt x="30" y="39"/>
                  </a:lnTo>
                  <a:lnTo>
                    <a:pt x="29" y="39"/>
                  </a:lnTo>
                  <a:lnTo>
                    <a:pt x="26" y="39"/>
                  </a:lnTo>
                  <a:lnTo>
                    <a:pt x="27" y="40"/>
                  </a:lnTo>
                  <a:lnTo>
                    <a:pt x="27" y="41"/>
                  </a:lnTo>
                  <a:lnTo>
                    <a:pt x="28" y="41"/>
                  </a:lnTo>
                  <a:lnTo>
                    <a:pt x="28" y="42"/>
                  </a:lnTo>
                  <a:lnTo>
                    <a:pt x="29" y="42"/>
                  </a:lnTo>
                  <a:lnTo>
                    <a:pt x="29" y="43"/>
                  </a:lnTo>
                  <a:lnTo>
                    <a:pt x="29" y="45"/>
                  </a:lnTo>
                  <a:lnTo>
                    <a:pt x="29" y="46"/>
                  </a:lnTo>
                  <a:lnTo>
                    <a:pt x="29" y="47"/>
                  </a:lnTo>
                  <a:lnTo>
                    <a:pt x="30" y="47"/>
                  </a:lnTo>
                  <a:lnTo>
                    <a:pt x="30" y="48"/>
                  </a:lnTo>
                  <a:lnTo>
                    <a:pt x="31" y="48"/>
                  </a:lnTo>
                  <a:lnTo>
                    <a:pt x="33" y="48"/>
                  </a:lnTo>
                  <a:lnTo>
                    <a:pt x="33" y="49"/>
                  </a:lnTo>
                  <a:lnTo>
                    <a:pt x="33" y="50"/>
                  </a:lnTo>
                  <a:lnTo>
                    <a:pt x="31" y="52"/>
                  </a:lnTo>
                  <a:lnTo>
                    <a:pt x="31" y="53"/>
                  </a:lnTo>
                  <a:lnTo>
                    <a:pt x="30" y="53"/>
                  </a:lnTo>
                  <a:lnTo>
                    <a:pt x="29" y="54"/>
                  </a:lnTo>
                  <a:lnTo>
                    <a:pt x="29" y="55"/>
                  </a:lnTo>
                  <a:lnTo>
                    <a:pt x="29" y="56"/>
                  </a:lnTo>
                  <a:lnTo>
                    <a:pt x="28" y="56"/>
                  </a:lnTo>
                  <a:lnTo>
                    <a:pt x="28" y="57"/>
                  </a:lnTo>
                  <a:lnTo>
                    <a:pt x="28" y="59"/>
                  </a:lnTo>
                  <a:lnTo>
                    <a:pt x="29" y="61"/>
                  </a:lnTo>
                  <a:lnTo>
                    <a:pt x="30" y="61"/>
                  </a:lnTo>
                  <a:lnTo>
                    <a:pt x="30" y="62"/>
                  </a:lnTo>
                  <a:lnTo>
                    <a:pt x="31" y="63"/>
                  </a:lnTo>
                  <a:lnTo>
                    <a:pt x="31" y="62"/>
                  </a:lnTo>
                  <a:lnTo>
                    <a:pt x="33" y="62"/>
                  </a:lnTo>
                  <a:lnTo>
                    <a:pt x="33" y="63"/>
                  </a:lnTo>
                  <a:lnTo>
                    <a:pt x="33" y="64"/>
                  </a:lnTo>
                  <a:lnTo>
                    <a:pt x="31" y="66"/>
                  </a:lnTo>
                  <a:lnTo>
                    <a:pt x="31" y="64"/>
                  </a:lnTo>
                  <a:lnTo>
                    <a:pt x="30" y="64"/>
                  </a:lnTo>
                  <a:lnTo>
                    <a:pt x="30" y="66"/>
                  </a:lnTo>
                  <a:lnTo>
                    <a:pt x="29" y="66"/>
                  </a:lnTo>
                  <a:lnTo>
                    <a:pt x="29" y="67"/>
                  </a:lnTo>
                  <a:lnTo>
                    <a:pt x="28" y="67"/>
                  </a:lnTo>
                  <a:lnTo>
                    <a:pt x="28" y="68"/>
                  </a:lnTo>
                  <a:lnTo>
                    <a:pt x="27" y="69"/>
                  </a:lnTo>
                  <a:lnTo>
                    <a:pt x="27" y="70"/>
                  </a:lnTo>
                  <a:lnTo>
                    <a:pt x="26" y="71"/>
                  </a:lnTo>
                  <a:lnTo>
                    <a:pt x="26" y="73"/>
                  </a:lnTo>
                  <a:lnTo>
                    <a:pt x="26" y="74"/>
                  </a:lnTo>
                  <a:lnTo>
                    <a:pt x="26" y="75"/>
                  </a:lnTo>
                  <a:lnTo>
                    <a:pt x="27" y="75"/>
                  </a:lnTo>
                  <a:lnTo>
                    <a:pt x="27" y="76"/>
                  </a:lnTo>
                  <a:lnTo>
                    <a:pt x="27" y="77"/>
                  </a:lnTo>
                  <a:lnTo>
                    <a:pt x="27" y="78"/>
                  </a:lnTo>
                  <a:lnTo>
                    <a:pt x="26" y="78"/>
                  </a:lnTo>
                  <a:lnTo>
                    <a:pt x="25" y="78"/>
                  </a:lnTo>
                  <a:lnTo>
                    <a:pt x="23" y="80"/>
                  </a:lnTo>
                  <a:lnTo>
                    <a:pt x="22" y="81"/>
                  </a:lnTo>
                  <a:lnTo>
                    <a:pt x="21" y="81"/>
                  </a:lnTo>
                  <a:lnTo>
                    <a:pt x="20" y="81"/>
                  </a:lnTo>
                  <a:lnTo>
                    <a:pt x="19" y="81"/>
                  </a:lnTo>
                  <a:lnTo>
                    <a:pt x="19" y="82"/>
                  </a:lnTo>
                  <a:lnTo>
                    <a:pt x="19" y="81"/>
                  </a:lnTo>
                  <a:lnTo>
                    <a:pt x="18" y="80"/>
                  </a:lnTo>
                  <a:lnTo>
                    <a:pt x="16" y="80"/>
                  </a:lnTo>
                  <a:lnTo>
                    <a:pt x="15" y="80"/>
                  </a:lnTo>
                  <a:lnTo>
                    <a:pt x="14" y="80"/>
                  </a:lnTo>
                  <a:lnTo>
                    <a:pt x="13" y="80"/>
                  </a:lnTo>
                  <a:lnTo>
                    <a:pt x="12" y="80"/>
                  </a:lnTo>
                  <a:lnTo>
                    <a:pt x="11" y="80"/>
                  </a:lnTo>
                  <a:lnTo>
                    <a:pt x="9" y="80"/>
                  </a:lnTo>
                  <a:lnTo>
                    <a:pt x="8" y="80"/>
                  </a:lnTo>
                  <a:lnTo>
                    <a:pt x="8" y="81"/>
                  </a:lnTo>
                  <a:lnTo>
                    <a:pt x="7" y="81"/>
                  </a:lnTo>
                  <a:lnTo>
                    <a:pt x="6" y="81"/>
                  </a:lnTo>
                  <a:lnTo>
                    <a:pt x="6" y="80"/>
                  </a:lnTo>
                  <a:lnTo>
                    <a:pt x="7" y="80"/>
                  </a:lnTo>
                  <a:lnTo>
                    <a:pt x="7" y="78"/>
                  </a:lnTo>
                  <a:lnTo>
                    <a:pt x="7" y="77"/>
                  </a:lnTo>
                  <a:lnTo>
                    <a:pt x="8" y="77"/>
                  </a:lnTo>
                  <a:lnTo>
                    <a:pt x="7" y="76"/>
                  </a:lnTo>
                  <a:lnTo>
                    <a:pt x="8" y="76"/>
                  </a:lnTo>
                  <a:lnTo>
                    <a:pt x="8" y="75"/>
                  </a:lnTo>
                  <a:lnTo>
                    <a:pt x="8" y="74"/>
                  </a:lnTo>
                  <a:lnTo>
                    <a:pt x="8" y="73"/>
                  </a:lnTo>
                  <a:lnTo>
                    <a:pt x="8" y="71"/>
                  </a:lnTo>
                  <a:lnTo>
                    <a:pt x="8" y="70"/>
                  </a:lnTo>
                  <a:lnTo>
                    <a:pt x="9" y="70"/>
                  </a:lnTo>
                  <a:lnTo>
                    <a:pt x="9" y="69"/>
                  </a:lnTo>
                  <a:lnTo>
                    <a:pt x="9" y="70"/>
                  </a:lnTo>
                  <a:lnTo>
                    <a:pt x="8" y="70"/>
                  </a:lnTo>
                  <a:lnTo>
                    <a:pt x="8" y="69"/>
                  </a:lnTo>
                  <a:lnTo>
                    <a:pt x="9" y="68"/>
                  </a:lnTo>
                  <a:lnTo>
                    <a:pt x="9" y="67"/>
                  </a:lnTo>
                  <a:lnTo>
                    <a:pt x="8" y="67"/>
                  </a:lnTo>
                  <a:lnTo>
                    <a:pt x="8" y="66"/>
                  </a:lnTo>
                  <a:lnTo>
                    <a:pt x="9" y="64"/>
                  </a:lnTo>
                  <a:lnTo>
                    <a:pt x="9" y="63"/>
                  </a:lnTo>
                  <a:lnTo>
                    <a:pt x="9" y="62"/>
                  </a:lnTo>
                  <a:lnTo>
                    <a:pt x="9" y="61"/>
                  </a:lnTo>
                  <a:lnTo>
                    <a:pt x="9" y="60"/>
                  </a:lnTo>
                  <a:lnTo>
                    <a:pt x="9" y="59"/>
                  </a:lnTo>
                  <a:lnTo>
                    <a:pt x="8" y="59"/>
                  </a:lnTo>
                  <a:lnTo>
                    <a:pt x="8" y="57"/>
                  </a:lnTo>
                  <a:lnTo>
                    <a:pt x="7" y="57"/>
                  </a:lnTo>
                  <a:lnTo>
                    <a:pt x="8" y="57"/>
                  </a:lnTo>
                  <a:lnTo>
                    <a:pt x="8" y="59"/>
                  </a:lnTo>
                  <a:lnTo>
                    <a:pt x="9" y="59"/>
                  </a:lnTo>
                  <a:lnTo>
                    <a:pt x="11" y="59"/>
                  </a:lnTo>
                  <a:lnTo>
                    <a:pt x="12" y="59"/>
                  </a:lnTo>
                  <a:lnTo>
                    <a:pt x="11" y="59"/>
                  </a:lnTo>
                  <a:lnTo>
                    <a:pt x="9" y="59"/>
                  </a:lnTo>
                  <a:lnTo>
                    <a:pt x="9" y="57"/>
                  </a:lnTo>
                  <a:lnTo>
                    <a:pt x="11" y="57"/>
                  </a:lnTo>
                  <a:lnTo>
                    <a:pt x="9" y="57"/>
                  </a:lnTo>
                  <a:lnTo>
                    <a:pt x="9" y="56"/>
                  </a:lnTo>
                  <a:lnTo>
                    <a:pt x="9" y="57"/>
                  </a:lnTo>
                  <a:lnTo>
                    <a:pt x="8" y="57"/>
                  </a:lnTo>
                  <a:lnTo>
                    <a:pt x="7" y="57"/>
                  </a:lnTo>
                  <a:lnTo>
                    <a:pt x="7" y="59"/>
                  </a:lnTo>
                  <a:lnTo>
                    <a:pt x="6" y="59"/>
                  </a:lnTo>
                  <a:lnTo>
                    <a:pt x="5" y="59"/>
                  </a:lnTo>
                  <a:lnTo>
                    <a:pt x="4" y="59"/>
                  </a:lnTo>
                  <a:lnTo>
                    <a:pt x="5" y="57"/>
                  </a:lnTo>
                  <a:lnTo>
                    <a:pt x="5" y="56"/>
                  </a:lnTo>
                  <a:lnTo>
                    <a:pt x="4" y="56"/>
                  </a:lnTo>
                  <a:lnTo>
                    <a:pt x="4" y="55"/>
                  </a:lnTo>
                  <a:lnTo>
                    <a:pt x="5" y="55"/>
                  </a:lnTo>
                  <a:lnTo>
                    <a:pt x="6" y="55"/>
                  </a:lnTo>
                  <a:lnTo>
                    <a:pt x="5" y="55"/>
                  </a:lnTo>
                  <a:lnTo>
                    <a:pt x="6" y="55"/>
                  </a:lnTo>
                  <a:lnTo>
                    <a:pt x="6" y="54"/>
                  </a:lnTo>
                  <a:lnTo>
                    <a:pt x="7" y="54"/>
                  </a:lnTo>
                  <a:lnTo>
                    <a:pt x="7" y="53"/>
                  </a:lnTo>
                  <a:lnTo>
                    <a:pt x="7" y="52"/>
                  </a:lnTo>
                  <a:lnTo>
                    <a:pt x="7" y="50"/>
                  </a:lnTo>
                  <a:lnTo>
                    <a:pt x="8" y="49"/>
                  </a:lnTo>
                  <a:lnTo>
                    <a:pt x="9" y="49"/>
                  </a:lnTo>
                  <a:lnTo>
                    <a:pt x="9" y="48"/>
                  </a:lnTo>
                  <a:lnTo>
                    <a:pt x="11" y="48"/>
                  </a:lnTo>
                  <a:lnTo>
                    <a:pt x="9" y="48"/>
                  </a:lnTo>
                  <a:lnTo>
                    <a:pt x="9" y="49"/>
                  </a:lnTo>
                  <a:lnTo>
                    <a:pt x="8" y="49"/>
                  </a:lnTo>
                  <a:lnTo>
                    <a:pt x="7" y="49"/>
                  </a:lnTo>
                  <a:lnTo>
                    <a:pt x="7" y="50"/>
                  </a:lnTo>
                  <a:lnTo>
                    <a:pt x="6" y="52"/>
                  </a:lnTo>
                  <a:lnTo>
                    <a:pt x="6" y="53"/>
                  </a:lnTo>
                  <a:lnTo>
                    <a:pt x="6" y="54"/>
                  </a:lnTo>
                  <a:lnTo>
                    <a:pt x="5" y="54"/>
                  </a:lnTo>
                  <a:lnTo>
                    <a:pt x="4" y="54"/>
                  </a:lnTo>
                  <a:lnTo>
                    <a:pt x="2" y="55"/>
                  </a:lnTo>
                  <a:lnTo>
                    <a:pt x="1" y="54"/>
                  </a:lnTo>
                  <a:lnTo>
                    <a:pt x="0" y="54"/>
                  </a:lnTo>
                  <a:lnTo>
                    <a:pt x="0" y="53"/>
                  </a:lnTo>
                  <a:lnTo>
                    <a:pt x="1" y="52"/>
                  </a:lnTo>
                  <a:lnTo>
                    <a:pt x="1" y="50"/>
                  </a:lnTo>
                  <a:lnTo>
                    <a:pt x="1" y="49"/>
                  </a:lnTo>
                  <a:lnTo>
                    <a:pt x="1" y="48"/>
                  </a:lnTo>
                  <a:lnTo>
                    <a:pt x="2" y="48"/>
                  </a:lnTo>
                  <a:lnTo>
                    <a:pt x="2" y="47"/>
                  </a:lnTo>
                  <a:lnTo>
                    <a:pt x="2" y="46"/>
                  </a:lnTo>
                  <a:lnTo>
                    <a:pt x="2" y="45"/>
                  </a:lnTo>
                  <a:lnTo>
                    <a:pt x="2" y="43"/>
                  </a:lnTo>
                  <a:lnTo>
                    <a:pt x="4" y="43"/>
                  </a:lnTo>
                  <a:lnTo>
                    <a:pt x="5" y="43"/>
                  </a:lnTo>
                  <a:lnTo>
                    <a:pt x="5" y="42"/>
                  </a:lnTo>
                  <a:lnTo>
                    <a:pt x="6" y="41"/>
                  </a:lnTo>
                  <a:lnTo>
                    <a:pt x="6" y="40"/>
                  </a:lnTo>
                  <a:lnTo>
                    <a:pt x="6" y="39"/>
                  </a:lnTo>
                  <a:lnTo>
                    <a:pt x="7" y="36"/>
                  </a:lnTo>
                  <a:lnTo>
                    <a:pt x="9" y="32"/>
                  </a:lnTo>
                  <a:lnTo>
                    <a:pt x="11" y="32"/>
                  </a:lnTo>
                  <a:lnTo>
                    <a:pt x="9" y="32"/>
                  </a:lnTo>
                  <a:lnTo>
                    <a:pt x="8" y="31"/>
                  </a:lnTo>
                  <a:lnTo>
                    <a:pt x="9" y="31"/>
                  </a:lnTo>
                  <a:lnTo>
                    <a:pt x="9" y="29"/>
                  </a:lnTo>
                  <a:lnTo>
                    <a:pt x="11" y="26"/>
                  </a:lnTo>
                  <a:lnTo>
                    <a:pt x="11" y="25"/>
                  </a:lnTo>
                  <a:lnTo>
                    <a:pt x="11" y="24"/>
                  </a:lnTo>
                  <a:lnTo>
                    <a:pt x="12" y="24"/>
                  </a:lnTo>
                  <a:lnTo>
                    <a:pt x="12" y="25"/>
                  </a:lnTo>
                  <a:lnTo>
                    <a:pt x="12" y="24"/>
                  </a:lnTo>
                  <a:lnTo>
                    <a:pt x="13" y="24"/>
                  </a:lnTo>
                  <a:lnTo>
                    <a:pt x="13" y="22"/>
                  </a:lnTo>
                  <a:lnTo>
                    <a:pt x="12" y="22"/>
                  </a:lnTo>
                  <a:lnTo>
                    <a:pt x="13" y="22"/>
                  </a:lnTo>
                  <a:lnTo>
                    <a:pt x="12" y="22"/>
                  </a:lnTo>
                  <a:lnTo>
                    <a:pt x="12" y="21"/>
                  </a:lnTo>
                  <a:lnTo>
                    <a:pt x="13" y="21"/>
                  </a:lnTo>
                  <a:lnTo>
                    <a:pt x="13" y="20"/>
                  </a:lnTo>
                  <a:lnTo>
                    <a:pt x="13" y="21"/>
                  </a:lnTo>
                  <a:lnTo>
                    <a:pt x="12" y="21"/>
                  </a:lnTo>
                  <a:lnTo>
                    <a:pt x="12" y="22"/>
                  </a:lnTo>
                  <a:lnTo>
                    <a:pt x="12" y="24"/>
                  </a:lnTo>
                  <a:lnTo>
                    <a:pt x="11" y="24"/>
                  </a:lnTo>
                  <a:lnTo>
                    <a:pt x="13" y="18"/>
                  </a:lnTo>
                  <a:lnTo>
                    <a:pt x="13" y="17"/>
                  </a:lnTo>
                  <a:lnTo>
                    <a:pt x="13" y="15"/>
                  </a:lnTo>
                  <a:lnTo>
                    <a:pt x="12" y="15"/>
                  </a:lnTo>
                  <a:lnTo>
                    <a:pt x="12" y="14"/>
                  </a:lnTo>
                  <a:lnTo>
                    <a:pt x="12" y="13"/>
                  </a:lnTo>
                  <a:lnTo>
                    <a:pt x="12" y="12"/>
                  </a:lnTo>
                  <a:lnTo>
                    <a:pt x="11" y="12"/>
                  </a:lnTo>
                  <a:lnTo>
                    <a:pt x="12" y="11"/>
                  </a:lnTo>
                  <a:lnTo>
                    <a:pt x="11" y="11"/>
                  </a:lnTo>
                  <a:lnTo>
                    <a:pt x="11" y="10"/>
                  </a:lnTo>
                  <a:lnTo>
                    <a:pt x="11" y="8"/>
                  </a:lnTo>
                  <a:lnTo>
                    <a:pt x="11" y="7"/>
                  </a:lnTo>
                  <a:lnTo>
                    <a:pt x="12" y="7"/>
                  </a:lnTo>
                  <a:lnTo>
                    <a:pt x="13" y="7"/>
                  </a:lnTo>
                  <a:lnTo>
                    <a:pt x="11" y="7"/>
                  </a:lnTo>
                  <a:lnTo>
                    <a:pt x="11" y="6"/>
                  </a:lnTo>
                  <a:lnTo>
                    <a:pt x="11" y="5"/>
                  </a:lnTo>
                  <a:lnTo>
                    <a:pt x="12" y="4"/>
                  </a:lnTo>
                  <a:lnTo>
                    <a:pt x="12" y="3"/>
                  </a:lnTo>
                  <a:lnTo>
                    <a:pt x="13" y="3"/>
                  </a:lnTo>
                  <a:lnTo>
                    <a:pt x="13" y="1"/>
                  </a:lnTo>
                  <a:lnTo>
                    <a:pt x="14" y="1"/>
                  </a:lnTo>
                  <a:lnTo>
                    <a:pt x="15" y="1"/>
                  </a:lnTo>
                  <a:lnTo>
                    <a:pt x="18" y="1"/>
                  </a:lnTo>
                  <a:lnTo>
                    <a:pt x="18" y="0"/>
                  </a:lnTo>
                  <a:lnTo>
                    <a:pt x="19" y="0"/>
                  </a:lnTo>
                  <a:lnTo>
                    <a:pt x="19" y="1"/>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92" name="Freeform 1510">
              <a:extLst>
                <a:ext uri="{FF2B5EF4-FFF2-40B4-BE49-F238E27FC236}">
                  <a16:creationId xmlns="" xmlns:a16="http://schemas.microsoft.com/office/drawing/2014/main" id="{419971AF-1E30-47DB-A288-5E013D695348}"/>
                </a:ext>
              </a:extLst>
            </p:cNvPr>
            <p:cNvSpPr>
              <a:spLocks/>
            </p:cNvSpPr>
            <p:nvPr/>
          </p:nvSpPr>
          <p:spPr bwMode="auto">
            <a:xfrm>
              <a:off x="6299517" y="1946540"/>
              <a:ext cx="1277" cy="1277"/>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0 h 1"/>
                <a:gd name="T12" fmla="*/ 1 w 1"/>
                <a:gd name="T13" fmla="*/ 0 h 1"/>
                <a:gd name="T14" fmla="*/ 1 w 1"/>
                <a:gd name="T15" fmla="*/ 1 h 1"/>
                <a:gd name="T16" fmla="*/ 0 w 1"/>
                <a:gd name="T17" fmla="*/ 1 h 1"/>
                <a:gd name="T18" fmla="*/ 0 w 1"/>
                <a:gd name="T19" fmla="*/ 1 h 1"/>
                <a:gd name="T20" fmla="*/ 1 w 1"/>
                <a:gd name="T21" fmla="*/ 1 h 1"/>
                <a:gd name="T22" fmla="*/ 1 w 1"/>
                <a:gd name="T23" fmla="*/ 1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0 h 1"/>
                <a:gd name="T38" fmla="*/ 0 w 1"/>
                <a:gd name="T39" fmla="*/ 0 h 1"/>
                <a:gd name="T40" fmla="*/ 0 w 1"/>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0" y="0"/>
                  </a:moveTo>
                  <a:lnTo>
                    <a:pt x="0" y="0"/>
                  </a:lnTo>
                  <a:lnTo>
                    <a:pt x="0" y="0"/>
                  </a:lnTo>
                  <a:lnTo>
                    <a:pt x="0" y="0"/>
                  </a:lnTo>
                  <a:lnTo>
                    <a:pt x="1" y="0"/>
                  </a:lnTo>
                  <a:lnTo>
                    <a:pt x="1" y="0"/>
                  </a:lnTo>
                  <a:lnTo>
                    <a:pt x="1" y="0"/>
                  </a:lnTo>
                  <a:lnTo>
                    <a:pt x="1" y="1"/>
                  </a:lnTo>
                  <a:lnTo>
                    <a:pt x="0" y="1"/>
                  </a:lnTo>
                  <a:lnTo>
                    <a:pt x="0" y="1"/>
                  </a:lnTo>
                  <a:lnTo>
                    <a:pt x="1" y="1"/>
                  </a:lnTo>
                  <a:lnTo>
                    <a:pt x="1" y="1"/>
                  </a:lnTo>
                  <a:lnTo>
                    <a:pt x="1" y="1"/>
                  </a:lnTo>
                  <a:lnTo>
                    <a:pt x="0" y="1"/>
                  </a:lnTo>
                  <a:lnTo>
                    <a:pt x="0" y="1"/>
                  </a:lnTo>
                  <a:lnTo>
                    <a:pt x="0" y="1"/>
                  </a:lnTo>
                  <a:lnTo>
                    <a:pt x="0" y="1"/>
                  </a:lnTo>
                  <a:lnTo>
                    <a:pt x="0" y="1"/>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93" name="Freeform 1511">
              <a:extLst>
                <a:ext uri="{FF2B5EF4-FFF2-40B4-BE49-F238E27FC236}">
                  <a16:creationId xmlns="" xmlns:a16="http://schemas.microsoft.com/office/drawing/2014/main" id="{971E6EEF-1FFC-425B-8B77-3FD8E8E21AA3}"/>
                </a:ext>
              </a:extLst>
            </p:cNvPr>
            <p:cNvSpPr>
              <a:spLocks/>
            </p:cNvSpPr>
            <p:nvPr/>
          </p:nvSpPr>
          <p:spPr bwMode="auto">
            <a:xfrm>
              <a:off x="6309728" y="1923564"/>
              <a:ext cx="8935" cy="20423"/>
            </a:xfrm>
            <a:custGeom>
              <a:avLst/>
              <a:gdLst>
                <a:gd name="T0" fmla="*/ 6 w 7"/>
                <a:gd name="T1" fmla="*/ 0 h 16"/>
                <a:gd name="T2" fmla="*/ 7 w 7"/>
                <a:gd name="T3" fmla="*/ 0 h 16"/>
                <a:gd name="T4" fmla="*/ 7 w 7"/>
                <a:gd name="T5" fmla="*/ 0 h 16"/>
                <a:gd name="T6" fmla="*/ 7 w 7"/>
                <a:gd name="T7" fmla="*/ 0 h 16"/>
                <a:gd name="T8" fmla="*/ 6 w 7"/>
                <a:gd name="T9" fmla="*/ 0 h 16"/>
                <a:gd name="T10" fmla="*/ 6 w 7"/>
                <a:gd name="T11" fmla="*/ 1 h 16"/>
                <a:gd name="T12" fmla="*/ 6 w 7"/>
                <a:gd name="T13" fmla="*/ 2 h 16"/>
                <a:gd name="T14" fmla="*/ 6 w 7"/>
                <a:gd name="T15" fmla="*/ 2 h 16"/>
                <a:gd name="T16" fmla="*/ 6 w 7"/>
                <a:gd name="T17" fmla="*/ 2 h 16"/>
                <a:gd name="T18" fmla="*/ 6 w 7"/>
                <a:gd name="T19" fmla="*/ 4 h 16"/>
                <a:gd name="T20" fmla="*/ 5 w 7"/>
                <a:gd name="T21" fmla="*/ 5 h 16"/>
                <a:gd name="T22" fmla="*/ 5 w 7"/>
                <a:gd name="T23" fmla="*/ 5 h 16"/>
                <a:gd name="T24" fmla="*/ 5 w 7"/>
                <a:gd name="T25" fmla="*/ 5 h 16"/>
                <a:gd name="T26" fmla="*/ 5 w 7"/>
                <a:gd name="T27" fmla="*/ 6 h 16"/>
                <a:gd name="T28" fmla="*/ 5 w 7"/>
                <a:gd name="T29" fmla="*/ 7 h 16"/>
                <a:gd name="T30" fmla="*/ 5 w 7"/>
                <a:gd name="T31" fmla="*/ 7 h 16"/>
                <a:gd name="T32" fmla="*/ 3 w 7"/>
                <a:gd name="T33" fmla="*/ 8 h 16"/>
                <a:gd name="T34" fmla="*/ 3 w 7"/>
                <a:gd name="T35" fmla="*/ 8 h 16"/>
                <a:gd name="T36" fmla="*/ 3 w 7"/>
                <a:gd name="T37" fmla="*/ 11 h 16"/>
                <a:gd name="T38" fmla="*/ 2 w 7"/>
                <a:gd name="T39" fmla="*/ 12 h 16"/>
                <a:gd name="T40" fmla="*/ 2 w 7"/>
                <a:gd name="T41" fmla="*/ 12 h 16"/>
                <a:gd name="T42" fmla="*/ 2 w 7"/>
                <a:gd name="T43" fmla="*/ 12 h 16"/>
                <a:gd name="T44" fmla="*/ 2 w 7"/>
                <a:gd name="T45" fmla="*/ 12 h 16"/>
                <a:gd name="T46" fmla="*/ 2 w 7"/>
                <a:gd name="T47" fmla="*/ 13 h 16"/>
                <a:gd name="T48" fmla="*/ 2 w 7"/>
                <a:gd name="T49" fmla="*/ 13 h 16"/>
                <a:gd name="T50" fmla="*/ 2 w 7"/>
                <a:gd name="T51" fmla="*/ 14 h 16"/>
                <a:gd name="T52" fmla="*/ 2 w 7"/>
                <a:gd name="T53" fmla="*/ 15 h 16"/>
                <a:gd name="T54" fmla="*/ 2 w 7"/>
                <a:gd name="T55" fmla="*/ 15 h 16"/>
                <a:gd name="T56" fmla="*/ 1 w 7"/>
                <a:gd name="T57" fmla="*/ 16 h 16"/>
                <a:gd name="T58" fmla="*/ 0 w 7"/>
                <a:gd name="T59" fmla="*/ 16 h 16"/>
                <a:gd name="T60" fmla="*/ 0 w 7"/>
                <a:gd name="T61" fmla="*/ 15 h 16"/>
                <a:gd name="T62" fmla="*/ 0 w 7"/>
                <a:gd name="T63" fmla="*/ 14 h 16"/>
                <a:gd name="T64" fmla="*/ 0 w 7"/>
                <a:gd name="T65" fmla="*/ 13 h 16"/>
                <a:gd name="T66" fmla="*/ 0 w 7"/>
                <a:gd name="T67" fmla="*/ 12 h 16"/>
                <a:gd name="T68" fmla="*/ 0 w 7"/>
                <a:gd name="T69" fmla="*/ 11 h 16"/>
                <a:gd name="T70" fmla="*/ 2 w 7"/>
                <a:gd name="T71" fmla="*/ 7 h 16"/>
                <a:gd name="T72" fmla="*/ 2 w 7"/>
                <a:gd name="T73" fmla="*/ 7 h 16"/>
                <a:gd name="T74" fmla="*/ 3 w 7"/>
                <a:gd name="T75" fmla="*/ 5 h 16"/>
                <a:gd name="T76" fmla="*/ 5 w 7"/>
                <a:gd name="T77" fmla="*/ 2 h 16"/>
                <a:gd name="T78" fmla="*/ 5 w 7"/>
                <a:gd name="T79" fmla="*/ 2 h 16"/>
                <a:gd name="T80" fmla="*/ 5 w 7"/>
                <a:gd name="T81" fmla="*/ 1 h 16"/>
                <a:gd name="T82" fmla="*/ 6 w 7"/>
                <a:gd name="T83" fmla="*/ 0 h 16"/>
                <a:gd name="T84" fmla="*/ 6 w 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6">
                  <a:moveTo>
                    <a:pt x="6" y="0"/>
                  </a:move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6" y="0"/>
                  </a:lnTo>
                  <a:lnTo>
                    <a:pt x="6" y="1"/>
                  </a:lnTo>
                  <a:lnTo>
                    <a:pt x="6" y="1"/>
                  </a:lnTo>
                  <a:lnTo>
                    <a:pt x="6" y="1"/>
                  </a:lnTo>
                  <a:lnTo>
                    <a:pt x="6" y="2"/>
                  </a:lnTo>
                  <a:lnTo>
                    <a:pt x="6" y="2"/>
                  </a:lnTo>
                  <a:lnTo>
                    <a:pt x="6" y="2"/>
                  </a:lnTo>
                  <a:lnTo>
                    <a:pt x="6" y="2"/>
                  </a:lnTo>
                  <a:lnTo>
                    <a:pt x="6" y="2"/>
                  </a:lnTo>
                  <a:lnTo>
                    <a:pt x="6" y="2"/>
                  </a:lnTo>
                  <a:lnTo>
                    <a:pt x="6" y="2"/>
                  </a:lnTo>
                  <a:lnTo>
                    <a:pt x="6" y="2"/>
                  </a:lnTo>
                  <a:lnTo>
                    <a:pt x="6" y="2"/>
                  </a:lnTo>
                  <a:lnTo>
                    <a:pt x="6" y="4"/>
                  </a:lnTo>
                  <a:lnTo>
                    <a:pt x="6" y="4"/>
                  </a:lnTo>
                  <a:lnTo>
                    <a:pt x="6" y="4"/>
                  </a:lnTo>
                  <a:lnTo>
                    <a:pt x="5" y="5"/>
                  </a:lnTo>
                  <a:lnTo>
                    <a:pt x="5" y="5"/>
                  </a:lnTo>
                  <a:lnTo>
                    <a:pt x="5" y="5"/>
                  </a:lnTo>
                  <a:lnTo>
                    <a:pt x="5" y="5"/>
                  </a:lnTo>
                  <a:lnTo>
                    <a:pt x="5" y="5"/>
                  </a:lnTo>
                  <a:lnTo>
                    <a:pt x="5" y="5"/>
                  </a:lnTo>
                  <a:lnTo>
                    <a:pt x="5" y="5"/>
                  </a:lnTo>
                  <a:lnTo>
                    <a:pt x="5" y="5"/>
                  </a:lnTo>
                  <a:lnTo>
                    <a:pt x="5" y="5"/>
                  </a:lnTo>
                  <a:lnTo>
                    <a:pt x="5" y="6"/>
                  </a:lnTo>
                  <a:lnTo>
                    <a:pt x="5" y="6"/>
                  </a:lnTo>
                  <a:lnTo>
                    <a:pt x="5" y="6"/>
                  </a:lnTo>
                  <a:lnTo>
                    <a:pt x="5" y="6"/>
                  </a:lnTo>
                  <a:lnTo>
                    <a:pt x="5" y="6"/>
                  </a:lnTo>
                  <a:lnTo>
                    <a:pt x="5" y="7"/>
                  </a:lnTo>
                  <a:lnTo>
                    <a:pt x="5" y="7"/>
                  </a:lnTo>
                  <a:lnTo>
                    <a:pt x="5" y="7"/>
                  </a:lnTo>
                  <a:lnTo>
                    <a:pt x="5" y="7"/>
                  </a:lnTo>
                  <a:lnTo>
                    <a:pt x="3" y="8"/>
                  </a:lnTo>
                  <a:lnTo>
                    <a:pt x="3" y="8"/>
                  </a:lnTo>
                  <a:lnTo>
                    <a:pt x="3" y="8"/>
                  </a:lnTo>
                  <a:lnTo>
                    <a:pt x="3" y="8"/>
                  </a:lnTo>
                  <a:lnTo>
                    <a:pt x="3" y="8"/>
                  </a:lnTo>
                  <a:lnTo>
                    <a:pt x="3" y="8"/>
                  </a:lnTo>
                  <a:lnTo>
                    <a:pt x="3" y="8"/>
                  </a:lnTo>
                  <a:lnTo>
                    <a:pt x="3" y="11"/>
                  </a:lnTo>
                  <a:lnTo>
                    <a:pt x="3" y="11"/>
                  </a:lnTo>
                  <a:lnTo>
                    <a:pt x="3" y="11"/>
                  </a:lnTo>
                  <a:lnTo>
                    <a:pt x="2" y="11"/>
                  </a:lnTo>
                  <a:lnTo>
                    <a:pt x="2" y="12"/>
                  </a:lnTo>
                  <a:lnTo>
                    <a:pt x="2" y="12"/>
                  </a:lnTo>
                  <a:lnTo>
                    <a:pt x="2" y="12"/>
                  </a:lnTo>
                  <a:lnTo>
                    <a:pt x="2" y="12"/>
                  </a:lnTo>
                  <a:lnTo>
                    <a:pt x="2" y="12"/>
                  </a:lnTo>
                  <a:lnTo>
                    <a:pt x="2" y="12"/>
                  </a:lnTo>
                  <a:lnTo>
                    <a:pt x="2" y="12"/>
                  </a:lnTo>
                  <a:lnTo>
                    <a:pt x="2" y="12"/>
                  </a:lnTo>
                  <a:lnTo>
                    <a:pt x="2" y="12"/>
                  </a:lnTo>
                  <a:lnTo>
                    <a:pt x="2" y="12"/>
                  </a:lnTo>
                  <a:lnTo>
                    <a:pt x="2" y="12"/>
                  </a:lnTo>
                  <a:lnTo>
                    <a:pt x="2" y="13"/>
                  </a:lnTo>
                  <a:lnTo>
                    <a:pt x="2" y="13"/>
                  </a:lnTo>
                  <a:lnTo>
                    <a:pt x="2" y="13"/>
                  </a:lnTo>
                  <a:lnTo>
                    <a:pt x="2" y="13"/>
                  </a:lnTo>
                  <a:lnTo>
                    <a:pt x="2" y="13"/>
                  </a:lnTo>
                  <a:lnTo>
                    <a:pt x="2" y="14"/>
                  </a:lnTo>
                  <a:lnTo>
                    <a:pt x="2" y="14"/>
                  </a:lnTo>
                  <a:lnTo>
                    <a:pt x="2" y="14"/>
                  </a:lnTo>
                  <a:lnTo>
                    <a:pt x="2" y="14"/>
                  </a:lnTo>
                  <a:lnTo>
                    <a:pt x="2" y="14"/>
                  </a:lnTo>
                  <a:lnTo>
                    <a:pt x="2" y="15"/>
                  </a:lnTo>
                  <a:lnTo>
                    <a:pt x="2" y="15"/>
                  </a:lnTo>
                  <a:lnTo>
                    <a:pt x="2" y="15"/>
                  </a:lnTo>
                  <a:lnTo>
                    <a:pt x="2" y="15"/>
                  </a:lnTo>
                  <a:lnTo>
                    <a:pt x="1" y="16"/>
                  </a:lnTo>
                  <a:lnTo>
                    <a:pt x="1" y="16"/>
                  </a:lnTo>
                  <a:lnTo>
                    <a:pt x="1" y="16"/>
                  </a:lnTo>
                  <a:lnTo>
                    <a:pt x="1" y="16"/>
                  </a:lnTo>
                  <a:lnTo>
                    <a:pt x="0" y="16"/>
                  </a:lnTo>
                  <a:lnTo>
                    <a:pt x="0" y="16"/>
                  </a:lnTo>
                  <a:lnTo>
                    <a:pt x="0" y="16"/>
                  </a:lnTo>
                  <a:lnTo>
                    <a:pt x="0" y="15"/>
                  </a:lnTo>
                  <a:lnTo>
                    <a:pt x="0" y="15"/>
                  </a:lnTo>
                  <a:lnTo>
                    <a:pt x="0" y="15"/>
                  </a:lnTo>
                  <a:lnTo>
                    <a:pt x="0" y="15"/>
                  </a:lnTo>
                  <a:lnTo>
                    <a:pt x="0" y="14"/>
                  </a:lnTo>
                  <a:lnTo>
                    <a:pt x="0" y="14"/>
                  </a:lnTo>
                  <a:lnTo>
                    <a:pt x="0" y="14"/>
                  </a:lnTo>
                  <a:lnTo>
                    <a:pt x="0" y="13"/>
                  </a:lnTo>
                  <a:lnTo>
                    <a:pt x="0" y="13"/>
                  </a:lnTo>
                  <a:lnTo>
                    <a:pt x="0" y="12"/>
                  </a:lnTo>
                  <a:lnTo>
                    <a:pt x="0" y="12"/>
                  </a:lnTo>
                  <a:lnTo>
                    <a:pt x="0" y="11"/>
                  </a:lnTo>
                  <a:lnTo>
                    <a:pt x="0" y="11"/>
                  </a:lnTo>
                  <a:lnTo>
                    <a:pt x="0" y="11"/>
                  </a:lnTo>
                  <a:lnTo>
                    <a:pt x="0" y="11"/>
                  </a:lnTo>
                  <a:lnTo>
                    <a:pt x="1" y="7"/>
                  </a:lnTo>
                  <a:lnTo>
                    <a:pt x="2" y="7"/>
                  </a:lnTo>
                  <a:lnTo>
                    <a:pt x="2" y="7"/>
                  </a:lnTo>
                  <a:lnTo>
                    <a:pt x="2" y="7"/>
                  </a:lnTo>
                  <a:lnTo>
                    <a:pt x="2" y="7"/>
                  </a:lnTo>
                  <a:lnTo>
                    <a:pt x="3" y="6"/>
                  </a:lnTo>
                  <a:lnTo>
                    <a:pt x="3" y="6"/>
                  </a:lnTo>
                  <a:lnTo>
                    <a:pt x="3" y="5"/>
                  </a:lnTo>
                  <a:lnTo>
                    <a:pt x="3" y="4"/>
                  </a:lnTo>
                  <a:lnTo>
                    <a:pt x="5" y="4"/>
                  </a:lnTo>
                  <a:lnTo>
                    <a:pt x="5" y="2"/>
                  </a:lnTo>
                  <a:lnTo>
                    <a:pt x="5" y="2"/>
                  </a:lnTo>
                  <a:lnTo>
                    <a:pt x="5" y="2"/>
                  </a:lnTo>
                  <a:lnTo>
                    <a:pt x="5" y="2"/>
                  </a:lnTo>
                  <a:lnTo>
                    <a:pt x="5" y="1"/>
                  </a:lnTo>
                  <a:lnTo>
                    <a:pt x="5" y="1"/>
                  </a:lnTo>
                  <a:lnTo>
                    <a:pt x="5" y="1"/>
                  </a:lnTo>
                  <a:lnTo>
                    <a:pt x="5" y="0"/>
                  </a:lnTo>
                  <a:lnTo>
                    <a:pt x="5" y="0"/>
                  </a:lnTo>
                  <a:lnTo>
                    <a:pt x="6" y="0"/>
                  </a:lnTo>
                  <a:lnTo>
                    <a:pt x="6" y="0"/>
                  </a:lnTo>
                  <a:lnTo>
                    <a:pt x="6" y="0"/>
                  </a:lnTo>
                  <a:lnTo>
                    <a:pt x="6" y="0"/>
                  </a:lnTo>
                  <a:lnTo>
                    <a:pt x="6"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94" name="Freeform 1512">
              <a:extLst>
                <a:ext uri="{FF2B5EF4-FFF2-40B4-BE49-F238E27FC236}">
                  <a16:creationId xmlns="" xmlns:a16="http://schemas.microsoft.com/office/drawing/2014/main" id="{051A71B0-C137-44C5-B919-DA8CB7B597AC}"/>
                </a:ext>
              </a:extLst>
            </p:cNvPr>
            <p:cNvSpPr>
              <a:spLocks/>
            </p:cNvSpPr>
            <p:nvPr/>
          </p:nvSpPr>
          <p:spPr bwMode="auto">
            <a:xfrm>
              <a:off x="6331428" y="1913353"/>
              <a:ext cx="14041" cy="17870"/>
            </a:xfrm>
            <a:custGeom>
              <a:avLst/>
              <a:gdLst>
                <a:gd name="T0" fmla="*/ 9 w 11"/>
                <a:gd name="T1" fmla="*/ 0 h 14"/>
                <a:gd name="T2" fmla="*/ 9 w 11"/>
                <a:gd name="T3" fmla="*/ 0 h 14"/>
                <a:gd name="T4" fmla="*/ 9 w 11"/>
                <a:gd name="T5" fmla="*/ 0 h 14"/>
                <a:gd name="T6" fmla="*/ 10 w 11"/>
                <a:gd name="T7" fmla="*/ 0 h 14"/>
                <a:gd name="T8" fmla="*/ 10 w 11"/>
                <a:gd name="T9" fmla="*/ 0 h 14"/>
                <a:gd name="T10" fmla="*/ 11 w 11"/>
                <a:gd name="T11" fmla="*/ 0 h 14"/>
                <a:gd name="T12" fmla="*/ 11 w 11"/>
                <a:gd name="T13" fmla="*/ 1 h 14"/>
                <a:gd name="T14" fmla="*/ 10 w 11"/>
                <a:gd name="T15" fmla="*/ 1 h 14"/>
                <a:gd name="T16" fmla="*/ 10 w 11"/>
                <a:gd name="T17" fmla="*/ 2 h 14"/>
                <a:gd name="T18" fmla="*/ 10 w 11"/>
                <a:gd name="T19" fmla="*/ 2 h 14"/>
                <a:gd name="T20" fmla="*/ 9 w 11"/>
                <a:gd name="T21" fmla="*/ 2 h 14"/>
                <a:gd name="T22" fmla="*/ 9 w 11"/>
                <a:gd name="T23" fmla="*/ 2 h 14"/>
                <a:gd name="T24" fmla="*/ 7 w 11"/>
                <a:gd name="T25" fmla="*/ 3 h 14"/>
                <a:gd name="T26" fmla="*/ 9 w 11"/>
                <a:gd name="T27" fmla="*/ 5 h 14"/>
                <a:gd name="T28" fmla="*/ 9 w 11"/>
                <a:gd name="T29" fmla="*/ 5 h 14"/>
                <a:gd name="T30" fmla="*/ 9 w 11"/>
                <a:gd name="T31" fmla="*/ 6 h 14"/>
                <a:gd name="T32" fmla="*/ 9 w 11"/>
                <a:gd name="T33" fmla="*/ 6 h 14"/>
                <a:gd name="T34" fmla="*/ 10 w 11"/>
                <a:gd name="T35" fmla="*/ 7 h 14"/>
                <a:gd name="T36" fmla="*/ 10 w 11"/>
                <a:gd name="T37" fmla="*/ 7 h 14"/>
                <a:gd name="T38" fmla="*/ 10 w 11"/>
                <a:gd name="T39" fmla="*/ 7 h 14"/>
                <a:gd name="T40" fmla="*/ 10 w 11"/>
                <a:gd name="T41" fmla="*/ 7 h 14"/>
                <a:gd name="T42" fmla="*/ 10 w 11"/>
                <a:gd name="T43" fmla="*/ 7 h 14"/>
                <a:gd name="T44" fmla="*/ 9 w 11"/>
                <a:gd name="T45" fmla="*/ 8 h 14"/>
                <a:gd name="T46" fmla="*/ 7 w 11"/>
                <a:gd name="T47" fmla="*/ 8 h 14"/>
                <a:gd name="T48" fmla="*/ 7 w 11"/>
                <a:gd name="T49" fmla="*/ 9 h 14"/>
                <a:gd name="T50" fmla="*/ 6 w 11"/>
                <a:gd name="T51" fmla="*/ 9 h 14"/>
                <a:gd name="T52" fmla="*/ 6 w 11"/>
                <a:gd name="T53" fmla="*/ 10 h 14"/>
                <a:gd name="T54" fmla="*/ 4 w 11"/>
                <a:gd name="T55" fmla="*/ 12 h 14"/>
                <a:gd name="T56" fmla="*/ 4 w 11"/>
                <a:gd name="T57" fmla="*/ 12 h 14"/>
                <a:gd name="T58" fmla="*/ 5 w 11"/>
                <a:gd name="T59" fmla="*/ 13 h 14"/>
                <a:gd name="T60" fmla="*/ 4 w 11"/>
                <a:gd name="T61" fmla="*/ 14 h 14"/>
                <a:gd name="T62" fmla="*/ 3 w 11"/>
                <a:gd name="T63" fmla="*/ 14 h 14"/>
                <a:gd name="T64" fmla="*/ 3 w 11"/>
                <a:gd name="T65" fmla="*/ 13 h 14"/>
                <a:gd name="T66" fmla="*/ 3 w 11"/>
                <a:gd name="T67" fmla="*/ 13 h 14"/>
                <a:gd name="T68" fmla="*/ 4 w 11"/>
                <a:gd name="T69" fmla="*/ 12 h 14"/>
                <a:gd name="T70" fmla="*/ 3 w 11"/>
                <a:gd name="T71" fmla="*/ 12 h 14"/>
                <a:gd name="T72" fmla="*/ 3 w 11"/>
                <a:gd name="T73" fmla="*/ 12 h 14"/>
                <a:gd name="T74" fmla="*/ 3 w 11"/>
                <a:gd name="T75" fmla="*/ 12 h 14"/>
                <a:gd name="T76" fmla="*/ 0 w 11"/>
                <a:gd name="T77" fmla="*/ 9 h 14"/>
                <a:gd name="T78" fmla="*/ 2 w 11"/>
                <a:gd name="T79" fmla="*/ 8 h 14"/>
                <a:gd name="T80" fmla="*/ 2 w 11"/>
                <a:gd name="T81" fmla="*/ 7 h 14"/>
                <a:gd name="T82" fmla="*/ 2 w 11"/>
                <a:gd name="T83" fmla="*/ 7 h 14"/>
                <a:gd name="T84" fmla="*/ 0 w 11"/>
                <a:gd name="T85" fmla="*/ 6 h 14"/>
                <a:gd name="T86" fmla="*/ 2 w 11"/>
                <a:gd name="T87" fmla="*/ 5 h 14"/>
                <a:gd name="T88" fmla="*/ 5 w 11"/>
                <a:gd name="T89" fmla="*/ 1 h 14"/>
                <a:gd name="T90" fmla="*/ 6 w 11"/>
                <a:gd name="T91" fmla="*/ 1 h 14"/>
                <a:gd name="T92" fmla="*/ 6 w 11"/>
                <a:gd name="T93" fmla="*/ 0 h 14"/>
                <a:gd name="T94" fmla="*/ 6 w 11"/>
                <a:gd name="T95" fmla="*/ 0 h 14"/>
                <a:gd name="T96" fmla="*/ 7 w 11"/>
                <a:gd name="T97" fmla="*/ 0 h 14"/>
                <a:gd name="T98" fmla="*/ 7 w 11"/>
                <a:gd name="T99" fmla="*/ 0 h 14"/>
                <a:gd name="T100" fmla="*/ 7 w 11"/>
                <a:gd name="T10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4">
                  <a:moveTo>
                    <a:pt x="7" y="1"/>
                  </a:moveTo>
                  <a:lnTo>
                    <a:pt x="7" y="1"/>
                  </a:lnTo>
                  <a:lnTo>
                    <a:pt x="7" y="0"/>
                  </a:lnTo>
                  <a:lnTo>
                    <a:pt x="9" y="0"/>
                  </a:lnTo>
                  <a:lnTo>
                    <a:pt x="9" y="0"/>
                  </a:lnTo>
                  <a:lnTo>
                    <a:pt x="9" y="0"/>
                  </a:lnTo>
                  <a:lnTo>
                    <a:pt x="9" y="0"/>
                  </a:lnTo>
                  <a:lnTo>
                    <a:pt x="9" y="0"/>
                  </a:lnTo>
                  <a:lnTo>
                    <a:pt x="9" y="0"/>
                  </a:lnTo>
                  <a:lnTo>
                    <a:pt x="9" y="0"/>
                  </a:lnTo>
                  <a:lnTo>
                    <a:pt x="9" y="0"/>
                  </a:lnTo>
                  <a:lnTo>
                    <a:pt x="9" y="0"/>
                  </a:lnTo>
                  <a:lnTo>
                    <a:pt x="9" y="0"/>
                  </a:lnTo>
                  <a:lnTo>
                    <a:pt x="9" y="0"/>
                  </a:lnTo>
                  <a:lnTo>
                    <a:pt x="10" y="0"/>
                  </a:lnTo>
                  <a:lnTo>
                    <a:pt x="10" y="0"/>
                  </a:lnTo>
                  <a:lnTo>
                    <a:pt x="10" y="0"/>
                  </a:lnTo>
                  <a:lnTo>
                    <a:pt x="10" y="0"/>
                  </a:lnTo>
                  <a:lnTo>
                    <a:pt x="10" y="0"/>
                  </a:lnTo>
                  <a:lnTo>
                    <a:pt x="10" y="0"/>
                  </a:lnTo>
                  <a:lnTo>
                    <a:pt x="10" y="0"/>
                  </a:lnTo>
                  <a:lnTo>
                    <a:pt x="10" y="0"/>
                  </a:lnTo>
                  <a:lnTo>
                    <a:pt x="10" y="0"/>
                  </a:lnTo>
                  <a:lnTo>
                    <a:pt x="11" y="0"/>
                  </a:lnTo>
                  <a:lnTo>
                    <a:pt x="11" y="0"/>
                  </a:lnTo>
                  <a:lnTo>
                    <a:pt x="11" y="0"/>
                  </a:lnTo>
                  <a:lnTo>
                    <a:pt x="11" y="1"/>
                  </a:lnTo>
                  <a:lnTo>
                    <a:pt x="11" y="1"/>
                  </a:lnTo>
                  <a:lnTo>
                    <a:pt x="10" y="1"/>
                  </a:lnTo>
                  <a:lnTo>
                    <a:pt x="10" y="1"/>
                  </a:lnTo>
                  <a:lnTo>
                    <a:pt x="10" y="1"/>
                  </a:lnTo>
                  <a:lnTo>
                    <a:pt x="10" y="1"/>
                  </a:lnTo>
                  <a:lnTo>
                    <a:pt x="10" y="1"/>
                  </a:lnTo>
                  <a:lnTo>
                    <a:pt x="10" y="1"/>
                  </a:lnTo>
                  <a:lnTo>
                    <a:pt x="10" y="1"/>
                  </a:lnTo>
                  <a:lnTo>
                    <a:pt x="10" y="2"/>
                  </a:lnTo>
                  <a:lnTo>
                    <a:pt x="10" y="2"/>
                  </a:lnTo>
                  <a:lnTo>
                    <a:pt x="10" y="2"/>
                  </a:lnTo>
                  <a:lnTo>
                    <a:pt x="10" y="2"/>
                  </a:lnTo>
                  <a:lnTo>
                    <a:pt x="10" y="2"/>
                  </a:lnTo>
                  <a:lnTo>
                    <a:pt x="9" y="2"/>
                  </a:lnTo>
                  <a:lnTo>
                    <a:pt x="9" y="2"/>
                  </a:lnTo>
                  <a:lnTo>
                    <a:pt x="9" y="2"/>
                  </a:lnTo>
                  <a:lnTo>
                    <a:pt x="9" y="2"/>
                  </a:lnTo>
                  <a:lnTo>
                    <a:pt x="9" y="2"/>
                  </a:lnTo>
                  <a:lnTo>
                    <a:pt x="9" y="2"/>
                  </a:lnTo>
                  <a:lnTo>
                    <a:pt x="9" y="2"/>
                  </a:lnTo>
                  <a:lnTo>
                    <a:pt x="9" y="2"/>
                  </a:lnTo>
                  <a:lnTo>
                    <a:pt x="9" y="3"/>
                  </a:lnTo>
                  <a:lnTo>
                    <a:pt x="7" y="3"/>
                  </a:lnTo>
                  <a:lnTo>
                    <a:pt x="7" y="3"/>
                  </a:lnTo>
                  <a:lnTo>
                    <a:pt x="7" y="3"/>
                  </a:lnTo>
                  <a:lnTo>
                    <a:pt x="7" y="3"/>
                  </a:lnTo>
                  <a:lnTo>
                    <a:pt x="7" y="3"/>
                  </a:lnTo>
                  <a:lnTo>
                    <a:pt x="7" y="3"/>
                  </a:lnTo>
                  <a:lnTo>
                    <a:pt x="9" y="5"/>
                  </a:lnTo>
                  <a:lnTo>
                    <a:pt x="9" y="5"/>
                  </a:lnTo>
                  <a:lnTo>
                    <a:pt x="9" y="5"/>
                  </a:lnTo>
                  <a:lnTo>
                    <a:pt x="9" y="5"/>
                  </a:lnTo>
                  <a:lnTo>
                    <a:pt x="9" y="5"/>
                  </a:lnTo>
                  <a:lnTo>
                    <a:pt x="9" y="5"/>
                  </a:lnTo>
                  <a:lnTo>
                    <a:pt x="9" y="6"/>
                  </a:lnTo>
                  <a:lnTo>
                    <a:pt x="9" y="6"/>
                  </a:lnTo>
                  <a:lnTo>
                    <a:pt x="9" y="6"/>
                  </a:lnTo>
                  <a:lnTo>
                    <a:pt x="9" y="6"/>
                  </a:lnTo>
                  <a:lnTo>
                    <a:pt x="9" y="6"/>
                  </a:lnTo>
                  <a:lnTo>
                    <a:pt x="9"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9" y="7"/>
                  </a:lnTo>
                  <a:lnTo>
                    <a:pt x="9" y="7"/>
                  </a:lnTo>
                  <a:lnTo>
                    <a:pt x="9" y="8"/>
                  </a:lnTo>
                  <a:lnTo>
                    <a:pt x="9" y="8"/>
                  </a:lnTo>
                  <a:lnTo>
                    <a:pt x="7" y="8"/>
                  </a:lnTo>
                  <a:lnTo>
                    <a:pt x="7" y="8"/>
                  </a:lnTo>
                  <a:lnTo>
                    <a:pt x="7" y="8"/>
                  </a:lnTo>
                  <a:lnTo>
                    <a:pt x="7" y="9"/>
                  </a:lnTo>
                  <a:lnTo>
                    <a:pt x="7" y="9"/>
                  </a:lnTo>
                  <a:lnTo>
                    <a:pt x="7" y="9"/>
                  </a:lnTo>
                  <a:lnTo>
                    <a:pt x="7" y="9"/>
                  </a:lnTo>
                  <a:lnTo>
                    <a:pt x="9" y="9"/>
                  </a:lnTo>
                  <a:lnTo>
                    <a:pt x="7" y="9"/>
                  </a:lnTo>
                  <a:lnTo>
                    <a:pt x="7" y="9"/>
                  </a:lnTo>
                  <a:lnTo>
                    <a:pt x="6" y="9"/>
                  </a:lnTo>
                  <a:lnTo>
                    <a:pt x="6" y="10"/>
                  </a:lnTo>
                  <a:lnTo>
                    <a:pt x="6" y="10"/>
                  </a:lnTo>
                  <a:lnTo>
                    <a:pt x="6" y="10"/>
                  </a:lnTo>
                  <a:lnTo>
                    <a:pt x="6" y="10"/>
                  </a:lnTo>
                  <a:lnTo>
                    <a:pt x="6" y="10"/>
                  </a:lnTo>
                  <a:lnTo>
                    <a:pt x="5" y="10"/>
                  </a:lnTo>
                  <a:lnTo>
                    <a:pt x="5" y="10"/>
                  </a:lnTo>
                  <a:lnTo>
                    <a:pt x="4" y="12"/>
                  </a:lnTo>
                  <a:lnTo>
                    <a:pt x="5" y="12"/>
                  </a:lnTo>
                  <a:lnTo>
                    <a:pt x="5" y="12"/>
                  </a:lnTo>
                  <a:lnTo>
                    <a:pt x="4" y="12"/>
                  </a:lnTo>
                  <a:lnTo>
                    <a:pt x="4" y="12"/>
                  </a:lnTo>
                  <a:lnTo>
                    <a:pt x="4" y="13"/>
                  </a:lnTo>
                  <a:lnTo>
                    <a:pt x="4" y="13"/>
                  </a:lnTo>
                  <a:lnTo>
                    <a:pt x="4" y="13"/>
                  </a:lnTo>
                  <a:lnTo>
                    <a:pt x="5" y="13"/>
                  </a:lnTo>
                  <a:lnTo>
                    <a:pt x="4" y="13"/>
                  </a:lnTo>
                  <a:lnTo>
                    <a:pt x="4" y="13"/>
                  </a:lnTo>
                  <a:lnTo>
                    <a:pt x="4" y="13"/>
                  </a:lnTo>
                  <a:lnTo>
                    <a:pt x="4" y="14"/>
                  </a:lnTo>
                  <a:lnTo>
                    <a:pt x="4" y="14"/>
                  </a:lnTo>
                  <a:lnTo>
                    <a:pt x="4" y="14"/>
                  </a:lnTo>
                  <a:lnTo>
                    <a:pt x="4" y="14"/>
                  </a:lnTo>
                  <a:lnTo>
                    <a:pt x="3" y="14"/>
                  </a:lnTo>
                  <a:lnTo>
                    <a:pt x="3" y="14"/>
                  </a:lnTo>
                  <a:lnTo>
                    <a:pt x="2" y="14"/>
                  </a:lnTo>
                  <a:lnTo>
                    <a:pt x="3" y="13"/>
                  </a:lnTo>
                  <a:lnTo>
                    <a:pt x="3" y="13"/>
                  </a:lnTo>
                  <a:lnTo>
                    <a:pt x="3" y="13"/>
                  </a:lnTo>
                  <a:lnTo>
                    <a:pt x="3" y="13"/>
                  </a:lnTo>
                  <a:lnTo>
                    <a:pt x="3" y="13"/>
                  </a:lnTo>
                  <a:lnTo>
                    <a:pt x="3" y="13"/>
                  </a:lnTo>
                  <a:lnTo>
                    <a:pt x="3" y="13"/>
                  </a:lnTo>
                  <a:lnTo>
                    <a:pt x="3" y="13"/>
                  </a:lnTo>
                  <a:lnTo>
                    <a:pt x="4" y="12"/>
                  </a:lnTo>
                  <a:lnTo>
                    <a:pt x="4" y="12"/>
                  </a:lnTo>
                  <a:lnTo>
                    <a:pt x="3" y="12"/>
                  </a:lnTo>
                  <a:lnTo>
                    <a:pt x="3" y="12"/>
                  </a:lnTo>
                  <a:lnTo>
                    <a:pt x="3" y="12"/>
                  </a:lnTo>
                  <a:lnTo>
                    <a:pt x="3" y="12"/>
                  </a:lnTo>
                  <a:lnTo>
                    <a:pt x="3" y="12"/>
                  </a:lnTo>
                  <a:lnTo>
                    <a:pt x="3" y="12"/>
                  </a:lnTo>
                  <a:lnTo>
                    <a:pt x="3" y="12"/>
                  </a:lnTo>
                  <a:lnTo>
                    <a:pt x="3" y="12"/>
                  </a:lnTo>
                  <a:lnTo>
                    <a:pt x="3" y="12"/>
                  </a:lnTo>
                  <a:lnTo>
                    <a:pt x="3" y="12"/>
                  </a:lnTo>
                  <a:lnTo>
                    <a:pt x="3" y="12"/>
                  </a:lnTo>
                  <a:lnTo>
                    <a:pt x="3" y="12"/>
                  </a:lnTo>
                  <a:lnTo>
                    <a:pt x="2" y="10"/>
                  </a:lnTo>
                  <a:lnTo>
                    <a:pt x="2" y="9"/>
                  </a:lnTo>
                  <a:lnTo>
                    <a:pt x="0" y="9"/>
                  </a:lnTo>
                  <a:lnTo>
                    <a:pt x="0" y="9"/>
                  </a:lnTo>
                  <a:lnTo>
                    <a:pt x="2" y="8"/>
                  </a:lnTo>
                  <a:lnTo>
                    <a:pt x="2" y="8"/>
                  </a:lnTo>
                  <a:lnTo>
                    <a:pt x="2" y="8"/>
                  </a:lnTo>
                  <a:lnTo>
                    <a:pt x="2" y="8"/>
                  </a:lnTo>
                  <a:lnTo>
                    <a:pt x="2" y="8"/>
                  </a:lnTo>
                  <a:lnTo>
                    <a:pt x="2" y="7"/>
                  </a:lnTo>
                  <a:lnTo>
                    <a:pt x="2" y="7"/>
                  </a:lnTo>
                  <a:lnTo>
                    <a:pt x="2" y="7"/>
                  </a:lnTo>
                  <a:lnTo>
                    <a:pt x="2" y="7"/>
                  </a:lnTo>
                  <a:lnTo>
                    <a:pt x="2" y="7"/>
                  </a:lnTo>
                  <a:lnTo>
                    <a:pt x="2" y="7"/>
                  </a:lnTo>
                  <a:lnTo>
                    <a:pt x="2" y="7"/>
                  </a:lnTo>
                  <a:lnTo>
                    <a:pt x="2" y="7"/>
                  </a:lnTo>
                  <a:lnTo>
                    <a:pt x="2" y="7"/>
                  </a:lnTo>
                  <a:lnTo>
                    <a:pt x="0" y="7"/>
                  </a:lnTo>
                  <a:lnTo>
                    <a:pt x="0" y="6"/>
                  </a:lnTo>
                  <a:lnTo>
                    <a:pt x="0" y="6"/>
                  </a:lnTo>
                  <a:lnTo>
                    <a:pt x="0" y="6"/>
                  </a:lnTo>
                  <a:lnTo>
                    <a:pt x="0" y="5"/>
                  </a:lnTo>
                  <a:lnTo>
                    <a:pt x="2" y="5"/>
                  </a:lnTo>
                  <a:lnTo>
                    <a:pt x="3" y="3"/>
                  </a:lnTo>
                  <a:lnTo>
                    <a:pt x="4" y="1"/>
                  </a:lnTo>
                  <a:lnTo>
                    <a:pt x="4" y="1"/>
                  </a:lnTo>
                  <a:lnTo>
                    <a:pt x="5" y="1"/>
                  </a:lnTo>
                  <a:lnTo>
                    <a:pt x="5" y="1"/>
                  </a:lnTo>
                  <a:lnTo>
                    <a:pt x="5" y="1"/>
                  </a:lnTo>
                  <a:lnTo>
                    <a:pt x="5" y="1"/>
                  </a:lnTo>
                  <a:lnTo>
                    <a:pt x="6" y="1"/>
                  </a:lnTo>
                  <a:lnTo>
                    <a:pt x="6" y="1"/>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1"/>
                  </a:lnTo>
                  <a:lnTo>
                    <a:pt x="7"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95" name="Freeform 1513">
              <a:extLst>
                <a:ext uri="{FF2B5EF4-FFF2-40B4-BE49-F238E27FC236}">
                  <a16:creationId xmlns="" xmlns:a16="http://schemas.microsoft.com/office/drawing/2014/main" id="{A203C2EB-711B-43A1-B9EC-7AF0CD2BF070}"/>
                </a:ext>
              </a:extLst>
            </p:cNvPr>
            <p:cNvSpPr>
              <a:spLocks/>
            </p:cNvSpPr>
            <p:nvPr/>
          </p:nvSpPr>
          <p:spPr bwMode="auto">
            <a:xfrm>
              <a:off x="6345469" y="1912077"/>
              <a:ext cx="2553" cy="2553"/>
            </a:xfrm>
            <a:custGeom>
              <a:avLst/>
              <a:gdLst>
                <a:gd name="T0" fmla="*/ 1 w 2"/>
                <a:gd name="T1" fmla="*/ 0 h 2"/>
                <a:gd name="T2" fmla="*/ 1 w 2"/>
                <a:gd name="T3" fmla="*/ 0 h 2"/>
                <a:gd name="T4" fmla="*/ 1 w 2"/>
                <a:gd name="T5" fmla="*/ 0 h 2"/>
                <a:gd name="T6" fmla="*/ 2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1 w 2"/>
                <a:gd name="T27" fmla="*/ 0 h 2"/>
                <a:gd name="T28" fmla="*/ 1 w 2"/>
                <a:gd name="T29" fmla="*/ 0 h 2"/>
                <a:gd name="T30" fmla="*/ 1 w 2"/>
                <a:gd name="T31" fmla="*/ 1 h 2"/>
                <a:gd name="T32" fmla="*/ 1 w 2"/>
                <a:gd name="T33" fmla="*/ 1 h 2"/>
                <a:gd name="T34" fmla="*/ 1 w 2"/>
                <a:gd name="T35" fmla="*/ 1 h 2"/>
                <a:gd name="T36" fmla="*/ 1 w 2"/>
                <a:gd name="T37" fmla="*/ 1 h 2"/>
                <a:gd name="T38" fmla="*/ 1 w 2"/>
                <a:gd name="T39" fmla="*/ 1 h 2"/>
                <a:gd name="T40" fmla="*/ 1 w 2"/>
                <a:gd name="T41" fmla="*/ 1 h 2"/>
                <a:gd name="T42" fmla="*/ 1 w 2"/>
                <a:gd name="T43" fmla="*/ 1 h 2"/>
                <a:gd name="T44" fmla="*/ 1 w 2"/>
                <a:gd name="T45" fmla="*/ 2 h 2"/>
                <a:gd name="T46" fmla="*/ 0 w 2"/>
                <a:gd name="T47" fmla="*/ 2 h 2"/>
                <a:gd name="T48" fmla="*/ 0 w 2"/>
                <a:gd name="T49" fmla="*/ 1 h 2"/>
                <a:gd name="T50" fmla="*/ 0 w 2"/>
                <a:gd name="T51" fmla="*/ 1 h 2"/>
                <a:gd name="T52" fmla="*/ 0 w 2"/>
                <a:gd name="T53" fmla="*/ 1 h 2"/>
                <a:gd name="T54" fmla="*/ 0 w 2"/>
                <a:gd name="T55" fmla="*/ 1 h 2"/>
                <a:gd name="T56" fmla="*/ 0 w 2"/>
                <a:gd name="T57" fmla="*/ 1 h 2"/>
                <a:gd name="T58" fmla="*/ 0 w 2"/>
                <a:gd name="T59" fmla="*/ 1 h 2"/>
                <a:gd name="T60" fmla="*/ 0 w 2"/>
                <a:gd name="T61" fmla="*/ 0 h 2"/>
                <a:gd name="T62" fmla="*/ 0 w 2"/>
                <a:gd name="T63" fmla="*/ 0 h 2"/>
                <a:gd name="T64" fmla="*/ 0 w 2"/>
                <a:gd name="T65" fmla="*/ 0 h 2"/>
                <a:gd name="T66" fmla="*/ 0 w 2"/>
                <a:gd name="T67" fmla="*/ 0 h 2"/>
                <a:gd name="T68" fmla="*/ 0 w 2"/>
                <a:gd name="T69" fmla="*/ 0 h 2"/>
                <a:gd name="T70" fmla="*/ 0 w 2"/>
                <a:gd name="T71" fmla="*/ 0 h 2"/>
                <a:gd name="T72" fmla="*/ 1 w 2"/>
                <a:gd name="T73" fmla="*/ 0 h 2"/>
                <a:gd name="T74" fmla="*/ 1 w 2"/>
                <a:gd name="T75" fmla="*/ 0 h 2"/>
                <a:gd name="T76" fmla="*/ 1 w 2"/>
                <a:gd name="T77" fmla="*/ 0 h 2"/>
                <a:gd name="T78" fmla="*/ 1 w 2"/>
                <a:gd name="T79" fmla="*/ 0 h 2"/>
                <a:gd name="T80" fmla="*/ 1 w 2"/>
                <a:gd name="T81" fmla="*/ 0 h 2"/>
                <a:gd name="T82" fmla="*/ 1 w 2"/>
                <a:gd name="T8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 h="2">
                  <a:moveTo>
                    <a:pt x="1" y="0"/>
                  </a:moveTo>
                  <a:lnTo>
                    <a:pt x="1" y="0"/>
                  </a:lnTo>
                  <a:lnTo>
                    <a:pt x="1"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1"/>
                  </a:lnTo>
                  <a:lnTo>
                    <a:pt x="1" y="1"/>
                  </a:lnTo>
                  <a:lnTo>
                    <a:pt x="1" y="1"/>
                  </a:lnTo>
                  <a:lnTo>
                    <a:pt x="1" y="1"/>
                  </a:lnTo>
                  <a:lnTo>
                    <a:pt x="1" y="1"/>
                  </a:lnTo>
                  <a:lnTo>
                    <a:pt x="1" y="1"/>
                  </a:lnTo>
                  <a:lnTo>
                    <a:pt x="1" y="1"/>
                  </a:lnTo>
                  <a:lnTo>
                    <a:pt x="1" y="2"/>
                  </a:lnTo>
                  <a:lnTo>
                    <a:pt x="0" y="2"/>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96" name="Freeform 1514">
              <a:extLst>
                <a:ext uri="{FF2B5EF4-FFF2-40B4-BE49-F238E27FC236}">
                  <a16:creationId xmlns="" xmlns:a16="http://schemas.microsoft.com/office/drawing/2014/main" id="{D5EA39B8-69B8-4C23-BCA7-B6F3A468F64E}"/>
                </a:ext>
              </a:extLst>
            </p:cNvPr>
            <p:cNvSpPr>
              <a:spLocks/>
            </p:cNvSpPr>
            <p:nvPr/>
          </p:nvSpPr>
          <p:spPr bwMode="auto">
            <a:xfrm>
              <a:off x="6235695" y="1910800"/>
              <a:ext cx="2553" cy="1277"/>
            </a:xfrm>
            <a:custGeom>
              <a:avLst/>
              <a:gdLst>
                <a:gd name="T0" fmla="*/ 2 w 2"/>
                <a:gd name="T1" fmla="*/ 0 h 1"/>
                <a:gd name="T2" fmla="*/ 2 w 2"/>
                <a:gd name="T3" fmla="*/ 0 h 1"/>
                <a:gd name="T4" fmla="*/ 2 w 2"/>
                <a:gd name="T5" fmla="*/ 0 h 1"/>
                <a:gd name="T6" fmla="*/ 2 w 2"/>
                <a:gd name="T7" fmla="*/ 0 h 1"/>
                <a:gd name="T8" fmla="*/ 2 w 2"/>
                <a:gd name="T9" fmla="*/ 1 h 1"/>
                <a:gd name="T10" fmla="*/ 2 w 2"/>
                <a:gd name="T11" fmla="*/ 1 h 1"/>
                <a:gd name="T12" fmla="*/ 2 w 2"/>
                <a:gd name="T13" fmla="*/ 1 h 1"/>
                <a:gd name="T14" fmla="*/ 2 w 2"/>
                <a:gd name="T15" fmla="*/ 1 h 1"/>
                <a:gd name="T16" fmla="*/ 2 w 2"/>
                <a:gd name="T17" fmla="*/ 1 h 1"/>
                <a:gd name="T18" fmla="*/ 2 w 2"/>
                <a:gd name="T19" fmla="*/ 0 h 1"/>
                <a:gd name="T20" fmla="*/ 2 w 2"/>
                <a:gd name="T21" fmla="*/ 0 h 1"/>
                <a:gd name="T22" fmla="*/ 2 w 2"/>
                <a:gd name="T23" fmla="*/ 1 h 1"/>
                <a:gd name="T24" fmla="*/ 2 w 2"/>
                <a:gd name="T25" fmla="*/ 1 h 1"/>
                <a:gd name="T26" fmla="*/ 2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1 w 2"/>
                <a:gd name="T47" fmla="*/ 1 h 1"/>
                <a:gd name="T48" fmla="*/ 0 w 2"/>
                <a:gd name="T49" fmla="*/ 1 h 1"/>
                <a:gd name="T50" fmla="*/ 0 w 2"/>
                <a:gd name="T51" fmla="*/ 1 h 1"/>
                <a:gd name="T52" fmla="*/ 0 w 2"/>
                <a:gd name="T53" fmla="*/ 1 h 1"/>
                <a:gd name="T54" fmla="*/ 0 w 2"/>
                <a:gd name="T55" fmla="*/ 1 h 1"/>
                <a:gd name="T56" fmla="*/ 0 w 2"/>
                <a:gd name="T57" fmla="*/ 1 h 1"/>
                <a:gd name="T58" fmla="*/ 0 w 2"/>
                <a:gd name="T59" fmla="*/ 1 h 1"/>
                <a:gd name="T60" fmla="*/ 0 w 2"/>
                <a:gd name="T61" fmla="*/ 1 h 1"/>
                <a:gd name="T62" fmla="*/ 0 w 2"/>
                <a:gd name="T63" fmla="*/ 1 h 1"/>
                <a:gd name="T64" fmla="*/ 0 w 2"/>
                <a:gd name="T65" fmla="*/ 1 h 1"/>
                <a:gd name="T66" fmla="*/ 1 w 2"/>
                <a:gd name="T67" fmla="*/ 1 h 1"/>
                <a:gd name="T68" fmla="*/ 0 w 2"/>
                <a:gd name="T69" fmla="*/ 0 h 1"/>
                <a:gd name="T70" fmla="*/ 0 w 2"/>
                <a:gd name="T71" fmla="*/ 0 h 1"/>
                <a:gd name="T72" fmla="*/ 0 w 2"/>
                <a:gd name="T73" fmla="*/ 0 h 1"/>
                <a:gd name="T74" fmla="*/ 0 w 2"/>
                <a:gd name="T75" fmla="*/ 0 h 1"/>
                <a:gd name="T76" fmla="*/ 0 w 2"/>
                <a:gd name="T77" fmla="*/ 0 h 1"/>
                <a:gd name="T78" fmla="*/ 0 w 2"/>
                <a:gd name="T79" fmla="*/ 0 h 1"/>
                <a:gd name="T80" fmla="*/ 1 w 2"/>
                <a:gd name="T81" fmla="*/ 0 h 1"/>
                <a:gd name="T82" fmla="*/ 1 w 2"/>
                <a:gd name="T83" fmla="*/ 0 h 1"/>
                <a:gd name="T84" fmla="*/ 2 w 2"/>
                <a:gd name="T85" fmla="*/ 0 h 1"/>
                <a:gd name="T86" fmla="*/ 2 w 2"/>
                <a:gd name="T87" fmla="*/ 0 h 1"/>
                <a:gd name="T88" fmla="*/ 2 w 2"/>
                <a:gd name="T89" fmla="*/ 0 h 1"/>
                <a:gd name="T90" fmla="*/ 2 w 2"/>
                <a:gd name="T9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 h="1">
                  <a:moveTo>
                    <a:pt x="2" y="0"/>
                  </a:moveTo>
                  <a:lnTo>
                    <a:pt x="2" y="0"/>
                  </a:lnTo>
                  <a:lnTo>
                    <a:pt x="2" y="0"/>
                  </a:lnTo>
                  <a:lnTo>
                    <a:pt x="2" y="0"/>
                  </a:lnTo>
                  <a:lnTo>
                    <a:pt x="2" y="1"/>
                  </a:lnTo>
                  <a:lnTo>
                    <a:pt x="2" y="1"/>
                  </a:lnTo>
                  <a:lnTo>
                    <a:pt x="2" y="1"/>
                  </a:lnTo>
                  <a:lnTo>
                    <a:pt x="2" y="1"/>
                  </a:lnTo>
                  <a:lnTo>
                    <a:pt x="2" y="1"/>
                  </a:lnTo>
                  <a:lnTo>
                    <a:pt x="2" y="0"/>
                  </a:lnTo>
                  <a:lnTo>
                    <a:pt x="2" y="0"/>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1" y="1"/>
                  </a:lnTo>
                  <a:lnTo>
                    <a:pt x="0" y="0"/>
                  </a:lnTo>
                  <a:lnTo>
                    <a:pt x="0" y="0"/>
                  </a:lnTo>
                  <a:lnTo>
                    <a:pt x="0" y="0"/>
                  </a:lnTo>
                  <a:lnTo>
                    <a:pt x="0" y="0"/>
                  </a:lnTo>
                  <a:lnTo>
                    <a:pt x="0" y="0"/>
                  </a:lnTo>
                  <a:lnTo>
                    <a:pt x="0" y="0"/>
                  </a:lnTo>
                  <a:lnTo>
                    <a:pt x="1" y="0"/>
                  </a:lnTo>
                  <a:lnTo>
                    <a:pt x="1"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97" name="Freeform 1515">
              <a:extLst>
                <a:ext uri="{FF2B5EF4-FFF2-40B4-BE49-F238E27FC236}">
                  <a16:creationId xmlns="" xmlns:a16="http://schemas.microsoft.com/office/drawing/2014/main" id="{E13B9509-4B4F-4EA9-88C1-FAE03BF9D5E5}"/>
                </a:ext>
              </a:extLst>
            </p:cNvPr>
            <p:cNvSpPr>
              <a:spLocks/>
            </p:cNvSpPr>
            <p:nvPr/>
          </p:nvSpPr>
          <p:spPr bwMode="auto">
            <a:xfrm>
              <a:off x="6234419" y="1905694"/>
              <a:ext cx="5106" cy="5106"/>
            </a:xfrm>
            <a:custGeom>
              <a:avLst/>
              <a:gdLst>
                <a:gd name="T0" fmla="*/ 3 w 4"/>
                <a:gd name="T1" fmla="*/ 1 h 4"/>
                <a:gd name="T2" fmla="*/ 4 w 4"/>
                <a:gd name="T3" fmla="*/ 1 h 4"/>
                <a:gd name="T4" fmla="*/ 4 w 4"/>
                <a:gd name="T5" fmla="*/ 1 h 4"/>
                <a:gd name="T6" fmla="*/ 4 w 4"/>
                <a:gd name="T7" fmla="*/ 1 h 4"/>
                <a:gd name="T8" fmla="*/ 4 w 4"/>
                <a:gd name="T9" fmla="*/ 2 h 4"/>
                <a:gd name="T10" fmla="*/ 4 w 4"/>
                <a:gd name="T11" fmla="*/ 2 h 4"/>
                <a:gd name="T12" fmla="*/ 4 w 4"/>
                <a:gd name="T13" fmla="*/ 2 h 4"/>
                <a:gd name="T14" fmla="*/ 3 w 4"/>
                <a:gd name="T15" fmla="*/ 2 h 4"/>
                <a:gd name="T16" fmla="*/ 3 w 4"/>
                <a:gd name="T17" fmla="*/ 2 h 4"/>
                <a:gd name="T18" fmla="*/ 2 w 4"/>
                <a:gd name="T19" fmla="*/ 2 h 4"/>
                <a:gd name="T20" fmla="*/ 2 w 4"/>
                <a:gd name="T21" fmla="*/ 2 h 4"/>
                <a:gd name="T22" fmla="*/ 2 w 4"/>
                <a:gd name="T23" fmla="*/ 2 h 4"/>
                <a:gd name="T24" fmla="*/ 2 w 4"/>
                <a:gd name="T25" fmla="*/ 2 h 4"/>
                <a:gd name="T26" fmla="*/ 1 w 4"/>
                <a:gd name="T27" fmla="*/ 2 h 4"/>
                <a:gd name="T28" fmla="*/ 1 w 4"/>
                <a:gd name="T29" fmla="*/ 2 h 4"/>
                <a:gd name="T30" fmla="*/ 1 w 4"/>
                <a:gd name="T31" fmla="*/ 2 h 4"/>
                <a:gd name="T32" fmla="*/ 1 w 4"/>
                <a:gd name="T33" fmla="*/ 2 h 4"/>
                <a:gd name="T34" fmla="*/ 1 w 4"/>
                <a:gd name="T35" fmla="*/ 4 h 4"/>
                <a:gd name="T36" fmla="*/ 1 w 4"/>
                <a:gd name="T37" fmla="*/ 4 h 4"/>
                <a:gd name="T38" fmla="*/ 1 w 4"/>
                <a:gd name="T39" fmla="*/ 2 h 4"/>
                <a:gd name="T40" fmla="*/ 0 w 4"/>
                <a:gd name="T41" fmla="*/ 2 h 4"/>
                <a:gd name="T42" fmla="*/ 0 w 4"/>
                <a:gd name="T43" fmla="*/ 4 h 4"/>
                <a:gd name="T44" fmla="*/ 0 w 4"/>
                <a:gd name="T45" fmla="*/ 4 h 4"/>
                <a:gd name="T46" fmla="*/ 0 w 4"/>
                <a:gd name="T47" fmla="*/ 2 h 4"/>
                <a:gd name="T48" fmla="*/ 0 w 4"/>
                <a:gd name="T49" fmla="*/ 2 h 4"/>
                <a:gd name="T50" fmla="*/ 0 w 4"/>
                <a:gd name="T51" fmla="*/ 2 h 4"/>
                <a:gd name="T52" fmla="*/ 0 w 4"/>
                <a:gd name="T53" fmla="*/ 2 h 4"/>
                <a:gd name="T54" fmla="*/ 0 w 4"/>
                <a:gd name="T55" fmla="*/ 2 h 4"/>
                <a:gd name="T56" fmla="*/ 0 w 4"/>
                <a:gd name="T57" fmla="*/ 2 h 4"/>
                <a:gd name="T58" fmla="*/ 1 w 4"/>
                <a:gd name="T59" fmla="*/ 1 h 4"/>
                <a:gd name="T60" fmla="*/ 1 w 4"/>
                <a:gd name="T61" fmla="*/ 1 h 4"/>
                <a:gd name="T62" fmla="*/ 2 w 4"/>
                <a:gd name="T63" fmla="*/ 1 h 4"/>
                <a:gd name="T64" fmla="*/ 2 w 4"/>
                <a:gd name="T65" fmla="*/ 1 h 4"/>
                <a:gd name="T66" fmla="*/ 2 w 4"/>
                <a:gd name="T67" fmla="*/ 1 h 4"/>
                <a:gd name="T68" fmla="*/ 2 w 4"/>
                <a:gd name="T69" fmla="*/ 1 h 4"/>
                <a:gd name="T70" fmla="*/ 2 w 4"/>
                <a:gd name="T71" fmla="*/ 1 h 4"/>
                <a:gd name="T72" fmla="*/ 2 w 4"/>
                <a:gd name="T73" fmla="*/ 0 h 4"/>
                <a:gd name="T74" fmla="*/ 2 w 4"/>
                <a:gd name="T75" fmla="*/ 0 h 4"/>
                <a:gd name="T76" fmla="*/ 2 w 4"/>
                <a:gd name="T77" fmla="*/ 0 h 4"/>
                <a:gd name="T78" fmla="*/ 2 w 4"/>
                <a:gd name="T79" fmla="*/ 0 h 4"/>
                <a:gd name="T80" fmla="*/ 2 w 4"/>
                <a:gd name="T81" fmla="*/ 0 h 4"/>
                <a:gd name="T82" fmla="*/ 2 w 4"/>
                <a:gd name="T83" fmla="*/ 0 h 4"/>
                <a:gd name="T84" fmla="*/ 2 w 4"/>
                <a:gd name="T85" fmla="*/ 0 h 4"/>
                <a:gd name="T86" fmla="*/ 3 w 4"/>
                <a:gd name="T87" fmla="*/ 0 h 4"/>
                <a:gd name="T88" fmla="*/ 3 w 4"/>
                <a:gd name="T89" fmla="*/ 0 h 4"/>
                <a:gd name="T90" fmla="*/ 3 w 4"/>
                <a:gd name="T91" fmla="*/ 0 h 4"/>
                <a:gd name="T92" fmla="*/ 3 w 4"/>
                <a:gd name="T93" fmla="*/ 0 h 4"/>
                <a:gd name="T94" fmla="*/ 3 w 4"/>
                <a:gd name="T9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 h="4">
                  <a:moveTo>
                    <a:pt x="3" y="1"/>
                  </a:moveTo>
                  <a:lnTo>
                    <a:pt x="4" y="1"/>
                  </a:lnTo>
                  <a:lnTo>
                    <a:pt x="4" y="1"/>
                  </a:lnTo>
                  <a:lnTo>
                    <a:pt x="4" y="1"/>
                  </a:lnTo>
                  <a:lnTo>
                    <a:pt x="4" y="2"/>
                  </a:lnTo>
                  <a:lnTo>
                    <a:pt x="4" y="2"/>
                  </a:lnTo>
                  <a:lnTo>
                    <a:pt x="4" y="2"/>
                  </a:lnTo>
                  <a:lnTo>
                    <a:pt x="3" y="2"/>
                  </a:lnTo>
                  <a:lnTo>
                    <a:pt x="3" y="2"/>
                  </a:lnTo>
                  <a:lnTo>
                    <a:pt x="2" y="2"/>
                  </a:lnTo>
                  <a:lnTo>
                    <a:pt x="2" y="2"/>
                  </a:lnTo>
                  <a:lnTo>
                    <a:pt x="2" y="2"/>
                  </a:lnTo>
                  <a:lnTo>
                    <a:pt x="2" y="2"/>
                  </a:lnTo>
                  <a:lnTo>
                    <a:pt x="1" y="2"/>
                  </a:lnTo>
                  <a:lnTo>
                    <a:pt x="1" y="2"/>
                  </a:lnTo>
                  <a:lnTo>
                    <a:pt x="1" y="2"/>
                  </a:lnTo>
                  <a:lnTo>
                    <a:pt x="1" y="2"/>
                  </a:lnTo>
                  <a:lnTo>
                    <a:pt x="1" y="4"/>
                  </a:lnTo>
                  <a:lnTo>
                    <a:pt x="1" y="4"/>
                  </a:lnTo>
                  <a:lnTo>
                    <a:pt x="1" y="2"/>
                  </a:lnTo>
                  <a:lnTo>
                    <a:pt x="0" y="2"/>
                  </a:lnTo>
                  <a:lnTo>
                    <a:pt x="0" y="4"/>
                  </a:lnTo>
                  <a:lnTo>
                    <a:pt x="0" y="4"/>
                  </a:lnTo>
                  <a:lnTo>
                    <a:pt x="0" y="2"/>
                  </a:lnTo>
                  <a:lnTo>
                    <a:pt x="0" y="2"/>
                  </a:lnTo>
                  <a:lnTo>
                    <a:pt x="0" y="2"/>
                  </a:lnTo>
                  <a:lnTo>
                    <a:pt x="0" y="2"/>
                  </a:lnTo>
                  <a:lnTo>
                    <a:pt x="0" y="2"/>
                  </a:lnTo>
                  <a:lnTo>
                    <a:pt x="0" y="2"/>
                  </a:lnTo>
                  <a:lnTo>
                    <a:pt x="1" y="1"/>
                  </a:lnTo>
                  <a:lnTo>
                    <a:pt x="1" y="1"/>
                  </a:lnTo>
                  <a:lnTo>
                    <a:pt x="2" y="1"/>
                  </a:lnTo>
                  <a:lnTo>
                    <a:pt x="2" y="1"/>
                  </a:lnTo>
                  <a:lnTo>
                    <a:pt x="2" y="1"/>
                  </a:lnTo>
                  <a:lnTo>
                    <a:pt x="2" y="1"/>
                  </a:lnTo>
                  <a:lnTo>
                    <a:pt x="2" y="1"/>
                  </a:lnTo>
                  <a:lnTo>
                    <a:pt x="2" y="0"/>
                  </a:lnTo>
                  <a:lnTo>
                    <a:pt x="2" y="0"/>
                  </a:lnTo>
                  <a:lnTo>
                    <a:pt x="2" y="0"/>
                  </a:lnTo>
                  <a:lnTo>
                    <a:pt x="2" y="0"/>
                  </a:lnTo>
                  <a:lnTo>
                    <a:pt x="2" y="0"/>
                  </a:lnTo>
                  <a:lnTo>
                    <a:pt x="2" y="0"/>
                  </a:lnTo>
                  <a:lnTo>
                    <a:pt x="2" y="0"/>
                  </a:lnTo>
                  <a:lnTo>
                    <a:pt x="3" y="0"/>
                  </a:lnTo>
                  <a:lnTo>
                    <a:pt x="3" y="0"/>
                  </a:lnTo>
                  <a:lnTo>
                    <a:pt x="3" y="0"/>
                  </a:lnTo>
                  <a:lnTo>
                    <a:pt x="3" y="0"/>
                  </a:lnTo>
                  <a:lnTo>
                    <a:pt x="3"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98" name="Freeform 1516">
              <a:extLst>
                <a:ext uri="{FF2B5EF4-FFF2-40B4-BE49-F238E27FC236}">
                  <a16:creationId xmlns="" xmlns:a16="http://schemas.microsoft.com/office/drawing/2014/main" id="{A9FD046F-08CD-4D2F-B0C8-42BA28550DCC}"/>
                </a:ext>
              </a:extLst>
            </p:cNvPr>
            <p:cNvSpPr>
              <a:spLocks/>
            </p:cNvSpPr>
            <p:nvPr/>
          </p:nvSpPr>
          <p:spPr bwMode="auto">
            <a:xfrm>
              <a:off x="6311005" y="1905694"/>
              <a:ext cx="1277" cy="0"/>
            </a:xfrm>
            <a:custGeom>
              <a:avLst/>
              <a:gdLst>
                <a:gd name="T0" fmla="*/ 1 w 1"/>
                <a:gd name="T1" fmla="*/ 1 w 1"/>
                <a:gd name="T2" fmla="*/ 1 w 1"/>
                <a:gd name="T3" fmla="*/ 1 w 1"/>
                <a:gd name="T4" fmla="*/ 0 w 1"/>
                <a:gd name="T5" fmla="*/ 1 w 1"/>
                <a:gd name="T6" fmla="*/ 1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lnTo>
                    <a:pt x="1" y="0"/>
                  </a:lnTo>
                  <a:lnTo>
                    <a:pt x="1" y="0"/>
                  </a:lnTo>
                  <a:lnTo>
                    <a:pt x="1" y="0"/>
                  </a:lnTo>
                  <a:lnTo>
                    <a:pt x="0"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699" name="Freeform 1517">
              <a:extLst>
                <a:ext uri="{FF2B5EF4-FFF2-40B4-BE49-F238E27FC236}">
                  <a16:creationId xmlns="" xmlns:a16="http://schemas.microsoft.com/office/drawing/2014/main" id="{BEFFEA34-013A-4586-8B44-E4F620E529C1}"/>
                </a:ext>
              </a:extLst>
            </p:cNvPr>
            <p:cNvSpPr>
              <a:spLocks/>
            </p:cNvSpPr>
            <p:nvPr/>
          </p:nvSpPr>
          <p:spPr bwMode="auto">
            <a:xfrm>
              <a:off x="6345469" y="1904418"/>
              <a:ext cx="2553" cy="0"/>
            </a:xfrm>
            <a:custGeom>
              <a:avLst/>
              <a:gdLst>
                <a:gd name="T0" fmla="*/ 1 w 2"/>
                <a:gd name="T1" fmla="*/ 1 w 2"/>
                <a:gd name="T2" fmla="*/ 1 w 2"/>
                <a:gd name="T3" fmla="*/ 0 w 2"/>
                <a:gd name="T4" fmla="*/ 1 w 2"/>
                <a:gd name="T5" fmla="*/ 1 w 2"/>
                <a:gd name="T6" fmla="*/ 1 w 2"/>
                <a:gd name="T7" fmla="*/ 2 w 2"/>
                <a:gd name="T8"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1" y="0"/>
                  </a:moveTo>
                  <a:lnTo>
                    <a:pt x="1" y="0"/>
                  </a:lnTo>
                  <a:lnTo>
                    <a:pt x="1" y="0"/>
                  </a:lnTo>
                  <a:lnTo>
                    <a:pt x="0" y="0"/>
                  </a:lnTo>
                  <a:lnTo>
                    <a:pt x="1" y="0"/>
                  </a:lnTo>
                  <a:lnTo>
                    <a:pt x="1" y="0"/>
                  </a:lnTo>
                  <a:lnTo>
                    <a:pt x="1" y="0"/>
                  </a:lnTo>
                  <a:lnTo>
                    <a:pt x="2"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00" name="Freeform 1518">
              <a:extLst>
                <a:ext uri="{FF2B5EF4-FFF2-40B4-BE49-F238E27FC236}">
                  <a16:creationId xmlns="" xmlns:a16="http://schemas.microsoft.com/office/drawing/2014/main" id="{EEBE4DB0-B0C7-48DC-8E51-43019D90C56D}"/>
                </a:ext>
              </a:extLst>
            </p:cNvPr>
            <p:cNvSpPr>
              <a:spLocks/>
            </p:cNvSpPr>
            <p:nvPr/>
          </p:nvSpPr>
          <p:spPr bwMode="auto">
            <a:xfrm>
              <a:off x="6311005" y="1904418"/>
              <a:ext cx="1277" cy="1277"/>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1 w 1"/>
                <a:gd name="T13" fmla="*/ 0 h 1"/>
                <a:gd name="T14" fmla="*/ 0 w 1"/>
                <a:gd name="T15" fmla="*/ 0 h 1"/>
                <a:gd name="T16" fmla="*/ 0 w 1"/>
                <a:gd name="T17" fmla="*/ 0 h 1"/>
                <a:gd name="T18" fmla="*/ 0 w 1"/>
                <a:gd name="T19" fmla="*/ 0 h 1"/>
                <a:gd name="T20" fmla="*/ 0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1 h 1"/>
                <a:gd name="T42" fmla="*/ 1 w 1"/>
                <a:gd name="T43" fmla="*/ 1 h 1"/>
                <a:gd name="T44" fmla="*/ 1 w 1"/>
                <a:gd name="T45" fmla="*/ 1 h 1"/>
                <a:gd name="T46" fmla="*/ 1 w 1"/>
                <a:gd name="T47" fmla="*/ 1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 name="T68" fmla="*/ 0 w 1"/>
                <a:gd name="T69" fmla="*/ 0 h 1"/>
                <a:gd name="T70" fmla="*/ 0 w 1"/>
                <a:gd name="T71" fmla="*/ 0 h 1"/>
                <a:gd name="T72" fmla="*/ 0 w 1"/>
                <a:gd name="T73" fmla="*/ 0 h 1"/>
                <a:gd name="T74" fmla="*/ 0 w 1"/>
                <a:gd name="T75" fmla="*/ 0 h 1"/>
                <a:gd name="T76" fmla="*/ 1 w 1"/>
                <a:gd name="T77" fmla="*/ 0 h 1"/>
                <a:gd name="T78" fmla="*/ 1 w 1"/>
                <a:gd name="T7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 h="1">
                  <a:moveTo>
                    <a:pt x="1" y="0"/>
                  </a:moveTo>
                  <a:lnTo>
                    <a:pt x="1" y="0"/>
                  </a:lnTo>
                  <a:lnTo>
                    <a:pt x="1" y="0"/>
                  </a:lnTo>
                  <a:lnTo>
                    <a:pt x="1" y="0"/>
                  </a:lnTo>
                  <a:lnTo>
                    <a:pt x="0" y="0"/>
                  </a:lnTo>
                  <a:lnTo>
                    <a:pt x="0" y="0"/>
                  </a:lnTo>
                  <a:lnTo>
                    <a:pt x="1"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01" name="Freeform 1519">
              <a:extLst>
                <a:ext uri="{FF2B5EF4-FFF2-40B4-BE49-F238E27FC236}">
                  <a16:creationId xmlns="" xmlns:a16="http://schemas.microsoft.com/office/drawing/2014/main" id="{08BFDA21-834E-4ED3-9D46-4BA444690896}"/>
                </a:ext>
              </a:extLst>
            </p:cNvPr>
            <p:cNvSpPr>
              <a:spLocks/>
            </p:cNvSpPr>
            <p:nvPr/>
          </p:nvSpPr>
          <p:spPr bwMode="auto">
            <a:xfrm>
              <a:off x="6330151" y="1892930"/>
              <a:ext cx="1277" cy="1277"/>
            </a:xfrm>
            <a:custGeom>
              <a:avLst/>
              <a:gdLst>
                <a:gd name="T0" fmla="*/ 1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1 w 1"/>
                <a:gd name="T45" fmla="*/ 1 h 1"/>
                <a:gd name="T46" fmla="*/ 1 w 1"/>
                <a:gd name="T47" fmla="*/ 1 h 1"/>
                <a:gd name="T48" fmla="*/ 1 w 1"/>
                <a:gd name="T49" fmla="*/ 0 h 1"/>
                <a:gd name="T50" fmla="*/ 1 w 1"/>
                <a:gd name="T51" fmla="*/ 0 h 1"/>
                <a:gd name="T52" fmla="*/ 1 w 1"/>
                <a:gd name="T53" fmla="*/ 0 h 1"/>
                <a:gd name="T54" fmla="*/ 1 w 1"/>
                <a:gd name="T55" fmla="*/ 0 h 1"/>
                <a:gd name="T56" fmla="*/ 1 w 1"/>
                <a:gd name="T5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1">
                  <a:moveTo>
                    <a:pt x="1" y="0"/>
                  </a:move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02" name="Freeform 1520">
              <a:extLst>
                <a:ext uri="{FF2B5EF4-FFF2-40B4-BE49-F238E27FC236}">
                  <a16:creationId xmlns="" xmlns:a16="http://schemas.microsoft.com/office/drawing/2014/main" id="{EEEAF07C-C500-405B-ACC1-C6D842E6E440}"/>
                </a:ext>
              </a:extLst>
            </p:cNvPr>
            <p:cNvSpPr>
              <a:spLocks/>
            </p:cNvSpPr>
            <p:nvPr/>
          </p:nvSpPr>
          <p:spPr bwMode="auto">
            <a:xfrm>
              <a:off x="6327599" y="1892930"/>
              <a:ext cx="2553" cy="1277"/>
            </a:xfrm>
            <a:custGeom>
              <a:avLst/>
              <a:gdLst>
                <a:gd name="T0" fmla="*/ 2 w 2"/>
                <a:gd name="T1" fmla="*/ 0 h 1"/>
                <a:gd name="T2" fmla="*/ 2 w 2"/>
                <a:gd name="T3" fmla="*/ 0 h 1"/>
                <a:gd name="T4" fmla="*/ 1 w 2"/>
                <a:gd name="T5" fmla="*/ 0 h 1"/>
                <a:gd name="T6" fmla="*/ 1 w 2"/>
                <a:gd name="T7" fmla="*/ 0 h 1"/>
                <a:gd name="T8" fmla="*/ 1 w 2"/>
                <a:gd name="T9" fmla="*/ 0 h 1"/>
                <a:gd name="T10" fmla="*/ 2 w 2"/>
                <a:gd name="T11" fmla="*/ 0 h 1"/>
                <a:gd name="T12" fmla="*/ 2 w 2"/>
                <a:gd name="T13" fmla="*/ 0 h 1"/>
                <a:gd name="T14" fmla="*/ 2 w 2"/>
                <a:gd name="T15" fmla="*/ 0 h 1"/>
                <a:gd name="T16" fmla="*/ 2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w 2"/>
                <a:gd name="T49" fmla="*/ 0 h 1"/>
                <a:gd name="T50" fmla="*/ 0 w 2"/>
                <a:gd name="T51" fmla="*/ 1 h 1"/>
                <a:gd name="T52" fmla="*/ 0 w 2"/>
                <a:gd name="T53" fmla="*/ 1 h 1"/>
                <a:gd name="T54" fmla="*/ 0 w 2"/>
                <a:gd name="T55" fmla="*/ 0 h 1"/>
                <a:gd name="T56" fmla="*/ 0 w 2"/>
                <a:gd name="T57" fmla="*/ 0 h 1"/>
                <a:gd name="T58" fmla="*/ 0 w 2"/>
                <a:gd name="T59" fmla="*/ 0 h 1"/>
                <a:gd name="T60" fmla="*/ 0 w 2"/>
                <a:gd name="T61" fmla="*/ 0 h 1"/>
                <a:gd name="T62" fmla="*/ 0 w 2"/>
                <a:gd name="T63" fmla="*/ 0 h 1"/>
                <a:gd name="T64" fmla="*/ 0 w 2"/>
                <a:gd name="T65" fmla="*/ 0 h 1"/>
                <a:gd name="T66" fmla="*/ 0 w 2"/>
                <a:gd name="T67" fmla="*/ 0 h 1"/>
                <a:gd name="T68" fmla="*/ 0 w 2"/>
                <a:gd name="T69" fmla="*/ 0 h 1"/>
                <a:gd name="T70" fmla="*/ 1 w 2"/>
                <a:gd name="T71" fmla="*/ 0 h 1"/>
                <a:gd name="T72" fmla="*/ 1 w 2"/>
                <a:gd name="T73" fmla="*/ 0 h 1"/>
                <a:gd name="T74" fmla="*/ 1 w 2"/>
                <a:gd name="T75" fmla="*/ 0 h 1"/>
                <a:gd name="T76" fmla="*/ 1 w 2"/>
                <a:gd name="T77" fmla="*/ 0 h 1"/>
                <a:gd name="T78" fmla="*/ 1 w 2"/>
                <a:gd name="T79" fmla="*/ 0 h 1"/>
                <a:gd name="T80" fmla="*/ 2 w 2"/>
                <a:gd name="T8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1">
                  <a:moveTo>
                    <a:pt x="2" y="0"/>
                  </a:moveTo>
                  <a:lnTo>
                    <a:pt x="2" y="0"/>
                  </a:lnTo>
                  <a:lnTo>
                    <a:pt x="1" y="0"/>
                  </a:lnTo>
                  <a:lnTo>
                    <a:pt x="1" y="0"/>
                  </a:lnTo>
                  <a:lnTo>
                    <a:pt x="1"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1"/>
                  </a:lnTo>
                  <a:lnTo>
                    <a:pt x="0" y="1"/>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03" name="Freeform 1521">
              <a:extLst>
                <a:ext uri="{FF2B5EF4-FFF2-40B4-BE49-F238E27FC236}">
                  <a16:creationId xmlns="" xmlns:a16="http://schemas.microsoft.com/office/drawing/2014/main" id="{EFAAC6B7-EA8C-499A-8AE6-75655D816518}"/>
                </a:ext>
              </a:extLst>
            </p:cNvPr>
            <p:cNvSpPr>
              <a:spLocks/>
            </p:cNvSpPr>
            <p:nvPr/>
          </p:nvSpPr>
          <p:spPr bwMode="auto">
            <a:xfrm>
              <a:off x="6321217" y="1890377"/>
              <a:ext cx="1277" cy="3830"/>
            </a:xfrm>
            <a:custGeom>
              <a:avLst/>
              <a:gdLst>
                <a:gd name="T0" fmla="*/ 1 w 1"/>
                <a:gd name="T1" fmla="*/ 3 h 3"/>
                <a:gd name="T2" fmla="*/ 1 w 1"/>
                <a:gd name="T3" fmla="*/ 3 h 3"/>
                <a:gd name="T4" fmla="*/ 1 w 1"/>
                <a:gd name="T5" fmla="*/ 3 h 3"/>
                <a:gd name="T6" fmla="*/ 1 w 1"/>
                <a:gd name="T7" fmla="*/ 3 h 3"/>
                <a:gd name="T8" fmla="*/ 1 w 1"/>
                <a:gd name="T9" fmla="*/ 3 h 3"/>
                <a:gd name="T10" fmla="*/ 1 w 1"/>
                <a:gd name="T11" fmla="*/ 3 h 3"/>
                <a:gd name="T12" fmla="*/ 1 w 1"/>
                <a:gd name="T13" fmla="*/ 3 h 3"/>
                <a:gd name="T14" fmla="*/ 0 w 1"/>
                <a:gd name="T15" fmla="*/ 3 h 3"/>
                <a:gd name="T16" fmla="*/ 0 w 1"/>
                <a:gd name="T17" fmla="*/ 3 h 3"/>
                <a:gd name="T18" fmla="*/ 0 w 1"/>
                <a:gd name="T19" fmla="*/ 3 h 3"/>
                <a:gd name="T20" fmla="*/ 0 w 1"/>
                <a:gd name="T21" fmla="*/ 3 h 3"/>
                <a:gd name="T22" fmla="*/ 0 w 1"/>
                <a:gd name="T23" fmla="*/ 3 h 3"/>
                <a:gd name="T24" fmla="*/ 0 w 1"/>
                <a:gd name="T25" fmla="*/ 2 h 3"/>
                <a:gd name="T26" fmla="*/ 0 w 1"/>
                <a:gd name="T27" fmla="*/ 2 h 3"/>
                <a:gd name="T28" fmla="*/ 0 w 1"/>
                <a:gd name="T29" fmla="*/ 2 h 3"/>
                <a:gd name="T30" fmla="*/ 0 w 1"/>
                <a:gd name="T31" fmla="*/ 2 h 3"/>
                <a:gd name="T32" fmla="*/ 0 w 1"/>
                <a:gd name="T33" fmla="*/ 2 h 3"/>
                <a:gd name="T34" fmla="*/ 0 w 1"/>
                <a:gd name="T35" fmla="*/ 2 h 3"/>
                <a:gd name="T36" fmla="*/ 0 w 1"/>
                <a:gd name="T37" fmla="*/ 2 h 3"/>
                <a:gd name="T38" fmla="*/ 0 w 1"/>
                <a:gd name="T39" fmla="*/ 0 h 3"/>
                <a:gd name="T40" fmla="*/ 0 w 1"/>
                <a:gd name="T41" fmla="*/ 0 h 3"/>
                <a:gd name="T42" fmla="*/ 0 w 1"/>
                <a:gd name="T43" fmla="*/ 0 h 3"/>
                <a:gd name="T44" fmla="*/ 0 w 1"/>
                <a:gd name="T45" fmla="*/ 0 h 3"/>
                <a:gd name="T46" fmla="*/ 0 w 1"/>
                <a:gd name="T47" fmla="*/ 0 h 3"/>
                <a:gd name="T48" fmla="*/ 0 w 1"/>
                <a:gd name="T49" fmla="*/ 0 h 3"/>
                <a:gd name="T50" fmla="*/ 0 w 1"/>
                <a:gd name="T51" fmla="*/ 0 h 3"/>
                <a:gd name="T52" fmla="*/ 1 w 1"/>
                <a:gd name="T53" fmla="*/ 0 h 3"/>
                <a:gd name="T54" fmla="*/ 1 w 1"/>
                <a:gd name="T55" fmla="*/ 2 h 3"/>
                <a:gd name="T56" fmla="*/ 1 w 1"/>
                <a:gd name="T57" fmla="*/ 2 h 3"/>
                <a:gd name="T58" fmla="*/ 1 w 1"/>
                <a:gd name="T59" fmla="*/ 2 h 3"/>
                <a:gd name="T60" fmla="*/ 1 w 1"/>
                <a:gd name="T61" fmla="*/ 2 h 3"/>
                <a:gd name="T62" fmla="*/ 1 w 1"/>
                <a:gd name="T63" fmla="*/ 2 h 3"/>
                <a:gd name="T64" fmla="*/ 1 w 1"/>
                <a:gd name="T65" fmla="*/ 2 h 3"/>
                <a:gd name="T66" fmla="*/ 1 w 1"/>
                <a:gd name="T67" fmla="*/ 2 h 3"/>
                <a:gd name="T68" fmla="*/ 1 w 1"/>
                <a:gd name="T69" fmla="*/ 3 h 3"/>
                <a:gd name="T70" fmla="*/ 1 w 1"/>
                <a:gd name="T71" fmla="*/ 3 h 3"/>
                <a:gd name="T72" fmla="*/ 1 w 1"/>
                <a:gd name="T73" fmla="*/ 3 h 3"/>
                <a:gd name="T74" fmla="*/ 1 w 1"/>
                <a:gd name="T75" fmla="*/ 3 h 3"/>
                <a:gd name="T76" fmla="*/ 1 w 1"/>
                <a:gd name="T7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 h="3">
                  <a:moveTo>
                    <a:pt x="1" y="3"/>
                  </a:moveTo>
                  <a:lnTo>
                    <a:pt x="1" y="3"/>
                  </a:lnTo>
                  <a:lnTo>
                    <a:pt x="1" y="3"/>
                  </a:lnTo>
                  <a:lnTo>
                    <a:pt x="1" y="3"/>
                  </a:lnTo>
                  <a:lnTo>
                    <a:pt x="1" y="3"/>
                  </a:lnTo>
                  <a:lnTo>
                    <a:pt x="1" y="3"/>
                  </a:lnTo>
                  <a:lnTo>
                    <a:pt x="1"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1" y="0"/>
                  </a:lnTo>
                  <a:lnTo>
                    <a:pt x="1" y="2"/>
                  </a:lnTo>
                  <a:lnTo>
                    <a:pt x="1" y="2"/>
                  </a:lnTo>
                  <a:lnTo>
                    <a:pt x="1" y="2"/>
                  </a:lnTo>
                  <a:lnTo>
                    <a:pt x="1" y="2"/>
                  </a:lnTo>
                  <a:lnTo>
                    <a:pt x="1" y="2"/>
                  </a:lnTo>
                  <a:lnTo>
                    <a:pt x="1" y="2"/>
                  </a:lnTo>
                  <a:lnTo>
                    <a:pt x="1" y="2"/>
                  </a:lnTo>
                  <a:lnTo>
                    <a:pt x="1" y="3"/>
                  </a:lnTo>
                  <a:lnTo>
                    <a:pt x="1" y="3"/>
                  </a:lnTo>
                  <a:lnTo>
                    <a:pt x="1" y="3"/>
                  </a:lnTo>
                  <a:lnTo>
                    <a:pt x="1" y="3"/>
                  </a:lnTo>
                  <a:lnTo>
                    <a:pt x="1"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04" name="Freeform 1522">
              <a:extLst>
                <a:ext uri="{FF2B5EF4-FFF2-40B4-BE49-F238E27FC236}">
                  <a16:creationId xmlns="" xmlns:a16="http://schemas.microsoft.com/office/drawing/2014/main" id="{E8FB762F-37A8-4790-9D7A-8B86C852AF9B}"/>
                </a:ext>
              </a:extLst>
            </p:cNvPr>
            <p:cNvSpPr>
              <a:spLocks/>
            </p:cNvSpPr>
            <p:nvPr/>
          </p:nvSpPr>
          <p:spPr bwMode="auto">
            <a:xfrm>
              <a:off x="6331428" y="1890377"/>
              <a:ext cx="2553" cy="2553"/>
            </a:xfrm>
            <a:custGeom>
              <a:avLst/>
              <a:gdLst>
                <a:gd name="T0" fmla="*/ 2 w 2"/>
                <a:gd name="T1" fmla="*/ 0 h 2"/>
                <a:gd name="T2" fmla="*/ 2 w 2"/>
                <a:gd name="T3" fmla="*/ 0 h 2"/>
                <a:gd name="T4" fmla="*/ 2 w 2"/>
                <a:gd name="T5" fmla="*/ 2 h 2"/>
                <a:gd name="T6" fmla="*/ 2 w 2"/>
                <a:gd name="T7" fmla="*/ 2 h 2"/>
                <a:gd name="T8" fmla="*/ 2 w 2"/>
                <a:gd name="T9" fmla="*/ 2 h 2"/>
                <a:gd name="T10" fmla="*/ 2 w 2"/>
                <a:gd name="T11" fmla="*/ 2 h 2"/>
                <a:gd name="T12" fmla="*/ 2 w 2"/>
                <a:gd name="T13" fmla="*/ 2 h 2"/>
                <a:gd name="T14" fmla="*/ 2 w 2"/>
                <a:gd name="T15" fmla="*/ 2 h 2"/>
                <a:gd name="T16" fmla="*/ 2 w 2"/>
                <a:gd name="T17" fmla="*/ 2 h 2"/>
                <a:gd name="T18" fmla="*/ 2 w 2"/>
                <a:gd name="T19" fmla="*/ 2 h 2"/>
                <a:gd name="T20" fmla="*/ 2 w 2"/>
                <a:gd name="T21" fmla="*/ 2 h 2"/>
                <a:gd name="T22" fmla="*/ 0 w 2"/>
                <a:gd name="T23" fmla="*/ 2 h 2"/>
                <a:gd name="T24" fmla="*/ 0 w 2"/>
                <a:gd name="T25" fmla="*/ 2 h 2"/>
                <a:gd name="T26" fmla="*/ 0 w 2"/>
                <a:gd name="T27" fmla="*/ 2 h 2"/>
                <a:gd name="T28" fmla="*/ 0 w 2"/>
                <a:gd name="T29" fmla="*/ 2 h 2"/>
                <a:gd name="T30" fmla="*/ 0 w 2"/>
                <a:gd name="T31" fmla="*/ 2 h 2"/>
                <a:gd name="T32" fmla="*/ 0 w 2"/>
                <a:gd name="T33" fmla="*/ 2 h 2"/>
                <a:gd name="T34" fmla="*/ 0 w 2"/>
                <a:gd name="T35" fmla="*/ 2 h 2"/>
                <a:gd name="T36" fmla="*/ 0 w 2"/>
                <a:gd name="T37" fmla="*/ 2 h 2"/>
                <a:gd name="T38" fmla="*/ 0 w 2"/>
                <a:gd name="T39" fmla="*/ 2 h 2"/>
                <a:gd name="T40" fmla="*/ 0 w 2"/>
                <a:gd name="T41" fmla="*/ 2 h 2"/>
                <a:gd name="T42" fmla="*/ 0 w 2"/>
                <a:gd name="T43" fmla="*/ 0 h 2"/>
                <a:gd name="T44" fmla="*/ 0 w 2"/>
                <a:gd name="T45" fmla="*/ 0 h 2"/>
                <a:gd name="T46" fmla="*/ 0 w 2"/>
                <a:gd name="T47" fmla="*/ 0 h 2"/>
                <a:gd name="T48" fmla="*/ 0 w 2"/>
                <a:gd name="T49" fmla="*/ 0 h 2"/>
                <a:gd name="T50" fmla="*/ 0 w 2"/>
                <a:gd name="T51" fmla="*/ 0 h 2"/>
                <a:gd name="T52" fmla="*/ 0 w 2"/>
                <a:gd name="T53" fmla="*/ 0 h 2"/>
                <a:gd name="T54" fmla="*/ 0 w 2"/>
                <a:gd name="T55" fmla="*/ 0 h 2"/>
                <a:gd name="T56" fmla="*/ 0 w 2"/>
                <a:gd name="T57" fmla="*/ 0 h 2"/>
                <a:gd name="T58" fmla="*/ 0 w 2"/>
                <a:gd name="T59" fmla="*/ 0 h 2"/>
                <a:gd name="T60" fmla="*/ 2 w 2"/>
                <a:gd name="T61" fmla="*/ 0 h 2"/>
                <a:gd name="T62" fmla="*/ 2 w 2"/>
                <a:gd name="T63" fmla="*/ 0 h 2"/>
                <a:gd name="T64" fmla="*/ 2 w 2"/>
                <a:gd name="T65" fmla="*/ 0 h 2"/>
                <a:gd name="T66" fmla="*/ 2 w 2"/>
                <a:gd name="T67" fmla="*/ 0 h 2"/>
                <a:gd name="T68" fmla="*/ 2 w 2"/>
                <a:gd name="T69" fmla="*/ 0 h 2"/>
                <a:gd name="T70" fmla="*/ 2 w 2"/>
                <a:gd name="T71" fmla="*/ 0 h 2"/>
                <a:gd name="T72" fmla="*/ 2 w 2"/>
                <a:gd name="T73" fmla="*/ 0 h 2"/>
                <a:gd name="T74" fmla="*/ 2 w 2"/>
                <a:gd name="T75" fmla="*/ 0 h 2"/>
                <a:gd name="T76" fmla="*/ 2 w 2"/>
                <a:gd name="T77" fmla="*/ 0 h 2"/>
                <a:gd name="T78" fmla="*/ 2 w 2"/>
                <a:gd name="T79" fmla="*/ 0 h 2"/>
                <a:gd name="T80" fmla="*/ 2 w 2"/>
                <a:gd name="T81" fmla="*/ 0 h 2"/>
                <a:gd name="T82" fmla="*/ 2 w 2"/>
                <a:gd name="T8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 h="2">
                  <a:moveTo>
                    <a:pt x="2" y="0"/>
                  </a:moveTo>
                  <a:lnTo>
                    <a:pt x="2" y="0"/>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05" name="Freeform 1523">
              <a:extLst>
                <a:ext uri="{FF2B5EF4-FFF2-40B4-BE49-F238E27FC236}">
                  <a16:creationId xmlns="" xmlns:a16="http://schemas.microsoft.com/office/drawing/2014/main" id="{3EACBA26-D612-4D9B-A678-EFF36E478C0B}"/>
                </a:ext>
              </a:extLst>
            </p:cNvPr>
            <p:cNvSpPr>
              <a:spLocks/>
            </p:cNvSpPr>
            <p:nvPr/>
          </p:nvSpPr>
          <p:spPr bwMode="auto">
            <a:xfrm>
              <a:off x="6336534" y="1887824"/>
              <a:ext cx="1277" cy="1277"/>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1"/>
                  </a:lnTo>
                  <a:lnTo>
                    <a:pt x="0" y="0"/>
                  </a:lnTo>
                  <a:lnTo>
                    <a:pt x="0" y="0"/>
                  </a:lnTo>
                  <a:lnTo>
                    <a:pt x="0"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06" name="Freeform 1524">
              <a:extLst>
                <a:ext uri="{FF2B5EF4-FFF2-40B4-BE49-F238E27FC236}">
                  <a16:creationId xmlns="" xmlns:a16="http://schemas.microsoft.com/office/drawing/2014/main" id="{BA1F8E67-9CA4-41FA-A9F8-1023ADD7A305}"/>
                </a:ext>
              </a:extLst>
            </p:cNvPr>
            <p:cNvSpPr>
              <a:spLocks/>
            </p:cNvSpPr>
            <p:nvPr/>
          </p:nvSpPr>
          <p:spPr bwMode="auto">
            <a:xfrm>
              <a:off x="6336534" y="1886548"/>
              <a:ext cx="1277" cy="1277"/>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1 h 1"/>
                <a:gd name="T40" fmla="*/ 1 w 1"/>
                <a:gd name="T41" fmla="*/ 1 h 1"/>
                <a:gd name="T42" fmla="*/ 1 w 1"/>
                <a:gd name="T43" fmla="*/ 1 h 1"/>
                <a:gd name="T44" fmla="*/ 1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1" y="1"/>
                  </a:moveTo>
                  <a:lnTo>
                    <a:pt x="1" y="1"/>
                  </a:lnTo>
                  <a:lnTo>
                    <a:pt x="1" y="1"/>
                  </a:lnTo>
                  <a:lnTo>
                    <a:pt x="1" y="1"/>
                  </a:lnTo>
                  <a:lnTo>
                    <a:pt x="1" y="1"/>
                  </a:lnTo>
                  <a:lnTo>
                    <a:pt x="1" y="1"/>
                  </a:lnTo>
                  <a:lnTo>
                    <a:pt x="1" y="1"/>
                  </a:lnTo>
                  <a:lnTo>
                    <a:pt x="0" y="1"/>
                  </a:lnTo>
                  <a:lnTo>
                    <a:pt x="0" y="1"/>
                  </a:lnTo>
                  <a:lnTo>
                    <a:pt x="0" y="1"/>
                  </a:lnTo>
                  <a:lnTo>
                    <a:pt x="0" y="1"/>
                  </a:lnTo>
                  <a:lnTo>
                    <a:pt x="0" y="1"/>
                  </a:lnTo>
                  <a:lnTo>
                    <a:pt x="0" y="0"/>
                  </a:lnTo>
                  <a:lnTo>
                    <a:pt x="1" y="0"/>
                  </a:lnTo>
                  <a:lnTo>
                    <a:pt x="1" y="0"/>
                  </a:lnTo>
                  <a:lnTo>
                    <a:pt x="1" y="0"/>
                  </a:lnTo>
                  <a:lnTo>
                    <a:pt x="1" y="0"/>
                  </a:lnTo>
                  <a:lnTo>
                    <a:pt x="1" y="0"/>
                  </a:lnTo>
                  <a:lnTo>
                    <a:pt x="1" y="0"/>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07" name="Freeform 1525">
              <a:extLst>
                <a:ext uri="{FF2B5EF4-FFF2-40B4-BE49-F238E27FC236}">
                  <a16:creationId xmlns="" xmlns:a16="http://schemas.microsoft.com/office/drawing/2014/main" id="{AF4FE7F4-812D-4F10-BEA2-17675BBAB8F4}"/>
                </a:ext>
              </a:extLst>
            </p:cNvPr>
            <p:cNvSpPr>
              <a:spLocks/>
            </p:cNvSpPr>
            <p:nvPr/>
          </p:nvSpPr>
          <p:spPr bwMode="auto">
            <a:xfrm>
              <a:off x="6331428" y="1886548"/>
              <a:ext cx="3830" cy="1277"/>
            </a:xfrm>
            <a:custGeom>
              <a:avLst/>
              <a:gdLst>
                <a:gd name="T0" fmla="*/ 2 w 3"/>
                <a:gd name="T1" fmla="*/ 0 h 1"/>
                <a:gd name="T2" fmla="*/ 3 w 3"/>
                <a:gd name="T3" fmla="*/ 1 h 1"/>
                <a:gd name="T4" fmla="*/ 3 w 3"/>
                <a:gd name="T5" fmla="*/ 1 h 1"/>
                <a:gd name="T6" fmla="*/ 2 w 3"/>
                <a:gd name="T7" fmla="*/ 1 h 1"/>
                <a:gd name="T8" fmla="*/ 2 w 3"/>
                <a:gd name="T9" fmla="*/ 1 h 1"/>
                <a:gd name="T10" fmla="*/ 2 w 3"/>
                <a:gd name="T11" fmla="*/ 1 h 1"/>
                <a:gd name="T12" fmla="*/ 2 w 3"/>
                <a:gd name="T13" fmla="*/ 1 h 1"/>
                <a:gd name="T14" fmla="*/ 3 w 3"/>
                <a:gd name="T15" fmla="*/ 1 h 1"/>
                <a:gd name="T16" fmla="*/ 3 w 3"/>
                <a:gd name="T17" fmla="*/ 1 h 1"/>
                <a:gd name="T18" fmla="*/ 2 w 3"/>
                <a:gd name="T19" fmla="*/ 1 h 1"/>
                <a:gd name="T20" fmla="*/ 2 w 3"/>
                <a:gd name="T21" fmla="*/ 1 h 1"/>
                <a:gd name="T22" fmla="*/ 0 w 3"/>
                <a:gd name="T23" fmla="*/ 1 h 1"/>
                <a:gd name="T24" fmla="*/ 0 w 3"/>
                <a:gd name="T25" fmla="*/ 1 h 1"/>
                <a:gd name="T26" fmla="*/ 0 w 3"/>
                <a:gd name="T27" fmla="*/ 1 h 1"/>
                <a:gd name="T28" fmla="*/ 0 w 3"/>
                <a:gd name="T29" fmla="*/ 1 h 1"/>
                <a:gd name="T30" fmla="*/ 0 w 3"/>
                <a:gd name="T31" fmla="*/ 0 h 1"/>
                <a:gd name="T32" fmla="*/ 0 w 3"/>
                <a:gd name="T33" fmla="*/ 0 h 1"/>
                <a:gd name="T34" fmla="*/ 2 w 3"/>
                <a:gd name="T35" fmla="*/ 0 h 1"/>
                <a:gd name="T36" fmla="*/ 2 w 3"/>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
                  <a:moveTo>
                    <a:pt x="2" y="0"/>
                  </a:moveTo>
                  <a:lnTo>
                    <a:pt x="3" y="1"/>
                  </a:lnTo>
                  <a:lnTo>
                    <a:pt x="3" y="1"/>
                  </a:lnTo>
                  <a:lnTo>
                    <a:pt x="2" y="1"/>
                  </a:lnTo>
                  <a:lnTo>
                    <a:pt x="2" y="1"/>
                  </a:lnTo>
                  <a:lnTo>
                    <a:pt x="2" y="1"/>
                  </a:lnTo>
                  <a:lnTo>
                    <a:pt x="2" y="1"/>
                  </a:lnTo>
                  <a:lnTo>
                    <a:pt x="3" y="1"/>
                  </a:lnTo>
                  <a:lnTo>
                    <a:pt x="3" y="1"/>
                  </a:lnTo>
                  <a:lnTo>
                    <a:pt x="2" y="1"/>
                  </a:lnTo>
                  <a:lnTo>
                    <a:pt x="2" y="1"/>
                  </a:lnTo>
                  <a:lnTo>
                    <a:pt x="0" y="1"/>
                  </a:lnTo>
                  <a:lnTo>
                    <a:pt x="0" y="1"/>
                  </a:lnTo>
                  <a:lnTo>
                    <a:pt x="0" y="1"/>
                  </a:lnTo>
                  <a:lnTo>
                    <a:pt x="0" y="1"/>
                  </a:lnTo>
                  <a:lnTo>
                    <a:pt x="0" y="0"/>
                  </a:lnTo>
                  <a:lnTo>
                    <a:pt x="0"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08" name="Freeform 1526">
              <a:extLst>
                <a:ext uri="{FF2B5EF4-FFF2-40B4-BE49-F238E27FC236}">
                  <a16:creationId xmlns="" xmlns:a16="http://schemas.microsoft.com/office/drawing/2014/main" id="{C02E2A47-0774-4221-91B6-98BA257D1D41}"/>
                </a:ext>
              </a:extLst>
            </p:cNvPr>
            <p:cNvSpPr>
              <a:spLocks/>
            </p:cNvSpPr>
            <p:nvPr/>
          </p:nvSpPr>
          <p:spPr bwMode="auto">
            <a:xfrm>
              <a:off x="6335257" y="1885271"/>
              <a:ext cx="1277" cy="1277"/>
            </a:xfrm>
            <a:custGeom>
              <a:avLst/>
              <a:gdLst>
                <a:gd name="T0" fmla="*/ 1 w 1"/>
                <a:gd name="T1" fmla="*/ 0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0 w 1"/>
                <a:gd name="T41" fmla="*/ 1 h 1"/>
                <a:gd name="T42" fmla="*/ 0 w 1"/>
                <a:gd name="T43" fmla="*/ 1 h 1"/>
                <a:gd name="T44" fmla="*/ 0 w 1"/>
                <a:gd name="T45" fmla="*/ 0 h 1"/>
                <a:gd name="T46" fmla="*/ 0 w 1"/>
                <a:gd name="T47" fmla="*/ 0 h 1"/>
                <a:gd name="T48" fmla="*/ 1 w 1"/>
                <a:gd name="T49" fmla="*/ 0 h 1"/>
                <a:gd name="T50" fmla="*/ 1 w 1"/>
                <a:gd name="T51" fmla="*/ 0 h 1"/>
                <a:gd name="T52" fmla="*/ 1 w 1"/>
                <a:gd name="T5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1" y="0"/>
                  </a:moveTo>
                  <a:lnTo>
                    <a:pt x="1" y="0"/>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0"/>
                  </a:lnTo>
                  <a:lnTo>
                    <a:pt x="0"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09" name="Freeform 1527">
              <a:extLst>
                <a:ext uri="{FF2B5EF4-FFF2-40B4-BE49-F238E27FC236}">
                  <a16:creationId xmlns="" xmlns:a16="http://schemas.microsoft.com/office/drawing/2014/main" id="{E12AD80F-AF48-4E01-A73B-909F2C0D3075}"/>
                </a:ext>
              </a:extLst>
            </p:cNvPr>
            <p:cNvSpPr>
              <a:spLocks/>
            </p:cNvSpPr>
            <p:nvPr/>
          </p:nvSpPr>
          <p:spPr bwMode="auto">
            <a:xfrm>
              <a:off x="6327599" y="1885271"/>
              <a:ext cx="2553" cy="1277"/>
            </a:xfrm>
            <a:custGeom>
              <a:avLst/>
              <a:gdLst>
                <a:gd name="T0" fmla="*/ 2 w 2"/>
                <a:gd name="T1" fmla="*/ 0 h 1"/>
                <a:gd name="T2" fmla="*/ 1 w 2"/>
                <a:gd name="T3" fmla="*/ 0 h 1"/>
                <a:gd name="T4" fmla="*/ 1 w 2"/>
                <a:gd name="T5" fmla="*/ 0 h 1"/>
                <a:gd name="T6" fmla="*/ 1 w 2"/>
                <a:gd name="T7" fmla="*/ 0 h 1"/>
                <a:gd name="T8" fmla="*/ 1 w 2"/>
                <a:gd name="T9" fmla="*/ 1 h 1"/>
                <a:gd name="T10" fmla="*/ 1 w 2"/>
                <a:gd name="T11" fmla="*/ 1 h 1"/>
                <a:gd name="T12" fmla="*/ 1 w 2"/>
                <a:gd name="T13" fmla="*/ 1 h 1"/>
                <a:gd name="T14" fmla="*/ 1 w 2"/>
                <a:gd name="T15" fmla="*/ 1 h 1"/>
                <a:gd name="T16" fmla="*/ 1 w 2"/>
                <a:gd name="T17" fmla="*/ 1 h 1"/>
                <a:gd name="T18" fmla="*/ 0 w 2"/>
                <a:gd name="T19" fmla="*/ 1 h 1"/>
                <a:gd name="T20" fmla="*/ 0 w 2"/>
                <a:gd name="T21" fmla="*/ 1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lnTo>
                    <a:pt x="1" y="0"/>
                  </a:lnTo>
                  <a:lnTo>
                    <a:pt x="1" y="0"/>
                  </a:lnTo>
                  <a:lnTo>
                    <a:pt x="1" y="0"/>
                  </a:lnTo>
                  <a:lnTo>
                    <a:pt x="1" y="1"/>
                  </a:lnTo>
                  <a:lnTo>
                    <a:pt x="1" y="1"/>
                  </a:lnTo>
                  <a:lnTo>
                    <a:pt x="1" y="1"/>
                  </a:lnTo>
                  <a:lnTo>
                    <a:pt x="1" y="1"/>
                  </a:lnTo>
                  <a:lnTo>
                    <a:pt x="1" y="1"/>
                  </a:lnTo>
                  <a:lnTo>
                    <a:pt x="0" y="1"/>
                  </a:lnTo>
                  <a:lnTo>
                    <a:pt x="0" y="1"/>
                  </a:lnTo>
                  <a:lnTo>
                    <a:pt x="0" y="0"/>
                  </a:lnTo>
                  <a:lnTo>
                    <a:pt x="0" y="0"/>
                  </a:lnTo>
                  <a:lnTo>
                    <a:pt x="0" y="0"/>
                  </a:lnTo>
                  <a:lnTo>
                    <a:pt x="0" y="0"/>
                  </a:lnTo>
                  <a:lnTo>
                    <a:pt x="0" y="0"/>
                  </a:lnTo>
                  <a:lnTo>
                    <a:pt x="1"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10" name="Freeform 1528">
              <a:extLst>
                <a:ext uri="{FF2B5EF4-FFF2-40B4-BE49-F238E27FC236}">
                  <a16:creationId xmlns="" xmlns:a16="http://schemas.microsoft.com/office/drawing/2014/main" id="{264D6F16-73EE-41FF-AB19-A4BAC87FBE7B}"/>
                </a:ext>
              </a:extLst>
            </p:cNvPr>
            <p:cNvSpPr>
              <a:spLocks/>
            </p:cNvSpPr>
            <p:nvPr/>
          </p:nvSpPr>
          <p:spPr bwMode="auto">
            <a:xfrm>
              <a:off x="6337810" y="1885271"/>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11" name="Oval 1529">
              <a:extLst>
                <a:ext uri="{FF2B5EF4-FFF2-40B4-BE49-F238E27FC236}">
                  <a16:creationId xmlns="" xmlns:a16="http://schemas.microsoft.com/office/drawing/2014/main" id="{0158D37D-C856-4248-9216-D5705BD6AB73}"/>
                </a:ext>
              </a:extLst>
            </p:cNvPr>
            <p:cNvSpPr>
              <a:spLocks noChangeArrowheads="1"/>
            </p:cNvSpPr>
            <p:nvPr/>
          </p:nvSpPr>
          <p:spPr bwMode="auto">
            <a:xfrm>
              <a:off x="6339087" y="1885271"/>
              <a:ext cx="1277" cy="1277"/>
            </a:xfrm>
            <a:prstGeom prst="ellipse">
              <a:avLst/>
            </a:pr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12" name="Freeform 1530">
              <a:extLst>
                <a:ext uri="{FF2B5EF4-FFF2-40B4-BE49-F238E27FC236}">
                  <a16:creationId xmlns="" xmlns:a16="http://schemas.microsoft.com/office/drawing/2014/main" id="{B43539D0-9580-4F5B-9E35-244E82B4CA55}"/>
                </a:ext>
              </a:extLst>
            </p:cNvPr>
            <p:cNvSpPr>
              <a:spLocks/>
            </p:cNvSpPr>
            <p:nvPr/>
          </p:nvSpPr>
          <p:spPr bwMode="auto">
            <a:xfrm>
              <a:off x="6337810" y="1883995"/>
              <a:ext cx="1277" cy="1277"/>
            </a:xfrm>
            <a:custGeom>
              <a:avLst/>
              <a:gdLst>
                <a:gd name="T0" fmla="*/ 1 w 1"/>
                <a:gd name="T1" fmla="*/ 1 h 1"/>
                <a:gd name="T2" fmla="*/ 1 w 1"/>
                <a:gd name="T3" fmla="*/ 1 h 1"/>
                <a:gd name="T4" fmla="*/ 0 w 1"/>
                <a:gd name="T5" fmla="*/ 1 h 1"/>
                <a:gd name="T6" fmla="*/ 0 w 1"/>
                <a:gd name="T7" fmla="*/ 1 h 1"/>
                <a:gd name="T8" fmla="*/ 0 w 1"/>
                <a:gd name="T9" fmla="*/ 1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1" y="1"/>
                  </a:lnTo>
                  <a:lnTo>
                    <a:pt x="0" y="1"/>
                  </a:lnTo>
                  <a:lnTo>
                    <a:pt x="0" y="1"/>
                  </a:lnTo>
                  <a:lnTo>
                    <a:pt x="0" y="1"/>
                  </a:lnTo>
                  <a:lnTo>
                    <a:pt x="1" y="0"/>
                  </a:lnTo>
                  <a:lnTo>
                    <a:pt x="1" y="0"/>
                  </a:lnTo>
                  <a:lnTo>
                    <a:pt x="1"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13" name="Freeform 1531">
              <a:extLst>
                <a:ext uri="{FF2B5EF4-FFF2-40B4-BE49-F238E27FC236}">
                  <a16:creationId xmlns="" xmlns:a16="http://schemas.microsoft.com/office/drawing/2014/main" id="{C3926CCE-573E-4D0D-9312-62C83946C91C}"/>
                </a:ext>
              </a:extLst>
            </p:cNvPr>
            <p:cNvSpPr>
              <a:spLocks/>
            </p:cNvSpPr>
            <p:nvPr/>
          </p:nvSpPr>
          <p:spPr bwMode="auto">
            <a:xfrm>
              <a:off x="6333981" y="1881442"/>
              <a:ext cx="2553" cy="3830"/>
            </a:xfrm>
            <a:custGeom>
              <a:avLst/>
              <a:gdLst>
                <a:gd name="T0" fmla="*/ 1 w 2"/>
                <a:gd name="T1" fmla="*/ 0 h 3"/>
                <a:gd name="T2" fmla="*/ 1 w 2"/>
                <a:gd name="T3" fmla="*/ 0 h 3"/>
                <a:gd name="T4" fmla="*/ 2 w 2"/>
                <a:gd name="T5" fmla="*/ 0 h 3"/>
                <a:gd name="T6" fmla="*/ 2 w 2"/>
                <a:gd name="T7" fmla="*/ 0 h 3"/>
                <a:gd name="T8" fmla="*/ 2 w 2"/>
                <a:gd name="T9" fmla="*/ 0 h 3"/>
                <a:gd name="T10" fmla="*/ 1 w 2"/>
                <a:gd name="T11" fmla="*/ 2 h 3"/>
                <a:gd name="T12" fmla="*/ 1 w 2"/>
                <a:gd name="T13" fmla="*/ 2 h 3"/>
                <a:gd name="T14" fmla="*/ 1 w 2"/>
                <a:gd name="T15" fmla="*/ 2 h 3"/>
                <a:gd name="T16" fmla="*/ 1 w 2"/>
                <a:gd name="T17" fmla="*/ 2 h 3"/>
                <a:gd name="T18" fmla="*/ 1 w 2"/>
                <a:gd name="T19" fmla="*/ 2 h 3"/>
                <a:gd name="T20" fmla="*/ 1 w 2"/>
                <a:gd name="T21" fmla="*/ 2 h 3"/>
                <a:gd name="T22" fmla="*/ 1 w 2"/>
                <a:gd name="T23" fmla="*/ 2 h 3"/>
                <a:gd name="T24" fmla="*/ 1 w 2"/>
                <a:gd name="T25" fmla="*/ 2 h 3"/>
                <a:gd name="T26" fmla="*/ 1 w 2"/>
                <a:gd name="T27" fmla="*/ 2 h 3"/>
                <a:gd name="T28" fmla="*/ 1 w 2"/>
                <a:gd name="T29" fmla="*/ 2 h 3"/>
                <a:gd name="T30" fmla="*/ 1 w 2"/>
                <a:gd name="T31" fmla="*/ 2 h 3"/>
                <a:gd name="T32" fmla="*/ 1 w 2"/>
                <a:gd name="T33" fmla="*/ 2 h 3"/>
                <a:gd name="T34" fmla="*/ 1 w 2"/>
                <a:gd name="T35" fmla="*/ 2 h 3"/>
                <a:gd name="T36" fmla="*/ 1 w 2"/>
                <a:gd name="T37" fmla="*/ 2 h 3"/>
                <a:gd name="T38" fmla="*/ 1 w 2"/>
                <a:gd name="T39" fmla="*/ 2 h 3"/>
                <a:gd name="T40" fmla="*/ 1 w 2"/>
                <a:gd name="T41" fmla="*/ 2 h 3"/>
                <a:gd name="T42" fmla="*/ 1 w 2"/>
                <a:gd name="T43" fmla="*/ 3 h 3"/>
                <a:gd name="T44" fmla="*/ 1 w 2"/>
                <a:gd name="T45" fmla="*/ 3 h 3"/>
                <a:gd name="T46" fmla="*/ 0 w 2"/>
                <a:gd name="T47" fmla="*/ 3 h 3"/>
                <a:gd name="T48" fmla="*/ 0 w 2"/>
                <a:gd name="T49" fmla="*/ 3 h 3"/>
                <a:gd name="T50" fmla="*/ 0 w 2"/>
                <a:gd name="T51" fmla="*/ 3 h 3"/>
                <a:gd name="T52" fmla="*/ 0 w 2"/>
                <a:gd name="T53" fmla="*/ 3 h 3"/>
                <a:gd name="T54" fmla="*/ 0 w 2"/>
                <a:gd name="T55" fmla="*/ 3 h 3"/>
                <a:gd name="T56" fmla="*/ 0 w 2"/>
                <a:gd name="T57" fmla="*/ 2 h 3"/>
                <a:gd name="T58" fmla="*/ 0 w 2"/>
                <a:gd name="T59" fmla="*/ 2 h 3"/>
                <a:gd name="T60" fmla="*/ 0 w 2"/>
                <a:gd name="T61" fmla="*/ 2 h 3"/>
                <a:gd name="T62" fmla="*/ 0 w 2"/>
                <a:gd name="T63" fmla="*/ 2 h 3"/>
                <a:gd name="T64" fmla="*/ 0 w 2"/>
                <a:gd name="T65" fmla="*/ 2 h 3"/>
                <a:gd name="T66" fmla="*/ 0 w 2"/>
                <a:gd name="T67" fmla="*/ 2 h 3"/>
                <a:gd name="T68" fmla="*/ 0 w 2"/>
                <a:gd name="T69" fmla="*/ 2 h 3"/>
                <a:gd name="T70" fmla="*/ 0 w 2"/>
                <a:gd name="T71" fmla="*/ 2 h 3"/>
                <a:gd name="T72" fmla="*/ 0 w 2"/>
                <a:gd name="T73" fmla="*/ 2 h 3"/>
                <a:gd name="T74" fmla="*/ 0 w 2"/>
                <a:gd name="T75" fmla="*/ 2 h 3"/>
                <a:gd name="T76" fmla="*/ 0 w 2"/>
                <a:gd name="T77" fmla="*/ 2 h 3"/>
                <a:gd name="T78" fmla="*/ 0 w 2"/>
                <a:gd name="T79" fmla="*/ 2 h 3"/>
                <a:gd name="T80" fmla="*/ 0 w 2"/>
                <a:gd name="T81" fmla="*/ 2 h 3"/>
                <a:gd name="T82" fmla="*/ 0 w 2"/>
                <a:gd name="T83" fmla="*/ 2 h 3"/>
                <a:gd name="T84" fmla="*/ 0 w 2"/>
                <a:gd name="T85" fmla="*/ 2 h 3"/>
                <a:gd name="T86" fmla="*/ 0 w 2"/>
                <a:gd name="T87" fmla="*/ 2 h 3"/>
                <a:gd name="T88" fmla="*/ 0 w 2"/>
                <a:gd name="T89" fmla="*/ 2 h 3"/>
                <a:gd name="T90" fmla="*/ 0 w 2"/>
                <a:gd name="T91" fmla="*/ 2 h 3"/>
                <a:gd name="T92" fmla="*/ 0 w 2"/>
                <a:gd name="T93" fmla="*/ 2 h 3"/>
                <a:gd name="T94" fmla="*/ 0 w 2"/>
                <a:gd name="T95" fmla="*/ 2 h 3"/>
                <a:gd name="T96" fmla="*/ 0 w 2"/>
                <a:gd name="T97" fmla="*/ 2 h 3"/>
                <a:gd name="T98" fmla="*/ 0 w 2"/>
                <a:gd name="T99" fmla="*/ 2 h 3"/>
                <a:gd name="T100" fmla="*/ 0 w 2"/>
                <a:gd name="T101" fmla="*/ 2 h 3"/>
                <a:gd name="T102" fmla="*/ 0 w 2"/>
                <a:gd name="T103" fmla="*/ 2 h 3"/>
                <a:gd name="T104" fmla="*/ 0 w 2"/>
                <a:gd name="T105" fmla="*/ 2 h 3"/>
                <a:gd name="T106" fmla="*/ 0 w 2"/>
                <a:gd name="T107" fmla="*/ 2 h 3"/>
                <a:gd name="T108" fmla="*/ 0 w 2"/>
                <a:gd name="T109" fmla="*/ 0 h 3"/>
                <a:gd name="T110" fmla="*/ 1 w 2"/>
                <a:gd name="T111" fmla="*/ 0 h 3"/>
                <a:gd name="T112" fmla="*/ 1 w 2"/>
                <a:gd name="T113" fmla="*/ 0 h 3"/>
                <a:gd name="T114" fmla="*/ 1 w 2"/>
                <a:gd name="T115" fmla="*/ 0 h 3"/>
                <a:gd name="T116" fmla="*/ 1 w 2"/>
                <a:gd name="T117" fmla="*/ 0 h 3"/>
                <a:gd name="T118" fmla="*/ 1 w 2"/>
                <a:gd name="T119" fmla="*/ 0 h 3"/>
                <a:gd name="T120" fmla="*/ 1 w 2"/>
                <a:gd name="T121" fmla="*/ 0 h 3"/>
                <a:gd name="T122" fmla="*/ 1 w 2"/>
                <a:gd name="T1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 h="3">
                  <a:moveTo>
                    <a:pt x="1" y="0"/>
                  </a:moveTo>
                  <a:lnTo>
                    <a:pt x="1" y="0"/>
                  </a:lnTo>
                  <a:lnTo>
                    <a:pt x="2" y="0"/>
                  </a:lnTo>
                  <a:lnTo>
                    <a:pt x="2" y="0"/>
                  </a:lnTo>
                  <a:lnTo>
                    <a:pt x="2" y="0"/>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14" name="Freeform 1532">
              <a:extLst>
                <a:ext uri="{FF2B5EF4-FFF2-40B4-BE49-F238E27FC236}">
                  <a16:creationId xmlns="" xmlns:a16="http://schemas.microsoft.com/office/drawing/2014/main" id="{0AC6D221-BFC5-4E5E-AC74-0782814CF911}"/>
                </a:ext>
              </a:extLst>
            </p:cNvPr>
            <p:cNvSpPr>
              <a:spLocks/>
            </p:cNvSpPr>
            <p:nvPr/>
          </p:nvSpPr>
          <p:spPr bwMode="auto">
            <a:xfrm>
              <a:off x="6337810" y="1880165"/>
              <a:ext cx="1277" cy="1277"/>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1" y="0"/>
                  </a:moveTo>
                  <a:lnTo>
                    <a:pt x="1" y="0"/>
                  </a:lnTo>
                  <a:lnTo>
                    <a:pt x="1" y="0"/>
                  </a:lnTo>
                  <a:lnTo>
                    <a:pt x="1" y="0"/>
                  </a:lnTo>
                  <a:lnTo>
                    <a:pt x="1" y="0"/>
                  </a:lnTo>
                  <a:lnTo>
                    <a:pt x="1" y="1"/>
                  </a:lnTo>
                  <a:lnTo>
                    <a:pt x="0" y="1"/>
                  </a:lnTo>
                  <a:lnTo>
                    <a:pt x="0" y="1"/>
                  </a:lnTo>
                  <a:lnTo>
                    <a:pt x="0" y="1"/>
                  </a:lnTo>
                  <a:lnTo>
                    <a:pt x="0" y="1"/>
                  </a:lnTo>
                  <a:lnTo>
                    <a:pt x="0" y="1"/>
                  </a:lnTo>
                  <a:lnTo>
                    <a:pt x="0" y="0"/>
                  </a:lnTo>
                  <a:lnTo>
                    <a:pt x="1" y="0"/>
                  </a:lnTo>
                  <a:lnTo>
                    <a:pt x="1" y="0"/>
                  </a:lnTo>
                  <a:lnTo>
                    <a:pt x="1" y="0"/>
                  </a:lnTo>
                  <a:lnTo>
                    <a:pt x="1" y="0"/>
                  </a:lnTo>
                  <a:lnTo>
                    <a:pt x="1" y="0"/>
                  </a:lnTo>
                  <a:lnTo>
                    <a:pt x="1" y="0"/>
                  </a:lnTo>
                  <a:lnTo>
                    <a:pt x="1"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15" name="Freeform 1533">
              <a:extLst>
                <a:ext uri="{FF2B5EF4-FFF2-40B4-BE49-F238E27FC236}">
                  <a16:creationId xmlns="" xmlns:a16="http://schemas.microsoft.com/office/drawing/2014/main" id="{DC01C2BA-8263-4FA7-8FB7-5DDFB47018CA}"/>
                </a:ext>
              </a:extLst>
            </p:cNvPr>
            <p:cNvSpPr>
              <a:spLocks/>
            </p:cNvSpPr>
            <p:nvPr/>
          </p:nvSpPr>
          <p:spPr bwMode="auto">
            <a:xfrm>
              <a:off x="6336534" y="1880165"/>
              <a:ext cx="2553" cy="1277"/>
            </a:xfrm>
            <a:custGeom>
              <a:avLst/>
              <a:gdLst>
                <a:gd name="T0" fmla="*/ 0 w 2"/>
                <a:gd name="T1" fmla="*/ 1 h 1"/>
                <a:gd name="T2" fmla="*/ 0 w 2"/>
                <a:gd name="T3" fmla="*/ 1 h 1"/>
                <a:gd name="T4" fmla="*/ 0 w 2"/>
                <a:gd name="T5" fmla="*/ 1 h 1"/>
                <a:gd name="T6" fmla="*/ 0 w 2"/>
                <a:gd name="T7" fmla="*/ 1 h 1"/>
                <a:gd name="T8" fmla="*/ 0 w 2"/>
                <a:gd name="T9" fmla="*/ 1 h 1"/>
                <a:gd name="T10" fmla="*/ 0 w 2"/>
                <a:gd name="T11" fmla="*/ 1 h 1"/>
                <a:gd name="T12" fmla="*/ 1 w 2"/>
                <a:gd name="T13" fmla="*/ 1 h 1"/>
                <a:gd name="T14" fmla="*/ 1 w 2"/>
                <a:gd name="T15" fmla="*/ 0 h 1"/>
                <a:gd name="T16" fmla="*/ 1 w 2"/>
                <a:gd name="T17" fmla="*/ 0 h 1"/>
                <a:gd name="T18" fmla="*/ 2 w 2"/>
                <a:gd name="T19" fmla="*/ 0 h 1"/>
                <a:gd name="T20" fmla="*/ 2 w 2"/>
                <a:gd name="T21" fmla="*/ 0 h 1"/>
                <a:gd name="T22" fmla="*/ 1 w 2"/>
                <a:gd name="T23" fmla="*/ 0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0 w 2"/>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0" y="1"/>
                  </a:moveTo>
                  <a:lnTo>
                    <a:pt x="0" y="1"/>
                  </a:lnTo>
                  <a:lnTo>
                    <a:pt x="0" y="1"/>
                  </a:lnTo>
                  <a:lnTo>
                    <a:pt x="0" y="1"/>
                  </a:lnTo>
                  <a:lnTo>
                    <a:pt x="0" y="1"/>
                  </a:lnTo>
                  <a:lnTo>
                    <a:pt x="0" y="1"/>
                  </a:lnTo>
                  <a:lnTo>
                    <a:pt x="1" y="1"/>
                  </a:lnTo>
                  <a:lnTo>
                    <a:pt x="1" y="0"/>
                  </a:lnTo>
                  <a:lnTo>
                    <a:pt x="1" y="0"/>
                  </a:lnTo>
                  <a:lnTo>
                    <a:pt x="2" y="0"/>
                  </a:lnTo>
                  <a:lnTo>
                    <a:pt x="2" y="0"/>
                  </a:lnTo>
                  <a:lnTo>
                    <a:pt x="1" y="0"/>
                  </a:lnTo>
                  <a:lnTo>
                    <a:pt x="1" y="1"/>
                  </a:lnTo>
                  <a:lnTo>
                    <a:pt x="1" y="1"/>
                  </a:lnTo>
                  <a:lnTo>
                    <a:pt x="1" y="1"/>
                  </a:lnTo>
                  <a:lnTo>
                    <a:pt x="1" y="1"/>
                  </a:lnTo>
                  <a:lnTo>
                    <a:pt x="1" y="1"/>
                  </a:lnTo>
                  <a:lnTo>
                    <a:pt x="1" y="1"/>
                  </a:lnTo>
                  <a:lnTo>
                    <a:pt x="1" y="1"/>
                  </a:lnTo>
                  <a:lnTo>
                    <a:pt x="1" y="1"/>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16" name="Freeform 1534">
              <a:extLst>
                <a:ext uri="{FF2B5EF4-FFF2-40B4-BE49-F238E27FC236}">
                  <a16:creationId xmlns="" xmlns:a16="http://schemas.microsoft.com/office/drawing/2014/main" id="{865BD5B2-4122-4124-904E-51BFCB14FA72}"/>
                </a:ext>
              </a:extLst>
            </p:cNvPr>
            <p:cNvSpPr>
              <a:spLocks/>
            </p:cNvSpPr>
            <p:nvPr/>
          </p:nvSpPr>
          <p:spPr bwMode="auto">
            <a:xfrm>
              <a:off x="6337810" y="1876336"/>
              <a:ext cx="1277" cy="1277"/>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0 w 1"/>
                <a:gd name="T39" fmla="*/ 0 h 1"/>
                <a:gd name="T40" fmla="*/ 0 w 1"/>
                <a:gd name="T41" fmla="*/ 0 h 1"/>
                <a:gd name="T42" fmla="*/ 0 w 1"/>
                <a:gd name="T43" fmla="*/ 0 h 1"/>
                <a:gd name="T44" fmla="*/ 1 w 1"/>
                <a:gd name="T45" fmla="*/ 0 h 1"/>
                <a:gd name="T46" fmla="*/ 1 w 1"/>
                <a:gd name="T47" fmla="*/ 0 h 1"/>
                <a:gd name="T48" fmla="*/ 1 w 1"/>
                <a:gd name="T49" fmla="*/ 0 h 1"/>
                <a:gd name="T50" fmla="*/ 1 w 1"/>
                <a:gd name="T51" fmla="*/ 1 h 1"/>
                <a:gd name="T52" fmla="*/ 1 w 1"/>
                <a:gd name="T53" fmla="*/ 1 h 1"/>
                <a:gd name="T54" fmla="*/ 1 w 1"/>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1" y="1"/>
                  </a:move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0"/>
                  </a:lnTo>
                  <a:lnTo>
                    <a:pt x="0" y="0"/>
                  </a:lnTo>
                  <a:lnTo>
                    <a:pt x="0" y="0"/>
                  </a:lnTo>
                  <a:lnTo>
                    <a:pt x="1" y="0"/>
                  </a:lnTo>
                  <a:lnTo>
                    <a:pt x="1" y="0"/>
                  </a:lnTo>
                  <a:lnTo>
                    <a:pt x="1"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17" name="Freeform 1535">
              <a:extLst>
                <a:ext uri="{FF2B5EF4-FFF2-40B4-BE49-F238E27FC236}">
                  <a16:creationId xmlns="" xmlns:a16="http://schemas.microsoft.com/office/drawing/2014/main" id="{4F32E25D-ABBC-438C-8D91-525C4065D59B}"/>
                </a:ext>
              </a:extLst>
            </p:cNvPr>
            <p:cNvSpPr>
              <a:spLocks/>
            </p:cNvSpPr>
            <p:nvPr/>
          </p:nvSpPr>
          <p:spPr bwMode="auto">
            <a:xfrm>
              <a:off x="6335257" y="1869954"/>
              <a:ext cx="1277" cy="1277"/>
            </a:xfrm>
            <a:custGeom>
              <a:avLst/>
              <a:gdLst>
                <a:gd name="T0" fmla="*/ 0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lnTo>
                    <a:pt x="0" y="0"/>
                  </a:lnTo>
                  <a:lnTo>
                    <a:pt x="0" y="0"/>
                  </a:lnTo>
                  <a:lnTo>
                    <a:pt x="0" y="0"/>
                  </a:lnTo>
                  <a:lnTo>
                    <a:pt x="0" y="0"/>
                  </a:lnTo>
                  <a:lnTo>
                    <a:pt x="1" y="0"/>
                  </a:lnTo>
                  <a:lnTo>
                    <a:pt x="1"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18" name="Freeform 1536">
              <a:extLst>
                <a:ext uri="{FF2B5EF4-FFF2-40B4-BE49-F238E27FC236}">
                  <a16:creationId xmlns="" xmlns:a16="http://schemas.microsoft.com/office/drawing/2014/main" id="{09D2236D-FA67-49DC-BD20-CC6B86EE16C9}"/>
                </a:ext>
              </a:extLst>
            </p:cNvPr>
            <p:cNvSpPr>
              <a:spLocks/>
            </p:cNvSpPr>
            <p:nvPr/>
          </p:nvSpPr>
          <p:spPr bwMode="auto">
            <a:xfrm>
              <a:off x="6328875" y="1863572"/>
              <a:ext cx="2553" cy="5106"/>
            </a:xfrm>
            <a:custGeom>
              <a:avLst/>
              <a:gdLst>
                <a:gd name="T0" fmla="*/ 1 w 2"/>
                <a:gd name="T1" fmla="*/ 2 h 4"/>
                <a:gd name="T2" fmla="*/ 1 w 2"/>
                <a:gd name="T3" fmla="*/ 2 h 4"/>
                <a:gd name="T4" fmla="*/ 1 w 2"/>
                <a:gd name="T5" fmla="*/ 2 h 4"/>
                <a:gd name="T6" fmla="*/ 1 w 2"/>
                <a:gd name="T7" fmla="*/ 2 h 4"/>
                <a:gd name="T8" fmla="*/ 0 w 2"/>
                <a:gd name="T9" fmla="*/ 2 h 4"/>
                <a:gd name="T10" fmla="*/ 0 w 2"/>
                <a:gd name="T11" fmla="*/ 2 h 4"/>
                <a:gd name="T12" fmla="*/ 0 w 2"/>
                <a:gd name="T13" fmla="*/ 2 h 4"/>
                <a:gd name="T14" fmla="*/ 1 w 2"/>
                <a:gd name="T15" fmla="*/ 3 h 4"/>
                <a:gd name="T16" fmla="*/ 1 w 2"/>
                <a:gd name="T17" fmla="*/ 3 h 4"/>
                <a:gd name="T18" fmla="*/ 1 w 2"/>
                <a:gd name="T19" fmla="*/ 3 h 4"/>
                <a:gd name="T20" fmla="*/ 1 w 2"/>
                <a:gd name="T21" fmla="*/ 3 h 4"/>
                <a:gd name="T22" fmla="*/ 2 w 2"/>
                <a:gd name="T23" fmla="*/ 3 h 4"/>
                <a:gd name="T24" fmla="*/ 2 w 2"/>
                <a:gd name="T25" fmla="*/ 3 h 4"/>
                <a:gd name="T26" fmla="*/ 2 w 2"/>
                <a:gd name="T27" fmla="*/ 3 h 4"/>
                <a:gd name="T28" fmla="*/ 2 w 2"/>
                <a:gd name="T29" fmla="*/ 4 h 4"/>
                <a:gd name="T30" fmla="*/ 2 w 2"/>
                <a:gd name="T31" fmla="*/ 4 h 4"/>
                <a:gd name="T32" fmla="*/ 2 w 2"/>
                <a:gd name="T33" fmla="*/ 4 h 4"/>
                <a:gd name="T34" fmla="*/ 2 w 2"/>
                <a:gd name="T35" fmla="*/ 4 h 4"/>
                <a:gd name="T36" fmla="*/ 2 w 2"/>
                <a:gd name="T37" fmla="*/ 4 h 4"/>
                <a:gd name="T38" fmla="*/ 2 w 2"/>
                <a:gd name="T39" fmla="*/ 4 h 4"/>
                <a:gd name="T40" fmla="*/ 2 w 2"/>
                <a:gd name="T41" fmla="*/ 4 h 4"/>
                <a:gd name="T42" fmla="*/ 1 w 2"/>
                <a:gd name="T43" fmla="*/ 4 h 4"/>
                <a:gd name="T44" fmla="*/ 1 w 2"/>
                <a:gd name="T45" fmla="*/ 3 h 4"/>
                <a:gd name="T46" fmla="*/ 0 w 2"/>
                <a:gd name="T47" fmla="*/ 3 h 4"/>
                <a:gd name="T48" fmla="*/ 0 w 2"/>
                <a:gd name="T49" fmla="*/ 3 h 4"/>
                <a:gd name="T50" fmla="*/ 0 w 2"/>
                <a:gd name="T51" fmla="*/ 2 h 4"/>
                <a:gd name="T52" fmla="*/ 0 w 2"/>
                <a:gd name="T53" fmla="*/ 2 h 4"/>
                <a:gd name="T54" fmla="*/ 0 w 2"/>
                <a:gd name="T55" fmla="*/ 2 h 4"/>
                <a:gd name="T56" fmla="*/ 0 w 2"/>
                <a:gd name="T57" fmla="*/ 0 h 4"/>
                <a:gd name="T58" fmla="*/ 0 w 2"/>
                <a:gd name="T59" fmla="*/ 0 h 4"/>
                <a:gd name="T60" fmla="*/ 0 w 2"/>
                <a:gd name="T61" fmla="*/ 0 h 4"/>
                <a:gd name="T62" fmla="*/ 0 w 2"/>
                <a:gd name="T63" fmla="*/ 0 h 4"/>
                <a:gd name="T64" fmla="*/ 0 w 2"/>
                <a:gd name="T65" fmla="*/ 0 h 4"/>
                <a:gd name="T66" fmla="*/ 0 w 2"/>
                <a:gd name="T67" fmla="*/ 0 h 4"/>
                <a:gd name="T68" fmla="*/ 0 w 2"/>
                <a:gd name="T69" fmla="*/ 2 h 4"/>
                <a:gd name="T70" fmla="*/ 0 w 2"/>
                <a:gd name="T71" fmla="*/ 2 h 4"/>
                <a:gd name="T72" fmla="*/ 0 w 2"/>
                <a:gd name="T73" fmla="*/ 2 h 4"/>
                <a:gd name="T74" fmla="*/ 0 w 2"/>
                <a:gd name="T75" fmla="*/ 2 h 4"/>
                <a:gd name="T76" fmla="*/ 0 w 2"/>
                <a:gd name="T77" fmla="*/ 2 h 4"/>
                <a:gd name="T78" fmla="*/ 1 w 2"/>
                <a:gd name="T7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4">
                  <a:moveTo>
                    <a:pt x="1" y="2"/>
                  </a:moveTo>
                  <a:lnTo>
                    <a:pt x="1" y="2"/>
                  </a:lnTo>
                  <a:lnTo>
                    <a:pt x="1" y="2"/>
                  </a:lnTo>
                  <a:lnTo>
                    <a:pt x="1" y="2"/>
                  </a:lnTo>
                  <a:lnTo>
                    <a:pt x="0" y="2"/>
                  </a:lnTo>
                  <a:lnTo>
                    <a:pt x="0" y="2"/>
                  </a:lnTo>
                  <a:lnTo>
                    <a:pt x="0" y="2"/>
                  </a:lnTo>
                  <a:lnTo>
                    <a:pt x="1" y="3"/>
                  </a:lnTo>
                  <a:lnTo>
                    <a:pt x="1" y="3"/>
                  </a:lnTo>
                  <a:lnTo>
                    <a:pt x="1" y="3"/>
                  </a:lnTo>
                  <a:lnTo>
                    <a:pt x="1" y="3"/>
                  </a:lnTo>
                  <a:lnTo>
                    <a:pt x="2" y="3"/>
                  </a:lnTo>
                  <a:lnTo>
                    <a:pt x="2" y="3"/>
                  </a:lnTo>
                  <a:lnTo>
                    <a:pt x="2" y="3"/>
                  </a:lnTo>
                  <a:lnTo>
                    <a:pt x="2" y="4"/>
                  </a:lnTo>
                  <a:lnTo>
                    <a:pt x="2" y="4"/>
                  </a:lnTo>
                  <a:lnTo>
                    <a:pt x="2" y="4"/>
                  </a:lnTo>
                  <a:lnTo>
                    <a:pt x="2" y="4"/>
                  </a:lnTo>
                  <a:lnTo>
                    <a:pt x="2" y="4"/>
                  </a:lnTo>
                  <a:lnTo>
                    <a:pt x="2" y="4"/>
                  </a:lnTo>
                  <a:lnTo>
                    <a:pt x="2" y="4"/>
                  </a:lnTo>
                  <a:lnTo>
                    <a:pt x="1" y="4"/>
                  </a:lnTo>
                  <a:lnTo>
                    <a:pt x="1" y="3"/>
                  </a:lnTo>
                  <a:lnTo>
                    <a:pt x="0" y="3"/>
                  </a:lnTo>
                  <a:lnTo>
                    <a:pt x="0" y="3"/>
                  </a:lnTo>
                  <a:lnTo>
                    <a:pt x="0" y="2"/>
                  </a:lnTo>
                  <a:lnTo>
                    <a:pt x="0" y="2"/>
                  </a:lnTo>
                  <a:lnTo>
                    <a:pt x="0" y="2"/>
                  </a:lnTo>
                  <a:lnTo>
                    <a:pt x="0" y="0"/>
                  </a:lnTo>
                  <a:lnTo>
                    <a:pt x="0" y="0"/>
                  </a:lnTo>
                  <a:lnTo>
                    <a:pt x="0" y="0"/>
                  </a:lnTo>
                  <a:lnTo>
                    <a:pt x="0" y="0"/>
                  </a:lnTo>
                  <a:lnTo>
                    <a:pt x="0" y="0"/>
                  </a:lnTo>
                  <a:lnTo>
                    <a:pt x="0" y="0"/>
                  </a:lnTo>
                  <a:lnTo>
                    <a:pt x="0" y="2"/>
                  </a:lnTo>
                  <a:lnTo>
                    <a:pt x="0" y="2"/>
                  </a:lnTo>
                  <a:lnTo>
                    <a:pt x="0" y="2"/>
                  </a:lnTo>
                  <a:lnTo>
                    <a:pt x="0" y="2"/>
                  </a:lnTo>
                  <a:lnTo>
                    <a:pt x="0" y="2"/>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19" name="Freeform 1537">
              <a:extLst>
                <a:ext uri="{FF2B5EF4-FFF2-40B4-BE49-F238E27FC236}">
                  <a16:creationId xmlns="" xmlns:a16="http://schemas.microsoft.com/office/drawing/2014/main" id="{6D62F7FD-769F-4DAB-B872-0EBDA7E3289E}"/>
                </a:ext>
              </a:extLst>
            </p:cNvPr>
            <p:cNvSpPr>
              <a:spLocks/>
            </p:cNvSpPr>
            <p:nvPr/>
          </p:nvSpPr>
          <p:spPr bwMode="auto">
            <a:xfrm>
              <a:off x="6318664" y="1824002"/>
              <a:ext cx="1277" cy="1277"/>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1 h 1"/>
                <a:gd name="T32" fmla="*/ 0 w 1"/>
                <a:gd name="T33" fmla="*/ 1 h 1"/>
                <a:gd name="T34" fmla="*/ 0 w 1"/>
                <a:gd name="T35" fmla="*/ 1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0" y="1"/>
                  </a:lnTo>
                  <a:lnTo>
                    <a:pt x="0" y="1"/>
                  </a:ln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20" name="Freeform 1538">
              <a:extLst>
                <a:ext uri="{FF2B5EF4-FFF2-40B4-BE49-F238E27FC236}">
                  <a16:creationId xmlns="" xmlns:a16="http://schemas.microsoft.com/office/drawing/2014/main" id="{01A4154E-5CA7-41B6-839C-CFD94C62174F}"/>
                </a:ext>
              </a:extLst>
            </p:cNvPr>
            <p:cNvSpPr>
              <a:spLocks/>
            </p:cNvSpPr>
            <p:nvPr/>
          </p:nvSpPr>
          <p:spPr bwMode="auto">
            <a:xfrm>
              <a:off x="6354404" y="180740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21" name="Freeform 1539">
              <a:extLst>
                <a:ext uri="{FF2B5EF4-FFF2-40B4-BE49-F238E27FC236}">
                  <a16:creationId xmlns="" xmlns:a16="http://schemas.microsoft.com/office/drawing/2014/main" id="{2EF704B7-3646-4507-B81F-FA0C4131C26B}"/>
                </a:ext>
              </a:extLst>
            </p:cNvPr>
            <p:cNvSpPr>
              <a:spLocks/>
            </p:cNvSpPr>
            <p:nvPr/>
          </p:nvSpPr>
          <p:spPr bwMode="auto">
            <a:xfrm>
              <a:off x="6354404" y="1804856"/>
              <a:ext cx="1277" cy="1277"/>
            </a:xfrm>
            <a:custGeom>
              <a:avLst/>
              <a:gdLst>
                <a:gd name="T0" fmla="*/ 1 w 1"/>
                <a:gd name="T1" fmla="*/ 1 h 1"/>
                <a:gd name="T2" fmla="*/ 1 w 1"/>
                <a:gd name="T3" fmla="*/ 1 h 1"/>
                <a:gd name="T4" fmla="*/ 1 w 1"/>
                <a:gd name="T5" fmla="*/ 1 h 1"/>
                <a:gd name="T6" fmla="*/ 1 w 1"/>
                <a:gd name="T7" fmla="*/ 1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
                  <a:moveTo>
                    <a:pt x="1" y="1"/>
                  </a:moveTo>
                  <a:lnTo>
                    <a:pt x="1" y="1"/>
                  </a:lnTo>
                  <a:lnTo>
                    <a:pt x="1" y="1"/>
                  </a:lnTo>
                  <a:lnTo>
                    <a:pt x="1" y="1"/>
                  </a:lnTo>
                  <a:lnTo>
                    <a:pt x="0" y="1"/>
                  </a:lnTo>
                  <a:lnTo>
                    <a:pt x="0" y="1"/>
                  </a:lnTo>
                  <a:lnTo>
                    <a:pt x="0" y="1"/>
                  </a:lnTo>
                  <a:lnTo>
                    <a:pt x="0" y="1"/>
                  </a:lnTo>
                  <a:lnTo>
                    <a:pt x="1" y="1"/>
                  </a:lnTo>
                  <a:lnTo>
                    <a:pt x="1" y="1"/>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22" name="Freeform 1540">
              <a:extLst>
                <a:ext uri="{FF2B5EF4-FFF2-40B4-BE49-F238E27FC236}">
                  <a16:creationId xmlns="" xmlns:a16="http://schemas.microsoft.com/office/drawing/2014/main" id="{0E310F10-882A-4E57-9EA4-D184FD955874}"/>
                </a:ext>
              </a:extLst>
            </p:cNvPr>
            <p:cNvSpPr>
              <a:spLocks/>
            </p:cNvSpPr>
            <p:nvPr/>
          </p:nvSpPr>
          <p:spPr bwMode="auto">
            <a:xfrm>
              <a:off x="6354404" y="1804856"/>
              <a:ext cx="1277" cy="1277"/>
            </a:xfrm>
            <a:custGeom>
              <a:avLst/>
              <a:gdLst>
                <a:gd name="T0" fmla="*/ 1 w 1"/>
                <a:gd name="T1" fmla="*/ 0 h 1"/>
                <a:gd name="T2" fmla="*/ 0 w 1"/>
                <a:gd name="T3" fmla="*/ 1 h 1"/>
                <a:gd name="T4" fmla="*/ 0 w 1"/>
                <a:gd name="T5" fmla="*/ 1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lnTo>
                    <a:pt x="0" y="1"/>
                  </a:lnTo>
                  <a:lnTo>
                    <a:pt x="0" y="1"/>
                  </a:lnTo>
                  <a:lnTo>
                    <a:pt x="0" y="0"/>
                  </a:lnTo>
                  <a:lnTo>
                    <a:pt x="0"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23" name="Freeform 1541">
              <a:extLst>
                <a:ext uri="{FF2B5EF4-FFF2-40B4-BE49-F238E27FC236}">
                  <a16:creationId xmlns="" xmlns:a16="http://schemas.microsoft.com/office/drawing/2014/main" id="{9C048146-6338-4DD8-877F-4A48E1FF5773}"/>
                </a:ext>
              </a:extLst>
            </p:cNvPr>
            <p:cNvSpPr>
              <a:spLocks/>
            </p:cNvSpPr>
            <p:nvPr/>
          </p:nvSpPr>
          <p:spPr bwMode="auto">
            <a:xfrm>
              <a:off x="6368445" y="1774221"/>
              <a:ext cx="2553" cy="2553"/>
            </a:xfrm>
            <a:custGeom>
              <a:avLst/>
              <a:gdLst>
                <a:gd name="T0" fmla="*/ 2 w 2"/>
                <a:gd name="T1" fmla="*/ 0 h 2"/>
                <a:gd name="T2" fmla="*/ 2 w 2"/>
                <a:gd name="T3" fmla="*/ 0 h 2"/>
                <a:gd name="T4" fmla="*/ 2 w 2"/>
                <a:gd name="T5" fmla="*/ 0 h 2"/>
                <a:gd name="T6" fmla="*/ 2 w 2"/>
                <a:gd name="T7" fmla="*/ 0 h 2"/>
                <a:gd name="T8" fmla="*/ 0 w 2"/>
                <a:gd name="T9" fmla="*/ 2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0 w 2"/>
                <a:gd name="T23" fmla="*/ 0 h 2"/>
                <a:gd name="T24" fmla="*/ 0 w 2"/>
                <a:gd name="T25" fmla="*/ 0 h 2"/>
                <a:gd name="T26" fmla="*/ 0 w 2"/>
                <a:gd name="T27" fmla="*/ 0 h 2"/>
                <a:gd name="T28" fmla="*/ 2 w 2"/>
                <a:gd name="T29" fmla="*/ 0 h 2"/>
                <a:gd name="T30" fmla="*/ 2 w 2"/>
                <a:gd name="T31" fmla="*/ 0 h 2"/>
                <a:gd name="T32" fmla="*/ 2 w 2"/>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2" y="0"/>
                  </a:moveTo>
                  <a:lnTo>
                    <a:pt x="2" y="0"/>
                  </a:lnTo>
                  <a:lnTo>
                    <a:pt x="2" y="0"/>
                  </a:lnTo>
                  <a:lnTo>
                    <a:pt x="2" y="0"/>
                  </a:lnTo>
                  <a:lnTo>
                    <a:pt x="0" y="2"/>
                  </a:lnTo>
                  <a:lnTo>
                    <a:pt x="0" y="0"/>
                  </a:lnTo>
                  <a:lnTo>
                    <a:pt x="0" y="0"/>
                  </a:lnTo>
                  <a:lnTo>
                    <a:pt x="0" y="0"/>
                  </a:lnTo>
                  <a:lnTo>
                    <a:pt x="0" y="0"/>
                  </a:lnTo>
                  <a:lnTo>
                    <a:pt x="0" y="0"/>
                  </a:lnTo>
                  <a:lnTo>
                    <a:pt x="0" y="0"/>
                  </a:lnTo>
                  <a:lnTo>
                    <a:pt x="0" y="0"/>
                  </a:lnTo>
                  <a:lnTo>
                    <a:pt x="0" y="0"/>
                  </a:lnTo>
                  <a:lnTo>
                    <a:pt x="0"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24" name="Freeform 1542">
              <a:extLst>
                <a:ext uri="{FF2B5EF4-FFF2-40B4-BE49-F238E27FC236}">
                  <a16:creationId xmlns="" xmlns:a16="http://schemas.microsoft.com/office/drawing/2014/main" id="{CF6A10CB-7160-48CE-9A94-647F294B3BF1}"/>
                </a:ext>
              </a:extLst>
            </p:cNvPr>
            <p:cNvSpPr>
              <a:spLocks/>
            </p:cNvSpPr>
            <p:nvPr/>
          </p:nvSpPr>
          <p:spPr bwMode="auto">
            <a:xfrm>
              <a:off x="6365892" y="1774221"/>
              <a:ext cx="1277" cy="2553"/>
            </a:xfrm>
            <a:custGeom>
              <a:avLst/>
              <a:gdLst>
                <a:gd name="T0" fmla="*/ 1 w 1"/>
                <a:gd name="T1" fmla="*/ 2 h 2"/>
                <a:gd name="T2" fmla="*/ 1 w 1"/>
                <a:gd name="T3" fmla="*/ 2 h 2"/>
                <a:gd name="T4" fmla="*/ 1 w 1"/>
                <a:gd name="T5" fmla="*/ 2 h 2"/>
                <a:gd name="T6" fmla="*/ 1 w 1"/>
                <a:gd name="T7" fmla="*/ 2 h 2"/>
                <a:gd name="T8" fmla="*/ 1 w 1"/>
                <a:gd name="T9" fmla="*/ 2 h 2"/>
                <a:gd name="T10" fmla="*/ 1 w 1"/>
                <a:gd name="T11" fmla="*/ 0 h 2"/>
                <a:gd name="T12" fmla="*/ 1 w 1"/>
                <a:gd name="T13" fmla="*/ 0 h 2"/>
                <a:gd name="T14" fmla="*/ 0 w 1"/>
                <a:gd name="T15" fmla="*/ 0 h 2"/>
                <a:gd name="T16" fmla="*/ 0 w 1"/>
                <a:gd name="T17" fmla="*/ 0 h 2"/>
                <a:gd name="T18" fmla="*/ 0 w 1"/>
                <a:gd name="T19" fmla="*/ 0 h 2"/>
                <a:gd name="T20" fmla="*/ 0 w 1"/>
                <a:gd name="T21" fmla="*/ 0 h 2"/>
                <a:gd name="T22" fmla="*/ 1 w 1"/>
                <a:gd name="T23" fmla="*/ 0 h 2"/>
                <a:gd name="T24" fmla="*/ 1 w 1"/>
                <a:gd name="T25" fmla="*/ 0 h 2"/>
                <a:gd name="T26" fmla="*/ 1 w 1"/>
                <a:gd name="T27" fmla="*/ 0 h 2"/>
                <a:gd name="T28" fmla="*/ 1 w 1"/>
                <a:gd name="T29" fmla="*/ 0 h 2"/>
                <a:gd name="T30" fmla="*/ 1 w 1"/>
                <a:gd name="T31" fmla="*/ 0 h 2"/>
                <a:gd name="T32" fmla="*/ 1 w 1"/>
                <a:gd name="T33" fmla="*/ 0 h 2"/>
                <a:gd name="T34" fmla="*/ 1 w 1"/>
                <a:gd name="T35" fmla="*/ 0 h 2"/>
                <a:gd name="T36" fmla="*/ 1 w 1"/>
                <a:gd name="T37" fmla="*/ 0 h 2"/>
                <a:gd name="T38" fmla="*/ 1 w 1"/>
                <a:gd name="T39" fmla="*/ 0 h 2"/>
                <a:gd name="T40" fmla="*/ 1 w 1"/>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2">
                  <a:moveTo>
                    <a:pt x="1" y="2"/>
                  </a:moveTo>
                  <a:lnTo>
                    <a:pt x="1" y="2"/>
                  </a:lnTo>
                  <a:lnTo>
                    <a:pt x="1" y="2"/>
                  </a:lnTo>
                  <a:lnTo>
                    <a:pt x="1" y="2"/>
                  </a:lnTo>
                  <a:lnTo>
                    <a:pt x="1" y="2"/>
                  </a:lnTo>
                  <a:lnTo>
                    <a:pt x="1" y="0"/>
                  </a:lnTo>
                  <a:lnTo>
                    <a:pt x="1"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25" name="Freeform 1543">
              <a:extLst>
                <a:ext uri="{FF2B5EF4-FFF2-40B4-BE49-F238E27FC236}">
                  <a16:creationId xmlns="" xmlns:a16="http://schemas.microsoft.com/office/drawing/2014/main" id="{BC15122C-19AC-4449-8684-6580E887E1D3}"/>
                </a:ext>
              </a:extLst>
            </p:cNvPr>
            <p:cNvSpPr>
              <a:spLocks/>
            </p:cNvSpPr>
            <p:nvPr/>
          </p:nvSpPr>
          <p:spPr bwMode="auto">
            <a:xfrm>
              <a:off x="6372274" y="1772944"/>
              <a:ext cx="1277" cy="1277"/>
            </a:xfrm>
            <a:custGeom>
              <a:avLst/>
              <a:gdLst>
                <a:gd name="T0" fmla="*/ 1 w 1"/>
                <a:gd name="T1" fmla="*/ 1 h 1"/>
                <a:gd name="T2" fmla="*/ 0 w 1"/>
                <a:gd name="T3" fmla="*/ 1 h 1"/>
                <a:gd name="T4" fmla="*/ 0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lnTo>
                    <a:pt x="0" y="1"/>
                  </a:lnTo>
                  <a:lnTo>
                    <a:pt x="0" y="1"/>
                  </a:lnTo>
                  <a:lnTo>
                    <a:pt x="0" y="0"/>
                  </a:lnTo>
                  <a:lnTo>
                    <a:pt x="0" y="0"/>
                  </a:lnTo>
                  <a:lnTo>
                    <a:pt x="0" y="0"/>
                  </a:lnTo>
                  <a:lnTo>
                    <a:pt x="0" y="0"/>
                  </a:lnTo>
                  <a:lnTo>
                    <a:pt x="0" y="0"/>
                  </a:lnTo>
                  <a:lnTo>
                    <a:pt x="0" y="0"/>
                  </a:lnTo>
                  <a:lnTo>
                    <a:pt x="1" y="0"/>
                  </a:lnTo>
                  <a:lnTo>
                    <a:pt x="1" y="0"/>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26" name="Freeform 1544">
              <a:extLst>
                <a:ext uri="{FF2B5EF4-FFF2-40B4-BE49-F238E27FC236}">
                  <a16:creationId xmlns="" xmlns:a16="http://schemas.microsoft.com/office/drawing/2014/main" id="{0FC460E4-926A-4D9D-BD03-10F5D5074436}"/>
                </a:ext>
              </a:extLst>
            </p:cNvPr>
            <p:cNvSpPr>
              <a:spLocks/>
            </p:cNvSpPr>
            <p:nvPr/>
          </p:nvSpPr>
          <p:spPr bwMode="auto">
            <a:xfrm>
              <a:off x="6367168" y="1772944"/>
              <a:ext cx="1277" cy="1277"/>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0 w 1"/>
                <a:gd name="T27" fmla="*/ 1 h 1"/>
                <a:gd name="T28" fmla="*/ 1 w 1"/>
                <a:gd name="T29" fmla="*/ 1 h 1"/>
                <a:gd name="T30" fmla="*/ 0 w 1"/>
                <a:gd name="T31" fmla="*/ 1 h 1"/>
                <a:gd name="T32" fmla="*/ 1 w 1"/>
                <a:gd name="T33" fmla="*/ 1 h 1"/>
                <a:gd name="T34" fmla="*/ 1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1 w 1"/>
                <a:gd name="T5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1">
                  <a:moveTo>
                    <a:pt x="1" y="0"/>
                  </a:moveTo>
                  <a:lnTo>
                    <a:pt x="1" y="0"/>
                  </a:lnTo>
                  <a:lnTo>
                    <a:pt x="1" y="0"/>
                  </a:lnTo>
                  <a:lnTo>
                    <a:pt x="1" y="0"/>
                  </a:lnTo>
                  <a:lnTo>
                    <a:pt x="1" y="1"/>
                  </a:lnTo>
                  <a:lnTo>
                    <a:pt x="1" y="1"/>
                  </a:lnTo>
                  <a:lnTo>
                    <a:pt x="1" y="1"/>
                  </a:lnTo>
                  <a:lnTo>
                    <a:pt x="1" y="1"/>
                  </a:lnTo>
                  <a:lnTo>
                    <a:pt x="1" y="1"/>
                  </a:lnTo>
                  <a:lnTo>
                    <a:pt x="1" y="1"/>
                  </a:lnTo>
                  <a:lnTo>
                    <a:pt x="1" y="1"/>
                  </a:lnTo>
                  <a:lnTo>
                    <a:pt x="1" y="1"/>
                  </a:lnTo>
                  <a:lnTo>
                    <a:pt x="1" y="1"/>
                  </a:lnTo>
                  <a:lnTo>
                    <a:pt x="0" y="1"/>
                  </a:lnTo>
                  <a:lnTo>
                    <a:pt x="1" y="1"/>
                  </a:lnTo>
                  <a:lnTo>
                    <a:pt x="0" y="1"/>
                  </a:lnTo>
                  <a:lnTo>
                    <a:pt x="1" y="1"/>
                  </a:lnTo>
                  <a:lnTo>
                    <a:pt x="1" y="1"/>
                  </a:lnTo>
                  <a:lnTo>
                    <a:pt x="1" y="1"/>
                  </a:lnTo>
                  <a:lnTo>
                    <a:pt x="1" y="1"/>
                  </a:lnTo>
                  <a:lnTo>
                    <a:pt x="1" y="1"/>
                  </a:lnTo>
                  <a:lnTo>
                    <a:pt x="0" y="1"/>
                  </a:lnTo>
                  <a:lnTo>
                    <a:pt x="0" y="1"/>
                  </a:lnTo>
                  <a:lnTo>
                    <a:pt x="0" y="0"/>
                  </a:lnTo>
                  <a:lnTo>
                    <a:pt x="0" y="0"/>
                  </a:lnTo>
                  <a:lnTo>
                    <a:pt x="0" y="0"/>
                  </a:lnTo>
                  <a:lnTo>
                    <a:pt x="0" y="0"/>
                  </a:lnTo>
                  <a:lnTo>
                    <a:pt x="0"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27" name="Freeform 1545">
              <a:extLst>
                <a:ext uri="{FF2B5EF4-FFF2-40B4-BE49-F238E27FC236}">
                  <a16:creationId xmlns="" xmlns:a16="http://schemas.microsoft.com/office/drawing/2014/main" id="{4B6A7561-4A72-4534-9586-90FE08EAC921}"/>
                </a:ext>
              </a:extLst>
            </p:cNvPr>
            <p:cNvSpPr>
              <a:spLocks/>
            </p:cNvSpPr>
            <p:nvPr/>
          </p:nvSpPr>
          <p:spPr bwMode="auto">
            <a:xfrm>
              <a:off x="6372274" y="1772944"/>
              <a:ext cx="1277"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 name="T18" fmla="*/ 0 w 1"/>
                <a:gd name="T19" fmla="*/ 1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28" name="Freeform 1546">
              <a:extLst>
                <a:ext uri="{FF2B5EF4-FFF2-40B4-BE49-F238E27FC236}">
                  <a16:creationId xmlns="" xmlns:a16="http://schemas.microsoft.com/office/drawing/2014/main" id="{4249F2E5-CECA-4D84-A78A-9BB9044C965F}"/>
                </a:ext>
              </a:extLst>
            </p:cNvPr>
            <p:cNvSpPr>
              <a:spLocks/>
            </p:cNvSpPr>
            <p:nvPr/>
          </p:nvSpPr>
          <p:spPr bwMode="auto">
            <a:xfrm>
              <a:off x="6372274" y="1771668"/>
              <a:ext cx="0" cy="1277"/>
            </a:xfrm>
            <a:custGeom>
              <a:avLst/>
              <a:gdLst>
                <a:gd name="T0" fmla="*/ 0 h 1"/>
                <a:gd name="T1" fmla="*/ 1 h 1"/>
                <a:gd name="T2" fmla="*/ 1 h 1"/>
                <a:gd name="T3" fmla="*/ 0 h 1"/>
                <a:gd name="T4" fmla="*/ 0 h 1"/>
                <a:gd name="T5" fmla="*/ 0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lnTo>
                    <a:pt x="0" y="1"/>
                  </a:lnTo>
                  <a:lnTo>
                    <a:pt x="0" y="1"/>
                  </a:lnTo>
                  <a:lnTo>
                    <a:pt x="0"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29" name="Freeform 1547">
              <a:extLst>
                <a:ext uri="{FF2B5EF4-FFF2-40B4-BE49-F238E27FC236}">
                  <a16:creationId xmlns="" xmlns:a16="http://schemas.microsoft.com/office/drawing/2014/main" id="{D0017757-64D8-4B22-B465-41758D077F09}"/>
                </a:ext>
              </a:extLst>
            </p:cNvPr>
            <p:cNvSpPr>
              <a:spLocks/>
            </p:cNvSpPr>
            <p:nvPr/>
          </p:nvSpPr>
          <p:spPr bwMode="auto">
            <a:xfrm>
              <a:off x="6376103" y="1770392"/>
              <a:ext cx="1277" cy="1277"/>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0 w 1"/>
                <a:gd name="T13" fmla="*/ 1 h 1"/>
                <a:gd name="T14" fmla="*/ 0 w 1"/>
                <a:gd name="T15" fmla="*/ 1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1 w 1"/>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1" y="0"/>
                  </a:moveTo>
                  <a:lnTo>
                    <a:pt x="1" y="0"/>
                  </a:lnTo>
                  <a:lnTo>
                    <a:pt x="0" y="0"/>
                  </a:lnTo>
                  <a:lnTo>
                    <a:pt x="0" y="0"/>
                  </a:lnTo>
                  <a:lnTo>
                    <a:pt x="0" y="0"/>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30" name="Freeform 1548">
              <a:extLst>
                <a:ext uri="{FF2B5EF4-FFF2-40B4-BE49-F238E27FC236}">
                  <a16:creationId xmlns="" xmlns:a16="http://schemas.microsoft.com/office/drawing/2014/main" id="{58E33E3D-AE83-46AA-A5F7-62B4FD3B4A22}"/>
                </a:ext>
              </a:extLst>
            </p:cNvPr>
            <p:cNvSpPr>
              <a:spLocks/>
            </p:cNvSpPr>
            <p:nvPr/>
          </p:nvSpPr>
          <p:spPr bwMode="auto">
            <a:xfrm>
              <a:off x="6386315" y="1770392"/>
              <a:ext cx="2553" cy="0"/>
            </a:xfrm>
            <a:custGeom>
              <a:avLst/>
              <a:gdLst>
                <a:gd name="T0" fmla="*/ 2 w 2"/>
                <a:gd name="T1" fmla="*/ 2 w 2"/>
                <a:gd name="T2" fmla="*/ 2 w 2"/>
                <a:gd name="T3" fmla="*/ 2 w 2"/>
                <a:gd name="T4" fmla="*/ 2 w 2"/>
                <a:gd name="T5" fmla="*/ 2 w 2"/>
                <a:gd name="T6" fmla="*/ 2 w 2"/>
                <a:gd name="T7" fmla="*/ 0 w 2"/>
                <a:gd name="T8" fmla="*/ 0 w 2"/>
                <a:gd name="T9" fmla="*/ 0 w 2"/>
                <a:gd name="T10" fmla="*/ 0 w 2"/>
                <a:gd name="T11" fmla="*/ 0 w 2"/>
                <a:gd name="T12" fmla="*/ 0 w 2"/>
                <a:gd name="T13" fmla="*/ 0 w 2"/>
                <a:gd name="T14" fmla="*/ 0 w 2"/>
                <a:gd name="T15" fmla="*/ 0 w 2"/>
                <a:gd name="T16" fmla="*/ 0 w 2"/>
                <a:gd name="T17" fmla="*/ 0 w 2"/>
                <a:gd name="T18" fmla="*/ 0 w 2"/>
                <a:gd name="T19" fmla="*/ 0 w 2"/>
                <a:gd name="T20" fmla="*/ 0 w 2"/>
                <a:gd name="T21" fmla="*/ 2 w 2"/>
                <a:gd name="T22" fmla="*/ 2 w 2"/>
                <a:gd name="T23" fmla="*/ 2 w 2"/>
                <a:gd name="T24" fmla="*/ 2 w 2"/>
                <a:gd name="T25" fmla="*/ 2 w 2"/>
                <a:gd name="T26" fmla="*/ 2 w 2"/>
                <a:gd name="T27" fmla="*/ 2 w 2"/>
                <a:gd name="T2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Lst>
              <a:rect l="0" t="0" r="r" b="b"/>
              <a:pathLst>
                <a:path w="2">
                  <a:moveTo>
                    <a:pt x="2" y="0"/>
                  </a:moveTo>
                  <a:lnTo>
                    <a:pt x="2" y="0"/>
                  </a:lnTo>
                  <a:lnTo>
                    <a:pt x="2" y="0"/>
                  </a:lnTo>
                  <a:lnTo>
                    <a:pt x="2" y="0"/>
                  </a:lnTo>
                  <a:lnTo>
                    <a:pt x="2" y="0"/>
                  </a:lnTo>
                  <a:lnTo>
                    <a:pt x="2" y="0"/>
                  </a:lnTo>
                  <a:lnTo>
                    <a:pt x="2"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31" name="Freeform 1549">
              <a:extLst>
                <a:ext uri="{FF2B5EF4-FFF2-40B4-BE49-F238E27FC236}">
                  <a16:creationId xmlns="" xmlns:a16="http://schemas.microsoft.com/office/drawing/2014/main" id="{A0E680AA-6753-45B0-A070-56750662119E}"/>
                </a:ext>
              </a:extLst>
            </p:cNvPr>
            <p:cNvSpPr>
              <a:spLocks/>
            </p:cNvSpPr>
            <p:nvPr/>
          </p:nvSpPr>
          <p:spPr bwMode="auto">
            <a:xfrm>
              <a:off x="6373550" y="1769116"/>
              <a:ext cx="1277" cy="1277"/>
            </a:xfrm>
            <a:custGeom>
              <a:avLst/>
              <a:gdLst>
                <a:gd name="T0" fmla="*/ 1 w 1"/>
                <a:gd name="T1" fmla="*/ 1 h 1"/>
                <a:gd name="T2" fmla="*/ 1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0 h 1"/>
                <a:gd name="T22" fmla="*/ 1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lnTo>
                    <a:pt x="1" y="1"/>
                  </a:lnTo>
                  <a:lnTo>
                    <a:pt x="0" y="1"/>
                  </a:lnTo>
                  <a:lnTo>
                    <a:pt x="0" y="1"/>
                  </a:lnTo>
                  <a:lnTo>
                    <a:pt x="0" y="1"/>
                  </a:lnTo>
                  <a:lnTo>
                    <a:pt x="0" y="1"/>
                  </a:lnTo>
                  <a:lnTo>
                    <a:pt x="0" y="1"/>
                  </a:lnTo>
                  <a:lnTo>
                    <a:pt x="0" y="1"/>
                  </a:lnTo>
                  <a:lnTo>
                    <a:pt x="0" y="1"/>
                  </a:lnTo>
                  <a:lnTo>
                    <a:pt x="0" y="1"/>
                  </a:lnTo>
                  <a:lnTo>
                    <a:pt x="0" y="0"/>
                  </a:lnTo>
                  <a:lnTo>
                    <a:pt x="1" y="1"/>
                  </a:lnTo>
                  <a:lnTo>
                    <a:pt x="1" y="1"/>
                  </a:lnTo>
                  <a:lnTo>
                    <a:pt x="1"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32" name="Freeform 1550">
              <a:extLst>
                <a:ext uri="{FF2B5EF4-FFF2-40B4-BE49-F238E27FC236}">
                  <a16:creationId xmlns="" xmlns:a16="http://schemas.microsoft.com/office/drawing/2014/main" id="{2F69BC46-7042-43B3-845B-DE79E78B11EB}"/>
                </a:ext>
              </a:extLst>
            </p:cNvPr>
            <p:cNvSpPr>
              <a:spLocks/>
            </p:cNvSpPr>
            <p:nvPr/>
          </p:nvSpPr>
          <p:spPr bwMode="auto">
            <a:xfrm>
              <a:off x="6228036" y="1711675"/>
              <a:ext cx="164661" cy="248906"/>
            </a:xfrm>
            <a:custGeom>
              <a:avLst/>
              <a:gdLst>
                <a:gd name="T0" fmla="*/ 116 w 129"/>
                <a:gd name="T1" fmla="*/ 18 h 195"/>
                <a:gd name="T2" fmla="*/ 119 w 129"/>
                <a:gd name="T3" fmla="*/ 26 h 195"/>
                <a:gd name="T4" fmla="*/ 122 w 129"/>
                <a:gd name="T5" fmla="*/ 37 h 195"/>
                <a:gd name="T6" fmla="*/ 124 w 129"/>
                <a:gd name="T7" fmla="*/ 45 h 195"/>
                <a:gd name="T8" fmla="*/ 115 w 129"/>
                <a:gd name="T9" fmla="*/ 45 h 195"/>
                <a:gd name="T10" fmla="*/ 109 w 129"/>
                <a:gd name="T11" fmla="*/ 46 h 195"/>
                <a:gd name="T12" fmla="*/ 109 w 129"/>
                <a:gd name="T13" fmla="*/ 48 h 195"/>
                <a:gd name="T14" fmla="*/ 106 w 129"/>
                <a:gd name="T15" fmla="*/ 49 h 195"/>
                <a:gd name="T16" fmla="*/ 102 w 129"/>
                <a:gd name="T17" fmla="*/ 51 h 195"/>
                <a:gd name="T18" fmla="*/ 103 w 129"/>
                <a:gd name="T19" fmla="*/ 54 h 195"/>
                <a:gd name="T20" fmla="*/ 101 w 129"/>
                <a:gd name="T21" fmla="*/ 59 h 195"/>
                <a:gd name="T22" fmla="*/ 103 w 129"/>
                <a:gd name="T23" fmla="*/ 62 h 195"/>
                <a:gd name="T24" fmla="*/ 99 w 129"/>
                <a:gd name="T25" fmla="*/ 70 h 195"/>
                <a:gd name="T26" fmla="*/ 93 w 129"/>
                <a:gd name="T27" fmla="*/ 75 h 195"/>
                <a:gd name="T28" fmla="*/ 84 w 129"/>
                <a:gd name="T29" fmla="*/ 77 h 195"/>
                <a:gd name="T30" fmla="*/ 78 w 129"/>
                <a:gd name="T31" fmla="*/ 81 h 195"/>
                <a:gd name="T32" fmla="*/ 73 w 129"/>
                <a:gd name="T33" fmla="*/ 83 h 195"/>
                <a:gd name="T34" fmla="*/ 72 w 129"/>
                <a:gd name="T35" fmla="*/ 87 h 195"/>
                <a:gd name="T36" fmla="*/ 69 w 129"/>
                <a:gd name="T37" fmla="*/ 84 h 195"/>
                <a:gd name="T38" fmla="*/ 70 w 129"/>
                <a:gd name="T39" fmla="*/ 89 h 195"/>
                <a:gd name="T40" fmla="*/ 65 w 129"/>
                <a:gd name="T41" fmla="*/ 94 h 195"/>
                <a:gd name="T42" fmla="*/ 65 w 129"/>
                <a:gd name="T43" fmla="*/ 102 h 195"/>
                <a:gd name="T44" fmla="*/ 63 w 129"/>
                <a:gd name="T45" fmla="*/ 104 h 195"/>
                <a:gd name="T46" fmla="*/ 63 w 129"/>
                <a:gd name="T47" fmla="*/ 108 h 195"/>
                <a:gd name="T48" fmla="*/ 67 w 129"/>
                <a:gd name="T49" fmla="*/ 116 h 195"/>
                <a:gd name="T50" fmla="*/ 76 w 129"/>
                <a:gd name="T51" fmla="*/ 121 h 195"/>
                <a:gd name="T52" fmla="*/ 80 w 129"/>
                <a:gd name="T53" fmla="*/ 124 h 195"/>
                <a:gd name="T54" fmla="*/ 85 w 129"/>
                <a:gd name="T55" fmla="*/ 128 h 195"/>
                <a:gd name="T56" fmla="*/ 87 w 129"/>
                <a:gd name="T57" fmla="*/ 131 h 195"/>
                <a:gd name="T58" fmla="*/ 79 w 129"/>
                <a:gd name="T59" fmla="*/ 135 h 195"/>
                <a:gd name="T60" fmla="*/ 84 w 129"/>
                <a:gd name="T61" fmla="*/ 136 h 195"/>
                <a:gd name="T62" fmla="*/ 81 w 129"/>
                <a:gd name="T63" fmla="*/ 139 h 195"/>
                <a:gd name="T64" fmla="*/ 76 w 129"/>
                <a:gd name="T65" fmla="*/ 144 h 195"/>
                <a:gd name="T66" fmla="*/ 72 w 129"/>
                <a:gd name="T67" fmla="*/ 143 h 195"/>
                <a:gd name="T68" fmla="*/ 58 w 129"/>
                <a:gd name="T69" fmla="*/ 146 h 195"/>
                <a:gd name="T70" fmla="*/ 60 w 129"/>
                <a:gd name="T71" fmla="*/ 149 h 195"/>
                <a:gd name="T72" fmla="*/ 64 w 129"/>
                <a:gd name="T73" fmla="*/ 154 h 195"/>
                <a:gd name="T74" fmla="*/ 64 w 129"/>
                <a:gd name="T75" fmla="*/ 158 h 195"/>
                <a:gd name="T76" fmla="*/ 65 w 129"/>
                <a:gd name="T77" fmla="*/ 160 h 195"/>
                <a:gd name="T78" fmla="*/ 64 w 129"/>
                <a:gd name="T79" fmla="*/ 165 h 195"/>
                <a:gd name="T80" fmla="*/ 63 w 129"/>
                <a:gd name="T81" fmla="*/ 171 h 195"/>
                <a:gd name="T82" fmla="*/ 59 w 129"/>
                <a:gd name="T83" fmla="*/ 182 h 195"/>
                <a:gd name="T84" fmla="*/ 51 w 129"/>
                <a:gd name="T85" fmla="*/ 184 h 195"/>
                <a:gd name="T86" fmla="*/ 39 w 129"/>
                <a:gd name="T87" fmla="*/ 189 h 195"/>
                <a:gd name="T88" fmla="*/ 30 w 129"/>
                <a:gd name="T89" fmla="*/ 195 h 195"/>
                <a:gd name="T90" fmla="*/ 24 w 129"/>
                <a:gd name="T91" fmla="*/ 188 h 195"/>
                <a:gd name="T92" fmla="*/ 21 w 129"/>
                <a:gd name="T93" fmla="*/ 180 h 195"/>
                <a:gd name="T94" fmla="*/ 15 w 129"/>
                <a:gd name="T95" fmla="*/ 171 h 195"/>
                <a:gd name="T96" fmla="*/ 10 w 129"/>
                <a:gd name="T97" fmla="*/ 165 h 195"/>
                <a:gd name="T98" fmla="*/ 8 w 129"/>
                <a:gd name="T99" fmla="*/ 159 h 195"/>
                <a:gd name="T100" fmla="*/ 6 w 129"/>
                <a:gd name="T101" fmla="*/ 153 h 195"/>
                <a:gd name="T102" fmla="*/ 2 w 129"/>
                <a:gd name="T103" fmla="*/ 150 h 195"/>
                <a:gd name="T104" fmla="*/ 3 w 129"/>
                <a:gd name="T105" fmla="*/ 140 h 195"/>
                <a:gd name="T106" fmla="*/ 8 w 129"/>
                <a:gd name="T107" fmla="*/ 132 h 195"/>
                <a:gd name="T108" fmla="*/ 12 w 129"/>
                <a:gd name="T109" fmla="*/ 116 h 195"/>
                <a:gd name="T110" fmla="*/ 12 w 129"/>
                <a:gd name="T111" fmla="*/ 104 h 195"/>
                <a:gd name="T112" fmla="*/ 9 w 129"/>
                <a:gd name="T113" fmla="*/ 73 h 195"/>
                <a:gd name="T114" fmla="*/ 27 w 129"/>
                <a:gd name="T115" fmla="*/ 54 h 195"/>
                <a:gd name="T116" fmla="*/ 43 w 129"/>
                <a:gd name="T117" fmla="*/ 30 h 195"/>
                <a:gd name="T118" fmla="*/ 59 w 129"/>
                <a:gd name="T119" fmla="*/ 16 h 195"/>
                <a:gd name="T120" fmla="*/ 80 w 129"/>
                <a:gd name="T121" fmla="*/ 6 h 195"/>
                <a:gd name="T122" fmla="*/ 92 w 129"/>
                <a:gd name="T123" fmla="*/ 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195">
                  <a:moveTo>
                    <a:pt x="106" y="9"/>
                  </a:moveTo>
                  <a:lnTo>
                    <a:pt x="107" y="9"/>
                  </a:lnTo>
                  <a:lnTo>
                    <a:pt x="107" y="10"/>
                  </a:lnTo>
                  <a:lnTo>
                    <a:pt x="108" y="10"/>
                  </a:lnTo>
                  <a:lnTo>
                    <a:pt x="109" y="10"/>
                  </a:lnTo>
                  <a:lnTo>
                    <a:pt x="110" y="11"/>
                  </a:lnTo>
                  <a:lnTo>
                    <a:pt x="112" y="11"/>
                  </a:lnTo>
                  <a:lnTo>
                    <a:pt x="112" y="12"/>
                  </a:lnTo>
                  <a:lnTo>
                    <a:pt x="112" y="13"/>
                  </a:lnTo>
                  <a:lnTo>
                    <a:pt x="113" y="13"/>
                  </a:lnTo>
                  <a:lnTo>
                    <a:pt x="114" y="13"/>
                  </a:lnTo>
                  <a:lnTo>
                    <a:pt x="115" y="14"/>
                  </a:lnTo>
                  <a:lnTo>
                    <a:pt x="116" y="14"/>
                  </a:lnTo>
                  <a:lnTo>
                    <a:pt x="117" y="16"/>
                  </a:lnTo>
                  <a:lnTo>
                    <a:pt x="116" y="17"/>
                  </a:lnTo>
                  <a:lnTo>
                    <a:pt x="116" y="18"/>
                  </a:lnTo>
                  <a:lnTo>
                    <a:pt x="116" y="19"/>
                  </a:lnTo>
                  <a:lnTo>
                    <a:pt x="117" y="19"/>
                  </a:lnTo>
                  <a:lnTo>
                    <a:pt x="117" y="20"/>
                  </a:lnTo>
                  <a:lnTo>
                    <a:pt x="117" y="21"/>
                  </a:lnTo>
                  <a:lnTo>
                    <a:pt x="116" y="21"/>
                  </a:lnTo>
                  <a:lnTo>
                    <a:pt x="117" y="23"/>
                  </a:lnTo>
                  <a:lnTo>
                    <a:pt x="119" y="23"/>
                  </a:lnTo>
                  <a:lnTo>
                    <a:pt x="120" y="23"/>
                  </a:lnTo>
                  <a:lnTo>
                    <a:pt x="121" y="23"/>
                  </a:lnTo>
                  <a:lnTo>
                    <a:pt x="121" y="24"/>
                  </a:lnTo>
                  <a:lnTo>
                    <a:pt x="121" y="25"/>
                  </a:lnTo>
                  <a:lnTo>
                    <a:pt x="120" y="25"/>
                  </a:lnTo>
                  <a:lnTo>
                    <a:pt x="119" y="25"/>
                  </a:lnTo>
                  <a:lnTo>
                    <a:pt x="120" y="25"/>
                  </a:lnTo>
                  <a:lnTo>
                    <a:pt x="120" y="26"/>
                  </a:lnTo>
                  <a:lnTo>
                    <a:pt x="119" y="26"/>
                  </a:lnTo>
                  <a:lnTo>
                    <a:pt x="120" y="26"/>
                  </a:lnTo>
                  <a:lnTo>
                    <a:pt x="120" y="27"/>
                  </a:lnTo>
                  <a:lnTo>
                    <a:pt x="121" y="27"/>
                  </a:lnTo>
                  <a:lnTo>
                    <a:pt x="121" y="28"/>
                  </a:lnTo>
                  <a:lnTo>
                    <a:pt x="122" y="28"/>
                  </a:lnTo>
                  <a:lnTo>
                    <a:pt x="123" y="30"/>
                  </a:lnTo>
                  <a:lnTo>
                    <a:pt x="124" y="31"/>
                  </a:lnTo>
                  <a:lnTo>
                    <a:pt x="124" y="32"/>
                  </a:lnTo>
                  <a:lnTo>
                    <a:pt x="123" y="32"/>
                  </a:lnTo>
                  <a:lnTo>
                    <a:pt x="124" y="33"/>
                  </a:lnTo>
                  <a:lnTo>
                    <a:pt x="123" y="33"/>
                  </a:lnTo>
                  <a:lnTo>
                    <a:pt x="124" y="34"/>
                  </a:lnTo>
                  <a:lnTo>
                    <a:pt x="123" y="34"/>
                  </a:lnTo>
                  <a:lnTo>
                    <a:pt x="123" y="35"/>
                  </a:lnTo>
                  <a:lnTo>
                    <a:pt x="122" y="35"/>
                  </a:lnTo>
                  <a:lnTo>
                    <a:pt x="122" y="37"/>
                  </a:lnTo>
                  <a:lnTo>
                    <a:pt x="122" y="38"/>
                  </a:lnTo>
                  <a:lnTo>
                    <a:pt x="123" y="39"/>
                  </a:lnTo>
                  <a:lnTo>
                    <a:pt x="123" y="40"/>
                  </a:lnTo>
                  <a:lnTo>
                    <a:pt x="124" y="40"/>
                  </a:lnTo>
                  <a:lnTo>
                    <a:pt x="126" y="40"/>
                  </a:lnTo>
                  <a:lnTo>
                    <a:pt x="126" y="41"/>
                  </a:lnTo>
                  <a:lnTo>
                    <a:pt x="127" y="41"/>
                  </a:lnTo>
                  <a:lnTo>
                    <a:pt x="128" y="42"/>
                  </a:lnTo>
                  <a:lnTo>
                    <a:pt x="128" y="44"/>
                  </a:lnTo>
                  <a:lnTo>
                    <a:pt x="129" y="45"/>
                  </a:lnTo>
                  <a:lnTo>
                    <a:pt x="128" y="45"/>
                  </a:lnTo>
                  <a:lnTo>
                    <a:pt x="127" y="45"/>
                  </a:lnTo>
                  <a:lnTo>
                    <a:pt x="127" y="46"/>
                  </a:lnTo>
                  <a:lnTo>
                    <a:pt x="127" y="45"/>
                  </a:lnTo>
                  <a:lnTo>
                    <a:pt x="126" y="45"/>
                  </a:lnTo>
                  <a:lnTo>
                    <a:pt x="124" y="45"/>
                  </a:lnTo>
                  <a:lnTo>
                    <a:pt x="123" y="45"/>
                  </a:lnTo>
                  <a:lnTo>
                    <a:pt x="122" y="45"/>
                  </a:lnTo>
                  <a:lnTo>
                    <a:pt x="121" y="45"/>
                  </a:lnTo>
                  <a:lnTo>
                    <a:pt x="122" y="45"/>
                  </a:lnTo>
                  <a:lnTo>
                    <a:pt x="121" y="45"/>
                  </a:lnTo>
                  <a:lnTo>
                    <a:pt x="121" y="46"/>
                  </a:lnTo>
                  <a:lnTo>
                    <a:pt x="121" y="45"/>
                  </a:lnTo>
                  <a:lnTo>
                    <a:pt x="120" y="45"/>
                  </a:lnTo>
                  <a:lnTo>
                    <a:pt x="119" y="45"/>
                  </a:lnTo>
                  <a:lnTo>
                    <a:pt x="120" y="45"/>
                  </a:lnTo>
                  <a:lnTo>
                    <a:pt x="120" y="46"/>
                  </a:lnTo>
                  <a:lnTo>
                    <a:pt x="119" y="46"/>
                  </a:lnTo>
                  <a:lnTo>
                    <a:pt x="117" y="46"/>
                  </a:lnTo>
                  <a:lnTo>
                    <a:pt x="116" y="46"/>
                  </a:lnTo>
                  <a:lnTo>
                    <a:pt x="116" y="45"/>
                  </a:lnTo>
                  <a:lnTo>
                    <a:pt x="115" y="45"/>
                  </a:lnTo>
                  <a:lnTo>
                    <a:pt x="114" y="44"/>
                  </a:lnTo>
                  <a:lnTo>
                    <a:pt x="113" y="44"/>
                  </a:lnTo>
                  <a:lnTo>
                    <a:pt x="114" y="45"/>
                  </a:lnTo>
                  <a:lnTo>
                    <a:pt x="114" y="46"/>
                  </a:lnTo>
                  <a:lnTo>
                    <a:pt x="113" y="46"/>
                  </a:lnTo>
                  <a:lnTo>
                    <a:pt x="113" y="45"/>
                  </a:lnTo>
                  <a:lnTo>
                    <a:pt x="112" y="45"/>
                  </a:lnTo>
                  <a:lnTo>
                    <a:pt x="112" y="44"/>
                  </a:lnTo>
                  <a:lnTo>
                    <a:pt x="110" y="44"/>
                  </a:lnTo>
                  <a:lnTo>
                    <a:pt x="110" y="45"/>
                  </a:lnTo>
                  <a:lnTo>
                    <a:pt x="109" y="45"/>
                  </a:lnTo>
                  <a:lnTo>
                    <a:pt x="110" y="45"/>
                  </a:lnTo>
                  <a:lnTo>
                    <a:pt x="109" y="45"/>
                  </a:lnTo>
                  <a:lnTo>
                    <a:pt x="110" y="45"/>
                  </a:lnTo>
                  <a:lnTo>
                    <a:pt x="110" y="46"/>
                  </a:lnTo>
                  <a:lnTo>
                    <a:pt x="109" y="46"/>
                  </a:lnTo>
                  <a:lnTo>
                    <a:pt x="108" y="46"/>
                  </a:lnTo>
                  <a:lnTo>
                    <a:pt x="109" y="46"/>
                  </a:lnTo>
                  <a:lnTo>
                    <a:pt x="110" y="46"/>
                  </a:lnTo>
                  <a:lnTo>
                    <a:pt x="110" y="47"/>
                  </a:lnTo>
                  <a:lnTo>
                    <a:pt x="110" y="46"/>
                  </a:lnTo>
                  <a:lnTo>
                    <a:pt x="109" y="46"/>
                  </a:lnTo>
                  <a:lnTo>
                    <a:pt x="109" y="47"/>
                  </a:lnTo>
                  <a:lnTo>
                    <a:pt x="108" y="47"/>
                  </a:lnTo>
                  <a:lnTo>
                    <a:pt x="109" y="47"/>
                  </a:lnTo>
                  <a:lnTo>
                    <a:pt x="110" y="47"/>
                  </a:lnTo>
                  <a:lnTo>
                    <a:pt x="109" y="47"/>
                  </a:lnTo>
                  <a:lnTo>
                    <a:pt x="110" y="47"/>
                  </a:lnTo>
                  <a:lnTo>
                    <a:pt x="110" y="48"/>
                  </a:lnTo>
                  <a:lnTo>
                    <a:pt x="112" y="48"/>
                  </a:lnTo>
                  <a:lnTo>
                    <a:pt x="110" y="48"/>
                  </a:lnTo>
                  <a:lnTo>
                    <a:pt x="109" y="48"/>
                  </a:lnTo>
                  <a:lnTo>
                    <a:pt x="108" y="47"/>
                  </a:lnTo>
                  <a:lnTo>
                    <a:pt x="107" y="47"/>
                  </a:lnTo>
                  <a:lnTo>
                    <a:pt x="106" y="47"/>
                  </a:lnTo>
                  <a:lnTo>
                    <a:pt x="105" y="47"/>
                  </a:lnTo>
                  <a:lnTo>
                    <a:pt x="105" y="46"/>
                  </a:lnTo>
                  <a:lnTo>
                    <a:pt x="103" y="46"/>
                  </a:lnTo>
                  <a:lnTo>
                    <a:pt x="105" y="46"/>
                  </a:lnTo>
                  <a:lnTo>
                    <a:pt x="105" y="47"/>
                  </a:lnTo>
                  <a:lnTo>
                    <a:pt x="106" y="47"/>
                  </a:lnTo>
                  <a:lnTo>
                    <a:pt x="107" y="48"/>
                  </a:lnTo>
                  <a:lnTo>
                    <a:pt x="108" y="48"/>
                  </a:lnTo>
                  <a:lnTo>
                    <a:pt x="109" y="48"/>
                  </a:lnTo>
                  <a:lnTo>
                    <a:pt x="108" y="48"/>
                  </a:lnTo>
                  <a:lnTo>
                    <a:pt x="107" y="48"/>
                  </a:lnTo>
                  <a:lnTo>
                    <a:pt x="106" y="48"/>
                  </a:lnTo>
                  <a:lnTo>
                    <a:pt x="106" y="49"/>
                  </a:lnTo>
                  <a:lnTo>
                    <a:pt x="107" y="49"/>
                  </a:lnTo>
                  <a:lnTo>
                    <a:pt x="106" y="49"/>
                  </a:lnTo>
                  <a:lnTo>
                    <a:pt x="107" y="49"/>
                  </a:lnTo>
                  <a:lnTo>
                    <a:pt x="107" y="51"/>
                  </a:lnTo>
                  <a:lnTo>
                    <a:pt x="107" y="49"/>
                  </a:lnTo>
                  <a:lnTo>
                    <a:pt x="107" y="51"/>
                  </a:lnTo>
                  <a:lnTo>
                    <a:pt x="106" y="51"/>
                  </a:lnTo>
                  <a:lnTo>
                    <a:pt x="105" y="51"/>
                  </a:lnTo>
                  <a:lnTo>
                    <a:pt x="103" y="51"/>
                  </a:lnTo>
                  <a:lnTo>
                    <a:pt x="105" y="51"/>
                  </a:lnTo>
                  <a:lnTo>
                    <a:pt x="103" y="51"/>
                  </a:lnTo>
                  <a:lnTo>
                    <a:pt x="102" y="51"/>
                  </a:lnTo>
                  <a:lnTo>
                    <a:pt x="103" y="51"/>
                  </a:lnTo>
                  <a:lnTo>
                    <a:pt x="102" y="51"/>
                  </a:lnTo>
                  <a:lnTo>
                    <a:pt x="101" y="51"/>
                  </a:lnTo>
                  <a:lnTo>
                    <a:pt x="102" y="51"/>
                  </a:lnTo>
                  <a:lnTo>
                    <a:pt x="101" y="51"/>
                  </a:lnTo>
                  <a:lnTo>
                    <a:pt x="102" y="51"/>
                  </a:lnTo>
                  <a:lnTo>
                    <a:pt x="102" y="52"/>
                  </a:lnTo>
                  <a:lnTo>
                    <a:pt x="103" y="52"/>
                  </a:lnTo>
                  <a:lnTo>
                    <a:pt x="105" y="52"/>
                  </a:lnTo>
                  <a:lnTo>
                    <a:pt x="105" y="53"/>
                  </a:lnTo>
                  <a:lnTo>
                    <a:pt x="103" y="53"/>
                  </a:lnTo>
                  <a:lnTo>
                    <a:pt x="102" y="53"/>
                  </a:lnTo>
                  <a:lnTo>
                    <a:pt x="102" y="52"/>
                  </a:lnTo>
                  <a:lnTo>
                    <a:pt x="101" y="52"/>
                  </a:lnTo>
                  <a:lnTo>
                    <a:pt x="101" y="51"/>
                  </a:lnTo>
                  <a:lnTo>
                    <a:pt x="100" y="51"/>
                  </a:lnTo>
                  <a:lnTo>
                    <a:pt x="100" y="52"/>
                  </a:lnTo>
                  <a:lnTo>
                    <a:pt x="101" y="52"/>
                  </a:lnTo>
                  <a:lnTo>
                    <a:pt x="102" y="53"/>
                  </a:lnTo>
                  <a:lnTo>
                    <a:pt x="103" y="54"/>
                  </a:lnTo>
                  <a:lnTo>
                    <a:pt x="103" y="55"/>
                  </a:lnTo>
                  <a:lnTo>
                    <a:pt x="102" y="55"/>
                  </a:lnTo>
                  <a:lnTo>
                    <a:pt x="103" y="55"/>
                  </a:lnTo>
                  <a:lnTo>
                    <a:pt x="102" y="56"/>
                  </a:lnTo>
                  <a:lnTo>
                    <a:pt x="102" y="55"/>
                  </a:lnTo>
                  <a:lnTo>
                    <a:pt x="102" y="56"/>
                  </a:lnTo>
                  <a:lnTo>
                    <a:pt x="101" y="56"/>
                  </a:lnTo>
                  <a:lnTo>
                    <a:pt x="102" y="56"/>
                  </a:lnTo>
                  <a:lnTo>
                    <a:pt x="100" y="56"/>
                  </a:lnTo>
                  <a:lnTo>
                    <a:pt x="100" y="58"/>
                  </a:lnTo>
                  <a:lnTo>
                    <a:pt x="100" y="59"/>
                  </a:lnTo>
                  <a:lnTo>
                    <a:pt x="99" y="59"/>
                  </a:lnTo>
                  <a:lnTo>
                    <a:pt x="99" y="58"/>
                  </a:lnTo>
                  <a:lnTo>
                    <a:pt x="99" y="59"/>
                  </a:lnTo>
                  <a:lnTo>
                    <a:pt x="100" y="59"/>
                  </a:lnTo>
                  <a:lnTo>
                    <a:pt x="101" y="59"/>
                  </a:lnTo>
                  <a:lnTo>
                    <a:pt x="101" y="60"/>
                  </a:lnTo>
                  <a:lnTo>
                    <a:pt x="101" y="61"/>
                  </a:lnTo>
                  <a:lnTo>
                    <a:pt x="101" y="60"/>
                  </a:lnTo>
                  <a:lnTo>
                    <a:pt x="100" y="60"/>
                  </a:lnTo>
                  <a:lnTo>
                    <a:pt x="100" y="61"/>
                  </a:lnTo>
                  <a:lnTo>
                    <a:pt x="101" y="61"/>
                  </a:lnTo>
                  <a:lnTo>
                    <a:pt x="102" y="61"/>
                  </a:lnTo>
                  <a:lnTo>
                    <a:pt x="102" y="62"/>
                  </a:lnTo>
                  <a:lnTo>
                    <a:pt x="102" y="61"/>
                  </a:lnTo>
                  <a:lnTo>
                    <a:pt x="103" y="62"/>
                  </a:lnTo>
                  <a:lnTo>
                    <a:pt x="105" y="62"/>
                  </a:lnTo>
                  <a:lnTo>
                    <a:pt x="103" y="62"/>
                  </a:lnTo>
                  <a:lnTo>
                    <a:pt x="102" y="62"/>
                  </a:lnTo>
                  <a:lnTo>
                    <a:pt x="103" y="62"/>
                  </a:lnTo>
                  <a:lnTo>
                    <a:pt x="103" y="63"/>
                  </a:lnTo>
                  <a:lnTo>
                    <a:pt x="103" y="62"/>
                  </a:lnTo>
                  <a:lnTo>
                    <a:pt x="103" y="63"/>
                  </a:lnTo>
                  <a:lnTo>
                    <a:pt x="105" y="63"/>
                  </a:lnTo>
                  <a:lnTo>
                    <a:pt x="103" y="63"/>
                  </a:lnTo>
                  <a:lnTo>
                    <a:pt x="105" y="63"/>
                  </a:lnTo>
                  <a:lnTo>
                    <a:pt x="106" y="63"/>
                  </a:lnTo>
                  <a:lnTo>
                    <a:pt x="105" y="63"/>
                  </a:lnTo>
                  <a:lnTo>
                    <a:pt x="105" y="65"/>
                  </a:lnTo>
                  <a:lnTo>
                    <a:pt x="103" y="65"/>
                  </a:lnTo>
                  <a:lnTo>
                    <a:pt x="103" y="66"/>
                  </a:lnTo>
                  <a:lnTo>
                    <a:pt x="102" y="65"/>
                  </a:lnTo>
                  <a:lnTo>
                    <a:pt x="102" y="66"/>
                  </a:lnTo>
                  <a:lnTo>
                    <a:pt x="101" y="67"/>
                  </a:lnTo>
                  <a:lnTo>
                    <a:pt x="100" y="67"/>
                  </a:lnTo>
                  <a:lnTo>
                    <a:pt x="99" y="68"/>
                  </a:lnTo>
                  <a:lnTo>
                    <a:pt x="99" y="69"/>
                  </a:lnTo>
                  <a:lnTo>
                    <a:pt x="99" y="70"/>
                  </a:lnTo>
                  <a:lnTo>
                    <a:pt x="98" y="72"/>
                  </a:lnTo>
                  <a:lnTo>
                    <a:pt x="97" y="72"/>
                  </a:lnTo>
                  <a:lnTo>
                    <a:pt x="97" y="73"/>
                  </a:lnTo>
                  <a:lnTo>
                    <a:pt x="98" y="73"/>
                  </a:lnTo>
                  <a:lnTo>
                    <a:pt x="97" y="73"/>
                  </a:lnTo>
                  <a:lnTo>
                    <a:pt x="95" y="73"/>
                  </a:lnTo>
                  <a:lnTo>
                    <a:pt x="94" y="73"/>
                  </a:lnTo>
                  <a:lnTo>
                    <a:pt x="94" y="74"/>
                  </a:lnTo>
                  <a:lnTo>
                    <a:pt x="94" y="73"/>
                  </a:lnTo>
                  <a:lnTo>
                    <a:pt x="94" y="74"/>
                  </a:lnTo>
                  <a:lnTo>
                    <a:pt x="94" y="75"/>
                  </a:lnTo>
                  <a:lnTo>
                    <a:pt x="94" y="74"/>
                  </a:lnTo>
                  <a:lnTo>
                    <a:pt x="93" y="74"/>
                  </a:lnTo>
                  <a:lnTo>
                    <a:pt x="93" y="75"/>
                  </a:lnTo>
                  <a:lnTo>
                    <a:pt x="93" y="74"/>
                  </a:lnTo>
                  <a:lnTo>
                    <a:pt x="93" y="75"/>
                  </a:lnTo>
                  <a:lnTo>
                    <a:pt x="92" y="75"/>
                  </a:lnTo>
                  <a:lnTo>
                    <a:pt x="91" y="75"/>
                  </a:lnTo>
                  <a:lnTo>
                    <a:pt x="90" y="75"/>
                  </a:lnTo>
                  <a:lnTo>
                    <a:pt x="88" y="75"/>
                  </a:lnTo>
                  <a:lnTo>
                    <a:pt x="88" y="76"/>
                  </a:lnTo>
                  <a:lnTo>
                    <a:pt x="87" y="76"/>
                  </a:lnTo>
                  <a:lnTo>
                    <a:pt x="88" y="77"/>
                  </a:lnTo>
                  <a:lnTo>
                    <a:pt x="87" y="77"/>
                  </a:lnTo>
                  <a:lnTo>
                    <a:pt x="86" y="77"/>
                  </a:lnTo>
                  <a:lnTo>
                    <a:pt x="86" y="76"/>
                  </a:lnTo>
                  <a:lnTo>
                    <a:pt x="85" y="76"/>
                  </a:lnTo>
                  <a:lnTo>
                    <a:pt x="84" y="76"/>
                  </a:lnTo>
                  <a:lnTo>
                    <a:pt x="85" y="76"/>
                  </a:lnTo>
                  <a:lnTo>
                    <a:pt x="85" y="77"/>
                  </a:lnTo>
                  <a:lnTo>
                    <a:pt x="85" y="79"/>
                  </a:lnTo>
                  <a:lnTo>
                    <a:pt x="84" y="77"/>
                  </a:lnTo>
                  <a:lnTo>
                    <a:pt x="83" y="77"/>
                  </a:lnTo>
                  <a:lnTo>
                    <a:pt x="83" y="79"/>
                  </a:lnTo>
                  <a:lnTo>
                    <a:pt x="83" y="80"/>
                  </a:lnTo>
                  <a:lnTo>
                    <a:pt x="81" y="80"/>
                  </a:lnTo>
                  <a:lnTo>
                    <a:pt x="81" y="81"/>
                  </a:lnTo>
                  <a:lnTo>
                    <a:pt x="80" y="81"/>
                  </a:lnTo>
                  <a:lnTo>
                    <a:pt x="81" y="81"/>
                  </a:lnTo>
                  <a:lnTo>
                    <a:pt x="81" y="82"/>
                  </a:lnTo>
                  <a:lnTo>
                    <a:pt x="80" y="82"/>
                  </a:lnTo>
                  <a:lnTo>
                    <a:pt x="80" y="81"/>
                  </a:lnTo>
                  <a:lnTo>
                    <a:pt x="79" y="81"/>
                  </a:lnTo>
                  <a:lnTo>
                    <a:pt x="79" y="80"/>
                  </a:lnTo>
                  <a:lnTo>
                    <a:pt x="79" y="81"/>
                  </a:lnTo>
                  <a:lnTo>
                    <a:pt x="78" y="81"/>
                  </a:lnTo>
                  <a:lnTo>
                    <a:pt x="77" y="81"/>
                  </a:lnTo>
                  <a:lnTo>
                    <a:pt x="78" y="81"/>
                  </a:lnTo>
                  <a:lnTo>
                    <a:pt x="79" y="81"/>
                  </a:lnTo>
                  <a:lnTo>
                    <a:pt x="78" y="81"/>
                  </a:lnTo>
                  <a:lnTo>
                    <a:pt x="78" y="82"/>
                  </a:lnTo>
                  <a:lnTo>
                    <a:pt x="78" y="81"/>
                  </a:lnTo>
                  <a:lnTo>
                    <a:pt x="77" y="81"/>
                  </a:lnTo>
                  <a:lnTo>
                    <a:pt x="78" y="81"/>
                  </a:lnTo>
                  <a:lnTo>
                    <a:pt x="78" y="82"/>
                  </a:lnTo>
                  <a:lnTo>
                    <a:pt x="76" y="82"/>
                  </a:lnTo>
                  <a:lnTo>
                    <a:pt x="77" y="82"/>
                  </a:lnTo>
                  <a:lnTo>
                    <a:pt x="76" y="82"/>
                  </a:lnTo>
                  <a:lnTo>
                    <a:pt x="76" y="83"/>
                  </a:lnTo>
                  <a:lnTo>
                    <a:pt x="74" y="83"/>
                  </a:lnTo>
                  <a:lnTo>
                    <a:pt x="73" y="83"/>
                  </a:lnTo>
                  <a:lnTo>
                    <a:pt x="74" y="83"/>
                  </a:lnTo>
                  <a:lnTo>
                    <a:pt x="74" y="84"/>
                  </a:lnTo>
                  <a:lnTo>
                    <a:pt x="73" y="83"/>
                  </a:lnTo>
                  <a:lnTo>
                    <a:pt x="73" y="84"/>
                  </a:lnTo>
                  <a:lnTo>
                    <a:pt x="72" y="84"/>
                  </a:lnTo>
                  <a:lnTo>
                    <a:pt x="73" y="84"/>
                  </a:lnTo>
                  <a:lnTo>
                    <a:pt x="76" y="84"/>
                  </a:lnTo>
                  <a:lnTo>
                    <a:pt x="77" y="84"/>
                  </a:lnTo>
                  <a:lnTo>
                    <a:pt x="76" y="84"/>
                  </a:lnTo>
                  <a:lnTo>
                    <a:pt x="74" y="84"/>
                  </a:lnTo>
                  <a:lnTo>
                    <a:pt x="74" y="86"/>
                  </a:lnTo>
                  <a:lnTo>
                    <a:pt x="76" y="86"/>
                  </a:lnTo>
                  <a:lnTo>
                    <a:pt x="74" y="86"/>
                  </a:lnTo>
                  <a:lnTo>
                    <a:pt x="76" y="86"/>
                  </a:lnTo>
                  <a:lnTo>
                    <a:pt x="74" y="87"/>
                  </a:lnTo>
                  <a:lnTo>
                    <a:pt x="73" y="87"/>
                  </a:lnTo>
                  <a:lnTo>
                    <a:pt x="73" y="86"/>
                  </a:lnTo>
                  <a:lnTo>
                    <a:pt x="72" y="86"/>
                  </a:lnTo>
                  <a:lnTo>
                    <a:pt x="72" y="87"/>
                  </a:lnTo>
                  <a:lnTo>
                    <a:pt x="73" y="87"/>
                  </a:lnTo>
                  <a:lnTo>
                    <a:pt x="72" y="87"/>
                  </a:lnTo>
                  <a:lnTo>
                    <a:pt x="72" y="88"/>
                  </a:lnTo>
                  <a:lnTo>
                    <a:pt x="71" y="87"/>
                  </a:lnTo>
                  <a:lnTo>
                    <a:pt x="72" y="87"/>
                  </a:lnTo>
                  <a:lnTo>
                    <a:pt x="71" y="87"/>
                  </a:lnTo>
                  <a:lnTo>
                    <a:pt x="71" y="86"/>
                  </a:lnTo>
                  <a:lnTo>
                    <a:pt x="71" y="87"/>
                  </a:lnTo>
                  <a:lnTo>
                    <a:pt x="70" y="87"/>
                  </a:lnTo>
                  <a:lnTo>
                    <a:pt x="70" y="86"/>
                  </a:lnTo>
                  <a:lnTo>
                    <a:pt x="69" y="86"/>
                  </a:lnTo>
                  <a:lnTo>
                    <a:pt x="70" y="86"/>
                  </a:lnTo>
                  <a:lnTo>
                    <a:pt x="69" y="86"/>
                  </a:lnTo>
                  <a:lnTo>
                    <a:pt x="69" y="84"/>
                  </a:lnTo>
                  <a:lnTo>
                    <a:pt x="67" y="84"/>
                  </a:lnTo>
                  <a:lnTo>
                    <a:pt x="69" y="84"/>
                  </a:lnTo>
                  <a:lnTo>
                    <a:pt x="67" y="84"/>
                  </a:lnTo>
                  <a:lnTo>
                    <a:pt x="66" y="84"/>
                  </a:lnTo>
                  <a:lnTo>
                    <a:pt x="69" y="84"/>
                  </a:lnTo>
                  <a:lnTo>
                    <a:pt x="69" y="86"/>
                  </a:lnTo>
                  <a:lnTo>
                    <a:pt x="69" y="87"/>
                  </a:lnTo>
                  <a:lnTo>
                    <a:pt x="70" y="87"/>
                  </a:lnTo>
                  <a:lnTo>
                    <a:pt x="70" y="88"/>
                  </a:lnTo>
                  <a:lnTo>
                    <a:pt x="71" y="88"/>
                  </a:lnTo>
                  <a:lnTo>
                    <a:pt x="71" y="89"/>
                  </a:lnTo>
                  <a:lnTo>
                    <a:pt x="70" y="89"/>
                  </a:lnTo>
                  <a:lnTo>
                    <a:pt x="69" y="89"/>
                  </a:lnTo>
                  <a:lnTo>
                    <a:pt x="70" y="89"/>
                  </a:lnTo>
                  <a:lnTo>
                    <a:pt x="71" y="89"/>
                  </a:lnTo>
                  <a:lnTo>
                    <a:pt x="71" y="90"/>
                  </a:lnTo>
                  <a:lnTo>
                    <a:pt x="70" y="90"/>
                  </a:lnTo>
                  <a:lnTo>
                    <a:pt x="70" y="89"/>
                  </a:lnTo>
                  <a:lnTo>
                    <a:pt x="70" y="90"/>
                  </a:lnTo>
                  <a:lnTo>
                    <a:pt x="70" y="91"/>
                  </a:lnTo>
                  <a:lnTo>
                    <a:pt x="69" y="91"/>
                  </a:lnTo>
                  <a:lnTo>
                    <a:pt x="67" y="91"/>
                  </a:lnTo>
                  <a:lnTo>
                    <a:pt x="67" y="93"/>
                  </a:lnTo>
                  <a:lnTo>
                    <a:pt x="66" y="93"/>
                  </a:lnTo>
                  <a:lnTo>
                    <a:pt x="66" y="91"/>
                  </a:lnTo>
                  <a:lnTo>
                    <a:pt x="65" y="91"/>
                  </a:lnTo>
                  <a:lnTo>
                    <a:pt x="65" y="90"/>
                  </a:lnTo>
                  <a:lnTo>
                    <a:pt x="64" y="90"/>
                  </a:lnTo>
                  <a:lnTo>
                    <a:pt x="64" y="91"/>
                  </a:lnTo>
                  <a:lnTo>
                    <a:pt x="64" y="93"/>
                  </a:lnTo>
                  <a:lnTo>
                    <a:pt x="64" y="94"/>
                  </a:lnTo>
                  <a:lnTo>
                    <a:pt x="65" y="94"/>
                  </a:lnTo>
                  <a:lnTo>
                    <a:pt x="66" y="94"/>
                  </a:lnTo>
                  <a:lnTo>
                    <a:pt x="65" y="94"/>
                  </a:lnTo>
                  <a:lnTo>
                    <a:pt x="65" y="95"/>
                  </a:lnTo>
                  <a:lnTo>
                    <a:pt x="66" y="95"/>
                  </a:lnTo>
                  <a:lnTo>
                    <a:pt x="67" y="95"/>
                  </a:lnTo>
                  <a:lnTo>
                    <a:pt x="66" y="95"/>
                  </a:lnTo>
                  <a:lnTo>
                    <a:pt x="66" y="96"/>
                  </a:lnTo>
                  <a:lnTo>
                    <a:pt x="66" y="97"/>
                  </a:lnTo>
                  <a:lnTo>
                    <a:pt x="65" y="97"/>
                  </a:lnTo>
                  <a:lnTo>
                    <a:pt x="66" y="97"/>
                  </a:lnTo>
                  <a:lnTo>
                    <a:pt x="65" y="98"/>
                  </a:lnTo>
                  <a:lnTo>
                    <a:pt x="66" y="98"/>
                  </a:lnTo>
                  <a:lnTo>
                    <a:pt x="65" y="98"/>
                  </a:lnTo>
                  <a:lnTo>
                    <a:pt x="65" y="100"/>
                  </a:lnTo>
                  <a:lnTo>
                    <a:pt x="65" y="101"/>
                  </a:lnTo>
                  <a:lnTo>
                    <a:pt x="65" y="100"/>
                  </a:lnTo>
                  <a:lnTo>
                    <a:pt x="65" y="101"/>
                  </a:lnTo>
                  <a:lnTo>
                    <a:pt x="65" y="102"/>
                  </a:lnTo>
                  <a:lnTo>
                    <a:pt x="66" y="102"/>
                  </a:lnTo>
                  <a:lnTo>
                    <a:pt x="67" y="102"/>
                  </a:lnTo>
                  <a:lnTo>
                    <a:pt x="67" y="103"/>
                  </a:lnTo>
                  <a:lnTo>
                    <a:pt x="66" y="103"/>
                  </a:lnTo>
                  <a:lnTo>
                    <a:pt x="65" y="103"/>
                  </a:lnTo>
                  <a:lnTo>
                    <a:pt x="65" y="102"/>
                  </a:lnTo>
                  <a:lnTo>
                    <a:pt x="65" y="103"/>
                  </a:lnTo>
                  <a:lnTo>
                    <a:pt x="64" y="102"/>
                  </a:lnTo>
                  <a:lnTo>
                    <a:pt x="63" y="102"/>
                  </a:lnTo>
                  <a:lnTo>
                    <a:pt x="64" y="102"/>
                  </a:lnTo>
                  <a:lnTo>
                    <a:pt x="64" y="103"/>
                  </a:lnTo>
                  <a:lnTo>
                    <a:pt x="63" y="103"/>
                  </a:lnTo>
                  <a:lnTo>
                    <a:pt x="64" y="103"/>
                  </a:lnTo>
                  <a:lnTo>
                    <a:pt x="63" y="103"/>
                  </a:lnTo>
                  <a:lnTo>
                    <a:pt x="64" y="104"/>
                  </a:lnTo>
                  <a:lnTo>
                    <a:pt x="63" y="104"/>
                  </a:lnTo>
                  <a:lnTo>
                    <a:pt x="64" y="104"/>
                  </a:lnTo>
                  <a:lnTo>
                    <a:pt x="63" y="104"/>
                  </a:lnTo>
                  <a:lnTo>
                    <a:pt x="63" y="105"/>
                  </a:lnTo>
                  <a:lnTo>
                    <a:pt x="64" y="105"/>
                  </a:lnTo>
                  <a:lnTo>
                    <a:pt x="63" y="105"/>
                  </a:lnTo>
                  <a:lnTo>
                    <a:pt x="64" y="105"/>
                  </a:lnTo>
                  <a:lnTo>
                    <a:pt x="64" y="107"/>
                  </a:lnTo>
                  <a:lnTo>
                    <a:pt x="63" y="107"/>
                  </a:lnTo>
                  <a:lnTo>
                    <a:pt x="64" y="108"/>
                  </a:lnTo>
                  <a:lnTo>
                    <a:pt x="65" y="108"/>
                  </a:lnTo>
                  <a:lnTo>
                    <a:pt x="64" y="108"/>
                  </a:lnTo>
                  <a:lnTo>
                    <a:pt x="64" y="109"/>
                  </a:lnTo>
                  <a:lnTo>
                    <a:pt x="65" y="109"/>
                  </a:lnTo>
                  <a:lnTo>
                    <a:pt x="64" y="109"/>
                  </a:lnTo>
                  <a:lnTo>
                    <a:pt x="64" y="108"/>
                  </a:lnTo>
                  <a:lnTo>
                    <a:pt x="63" y="108"/>
                  </a:lnTo>
                  <a:lnTo>
                    <a:pt x="64" y="108"/>
                  </a:lnTo>
                  <a:lnTo>
                    <a:pt x="64" y="109"/>
                  </a:lnTo>
                  <a:lnTo>
                    <a:pt x="65" y="109"/>
                  </a:lnTo>
                  <a:lnTo>
                    <a:pt x="64" y="109"/>
                  </a:lnTo>
                  <a:lnTo>
                    <a:pt x="64" y="110"/>
                  </a:lnTo>
                  <a:lnTo>
                    <a:pt x="64" y="111"/>
                  </a:lnTo>
                  <a:lnTo>
                    <a:pt x="65" y="111"/>
                  </a:lnTo>
                  <a:lnTo>
                    <a:pt x="64" y="111"/>
                  </a:lnTo>
                  <a:lnTo>
                    <a:pt x="64" y="112"/>
                  </a:lnTo>
                  <a:lnTo>
                    <a:pt x="65" y="112"/>
                  </a:lnTo>
                  <a:lnTo>
                    <a:pt x="64" y="112"/>
                  </a:lnTo>
                  <a:lnTo>
                    <a:pt x="65" y="112"/>
                  </a:lnTo>
                  <a:lnTo>
                    <a:pt x="65" y="114"/>
                  </a:lnTo>
                  <a:lnTo>
                    <a:pt x="66" y="115"/>
                  </a:lnTo>
                  <a:lnTo>
                    <a:pt x="66" y="116"/>
                  </a:lnTo>
                  <a:lnTo>
                    <a:pt x="67" y="116"/>
                  </a:lnTo>
                  <a:lnTo>
                    <a:pt x="66" y="116"/>
                  </a:lnTo>
                  <a:lnTo>
                    <a:pt x="66" y="117"/>
                  </a:lnTo>
                  <a:lnTo>
                    <a:pt x="65" y="117"/>
                  </a:lnTo>
                  <a:lnTo>
                    <a:pt x="66" y="117"/>
                  </a:lnTo>
                  <a:lnTo>
                    <a:pt x="67" y="118"/>
                  </a:lnTo>
                  <a:lnTo>
                    <a:pt x="70" y="118"/>
                  </a:lnTo>
                  <a:lnTo>
                    <a:pt x="71" y="118"/>
                  </a:lnTo>
                  <a:lnTo>
                    <a:pt x="70" y="118"/>
                  </a:lnTo>
                  <a:lnTo>
                    <a:pt x="70" y="119"/>
                  </a:lnTo>
                  <a:lnTo>
                    <a:pt x="71" y="119"/>
                  </a:lnTo>
                  <a:lnTo>
                    <a:pt x="72" y="119"/>
                  </a:lnTo>
                  <a:lnTo>
                    <a:pt x="72" y="118"/>
                  </a:lnTo>
                  <a:lnTo>
                    <a:pt x="73" y="118"/>
                  </a:lnTo>
                  <a:lnTo>
                    <a:pt x="74" y="118"/>
                  </a:lnTo>
                  <a:lnTo>
                    <a:pt x="74" y="119"/>
                  </a:lnTo>
                  <a:lnTo>
                    <a:pt x="76" y="121"/>
                  </a:lnTo>
                  <a:lnTo>
                    <a:pt x="77" y="121"/>
                  </a:lnTo>
                  <a:lnTo>
                    <a:pt x="77" y="122"/>
                  </a:lnTo>
                  <a:lnTo>
                    <a:pt x="78" y="122"/>
                  </a:lnTo>
                  <a:lnTo>
                    <a:pt x="77" y="122"/>
                  </a:lnTo>
                  <a:lnTo>
                    <a:pt x="78" y="122"/>
                  </a:lnTo>
                  <a:lnTo>
                    <a:pt x="78" y="123"/>
                  </a:lnTo>
                  <a:lnTo>
                    <a:pt x="78" y="122"/>
                  </a:lnTo>
                  <a:lnTo>
                    <a:pt x="79" y="122"/>
                  </a:lnTo>
                  <a:lnTo>
                    <a:pt x="80" y="122"/>
                  </a:lnTo>
                  <a:lnTo>
                    <a:pt x="80" y="123"/>
                  </a:lnTo>
                  <a:lnTo>
                    <a:pt x="81" y="123"/>
                  </a:lnTo>
                  <a:lnTo>
                    <a:pt x="81" y="124"/>
                  </a:lnTo>
                  <a:lnTo>
                    <a:pt x="79" y="123"/>
                  </a:lnTo>
                  <a:lnTo>
                    <a:pt x="80" y="124"/>
                  </a:lnTo>
                  <a:lnTo>
                    <a:pt x="79" y="124"/>
                  </a:lnTo>
                  <a:lnTo>
                    <a:pt x="80" y="124"/>
                  </a:lnTo>
                  <a:lnTo>
                    <a:pt x="81" y="125"/>
                  </a:lnTo>
                  <a:lnTo>
                    <a:pt x="81" y="124"/>
                  </a:lnTo>
                  <a:lnTo>
                    <a:pt x="81" y="125"/>
                  </a:lnTo>
                  <a:lnTo>
                    <a:pt x="81" y="126"/>
                  </a:lnTo>
                  <a:lnTo>
                    <a:pt x="83" y="126"/>
                  </a:lnTo>
                  <a:lnTo>
                    <a:pt x="83" y="125"/>
                  </a:lnTo>
                  <a:lnTo>
                    <a:pt x="81" y="125"/>
                  </a:lnTo>
                  <a:lnTo>
                    <a:pt x="83" y="125"/>
                  </a:lnTo>
                  <a:lnTo>
                    <a:pt x="84" y="125"/>
                  </a:lnTo>
                  <a:lnTo>
                    <a:pt x="84" y="126"/>
                  </a:lnTo>
                  <a:lnTo>
                    <a:pt x="85" y="126"/>
                  </a:lnTo>
                  <a:lnTo>
                    <a:pt x="84" y="126"/>
                  </a:lnTo>
                  <a:lnTo>
                    <a:pt x="84" y="125"/>
                  </a:lnTo>
                  <a:lnTo>
                    <a:pt x="85" y="125"/>
                  </a:lnTo>
                  <a:lnTo>
                    <a:pt x="85" y="126"/>
                  </a:lnTo>
                  <a:lnTo>
                    <a:pt x="85" y="128"/>
                  </a:lnTo>
                  <a:lnTo>
                    <a:pt x="86" y="128"/>
                  </a:lnTo>
                  <a:lnTo>
                    <a:pt x="87" y="129"/>
                  </a:lnTo>
                  <a:lnTo>
                    <a:pt x="88" y="129"/>
                  </a:lnTo>
                  <a:lnTo>
                    <a:pt x="88" y="130"/>
                  </a:lnTo>
                  <a:lnTo>
                    <a:pt x="87" y="130"/>
                  </a:lnTo>
                  <a:lnTo>
                    <a:pt x="86" y="129"/>
                  </a:lnTo>
                  <a:lnTo>
                    <a:pt x="86" y="128"/>
                  </a:lnTo>
                  <a:lnTo>
                    <a:pt x="86" y="129"/>
                  </a:lnTo>
                  <a:lnTo>
                    <a:pt x="86" y="130"/>
                  </a:lnTo>
                  <a:lnTo>
                    <a:pt x="85" y="130"/>
                  </a:lnTo>
                  <a:lnTo>
                    <a:pt x="84" y="130"/>
                  </a:lnTo>
                  <a:lnTo>
                    <a:pt x="85" y="130"/>
                  </a:lnTo>
                  <a:lnTo>
                    <a:pt x="87" y="130"/>
                  </a:lnTo>
                  <a:lnTo>
                    <a:pt x="88" y="130"/>
                  </a:lnTo>
                  <a:lnTo>
                    <a:pt x="88" y="131"/>
                  </a:lnTo>
                  <a:lnTo>
                    <a:pt x="87" y="131"/>
                  </a:lnTo>
                  <a:lnTo>
                    <a:pt x="86" y="131"/>
                  </a:lnTo>
                  <a:lnTo>
                    <a:pt x="85" y="131"/>
                  </a:lnTo>
                  <a:lnTo>
                    <a:pt x="85" y="132"/>
                  </a:lnTo>
                  <a:lnTo>
                    <a:pt x="84" y="132"/>
                  </a:lnTo>
                  <a:lnTo>
                    <a:pt x="85" y="132"/>
                  </a:lnTo>
                  <a:lnTo>
                    <a:pt x="84" y="132"/>
                  </a:lnTo>
                  <a:lnTo>
                    <a:pt x="84" y="133"/>
                  </a:lnTo>
                  <a:lnTo>
                    <a:pt x="83" y="133"/>
                  </a:lnTo>
                  <a:lnTo>
                    <a:pt x="81" y="133"/>
                  </a:lnTo>
                  <a:lnTo>
                    <a:pt x="81" y="135"/>
                  </a:lnTo>
                  <a:lnTo>
                    <a:pt x="80" y="135"/>
                  </a:lnTo>
                  <a:lnTo>
                    <a:pt x="79" y="135"/>
                  </a:lnTo>
                  <a:lnTo>
                    <a:pt x="80" y="135"/>
                  </a:lnTo>
                  <a:lnTo>
                    <a:pt x="80" y="136"/>
                  </a:lnTo>
                  <a:lnTo>
                    <a:pt x="79" y="136"/>
                  </a:lnTo>
                  <a:lnTo>
                    <a:pt x="79" y="135"/>
                  </a:lnTo>
                  <a:lnTo>
                    <a:pt x="78" y="135"/>
                  </a:lnTo>
                  <a:lnTo>
                    <a:pt x="78" y="136"/>
                  </a:lnTo>
                  <a:lnTo>
                    <a:pt x="77" y="136"/>
                  </a:lnTo>
                  <a:lnTo>
                    <a:pt x="79" y="137"/>
                  </a:lnTo>
                  <a:lnTo>
                    <a:pt x="78" y="137"/>
                  </a:lnTo>
                  <a:lnTo>
                    <a:pt x="79" y="137"/>
                  </a:lnTo>
                  <a:lnTo>
                    <a:pt x="80" y="137"/>
                  </a:lnTo>
                  <a:lnTo>
                    <a:pt x="80" y="136"/>
                  </a:lnTo>
                  <a:lnTo>
                    <a:pt x="81" y="136"/>
                  </a:lnTo>
                  <a:lnTo>
                    <a:pt x="81" y="137"/>
                  </a:lnTo>
                  <a:lnTo>
                    <a:pt x="83" y="137"/>
                  </a:lnTo>
                  <a:lnTo>
                    <a:pt x="81" y="136"/>
                  </a:lnTo>
                  <a:lnTo>
                    <a:pt x="83" y="136"/>
                  </a:lnTo>
                  <a:lnTo>
                    <a:pt x="81" y="136"/>
                  </a:lnTo>
                  <a:lnTo>
                    <a:pt x="83" y="136"/>
                  </a:lnTo>
                  <a:lnTo>
                    <a:pt x="84" y="136"/>
                  </a:lnTo>
                  <a:lnTo>
                    <a:pt x="84" y="137"/>
                  </a:lnTo>
                  <a:lnTo>
                    <a:pt x="84" y="136"/>
                  </a:lnTo>
                  <a:lnTo>
                    <a:pt x="83" y="136"/>
                  </a:lnTo>
                  <a:lnTo>
                    <a:pt x="84" y="137"/>
                  </a:lnTo>
                  <a:lnTo>
                    <a:pt x="83" y="137"/>
                  </a:lnTo>
                  <a:lnTo>
                    <a:pt x="81" y="137"/>
                  </a:lnTo>
                  <a:lnTo>
                    <a:pt x="80" y="137"/>
                  </a:lnTo>
                  <a:lnTo>
                    <a:pt x="80" y="138"/>
                  </a:lnTo>
                  <a:lnTo>
                    <a:pt x="81" y="138"/>
                  </a:lnTo>
                  <a:lnTo>
                    <a:pt x="83" y="139"/>
                  </a:lnTo>
                  <a:lnTo>
                    <a:pt x="81" y="138"/>
                  </a:lnTo>
                  <a:lnTo>
                    <a:pt x="80" y="138"/>
                  </a:lnTo>
                  <a:lnTo>
                    <a:pt x="81" y="138"/>
                  </a:lnTo>
                  <a:lnTo>
                    <a:pt x="81" y="139"/>
                  </a:lnTo>
                  <a:lnTo>
                    <a:pt x="83" y="139"/>
                  </a:lnTo>
                  <a:lnTo>
                    <a:pt x="81" y="139"/>
                  </a:lnTo>
                  <a:lnTo>
                    <a:pt x="80" y="139"/>
                  </a:lnTo>
                  <a:lnTo>
                    <a:pt x="80" y="140"/>
                  </a:lnTo>
                  <a:lnTo>
                    <a:pt x="81" y="140"/>
                  </a:lnTo>
                  <a:lnTo>
                    <a:pt x="80" y="140"/>
                  </a:lnTo>
                  <a:lnTo>
                    <a:pt x="79" y="140"/>
                  </a:lnTo>
                  <a:lnTo>
                    <a:pt x="78" y="140"/>
                  </a:lnTo>
                  <a:lnTo>
                    <a:pt x="78" y="142"/>
                  </a:lnTo>
                  <a:lnTo>
                    <a:pt x="78" y="140"/>
                  </a:lnTo>
                  <a:lnTo>
                    <a:pt x="78" y="142"/>
                  </a:lnTo>
                  <a:lnTo>
                    <a:pt x="77" y="143"/>
                  </a:lnTo>
                  <a:lnTo>
                    <a:pt x="78" y="143"/>
                  </a:lnTo>
                  <a:lnTo>
                    <a:pt x="77" y="143"/>
                  </a:lnTo>
                  <a:lnTo>
                    <a:pt x="77" y="144"/>
                  </a:lnTo>
                  <a:lnTo>
                    <a:pt x="77" y="143"/>
                  </a:lnTo>
                  <a:lnTo>
                    <a:pt x="76" y="143"/>
                  </a:lnTo>
                  <a:lnTo>
                    <a:pt x="76" y="144"/>
                  </a:lnTo>
                  <a:lnTo>
                    <a:pt x="76" y="143"/>
                  </a:lnTo>
                  <a:lnTo>
                    <a:pt x="74" y="143"/>
                  </a:lnTo>
                  <a:lnTo>
                    <a:pt x="74" y="142"/>
                  </a:lnTo>
                  <a:lnTo>
                    <a:pt x="74" y="140"/>
                  </a:lnTo>
                  <a:lnTo>
                    <a:pt x="74" y="139"/>
                  </a:lnTo>
                  <a:lnTo>
                    <a:pt x="74" y="140"/>
                  </a:lnTo>
                  <a:lnTo>
                    <a:pt x="73" y="140"/>
                  </a:lnTo>
                  <a:lnTo>
                    <a:pt x="74" y="140"/>
                  </a:lnTo>
                  <a:lnTo>
                    <a:pt x="74" y="139"/>
                  </a:lnTo>
                  <a:lnTo>
                    <a:pt x="73" y="139"/>
                  </a:lnTo>
                  <a:lnTo>
                    <a:pt x="73" y="140"/>
                  </a:lnTo>
                  <a:lnTo>
                    <a:pt x="73" y="142"/>
                  </a:lnTo>
                  <a:lnTo>
                    <a:pt x="73" y="143"/>
                  </a:lnTo>
                  <a:lnTo>
                    <a:pt x="72" y="143"/>
                  </a:lnTo>
                  <a:lnTo>
                    <a:pt x="73" y="144"/>
                  </a:lnTo>
                  <a:lnTo>
                    <a:pt x="72" y="143"/>
                  </a:lnTo>
                  <a:lnTo>
                    <a:pt x="72" y="144"/>
                  </a:lnTo>
                  <a:lnTo>
                    <a:pt x="72" y="145"/>
                  </a:lnTo>
                  <a:lnTo>
                    <a:pt x="71" y="144"/>
                  </a:lnTo>
                  <a:lnTo>
                    <a:pt x="71" y="145"/>
                  </a:lnTo>
                  <a:lnTo>
                    <a:pt x="70" y="145"/>
                  </a:lnTo>
                  <a:lnTo>
                    <a:pt x="69" y="145"/>
                  </a:lnTo>
                  <a:lnTo>
                    <a:pt x="67" y="145"/>
                  </a:lnTo>
                  <a:lnTo>
                    <a:pt x="67" y="146"/>
                  </a:lnTo>
                  <a:lnTo>
                    <a:pt x="69" y="146"/>
                  </a:lnTo>
                  <a:lnTo>
                    <a:pt x="67" y="146"/>
                  </a:lnTo>
                  <a:lnTo>
                    <a:pt x="66" y="146"/>
                  </a:lnTo>
                  <a:lnTo>
                    <a:pt x="67" y="146"/>
                  </a:lnTo>
                  <a:lnTo>
                    <a:pt x="67" y="147"/>
                  </a:lnTo>
                  <a:lnTo>
                    <a:pt x="66" y="147"/>
                  </a:lnTo>
                  <a:lnTo>
                    <a:pt x="62" y="146"/>
                  </a:lnTo>
                  <a:lnTo>
                    <a:pt x="58" y="146"/>
                  </a:lnTo>
                  <a:lnTo>
                    <a:pt x="58" y="147"/>
                  </a:lnTo>
                  <a:lnTo>
                    <a:pt x="59" y="147"/>
                  </a:lnTo>
                  <a:lnTo>
                    <a:pt x="60" y="147"/>
                  </a:lnTo>
                  <a:lnTo>
                    <a:pt x="60" y="146"/>
                  </a:lnTo>
                  <a:lnTo>
                    <a:pt x="62" y="147"/>
                  </a:lnTo>
                  <a:lnTo>
                    <a:pt x="63" y="147"/>
                  </a:lnTo>
                  <a:lnTo>
                    <a:pt x="64" y="147"/>
                  </a:lnTo>
                  <a:lnTo>
                    <a:pt x="65" y="147"/>
                  </a:lnTo>
                  <a:lnTo>
                    <a:pt x="65" y="149"/>
                  </a:lnTo>
                  <a:lnTo>
                    <a:pt x="66" y="149"/>
                  </a:lnTo>
                  <a:lnTo>
                    <a:pt x="66" y="150"/>
                  </a:lnTo>
                  <a:lnTo>
                    <a:pt x="65" y="150"/>
                  </a:lnTo>
                  <a:lnTo>
                    <a:pt x="64" y="150"/>
                  </a:lnTo>
                  <a:lnTo>
                    <a:pt x="63" y="150"/>
                  </a:lnTo>
                  <a:lnTo>
                    <a:pt x="62" y="150"/>
                  </a:lnTo>
                  <a:lnTo>
                    <a:pt x="60" y="149"/>
                  </a:lnTo>
                  <a:lnTo>
                    <a:pt x="60" y="150"/>
                  </a:lnTo>
                  <a:lnTo>
                    <a:pt x="64" y="150"/>
                  </a:lnTo>
                  <a:lnTo>
                    <a:pt x="64" y="151"/>
                  </a:lnTo>
                  <a:lnTo>
                    <a:pt x="65" y="151"/>
                  </a:lnTo>
                  <a:lnTo>
                    <a:pt x="63" y="151"/>
                  </a:lnTo>
                  <a:lnTo>
                    <a:pt x="64" y="151"/>
                  </a:lnTo>
                  <a:lnTo>
                    <a:pt x="64" y="152"/>
                  </a:lnTo>
                  <a:lnTo>
                    <a:pt x="65" y="152"/>
                  </a:lnTo>
                  <a:lnTo>
                    <a:pt x="64" y="152"/>
                  </a:lnTo>
                  <a:lnTo>
                    <a:pt x="65" y="152"/>
                  </a:lnTo>
                  <a:lnTo>
                    <a:pt x="65" y="153"/>
                  </a:lnTo>
                  <a:lnTo>
                    <a:pt x="66" y="153"/>
                  </a:lnTo>
                  <a:lnTo>
                    <a:pt x="65" y="153"/>
                  </a:lnTo>
                  <a:lnTo>
                    <a:pt x="65" y="154"/>
                  </a:lnTo>
                  <a:lnTo>
                    <a:pt x="64" y="153"/>
                  </a:lnTo>
                  <a:lnTo>
                    <a:pt x="64" y="154"/>
                  </a:lnTo>
                  <a:lnTo>
                    <a:pt x="65" y="154"/>
                  </a:lnTo>
                  <a:lnTo>
                    <a:pt x="65" y="156"/>
                  </a:lnTo>
                  <a:lnTo>
                    <a:pt x="64" y="156"/>
                  </a:lnTo>
                  <a:lnTo>
                    <a:pt x="65" y="156"/>
                  </a:lnTo>
                  <a:lnTo>
                    <a:pt x="64" y="156"/>
                  </a:lnTo>
                  <a:lnTo>
                    <a:pt x="65" y="157"/>
                  </a:lnTo>
                  <a:lnTo>
                    <a:pt x="64" y="157"/>
                  </a:lnTo>
                  <a:lnTo>
                    <a:pt x="64" y="156"/>
                  </a:lnTo>
                  <a:lnTo>
                    <a:pt x="64" y="157"/>
                  </a:lnTo>
                  <a:lnTo>
                    <a:pt x="65" y="157"/>
                  </a:lnTo>
                  <a:lnTo>
                    <a:pt x="65" y="158"/>
                  </a:lnTo>
                  <a:lnTo>
                    <a:pt x="66" y="158"/>
                  </a:lnTo>
                  <a:lnTo>
                    <a:pt x="65" y="158"/>
                  </a:lnTo>
                  <a:lnTo>
                    <a:pt x="64" y="158"/>
                  </a:lnTo>
                  <a:lnTo>
                    <a:pt x="64" y="157"/>
                  </a:lnTo>
                  <a:lnTo>
                    <a:pt x="64" y="158"/>
                  </a:lnTo>
                  <a:lnTo>
                    <a:pt x="63" y="157"/>
                  </a:lnTo>
                  <a:lnTo>
                    <a:pt x="64" y="157"/>
                  </a:lnTo>
                  <a:lnTo>
                    <a:pt x="64" y="158"/>
                  </a:lnTo>
                  <a:lnTo>
                    <a:pt x="63" y="158"/>
                  </a:lnTo>
                  <a:lnTo>
                    <a:pt x="64" y="158"/>
                  </a:lnTo>
                  <a:lnTo>
                    <a:pt x="63" y="158"/>
                  </a:lnTo>
                  <a:lnTo>
                    <a:pt x="62" y="158"/>
                  </a:lnTo>
                  <a:lnTo>
                    <a:pt x="65" y="160"/>
                  </a:lnTo>
                  <a:lnTo>
                    <a:pt x="64" y="160"/>
                  </a:lnTo>
                  <a:lnTo>
                    <a:pt x="64" y="159"/>
                  </a:lnTo>
                  <a:lnTo>
                    <a:pt x="63" y="159"/>
                  </a:lnTo>
                  <a:lnTo>
                    <a:pt x="62" y="158"/>
                  </a:lnTo>
                  <a:lnTo>
                    <a:pt x="63" y="159"/>
                  </a:lnTo>
                  <a:lnTo>
                    <a:pt x="64" y="159"/>
                  </a:lnTo>
                  <a:lnTo>
                    <a:pt x="64" y="160"/>
                  </a:lnTo>
                  <a:lnTo>
                    <a:pt x="65" y="160"/>
                  </a:lnTo>
                  <a:lnTo>
                    <a:pt x="65" y="161"/>
                  </a:lnTo>
                  <a:lnTo>
                    <a:pt x="64" y="160"/>
                  </a:lnTo>
                  <a:lnTo>
                    <a:pt x="64" y="161"/>
                  </a:lnTo>
                  <a:lnTo>
                    <a:pt x="64" y="163"/>
                  </a:lnTo>
                  <a:lnTo>
                    <a:pt x="64" y="161"/>
                  </a:lnTo>
                  <a:lnTo>
                    <a:pt x="63" y="161"/>
                  </a:lnTo>
                  <a:lnTo>
                    <a:pt x="64" y="161"/>
                  </a:lnTo>
                  <a:lnTo>
                    <a:pt x="64" y="163"/>
                  </a:lnTo>
                  <a:lnTo>
                    <a:pt x="63" y="163"/>
                  </a:lnTo>
                  <a:lnTo>
                    <a:pt x="64" y="163"/>
                  </a:lnTo>
                  <a:lnTo>
                    <a:pt x="63" y="163"/>
                  </a:lnTo>
                  <a:lnTo>
                    <a:pt x="64" y="163"/>
                  </a:lnTo>
                  <a:lnTo>
                    <a:pt x="65" y="163"/>
                  </a:lnTo>
                  <a:lnTo>
                    <a:pt x="65" y="164"/>
                  </a:lnTo>
                  <a:lnTo>
                    <a:pt x="65" y="165"/>
                  </a:lnTo>
                  <a:lnTo>
                    <a:pt x="64" y="165"/>
                  </a:lnTo>
                  <a:lnTo>
                    <a:pt x="64" y="166"/>
                  </a:lnTo>
                  <a:lnTo>
                    <a:pt x="64" y="167"/>
                  </a:lnTo>
                  <a:lnTo>
                    <a:pt x="63" y="167"/>
                  </a:lnTo>
                  <a:lnTo>
                    <a:pt x="64" y="167"/>
                  </a:lnTo>
                  <a:lnTo>
                    <a:pt x="63" y="167"/>
                  </a:lnTo>
                  <a:lnTo>
                    <a:pt x="63" y="168"/>
                  </a:lnTo>
                  <a:lnTo>
                    <a:pt x="64" y="168"/>
                  </a:lnTo>
                  <a:lnTo>
                    <a:pt x="64" y="170"/>
                  </a:lnTo>
                  <a:lnTo>
                    <a:pt x="65" y="170"/>
                  </a:lnTo>
                  <a:lnTo>
                    <a:pt x="65" y="171"/>
                  </a:lnTo>
                  <a:lnTo>
                    <a:pt x="64" y="171"/>
                  </a:lnTo>
                  <a:lnTo>
                    <a:pt x="64" y="170"/>
                  </a:lnTo>
                  <a:lnTo>
                    <a:pt x="64" y="171"/>
                  </a:lnTo>
                  <a:lnTo>
                    <a:pt x="63" y="171"/>
                  </a:lnTo>
                  <a:lnTo>
                    <a:pt x="64" y="171"/>
                  </a:lnTo>
                  <a:lnTo>
                    <a:pt x="63" y="171"/>
                  </a:lnTo>
                  <a:lnTo>
                    <a:pt x="64" y="172"/>
                  </a:lnTo>
                  <a:lnTo>
                    <a:pt x="64" y="173"/>
                  </a:lnTo>
                  <a:lnTo>
                    <a:pt x="63" y="174"/>
                  </a:lnTo>
                  <a:lnTo>
                    <a:pt x="64" y="174"/>
                  </a:lnTo>
                  <a:lnTo>
                    <a:pt x="63" y="174"/>
                  </a:lnTo>
                  <a:lnTo>
                    <a:pt x="63" y="175"/>
                  </a:lnTo>
                  <a:lnTo>
                    <a:pt x="63" y="177"/>
                  </a:lnTo>
                  <a:lnTo>
                    <a:pt x="63" y="175"/>
                  </a:lnTo>
                  <a:lnTo>
                    <a:pt x="63" y="177"/>
                  </a:lnTo>
                  <a:lnTo>
                    <a:pt x="62" y="177"/>
                  </a:lnTo>
                  <a:lnTo>
                    <a:pt x="62" y="178"/>
                  </a:lnTo>
                  <a:lnTo>
                    <a:pt x="60" y="179"/>
                  </a:lnTo>
                  <a:lnTo>
                    <a:pt x="60" y="180"/>
                  </a:lnTo>
                  <a:lnTo>
                    <a:pt x="60" y="181"/>
                  </a:lnTo>
                  <a:lnTo>
                    <a:pt x="60" y="182"/>
                  </a:lnTo>
                  <a:lnTo>
                    <a:pt x="59" y="182"/>
                  </a:lnTo>
                  <a:lnTo>
                    <a:pt x="59" y="184"/>
                  </a:lnTo>
                  <a:lnTo>
                    <a:pt x="58" y="185"/>
                  </a:lnTo>
                  <a:lnTo>
                    <a:pt x="57" y="185"/>
                  </a:lnTo>
                  <a:lnTo>
                    <a:pt x="58" y="184"/>
                  </a:lnTo>
                  <a:lnTo>
                    <a:pt x="57" y="184"/>
                  </a:lnTo>
                  <a:lnTo>
                    <a:pt x="56" y="184"/>
                  </a:lnTo>
                  <a:lnTo>
                    <a:pt x="56" y="182"/>
                  </a:lnTo>
                  <a:lnTo>
                    <a:pt x="56" y="184"/>
                  </a:lnTo>
                  <a:lnTo>
                    <a:pt x="55" y="184"/>
                  </a:lnTo>
                  <a:lnTo>
                    <a:pt x="55" y="182"/>
                  </a:lnTo>
                  <a:lnTo>
                    <a:pt x="55" y="184"/>
                  </a:lnTo>
                  <a:lnTo>
                    <a:pt x="53" y="184"/>
                  </a:lnTo>
                  <a:lnTo>
                    <a:pt x="52" y="184"/>
                  </a:lnTo>
                  <a:lnTo>
                    <a:pt x="51" y="184"/>
                  </a:lnTo>
                  <a:lnTo>
                    <a:pt x="52" y="184"/>
                  </a:lnTo>
                  <a:lnTo>
                    <a:pt x="51" y="184"/>
                  </a:lnTo>
                  <a:lnTo>
                    <a:pt x="50" y="184"/>
                  </a:lnTo>
                  <a:lnTo>
                    <a:pt x="49" y="184"/>
                  </a:lnTo>
                  <a:lnTo>
                    <a:pt x="48" y="184"/>
                  </a:lnTo>
                  <a:lnTo>
                    <a:pt x="46" y="184"/>
                  </a:lnTo>
                  <a:lnTo>
                    <a:pt x="45" y="184"/>
                  </a:lnTo>
                  <a:lnTo>
                    <a:pt x="44" y="184"/>
                  </a:lnTo>
                  <a:lnTo>
                    <a:pt x="45" y="185"/>
                  </a:lnTo>
                  <a:lnTo>
                    <a:pt x="45" y="186"/>
                  </a:lnTo>
                  <a:lnTo>
                    <a:pt x="44" y="186"/>
                  </a:lnTo>
                  <a:lnTo>
                    <a:pt x="44" y="185"/>
                  </a:lnTo>
                  <a:lnTo>
                    <a:pt x="43" y="185"/>
                  </a:lnTo>
                  <a:lnTo>
                    <a:pt x="42" y="186"/>
                  </a:lnTo>
                  <a:lnTo>
                    <a:pt x="41" y="186"/>
                  </a:lnTo>
                  <a:lnTo>
                    <a:pt x="41" y="187"/>
                  </a:lnTo>
                  <a:lnTo>
                    <a:pt x="39" y="188"/>
                  </a:lnTo>
                  <a:lnTo>
                    <a:pt x="39" y="189"/>
                  </a:lnTo>
                  <a:lnTo>
                    <a:pt x="39" y="191"/>
                  </a:lnTo>
                  <a:lnTo>
                    <a:pt x="41" y="191"/>
                  </a:lnTo>
                  <a:lnTo>
                    <a:pt x="41" y="192"/>
                  </a:lnTo>
                  <a:lnTo>
                    <a:pt x="42" y="192"/>
                  </a:lnTo>
                  <a:lnTo>
                    <a:pt x="42" y="193"/>
                  </a:lnTo>
                  <a:lnTo>
                    <a:pt x="41" y="194"/>
                  </a:lnTo>
                  <a:lnTo>
                    <a:pt x="39" y="195"/>
                  </a:lnTo>
                  <a:lnTo>
                    <a:pt x="38" y="195"/>
                  </a:lnTo>
                  <a:lnTo>
                    <a:pt x="37" y="194"/>
                  </a:lnTo>
                  <a:lnTo>
                    <a:pt x="36" y="194"/>
                  </a:lnTo>
                  <a:lnTo>
                    <a:pt x="35" y="194"/>
                  </a:lnTo>
                  <a:lnTo>
                    <a:pt x="34" y="194"/>
                  </a:lnTo>
                  <a:lnTo>
                    <a:pt x="34" y="195"/>
                  </a:lnTo>
                  <a:lnTo>
                    <a:pt x="33" y="195"/>
                  </a:lnTo>
                  <a:lnTo>
                    <a:pt x="31" y="195"/>
                  </a:lnTo>
                  <a:lnTo>
                    <a:pt x="30" y="195"/>
                  </a:lnTo>
                  <a:lnTo>
                    <a:pt x="29" y="195"/>
                  </a:lnTo>
                  <a:lnTo>
                    <a:pt x="28" y="195"/>
                  </a:lnTo>
                  <a:lnTo>
                    <a:pt x="27" y="195"/>
                  </a:lnTo>
                  <a:lnTo>
                    <a:pt x="26" y="195"/>
                  </a:lnTo>
                  <a:lnTo>
                    <a:pt x="24" y="195"/>
                  </a:lnTo>
                  <a:lnTo>
                    <a:pt x="24" y="194"/>
                  </a:lnTo>
                  <a:lnTo>
                    <a:pt x="26" y="194"/>
                  </a:lnTo>
                  <a:lnTo>
                    <a:pt x="26" y="193"/>
                  </a:lnTo>
                  <a:lnTo>
                    <a:pt x="24" y="193"/>
                  </a:lnTo>
                  <a:lnTo>
                    <a:pt x="26" y="192"/>
                  </a:lnTo>
                  <a:lnTo>
                    <a:pt x="27" y="192"/>
                  </a:lnTo>
                  <a:lnTo>
                    <a:pt x="27" y="191"/>
                  </a:lnTo>
                  <a:lnTo>
                    <a:pt x="26" y="191"/>
                  </a:lnTo>
                  <a:lnTo>
                    <a:pt x="26" y="189"/>
                  </a:lnTo>
                  <a:lnTo>
                    <a:pt x="24" y="189"/>
                  </a:lnTo>
                  <a:lnTo>
                    <a:pt x="24" y="188"/>
                  </a:lnTo>
                  <a:lnTo>
                    <a:pt x="23" y="188"/>
                  </a:lnTo>
                  <a:lnTo>
                    <a:pt x="23" y="187"/>
                  </a:lnTo>
                  <a:lnTo>
                    <a:pt x="22" y="186"/>
                  </a:lnTo>
                  <a:lnTo>
                    <a:pt x="22" y="185"/>
                  </a:lnTo>
                  <a:lnTo>
                    <a:pt x="21" y="184"/>
                  </a:lnTo>
                  <a:lnTo>
                    <a:pt x="20" y="184"/>
                  </a:lnTo>
                  <a:lnTo>
                    <a:pt x="20" y="182"/>
                  </a:lnTo>
                  <a:lnTo>
                    <a:pt x="20" y="181"/>
                  </a:lnTo>
                  <a:lnTo>
                    <a:pt x="19" y="181"/>
                  </a:lnTo>
                  <a:lnTo>
                    <a:pt x="21" y="182"/>
                  </a:lnTo>
                  <a:lnTo>
                    <a:pt x="22" y="182"/>
                  </a:lnTo>
                  <a:lnTo>
                    <a:pt x="23" y="182"/>
                  </a:lnTo>
                  <a:lnTo>
                    <a:pt x="23" y="181"/>
                  </a:lnTo>
                  <a:lnTo>
                    <a:pt x="22" y="181"/>
                  </a:lnTo>
                  <a:lnTo>
                    <a:pt x="22" y="180"/>
                  </a:lnTo>
                  <a:lnTo>
                    <a:pt x="21" y="180"/>
                  </a:lnTo>
                  <a:lnTo>
                    <a:pt x="21" y="179"/>
                  </a:lnTo>
                  <a:lnTo>
                    <a:pt x="23" y="179"/>
                  </a:lnTo>
                  <a:lnTo>
                    <a:pt x="24" y="178"/>
                  </a:lnTo>
                  <a:lnTo>
                    <a:pt x="23" y="177"/>
                  </a:lnTo>
                  <a:lnTo>
                    <a:pt x="22" y="177"/>
                  </a:lnTo>
                  <a:lnTo>
                    <a:pt x="21" y="177"/>
                  </a:lnTo>
                  <a:lnTo>
                    <a:pt x="21" y="175"/>
                  </a:lnTo>
                  <a:lnTo>
                    <a:pt x="20" y="175"/>
                  </a:lnTo>
                  <a:lnTo>
                    <a:pt x="20" y="174"/>
                  </a:lnTo>
                  <a:lnTo>
                    <a:pt x="20" y="173"/>
                  </a:lnTo>
                  <a:lnTo>
                    <a:pt x="19" y="173"/>
                  </a:lnTo>
                  <a:lnTo>
                    <a:pt x="17" y="173"/>
                  </a:lnTo>
                  <a:lnTo>
                    <a:pt x="17" y="172"/>
                  </a:lnTo>
                  <a:lnTo>
                    <a:pt x="16" y="172"/>
                  </a:lnTo>
                  <a:lnTo>
                    <a:pt x="16" y="171"/>
                  </a:lnTo>
                  <a:lnTo>
                    <a:pt x="15" y="171"/>
                  </a:lnTo>
                  <a:lnTo>
                    <a:pt x="15" y="170"/>
                  </a:lnTo>
                  <a:lnTo>
                    <a:pt x="15" y="168"/>
                  </a:lnTo>
                  <a:lnTo>
                    <a:pt x="14" y="168"/>
                  </a:lnTo>
                  <a:lnTo>
                    <a:pt x="15" y="168"/>
                  </a:lnTo>
                  <a:lnTo>
                    <a:pt x="14" y="167"/>
                  </a:lnTo>
                  <a:lnTo>
                    <a:pt x="14" y="166"/>
                  </a:lnTo>
                  <a:lnTo>
                    <a:pt x="13" y="166"/>
                  </a:lnTo>
                  <a:lnTo>
                    <a:pt x="13" y="165"/>
                  </a:lnTo>
                  <a:lnTo>
                    <a:pt x="14" y="165"/>
                  </a:lnTo>
                  <a:lnTo>
                    <a:pt x="13" y="165"/>
                  </a:lnTo>
                  <a:lnTo>
                    <a:pt x="13" y="164"/>
                  </a:lnTo>
                  <a:lnTo>
                    <a:pt x="13" y="165"/>
                  </a:lnTo>
                  <a:lnTo>
                    <a:pt x="12" y="165"/>
                  </a:lnTo>
                  <a:lnTo>
                    <a:pt x="12" y="166"/>
                  </a:lnTo>
                  <a:lnTo>
                    <a:pt x="12" y="165"/>
                  </a:lnTo>
                  <a:lnTo>
                    <a:pt x="10" y="165"/>
                  </a:lnTo>
                  <a:lnTo>
                    <a:pt x="12" y="165"/>
                  </a:lnTo>
                  <a:lnTo>
                    <a:pt x="10" y="165"/>
                  </a:lnTo>
                  <a:lnTo>
                    <a:pt x="10" y="164"/>
                  </a:lnTo>
                  <a:lnTo>
                    <a:pt x="12" y="164"/>
                  </a:lnTo>
                  <a:lnTo>
                    <a:pt x="10" y="164"/>
                  </a:lnTo>
                  <a:lnTo>
                    <a:pt x="12" y="164"/>
                  </a:lnTo>
                  <a:lnTo>
                    <a:pt x="10" y="164"/>
                  </a:lnTo>
                  <a:lnTo>
                    <a:pt x="10" y="163"/>
                  </a:lnTo>
                  <a:lnTo>
                    <a:pt x="10" y="161"/>
                  </a:lnTo>
                  <a:lnTo>
                    <a:pt x="10" y="163"/>
                  </a:lnTo>
                  <a:lnTo>
                    <a:pt x="10" y="161"/>
                  </a:lnTo>
                  <a:lnTo>
                    <a:pt x="10" y="160"/>
                  </a:lnTo>
                  <a:lnTo>
                    <a:pt x="9" y="160"/>
                  </a:lnTo>
                  <a:lnTo>
                    <a:pt x="8" y="160"/>
                  </a:lnTo>
                  <a:lnTo>
                    <a:pt x="9" y="159"/>
                  </a:lnTo>
                  <a:lnTo>
                    <a:pt x="8" y="159"/>
                  </a:lnTo>
                  <a:lnTo>
                    <a:pt x="8" y="158"/>
                  </a:lnTo>
                  <a:lnTo>
                    <a:pt x="9" y="158"/>
                  </a:lnTo>
                  <a:lnTo>
                    <a:pt x="8" y="158"/>
                  </a:lnTo>
                  <a:lnTo>
                    <a:pt x="9" y="158"/>
                  </a:lnTo>
                  <a:lnTo>
                    <a:pt x="8" y="157"/>
                  </a:lnTo>
                  <a:lnTo>
                    <a:pt x="9" y="157"/>
                  </a:lnTo>
                  <a:lnTo>
                    <a:pt x="9" y="156"/>
                  </a:lnTo>
                  <a:lnTo>
                    <a:pt x="9" y="154"/>
                  </a:lnTo>
                  <a:lnTo>
                    <a:pt x="9" y="153"/>
                  </a:lnTo>
                  <a:lnTo>
                    <a:pt x="9" y="152"/>
                  </a:lnTo>
                  <a:lnTo>
                    <a:pt x="9" y="151"/>
                  </a:lnTo>
                  <a:lnTo>
                    <a:pt x="8" y="151"/>
                  </a:lnTo>
                  <a:lnTo>
                    <a:pt x="8" y="152"/>
                  </a:lnTo>
                  <a:lnTo>
                    <a:pt x="7" y="152"/>
                  </a:lnTo>
                  <a:lnTo>
                    <a:pt x="6" y="152"/>
                  </a:lnTo>
                  <a:lnTo>
                    <a:pt x="6" y="153"/>
                  </a:lnTo>
                  <a:lnTo>
                    <a:pt x="6" y="152"/>
                  </a:lnTo>
                  <a:lnTo>
                    <a:pt x="6" y="151"/>
                  </a:lnTo>
                  <a:lnTo>
                    <a:pt x="7" y="151"/>
                  </a:lnTo>
                  <a:lnTo>
                    <a:pt x="7" y="150"/>
                  </a:lnTo>
                  <a:lnTo>
                    <a:pt x="6" y="151"/>
                  </a:lnTo>
                  <a:lnTo>
                    <a:pt x="6" y="150"/>
                  </a:lnTo>
                  <a:lnTo>
                    <a:pt x="6" y="151"/>
                  </a:lnTo>
                  <a:lnTo>
                    <a:pt x="6" y="152"/>
                  </a:lnTo>
                  <a:lnTo>
                    <a:pt x="5" y="152"/>
                  </a:lnTo>
                  <a:lnTo>
                    <a:pt x="3" y="152"/>
                  </a:lnTo>
                  <a:lnTo>
                    <a:pt x="5" y="151"/>
                  </a:lnTo>
                  <a:lnTo>
                    <a:pt x="3" y="151"/>
                  </a:lnTo>
                  <a:lnTo>
                    <a:pt x="5" y="150"/>
                  </a:lnTo>
                  <a:lnTo>
                    <a:pt x="3" y="151"/>
                  </a:lnTo>
                  <a:lnTo>
                    <a:pt x="2" y="151"/>
                  </a:lnTo>
                  <a:lnTo>
                    <a:pt x="2" y="150"/>
                  </a:lnTo>
                  <a:lnTo>
                    <a:pt x="2" y="149"/>
                  </a:lnTo>
                  <a:lnTo>
                    <a:pt x="2" y="147"/>
                  </a:lnTo>
                  <a:lnTo>
                    <a:pt x="2" y="146"/>
                  </a:lnTo>
                  <a:lnTo>
                    <a:pt x="1" y="146"/>
                  </a:lnTo>
                  <a:lnTo>
                    <a:pt x="1" y="145"/>
                  </a:lnTo>
                  <a:lnTo>
                    <a:pt x="2" y="145"/>
                  </a:lnTo>
                  <a:lnTo>
                    <a:pt x="2" y="144"/>
                  </a:lnTo>
                  <a:lnTo>
                    <a:pt x="1" y="144"/>
                  </a:lnTo>
                  <a:lnTo>
                    <a:pt x="1" y="143"/>
                  </a:lnTo>
                  <a:lnTo>
                    <a:pt x="0" y="143"/>
                  </a:lnTo>
                  <a:lnTo>
                    <a:pt x="0" y="142"/>
                  </a:lnTo>
                  <a:lnTo>
                    <a:pt x="1" y="142"/>
                  </a:lnTo>
                  <a:lnTo>
                    <a:pt x="0" y="142"/>
                  </a:lnTo>
                  <a:lnTo>
                    <a:pt x="1" y="140"/>
                  </a:lnTo>
                  <a:lnTo>
                    <a:pt x="2" y="140"/>
                  </a:lnTo>
                  <a:lnTo>
                    <a:pt x="3" y="140"/>
                  </a:lnTo>
                  <a:lnTo>
                    <a:pt x="3" y="142"/>
                  </a:lnTo>
                  <a:lnTo>
                    <a:pt x="3" y="143"/>
                  </a:lnTo>
                  <a:lnTo>
                    <a:pt x="5" y="143"/>
                  </a:lnTo>
                  <a:lnTo>
                    <a:pt x="6" y="143"/>
                  </a:lnTo>
                  <a:lnTo>
                    <a:pt x="7" y="143"/>
                  </a:lnTo>
                  <a:lnTo>
                    <a:pt x="7" y="142"/>
                  </a:lnTo>
                  <a:lnTo>
                    <a:pt x="7" y="140"/>
                  </a:lnTo>
                  <a:lnTo>
                    <a:pt x="7" y="139"/>
                  </a:lnTo>
                  <a:lnTo>
                    <a:pt x="7" y="138"/>
                  </a:lnTo>
                  <a:lnTo>
                    <a:pt x="8" y="138"/>
                  </a:lnTo>
                  <a:lnTo>
                    <a:pt x="8" y="137"/>
                  </a:lnTo>
                  <a:lnTo>
                    <a:pt x="7" y="137"/>
                  </a:lnTo>
                  <a:lnTo>
                    <a:pt x="6" y="133"/>
                  </a:lnTo>
                  <a:lnTo>
                    <a:pt x="6" y="132"/>
                  </a:lnTo>
                  <a:lnTo>
                    <a:pt x="7" y="132"/>
                  </a:lnTo>
                  <a:lnTo>
                    <a:pt x="8" y="132"/>
                  </a:lnTo>
                  <a:lnTo>
                    <a:pt x="8" y="131"/>
                  </a:lnTo>
                  <a:lnTo>
                    <a:pt x="8" y="130"/>
                  </a:lnTo>
                  <a:lnTo>
                    <a:pt x="7" y="130"/>
                  </a:lnTo>
                  <a:lnTo>
                    <a:pt x="7" y="129"/>
                  </a:lnTo>
                  <a:lnTo>
                    <a:pt x="8" y="129"/>
                  </a:lnTo>
                  <a:lnTo>
                    <a:pt x="10" y="129"/>
                  </a:lnTo>
                  <a:lnTo>
                    <a:pt x="12" y="128"/>
                  </a:lnTo>
                  <a:lnTo>
                    <a:pt x="14" y="126"/>
                  </a:lnTo>
                  <a:lnTo>
                    <a:pt x="14" y="125"/>
                  </a:lnTo>
                  <a:lnTo>
                    <a:pt x="14" y="124"/>
                  </a:lnTo>
                  <a:lnTo>
                    <a:pt x="14" y="123"/>
                  </a:lnTo>
                  <a:lnTo>
                    <a:pt x="15" y="122"/>
                  </a:lnTo>
                  <a:lnTo>
                    <a:pt x="15" y="121"/>
                  </a:lnTo>
                  <a:lnTo>
                    <a:pt x="15" y="119"/>
                  </a:lnTo>
                  <a:lnTo>
                    <a:pt x="14" y="117"/>
                  </a:lnTo>
                  <a:lnTo>
                    <a:pt x="12" y="116"/>
                  </a:lnTo>
                  <a:lnTo>
                    <a:pt x="12" y="115"/>
                  </a:lnTo>
                  <a:lnTo>
                    <a:pt x="12" y="114"/>
                  </a:lnTo>
                  <a:lnTo>
                    <a:pt x="10" y="114"/>
                  </a:lnTo>
                  <a:lnTo>
                    <a:pt x="10" y="112"/>
                  </a:lnTo>
                  <a:lnTo>
                    <a:pt x="13" y="112"/>
                  </a:lnTo>
                  <a:lnTo>
                    <a:pt x="14" y="112"/>
                  </a:lnTo>
                  <a:lnTo>
                    <a:pt x="15" y="112"/>
                  </a:lnTo>
                  <a:lnTo>
                    <a:pt x="15" y="111"/>
                  </a:lnTo>
                  <a:lnTo>
                    <a:pt x="15" y="110"/>
                  </a:lnTo>
                  <a:lnTo>
                    <a:pt x="16" y="110"/>
                  </a:lnTo>
                  <a:lnTo>
                    <a:pt x="16" y="109"/>
                  </a:lnTo>
                  <a:lnTo>
                    <a:pt x="17" y="108"/>
                  </a:lnTo>
                  <a:lnTo>
                    <a:pt x="16" y="108"/>
                  </a:lnTo>
                  <a:lnTo>
                    <a:pt x="14" y="104"/>
                  </a:lnTo>
                  <a:lnTo>
                    <a:pt x="13" y="104"/>
                  </a:lnTo>
                  <a:lnTo>
                    <a:pt x="12" y="104"/>
                  </a:lnTo>
                  <a:lnTo>
                    <a:pt x="10" y="103"/>
                  </a:lnTo>
                  <a:lnTo>
                    <a:pt x="8" y="102"/>
                  </a:lnTo>
                  <a:lnTo>
                    <a:pt x="9" y="98"/>
                  </a:lnTo>
                  <a:lnTo>
                    <a:pt x="9" y="95"/>
                  </a:lnTo>
                  <a:lnTo>
                    <a:pt x="9" y="94"/>
                  </a:lnTo>
                  <a:lnTo>
                    <a:pt x="7" y="90"/>
                  </a:lnTo>
                  <a:lnTo>
                    <a:pt x="7" y="89"/>
                  </a:lnTo>
                  <a:lnTo>
                    <a:pt x="7" y="88"/>
                  </a:lnTo>
                  <a:lnTo>
                    <a:pt x="6" y="86"/>
                  </a:lnTo>
                  <a:lnTo>
                    <a:pt x="7" y="84"/>
                  </a:lnTo>
                  <a:lnTo>
                    <a:pt x="6" y="81"/>
                  </a:lnTo>
                  <a:lnTo>
                    <a:pt x="5" y="80"/>
                  </a:lnTo>
                  <a:lnTo>
                    <a:pt x="7" y="77"/>
                  </a:lnTo>
                  <a:lnTo>
                    <a:pt x="6" y="75"/>
                  </a:lnTo>
                  <a:lnTo>
                    <a:pt x="7" y="75"/>
                  </a:lnTo>
                  <a:lnTo>
                    <a:pt x="9" y="73"/>
                  </a:lnTo>
                  <a:lnTo>
                    <a:pt x="12" y="70"/>
                  </a:lnTo>
                  <a:lnTo>
                    <a:pt x="14" y="69"/>
                  </a:lnTo>
                  <a:lnTo>
                    <a:pt x="16" y="69"/>
                  </a:lnTo>
                  <a:lnTo>
                    <a:pt x="21" y="69"/>
                  </a:lnTo>
                  <a:lnTo>
                    <a:pt x="24" y="70"/>
                  </a:lnTo>
                  <a:lnTo>
                    <a:pt x="24" y="69"/>
                  </a:lnTo>
                  <a:lnTo>
                    <a:pt x="27" y="68"/>
                  </a:lnTo>
                  <a:lnTo>
                    <a:pt x="27" y="67"/>
                  </a:lnTo>
                  <a:lnTo>
                    <a:pt x="26" y="63"/>
                  </a:lnTo>
                  <a:lnTo>
                    <a:pt x="24" y="63"/>
                  </a:lnTo>
                  <a:lnTo>
                    <a:pt x="23" y="63"/>
                  </a:lnTo>
                  <a:lnTo>
                    <a:pt x="21" y="62"/>
                  </a:lnTo>
                  <a:lnTo>
                    <a:pt x="23" y="59"/>
                  </a:lnTo>
                  <a:lnTo>
                    <a:pt x="26" y="56"/>
                  </a:lnTo>
                  <a:lnTo>
                    <a:pt x="27" y="55"/>
                  </a:lnTo>
                  <a:lnTo>
                    <a:pt x="27" y="54"/>
                  </a:lnTo>
                  <a:lnTo>
                    <a:pt x="27" y="53"/>
                  </a:lnTo>
                  <a:lnTo>
                    <a:pt x="28" y="53"/>
                  </a:lnTo>
                  <a:lnTo>
                    <a:pt x="28" y="52"/>
                  </a:lnTo>
                  <a:lnTo>
                    <a:pt x="28" y="51"/>
                  </a:lnTo>
                  <a:lnTo>
                    <a:pt x="28" y="49"/>
                  </a:lnTo>
                  <a:lnTo>
                    <a:pt x="28" y="46"/>
                  </a:lnTo>
                  <a:lnTo>
                    <a:pt x="29" y="45"/>
                  </a:lnTo>
                  <a:lnTo>
                    <a:pt x="28" y="40"/>
                  </a:lnTo>
                  <a:lnTo>
                    <a:pt x="30" y="40"/>
                  </a:lnTo>
                  <a:lnTo>
                    <a:pt x="33" y="40"/>
                  </a:lnTo>
                  <a:lnTo>
                    <a:pt x="37" y="39"/>
                  </a:lnTo>
                  <a:lnTo>
                    <a:pt x="37" y="38"/>
                  </a:lnTo>
                  <a:lnTo>
                    <a:pt x="36" y="35"/>
                  </a:lnTo>
                  <a:lnTo>
                    <a:pt x="38" y="34"/>
                  </a:lnTo>
                  <a:lnTo>
                    <a:pt x="42" y="30"/>
                  </a:lnTo>
                  <a:lnTo>
                    <a:pt x="43" y="30"/>
                  </a:lnTo>
                  <a:lnTo>
                    <a:pt x="44" y="28"/>
                  </a:lnTo>
                  <a:lnTo>
                    <a:pt x="45" y="28"/>
                  </a:lnTo>
                  <a:lnTo>
                    <a:pt x="45" y="27"/>
                  </a:lnTo>
                  <a:lnTo>
                    <a:pt x="45" y="26"/>
                  </a:lnTo>
                  <a:lnTo>
                    <a:pt x="42" y="23"/>
                  </a:lnTo>
                  <a:lnTo>
                    <a:pt x="42" y="21"/>
                  </a:lnTo>
                  <a:lnTo>
                    <a:pt x="44" y="21"/>
                  </a:lnTo>
                  <a:lnTo>
                    <a:pt x="45" y="20"/>
                  </a:lnTo>
                  <a:lnTo>
                    <a:pt x="46" y="20"/>
                  </a:lnTo>
                  <a:lnTo>
                    <a:pt x="46" y="19"/>
                  </a:lnTo>
                  <a:lnTo>
                    <a:pt x="48" y="17"/>
                  </a:lnTo>
                  <a:lnTo>
                    <a:pt x="48" y="16"/>
                  </a:lnTo>
                  <a:lnTo>
                    <a:pt x="51" y="14"/>
                  </a:lnTo>
                  <a:lnTo>
                    <a:pt x="52" y="13"/>
                  </a:lnTo>
                  <a:lnTo>
                    <a:pt x="56" y="14"/>
                  </a:lnTo>
                  <a:lnTo>
                    <a:pt x="59" y="16"/>
                  </a:lnTo>
                  <a:lnTo>
                    <a:pt x="59" y="14"/>
                  </a:lnTo>
                  <a:lnTo>
                    <a:pt x="62" y="13"/>
                  </a:lnTo>
                  <a:lnTo>
                    <a:pt x="62" y="12"/>
                  </a:lnTo>
                  <a:lnTo>
                    <a:pt x="60" y="10"/>
                  </a:lnTo>
                  <a:lnTo>
                    <a:pt x="60" y="9"/>
                  </a:lnTo>
                  <a:lnTo>
                    <a:pt x="60" y="7"/>
                  </a:lnTo>
                  <a:lnTo>
                    <a:pt x="63" y="7"/>
                  </a:lnTo>
                  <a:lnTo>
                    <a:pt x="64" y="7"/>
                  </a:lnTo>
                  <a:lnTo>
                    <a:pt x="65" y="9"/>
                  </a:lnTo>
                  <a:lnTo>
                    <a:pt x="66" y="9"/>
                  </a:lnTo>
                  <a:lnTo>
                    <a:pt x="70" y="9"/>
                  </a:lnTo>
                  <a:lnTo>
                    <a:pt x="74" y="9"/>
                  </a:lnTo>
                  <a:lnTo>
                    <a:pt x="79" y="10"/>
                  </a:lnTo>
                  <a:lnTo>
                    <a:pt x="81" y="9"/>
                  </a:lnTo>
                  <a:lnTo>
                    <a:pt x="79" y="7"/>
                  </a:lnTo>
                  <a:lnTo>
                    <a:pt x="80" y="6"/>
                  </a:lnTo>
                  <a:lnTo>
                    <a:pt x="81" y="6"/>
                  </a:lnTo>
                  <a:lnTo>
                    <a:pt x="81" y="5"/>
                  </a:lnTo>
                  <a:lnTo>
                    <a:pt x="83" y="4"/>
                  </a:lnTo>
                  <a:lnTo>
                    <a:pt x="81" y="3"/>
                  </a:lnTo>
                  <a:lnTo>
                    <a:pt x="79" y="2"/>
                  </a:lnTo>
                  <a:lnTo>
                    <a:pt x="81" y="0"/>
                  </a:lnTo>
                  <a:lnTo>
                    <a:pt x="84" y="0"/>
                  </a:lnTo>
                  <a:lnTo>
                    <a:pt x="85" y="2"/>
                  </a:lnTo>
                  <a:lnTo>
                    <a:pt x="86" y="2"/>
                  </a:lnTo>
                  <a:lnTo>
                    <a:pt x="87" y="2"/>
                  </a:lnTo>
                  <a:lnTo>
                    <a:pt x="87" y="3"/>
                  </a:lnTo>
                  <a:lnTo>
                    <a:pt x="90" y="3"/>
                  </a:lnTo>
                  <a:lnTo>
                    <a:pt x="90" y="4"/>
                  </a:lnTo>
                  <a:lnTo>
                    <a:pt x="91" y="4"/>
                  </a:lnTo>
                  <a:lnTo>
                    <a:pt x="92" y="4"/>
                  </a:lnTo>
                  <a:lnTo>
                    <a:pt x="92" y="5"/>
                  </a:lnTo>
                  <a:lnTo>
                    <a:pt x="93" y="5"/>
                  </a:lnTo>
                  <a:lnTo>
                    <a:pt x="94" y="6"/>
                  </a:lnTo>
                  <a:lnTo>
                    <a:pt x="95" y="6"/>
                  </a:lnTo>
                  <a:lnTo>
                    <a:pt x="97" y="6"/>
                  </a:lnTo>
                  <a:lnTo>
                    <a:pt x="97" y="7"/>
                  </a:lnTo>
                  <a:lnTo>
                    <a:pt x="99" y="7"/>
                  </a:lnTo>
                  <a:lnTo>
                    <a:pt x="100" y="7"/>
                  </a:lnTo>
                  <a:lnTo>
                    <a:pt x="100" y="9"/>
                  </a:lnTo>
                  <a:lnTo>
                    <a:pt x="102" y="9"/>
                  </a:lnTo>
                  <a:lnTo>
                    <a:pt x="103" y="9"/>
                  </a:lnTo>
                  <a:lnTo>
                    <a:pt x="105" y="9"/>
                  </a:lnTo>
                  <a:lnTo>
                    <a:pt x="106" y="9"/>
                  </a:lnTo>
                  <a:close/>
                </a:path>
              </a:pathLst>
            </a:custGeom>
            <a:solidFill>
              <a:srgbClr val="30C1D7"/>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33" name="Freeform 1551">
              <a:extLst>
                <a:ext uri="{FF2B5EF4-FFF2-40B4-BE49-F238E27FC236}">
                  <a16:creationId xmlns="" xmlns:a16="http://schemas.microsoft.com/office/drawing/2014/main" id="{5E44BA9C-247D-4708-89F2-E264C3F934A9}"/>
                </a:ext>
              </a:extLst>
            </p:cNvPr>
            <p:cNvSpPr>
              <a:spLocks/>
            </p:cNvSpPr>
            <p:nvPr/>
          </p:nvSpPr>
          <p:spPr bwMode="auto">
            <a:xfrm>
              <a:off x="6540764" y="2146941"/>
              <a:ext cx="6383" cy="5106"/>
            </a:xfrm>
            <a:custGeom>
              <a:avLst/>
              <a:gdLst>
                <a:gd name="T0" fmla="*/ 2 w 5"/>
                <a:gd name="T1" fmla="*/ 4 h 4"/>
                <a:gd name="T2" fmla="*/ 0 w 5"/>
                <a:gd name="T3" fmla="*/ 4 h 4"/>
                <a:gd name="T4" fmla="*/ 0 w 5"/>
                <a:gd name="T5" fmla="*/ 4 h 4"/>
                <a:gd name="T6" fmla="*/ 2 w 5"/>
                <a:gd name="T7" fmla="*/ 2 h 4"/>
                <a:gd name="T8" fmla="*/ 2 w 5"/>
                <a:gd name="T9" fmla="*/ 2 h 4"/>
                <a:gd name="T10" fmla="*/ 2 w 5"/>
                <a:gd name="T11" fmla="*/ 2 h 4"/>
                <a:gd name="T12" fmla="*/ 2 w 5"/>
                <a:gd name="T13" fmla="*/ 2 h 4"/>
                <a:gd name="T14" fmla="*/ 2 w 5"/>
                <a:gd name="T15" fmla="*/ 2 h 4"/>
                <a:gd name="T16" fmla="*/ 2 w 5"/>
                <a:gd name="T17" fmla="*/ 2 h 4"/>
                <a:gd name="T18" fmla="*/ 2 w 5"/>
                <a:gd name="T19" fmla="*/ 2 h 4"/>
                <a:gd name="T20" fmla="*/ 3 w 5"/>
                <a:gd name="T21" fmla="*/ 2 h 4"/>
                <a:gd name="T22" fmla="*/ 3 w 5"/>
                <a:gd name="T23" fmla="*/ 2 h 4"/>
                <a:gd name="T24" fmla="*/ 4 w 5"/>
                <a:gd name="T25" fmla="*/ 0 h 4"/>
                <a:gd name="T26" fmla="*/ 5 w 5"/>
                <a:gd name="T27" fmla="*/ 0 h 4"/>
                <a:gd name="T28" fmla="*/ 3 w 5"/>
                <a:gd name="T29" fmla="*/ 2 h 4"/>
                <a:gd name="T30" fmla="*/ 2 w 5"/>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2" y="4"/>
                  </a:moveTo>
                  <a:lnTo>
                    <a:pt x="0" y="4"/>
                  </a:lnTo>
                  <a:lnTo>
                    <a:pt x="0" y="4"/>
                  </a:lnTo>
                  <a:lnTo>
                    <a:pt x="2" y="2"/>
                  </a:lnTo>
                  <a:lnTo>
                    <a:pt x="2" y="2"/>
                  </a:lnTo>
                  <a:lnTo>
                    <a:pt x="2" y="2"/>
                  </a:lnTo>
                  <a:lnTo>
                    <a:pt x="2" y="2"/>
                  </a:lnTo>
                  <a:lnTo>
                    <a:pt x="2" y="2"/>
                  </a:lnTo>
                  <a:lnTo>
                    <a:pt x="2" y="2"/>
                  </a:lnTo>
                  <a:lnTo>
                    <a:pt x="2" y="2"/>
                  </a:lnTo>
                  <a:lnTo>
                    <a:pt x="3" y="2"/>
                  </a:lnTo>
                  <a:lnTo>
                    <a:pt x="3" y="2"/>
                  </a:lnTo>
                  <a:lnTo>
                    <a:pt x="4" y="0"/>
                  </a:lnTo>
                  <a:lnTo>
                    <a:pt x="5" y="0"/>
                  </a:lnTo>
                  <a:lnTo>
                    <a:pt x="3" y="2"/>
                  </a:lnTo>
                  <a:lnTo>
                    <a:pt x="2" y="4"/>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34" name="Freeform 1552">
              <a:extLst>
                <a:ext uri="{FF2B5EF4-FFF2-40B4-BE49-F238E27FC236}">
                  <a16:creationId xmlns="" xmlns:a16="http://schemas.microsoft.com/office/drawing/2014/main" id="{37E19F27-8A25-4B6D-9893-83B3A8C19F29}"/>
                </a:ext>
              </a:extLst>
            </p:cNvPr>
            <p:cNvSpPr>
              <a:spLocks/>
            </p:cNvSpPr>
            <p:nvPr/>
          </p:nvSpPr>
          <p:spPr bwMode="auto">
            <a:xfrm>
              <a:off x="6585439" y="2143111"/>
              <a:ext cx="7659" cy="0"/>
            </a:xfrm>
            <a:custGeom>
              <a:avLst/>
              <a:gdLst>
                <a:gd name="T0" fmla="*/ 0 w 6"/>
                <a:gd name="T1" fmla="*/ 3 w 6"/>
                <a:gd name="T2" fmla="*/ 3 w 6"/>
                <a:gd name="T3" fmla="*/ 4 w 6"/>
                <a:gd name="T4" fmla="*/ 4 w 6"/>
                <a:gd name="T5" fmla="*/ 5 w 6"/>
                <a:gd name="T6" fmla="*/ 5 w 6"/>
                <a:gd name="T7" fmla="*/ 5 w 6"/>
                <a:gd name="T8" fmla="*/ 5 w 6"/>
                <a:gd name="T9" fmla="*/ 5 w 6"/>
                <a:gd name="T10" fmla="*/ 6 w 6"/>
                <a:gd name="T11" fmla="*/ 5 w 6"/>
                <a:gd name="T12" fmla="*/ 0 w 6"/>
                <a:gd name="T13" fmla="*/ 0 w 6"/>
                <a:gd name="T14" fmla="*/ 0 w 6"/>
                <a:gd name="T15"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6">
                  <a:moveTo>
                    <a:pt x="0" y="0"/>
                  </a:moveTo>
                  <a:lnTo>
                    <a:pt x="3" y="0"/>
                  </a:lnTo>
                  <a:lnTo>
                    <a:pt x="3" y="0"/>
                  </a:lnTo>
                  <a:lnTo>
                    <a:pt x="4" y="0"/>
                  </a:lnTo>
                  <a:lnTo>
                    <a:pt x="4" y="0"/>
                  </a:lnTo>
                  <a:lnTo>
                    <a:pt x="5" y="0"/>
                  </a:lnTo>
                  <a:lnTo>
                    <a:pt x="5" y="0"/>
                  </a:lnTo>
                  <a:lnTo>
                    <a:pt x="5" y="0"/>
                  </a:lnTo>
                  <a:lnTo>
                    <a:pt x="5" y="0"/>
                  </a:lnTo>
                  <a:lnTo>
                    <a:pt x="5" y="0"/>
                  </a:lnTo>
                  <a:lnTo>
                    <a:pt x="6" y="0"/>
                  </a:lnTo>
                  <a:lnTo>
                    <a:pt x="5" y="0"/>
                  </a:lnTo>
                  <a:lnTo>
                    <a:pt x="0" y="0"/>
                  </a:lnTo>
                  <a:lnTo>
                    <a:pt x="0" y="0"/>
                  </a:lnTo>
                  <a:lnTo>
                    <a:pt x="0" y="0"/>
                  </a:lnTo>
                  <a:lnTo>
                    <a:pt x="0"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35" name="Freeform 1553">
              <a:extLst>
                <a:ext uri="{FF2B5EF4-FFF2-40B4-BE49-F238E27FC236}">
                  <a16:creationId xmlns="" xmlns:a16="http://schemas.microsoft.com/office/drawing/2014/main" id="{E895D22D-6F35-47DF-B7A6-A30C09B27DF0}"/>
                </a:ext>
              </a:extLst>
            </p:cNvPr>
            <p:cNvSpPr>
              <a:spLocks/>
            </p:cNvSpPr>
            <p:nvPr/>
          </p:nvSpPr>
          <p:spPr bwMode="auto">
            <a:xfrm>
              <a:off x="6566293" y="2136730"/>
              <a:ext cx="12764" cy="2553"/>
            </a:xfrm>
            <a:custGeom>
              <a:avLst/>
              <a:gdLst>
                <a:gd name="T0" fmla="*/ 10 w 10"/>
                <a:gd name="T1" fmla="*/ 2 h 2"/>
                <a:gd name="T2" fmla="*/ 10 w 10"/>
                <a:gd name="T3" fmla="*/ 2 h 2"/>
                <a:gd name="T4" fmla="*/ 10 w 10"/>
                <a:gd name="T5" fmla="*/ 2 h 2"/>
                <a:gd name="T6" fmla="*/ 8 w 10"/>
                <a:gd name="T7" fmla="*/ 2 h 2"/>
                <a:gd name="T8" fmla="*/ 4 w 10"/>
                <a:gd name="T9" fmla="*/ 2 h 2"/>
                <a:gd name="T10" fmla="*/ 1 w 10"/>
                <a:gd name="T11" fmla="*/ 1 h 2"/>
                <a:gd name="T12" fmla="*/ 1 w 10"/>
                <a:gd name="T13" fmla="*/ 1 h 2"/>
                <a:gd name="T14" fmla="*/ 1 w 10"/>
                <a:gd name="T15" fmla="*/ 0 h 2"/>
                <a:gd name="T16" fmla="*/ 1 w 10"/>
                <a:gd name="T17" fmla="*/ 0 h 2"/>
                <a:gd name="T18" fmla="*/ 0 w 10"/>
                <a:gd name="T19" fmla="*/ 0 h 2"/>
                <a:gd name="T20" fmla="*/ 0 w 10"/>
                <a:gd name="T21" fmla="*/ 0 h 2"/>
                <a:gd name="T22" fmla="*/ 1 w 10"/>
                <a:gd name="T23" fmla="*/ 0 h 2"/>
                <a:gd name="T24" fmla="*/ 1 w 10"/>
                <a:gd name="T25" fmla="*/ 0 h 2"/>
                <a:gd name="T26" fmla="*/ 1 w 10"/>
                <a:gd name="T27" fmla="*/ 1 h 2"/>
                <a:gd name="T28" fmla="*/ 1 w 10"/>
                <a:gd name="T29" fmla="*/ 1 h 2"/>
                <a:gd name="T30" fmla="*/ 3 w 10"/>
                <a:gd name="T31" fmla="*/ 1 h 2"/>
                <a:gd name="T32" fmla="*/ 6 w 10"/>
                <a:gd name="T33" fmla="*/ 2 h 2"/>
                <a:gd name="T34" fmla="*/ 8 w 10"/>
                <a:gd name="T35" fmla="*/ 2 h 2"/>
                <a:gd name="T36" fmla="*/ 10 w 10"/>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
                  <a:moveTo>
                    <a:pt x="10" y="2"/>
                  </a:moveTo>
                  <a:lnTo>
                    <a:pt x="10" y="2"/>
                  </a:lnTo>
                  <a:lnTo>
                    <a:pt x="10" y="2"/>
                  </a:lnTo>
                  <a:lnTo>
                    <a:pt x="8" y="2"/>
                  </a:lnTo>
                  <a:lnTo>
                    <a:pt x="4" y="2"/>
                  </a:lnTo>
                  <a:lnTo>
                    <a:pt x="1" y="1"/>
                  </a:lnTo>
                  <a:lnTo>
                    <a:pt x="1" y="1"/>
                  </a:lnTo>
                  <a:lnTo>
                    <a:pt x="1" y="0"/>
                  </a:lnTo>
                  <a:lnTo>
                    <a:pt x="1" y="0"/>
                  </a:lnTo>
                  <a:lnTo>
                    <a:pt x="0" y="0"/>
                  </a:lnTo>
                  <a:lnTo>
                    <a:pt x="0" y="0"/>
                  </a:lnTo>
                  <a:lnTo>
                    <a:pt x="1" y="0"/>
                  </a:lnTo>
                  <a:lnTo>
                    <a:pt x="1" y="0"/>
                  </a:lnTo>
                  <a:lnTo>
                    <a:pt x="1" y="1"/>
                  </a:lnTo>
                  <a:lnTo>
                    <a:pt x="1" y="1"/>
                  </a:lnTo>
                  <a:lnTo>
                    <a:pt x="3" y="1"/>
                  </a:lnTo>
                  <a:lnTo>
                    <a:pt x="6" y="2"/>
                  </a:lnTo>
                  <a:lnTo>
                    <a:pt x="8" y="2"/>
                  </a:lnTo>
                  <a:lnTo>
                    <a:pt x="10" y="2"/>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36" name="Freeform 1554">
              <a:extLst>
                <a:ext uri="{FF2B5EF4-FFF2-40B4-BE49-F238E27FC236}">
                  <a16:creationId xmlns="" xmlns:a16="http://schemas.microsoft.com/office/drawing/2014/main" id="{81BEE92C-285F-424D-B3DF-74FD46F56CA7}"/>
                </a:ext>
              </a:extLst>
            </p:cNvPr>
            <p:cNvSpPr>
              <a:spLocks noEditPoints="1"/>
            </p:cNvSpPr>
            <p:nvPr/>
          </p:nvSpPr>
          <p:spPr bwMode="auto">
            <a:xfrm>
              <a:off x="6413120" y="2019297"/>
              <a:ext cx="280816" cy="139132"/>
            </a:xfrm>
            <a:custGeom>
              <a:avLst/>
              <a:gdLst>
                <a:gd name="T0" fmla="*/ 137 w 220"/>
                <a:gd name="T1" fmla="*/ 2 h 109"/>
                <a:gd name="T2" fmla="*/ 140 w 220"/>
                <a:gd name="T3" fmla="*/ 13 h 109"/>
                <a:gd name="T4" fmla="*/ 148 w 220"/>
                <a:gd name="T5" fmla="*/ 17 h 109"/>
                <a:gd name="T6" fmla="*/ 157 w 220"/>
                <a:gd name="T7" fmla="*/ 25 h 109"/>
                <a:gd name="T8" fmla="*/ 169 w 220"/>
                <a:gd name="T9" fmla="*/ 31 h 109"/>
                <a:gd name="T10" fmla="*/ 183 w 220"/>
                <a:gd name="T11" fmla="*/ 30 h 109"/>
                <a:gd name="T12" fmla="*/ 194 w 220"/>
                <a:gd name="T13" fmla="*/ 35 h 109"/>
                <a:gd name="T14" fmla="*/ 209 w 220"/>
                <a:gd name="T15" fmla="*/ 39 h 109"/>
                <a:gd name="T16" fmla="*/ 218 w 220"/>
                <a:gd name="T17" fmla="*/ 48 h 109"/>
                <a:gd name="T18" fmla="*/ 219 w 220"/>
                <a:gd name="T19" fmla="*/ 52 h 109"/>
                <a:gd name="T20" fmla="*/ 218 w 220"/>
                <a:gd name="T21" fmla="*/ 60 h 109"/>
                <a:gd name="T22" fmla="*/ 217 w 220"/>
                <a:gd name="T23" fmla="*/ 69 h 109"/>
                <a:gd name="T24" fmla="*/ 201 w 220"/>
                <a:gd name="T25" fmla="*/ 74 h 109"/>
                <a:gd name="T26" fmla="*/ 192 w 220"/>
                <a:gd name="T27" fmla="*/ 81 h 109"/>
                <a:gd name="T28" fmla="*/ 184 w 220"/>
                <a:gd name="T29" fmla="*/ 85 h 109"/>
                <a:gd name="T30" fmla="*/ 170 w 220"/>
                <a:gd name="T31" fmla="*/ 91 h 109"/>
                <a:gd name="T32" fmla="*/ 166 w 220"/>
                <a:gd name="T33" fmla="*/ 90 h 109"/>
                <a:gd name="T34" fmla="*/ 166 w 220"/>
                <a:gd name="T35" fmla="*/ 101 h 109"/>
                <a:gd name="T36" fmla="*/ 160 w 220"/>
                <a:gd name="T37" fmla="*/ 95 h 109"/>
                <a:gd name="T38" fmla="*/ 156 w 220"/>
                <a:gd name="T39" fmla="*/ 94 h 109"/>
                <a:gd name="T40" fmla="*/ 153 w 220"/>
                <a:gd name="T41" fmla="*/ 95 h 109"/>
                <a:gd name="T42" fmla="*/ 147 w 220"/>
                <a:gd name="T43" fmla="*/ 95 h 109"/>
                <a:gd name="T44" fmla="*/ 140 w 220"/>
                <a:gd name="T45" fmla="*/ 95 h 109"/>
                <a:gd name="T46" fmla="*/ 125 w 220"/>
                <a:gd name="T47" fmla="*/ 92 h 109"/>
                <a:gd name="T48" fmla="*/ 130 w 220"/>
                <a:gd name="T49" fmla="*/ 90 h 109"/>
                <a:gd name="T50" fmla="*/ 126 w 220"/>
                <a:gd name="T51" fmla="*/ 87 h 109"/>
                <a:gd name="T52" fmla="*/ 123 w 220"/>
                <a:gd name="T53" fmla="*/ 80 h 109"/>
                <a:gd name="T54" fmla="*/ 120 w 220"/>
                <a:gd name="T55" fmla="*/ 86 h 109"/>
                <a:gd name="T56" fmla="*/ 114 w 220"/>
                <a:gd name="T57" fmla="*/ 87 h 109"/>
                <a:gd name="T58" fmla="*/ 107 w 220"/>
                <a:gd name="T59" fmla="*/ 97 h 109"/>
                <a:gd name="T60" fmla="*/ 102 w 220"/>
                <a:gd name="T61" fmla="*/ 102 h 109"/>
                <a:gd name="T62" fmla="*/ 99 w 220"/>
                <a:gd name="T63" fmla="*/ 105 h 109"/>
                <a:gd name="T64" fmla="*/ 99 w 220"/>
                <a:gd name="T65" fmla="*/ 107 h 109"/>
                <a:gd name="T66" fmla="*/ 86 w 220"/>
                <a:gd name="T67" fmla="*/ 108 h 109"/>
                <a:gd name="T68" fmla="*/ 86 w 220"/>
                <a:gd name="T69" fmla="*/ 101 h 109"/>
                <a:gd name="T70" fmla="*/ 92 w 220"/>
                <a:gd name="T71" fmla="*/ 90 h 109"/>
                <a:gd name="T72" fmla="*/ 98 w 220"/>
                <a:gd name="T73" fmla="*/ 91 h 109"/>
                <a:gd name="T74" fmla="*/ 99 w 220"/>
                <a:gd name="T75" fmla="*/ 85 h 109"/>
                <a:gd name="T76" fmla="*/ 95 w 220"/>
                <a:gd name="T77" fmla="*/ 77 h 109"/>
                <a:gd name="T78" fmla="*/ 89 w 220"/>
                <a:gd name="T79" fmla="*/ 67 h 109"/>
                <a:gd name="T80" fmla="*/ 77 w 220"/>
                <a:gd name="T81" fmla="*/ 64 h 109"/>
                <a:gd name="T82" fmla="*/ 66 w 220"/>
                <a:gd name="T83" fmla="*/ 59 h 109"/>
                <a:gd name="T84" fmla="*/ 53 w 220"/>
                <a:gd name="T85" fmla="*/ 65 h 109"/>
                <a:gd name="T86" fmla="*/ 34 w 220"/>
                <a:gd name="T87" fmla="*/ 70 h 109"/>
                <a:gd name="T88" fmla="*/ 21 w 220"/>
                <a:gd name="T89" fmla="*/ 66 h 109"/>
                <a:gd name="T90" fmla="*/ 9 w 220"/>
                <a:gd name="T91" fmla="*/ 64 h 109"/>
                <a:gd name="T92" fmla="*/ 0 w 220"/>
                <a:gd name="T93" fmla="*/ 58 h 109"/>
                <a:gd name="T94" fmla="*/ 9 w 220"/>
                <a:gd name="T95" fmla="*/ 49 h 109"/>
                <a:gd name="T96" fmla="*/ 10 w 220"/>
                <a:gd name="T97" fmla="*/ 36 h 109"/>
                <a:gd name="T98" fmla="*/ 20 w 220"/>
                <a:gd name="T99" fmla="*/ 25 h 109"/>
                <a:gd name="T100" fmla="*/ 13 w 220"/>
                <a:gd name="T101" fmla="*/ 15 h 109"/>
                <a:gd name="T102" fmla="*/ 21 w 220"/>
                <a:gd name="T103" fmla="*/ 7 h 109"/>
                <a:gd name="T104" fmla="*/ 52 w 220"/>
                <a:gd name="T105" fmla="*/ 9 h 109"/>
                <a:gd name="T106" fmla="*/ 63 w 220"/>
                <a:gd name="T107" fmla="*/ 13 h 109"/>
                <a:gd name="T108" fmla="*/ 73 w 220"/>
                <a:gd name="T109" fmla="*/ 11 h 109"/>
                <a:gd name="T110" fmla="*/ 82 w 220"/>
                <a:gd name="T111" fmla="*/ 14 h 109"/>
                <a:gd name="T112" fmla="*/ 93 w 220"/>
                <a:gd name="T113" fmla="*/ 14 h 109"/>
                <a:gd name="T114" fmla="*/ 96 w 220"/>
                <a:gd name="T115" fmla="*/ 9 h 109"/>
                <a:gd name="T116" fmla="*/ 103 w 220"/>
                <a:gd name="T117" fmla="*/ 4 h 109"/>
                <a:gd name="T118" fmla="*/ 116 w 220"/>
                <a:gd name="T119" fmla="*/ 0 h 109"/>
                <a:gd name="T120" fmla="*/ 107 w 220"/>
                <a:gd name="T121" fmla="*/ 9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 h="109">
                  <a:moveTo>
                    <a:pt x="125" y="0"/>
                  </a:moveTo>
                  <a:lnTo>
                    <a:pt x="126" y="0"/>
                  </a:lnTo>
                  <a:lnTo>
                    <a:pt x="127" y="0"/>
                  </a:lnTo>
                  <a:lnTo>
                    <a:pt x="128" y="0"/>
                  </a:lnTo>
                  <a:lnTo>
                    <a:pt x="128" y="1"/>
                  </a:lnTo>
                  <a:lnTo>
                    <a:pt x="130" y="1"/>
                  </a:lnTo>
                  <a:lnTo>
                    <a:pt x="130" y="0"/>
                  </a:lnTo>
                  <a:lnTo>
                    <a:pt x="131" y="0"/>
                  </a:lnTo>
                  <a:lnTo>
                    <a:pt x="132" y="0"/>
                  </a:lnTo>
                  <a:lnTo>
                    <a:pt x="133" y="0"/>
                  </a:lnTo>
                  <a:lnTo>
                    <a:pt x="133" y="1"/>
                  </a:lnTo>
                  <a:lnTo>
                    <a:pt x="134" y="1"/>
                  </a:lnTo>
                  <a:lnTo>
                    <a:pt x="134" y="2"/>
                  </a:lnTo>
                  <a:lnTo>
                    <a:pt x="135" y="2"/>
                  </a:lnTo>
                  <a:lnTo>
                    <a:pt x="137" y="2"/>
                  </a:lnTo>
                  <a:lnTo>
                    <a:pt x="137" y="3"/>
                  </a:lnTo>
                  <a:lnTo>
                    <a:pt x="137" y="4"/>
                  </a:lnTo>
                  <a:lnTo>
                    <a:pt x="137" y="6"/>
                  </a:lnTo>
                  <a:lnTo>
                    <a:pt x="138" y="6"/>
                  </a:lnTo>
                  <a:lnTo>
                    <a:pt x="139" y="7"/>
                  </a:lnTo>
                  <a:lnTo>
                    <a:pt x="140" y="7"/>
                  </a:lnTo>
                  <a:lnTo>
                    <a:pt x="140" y="8"/>
                  </a:lnTo>
                  <a:lnTo>
                    <a:pt x="141" y="8"/>
                  </a:lnTo>
                  <a:lnTo>
                    <a:pt x="141" y="9"/>
                  </a:lnTo>
                  <a:lnTo>
                    <a:pt x="140" y="9"/>
                  </a:lnTo>
                  <a:lnTo>
                    <a:pt x="138" y="10"/>
                  </a:lnTo>
                  <a:lnTo>
                    <a:pt x="139" y="10"/>
                  </a:lnTo>
                  <a:lnTo>
                    <a:pt x="139" y="11"/>
                  </a:lnTo>
                  <a:lnTo>
                    <a:pt x="140" y="11"/>
                  </a:lnTo>
                  <a:lnTo>
                    <a:pt x="140" y="13"/>
                  </a:lnTo>
                  <a:lnTo>
                    <a:pt x="140" y="14"/>
                  </a:lnTo>
                  <a:lnTo>
                    <a:pt x="140" y="15"/>
                  </a:lnTo>
                  <a:lnTo>
                    <a:pt x="141" y="15"/>
                  </a:lnTo>
                  <a:lnTo>
                    <a:pt x="141" y="16"/>
                  </a:lnTo>
                  <a:lnTo>
                    <a:pt x="140" y="16"/>
                  </a:lnTo>
                  <a:lnTo>
                    <a:pt x="141" y="17"/>
                  </a:lnTo>
                  <a:lnTo>
                    <a:pt x="141" y="16"/>
                  </a:lnTo>
                  <a:lnTo>
                    <a:pt x="142" y="16"/>
                  </a:lnTo>
                  <a:lnTo>
                    <a:pt x="144" y="16"/>
                  </a:lnTo>
                  <a:lnTo>
                    <a:pt x="145" y="17"/>
                  </a:lnTo>
                  <a:lnTo>
                    <a:pt x="145" y="16"/>
                  </a:lnTo>
                  <a:lnTo>
                    <a:pt x="146" y="16"/>
                  </a:lnTo>
                  <a:lnTo>
                    <a:pt x="146" y="17"/>
                  </a:lnTo>
                  <a:lnTo>
                    <a:pt x="147" y="17"/>
                  </a:lnTo>
                  <a:lnTo>
                    <a:pt x="148" y="17"/>
                  </a:lnTo>
                  <a:lnTo>
                    <a:pt x="149" y="17"/>
                  </a:lnTo>
                  <a:lnTo>
                    <a:pt x="150" y="17"/>
                  </a:lnTo>
                  <a:lnTo>
                    <a:pt x="152" y="17"/>
                  </a:lnTo>
                  <a:lnTo>
                    <a:pt x="152" y="18"/>
                  </a:lnTo>
                  <a:lnTo>
                    <a:pt x="153" y="20"/>
                  </a:lnTo>
                  <a:lnTo>
                    <a:pt x="154" y="20"/>
                  </a:lnTo>
                  <a:lnTo>
                    <a:pt x="155" y="20"/>
                  </a:lnTo>
                  <a:lnTo>
                    <a:pt x="154" y="21"/>
                  </a:lnTo>
                  <a:lnTo>
                    <a:pt x="155" y="21"/>
                  </a:lnTo>
                  <a:lnTo>
                    <a:pt x="155" y="22"/>
                  </a:lnTo>
                  <a:lnTo>
                    <a:pt x="155" y="23"/>
                  </a:lnTo>
                  <a:lnTo>
                    <a:pt x="156" y="23"/>
                  </a:lnTo>
                  <a:lnTo>
                    <a:pt x="156" y="24"/>
                  </a:lnTo>
                  <a:lnTo>
                    <a:pt x="157" y="24"/>
                  </a:lnTo>
                  <a:lnTo>
                    <a:pt x="157" y="25"/>
                  </a:lnTo>
                  <a:lnTo>
                    <a:pt x="156" y="25"/>
                  </a:lnTo>
                  <a:lnTo>
                    <a:pt x="157" y="28"/>
                  </a:lnTo>
                  <a:lnTo>
                    <a:pt x="159" y="28"/>
                  </a:lnTo>
                  <a:lnTo>
                    <a:pt x="159" y="29"/>
                  </a:lnTo>
                  <a:lnTo>
                    <a:pt x="160" y="29"/>
                  </a:lnTo>
                  <a:lnTo>
                    <a:pt x="160" y="30"/>
                  </a:lnTo>
                  <a:lnTo>
                    <a:pt x="161" y="30"/>
                  </a:lnTo>
                  <a:lnTo>
                    <a:pt x="162" y="30"/>
                  </a:lnTo>
                  <a:lnTo>
                    <a:pt x="162" y="29"/>
                  </a:lnTo>
                  <a:lnTo>
                    <a:pt x="163" y="29"/>
                  </a:lnTo>
                  <a:lnTo>
                    <a:pt x="166" y="29"/>
                  </a:lnTo>
                  <a:lnTo>
                    <a:pt x="167" y="29"/>
                  </a:lnTo>
                  <a:lnTo>
                    <a:pt x="167" y="30"/>
                  </a:lnTo>
                  <a:lnTo>
                    <a:pt x="168" y="31"/>
                  </a:lnTo>
                  <a:lnTo>
                    <a:pt x="169" y="31"/>
                  </a:lnTo>
                  <a:lnTo>
                    <a:pt x="170" y="31"/>
                  </a:lnTo>
                  <a:lnTo>
                    <a:pt x="171" y="31"/>
                  </a:lnTo>
                  <a:lnTo>
                    <a:pt x="171" y="32"/>
                  </a:lnTo>
                  <a:lnTo>
                    <a:pt x="173" y="32"/>
                  </a:lnTo>
                  <a:lnTo>
                    <a:pt x="173" y="31"/>
                  </a:lnTo>
                  <a:lnTo>
                    <a:pt x="174" y="31"/>
                  </a:lnTo>
                  <a:lnTo>
                    <a:pt x="175" y="30"/>
                  </a:lnTo>
                  <a:lnTo>
                    <a:pt x="176" y="30"/>
                  </a:lnTo>
                  <a:lnTo>
                    <a:pt x="177" y="30"/>
                  </a:lnTo>
                  <a:lnTo>
                    <a:pt x="180" y="30"/>
                  </a:lnTo>
                  <a:lnTo>
                    <a:pt x="180" y="29"/>
                  </a:lnTo>
                  <a:lnTo>
                    <a:pt x="181" y="29"/>
                  </a:lnTo>
                  <a:lnTo>
                    <a:pt x="182" y="29"/>
                  </a:lnTo>
                  <a:lnTo>
                    <a:pt x="182" y="30"/>
                  </a:lnTo>
                  <a:lnTo>
                    <a:pt x="183" y="30"/>
                  </a:lnTo>
                  <a:lnTo>
                    <a:pt x="184" y="30"/>
                  </a:lnTo>
                  <a:lnTo>
                    <a:pt x="184" y="31"/>
                  </a:lnTo>
                  <a:lnTo>
                    <a:pt x="184" y="32"/>
                  </a:lnTo>
                  <a:lnTo>
                    <a:pt x="185" y="32"/>
                  </a:lnTo>
                  <a:lnTo>
                    <a:pt x="187" y="35"/>
                  </a:lnTo>
                  <a:lnTo>
                    <a:pt x="188" y="35"/>
                  </a:lnTo>
                  <a:lnTo>
                    <a:pt x="189" y="35"/>
                  </a:lnTo>
                  <a:lnTo>
                    <a:pt x="189" y="36"/>
                  </a:lnTo>
                  <a:lnTo>
                    <a:pt x="190" y="36"/>
                  </a:lnTo>
                  <a:lnTo>
                    <a:pt x="190" y="37"/>
                  </a:lnTo>
                  <a:lnTo>
                    <a:pt x="191" y="37"/>
                  </a:lnTo>
                  <a:lnTo>
                    <a:pt x="192" y="37"/>
                  </a:lnTo>
                  <a:lnTo>
                    <a:pt x="192" y="36"/>
                  </a:lnTo>
                  <a:lnTo>
                    <a:pt x="192" y="35"/>
                  </a:lnTo>
                  <a:lnTo>
                    <a:pt x="194" y="35"/>
                  </a:lnTo>
                  <a:lnTo>
                    <a:pt x="195" y="36"/>
                  </a:lnTo>
                  <a:lnTo>
                    <a:pt x="196" y="36"/>
                  </a:lnTo>
                  <a:lnTo>
                    <a:pt x="197" y="36"/>
                  </a:lnTo>
                  <a:lnTo>
                    <a:pt x="198" y="36"/>
                  </a:lnTo>
                  <a:lnTo>
                    <a:pt x="198" y="37"/>
                  </a:lnTo>
                  <a:lnTo>
                    <a:pt x="199" y="37"/>
                  </a:lnTo>
                  <a:lnTo>
                    <a:pt x="201" y="37"/>
                  </a:lnTo>
                  <a:lnTo>
                    <a:pt x="202" y="38"/>
                  </a:lnTo>
                  <a:lnTo>
                    <a:pt x="203" y="38"/>
                  </a:lnTo>
                  <a:lnTo>
                    <a:pt x="204" y="38"/>
                  </a:lnTo>
                  <a:lnTo>
                    <a:pt x="204" y="37"/>
                  </a:lnTo>
                  <a:lnTo>
                    <a:pt x="205" y="37"/>
                  </a:lnTo>
                  <a:lnTo>
                    <a:pt x="206" y="39"/>
                  </a:lnTo>
                  <a:lnTo>
                    <a:pt x="208" y="39"/>
                  </a:lnTo>
                  <a:lnTo>
                    <a:pt x="209" y="39"/>
                  </a:lnTo>
                  <a:lnTo>
                    <a:pt x="210" y="39"/>
                  </a:lnTo>
                  <a:lnTo>
                    <a:pt x="210" y="41"/>
                  </a:lnTo>
                  <a:lnTo>
                    <a:pt x="211" y="41"/>
                  </a:lnTo>
                  <a:lnTo>
                    <a:pt x="211" y="42"/>
                  </a:lnTo>
                  <a:lnTo>
                    <a:pt x="212" y="42"/>
                  </a:lnTo>
                  <a:lnTo>
                    <a:pt x="213" y="43"/>
                  </a:lnTo>
                  <a:lnTo>
                    <a:pt x="214" y="43"/>
                  </a:lnTo>
                  <a:lnTo>
                    <a:pt x="214" y="42"/>
                  </a:lnTo>
                  <a:lnTo>
                    <a:pt x="216" y="42"/>
                  </a:lnTo>
                  <a:lnTo>
                    <a:pt x="217" y="42"/>
                  </a:lnTo>
                  <a:lnTo>
                    <a:pt x="217" y="43"/>
                  </a:lnTo>
                  <a:lnTo>
                    <a:pt x="217" y="44"/>
                  </a:lnTo>
                  <a:lnTo>
                    <a:pt x="218" y="45"/>
                  </a:lnTo>
                  <a:lnTo>
                    <a:pt x="218" y="46"/>
                  </a:lnTo>
                  <a:lnTo>
                    <a:pt x="218" y="48"/>
                  </a:lnTo>
                  <a:lnTo>
                    <a:pt x="218" y="49"/>
                  </a:lnTo>
                  <a:lnTo>
                    <a:pt x="217" y="49"/>
                  </a:lnTo>
                  <a:lnTo>
                    <a:pt x="217" y="50"/>
                  </a:lnTo>
                  <a:lnTo>
                    <a:pt x="216" y="50"/>
                  </a:lnTo>
                  <a:lnTo>
                    <a:pt x="214" y="50"/>
                  </a:lnTo>
                  <a:lnTo>
                    <a:pt x="213" y="50"/>
                  </a:lnTo>
                  <a:lnTo>
                    <a:pt x="213" y="51"/>
                  </a:lnTo>
                  <a:lnTo>
                    <a:pt x="214" y="51"/>
                  </a:lnTo>
                  <a:lnTo>
                    <a:pt x="214" y="52"/>
                  </a:lnTo>
                  <a:lnTo>
                    <a:pt x="216" y="52"/>
                  </a:lnTo>
                  <a:lnTo>
                    <a:pt x="217" y="52"/>
                  </a:lnTo>
                  <a:lnTo>
                    <a:pt x="217" y="53"/>
                  </a:lnTo>
                  <a:lnTo>
                    <a:pt x="218" y="53"/>
                  </a:lnTo>
                  <a:lnTo>
                    <a:pt x="218" y="52"/>
                  </a:lnTo>
                  <a:lnTo>
                    <a:pt x="219" y="52"/>
                  </a:lnTo>
                  <a:lnTo>
                    <a:pt x="219" y="53"/>
                  </a:lnTo>
                  <a:lnTo>
                    <a:pt x="218" y="53"/>
                  </a:lnTo>
                  <a:lnTo>
                    <a:pt x="218" y="55"/>
                  </a:lnTo>
                  <a:lnTo>
                    <a:pt x="216" y="53"/>
                  </a:lnTo>
                  <a:lnTo>
                    <a:pt x="216" y="55"/>
                  </a:lnTo>
                  <a:lnTo>
                    <a:pt x="214" y="55"/>
                  </a:lnTo>
                  <a:lnTo>
                    <a:pt x="214" y="57"/>
                  </a:lnTo>
                  <a:lnTo>
                    <a:pt x="216" y="57"/>
                  </a:lnTo>
                  <a:lnTo>
                    <a:pt x="217" y="57"/>
                  </a:lnTo>
                  <a:lnTo>
                    <a:pt x="217" y="58"/>
                  </a:lnTo>
                  <a:lnTo>
                    <a:pt x="218" y="58"/>
                  </a:lnTo>
                  <a:lnTo>
                    <a:pt x="217" y="58"/>
                  </a:lnTo>
                  <a:lnTo>
                    <a:pt x="217" y="59"/>
                  </a:lnTo>
                  <a:lnTo>
                    <a:pt x="218" y="59"/>
                  </a:lnTo>
                  <a:lnTo>
                    <a:pt x="218" y="60"/>
                  </a:lnTo>
                  <a:lnTo>
                    <a:pt x="219" y="60"/>
                  </a:lnTo>
                  <a:lnTo>
                    <a:pt x="218" y="60"/>
                  </a:lnTo>
                  <a:lnTo>
                    <a:pt x="218" y="62"/>
                  </a:lnTo>
                  <a:lnTo>
                    <a:pt x="219" y="62"/>
                  </a:lnTo>
                  <a:lnTo>
                    <a:pt x="220" y="62"/>
                  </a:lnTo>
                  <a:lnTo>
                    <a:pt x="220" y="63"/>
                  </a:lnTo>
                  <a:lnTo>
                    <a:pt x="219" y="63"/>
                  </a:lnTo>
                  <a:lnTo>
                    <a:pt x="219" y="64"/>
                  </a:lnTo>
                  <a:lnTo>
                    <a:pt x="218" y="64"/>
                  </a:lnTo>
                  <a:lnTo>
                    <a:pt x="218" y="65"/>
                  </a:lnTo>
                  <a:lnTo>
                    <a:pt x="219" y="65"/>
                  </a:lnTo>
                  <a:lnTo>
                    <a:pt x="218" y="66"/>
                  </a:lnTo>
                  <a:lnTo>
                    <a:pt x="218" y="67"/>
                  </a:lnTo>
                  <a:lnTo>
                    <a:pt x="218" y="69"/>
                  </a:lnTo>
                  <a:lnTo>
                    <a:pt x="217" y="69"/>
                  </a:lnTo>
                  <a:lnTo>
                    <a:pt x="216" y="69"/>
                  </a:lnTo>
                  <a:lnTo>
                    <a:pt x="214" y="69"/>
                  </a:lnTo>
                  <a:lnTo>
                    <a:pt x="213" y="69"/>
                  </a:lnTo>
                  <a:lnTo>
                    <a:pt x="211" y="69"/>
                  </a:lnTo>
                  <a:lnTo>
                    <a:pt x="210" y="69"/>
                  </a:lnTo>
                  <a:lnTo>
                    <a:pt x="208" y="69"/>
                  </a:lnTo>
                  <a:lnTo>
                    <a:pt x="206" y="69"/>
                  </a:lnTo>
                  <a:lnTo>
                    <a:pt x="206" y="70"/>
                  </a:lnTo>
                  <a:lnTo>
                    <a:pt x="206" y="71"/>
                  </a:lnTo>
                  <a:lnTo>
                    <a:pt x="205" y="71"/>
                  </a:lnTo>
                  <a:lnTo>
                    <a:pt x="205" y="72"/>
                  </a:lnTo>
                  <a:lnTo>
                    <a:pt x="204" y="72"/>
                  </a:lnTo>
                  <a:lnTo>
                    <a:pt x="202" y="72"/>
                  </a:lnTo>
                  <a:lnTo>
                    <a:pt x="202" y="73"/>
                  </a:lnTo>
                  <a:lnTo>
                    <a:pt x="201" y="74"/>
                  </a:lnTo>
                  <a:lnTo>
                    <a:pt x="202" y="76"/>
                  </a:lnTo>
                  <a:lnTo>
                    <a:pt x="201" y="76"/>
                  </a:lnTo>
                  <a:lnTo>
                    <a:pt x="201" y="77"/>
                  </a:lnTo>
                  <a:lnTo>
                    <a:pt x="202" y="77"/>
                  </a:lnTo>
                  <a:lnTo>
                    <a:pt x="202" y="78"/>
                  </a:lnTo>
                  <a:lnTo>
                    <a:pt x="202" y="79"/>
                  </a:lnTo>
                  <a:lnTo>
                    <a:pt x="202" y="80"/>
                  </a:lnTo>
                  <a:lnTo>
                    <a:pt x="201" y="81"/>
                  </a:lnTo>
                  <a:lnTo>
                    <a:pt x="201" y="80"/>
                  </a:lnTo>
                  <a:lnTo>
                    <a:pt x="199" y="80"/>
                  </a:lnTo>
                  <a:lnTo>
                    <a:pt x="198" y="80"/>
                  </a:lnTo>
                  <a:lnTo>
                    <a:pt x="197" y="80"/>
                  </a:lnTo>
                  <a:lnTo>
                    <a:pt x="196" y="80"/>
                  </a:lnTo>
                  <a:lnTo>
                    <a:pt x="194" y="80"/>
                  </a:lnTo>
                  <a:lnTo>
                    <a:pt x="192" y="81"/>
                  </a:lnTo>
                  <a:lnTo>
                    <a:pt x="192" y="83"/>
                  </a:lnTo>
                  <a:lnTo>
                    <a:pt x="191" y="84"/>
                  </a:lnTo>
                  <a:lnTo>
                    <a:pt x="191" y="83"/>
                  </a:lnTo>
                  <a:lnTo>
                    <a:pt x="190" y="83"/>
                  </a:lnTo>
                  <a:lnTo>
                    <a:pt x="189" y="83"/>
                  </a:lnTo>
                  <a:lnTo>
                    <a:pt x="188" y="84"/>
                  </a:lnTo>
                  <a:lnTo>
                    <a:pt x="187" y="84"/>
                  </a:lnTo>
                  <a:lnTo>
                    <a:pt x="187" y="85"/>
                  </a:lnTo>
                  <a:lnTo>
                    <a:pt x="185" y="85"/>
                  </a:lnTo>
                  <a:lnTo>
                    <a:pt x="185" y="86"/>
                  </a:lnTo>
                  <a:lnTo>
                    <a:pt x="185" y="87"/>
                  </a:lnTo>
                  <a:lnTo>
                    <a:pt x="184" y="87"/>
                  </a:lnTo>
                  <a:lnTo>
                    <a:pt x="185" y="87"/>
                  </a:lnTo>
                  <a:lnTo>
                    <a:pt x="185" y="86"/>
                  </a:lnTo>
                  <a:lnTo>
                    <a:pt x="184" y="85"/>
                  </a:lnTo>
                  <a:lnTo>
                    <a:pt x="183" y="85"/>
                  </a:lnTo>
                  <a:lnTo>
                    <a:pt x="182" y="85"/>
                  </a:lnTo>
                  <a:lnTo>
                    <a:pt x="181" y="86"/>
                  </a:lnTo>
                  <a:lnTo>
                    <a:pt x="180" y="86"/>
                  </a:lnTo>
                  <a:lnTo>
                    <a:pt x="180" y="87"/>
                  </a:lnTo>
                  <a:lnTo>
                    <a:pt x="178" y="87"/>
                  </a:lnTo>
                  <a:lnTo>
                    <a:pt x="177" y="87"/>
                  </a:lnTo>
                  <a:lnTo>
                    <a:pt x="176" y="87"/>
                  </a:lnTo>
                  <a:lnTo>
                    <a:pt x="175" y="87"/>
                  </a:lnTo>
                  <a:lnTo>
                    <a:pt x="174" y="87"/>
                  </a:lnTo>
                  <a:lnTo>
                    <a:pt x="173" y="87"/>
                  </a:lnTo>
                  <a:lnTo>
                    <a:pt x="173" y="88"/>
                  </a:lnTo>
                  <a:lnTo>
                    <a:pt x="171" y="90"/>
                  </a:lnTo>
                  <a:lnTo>
                    <a:pt x="170" y="90"/>
                  </a:lnTo>
                  <a:lnTo>
                    <a:pt x="170" y="91"/>
                  </a:lnTo>
                  <a:lnTo>
                    <a:pt x="169" y="91"/>
                  </a:lnTo>
                  <a:lnTo>
                    <a:pt x="169" y="92"/>
                  </a:lnTo>
                  <a:lnTo>
                    <a:pt x="168" y="93"/>
                  </a:lnTo>
                  <a:lnTo>
                    <a:pt x="167" y="94"/>
                  </a:lnTo>
                  <a:lnTo>
                    <a:pt x="167" y="95"/>
                  </a:lnTo>
                  <a:lnTo>
                    <a:pt x="166" y="95"/>
                  </a:lnTo>
                  <a:lnTo>
                    <a:pt x="164" y="95"/>
                  </a:lnTo>
                  <a:lnTo>
                    <a:pt x="166" y="95"/>
                  </a:lnTo>
                  <a:lnTo>
                    <a:pt x="167" y="94"/>
                  </a:lnTo>
                  <a:lnTo>
                    <a:pt x="168" y="93"/>
                  </a:lnTo>
                  <a:lnTo>
                    <a:pt x="168" y="92"/>
                  </a:lnTo>
                  <a:lnTo>
                    <a:pt x="167" y="92"/>
                  </a:lnTo>
                  <a:lnTo>
                    <a:pt x="167" y="91"/>
                  </a:lnTo>
                  <a:lnTo>
                    <a:pt x="167" y="90"/>
                  </a:lnTo>
                  <a:lnTo>
                    <a:pt x="166" y="90"/>
                  </a:lnTo>
                  <a:lnTo>
                    <a:pt x="167" y="91"/>
                  </a:lnTo>
                  <a:lnTo>
                    <a:pt x="166" y="92"/>
                  </a:lnTo>
                  <a:lnTo>
                    <a:pt x="166" y="93"/>
                  </a:lnTo>
                  <a:lnTo>
                    <a:pt x="164" y="93"/>
                  </a:lnTo>
                  <a:lnTo>
                    <a:pt x="163" y="93"/>
                  </a:lnTo>
                  <a:lnTo>
                    <a:pt x="163" y="94"/>
                  </a:lnTo>
                  <a:lnTo>
                    <a:pt x="162" y="94"/>
                  </a:lnTo>
                  <a:lnTo>
                    <a:pt x="162" y="95"/>
                  </a:lnTo>
                  <a:lnTo>
                    <a:pt x="162" y="97"/>
                  </a:lnTo>
                  <a:lnTo>
                    <a:pt x="163" y="97"/>
                  </a:lnTo>
                  <a:lnTo>
                    <a:pt x="163" y="98"/>
                  </a:lnTo>
                  <a:lnTo>
                    <a:pt x="163" y="99"/>
                  </a:lnTo>
                  <a:lnTo>
                    <a:pt x="164" y="99"/>
                  </a:lnTo>
                  <a:lnTo>
                    <a:pt x="164" y="100"/>
                  </a:lnTo>
                  <a:lnTo>
                    <a:pt x="166" y="101"/>
                  </a:lnTo>
                  <a:lnTo>
                    <a:pt x="164" y="101"/>
                  </a:lnTo>
                  <a:lnTo>
                    <a:pt x="164" y="100"/>
                  </a:lnTo>
                  <a:lnTo>
                    <a:pt x="164" y="99"/>
                  </a:lnTo>
                  <a:lnTo>
                    <a:pt x="163" y="99"/>
                  </a:lnTo>
                  <a:lnTo>
                    <a:pt x="163" y="100"/>
                  </a:lnTo>
                  <a:lnTo>
                    <a:pt x="163" y="99"/>
                  </a:lnTo>
                  <a:lnTo>
                    <a:pt x="163" y="98"/>
                  </a:lnTo>
                  <a:lnTo>
                    <a:pt x="162" y="98"/>
                  </a:lnTo>
                  <a:lnTo>
                    <a:pt x="162" y="97"/>
                  </a:lnTo>
                  <a:lnTo>
                    <a:pt x="161" y="97"/>
                  </a:lnTo>
                  <a:lnTo>
                    <a:pt x="161" y="95"/>
                  </a:lnTo>
                  <a:lnTo>
                    <a:pt x="162" y="95"/>
                  </a:lnTo>
                  <a:lnTo>
                    <a:pt x="161" y="94"/>
                  </a:lnTo>
                  <a:lnTo>
                    <a:pt x="160" y="94"/>
                  </a:lnTo>
                  <a:lnTo>
                    <a:pt x="160" y="95"/>
                  </a:lnTo>
                  <a:lnTo>
                    <a:pt x="160" y="97"/>
                  </a:lnTo>
                  <a:lnTo>
                    <a:pt x="160" y="98"/>
                  </a:lnTo>
                  <a:lnTo>
                    <a:pt x="159" y="98"/>
                  </a:lnTo>
                  <a:lnTo>
                    <a:pt x="159" y="97"/>
                  </a:lnTo>
                  <a:lnTo>
                    <a:pt x="157" y="97"/>
                  </a:lnTo>
                  <a:lnTo>
                    <a:pt x="159" y="97"/>
                  </a:lnTo>
                  <a:lnTo>
                    <a:pt x="157" y="97"/>
                  </a:lnTo>
                  <a:lnTo>
                    <a:pt x="157" y="95"/>
                  </a:lnTo>
                  <a:lnTo>
                    <a:pt x="159" y="95"/>
                  </a:lnTo>
                  <a:lnTo>
                    <a:pt x="160" y="95"/>
                  </a:lnTo>
                  <a:lnTo>
                    <a:pt x="160" y="94"/>
                  </a:lnTo>
                  <a:lnTo>
                    <a:pt x="159" y="94"/>
                  </a:lnTo>
                  <a:lnTo>
                    <a:pt x="159" y="95"/>
                  </a:lnTo>
                  <a:lnTo>
                    <a:pt x="157" y="94"/>
                  </a:lnTo>
                  <a:lnTo>
                    <a:pt x="156" y="94"/>
                  </a:lnTo>
                  <a:lnTo>
                    <a:pt x="155" y="94"/>
                  </a:lnTo>
                  <a:lnTo>
                    <a:pt x="156" y="94"/>
                  </a:lnTo>
                  <a:lnTo>
                    <a:pt x="156" y="95"/>
                  </a:lnTo>
                  <a:lnTo>
                    <a:pt x="156" y="94"/>
                  </a:lnTo>
                  <a:lnTo>
                    <a:pt x="155" y="93"/>
                  </a:lnTo>
                  <a:lnTo>
                    <a:pt x="154" y="93"/>
                  </a:lnTo>
                  <a:lnTo>
                    <a:pt x="154" y="94"/>
                  </a:lnTo>
                  <a:lnTo>
                    <a:pt x="155" y="94"/>
                  </a:lnTo>
                  <a:lnTo>
                    <a:pt x="154" y="94"/>
                  </a:lnTo>
                  <a:lnTo>
                    <a:pt x="154" y="95"/>
                  </a:lnTo>
                  <a:lnTo>
                    <a:pt x="154" y="94"/>
                  </a:lnTo>
                  <a:lnTo>
                    <a:pt x="153" y="94"/>
                  </a:lnTo>
                  <a:lnTo>
                    <a:pt x="154" y="94"/>
                  </a:lnTo>
                  <a:lnTo>
                    <a:pt x="154" y="95"/>
                  </a:lnTo>
                  <a:lnTo>
                    <a:pt x="153" y="95"/>
                  </a:lnTo>
                  <a:lnTo>
                    <a:pt x="153" y="94"/>
                  </a:lnTo>
                  <a:lnTo>
                    <a:pt x="153" y="95"/>
                  </a:lnTo>
                  <a:lnTo>
                    <a:pt x="153" y="94"/>
                  </a:lnTo>
                  <a:lnTo>
                    <a:pt x="152" y="94"/>
                  </a:lnTo>
                  <a:lnTo>
                    <a:pt x="150" y="93"/>
                  </a:lnTo>
                  <a:lnTo>
                    <a:pt x="150" y="94"/>
                  </a:lnTo>
                  <a:lnTo>
                    <a:pt x="149" y="93"/>
                  </a:lnTo>
                  <a:lnTo>
                    <a:pt x="148" y="93"/>
                  </a:lnTo>
                  <a:lnTo>
                    <a:pt x="148" y="94"/>
                  </a:lnTo>
                  <a:lnTo>
                    <a:pt x="148" y="93"/>
                  </a:lnTo>
                  <a:lnTo>
                    <a:pt x="148" y="94"/>
                  </a:lnTo>
                  <a:lnTo>
                    <a:pt x="148" y="95"/>
                  </a:lnTo>
                  <a:lnTo>
                    <a:pt x="147" y="95"/>
                  </a:lnTo>
                  <a:lnTo>
                    <a:pt x="147" y="94"/>
                  </a:lnTo>
                  <a:lnTo>
                    <a:pt x="147" y="95"/>
                  </a:lnTo>
                  <a:lnTo>
                    <a:pt x="146" y="95"/>
                  </a:lnTo>
                  <a:lnTo>
                    <a:pt x="146" y="97"/>
                  </a:lnTo>
                  <a:lnTo>
                    <a:pt x="147" y="97"/>
                  </a:lnTo>
                  <a:lnTo>
                    <a:pt x="146" y="97"/>
                  </a:lnTo>
                  <a:lnTo>
                    <a:pt x="145" y="97"/>
                  </a:lnTo>
                  <a:lnTo>
                    <a:pt x="145" y="95"/>
                  </a:lnTo>
                  <a:lnTo>
                    <a:pt x="144" y="95"/>
                  </a:lnTo>
                  <a:lnTo>
                    <a:pt x="142" y="95"/>
                  </a:lnTo>
                  <a:lnTo>
                    <a:pt x="142" y="94"/>
                  </a:lnTo>
                  <a:lnTo>
                    <a:pt x="142" y="93"/>
                  </a:lnTo>
                  <a:lnTo>
                    <a:pt x="142" y="94"/>
                  </a:lnTo>
                  <a:lnTo>
                    <a:pt x="141" y="95"/>
                  </a:lnTo>
                  <a:lnTo>
                    <a:pt x="141" y="94"/>
                  </a:lnTo>
                  <a:lnTo>
                    <a:pt x="140" y="94"/>
                  </a:lnTo>
                  <a:lnTo>
                    <a:pt x="140" y="95"/>
                  </a:lnTo>
                  <a:lnTo>
                    <a:pt x="139" y="95"/>
                  </a:lnTo>
                  <a:lnTo>
                    <a:pt x="138" y="95"/>
                  </a:lnTo>
                  <a:lnTo>
                    <a:pt x="137" y="95"/>
                  </a:lnTo>
                  <a:lnTo>
                    <a:pt x="134" y="95"/>
                  </a:lnTo>
                  <a:lnTo>
                    <a:pt x="131" y="95"/>
                  </a:lnTo>
                  <a:lnTo>
                    <a:pt x="131" y="94"/>
                  </a:lnTo>
                  <a:lnTo>
                    <a:pt x="130" y="94"/>
                  </a:lnTo>
                  <a:lnTo>
                    <a:pt x="128" y="94"/>
                  </a:lnTo>
                  <a:lnTo>
                    <a:pt x="128" y="93"/>
                  </a:lnTo>
                  <a:lnTo>
                    <a:pt x="127" y="93"/>
                  </a:lnTo>
                  <a:lnTo>
                    <a:pt x="126" y="92"/>
                  </a:lnTo>
                  <a:lnTo>
                    <a:pt x="126" y="93"/>
                  </a:lnTo>
                  <a:lnTo>
                    <a:pt x="125" y="93"/>
                  </a:lnTo>
                  <a:lnTo>
                    <a:pt x="124" y="92"/>
                  </a:lnTo>
                  <a:lnTo>
                    <a:pt x="125" y="92"/>
                  </a:lnTo>
                  <a:lnTo>
                    <a:pt x="126" y="92"/>
                  </a:lnTo>
                  <a:lnTo>
                    <a:pt x="127" y="91"/>
                  </a:lnTo>
                  <a:lnTo>
                    <a:pt x="126" y="90"/>
                  </a:lnTo>
                  <a:lnTo>
                    <a:pt x="124" y="90"/>
                  </a:lnTo>
                  <a:lnTo>
                    <a:pt x="123" y="90"/>
                  </a:lnTo>
                  <a:lnTo>
                    <a:pt x="123" y="91"/>
                  </a:lnTo>
                  <a:lnTo>
                    <a:pt x="123" y="90"/>
                  </a:lnTo>
                  <a:lnTo>
                    <a:pt x="120" y="88"/>
                  </a:lnTo>
                  <a:lnTo>
                    <a:pt x="121" y="88"/>
                  </a:lnTo>
                  <a:lnTo>
                    <a:pt x="124" y="88"/>
                  </a:lnTo>
                  <a:lnTo>
                    <a:pt x="125" y="90"/>
                  </a:lnTo>
                  <a:lnTo>
                    <a:pt x="126" y="90"/>
                  </a:lnTo>
                  <a:lnTo>
                    <a:pt x="127" y="90"/>
                  </a:lnTo>
                  <a:lnTo>
                    <a:pt x="128" y="90"/>
                  </a:lnTo>
                  <a:lnTo>
                    <a:pt x="130" y="90"/>
                  </a:lnTo>
                  <a:lnTo>
                    <a:pt x="131" y="90"/>
                  </a:lnTo>
                  <a:lnTo>
                    <a:pt x="132" y="90"/>
                  </a:lnTo>
                  <a:lnTo>
                    <a:pt x="132" y="88"/>
                  </a:lnTo>
                  <a:lnTo>
                    <a:pt x="133" y="88"/>
                  </a:lnTo>
                  <a:lnTo>
                    <a:pt x="133" y="87"/>
                  </a:lnTo>
                  <a:lnTo>
                    <a:pt x="134" y="87"/>
                  </a:lnTo>
                  <a:lnTo>
                    <a:pt x="133" y="87"/>
                  </a:lnTo>
                  <a:lnTo>
                    <a:pt x="132" y="88"/>
                  </a:lnTo>
                  <a:lnTo>
                    <a:pt x="131" y="88"/>
                  </a:lnTo>
                  <a:lnTo>
                    <a:pt x="130" y="88"/>
                  </a:lnTo>
                  <a:lnTo>
                    <a:pt x="130" y="87"/>
                  </a:lnTo>
                  <a:lnTo>
                    <a:pt x="130" y="88"/>
                  </a:lnTo>
                  <a:lnTo>
                    <a:pt x="128" y="88"/>
                  </a:lnTo>
                  <a:lnTo>
                    <a:pt x="127" y="87"/>
                  </a:lnTo>
                  <a:lnTo>
                    <a:pt x="126" y="87"/>
                  </a:lnTo>
                  <a:lnTo>
                    <a:pt x="126" y="86"/>
                  </a:lnTo>
                  <a:lnTo>
                    <a:pt x="125" y="86"/>
                  </a:lnTo>
                  <a:lnTo>
                    <a:pt x="125" y="85"/>
                  </a:lnTo>
                  <a:lnTo>
                    <a:pt x="125" y="84"/>
                  </a:lnTo>
                  <a:lnTo>
                    <a:pt x="126" y="84"/>
                  </a:lnTo>
                  <a:lnTo>
                    <a:pt x="126" y="83"/>
                  </a:lnTo>
                  <a:lnTo>
                    <a:pt x="125" y="83"/>
                  </a:lnTo>
                  <a:lnTo>
                    <a:pt x="125" y="81"/>
                  </a:lnTo>
                  <a:lnTo>
                    <a:pt x="124" y="81"/>
                  </a:lnTo>
                  <a:lnTo>
                    <a:pt x="124" y="80"/>
                  </a:lnTo>
                  <a:lnTo>
                    <a:pt x="123" y="79"/>
                  </a:lnTo>
                  <a:lnTo>
                    <a:pt x="121" y="78"/>
                  </a:lnTo>
                  <a:lnTo>
                    <a:pt x="121" y="79"/>
                  </a:lnTo>
                  <a:lnTo>
                    <a:pt x="123" y="79"/>
                  </a:lnTo>
                  <a:lnTo>
                    <a:pt x="123" y="80"/>
                  </a:lnTo>
                  <a:lnTo>
                    <a:pt x="124" y="80"/>
                  </a:lnTo>
                  <a:lnTo>
                    <a:pt x="124" y="81"/>
                  </a:lnTo>
                  <a:lnTo>
                    <a:pt x="125" y="81"/>
                  </a:lnTo>
                  <a:lnTo>
                    <a:pt x="124" y="83"/>
                  </a:lnTo>
                  <a:lnTo>
                    <a:pt x="125" y="83"/>
                  </a:lnTo>
                  <a:lnTo>
                    <a:pt x="125" y="84"/>
                  </a:lnTo>
                  <a:lnTo>
                    <a:pt x="124" y="84"/>
                  </a:lnTo>
                  <a:lnTo>
                    <a:pt x="124" y="85"/>
                  </a:lnTo>
                  <a:lnTo>
                    <a:pt x="125" y="86"/>
                  </a:lnTo>
                  <a:lnTo>
                    <a:pt x="125" y="87"/>
                  </a:lnTo>
                  <a:lnTo>
                    <a:pt x="124" y="87"/>
                  </a:lnTo>
                  <a:lnTo>
                    <a:pt x="123" y="87"/>
                  </a:lnTo>
                  <a:lnTo>
                    <a:pt x="121" y="87"/>
                  </a:lnTo>
                  <a:lnTo>
                    <a:pt x="120" y="87"/>
                  </a:lnTo>
                  <a:lnTo>
                    <a:pt x="120" y="86"/>
                  </a:lnTo>
                  <a:lnTo>
                    <a:pt x="120" y="85"/>
                  </a:lnTo>
                  <a:lnTo>
                    <a:pt x="121" y="85"/>
                  </a:lnTo>
                  <a:lnTo>
                    <a:pt x="120" y="84"/>
                  </a:lnTo>
                  <a:lnTo>
                    <a:pt x="120" y="85"/>
                  </a:lnTo>
                  <a:lnTo>
                    <a:pt x="120" y="86"/>
                  </a:lnTo>
                  <a:lnTo>
                    <a:pt x="119" y="86"/>
                  </a:lnTo>
                  <a:lnTo>
                    <a:pt x="119" y="85"/>
                  </a:lnTo>
                  <a:lnTo>
                    <a:pt x="119" y="86"/>
                  </a:lnTo>
                  <a:lnTo>
                    <a:pt x="120" y="86"/>
                  </a:lnTo>
                  <a:lnTo>
                    <a:pt x="119" y="86"/>
                  </a:lnTo>
                  <a:lnTo>
                    <a:pt x="119" y="87"/>
                  </a:lnTo>
                  <a:lnTo>
                    <a:pt x="118" y="87"/>
                  </a:lnTo>
                  <a:lnTo>
                    <a:pt x="117" y="87"/>
                  </a:lnTo>
                  <a:lnTo>
                    <a:pt x="116" y="87"/>
                  </a:lnTo>
                  <a:lnTo>
                    <a:pt x="114" y="87"/>
                  </a:lnTo>
                  <a:lnTo>
                    <a:pt x="113" y="87"/>
                  </a:lnTo>
                  <a:lnTo>
                    <a:pt x="113" y="88"/>
                  </a:lnTo>
                  <a:lnTo>
                    <a:pt x="112" y="88"/>
                  </a:lnTo>
                  <a:lnTo>
                    <a:pt x="111" y="88"/>
                  </a:lnTo>
                  <a:lnTo>
                    <a:pt x="111" y="90"/>
                  </a:lnTo>
                  <a:lnTo>
                    <a:pt x="112" y="90"/>
                  </a:lnTo>
                  <a:lnTo>
                    <a:pt x="112" y="91"/>
                  </a:lnTo>
                  <a:lnTo>
                    <a:pt x="111" y="92"/>
                  </a:lnTo>
                  <a:lnTo>
                    <a:pt x="110" y="92"/>
                  </a:lnTo>
                  <a:lnTo>
                    <a:pt x="111" y="92"/>
                  </a:lnTo>
                  <a:lnTo>
                    <a:pt x="111" y="93"/>
                  </a:lnTo>
                  <a:lnTo>
                    <a:pt x="110" y="94"/>
                  </a:lnTo>
                  <a:lnTo>
                    <a:pt x="110" y="95"/>
                  </a:lnTo>
                  <a:lnTo>
                    <a:pt x="109" y="95"/>
                  </a:lnTo>
                  <a:lnTo>
                    <a:pt x="107" y="97"/>
                  </a:lnTo>
                  <a:lnTo>
                    <a:pt x="106" y="99"/>
                  </a:lnTo>
                  <a:lnTo>
                    <a:pt x="105" y="100"/>
                  </a:lnTo>
                  <a:lnTo>
                    <a:pt x="105" y="99"/>
                  </a:lnTo>
                  <a:lnTo>
                    <a:pt x="104" y="99"/>
                  </a:lnTo>
                  <a:lnTo>
                    <a:pt x="104" y="100"/>
                  </a:lnTo>
                  <a:lnTo>
                    <a:pt x="103" y="100"/>
                  </a:lnTo>
                  <a:lnTo>
                    <a:pt x="103" y="101"/>
                  </a:lnTo>
                  <a:lnTo>
                    <a:pt x="103" y="100"/>
                  </a:lnTo>
                  <a:lnTo>
                    <a:pt x="103" y="101"/>
                  </a:lnTo>
                  <a:lnTo>
                    <a:pt x="102" y="101"/>
                  </a:lnTo>
                  <a:lnTo>
                    <a:pt x="100" y="101"/>
                  </a:lnTo>
                  <a:lnTo>
                    <a:pt x="102" y="101"/>
                  </a:lnTo>
                  <a:lnTo>
                    <a:pt x="102" y="102"/>
                  </a:lnTo>
                  <a:lnTo>
                    <a:pt x="100" y="102"/>
                  </a:lnTo>
                  <a:lnTo>
                    <a:pt x="102" y="102"/>
                  </a:lnTo>
                  <a:lnTo>
                    <a:pt x="100" y="102"/>
                  </a:lnTo>
                  <a:lnTo>
                    <a:pt x="100" y="104"/>
                  </a:lnTo>
                  <a:lnTo>
                    <a:pt x="100" y="102"/>
                  </a:lnTo>
                  <a:lnTo>
                    <a:pt x="99" y="102"/>
                  </a:lnTo>
                  <a:lnTo>
                    <a:pt x="99" y="101"/>
                  </a:lnTo>
                  <a:lnTo>
                    <a:pt x="99" y="100"/>
                  </a:lnTo>
                  <a:lnTo>
                    <a:pt x="98" y="100"/>
                  </a:lnTo>
                  <a:lnTo>
                    <a:pt x="99" y="100"/>
                  </a:lnTo>
                  <a:lnTo>
                    <a:pt x="99" y="101"/>
                  </a:lnTo>
                  <a:lnTo>
                    <a:pt x="98" y="102"/>
                  </a:lnTo>
                  <a:lnTo>
                    <a:pt x="99" y="104"/>
                  </a:lnTo>
                  <a:lnTo>
                    <a:pt x="99" y="105"/>
                  </a:lnTo>
                  <a:lnTo>
                    <a:pt x="99" y="104"/>
                  </a:lnTo>
                  <a:lnTo>
                    <a:pt x="100" y="104"/>
                  </a:lnTo>
                  <a:lnTo>
                    <a:pt x="99" y="105"/>
                  </a:lnTo>
                  <a:lnTo>
                    <a:pt x="99" y="106"/>
                  </a:lnTo>
                  <a:lnTo>
                    <a:pt x="99" y="105"/>
                  </a:lnTo>
                  <a:lnTo>
                    <a:pt x="100" y="105"/>
                  </a:lnTo>
                  <a:lnTo>
                    <a:pt x="100" y="106"/>
                  </a:lnTo>
                  <a:lnTo>
                    <a:pt x="100" y="105"/>
                  </a:lnTo>
                  <a:lnTo>
                    <a:pt x="100" y="106"/>
                  </a:lnTo>
                  <a:lnTo>
                    <a:pt x="102" y="106"/>
                  </a:lnTo>
                  <a:lnTo>
                    <a:pt x="100" y="106"/>
                  </a:lnTo>
                  <a:lnTo>
                    <a:pt x="102" y="107"/>
                  </a:lnTo>
                  <a:lnTo>
                    <a:pt x="102" y="108"/>
                  </a:lnTo>
                  <a:lnTo>
                    <a:pt x="102" y="109"/>
                  </a:lnTo>
                  <a:lnTo>
                    <a:pt x="100" y="109"/>
                  </a:lnTo>
                  <a:lnTo>
                    <a:pt x="100" y="108"/>
                  </a:lnTo>
                  <a:lnTo>
                    <a:pt x="100" y="107"/>
                  </a:lnTo>
                  <a:lnTo>
                    <a:pt x="99" y="107"/>
                  </a:lnTo>
                  <a:lnTo>
                    <a:pt x="97" y="106"/>
                  </a:lnTo>
                  <a:lnTo>
                    <a:pt x="96" y="106"/>
                  </a:lnTo>
                  <a:lnTo>
                    <a:pt x="95" y="106"/>
                  </a:lnTo>
                  <a:lnTo>
                    <a:pt x="93" y="106"/>
                  </a:lnTo>
                  <a:lnTo>
                    <a:pt x="93" y="107"/>
                  </a:lnTo>
                  <a:lnTo>
                    <a:pt x="92" y="107"/>
                  </a:lnTo>
                  <a:lnTo>
                    <a:pt x="91" y="107"/>
                  </a:lnTo>
                  <a:lnTo>
                    <a:pt x="91" y="108"/>
                  </a:lnTo>
                  <a:lnTo>
                    <a:pt x="90" y="108"/>
                  </a:lnTo>
                  <a:lnTo>
                    <a:pt x="90" y="107"/>
                  </a:lnTo>
                  <a:lnTo>
                    <a:pt x="89" y="107"/>
                  </a:lnTo>
                  <a:lnTo>
                    <a:pt x="89" y="108"/>
                  </a:lnTo>
                  <a:lnTo>
                    <a:pt x="90" y="109"/>
                  </a:lnTo>
                  <a:lnTo>
                    <a:pt x="89" y="109"/>
                  </a:lnTo>
                  <a:lnTo>
                    <a:pt x="86" y="108"/>
                  </a:lnTo>
                  <a:lnTo>
                    <a:pt x="85" y="108"/>
                  </a:lnTo>
                  <a:lnTo>
                    <a:pt x="84" y="108"/>
                  </a:lnTo>
                  <a:lnTo>
                    <a:pt x="83" y="107"/>
                  </a:lnTo>
                  <a:lnTo>
                    <a:pt x="83" y="106"/>
                  </a:lnTo>
                  <a:lnTo>
                    <a:pt x="82" y="106"/>
                  </a:lnTo>
                  <a:lnTo>
                    <a:pt x="82" y="105"/>
                  </a:lnTo>
                  <a:lnTo>
                    <a:pt x="83" y="105"/>
                  </a:lnTo>
                  <a:lnTo>
                    <a:pt x="84" y="105"/>
                  </a:lnTo>
                  <a:lnTo>
                    <a:pt x="85" y="105"/>
                  </a:lnTo>
                  <a:lnTo>
                    <a:pt x="85" y="104"/>
                  </a:lnTo>
                  <a:lnTo>
                    <a:pt x="85" y="102"/>
                  </a:lnTo>
                  <a:lnTo>
                    <a:pt x="84" y="102"/>
                  </a:lnTo>
                  <a:lnTo>
                    <a:pt x="85" y="102"/>
                  </a:lnTo>
                  <a:lnTo>
                    <a:pt x="85" y="101"/>
                  </a:lnTo>
                  <a:lnTo>
                    <a:pt x="86" y="101"/>
                  </a:lnTo>
                  <a:lnTo>
                    <a:pt x="86" y="100"/>
                  </a:lnTo>
                  <a:lnTo>
                    <a:pt x="88" y="100"/>
                  </a:lnTo>
                  <a:lnTo>
                    <a:pt x="88" y="99"/>
                  </a:lnTo>
                  <a:lnTo>
                    <a:pt x="88" y="98"/>
                  </a:lnTo>
                  <a:lnTo>
                    <a:pt x="90" y="98"/>
                  </a:lnTo>
                  <a:lnTo>
                    <a:pt x="90" y="97"/>
                  </a:lnTo>
                  <a:lnTo>
                    <a:pt x="90" y="95"/>
                  </a:lnTo>
                  <a:lnTo>
                    <a:pt x="90" y="94"/>
                  </a:lnTo>
                  <a:lnTo>
                    <a:pt x="89" y="93"/>
                  </a:lnTo>
                  <a:lnTo>
                    <a:pt x="89" y="92"/>
                  </a:lnTo>
                  <a:lnTo>
                    <a:pt x="89" y="91"/>
                  </a:lnTo>
                  <a:lnTo>
                    <a:pt x="89" y="90"/>
                  </a:lnTo>
                  <a:lnTo>
                    <a:pt x="90" y="90"/>
                  </a:lnTo>
                  <a:lnTo>
                    <a:pt x="91" y="88"/>
                  </a:lnTo>
                  <a:lnTo>
                    <a:pt x="92" y="90"/>
                  </a:lnTo>
                  <a:lnTo>
                    <a:pt x="92" y="91"/>
                  </a:lnTo>
                  <a:lnTo>
                    <a:pt x="92" y="92"/>
                  </a:lnTo>
                  <a:lnTo>
                    <a:pt x="92" y="91"/>
                  </a:lnTo>
                  <a:lnTo>
                    <a:pt x="93" y="91"/>
                  </a:lnTo>
                  <a:lnTo>
                    <a:pt x="93" y="90"/>
                  </a:lnTo>
                  <a:lnTo>
                    <a:pt x="93" y="91"/>
                  </a:lnTo>
                  <a:lnTo>
                    <a:pt x="95" y="91"/>
                  </a:lnTo>
                  <a:lnTo>
                    <a:pt x="95" y="90"/>
                  </a:lnTo>
                  <a:lnTo>
                    <a:pt x="96" y="90"/>
                  </a:lnTo>
                  <a:lnTo>
                    <a:pt x="96" y="91"/>
                  </a:lnTo>
                  <a:lnTo>
                    <a:pt x="97" y="91"/>
                  </a:lnTo>
                  <a:lnTo>
                    <a:pt x="97" y="92"/>
                  </a:lnTo>
                  <a:lnTo>
                    <a:pt x="98" y="91"/>
                  </a:lnTo>
                  <a:lnTo>
                    <a:pt x="97" y="91"/>
                  </a:lnTo>
                  <a:lnTo>
                    <a:pt x="98" y="91"/>
                  </a:lnTo>
                  <a:lnTo>
                    <a:pt x="98" y="90"/>
                  </a:lnTo>
                  <a:lnTo>
                    <a:pt x="99" y="91"/>
                  </a:lnTo>
                  <a:lnTo>
                    <a:pt x="99" y="92"/>
                  </a:lnTo>
                  <a:lnTo>
                    <a:pt x="100" y="92"/>
                  </a:lnTo>
                  <a:lnTo>
                    <a:pt x="103" y="92"/>
                  </a:lnTo>
                  <a:lnTo>
                    <a:pt x="103" y="91"/>
                  </a:lnTo>
                  <a:lnTo>
                    <a:pt x="104" y="91"/>
                  </a:lnTo>
                  <a:lnTo>
                    <a:pt x="103" y="91"/>
                  </a:lnTo>
                  <a:lnTo>
                    <a:pt x="102" y="90"/>
                  </a:lnTo>
                  <a:lnTo>
                    <a:pt x="100" y="90"/>
                  </a:lnTo>
                  <a:lnTo>
                    <a:pt x="100" y="88"/>
                  </a:lnTo>
                  <a:lnTo>
                    <a:pt x="100" y="87"/>
                  </a:lnTo>
                  <a:lnTo>
                    <a:pt x="100" y="86"/>
                  </a:lnTo>
                  <a:lnTo>
                    <a:pt x="100" y="85"/>
                  </a:lnTo>
                  <a:lnTo>
                    <a:pt x="99" y="85"/>
                  </a:lnTo>
                  <a:lnTo>
                    <a:pt x="99" y="84"/>
                  </a:lnTo>
                  <a:lnTo>
                    <a:pt x="98" y="84"/>
                  </a:lnTo>
                  <a:lnTo>
                    <a:pt x="97" y="84"/>
                  </a:lnTo>
                  <a:lnTo>
                    <a:pt x="97" y="83"/>
                  </a:lnTo>
                  <a:lnTo>
                    <a:pt x="96" y="83"/>
                  </a:lnTo>
                  <a:lnTo>
                    <a:pt x="95" y="83"/>
                  </a:lnTo>
                  <a:lnTo>
                    <a:pt x="96" y="83"/>
                  </a:lnTo>
                  <a:lnTo>
                    <a:pt x="96" y="81"/>
                  </a:lnTo>
                  <a:lnTo>
                    <a:pt x="96" y="80"/>
                  </a:lnTo>
                  <a:lnTo>
                    <a:pt x="95" y="80"/>
                  </a:lnTo>
                  <a:lnTo>
                    <a:pt x="93" y="80"/>
                  </a:lnTo>
                  <a:lnTo>
                    <a:pt x="95" y="80"/>
                  </a:lnTo>
                  <a:lnTo>
                    <a:pt x="95" y="79"/>
                  </a:lnTo>
                  <a:lnTo>
                    <a:pt x="95" y="78"/>
                  </a:lnTo>
                  <a:lnTo>
                    <a:pt x="95" y="77"/>
                  </a:lnTo>
                  <a:lnTo>
                    <a:pt x="93" y="77"/>
                  </a:lnTo>
                  <a:lnTo>
                    <a:pt x="92" y="78"/>
                  </a:lnTo>
                  <a:lnTo>
                    <a:pt x="92" y="77"/>
                  </a:lnTo>
                  <a:lnTo>
                    <a:pt x="91" y="76"/>
                  </a:lnTo>
                  <a:lnTo>
                    <a:pt x="90" y="76"/>
                  </a:lnTo>
                  <a:lnTo>
                    <a:pt x="90" y="74"/>
                  </a:lnTo>
                  <a:lnTo>
                    <a:pt x="89" y="74"/>
                  </a:lnTo>
                  <a:lnTo>
                    <a:pt x="89" y="73"/>
                  </a:lnTo>
                  <a:lnTo>
                    <a:pt x="89" y="72"/>
                  </a:lnTo>
                  <a:lnTo>
                    <a:pt x="89" y="71"/>
                  </a:lnTo>
                  <a:lnTo>
                    <a:pt x="89" y="70"/>
                  </a:lnTo>
                  <a:lnTo>
                    <a:pt x="90" y="70"/>
                  </a:lnTo>
                  <a:lnTo>
                    <a:pt x="89" y="70"/>
                  </a:lnTo>
                  <a:lnTo>
                    <a:pt x="89" y="69"/>
                  </a:lnTo>
                  <a:lnTo>
                    <a:pt x="89" y="67"/>
                  </a:lnTo>
                  <a:lnTo>
                    <a:pt x="88" y="67"/>
                  </a:lnTo>
                  <a:lnTo>
                    <a:pt x="88" y="66"/>
                  </a:lnTo>
                  <a:lnTo>
                    <a:pt x="86" y="66"/>
                  </a:lnTo>
                  <a:lnTo>
                    <a:pt x="86" y="67"/>
                  </a:lnTo>
                  <a:lnTo>
                    <a:pt x="85" y="67"/>
                  </a:lnTo>
                  <a:lnTo>
                    <a:pt x="84" y="66"/>
                  </a:lnTo>
                  <a:lnTo>
                    <a:pt x="84" y="65"/>
                  </a:lnTo>
                  <a:lnTo>
                    <a:pt x="83" y="65"/>
                  </a:lnTo>
                  <a:lnTo>
                    <a:pt x="83" y="64"/>
                  </a:lnTo>
                  <a:lnTo>
                    <a:pt x="82" y="64"/>
                  </a:lnTo>
                  <a:lnTo>
                    <a:pt x="81" y="64"/>
                  </a:lnTo>
                  <a:lnTo>
                    <a:pt x="80" y="64"/>
                  </a:lnTo>
                  <a:lnTo>
                    <a:pt x="80" y="65"/>
                  </a:lnTo>
                  <a:lnTo>
                    <a:pt x="78" y="64"/>
                  </a:lnTo>
                  <a:lnTo>
                    <a:pt x="77" y="64"/>
                  </a:lnTo>
                  <a:lnTo>
                    <a:pt x="77" y="63"/>
                  </a:lnTo>
                  <a:lnTo>
                    <a:pt x="76" y="63"/>
                  </a:lnTo>
                  <a:lnTo>
                    <a:pt x="75" y="63"/>
                  </a:lnTo>
                  <a:lnTo>
                    <a:pt x="74" y="63"/>
                  </a:lnTo>
                  <a:lnTo>
                    <a:pt x="74" y="62"/>
                  </a:lnTo>
                  <a:lnTo>
                    <a:pt x="73" y="62"/>
                  </a:lnTo>
                  <a:lnTo>
                    <a:pt x="73" y="60"/>
                  </a:lnTo>
                  <a:lnTo>
                    <a:pt x="71" y="60"/>
                  </a:lnTo>
                  <a:lnTo>
                    <a:pt x="70" y="59"/>
                  </a:lnTo>
                  <a:lnTo>
                    <a:pt x="69" y="59"/>
                  </a:lnTo>
                  <a:lnTo>
                    <a:pt x="68" y="59"/>
                  </a:lnTo>
                  <a:lnTo>
                    <a:pt x="67" y="59"/>
                  </a:lnTo>
                  <a:lnTo>
                    <a:pt x="66" y="59"/>
                  </a:lnTo>
                  <a:lnTo>
                    <a:pt x="66" y="60"/>
                  </a:lnTo>
                  <a:lnTo>
                    <a:pt x="66" y="59"/>
                  </a:lnTo>
                  <a:lnTo>
                    <a:pt x="64" y="59"/>
                  </a:lnTo>
                  <a:lnTo>
                    <a:pt x="63" y="60"/>
                  </a:lnTo>
                  <a:lnTo>
                    <a:pt x="61" y="60"/>
                  </a:lnTo>
                  <a:lnTo>
                    <a:pt x="60" y="60"/>
                  </a:lnTo>
                  <a:lnTo>
                    <a:pt x="59" y="60"/>
                  </a:lnTo>
                  <a:lnTo>
                    <a:pt x="57" y="60"/>
                  </a:lnTo>
                  <a:lnTo>
                    <a:pt x="59" y="60"/>
                  </a:lnTo>
                  <a:lnTo>
                    <a:pt x="59" y="62"/>
                  </a:lnTo>
                  <a:lnTo>
                    <a:pt x="57" y="62"/>
                  </a:lnTo>
                  <a:lnTo>
                    <a:pt x="56" y="62"/>
                  </a:lnTo>
                  <a:lnTo>
                    <a:pt x="56" y="63"/>
                  </a:lnTo>
                  <a:lnTo>
                    <a:pt x="54" y="63"/>
                  </a:lnTo>
                  <a:lnTo>
                    <a:pt x="53" y="63"/>
                  </a:lnTo>
                  <a:lnTo>
                    <a:pt x="53" y="64"/>
                  </a:lnTo>
                  <a:lnTo>
                    <a:pt x="53" y="65"/>
                  </a:lnTo>
                  <a:lnTo>
                    <a:pt x="52" y="65"/>
                  </a:lnTo>
                  <a:lnTo>
                    <a:pt x="52" y="66"/>
                  </a:lnTo>
                  <a:lnTo>
                    <a:pt x="50" y="66"/>
                  </a:lnTo>
                  <a:lnTo>
                    <a:pt x="49" y="66"/>
                  </a:lnTo>
                  <a:lnTo>
                    <a:pt x="48" y="66"/>
                  </a:lnTo>
                  <a:lnTo>
                    <a:pt x="48" y="67"/>
                  </a:lnTo>
                  <a:lnTo>
                    <a:pt x="47" y="67"/>
                  </a:lnTo>
                  <a:lnTo>
                    <a:pt x="46" y="67"/>
                  </a:lnTo>
                  <a:lnTo>
                    <a:pt x="40" y="67"/>
                  </a:lnTo>
                  <a:lnTo>
                    <a:pt x="40" y="69"/>
                  </a:lnTo>
                  <a:lnTo>
                    <a:pt x="39" y="70"/>
                  </a:lnTo>
                  <a:lnTo>
                    <a:pt x="38" y="71"/>
                  </a:lnTo>
                  <a:lnTo>
                    <a:pt x="36" y="71"/>
                  </a:lnTo>
                  <a:lnTo>
                    <a:pt x="35" y="70"/>
                  </a:lnTo>
                  <a:lnTo>
                    <a:pt x="34" y="70"/>
                  </a:lnTo>
                  <a:lnTo>
                    <a:pt x="34" y="69"/>
                  </a:lnTo>
                  <a:lnTo>
                    <a:pt x="33" y="69"/>
                  </a:lnTo>
                  <a:lnTo>
                    <a:pt x="33" y="67"/>
                  </a:lnTo>
                  <a:lnTo>
                    <a:pt x="32" y="67"/>
                  </a:lnTo>
                  <a:lnTo>
                    <a:pt x="31" y="67"/>
                  </a:lnTo>
                  <a:lnTo>
                    <a:pt x="29" y="67"/>
                  </a:lnTo>
                  <a:lnTo>
                    <a:pt x="28" y="67"/>
                  </a:lnTo>
                  <a:lnTo>
                    <a:pt x="27" y="67"/>
                  </a:lnTo>
                  <a:lnTo>
                    <a:pt x="26" y="67"/>
                  </a:lnTo>
                  <a:lnTo>
                    <a:pt x="25" y="67"/>
                  </a:lnTo>
                  <a:lnTo>
                    <a:pt x="25" y="66"/>
                  </a:lnTo>
                  <a:lnTo>
                    <a:pt x="24" y="67"/>
                  </a:lnTo>
                  <a:lnTo>
                    <a:pt x="22" y="67"/>
                  </a:lnTo>
                  <a:lnTo>
                    <a:pt x="22" y="66"/>
                  </a:lnTo>
                  <a:lnTo>
                    <a:pt x="21" y="66"/>
                  </a:lnTo>
                  <a:lnTo>
                    <a:pt x="20" y="66"/>
                  </a:lnTo>
                  <a:lnTo>
                    <a:pt x="19" y="66"/>
                  </a:lnTo>
                  <a:lnTo>
                    <a:pt x="18" y="66"/>
                  </a:lnTo>
                  <a:lnTo>
                    <a:pt x="17" y="66"/>
                  </a:lnTo>
                  <a:lnTo>
                    <a:pt x="16" y="65"/>
                  </a:lnTo>
                  <a:lnTo>
                    <a:pt x="14" y="65"/>
                  </a:lnTo>
                  <a:lnTo>
                    <a:pt x="13" y="65"/>
                  </a:lnTo>
                  <a:lnTo>
                    <a:pt x="13" y="66"/>
                  </a:lnTo>
                  <a:lnTo>
                    <a:pt x="12" y="66"/>
                  </a:lnTo>
                  <a:lnTo>
                    <a:pt x="11" y="66"/>
                  </a:lnTo>
                  <a:lnTo>
                    <a:pt x="11" y="67"/>
                  </a:lnTo>
                  <a:lnTo>
                    <a:pt x="11" y="66"/>
                  </a:lnTo>
                  <a:lnTo>
                    <a:pt x="11" y="65"/>
                  </a:lnTo>
                  <a:lnTo>
                    <a:pt x="10" y="65"/>
                  </a:lnTo>
                  <a:lnTo>
                    <a:pt x="9" y="64"/>
                  </a:lnTo>
                  <a:lnTo>
                    <a:pt x="9" y="65"/>
                  </a:lnTo>
                  <a:lnTo>
                    <a:pt x="7" y="65"/>
                  </a:lnTo>
                  <a:lnTo>
                    <a:pt x="7" y="64"/>
                  </a:lnTo>
                  <a:lnTo>
                    <a:pt x="6" y="64"/>
                  </a:lnTo>
                  <a:lnTo>
                    <a:pt x="5" y="63"/>
                  </a:lnTo>
                  <a:lnTo>
                    <a:pt x="4" y="63"/>
                  </a:lnTo>
                  <a:lnTo>
                    <a:pt x="4" y="62"/>
                  </a:lnTo>
                  <a:lnTo>
                    <a:pt x="3" y="62"/>
                  </a:lnTo>
                  <a:lnTo>
                    <a:pt x="3" y="60"/>
                  </a:lnTo>
                  <a:lnTo>
                    <a:pt x="3" y="59"/>
                  </a:lnTo>
                  <a:lnTo>
                    <a:pt x="2" y="59"/>
                  </a:lnTo>
                  <a:lnTo>
                    <a:pt x="2" y="60"/>
                  </a:lnTo>
                  <a:lnTo>
                    <a:pt x="0" y="60"/>
                  </a:lnTo>
                  <a:lnTo>
                    <a:pt x="0" y="59"/>
                  </a:lnTo>
                  <a:lnTo>
                    <a:pt x="0" y="58"/>
                  </a:lnTo>
                  <a:lnTo>
                    <a:pt x="0" y="57"/>
                  </a:lnTo>
                  <a:lnTo>
                    <a:pt x="2" y="57"/>
                  </a:lnTo>
                  <a:lnTo>
                    <a:pt x="2" y="56"/>
                  </a:lnTo>
                  <a:lnTo>
                    <a:pt x="3" y="56"/>
                  </a:lnTo>
                  <a:lnTo>
                    <a:pt x="3" y="55"/>
                  </a:lnTo>
                  <a:lnTo>
                    <a:pt x="3" y="53"/>
                  </a:lnTo>
                  <a:lnTo>
                    <a:pt x="4" y="52"/>
                  </a:lnTo>
                  <a:lnTo>
                    <a:pt x="4" y="51"/>
                  </a:lnTo>
                  <a:lnTo>
                    <a:pt x="5" y="51"/>
                  </a:lnTo>
                  <a:lnTo>
                    <a:pt x="5" y="50"/>
                  </a:lnTo>
                  <a:lnTo>
                    <a:pt x="6" y="50"/>
                  </a:lnTo>
                  <a:lnTo>
                    <a:pt x="7" y="50"/>
                  </a:lnTo>
                  <a:lnTo>
                    <a:pt x="9" y="51"/>
                  </a:lnTo>
                  <a:lnTo>
                    <a:pt x="9" y="50"/>
                  </a:lnTo>
                  <a:lnTo>
                    <a:pt x="9" y="49"/>
                  </a:lnTo>
                  <a:lnTo>
                    <a:pt x="7" y="49"/>
                  </a:lnTo>
                  <a:lnTo>
                    <a:pt x="6" y="49"/>
                  </a:lnTo>
                  <a:lnTo>
                    <a:pt x="6" y="48"/>
                  </a:lnTo>
                  <a:lnTo>
                    <a:pt x="6" y="46"/>
                  </a:lnTo>
                  <a:lnTo>
                    <a:pt x="6" y="45"/>
                  </a:lnTo>
                  <a:lnTo>
                    <a:pt x="6" y="44"/>
                  </a:lnTo>
                  <a:lnTo>
                    <a:pt x="5" y="43"/>
                  </a:lnTo>
                  <a:lnTo>
                    <a:pt x="5" y="42"/>
                  </a:lnTo>
                  <a:lnTo>
                    <a:pt x="6" y="41"/>
                  </a:lnTo>
                  <a:lnTo>
                    <a:pt x="7" y="41"/>
                  </a:lnTo>
                  <a:lnTo>
                    <a:pt x="7" y="39"/>
                  </a:lnTo>
                  <a:lnTo>
                    <a:pt x="7" y="38"/>
                  </a:lnTo>
                  <a:lnTo>
                    <a:pt x="9" y="38"/>
                  </a:lnTo>
                  <a:lnTo>
                    <a:pt x="9" y="37"/>
                  </a:lnTo>
                  <a:lnTo>
                    <a:pt x="10" y="36"/>
                  </a:lnTo>
                  <a:lnTo>
                    <a:pt x="11" y="36"/>
                  </a:lnTo>
                  <a:lnTo>
                    <a:pt x="11" y="35"/>
                  </a:lnTo>
                  <a:lnTo>
                    <a:pt x="13" y="32"/>
                  </a:lnTo>
                  <a:lnTo>
                    <a:pt x="14" y="32"/>
                  </a:lnTo>
                  <a:lnTo>
                    <a:pt x="14" y="31"/>
                  </a:lnTo>
                  <a:lnTo>
                    <a:pt x="16" y="30"/>
                  </a:lnTo>
                  <a:lnTo>
                    <a:pt x="17" y="30"/>
                  </a:lnTo>
                  <a:lnTo>
                    <a:pt x="17" y="29"/>
                  </a:lnTo>
                  <a:lnTo>
                    <a:pt x="19" y="29"/>
                  </a:lnTo>
                  <a:lnTo>
                    <a:pt x="20" y="29"/>
                  </a:lnTo>
                  <a:lnTo>
                    <a:pt x="20" y="28"/>
                  </a:lnTo>
                  <a:lnTo>
                    <a:pt x="21" y="28"/>
                  </a:lnTo>
                  <a:lnTo>
                    <a:pt x="21" y="27"/>
                  </a:lnTo>
                  <a:lnTo>
                    <a:pt x="20" y="27"/>
                  </a:lnTo>
                  <a:lnTo>
                    <a:pt x="20" y="25"/>
                  </a:lnTo>
                  <a:lnTo>
                    <a:pt x="20" y="24"/>
                  </a:lnTo>
                  <a:lnTo>
                    <a:pt x="19" y="24"/>
                  </a:lnTo>
                  <a:lnTo>
                    <a:pt x="19" y="23"/>
                  </a:lnTo>
                  <a:lnTo>
                    <a:pt x="20" y="23"/>
                  </a:lnTo>
                  <a:lnTo>
                    <a:pt x="20" y="22"/>
                  </a:lnTo>
                  <a:lnTo>
                    <a:pt x="19" y="22"/>
                  </a:lnTo>
                  <a:lnTo>
                    <a:pt x="19" y="21"/>
                  </a:lnTo>
                  <a:lnTo>
                    <a:pt x="18" y="21"/>
                  </a:lnTo>
                  <a:lnTo>
                    <a:pt x="18" y="20"/>
                  </a:lnTo>
                  <a:lnTo>
                    <a:pt x="17" y="20"/>
                  </a:lnTo>
                  <a:lnTo>
                    <a:pt x="17" y="18"/>
                  </a:lnTo>
                  <a:lnTo>
                    <a:pt x="16" y="17"/>
                  </a:lnTo>
                  <a:lnTo>
                    <a:pt x="14" y="16"/>
                  </a:lnTo>
                  <a:lnTo>
                    <a:pt x="13" y="16"/>
                  </a:lnTo>
                  <a:lnTo>
                    <a:pt x="13" y="15"/>
                  </a:lnTo>
                  <a:lnTo>
                    <a:pt x="14" y="15"/>
                  </a:lnTo>
                  <a:lnTo>
                    <a:pt x="14" y="14"/>
                  </a:lnTo>
                  <a:lnTo>
                    <a:pt x="13" y="14"/>
                  </a:lnTo>
                  <a:lnTo>
                    <a:pt x="13" y="13"/>
                  </a:lnTo>
                  <a:lnTo>
                    <a:pt x="13" y="11"/>
                  </a:lnTo>
                  <a:lnTo>
                    <a:pt x="12" y="11"/>
                  </a:lnTo>
                  <a:lnTo>
                    <a:pt x="12" y="10"/>
                  </a:lnTo>
                  <a:lnTo>
                    <a:pt x="13" y="10"/>
                  </a:lnTo>
                  <a:lnTo>
                    <a:pt x="14" y="10"/>
                  </a:lnTo>
                  <a:lnTo>
                    <a:pt x="16" y="10"/>
                  </a:lnTo>
                  <a:lnTo>
                    <a:pt x="17" y="11"/>
                  </a:lnTo>
                  <a:lnTo>
                    <a:pt x="19" y="10"/>
                  </a:lnTo>
                  <a:lnTo>
                    <a:pt x="20" y="9"/>
                  </a:lnTo>
                  <a:lnTo>
                    <a:pt x="20" y="8"/>
                  </a:lnTo>
                  <a:lnTo>
                    <a:pt x="21" y="7"/>
                  </a:lnTo>
                  <a:lnTo>
                    <a:pt x="25" y="7"/>
                  </a:lnTo>
                  <a:lnTo>
                    <a:pt x="28" y="7"/>
                  </a:lnTo>
                  <a:lnTo>
                    <a:pt x="29" y="6"/>
                  </a:lnTo>
                  <a:lnTo>
                    <a:pt x="31" y="6"/>
                  </a:lnTo>
                  <a:lnTo>
                    <a:pt x="33" y="6"/>
                  </a:lnTo>
                  <a:lnTo>
                    <a:pt x="35" y="7"/>
                  </a:lnTo>
                  <a:lnTo>
                    <a:pt x="36" y="7"/>
                  </a:lnTo>
                  <a:lnTo>
                    <a:pt x="38" y="6"/>
                  </a:lnTo>
                  <a:lnTo>
                    <a:pt x="40" y="7"/>
                  </a:lnTo>
                  <a:lnTo>
                    <a:pt x="41" y="7"/>
                  </a:lnTo>
                  <a:lnTo>
                    <a:pt x="42" y="7"/>
                  </a:lnTo>
                  <a:lnTo>
                    <a:pt x="46" y="7"/>
                  </a:lnTo>
                  <a:lnTo>
                    <a:pt x="46" y="8"/>
                  </a:lnTo>
                  <a:lnTo>
                    <a:pt x="49" y="8"/>
                  </a:lnTo>
                  <a:lnTo>
                    <a:pt x="52" y="9"/>
                  </a:lnTo>
                  <a:lnTo>
                    <a:pt x="53" y="9"/>
                  </a:lnTo>
                  <a:lnTo>
                    <a:pt x="54" y="9"/>
                  </a:lnTo>
                  <a:lnTo>
                    <a:pt x="55" y="9"/>
                  </a:lnTo>
                  <a:lnTo>
                    <a:pt x="55" y="10"/>
                  </a:lnTo>
                  <a:lnTo>
                    <a:pt x="56" y="10"/>
                  </a:lnTo>
                  <a:lnTo>
                    <a:pt x="56" y="11"/>
                  </a:lnTo>
                  <a:lnTo>
                    <a:pt x="57" y="11"/>
                  </a:lnTo>
                  <a:lnTo>
                    <a:pt x="59" y="11"/>
                  </a:lnTo>
                  <a:lnTo>
                    <a:pt x="59" y="10"/>
                  </a:lnTo>
                  <a:lnTo>
                    <a:pt x="60" y="10"/>
                  </a:lnTo>
                  <a:lnTo>
                    <a:pt x="61" y="11"/>
                  </a:lnTo>
                  <a:lnTo>
                    <a:pt x="62" y="11"/>
                  </a:lnTo>
                  <a:lnTo>
                    <a:pt x="61" y="13"/>
                  </a:lnTo>
                  <a:lnTo>
                    <a:pt x="62" y="13"/>
                  </a:lnTo>
                  <a:lnTo>
                    <a:pt x="63" y="13"/>
                  </a:lnTo>
                  <a:lnTo>
                    <a:pt x="63" y="11"/>
                  </a:lnTo>
                  <a:lnTo>
                    <a:pt x="63" y="10"/>
                  </a:lnTo>
                  <a:lnTo>
                    <a:pt x="63" y="11"/>
                  </a:lnTo>
                  <a:lnTo>
                    <a:pt x="64" y="11"/>
                  </a:lnTo>
                  <a:lnTo>
                    <a:pt x="66" y="11"/>
                  </a:lnTo>
                  <a:lnTo>
                    <a:pt x="67" y="11"/>
                  </a:lnTo>
                  <a:lnTo>
                    <a:pt x="67" y="10"/>
                  </a:lnTo>
                  <a:lnTo>
                    <a:pt x="68" y="10"/>
                  </a:lnTo>
                  <a:lnTo>
                    <a:pt x="68" y="11"/>
                  </a:lnTo>
                  <a:lnTo>
                    <a:pt x="69" y="11"/>
                  </a:lnTo>
                  <a:lnTo>
                    <a:pt x="69" y="13"/>
                  </a:lnTo>
                  <a:lnTo>
                    <a:pt x="70" y="13"/>
                  </a:lnTo>
                  <a:lnTo>
                    <a:pt x="70" y="11"/>
                  </a:lnTo>
                  <a:lnTo>
                    <a:pt x="71" y="11"/>
                  </a:lnTo>
                  <a:lnTo>
                    <a:pt x="73" y="11"/>
                  </a:lnTo>
                  <a:lnTo>
                    <a:pt x="73" y="13"/>
                  </a:lnTo>
                  <a:lnTo>
                    <a:pt x="74" y="14"/>
                  </a:lnTo>
                  <a:lnTo>
                    <a:pt x="75" y="14"/>
                  </a:lnTo>
                  <a:lnTo>
                    <a:pt x="75" y="13"/>
                  </a:lnTo>
                  <a:lnTo>
                    <a:pt x="75" y="11"/>
                  </a:lnTo>
                  <a:lnTo>
                    <a:pt x="76" y="11"/>
                  </a:lnTo>
                  <a:lnTo>
                    <a:pt x="77" y="11"/>
                  </a:lnTo>
                  <a:lnTo>
                    <a:pt x="77" y="10"/>
                  </a:lnTo>
                  <a:lnTo>
                    <a:pt x="78" y="10"/>
                  </a:lnTo>
                  <a:lnTo>
                    <a:pt x="80" y="11"/>
                  </a:lnTo>
                  <a:lnTo>
                    <a:pt x="80" y="13"/>
                  </a:lnTo>
                  <a:lnTo>
                    <a:pt x="81" y="13"/>
                  </a:lnTo>
                  <a:lnTo>
                    <a:pt x="81" y="14"/>
                  </a:lnTo>
                  <a:lnTo>
                    <a:pt x="82" y="15"/>
                  </a:lnTo>
                  <a:lnTo>
                    <a:pt x="82" y="14"/>
                  </a:lnTo>
                  <a:lnTo>
                    <a:pt x="83" y="14"/>
                  </a:lnTo>
                  <a:lnTo>
                    <a:pt x="84" y="14"/>
                  </a:lnTo>
                  <a:lnTo>
                    <a:pt x="84" y="13"/>
                  </a:lnTo>
                  <a:lnTo>
                    <a:pt x="85" y="13"/>
                  </a:lnTo>
                  <a:lnTo>
                    <a:pt x="86" y="13"/>
                  </a:lnTo>
                  <a:lnTo>
                    <a:pt x="86" y="14"/>
                  </a:lnTo>
                  <a:lnTo>
                    <a:pt x="88" y="14"/>
                  </a:lnTo>
                  <a:lnTo>
                    <a:pt x="88" y="13"/>
                  </a:lnTo>
                  <a:lnTo>
                    <a:pt x="89" y="14"/>
                  </a:lnTo>
                  <a:lnTo>
                    <a:pt x="89" y="13"/>
                  </a:lnTo>
                  <a:lnTo>
                    <a:pt x="90" y="13"/>
                  </a:lnTo>
                  <a:lnTo>
                    <a:pt x="91" y="13"/>
                  </a:lnTo>
                  <a:lnTo>
                    <a:pt x="92" y="13"/>
                  </a:lnTo>
                  <a:lnTo>
                    <a:pt x="92" y="14"/>
                  </a:lnTo>
                  <a:lnTo>
                    <a:pt x="93" y="14"/>
                  </a:lnTo>
                  <a:lnTo>
                    <a:pt x="93" y="15"/>
                  </a:lnTo>
                  <a:lnTo>
                    <a:pt x="95" y="16"/>
                  </a:lnTo>
                  <a:lnTo>
                    <a:pt x="96" y="16"/>
                  </a:lnTo>
                  <a:lnTo>
                    <a:pt x="97" y="16"/>
                  </a:lnTo>
                  <a:lnTo>
                    <a:pt x="97" y="15"/>
                  </a:lnTo>
                  <a:lnTo>
                    <a:pt x="97" y="14"/>
                  </a:lnTo>
                  <a:lnTo>
                    <a:pt x="97" y="13"/>
                  </a:lnTo>
                  <a:lnTo>
                    <a:pt x="97" y="14"/>
                  </a:lnTo>
                  <a:lnTo>
                    <a:pt x="97" y="13"/>
                  </a:lnTo>
                  <a:lnTo>
                    <a:pt x="96" y="13"/>
                  </a:lnTo>
                  <a:lnTo>
                    <a:pt x="97" y="13"/>
                  </a:lnTo>
                  <a:lnTo>
                    <a:pt x="96" y="13"/>
                  </a:lnTo>
                  <a:lnTo>
                    <a:pt x="96" y="11"/>
                  </a:lnTo>
                  <a:lnTo>
                    <a:pt x="96" y="10"/>
                  </a:lnTo>
                  <a:lnTo>
                    <a:pt x="96" y="9"/>
                  </a:lnTo>
                  <a:lnTo>
                    <a:pt x="97" y="9"/>
                  </a:lnTo>
                  <a:lnTo>
                    <a:pt x="96" y="9"/>
                  </a:lnTo>
                  <a:lnTo>
                    <a:pt x="96" y="8"/>
                  </a:lnTo>
                  <a:lnTo>
                    <a:pt x="97" y="8"/>
                  </a:lnTo>
                  <a:lnTo>
                    <a:pt x="97" y="7"/>
                  </a:lnTo>
                  <a:lnTo>
                    <a:pt x="98" y="7"/>
                  </a:lnTo>
                  <a:lnTo>
                    <a:pt x="98" y="6"/>
                  </a:lnTo>
                  <a:lnTo>
                    <a:pt x="99" y="4"/>
                  </a:lnTo>
                  <a:lnTo>
                    <a:pt x="99" y="6"/>
                  </a:lnTo>
                  <a:lnTo>
                    <a:pt x="99" y="4"/>
                  </a:lnTo>
                  <a:lnTo>
                    <a:pt x="99" y="3"/>
                  </a:lnTo>
                  <a:lnTo>
                    <a:pt x="100" y="3"/>
                  </a:lnTo>
                  <a:lnTo>
                    <a:pt x="102" y="3"/>
                  </a:lnTo>
                  <a:lnTo>
                    <a:pt x="102" y="4"/>
                  </a:lnTo>
                  <a:lnTo>
                    <a:pt x="103" y="4"/>
                  </a:lnTo>
                  <a:lnTo>
                    <a:pt x="103" y="3"/>
                  </a:lnTo>
                  <a:lnTo>
                    <a:pt x="104" y="3"/>
                  </a:lnTo>
                  <a:lnTo>
                    <a:pt x="105" y="3"/>
                  </a:lnTo>
                  <a:lnTo>
                    <a:pt x="107" y="3"/>
                  </a:lnTo>
                  <a:lnTo>
                    <a:pt x="109" y="3"/>
                  </a:lnTo>
                  <a:lnTo>
                    <a:pt x="110" y="3"/>
                  </a:lnTo>
                  <a:lnTo>
                    <a:pt x="110" y="4"/>
                  </a:lnTo>
                  <a:lnTo>
                    <a:pt x="111" y="4"/>
                  </a:lnTo>
                  <a:lnTo>
                    <a:pt x="112" y="4"/>
                  </a:lnTo>
                  <a:lnTo>
                    <a:pt x="113" y="4"/>
                  </a:lnTo>
                  <a:lnTo>
                    <a:pt x="114" y="3"/>
                  </a:lnTo>
                  <a:lnTo>
                    <a:pt x="116" y="3"/>
                  </a:lnTo>
                  <a:lnTo>
                    <a:pt x="116" y="2"/>
                  </a:lnTo>
                  <a:lnTo>
                    <a:pt x="116" y="1"/>
                  </a:lnTo>
                  <a:lnTo>
                    <a:pt x="116" y="0"/>
                  </a:lnTo>
                  <a:lnTo>
                    <a:pt x="117" y="0"/>
                  </a:lnTo>
                  <a:lnTo>
                    <a:pt x="120" y="1"/>
                  </a:lnTo>
                  <a:lnTo>
                    <a:pt x="121" y="1"/>
                  </a:lnTo>
                  <a:lnTo>
                    <a:pt x="123" y="1"/>
                  </a:lnTo>
                  <a:lnTo>
                    <a:pt x="124" y="1"/>
                  </a:lnTo>
                  <a:lnTo>
                    <a:pt x="124" y="0"/>
                  </a:lnTo>
                  <a:lnTo>
                    <a:pt x="124" y="1"/>
                  </a:lnTo>
                  <a:lnTo>
                    <a:pt x="124" y="0"/>
                  </a:lnTo>
                  <a:lnTo>
                    <a:pt x="125" y="0"/>
                  </a:lnTo>
                  <a:close/>
                  <a:moveTo>
                    <a:pt x="104" y="92"/>
                  </a:moveTo>
                  <a:lnTo>
                    <a:pt x="105" y="93"/>
                  </a:lnTo>
                  <a:lnTo>
                    <a:pt x="106" y="93"/>
                  </a:lnTo>
                  <a:lnTo>
                    <a:pt x="106" y="94"/>
                  </a:lnTo>
                  <a:lnTo>
                    <a:pt x="107" y="94"/>
                  </a:lnTo>
                  <a:lnTo>
                    <a:pt x="107" y="95"/>
                  </a:lnTo>
                  <a:lnTo>
                    <a:pt x="109" y="95"/>
                  </a:lnTo>
                  <a:lnTo>
                    <a:pt x="109" y="94"/>
                  </a:lnTo>
                  <a:lnTo>
                    <a:pt x="107" y="94"/>
                  </a:lnTo>
                  <a:lnTo>
                    <a:pt x="107" y="93"/>
                  </a:lnTo>
                  <a:lnTo>
                    <a:pt x="106" y="93"/>
                  </a:lnTo>
                  <a:lnTo>
                    <a:pt x="106" y="92"/>
                  </a:lnTo>
                  <a:lnTo>
                    <a:pt x="106" y="91"/>
                  </a:lnTo>
                  <a:lnTo>
                    <a:pt x="106" y="92"/>
                  </a:lnTo>
                  <a:lnTo>
                    <a:pt x="105" y="92"/>
                  </a:lnTo>
                  <a:lnTo>
                    <a:pt x="105" y="91"/>
                  </a:lnTo>
                  <a:lnTo>
                    <a:pt x="104" y="91"/>
                  </a:lnTo>
                  <a:lnTo>
                    <a:pt x="104" y="92"/>
                  </a:lnTo>
                  <a:close/>
                </a:path>
              </a:pathLst>
            </a:custGeom>
            <a:solidFill>
              <a:srgbClr val="295E7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37" name="Freeform 1555">
              <a:extLst>
                <a:ext uri="{FF2B5EF4-FFF2-40B4-BE49-F238E27FC236}">
                  <a16:creationId xmlns="" xmlns:a16="http://schemas.microsoft.com/office/drawing/2014/main" id="{C67D3DB8-381E-45C6-A7F6-53C26A546B39}"/>
                </a:ext>
              </a:extLst>
            </p:cNvPr>
            <p:cNvSpPr>
              <a:spLocks noEditPoints="1"/>
            </p:cNvSpPr>
            <p:nvPr/>
          </p:nvSpPr>
          <p:spPr bwMode="auto">
            <a:xfrm>
              <a:off x="6489706" y="2220974"/>
              <a:ext cx="322939" cy="125091"/>
            </a:xfrm>
            <a:custGeom>
              <a:avLst/>
              <a:gdLst>
                <a:gd name="T0" fmla="*/ 25 w 253"/>
                <a:gd name="T1" fmla="*/ 26 h 98"/>
                <a:gd name="T2" fmla="*/ 22 w 253"/>
                <a:gd name="T3" fmla="*/ 2 h 98"/>
                <a:gd name="T4" fmla="*/ 32 w 253"/>
                <a:gd name="T5" fmla="*/ 10 h 98"/>
                <a:gd name="T6" fmla="*/ 35 w 253"/>
                <a:gd name="T7" fmla="*/ 17 h 98"/>
                <a:gd name="T8" fmla="*/ 18 w 253"/>
                <a:gd name="T9" fmla="*/ 23 h 98"/>
                <a:gd name="T10" fmla="*/ 8 w 253"/>
                <a:gd name="T11" fmla="*/ 31 h 98"/>
                <a:gd name="T12" fmla="*/ 13 w 253"/>
                <a:gd name="T13" fmla="*/ 23 h 98"/>
                <a:gd name="T14" fmla="*/ 7 w 253"/>
                <a:gd name="T15" fmla="*/ 19 h 98"/>
                <a:gd name="T16" fmla="*/ 8 w 253"/>
                <a:gd name="T17" fmla="*/ 7 h 98"/>
                <a:gd name="T18" fmla="*/ 16 w 253"/>
                <a:gd name="T19" fmla="*/ 0 h 98"/>
                <a:gd name="T20" fmla="*/ 121 w 253"/>
                <a:gd name="T21" fmla="*/ 6 h 98"/>
                <a:gd name="T22" fmla="*/ 132 w 253"/>
                <a:gd name="T23" fmla="*/ 12 h 98"/>
                <a:gd name="T24" fmla="*/ 148 w 253"/>
                <a:gd name="T25" fmla="*/ 16 h 98"/>
                <a:gd name="T26" fmla="*/ 163 w 253"/>
                <a:gd name="T27" fmla="*/ 18 h 98"/>
                <a:gd name="T28" fmla="*/ 179 w 253"/>
                <a:gd name="T29" fmla="*/ 17 h 98"/>
                <a:gd name="T30" fmla="*/ 195 w 253"/>
                <a:gd name="T31" fmla="*/ 12 h 98"/>
                <a:gd name="T32" fmla="*/ 212 w 253"/>
                <a:gd name="T33" fmla="*/ 11 h 98"/>
                <a:gd name="T34" fmla="*/ 223 w 253"/>
                <a:gd name="T35" fmla="*/ 14 h 98"/>
                <a:gd name="T36" fmla="*/ 229 w 253"/>
                <a:gd name="T37" fmla="*/ 26 h 98"/>
                <a:gd name="T38" fmla="*/ 241 w 253"/>
                <a:gd name="T39" fmla="*/ 33 h 98"/>
                <a:gd name="T40" fmla="*/ 242 w 253"/>
                <a:gd name="T41" fmla="*/ 42 h 98"/>
                <a:gd name="T42" fmla="*/ 243 w 253"/>
                <a:gd name="T43" fmla="*/ 52 h 98"/>
                <a:gd name="T44" fmla="*/ 244 w 253"/>
                <a:gd name="T45" fmla="*/ 67 h 98"/>
                <a:gd name="T46" fmla="*/ 253 w 253"/>
                <a:gd name="T47" fmla="*/ 76 h 98"/>
                <a:gd name="T48" fmla="*/ 243 w 253"/>
                <a:gd name="T49" fmla="*/ 75 h 98"/>
                <a:gd name="T50" fmla="*/ 227 w 253"/>
                <a:gd name="T51" fmla="*/ 75 h 98"/>
                <a:gd name="T52" fmla="*/ 203 w 253"/>
                <a:gd name="T53" fmla="*/ 79 h 98"/>
                <a:gd name="T54" fmla="*/ 177 w 253"/>
                <a:gd name="T55" fmla="*/ 86 h 98"/>
                <a:gd name="T56" fmla="*/ 154 w 253"/>
                <a:gd name="T57" fmla="*/ 87 h 98"/>
                <a:gd name="T58" fmla="*/ 149 w 253"/>
                <a:gd name="T59" fmla="*/ 93 h 98"/>
                <a:gd name="T60" fmla="*/ 139 w 253"/>
                <a:gd name="T61" fmla="*/ 93 h 98"/>
                <a:gd name="T62" fmla="*/ 137 w 253"/>
                <a:gd name="T63" fmla="*/ 84 h 98"/>
                <a:gd name="T64" fmla="*/ 135 w 253"/>
                <a:gd name="T65" fmla="*/ 87 h 98"/>
                <a:gd name="T66" fmla="*/ 117 w 253"/>
                <a:gd name="T67" fmla="*/ 87 h 98"/>
                <a:gd name="T68" fmla="*/ 108 w 253"/>
                <a:gd name="T69" fmla="*/ 94 h 98"/>
                <a:gd name="T70" fmla="*/ 93 w 253"/>
                <a:gd name="T71" fmla="*/ 91 h 98"/>
                <a:gd name="T72" fmla="*/ 74 w 253"/>
                <a:gd name="T73" fmla="*/ 82 h 98"/>
                <a:gd name="T74" fmla="*/ 67 w 253"/>
                <a:gd name="T75" fmla="*/ 91 h 98"/>
                <a:gd name="T76" fmla="*/ 59 w 253"/>
                <a:gd name="T77" fmla="*/ 94 h 98"/>
                <a:gd name="T78" fmla="*/ 51 w 253"/>
                <a:gd name="T79" fmla="*/ 89 h 98"/>
                <a:gd name="T80" fmla="*/ 47 w 253"/>
                <a:gd name="T81" fmla="*/ 84 h 98"/>
                <a:gd name="T82" fmla="*/ 39 w 253"/>
                <a:gd name="T83" fmla="*/ 82 h 98"/>
                <a:gd name="T84" fmla="*/ 37 w 253"/>
                <a:gd name="T85" fmla="*/ 83 h 98"/>
                <a:gd name="T86" fmla="*/ 30 w 253"/>
                <a:gd name="T87" fmla="*/ 83 h 98"/>
                <a:gd name="T88" fmla="*/ 36 w 253"/>
                <a:gd name="T89" fmla="*/ 80 h 98"/>
                <a:gd name="T90" fmla="*/ 25 w 253"/>
                <a:gd name="T91" fmla="*/ 81 h 98"/>
                <a:gd name="T92" fmla="*/ 29 w 253"/>
                <a:gd name="T93" fmla="*/ 76 h 98"/>
                <a:gd name="T94" fmla="*/ 21 w 253"/>
                <a:gd name="T95" fmla="*/ 69 h 98"/>
                <a:gd name="T96" fmla="*/ 16 w 253"/>
                <a:gd name="T97" fmla="*/ 61 h 98"/>
                <a:gd name="T98" fmla="*/ 13 w 253"/>
                <a:gd name="T99" fmla="*/ 60 h 98"/>
                <a:gd name="T100" fmla="*/ 15 w 253"/>
                <a:gd name="T101" fmla="*/ 56 h 98"/>
                <a:gd name="T102" fmla="*/ 18 w 253"/>
                <a:gd name="T103" fmla="*/ 56 h 98"/>
                <a:gd name="T104" fmla="*/ 17 w 253"/>
                <a:gd name="T105" fmla="*/ 49 h 98"/>
                <a:gd name="T106" fmla="*/ 17 w 253"/>
                <a:gd name="T107" fmla="*/ 39 h 98"/>
                <a:gd name="T108" fmla="*/ 7 w 253"/>
                <a:gd name="T109" fmla="*/ 33 h 98"/>
                <a:gd name="T110" fmla="*/ 21 w 253"/>
                <a:gd name="T111" fmla="*/ 27 h 98"/>
                <a:gd name="T112" fmla="*/ 29 w 253"/>
                <a:gd name="T113" fmla="*/ 25 h 98"/>
                <a:gd name="T114" fmla="*/ 40 w 253"/>
                <a:gd name="T115" fmla="*/ 27 h 98"/>
                <a:gd name="T116" fmla="*/ 47 w 253"/>
                <a:gd name="T117" fmla="*/ 23 h 98"/>
                <a:gd name="T118" fmla="*/ 45 w 253"/>
                <a:gd name="T119" fmla="*/ 20 h 98"/>
                <a:gd name="T120" fmla="*/ 56 w 253"/>
                <a:gd name="T121" fmla="*/ 14 h 98"/>
                <a:gd name="T122" fmla="*/ 74 w 253"/>
                <a:gd name="T123" fmla="*/ 11 h 98"/>
                <a:gd name="T124" fmla="*/ 92 w 253"/>
                <a:gd name="T125" fmla="*/ 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98">
                  <a:moveTo>
                    <a:pt x="6" y="35"/>
                  </a:moveTo>
                  <a:lnTo>
                    <a:pt x="6" y="37"/>
                  </a:lnTo>
                  <a:lnTo>
                    <a:pt x="4" y="35"/>
                  </a:lnTo>
                  <a:lnTo>
                    <a:pt x="6" y="35"/>
                  </a:lnTo>
                  <a:close/>
                  <a:moveTo>
                    <a:pt x="3" y="31"/>
                  </a:moveTo>
                  <a:lnTo>
                    <a:pt x="4" y="31"/>
                  </a:lnTo>
                  <a:lnTo>
                    <a:pt x="3" y="31"/>
                  </a:lnTo>
                  <a:lnTo>
                    <a:pt x="2" y="31"/>
                  </a:lnTo>
                  <a:lnTo>
                    <a:pt x="1" y="32"/>
                  </a:lnTo>
                  <a:lnTo>
                    <a:pt x="1" y="31"/>
                  </a:lnTo>
                  <a:lnTo>
                    <a:pt x="0" y="31"/>
                  </a:lnTo>
                  <a:lnTo>
                    <a:pt x="1" y="30"/>
                  </a:lnTo>
                  <a:lnTo>
                    <a:pt x="2" y="30"/>
                  </a:lnTo>
                  <a:lnTo>
                    <a:pt x="3" y="30"/>
                  </a:lnTo>
                  <a:lnTo>
                    <a:pt x="3" y="31"/>
                  </a:lnTo>
                  <a:close/>
                  <a:moveTo>
                    <a:pt x="24" y="26"/>
                  </a:moveTo>
                  <a:lnTo>
                    <a:pt x="25" y="26"/>
                  </a:lnTo>
                  <a:lnTo>
                    <a:pt x="24" y="26"/>
                  </a:lnTo>
                  <a:lnTo>
                    <a:pt x="24" y="25"/>
                  </a:lnTo>
                  <a:lnTo>
                    <a:pt x="24" y="26"/>
                  </a:lnTo>
                  <a:close/>
                  <a:moveTo>
                    <a:pt x="24" y="23"/>
                  </a:moveTo>
                  <a:lnTo>
                    <a:pt x="25" y="23"/>
                  </a:lnTo>
                  <a:lnTo>
                    <a:pt x="25" y="24"/>
                  </a:lnTo>
                  <a:lnTo>
                    <a:pt x="24" y="24"/>
                  </a:lnTo>
                  <a:lnTo>
                    <a:pt x="23" y="24"/>
                  </a:lnTo>
                  <a:lnTo>
                    <a:pt x="23" y="23"/>
                  </a:lnTo>
                  <a:lnTo>
                    <a:pt x="24" y="23"/>
                  </a:lnTo>
                  <a:close/>
                  <a:moveTo>
                    <a:pt x="17" y="0"/>
                  </a:moveTo>
                  <a:lnTo>
                    <a:pt x="18" y="2"/>
                  </a:lnTo>
                  <a:lnTo>
                    <a:pt x="20" y="2"/>
                  </a:lnTo>
                  <a:lnTo>
                    <a:pt x="20" y="3"/>
                  </a:lnTo>
                  <a:lnTo>
                    <a:pt x="21" y="3"/>
                  </a:lnTo>
                  <a:lnTo>
                    <a:pt x="22" y="3"/>
                  </a:lnTo>
                  <a:lnTo>
                    <a:pt x="22" y="2"/>
                  </a:lnTo>
                  <a:lnTo>
                    <a:pt x="23" y="2"/>
                  </a:lnTo>
                  <a:lnTo>
                    <a:pt x="23" y="3"/>
                  </a:lnTo>
                  <a:lnTo>
                    <a:pt x="24" y="3"/>
                  </a:lnTo>
                  <a:lnTo>
                    <a:pt x="24" y="2"/>
                  </a:lnTo>
                  <a:lnTo>
                    <a:pt x="25" y="2"/>
                  </a:lnTo>
                  <a:lnTo>
                    <a:pt x="26" y="2"/>
                  </a:lnTo>
                  <a:lnTo>
                    <a:pt x="26" y="3"/>
                  </a:lnTo>
                  <a:lnTo>
                    <a:pt x="28" y="3"/>
                  </a:lnTo>
                  <a:lnTo>
                    <a:pt x="26" y="3"/>
                  </a:lnTo>
                  <a:lnTo>
                    <a:pt x="26" y="4"/>
                  </a:lnTo>
                  <a:lnTo>
                    <a:pt x="26" y="5"/>
                  </a:lnTo>
                  <a:lnTo>
                    <a:pt x="28" y="6"/>
                  </a:lnTo>
                  <a:lnTo>
                    <a:pt x="28" y="7"/>
                  </a:lnTo>
                  <a:lnTo>
                    <a:pt x="29" y="7"/>
                  </a:lnTo>
                  <a:lnTo>
                    <a:pt x="29" y="9"/>
                  </a:lnTo>
                  <a:lnTo>
                    <a:pt x="30" y="9"/>
                  </a:lnTo>
                  <a:lnTo>
                    <a:pt x="32" y="10"/>
                  </a:lnTo>
                  <a:lnTo>
                    <a:pt x="35" y="11"/>
                  </a:lnTo>
                  <a:lnTo>
                    <a:pt x="39" y="13"/>
                  </a:lnTo>
                  <a:lnTo>
                    <a:pt x="40" y="13"/>
                  </a:lnTo>
                  <a:lnTo>
                    <a:pt x="42" y="13"/>
                  </a:lnTo>
                  <a:lnTo>
                    <a:pt x="42" y="14"/>
                  </a:lnTo>
                  <a:lnTo>
                    <a:pt x="42" y="16"/>
                  </a:lnTo>
                  <a:lnTo>
                    <a:pt x="42" y="17"/>
                  </a:lnTo>
                  <a:lnTo>
                    <a:pt x="40" y="17"/>
                  </a:lnTo>
                  <a:lnTo>
                    <a:pt x="39" y="18"/>
                  </a:lnTo>
                  <a:lnTo>
                    <a:pt x="38" y="18"/>
                  </a:lnTo>
                  <a:lnTo>
                    <a:pt x="36" y="18"/>
                  </a:lnTo>
                  <a:lnTo>
                    <a:pt x="36" y="17"/>
                  </a:lnTo>
                  <a:lnTo>
                    <a:pt x="35" y="16"/>
                  </a:lnTo>
                  <a:lnTo>
                    <a:pt x="35" y="17"/>
                  </a:lnTo>
                  <a:lnTo>
                    <a:pt x="36" y="17"/>
                  </a:lnTo>
                  <a:lnTo>
                    <a:pt x="35" y="18"/>
                  </a:lnTo>
                  <a:lnTo>
                    <a:pt x="35" y="17"/>
                  </a:lnTo>
                  <a:lnTo>
                    <a:pt x="33" y="17"/>
                  </a:lnTo>
                  <a:lnTo>
                    <a:pt x="32" y="17"/>
                  </a:lnTo>
                  <a:lnTo>
                    <a:pt x="32" y="16"/>
                  </a:lnTo>
                  <a:lnTo>
                    <a:pt x="31" y="16"/>
                  </a:lnTo>
                  <a:lnTo>
                    <a:pt x="30" y="16"/>
                  </a:lnTo>
                  <a:lnTo>
                    <a:pt x="29" y="16"/>
                  </a:lnTo>
                  <a:lnTo>
                    <a:pt x="29" y="17"/>
                  </a:lnTo>
                  <a:lnTo>
                    <a:pt x="28" y="17"/>
                  </a:lnTo>
                  <a:lnTo>
                    <a:pt x="28" y="18"/>
                  </a:lnTo>
                  <a:lnTo>
                    <a:pt x="26" y="18"/>
                  </a:lnTo>
                  <a:lnTo>
                    <a:pt x="26" y="17"/>
                  </a:lnTo>
                  <a:lnTo>
                    <a:pt x="25" y="17"/>
                  </a:lnTo>
                  <a:lnTo>
                    <a:pt x="22" y="18"/>
                  </a:lnTo>
                  <a:lnTo>
                    <a:pt x="22" y="19"/>
                  </a:lnTo>
                  <a:lnTo>
                    <a:pt x="21" y="20"/>
                  </a:lnTo>
                  <a:lnTo>
                    <a:pt x="20" y="21"/>
                  </a:lnTo>
                  <a:lnTo>
                    <a:pt x="18" y="23"/>
                  </a:lnTo>
                  <a:lnTo>
                    <a:pt x="17" y="24"/>
                  </a:lnTo>
                  <a:lnTo>
                    <a:pt x="16" y="24"/>
                  </a:lnTo>
                  <a:lnTo>
                    <a:pt x="15" y="24"/>
                  </a:lnTo>
                  <a:lnTo>
                    <a:pt x="15" y="25"/>
                  </a:lnTo>
                  <a:lnTo>
                    <a:pt x="14" y="25"/>
                  </a:lnTo>
                  <a:lnTo>
                    <a:pt x="13" y="25"/>
                  </a:lnTo>
                  <a:lnTo>
                    <a:pt x="13" y="26"/>
                  </a:lnTo>
                  <a:lnTo>
                    <a:pt x="11" y="26"/>
                  </a:lnTo>
                  <a:lnTo>
                    <a:pt x="11" y="27"/>
                  </a:lnTo>
                  <a:lnTo>
                    <a:pt x="11" y="28"/>
                  </a:lnTo>
                  <a:lnTo>
                    <a:pt x="10" y="28"/>
                  </a:lnTo>
                  <a:lnTo>
                    <a:pt x="10" y="30"/>
                  </a:lnTo>
                  <a:lnTo>
                    <a:pt x="9" y="30"/>
                  </a:lnTo>
                  <a:lnTo>
                    <a:pt x="8" y="30"/>
                  </a:lnTo>
                  <a:lnTo>
                    <a:pt x="9" y="30"/>
                  </a:lnTo>
                  <a:lnTo>
                    <a:pt x="9" y="31"/>
                  </a:lnTo>
                  <a:lnTo>
                    <a:pt x="8" y="31"/>
                  </a:lnTo>
                  <a:lnTo>
                    <a:pt x="8" y="32"/>
                  </a:lnTo>
                  <a:lnTo>
                    <a:pt x="7" y="32"/>
                  </a:lnTo>
                  <a:lnTo>
                    <a:pt x="7" y="31"/>
                  </a:lnTo>
                  <a:lnTo>
                    <a:pt x="8" y="30"/>
                  </a:lnTo>
                  <a:lnTo>
                    <a:pt x="8" y="28"/>
                  </a:lnTo>
                  <a:lnTo>
                    <a:pt x="7" y="28"/>
                  </a:lnTo>
                  <a:lnTo>
                    <a:pt x="7" y="27"/>
                  </a:lnTo>
                  <a:lnTo>
                    <a:pt x="8" y="27"/>
                  </a:lnTo>
                  <a:lnTo>
                    <a:pt x="9" y="26"/>
                  </a:lnTo>
                  <a:lnTo>
                    <a:pt x="10" y="26"/>
                  </a:lnTo>
                  <a:lnTo>
                    <a:pt x="10" y="25"/>
                  </a:lnTo>
                  <a:lnTo>
                    <a:pt x="11" y="25"/>
                  </a:lnTo>
                  <a:lnTo>
                    <a:pt x="13" y="25"/>
                  </a:lnTo>
                  <a:lnTo>
                    <a:pt x="13" y="24"/>
                  </a:lnTo>
                  <a:lnTo>
                    <a:pt x="14" y="24"/>
                  </a:lnTo>
                  <a:lnTo>
                    <a:pt x="14" y="23"/>
                  </a:lnTo>
                  <a:lnTo>
                    <a:pt x="13" y="23"/>
                  </a:lnTo>
                  <a:lnTo>
                    <a:pt x="11" y="23"/>
                  </a:lnTo>
                  <a:lnTo>
                    <a:pt x="10" y="23"/>
                  </a:lnTo>
                  <a:lnTo>
                    <a:pt x="10" y="24"/>
                  </a:lnTo>
                  <a:lnTo>
                    <a:pt x="9" y="24"/>
                  </a:lnTo>
                  <a:lnTo>
                    <a:pt x="8" y="24"/>
                  </a:lnTo>
                  <a:lnTo>
                    <a:pt x="7" y="24"/>
                  </a:lnTo>
                  <a:lnTo>
                    <a:pt x="4" y="24"/>
                  </a:lnTo>
                  <a:lnTo>
                    <a:pt x="4" y="23"/>
                  </a:lnTo>
                  <a:lnTo>
                    <a:pt x="4" y="21"/>
                  </a:lnTo>
                  <a:lnTo>
                    <a:pt x="3" y="21"/>
                  </a:lnTo>
                  <a:lnTo>
                    <a:pt x="4" y="21"/>
                  </a:lnTo>
                  <a:lnTo>
                    <a:pt x="4" y="20"/>
                  </a:lnTo>
                  <a:lnTo>
                    <a:pt x="6" y="20"/>
                  </a:lnTo>
                  <a:lnTo>
                    <a:pt x="6" y="19"/>
                  </a:lnTo>
                  <a:lnTo>
                    <a:pt x="6" y="18"/>
                  </a:lnTo>
                  <a:lnTo>
                    <a:pt x="7" y="18"/>
                  </a:lnTo>
                  <a:lnTo>
                    <a:pt x="7" y="19"/>
                  </a:lnTo>
                  <a:lnTo>
                    <a:pt x="7" y="18"/>
                  </a:lnTo>
                  <a:lnTo>
                    <a:pt x="7" y="17"/>
                  </a:lnTo>
                  <a:lnTo>
                    <a:pt x="8" y="17"/>
                  </a:lnTo>
                  <a:lnTo>
                    <a:pt x="7" y="17"/>
                  </a:lnTo>
                  <a:lnTo>
                    <a:pt x="7" y="16"/>
                  </a:lnTo>
                  <a:lnTo>
                    <a:pt x="7" y="14"/>
                  </a:lnTo>
                  <a:lnTo>
                    <a:pt x="7" y="13"/>
                  </a:lnTo>
                  <a:lnTo>
                    <a:pt x="8" y="13"/>
                  </a:lnTo>
                  <a:lnTo>
                    <a:pt x="8" y="12"/>
                  </a:lnTo>
                  <a:lnTo>
                    <a:pt x="9" y="12"/>
                  </a:lnTo>
                  <a:lnTo>
                    <a:pt x="10" y="12"/>
                  </a:lnTo>
                  <a:lnTo>
                    <a:pt x="10" y="11"/>
                  </a:lnTo>
                  <a:lnTo>
                    <a:pt x="10" y="10"/>
                  </a:lnTo>
                  <a:lnTo>
                    <a:pt x="9" y="10"/>
                  </a:lnTo>
                  <a:lnTo>
                    <a:pt x="9" y="9"/>
                  </a:lnTo>
                  <a:lnTo>
                    <a:pt x="9" y="7"/>
                  </a:lnTo>
                  <a:lnTo>
                    <a:pt x="8" y="7"/>
                  </a:lnTo>
                  <a:lnTo>
                    <a:pt x="8" y="6"/>
                  </a:lnTo>
                  <a:lnTo>
                    <a:pt x="7" y="6"/>
                  </a:lnTo>
                  <a:lnTo>
                    <a:pt x="6" y="6"/>
                  </a:lnTo>
                  <a:lnTo>
                    <a:pt x="6" y="5"/>
                  </a:lnTo>
                  <a:lnTo>
                    <a:pt x="6" y="4"/>
                  </a:lnTo>
                  <a:lnTo>
                    <a:pt x="7" y="4"/>
                  </a:lnTo>
                  <a:lnTo>
                    <a:pt x="8" y="4"/>
                  </a:lnTo>
                  <a:lnTo>
                    <a:pt x="8" y="3"/>
                  </a:lnTo>
                  <a:lnTo>
                    <a:pt x="9" y="2"/>
                  </a:lnTo>
                  <a:lnTo>
                    <a:pt x="10" y="3"/>
                  </a:lnTo>
                  <a:lnTo>
                    <a:pt x="10" y="2"/>
                  </a:lnTo>
                  <a:lnTo>
                    <a:pt x="11" y="2"/>
                  </a:lnTo>
                  <a:lnTo>
                    <a:pt x="13" y="2"/>
                  </a:lnTo>
                  <a:lnTo>
                    <a:pt x="14" y="2"/>
                  </a:lnTo>
                  <a:lnTo>
                    <a:pt x="14" y="0"/>
                  </a:lnTo>
                  <a:lnTo>
                    <a:pt x="15" y="0"/>
                  </a:lnTo>
                  <a:lnTo>
                    <a:pt x="16" y="0"/>
                  </a:lnTo>
                  <a:lnTo>
                    <a:pt x="17" y="0"/>
                  </a:lnTo>
                  <a:close/>
                  <a:moveTo>
                    <a:pt x="115" y="0"/>
                  </a:moveTo>
                  <a:lnTo>
                    <a:pt x="116" y="0"/>
                  </a:lnTo>
                  <a:lnTo>
                    <a:pt x="116" y="2"/>
                  </a:lnTo>
                  <a:lnTo>
                    <a:pt x="117" y="2"/>
                  </a:lnTo>
                  <a:lnTo>
                    <a:pt x="117" y="0"/>
                  </a:lnTo>
                  <a:lnTo>
                    <a:pt x="118" y="2"/>
                  </a:lnTo>
                  <a:lnTo>
                    <a:pt x="117" y="2"/>
                  </a:lnTo>
                  <a:lnTo>
                    <a:pt x="116" y="2"/>
                  </a:lnTo>
                  <a:lnTo>
                    <a:pt x="116" y="3"/>
                  </a:lnTo>
                  <a:lnTo>
                    <a:pt x="117" y="3"/>
                  </a:lnTo>
                  <a:lnTo>
                    <a:pt x="117" y="4"/>
                  </a:lnTo>
                  <a:lnTo>
                    <a:pt x="118" y="4"/>
                  </a:lnTo>
                  <a:lnTo>
                    <a:pt x="118" y="5"/>
                  </a:lnTo>
                  <a:lnTo>
                    <a:pt x="120" y="5"/>
                  </a:lnTo>
                  <a:lnTo>
                    <a:pt x="120" y="6"/>
                  </a:lnTo>
                  <a:lnTo>
                    <a:pt x="121" y="6"/>
                  </a:lnTo>
                  <a:lnTo>
                    <a:pt x="122" y="6"/>
                  </a:lnTo>
                  <a:lnTo>
                    <a:pt x="122" y="7"/>
                  </a:lnTo>
                  <a:lnTo>
                    <a:pt x="123" y="7"/>
                  </a:lnTo>
                  <a:lnTo>
                    <a:pt x="124" y="7"/>
                  </a:lnTo>
                  <a:lnTo>
                    <a:pt x="125" y="6"/>
                  </a:lnTo>
                  <a:lnTo>
                    <a:pt x="127" y="6"/>
                  </a:lnTo>
                  <a:lnTo>
                    <a:pt x="128" y="6"/>
                  </a:lnTo>
                  <a:lnTo>
                    <a:pt x="128" y="7"/>
                  </a:lnTo>
                  <a:lnTo>
                    <a:pt x="128" y="6"/>
                  </a:lnTo>
                  <a:lnTo>
                    <a:pt x="129" y="6"/>
                  </a:lnTo>
                  <a:lnTo>
                    <a:pt x="130" y="7"/>
                  </a:lnTo>
                  <a:lnTo>
                    <a:pt x="131" y="7"/>
                  </a:lnTo>
                  <a:lnTo>
                    <a:pt x="131" y="9"/>
                  </a:lnTo>
                  <a:lnTo>
                    <a:pt x="131" y="10"/>
                  </a:lnTo>
                  <a:lnTo>
                    <a:pt x="131" y="11"/>
                  </a:lnTo>
                  <a:lnTo>
                    <a:pt x="132" y="11"/>
                  </a:lnTo>
                  <a:lnTo>
                    <a:pt x="132" y="12"/>
                  </a:lnTo>
                  <a:lnTo>
                    <a:pt x="134" y="12"/>
                  </a:lnTo>
                  <a:lnTo>
                    <a:pt x="135" y="13"/>
                  </a:lnTo>
                  <a:lnTo>
                    <a:pt x="136" y="13"/>
                  </a:lnTo>
                  <a:lnTo>
                    <a:pt x="137" y="13"/>
                  </a:lnTo>
                  <a:lnTo>
                    <a:pt x="137" y="12"/>
                  </a:lnTo>
                  <a:lnTo>
                    <a:pt x="137" y="11"/>
                  </a:lnTo>
                  <a:lnTo>
                    <a:pt x="138" y="11"/>
                  </a:lnTo>
                  <a:lnTo>
                    <a:pt x="139" y="11"/>
                  </a:lnTo>
                  <a:lnTo>
                    <a:pt x="141" y="12"/>
                  </a:lnTo>
                  <a:lnTo>
                    <a:pt x="143" y="12"/>
                  </a:lnTo>
                  <a:lnTo>
                    <a:pt x="143" y="13"/>
                  </a:lnTo>
                  <a:lnTo>
                    <a:pt x="143" y="14"/>
                  </a:lnTo>
                  <a:lnTo>
                    <a:pt x="144" y="14"/>
                  </a:lnTo>
                  <a:lnTo>
                    <a:pt x="145" y="14"/>
                  </a:lnTo>
                  <a:lnTo>
                    <a:pt x="146" y="14"/>
                  </a:lnTo>
                  <a:lnTo>
                    <a:pt x="146" y="16"/>
                  </a:lnTo>
                  <a:lnTo>
                    <a:pt x="148" y="16"/>
                  </a:lnTo>
                  <a:lnTo>
                    <a:pt x="149" y="16"/>
                  </a:lnTo>
                  <a:lnTo>
                    <a:pt x="150" y="17"/>
                  </a:lnTo>
                  <a:lnTo>
                    <a:pt x="151" y="17"/>
                  </a:lnTo>
                  <a:lnTo>
                    <a:pt x="151" y="16"/>
                  </a:lnTo>
                  <a:lnTo>
                    <a:pt x="152" y="16"/>
                  </a:lnTo>
                  <a:lnTo>
                    <a:pt x="153" y="16"/>
                  </a:lnTo>
                  <a:lnTo>
                    <a:pt x="153" y="17"/>
                  </a:lnTo>
                  <a:lnTo>
                    <a:pt x="154" y="17"/>
                  </a:lnTo>
                  <a:lnTo>
                    <a:pt x="154" y="18"/>
                  </a:lnTo>
                  <a:lnTo>
                    <a:pt x="156" y="17"/>
                  </a:lnTo>
                  <a:lnTo>
                    <a:pt x="156" y="18"/>
                  </a:lnTo>
                  <a:lnTo>
                    <a:pt x="158" y="18"/>
                  </a:lnTo>
                  <a:lnTo>
                    <a:pt x="159" y="18"/>
                  </a:lnTo>
                  <a:lnTo>
                    <a:pt x="160" y="18"/>
                  </a:lnTo>
                  <a:lnTo>
                    <a:pt x="161" y="18"/>
                  </a:lnTo>
                  <a:lnTo>
                    <a:pt x="163" y="19"/>
                  </a:lnTo>
                  <a:lnTo>
                    <a:pt x="163" y="18"/>
                  </a:lnTo>
                  <a:lnTo>
                    <a:pt x="164" y="18"/>
                  </a:lnTo>
                  <a:lnTo>
                    <a:pt x="165" y="18"/>
                  </a:lnTo>
                  <a:lnTo>
                    <a:pt x="166" y="18"/>
                  </a:lnTo>
                  <a:lnTo>
                    <a:pt x="166" y="17"/>
                  </a:lnTo>
                  <a:lnTo>
                    <a:pt x="167" y="17"/>
                  </a:lnTo>
                  <a:lnTo>
                    <a:pt x="170" y="17"/>
                  </a:lnTo>
                  <a:lnTo>
                    <a:pt x="171" y="17"/>
                  </a:lnTo>
                  <a:lnTo>
                    <a:pt x="171" y="16"/>
                  </a:lnTo>
                  <a:lnTo>
                    <a:pt x="172" y="16"/>
                  </a:lnTo>
                  <a:lnTo>
                    <a:pt x="172" y="17"/>
                  </a:lnTo>
                  <a:lnTo>
                    <a:pt x="173" y="16"/>
                  </a:lnTo>
                  <a:lnTo>
                    <a:pt x="174" y="16"/>
                  </a:lnTo>
                  <a:lnTo>
                    <a:pt x="175" y="16"/>
                  </a:lnTo>
                  <a:lnTo>
                    <a:pt x="175" y="17"/>
                  </a:lnTo>
                  <a:lnTo>
                    <a:pt x="177" y="17"/>
                  </a:lnTo>
                  <a:lnTo>
                    <a:pt x="178" y="17"/>
                  </a:lnTo>
                  <a:lnTo>
                    <a:pt x="179" y="17"/>
                  </a:lnTo>
                  <a:lnTo>
                    <a:pt x="180" y="18"/>
                  </a:lnTo>
                  <a:lnTo>
                    <a:pt x="181" y="18"/>
                  </a:lnTo>
                  <a:lnTo>
                    <a:pt x="182" y="18"/>
                  </a:lnTo>
                  <a:lnTo>
                    <a:pt x="184" y="18"/>
                  </a:lnTo>
                  <a:lnTo>
                    <a:pt x="185" y="18"/>
                  </a:lnTo>
                  <a:lnTo>
                    <a:pt x="186" y="18"/>
                  </a:lnTo>
                  <a:lnTo>
                    <a:pt x="187" y="17"/>
                  </a:lnTo>
                  <a:lnTo>
                    <a:pt x="188" y="17"/>
                  </a:lnTo>
                  <a:lnTo>
                    <a:pt x="189" y="17"/>
                  </a:lnTo>
                  <a:lnTo>
                    <a:pt x="189" y="16"/>
                  </a:lnTo>
                  <a:lnTo>
                    <a:pt x="191" y="16"/>
                  </a:lnTo>
                  <a:lnTo>
                    <a:pt x="191" y="14"/>
                  </a:lnTo>
                  <a:lnTo>
                    <a:pt x="192" y="14"/>
                  </a:lnTo>
                  <a:lnTo>
                    <a:pt x="193" y="14"/>
                  </a:lnTo>
                  <a:lnTo>
                    <a:pt x="194" y="13"/>
                  </a:lnTo>
                  <a:lnTo>
                    <a:pt x="195" y="13"/>
                  </a:lnTo>
                  <a:lnTo>
                    <a:pt x="195" y="12"/>
                  </a:lnTo>
                  <a:lnTo>
                    <a:pt x="196" y="12"/>
                  </a:lnTo>
                  <a:lnTo>
                    <a:pt x="198" y="12"/>
                  </a:lnTo>
                  <a:lnTo>
                    <a:pt x="198" y="11"/>
                  </a:lnTo>
                  <a:lnTo>
                    <a:pt x="199" y="11"/>
                  </a:lnTo>
                  <a:lnTo>
                    <a:pt x="199" y="10"/>
                  </a:lnTo>
                  <a:lnTo>
                    <a:pt x="200" y="10"/>
                  </a:lnTo>
                  <a:lnTo>
                    <a:pt x="200" y="9"/>
                  </a:lnTo>
                  <a:lnTo>
                    <a:pt x="201" y="10"/>
                  </a:lnTo>
                  <a:lnTo>
                    <a:pt x="202" y="10"/>
                  </a:lnTo>
                  <a:lnTo>
                    <a:pt x="203" y="10"/>
                  </a:lnTo>
                  <a:lnTo>
                    <a:pt x="203" y="11"/>
                  </a:lnTo>
                  <a:lnTo>
                    <a:pt x="205" y="10"/>
                  </a:lnTo>
                  <a:lnTo>
                    <a:pt x="206" y="10"/>
                  </a:lnTo>
                  <a:lnTo>
                    <a:pt x="207" y="10"/>
                  </a:lnTo>
                  <a:lnTo>
                    <a:pt x="208" y="10"/>
                  </a:lnTo>
                  <a:lnTo>
                    <a:pt x="209" y="10"/>
                  </a:lnTo>
                  <a:lnTo>
                    <a:pt x="212" y="11"/>
                  </a:lnTo>
                  <a:lnTo>
                    <a:pt x="213" y="10"/>
                  </a:lnTo>
                  <a:lnTo>
                    <a:pt x="213" y="9"/>
                  </a:lnTo>
                  <a:lnTo>
                    <a:pt x="214" y="9"/>
                  </a:lnTo>
                  <a:lnTo>
                    <a:pt x="214" y="7"/>
                  </a:lnTo>
                  <a:lnTo>
                    <a:pt x="216" y="9"/>
                  </a:lnTo>
                  <a:lnTo>
                    <a:pt x="215" y="10"/>
                  </a:lnTo>
                  <a:lnTo>
                    <a:pt x="216" y="10"/>
                  </a:lnTo>
                  <a:lnTo>
                    <a:pt x="217" y="10"/>
                  </a:lnTo>
                  <a:lnTo>
                    <a:pt x="218" y="10"/>
                  </a:lnTo>
                  <a:lnTo>
                    <a:pt x="218" y="11"/>
                  </a:lnTo>
                  <a:lnTo>
                    <a:pt x="220" y="12"/>
                  </a:lnTo>
                  <a:lnTo>
                    <a:pt x="221" y="12"/>
                  </a:lnTo>
                  <a:lnTo>
                    <a:pt x="222" y="12"/>
                  </a:lnTo>
                  <a:lnTo>
                    <a:pt x="221" y="13"/>
                  </a:lnTo>
                  <a:lnTo>
                    <a:pt x="222" y="13"/>
                  </a:lnTo>
                  <a:lnTo>
                    <a:pt x="222" y="14"/>
                  </a:lnTo>
                  <a:lnTo>
                    <a:pt x="223" y="14"/>
                  </a:lnTo>
                  <a:lnTo>
                    <a:pt x="224" y="14"/>
                  </a:lnTo>
                  <a:lnTo>
                    <a:pt x="225" y="14"/>
                  </a:lnTo>
                  <a:lnTo>
                    <a:pt x="225" y="16"/>
                  </a:lnTo>
                  <a:lnTo>
                    <a:pt x="225" y="17"/>
                  </a:lnTo>
                  <a:lnTo>
                    <a:pt x="227" y="17"/>
                  </a:lnTo>
                  <a:lnTo>
                    <a:pt x="228" y="18"/>
                  </a:lnTo>
                  <a:lnTo>
                    <a:pt x="229" y="19"/>
                  </a:lnTo>
                  <a:lnTo>
                    <a:pt x="229" y="20"/>
                  </a:lnTo>
                  <a:lnTo>
                    <a:pt x="230" y="20"/>
                  </a:lnTo>
                  <a:lnTo>
                    <a:pt x="230" y="21"/>
                  </a:lnTo>
                  <a:lnTo>
                    <a:pt x="230" y="23"/>
                  </a:lnTo>
                  <a:lnTo>
                    <a:pt x="230" y="24"/>
                  </a:lnTo>
                  <a:lnTo>
                    <a:pt x="230" y="25"/>
                  </a:lnTo>
                  <a:lnTo>
                    <a:pt x="229" y="25"/>
                  </a:lnTo>
                  <a:lnTo>
                    <a:pt x="230" y="25"/>
                  </a:lnTo>
                  <a:lnTo>
                    <a:pt x="229" y="25"/>
                  </a:lnTo>
                  <a:lnTo>
                    <a:pt x="229" y="26"/>
                  </a:lnTo>
                  <a:lnTo>
                    <a:pt x="230" y="26"/>
                  </a:lnTo>
                  <a:lnTo>
                    <a:pt x="230" y="27"/>
                  </a:lnTo>
                  <a:lnTo>
                    <a:pt x="229" y="27"/>
                  </a:lnTo>
                  <a:lnTo>
                    <a:pt x="230" y="27"/>
                  </a:lnTo>
                  <a:lnTo>
                    <a:pt x="230" y="28"/>
                  </a:lnTo>
                  <a:lnTo>
                    <a:pt x="231" y="28"/>
                  </a:lnTo>
                  <a:lnTo>
                    <a:pt x="231" y="30"/>
                  </a:lnTo>
                  <a:lnTo>
                    <a:pt x="231" y="31"/>
                  </a:lnTo>
                  <a:lnTo>
                    <a:pt x="231" y="32"/>
                  </a:lnTo>
                  <a:lnTo>
                    <a:pt x="232" y="32"/>
                  </a:lnTo>
                  <a:lnTo>
                    <a:pt x="235" y="33"/>
                  </a:lnTo>
                  <a:lnTo>
                    <a:pt x="236" y="33"/>
                  </a:lnTo>
                  <a:lnTo>
                    <a:pt x="237" y="32"/>
                  </a:lnTo>
                  <a:lnTo>
                    <a:pt x="237" y="33"/>
                  </a:lnTo>
                  <a:lnTo>
                    <a:pt x="238" y="32"/>
                  </a:lnTo>
                  <a:lnTo>
                    <a:pt x="239" y="32"/>
                  </a:lnTo>
                  <a:lnTo>
                    <a:pt x="241" y="33"/>
                  </a:lnTo>
                  <a:lnTo>
                    <a:pt x="242" y="33"/>
                  </a:lnTo>
                  <a:lnTo>
                    <a:pt x="243" y="34"/>
                  </a:lnTo>
                  <a:lnTo>
                    <a:pt x="243" y="35"/>
                  </a:lnTo>
                  <a:lnTo>
                    <a:pt x="244" y="35"/>
                  </a:lnTo>
                  <a:lnTo>
                    <a:pt x="245" y="37"/>
                  </a:lnTo>
                  <a:lnTo>
                    <a:pt x="246" y="38"/>
                  </a:lnTo>
                  <a:lnTo>
                    <a:pt x="246" y="39"/>
                  </a:lnTo>
                  <a:lnTo>
                    <a:pt x="248" y="39"/>
                  </a:lnTo>
                  <a:lnTo>
                    <a:pt x="246" y="38"/>
                  </a:lnTo>
                  <a:lnTo>
                    <a:pt x="245" y="38"/>
                  </a:lnTo>
                  <a:lnTo>
                    <a:pt x="244" y="37"/>
                  </a:lnTo>
                  <a:lnTo>
                    <a:pt x="243" y="38"/>
                  </a:lnTo>
                  <a:lnTo>
                    <a:pt x="243" y="39"/>
                  </a:lnTo>
                  <a:lnTo>
                    <a:pt x="242" y="40"/>
                  </a:lnTo>
                  <a:lnTo>
                    <a:pt x="243" y="40"/>
                  </a:lnTo>
                  <a:lnTo>
                    <a:pt x="243" y="41"/>
                  </a:lnTo>
                  <a:lnTo>
                    <a:pt x="242" y="42"/>
                  </a:lnTo>
                  <a:lnTo>
                    <a:pt x="241" y="42"/>
                  </a:lnTo>
                  <a:lnTo>
                    <a:pt x="239" y="42"/>
                  </a:lnTo>
                  <a:lnTo>
                    <a:pt x="238" y="42"/>
                  </a:lnTo>
                  <a:lnTo>
                    <a:pt x="237" y="42"/>
                  </a:lnTo>
                  <a:lnTo>
                    <a:pt x="238" y="42"/>
                  </a:lnTo>
                  <a:lnTo>
                    <a:pt x="238" y="44"/>
                  </a:lnTo>
                  <a:lnTo>
                    <a:pt x="238" y="45"/>
                  </a:lnTo>
                  <a:lnTo>
                    <a:pt x="239" y="45"/>
                  </a:lnTo>
                  <a:lnTo>
                    <a:pt x="239" y="46"/>
                  </a:lnTo>
                  <a:lnTo>
                    <a:pt x="241" y="46"/>
                  </a:lnTo>
                  <a:lnTo>
                    <a:pt x="241" y="47"/>
                  </a:lnTo>
                  <a:lnTo>
                    <a:pt x="241" y="48"/>
                  </a:lnTo>
                  <a:lnTo>
                    <a:pt x="241" y="49"/>
                  </a:lnTo>
                  <a:lnTo>
                    <a:pt x="241" y="51"/>
                  </a:lnTo>
                  <a:lnTo>
                    <a:pt x="242" y="51"/>
                  </a:lnTo>
                  <a:lnTo>
                    <a:pt x="243" y="51"/>
                  </a:lnTo>
                  <a:lnTo>
                    <a:pt x="243" y="52"/>
                  </a:lnTo>
                  <a:lnTo>
                    <a:pt x="243" y="53"/>
                  </a:lnTo>
                  <a:lnTo>
                    <a:pt x="243" y="54"/>
                  </a:lnTo>
                  <a:lnTo>
                    <a:pt x="243" y="55"/>
                  </a:lnTo>
                  <a:lnTo>
                    <a:pt x="244" y="56"/>
                  </a:lnTo>
                  <a:lnTo>
                    <a:pt x="244" y="58"/>
                  </a:lnTo>
                  <a:lnTo>
                    <a:pt x="244" y="59"/>
                  </a:lnTo>
                  <a:lnTo>
                    <a:pt x="245" y="59"/>
                  </a:lnTo>
                  <a:lnTo>
                    <a:pt x="246" y="59"/>
                  </a:lnTo>
                  <a:lnTo>
                    <a:pt x="246" y="60"/>
                  </a:lnTo>
                  <a:lnTo>
                    <a:pt x="245" y="60"/>
                  </a:lnTo>
                  <a:lnTo>
                    <a:pt x="245" y="61"/>
                  </a:lnTo>
                  <a:lnTo>
                    <a:pt x="245" y="62"/>
                  </a:lnTo>
                  <a:lnTo>
                    <a:pt x="245" y="63"/>
                  </a:lnTo>
                  <a:lnTo>
                    <a:pt x="244" y="63"/>
                  </a:lnTo>
                  <a:lnTo>
                    <a:pt x="244" y="65"/>
                  </a:lnTo>
                  <a:lnTo>
                    <a:pt x="244" y="66"/>
                  </a:lnTo>
                  <a:lnTo>
                    <a:pt x="244" y="67"/>
                  </a:lnTo>
                  <a:lnTo>
                    <a:pt x="245" y="67"/>
                  </a:lnTo>
                  <a:lnTo>
                    <a:pt x="246" y="67"/>
                  </a:lnTo>
                  <a:lnTo>
                    <a:pt x="248" y="67"/>
                  </a:lnTo>
                  <a:lnTo>
                    <a:pt x="248" y="68"/>
                  </a:lnTo>
                  <a:lnTo>
                    <a:pt x="249" y="68"/>
                  </a:lnTo>
                  <a:lnTo>
                    <a:pt x="250" y="69"/>
                  </a:lnTo>
                  <a:lnTo>
                    <a:pt x="249" y="69"/>
                  </a:lnTo>
                  <a:lnTo>
                    <a:pt x="249" y="70"/>
                  </a:lnTo>
                  <a:lnTo>
                    <a:pt x="250" y="70"/>
                  </a:lnTo>
                  <a:lnTo>
                    <a:pt x="250" y="72"/>
                  </a:lnTo>
                  <a:lnTo>
                    <a:pt x="250" y="73"/>
                  </a:lnTo>
                  <a:lnTo>
                    <a:pt x="250" y="74"/>
                  </a:lnTo>
                  <a:lnTo>
                    <a:pt x="251" y="74"/>
                  </a:lnTo>
                  <a:lnTo>
                    <a:pt x="252" y="74"/>
                  </a:lnTo>
                  <a:lnTo>
                    <a:pt x="252" y="75"/>
                  </a:lnTo>
                  <a:lnTo>
                    <a:pt x="253" y="75"/>
                  </a:lnTo>
                  <a:lnTo>
                    <a:pt x="253" y="76"/>
                  </a:lnTo>
                  <a:lnTo>
                    <a:pt x="253" y="77"/>
                  </a:lnTo>
                  <a:lnTo>
                    <a:pt x="251" y="77"/>
                  </a:lnTo>
                  <a:lnTo>
                    <a:pt x="250" y="77"/>
                  </a:lnTo>
                  <a:lnTo>
                    <a:pt x="250" y="79"/>
                  </a:lnTo>
                  <a:lnTo>
                    <a:pt x="249" y="80"/>
                  </a:lnTo>
                  <a:lnTo>
                    <a:pt x="248" y="80"/>
                  </a:lnTo>
                  <a:lnTo>
                    <a:pt x="248" y="81"/>
                  </a:lnTo>
                  <a:lnTo>
                    <a:pt x="246" y="81"/>
                  </a:lnTo>
                  <a:lnTo>
                    <a:pt x="246" y="80"/>
                  </a:lnTo>
                  <a:lnTo>
                    <a:pt x="246" y="79"/>
                  </a:lnTo>
                  <a:lnTo>
                    <a:pt x="245" y="79"/>
                  </a:lnTo>
                  <a:lnTo>
                    <a:pt x="246" y="79"/>
                  </a:lnTo>
                  <a:lnTo>
                    <a:pt x="246" y="77"/>
                  </a:lnTo>
                  <a:lnTo>
                    <a:pt x="246" y="76"/>
                  </a:lnTo>
                  <a:lnTo>
                    <a:pt x="245" y="76"/>
                  </a:lnTo>
                  <a:lnTo>
                    <a:pt x="244" y="75"/>
                  </a:lnTo>
                  <a:lnTo>
                    <a:pt x="243" y="75"/>
                  </a:lnTo>
                  <a:lnTo>
                    <a:pt x="243" y="76"/>
                  </a:lnTo>
                  <a:lnTo>
                    <a:pt x="242" y="76"/>
                  </a:lnTo>
                  <a:lnTo>
                    <a:pt x="241" y="76"/>
                  </a:lnTo>
                  <a:lnTo>
                    <a:pt x="241" y="77"/>
                  </a:lnTo>
                  <a:lnTo>
                    <a:pt x="241" y="76"/>
                  </a:lnTo>
                  <a:lnTo>
                    <a:pt x="239" y="76"/>
                  </a:lnTo>
                  <a:lnTo>
                    <a:pt x="238" y="76"/>
                  </a:lnTo>
                  <a:lnTo>
                    <a:pt x="237" y="76"/>
                  </a:lnTo>
                  <a:lnTo>
                    <a:pt x="236" y="76"/>
                  </a:lnTo>
                  <a:lnTo>
                    <a:pt x="235" y="75"/>
                  </a:lnTo>
                  <a:lnTo>
                    <a:pt x="234" y="75"/>
                  </a:lnTo>
                  <a:lnTo>
                    <a:pt x="231" y="74"/>
                  </a:lnTo>
                  <a:lnTo>
                    <a:pt x="230" y="75"/>
                  </a:lnTo>
                  <a:lnTo>
                    <a:pt x="229" y="75"/>
                  </a:lnTo>
                  <a:lnTo>
                    <a:pt x="228" y="75"/>
                  </a:lnTo>
                  <a:lnTo>
                    <a:pt x="227" y="74"/>
                  </a:lnTo>
                  <a:lnTo>
                    <a:pt x="227" y="75"/>
                  </a:lnTo>
                  <a:lnTo>
                    <a:pt x="225" y="75"/>
                  </a:lnTo>
                  <a:lnTo>
                    <a:pt x="224" y="77"/>
                  </a:lnTo>
                  <a:lnTo>
                    <a:pt x="223" y="79"/>
                  </a:lnTo>
                  <a:lnTo>
                    <a:pt x="222" y="79"/>
                  </a:lnTo>
                  <a:lnTo>
                    <a:pt x="222" y="77"/>
                  </a:lnTo>
                  <a:lnTo>
                    <a:pt x="222" y="76"/>
                  </a:lnTo>
                  <a:lnTo>
                    <a:pt x="221" y="76"/>
                  </a:lnTo>
                  <a:lnTo>
                    <a:pt x="220" y="76"/>
                  </a:lnTo>
                  <a:lnTo>
                    <a:pt x="220" y="75"/>
                  </a:lnTo>
                  <a:lnTo>
                    <a:pt x="218" y="76"/>
                  </a:lnTo>
                  <a:lnTo>
                    <a:pt x="217" y="77"/>
                  </a:lnTo>
                  <a:lnTo>
                    <a:pt x="216" y="77"/>
                  </a:lnTo>
                  <a:lnTo>
                    <a:pt x="210" y="79"/>
                  </a:lnTo>
                  <a:lnTo>
                    <a:pt x="207" y="80"/>
                  </a:lnTo>
                  <a:lnTo>
                    <a:pt x="207" y="79"/>
                  </a:lnTo>
                  <a:lnTo>
                    <a:pt x="206" y="79"/>
                  </a:lnTo>
                  <a:lnTo>
                    <a:pt x="203" y="79"/>
                  </a:lnTo>
                  <a:lnTo>
                    <a:pt x="201" y="79"/>
                  </a:lnTo>
                  <a:lnTo>
                    <a:pt x="200" y="79"/>
                  </a:lnTo>
                  <a:lnTo>
                    <a:pt x="199" y="80"/>
                  </a:lnTo>
                  <a:lnTo>
                    <a:pt x="198" y="80"/>
                  </a:lnTo>
                  <a:lnTo>
                    <a:pt x="196" y="80"/>
                  </a:lnTo>
                  <a:lnTo>
                    <a:pt x="195" y="81"/>
                  </a:lnTo>
                  <a:lnTo>
                    <a:pt x="194" y="82"/>
                  </a:lnTo>
                  <a:lnTo>
                    <a:pt x="193" y="82"/>
                  </a:lnTo>
                  <a:lnTo>
                    <a:pt x="192" y="83"/>
                  </a:lnTo>
                  <a:lnTo>
                    <a:pt x="189" y="84"/>
                  </a:lnTo>
                  <a:lnTo>
                    <a:pt x="185" y="86"/>
                  </a:lnTo>
                  <a:lnTo>
                    <a:pt x="182" y="86"/>
                  </a:lnTo>
                  <a:lnTo>
                    <a:pt x="181" y="86"/>
                  </a:lnTo>
                  <a:lnTo>
                    <a:pt x="180" y="84"/>
                  </a:lnTo>
                  <a:lnTo>
                    <a:pt x="179" y="84"/>
                  </a:lnTo>
                  <a:lnTo>
                    <a:pt x="179" y="86"/>
                  </a:lnTo>
                  <a:lnTo>
                    <a:pt x="177" y="86"/>
                  </a:lnTo>
                  <a:lnTo>
                    <a:pt x="175" y="86"/>
                  </a:lnTo>
                  <a:lnTo>
                    <a:pt x="174" y="84"/>
                  </a:lnTo>
                  <a:lnTo>
                    <a:pt x="173" y="83"/>
                  </a:lnTo>
                  <a:lnTo>
                    <a:pt x="172" y="82"/>
                  </a:lnTo>
                  <a:lnTo>
                    <a:pt x="170" y="82"/>
                  </a:lnTo>
                  <a:lnTo>
                    <a:pt x="168" y="82"/>
                  </a:lnTo>
                  <a:lnTo>
                    <a:pt x="167" y="82"/>
                  </a:lnTo>
                  <a:lnTo>
                    <a:pt x="166" y="83"/>
                  </a:lnTo>
                  <a:lnTo>
                    <a:pt x="164" y="84"/>
                  </a:lnTo>
                  <a:lnTo>
                    <a:pt x="161" y="84"/>
                  </a:lnTo>
                  <a:lnTo>
                    <a:pt x="160" y="84"/>
                  </a:lnTo>
                  <a:lnTo>
                    <a:pt x="159" y="86"/>
                  </a:lnTo>
                  <a:lnTo>
                    <a:pt x="158" y="86"/>
                  </a:lnTo>
                  <a:lnTo>
                    <a:pt x="157" y="86"/>
                  </a:lnTo>
                  <a:lnTo>
                    <a:pt x="156" y="86"/>
                  </a:lnTo>
                  <a:lnTo>
                    <a:pt x="154" y="86"/>
                  </a:lnTo>
                  <a:lnTo>
                    <a:pt x="154" y="87"/>
                  </a:lnTo>
                  <a:lnTo>
                    <a:pt x="153" y="86"/>
                  </a:lnTo>
                  <a:lnTo>
                    <a:pt x="153" y="84"/>
                  </a:lnTo>
                  <a:lnTo>
                    <a:pt x="152" y="84"/>
                  </a:lnTo>
                  <a:lnTo>
                    <a:pt x="152" y="83"/>
                  </a:lnTo>
                  <a:lnTo>
                    <a:pt x="151" y="83"/>
                  </a:lnTo>
                  <a:lnTo>
                    <a:pt x="149" y="83"/>
                  </a:lnTo>
                  <a:lnTo>
                    <a:pt x="148" y="84"/>
                  </a:lnTo>
                  <a:lnTo>
                    <a:pt x="148" y="86"/>
                  </a:lnTo>
                  <a:lnTo>
                    <a:pt x="148" y="87"/>
                  </a:lnTo>
                  <a:lnTo>
                    <a:pt x="148" y="88"/>
                  </a:lnTo>
                  <a:lnTo>
                    <a:pt x="148" y="89"/>
                  </a:lnTo>
                  <a:lnTo>
                    <a:pt x="148" y="90"/>
                  </a:lnTo>
                  <a:lnTo>
                    <a:pt x="149" y="90"/>
                  </a:lnTo>
                  <a:lnTo>
                    <a:pt x="149" y="91"/>
                  </a:lnTo>
                  <a:lnTo>
                    <a:pt x="150" y="91"/>
                  </a:lnTo>
                  <a:lnTo>
                    <a:pt x="150" y="93"/>
                  </a:lnTo>
                  <a:lnTo>
                    <a:pt x="149" y="93"/>
                  </a:lnTo>
                  <a:lnTo>
                    <a:pt x="148" y="93"/>
                  </a:lnTo>
                  <a:lnTo>
                    <a:pt x="146" y="93"/>
                  </a:lnTo>
                  <a:lnTo>
                    <a:pt x="146" y="94"/>
                  </a:lnTo>
                  <a:lnTo>
                    <a:pt x="146" y="96"/>
                  </a:lnTo>
                  <a:lnTo>
                    <a:pt x="145" y="96"/>
                  </a:lnTo>
                  <a:lnTo>
                    <a:pt x="145" y="97"/>
                  </a:lnTo>
                  <a:lnTo>
                    <a:pt x="144" y="96"/>
                  </a:lnTo>
                  <a:lnTo>
                    <a:pt x="144" y="97"/>
                  </a:lnTo>
                  <a:lnTo>
                    <a:pt x="144" y="98"/>
                  </a:lnTo>
                  <a:lnTo>
                    <a:pt x="143" y="98"/>
                  </a:lnTo>
                  <a:lnTo>
                    <a:pt x="142" y="98"/>
                  </a:lnTo>
                  <a:lnTo>
                    <a:pt x="142" y="97"/>
                  </a:lnTo>
                  <a:lnTo>
                    <a:pt x="141" y="97"/>
                  </a:lnTo>
                  <a:lnTo>
                    <a:pt x="141" y="96"/>
                  </a:lnTo>
                  <a:lnTo>
                    <a:pt x="142" y="96"/>
                  </a:lnTo>
                  <a:lnTo>
                    <a:pt x="141" y="95"/>
                  </a:lnTo>
                  <a:lnTo>
                    <a:pt x="139" y="93"/>
                  </a:lnTo>
                  <a:lnTo>
                    <a:pt x="138" y="91"/>
                  </a:lnTo>
                  <a:lnTo>
                    <a:pt x="138" y="90"/>
                  </a:lnTo>
                  <a:lnTo>
                    <a:pt x="139" y="90"/>
                  </a:lnTo>
                  <a:lnTo>
                    <a:pt x="139" y="89"/>
                  </a:lnTo>
                  <a:lnTo>
                    <a:pt x="141" y="88"/>
                  </a:lnTo>
                  <a:lnTo>
                    <a:pt x="142" y="88"/>
                  </a:lnTo>
                  <a:lnTo>
                    <a:pt x="143" y="87"/>
                  </a:lnTo>
                  <a:lnTo>
                    <a:pt x="143" y="86"/>
                  </a:lnTo>
                  <a:lnTo>
                    <a:pt x="143" y="84"/>
                  </a:lnTo>
                  <a:lnTo>
                    <a:pt x="143" y="83"/>
                  </a:lnTo>
                  <a:lnTo>
                    <a:pt x="142" y="82"/>
                  </a:lnTo>
                  <a:lnTo>
                    <a:pt x="141" y="82"/>
                  </a:lnTo>
                  <a:lnTo>
                    <a:pt x="139" y="81"/>
                  </a:lnTo>
                  <a:lnTo>
                    <a:pt x="139" y="82"/>
                  </a:lnTo>
                  <a:lnTo>
                    <a:pt x="138" y="83"/>
                  </a:lnTo>
                  <a:lnTo>
                    <a:pt x="137" y="83"/>
                  </a:lnTo>
                  <a:lnTo>
                    <a:pt x="137" y="84"/>
                  </a:lnTo>
                  <a:lnTo>
                    <a:pt x="136" y="84"/>
                  </a:lnTo>
                  <a:lnTo>
                    <a:pt x="135" y="84"/>
                  </a:lnTo>
                  <a:lnTo>
                    <a:pt x="135" y="86"/>
                  </a:lnTo>
                  <a:lnTo>
                    <a:pt x="135" y="84"/>
                  </a:lnTo>
                  <a:lnTo>
                    <a:pt x="135" y="86"/>
                  </a:lnTo>
                  <a:lnTo>
                    <a:pt x="135" y="84"/>
                  </a:lnTo>
                  <a:lnTo>
                    <a:pt x="136" y="84"/>
                  </a:lnTo>
                  <a:lnTo>
                    <a:pt x="135" y="84"/>
                  </a:lnTo>
                  <a:lnTo>
                    <a:pt x="136" y="84"/>
                  </a:lnTo>
                  <a:lnTo>
                    <a:pt x="135" y="86"/>
                  </a:lnTo>
                  <a:lnTo>
                    <a:pt x="136" y="86"/>
                  </a:lnTo>
                  <a:lnTo>
                    <a:pt x="136" y="84"/>
                  </a:lnTo>
                  <a:lnTo>
                    <a:pt x="136" y="86"/>
                  </a:lnTo>
                  <a:lnTo>
                    <a:pt x="136" y="87"/>
                  </a:lnTo>
                  <a:lnTo>
                    <a:pt x="135" y="87"/>
                  </a:lnTo>
                  <a:lnTo>
                    <a:pt x="134" y="87"/>
                  </a:lnTo>
                  <a:lnTo>
                    <a:pt x="135" y="87"/>
                  </a:lnTo>
                  <a:lnTo>
                    <a:pt x="134" y="87"/>
                  </a:lnTo>
                  <a:lnTo>
                    <a:pt x="132" y="87"/>
                  </a:lnTo>
                  <a:lnTo>
                    <a:pt x="132" y="88"/>
                  </a:lnTo>
                  <a:lnTo>
                    <a:pt x="131" y="88"/>
                  </a:lnTo>
                  <a:lnTo>
                    <a:pt x="131" y="87"/>
                  </a:lnTo>
                  <a:lnTo>
                    <a:pt x="128" y="86"/>
                  </a:lnTo>
                  <a:lnTo>
                    <a:pt x="128" y="84"/>
                  </a:lnTo>
                  <a:lnTo>
                    <a:pt x="127" y="84"/>
                  </a:lnTo>
                  <a:lnTo>
                    <a:pt x="125" y="84"/>
                  </a:lnTo>
                  <a:lnTo>
                    <a:pt x="125" y="83"/>
                  </a:lnTo>
                  <a:lnTo>
                    <a:pt x="124" y="83"/>
                  </a:lnTo>
                  <a:lnTo>
                    <a:pt x="123" y="83"/>
                  </a:lnTo>
                  <a:lnTo>
                    <a:pt x="122" y="83"/>
                  </a:lnTo>
                  <a:lnTo>
                    <a:pt x="121" y="84"/>
                  </a:lnTo>
                  <a:lnTo>
                    <a:pt x="120" y="86"/>
                  </a:lnTo>
                  <a:lnTo>
                    <a:pt x="118" y="87"/>
                  </a:lnTo>
                  <a:lnTo>
                    <a:pt x="117" y="87"/>
                  </a:lnTo>
                  <a:lnTo>
                    <a:pt x="117" y="88"/>
                  </a:lnTo>
                  <a:lnTo>
                    <a:pt x="117" y="89"/>
                  </a:lnTo>
                  <a:lnTo>
                    <a:pt x="116" y="89"/>
                  </a:lnTo>
                  <a:lnTo>
                    <a:pt x="116" y="90"/>
                  </a:lnTo>
                  <a:lnTo>
                    <a:pt x="115" y="91"/>
                  </a:lnTo>
                  <a:lnTo>
                    <a:pt x="115" y="93"/>
                  </a:lnTo>
                  <a:lnTo>
                    <a:pt x="114" y="93"/>
                  </a:lnTo>
                  <a:lnTo>
                    <a:pt x="114" y="91"/>
                  </a:lnTo>
                  <a:lnTo>
                    <a:pt x="113" y="91"/>
                  </a:lnTo>
                  <a:lnTo>
                    <a:pt x="113" y="93"/>
                  </a:lnTo>
                  <a:lnTo>
                    <a:pt x="111" y="93"/>
                  </a:lnTo>
                  <a:lnTo>
                    <a:pt x="111" y="94"/>
                  </a:lnTo>
                  <a:lnTo>
                    <a:pt x="110" y="94"/>
                  </a:lnTo>
                  <a:lnTo>
                    <a:pt x="110" y="93"/>
                  </a:lnTo>
                  <a:lnTo>
                    <a:pt x="110" y="94"/>
                  </a:lnTo>
                  <a:lnTo>
                    <a:pt x="109" y="94"/>
                  </a:lnTo>
                  <a:lnTo>
                    <a:pt x="108" y="94"/>
                  </a:lnTo>
                  <a:lnTo>
                    <a:pt x="107" y="94"/>
                  </a:lnTo>
                  <a:lnTo>
                    <a:pt x="106" y="94"/>
                  </a:lnTo>
                  <a:lnTo>
                    <a:pt x="104" y="94"/>
                  </a:lnTo>
                  <a:lnTo>
                    <a:pt x="103" y="94"/>
                  </a:lnTo>
                  <a:lnTo>
                    <a:pt x="103" y="95"/>
                  </a:lnTo>
                  <a:lnTo>
                    <a:pt x="102" y="95"/>
                  </a:lnTo>
                  <a:lnTo>
                    <a:pt x="101" y="95"/>
                  </a:lnTo>
                  <a:lnTo>
                    <a:pt x="100" y="95"/>
                  </a:lnTo>
                  <a:lnTo>
                    <a:pt x="100" y="96"/>
                  </a:lnTo>
                  <a:lnTo>
                    <a:pt x="99" y="96"/>
                  </a:lnTo>
                  <a:lnTo>
                    <a:pt x="97" y="95"/>
                  </a:lnTo>
                  <a:lnTo>
                    <a:pt x="96" y="95"/>
                  </a:lnTo>
                  <a:lnTo>
                    <a:pt x="95" y="95"/>
                  </a:lnTo>
                  <a:lnTo>
                    <a:pt x="95" y="94"/>
                  </a:lnTo>
                  <a:lnTo>
                    <a:pt x="94" y="94"/>
                  </a:lnTo>
                  <a:lnTo>
                    <a:pt x="93" y="93"/>
                  </a:lnTo>
                  <a:lnTo>
                    <a:pt x="93" y="91"/>
                  </a:lnTo>
                  <a:lnTo>
                    <a:pt x="92" y="91"/>
                  </a:lnTo>
                  <a:lnTo>
                    <a:pt x="90" y="90"/>
                  </a:lnTo>
                  <a:lnTo>
                    <a:pt x="90" y="89"/>
                  </a:lnTo>
                  <a:lnTo>
                    <a:pt x="89" y="89"/>
                  </a:lnTo>
                  <a:lnTo>
                    <a:pt x="89" y="88"/>
                  </a:lnTo>
                  <a:lnTo>
                    <a:pt x="88" y="88"/>
                  </a:lnTo>
                  <a:lnTo>
                    <a:pt x="88" y="87"/>
                  </a:lnTo>
                  <a:lnTo>
                    <a:pt x="87" y="87"/>
                  </a:lnTo>
                  <a:lnTo>
                    <a:pt x="86" y="87"/>
                  </a:lnTo>
                  <a:lnTo>
                    <a:pt x="85" y="87"/>
                  </a:lnTo>
                  <a:lnTo>
                    <a:pt x="85" y="86"/>
                  </a:lnTo>
                  <a:lnTo>
                    <a:pt x="84" y="86"/>
                  </a:lnTo>
                  <a:lnTo>
                    <a:pt x="82" y="86"/>
                  </a:lnTo>
                  <a:lnTo>
                    <a:pt x="80" y="84"/>
                  </a:lnTo>
                  <a:lnTo>
                    <a:pt x="80" y="83"/>
                  </a:lnTo>
                  <a:lnTo>
                    <a:pt x="79" y="83"/>
                  </a:lnTo>
                  <a:lnTo>
                    <a:pt x="74" y="82"/>
                  </a:lnTo>
                  <a:lnTo>
                    <a:pt x="72" y="82"/>
                  </a:lnTo>
                  <a:lnTo>
                    <a:pt x="71" y="82"/>
                  </a:lnTo>
                  <a:lnTo>
                    <a:pt x="70" y="82"/>
                  </a:lnTo>
                  <a:lnTo>
                    <a:pt x="70" y="83"/>
                  </a:lnTo>
                  <a:lnTo>
                    <a:pt x="70" y="84"/>
                  </a:lnTo>
                  <a:lnTo>
                    <a:pt x="70" y="86"/>
                  </a:lnTo>
                  <a:lnTo>
                    <a:pt x="70" y="87"/>
                  </a:lnTo>
                  <a:lnTo>
                    <a:pt x="70" y="88"/>
                  </a:lnTo>
                  <a:lnTo>
                    <a:pt x="68" y="88"/>
                  </a:lnTo>
                  <a:lnTo>
                    <a:pt x="68" y="89"/>
                  </a:lnTo>
                  <a:lnTo>
                    <a:pt x="68" y="90"/>
                  </a:lnTo>
                  <a:lnTo>
                    <a:pt x="70" y="90"/>
                  </a:lnTo>
                  <a:lnTo>
                    <a:pt x="70" y="91"/>
                  </a:lnTo>
                  <a:lnTo>
                    <a:pt x="68" y="91"/>
                  </a:lnTo>
                  <a:lnTo>
                    <a:pt x="68" y="93"/>
                  </a:lnTo>
                  <a:lnTo>
                    <a:pt x="67" y="93"/>
                  </a:lnTo>
                  <a:lnTo>
                    <a:pt x="67" y="91"/>
                  </a:lnTo>
                  <a:lnTo>
                    <a:pt x="66" y="91"/>
                  </a:lnTo>
                  <a:lnTo>
                    <a:pt x="65" y="91"/>
                  </a:lnTo>
                  <a:lnTo>
                    <a:pt x="64" y="91"/>
                  </a:lnTo>
                  <a:lnTo>
                    <a:pt x="64" y="93"/>
                  </a:lnTo>
                  <a:lnTo>
                    <a:pt x="64" y="91"/>
                  </a:lnTo>
                  <a:lnTo>
                    <a:pt x="64" y="93"/>
                  </a:lnTo>
                  <a:lnTo>
                    <a:pt x="64" y="91"/>
                  </a:lnTo>
                  <a:lnTo>
                    <a:pt x="63" y="91"/>
                  </a:lnTo>
                  <a:lnTo>
                    <a:pt x="64" y="91"/>
                  </a:lnTo>
                  <a:lnTo>
                    <a:pt x="64" y="93"/>
                  </a:lnTo>
                  <a:lnTo>
                    <a:pt x="63" y="93"/>
                  </a:lnTo>
                  <a:lnTo>
                    <a:pt x="61" y="93"/>
                  </a:lnTo>
                  <a:lnTo>
                    <a:pt x="60" y="93"/>
                  </a:lnTo>
                  <a:lnTo>
                    <a:pt x="60" y="94"/>
                  </a:lnTo>
                  <a:lnTo>
                    <a:pt x="59" y="94"/>
                  </a:lnTo>
                  <a:lnTo>
                    <a:pt x="60" y="94"/>
                  </a:lnTo>
                  <a:lnTo>
                    <a:pt x="59" y="94"/>
                  </a:lnTo>
                  <a:lnTo>
                    <a:pt x="58" y="94"/>
                  </a:lnTo>
                  <a:lnTo>
                    <a:pt x="58" y="93"/>
                  </a:lnTo>
                  <a:lnTo>
                    <a:pt x="57" y="93"/>
                  </a:lnTo>
                  <a:lnTo>
                    <a:pt x="58" y="93"/>
                  </a:lnTo>
                  <a:lnTo>
                    <a:pt x="57" y="93"/>
                  </a:lnTo>
                  <a:lnTo>
                    <a:pt x="56" y="93"/>
                  </a:lnTo>
                  <a:lnTo>
                    <a:pt x="54" y="93"/>
                  </a:lnTo>
                  <a:lnTo>
                    <a:pt x="54" y="91"/>
                  </a:lnTo>
                  <a:lnTo>
                    <a:pt x="54" y="93"/>
                  </a:lnTo>
                  <a:lnTo>
                    <a:pt x="53" y="93"/>
                  </a:lnTo>
                  <a:lnTo>
                    <a:pt x="53" y="91"/>
                  </a:lnTo>
                  <a:lnTo>
                    <a:pt x="53" y="93"/>
                  </a:lnTo>
                  <a:lnTo>
                    <a:pt x="53" y="91"/>
                  </a:lnTo>
                  <a:lnTo>
                    <a:pt x="52" y="91"/>
                  </a:lnTo>
                  <a:lnTo>
                    <a:pt x="52" y="90"/>
                  </a:lnTo>
                  <a:lnTo>
                    <a:pt x="51" y="90"/>
                  </a:lnTo>
                  <a:lnTo>
                    <a:pt x="51" y="89"/>
                  </a:lnTo>
                  <a:lnTo>
                    <a:pt x="50" y="88"/>
                  </a:lnTo>
                  <a:lnTo>
                    <a:pt x="51" y="88"/>
                  </a:lnTo>
                  <a:lnTo>
                    <a:pt x="51" y="87"/>
                  </a:lnTo>
                  <a:lnTo>
                    <a:pt x="50" y="88"/>
                  </a:lnTo>
                  <a:lnTo>
                    <a:pt x="50" y="87"/>
                  </a:lnTo>
                  <a:lnTo>
                    <a:pt x="50" y="88"/>
                  </a:lnTo>
                  <a:lnTo>
                    <a:pt x="49" y="88"/>
                  </a:lnTo>
                  <a:lnTo>
                    <a:pt x="50" y="87"/>
                  </a:lnTo>
                  <a:lnTo>
                    <a:pt x="49" y="87"/>
                  </a:lnTo>
                  <a:lnTo>
                    <a:pt x="50" y="87"/>
                  </a:lnTo>
                  <a:lnTo>
                    <a:pt x="50" y="86"/>
                  </a:lnTo>
                  <a:lnTo>
                    <a:pt x="50" y="87"/>
                  </a:lnTo>
                  <a:lnTo>
                    <a:pt x="50" y="86"/>
                  </a:lnTo>
                  <a:lnTo>
                    <a:pt x="51" y="86"/>
                  </a:lnTo>
                  <a:lnTo>
                    <a:pt x="50" y="86"/>
                  </a:lnTo>
                  <a:lnTo>
                    <a:pt x="49" y="84"/>
                  </a:lnTo>
                  <a:lnTo>
                    <a:pt x="47" y="84"/>
                  </a:lnTo>
                  <a:lnTo>
                    <a:pt x="47" y="86"/>
                  </a:lnTo>
                  <a:lnTo>
                    <a:pt x="46" y="86"/>
                  </a:lnTo>
                  <a:lnTo>
                    <a:pt x="47" y="86"/>
                  </a:lnTo>
                  <a:lnTo>
                    <a:pt x="47" y="87"/>
                  </a:lnTo>
                  <a:lnTo>
                    <a:pt x="46" y="87"/>
                  </a:lnTo>
                  <a:lnTo>
                    <a:pt x="46" y="86"/>
                  </a:lnTo>
                  <a:lnTo>
                    <a:pt x="45" y="84"/>
                  </a:lnTo>
                  <a:lnTo>
                    <a:pt x="44" y="86"/>
                  </a:lnTo>
                  <a:lnTo>
                    <a:pt x="44" y="84"/>
                  </a:lnTo>
                  <a:lnTo>
                    <a:pt x="44" y="83"/>
                  </a:lnTo>
                  <a:lnTo>
                    <a:pt x="43" y="83"/>
                  </a:lnTo>
                  <a:lnTo>
                    <a:pt x="42" y="83"/>
                  </a:lnTo>
                  <a:lnTo>
                    <a:pt x="42" y="82"/>
                  </a:lnTo>
                  <a:lnTo>
                    <a:pt x="40" y="82"/>
                  </a:lnTo>
                  <a:lnTo>
                    <a:pt x="40" y="83"/>
                  </a:lnTo>
                  <a:lnTo>
                    <a:pt x="39" y="83"/>
                  </a:lnTo>
                  <a:lnTo>
                    <a:pt x="39" y="82"/>
                  </a:lnTo>
                  <a:lnTo>
                    <a:pt x="38" y="83"/>
                  </a:lnTo>
                  <a:lnTo>
                    <a:pt x="39" y="83"/>
                  </a:lnTo>
                  <a:lnTo>
                    <a:pt x="39" y="84"/>
                  </a:lnTo>
                  <a:lnTo>
                    <a:pt x="38" y="84"/>
                  </a:lnTo>
                  <a:lnTo>
                    <a:pt x="39" y="84"/>
                  </a:lnTo>
                  <a:lnTo>
                    <a:pt x="38" y="86"/>
                  </a:lnTo>
                  <a:lnTo>
                    <a:pt x="37" y="86"/>
                  </a:lnTo>
                  <a:lnTo>
                    <a:pt x="37" y="87"/>
                  </a:lnTo>
                  <a:lnTo>
                    <a:pt x="36" y="87"/>
                  </a:lnTo>
                  <a:lnTo>
                    <a:pt x="37" y="87"/>
                  </a:lnTo>
                  <a:lnTo>
                    <a:pt x="37" y="86"/>
                  </a:lnTo>
                  <a:lnTo>
                    <a:pt x="36" y="86"/>
                  </a:lnTo>
                  <a:lnTo>
                    <a:pt x="37" y="86"/>
                  </a:lnTo>
                  <a:lnTo>
                    <a:pt x="36" y="86"/>
                  </a:lnTo>
                  <a:lnTo>
                    <a:pt x="36" y="84"/>
                  </a:lnTo>
                  <a:lnTo>
                    <a:pt x="37" y="84"/>
                  </a:lnTo>
                  <a:lnTo>
                    <a:pt x="37" y="83"/>
                  </a:lnTo>
                  <a:lnTo>
                    <a:pt x="37" y="84"/>
                  </a:lnTo>
                  <a:lnTo>
                    <a:pt x="37" y="83"/>
                  </a:lnTo>
                  <a:lnTo>
                    <a:pt x="36" y="84"/>
                  </a:lnTo>
                  <a:lnTo>
                    <a:pt x="36" y="83"/>
                  </a:lnTo>
                  <a:lnTo>
                    <a:pt x="36" y="84"/>
                  </a:lnTo>
                  <a:lnTo>
                    <a:pt x="35" y="84"/>
                  </a:lnTo>
                  <a:lnTo>
                    <a:pt x="33" y="84"/>
                  </a:lnTo>
                  <a:lnTo>
                    <a:pt x="32" y="84"/>
                  </a:lnTo>
                  <a:lnTo>
                    <a:pt x="31" y="84"/>
                  </a:lnTo>
                  <a:lnTo>
                    <a:pt x="31" y="86"/>
                  </a:lnTo>
                  <a:lnTo>
                    <a:pt x="30" y="86"/>
                  </a:lnTo>
                  <a:lnTo>
                    <a:pt x="29" y="86"/>
                  </a:lnTo>
                  <a:lnTo>
                    <a:pt x="28" y="86"/>
                  </a:lnTo>
                  <a:lnTo>
                    <a:pt x="28" y="84"/>
                  </a:lnTo>
                  <a:lnTo>
                    <a:pt x="29" y="84"/>
                  </a:lnTo>
                  <a:lnTo>
                    <a:pt x="30" y="84"/>
                  </a:lnTo>
                  <a:lnTo>
                    <a:pt x="30" y="83"/>
                  </a:lnTo>
                  <a:lnTo>
                    <a:pt x="31" y="83"/>
                  </a:lnTo>
                  <a:lnTo>
                    <a:pt x="32" y="83"/>
                  </a:lnTo>
                  <a:lnTo>
                    <a:pt x="33" y="83"/>
                  </a:lnTo>
                  <a:lnTo>
                    <a:pt x="35" y="83"/>
                  </a:lnTo>
                  <a:lnTo>
                    <a:pt x="36" y="83"/>
                  </a:lnTo>
                  <a:lnTo>
                    <a:pt x="36" y="82"/>
                  </a:lnTo>
                  <a:lnTo>
                    <a:pt x="36" y="81"/>
                  </a:lnTo>
                  <a:lnTo>
                    <a:pt x="37" y="81"/>
                  </a:lnTo>
                  <a:lnTo>
                    <a:pt x="37" y="82"/>
                  </a:lnTo>
                  <a:lnTo>
                    <a:pt x="37" y="81"/>
                  </a:lnTo>
                  <a:lnTo>
                    <a:pt x="38" y="81"/>
                  </a:lnTo>
                  <a:lnTo>
                    <a:pt x="38" y="80"/>
                  </a:lnTo>
                  <a:lnTo>
                    <a:pt x="38" y="81"/>
                  </a:lnTo>
                  <a:lnTo>
                    <a:pt x="38" y="80"/>
                  </a:lnTo>
                  <a:lnTo>
                    <a:pt x="39" y="80"/>
                  </a:lnTo>
                  <a:lnTo>
                    <a:pt x="37" y="80"/>
                  </a:lnTo>
                  <a:lnTo>
                    <a:pt x="36" y="80"/>
                  </a:lnTo>
                  <a:lnTo>
                    <a:pt x="35" y="80"/>
                  </a:lnTo>
                  <a:lnTo>
                    <a:pt x="33" y="80"/>
                  </a:lnTo>
                  <a:lnTo>
                    <a:pt x="32" y="80"/>
                  </a:lnTo>
                  <a:lnTo>
                    <a:pt x="31" y="80"/>
                  </a:lnTo>
                  <a:lnTo>
                    <a:pt x="30" y="81"/>
                  </a:lnTo>
                  <a:lnTo>
                    <a:pt x="30" y="80"/>
                  </a:lnTo>
                  <a:lnTo>
                    <a:pt x="30" y="81"/>
                  </a:lnTo>
                  <a:lnTo>
                    <a:pt x="29" y="81"/>
                  </a:lnTo>
                  <a:lnTo>
                    <a:pt x="29" y="80"/>
                  </a:lnTo>
                  <a:lnTo>
                    <a:pt x="29" y="81"/>
                  </a:lnTo>
                  <a:lnTo>
                    <a:pt x="29" y="80"/>
                  </a:lnTo>
                  <a:lnTo>
                    <a:pt x="28" y="80"/>
                  </a:lnTo>
                  <a:lnTo>
                    <a:pt x="26" y="80"/>
                  </a:lnTo>
                  <a:lnTo>
                    <a:pt x="28" y="80"/>
                  </a:lnTo>
                  <a:lnTo>
                    <a:pt x="26" y="80"/>
                  </a:lnTo>
                  <a:lnTo>
                    <a:pt x="26" y="81"/>
                  </a:lnTo>
                  <a:lnTo>
                    <a:pt x="25" y="81"/>
                  </a:lnTo>
                  <a:lnTo>
                    <a:pt x="25" y="80"/>
                  </a:lnTo>
                  <a:lnTo>
                    <a:pt x="25" y="79"/>
                  </a:lnTo>
                  <a:lnTo>
                    <a:pt x="26" y="79"/>
                  </a:lnTo>
                  <a:lnTo>
                    <a:pt x="26" y="77"/>
                  </a:lnTo>
                  <a:lnTo>
                    <a:pt x="26" y="79"/>
                  </a:lnTo>
                  <a:lnTo>
                    <a:pt x="26" y="77"/>
                  </a:lnTo>
                  <a:lnTo>
                    <a:pt x="26" y="79"/>
                  </a:lnTo>
                  <a:lnTo>
                    <a:pt x="28" y="79"/>
                  </a:lnTo>
                  <a:lnTo>
                    <a:pt x="29" y="79"/>
                  </a:lnTo>
                  <a:lnTo>
                    <a:pt x="30" y="79"/>
                  </a:lnTo>
                  <a:lnTo>
                    <a:pt x="29" y="79"/>
                  </a:lnTo>
                  <a:lnTo>
                    <a:pt x="29" y="77"/>
                  </a:lnTo>
                  <a:lnTo>
                    <a:pt x="30" y="77"/>
                  </a:lnTo>
                  <a:lnTo>
                    <a:pt x="29" y="77"/>
                  </a:lnTo>
                  <a:lnTo>
                    <a:pt x="30" y="77"/>
                  </a:lnTo>
                  <a:lnTo>
                    <a:pt x="30" y="76"/>
                  </a:lnTo>
                  <a:lnTo>
                    <a:pt x="29" y="76"/>
                  </a:lnTo>
                  <a:lnTo>
                    <a:pt x="28" y="76"/>
                  </a:lnTo>
                  <a:lnTo>
                    <a:pt x="28" y="75"/>
                  </a:lnTo>
                  <a:lnTo>
                    <a:pt x="26" y="75"/>
                  </a:lnTo>
                  <a:lnTo>
                    <a:pt x="26" y="74"/>
                  </a:lnTo>
                  <a:lnTo>
                    <a:pt x="28" y="74"/>
                  </a:lnTo>
                  <a:lnTo>
                    <a:pt x="26" y="74"/>
                  </a:lnTo>
                  <a:lnTo>
                    <a:pt x="25" y="74"/>
                  </a:lnTo>
                  <a:lnTo>
                    <a:pt x="26" y="75"/>
                  </a:lnTo>
                  <a:lnTo>
                    <a:pt x="25" y="75"/>
                  </a:lnTo>
                  <a:lnTo>
                    <a:pt x="24" y="75"/>
                  </a:lnTo>
                  <a:lnTo>
                    <a:pt x="24" y="74"/>
                  </a:lnTo>
                  <a:lnTo>
                    <a:pt x="24" y="73"/>
                  </a:lnTo>
                  <a:lnTo>
                    <a:pt x="24" y="72"/>
                  </a:lnTo>
                  <a:lnTo>
                    <a:pt x="24" y="70"/>
                  </a:lnTo>
                  <a:lnTo>
                    <a:pt x="23" y="70"/>
                  </a:lnTo>
                  <a:lnTo>
                    <a:pt x="22" y="70"/>
                  </a:lnTo>
                  <a:lnTo>
                    <a:pt x="21" y="69"/>
                  </a:lnTo>
                  <a:lnTo>
                    <a:pt x="22" y="69"/>
                  </a:lnTo>
                  <a:lnTo>
                    <a:pt x="23" y="69"/>
                  </a:lnTo>
                  <a:lnTo>
                    <a:pt x="24" y="69"/>
                  </a:lnTo>
                  <a:lnTo>
                    <a:pt x="24" y="68"/>
                  </a:lnTo>
                  <a:lnTo>
                    <a:pt x="24" y="67"/>
                  </a:lnTo>
                  <a:lnTo>
                    <a:pt x="24" y="66"/>
                  </a:lnTo>
                  <a:lnTo>
                    <a:pt x="24" y="65"/>
                  </a:lnTo>
                  <a:lnTo>
                    <a:pt x="23" y="65"/>
                  </a:lnTo>
                  <a:lnTo>
                    <a:pt x="22" y="65"/>
                  </a:lnTo>
                  <a:lnTo>
                    <a:pt x="22" y="63"/>
                  </a:lnTo>
                  <a:lnTo>
                    <a:pt x="21" y="63"/>
                  </a:lnTo>
                  <a:lnTo>
                    <a:pt x="20" y="63"/>
                  </a:lnTo>
                  <a:lnTo>
                    <a:pt x="18" y="63"/>
                  </a:lnTo>
                  <a:lnTo>
                    <a:pt x="18" y="62"/>
                  </a:lnTo>
                  <a:lnTo>
                    <a:pt x="17" y="62"/>
                  </a:lnTo>
                  <a:lnTo>
                    <a:pt x="17" y="61"/>
                  </a:lnTo>
                  <a:lnTo>
                    <a:pt x="16" y="61"/>
                  </a:lnTo>
                  <a:lnTo>
                    <a:pt x="15" y="62"/>
                  </a:lnTo>
                  <a:lnTo>
                    <a:pt x="14" y="62"/>
                  </a:lnTo>
                  <a:lnTo>
                    <a:pt x="14" y="61"/>
                  </a:lnTo>
                  <a:lnTo>
                    <a:pt x="14" y="62"/>
                  </a:lnTo>
                  <a:lnTo>
                    <a:pt x="14" y="61"/>
                  </a:lnTo>
                  <a:lnTo>
                    <a:pt x="13" y="61"/>
                  </a:lnTo>
                  <a:lnTo>
                    <a:pt x="13" y="60"/>
                  </a:lnTo>
                  <a:lnTo>
                    <a:pt x="13" y="61"/>
                  </a:lnTo>
                  <a:lnTo>
                    <a:pt x="11" y="61"/>
                  </a:lnTo>
                  <a:lnTo>
                    <a:pt x="11" y="60"/>
                  </a:lnTo>
                  <a:lnTo>
                    <a:pt x="10" y="60"/>
                  </a:lnTo>
                  <a:lnTo>
                    <a:pt x="11" y="60"/>
                  </a:lnTo>
                  <a:lnTo>
                    <a:pt x="11" y="59"/>
                  </a:lnTo>
                  <a:lnTo>
                    <a:pt x="10" y="59"/>
                  </a:lnTo>
                  <a:lnTo>
                    <a:pt x="11" y="59"/>
                  </a:lnTo>
                  <a:lnTo>
                    <a:pt x="11" y="60"/>
                  </a:lnTo>
                  <a:lnTo>
                    <a:pt x="13" y="60"/>
                  </a:lnTo>
                  <a:lnTo>
                    <a:pt x="13" y="59"/>
                  </a:lnTo>
                  <a:lnTo>
                    <a:pt x="14" y="59"/>
                  </a:lnTo>
                  <a:lnTo>
                    <a:pt x="13" y="58"/>
                  </a:lnTo>
                  <a:lnTo>
                    <a:pt x="14" y="58"/>
                  </a:lnTo>
                  <a:lnTo>
                    <a:pt x="13" y="58"/>
                  </a:lnTo>
                  <a:lnTo>
                    <a:pt x="13" y="56"/>
                  </a:lnTo>
                  <a:lnTo>
                    <a:pt x="13" y="58"/>
                  </a:lnTo>
                  <a:lnTo>
                    <a:pt x="11" y="58"/>
                  </a:lnTo>
                  <a:lnTo>
                    <a:pt x="13" y="58"/>
                  </a:lnTo>
                  <a:lnTo>
                    <a:pt x="13" y="56"/>
                  </a:lnTo>
                  <a:lnTo>
                    <a:pt x="11" y="56"/>
                  </a:lnTo>
                  <a:lnTo>
                    <a:pt x="11" y="55"/>
                  </a:lnTo>
                  <a:lnTo>
                    <a:pt x="11" y="54"/>
                  </a:lnTo>
                  <a:lnTo>
                    <a:pt x="13" y="54"/>
                  </a:lnTo>
                  <a:lnTo>
                    <a:pt x="14" y="54"/>
                  </a:lnTo>
                  <a:lnTo>
                    <a:pt x="14" y="55"/>
                  </a:lnTo>
                  <a:lnTo>
                    <a:pt x="15" y="56"/>
                  </a:lnTo>
                  <a:lnTo>
                    <a:pt x="15" y="58"/>
                  </a:lnTo>
                  <a:lnTo>
                    <a:pt x="15" y="59"/>
                  </a:lnTo>
                  <a:lnTo>
                    <a:pt x="16" y="59"/>
                  </a:lnTo>
                  <a:lnTo>
                    <a:pt x="16" y="60"/>
                  </a:lnTo>
                  <a:lnTo>
                    <a:pt x="16" y="59"/>
                  </a:lnTo>
                  <a:lnTo>
                    <a:pt x="16" y="58"/>
                  </a:lnTo>
                  <a:lnTo>
                    <a:pt x="17" y="58"/>
                  </a:lnTo>
                  <a:lnTo>
                    <a:pt x="17" y="59"/>
                  </a:lnTo>
                  <a:lnTo>
                    <a:pt x="18" y="59"/>
                  </a:lnTo>
                  <a:lnTo>
                    <a:pt x="20" y="59"/>
                  </a:lnTo>
                  <a:lnTo>
                    <a:pt x="20" y="58"/>
                  </a:lnTo>
                  <a:lnTo>
                    <a:pt x="21" y="58"/>
                  </a:lnTo>
                  <a:lnTo>
                    <a:pt x="22" y="58"/>
                  </a:lnTo>
                  <a:lnTo>
                    <a:pt x="21" y="58"/>
                  </a:lnTo>
                  <a:lnTo>
                    <a:pt x="20" y="58"/>
                  </a:lnTo>
                  <a:lnTo>
                    <a:pt x="18" y="58"/>
                  </a:lnTo>
                  <a:lnTo>
                    <a:pt x="18" y="56"/>
                  </a:lnTo>
                  <a:lnTo>
                    <a:pt x="17" y="56"/>
                  </a:lnTo>
                  <a:lnTo>
                    <a:pt x="18" y="56"/>
                  </a:lnTo>
                  <a:lnTo>
                    <a:pt x="17" y="56"/>
                  </a:lnTo>
                  <a:lnTo>
                    <a:pt x="17" y="55"/>
                  </a:lnTo>
                  <a:lnTo>
                    <a:pt x="16" y="55"/>
                  </a:lnTo>
                  <a:lnTo>
                    <a:pt x="16" y="54"/>
                  </a:lnTo>
                  <a:lnTo>
                    <a:pt x="16" y="53"/>
                  </a:lnTo>
                  <a:lnTo>
                    <a:pt x="17" y="53"/>
                  </a:lnTo>
                  <a:lnTo>
                    <a:pt x="18" y="53"/>
                  </a:lnTo>
                  <a:lnTo>
                    <a:pt x="18" y="52"/>
                  </a:lnTo>
                  <a:lnTo>
                    <a:pt x="18" y="51"/>
                  </a:lnTo>
                  <a:lnTo>
                    <a:pt x="20" y="51"/>
                  </a:lnTo>
                  <a:lnTo>
                    <a:pt x="20" y="49"/>
                  </a:lnTo>
                  <a:lnTo>
                    <a:pt x="18" y="49"/>
                  </a:lnTo>
                  <a:lnTo>
                    <a:pt x="17" y="49"/>
                  </a:lnTo>
                  <a:lnTo>
                    <a:pt x="17" y="51"/>
                  </a:lnTo>
                  <a:lnTo>
                    <a:pt x="17" y="49"/>
                  </a:lnTo>
                  <a:lnTo>
                    <a:pt x="16" y="49"/>
                  </a:lnTo>
                  <a:lnTo>
                    <a:pt x="16" y="48"/>
                  </a:lnTo>
                  <a:lnTo>
                    <a:pt x="17" y="48"/>
                  </a:lnTo>
                  <a:lnTo>
                    <a:pt x="17" y="47"/>
                  </a:lnTo>
                  <a:lnTo>
                    <a:pt x="16" y="46"/>
                  </a:lnTo>
                  <a:lnTo>
                    <a:pt x="15" y="46"/>
                  </a:lnTo>
                  <a:lnTo>
                    <a:pt x="15" y="45"/>
                  </a:lnTo>
                  <a:lnTo>
                    <a:pt x="14" y="45"/>
                  </a:lnTo>
                  <a:lnTo>
                    <a:pt x="14" y="44"/>
                  </a:lnTo>
                  <a:lnTo>
                    <a:pt x="14" y="45"/>
                  </a:lnTo>
                  <a:lnTo>
                    <a:pt x="14" y="44"/>
                  </a:lnTo>
                  <a:lnTo>
                    <a:pt x="15" y="44"/>
                  </a:lnTo>
                  <a:lnTo>
                    <a:pt x="16" y="42"/>
                  </a:lnTo>
                  <a:lnTo>
                    <a:pt x="16" y="41"/>
                  </a:lnTo>
                  <a:lnTo>
                    <a:pt x="17" y="41"/>
                  </a:lnTo>
                  <a:lnTo>
                    <a:pt x="17" y="40"/>
                  </a:lnTo>
                  <a:lnTo>
                    <a:pt x="17" y="39"/>
                  </a:lnTo>
                  <a:lnTo>
                    <a:pt x="16" y="39"/>
                  </a:lnTo>
                  <a:lnTo>
                    <a:pt x="16" y="40"/>
                  </a:lnTo>
                  <a:lnTo>
                    <a:pt x="14" y="40"/>
                  </a:lnTo>
                  <a:lnTo>
                    <a:pt x="11" y="40"/>
                  </a:lnTo>
                  <a:lnTo>
                    <a:pt x="10" y="40"/>
                  </a:lnTo>
                  <a:lnTo>
                    <a:pt x="10" y="41"/>
                  </a:lnTo>
                  <a:lnTo>
                    <a:pt x="9" y="41"/>
                  </a:lnTo>
                  <a:lnTo>
                    <a:pt x="8" y="41"/>
                  </a:lnTo>
                  <a:lnTo>
                    <a:pt x="7" y="41"/>
                  </a:lnTo>
                  <a:lnTo>
                    <a:pt x="6" y="41"/>
                  </a:lnTo>
                  <a:lnTo>
                    <a:pt x="7" y="40"/>
                  </a:lnTo>
                  <a:lnTo>
                    <a:pt x="7" y="39"/>
                  </a:lnTo>
                  <a:lnTo>
                    <a:pt x="7" y="38"/>
                  </a:lnTo>
                  <a:lnTo>
                    <a:pt x="7" y="37"/>
                  </a:lnTo>
                  <a:lnTo>
                    <a:pt x="7" y="35"/>
                  </a:lnTo>
                  <a:lnTo>
                    <a:pt x="7" y="34"/>
                  </a:lnTo>
                  <a:lnTo>
                    <a:pt x="7" y="33"/>
                  </a:lnTo>
                  <a:lnTo>
                    <a:pt x="8" y="33"/>
                  </a:lnTo>
                  <a:lnTo>
                    <a:pt x="9" y="32"/>
                  </a:lnTo>
                  <a:lnTo>
                    <a:pt x="9" y="31"/>
                  </a:lnTo>
                  <a:lnTo>
                    <a:pt x="9" y="30"/>
                  </a:lnTo>
                  <a:lnTo>
                    <a:pt x="10" y="30"/>
                  </a:lnTo>
                  <a:lnTo>
                    <a:pt x="11" y="28"/>
                  </a:lnTo>
                  <a:lnTo>
                    <a:pt x="13" y="27"/>
                  </a:lnTo>
                  <a:lnTo>
                    <a:pt x="13" y="26"/>
                  </a:lnTo>
                  <a:lnTo>
                    <a:pt x="14" y="26"/>
                  </a:lnTo>
                  <a:lnTo>
                    <a:pt x="15" y="26"/>
                  </a:lnTo>
                  <a:lnTo>
                    <a:pt x="16" y="27"/>
                  </a:lnTo>
                  <a:lnTo>
                    <a:pt x="17" y="27"/>
                  </a:lnTo>
                  <a:lnTo>
                    <a:pt x="17" y="26"/>
                  </a:lnTo>
                  <a:lnTo>
                    <a:pt x="18" y="26"/>
                  </a:lnTo>
                  <a:lnTo>
                    <a:pt x="20" y="26"/>
                  </a:lnTo>
                  <a:lnTo>
                    <a:pt x="21" y="26"/>
                  </a:lnTo>
                  <a:lnTo>
                    <a:pt x="21" y="27"/>
                  </a:lnTo>
                  <a:lnTo>
                    <a:pt x="22" y="27"/>
                  </a:lnTo>
                  <a:lnTo>
                    <a:pt x="23" y="28"/>
                  </a:lnTo>
                  <a:lnTo>
                    <a:pt x="24" y="28"/>
                  </a:lnTo>
                  <a:lnTo>
                    <a:pt x="24" y="27"/>
                  </a:lnTo>
                  <a:lnTo>
                    <a:pt x="25" y="27"/>
                  </a:lnTo>
                  <a:lnTo>
                    <a:pt x="25" y="28"/>
                  </a:lnTo>
                  <a:lnTo>
                    <a:pt x="25" y="27"/>
                  </a:lnTo>
                  <a:lnTo>
                    <a:pt x="26" y="28"/>
                  </a:lnTo>
                  <a:lnTo>
                    <a:pt x="26" y="27"/>
                  </a:lnTo>
                  <a:lnTo>
                    <a:pt x="28" y="27"/>
                  </a:lnTo>
                  <a:lnTo>
                    <a:pt x="26" y="26"/>
                  </a:lnTo>
                  <a:lnTo>
                    <a:pt x="26" y="27"/>
                  </a:lnTo>
                  <a:lnTo>
                    <a:pt x="26" y="26"/>
                  </a:lnTo>
                  <a:lnTo>
                    <a:pt x="25" y="26"/>
                  </a:lnTo>
                  <a:lnTo>
                    <a:pt x="25" y="25"/>
                  </a:lnTo>
                  <a:lnTo>
                    <a:pt x="26" y="25"/>
                  </a:lnTo>
                  <a:lnTo>
                    <a:pt x="29" y="25"/>
                  </a:lnTo>
                  <a:lnTo>
                    <a:pt x="30" y="25"/>
                  </a:lnTo>
                  <a:lnTo>
                    <a:pt x="30" y="26"/>
                  </a:lnTo>
                  <a:lnTo>
                    <a:pt x="29" y="26"/>
                  </a:lnTo>
                  <a:lnTo>
                    <a:pt x="28" y="26"/>
                  </a:lnTo>
                  <a:lnTo>
                    <a:pt x="28" y="27"/>
                  </a:lnTo>
                  <a:lnTo>
                    <a:pt x="29" y="27"/>
                  </a:lnTo>
                  <a:lnTo>
                    <a:pt x="30" y="27"/>
                  </a:lnTo>
                  <a:lnTo>
                    <a:pt x="31" y="27"/>
                  </a:lnTo>
                  <a:lnTo>
                    <a:pt x="33" y="26"/>
                  </a:lnTo>
                  <a:lnTo>
                    <a:pt x="35" y="27"/>
                  </a:lnTo>
                  <a:lnTo>
                    <a:pt x="36" y="26"/>
                  </a:lnTo>
                  <a:lnTo>
                    <a:pt x="36" y="27"/>
                  </a:lnTo>
                  <a:lnTo>
                    <a:pt x="37" y="27"/>
                  </a:lnTo>
                  <a:lnTo>
                    <a:pt x="38" y="27"/>
                  </a:lnTo>
                  <a:lnTo>
                    <a:pt x="39" y="27"/>
                  </a:lnTo>
                  <a:lnTo>
                    <a:pt x="39" y="26"/>
                  </a:lnTo>
                  <a:lnTo>
                    <a:pt x="40" y="27"/>
                  </a:lnTo>
                  <a:lnTo>
                    <a:pt x="42" y="27"/>
                  </a:lnTo>
                  <a:lnTo>
                    <a:pt x="43" y="27"/>
                  </a:lnTo>
                  <a:lnTo>
                    <a:pt x="43" y="26"/>
                  </a:lnTo>
                  <a:lnTo>
                    <a:pt x="44" y="26"/>
                  </a:lnTo>
                  <a:lnTo>
                    <a:pt x="43" y="25"/>
                  </a:lnTo>
                  <a:lnTo>
                    <a:pt x="42" y="25"/>
                  </a:lnTo>
                  <a:lnTo>
                    <a:pt x="42" y="26"/>
                  </a:lnTo>
                  <a:lnTo>
                    <a:pt x="40" y="26"/>
                  </a:lnTo>
                  <a:lnTo>
                    <a:pt x="39" y="25"/>
                  </a:lnTo>
                  <a:lnTo>
                    <a:pt x="39" y="24"/>
                  </a:lnTo>
                  <a:lnTo>
                    <a:pt x="40" y="24"/>
                  </a:lnTo>
                  <a:lnTo>
                    <a:pt x="42" y="23"/>
                  </a:lnTo>
                  <a:lnTo>
                    <a:pt x="45" y="23"/>
                  </a:lnTo>
                  <a:lnTo>
                    <a:pt x="46" y="23"/>
                  </a:lnTo>
                  <a:lnTo>
                    <a:pt x="46" y="21"/>
                  </a:lnTo>
                  <a:lnTo>
                    <a:pt x="46" y="23"/>
                  </a:lnTo>
                  <a:lnTo>
                    <a:pt x="47" y="23"/>
                  </a:lnTo>
                  <a:lnTo>
                    <a:pt x="47" y="21"/>
                  </a:lnTo>
                  <a:lnTo>
                    <a:pt x="49" y="21"/>
                  </a:lnTo>
                  <a:lnTo>
                    <a:pt x="49" y="23"/>
                  </a:lnTo>
                  <a:lnTo>
                    <a:pt x="51" y="21"/>
                  </a:lnTo>
                  <a:lnTo>
                    <a:pt x="52" y="21"/>
                  </a:lnTo>
                  <a:lnTo>
                    <a:pt x="53" y="21"/>
                  </a:lnTo>
                  <a:lnTo>
                    <a:pt x="52" y="21"/>
                  </a:lnTo>
                  <a:lnTo>
                    <a:pt x="51" y="21"/>
                  </a:lnTo>
                  <a:lnTo>
                    <a:pt x="51" y="20"/>
                  </a:lnTo>
                  <a:lnTo>
                    <a:pt x="50" y="20"/>
                  </a:lnTo>
                  <a:lnTo>
                    <a:pt x="47" y="20"/>
                  </a:lnTo>
                  <a:lnTo>
                    <a:pt x="46" y="20"/>
                  </a:lnTo>
                  <a:lnTo>
                    <a:pt x="46" y="21"/>
                  </a:lnTo>
                  <a:lnTo>
                    <a:pt x="46" y="20"/>
                  </a:lnTo>
                  <a:lnTo>
                    <a:pt x="45" y="20"/>
                  </a:lnTo>
                  <a:lnTo>
                    <a:pt x="46" y="20"/>
                  </a:lnTo>
                  <a:lnTo>
                    <a:pt x="45" y="20"/>
                  </a:lnTo>
                  <a:lnTo>
                    <a:pt x="45" y="19"/>
                  </a:lnTo>
                  <a:lnTo>
                    <a:pt x="44" y="19"/>
                  </a:lnTo>
                  <a:lnTo>
                    <a:pt x="43" y="19"/>
                  </a:lnTo>
                  <a:lnTo>
                    <a:pt x="43" y="18"/>
                  </a:lnTo>
                  <a:lnTo>
                    <a:pt x="42" y="18"/>
                  </a:lnTo>
                  <a:lnTo>
                    <a:pt x="42" y="17"/>
                  </a:lnTo>
                  <a:lnTo>
                    <a:pt x="40" y="17"/>
                  </a:lnTo>
                  <a:lnTo>
                    <a:pt x="42" y="17"/>
                  </a:lnTo>
                  <a:lnTo>
                    <a:pt x="42" y="16"/>
                  </a:lnTo>
                  <a:lnTo>
                    <a:pt x="42" y="14"/>
                  </a:lnTo>
                  <a:lnTo>
                    <a:pt x="43" y="14"/>
                  </a:lnTo>
                  <a:lnTo>
                    <a:pt x="43" y="13"/>
                  </a:lnTo>
                  <a:lnTo>
                    <a:pt x="44" y="13"/>
                  </a:lnTo>
                  <a:lnTo>
                    <a:pt x="46" y="14"/>
                  </a:lnTo>
                  <a:lnTo>
                    <a:pt x="49" y="14"/>
                  </a:lnTo>
                  <a:lnTo>
                    <a:pt x="52" y="14"/>
                  </a:lnTo>
                  <a:lnTo>
                    <a:pt x="56" y="14"/>
                  </a:lnTo>
                  <a:lnTo>
                    <a:pt x="57" y="14"/>
                  </a:lnTo>
                  <a:lnTo>
                    <a:pt x="57" y="13"/>
                  </a:lnTo>
                  <a:lnTo>
                    <a:pt x="57" y="14"/>
                  </a:lnTo>
                  <a:lnTo>
                    <a:pt x="58" y="14"/>
                  </a:lnTo>
                  <a:lnTo>
                    <a:pt x="63" y="16"/>
                  </a:lnTo>
                  <a:lnTo>
                    <a:pt x="64" y="16"/>
                  </a:lnTo>
                  <a:lnTo>
                    <a:pt x="67" y="16"/>
                  </a:lnTo>
                  <a:lnTo>
                    <a:pt x="68" y="16"/>
                  </a:lnTo>
                  <a:lnTo>
                    <a:pt x="70" y="16"/>
                  </a:lnTo>
                  <a:lnTo>
                    <a:pt x="71" y="16"/>
                  </a:lnTo>
                  <a:lnTo>
                    <a:pt x="71" y="14"/>
                  </a:lnTo>
                  <a:lnTo>
                    <a:pt x="71" y="13"/>
                  </a:lnTo>
                  <a:lnTo>
                    <a:pt x="72" y="13"/>
                  </a:lnTo>
                  <a:lnTo>
                    <a:pt x="71" y="13"/>
                  </a:lnTo>
                  <a:lnTo>
                    <a:pt x="71" y="12"/>
                  </a:lnTo>
                  <a:lnTo>
                    <a:pt x="72" y="12"/>
                  </a:lnTo>
                  <a:lnTo>
                    <a:pt x="74" y="11"/>
                  </a:lnTo>
                  <a:lnTo>
                    <a:pt x="77" y="10"/>
                  </a:lnTo>
                  <a:lnTo>
                    <a:pt x="78" y="9"/>
                  </a:lnTo>
                  <a:lnTo>
                    <a:pt x="79" y="9"/>
                  </a:lnTo>
                  <a:lnTo>
                    <a:pt x="80" y="7"/>
                  </a:lnTo>
                  <a:lnTo>
                    <a:pt x="81" y="6"/>
                  </a:lnTo>
                  <a:lnTo>
                    <a:pt x="82" y="6"/>
                  </a:lnTo>
                  <a:lnTo>
                    <a:pt x="82" y="5"/>
                  </a:lnTo>
                  <a:lnTo>
                    <a:pt x="84" y="5"/>
                  </a:lnTo>
                  <a:lnTo>
                    <a:pt x="85" y="5"/>
                  </a:lnTo>
                  <a:lnTo>
                    <a:pt x="85" y="4"/>
                  </a:lnTo>
                  <a:lnTo>
                    <a:pt x="86" y="4"/>
                  </a:lnTo>
                  <a:lnTo>
                    <a:pt x="87" y="4"/>
                  </a:lnTo>
                  <a:lnTo>
                    <a:pt x="88" y="4"/>
                  </a:lnTo>
                  <a:lnTo>
                    <a:pt x="89" y="4"/>
                  </a:lnTo>
                  <a:lnTo>
                    <a:pt x="89" y="3"/>
                  </a:lnTo>
                  <a:lnTo>
                    <a:pt x="90" y="3"/>
                  </a:lnTo>
                  <a:lnTo>
                    <a:pt x="92" y="3"/>
                  </a:lnTo>
                  <a:lnTo>
                    <a:pt x="94" y="2"/>
                  </a:lnTo>
                  <a:lnTo>
                    <a:pt x="95" y="2"/>
                  </a:lnTo>
                  <a:lnTo>
                    <a:pt x="96" y="2"/>
                  </a:lnTo>
                  <a:lnTo>
                    <a:pt x="97" y="2"/>
                  </a:lnTo>
                  <a:lnTo>
                    <a:pt x="101" y="2"/>
                  </a:lnTo>
                  <a:lnTo>
                    <a:pt x="102" y="2"/>
                  </a:lnTo>
                  <a:lnTo>
                    <a:pt x="107" y="3"/>
                  </a:lnTo>
                  <a:lnTo>
                    <a:pt x="108" y="2"/>
                  </a:lnTo>
                  <a:lnTo>
                    <a:pt x="109" y="2"/>
                  </a:lnTo>
                  <a:lnTo>
                    <a:pt x="110" y="3"/>
                  </a:lnTo>
                  <a:lnTo>
                    <a:pt x="111" y="3"/>
                  </a:lnTo>
                  <a:lnTo>
                    <a:pt x="113" y="3"/>
                  </a:lnTo>
                  <a:lnTo>
                    <a:pt x="113" y="2"/>
                  </a:lnTo>
                  <a:lnTo>
                    <a:pt x="114" y="2"/>
                  </a:lnTo>
                  <a:lnTo>
                    <a:pt x="114" y="0"/>
                  </a:lnTo>
                  <a:lnTo>
                    <a:pt x="115"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38" name="Freeform 1556">
              <a:extLst>
                <a:ext uri="{FF2B5EF4-FFF2-40B4-BE49-F238E27FC236}">
                  <a16:creationId xmlns="" xmlns:a16="http://schemas.microsoft.com/office/drawing/2014/main" id="{578BC2DB-53A1-48E2-99DA-FC20C353DCB2}"/>
                </a:ext>
              </a:extLst>
            </p:cNvPr>
            <p:cNvSpPr>
              <a:spLocks noEditPoints="1"/>
            </p:cNvSpPr>
            <p:nvPr/>
          </p:nvSpPr>
          <p:spPr bwMode="auto">
            <a:xfrm>
              <a:off x="6489706" y="2220974"/>
              <a:ext cx="322939" cy="125091"/>
            </a:xfrm>
            <a:custGeom>
              <a:avLst/>
              <a:gdLst>
                <a:gd name="T0" fmla="*/ 25 w 253"/>
                <a:gd name="T1" fmla="*/ 26 h 98"/>
                <a:gd name="T2" fmla="*/ 22 w 253"/>
                <a:gd name="T3" fmla="*/ 2 h 98"/>
                <a:gd name="T4" fmla="*/ 32 w 253"/>
                <a:gd name="T5" fmla="*/ 10 h 98"/>
                <a:gd name="T6" fmla="*/ 35 w 253"/>
                <a:gd name="T7" fmla="*/ 17 h 98"/>
                <a:gd name="T8" fmla="*/ 18 w 253"/>
                <a:gd name="T9" fmla="*/ 23 h 98"/>
                <a:gd name="T10" fmla="*/ 8 w 253"/>
                <a:gd name="T11" fmla="*/ 31 h 98"/>
                <a:gd name="T12" fmla="*/ 13 w 253"/>
                <a:gd name="T13" fmla="*/ 23 h 98"/>
                <a:gd name="T14" fmla="*/ 7 w 253"/>
                <a:gd name="T15" fmla="*/ 19 h 98"/>
                <a:gd name="T16" fmla="*/ 8 w 253"/>
                <a:gd name="T17" fmla="*/ 7 h 98"/>
                <a:gd name="T18" fmla="*/ 16 w 253"/>
                <a:gd name="T19" fmla="*/ 0 h 98"/>
                <a:gd name="T20" fmla="*/ 121 w 253"/>
                <a:gd name="T21" fmla="*/ 6 h 98"/>
                <a:gd name="T22" fmla="*/ 132 w 253"/>
                <a:gd name="T23" fmla="*/ 12 h 98"/>
                <a:gd name="T24" fmla="*/ 148 w 253"/>
                <a:gd name="T25" fmla="*/ 16 h 98"/>
                <a:gd name="T26" fmla="*/ 163 w 253"/>
                <a:gd name="T27" fmla="*/ 18 h 98"/>
                <a:gd name="T28" fmla="*/ 179 w 253"/>
                <a:gd name="T29" fmla="*/ 17 h 98"/>
                <a:gd name="T30" fmla="*/ 195 w 253"/>
                <a:gd name="T31" fmla="*/ 12 h 98"/>
                <a:gd name="T32" fmla="*/ 212 w 253"/>
                <a:gd name="T33" fmla="*/ 11 h 98"/>
                <a:gd name="T34" fmla="*/ 223 w 253"/>
                <a:gd name="T35" fmla="*/ 14 h 98"/>
                <a:gd name="T36" fmla="*/ 229 w 253"/>
                <a:gd name="T37" fmla="*/ 26 h 98"/>
                <a:gd name="T38" fmla="*/ 241 w 253"/>
                <a:gd name="T39" fmla="*/ 33 h 98"/>
                <a:gd name="T40" fmla="*/ 242 w 253"/>
                <a:gd name="T41" fmla="*/ 42 h 98"/>
                <a:gd name="T42" fmla="*/ 243 w 253"/>
                <a:gd name="T43" fmla="*/ 52 h 98"/>
                <a:gd name="T44" fmla="*/ 244 w 253"/>
                <a:gd name="T45" fmla="*/ 67 h 98"/>
                <a:gd name="T46" fmla="*/ 253 w 253"/>
                <a:gd name="T47" fmla="*/ 76 h 98"/>
                <a:gd name="T48" fmla="*/ 243 w 253"/>
                <a:gd name="T49" fmla="*/ 75 h 98"/>
                <a:gd name="T50" fmla="*/ 227 w 253"/>
                <a:gd name="T51" fmla="*/ 75 h 98"/>
                <a:gd name="T52" fmla="*/ 203 w 253"/>
                <a:gd name="T53" fmla="*/ 79 h 98"/>
                <a:gd name="T54" fmla="*/ 177 w 253"/>
                <a:gd name="T55" fmla="*/ 86 h 98"/>
                <a:gd name="T56" fmla="*/ 154 w 253"/>
                <a:gd name="T57" fmla="*/ 87 h 98"/>
                <a:gd name="T58" fmla="*/ 149 w 253"/>
                <a:gd name="T59" fmla="*/ 93 h 98"/>
                <a:gd name="T60" fmla="*/ 139 w 253"/>
                <a:gd name="T61" fmla="*/ 93 h 98"/>
                <a:gd name="T62" fmla="*/ 137 w 253"/>
                <a:gd name="T63" fmla="*/ 84 h 98"/>
                <a:gd name="T64" fmla="*/ 135 w 253"/>
                <a:gd name="T65" fmla="*/ 87 h 98"/>
                <a:gd name="T66" fmla="*/ 117 w 253"/>
                <a:gd name="T67" fmla="*/ 87 h 98"/>
                <a:gd name="T68" fmla="*/ 108 w 253"/>
                <a:gd name="T69" fmla="*/ 94 h 98"/>
                <a:gd name="T70" fmla="*/ 93 w 253"/>
                <a:gd name="T71" fmla="*/ 91 h 98"/>
                <a:gd name="T72" fmla="*/ 74 w 253"/>
                <a:gd name="T73" fmla="*/ 82 h 98"/>
                <a:gd name="T74" fmla="*/ 67 w 253"/>
                <a:gd name="T75" fmla="*/ 91 h 98"/>
                <a:gd name="T76" fmla="*/ 59 w 253"/>
                <a:gd name="T77" fmla="*/ 94 h 98"/>
                <a:gd name="T78" fmla="*/ 51 w 253"/>
                <a:gd name="T79" fmla="*/ 89 h 98"/>
                <a:gd name="T80" fmla="*/ 47 w 253"/>
                <a:gd name="T81" fmla="*/ 84 h 98"/>
                <a:gd name="T82" fmla="*/ 39 w 253"/>
                <a:gd name="T83" fmla="*/ 82 h 98"/>
                <a:gd name="T84" fmla="*/ 37 w 253"/>
                <a:gd name="T85" fmla="*/ 83 h 98"/>
                <a:gd name="T86" fmla="*/ 30 w 253"/>
                <a:gd name="T87" fmla="*/ 83 h 98"/>
                <a:gd name="T88" fmla="*/ 36 w 253"/>
                <a:gd name="T89" fmla="*/ 80 h 98"/>
                <a:gd name="T90" fmla="*/ 25 w 253"/>
                <a:gd name="T91" fmla="*/ 81 h 98"/>
                <a:gd name="T92" fmla="*/ 29 w 253"/>
                <a:gd name="T93" fmla="*/ 76 h 98"/>
                <a:gd name="T94" fmla="*/ 21 w 253"/>
                <a:gd name="T95" fmla="*/ 69 h 98"/>
                <a:gd name="T96" fmla="*/ 16 w 253"/>
                <a:gd name="T97" fmla="*/ 61 h 98"/>
                <a:gd name="T98" fmla="*/ 13 w 253"/>
                <a:gd name="T99" fmla="*/ 60 h 98"/>
                <a:gd name="T100" fmla="*/ 15 w 253"/>
                <a:gd name="T101" fmla="*/ 56 h 98"/>
                <a:gd name="T102" fmla="*/ 18 w 253"/>
                <a:gd name="T103" fmla="*/ 56 h 98"/>
                <a:gd name="T104" fmla="*/ 17 w 253"/>
                <a:gd name="T105" fmla="*/ 49 h 98"/>
                <a:gd name="T106" fmla="*/ 17 w 253"/>
                <a:gd name="T107" fmla="*/ 39 h 98"/>
                <a:gd name="T108" fmla="*/ 7 w 253"/>
                <a:gd name="T109" fmla="*/ 33 h 98"/>
                <a:gd name="T110" fmla="*/ 21 w 253"/>
                <a:gd name="T111" fmla="*/ 27 h 98"/>
                <a:gd name="T112" fmla="*/ 29 w 253"/>
                <a:gd name="T113" fmla="*/ 25 h 98"/>
                <a:gd name="T114" fmla="*/ 40 w 253"/>
                <a:gd name="T115" fmla="*/ 27 h 98"/>
                <a:gd name="T116" fmla="*/ 47 w 253"/>
                <a:gd name="T117" fmla="*/ 23 h 98"/>
                <a:gd name="T118" fmla="*/ 45 w 253"/>
                <a:gd name="T119" fmla="*/ 20 h 98"/>
                <a:gd name="T120" fmla="*/ 56 w 253"/>
                <a:gd name="T121" fmla="*/ 14 h 98"/>
                <a:gd name="T122" fmla="*/ 74 w 253"/>
                <a:gd name="T123" fmla="*/ 11 h 98"/>
                <a:gd name="T124" fmla="*/ 92 w 253"/>
                <a:gd name="T125" fmla="*/ 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98">
                  <a:moveTo>
                    <a:pt x="6" y="35"/>
                  </a:moveTo>
                  <a:lnTo>
                    <a:pt x="6" y="37"/>
                  </a:lnTo>
                  <a:lnTo>
                    <a:pt x="4" y="35"/>
                  </a:lnTo>
                  <a:lnTo>
                    <a:pt x="6" y="35"/>
                  </a:lnTo>
                  <a:close/>
                  <a:moveTo>
                    <a:pt x="3" y="31"/>
                  </a:moveTo>
                  <a:lnTo>
                    <a:pt x="4" y="31"/>
                  </a:lnTo>
                  <a:lnTo>
                    <a:pt x="3" y="31"/>
                  </a:lnTo>
                  <a:lnTo>
                    <a:pt x="2" y="31"/>
                  </a:lnTo>
                  <a:lnTo>
                    <a:pt x="1" y="32"/>
                  </a:lnTo>
                  <a:lnTo>
                    <a:pt x="1" y="31"/>
                  </a:lnTo>
                  <a:lnTo>
                    <a:pt x="0" y="31"/>
                  </a:lnTo>
                  <a:lnTo>
                    <a:pt x="1" y="30"/>
                  </a:lnTo>
                  <a:lnTo>
                    <a:pt x="2" y="30"/>
                  </a:lnTo>
                  <a:lnTo>
                    <a:pt x="3" y="30"/>
                  </a:lnTo>
                  <a:lnTo>
                    <a:pt x="3" y="31"/>
                  </a:lnTo>
                  <a:close/>
                  <a:moveTo>
                    <a:pt x="24" y="26"/>
                  </a:moveTo>
                  <a:lnTo>
                    <a:pt x="25" y="26"/>
                  </a:lnTo>
                  <a:lnTo>
                    <a:pt x="24" y="26"/>
                  </a:lnTo>
                  <a:lnTo>
                    <a:pt x="24" y="25"/>
                  </a:lnTo>
                  <a:lnTo>
                    <a:pt x="24" y="26"/>
                  </a:lnTo>
                  <a:close/>
                  <a:moveTo>
                    <a:pt x="24" y="23"/>
                  </a:moveTo>
                  <a:lnTo>
                    <a:pt x="25" y="23"/>
                  </a:lnTo>
                  <a:lnTo>
                    <a:pt x="25" y="24"/>
                  </a:lnTo>
                  <a:lnTo>
                    <a:pt x="24" y="24"/>
                  </a:lnTo>
                  <a:lnTo>
                    <a:pt x="23" y="24"/>
                  </a:lnTo>
                  <a:lnTo>
                    <a:pt x="23" y="23"/>
                  </a:lnTo>
                  <a:lnTo>
                    <a:pt x="24" y="23"/>
                  </a:lnTo>
                  <a:close/>
                  <a:moveTo>
                    <a:pt x="17" y="0"/>
                  </a:moveTo>
                  <a:lnTo>
                    <a:pt x="18" y="2"/>
                  </a:lnTo>
                  <a:lnTo>
                    <a:pt x="20" y="2"/>
                  </a:lnTo>
                  <a:lnTo>
                    <a:pt x="20" y="3"/>
                  </a:lnTo>
                  <a:lnTo>
                    <a:pt x="21" y="3"/>
                  </a:lnTo>
                  <a:lnTo>
                    <a:pt x="22" y="3"/>
                  </a:lnTo>
                  <a:lnTo>
                    <a:pt x="22" y="2"/>
                  </a:lnTo>
                  <a:lnTo>
                    <a:pt x="23" y="2"/>
                  </a:lnTo>
                  <a:lnTo>
                    <a:pt x="23" y="3"/>
                  </a:lnTo>
                  <a:lnTo>
                    <a:pt x="24" y="3"/>
                  </a:lnTo>
                  <a:lnTo>
                    <a:pt x="24" y="2"/>
                  </a:lnTo>
                  <a:lnTo>
                    <a:pt x="25" y="2"/>
                  </a:lnTo>
                  <a:lnTo>
                    <a:pt x="26" y="2"/>
                  </a:lnTo>
                  <a:lnTo>
                    <a:pt x="26" y="3"/>
                  </a:lnTo>
                  <a:lnTo>
                    <a:pt x="28" y="3"/>
                  </a:lnTo>
                  <a:lnTo>
                    <a:pt x="26" y="3"/>
                  </a:lnTo>
                  <a:lnTo>
                    <a:pt x="26" y="4"/>
                  </a:lnTo>
                  <a:lnTo>
                    <a:pt x="26" y="5"/>
                  </a:lnTo>
                  <a:lnTo>
                    <a:pt x="28" y="6"/>
                  </a:lnTo>
                  <a:lnTo>
                    <a:pt x="28" y="7"/>
                  </a:lnTo>
                  <a:lnTo>
                    <a:pt x="29" y="7"/>
                  </a:lnTo>
                  <a:lnTo>
                    <a:pt x="29" y="9"/>
                  </a:lnTo>
                  <a:lnTo>
                    <a:pt x="30" y="9"/>
                  </a:lnTo>
                  <a:lnTo>
                    <a:pt x="32" y="10"/>
                  </a:lnTo>
                  <a:lnTo>
                    <a:pt x="35" y="11"/>
                  </a:lnTo>
                  <a:lnTo>
                    <a:pt x="39" y="13"/>
                  </a:lnTo>
                  <a:lnTo>
                    <a:pt x="40" y="13"/>
                  </a:lnTo>
                  <a:lnTo>
                    <a:pt x="42" y="13"/>
                  </a:lnTo>
                  <a:lnTo>
                    <a:pt x="42" y="14"/>
                  </a:lnTo>
                  <a:lnTo>
                    <a:pt x="42" y="16"/>
                  </a:lnTo>
                  <a:lnTo>
                    <a:pt x="42" y="17"/>
                  </a:lnTo>
                  <a:lnTo>
                    <a:pt x="40" y="17"/>
                  </a:lnTo>
                  <a:lnTo>
                    <a:pt x="39" y="18"/>
                  </a:lnTo>
                  <a:lnTo>
                    <a:pt x="38" y="18"/>
                  </a:lnTo>
                  <a:lnTo>
                    <a:pt x="36" y="18"/>
                  </a:lnTo>
                  <a:lnTo>
                    <a:pt x="36" y="17"/>
                  </a:lnTo>
                  <a:lnTo>
                    <a:pt x="35" y="16"/>
                  </a:lnTo>
                  <a:lnTo>
                    <a:pt x="35" y="17"/>
                  </a:lnTo>
                  <a:lnTo>
                    <a:pt x="36" y="17"/>
                  </a:lnTo>
                  <a:lnTo>
                    <a:pt x="35" y="18"/>
                  </a:lnTo>
                  <a:lnTo>
                    <a:pt x="35" y="17"/>
                  </a:lnTo>
                  <a:lnTo>
                    <a:pt x="33" y="17"/>
                  </a:lnTo>
                  <a:lnTo>
                    <a:pt x="32" y="17"/>
                  </a:lnTo>
                  <a:lnTo>
                    <a:pt x="32" y="16"/>
                  </a:lnTo>
                  <a:lnTo>
                    <a:pt x="31" y="16"/>
                  </a:lnTo>
                  <a:lnTo>
                    <a:pt x="30" y="16"/>
                  </a:lnTo>
                  <a:lnTo>
                    <a:pt x="29" y="16"/>
                  </a:lnTo>
                  <a:lnTo>
                    <a:pt x="29" y="17"/>
                  </a:lnTo>
                  <a:lnTo>
                    <a:pt x="28" y="17"/>
                  </a:lnTo>
                  <a:lnTo>
                    <a:pt x="28" y="18"/>
                  </a:lnTo>
                  <a:lnTo>
                    <a:pt x="26" y="18"/>
                  </a:lnTo>
                  <a:lnTo>
                    <a:pt x="26" y="17"/>
                  </a:lnTo>
                  <a:lnTo>
                    <a:pt x="25" y="17"/>
                  </a:lnTo>
                  <a:lnTo>
                    <a:pt x="22" y="18"/>
                  </a:lnTo>
                  <a:lnTo>
                    <a:pt x="22" y="19"/>
                  </a:lnTo>
                  <a:lnTo>
                    <a:pt x="21" y="20"/>
                  </a:lnTo>
                  <a:lnTo>
                    <a:pt x="20" y="21"/>
                  </a:lnTo>
                  <a:lnTo>
                    <a:pt x="18" y="23"/>
                  </a:lnTo>
                  <a:lnTo>
                    <a:pt x="17" y="24"/>
                  </a:lnTo>
                  <a:lnTo>
                    <a:pt x="16" y="24"/>
                  </a:lnTo>
                  <a:lnTo>
                    <a:pt x="15" y="24"/>
                  </a:lnTo>
                  <a:lnTo>
                    <a:pt x="15" y="25"/>
                  </a:lnTo>
                  <a:lnTo>
                    <a:pt x="14" y="25"/>
                  </a:lnTo>
                  <a:lnTo>
                    <a:pt x="13" y="25"/>
                  </a:lnTo>
                  <a:lnTo>
                    <a:pt x="13" y="26"/>
                  </a:lnTo>
                  <a:lnTo>
                    <a:pt x="11" y="26"/>
                  </a:lnTo>
                  <a:lnTo>
                    <a:pt x="11" y="27"/>
                  </a:lnTo>
                  <a:lnTo>
                    <a:pt x="11" y="28"/>
                  </a:lnTo>
                  <a:lnTo>
                    <a:pt x="10" y="28"/>
                  </a:lnTo>
                  <a:lnTo>
                    <a:pt x="10" y="30"/>
                  </a:lnTo>
                  <a:lnTo>
                    <a:pt x="9" y="30"/>
                  </a:lnTo>
                  <a:lnTo>
                    <a:pt x="8" y="30"/>
                  </a:lnTo>
                  <a:lnTo>
                    <a:pt x="9" y="30"/>
                  </a:lnTo>
                  <a:lnTo>
                    <a:pt x="9" y="31"/>
                  </a:lnTo>
                  <a:lnTo>
                    <a:pt x="8" y="31"/>
                  </a:lnTo>
                  <a:lnTo>
                    <a:pt x="8" y="32"/>
                  </a:lnTo>
                  <a:lnTo>
                    <a:pt x="7" y="32"/>
                  </a:lnTo>
                  <a:lnTo>
                    <a:pt x="7" y="31"/>
                  </a:lnTo>
                  <a:lnTo>
                    <a:pt x="8" y="30"/>
                  </a:lnTo>
                  <a:lnTo>
                    <a:pt x="8" y="28"/>
                  </a:lnTo>
                  <a:lnTo>
                    <a:pt x="7" y="28"/>
                  </a:lnTo>
                  <a:lnTo>
                    <a:pt x="7" y="27"/>
                  </a:lnTo>
                  <a:lnTo>
                    <a:pt x="8" y="27"/>
                  </a:lnTo>
                  <a:lnTo>
                    <a:pt x="9" y="26"/>
                  </a:lnTo>
                  <a:lnTo>
                    <a:pt x="10" y="26"/>
                  </a:lnTo>
                  <a:lnTo>
                    <a:pt x="10" y="25"/>
                  </a:lnTo>
                  <a:lnTo>
                    <a:pt x="11" y="25"/>
                  </a:lnTo>
                  <a:lnTo>
                    <a:pt x="13" y="25"/>
                  </a:lnTo>
                  <a:lnTo>
                    <a:pt x="13" y="24"/>
                  </a:lnTo>
                  <a:lnTo>
                    <a:pt x="14" y="24"/>
                  </a:lnTo>
                  <a:lnTo>
                    <a:pt x="14" y="23"/>
                  </a:lnTo>
                  <a:lnTo>
                    <a:pt x="13" y="23"/>
                  </a:lnTo>
                  <a:lnTo>
                    <a:pt x="11" y="23"/>
                  </a:lnTo>
                  <a:lnTo>
                    <a:pt x="10" y="23"/>
                  </a:lnTo>
                  <a:lnTo>
                    <a:pt x="10" y="24"/>
                  </a:lnTo>
                  <a:lnTo>
                    <a:pt x="9" y="24"/>
                  </a:lnTo>
                  <a:lnTo>
                    <a:pt x="8" y="24"/>
                  </a:lnTo>
                  <a:lnTo>
                    <a:pt x="7" y="24"/>
                  </a:lnTo>
                  <a:lnTo>
                    <a:pt x="4" y="24"/>
                  </a:lnTo>
                  <a:lnTo>
                    <a:pt x="4" y="23"/>
                  </a:lnTo>
                  <a:lnTo>
                    <a:pt x="4" y="21"/>
                  </a:lnTo>
                  <a:lnTo>
                    <a:pt x="3" y="21"/>
                  </a:lnTo>
                  <a:lnTo>
                    <a:pt x="4" y="21"/>
                  </a:lnTo>
                  <a:lnTo>
                    <a:pt x="4" y="20"/>
                  </a:lnTo>
                  <a:lnTo>
                    <a:pt x="6" y="20"/>
                  </a:lnTo>
                  <a:lnTo>
                    <a:pt x="6" y="19"/>
                  </a:lnTo>
                  <a:lnTo>
                    <a:pt x="6" y="18"/>
                  </a:lnTo>
                  <a:lnTo>
                    <a:pt x="7" y="18"/>
                  </a:lnTo>
                  <a:lnTo>
                    <a:pt x="7" y="19"/>
                  </a:lnTo>
                  <a:lnTo>
                    <a:pt x="7" y="18"/>
                  </a:lnTo>
                  <a:lnTo>
                    <a:pt x="7" y="17"/>
                  </a:lnTo>
                  <a:lnTo>
                    <a:pt x="8" y="17"/>
                  </a:lnTo>
                  <a:lnTo>
                    <a:pt x="7" y="17"/>
                  </a:lnTo>
                  <a:lnTo>
                    <a:pt x="7" y="16"/>
                  </a:lnTo>
                  <a:lnTo>
                    <a:pt x="7" y="14"/>
                  </a:lnTo>
                  <a:lnTo>
                    <a:pt x="7" y="13"/>
                  </a:lnTo>
                  <a:lnTo>
                    <a:pt x="8" y="13"/>
                  </a:lnTo>
                  <a:lnTo>
                    <a:pt x="8" y="12"/>
                  </a:lnTo>
                  <a:lnTo>
                    <a:pt x="9" y="12"/>
                  </a:lnTo>
                  <a:lnTo>
                    <a:pt x="10" y="12"/>
                  </a:lnTo>
                  <a:lnTo>
                    <a:pt x="10" y="11"/>
                  </a:lnTo>
                  <a:lnTo>
                    <a:pt x="10" y="10"/>
                  </a:lnTo>
                  <a:lnTo>
                    <a:pt x="9" y="10"/>
                  </a:lnTo>
                  <a:lnTo>
                    <a:pt x="9" y="9"/>
                  </a:lnTo>
                  <a:lnTo>
                    <a:pt x="9" y="7"/>
                  </a:lnTo>
                  <a:lnTo>
                    <a:pt x="8" y="7"/>
                  </a:lnTo>
                  <a:lnTo>
                    <a:pt x="8" y="6"/>
                  </a:lnTo>
                  <a:lnTo>
                    <a:pt x="7" y="6"/>
                  </a:lnTo>
                  <a:lnTo>
                    <a:pt x="6" y="6"/>
                  </a:lnTo>
                  <a:lnTo>
                    <a:pt x="6" y="5"/>
                  </a:lnTo>
                  <a:lnTo>
                    <a:pt x="6" y="4"/>
                  </a:lnTo>
                  <a:lnTo>
                    <a:pt x="7" y="4"/>
                  </a:lnTo>
                  <a:lnTo>
                    <a:pt x="8" y="4"/>
                  </a:lnTo>
                  <a:lnTo>
                    <a:pt x="8" y="3"/>
                  </a:lnTo>
                  <a:lnTo>
                    <a:pt x="9" y="2"/>
                  </a:lnTo>
                  <a:lnTo>
                    <a:pt x="10" y="3"/>
                  </a:lnTo>
                  <a:lnTo>
                    <a:pt x="10" y="2"/>
                  </a:lnTo>
                  <a:lnTo>
                    <a:pt x="11" y="2"/>
                  </a:lnTo>
                  <a:lnTo>
                    <a:pt x="13" y="2"/>
                  </a:lnTo>
                  <a:lnTo>
                    <a:pt x="14" y="2"/>
                  </a:lnTo>
                  <a:lnTo>
                    <a:pt x="14" y="0"/>
                  </a:lnTo>
                  <a:lnTo>
                    <a:pt x="15" y="0"/>
                  </a:lnTo>
                  <a:lnTo>
                    <a:pt x="16" y="0"/>
                  </a:lnTo>
                  <a:lnTo>
                    <a:pt x="17" y="0"/>
                  </a:lnTo>
                  <a:close/>
                  <a:moveTo>
                    <a:pt x="115" y="0"/>
                  </a:moveTo>
                  <a:lnTo>
                    <a:pt x="116" y="0"/>
                  </a:lnTo>
                  <a:lnTo>
                    <a:pt x="116" y="2"/>
                  </a:lnTo>
                  <a:lnTo>
                    <a:pt x="117" y="2"/>
                  </a:lnTo>
                  <a:lnTo>
                    <a:pt x="117" y="0"/>
                  </a:lnTo>
                  <a:lnTo>
                    <a:pt x="118" y="2"/>
                  </a:lnTo>
                  <a:lnTo>
                    <a:pt x="117" y="2"/>
                  </a:lnTo>
                  <a:lnTo>
                    <a:pt x="116" y="2"/>
                  </a:lnTo>
                  <a:lnTo>
                    <a:pt x="116" y="3"/>
                  </a:lnTo>
                  <a:lnTo>
                    <a:pt x="117" y="3"/>
                  </a:lnTo>
                  <a:lnTo>
                    <a:pt x="117" y="4"/>
                  </a:lnTo>
                  <a:lnTo>
                    <a:pt x="118" y="4"/>
                  </a:lnTo>
                  <a:lnTo>
                    <a:pt x="118" y="5"/>
                  </a:lnTo>
                  <a:lnTo>
                    <a:pt x="120" y="5"/>
                  </a:lnTo>
                  <a:lnTo>
                    <a:pt x="120" y="6"/>
                  </a:lnTo>
                  <a:lnTo>
                    <a:pt x="121" y="6"/>
                  </a:lnTo>
                  <a:lnTo>
                    <a:pt x="122" y="6"/>
                  </a:lnTo>
                  <a:lnTo>
                    <a:pt x="122" y="7"/>
                  </a:lnTo>
                  <a:lnTo>
                    <a:pt x="123" y="7"/>
                  </a:lnTo>
                  <a:lnTo>
                    <a:pt x="124" y="7"/>
                  </a:lnTo>
                  <a:lnTo>
                    <a:pt x="125" y="6"/>
                  </a:lnTo>
                  <a:lnTo>
                    <a:pt x="127" y="6"/>
                  </a:lnTo>
                  <a:lnTo>
                    <a:pt x="128" y="6"/>
                  </a:lnTo>
                  <a:lnTo>
                    <a:pt x="128" y="7"/>
                  </a:lnTo>
                  <a:lnTo>
                    <a:pt x="128" y="6"/>
                  </a:lnTo>
                  <a:lnTo>
                    <a:pt x="129" y="6"/>
                  </a:lnTo>
                  <a:lnTo>
                    <a:pt x="130" y="7"/>
                  </a:lnTo>
                  <a:lnTo>
                    <a:pt x="131" y="7"/>
                  </a:lnTo>
                  <a:lnTo>
                    <a:pt x="131" y="9"/>
                  </a:lnTo>
                  <a:lnTo>
                    <a:pt x="131" y="10"/>
                  </a:lnTo>
                  <a:lnTo>
                    <a:pt x="131" y="11"/>
                  </a:lnTo>
                  <a:lnTo>
                    <a:pt x="132" y="11"/>
                  </a:lnTo>
                  <a:lnTo>
                    <a:pt x="132" y="12"/>
                  </a:lnTo>
                  <a:lnTo>
                    <a:pt x="134" y="12"/>
                  </a:lnTo>
                  <a:lnTo>
                    <a:pt x="135" y="13"/>
                  </a:lnTo>
                  <a:lnTo>
                    <a:pt x="136" y="13"/>
                  </a:lnTo>
                  <a:lnTo>
                    <a:pt x="137" y="13"/>
                  </a:lnTo>
                  <a:lnTo>
                    <a:pt x="137" y="12"/>
                  </a:lnTo>
                  <a:lnTo>
                    <a:pt x="137" y="11"/>
                  </a:lnTo>
                  <a:lnTo>
                    <a:pt x="138" y="11"/>
                  </a:lnTo>
                  <a:lnTo>
                    <a:pt x="139" y="11"/>
                  </a:lnTo>
                  <a:lnTo>
                    <a:pt x="141" y="12"/>
                  </a:lnTo>
                  <a:lnTo>
                    <a:pt x="143" y="12"/>
                  </a:lnTo>
                  <a:lnTo>
                    <a:pt x="143" y="13"/>
                  </a:lnTo>
                  <a:lnTo>
                    <a:pt x="143" y="14"/>
                  </a:lnTo>
                  <a:lnTo>
                    <a:pt x="144" y="14"/>
                  </a:lnTo>
                  <a:lnTo>
                    <a:pt x="145" y="14"/>
                  </a:lnTo>
                  <a:lnTo>
                    <a:pt x="146" y="14"/>
                  </a:lnTo>
                  <a:lnTo>
                    <a:pt x="146" y="16"/>
                  </a:lnTo>
                  <a:lnTo>
                    <a:pt x="148" y="16"/>
                  </a:lnTo>
                  <a:lnTo>
                    <a:pt x="149" y="16"/>
                  </a:lnTo>
                  <a:lnTo>
                    <a:pt x="150" y="17"/>
                  </a:lnTo>
                  <a:lnTo>
                    <a:pt x="151" y="17"/>
                  </a:lnTo>
                  <a:lnTo>
                    <a:pt x="151" y="16"/>
                  </a:lnTo>
                  <a:lnTo>
                    <a:pt x="152" y="16"/>
                  </a:lnTo>
                  <a:lnTo>
                    <a:pt x="153" y="16"/>
                  </a:lnTo>
                  <a:lnTo>
                    <a:pt x="153" y="17"/>
                  </a:lnTo>
                  <a:lnTo>
                    <a:pt x="154" y="17"/>
                  </a:lnTo>
                  <a:lnTo>
                    <a:pt x="154" y="18"/>
                  </a:lnTo>
                  <a:lnTo>
                    <a:pt x="156" y="17"/>
                  </a:lnTo>
                  <a:lnTo>
                    <a:pt x="156" y="18"/>
                  </a:lnTo>
                  <a:lnTo>
                    <a:pt x="158" y="18"/>
                  </a:lnTo>
                  <a:lnTo>
                    <a:pt x="159" y="18"/>
                  </a:lnTo>
                  <a:lnTo>
                    <a:pt x="160" y="18"/>
                  </a:lnTo>
                  <a:lnTo>
                    <a:pt x="161" y="18"/>
                  </a:lnTo>
                  <a:lnTo>
                    <a:pt x="163" y="19"/>
                  </a:lnTo>
                  <a:lnTo>
                    <a:pt x="163" y="18"/>
                  </a:lnTo>
                  <a:lnTo>
                    <a:pt x="164" y="18"/>
                  </a:lnTo>
                  <a:lnTo>
                    <a:pt x="165" y="18"/>
                  </a:lnTo>
                  <a:lnTo>
                    <a:pt x="166" y="18"/>
                  </a:lnTo>
                  <a:lnTo>
                    <a:pt x="166" y="17"/>
                  </a:lnTo>
                  <a:lnTo>
                    <a:pt x="167" y="17"/>
                  </a:lnTo>
                  <a:lnTo>
                    <a:pt x="170" y="17"/>
                  </a:lnTo>
                  <a:lnTo>
                    <a:pt x="171" y="17"/>
                  </a:lnTo>
                  <a:lnTo>
                    <a:pt x="171" y="16"/>
                  </a:lnTo>
                  <a:lnTo>
                    <a:pt x="172" y="16"/>
                  </a:lnTo>
                  <a:lnTo>
                    <a:pt x="172" y="17"/>
                  </a:lnTo>
                  <a:lnTo>
                    <a:pt x="173" y="16"/>
                  </a:lnTo>
                  <a:lnTo>
                    <a:pt x="174" y="16"/>
                  </a:lnTo>
                  <a:lnTo>
                    <a:pt x="175" y="16"/>
                  </a:lnTo>
                  <a:lnTo>
                    <a:pt x="175" y="17"/>
                  </a:lnTo>
                  <a:lnTo>
                    <a:pt x="177" y="17"/>
                  </a:lnTo>
                  <a:lnTo>
                    <a:pt x="178" y="17"/>
                  </a:lnTo>
                  <a:lnTo>
                    <a:pt x="179" y="17"/>
                  </a:lnTo>
                  <a:lnTo>
                    <a:pt x="180" y="18"/>
                  </a:lnTo>
                  <a:lnTo>
                    <a:pt x="181" y="18"/>
                  </a:lnTo>
                  <a:lnTo>
                    <a:pt x="182" y="18"/>
                  </a:lnTo>
                  <a:lnTo>
                    <a:pt x="184" y="18"/>
                  </a:lnTo>
                  <a:lnTo>
                    <a:pt x="185" y="18"/>
                  </a:lnTo>
                  <a:lnTo>
                    <a:pt x="186" y="18"/>
                  </a:lnTo>
                  <a:lnTo>
                    <a:pt x="187" y="17"/>
                  </a:lnTo>
                  <a:lnTo>
                    <a:pt x="188" y="17"/>
                  </a:lnTo>
                  <a:lnTo>
                    <a:pt x="189" y="17"/>
                  </a:lnTo>
                  <a:lnTo>
                    <a:pt x="189" y="16"/>
                  </a:lnTo>
                  <a:lnTo>
                    <a:pt x="191" y="16"/>
                  </a:lnTo>
                  <a:lnTo>
                    <a:pt x="191" y="14"/>
                  </a:lnTo>
                  <a:lnTo>
                    <a:pt x="192" y="14"/>
                  </a:lnTo>
                  <a:lnTo>
                    <a:pt x="193" y="14"/>
                  </a:lnTo>
                  <a:lnTo>
                    <a:pt x="194" y="13"/>
                  </a:lnTo>
                  <a:lnTo>
                    <a:pt x="195" y="13"/>
                  </a:lnTo>
                  <a:lnTo>
                    <a:pt x="195" y="12"/>
                  </a:lnTo>
                  <a:lnTo>
                    <a:pt x="196" y="12"/>
                  </a:lnTo>
                  <a:lnTo>
                    <a:pt x="198" y="12"/>
                  </a:lnTo>
                  <a:lnTo>
                    <a:pt x="198" y="11"/>
                  </a:lnTo>
                  <a:lnTo>
                    <a:pt x="199" y="11"/>
                  </a:lnTo>
                  <a:lnTo>
                    <a:pt x="199" y="10"/>
                  </a:lnTo>
                  <a:lnTo>
                    <a:pt x="200" y="10"/>
                  </a:lnTo>
                  <a:lnTo>
                    <a:pt x="200" y="9"/>
                  </a:lnTo>
                  <a:lnTo>
                    <a:pt x="201" y="10"/>
                  </a:lnTo>
                  <a:lnTo>
                    <a:pt x="202" y="10"/>
                  </a:lnTo>
                  <a:lnTo>
                    <a:pt x="203" y="10"/>
                  </a:lnTo>
                  <a:lnTo>
                    <a:pt x="203" y="11"/>
                  </a:lnTo>
                  <a:lnTo>
                    <a:pt x="205" y="10"/>
                  </a:lnTo>
                  <a:lnTo>
                    <a:pt x="206" y="10"/>
                  </a:lnTo>
                  <a:lnTo>
                    <a:pt x="207" y="10"/>
                  </a:lnTo>
                  <a:lnTo>
                    <a:pt x="208" y="10"/>
                  </a:lnTo>
                  <a:lnTo>
                    <a:pt x="209" y="10"/>
                  </a:lnTo>
                  <a:lnTo>
                    <a:pt x="212" y="11"/>
                  </a:lnTo>
                  <a:lnTo>
                    <a:pt x="213" y="10"/>
                  </a:lnTo>
                  <a:lnTo>
                    <a:pt x="213" y="9"/>
                  </a:lnTo>
                  <a:lnTo>
                    <a:pt x="214" y="9"/>
                  </a:lnTo>
                  <a:lnTo>
                    <a:pt x="214" y="7"/>
                  </a:lnTo>
                  <a:lnTo>
                    <a:pt x="216" y="9"/>
                  </a:lnTo>
                  <a:lnTo>
                    <a:pt x="215" y="10"/>
                  </a:lnTo>
                  <a:lnTo>
                    <a:pt x="216" y="10"/>
                  </a:lnTo>
                  <a:lnTo>
                    <a:pt x="217" y="10"/>
                  </a:lnTo>
                  <a:lnTo>
                    <a:pt x="218" y="10"/>
                  </a:lnTo>
                  <a:lnTo>
                    <a:pt x="218" y="11"/>
                  </a:lnTo>
                  <a:lnTo>
                    <a:pt x="220" y="12"/>
                  </a:lnTo>
                  <a:lnTo>
                    <a:pt x="221" y="12"/>
                  </a:lnTo>
                  <a:lnTo>
                    <a:pt x="222" y="12"/>
                  </a:lnTo>
                  <a:lnTo>
                    <a:pt x="221" y="13"/>
                  </a:lnTo>
                  <a:lnTo>
                    <a:pt x="222" y="13"/>
                  </a:lnTo>
                  <a:lnTo>
                    <a:pt x="222" y="14"/>
                  </a:lnTo>
                  <a:lnTo>
                    <a:pt x="223" y="14"/>
                  </a:lnTo>
                  <a:lnTo>
                    <a:pt x="224" y="14"/>
                  </a:lnTo>
                  <a:lnTo>
                    <a:pt x="225" y="14"/>
                  </a:lnTo>
                  <a:lnTo>
                    <a:pt x="225" y="16"/>
                  </a:lnTo>
                  <a:lnTo>
                    <a:pt x="225" y="17"/>
                  </a:lnTo>
                  <a:lnTo>
                    <a:pt x="227" y="17"/>
                  </a:lnTo>
                  <a:lnTo>
                    <a:pt x="228" y="18"/>
                  </a:lnTo>
                  <a:lnTo>
                    <a:pt x="229" y="19"/>
                  </a:lnTo>
                  <a:lnTo>
                    <a:pt x="229" y="20"/>
                  </a:lnTo>
                  <a:lnTo>
                    <a:pt x="230" y="20"/>
                  </a:lnTo>
                  <a:lnTo>
                    <a:pt x="230" y="21"/>
                  </a:lnTo>
                  <a:lnTo>
                    <a:pt x="230" y="23"/>
                  </a:lnTo>
                  <a:lnTo>
                    <a:pt x="230" y="24"/>
                  </a:lnTo>
                  <a:lnTo>
                    <a:pt x="230" y="25"/>
                  </a:lnTo>
                  <a:lnTo>
                    <a:pt x="229" y="25"/>
                  </a:lnTo>
                  <a:lnTo>
                    <a:pt x="230" y="25"/>
                  </a:lnTo>
                  <a:lnTo>
                    <a:pt x="229" y="25"/>
                  </a:lnTo>
                  <a:lnTo>
                    <a:pt x="229" y="26"/>
                  </a:lnTo>
                  <a:lnTo>
                    <a:pt x="230" y="26"/>
                  </a:lnTo>
                  <a:lnTo>
                    <a:pt x="230" y="27"/>
                  </a:lnTo>
                  <a:lnTo>
                    <a:pt x="229" y="27"/>
                  </a:lnTo>
                  <a:lnTo>
                    <a:pt x="230" y="27"/>
                  </a:lnTo>
                  <a:lnTo>
                    <a:pt x="230" y="28"/>
                  </a:lnTo>
                  <a:lnTo>
                    <a:pt x="231" y="28"/>
                  </a:lnTo>
                  <a:lnTo>
                    <a:pt x="231" y="30"/>
                  </a:lnTo>
                  <a:lnTo>
                    <a:pt x="231" y="31"/>
                  </a:lnTo>
                  <a:lnTo>
                    <a:pt x="231" y="32"/>
                  </a:lnTo>
                  <a:lnTo>
                    <a:pt x="232" y="32"/>
                  </a:lnTo>
                  <a:lnTo>
                    <a:pt x="235" y="33"/>
                  </a:lnTo>
                  <a:lnTo>
                    <a:pt x="236" y="33"/>
                  </a:lnTo>
                  <a:lnTo>
                    <a:pt x="237" y="32"/>
                  </a:lnTo>
                  <a:lnTo>
                    <a:pt x="237" y="33"/>
                  </a:lnTo>
                  <a:lnTo>
                    <a:pt x="238" y="32"/>
                  </a:lnTo>
                  <a:lnTo>
                    <a:pt x="239" y="32"/>
                  </a:lnTo>
                  <a:lnTo>
                    <a:pt x="241" y="33"/>
                  </a:lnTo>
                  <a:lnTo>
                    <a:pt x="242" y="33"/>
                  </a:lnTo>
                  <a:lnTo>
                    <a:pt x="243" y="34"/>
                  </a:lnTo>
                  <a:lnTo>
                    <a:pt x="243" y="35"/>
                  </a:lnTo>
                  <a:lnTo>
                    <a:pt x="244" y="35"/>
                  </a:lnTo>
                  <a:lnTo>
                    <a:pt x="245" y="37"/>
                  </a:lnTo>
                  <a:lnTo>
                    <a:pt x="246" y="38"/>
                  </a:lnTo>
                  <a:lnTo>
                    <a:pt x="246" y="39"/>
                  </a:lnTo>
                  <a:lnTo>
                    <a:pt x="248" y="39"/>
                  </a:lnTo>
                  <a:lnTo>
                    <a:pt x="246" y="38"/>
                  </a:lnTo>
                  <a:lnTo>
                    <a:pt x="245" y="38"/>
                  </a:lnTo>
                  <a:lnTo>
                    <a:pt x="244" y="37"/>
                  </a:lnTo>
                  <a:lnTo>
                    <a:pt x="243" y="38"/>
                  </a:lnTo>
                  <a:lnTo>
                    <a:pt x="243" y="39"/>
                  </a:lnTo>
                  <a:lnTo>
                    <a:pt x="242" y="40"/>
                  </a:lnTo>
                  <a:lnTo>
                    <a:pt x="243" y="40"/>
                  </a:lnTo>
                  <a:lnTo>
                    <a:pt x="243" y="41"/>
                  </a:lnTo>
                  <a:lnTo>
                    <a:pt x="242" y="42"/>
                  </a:lnTo>
                  <a:lnTo>
                    <a:pt x="241" y="42"/>
                  </a:lnTo>
                  <a:lnTo>
                    <a:pt x="239" y="42"/>
                  </a:lnTo>
                  <a:lnTo>
                    <a:pt x="238" y="42"/>
                  </a:lnTo>
                  <a:lnTo>
                    <a:pt x="237" y="42"/>
                  </a:lnTo>
                  <a:lnTo>
                    <a:pt x="238" y="42"/>
                  </a:lnTo>
                  <a:lnTo>
                    <a:pt x="238" y="44"/>
                  </a:lnTo>
                  <a:lnTo>
                    <a:pt x="238" y="45"/>
                  </a:lnTo>
                  <a:lnTo>
                    <a:pt x="239" y="45"/>
                  </a:lnTo>
                  <a:lnTo>
                    <a:pt x="239" y="46"/>
                  </a:lnTo>
                  <a:lnTo>
                    <a:pt x="241" y="46"/>
                  </a:lnTo>
                  <a:lnTo>
                    <a:pt x="241" y="47"/>
                  </a:lnTo>
                  <a:lnTo>
                    <a:pt x="241" y="48"/>
                  </a:lnTo>
                  <a:lnTo>
                    <a:pt x="241" y="49"/>
                  </a:lnTo>
                  <a:lnTo>
                    <a:pt x="241" y="51"/>
                  </a:lnTo>
                  <a:lnTo>
                    <a:pt x="242" y="51"/>
                  </a:lnTo>
                  <a:lnTo>
                    <a:pt x="243" y="51"/>
                  </a:lnTo>
                  <a:lnTo>
                    <a:pt x="243" y="52"/>
                  </a:lnTo>
                  <a:lnTo>
                    <a:pt x="243" y="53"/>
                  </a:lnTo>
                  <a:lnTo>
                    <a:pt x="243" y="54"/>
                  </a:lnTo>
                  <a:lnTo>
                    <a:pt x="243" y="55"/>
                  </a:lnTo>
                  <a:lnTo>
                    <a:pt x="244" y="56"/>
                  </a:lnTo>
                  <a:lnTo>
                    <a:pt x="244" y="58"/>
                  </a:lnTo>
                  <a:lnTo>
                    <a:pt x="244" y="59"/>
                  </a:lnTo>
                  <a:lnTo>
                    <a:pt x="245" y="59"/>
                  </a:lnTo>
                  <a:lnTo>
                    <a:pt x="246" y="59"/>
                  </a:lnTo>
                  <a:lnTo>
                    <a:pt x="246" y="60"/>
                  </a:lnTo>
                  <a:lnTo>
                    <a:pt x="245" y="60"/>
                  </a:lnTo>
                  <a:lnTo>
                    <a:pt x="245" y="61"/>
                  </a:lnTo>
                  <a:lnTo>
                    <a:pt x="245" y="62"/>
                  </a:lnTo>
                  <a:lnTo>
                    <a:pt x="245" y="63"/>
                  </a:lnTo>
                  <a:lnTo>
                    <a:pt x="244" y="63"/>
                  </a:lnTo>
                  <a:lnTo>
                    <a:pt x="244" y="65"/>
                  </a:lnTo>
                  <a:lnTo>
                    <a:pt x="244" y="66"/>
                  </a:lnTo>
                  <a:lnTo>
                    <a:pt x="244" y="67"/>
                  </a:lnTo>
                  <a:lnTo>
                    <a:pt x="245" y="67"/>
                  </a:lnTo>
                  <a:lnTo>
                    <a:pt x="246" y="67"/>
                  </a:lnTo>
                  <a:lnTo>
                    <a:pt x="248" y="67"/>
                  </a:lnTo>
                  <a:lnTo>
                    <a:pt x="248" y="68"/>
                  </a:lnTo>
                  <a:lnTo>
                    <a:pt x="249" y="68"/>
                  </a:lnTo>
                  <a:lnTo>
                    <a:pt x="250" y="69"/>
                  </a:lnTo>
                  <a:lnTo>
                    <a:pt x="249" y="69"/>
                  </a:lnTo>
                  <a:lnTo>
                    <a:pt x="249" y="70"/>
                  </a:lnTo>
                  <a:lnTo>
                    <a:pt x="250" y="70"/>
                  </a:lnTo>
                  <a:lnTo>
                    <a:pt x="250" y="72"/>
                  </a:lnTo>
                  <a:lnTo>
                    <a:pt x="250" y="73"/>
                  </a:lnTo>
                  <a:lnTo>
                    <a:pt x="250" y="74"/>
                  </a:lnTo>
                  <a:lnTo>
                    <a:pt x="251" y="74"/>
                  </a:lnTo>
                  <a:lnTo>
                    <a:pt x="252" y="74"/>
                  </a:lnTo>
                  <a:lnTo>
                    <a:pt x="252" y="75"/>
                  </a:lnTo>
                  <a:lnTo>
                    <a:pt x="253" y="75"/>
                  </a:lnTo>
                  <a:lnTo>
                    <a:pt x="253" y="76"/>
                  </a:lnTo>
                  <a:lnTo>
                    <a:pt x="253" y="77"/>
                  </a:lnTo>
                  <a:lnTo>
                    <a:pt x="251" y="77"/>
                  </a:lnTo>
                  <a:lnTo>
                    <a:pt x="250" y="77"/>
                  </a:lnTo>
                  <a:lnTo>
                    <a:pt x="250" y="79"/>
                  </a:lnTo>
                  <a:lnTo>
                    <a:pt x="249" y="80"/>
                  </a:lnTo>
                  <a:lnTo>
                    <a:pt x="248" y="80"/>
                  </a:lnTo>
                  <a:lnTo>
                    <a:pt x="248" y="81"/>
                  </a:lnTo>
                  <a:lnTo>
                    <a:pt x="246" y="81"/>
                  </a:lnTo>
                  <a:lnTo>
                    <a:pt x="246" y="80"/>
                  </a:lnTo>
                  <a:lnTo>
                    <a:pt x="246" y="79"/>
                  </a:lnTo>
                  <a:lnTo>
                    <a:pt x="245" y="79"/>
                  </a:lnTo>
                  <a:lnTo>
                    <a:pt x="246" y="79"/>
                  </a:lnTo>
                  <a:lnTo>
                    <a:pt x="246" y="77"/>
                  </a:lnTo>
                  <a:lnTo>
                    <a:pt x="246" y="76"/>
                  </a:lnTo>
                  <a:lnTo>
                    <a:pt x="245" y="76"/>
                  </a:lnTo>
                  <a:lnTo>
                    <a:pt x="244" y="75"/>
                  </a:lnTo>
                  <a:lnTo>
                    <a:pt x="243" y="75"/>
                  </a:lnTo>
                  <a:lnTo>
                    <a:pt x="243" y="76"/>
                  </a:lnTo>
                  <a:lnTo>
                    <a:pt x="242" y="76"/>
                  </a:lnTo>
                  <a:lnTo>
                    <a:pt x="241" y="76"/>
                  </a:lnTo>
                  <a:lnTo>
                    <a:pt x="241" y="77"/>
                  </a:lnTo>
                  <a:lnTo>
                    <a:pt x="241" y="76"/>
                  </a:lnTo>
                  <a:lnTo>
                    <a:pt x="239" y="76"/>
                  </a:lnTo>
                  <a:lnTo>
                    <a:pt x="238" y="76"/>
                  </a:lnTo>
                  <a:lnTo>
                    <a:pt x="237" y="76"/>
                  </a:lnTo>
                  <a:lnTo>
                    <a:pt x="236" y="76"/>
                  </a:lnTo>
                  <a:lnTo>
                    <a:pt x="235" y="75"/>
                  </a:lnTo>
                  <a:lnTo>
                    <a:pt x="234" y="75"/>
                  </a:lnTo>
                  <a:lnTo>
                    <a:pt x="231" y="74"/>
                  </a:lnTo>
                  <a:lnTo>
                    <a:pt x="230" y="75"/>
                  </a:lnTo>
                  <a:lnTo>
                    <a:pt x="229" y="75"/>
                  </a:lnTo>
                  <a:lnTo>
                    <a:pt x="228" y="75"/>
                  </a:lnTo>
                  <a:lnTo>
                    <a:pt x="227" y="74"/>
                  </a:lnTo>
                  <a:lnTo>
                    <a:pt x="227" y="75"/>
                  </a:lnTo>
                  <a:lnTo>
                    <a:pt x="225" y="75"/>
                  </a:lnTo>
                  <a:lnTo>
                    <a:pt x="224" y="77"/>
                  </a:lnTo>
                  <a:lnTo>
                    <a:pt x="223" y="79"/>
                  </a:lnTo>
                  <a:lnTo>
                    <a:pt x="222" y="79"/>
                  </a:lnTo>
                  <a:lnTo>
                    <a:pt x="222" y="77"/>
                  </a:lnTo>
                  <a:lnTo>
                    <a:pt x="222" y="76"/>
                  </a:lnTo>
                  <a:lnTo>
                    <a:pt x="221" y="76"/>
                  </a:lnTo>
                  <a:lnTo>
                    <a:pt x="220" y="76"/>
                  </a:lnTo>
                  <a:lnTo>
                    <a:pt x="220" y="75"/>
                  </a:lnTo>
                  <a:lnTo>
                    <a:pt x="218" y="76"/>
                  </a:lnTo>
                  <a:lnTo>
                    <a:pt x="217" y="77"/>
                  </a:lnTo>
                  <a:lnTo>
                    <a:pt x="216" y="77"/>
                  </a:lnTo>
                  <a:lnTo>
                    <a:pt x="210" y="79"/>
                  </a:lnTo>
                  <a:lnTo>
                    <a:pt x="207" y="80"/>
                  </a:lnTo>
                  <a:lnTo>
                    <a:pt x="207" y="79"/>
                  </a:lnTo>
                  <a:lnTo>
                    <a:pt x="206" y="79"/>
                  </a:lnTo>
                  <a:lnTo>
                    <a:pt x="203" y="79"/>
                  </a:lnTo>
                  <a:lnTo>
                    <a:pt x="201" y="79"/>
                  </a:lnTo>
                  <a:lnTo>
                    <a:pt x="200" y="79"/>
                  </a:lnTo>
                  <a:lnTo>
                    <a:pt x="199" y="80"/>
                  </a:lnTo>
                  <a:lnTo>
                    <a:pt x="198" y="80"/>
                  </a:lnTo>
                  <a:lnTo>
                    <a:pt x="196" y="80"/>
                  </a:lnTo>
                  <a:lnTo>
                    <a:pt x="195" y="81"/>
                  </a:lnTo>
                  <a:lnTo>
                    <a:pt x="194" y="82"/>
                  </a:lnTo>
                  <a:lnTo>
                    <a:pt x="193" y="82"/>
                  </a:lnTo>
                  <a:lnTo>
                    <a:pt x="192" y="83"/>
                  </a:lnTo>
                  <a:lnTo>
                    <a:pt x="189" y="84"/>
                  </a:lnTo>
                  <a:lnTo>
                    <a:pt x="185" y="86"/>
                  </a:lnTo>
                  <a:lnTo>
                    <a:pt x="182" y="86"/>
                  </a:lnTo>
                  <a:lnTo>
                    <a:pt x="181" y="86"/>
                  </a:lnTo>
                  <a:lnTo>
                    <a:pt x="180" y="84"/>
                  </a:lnTo>
                  <a:lnTo>
                    <a:pt x="179" y="84"/>
                  </a:lnTo>
                  <a:lnTo>
                    <a:pt x="179" y="86"/>
                  </a:lnTo>
                  <a:lnTo>
                    <a:pt x="177" y="86"/>
                  </a:lnTo>
                  <a:lnTo>
                    <a:pt x="175" y="86"/>
                  </a:lnTo>
                  <a:lnTo>
                    <a:pt x="174" y="84"/>
                  </a:lnTo>
                  <a:lnTo>
                    <a:pt x="173" y="83"/>
                  </a:lnTo>
                  <a:lnTo>
                    <a:pt x="172" y="82"/>
                  </a:lnTo>
                  <a:lnTo>
                    <a:pt x="170" y="82"/>
                  </a:lnTo>
                  <a:lnTo>
                    <a:pt x="168" y="82"/>
                  </a:lnTo>
                  <a:lnTo>
                    <a:pt x="167" y="82"/>
                  </a:lnTo>
                  <a:lnTo>
                    <a:pt x="166" y="83"/>
                  </a:lnTo>
                  <a:lnTo>
                    <a:pt x="164" y="84"/>
                  </a:lnTo>
                  <a:lnTo>
                    <a:pt x="161" y="84"/>
                  </a:lnTo>
                  <a:lnTo>
                    <a:pt x="160" y="84"/>
                  </a:lnTo>
                  <a:lnTo>
                    <a:pt x="159" y="86"/>
                  </a:lnTo>
                  <a:lnTo>
                    <a:pt x="158" y="86"/>
                  </a:lnTo>
                  <a:lnTo>
                    <a:pt x="157" y="86"/>
                  </a:lnTo>
                  <a:lnTo>
                    <a:pt x="156" y="86"/>
                  </a:lnTo>
                  <a:lnTo>
                    <a:pt x="154" y="86"/>
                  </a:lnTo>
                  <a:lnTo>
                    <a:pt x="154" y="87"/>
                  </a:lnTo>
                  <a:lnTo>
                    <a:pt x="153" y="86"/>
                  </a:lnTo>
                  <a:lnTo>
                    <a:pt x="153" y="84"/>
                  </a:lnTo>
                  <a:lnTo>
                    <a:pt x="152" y="84"/>
                  </a:lnTo>
                  <a:lnTo>
                    <a:pt x="152" y="83"/>
                  </a:lnTo>
                  <a:lnTo>
                    <a:pt x="151" y="83"/>
                  </a:lnTo>
                  <a:lnTo>
                    <a:pt x="149" y="83"/>
                  </a:lnTo>
                  <a:lnTo>
                    <a:pt x="148" y="84"/>
                  </a:lnTo>
                  <a:lnTo>
                    <a:pt x="148" y="86"/>
                  </a:lnTo>
                  <a:lnTo>
                    <a:pt x="148" y="87"/>
                  </a:lnTo>
                  <a:lnTo>
                    <a:pt x="148" y="88"/>
                  </a:lnTo>
                  <a:lnTo>
                    <a:pt x="148" y="89"/>
                  </a:lnTo>
                  <a:lnTo>
                    <a:pt x="148" y="90"/>
                  </a:lnTo>
                  <a:lnTo>
                    <a:pt x="149" y="90"/>
                  </a:lnTo>
                  <a:lnTo>
                    <a:pt x="149" y="91"/>
                  </a:lnTo>
                  <a:lnTo>
                    <a:pt x="150" y="91"/>
                  </a:lnTo>
                  <a:lnTo>
                    <a:pt x="150" y="93"/>
                  </a:lnTo>
                  <a:lnTo>
                    <a:pt x="149" y="93"/>
                  </a:lnTo>
                  <a:lnTo>
                    <a:pt x="148" y="93"/>
                  </a:lnTo>
                  <a:lnTo>
                    <a:pt x="146" y="93"/>
                  </a:lnTo>
                  <a:lnTo>
                    <a:pt x="146" y="94"/>
                  </a:lnTo>
                  <a:lnTo>
                    <a:pt x="146" y="96"/>
                  </a:lnTo>
                  <a:lnTo>
                    <a:pt x="145" y="96"/>
                  </a:lnTo>
                  <a:lnTo>
                    <a:pt x="145" y="97"/>
                  </a:lnTo>
                  <a:lnTo>
                    <a:pt x="144" y="96"/>
                  </a:lnTo>
                  <a:lnTo>
                    <a:pt x="144" y="97"/>
                  </a:lnTo>
                  <a:lnTo>
                    <a:pt x="144" y="98"/>
                  </a:lnTo>
                  <a:lnTo>
                    <a:pt x="143" y="98"/>
                  </a:lnTo>
                  <a:lnTo>
                    <a:pt x="142" y="98"/>
                  </a:lnTo>
                  <a:lnTo>
                    <a:pt x="142" y="97"/>
                  </a:lnTo>
                  <a:lnTo>
                    <a:pt x="141" y="97"/>
                  </a:lnTo>
                  <a:lnTo>
                    <a:pt x="141" y="96"/>
                  </a:lnTo>
                  <a:lnTo>
                    <a:pt x="142" y="96"/>
                  </a:lnTo>
                  <a:lnTo>
                    <a:pt x="141" y="95"/>
                  </a:lnTo>
                  <a:lnTo>
                    <a:pt x="139" y="93"/>
                  </a:lnTo>
                  <a:lnTo>
                    <a:pt x="138" y="91"/>
                  </a:lnTo>
                  <a:lnTo>
                    <a:pt x="138" y="90"/>
                  </a:lnTo>
                  <a:lnTo>
                    <a:pt x="139" y="90"/>
                  </a:lnTo>
                  <a:lnTo>
                    <a:pt x="139" y="89"/>
                  </a:lnTo>
                  <a:lnTo>
                    <a:pt x="141" y="88"/>
                  </a:lnTo>
                  <a:lnTo>
                    <a:pt x="142" y="88"/>
                  </a:lnTo>
                  <a:lnTo>
                    <a:pt x="143" y="87"/>
                  </a:lnTo>
                  <a:lnTo>
                    <a:pt x="143" y="86"/>
                  </a:lnTo>
                  <a:lnTo>
                    <a:pt x="143" y="84"/>
                  </a:lnTo>
                  <a:lnTo>
                    <a:pt x="143" y="83"/>
                  </a:lnTo>
                  <a:lnTo>
                    <a:pt x="142" y="82"/>
                  </a:lnTo>
                  <a:lnTo>
                    <a:pt x="141" y="82"/>
                  </a:lnTo>
                  <a:lnTo>
                    <a:pt x="139" y="81"/>
                  </a:lnTo>
                  <a:lnTo>
                    <a:pt x="139" y="82"/>
                  </a:lnTo>
                  <a:lnTo>
                    <a:pt x="138" y="83"/>
                  </a:lnTo>
                  <a:lnTo>
                    <a:pt x="137" y="83"/>
                  </a:lnTo>
                  <a:lnTo>
                    <a:pt x="137" y="84"/>
                  </a:lnTo>
                  <a:lnTo>
                    <a:pt x="136" y="84"/>
                  </a:lnTo>
                  <a:lnTo>
                    <a:pt x="135" y="84"/>
                  </a:lnTo>
                  <a:lnTo>
                    <a:pt x="135" y="86"/>
                  </a:lnTo>
                  <a:lnTo>
                    <a:pt x="135" y="84"/>
                  </a:lnTo>
                  <a:lnTo>
                    <a:pt x="135" y="86"/>
                  </a:lnTo>
                  <a:lnTo>
                    <a:pt x="135" y="84"/>
                  </a:lnTo>
                  <a:lnTo>
                    <a:pt x="136" y="84"/>
                  </a:lnTo>
                  <a:lnTo>
                    <a:pt x="135" y="84"/>
                  </a:lnTo>
                  <a:lnTo>
                    <a:pt x="136" y="84"/>
                  </a:lnTo>
                  <a:lnTo>
                    <a:pt x="135" y="86"/>
                  </a:lnTo>
                  <a:lnTo>
                    <a:pt x="136" y="86"/>
                  </a:lnTo>
                  <a:lnTo>
                    <a:pt x="136" y="84"/>
                  </a:lnTo>
                  <a:lnTo>
                    <a:pt x="136" y="86"/>
                  </a:lnTo>
                  <a:lnTo>
                    <a:pt x="136" y="87"/>
                  </a:lnTo>
                  <a:lnTo>
                    <a:pt x="135" y="87"/>
                  </a:lnTo>
                  <a:lnTo>
                    <a:pt x="134" y="87"/>
                  </a:lnTo>
                  <a:lnTo>
                    <a:pt x="135" y="87"/>
                  </a:lnTo>
                  <a:lnTo>
                    <a:pt x="134" y="87"/>
                  </a:lnTo>
                  <a:lnTo>
                    <a:pt x="132" y="87"/>
                  </a:lnTo>
                  <a:lnTo>
                    <a:pt x="132" y="88"/>
                  </a:lnTo>
                  <a:lnTo>
                    <a:pt x="131" y="88"/>
                  </a:lnTo>
                  <a:lnTo>
                    <a:pt x="131" y="87"/>
                  </a:lnTo>
                  <a:lnTo>
                    <a:pt x="128" y="86"/>
                  </a:lnTo>
                  <a:lnTo>
                    <a:pt x="128" y="84"/>
                  </a:lnTo>
                  <a:lnTo>
                    <a:pt x="127" y="84"/>
                  </a:lnTo>
                  <a:lnTo>
                    <a:pt x="125" y="84"/>
                  </a:lnTo>
                  <a:lnTo>
                    <a:pt x="125" y="83"/>
                  </a:lnTo>
                  <a:lnTo>
                    <a:pt x="124" y="83"/>
                  </a:lnTo>
                  <a:lnTo>
                    <a:pt x="123" y="83"/>
                  </a:lnTo>
                  <a:lnTo>
                    <a:pt x="122" y="83"/>
                  </a:lnTo>
                  <a:lnTo>
                    <a:pt x="121" y="84"/>
                  </a:lnTo>
                  <a:lnTo>
                    <a:pt x="120" y="86"/>
                  </a:lnTo>
                  <a:lnTo>
                    <a:pt x="118" y="87"/>
                  </a:lnTo>
                  <a:lnTo>
                    <a:pt x="117" y="87"/>
                  </a:lnTo>
                  <a:lnTo>
                    <a:pt x="117" y="88"/>
                  </a:lnTo>
                  <a:lnTo>
                    <a:pt x="117" y="89"/>
                  </a:lnTo>
                  <a:lnTo>
                    <a:pt x="116" y="89"/>
                  </a:lnTo>
                  <a:lnTo>
                    <a:pt x="116" y="90"/>
                  </a:lnTo>
                  <a:lnTo>
                    <a:pt x="115" y="91"/>
                  </a:lnTo>
                  <a:lnTo>
                    <a:pt x="115" y="93"/>
                  </a:lnTo>
                  <a:lnTo>
                    <a:pt x="114" y="93"/>
                  </a:lnTo>
                  <a:lnTo>
                    <a:pt x="114" y="91"/>
                  </a:lnTo>
                  <a:lnTo>
                    <a:pt x="113" y="91"/>
                  </a:lnTo>
                  <a:lnTo>
                    <a:pt x="113" y="93"/>
                  </a:lnTo>
                  <a:lnTo>
                    <a:pt x="111" y="93"/>
                  </a:lnTo>
                  <a:lnTo>
                    <a:pt x="111" y="94"/>
                  </a:lnTo>
                  <a:lnTo>
                    <a:pt x="110" y="94"/>
                  </a:lnTo>
                  <a:lnTo>
                    <a:pt x="110" y="93"/>
                  </a:lnTo>
                  <a:lnTo>
                    <a:pt x="110" y="94"/>
                  </a:lnTo>
                  <a:lnTo>
                    <a:pt x="109" y="94"/>
                  </a:lnTo>
                  <a:lnTo>
                    <a:pt x="108" y="94"/>
                  </a:lnTo>
                  <a:lnTo>
                    <a:pt x="107" y="94"/>
                  </a:lnTo>
                  <a:lnTo>
                    <a:pt x="106" y="94"/>
                  </a:lnTo>
                  <a:lnTo>
                    <a:pt x="104" y="94"/>
                  </a:lnTo>
                  <a:lnTo>
                    <a:pt x="103" y="94"/>
                  </a:lnTo>
                  <a:lnTo>
                    <a:pt x="103" y="95"/>
                  </a:lnTo>
                  <a:lnTo>
                    <a:pt x="102" y="95"/>
                  </a:lnTo>
                  <a:lnTo>
                    <a:pt x="101" y="95"/>
                  </a:lnTo>
                  <a:lnTo>
                    <a:pt x="100" y="95"/>
                  </a:lnTo>
                  <a:lnTo>
                    <a:pt x="100" y="96"/>
                  </a:lnTo>
                  <a:lnTo>
                    <a:pt x="99" y="96"/>
                  </a:lnTo>
                  <a:lnTo>
                    <a:pt x="97" y="95"/>
                  </a:lnTo>
                  <a:lnTo>
                    <a:pt x="96" y="95"/>
                  </a:lnTo>
                  <a:lnTo>
                    <a:pt x="95" y="95"/>
                  </a:lnTo>
                  <a:lnTo>
                    <a:pt x="95" y="94"/>
                  </a:lnTo>
                  <a:lnTo>
                    <a:pt x="94" y="94"/>
                  </a:lnTo>
                  <a:lnTo>
                    <a:pt x="93" y="93"/>
                  </a:lnTo>
                  <a:lnTo>
                    <a:pt x="93" y="91"/>
                  </a:lnTo>
                  <a:lnTo>
                    <a:pt x="92" y="91"/>
                  </a:lnTo>
                  <a:lnTo>
                    <a:pt x="90" y="90"/>
                  </a:lnTo>
                  <a:lnTo>
                    <a:pt x="90" y="89"/>
                  </a:lnTo>
                  <a:lnTo>
                    <a:pt x="89" y="89"/>
                  </a:lnTo>
                  <a:lnTo>
                    <a:pt x="89" y="88"/>
                  </a:lnTo>
                  <a:lnTo>
                    <a:pt x="88" y="88"/>
                  </a:lnTo>
                  <a:lnTo>
                    <a:pt x="88" y="87"/>
                  </a:lnTo>
                  <a:lnTo>
                    <a:pt x="87" y="87"/>
                  </a:lnTo>
                  <a:lnTo>
                    <a:pt x="86" y="87"/>
                  </a:lnTo>
                  <a:lnTo>
                    <a:pt x="85" y="87"/>
                  </a:lnTo>
                  <a:lnTo>
                    <a:pt x="85" y="86"/>
                  </a:lnTo>
                  <a:lnTo>
                    <a:pt x="84" y="86"/>
                  </a:lnTo>
                  <a:lnTo>
                    <a:pt x="82" y="86"/>
                  </a:lnTo>
                  <a:lnTo>
                    <a:pt x="80" y="84"/>
                  </a:lnTo>
                  <a:lnTo>
                    <a:pt x="80" y="83"/>
                  </a:lnTo>
                  <a:lnTo>
                    <a:pt x="79" y="83"/>
                  </a:lnTo>
                  <a:lnTo>
                    <a:pt x="74" y="82"/>
                  </a:lnTo>
                  <a:lnTo>
                    <a:pt x="72" y="82"/>
                  </a:lnTo>
                  <a:lnTo>
                    <a:pt x="71" y="82"/>
                  </a:lnTo>
                  <a:lnTo>
                    <a:pt x="70" y="82"/>
                  </a:lnTo>
                  <a:lnTo>
                    <a:pt x="70" y="83"/>
                  </a:lnTo>
                  <a:lnTo>
                    <a:pt x="70" y="84"/>
                  </a:lnTo>
                  <a:lnTo>
                    <a:pt x="70" y="86"/>
                  </a:lnTo>
                  <a:lnTo>
                    <a:pt x="70" y="87"/>
                  </a:lnTo>
                  <a:lnTo>
                    <a:pt x="70" y="88"/>
                  </a:lnTo>
                  <a:lnTo>
                    <a:pt x="68" y="88"/>
                  </a:lnTo>
                  <a:lnTo>
                    <a:pt x="68" y="89"/>
                  </a:lnTo>
                  <a:lnTo>
                    <a:pt x="68" y="90"/>
                  </a:lnTo>
                  <a:lnTo>
                    <a:pt x="70" y="90"/>
                  </a:lnTo>
                  <a:lnTo>
                    <a:pt x="70" y="91"/>
                  </a:lnTo>
                  <a:lnTo>
                    <a:pt x="68" y="91"/>
                  </a:lnTo>
                  <a:lnTo>
                    <a:pt x="68" y="93"/>
                  </a:lnTo>
                  <a:lnTo>
                    <a:pt x="67" y="93"/>
                  </a:lnTo>
                  <a:lnTo>
                    <a:pt x="67" y="91"/>
                  </a:lnTo>
                  <a:lnTo>
                    <a:pt x="66" y="91"/>
                  </a:lnTo>
                  <a:lnTo>
                    <a:pt x="65" y="91"/>
                  </a:lnTo>
                  <a:lnTo>
                    <a:pt x="64" y="91"/>
                  </a:lnTo>
                  <a:lnTo>
                    <a:pt x="64" y="93"/>
                  </a:lnTo>
                  <a:lnTo>
                    <a:pt x="64" y="91"/>
                  </a:lnTo>
                  <a:lnTo>
                    <a:pt x="64" y="93"/>
                  </a:lnTo>
                  <a:lnTo>
                    <a:pt x="64" y="91"/>
                  </a:lnTo>
                  <a:lnTo>
                    <a:pt x="63" y="91"/>
                  </a:lnTo>
                  <a:lnTo>
                    <a:pt x="64" y="91"/>
                  </a:lnTo>
                  <a:lnTo>
                    <a:pt x="64" y="93"/>
                  </a:lnTo>
                  <a:lnTo>
                    <a:pt x="63" y="93"/>
                  </a:lnTo>
                  <a:lnTo>
                    <a:pt x="61" y="93"/>
                  </a:lnTo>
                  <a:lnTo>
                    <a:pt x="60" y="93"/>
                  </a:lnTo>
                  <a:lnTo>
                    <a:pt x="60" y="94"/>
                  </a:lnTo>
                  <a:lnTo>
                    <a:pt x="59" y="94"/>
                  </a:lnTo>
                  <a:lnTo>
                    <a:pt x="60" y="94"/>
                  </a:lnTo>
                  <a:lnTo>
                    <a:pt x="59" y="94"/>
                  </a:lnTo>
                  <a:lnTo>
                    <a:pt x="58" y="94"/>
                  </a:lnTo>
                  <a:lnTo>
                    <a:pt x="58" y="93"/>
                  </a:lnTo>
                  <a:lnTo>
                    <a:pt x="57" y="93"/>
                  </a:lnTo>
                  <a:lnTo>
                    <a:pt x="58" y="93"/>
                  </a:lnTo>
                  <a:lnTo>
                    <a:pt x="57" y="93"/>
                  </a:lnTo>
                  <a:lnTo>
                    <a:pt x="56" y="93"/>
                  </a:lnTo>
                  <a:lnTo>
                    <a:pt x="54" y="93"/>
                  </a:lnTo>
                  <a:lnTo>
                    <a:pt x="54" y="91"/>
                  </a:lnTo>
                  <a:lnTo>
                    <a:pt x="54" y="93"/>
                  </a:lnTo>
                  <a:lnTo>
                    <a:pt x="53" y="93"/>
                  </a:lnTo>
                  <a:lnTo>
                    <a:pt x="53" y="91"/>
                  </a:lnTo>
                  <a:lnTo>
                    <a:pt x="53" y="93"/>
                  </a:lnTo>
                  <a:lnTo>
                    <a:pt x="53" y="91"/>
                  </a:lnTo>
                  <a:lnTo>
                    <a:pt x="52" y="91"/>
                  </a:lnTo>
                  <a:lnTo>
                    <a:pt x="52" y="90"/>
                  </a:lnTo>
                  <a:lnTo>
                    <a:pt x="51" y="90"/>
                  </a:lnTo>
                  <a:lnTo>
                    <a:pt x="51" y="89"/>
                  </a:lnTo>
                  <a:lnTo>
                    <a:pt x="50" y="88"/>
                  </a:lnTo>
                  <a:lnTo>
                    <a:pt x="51" y="88"/>
                  </a:lnTo>
                  <a:lnTo>
                    <a:pt x="51" y="87"/>
                  </a:lnTo>
                  <a:lnTo>
                    <a:pt x="50" y="88"/>
                  </a:lnTo>
                  <a:lnTo>
                    <a:pt x="50" y="87"/>
                  </a:lnTo>
                  <a:lnTo>
                    <a:pt x="50" y="88"/>
                  </a:lnTo>
                  <a:lnTo>
                    <a:pt x="49" y="88"/>
                  </a:lnTo>
                  <a:lnTo>
                    <a:pt x="50" y="87"/>
                  </a:lnTo>
                  <a:lnTo>
                    <a:pt x="49" y="87"/>
                  </a:lnTo>
                  <a:lnTo>
                    <a:pt x="50" y="87"/>
                  </a:lnTo>
                  <a:lnTo>
                    <a:pt x="50" y="86"/>
                  </a:lnTo>
                  <a:lnTo>
                    <a:pt x="50" y="87"/>
                  </a:lnTo>
                  <a:lnTo>
                    <a:pt x="50" y="86"/>
                  </a:lnTo>
                  <a:lnTo>
                    <a:pt x="51" y="86"/>
                  </a:lnTo>
                  <a:lnTo>
                    <a:pt x="50" y="86"/>
                  </a:lnTo>
                  <a:lnTo>
                    <a:pt x="49" y="84"/>
                  </a:lnTo>
                  <a:lnTo>
                    <a:pt x="47" y="84"/>
                  </a:lnTo>
                  <a:lnTo>
                    <a:pt x="47" y="86"/>
                  </a:lnTo>
                  <a:lnTo>
                    <a:pt x="46" y="86"/>
                  </a:lnTo>
                  <a:lnTo>
                    <a:pt x="47" y="86"/>
                  </a:lnTo>
                  <a:lnTo>
                    <a:pt x="47" y="87"/>
                  </a:lnTo>
                  <a:lnTo>
                    <a:pt x="46" y="87"/>
                  </a:lnTo>
                  <a:lnTo>
                    <a:pt x="46" y="86"/>
                  </a:lnTo>
                  <a:lnTo>
                    <a:pt x="45" y="84"/>
                  </a:lnTo>
                  <a:lnTo>
                    <a:pt x="44" y="86"/>
                  </a:lnTo>
                  <a:lnTo>
                    <a:pt x="44" y="84"/>
                  </a:lnTo>
                  <a:lnTo>
                    <a:pt x="44" y="83"/>
                  </a:lnTo>
                  <a:lnTo>
                    <a:pt x="43" y="83"/>
                  </a:lnTo>
                  <a:lnTo>
                    <a:pt x="42" y="83"/>
                  </a:lnTo>
                  <a:lnTo>
                    <a:pt x="42" y="82"/>
                  </a:lnTo>
                  <a:lnTo>
                    <a:pt x="40" y="82"/>
                  </a:lnTo>
                  <a:lnTo>
                    <a:pt x="40" y="83"/>
                  </a:lnTo>
                  <a:lnTo>
                    <a:pt x="39" y="83"/>
                  </a:lnTo>
                  <a:lnTo>
                    <a:pt x="39" y="82"/>
                  </a:lnTo>
                  <a:lnTo>
                    <a:pt x="38" y="83"/>
                  </a:lnTo>
                  <a:lnTo>
                    <a:pt x="39" y="83"/>
                  </a:lnTo>
                  <a:lnTo>
                    <a:pt x="39" y="84"/>
                  </a:lnTo>
                  <a:lnTo>
                    <a:pt x="38" y="84"/>
                  </a:lnTo>
                  <a:lnTo>
                    <a:pt x="39" y="84"/>
                  </a:lnTo>
                  <a:lnTo>
                    <a:pt x="38" y="86"/>
                  </a:lnTo>
                  <a:lnTo>
                    <a:pt x="37" y="86"/>
                  </a:lnTo>
                  <a:lnTo>
                    <a:pt x="37" y="87"/>
                  </a:lnTo>
                  <a:lnTo>
                    <a:pt x="36" y="87"/>
                  </a:lnTo>
                  <a:lnTo>
                    <a:pt x="37" y="87"/>
                  </a:lnTo>
                  <a:lnTo>
                    <a:pt x="37" y="86"/>
                  </a:lnTo>
                  <a:lnTo>
                    <a:pt x="36" y="86"/>
                  </a:lnTo>
                  <a:lnTo>
                    <a:pt x="37" y="86"/>
                  </a:lnTo>
                  <a:lnTo>
                    <a:pt x="36" y="86"/>
                  </a:lnTo>
                  <a:lnTo>
                    <a:pt x="36" y="84"/>
                  </a:lnTo>
                  <a:lnTo>
                    <a:pt x="37" y="84"/>
                  </a:lnTo>
                  <a:lnTo>
                    <a:pt x="37" y="83"/>
                  </a:lnTo>
                  <a:lnTo>
                    <a:pt x="37" y="84"/>
                  </a:lnTo>
                  <a:lnTo>
                    <a:pt x="37" y="83"/>
                  </a:lnTo>
                  <a:lnTo>
                    <a:pt x="36" y="84"/>
                  </a:lnTo>
                  <a:lnTo>
                    <a:pt x="36" y="83"/>
                  </a:lnTo>
                  <a:lnTo>
                    <a:pt x="36" y="84"/>
                  </a:lnTo>
                  <a:lnTo>
                    <a:pt x="35" y="84"/>
                  </a:lnTo>
                  <a:lnTo>
                    <a:pt x="33" y="84"/>
                  </a:lnTo>
                  <a:lnTo>
                    <a:pt x="32" y="84"/>
                  </a:lnTo>
                  <a:lnTo>
                    <a:pt x="31" y="84"/>
                  </a:lnTo>
                  <a:lnTo>
                    <a:pt x="31" y="86"/>
                  </a:lnTo>
                  <a:lnTo>
                    <a:pt x="30" y="86"/>
                  </a:lnTo>
                  <a:lnTo>
                    <a:pt x="29" y="86"/>
                  </a:lnTo>
                  <a:lnTo>
                    <a:pt x="28" y="86"/>
                  </a:lnTo>
                  <a:lnTo>
                    <a:pt x="28" y="84"/>
                  </a:lnTo>
                  <a:lnTo>
                    <a:pt x="29" y="84"/>
                  </a:lnTo>
                  <a:lnTo>
                    <a:pt x="30" y="84"/>
                  </a:lnTo>
                  <a:lnTo>
                    <a:pt x="30" y="83"/>
                  </a:lnTo>
                  <a:lnTo>
                    <a:pt x="31" y="83"/>
                  </a:lnTo>
                  <a:lnTo>
                    <a:pt x="32" y="83"/>
                  </a:lnTo>
                  <a:lnTo>
                    <a:pt x="33" y="83"/>
                  </a:lnTo>
                  <a:lnTo>
                    <a:pt x="35" y="83"/>
                  </a:lnTo>
                  <a:lnTo>
                    <a:pt x="36" y="83"/>
                  </a:lnTo>
                  <a:lnTo>
                    <a:pt x="36" y="82"/>
                  </a:lnTo>
                  <a:lnTo>
                    <a:pt x="36" y="81"/>
                  </a:lnTo>
                  <a:lnTo>
                    <a:pt x="37" y="81"/>
                  </a:lnTo>
                  <a:lnTo>
                    <a:pt x="37" y="82"/>
                  </a:lnTo>
                  <a:lnTo>
                    <a:pt x="37" y="81"/>
                  </a:lnTo>
                  <a:lnTo>
                    <a:pt x="38" y="81"/>
                  </a:lnTo>
                  <a:lnTo>
                    <a:pt x="38" y="80"/>
                  </a:lnTo>
                  <a:lnTo>
                    <a:pt x="38" y="81"/>
                  </a:lnTo>
                  <a:lnTo>
                    <a:pt x="38" y="80"/>
                  </a:lnTo>
                  <a:lnTo>
                    <a:pt x="39" y="80"/>
                  </a:lnTo>
                  <a:lnTo>
                    <a:pt x="37" y="80"/>
                  </a:lnTo>
                  <a:lnTo>
                    <a:pt x="36" y="80"/>
                  </a:lnTo>
                  <a:lnTo>
                    <a:pt x="35" y="80"/>
                  </a:lnTo>
                  <a:lnTo>
                    <a:pt x="33" y="80"/>
                  </a:lnTo>
                  <a:lnTo>
                    <a:pt x="32" y="80"/>
                  </a:lnTo>
                  <a:lnTo>
                    <a:pt x="31" y="80"/>
                  </a:lnTo>
                  <a:lnTo>
                    <a:pt x="30" y="81"/>
                  </a:lnTo>
                  <a:lnTo>
                    <a:pt x="30" y="80"/>
                  </a:lnTo>
                  <a:lnTo>
                    <a:pt x="30" y="81"/>
                  </a:lnTo>
                  <a:lnTo>
                    <a:pt x="29" y="81"/>
                  </a:lnTo>
                  <a:lnTo>
                    <a:pt x="29" y="80"/>
                  </a:lnTo>
                  <a:lnTo>
                    <a:pt x="29" y="81"/>
                  </a:lnTo>
                  <a:lnTo>
                    <a:pt x="29" y="80"/>
                  </a:lnTo>
                  <a:lnTo>
                    <a:pt x="28" y="80"/>
                  </a:lnTo>
                  <a:lnTo>
                    <a:pt x="26" y="80"/>
                  </a:lnTo>
                  <a:lnTo>
                    <a:pt x="28" y="80"/>
                  </a:lnTo>
                  <a:lnTo>
                    <a:pt x="26" y="80"/>
                  </a:lnTo>
                  <a:lnTo>
                    <a:pt x="26" y="81"/>
                  </a:lnTo>
                  <a:lnTo>
                    <a:pt x="25" y="81"/>
                  </a:lnTo>
                  <a:lnTo>
                    <a:pt x="25" y="80"/>
                  </a:lnTo>
                  <a:lnTo>
                    <a:pt x="25" y="79"/>
                  </a:lnTo>
                  <a:lnTo>
                    <a:pt x="26" y="79"/>
                  </a:lnTo>
                  <a:lnTo>
                    <a:pt x="26" y="77"/>
                  </a:lnTo>
                  <a:lnTo>
                    <a:pt x="26" y="79"/>
                  </a:lnTo>
                  <a:lnTo>
                    <a:pt x="26" y="77"/>
                  </a:lnTo>
                  <a:lnTo>
                    <a:pt x="26" y="79"/>
                  </a:lnTo>
                  <a:lnTo>
                    <a:pt x="28" y="79"/>
                  </a:lnTo>
                  <a:lnTo>
                    <a:pt x="29" y="79"/>
                  </a:lnTo>
                  <a:lnTo>
                    <a:pt x="30" y="79"/>
                  </a:lnTo>
                  <a:lnTo>
                    <a:pt x="29" y="79"/>
                  </a:lnTo>
                  <a:lnTo>
                    <a:pt x="29" y="77"/>
                  </a:lnTo>
                  <a:lnTo>
                    <a:pt x="30" y="77"/>
                  </a:lnTo>
                  <a:lnTo>
                    <a:pt x="29" y="77"/>
                  </a:lnTo>
                  <a:lnTo>
                    <a:pt x="30" y="77"/>
                  </a:lnTo>
                  <a:lnTo>
                    <a:pt x="30" y="76"/>
                  </a:lnTo>
                  <a:lnTo>
                    <a:pt x="29" y="76"/>
                  </a:lnTo>
                  <a:lnTo>
                    <a:pt x="28" y="76"/>
                  </a:lnTo>
                  <a:lnTo>
                    <a:pt x="28" y="75"/>
                  </a:lnTo>
                  <a:lnTo>
                    <a:pt x="26" y="75"/>
                  </a:lnTo>
                  <a:lnTo>
                    <a:pt x="26" y="74"/>
                  </a:lnTo>
                  <a:lnTo>
                    <a:pt x="28" y="74"/>
                  </a:lnTo>
                  <a:lnTo>
                    <a:pt x="26" y="74"/>
                  </a:lnTo>
                  <a:lnTo>
                    <a:pt x="25" y="74"/>
                  </a:lnTo>
                  <a:lnTo>
                    <a:pt x="26" y="75"/>
                  </a:lnTo>
                  <a:lnTo>
                    <a:pt x="25" y="75"/>
                  </a:lnTo>
                  <a:lnTo>
                    <a:pt x="24" y="75"/>
                  </a:lnTo>
                  <a:lnTo>
                    <a:pt x="24" y="74"/>
                  </a:lnTo>
                  <a:lnTo>
                    <a:pt x="24" y="73"/>
                  </a:lnTo>
                  <a:lnTo>
                    <a:pt x="24" y="72"/>
                  </a:lnTo>
                  <a:lnTo>
                    <a:pt x="24" y="70"/>
                  </a:lnTo>
                  <a:lnTo>
                    <a:pt x="23" y="70"/>
                  </a:lnTo>
                  <a:lnTo>
                    <a:pt x="22" y="70"/>
                  </a:lnTo>
                  <a:lnTo>
                    <a:pt x="21" y="69"/>
                  </a:lnTo>
                  <a:lnTo>
                    <a:pt x="22" y="69"/>
                  </a:lnTo>
                  <a:lnTo>
                    <a:pt x="23" y="69"/>
                  </a:lnTo>
                  <a:lnTo>
                    <a:pt x="24" y="69"/>
                  </a:lnTo>
                  <a:lnTo>
                    <a:pt x="24" y="68"/>
                  </a:lnTo>
                  <a:lnTo>
                    <a:pt x="24" y="67"/>
                  </a:lnTo>
                  <a:lnTo>
                    <a:pt x="24" y="66"/>
                  </a:lnTo>
                  <a:lnTo>
                    <a:pt x="24" y="65"/>
                  </a:lnTo>
                  <a:lnTo>
                    <a:pt x="23" y="65"/>
                  </a:lnTo>
                  <a:lnTo>
                    <a:pt x="22" y="65"/>
                  </a:lnTo>
                  <a:lnTo>
                    <a:pt x="22" y="63"/>
                  </a:lnTo>
                  <a:lnTo>
                    <a:pt x="21" y="63"/>
                  </a:lnTo>
                  <a:lnTo>
                    <a:pt x="20" y="63"/>
                  </a:lnTo>
                  <a:lnTo>
                    <a:pt x="18" y="63"/>
                  </a:lnTo>
                  <a:lnTo>
                    <a:pt x="18" y="62"/>
                  </a:lnTo>
                  <a:lnTo>
                    <a:pt x="17" y="62"/>
                  </a:lnTo>
                  <a:lnTo>
                    <a:pt x="17" y="61"/>
                  </a:lnTo>
                  <a:lnTo>
                    <a:pt x="16" y="61"/>
                  </a:lnTo>
                  <a:lnTo>
                    <a:pt x="15" y="62"/>
                  </a:lnTo>
                  <a:lnTo>
                    <a:pt x="14" y="62"/>
                  </a:lnTo>
                  <a:lnTo>
                    <a:pt x="14" y="61"/>
                  </a:lnTo>
                  <a:lnTo>
                    <a:pt x="14" y="62"/>
                  </a:lnTo>
                  <a:lnTo>
                    <a:pt x="14" y="61"/>
                  </a:lnTo>
                  <a:lnTo>
                    <a:pt x="13" y="61"/>
                  </a:lnTo>
                  <a:lnTo>
                    <a:pt x="13" y="60"/>
                  </a:lnTo>
                  <a:lnTo>
                    <a:pt x="13" y="61"/>
                  </a:lnTo>
                  <a:lnTo>
                    <a:pt x="11" y="61"/>
                  </a:lnTo>
                  <a:lnTo>
                    <a:pt x="11" y="60"/>
                  </a:lnTo>
                  <a:lnTo>
                    <a:pt x="10" y="60"/>
                  </a:lnTo>
                  <a:lnTo>
                    <a:pt x="11" y="60"/>
                  </a:lnTo>
                  <a:lnTo>
                    <a:pt x="11" y="59"/>
                  </a:lnTo>
                  <a:lnTo>
                    <a:pt x="10" y="59"/>
                  </a:lnTo>
                  <a:lnTo>
                    <a:pt x="11" y="59"/>
                  </a:lnTo>
                  <a:lnTo>
                    <a:pt x="11" y="60"/>
                  </a:lnTo>
                  <a:lnTo>
                    <a:pt x="13" y="60"/>
                  </a:lnTo>
                  <a:lnTo>
                    <a:pt x="13" y="59"/>
                  </a:lnTo>
                  <a:lnTo>
                    <a:pt x="14" y="59"/>
                  </a:lnTo>
                  <a:lnTo>
                    <a:pt x="13" y="58"/>
                  </a:lnTo>
                  <a:lnTo>
                    <a:pt x="14" y="58"/>
                  </a:lnTo>
                  <a:lnTo>
                    <a:pt x="13" y="58"/>
                  </a:lnTo>
                  <a:lnTo>
                    <a:pt x="13" y="56"/>
                  </a:lnTo>
                  <a:lnTo>
                    <a:pt x="13" y="58"/>
                  </a:lnTo>
                  <a:lnTo>
                    <a:pt x="11" y="58"/>
                  </a:lnTo>
                  <a:lnTo>
                    <a:pt x="13" y="58"/>
                  </a:lnTo>
                  <a:lnTo>
                    <a:pt x="13" y="56"/>
                  </a:lnTo>
                  <a:lnTo>
                    <a:pt x="11" y="56"/>
                  </a:lnTo>
                  <a:lnTo>
                    <a:pt x="11" y="55"/>
                  </a:lnTo>
                  <a:lnTo>
                    <a:pt x="11" y="54"/>
                  </a:lnTo>
                  <a:lnTo>
                    <a:pt x="13" y="54"/>
                  </a:lnTo>
                  <a:lnTo>
                    <a:pt x="14" y="54"/>
                  </a:lnTo>
                  <a:lnTo>
                    <a:pt x="14" y="55"/>
                  </a:lnTo>
                  <a:lnTo>
                    <a:pt x="15" y="56"/>
                  </a:lnTo>
                  <a:lnTo>
                    <a:pt x="15" y="58"/>
                  </a:lnTo>
                  <a:lnTo>
                    <a:pt x="15" y="59"/>
                  </a:lnTo>
                  <a:lnTo>
                    <a:pt x="16" y="59"/>
                  </a:lnTo>
                  <a:lnTo>
                    <a:pt x="16" y="60"/>
                  </a:lnTo>
                  <a:lnTo>
                    <a:pt x="16" y="59"/>
                  </a:lnTo>
                  <a:lnTo>
                    <a:pt x="16" y="58"/>
                  </a:lnTo>
                  <a:lnTo>
                    <a:pt x="17" y="58"/>
                  </a:lnTo>
                  <a:lnTo>
                    <a:pt x="17" y="59"/>
                  </a:lnTo>
                  <a:lnTo>
                    <a:pt x="18" y="59"/>
                  </a:lnTo>
                  <a:lnTo>
                    <a:pt x="20" y="59"/>
                  </a:lnTo>
                  <a:lnTo>
                    <a:pt x="20" y="58"/>
                  </a:lnTo>
                  <a:lnTo>
                    <a:pt x="21" y="58"/>
                  </a:lnTo>
                  <a:lnTo>
                    <a:pt x="22" y="58"/>
                  </a:lnTo>
                  <a:lnTo>
                    <a:pt x="21" y="58"/>
                  </a:lnTo>
                  <a:lnTo>
                    <a:pt x="20" y="58"/>
                  </a:lnTo>
                  <a:lnTo>
                    <a:pt x="18" y="58"/>
                  </a:lnTo>
                  <a:lnTo>
                    <a:pt x="18" y="56"/>
                  </a:lnTo>
                  <a:lnTo>
                    <a:pt x="17" y="56"/>
                  </a:lnTo>
                  <a:lnTo>
                    <a:pt x="18" y="56"/>
                  </a:lnTo>
                  <a:lnTo>
                    <a:pt x="17" y="56"/>
                  </a:lnTo>
                  <a:lnTo>
                    <a:pt x="17" y="55"/>
                  </a:lnTo>
                  <a:lnTo>
                    <a:pt x="16" y="55"/>
                  </a:lnTo>
                  <a:lnTo>
                    <a:pt x="16" y="54"/>
                  </a:lnTo>
                  <a:lnTo>
                    <a:pt x="16" y="53"/>
                  </a:lnTo>
                  <a:lnTo>
                    <a:pt x="17" y="53"/>
                  </a:lnTo>
                  <a:lnTo>
                    <a:pt x="18" y="53"/>
                  </a:lnTo>
                  <a:lnTo>
                    <a:pt x="18" y="52"/>
                  </a:lnTo>
                  <a:lnTo>
                    <a:pt x="18" y="51"/>
                  </a:lnTo>
                  <a:lnTo>
                    <a:pt x="20" y="51"/>
                  </a:lnTo>
                  <a:lnTo>
                    <a:pt x="20" y="49"/>
                  </a:lnTo>
                  <a:lnTo>
                    <a:pt x="18" y="49"/>
                  </a:lnTo>
                  <a:lnTo>
                    <a:pt x="17" y="49"/>
                  </a:lnTo>
                  <a:lnTo>
                    <a:pt x="17" y="51"/>
                  </a:lnTo>
                  <a:lnTo>
                    <a:pt x="17" y="49"/>
                  </a:lnTo>
                  <a:lnTo>
                    <a:pt x="16" y="49"/>
                  </a:lnTo>
                  <a:lnTo>
                    <a:pt x="16" y="48"/>
                  </a:lnTo>
                  <a:lnTo>
                    <a:pt x="17" y="48"/>
                  </a:lnTo>
                  <a:lnTo>
                    <a:pt x="17" y="47"/>
                  </a:lnTo>
                  <a:lnTo>
                    <a:pt x="16" y="46"/>
                  </a:lnTo>
                  <a:lnTo>
                    <a:pt x="15" y="46"/>
                  </a:lnTo>
                  <a:lnTo>
                    <a:pt x="15" y="45"/>
                  </a:lnTo>
                  <a:lnTo>
                    <a:pt x="14" y="45"/>
                  </a:lnTo>
                  <a:lnTo>
                    <a:pt x="14" y="44"/>
                  </a:lnTo>
                  <a:lnTo>
                    <a:pt x="14" y="45"/>
                  </a:lnTo>
                  <a:lnTo>
                    <a:pt x="14" y="44"/>
                  </a:lnTo>
                  <a:lnTo>
                    <a:pt x="15" y="44"/>
                  </a:lnTo>
                  <a:lnTo>
                    <a:pt x="16" y="42"/>
                  </a:lnTo>
                  <a:lnTo>
                    <a:pt x="16" y="41"/>
                  </a:lnTo>
                  <a:lnTo>
                    <a:pt x="17" y="41"/>
                  </a:lnTo>
                  <a:lnTo>
                    <a:pt x="17" y="40"/>
                  </a:lnTo>
                  <a:lnTo>
                    <a:pt x="17" y="39"/>
                  </a:lnTo>
                  <a:lnTo>
                    <a:pt x="16" y="39"/>
                  </a:lnTo>
                  <a:lnTo>
                    <a:pt x="16" y="40"/>
                  </a:lnTo>
                  <a:lnTo>
                    <a:pt x="14" y="40"/>
                  </a:lnTo>
                  <a:lnTo>
                    <a:pt x="11" y="40"/>
                  </a:lnTo>
                  <a:lnTo>
                    <a:pt x="10" y="40"/>
                  </a:lnTo>
                  <a:lnTo>
                    <a:pt x="10" y="41"/>
                  </a:lnTo>
                  <a:lnTo>
                    <a:pt x="9" y="41"/>
                  </a:lnTo>
                  <a:lnTo>
                    <a:pt x="8" y="41"/>
                  </a:lnTo>
                  <a:lnTo>
                    <a:pt x="7" y="41"/>
                  </a:lnTo>
                  <a:lnTo>
                    <a:pt x="6" y="41"/>
                  </a:lnTo>
                  <a:lnTo>
                    <a:pt x="7" y="40"/>
                  </a:lnTo>
                  <a:lnTo>
                    <a:pt x="7" y="39"/>
                  </a:lnTo>
                  <a:lnTo>
                    <a:pt x="7" y="38"/>
                  </a:lnTo>
                  <a:lnTo>
                    <a:pt x="7" y="37"/>
                  </a:lnTo>
                  <a:lnTo>
                    <a:pt x="7" y="35"/>
                  </a:lnTo>
                  <a:lnTo>
                    <a:pt x="7" y="34"/>
                  </a:lnTo>
                  <a:lnTo>
                    <a:pt x="7" y="33"/>
                  </a:lnTo>
                  <a:lnTo>
                    <a:pt x="8" y="33"/>
                  </a:lnTo>
                  <a:lnTo>
                    <a:pt x="9" y="32"/>
                  </a:lnTo>
                  <a:lnTo>
                    <a:pt x="9" y="31"/>
                  </a:lnTo>
                  <a:lnTo>
                    <a:pt x="9" y="30"/>
                  </a:lnTo>
                  <a:lnTo>
                    <a:pt x="10" y="30"/>
                  </a:lnTo>
                  <a:lnTo>
                    <a:pt x="11" y="28"/>
                  </a:lnTo>
                  <a:lnTo>
                    <a:pt x="13" y="27"/>
                  </a:lnTo>
                  <a:lnTo>
                    <a:pt x="13" y="26"/>
                  </a:lnTo>
                  <a:lnTo>
                    <a:pt x="14" y="26"/>
                  </a:lnTo>
                  <a:lnTo>
                    <a:pt x="15" y="26"/>
                  </a:lnTo>
                  <a:lnTo>
                    <a:pt x="16" y="27"/>
                  </a:lnTo>
                  <a:lnTo>
                    <a:pt x="17" y="27"/>
                  </a:lnTo>
                  <a:lnTo>
                    <a:pt x="17" y="26"/>
                  </a:lnTo>
                  <a:lnTo>
                    <a:pt x="18" y="26"/>
                  </a:lnTo>
                  <a:lnTo>
                    <a:pt x="20" y="26"/>
                  </a:lnTo>
                  <a:lnTo>
                    <a:pt x="21" y="26"/>
                  </a:lnTo>
                  <a:lnTo>
                    <a:pt x="21" y="27"/>
                  </a:lnTo>
                  <a:lnTo>
                    <a:pt x="22" y="27"/>
                  </a:lnTo>
                  <a:lnTo>
                    <a:pt x="23" y="28"/>
                  </a:lnTo>
                  <a:lnTo>
                    <a:pt x="24" y="28"/>
                  </a:lnTo>
                  <a:lnTo>
                    <a:pt x="24" y="27"/>
                  </a:lnTo>
                  <a:lnTo>
                    <a:pt x="25" y="27"/>
                  </a:lnTo>
                  <a:lnTo>
                    <a:pt x="25" y="28"/>
                  </a:lnTo>
                  <a:lnTo>
                    <a:pt x="25" y="27"/>
                  </a:lnTo>
                  <a:lnTo>
                    <a:pt x="26" y="28"/>
                  </a:lnTo>
                  <a:lnTo>
                    <a:pt x="26" y="27"/>
                  </a:lnTo>
                  <a:lnTo>
                    <a:pt x="28" y="27"/>
                  </a:lnTo>
                  <a:lnTo>
                    <a:pt x="26" y="26"/>
                  </a:lnTo>
                  <a:lnTo>
                    <a:pt x="26" y="27"/>
                  </a:lnTo>
                  <a:lnTo>
                    <a:pt x="26" y="26"/>
                  </a:lnTo>
                  <a:lnTo>
                    <a:pt x="25" y="26"/>
                  </a:lnTo>
                  <a:lnTo>
                    <a:pt x="25" y="25"/>
                  </a:lnTo>
                  <a:lnTo>
                    <a:pt x="26" y="25"/>
                  </a:lnTo>
                  <a:lnTo>
                    <a:pt x="29" y="25"/>
                  </a:lnTo>
                  <a:lnTo>
                    <a:pt x="30" y="25"/>
                  </a:lnTo>
                  <a:lnTo>
                    <a:pt x="30" y="26"/>
                  </a:lnTo>
                  <a:lnTo>
                    <a:pt x="29" y="26"/>
                  </a:lnTo>
                  <a:lnTo>
                    <a:pt x="28" y="26"/>
                  </a:lnTo>
                  <a:lnTo>
                    <a:pt x="28" y="27"/>
                  </a:lnTo>
                  <a:lnTo>
                    <a:pt x="29" y="27"/>
                  </a:lnTo>
                  <a:lnTo>
                    <a:pt x="30" y="27"/>
                  </a:lnTo>
                  <a:lnTo>
                    <a:pt x="31" y="27"/>
                  </a:lnTo>
                  <a:lnTo>
                    <a:pt x="33" y="26"/>
                  </a:lnTo>
                  <a:lnTo>
                    <a:pt x="35" y="27"/>
                  </a:lnTo>
                  <a:lnTo>
                    <a:pt x="36" y="26"/>
                  </a:lnTo>
                  <a:lnTo>
                    <a:pt x="36" y="27"/>
                  </a:lnTo>
                  <a:lnTo>
                    <a:pt x="37" y="27"/>
                  </a:lnTo>
                  <a:lnTo>
                    <a:pt x="38" y="27"/>
                  </a:lnTo>
                  <a:lnTo>
                    <a:pt x="39" y="27"/>
                  </a:lnTo>
                  <a:lnTo>
                    <a:pt x="39" y="26"/>
                  </a:lnTo>
                  <a:lnTo>
                    <a:pt x="40" y="27"/>
                  </a:lnTo>
                  <a:lnTo>
                    <a:pt x="42" y="27"/>
                  </a:lnTo>
                  <a:lnTo>
                    <a:pt x="43" y="27"/>
                  </a:lnTo>
                  <a:lnTo>
                    <a:pt x="43" y="26"/>
                  </a:lnTo>
                  <a:lnTo>
                    <a:pt x="44" y="26"/>
                  </a:lnTo>
                  <a:lnTo>
                    <a:pt x="43" y="25"/>
                  </a:lnTo>
                  <a:lnTo>
                    <a:pt x="42" y="25"/>
                  </a:lnTo>
                  <a:lnTo>
                    <a:pt x="42" y="26"/>
                  </a:lnTo>
                  <a:lnTo>
                    <a:pt x="40" y="26"/>
                  </a:lnTo>
                  <a:lnTo>
                    <a:pt x="39" y="25"/>
                  </a:lnTo>
                  <a:lnTo>
                    <a:pt x="39" y="24"/>
                  </a:lnTo>
                  <a:lnTo>
                    <a:pt x="40" y="24"/>
                  </a:lnTo>
                  <a:lnTo>
                    <a:pt x="42" y="23"/>
                  </a:lnTo>
                  <a:lnTo>
                    <a:pt x="45" y="23"/>
                  </a:lnTo>
                  <a:lnTo>
                    <a:pt x="46" y="23"/>
                  </a:lnTo>
                  <a:lnTo>
                    <a:pt x="46" y="21"/>
                  </a:lnTo>
                  <a:lnTo>
                    <a:pt x="46" y="23"/>
                  </a:lnTo>
                  <a:lnTo>
                    <a:pt x="47" y="23"/>
                  </a:lnTo>
                  <a:lnTo>
                    <a:pt x="47" y="21"/>
                  </a:lnTo>
                  <a:lnTo>
                    <a:pt x="49" y="21"/>
                  </a:lnTo>
                  <a:lnTo>
                    <a:pt x="49" y="23"/>
                  </a:lnTo>
                  <a:lnTo>
                    <a:pt x="51" y="21"/>
                  </a:lnTo>
                  <a:lnTo>
                    <a:pt x="52" y="21"/>
                  </a:lnTo>
                  <a:lnTo>
                    <a:pt x="53" y="21"/>
                  </a:lnTo>
                  <a:lnTo>
                    <a:pt x="52" y="21"/>
                  </a:lnTo>
                  <a:lnTo>
                    <a:pt x="51" y="21"/>
                  </a:lnTo>
                  <a:lnTo>
                    <a:pt x="51" y="20"/>
                  </a:lnTo>
                  <a:lnTo>
                    <a:pt x="50" y="20"/>
                  </a:lnTo>
                  <a:lnTo>
                    <a:pt x="47" y="20"/>
                  </a:lnTo>
                  <a:lnTo>
                    <a:pt x="46" y="20"/>
                  </a:lnTo>
                  <a:lnTo>
                    <a:pt x="46" y="21"/>
                  </a:lnTo>
                  <a:lnTo>
                    <a:pt x="46" y="20"/>
                  </a:lnTo>
                  <a:lnTo>
                    <a:pt x="45" y="20"/>
                  </a:lnTo>
                  <a:lnTo>
                    <a:pt x="46" y="20"/>
                  </a:lnTo>
                  <a:lnTo>
                    <a:pt x="45" y="20"/>
                  </a:lnTo>
                  <a:lnTo>
                    <a:pt x="45" y="19"/>
                  </a:lnTo>
                  <a:lnTo>
                    <a:pt x="44" y="19"/>
                  </a:lnTo>
                  <a:lnTo>
                    <a:pt x="43" y="19"/>
                  </a:lnTo>
                  <a:lnTo>
                    <a:pt x="43" y="18"/>
                  </a:lnTo>
                  <a:lnTo>
                    <a:pt x="42" y="18"/>
                  </a:lnTo>
                  <a:lnTo>
                    <a:pt x="42" y="17"/>
                  </a:lnTo>
                  <a:lnTo>
                    <a:pt x="40" y="17"/>
                  </a:lnTo>
                  <a:lnTo>
                    <a:pt x="42" y="17"/>
                  </a:lnTo>
                  <a:lnTo>
                    <a:pt x="42" y="16"/>
                  </a:lnTo>
                  <a:lnTo>
                    <a:pt x="42" y="14"/>
                  </a:lnTo>
                  <a:lnTo>
                    <a:pt x="43" y="14"/>
                  </a:lnTo>
                  <a:lnTo>
                    <a:pt x="43" y="13"/>
                  </a:lnTo>
                  <a:lnTo>
                    <a:pt x="44" y="13"/>
                  </a:lnTo>
                  <a:lnTo>
                    <a:pt x="46" y="14"/>
                  </a:lnTo>
                  <a:lnTo>
                    <a:pt x="49" y="14"/>
                  </a:lnTo>
                  <a:lnTo>
                    <a:pt x="52" y="14"/>
                  </a:lnTo>
                  <a:lnTo>
                    <a:pt x="56" y="14"/>
                  </a:lnTo>
                  <a:lnTo>
                    <a:pt x="57" y="14"/>
                  </a:lnTo>
                  <a:lnTo>
                    <a:pt x="57" y="13"/>
                  </a:lnTo>
                  <a:lnTo>
                    <a:pt x="57" y="14"/>
                  </a:lnTo>
                  <a:lnTo>
                    <a:pt x="58" y="14"/>
                  </a:lnTo>
                  <a:lnTo>
                    <a:pt x="63" y="16"/>
                  </a:lnTo>
                  <a:lnTo>
                    <a:pt x="64" y="16"/>
                  </a:lnTo>
                  <a:lnTo>
                    <a:pt x="67" y="16"/>
                  </a:lnTo>
                  <a:lnTo>
                    <a:pt x="68" y="16"/>
                  </a:lnTo>
                  <a:lnTo>
                    <a:pt x="70" y="16"/>
                  </a:lnTo>
                  <a:lnTo>
                    <a:pt x="71" y="16"/>
                  </a:lnTo>
                  <a:lnTo>
                    <a:pt x="71" y="14"/>
                  </a:lnTo>
                  <a:lnTo>
                    <a:pt x="71" y="13"/>
                  </a:lnTo>
                  <a:lnTo>
                    <a:pt x="72" y="13"/>
                  </a:lnTo>
                  <a:lnTo>
                    <a:pt x="71" y="13"/>
                  </a:lnTo>
                  <a:lnTo>
                    <a:pt x="71" y="12"/>
                  </a:lnTo>
                  <a:lnTo>
                    <a:pt x="72" y="12"/>
                  </a:lnTo>
                  <a:lnTo>
                    <a:pt x="74" y="11"/>
                  </a:lnTo>
                  <a:lnTo>
                    <a:pt x="77" y="10"/>
                  </a:lnTo>
                  <a:lnTo>
                    <a:pt x="78" y="9"/>
                  </a:lnTo>
                  <a:lnTo>
                    <a:pt x="79" y="9"/>
                  </a:lnTo>
                  <a:lnTo>
                    <a:pt x="80" y="7"/>
                  </a:lnTo>
                  <a:lnTo>
                    <a:pt x="81" y="6"/>
                  </a:lnTo>
                  <a:lnTo>
                    <a:pt x="82" y="6"/>
                  </a:lnTo>
                  <a:lnTo>
                    <a:pt x="82" y="5"/>
                  </a:lnTo>
                  <a:lnTo>
                    <a:pt x="84" y="5"/>
                  </a:lnTo>
                  <a:lnTo>
                    <a:pt x="85" y="5"/>
                  </a:lnTo>
                  <a:lnTo>
                    <a:pt x="85" y="4"/>
                  </a:lnTo>
                  <a:lnTo>
                    <a:pt x="86" y="4"/>
                  </a:lnTo>
                  <a:lnTo>
                    <a:pt x="87" y="4"/>
                  </a:lnTo>
                  <a:lnTo>
                    <a:pt x="88" y="4"/>
                  </a:lnTo>
                  <a:lnTo>
                    <a:pt x="89" y="4"/>
                  </a:lnTo>
                  <a:lnTo>
                    <a:pt x="89" y="3"/>
                  </a:lnTo>
                  <a:lnTo>
                    <a:pt x="90" y="3"/>
                  </a:lnTo>
                  <a:lnTo>
                    <a:pt x="92" y="3"/>
                  </a:lnTo>
                  <a:lnTo>
                    <a:pt x="94" y="2"/>
                  </a:lnTo>
                  <a:lnTo>
                    <a:pt x="95" y="2"/>
                  </a:lnTo>
                  <a:lnTo>
                    <a:pt x="96" y="2"/>
                  </a:lnTo>
                  <a:lnTo>
                    <a:pt x="97" y="2"/>
                  </a:lnTo>
                  <a:lnTo>
                    <a:pt x="101" y="2"/>
                  </a:lnTo>
                  <a:lnTo>
                    <a:pt x="102" y="2"/>
                  </a:lnTo>
                  <a:lnTo>
                    <a:pt x="107" y="3"/>
                  </a:lnTo>
                  <a:lnTo>
                    <a:pt x="108" y="2"/>
                  </a:lnTo>
                  <a:lnTo>
                    <a:pt x="109" y="2"/>
                  </a:lnTo>
                  <a:lnTo>
                    <a:pt x="110" y="3"/>
                  </a:lnTo>
                  <a:lnTo>
                    <a:pt x="111" y="3"/>
                  </a:lnTo>
                  <a:lnTo>
                    <a:pt x="113" y="3"/>
                  </a:lnTo>
                  <a:lnTo>
                    <a:pt x="113" y="2"/>
                  </a:lnTo>
                  <a:lnTo>
                    <a:pt x="114" y="2"/>
                  </a:lnTo>
                  <a:lnTo>
                    <a:pt x="114" y="0"/>
                  </a:lnTo>
                  <a:lnTo>
                    <a:pt x="115" y="0"/>
                  </a:lnTo>
                  <a:close/>
                </a:path>
              </a:pathLst>
            </a:custGeom>
            <a:solidFill>
              <a:srgbClr val="D4DF33"/>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39" name="Freeform 1557">
              <a:extLst>
                <a:ext uri="{FF2B5EF4-FFF2-40B4-BE49-F238E27FC236}">
                  <a16:creationId xmlns="" xmlns:a16="http://schemas.microsoft.com/office/drawing/2014/main" id="{9D4D3D12-7C8A-4AD0-9754-C106AB224E4C}"/>
                </a:ext>
              </a:extLst>
            </p:cNvPr>
            <p:cNvSpPr>
              <a:spLocks/>
            </p:cNvSpPr>
            <p:nvPr/>
          </p:nvSpPr>
          <p:spPr bwMode="auto">
            <a:xfrm>
              <a:off x="6367168" y="2164811"/>
              <a:ext cx="5106" cy="2553"/>
            </a:xfrm>
            <a:custGeom>
              <a:avLst/>
              <a:gdLst>
                <a:gd name="T0" fmla="*/ 1 w 4"/>
                <a:gd name="T1" fmla="*/ 0 h 2"/>
                <a:gd name="T2" fmla="*/ 3 w 4"/>
                <a:gd name="T3" fmla="*/ 1 h 2"/>
                <a:gd name="T4" fmla="*/ 3 w 4"/>
                <a:gd name="T5" fmla="*/ 1 h 2"/>
                <a:gd name="T6" fmla="*/ 4 w 4"/>
                <a:gd name="T7" fmla="*/ 1 h 2"/>
                <a:gd name="T8" fmla="*/ 4 w 4"/>
                <a:gd name="T9" fmla="*/ 1 h 2"/>
                <a:gd name="T10" fmla="*/ 4 w 4"/>
                <a:gd name="T11" fmla="*/ 1 h 2"/>
                <a:gd name="T12" fmla="*/ 3 w 4"/>
                <a:gd name="T13" fmla="*/ 1 h 2"/>
                <a:gd name="T14" fmla="*/ 3 w 4"/>
                <a:gd name="T15" fmla="*/ 1 h 2"/>
                <a:gd name="T16" fmla="*/ 3 w 4"/>
                <a:gd name="T17" fmla="*/ 2 h 2"/>
                <a:gd name="T18" fmla="*/ 3 w 4"/>
                <a:gd name="T19" fmla="*/ 2 h 2"/>
                <a:gd name="T20" fmla="*/ 1 w 4"/>
                <a:gd name="T21" fmla="*/ 2 h 2"/>
                <a:gd name="T22" fmla="*/ 1 w 4"/>
                <a:gd name="T23" fmla="*/ 2 h 2"/>
                <a:gd name="T24" fmla="*/ 1 w 4"/>
                <a:gd name="T25" fmla="*/ 2 h 2"/>
                <a:gd name="T26" fmla="*/ 1 w 4"/>
                <a:gd name="T27" fmla="*/ 2 h 2"/>
                <a:gd name="T28" fmla="*/ 1 w 4"/>
                <a:gd name="T29" fmla="*/ 2 h 2"/>
                <a:gd name="T30" fmla="*/ 1 w 4"/>
                <a:gd name="T31" fmla="*/ 2 h 2"/>
                <a:gd name="T32" fmla="*/ 1 w 4"/>
                <a:gd name="T33" fmla="*/ 2 h 2"/>
                <a:gd name="T34" fmla="*/ 1 w 4"/>
                <a:gd name="T35" fmla="*/ 1 h 2"/>
                <a:gd name="T36" fmla="*/ 0 w 4"/>
                <a:gd name="T37" fmla="*/ 1 h 2"/>
                <a:gd name="T38" fmla="*/ 0 w 4"/>
                <a:gd name="T39" fmla="*/ 1 h 2"/>
                <a:gd name="T40" fmla="*/ 1 w 4"/>
                <a:gd name="T41" fmla="*/ 0 h 2"/>
                <a:gd name="T42" fmla="*/ 1 w 4"/>
                <a:gd name="T43" fmla="*/ 0 h 2"/>
                <a:gd name="T44" fmla="*/ 1 w 4"/>
                <a:gd name="T45" fmla="*/ 0 h 2"/>
                <a:gd name="T46" fmla="*/ 1 w 4"/>
                <a:gd name="T47" fmla="*/ 0 h 2"/>
                <a:gd name="T48" fmla="*/ 1 w 4"/>
                <a:gd name="T49" fmla="*/ 1 h 2"/>
                <a:gd name="T50" fmla="*/ 1 w 4"/>
                <a:gd name="T51" fmla="*/ 1 h 2"/>
                <a:gd name="T52" fmla="*/ 1 w 4"/>
                <a:gd name="T53" fmla="*/ 1 h 2"/>
                <a:gd name="T54" fmla="*/ 1 w 4"/>
                <a:gd name="T55" fmla="*/ 1 h 2"/>
                <a:gd name="T56" fmla="*/ 1 w 4"/>
                <a:gd name="T57" fmla="*/ 1 h 2"/>
                <a:gd name="T58" fmla="*/ 1 w 4"/>
                <a:gd name="T59" fmla="*/ 0 h 2"/>
                <a:gd name="T60" fmla="*/ 1 w 4"/>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0"/>
                  </a:moveTo>
                  <a:lnTo>
                    <a:pt x="3" y="1"/>
                  </a:lnTo>
                  <a:lnTo>
                    <a:pt x="3" y="1"/>
                  </a:lnTo>
                  <a:lnTo>
                    <a:pt x="4" y="1"/>
                  </a:lnTo>
                  <a:lnTo>
                    <a:pt x="4" y="1"/>
                  </a:lnTo>
                  <a:lnTo>
                    <a:pt x="4"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0" y="1"/>
                  </a:lnTo>
                  <a:lnTo>
                    <a:pt x="0" y="1"/>
                  </a:lnTo>
                  <a:lnTo>
                    <a:pt x="1" y="0"/>
                  </a:lnTo>
                  <a:lnTo>
                    <a:pt x="1" y="0"/>
                  </a:lnTo>
                  <a:lnTo>
                    <a:pt x="1" y="0"/>
                  </a:lnTo>
                  <a:lnTo>
                    <a:pt x="1" y="0"/>
                  </a:lnTo>
                  <a:lnTo>
                    <a:pt x="1" y="1"/>
                  </a:lnTo>
                  <a:lnTo>
                    <a:pt x="1" y="1"/>
                  </a:lnTo>
                  <a:lnTo>
                    <a:pt x="1" y="1"/>
                  </a:lnTo>
                  <a:lnTo>
                    <a:pt x="1" y="1"/>
                  </a:lnTo>
                  <a:lnTo>
                    <a:pt x="1" y="1"/>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40" name="Freeform 1558">
              <a:extLst>
                <a:ext uri="{FF2B5EF4-FFF2-40B4-BE49-F238E27FC236}">
                  <a16:creationId xmlns="" xmlns:a16="http://schemas.microsoft.com/office/drawing/2014/main" id="{69A2812A-E543-4178-8DA8-9AB9E88A19AC}"/>
                </a:ext>
              </a:extLst>
            </p:cNvPr>
            <p:cNvSpPr>
              <a:spLocks/>
            </p:cNvSpPr>
            <p:nvPr/>
          </p:nvSpPr>
          <p:spPr bwMode="auto">
            <a:xfrm>
              <a:off x="6367168" y="2164811"/>
              <a:ext cx="10212" cy="7659"/>
            </a:xfrm>
            <a:custGeom>
              <a:avLst/>
              <a:gdLst>
                <a:gd name="T0" fmla="*/ 8 w 8"/>
                <a:gd name="T1" fmla="*/ 0 h 6"/>
                <a:gd name="T2" fmla="*/ 8 w 8"/>
                <a:gd name="T3" fmla="*/ 0 h 6"/>
                <a:gd name="T4" fmla="*/ 8 w 8"/>
                <a:gd name="T5" fmla="*/ 1 h 6"/>
                <a:gd name="T6" fmla="*/ 8 w 8"/>
                <a:gd name="T7" fmla="*/ 1 h 6"/>
                <a:gd name="T8" fmla="*/ 8 w 8"/>
                <a:gd name="T9" fmla="*/ 2 h 6"/>
                <a:gd name="T10" fmla="*/ 8 w 8"/>
                <a:gd name="T11" fmla="*/ 4 h 6"/>
                <a:gd name="T12" fmla="*/ 7 w 8"/>
                <a:gd name="T13" fmla="*/ 4 h 6"/>
                <a:gd name="T14" fmla="*/ 7 w 8"/>
                <a:gd name="T15" fmla="*/ 5 h 6"/>
                <a:gd name="T16" fmla="*/ 7 w 8"/>
                <a:gd name="T17" fmla="*/ 5 h 6"/>
                <a:gd name="T18" fmla="*/ 6 w 8"/>
                <a:gd name="T19" fmla="*/ 5 h 6"/>
                <a:gd name="T20" fmla="*/ 6 w 8"/>
                <a:gd name="T21" fmla="*/ 6 h 6"/>
                <a:gd name="T22" fmla="*/ 6 w 8"/>
                <a:gd name="T23" fmla="*/ 6 h 6"/>
                <a:gd name="T24" fmla="*/ 6 w 8"/>
                <a:gd name="T25" fmla="*/ 5 h 6"/>
                <a:gd name="T26" fmla="*/ 5 w 8"/>
                <a:gd name="T27" fmla="*/ 5 h 6"/>
                <a:gd name="T28" fmla="*/ 5 w 8"/>
                <a:gd name="T29" fmla="*/ 5 h 6"/>
                <a:gd name="T30" fmla="*/ 5 w 8"/>
                <a:gd name="T31" fmla="*/ 5 h 6"/>
                <a:gd name="T32" fmla="*/ 5 w 8"/>
                <a:gd name="T33" fmla="*/ 5 h 6"/>
                <a:gd name="T34" fmla="*/ 4 w 8"/>
                <a:gd name="T35" fmla="*/ 5 h 6"/>
                <a:gd name="T36" fmla="*/ 4 w 8"/>
                <a:gd name="T37" fmla="*/ 5 h 6"/>
                <a:gd name="T38" fmla="*/ 3 w 8"/>
                <a:gd name="T39" fmla="*/ 6 h 6"/>
                <a:gd name="T40" fmla="*/ 3 w 8"/>
                <a:gd name="T41" fmla="*/ 6 h 6"/>
                <a:gd name="T42" fmla="*/ 1 w 8"/>
                <a:gd name="T43" fmla="*/ 5 h 6"/>
                <a:gd name="T44" fmla="*/ 0 w 8"/>
                <a:gd name="T45" fmla="*/ 5 h 6"/>
                <a:gd name="T46" fmla="*/ 0 w 8"/>
                <a:gd name="T47" fmla="*/ 4 h 6"/>
                <a:gd name="T48" fmla="*/ 1 w 8"/>
                <a:gd name="T49" fmla="*/ 4 h 6"/>
                <a:gd name="T50" fmla="*/ 1 w 8"/>
                <a:gd name="T51" fmla="*/ 2 h 6"/>
                <a:gd name="T52" fmla="*/ 1 w 8"/>
                <a:gd name="T53" fmla="*/ 2 h 6"/>
                <a:gd name="T54" fmla="*/ 3 w 8"/>
                <a:gd name="T55" fmla="*/ 2 h 6"/>
                <a:gd name="T56" fmla="*/ 3 w 8"/>
                <a:gd name="T57" fmla="*/ 1 h 6"/>
                <a:gd name="T58" fmla="*/ 4 w 8"/>
                <a:gd name="T59" fmla="*/ 1 h 6"/>
                <a:gd name="T60" fmla="*/ 4 w 8"/>
                <a:gd name="T61" fmla="*/ 1 h 6"/>
                <a:gd name="T62" fmla="*/ 5 w 8"/>
                <a:gd name="T63" fmla="*/ 0 h 6"/>
                <a:gd name="T64" fmla="*/ 5 w 8"/>
                <a:gd name="T65" fmla="*/ 0 h 6"/>
                <a:gd name="T66" fmla="*/ 6 w 8"/>
                <a:gd name="T67" fmla="*/ 0 h 6"/>
                <a:gd name="T68" fmla="*/ 6 w 8"/>
                <a:gd name="T69" fmla="*/ 0 h 6"/>
                <a:gd name="T70" fmla="*/ 6 w 8"/>
                <a:gd name="T71" fmla="*/ 0 h 6"/>
                <a:gd name="T72" fmla="*/ 7 w 8"/>
                <a:gd name="T73" fmla="*/ 0 h 6"/>
                <a:gd name="T74" fmla="*/ 7 w 8"/>
                <a:gd name="T75" fmla="*/ 0 h 6"/>
                <a:gd name="T76" fmla="*/ 7 w 8"/>
                <a:gd name="T77" fmla="*/ 0 h 6"/>
                <a:gd name="T78" fmla="*/ 8 w 8"/>
                <a:gd name="T79" fmla="*/ 0 h 6"/>
                <a:gd name="T80" fmla="*/ 8 w 8"/>
                <a:gd name="T81" fmla="*/ 0 h 6"/>
                <a:gd name="T82" fmla="*/ 8 w 8"/>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6">
                  <a:moveTo>
                    <a:pt x="8" y="0"/>
                  </a:moveTo>
                  <a:lnTo>
                    <a:pt x="8" y="0"/>
                  </a:lnTo>
                  <a:lnTo>
                    <a:pt x="8" y="0"/>
                  </a:lnTo>
                  <a:lnTo>
                    <a:pt x="8" y="0"/>
                  </a:lnTo>
                  <a:lnTo>
                    <a:pt x="8" y="0"/>
                  </a:lnTo>
                  <a:lnTo>
                    <a:pt x="8" y="1"/>
                  </a:lnTo>
                  <a:lnTo>
                    <a:pt x="8" y="1"/>
                  </a:lnTo>
                  <a:lnTo>
                    <a:pt x="8" y="1"/>
                  </a:lnTo>
                  <a:lnTo>
                    <a:pt x="8" y="1"/>
                  </a:lnTo>
                  <a:lnTo>
                    <a:pt x="8" y="2"/>
                  </a:lnTo>
                  <a:lnTo>
                    <a:pt x="8" y="4"/>
                  </a:lnTo>
                  <a:lnTo>
                    <a:pt x="8" y="4"/>
                  </a:lnTo>
                  <a:lnTo>
                    <a:pt x="7" y="4"/>
                  </a:lnTo>
                  <a:lnTo>
                    <a:pt x="7" y="4"/>
                  </a:lnTo>
                  <a:lnTo>
                    <a:pt x="7" y="4"/>
                  </a:lnTo>
                  <a:lnTo>
                    <a:pt x="7" y="5"/>
                  </a:lnTo>
                  <a:lnTo>
                    <a:pt x="7" y="5"/>
                  </a:lnTo>
                  <a:lnTo>
                    <a:pt x="7" y="5"/>
                  </a:lnTo>
                  <a:lnTo>
                    <a:pt x="6" y="5"/>
                  </a:lnTo>
                  <a:lnTo>
                    <a:pt x="6" y="5"/>
                  </a:lnTo>
                  <a:lnTo>
                    <a:pt x="6" y="6"/>
                  </a:lnTo>
                  <a:lnTo>
                    <a:pt x="6" y="6"/>
                  </a:lnTo>
                  <a:lnTo>
                    <a:pt x="6" y="6"/>
                  </a:lnTo>
                  <a:lnTo>
                    <a:pt x="6" y="6"/>
                  </a:lnTo>
                  <a:lnTo>
                    <a:pt x="6" y="6"/>
                  </a:lnTo>
                  <a:lnTo>
                    <a:pt x="6" y="5"/>
                  </a:lnTo>
                  <a:lnTo>
                    <a:pt x="6" y="5"/>
                  </a:lnTo>
                  <a:lnTo>
                    <a:pt x="5" y="5"/>
                  </a:lnTo>
                  <a:lnTo>
                    <a:pt x="5" y="5"/>
                  </a:lnTo>
                  <a:lnTo>
                    <a:pt x="5" y="5"/>
                  </a:lnTo>
                  <a:lnTo>
                    <a:pt x="5" y="6"/>
                  </a:lnTo>
                  <a:lnTo>
                    <a:pt x="5" y="5"/>
                  </a:lnTo>
                  <a:lnTo>
                    <a:pt x="5" y="5"/>
                  </a:lnTo>
                  <a:lnTo>
                    <a:pt x="5" y="5"/>
                  </a:lnTo>
                  <a:lnTo>
                    <a:pt x="4" y="5"/>
                  </a:lnTo>
                  <a:lnTo>
                    <a:pt x="4" y="5"/>
                  </a:lnTo>
                  <a:lnTo>
                    <a:pt x="4" y="5"/>
                  </a:lnTo>
                  <a:lnTo>
                    <a:pt x="4" y="5"/>
                  </a:lnTo>
                  <a:lnTo>
                    <a:pt x="3" y="6"/>
                  </a:lnTo>
                  <a:lnTo>
                    <a:pt x="3" y="6"/>
                  </a:lnTo>
                  <a:lnTo>
                    <a:pt x="3" y="6"/>
                  </a:lnTo>
                  <a:lnTo>
                    <a:pt x="3" y="6"/>
                  </a:lnTo>
                  <a:lnTo>
                    <a:pt x="1" y="5"/>
                  </a:lnTo>
                  <a:lnTo>
                    <a:pt x="1" y="5"/>
                  </a:lnTo>
                  <a:lnTo>
                    <a:pt x="1" y="5"/>
                  </a:lnTo>
                  <a:lnTo>
                    <a:pt x="0" y="5"/>
                  </a:lnTo>
                  <a:lnTo>
                    <a:pt x="0" y="4"/>
                  </a:lnTo>
                  <a:lnTo>
                    <a:pt x="0" y="4"/>
                  </a:lnTo>
                  <a:lnTo>
                    <a:pt x="1" y="4"/>
                  </a:lnTo>
                  <a:lnTo>
                    <a:pt x="1" y="4"/>
                  </a:lnTo>
                  <a:lnTo>
                    <a:pt x="1" y="2"/>
                  </a:lnTo>
                  <a:lnTo>
                    <a:pt x="1" y="2"/>
                  </a:lnTo>
                  <a:lnTo>
                    <a:pt x="1" y="2"/>
                  </a:lnTo>
                  <a:lnTo>
                    <a:pt x="1" y="2"/>
                  </a:lnTo>
                  <a:lnTo>
                    <a:pt x="3" y="2"/>
                  </a:lnTo>
                  <a:lnTo>
                    <a:pt x="3" y="2"/>
                  </a:lnTo>
                  <a:lnTo>
                    <a:pt x="3" y="1"/>
                  </a:lnTo>
                  <a:lnTo>
                    <a:pt x="3" y="1"/>
                  </a:lnTo>
                  <a:lnTo>
                    <a:pt x="4" y="1"/>
                  </a:lnTo>
                  <a:lnTo>
                    <a:pt x="4" y="1"/>
                  </a:lnTo>
                  <a:lnTo>
                    <a:pt x="4" y="1"/>
                  </a:lnTo>
                  <a:lnTo>
                    <a:pt x="4" y="1"/>
                  </a:lnTo>
                  <a:lnTo>
                    <a:pt x="4" y="1"/>
                  </a:lnTo>
                  <a:lnTo>
                    <a:pt x="5" y="0"/>
                  </a:lnTo>
                  <a:lnTo>
                    <a:pt x="5" y="0"/>
                  </a:lnTo>
                  <a:lnTo>
                    <a:pt x="5"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8" y="0"/>
                  </a:lnTo>
                  <a:lnTo>
                    <a:pt x="8" y="0"/>
                  </a:lnTo>
                  <a:lnTo>
                    <a:pt x="8" y="0"/>
                  </a:lnTo>
                  <a:lnTo>
                    <a:pt x="8" y="0"/>
                  </a:lnTo>
                  <a:lnTo>
                    <a:pt x="8" y="0"/>
                  </a:lnTo>
                  <a:lnTo>
                    <a:pt x="8" y="0"/>
                  </a:lnTo>
                  <a:lnTo>
                    <a:pt x="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41" name="Freeform 1559">
              <a:extLst>
                <a:ext uri="{FF2B5EF4-FFF2-40B4-BE49-F238E27FC236}">
                  <a16:creationId xmlns="" xmlns:a16="http://schemas.microsoft.com/office/drawing/2014/main" id="{B45AB269-43AB-4E80-AEB4-68D9C534B000}"/>
                </a:ext>
              </a:extLst>
            </p:cNvPr>
            <p:cNvSpPr>
              <a:spLocks/>
            </p:cNvSpPr>
            <p:nvPr/>
          </p:nvSpPr>
          <p:spPr bwMode="auto">
            <a:xfrm>
              <a:off x="6368445" y="2171193"/>
              <a:ext cx="15317" cy="12764"/>
            </a:xfrm>
            <a:custGeom>
              <a:avLst/>
              <a:gdLst>
                <a:gd name="T0" fmla="*/ 5 w 12"/>
                <a:gd name="T1" fmla="*/ 1 h 10"/>
                <a:gd name="T2" fmla="*/ 5 w 12"/>
                <a:gd name="T3" fmla="*/ 1 h 10"/>
                <a:gd name="T4" fmla="*/ 5 w 12"/>
                <a:gd name="T5" fmla="*/ 2 h 10"/>
                <a:gd name="T6" fmla="*/ 5 w 12"/>
                <a:gd name="T7" fmla="*/ 3 h 10"/>
                <a:gd name="T8" fmla="*/ 5 w 12"/>
                <a:gd name="T9" fmla="*/ 3 h 10"/>
                <a:gd name="T10" fmla="*/ 5 w 12"/>
                <a:gd name="T11" fmla="*/ 4 h 10"/>
                <a:gd name="T12" fmla="*/ 5 w 12"/>
                <a:gd name="T13" fmla="*/ 4 h 10"/>
                <a:gd name="T14" fmla="*/ 6 w 12"/>
                <a:gd name="T15" fmla="*/ 4 h 10"/>
                <a:gd name="T16" fmla="*/ 6 w 12"/>
                <a:gd name="T17" fmla="*/ 6 h 10"/>
                <a:gd name="T18" fmla="*/ 7 w 12"/>
                <a:gd name="T19" fmla="*/ 4 h 10"/>
                <a:gd name="T20" fmla="*/ 7 w 12"/>
                <a:gd name="T21" fmla="*/ 6 h 10"/>
                <a:gd name="T22" fmla="*/ 9 w 12"/>
                <a:gd name="T23" fmla="*/ 6 h 10"/>
                <a:gd name="T24" fmla="*/ 9 w 12"/>
                <a:gd name="T25" fmla="*/ 7 h 10"/>
                <a:gd name="T26" fmla="*/ 10 w 12"/>
                <a:gd name="T27" fmla="*/ 7 h 10"/>
                <a:gd name="T28" fmla="*/ 10 w 12"/>
                <a:gd name="T29" fmla="*/ 7 h 10"/>
                <a:gd name="T30" fmla="*/ 10 w 12"/>
                <a:gd name="T31" fmla="*/ 7 h 10"/>
                <a:gd name="T32" fmla="*/ 10 w 12"/>
                <a:gd name="T33" fmla="*/ 7 h 10"/>
                <a:gd name="T34" fmla="*/ 10 w 12"/>
                <a:gd name="T35" fmla="*/ 8 h 10"/>
                <a:gd name="T36" fmla="*/ 11 w 12"/>
                <a:gd name="T37" fmla="*/ 8 h 10"/>
                <a:gd name="T38" fmla="*/ 11 w 12"/>
                <a:gd name="T39" fmla="*/ 8 h 10"/>
                <a:gd name="T40" fmla="*/ 11 w 12"/>
                <a:gd name="T41" fmla="*/ 8 h 10"/>
                <a:gd name="T42" fmla="*/ 11 w 12"/>
                <a:gd name="T43" fmla="*/ 8 h 10"/>
                <a:gd name="T44" fmla="*/ 12 w 12"/>
                <a:gd name="T45" fmla="*/ 8 h 10"/>
                <a:gd name="T46" fmla="*/ 12 w 12"/>
                <a:gd name="T47" fmla="*/ 9 h 10"/>
                <a:gd name="T48" fmla="*/ 11 w 12"/>
                <a:gd name="T49" fmla="*/ 9 h 10"/>
                <a:gd name="T50" fmla="*/ 11 w 12"/>
                <a:gd name="T51" fmla="*/ 9 h 10"/>
                <a:gd name="T52" fmla="*/ 9 w 12"/>
                <a:gd name="T53" fmla="*/ 9 h 10"/>
                <a:gd name="T54" fmla="*/ 9 w 12"/>
                <a:gd name="T55" fmla="*/ 10 h 10"/>
                <a:gd name="T56" fmla="*/ 9 w 12"/>
                <a:gd name="T57" fmla="*/ 9 h 10"/>
                <a:gd name="T58" fmla="*/ 7 w 12"/>
                <a:gd name="T59" fmla="*/ 9 h 10"/>
                <a:gd name="T60" fmla="*/ 7 w 12"/>
                <a:gd name="T61" fmla="*/ 9 h 10"/>
                <a:gd name="T62" fmla="*/ 7 w 12"/>
                <a:gd name="T63" fmla="*/ 9 h 10"/>
                <a:gd name="T64" fmla="*/ 7 w 12"/>
                <a:gd name="T65" fmla="*/ 10 h 10"/>
                <a:gd name="T66" fmla="*/ 7 w 12"/>
                <a:gd name="T67" fmla="*/ 10 h 10"/>
                <a:gd name="T68" fmla="*/ 7 w 12"/>
                <a:gd name="T69" fmla="*/ 10 h 10"/>
                <a:gd name="T70" fmla="*/ 5 w 12"/>
                <a:gd name="T71" fmla="*/ 9 h 10"/>
                <a:gd name="T72" fmla="*/ 3 w 12"/>
                <a:gd name="T73" fmla="*/ 8 h 10"/>
                <a:gd name="T74" fmla="*/ 0 w 12"/>
                <a:gd name="T75" fmla="*/ 8 h 10"/>
                <a:gd name="T76" fmla="*/ 0 w 12"/>
                <a:gd name="T77" fmla="*/ 7 h 10"/>
                <a:gd name="T78" fmla="*/ 0 w 12"/>
                <a:gd name="T79" fmla="*/ 7 h 10"/>
                <a:gd name="T80" fmla="*/ 2 w 12"/>
                <a:gd name="T81" fmla="*/ 6 h 10"/>
                <a:gd name="T82" fmla="*/ 0 w 12"/>
                <a:gd name="T83" fmla="*/ 4 h 10"/>
                <a:gd name="T84" fmla="*/ 0 w 12"/>
                <a:gd name="T85" fmla="*/ 4 h 10"/>
                <a:gd name="T86" fmla="*/ 0 w 12"/>
                <a:gd name="T87" fmla="*/ 3 h 10"/>
                <a:gd name="T88" fmla="*/ 2 w 12"/>
                <a:gd name="T89" fmla="*/ 3 h 10"/>
                <a:gd name="T90" fmla="*/ 2 w 12"/>
                <a:gd name="T91" fmla="*/ 2 h 10"/>
                <a:gd name="T92" fmla="*/ 3 w 12"/>
                <a:gd name="T93" fmla="*/ 2 h 10"/>
                <a:gd name="T94" fmla="*/ 3 w 12"/>
                <a:gd name="T95" fmla="*/ 2 h 10"/>
                <a:gd name="T96" fmla="*/ 4 w 12"/>
                <a:gd name="T97" fmla="*/ 2 h 10"/>
                <a:gd name="T98" fmla="*/ 4 w 12"/>
                <a:gd name="T99" fmla="*/ 1 h 10"/>
                <a:gd name="T100" fmla="*/ 4 w 12"/>
                <a:gd name="T101" fmla="*/ 0 h 10"/>
                <a:gd name="T102" fmla="*/ 5 w 12"/>
                <a:gd name="T103" fmla="*/ 0 h 10"/>
                <a:gd name="T104" fmla="*/ 5 w 12"/>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
                  <a:moveTo>
                    <a:pt x="5" y="1"/>
                  </a:moveTo>
                  <a:lnTo>
                    <a:pt x="5" y="1"/>
                  </a:lnTo>
                  <a:lnTo>
                    <a:pt x="5" y="1"/>
                  </a:lnTo>
                  <a:lnTo>
                    <a:pt x="5" y="1"/>
                  </a:lnTo>
                  <a:lnTo>
                    <a:pt x="5" y="1"/>
                  </a:lnTo>
                  <a:lnTo>
                    <a:pt x="5" y="2"/>
                  </a:lnTo>
                  <a:lnTo>
                    <a:pt x="5" y="2"/>
                  </a:lnTo>
                  <a:lnTo>
                    <a:pt x="5" y="3"/>
                  </a:lnTo>
                  <a:lnTo>
                    <a:pt x="5" y="3"/>
                  </a:lnTo>
                  <a:lnTo>
                    <a:pt x="5" y="3"/>
                  </a:lnTo>
                  <a:lnTo>
                    <a:pt x="5" y="3"/>
                  </a:lnTo>
                  <a:lnTo>
                    <a:pt x="5" y="4"/>
                  </a:lnTo>
                  <a:lnTo>
                    <a:pt x="5" y="4"/>
                  </a:lnTo>
                  <a:lnTo>
                    <a:pt x="5" y="4"/>
                  </a:lnTo>
                  <a:lnTo>
                    <a:pt x="6" y="4"/>
                  </a:lnTo>
                  <a:lnTo>
                    <a:pt x="6" y="4"/>
                  </a:lnTo>
                  <a:lnTo>
                    <a:pt x="6" y="6"/>
                  </a:lnTo>
                  <a:lnTo>
                    <a:pt x="6" y="6"/>
                  </a:lnTo>
                  <a:lnTo>
                    <a:pt x="7" y="6"/>
                  </a:lnTo>
                  <a:lnTo>
                    <a:pt x="7" y="4"/>
                  </a:lnTo>
                  <a:lnTo>
                    <a:pt x="7" y="4"/>
                  </a:lnTo>
                  <a:lnTo>
                    <a:pt x="7" y="6"/>
                  </a:lnTo>
                  <a:lnTo>
                    <a:pt x="7"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8"/>
                  </a:lnTo>
                  <a:lnTo>
                    <a:pt x="10" y="8"/>
                  </a:lnTo>
                  <a:lnTo>
                    <a:pt x="11" y="8"/>
                  </a:lnTo>
                  <a:lnTo>
                    <a:pt x="11" y="8"/>
                  </a:lnTo>
                  <a:lnTo>
                    <a:pt x="11" y="8"/>
                  </a:lnTo>
                  <a:lnTo>
                    <a:pt x="11" y="8"/>
                  </a:lnTo>
                  <a:lnTo>
                    <a:pt x="11" y="8"/>
                  </a:lnTo>
                  <a:lnTo>
                    <a:pt x="11" y="8"/>
                  </a:lnTo>
                  <a:lnTo>
                    <a:pt x="11" y="8"/>
                  </a:lnTo>
                  <a:lnTo>
                    <a:pt x="11" y="8"/>
                  </a:lnTo>
                  <a:lnTo>
                    <a:pt x="12" y="8"/>
                  </a:lnTo>
                  <a:lnTo>
                    <a:pt x="12" y="9"/>
                  </a:lnTo>
                  <a:lnTo>
                    <a:pt x="12" y="9"/>
                  </a:lnTo>
                  <a:lnTo>
                    <a:pt x="12" y="9"/>
                  </a:lnTo>
                  <a:lnTo>
                    <a:pt x="11" y="9"/>
                  </a:lnTo>
                  <a:lnTo>
                    <a:pt x="11" y="9"/>
                  </a:lnTo>
                  <a:lnTo>
                    <a:pt x="11" y="9"/>
                  </a:lnTo>
                  <a:lnTo>
                    <a:pt x="10" y="9"/>
                  </a:lnTo>
                  <a:lnTo>
                    <a:pt x="9" y="9"/>
                  </a:lnTo>
                  <a:lnTo>
                    <a:pt x="9" y="10"/>
                  </a:lnTo>
                  <a:lnTo>
                    <a:pt x="9" y="10"/>
                  </a:lnTo>
                  <a:lnTo>
                    <a:pt x="9" y="9"/>
                  </a:lnTo>
                  <a:lnTo>
                    <a:pt x="9" y="9"/>
                  </a:lnTo>
                  <a:lnTo>
                    <a:pt x="7" y="9"/>
                  </a:lnTo>
                  <a:lnTo>
                    <a:pt x="7" y="9"/>
                  </a:lnTo>
                  <a:lnTo>
                    <a:pt x="7" y="9"/>
                  </a:lnTo>
                  <a:lnTo>
                    <a:pt x="7" y="9"/>
                  </a:lnTo>
                  <a:lnTo>
                    <a:pt x="7" y="9"/>
                  </a:lnTo>
                  <a:lnTo>
                    <a:pt x="7" y="9"/>
                  </a:lnTo>
                  <a:lnTo>
                    <a:pt x="7" y="9"/>
                  </a:lnTo>
                  <a:lnTo>
                    <a:pt x="7" y="10"/>
                  </a:lnTo>
                  <a:lnTo>
                    <a:pt x="7" y="10"/>
                  </a:lnTo>
                  <a:lnTo>
                    <a:pt x="7" y="10"/>
                  </a:lnTo>
                  <a:lnTo>
                    <a:pt x="7" y="10"/>
                  </a:lnTo>
                  <a:lnTo>
                    <a:pt x="7" y="10"/>
                  </a:lnTo>
                  <a:lnTo>
                    <a:pt x="6" y="10"/>
                  </a:lnTo>
                  <a:lnTo>
                    <a:pt x="5" y="9"/>
                  </a:lnTo>
                  <a:lnTo>
                    <a:pt x="4" y="9"/>
                  </a:lnTo>
                  <a:lnTo>
                    <a:pt x="3" y="8"/>
                  </a:lnTo>
                  <a:lnTo>
                    <a:pt x="2" y="8"/>
                  </a:lnTo>
                  <a:lnTo>
                    <a:pt x="0" y="8"/>
                  </a:lnTo>
                  <a:lnTo>
                    <a:pt x="0" y="7"/>
                  </a:lnTo>
                  <a:lnTo>
                    <a:pt x="0" y="7"/>
                  </a:lnTo>
                  <a:lnTo>
                    <a:pt x="0" y="7"/>
                  </a:lnTo>
                  <a:lnTo>
                    <a:pt x="0" y="7"/>
                  </a:lnTo>
                  <a:lnTo>
                    <a:pt x="2" y="7"/>
                  </a:lnTo>
                  <a:lnTo>
                    <a:pt x="2" y="6"/>
                  </a:lnTo>
                  <a:lnTo>
                    <a:pt x="0" y="6"/>
                  </a:lnTo>
                  <a:lnTo>
                    <a:pt x="0" y="4"/>
                  </a:lnTo>
                  <a:lnTo>
                    <a:pt x="0" y="4"/>
                  </a:lnTo>
                  <a:lnTo>
                    <a:pt x="0" y="4"/>
                  </a:lnTo>
                  <a:lnTo>
                    <a:pt x="0" y="3"/>
                  </a:lnTo>
                  <a:lnTo>
                    <a:pt x="0" y="3"/>
                  </a:lnTo>
                  <a:lnTo>
                    <a:pt x="2" y="3"/>
                  </a:lnTo>
                  <a:lnTo>
                    <a:pt x="2" y="3"/>
                  </a:lnTo>
                  <a:lnTo>
                    <a:pt x="2" y="3"/>
                  </a:lnTo>
                  <a:lnTo>
                    <a:pt x="2" y="2"/>
                  </a:lnTo>
                  <a:lnTo>
                    <a:pt x="3" y="2"/>
                  </a:lnTo>
                  <a:lnTo>
                    <a:pt x="3" y="2"/>
                  </a:lnTo>
                  <a:lnTo>
                    <a:pt x="3" y="2"/>
                  </a:lnTo>
                  <a:lnTo>
                    <a:pt x="3" y="2"/>
                  </a:lnTo>
                  <a:lnTo>
                    <a:pt x="4" y="2"/>
                  </a:lnTo>
                  <a:lnTo>
                    <a:pt x="4" y="2"/>
                  </a:lnTo>
                  <a:lnTo>
                    <a:pt x="4" y="1"/>
                  </a:lnTo>
                  <a:lnTo>
                    <a:pt x="4" y="1"/>
                  </a:lnTo>
                  <a:lnTo>
                    <a:pt x="4" y="0"/>
                  </a:lnTo>
                  <a:lnTo>
                    <a:pt x="4" y="0"/>
                  </a:lnTo>
                  <a:lnTo>
                    <a:pt x="4" y="0"/>
                  </a:lnTo>
                  <a:lnTo>
                    <a:pt x="5" y="0"/>
                  </a:lnTo>
                  <a:lnTo>
                    <a:pt x="5" y="0"/>
                  </a:lnTo>
                  <a:lnTo>
                    <a:pt x="5" y="1"/>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42" name="Freeform 1560">
              <a:extLst>
                <a:ext uri="{FF2B5EF4-FFF2-40B4-BE49-F238E27FC236}">
                  <a16:creationId xmlns="" xmlns:a16="http://schemas.microsoft.com/office/drawing/2014/main" id="{8977FE3C-6285-4678-80F1-D94F0B5B43F7}"/>
                </a:ext>
              </a:extLst>
            </p:cNvPr>
            <p:cNvSpPr>
              <a:spLocks noEditPoints="1"/>
            </p:cNvSpPr>
            <p:nvPr/>
          </p:nvSpPr>
          <p:spPr bwMode="auto">
            <a:xfrm>
              <a:off x="6363339" y="2181404"/>
              <a:ext cx="14041" cy="10212"/>
            </a:xfrm>
            <a:custGeom>
              <a:avLst/>
              <a:gdLst>
                <a:gd name="T0" fmla="*/ 1 w 11"/>
                <a:gd name="T1" fmla="*/ 8 h 8"/>
                <a:gd name="T2" fmla="*/ 1 w 11"/>
                <a:gd name="T3" fmla="*/ 7 h 8"/>
                <a:gd name="T4" fmla="*/ 1 w 11"/>
                <a:gd name="T5" fmla="*/ 6 h 8"/>
                <a:gd name="T6" fmla="*/ 2 w 11"/>
                <a:gd name="T7" fmla="*/ 6 h 8"/>
                <a:gd name="T8" fmla="*/ 2 w 11"/>
                <a:gd name="T9" fmla="*/ 7 h 8"/>
                <a:gd name="T10" fmla="*/ 3 w 11"/>
                <a:gd name="T11" fmla="*/ 7 h 8"/>
                <a:gd name="T12" fmla="*/ 2 w 11"/>
                <a:gd name="T13" fmla="*/ 7 h 8"/>
                <a:gd name="T14" fmla="*/ 11 w 11"/>
                <a:gd name="T15" fmla="*/ 3 h 8"/>
                <a:gd name="T16" fmla="*/ 11 w 11"/>
                <a:gd name="T17" fmla="*/ 5 h 8"/>
                <a:gd name="T18" fmla="*/ 10 w 11"/>
                <a:gd name="T19" fmla="*/ 5 h 8"/>
                <a:gd name="T20" fmla="*/ 9 w 11"/>
                <a:gd name="T21" fmla="*/ 5 h 8"/>
                <a:gd name="T22" fmla="*/ 8 w 11"/>
                <a:gd name="T23" fmla="*/ 6 h 8"/>
                <a:gd name="T24" fmla="*/ 7 w 11"/>
                <a:gd name="T25" fmla="*/ 5 h 8"/>
                <a:gd name="T26" fmla="*/ 6 w 11"/>
                <a:gd name="T27" fmla="*/ 5 h 8"/>
                <a:gd name="T28" fmla="*/ 4 w 11"/>
                <a:gd name="T29" fmla="*/ 6 h 8"/>
                <a:gd name="T30" fmla="*/ 4 w 11"/>
                <a:gd name="T31" fmla="*/ 6 h 8"/>
                <a:gd name="T32" fmla="*/ 3 w 11"/>
                <a:gd name="T33" fmla="*/ 6 h 8"/>
                <a:gd name="T34" fmla="*/ 3 w 11"/>
                <a:gd name="T35" fmla="*/ 6 h 8"/>
                <a:gd name="T36" fmla="*/ 2 w 11"/>
                <a:gd name="T37" fmla="*/ 6 h 8"/>
                <a:gd name="T38" fmla="*/ 1 w 11"/>
                <a:gd name="T39" fmla="*/ 6 h 8"/>
                <a:gd name="T40" fmla="*/ 1 w 11"/>
                <a:gd name="T41" fmla="*/ 5 h 8"/>
                <a:gd name="T42" fmla="*/ 1 w 11"/>
                <a:gd name="T43" fmla="*/ 5 h 8"/>
                <a:gd name="T44" fmla="*/ 0 w 11"/>
                <a:gd name="T45" fmla="*/ 3 h 8"/>
                <a:gd name="T46" fmla="*/ 1 w 11"/>
                <a:gd name="T47" fmla="*/ 3 h 8"/>
                <a:gd name="T48" fmla="*/ 2 w 11"/>
                <a:gd name="T49" fmla="*/ 3 h 8"/>
                <a:gd name="T50" fmla="*/ 2 w 11"/>
                <a:gd name="T51" fmla="*/ 3 h 8"/>
                <a:gd name="T52" fmla="*/ 2 w 11"/>
                <a:gd name="T53" fmla="*/ 2 h 8"/>
                <a:gd name="T54" fmla="*/ 2 w 11"/>
                <a:gd name="T55" fmla="*/ 1 h 8"/>
                <a:gd name="T56" fmla="*/ 2 w 11"/>
                <a:gd name="T57" fmla="*/ 1 h 8"/>
                <a:gd name="T58" fmla="*/ 2 w 11"/>
                <a:gd name="T59" fmla="*/ 0 h 8"/>
                <a:gd name="T60" fmla="*/ 3 w 11"/>
                <a:gd name="T61" fmla="*/ 0 h 8"/>
                <a:gd name="T62" fmla="*/ 3 w 11"/>
                <a:gd name="T63" fmla="*/ 0 h 8"/>
                <a:gd name="T64" fmla="*/ 4 w 11"/>
                <a:gd name="T65" fmla="*/ 0 h 8"/>
                <a:gd name="T66" fmla="*/ 7 w 11"/>
                <a:gd name="T67" fmla="*/ 0 h 8"/>
                <a:gd name="T68" fmla="*/ 9 w 11"/>
                <a:gd name="T69" fmla="*/ 1 h 8"/>
                <a:gd name="T70" fmla="*/ 11 w 11"/>
                <a:gd name="T71" fmla="*/ 2 h 8"/>
                <a:gd name="T72" fmla="*/ 11 w 11"/>
                <a:gd name="T7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8">
                  <a:moveTo>
                    <a:pt x="2" y="7"/>
                  </a:moveTo>
                  <a:lnTo>
                    <a:pt x="1" y="8"/>
                  </a:lnTo>
                  <a:lnTo>
                    <a:pt x="1" y="8"/>
                  </a:lnTo>
                  <a:lnTo>
                    <a:pt x="1" y="7"/>
                  </a:lnTo>
                  <a:lnTo>
                    <a:pt x="1" y="7"/>
                  </a:lnTo>
                  <a:lnTo>
                    <a:pt x="1" y="6"/>
                  </a:lnTo>
                  <a:lnTo>
                    <a:pt x="1" y="6"/>
                  </a:lnTo>
                  <a:lnTo>
                    <a:pt x="2" y="6"/>
                  </a:lnTo>
                  <a:lnTo>
                    <a:pt x="2" y="6"/>
                  </a:lnTo>
                  <a:lnTo>
                    <a:pt x="2" y="7"/>
                  </a:lnTo>
                  <a:lnTo>
                    <a:pt x="3" y="7"/>
                  </a:lnTo>
                  <a:lnTo>
                    <a:pt x="3" y="7"/>
                  </a:lnTo>
                  <a:lnTo>
                    <a:pt x="3" y="7"/>
                  </a:lnTo>
                  <a:lnTo>
                    <a:pt x="2" y="7"/>
                  </a:lnTo>
                  <a:lnTo>
                    <a:pt x="2" y="7"/>
                  </a:lnTo>
                  <a:close/>
                  <a:moveTo>
                    <a:pt x="11" y="3"/>
                  </a:moveTo>
                  <a:lnTo>
                    <a:pt x="11" y="5"/>
                  </a:lnTo>
                  <a:lnTo>
                    <a:pt x="11" y="5"/>
                  </a:lnTo>
                  <a:lnTo>
                    <a:pt x="11" y="5"/>
                  </a:lnTo>
                  <a:lnTo>
                    <a:pt x="10" y="5"/>
                  </a:lnTo>
                  <a:lnTo>
                    <a:pt x="10" y="5"/>
                  </a:lnTo>
                  <a:lnTo>
                    <a:pt x="9" y="5"/>
                  </a:lnTo>
                  <a:lnTo>
                    <a:pt x="8" y="5"/>
                  </a:lnTo>
                  <a:lnTo>
                    <a:pt x="8" y="6"/>
                  </a:lnTo>
                  <a:lnTo>
                    <a:pt x="8" y="5"/>
                  </a:lnTo>
                  <a:lnTo>
                    <a:pt x="7" y="5"/>
                  </a:lnTo>
                  <a:lnTo>
                    <a:pt x="6" y="5"/>
                  </a:lnTo>
                  <a:lnTo>
                    <a:pt x="6" y="5"/>
                  </a:lnTo>
                  <a:lnTo>
                    <a:pt x="4" y="6"/>
                  </a:lnTo>
                  <a:lnTo>
                    <a:pt x="4" y="6"/>
                  </a:lnTo>
                  <a:lnTo>
                    <a:pt x="4" y="6"/>
                  </a:lnTo>
                  <a:lnTo>
                    <a:pt x="4" y="6"/>
                  </a:lnTo>
                  <a:lnTo>
                    <a:pt x="4" y="6"/>
                  </a:lnTo>
                  <a:lnTo>
                    <a:pt x="3" y="6"/>
                  </a:lnTo>
                  <a:lnTo>
                    <a:pt x="3" y="6"/>
                  </a:lnTo>
                  <a:lnTo>
                    <a:pt x="3" y="6"/>
                  </a:lnTo>
                  <a:lnTo>
                    <a:pt x="3" y="6"/>
                  </a:lnTo>
                  <a:lnTo>
                    <a:pt x="2" y="6"/>
                  </a:lnTo>
                  <a:lnTo>
                    <a:pt x="2" y="6"/>
                  </a:lnTo>
                  <a:lnTo>
                    <a:pt x="1" y="6"/>
                  </a:lnTo>
                  <a:lnTo>
                    <a:pt x="1" y="6"/>
                  </a:lnTo>
                  <a:lnTo>
                    <a:pt x="1" y="5"/>
                  </a:lnTo>
                  <a:lnTo>
                    <a:pt x="1" y="5"/>
                  </a:lnTo>
                  <a:lnTo>
                    <a:pt x="1" y="5"/>
                  </a:lnTo>
                  <a:lnTo>
                    <a:pt x="1" y="5"/>
                  </a:lnTo>
                  <a:lnTo>
                    <a:pt x="0" y="3"/>
                  </a:lnTo>
                  <a:lnTo>
                    <a:pt x="1" y="3"/>
                  </a:lnTo>
                  <a:lnTo>
                    <a:pt x="1" y="3"/>
                  </a:lnTo>
                  <a:lnTo>
                    <a:pt x="1" y="3"/>
                  </a:lnTo>
                  <a:lnTo>
                    <a:pt x="2" y="3"/>
                  </a:lnTo>
                  <a:lnTo>
                    <a:pt x="2" y="3"/>
                  </a:lnTo>
                  <a:lnTo>
                    <a:pt x="2" y="3"/>
                  </a:lnTo>
                  <a:lnTo>
                    <a:pt x="2" y="3"/>
                  </a:lnTo>
                  <a:lnTo>
                    <a:pt x="2" y="2"/>
                  </a:lnTo>
                  <a:lnTo>
                    <a:pt x="2" y="2"/>
                  </a:lnTo>
                  <a:lnTo>
                    <a:pt x="2" y="1"/>
                  </a:lnTo>
                  <a:lnTo>
                    <a:pt x="2" y="1"/>
                  </a:lnTo>
                  <a:lnTo>
                    <a:pt x="2" y="1"/>
                  </a:lnTo>
                  <a:lnTo>
                    <a:pt x="2" y="1"/>
                  </a:lnTo>
                  <a:lnTo>
                    <a:pt x="2" y="0"/>
                  </a:lnTo>
                  <a:lnTo>
                    <a:pt x="3" y="0"/>
                  </a:lnTo>
                  <a:lnTo>
                    <a:pt x="3" y="0"/>
                  </a:lnTo>
                  <a:lnTo>
                    <a:pt x="3" y="0"/>
                  </a:lnTo>
                  <a:lnTo>
                    <a:pt x="3" y="0"/>
                  </a:lnTo>
                  <a:lnTo>
                    <a:pt x="4" y="0"/>
                  </a:lnTo>
                  <a:lnTo>
                    <a:pt x="4" y="0"/>
                  </a:lnTo>
                  <a:lnTo>
                    <a:pt x="6" y="0"/>
                  </a:lnTo>
                  <a:lnTo>
                    <a:pt x="7" y="0"/>
                  </a:lnTo>
                  <a:lnTo>
                    <a:pt x="8" y="1"/>
                  </a:lnTo>
                  <a:lnTo>
                    <a:pt x="9" y="1"/>
                  </a:lnTo>
                  <a:lnTo>
                    <a:pt x="10" y="2"/>
                  </a:lnTo>
                  <a:lnTo>
                    <a:pt x="11" y="2"/>
                  </a:lnTo>
                  <a:lnTo>
                    <a:pt x="11" y="2"/>
                  </a:lnTo>
                  <a:lnTo>
                    <a:pt x="11"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43" name="Freeform 1561">
              <a:extLst>
                <a:ext uri="{FF2B5EF4-FFF2-40B4-BE49-F238E27FC236}">
                  <a16:creationId xmlns="" xmlns:a16="http://schemas.microsoft.com/office/drawing/2014/main" id="{12162E6A-997B-453C-86D6-003728130B9D}"/>
                </a:ext>
              </a:extLst>
            </p:cNvPr>
            <p:cNvSpPr>
              <a:spLocks/>
            </p:cNvSpPr>
            <p:nvPr/>
          </p:nvSpPr>
          <p:spPr bwMode="auto">
            <a:xfrm>
              <a:off x="6364616" y="2183957"/>
              <a:ext cx="17870" cy="14041"/>
            </a:xfrm>
            <a:custGeom>
              <a:avLst/>
              <a:gdLst>
                <a:gd name="T0" fmla="*/ 9 w 14"/>
                <a:gd name="T1" fmla="*/ 6 h 11"/>
                <a:gd name="T2" fmla="*/ 8 w 14"/>
                <a:gd name="T3" fmla="*/ 7 h 11"/>
                <a:gd name="T4" fmla="*/ 8 w 14"/>
                <a:gd name="T5" fmla="*/ 6 h 11"/>
                <a:gd name="T6" fmla="*/ 7 w 14"/>
                <a:gd name="T7" fmla="*/ 6 h 11"/>
                <a:gd name="T8" fmla="*/ 7 w 14"/>
                <a:gd name="T9" fmla="*/ 7 h 11"/>
                <a:gd name="T10" fmla="*/ 7 w 14"/>
                <a:gd name="T11" fmla="*/ 7 h 11"/>
                <a:gd name="T12" fmla="*/ 7 w 14"/>
                <a:gd name="T13" fmla="*/ 7 h 11"/>
                <a:gd name="T14" fmla="*/ 7 w 14"/>
                <a:gd name="T15" fmla="*/ 8 h 11"/>
                <a:gd name="T16" fmla="*/ 8 w 14"/>
                <a:gd name="T17" fmla="*/ 8 h 11"/>
                <a:gd name="T18" fmla="*/ 9 w 14"/>
                <a:gd name="T19" fmla="*/ 10 h 11"/>
                <a:gd name="T20" fmla="*/ 8 w 14"/>
                <a:gd name="T21" fmla="*/ 11 h 11"/>
                <a:gd name="T22" fmla="*/ 8 w 14"/>
                <a:gd name="T23" fmla="*/ 11 h 11"/>
                <a:gd name="T24" fmla="*/ 8 w 14"/>
                <a:gd name="T25" fmla="*/ 11 h 11"/>
                <a:gd name="T26" fmla="*/ 7 w 14"/>
                <a:gd name="T27" fmla="*/ 10 h 11"/>
                <a:gd name="T28" fmla="*/ 7 w 14"/>
                <a:gd name="T29" fmla="*/ 10 h 11"/>
                <a:gd name="T30" fmla="*/ 6 w 14"/>
                <a:gd name="T31" fmla="*/ 10 h 11"/>
                <a:gd name="T32" fmla="*/ 6 w 14"/>
                <a:gd name="T33" fmla="*/ 10 h 11"/>
                <a:gd name="T34" fmla="*/ 5 w 14"/>
                <a:gd name="T35" fmla="*/ 11 h 11"/>
                <a:gd name="T36" fmla="*/ 3 w 14"/>
                <a:gd name="T37" fmla="*/ 11 h 11"/>
                <a:gd name="T38" fmla="*/ 1 w 14"/>
                <a:gd name="T39" fmla="*/ 10 h 11"/>
                <a:gd name="T40" fmla="*/ 0 w 14"/>
                <a:gd name="T41" fmla="*/ 8 h 11"/>
                <a:gd name="T42" fmla="*/ 0 w 14"/>
                <a:gd name="T43" fmla="*/ 8 h 11"/>
                <a:gd name="T44" fmla="*/ 0 w 14"/>
                <a:gd name="T45" fmla="*/ 7 h 11"/>
                <a:gd name="T46" fmla="*/ 0 w 14"/>
                <a:gd name="T47" fmla="*/ 6 h 11"/>
                <a:gd name="T48" fmla="*/ 0 w 14"/>
                <a:gd name="T49" fmla="*/ 6 h 11"/>
                <a:gd name="T50" fmla="*/ 1 w 14"/>
                <a:gd name="T51" fmla="*/ 5 h 11"/>
                <a:gd name="T52" fmla="*/ 2 w 14"/>
                <a:gd name="T53" fmla="*/ 5 h 11"/>
                <a:gd name="T54" fmla="*/ 3 w 14"/>
                <a:gd name="T55" fmla="*/ 6 h 11"/>
                <a:gd name="T56" fmla="*/ 6 w 14"/>
                <a:gd name="T57" fmla="*/ 6 h 11"/>
                <a:gd name="T58" fmla="*/ 7 w 14"/>
                <a:gd name="T59" fmla="*/ 5 h 11"/>
                <a:gd name="T60" fmla="*/ 8 w 14"/>
                <a:gd name="T61" fmla="*/ 5 h 11"/>
                <a:gd name="T62" fmla="*/ 8 w 14"/>
                <a:gd name="T63" fmla="*/ 4 h 11"/>
                <a:gd name="T64" fmla="*/ 7 w 14"/>
                <a:gd name="T65" fmla="*/ 4 h 11"/>
                <a:gd name="T66" fmla="*/ 8 w 14"/>
                <a:gd name="T67" fmla="*/ 3 h 11"/>
                <a:gd name="T68" fmla="*/ 10 w 14"/>
                <a:gd name="T69" fmla="*/ 3 h 11"/>
                <a:gd name="T70" fmla="*/ 10 w 14"/>
                <a:gd name="T71" fmla="*/ 1 h 11"/>
                <a:gd name="T72" fmla="*/ 10 w 14"/>
                <a:gd name="T73" fmla="*/ 0 h 11"/>
                <a:gd name="T74" fmla="*/ 12 w 14"/>
                <a:gd name="T75" fmla="*/ 1 h 11"/>
                <a:gd name="T76" fmla="*/ 14 w 14"/>
                <a:gd name="T77" fmla="*/ 5 h 11"/>
                <a:gd name="T78" fmla="*/ 14 w 14"/>
                <a:gd name="T79" fmla="*/ 5 h 11"/>
                <a:gd name="T80" fmla="*/ 14 w 14"/>
                <a:gd name="T81" fmla="*/ 6 h 11"/>
                <a:gd name="T82" fmla="*/ 14 w 14"/>
                <a:gd name="T83" fmla="*/ 6 h 11"/>
                <a:gd name="T84" fmla="*/ 13 w 14"/>
                <a:gd name="T85" fmla="*/ 6 h 11"/>
                <a:gd name="T86" fmla="*/ 13 w 14"/>
                <a:gd name="T87" fmla="*/ 6 h 11"/>
                <a:gd name="T88" fmla="*/ 13 w 14"/>
                <a:gd name="T89" fmla="*/ 5 h 11"/>
                <a:gd name="T90" fmla="*/ 12 w 14"/>
                <a:gd name="T91" fmla="*/ 6 h 11"/>
                <a:gd name="T92" fmla="*/ 10 w 14"/>
                <a:gd name="T93" fmla="*/ 6 h 11"/>
                <a:gd name="T94" fmla="*/ 10 w 14"/>
                <a:gd name="T9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11">
                  <a:moveTo>
                    <a:pt x="10" y="6"/>
                  </a:moveTo>
                  <a:lnTo>
                    <a:pt x="9" y="6"/>
                  </a:lnTo>
                  <a:lnTo>
                    <a:pt x="9" y="6"/>
                  </a:lnTo>
                  <a:lnTo>
                    <a:pt x="9" y="7"/>
                  </a:lnTo>
                  <a:lnTo>
                    <a:pt x="9" y="7"/>
                  </a:lnTo>
                  <a:lnTo>
                    <a:pt x="8" y="7"/>
                  </a:lnTo>
                  <a:lnTo>
                    <a:pt x="8" y="7"/>
                  </a:lnTo>
                  <a:lnTo>
                    <a:pt x="8" y="7"/>
                  </a:lnTo>
                  <a:lnTo>
                    <a:pt x="8" y="6"/>
                  </a:lnTo>
                  <a:lnTo>
                    <a:pt x="8" y="6"/>
                  </a:lnTo>
                  <a:lnTo>
                    <a:pt x="7" y="6"/>
                  </a:lnTo>
                  <a:lnTo>
                    <a:pt x="7" y="6"/>
                  </a:lnTo>
                  <a:lnTo>
                    <a:pt x="7" y="7"/>
                  </a:lnTo>
                  <a:lnTo>
                    <a:pt x="7" y="7"/>
                  </a:lnTo>
                  <a:lnTo>
                    <a:pt x="7" y="7"/>
                  </a:lnTo>
                  <a:lnTo>
                    <a:pt x="7" y="7"/>
                  </a:lnTo>
                  <a:lnTo>
                    <a:pt x="7" y="7"/>
                  </a:lnTo>
                  <a:lnTo>
                    <a:pt x="7" y="7"/>
                  </a:lnTo>
                  <a:lnTo>
                    <a:pt x="7" y="7"/>
                  </a:lnTo>
                  <a:lnTo>
                    <a:pt x="7" y="7"/>
                  </a:lnTo>
                  <a:lnTo>
                    <a:pt x="7" y="7"/>
                  </a:lnTo>
                  <a:lnTo>
                    <a:pt x="7" y="7"/>
                  </a:lnTo>
                  <a:lnTo>
                    <a:pt x="7" y="8"/>
                  </a:lnTo>
                  <a:lnTo>
                    <a:pt x="7" y="8"/>
                  </a:lnTo>
                  <a:lnTo>
                    <a:pt x="7" y="8"/>
                  </a:lnTo>
                  <a:lnTo>
                    <a:pt x="8" y="8"/>
                  </a:lnTo>
                  <a:lnTo>
                    <a:pt x="8" y="8"/>
                  </a:lnTo>
                  <a:lnTo>
                    <a:pt x="8" y="10"/>
                  </a:lnTo>
                  <a:lnTo>
                    <a:pt x="9" y="10"/>
                  </a:lnTo>
                  <a:lnTo>
                    <a:pt x="9" y="10"/>
                  </a:lnTo>
                  <a:lnTo>
                    <a:pt x="8" y="10"/>
                  </a:lnTo>
                  <a:lnTo>
                    <a:pt x="8" y="11"/>
                  </a:lnTo>
                  <a:lnTo>
                    <a:pt x="8" y="11"/>
                  </a:lnTo>
                  <a:lnTo>
                    <a:pt x="8" y="11"/>
                  </a:lnTo>
                  <a:lnTo>
                    <a:pt x="8" y="11"/>
                  </a:lnTo>
                  <a:lnTo>
                    <a:pt x="8" y="11"/>
                  </a:lnTo>
                  <a:lnTo>
                    <a:pt x="8" y="11"/>
                  </a:lnTo>
                  <a:lnTo>
                    <a:pt x="8" y="11"/>
                  </a:lnTo>
                  <a:lnTo>
                    <a:pt x="8" y="11"/>
                  </a:lnTo>
                  <a:lnTo>
                    <a:pt x="8" y="11"/>
                  </a:lnTo>
                  <a:lnTo>
                    <a:pt x="8" y="10"/>
                  </a:lnTo>
                  <a:lnTo>
                    <a:pt x="7" y="10"/>
                  </a:lnTo>
                  <a:lnTo>
                    <a:pt x="7" y="10"/>
                  </a:lnTo>
                  <a:lnTo>
                    <a:pt x="7" y="10"/>
                  </a:lnTo>
                  <a:lnTo>
                    <a:pt x="7" y="10"/>
                  </a:lnTo>
                  <a:lnTo>
                    <a:pt x="7" y="10"/>
                  </a:lnTo>
                  <a:lnTo>
                    <a:pt x="7" y="10"/>
                  </a:lnTo>
                  <a:lnTo>
                    <a:pt x="6" y="10"/>
                  </a:lnTo>
                  <a:lnTo>
                    <a:pt x="6" y="10"/>
                  </a:lnTo>
                  <a:lnTo>
                    <a:pt x="6" y="10"/>
                  </a:lnTo>
                  <a:lnTo>
                    <a:pt x="6" y="10"/>
                  </a:lnTo>
                  <a:lnTo>
                    <a:pt x="6" y="10"/>
                  </a:lnTo>
                  <a:lnTo>
                    <a:pt x="6" y="10"/>
                  </a:lnTo>
                  <a:lnTo>
                    <a:pt x="5" y="11"/>
                  </a:lnTo>
                  <a:lnTo>
                    <a:pt x="3" y="11"/>
                  </a:lnTo>
                  <a:lnTo>
                    <a:pt x="3" y="11"/>
                  </a:lnTo>
                  <a:lnTo>
                    <a:pt x="3" y="11"/>
                  </a:lnTo>
                  <a:lnTo>
                    <a:pt x="2" y="10"/>
                  </a:lnTo>
                  <a:lnTo>
                    <a:pt x="1" y="10"/>
                  </a:lnTo>
                  <a:lnTo>
                    <a:pt x="1" y="10"/>
                  </a:lnTo>
                  <a:lnTo>
                    <a:pt x="0" y="10"/>
                  </a:lnTo>
                  <a:lnTo>
                    <a:pt x="0" y="10"/>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1" y="5"/>
                  </a:lnTo>
                  <a:lnTo>
                    <a:pt x="1" y="5"/>
                  </a:lnTo>
                  <a:lnTo>
                    <a:pt x="2" y="5"/>
                  </a:lnTo>
                  <a:lnTo>
                    <a:pt x="2" y="5"/>
                  </a:lnTo>
                  <a:lnTo>
                    <a:pt x="2" y="5"/>
                  </a:lnTo>
                  <a:lnTo>
                    <a:pt x="2" y="5"/>
                  </a:lnTo>
                  <a:lnTo>
                    <a:pt x="3" y="6"/>
                  </a:lnTo>
                  <a:lnTo>
                    <a:pt x="3" y="6"/>
                  </a:lnTo>
                  <a:lnTo>
                    <a:pt x="5" y="6"/>
                  </a:lnTo>
                  <a:lnTo>
                    <a:pt x="5" y="6"/>
                  </a:lnTo>
                  <a:lnTo>
                    <a:pt x="6" y="6"/>
                  </a:lnTo>
                  <a:lnTo>
                    <a:pt x="6" y="6"/>
                  </a:lnTo>
                  <a:lnTo>
                    <a:pt x="7" y="5"/>
                  </a:lnTo>
                  <a:lnTo>
                    <a:pt x="7" y="5"/>
                  </a:lnTo>
                  <a:lnTo>
                    <a:pt x="7" y="5"/>
                  </a:lnTo>
                  <a:lnTo>
                    <a:pt x="8" y="5"/>
                  </a:lnTo>
                  <a:lnTo>
                    <a:pt x="8" y="5"/>
                  </a:lnTo>
                  <a:lnTo>
                    <a:pt x="8" y="5"/>
                  </a:lnTo>
                  <a:lnTo>
                    <a:pt x="8" y="4"/>
                  </a:lnTo>
                  <a:lnTo>
                    <a:pt x="8" y="4"/>
                  </a:lnTo>
                  <a:lnTo>
                    <a:pt x="8" y="4"/>
                  </a:lnTo>
                  <a:lnTo>
                    <a:pt x="7" y="4"/>
                  </a:lnTo>
                  <a:lnTo>
                    <a:pt x="7" y="4"/>
                  </a:lnTo>
                  <a:lnTo>
                    <a:pt x="7" y="4"/>
                  </a:lnTo>
                  <a:lnTo>
                    <a:pt x="7" y="3"/>
                  </a:lnTo>
                  <a:lnTo>
                    <a:pt x="8" y="3"/>
                  </a:lnTo>
                  <a:lnTo>
                    <a:pt x="9" y="3"/>
                  </a:lnTo>
                  <a:lnTo>
                    <a:pt x="9" y="3"/>
                  </a:lnTo>
                  <a:lnTo>
                    <a:pt x="10" y="3"/>
                  </a:lnTo>
                  <a:lnTo>
                    <a:pt x="10" y="3"/>
                  </a:lnTo>
                  <a:lnTo>
                    <a:pt x="10" y="3"/>
                  </a:lnTo>
                  <a:lnTo>
                    <a:pt x="10" y="1"/>
                  </a:lnTo>
                  <a:lnTo>
                    <a:pt x="10" y="0"/>
                  </a:lnTo>
                  <a:lnTo>
                    <a:pt x="10" y="0"/>
                  </a:lnTo>
                  <a:lnTo>
                    <a:pt x="10" y="0"/>
                  </a:lnTo>
                  <a:lnTo>
                    <a:pt x="10" y="0"/>
                  </a:lnTo>
                  <a:lnTo>
                    <a:pt x="12" y="0"/>
                  </a:lnTo>
                  <a:lnTo>
                    <a:pt x="12" y="1"/>
                  </a:lnTo>
                  <a:lnTo>
                    <a:pt x="13" y="3"/>
                  </a:lnTo>
                  <a:lnTo>
                    <a:pt x="14" y="4"/>
                  </a:lnTo>
                  <a:lnTo>
                    <a:pt x="14" y="5"/>
                  </a:lnTo>
                  <a:lnTo>
                    <a:pt x="14" y="5"/>
                  </a:lnTo>
                  <a:lnTo>
                    <a:pt x="14" y="5"/>
                  </a:lnTo>
                  <a:lnTo>
                    <a:pt x="14" y="5"/>
                  </a:lnTo>
                  <a:lnTo>
                    <a:pt x="14" y="5"/>
                  </a:lnTo>
                  <a:lnTo>
                    <a:pt x="14" y="6"/>
                  </a:lnTo>
                  <a:lnTo>
                    <a:pt x="14" y="6"/>
                  </a:lnTo>
                  <a:lnTo>
                    <a:pt x="14" y="6"/>
                  </a:lnTo>
                  <a:lnTo>
                    <a:pt x="14" y="6"/>
                  </a:lnTo>
                  <a:lnTo>
                    <a:pt x="14" y="6"/>
                  </a:lnTo>
                  <a:lnTo>
                    <a:pt x="14" y="6"/>
                  </a:lnTo>
                  <a:lnTo>
                    <a:pt x="13" y="6"/>
                  </a:lnTo>
                  <a:lnTo>
                    <a:pt x="13" y="6"/>
                  </a:lnTo>
                  <a:lnTo>
                    <a:pt x="13" y="6"/>
                  </a:lnTo>
                  <a:lnTo>
                    <a:pt x="13" y="6"/>
                  </a:lnTo>
                  <a:lnTo>
                    <a:pt x="13" y="6"/>
                  </a:lnTo>
                  <a:lnTo>
                    <a:pt x="13" y="6"/>
                  </a:lnTo>
                  <a:lnTo>
                    <a:pt x="13" y="6"/>
                  </a:lnTo>
                  <a:lnTo>
                    <a:pt x="13" y="5"/>
                  </a:lnTo>
                  <a:lnTo>
                    <a:pt x="12" y="5"/>
                  </a:lnTo>
                  <a:lnTo>
                    <a:pt x="12" y="5"/>
                  </a:lnTo>
                  <a:lnTo>
                    <a:pt x="12" y="6"/>
                  </a:lnTo>
                  <a:lnTo>
                    <a:pt x="12" y="6"/>
                  </a:lnTo>
                  <a:lnTo>
                    <a:pt x="12" y="6"/>
                  </a:lnTo>
                  <a:lnTo>
                    <a:pt x="10" y="6"/>
                  </a:lnTo>
                  <a:lnTo>
                    <a:pt x="10" y="6"/>
                  </a:lnTo>
                  <a:lnTo>
                    <a:pt x="10" y="6"/>
                  </a:lnTo>
                  <a:lnTo>
                    <a:pt x="10" y="6"/>
                  </a:lnTo>
                  <a:lnTo>
                    <a:pt x="10" y="6"/>
                  </a:lnTo>
                  <a:lnTo>
                    <a:pt x="10" y="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44" name="Freeform 1562">
              <a:extLst>
                <a:ext uri="{FF2B5EF4-FFF2-40B4-BE49-F238E27FC236}">
                  <a16:creationId xmlns="" xmlns:a16="http://schemas.microsoft.com/office/drawing/2014/main" id="{ECCE9174-EAD2-4A4B-B453-B8885191D4DB}"/>
                </a:ext>
              </a:extLst>
            </p:cNvPr>
            <p:cNvSpPr>
              <a:spLocks/>
            </p:cNvSpPr>
            <p:nvPr/>
          </p:nvSpPr>
          <p:spPr bwMode="auto">
            <a:xfrm>
              <a:off x="6358233" y="2194169"/>
              <a:ext cx="12764" cy="16594"/>
            </a:xfrm>
            <a:custGeom>
              <a:avLst/>
              <a:gdLst>
                <a:gd name="T0" fmla="*/ 5 w 10"/>
                <a:gd name="T1" fmla="*/ 0 h 13"/>
                <a:gd name="T2" fmla="*/ 5 w 10"/>
                <a:gd name="T3" fmla="*/ 2 h 13"/>
                <a:gd name="T4" fmla="*/ 6 w 10"/>
                <a:gd name="T5" fmla="*/ 2 h 13"/>
                <a:gd name="T6" fmla="*/ 8 w 10"/>
                <a:gd name="T7" fmla="*/ 3 h 13"/>
                <a:gd name="T8" fmla="*/ 8 w 10"/>
                <a:gd name="T9" fmla="*/ 3 h 13"/>
                <a:gd name="T10" fmla="*/ 8 w 10"/>
                <a:gd name="T11" fmla="*/ 4 h 13"/>
                <a:gd name="T12" fmla="*/ 8 w 10"/>
                <a:gd name="T13" fmla="*/ 5 h 13"/>
                <a:gd name="T14" fmla="*/ 8 w 10"/>
                <a:gd name="T15" fmla="*/ 5 h 13"/>
                <a:gd name="T16" fmla="*/ 8 w 10"/>
                <a:gd name="T17" fmla="*/ 6 h 13"/>
                <a:gd name="T18" fmla="*/ 7 w 10"/>
                <a:gd name="T19" fmla="*/ 6 h 13"/>
                <a:gd name="T20" fmla="*/ 6 w 10"/>
                <a:gd name="T21" fmla="*/ 7 h 13"/>
                <a:gd name="T22" fmla="*/ 6 w 10"/>
                <a:gd name="T23" fmla="*/ 9 h 13"/>
                <a:gd name="T24" fmla="*/ 7 w 10"/>
                <a:gd name="T25" fmla="*/ 9 h 13"/>
                <a:gd name="T26" fmla="*/ 7 w 10"/>
                <a:gd name="T27" fmla="*/ 10 h 13"/>
                <a:gd name="T28" fmla="*/ 6 w 10"/>
                <a:gd name="T29" fmla="*/ 10 h 13"/>
                <a:gd name="T30" fmla="*/ 7 w 10"/>
                <a:gd name="T31" fmla="*/ 11 h 13"/>
                <a:gd name="T32" fmla="*/ 7 w 10"/>
                <a:gd name="T33" fmla="*/ 11 h 13"/>
                <a:gd name="T34" fmla="*/ 8 w 10"/>
                <a:gd name="T35" fmla="*/ 12 h 13"/>
                <a:gd name="T36" fmla="*/ 8 w 10"/>
                <a:gd name="T37" fmla="*/ 13 h 13"/>
                <a:gd name="T38" fmla="*/ 8 w 10"/>
                <a:gd name="T39" fmla="*/ 13 h 13"/>
                <a:gd name="T40" fmla="*/ 7 w 10"/>
                <a:gd name="T41" fmla="*/ 13 h 13"/>
                <a:gd name="T42" fmla="*/ 7 w 10"/>
                <a:gd name="T43" fmla="*/ 13 h 13"/>
                <a:gd name="T44" fmla="*/ 7 w 10"/>
                <a:gd name="T45" fmla="*/ 13 h 13"/>
                <a:gd name="T46" fmla="*/ 7 w 10"/>
                <a:gd name="T47" fmla="*/ 13 h 13"/>
                <a:gd name="T48" fmla="*/ 7 w 10"/>
                <a:gd name="T49" fmla="*/ 13 h 13"/>
                <a:gd name="T50" fmla="*/ 6 w 10"/>
                <a:gd name="T51" fmla="*/ 13 h 13"/>
                <a:gd name="T52" fmla="*/ 6 w 10"/>
                <a:gd name="T53" fmla="*/ 13 h 13"/>
                <a:gd name="T54" fmla="*/ 6 w 10"/>
                <a:gd name="T55" fmla="*/ 12 h 13"/>
                <a:gd name="T56" fmla="*/ 6 w 10"/>
                <a:gd name="T57" fmla="*/ 12 h 13"/>
                <a:gd name="T58" fmla="*/ 5 w 10"/>
                <a:gd name="T59" fmla="*/ 12 h 13"/>
                <a:gd name="T60" fmla="*/ 4 w 10"/>
                <a:gd name="T61" fmla="*/ 11 h 13"/>
                <a:gd name="T62" fmla="*/ 4 w 10"/>
                <a:gd name="T63" fmla="*/ 11 h 13"/>
                <a:gd name="T64" fmla="*/ 4 w 10"/>
                <a:gd name="T65" fmla="*/ 10 h 13"/>
                <a:gd name="T66" fmla="*/ 3 w 10"/>
                <a:gd name="T67" fmla="*/ 10 h 13"/>
                <a:gd name="T68" fmla="*/ 1 w 10"/>
                <a:gd name="T69" fmla="*/ 9 h 13"/>
                <a:gd name="T70" fmla="*/ 1 w 10"/>
                <a:gd name="T71" fmla="*/ 9 h 13"/>
                <a:gd name="T72" fmla="*/ 1 w 10"/>
                <a:gd name="T73" fmla="*/ 9 h 13"/>
                <a:gd name="T74" fmla="*/ 1 w 10"/>
                <a:gd name="T75" fmla="*/ 7 h 13"/>
                <a:gd name="T76" fmla="*/ 1 w 10"/>
                <a:gd name="T77" fmla="*/ 6 h 13"/>
                <a:gd name="T78" fmla="*/ 1 w 10"/>
                <a:gd name="T79" fmla="*/ 6 h 13"/>
                <a:gd name="T80" fmla="*/ 1 w 10"/>
                <a:gd name="T81" fmla="*/ 6 h 13"/>
                <a:gd name="T82" fmla="*/ 1 w 10"/>
                <a:gd name="T83" fmla="*/ 5 h 13"/>
                <a:gd name="T84" fmla="*/ 1 w 10"/>
                <a:gd name="T85" fmla="*/ 5 h 13"/>
                <a:gd name="T86" fmla="*/ 0 w 10"/>
                <a:gd name="T87" fmla="*/ 5 h 13"/>
                <a:gd name="T88" fmla="*/ 0 w 10"/>
                <a:gd name="T89" fmla="*/ 5 h 13"/>
                <a:gd name="T90" fmla="*/ 0 w 10"/>
                <a:gd name="T91" fmla="*/ 5 h 13"/>
                <a:gd name="T92" fmla="*/ 0 w 10"/>
                <a:gd name="T93" fmla="*/ 4 h 13"/>
                <a:gd name="T94" fmla="*/ 1 w 10"/>
                <a:gd name="T95" fmla="*/ 4 h 13"/>
                <a:gd name="T96" fmla="*/ 1 w 10"/>
                <a:gd name="T97" fmla="*/ 3 h 13"/>
                <a:gd name="T98" fmla="*/ 0 w 10"/>
                <a:gd name="T99" fmla="*/ 0 h 13"/>
                <a:gd name="T100" fmla="*/ 0 w 10"/>
                <a:gd name="T101" fmla="*/ 0 h 13"/>
                <a:gd name="T102" fmla="*/ 0 w 10"/>
                <a:gd name="T103" fmla="*/ 0 h 13"/>
                <a:gd name="T104" fmla="*/ 1 w 10"/>
                <a:gd name="T105" fmla="*/ 0 h 13"/>
                <a:gd name="T106" fmla="*/ 4 w 10"/>
                <a:gd name="T10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 h="13">
                  <a:moveTo>
                    <a:pt x="5" y="0"/>
                  </a:moveTo>
                  <a:lnTo>
                    <a:pt x="5" y="0"/>
                  </a:lnTo>
                  <a:lnTo>
                    <a:pt x="5" y="2"/>
                  </a:lnTo>
                  <a:lnTo>
                    <a:pt x="5" y="2"/>
                  </a:lnTo>
                  <a:lnTo>
                    <a:pt x="6" y="2"/>
                  </a:lnTo>
                  <a:lnTo>
                    <a:pt x="6" y="2"/>
                  </a:lnTo>
                  <a:lnTo>
                    <a:pt x="7" y="2"/>
                  </a:lnTo>
                  <a:lnTo>
                    <a:pt x="8" y="3"/>
                  </a:lnTo>
                  <a:lnTo>
                    <a:pt x="8" y="3"/>
                  </a:lnTo>
                  <a:lnTo>
                    <a:pt x="8" y="3"/>
                  </a:lnTo>
                  <a:lnTo>
                    <a:pt x="10" y="4"/>
                  </a:lnTo>
                  <a:lnTo>
                    <a:pt x="8" y="4"/>
                  </a:lnTo>
                  <a:lnTo>
                    <a:pt x="8" y="4"/>
                  </a:lnTo>
                  <a:lnTo>
                    <a:pt x="8" y="5"/>
                  </a:lnTo>
                  <a:lnTo>
                    <a:pt x="8" y="5"/>
                  </a:lnTo>
                  <a:lnTo>
                    <a:pt x="8" y="5"/>
                  </a:lnTo>
                  <a:lnTo>
                    <a:pt x="8" y="6"/>
                  </a:lnTo>
                  <a:lnTo>
                    <a:pt x="8" y="6"/>
                  </a:lnTo>
                  <a:lnTo>
                    <a:pt x="7" y="6"/>
                  </a:lnTo>
                  <a:lnTo>
                    <a:pt x="7" y="6"/>
                  </a:lnTo>
                  <a:lnTo>
                    <a:pt x="6" y="7"/>
                  </a:lnTo>
                  <a:lnTo>
                    <a:pt x="6" y="7"/>
                  </a:lnTo>
                  <a:lnTo>
                    <a:pt x="6" y="7"/>
                  </a:lnTo>
                  <a:lnTo>
                    <a:pt x="6" y="9"/>
                  </a:lnTo>
                  <a:lnTo>
                    <a:pt x="7" y="9"/>
                  </a:lnTo>
                  <a:lnTo>
                    <a:pt x="7" y="9"/>
                  </a:lnTo>
                  <a:lnTo>
                    <a:pt x="7" y="10"/>
                  </a:lnTo>
                  <a:lnTo>
                    <a:pt x="7" y="10"/>
                  </a:lnTo>
                  <a:lnTo>
                    <a:pt x="6" y="10"/>
                  </a:lnTo>
                  <a:lnTo>
                    <a:pt x="6" y="10"/>
                  </a:lnTo>
                  <a:lnTo>
                    <a:pt x="7" y="10"/>
                  </a:lnTo>
                  <a:lnTo>
                    <a:pt x="7" y="11"/>
                  </a:lnTo>
                  <a:lnTo>
                    <a:pt x="7" y="11"/>
                  </a:lnTo>
                  <a:lnTo>
                    <a:pt x="7" y="11"/>
                  </a:lnTo>
                  <a:lnTo>
                    <a:pt x="8" y="12"/>
                  </a:lnTo>
                  <a:lnTo>
                    <a:pt x="8" y="12"/>
                  </a:lnTo>
                  <a:lnTo>
                    <a:pt x="8" y="12"/>
                  </a:lnTo>
                  <a:lnTo>
                    <a:pt x="8" y="13"/>
                  </a:lnTo>
                  <a:lnTo>
                    <a:pt x="8" y="13"/>
                  </a:lnTo>
                  <a:lnTo>
                    <a:pt x="8" y="13"/>
                  </a:lnTo>
                  <a:lnTo>
                    <a:pt x="7" y="13"/>
                  </a:lnTo>
                  <a:lnTo>
                    <a:pt x="7" y="13"/>
                  </a:lnTo>
                  <a:lnTo>
                    <a:pt x="7" y="13"/>
                  </a:lnTo>
                  <a:lnTo>
                    <a:pt x="7" y="13"/>
                  </a:lnTo>
                  <a:lnTo>
                    <a:pt x="7" y="13"/>
                  </a:lnTo>
                  <a:lnTo>
                    <a:pt x="7" y="13"/>
                  </a:lnTo>
                  <a:lnTo>
                    <a:pt x="7" y="13"/>
                  </a:lnTo>
                  <a:lnTo>
                    <a:pt x="7" y="13"/>
                  </a:lnTo>
                  <a:lnTo>
                    <a:pt x="7" y="13"/>
                  </a:lnTo>
                  <a:lnTo>
                    <a:pt x="7" y="13"/>
                  </a:lnTo>
                  <a:lnTo>
                    <a:pt x="7" y="13"/>
                  </a:lnTo>
                  <a:lnTo>
                    <a:pt x="6" y="13"/>
                  </a:lnTo>
                  <a:lnTo>
                    <a:pt x="6" y="13"/>
                  </a:lnTo>
                  <a:lnTo>
                    <a:pt x="6" y="13"/>
                  </a:lnTo>
                  <a:lnTo>
                    <a:pt x="6" y="13"/>
                  </a:lnTo>
                  <a:lnTo>
                    <a:pt x="6" y="12"/>
                  </a:lnTo>
                  <a:lnTo>
                    <a:pt x="6" y="12"/>
                  </a:lnTo>
                  <a:lnTo>
                    <a:pt x="6" y="12"/>
                  </a:lnTo>
                  <a:lnTo>
                    <a:pt x="5" y="12"/>
                  </a:lnTo>
                  <a:lnTo>
                    <a:pt x="5" y="12"/>
                  </a:lnTo>
                  <a:lnTo>
                    <a:pt x="4" y="11"/>
                  </a:lnTo>
                  <a:lnTo>
                    <a:pt x="4" y="11"/>
                  </a:lnTo>
                  <a:lnTo>
                    <a:pt x="4" y="11"/>
                  </a:lnTo>
                  <a:lnTo>
                    <a:pt x="4" y="11"/>
                  </a:lnTo>
                  <a:lnTo>
                    <a:pt x="4" y="11"/>
                  </a:lnTo>
                  <a:lnTo>
                    <a:pt x="4" y="10"/>
                  </a:lnTo>
                  <a:lnTo>
                    <a:pt x="3" y="10"/>
                  </a:lnTo>
                  <a:lnTo>
                    <a:pt x="3" y="10"/>
                  </a:lnTo>
                  <a:lnTo>
                    <a:pt x="1" y="9"/>
                  </a:lnTo>
                  <a:lnTo>
                    <a:pt x="1" y="9"/>
                  </a:lnTo>
                  <a:lnTo>
                    <a:pt x="1" y="9"/>
                  </a:lnTo>
                  <a:lnTo>
                    <a:pt x="1" y="9"/>
                  </a:lnTo>
                  <a:lnTo>
                    <a:pt x="1" y="9"/>
                  </a:lnTo>
                  <a:lnTo>
                    <a:pt x="1" y="9"/>
                  </a:lnTo>
                  <a:lnTo>
                    <a:pt x="1" y="7"/>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0" y="5"/>
                  </a:lnTo>
                  <a:lnTo>
                    <a:pt x="0" y="5"/>
                  </a:lnTo>
                  <a:lnTo>
                    <a:pt x="0" y="5"/>
                  </a:lnTo>
                  <a:lnTo>
                    <a:pt x="0" y="5"/>
                  </a:lnTo>
                  <a:lnTo>
                    <a:pt x="0" y="5"/>
                  </a:lnTo>
                  <a:lnTo>
                    <a:pt x="0" y="4"/>
                  </a:lnTo>
                  <a:lnTo>
                    <a:pt x="0" y="4"/>
                  </a:lnTo>
                  <a:lnTo>
                    <a:pt x="1" y="4"/>
                  </a:lnTo>
                  <a:lnTo>
                    <a:pt x="1" y="4"/>
                  </a:lnTo>
                  <a:lnTo>
                    <a:pt x="1" y="4"/>
                  </a:lnTo>
                  <a:lnTo>
                    <a:pt x="1" y="3"/>
                  </a:lnTo>
                  <a:lnTo>
                    <a:pt x="1" y="2"/>
                  </a:lnTo>
                  <a:lnTo>
                    <a:pt x="0" y="0"/>
                  </a:lnTo>
                  <a:lnTo>
                    <a:pt x="0" y="0"/>
                  </a:lnTo>
                  <a:lnTo>
                    <a:pt x="0" y="0"/>
                  </a:lnTo>
                  <a:lnTo>
                    <a:pt x="0" y="0"/>
                  </a:lnTo>
                  <a:lnTo>
                    <a:pt x="0" y="0"/>
                  </a:lnTo>
                  <a:lnTo>
                    <a:pt x="0" y="0"/>
                  </a:lnTo>
                  <a:lnTo>
                    <a:pt x="1" y="0"/>
                  </a:lnTo>
                  <a:lnTo>
                    <a:pt x="3" y="0"/>
                  </a:lnTo>
                  <a:lnTo>
                    <a:pt x="4" y="0"/>
                  </a:lnTo>
                  <a:lnTo>
                    <a:pt x="5"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45" name="Freeform 1563">
              <a:extLst>
                <a:ext uri="{FF2B5EF4-FFF2-40B4-BE49-F238E27FC236}">
                  <a16:creationId xmlns="" xmlns:a16="http://schemas.microsoft.com/office/drawing/2014/main" id="{49889411-90A2-44FD-9B32-2CBB296A7B12}"/>
                </a:ext>
              </a:extLst>
            </p:cNvPr>
            <p:cNvSpPr>
              <a:spLocks/>
            </p:cNvSpPr>
            <p:nvPr/>
          </p:nvSpPr>
          <p:spPr bwMode="auto">
            <a:xfrm>
              <a:off x="6367168" y="2164811"/>
              <a:ext cx="5106" cy="2553"/>
            </a:xfrm>
            <a:custGeom>
              <a:avLst/>
              <a:gdLst>
                <a:gd name="T0" fmla="*/ 1 w 4"/>
                <a:gd name="T1" fmla="*/ 0 h 2"/>
                <a:gd name="T2" fmla="*/ 3 w 4"/>
                <a:gd name="T3" fmla="*/ 1 h 2"/>
                <a:gd name="T4" fmla="*/ 3 w 4"/>
                <a:gd name="T5" fmla="*/ 1 h 2"/>
                <a:gd name="T6" fmla="*/ 4 w 4"/>
                <a:gd name="T7" fmla="*/ 1 h 2"/>
                <a:gd name="T8" fmla="*/ 4 w 4"/>
                <a:gd name="T9" fmla="*/ 1 h 2"/>
                <a:gd name="T10" fmla="*/ 4 w 4"/>
                <a:gd name="T11" fmla="*/ 1 h 2"/>
                <a:gd name="T12" fmla="*/ 3 w 4"/>
                <a:gd name="T13" fmla="*/ 1 h 2"/>
                <a:gd name="T14" fmla="*/ 3 w 4"/>
                <a:gd name="T15" fmla="*/ 1 h 2"/>
                <a:gd name="T16" fmla="*/ 3 w 4"/>
                <a:gd name="T17" fmla="*/ 2 h 2"/>
                <a:gd name="T18" fmla="*/ 3 w 4"/>
                <a:gd name="T19" fmla="*/ 2 h 2"/>
                <a:gd name="T20" fmla="*/ 1 w 4"/>
                <a:gd name="T21" fmla="*/ 2 h 2"/>
                <a:gd name="T22" fmla="*/ 1 w 4"/>
                <a:gd name="T23" fmla="*/ 2 h 2"/>
                <a:gd name="T24" fmla="*/ 1 w 4"/>
                <a:gd name="T25" fmla="*/ 2 h 2"/>
                <a:gd name="T26" fmla="*/ 1 w 4"/>
                <a:gd name="T27" fmla="*/ 2 h 2"/>
                <a:gd name="T28" fmla="*/ 1 w 4"/>
                <a:gd name="T29" fmla="*/ 2 h 2"/>
                <a:gd name="T30" fmla="*/ 1 w 4"/>
                <a:gd name="T31" fmla="*/ 2 h 2"/>
                <a:gd name="T32" fmla="*/ 1 w 4"/>
                <a:gd name="T33" fmla="*/ 2 h 2"/>
                <a:gd name="T34" fmla="*/ 1 w 4"/>
                <a:gd name="T35" fmla="*/ 1 h 2"/>
                <a:gd name="T36" fmla="*/ 0 w 4"/>
                <a:gd name="T37" fmla="*/ 1 h 2"/>
                <a:gd name="T38" fmla="*/ 0 w 4"/>
                <a:gd name="T39" fmla="*/ 1 h 2"/>
                <a:gd name="T40" fmla="*/ 1 w 4"/>
                <a:gd name="T41" fmla="*/ 0 h 2"/>
                <a:gd name="T42" fmla="*/ 1 w 4"/>
                <a:gd name="T43" fmla="*/ 0 h 2"/>
                <a:gd name="T44" fmla="*/ 1 w 4"/>
                <a:gd name="T45" fmla="*/ 0 h 2"/>
                <a:gd name="T46" fmla="*/ 1 w 4"/>
                <a:gd name="T47" fmla="*/ 0 h 2"/>
                <a:gd name="T48" fmla="*/ 1 w 4"/>
                <a:gd name="T49" fmla="*/ 1 h 2"/>
                <a:gd name="T50" fmla="*/ 1 w 4"/>
                <a:gd name="T51" fmla="*/ 1 h 2"/>
                <a:gd name="T52" fmla="*/ 1 w 4"/>
                <a:gd name="T53" fmla="*/ 1 h 2"/>
                <a:gd name="T54" fmla="*/ 1 w 4"/>
                <a:gd name="T55" fmla="*/ 1 h 2"/>
                <a:gd name="T56" fmla="*/ 1 w 4"/>
                <a:gd name="T57" fmla="*/ 1 h 2"/>
                <a:gd name="T58" fmla="*/ 1 w 4"/>
                <a:gd name="T59" fmla="*/ 0 h 2"/>
                <a:gd name="T60" fmla="*/ 1 w 4"/>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0"/>
                  </a:moveTo>
                  <a:lnTo>
                    <a:pt x="3" y="1"/>
                  </a:lnTo>
                  <a:lnTo>
                    <a:pt x="3" y="1"/>
                  </a:lnTo>
                  <a:lnTo>
                    <a:pt x="4" y="1"/>
                  </a:lnTo>
                  <a:lnTo>
                    <a:pt x="4" y="1"/>
                  </a:lnTo>
                  <a:lnTo>
                    <a:pt x="4"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0" y="1"/>
                  </a:lnTo>
                  <a:lnTo>
                    <a:pt x="0" y="1"/>
                  </a:lnTo>
                  <a:lnTo>
                    <a:pt x="1" y="0"/>
                  </a:lnTo>
                  <a:lnTo>
                    <a:pt x="1" y="0"/>
                  </a:lnTo>
                  <a:lnTo>
                    <a:pt x="1" y="0"/>
                  </a:lnTo>
                  <a:lnTo>
                    <a:pt x="1" y="0"/>
                  </a:lnTo>
                  <a:lnTo>
                    <a:pt x="1" y="1"/>
                  </a:lnTo>
                  <a:lnTo>
                    <a:pt x="1" y="1"/>
                  </a:lnTo>
                  <a:lnTo>
                    <a:pt x="1" y="1"/>
                  </a:lnTo>
                  <a:lnTo>
                    <a:pt x="1" y="1"/>
                  </a:lnTo>
                  <a:lnTo>
                    <a:pt x="1" y="1"/>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46" name="Freeform 1564">
              <a:extLst>
                <a:ext uri="{FF2B5EF4-FFF2-40B4-BE49-F238E27FC236}">
                  <a16:creationId xmlns="" xmlns:a16="http://schemas.microsoft.com/office/drawing/2014/main" id="{26643121-AB8C-406E-88D8-7975724496E2}"/>
                </a:ext>
              </a:extLst>
            </p:cNvPr>
            <p:cNvSpPr>
              <a:spLocks/>
            </p:cNvSpPr>
            <p:nvPr/>
          </p:nvSpPr>
          <p:spPr bwMode="auto">
            <a:xfrm>
              <a:off x="6367168" y="2164811"/>
              <a:ext cx="10212" cy="7659"/>
            </a:xfrm>
            <a:custGeom>
              <a:avLst/>
              <a:gdLst>
                <a:gd name="T0" fmla="*/ 8 w 8"/>
                <a:gd name="T1" fmla="*/ 0 h 6"/>
                <a:gd name="T2" fmla="*/ 8 w 8"/>
                <a:gd name="T3" fmla="*/ 0 h 6"/>
                <a:gd name="T4" fmla="*/ 8 w 8"/>
                <a:gd name="T5" fmla="*/ 1 h 6"/>
                <a:gd name="T6" fmla="*/ 8 w 8"/>
                <a:gd name="T7" fmla="*/ 1 h 6"/>
                <a:gd name="T8" fmla="*/ 8 w 8"/>
                <a:gd name="T9" fmla="*/ 2 h 6"/>
                <a:gd name="T10" fmla="*/ 8 w 8"/>
                <a:gd name="T11" fmla="*/ 4 h 6"/>
                <a:gd name="T12" fmla="*/ 7 w 8"/>
                <a:gd name="T13" fmla="*/ 4 h 6"/>
                <a:gd name="T14" fmla="*/ 7 w 8"/>
                <a:gd name="T15" fmla="*/ 5 h 6"/>
                <a:gd name="T16" fmla="*/ 7 w 8"/>
                <a:gd name="T17" fmla="*/ 5 h 6"/>
                <a:gd name="T18" fmla="*/ 6 w 8"/>
                <a:gd name="T19" fmla="*/ 5 h 6"/>
                <a:gd name="T20" fmla="*/ 6 w 8"/>
                <a:gd name="T21" fmla="*/ 6 h 6"/>
                <a:gd name="T22" fmla="*/ 6 w 8"/>
                <a:gd name="T23" fmla="*/ 6 h 6"/>
                <a:gd name="T24" fmla="*/ 6 w 8"/>
                <a:gd name="T25" fmla="*/ 5 h 6"/>
                <a:gd name="T26" fmla="*/ 5 w 8"/>
                <a:gd name="T27" fmla="*/ 5 h 6"/>
                <a:gd name="T28" fmla="*/ 5 w 8"/>
                <a:gd name="T29" fmla="*/ 5 h 6"/>
                <a:gd name="T30" fmla="*/ 5 w 8"/>
                <a:gd name="T31" fmla="*/ 5 h 6"/>
                <a:gd name="T32" fmla="*/ 5 w 8"/>
                <a:gd name="T33" fmla="*/ 5 h 6"/>
                <a:gd name="T34" fmla="*/ 4 w 8"/>
                <a:gd name="T35" fmla="*/ 5 h 6"/>
                <a:gd name="T36" fmla="*/ 4 w 8"/>
                <a:gd name="T37" fmla="*/ 5 h 6"/>
                <a:gd name="T38" fmla="*/ 3 w 8"/>
                <a:gd name="T39" fmla="*/ 6 h 6"/>
                <a:gd name="T40" fmla="*/ 3 w 8"/>
                <a:gd name="T41" fmla="*/ 6 h 6"/>
                <a:gd name="T42" fmla="*/ 1 w 8"/>
                <a:gd name="T43" fmla="*/ 5 h 6"/>
                <a:gd name="T44" fmla="*/ 0 w 8"/>
                <a:gd name="T45" fmla="*/ 5 h 6"/>
                <a:gd name="T46" fmla="*/ 0 w 8"/>
                <a:gd name="T47" fmla="*/ 4 h 6"/>
                <a:gd name="T48" fmla="*/ 1 w 8"/>
                <a:gd name="T49" fmla="*/ 4 h 6"/>
                <a:gd name="T50" fmla="*/ 1 w 8"/>
                <a:gd name="T51" fmla="*/ 2 h 6"/>
                <a:gd name="T52" fmla="*/ 1 w 8"/>
                <a:gd name="T53" fmla="*/ 2 h 6"/>
                <a:gd name="T54" fmla="*/ 3 w 8"/>
                <a:gd name="T55" fmla="*/ 2 h 6"/>
                <a:gd name="T56" fmla="*/ 3 w 8"/>
                <a:gd name="T57" fmla="*/ 1 h 6"/>
                <a:gd name="T58" fmla="*/ 4 w 8"/>
                <a:gd name="T59" fmla="*/ 1 h 6"/>
                <a:gd name="T60" fmla="*/ 4 w 8"/>
                <a:gd name="T61" fmla="*/ 1 h 6"/>
                <a:gd name="T62" fmla="*/ 5 w 8"/>
                <a:gd name="T63" fmla="*/ 0 h 6"/>
                <a:gd name="T64" fmla="*/ 5 w 8"/>
                <a:gd name="T65" fmla="*/ 0 h 6"/>
                <a:gd name="T66" fmla="*/ 6 w 8"/>
                <a:gd name="T67" fmla="*/ 0 h 6"/>
                <a:gd name="T68" fmla="*/ 6 w 8"/>
                <a:gd name="T69" fmla="*/ 0 h 6"/>
                <a:gd name="T70" fmla="*/ 6 w 8"/>
                <a:gd name="T71" fmla="*/ 0 h 6"/>
                <a:gd name="T72" fmla="*/ 7 w 8"/>
                <a:gd name="T73" fmla="*/ 0 h 6"/>
                <a:gd name="T74" fmla="*/ 7 w 8"/>
                <a:gd name="T75" fmla="*/ 0 h 6"/>
                <a:gd name="T76" fmla="*/ 7 w 8"/>
                <a:gd name="T77" fmla="*/ 0 h 6"/>
                <a:gd name="T78" fmla="*/ 8 w 8"/>
                <a:gd name="T79" fmla="*/ 0 h 6"/>
                <a:gd name="T80" fmla="*/ 8 w 8"/>
                <a:gd name="T81" fmla="*/ 0 h 6"/>
                <a:gd name="T82" fmla="*/ 8 w 8"/>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6">
                  <a:moveTo>
                    <a:pt x="8" y="0"/>
                  </a:moveTo>
                  <a:lnTo>
                    <a:pt x="8" y="0"/>
                  </a:lnTo>
                  <a:lnTo>
                    <a:pt x="8" y="0"/>
                  </a:lnTo>
                  <a:lnTo>
                    <a:pt x="8" y="0"/>
                  </a:lnTo>
                  <a:lnTo>
                    <a:pt x="8" y="0"/>
                  </a:lnTo>
                  <a:lnTo>
                    <a:pt x="8" y="1"/>
                  </a:lnTo>
                  <a:lnTo>
                    <a:pt x="8" y="1"/>
                  </a:lnTo>
                  <a:lnTo>
                    <a:pt x="8" y="1"/>
                  </a:lnTo>
                  <a:lnTo>
                    <a:pt x="8" y="1"/>
                  </a:lnTo>
                  <a:lnTo>
                    <a:pt x="8" y="2"/>
                  </a:lnTo>
                  <a:lnTo>
                    <a:pt x="8" y="4"/>
                  </a:lnTo>
                  <a:lnTo>
                    <a:pt x="8" y="4"/>
                  </a:lnTo>
                  <a:lnTo>
                    <a:pt x="7" y="4"/>
                  </a:lnTo>
                  <a:lnTo>
                    <a:pt x="7" y="4"/>
                  </a:lnTo>
                  <a:lnTo>
                    <a:pt x="7" y="4"/>
                  </a:lnTo>
                  <a:lnTo>
                    <a:pt x="7" y="5"/>
                  </a:lnTo>
                  <a:lnTo>
                    <a:pt x="7" y="5"/>
                  </a:lnTo>
                  <a:lnTo>
                    <a:pt x="7" y="5"/>
                  </a:lnTo>
                  <a:lnTo>
                    <a:pt x="6" y="5"/>
                  </a:lnTo>
                  <a:lnTo>
                    <a:pt x="6" y="5"/>
                  </a:lnTo>
                  <a:lnTo>
                    <a:pt x="6" y="6"/>
                  </a:lnTo>
                  <a:lnTo>
                    <a:pt x="6" y="6"/>
                  </a:lnTo>
                  <a:lnTo>
                    <a:pt x="6" y="6"/>
                  </a:lnTo>
                  <a:lnTo>
                    <a:pt x="6" y="6"/>
                  </a:lnTo>
                  <a:lnTo>
                    <a:pt x="6" y="6"/>
                  </a:lnTo>
                  <a:lnTo>
                    <a:pt x="6" y="5"/>
                  </a:lnTo>
                  <a:lnTo>
                    <a:pt x="6" y="5"/>
                  </a:lnTo>
                  <a:lnTo>
                    <a:pt x="5" y="5"/>
                  </a:lnTo>
                  <a:lnTo>
                    <a:pt x="5" y="5"/>
                  </a:lnTo>
                  <a:lnTo>
                    <a:pt x="5" y="5"/>
                  </a:lnTo>
                  <a:lnTo>
                    <a:pt x="5" y="6"/>
                  </a:lnTo>
                  <a:lnTo>
                    <a:pt x="5" y="5"/>
                  </a:lnTo>
                  <a:lnTo>
                    <a:pt x="5" y="5"/>
                  </a:lnTo>
                  <a:lnTo>
                    <a:pt x="5" y="5"/>
                  </a:lnTo>
                  <a:lnTo>
                    <a:pt x="4" y="5"/>
                  </a:lnTo>
                  <a:lnTo>
                    <a:pt x="4" y="5"/>
                  </a:lnTo>
                  <a:lnTo>
                    <a:pt x="4" y="5"/>
                  </a:lnTo>
                  <a:lnTo>
                    <a:pt x="4" y="5"/>
                  </a:lnTo>
                  <a:lnTo>
                    <a:pt x="3" y="6"/>
                  </a:lnTo>
                  <a:lnTo>
                    <a:pt x="3" y="6"/>
                  </a:lnTo>
                  <a:lnTo>
                    <a:pt x="3" y="6"/>
                  </a:lnTo>
                  <a:lnTo>
                    <a:pt x="3" y="6"/>
                  </a:lnTo>
                  <a:lnTo>
                    <a:pt x="1" y="5"/>
                  </a:lnTo>
                  <a:lnTo>
                    <a:pt x="1" y="5"/>
                  </a:lnTo>
                  <a:lnTo>
                    <a:pt x="1" y="5"/>
                  </a:lnTo>
                  <a:lnTo>
                    <a:pt x="0" y="5"/>
                  </a:lnTo>
                  <a:lnTo>
                    <a:pt x="0" y="4"/>
                  </a:lnTo>
                  <a:lnTo>
                    <a:pt x="0" y="4"/>
                  </a:lnTo>
                  <a:lnTo>
                    <a:pt x="1" y="4"/>
                  </a:lnTo>
                  <a:lnTo>
                    <a:pt x="1" y="4"/>
                  </a:lnTo>
                  <a:lnTo>
                    <a:pt x="1" y="2"/>
                  </a:lnTo>
                  <a:lnTo>
                    <a:pt x="1" y="2"/>
                  </a:lnTo>
                  <a:lnTo>
                    <a:pt x="1" y="2"/>
                  </a:lnTo>
                  <a:lnTo>
                    <a:pt x="1" y="2"/>
                  </a:lnTo>
                  <a:lnTo>
                    <a:pt x="3" y="2"/>
                  </a:lnTo>
                  <a:lnTo>
                    <a:pt x="3" y="2"/>
                  </a:lnTo>
                  <a:lnTo>
                    <a:pt x="3" y="1"/>
                  </a:lnTo>
                  <a:lnTo>
                    <a:pt x="3" y="1"/>
                  </a:lnTo>
                  <a:lnTo>
                    <a:pt x="4" y="1"/>
                  </a:lnTo>
                  <a:lnTo>
                    <a:pt x="4" y="1"/>
                  </a:lnTo>
                  <a:lnTo>
                    <a:pt x="4" y="1"/>
                  </a:lnTo>
                  <a:lnTo>
                    <a:pt x="4" y="1"/>
                  </a:lnTo>
                  <a:lnTo>
                    <a:pt x="4" y="1"/>
                  </a:lnTo>
                  <a:lnTo>
                    <a:pt x="5" y="0"/>
                  </a:lnTo>
                  <a:lnTo>
                    <a:pt x="5" y="0"/>
                  </a:lnTo>
                  <a:lnTo>
                    <a:pt x="5"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8" y="0"/>
                  </a:lnTo>
                  <a:lnTo>
                    <a:pt x="8" y="0"/>
                  </a:lnTo>
                  <a:lnTo>
                    <a:pt x="8" y="0"/>
                  </a:lnTo>
                  <a:lnTo>
                    <a:pt x="8" y="0"/>
                  </a:lnTo>
                  <a:lnTo>
                    <a:pt x="8" y="0"/>
                  </a:lnTo>
                  <a:lnTo>
                    <a:pt x="8" y="0"/>
                  </a:lnTo>
                  <a:lnTo>
                    <a:pt x="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47" name="Freeform 1565">
              <a:extLst>
                <a:ext uri="{FF2B5EF4-FFF2-40B4-BE49-F238E27FC236}">
                  <a16:creationId xmlns="" xmlns:a16="http://schemas.microsoft.com/office/drawing/2014/main" id="{96EF3627-2655-4E60-837C-C5EA50F39CFD}"/>
                </a:ext>
              </a:extLst>
            </p:cNvPr>
            <p:cNvSpPr>
              <a:spLocks/>
            </p:cNvSpPr>
            <p:nvPr/>
          </p:nvSpPr>
          <p:spPr bwMode="auto">
            <a:xfrm>
              <a:off x="6368445" y="2171193"/>
              <a:ext cx="15317" cy="12764"/>
            </a:xfrm>
            <a:custGeom>
              <a:avLst/>
              <a:gdLst>
                <a:gd name="T0" fmla="*/ 5 w 12"/>
                <a:gd name="T1" fmla="*/ 1 h 10"/>
                <a:gd name="T2" fmla="*/ 5 w 12"/>
                <a:gd name="T3" fmla="*/ 1 h 10"/>
                <a:gd name="T4" fmla="*/ 5 w 12"/>
                <a:gd name="T5" fmla="*/ 2 h 10"/>
                <a:gd name="T6" fmla="*/ 5 w 12"/>
                <a:gd name="T7" fmla="*/ 3 h 10"/>
                <a:gd name="T8" fmla="*/ 5 w 12"/>
                <a:gd name="T9" fmla="*/ 3 h 10"/>
                <a:gd name="T10" fmla="*/ 5 w 12"/>
                <a:gd name="T11" fmla="*/ 4 h 10"/>
                <a:gd name="T12" fmla="*/ 5 w 12"/>
                <a:gd name="T13" fmla="*/ 4 h 10"/>
                <a:gd name="T14" fmla="*/ 6 w 12"/>
                <a:gd name="T15" fmla="*/ 4 h 10"/>
                <a:gd name="T16" fmla="*/ 6 w 12"/>
                <a:gd name="T17" fmla="*/ 6 h 10"/>
                <a:gd name="T18" fmla="*/ 7 w 12"/>
                <a:gd name="T19" fmla="*/ 4 h 10"/>
                <a:gd name="T20" fmla="*/ 7 w 12"/>
                <a:gd name="T21" fmla="*/ 6 h 10"/>
                <a:gd name="T22" fmla="*/ 9 w 12"/>
                <a:gd name="T23" fmla="*/ 6 h 10"/>
                <a:gd name="T24" fmla="*/ 9 w 12"/>
                <a:gd name="T25" fmla="*/ 7 h 10"/>
                <a:gd name="T26" fmla="*/ 10 w 12"/>
                <a:gd name="T27" fmla="*/ 7 h 10"/>
                <a:gd name="T28" fmla="*/ 10 w 12"/>
                <a:gd name="T29" fmla="*/ 7 h 10"/>
                <a:gd name="T30" fmla="*/ 10 w 12"/>
                <a:gd name="T31" fmla="*/ 7 h 10"/>
                <a:gd name="T32" fmla="*/ 10 w 12"/>
                <a:gd name="T33" fmla="*/ 7 h 10"/>
                <a:gd name="T34" fmla="*/ 10 w 12"/>
                <a:gd name="T35" fmla="*/ 8 h 10"/>
                <a:gd name="T36" fmla="*/ 11 w 12"/>
                <a:gd name="T37" fmla="*/ 8 h 10"/>
                <a:gd name="T38" fmla="*/ 11 w 12"/>
                <a:gd name="T39" fmla="*/ 8 h 10"/>
                <a:gd name="T40" fmla="*/ 11 w 12"/>
                <a:gd name="T41" fmla="*/ 8 h 10"/>
                <a:gd name="T42" fmla="*/ 11 w 12"/>
                <a:gd name="T43" fmla="*/ 8 h 10"/>
                <a:gd name="T44" fmla="*/ 12 w 12"/>
                <a:gd name="T45" fmla="*/ 8 h 10"/>
                <a:gd name="T46" fmla="*/ 12 w 12"/>
                <a:gd name="T47" fmla="*/ 9 h 10"/>
                <a:gd name="T48" fmla="*/ 11 w 12"/>
                <a:gd name="T49" fmla="*/ 9 h 10"/>
                <a:gd name="T50" fmla="*/ 11 w 12"/>
                <a:gd name="T51" fmla="*/ 9 h 10"/>
                <a:gd name="T52" fmla="*/ 9 w 12"/>
                <a:gd name="T53" fmla="*/ 9 h 10"/>
                <a:gd name="T54" fmla="*/ 9 w 12"/>
                <a:gd name="T55" fmla="*/ 10 h 10"/>
                <a:gd name="T56" fmla="*/ 9 w 12"/>
                <a:gd name="T57" fmla="*/ 9 h 10"/>
                <a:gd name="T58" fmla="*/ 7 w 12"/>
                <a:gd name="T59" fmla="*/ 9 h 10"/>
                <a:gd name="T60" fmla="*/ 7 w 12"/>
                <a:gd name="T61" fmla="*/ 9 h 10"/>
                <a:gd name="T62" fmla="*/ 7 w 12"/>
                <a:gd name="T63" fmla="*/ 9 h 10"/>
                <a:gd name="T64" fmla="*/ 7 w 12"/>
                <a:gd name="T65" fmla="*/ 10 h 10"/>
                <a:gd name="T66" fmla="*/ 7 w 12"/>
                <a:gd name="T67" fmla="*/ 10 h 10"/>
                <a:gd name="T68" fmla="*/ 7 w 12"/>
                <a:gd name="T69" fmla="*/ 10 h 10"/>
                <a:gd name="T70" fmla="*/ 5 w 12"/>
                <a:gd name="T71" fmla="*/ 9 h 10"/>
                <a:gd name="T72" fmla="*/ 3 w 12"/>
                <a:gd name="T73" fmla="*/ 8 h 10"/>
                <a:gd name="T74" fmla="*/ 0 w 12"/>
                <a:gd name="T75" fmla="*/ 8 h 10"/>
                <a:gd name="T76" fmla="*/ 0 w 12"/>
                <a:gd name="T77" fmla="*/ 7 h 10"/>
                <a:gd name="T78" fmla="*/ 0 w 12"/>
                <a:gd name="T79" fmla="*/ 7 h 10"/>
                <a:gd name="T80" fmla="*/ 2 w 12"/>
                <a:gd name="T81" fmla="*/ 6 h 10"/>
                <a:gd name="T82" fmla="*/ 0 w 12"/>
                <a:gd name="T83" fmla="*/ 4 h 10"/>
                <a:gd name="T84" fmla="*/ 0 w 12"/>
                <a:gd name="T85" fmla="*/ 4 h 10"/>
                <a:gd name="T86" fmla="*/ 0 w 12"/>
                <a:gd name="T87" fmla="*/ 3 h 10"/>
                <a:gd name="T88" fmla="*/ 2 w 12"/>
                <a:gd name="T89" fmla="*/ 3 h 10"/>
                <a:gd name="T90" fmla="*/ 2 w 12"/>
                <a:gd name="T91" fmla="*/ 2 h 10"/>
                <a:gd name="T92" fmla="*/ 3 w 12"/>
                <a:gd name="T93" fmla="*/ 2 h 10"/>
                <a:gd name="T94" fmla="*/ 3 w 12"/>
                <a:gd name="T95" fmla="*/ 2 h 10"/>
                <a:gd name="T96" fmla="*/ 4 w 12"/>
                <a:gd name="T97" fmla="*/ 2 h 10"/>
                <a:gd name="T98" fmla="*/ 4 w 12"/>
                <a:gd name="T99" fmla="*/ 1 h 10"/>
                <a:gd name="T100" fmla="*/ 4 w 12"/>
                <a:gd name="T101" fmla="*/ 0 h 10"/>
                <a:gd name="T102" fmla="*/ 5 w 12"/>
                <a:gd name="T103" fmla="*/ 0 h 10"/>
                <a:gd name="T104" fmla="*/ 5 w 12"/>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
                  <a:moveTo>
                    <a:pt x="5" y="1"/>
                  </a:moveTo>
                  <a:lnTo>
                    <a:pt x="5" y="1"/>
                  </a:lnTo>
                  <a:lnTo>
                    <a:pt x="5" y="1"/>
                  </a:lnTo>
                  <a:lnTo>
                    <a:pt x="5" y="1"/>
                  </a:lnTo>
                  <a:lnTo>
                    <a:pt x="5" y="1"/>
                  </a:lnTo>
                  <a:lnTo>
                    <a:pt x="5" y="2"/>
                  </a:lnTo>
                  <a:lnTo>
                    <a:pt x="5" y="2"/>
                  </a:lnTo>
                  <a:lnTo>
                    <a:pt x="5" y="3"/>
                  </a:lnTo>
                  <a:lnTo>
                    <a:pt x="5" y="3"/>
                  </a:lnTo>
                  <a:lnTo>
                    <a:pt x="5" y="3"/>
                  </a:lnTo>
                  <a:lnTo>
                    <a:pt x="5" y="3"/>
                  </a:lnTo>
                  <a:lnTo>
                    <a:pt x="5" y="4"/>
                  </a:lnTo>
                  <a:lnTo>
                    <a:pt x="5" y="4"/>
                  </a:lnTo>
                  <a:lnTo>
                    <a:pt x="5" y="4"/>
                  </a:lnTo>
                  <a:lnTo>
                    <a:pt x="6" y="4"/>
                  </a:lnTo>
                  <a:lnTo>
                    <a:pt x="6" y="4"/>
                  </a:lnTo>
                  <a:lnTo>
                    <a:pt x="6" y="6"/>
                  </a:lnTo>
                  <a:lnTo>
                    <a:pt x="6" y="6"/>
                  </a:lnTo>
                  <a:lnTo>
                    <a:pt x="7" y="6"/>
                  </a:lnTo>
                  <a:lnTo>
                    <a:pt x="7" y="4"/>
                  </a:lnTo>
                  <a:lnTo>
                    <a:pt x="7" y="4"/>
                  </a:lnTo>
                  <a:lnTo>
                    <a:pt x="7" y="6"/>
                  </a:lnTo>
                  <a:lnTo>
                    <a:pt x="7"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8"/>
                  </a:lnTo>
                  <a:lnTo>
                    <a:pt x="10" y="8"/>
                  </a:lnTo>
                  <a:lnTo>
                    <a:pt x="11" y="8"/>
                  </a:lnTo>
                  <a:lnTo>
                    <a:pt x="11" y="8"/>
                  </a:lnTo>
                  <a:lnTo>
                    <a:pt x="11" y="8"/>
                  </a:lnTo>
                  <a:lnTo>
                    <a:pt x="11" y="8"/>
                  </a:lnTo>
                  <a:lnTo>
                    <a:pt x="11" y="8"/>
                  </a:lnTo>
                  <a:lnTo>
                    <a:pt x="11" y="8"/>
                  </a:lnTo>
                  <a:lnTo>
                    <a:pt x="11" y="8"/>
                  </a:lnTo>
                  <a:lnTo>
                    <a:pt x="11" y="8"/>
                  </a:lnTo>
                  <a:lnTo>
                    <a:pt x="12" y="8"/>
                  </a:lnTo>
                  <a:lnTo>
                    <a:pt x="12" y="9"/>
                  </a:lnTo>
                  <a:lnTo>
                    <a:pt x="12" y="9"/>
                  </a:lnTo>
                  <a:lnTo>
                    <a:pt x="12" y="9"/>
                  </a:lnTo>
                  <a:lnTo>
                    <a:pt x="11" y="9"/>
                  </a:lnTo>
                  <a:lnTo>
                    <a:pt x="11" y="9"/>
                  </a:lnTo>
                  <a:lnTo>
                    <a:pt x="11" y="9"/>
                  </a:lnTo>
                  <a:lnTo>
                    <a:pt x="10" y="9"/>
                  </a:lnTo>
                  <a:lnTo>
                    <a:pt x="9" y="9"/>
                  </a:lnTo>
                  <a:lnTo>
                    <a:pt x="9" y="10"/>
                  </a:lnTo>
                  <a:lnTo>
                    <a:pt x="9" y="10"/>
                  </a:lnTo>
                  <a:lnTo>
                    <a:pt x="9" y="9"/>
                  </a:lnTo>
                  <a:lnTo>
                    <a:pt x="9" y="9"/>
                  </a:lnTo>
                  <a:lnTo>
                    <a:pt x="7" y="9"/>
                  </a:lnTo>
                  <a:lnTo>
                    <a:pt x="7" y="9"/>
                  </a:lnTo>
                  <a:lnTo>
                    <a:pt x="7" y="9"/>
                  </a:lnTo>
                  <a:lnTo>
                    <a:pt x="7" y="9"/>
                  </a:lnTo>
                  <a:lnTo>
                    <a:pt x="7" y="9"/>
                  </a:lnTo>
                  <a:lnTo>
                    <a:pt x="7" y="9"/>
                  </a:lnTo>
                  <a:lnTo>
                    <a:pt x="7" y="9"/>
                  </a:lnTo>
                  <a:lnTo>
                    <a:pt x="7" y="10"/>
                  </a:lnTo>
                  <a:lnTo>
                    <a:pt x="7" y="10"/>
                  </a:lnTo>
                  <a:lnTo>
                    <a:pt x="7" y="10"/>
                  </a:lnTo>
                  <a:lnTo>
                    <a:pt x="7" y="10"/>
                  </a:lnTo>
                  <a:lnTo>
                    <a:pt x="7" y="10"/>
                  </a:lnTo>
                  <a:lnTo>
                    <a:pt x="6" y="10"/>
                  </a:lnTo>
                  <a:lnTo>
                    <a:pt x="5" y="9"/>
                  </a:lnTo>
                  <a:lnTo>
                    <a:pt x="4" y="9"/>
                  </a:lnTo>
                  <a:lnTo>
                    <a:pt x="3" y="8"/>
                  </a:lnTo>
                  <a:lnTo>
                    <a:pt x="2" y="8"/>
                  </a:lnTo>
                  <a:lnTo>
                    <a:pt x="0" y="8"/>
                  </a:lnTo>
                  <a:lnTo>
                    <a:pt x="0" y="7"/>
                  </a:lnTo>
                  <a:lnTo>
                    <a:pt x="0" y="7"/>
                  </a:lnTo>
                  <a:lnTo>
                    <a:pt x="0" y="7"/>
                  </a:lnTo>
                  <a:lnTo>
                    <a:pt x="0" y="7"/>
                  </a:lnTo>
                  <a:lnTo>
                    <a:pt x="2" y="7"/>
                  </a:lnTo>
                  <a:lnTo>
                    <a:pt x="2" y="6"/>
                  </a:lnTo>
                  <a:lnTo>
                    <a:pt x="0" y="6"/>
                  </a:lnTo>
                  <a:lnTo>
                    <a:pt x="0" y="4"/>
                  </a:lnTo>
                  <a:lnTo>
                    <a:pt x="0" y="4"/>
                  </a:lnTo>
                  <a:lnTo>
                    <a:pt x="0" y="4"/>
                  </a:lnTo>
                  <a:lnTo>
                    <a:pt x="0" y="3"/>
                  </a:lnTo>
                  <a:lnTo>
                    <a:pt x="0" y="3"/>
                  </a:lnTo>
                  <a:lnTo>
                    <a:pt x="2" y="3"/>
                  </a:lnTo>
                  <a:lnTo>
                    <a:pt x="2" y="3"/>
                  </a:lnTo>
                  <a:lnTo>
                    <a:pt x="2" y="3"/>
                  </a:lnTo>
                  <a:lnTo>
                    <a:pt x="2" y="2"/>
                  </a:lnTo>
                  <a:lnTo>
                    <a:pt x="3" y="2"/>
                  </a:lnTo>
                  <a:lnTo>
                    <a:pt x="3" y="2"/>
                  </a:lnTo>
                  <a:lnTo>
                    <a:pt x="3" y="2"/>
                  </a:lnTo>
                  <a:lnTo>
                    <a:pt x="3" y="2"/>
                  </a:lnTo>
                  <a:lnTo>
                    <a:pt x="4" y="2"/>
                  </a:lnTo>
                  <a:lnTo>
                    <a:pt x="4" y="2"/>
                  </a:lnTo>
                  <a:lnTo>
                    <a:pt x="4" y="1"/>
                  </a:lnTo>
                  <a:lnTo>
                    <a:pt x="4" y="1"/>
                  </a:lnTo>
                  <a:lnTo>
                    <a:pt x="4" y="0"/>
                  </a:lnTo>
                  <a:lnTo>
                    <a:pt x="4" y="0"/>
                  </a:lnTo>
                  <a:lnTo>
                    <a:pt x="4" y="0"/>
                  </a:lnTo>
                  <a:lnTo>
                    <a:pt x="5" y="0"/>
                  </a:lnTo>
                  <a:lnTo>
                    <a:pt x="5" y="0"/>
                  </a:lnTo>
                  <a:lnTo>
                    <a:pt x="5" y="1"/>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48" name="Freeform 1566">
              <a:extLst>
                <a:ext uri="{FF2B5EF4-FFF2-40B4-BE49-F238E27FC236}">
                  <a16:creationId xmlns="" xmlns:a16="http://schemas.microsoft.com/office/drawing/2014/main" id="{9E196E4A-F56D-4BA7-B412-EB5247AB9F5E}"/>
                </a:ext>
              </a:extLst>
            </p:cNvPr>
            <p:cNvSpPr>
              <a:spLocks noEditPoints="1"/>
            </p:cNvSpPr>
            <p:nvPr/>
          </p:nvSpPr>
          <p:spPr bwMode="auto">
            <a:xfrm>
              <a:off x="6363339" y="2181404"/>
              <a:ext cx="14041" cy="10212"/>
            </a:xfrm>
            <a:custGeom>
              <a:avLst/>
              <a:gdLst>
                <a:gd name="T0" fmla="*/ 1 w 11"/>
                <a:gd name="T1" fmla="*/ 8 h 8"/>
                <a:gd name="T2" fmla="*/ 1 w 11"/>
                <a:gd name="T3" fmla="*/ 7 h 8"/>
                <a:gd name="T4" fmla="*/ 1 w 11"/>
                <a:gd name="T5" fmla="*/ 6 h 8"/>
                <a:gd name="T6" fmla="*/ 2 w 11"/>
                <a:gd name="T7" fmla="*/ 6 h 8"/>
                <a:gd name="T8" fmla="*/ 2 w 11"/>
                <a:gd name="T9" fmla="*/ 7 h 8"/>
                <a:gd name="T10" fmla="*/ 3 w 11"/>
                <a:gd name="T11" fmla="*/ 7 h 8"/>
                <a:gd name="T12" fmla="*/ 2 w 11"/>
                <a:gd name="T13" fmla="*/ 7 h 8"/>
                <a:gd name="T14" fmla="*/ 11 w 11"/>
                <a:gd name="T15" fmla="*/ 3 h 8"/>
                <a:gd name="T16" fmla="*/ 11 w 11"/>
                <a:gd name="T17" fmla="*/ 5 h 8"/>
                <a:gd name="T18" fmla="*/ 10 w 11"/>
                <a:gd name="T19" fmla="*/ 5 h 8"/>
                <a:gd name="T20" fmla="*/ 9 w 11"/>
                <a:gd name="T21" fmla="*/ 5 h 8"/>
                <a:gd name="T22" fmla="*/ 8 w 11"/>
                <a:gd name="T23" fmla="*/ 6 h 8"/>
                <a:gd name="T24" fmla="*/ 7 w 11"/>
                <a:gd name="T25" fmla="*/ 5 h 8"/>
                <a:gd name="T26" fmla="*/ 6 w 11"/>
                <a:gd name="T27" fmla="*/ 5 h 8"/>
                <a:gd name="T28" fmla="*/ 4 w 11"/>
                <a:gd name="T29" fmla="*/ 6 h 8"/>
                <a:gd name="T30" fmla="*/ 4 w 11"/>
                <a:gd name="T31" fmla="*/ 6 h 8"/>
                <a:gd name="T32" fmla="*/ 3 w 11"/>
                <a:gd name="T33" fmla="*/ 6 h 8"/>
                <a:gd name="T34" fmla="*/ 3 w 11"/>
                <a:gd name="T35" fmla="*/ 6 h 8"/>
                <a:gd name="T36" fmla="*/ 2 w 11"/>
                <a:gd name="T37" fmla="*/ 6 h 8"/>
                <a:gd name="T38" fmla="*/ 1 w 11"/>
                <a:gd name="T39" fmla="*/ 6 h 8"/>
                <a:gd name="T40" fmla="*/ 1 w 11"/>
                <a:gd name="T41" fmla="*/ 5 h 8"/>
                <a:gd name="T42" fmla="*/ 1 w 11"/>
                <a:gd name="T43" fmla="*/ 5 h 8"/>
                <a:gd name="T44" fmla="*/ 0 w 11"/>
                <a:gd name="T45" fmla="*/ 3 h 8"/>
                <a:gd name="T46" fmla="*/ 1 w 11"/>
                <a:gd name="T47" fmla="*/ 3 h 8"/>
                <a:gd name="T48" fmla="*/ 2 w 11"/>
                <a:gd name="T49" fmla="*/ 3 h 8"/>
                <a:gd name="T50" fmla="*/ 2 w 11"/>
                <a:gd name="T51" fmla="*/ 3 h 8"/>
                <a:gd name="T52" fmla="*/ 2 w 11"/>
                <a:gd name="T53" fmla="*/ 2 h 8"/>
                <a:gd name="T54" fmla="*/ 2 w 11"/>
                <a:gd name="T55" fmla="*/ 1 h 8"/>
                <a:gd name="T56" fmla="*/ 2 w 11"/>
                <a:gd name="T57" fmla="*/ 1 h 8"/>
                <a:gd name="T58" fmla="*/ 2 w 11"/>
                <a:gd name="T59" fmla="*/ 0 h 8"/>
                <a:gd name="T60" fmla="*/ 3 w 11"/>
                <a:gd name="T61" fmla="*/ 0 h 8"/>
                <a:gd name="T62" fmla="*/ 3 w 11"/>
                <a:gd name="T63" fmla="*/ 0 h 8"/>
                <a:gd name="T64" fmla="*/ 4 w 11"/>
                <a:gd name="T65" fmla="*/ 0 h 8"/>
                <a:gd name="T66" fmla="*/ 7 w 11"/>
                <a:gd name="T67" fmla="*/ 0 h 8"/>
                <a:gd name="T68" fmla="*/ 9 w 11"/>
                <a:gd name="T69" fmla="*/ 1 h 8"/>
                <a:gd name="T70" fmla="*/ 11 w 11"/>
                <a:gd name="T71" fmla="*/ 2 h 8"/>
                <a:gd name="T72" fmla="*/ 11 w 11"/>
                <a:gd name="T7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8">
                  <a:moveTo>
                    <a:pt x="2" y="7"/>
                  </a:moveTo>
                  <a:lnTo>
                    <a:pt x="1" y="8"/>
                  </a:lnTo>
                  <a:lnTo>
                    <a:pt x="1" y="8"/>
                  </a:lnTo>
                  <a:lnTo>
                    <a:pt x="1" y="7"/>
                  </a:lnTo>
                  <a:lnTo>
                    <a:pt x="1" y="7"/>
                  </a:lnTo>
                  <a:lnTo>
                    <a:pt x="1" y="6"/>
                  </a:lnTo>
                  <a:lnTo>
                    <a:pt x="1" y="6"/>
                  </a:lnTo>
                  <a:lnTo>
                    <a:pt x="2" y="6"/>
                  </a:lnTo>
                  <a:lnTo>
                    <a:pt x="2" y="6"/>
                  </a:lnTo>
                  <a:lnTo>
                    <a:pt x="2" y="7"/>
                  </a:lnTo>
                  <a:lnTo>
                    <a:pt x="3" y="7"/>
                  </a:lnTo>
                  <a:lnTo>
                    <a:pt x="3" y="7"/>
                  </a:lnTo>
                  <a:lnTo>
                    <a:pt x="3" y="7"/>
                  </a:lnTo>
                  <a:lnTo>
                    <a:pt x="2" y="7"/>
                  </a:lnTo>
                  <a:lnTo>
                    <a:pt x="2" y="7"/>
                  </a:lnTo>
                  <a:close/>
                  <a:moveTo>
                    <a:pt x="11" y="3"/>
                  </a:moveTo>
                  <a:lnTo>
                    <a:pt x="11" y="5"/>
                  </a:lnTo>
                  <a:lnTo>
                    <a:pt x="11" y="5"/>
                  </a:lnTo>
                  <a:lnTo>
                    <a:pt x="11" y="5"/>
                  </a:lnTo>
                  <a:lnTo>
                    <a:pt x="10" y="5"/>
                  </a:lnTo>
                  <a:lnTo>
                    <a:pt x="10" y="5"/>
                  </a:lnTo>
                  <a:lnTo>
                    <a:pt x="9" y="5"/>
                  </a:lnTo>
                  <a:lnTo>
                    <a:pt x="8" y="5"/>
                  </a:lnTo>
                  <a:lnTo>
                    <a:pt x="8" y="6"/>
                  </a:lnTo>
                  <a:lnTo>
                    <a:pt x="8" y="5"/>
                  </a:lnTo>
                  <a:lnTo>
                    <a:pt x="7" y="5"/>
                  </a:lnTo>
                  <a:lnTo>
                    <a:pt x="6" y="5"/>
                  </a:lnTo>
                  <a:lnTo>
                    <a:pt x="6" y="5"/>
                  </a:lnTo>
                  <a:lnTo>
                    <a:pt x="4" y="6"/>
                  </a:lnTo>
                  <a:lnTo>
                    <a:pt x="4" y="6"/>
                  </a:lnTo>
                  <a:lnTo>
                    <a:pt x="4" y="6"/>
                  </a:lnTo>
                  <a:lnTo>
                    <a:pt x="4" y="6"/>
                  </a:lnTo>
                  <a:lnTo>
                    <a:pt x="4" y="6"/>
                  </a:lnTo>
                  <a:lnTo>
                    <a:pt x="3" y="6"/>
                  </a:lnTo>
                  <a:lnTo>
                    <a:pt x="3" y="6"/>
                  </a:lnTo>
                  <a:lnTo>
                    <a:pt x="3" y="6"/>
                  </a:lnTo>
                  <a:lnTo>
                    <a:pt x="3" y="6"/>
                  </a:lnTo>
                  <a:lnTo>
                    <a:pt x="2" y="6"/>
                  </a:lnTo>
                  <a:lnTo>
                    <a:pt x="2" y="6"/>
                  </a:lnTo>
                  <a:lnTo>
                    <a:pt x="1" y="6"/>
                  </a:lnTo>
                  <a:lnTo>
                    <a:pt x="1" y="6"/>
                  </a:lnTo>
                  <a:lnTo>
                    <a:pt x="1" y="5"/>
                  </a:lnTo>
                  <a:lnTo>
                    <a:pt x="1" y="5"/>
                  </a:lnTo>
                  <a:lnTo>
                    <a:pt x="1" y="5"/>
                  </a:lnTo>
                  <a:lnTo>
                    <a:pt x="1" y="5"/>
                  </a:lnTo>
                  <a:lnTo>
                    <a:pt x="0" y="3"/>
                  </a:lnTo>
                  <a:lnTo>
                    <a:pt x="1" y="3"/>
                  </a:lnTo>
                  <a:lnTo>
                    <a:pt x="1" y="3"/>
                  </a:lnTo>
                  <a:lnTo>
                    <a:pt x="1" y="3"/>
                  </a:lnTo>
                  <a:lnTo>
                    <a:pt x="2" y="3"/>
                  </a:lnTo>
                  <a:lnTo>
                    <a:pt x="2" y="3"/>
                  </a:lnTo>
                  <a:lnTo>
                    <a:pt x="2" y="3"/>
                  </a:lnTo>
                  <a:lnTo>
                    <a:pt x="2" y="3"/>
                  </a:lnTo>
                  <a:lnTo>
                    <a:pt x="2" y="2"/>
                  </a:lnTo>
                  <a:lnTo>
                    <a:pt x="2" y="2"/>
                  </a:lnTo>
                  <a:lnTo>
                    <a:pt x="2" y="1"/>
                  </a:lnTo>
                  <a:lnTo>
                    <a:pt x="2" y="1"/>
                  </a:lnTo>
                  <a:lnTo>
                    <a:pt x="2" y="1"/>
                  </a:lnTo>
                  <a:lnTo>
                    <a:pt x="2" y="1"/>
                  </a:lnTo>
                  <a:lnTo>
                    <a:pt x="2" y="0"/>
                  </a:lnTo>
                  <a:lnTo>
                    <a:pt x="3" y="0"/>
                  </a:lnTo>
                  <a:lnTo>
                    <a:pt x="3" y="0"/>
                  </a:lnTo>
                  <a:lnTo>
                    <a:pt x="3" y="0"/>
                  </a:lnTo>
                  <a:lnTo>
                    <a:pt x="3" y="0"/>
                  </a:lnTo>
                  <a:lnTo>
                    <a:pt x="4" y="0"/>
                  </a:lnTo>
                  <a:lnTo>
                    <a:pt x="4" y="0"/>
                  </a:lnTo>
                  <a:lnTo>
                    <a:pt x="6" y="0"/>
                  </a:lnTo>
                  <a:lnTo>
                    <a:pt x="7" y="0"/>
                  </a:lnTo>
                  <a:lnTo>
                    <a:pt x="8" y="1"/>
                  </a:lnTo>
                  <a:lnTo>
                    <a:pt x="9" y="1"/>
                  </a:lnTo>
                  <a:lnTo>
                    <a:pt x="10" y="2"/>
                  </a:lnTo>
                  <a:lnTo>
                    <a:pt x="11" y="2"/>
                  </a:lnTo>
                  <a:lnTo>
                    <a:pt x="11" y="2"/>
                  </a:lnTo>
                  <a:lnTo>
                    <a:pt x="11"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49" name="Freeform 1567">
              <a:extLst>
                <a:ext uri="{FF2B5EF4-FFF2-40B4-BE49-F238E27FC236}">
                  <a16:creationId xmlns="" xmlns:a16="http://schemas.microsoft.com/office/drawing/2014/main" id="{64DFFF6B-4895-4D7A-A51B-41FC6020892F}"/>
                </a:ext>
              </a:extLst>
            </p:cNvPr>
            <p:cNvSpPr>
              <a:spLocks/>
            </p:cNvSpPr>
            <p:nvPr/>
          </p:nvSpPr>
          <p:spPr bwMode="auto">
            <a:xfrm>
              <a:off x="6367168" y="2164811"/>
              <a:ext cx="5106" cy="2553"/>
            </a:xfrm>
            <a:custGeom>
              <a:avLst/>
              <a:gdLst>
                <a:gd name="T0" fmla="*/ 1 w 4"/>
                <a:gd name="T1" fmla="*/ 0 h 2"/>
                <a:gd name="T2" fmla="*/ 3 w 4"/>
                <a:gd name="T3" fmla="*/ 1 h 2"/>
                <a:gd name="T4" fmla="*/ 3 w 4"/>
                <a:gd name="T5" fmla="*/ 1 h 2"/>
                <a:gd name="T6" fmla="*/ 4 w 4"/>
                <a:gd name="T7" fmla="*/ 1 h 2"/>
                <a:gd name="T8" fmla="*/ 4 w 4"/>
                <a:gd name="T9" fmla="*/ 1 h 2"/>
                <a:gd name="T10" fmla="*/ 4 w 4"/>
                <a:gd name="T11" fmla="*/ 1 h 2"/>
                <a:gd name="T12" fmla="*/ 3 w 4"/>
                <a:gd name="T13" fmla="*/ 1 h 2"/>
                <a:gd name="T14" fmla="*/ 3 w 4"/>
                <a:gd name="T15" fmla="*/ 1 h 2"/>
                <a:gd name="T16" fmla="*/ 3 w 4"/>
                <a:gd name="T17" fmla="*/ 2 h 2"/>
                <a:gd name="T18" fmla="*/ 3 w 4"/>
                <a:gd name="T19" fmla="*/ 2 h 2"/>
                <a:gd name="T20" fmla="*/ 1 w 4"/>
                <a:gd name="T21" fmla="*/ 2 h 2"/>
                <a:gd name="T22" fmla="*/ 1 w 4"/>
                <a:gd name="T23" fmla="*/ 2 h 2"/>
                <a:gd name="T24" fmla="*/ 1 w 4"/>
                <a:gd name="T25" fmla="*/ 2 h 2"/>
                <a:gd name="T26" fmla="*/ 1 w 4"/>
                <a:gd name="T27" fmla="*/ 2 h 2"/>
                <a:gd name="T28" fmla="*/ 1 w 4"/>
                <a:gd name="T29" fmla="*/ 2 h 2"/>
                <a:gd name="T30" fmla="*/ 1 w 4"/>
                <a:gd name="T31" fmla="*/ 2 h 2"/>
                <a:gd name="T32" fmla="*/ 1 w 4"/>
                <a:gd name="T33" fmla="*/ 2 h 2"/>
                <a:gd name="T34" fmla="*/ 1 w 4"/>
                <a:gd name="T35" fmla="*/ 1 h 2"/>
                <a:gd name="T36" fmla="*/ 0 w 4"/>
                <a:gd name="T37" fmla="*/ 1 h 2"/>
                <a:gd name="T38" fmla="*/ 0 w 4"/>
                <a:gd name="T39" fmla="*/ 1 h 2"/>
                <a:gd name="T40" fmla="*/ 1 w 4"/>
                <a:gd name="T41" fmla="*/ 0 h 2"/>
                <a:gd name="T42" fmla="*/ 1 w 4"/>
                <a:gd name="T43" fmla="*/ 0 h 2"/>
                <a:gd name="T44" fmla="*/ 1 w 4"/>
                <a:gd name="T45" fmla="*/ 0 h 2"/>
                <a:gd name="T46" fmla="*/ 1 w 4"/>
                <a:gd name="T47" fmla="*/ 0 h 2"/>
                <a:gd name="T48" fmla="*/ 1 w 4"/>
                <a:gd name="T49" fmla="*/ 1 h 2"/>
                <a:gd name="T50" fmla="*/ 1 w 4"/>
                <a:gd name="T51" fmla="*/ 1 h 2"/>
                <a:gd name="T52" fmla="*/ 1 w 4"/>
                <a:gd name="T53" fmla="*/ 1 h 2"/>
                <a:gd name="T54" fmla="*/ 1 w 4"/>
                <a:gd name="T55" fmla="*/ 1 h 2"/>
                <a:gd name="T56" fmla="*/ 1 w 4"/>
                <a:gd name="T57" fmla="*/ 1 h 2"/>
                <a:gd name="T58" fmla="*/ 1 w 4"/>
                <a:gd name="T59" fmla="*/ 0 h 2"/>
                <a:gd name="T60" fmla="*/ 1 w 4"/>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0"/>
                  </a:moveTo>
                  <a:lnTo>
                    <a:pt x="3" y="1"/>
                  </a:lnTo>
                  <a:lnTo>
                    <a:pt x="3" y="1"/>
                  </a:lnTo>
                  <a:lnTo>
                    <a:pt x="4" y="1"/>
                  </a:lnTo>
                  <a:lnTo>
                    <a:pt x="4" y="1"/>
                  </a:lnTo>
                  <a:lnTo>
                    <a:pt x="4"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0" y="1"/>
                  </a:lnTo>
                  <a:lnTo>
                    <a:pt x="0" y="1"/>
                  </a:lnTo>
                  <a:lnTo>
                    <a:pt x="1" y="0"/>
                  </a:lnTo>
                  <a:lnTo>
                    <a:pt x="1" y="0"/>
                  </a:lnTo>
                  <a:lnTo>
                    <a:pt x="1" y="0"/>
                  </a:lnTo>
                  <a:lnTo>
                    <a:pt x="1" y="0"/>
                  </a:lnTo>
                  <a:lnTo>
                    <a:pt x="1" y="1"/>
                  </a:lnTo>
                  <a:lnTo>
                    <a:pt x="1" y="1"/>
                  </a:lnTo>
                  <a:lnTo>
                    <a:pt x="1" y="1"/>
                  </a:lnTo>
                  <a:lnTo>
                    <a:pt x="1" y="1"/>
                  </a:lnTo>
                  <a:lnTo>
                    <a:pt x="1" y="1"/>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50" name="Freeform 1568">
              <a:extLst>
                <a:ext uri="{FF2B5EF4-FFF2-40B4-BE49-F238E27FC236}">
                  <a16:creationId xmlns="" xmlns:a16="http://schemas.microsoft.com/office/drawing/2014/main" id="{F70626C8-E8BE-4E2F-BF01-E857E73A8C6C}"/>
                </a:ext>
              </a:extLst>
            </p:cNvPr>
            <p:cNvSpPr>
              <a:spLocks/>
            </p:cNvSpPr>
            <p:nvPr/>
          </p:nvSpPr>
          <p:spPr bwMode="auto">
            <a:xfrm>
              <a:off x="6367168" y="2164811"/>
              <a:ext cx="10212" cy="7659"/>
            </a:xfrm>
            <a:custGeom>
              <a:avLst/>
              <a:gdLst>
                <a:gd name="T0" fmla="*/ 8 w 8"/>
                <a:gd name="T1" fmla="*/ 0 h 6"/>
                <a:gd name="T2" fmla="*/ 8 w 8"/>
                <a:gd name="T3" fmla="*/ 0 h 6"/>
                <a:gd name="T4" fmla="*/ 8 w 8"/>
                <a:gd name="T5" fmla="*/ 1 h 6"/>
                <a:gd name="T6" fmla="*/ 8 w 8"/>
                <a:gd name="T7" fmla="*/ 1 h 6"/>
                <a:gd name="T8" fmla="*/ 8 w 8"/>
                <a:gd name="T9" fmla="*/ 2 h 6"/>
                <a:gd name="T10" fmla="*/ 8 w 8"/>
                <a:gd name="T11" fmla="*/ 4 h 6"/>
                <a:gd name="T12" fmla="*/ 7 w 8"/>
                <a:gd name="T13" fmla="*/ 4 h 6"/>
                <a:gd name="T14" fmla="*/ 7 w 8"/>
                <a:gd name="T15" fmla="*/ 5 h 6"/>
                <a:gd name="T16" fmla="*/ 7 w 8"/>
                <a:gd name="T17" fmla="*/ 5 h 6"/>
                <a:gd name="T18" fmla="*/ 6 w 8"/>
                <a:gd name="T19" fmla="*/ 5 h 6"/>
                <a:gd name="T20" fmla="*/ 6 w 8"/>
                <a:gd name="T21" fmla="*/ 6 h 6"/>
                <a:gd name="T22" fmla="*/ 6 w 8"/>
                <a:gd name="T23" fmla="*/ 6 h 6"/>
                <a:gd name="T24" fmla="*/ 6 w 8"/>
                <a:gd name="T25" fmla="*/ 5 h 6"/>
                <a:gd name="T26" fmla="*/ 5 w 8"/>
                <a:gd name="T27" fmla="*/ 5 h 6"/>
                <a:gd name="T28" fmla="*/ 5 w 8"/>
                <a:gd name="T29" fmla="*/ 5 h 6"/>
                <a:gd name="T30" fmla="*/ 5 w 8"/>
                <a:gd name="T31" fmla="*/ 5 h 6"/>
                <a:gd name="T32" fmla="*/ 5 w 8"/>
                <a:gd name="T33" fmla="*/ 5 h 6"/>
                <a:gd name="T34" fmla="*/ 4 w 8"/>
                <a:gd name="T35" fmla="*/ 5 h 6"/>
                <a:gd name="T36" fmla="*/ 4 w 8"/>
                <a:gd name="T37" fmla="*/ 5 h 6"/>
                <a:gd name="T38" fmla="*/ 3 w 8"/>
                <a:gd name="T39" fmla="*/ 6 h 6"/>
                <a:gd name="T40" fmla="*/ 3 w 8"/>
                <a:gd name="T41" fmla="*/ 6 h 6"/>
                <a:gd name="T42" fmla="*/ 1 w 8"/>
                <a:gd name="T43" fmla="*/ 5 h 6"/>
                <a:gd name="T44" fmla="*/ 0 w 8"/>
                <a:gd name="T45" fmla="*/ 5 h 6"/>
                <a:gd name="T46" fmla="*/ 0 w 8"/>
                <a:gd name="T47" fmla="*/ 4 h 6"/>
                <a:gd name="T48" fmla="*/ 1 w 8"/>
                <a:gd name="T49" fmla="*/ 4 h 6"/>
                <a:gd name="T50" fmla="*/ 1 w 8"/>
                <a:gd name="T51" fmla="*/ 2 h 6"/>
                <a:gd name="T52" fmla="*/ 1 w 8"/>
                <a:gd name="T53" fmla="*/ 2 h 6"/>
                <a:gd name="T54" fmla="*/ 3 w 8"/>
                <a:gd name="T55" fmla="*/ 2 h 6"/>
                <a:gd name="T56" fmla="*/ 3 w 8"/>
                <a:gd name="T57" fmla="*/ 1 h 6"/>
                <a:gd name="T58" fmla="*/ 4 w 8"/>
                <a:gd name="T59" fmla="*/ 1 h 6"/>
                <a:gd name="T60" fmla="*/ 4 w 8"/>
                <a:gd name="T61" fmla="*/ 1 h 6"/>
                <a:gd name="T62" fmla="*/ 5 w 8"/>
                <a:gd name="T63" fmla="*/ 0 h 6"/>
                <a:gd name="T64" fmla="*/ 5 w 8"/>
                <a:gd name="T65" fmla="*/ 0 h 6"/>
                <a:gd name="T66" fmla="*/ 6 w 8"/>
                <a:gd name="T67" fmla="*/ 0 h 6"/>
                <a:gd name="T68" fmla="*/ 6 w 8"/>
                <a:gd name="T69" fmla="*/ 0 h 6"/>
                <a:gd name="T70" fmla="*/ 6 w 8"/>
                <a:gd name="T71" fmla="*/ 0 h 6"/>
                <a:gd name="T72" fmla="*/ 7 w 8"/>
                <a:gd name="T73" fmla="*/ 0 h 6"/>
                <a:gd name="T74" fmla="*/ 7 w 8"/>
                <a:gd name="T75" fmla="*/ 0 h 6"/>
                <a:gd name="T76" fmla="*/ 7 w 8"/>
                <a:gd name="T77" fmla="*/ 0 h 6"/>
                <a:gd name="T78" fmla="*/ 8 w 8"/>
                <a:gd name="T79" fmla="*/ 0 h 6"/>
                <a:gd name="T80" fmla="*/ 8 w 8"/>
                <a:gd name="T81" fmla="*/ 0 h 6"/>
                <a:gd name="T82" fmla="*/ 8 w 8"/>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6">
                  <a:moveTo>
                    <a:pt x="8" y="0"/>
                  </a:moveTo>
                  <a:lnTo>
                    <a:pt x="8" y="0"/>
                  </a:lnTo>
                  <a:lnTo>
                    <a:pt x="8" y="0"/>
                  </a:lnTo>
                  <a:lnTo>
                    <a:pt x="8" y="0"/>
                  </a:lnTo>
                  <a:lnTo>
                    <a:pt x="8" y="0"/>
                  </a:lnTo>
                  <a:lnTo>
                    <a:pt x="8" y="1"/>
                  </a:lnTo>
                  <a:lnTo>
                    <a:pt x="8" y="1"/>
                  </a:lnTo>
                  <a:lnTo>
                    <a:pt x="8" y="1"/>
                  </a:lnTo>
                  <a:lnTo>
                    <a:pt x="8" y="1"/>
                  </a:lnTo>
                  <a:lnTo>
                    <a:pt x="8" y="2"/>
                  </a:lnTo>
                  <a:lnTo>
                    <a:pt x="8" y="4"/>
                  </a:lnTo>
                  <a:lnTo>
                    <a:pt x="8" y="4"/>
                  </a:lnTo>
                  <a:lnTo>
                    <a:pt x="7" y="4"/>
                  </a:lnTo>
                  <a:lnTo>
                    <a:pt x="7" y="4"/>
                  </a:lnTo>
                  <a:lnTo>
                    <a:pt x="7" y="4"/>
                  </a:lnTo>
                  <a:lnTo>
                    <a:pt x="7" y="5"/>
                  </a:lnTo>
                  <a:lnTo>
                    <a:pt x="7" y="5"/>
                  </a:lnTo>
                  <a:lnTo>
                    <a:pt x="7" y="5"/>
                  </a:lnTo>
                  <a:lnTo>
                    <a:pt x="6" y="5"/>
                  </a:lnTo>
                  <a:lnTo>
                    <a:pt x="6" y="5"/>
                  </a:lnTo>
                  <a:lnTo>
                    <a:pt x="6" y="6"/>
                  </a:lnTo>
                  <a:lnTo>
                    <a:pt x="6" y="6"/>
                  </a:lnTo>
                  <a:lnTo>
                    <a:pt x="6" y="6"/>
                  </a:lnTo>
                  <a:lnTo>
                    <a:pt x="6" y="6"/>
                  </a:lnTo>
                  <a:lnTo>
                    <a:pt x="6" y="6"/>
                  </a:lnTo>
                  <a:lnTo>
                    <a:pt x="6" y="5"/>
                  </a:lnTo>
                  <a:lnTo>
                    <a:pt x="6" y="5"/>
                  </a:lnTo>
                  <a:lnTo>
                    <a:pt x="5" y="5"/>
                  </a:lnTo>
                  <a:lnTo>
                    <a:pt x="5" y="5"/>
                  </a:lnTo>
                  <a:lnTo>
                    <a:pt x="5" y="5"/>
                  </a:lnTo>
                  <a:lnTo>
                    <a:pt x="5" y="6"/>
                  </a:lnTo>
                  <a:lnTo>
                    <a:pt x="5" y="5"/>
                  </a:lnTo>
                  <a:lnTo>
                    <a:pt x="5" y="5"/>
                  </a:lnTo>
                  <a:lnTo>
                    <a:pt x="5" y="5"/>
                  </a:lnTo>
                  <a:lnTo>
                    <a:pt x="4" y="5"/>
                  </a:lnTo>
                  <a:lnTo>
                    <a:pt x="4" y="5"/>
                  </a:lnTo>
                  <a:lnTo>
                    <a:pt x="4" y="5"/>
                  </a:lnTo>
                  <a:lnTo>
                    <a:pt x="4" y="5"/>
                  </a:lnTo>
                  <a:lnTo>
                    <a:pt x="3" y="6"/>
                  </a:lnTo>
                  <a:lnTo>
                    <a:pt x="3" y="6"/>
                  </a:lnTo>
                  <a:lnTo>
                    <a:pt x="3" y="6"/>
                  </a:lnTo>
                  <a:lnTo>
                    <a:pt x="3" y="6"/>
                  </a:lnTo>
                  <a:lnTo>
                    <a:pt x="1" y="5"/>
                  </a:lnTo>
                  <a:lnTo>
                    <a:pt x="1" y="5"/>
                  </a:lnTo>
                  <a:lnTo>
                    <a:pt x="1" y="5"/>
                  </a:lnTo>
                  <a:lnTo>
                    <a:pt x="0" y="5"/>
                  </a:lnTo>
                  <a:lnTo>
                    <a:pt x="0" y="4"/>
                  </a:lnTo>
                  <a:lnTo>
                    <a:pt x="0" y="4"/>
                  </a:lnTo>
                  <a:lnTo>
                    <a:pt x="1" y="4"/>
                  </a:lnTo>
                  <a:lnTo>
                    <a:pt x="1" y="4"/>
                  </a:lnTo>
                  <a:lnTo>
                    <a:pt x="1" y="2"/>
                  </a:lnTo>
                  <a:lnTo>
                    <a:pt x="1" y="2"/>
                  </a:lnTo>
                  <a:lnTo>
                    <a:pt x="1" y="2"/>
                  </a:lnTo>
                  <a:lnTo>
                    <a:pt x="1" y="2"/>
                  </a:lnTo>
                  <a:lnTo>
                    <a:pt x="3" y="2"/>
                  </a:lnTo>
                  <a:lnTo>
                    <a:pt x="3" y="2"/>
                  </a:lnTo>
                  <a:lnTo>
                    <a:pt x="3" y="1"/>
                  </a:lnTo>
                  <a:lnTo>
                    <a:pt x="3" y="1"/>
                  </a:lnTo>
                  <a:lnTo>
                    <a:pt x="4" y="1"/>
                  </a:lnTo>
                  <a:lnTo>
                    <a:pt x="4" y="1"/>
                  </a:lnTo>
                  <a:lnTo>
                    <a:pt x="4" y="1"/>
                  </a:lnTo>
                  <a:lnTo>
                    <a:pt x="4" y="1"/>
                  </a:lnTo>
                  <a:lnTo>
                    <a:pt x="4" y="1"/>
                  </a:lnTo>
                  <a:lnTo>
                    <a:pt x="5" y="0"/>
                  </a:lnTo>
                  <a:lnTo>
                    <a:pt x="5" y="0"/>
                  </a:lnTo>
                  <a:lnTo>
                    <a:pt x="5"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8" y="0"/>
                  </a:lnTo>
                  <a:lnTo>
                    <a:pt x="8" y="0"/>
                  </a:lnTo>
                  <a:lnTo>
                    <a:pt x="8" y="0"/>
                  </a:lnTo>
                  <a:lnTo>
                    <a:pt x="8" y="0"/>
                  </a:lnTo>
                  <a:lnTo>
                    <a:pt x="8" y="0"/>
                  </a:lnTo>
                  <a:lnTo>
                    <a:pt x="8" y="0"/>
                  </a:lnTo>
                  <a:lnTo>
                    <a:pt x="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51" name="Freeform 1569">
              <a:extLst>
                <a:ext uri="{FF2B5EF4-FFF2-40B4-BE49-F238E27FC236}">
                  <a16:creationId xmlns="" xmlns:a16="http://schemas.microsoft.com/office/drawing/2014/main" id="{A2ABB7E1-6120-42F7-9498-7B5B01B9E2BD}"/>
                </a:ext>
              </a:extLst>
            </p:cNvPr>
            <p:cNvSpPr>
              <a:spLocks/>
            </p:cNvSpPr>
            <p:nvPr/>
          </p:nvSpPr>
          <p:spPr bwMode="auto">
            <a:xfrm>
              <a:off x="6368445" y="2171193"/>
              <a:ext cx="15317" cy="12764"/>
            </a:xfrm>
            <a:custGeom>
              <a:avLst/>
              <a:gdLst>
                <a:gd name="T0" fmla="*/ 5 w 12"/>
                <a:gd name="T1" fmla="*/ 1 h 10"/>
                <a:gd name="T2" fmla="*/ 5 w 12"/>
                <a:gd name="T3" fmla="*/ 1 h 10"/>
                <a:gd name="T4" fmla="*/ 5 w 12"/>
                <a:gd name="T5" fmla="*/ 2 h 10"/>
                <a:gd name="T6" fmla="*/ 5 w 12"/>
                <a:gd name="T7" fmla="*/ 3 h 10"/>
                <a:gd name="T8" fmla="*/ 5 w 12"/>
                <a:gd name="T9" fmla="*/ 3 h 10"/>
                <a:gd name="T10" fmla="*/ 5 w 12"/>
                <a:gd name="T11" fmla="*/ 4 h 10"/>
                <a:gd name="T12" fmla="*/ 5 w 12"/>
                <a:gd name="T13" fmla="*/ 4 h 10"/>
                <a:gd name="T14" fmla="*/ 6 w 12"/>
                <a:gd name="T15" fmla="*/ 4 h 10"/>
                <a:gd name="T16" fmla="*/ 6 w 12"/>
                <a:gd name="T17" fmla="*/ 6 h 10"/>
                <a:gd name="T18" fmla="*/ 7 w 12"/>
                <a:gd name="T19" fmla="*/ 4 h 10"/>
                <a:gd name="T20" fmla="*/ 7 w 12"/>
                <a:gd name="T21" fmla="*/ 6 h 10"/>
                <a:gd name="T22" fmla="*/ 9 w 12"/>
                <a:gd name="T23" fmla="*/ 6 h 10"/>
                <a:gd name="T24" fmla="*/ 9 w 12"/>
                <a:gd name="T25" fmla="*/ 7 h 10"/>
                <a:gd name="T26" fmla="*/ 10 w 12"/>
                <a:gd name="T27" fmla="*/ 7 h 10"/>
                <a:gd name="T28" fmla="*/ 10 w 12"/>
                <a:gd name="T29" fmla="*/ 7 h 10"/>
                <a:gd name="T30" fmla="*/ 10 w 12"/>
                <a:gd name="T31" fmla="*/ 7 h 10"/>
                <a:gd name="T32" fmla="*/ 10 w 12"/>
                <a:gd name="T33" fmla="*/ 7 h 10"/>
                <a:gd name="T34" fmla="*/ 10 w 12"/>
                <a:gd name="T35" fmla="*/ 8 h 10"/>
                <a:gd name="T36" fmla="*/ 11 w 12"/>
                <a:gd name="T37" fmla="*/ 8 h 10"/>
                <a:gd name="T38" fmla="*/ 11 w 12"/>
                <a:gd name="T39" fmla="*/ 8 h 10"/>
                <a:gd name="T40" fmla="*/ 11 w 12"/>
                <a:gd name="T41" fmla="*/ 8 h 10"/>
                <a:gd name="T42" fmla="*/ 11 w 12"/>
                <a:gd name="T43" fmla="*/ 8 h 10"/>
                <a:gd name="T44" fmla="*/ 12 w 12"/>
                <a:gd name="T45" fmla="*/ 8 h 10"/>
                <a:gd name="T46" fmla="*/ 12 w 12"/>
                <a:gd name="T47" fmla="*/ 9 h 10"/>
                <a:gd name="T48" fmla="*/ 11 w 12"/>
                <a:gd name="T49" fmla="*/ 9 h 10"/>
                <a:gd name="T50" fmla="*/ 11 w 12"/>
                <a:gd name="T51" fmla="*/ 9 h 10"/>
                <a:gd name="T52" fmla="*/ 9 w 12"/>
                <a:gd name="T53" fmla="*/ 9 h 10"/>
                <a:gd name="T54" fmla="*/ 9 w 12"/>
                <a:gd name="T55" fmla="*/ 10 h 10"/>
                <a:gd name="T56" fmla="*/ 9 w 12"/>
                <a:gd name="T57" fmla="*/ 9 h 10"/>
                <a:gd name="T58" fmla="*/ 7 w 12"/>
                <a:gd name="T59" fmla="*/ 9 h 10"/>
                <a:gd name="T60" fmla="*/ 7 w 12"/>
                <a:gd name="T61" fmla="*/ 9 h 10"/>
                <a:gd name="T62" fmla="*/ 7 w 12"/>
                <a:gd name="T63" fmla="*/ 9 h 10"/>
                <a:gd name="T64" fmla="*/ 7 w 12"/>
                <a:gd name="T65" fmla="*/ 10 h 10"/>
                <a:gd name="T66" fmla="*/ 7 w 12"/>
                <a:gd name="T67" fmla="*/ 10 h 10"/>
                <a:gd name="T68" fmla="*/ 7 w 12"/>
                <a:gd name="T69" fmla="*/ 10 h 10"/>
                <a:gd name="T70" fmla="*/ 5 w 12"/>
                <a:gd name="T71" fmla="*/ 9 h 10"/>
                <a:gd name="T72" fmla="*/ 3 w 12"/>
                <a:gd name="T73" fmla="*/ 8 h 10"/>
                <a:gd name="T74" fmla="*/ 0 w 12"/>
                <a:gd name="T75" fmla="*/ 8 h 10"/>
                <a:gd name="T76" fmla="*/ 0 w 12"/>
                <a:gd name="T77" fmla="*/ 7 h 10"/>
                <a:gd name="T78" fmla="*/ 0 w 12"/>
                <a:gd name="T79" fmla="*/ 7 h 10"/>
                <a:gd name="T80" fmla="*/ 2 w 12"/>
                <a:gd name="T81" fmla="*/ 6 h 10"/>
                <a:gd name="T82" fmla="*/ 0 w 12"/>
                <a:gd name="T83" fmla="*/ 4 h 10"/>
                <a:gd name="T84" fmla="*/ 0 w 12"/>
                <a:gd name="T85" fmla="*/ 4 h 10"/>
                <a:gd name="T86" fmla="*/ 0 w 12"/>
                <a:gd name="T87" fmla="*/ 3 h 10"/>
                <a:gd name="T88" fmla="*/ 2 w 12"/>
                <a:gd name="T89" fmla="*/ 3 h 10"/>
                <a:gd name="T90" fmla="*/ 2 w 12"/>
                <a:gd name="T91" fmla="*/ 2 h 10"/>
                <a:gd name="T92" fmla="*/ 3 w 12"/>
                <a:gd name="T93" fmla="*/ 2 h 10"/>
                <a:gd name="T94" fmla="*/ 3 w 12"/>
                <a:gd name="T95" fmla="*/ 2 h 10"/>
                <a:gd name="T96" fmla="*/ 4 w 12"/>
                <a:gd name="T97" fmla="*/ 2 h 10"/>
                <a:gd name="T98" fmla="*/ 4 w 12"/>
                <a:gd name="T99" fmla="*/ 1 h 10"/>
                <a:gd name="T100" fmla="*/ 4 w 12"/>
                <a:gd name="T101" fmla="*/ 0 h 10"/>
                <a:gd name="T102" fmla="*/ 5 w 12"/>
                <a:gd name="T103" fmla="*/ 0 h 10"/>
                <a:gd name="T104" fmla="*/ 5 w 12"/>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
                  <a:moveTo>
                    <a:pt x="5" y="1"/>
                  </a:moveTo>
                  <a:lnTo>
                    <a:pt x="5" y="1"/>
                  </a:lnTo>
                  <a:lnTo>
                    <a:pt x="5" y="1"/>
                  </a:lnTo>
                  <a:lnTo>
                    <a:pt x="5" y="1"/>
                  </a:lnTo>
                  <a:lnTo>
                    <a:pt x="5" y="1"/>
                  </a:lnTo>
                  <a:lnTo>
                    <a:pt x="5" y="2"/>
                  </a:lnTo>
                  <a:lnTo>
                    <a:pt x="5" y="2"/>
                  </a:lnTo>
                  <a:lnTo>
                    <a:pt x="5" y="3"/>
                  </a:lnTo>
                  <a:lnTo>
                    <a:pt x="5" y="3"/>
                  </a:lnTo>
                  <a:lnTo>
                    <a:pt x="5" y="3"/>
                  </a:lnTo>
                  <a:lnTo>
                    <a:pt x="5" y="3"/>
                  </a:lnTo>
                  <a:lnTo>
                    <a:pt x="5" y="4"/>
                  </a:lnTo>
                  <a:lnTo>
                    <a:pt x="5" y="4"/>
                  </a:lnTo>
                  <a:lnTo>
                    <a:pt x="5" y="4"/>
                  </a:lnTo>
                  <a:lnTo>
                    <a:pt x="6" y="4"/>
                  </a:lnTo>
                  <a:lnTo>
                    <a:pt x="6" y="4"/>
                  </a:lnTo>
                  <a:lnTo>
                    <a:pt x="6" y="6"/>
                  </a:lnTo>
                  <a:lnTo>
                    <a:pt x="6" y="6"/>
                  </a:lnTo>
                  <a:lnTo>
                    <a:pt x="7" y="6"/>
                  </a:lnTo>
                  <a:lnTo>
                    <a:pt x="7" y="4"/>
                  </a:lnTo>
                  <a:lnTo>
                    <a:pt x="7" y="4"/>
                  </a:lnTo>
                  <a:lnTo>
                    <a:pt x="7" y="6"/>
                  </a:lnTo>
                  <a:lnTo>
                    <a:pt x="7"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8"/>
                  </a:lnTo>
                  <a:lnTo>
                    <a:pt x="10" y="8"/>
                  </a:lnTo>
                  <a:lnTo>
                    <a:pt x="11" y="8"/>
                  </a:lnTo>
                  <a:lnTo>
                    <a:pt x="11" y="8"/>
                  </a:lnTo>
                  <a:lnTo>
                    <a:pt x="11" y="8"/>
                  </a:lnTo>
                  <a:lnTo>
                    <a:pt x="11" y="8"/>
                  </a:lnTo>
                  <a:lnTo>
                    <a:pt x="11" y="8"/>
                  </a:lnTo>
                  <a:lnTo>
                    <a:pt x="11" y="8"/>
                  </a:lnTo>
                  <a:lnTo>
                    <a:pt x="11" y="8"/>
                  </a:lnTo>
                  <a:lnTo>
                    <a:pt x="11" y="8"/>
                  </a:lnTo>
                  <a:lnTo>
                    <a:pt x="12" y="8"/>
                  </a:lnTo>
                  <a:lnTo>
                    <a:pt x="12" y="9"/>
                  </a:lnTo>
                  <a:lnTo>
                    <a:pt x="12" y="9"/>
                  </a:lnTo>
                  <a:lnTo>
                    <a:pt x="12" y="9"/>
                  </a:lnTo>
                  <a:lnTo>
                    <a:pt x="11" y="9"/>
                  </a:lnTo>
                  <a:lnTo>
                    <a:pt x="11" y="9"/>
                  </a:lnTo>
                  <a:lnTo>
                    <a:pt x="11" y="9"/>
                  </a:lnTo>
                  <a:lnTo>
                    <a:pt x="10" y="9"/>
                  </a:lnTo>
                  <a:lnTo>
                    <a:pt x="9" y="9"/>
                  </a:lnTo>
                  <a:lnTo>
                    <a:pt x="9" y="10"/>
                  </a:lnTo>
                  <a:lnTo>
                    <a:pt x="9" y="10"/>
                  </a:lnTo>
                  <a:lnTo>
                    <a:pt x="9" y="9"/>
                  </a:lnTo>
                  <a:lnTo>
                    <a:pt x="9" y="9"/>
                  </a:lnTo>
                  <a:lnTo>
                    <a:pt x="7" y="9"/>
                  </a:lnTo>
                  <a:lnTo>
                    <a:pt x="7" y="9"/>
                  </a:lnTo>
                  <a:lnTo>
                    <a:pt x="7" y="9"/>
                  </a:lnTo>
                  <a:lnTo>
                    <a:pt x="7" y="9"/>
                  </a:lnTo>
                  <a:lnTo>
                    <a:pt x="7" y="9"/>
                  </a:lnTo>
                  <a:lnTo>
                    <a:pt x="7" y="9"/>
                  </a:lnTo>
                  <a:lnTo>
                    <a:pt x="7" y="9"/>
                  </a:lnTo>
                  <a:lnTo>
                    <a:pt x="7" y="10"/>
                  </a:lnTo>
                  <a:lnTo>
                    <a:pt x="7" y="10"/>
                  </a:lnTo>
                  <a:lnTo>
                    <a:pt x="7" y="10"/>
                  </a:lnTo>
                  <a:lnTo>
                    <a:pt x="7" y="10"/>
                  </a:lnTo>
                  <a:lnTo>
                    <a:pt x="7" y="10"/>
                  </a:lnTo>
                  <a:lnTo>
                    <a:pt x="6" y="10"/>
                  </a:lnTo>
                  <a:lnTo>
                    <a:pt x="5" y="9"/>
                  </a:lnTo>
                  <a:lnTo>
                    <a:pt x="4" y="9"/>
                  </a:lnTo>
                  <a:lnTo>
                    <a:pt x="3" y="8"/>
                  </a:lnTo>
                  <a:lnTo>
                    <a:pt x="2" y="8"/>
                  </a:lnTo>
                  <a:lnTo>
                    <a:pt x="0" y="8"/>
                  </a:lnTo>
                  <a:lnTo>
                    <a:pt x="0" y="7"/>
                  </a:lnTo>
                  <a:lnTo>
                    <a:pt x="0" y="7"/>
                  </a:lnTo>
                  <a:lnTo>
                    <a:pt x="0" y="7"/>
                  </a:lnTo>
                  <a:lnTo>
                    <a:pt x="0" y="7"/>
                  </a:lnTo>
                  <a:lnTo>
                    <a:pt x="2" y="7"/>
                  </a:lnTo>
                  <a:lnTo>
                    <a:pt x="2" y="6"/>
                  </a:lnTo>
                  <a:lnTo>
                    <a:pt x="0" y="6"/>
                  </a:lnTo>
                  <a:lnTo>
                    <a:pt x="0" y="4"/>
                  </a:lnTo>
                  <a:lnTo>
                    <a:pt x="0" y="4"/>
                  </a:lnTo>
                  <a:lnTo>
                    <a:pt x="0" y="4"/>
                  </a:lnTo>
                  <a:lnTo>
                    <a:pt x="0" y="3"/>
                  </a:lnTo>
                  <a:lnTo>
                    <a:pt x="0" y="3"/>
                  </a:lnTo>
                  <a:lnTo>
                    <a:pt x="2" y="3"/>
                  </a:lnTo>
                  <a:lnTo>
                    <a:pt x="2" y="3"/>
                  </a:lnTo>
                  <a:lnTo>
                    <a:pt x="2" y="3"/>
                  </a:lnTo>
                  <a:lnTo>
                    <a:pt x="2" y="2"/>
                  </a:lnTo>
                  <a:lnTo>
                    <a:pt x="3" y="2"/>
                  </a:lnTo>
                  <a:lnTo>
                    <a:pt x="3" y="2"/>
                  </a:lnTo>
                  <a:lnTo>
                    <a:pt x="3" y="2"/>
                  </a:lnTo>
                  <a:lnTo>
                    <a:pt x="3" y="2"/>
                  </a:lnTo>
                  <a:lnTo>
                    <a:pt x="4" y="2"/>
                  </a:lnTo>
                  <a:lnTo>
                    <a:pt x="4" y="2"/>
                  </a:lnTo>
                  <a:lnTo>
                    <a:pt x="4" y="1"/>
                  </a:lnTo>
                  <a:lnTo>
                    <a:pt x="4" y="1"/>
                  </a:lnTo>
                  <a:lnTo>
                    <a:pt x="4" y="0"/>
                  </a:lnTo>
                  <a:lnTo>
                    <a:pt x="4" y="0"/>
                  </a:lnTo>
                  <a:lnTo>
                    <a:pt x="4" y="0"/>
                  </a:lnTo>
                  <a:lnTo>
                    <a:pt x="5" y="0"/>
                  </a:lnTo>
                  <a:lnTo>
                    <a:pt x="5" y="0"/>
                  </a:lnTo>
                  <a:lnTo>
                    <a:pt x="5" y="1"/>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52" name="Freeform 1570">
              <a:extLst>
                <a:ext uri="{FF2B5EF4-FFF2-40B4-BE49-F238E27FC236}">
                  <a16:creationId xmlns="" xmlns:a16="http://schemas.microsoft.com/office/drawing/2014/main" id="{713737F2-EF77-408F-91CE-11F5A42A1937}"/>
                </a:ext>
              </a:extLst>
            </p:cNvPr>
            <p:cNvSpPr>
              <a:spLocks noEditPoints="1"/>
            </p:cNvSpPr>
            <p:nvPr/>
          </p:nvSpPr>
          <p:spPr bwMode="auto">
            <a:xfrm>
              <a:off x="6363339" y="2181404"/>
              <a:ext cx="14041" cy="10212"/>
            </a:xfrm>
            <a:custGeom>
              <a:avLst/>
              <a:gdLst>
                <a:gd name="T0" fmla="*/ 1 w 11"/>
                <a:gd name="T1" fmla="*/ 8 h 8"/>
                <a:gd name="T2" fmla="*/ 1 w 11"/>
                <a:gd name="T3" fmla="*/ 7 h 8"/>
                <a:gd name="T4" fmla="*/ 1 w 11"/>
                <a:gd name="T5" fmla="*/ 6 h 8"/>
                <a:gd name="T6" fmla="*/ 2 w 11"/>
                <a:gd name="T7" fmla="*/ 6 h 8"/>
                <a:gd name="T8" fmla="*/ 2 w 11"/>
                <a:gd name="T9" fmla="*/ 7 h 8"/>
                <a:gd name="T10" fmla="*/ 3 w 11"/>
                <a:gd name="T11" fmla="*/ 7 h 8"/>
                <a:gd name="T12" fmla="*/ 2 w 11"/>
                <a:gd name="T13" fmla="*/ 7 h 8"/>
                <a:gd name="T14" fmla="*/ 11 w 11"/>
                <a:gd name="T15" fmla="*/ 3 h 8"/>
                <a:gd name="T16" fmla="*/ 11 w 11"/>
                <a:gd name="T17" fmla="*/ 5 h 8"/>
                <a:gd name="T18" fmla="*/ 10 w 11"/>
                <a:gd name="T19" fmla="*/ 5 h 8"/>
                <a:gd name="T20" fmla="*/ 9 w 11"/>
                <a:gd name="T21" fmla="*/ 5 h 8"/>
                <a:gd name="T22" fmla="*/ 8 w 11"/>
                <a:gd name="T23" fmla="*/ 6 h 8"/>
                <a:gd name="T24" fmla="*/ 7 w 11"/>
                <a:gd name="T25" fmla="*/ 5 h 8"/>
                <a:gd name="T26" fmla="*/ 6 w 11"/>
                <a:gd name="T27" fmla="*/ 5 h 8"/>
                <a:gd name="T28" fmla="*/ 4 w 11"/>
                <a:gd name="T29" fmla="*/ 6 h 8"/>
                <a:gd name="T30" fmla="*/ 4 w 11"/>
                <a:gd name="T31" fmla="*/ 6 h 8"/>
                <a:gd name="T32" fmla="*/ 3 w 11"/>
                <a:gd name="T33" fmla="*/ 6 h 8"/>
                <a:gd name="T34" fmla="*/ 3 w 11"/>
                <a:gd name="T35" fmla="*/ 6 h 8"/>
                <a:gd name="T36" fmla="*/ 2 w 11"/>
                <a:gd name="T37" fmla="*/ 6 h 8"/>
                <a:gd name="T38" fmla="*/ 1 w 11"/>
                <a:gd name="T39" fmla="*/ 6 h 8"/>
                <a:gd name="T40" fmla="*/ 1 w 11"/>
                <a:gd name="T41" fmla="*/ 5 h 8"/>
                <a:gd name="T42" fmla="*/ 1 w 11"/>
                <a:gd name="T43" fmla="*/ 5 h 8"/>
                <a:gd name="T44" fmla="*/ 0 w 11"/>
                <a:gd name="T45" fmla="*/ 3 h 8"/>
                <a:gd name="T46" fmla="*/ 1 w 11"/>
                <a:gd name="T47" fmla="*/ 3 h 8"/>
                <a:gd name="T48" fmla="*/ 2 w 11"/>
                <a:gd name="T49" fmla="*/ 3 h 8"/>
                <a:gd name="T50" fmla="*/ 2 w 11"/>
                <a:gd name="T51" fmla="*/ 3 h 8"/>
                <a:gd name="T52" fmla="*/ 2 w 11"/>
                <a:gd name="T53" fmla="*/ 2 h 8"/>
                <a:gd name="T54" fmla="*/ 2 w 11"/>
                <a:gd name="T55" fmla="*/ 1 h 8"/>
                <a:gd name="T56" fmla="*/ 2 w 11"/>
                <a:gd name="T57" fmla="*/ 1 h 8"/>
                <a:gd name="T58" fmla="*/ 2 w 11"/>
                <a:gd name="T59" fmla="*/ 0 h 8"/>
                <a:gd name="T60" fmla="*/ 3 w 11"/>
                <a:gd name="T61" fmla="*/ 0 h 8"/>
                <a:gd name="T62" fmla="*/ 3 w 11"/>
                <a:gd name="T63" fmla="*/ 0 h 8"/>
                <a:gd name="T64" fmla="*/ 4 w 11"/>
                <a:gd name="T65" fmla="*/ 0 h 8"/>
                <a:gd name="T66" fmla="*/ 7 w 11"/>
                <a:gd name="T67" fmla="*/ 0 h 8"/>
                <a:gd name="T68" fmla="*/ 9 w 11"/>
                <a:gd name="T69" fmla="*/ 1 h 8"/>
                <a:gd name="T70" fmla="*/ 11 w 11"/>
                <a:gd name="T71" fmla="*/ 2 h 8"/>
                <a:gd name="T72" fmla="*/ 11 w 11"/>
                <a:gd name="T7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8">
                  <a:moveTo>
                    <a:pt x="2" y="7"/>
                  </a:moveTo>
                  <a:lnTo>
                    <a:pt x="1" y="8"/>
                  </a:lnTo>
                  <a:lnTo>
                    <a:pt x="1" y="8"/>
                  </a:lnTo>
                  <a:lnTo>
                    <a:pt x="1" y="7"/>
                  </a:lnTo>
                  <a:lnTo>
                    <a:pt x="1" y="7"/>
                  </a:lnTo>
                  <a:lnTo>
                    <a:pt x="1" y="6"/>
                  </a:lnTo>
                  <a:lnTo>
                    <a:pt x="1" y="6"/>
                  </a:lnTo>
                  <a:lnTo>
                    <a:pt x="2" y="6"/>
                  </a:lnTo>
                  <a:lnTo>
                    <a:pt x="2" y="6"/>
                  </a:lnTo>
                  <a:lnTo>
                    <a:pt x="2" y="7"/>
                  </a:lnTo>
                  <a:lnTo>
                    <a:pt x="3" y="7"/>
                  </a:lnTo>
                  <a:lnTo>
                    <a:pt x="3" y="7"/>
                  </a:lnTo>
                  <a:lnTo>
                    <a:pt x="3" y="7"/>
                  </a:lnTo>
                  <a:lnTo>
                    <a:pt x="2" y="7"/>
                  </a:lnTo>
                  <a:lnTo>
                    <a:pt x="2" y="7"/>
                  </a:lnTo>
                  <a:close/>
                  <a:moveTo>
                    <a:pt x="11" y="3"/>
                  </a:moveTo>
                  <a:lnTo>
                    <a:pt x="11" y="5"/>
                  </a:lnTo>
                  <a:lnTo>
                    <a:pt x="11" y="5"/>
                  </a:lnTo>
                  <a:lnTo>
                    <a:pt x="11" y="5"/>
                  </a:lnTo>
                  <a:lnTo>
                    <a:pt x="10" y="5"/>
                  </a:lnTo>
                  <a:lnTo>
                    <a:pt x="10" y="5"/>
                  </a:lnTo>
                  <a:lnTo>
                    <a:pt x="9" y="5"/>
                  </a:lnTo>
                  <a:lnTo>
                    <a:pt x="8" y="5"/>
                  </a:lnTo>
                  <a:lnTo>
                    <a:pt x="8" y="6"/>
                  </a:lnTo>
                  <a:lnTo>
                    <a:pt x="8" y="5"/>
                  </a:lnTo>
                  <a:lnTo>
                    <a:pt x="7" y="5"/>
                  </a:lnTo>
                  <a:lnTo>
                    <a:pt x="6" y="5"/>
                  </a:lnTo>
                  <a:lnTo>
                    <a:pt x="6" y="5"/>
                  </a:lnTo>
                  <a:lnTo>
                    <a:pt x="4" y="6"/>
                  </a:lnTo>
                  <a:lnTo>
                    <a:pt x="4" y="6"/>
                  </a:lnTo>
                  <a:lnTo>
                    <a:pt x="4" y="6"/>
                  </a:lnTo>
                  <a:lnTo>
                    <a:pt x="4" y="6"/>
                  </a:lnTo>
                  <a:lnTo>
                    <a:pt x="4" y="6"/>
                  </a:lnTo>
                  <a:lnTo>
                    <a:pt x="3" y="6"/>
                  </a:lnTo>
                  <a:lnTo>
                    <a:pt x="3" y="6"/>
                  </a:lnTo>
                  <a:lnTo>
                    <a:pt x="3" y="6"/>
                  </a:lnTo>
                  <a:lnTo>
                    <a:pt x="3" y="6"/>
                  </a:lnTo>
                  <a:lnTo>
                    <a:pt x="2" y="6"/>
                  </a:lnTo>
                  <a:lnTo>
                    <a:pt x="2" y="6"/>
                  </a:lnTo>
                  <a:lnTo>
                    <a:pt x="1" y="6"/>
                  </a:lnTo>
                  <a:lnTo>
                    <a:pt x="1" y="6"/>
                  </a:lnTo>
                  <a:lnTo>
                    <a:pt x="1" y="5"/>
                  </a:lnTo>
                  <a:lnTo>
                    <a:pt x="1" y="5"/>
                  </a:lnTo>
                  <a:lnTo>
                    <a:pt x="1" y="5"/>
                  </a:lnTo>
                  <a:lnTo>
                    <a:pt x="1" y="5"/>
                  </a:lnTo>
                  <a:lnTo>
                    <a:pt x="0" y="3"/>
                  </a:lnTo>
                  <a:lnTo>
                    <a:pt x="1" y="3"/>
                  </a:lnTo>
                  <a:lnTo>
                    <a:pt x="1" y="3"/>
                  </a:lnTo>
                  <a:lnTo>
                    <a:pt x="1" y="3"/>
                  </a:lnTo>
                  <a:lnTo>
                    <a:pt x="2" y="3"/>
                  </a:lnTo>
                  <a:lnTo>
                    <a:pt x="2" y="3"/>
                  </a:lnTo>
                  <a:lnTo>
                    <a:pt x="2" y="3"/>
                  </a:lnTo>
                  <a:lnTo>
                    <a:pt x="2" y="3"/>
                  </a:lnTo>
                  <a:lnTo>
                    <a:pt x="2" y="2"/>
                  </a:lnTo>
                  <a:lnTo>
                    <a:pt x="2" y="2"/>
                  </a:lnTo>
                  <a:lnTo>
                    <a:pt x="2" y="1"/>
                  </a:lnTo>
                  <a:lnTo>
                    <a:pt x="2" y="1"/>
                  </a:lnTo>
                  <a:lnTo>
                    <a:pt x="2" y="1"/>
                  </a:lnTo>
                  <a:lnTo>
                    <a:pt x="2" y="1"/>
                  </a:lnTo>
                  <a:lnTo>
                    <a:pt x="2" y="0"/>
                  </a:lnTo>
                  <a:lnTo>
                    <a:pt x="3" y="0"/>
                  </a:lnTo>
                  <a:lnTo>
                    <a:pt x="3" y="0"/>
                  </a:lnTo>
                  <a:lnTo>
                    <a:pt x="3" y="0"/>
                  </a:lnTo>
                  <a:lnTo>
                    <a:pt x="3" y="0"/>
                  </a:lnTo>
                  <a:lnTo>
                    <a:pt x="4" y="0"/>
                  </a:lnTo>
                  <a:lnTo>
                    <a:pt x="4" y="0"/>
                  </a:lnTo>
                  <a:lnTo>
                    <a:pt x="6" y="0"/>
                  </a:lnTo>
                  <a:lnTo>
                    <a:pt x="7" y="0"/>
                  </a:lnTo>
                  <a:lnTo>
                    <a:pt x="8" y="1"/>
                  </a:lnTo>
                  <a:lnTo>
                    <a:pt x="9" y="1"/>
                  </a:lnTo>
                  <a:lnTo>
                    <a:pt x="10" y="2"/>
                  </a:lnTo>
                  <a:lnTo>
                    <a:pt x="11" y="2"/>
                  </a:lnTo>
                  <a:lnTo>
                    <a:pt x="11" y="2"/>
                  </a:lnTo>
                  <a:lnTo>
                    <a:pt x="11"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53" name="Freeform 1571">
              <a:extLst>
                <a:ext uri="{FF2B5EF4-FFF2-40B4-BE49-F238E27FC236}">
                  <a16:creationId xmlns="" xmlns:a16="http://schemas.microsoft.com/office/drawing/2014/main" id="{DB9A4D88-D3A0-4689-84D0-38D76344EE5A}"/>
                </a:ext>
              </a:extLst>
            </p:cNvPr>
            <p:cNvSpPr>
              <a:spLocks/>
            </p:cNvSpPr>
            <p:nvPr/>
          </p:nvSpPr>
          <p:spPr bwMode="auto">
            <a:xfrm>
              <a:off x="6364616" y="2183957"/>
              <a:ext cx="17870" cy="14041"/>
            </a:xfrm>
            <a:custGeom>
              <a:avLst/>
              <a:gdLst>
                <a:gd name="T0" fmla="*/ 9 w 14"/>
                <a:gd name="T1" fmla="*/ 6 h 11"/>
                <a:gd name="T2" fmla="*/ 8 w 14"/>
                <a:gd name="T3" fmla="*/ 7 h 11"/>
                <a:gd name="T4" fmla="*/ 8 w 14"/>
                <a:gd name="T5" fmla="*/ 6 h 11"/>
                <a:gd name="T6" fmla="*/ 7 w 14"/>
                <a:gd name="T7" fmla="*/ 6 h 11"/>
                <a:gd name="T8" fmla="*/ 7 w 14"/>
                <a:gd name="T9" fmla="*/ 7 h 11"/>
                <a:gd name="T10" fmla="*/ 7 w 14"/>
                <a:gd name="T11" fmla="*/ 7 h 11"/>
                <a:gd name="T12" fmla="*/ 7 w 14"/>
                <a:gd name="T13" fmla="*/ 7 h 11"/>
                <a:gd name="T14" fmla="*/ 7 w 14"/>
                <a:gd name="T15" fmla="*/ 8 h 11"/>
                <a:gd name="T16" fmla="*/ 8 w 14"/>
                <a:gd name="T17" fmla="*/ 8 h 11"/>
                <a:gd name="T18" fmla="*/ 9 w 14"/>
                <a:gd name="T19" fmla="*/ 10 h 11"/>
                <a:gd name="T20" fmla="*/ 8 w 14"/>
                <a:gd name="T21" fmla="*/ 11 h 11"/>
                <a:gd name="T22" fmla="*/ 8 w 14"/>
                <a:gd name="T23" fmla="*/ 11 h 11"/>
                <a:gd name="T24" fmla="*/ 8 w 14"/>
                <a:gd name="T25" fmla="*/ 11 h 11"/>
                <a:gd name="T26" fmla="*/ 7 w 14"/>
                <a:gd name="T27" fmla="*/ 10 h 11"/>
                <a:gd name="T28" fmla="*/ 7 w 14"/>
                <a:gd name="T29" fmla="*/ 10 h 11"/>
                <a:gd name="T30" fmla="*/ 6 w 14"/>
                <a:gd name="T31" fmla="*/ 10 h 11"/>
                <a:gd name="T32" fmla="*/ 6 w 14"/>
                <a:gd name="T33" fmla="*/ 10 h 11"/>
                <a:gd name="T34" fmla="*/ 5 w 14"/>
                <a:gd name="T35" fmla="*/ 11 h 11"/>
                <a:gd name="T36" fmla="*/ 3 w 14"/>
                <a:gd name="T37" fmla="*/ 11 h 11"/>
                <a:gd name="T38" fmla="*/ 1 w 14"/>
                <a:gd name="T39" fmla="*/ 10 h 11"/>
                <a:gd name="T40" fmla="*/ 0 w 14"/>
                <a:gd name="T41" fmla="*/ 8 h 11"/>
                <a:gd name="T42" fmla="*/ 0 w 14"/>
                <a:gd name="T43" fmla="*/ 8 h 11"/>
                <a:gd name="T44" fmla="*/ 0 w 14"/>
                <a:gd name="T45" fmla="*/ 7 h 11"/>
                <a:gd name="T46" fmla="*/ 0 w 14"/>
                <a:gd name="T47" fmla="*/ 6 h 11"/>
                <a:gd name="T48" fmla="*/ 0 w 14"/>
                <a:gd name="T49" fmla="*/ 6 h 11"/>
                <a:gd name="T50" fmla="*/ 1 w 14"/>
                <a:gd name="T51" fmla="*/ 5 h 11"/>
                <a:gd name="T52" fmla="*/ 2 w 14"/>
                <a:gd name="T53" fmla="*/ 5 h 11"/>
                <a:gd name="T54" fmla="*/ 3 w 14"/>
                <a:gd name="T55" fmla="*/ 6 h 11"/>
                <a:gd name="T56" fmla="*/ 6 w 14"/>
                <a:gd name="T57" fmla="*/ 6 h 11"/>
                <a:gd name="T58" fmla="*/ 7 w 14"/>
                <a:gd name="T59" fmla="*/ 5 h 11"/>
                <a:gd name="T60" fmla="*/ 8 w 14"/>
                <a:gd name="T61" fmla="*/ 5 h 11"/>
                <a:gd name="T62" fmla="*/ 8 w 14"/>
                <a:gd name="T63" fmla="*/ 4 h 11"/>
                <a:gd name="T64" fmla="*/ 7 w 14"/>
                <a:gd name="T65" fmla="*/ 4 h 11"/>
                <a:gd name="T66" fmla="*/ 8 w 14"/>
                <a:gd name="T67" fmla="*/ 3 h 11"/>
                <a:gd name="T68" fmla="*/ 10 w 14"/>
                <a:gd name="T69" fmla="*/ 3 h 11"/>
                <a:gd name="T70" fmla="*/ 10 w 14"/>
                <a:gd name="T71" fmla="*/ 1 h 11"/>
                <a:gd name="T72" fmla="*/ 10 w 14"/>
                <a:gd name="T73" fmla="*/ 0 h 11"/>
                <a:gd name="T74" fmla="*/ 12 w 14"/>
                <a:gd name="T75" fmla="*/ 1 h 11"/>
                <a:gd name="T76" fmla="*/ 14 w 14"/>
                <a:gd name="T77" fmla="*/ 5 h 11"/>
                <a:gd name="T78" fmla="*/ 14 w 14"/>
                <a:gd name="T79" fmla="*/ 5 h 11"/>
                <a:gd name="T80" fmla="*/ 14 w 14"/>
                <a:gd name="T81" fmla="*/ 6 h 11"/>
                <a:gd name="T82" fmla="*/ 14 w 14"/>
                <a:gd name="T83" fmla="*/ 6 h 11"/>
                <a:gd name="T84" fmla="*/ 13 w 14"/>
                <a:gd name="T85" fmla="*/ 6 h 11"/>
                <a:gd name="T86" fmla="*/ 13 w 14"/>
                <a:gd name="T87" fmla="*/ 6 h 11"/>
                <a:gd name="T88" fmla="*/ 13 w 14"/>
                <a:gd name="T89" fmla="*/ 5 h 11"/>
                <a:gd name="T90" fmla="*/ 12 w 14"/>
                <a:gd name="T91" fmla="*/ 6 h 11"/>
                <a:gd name="T92" fmla="*/ 10 w 14"/>
                <a:gd name="T93" fmla="*/ 6 h 11"/>
                <a:gd name="T94" fmla="*/ 10 w 14"/>
                <a:gd name="T9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11">
                  <a:moveTo>
                    <a:pt x="10" y="6"/>
                  </a:moveTo>
                  <a:lnTo>
                    <a:pt x="9" y="6"/>
                  </a:lnTo>
                  <a:lnTo>
                    <a:pt x="9" y="6"/>
                  </a:lnTo>
                  <a:lnTo>
                    <a:pt x="9" y="7"/>
                  </a:lnTo>
                  <a:lnTo>
                    <a:pt x="9" y="7"/>
                  </a:lnTo>
                  <a:lnTo>
                    <a:pt x="8" y="7"/>
                  </a:lnTo>
                  <a:lnTo>
                    <a:pt x="8" y="7"/>
                  </a:lnTo>
                  <a:lnTo>
                    <a:pt x="8" y="7"/>
                  </a:lnTo>
                  <a:lnTo>
                    <a:pt x="8" y="6"/>
                  </a:lnTo>
                  <a:lnTo>
                    <a:pt x="8" y="6"/>
                  </a:lnTo>
                  <a:lnTo>
                    <a:pt x="7" y="6"/>
                  </a:lnTo>
                  <a:lnTo>
                    <a:pt x="7" y="6"/>
                  </a:lnTo>
                  <a:lnTo>
                    <a:pt x="7" y="7"/>
                  </a:lnTo>
                  <a:lnTo>
                    <a:pt x="7" y="7"/>
                  </a:lnTo>
                  <a:lnTo>
                    <a:pt x="7" y="7"/>
                  </a:lnTo>
                  <a:lnTo>
                    <a:pt x="7" y="7"/>
                  </a:lnTo>
                  <a:lnTo>
                    <a:pt x="7" y="7"/>
                  </a:lnTo>
                  <a:lnTo>
                    <a:pt x="7" y="7"/>
                  </a:lnTo>
                  <a:lnTo>
                    <a:pt x="7" y="7"/>
                  </a:lnTo>
                  <a:lnTo>
                    <a:pt x="7" y="7"/>
                  </a:lnTo>
                  <a:lnTo>
                    <a:pt x="7" y="7"/>
                  </a:lnTo>
                  <a:lnTo>
                    <a:pt x="7" y="7"/>
                  </a:lnTo>
                  <a:lnTo>
                    <a:pt x="7" y="8"/>
                  </a:lnTo>
                  <a:lnTo>
                    <a:pt x="7" y="8"/>
                  </a:lnTo>
                  <a:lnTo>
                    <a:pt x="7" y="8"/>
                  </a:lnTo>
                  <a:lnTo>
                    <a:pt x="8" y="8"/>
                  </a:lnTo>
                  <a:lnTo>
                    <a:pt x="8" y="8"/>
                  </a:lnTo>
                  <a:lnTo>
                    <a:pt x="8" y="10"/>
                  </a:lnTo>
                  <a:lnTo>
                    <a:pt x="9" y="10"/>
                  </a:lnTo>
                  <a:lnTo>
                    <a:pt x="9" y="10"/>
                  </a:lnTo>
                  <a:lnTo>
                    <a:pt x="8" y="10"/>
                  </a:lnTo>
                  <a:lnTo>
                    <a:pt x="8" y="11"/>
                  </a:lnTo>
                  <a:lnTo>
                    <a:pt x="8" y="11"/>
                  </a:lnTo>
                  <a:lnTo>
                    <a:pt x="8" y="11"/>
                  </a:lnTo>
                  <a:lnTo>
                    <a:pt x="8" y="11"/>
                  </a:lnTo>
                  <a:lnTo>
                    <a:pt x="8" y="11"/>
                  </a:lnTo>
                  <a:lnTo>
                    <a:pt x="8" y="11"/>
                  </a:lnTo>
                  <a:lnTo>
                    <a:pt x="8" y="11"/>
                  </a:lnTo>
                  <a:lnTo>
                    <a:pt x="8" y="11"/>
                  </a:lnTo>
                  <a:lnTo>
                    <a:pt x="8" y="11"/>
                  </a:lnTo>
                  <a:lnTo>
                    <a:pt x="8" y="10"/>
                  </a:lnTo>
                  <a:lnTo>
                    <a:pt x="7" y="10"/>
                  </a:lnTo>
                  <a:lnTo>
                    <a:pt x="7" y="10"/>
                  </a:lnTo>
                  <a:lnTo>
                    <a:pt x="7" y="10"/>
                  </a:lnTo>
                  <a:lnTo>
                    <a:pt x="7" y="10"/>
                  </a:lnTo>
                  <a:lnTo>
                    <a:pt x="7" y="10"/>
                  </a:lnTo>
                  <a:lnTo>
                    <a:pt x="7" y="10"/>
                  </a:lnTo>
                  <a:lnTo>
                    <a:pt x="6" y="10"/>
                  </a:lnTo>
                  <a:lnTo>
                    <a:pt x="6" y="10"/>
                  </a:lnTo>
                  <a:lnTo>
                    <a:pt x="6" y="10"/>
                  </a:lnTo>
                  <a:lnTo>
                    <a:pt x="6" y="10"/>
                  </a:lnTo>
                  <a:lnTo>
                    <a:pt x="6" y="10"/>
                  </a:lnTo>
                  <a:lnTo>
                    <a:pt x="6" y="10"/>
                  </a:lnTo>
                  <a:lnTo>
                    <a:pt x="5" y="11"/>
                  </a:lnTo>
                  <a:lnTo>
                    <a:pt x="3" y="11"/>
                  </a:lnTo>
                  <a:lnTo>
                    <a:pt x="3" y="11"/>
                  </a:lnTo>
                  <a:lnTo>
                    <a:pt x="3" y="11"/>
                  </a:lnTo>
                  <a:lnTo>
                    <a:pt x="2" y="10"/>
                  </a:lnTo>
                  <a:lnTo>
                    <a:pt x="1" y="10"/>
                  </a:lnTo>
                  <a:lnTo>
                    <a:pt x="1" y="10"/>
                  </a:lnTo>
                  <a:lnTo>
                    <a:pt x="0" y="10"/>
                  </a:lnTo>
                  <a:lnTo>
                    <a:pt x="0" y="10"/>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1" y="5"/>
                  </a:lnTo>
                  <a:lnTo>
                    <a:pt x="1" y="5"/>
                  </a:lnTo>
                  <a:lnTo>
                    <a:pt x="2" y="5"/>
                  </a:lnTo>
                  <a:lnTo>
                    <a:pt x="2" y="5"/>
                  </a:lnTo>
                  <a:lnTo>
                    <a:pt x="2" y="5"/>
                  </a:lnTo>
                  <a:lnTo>
                    <a:pt x="2" y="5"/>
                  </a:lnTo>
                  <a:lnTo>
                    <a:pt x="3" y="6"/>
                  </a:lnTo>
                  <a:lnTo>
                    <a:pt x="3" y="6"/>
                  </a:lnTo>
                  <a:lnTo>
                    <a:pt x="5" y="6"/>
                  </a:lnTo>
                  <a:lnTo>
                    <a:pt x="5" y="6"/>
                  </a:lnTo>
                  <a:lnTo>
                    <a:pt x="6" y="6"/>
                  </a:lnTo>
                  <a:lnTo>
                    <a:pt x="6" y="6"/>
                  </a:lnTo>
                  <a:lnTo>
                    <a:pt x="7" y="5"/>
                  </a:lnTo>
                  <a:lnTo>
                    <a:pt x="7" y="5"/>
                  </a:lnTo>
                  <a:lnTo>
                    <a:pt x="7" y="5"/>
                  </a:lnTo>
                  <a:lnTo>
                    <a:pt x="8" y="5"/>
                  </a:lnTo>
                  <a:lnTo>
                    <a:pt x="8" y="5"/>
                  </a:lnTo>
                  <a:lnTo>
                    <a:pt x="8" y="5"/>
                  </a:lnTo>
                  <a:lnTo>
                    <a:pt x="8" y="4"/>
                  </a:lnTo>
                  <a:lnTo>
                    <a:pt x="8" y="4"/>
                  </a:lnTo>
                  <a:lnTo>
                    <a:pt x="8" y="4"/>
                  </a:lnTo>
                  <a:lnTo>
                    <a:pt x="7" y="4"/>
                  </a:lnTo>
                  <a:lnTo>
                    <a:pt x="7" y="4"/>
                  </a:lnTo>
                  <a:lnTo>
                    <a:pt x="7" y="4"/>
                  </a:lnTo>
                  <a:lnTo>
                    <a:pt x="7" y="3"/>
                  </a:lnTo>
                  <a:lnTo>
                    <a:pt x="8" y="3"/>
                  </a:lnTo>
                  <a:lnTo>
                    <a:pt x="9" y="3"/>
                  </a:lnTo>
                  <a:lnTo>
                    <a:pt x="9" y="3"/>
                  </a:lnTo>
                  <a:lnTo>
                    <a:pt x="10" y="3"/>
                  </a:lnTo>
                  <a:lnTo>
                    <a:pt x="10" y="3"/>
                  </a:lnTo>
                  <a:lnTo>
                    <a:pt x="10" y="3"/>
                  </a:lnTo>
                  <a:lnTo>
                    <a:pt x="10" y="1"/>
                  </a:lnTo>
                  <a:lnTo>
                    <a:pt x="10" y="0"/>
                  </a:lnTo>
                  <a:lnTo>
                    <a:pt x="10" y="0"/>
                  </a:lnTo>
                  <a:lnTo>
                    <a:pt x="10" y="0"/>
                  </a:lnTo>
                  <a:lnTo>
                    <a:pt x="10" y="0"/>
                  </a:lnTo>
                  <a:lnTo>
                    <a:pt x="12" y="0"/>
                  </a:lnTo>
                  <a:lnTo>
                    <a:pt x="12" y="1"/>
                  </a:lnTo>
                  <a:lnTo>
                    <a:pt x="13" y="3"/>
                  </a:lnTo>
                  <a:lnTo>
                    <a:pt x="14" y="4"/>
                  </a:lnTo>
                  <a:lnTo>
                    <a:pt x="14" y="5"/>
                  </a:lnTo>
                  <a:lnTo>
                    <a:pt x="14" y="5"/>
                  </a:lnTo>
                  <a:lnTo>
                    <a:pt x="14" y="5"/>
                  </a:lnTo>
                  <a:lnTo>
                    <a:pt x="14" y="5"/>
                  </a:lnTo>
                  <a:lnTo>
                    <a:pt x="14" y="5"/>
                  </a:lnTo>
                  <a:lnTo>
                    <a:pt x="14" y="6"/>
                  </a:lnTo>
                  <a:lnTo>
                    <a:pt x="14" y="6"/>
                  </a:lnTo>
                  <a:lnTo>
                    <a:pt x="14" y="6"/>
                  </a:lnTo>
                  <a:lnTo>
                    <a:pt x="14" y="6"/>
                  </a:lnTo>
                  <a:lnTo>
                    <a:pt x="14" y="6"/>
                  </a:lnTo>
                  <a:lnTo>
                    <a:pt x="14" y="6"/>
                  </a:lnTo>
                  <a:lnTo>
                    <a:pt x="13" y="6"/>
                  </a:lnTo>
                  <a:lnTo>
                    <a:pt x="13" y="6"/>
                  </a:lnTo>
                  <a:lnTo>
                    <a:pt x="13" y="6"/>
                  </a:lnTo>
                  <a:lnTo>
                    <a:pt x="13" y="6"/>
                  </a:lnTo>
                  <a:lnTo>
                    <a:pt x="13" y="6"/>
                  </a:lnTo>
                  <a:lnTo>
                    <a:pt x="13" y="6"/>
                  </a:lnTo>
                  <a:lnTo>
                    <a:pt x="13" y="6"/>
                  </a:lnTo>
                  <a:lnTo>
                    <a:pt x="13" y="5"/>
                  </a:lnTo>
                  <a:lnTo>
                    <a:pt x="12" y="5"/>
                  </a:lnTo>
                  <a:lnTo>
                    <a:pt x="12" y="5"/>
                  </a:lnTo>
                  <a:lnTo>
                    <a:pt x="12" y="6"/>
                  </a:lnTo>
                  <a:lnTo>
                    <a:pt x="12" y="6"/>
                  </a:lnTo>
                  <a:lnTo>
                    <a:pt x="12" y="6"/>
                  </a:lnTo>
                  <a:lnTo>
                    <a:pt x="10" y="6"/>
                  </a:lnTo>
                  <a:lnTo>
                    <a:pt x="10" y="6"/>
                  </a:lnTo>
                  <a:lnTo>
                    <a:pt x="10" y="6"/>
                  </a:lnTo>
                  <a:lnTo>
                    <a:pt x="10" y="6"/>
                  </a:lnTo>
                  <a:lnTo>
                    <a:pt x="10" y="6"/>
                  </a:lnTo>
                  <a:lnTo>
                    <a:pt x="10" y="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54" name="Freeform 1572">
              <a:extLst>
                <a:ext uri="{FF2B5EF4-FFF2-40B4-BE49-F238E27FC236}">
                  <a16:creationId xmlns="" xmlns:a16="http://schemas.microsoft.com/office/drawing/2014/main" id="{56C6243A-15C9-48AC-8C03-4DD517472D71}"/>
                </a:ext>
              </a:extLst>
            </p:cNvPr>
            <p:cNvSpPr>
              <a:spLocks/>
            </p:cNvSpPr>
            <p:nvPr/>
          </p:nvSpPr>
          <p:spPr bwMode="auto">
            <a:xfrm>
              <a:off x="6358233" y="2194169"/>
              <a:ext cx="12764" cy="16594"/>
            </a:xfrm>
            <a:custGeom>
              <a:avLst/>
              <a:gdLst>
                <a:gd name="T0" fmla="*/ 5 w 10"/>
                <a:gd name="T1" fmla="*/ 0 h 13"/>
                <a:gd name="T2" fmla="*/ 5 w 10"/>
                <a:gd name="T3" fmla="*/ 2 h 13"/>
                <a:gd name="T4" fmla="*/ 6 w 10"/>
                <a:gd name="T5" fmla="*/ 2 h 13"/>
                <a:gd name="T6" fmla="*/ 8 w 10"/>
                <a:gd name="T7" fmla="*/ 3 h 13"/>
                <a:gd name="T8" fmla="*/ 8 w 10"/>
                <a:gd name="T9" fmla="*/ 3 h 13"/>
                <a:gd name="T10" fmla="*/ 8 w 10"/>
                <a:gd name="T11" fmla="*/ 4 h 13"/>
                <a:gd name="T12" fmla="*/ 8 w 10"/>
                <a:gd name="T13" fmla="*/ 5 h 13"/>
                <a:gd name="T14" fmla="*/ 8 w 10"/>
                <a:gd name="T15" fmla="*/ 5 h 13"/>
                <a:gd name="T16" fmla="*/ 8 w 10"/>
                <a:gd name="T17" fmla="*/ 6 h 13"/>
                <a:gd name="T18" fmla="*/ 7 w 10"/>
                <a:gd name="T19" fmla="*/ 6 h 13"/>
                <a:gd name="T20" fmla="*/ 6 w 10"/>
                <a:gd name="T21" fmla="*/ 7 h 13"/>
                <a:gd name="T22" fmla="*/ 6 w 10"/>
                <a:gd name="T23" fmla="*/ 9 h 13"/>
                <a:gd name="T24" fmla="*/ 7 w 10"/>
                <a:gd name="T25" fmla="*/ 9 h 13"/>
                <a:gd name="T26" fmla="*/ 7 w 10"/>
                <a:gd name="T27" fmla="*/ 10 h 13"/>
                <a:gd name="T28" fmla="*/ 6 w 10"/>
                <a:gd name="T29" fmla="*/ 10 h 13"/>
                <a:gd name="T30" fmla="*/ 7 w 10"/>
                <a:gd name="T31" fmla="*/ 11 h 13"/>
                <a:gd name="T32" fmla="*/ 7 w 10"/>
                <a:gd name="T33" fmla="*/ 11 h 13"/>
                <a:gd name="T34" fmla="*/ 8 w 10"/>
                <a:gd name="T35" fmla="*/ 12 h 13"/>
                <a:gd name="T36" fmla="*/ 8 w 10"/>
                <a:gd name="T37" fmla="*/ 13 h 13"/>
                <a:gd name="T38" fmla="*/ 8 w 10"/>
                <a:gd name="T39" fmla="*/ 13 h 13"/>
                <a:gd name="T40" fmla="*/ 7 w 10"/>
                <a:gd name="T41" fmla="*/ 13 h 13"/>
                <a:gd name="T42" fmla="*/ 7 w 10"/>
                <a:gd name="T43" fmla="*/ 13 h 13"/>
                <a:gd name="T44" fmla="*/ 7 w 10"/>
                <a:gd name="T45" fmla="*/ 13 h 13"/>
                <a:gd name="T46" fmla="*/ 7 w 10"/>
                <a:gd name="T47" fmla="*/ 13 h 13"/>
                <a:gd name="T48" fmla="*/ 7 w 10"/>
                <a:gd name="T49" fmla="*/ 13 h 13"/>
                <a:gd name="T50" fmla="*/ 6 w 10"/>
                <a:gd name="T51" fmla="*/ 13 h 13"/>
                <a:gd name="T52" fmla="*/ 6 w 10"/>
                <a:gd name="T53" fmla="*/ 13 h 13"/>
                <a:gd name="T54" fmla="*/ 6 w 10"/>
                <a:gd name="T55" fmla="*/ 12 h 13"/>
                <a:gd name="T56" fmla="*/ 6 w 10"/>
                <a:gd name="T57" fmla="*/ 12 h 13"/>
                <a:gd name="T58" fmla="*/ 5 w 10"/>
                <a:gd name="T59" fmla="*/ 12 h 13"/>
                <a:gd name="T60" fmla="*/ 4 w 10"/>
                <a:gd name="T61" fmla="*/ 11 h 13"/>
                <a:gd name="T62" fmla="*/ 4 w 10"/>
                <a:gd name="T63" fmla="*/ 11 h 13"/>
                <a:gd name="T64" fmla="*/ 4 w 10"/>
                <a:gd name="T65" fmla="*/ 10 h 13"/>
                <a:gd name="T66" fmla="*/ 3 w 10"/>
                <a:gd name="T67" fmla="*/ 10 h 13"/>
                <a:gd name="T68" fmla="*/ 1 w 10"/>
                <a:gd name="T69" fmla="*/ 9 h 13"/>
                <a:gd name="T70" fmla="*/ 1 w 10"/>
                <a:gd name="T71" fmla="*/ 9 h 13"/>
                <a:gd name="T72" fmla="*/ 1 w 10"/>
                <a:gd name="T73" fmla="*/ 9 h 13"/>
                <a:gd name="T74" fmla="*/ 1 w 10"/>
                <a:gd name="T75" fmla="*/ 7 h 13"/>
                <a:gd name="T76" fmla="*/ 1 w 10"/>
                <a:gd name="T77" fmla="*/ 6 h 13"/>
                <a:gd name="T78" fmla="*/ 1 w 10"/>
                <a:gd name="T79" fmla="*/ 6 h 13"/>
                <a:gd name="T80" fmla="*/ 1 w 10"/>
                <a:gd name="T81" fmla="*/ 6 h 13"/>
                <a:gd name="T82" fmla="*/ 1 w 10"/>
                <a:gd name="T83" fmla="*/ 5 h 13"/>
                <a:gd name="T84" fmla="*/ 1 w 10"/>
                <a:gd name="T85" fmla="*/ 5 h 13"/>
                <a:gd name="T86" fmla="*/ 0 w 10"/>
                <a:gd name="T87" fmla="*/ 5 h 13"/>
                <a:gd name="T88" fmla="*/ 0 w 10"/>
                <a:gd name="T89" fmla="*/ 5 h 13"/>
                <a:gd name="T90" fmla="*/ 0 w 10"/>
                <a:gd name="T91" fmla="*/ 5 h 13"/>
                <a:gd name="T92" fmla="*/ 0 w 10"/>
                <a:gd name="T93" fmla="*/ 4 h 13"/>
                <a:gd name="T94" fmla="*/ 1 w 10"/>
                <a:gd name="T95" fmla="*/ 4 h 13"/>
                <a:gd name="T96" fmla="*/ 1 w 10"/>
                <a:gd name="T97" fmla="*/ 3 h 13"/>
                <a:gd name="T98" fmla="*/ 0 w 10"/>
                <a:gd name="T99" fmla="*/ 0 h 13"/>
                <a:gd name="T100" fmla="*/ 0 w 10"/>
                <a:gd name="T101" fmla="*/ 0 h 13"/>
                <a:gd name="T102" fmla="*/ 0 w 10"/>
                <a:gd name="T103" fmla="*/ 0 h 13"/>
                <a:gd name="T104" fmla="*/ 1 w 10"/>
                <a:gd name="T105" fmla="*/ 0 h 13"/>
                <a:gd name="T106" fmla="*/ 4 w 10"/>
                <a:gd name="T10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 h="13">
                  <a:moveTo>
                    <a:pt x="5" y="0"/>
                  </a:moveTo>
                  <a:lnTo>
                    <a:pt x="5" y="0"/>
                  </a:lnTo>
                  <a:lnTo>
                    <a:pt x="5" y="2"/>
                  </a:lnTo>
                  <a:lnTo>
                    <a:pt x="5" y="2"/>
                  </a:lnTo>
                  <a:lnTo>
                    <a:pt x="6" y="2"/>
                  </a:lnTo>
                  <a:lnTo>
                    <a:pt x="6" y="2"/>
                  </a:lnTo>
                  <a:lnTo>
                    <a:pt x="7" y="2"/>
                  </a:lnTo>
                  <a:lnTo>
                    <a:pt x="8" y="3"/>
                  </a:lnTo>
                  <a:lnTo>
                    <a:pt x="8" y="3"/>
                  </a:lnTo>
                  <a:lnTo>
                    <a:pt x="8" y="3"/>
                  </a:lnTo>
                  <a:lnTo>
                    <a:pt x="10" y="4"/>
                  </a:lnTo>
                  <a:lnTo>
                    <a:pt x="8" y="4"/>
                  </a:lnTo>
                  <a:lnTo>
                    <a:pt x="8" y="4"/>
                  </a:lnTo>
                  <a:lnTo>
                    <a:pt x="8" y="5"/>
                  </a:lnTo>
                  <a:lnTo>
                    <a:pt x="8" y="5"/>
                  </a:lnTo>
                  <a:lnTo>
                    <a:pt x="8" y="5"/>
                  </a:lnTo>
                  <a:lnTo>
                    <a:pt x="8" y="6"/>
                  </a:lnTo>
                  <a:lnTo>
                    <a:pt x="8" y="6"/>
                  </a:lnTo>
                  <a:lnTo>
                    <a:pt x="7" y="6"/>
                  </a:lnTo>
                  <a:lnTo>
                    <a:pt x="7" y="6"/>
                  </a:lnTo>
                  <a:lnTo>
                    <a:pt x="6" y="7"/>
                  </a:lnTo>
                  <a:lnTo>
                    <a:pt x="6" y="7"/>
                  </a:lnTo>
                  <a:lnTo>
                    <a:pt x="6" y="7"/>
                  </a:lnTo>
                  <a:lnTo>
                    <a:pt x="6" y="9"/>
                  </a:lnTo>
                  <a:lnTo>
                    <a:pt x="7" y="9"/>
                  </a:lnTo>
                  <a:lnTo>
                    <a:pt x="7" y="9"/>
                  </a:lnTo>
                  <a:lnTo>
                    <a:pt x="7" y="10"/>
                  </a:lnTo>
                  <a:lnTo>
                    <a:pt x="7" y="10"/>
                  </a:lnTo>
                  <a:lnTo>
                    <a:pt x="6" y="10"/>
                  </a:lnTo>
                  <a:lnTo>
                    <a:pt x="6" y="10"/>
                  </a:lnTo>
                  <a:lnTo>
                    <a:pt x="7" y="10"/>
                  </a:lnTo>
                  <a:lnTo>
                    <a:pt x="7" y="11"/>
                  </a:lnTo>
                  <a:lnTo>
                    <a:pt x="7" y="11"/>
                  </a:lnTo>
                  <a:lnTo>
                    <a:pt x="7" y="11"/>
                  </a:lnTo>
                  <a:lnTo>
                    <a:pt x="8" y="12"/>
                  </a:lnTo>
                  <a:lnTo>
                    <a:pt x="8" y="12"/>
                  </a:lnTo>
                  <a:lnTo>
                    <a:pt x="8" y="12"/>
                  </a:lnTo>
                  <a:lnTo>
                    <a:pt x="8" y="13"/>
                  </a:lnTo>
                  <a:lnTo>
                    <a:pt x="8" y="13"/>
                  </a:lnTo>
                  <a:lnTo>
                    <a:pt x="8" y="13"/>
                  </a:lnTo>
                  <a:lnTo>
                    <a:pt x="7" y="13"/>
                  </a:lnTo>
                  <a:lnTo>
                    <a:pt x="7" y="13"/>
                  </a:lnTo>
                  <a:lnTo>
                    <a:pt x="7" y="13"/>
                  </a:lnTo>
                  <a:lnTo>
                    <a:pt x="7" y="13"/>
                  </a:lnTo>
                  <a:lnTo>
                    <a:pt x="7" y="13"/>
                  </a:lnTo>
                  <a:lnTo>
                    <a:pt x="7" y="13"/>
                  </a:lnTo>
                  <a:lnTo>
                    <a:pt x="7" y="13"/>
                  </a:lnTo>
                  <a:lnTo>
                    <a:pt x="7" y="13"/>
                  </a:lnTo>
                  <a:lnTo>
                    <a:pt x="7" y="13"/>
                  </a:lnTo>
                  <a:lnTo>
                    <a:pt x="7" y="13"/>
                  </a:lnTo>
                  <a:lnTo>
                    <a:pt x="7" y="13"/>
                  </a:lnTo>
                  <a:lnTo>
                    <a:pt x="6" y="13"/>
                  </a:lnTo>
                  <a:lnTo>
                    <a:pt x="6" y="13"/>
                  </a:lnTo>
                  <a:lnTo>
                    <a:pt x="6" y="13"/>
                  </a:lnTo>
                  <a:lnTo>
                    <a:pt x="6" y="13"/>
                  </a:lnTo>
                  <a:lnTo>
                    <a:pt x="6" y="12"/>
                  </a:lnTo>
                  <a:lnTo>
                    <a:pt x="6" y="12"/>
                  </a:lnTo>
                  <a:lnTo>
                    <a:pt x="6" y="12"/>
                  </a:lnTo>
                  <a:lnTo>
                    <a:pt x="5" y="12"/>
                  </a:lnTo>
                  <a:lnTo>
                    <a:pt x="5" y="12"/>
                  </a:lnTo>
                  <a:lnTo>
                    <a:pt x="4" y="11"/>
                  </a:lnTo>
                  <a:lnTo>
                    <a:pt x="4" y="11"/>
                  </a:lnTo>
                  <a:lnTo>
                    <a:pt x="4" y="11"/>
                  </a:lnTo>
                  <a:lnTo>
                    <a:pt x="4" y="11"/>
                  </a:lnTo>
                  <a:lnTo>
                    <a:pt x="4" y="11"/>
                  </a:lnTo>
                  <a:lnTo>
                    <a:pt x="4" y="10"/>
                  </a:lnTo>
                  <a:lnTo>
                    <a:pt x="3" y="10"/>
                  </a:lnTo>
                  <a:lnTo>
                    <a:pt x="3" y="10"/>
                  </a:lnTo>
                  <a:lnTo>
                    <a:pt x="1" y="9"/>
                  </a:lnTo>
                  <a:lnTo>
                    <a:pt x="1" y="9"/>
                  </a:lnTo>
                  <a:lnTo>
                    <a:pt x="1" y="9"/>
                  </a:lnTo>
                  <a:lnTo>
                    <a:pt x="1" y="9"/>
                  </a:lnTo>
                  <a:lnTo>
                    <a:pt x="1" y="9"/>
                  </a:lnTo>
                  <a:lnTo>
                    <a:pt x="1" y="9"/>
                  </a:lnTo>
                  <a:lnTo>
                    <a:pt x="1" y="7"/>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0" y="5"/>
                  </a:lnTo>
                  <a:lnTo>
                    <a:pt x="0" y="5"/>
                  </a:lnTo>
                  <a:lnTo>
                    <a:pt x="0" y="5"/>
                  </a:lnTo>
                  <a:lnTo>
                    <a:pt x="0" y="5"/>
                  </a:lnTo>
                  <a:lnTo>
                    <a:pt x="0" y="5"/>
                  </a:lnTo>
                  <a:lnTo>
                    <a:pt x="0" y="4"/>
                  </a:lnTo>
                  <a:lnTo>
                    <a:pt x="0" y="4"/>
                  </a:lnTo>
                  <a:lnTo>
                    <a:pt x="1" y="4"/>
                  </a:lnTo>
                  <a:lnTo>
                    <a:pt x="1" y="4"/>
                  </a:lnTo>
                  <a:lnTo>
                    <a:pt x="1" y="4"/>
                  </a:lnTo>
                  <a:lnTo>
                    <a:pt x="1" y="3"/>
                  </a:lnTo>
                  <a:lnTo>
                    <a:pt x="1" y="2"/>
                  </a:lnTo>
                  <a:lnTo>
                    <a:pt x="0" y="0"/>
                  </a:lnTo>
                  <a:lnTo>
                    <a:pt x="0" y="0"/>
                  </a:lnTo>
                  <a:lnTo>
                    <a:pt x="0" y="0"/>
                  </a:lnTo>
                  <a:lnTo>
                    <a:pt x="0" y="0"/>
                  </a:lnTo>
                  <a:lnTo>
                    <a:pt x="0" y="0"/>
                  </a:lnTo>
                  <a:lnTo>
                    <a:pt x="0" y="0"/>
                  </a:lnTo>
                  <a:lnTo>
                    <a:pt x="1" y="0"/>
                  </a:lnTo>
                  <a:lnTo>
                    <a:pt x="3" y="0"/>
                  </a:lnTo>
                  <a:lnTo>
                    <a:pt x="4" y="0"/>
                  </a:lnTo>
                  <a:lnTo>
                    <a:pt x="5"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55" name="Freeform 1573">
              <a:extLst>
                <a:ext uri="{FF2B5EF4-FFF2-40B4-BE49-F238E27FC236}">
                  <a16:creationId xmlns="" xmlns:a16="http://schemas.microsoft.com/office/drawing/2014/main" id="{83835754-4124-4FCF-8D80-A634625BED78}"/>
                </a:ext>
              </a:extLst>
            </p:cNvPr>
            <p:cNvSpPr>
              <a:spLocks/>
            </p:cNvSpPr>
            <p:nvPr/>
          </p:nvSpPr>
          <p:spPr bwMode="auto">
            <a:xfrm>
              <a:off x="6367168" y="2164811"/>
              <a:ext cx="5106" cy="2553"/>
            </a:xfrm>
            <a:custGeom>
              <a:avLst/>
              <a:gdLst>
                <a:gd name="T0" fmla="*/ 1 w 4"/>
                <a:gd name="T1" fmla="*/ 0 h 2"/>
                <a:gd name="T2" fmla="*/ 3 w 4"/>
                <a:gd name="T3" fmla="*/ 1 h 2"/>
                <a:gd name="T4" fmla="*/ 3 w 4"/>
                <a:gd name="T5" fmla="*/ 1 h 2"/>
                <a:gd name="T6" fmla="*/ 4 w 4"/>
                <a:gd name="T7" fmla="*/ 1 h 2"/>
                <a:gd name="T8" fmla="*/ 4 w 4"/>
                <a:gd name="T9" fmla="*/ 1 h 2"/>
                <a:gd name="T10" fmla="*/ 4 w 4"/>
                <a:gd name="T11" fmla="*/ 1 h 2"/>
                <a:gd name="T12" fmla="*/ 3 w 4"/>
                <a:gd name="T13" fmla="*/ 1 h 2"/>
                <a:gd name="T14" fmla="*/ 3 w 4"/>
                <a:gd name="T15" fmla="*/ 1 h 2"/>
                <a:gd name="T16" fmla="*/ 3 w 4"/>
                <a:gd name="T17" fmla="*/ 2 h 2"/>
                <a:gd name="T18" fmla="*/ 3 w 4"/>
                <a:gd name="T19" fmla="*/ 2 h 2"/>
                <a:gd name="T20" fmla="*/ 1 w 4"/>
                <a:gd name="T21" fmla="*/ 2 h 2"/>
                <a:gd name="T22" fmla="*/ 1 w 4"/>
                <a:gd name="T23" fmla="*/ 2 h 2"/>
                <a:gd name="T24" fmla="*/ 1 w 4"/>
                <a:gd name="T25" fmla="*/ 2 h 2"/>
                <a:gd name="T26" fmla="*/ 1 w 4"/>
                <a:gd name="T27" fmla="*/ 2 h 2"/>
                <a:gd name="T28" fmla="*/ 1 w 4"/>
                <a:gd name="T29" fmla="*/ 2 h 2"/>
                <a:gd name="T30" fmla="*/ 1 w 4"/>
                <a:gd name="T31" fmla="*/ 2 h 2"/>
                <a:gd name="T32" fmla="*/ 1 w 4"/>
                <a:gd name="T33" fmla="*/ 2 h 2"/>
                <a:gd name="T34" fmla="*/ 1 w 4"/>
                <a:gd name="T35" fmla="*/ 1 h 2"/>
                <a:gd name="T36" fmla="*/ 0 w 4"/>
                <a:gd name="T37" fmla="*/ 1 h 2"/>
                <a:gd name="T38" fmla="*/ 0 w 4"/>
                <a:gd name="T39" fmla="*/ 1 h 2"/>
                <a:gd name="T40" fmla="*/ 1 w 4"/>
                <a:gd name="T41" fmla="*/ 0 h 2"/>
                <a:gd name="T42" fmla="*/ 1 w 4"/>
                <a:gd name="T43" fmla="*/ 0 h 2"/>
                <a:gd name="T44" fmla="*/ 1 w 4"/>
                <a:gd name="T45" fmla="*/ 0 h 2"/>
                <a:gd name="T46" fmla="*/ 1 w 4"/>
                <a:gd name="T47" fmla="*/ 0 h 2"/>
                <a:gd name="T48" fmla="*/ 1 w 4"/>
                <a:gd name="T49" fmla="*/ 1 h 2"/>
                <a:gd name="T50" fmla="*/ 1 w 4"/>
                <a:gd name="T51" fmla="*/ 1 h 2"/>
                <a:gd name="T52" fmla="*/ 1 w 4"/>
                <a:gd name="T53" fmla="*/ 1 h 2"/>
                <a:gd name="T54" fmla="*/ 1 w 4"/>
                <a:gd name="T55" fmla="*/ 1 h 2"/>
                <a:gd name="T56" fmla="*/ 1 w 4"/>
                <a:gd name="T57" fmla="*/ 1 h 2"/>
                <a:gd name="T58" fmla="*/ 1 w 4"/>
                <a:gd name="T59" fmla="*/ 0 h 2"/>
                <a:gd name="T60" fmla="*/ 1 w 4"/>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0"/>
                  </a:moveTo>
                  <a:lnTo>
                    <a:pt x="3" y="1"/>
                  </a:lnTo>
                  <a:lnTo>
                    <a:pt x="3" y="1"/>
                  </a:lnTo>
                  <a:lnTo>
                    <a:pt x="4" y="1"/>
                  </a:lnTo>
                  <a:lnTo>
                    <a:pt x="4" y="1"/>
                  </a:lnTo>
                  <a:lnTo>
                    <a:pt x="4"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0" y="1"/>
                  </a:lnTo>
                  <a:lnTo>
                    <a:pt x="0" y="1"/>
                  </a:lnTo>
                  <a:lnTo>
                    <a:pt x="1" y="0"/>
                  </a:lnTo>
                  <a:lnTo>
                    <a:pt x="1" y="0"/>
                  </a:lnTo>
                  <a:lnTo>
                    <a:pt x="1" y="0"/>
                  </a:lnTo>
                  <a:lnTo>
                    <a:pt x="1" y="0"/>
                  </a:lnTo>
                  <a:lnTo>
                    <a:pt x="1" y="1"/>
                  </a:lnTo>
                  <a:lnTo>
                    <a:pt x="1" y="1"/>
                  </a:lnTo>
                  <a:lnTo>
                    <a:pt x="1" y="1"/>
                  </a:lnTo>
                  <a:lnTo>
                    <a:pt x="1" y="1"/>
                  </a:lnTo>
                  <a:lnTo>
                    <a:pt x="1" y="1"/>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56" name="Freeform 1574">
              <a:extLst>
                <a:ext uri="{FF2B5EF4-FFF2-40B4-BE49-F238E27FC236}">
                  <a16:creationId xmlns="" xmlns:a16="http://schemas.microsoft.com/office/drawing/2014/main" id="{50940778-9A3B-404F-92D2-841283EF37F8}"/>
                </a:ext>
              </a:extLst>
            </p:cNvPr>
            <p:cNvSpPr>
              <a:spLocks/>
            </p:cNvSpPr>
            <p:nvPr/>
          </p:nvSpPr>
          <p:spPr bwMode="auto">
            <a:xfrm>
              <a:off x="6367168" y="2164811"/>
              <a:ext cx="10212" cy="7659"/>
            </a:xfrm>
            <a:custGeom>
              <a:avLst/>
              <a:gdLst>
                <a:gd name="T0" fmla="*/ 8 w 8"/>
                <a:gd name="T1" fmla="*/ 0 h 6"/>
                <a:gd name="T2" fmla="*/ 8 w 8"/>
                <a:gd name="T3" fmla="*/ 0 h 6"/>
                <a:gd name="T4" fmla="*/ 8 w 8"/>
                <a:gd name="T5" fmla="*/ 1 h 6"/>
                <a:gd name="T6" fmla="*/ 8 w 8"/>
                <a:gd name="T7" fmla="*/ 1 h 6"/>
                <a:gd name="T8" fmla="*/ 8 w 8"/>
                <a:gd name="T9" fmla="*/ 2 h 6"/>
                <a:gd name="T10" fmla="*/ 8 w 8"/>
                <a:gd name="T11" fmla="*/ 4 h 6"/>
                <a:gd name="T12" fmla="*/ 7 w 8"/>
                <a:gd name="T13" fmla="*/ 4 h 6"/>
                <a:gd name="T14" fmla="*/ 7 w 8"/>
                <a:gd name="T15" fmla="*/ 5 h 6"/>
                <a:gd name="T16" fmla="*/ 7 w 8"/>
                <a:gd name="T17" fmla="*/ 5 h 6"/>
                <a:gd name="T18" fmla="*/ 6 w 8"/>
                <a:gd name="T19" fmla="*/ 5 h 6"/>
                <a:gd name="T20" fmla="*/ 6 w 8"/>
                <a:gd name="T21" fmla="*/ 6 h 6"/>
                <a:gd name="T22" fmla="*/ 6 w 8"/>
                <a:gd name="T23" fmla="*/ 6 h 6"/>
                <a:gd name="T24" fmla="*/ 6 w 8"/>
                <a:gd name="T25" fmla="*/ 5 h 6"/>
                <a:gd name="T26" fmla="*/ 5 w 8"/>
                <a:gd name="T27" fmla="*/ 5 h 6"/>
                <a:gd name="T28" fmla="*/ 5 w 8"/>
                <a:gd name="T29" fmla="*/ 5 h 6"/>
                <a:gd name="T30" fmla="*/ 5 w 8"/>
                <a:gd name="T31" fmla="*/ 5 h 6"/>
                <a:gd name="T32" fmla="*/ 5 w 8"/>
                <a:gd name="T33" fmla="*/ 5 h 6"/>
                <a:gd name="T34" fmla="*/ 4 w 8"/>
                <a:gd name="T35" fmla="*/ 5 h 6"/>
                <a:gd name="T36" fmla="*/ 4 w 8"/>
                <a:gd name="T37" fmla="*/ 5 h 6"/>
                <a:gd name="T38" fmla="*/ 3 w 8"/>
                <a:gd name="T39" fmla="*/ 6 h 6"/>
                <a:gd name="T40" fmla="*/ 3 w 8"/>
                <a:gd name="T41" fmla="*/ 6 h 6"/>
                <a:gd name="T42" fmla="*/ 1 w 8"/>
                <a:gd name="T43" fmla="*/ 5 h 6"/>
                <a:gd name="T44" fmla="*/ 0 w 8"/>
                <a:gd name="T45" fmla="*/ 5 h 6"/>
                <a:gd name="T46" fmla="*/ 0 w 8"/>
                <a:gd name="T47" fmla="*/ 4 h 6"/>
                <a:gd name="T48" fmla="*/ 1 w 8"/>
                <a:gd name="T49" fmla="*/ 4 h 6"/>
                <a:gd name="T50" fmla="*/ 1 w 8"/>
                <a:gd name="T51" fmla="*/ 2 h 6"/>
                <a:gd name="T52" fmla="*/ 1 w 8"/>
                <a:gd name="T53" fmla="*/ 2 h 6"/>
                <a:gd name="T54" fmla="*/ 3 w 8"/>
                <a:gd name="T55" fmla="*/ 2 h 6"/>
                <a:gd name="T56" fmla="*/ 3 w 8"/>
                <a:gd name="T57" fmla="*/ 1 h 6"/>
                <a:gd name="T58" fmla="*/ 4 w 8"/>
                <a:gd name="T59" fmla="*/ 1 h 6"/>
                <a:gd name="T60" fmla="*/ 4 w 8"/>
                <a:gd name="T61" fmla="*/ 1 h 6"/>
                <a:gd name="T62" fmla="*/ 5 w 8"/>
                <a:gd name="T63" fmla="*/ 0 h 6"/>
                <a:gd name="T64" fmla="*/ 5 w 8"/>
                <a:gd name="T65" fmla="*/ 0 h 6"/>
                <a:gd name="T66" fmla="*/ 6 w 8"/>
                <a:gd name="T67" fmla="*/ 0 h 6"/>
                <a:gd name="T68" fmla="*/ 6 w 8"/>
                <a:gd name="T69" fmla="*/ 0 h 6"/>
                <a:gd name="T70" fmla="*/ 6 w 8"/>
                <a:gd name="T71" fmla="*/ 0 h 6"/>
                <a:gd name="T72" fmla="*/ 7 w 8"/>
                <a:gd name="T73" fmla="*/ 0 h 6"/>
                <a:gd name="T74" fmla="*/ 7 w 8"/>
                <a:gd name="T75" fmla="*/ 0 h 6"/>
                <a:gd name="T76" fmla="*/ 7 w 8"/>
                <a:gd name="T77" fmla="*/ 0 h 6"/>
                <a:gd name="T78" fmla="*/ 8 w 8"/>
                <a:gd name="T79" fmla="*/ 0 h 6"/>
                <a:gd name="T80" fmla="*/ 8 w 8"/>
                <a:gd name="T81" fmla="*/ 0 h 6"/>
                <a:gd name="T82" fmla="*/ 8 w 8"/>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6">
                  <a:moveTo>
                    <a:pt x="8" y="0"/>
                  </a:moveTo>
                  <a:lnTo>
                    <a:pt x="8" y="0"/>
                  </a:lnTo>
                  <a:lnTo>
                    <a:pt x="8" y="0"/>
                  </a:lnTo>
                  <a:lnTo>
                    <a:pt x="8" y="0"/>
                  </a:lnTo>
                  <a:lnTo>
                    <a:pt x="8" y="0"/>
                  </a:lnTo>
                  <a:lnTo>
                    <a:pt x="8" y="1"/>
                  </a:lnTo>
                  <a:lnTo>
                    <a:pt x="8" y="1"/>
                  </a:lnTo>
                  <a:lnTo>
                    <a:pt x="8" y="1"/>
                  </a:lnTo>
                  <a:lnTo>
                    <a:pt x="8" y="1"/>
                  </a:lnTo>
                  <a:lnTo>
                    <a:pt x="8" y="2"/>
                  </a:lnTo>
                  <a:lnTo>
                    <a:pt x="8" y="4"/>
                  </a:lnTo>
                  <a:lnTo>
                    <a:pt x="8" y="4"/>
                  </a:lnTo>
                  <a:lnTo>
                    <a:pt x="7" y="4"/>
                  </a:lnTo>
                  <a:lnTo>
                    <a:pt x="7" y="4"/>
                  </a:lnTo>
                  <a:lnTo>
                    <a:pt x="7" y="4"/>
                  </a:lnTo>
                  <a:lnTo>
                    <a:pt x="7" y="5"/>
                  </a:lnTo>
                  <a:lnTo>
                    <a:pt x="7" y="5"/>
                  </a:lnTo>
                  <a:lnTo>
                    <a:pt x="7" y="5"/>
                  </a:lnTo>
                  <a:lnTo>
                    <a:pt x="6" y="5"/>
                  </a:lnTo>
                  <a:lnTo>
                    <a:pt x="6" y="5"/>
                  </a:lnTo>
                  <a:lnTo>
                    <a:pt x="6" y="6"/>
                  </a:lnTo>
                  <a:lnTo>
                    <a:pt x="6" y="6"/>
                  </a:lnTo>
                  <a:lnTo>
                    <a:pt x="6" y="6"/>
                  </a:lnTo>
                  <a:lnTo>
                    <a:pt x="6" y="6"/>
                  </a:lnTo>
                  <a:lnTo>
                    <a:pt x="6" y="6"/>
                  </a:lnTo>
                  <a:lnTo>
                    <a:pt x="6" y="5"/>
                  </a:lnTo>
                  <a:lnTo>
                    <a:pt x="6" y="5"/>
                  </a:lnTo>
                  <a:lnTo>
                    <a:pt x="5" y="5"/>
                  </a:lnTo>
                  <a:lnTo>
                    <a:pt x="5" y="5"/>
                  </a:lnTo>
                  <a:lnTo>
                    <a:pt x="5" y="5"/>
                  </a:lnTo>
                  <a:lnTo>
                    <a:pt x="5" y="6"/>
                  </a:lnTo>
                  <a:lnTo>
                    <a:pt x="5" y="5"/>
                  </a:lnTo>
                  <a:lnTo>
                    <a:pt x="5" y="5"/>
                  </a:lnTo>
                  <a:lnTo>
                    <a:pt x="5" y="5"/>
                  </a:lnTo>
                  <a:lnTo>
                    <a:pt x="4" y="5"/>
                  </a:lnTo>
                  <a:lnTo>
                    <a:pt x="4" y="5"/>
                  </a:lnTo>
                  <a:lnTo>
                    <a:pt x="4" y="5"/>
                  </a:lnTo>
                  <a:lnTo>
                    <a:pt x="4" y="5"/>
                  </a:lnTo>
                  <a:lnTo>
                    <a:pt x="3" y="6"/>
                  </a:lnTo>
                  <a:lnTo>
                    <a:pt x="3" y="6"/>
                  </a:lnTo>
                  <a:lnTo>
                    <a:pt x="3" y="6"/>
                  </a:lnTo>
                  <a:lnTo>
                    <a:pt x="3" y="6"/>
                  </a:lnTo>
                  <a:lnTo>
                    <a:pt x="1" y="5"/>
                  </a:lnTo>
                  <a:lnTo>
                    <a:pt x="1" y="5"/>
                  </a:lnTo>
                  <a:lnTo>
                    <a:pt x="1" y="5"/>
                  </a:lnTo>
                  <a:lnTo>
                    <a:pt x="0" y="5"/>
                  </a:lnTo>
                  <a:lnTo>
                    <a:pt x="0" y="4"/>
                  </a:lnTo>
                  <a:lnTo>
                    <a:pt x="0" y="4"/>
                  </a:lnTo>
                  <a:lnTo>
                    <a:pt x="1" y="4"/>
                  </a:lnTo>
                  <a:lnTo>
                    <a:pt x="1" y="4"/>
                  </a:lnTo>
                  <a:lnTo>
                    <a:pt x="1" y="2"/>
                  </a:lnTo>
                  <a:lnTo>
                    <a:pt x="1" y="2"/>
                  </a:lnTo>
                  <a:lnTo>
                    <a:pt x="1" y="2"/>
                  </a:lnTo>
                  <a:lnTo>
                    <a:pt x="1" y="2"/>
                  </a:lnTo>
                  <a:lnTo>
                    <a:pt x="3" y="2"/>
                  </a:lnTo>
                  <a:lnTo>
                    <a:pt x="3" y="2"/>
                  </a:lnTo>
                  <a:lnTo>
                    <a:pt x="3" y="1"/>
                  </a:lnTo>
                  <a:lnTo>
                    <a:pt x="3" y="1"/>
                  </a:lnTo>
                  <a:lnTo>
                    <a:pt x="4" y="1"/>
                  </a:lnTo>
                  <a:lnTo>
                    <a:pt x="4" y="1"/>
                  </a:lnTo>
                  <a:lnTo>
                    <a:pt x="4" y="1"/>
                  </a:lnTo>
                  <a:lnTo>
                    <a:pt x="4" y="1"/>
                  </a:lnTo>
                  <a:lnTo>
                    <a:pt x="4" y="1"/>
                  </a:lnTo>
                  <a:lnTo>
                    <a:pt x="5" y="0"/>
                  </a:lnTo>
                  <a:lnTo>
                    <a:pt x="5" y="0"/>
                  </a:lnTo>
                  <a:lnTo>
                    <a:pt x="5"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8" y="0"/>
                  </a:lnTo>
                  <a:lnTo>
                    <a:pt x="8" y="0"/>
                  </a:lnTo>
                  <a:lnTo>
                    <a:pt x="8" y="0"/>
                  </a:lnTo>
                  <a:lnTo>
                    <a:pt x="8" y="0"/>
                  </a:lnTo>
                  <a:lnTo>
                    <a:pt x="8" y="0"/>
                  </a:lnTo>
                  <a:lnTo>
                    <a:pt x="8" y="0"/>
                  </a:lnTo>
                  <a:lnTo>
                    <a:pt x="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57" name="Freeform 1575">
              <a:extLst>
                <a:ext uri="{FF2B5EF4-FFF2-40B4-BE49-F238E27FC236}">
                  <a16:creationId xmlns="" xmlns:a16="http://schemas.microsoft.com/office/drawing/2014/main" id="{6EB7A2F6-0038-4F98-895A-B2D13597FCA3}"/>
                </a:ext>
              </a:extLst>
            </p:cNvPr>
            <p:cNvSpPr>
              <a:spLocks/>
            </p:cNvSpPr>
            <p:nvPr/>
          </p:nvSpPr>
          <p:spPr bwMode="auto">
            <a:xfrm>
              <a:off x="6368445" y="2171193"/>
              <a:ext cx="15317" cy="12764"/>
            </a:xfrm>
            <a:custGeom>
              <a:avLst/>
              <a:gdLst>
                <a:gd name="T0" fmla="*/ 5 w 12"/>
                <a:gd name="T1" fmla="*/ 1 h 10"/>
                <a:gd name="T2" fmla="*/ 5 w 12"/>
                <a:gd name="T3" fmla="*/ 1 h 10"/>
                <a:gd name="T4" fmla="*/ 5 w 12"/>
                <a:gd name="T5" fmla="*/ 2 h 10"/>
                <a:gd name="T6" fmla="*/ 5 w 12"/>
                <a:gd name="T7" fmla="*/ 3 h 10"/>
                <a:gd name="T8" fmla="*/ 5 w 12"/>
                <a:gd name="T9" fmla="*/ 3 h 10"/>
                <a:gd name="T10" fmla="*/ 5 w 12"/>
                <a:gd name="T11" fmla="*/ 4 h 10"/>
                <a:gd name="T12" fmla="*/ 5 w 12"/>
                <a:gd name="T13" fmla="*/ 4 h 10"/>
                <a:gd name="T14" fmla="*/ 6 w 12"/>
                <a:gd name="T15" fmla="*/ 4 h 10"/>
                <a:gd name="T16" fmla="*/ 6 w 12"/>
                <a:gd name="T17" fmla="*/ 6 h 10"/>
                <a:gd name="T18" fmla="*/ 7 w 12"/>
                <a:gd name="T19" fmla="*/ 4 h 10"/>
                <a:gd name="T20" fmla="*/ 7 w 12"/>
                <a:gd name="T21" fmla="*/ 6 h 10"/>
                <a:gd name="T22" fmla="*/ 9 w 12"/>
                <a:gd name="T23" fmla="*/ 6 h 10"/>
                <a:gd name="T24" fmla="*/ 9 w 12"/>
                <a:gd name="T25" fmla="*/ 7 h 10"/>
                <a:gd name="T26" fmla="*/ 10 w 12"/>
                <a:gd name="T27" fmla="*/ 7 h 10"/>
                <a:gd name="T28" fmla="*/ 10 w 12"/>
                <a:gd name="T29" fmla="*/ 7 h 10"/>
                <a:gd name="T30" fmla="*/ 10 w 12"/>
                <a:gd name="T31" fmla="*/ 7 h 10"/>
                <a:gd name="T32" fmla="*/ 10 w 12"/>
                <a:gd name="T33" fmla="*/ 7 h 10"/>
                <a:gd name="T34" fmla="*/ 10 w 12"/>
                <a:gd name="T35" fmla="*/ 8 h 10"/>
                <a:gd name="T36" fmla="*/ 11 w 12"/>
                <a:gd name="T37" fmla="*/ 8 h 10"/>
                <a:gd name="T38" fmla="*/ 11 w 12"/>
                <a:gd name="T39" fmla="*/ 8 h 10"/>
                <a:gd name="T40" fmla="*/ 11 w 12"/>
                <a:gd name="T41" fmla="*/ 8 h 10"/>
                <a:gd name="T42" fmla="*/ 11 w 12"/>
                <a:gd name="T43" fmla="*/ 8 h 10"/>
                <a:gd name="T44" fmla="*/ 12 w 12"/>
                <a:gd name="T45" fmla="*/ 8 h 10"/>
                <a:gd name="T46" fmla="*/ 12 w 12"/>
                <a:gd name="T47" fmla="*/ 9 h 10"/>
                <a:gd name="T48" fmla="*/ 11 w 12"/>
                <a:gd name="T49" fmla="*/ 9 h 10"/>
                <a:gd name="T50" fmla="*/ 11 w 12"/>
                <a:gd name="T51" fmla="*/ 9 h 10"/>
                <a:gd name="T52" fmla="*/ 9 w 12"/>
                <a:gd name="T53" fmla="*/ 9 h 10"/>
                <a:gd name="T54" fmla="*/ 9 w 12"/>
                <a:gd name="T55" fmla="*/ 10 h 10"/>
                <a:gd name="T56" fmla="*/ 9 w 12"/>
                <a:gd name="T57" fmla="*/ 9 h 10"/>
                <a:gd name="T58" fmla="*/ 7 w 12"/>
                <a:gd name="T59" fmla="*/ 9 h 10"/>
                <a:gd name="T60" fmla="*/ 7 w 12"/>
                <a:gd name="T61" fmla="*/ 9 h 10"/>
                <a:gd name="T62" fmla="*/ 7 w 12"/>
                <a:gd name="T63" fmla="*/ 9 h 10"/>
                <a:gd name="T64" fmla="*/ 7 w 12"/>
                <a:gd name="T65" fmla="*/ 10 h 10"/>
                <a:gd name="T66" fmla="*/ 7 w 12"/>
                <a:gd name="T67" fmla="*/ 10 h 10"/>
                <a:gd name="T68" fmla="*/ 7 w 12"/>
                <a:gd name="T69" fmla="*/ 10 h 10"/>
                <a:gd name="T70" fmla="*/ 5 w 12"/>
                <a:gd name="T71" fmla="*/ 9 h 10"/>
                <a:gd name="T72" fmla="*/ 3 w 12"/>
                <a:gd name="T73" fmla="*/ 8 h 10"/>
                <a:gd name="T74" fmla="*/ 0 w 12"/>
                <a:gd name="T75" fmla="*/ 8 h 10"/>
                <a:gd name="T76" fmla="*/ 0 w 12"/>
                <a:gd name="T77" fmla="*/ 7 h 10"/>
                <a:gd name="T78" fmla="*/ 0 w 12"/>
                <a:gd name="T79" fmla="*/ 7 h 10"/>
                <a:gd name="T80" fmla="*/ 2 w 12"/>
                <a:gd name="T81" fmla="*/ 6 h 10"/>
                <a:gd name="T82" fmla="*/ 0 w 12"/>
                <a:gd name="T83" fmla="*/ 4 h 10"/>
                <a:gd name="T84" fmla="*/ 0 w 12"/>
                <a:gd name="T85" fmla="*/ 4 h 10"/>
                <a:gd name="T86" fmla="*/ 0 w 12"/>
                <a:gd name="T87" fmla="*/ 3 h 10"/>
                <a:gd name="T88" fmla="*/ 2 w 12"/>
                <a:gd name="T89" fmla="*/ 3 h 10"/>
                <a:gd name="T90" fmla="*/ 2 w 12"/>
                <a:gd name="T91" fmla="*/ 2 h 10"/>
                <a:gd name="T92" fmla="*/ 3 w 12"/>
                <a:gd name="T93" fmla="*/ 2 h 10"/>
                <a:gd name="T94" fmla="*/ 3 w 12"/>
                <a:gd name="T95" fmla="*/ 2 h 10"/>
                <a:gd name="T96" fmla="*/ 4 w 12"/>
                <a:gd name="T97" fmla="*/ 2 h 10"/>
                <a:gd name="T98" fmla="*/ 4 w 12"/>
                <a:gd name="T99" fmla="*/ 1 h 10"/>
                <a:gd name="T100" fmla="*/ 4 w 12"/>
                <a:gd name="T101" fmla="*/ 0 h 10"/>
                <a:gd name="T102" fmla="*/ 5 w 12"/>
                <a:gd name="T103" fmla="*/ 0 h 10"/>
                <a:gd name="T104" fmla="*/ 5 w 12"/>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
                  <a:moveTo>
                    <a:pt x="5" y="1"/>
                  </a:moveTo>
                  <a:lnTo>
                    <a:pt x="5" y="1"/>
                  </a:lnTo>
                  <a:lnTo>
                    <a:pt x="5" y="1"/>
                  </a:lnTo>
                  <a:lnTo>
                    <a:pt x="5" y="1"/>
                  </a:lnTo>
                  <a:lnTo>
                    <a:pt x="5" y="1"/>
                  </a:lnTo>
                  <a:lnTo>
                    <a:pt x="5" y="2"/>
                  </a:lnTo>
                  <a:lnTo>
                    <a:pt x="5" y="2"/>
                  </a:lnTo>
                  <a:lnTo>
                    <a:pt x="5" y="3"/>
                  </a:lnTo>
                  <a:lnTo>
                    <a:pt x="5" y="3"/>
                  </a:lnTo>
                  <a:lnTo>
                    <a:pt x="5" y="3"/>
                  </a:lnTo>
                  <a:lnTo>
                    <a:pt x="5" y="3"/>
                  </a:lnTo>
                  <a:lnTo>
                    <a:pt x="5" y="4"/>
                  </a:lnTo>
                  <a:lnTo>
                    <a:pt x="5" y="4"/>
                  </a:lnTo>
                  <a:lnTo>
                    <a:pt x="5" y="4"/>
                  </a:lnTo>
                  <a:lnTo>
                    <a:pt x="6" y="4"/>
                  </a:lnTo>
                  <a:lnTo>
                    <a:pt x="6" y="4"/>
                  </a:lnTo>
                  <a:lnTo>
                    <a:pt x="6" y="6"/>
                  </a:lnTo>
                  <a:lnTo>
                    <a:pt x="6" y="6"/>
                  </a:lnTo>
                  <a:lnTo>
                    <a:pt x="7" y="6"/>
                  </a:lnTo>
                  <a:lnTo>
                    <a:pt x="7" y="4"/>
                  </a:lnTo>
                  <a:lnTo>
                    <a:pt x="7" y="4"/>
                  </a:lnTo>
                  <a:lnTo>
                    <a:pt x="7" y="6"/>
                  </a:lnTo>
                  <a:lnTo>
                    <a:pt x="7"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8"/>
                  </a:lnTo>
                  <a:lnTo>
                    <a:pt x="10" y="8"/>
                  </a:lnTo>
                  <a:lnTo>
                    <a:pt x="11" y="8"/>
                  </a:lnTo>
                  <a:lnTo>
                    <a:pt x="11" y="8"/>
                  </a:lnTo>
                  <a:lnTo>
                    <a:pt x="11" y="8"/>
                  </a:lnTo>
                  <a:lnTo>
                    <a:pt x="11" y="8"/>
                  </a:lnTo>
                  <a:lnTo>
                    <a:pt x="11" y="8"/>
                  </a:lnTo>
                  <a:lnTo>
                    <a:pt x="11" y="8"/>
                  </a:lnTo>
                  <a:lnTo>
                    <a:pt x="11" y="8"/>
                  </a:lnTo>
                  <a:lnTo>
                    <a:pt x="11" y="8"/>
                  </a:lnTo>
                  <a:lnTo>
                    <a:pt x="12" y="8"/>
                  </a:lnTo>
                  <a:lnTo>
                    <a:pt x="12" y="9"/>
                  </a:lnTo>
                  <a:lnTo>
                    <a:pt x="12" y="9"/>
                  </a:lnTo>
                  <a:lnTo>
                    <a:pt x="12" y="9"/>
                  </a:lnTo>
                  <a:lnTo>
                    <a:pt x="11" y="9"/>
                  </a:lnTo>
                  <a:lnTo>
                    <a:pt x="11" y="9"/>
                  </a:lnTo>
                  <a:lnTo>
                    <a:pt x="11" y="9"/>
                  </a:lnTo>
                  <a:lnTo>
                    <a:pt x="10" y="9"/>
                  </a:lnTo>
                  <a:lnTo>
                    <a:pt x="9" y="9"/>
                  </a:lnTo>
                  <a:lnTo>
                    <a:pt x="9" y="10"/>
                  </a:lnTo>
                  <a:lnTo>
                    <a:pt x="9" y="10"/>
                  </a:lnTo>
                  <a:lnTo>
                    <a:pt x="9" y="9"/>
                  </a:lnTo>
                  <a:lnTo>
                    <a:pt x="9" y="9"/>
                  </a:lnTo>
                  <a:lnTo>
                    <a:pt x="7" y="9"/>
                  </a:lnTo>
                  <a:lnTo>
                    <a:pt x="7" y="9"/>
                  </a:lnTo>
                  <a:lnTo>
                    <a:pt x="7" y="9"/>
                  </a:lnTo>
                  <a:lnTo>
                    <a:pt x="7" y="9"/>
                  </a:lnTo>
                  <a:lnTo>
                    <a:pt x="7" y="9"/>
                  </a:lnTo>
                  <a:lnTo>
                    <a:pt x="7" y="9"/>
                  </a:lnTo>
                  <a:lnTo>
                    <a:pt x="7" y="9"/>
                  </a:lnTo>
                  <a:lnTo>
                    <a:pt x="7" y="10"/>
                  </a:lnTo>
                  <a:lnTo>
                    <a:pt x="7" y="10"/>
                  </a:lnTo>
                  <a:lnTo>
                    <a:pt x="7" y="10"/>
                  </a:lnTo>
                  <a:lnTo>
                    <a:pt x="7" y="10"/>
                  </a:lnTo>
                  <a:lnTo>
                    <a:pt x="7" y="10"/>
                  </a:lnTo>
                  <a:lnTo>
                    <a:pt x="6" y="10"/>
                  </a:lnTo>
                  <a:lnTo>
                    <a:pt x="5" y="9"/>
                  </a:lnTo>
                  <a:lnTo>
                    <a:pt x="4" y="9"/>
                  </a:lnTo>
                  <a:lnTo>
                    <a:pt x="3" y="8"/>
                  </a:lnTo>
                  <a:lnTo>
                    <a:pt x="2" y="8"/>
                  </a:lnTo>
                  <a:lnTo>
                    <a:pt x="0" y="8"/>
                  </a:lnTo>
                  <a:lnTo>
                    <a:pt x="0" y="7"/>
                  </a:lnTo>
                  <a:lnTo>
                    <a:pt x="0" y="7"/>
                  </a:lnTo>
                  <a:lnTo>
                    <a:pt x="0" y="7"/>
                  </a:lnTo>
                  <a:lnTo>
                    <a:pt x="0" y="7"/>
                  </a:lnTo>
                  <a:lnTo>
                    <a:pt x="2" y="7"/>
                  </a:lnTo>
                  <a:lnTo>
                    <a:pt x="2" y="6"/>
                  </a:lnTo>
                  <a:lnTo>
                    <a:pt x="0" y="6"/>
                  </a:lnTo>
                  <a:lnTo>
                    <a:pt x="0" y="4"/>
                  </a:lnTo>
                  <a:lnTo>
                    <a:pt x="0" y="4"/>
                  </a:lnTo>
                  <a:lnTo>
                    <a:pt x="0" y="4"/>
                  </a:lnTo>
                  <a:lnTo>
                    <a:pt x="0" y="3"/>
                  </a:lnTo>
                  <a:lnTo>
                    <a:pt x="0" y="3"/>
                  </a:lnTo>
                  <a:lnTo>
                    <a:pt x="2" y="3"/>
                  </a:lnTo>
                  <a:lnTo>
                    <a:pt x="2" y="3"/>
                  </a:lnTo>
                  <a:lnTo>
                    <a:pt x="2" y="3"/>
                  </a:lnTo>
                  <a:lnTo>
                    <a:pt x="2" y="2"/>
                  </a:lnTo>
                  <a:lnTo>
                    <a:pt x="3" y="2"/>
                  </a:lnTo>
                  <a:lnTo>
                    <a:pt x="3" y="2"/>
                  </a:lnTo>
                  <a:lnTo>
                    <a:pt x="3" y="2"/>
                  </a:lnTo>
                  <a:lnTo>
                    <a:pt x="3" y="2"/>
                  </a:lnTo>
                  <a:lnTo>
                    <a:pt x="4" y="2"/>
                  </a:lnTo>
                  <a:lnTo>
                    <a:pt x="4" y="2"/>
                  </a:lnTo>
                  <a:lnTo>
                    <a:pt x="4" y="1"/>
                  </a:lnTo>
                  <a:lnTo>
                    <a:pt x="4" y="1"/>
                  </a:lnTo>
                  <a:lnTo>
                    <a:pt x="4" y="0"/>
                  </a:lnTo>
                  <a:lnTo>
                    <a:pt x="4" y="0"/>
                  </a:lnTo>
                  <a:lnTo>
                    <a:pt x="4" y="0"/>
                  </a:lnTo>
                  <a:lnTo>
                    <a:pt x="5" y="0"/>
                  </a:lnTo>
                  <a:lnTo>
                    <a:pt x="5" y="0"/>
                  </a:lnTo>
                  <a:lnTo>
                    <a:pt x="5" y="1"/>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58" name="Freeform 1576">
              <a:extLst>
                <a:ext uri="{FF2B5EF4-FFF2-40B4-BE49-F238E27FC236}">
                  <a16:creationId xmlns="" xmlns:a16="http://schemas.microsoft.com/office/drawing/2014/main" id="{529252D9-82B4-49F8-8F16-595D919670F2}"/>
                </a:ext>
              </a:extLst>
            </p:cNvPr>
            <p:cNvSpPr>
              <a:spLocks noEditPoints="1"/>
            </p:cNvSpPr>
            <p:nvPr/>
          </p:nvSpPr>
          <p:spPr bwMode="auto">
            <a:xfrm>
              <a:off x="6363339" y="2181404"/>
              <a:ext cx="14041" cy="10212"/>
            </a:xfrm>
            <a:custGeom>
              <a:avLst/>
              <a:gdLst>
                <a:gd name="T0" fmla="*/ 1 w 11"/>
                <a:gd name="T1" fmla="*/ 8 h 8"/>
                <a:gd name="T2" fmla="*/ 1 w 11"/>
                <a:gd name="T3" fmla="*/ 7 h 8"/>
                <a:gd name="T4" fmla="*/ 1 w 11"/>
                <a:gd name="T5" fmla="*/ 6 h 8"/>
                <a:gd name="T6" fmla="*/ 2 w 11"/>
                <a:gd name="T7" fmla="*/ 6 h 8"/>
                <a:gd name="T8" fmla="*/ 2 w 11"/>
                <a:gd name="T9" fmla="*/ 7 h 8"/>
                <a:gd name="T10" fmla="*/ 3 w 11"/>
                <a:gd name="T11" fmla="*/ 7 h 8"/>
                <a:gd name="T12" fmla="*/ 2 w 11"/>
                <a:gd name="T13" fmla="*/ 7 h 8"/>
                <a:gd name="T14" fmla="*/ 11 w 11"/>
                <a:gd name="T15" fmla="*/ 3 h 8"/>
                <a:gd name="T16" fmla="*/ 11 w 11"/>
                <a:gd name="T17" fmla="*/ 5 h 8"/>
                <a:gd name="T18" fmla="*/ 10 w 11"/>
                <a:gd name="T19" fmla="*/ 5 h 8"/>
                <a:gd name="T20" fmla="*/ 9 w 11"/>
                <a:gd name="T21" fmla="*/ 5 h 8"/>
                <a:gd name="T22" fmla="*/ 8 w 11"/>
                <a:gd name="T23" fmla="*/ 6 h 8"/>
                <a:gd name="T24" fmla="*/ 7 w 11"/>
                <a:gd name="T25" fmla="*/ 5 h 8"/>
                <a:gd name="T26" fmla="*/ 6 w 11"/>
                <a:gd name="T27" fmla="*/ 5 h 8"/>
                <a:gd name="T28" fmla="*/ 4 w 11"/>
                <a:gd name="T29" fmla="*/ 6 h 8"/>
                <a:gd name="T30" fmla="*/ 4 w 11"/>
                <a:gd name="T31" fmla="*/ 6 h 8"/>
                <a:gd name="T32" fmla="*/ 3 w 11"/>
                <a:gd name="T33" fmla="*/ 6 h 8"/>
                <a:gd name="T34" fmla="*/ 3 w 11"/>
                <a:gd name="T35" fmla="*/ 6 h 8"/>
                <a:gd name="T36" fmla="*/ 2 w 11"/>
                <a:gd name="T37" fmla="*/ 6 h 8"/>
                <a:gd name="T38" fmla="*/ 1 w 11"/>
                <a:gd name="T39" fmla="*/ 6 h 8"/>
                <a:gd name="T40" fmla="*/ 1 w 11"/>
                <a:gd name="T41" fmla="*/ 5 h 8"/>
                <a:gd name="T42" fmla="*/ 1 w 11"/>
                <a:gd name="T43" fmla="*/ 5 h 8"/>
                <a:gd name="T44" fmla="*/ 0 w 11"/>
                <a:gd name="T45" fmla="*/ 3 h 8"/>
                <a:gd name="T46" fmla="*/ 1 w 11"/>
                <a:gd name="T47" fmla="*/ 3 h 8"/>
                <a:gd name="T48" fmla="*/ 2 w 11"/>
                <a:gd name="T49" fmla="*/ 3 h 8"/>
                <a:gd name="T50" fmla="*/ 2 w 11"/>
                <a:gd name="T51" fmla="*/ 3 h 8"/>
                <a:gd name="T52" fmla="*/ 2 w 11"/>
                <a:gd name="T53" fmla="*/ 2 h 8"/>
                <a:gd name="T54" fmla="*/ 2 w 11"/>
                <a:gd name="T55" fmla="*/ 1 h 8"/>
                <a:gd name="T56" fmla="*/ 2 w 11"/>
                <a:gd name="T57" fmla="*/ 1 h 8"/>
                <a:gd name="T58" fmla="*/ 2 w 11"/>
                <a:gd name="T59" fmla="*/ 0 h 8"/>
                <a:gd name="T60" fmla="*/ 3 w 11"/>
                <a:gd name="T61" fmla="*/ 0 h 8"/>
                <a:gd name="T62" fmla="*/ 3 w 11"/>
                <a:gd name="T63" fmla="*/ 0 h 8"/>
                <a:gd name="T64" fmla="*/ 4 w 11"/>
                <a:gd name="T65" fmla="*/ 0 h 8"/>
                <a:gd name="T66" fmla="*/ 7 w 11"/>
                <a:gd name="T67" fmla="*/ 0 h 8"/>
                <a:gd name="T68" fmla="*/ 9 w 11"/>
                <a:gd name="T69" fmla="*/ 1 h 8"/>
                <a:gd name="T70" fmla="*/ 11 w 11"/>
                <a:gd name="T71" fmla="*/ 2 h 8"/>
                <a:gd name="T72" fmla="*/ 11 w 11"/>
                <a:gd name="T7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8">
                  <a:moveTo>
                    <a:pt x="2" y="7"/>
                  </a:moveTo>
                  <a:lnTo>
                    <a:pt x="1" y="8"/>
                  </a:lnTo>
                  <a:lnTo>
                    <a:pt x="1" y="8"/>
                  </a:lnTo>
                  <a:lnTo>
                    <a:pt x="1" y="7"/>
                  </a:lnTo>
                  <a:lnTo>
                    <a:pt x="1" y="7"/>
                  </a:lnTo>
                  <a:lnTo>
                    <a:pt x="1" y="6"/>
                  </a:lnTo>
                  <a:lnTo>
                    <a:pt x="1" y="6"/>
                  </a:lnTo>
                  <a:lnTo>
                    <a:pt x="2" y="6"/>
                  </a:lnTo>
                  <a:lnTo>
                    <a:pt x="2" y="6"/>
                  </a:lnTo>
                  <a:lnTo>
                    <a:pt x="2" y="7"/>
                  </a:lnTo>
                  <a:lnTo>
                    <a:pt x="3" y="7"/>
                  </a:lnTo>
                  <a:lnTo>
                    <a:pt x="3" y="7"/>
                  </a:lnTo>
                  <a:lnTo>
                    <a:pt x="3" y="7"/>
                  </a:lnTo>
                  <a:lnTo>
                    <a:pt x="2" y="7"/>
                  </a:lnTo>
                  <a:lnTo>
                    <a:pt x="2" y="7"/>
                  </a:lnTo>
                  <a:close/>
                  <a:moveTo>
                    <a:pt x="11" y="3"/>
                  </a:moveTo>
                  <a:lnTo>
                    <a:pt x="11" y="5"/>
                  </a:lnTo>
                  <a:lnTo>
                    <a:pt x="11" y="5"/>
                  </a:lnTo>
                  <a:lnTo>
                    <a:pt x="11" y="5"/>
                  </a:lnTo>
                  <a:lnTo>
                    <a:pt x="10" y="5"/>
                  </a:lnTo>
                  <a:lnTo>
                    <a:pt x="10" y="5"/>
                  </a:lnTo>
                  <a:lnTo>
                    <a:pt x="9" y="5"/>
                  </a:lnTo>
                  <a:lnTo>
                    <a:pt x="8" y="5"/>
                  </a:lnTo>
                  <a:lnTo>
                    <a:pt x="8" y="6"/>
                  </a:lnTo>
                  <a:lnTo>
                    <a:pt x="8" y="5"/>
                  </a:lnTo>
                  <a:lnTo>
                    <a:pt x="7" y="5"/>
                  </a:lnTo>
                  <a:lnTo>
                    <a:pt x="6" y="5"/>
                  </a:lnTo>
                  <a:lnTo>
                    <a:pt x="6" y="5"/>
                  </a:lnTo>
                  <a:lnTo>
                    <a:pt x="4" y="6"/>
                  </a:lnTo>
                  <a:lnTo>
                    <a:pt x="4" y="6"/>
                  </a:lnTo>
                  <a:lnTo>
                    <a:pt x="4" y="6"/>
                  </a:lnTo>
                  <a:lnTo>
                    <a:pt x="4" y="6"/>
                  </a:lnTo>
                  <a:lnTo>
                    <a:pt x="4" y="6"/>
                  </a:lnTo>
                  <a:lnTo>
                    <a:pt x="3" y="6"/>
                  </a:lnTo>
                  <a:lnTo>
                    <a:pt x="3" y="6"/>
                  </a:lnTo>
                  <a:lnTo>
                    <a:pt x="3" y="6"/>
                  </a:lnTo>
                  <a:lnTo>
                    <a:pt x="3" y="6"/>
                  </a:lnTo>
                  <a:lnTo>
                    <a:pt x="2" y="6"/>
                  </a:lnTo>
                  <a:lnTo>
                    <a:pt x="2" y="6"/>
                  </a:lnTo>
                  <a:lnTo>
                    <a:pt x="1" y="6"/>
                  </a:lnTo>
                  <a:lnTo>
                    <a:pt x="1" y="6"/>
                  </a:lnTo>
                  <a:lnTo>
                    <a:pt x="1" y="5"/>
                  </a:lnTo>
                  <a:lnTo>
                    <a:pt x="1" y="5"/>
                  </a:lnTo>
                  <a:lnTo>
                    <a:pt x="1" y="5"/>
                  </a:lnTo>
                  <a:lnTo>
                    <a:pt x="1" y="5"/>
                  </a:lnTo>
                  <a:lnTo>
                    <a:pt x="0" y="3"/>
                  </a:lnTo>
                  <a:lnTo>
                    <a:pt x="1" y="3"/>
                  </a:lnTo>
                  <a:lnTo>
                    <a:pt x="1" y="3"/>
                  </a:lnTo>
                  <a:lnTo>
                    <a:pt x="1" y="3"/>
                  </a:lnTo>
                  <a:lnTo>
                    <a:pt x="2" y="3"/>
                  </a:lnTo>
                  <a:lnTo>
                    <a:pt x="2" y="3"/>
                  </a:lnTo>
                  <a:lnTo>
                    <a:pt x="2" y="3"/>
                  </a:lnTo>
                  <a:lnTo>
                    <a:pt x="2" y="3"/>
                  </a:lnTo>
                  <a:lnTo>
                    <a:pt x="2" y="2"/>
                  </a:lnTo>
                  <a:lnTo>
                    <a:pt x="2" y="2"/>
                  </a:lnTo>
                  <a:lnTo>
                    <a:pt x="2" y="1"/>
                  </a:lnTo>
                  <a:lnTo>
                    <a:pt x="2" y="1"/>
                  </a:lnTo>
                  <a:lnTo>
                    <a:pt x="2" y="1"/>
                  </a:lnTo>
                  <a:lnTo>
                    <a:pt x="2" y="1"/>
                  </a:lnTo>
                  <a:lnTo>
                    <a:pt x="2" y="0"/>
                  </a:lnTo>
                  <a:lnTo>
                    <a:pt x="3" y="0"/>
                  </a:lnTo>
                  <a:lnTo>
                    <a:pt x="3" y="0"/>
                  </a:lnTo>
                  <a:lnTo>
                    <a:pt x="3" y="0"/>
                  </a:lnTo>
                  <a:lnTo>
                    <a:pt x="3" y="0"/>
                  </a:lnTo>
                  <a:lnTo>
                    <a:pt x="4" y="0"/>
                  </a:lnTo>
                  <a:lnTo>
                    <a:pt x="4" y="0"/>
                  </a:lnTo>
                  <a:lnTo>
                    <a:pt x="6" y="0"/>
                  </a:lnTo>
                  <a:lnTo>
                    <a:pt x="7" y="0"/>
                  </a:lnTo>
                  <a:lnTo>
                    <a:pt x="8" y="1"/>
                  </a:lnTo>
                  <a:lnTo>
                    <a:pt x="9" y="1"/>
                  </a:lnTo>
                  <a:lnTo>
                    <a:pt x="10" y="2"/>
                  </a:lnTo>
                  <a:lnTo>
                    <a:pt x="11" y="2"/>
                  </a:lnTo>
                  <a:lnTo>
                    <a:pt x="11" y="2"/>
                  </a:lnTo>
                  <a:lnTo>
                    <a:pt x="11"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59" name="Freeform 1577">
              <a:extLst>
                <a:ext uri="{FF2B5EF4-FFF2-40B4-BE49-F238E27FC236}">
                  <a16:creationId xmlns="" xmlns:a16="http://schemas.microsoft.com/office/drawing/2014/main" id="{CBB57955-1D48-40D4-B1EC-7605FF8AB24E}"/>
                </a:ext>
              </a:extLst>
            </p:cNvPr>
            <p:cNvSpPr>
              <a:spLocks/>
            </p:cNvSpPr>
            <p:nvPr/>
          </p:nvSpPr>
          <p:spPr bwMode="auto">
            <a:xfrm>
              <a:off x="6367168" y="2164811"/>
              <a:ext cx="5106" cy="2553"/>
            </a:xfrm>
            <a:custGeom>
              <a:avLst/>
              <a:gdLst>
                <a:gd name="T0" fmla="*/ 1 w 4"/>
                <a:gd name="T1" fmla="*/ 0 h 2"/>
                <a:gd name="T2" fmla="*/ 3 w 4"/>
                <a:gd name="T3" fmla="*/ 1 h 2"/>
                <a:gd name="T4" fmla="*/ 3 w 4"/>
                <a:gd name="T5" fmla="*/ 1 h 2"/>
                <a:gd name="T6" fmla="*/ 4 w 4"/>
                <a:gd name="T7" fmla="*/ 1 h 2"/>
                <a:gd name="T8" fmla="*/ 4 w 4"/>
                <a:gd name="T9" fmla="*/ 1 h 2"/>
                <a:gd name="T10" fmla="*/ 4 w 4"/>
                <a:gd name="T11" fmla="*/ 1 h 2"/>
                <a:gd name="T12" fmla="*/ 3 w 4"/>
                <a:gd name="T13" fmla="*/ 1 h 2"/>
                <a:gd name="T14" fmla="*/ 3 w 4"/>
                <a:gd name="T15" fmla="*/ 1 h 2"/>
                <a:gd name="T16" fmla="*/ 3 w 4"/>
                <a:gd name="T17" fmla="*/ 2 h 2"/>
                <a:gd name="T18" fmla="*/ 3 w 4"/>
                <a:gd name="T19" fmla="*/ 2 h 2"/>
                <a:gd name="T20" fmla="*/ 1 w 4"/>
                <a:gd name="T21" fmla="*/ 2 h 2"/>
                <a:gd name="T22" fmla="*/ 1 w 4"/>
                <a:gd name="T23" fmla="*/ 2 h 2"/>
                <a:gd name="T24" fmla="*/ 1 w 4"/>
                <a:gd name="T25" fmla="*/ 2 h 2"/>
                <a:gd name="T26" fmla="*/ 1 w 4"/>
                <a:gd name="T27" fmla="*/ 2 h 2"/>
                <a:gd name="T28" fmla="*/ 1 w 4"/>
                <a:gd name="T29" fmla="*/ 2 h 2"/>
                <a:gd name="T30" fmla="*/ 1 w 4"/>
                <a:gd name="T31" fmla="*/ 2 h 2"/>
                <a:gd name="T32" fmla="*/ 1 w 4"/>
                <a:gd name="T33" fmla="*/ 2 h 2"/>
                <a:gd name="T34" fmla="*/ 1 w 4"/>
                <a:gd name="T35" fmla="*/ 1 h 2"/>
                <a:gd name="T36" fmla="*/ 0 w 4"/>
                <a:gd name="T37" fmla="*/ 1 h 2"/>
                <a:gd name="T38" fmla="*/ 0 w 4"/>
                <a:gd name="T39" fmla="*/ 1 h 2"/>
                <a:gd name="T40" fmla="*/ 1 w 4"/>
                <a:gd name="T41" fmla="*/ 0 h 2"/>
                <a:gd name="T42" fmla="*/ 1 w 4"/>
                <a:gd name="T43" fmla="*/ 0 h 2"/>
                <a:gd name="T44" fmla="*/ 1 w 4"/>
                <a:gd name="T45" fmla="*/ 0 h 2"/>
                <a:gd name="T46" fmla="*/ 1 w 4"/>
                <a:gd name="T47" fmla="*/ 0 h 2"/>
                <a:gd name="T48" fmla="*/ 1 w 4"/>
                <a:gd name="T49" fmla="*/ 1 h 2"/>
                <a:gd name="T50" fmla="*/ 1 w 4"/>
                <a:gd name="T51" fmla="*/ 1 h 2"/>
                <a:gd name="T52" fmla="*/ 1 w 4"/>
                <a:gd name="T53" fmla="*/ 1 h 2"/>
                <a:gd name="T54" fmla="*/ 1 w 4"/>
                <a:gd name="T55" fmla="*/ 1 h 2"/>
                <a:gd name="T56" fmla="*/ 1 w 4"/>
                <a:gd name="T57" fmla="*/ 1 h 2"/>
                <a:gd name="T58" fmla="*/ 1 w 4"/>
                <a:gd name="T59" fmla="*/ 0 h 2"/>
                <a:gd name="T60" fmla="*/ 1 w 4"/>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0"/>
                  </a:moveTo>
                  <a:lnTo>
                    <a:pt x="3" y="1"/>
                  </a:lnTo>
                  <a:lnTo>
                    <a:pt x="3" y="1"/>
                  </a:lnTo>
                  <a:lnTo>
                    <a:pt x="4" y="1"/>
                  </a:lnTo>
                  <a:lnTo>
                    <a:pt x="4" y="1"/>
                  </a:lnTo>
                  <a:lnTo>
                    <a:pt x="4"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0" y="1"/>
                  </a:lnTo>
                  <a:lnTo>
                    <a:pt x="0" y="1"/>
                  </a:lnTo>
                  <a:lnTo>
                    <a:pt x="1" y="0"/>
                  </a:lnTo>
                  <a:lnTo>
                    <a:pt x="1" y="0"/>
                  </a:lnTo>
                  <a:lnTo>
                    <a:pt x="1" y="0"/>
                  </a:lnTo>
                  <a:lnTo>
                    <a:pt x="1" y="0"/>
                  </a:lnTo>
                  <a:lnTo>
                    <a:pt x="1" y="1"/>
                  </a:lnTo>
                  <a:lnTo>
                    <a:pt x="1" y="1"/>
                  </a:lnTo>
                  <a:lnTo>
                    <a:pt x="1" y="1"/>
                  </a:lnTo>
                  <a:lnTo>
                    <a:pt x="1" y="1"/>
                  </a:lnTo>
                  <a:lnTo>
                    <a:pt x="1" y="1"/>
                  </a:lnTo>
                  <a:lnTo>
                    <a:pt x="1" y="0"/>
                  </a:lnTo>
                  <a:lnTo>
                    <a:pt x="1"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60" name="Freeform 1578">
              <a:extLst>
                <a:ext uri="{FF2B5EF4-FFF2-40B4-BE49-F238E27FC236}">
                  <a16:creationId xmlns="" xmlns:a16="http://schemas.microsoft.com/office/drawing/2014/main" id="{32330B22-8831-4979-AF09-0B9416F60E0F}"/>
                </a:ext>
              </a:extLst>
            </p:cNvPr>
            <p:cNvSpPr>
              <a:spLocks/>
            </p:cNvSpPr>
            <p:nvPr/>
          </p:nvSpPr>
          <p:spPr bwMode="auto">
            <a:xfrm>
              <a:off x="6367168" y="2164811"/>
              <a:ext cx="10212" cy="7659"/>
            </a:xfrm>
            <a:custGeom>
              <a:avLst/>
              <a:gdLst>
                <a:gd name="T0" fmla="*/ 8 w 8"/>
                <a:gd name="T1" fmla="*/ 0 h 6"/>
                <a:gd name="T2" fmla="*/ 8 w 8"/>
                <a:gd name="T3" fmla="*/ 0 h 6"/>
                <a:gd name="T4" fmla="*/ 8 w 8"/>
                <a:gd name="T5" fmla="*/ 1 h 6"/>
                <a:gd name="T6" fmla="*/ 8 w 8"/>
                <a:gd name="T7" fmla="*/ 1 h 6"/>
                <a:gd name="T8" fmla="*/ 8 w 8"/>
                <a:gd name="T9" fmla="*/ 2 h 6"/>
                <a:gd name="T10" fmla="*/ 8 w 8"/>
                <a:gd name="T11" fmla="*/ 4 h 6"/>
                <a:gd name="T12" fmla="*/ 7 w 8"/>
                <a:gd name="T13" fmla="*/ 4 h 6"/>
                <a:gd name="T14" fmla="*/ 7 w 8"/>
                <a:gd name="T15" fmla="*/ 5 h 6"/>
                <a:gd name="T16" fmla="*/ 7 w 8"/>
                <a:gd name="T17" fmla="*/ 5 h 6"/>
                <a:gd name="T18" fmla="*/ 6 w 8"/>
                <a:gd name="T19" fmla="*/ 5 h 6"/>
                <a:gd name="T20" fmla="*/ 6 w 8"/>
                <a:gd name="T21" fmla="*/ 6 h 6"/>
                <a:gd name="T22" fmla="*/ 6 w 8"/>
                <a:gd name="T23" fmla="*/ 6 h 6"/>
                <a:gd name="T24" fmla="*/ 6 w 8"/>
                <a:gd name="T25" fmla="*/ 5 h 6"/>
                <a:gd name="T26" fmla="*/ 5 w 8"/>
                <a:gd name="T27" fmla="*/ 5 h 6"/>
                <a:gd name="T28" fmla="*/ 5 w 8"/>
                <a:gd name="T29" fmla="*/ 5 h 6"/>
                <a:gd name="T30" fmla="*/ 5 w 8"/>
                <a:gd name="T31" fmla="*/ 5 h 6"/>
                <a:gd name="T32" fmla="*/ 5 w 8"/>
                <a:gd name="T33" fmla="*/ 5 h 6"/>
                <a:gd name="T34" fmla="*/ 4 w 8"/>
                <a:gd name="T35" fmla="*/ 5 h 6"/>
                <a:gd name="T36" fmla="*/ 4 w 8"/>
                <a:gd name="T37" fmla="*/ 5 h 6"/>
                <a:gd name="T38" fmla="*/ 3 w 8"/>
                <a:gd name="T39" fmla="*/ 6 h 6"/>
                <a:gd name="T40" fmla="*/ 3 w 8"/>
                <a:gd name="T41" fmla="*/ 6 h 6"/>
                <a:gd name="T42" fmla="*/ 1 w 8"/>
                <a:gd name="T43" fmla="*/ 5 h 6"/>
                <a:gd name="T44" fmla="*/ 0 w 8"/>
                <a:gd name="T45" fmla="*/ 5 h 6"/>
                <a:gd name="T46" fmla="*/ 0 w 8"/>
                <a:gd name="T47" fmla="*/ 4 h 6"/>
                <a:gd name="T48" fmla="*/ 1 w 8"/>
                <a:gd name="T49" fmla="*/ 4 h 6"/>
                <a:gd name="T50" fmla="*/ 1 w 8"/>
                <a:gd name="T51" fmla="*/ 2 h 6"/>
                <a:gd name="T52" fmla="*/ 1 w 8"/>
                <a:gd name="T53" fmla="*/ 2 h 6"/>
                <a:gd name="T54" fmla="*/ 3 w 8"/>
                <a:gd name="T55" fmla="*/ 2 h 6"/>
                <a:gd name="T56" fmla="*/ 3 w 8"/>
                <a:gd name="T57" fmla="*/ 1 h 6"/>
                <a:gd name="T58" fmla="*/ 4 w 8"/>
                <a:gd name="T59" fmla="*/ 1 h 6"/>
                <a:gd name="T60" fmla="*/ 4 w 8"/>
                <a:gd name="T61" fmla="*/ 1 h 6"/>
                <a:gd name="T62" fmla="*/ 5 w 8"/>
                <a:gd name="T63" fmla="*/ 0 h 6"/>
                <a:gd name="T64" fmla="*/ 5 w 8"/>
                <a:gd name="T65" fmla="*/ 0 h 6"/>
                <a:gd name="T66" fmla="*/ 6 w 8"/>
                <a:gd name="T67" fmla="*/ 0 h 6"/>
                <a:gd name="T68" fmla="*/ 6 w 8"/>
                <a:gd name="T69" fmla="*/ 0 h 6"/>
                <a:gd name="T70" fmla="*/ 6 w 8"/>
                <a:gd name="T71" fmla="*/ 0 h 6"/>
                <a:gd name="T72" fmla="*/ 7 w 8"/>
                <a:gd name="T73" fmla="*/ 0 h 6"/>
                <a:gd name="T74" fmla="*/ 7 w 8"/>
                <a:gd name="T75" fmla="*/ 0 h 6"/>
                <a:gd name="T76" fmla="*/ 7 w 8"/>
                <a:gd name="T77" fmla="*/ 0 h 6"/>
                <a:gd name="T78" fmla="*/ 8 w 8"/>
                <a:gd name="T79" fmla="*/ 0 h 6"/>
                <a:gd name="T80" fmla="*/ 8 w 8"/>
                <a:gd name="T81" fmla="*/ 0 h 6"/>
                <a:gd name="T82" fmla="*/ 8 w 8"/>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6">
                  <a:moveTo>
                    <a:pt x="8" y="0"/>
                  </a:moveTo>
                  <a:lnTo>
                    <a:pt x="8" y="0"/>
                  </a:lnTo>
                  <a:lnTo>
                    <a:pt x="8" y="0"/>
                  </a:lnTo>
                  <a:lnTo>
                    <a:pt x="8" y="0"/>
                  </a:lnTo>
                  <a:lnTo>
                    <a:pt x="8" y="0"/>
                  </a:lnTo>
                  <a:lnTo>
                    <a:pt x="8" y="1"/>
                  </a:lnTo>
                  <a:lnTo>
                    <a:pt x="8" y="1"/>
                  </a:lnTo>
                  <a:lnTo>
                    <a:pt x="8" y="1"/>
                  </a:lnTo>
                  <a:lnTo>
                    <a:pt x="8" y="1"/>
                  </a:lnTo>
                  <a:lnTo>
                    <a:pt x="8" y="2"/>
                  </a:lnTo>
                  <a:lnTo>
                    <a:pt x="8" y="4"/>
                  </a:lnTo>
                  <a:lnTo>
                    <a:pt x="8" y="4"/>
                  </a:lnTo>
                  <a:lnTo>
                    <a:pt x="7" y="4"/>
                  </a:lnTo>
                  <a:lnTo>
                    <a:pt x="7" y="4"/>
                  </a:lnTo>
                  <a:lnTo>
                    <a:pt x="7" y="4"/>
                  </a:lnTo>
                  <a:lnTo>
                    <a:pt x="7" y="5"/>
                  </a:lnTo>
                  <a:lnTo>
                    <a:pt x="7" y="5"/>
                  </a:lnTo>
                  <a:lnTo>
                    <a:pt x="7" y="5"/>
                  </a:lnTo>
                  <a:lnTo>
                    <a:pt x="6" y="5"/>
                  </a:lnTo>
                  <a:lnTo>
                    <a:pt x="6" y="5"/>
                  </a:lnTo>
                  <a:lnTo>
                    <a:pt x="6" y="6"/>
                  </a:lnTo>
                  <a:lnTo>
                    <a:pt x="6" y="6"/>
                  </a:lnTo>
                  <a:lnTo>
                    <a:pt x="6" y="6"/>
                  </a:lnTo>
                  <a:lnTo>
                    <a:pt x="6" y="6"/>
                  </a:lnTo>
                  <a:lnTo>
                    <a:pt x="6" y="6"/>
                  </a:lnTo>
                  <a:lnTo>
                    <a:pt x="6" y="5"/>
                  </a:lnTo>
                  <a:lnTo>
                    <a:pt x="6" y="5"/>
                  </a:lnTo>
                  <a:lnTo>
                    <a:pt x="5" y="5"/>
                  </a:lnTo>
                  <a:lnTo>
                    <a:pt x="5" y="5"/>
                  </a:lnTo>
                  <a:lnTo>
                    <a:pt x="5" y="5"/>
                  </a:lnTo>
                  <a:lnTo>
                    <a:pt x="5" y="6"/>
                  </a:lnTo>
                  <a:lnTo>
                    <a:pt x="5" y="5"/>
                  </a:lnTo>
                  <a:lnTo>
                    <a:pt x="5" y="5"/>
                  </a:lnTo>
                  <a:lnTo>
                    <a:pt x="5" y="5"/>
                  </a:lnTo>
                  <a:lnTo>
                    <a:pt x="4" y="5"/>
                  </a:lnTo>
                  <a:lnTo>
                    <a:pt x="4" y="5"/>
                  </a:lnTo>
                  <a:lnTo>
                    <a:pt x="4" y="5"/>
                  </a:lnTo>
                  <a:lnTo>
                    <a:pt x="4" y="5"/>
                  </a:lnTo>
                  <a:lnTo>
                    <a:pt x="3" y="6"/>
                  </a:lnTo>
                  <a:lnTo>
                    <a:pt x="3" y="6"/>
                  </a:lnTo>
                  <a:lnTo>
                    <a:pt x="3" y="6"/>
                  </a:lnTo>
                  <a:lnTo>
                    <a:pt x="3" y="6"/>
                  </a:lnTo>
                  <a:lnTo>
                    <a:pt x="1" y="5"/>
                  </a:lnTo>
                  <a:lnTo>
                    <a:pt x="1" y="5"/>
                  </a:lnTo>
                  <a:lnTo>
                    <a:pt x="1" y="5"/>
                  </a:lnTo>
                  <a:lnTo>
                    <a:pt x="0" y="5"/>
                  </a:lnTo>
                  <a:lnTo>
                    <a:pt x="0" y="4"/>
                  </a:lnTo>
                  <a:lnTo>
                    <a:pt x="0" y="4"/>
                  </a:lnTo>
                  <a:lnTo>
                    <a:pt x="1" y="4"/>
                  </a:lnTo>
                  <a:lnTo>
                    <a:pt x="1" y="4"/>
                  </a:lnTo>
                  <a:lnTo>
                    <a:pt x="1" y="2"/>
                  </a:lnTo>
                  <a:lnTo>
                    <a:pt x="1" y="2"/>
                  </a:lnTo>
                  <a:lnTo>
                    <a:pt x="1" y="2"/>
                  </a:lnTo>
                  <a:lnTo>
                    <a:pt x="1" y="2"/>
                  </a:lnTo>
                  <a:lnTo>
                    <a:pt x="3" y="2"/>
                  </a:lnTo>
                  <a:lnTo>
                    <a:pt x="3" y="2"/>
                  </a:lnTo>
                  <a:lnTo>
                    <a:pt x="3" y="1"/>
                  </a:lnTo>
                  <a:lnTo>
                    <a:pt x="3" y="1"/>
                  </a:lnTo>
                  <a:lnTo>
                    <a:pt x="4" y="1"/>
                  </a:lnTo>
                  <a:lnTo>
                    <a:pt x="4" y="1"/>
                  </a:lnTo>
                  <a:lnTo>
                    <a:pt x="4" y="1"/>
                  </a:lnTo>
                  <a:lnTo>
                    <a:pt x="4" y="1"/>
                  </a:lnTo>
                  <a:lnTo>
                    <a:pt x="4" y="1"/>
                  </a:lnTo>
                  <a:lnTo>
                    <a:pt x="5" y="0"/>
                  </a:lnTo>
                  <a:lnTo>
                    <a:pt x="5" y="0"/>
                  </a:lnTo>
                  <a:lnTo>
                    <a:pt x="5"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8" y="0"/>
                  </a:lnTo>
                  <a:lnTo>
                    <a:pt x="8" y="0"/>
                  </a:lnTo>
                  <a:lnTo>
                    <a:pt x="8" y="0"/>
                  </a:lnTo>
                  <a:lnTo>
                    <a:pt x="8" y="0"/>
                  </a:lnTo>
                  <a:lnTo>
                    <a:pt x="8" y="0"/>
                  </a:lnTo>
                  <a:lnTo>
                    <a:pt x="8" y="0"/>
                  </a:lnTo>
                  <a:lnTo>
                    <a:pt x="8"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61" name="Freeform 1579">
              <a:extLst>
                <a:ext uri="{FF2B5EF4-FFF2-40B4-BE49-F238E27FC236}">
                  <a16:creationId xmlns="" xmlns:a16="http://schemas.microsoft.com/office/drawing/2014/main" id="{41FA47D5-A292-4723-BB9A-422621A59641}"/>
                </a:ext>
              </a:extLst>
            </p:cNvPr>
            <p:cNvSpPr>
              <a:spLocks/>
            </p:cNvSpPr>
            <p:nvPr/>
          </p:nvSpPr>
          <p:spPr bwMode="auto">
            <a:xfrm>
              <a:off x="6368445" y="2171193"/>
              <a:ext cx="15317" cy="12764"/>
            </a:xfrm>
            <a:custGeom>
              <a:avLst/>
              <a:gdLst>
                <a:gd name="T0" fmla="*/ 5 w 12"/>
                <a:gd name="T1" fmla="*/ 1 h 10"/>
                <a:gd name="T2" fmla="*/ 5 w 12"/>
                <a:gd name="T3" fmla="*/ 1 h 10"/>
                <a:gd name="T4" fmla="*/ 5 w 12"/>
                <a:gd name="T5" fmla="*/ 2 h 10"/>
                <a:gd name="T6" fmla="*/ 5 w 12"/>
                <a:gd name="T7" fmla="*/ 3 h 10"/>
                <a:gd name="T8" fmla="*/ 5 w 12"/>
                <a:gd name="T9" fmla="*/ 3 h 10"/>
                <a:gd name="T10" fmla="*/ 5 w 12"/>
                <a:gd name="T11" fmla="*/ 4 h 10"/>
                <a:gd name="T12" fmla="*/ 5 w 12"/>
                <a:gd name="T13" fmla="*/ 4 h 10"/>
                <a:gd name="T14" fmla="*/ 6 w 12"/>
                <a:gd name="T15" fmla="*/ 4 h 10"/>
                <a:gd name="T16" fmla="*/ 6 w 12"/>
                <a:gd name="T17" fmla="*/ 6 h 10"/>
                <a:gd name="T18" fmla="*/ 7 w 12"/>
                <a:gd name="T19" fmla="*/ 4 h 10"/>
                <a:gd name="T20" fmla="*/ 7 w 12"/>
                <a:gd name="T21" fmla="*/ 6 h 10"/>
                <a:gd name="T22" fmla="*/ 9 w 12"/>
                <a:gd name="T23" fmla="*/ 6 h 10"/>
                <a:gd name="T24" fmla="*/ 9 w 12"/>
                <a:gd name="T25" fmla="*/ 7 h 10"/>
                <a:gd name="T26" fmla="*/ 10 w 12"/>
                <a:gd name="T27" fmla="*/ 7 h 10"/>
                <a:gd name="T28" fmla="*/ 10 w 12"/>
                <a:gd name="T29" fmla="*/ 7 h 10"/>
                <a:gd name="T30" fmla="*/ 10 w 12"/>
                <a:gd name="T31" fmla="*/ 7 h 10"/>
                <a:gd name="T32" fmla="*/ 10 w 12"/>
                <a:gd name="T33" fmla="*/ 7 h 10"/>
                <a:gd name="T34" fmla="*/ 10 w 12"/>
                <a:gd name="T35" fmla="*/ 8 h 10"/>
                <a:gd name="T36" fmla="*/ 11 w 12"/>
                <a:gd name="T37" fmla="*/ 8 h 10"/>
                <a:gd name="T38" fmla="*/ 11 w 12"/>
                <a:gd name="T39" fmla="*/ 8 h 10"/>
                <a:gd name="T40" fmla="*/ 11 w 12"/>
                <a:gd name="T41" fmla="*/ 8 h 10"/>
                <a:gd name="T42" fmla="*/ 11 w 12"/>
                <a:gd name="T43" fmla="*/ 8 h 10"/>
                <a:gd name="T44" fmla="*/ 12 w 12"/>
                <a:gd name="T45" fmla="*/ 8 h 10"/>
                <a:gd name="T46" fmla="*/ 12 w 12"/>
                <a:gd name="T47" fmla="*/ 9 h 10"/>
                <a:gd name="T48" fmla="*/ 11 w 12"/>
                <a:gd name="T49" fmla="*/ 9 h 10"/>
                <a:gd name="T50" fmla="*/ 11 w 12"/>
                <a:gd name="T51" fmla="*/ 9 h 10"/>
                <a:gd name="T52" fmla="*/ 9 w 12"/>
                <a:gd name="T53" fmla="*/ 9 h 10"/>
                <a:gd name="T54" fmla="*/ 9 w 12"/>
                <a:gd name="T55" fmla="*/ 10 h 10"/>
                <a:gd name="T56" fmla="*/ 9 w 12"/>
                <a:gd name="T57" fmla="*/ 9 h 10"/>
                <a:gd name="T58" fmla="*/ 7 w 12"/>
                <a:gd name="T59" fmla="*/ 9 h 10"/>
                <a:gd name="T60" fmla="*/ 7 w 12"/>
                <a:gd name="T61" fmla="*/ 9 h 10"/>
                <a:gd name="T62" fmla="*/ 7 w 12"/>
                <a:gd name="T63" fmla="*/ 9 h 10"/>
                <a:gd name="T64" fmla="*/ 7 w 12"/>
                <a:gd name="T65" fmla="*/ 10 h 10"/>
                <a:gd name="T66" fmla="*/ 7 w 12"/>
                <a:gd name="T67" fmla="*/ 10 h 10"/>
                <a:gd name="T68" fmla="*/ 7 w 12"/>
                <a:gd name="T69" fmla="*/ 10 h 10"/>
                <a:gd name="T70" fmla="*/ 5 w 12"/>
                <a:gd name="T71" fmla="*/ 9 h 10"/>
                <a:gd name="T72" fmla="*/ 3 w 12"/>
                <a:gd name="T73" fmla="*/ 8 h 10"/>
                <a:gd name="T74" fmla="*/ 0 w 12"/>
                <a:gd name="T75" fmla="*/ 8 h 10"/>
                <a:gd name="T76" fmla="*/ 0 w 12"/>
                <a:gd name="T77" fmla="*/ 7 h 10"/>
                <a:gd name="T78" fmla="*/ 0 w 12"/>
                <a:gd name="T79" fmla="*/ 7 h 10"/>
                <a:gd name="T80" fmla="*/ 2 w 12"/>
                <a:gd name="T81" fmla="*/ 6 h 10"/>
                <a:gd name="T82" fmla="*/ 0 w 12"/>
                <a:gd name="T83" fmla="*/ 4 h 10"/>
                <a:gd name="T84" fmla="*/ 0 w 12"/>
                <a:gd name="T85" fmla="*/ 4 h 10"/>
                <a:gd name="T86" fmla="*/ 0 w 12"/>
                <a:gd name="T87" fmla="*/ 3 h 10"/>
                <a:gd name="T88" fmla="*/ 2 w 12"/>
                <a:gd name="T89" fmla="*/ 3 h 10"/>
                <a:gd name="T90" fmla="*/ 2 w 12"/>
                <a:gd name="T91" fmla="*/ 2 h 10"/>
                <a:gd name="T92" fmla="*/ 3 w 12"/>
                <a:gd name="T93" fmla="*/ 2 h 10"/>
                <a:gd name="T94" fmla="*/ 3 w 12"/>
                <a:gd name="T95" fmla="*/ 2 h 10"/>
                <a:gd name="T96" fmla="*/ 4 w 12"/>
                <a:gd name="T97" fmla="*/ 2 h 10"/>
                <a:gd name="T98" fmla="*/ 4 w 12"/>
                <a:gd name="T99" fmla="*/ 1 h 10"/>
                <a:gd name="T100" fmla="*/ 4 w 12"/>
                <a:gd name="T101" fmla="*/ 0 h 10"/>
                <a:gd name="T102" fmla="*/ 5 w 12"/>
                <a:gd name="T103" fmla="*/ 0 h 10"/>
                <a:gd name="T104" fmla="*/ 5 w 12"/>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
                  <a:moveTo>
                    <a:pt x="5" y="1"/>
                  </a:moveTo>
                  <a:lnTo>
                    <a:pt x="5" y="1"/>
                  </a:lnTo>
                  <a:lnTo>
                    <a:pt x="5" y="1"/>
                  </a:lnTo>
                  <a:lnTo>
                    <a:pt x="5" y="1"/>
                  </a:lnTo>
                  <a:lnTo>
                    <a:pt x="5" y="1"/>
                  </a:lnTo>
                  <a:lnTo>
                    <a:pt x="5" y="2"/>
                  </a:lnTo>
                  <a:lnTo>
                    <a:pt x="5" y="2"/>
                  </a:lnTo>
                  <a:lnTo>
                    <a:pt x="5" y="3"/>
                  </a:lnTo>
                  <a:lnTo>
                    <a:pt x="5" y="3"/>
                  </a:lnTo>
                  <a:lnTo>
                    <a:pt x="5" y="3"/>
                  </a:lnTo>
                  <a:lnTo>
                    <a:pt x="5" y="3"/>
                  </a:lnTo>
                  <a:lnTo>
                    <a:pt x="5" y="4"/>
                  </a:lnTo>
                  <a:lnTo>
                    <a:pt x="5" y="4"/>
                  </a:lnTo>
                  <a:lnTo>
                    <a:pt x="5" y="4"/>
                  </a:lnTo>
                  <a:lnTo>
                    <a:pt x="6" y="4"/>
                  </a:lnTo>
                  <a:lnTo>
                    <a:pt x="6" y="4"/>
                  </a:lnTo>
                  <a:lnTo>
                    <a:pt x="6" y="6"/>
                  </a:lnTo>
                  <a:lnTo>
                    <a:pt x="6" y="6"/>
                  </a:lnTo>
                  <a:lnTo>
                    <a:pt x="7" y="6"/>
                  </a:lnTo>
                  <a:lnTo>
                    <a:pt x="7" y="4"/>
                  </a:lnTo>
                  <a:lnTo>
                    <a:pt x="7" y="4"/>
                  </a:lnTo>
                  <a:lnTo>
                    <a:pt x="7" y="6"/>
                  </a:lnTo>
                  <a:lnTo>
                    <a:pt x="7"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8"/>
                  </a:lnTo>
                  <a:lnTo>
                    <a:pt x="10" y="8"/>
                  </a:lnTo>
                  <a:lnTo>
                    <a:pt x="11" y="8"/>
                  </a:lnTo>
                  <a:lnTo>
                    <a:pt x="11" y="8"/>
                  </a:lnTo>
                  <a:lnTo>
                    <a:pt x="11" y="8"/>
                  </a:lnTo>
                  <a:lnTo>
                    <a:pt x="11" y="8"/>
                  </a:lnTo>
                  <a:lnTo>
                    <a:pt x="11" y="8"/>
                  </a:lnTo>
                  <a:lnTo>
                    <a:pt x="11" y="8"/>
                  </a:lnTo>
                  <a:lnTo>
                    <a:pt x="11" y="8"/>
                  </a:lnTo>
                  <a:lnTo>
                    <a:pt x="11" y="8"/>
                  </a:lnTo>
                  <a:lnTo>
                    <a:pt x="12" y="8"/>
                  </a:lnTo>
                  <a:lnTo>
                    <a:pt x="12" y="9"/>
                  </a:lnTo>
                  <a:lnTo>
                    <a:pt x="12" y="9"/>
                  </a:lnTo>
                  <a:lnTo>
                    <a:pt x="12" y="9"/>
                  </a:lnTo>
                  <a:lnTo>
                    <a:pt x="11" y="9"/>
                  </a:lnTo>
                  <a:lnTo>
                    <a:pt x="11" y="9"/>
                  </a:lnTo>
                  <a:lnTo>
                    <a:pt x="11" y="9"/>
                  </a:lnTo>
                  <a:lnTo>
                    <a:pt x="10" y="9"/>
                  </a:lnTo>
                  <a:lnTo>
                    <a:pt x="9" y="9"/>
                  </a:lnTo>
                  <a:lnTo>
                    <a:pt x="9" y="10"/>
                  </a:lnTo>
                  <a:lnTo>
                    <a:pt x="9" y="10"/>
                  </a:lnTo>
                  <a:lnTo>
                    <a:pt x="9" y="9"/>
                  </a:lnTo>
                  <a:lnTo>
                    <a:pt x="9" y="9"/>
                  </a:lnTo>
                  <a:lnTo>
                    <a:pt x="7" y="9"/>
                  </a:lnTo>
                  <a:lnTo>
                    <a:pt x="7" y="9"/>
                  </a:lnTo>
                  <a:lnTo>
                    <a:pt x="7" y="9"/>
                  </a:lnTo>
                  <a:lnTo>
                    <a:pt x="7" y="9"/>
                  </a:lnTo>
                  <a:lnTo>
                    <a:pt x="7" y="9"/>
                  </a:lnTo>
                  <a:lnTo>
                    <a:pt x="7" y="9"/>
                  </a:lnTo>
                  <a:lnTo>
                    <a:pt x="7" y="9"/>
                  </a:lnTo>
                  <a:lnTo>
                    <a:pt x="7" y="10"/>
                  </a:lnTo>
                  <a:lnTo>
                    <a:pt x="7" y="10"/>
                  </a:lnTo>
                  <a:lnTo>
                    <a:pt x="7" y="10"/>
                  </a:lnTo>
                  <a:lnTo>
                    <a:pt x="7" y="10"/>
                  </a:lnTo>
                  <a:lnTo>
                    <a:pt x="7" y="10"/>
                  </a:lnTo>
                  <a:lnTo>
                    <a:pt x="6" y="10"/>
                  </a:lnTo>
                  <a:lnTo>
                    <a:pt x="5" y="9"/>
                  </a:lnTo>
                  <a:lnTo>
                    <a:pt x="4" y="9"/>
                  </a:lnTo>
                  <a:lnTo>
                    <a:pt x="3" y="8"/>
                  </a:lnTo>
                  <a:lnTo>
                    <a:pt x="2" y="8"/>
                  </a:lnTo>
                  <a:lnTo>
                    <a:pt x="0" y="8"/>
                  </a:lnTo>
                  <a:lnTo>
                    <a:pt x="0" y="7"/>
                  </a:lnTo>
                  <a:lnTo>
                    <a:pt x="0" y="7"/>
                  </a:lnTo>
                  <a:lnTo>
                    <a:pt x="0" y="7"/>
                  </a:lnTo>
                  <a:lnTo>
                    <a:pt x="0" y="7"/>
                  </a:lnTo>
                  <a:lnTo>
                    <a:pt x="2" y="7"/>
                  </a:lnTo>
                  <a:lnTo>
                    <a:pt x="2" y="6"/>
                  </a:lnTo>
                  <a:lnTo>
                    <a:pt x="0" y="6"/>
                  </a:lnTo>
                  <a:lnTo>
                    <a:pt x="0" y="4"/>
                  </a:lnTo>
                  <a:lnTo>
                    <a:pt x="0" y="4"/>
                  </a:lnTo>
                  <a:lnTo>
                    <a:pt x="0" y="4"/>
                  </a:lnTo>
                  <a:lnTo>
                    <a:pt x="0" y="3"/>
                  </a:lnTo>
                  <a:lnTo>
                    <a:pt x="0" y="3"/>
                  </a:lnTo>
                  <a:lnTo>
                    <a:pt x="2" y="3"/>
                  </a:lnTo>
                  <a:lnTo>
                    <a:pt x="2" y="3"/>
                  </a:lnTo>
                  <a:lnTo>
                    <a:pt x="2" y="3"/>
                  </a:lnTo>
                  <a:lnTo>
                    <a:pt x="2" y="2"/>
                  </a:lnTo>
                  <a:lnTo>
                    <a:pt x="3" y="2"/>
                  </a:lnTo>
                  <a:lnTo>
                    <a:pt x="3" y="2"/>
                  </a:lnTo>
                  <a:lnTo>
                    <a:pt x="3" y="2"/>
                  </a:lnTo>
                  <a:lnTo>
                    <a:pt x="3" y="2"/>
                  </a:lnTo>
                  <a:lnTo>
                    <a:pt x="4" y="2"/>
                  </a:lnTo>
                  <a:lnTo>
                    <a:pt x="4" y="2"/>
                  </a:lnTo>
                  <a:lnTo>
                    <a:pt x="4" y="1"/>
                  </a:lnTo>
                  <a:lnTo>
                    <a:pt x="4" y="1"/>
                  </a:lnTo>
                  <a:lnTo>
                    <a:pt x="4" y="0"/>
                  </a:lnTo>
                  <a:lnTo>
                    <a:pt x="4" y="0"/>
                  </a:lnTo>
                  <a:lnTo>
                    <a:pt x="4" y="0"/>
                  </a:lnTo>
                  <a:lnTo>
                    <a:pt x="5" y="0"/>
                  </a:lnTo>
                  <a:lnTo>
                    <a:pt x="5" y="0"/>
                  </a:lnTo>
                  <a:lnTo>
                    <a:pt x="5" y="1"/>
                  </a:lnTo>
                  <a:lnTo>
                    <a:pt x="5"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62" name="Freeform 1580">
              <a:extLst>
                <a:ext uri="{FF2B5EF4-FFF2-40B4-BE49-F238E27FC236}">
                  <a16:creationId xmlns="" xmlns:a16="http://schemas.microsoft.com/office/drawing/2014/main" id="{A4A3D2DB-1B56-4C73-99ED-23B52909103E}"/>
                </a:ext>
              </a:extLst>
            </p:cNvPr>
            <p:cNvSpPr>
              <a:spLocks noEditPoints="1"/>
            </p:cNvSpPr>
            <p:nvPr/>
          </p:nvSpPr>
          <p:spPr bwMode="auto">
            <a:xfrm>
              <a:off x="6363339" y="2181404"/>
              <a:ext cx="14041" cy="10212"/>
            </a:xfrm>
            <a:custGeom>
              <a:avLst/>
              <a:gdLst>
                <a:gd name="T0" fmla="*/ 1 w 11"/>
                <a:gd name="T1" fmla="*/ 8 h 8"/>
                <a:gd name="T2" fmla="*/ 1 w 11"/>
                <a:gd name="T3" fmla="*/ 7 h 8"/>
                <a:gd name="T4" fmla="*/ 1 w 11"/>
                <a:gd name="T5" fmla="*/ 6 h 8"/>
                <a:gd name="T6" fmla="*/ 2 w 11"/>
                <a:gd name="T7" fmla="*/ 6 h 8"/>
                <a:gd name="T8" fmla="*/ 2 w 11"/>
                <a:gd name="T9" fmla="*/ 7 h 8"/>
                <a:gd name="T10" fmla="*/ 3 w 11"/>
                <a:gd name="T11" fmla="*/ 7 h 8"/>
                <a:gd name="T12" fmla="*/ 2 w 11"/>
                <a:gd name="T13" fmla="*/ 7 h 8"/>
                <a:gd name="T14" fmla="*/ 11 w 11"/>
                <a:gd name="T15" fmla="*/ 3 h 8"/>
                <a:gd name="T16" fmla="*/ 11 w 11"/>
                <a:gd name="T17" fmla="*/ 5 h 8"/>
                <a:gd name="T18" fmla="*/ 10 w 11"/>
                <a:gd name="T19" fmla="*/ 5 h 8"/>
                <a:gd name="T20" fmla="*/ 9 w 11"/>
                <a:gd name="T21" fmla="*/ 5 h 8"/>
                <a:gd name="T22" fmla="*/ 8 w 11"/>
                <a:gd name="T23" fmla="*/ 6 h 8"/>
                <a:gd name="T24" fmla="*/ 7 w 11"/>
                <a:gd name="T25" fmla="*/ 5 h 8"/>
                <a:gd name="T26" fmla="*/ 6 w 11"/>
                <a:gd name="T27" fmla="*/ 5 h 8"/>
                <a:gd name="T28" fmla="*/ 4 w 11"/>
                <a:gd name="T29" fmla="*/ 6 h 8"/>
                <a:gd name="T30" fmla="*/ 4 w 11"/>
                <a:gd name="T31" fmla="*/ 6 h 8"/>
                <a:gd name="T32" fmla="*/ 3 w 11"/>
                <a:gd name="T33" fmla="*/ 6 h 8"/>
                <a:gd name="T34" fmla="*/ 3 w 11"/>
                <a:gd name="T35" fmla="*/ 6 h 8"/>
                <a:gd name="T36" fmla="*/ 2 w 11"/>
                <a:gd name="T37" fmla="*/ 6 h 8"/>
                <a:gd name="T38" fmla="*/ 1 w 11"/>
                <a:gd name="T39" fmla="*/ 6 h 8"/>
                <a:gd name="T40" fmla="*/ 1 w 11"/>
                <a:gd name="T41" fmla="*/ 5 h 8"/>
                <a:gd name="T42" fmla="*/ 1 w 11"/>
                <a:gd name="T43" fmla="*/ 5 h 8"/>
                <a:gd name="T44" fmla="*/ 0 w 11"/>
                <a:gd name="T45" fmla="*/ 3 h 8"/>
                <a:gd name="T46" fmla="*/ 1 w 11"/>
                <a:gd name="T47" fmla="*/ 3 h 8"/>
                <a:gd name="T48" fmla="*/ 2 w 11"/>
                <a:gd name="T49" fmla="*/ 3 h 8"/>
                <a:gd name="T50" fmla="*/ 2 w 11"/>
                <a:gd name="T51" fmla="*/ 3 h 8"/>
                <a:gd name="T52" fmla="*/ 2 w 11"/>
                <a:gd name="T53" fmla="*/ 2 h 8"/>
                <a:gd name="T54" fmla="*/ 2 w 11"/>
                <a:gd name="T55" fmla="*/ 1 h 8"/>
                <a:gd name="T56" fmla="*/ 2 w 11"/>
                <a:gd name="T57" fmla="*/ 1 h 8"/>
                <a:gd name="T58" fmla="*/ 2 w 11"/>
                <a:gd name="T59" fmla="*/ 0 h 8"/>
                <a:gd name="T60" fmla="*/ 3 w 11"/>
                <a:gd name="T61" fmla="*/ 0 h 8"/>
                <a:gd name="T62" fmla="*/ 3 w 11"/>
                <a:gd name="T63" fmla="*/ 0 h 8"/>
                <a:gd name="T64" fmla="*/ 4 w 11"/>
                <a:gd name="T65" fmla="*/ 0 h 8"/>
                <a:gd name="T66" fmla="*/ 7 w 11"/>
                <a:gd name="T67" fmla="*/ 0 h 8"/>
                <a:gd name="T68" fmla="*/ 9 w 11"/>
                <a:gd name="T69" fmla="*/ 1 h 8"/>
                <a:gd name="T70" fmla="*/ 11 w 11"/>
                <a:gd name="T71" fmla="*/ 2 h 8"/>
                <a:gd name="T72" fmla="*/ 11 w 11"/>
                <a:gd name="T7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8">
                  <a:moveTo>
                    <a:pt x="2" y="7"/>
                  </a:moveTo>
                  <a:lnTo>
                    <a:pt x="1" y="8"/>
                  </a:lnTo>
                  <a:lnTo>
                    <a:pt x="1" y="8"/>
                  </a:lnTo>
                  <a:lnTo>
                    <a:pt x="1" y="7"/>
                  </a:lnTo>
                  <a:lnTo>
                    <a:pt x="1" y="7"/>
                  </a:lnTo>
                  <a:lnTo>
                    <a:pt x="1" y="6"/>
                  </a:lnTo>
                  <a:lnTo>
                    <a:pt x="1" y="6"/>
                  </a:lnTo>
                  <a:lnTo>
                    <a:pt x="2" y="6"/>
                  </a:lnTo>
                  <a:lnTo>
                    <a:pt x="2" y="6"/>
                  </a:lnTo>
                  <a:lnTo>
                    <a:pt x="2" y="7"/>
                  </a:lnTo>
                  <a:lnTo>
                    <a:pt x="3" y="7"/>
                  </a:lnTo>
                  <a:lnTo>
                    <a:pt x="3" y="7"/>
                  </a:lnTo>
                  <a:lnTo>
                    <a:pt x="3" y="7"/>
                  </a:lnTo>
                  <a:lnTo>
                    <a:pt x="2" y="7"/>
                  </a:lnTo>
                  <a:lnTo>
                    <a:pt x="2" y="7"/>
                  </a:lnTo>
                  <a:close/>
                  <a:moveTo>
                    <a:pt x="11" y="3"/>
                  </a:moveTo>
                  <a:lnTo>
                    <a:pt x="11" y="5"/>
                  </a:lnTo>
                  <a:lnTo>
                    <a:pt x="11" y="5"/>
                  </a:lnTo>
                  <a:lnTo>
                    <a:pt x="11" y="5"/>
                  </a:lnTo>
                  <a:lnTo>
                    <a:pt x="10" y="5"/>
                  </a:lnTo>
                  <a:lnTo>
                    <a:pt x="10" y="5"/>
                  </a:lnTo>
                  <a:lnTo>
                    <a:pt x="9" y="5"/>
                  </a:lnTo>
                  <a:lnTo>
                    <a:pt x="8" y="5"/>
                  </a:lnTo>
                  <a:lnTo>
                    <a:pt x="8" y="6"/>
                  </a:lnTo>
                  <a:lnTo>
                    <a:pt x="8" y="5"/>
                  </a:lnTo>
                  <a:lnTo>
                    <a:pt x="7" y="5"/>
                  </a:lnTo>
                  <a:lnTo>
                    <a:pt x="6" y="5"/>
                  </a:lnTo>
                  <a:lnTo>
                    <a:pt x="6" y="5"/>
                  </a:lnTo>
                  <a:lnTo>
                    <a:pt x="4" y="6"/>
                  </a:lnTo>
                  <a:lnTo>
                    <a:pt x="4" y="6"/>
                  </a:lnTo>
                  <a:lnTo>
                    <a:pt x="4" y="6"/>
                  </a:lnTo>
                  <a:lnTo>
                    <a:pt x="4" y="6"/>
                  </a:lnTo>
                  <a:lnTo>
                    <a:pt x="4" y="6"/>
                  </a:lnTo>
                  <a:lnTo>
                    <a:pt x="3" y="6"/>
                  </a:lnTo>
                  <a:lnTo>
                    <a:pt x="3" y="6"/>
                  </a:lnTo>
                  <a:lnTo>
                    <a:pt x="3" y="6"/>
                  </a:lnTo>
                  <a:lnTo>
                    <a:pt x="3" y="6"/>
                  </a:lnTo>
                  <a:lnTo>
                    <a:pt x="2" y="6"/>
                  </a:lnTo>
                  <a:lnTo>
                    <a:pt x="2" y="6"/>
                  </a:lnTo>
                  <a:lnTo>
                    <a:pt x="1" y="6"/>
                  </a:lnTo>
                  <a:lnTo>
                    <a:pt x="1" y="6"/>
                  </a:lnTo>
                  <a:lnTo>
                    <a:pt x="1" y="5"/>
                  </a:lnTo>
                  <a:lnTo>
                    <a:pt x="1" y="5"/>
                  </a:lnTo>
                  <a:lnTo>
                    <a:pt x="1" y="5"/>
                  </a:lnTo>
                  <a:lnTo>
                    <a:pt x="1" y="5"/>
                  </a:lnTo>
                  <a:lnTo>
                    <a:pt x="0" y="3"/>
                  </a:lnTo>
                  <a:lnTo>
                    <a:pt x="1" y="3"/>
                  </a:lnTo>
                  <a:lnTo>
                    <a:pt x="1" y="3"/>
                  </a:lnTo>
                  <a:lnTo>
                    <a:pt x="1" y="3"/>
                  </a:lnTo>
                  <a:lnTo>
                    <a:pt x="2" y="3"/>
                  </a:lnTo>
                  <a:lnTo>
                    <a:pt x="2" y="3"/>
                  </a:lnTo>
                  <a:lnTo>
                    <a:pt x="2" y="3"/>
                  </a:lnTo>
                  <a:lnTo>
                    <a:pt x="2" y="3"/>
                  </a:lnTo>
                  <a:lnTo>
                    <a:pt x="2" y="2"/>
                  </a:lnTo>
                  <a:lnTo>
                    <a:pt x="2" y="2"/>
                  </a:lnTo>
                  <a:lnTo>
                    <a:pt x="2" y="1"/>
                  </a:lnTo>
                  <a:lnTo>
                    <a:pt x="2" y="1"/>
                  </a:lnTo>
                  <a:lnTo>
                    <a:pt x="2" y="1"/>
                  </a:lnTo>
                  <a:lnTo>
                    <a:pt x="2" y="1"/>
                  </a:lnTo>
                  <a:lnTo>
                    <a:pt x="2" y="0"/>
                  </a:lnTo>
                  <a:lnTo>
                    <a:pt x="3" y="0"/>
                  </a:lnTo>
                  <a:lnTo>
                    <a:pt x="3" y="0"/>
                  </a:lnTo>
                  <a:lnTo>
                    <a:pt x="3" y="0"/>
                  </a:lnTo>
                  <a:lnTo>
                    <a:pt x="3" y="0"/>
                  </a:lnTo>
                  <a:lnTo>
                    <a:pt x="4" y="0"/>
                  </a:lnTo>
                  <a:lnTo>
                    <a:pt x="4" y="0"/>
                  </a:lnTo>
                  <a:lnTo>
                    <a:pt x="6" y="0"/>
                  </a:lnTo>
                  <a:lnTo>
                    <a:pt x="7" y="0"/>
                  </a:lnTo>
                  <a:lnTo>
                    <a:pt x="8" y="1"/>
                  </a:lnTo>
                  <a:lnTo>
                    <a:pt x="9" y="1"/>
                  </a:lnTo>
                  <a:lnTo>
                    <a:pt x="10" y="2"/>
                  </a:lnTo>
                  <a:lnTo>
                    <a:pt x="11" y="2"/>
                  </a:lnTo>
                  <a:lnTo>
                    <a:pt x="11" y="2"/>
                  </a:lnTo>
                  <a:lnTo>
                    <a:pt x="11" y="3"/>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63" name="Freeform 1581">
              <a:extLst>
                <a:ext uri="{FF2B5EF4-FFF2-40B4-BE49-F238E27FC236}">
                  <a16:creationId xmlns="" xmlns:a16="http://schemas.microsoft.com/office/drawing/2014/main" id="{5B9BE2E3-4162-4E5E-8F56-6874B597511B}"/>
                </a:ext>
              </a:extLst>
            </p:cNvPr>
            <p:cNvSpPr>
              <a:spLocks/>
            </p:cNvSpPr>
            <p:nvPr/>
          </p:nvSpPr>
          <p:spPr bwMode="auto">
            <a:xfrm>
              <a:off x="6364616" y="2183957"/>
              <a:ext cx="17870" cy="14041"/>
            </a:xfrm>
            <a:custGeom>
              <a:avLst/>
              <a:gdLst>
                <a:gd name="T0" fmla="*/ 9 w 14"/>
                <a:gd name="T1" fmla="*/ 6 h 11"/>
                <a:gd name="T2" fmla="*/ 8 w 14"/>
                <a:gd name="T3" fmla="*/ 7 h 11"/>
                <a:gd name="T4" fmla="*/ 8 w 14"/>
                <a:gd name="T5" fmla="*/ 6 h 11"/>
                <a:gd name="T6" fmla="*/ 7 w 14"/>
                <a:gd name="T7" fmla="*/ 6 h 11"/>
                <a:gd name="T8" fmla="*/ 7 w 14"/>
                <a:gd name="T9" fmla="*/ 7 h 11"/>
                <a:gd name="T10" fmla="*/ 7 w 14"/>
                <a:gd name="T11" fmla="*/ 7 h 11"/>
                <a:gd name="T12" fmla="*/ 7 w 14"/>
                <a:gd name="T13" fmla="*/ 7 h 11"/>
                <a:gd name="T14" fmla="*/ 7 w 14"/>
                <a:gd name="T15" fmla="*/ 8 h 11"/>
                <a:gd name="T16" fmla="*/ 8 w 14"/>
                <a:gd name="T17" fmla="*/ 8 h 11"/>
                <a:gd name="T18" fmla="*/ 9 w 14"/>
                <a:gd name="T19" fmla="*/ 10 h 11"/>
                <a:gd name="T20" fmla="*/ 8 w 14"/>
                <a:gd name="T21" fmla="*/ 11 h 11"/>
                <a:gd name="T22" fmla="*/ 8 w 14"/>
                <a:gd name="T23" fmla="*/ 11 h 11"/>
                <a:gd name="T24" fmla="*/ 8 w 14"/>
                <a:gd name="T25" fmla="*/ 11 h 11"/>
                <a:gd name="T26" fmla="*/ 7 w 14"/>
                <a:gd name="T27" fmla="*/ 10 h 11"/>
                <a:gd name="T28" fmla="*/ 7 w 14"/>
                <a:gd name="T29" fmla="*/ 10 h 11"/>
                <a:gd name="T30" fmla="*/ 6 w 14"/>
                <a:gd name="T31" fmla="*/ 10 h 11"/>
                <a:gd name="T32" fmla="*/ 6 w 14"/>
                <a:gd name="T33" fmla="*/ 10 h 11"/>
                <a:gd name="T34" fmla="*/ 5 w 14"/>
                <a:gd name="T35" fmla="*/ 11 h 11"/>
                <a:gd name="T36" fmla="*/ 3 w 14"/>
                <a:gd name="T37" fmla="*/ 11 h 11"/>
                <a:gd name="T38" fmla="*/ 1 w 14"/>
                <a:gd name="T39" fmla="*/ 10 h 11"/>
                <a:gd name="T40" fmla="*/ 0 w 14"/>
                <a:gd name="T41" fmla="*/ 8 h 11"/>
                <a:gd name="T42" fmla="*/ 0 w 14"/>
                <a:gd name="T43" fmla="*/ 8 h 11"/>
                <a:gd name="T44" fmla="*/ 0 w 14"/>
                <a:gd name="T45" fmla="*/ 7 h 11"/>
                <a:gd name="T46" fmla="*/ 0 w 14"/>
                <a:gd name="T47" fmla="*/ 6 h 11"/>
                <a:gd name="T48" fmla="*/ 0 w 14"/>
                <a:gd name="T49" fmla="*/ 6 h 11"/>
                <a:gd name="T50" fmla="*/ 1 w 14"/>
                <a:gd name="T51" fmla="*/ 5 h 11"/>
                <a:gd name="T52" fmla="*/ 2 w 14"/>
                <a:gd name="T53" fmla="*/ 5 h 11"/>
                <a:gd name="T54" fmla="*/ 3 w 14"/>
                <a:gd name="T55" fmla="*/ 6 h 11"/>
                <a:gd name="T56" fmla="*/ 6 w 14"/>
                <a:gd name="T57" fmla="*/ 6 h 11"/>
                <a:gd name="T58" fmla="*/ 7 w 14"/>
                <a:gd name="T59" fmla="*/ 5 h 11"/>
                <a:gd name="T60" fmla="*/ 8 w 14"/>
                <a:gd name="T61" fmla="*/ 5 h 11"/>
                <a:gd name="T62" fmla="*/ 8 w 14"/>
                <a:gd name="T63" fmla="*/ 4 h 11"/>
                <a:gd name="T64" fmla="*/ 7 w 14"/>
                <a:gd name="T65" fmla="*/ 4 h 11"/>
                <a:gd name="T66" fmla="*/ 8 w 14"/>
                <a:gd name="T67" fmla="*/ 3 h 11"/>
                <a:gd name="T68" fmla="*/ 10 w 14"/>
                <a:gd name="T69" fmla="*/ 3 h 11"/>
                <a:gd name="T70" fmla="*/ 10 w 14"/>
                <a:gd name="T71" fmla="*/ 1 h 11"/>
                <a:gd name="T72" fmla="*/ 10 w 14"/>
                <a:gd name="T73" fmla="*/ 0 h 11"/>
                <a:gd name="T74" fmla="*/ 12 w 14"/>
                <a:gd name="T75" fmla="*/ 1 h 11"/>
                <a:gd name="T76" fmla="*/ 14 w 14"/>
                <a:gd name="T77" fmla="*/ 5 h 11"/>
                <a:gd name="T78" fmla="*/ 14 w 14"/>
                <a:gd name="T79" fmla="*/ 5 h 11"/>
                <a:gd name="T80" fmla="*/ 14 w 14"/>
                <a:gd name="T81" fmla="*/ 6 h 11"/>
                <a:gd name="T82" fmla="*/ 14 w 14"/>
                <a:gd name="T83" fmla="*/ 6 h 11"/>
                <a:gd name="T84" fmla="*/ 13 w 14"/>
                <a:gd name="T85" fmla="*/ 6 h 11"/>
                <a:gd name="T86" fmla="*/ 13 w 14"/>
                <a:gd name="T87" fmla="*/ 6 h 11"/>
                <a:gd name="T88" fmla="*/ 13 w 14"/>
                <a:gd name="T89" fmla="*/ 5 h 11"/>
                <a:gd name="T90" fmla="*/ 12 w 14"/>
                <a:gd name="T91" fmla="*/ 6 h 11"/>
                <a:gd name="T92" fmla="*/ 10 w 14"/>
                <a:gd name="T93" fmla="*/ 6 h 11"/>
                <a:gd name="T94" fmla="*/ 10 w 14"/>
                <a:gd name="T9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11">
                  <a:moveTo>
                    <a:pt x="10" y="6"/>
                  </a:moveTo>
                  <a:lnTo>
                    <a:pt x="9" y="6"/>
                  </a:lnTo>
                  <a:lnTo>
                    <a:pt x="9" y="6"/>
                  </a:lnTo>
                  <a:lnTo>
                    <a:pt x="9" y="7"/>
                  </a:lnTo>
                  <a:lnTo>
                    <a:pt x="9" y="7"/>
                  </a:lnTo>
                  <a:lnTo>
                    <a:pt x="8" y="7"/>
                  </a:lnTo>
                  <a:lnTo>
                    <a:pt x="8" y="7"/>
                  </a:lnTo>
                  <a:lnTo>
                    <a:pt x="8" y="7"/>
                  </a:lnTo>
                  <a:lnTo>
                    <a:pt x="8" y="6"/>
                  </a:lnTo>
                  <a:lnTo>
                    <a:pt x="8" y="6"/>
                  </a:lnTo>
                  <a:lnTo>
                    <a:pt x="7" y="6"/>
                  </a:lnTo>
                  <a:lnTo>
                    <a:pt x="7" y="6"/>
                  </a:lnTo>
                  <a:lnTo>
                    <a:pt x="7" y="7"/>
                  </a:lnTo>
                  <a:lnTo>
                    <a:pt x="7" y="7"/>
                  </a:lnTo>
                  <a:lnTo>
                    <a:pt x="7" y="7"/>
                  </a:lnTo>
                  <a:lnTo>
                    <a:pt x="7" y="7"/>
                  </a:lnTo>
                  <a:lnTo>
                    <a:pt x="7" y="7"/>
                  </a:lnTo>
                  <a:lnTo>
                    <a:pt x="7" y="7"/>
                  </a:lnTo>
                  <a:lnTo>
                    <a:pt x="7" y="7"/>
                  </a:lnTo>
                  <a:lnTo>
                    <a:pt x="7" y="7"/>
                  </a:lnTo>
                  <a:lnTo>
                    <a:pt x="7" y="7"/>
                  </a:lnTo>
                  <a:lnTo>
                    <a:pt x="7" y="7"/>
                  </a:lnTo>
                  <a:lnTo>
                    <a:pt x="7" y="8"/>
                  </a:lnTo>
                  <a:lnTo>
                    <a:pt x="7" y="8"/>
                  </a:lnTo>
                  <a:lnTo>
                    <a:pt x="7" y="8"/>
                  </a:lnTo>
                  <a:lnTo>
                    <a:pt x="8" y="8"/>
                  </a:lnTo>
                  <a:lnTo>
                    <a:pt x="8" y="8"/>
                  </a:lnTo>
                  <a:lnTo>
                    <a:pt x="8" y="10"/>
                  </a:lnTo>
                  <a:lnTo>
                    <a:pt x="9" y="10"/>
                  </a:lnTo>
                  <a:lnTo>
                    <a:pt x="9" y="10"/>
                  </a:lnTo>
                  <a:lnTo>
                    <a:pt x="8" y="10"/>
                  </a:lnTo>
                  <a:lnTo>
                    <a:pt x="8" y="11"/>
                  </a:lnTo>
                  <a:lnTo>
                    <a:pt x="8" y="11"/>
                  </a:lnTo>
                  <a:lnTo>
                    <a:pt x="8" y="11"/>
                  </a:lnTo>
                  <a:lnTo>
                    <a:pt x="8" y="11"/>
                  </a:lnTo>
                  <a:lnTo>
                    <a:pt x="8" y="11"/>
                  </a:lnTo>
                  <a:lnTo>
                    <a:pt x="8" y="11"/>
                  </a:lnTo>
                  <a:lnTo>
                    <a:pt x="8" y="11"/>
                  </a:lnTo>
                  <a:lnTo>
                    <a:pt x="8" y="11"/>
                  </a:lnTo>
                  <a:lnTo>
                    <a:pt x="8" y="11"/>
                  </a:lnTo>
                  <a:lnTo>
                    <a:pt x="8" y="10"/>
                  </a:lnTo>
                  <a:lnTo>
                    <a:pt x="7" y="10"/>
                  </a:lnTo>
                  <a:lnTo>
                    <a:pt x="7" y="10"/>
                  </a:lnTo>
                  <a:lnTo>
                    <a:pt x="7" y="10"/>
                  </a:lnTo>
                  <a:lnTo>
                    <a:pt x="7" y="10"/>
                  </a:lnTo>
                  <a:lnTo>
                    <a:pt x="7" y="10"/>
                  </a:lnTo>
                  <a:lnTo>
                    <a:pt x="7" y="10"/>
                  </a:lnTo>
                  <a:lnTo>
                    <a:pt x="6" y="10"/>
                  </a:lnTo>
                  <a:lnTo>
                    <a:pt x="6" y="10"/>
                  </a:lnTo>
                  <a:lnTo>
                    <a:pt x="6" y="10"/>
                  </a:lnTo>
                  <a:lnTo>
                    <a:pt x="6" y="10"/>
                  </a:lnTo>
                  <a:lnTo>
                    <a:pt x="6" y="10"/>
                  </a:lnTo>
                  <a:lnTo>
                    <a:pt x="6" y="10"/>
                  </a:lnTo>
                  <a:lnTo>
                    <a:pt x="5" y="11"/>
                  </a:lnTo>
                  <a:lnTo>
                    <a:pt x="3" y="11"/>
                  </a:lnTo>
                  <a:lnTo>
                    <a:pt x="3" y="11"/>
                  </a:lnTo>
                  <a:lnTo>
                    <a:pt x="3" y="11"/>
                  </a:lnTo>
                  <a:lnTo>
                    <a:pt x="2" y="10"/>
                  </a:lnTo>
                  <a:lnTo>
                    <a:pt x="1" y="10"/>
                  </a:lnTo>
                  <a:lnTo>
                    <a:pt x="1" y="10"/>
                  </a:lnTo>
                  <a:lnTo>
                    <a:pt x="0" y="10"/>
                  </a:lnTo>
                  <a:lnTo>
                    <a:pt x="0" y="10"/>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1" y="5"/>
                  </a:lnTo>
                  <a:lnTo>
                    <a:pt x="1" y="5"/>
                  </a:lnTo>
                  <a:lnTo>
                    <a:pt x="2" y="5"/>
                  </a:lnTo>
                  <a:lnTo>
                    <a:pt x="2" y="5"/>
                  </a:lnTo>
                  <a:lnTo>
                    <a:pt x="2" y="5"/>
                  </a:lnTo>
                  <a:lnTo>
                    <a:pt x="2" y="5"/>
                  </a:lnTo>
                  <a:lnTo>
                    <a:pt x="3" y="6"/>
                  </a:lnTo>
                  <a:lnTo>
                    <a:pt x="3" y="6"/>
                  </a:lnTo>
                  <a:lnTo>
                    <a:pt x="5" y="6"/>
                  </a:lnTo>
                  <a:lnTo>
                    <a:pt x="5" y="6"/>
                  </a:lnTo>
                  <a:lnTo>
                    <a:pt x="6" y="6"/>
                  </a:lnTo>
                  <a:lnTo>
                    <a:pt x="6" y="6"/>
                  </a:lnTo>
                  <a:lnTo>
                    <a:pt x="7" y="5"/>
                  </a:lnTo>
                  <a:lnTo>
                    <a:pt x="7" y="5"/>
                  </a:lnTo>
                  <a:lnTo>
                    <a:pt x="7" y="5"/>
                  </a:lnTo>
                  <a:lnTo>
                    <a:pt x="8" y="5"/>
                  </a:lnTo>
                  <a:lnTo>
                    <a:pt x="8" y="5"/>
                  </a:lnTo>
                  <a:lnTo>
                    <a:pt x="8" y="5"/>
                  </a:lnTo>
                  <a:lnTo>
                    <a:pt x="8" y="4"/>
                  </a:lnTo>
                  <a:lnTo>
                    <a:pt x="8" y="4"/>
                  </a:lnTo>
                  <a:lnTo>
                    <a:pt x="8" y="4"/>
                  </a:lnTo>
                  <a:lnTo>
                    <a:pt x="7" y="4"/>
                  </a:lnTo>
                  <a:lnTo>
                    <a:pt x="7" y="4"/>
                  </a:lnTo>
                  <a:lnTo>
                    <a:pt x="7" y="4"/>
                  </a:lnTo>
                  <a:lnTo>
                    <a:pt x="7" y="3"/>
                  </a:lnTo>
                  <a:lnTo>
                    <a:pt x="8" y="3"/>
                  </a:lnTo>
                  <a:lnTo>
                    <a:pt x="9" y="3"/>
                  </a:lnTo>
                  <a:lnTo>
                    <a:pt x="9" y="3"/>
                  </a:lnTo>
                  <a:lnTo>
                    <a:pt x="10" y="3"/>
                  </a:lnTo>
                  <a:lnTo>
                    <a:pt x="10" y="3"/>
                  </a:lnTo>
                  <a:lnTo>
                    <a:pt x="10" y="3"/>
                  </a:lnTo>
                  <a:lnTo>
                    <a:pt x="10" y="1"/>
                  </a:lnTo>
                  <a:lnTo>
                    <a:pt x="10" y="0"/>
                  </a:lnTo>
                  <a:lnTo>
                    <a:pt x="10" y="0"/>
                  </a:lnTo>
                  <a:lnTo>
                    <a:pt x="10" y="0"/>
                  </a:lnTo>
                  <a:lnTo>
                    <a:pt x="10" y="0"/>
                  </a:lnTo>
                  <a:lnTo>
                    <a:pt x="12" y="0"/>
                  </a:lnTo>
                  <a:lnTo>
                    <a:pt x="12" y="1"/>
                  </a:lnTo>
                  <a:lnTo>
                    <a:pt x="13" y="3"/>
                  </a:lnTo>
                  <a:lnTo>
                    <a:pt x="14" y="4"/>
                  </a:lnTo>
                  <a:lnTo>
                    <a:pt x="14" y="5"/>
                  </a:lnTo>
                  <a:lnTo>
                    <a:pt x="14" y="5"/>
                  </a:lnTo>
                  <a:lnTo>
                    <a:pt x="14" y="5"/>
                  </a:lnTo>
                  <a:lnTo>
                    <a:pt x="14" y="5"/>
                  </a:lnTo>
                  <a:lnTo>
                    <a:pt x="14" y="5"/>
                  </a:lnTo>
                  <a:lnTo>
                    <a:pt x="14" y="6"/>
                  </a:lnTo>
                  <a:lnTo>
                    <a:pt x="14" y="6"/>
                  </a:lnTo>
                  <a:lnTo>
                    <a:pt x="14" y="6"/>
                  </a:lnTo>
                  <a:lnTo>
                    <a:pt x="14" y="6"/>
                  </a:lnTo>
                  <a:lnTo>
                    <a:pt x="14" y="6"/>
                  </a:lnTo>
                  <a:lnTo>
                    <a:pt x="14" y="6"/>
                  </a:lnTo>
                  <a:lnTo>
                    <a:pt x="13" y="6"/>
                  </a:lnTo>
                  <a:lnTo>
                    <a:pt x="13" y="6"/>
                  </a:lnTo>
                  <a:lnTo>
                    <a:pt x="13" y="6"/>
                  </a:lnTo>
                  <a:lnTo>
                    <a:pt x="13" y="6"/>
                  </a:lnTo>
                  <a:lnTo>
                    <a:pt x="13" y="6"/>
                  </a:lnTo>
                  <a:lnTo>
                    <a:pt x="13" y="6"/>
                  </a:lnTo>
                  <a:lnTo>
                    <a:pt x="13" y="6"/>
                  </a:lnTo>
                  <a:lnTo>
                    <a:pt x="13" y="5"/>
                  </a:lnTo>
                  <a:lnTo>
                    <a:pt x="12" y="5"/>
                  </a:lnTo>
                  <a:lnTo>
                    <a:pt x="12" y="5"/>
                  </a:lnTo>
                  <a:lnTo>
                    <a:pt x="12" y="6"/>
                  </a:lnTo>
                  <a:lnTo>
                    <a:pt x="12" y="6"/>
                  </a:lnTo>
                  <a:lnTo>
                    <a:pt x="12" y="6"/>
                  </a:lnTo>
                  <a:lnTo>
                    <a:pt x="10" y="6"/>
                  </a:lnTo>
                  <a:lnTo>
                    <a:pt x="10" y="6"/>
                  </a:lnTo>
                  <a:lnTo>
                    <a:pt x="10" y="6"/>
                  </a:lnTo>
                  <a:lnTo>
                    <a:pt x="10" y="6"/>
                  </a:lnTo>
                  <a:lnTo>
                    <a:pt x="10" y="6"/>
                  </a:lnTo>
                  <a:lnTo>
                    <a:pt x="10" y="6"/>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64" name="Freeform 1582">
              <a:extLst>
                <a:ext uri="{FF2B5EF4-FFF2-40B4-BE49-F238E27FC236}">
                  <a16:creationId xmlns="" xmlns:a16="http://schemas.microsoft.com/office/drawing/2014/main" id="{CA91931F-5E67-41D8-B6CE-E50F4C2420FB}"/>
                </a:ext>
              </a:extLst>
            </p:cNvPr>
            <p:cNvSpPr>
              <a:spLocks/>
            </p:cNvSpPr>
            <p:nvPr/>
          </p:nvSpPr>
          <p:spPr bwMode="auto">
            <a:xfrm>
              <a:off x="6358233" y="2194169"/>
              <a:ext cx="12764" cy="16594"/>
            </a:xfrm>
            <a:custGeom>
              <a:avLst/>
              <a:gdLst>
                <a:gd name="T0" fmla="*/ 5 w 10"/>
                <a:gd name="T1" fmla="*/ 0 h 13"/>
                <a:gd name="T2" fmla="*/ 5 w 10"/>
                <a:gd name="T3" fmla="*/ 2 h 13"/>
                <a:gd name="T4" fmla="*/ 6 w 10"/>
                <a:gd name="T5" fmla="*/ 2 h 13"/>
                <a:gd name="T6" fmla="*/ 8 w 10"/>
                <a:gd name="T7" fmla="*/ 3 h 13"/>
                <a:gd name="T8" fmla="*/ 8 w 10"/>
                <a:gd name="T9" fmla="*/ 3 h 13"/>
                <a:gd name="T10" fmla="*/ 8 w 10"/>
                <a:gd name="T11" fmla="*/ 4 h 13"/>
                <a:gd name="T12" fmla="*/ 8 w 10"/>
                <a:gd name="T13" fmla="*/ 5 h 13"/>
                <a:gd name="T14" fmla="*/ 8 w 10"/>
                <a:gd name="T15" fmla="*/ 5 h 13"/>
                <a:gd name="T16" fmla="*/ 8 w 10"/>
                <a:gd name="T17" fmla="*/ 6 h 13"/>
                <a:gd name="T18" fmla="*/ 7 w 10"/>
                <a:gd name="T19" fmla="*/ 6 h 13"/>
                <a:gd name="T20" fmla="*/ 6 w 10"/>
                <a:gd name="T21" fmla="*/ 7 h 13"/>
                <a:gd name="T22" fmla="*/ 6 w 10"/>
                <a:gd name="T23" fmla="*/ 9 h 13"/>
                <a:gd name="T24" fmla="*/ 7 w 10"/>
                <a:gd name="T25" fmla="*/ 9 h 13"/>
                <a:gd name="T26" fmla="*/ 7 w 10"/>
                <a:gd name="T27" fmla="*/ 10 h 13"/>
                <a:gd name="T28" fmla="*/ 6 w 10"/>
                <a:gd name="T29" fmla="*/ 10 h 13"/>
                <a:gd name="T30" fmla="*/ 7 w 10"/>
                <a:gd name="T31" fmla="*/ 11 h 13"/>
                <a:gd name="T32" fmla="*/ 7 w 10"/>
                <a:gd name="T33" fmla="*/ 11 h 13"/>
                <a:gd name="T34" fmla="*/ 8 w 10"/>
                <a:gd name="T35" fmla="*/ 12 h 13"/>
                <a:gd name="T36" fmla="*/ 8 w 10"/>
                <a:gd name="T37" fmla="*/ 13 h 13"/>
                <a:gd name="T38" fmla="*/ 8 w 10"/>
                <a:gd name="T39" fmla="*/ 13 h 13"/>
                <a:gd name="T40" fmla="*/ 7 w 10"/>
                <a:gd name="T41" fmla="*/ 13 h 13"/>
                <a:gd name="T42" fmla="*/ 7 w 10"/>
                <a:gd name="T43" fmla="*/ 13 h 13"/>
                <a:gd name="T44" fmla="*/ 7 w 10"/>
                <a:gd name="T45" fmla="*/ 13 h 13"/>
                <a:gd name="T46" fmla="*/ 7 w 10"/>
                <a:gd name="T47" fmla="*/ 13 h 13"/>
                <a:gd name="T48" fmla="*/ 7 w 10"/>
                <a:gd name="T49" fmla="*/ 13 h 13"/>
                <a:gd name="T50" fmla="*/ 6 w 10"/>
                <a:gd name="T51" fmla="*/ 13 h 13"/>
                <a:gd name="T52" fmla="*/ 6 w 10"/>
                <a:gd name="T53" fmla="*/ 13 h 13"/>
                <a:gd name="T54" fmla="*/ 6 w 10"/>
                <a:gd name="T55" fmla="*/ 12 h 13"/>
                <a:gd name="T56" fmla="*/ 6 w 10"/>
                <a:gd name="T57" fmla="*/ 12 h 13"/>
                <a:gd name="T58" fmla="*/ 5 w 10"/>
                <a:gd name="T59" fmla="*/ 12 h 13"/>
                <a:gd name="T60" fmla="*/ 4 w 10"/>
                <a:gd name="T61" fmla="*/ 11 h 13"/>
                <a:gd name="T62" fmla="*/ 4 w 10"/>
                <a:gd name="T63" fmla="*/ 11 h 13"/>
                <a:gd name="T64" fmla="*/ 4 w 10"/>
                <a:gd name="T65" fmla="*/ 10 h 13"/>
                <a:gd name="T66" fmla="*/ 3 w 10"/>
                <a:gd name="T67" fmla="*/ 10 h 13"/>
                <a:gd name="T68" fmla="*/ 1 w 10"/>
                <a:gd name="T69" fmla="*/ 9 h 13"/>
                <a:gd name="T70" fmla="*/ 1 w 10"/>
                <a:gd name="T71" fmla="*/ 9 h 13"/>
                <a:gd name="T72" fmla="*/ 1 w 10"/>
                <a:gd name="T73" fmla="*/ 9 h 13"/>
                <a:gd name="T74" fmla="*/ 1 w 10"/>
                <a:gd name="T75" fmla="*/ 7 h 13"/>
                <a:gd name="T76" fmla="*/ 1 w 10"/>
                <a:gd name="T77" fmla="*/ 6 h 13"/>
                <a:gd name="T78" fmla="*/ 1 w 10"/>
                <a:gd name="T79" fmla="*/ 6 h 13"/>
                <a:gd name="T80" fmla="*/ 1 w 10"/>
                <a:gd name="T81" fmla="*/ 6 h 13"/>
                <a:gd name="T82" fmla="*/ 1 w 10"/>
                <a:gd name="T83" fmla="*/ 5 h 13"/>
                <a:gd name="T84" fmla="*/ 1 w 10"/>
                <a:gd name="T85" fmla="*/ 5 h 13"/>
                <a:gd name="T86" fmla="*/ 0 w 10"/>
                <a:gd name="T87" fmla="*/ 5 h 13"/>
                <a:gd name="T88" fmla="*/ 0 w 10"/>
                <a:gd name="T89" fmla="*/ 5 h 13"/>
                <a:gd name="T90" fmla="*/ 0 w 10"/>
                <a:gd name="T91" fmla="*/ 5 h 13"/>
                <a:gd name="T92" fmla="*/ 0 w 10"/>
                <a:gd name="T93" fmla="*/ 4 h 13"/>
                <a:gd name="T94" fmla="*/ 1 w 10"/>
                <a:gd name="T95" fmla="*/ 4 h 13"/>
                <a:gd name="T96" fmla="*/ 1 w 10"/>
                <a:gd name="T97" fmla="*/ 3 h 13"/>
                <a:gd name="T98" fmla="*/ 0 w 10"/>
                <a:gd name="T99" fmla="*/ 0 h 13"/>
                <a:gd name="T100" fmla="*/ 0 w 10"/>
                <a:gd name="T101" fmla="*/ 0 h 13"/>
                <a:gd name="T102" fmla="*/ 0 w 10"/>
                <a:gd name="T103" fmla="*/ 0 h 13"/>
                <a:gd name="T104" fmla="*/ 1 w 10"/>
                <a:gd name="T105" fmla="*/ 0 h 13"/>
                <a:gd name="T106" fmla="*/ 4 w 10"/>
                <a:gd name="T10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 h="13">
                  <a:moveTo>
                    <a:pt x="5" y="0"/>
                  </a:moveTo>
                  <a:lnTo>
                    <a:pt x="5" y="0"/>
                  </a:lnTo>
                  <a:lnTo>
                    <a:pt x="5" y="2"/>
                  </a:lnTo>
                  <a:lnTo>
                    <a:pt x="5" y="2"/>
                  </a:lnTo>
                  <a:lnTo>
                    <a:pt x="6" y="2"/>
                  </a:lnTo>
                  <a:lnTo>
                    <a:pt x="6" y="2"/>
                  </a:lnTo>
                  <a:lnTo>
                    <a:pt x="7" y="2"/>
                  </a:lnTo>
                  <a:lnTo>
                    <a:pt x="8" y="3"/>
                  </a:lnTo>
                  <a:lnTo>
                    <a:pt x="8" y="3"/>
                  </a:lnTo>
                  <a:lnTo>
                    <a:pt x="8" y="3"/>
                  </a:lnTo>
                  <a:lnTo>
                    <a:pt x="10" y="4"/>
                  </a:lnTo>
                  <a:lnTo>
                    <a:pt x="8" y="4"/>
                  </a:lnTo>
                  <a:lnTo>
                    <a:pt x="8" y="4"/>
                  </a:lnTo>
                  <a:lnTo>
                    <a:pt x="8" y="5"/>
                  </a:lnTo>
                  <a:lnTo>
                    <a:pt x="8" y="5"/>
                  </a:lnTo>
                  <a:lnTo>
                    <a:pt x="8" y="5"/>
                  </a:lnTo>
                  <a:lnTo>
                    <a:pt x="8" y="6"/>
                  </a:lnTo>
                  <a:lnTo>
                    <a:pt x="8" y="6"/>
                  </a:lnTo>
                  <a:lnTo>
                    <a:pt x="7" y="6"/>
                  </a:lnTo>
                  <a:lnTo>
                    <a:pt x="7" y="6"/>
                  </a:lnTo>
                  <a:lnTo>
                    <a:pt x="6" y="7"/>
                  </a:lnTo>
                  <a:lnTo>
                    <a:pt x="6" y="7"/>
                  </a:lnTo>
                  <a:lnTo>
                    <a:pt x="6" y="7"/>
                  </a:lnTo>
                  <a:lnTo>
                    <a:pt x="6" y="9"/>
                  </a:lnTo>
                  <a:lnTo>
                    <a:pt x="7" y="9"/>
                  </a:lnTo>
                  <a:lnTo>
                    <a:pt x="7" y="9"/>
                  </a:lnTo>
                  <a:lnTo>
                    <a:pt x="7" y="10"/>
                  </a:lnTo>
                  <a:lnTo>
                    <a:pt x="7" y="10"/>
                  </a:lnTo>
                  <a:lnTo>
                    <a:pt x="6" y="10"/>
                  </a:lnTo>
                  <a:lnTo>
                    <a:pt x="6" y="10"/>
                  </a:lnTo>
                  <a:lnTo>
                    <a:pt x="7" y="10"/>
                  </a:lnTo>
                  <a:lnTo>
                    <a:pt x="7" y="11"/>
                  </a:lnTo>
                  <a:lnTo>
                    <a:pt x="7" y="11"/>
                  </a:lnTo>
                  <a:lnTo>
                    <a:pt x="7" y="11"/>
                  </a:lnTo>
                  <a:lnTo>
                    <a:pt x="8" y="12"/>
                  </a:lnTo>
                  <a:lnTo>
                    <a:pt x="8" y="12"/>
                  </a:lnTo>
                  <a:lnTo>
                    <a:pt x="8" y="12"/>
                  </a:lnTo>
                  <a:lnTo>
                    <a:pt x="8" y="13"/>
                  </a:lnTo>
                  <a:lnTo>
                    <a:pt x="8" y="13"/>
                  </a:lnTo>
                  <a:lnTo>
                    <a:pt x="8" y="13"/>
                  </a:lnTo>
                  <a:lnTo>
                    <a:pt x="7" y="13"/>
                  </a:lnTo>
                  <a:lnTo>
                    <a:pt x="7" y="13"/>
                  </a:lnTo>
                  <a:lnTo>
                    <a:pt x="7" y="13"/>
                  </a:lnTo>
                  <a:lnTo>
                    <a:pt x="7" y="13"/>
                  </a:lnTo>
                  <a:lnTo>
                    <a:pt x="7" y="13"/>
                  </a:lnTo>
                  <a:lnTo>
                    <a:pt x="7" y="13"/>
                  </a:lnTo>
                  <a:lnTo>
                    <a:pt x="7" y="13"/>
                  </a:lnTo>
                  <a:lnTo>
                    <a:pt x="7" y="13"/>
                  </a:lnTo>
                  <a:lnTo>
                    <a:pt x="7" y="13"/>
                  </a:lnTo>
                  <a:lnTo>
                    <a:pt x="7" y="13"/>
                  </a:lnTo>
                  <a:lnTo>
                    <a:pt x="7" y="13"/>
                  </a:lnTo>
                  <a:lnTo>
                    <a:pt x="6" y="13"/>
                  </a:lnTo>
                  <a:lnTo>
                    <a:pt x="6" y="13"/>
                  </a:lnTo>
                  <a:lnTo>
                    <a:pt x="6" y="13"/>
                  </a:lnTo>
                  <a:lnTo>
                    <a:pt x="6" y="13"/>
                  </a:lnTo>
                  <a:lnTo>
                    <a:pt x="6" y="12"/>
                  </a:lnTo>
                  <a:lnTo>
                    <a:pt x="6" y="12"/>
                  </a:lnTo>
                  <a:lnTo>
                    <a:pt x="6" y="12"/>
                  </a:lnTo>
                  <a:lnTo>
                    <a:pt x="5" y="12"/>
                  </a:lnTo>
                  <a:lnTo>
                    <a:pt x="5" y="12"/>
                  </a:lnTo>
                  <a:lnTo>
                    <a:pt x="4" y="11"/>
                  </a:lnTo>
                  <a:lnTo>
                    <a:pt x="4" y="11"/>
                  </a:lnTo>
                  <a:lnTo>
                    <a:pt x="4" y="11"/>
                  </a:lnTo>
                  <a:lnTo>
                    <a:pt x="4" y="11"/>
                  </a:lnTo>
                  <a:lnTo>
                    <a:pt x="4" y="11"/>
                  </a:lnTo>
                  <a:lnTo>
                    <a:pt x="4" y="10"/>
                  </a:lnTo>
                  <a:lnTo>
                    <a:pt x="3" y="10"/>
                  </a:lnTo>
                  <a:lnTo>
                    <a:pt x="3" y="10"/>
                  </a:lnTo>
                  <a:lnTo>
                    <a:pt x="1" y="9"/>
                  </a:lnTo>
                  <a:lnTo>
                    <a:pt x="1" y="9"/>
                  </a:lnTo>
                  <a:lnTo>
                    <a:pt x="1" y="9"/>
                  </a:lnTo>
                  <a:lnTo>
                    <a:pt x="1" y="9"/>
                  </a:lnTo>
                  <a:lnTo>
                    <a:pt x="1" y="9"/>
                  </a:lnTo>
                  <a:lnTo>
                    <a:pt x="1" y="9"/>
                  </a:lnTo>
                  <a:lnTo>
                    <a:pt x="1" y="7"/>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0" y="5"/>
                  </a:lnTo>
                  <a:lnTo>
                    <a:pt x="0" y="5"/>
                  </a:lnTo>
                  <a:lnTo>
                    <a:pt x="0" y="5"/>
                  </a:lnTo>
                  <a:lnTo>
                    <a:pt x="0" y="5"/>
                  </a:lnTo>
                  <a:lnTo>
                    <a:pt x="0" y="5"/>
                  </a:lnTo>
                  <a:lnTo>
                    <a:pt x="0" y="4"/>
                  </a:lnTo>
                  <a:lnTo>
                    <a:pt x="0" y="4"/>
                  </a:lnTo>
                  <a:lnTo>
                    <a:pt x="1" y="4"/>
                  </a:lnTo>
                  <a:lnTo>
                    <a:pt x="1" y="4"/>
                  </a:lnTo>
                  <a:lnTo>
                    <a:pt x="1" y="4"/>
                  </a:lnTo>
                  <a:lnTo>
                    <a:pt x="1" y="3"/>
                  </a:lnTo>
                  <a:lnTo>
                    <a:pt x="1" y="2"/>
                  </a:lnTo>
                  <a:lnTo>
                    <a:pt x="0" y="0"/>
                  </a:lnTo>
                  <a:lnTo>
                    <a:pt x="0" y="0"/>
                  </a:lnTo>
                  <a:lnTo>
                    <a:pt x="0" y="0"/>
                  </a:lnTo>
                  <a:lnTo>
                    <a:pt x="0" y="0"/>
                  </a:lnTo>
                  <a:lnTo>
                    <a:pt x="0" y="0"/>
                  </a:lnTo>
                  <a:lnTo>
                    <a:pt x="0" y="0"/>
                  </a:lnTo>
                  <a:lnTo>
                    <a:pt x="1" y="0"/>
                  </a:lnTo>
                  <a:lnTo>
                    <a:pt x="3" y="0"/>
                  </a:lnTo>
                  <a:lnTo>
                    <a:pt x="4" y="0"/>
                  </a:lnTo>
                  <a:lnTo>
                    <a:pt x="5"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65" name="Freeform 1583">
              <a:extLst>
                <a:ext uri="{FF2B5EF4-FFF2-40B4-BE49-F238E27FC236}">
                  <a16:creationId xmlns="" xmlns:a16="http://schemas.microsoft.com/office/drawing/2014/main" id="{844A7705-1914-4243-B07E-A4CF16F12929}"/>
                </a:ext>
              </a:extLst>
            </p:cNvPr>
            <p:cNvSpPr>
              <a:spLocks/>
            </p:cNvSpPr>
            <p:nvPr/>
          </p:nvSpPr>
          <p:spPr bwMode="auto">
            <a:xfrm>
              <a:off x="6319940" y="2157153"/>
              <a:ext cx="63822" cy="53610"/>
            </a:xfrm>
            <a:custGeom>
              <a:avLst/>
              <a:gdLst>
                <a:gd name="T0" fmla="*/ 15 w 50"/>
                <a:gd name="T1" fmla="*/ 0 h 42"/>
                <a:gd name="T2" fmla="*/ 18 w 50"/>
                <a:gd name="T3" fmla="*/ 3 h 42"/>
                <a:gd name="T4" fmla="*/ 20 w 50"/>
                <a:gd name="T5" fmla="*/ 1 h 42"/>
                <a:gd name="T6" fmla="*/ 22 w 50"/>
                <a:gd name="T7" fmla="*/ 3 h 42"/>
                <a:gd name="T8" fmla="*/ 23 w 50"/>
                <a:gd name="T9" fmla="*/ 3 h 42"/>
                <a:gd name="T10" fmla="*/ 27 w 50"/>
                <a:gd name="T11" fmla="*/ 4 h 42"/>
                <a:gd name="T12" fmla="*/ 30 w 50"/>
                <a:gd name="T13" fmla="*/ 3 h 42"/>
                <a:gd name="T14" fmla="*/ 34 w 50"/>
                <a:gd name="T15" fmla="*/ 3 h 42"/>
                <a:gd name="T16" fmla="*/ 35 w 50"/>
                <a:gd name="T17" fmla="*/ 3 h 42"/>
                <a:gd name="T18" fmla="*/ 37 w 50"/>
                <a:gd name="T19" fmla="*/ 4 h 42"/>
                <a:gd name="T20" fmla="*/ 37 w 50"/>
                <a:gd name="T21" fmla="*/ 6 h 42"/>
                <a:gd name="T22" fmla="*/ 41 w 50"/>
                <a:gd name="T23" fmla="*/ 7 h 42"/>
                <a:gd name="T24" fmla="*/ 44 w 50"/>
                <a:gd name="T25" fmla="*/ 6 h 42"/>
                <a:gd name="T26" fmla="*/ 45 w 50"/>
                <a:gd name="T27" fmla="*/ 8 h 42"/>
                <a:gd name="T28" fmla="*/ 44 w 50"/>
                <a:gd name="T29" fmla="*/ 11 h 42"/>
                <a:gd name="T30" fmla="*/ 43 w 50"/>
                <a:gd name="T31" fmla="*/ 13 h 42"/>
                <a:gd name="T32" fmla="*/ 44 w 50"/>
                <a:gd name="T33" fmla="*/ 15 h 42"/>
                <a:gd name="T34" fmla="*/ 45 w 50"/>
                <a:gd name="T35" fmla="*/ 15 h 42"/>
                <a:gd name="T36" fmla="*/ 47 w 50"/>
                <a:gd name="T37" fmla="*/ 18 h 42"/>
                <a:gd name="T38" fmla="*/ 49 w 50"/>
                <a:gd name="T39" fmla="*/ 19 h 42"/>
                <a:gd name="T40" fmla="*/ 49 w 50"/>
                <a:gd name="T41" fmla="*/ 20 h 42"/>
                <a:gd name="T42" fmla="*/ 47 w 50"/>
                <a:gd name="T43" fmla="*/ 21 h 42"/>
                <a:gd name="T44" fmla="*/ 45 w 50"/>
                <a:gd name="T45" fmla="*/ 21 h 42"/>
                <a:gd name="T46" fmla="*/ 48 w 50"/>
                <a:gd name="T47" fmla="*/ 24 h 42"/>
                <a:gd name="T48" fmla="*/ 49 w 50"/>
                <a:gd name="T49" fmla="*/ 27 h 42"/>
                <a:gd name="T50" fmla="*/ 47 w 50"/>
                <a:gd name="T51" fmla="*/ 26 h 42"/>
                <a:gd name="T52" fmla="*/ 44 w 50"/>
                <a:gd name="T53" fmla="*/ 27 h 42"/>
                <a:gd name="T54" fmla="*/ 43 w 50"/>
                <a:gd name="T55" fmla="*/ 27 h 42"/>
                <a:gd name="T56" fmla="*/ 42 w 50"/>
                <a:gd name="T57" fmla="*/ 29 h 42"/>
                <a:gd name="T58" fmla="*/ 44 w 50"/>
                <a:gd name="T59" fmla="*/ 31 h 42"/>
                <a:gd name="T60" fmla="*/ 43 w 50"/>
                <a:gd name="T61" fmla="*/ 31 h 42"/>
                <a:gd name="T62" fmla="*/ 40 w 50"/>
                <a:gd name="T63" fmla="*/ 32 h 42"/>
                <a:gd name="T64" fmla="*/ 38 w 50"/>
                <a:gd name="T65" fmla="*/ 33 h 42"/>
                <a:gd name="T66" fmla="*/ 37 w 50"/>
                <a:gd name="T67" fmla="*/ 35 h 42"/>
                <a:gd name="T68" fmla="*/ 37 w 50"/>
                <a:gd name="T69" fmla="*/ 38 h 42"/>
                <a:gd name="T70" fmla="*/ 37 w 50"/>
                <a:gd name="T71" fmla="*/ 39 h 42"/>
                <a:gd name="T72" fmla="*/ 38 w 50"/>
                <a:gd name="T73" fmla="*/ 42 h 42"/>
                <a:gd name="T74" fmla="*/ 35 w 50"/>
                <a:gd name="T75" fmla="*/ 42 h 42"/>
                <a:gd name="T76" fmla="*/ 30 w 50"/>
                <a:gd name="T77" fmla="*/ 40 h 42"/>
                <a:gd name="T78" fmla="*/ 29 w 50"/>
                <a:gd name="T79" fmla="*/ 38 h 42"/>
                <a:gd name="T80" fmla="*/ 26 w 50"/>
                <a:gd name="T81" fmla="*/ 36 h 42"/>
                <a:gd name="T82" fmla="*/ 27 w 50"/>
                <a:gd name="T83" fmla="*/ 36 h 42"/>
                <a:gd name="T84" fmla="*/ 23 w 50"/>
                <a:gd name="T85" fmla="*/ 34 h 42"/>
                <a:gd name="T86" fmla="*/ 21 w 50"/>
                <a:gd name="T87" fmla="*/ 31 h 42"/>
                <a:gd name="T88" fmla="*/ 20 w 50"/>
                <a:gd name="T89" fmla="*/ 28 h 42"/>
                <a:gd name="T90" fmla="*/ 18 w 50"/>
                <a:gd name="T91" fmla="*/ 27 h 42"/>
                <a:gd name="T92" fmla="*/ 13 w 50"/>
                <a:gd name="T93" fmla="*/ 24 h 42"/>
                <a:gd name="T94" fmla="*/ 11 w 50"/>
                <a:gd name="T95" fmla="*/ 21 h 42"/>
                <a:gd name="T96" fmla="*/ 9 w 50"/>
                <a:gd name="T97" fmla="*/ 19 h 42"/>
                <a:gd name="T98" fmla="*/ 7 w 50"/>
                <a:gd name="T99" fmla="*/ 18 h 42"/>
                <a:gd name="T100" fmla="*/ 7 w 50"/>
                <a:gd name="T101" fmla="*/ 15 h 42"/>
                <a:gd name="T102" fmla="*/ 6 w 50"/>
                <a:gd name="T103" fmla="*/ 13 h 42"/>
                <a:gd name="T104" fmla="*/ 4 w 50"/>
                <a:gd name="T105" fmla="*/ 11 h 42"/>
                <a:gd name="T106" fmla="*/ 4 w 50"/>
                <a:gd name="T107" fmla="*/ 10 h 42"/>
                <a:gd name="T108" fmla="*/ 2 w 50"/>
                <a:gd name="T109" fmla="*/ 10 h 42"/>
                <a:gd name="T110" fmla="*/ 0 w 50"/>
                <a:gd name="T111" fmla="*/ 8 h 42"/>
                <a:gd name="T112" fmla="*/ 0 w 50"/>
                <a:gd name="T113" fmla="*/ 5 h 42"/>
                <a:gd name="T114" fmla="*/ 0 w 50"/>
                <a:gd name="T115" fmla="*/ 1 h 42"/>
                <a:gd name="T116" fmla="*/ 4 w 50"/>
                <a:gd name="T117" fmla="*/ 1 h 42"/>
                <a:gd name="T118" fmla="*/ 6 w 50"/>
                <a:gd name="T119" fmla="*/ 4 h 42"/>
                <a:gd name="T120" fmla="*/ 7 w 50"/>
                <a:gd name="T121" fmla="*/ 4 h 42"/>
                <a:gd name="T122" fmla="*/ 9 w 50"/>
                <a:gd name="T123" fmla="*/ 1 h 42"/>
                <a:gd name="T124" fmla="*/ 14 w 50"/>
                <a:gd name="T12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42">
                  <a:moveTo>
                    <a:pt x="14" y="1"/>
                  </a:moveTo>
                  <a:lnTo>
                    <a:pt x="15" y="1"/>
                  </a:lnTo>
                  <a:lnTo>
                    <a:pt x="15" y="0"/>
                  </a:lnTo>
                  <a:lnTo>
                    <a:pt x="15" y="1"/>
                  </a:lnTo>
                  <a:lnTo>
                    <a:pt x="16" y="1"/>
                  </a:lnTo>
                  <a:lnTo>
                    <a:pt x="18" y="3"/>
                  </a:lnTo>
                  <a:lnTo>
                    <a:pt x="19" y="3"/>
                  </a:lnTo>
                  <a:lnTo>
                    <a:pt x="19" y="1"/>
                  </a:lnTo>
                  <a:lnTo>
                    <a:pt x="20" y="1"/>
                  </a:lnTo>
                  <a:lnTo>
                    <a:pt x="20" y="3"/>
                  </a:lnTo>
                  <a:lnTo>
                    <a:pt x="21" y="3"/>
                  </a:lnTo>
                  <a:lnTo>
                    <a:pt x="22" y="3"/>
                  </a:lnTo>
                  <a:lnTo>
                    <a:pt x="21" y="3"/>
                  </a:lnTo>
                  <a:lnTo>
                    <a:pt x="22" y="3"/>
                  </a:lnTo>
                  <a:lnTo>
                    <a:pt x="23" y="3"/>
                  </a:lnTo>
                  <a:lnTo>
                    <a:pt x="25" y="3"/>
                  </a:lnTo>
                  <a:lnTo>
                    <a:pt x="26" y="4"/>
                  </a:lnTo>
                  <a:lnTo>
                    <a:pt x="27" y="4"/>
                  </a:lnTo>
                  <a:lnTo>
                    <a:pt x="28" y="3"/>
                  </a:lnTo>
                  <a:lnTo>
                    <a:pt x="29" y="3"/>
                  </a:lnTo>
                  <a:lnTo>
                    <a:pt x="30" y="3"/>
                  </a:lnTo>
                  <a:lnTo>
                    <a:pt x="31" y="3"/>
                  </a:lnTo>
                  <a:lnTo>
                    <a:pt x="33" y="3"/>
                  </a:lnTo>
                  <a:lnTo>
                    <a:pt x="34" y="3"/>
                  </a:lnTo>
                  <a:lnTo>
                    <a:pt x="34" y="4"/>
                  </a:lnTo>
                  <a:lnTo>
                    <a:pt x="35" y="4"/>
                  </a:lnTo>
                  <a:lnTo>
                    <a:pt x="35" y="3"/>
                  </a:lnTo>
                  <a:lnTo>
                    <a:pt x="36" y="3"/>
                  </a:lnTo>
                  <a:lnTo>
                    <a:pt x="36" y="4"/>
                  </a:lnTo>
                  <a:lnTo>
                    <a:pt x="37" y="4"/>
                  </a:lnTo>
                  <a:lnTo>
                    <a:pt x="37" y="5"/>
                  </a:lnTo>
                  <a:lnTo>
                    <a:pt x="38" y="5"/>
                  </a:lnTo>
                  <a:lnTo>
                    <a:pt x="37" y="6"/>
                  </a:lnTo>
                  <a:lnTo>
                    <a:pt x="38" y="6"/>
                  </a:lnTo>
                  <a:lnTo>
                    <a:pt x="40" y="7"/>
                  </a:lnTo>
                  <a:lnTo>
                    <a:pt x="41" y="7"/>
                  </a:lnTo>
                  <a:lnTo>
                    <a:pt x="42" y="6"/>
                  </a:lnTo>
                  <a:lnTo>
                    <a:pt x="43" y="6"/>
                  </a:lnTo>
                  <a:lnTo>
                    <a:pt x="44" y="6"/>
                  </a:lnTo>
                  <a:lnTo>
                    <a:pt x="45" y="6"/>
                  </a:lnTo>
                  <a:lnTo>
                    <a:pt x="45" y="7"/>
                  </a:lnTo>
                  <a:lnTo>
                    <a:pt x="45" y="8"/>
                  </a:lnTo>
                  <a:lnTo>
                    <a:pt x="45" y="10"/>
                  </a:lnTo>
                  <a:lnTo>
                    <a:pt x="44" y="10"/>
                  </a:lnTo>
                  <a:lnTo>
                    <a:pt x="44" y="11"/>
                  </a:lnTo>
                  <a:lnTo>
                    <a:pt x="43" y="11"/>
                  </a:lnTo>
                  <a:lnTo>
                    <a:pt x="43" y="12"/>
                  </a:lnTo>
                  <a:lnTo>
                    <a:pt x="43" y="13"/>
                  </a:lnTo>
                  <a:lnTo>
                    <a:pt x="43" y="14"/>
                  </a:lnTo>
                  <a:lnTo>
                    <a:pt x="43" y="15"/>
                  </a:lnTo>
                  <a:lnTo>
                    <a:pt x="44" y="15"/>
                  </a:lnTo>
                  <a:lnTo>
                    <a:pt x="44" y="17"/>
                  </a:lnTo>
                  <a:lnTo>
                    <a:pt x="45" y="17"/>
                  </a:lnTo>
                  <a:lnTo>
                    <a:pt x="45" y="15"/>
                  </a:lnTo>
                  <a:lnTo>
                    <a:pt x="45" y="17"/>
                  </a:lnTo>
                  <a:lnTo>
                    <a:pt x="47" y="17"/>
                  </a:lnTo>
                  <a:lnTo>
                    <a:pt x="47" y="18"/>
                  </a:lnTo>
                  <a:lnTo>
                    <a:pt x="48" y="18"/>
                  </a:lnTo>
                  <a:lnTo>
                    <a:pt x="48" y="19"/>
                  </a:lnTo>
                  <a:lnTo>
                    <a:pt x="49" y="19"/>
                  </a:lnTo>
                  <a:lnTo>
                    <a:pt x="50" y="19"/>
                  </a:lnTo>
                  <a:lnTo>
                    <a:pt x="50" y="20"/>
                  </a:lnTo>
                  <a:lnTo>
                    <a:pt x="49" y="20"/>
                  </a:lnTo>
                  <a:lnTo>
                    <a:pt x="48" y="20"/>
                  </a:lnTo>
                  <a:lnTo>
                    <a:pt x="47" y="20"/>
                  </a:lnTo>
                  <a:lnTo>
                    <a:pt x="47" y="21"/>
                  </a:lnTo>
                  <a:lnTo>
                    <a:pt x="47" y="20"/>
                  </a:lnTo>
                  <a:lnTo>
                    <a:pt x="45" y="20"/>
                  </a:lnTo>
                  <a:lnTo>
                    <a:pt x="45" y="21"/>
                  </a:lnTo>
                  <a:lnTo>
                    <a:pt x="47" y="21"/>
                  </a:lnTo>
                  <a:lnTo>
                    <a:pt x="47" y="22"/>
                  </a:lnTo>
                  <a:lnTo>
                    <a:pt x="48" y="24"/>
                  </a:lnTo>
                  <a:lnTo>
                    <a:pt x="49" y="25"/>
                  </a:lnTo>
                  <a:lnTo>
                    <a:pt x="49" y="26"/>
                  </a:lnTo>
                  <a:lnTo>
                    <a:pt x="49" y="27"/>
                  </a:lnTo>
                  <a:lnTo>
                    <a:pt x="48" y="27"/>
                  </a:lnTo>
                  <a:lnTo>
                    <a:pt x="48" y="26"/>
                  </a:lnTo>
                  <a:lnTo>
                    <a:pt x="47" y="26"/>
                  </a:lnTo>
                  <a:lnTo>
                    <a:pt x="47" y="27"/>
                  </a:lnTo>
                  <a:lnTo>
                    <a:pt x="45" y="27"/>
                  </a:lnTo>
                  <a:lnTo>
                    <a:pt x="44" y="27"/>
                  </a:lnTo>
                  <a:lnTo>
                    <a:pt x="44" y="28"/>
                  </a:lnTo>
                  <a:lnTo>
                    <a:pt x="43" y="28"/>
                  </a:lnTo>
                  <a:lnTo>
                    <a:pt x="43" y="27"/>
                  </a:lnTo>
                  <a:lnTo>
                    <a:pt x="42" y="27"/>
                  </a:lnTo>
                  <a:lnTo>
                    <a:pt x="42" y="28"/>
                  </a:lnTo>
                  <a:lnTo>
                    <a:pt x="42" y="29"/>
                  </a:lnTo>
                  <a:lnTo>
                    <a:pt x="43" y="29"/>
                  </a:lnTo>
                  <a:lnTo>
                    <a:pt x="43" y="31"/>
                  </a:lnTo>
                  <a:lnTo>
                    <a:pt x="44" y="31"/>
                  </a:lnTo>
                  <a:lnTo>
                    <a:pt x="43" y="31"/>
                  </a:lnTo>
                  <a:lnTo>
                    <a:pt x="43" y="32"/>
                  </a:lnTo>
                  <a:lnTo>
                    <a:pt x="43" y="31"/>
                  </a:lnTo>
                  <a:lnTo>
                    <a:pt x="42" y="31"/>
                  </a:lnTo>
                  <a:lnTo>
                    <a:pt x="41" y="31"/>
                  </a:lnTo>
                  <a:lnTo>
                    <a:pt x="40" y="32"/>
                  </a:lnTo>
                  <a:lnTo>
                    <a:pt x="38" y="32"/>
                  </a:lnTo>
                  <a:lnTo>
                    <a:pt x="40" y="33"/>
                  </a:lnTo>
                  <a:lnTo>
                    <a:pt x="38" y="33"/>
                  </a:lnTo>
                  <a:lnTo>
                    <a:pt x="38" y="34"/>
                  </a:lnTo>
                  <a:lnTo>
                    <a:pt x="38" y="35"/>
                  </a:lnTo>
                  <a:lnTo>
                    <a:pt x="37" y="35"/>
                  </a:lnTo>
                  <a:lnTo>
                    <a:pt x="36" y="36"/>
                  </a:lnTo>
                  <a:lnTo>
                    <a:pt x="36" y="38"/>
                  </a:lnTo>
                  <a:lnTo>
                    <a:pt x="37" y="38"/>
                  </a:lnTo>
                  <a:lnTo>
                    <a:pt x="37" y="39"/>
                  </a:lnTo>
                  <a:lnTo>
                    <a:pt x="36" y="39"/>
                  </a:lnTo>
                  <a:lnTo>
                    <a:pt x="37" y="39"/>
                  </a:lnTo>
                  <a:lnTo>
                    <a:pt x="37" y="40"/>
                  </a:lnTo>
                  <a:lnTo>
                    <a:pt x="38" y="41"/>
                  </a:lnTo>
                  <a:lnTo>
                    <a:pt x="38" y="42"/>
                  </a:lnTo>
                  <a:lnTo>
                    <a:pt x="37" y="42"/>
                  </a:lnTo>
                  <a:lnTo>
                    <a:pt x="36" y="42"/>
                  </a:lnTo>
                  <a:lnTo>
                    <a:pt x="35" y="42"/>
                  </a:lnTo>
                  <a:lnTo>
                    <a:pt x="34" y="42"/>
                  </a:lnTo>
                  <a:lnTo>
                    <a:pt x="31" y="40"/>
                  </a:lnTo>
                  <a:lnTo>
                    <a:pt x="30" y="40"/>
                  </a:lnTo>
                  <a:lnTo>
                    <a:pt x="30" y="39"/>
                  </a:lnTo>
                  <a:lnTo>
                    <a:pt x="29" y="39"/>
                  </a:lnTo>
                  <a:lnTo>
                    <a:pt x="29" y="38"/>
                  </a:lnTo>
                  <a:lnTo>
                    <a:pt x="28" y="38"/>
                  </a:lnTo>
                  <a:lnTo>
                    <a:pt x="27" y="38"/>
                  </a:lnTo>
                  <a:lnTo>
                    <a:pt x="26" y="36"/>
                  </a:lnTo>
                  <a:lnTo>
                    <a:pt x="26" y="38"/>
                  </a:lnTo>
                  <a:lnTo>
                    <a:pt x="26" y="36"/>
                  </a:lnTo>
                  <a:lnTo>
                    <a:pt x="27" y="36"/>
                  </a:lnTo>
                  <a:lnTo>
                    <a:pt x="26" y="35"/>
                  </a:lnTo>
                  <a:lnTo>
                    <a:pt x="26" y="34"/>
                  </a:lnTo>
                  <a:lnTo>
                    <a:pt x="23" y="34"/>
                  </a:lnTo>
                  <a:lnTo>
                    <a:pt x="23" y="33"/>
                  </a:lnTo>
                  <a:lnTo>
                    <a:pt x="22" y="32"/>
                  </a:lnTo>
                  <a:lnTo>
                    <a:pt x="21" y="31"/>
                  </a:lnTo>
                  <a:lnTo>
                    <a:pt x="21" y="29"/>
                  </a:lnTo>
                  <a:lnTo>
                    <a:pt x="21" y="28"/>
                  </a:lnTo>
                  <a:lnTo>
                    <a:pt x="20" y="28"/>
                  </a:lnTo>
                  <a:lnTo>
                    <a:pt x="19" y="28"/>
                  </a:lnTo>
                  <a:lnTo>
                    <a:pt x="19" y="27"/>
                  </a:lnTo>
                  <a:lnTo>
                    <a:pt x="18" y="27"/>
                  </a:lnTo>
                  <a:lnTo>
                    <a:pt x="15" y="25"/>
                  </a:lnTo>
                  <a:lnTo>
                    <a:pt x="14" y="24"/>
                  </a:lnTo>
                  <a:lnTo>
                    <a:pt x="13" y="24"/>
                  </a:lnTo>
                  <a:lnTo>
                    <a:pt x="13" y="22"/>
                  </a:lnTo>
                  <a:lnTo>
                    <a:pt x="12" y="21"/>
                  </a:lnTo>
                  <a:lnTo>
                    <a:pt x="11" y="21"/>
                  </a:lnTo>
                  <a:lnTo>
                    <a:pt x="11" y="20"/>
                  </a:lnTo>
                  <a:lnTo>
                    <a:pt x="9" y="20"/>
                  </a:lnTo>
                  <a:lnTo>
                    <a:pt x="9" y="19"/>
                  </a:lnTo>
                  <a:lnTo>
                    <a:pt x="8" y="19"/>
                  </a:lnTo>
                  <a:lnTo>
                    <a:pt x="8" y="18"/>
                  </a:lnTo>
                  <a:lnTo>
                    <a:pt x="7" y="18"/>
                  </a:lnTo>
                  <a:lnTo>
                    <a:pt x="7" y="17"/>
                  </a:lnTo>
                  <a:lnTo>
                    <a:pt x="6" y="15"/>
                  </a:lnTo>
                  <a:lnTo>
                    <a:pt x="7" y="15"/>
                  </a:lnTo>
                  <a:lnTo>
                    <a:pt x="7" y="14"/>
                  </a:lnTo>
                  <a:lnTo>
                    <a:pt x="6" y="14"/>
                  </a:lnTo>
                  <a:lnTo>
                    <a:pt x="6" y="13"/>
                  </a:lnTo>
                  <a:lnTo>
                    <a:pt x="5" y="12"/>
                  </a:lnTo>
                  <a:lnTo>
                    <a:pt x="4" y="12"/>
                  </a:lnTo>
                  <a:lnTo>
                    <a:pt x="4" y="11"/>
                  </a:lnTo>
                  <a:lnTo>
                    <a:pt x="5" y="11"/>
                  </a:lnTo>
                  <a:lnTo>
                    <a:pt x="4" y="11"/>
                  </a:lnTo>
                  <a:lnTo>
                    <a:pt x="4" y="10"/>
                  </a:lnTo>
                  <a:lnTo>
                    <a:pt x="2" y="10"/>
                  </a:lnTo>
                  <a:lnTo>
                    <a:pt x="2" y="8"/>
                  </a:lnTo>
                  <a:lnTo>
                    <a:pt x="2" y="10"/>
                  </a:lnTo>
                  <a:lnTo>
                    <a:pt x="1" y="10"/>
                  </a:lnTo>
                  <a:lnTo>
                    <a:pt x="1" y="8"/>
                  </a:lnTo>
                  <a:lnTo>
                    <a:pt x="0" y="8"/>
                  </a:lnTo>
                  <a:lnTo>
                    <a:pt x="0" y="7"/>
                  </a:lnTo>
                  <a:lnTo>
                    <a:pt x="0" y="6"/>
                  </a:lnTo>
                  <a:lnTo>
                    <a:pt x="0" y="5"/>
                  </a:lnTo>
                  <a:lnTo>
                    <a:pt x="0" y="4"/>
                  </a:lnTo>
                  <a:lnTo>
                    <a:pt x="0" y="3"/>
                  </a:lnTo>
                  <a:lnTo>
                    <a:pt x="0" y="1"/>
                  </a:lnTo>
                  <a:lnTo>
                    <a:pt x="1" y="1"/>
                  </a:lnTo>
                  <a:lnTo>
                    <a:pt x="2" y="1"/>
                  </a:lnTo>
                  <a:lnTo>
                    <a:pt x="4" y="1"/>
                  </a:lnTo>
                  <a:lnTo>
                    <a:pt x="4" y="3"/>
                  </a:lnTo>
                  <a:lnTo>
                    <a:pt x="5" y="3"/>
                  </a:lnTo>
                  <a:lnTo>
                    <a:pt x="6" y="4"/>
                  </a:lnTo>
                  <a:lnTo>
                    <a:pt x="6" y="5"/>
                  </a:lnTo>
                  <a:lnTo>
                    <a:pt x="7" y="5"/>
                  </a:lnTo>
                  <a:lnTo>
                    <a:pt x="7" y="4"/>
                  </a:lnTo>
                  <a:lnTo>
                    <a:pt x="8" y="4"/>
                  </a:lnTo>
                  <a:lnTo>
                    <a:pt x="8" y="3"/>
                  </a:lnTo>
                  <a:lnTo>
                    <a:pt x="9" y="1"/>
                  </a:lnTo>
                  <a:lnTo>
                    <a:pt x="11" y="1"/>
                  </a:lnTo>
                  <a:lnTo>
                    <a:pt x="13" y="1"/>
                  </a:lnTo>
                  <a:lnTo>
                    <a:pt x="14" y="1"/>
                  </a:lnTo>
                  <a:lnTo>
                    <a:pt x="14" y="0"/>
                  </a:lnTo>
                  <a:lnTo>
                    <a:pt x="14"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766" name="Oval 765"/>
            <p:cNvSpPr/>
            <p:nvPr/>
          </p:nvSpPr>
          <p:spPr>
            <a:xfrm>
              <a:off x="4101492" y="2158965"/>
              <a:ext cx="73523" cy="73523"/>
            </a:xfrm>
            <a:prstGeom prst="ellipse">
              <a:avLst/>
            </a:prstGeom>
            <a:solidFill>
              <a:srgbClr val="D4DF33"/>
            </a:solidFill>
            <a:ln w="9525" cap="rnd" cmpd="sng" algn="ctr">
              <a:solidFill>
                <a:srgbClr val="9A9A9A"/>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67" name="Oval 766"/>
            <p:cNvSpPr/>
            <p:nvPr/>
          </p:nvSpPr>
          <p:spPr>
            <a:xfrm>
              <a:off x="4162610" y="1962395"/>
              <a:ext cx="88227" cy="88075"/>
            </a:xfrm>
            <a:prstGeom prst="ellipse">
              <a:avLst/>
            </a:prstGeom>
            <a:solidFill>
              <a:srgbClr val="30C1D7"/>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68" name="Oval 767"/>
            <p:cNvSpPr/>
            <p:nvPr/>
          </p:nvSpPr>
          <p:spPr>
            <a:xfrm>
              <a:off x="4263599" y="1733374"/>
              <a:ext cx="73523" cy="73523"/>
            </a:xfrm>
            <a:prstGeom prst="ellipse">
              <a:avLst/>
            </a:prstGeom>
            <a:solidFill>
              <a:srgbClr val="D4DF33"/>
            </a:solidFill>
            <a:ln w="9525" cap="rnd" cmpd="sng" algn="ctr">
              <a:solidFill>
                <a:srgbClr val="9A9A9A"/>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69" name="Oval 768"/>
            <p:cNvSpPr/>
            <p:nvPr/>
          </p:nvSpPr>
          <p:spPr>
            <a:xfrm>
              <a:off x="4287703" y="1962395"/>
              <a:ext cx="88227" cy="88075"/>
            </a:xfrm>
            <a:prstGeom prst="ellipse">
              <a:avLst/>
            </a:prstGeom>
            <a:solidFill>
              <a:srgbClr val="30C1D7"/>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70" name="Oval 769"/>
            <p:cNvSpPr/>
            <p:nvPr/>
          </p:nvSpPr>
          <p:spPr>
            <a:xfrm>
              <a:off x="4133403" y="2077375"/>
              <a:ext cx="73523" cy="73523"/>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71" name="Oval 770"/>
            <p:cNvSpPr/>
            <p:nvPr/>
          </p:nvSpPr>
          <p:spPr>
            <a:xfrm>
              <a:off x="4040223" y="2279689"/>
              <a:ext cx="73523" cy="73523"/>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72" name="Oval 771"/>
            <p:cNvSpPr/>
            <p:nvPr/>
          </p:nvSpPr>
          <p:spPr>
            <a:xfrm>
              <a:off x="4589888" y="1879427"/>
              <a:ext cx="73523" cy="73523"/>
            </a:xfrm>
            <a:prstGeom prst="ellipse">
              <a:avLst/>
            </a:prstGeom>
            <a:solidFill>
              <a:srgbClr val="D4DF33"/>
            </a:solidFill>
            <a:ln w="9525" cap="rnd" cmpd="sng" algn="ctr">
              <a:solidFill>
                <a:srgbClr val="9A9A9A"/>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73" name="Oval 772"/>
            <p:cNvSpPr/>
            <p:nvPr/>
          </p:nvSpPr>
          <p:spPr>
            <a:xfrm>
              <a:off x="4705249" y="1996960"/>
              <a:ext cx="73523" cy="73523"/>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74" name="Oval 773"/>
            <p:cNvSpPr/>
            <p:nvPr/>
          </p:nvSpPr>
          <p:spPr>
            <a:xfrm>
              <a:off x="4899421" y="1947078"/>
              <a:ext cx="73523" cy="73523"/>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75" name="Oval 774"/>
            <p:cNvSpPr/>
            <p:nvPr/>
          </p:nvSpPr>
          <p:spPr>
            <a:xfrm>
              <a:off x="5126706" y="1961019"/>
              <a:ext cx="73523" cy="73523"/>
            </a:xfrm>
            <a:prstGeom prst="ellipse">
              <a:avLst/>
            </a:prstGeom>
            <a:solidFill>
              <a:srgbClr val="D4DF33"/>
            </a:solidFill>
            <a:ln w="9525" cap="rnd" cmpd="sng" algn="ctr">
              <a:solidFill>
                <a:srgbClr val="9A9A9A"/>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76" name="Oval 775"/>
            <p:cNvSpPr/>
            <p:nvPr/>
          </p:nvSpPr>
          <p:spPr>
            <a:xfrm>
              <a:off x="4885380" y="2087487"/>
              <a:ext cx="73523" cy="73523"/>
            </a:xfrm>
            <a:prstGeom prst="ellipse">
              <a:avLst/>
            </a:prstGeom>
            <a:solidFill>
              <a:srgbClr val="D4DF33"/>
            </a:solidFill>
            <a:ln w="9525" cap="rnd" cmpd="sng" algn="ctr">
              <a:solidFill>
                <a:srgbClr val="9A9A9A"/>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77" name="Oval 776"/>
            <p:cNvSpPr/>
            <p:nvPr/>
          </p:nvSpPr>
          <p:spPr>
            <a:xfrm>
              <a:off x="4957828" y="2087487"/>
              <a:ext cx="73523" cy="73523"/>
            </a:xfrm>
            <a:prstGeom prst="ellipse">
              <a:avLst/>
            </a:prstGeom>
            <a:solidFill>
              <a:srgbClr val="D4DF33"/>
            </a:solidFill>
            <a:ln w="9525" cap="rnd" cmpd="sng" algn="ctr">
              <a:solidFill>
                <a:srgbClr val="9A9A9A"/>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78" name="Oval 777"/>
            <p:cNvSpPr/>
            <p:nvPr/>
          </p:nvSpPr>
          <p:spPr>
            <a:xfrm>
              <a:off x="4931023" y="2159705"/>
              <a:ext cx="73523" cy="73523"/>
            </a:xfrm>
            <a:prstGeom prst="ellipse">
              <a:avLst/>
            </a:prstGeom>
            <a:solidFill>
              <a:srgbClr val="D4DF33"/>
            </a:solidFill>
            <a:ln w="9525" cap="rnd" cmpd="sng" algn="ctr">
              <a:solidFill>
                <a:srgbClr val="9A9A9A"/>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79" name="Oval 778"/>
            <p:cNvSpPr/>
            <p:nvPr/>
          </p:nvSpPr>
          <p:spPr>
            <a:xfrm>
              <a:off x="4784695" y="2192254"/>
              <a:ext cx="73523" cy="73523"/>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80" name="Oval 779"/>
            <p:cNvSpPr/>
            <p:nvPr/>
          </p:nvSpPr>
          <p:spPr>
            <a:xfrm>
              <a:off x="4784695" y="2246502"/>
              <a:ext cx="73523" cy="73523"/>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81" name="Oval 780"/>
            <p:cNvSpPr/>
            <p:nvPr/>
          </p:nvSpPr>
          <p:spPr>
            <a:xfrm>
              <a:off x="4651484" y="2336492"/>
              <a:ext cx="73523" cy="73523"/>
            </a:xfrm>
            <a:prstGeom prst="ellipse">
              <a:avLst/>
            </a:prstGeom>
            <a:solidFill>
              <a:srgbClr val="D4DF33"/>
            </a:solidFill>
            <a:ln w="9525" cap="rnd" cmpd="sng" algn="ctr">
              <a:solidFill>
                <a:srgbClr val="9A9A9A"/>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782" name="TextBox 781"/>
            <p:cNvSpPr txBox="1"/>
            <p:nvPr/>
          </p:nvSpPr>
          <p:spPr>
            <a:xfrm>
              <a:off x="4011909" y="1579009"/>
              <a:ext cx="636120"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NORTHWEST TERRITORIES</a:t>
              </a:r>
            </a:p>
          </p:txBody>
        </p:sp>
        <p:cxnSp>
          <p:nvCxnSpPr>
            <p:cNvPr id="783" name="Straight Connector 782"/>
            <p:cNvCxnSpPr>
              <a:stCxn id="768" idx="0"/>
              <a:endCxn id="782" idx="2"/>
            </p:cNvCxnSpPr>
            <p:nvPr/>
          </p:nvCxnSpPr>
          <p:spPr>
            <a:xfrm flipV="1">
              <a:off x="4300361" y="1652001"/>
              <a:ext cx="29609" cy="81374"/>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784" name="TextBox 783"/>
            <p:cNvSpPr txBox="1"/>
            <p:nvPr/>
          </p:nvSpPr>
          <p:spPr>
            <a:xfrm>
              <a:off x="4323247" y="1838265"/>
              <a:ext cx="215931"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ALBERTA</a:t>
              </a:r>
            </a:p>
          </p:txBody>
        </p:sp>
        <p:cxnSp>
          <p:nvCxnSpPr>
            <p:cNvPr id="785" name="Elbow Connector 784"/>
            <p:cNvCxnSpPr>
              <a:stCxn id="769" idx="0"/>
              <a:endCxn id="784" idx="2"/>
            </p:cNvCxnSpPr>
            <p:nvPr/>
          </p:nvCxnSpPr>
          <p:spPr>
            <a:xfrm rot="5400000" flipH="1" flipV="1">
              <a:off x="4355945" y="1887128"/>
              <a:ext cx="51139" cy="99396"/>
            </a:xfrm>
            <a:prstGeom prst="bentConnector3">
              <a:avLst>
                <a:gd name="adj1" fmla="val 50000"/>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786" name="TextBox 785"/>
            <p:cNvSpPr txBox="1"/>
            <p:nvPr/>
          </p:nvSpPr>
          <p:spPr>
            <a:xfrm>
              <a:off x="3909470" y="1827958"/>
              <a:ext cx="196478"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CANADA</a:t>
              </a:r>
            </a:p>
          </p:txBody>
        </p:sp>
        <p:cxnSp>
          <p:nvCxnSpPr>
            <p:cNvPr id="787" name="Elbow Connector 786"/>
            <p:cNvCxnSpPr>
              <a:stCxn id="786" idx="3"/>
            </p:cNvCxnSpPr>
            <p:nvPr/>
          </p:nvCxnSpPr>
          <p:spPr>
            <a:xfrm>
              <a:off x="4105948" y="1864454"/>
              <a:ext cx="116092" cy="48164"/>
            </a:xfrm>
            <a:prstGeom prst="bentConnector3">
              <a:avLst>
                <a:gd name="adj1" fmla="val 50000"/>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788" name="TextBox 787"/>
            <p:cNvSpPr txBox="1"/>
            <p:nvPr/>
          </p:nvSpPr>
          <p:spPr>
            <a:xfrm>
              <a:off x="3875684" y="1933440"/>
              <a:ext cx="249001" cy="145983"/>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BRITISH</a:t>
              </a:r>
            </a:p>
            <a:p>
              <a:r>
                <a:rPr lang="en-US" sz="700" dirty="0" smtClean="0">
                  <a:solidFill>
                    <a:srgbClr val="575757"/>
                  </a:solidFill>
                </a:rPr>
                <a:t>COLUMBIA</a:t>
              </a:r>
            </a:p>
          </p:txBody>
        </p:sp>
        <p:cxnSp>
          <p:nvCxnSpPr>
            <p:cNvPr id="789" name="Straight Connector 788"/>
            <p:cNvCxnSpPr>
              <a:stCxn id="767" idx="2"/>
              <a:endCxn id="788" idx="3"/>
            </p:cNvCxnSpPr>
            <p:nvPr/>
          </p:nvCxnSpPr>
          <p:spPr>
            <a:xfrm flipH="1" flipV="1">
              <a:off x="4124685" y="2006432"/>
              <a:ext cx="37925" cy="1"/>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790" name="TextBox 789"/>
            <p:cNvSpPr txBox="1"/>
            <p:nvPr/>
          </p:nvSpPr>
          <p:spPr>
            <a:xfrm>
              <a:off x="3730850" y="2086588"/>
              <a:ext cx="332650"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WASHINGTON</a:t>
              </a:r>
            </a:p>
          </p:txBody>
        </p:sp>
        <p:sp>
          <p:nvSpPr>
            <p:cNvPr id="791" name="TextBox 790"/>
            <p:cNvSpPr txBox="1"/>
            <p:nvPr/>
          </p:nvSpPr>
          <p:spPr>
            <a:xfrm>
              <a:off x="3730850" y="2166508"/>
              <a:ext cx="207177"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OREGON</a:t>
              </a:r>
            </a:p>
          </p:txBody>
        </p:sp>
        <p:sp>
          <p:nvSpPr>
            <p:cNvPr id="792" name="TextBox 791"/>
            <p:cNvSpPr txBox="1"/>
            <p:nvPr/>
          </p:nvSpPr>
          <p:spPr>
            <a:xfrm>
              <a:off x="3730850" y="2287231"/>
              <a:ext cx="286935"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CALIFORNIA</a:t>
              </a:r>
            </a:p>
          </p:txBody>
        </p:sp>
        <p:cxnSp>
          <p:nvCxnSpPr>
            <p:cNvPr id="793" name="Straight Connector 792"/>
            <p:cNvCxnSpPr>
              <a:stCxn id="771" idx="2"/>
              <a:endCxn id="792" idx="3"/>
            </p:cNvCxnSpPr>
            <p:nvPr/>
          </p:nvCxnSpPr>
          <p:spPr>
            <a:xfrm flipH="1">
              <a:off x="4017785" y="2316450"/>
              <a:ext cx="22438" cy="7277"/>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794" name="Straight Connector 793"/>
            <p:cNvCxnSpPr>
              <a:stCxn id="766" idx="2"/>
              <a:endCxn id="791" idx="3"/>
            </p:cNvCxnSpPr>
            <p:nvPr/>
          </p:nvCxnSpPr>
          <p:spPr>
            <a:xfrm flipH="1">
              <a:off x="3938027" y="2195726"/>
              <a:ext cx="163465" cy="7277"/>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795" name="Straight Connector 794"/>
            <p:cNvCxnSpPr>
              <a:stCxn id="770" idx="2"/>
              <a:endCxn id="790" idx="3"/>
            </p:cNvCxnSpPr>
            <p:nvPr/>
          </p:nvCxnSpPr>
          <p:spPr>
            <a:xfrm flipH="1">
              <a:off x="4063500" y="2114137"/>
              <a:ext cx="69903" cy="8947"/>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796" name="TextBox 795"/>
            <p:cNvSpPr txBox="1"/>
            <p:nvPr/>
          </p:nvSpPr>
          <p:spPr>
            <a:xfrm>
              <a:off x="4514133" y="1687405"/>
              <a:ext cx="253864"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MANITOBA</a:t>
              </a:r>
            </a:p>
          </p:txBody>
        </p:sp>
        <p:sp>
          <p:nvSpPr>
            <p:cNvPr id="797" name="TextBox 796"/>
            <p:cNvSpPr txBox="1"/>
            <p:nvPr/>
          </p:nvSpPr>
          <p:spPr>
            <a:xfrm>
              <a:off x="4645606" y="1774980"/>
              <a:ext cx="220794"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ONTARIO</a:t>
              </a:r>
            </a:p>
          </p:txBody>
        </p:sp>
        <p:cxnSp>
          <p:nvCxnSpPr>
            <p:cNvPr id="798" name="Straight Connector 797"/>
            <p:cNvCxnSpPr>
              <a:stCxn id="772" idx="0"/>
              <a:endCxn id="796" idx="2"/>
            </p:cNvCxnSpPr>
            <p:nvPr/>
          </p:nvCxnSpPr>
          <p:spPr>
            <a:xfrm flipV="1">
              <a:off x="4626650" y="1760396"/>
              <a:ext cx="14416" cy="119031"/>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a:stCxn id="773" idx="0"/>
              <a:endCxn id="797" idx="2"/>
            </p:cNvCxnSpPr>
            <p:nvPr/>
          </p:nvCxnSpPr>
          <p:spPr>
            <a:xfrm flipV="1">
              <a:off x="4742011" y="1847972"/>
              <a:ext cx="13992" cy="148988"/>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00" name="TextBox 799"/>
            <p:cNvSpPr txBox="1"/>
            <p:nvPr/>
          </p:nvSpPr>
          <p:spPr>
            <a:xfrm>
              <a:off x="4852023" y="1848036"/>
              <a:ext cx="193560"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QUÉBEC</a:t>
              </a:r>
            </a:p>
          </p:txBody>
        </p:sp>
        <p:cxnSp>
          <p:nvCxnSpPr>
            <p:cNvPr id="801" name="Straight Connector 800"/>
            <p:cNvCxnSpPr>
              <a:stCxn id="774" idx="0"/>
              <a:endCxn id="800" idx="2"/>
            </p:cNvCxnSpPr>
            <p:nvPr/>
          </p:nvCxnSpPr>
          <p:spPr>
            <a:xfrm flipV="1">
              <a:off x="4936182" y="1921027"/>
              <a:ext cx="12621" cy="26051"/>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02" name="TextBox 801"/>
            <p:cNvSpPr txBox="1"/>
            <p:nvPr/>
          </p:nvSpPr>
          <p:spPr>
            <a:xfrm>
              <a:off x="5241495" y="1930289"/>
              <a:ext cx="511707" cy="145983"/>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r>
                <a:rPr lang="en-US" sz="700" dirty="0" smtClean="0">
                  <a:solidFill>
                    <a:srgbClr val="575757"/>
                  </a:solidFill>
                </a:rPr>
                <a:t>NEWFOUNDLAND</a:t>
              </a:r>
            </a:p>
            <a:p>
              <a:r>
                <a:rPr lang="en-US" sz="700" dirty="0" smtClean="0">
                  <a:solidFill>
                    <a:srgbClr val="575757"/>
                  </a:solidFill>
                </a:rPr>
                <a:t>AND LABRADOR</a:t>
              </a:r>
            </a:p>
          </p:txBody>
        </p:sp>
        <p:cxnSp>
          <p:nvCxnSpPr>
            <p:cNvPr id="803" name="Straight Connector 802"/>
            <p:cNvCxnSpPr>
              <a:stCxn id="775" idx="6"/>
              <a:endCxn id="802" idx="1"/>
            </p:cNvCxnSpPr>
            <p:nvPr/>
          </p:nvCxnSpPr>
          <p:spPr>
            <a:xfrm>
              <a:off x="5200229" y="1997780"/>
              <a:ext cx="41266" cy="5500"/>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04" name="TextBox 803"/>
            <p:cNvSpPr txBox="1"/>
            <p:nvPr/>
          </p:nvSpPr>
          <p:spPr>
            <a:xfrm>
              <a:off x="5071893" y="2066771"/>
              <a:ext cx="206204" cy="218974"/>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PRINCE</a:t>
              </a:r>
            </a:p>
            <a:p>
              <a:r>
                <a:rPr lang="en-US" sz="700" dirty="0" smtClean="0">
                  <a:solidFill>
                    <a:srgbClr val="575757"/>
                  </a:solidFill>
                </a:rPr>
                <a:t>EDWARD</a:t>
              </a:r>
            </a:p>
            <a:p>
              <a:r>
                <a:rPr lang="en-US" sz="700" dirty="0" smtClean="0">
                  <a:solidFill>
                    <a:srgbClr val="575757"/>
                  </a:solidFill>
                </a:rPr>
                <a:t>ISLAND</a:t>
              </a:r>
            </a:p>
          </p:txBody>
        </p:sp>
        <p:cxnSp>
          <p:nvCxnSpPr>
            <p:cNvPr id="805" name="Straight Connector 804"/>
            <p:cNvCxnSpPr>
              <a:stCxn id="777" idx="6"/>
              <a:endCxn id="804" idx="1"/>
            </p:cNvCxnSpPr>
            <p:nvPr/>
          </p:nvCxnSpPr>
          <p:spPr>
            <a:xfrm>
              <a:off x="5031351" y="2124248"/>
              <a:ext cx="40542" cy="52009"/>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06" name="TextBox 805"/>
            <p:cNvSpPr txBox="1"/>
            <p:nvPr/>
          </p:nvSpPr>
          <p:spPr>
            <a:xfrm>
              <a:off x="5073499" y="2274127"/>
              <a:ext cx="327786"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NOVA SCOTIA</a:t>
              </a:r>
            </a:p>
          </p:txBody>
        </p:sp>
        <p:cxnSp>
          <p:nvCxnSpPr>
            <p:cNvPr id="807" name="Elbow Connector 806"/>
            <p:cNvCxnSpPr>
              <a:stCxn id="778" idx="4"/>
              <a:endCxn id="806" idx="1"/>
            </p:cNvCxnSpPr>
            <p:nvPr/>
          </p:nvCxnSpPr>
          <p:spPr>
            <a:xfrm rot="16200000" flipH="1">
              <a:off x="4981944" y="2219068"/>
              <a:ext cx="77395" cy="105715"/>
            </a:xfrm>
            <a:prstGeom prst="bentConnector2">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08" name="TextBox 807"/>
            <p:cNvSpPr txBox="1"/>
            <p:nvPr/>
          </p:nvSpPr>
          <p:spPr>
            <a:xfrm>
              <a:off x="4970825" y="2337650"/>
              <a:ext cx="415402"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r>
                <a:rPr lang="en-US" sz="700" dirty="0" smtClean="0">
                  <a:solidFill>
                    <a:srgbClr val="575757"/>
                  </a:solidFill>
                </a:rPr>
                <a:t>NEW BRUNSWICK</a:t>
              </a:r>
            </a:p>
          </p:txBody>
        </p:sp>
        <p:cxnSp>
          <p:nvCxnSpPr>
            <p:cNvPr id="809" name="Elbow Connector 808"/>
            <p:cNvCxnSpPr>
              <a:stCxn id="776" idx="3"/>
              <a:endCxn id="808" idx="1"/>
            </p:cNvCxnSpPr>
            <p:nvPr/>
          </p:nvCxnSpPr>
          <p:spPr>
            <a:xfrm rot="16200000" flipH="1">
              <a:off x="4821535" y="2224855"/>
              <a:ext cx="223903" cy="74677"/>
            </a:xfrm>
            <a:prstGeom prst="bentConnector2">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10" name="TextBox 809"/>
            <p:cNvSpPr txBox="1"/>
            <p:nvPr/>
          </p:nvSpPr>
          <p:spPr>
            <a:xfrm>
              <a:off x="4630755" y="2199795"/>
              <a:ext cx="121583"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RGGI</a:t>
              </a:r>
            </a:p>
          </p:txBody>
        </p:sp>
        <p:sp>
          <p:nvSpPr>
            <p:cNvPr id="811" name="TextBox 810"/>
            <p:cNvSpPr txBox="1"/>
            <p:nvPr/>
          </p:nvSpPr>
          <p:spPr>
            <a:xfrm>
              <a:off x="4899421" y="2403287"/>
              <a:ext cx="415402"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r>
                <a:rPr lang="en-US" sz="700" dirty="0" smtClean="0">
                  <a:solidFill>
                    <a:srgbClr val="575757"/>
                  </a:solidFill>
                </a:rPr>
                <a:t>MASSACHUSETTS</a:t>
              </a:r>
            </a:p>
          </p:txBody>
        </p:sp>
        <p:cxnSp>
          <p:nvCxnSpPr>
            <p:cNvPr id="812" name="Elbow Connector 811"/>
            <p:cNvCxnSpPr>
              <a:stCxn id="780" idx="4"/>
              <a:endCxn id="811" idx="1"/>
            </p:cNvCxnSpPr>
            <p:nvPr/>
          </p:nvCxnSpPr>
          <p:spPr>
            <a:xfrm rot="16200000" flipH="1">
              <a:off x="4800560" y="2340921"/>
              <a:ext cx="119758" cy="77964"/>
            </a:xfrm>
            <a:prstGeom prst="bentConnector2">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813" name="Straight Connector 812"/>
            <p:cNvCxnSpPr>
              <a:stCxn id="779" idx="2"/>
              <a:endCxn id="810" idx="3"/>
            </p:cNvCxnSpPr>
            <p:nvPr/>
          </p:nvCxnSpPr>
          <p:spPr>
            <a:xfrm flipH="1">
              <a:off x="4752338" y="2229015"/>
              <a:ext cx="32357" cy="7276"/>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14" name="TextBox 813"/>
            <p:cNvSpPr txBox="1"/>
            <p:nvPr/>
          </p:nvSpPr>
          <p:spPr>
            <a:xfrm>
              <a:off x="4595063" y="2449680"/>
              <a:ext cx="214958"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VIRGINIA</a:t>
              </a:r>
            </a:p>
          </p:txBody>
        </p:sp>
        <p:cxnSp>
          <p:nvCxnSpPr>
            <p:cNvPr id="815" name="Straight Connector 814"/>
            <p:cNvCxnSpPr>
              <a:stCxn id="781" idx="4"/>
              <a:endCxn id="814" idx="0"/>
            </p:cNvCxnSpPr>
            <p:nvPr/>
          </p:nvCxnSpPr>
          <p:spPr>
            <a:xfrm>
              <a:off x="4688246" y="2410015"/>
              <a:ext cx="14296" cy="39665"/>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16" name="TextBox 815"/>
            <p:cNvSpPr txBox="1"/>
            <p:nvPr/>
          </p:nvSpPr>
          <p:spPr>
            <a:xfrm>
              <a:off x="4003016" y="2599960"/>
              <a:ext cx="182860"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MEXICO</a:t>
              </a:r>
            </a:p>
          </p:txBody>
        </p:sp>
        <p:sp>
          <p:nvSpPr>
            <p:cNvPr id="817" name="TextBox 816"/>
            <p:cNvSpPr txBox="1"/>
            <p:nvPr/>
          </p:nvSpPr>
          <p:spPr>
            <a:xfrm>
              <a:off x="4457878" y="2945235"/>
              <a:ext cx="250946"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COLOMBIA</a:t>
              </a:r>
            </a:p>
          </p:txBody>
        </p:sp>
        <p:sp>
          <p:nvSpPr>
            <p:cNvPr id="818" name="TextBox 817"/>
            <p:cNvSpPr txBox="1"/>
            <p:nvPr/>
          </p:nvSpPr>
          <p:spPr>
            <a:xfrm>
              <a:off x="4689936" y="3521210"/>
              <a:ext cx="140063"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CHILE</a:t>
              </a:r>
            </a:p>
          </p:txBody>
        </p:sp>
        <p:sp>
          <p:nvSpPr>
            <p:cNvPr id="819" name="Oval 818"/>
            <p:cNvSpPr/>
            <p:nvPr/>
          </p:nvSpPr>
          <p:spPr>
            <a:xfrm>
              <a:off x="5200505" y="3456565"/>
              <a:ext cx="73523" cy="73523"/>
            </a:xfrm>
            <a:prstGeom prst="ellipse">
              <a:avLst/>
            </a:prstGeom>
            <a:solidFill>
              <a:srgbClr val="3EAD92"/>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20" name="Oval 819"/>
            <p:cNvSpPr/>
            <p:nvPr/>
          </p:nvSpPr>
          <p:spPr>
            <a:xfrm>
              <a:off x="5287862" y="3456565"/>
              <a:ext cx="73523" cy="73523"/>
            </a:xfrm>
            <a:prstGeom prst="ellipse">
              <a:avLst/>
            </a:prstGeom>
            <a:solidFill>
              <a:srgbClr val="3EAD92"/>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21" name="TextBox 820"/>
            <p:cNvSpPr txBox="1"/>
            <p:nvPr/>
          </p:nvSpPr>
          <p:spPr>
            <a:xfrm>
              <a:off x="5423886" y="3260815"/>
              <a:ext cx="168270"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BRAZIL</a:t>
              </a:r>
            </a:p>
          </p:txBody>
        </p:sp>
        <p:sp>
          <p:nvSpPr>
            <p:cNvPr id="822" name="TextBox 821"/>
            <p:cNvSpPr txBox="1"/>
            <p:nvPr/>
          </p:nvSpPr>
          <p:spPr>
            <a:xfrm>
              <a:off x="5436961" y="3464106"/>
              <a:ext cx="387119"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RIO DE JANEIRO</a:t>
              </a:r>
            </a:p>
          </p:txBody>
        </p:sp>
        <p:sp>
          <p:nvSpPr>
            <p:cNvPr id="823" name="TextBox 822"/>
            <p:cNvSpPr txBox="1"/>
            <p:nvPr/>
          </p:nvSpPr>
          <p:spPr>
            <a:xfrm>
              <a:off x="5300381" y="3546138"/>
              <a:ext cx="273318"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r>
                <a:rPr lang="en-US" sz="700" dirty="0" smtClean="0">
                  <a:solidFill>
                    <a:srgbClr val="575757"/>
                  </a:solidFill>
                </a:rPr>
                <a:t>SÃO PAULO</a:t>
              </a:r>
            </a:p>
          </p:txBody>
        </p:sp>
        <p:cxnSp>
          <p:nvCxnSpPr>
            <p:cNvPr id="824" name="Elbow Connector 823"/>
            <p:cNvCxnSpPr>
              <a:stCxn id="819" idx="4"/>
              <a:endCxn id="823" idx="1"/>
            </p:cNvCxnSpPr>
            <p:nvPr/>
          </p:nvCxnSpPr>
          <p:spPr>
            <a:xfrm rot="16200000" flipH="1">
              <a:off x="5242551" y="3524803"/>
              <a:ext cx="52546" cy="63115"/>
            </a:xfrm>
            <a:prstGeom prst="bentConnector2">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825" name="Straight Connector 824"/>
            <p:cNvCxnSpPr>
              <a:stCxn id="820" idx="6"/>
              <a:endCxn id="822" idx="1"/>
            </p:cNvCxnSpPr>
            <p:nvPr/>
          </p:nvCxnSpPr>
          <p:spPr>
            <a:xfrm>
              <a:off x="5361385" y="3493326"/>
              <a:ext cx="75576" cy="7276"/>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26" name="TextBox 825"/>
            <p:cNvSpPr txBox="1"/>
            <p:nvPr/>
          </p:nvSpPr>
          <p:spPr>
            <a:xfrm>
              <a:off x="5741292" y="1681800"/>
              <a:ext cx="216140"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r>
                <a:rPr lang="en-US" sz="700" dirty="0" smtClean="0">
                  <a:solidFill>
                    <a:srgbClr val="575757"/>
                  </a:solidFill>
                </a:rPr>
                <a:t>ICELAND</a:t>
              </a:r>
            </a:p>
          </p:txBody>
        </p:sp>
        <p:sp>
          <p:nvSpPr>
            <p:cNvPr id="827" name="TextBox 826"/>
            <p:cNvSpPr txBox="1"/>
            <p:nvPr/>
          </p:nvSpPr>
          <p:spPr>
            <a:xfrm>
              <a:off x="6118608" y="1844963"/>
              <a:ext cx="60579" cy="618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700" dirty="0" smtClean="0">
                  <a:solidFill>
                    <a:srgbClr val="575757"/>
                  </a:solidFill>
                </a:rPr>
                <a:t>EU</a:t>
              </a:r>
            </a:p>
          </p:txBody>
        </p:sp>
        <p:cxnSp>
          <p:nvCxnSpPr>
            <p:cNvPr id="828" name="Straight Connector 827"/>
            <p:cNvCxnSpPr>
              <a:stCxn id="827" idx="2"/>
              <a:endCxn id="589" idx="26"/>
            </p:cNvCxnSpPr>
            <p:nvPr/>
          </p:nvCxnSpPr>
          <p:spPr>
            <a:xfrm flipH="1">
              <a:off x="6141239" y="1906830"/>
              <a:ext cx="7659" cy="130337"/>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29" name="TextBox 828"/>
            <p:cNvSpPr txBox="1"/>
            <p:nvPr/>
          </p:nvSpPr>
          <p:spPr>
            <a:xfrm>
              <a:off x="6567996" y="2347565"/>
              <a:ext cx="216140"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r>
                <a:rPr lang="en-US" sz="700" dirty="0" smtClean="0">
                  <a:solidFill>
                    <a:srgbClr val="575757"/>
                  </a:solidFill>
                </a:rPr>
                <a:t>TURKEY</a:t>
              </a:r>
            </a:p>
          </p:txBody>
        </p:sp>
        <p:cxnSp>
          <p:nvCxnSpPr>
            <p:cNvPr id="830" name="Straight Connector 829"/>
            <p:cNvCxnSpPr>
              <a:stCxn id="738" idx="31"/>
              <a:endCxn id="829" idx="0"/>
            </p:cNvCxnSpPr>
            <p:nvPr/>
          </p:nvCxnSpPr>
          <p:spPr>
            <a:xfrm>
              <a:off x="6664578" y="2328195"/>
              <a:ext cx="11488" cy="19370"/>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31" name="TextBox 830"/>
            <p:cNvSpPr txBox="1"/>
            <p:nvPr/>
          </p:nvSpPr>
          <p:spPr>
            <a:xfrm>
              <a:off x="6479073" y="1924284"/>
              <a:ext cx="216140"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r>
                <a:rPr lang="en-US" sz="700" dirty="0" smtClean="0">
                  <a:solidFill>
                    <a:srgbClr val="575757"/>
                  </a:solidFill>
                </a:rPr>
                <a:t>UKRAINE</a:t>
              </a:r>
            </a:p>
          </p:txBody>
        </p:sp>
        <p:cxnSp>
          <p:nvCxnSpPr>
            <p:cNvPr id="832" name="Straight Connector 831"/>
            <p:cNvCxnSpPr>
              <a:stCxn id="736" idx="1"/>
              <a:endCxn id="831" idx="2"/>
            </p:cNvCxnSpPr>
            <p:nvPr/>
          </p:nvCxnSpPr>
          <p:spPr>
            <a:xfrm flipH="1" flipV="1">
              <a:off x="6587143" y="1997276"/>
              <a:ext cx="4678" cy="38615"/>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33" name="TextBox 832"/>
            <p:cNvSpPr txBox="1"/>
            <p:nvPr/>
          </p:nvSpPr>
          <p:spPr>
            <a:xfrm>
              <a:off x="6989219" y="1862518"/>
              <a:ext cx="370379" cy="729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r>
                <a:rPr lang="en-US" sz="700" dirty="0" smtClean="0">
                  <a:solidFill>
                    <a:srgbClr val="575757"/>
                  </a:solidFill>
                </a:rPr>
                <a:t>KAZAKHSTAN</a:t>
              </a:r>
            </a:p>
          </p:txBody>
        </p:sp>
        <p:sp>
          <p:nvSpPr>
            <p:cNvPr id="834" name="TextBox 833"/>
            <p:cNvSpPr txBox="1"/>
            <p:nvPr/>
          </p:nvSpPr>
          <p:spPr>
            <a:xfrm>
              <a:off x="8039622" y="1936328"/>
              <a:ext cx="464005" cy="618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700" dirty="0" smtClean="0">
                  <a:solidFill>
                    <a:srgbClr val="575757"/>
                  </a:solidFill>
                </a:rPr>
                <a:t>REPUBLIC OF KOREA</a:t>
              </a:r>
            </a:p>
          </p:txBody>
        </p:sp>
        <p:cxnSp>
          <p:nvCxnSpPr>
            <p:cNvPr id="835" name="Straight Connector 834"/>
            <p:cNvCxnSpPr>
              <a:stCxn id="111" idx="25"/>
              <a:endCxn id="834" idx="2"/>
            </p:cNvCxnSpPr>
            <p:nvPr/>
          </p:nvCxnSpPr>
          <p:spPr>
            <a:xfrm flipV="1">
              <a:off x="8198857" y="1998196"/>
              <a:ext cx="72768" cy="301918"/>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836" name="Straight Connector 835"/>
            <p:cNvCxnSpPr>
              <a:stCxn id="171" idx="16"/>
              <a:endCxn id="833" idx="2"/>
            </p:cNvCxnSpPr>
            <p:nvPr/>
          </p:nvCxnSpPr>
          <p:spPr>
            <a:xfrm flipV="1">
              <a:off x="7172601" y="1935510"/>
              <a:ext cx="1808" cy="62089"/>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37" name="TextBox 836"/>
            <p:cNvSpPr txBox="1"/>
            <p:nvPr/>
          </p:nvSpPr>
          <p:spPr>
            <a:xfrm>
              <a:off x="7264397" y="2384297"/>
              <a:ext cx="143069" cy="618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r"/>
              <a:r>
                <a:rPr lang="en-US" sz="700" dirty="0" smtClean="0">
                  <a:solidFill>
                    <a:srgbClr val="575757"/>
                  </a:solidFill>
                </a:rPr>
                <a:t>CHINA</a:t>
              </a:r>
            </a:p>
          </p:txBody>
        </p:sp>
        <p:sp>
          <p:nvSpPr>
            <p:cNvPr id="838" name="TextBox 837"/>
            <p:cNvSpPr txBox="1"/>
            <p:nvPr/>
          </p:nvSpPr>
          <p:spPr>
            <a:xfrm>
              <a:off x="7566328" y="2752650"/>
              <a:ext cx="143069" cy="618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700" dirty="0" smtClean="0">
                  <a:solidFill>
                    <a:srgbClr val="575757"/>
                  </a:solidFill>
                </a:rPr>
                <a:t>THAILAND</a:t>
              </a:r>
            </a:p>
          </p:txBody>
        </p:sp>
        <p:sp>
          <p:nvSpPr>
            <p:cNvPr id="839" name="TextBox 838"/>
            <p:cNvSpPr txBox="1"/>
            <p:nvPr/>
          </p:nvSpPr>
          <p:spPr>
            <a:xfrm>
              <a:off x="7994520" y="2706699"/>
              <a:ext cx="143069" cy="618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700" dirty="0" smtClean="0">
                  <a:solidFill>
                    <a:srgbClr val="575757"/>
                  </a:solidFill>
                </a:rPr>
                <a:t>VIETNAM</a:t>
              </a:r>
            </a:p>
          </p:txBody>
        </p:sp>
        <p:sp>
          <p:nvSpPr>
            <p:cNvPr id="840" name="TextBox 839"/>
            <p:cNvSpPr txBox="1"/>
            <p:nvPr/>
          </p:nvSpPr>
          <p:spPr>
            <a:xfrm>
              <a:off x="7781461" y="3610954"/>
              <a:ext cx="143069" cy="618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700" dirty="0" smtClean="0">
                  <a:solidFill>
                    <a:srgbClr val="575757"/>
                  </a:solidFill>
                </a:rPr>
                <a:t>AUSTRALIA</a:t>
              </a:r>
            </a:p>
          </p:txBody>
        </p:sp>
        <p:sp>
          <p:nvSpPr>
            <p:cNvPr id="841" name="TextBox 840"/>
            <p:cNvSpPr txBox="1"/>
            <p:nvPr/>
          </p:nvSpPr>
          <p:spPr>
            <a:xfrm>
              <a:off x="8819043" y="3690643"/>
              <a:ext cx="377934" cy="10369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700" dirty="0" smtClean="0">
                  <a:solidFill>
                    <a:srgbClr val="575757"/>
                  </a:solidFill>
                </a:rPr>
                <a:t>NEW </a:t>
              </a:r>
              <a:br>
                <a:rPr lang="en-US" sz="700" dirty="0" smtClean="0">
                  <a:solidFill>
                    <a:srgbClr val="575757"/>
                  </a:solidFill>
                </a:rPr>
              </a:br>
              <a:r>
                <a:rPr lang="en-US" sz="700" dirty="0" smtClean="0">
                  <a:solidFill>
                    <a:srgbClr val="575757"/>
                  </a:solidFill>
                </a:rPr>
                <a:t>ZEALAND</a:t>
              </a:r>
            </a:p>
          </p:txBody>
        </p:sp>
        <p:sp>
          <p:nvSpPr>
            <p:cNvPr id="842" name="TextBox 841"/>
            <p:cNvSpPr txBox="1"/>
            <p:nvPr/>
          </p:nvSpPr>
          <p:spPr>
            <a:xfrm>
              <a:off x="6428438" y="3774937"/>
              <a:ext cx="377934" cy="10369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700" dirty="0" smtClean="0">
                  <a:solidFill>
                    <a:srgbClr val="575757"/>
                  </a:solidFill>
                </a:rPr>
                <a:t>SOUTH AFRICA</a:t>
              </a:r>
            </a:p>
          </p:txBody>
        </p:sp>
        <p:sp>
          <p:nvSpPr>
            <p:cNvPr id="843" name="TextBox 842"/>
            <p:cNvSpPr txBox="1"/>
            <p:nvPr/>
          </p:nvSpPr>
          <p:spPr>
            <a:xfrm>
              <a:off x="8420936" y="2292733"/>
              <a:ext cx="464005" cy="618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700" dirty="0" smtClean="0">
                  <a:solidFill>
                    <a:srgbClr val="575757"/>
                  </a:solidFill>
                </a:rPr>
                <a:t>JAPAN</a:t>
              </a:r>
            </a:p>
          </p:txBody>
        </p:sp>
        <p:sp>
          <p:nvSpPr>
            <p:cNvPr id="844" name="Oval 843"/>
            <p:cNvSpPr/>
            <p:nvPr/>
          </p:nvSpPr>
          <p:spPr>
            <a:xfrm>
              <a:off x="8107208" y="2532680"/>
              <a:ext cx="73523" cy="73523"/>
            </a:xfrm>
            <a:prstGeom prst="ellipse">
              <a:avLst/>
            </a:prstGeom>
            <a:solidFill>
              <a:srgbClr val="D4DF33"/>
            </a:solidFill>
            <a:ln w="9525" cap="rnd" cmpd="sng" algn="ctr">
              <a:solidFill>
                <a:srgbClr val="9A9A9A"/>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45" name="Oval 844"/>
            <p:cNvSpPr/>
            <p:nvPr/>
          </p:nvSpPr>
          <p:spPr>
            <a:xfrm>
              <a:off x="8045555" y="2503833"/>
              <a:ext cx="73523" cy="73523"/>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46" name="Oval 845"/>
            <p:cNvSpPr/>
            <p:nvPr/>
          </p:nvSpPr>
          <p:spPr>
            <a:xfrm>
              <a:off x="7984416" y="2545700"/>
              <a:ext cx="73523" cy="73523"/>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47" name="Oval 846"/>
            <p:cNvSpPr/>
            <p:nvPr/>
          </p:nvSpPr>
          <p:spPr>
            <a:xfrm>
              <a:off x="8018879" y="2604672"/>
              <a:ext cx="36761" cy="36761"/>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48" name="Oval 847"/>
            <p:cNvSpPr/>
            <p:nvPr/>
          </p:nvSpPr>
          <p:spPr>
            <a:xfrm>
              <a:off x="7922124" y="2429289"/>
              <a:ext cx="73523" cy="73523"/>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49" name="Oval 848"/>
            <p:cNvSpPr/>
            <p:nvPr/>
          </p:nvSpPr>
          <p:spPr>
            <a:xfrm>
              <a:off x="7880769" y="2487750"/>
              <a:ext cx="36761" cy="36761"/>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50" name="Oval 849"/>
            <p:cNvSpPr/>
            <p:nvPr/>
          </p:nvSpPr>
          <p:spPr>
            <a:xfrm>
              <a:off x="8108484" y="2436592"/>
              <a:ext cx="36761" cy="36761"/>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51" name="Oval 850"/>
            <p:cNvSpPr/>
            <p:nvPr/>
          </p:nvSpPr>
          <p:spPr>
            <a:xfrm>
              <a:off x="7932847" y="2237313"/>
              <a:ext cx="36761" cy="36761"/>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52" name="Oval 851"/>
            <p:cNvSpPr/>
            <p:nvPr/>
          </p:nvSpPr>
          <p:spPr>
            <a:xfrm>
              <a:off x="7976757" y="2256997"/>
              <a:ext cx="36761" cy="36761"/>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53" name="Oval 852"/>
            <p:cNvSpPr/>
            <p:nvPr/>
          </p:nvSpPr>
          <p:spPr>
            <a:xfrm>
              <a:off x="8366325" y="2331031"/>
              <a:ext cx="36761" cy="36761"/>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sp>
          <p:nvSpPr>
            <p:cNvPr id="854" name="Oval 853"/>
            <p:cNvSpPr/>
            <p:nvPr/>
          </p:nvSpPr>
          <p:spPr>
            <a:xfrm>
              <a:off x="8366325" y="2289902"/>
              <a:ext cx="36761" cy="36761"/>
            </a:xfrm>
            <a:prstGeom prst="ellipse">
              <a:avLst/>
            </a:prstGeom>
            <a:solidFill>
              <a:srgbClr val="29BA74"/>
            </a:solidFill>
            <a:ln w="952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dirty="0" err="1" smtClean="0">
                <a:solidFill>
                  <a:srgbClr val="FFFFFF"/>
                </a:solidFill>
              </a:endParaRPr>
            </a:p>
          </p:txBody>
        </p:sp>
        <p:cxnSp>
          <p:nvCxnSpPr>
            <p:cNvPr id="855" name="Straight Connector 854"/>
            <p:cNvCxnSpPr>
              <a:stCxn id="546" idx="54"/>
              <a:endCxn id="826" idx="2"/>
            </p:cNvCxnSpPr>
            <p:nvPr/>
          </p:nvCxnSpPr>
          <p:spPr>
            <a:xfrm flipV="1">
              <a:off x="5809365" y="1754791"/>
              <a:ext cx="39997" cy="13047"/>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grpSp>
      <p:sp>
        <p:nvSpPr>
          <p:cNvPr id="856" name="Oval 855"/>
          <p:cNvSpPr/>
          <p:nvPr/>
        </p:nvSpPr>
        <p:spPr>
          <a:xfrm>
            <a:off x="5506334" y="5685547"/>
            <a:ext cx="69850" cy="69850"/>
          </a:xfrm>
          <a:prstGeom prst="ellipse">
            <a:avLst/>
          </a:prstGeom>
          <a:solidFill>
            <a:srgbClr val="30C1D7"/>
          </a:solidFill>
          <a:ln w="9525" cap="rnd" cmpd="sng" algn="ctr">
            <a:solidFill>
              <a:srgbClr val="30C1D7"/>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400" dirty="0" err="1" smtClean="0">
              <a:solidFill>
                <a:srgbClr val="FFFFFF"/>
              </a:solidFill>
            </a:endParaRPr>
          </a:p>
        </p:txBody>
      </p:sp>
      <p:sp>
        <p:nvSpPr>
          <p:cNvPr id="857" name="Oval 856"/>
          <p:cNvSpPr/>
          <p:nvPr/>
        </p:nvSpPr>
        <p:spPr>
          <a:xfrm>
            <a:off x="1239839" y="5699599"/>
            <a:ext cx="69850" cy="69850"/>
          </a:xfrm>
          <a:prstGeom prst="ellipse">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400" dirty="0" err="1" smtClean="0">
              <a:solidFill>
                <a:srgbClr val="FFFFFF"/>
              </a:solidFill>
            </a:endParaRPr>
          </a:p>
        </p:txBody>
      </p:sp>
      <p:sp>
        <p:nvSpPr>
          <p:cNvPr id="858" name="TextBox 857"/>
          <p:cNvSpPr txBox="1"/>
          <p:nvPr/>
        </p:nvSpPr>
        <p:spPr>
          <a:xfrm>
            <a:off x="1358900" y="5699599"/>
            <a:ext cx="3567942" cy="5579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000" dirty="0" smtClean="0">
                <a:solidFill>
                  <a:srgbClr val="575757"/>
                </a:solidFill>
              </a:rPr>
              <a:t>ETS implemented or scheduled for implementation</a:t>
            </a:r>
          </a:p>
        </p:txBody>
      </p:sp>
      <p:sp>
        <p:nvSpPr>
          <p:cNvPr id="859" name="Oval 858"/>
          <p:cNvSpPr/>
          <p:nvPr/>
        </p:nvSpPr>
        <p:spPr>
          <a:xfrm>
            <a:off x="1239839" y="5849077"/>
            <a:ext cx="69850" cy="69850"/>
          </a:xfrm>
          <a:prstGeom prst="ellipse">
            <a:avLst/>
          </a:prstGeom>
          <a:solidFill>
            <a:srgbClr val="670F31"/>
          </a:solidFill>
          <a:ln w="9525" cap="rnd" cmpd="sng" algn="ctr">
            <a:solidFill>
              <a:srgbClr val="670F3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400" dirty="0" err="1" smtClean="0">
              <a:solidFill>
                <a:srgbClr val="FFFFFF"/>
              </a:solidFill>
            </a:endParaRPr>
          </a:p>
        </p:txBody>
      </p:sp>
      <p:sp>
        <p:nvSpPr>
          <p:cNvPr id="860" name="TextBox 859"/>
          <p:cNvSpPr txBox="1"/>
          <p:nvPr/>
        </p:nvSpPr>
        <p:spPr>
          <a:xfrm>
            <a:off x="1358899" y="5849077"/>
            <a:ext cx="3827249" cy="6985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000" dirty="0" smtClean="0">
                <a:solidFill>
                  <a:srgbClr val="575757"/>
                </a:solidFill>
              </a:rPr>
              <a:t>Carbon tax implemented or scheduled for implementation</a:t>
            </a:r>
          </a:p>
        </p:txBody>
      </p:sp>
      <p:sp>
        <p:nvSpPr>
          <p:cNvPr id="861" name="Oval 860"/>
          <p:cNvSpPr/>
          <p:nvPr/>
        </p:nvSpPr>
        <p:spPr>
          <a:xfrm>
            <a:off x="1239839" y="5998555"/>
            <a:ext cx="69850" cy="69850"/>
          </a:xfrm>
          <a:prstGeom prst="ellipse">
            <a:avLst/>
          </a:prstGeom>
          <a:solidFill>
            <a:srgbClr val="D4DF33"/>
          </a:solidFill>
          <a:ln w="9525" cap="rnd" cmpd="sng" algn="ctr">
            <a:solidFill>
              <a:srgbClr val="D4DF3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400" dirty="0" err="1" smtClean="0">
              <a:solidFill>
                <a:srgbClr val="FFFFFF"/>
              </a:solidFill>
            </a:endParaRPr>
          </a:p>
        </p:txBody>
      </p:sp>
      <p:sp>
        <p:nvSpPr>
          <p:cNvPr id="862" name="TextBox 861"/>
          <p:cNvSpPr txBox="1"/>
          <p:nvPr/>
        </p:nvSpPr>
        <p:spPr>
          <a:xfrm>
            <a:off x="1358900" y="5998555"/>
            <a:ext cx="2693988" cy="6985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000" dirty="0" smtClean="0">
                <a:solidFill>
                  <a:srgbClr val="575757"/>
                </a:solidFill>
              </a:rPr>
              <a:t>ETS or carbon tax under consideration</a:t>
            </a:r>
          </a:p>
        </p:txBody>
      </p:sp>
      <p:grpSp>
        <p:nvGrpSpPr>
          <p:cNvPr id="863" name="Group 862"/>
          <p:cNvGrpSpPr/>
          <p:nvPr/>
        </p:nvGrpSpPr>
        <p:grpSpPr>
          <a:xfrm>
            <a:off x="5506334" y="5835025"/>
            <a:ext cx="4084635" cy="97953"/>
            <a:chOff x="5592764" y="4640560"/>
            <a:chExt cx="4084635" cy="97953"/>
          </a:xfrm>
        </p:grpSpPr>
        <p:sp>
          <p:nvSpPr>
            <p:cNvPr id="864" name="Oval 863"/>
            <p:cNvSpPr/>
            <p:nvPr/>
          </p:nvSpPr>
          <p:spPr>
            <a:xfrm>
              <a:off x="5592764" y="4654612"/>
              <a:ext cx="69850" cy="69850"/>
            </a:xfrm>
            <a:prstGeom prst="ellipse">
              <a:avLst/>
            </a:prstGeom>
            <a:solidFill>
              <a:srgbClr val="295E7E"/>
            </a:solidFill>
            <a:ln w="9525" cap="rnd" cmpd="sng" algn="ctr">
              <a:solidFill>
                <a:srgbClr val="295E7E"/>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1000" dirty="0" err="1" smtClean="0">
                <a:solidFill>
                  <a:srgbClr val="FFFFFF"/>
                </a:solidFill>
              </a:endParaRPr>
            </a:p>
          </p:txBody>
        </p:sp>
        <p:sp>
          <p:nvSpPr>
            <p:cNvPr id="865" name="TextBox 864"/>
            <p:cNvSpPr txBox="1"/>
            <p:nvPr/>
          </p:nvSpPr>
          <p:spPr>
            <a:xfrm>
              <a:off x="5627688" y="4640560"/>
              <a:ext cx="4049711" cy="97953"/>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000" dirty="0" smtClean="0">
                  <a:solidFill>
                    <a:srgbClr val="575757"/>
                  </a:solidFill>
                </a:rPr>
                <a:t>Carbon tax implemented or scheduled, ETS under consideration</a:t>
              </a:r>
            </a:p>
          </p:txBody>
        </p:sp>
      </p:grpSp>
      <p:sp>
        <p:nvSpPr>
          <p:cNvPr id="866" name="TextBox 865"/>
          <p:cNvSpPr txBox="1"/>
          <p:nvPr/>
        </p:nvSpPr>
        <p:spPr>
          <a:xfrm>
            <a:off x="5541258" y="5671496"/>
            <a:ext cx="4049711" cy="97953"/>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000" dirty="0" smtClean="0">
                <a:solidFill>
                  <a:srgbClr val="575757"/>
                </a:solidFill>
              </a:rPr>
              <a:t>ETS and carbon tax implemented or scheduled</a:t>
            </a:r>
          </a:p>
        </p:txBody>
      </p:sp>
      <p:sp>
        <p:nvSpPr>
          <p:cNvPr id="869" name="ee4pFootnotes"/>
          <p:cNvSpPr>
            <a:spLocks noChangeArrowheads="1"/>
          </p:cNvSpPr>
          <p:nvPr/>
        </p:nvSpPr>
        <p:spPr bwMode="auto">
          <a:xfrm>
            <a:off x="772874" y="6148033"/>
            <a:ext cx="10647601" cy="461665"/>
          </a:xfrm>
          <a:prstGeom prst="rect">
            <a:avLst/>
          </a:prstGeom>
          <a:noFill/>
          <a:ln w="9525" algn="ctr">
            <a:noFill/>
            <a:miter lim="800000"/>
            <a:headEnd type="none" w="lg" len="lg"/>
            <a:tailEnd type="none" w="lg" len="lg"/>
          </a:ln>
        </p:spPr>
        <p:txBody>
          <a:bodyPr vert="horz" wrap="square" lIns="0" tIns="0" rIns="0" bIns="0" anchor="b" anchorCtr="0">
            <a:spAutoFit/>
          </a:bodyPr>
          <a:lstStyle/>
          <a:p>
            <a:r>
              <a:rPr lang="en-SG" sz="1000" dirty="0">
                <a:solidFill>
                  <a:schemeClr val="bg1">
                    <a:lumMod val="50000"/>
                  </a:schemeClr>
                </a:solidFill>
                <a:latin typeface="Trebuchet MS" panose="020B0603020202020204" pitchFamily="34" charset="0"/>
                <a:cs typeface="Arial" pitchFamily="34" charset="0"/>
              </a:rPr>
              <a:t>Note: The circles represent subnational jurisdictions. The circles are not representative of the size of the carbon pricing instrument, but show the subnational regions (large circles) and cities (small circles).</a:t>
            </a:r>
          </a:p>
          <a:p>
            <a:r>
              <a:rPr lang="en-US" sz="1000" dirty="0" smtClean="0">
                <a:solidFill>
                  <a:schemeClr val="bg1">
                    <a:lumMod val="50000"/>
                  </a:schemeClr>
                </a:solidFill>
                <a:latin typeface="Trebuchet MS" panose="020B0603020202020204" pitchFamily="34" charset="0"/>
                <a:cs typeface="Arial" pitchFamily="34" charset="0"/>
              </a:rPr>
              <a:t>Source: World Bank</a:t>
            </a:r>
            <a:endParaRPr lang="en-US" sz="1000" dirty="0">
              <a:solidFill>
                <a:schemeClr val="bg1">
                  <a:lumMod val="50000"/>
                </a:schemeClr>
              </a:solidFill>
              <a:latin typeface="Trebuchet MS" panose="020B0603020202020204" pitchFamily="34" charset="0"/>
              <a:cs typeface="Arial" pitchFamily="34" charset="0"/>
            </a:endParaRPr>
          </a:p>
        </p:txBody>
      </p:sp>
      <p:sp>
        <p:nvSpPr>
          <p:cNvPr id="870" name="TextBox 869"/>
          <p:cNvSpPr txBox="1"/>
          <p:nvPr/>
        </p:nvSpPr>
        <p:spPr>
          <a:xfrm>
            <a:off x="9370277" y="2967157"/>
            <a:ext cx="244677" cy="9933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700" dirty="0" smtClean="0">
                <a:solidFill>
                  <a:srgbClr val="575757"/>
                </a:solidFill>
              </a:rPr>
              <a:t>TAIWAN</a:t>
            </a:r>
          </a:p>
        </p:txBody>
      </p:sp>
      <p:sp>
        <p:nvSpPr>
          <p:cNvPr id="871" name="TextBox 870"/>
          <p:cNvSpPr txBox="1"/>
          <p:nvPr/>
        </p:nvSpPr>
        <p:spPr>
          <a:xfrm>
            <a:off x="8099556" y="3671248"/>
            <a:ext cx="498533" cy="78584"/>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700" dirty="0" smtClean="0">
                <a:solidFill>
                  <a:srgbClr val="575757"/>
                </a:solidFill>
              </a:rPr>
              <a:t>SINGAPORE</a:t>
            </a:r>
          </a:p>
        </p:txBody>
      </p:sp>
      <p:cxnSp>
        <p:nvCxnSpPr>
          <p:cNvPr id="872" name="Straight Connector 871"/>
          <p:cNvCxnSpPr>
            <a:stCxn id="143" idx="13"/>
          </p:cNvCxnSpPr>
          <p:nvPr/>
        </p:nvCxnSpPr>
        <p:spPr>
          <a:xfrm flipH="1">
            <a:off x="8598091" y="3810349"/>
            <a:ext cx="296704" cy="1569"/>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873" name="NavigationTriangle"/>
          <p:cNvSpPr/>
          <p:nvPr/>
        </p:nvSpPr>
        <p:spPr>
          <a:xfrm rot="16200000">
            <a:off x="11116165" y="-21446"/>
            <a:ext cx="1054387" cy="1097280"/>
          </a:xfrm>
          <a:prstGeom prst="triangle">
            <a:avLst>
              <a:gd name="adj" fmla="val 100000"/>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smtClean="0">
              <a:solidFill>
                <a:srgbClr val="FFFFFF"/>
              </a:solidFill>
            </a:endParaRPr>
          </a:p>
        </p:txBody>
      </p:sp>
      <p:sp>
        <p:nvSpPr>
          <p:cNvPr id="874" name="NavigationIcon"/>
          <p:cNvSpPr>
            <a:spLocks noChangeAspect="1" noChangeArrowheads="1"/>
          </p:cNvSpPr>
          <p:nvPr>
            <p:custDataLst>
              <p:tags r:id="rId1"/>
            </p:custDataLst>
          </p:nvPr>
        </p:nvSpPr>
        <p:spPr bwMode="auto">
          <a:xfrm>
            <a:off x="11690544" y="132877"/>
            <a:ext cx="365760" cy="365760"/>
          </a:xfrm>
          <a:prstGeom prst="ellipse">
            <a:avLst/>
          </a:prstGeom>
          <a:solidFill>
            <a:schemeClr val="bg1">
              <a:lumMod val="100000"/>
            </a:schemeClr>
          </a:solidFill>
          <a:ln>
            <a:noFill/>
          </a:ln>
        </p:spPr>
        <p:txBody>
          <a:bodyPr vert="horz" wrap="square" lIns="0" tIns="0" rIns="0" bIns="0" numCol="1" anchor="ctr" anchorCtr="0" compatLnSpc="1">
            <a:prstTxWarp prst="textNoShape">
              <a:avLst/>
            </a:prstTxWarp>
          </a:bodyPr>
          <a:lstStyle/>
          <a:p>
            <a:pPr algn="ctr"/>
            <a:r>
              <a:rPr lang="en-US" sz="1600" dirty="0">
                <a:solidFill>
                  <a:srgbClr val="575757"/>
                </a:solidFill>
              </a:rPr>
              <a:t>3</a:t>
            </a:r>
            <a:endParaRPr lang="en-US" sz="1600" dirty="0">
              <a:solidFill>
                <a:srgbClr val="575757"/>
              </a:solidFill>
            </a:endParaRPr>
          </a:p>
        </p:txBody>
      </p:sp>
    </p:spTree>
    <p:extLst>
      <p:ext uri="{BB962C8B-B14F-4D97-AF65-F5344CB8AC3E}">
        <p14:creationId xmlns:p14="http://schemas.microsoft.com/office/powerpoint/2010/main" val="38731823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30000" y="622800"/>
            <a:ext cx="10933350" cy="332399"/>
          </a:xfrm>
        </p:spPr>
        <p:txBody>
          <a:bodyPr/>
          <a:lstStyle/>
          <a:p>
            <a:r>
              <a:rPr lang="en-SG" dirty="0"/>
              <a:t>Singapore's carbon tax would be on the lower end of the spectrum </a:t>
            </a:r>
            <a:r>
              <a:rPr lang="en-SG" dirty="0" smtClean="0"/>
              <a:t>globally</a:t>
            </a:r>
            <a:endParaRPr lang="de-DE" dirty="0"/>
          </a:p>
        </p:txBody>
      </p:sp>
      <p:sp>
        <p:nvSpPr>
          <p:cNvPr id="3" name="ee4pFootnotes"/>
          <p:cNvSpPr>
            <a:spLocks noChangeArrowheads="1"/>
          </p:cNvSpPr>
          <p:nvPr/>
        </p:nvSpPr>
        <p:spPr bwMode="auto">
          <a:xfrm>
            <a:off x="630000" y="6422472"/>
            <a:ext cx="10933350" cy="138499"/>
          </a:xfrm>
          <a:prstGeom prst="rect">
            <a:avLst/>
          </a:prstGeom>
          <a:noFill/>
          <a:ln w="9525" algn="ctr">
            <a:noFill/>
            <a:miter lim="800000"/>
            <a:headEnd type="none" w="lg" len="lg"/>
            <a:tailEnd type="none" w="lg" len="lg"/>
          </a:ln>
        </p:spPr>
        <p:txBody>
          <a:bodyPr vert="horz" wrap="square" lIns="0" tIns="0" rIns="0" bIns="0" anchor="b" anchorCtr="0">
            <a:spAutoFit/>
          </a:bodyPr>
          <a:lstStyle/>
          <a:p>
            <a:pPr>
              <a:lnSpc>
                <a:spcPct val="90000"/>
              </a:lnSpc>
            </a:pPr>
            <a:r>
              <a:rPr lang="de-DE" sz="1000" dirty="0" smtClean="0">
                <a:solidFill>
                  <a:schemeClr val="bg1">
                    <a:lumMod val="50000"/>
                  </a:schemeClr>
                </a:solidFill>
                <a:latin typeface="Trebuchet MS" panose="020B0603020202020204" pitchFamily="34" charset="0"/>
                <a:cs typeface="Arial" pitchFamily="34" charset="0"/>
              </a:rPr>
              <a:t>Source: World Bank</a:t>
            </a:r>
            <a:endParaRPr lang="de-DE" sz="1000" dirty="0">
              <a:solidFill>
                <a:schemeClr val="bg1">
                  <a:lumMod val="50000"/>
                </a:schemeClr>
              </a:solidFill>
              <a:latin typeface="Trebuchet MS" panose="020B0603020202020204" pitchFamily="34" charset="0"/>
              <a:cs typeface="Arial" pitchFamily="34" charset="0"/>
            </a:endParaRPr>
          </a:p>
        </p:txBody>
      </p:sp>
      <p:sp>
        <p:nvSpPr>
          <p:cNvPr id="2" name="Rectangle 1"/>
          <p:cNvSpPr/>
          <p:nvPr/>
        </p:nvSpPr>
        <p:spPr>
          <a:xfrm>
            <a:off x="630001"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19" name="Rectangle 18"/>
          <p:cNvSpPr/>
          <p:nvPr/>
        </p:nvSpPr>
        <p:spPr>
          <a:xfrm>
            <a:off x="1412914"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20" name="Rectangle 19"/>
          <p:cNvSpPr/>
          <p:nvPr/>
        </p:nvSpPr>
        <p:spPr>
          <a:xfrm>
            <a:off x="2195827"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21" name="Rectangle 20"/>
          <p:cNvSpPr/>
          <p:nvPr/>
        </p:nvSpPr>
        <p:spPr>
          <a:xfrm>
            <a:off x="2978740"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22" name="Rectangle 21"/>
          <p:cNvSpPr/>
          <p:nvPr/>
        </p:nvSpPr>
        <p:spPr>
          <a:xfrm>
            <a:off x="3761653"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23" name="Rectangle 22"/>
          <p:cNvSpPr/>
          <p:nvPr/>
        </p:nvSpPr>
        <p:spPr>
          <a:xfrm>
            <a:off x="4544566"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24" name="Rectangle 23"/>
          <p:cNvSpPr/>
          <p:nvPr/>
        </p:nvSpPr>
        <p:spPr>
          <a:xfrm>
            <a:off x="5327479"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25" name="Rectangle 24"/>
          <p:cNvSpPr/>
          <p:nvPr/>
        </p:nvSpPr>
        <p:spPr>
          <a:xfrm>
            <a:off x="6110392"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26" name="Rectangle 25"/>
          <p:cNvSpPr/>
          <p:nvPr/>
        </p:nvSpPr>
        <p:spPr>
          <a:xfrm>
            <a:off x="6893305"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27" name="Rectangle 26"/>
          <p:cNvSpPr/>
          <p:nvPr/>
        </p:nvSpPr>
        <p:spPr>
          <a:xfrm>
            <a:off x="7676217"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28" name="Rectangle 27"/>
          <p:cNvSpPr/>
          <p:nvPr/>
        </p:nvSpPr>
        <p:spPr>
          <a:xfrm>
            <a:off x="8459131"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29" name="Rectangle 28"/>
          <p:cNvSpPr/>
          <p:nvPr/>
        </p:nvSpPr>
        <p:spPr>
          <a:xfrm>
            <a:off x="9242044"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30" name="Rectangle 29"/>
          <p:cNvSpPr/>
          <p:nvPr/>
        </p:nvSpPr>
        <p:spPr>
          <a:xfrm>
            <a:off x="10024956"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31" name="Rectangle 30"/>
          <p:cNvSpPr/>
          <p:nvPr/>
        </p:nvSpPr>
        <p:spPr>
          <a:xfrm>
            <a:off x="10807870" y="1916978"/>
            <a:ext cx="755481" cy="121185"/>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cxnSp>
        <p:nvCxnSpPr>
          <p:cNvPr id="32" name="Straight Connector 31"/>
          <p:cNvCxnSpPr/>
          <p:nvPr/>
        </p:nvCxnSpPr>
        <p:spPr>
          <a:xfrm>
            <a:off x="630000"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702193"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5921392"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182527"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183029"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8707029"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9432742"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9618239"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10026553"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10186209"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10381477"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10443933"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10506389"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10631301"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10568845"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10900590"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10976343"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11052096"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11203602"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11127849"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11279355"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11355108"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11483789"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11430860" y="1833438"/>
            <a:ext cx="0" cy="288264"/>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278619"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$140/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61" name="TextBox 60"/>
          <p:cNvSpPr txBox="1"/>
          <p:nvPr/>
        </p:nvSpPr>
        <p:spPr>
          <a:xfrm>
            <a:off x="1059573"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$130/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62" name="TextBox 61"/>
          <p:cNvSpPr txBox="1"/>
          <p:nvPr/>
        </p:nvSpPr>
        <p:spPr>
          <a:xfrm>
            <a:off x="1840527"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$120/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63" name="TextBox 62"/>
          <p:cNvSpPr txBox="1"/>
          <p:nvPr/>
        </p:nvSpPr>
        <p:spPr>
          <a:xfrm>
            <a:off x="2621481"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$110/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64" name="TextBox 63"/>
          <p:cNvSpPr txBox="1"/>
          <p:nvPr/>
        </p:nvSpPr>
        <p:spPr>
          <a:xfrm>
            <a:off x="3402435"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$100/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65" name="TextBox 64"/>
          <p:cNvSpPr txBox="1"/>
          <p:nvPr/>
        </p:nvSpPr>
        <p:spPr>
          <a:xfrm>
            <a:off x="4183389"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$90/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66" name="TextBox 65"/>
          <p:cNvSpPr txBox="1"/>
          <p:nvPr/>
        </p:nvSpPr>
        <p:spPr>
          <a:xfrm>
            <a:off x="4964343"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$80/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67" name="TextBox 66"/>
          <p:cNvSpPr txBox="1"/>
          <p:nvPr/>
        </p:nvSpPr>
        <p:spPr>
          <a:xfrm>
            <a:off x="5745297"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$70/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68" name="TextBox 67"/>
          <p:cNvSpPr txBox="1"/>
          <p:nvPr/>
        </p:nvSpPr>
        <p:spPr>
          <a:xfrm>
            <a:off x="6526251"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$60/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69" name="TextBox 68"/>
          <p:cNvSpPr txBox="1"/>
          <p:nvPr/>
        </p:nvSpPr>
        <p:spPr>
          <a:xfrm>
            <a:off x="7307205"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$50/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70" name="TextBox 69"/>
          <p:cNvSpPr txBox="1"/>
          <p:nvPr/>
        </p:nvSpPr>
        <p:spPr>
          <a:xfrm>
            <a:off x="8088159"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$40/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71" name="TextBox 70"/>
          <p:cNvSpPr txBox="1"/>
          <p:nvPr/>
        </p:nvSpPr>
        <p:spPr>
          <a:xfrm>
            <a:off x="8869113"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$30/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72" name="TextBox 71"/>
          <p:cNvSpPr txBox="1"/>
          <p:nvPr/>
        </p:nvSpPr>
        <p:spPr>
          <a:xfrm>
            <a:off x="9650067"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$20/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73" name="TextBox 72"/>
          <p:cNvSpPr txBox="1"/>
          <p:nvPr/>
        </p:nvSpPr>
        <p:spPr>
          <a:xfrm>
            <a:off x="10431021"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$10/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74" name="TextBox 73"/>
          <p:cNvSpPr txBox="1"/>
          <p:nvPr/>
        </p:nvSpPr>
        <p:spPr>
          <a:xfrm>
            <a:off x="11211971" y="1293458"/>
            <a:ext cx="7027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$0/</a:t>
            </a:r>
            <a:br>
              <a:rPr lang="de-DE" sz="1000" dirty="0" smtClean="0">
                <a:solidFill>
                  <a:srgbClr val="29BA74"/>
                </a:solidFill>
              </a:rPr>
            </a:b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sp>
        <p:nvSpPr>
          <p:cNvPr id="80" name="TextBox 79"/>
          <p:cNvSpPr txBox="1"/>
          <p:nvPr/>
        </p:nvSpPr>
        <p:spPr>
          <a:xfrm>
            <a:off x="170736" y="2196735"/>
            <a:ext cx="918528"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Sweden</a:t>
            </a:r>
            <a:br>
              <a:rPr lang="de-DE" sz="800" dirty="0" smtClean="0">
                <a:solidFill>
                  <a:srgbClr val="575757"/>
                </a:solidFill>
              </a:rPr>
            </a:br>
            <a:r>
              <a:rPr lang="de-DE" sz="800" dirty="0" smtClean="0">
                <a:solidFill>
                  <a:srgbClr val="575757"/>
                </a:solidFill>
              </a:rPr>
              <a:t>carbon tax</a:t>
            </a:r>
            <a:endParaRPr lang="de-DE" sz="800" baseline="-25000" dirty="0" smtClean="0">
              <a:solidFill>
                <a:srgbClr val="575757"/>
              </a:solidFill>
            </a:endParaRPr>
          </a:p>
        </p:txBody>
      </p:sp>
      <p:sp>
        <p:nvSpPr>
          <p:cNvPr id="82" name="TextBox 81"/>
          <p:cNvSpPr txBox="1"/>
          <p:nvPr/>
        </p:nvSpPr>
        <p:spPr>
          <a:xfrm>
            <a:off x="473069" y="1621109"/>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140</a:t>
            </a:r>
            <a:endParaRPr lang="de-DE" sz="1000" baseline="-25000" dirty="0" smtClean="0">
              <a:solidFill>
                <a:srgbClr val="295E7E"/>
              </a:solidFill>
            </a:endParaRPr>
          </a:p>
        </p:txBody>
      </p:sp>
      <p:sp>
        <p:nvSpPr>
          <p:cNvPr id="83" name="TextBox 82"/>
          <p:cNvSpPr txBox="1"/>
          <p:nvPr/>
        </p:nvSpPr>
        <p:spPr>
          <a:xfrm>
            <a:off x="4545261" y="1621109"/>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87</a:t>
            </a:r>
            <a:endParaRPr lang="de-DE" sz="1000" baseline="-25000" dirty="0" smtClean="0">
              <a:solidFill>
                <a:srgbClr val="295E7E"/>
              </a:solidFill>
            </a:endParaRPr>
          </a:p>
        </p:txBody>
      </p:sp>
      <p:sp>
        <p:nvSpPr>
          <p:cNvPr id="84" name="TextBox 83"/>
          <p:cNvSpPr txBox="1"/>
          <p:nvPr/>
        </p:nvSpPr>
        <p:spPr>
          <a:xfrm>
            <a:off x="5764460" y="1621109"/>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73</a:t>
            </a:r>
            <a:endParaRPr lang="de-DE" sz="1000" baseline="-25000" dirty="0" smtClean="0">
              <a:solidFill>
                <a:srgbClr val="295E7E"/>
              </a:solidFill>
            </a:endParaRPr>
          </a:p>
        </p:txBody>
      </p:sp>
      <p:sp>
        <p:nvSpPr>
          <p:cNvPr id="85" name="TextBox 84"/>
          <p:cNvSpPr txBox="1"/>
          <p:nvPr/>
        </p:nvSpPr>
        <p:spPr>
          <a:xfrm>
            <a:off x="6025595" y="1621109"/>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69</a:t>
            </a:r>
            <a:endParaRPr lang="de-DE" sz="1000" baseline="-25000" dirty="0" smtClean="0">
              <a:solidFill>
                <a:srgbClr val="295E7E"/>
              </a:solidFill>
            </a:endParaRPr>
          </a:p>
        </p:txBody>
      </p:sp>
      <p:sp>
        <p:nvSpPr>
          <p:cNvPr id="86" name="TextBox 85"/>
          <p:cNvSpPr txBox="1"/>
          <p:nvPr/>
        </p:nvSpPr>
        <p:spPr>
          <a:xfrm>
            <a:off x="7026097" y="1621109"/>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56</a:t>
            </a:r>
            <a:endParaRPr lang="de-DE" sz="1000" baseline="-25000" dirty="0" smtClean="0">
              <a:solidFill>
                <a:srgbClr val="295E7E"/>
              </a:solidFill>
            </a:endParaRPr>
          </a:p>
        </p:txBody>
      </p:sp>
      <p:sp>
        <p:nvSpPr>
          <p:cNvPr id="87" name="TextBox 86"/>
          <p:cNvSpPr txBox="1"/>
          <p:nvPr/>
        </p:nvSpPr>
        <p:spPr>
          <a:xfrm>
            <a:off x="8550097" y="1621109"/>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36</a:t>
            </a:r>
            <a:endParaRPr lang="de-DE" sz="1000" baseline="-25000" dirty="0" smtClean="0">
              <a:solidFill>
                <a:srgbClr val="295E7E"/>
              </a:solidFill>
            </a:endParaRPr>
          </a:p>
        </p:txBody>
      </p:sp>
      <p:sp>
        <p:nvSpPr>
          <p:cNvPr id="88" name="TextBox 87"/>
          <p:cNvSpPr txBox="1"/>
          <p:nvPr/>
        </p:nvSpPr>
        <p:spPr>
          <a:xfrm>
            <a:off x="9201212" y="1621109"/>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27</a:t>
            </a:r>
            <a:endParaRPr lang="de-DE" sz="1000" baseline="-25000" dirty="0" smtClean="0">
              <a:solidFill>
                <a:srgbClr val="295E7E"/>
              </a:solidFill>
            </a:endParaRPr>
          </a:p>
        </p:txBody>
      </p:sp>
      <p:sp>
        <p:nvSpPr>
          <p:cNvPr id="89" name="Rectangle 88"/>
          <p:cNvSpPr/>
          <p:nvPr/>
        </p:nvSpPr>
        <p:spPr>
          <a:xfrm>
            <a:off x="9529590" y="1689758"/>
            <a:ext cx="2258458" cy="575626"/>
          </a:xfrm>
          <a:prstGeom prst="rect">
            <a:avLst/>
          </a:prstGeom>
          <a:noFill/>
          <a:ln w="19050" cap="rnd" cmpd="sng" algn="ctr">
            <a:solidFill>
              <a:srgbClr val="670F31"/>
            </a:solidFill>
            <a:prstDash val="sysDot"/>
            <a:round/>
            <a:headEnd type="none" w="med" len="med"/>
            <a:tailEnd type="none" w="med" len="me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90" name="TextBox 89"/>
          <p:cNvSpPr txBox="1"/>
          <p:nvPr/>
        </p:nvSpPr>
        <p:spPr>
          <a:xfrm>
            <a:off x="3597094" y="2196735"/>
            <a:ext cx="1678463"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Switzerland carbon tax,</a:t>
            </a:r>
          </a:p>
          <a:p>
            <a:pPr algn="ctr"/>
            <a:r>
              <a:rPr lang="de-DE" sz="800" dirty="0" smtClean="0">
                <a:solidFill>
                  <a:srgbClr val="575757"/>
                </a:solidFill>
              </a:rPr>
              <a:t>Liechtenstein carbon tax</a:t>
            </a:r>
            <a:endParaRPr lang="de-DE" sz="800" baseline="-25000" dirty="0" smtClean="0">
              <a:solidFill>
                <a:srgbClr val="575757"/>
              </a:solidFill>
            </a:endParaRPr>
          </a:p>
        </p:txBody>
      </p:sp>
      <p:sp>
        <p:nvSpPr>
          <p:cNvPr id="91" name="TextBox 90"/>
          <p:cNvSpPr txBox="1"/>
          <p:nvPr/>
        </p:nvSpPr>
        <p:spPr>
          <a:xfrm>
            <a:off x="5237768" y="2575645"/>
            <a:ext cx="1367249"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Finland carbon tax (Liquid transport fuels)</a:t>
            </a:r>
            <a:endParaRPr lang="de-DE" sz="800" baseline="-25000" dirty="0" smtClean="0">
              <a:solidFill>
                <a:srgbClr val="575757"/>
              </a:solidFill>
            </a:endParaRPr>
          </a:p>
        </p:txBody>
      </p:sp>
      <p:sp>
        <p:nvSpPr>
          <p:cNvPr id="92" name="TextBox 91"/>
          <p:cNvSpPr txBox="1"/>
          <p:nvPr/>
        </p:nvSpPr>
        <p:spPr>
          <a:xfrm>
            <a:off x="5976560" y="2196735"/>
            <a:ext cx="1099381"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a:solidFill>
                  <a:srgbClr val="575757"/>
                </a:solidFill>
              </a:rPr>
              <a:t>Finland carbon tax (Other fossil fuels)</a:t>
            </a:r>
            <a:endParaRPr lang="de-DE" sz="800" baseline="-25000" dirty="0" smtClean="0">
              <a:solidFill>
                <a:srgbClr val="575757"/>
              </a:solidFill>
            </a:endParaRPr>
          </a:p>
        </p:txBody>
      </p:sp>
      <p:sp>
        <p:nvSpPr>
          <p:cNvPr id="93" name="TextBox 92"/>
          <p:cNvSpPr txBox="1"/>
          <p:nvPr/>
        </p:nvSpPr>
        <p:spPr>
          <a:xfrm>
            <a:off x="6923902" y="2206121"/>
            <a:ext cx="1081282"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Norway</a:t>
            </a:r>
            <a:br>
              <a:rPr lang="de-DE" sz="800" dirty="0" smtClean="0">
                <a:solidFill>
                  <a:srgbClr val="575757"/>
                </a:solidFill>
              </a:rPr>
            </a:br>
            <a:r>
              <a:rPr lang="de-DE" sz="800" dirty="0" smtClean="0">
                <a:solidFill>
                  <a:srgbClr val="575757"/>
                </a:solidFill>
              </a:rPr>
              <a:t>carbon </a:t>
            </a:r>
            <a:r>
              <a:rPr lang="de-DE" sz="800" dirty="0">
                <a:solidFill>
                  <a:srgbClr val="575757"/>
                </a:solidFill>
              </a:rPr>
              <a:t>tax (upper)</a:t>
            </a:r>
            <a:endParaRPr lang="de-DE" sz="800" baseline="-25000" dirty="0" smtClean="0">
              <a:solidFill>
                <a:srgbClr val="575757"/>
              </a:solidFill>
            </a:endParaRPr>
          </a:p>
        </p:txBody>
      </p:sp>
      <p:cxnSp>
        <p:nvCxnSpPr>
          <p:cNvPr id="95" name="Straight Connector 94"/>
          <p:cNvCxnSpPr/>
          <p:nvPr/>
        </p:nvCxnSpPr>
        <p:spPr>
          <a:xfrm>
            <a:off x="5921392" y="2242524"/>
            <a:ext cx="0" cy="230207"/>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97" name="TextBox 96"/>
          <p:cNvSpPr txBox="1"/>
          <p:nvPr/>
        </p:nvSpPr>
        <p:spPr>
          <a:xfrm>
            <a:off x="8116927" y="2196735"/>
            <a:ext cx="1081282"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a:solidFill>
                  <a:srgbClr val="575757"/>
                </a:solidFill>
              </a:rPr>
              <a:t>France carbon tax</a:t>
            </a:r>
            <a:endParaRPr lang="de-DE" sz="800" baseline="-25000" dirty="0" smtClean="0">
              <a:solidFill>
                <a:srgbClr val="575757"/>
              </a:solidFill>
            </a:endParaRPr>
          </a:p>
        </p:txBody>
      </p:sp>
      <p:sp>
        <p:nvSpPr>
          <p:cNvPr id="98" name="TextBox 97"/>
          <p:cNvSpPr txBox="1"/>
          <p:nvPr/>
        </p:nvSpPr>
        <p:spPr>
          <a:xfrm>
            <a:off x="8884949" y="2575645"/>
            <a:ext cx="1140007"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a:solidFill>
                  <a:srgbClr val="575757"/>
                </a:solidFill>
              </a:rPr>
              <a:t>Denmark carbon tax</a:t>
            </a:r>
            <a:endParaRPr lang="de-DE" sz="800" baseline="-25000" dirty="0" smtClean="0">
              <a:solidFill>
                <a:srgbClr val="575757"/>
              </a:solidFill>
            </a:endParaRPr>
          </a:p>
        </p:txBody>
      </p:sp>
      <p:cxnSp>
        <p:nvCxnSpPr>
          <p:cNvPr id="99" name="Straight Connector 98"/>
          <p:cNvCxnSpPr/>
          <p:nvPr/>
        </p:nvCxnSpPr>
        <p:spPr>
          <a:xfrm>
            <a:off x="9432742" y="2242524"/>
            <a:ext cx="0" cy="230207"/>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121" name="Rectangle 120"/>
          <p:cNvSpPr/>
          <p:nvPr/>
        </p:nvSpPr>
        <p:spPr>
          <a:xfrm>
            <a:off x="1695515" y="4307113"/>
            <a:ext cx="2120535" cy="200124"/>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122" name="Rectangle 121"/>
          <p:cNvSpPr/>
          <p:nvPr/>
        </p:nvSpPr>
        <p:spPr>
          <a:xfrm>
            <a:off x="3915713" y="4307113"/>
            <a:ext cx="2744836" cy="200124"/>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sp>
        <p:nvSpPr>
          <p:cNvPr id="123" name="Rectangle 122"/>
          <p:cNvSpPr/>
          <p:nvPr/>
        </p:nvSpPr>
        <p:spPr>
          <a:xfrm>
            <a:off x="6760219" y="4307113"/>
            <a:ext cx="2744836" cy="200124"/>
          </a:xfrm>
          <a:prstGeom prst="rect">
            <a:avLst/>
          </a:prstGeom>
          <a:solidFill>
            <a:schemeClr val="bg1">
              <a:lumMod val="85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cxnSp>
        <p:nvCxnSpPr>
          <p:cNvPr id="124" name="Straight Connector 123"/>
          <p:cNvCxnSpPr/>
          <p:nvPr/>
        </p:nvCxnSpPr>
        <p:spPr>
          <a:xfrm>
            <a:off x="2438016"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3921515"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501582"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5211035"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5437952"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5664869"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6118703"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5891786"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7097092"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7372320"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7647548"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8198004"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7922776"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8473232"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8748460"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9215988"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9023685" y="4169156"/>
            <a:ext cx="0" cy="476037"/>
          </a:xfrm>
          <a:prstGeom prst="line">
            <a:avLst/>
          </a:prstGeom>
          <a:ln w="31750" cap="rnd" cmpd="sng" algn="ctr">
            <a:solidFill>
              <a:srgbClr val="295E7E"/>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2" name="TextBox 141"/>
          <p:cNvSpPr txBox="1"/>
          <p:nvPr/>
        </p:nvSpPr>
        <p:spPr>
          <a:xfrm>
            <a:off x="2252157" y="3923874"/>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24</a:t>
            </a:r>
            <a:endParaRPr lang="de-DE" sz="1000" baseline="-25000" dirty="0" smtClean="0">
              <a:solidFill>
                <a:srgbClr val="295E7E"/>
              </a:solidFill>
            </a:endParaRPr>
          </a:p>
        </p:txBody>
      </p:sp>
      <p:sp>
        <p:nvSpPr>
          <p:cNvPr id="143" name="TextBox 142"/>
          <p:cNvSpPr txBox="1"/>
          <p:nvPr/>
        </p:nvSpPr>
        <p:spPr>
          <a:xfrm>
            <a:off x="3746891" y="4681833"/>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20</a:t>
            </a:r>
            <a:endParaRPr lang="de-DE" sz="1000" baseline="-25000" dirty="0" smtClean="0">
              <a:solidFill>
                <a:srgbClr val="295E7E"/>
              </a:solidFill>
            </a:endParaRPr>
          </a:p>
        </p:txBody>
      </p:sp>
      <p:sp>
        <p:nvSpPr>
          <p:cNvPr id="144" name="TextBox 143"/>
          <p:cNvSpPr txBox="1"/>
          <p:nvPr/>
        </p:nvSpPr>
        <p:spPr>
          <a:xfrm>
            <a:off x="5065120" y="4681833"/>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16</a:t>
            </a:r>
            <a:endParaRPr lang="de-DE" sz="1000" baseline="-25000" dirty="0" smtClean="0">
              <a:solidFill>
                <a:srgbClr val="295E7E"/>
              </a:solidFill>
            </a:endParaRPr>
          </a:p>
        </p:txBody>
      </p:sp>
      <p:sp>
        <p:nvSpPr>
          <p:cNvPr id="145" name="TextBox 144"/>
          <p:cNvSpPr txBox="1"/>
          <p:nvPr/>
        </p:nvSpPr>
        <p:spPr>
          <a:xfrm>
            <a:off x="5507617" y="4681833"/>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14</a:t>
            </a:r>
            <a:endParaRPr lang="de-DE" sz="1000" baseline="-25000" dirty="0" smtClean="0">
              <a:solidFill>
                <a:srgbClr val="295E7E"/>
              </a:solidFill>
            </a:endParaRPr>
          </a:p>
        </p:txBody>
      </p:sp>
      <p:sp>
        <p:nvSpPr>
          <p:cNvPr id="146" name="TextBox 145"/>
          <p:cNvSpPr txBox="1"/>
          <p:nvPr/>
        </p:nvSpPr>
        <p:spPr>
          <a:xfrm>
            <a:off x="5961771" y="4681833"/>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12</a:t>
            </a:r>
            <a:endParaRPr lang="de-DE" sz="1000" baseline="-25000" dirty="0" smtClean="0">
              <a:solidFill>
                <a:srgbClr val="295E7E"/>
              </a:solidFill>
            </a:endParaRPr>
          </a:p>
        </p:txBody>
      </p:sp>
      <p:sp>
        <p:nvSpPr>
          <p:cNvPr id="147" name="TextBox 146"/>
          <p:cNvSpPr txBox="1"/>
          <p:nvPr/>
        </p:nvSpPr>
        <p:spPr>
          <a:xfrm>
            <a:off x="7217126" y="4681833"/>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7</a:t>
            </a:r>
            <a:endParaRPr lang="de-DE" sz="1000" baseline="-25000" dirty="0" smtClean="0">
              <a:solidFill>
                <a:srgbClr val="295E7E"/>
              </a:solidFill>
            </a:endParaRPr>
          </a:p>
        </p:txBody>
      </p:sp>
      <p:sp>
        <p:nvSpPr>
          <p:cNvPr id="148" name="TextBox 147"/>
          <p:cNvSpPr txBox="1"/>
          <p:nvPr/>
        </p:nvSpPr>
        <p:spPr>
          <a:xfrm>
            <a:off x="7765844" y="4681833"/>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5</a:t>
            </a:r>
            <a:endParaRPr lang="de-DE" sz="1000" baseline="-25000" dirty="0" smtClean="0">
              <a:solidFill>
                <a:srgbClr val="295E7E"/>
              </a:solidFill>
            </a:endParaRPr>
          </a:p>
        </p:txBody>
      </p:sp>
      <p:sp>
        <p:nvSpPr>
          <p:cNvPr id="149" name="TextBox 148"/>
          <p:cNvSpPr txBox="1"/>
          <p:nvPr/>
        </p:nvSpPr>
        <p:spPr>
          <a:xfrm>
            <a:off x="8331489" y="4681833"/>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3</a:t>
            </a:r>
            <a:endParaRPr lang="de-DE" sz="1000" baseline="-25000" dirty="0" smtClean="0">
              <a:solidFill>
                <a:srgbClr val="295E7E"/>
              </a:solidFill>
            </a:endParaRPr>
          </a:p>
        </p:txBody>
      </p:sp>
      <p:sp>
        <p:nvSpPr>
          <p:cNvPr id="150" name="TextBox 149"/>
          <p:cNvSpPr txBox="1"/>
          <p:nvPr/>
        </p:nvSpPr>
        <p:spPr>
          <a:xfrm>
            <a:off x="8923259" y="4681833"/>
            <a:ext cx="222791"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1</a:t>
            </a:r>
            <a:endParaRPr lang="de-DE" sz="1000" baseline="-25000" dirty="0" smtClean="0">
              <a:solidFill>
                <a:srgbClr val="295E7E"/>
              </a:solidFill>
            </a:endParaRPr>
          </a:p>
        </p:txBody>
      </p:sp>
      <p:sp>
        <p:nvSpPr>
          <p:cNvPr id="151" name="TextBox 150"/>
          <p:cNvSpPr txBox="1"/>
          <p:nvPr/>
        </p:nvSpPr>
        <p:spPr>
          <a:xfrm>
            <a:off x="4340581" y="3923874"/>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18</a:t>
            </a:r>
            <a:endParaRPr lang="de-DE" sz="1000" baseline="-25000" dirty="0" smtClean="0">
              <a:solidFill>
                <a:srgbClr val="295E7E"/>
              </a:solidFill>
            </a:endParaRPr>
          </a:p>
        </p:txBody>
      </p:sp>
      <p:sp>
        <p:nvSpPr>
          <p:cNvPr id="152" name="TextBox 151"/>
          <p:cNvSpPr txBox="1"/>
          <p:nvPr/>
        </p:nvSpPr>
        <p:spPr>
          <a:xfrm>
            <a:off x="5297782" y="3923874"/>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15</a:t>
            </a:r>
            <a:endParaRPr lang="de-DE" sz="1000" baseline="-25000" dirty="0" smtClean="0">
              <a:solidFill>
                <a:srgbClr val="295E7E"/>
              </a:solidFill>
            </a:endParaRPr>
          </a:p>
        </p:txBody>
      </p:sp>
      <p:sp>
        <p:nvSpPr>
          <p:cNvPr id="153" name="TextBox 152"/>
          <p:cNvSpPr txBox="1"/>
          <p:nvPr/>
        </p:nvSpPr>
        <p:spPr>
          <a:xfrm>
            <a:off x="5727354" y="3923874"/>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13</a:t>
            </a:r>
            <a:endParaRPr lang="de-DE" sz="1000" baseline="-25000" dirty="0" smtClean="0">
              <a:solidFill>
                <a:srgbClr val="295E7E"/>
              </a:solidFill>
            </a:endParaRPr>
          </a:p>
        </p:txBody>
      </p:sp>
      <p:sp>
        <p:nvSpPr>
          <p:cNvPr id="154" name="TextBox 153"/>
          <p:cNvSpPr txBox="1"/>
          <p:nvPr/>
        </p:nvSpPr>
        <p:spPr>
          <a:xfrm>
            <a:off x="6940160" y="3923874"/>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8</a:t>
            </a:r>
            <a:endParaRPr lang="de-DE" sz="1000" baseline="-25000" dirty="0" smtClean="0">
              <a:solidFill>
                <a:srgbClr val="295E7E"/>
              </a:solidFill>
            </a:endParaRPr>
          </a:p>
        </p:txBody>
      </p:sp>
      <p:sp>
        <p:nvSpPr>
          <p:cNvPr id="155" name="TextBox 154"/>
          <p:cNvSpPr txBox="1"/>
          <p:nvPr/>
        </p:nvSpPr>
        <p:spPr>
          <a:xfrm>
            <a:off x="7505207" y="3923874"/>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6</a:t>
            </a:r>
            <a:endParaRPr lang="de-DE" sz="1000" baseline="-25000" dirty="0" smtClean="0">
              <a:solidFill>
                <a:srgbClr val="295E7E"/>
              </a:solidFill>
            </a:endParaRPr>
          </a:p>
        </p:txBody>
      </p:sp>
      <p:sp>
        <p:nvSpPr>
          <p:cNvPr id="156" name="TextBox 155"/>
          <p:cNvSpPr txBox="1"/>
          <p:nvPr/>
        </p:nvSpPr>
        <p:spPr>
          <a:xfrm>
            <a:off x="8041072" y="3923874"/>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4</a:t>
            </a:r>
            <a:endParaRPr lang="de-DE" sz="1000" baseline="-25000" dirty="0" smtClean="0">
              <a:solidFill>
                <a:srgbClr val="295E7E"/>
              </a:solidFill>
            </a:endParaRPr>
          </a:p>
        </p:txBody>
      </p:sp>
      <p:sp>
        <p:nvSpPr>
          <p:cNvPr id="157" name="TextBox 156"/>
          <p:cNvSpPr txBox="1"/>
          <p:nvPr/>
        </p:nvSpPr>
        <p:spPr>
          <a:xfrm>
            <a:off x="8611397" y="3923874"/>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2</a:t>
            </a:r>
            <a:endParaRPr lang="de-DE" sz="1000" baseline="-25000" dirty="0" smtClean="0">
              <a:solidFill>
                <a:srgbClr val="295E7E"/>
              </a:solidFill>
            </a:endParaRPr>
          </a:p>
        </p:txBody>
      </p:sp>
      <p:sp>
        <p:nvSpPr>
          <p:cNvPr id="158" name="TextBox 157"/>
          <p:cNvSpPr txBox="1"/>
          <p:nvPr/>
        </p:nvSpPr>
        <p:spPr>
          <a:xfrm>
            <a:off x="9059056" y="3923874"/>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295E7E"/>
                </a:solidFill>
              </a:rPr>
              <a:t>&lt;1</a:t>
            </a:r>
            <a:endParaRPr lang="de-DE" sz="1000" baseline="-25000" dirty="0" smtClean="0">
              <a:solidFill>
                <a:srgbClr val="295E7E"/>
              </a:solidFill>
            </a:endParaRPr>
          </a:p>
        </p:txBody>
      </p:sp>
      <p:sp>
        <p:nvSpPr>
          <p:cNvPr id="159" name="TextBox 158"/>
          <p:cNvSpPr txBox="1"/>
          <p:nvPr/>
        </p:nvSpPr>
        <p:spPr>
          <a:xfrm>
            <a:off x="1628554" y="3594665"/>
            <a:ext cx="1678463" cy="34813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Alberta SGER, BC carbon tax,</a:t>
            </a:r>
          </a:p>
          <a:p>
            <a:pPr algn="ctr"/>
            <a:r>
              <a:rPr lang="de-DE" sz="800" dirty="0" smtClean="0">
                <a:solidFill>
                  <a:srgbClr val="575757"/>
                </a:solidFill>
              </a:rPr>
              <a:t>UK carbon price floor,</a:t>
            </a:r>
          </a:p>
          <a:p>
            <a:pPr algn="ctr"/>
            <a:r>
              <a:rPr lang="de-DE" sz="800" dirty="0" smtClean="0">
                <a:solidFill>
                  <a:srgbClr val="575757"/>
                </a:solidFill>
              </a:rPr>
              <a:t>Ireland carbon tax</a:t>
            </a:r>
            <a:endParaRPr lang="de-DE" sz="800" baseline="-25000" dirty="0" smtClean="0">
              <a:solidFill>
                <a:srgbClr val="575757"/>
              </a:solidFill>
            </a:endParaRPr>
          </a:p>
        </p:txBody>
      </p:sp>
      <p:sp>
        <p:nvSpPr>
          <p:cNvPr id="160" name="TextBox 159"/>
          <p:cNvSpPr txBox="1"/>
          <p:nvPr/>
        </p:nvSpPr>
        <p:spPr>
          <a:xfrm>
            <a:off x="3564239" y="4938112"/>
            <a:ext cx="727010"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Slovenia</a:t>
            </a:r>
            <a:br>
              <a:rPr lang="de-DE" sz="800" dirty="0" smtClean="0">
                <a:solidFill>
                  <a:srgbClr val="575757"/>
                </a:solidFill>
              </a:rPr>
            </a:br>
            <a:r>
              <a:rPr lang="de-DE" sz="800" dirty="0" smtClean="0">
                <a:solidFill>
                  <a:srgbClr val="575757"/>
                </a:solidFill>
              </a:rPr>
              <a:t>carbon tax</a:t>
            </a:r>
            <a:endParaRPr lang="de-DE" sz="800" baseline="-25000" dirty="0" smtClean="0">
              <a:solidFill>
                <a:srgbClr val="575757"/>
              </a:solidFill>
            </a:endParaRPr>
          </a:p>
        </p:txBody>
      </p:sp>
      <p:sp>
        <p:nvSpPr>
          <p:cNvPr id="161" name="TextBox 160"/>
          <p:cNvSpPr txBox="1"/>
          <p:nvPr/>
        </p:nvSpPr>
        <p:spPr>
          <a:xfrm>
            <a:off x="4121301" y="3718135"/>
            <a:ext cx="727010"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Korea ETS</a:t>
            </a:r>
            <a:endParaRPr lang="de-DE" sz="800" baseline="-25000" dirty="0" smtClean="0">
              <a:solidFill>
                <a:srgbClr val="575757"/>
              </a:solidFill>
            </a:endParaRPr>
          </a:p>
        </p:txBody>
      </p:sp>
      <p:sp>
        <p:nvSpPr>
          <p:cNvPr id="162" name="TextBox 161"/>
          <p:cNvSpPr txBox="1"/>
          <p:nvPr/>
        </p:nvSpPr>
        <p:spPr>
          <a:xfrm>
            <a:off x="4858547" y="4938112"/>
            <a:ext cx="727010"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Alberta carbon tax</a:t>
            </a:r>
            <a:endParaRPr lang="de-DE" sz="800" baseline="-25000" dirty="0" smtClean="0">
              <a:solidFill>
                <a:srgbClr val="575757"/>
              </a:solidFill>
            </a:endParaRPr>
          </a:p>
        </p:txBody>
      </p:sp>
      <p:sp>
        <p:nvSpPr>
          <p:cNvPr id="163" name="TextBox 162"/>
          <p:cNvSpPr txBox="1"/>
          <p:nvPr/>
        </p:nvSpPr>
        <p:spPr>
          <a:xfrm>
            <a:off x="5003978" y="3594665"/>
            <a:ext cx="933830" cy="34813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Québec CaT, California CaT, Ontario CaT</a:t>
            </a:r>
            <a:endParaRPr lang="de-DE" sz="800" baseline="-25000" dirty="0" smtClean="0">
              <a:solidFill>
                <a:srgbClr val="575757"/>
              </a:solidFill>
            </a:endParaRPr>
          </a:p>
        </p:txBody>
      </p:sp>
      <p:sp>
        <p:nvSpPr>
          <p:cNvPr id="164" name="TextBox 163"/>
          <p:cNvSpPr txBox="1"/>
          <p:nvPr/>
        </p:nvSpPr>
        <p:spPr>
          <a:xfrm>
            <a:off x="5297782" y="5329724"/>
            <a:ext cx="777228"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Saitama ETS, Tokyo CaT</a:t>
            </a:r>
            <a:endParaRPr lang="de-DE" sz="800" baseline="-25000" dirty="0" smtClean="0">
              <a:solidFill>
                <a:srgbClr val="575757"/>
              </a:solidFill>
            </a:endParaRPr>
          </a:p>
        </p:txBody>
      </p:sp>
      <p:sp>
        <p:nvSpPr>
          <p:cNvPr id="165" name="TextBox 164"/>
          <p:cNvSpPr txBox="1"/>
          <p:nvPr/>
        </p:nvSpPr>
        <p:spPr>
          <a:xfrm>
            <a:off x="5787566" y="3594665"/>
            <a:ext cx="777354" cy="34813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New</a:t>
            </a:r>
            <a:br>
              <a:rPr lang="de-DE" sz="800" dirty="0" smtClean="0">
                <a:solidFill>
                  <a:srgbClr val="575757"/>
                </a:solidFill>
              </a:rPr>
            </a:br>
            <a:r>
              <a:rPr lang="de-DE" sz="800" dirty="0" smtClean="0">
                <a:solidFill>
                  <a:srgbClr val="575757"/>
                </a:solidFill>
              </a:rPr>
              <a:t>Zealand ETS</a:t>
            </a:r>
            <a:endParaRPr lang="de-DE" sz="800" baseline="-25000" dirty="0" smtClean="0">
              <a:solidFill>
                <a:srgbClr val="575757"/>
              </a:solidFill>
            </a:endParaRPr>
          </a:p>
        </p:txBody>
      </p:sp>
      <p:sp>
        <p:nvSpPr>
          <p:cNvPr id="166" name="TextBox 165"/>
          <p:cNvSpPr txBox="1"/>
          <p:nvPr/>
        </p:nvSpPr>
        <p:spPr>
          <a:xfrm>
            <a:off x="5937808" y="4938112"/>
            <a:ext cx="701840"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Iceland carbon tax</a:t>
            </a:r>
            <a:endParaRPr lang="de-DE" sz="800" baseline="-25000" dirty="0" smtClean="0">
              <a:solidFill>
                <a:srgbClr val="575757"/>
              </a:solidFill>
            </a:endParaRPr>
          </a:p>
        </p:txBody>
      </p:sp>
      <p:sp>
        <p:nvSpPr>
          <p:cNvPr id="168" name="TextBox 167"/>
          <p:cNvSpPr txBox="1"/>
          <p:nvPr/>
        </p:nvSpPr>
        <p:spPr>
          <a:xfrm>
            <a:off x="6569610" y="3594665"/>
            <a:ext cx="1001626" cy="34813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Portugal carbon tax, Beijing pilot ETS</a:t>
            </a:r>
            <a:endParaRPr lang="de-DE" sz="800" baseline="-25000" dirty="0" smtClean="0">
              <a:solidFill>
                <a:srgbClr val="575757"/>
              </a:solidFill>
            </a:endParaRPr>
          </a:p>
        </p:txBody>
      </p:sp>
      <p:sp>
        <p:nvSpPr>
          <p:cNvPr id="169" name="TextBox 168"/>
          <p:cNvSpPr txBox="1"/>
          <p:nvPr/>
        </p:nvSpPr>
        <p:spPr>
          <a:xfrm>
            <a:off x="6981857" y="4938112"/>
            <a:ext cx="783987"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Switzerland</a:t>
            </a:r>
            <a:br>
              <a:rPr lang="de-DE" sz="800" dirty="0" smtClean="0">
                <a:solidFill>
                  <a:srgbClr val="575757"/>
                </a:solidFill>
              </a:rPr>
            </a:br>
            <a:r>
              <a:rPr lang="de-DE" sz="800" dirty="0" smtClean="0">
                <a:solidFill>
                  <a:srgbClr val="575757"/>
                </a:solidFill>
              </a:rPr>
              <a:t>ETS</a:t>
            </a:r>
            <a:endParaRPr lang="de-DE" sz="800" baseline="-25000" dirty="0" smtClean="0">
              <a:solidFill>
                <a:srgbClr val="575757"/>
              </a:solidFill>
            </a:endParaRPr>
          </a:p>
        </p:txBody>
      </p:sp>
      <p:sp>
        <p:nvSpPr>
          <p:cNvPr id="170" name="TextBox 169"/>
          <p:cNvSpPr txBox="1"/>
          <p:nvPr/>
        </p:nvSpPr>
        <p:spPr>
          <a:xfrm>
            <a:off x="7179839" y="3280366"/>
            <a:ext cx="1001626" cy="34813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EU ETS, Shenzhen pilot ETS</a:t>
            </a:r>
            <a:endParaRPr lang="de-DE" sz="800" baseline="-25000" dirty="0" smtClean="0">
              <a:solidFill>
                <a:srgbClr val="575757"/>
              </a:solidFill>
            </a:endParaRPr>
          </a:p>
        </p:txBody>
      </p:sp>
      <p:cxnSp>
        <p:nvCxnSpPr>
          <p:cNvPr id="171" name="Straight Connector 170"/>
          <p:cNvCxnSpPr/>
          <p:nvPr/>
        </p:nvCxnSpPr>
        <p:spPr>
          <a:xfrm>
            <a:off x="7648325" y="3693667"/>
            <a:ext cx="0" cy="230207"/>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172" name="TextBox 171"/>
          <p:cNvSpPr txBox="1"/>
          <p:nvPr/>
        </p:nvSpPr>
        <p:spPr>
          <a:xfrm>
            <a:off x="6578227" y="5274761"/>
            <a:ext cx="1756326" cy="34813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Latvia carbon tax, Fujian pilot ETS, Colombia carbon tax, Chile carbon tax, Shanghai pilot ETS</a:t>
            </a:r>
            <a:endParaRPr lang="de-DE" sz="800" baseline="-25000" dirty="0" smtClean="0">
              <a:solidFill>
                <a:srgbClr val="575757"/>
              </a:solidFill>
            </a:endParaRPr>
          </a:p>
        </p:txBody>
      </p:sp>
      <p:sp>
        <p:nvSpPr>
          <p:cNvPr id="174" name="TextBox 173"/>
          <p:cNvSpPr txBox="1"/>
          <p:nvPr/>
        </p:nvSpPr>
        <p:spPr>
          <a:xfrm>
            <a:off x="7720146" y="3594665"/>
            <a:ext cx="1051634" cy="34813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RGGI, Norway carbon tax (lower)</a:t>
            </a:r>
            <a:endParaRPr lang="de-DE" sz="800" baseline="-25000" dirty="0" smtClean="0">
              <a:solidFill>
                <a:srgbClr val="575757"/>
              </a:solidFill>
            </a:endParaRPr>
          </a:p>
        </p:txBody>
      </p:sp>
      <p:grpSp>
        <p:nvGrpSpPr>
          <p:cNvPr id="177" name="Group 176"/>
          <p:cNvGrpSpPr/>
          <p:nvPr/>
        </p:nvGrpSpPr>
        <p:grpSpPr>
          <a:xfrm>
            <a:off x="5686397" y="4942948"/>
            <a:ext cx="2236379" cy="279049"/>
            <a:chOff x="7460697" y="4810744"/>
            <a:chExt cx="2236379" cy="230207"/>
          </a:xfrm>
        </p:grpSpPr>
        <p:cxnSp>
          <p:nvCxnSpPr>
            <p:cNvPr id="173" name="Straight Connector 172"/>
            <p:cNvCxnSpPr/>
            <p:nvPr/>
          </p:nvCxnSpPr>
          <p:spPr>
            <a:xfrm>
              <a:off x="9697076" y="4810744"/>
              <a:ext cx="0" cy="230207"/>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7460697" y="4810744"/>
              <a:ext cx="0" cy="230207"/>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grpSp>
      <p:sp>
        <p:nvSpPr>
          <p:cNvPr id="175" name="TextBox 174"/>
          <p:cNvSpPr txBox="1"/>
          <p:nvPr/>
        </p:nvSpPr>
        <p:spPr>
          <a:xfrm>
            <a:off x="8362812" y="5274761"/>
            <a:ext cx="1120888" cy="38277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Mexico carbon tax (upper), Japan carbon tax</a:t>
            </a:r>
            <a:endParaRPr lang="de-DE" sz="800" baseline="-25000" dirty="0" smtClean="0">
              <a:solidFill>
                <a:srgbClr val="575757"/>
              </a:solidFill>
            </a:endParaRPr>
          </a:p>
        </p:txBody>
      </p:sp>
      <p:sp>
        <p:nvSpPr>
          <p:cNvPr id="178" name="TextBox 177"/>
          <p:cNvSpPr txBox="1"/>
          <p:nvPr/>
        </p:nvSpPr>
        <p:spPr>
          <a:xfrm>
            <a:off x="8290180" y="3280366"/>
            <a:ext cx="1162197" cy="34813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Estonia carbon tax,</a:t>
            </a:r>
          </a:p>
          <a:p>
            <a:pPr algn="ctr"/>
            <a:r>
              <a:rPr lang="de-DE" sz="800" dirty="0" smtClean="0">
                <a:solidFill>
                  <a:srgbClr val="575757"/>
                </a:solidFill>
              </a:rPr>
              <a:t>Guangdong pilot ETS,</a:t>
            </a:r>
          </a:p>
          <a:p>
            <a:pPr algn="ctr"/>
            <a:r>
              <a:rPr lang="de-DE" sz="800" dirty="0" smtClean="0">
                <a:solidFill>
                  <a:srgbClr val="575757"/>
                </a:solidFill>
              </a:rPr>
              <a:t>Hubei pilot ETS</a:t>
            </a:r>
            <a:endParaRPr lang="de-DE" sz="800" baseline="-25000" dirty="0" smtClean="0">
              <a:solidFill>
                <a:srgbClr val="575757"/>
              </a:solidFill>
            </a:endParaRPr>
          </a:p>
        </p:txBody>
      </p:sp>
      <p:cxnSp>
        <p:nvCxnSpPr>
          <p:cNvPr id="179" name="Straight Connector 178"/>
          <p:cNvCxnSpPr/>
          <p:nvPr/>
        </p:nvCxnSpPr>
        <p:spPr>
          <a:xfrm>
            <a:off x="8748460" y="3693667"/>
            <a:ext cx="0" cy="230207"/>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81" name="Elbow Connector 180"/>
          <p:cNvCxnSpPr>
            <a:stCxn id="150" idx="3"/>
            <a:endCxn id="182" idx="0"/>
          </p:cNvCxnSpPr>
          <p:nvPr/>
        </p:nvCxnSpPr>
        <p:spPr>
          <a:xfrm>
            <a:off x="9146050" y="4794167"/>
            <a:ext cx="698501" cy="143945"/>
          </a:xfrm>
          <a:prstGeom prst="bentConnector2">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182" name="TextBox 181"/>
          <p:cNvSpPr txBox="1"/>
          <p:nvPr/>
        </p:nvSpPr>
        <p:spPr>
          <a:xfrm>
            <a:off x="9146050" y="4938112"/>
            <a:ext cx="1397002"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a:solidFill>
                  <a:srgbClr val="575757"/>
                </a:solidFill>
              </a:rPr>
              <a:t>Tianjin pilot ETS</a:t>
            </a:r>
            <a:endParaRPr lang="de-DE" sz="800" baseline="-25000" dirty="0" smtClean="0">
              <a:solidFill>
                <a:srgbClr val="575757"/>
              </a:solidFill>
            </a:endParaRPr>
          </a:p>
        </p:txBody>
      </p:sp>
      <p:sp>
        <p:nvSpPr>
          <p:cNvPr id="186" name="TextBox 185"/>
          <p:cNvSpPr txBox="1"/>
          <p:nvPr/>
        </p:nvSpPr>
        <p:spPr>
          <a:xfrm>
            <a:off x="9505055" y="3594665"/>
            <a:ext cx="1695549" cy="34813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575757"/>
                </a:solidFill>
              </a:rPr>
              <a:t>Mexico carbon tax (lower),</a:t>
            </a:r>
          </a:p>
          <a:p>
            <a:pPr algn="ctr"/>
            <a:r>
              <a:rPr lang="de-DE" sz="800" dirty="0" smtClean="0">
                <a:solidFill>
                  <a:srgbClr val="575757"/>
                </a:solidFill>
              </a:rPr>
              <a:t>Chongqing pilot ETS, Poland carbon tax, Ukraine carbon tax</a:t>
            </a:r>
            <a:endParaRPr lang="de-DE" sz="800" baseline="-25000" dirty="0" smtClean="0">
              <a:solidFill>
                <a:srgbClr val="575757"/>
              </a:solidFill>
            </a:endParaRPr>
          </a:p>
        </p:txBody>
      </p:sp>
      <p:cxnSp>
        <p:nvCxnSpPr>
          <p:cNvPr id="187" name="Elbow Connector 186"/>
          <p:cNvCxnSpPr>
            <a:stCxn id="158" idx="0"/>
            <a:endCxn id="186" idx="1"/>
          </p:cNvCxnSpPr>
          <p:nvPr/>
        </p:nvCxnSpPr>
        <p:spPr>
          <a:xfrm rot="5400000" flipH="1" flipV="1">
            <a:off x="9282951" y="3701771"/>
            <a:ext cx="155140" cy="289067"/>
          </a:xfrm>
          <a:prstGeom prst="bentConnector2">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1443210" y="3139808"/>
            <a:ext cx="9893147" cy="2710562"/>
          </a:xfrm>
          <a:prstGeom prst="rect">
            <a:avLst/>
          </a:prstGeom>
          <a:noFill/>
          <a:ln w="19050" cap="rnd" cmpd="sng" algn="ctr">
            <a:solidFill>
              <a:srgbClr val="670F31"/>
            </a:solidFill>
            <a:prstDash val="sysDot"/>
            <a:round/>
            <a:headEnd type="none" w="med" len="med"/>
            <a:tailEnd type="none" w="med" len="me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rgbClr val="FFFFFF"/>
              </a:solidFill>
            </a:endParaRPr>
          </a:p>
        </p:txBody>
      </p:sp>
      <p:cxnSp>
        <p:nvCxnSpPr>
          <p:cNvPr id="192" name="Straight Connector 191"/>
          <p:cNvCxnSpPr>
            <a:stCxn id="191" idx="0"/>
            <a:endCxn id="89" idx="2"/>
          </p:cNvCxnSpPr>
          <p:nvPr/>
        </p:nvCxnSpPr>
        <p:spPr>
          <a:xfrm rot="5400000" flipH="1" flipV="1">
            <a:off x="8087089" y="568079"/>
            <a:ext cx="874424" cy="4269035"/>
          </a:xfrm>
          <a:prstGeom prst="bentConnector3">
            <a:avLst>
              <a:gd name="adj1" fmla="val 29841"/>
            </a:avLst>
          </a:prstGeom>
          <a:ln w="19050" cap="rnd">
            <a:solidFill>
              <a:schemeClr val="accent5"/>
            </a:solidFill>
            <a:headEnd type="oval" w="med" len="med"/>
          </a:ln>
        </p:spPr>
        <p:style>
          <a:lnRef idx="1">
            <a:schemeClr val="accent1"/>
          </a:lnRef>
          <a:fillRef idx="0">
            <a:schemeClr val="accent1"/>
          </a:fillRef>
          <a:effectRef idx="0">
            <a:schemeClr val="accent1"/>
          </a:effectRef>
          <a:fontRef idx="minor">
            <a:schemeClr val="tx1"/>
          </a:fontRef>
        </p:style>
      </p:cxnSp>
      <p:sp>
        <p:nvSpPr>
          <p:cNvPr id="197" name="TextBox 196"/>
          <p:cNvSpPr txBox="1"/>
          <p:nvPr/>
        </p:nvSpPr>
        <p:spPr>
          <a:xfrm>
            <a:off x="406401" y="4294842"/>
            <a:ext cx="896212"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1000" dirty="0" smtClean="0">
                <a:solidFill>
                  <a:srgbClr val="29BA74"/>
                </a:solidFill>
              </a:rPr>
              <a:t>$/tCO</a:t>
            </a:r>
            <a:r>
              <a:rPr lang="de-DE" sz="1000" baseline="-25000" dirty="0" smtClean="0">
                <a:solidFill>
                  <a:srgbClr val="29BA74"/>
                </a:solidFill>
              </a:rPr>
              <a:t>2</a:t>
            </a:r>
            <a:r>
              <a:rPr lang="de-DE" sz="1000" dirty="0" smtClean="0">
                <a:solidFill>
                  <a:srgbClr val="29BA74"/>
                </a:solidFill>
              </a:rPr>
              <a:t>e</a:t>
            </a:r>
            <a:endParaRPr lang="de-DE" sz="1000" baseline="-25000" dirty="0" smtClean="0">
              <a:solidFill>
                <a:srgbClr val="29BA74"/>
              </a:solidFill>
            </a:endParaRPr>
          </a:p>
        </p:txBody>
      </p:sp>
      <p:cxnSp>
        <p:nvCxnSpPr>
          <p:cNvPr id="198" name="Elbow Connector 197"/>
          <p:cNvCxnSpPr>
            <a:stCxn id="197" idx="0"/>
            <a:endCxn id="142" idx="1"/>
          </p:cNvCxnSpPr>
          <p:nvPr/>
        </p:nvCxnSpPr>
        <p:spPr>
          <a:xfrm rot="5400000" flipH="1" flipV="1">
            <a:off x="1424015" y="3466700"/>
            <a:ext cx="258634" cy="1397650"/>
          </a:xfrm>
          <a:prstGeom prst="bentConnector2">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201" name="Elbow Connector 200"/>
          <p:cNvCxnSpPr>
            <a:stCxn id="197" idx="2"/>
            <a:endCxn id="143" idx="1"/>
          </p:cNvCxnSpPr>
          <p:nvPr/>
        </p:nvCxnSpPr>
        <p:spPr>
          <a:xfrm rot="16200000" flipH="1">
            <a:off x="2163370" y="3210646"/>
            <a:ext cx="274658" cy="2892384"/>
          </a:xfrm>
          <a:prstGeom prst="bentConnector2">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8303621" y="4169156"/>
            <a:ext cx="0" cy="476037"/>
          </a:xfrm>
          <a:prstGeom prst="line">
            <a:avLst/>
          </a:prstGeom>
          <a:ln w="31750" cap="rnd" cmpd="sng" algn="ctr">
            <a:solidFill>
              <a:srgbClr val="E71C57"/>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3" name="TextBox 182"/>
          <p:cNvSpPr txBox="1"/>
          <p:nvPr/>
        </p:nvSpPr>
        <p:spPr>
          <a:xfrm>
            <a:off x="8143655" y="4680954"/>
            <a:ext cx="313864"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smtClean="0">
                <a:solidFill>
                  <a:srgbClr val="E71C57"/>
                </a:solidFill>
              </a:rPr>
              <a:t>3.7</a:t>
            </a:r>
            <a:endParaRPr lang="de-DE" sz="1000" baseline="-25000" dirty="0" smtClean="0">
              <a:solidFill>
                <a:srgbClr val="E71C57"/>
              </a:solidFill>
            </a:endParaRPr>
          </a:p>
        </p:txBody>
      </p:sp>
      <p:sp>
        <p:nvSpPr>
          <p:cNvPr id="184" name="TextBox 183"/>
          <p:cNvSpPr txBox="1"/>
          <p:nvPr/>
        </p:nvSpPr>
        <p:spPr>
          <a:xfrm>
            <a:off x="7960751" y="4967004"/>
            <a:ext cx="783987" cy="2246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sz="800" dirty="0" smtClean="0">
                <a:solidFill>
                  <a:srgbClr val="E71C57"/>
                </a:solidFill>
              </a:rPr>
              <a:t>Singapore carbon tax (2019)</a:t>
            </a:r>
            <a:endParaRPr lang="de-DE" sz="800" baseline="-25000" dirty="0" smtClean="0">
              <a:solidFill>
                <a:srgbClr val="E71C57"/>
              </a:solidFill>
            </a:endParaRPr>
          </a:p>
        </p:txBody>
      </p:sp>
      <p:cxnSp>
        <p:nvCxnSpPr>
          <p:cNvPr id="8" name="Elbow Connector 7"/>
          <p:cNvCxnSpPr>
            <a:stCxn id="149" idx="3"/>
            <a:endCxn id="175" idx="0"/>
          </p:cNvCxnSpPr>
          <p:nvPr/>
        </p:nvCxnSpPr>
        <p:spPr>
          <a:xfrm>
            <a:off x="8645353" y="4794167"/>
            <a:ext cx="277903" cy="480594"/>
          </a:xfrm>
          <a:prstGeom prst="bentConnector2">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176" name="NavigationTriangle"/>
          <p:cNvSpPr/>
          <p:nvPr/>
        </p:nvSpPr>
        <p:spPr>
          <a:xfrm rot="16200000">
            <a:off x="11116165" y="-21446"/>
            <a:ext cx="1054387" cy="1097280"/>
          </a:xfrm>
          <a:prstGeom prst="triangle">
            <a:avLst>
              <a:gd name="adj" fmla="val 100000"/>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smtClean="0">
              <a:solidFill>
                <a:srgbClr val="FFFFFF"/>
              </a:solidFill>
            </a:endParaRPr>
          </a:p>
        </p:txBody>
      </p:sp>
      <p:sp>
        <p:nvSpPr>
          <p:cNvPr id="180" name="NavigationIcon"/>
          <p:cNvSpPr>
            <a:spLocks noChangeAspect="1" noChangeArrowheads="1"/>
          </p:cNvSpPr>
          <p:nvPr>
            <p:custDataLst>
              <p:tags r:id="rId1"/>
            </p:custDataLst>
          </p:nvPr>
        </p:nvSpPr>
        <p:spPr bwMode="auto">
          <a:xfrm>
            <a:off x="11690544" y="132877"/>
            <a:ext cx="365760" cy="365760"/>
          </a:xfrm>
          <a:prstGeom prst="ellipse">
            <a:avLst/>
          </a:prstGeom>
          <a:solidFill>
            <a:schemeClr val="bg1">
              <a:lumMod val="100000"/>
            </a:schemeClr>
          </a:solidFill>
          <a:ln>
            <a:noFill/>
          </a:ln>
        </p:spPr>
        <p:txBody>
          <a:bodyPr vert="horz" wrap="square" lIns="0" tIns="0" rIns="0" bIns="0" numCol="1" anchor="ctr" anchorCtr="0" compatLnSpc="1">
            <a:prstTxWarp prst="textNoShape">
              <a:avLst/>
            </a:prstTxWarp>
          </a:bodyPr>
          <a:lstStyle/>
          <a:p>
            <a:pPr algn="ctr"/>
            <a:r>
              <a:rPr lang="en-US" sz="1600" dirty="0">
                <a:solidFill>
                  <a:srgbClr val="575757"/>
                </a:solidFill>
              </a:rPr>
              <a:t>3</a:t>
            </a:r>
            <a:endParaRPr lang="en-US" sz="1600" dirty="0">
              <a:solidFill>
                <a:srgbClr val="575757"/>
              </a:solidFill>
            </a:endParaRPr>
          </a:p>
        </p:txBody>
      </p:sp>
    </p:spTree>
    <p:extLst>
      <p:ext uri="{BB962C8B-B14F-4D97-AF65-F5344CB8AC3E}">
        <p14:creationId xmlns:p14="http://schemas.microsoft.com/office/powerpoint/2010/main" val="15476354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28728189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1393" name="think-cell Slide" r:id="rId5" imgW="473" imgH="473" progId="TCLayout.ActiveDocument.1">
                  <p:embed/>
                </p:oleObj>
              </mc:Choice>
              <mc:Fallback>
                <p:oleObj name="think-cell Slide" r:id="rId5" imgW="473" imgH="473"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Rectangle 2" hidden="1"/>
          <p:cNvSpPr/>
          <p:nvPr>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US" sz="28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2" name="Title 1"/>
          <p:cNvSpPr>
            <a:spLocks noGrp="1"/>
          </p:cNvSpPr>
          <p:nvPr>
            <p:ph type="title"/>
          </p:nvPr>
        </p:nvSpPr>
        <p:spPr>
          <a:xfrm>
            <a:off x="630000" y="622800"/>
            <a:ext cx="10933200" cy="775597"/>
          </a:xfrm>
        </p:spPr>
        <p:txBody>
          <a:bodyPr/>
          <a:lstStyle/>
          <a:p>
            <a:r>
              <a:rPr lang="en-US" sz="2800" dirty="0" smtClean="0"/>
              <a:t>Enhance institutional clarity with right incentives – marrying economic and environmental objectives</a:t>
            </a:r>
            <a:endParaRPr lang="en-US" sz="2800" dirty="0"/>
          </a:p>
        </p:txBody>
      </p:sp>
      <p:sp>
        <p:nvSpPr>
          <p:cNvPr id="7" name="ee4pHeader1"/>
          <p:cNvSpPr txBox="1"/>
          <p:nvPr/>
        </p:nvSpPr>
        <p:spPr>
          <a:xfrm>
            <a:off x="629400" y="1699492"/>
            <a:ext cx="4995640" cy="444538"/>
          </a:xfrm>
          <a:prstGeom prst="rect">
            <a:avLst/>
          </a:prstGeom>
          <a:noFill/>
          <a:ln cap="rnd">
            <a:noFill/>
          </a:ln>
        </p:spPr>
        <p:txBody>
          <a:bodyPr wrap="square" lIns="0" tIns="0" rIns="0" bIns="0" rtlCol="0" anchor="b">
            <a:noAutofit/>
          </a:bodyPr>
          <a:lstStyle/>
          <a:p>
            <a:pPr marL="0" lvl="3"/>
            <a:r>
              <a:rPr lang="en-US" sz="2400" dirty="0" smtClean="0">
                <a:solidFill>
                  <a:schemeClr val="tx2"/>
                </a:solidFill>
              </a:rPr>
              <a:t>To RE …</a:t>
            </a:r>
            <a:endParaRPr lang="en-US" sz="2400" dirty="0">
              <a:solidFill>
                <a:schemeClr val="tx2"/>
              </a:solidFill>
            </a:endParaRPr>
          </a:p>
        </p:txBody>
      </p:sp>
      <p:sp>
        <p:nvSpPr>
          <p:cNvPr id="8" name="ee4pHeader2"/>
          <p:cNvSpPr txBox="1"/>
          <p:nvPr/>
        </p:nvSpPr>
        <p:spPr>
          <a:xfrm>
            <a:off x="6567560" y="1699492"/>
            <a:ext cx="4995640" cy="444538"/>
          </a:xfrm>
          <a:prstGeom prst="rect">
            <a:avLst/>
          </a:prstGeom>
          <a:noFill/>
          <a:ln cap="rnd">
            <a:noFill/>
          </a:ln>
        </p:spPr>
        <p:txBody>
          <a:bodyPr wrap="square" lIns="0" tIns="0" rIns="0" bIns="0" rtlCol="0" anchor="b">
            <a:noAutofit/>
          </a:bodyPr>
          <a:lstStyle/>
          <a:p>
            <a:pPr marL="0" lvl="3"/>
            <a:r>
              <a:rPr lang="en-US" sz="2400" dirty="0" smtClean="0">
                <a:solidFill>
                  <a:schemeClr val="tx2"/>
                </a:solidFill>
              </a:rPr>
              <a:t>… or not to RE</a:t>
            </a:r>
            <a:endParaRPr lang="en-US" sz="2400" dirty="0">
              <a:solidFill>
                <a:schemeClr val="tx2"/>
              </a:solidFill>
            </a:endParaRPr>
          </a:p>
        </p:txBody>
      </p:sp>
      <p:grpSp>
        <p:nvGrpSpPr>
          <p:cNvPr id="9" name="Group 8"/>
          <p:cNvGrpSpPr>
            <a:grpSpLocks noChangeAspect="1"/>
          </p:cNvGrpSpPr>
          <p:nvPr/>
        </p:nvGrpSpPr>
        <p:grpSpPr>
          <a:xfrm>
            <a:off x="6748302" y="3611379"/>
            <a:ext cx="658368" cy="658368"/>
            <a:chOff x="5273039" y="2606040"/>
            <a:chExt cx="1645920" cy="1645920"/>
          </a:xfrm>
        </p:grpSpPr>
        <p:sp>
          <p:nvSpPr>
            <p:cNvPr id="10" name="AutoShape 3"/>
            <p:cNvSpPr>
              <a:spLocks noChangeAspect="1" noChangeArrowheads="1" noTextEdit="1"/>
            </p:cNvSpPr>
            <p:nvPr/>
          </p:nvSpPr>
          <p:spPr bwMode="auto">
            <a:xfrm>
              <a:off x="5273039" y="2606040"/>
              <a:ext cx="1645920"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36576" tIns="18288" rIns="36576" bIns="18288" numCol="1" anchor="t" anchorCtr="0" compatLnSpc="1">
              <a:prstTxWarp prst="textNoShape">
                <a:avLst/>
              </a:prstTxWarp>
            </a:bodyPr>
            <a:lstStyle/>
            <a:p>
              <a:endParaRPr lang="en-US" dirty="0"/>
            </a:p>
          </p:txBody>
        </p:sp>
        <p:grpSp>
          <p:nvGrpSpPr>
            <p:cNvPr id="11" name="Group 10"/>
            <p:cNvGrpSpPr/>
            <p:nvPr/>
          </p:nvGrpSpPr>
          <p:grpSpPr>
            <a:xfrm>
              <a:off x="5413057" y="2776000"/>
              <a:ext cx="1365885" cy="1306000"/>
              <a:chOff x="5413057" y="2776000"/>
              <a:chExt cx="1365885" cy="1306000"/>
            </a:xfrm>
          </p:grpSpPr>
          <p:sp>
            <p:nvSpPr>
              <p:cNvPr id="12" name="Freeform 11"/>
              <p:cNvSpPr>
                <a:spLocks/>
              </p:cNvSpPr>
              <p:nvPr/>
            </p:nvSpPr>
            <p:spPr bwMode="auto">
              <a:xfrm>
                <a:off x="5413057" y="2776000"/>
                <a:ext cx="1365885" cy="1306000"/>
              </a:xfrm>
              <a:custGeom>
                <a:avLst/>
                <a:gdLst>
                  <a:gd name="connsiteX0" fmla="*/ 354211 w 5691188"/>
                  <a:gd name="connsiteY0" fmla="*/ 4846355 h 5441668"/>
                  <a:gd name="connsiteX1" fmla="*/ 5336977 w 5691188"/>
                  <a:gd name="connsiteY1" fmla="*/ 4846355 h 5441668"/>
                  <a:gd name="connsiteX2" fmla="*/ 5402461 w 5691188"/>
                  <a:gd name="connsiteY2" fmla="*/ 4908863 h 5441668"/>
                  <a:gd name="connsiteX3" fmla="*/ 5402461 w 5691188"/>
                  <a:gd name="connsiteY3" fmla="*/ 5018996 h 5441668"/>
                  <a:gd name="connsiteX4" fmla="*/ 5625703 w 5691188"/>
                  <a:gd name="connsiteY4" fmla="*/ 5018996 h 5441668"/>
                  <a:gd name="connsiteX5" fmla="*/ 5691188 w 5691188"/>
                  <a:gd name="connsiteY5" fmla="*/ 5084480 h 5441668"/>
                  <a:gd name="connsiteX6" fmla="*/ 5691188 w 5691188"/>
                  <a:gd name="connsiteY6" fmla="*/ 5376184 h 5441668"/>
                  <a:gd name="connsiteX7" fmla="*/ 5625703 w 5691188"/>
                  <a:gd name="connsiteY7" fmla="*/ 5441668 h 5441668"/>
                  <a:gd name="connsiteX8" fmla="*/ 65485 w 5691188"/>
                  <a:gd name="connsiteY8" fmla="*/ 5441668 h 5441668"/>
                  <a:gd name="connsiteX9" fmla="*/ 0 w 5691188"/>
                  <a:gd name="connsiteY9" fmla="*/ 5376184 h 5441668"/>
                  <a:gd name="connsiteX10" fmla="*/ 0 w 5691188"/>
                  <a:gd name="connsiteY10" fmla="*/ 5084480 h 5441668"/>
                  <a:gd name="connsiteX11" fmla="*/ 65485 w 5691188"/>
                  <a:gd name="connsiteY11" fmla="*/ 5018996 h 5441668"/>
                  <a:gd name="connsiteX12" fmla="*/ 288727 w 5691188"/>
                  <a:gd name="connsiteY12" fmla="*/ 5018996 h 5441668"/>
                  <a:gd name="connsiteX13" fmla="*/ 288727 w 5691188"/>
                  <a:gd name="connsiteY13" fmla="*/ 4908863 h 5441668"/>
                  <a:gd name="connsiteX14" fmla="*/ 354211 w 5691188"/>
                  <a:gd name="connsiteY14" fmla="*/ 4846355 h 5441668"/>
                  <a:gd name="connsiteX15" fmla="*/ 5271796 w 5691188"/>
                  <a:gd name="connsiteY15" fmla="*/ 2185505 h 5441668"/>
                  <a:gd name="connsiteX16" fmla="*/ 5306023 w 5691188"/>
                  <a:gd name="connsiteY16" fmla="*/ 2194431 h 5441668"/>
                  <a:gd name="connsiteX17" fmla="*/ 5338763 w 5691188"/>
                  <a:gd name="connsiteY17" fmla="*/ 2247983 h 5441668"/>
                  <a:gd name="connsiteX18" fmla="*/ 5338763 w 5691188"/>
                  <a:gd name="connsiteY18" fmla="*/ 4711418 h 5441668"/>
                  <a:gd name="connsiteX19" fmla="*/ 5207805 w 5691188"/>
                  <a:gd name="connsiteY19" fmla="*/ 4711418 h 5441668"/>
                  <a:gd name="connsiteX20" fmla="*/ 5207805 w 5691188"/>
                  <a:gd name="connsiteY20" fmla="*/ 2366990 h 5441668"/>
                  <a:gd name="connsiteX21" fmla="*/ 3639281 w 5691188"/>
                  <a:gd name="connsiteY21" fmla="*/ 3339868 h 5441668"/>
                  <a:gd name="connsiteX22" fmla="*/ 3573802 w 5691188"/>
                  <a:gd name="connsiteY22" fmla="*/ 3339868 h 5441668"/>
                  <a:gd name="connsiteX23" fmla="*/ 3541062 w 5691188"/>
                  <a:gd name="connsiteY23" fmla="*/ 3286315 h 5441668"/>
                  <a:gd name="connsiteX24" fmla="*/ 3541062 w 5691188"/>
                  <a:gd name="connsiteY24" fmla="*/ 2364015 h 5441668"/>
                  <a:gd name="connsiteX25" fmla="*/ 1942775 w 5691188"/>
                  <a:gd name="connsiteY25" fmla="*/ 3345818 h 5441668"/>
                  <a:gd name="connsiteX26" fmla="*/ 1907059 w 5691188"/>
                  <a:gd name="connsiteY26" fmla="*/ 3354744 h 5441668"/>
                  <a:gd name="connsiteX27" fmla="*/ 475446 w 5691188"/>
                  <a:gd name="connsiteY27" fmla="*/ 3354744 h 5441668"/>
                  <a:gd name="connsiteX28" fmla="*/ 475446 w 5691188"/>
                  <a:gd name="connsiteY28" fmla="*/ 4711418 h 5441668"/>
                  <a:gd name="connsiteX29" fmla="*/ 344488 w 5691188"/>
                  <a:gd name="connsiteY29" fmla="*/ 4711418 h 5441668"/>
                  <a:gd name="connsiteX30" fmla="*/ 344488 w 5691188"/>
                  <a:gd name="connsiteY30" fmla="*/ 3292265 h 5441668"/>
                  <a:gd name="connsiteX31" fmla="*/ 409967 w 5691188"/>
                  <a:gd name="connsiteY31" fmla="*/ 3226812 h 5441668"/>
                  <a:gd name="connsiteX32" fmla="*/ 1889201 w 5691188"/>
                  <a:gd name="connsiteY32" fmla="*/ 3226812 h 5441668"/>
                  <a:gd name="connsiteX33" fmla="*/ 3570825 w 5691188"/>
                  <a:gd name="connsiteY33" fmla="*/ 2194431 h 5441668"/>
                  <a:gd name="connsiteX34" fmla="*/ 3603565 w 5691188"/>
                  <a:gd name="connsiteY34" fmla="*/ 2185505 h 5441668"/>
                  <a:gd name="connsiteX35" fmla="*/ 3636305 w 5691188"/>
                  <a:gd name="connsiteY35" fmla="*/ 2194431 h 5441668"/>
                  <a:gd name="connsiteX36" fmla="*/ 3669044 w 5691188"/>
                  <a:gd name="connsiteY36" fmla="*/ 2247983 h 5441668"/>
                  <a:gd name="connsiteX37" fmla="*/ 3669044 w 5691188"/>
                  <a:gd name="connsiteY37" fmla="*/ 3167309 h 5441668"/>
                  <a:gd name="connsiteX38" fmla="*/ 5237568 w 5691188"/>
                  <a:gd name="connsiteY38" fmla="*/ 2194431 h 5441668"/>
                  <a:gd name="connsiteX39" fmla="*/ 5271796 w 5691188"/>
                  <a:gd name="connsiteY39" fmla="*/ 2185505 h 5441668"/>
                  <a:gd name="connsiteX40" fmla="*/ 520030 w 5691188"/>
                  <a:gd name="connsiteY40" fmla="*/ 1753905 h 5441668"/>
                  <a:gd name="connsiteX41" fmla="*/ 1091284 w 5691188"/>
                  <a:gd name="connsiteY41" fmla="*/ 1753905 h 5441668"/>
                  <a:gd name="connsiteX42" fmla="*/ 1135914 w 5691188"/>
                  <a:gd name="connsiteY42" fmla="*/ 1798514 h 5441668"/>
                  <a:gd name="connsiteX43" fmla="*/ 1263851 w 5691188"/>
                  <a:gd name="connsiteY43" fmla="*/ 3041611 h 5441668"/>
                  <a:gd name="connsiteX44" fmla="*/ 1222197 w 5691188"/>
                  <a:gd name="connsiteY44" fmla="*/ 3092168 h 5441668"/>
                  <a:gd name="connsiteX45" fmla="*/ 392093 w 5691188"/>
                  <a:gd name="connsiteY45" fmla="*/ 3092168 h 5441668"/>
                  <a:gd name="connsiteX46" fmla="*/ 344488 w 5691188"/>
                  <a:gd name="connsiteY46" fmla="*/ 3041611 h 5441668"/>
                  <a:gd name="connsiteX47" fmla="*/ 475401 w 5691188"/>
                  <a:gd name="connsiteY47" fmla="*/ 1798514 h 5441668"/>
                  <a:gd name="connsiteX48" fmla="*/ 520030 w 5691188"/>
                  <a:gd name="connsiteY48" fmla="*/ 1753905 h 5441668"/>
                  <a:gd name="connsiteX49" fmla="*/ 2047419 w 5691188"/>
                  <a:gd name="connsiteY49" fmla="*/ 256892 h 5441668"/>
                  <a:gd name="connsiteX50" fmla="*/ 1639701 w 5691188"/>
                  <a:gd name="connsiteY50" fmla="*/ 560212 h 5441668"/>
                  <a:gd name="connsiteX51" fmla="*/ 1618869 w 5691188"/>
                  <a:gd name="connsiteY51" fmla="*/ 634555 h 5441668"/>
                  <a:gd name="connsiteX52" fmla="*/ 1547444 w 5691188"/>
                  <a:gd name="connsiteY52" fmla="*/ 598870 h 5441668"/>
                  <a:gd name="connsiteX53" fmla="*/ 1470067 w 5691188"/>
                  <a:gd name="connsiteY53" fmla="*/ 581028 h 5441668"/>
                  <a:gd name="connsiteX54" fmla="*/ 1294480 w 5691188"/>
                  <a:gd name="connsiteY54" fmla="*/ 744582 h 5441668"/>
                  <a:gd name="connsiteX55" fmla="*/ 1285552 w 5691188"/>
                  <a:gd name="connsiteY55" fmla="*/ 836768 h 5441668"/>
                  <a:gd name="connsiteX56" fmla="*/ 1199247 w 5691188"/>
                  <a:gd name="connsiteY56" fmla="*/ 795136 h 5441668"/>
                  <a:gd name="connsiteX57" fmla="*/ 1089133 w 5691188"/>
                  <a:gd name="connsiteY57" fmla="*/ 771346 h 5441668"/>
                  <a:gd name="connsiteX58" fmla="*/ 851049 w 5691188"/>
                  <a:gd name="connsiteY58" fmla="*/ 917058 h 5441668"/>
                  <a:gd name="connsiteX59" fmla="*/ 836169 w 5691188"/>
                  <a:gd name="connsiteY59" fmla="*/ 946796 h 5441668"/>
                  <a:gd name="connsiteX60" fmla="*/ 806409 w 5691188"/>
                  <a:gd name="connsiteY60" fmla="*/ 952743 h 5441668"/>
                  <a:gd name="connsiteX61" fmla="*/ 568325 w 5691188"/>
                  <a:gd name="connsiteY61" fmla="*/ 1232273 h 5441668"/>
                  <a:gd name="connsiteX62" fmla="*/ 568325 w 5691188"/>
                  <a:gd name="connsiteY62" fmla="*/ 1247141 h 5441668"/>
                  <a:gd name="connsiteX63" fmla="*/ 842121 w 5691188"/>
                  <a:gd name="connsiteY63" fmla="*/ 1499908 h 5441668"/>
                  <a:gd name="connsiteX64" fmla="*/ 1246863 w 5691188"/>
                  <a:gd name="connsiteY64" fmla="*/ 1499908 h 5441668"/>
                  <a:gd name="connsiteX65" fmla="*/ 1276624 w 5691188"/>
                  <a:gd name="connsiteY65" fmla="*/ 1479092 h 5441668"/>
                  <a:gd name="connsiteX66" fmla="*/ 1318288 w 5691188"/>
                  <a:gd name="connsiteY66" fmla="*/ 1520724 h 5441668"/>
                  <a:gd name="connsiteX67" fmla="*/ 1592084 w 5691188"/>
                  <a:gd name="connsiteY67" fmla="*/ 1648594 h 5441668"/>
                  <a:gd name="connsiteX68" fmla="*/ 1806360 w 5691188"/>
                  <a:gd name="connsiteY68" fmla="*/ 1565330 h 5441668"/>
                  <a:gd name="connsiteX69" fmla="*/ 1856952 w 5691188"/>
                  <a:gd name="connsiteY69" fmla="*/ 1514777 h 5441668"/>
                  <a:gd name="connsiteX70" fmla="*/ 1901593 w 5691188"/>
                  <a:gd name="connsiteY70" fmla="*/ 1568304 h 5441668"/>
                  <a:gd name="connsiteX71" fmla="*/ 2214078 w 5691188"/>
                  <a:gd name="connsiteY71" fmla="*/ 1711042 h 5441668"/>
                  <a:gd name="connsiteX72" fmla="*/ 2553347 w 5691188"/>
                  <a:gd name="connsiteY72" fmla="*/ 1529645 h 5441668"/>
                  <a:gd name="connsiteX73" fmla="*/ 2568227 w 5691188"/>
                  <a:gd name="connsiteY73" fmla="*/ 1511803 h 5441668"/>
                  <a:gd name="connsiteX74" fmla="*/ 2589059 w 5691188"/>
                  <a:gd name="connsiteY74" fmla="*/ 1505855 h 5441668"/>
                  <a:gd name="connsiteX75" fmla="*/ 2847975 w 5691188"/>
                  <a:gd name="connsiteY75" fmla="*/ 1154956 h 5441668"/>
                  <a:gd name="connsiteX76" fmla="*/ 2532514 w 5691188"/>
                  <a:gd name="connsiteY76" fmla="*/ 795136 h 5441668"/>
                  <a:gd name="connsiteX77" fmla="*/ 2470018 w 5691188"/>
                  <a:gd name="connsiteY77" fmla="*/ 786215 h 5441668"/>
                  <a:gd name="connsiteX78" fmla="*/ 2475970 w 5691188"/>
                  <a:gd name="connsiteY78" fmla="*/ 726740 h 5441668"/>
                  <a:gd name="connsiteX79" fmla="*/ 2478946 w 5691188"/>
                  <a:gd name="connsiteY79" fmla="*/ 682134 h 5441668"/>
                  <a:gd name="connsiteX80" fmla="*/ 2047419 w 5691188"/>
                  <a:gd name="connsiteY80" fmla="*/ 256892 h 5441668"/>
                  <a:gd name="connsiteX81" fmla="*/ 3961067 w 5691188"/>
                  <a:gd name="connsiteY81" fmla="*/ 130488 h 5441668"/>
                  <a:gd name="connsiteX82" fmla="*/ 3564976 w 5691188"/>
                  <a:gd name="connsiteY82" fmla="*/ 416238 h 5441668"/>
                  <a:gd name="connsiteX83" fmla="*/ 3550085 w 5691188"/>
                  <a:gd name="connsiteY83" fmla="*/ 469816 h 5441668"/>
                  <a:gd name="connsiteX84" fmla="*/ 3493501 w 5691188"/>
                  <a:gd name="connsiteY84" fmla="*/ 463863 h 5441668"/>
                  <a:gd name="connsiteX85" fmla="*/ 3407135 w 5691188"/>
                  <a:gd name="connsiteY85" fmla="*/ 457910 h 5441668"/>
                  <a:gd name="connsiteX86" fmla="*/ 3168885 w 5691188"/>
                  <a:gd name="connsiteY86" fmla="*/ 529347 h 5441668"/>
                  <a:gd name="connsiteX87" fmla="*/ 3100388 w 5691188"/>
                  <a:gd name="connsiteY87" fmla="*/ 675199 h 5441668"/>
                  <a:gd name="connsiteX88" fmla="*/ 3258229 w 5691188"/>
                  <a:gd name="connsiteY88" fmla="*/ 898441 h 5441668"/>
                  <a:gd name="connsiteX89" fmla="*/ 3410113 w 5691188"/>
                  <a:gd name="connsiteY89" fmla="*/ 925230 h 5441668"/>
                  <a:gd name="connsiteX90" fmla="*/ 4291639 w 5691188"/>
                  <a:gd name="connsiteY90" fmla="*/ 925230 h 5441668"/>
                  <a:gd name="connsiteX91" fmla="*/ 4598386 w 5691188"/>
                  <a:gd name="connsiteY91" fmla="*/ 743660 h 5441668"/>
                  <a:gd name="connsiteX92" fmla="*/ 4598386 w 5691188"/>
                  <a:gd name="connsiteY92" fmla="*/ 740683 h 5441668"/>
                  <a:gd name="connsiteX93" fmla="*/ 4395873 w 5691188"/>
                  <a:gd name="connsiteY93" fmla="*/ 478746 h 5441668"/>
                  <a:gd name="connsiteX94" fmla="*/ 4354179 w 5691188"/>
                  <a:gd name="connsiteY94" fmla="*/ 472793 h 5441668"/>
                  <a:gd name="connsiteX95" fmla="*/ 4342267 w 5691188"/>
                  <a:gd name="connsiteY95" fmla="*/ 431121 h 5441668"/>
                  <a:gd name="connsiteX96" fmla="*/ 3964045 w 5691188"/>
                  <a:gd name="connsiteY96" fmla="*/ 130488 h 5441668"/>
                  <a:gd name="connsiteX97" fmla="*/ 3961067 w 5691188"/>
                  <a:gd name="connsiteY97" fmla="*/ 130488 h 5441668"/>
                  <a:gd name="connsiteX98" fmla="*/ 2047585 w 5691188"/>
                  <a:gd name="connsiteY98" fmla="*/ 128305 h 5441668"/>
                  <a:gd name="connsiteX99" fmla="*/ 2610331 w 5691188"/>
                  <a:gd name="connsiteY99" fmla="*/ 678969 h 5441668"/>
                  <a:gd name="connsiteX100" fmla="*/ 2976563 w 5691188"/>
                  <a:gd name="connsiteY100" fmla="*/ 1155219 h 5441668"/>
                  <a:gd name="connsiteX101" fmla="*/ 2646061 w 5691188"/>
                  <a:gd name="connsiteY101" fmla="*/ 1622540 h 5441668"/>
                  <a:gd name="connsiteX102" fmla="*/ 2214325 w 5691188"/>
                  <a:gd name="connsiteY102" fmla="*/ 1842805 h 5441668"/>
                  <a:gd name="connsiteX103" fmla="*/ 1848093 w 5691188"/>
                  <a:gd name="connsiteY103" fmla="*/ 1696954 h 5441668"/>
                  <a:gd name="connsiteX104" fmla="*/ 1589051 w 5691188"/>
                  <a:gd name="connsiteY104" fmla="*/ 1780297 h 5441668"/>
                  <a:gd name="connsiteX105" fmla="*/ 1240684 w 5691188"/>
                  <a:gd name="connsiteY105" fmla="*/ 1628493 h 5441668"/>
                  <a:gd name="connsiteX106" fmla="*/ 841700 w 5691188"/>
                  <a:gd name="connsiteY106" fmla="*/ 1628493 h 5441668"/>
                  <a:gd name="connsiteX107" fmla="*/ 442716 w 5691188"/>
                  <a:gd name="connsiteY107" fmla="*/ 1253446 h 5441668"/>
                  <a:gd name="connsiteX108" fmla="*/ 439738 w 5691188"/>
                  <a:gd name="connsiteY108" fmla="*/ 1232610 h 5441668"/>
                  <a:gd name="connsiteX109" fmla="*/ 752375 w 5691188"/>
                  <a:gd name="connsiteY109" fmla="*/ 830774 h 5441668"/>
                  <a:gd name="connsiteX110" fmla="*/ 1088832 w 5691188"/>
                  <a:gd name="connsiteY110" fmla="*/ 643250 h 5441668"/>
                  <a:gd name="connsiteX111" fmla="*/ 1181134 w 5691188"/>
                  <a:gd name="connsiteY111" fmla="*/ 655157 h 5441668"/>
                  <a:gd name="connsiteX112" fmla="*/ 1469951 w 5691188"/>
                  <a:gd name="connsiteY112" fmla="*/ 452750 h 5441668"/>
                  <a:gd name="connsiteX113" fmla="*/ 1538434 w 5691188"/>
                  <a:gd name="connsiteY113" fmla="*/ 458704 h 5441668"/>
                  <a:gd name="connsiteX114" fmla="*/ 2047585 w 5691188"/>
                  <a:gd name="connsiteY114" fmla="*/ 128305 h 5441668"/>
                  <a:gd name="connsiteX115" fmla="*/ 3966803 w 5691188"/>
                  <a:gd name="connsiteY115" fmla="*/ 509 h 5441668"/>
                  <a:gd name="connsiteX116" fmla="*/ 4454686 w 5691188"/>
                  <a:gd name="connsiteY116" fmla="*/ 363582 h 5441668"/>
                  <a:gd name="connsiteX117" fmla="*/ 4725402 w 5691188"/>
                  <a:gd name="connsiteY117" fmla="*/ 747488 h 5441668"/>
                  <a:gd name="connsiteX118" fmla="*/ 4291067 w 5691188"/>
                  <a:gd name="connsiteY118" fmla="*/ 1056993 h 5441668"/>
                  <a:gd name="connsiteX119" fmla="*/ 3410498 w 5691188"/>
                  <a:gd name="connsiteY119" fmla="*/ 1056993 h 5441668"/>
                  <a:gd name="connsiteX120" fmla="*/ 3208205 w 5691188"/>
                  <a:gd name="connsiteY120" fmla="*/ 1015329 h 5441668"/>
                  <a:gd name="connsiteX121" fmla="*/ 2970213 w 5691188"/>
                  <a:gd name="connsiteY121" fmla="*/ 676064 h 5441668"/>
                  <a:gd name="connsiteX122" fmla="*/ 3086234 w 5691188"/>
                  <a:gd name="connsiteY122" fmla="*/ 435007 h 5441668"/>
                  <a:gd name="connsiteX123" fmla="*/ 3452146 w 5691188"/>
                  <a:gd name="connsiteY123" fmla="*/ 330846 h 5441668"/>
                  <a:gd name="connsiteX124" fmla="*/ 3966803 w 5691188"/>
                  <a:gd name="connsiteY124" fmla="*/ 509 h 544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5691188" h="5441668">
                    <a:moveTo>
                      <a:pt x="354211" y="4846355"/>
                    </a:moveTo>
                    <a:cubicBezTo>
                      <a:pt x="354211" y="4846355"/>
                      <a:pt x="354211" y="4846355"/>
                      <a:pt x="5336977" y="4846355"/>
                    </a:cubicBezTo>
                    <a:cubicBezTo>
                      <a:pt x="5372696" y="4846355"/>
                      <a:pt x="5402461" y="4873144"/>
                      <a:pt x="5402461" y="4908863"/>
                    </a:cubicBezTo>
                    <a:cubicBezTo>
                      <a:pt x="5402461" y="4908863"/>
                      <a:pt x="5402461" y="4908863"/>
                      <a:pt x="5402461" y="5018996"/>
                    </a:cubicBezTo>
                    <a:cubicBezTo>
                      <a:pt x="5402461" y="5018996"/>
                      <a:pt x="5402461" y="5018996"/>
                      <a:pt x="5625703" y="5018996"/>
                    </a:cubicBezTo>
                    <a:cubicBezTo>
                      <a:pt x="5664399" y="5018996"/>
                      <a:pt x="5691188" y="5048762"/>
                      <a:pt x="5691188" y="5084480"/>
                    </a:cubicBezTo>
                    <a:cubicBezTo>
                      <a:pt x="5691188" y="5084480"/>
                      <a:pt x="5691188" y="5084480"/>
                      <a:pt x="5691188" y="5376184"/>
                    </a:cubicBezTo>
                    <a:cubicBezTo>
                      <a:pt x="5691188" y="5411903"/>
                      <a:pt x="5664399" y="5441668"/>
                      <a:pt x="5625703" y="5441668"/>
                    </a:cubicBezTo>
                    <a:cubicBezTo>
                      <a:pt x="5625703" y="5441668"/>
                      <a:pt x="5625703" y="5441668"/>
                      <a:pt x="65485" y="5441668"/>
                    </a:cubicBezTo>
                    <a:cubicBezTo>
                      <a:pt x="26789" y="5441668"/>
                      <a:pt x="0" y="5411903"/>
                      <a:pt x="0" y="5376184"/>
                    </a:cubicBezTo>
                    <a:cubicBezTo>
                      <a:pt x="0" y="5376184"/>
                      <a:pt x="0" y="5376184"/>
                      <a:pt x="0" y="5084480"/>
                    </a:cubicBezTo>
                    <a:cubicBezTo>
                      <a:pt x="0" y="5048762"/>
                      <a:pt x="26789" y="5018996"/>
                      <a:pt x="65485" y="5018996"/>
                    </a:cubicBezTo>
                    <a:cubicBezTo>
                      <a:pt x="65485" y="5018996"/>
                      <a:pt x="65485" y="5018996"/>
                      <a:pt x="288727" y="5018996"/>
                    </a:cubicBezTo>
                    <a:cubicBezTo>
                      <a:pt x="288727" y="5018996"/>
                      <a:pt x="288727" y="5018996"/>
                      <a:pt x="288727" y="4908863"/>
                    </a:cubicBezTo>
                    <a:cubicBezTo>
                      <a:pt x="288727" y="4873144"/>
                      <a:pt x="318492" y="4846355"/>
                      <a:pt x="354211" y="4846355"/>
                    </a:cubicBezTo>
                    <a:close/>
                    <a:moveTo>
                      <a:pt x="5271796" y="2185505"/>
                    </a:moveTo>
                    <a:cubicBezTo>
                      <a:pt x="5283701" y="2185505"/>
                      <a:pt x="5295606" y="2188480"/>
                      <a:pt x="5306023" y="2194431"/>
                    </a:cubicBezTo>
                    <a:cubicBezTo>
                      <a:pt x="5326857" y="2206331"/>
                      <a:pt x="5338763" y="2227157"/>
                      <a:pt x="5338763" y="2247983"/>
                    </a:cubicBezTo>
                    <a:cubicBezTo>
                      <a:pt x="5338763" y="4711418"/>
                      <a:pt x="5338763" y="4711418"/>
                      <a:pt x="5338763" y="4711418"/>
                    </a:cubicBezTo>
                    <a:cubicBezTo>
                      <a:pt x="5207805" y="4711418"/>
                      <a:pt x="5207805" y="4711418"/>
                      <a:pt x="5207805" y="4711418"/>
                    </a:cubicBezTo>
                    <a:cubicBezTo>
                      <a:pt x="5207805" y="2366990"/>
                      <a:pt x="5207805" y="2366990"/>
                      <a:pt x="5207805" y="2366990"/>
                    </a:cubicBezTo>
                    <a:cubicBezTo>
                      <a:pt x="3639281" y="3339868"/>
                      <a:pt x="3639281" y="3339868"/>
                      <a:pt x="3639281" y="3339868"/>
                    </a:cubicBezTo>
                    <a:cubicBezTo>
                      <a:pt x="3618447" y="3351769"/>
                      <a:pt x="3591660" y="3351769"/>
                      <a:pt x="3573802" y="3339868"/>
                    </a:cubicBezTo>
                    <a:cubicBezTo>
                      <a:pt x="3552968" y="3327967"/>
                      <a:pt x="3541062" y="3307141"/>
                      <a:pt x="3541062" y="3286315"/>
                    </a:cubicBezTo>
                    <a:cubicBezTo>
                      <a:pt x="3541062" y="2364015"/>
                      <a:pt x="3541062" y="2364015"/>
                      <a:pt x="3541062" y="2364015"/>
                    </a:cubicBezTo>
                    <a:cubicBezTo>
                      <a:pt x="1942775" y="3345818"/>
                      <a:pt x="1942775" y="3345818"/>
                      <a:pt x="1942775" y="3345818"/>
                    </a:cubicBezTo>
                    <a:cubicBezTo>
                      <a:pt x="1930870" y="3351769"/>
                      <a:pt x="1918965" y="3354744"/>
                      <a:pt x="1907059" y="3354744"/>
                    </a:cubicBezTo>
                    <a:cubicBezTo>
                      <a:pt x="475446" y="3354744"/>
                      <a:pt x="475446" y="3354744"/>
                      <a:pt x="475446" y="3354744"/>
                    </a:cubicBezTo>
                    <a:cubicBezTo>
                      <a:pt x="475446" y="4711418"/>
                      <a:pt x="475446" y="4711418"/>
                      <a:pt x="475446" y="4711418"/>
                    </a:cubicBezTo>
                    <a:cubicBezTo>
                      <a:pt x="344488" y="4711418"/>
                      <a:pt x="344488" y="4711418"/>
                      <a:pt x="344488" y="4711418"/>
                    </a:cubicBezTo>
                    <a:cubicBezTo>
                      <a:pt x="344488" y="3292265"/>
                      <a:pt x="344488" y="3292265"/>
                      <a:pt x="344488" y="3292265"/>
                    </a:cubicBezTo>
                    <a:cubicBezTo>
                      <a:pt x="344488" y="3256563"/>
                      <a:pt x="374251" y="3226812"/>
                      <a:pt x="409967" y="3226812"/>
                    </a:cubicBezTo>
                    <a:cubicBezTo>
                      <a:pt x="1889201" y="3226812"/>
                      <a:pt x="1889201" y="3226812"/>
                      <a:pt x="1889201" y="3226812"/>
                    </a:cubicBezTo>
                    <a:cubicBezTo>
                      <a:pt x="3570825" y="2194431"/>
                      <a:pt x="3570825" y="2194431"/>
                      <a:pt x="3570825" y="2194431"/>
                    </a:cubicBezTo>
                    <a:cubicBezTo>
                      <a:pt x="3581243" y="2188480"/>
                      <a:pt x="3592404" y="2185505"/>
                      <a:pt x="3603565" y="2185505"/>
                    </a:cubicBezTo>
                    <a:cubicBezTo>
                      <a:pt x="3614726" y="2185505"/>
                      <a:pt x="3625887" y="2188480"/>
                      <a:pt x="3636305" y="2194431"/>
                    </a:cubicBezTo>
                    <a:cubicBezTo>
                      <a:pt x="3657139" y="2206331"/>
                      <a:pt x="3669044" y="2227157"/>
                      <a:pt x="3669044" y="2247983"/>
                    </a:cubicBezTo>
                    <a:cubicBezTo>
                      <a:pt x="3669044" y="3167309"/>
                      <a:pt x="3669044" y="3167309"/>
                      <a:pt x="3669044" y="3167309"/>
                    </a:cubicBezTo>
                    <a:cubicBezTo>
                      <a:pt x="5237568" y="2194431"/>
                      <a:pt x="5237568" y="2194431"/>
                      <a:pt x="5237568" y="2194431"/>
                    </a:cubicBezTo>
                    <a:cubicBezTo>
                      <a:pt x="5247985" y="2188480"/>
                      <a:pt x="5259890" y="2185505"/>
                      <a:pt x="5271796" y="2185505"/>
                    </a:cubicBezTo>
                    <a:close/>
                    <a:moveTo>
                      <a:pt x="520030" y="1753905"/>
                    </a:moveTo>
                    <a:cubicBezTo>
                      <a:pt x="520030" y="1753905"/>
                      <a:pt x="520030" y="1753905"/>
                      <a:pt x="1091284" y="1753905"/>
                    </a:cubicBezTo>
                    <a:cubicBezTo>
                      <a:pt x="1115087" y="1753905"/>
                      <a:pt x="1135914" y="1774722"/>
                      <a:pt x="1135914" y="1798514"/>
                    </a:cubicBezTo>
                    <a:cubicBezTo>
                      <a:pt x="1135914" y="1798514"/>
                      <a:pt x="1135914" y="1798514"/>
                      <a:pt x="1263851" y="3041611"/>
                    </a:cubicBezTo>
                    <a:cubicBezTo>
                      <a:pt x="1266826" y="3068376"/>
                      <a:pt x="1245999" y="3092168"/>
                      <a:pt x="1222197" y="3092168"/>
                    </a:cubicBezTo>
                    <a:cubicBezTo>
                      <a:pt x="1222197" y="3092168"/>
                      <a:pt x="1222197" y="3092168"/>
                      <a:pt x="392093" y="3092168"/>
                    </a:cubicBezTo>
                    <a:cubicBezTo>
                      <a:pt x="365315" y="3092168"/>
                      <a:pt x="344488" y="3068376"/>
                      <a:pt x="344488" y="3041611"/>
                    </a:cubicBezTo>
                    <a:cubicBezTo>
                      <a:pt x="344488" y="3041611"/>
                      <a:pt x="344488" y="3041611"/>
                      <a:pt x="475401" y="1798514"/>
                    </a:cubicBezTo>
                    <a:cubicBezTo>
                      <a:pt x="475401" y="1774722"/>
                      <a:pt x="496228" y="1753905"/>
                      <a:pt x="520030" y="1753905"/>
                    </a:cubicBezTo>
                    <a:close/>
                    <a:moveTo>
                      <a:pt x="2047419" y="256892"/>
                    </a:moveTo>
                    <a:cubicBezTo>
                      <a:pt x="1862904" y="256892"/>
                      <a:pt x="1693270" y="381788"/>
                      <a:pt x="1639701" y="560212"/>
                    </a:cubicBezTo>
                    <a:cubicBezTo>
                      <a:pt x="1618869" y="634555"/>
                      <a:pt x="1618869" y="634555"/>
                      <a:pt x="1618869" y="634555"/>
                    </a:cubicBezTo>
                    <a:cubicBezTo>
                      <a:pt x="1547444" y="598870"/>
                      <a:pt x="1547444" y="598870"/>
                      <a:pt x="1547444" y="598870"/>
                    </a:cubicBezTo>
                    <a:cubicBezTo>
                      <a:pt x="1523635" y="586975"/>
                      <a:pt x="1496851" y="581028"/>
                      <a:pt x="1470067" y="581028"/>
                    </a:cubicBezTo>
                    <a:cubicBezTo>
                      <a:pt x="1380785" y="581028"/>
                      <a:pt x="1300432" y="652397"/>
                      <a:pt x="1294480" y="744582"/>
                    </a:cubicBezTo>
                    <a:cubicBezTo>
                      <a:pt x="1285552" y="836768"/>
                      <a:pt x="1285552" y="836768"/>
                      <a:pt x="1285552" y="836768"/>
                    </a:cubicBezTo>
                    <a:cubicBezTo>
                      <a:pt x="1199247" y="795136"/>
                      <a:pt x="1199247" y="795136"/>
                      <a:pt x="1199247" y="795136"/>
                    </a:cubicBezTo>
                    <a:cubicBezTo>
                      <a:pt x="1166510" y="780267"/>
                      <a:pt x="1124846" y="771346"/>
                      <a:pt x="1089133" y="771346"/>
                    </a:cubicBezTo>
                    <a:cubicBezTo>
                      <a:pt x="984971" y="771346"/>
                      <a:pt x="895690" y="824873"/>
                      <a:pt x="851049" y="917058"/>
                    </a:cubicBezTo>
                    <a:cubicBezTo>
                      <a:pt x="836169" y="946796"/>
                      <a:pt x="836169" y="946796"/>
                      <a:pt x="836169" y="946796"/>
                    </a:cubicBezTo>
                    <a:cubicBezTo>
                      <a:pt x="806409" y="952743"/>
                      <a:pt x="806409" y="952743"/>
                      <a:pt x="806409" y="952743"/>
                    </a:cubicBezTo>
                    <a:cubicBezTo>
                      <a:pt x="669511" y="976533"/>
                      <a:pt x="568325" y="1095482"/>
                      <a:pt x="568325" y="1232273"/>
                    </a:cubicBezTo>
                    <a:cubicBezTo>
                      <a:pt x="568325" y="1238220"/>
                      <a:pt x="568325" y="1241194"/>
                      <a:pt x="568325" y="1247141"/>
                    </a:cubicBezTo>
                    <a:cubicBezTo>
                      <a:pt x="577253" y="1386906"/>
                      <a:pt x="699271" y="1499908"/>
                      <a:pt x="842121" y="1499908"/>
                    </a:cubicBezTo>
                    <a:cubicBezTo>
                      <a:pt x="1246863" y="1499908"/>
                      <a:pt x="1246863" y="1499908"/>
                      <a:pt x="1246863" y="1499908"/>
                    </a:cubicBezTo>
                    <a:cubicBezTo>
                      <a:pt x="1276624" y="1479092"/>
                      <a:pt x="1276624" y="1479092"/>
                      <a:pt x="1276624" y="1479092"/>
                    </a:cubicBezTo>
                    <a:cubicBezTo>
                      <a:pt x="1318288" y="1520724"/>
                      <a:pt x="1318288" y="1520724"/>
                      <a:pt x="1318288" y="1520724"/>
                    </a:cubicBezTo>
                    <a:cubicBezTo>
                      <a:pt x="1330193" y="1535593"/>
                      <a:pt x="1440306" y="1648594"/>
                      <a:pt x="1592084" y="1648594"/>
                    </a:cubicBezTo>
                    <a:cubicBezTo>
                      <a:pt x="1672438" y="1651568"/>
                      <a:pt x="1746839" y="1621831"/>
                      <a:pt x="1806360" y="1565330"/>
                    </a:cubicBezTo>
                    <a:cubicBezTo>
                      <a:pt x="1856952" y="1514777"/>
                      <a:pt x="1856952" y="1514777"/>
                      <a:pt x="1856952" y="1514777"/>
                    </a:cubicBezTo>
                    <a:cubicBezTo>
                      <a:pt x="1901593" y="1568304"/>
                      <a:pt x="1901593" y="1568304"/>
                      <a:pt x="1901593" y="1568304"/>
                    </a:cubicBezTo>
                    <a:cubicBezTo>
                      <a:pt x="1978970" y="1657515"/>
                      <a:pt x="2092060" y="1711042"/>
                      <a:pt x="2214078" y="1711042"/>
                    </a:cubicBezTo>
                    <a:cubicBezTo>
                      <a:pt x="2348000" y="1711042"/>
                      <a:pt x="2475970" y="1642647"/>
                      <a:pt x="2553347" y="1529645"/>
                    </a:cubicBezTo>
                    <a:cubicBezTo>
                      <a:pt x="2568227" y="1511803"/>
                      <a:pt x="2568227" y="1511803"/>
                      <a:pt x="2568227" y="1511803"/>
                    </a:cubicBezTo>
                    <a:cubicBezTo>
                      <a:pt x="2589059" y="1505855"/>
                      <a:pt x="2589059" y="1505855"/>
                      <a:pt x="2589059" y="1505855"/>
                    </a:cubicBezTo>
                    <a:cubicBezTo>
                      <a:pt x="2743814" y="1455302"/>
                      <a:pt x="2847975" y="1315537"/>
                      <a:pt x="2847975" y="1154956"/>
                    </a:cubicBezTo>
                    <a:cubicBezTo>
                      <a:pt x="2847975" y="976533"/>
                      <a:pt x="2711077" y="818926"/>
                      <a:pt x="2532514" y="795136"/>
                    </a:cubicBezTo>
                    <a:cubicBezTo>
                      <a:pt x="2470018" y="786215"/>
                      <a:pt x="2470018" y="786215"/>
                      <a:pt x="2470018" y="786215"/>
                    </a:cubicBezTo>
                    <a:cubicBezTo>
                      <a:pt x="2475970" y="726740"/>
                      <a:pt x="2475970" y="726740"/>
                      <a:pt x="2475970" y="726740"/>
                    </a:cubicBezTo>
                    <a:cubicBezTo>
                      <a:pt x="2478946" y="711872"/>
                      <a:pt x="2478946" y="697003"/>
                      <a:pt x="2478946" y="682134"/>
                    </a:cubicBezTo>
                    <a:cubicBezTo>
                      <a:pt x="2478946" y="450184"/>
                      <a:pt x="2288479" y="256892"/>
                      <a:pt x="2047419" y="256892"/>
                    </a:cubicBezTo>
                    <a:close/>
                    <a:moveTo>
                      <a:pt x="3961067" y="130488"/>
                    </a:moveTo>
                    <a:cubicBezTo>
                      <a:pt x="3633473" y="115605"/>
                      <a:pt x="3567954" y="401355"/>
                      <a:pt x="3564976" y="416238"/>
                    </a:cubicBezTo>
                    <a:cubicBezTo>
                      <a:pt x="3550085" y="469816"/>
                      <a:pt x="3550085" y="469816"/>
                      <a:pt x="3550085" y="469816"/>
                    </a:cubicBezTo>
                    <a:cubicBezTo>
                      <a:pt x="3493501" y="463863"/>
                      <a:pt x="3493501" y="463863"/>
                      <a:pt x="3493501" y="463863"/>
                    </a:cubicBezTo>
                    <a:cubicBezTo>
                      <a:pt x="3460741" y="460886"/>
                      <a:pt x="3433938" y="457910"/>
                      <a:pt x="3407135" y="457910"/>
                    </a:cubicBezTo>
                    <a:cubicBezTo>
                      <a:pt x="3302901" y="457910"/>
                      <a:pt x="3222491" y="481722"/>
                      <a:pt x="3168885" y="529347"/>
                    </a:cubicBezTo>
                    <a:cubicBezTo>
                      <a:pt x="3103366" y="591855"/>
                      <a:pt x="3100388" y="675199"/>
                      <a:pt x="3100388" y="675199"/>
                    </a:cubicBezTo>
                    <a:cubicBezTo>
                      <a:pt x="3100388" y="782355"/>
                      <a:pt x="3151016" y="853793"/>
                      <a:pt x="3258229" y="898441"/>
                    </a:cubicBezTo>
                    <a:cubicBezTo>
                      <a:pt x="3305879" y="916300"/>
                      <a:pt x="3356507" y="925230"/>
                      <a:pt x="3410113" y="925230"/>
                    </a:cubicBezTo>
                    <a:cubicBezTo>
                      <a:pt x="4291639" y="925230"/>
                      <a:pt x="4291639" y="925230"/>
                      <a:pt x="4291639" y="925230"/>
                    </a:cubicBezTo>
                    <a:cubicBezTo>
                      <a:pt x="4595407" y="925230"/>
                      <a:pt x="4598386" y="743660"/>
                      <a:pt x="4598386" y="743660"/>
                    </a:cubicBezTo>
                    <a:cubicBezTo>
                      <a:pt x="4598386" y="740683"/>
                      <a:pt x="4598386" y="740683"/>
                      <a:pt x="4598386" y="740683"/>
                    </a:cubicBezTo>
                    <a:cubicBezTo>
                      <a:pt x="4613276" y="520418"/>
                      <a:pt x="4404807" y="478746"/>
                      <a:pt x="4395873" y="478746"/>
                    </a:cubicBezTo>
                    <a:cubicBezTo>
                      <a:pt x="4354179" y="472793"/>
                      <a:pt x="4354179" y="472793"/>
                      <a:pt x="4354179" y="472793"/>
                    </a:cubicBezTo>
                    <a:cubicBezTo>
                      <a:pt x="4342267" y="431121"/>
                      <a:pt x="4342267" y="431121"/>
                      <a:pt x="4342267" y="431121"/>
                    </a:cubicBezTo>
                    <a:cubicBezTo>
                      <a:pt x="4258879" y="133464"/>
                      <a:pt x="3967023" y="130488"/>
                      <a:pt x="3964045" y="130488"/>
                    </a:cubicBezTo>
                    <a:cubicBezTo>
                      <a:pt x="3961067" y="130488"/>
                      <a:pt x="3961067" y="130488"/>
                      <a:pt x="3961067" y="130488"/>
                    </a:cubicBezTo>
                    <a:close/>
                    <a:moveTo>
                      <a:pt x="2047585" y="128305"/>
                    </a:moveTo>
                    <a:cubicBezTo>
                      <a:pt x="2357244" y="128305"/>
                      <a:pt x="2607354" y="375360"/>
                      <a:pt x="2610331" y="678969"/>
                    </a:cubicBezTo>
                    <a:cubicBezTo>
                      <a:pt x="2824711" y="735524"/>
                      <a:pt x="2976563" y="931977"/>
                      <a:pt x="2976563" y="1155219"/>
                    </a:cubicBezTo>
                    <a:cubicBezTo>
                      <a:pt x="2976563" y="1363579"/>
                      <a:pt x="2848531" y="1551102"/>
                      <a:pt x="2646061" y="1622540"/>
                    </a:cubicBezTo>
                    <a:cubicBezTo>
                      <a:pt x="2547804" y="1759461"/>
                      <a:pt x="2384042" y="1842805"/>
                      <a:pt x="2214325" y="1842805"/>
                    </a:cubicBezTo>
                    <a:cubicBezTo>
                      <a:pt x="2074382" y="1842805"/>
                      <a:pt x="1946350" y="1789227"/>
                      <a:pt x="1848093" y="1696954"/>
                    </a:cubicBezTo>
                    <a:cubicBezTo>
                      <a:pt x="1770678" y="1753508"/>
                      <a:pt x="1684331" y="1783274"/>
                      <a:pt x="1589051" y="1780297"/>
                    </a:cubicBezTo>
                    <a:cubicBezTo>
                      <a:pt x="1419334" y="1777321"/>
                      <a:pt x="1294279" y="1676118"/>
                      <a:pt x="1240684" y="1628493"/>
                    </a:cubicBezTo>
                    <a:cubicBezTo>
                      <a:pt x="841700" y="1628493"/>
                      <a:pt x="841700" y="1628493"/>
                      <a:pt x="841700" y="1628493"/>
                    </a:cubicBezTo>
                    <a:cubicBezTo>
                      <a:pt x="627320" y="1628493"/>
                      <a:pt x="451648" y="1464782"/>
                      <a:pt x="442716" y="1253446"/>
                    </a:cubicBezTo>
                    <a:cubicBezTo>
                      <a:pt x="439738" y="1247493"/>
                      <a:pt x="439738" y="1241539"/>
                      <a:pt x="439738" y="1232610"/>
                    </a:cubicBezTo>
                    <a:cubicBezTo>
                      <a:pt x="439738" y="1045086"/>
                      <a:pt x="567770" y="878399"/>
                      <a:pt x="752375" y="830774"/>
                    </a:cubicBezTo>
                    <a:cubicBezTo>
                      <a:pt x="817880" y="714688"/>
                      <a:pt x="945912" y="643250"/>
                      <a:pt x="1088832" y="643250"/>
                    </a:cubicBezTo>
                    <a:cubicBezTo>
                      <a:pt x="1118607" y="643250"/>
                      <a:pt x="1148382" y="646227"/>
                      <a:pt x="1181134" y="655157"/>
                    </a:cubicBezTo>
                    <a:cubicBezTo>
                      <a:pt x="1225797" y="533118"/>
                      <a:pt x="1341919" y="452750"/>
                      <a:pt x="1469951" y="452750"/>
                    </a:cubicBezTo>
                    <a:cubicBezTo>
                      <a:pt x="1493771" y="452750"/>
                      <a:pt x="1517591" y="455727"/>
                      <a:pt x="1538434" y="458704"/>
                    </a:cubicBezTo>
                    <a:cubicBezTo>
                      <a:pt x="1627758" y="259274"/>
                      <a:pt x="1827250" y="128305"/>
                      <a:pt x="2047585" y="128305"/>
                    </a:cubicBezTo>
                    <a:close/>
                    <a:moveTo>
                      <a:pt x="3966803" y="509"/>
                    </a:moveTo>
                    <a:cubicBezTo>
                      <a:pt x="4097699" y="509"/>
                      <a:pt x="4356515" y="77885"/>
                      <a:pt x="4454686" y="363582"/>
                    </a:cubicBezTo>
                    <a:cubicBezTo>
                      <a:pt x="4573682" y="399295"/>
                      <a:pt x="4740276" y="509407"/>
                      <a:pt x="4725402" y="747488"/>
                    </a:cubicBezTo>
                    <a:cubicBezTo>
                      <a:pt x="4725402" y="783200"/>
                      <a:pt x="4695653" y="1056993"/>
                      <a:pt x="4291067" y="1056993"/>
                    </a:cubicBezTo>
                    <a:cubicBezTo>
                      <a:pt x="3410498" y="1056993"/>
                      <a:pt x="3410498" y="1056993"/>
                      <a:pt x="3410498" y="1056993"/>
                    </a:cubicBezTo>
                    <a:cubicBezTo>
                      <a:pt x="3342075" y="1056993"/>
                      <a:pt x="3270678" y="1042113"/>
                      <a:pt x="3208205" y="1015329"/>
                    </a:cubicBezTo>
                    <a:cubicBezTo>
                      <a:pt x="3056485" y="952833"/>
                      <a:pt x="2970213" y="833792"/>
                      <a:pt x="2970213" y="676064"/>
                    </a:cubicBezTo>
                    <a:cubicBezTo>
                      <a:pt x="2970213" y="673088"/>
                      <a:pt x="2973188" y="536191"/>
                      <a:pt x="3086234" y="435007"/>
                    </a:cubicBezTo>
                    <a:cubicBezTo>
                      <a:pt x="3169531" y="357630"/>
                      <a:pt x="3294477" y="324894"/>
                      <a:pt x="3452146" y="330846"/>
                    </a:cubicBezTo>
                    <a:cubicBezTo>
                      <a:pt x="3505694" y="187998"/>
                      <a:pt x="3660389" y="-11395"/>
                      <a:pt x="3966803" y="509"/>
                    </a:cubicBezTo>
                    <a:close/>
                  </a:path>
                </a:pathLst>
              </a:custGeom>
              <a:solidFill>
                <a:schemeClr val="accent1"/>
              </a:solidFill>
              <a:ln>
                <a:noFill/>
              </a:ln>
            </p:spPr>
            <p:txBody>
              <a:bodyPr vert="horz" wrap="square" lIns="36576" tIns="18288" rIns="36576" bIns="18288" numCol="1" anchor="t" anchorCtr="0" compatLnSpc="1">
                <a:prstTxWarp prst="textNoShape">
                  <a:avLst/>
                </a:prstTxWarp>
                <a:noAutofit/>
              </a:bodyPr>
              <a:lstStyle/>
              <a:p>
                <a:endParaRPr lang="en-US" dirty="0"/>
              </a:p>
            </p:txBody>
          </p:sp>
          <p:sp>
            <p:nvSpPr>
              <p:cNvPr id="13" name="Freeform 9"/>
              <p:cNvSpPr>
                <a:spLocks noEditPoints="1"/>
              </p:cNvSpPr>
              <p:nvPr/>
            </p:nvSpPr>
            <p:spPr bwMode="auto">
              <a:xfrm>
                <a:off x="5623750" y="3664043"/>
                <a:ext cx="942213" cy="242697"/>
              </a:xfrm>
              <a:custGeom>
                <a:avLst/>
                <a:gdLst>
                  <a:gd name="T0" fmla="*/ 1143 w 1319"/>
                  <a:gd name="T1" fmla="*/ 0 h 340"/>
                  <a:gd name="T2" fmla="*/ 1310 w 1319"/>
                  <a:gd name="T3" fmla="*/ 0 h 340"/>
                  <a:gd name="T4" fmla="*/ 1319 w 1319"/>
                  <a:gd name="T5" fmla="*/ 10 h 340"/>
                  <a:gd name="T6" fmla="*/ 1319 w 1319"/>
                  <a:gd name="T7" fmla="*/ 330 h 340"/>
                  <a:gd name="T8" fmla="*/ 1310 w 1319"/>
                  <a:gd name="T9" fmla="*/ 340 h 340"/>
                  <a:gd name="T10" fmla="*/ 1143 w 1319"/>
                  <a:gd name="T11" fmla="*/ 340 h 340"/>
                  <a:gd name="T12" fmla="*/ 1134 w 1319"/>
                  <a:gd name="T13" fmla="*/ 330 h 340"/>
                  <a:gd name="T14" fmla="*/ 1134 w 1319"/>
                  <a:gd name="T15" fmla="*/ 10 h 340"/>
                  <a:gd name="T16" fmla="*/ 1143 w 1319"/>
                  <a:gd name="T17" fmla="*/ 0 h 340"/>
                  <a:gd name="T18" fmla="*/ 861 w 1319"/>
                  <a:gd name="T19" fmla="*/ 0 h 340"/>
                  <a:gd name="T20" fmla="*/ 1027 w 1319"/>
                  <a:gd name="T21" fmla="*/ 0 h 340"/>
                  <a:gd name="T22" fmla="*/ 1037 w 1319"/>
                  <a:gd name="T23" fmla="*/ 10 h 340"/>
                  <a:gd name="T24" fmla="*/ 1037 w 1319"/>
                  <a:gd name="T25" fmla="*/ 330 h 340"/>
                  <a:gd name="T26" fmla="*/ 1027 w 1319"/>
                  <a:gd name="T27" fmla="*/ 340 h 340"/>
                  <a:gd name="T28" fmla="*/ 861 w 1319"/>
                  <a:gd name="T29" fmla="*/ 340 h 340"/>
                  <a:gd name="T30" fmla="*/ 851 w 1319"/>
                  <a:gd name="T31" fmla="*/ 330 h 340"/>
                  <a:gd name="T32" fmla="*/ 851 w 1319"/>
                  <a:gd name="T33" fmla="*/ 10 h 340"/>
                  <a:gd name="T34" fmla="*/ 861 w 1319"/>
                  <a:gd name="T35" fmla="*/ 0 h 340"/>
                  <a:gd name="T36" fmla="*/ 577 w 1319"/>
                  <a:gd name="T37" fmla="*/ 0 h 340"/>
                  <a:gd name="T38" fmla="*/ 743 w 1319"/>
                  <a:gd name="T39" fmla="*/ 0 h 340"/>
                  <a:gd name="T40" fmla="*/ 753 w 1319"/>
                  <a:gd name="T41" fmla="*/ 10 h 340"/>
                  <a:gd name="T42" fmla="*/ 753 w 1319"/>
                  <a:gd name="T43" fmla="*/ 330 h 340"/>
                  <a:gd name="T44" fmla="*/ 743 w 1319"/>
                  <a:gd name="T45" fmla="*/ 340 h 340"/>
                  <a:gd name="T46" fmla="*/ 577 w 1319"/>
                  <a:gd name="T47" fmla="*/ 340 h 340"/>
                  <a:gd name="T48" fmla="*/ 567 w 1319"/>
                  <a:gd name="T49" fmla="*/ 330 h 340"/>
                  <a:gd name="T50" fmla="*/ 567 w 1319"/>
                  <a:gd name="T51" fmla="*/ 10 h 340"/>
                  <a:gd name="T52" fmla="*/ 577 w 1319"/>
                  <a:gd name="T53" fmla="*/ 0 h 340"/>
                  <a:gd name="T54" fmla="*/ 295 w 1319"/>
                  <a:gd name="T55" fmla="*/ 0 h 340"/>
                  <a:gd name="T56" fmla="*/ 461 w 1319"/>
                  <a:gd name="T57" fmla="*/ 0 h 340"/>
                  <a:gd name="T58" fmla="*/ 471 w 1319"/>
                  <a:gd name="T59" fmla="*/ 10 h 340"/>
                  <a:gd name="T60" fmla="*/ 471 w 1319"/>
                  <a:gd name="T61" fmla="*/ 330 h 340"/>
                  <a:gd name="T62" fmla="*/ 461 w 1319"/>
                  <a:gd name="T63" fmla="*/ 340 h 340"/>
                  <a:gd name="T64" fmla="*/ 295 w 1319"/>
                  <a:gd name="T65" fmla="*/ 340 h 340"/>
                  <a:gd name="T66" fmla="*/ 285 w 1319"/>
                  <a:gd name="T67" fmla="*/ 330 h 340"/>
                  <a:gd name="T68" fmla="*/ 285 w 1319"/>
                  <a:gd name="T69" fmla="*/ 10 h 340"/>
                  <a:gd name="T70" fmla="*/ 295 w 1319"/>
                  <a:gd name="T71" fmla="*/ 0 h 340"/>
                  <a:gd name="T72" fmla="*/ 10 w 1319"/>
                  <a:gd name="T73" fmla="*/ 0 h 340"/>
                  <a:gd name="T74" fmla="*/ 176 w 1319"/>
                  <a:gd name="T75" fmla="*/ 0 h 340"/>
                  <a:gd name="T76" fmla="*/ 186 w 1319"/>
                  <a:gd name="T77" fmla="*/ 10 h 340"/>
                  <a:gd name="T78" fmla="*/ 186 w 1319"/>
                  <a:gd name="T79" fmla="*/ 330 h 340"/>
                  <a:gd name="T80" fmla="*/ 176 w 1319"/>
                  <a:gd name="T81" fmla="*/ 340 h 340"/>
                  <a:gd name="T82" fmla="*/ 10 w 1319"/>
                  <a:gd name="T83" fmla="*/ 340 h 340"/>
                  <a:gd name="T84" fmla="*/ 0 w 1319"/>
                  <a:gd name="T85" fmla="*/ 330 h 340"/>
                  <a:gd name="T86" fmla="*/ 0 w 1319"/>
                  <a:gd name="T87" fmla="*/ 10 h 340"/>
                  <a:gd name="T88" fmla="*/ 10 w 1319"/>
                  <a:gd name="T89"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19" h="340">
                    <a:moveTo>
                      <a:pt x="1143" y="0"/>
                    </a:moveTo>
                    <a:cubicBezTo>
                      <a:pt x="1310" y="0"/>
                      <a:pt x="1310" y="0"/>
                      <a:pt x="1310" y="0"/>
                    </a:cubicBezTo>
                    <a:cubicBezTo>
                      <a:pt x="1314" y="0"/>
                      <a:pt x="1319" y="5"/>
                      <a:pt x="1319" y="10"/>
                    </a:cubicBezTo>
                    <a:cubicBezTo>
                      <a:pt x="1319" y="330"/>
                      <a:pt x="1319" y="330"/>
                      <a:pt x="1319" y="330"/>
                    </a:cubicBezTo>
                    <a:cubicBezTo>
                      <a:pt x="1319" y="336"/>
                      <a:pt x="1314" y="340"/>
                      <a:pt x="1310" y="340"/>
                    </a:cubicBezTo>
                    <a:cubicBezTo>
                      <a:pt x="1143" y="340"/>
                      <a:pt x="1143" y="340"/>
                      <a:pt x="1143" y="340"/>
                    </a:cubicBezTo>
                    <a:cubicBezTo>
                      <a:pt x="1138" y="340"/>
                      <a:pt x="1134" y="336"/>
                      <a:pt x="1134" y="330"/>
                    </a:cubicBezTo>
                    <a:cubicBezTo>
                      <a:pt x="1134" y="10"/>
                      <a:pt x="1134" y="10"/>
                      <a:pt x="1134" y="10"/>
                    </a:cubicBezTo>
                    <a:cubicBezTo>
                      <a:pt x="1134" y="5"/>
                      <a:pt x="1138" y="0"/>
                      <a:pt x="1143" y="0"/>
                    </a:cubicBezTo>
                    <a:close/>
                    <a:moveTo>
                      <a:pt x="861" y="0"/>
                    </a:moveTo>
                    <a:cubicBezTo>
                      <a:pt x="1027" y="0"/>
                      <a:pt x="1027" y="0"/>
                      <a:pt x="1027" y="0"/>
                    </a:cubicBezTo>
                    <a:cubicBezTo>
                      <a:pt x="1032" y="0"/>
                      <a:pt x="1037" y="5"/>
                      <a:pt x="1037" y="10"/>
                    </a:cubicBezTo>
                    <a:cubicBezTo>
                      <a:pt x="1037" y="330"/>
                      <a:pt x="1037" y="330"/>
                      <a:pt x="1037" y="330"/>
                    </a:cubicBezTo>
                    <a:cubicBezTo>
                      <a:pt x="1037" y="336"/>
                      <a:pt x="1032" y="340"/>
                      <a:pt x="1027" y="340"/>
                    </a:cubicBezTo>
                    <a:cubicBezTo>
                      <a:pt x="861" y="340"/>
                      <a:pt x="861" y="340"/>
                      <a:pt x="861" y="340"/>
                    </a:cubicBezTo>
                    <a:cubicBezTo>
                      <a:pt x="856" y="340"/>
                      <a:pt x="851" y="336"/>
                      <a:pt x="851" y="330"/>
                    </a:cubicBezTo>
                    <a:cubicBezTo>
                      <a:pt x="851" y="10"/>
                      <a:pt x="851" y="10"/>
                      <a:pt x="851" y="10"/>
                    </a:cubicBezTo>
                    <a:cubicBezTo>
                      <a:pt x="851" y="5"/>
                      <a:pt x="856" y="0"/>
                      <a:pt x="861" y="0"/>
                    </a:cubicBezTo>
                    <a:close/>
                    <a:moveTo>
                      <a:pt x="577" y="0"/>
                    </a:moveTo>
                    <a:cubicBezTo>
                      <a:pt x="743" y="0"/>
                      <a:pt x="743" y="0"/>
                      <a:pt x="743" y="0"/>
                    </a:cubicBezTo>
                    <a:cubicBezTo>
                      <a:pt x="748" y="0"/>
                      <a:pt x="753" y="5"/>
                      <a:pt x="753" y="10"/>
                    </a:cubicBezTo>
                    <a:cubicBezTo>
                      <a:pt x="753" y="330"/>
                      <a:pt x="753" y="330"/>
                      <a:pt x="753" y="330"/>
                    </a:cubicBezTo>
                    <a:cubicBezTo>
                      <a:pt x="753" y="336"/>
                      <a:pt x="748" y="340"/>
                      <a:pt x="743" y="340"/>
                    </a:cubicBezTo>
                    <a:cubicBezTo>
                      <a:pt x="577" y="340"/>
                      <a:pt x="577" y="340"/>
                      <a:pt x="577" y="340"/>
                    </a:cubicBezTo>
                    <a:cubicBezTo>
                      <a:pt x="572" y="340"/>
                      <a:pt x="567" y="336"/>
                      <a:pt x="567" y="330"/>
                    </a:cubicBezTo>
                    <a:cubicBezTo>
                      <a:pt x="567" y="10"/>
                      <a:pt x="567" y="10"/>
                      <a:pt x="567" y="10"/>
                    </a:cubicBezTo>
                    <a:cubicBezTo>
                      <a:pt x="567" y="5"/>
                      <a:pt x="572" y="0"/>
                      <a:pt x="577" y="0"/>
                    </a:cubicBezTo>
                    <a:close/>
                    <a:moveTo>
                      <a:pt x="295" y="0"/>
                    </a:moveTo>
                    <a:cubicBezTo>
                      <a:pt x="461" y="0"/>
                      <a:pt x="461" y="0"/>
                      <a:pt x="461" y="0"/>
                    </a:cubicBezTo>
                    <a:cubicBezTo>
                      <a:pt x="466" y="0"/>
                      <a:pt x="471" y="5"/>
                      <a:pt x="471" y="10"/>
                    </a:cubicBezTo>
                    <a:cubicBezTo>
                      <a:pt x="471" y="330"/>
                      <a:pt x="471" y="330"/>
                      <a:pt x="471" y="330"/>
                    </a:cubicBezTo>
                    <a:cubicBezTo>
                      <a:pt x="471" y="336"/>
                      <a:pt x="466" y="340"/>
                      <a:pt x="461" y="340"/>
                    </a:cubicBezTo>
                    <a:cubicBezTo>
                      <a:pt x="295" y="340"/>
                      <a:pt x="295" y="340"/>
                      <a:pt x="295" y="340"/>
                    </a:cubicBezTo>
                    <a:cubicBezTo>
                      <a:pt x="290" y="340"/>
                      <a:pt x="285" y="336"/>
                      <a:pt x="285" y="330"/>
                    </a:cubicBezTo>
                    <a:cubicBezTo>
                      <a:pt x="285" y="10"/>
                      <a:pt x="285" y="10"/>
                      <a:pt x="285" y="10"/>
                    </a:cubicBezTo>
                    <a:cubicBezTo>
                      <a:pt x="285" y="5"/>
                      <a:pt x="290" y="0"/>
                      <a:pt x="295" y="0"/>
                    </a:cubicBezTo>
                    <a:close/>
                    <a:moveTo>
                      <a:pt x="10" y="0"/>
                    </a:moveTo>
                    <a:cubicBezTo>
                      <a:pt x="176" y="0"/>
                      <a:pt x="176" y="0"/>
                      <a:pt x="176" y="0"/>
                    </a:cubicBezTo>
                    <a:cubicBezTo>
                      <a:pt x="181" y="0"/>
                      <a:pt x="186" y="5"/>
                      <a:pt x="186" y="10"/>
                    </a:cubicBezTo>
                    <a:cubicBezTo>
                      <a:pt x="186" y="330"/>
                      <a:pt x="186" y="330"/>
                      <a:pt x="186" y="330"/>
                    </a:cubicBezTo>
                    <a:cubicBezTo>
                      <a:pt x="186" y="336"/>
                      <a:pt x="181" y="340"/>
                      <a:pt x="176" y="340"/>
                    </a:cubicBezTo>
                    <a:cubicBezTo>
                      <a:pt x="10" y="340"/>
                      <a:pt x="10" y="340"/>
                      <a:pt x="10" y="340"/>
                    </a:cubicBezTo>
                    <a:cubicBezTo>
                      <a:pt x="5" y="340"/>
                      <a:pt x="0" y="336"/>
                      <a:pt x="0" y="330"/>
                    </a:cubicBezTo>
                    <a:cubicBezTo>
                      <a:pt x="0" y="10"/>
                      <a:pt x="0" y="10"/>
                      <a:pt x="0" y="10"/>
                    </a:cubicBezTo>
                    <a:cubicBezTo>
                      <a:pt x="0" y="5"/>
                      <a:pt x="5" y="0"/>
                      <a:pt x="10" y="0"/>
                    </a:cubicBezTo>
                    <a:close/>
                  </a:path>
                </a:pathLst>
              </a:custGeom>
              <a:solidFill>
                <a:schemeClr val="tx2"/>
              </a:solidFill>
              <a:ln>
                <a:noFill/>
              </a:ln>
            </p:spPr>
            <p:txBody>
              <a:bodyPr vert="horz" wrap="square" lIns="36576" tIns="18288" rIns="36576" bIns="18288" numCol="1" anchor="t" anchorCtr="0" compatLnSpc="1">
                <a:prstTxWarp prst="textNoShape">
                  <a:avLst/>
                </a:prstTxWarp>
              </a:bodyPr>
              <a:lstStyle/>
              <a:p>
                <a:endParaRPr lang="en-US" dirty="0"/>
              </a:p>
            </p:txBody>
          </p:sp>
        </p:grpSp>
      </p:grpSp>
      <p:grpSp>
        <p:nvGrpSpPr>
          <p:cNvPr id="14" name="bcgIcons_Chain">
            <a:extLst>
              <a:ext uri="{FF2B5EF4-FFF2-40B4-BE49-F238E27FC236}">
                <a16:creationId xmlns="" xmlns:a16="http://schemas.microsoft.com/office/drawing/2014/main" id="{D13D967B-440C-48A6-A212-BED6520168AD}"/>
              </a:ext>
            </a:extLst>
          </p:cNvPr>
          <p:cNvGrpSpPr>
            <a:grpSpLocks noChangeAspect="1"/>
          </p:cNvGrpSpPr>
          <p:nvPr/>
        </p:nvGrpSpPr>
        <p:grpSpPr bwMode="auto">
          <a:xfrm>
            <a:off x="6748302" y="2426099"/>
            <a:ext cx="657758" cy="658368"/>
            <a:chOff x="1682" y="0"/>
            <a:chExt cx="4316" cy="4320"/>
          </a:xfrm>
        </p:grpSpPr>
        <p:sp>
          <p:nvSpPr>
            <p:cNvPr id="15" name="AutoShape 33">
              <a:extLst>
                <a:ext uri="{FF2B5EF4-FFF2-40B4-BE49-F238E27FC236}">
                  <a16:creationId xmlns="" xmlns:a16="http://schemas.microsoft.com/office/drawing/2014/main" id="{85C968F4-C5B4-4451-8289-58BA23B9FADB}"/>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36576" tIns="18288" rIns="36576" bIns="18288" numCol="1" anchor="t" anchorCtr="0" compatLnSpc="1">
              <a:prstTxWarp prst="textNoShape">
                <a:avLst/>
              </a:prstTxWarp>
            </a:bodyPr>
            <a:lstStyle/>
            <a:p>
              <a:endParaRPr lang="en-US" dirty="0"/>
            </a:p>
          </p:txBody>
        </p:sp>
        <p:sp>
          <p:nvSpPr>
            <p:cNvPr id="16" name="Freeform 35">
              <a:extLst>
                <a:ext uri="{FF2B5EF4-FFF2-40B4-BE49-F238E27FC236}">
                  <a16:creationId xmlns="" xmlns:a16="http://schemas.microsoft.com/office/drawing/2014/main" id="{8C92239E-E09A-481C-8B31-7E1B8579D293}"/>
                </a:ext>
              </a:extLst>
            </p:cNvPr>
            <p:cNvSpPr>
              <a:spLocks noEditPoints="1"/>
            </p:cNvSpPr>
            <p:nvPr/>
          </p:nvSpPr>
          <p:spPr bwMode="auto">
            <a:xfrm>
              <a:off x="2980" y="1299"/>
              <a:ext cx="1724" cy="1725"/>
            </a:xfrm>
            <a:custGeom>
              <a:avLst/>
              <a:gdLst>
                <a:gd name="T0" fmla="*/ 142 w 920"/>
                <a:gd name="T1" fmla="*/ 849 h 920"/>
                <a:gd name="T2" fmla="*/ 71 w 920"/>
                <a:gd name="T3" fmla="*/ 920 h 920"/>
                <a:gd name="T4" fmla="*/ 0 w 920"/>
                <a:gd name="T5" fmla="*/ 849 h 920"/>
                <a:gd name="T6" fmla="*/ 0 w 920"/>
                <a:gd name="T7" fmla="*/ 769 h 920"/>
                <a:gd name="T8" fmla="*/ 0 w 920"/>
                <a:gd name="T9" fmla="*/ 302 h 920"/>
                <a:gd name="T10" fmla="*/ 71 w 920"/>
                <a:gd name="T11" fmla="*/ 231 h 920"/>
                <a:gd name="T12" fmla="*/ 142 w 920"/>
                <a:gd name="T13" fmla="*/ 302 h 920"/>
                <a:gd name="T14" fmla="*/ 142 w 920"/>
                <a:gd name="T15" fmla="*/ 766 h 920"/>
                <a:gd name="T16" fmla="*/ 142 w 920"/>
                <a:gd name="T17" fmla="*/ 849 h 920"/>
                <a:gd name="T18" fmla="*/ 385 w 920"/>
                <a:gd name="T19" fmla="*/ 142 h 920"/>
                <a:gd name="T20" fmla="*/ 849 w 920"/>
                <a:gd name="T21" fmla="*/ 142 h 920"/>
                <a:gd name="T22" fmla="*/ 920 w 920"/>
                <a:gd name="T23" fmla="*/ 71 h 920"/>
                <a:gd name="T24" fmla="*/ 849 w 920"/>
                <a:gd name="T25" fmla="*/ 0 h 920"/>
                <a:gd name="T26" fmla="*/ 382 w 920"/>
                <a:gd name="T27" fmla="*/ 0 h 920"/>
                <a:gd name="T28" fmla="*/ 302 w 920"/>
                <a:gd name="T29" fmla="*/ 0 h 920"/>
                <a:gd name="T30" fmla="*/ 231 w 920"/>
                <a:gd name="T31" fmla="*/ 71 h 920"/>
                <a:gd name="T32" fmla="*/ 302 w 920"/>
                <a:gd name="T33" fmla="*/ 142 h 920"/>
                <a:gd name="T34" fmla="*/ 385 w 920"/>
                <a:gd name="T35" fmla="*/ 142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0" h="920">
                  <a:moveTo>
                    <a:pt x="142" y="849"/>
                  </a:moveTo>
                  <a:cubicBezTo>
                    <a:pt x="142" y="888"/>
                    <a:pt x="110" y="920"/>
                    <a:pt x="71" y="920"/>
                  </a:cubicBezTo>
                  <a:cubicBezTo>
                    <a:pt x="32" y="920"/>
                    <a:pt x="0" y="888"/>
                    <a:pt x="0" y="849"/>
                  </a:cubicBezTo>
                  <a:cubicBezTo>
                    <a:pt x="0" y="769"/>
                    <a:pt x="0" y="769"/>
                    <a:pt x="0" y="769"/>
                  </a:cubicBezTo>
                  <a:cubicBezTo>
                    <a:pt x="0" y="302"/>
                    <a:pt x="0" y="302"/>
                    <a:pt x="0" y="302"/>
                  </a:cubicBezTo>
                  <a:cubicBezTo>
                    <a:pt x="0" y="263"/>
                    <a:pt x="32" y="231"/>
                    <a:pt x="71" y="231"/>
                  </a:cubicBezTo>
                  <a:cubicBezTo>
                    <a:pt x="110" y="231"/>
                    <a:pt x="142" y="263"/>
                    <a:pt x="142" y="302"/>
                  </a:cubicBezTo>
                  <a:cubicBezTo>
                    <a:pt x="142" y="766"/>
                    <a:pt x="142" y="766"/>
                    <a:pt x="142" y="766"/>
                  </a:cubicBezTo>
                  <a:lnTo>
                    <a:pt x="142" y="849"/>
                  </a:lnTo>
                  <a:close/>
                  <a:moveTo>
                    <a:pt x="385" y="142"/>
                  </a:moveTo>
                  <a:cubicBezTo>
                    <a:pt x="849" y="142"/>
                    <a:pt x="849" y="142"/>
                    <a:pt x="849" y="142"/>
                  </a:cubicBezTo>
                  <a:cubicBezTo>
                    <a:pt x="888" y="142"/>
                    <a:pt x="920" y="110"/>
                    <a:pt x="920" y="71"/>
                  </a:cubicBezTo>
                  <a:cubicBezTo>
                    <a:pt x="920" y="32"/>
                    <a:pt x="888" y="0"/>
                    <a:pt x="849" y="0"/>
                  </a:cubicBezTo>
                  <a:cubicBezTo>
                    <a:pt x="382" y="0"/>
                    <a:pt x="382" y="0"/>
                    <a:pt x="382" y="0"/>
                  </a:cubicBezTo>
                  <a:cubicBezTo>
                    <a:pt x="302" y="0"/>
                    <a:pt x="302" y="0"/>
                    <a:pt x="302" y="0"/>
                  </a:cubicBezTo>
                  <a:cubicBezTo>
                    <a:pt x="263" y="0"/>
                    <a:pt x="231" y="32"/>
                    <a:pt x="231" y="71"/>
                  </a:cubicBezTo>
                  <a:cubicBezTo>
                    <a:pt x="231" y="110"/>
                    <a:pt x="263" y="142"/>
                    <a:pt x="302" y="142"/>
                  </a:cubicBezTo>
                  <a:lnTo>
                    <a:pt x="385" y="14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576" tIns="18288" rIns="36576" bIns="18288" numCol="1" anchor="t" anchorCtr="0" compatLnSpc="1">
              <a:prstTxWarp prst="textNoShape">
                <a:avLst/>
              </a:prstTxWarp>
            </a:bodyPr>
            <a:lstStyle/>
            <a:p>
              <a:endParaRPr lang="en-US" dirty="0"/>
            </a:p>
          </p:txBody>
        </p:sp>
        <p:sp>
          <p:nvSpPr>
            <p:cNvPr id="17" name="Freeform 36">
              <a:extLst>
                <a:ext uri="{FF2B5EF4-FFF2-40B4-BE49-F238E27FC236}">
                  <a16:creationId xmlns="" xmlns:a16="http://schemas.microsoft.com/office/drawing/2014/main" id="{CA417592-349C-43C7-9D68-F2C3425D8823}"/>
                </a:ext>
              </a:extLst>
            </p:cNvPr>
            <p:cNvSpPr>
              <a:spLocks noEditPoints="1"/>
            </p:cNvSpPr>
            <p:nvPr/>
          </p:nvSpPr>
          <p:spPr bwMode="auto">
            <a:xfrm>
              <a:off x="2339" y="658"/>
              <a:ext cx="3001" cy="3004"/>
            </a:xfrm>
            <a:custGeom>
              <a:avLst/>
              <a:gdLst>
                <a:gd name="T0" fmla="*/ 497 w 1602"/>
                <a:gd name="T1" fmla="*/ 1434 h 1602"/>
                <a:gd name="T2" fmla="*/ 90 w 1602"/>
                <a:gd name="T3" fmla="*/ 1512 h 1602"/>
                <a:gd name="T4" fmla="*/ 168 w 1602"/>
                <a:gd name="T5" fmla="*/ 1105 h 1602"/>
                <a:gd name="T6" fmla="*/ 298 w 1602"/>
                <a:gd name="T7" fmla="*/ 987 h 1602"/>
                <a:gd name="T8" fmla="*/ 299 w 1602"/>
                <a:gd name="T9" fmla="*/ 1203 h 1602"/>
                <a:gd name="T10" fmla="*/ 205 w 1602"/>
                <a:gd name="T11" fmla="*/ 1297 h 1602"/>
                <a:gd name="T12" fmla="*/ 305 w 1602"/>
                <a:gd name="T13" fmla="*/ 1397 h 1602"/>
                <a:gd name="T14" fmla="*/ 397 w 1602"/>
                <a:gd name="T15" fmla="*/ 1305 h 1602"/>
                <a:gd name="T16" fmla="*/ 528 w 1602"/>
                <a:gd name="T17" fmla="*/ 1191 h 1602"/>
                <a:gd name="T18" fmla="*/ 577 w 1602"/>
                <a:gd name="T19" fmla="*/ 1025 h 1602"/>
                <a:gd name="T20" fmla="*/ 1512 w 1602"/>
                <a:gd name="T21" fmla="*/ 90 h 1602"/>
                <a:gd name="T22" fmla="*/ 1105 w 1602"/>
                <a:gd name="T23" fmla="*/ 168 h 1602"/>
                <a:gd name="T24" fmla="*/ 987 w 1602"/>
                <a:gd name="T25" fmla="*/ 298 h 1602"/>
                <a:gd name="T26" fmla="*/ 1203 w 1602"/>
                <a:gd name="T27" fmla="*/ 299 h 1602"/>
                <a:gd name="T28" fmla="*/ 1297 w 1602"/>
                <a:gd name="T29" fmla="*/ 205 h 1602"/>
                <a:gd name="T30" fmla="*/ 1397 w 1602"/>
                <a:gd name="T31" fmla="*/ 305 h 1602"/>
                <a:gd name="T32" fmla="*/ 1305 w 1602"/>
                <a:gd name="T33" fmla="*/ 397 h 1602"/>
                <a:gd name="T34" fmla="*/ 1191 w 1602"/>
                <a:gd name="T35" fmla="*/ 528 h 1602"/>
                <a:gd name="T36" fmla="*/ 1025 w 1602"/>
                <a:gd name="T37" fmla="*/ 577 h 1602"/>
                <a:gd name="T38" fmla="*/ 1434 w 1602"/>
                <a:gd name="T39" fmla="*/ 497 h 1602"/>
                <a:gd name="T40" fmla="*/ 1512 w 1602"/>
                <a:gd name="T41" fmla="*/ 90 h 1602"/>
                <a:gd name="T42" fmla="*/ 636 w 1602"/>
                <a:gd name="T43" fmla="*/ 527 h 1602"/>
                <a:gd name="T44" fmla="*/ 527 w 1602"/>
                <a:gd name="T45" fmla="*/ 636 h 1602"/>
                <a:gd name="T46" fmla="*/ 528 w 1602"/>
                <a:gd name="T47" fmla="*/ 858 h 1602"/>
                <a:gd name="T48" fmla="*/ 711 w 1602"/>
                <a:gd name="T49" fmla="*/ 695 h 1602"/>
                <a:gd name="T50" fmla="*/ 860 w 1602"/>
                <a:gd name="T51" fmla="*/ 528 h 1602"/>
                <a:gd name="T52" fmla="*/ 529 w 1602"/>
                <a:gd name="T53" fmla="*/ 413 h 1602"/>
                <a:gd name="T54" fmla="*/ 854 w 1602"/>
                <a:gd name="T55" fmla="*/ 298 h 1602"/>
                <a:gd name="T56" fmla="*/ 465 w 1602"/>
                <a:gd name="T57" fmla="*/ 244 h 1602"/>
                <a:gd name="T58" fmla="*/ 248 w 1602"/>
                <a:gd name="T59" fmla="*/ 461 h 1602"/>
                <a:gd name="T60" fmla="*/ 298 w 1602"/>
                <a:gd name="T61" fmla="*/ 848 h 1602"/>
                <a:gd name="T62" fmla="*/ 413 w 1602"/>
                <a:gd name="T63" fmla="*/ 529 h 1602"/>
                <a:gd name="T64" fmla="*/ 472 w 1602"/>
                <a:gd name="T65" fmla="*/ 479 h 1602"/>
                <a:gd name="T66" fmla="*/ 529 w 1602"/>
                <a:gd name="T67" fmla="*/ 421 h 1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2" h="1602">
                  <a:moveTo>
                    <a:pt x="577" y="1353"/>
                  </a:moveTo>
                  <a:cubicBezTo>
                    <a:pt x="497" y="1434"/>
                    <a:pt x="497" y="1434"/>
                    <a:pt x="497" y="1434"/>
                  </a:cubicBezTo>
                  <a:cubicBezTo>
                    <a:pt x="419" y="1512"/>
                    <a:pt x="419" y="1512"/>
                    <a:pt x="419" y="1512"/>
                  </a:cubicBezTo>
                  <a:cubicBezTo>
                    <a:pt x="328" y="1602"/>
                    <a:pt x="181" y="1602"/>
                    <a:pt x="90" y="1512"/>
                  </a:cubicBezTo>
                  <a:cubicBezTo>
                    <a:pt x="0" y="1421"/>
                    <a:pt x="0" y="1274"/>
                    <a:pt x="90" y="1183"/>
                  </a:cubicBezTo>
                  <a:cubicBezTo>
                    <a:pt x="168" y="1105"/>
                    <a:pt x="168" y="1105"/>
                    <a:pt x="168" y="1105"/>
                  </a:cubicBezTo>
                  <a:cubicBezTo>
                    <a:pt x="249" y="1025"/>
                    <a:pt x="249" y="1025"/>
                    <a:pt x="249" y="1025"/>
                  </a:cubicBezTo>
                  <a:cubicBezTo>
                    <a:pt x="264" y="1010"/>
                    <a:pt x="280" y="997"/>
                    <a:pt x="298" y="987"/>
                  </a:cubicBezTo>
                  <a:cubicBezTo>
                    <a:pt x="298" y="1191"/>
                    <a:pt x="298" y="1191"/>
                    <a:pt x="298" y="1191"/>
                  </a:cubicBezTo>
                  <a:cubicBezTo>
                    <a:pt x="298" y="1195"/>
                    <a:pt x="298" y="1199"/>
                    <a:pt x="299" y="1203"/>
                  </a:cubicBezTo>
                  <a:cubicBezTo>
                    <a:pt x="282" y="1220"/>
                    <a:pt x="282" y="1220"/>
                    <a:pt x="282" y="1220"/>
                  </a:cubicBezTo>
                  <a:cubicBezTo>
                    <a:pt x="205" y="1297"/>
                    <a:pt x="205" y="1297"/>
                    <a:pt x="205" y="1297"/>
                  </a:cubicBezTo>
                  <a:cubicBezTo>
                    <a:pt x="177" y="1325"/>
                    <a:pt x="177" y="1370"/>
                    <a:pt x="205" y="1397"/>
                  </a:cubicBezTo>
                  <a:cubicBezTo>
                    <a:pt x="232" y="1425"/>
                    <a:pt x="277" y="1425"/>
                    <a:pt x="305" y="1397"/>
                  </a:cubicBezTo>
                  <a:cubicBezTo>
                    <a:pt x="384" y="1318"/>
                    <a:pt x="384" y="1318"/>
                    <a:pt x="384" y="1318"/>
                  </a:cubicBezTo>
                  <a:cubicBezTo>
                    <a:pt x="397" y="1305"/>
                    <a:pt x="397" y="1305"/>
                    <a:pt x="397" y="1305"/>
                  </a:cubicBezTo>
                  <a:cubicBezTo>
                    <a:pt x="402" y="1305"/>
                    <a:pt x="408" y="1306"/>
                    <a:pt x="413" y="1306"/>
                  </a:cubicBezTo>
                  <a:cubicBezTo>
                    <a:pt x="476" y="1306"/>
                    <a:pt x="528" y="1254"/>
                    <a:pt x="528" y="1191"/>
                  </a:cubicBezTo>
                  <a:cubicBezTo>
                    <a:pt x="528" y="987"/>
                    <a:pt x="528" y="987"/>
                    <a:pt x="528" y="987"/>
                  </a:cubicBezTo>
                  <a:cubicBezTo>
                    <a:pt x="545" y="997"/>
                    <a:pt x="562" y="1009"/>
                    <a:pt x="577" y="1025"/>
                  </a:cubicBezTo>
                  <a:cubicBezTo>
                    <a:pt x="668" y="1115"/>
                    <a:pt x="668" y="1263"/>
                    <a:pt x="577" y="1353"/>
                  </a:cubicBezTo>
                  <a:close/>
                  <a:moveTo>
                    <a:pt x="1512" y="90"/>
                  </a:moveTo>
                  <a:cubicBezTo>
                    <a:pt x="1421" y="0"/>
                    <a:pt x="1274" y="0"/>
                    <a:pt x="1183" y="90"/>
                  </a:cubicBezTo>
                  <a:cubicBezTo>
                    <a:pt x="1105" y="168"/>
                    <a:pt x="1105" y="168"/>
                    <a:pt x="1105" y="168"/>
                  </a:cubicBezTo>
                  <a:cubicBezTo>
                    <a:pt x="1025" y="249"/>
                    <a:pt x="1025" y="249"/>
                    <a:pt x="1025" y="249"/>
                  </a:cubicBezTo>
                  <a:cubicBezTo>
                    <a:pt x="1010" y="264"/>
                    <a:pt x="997" y="280"/>
                    <a:pt x="987" y="298"/>
                  </a:cubicBezTo>
                  <a:cubicBezTo>
                    <a:pt x="1191" y="298"/>
                    <a:pt x="1191" y="298"/>
                    <a:pt x="1191" y="298"/>
                  </a:cubicBezTo>
                  <a:cubicBezTo>
                    <a:pt x="1195" y="298"/>
                    <a:pt x="1199" y="298"/>
                    <a:pt x="1203" y="299"/>
                  </a:cubicBezTo>
                  <a:cubicBezTo>
                    <a:pt x="1220" y="282"/>
                    <a:pt x="1220" y="282"/>
                    <a:pt x="1220" y="282"/>
                  </a:cubicBezTo>
                  <a:cubicBezTo>
                    <a:pt x="1297" y="205"/>
                    <a:pt x="1297" y="205"/>
                    <a:pt x="1297" y="205"/>
                  </a:cubicBezTo>
                  <a:cubicBezTo>
                    <a:pt x="1325" y="177"/>
                    <a:pt x="1370" y="177"/>
                    <a:pt x="1397" y="205"/>
                  </a:cubicBezTo>
                  <a:cubicBezTo>
                    <a:pt x="1425" y="232"/>
                    <a:pt x="1425" y="277"/>
                    <a:pt x="1397" y="305"/>
                  </a:cubicBezTo>
                  <a:cubicBezTo>
                    <a:pt x="1318" y="384"/>
                    <a:pt x="1318" y="384"/>
                    <a:pt x="1318" y="384"/>
                  </a:cubicBezTo>
                  <a:cubicBezTo>
                    <a:pt x="1305" y="397"/>
                    <a:pt x="1305" y="397"/>
                    <a:pt x="1305" y="397"/>
                  </a:cubicBezTo>
                  <a:cubicBezTo>
                    <a:pt x="1305" y="402"/>
                    <a:pt x="1306" y="408"/>
                    <a:pt x="1306" y="413"/>
                  </a:cubicBezTo>
                  <a:cubicBezTo>
                    <a:pt x="1306" y="476"/>
                    <a:pt x="1254" y="528"/>
                    <a:pt x="1191" y="528"/>
                  </a:cubicBezTo>
                  <a:cubicBezTo>
                    <a:pt x="987" y="528"/>
                    <a:pt x="987" y="528"/>
                    <a:pt x="987" y="528"/>
                  </a:cubicBezTo>
                  <a:cubicBezTo>
                    <a:pt x="997" y="545"/>
                    <a:pt x="1009" y="562"/>
                    <a:pt x="1025" y="577"/>
                  </a:cubicBezTo>
                  <a:cubicBezTo>
                    <a:pt x="1115" y="668"/>
                    <a:pt x="1263" y="668"/>
                    <a:pt x="1353" y="577"/>
                  </a:cubicBezTo>
                  <a:cubicBezTo>
                    <a:pt x="1434" y="497"/>
                    <a:pt x="1434" y="497"/>
                    <a:pt x="1434" y="497"/>
                  </a:cubicBezTo>
                  <a:cubicBezTo>
                    <a:pt x="1512" y="419"/>
                    <a:pt x="1512" y="419"/>
                    <a:pt x="1512" y="419"/>
                  </a:cubicBezTo>
                  <a:cubicBezTo>
                    <a:pt x="1602" y="328"/>
                    <a:pt x="1602" y="181"/>
                    <a:pt x="1512" y="90"/>
                  </a:cubicBezTo>
                  <a:close/>
                  <a:moveTo>
                    <a:pt x="644" y="528"/>
                  </a:moveTo>
                  <a:cubicBezTo>
                    <a:pt x="641" y="528"/>
                    <a:pt x="639" y="528"/>
                    <a:pt x="636" y="527"/>
                  </a:cubicBezTo>
                  <a:cubicBezTo>
                    <a:pt x="591" y="572"/>
                    <a:pt x="591" y="572"/>
                    <a:pt x="591" y="572"/>
                  </a:cubicBezTo>
                  <a:cubicBezTo>
                    <a:pt x="527" y="636"/>
                    <a:pt x="527" y="636"/>
                    <a:pt x="527" y="636"/>
                  </a:cubicBezTo>
                  <a:cubicBezTo>
                    <a:pt x="528" y="639"/>
                    <a:pt x="528" y="641"/>
                    <a:pt x="528" y="644"/>
                  </a:cubicBezTo>
                  <a:cubicBezTo>
                    <a:pt x="528" y="858"/>
                    <a:pt x="528" y="858"/>
                    <a:pt x="528" y="858"/>
                  </a:cubicBezTo>
                  <a:cubicBezTo>
                    <a:pt x="553" y="846"/>
                    <a:pt x="576" y="830"/>
                    <a:pt x="597" y="809"/>
                  </a:cubicBezTo>
                  <a:cubicBezTo>
                    <a:pt x="711" y="695"/>
                    <a:pt x="711" y="695"/>
                    <a:pt x="711" y="695"/>
                  </a:cubicBezTo>
                  <a:cubicBezTo>
                    <a:pt x="813" y="593"/>
                    <a:pt x="813" y="593"/>
                    <a:pt x="813" y="593"/>
                  </a:cubicBezTo>
                  <a:cubicBezTo>
                    <a:pt x="833" y="573"/>
                    <a:pt x="848" y="551"/>
                    <a:pt x="860" y="528"/>
                  </a:cubicBezTo>
                  <a:lnTo>
                    <a:pt x="644" y="528"/>
                  </a:lnTo>
                  <a:close/>
                  <a:moveTo>
                    <a:pt x="529" y="413"/>
                  </a:moveTo>
                  <a:cubicBezTo>
                    <a:pt x="529" y="349"/>
                    <a:pt x="581" y="298"/>
                    <a:pt x="644" y="298"/>
                  </a:cubicBezTo>
                  <a:cubicBezTo>
                    <a:pt x="854" y="298"/>
                    <a:pt x="854" y="298"/>
                    <a:pt x="854" y="298"/>
                  </a:cubicBezTo>
                  <a:cubicBezTo>
                    <a:pt x="844" y="279"/>
                    <a:pt x="830" y="260"/>
                    <a:pt x="813" y="244"/>
                  </a:cubicBezTo>
                  <a:cubicBezTo>
                    <a:pt x="717" y="147"/>
                    <a:pt x="561" y="147"/>
                    <a:pt x="465" y="244"/>
                  </a:cubicBezTo>
                  <a:cubicBezTo>
                    <a:pt x="362" y="347"/>
                    <a:pt x="362" y="347"/>
                    <a:pt x="362" y="347"/>
                  </a:cubicBezTo>
                  <a:cubicBezTo>
                    <a:pt x="248" y="461"/>
                    <a:pt x="248" y="461"/>
                    <a:pt x="248" y="461"/>
                  </a:cubicBezTo>
                  <a:cubicBezTo>
                    <a:pt x="151" y="557"/>
                    <a:pt x="151" y="713"/>
                    <a:pt x="248" y="809"/>
                  </a:cubicBezTo>
                  <a:cubicBezTo>
                    <a:pt x="263" y="825"/>
                    <a:pt x="280" y="838"/>
                    <a:pt x="298" y="848"/>
                  </a:cubicBezTo>
                  <a:cubicBezTo>
                    <a:pt x="298" y="644"/>
                    <a:pt x="298" y="644"/>
                    <a:pt x="298" y="644"/>
                  </a:cubicBezTo>
                  <a:cubicBezTo>
                    <a:pt x="298" y="581"/>
                    <a:pt x="349" y="529"/>
                    <a:pt x="413" y="529"/>
                  </a:cubicBezTo>
                  <a:cubicBezTo>
                    <a:pt x="416" y="529"/>
                    <a:pt x="419" y="529"/>
                    <a:pt x="421" y="529"/>
                  </a:cubicBezTo>
                  <a:cubicBezTo>
                    <a:pt x="472" y="479"/>
                    <a:pt x="472" y="479"/>
                    <a:pt x="472" y="479"/>
                  </a:cubicBezTo>
                  <a:cubicBezTo>
                    <a:pt x="483" y="468"/>
                    <a:pt x="483" y="468"/>
                    <a:pt x="483" y="468"/>
                  </a:cubicBezTo>
                  <a:cubicBezTo>
                    <a:pt x="529" y="421"/>
                    <a:pt x="529" y="421"/>
                    <a:pt x="529" y="421"/>
                  </a:cubicBezTo>
                  <a:cubicBezTo>
                    <a:pt x="529" y="419"/>
                    <a:pt x="529" y="416"/>
                    <a:pt x="529" y="4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576" tIns="18288" rIns="36576" bIns="18288" numCol="1" anchor="t" anchorCtr="0" compatLnSpc="1">
              <a:prstTxWarp prst="textNoShape">
                <a:avLst/>
              </a:prstTxWarp>
            </a:bodyPr>
            <a:lstStyle/>
            <a:p>
              <a:endParaRPr lang="en-US" dirty="0"/>
            </a:p>
          </p:txBody>
        </p:sp>
      </p:grpSp>
      <p:grpSp>
        <p:nvGrpSpPr>
          <p:cNvPr id="18" name="bcgIcons_Target">
            <a:extLst>
              <a:ext uri="{FF2B5EF4-FFF2-40B4-BE49-F238E27FC236}">
                <a16:creationId xmlns:a16="http://schemas.microsoft.com/office/drawing/2014/main" xmlns="" id="{02916922-81B1-4399-BF36-3FC0C6969C4A}"/>
              </a:ext>
            </a:extLst>
          </p:cNvPr>
          <p:cNvGrpSpPr>
            <a:grpSpLocks noChangeAspect="1"/>
          </p:cNvGrpSpPr>
          <p:nvPr/>
        </p:nvGrpSpPr>
        <p:grpSpPr bwMode="auto">
          <a:xfrm>
            <a:off x="651625" y="2426099"/>
            <a:ext cx="657758" cy="658368"/>
            <a:chOff x="1682" y="0"/>
            <a:chExt cx="4316" cy="4320"/>
          </a:xfrm>
        </p:grpSpPr>
        <p:sp>
          <p:nvSpPr>
            <p:cNvPr id="19" name="AutoShape 23">
              <a:extLst>
                <a:ext uri="{FF2B5EF4-FFF2-40B4-BE49-F238E27FC236}">
                  <a16:creationId xmlns:a16="http://schemas.microsoft.com/office/drawing/2014/main" xmlns="" id="{89F4D31F-87B6-4E69-917E-65E2F97982B6}"/>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5">
              <a:extLst>
                <a:ext uri="{FF2B5EF4-FFF2-40B4-BE49-F238E27FC236}">
                  <a16:creationId xmlns:a16="http://schemas.microsoft.com/office/drawing/2014/main" xmlns="" id="{FA0FD38E-7CA9-4ECE-9013-798D4E40C551}"/>
                </a:ext>
              </a:extLst>
            </p:cNvPr>
            <p:cNvSpPr>
              <a:spLocks noEditPoints="1"/>
            </p:cNvSpPr>
            <p:nvPr/>
          </p:nvSpPr>
          <p:spPr bwMode="auto">
            <a:xfrm>
              <a:off x="3782" y="838"/>
              <a:ext cx="1832" cy="1367"/>
            </a:xfrm>
            <a:custGeom>
              <a:avLst/>
              <a:gdLst>
                <a:gd name="T0" fmla="*/ 25 w 978"/>
                <a:gd name="T1" fmla="*/ 729 h 729"/>
                <a:gd name="T2" fmla="*/ 7 w 978"/>
                <a:gd name="T3" fmla="*/ 719 h 729"/>
                <a:gd name="T4" fmla="*/ 13 w 978"/>
                <a:gd name="T5" fmla="*/ 689 h 729"/>
                <a:gd name="T6" fmla="*/ 888 w 978"/>
                <a:gd name="T7" fmla="*/ 86 h 729"/>
                <a:gd name="T8" fmla="*/ 919 w 978"/>
                <a:gd name="T9" fmla="*/ 91 h 729"/>
                <a:gd name="T10" fmla="*/ 913 w 978"/>
                <a:gd name="T11" fmla="*/ 122 h 729"/>
                <a:gd name="T12" fmla="*/ 38 w 978"/>
                <a:gd name="T13" fmla="*/ 725 h 729"/>
                <a:gd name="T14" fmla="*/ 25 w 978"/>
                <a:gd name="T15" fmla="*/ 729 h 729"/>
                <a:gd name="T16" fmla="*/ 578 w 978"/>
                <a:gd name="T17" fmla="*/ 254 h 729"/>
                <a:gd name="T18" fmla="*/ 586 w 978"/>
                <a:gd name="T19" fmla="*/ 258 h 729"/>
                <a:gd name="T20" fmla="*/ 825 w 978"/>
                <a:gd name="T21" fmla="*/ 93 h 729"/>
                <a:gd name="T22" fmla="*/ 826 w 978"/>
                <a:gd name="T23" fmla="*/ 91 h 729"/>
                <a:gd name="T24" fmla="*/ 849 w 978"/>
                <a:gd name="T25" fmla="*/ 8 h 729"/>
                <a:gd name="T26" fmla="*/ 841 w 978"/>
                <a:gd name="T27" fmla="*/ 3 h 729"/>
                <a:gd name="T28" fmla="*/ 602 w 978"/>
                <a:gd name="T29" fmla="*/ 166 h 729"/>
                <a:gd name="T30" fmla="*/ 599 w 978"/>
                <a:gd name="T31" fmla="*/ 171 h 729"/>
                <a:gd name="T32" fmla="*/ 578 w 978"/>
                <a:gd name="T33" fmla="*/ 254 h 729"/>
                <a:gd name="T34" fmla="*/ 646 w 978"/>
                <a:gd name="T35" fmla="*/ 352 h 729"/>
                <a:gd name="T36" fmla="*/ 730 w 978"/>
                <a:gd name="T37" fmla="*/ 362 h 729"/>
                <a:gd name="T38" fmla="*/ 736 w 978"/>
                <a:gd name="T39" fmla="*/ 361 h 729"/>
                <a:gd name="T40" fmla="*/ 974 w 978"/>
                <a:gd name="T41" fmla="*/ 196 h 729"/>
                <a:gd name="T42" fmla="*/ 972 w 978"/>
                <a:gd name="T43" fmla="*/ 187 h 729"/>
                <a:gd name="T44" fmla="*/ 886 w 978"/>
                <a:gd name="T45" fmla="*/ 179 h 729"/>
                <a:gd name="T46" fmla="*/ 884 w 978"/>
                <a:gd name="T47" fmla="*/ 179 h 729"/>
                <a:gd name="T48" fmla="*/ 644 w 978"/>
                <a:gd name="T49" fmla="*/ 343 h 729"/>
                <a:gd name="T50" fmla="*/ 646 w 978"/>
                <a:gd name="T51" fmla="*/ 352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78" h="729">
                  <a:moveTo>
                    <a:pt x="25" y="729"/>
                  </a:moveTo>
                  <a:cubicBezTo>
                    <a:pt x="18" y="729"/>
                    <a:pt x="11" y="726"/>
                    <a:pt x="7" y="719"/>
                  </a:cubicBezTo>
                  <a:cubicBezTo>
                    <a:pt x="0" y="709"/>
                    <a:pt x="3" y="696"/>
                    <a:pt x="13" y="689"/>
                  </a:cubicBezTo>
                  <a:cubicBezTo>
                    <a:pt x="888" y="86"/>
                    <a:pt x="888" y="86"/>
                    <a:pt x="888" y="86"/>
                  </a:cubicBezTo>
                  <a:cubicBezTo>
                    <a:pt x="898" y="79"/>
                    <a:pt x="912" y="81"/>
                    <a:pt x="919" y="91"/>
                  </a:cubicBezTo>
                  <a:cubicBezTo>
                    <a:pt x="926" y="101"/>
                    <a:pt x="923" y="115"/>
                    <a:pt x="913" y="122"/>
                  </a:cubicBezTo>
                  <a:cubicBezTo>
                    <a:pt x="38" y="725"/>
                    <a:pt x="38" y="725"/>
                    <a:pt x="38" y="725"/>
                  </a:cubicBezTo>
                  <a:cubicBezTo>
                    <a:pt x="34" y="728"/>
                    <a:pt x="30" y="729"/>
                    <a:pt x="25" y="729"/>
                  </a:cubicBezTo>
                  <a:close/>
                  <a:moveTo>
                    <a:pt x="578" y="254"/>
                  </a:moveTo>
                  <a:cubicBezTo>
                    <a:pt x="577" y="258"/>
                    <a:pt x="582" y="259"/>
                    <a:pt x="586" y="258"/>
                  </a:cubicBezTo>
                  <a:cubicBezTo>
                    <a:pt x="586" y="258"/>
                    <a:pt x="586" y="258"/>
                    <a:pt x="825" y="93"/>
                  </a:cubicBezTo>
                  <a:cubicBezTo>
                    <a:pt x="826" y="93"/>
                    <a:pt x="826" y="93"/>
                    <a:pt x="826" y="91"/>
                  </a:cubicBezTo>
                  <a:cubicBezTo>
                    <a:pt x="826" y="91"/>
                    <a:pt x="826" y="91"/>
                    <a:pt x="849" y="8"/>
                  </a:cubicBezTo>
                  <a:cubicBezTo>
                    <a:pt x="850" y="3"/>
                    <a:pt x="845" y="0"/>
                    <a:pt x="841" y="3"/>
                  </a:cubicBezTo>
                  <a:cubicBezTo>
                    <a:pt x="841" y="3"/>
                    <a:pt x="841" y="3"/>
                    <a:pt x="602" y="166"/>
                  </a:cubicBezTo>
                  <a:cubicBezTo>
                    <a:pt x="601" y="168"/>
                    <a:pt x="601" y="168"/>
                    <a:pt x="599" y="171"/>
                  </a:cubicBezTo>
                  <a:cubicBezTo>
                    <a:pt x="599" y="171"/>
                    <a:pt x="599" y="171"/>
                    <a:pt x="578" y="254"/>
                  </a:cubicBezTo>
                  <a:close/>
                  <a:moveTo>
                    <a:pt x="646" y="352"/>
                  </a:moveTo>
                  <a:cubicBezTo>
                    <a:pt x="730" y="362"/>
                    <a:pt x="730" y="362"/>
                    <a:pt x="730" y="362"/>
                  </a:cubicBezTo>
                  <a:cubicBezTo>
                    <a:pt x="734" y="361"/>
                    <a:pt x="734" y="361"/>
                    <a:pt x="736" y="361"/>
                  </a:cubicBezTo>
                  <a:cubicBezTo>
                    <a:pt x="974" y="196"/>
                    <a:pt x="974" y="196"/>
                    <a:pt x="974" y="196"/>
                  </a:cubicBezTo>
                  <a:cubicBezTo>
                    <a:pt x="978" y="194"/>
                    <a:pt x="978" y="187"/>
                    <a:pt x="972" y="187"/>
                  </a:cubicBezTo>
                  <a:cubicBezTo>
                    <a:pt x="886" y="179"/>
                    <a:pt x="886" y="179"/>
                    <a:pt x="886" y="179"/>
                  </a:cubicBezTo>
                  <a:cubicBezTo>
                    <a:pt x="884" y="177"/>
                    <a:pt x="884" y="177"/>
                    <a:pt x="884" y="179"/>
                  </a:cubicBezTo>
                  <a:cubicBezTo>
                    <a:pt x="644" y="343"/>
                    <a:pt x="644" y="343"/>
                    <a:pt x="644" y="343"/>
                  </a:cubicBezTo>
                  <a:cubicBezTo>
                    <a:pt x="642" y="347"/>
                    <a:pt x="642" y="351"/>
                    <a:pt x="646" y="35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6">
              <a:extLst>
                <a:ext uri="{FF2B5EF4-FFF2-40B4-BE49-F238E27FC236}">
                  <a16:creationId xmlns:a16="http://schemas.microsoft.com/office/drawing/2014/main" xmlns="" id="{F562C458-32E3-43E7-BAF7-B4773D3C4A71}"/>
                </a:ext>
              </a:extLst>
            </p:cNvPr>
            <p:cNvSpPr>
              <a:spLocks noEditPoints="1"/>
            </p:cNvSpPr>
            <p:nvPr/>
          </p:nvSpPr>
          <p:spPr bwMode="auto">
            <a:xfrm>
              <a:off x="2422" y="756"/>
              <a:ext cx="2814" cy="2816"/>
            </a:xfrm>
            <a:custGeom>
              <a:avLst/>
              <a:gdLst>
                <a:gd name="T0" fmla="*/ 1016 w 1502"/>
                <a:gd name="T1" fmla="*/ 662 h 1502"/>
                <a:gd name="T2" fmla="*/ 1030 w 1502"/>
                <a:gd name="T3" fmla="*/ 751 h 1502"/>
                <a:gd name="T4" fmla="*/ 751 w 1502"/>
                <a:gd name="T5" fmla="*/ 1030 h 1502"/>
                <a:gd name="T6" fmla="*/ 472 w 1502"/>
                <a:gd name="T7" fmla="*/ 751 h 1502"/>
                <a:gd name="T8" fmla="*/ 751 w 1502"/>
                <a:gd name="T9" fmla="*/ 472 h 1502"/>
                <a:gd name="T10" fmla="*/ 929 w 1502"/>
                <a:gd name="T11" fmla="*/ 536 h 1502"/>
                <a:gd name="T12" fmla="*/ 819 w 1502"/>
                <a:gd name="T13" fmla="*/ 611 h 1502"/>
                <a:gd name="T14" fmla="*/ 751 w 1502"/>
                <a:gd name="T15" fmla="*/ 596 h 1502"/>
                <a:gd name="T16" fmla="*/ 596 w 1502"/>
                <a:gd name="T17" fmla="*/ 751 h 1502"/>
                <a:gd name="T18" fmla="*/ 751 w 1502"/>
                <a:gd name="T19" fmla="*/ 906 h 1502"/>
                <a:gd name="T20" fmla="*/ 906 w 1502"/>
                <a:gd name="T21" fmla="*/ 751 h 1502"/>
                <a:gd name="T22" fmla="*/ 906 w 1502"/>
                <a:gd name="T23" fmla="*/ 738 h 1502"/>
                <a:gd name="T24" fmla="*/ 1016 w 1502"/>
                <a:gd name="T25" fmla="*/ 662 h 1502"/>
                <a:gd name="T26" fmla="*/ 1107 w 1502"/>
                <a:gd name="T27" fmla="*/ 599 h 1502"/>
                <a:gd name="T28" fmla="*/ 1138 w 1502"/>
                <a:gd name="T29" fmla="*/ 751 h 1502"/>
                <a:gd name="T30" fmla="*/ 751 w 1502"/>
                <a:gd name="T31" fmla="*/ 1138 h 1502"/>
                <a:gd name="T32" fmla="*/ 364 w 1502"/>
                <a:gd name="T33" fmla="*/ 751 h 1502"/>
                <a:gd name="T34" fmla="*/ 751 w 1502"/>
                <a:gd name="T35" fmla="*/ 364 h 1502"/>
                <a:gd name="T36" fmla="*/ 1020 w 1502"/>
                <a:gd name="T37" fmla="*/ 473 h 1502"/>
                <a:gd name="T38" fmla="*/ 1124 w 1502"/>
                <a:gd name="T39" fmla="*/ 401 h 1502"/>
                <a:gd name="T40" fmla="*/ 751 w 1502"/>
                <a:gd name="T41" fmla="*/ 240 h 1502"/>
                <a:gd name="T42" fmla="*/ 240 w 1502"/>
                <a:gd name="T43" fmla="*/ 751 h 1502"/>
                <a:gd name="T44" fmla="*/ 751 w 1502"/>
                <a:gd name="T45" fmla="*/ 1262 h 1502"/>
                <a:gd name="T46" fmla="*/ 1262 w 1502"/>
                <a:gd name="T47" fmla="*/ 751 h 1502"/>
                <a:gd name="T48" fmla="*/ 1211 w 1502"/>
                <a:gd name="T49" fmla="*/ 528 h 1502"/>
                <a:gd name="T50" fmla="*/ 1107 w 1502"/>
                <a:gd name="T51" fmla="*/ 599 h 1502"/>
                <a:gd name="T52" fmla="*/ 1333 w 1502"/>
                <a:gd name="T53" fmla="*/ 443 h 1502"/>
                <a:gd name="T54" fmla="*/ 1307 w 1502"/>
                <a:gd name="T55" fmla="*/ 461 h 1502"/>
                <a:gd name="T56" fmla="*/ 1378 w 1502"/>
                <a:gd name="T57" fmla="*/ 751 h 1502"/>
                <a:gd name="T58" fmla="*/ 751 w 1502"/>
                <a:gd name="T59" fmla="*/ 1378 h 1502"/>
                <a:gd name="T60" fmla="*/ 124 w 1502"/>
                <a:gd name="T61" fmla="*/ 751 h 1502"/>
                <a:gd name="T62" fmla="*/ 751 w 1502"/>
                <a:gd name="T63" fmla="*/ 124 h 1502"/>
                <a:gd name="T64" fmla="*/ 1220 w 1502"/>
                <a:gd name="T65" fmla="*/ 335 h 1502"/>
                <a:gd name="T66" fmla="*/ 1246 w 1502"/>
                <a:gd name="T67" fmla="*/ 317 h 1502"/>
                <a:gd name="T68" fmla="*/ 1273 w 1502"/>
                <a:gd name="T69" fmla="*/ 211 h 1502"/>
                <a:gd name="T70" fmla="*/ 751 w 1502"/>
                <a:gd name="T71" fmla="*/ 0 h 1502"/>
                <a:gd name="T72" fmla="*/ 0 w 1502"/>
                <a:gd name="T73" fmla="*/ 751 h 1502"/>
                <a:gd name="T74" fmla="*/ 751 w 1502"/>
                <a:gd name="T75" fmla="*/ 1502 h 1502"/>
                <a:gd name="T76" fmla="*/ 1502 w 1502"/>
                <a:gd name="T77" fmla="*/ 751 h 1502"/>
                <a:gd name="T78" fmla="*/ 1442 w 1502"/>
                <a:gd name="T79" fmla="*/ 456 h 1502"/>
                <a:gd name="T80" fmla="*/ 1333 w 1502"/>
                <a:gd name="T81" fmla="*/ 44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2" h="1502">
                  <a:moveTo>
                    <a:pt x="1016" y="662"/>
                  </a:moveTo>
                  <a:cubicBezTo>
                    <a:pt x="1025" y="690"/>
                    <a:pt x="1030" y="720"/>
                    <a:pt x="1030" y="751"/>
                  </a:cubicBezTo>
                  <a:cubicBezTo>
                    <a:pt x="1030" y="905"/>
                    <a:pt x="905" y="1030"/>
                    <a:pt x="751" y="1030"/>
                  </a:cubicBezTo>
                  <a:cubicBezTo>
                    <a:pt x="597" y="1030"/>
                    <a:pt x="472" y="905"/>
                    <a:pt x="472" y="751"/>
                  </a:cubicBezTo>
                  <a:cubicBezTo>
                    <a:pt x="472" y="597"/>
                    <a:pt x="597" y="472"/>
                    <a:pt x="751" y="472"/>
                  </a:cubicBezTo>
                  <a:cubicBezTo>
                    <a:pt x="818" y="472"/>
                    <a:pt x="880" y="496"/>
                    <a:pt x="929" y="536"/>
                  </a:cubicBezTo>
                  <a:cubicBezTo>
                    <a:pt x="819" y="611"/>
                    <a:pt x="819" y="611"/>
                    <a:pt x="819" y="611"/>
                  </a:cubicBezTo>
                  <a:cubicBezTo>
                    <a:pt x="798" y="601"/>
                    <a:pt x="775" y="596"/>
                    <a:pt x="751" y="596"/>
                  </a:cubicBezTo>
                  <a:cubicBezTo>
                    <a:pt x="665" y="596"/>
                    <a:pt x="596" y="665"/>
                    <a:pt x="596" y="751"/>
                  </a:cubicBezTo>
                  <a:cubicBezTo>
                    <a:pt x="596" y="836"/>
                    <a:pt x="665" y="906"/>
                    <a:pt x="751" y="906"/>
                  </a:cubicBezTo>
                  <a:cubicBezTo>
                    <a:pt x="837" y="906"/>
                    <a:pt x="906" y="836"/>
                    <a:pt x="906" y="751"/>
                  </a:cubicBezTo>
                  <a:cubicBezTo>
                    <a:pt x="906" y="746"/>
                    <a:pt x="906" y="742"/>
                    <a:pt x="906" y="738"/>
                  </a:cubicBezTo>
                  <a:lnTo>
                    <a:pt x="1016" y="662"/>
                  </a:lnTo>
                  <a:close/>
                  <a:moveTo>
                    <a:pt x="1107" y="599"/>
                  </a:moveTo>
                  <a:cubicBezTo>
                    <a:pt x="1127" y="646"/>
                    <a:pt x="1138" y="697"/>
                    <a:pt x="1138" y="751"/>
                  </a:cubicBezTo>
                  <a:cubicBezTo>
                    <a:pt x="1138" y="964"/>
                    <a:pt x="964" y="1138"/>
                    <a:pt x="751" y="1138"/>
                  </a:cubicBezTo>
                  <a:cubicBezTo>
                    <a:pt x="537" y="1138"/>
                    <a:pt x="364" y="964"/>
                    <a:pt x="364" y="751"/>
                  </a:cubicBezTo>
                  <a:cubicBezTo>
                    <a:pt x="364" y="537"/>
                    <a:pt x="537" y="364"/>
                    <a:pt x="751" y="364"/>
                  </a:cubicBezTo>
                  <a:cubicBezTo>
                    <a:pt x="855" y="364"/>
                    <a:pt x="950" y="405"/>
                    <a:pt x="1020" y="473"/>
                  </a:cubicBezTo>
                  <a:cubicBezTo>
                    <a:pt x="1124" y="401"/>
                    <a:pt x="1124" y="401"/>
                    <a:pt x="1124" y="401"/>
                  </a:cubicBezTo>
                  <a:cubicBezTo>
                    <a:pt x="1030" y="302"/>
                    <a:pt x="898" y="240"/>
                    <a:pt x="751" y="240"/>
                  </a:cubicBezTo>
                  <a:cubicBezTo>
                    <a:pt x="469" y="240"/>
                    <a:pt x="240" y="469"/>
                    <a:pt x="240" y="751"/>
                  </a:cubicBezTo>
                  <a:cubicBezTo>
                    <a:pt x="240" y="1033"/>
                    <a:pt x="469" y="1262"/>
                    <a:pt x="751" y="1262"/>
                  </a:cubicBezTo>
                  <a:cubicBezTo>
                    <a:pt x="1033" y="1262"/>
                    <a:pt x="1262" y="1033"/>
                    <a:pt x="1262" y="751"/>
                  </a:cubicBezTo>
                  <a:cubicBezTo>
                    <a:pt x="1262" y="671"/>
                    <a:pt x="1244" y="595"/>
                    <a:pt x="1211" y="528"/>
                  </a:cubicBezTo>
                  <a:lnTo>
                    <a:pt x="1107" y="599"/>
                  </a:lnTo>
                  <a:close/>
                  <a:moveTo>
                    <a:pt x="1333" y="443"/>
                  </a:moveTo>
                  <a:cubicBezTo>
                    <a:pt x="1307" y="461"/>
                    <a:pt x="1307" y="461"/>
                    <a:pt x="1307" y="461"/>
                  </a:cubicBezTo>
                  <a:cubicBezTo>
                    <a:pt x="1352" y="548"/>
                    <a:pt x="1378" y="646"/>
                    <a:pt x="1378" y="751"/>
                  </a:cubicBezTo>
                  <a:cubicBezTo>
                    <a:pt x="1378" y="1097"/>
                    <a:pt x="1097" y="1378"/>
                    <a:pt x="751" y="1378"/>
                  </a:cubicBezTo>
                  <a:cubicBezTo>
                    <a:pt x="405" y="1378"/>
                    <a:pt x="124" y="1097"/>
                    <a:pt x="124" y="751"/>
                  </a:cubicBezTo>
                  <a:cubicBezTo>
                    <a:pt x="124" y="405"/>
                    <a:pt x="405" y="124"/>
                    <a:pt x="751" y="124"/>
                  </a:cubicBezTo>
                  <a:cubicBezTo>
                    <a:pt x="937" y="124"/>
                    <a:pt x="1105" y="205"/>
                    <a:pt x="1220" y="335"/>
                  </a:cubicBezTo>
                  <a:cubicBezTo>
                    <a:pt x="1246" y="317"/>
                    <a:pt x="1246" y="317"/>
                    <a:pt x="1246" y="317"/>
                  </a:cubicBezTo>
                  <a:cubicBezTo>
                    <a:pt x="1273" y="211"/>
                    <a:pt x="1273" y="211"/>
                    <a:pt x="1273" y="211"/>
                  </a:cubicBezTo>
                  <a:cubicBezTo>
                    <a:pt x="1138" y="80"/>
                    <a:pt x="954" y="0"/>
                    <a:pt x="751" y="0"/>
                  </a:cubicBezTo>
                  <a:cubicBezTo>
                    <a:pt x="337" y="0"/>
                    <a:pt x="0" y="337"/>
                    <a:pt x="0" y="751"/>
                  </a:cubicBezTo>
                  <a:cubicBezTo>
                    <a:pt x="0" y="1165"/>
                    <a:pt x="337" y="1502"/>
                    <a:pt x="751" y="1502"/>
                  </a:cubicBezTo>
                  <a:cubicBezTo>
                    <a:pt x="1165" y="1502"/>
                    <a:pt x="1502" y="1165"/>
                    <a:pt x="1502" y="751"/>
                  </a:cubicBezTo>
                  <a:cubicBezTo>
                    <a:pt x="1502" y="646"/>
                    <a:pt x="1480" y="547"/>
                    <a:pt x="1442" y="456"/>
                  </a:cubicBezTo>
                  <a:lnTo>
                    <a:pt x="1333" y="4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a:grpSpLocks noChangeAspect="1"/>
          </p:cNvGrpSpPr>
          <p:nvPr/>
        </p:nvGrpSpPr>
        <p:grpSpPr>
          <a:xfrm>
            <a:off x="642481" y="3611379"/>
            <a:ext cx="658368" cy="658368"/>
            <a:chOff x="5273675" y="2606675"/>
            <a:chExt cx="1644650" cy="1644650"/>
          </a:xfrm>
        </p:grpSpPr>
        <p:sp>
          <p:nvSpPr>
            <p:cNvPr id="23" name="AutoShape 3"/>
            <p:cNvSpPr>
              <a:spLocks noChangeAspect="1" noChangeArrowheads="1" noTextEdit="1"/>
            </p:cNvSpPr>
            <p:nvPr/>
          </p:nvSpPr>
          <p:spPr bwMode="auto">
            <a:xfrm>
              <a:off x="5273675" y="2606675"/>
              <a:ext cx="1644650" cy="1644650"/>
            </a:xfrm>
            <a:prstGeom prst="rect">
              <a:avLst/>
            </a:prstGeom>
            <a:noFill/>
            <a:ln>
              <a:noFill/>
            </a:ln>
            <a:extLst>
              <a:ext uri="{909E8E84-426E-40DD-AFC4-6F175D3DCCD1}">
                <a14:hiddenFill xmlns:a14="http://schemas.microsoft.com/office/drawing/2010/main">
                  <a:solidFill>
                    <a:srgbClr val="D4DF33"/>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24" name="Group 23"/>
            <p:cNvGrpSpPr/>
            <p:nvPr/>
          </p:nvGrpSpPr>
          <p:grpSpPr>
            <a:xfrm>
              <a:off x="5443086" y="2924175"/>
              <a:ext cx="1305829" cy="1009650"/>
              <a:chOff x="5445551" y="2967038"/>
              <a:chExt cx="1305829" cy="1009650"/>
            </a:xfrm>
          </p:grpSpPr>
          <p:sp>
            <p:nvSpPr>
              <p:cNvPr id="25" name="Freeform 24"/>
              <p:cNvSpPr>
                <a:spLocks/>
              </p:cNvSpPr>
              <p:nvPr/>
            </p:nvSpPr>
            <p:spPr bwMode="auto">
              <a:xfrm>
                <a:off x="5445551" y="2967038"/>
                <a:ext cx="1305829" cy="1009650"/>
              </a:xfrm>
              <a:custGeom>
                <a:avLst/>
                <a:gdLst>
                  <a:gd name="connsiteX0" fmla="*/ 752057 w 1305829"/>
                  <a:gd name="connsiteY0" fmla="*/ 24218 h 1009650"/>
                  <a:gd name="connsiteX1" fmla="*/ 788431 w 1305829"/>
                  <a:gd name="connsiteY1" fmla="*/ 34246 h 1009650"/>
                  <a:gd name="connsiteX2" fmla="*/ 826851 w 1305829"/>
                  <a:gd name="connsiteY2" fmla="*/ 55733 h 1009650"/>
                  <a:gd name="connsiteX3" fmla="*/ 886614 w 1305829"/>
                  <a:gd name="connsiteY3" fmla="*/ 55733 h 1009650"/>
                  <a:gd name="connsiteX4" fmla="*/ 925034 w 1305829"/>
                  <a:gd name="connsiteY4" fmla="*/ 31381 h 1009650"/>
                  <a:gd name="connsiteX5" fmla="*/ 925745 w 1305829"/>
                  <a:gd name="connsiteY5" fmla="*/ 31381 h 1009650"/>
                  <a:gd name="connsiteX6" fmla="*/ 930726 w 1305829"/>
                  <a:gd name="connsiteY6" fmla="*/ 34962 h 1009650"/>
                  <a:gd name="connsiteX7" fmla="*/ 930726 w 1305829"/>
                  <a:gd name="connsiteY7" fmla="*/ 35678 h 1009650"/>
                  <a:gd name="connsiteX8" fmla="*/ 931437 w 1305829"/>
                  <a:gd name="connsiteY8" fmla="*/ 191820 h 1009650"/>
                  <a:gd name="connsiteX9" fmla="*/ 927880 w 1305829"/>
                  <a:gd name="connsiteY9" fmla="*/ 198982 h 1009650"/>
                  <a:gd name="connsiteX10" fmla="*/ 876654 w 1305829"/>
                  <a:gd name="connsiteY10" fmla="*/ 228348 h 1009650"/>
                  <a:gd name="connsiteX11" fmla="*/ 826851 w 1305829"/>
                  <a:gd name="connsiteY11" fmla="*/ 224051 h 1009650"/>
                  <a:gd name="connsiteX12" fmla="*/ 792700 w 1305829"/>
                  <a:gd name="connsiteY12" fmla="*/ 205429 h 1009650"/>
                  <a:gd name="connsiteX13" fmla="*/ 705900 w 1305829"/>
                  <a:gd name="connsiteY13" fmla="*/ 203996 h 1009650"/>
                  <a:gd name="connsiteX14" fmla="*/ 698074 w 1305829"/>
                  <a:gd name="connsiteY14" fmla="*/ 208294 h 1009650"/>
                  <a:gd name="connsiteX15" fmla="*/ 698074 w 1305829"/>
                  <a:gd name="connsiteY15" fmla="*/ 39976 h 1009650"/>
                  <a:gd name="connsiteX16" fmla="*/ 715150 w 1305829"/>
                  <a:gd name="connsiteY16" fmla="*/ 31381 h 1009650"/>
                  <a:gd name="connsiteX17" fmla="*/ 752057 w 1305829"/>
                  <a:gd name="connsiteY17" fmla="*/ 24218 h 1009650"/>
                  <a:gd name="connsiteX18" fmla="*/ 651404 w 1305829"/>
                  <a:gd name="connsiteY18" fmla="*/ 0 h 1009650"/>
                  <a:gd name="connsiteX19" fmla="*/ 666387 w 1305829"/>
                  <a:gd name="connsiteY19" fmla="*/ 14984 h 1009650"/>
                  <a:gd name="connsiteX20" fmla="*/ 666387 w 1305829"/>
                  <a:gd name="connsiteY20" fmla="*/ 376032 h 1009650"/>
                  <a:gd name="connsiteX21" fmla="*/ 682085 w 1305829"/>
                  <a:gd name="connsiteY21" fmla="*/ 380314 h 1009650"/>
                  <a:gd name="connsiteX22" fmla="*/ 697782 w 1305829"/>
                  <a:gd name="connsiteY22" fmla="*/ 388162 h 1009650"/>
                  <a:gd name="connsiteX23" fmla="*/ 723468 w 1305829"/>
                  <a:gd name="connsiteY23" fmla="*/ 413850 h 1009650"/>
                  <a:gd name="connsiteX24" fmla="*/ 868311 w 1305829"/>
                  <a:gd name="connsiteY24" fmla="*/ 663586 h 1009650"/>
                  <a:gd name="connsiteX25" fmla="*/ 901847 w 1305829"/>
                  <a:gd name="connsiteY25" fmla="*/ 618634 h 1009650"/>
                  <a:gd name="connsiteX26" fmla="*/ 966776 w 1305829"/>
                  <a:gd name="connsiteY26" fmla="*/ 587238 h 1009650"/>
                  <a:gd name="connsiteX27" fmla="*/ 1030279 w 1305829"/>
                  <a:gd name="connsiteY27" fmla="*/ 617920 h 1009650"/>
                  <a:gd name="connsiteX28" fmla="*/ 1285003 w 1305829"/>
                  <a:gd name="connsiteY28" fmla="*/ 944005 h 1009650"/>
                  <a:gd name="connsiteX29" fmla="*/ 1304268 w 1305829"/>
                  <a:gd name="connsiteY29" fmla="*/ 1009650 h 1009650"/>
                  <a:gd name="connsiteX30" fmla="*/ 1287857 w 1305829"/>
                  <a:gd name="connsiteY30" fmla="*/ 1009650 h 1009650"/>
                  <a:gd name="connsiteX31" fmla="*/ 1285805 w 1305829"/>
                  <a:gd name="connsiteY31" fmla="*/ 1009650 h 1009650"/>
                  <a:gd name="connsiteX32" fmla="*/ 1272160 w 1305829"/>
                  <a:gd name="connsiteY32" fmla="*/ 1009650 h 1009650"/>
                  <a:gd name="connsiteX33" fmla="*/ 1273587 w 1305829"/>
                  <a:gd name="connsiteY33" fmla="*/ 1004655 h 1009650"/>
                  <a:gd name="connsiteX34" fmla="*/ 1273587 w 1305829"/>
                  <a:gd name="connsiteY34" fmla="*/ 1001088 h 1009650"/>
                  <a:gd name="connsiteX35" fmla="*/ 1274300 w 1305829"/>
                  <a:gd name="connsiteY35" fmla="*/ 998234 h 1009650"/>
                  <a:gd name="connsiteX36" fmla="*/ 1274300 w 1305829"/>
                  <a:gd name="connsiteY36" fmla="*/ 994666 h 1009650"/>
                  <a:gd name="connsiteX37" fmla="*/ 1274300 w 1305829"/>
                  <a:gd name="connsiteY37" fmla="*/ 991098 h 1009650"/>
                  <a:gd name="connsiteX38" fmla="*/ 1260743 w 1305829"/>
                  <a:gd name="connsiteY38" fmla="*/ 965411 h 1009650"/>
                  <a:gd name="connsiteX39" fmla="*/ 1006019 w 1305829"/>
                  <a:gd name="connsiteY39" fmla="*/ 637186 h 1009650"/>
                  <a:gd name="connsiteX40" fmla="*/ 1002452 w 1305829"/>
                  <a:gd name="connsiteY40" fmla="*/ 633618 h 1009650"/>
                  <a:gd name="connsiteX41" fmla="*/ 1002452 w 1305829"/>
                  <a:gd name="connsiteY41" fmla="*/ 632904 h 1009650"/>
                  <a:gd name="connsiteX42" fmla="*/ 1000311 w 1305829"/>
                  <a:gd name="connsiteY42" fmla="*/ 631477 h 1009650"/>
                  <a:gd name="connsiteX43" fmla="*/ 983901 w 1305829"/>
                  <a:gd name="connsiteY43" fmla="*/ 621488 h 1009650"/>
                  <a:gd name="connsiteX44" fmla="*/ 966776 w 1305829"/>
                  <a:gd name="connsiteY44" fmla="*/ 618634 h 1009650"/>
                  <a:gd name="connsiteX45" fmla="*/ 927533 w 1305829"/>
                  <a:gd name="connsiteY45" fmla="*/ 637899 h 1009650"/>
                  <a:gd name="connsiteX46" fmla="*/ 918971 w 1305829"/>
                  <a:gd name="connsiteY46" fmla="*/ 649316 h 1009650"/>
                  <a:gd name="connsiteX47" fmla="*/ 865457 w 1305829"/>
                  <a:gd name="connsiteY47" fmla="*/ 719956 h 1009650"/>
                  <a:gd name="connsiteX48" fmla="*/ 809803 w 1305829"/>
                  <a:gd name="connsiteY48" fmla="*/ 625056 h 1009650"/>
                  <a:gd name="connsiteX49" fmla="*/ 697782 w 1305829"/>
                  <a:gd name="connsiteY49" fmla="*/ 432401 h 1009650"/>
                  <a:gd name="connsiteX50" fmla="*/ 696355 w 1305829"/>
                  <a:gd name="connsiteY50" fmla="*/ 429547 h 1009650"/>
                  <a:gd name="connsiteX51" fmla="*/ 682085 w 1305829"/>
                  <a:gd name="connsiteY51" fmla="*/ 415277 h 1009650"/>
                  <a:gd name="connsiteX52" fmla="*/ 681371 w 1305829"/>
                  <a:gd name="connsiteY52" fmla="*/ 414563 h 1009650"/>
                  <a:gd name="connsiteX53" fmla="*/ 666387 w 1305829"/>
                  <a:gd name="connsiteY53" fmla="*/ 408141 h 1009650"/>
                  <a:gd name="connsiteX54" fmla="*/ 654258 w 1305829"/>
                  <a:gd name="connsiteY54" fmla="*/ 406714 h 1009650"/>
                  <a:gd name="connsiteX55" fmla="*/ 636420 w 1305829"/>
                  <a:gd name="connsiteY55" fmla="*/ 409568 h 1009650"/>
                  <a:gd name="connsiteX56" fmla="*/ 620723 w 1305829"/>
                  <a:gd name="connsiteY56" fmla="*/ 418844 h 1009650"/>
                  <a:gd name="connsiteX57" fmla="*/ 615728 w 1305829"/>
                  <a:gd name="connsiteY57" fmla="*/ 424553 h 1009650"/>
                  <a:gd name="connsiteX58" fmla="*/ 609306 w 1305829"/>
                  <a:gd name="connsiteY58" fmla="*/ 433829 h 1009650"/>
                  <a:gd name="connsiteX59" fmla="*/ 605025 w 1305829"/>
                  <a:gd name="connsiteY59" fmla="*/ 444532 h 1009650"/>
                  <a:gd name="connsiteX60" fmla="*/ 494431 w 1305829"/>
                  <a:gd name="connsiteY60" fmla="*/ 690701 h 1009650"/>
                  <a:gd name="connsiteX61" fmla="*/ 477307 w 1305829"/>
                  <a:gd name="connsiteY61" fmla="*/ 728518 h 1009650"/>
                  <a:gd name="connsiteX62" fmla="*/ 469458 w 1305829"/>
                  <a:gd name="connsiteY62" fmla="*/ 724237 h 1009650"/>
                  <a:gd name="connsiteX63" fmla="*/ 410236 w 1305829"/>
                  <a:gd name="connsiteY63" fmla="*/ 686419 h 1009650"/>
                  <a:gd name="connsiteX64" fmla="*/ 409523 w 1305829"/>
                  <a:gd name="connsiteY64" fmla="*/ 686419 h 1009650"/>
                  <a:gd name="connsiteX65" fmla="*/ 400247 w 1305829"/>
                  <a:gd name="connsiteY65" fmla="*/ 681425 h 1009650"/>
                  <a:gd name="connsiteX66" fmla="*/ 382409 w 1305829"/>
                  <a:gd name="connsiteY66" fmla="*/ 678571 h 1009650"/>
                  <a:gd name="connsiteX67" fmla="*/ 348161 w 1305829"/>
                  <a:gd name="connsiteY67" fmla="*/ 691414 h 1009650"/>
                  <a:gd name="connsiteX68" fmla="*/ 70605 w 1305829"/>
                  <a:gd name="connsiteY68" fmla="*/ 941151 h 1009650"/>
                  <a:gd name="connsiteX69" fmla="*/ 45632 w 1305829"/>
                  <a:gd name="connsiteY69" fmla="*/ 963270 h 1009650"/>
                  <a:gd name="connsiteX70" fmla="*/ 31361 w 1305829"/>
                  <a:gd name="connsiteY70" fmla="*/ 998234 h 1009650"/>
                  <a:gd name="connsiteX71" fmla="*/ 33502 w 1305829"/>
                  <a:gd name="connsiteY71" fmla="*/ 1009650 h 1009650"/>
                  <a:gd name="connsiteX72" fmla="*/ 17091 w 1305829"/>
                  <a:gd name="connsiteY72" fmla="*/ 1009650 h 1009650"/>
                  <a:gd name="connsiteX73" fmla="*/ 1394 w 1305829"/>
                  <a:gd name="connsiteY73" fmla="*/ 1009650 h 1009650"/>
                  <a:gd name="connsiteX74" fmla="*/ 24940 w 1305829"/>
                  <a:gd name="connsiteY74" fmla="*/ 939724 h 1009650"/>
                  <a:gd name="connsiteX75" fmla="*/ 327469 w 1305829"/>
                  <a:gd name="connsiteY75" fmla="*/ 667868 h 1009650"/>
                  <a:gd name="connsiteX76" fmla="*/ 382409 w 1305829"/>
                  <a:gd name="connsiteY76" fmla="*/ 647175 h 1009650"/>
                  <a:gd name="connsiteX77" fmla="*/ 425934 w 1305829"/>
                  <a:gd name="connsiteY77" fmla="*/ 659305 h 1009650"/>
                  <a:gd name="connsiteX78" fmla="*/ 426647 w 1305829"/>
                  <a:gd name="connsiteY78" fmla="*/ 659305 h 1009650"/>
                  <a:gd name="connsiteX79" fmla="*/ 463036 w 1305829"/>
                  <a:gd name="connsiteY79" fmla="*/ 682852 h 1009650"/>
                  <a:gd name="connsiteX80" fmla="*/ 580766 w 1305829"/>
                  <a:gd name="connsiteY80" fmla="*/ 420985 h 1009650"/>
                  <a:gd name="connsiteX81" fmla="*/ 605025 w 1305829"/>
                  <a:gd name="connsiteY81" fmla="*/ 391017 h 1009650"/>
                  <a:gd name="connsiteX82" fmla="*/ 620723 w 1305829"/>
                  <a:gd name="connsiteY82" fmla="*/ 382454 h 1009650"/>
                  <a:gd name="connsiteX83" fmla="*/ 636420 w 1305829"/>
                  <a:gd name="connsiteY83" fmla="*/ 376746 h 1009650"/>
                  <a:gd name="connsiteX84" fmla="*/ 636420 w 1305829"/>
                  <a:gd name="connsiteY84" fmla="*/ 14984 h 1009650"/>
                  <a:gd name="connsiteX85" fmla="*/ 651404 w 1305829"/>
                  <a:gd name="connsiteY85" fmla="*/ 0 h 100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05829" h="1009650">
                    <a:moveTo>
                      <a:pt x="752057" y="24218"/>
                    </a:moveTo>
                    <a:cubicBezTo>
                      <a:pt x="764241" y="24756"/>
                      <a:pt x="776336" y="28158"/>
                      <a:pt x="788431" y="34246"/>
                    </a:cubicBezTo>
                    <a:cubicBezTo>
                      <a:pt x="801238" y="41408"/>
                      <a:pt x="814044" y="48571"/>
                      <a:pt x="826851" y="55733"/>
                    </a:cubicBezTo>
                    <a:cubicBezTo>
                      <a:pt x="846772" y="65761"/>
                      <a:pt x="866693" y="65761"/>
                      <a:pt x="886614" y="55733"/>
                    </a:cubicBezTo>
                    <a:cubicBezTo>
                      <a:pt x="900132" y="48571"/>
                      <a:pt x="912227" y="39976"/>
                      <a:pt x="925034" y="31381"/>
                    </a:cubicBezTo>
                    <a:cubicBezTo>
                      <a:pt x="925034" y="31381"/>
                      <a:pt x="925034" y="31381"/>
                      <a:pt x="925745" y="31381"/>
                    </a:cubicBezTo>
                    <a:cubicBezTo>
                      <a:pt x="927880" y="29948"/>
                      <a:pt x="930726" y="32097"/>
                      <a:pt x="930726" y="34962"/>
                    </a:cubicBezTo>
                    <a:cubicBezTo>
                      <a:pt x="930726" y="34962"/>
                      <a:pt x="930726" y="34962"/>
                      <a:pt x="930726" y="35678"/>
                    </a:cubicBezTo>
                    <a:cubicBezTo>
                      <a:pt x="930726" y="87964"/>
                      <a:pt x="930726" y="139534"/>
                      <a:pt x="931437" y="191820"/>
                    </a:cubicBezTo>
                    <a:cubicBezTo>
                      <a:pt x="931437" y="194685"/>
                      <a:pt x="930014" y="197550"/>
                      <a:pt x="927880" y="198982"/>
                    </a:cubicBezTo>
                    <a:cubicBezTo>
                      <a:pt x="912227" y="210442"/>
                      <a:pt x="895864" y="222618"/>
                      <a:pt x="876654" y="228348"/>
                    </a:cubicBezTo>
                    <a:cubicBezTo>
                      <a:pt x="859579" y="233362"/>
                      <a:pt x="843215" y="231930"/>
                      <a:pt x="826851" y="224051"/>
                    </a:cubicBezTo>
                    <a:cubicBezTo>
                      <a:pt x="815467" y="219037"/>
                      <a:pt x="803372" y="211875"/>
                      <a:pt x="792700" y="205429"/>
                    </a:cubicBezTo>
                    <a:cubicBezTo>
                      <a:pt x="764241" y="188239"/>
                      <a:pt x="735071" y="188955"/>
                      <a:pt x="705900" y="203996"/>
                    </a:cubicBezTo>
                    <a:cubicBezTo>
                      <a:pt x="703766" y="205429"/>
                      <a:pt x="700920" y="206861"/>
                      <a:pt x="698074" y="208294"/>
                    </a:cubicBezTo>
                    <a:cubicBezTo>
                      <a:pt x="698074" y="208294"/>
                      <a:pt x="698074" y="208294"/>
                      <a:pt x="698074" y="39976"/>
                    </a:cubicBezTo>
                    <a:cubicBezTo>
                      <a:pt x="704478" y="36395"/>
                      <a:pt x="711592" y="32813"/>
                      <a:pt x="715150" y="31381"/>
                    </a:cubicBezTo>
                    <a:cubicBezTo>
                      <a:pt x="727601" y="26009"/>
                      <a:pt x="739873" y="23681"/>
                      <a:pt x="752057" y="24218"/>
                    </a:cubicBezTo>
                    <a:close/>
                    <a:moveTo>
                      <a:pt x="651404" y="0"/>
                    </a:moveTo>
                    <a:cubicBezTo>
                      <a:pt x="659252" y="0"/>
                      <a:pt x="666387" y="6422"/>
                      <a:pt x="666387" y="14984"/>
                    </a:cubicBezTo>
                    <a:cubicBezTo>
                      <a:pt x="666387" y="14984"/>
                      <a:pt x="666387" y="79916"/>
                      <a:pt x="666387" y="376032"/>
                    </a:cubicBezTo>
                    <a:cubicBezTo>
                      <a:pt x="672096" y="376746"/>
                      <a:pt x="677090" y="378173"/>
                      <a:pt x="682085" y="380314"/>
                    </a:cubicBezTo>
                    <a:cubicBezTo>
                      <a:pt x="687793" y="382454"/>
                      <a:pt x="692787" y="384595"/>
                      <a:pt x="697782" y="388162"/>
                    </a:cubicBezTo>
                    <a:cubicBezTo>
                      <a:pt x="708485" y="394584"/>
                      <a:pt x="717047" y="403147"/>
                      <a:pt x="723468" y="413850"/>
                    </a:cubicBezTo>
                    <a:cubicBezTo>
                      <a:pt x="723468" y="413850"/>
                      <a:pt x="723468" y="413850"/>
                      <a:pt x="868311" y="663586"/>
                    </a:cubicBezTo>
                    <a:cubicBezTo>
                      <a:pt x="868311" y="663586"/>
                      <a:pt x="868311" y="663586"/>
                      <a:pt x="901847" y="618634"/>
                    </a:cubicBezTo>
                    <a:cubicBezTo>
                      <a:pt x="916830" y="599368"/>
                      <a:pt x="941090" y="587238"/>
                      <a:pt x="966776" y="587238"/>
                    </a:cubicBezTo>
                    <a:cubicBezTo>
                      <a:pt x="992463" y="587238"/>
                      <a:pt x="1015295" y="598655"/>
                      <a:pt x="1030279" y="617920"/>
                    </a:cubicBezTo>
                    <a:cubicBezTo>
                      <a:pt x="1030279" y="617920"/>
                      <a:pt x="1030279" y="617920"/>
                      <a:pt x="1285003" y="944005"/>
                    </a:cubicBezTo>
                    <a:cubicBezTo>
                      <a:pt x="1302127" y="961843"/>
                      <a:pt x="1309262" y="986104"/>
                      <a:pt x="1304268" y="1009650"/>
                    </a:cubicBezTo>
                    <a:cubicBezTo>
                      <a:pt x="1304268" y="1009650"/>
                      <a:pt x="1304268" y="1009650"/>
                      <a:pt x="1287857" y="1009650"/>
                    </a:cubicBezTo>
                    <a:cubicBezTo>
                      <a:pt x="1287857" y="1009650"/>
                      <a:pt x="1287857" y="1009650"/>
                      <a:pt x="1285805" y="1009650"/>
                    </a:cubicBezTo>
                    <a:lnTo>
                      <a:pt x="1272160" y="1009650"/>
                    </a:lnTo>
                    <a:cubicBezTo>
                      <a:pt x="1272160" y="1007510"/>
                      <a:pt x="1272873" y="1006082"/>
                      <a:pt x="1273587" y="1004655"/>
                    </a:cubicBezTo>
                    <a:cubicBezTo>
                      <a:pt x="1273587" y="1003228"/>
                      <a:pt x="1273587" y="1002515"/>
                      <a:pt x="1273587" y="1001088"/>
                    </a:cubicBezTo>
                    <a:cubicBezTo>
                      <a:pt x="1274300" y="1000374"/>
                      <a:pt x="1274300" y="998947"/>
                      <a:pt x="1274300" y="998234"/>
                    </a:cubicBezTo>
                    <a:cubicBezTo>
                      <a:pt x="1274300" y="996807"/>
                      <a:pt x="1274300" y="996093"/>
                      <a:pt x="1274300" y="994666"/>
                    </a:cubicBezTo>
                    <a:cubicBezTo>
                      <a:pt x="1274300" y="993239"/>
                      <a:pt x="1274300" y="992525"/>
                      <a:pt x="1274300" y="991098"/>
                    </a:cubicBezTo>
                    <a:cubicBezTo>
                      <a:pt x="1272873" y="981822"/>
                      <a:pt x="1268592" y="972546"/>
                      <a:pt x="1260743" y="965411"/>
                    </a:cubicBezTo>
                    <a:cubicBezTo>
                      <a:pt x="1260743" y="965411"/>
                      <a:pt x="1260743" y="965411"/>
                      <a:pt x="1006019" y="637186"/>
                    </a:cubicBezTo>
                    <a:cubicBezTo>
                      <a:pt x="1004592" y="635759"/>
                      <a:pt x="1003879" y="634331"/>
                      <a:pt x="1002452" y="633618"/>
                    </a:cubicBezTo>
                    <a:cubicBezTo>
                      <a:pt x="1002452" y="633618"/>
                      <a:pt x="1002452" y="632904"/>
                      <a:pt x="1002452" y="632904"/>
                    </a:cubicBezTo>
                    <a:cubicBezTo>
                      <a:pt x="1001738" y="632904"/>
                      <a:pt x="1001025" y="632191"/>
                      <a:pt x="1000311" y="631477"/>
                    </a:cubicBezTo>
                    <a:cubicBezTo>
                      <a:pt x="995317" y="627196"/>
                      <a:pt x="989609" y="623628"/>
                      <a:pt x="983901" y="621488"/>
                    </a:cubicBezTo>
                    <a:cubicBezTo>
                      <a:pt x="978192" y="620061"/>
                      <a:pt x="972484" y="618634"/>
                      <a:pt x="966776" y="618634"/>
                    </a:cubicBezTo>
                    <a:cubicBezTo>
                      <a:pt x="951079" y="618634"/>
                      <a:pt x="936095" y="625769"/>
                      <a:pt x="927533" y="637899"/>
                    </a:cubicBezTo>
                    <a:cubicBezTo>
                      <a:pt x="927533" y="637899"/>
                      <a:pt x="927533" y="637899"/>
                      <a:pt x="918971" y="649316"/>
                    </a:cubicBezTo>
                    <a:cubicBezTo>
                      <a:pt x="918971" y="649316"/>
                      <a:pt x="918971" y="649316"/>
                      <a:pt x="865457" y="719956"/>
                    </a:cubicBezTo>
                    <a:cubicBezTo>
                      <a:pt x="865457" y="719956"/>
                      <a:pt x="865457" y="719956"/>
                      <a:pt x="809803" y="625056"/>
                    </a:cubicBezTo>
                    <a:cubicBezTo>
                      <a:pt x="809803" y="625056"/>
                      <a:pt x="809803" y="625056"/>
                      <a:pt x="697782" y="432401"/>
                    </a:cubicBezTo>
                    <a:cubicBezTo>
                      <a:pt x="697782" y="432401"/>
                      <a:pt x="697782" y="432401"/>
                      <a:pt x="696355" y="429547"/>
                    </a:cubicBezTo>
                    <a:cubicBezTo>
                      <a:pt x="692787" y="423839"/>
                      <a:pt x="687793" y="418844"/>
                      <a:pt x="682085" y="415277"/>
                    </a:cubicBezTo>
                    <a:cubicBezTo>
                      <a:pt x="682085" y="414563"/>
                      <a:pt x="682085" y="414563"/>
                      <a:pt x="681371" y="414563"/>
                    </a:cubicBezTo>
                    <a:cubicBezTo>
                      <a:pt x="677090" y="411709"/>
                      <a:pt x="672096" y="409568"/>
                      <a:pt x="666387" y="408141"/>
                    </a:cubicBezTo>
                    <a:cubicBezTo>
                      <a:pt x="662820" y="407428"/>
                      <a:pt x="658539" y="406714"/>
                      <a:pt x="654258" y="406714"/>
                    </a:cubicBezTo>
                    <a:cubicBezTo>
                      <a:pt x="647836" y="406714"/>
                      <a:pt x="641415" y="407428"/>
                      <a:pt x="636420" y="409568"/>
                    </a:cubicBezTo>
                    <a:cubicBezTo>
                      <a:pt x="629998" y="411709"/>
                      <a:pt x="625004" y="415277"/>
                      <a:pt x="620723" y="418844"/>
                    </a:cubicBezTo>
                    <a:cubicBezTo>
                      <a:pt x="618582" y="420985"/>
                      <a:pt x="617155" y="422412"/>
                      <a:pt x="615728" y="424553"/>
                    </a:cubicBezTo>
                    <a:cubicBezTo>
                      <a:pt x="612874" y="427407"/>
                      <a:pt x="610733" y="430261"/>
                      <a:pt x="609306" y="433829"/>
                    </a:cubicBezTo>
                    <a:cubicBezTo>
                      <a:pt x="609306" y="433829"/>
                      <a:pt x="609306" y="433829"/>
                      <a:pt x="605025" y="444532"/>
                    </a:cubicBezTo>
                    <a:cubicBezTo>
                      <a:pt x="605025" y="444532"/>
                      <a:pt x="605025" y="444532"/>
                      <a:pt x="494431" y="690701"/>
                    </a:cubicBezTo>
                    <a:cubicBezTo>
                      <a:pt x="494431" y="690701"/>
                      <a:pt x="494431" y="690701"/>
                      <a:pt x="477307" y="728518"/>
                    </a:cubicBezTo>
                    <a:cubicBezTo>
                      <a:pt x="477307" y="728518"/>
                      <a:pt x="477307" y="728518"/>
                      <a:pt x="469458" y="724237"/>
                    </a:cubicBezTo>
                    <a:cubicBezTo>
                      <a:pt x="469458" y="724237"/>
                      <a:pt x="469458" y="724237"/>
                      <a:pt x="410236" y="686419"/>
                    </a:cubicBezTo>
                    <a:cubicBezTo>
                      <a:pt x="410236" y="686419"/>
                      <a:pt x="410236" y="686419"/>
                      <a:pt x="409523" y="686419"/>
                    </a:cubicBezTo>
                    <a:cubicBezTo>
                      <a:pt x="406669" y="684279"/>
                      <a:pt x="403815" y="682852"/>
                      <a:pt x="400247" y="681425"/>
                    </a:cubicBezTo>
                    <a:cubicBezTo>
                      <a:pt x="394539" y="679998"/>
                      <a:pt x="388831" y="678571"/>
                      <a:pt x="382409" y="678571"/>
                    </a:cubicBezTo>
                    <a:cubicBezTo>
                      <a:pt x="369566" y="678571"/>
                      <a:pt x="357437" y="682852"/>
                      <a:pt x="348161" y="691414"/>
                    </a:cubicBezTo>
                    <a:cubicBezTo>
                      <a:pt x="348161" y="691414"/>
                      <a:pt x="348161" y="691414"/>
                      <a:pt x="70605" y="941151"/>
                    </a:cubicBezTo>
                    <a:cubicBezTo>
                      <a:pt x="70605" y="941151"/>
                      <a:pt x="70605" y="941151"/>
                      <a:pt x="45632" y="963270"/>
                    </a:cubicBezTo>
                    <a:cubicBezTo>
                      <a:pt x="35642" y="972546"/>
                      <a:pt x="30648" y="985390"/>
                      <a:pt x="31361" y="998234"/>
                    </a:cubicBezTo>
                    <a:cubicBezTo>
                      <a:pt x="31361" y="1002515"/>
                      <a:pt x="32075" y="1006082"/>
                      <a:pt x="33502" y="1009650"/>
                    </a:cubicBezTo>
                    <a:cubicBezTo>
                      <a:pt x="33502" y="1009650"/>
                      <a:pt x="33502" y="1009650"/>
                      <a:pt x="17091" y="1009650"/>
                    </a:cubicBezTo>
                    <a:cubicBezTo>
                      <a:pt x="17091" y="1009650"/>
                      <a:pt x="17091" y="1009650"/>
                      <a:pt x="1394" y="1009650"/>
                    </a:cubicBezTo>
                    <a:cubicBezTo>
                      <a:pt x="-3601" y="984676"/>
                      <a:pt x="4961" y="958276"/>
                      <a:pt x="24940" y="939724"/>
                    </a:cubicBezTo>
                    <a:cubicBezTo>
                      <a:pt x="24940" y="939724"/>
                      <a:pt x="24940" y="939724"/>
                      <a:pt x="327469" y="667868"/>
                    </a:cubicBezTo>
                    <a:cubicBezTo>
                      <a:pt x="342453" y="654310"/>
                      <a:pt x="361718" y="647175"/>
                      <a:pt x="382409" y="647175"/>
                    </a:cubicBezTo>
                    <a:cubicBezTo>
                      <a:pt x="398107" y="647175"/>
                      <a:pt x="413091" y="651456"/>
                      <a:pt x="425934" y="659305"/>
                    </a:cubicBezTo>
                    <a:cubicBezTo>
                      <a:pt x="425934" y="659305"/>
                      <a:pt x="425934" y="659305"/>
                      <a:pt x="426647" y="659305"/>
                    </a:cubicBezTo>
                    <a:cubicBezTo>
                      <a:pt x="426647" y="659305"/>
                      <a:pt x="426647" y="659305"/>
                      <a:pt x="463036" y="682852"/>
                    </a:cubicBezTo>
                    <a:cubicBezTo>
                      <a:pt x="463036" y="682852"/>
                      <a:pt x="463036" y="682852"/>
                      <a:pt x="580766" y="420985"/>
                    </a:cubicBezTo>
                    <a:cubicBezTo>
                      <a:pt x="586474" y="408855"/>
                      <a:pt x="594323" y="398865"/>
                      <a:pt x="605025" y="391017"/>
                    </a:cubicBezTo>
                    <a:cubicBezTo>
                      <a:pt x="609306" y="387449"/>
                      <a:pt x="615015" y="384595"/>
                      <a:pt x="620723" y="382454"/>
                    </a:cubicBezTo>
                    <a:cubicBezTo>
                      <a:pt x="625717" y="380314"/>
                      <a:pt x="630712" y="378173"/>
                      <a:pt x="636420" y="376746"/>
                    </a:cubicBezTo>
                    <a:cubicBezTo>
                      <a:pt x="636420" y="303252"/>
                      <a:pt x="636420" y="189800"/>
                      <a:pt x="636420" y="14984"/>
                    </a:cubicBezTo>
                    <a:cubicBezTo>
                      <a:pt x="636420" y="6422"/>
                      <a:pt x="642842" y="0"/>
                      <a:pt x="65140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6" name="Freeform 7"/>
              <p:cNvSpPr>
                <a:spLocks/>
              </p:cNvSpPr>
              <p:nvPr/>
            </p:nvSpPr>
            <p:spPr bwMode="auto">
              <a:xfrm>
                <a:off x="5502275" y="3405188"/>
                <a:ext cx="1192213" cy="571500"/>
              </a:xfrm>
              <a:custGeom>
                <a:avLst/>
                <a:gdLst>
                  <a:gd name="T0" fmla="*/ 1655 w 1670"/>
                  <a:gd name="T1" fmla="*/ 769 h 801"/>
                  <a:gd name="T2" fmla="*/ 1295 w 1670"/>
                  <a:gd name="T3" fmla="*/ 306 h 801"/>
                  <a:gd name="T4" fmla="*/ 1275 w 1670"/>
                  <a:gd name="T5" fmla="*/ 297 h 801"/>
                  <a:gd name="T6" fmla="*/ 1255 w 1670"/>
                  <a:gd name="T7" fmla="*/ 306 h 801"/>
                  <a:gd name="T8" fmla="*/ 1146 w 1670"/>
                  <a:gd name="T9" fmla="*/ 450 h 801"/>
                  <a:gd name="T10" fmla="*/ 1130 w 1670"/>
                  <a:gd name="T11" fmla="*/ 458 h 801"/>
                  <a:gd name="T12" fmla="*/ 1113 w 1670"/>
                  <a:gd name="T13" fmla="*/ 448 h 801"/>
                  <a:gd name="T14" fmla="*/ 898 w 1670"/>
                  <a:gd name="T15" fmla="*/ 80 h 801"/>
                  <a:gd name="T16" fmla="*/ 876 w 1670"/>
                  <a:gd name="T17" fmla="*/ 42 h 801"/>
                  <a:gd name="T18" fmla="*/ 858 w 1670"/>
                  <a:gd name="T19" fmla="*/ 11 h 801"/>
                  <a:gd name="T20" fmla="*/ 854 w 1670"/>
                  <a:gd name="T21" fmla="*/ 6 h 801"/>
                  <a:gd name="T22" fmla="*/ 837 w 1670"/>
                  <a:gd name="T23" fmla="*/ 0 h 801"/>
                  <a:gd name="T24" fmla="*/ 814 w 1670"/>
                  <a:gd name="T25" fmla="*/ 12 h 801"/>
                  <a:gd name="T26" fmla="*/ 812 w 1670"/>
                  <a:gd name="T27" fmla="*/ 18 h 801"/>
                  <a:gd name="T28" fmla="*/ 790 w 1670"/>
                  <a:gd name="T29" fmla="*/ 67 h 801"/>
                  <a:gd name="T30" fmla="*/ 768 w 1670"/>
                  <a:gd name="T31" fmla="*/ 116 h 801"/>
                  <a:gd name="T32" fmla="*/ 617 w 1670"/>
                  <a:gd name="T33" fmla="*/ 451 h 801"/>
                  <a:gd name="T34" fmla="*/ 599 w 1670"/>
                  <a:gd name="T35" fmla="*/ 463 h 801"/>
                  <a:gd name="T36" fmla="*/ 588 w 1670"/>
                  <a:gd name="T37" fmla="*/ 459 h 801"/>
                  <a:gd name="T38" fmla="*/ 471 w 1670"/>
                  <a:gd name="T39" fmla="*/ 385 h 801"/>
                  <a:gd name="T40" fmla="*/ 456 w 1670"/>
                  <a:gd name="T41" fmla="*/ 381 h 801"/>
                  <a:gd name="T42" fmla="*/ 437 w 1670"/>
                  <a:gd name="T43" fmla="*/ 388 h 801"/>
                  <a:gd name="T44" fmla="*/ 14 w 1670"/>
                  <a:gd name="T45" fmla="*/ 769 h 801"/>
                  <a:gd name="T46" fmla="*/ 32 w 1670"/>
                  <a:gd name="T47" fmla="*/ 801 h 801"/>
                  <a:gd name="T48" fmla="*/ 1637 w 1670"/>
                  <a:gd name="T49" fmla="*/ 801 h 801"/>
                  <a:gd name="T50" fmla="*/ 1655 w 1670"/>
                  <a:gd name="T51" fmla="*/ 76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0" h="801">
                    <a:moveTo>
                      <a:pt x="1655" y="769"/>
                    </a:moveTo>
                    <a:cubicBezTo>
                      <a:pt x="1295" y="306"/>
                      <a:pt x="1295" y="306"/>
                      <a:pt x="1295" y="306"/>
                    </a:cubicBezTo>
                    <a:cubicBezTo>
                      <a:pt x="1290" y="300"/>
                      <a:pt x="1283" y="297"/>
                      <a:pt x="1275" y="297"/>
                    </a:cubicBezTo>
                    <a:cubicBezTo>
                      <a:pt x="1267" y="297"/>
                      <a:pt x="1259" y="300"/>
                      <a:pt x="1255" y="306"/>
                    </a:cubicBezTo>
                    <a:cubicBezTo>
                      <a:pt x="1146" y="450"/>
                      <a:pt x="1146" y="450"/>
                      <a:pt x="1146" y="450"/>
                    </a:cubicBezTo>
                    <a:cubicBezTo>
                      <a:pt x="1142" y="456"/>
                      <a:pt x="1136" y="458"/>
                      <a:pt x="1130" y="458"/>
                    </a:cubicBezTo>
                    <a:cubicBezTo>
                      <a:pt x="1123" y="458"/>
                      <a:pt x="1117" y="455"/>
                      <a:pt x="1113" y="448"/>
                    </a:cubicBezTo>
                    <a:cubicBezTo>
                      <a:pt x="898" y="80"/>
                      <a:pt x="898" y="80"/>
                      <a:pt x="898" y="80"/>
                    </a:cubicBezTo>
                    <a:cubicBezTo>
                      <a:pt x="876" y="42"/>
                      <a:pt x="876" y="42"/>
                      <a:pt x="876" y="42"/>
                    </a:cubicBezTo>
                    <a:cubicBezTo>
                      <a:pt x="858" y="11"/>
                      <a:pt x="858" y="11"/>
                      <a:pt x="858" y="11"/>
                    </a:cubicBezTo>
                    <a:cubicBezTo>
                      <a:pt x="857" y="9"/>
                      <a:pt x="856" y="7"/>
                      <a:pt x="854" y="6"/>
                    </a:cubicBezTo>
                    <a:cubicBezTo>
                      <a:pt x="850" y="2"/>
                      <a:pt x="843" y="0"/>
                      <a:pt x="837" y="0"/>
                    </a:cubicBezTo>
                    <a:cubicBezTo>
                      <a:pt x="827" y="0"/>
                      <a:pt x="818" y="4"/>
                      <a:pt x="814" y="12"/>
                    </a:cubicBezTo>
                    <a:cubicBezTo>
                      <a:pt x="812" y="18"/>
                      <a:pt x="812" y="18"/>
                      <a:pt x="812" y="18"/>
                    </a:cubicBezTo>
                    <a:cubicBezTo>
                      <a:pt x="790" y="67"/>
                      <a:pt x="790" y="67"/>
                      <a:pt x="790" y="67"/>
                    </a:cubicBezTo>
                    <a:cubicBezTo>
                      <a:pt x="768" y="116"/>
                      <a:pt x="768" y="116"/>
                      <a:pt x="768" y="116"/>
                    </a:cubicBezTo>
                    <a:cubicBezTo>
                      <a:pt x="617" y="451"/>
                      <a:pt x="617" y="451"/>
                      <a:pt x="617" y="451"/>
                    </a:cubicBezTo>
                    <a:cubicBezTo>
                      <a:pt x="614" y="458"/>
                      <a:pt x="607" y="463"/>
                      <a:pt x="599" y="463"/>
                    </a:cubicBezTo>
                    <a:cubicBezTo>
                      <a:pt x="595" y="463"/>
                      <a:pt x="592" y="462"/>
                      <a:pt x="588" y="459"/>
                    </a:cubicBezTo>
                    <a:cubicBezTo>
                      <a:pt x="471" y="385"/>
                      <a:pt x="471" y="385"/>
                      <a:pt x="471" y="385"/>
                    </a:cubicBezTo>
                    <a:cubicBezTo>
                      <a:pt x="467" y="383"/>
                      <a:pt x="462" y="381"/>
                      <a:pt x="456" y="381"/>
                    </a:cubicBezTo>
                    <a:cubicBezTo>
                      <a:pt x="449" y="381"/>
                      <a:pt x="442" y="383"/>
                      <a:pt x="437" y="388"/>
                    </a:cubicBezTo>
                    <a:cubicBezTo>
                      <a:pt x="14" y="769"/>
                      <a:pt x="14" y="769"/>
                      <a:pt x="14" y="769"/>
                    </a:cubicBezTo>
                    <a:cubicBezTo>
                      <a:pt x="0" y="781"/>
                      <a:pt x="11" y="801"/>
                      <a:pt x="32" y="801"/>
                    </a:cubicBezTo>
                    <a:cubicBezTo>
                      <a:pt x="1637" y="801"/>
                      <a:pt x="1637" y="801"/>
                      <a:pt x="1637" y="801"/>
                    </a:cubicBezTo>
                    <a:cubicBezTo>
                      <a:pt x="1658" y="801"/>
                      <a:pt x="1670" y="780"/>
                      <a:pt x="1655" y="76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27" name="Group 26"/>
          <p:cNvGrpSpPr>
            <a:grpSpLocks noChangeAspect="1"/>
          </p:cNvGrpSpPr>
          <p:nvPr/>
        </p:nvGrpSpPr>
        <p:grpSpPr>
          <a:xfrm>
            <a:off x="6748302" y="4789801"/>
            <a:ext cx="657758" cy="658368"/>
            <a:chOff x="5273803" y="2606040"/>
            <a:chExt cx="1644396" cy="1645920"/>
          </a:xfrm>
        </p:grpSpPr>
        <p:sp>
          <p:nvSpPr>
            <p:cNvPr id="28" name="AutoShape 18">
              <a:extLst>
                <a:ext uri="{FF2B5EF4-FFF2-40B4-BE49-F238E27FC236}">
                  <a16:creationId xmlns:a16="http://schemas.microsoft.com/office/drawing/2014/main" xmlns="" id="{575286B9-FCC8-4EFB-9834-BD5493C559C3}"/>
                </a:ext>
              </a:extLst>
            </p:cNvPr>
            <p:cNvSpPr>
              <a:spLocks noChangeAspect="1" noChangeArrowheads="1" noTextEdit="1"/>
            </p:cNvSpPr>
            <p:nvPr/>
          </p:nvSpPr>
          <p:spPr bwMode="auto">
            <a:xfrm>
              <a:off x="5273803"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36576" tIns="18288" rIns="36576" bIns="18288" numCol="1" anchor="t" anchorCtr="0" compatLnSpc="1">
              <a:prstTxWarp prst="textNoShape">
                <a:avLst/>
              </a:prstTxWarp>
            </a:bodyPr>
            <a:lstStyle/>
            <a:p>
              <a:endParaRPr lang="en-US" dirty="0"/>
            </a:p>
          </p:txBody>
        </p:sp>
        <p:grpSp>
          <p:nvGrpSpPr>
            <p:cNvPr id="29" name="Group 28"/>
            <p:cNvGrpSpPr/>
            <p:nvPr/>
          </p:nvGrpSpPr>
          <p:grpSpPr>
            <a:xfrm>
              <a:off x="5336668" y="2770251"/>
              <a:ext cx="1515999" cy="1311783"/>
              <a:chOff x="5336668" y="2770251"/>
              <a:chExt cx="1515999" cy="1311783"/>
            </a:xfrm>
          </p:grpSpPr>
          <p:sp>
            <p:nvSpPr>
              <p:cNvPr id="30" name="Freeform 20">
                <a:extLst>
                  <a:ext uri="{FF2B5EF4-FFF2-40B4-BE49-F238E27FC236}">
                    <a16:creationId xmlns:a16="http://schemas.microsoft.com/office/drawing/2014/main" xmlns="" id="{CEF9E0BC-00B7-4B29-B377-3473BD5B2EB2}"/>
                  </a:ext>
                </a:extLst>
              </p:cNvPr>
              <p:cNvSpPr>
                <a:spLocks noEditPoints="1"/>
              </p:cNvSpPr>
              <p:nvPr/>
            </p:nvSpPr>
            <p:spPr bwMode="auto">
              <a:xfrm>
                <a:off x="5336668" y="2770251"/>
                <a:ext cx="1515999" cy="1311783"/>
              </a:xfrm>
              <a:custGeom>
                <a:avLst/>
                <a:gdLst>
                  <a:gd name="T0" fmla="*/ 227 w 2124"/>
                  <a:gd name="T1" fmla="*/ 496 h 1836"/>
                  <a:gd name="T2" fmla="*/ 528 w 2124"/>
                  <a:gd name="T3" fmla="*/ 467 h 1836"/>
                  <a:gd name="T4" fmla="*/ 996 w 2124"/>
                  <a:gd name="T5" fmla="*/ 467 h 1836"/>
                  <a:gd name="T6" fmla="*/ 695 w 2124"/>
                  <a:gd name="T7" fmla="*/ 496 h 1836"/>
                  <a:gd name="T8" fmla="*/ 994 w 2124"/>
                  <a:gd name="T9" fmla="*/ 498 h 1836"/>
                  <a:gd name="T10" fmla="*/ 1130 w 2124"/>
                  <a:gd name="T11" fmla="*/ 467 h 1836"/>
                  <a:gd name="T12" fmla="*/ 1431 w 2124"/>
                  <a:gd name="T13" fmla="*/ 496 h 1836"/>
                  <a:gd name="T14" fmla="*/ 1933 w 2124"/>
                  <a:gd name="T15" fmla="*/ 467 h 1836"/>
                  <a:gd name="T16" fmla="*/ 1631 w 2124"/>
                  <a:gd name="T17" fmla="*/ 496 h 1836"/>
                  <a:gd name="T18" fmla="*/ 1930 w 2124"/>
                  <a:gd name="T19" fmla="*/ 498 h 1836"/>
                  <a:gd name="T20" fmla="*/ 427 w 2124"/>
                  <a:gd name="T21" fmla="*/ 273 h 1836"/>
                  <a:gd name="T22" fmla="*/ 729 w 2124"/>
                  <a:gd name="T23" fmla="*/ 301 h 1836"/>
                  <a:gd name="T24" fmla="*/ 1230 w 2124"/>
                  <a:gd name="T25" fmla="*/ 273 h 1836"/>
                  <a:gd name="T26" fmla="*/ 929 w 2124"/>
                  <a:gd name="T27" fmla="*/ 301 h 1836"/>
                  <a:gd name="T28" fmla="*/ 1228 w 2124"/>
                  <a:gd name="T29" fmla="*/ 304 h 1836"/>
                  <a:gd name="T30" fmla="*/ 1364 w 2124"/>
                  <a:gd name="T31" fmla="*/ 273 h 1836"/>
                  <a:gd name="T32" fmla="*/ 1665 w 2124"/>
                  <a:gd name="T33" fmla="*/ 301 h 1836"/>
                  <a:gd name="T34" fmla="*/ 996 w 2124"/>
                  <a:gd name="T35" fmla="*/ 78 h 1836"/>
                  <a:gd name="T36" fmla="*/ 695 w 2124"/>
                  <a:gd name="T37" fmla="*/ 107 h 1836"/>
                  <a:gd name="T38" fmla="*/ 994 w 2124"/>
                  <a:gd name="T39" fmla="*/ 109 h 1836"/>
                  <a:gd name="T40" fmla="*/ 1130 w 2124"/>
                  <a:gd name="T41" fmla="*/ 78 h 1836"/>
                  <a:gd name="T42" fmla="*/ 1431 w 2124"/>
                  <a:gd name="T43" fmla="*/ 107 h 1836"/>
                  <a:gd name="T44" fmla="*/ 1893 w 2124"/>
                  <a:gd name="T45" fmla="*/ 584 h 1836"/>
                  <a:gd name="T46" fmla="*/ 1893 w 2124"/>
                  <a:gd name="T47" fmla="*/ 628 h 1836"/>
                  <a:gd name="T48" fmla="*/ 2060 w 2124"/>
                  <a:gd name="T49" fmla="*/ 662 h 1836"/>
                  <a:gd name="T50" fmla="*/ 69 w 2124"/>
                  <a:gd name="T51" fmla="*/ 693 h 1836"/>
                  <a:gd name="T52" fmla="*/ 377 w 2124"/>
                  <a:gd name="T53" fmla="*/ 638 h 1836"/>
                  <a:gd name="T54" fmla="*/ 1533 w 2124"/>
                  <a:gd name="T55" fmla="*/ 1602 h 1836"/>
                  <a:gd name="T56" fmla="*/ 1155 w 2124"/>
                  <a:gd name="T57" fmla="*/ 1543 h 1836"/>
                  <a:gd name="T58" fmla="*/ 2102 w 2124"/>
                  <a:gd name="T59" fmla="*/ 1836 h 1836"/>
                  <a:gd name="T60" fmla="*/ 1191 w 2124"/>
                  <a:gd name="T61" fmla="*/ 1811 h 1836"/>
                  <a:gd name="T62" fmla="*/ 787 w 2124"/>
                  <a:gd name="T63" fmla="*/ 1449 h 1836"/>
                  <a:gd name="T64" fmla="*/ 404 w 2124"/>
                  <a:gd name="T65" fmla="*/ 1449 h 1836"/>
                  <a:gd name="T66" fmla="*/ 0 w 2124"/>
                  <a:gd name="T67" fmla="*/ 1814 h 1836"/>
                  <a:gd name="T68" fmla="*/ 1191 w 2124"/>
                  <a:gd name="T69" fmla="*/ 1811 h 1836"/>
                  <a:gd name="T70" fmla="*/ 896 w 2124"/>
                  <a:gd name="T71" fmla="*/ 662 h 1836"/>
                  <a:gd name="T72" fmla="*/ 1197 w 2124"/>
                  <a:gd name="T73" fmla="*/ 690 h 1836"/>
                  <a:gd name="T74" fmla="*/ 1356 w 2124"/>
                  <a:gd name="T75" fmla="*/ 1362 h 1836"/>
                  <a:gd name="T76" fmla="*/ 1407 w 2124"/>
                  <a:gd name="T77" fmla="*/ 1450 h 1836"/>
                  <a:gd name="T78" fmla="*/ 1649 w 2124"/>
                  <a:gd name="T79" fmla="*/ 1450 h 1836"/>
                  <a:gd name="T80" fmla="*/ 1701 w 2124"/>
                  <a:gd name="T81" fmla="*/ 1362 h 1836"/>
                  <a:gd name="T82" fmla="*/ 1796 w 2124"/>
                  <a:gd name="T83" fmla="*/ 1101 h 1836"/>
                  <a:gd name="T84" fmla="*/ 1528 w 2124"/>
                  <a:gd name="T85" fmla="*/ 1401 h 1836"/>
                  <a:gd name="T86" fmla="*/ 1261 w 2124"/>
                  <a:gd name="T87" fmla="*/ 1101 h 1836"/>
                  <a:gd name="T88" fmla="*/ 322 w 2124"/>
                  <a:gd name="T89" fmla="*/ 1157 h 1836"/>
                  <a:gd name="T90" fmla="*/ 440 w 2124"/>
                  <a:gd name="T91" fmla="*/ 1423 h 1836"/>
                  <a:gd name="T92" fmla="*/ 717 w 2124"/>
                  <a:gd name="T93" fmla="*/ 1399 h 1836"/>
                  <a:gd name="T94" fmla="*/ 761 w 2124"/>
                  <a:gd name="T95" fmla="*/ 1367 h 1836"/>
                  <a:gd name="T96" fmla="*/ 916 w 2124"/>
                  <a:gd name="T97" fmla="*/ 1076 h 1836"/>
                  <a:gd name="T98" fmla="*/ 738 w 2124"/>
                  <a:gd name="T99" fmla="*/ 1329 h 1836"/>
                  <a:gd name="T100" fmla="*/ 350 w 2124"/>
                  <a:gd name="T101" fmla="*/ 1122 h 1836"/>
                  <a:gd name="T102" fmla="*/ 322 w 2124"/>
                  <a:gd name="T103" fmla="*/ 1157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24" h="1836">
                    <a:moveTo>
                      <a:pt x="512" y="503"/>
                    </a:moveTo>
                    <a:cubicBezTo>
                      <a:pt x="505" y="503"/>
                      <a:pt x="499" y="501"/>
                      <a:pt x="495" y="496"/>
                    </a:cubicBezTo>
                    <a:cubicBezTo>
                      <a:pt x="461" y="456"/>
                      <a:pt x="413" y="433"/>
                      <a:pt x="361" y="433"/>
                    </a:cubicBezTo>
                    <a:cubicBezTo>
                      <a:pt x="309" y="433"/>
                      <a:pt x="260" y="456"/>
                      <a:pt x="227" y="496"/>
                    </a:cubicBezTo>
                    <a:cubicBezTo>
                      <a:pt x="219" y="505"/>
                      <a:pt x="205" y="506"/>
                      <a:pt x="196" y="498"/>
                    </a:cubicBezTo>
                    <a:cubicBezTo>
                      <a:pt x="187" y="491"/>
                      <a:pt x="186" y="477"/>
                      <a:pt x="193" y="467"/>
                    </a:cubicBezTo>
                    <a:cubicBezTo>
                      <a:pt x="235" y="418"/>
                      <a:pt x="296" y="389"/>
                      <a:pt x="361" y="389"/>
                    </a:cubicBezTo>
                    <a:cubicBezTo>
                      <a:pt x="426" y="389"/>
                      <a:pt x="487" y="418"/>
                      <a:pt x="528" y="467"/>
                    </a:cubicBezTo>
                    <a:cubicBezTo>
                      <a:pt x="536" y="477"/>
                      <a:pt x="535" y="491"/>
                      <a:pt x="526" y="498"/>
                    </a:cubicBezTo>
                    <a:cubicBezTo>
                      <a:pt x="522" y="502"/>
                      <a:pt x="516" y="503"/>
                      <a:pt x="512" y="503"/>
                    </a:cubicBezTo>
                    <a:close/>
                    <a:moveTo>
                      <a:pt x="994" y="498"/>
                    </a:moveTo>
                    <a:cubicBezTo>
                      <a:pt x="1003" y="491"/>
                      <a:pt x="1004" y="477"/>
                      <a:pt x="996" y="467"/>
                    </a:cubicBezTo>
                    <a:cubicBezTo>
                      <a:pt x="955" y="418"/>
                      <a:pt x="894" y="389"/>
                      <a:pt x="829" y="389"/>
                    </a:cubicBezTo>
                    <a:cubicBezTo>
                      <a:pt x="764" y="389"/>
                      <a:pt x="703" y="418"/>
                      <a:pt x="661" y="467"/>
                    </a:cubicBezTo>
                    <a:cubicBezTo>
                      <a:pt x="654" y="477"/>
                      <a:pt x="655" y="491"/>
                      <a:pt x="664" y="498"/>
                    </a:cubicBezTo>
                    <a:cubicBezTo>
                      <a:pt x="673" y="506"/>
                      <a:pt x="687" y="505"/>
                      <a:pt x="695" y="496"/>
                    </a:cubicBezTo>
                    <a:cubicBezTo>
                      <a:pt x="728" y="456"/>
                      <a:pt x="777" y="433"/>
                      <a:pt x="829" y="433"/>
                    </a:cubicBezTo>
                    <a:cubicBezTo>
                      <a:pt x="881" y="433"/>
                      <a:pt x="929" y="456"/>
                      <a:pt x="963" y="496"/>
                    </a:cubicBezTo>
                    <a:cubicBezTo>
                      <a:pt x="967" y="501"/>
                      <a:pt x="973" y="503"/>
                      <a:pt x="980" y="503"/>
                    </a:cubicBezTo>
                    <a:cubicBezTo>
                      <a:pt x="985" y="503"/>
                      <a:pt x="990" y="502"/>
                      <a:pt x="994" y="498"/>
                    </a:cubicBezTo>
                    <a:close/>
                    <a:moveTo>
                      <a:pt x="1462" y="498"/>
                    </a:moveTo>
                    <a:cubicBezTo>
                      <a:pt x="1471" y="491"/>
                      <a:pt x="1472" y="477"/>
                      <a:pt x="1465" y="467"/>
                    </a:cubicBezTo>
                    <a:cubicBezTo>
                      <a:pt x="1423" y="418"/>
                      <a:pt x="1362" y="389"/>
                      <a:pt x="1297" y="389"/>
                    </a:cubicBezTo>
                    <a:cubicBezTo>
                      <a:pt x="1232" y="389"/>
                      <a:pt x="1171" y="418"/>
                      <a:pt x="1130" y="467"/>
                    </a:cubicBezTo>
                    <a:cubicBezTo>
                      <a:pt x="1122" y="477"/>
                      <a:pt x="1123" y="491"/>
                      <a:pt x="1132" y="498"/>
                    </a:cubicBezTo>
                    <a:cubicBezTo>
                      <a:pt x="1142" y="506"/>
                      <a:pt x="1155" y="505"/>
                      <a:pt x="1163" y="496"/>
                    </a:cubicBezTo>
                    <a:cubicBezTo>
                      <a:pt x="1197" y="456"/>
                      <a:pt x="1245" y="433"/>
                      <a:pt x="1297" y="433"/>
                    </a:cubicBezTo>
                    <a:cubicBezTo>
                      <a:pt x="1349" y="433"/>
                      <a:pt x="1398" y="456"/>
                      <a:pt x="1431" y="496"/>
                    </a:cubicBezTo>
                    <a:cubicBezTo>
                      <a:pt x="1435" y="501"/>
                      <a:pt x="1441" y="503"/>
                      <a:pt x="1448" y="503"/>
                    </a:cubicBezTo>
                    <a:cubicBezTo>
                      <a:pt x="1453" y="503"/>
                      <a:pt x="1458" y="502"/>
                      <a:pt x="1462" y="498"/>
                    </a:cubicBezTo>
                    <a:close/>
                    <a:moveTo>
                      <a:pt x="1930" y="498"/>
                    </a:moveTo>
                    <a:cubicBezTo>
                      <a:pt x="1939" y="491"/>
                      <a:pt x="1940" y="477"/>
                      <a:pt x="1933" y="467"/>
                    </a:cubicBezTo>
                    <a:cubicBezTo>
                      <a:pt x="1891" y="418"/>
                      <a:pt x="1830" y="389"/>
                      <a:pt x="1765" y="389"/>
                    </a:cubicBezTo>
                    <a:cubicBezTo>
                      <a:pt x="1700" y="389"/>
                      <a:pt x="1639" y="418"/>
                      <a:pt x="1598" y="467"/>
                    </a:cubicBezTo>
                    <a:cubicBezTo>
                      <a:pt x="1590" y="477"/>
                      <a:pt x="1591" y="491"/>
                      <a:pt x="1600" y="498"/>
                    </a:cubicBezTo>
                    <a:cubicBezTo>
                      <a:pt x="1610" y="506"/>
                      <a:pt x="1624" y="505"/>
                      <a:pt x="1631" y="496"/>
                    </a:cubicBezTo>
                    <a:cubicBezTo>
                      <a:pt x="1665" y="456"/>
                      <a:pt x="1713" y="433"/>
                      <a:pt x="1765" y="433"/>
                    </a:cubicBezTo>
                    <a:cubicBezTo>
                      <a:pt x="1817" y="433"/>
                      <a:pt x="1866" y="456"/>
                      <a:pt x="1899" y="496"/>
                    </a:cubicBezTo>
                    <a:cubicBezTo>
                      <a:pt x="1903" y="501"/>
                      <a:pt x="1910" y="503"/>
                      <a:pt x="1916" y="503"/>
                    </a:cubicBezTo>
                    <a:cubicBezTo>
                      <a:pt x="1921" y="503"/>
                      <a:pt x="1926" y="502"/>
                      <a:pt x="1930" y="498"/>
                    </a:cubicBezTo>
                    <a:close/>
                    <a:moveTo>
                      <a:pt x="760" y="304"/>
                    </a:moveTo>
                    <a:cubicBezTo>
                      <a:pt x="769" y="296"/>
                      <a:pt x="770" y="282"/>
                      <a:pt x="762" y="273"/>
                    </a:cubicBezTo>
                    <a:cubicBezTo>
                      <a:pt x="721" y="223"/>
                      <a:pt x="660" y="195"/>
                      <a:pt x="595" y="195"/>
                    </a:cubicBezTo>
                    <a:cubicBezTo>
                      <a:pt x="530" y="195"/>
                      <a:pt x="469" y="223"/>
                      <a:pt x="427" y="273"/>
                    </a:cubicBezTo>
                    <a:cubicBezTo>
                      <a:pt x="420" y="282"/>
                      <a:pt x="421" y="296"/>
                      <a:pt x="430" y="304"/>
                    </a:cubicBezTo>
                    <a:cubicBezTo>
                      <a:pt x="439" y="312"/>
                      <a:pt x="453" y="310"/>
                      <a:pt x="461" y="301"/>
                    </a:cubicBezTo>
                    <a:cubicBezTo>
                      <a:pt x="494" y="262"/>
                      <a:pt x="543" y="239"/>
                      <a:pt x="595" y="239"/>
                    </a:cubicBezTo>
                    <a:cubicBezTo>
                      <a:pt x="647" y="239"/>
                      <a:pt x="695" y="262"/>
                      <a:pt x="729" y="301"/>
                    </a:cubicBezTo>
                    <a:cubicBezTo>
                      <a:pt x="733" y="306"/>
                      <a:pt x="739" y="309"/>
                      <a:pt x="746" y="309"/>
                    </a:cubicBezTo>
                    <a:cubicBezTo>
                      <a:pt x="751" y="309"/>
                      <a:pt x="756" y="307"/>
                      <a:pt x="760" y="304"/>
                    </a:cubicBezTo>
                    <a:close/>
                    <a:moveTo>
                      <a:pt x="1228" y="304"/>
                    </a:moveTo>
                    <a:cubicBezTo>
                      <a:pt x="1237" y="296"/>
                      <a:pt x="1238" y="282"/>
                      <a:pt x="1230" y="273"/>
                    </a:cubicBezTo>
                    <a:cubicBezTo>
                      <a:pt x="1189" y="223"/>
                      <a:pt x="1128" y="195"/>
                      <a:pt x="1063" y="195"/>
                    </a:cubicBezTo>
                    <a:cubicBezTo>
                      <a:pt x="998" y="195"/>
                      <a:pt x="937" y="223"/>
                      <a:pt x="896" y="273"/>
                    </a:cubicBezTo>
                    <a:cubicBezTo>
                      <a:pt x="888" y="282"/>
                      <a:pt x="889" y="296"/>
                      <a:pt x="898" y="304"/>
                    </a:cubicBezTo>
                    <a:cubicBezTo>
                      <a:pt x="908" y="312"/>
                      <a:pt x="921" y="310"/>
                      <a:pt x="929" y="301"/>
                    </a:cubicBezTo>
                    <a:cubicBezTo>
                      <a:pt x="963" y="262"/>
                      <a:pt x="1011" y="239"/>
                      <a:pt x="1063" y="239"/>
                    </a:cubicBezTo>
                    <a:cubicBezTo>
                      <a:pt x="1115" y="239"/>
                      <a:pt x="1163" y="262"/>
                      <a:pt x="1197" y="301"/>
                    </a:cubicBezTo>
                    <a:cubicBezTo>
                      <a:pt x="1201" y="306"/>
                      <a:pt x="1207" y="309"/>
                      <a:pt x="1214" y="309"/>
                    </a:cubicBezTo>
                    <a:cubicBezTo>
                      <a:pt x="1219" y="309"/>
                      <a:pt x="1224" y="307"/>
                      <a:pt x="1228" y="304"/>
                    </a:cubicBezTo>
                    <a:close/>
                    <a:moveTo>
                      <a:pt x="1696" y="304"/>
                    </a:moveTo>
                    <a:cubicBezTo>
                      <a:pt x="1705" y="296"/>
                      <a:pt x="1706" y="282"/>
                      <a:pt x="1699" y="273"/>
                    </a:cubicBezTo>
                    <a:cubicBezTo>
                      <a:pt x="1657" y="223"/>
                      <a:pt x="1596" y="195"/>
                      <a:pt x="1531" y="195"/>
                    </a:cubicBezTo>
                    <a:cubicBezTo>
                      <a:pt x="1466" y="195"/>
                      <a:pt x="1405" y="223"/>
                      <a:pt x="1364" y="273"/>
                    </a:cubicBezTo>
                    <a:cubicBezTo>
                      <a:pt x="1356" y="282"/>
                      <a:pt x="1357" y="296"/>
                      <a:pt x="1366" y="304"/>
                    </a:cubicBezTo>
                    <a:cubicBezTo>
                      <a:pt x="1376" y="312"/>
                      <a:pt x="1389" y="310"/>
                      <a:pt x="1397" y="301"/>
                    </a:cubicBezTo>
                    <a:cubicBezTo>
                      <a:pt x="1431" y="262"/>
                      <a:pt x="1479" y="239"/>
                      <a:pt x="1531" y="239"/>
                    </a:cubicBezTo>
                    <a:cubicBezTo>
                      <a:pt x="1583" y="239"/>
                      <a:pt x="1632" y="262"/>
                      <a:pt x="1665" y="301"/>
                    </a:cubicBezTo>
                    <a:cubicBezTo>
                      <a:pt x="1669" y="306"/>
                      <a:pt x="1675" y="309"/>
                      <a:pt x="1682" y="309"/>
                    </a:cubicBezTo>
                    <a:cubicBezTo>
                      <a:pt x="1687" y="309"/>
                      <a:pt x="1692" y="307"/>
                      <a:pt x="1696" y="304"/>
                    </a:cubicBezTo>
                    <a:close/>
                    <a:moveTo>
                      <a:pt x="994" y="109"/>
                    </a:moveTo>
                    <a:cubicBezTo>
                      <a:pt x="1003" y="101"/>
                      <a:pt x="1004" y="88"/>
                      <a:pt x="996" y="78"/>
                    </a:cubicBezTo>
                    <a:cubicBezTo>
                      <a:pt x="955" y="29"/>
                      <a:pt x="894" y="0"/>
                      <a:pt x="829" y="0"/>
                    </a:cubicBezTo>
                    <a:cubicBezTo>
                      <a:pt x="764" y="0"/>
                      <a:pt x="703" y="29"/>
                      <a:pt x="661" y="78"/>
                    </a:cubicBezTo>
                    <a:cubicBezTo>
                      <a:pt x="654" y="88"/>
                      <a:pt x="655" y="101"/>
                      <a:pt x="664" y="109"/>
                    </a:cubicBezTo>
                    <a:cubicBezTo>
                      <a:pt x="673" y="117"/>
                      <a:pt x="687" y="116"/>
                      <a:pt x="695" y="107"/>
                    </a:cubicBezTo>
                    <a:cubicBezTo>
                      <a:pt x="728" y="67"/>
                      <a:pt x="777" y="44"/>
                      <a:pt x="829" y="44"/>
                    </a:cubicBezTo>
                    <a:cubicBezTo>
                      <a:pt x="881" y="44"/>
                      <a:pt x="929" y="67"/>
                      <a:pt x="963" y="107"/>
                    </a:cubicBezTo>
                    <a:cubicBezTo>
                      <a:pt x="967" y="112"/>
                      <a:pt x="973" y="114"/>
                      <a:pt x="980" y="114"/>
                    </a:cubicBezTo>
                    <a:cubicBezTo>
                      <a:pt x="985" y="114"/>
                      <a:pt x="990" y="113"/>
                      <a:pt x="994" y="109"/>
                    </a:cubicBezTo>
                    <a:close/>
                    <a:moveTo>
                      <a:pt x="1462" y="109"/>
                    </a:moveTo>
                    <a:cubicBezTo>
                      <a:pt x="1471" y="101"/>
                      <a:pt x="1472" y="88"/>
                      <a:pt x="1465" y="78"/>
                    </a:cubicBezTo>
                    <a:cubicBezTo>
                      <a:pt x="1423" y="29"/>
                      <a:pt x="1362" y="0"/>
                      <a:pt x="1297" y="0"/>
                    </a:cubicBezTo>
                    <a:cubicBezTo>
                      <a:pt x="1232" y="0"/>
                      <a:pt x="1171" y="29"/>
                      <a:pt x="1130" y="78"/>
                    </a:cubicBezTo>
                    <a:cubicBezTo>
                      <a:pt x="1122" y="88"/>
                      <a:pt x="1123" y="101"/>
                      <a:pt x="1132" y="109"/>
                    </a:cubicBezTo>
                    <a:cubicBezTo>
                      <a:pt x="1142" y="117"/>
                      <a:pt x="1155" y="116"/>
                      <a:pt x="1163" y="107"/>
                    </a:cubicBezTo>
                    <a:cubicBezTo>
                      <a:pt x="1197" y="67"/>
                      <a:pt x="1245" y="44"/>
                      <a:pt x="1297" y="44"/>
                    </a:cubicBezTo>
                    <a:cubicBezTo>
                      <a:pt x="1349" y="44"/>
                      <a:pt x="1398" y="67"/>
                      <a:pt x="1431" y="107"/>
                    </a:cubicBezTo>
                    <a:cubicBezTo>
                      <a:pt x="1435" y="112"/>
                      <a:pt x="1441" y="114"/>
                      <a:pt x="1448" y="114"/>
                    </a:cubicBezTo>
                    <a:cubicBezTo>
                      <a:pt x="1453" y="114"/>
                      <a:pt x="1458" y="113"/>
                      <a:pt x="1462" y="109"/>
                    </a:cubicBezTo>
                    <a:close/>
                    <a:moveTo>
                      <a:pt x="2060" y="662"/>
                    </a:moveTo>
                    <a:cubicBezTo>
                      <a:pt x="2018" y="612"/>
                      <a:pt x="1957" y="584"/>
                      <a:pt x="1893" y="584"/>
                    </a:cubicBezTo>
                    <a:cubicBezTo>
                      <a:pt x="1839" y="584"/>
                      <a:pt x="1788" y="603"/>
                      <a:pt x="1749" y="638"/>
                    </a:cubicBezTo>
                    <a:cubicBezTo>
                      <a:pt x="1760" y="647"/>
                      <a:pt x="1771" y="657"/>
                      <a:pt x="1781" y="667"/>
                    </a:cubicBezTo>
                    <a:cubicBezTo>
                      <a:pt x="1781" y="667"/>
                      <a:pt x="1781" y="668"/>
                      <a:pt x="1781" y="668"/>
                    </a:cubicBezTo>
                    <a:cubicBezTo>
                      <a:pt x="1813" y="642"/>
                      <a:pt x="1852" y="628"/>
                      <a:pt x="1893" y="628"/>
                    </a:cubicBezTo>
                    <a:cubicBezTo>
                      <a:pt x="1944" y="628"/>
                      <a:pt x="1993" y="651"/>
                      <a:pt x="2026" y="690"/>
                    </a:cubicBezTo>
                    <a:cubicBezTo>
                      <a:pt x="2031" y="695"/>
                      <a:pt x="2037" y="698"/>
                      <a:pt x="2043" y="698"/>
                    </a:cubicBezTo>
                    <a:cubicBezTo>
                      <a:pt x="2048" y="698"/>
                      <a:pt x="2053" y="696"/>
                      <a:pt x="2057" y="693"/>
                    </a:cubicBezTo>
                    <a:cubicBezTo>
                      <a:pt x="2067" y="685"/>
                      <a:pt x="2068" y="671"/>
                      <a:pt x="2060" y="662"/>
                    </a:cubicBezTo>
                    <a:close/>
                    <a:moveTo>
                      <a:pt x="377" y="638"/>
                    </a:moveTo>
                    <a:cubicBezTo>
                      <a:pt x="338" y="603"/>
                      <a:pt x="287" y="584"/>
                      <a:pt x="233" y="584"/>
                    </a:cubicBezTo>
                    <a:cubicBezTo>
                      <a:pt x="169" y="584"/>
                      <a:pt x="108" y="612"/>
                      <a:pt x="66" y="662"/>
                    </a:cubicBezTo>
                    <a:cubicBezTo>
                      <a:pt x="58" y="671"/>
                      <a:pt x="59" y="685"/>
                      <a:pt x="69" y="693"/>
                    </a:cubicBezTo>
                    <a:cubicBezTo>
                      <a:pt x="78" y="701"/>
                      <a:pt x="92" y="699"/>
                      <a:pt x="100" y="690"/>
                    </a:cubicBezTo>
                    <a:cubicBezTo>
                      <a:pt x="133" y="651"/>
                      <a:pt x="182" y="628"/>
                      <a:pt x="233" y="628"/>
                    </a:cubicBezTo>
                    <a:cubicBezTo>
                      <a:pt x="274" y="628"/>
                      <a:pt x="313" y="642"/>
                      <a:pt x="344" y="667"/>
                    </a:cubicBezTo>
                    <a:cubicBezTo>
                      <a:pt x="355" y="657"/>
                      <a:pt x="366" y="647"/>
                      <a:pt x="377" y="638"/>
                    </a:cubicBezTo>
                    <a:close/>
                    <a:moveTo>
                      <a:pt x="2052" y="1567"/>
                    </a:moveTo>
                    <a:cubicBezTo>
                      <a:pt x="2030" y="1534"/>
                      <a:pt x="2004" y="1506"/>
                      <a:pt x="1974" y="1492"/>
                    </a:cubicBezTo>
                    <a:cubicBezTo>
                      <a:pt x="1885" y="1451"/>
                      <a:pt x="1720" y="1449"/>
                      <a:pt x="1720" y="1449"/>
                    </a:cubicBezTo>
                    <a:cubicBezTo>
                      <a:pt x="1720" y="1449"/>
                      <a:pt x="1614" y="1537"/>
                      <a:pt x="1533" y="1602"/>
                    </a:cubicBezTo>
                    <a:cubicBezTo>
                      <a:pt x="1530" y="1604"/>
                      <a:pt x="1527" y="1604"/>
                      <a:pt x="1524" y="1602"/>
                    </a:cubicBezTo>
                    <a:cubicBezTo>
                      <a:pt x="1464" y="1555"/>
                      <a:pt x="1337" y="1449"/>
                      <a:pt x="1337" y="1449"/>
                    </a:cubicBezTo>
                    <a:cubicBezTo>
                      <a:pt x="1337" y="1449"/>
                      <a:pt x="1197" y="1451"/>
                      <a:pt x="1105" y="1483"/>
                    </a:cubicBezTo>
                    <a:cubicBezTo>
                      <a:pt x="1123" y="1499"/>
                      <a:pt x="1139" y="1519"/>
                      <a:pt x="1155" y="1543"/>
                    </a:cubicBezTo>
                    <a:cubicBezTo>
                      <a:pt x="1208" y="1621"/>
                      <a:pt x="1235" y="1714"/>
                      <a:pt x="1235" y="1811"/>
                    </a:cubicBezTo>
                    <a:cubicBezTo>
                      <a:pt x="1235" y="1814"/>
                      <a:pt x="1235" y="1814"/>
                      <a:pt x="1235" y="1814"/>
                    </a:cubicBezTo>
                    <a:cubicBezTo>
                      <a:pt x="1235" y="1821"/>
                      <a:pt x="1234" y="1829"/>
                      <a:pt x="1231" y="1836"/>
                    </a:cubicBezTo>
                    <a:cubicBezTo>
                      <a:pt x="2102" y="1836"/>
                      <a:pt x="2102" y="1836"/>
                      <a:pt x="2102" y="1836"/>
                    </a:cubicBezTo>
                    <a:cubicBezTo>
                      <a:pt x="2114" y="1836"/>
                      <a:pt x="2124" y="1826"/>
                      <a:pt x="2124" y="1814"/>
                    </a:cubicBezTo>
                    <a:cubicBezTo>
                      <a:pt x="2124" y="1811"/>
                      <a:pt x="2124" y="1811"/>
                      <a:pt x="2124" y="1811"/>
                    </a:cubicBezTo>
                    <a:cubicBezTo>
                      <a:pt x="2124" y="1724"/>
                      <a:pt x="2100" y="1639"/>
                      <a:pt x="2052" y="1567"/>
                    </a:cubicBezTo>
                    <a:close/>
                    <a:moveTo>
                      <a:pt x="1191" y="1811"/>
                    </a:moveTo>
                    <a:cubicBezTo>
                      <a:pt x="1191" y="1724"/>
                      <a:pt x="1167" y="1639"/>
                      <a:pt x="1119" y="1567"/>
                    </a:cubicBezTo>
                    <a:cubicBezTo>
                      <a:pt x="1097" y="1534"/>
                      <a:pt x="1071" y="1506"/>
                      <a:pt x="1042" y="1492"/>
                    </a:cubicBezTo>
                    <a:cubicBezTo>
                      <a:pt x="952" y="1451"/>
                      <a:pt x="787" y="1449"/>
                      <a:pt x="787" y="1449"/>
                    </a:cubicBezTo>
                    <a:cubicBezTo>
                      <a:pt x="787" y="1449"/>
                      <a:pt x="787" y="1449"/>
                      <a:pt x="787" y="1449"/>
                    </a:cubicBezTo>
                    <a:cubicBezTo>
                      <a:pt x="787" y="1449"/>
                      <a:pt x="722" y="1541"/>
                      <a:pt x="592" y="1541"/>
                    </a:cubicBezTo>
                    <a:cubicBezTo>
                      <a:pt x="599" y="1541"/>
                      <a:pt x="599" y="1541"/>
                      <a:pt x="599" y="1541"/>
                    </a:cubicBezTo>
                    <a:cubicBezTo>
                      <a:pt x="469" y="1541"/>
                      <a:pt x="404" y="1449"/>
                      <a:pt x="404" y="1449"/>
                    </a:cubicBezTo>
                    <a:cubicBezTo>
                      <a:pt x="404" y="1449"/>
                      <a:pt x="404" y="1449"/>
                      <a:pt x="404" y="1449"/>
                    </a:cubicBezTo>
                    <a:cubicBezTo>
                      <a:pt x="404" y="1449"/>
                      <a:pt x="239" y="1451"/>
                      <a:pt x="150" y="1492"/>
                    </a:cubicBezTo>
                    <a:cubicBezTo>
                      <a:pt x="120" y="1506"/>
                      <a:pt x="94" y="1534"/>
                      <a:pt x="72" y="1567"/>
                    </a:cubicBezTo>
                    <a:cubicBezTo>
                      <a:pt x="24" y="1639"/>
                      <a:pt x="0" y="1724"/>
                      <a:pt x="0" y="1811"/>
                    </a:cubicBezTo>
                    <a:cubicBezTo>
                      <a:pt x="0" y="1814"/>
                      <a:pt x="0" y="1814"/>
                      <a:pt x="0" y="1814"/>
                    </a:cubicBezTo>
                    <a:cubicBezTo>
                      <a:pt x="0" y="1826"/>
                      <a:pt x="10" y="1836"/>
                      <a:pt x="22" y="1836"/>
                    </a:cubicBezTo>
                    <a:cubicBezTo>
                      <a:pt x="1169" y="1836"/>
                      <a:pt x="1169" y="1836"/>
                      <a:pt x="1169" y="1836"/>
                    </a:cubicBezTo>
                    <a:cubicBezTo>
                      <a:pt x="1181" y="1836"/>
                      <a:pt x="1191" y="1826"/>
                      <a:pt x="1191" y="1814"/>
                    </a:cubicBezTo>
                    <a:lnTo>
                      <a:pt x="1191" y="1811"/>
                    </a:lnTo>
                    <a:close/>
                    <a:moveTo>
                      <a:pt x="1228" y="693"/>
                    </a:moveTo>
                    <a:cubicBezTo>
                      <a:pt x="1237" y="685"/>
                      <a:pt x="1238" y="671"/>
                      <a:pt x="1230" y="662"/>
                    </a:cubicBezTo>
                    <a:cubicBezTo>
                      <a:pt x="1189" y="612"/>
                      <a:pt x="1128" y="584"/>
                      <a:pt x="1063" y="584"/>
                    </a:cubicBezTo>
                    <a:cubicBezTo>
                      <a:pt x="998" y="584"/>
                      <a:pt x="937" y="612"/>
                      <a:pt x="896" y="662"/>
                    </a:cubicBezTo>
                    <a:cubicBezTo>
                      <a:pt x="888" y="671"/>
                      <a:pt x="889" y="685"/>
                      <a:pt x="898" y="693"/>
                    </a:cubicBezTo>
                    <a:cubicBezTo>
                      <a:pt x="908" y="701"/>
                      <a:pt x="921" y="699"/>
                      <a:pt x="929" y="690"/>
                    </a:cubicBezTo>
                    <a:cubicBezTo>
                      <a:pt x="963" y="651"/>
                      <a:pt x="1011" y="628"/>
                      <a:pt x="1063" y="628"/>
                    </a:cubicBezTo>
                    <a:cubicBezTo>
                      <a:pt x="1115" y="628"/>
                      <a:pt x="1163" y="651"/>
                      <a:pt x="1197" y="690"/>
                    </a:cubicBezTo>
                    <a:cubicBezTo>
                      <a:pt x="1201" y="695"/>
                      <a:pt x="1207" y="698"/>
                      <a:pt x="1214" y="698"/>
                    </a:cubicBezTo>
                    <a:cubicBezTo>
                      <a:pt x="1219" y="698"/>
                      <a:pt x="1224" y="696"/>
                      <a:pt x="1228" y="693"/>
                    </a:cubicBezTo>
                    <a:close/>
                    <a:moveTo>
                      <a:pt x="1255" y="1157"/>
                    </a:moveTo>
                    <a:cubicBezTo>
                      <a:pt x="1275" y="1207"/>
                      <a:pt x="1328" y="1336"/>
                      <a:pt x="1356" y="1362"/>
                    </a:cubicBezTo>
                    <a:cubicBezTo>
                      <a:pt x="1358" y="1363"/>
                      <a:pt x="1361" y="1365"/>
                      <a:pt x="1363" y="1367"/>
                    </a:cubicBezTo>
                    <a:cubicBezTo>
                      <a:pt x="1363" y="1414"/>
                      <a:pt x="1363" y="1414"/>
                      <a:pt x="1363" y="1414"/>
                    </a:cubicBezTo>
                    <a:cubicBezTo>
                      <a:pt x="1365" y="1415"/>
                      <a:pt x="1365" y="1415"/>
                      <a:pt x="1365" y="1415"/>
                    </a:cubicBezTo>
                    <a:cubicBezTo>
                      <a:pt x="1365" y="1416"/>
                      <a:pt x="1383" y="1430"/>
                      <a:pt x="1407" y="1450"/>
                    </a:cubicBezTo>
                    <a:cubicBezTo>
                      <a:pt x="1407" y="1399"/>
                      <a:pt x="1407" y="1399"/>
                      <a:pt x="1407" y="1399"/>
                    </a:cubicBezTo>
                    <a:cubicBezTo>
                      <a:pt x="1444" y="1422"/>
                      <a:pt x="1492" y="1445"/>
                      <a:pt x="1528" y="1445"/>
                    </a:cubicBezTo>
                    <a:cubicBezTo>
                      <a:pt x="1565" y="1445"/>
                      <a:pt x="1613" y="1422"/>
                      <a:pt x="1649" y="1399"/>
                    </a:cubicBezTo>
                    <a:cubicBezTo>
                      <a:pt x="1649" y="1450"/>
                      <a:pt x="1649" y="1450"/>
                      <a:pt x="1649" y="1450"/>
                    </a:cubicBezTo>
                    <a:cubicBezTo>
                      <a:pt x="1675" y="1430"/>
                      <a:pt x="1692" y="1415"/>
                      <a:pt x="1692" y="1415"/>
                    </a:cubicBezTo>
                    <a:cubicBezTo>
                      <a:pt x="1693" y="1414"/>
                      <a:pt x="1693" y="1414"/>
                      <a:pt x="1693" y="1414"/>
                    </a:cubicBezTo>
                    <a:cubicBezTo>
                      <a:pt x="1693" y="1368"/>
                      <a:pt x="1693" y="1368"/>
                      <a:pt x="1693" y="1368"/>
                    </a:cubicBezTo>
                    <a:cubicBezTo>
                      <a:pt x="1696" y="1365"/>
                      <a:pt x="1699" y="1363"/>
                      <a:pt x="1701" y="1362"/>
                    </a:cubicBezTo>
                    <a:cubicBezTo>
                      <a:pt x="1729" y="1336"/>
                      <a:pt x="1782" y="1207"/>
                      <a:pt x="1802" y="1157"/>
                    </a:cubicBezTo>
                    <a:cubicBezTo>
                      <a:pt x="1837" y="1135"/>
                      <a:pt x="1846" y="1097"/>
                      <a:pt x="1849" y="1081"/>
                    </a:cubicBezTo>
                    <a:cubicBezTo>
                      <a:pt x="1849" y="1079"/>
                      <a:pt x="1849" y="1078"/>
                      <a:pt x="1849" y="1076"/>
                    </a:cubicBezTo>
                    <a:cubicBezTo>
                      <a:pt x="1796" y="1101"/>
                      <a:pt x="1796" y="1101"/>
                      <a:pt x="1796" y="1101"/>
                    </a:cubicBezTo>
                    <a:cubicBezTo>
                      <a:pt x="1791" y="1109"/>
                      <a:pt x="1784" y="1117"/>
                      <a:pt x="1774" y="1122"/>
                    </a:cubicBezTo>
                    <a:cubicBezTo>
                      <a:pt x="1769" y="1124"/>
                      <a:pt x="1766" y="1129"/>
                      <a:pt x="1764" y="1134"/>
                    </a:cubicBezTo>
                    <a:cubicBezTo>
                      <a:pt x="1731" y="1217"/>
                      <a:pt x="1687" y="1315"/>
                      <a:pt x="1671" y="1329"/>
                    </a:cubicBezTo>
                    <a:cubicBezTo>
                      <a:pt x="1644" y="1353"/>
                      <a:pt x="1568" y="1401"/>
                      <a:pt x="1528" y="1401"/>
                    </a:cubicBezTo>
                    <a:cubicBezTo>
                      <a:pt x="1489" y="1401"/>
                      <a:pt x="1413" y="1353"/>
                      <a:pt x="1385" y="1329"/>
                    </a:cubicBezTo>
                    <a:cubicBezTo>
                      <a:pt x="1370" y="1315"/>
                      <a:pt x="1326" y="1217"/>
                      <a:pt x="1293" y="1134"/>
                    </a:cubicBezTo>
                    <a:cubicBezTo>
                      <a:pt x="1291" y="1129"/>
                      <a:pt x="1287" y="1124"/>
                      <a:pt x="1283" y="1122"/>
                    </a:cubicBezTo>
                    <a:cubicBezTo>
                      <a:pt x="1273" y="1117"/>
                      <a:pt x="1266" y="1109"/>
                      <a:pt x="1261" y="1101"/>
                    </a:cubicBezTo>
                    <a:cubicBezTo>
                      <a:pt x="1208" y="1076"/>
                      <a:pt x="1208" y="1076"/>
                      <a:pt x="1208" y="1076"/>
                    </a:cubicBezTo>
                    <a:cubicBezTo>
                      <a:pt x="1208" y="1078"/>
                      <a:pt x="1208" y="1080"/>
                      <a:pt x="1208" y="1083"/>
                    </a:cubicBezTo>
                    <a:cubicBezTo>
                      <a:pt x="1212" y="1102"/>
                      <a:pt x="1222" y="1136"/>
                      <a:pt x="1255" y="1157"/>
                    </a:cubicBezTo>
                    <a:close/>
                    <a:moveTo>
                      <a:pt x="322" y="1157"/>
                    </a:moveTo>
                    <a:cubicBezTo>
                      <a:pt x="342" y="1207"/>
                      <a:pt x="395" y="1336"/>
                      <a:pt x="423" y="1362"/>
                    </a:cubicBezTo>
                    <a:cubicBezTo>
                      <a:pt x="425" y="1363"/>
                      <a:pt x="428" y="1365"/>
                      <a:pt x="431" y="1368"/>
                    </a:cubicBezTo>
                    <a:cubicBezTo>
                      <a:pt x="431" y="1411"/>
                      <a:pt x="431" y="1411"/>
                      <a:pt x="431" y="1411"/>
                    </a:cubicBezTo>
                    <a:cubicBezTo>
                      <a:pt x="440" y="1423"/>
                      <a:pt x="440" y="1423"/>
                      <a:pt x="440" y="1423"/>
                    </a:cubicBezTo>
                    <a:cubicBezTo>
                      <a:pt x="441" y="1425"/>
                      <a:pt x="452" y="1440"/>
                      <a:pt x="475" y="1457"/>
                    </a:cubicBezTo>
                    <a:cubicBezTo>
                      <a:pt x="475" y="1399"/>
                      <a:pt x="475" y="1399"/>
                      <a:pt x="475" y="1399"/>
                    </a:cubicBezTo>
                    <a:cubicBezTo>
                      <a:pt x="511" y="1422"/>
                      <a:pt x="559" y="1445"/>
                      <a:pt x="595" y="1445"/>
                    </a:cubicBezTo>
                    <a:cubicBezTo>
                      <a:pt x="632" y="1445"/>
                      <a:pt x="680" y="1422"/>
                      <a:pt x="717" y="1399"/>
                    </a:cubicBezTo>
                    <a:cubicBezTo>
                      <a:pt x="717" y="1457"/>
                      <a:pt x="717" y="1457"/>
                      <a:pt x="717" y="1457"/>
                    </a:cubicBezTo>
                    <a:cubicBezTo>
                      <a:pt x="740" y="1440"/>
                      <a:pt x="751" y="1424"/>
                      <a:pt x="751" y="1423"/>
                    </a:cubicBezTo>
                    <a:cubicBezTo>
                      <a:pt x="761" y="1411"/>
                      <a:pt x="761" y="1411"/>
                      <a:pt x="761" y="1411"/>
                    </a:cubicBezTo>
                    <a:cubicBezTo>
                      <a:pt x="761" y="1367"/>
                      <a:pt x="761" y="1367"/>
                      <a:pt x="761" y="1367"/>
                    </a:cubicBezTo>
                    <a:cubicBezTo>
                      <a:pt x="763" y="1365"/>
                      <a:pt x="766" y="1363"/>
                      <a:pt x="768" y="1362"/>
                    </a:cubicBezTo>
                    <a:cubicBezTo>
                      <a:pt x="796" y="1336"/>
                      <a:pt x="849" y="1207"/>
                      <a:pt x="869" y="1157"/>
                    </a:cubicBezTo>
                    <a:cubicBezTo>
                      <a:pt x="904" y="1135"/>
                      <a:pt x="913" y="1097"/>
                      <a:pt x="916" y="1081"/>
                    </a:cubicBezTo>
                    <a:cubicBezTo>
                      <a:pt x="916" y="1079"/>
                      <a:pt x="916" y="1078"/>
                      <a:pt x="916" y="1076"/>
                    </a:cubicBezTo>
                    <a:cubicBezTo>
                      <a:pt x="863" y="1101"/>
                      <a:pt x="863" y="1101"/>
                      <a:pt x="863" y="1101"/>
                    </a:cubicBezTo>
                    <a:cubicBezTo>
                      <a:pt x="858" y="1109"/>
                      <a:pt x="851" y="1117"/>
                      <a:pt x="841" y="1122"/>
                    </a:cubicBezTo>
                    <a:cubicBezTo>
                      <a:pt x="836" y="1124"/>
                      <a:pt x="833" y="1129"/>
                      <a:pt x="831" y="1134"/>
                    </a:cubicBezTo>
                    <a:cubicBezTo>
                      <a:pt x="798" y="1217"/>
                      <a:pt x="754" y="1315"/>
                      <a:pt x="738" y="1329"/>
                    </a:cubicBezTo>
                    <a:cubicBezTo>
                      <a:pt x="711" y="1353"/>
                      <a:pt x="635" y="1401"/>
                      <a:pt x="595" y="1401"/>
                    </a:cubicBezTo>
                    <a:cubicBezTo>
                      <a:pt x="556" y="1401"/>
                      <a:pt x="480" y="1353"/>
                      <a:pt x="452" y="1329"/>
                    </a:cubicBezTo>
                    <a:cubicBezTo>
                      <a:pt x="437" y="1315"/>
                      <a:pt x="393" y="1217"/>
                      <a:pt x="360" y="1134"/>
                    </a:cubicBezTo>
                    <a:cubicBezTo>
                      <a:pt x="358" y="1129"/>
                      <a:pt x="354" y="1124"/>
                      <a:pt x="350" y="1122"/>
                    </a:cubicBezTo>
                    <a:cubicBezTo>
                      <a:pt x="339" y="1117"/>
                      <a:pt x="333" y="1109"/>
                      <a:pt x="328" y="1101"/>
                    </a:cubicBezTo>
                    <a:cubicBezTo>
                      <a:pt x="275" y="1076"/>
                      <a:pt x="275" y="1076"/>
                      <a:pt x="275" y="1076"/>
                    </a:cubicBezTo>
                    <a:cubicBezTo>
                      <a:pt x="275" y="1078"/>
                      <a:pt x="275" y="1080"/>
                      <a:pt x="275" y="1083"/>
                    </a:cubicBezTo>
                    <a:cubicBezTo>
                      <a:pt x="279" y="1102"/>
                      <a:pt x="289" y="1136"/>
                      <a:pt x="322" y="115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576" tIns="18288" rIns="36576" bIns="18288" numCol="1" anchor="t" anchorCtr="0" compatLnSpc="1">
                <a:prstTxWarp prst="textNoShape">
                  <a:avLst/>
                </a:prstTxWarp>
              </a:bodyPr>
              <a:lstStyle/>
              <a:p>
                <a:endParaRPr lang="en-US" dirty="0"/>
              </a:p>
            </p:txBody>
          </p:sp>
          <p:sp>
            <p:nvSpPr>
              <p:cNvPr id="31" name="Freeform 21">
                <a:extLst>
                  <a:ext uri="{FF2B5EF4-FFF2-40B4-BE49-F238E27FC236}">
                    <a16:creationId xmlns:a16="http://schemas.microsoft.com/office/drawing/2014/main" xmlns="" id="{9A32768F-1F7B-41E4-AD1E-05F5E20985B3}"/>
                  </a:ext>
                </a:extLst>
              </p:cNvPr>
              <p:cNvSpPr>
                <a:spLocks noEditPoints="1"/>
              </p:cNvSpPr>
              <p:nvPr/>
            </p:nvSpPr>
            <p:spPr bwMode="auto">
              <a:xfrm>
                <a:off x="5540884" y="3203448"/>
                <a:ext cx="1150239" cy="575691"/>
              </a:xfrm>
              <a:custGeom>
                <a:avLst/>
                <a:gdLst>
                  <a:gd name="T0" fmla="*/ 1542 w 1612"/>
                  <a:gd name="T1" fmla="*/ 422 h 806"/>
                  <a:gd name="T2" fmla="*/ 1542 w 1612"/>
                  <a:gd name="T3" fmla="*/ 421 h 806"/>
                  <a:gd name="T4" fmla="*/ 1508 w 1612"/>
                  <a:gd name="T5" fmla="*/ 469 h 806"/>
                  <a:gd name="T6" fmla="*/ 1505 w 1612"/>
                  <a:gd name="T7" fmla="*/ 470 h 806"/>
                  <a:gd name="T8" fmla="*/ 1485 w 1612"/>
                  <a:gd name="T9" fmla="*/ 470 h 806"/>
                  <a:gd name="T10" fmla="*/ 1483 w 1612"/>
                  <a:gd name="T11" fmla="*/ 470 h 806"/>
                  <a:gd name="T12" fmla="*/ 1074 w 1612"/>
                  <a:gd name="T13" fmla="*/ 253 h 806"/>
                  <a:gd name="T14" fmla="*/ 1070 w 1612"/>
                  <a:gd name="T15" fmla="*/ 253 h 806"/>
                  <a:gd name="T16" fmla="*/ 949 w 1612"/>
                  <a:gd name="T17" fmla="*/ 445 h 806"/>
                  <a:gd name="T18" fmla="*/ 949 w 1612"/>
                  <a:gd name="T19" fmla="*/ 444 h 806"/>
                  <a:gd name="T20" fmla="*/ 932 w 1612"/>
                  <a:gd name="T21" fmla="*/ 315 h 806"/>
                  <a:gd name="T22" fmla="*/ 1242 w 1612"/>
                  <a:gd name="T23" fmla="*/ 0 h 806"/>
                  <a:gd name="T24" fmla="*/ 1553 w 1612"/>
                  <a:gd name="T25" fmla="*/ 315 h 806"/>
                  <a:gd name="T26" fmla="*/ 1542 w 1612"/>
                  <a:gd name="T27" fmla="*/ 422 h 806"/>
                  <a:gd name="T28" fmla="*/ 619 w 1612"/>
                  <a:gd name="T29" fmla="*/ 317 h 806"/>
                  <a:gd name="T30" fmla="*/ 310 w 1612"/>
                  <a:gd name="T31" fmla="*/ 0 h 806"/>
                  <a:gd name="T32" fmla="*/ 0 w 1612"/>
                  <a:gd name="T33" fmla="*/ 317 h 806"/>
                  <a:gd name="T34" fmla="*/ 12 w 1612"/>
                  <a:gd name="T35" fmla="*/ 427 h 806"/>
                  <a:gd name="T36" fmla="*/ 12 w 1612"/>
                  <a:gd name="T37" fmla="*/ 428 h 806"/>
                  <a:gd name="T38" fmla="*/ 43 w 1612"/>
                  <a:gd name="T39" fmla="*/ 467 h 806"/>
                  <a:gd name="T40" fmla="*/ 64 w 1612"/>
                  <a:gd name="T41" fmla="*/ 469 h 806"/>
                  <a:gd name="T42" fmla="*/ 140 w 1612"/>
                  <a:gd name="T43" fmla="*/ 254 h 806"/>
                  <a:gd name="T44" fmla="*/ 547 w 1612"/>
                  <a:gd name="T45" fmla="*/ 240 h 806"/>
                  <a:gd name="T46" fmla="*/ 550 w 1612"/>
                  <a:gd name="T47" fmla="*/ 473 h 806"/>
                  <a:gd name="T48" fmla="*/ 573 w 1612"/>
                  <a:gd name="T49" fmla="*/ 473 h 806"/>
                  <a:gd name="T50" fmla="*/ 608 w 1612"/>
                  <a:gd name="T51" fmla="*/ 424 h 806"/>
                  <a:gd name="T52" fmla="*/ 608 w 1612"/>
                  <a:gd name="T53" fmla="*/ 424 h 806"/>
                  <a:gd name="T54" fmla="*/ 619 w 1612"/>
                  <a:gd name="T55" fmla="*/ 317 h 806"/>
                  <a:gd name="T56" fmla="*/ 1033 w 1612"/>
                  <a:gd name="T57" fmla="*/ 780 h 806"/>
                  <a:gd name="T58" fmla="*/ 946 w 1612"/>
                  <a:gd name="T59" fmla="*/ 612 h 806"/>
                  <a:gd name="T60" fmla="*/ 872 w 1612"/>
                  <a:gd name="T61" fmla="*/ 756 h 806"/>
                  <a:gd name="T62" fmla="*/ 949 w 1612"/>
                  <a:gd name="T63" fmla="*/ 806 h 806"/>
                  <a:gd name="T64" fmla="*/ 1033 w 1612"/>
                  <a:gd name="T65" fmla="*/ 799 h 806"/>
                  <a:gd name="T66" fmla="*/ 1033 w 1612"/>
                  <a:gd name="T67" fmla="*/ 780 h 806"/>
                  <a:gd name="T68" fmla="*/ 1538 w 1612"/>
                  <a:gd name="T69" fmla="*/ 613 h 806"/>
                  <a:gd name="T70" fmla="*/ 1451 w 1612"/>
                  <a:gd name="T71" fmla="*/ 781 h 806"/>
                  <a:gd name="T72" fmla="*/ 1451 w 1612"/>
                  <a:gd name="T73" fmla="*/ 799 h 806"/>
                  <a:gd name="T74" fmla="*/ 1536 w 1612"/>
                  <a:gd name="T75" fmla="*/ 806 h 806"/>
                  <a:gd name="T76" fmla="*/ 1612 w 1612"/>
                  <a:gd name="T77" fmla="*/ 756 h 806"/>
                  <a:gd name="T78" fmla="*/ 1538 w 1612"/>
                  <a:gd name="T79" fmla="*/ 613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12" h="806">
                    <a:moveTo>
                      <a:pt x="1542" y="422"/>
                    </a:moveTo>
                    <a:cubicBezTo>
                      <a:pt x="1542" y="422"/>
                      <a:pt x="1542" y="421"/>
                      <a:pt x="1542" y="421"/>
                    </a:cubicBezTo>
                    <a:cubicBezTo>
                      <a:pt x="1541" y="422"/>
                      <a:pt x="1536" y="437"/>
                      <a:pt x="1508" y="469"/>
                    </a:cubicBezTo>
                    <a:cubicBezTo>
                      <a:pt x="1507" y="470"/>
                      <a:pt x="1506" y="470"/>
                      <a:pt x="1505" y="470"/>
                    </a:cubicBezTo>
                    <a:cubicBezTo>
                      <a:pt x="1485" y="470"/>
                      <a:pt x="1485" y="470"/>
                      <a:pt x="1485" y="470"/>
                    </a:cubicBezTo>
                    <a:cubicBezTo>
                      <a:pt x="1484" y="470"/>
                      <a:pt x="1484" y="470"/>
                      <a:pt x="1483" y="470"/>
                    </a:cubicBezTo>
                    <a:cubicBezTo>
                      <a:pt x="1074" y="253"/>
                      <a:pt x="1074" y="253"/>
                      <a:pt x="1074" y="253"/>
                    </a:cubicBezTo>
                    <a:cubicBezTo>
                      <a:pt x="1073" y="253"/>
                      <a:pt x="1071" y="253"/>
                      <a:pt x="1070" y="253"/>
                    </a:cubicBezTo>
                    <a:cubicBezTo>
                      <a:pt x="979" y="283"/>
                      <a:pt x="980" y="472"/>
                      <a:pt x="949" y="445"/>
                    </a:cubicBezTo>
                    <a:cubicBezTo>
                      <a:pt x="949" y="444"/>
                      <a:pt x="949" y="444"/>
                      <a:pt x="949" y="444"/>
                    </a:cubicBezTo>
                    <a:cubicBezTo>
                      <a:pt x="936" y="410"/>
                      <a:pt x="932" y="354"/>
                      <a:pt x="932" y="315"/>
                    </a:cubicBezTo>
                    <a:cubicBezTo>
                      <a:pt x="932" y="141"/>
                      <a:pt x="1067" y="0"/>
                      <a:pt x="1242" y="0"/>
                    </a:cubicBezTo>
                    <a:cubicBezTo>
                      <a:pt x="1418" y="0"/>
                      <a:pt x="1553" y="141"/>
                      <a:pt x="1553" y="315"/>
                    </a:cubicBezTo>
                    <a:cubicBezTo>
                      <a:pt x="1553" y="353"/>
                      <a:pt x="1554" y="389"/>
                      <a:pt x="1542" y="422"/>
                    </a:cubicBezTo>
                    <a:close/>
                    <a:moveTo>
                      <a:pt x="619" y="317"/>
                    </a:moveTo>
                    <a:cubicBezTo>
                      <a:pt x="619" y="142"/>
                      <a:pt x="485" y="0"/>
                      <a:pt x="310" y="0"/>
                    </a:cubicBezTo>
                    <a:cubicBezTo>
                      <a:pt x="134" y="0"/>
                      <a:pt x="0" y="142"/>
                      <a:pt x="0" y="317"/>
                    </a:cubicBezTo>
                    <a:cubicBezTo>
                      <a:pt x="0" y="356"/>
                      <a:pt x="0" y="393"/>
                      <a:pt x="12" y="427"/>
                    </a:cubicBezTo>
                    <a:cubicBezTo>
                      <a:pt x="12" y="428"/>
                      <a:pt x="12" y="428"/>
                      <a:pt x="12" y="428"/>
                    </a:cubicBezTo>
                    <a:cubicBezTo>
                      <a:pt x="43" y="456"/>
                      <a:pt x="43" y="467"/>
                      <a:pt x="43" y="467"/>
                    </a:cubicBezTo>
                    <a:cubicBezTo>
                      <a:pt x="64" y="469"/>
                      <a:pt x="64" y="469"/>
                      <a:pt x="64" y="469"/>
                    </a:cubicBezTo>
                    <a:cubicBezTo>
                      <a:pt x="64" y="469"/>
                      <a:pt x="47" y="283"/>
                      <a:pt x="140" y="254"/>
                    </a:cubicBezTo>
                    <a:cubicBezTo>
                      <a:pt x="140" y="254"/>
                      <a:pt x="512" y="418"/>
                      <a:pt x="547" y="240"/>
                    </a:cubicBezTo>
                    <a:cubicBezTo>
                      <a:pt x="550" y="462"/>
                      <a:pt x="550" y="473"/>
                      <a:pt x="550" y="473"/>
                    </a:cubicBezTo>
                    <a:cubicBezTo>
                      <a:pt x="573" y="473"/>
                      <a:pt x="573" y="473"/>
                      <a:pt x="573" y="473"/>
                    </a:cubicBezTo>
                    <a:cubicBezTo>
                      <a:pt x="602" y="440"/>
                      <a:pt x="607" y="424"/>
                      <a:pt x="608" y="424"/>
                    </a:cubicBezTo>
                    <a:cubicBezTo>
                      <a:pt x="608" y="424"/>
                      <a:pt x="608" y="424"/>
                      <a:pt x="608" y="424"/>
                    </a:cubicBezTo>
                    <a:cubicBezTo>
                      <a:pt x="620" y="391"/>
                      <a:pt x="619" y="355"/>
                      <a:pt x="619" y="317"/>
                    </a:cubicBezTo>
                    <a:close/>
                    <a:moveTo>
                      <a:pt x="1033" y="780"/>
                    </a:moveTo>
                    <a:cubicBezTo>
                      <a:pt x="1011" y="755"/>
                      <a:pt x="982" y="699"/>
                      <a:pt x="946" y="612"/>
                    </a:cubicBezTo>
                    <a:cubicBezTo>
                      <a:pt x="943" y="671"/>
                      <a:pt x="933" y="750"/>
                      <a:pt x="872" y="756"/>
                    </a:cubicBezTo>
                    <a:cubicBezTo>
                      <a:pt x="899" y="783"/>
                      <a:pt x="925" y="798"/>
                      <a:pt x="949" y="806"/>
                    </a:cubicBezTo>
                    <a:cubicBezTo>
                      <a:pt x="984" y="802"/>
                      <a:pt x="1015" y="800"/>
                      <a:pt x="1033" y="799"/>
                    </a:cubicBezTo>
                    <a:lnTo>
                      <a:pt x="1033" y="780"/>
                    </a:lnTo>
                    <a:close/>
                    <a:moveTo>
                      <a:pt x="1538" y="613"/>
                    </a:moveTo>
                    <a:cubicBezTo>
                      <a:pt x="1502" y="699"/>
                      <a:pt x="1473" y="755"/>
                      <a:pt x="1451" y="781"/>
                    </a:cubicBezTo>
                    <a:cubicBezTo>
                      <a:pt x="1451" y="799"/>
                      <a:pt x="1451" y="799"/>
                      <a:pt x="1451" y="799"/>
                    </a:cubicBezTo>
                    <a:cubicBezTo>
                      <a:pt x="1469" y="800"/>
                      <a:pt x="1501" y="802"/>
                      <a:pt x="1536" y="806"/>
                    </a:cubicBezTo>
                    <a:cubicBezTo>
                      <a:pt x="1560" y="798"/>
                      <a:pt x="1586" y="783"/>
                      <a:pt x="1612" y="756"/>
                    </a:cubicBezTo>
                    <a:cubicBezTo>
                      <a:pt x="1552" y="750"/>
                      <a:pt x="1542" y="672"/>
                      <a:pt x="1538" y="613"/>
                    </a:cubicBezTo>
                    <a:close/>
                  </a:path>
                </a:pathLst>
              </a:custGeom>
              <a:solidFill>
                <a:schemeClr val="tx2"/>
              </a:solidFill>
              <a:ln>
                <a:noFill/>
              </a:ln>
              <a:extLst/>
            </p:spPr>
            <p:txBody>
              <a:bodyPr vert="horz" wrap="square" lIns="36576" tIns="18288" rIns="36576" bIns="18288" numCol="1" anchor="t" anchorCtr="0" compatLnSpc="1">
                <a:prstTxWarp prst="textNoShape">
                  <a:avLst/>
                </a:prstTxWarp>
              </a:bodyPr>
              <a:lstStyle/>
              <a:p>
                <a:endParaRPr lang="en-US" dirty="0"/>
              </a:p>
            </p:txBody>
          </p:sp>
        </p:grpSp>
      </p:grpSp>
      <p:grpSp>
        <p:nvGrpSpPr>
          <p:cNvPr id="32" name="bcgIcons_Scalable">
            <a:extLst>
              <a:ext uri="{FF2B5EF4-FFF2-40B4-BE49-F238E27FC236}">
                <a16:creationId xmlns:a16="http://schemas.microsoft.com/office/drawing/2014/main" xmlns="" id="{D678D14B-6C3C-4A99-83B6-3866C167103F}"/>
              </a:ext>
            </a:extLst>
          </p:cNvPr>
          <p:cNvGrpSpPr>
            <a:grpSpLocks noChangeAspect="1"/>
          </p:cNvGrpSpPr>
          <p:nvPr/>
        </p:nvGrpSpPr>
        <p:grpSpPr bwMode="auto">
          <a:xfrm>
            <a:off x="710298" y="4789801"/>
            <a:ext cx="657758" cy="658368"/>
            <a:chOff x="1682" y="0"/>
            <a:chExt cx="4316" cy="4320"/>
          </a:xfrm>
        </p:grpSpPr>
        <p:sp>
          <p:nvSpPr>
            <p:cNvPr id="33" name="AutoShape 18">
              <a:extLst>
                <a:ext uri="{FF2B5EF4-FFF2-40B4-BE49-F238E27FC236}">
                  <a16:creationId xmlns:a16="http://schemas.microsoft.com/office/drawing/2014/main" xmlns="" id="{84474120-6176-41A5-AE3C-BFAC5EC482DA}"/>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20">
              <a:extLst>
                <a:ext uri="{FF2B5EF4-FFF2-40B4-BE49-F238E27FC236}">
                  <a16:creationId xmlns:a16="http://schemas.microsoft.com/office/drawing/2014/main" xmlns="" id="{C67455F9-C571-4F67-9A09-44F1F70462F5}"/>
                </a:ext>
              </a:extLst>
            </p:cNvPr>
            <p:cNvSpPr>
              <a:spLocks noEditPoints="1"/>
            </p:cNvSpPr>
            <p:nvPr/>
          </p:nvSpPr>
          <p:spPr bwMode="auto">
            <a:xfrm>
              <a:off x="2171" y="493"/>
              <a:ext cx="3316" cy="3338"/>
            </a:xfrm>
            <a:custGeom>
              <a:avLst/>
              <a:gdLst>
                <a:gd name="T0" fmla="*/ 1770 w 1770"/>
                <a:gd name="T1" fmla="*/ 22 h 1780"/>
                <a:gd name="T2" fmla="*/ 1770 w 1770"/>
                <a:gd name="T3" fmla="*/ 1474 h 1780"/>
                <a:gd name="T4" fmla="*/ 1748 w 1770"/>
                <a:gd name="T5" fmla="*/ 1496 h 1780"/>
                <a:gd name="T6" fmla="*/ 740 w 1770"/>
                <a:gd name="T7" fmla="*/ 1496 h 1780"/>
                <a:gd name="T8" fmla="*/ 740 w 1770"/>
                <a:gd name="T9" fmla="*/ 1452 h 1780"/>
                <a:gd name="T10" fmla="*/ 1726 w 1770"/>
                <a:gd name="T11" fmla="*/ 1452 h 1780"/>
                <a:gd name="T12" fmla="*/ 1726 w 1770"/>
                <a:gd name="T13" fmla="*/ 44 h 1780"/>
                <a:gd name="T14" fmla="*/ 317 w 1770"/>
                <a:gd name="T15" fmla="*/ 44 h 1780"/>
                <a:gd name="T16" fmla="*/ 317 w 1770"/>
                <a:gd name="T17" fmla="*/ 1039 h 1780"/>
                <a:gd name="T18" fmla="*/ 273 w 1770"/>
                <a:gd name="T19" fmla="*/ 1039 h 1780"/>
                <a:gd name="T20" fmla="*/ 273 w 1770"/>
                <a:gd name="T21" fmla="*/ 22 h 1780"/>
                <a:gd name="T22" fmla="*/ 295 w 1770"/>
                <a:gd name="T23" fmla="*/ 0 h 1780"/>
                <a:gd name="T24" fmla="*/ 1748 w 1770"/>
                <a:gd name="T25" fmla="*/ 0 h 1780"/>
                <a:gd name="T26" fmla="*/ 1770 w 1770"/>
                <a:gd name="T27" fmla="*/ 22 h 1780"/>
                <a:gd name="T28" fmla="*/ 1393 w 1770"/>
                <a:gd name="T29" fmla="*/ 409 h 1780"/>
                <a:gd name="T30" fmla="*/ 1393 w 1770"/>
                <a:gd name="T31" fmla="*/ 823 h 1780"/>
                <a:gd name="T32" fmla="*/ 1371 w 1770"/>
                <a:gd name="T33" fmla="*/ 845 h 1780"/>
                <a:gd name="T34" fmla="*/ 1349 w 1770"/>
                <a:gd name="T35" fmla="*/ 823 h 1780"/>
                <a:gd name="T36" fmla="*/ 1349 w 1770"/>
                <a:gd name="T37" fmla="*/ 462 h 1780"/>
                <a:gd name="T38" fmla="*/ 696 w 1770"/>
                <a:gd name="T39" fmla="*/ 1114 h 1780"/>
                <a:gd name="T40" fmla="*/ 696 w 1770"/>
                <a:gd name="T41" fmla="*/ 1758 h 1780"/>
                <a:gd name="T42" fmla="*/ 674 w 1770"/>
                <a:gd name="T43" fmla="*/ 1780 h 1780"/>
                <a:gd name="T44" fmla="*/ 22 w 1770"/>
                <a:gd name="T45" fmla="*/ 1780 h 1780"/>
                <a:gd name="T46" fmla="*/ 0 w 1770"/>
                <a:gd name="T47" fmla="*/ 1758 h 1780"/>
                <a:gd name="T48" fmla="*/ 0 w 1770"/>
                <a:gd name="T49" fmla="*/ 1105 h 1780"/>
                <a:gd name="T50" fmla="*/ 22 w 1770"/>
                <a:gd name="T51" fmla="*/ 1083 h 1780"/>
                <a:gd name="T52" fmla="*/ 665 w 1770"/>
                <a:gd name="T53" fmla="*/ 1083 h 1780"/>
                <a:gd name="T54" fmla="*/ 1317 w 1770"/>
                <a:gd name="T55" fmla="*/ 431 h 1780"/>
                <a:gd name="T56" fmla="*/ 956 w 1770"/>
                <a:gd name="T57" fmla="*/ 431 h 1780"/>
                <a:gd name="T58" fmla="*/ 934 w 1770"/>
                <a:gd name="T59" fmla="*/ 409 h 1780"/>
                <a:gd name="T60" fmla="*/ 956 w 1770"/>
                <a:gd name="T61" fmla="*/ 387 h 1780"/>
                <a:gd name="T62" fmla="*/ 1371 w 1770"/>
                <a:gd name="T63" fmla="*/ 387 h 1780"/>
                <a:gd name="T64" fmla="*/ 1375 w 1770"/>
                <a:gd name="T65" fmla="*/ 387 h 1780"/>
                <a:gd name="T66" fmla="*/ 1375 w 1770"/>
                <a:gd name="T67" fmla="*/ 387 h 1780"/>
                <a:gd name="T68" fmla="*/ 1379 w 1770"/>
                <a:gd name="T69" fmla="*/ 388 h 1780"/>
                <a:gd name="T70" fmla="*/ 1379 w 1770"/>
                <a:gd name="T71" fmla="*/ 388 h 1780"/>
                <a:gd name="T72" fmla="*/ 1383 w 1770"/>
                <a:gd name="T73" fmla="*/ 390 h 1780"/>
                <a:gd name="T74" fmla="*/ 1383 w 1770"/>
                <a:gd name="T75" fmla="*/ 390 h 1780"/>
                <a:gd name="T76" fmla="*/ 1389 w 1770"/>
                <a:gd name="T77" fmla="*/ 396 h 1780"/>
                <a:gd name="T78" fmla="*/ 1389 w 1770"/>
                <a:gd name="T79" fmla="*/ 397 h 1780"/>
                <a:gd name="T80" fmla="*/ 1391 w 1770"/>
                <a:gd name="T81" fmla="*/ 400 h 1780"/>
                <a:gd name="T82" fmla="*/ 1391 w 1770"/>
                <a:gd name="T83" fmla="*/ 401 h 1780"/>
                <a:gd name="T84" fmla="*/ 1392 w 1770"/>
                <a:gd name="T85" fmla="*/ 404 h 1780"/>
                <a:gd name="T86" fmla="*/ 1392 w 1770"/>
                <a:gd name="T87" fmla="*/ 405 h 1780"/>
                <a:gd name="T88" fmla="*/ 1393 w 1770"/>
                <a:gd name="T89" fmla="*/ 409 h 1780"/>
                <a:gd name="T90" fmla="*/ 652 w 1770"/>
                <a:gd name="T91" fmla="*/ 1127 h 1780"/>
                <a:gd name="T92" fmla="*/ 44 w 1770"/>
                <a:gd name="T93" fmla="*/ 1127 h 1780"/>
                <a:gd name="T94" fmla="*/ 44 w 1770"/>
                <a:gd name="T95" fmla="*/ 1736 h 1780"/>
                <a:gd name="T96" fmla="*/ 652 w 1770"/>
                <a:gd name="T97" fmla="*/ 1736 h 1780"/>
                <a:gd name="T98" fmla="*/ 652 w 1770"/>
                <a:gd name="T99" fmla="*/ 1127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0" h="1780">
                  <a:moveTo>
                    <a:pt x="1770" y="22"/>
                  </a:moveTo>
                  <a:cubicBezTo>
                    <a:pt x="1770" y="1474"/>
                    <a:pt x="1770" y="1474"/>
                    <a:pt x="1770" y="1474"/>
                  </a:cubicBezTo>
                  <a:cubicBezTo>
                    <a:pt x="1770" y="1486"/>
                    <a:pt x="1760" y="1496"/>
                    <a:pt x="1748" y="1496"/>
                  </a:cubicBezTo>
                  <a:cubicBezTo>
                    <a:pt x="740" y="1496"/>
                    <a:pt x="740" y="1496"/>
                    <a:pt x="740" y="1496"/>
                  </a:cubicBezTo>
                  <a:cubicBezTo>
                    <a:pt x="740" y="1452"/>
                    <a:pt x="740" y="1452"/>
                    <a:pt x="740" y="1452"/>
                  </a:cubicBezTo>
                  <a:cubicBezTo>
                    <a:pt x="1726" y="1452"/>
                    <a:pt x="1726" y="1452"/>
                    <a:pt x="1726" y="1452"/>
                  </a:cubicBezTo>
                  <a:cubicBezTo>
                    <a:pt x="1726" y="44"/>
                    <a:pt x="1726" y="44"/>
                    <a:pt x="1726" y="44"/>
                  </a:cubicBezTo>
                  <a:cubicBezTo>
                    <a:pt x="317" y="44"/>
                    <a:pt x="317" y="44"/>
                    <a:pt x="317" y="44"/>
                  </a:cubicBezTo>
                  <a:cubicBezTo>
                    <a:pt x="317" y="1039"/>
                    <a:pt x="317" y="1039"/>
                    <a:pt x="317" y="1039"/>
                  </a:cubicBezTo>
                  <a:cubicBezTo>
                    <a:pt x="273" y="1039"/>
                    <a:pt x="273" y="1039"/>
                    <a:pt x="273" y="1039"/>
                  </a:cubicBezTo>
                  <a:cubicBezTo>
                    <a:pt x="273" y="22"/>
                    <a:pt x="273" y="22"/>
                    <a:pt x="273" y="22"/>
                  </a:cubicBezTo>
                  <a:cubicBezTo>
                    <a:pt x="273" y="9"/>
                    <a:pt x="283" y="0"/>
                    <a:pt x="295" y="0"/>
                  </a:cubicBezTo>
                  <a:cubicBezTo>
                    <a:pt x="1748" y="0"/>
                    <a:pt x="1748" y="0"/>
                    <a:pt x="1748" y="0"/>
                  </a:cubicBezTo>
                  <a:cubicBezTo>
                    <a:pt x="1760" y="0"/>
                    <a:pt x="1770" y="9"/>
                    <a:pt x="1770" y="22"/>
                  </a:cubicBezTo>
                  <a:close/>
                  <a:moveTo>
                    <a:pt x="1393" y="409"/>
                  </a:moveTo>
                  <a:cubicBezTo>
                    <a:pt x="1393" y="823"/>
                    <a:pt x="1393" y="823"/>
                    <a:pt x="1393" y="823"/>
                  </a:cubicBezTo>
                  <a:cubicBezTo>
                    <a:pt x="1393" y="835"/>
                    <a:pt x="1383" y="845"/>
                    <a:pt x="1371" y="845"/>
                  </a:cubicBezTo>
                  <a:cubicBezTo>
                    <a:pt x="1358" y="845"/>
                    <a:pt x="1349" y="835"/>
                    <a:pt x="1349" y="823"/>
                  </a:cubicBezTo>
                  <a:cubicBezTo>
                    <a:pt x="1349" y="462"/>
                    <a:pt x="1349" y="462"/>
                    <a:pt x="1349" y="462"/>
                  </a:cubicBezTo>
                  <a:cubicBezTo>
                    <a:pt x="696" y="1114"/>
                    <a:pt x="696" y="1114"/>
                    <a:pt x="696" y="1114"/>
                  </a:cubicBezTo>
                  <a:cubicBezTo>
                    <a:pt x="696" y="1758"/>
                    <a:pt x="696" y="1758"/>
                    <a:pt x="696" y="1758"/>
                  </a:cubicBezTo>
                  <a:cubicBezTo>
                    <a:pt x="696" y="1770"/>
                    <a:pt x="686" y="1780"/>
                    <a:pt x="674" y="1780"/>
                  </a:cubicBezTo>
                  <a:cubicBezTo>
                    <a:pt x="22" y="1780"/>
                    <a:pt x="22" y="1780"/>
                    <a:pt x="22" y="1780"/>
                  </a:cubicBezTo>
                  <a:cubicBezTo>
                    <a:pt x="9" y="1780"/>
                    <a:pt x="0" y="1770"/>
                    <a:pt x="0" y="1758"/>
                  </a:cubicBezTo>
                  <a:cubicBezTo>
                    <a:pt x="0" y="1105"/>
                    <a:pt x="0" y="1105"/>
                    <a:pt x="0" y="1105"/>
                  </a:cubicBezTo>
                  <a:cubicBezTo>
                    <a:pt x="0" y="1093"/>
                    <a:pt x="9" y="1083"/>
                    <a:pt x="22" y="1083"/>
                  </a:cubicBezTo>
                  <a:cubicBezTo>
                    <a:pt x="665" y="1083"/>
                    <a:pt x="665" y="1083"/>
                    <a:pt x="665" y="1083"/>
                  </a:cubicBezTo>
                  <a:cubicBezTo>
                    <a:pt x="1317" y="431"/>
                    <a:pt x="1317" y="431"/>
                    <a:pt x="1317" y="431"/>
                  </a:cubicBezTo>
                  <a:cubicBezTo>
                    <a:pt x="956" y="431"/>
                    <a:pt x="956" y="431"/>
                    <a:pt x="956" y="431"/>
                  </a:cubicBezTo>
                  <a:cubicBezTo>
                    <a:pt x="944" y="431"/>
                    <a:pt x="934" y="421"/>
                    <a:pt x="934" y="409"/>
                  </a:cubicBezTo>
                  <a:cubicBezTo>
                    <a:pt x="934" y="396"/>
                    <a:pt x="944" y="387"/>
                    <a:pt x="956" y="387"/>
                  </a:cubicBezTo>
                  <a:cubicBezTo>
                    <a:pt x="1371" y="387"/>
                    <a:pt x="1371" y="387"/>
                    <a:pt x="1371" y="387"/>
                  </a:cubicBezTo>
                  <a:cubicBezTo>
                    <a:pt x="1372" y="387"/>
                    <a:pt x="1373" y="387"/>
                    <a:pt x="1375" y="387"/>
                  </a:cubicBezTo>
                  <a:cubicBezTo>
                    <a:pt x="1375" y="387"/>
                    <a:pt x="1375" y="387"/>
                    <a:pt x="1375" y="387"/>
                  </a:cubicBezTo>
                  <a:cubicBezTo>
                    <a:pt x="1376" y="387"/>
                    <a:pt x="1377" y="388"/>
                    <a:pt x="1379" y="388"/>
                  </a:cubicBezTo>
                  <a:cubicBezTo>
                    <a:pt x="1379" y="388"/>
                    <a:pt x="1379" y="388"/>
                    <a:pt x="1379" y="388"/>
                  </a:cubicBezTo>
                  <a:cubicBezTo>
                    <a:pt x="1380" y="389"/>
                    <a:pt x="1381" y="389"/>
                    <a:pt x="1383" y="390"/>
                  </a:cubicBezTo>
                  <a:cubicBezTo>
                    <a:pt x="1383" y="390"/>
                    <a:pt x="1383" y="390"/>
                    <a:pt x="1383" y="390"/>
                  </a:cubicBezTo>
                  <a:cubicBezTo>
                    <a:pt x="1385" y="392"/>
                    <a:pt x="1387" y="394"/>
                    <a:pt x="1389" y="396"/>
                  </a:cubicBezTo>
                  <a:cubicBezTo>
                    <a:pt x="1389" y="396"/>
                    <a:pt x="1389" y="397"/>
                    <a:pt x="1389" y="397"/>
                  </a:cubicBezTo>
                  <a:cubicBezTo>
                    <a:pt x="1390" y="398"/>
                    <a:pt x="1390" y="399"/>
                    <a:pt x="1391" y="400"/>
                  </a:cubicBezTo>
                  <a:cubicBezTo>
                    <a:pt x="1391" y="400"/>
                    <a:pt x="1391" y="400"/>
                    <a:pt x="1391" y="401"/>
                  </a:cubicBezTo>
                  <a:cubicBezTo>
                    <a:pt x="1392" y="402"/>
                    <a:pt x="1392" y="403"/>
                    <a:pt x="1392" y="404"/>
                  </a:cubicBezTo>
                  <a:cubicBezTo>
                    <a:pt x="1392" y="404"/>
                    <a:pt x="1392" y="404"/>
                    <a:pt x="1392" y="405"/>
                  </a:cubicBezTo>
                  <a:cubicBezTo>
                    <a:pt x="1392" y="406"/>
                    <a:pt x="1393" y="407"/>
                    <a:pt x="1393" y="409"/>
                  </a:cubicBezTo>
                  <a:close/>
                  <a:moveTo>
                    <a:pt x="652" y="1127"/>
                  </a:moveTo>
                  <a:cubicBezTo>
                    <a:pt x="44" y="1127"/>
                    <a:pt x="44" y="1127"/>
                    <a:pt x="44" y="1127"/>
                  </a:cubicBezTo>
                  <a:cubicBezTo>
                    <a:pt x="44" y="1736"/>
                    <a:pt x="44" y="1736"/>
                    <a:pt x="44" y="1736"/>
                  </a:cubicBezTo>
                  <a:cubicBezTo>
                    <a:pt x="652" y="1736"/>
                    <a:pt x="652" y="1736"/>
                    <a:pt x="652" y="1736"/>
                  </a:cubicBezTo>
                  <a:lnTo>
                    <a:pt x="652" y="11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21">
              <a:extLst>
                <a:ext uri="{FF2B5EF4-FFF2-40B4-BE49-F238E27FC236}">
                  <a16:creationId xmlns:a16="http://schemas.microsoft.com/office/drawing/2014/main" xmlns="" id="{DF89A459-790F-4203-97CE-B50459D27040}"/>
                </a:ext>
              </a:extLst>
            </p:cNvPr>
            <p:cNvSpPr>
              <a:spLocks noEditPoints="1"/>
            </p:cNvSpPr>
            <p:nvPr/>
          </p:nvSpPr>
          <p:spPr bwMode="auto">
            <a:xfrm>
              <a:off x="2336" y="656"/>
              <a:ext cx="2986" cy="3010"/>
            </a:xfrm>
            <a:custGeom>
              <a:avLst/>
              <a:gdLst>
                <a:gd name="T0" fmla="*/ 284 w 1594"/>
                <a:gd name="T1" fmla="*/ 0 h 1605"/>
                <a:gd name="T2" fmla="*/ 1584 w 1594"/>
                <a:gd name="T3" fmla="*/ 0 h 1605"/>
                <a:gd name="T4" fmla="*/ 1594 w 1594"/>
                <a:gd name="T5" fmla="*/ 10 h 1605"/>
                <a:gd name="T6" fmla="*/ 1594 w 1594"/>
                <a:gd name="T7" fmla="*/ 1312 h 1605"/>
                <a:gd name="T8" fmla="*/ 1584 w 1594"/>
                <a:gd name="T9" fmla="*/ 1322 h 1605"/>
                <a:gd name="T10" fmla="*/ 652 w 1594"/>
                <a:gd name="T11" fmla="*/ 1322 h 1605"/>
                <a:gd name="T12" fmla="*/ 652 w 1594"/>
                <a:gd name="T13" fmla="*/ 1046 h 1605"/>
                <a:gd name="T14" fmla="*/ 1217 w 1594"/>
                <a:gd name="T15" fmla="*/ 481 h 1605"/>
                <a:gd name="T16" fmla="*/ 1217 w 1594"/>
                <a:gd name="T17" fmla="*/ 736 h 1605"/>
                <a:gd name="T18" fmla="*/ 1281 w 1594"/>
                <a:gd name="T19" fmla="*/ 802 h 1605"/>
                <a:gd name="T20" fmla="*/ 1349 w 1594"/>
                <a:gd name="T21" fmla="*/ 734 h 1605"/>
                <a:gd name="T22" fmla="*/ 1349 w 1594"/>
                <a:gd name="T23" fmla="*/ 296 h 1605"/>
                <a:gd name="T24" fmla="*/ 1309 w 1594"/>
                <a:gd name="T25" fmla="*/ 256 h 1605"/>
                <a:gd name="T26" fmla="*/ 868 w 1594"/>
                <a:gd name="T27" fmla="*/ 256 h 1605"/>
                <a:gd name="T28" fmla="*/ 802 w 1594"/>
                <a:gd name="T29" fmla="*/ 322 h 1605"/>
                <a:gd name="T30" fmla="*/ 802 w 1594"/>
                <a:gd name="T31" fmla="*/ 322 h 1605"/>
                <a:gd name="T32" fmla="*/ 868 w 1594"/>
                <a:gd name="T33" fmla="*/ 388 h 1605"/>
                <a:gd name="T34" fmla="*/ 1123 w 1594"/>
                <a:gd name="T35" fmla="*/ 388 h 1605"/>
                <a:gd name="T36" fmla="*/ 559 w 1594"/>
                <a:gd name="T37" fmla="*/ 952 h 1605"/>
                <a:gd name="T38" fmla="*/ 274 w 1594"/>
                <a:gd name="T39" fmla="*/ 952 h 1605"/>
                <a:gd name="T40" fmla="*/ 274 w 1594"/>
                <a:gd name="T41" fmla="*/ 10 h 1605"/>
                <a:gd name="T42" fmla="*/ 284 w 1594"/>
                <a:gd name="T43" fmla="*/ 0 h 1605"/>
                <a:gd name="T44" fmla="*/ 510 w 1594"/>
                <a:gd name="T45" fmla="*/ 1084 h 1605"/>
                <a:gd name="T46" fmla="*/ 10 w 1594"/>
                <a:gd name="T47" fmla="*/ 1084 h 1605"/>
                <a:gd name="T48" fmla="*/ 0 w 1594"/>
                <a:gd name="T49" fmla="*/ 1094 h 1605"/>
                <a:gd name="T50" fmla="*/ 0 w 1594"/>
                <a:gd name="T51" fmla="*/ 1595 h 1605"/>
                <a:gd name="T52" fmla="*/ 10 w 1594"/>
                <a:gd name="T53" fmla="*/ 1605 h 1605"/>
                <a:gd name="T54" fmla="*/ 510 w 1594"/>
                <a:gd name="T55" fmla="*/ 1605 h 1605"/>
                <a:gd name="T56" fmla="*/ 520 w 1594"/>
                <a:gd name="T57" fmla="*/ 1595 h 1605"/>
                <a:gd name="T58" fmla="*/ 520 w 1594"/>
                <a:gd name="T59" fmla="*/ 1094 h 1605"/>
                <a:gd name="T60" fmla="*/ 510 w 1594"/>
                <a:gd name="T61" fmla="*/ 1084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4" h="1605">
                  <a:moveTo>
                    <a:pt x="284" y="0"/>
                  </a:moveTo>
                  <a:cubicBezTo>
                    <a:pt x="1584" y="0"/>
                    <a:pt x="1584" y="0"/>
                    <a:pt x="1584" y="0"/>
                  </a:cubicBezTo>
                  <a:cubicBezTo>
                    <a:pt x="1589" y="0"/>
                    <a:pt x="1594" y="5"/>
                    <a:pt x="1594" y="10"/>
                  </a:cubicBezTo>
                  <a:cubicBezTo>
                    <a:pt x="1594" y="1312"/>
                    <a:pt x="1594" y="1312"/>
                    <a:pt x="1594" y="1312"/>
                  </a:cubicBezTo>
                  <a:cubicBezTo>
                    <a:pt x="1594" y="1317"/>
                    <a:pt x="1589" y="1322"/>
                    <a:pt x="1584" y="1322"/>
                  </a:cubicBezTo>
                  <a:cubicBezTo>
                    <a:pt x="652" y="1322"/>
                    <a:pt x="652" y="1322"/>
                    <a:pt x="652" y="1322"/>
                  </a:cubicBezTo>
                  <a:cubicBezTo>
                    <a:pt x="652" y="1046"/>
                    <a:pt x="652" y="1046"/>
                    <a:pt x="652" y="1046"/>
                  </a:cubicBezTo>
                  <a:cubicBezTo>
                    <a:pt x="1217" y="481"/>
                    <a:pt x="1217" y="481"/>
                    <a:pt x="1217" y="481"/>
                  </a:cubicBezTo>
                  <a:cubicBezTo>
                    <a:pt x="1217" y="736"/>
                    <a:pt x="1217" y="736"/>
                    <a:pt x="1217" y="736"/>
                  </a:cubicBezTo>
                  <a:cubicBezTo>
                    <a:pt x="1217" y="772"/>
                    <a:pt x="1245" y="801"/>
                    <a:pt x="1281" y="802"/>
                  </a:cubicBezTo>
                  <a:cubicBezTo>
                    <a:pt x="1318" y="802"/>
                    <a:pt x="1349" y="771"/>
                    <a:pt x="1349" y="734"/>
                  </a:cubicBezTo>
                  <a:cubicBezTo>
                    <a:pt x="1349" y="296"/>
                    <a:pt x="1349" y="296"/>
                    <a:pt x="1349" y="296"/>
                  </a:cubicBezTo>
                  <a:cubicBezTo>
                    <a:pt x="1349" y="273"/>
                    <a:pt x="1331" y="256"/>
                    <a:pt x="1309" y="256"/>
                  </a:cubicBezTo>
                  <a:cubicBezTo>
                    <a:pt x="868" y="256"/>
                    <a:pt x="868" y="256"/>
                    <a:pt x="868" y="256"/>
                  </a:cubicBezTo>
                  <a:cubicBezTo>
                    <a:pt x="832" y="256"/>
                    <a:pt x="802" y="285"/>
                    <a:pt x="802" y="322"/>
                  </a:cubicBezTo>
                  <a:cubicBezTo>
                    <a:pt x="802" y="322"/>
                    <a:pt x="802" y="322"/>
                    <a:pt x="802" y="322"/>
                  </a:cubicBezTo>
                  <a:cubicBezTo>
                    <a:pt x="802" y="358"/>
                    <a:pt x="832" y="388"/>
                    <a:pt x="868" y="388"/>
                  </a:cubicBezTo>
                  <a:cubicBezTo>
                    <a:pt x="1123" y="388"/>
                    <a:pt x="1123" y="388"/>
                    <a:pt x="1123" y="388"/>
                  </a:cubicBezTo>
                  <a:cubicBezTo>
                    <a:pt x="559" y="952"/>
                    <a:pt x="559" y="952"/>
                    <a:pt x="559" y="952"/>
                  </a:cubicBezTo>
                  <a:cubicBezTo>
                    <a:pt x="274" y="952"/>
                    <a:pt x="274" y="952"/>
                    <a:pt x="274" y="952"/>
                  </a:cubicBezTo>
                  <a:cubicBezTo>
                    <a:pt x="274" y="10"/>
                    <a:pt x="274" y="10"/>
                    <a:pt x="274" y="10"/>
                  </a:cubicBezTo>
                  <a:cubicBezTo>
                    <a:pt x="274" y="5"/>
                    <a:pt x="278" y="0"/>
                    <a:pt x="284" y="0"/>
                  </a:cubicBezTo>
                  <a:close/>
                  <a:moveTo>
                    <a:pt x="510" y="1084"/>
                  </a:moveTo>
                  <a:cubicBezTo>
                    <a:pt x="10" y="1084"/>
                    <a:pt x="10" y="1084"/>
                    <a:pt x="10" y="1084"/>
                  </a:cubicBezTo>
                  <a:cubicBezTo>
                    <a:pt x="4" y="1084"/>
                    <a:pt x="0" y="1089"/>
                    <a:pt x="0" y="1094"/>
                  </a:cubicBezTo>
                  <a:cubicBezTo>
                    <a:pt x="0" y="1595"/>
                    <a:pt x="0" y="1595"/>
                    <a:pt x="0" y="1595"/>
                  </a:cubicBezTo>
                  <a:cubicBezTo>
                    <a:pt x="0" y="1600"/>
                    <a:pt x="4" y="1605"/>
                    <a:pt x="10" y="1605"/>
                  </a:cubicBezTo>
                  <a:cubicBezTo>
                    <a:pt x="510" y="1605"/>
                    <a:pt x="510" y="1605"/>
                    <a:pt x="510" y="1605"/>
                  </a:cubicBezTo>
                  <a:cubicBezTo>
                    <a:pt x="515" y="1605"/>
                    <a:pt x="520" y="1600"/>
                    <a:pt x="520" y="1595"/>
                  </a:cubicBezTo>
                  <a:cubicBezTo>
                    <a:pt x="520" y="1094"/>
                    <a:pt x="520" y="1094"/>
                    <a:pt x="520" y="1094"/>
                  </a:cubicBezTo>
                  <a:cubicBezTo>
                    <a:pt x="520" y="1089"/>
                    <a:pt x="515" y="1084"/>
                    <a:pt x="510" y="108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6" name="TextBox 35"/>
          <p:cNvSpPr txBox="1"/>
          <p:nvPr/>
        </p:nvSpPr>
        <p:spPr>
          <a:xfrm>
            <a:off x="7550729" y="2426099"/>
            <a:ext cx="3657600" cy="65836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400" dirty="0" smtClean="0">
                <a:solidFill>
                  <a:srgbClr val="E71C57"/>
                </a:solidFill>
              </a:rPr>
              <a:t>Profit impact </a:t>
            </a:r>
            <a:r>
              <a:rPr lang="en-US" sz="1400" dirty="0" smtClean="0">
                <a:solidFill>
                  <a:srgbClr val="575757"/>
                </a:solidFill>
              </a:rPr>
              <a:t>by promoting non-renewable energy due to impact on vertical or lateral revenue streams (e.g., fuel offtake)</a:t>
            </a:r>
            <a:endParaRPr lang="en-US" sz="1400" dirty="0" smtClean="0">
              <a:solidFill>
                <a:srgbClr val="575757"/>
              </a:solidFill>
            </a:endParaRPr>
          </a:p>
        </p:txBody>
      </p:sp>
      <p:sp>
        <p:nvSpPr>
          <p:cNvPr id="37" name="TextBox 36"/>
          <p:cNvSpPr txBox="1"/>
          <p:nvPr/>
        </p:nvSpPr>
        <p:spPr>
          <a:xfrm>
            <a:off x="7550729" y="3611379"/>
            <a:ext cx="3657600" cy="65836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400" dirty="0" smtClean="0">
                <a:solidFill>
                  <a:srgbClr val="E71C57"/>
                </a:solidFill>
              </a:rPr>
              <a:t>Balance sheet impact </a:t>
            </a:r>
            <a:r>
              <a:rPr lang="en-US" sz="1400" dirty="0" smtClean="0">
                <a:solidFill>
                  <a:srgbClr val="575757"/>
                </a:solidFill>
              </a:rPr>
              <a:t>of stranded existing </a:t>
            </a:r>
            <a:r>
              <a:rPr lang="en-US" sz="1400" dirty="0" smtClean="0">
                <a:solidFill>
                  <a:srgbClr val="575757"/>
                </a:solidFill>
              </a:rPr>
              <a:t>non-renewable </a:t>
            </a:r>
            <a:r>
              <a:rPr lang="en-US" sz="1400" dirty="0" smtClean="0">
                <a:solidFill>
                  <a:srgbClr val="575757"/>
                </a:solidFill>
              </a:rPr>
              <a:t>assets with switch to renewables, due to long operational life</a:t>
            </a:r>
            <a:endParaRPr lang="en-US" sz="1400" dirty="0" smtClean="0">
              <a:solidFill>
                <a:srgbClr val="575757"/>
              </a:solidFill>
            </a:endParaRPr>
          </a:p>
        </p:txBody>
      </p:sp>
      <p:sp>
        <p:nvSpPr>
          <p:cNvPr id="38" name="TextBox 37"/>
          <p:cNvSpPr txBox="1"/>
          <p:nvPr/>
        </p:nvSpPr>
        <p:spPr>
          <a:xfrm>
            <a:off x="7550729" y="4789801"/>
            <a:ext cx="3657600" cy="65836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400" dirty="0" smtClean="0">
                <a:solidFill>
                  <a:srgbClr val="575757"/>
                </a:solidFill>
              </a:rPr>
              <a:t>Strong </a:t>
            </a:r>
            <a:r>
              <a:rPr lang="en-US" sz="1400" dirty="0" smtClean="0">
                <a:solidFill>
                  <a:srgbClr val="E71C57"/>
                </a:solidFill>
              </a:rPr>
              <a:t>lobby positions </a:t>
            </a:r>
            <a:r>
              <a:rPr lang="en-US" sz="1400" dirty="0" smtClean="0">
                <a:solidFill>
                  <a:srgbClr val="575757"/>
                </a:solidFill>
              </a:rPr>
              <a:t>from associations and local communities involved in old energy business (e.g., coal miners)</a:t>
            </a:r>
            <a:endParaRPr lang="en-US" sz="1400" dirty="0" smtClean="0">
              <a:solidFill>
                <a:srgbClr val="575757"/>
              </a:solidFill>
            </a:endParaRPr>
          </a:p>
        </p:txBody>
      </p:sp>
      <p:sp>
        <p:nvSpPr>
          <p:cNvPr id="39" name="TextBox 38"/>
          <p:cNvSpPr txBox="1"/>
          <p:nvPr/>
        </p:nvSpPr>
        <p:spPr>
          <a:xfrm>
            <a:off x="1407071" y="2432957"/>
            <a:ext cx="3657600" cy="65836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400" dirty="0" smtClean="0">
                <a:solidFill>
                  <a:srgbClr val="575757"/>
                </a:solidFill>
              </a:rPr>
              <a:t>Institutions incentivized to contribute to </a:t>
            </a:r>
            <a:r>
              <a:rPr lang="en-US" sz="1400" dirty="0" smtClean="0">
                <a:solidFill>
                  <a:srgbClr val="E71C57"/>
                </a:solidFill>
              </a:rPr>
              <a:t>national goals and targets </a:t>
            </a:r>
            <a:r>
              <a:rPr lang="en-US" sz="1400" dirty="0" smtClean="0">
                <a:solidFill>
                  <a:srgbClr val="575757"/>
                </a:solidFill>
              </a:rPr>
              <a:t>(e.g., renewable targets), especially public entities</a:t>
            </a:r>
            <a:endParaRPr lang="en-US" sz="1400" dirty="0" smtClean="0">
              <a:solidFill>
                <a:srgbClr val="575757"/>
              </a:solidFill>
            </a:endParaRPr>
          </a:p>
        </p:txBody>
      </p:sp>
      <p:sp>
        <p:nvSpPr>
          <p:cNvPr id="40" name="TextBox 39"/>
          <p:cNvSpPr txBox="1"/>
          <p:nvPr/>
        </p:nvSpPr>
        <p:spPr>
          <a:xfrm>
            <a:off x="1407071" y="4789801"/>
            <a:ext cx="4217969" cy="65836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400" dirty="0" smtClean="0">
                <a:solidFill>
                  <a:srgbClr val="575757"/>
                </a:solidFill>
              </a:rPr>
              <a:t>In line with </a:t>
            </a:r>
            <a:r>
              <a:rPr lang="en-US" sz="1400" dirty="0" smtClean="0">
                <a:solidFill>
                  <a:srgbClr val="E71C57"/>
                </a:solidFill>
              </a:rPr>
              <a:t>other objectives </a:t>
            </a:r>
            <a:r>
              <a:rPr lang="en-US" sz="1400" dirty="0" smtClean="0">
                <a:solidFill>
                  <a:srgbClr val="575757"/>
                </a:solidFill>
              </a:rPr>
              <a:t>of institutions (e.g., renewables provides sustainable &amp; long term cost effective way to increase electrification)</a:t>
            </a:r>
            <a:endParaRPr lang="en-US" sz="1400" dirty="0" smtClean="0">
              <a:solidFill>
                <a:srgbClr val="575757"/>
              </a:solidFill>
            </a:endParaRPr>
          </a:p>
        </p:txBody>
      </p:sp>
      <p:sp>
        <p:nvSpPr>
          <p:cNvPr id="41" name="TextBox 40"/>
          <p:cNvSpPr txBox="1"/>
          <p:nvPr/>
        </p:nvSpPr>
        <p:spPr>
          <a:xfrm>
            <a:off x="1407070" y="3611379"/>
            <a:ext cx="4328711" cy="65836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400" dirty="0" smtClean="0">
                <a:solidFill>
                  <a:srgbClr val="575757"/>
                </a:solidFill>
              </a:rPr>
              <a:t>Institutions incentivized to </a:t>
            </a:r>
            <a:r>
              <a:rPr lang="en-US" sz="1400" dirty="0" smtClean="0">
                <a:solidFill>
                  <a:srgbClr val="E71C57"/>
                </a:solidFill>
              </a:rPr>
              <a:t>diversify</a:t>
            </a:r>
            <a:r>
              <a:rPr lang="en-US" sz="1400" dirty="0" smtClean="0">
                <a:solidFill>
                  <a:srgbClr val="575757"/>
                </a:solidFill>
              </a:rPr>
              <a:t> (risk exposure to old energy) </a:t>
            </a:r>
            <a:r>
              <a:rPr lang="en-US" sz="1400" dirty="0" smtClean="0">
                <a:solidFill>
                  <a:srgbClr val="575757"/>
                </a:solidFill>
              </a:rPr>
              <a:t>and to be first mover into new areas of potential competitive advantage</a:t>
            </a:r>
            <a:endParaRPr lang="en-US" sz="1400" dirty="0" smtClean="0">
              <a:solidFill>
                <a:srgbClr val="575757"/>
              </a:solidFill>
            </a:endParaRPr>
          </a:p>
        </p:txBody>
      </p:sp>
    </p:spTree>
    <p:extLst>
      <p:ext uri="{BB962C8B-B14F-4D97-AF65-F5344CB8AC3E}">
        <p14:creationId xmlns:p14="http://schemas.microsoft.com/office/powerpoint/2010/main" val="16431199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6" grpId="0"/>
      <p:bldP spid="37" grpId="0"/>
      <p:bldP spid="3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2"/>
            </p:custDataLst>
            <p:extLst>
              <p:ext uri="{D42A27DB-BD31-4B8C-83A1-F6EECF244321}">
                <p14:modId xmlns:p14="http://schemas.microsoft.com/office/powerpoint/2010/main" val="38543723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2416" name="think-cell Slide" r:id="rId5" imgW="473" imgH="473" progId="TCLayout.ActiveDocument.1">
                  <p:embed/>
                </p:oleObj>
              </mc:Choice>
              <mc:Fallback>
                <p:oleObj name="think-cell Slide" r:id="rId5" imgW="473" imgH="473"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p:cNvSpPr/>
          <p:nvPr>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US" sz="28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2" name="Title 1"/>
          <p:cNvSpPr>
            <a:spLocks noGrp="1"/>
          </p:cNvSpPr>
          <p:nvPr>
            <p:ph type="title"/>
          </p:nvPr>
        </p:nvSpPr>
        <p:spPr>
          <a:xfrm>
            <a:off x="630000" y="622800"/>
            <a:ext cx="10933200" cy="775597"/>
          </a:xfrm>
        </p:spPr>
        <p:txBody>
          <a:bodyPr/>
          <a:lstStyle/>
          <a:p>
            <a:r>
              <a:rPr lang="en-US" sz="2800" dirty="0" smtClean="0"/>
              <a:t>Activate the power of the private sector, by setting right foundations and incentives for investments</a:t>
            </a:r>
            <a:endParaRPr lang="en-US" sz="2800" dirty="0"/>
          </a:p>
        </p:txBody>
      </p:sp>
      <p:sp>
        <p:nvSpPr>
          <p:cNvPr id="16" name="ee4pHeader1"/>
          <p:cNvSpPr txBox="1"/>
          <p:nvPr/>
        </p:nvSpPr>
        <p:spPr>
          <a:xfrm>
            <a:off x="629400" y="2520549"/>
            <a:ext cx="3123862" cy="759600"/>
          </a:xfrm>
          <a:prstGeom prst="rect">
            <a:avLst/>
          </a:prstGeom>
          <a:noFill/>
          <a:ln cap="rnd">
            <a:noFill/>
          </a:ln>
        </p:spPr>
        <p:txBody>
          <a:bodyPr wrap="square" lIns="0" tIns="0" rIns="0" bIns="0" rtlCol="0" anchor="b" anchorCtr="0">
            <a:noAutofit/>
          </a:bodyPr>
          <a:lstStyle/>
          <a:p>
            <a:pPr marL="0" lvl="3"/>
            <a:r>
              <a:rPr lang="en-US" sz="2000" dirty="0" smtClean="0">
                <a:solidFill>
                  <a:schemeClr val="tx2"/>
                </a:solidFill>
              </a:rPr>
              <a:t>Improved economics and financing terms</a:t>
            </a:r>
          </a:p>
        </p:txBody>
      </p:sp>
      <p:sp>
        <p:nvSpPr>
          <p:cNvPr id="17" name="ee4pHeader2"/>
          <p:cNvSpPr txBox="1"/>
          <p:nvPr/>
        </p:nvSpPr>
        <p:spPr>
          <a:xfrm>
            <a:off x="4533030" y="2520549"/>
            <a:ext cx="3125941" cy="759600"/>
          </a:xfrm>
          <a:prstGeom prst="rect">
            <a:avLst/>
          </a:prstGeom>
          <a:noFill/>
          <a:ln cap="rnd">
            <a:noFill/>
          </a:ln>
        </p:spPr>
        <p:txBody>
          <a:bodyPr wrap="square" lIns="0" tIns="0" rIns="0" bIns="0" rtlCol="0" anchor="b" anchorCtr="0">
            <a:noAutofit/>
          </a:bodyPr>
          <a:lstStyle/>
          <a:p>
            <a:pPr marL="0" lvl="3"/>
            <a:r>
              <a:rPr lang="en-US" sz="2000" dirty="0" smtClean="0">
                <a:solidFill>
                  <a:schemeClr val="tx2"/>
                </a:solidFill>
              </a:rPr>
              <a:t>Access to long term financing instruments</a:t>
            </a:r>
            <a:endParaRPr lang="en-US" sz="2000" dirty="0">
              <a:solidFill>
                <a:schemeClr val="tx2"/>
              </a:solidFill>
            </a:endParaRPr>
          </a:p>
        </p:txBody>
      </p:sp>
      <p:sp>
        <p:nvSpPr>
          <p:cNvPr id="18" name="ee4pHeader3"/>
          <p:cNvSpPr txBox="1"/>
          <p:nvPr/>
        </p:nvSpPr>
        <p:spPr>
          <a:xfrm>
            <a:off x="8437258" y="2520549"/>
            <a:ext cx="3125941" cy="759600"/>
          </a:xfrm>
          <a:prstGeom prst="rect">
            <a:avLst/>
          </a:prstGeom>
          <a:noFill/>
          <a:ln cap="rnd">
            <a:noFill/>
          </a:ln>
        </p:spPr>
        <p:txBody>
          <a:bodyPr wrap="square" lIns="0" tIns="0" rIns="0" bIns="0" rtlCol="0" anchor="b" anchorCtr="0">
            <a:noAutofit/>
          </a:bodyPr>
          <a:lstStyle/>
          <a:p>
            <a:pPr marL="0" lvl="3"/>
            <a:r>
              <a:rPr lang="en-US" sz="2000" dirty="0" smtClean="0">
                <a:solidFill>
                  <a:schemeClr val="tx2"/>
                </a:solidFill>
              </a:rPr>
              <a:t>Increase familiarity of lending institutions</a:t>
            </a:r>
            <a:endParaRPr lang="en-US" sz="2000" dirty="0">
              <a:solidFill>
                <a:schemeClr val="tx2"/>
              </a:solidFill>
            </a:endParaRPr>
          </a:p>
        </p:txBody>
      </p:sp>
      <p:grpSp>
        <p:nvGrpSpPr>
          <p:cNvPr id="19" name="Group 18"/>
          <p:cNvGrpSpPr>
            <a:grpSpLocks noChangeAspect="1"/>
          </p:cNvGrpSpPr>
          <p:nvPr/>
        </p:nvGrpSpPr>
        <p:grpSpPr>
          <a:xfrm>
            <a:off x="4531549" y="1533759"/>
            <a:ext cx="987743" cy="986790"/>
            <a:chOff x="5273675" y="2606675"/>
            <a:chExt cx="1646238" cy="1644650"/>
          </a:xfrm>
        </p:grpSpPr>
        <p:sp>
          <p:nvSpPr>
            <p:cNvPr id="20" name="AutoShape 3"/>
            <p:cNvSpPr>
              <a:spLocks noChangeAspect="1" noChangeArrowheads="1" noTextEdit="1"/>
            </p:cNvSpPr>
            <p:nvPr/>
          </p:nvSpPr>
          <p:spPr bwMode="auto">
            <a:xfrm>
              <a:off x="5273675" y="2606675"/>
              <a:ext cx="1646238" cy="164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54864" tIns="27432" rIns="54864" bIns="27432" numCol="1" anchor="t" anchorCtr="0" compatLnSpc="1">
              <a:prstTxWarp prst="textNoShape">
                <a:avLst/>
              </a:prstTxWarp>
            </a:bodyPr>
            <a:lstStyle/>
            <a:p>
              <a:endParaRPr lang="en-US" dirty="0"/>
            </a:p>
          </p:txBody>
        </p:sp>
        <p:grpSp>
          <p:nvGrpSpPr>
            <p:cNvPr id="21" name="Group 20"/>
            <p:cNvGrpSpPr/>
            <p:nvPr/>
          </p:nvGrpSpPr>
          <p:grpSpPr>
            <a:xfrm>
              <a:off x="5443538" y="2776538"/>
              <a:ext cx="1304925" cy="1304925"/>
              <a:chOff x="5443538" y="2776538"/>
              <a:chExt cx="1304925" cy="1304925"/>
            </a:xfrm>
          </p:grpSpPr>
          <p:sp>
            <p:nvSpPr>
              <p:cNvPr id="22" name="Freeform 21"/>
              <p:cNvSpPr>
                <a:spLocks/>
              </p:cNvSpPr>
              <p:nvPr/>
            </p:nvSpPr>
            <p:spPr bwMode="auto">
              <a:xfrm>
                <a:off x="5443538" y="2776538"/>
                <a:ext cx="1304925" cy="1304925"/>
              </a:xfrm>
              <a:custGeom>
                <a:avLst/>
                <a:gdLst>
                  <a:gd name="connsiteX0" fmla="*/ 652462 w 1304925"/>
                  <a:gd name="connsiteY0" fmla="*/ 31750 h 1304925"/>
                  <a:gd name="connsiteX1" fmla="*/ 30162 w 1304925"/>
                  <a:gd name="connsiteY1" fmla="*/ 652463 h 1304925"/>
                  <a:gd name="connsiteX2" fmla="*/ 652462 w 1304925"/>
                  <a:gd name="connsiteY2" fmla="*/ 1273176 h 1304925"/>
                  <a:gd name="connsiteX3" fmla="*/ 1274762 w 1304925"/>
                  <a:gd name="connsiteY3" fmla="*/ 652463 h 1304925"/>
                  <a:gd name="connsiteX4" fmla="*/ 652462 w 1304925"/>
                  <a:gd name="connsiteY4" fmla="*/ 31750 h 1304925"/>
                  <a:gd name="connsiteX5" fmla="*/ 652463 w 1304925"/>
                  <a:gd name="connsiteY5" fmla="*/ 0 h 1304925"/>
                  <a:gd name="connsiteX6" fmla="*/ 1113612 w 1304925"/>
                  <a:gd name="connsiteY6" fmla="*/ 191313 h 1304925"/>
                  <a:gd name="connsiteX7" fmla="*/ 1304925 w 1304925"/>
                  <a:gd name="connsiteY7" fmla="*/ 652463 h 1304925"/>
                  <a:gd name="connsiteX8" fmla="*/ 1113612 w 1304925"/>
                  <a:gd name="connsiteY8" fmla="*/ 1113612 h 1304925"/>
                  <a:gd name="connsiteX9" fmla="*/ 652463 w 1304925"/>
                  <a:gd name="connsiteY9" fmla="*/ 1304925 h 1304925"/>
                  <a:gd name="connsiteX10" fmla="*/ 191313 w 1304925"/>
                  <a:gd name="connsiteY10" fmla="*/ 1113612 h 1304925"/>
                  <a:gd name="connsiteX11" fmla="*/ 0 w 1304925"/>
                  <a:gd name="connsiteY11" fmla="*/ 652463 h 1304925"/>
                  <a:gd name="connsiteX12" fmla="*/ 191313 w 1304925"/>
                  <a:gd name="connsiteY12" fmla="*/ 191313 h 1304925"/>
                  <a:gd name="connsiteX13" fmla="*/ 652463 w 1304925"/>
                  <a:gd name="connsiteY13" fmla="*/ 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4925" h="1304925">
                    <a:moveTo>
                      <a:pt x="652462" y="31750"/>
                    </a:moveTo>
                    <a:cubicBezTo>
                      <a:pt x="308775" y="31750"/>
                      <a:pt x="30162" y="309653"/>
                      <a:pt x="30162" y="652463"/>
                    </a:cubicBezTo>
                    <a:cubicBezTo>
                      <a:pt x="30162" y="995273"/>
                      <a:pt x="308775" y="1273176"/>
                      <a:pt x="652462" y="1273176"/>
                    </a:cubicBezTo>
                    <a:cubicBezTo>
                      <a:pt x="996149" y="1273176"/>
                      <a:pt x="1274762" y="995273"/>
                      <a:pt x="1274762" y="652463"/>
                    </a:cubicBezTo>
                    <a:cubicBezTo>
                      <a:pt x="1274762" y="309653"/>
                      <a:pt x="996149" y="31750"/>
                      <a:pt x="652462" y="31750"/>
                    </a:cubicBezTo>
                    <a:close/>
                    <a:moveTo>
                      <a:pt x="652463" y="0"/>
                    </a:moveTo>
                    <a:cubicBezTo>
                      <a:pt x="826643" y="0"/>
                      <a:pt x="990829" y="67816"/>
                      <a:pt x="1113612" y="191313"/>
                    </a:cubicBezTo>
                    <a:cubicBezTo>
                      <a:pt x="1237109" y="314096"/>
                      <a:pt x="1304925" y="478282"/>
                      <a:pt x="1304925" y="652463"/>
                    </a:cubicBezTo>
                    <a:cubicBezTo>
                      <a:pt x="1304925" y="826643"/>
                      <a:pt x="1237109" y="990829"/>
                      <a:pt x="1113612" y="1113612"/>
                    </a:cubicBezTo>
                    <a:cubicBezTo>
                      <a:pt x="990829" y="1237109"/>
                      <a:pt x="826643" y="1304925"/>
                      <a:pt x="652463" y="1304925"/>
                    </a:cubicBezTo>
                    <a:cubicBezTo>
                      <a:pt x="478282" y="1304925"/>
                      <a:pt x="314096" y="1237109"/>
                      <a:pt x="191313" y="1113612"/>
                    </a:cubicBezTo>
                    <a:cubicBezTo>
                      <a:pt x="67816" y="990829"/>
                      <a:pt x="0" y="826643"/>
                      <a:pt x="0" y="652463"/>
                    </a:cubicBezTo>
                    <a:cubicBezTo>
                      <a:pt x="0" y="478282"/>
                      <a:pt x="67816" y="314096"/>
                      <a:pt x="191313" y="191313"/>
                    </a:cubicBezTo>
                    <a:cubicBezTo>
                      <a:pt x="314096" y="67816"/>
                      <a:pt x="478282" y="0"/>
                      <a:pt x="652463" y="0"/>
                    </a:cubicBezTo>
                    <a:close/>
                  </a:path>
                </a:pathLst>
              </a:custGeom>
              <a:solidFill>
                <a:schemeClr val="accent1"/>
              </a:solidFill>
              <a:ln>
                <a:noFill/>
              </a:ln>
            </p:spPr>
            <p:txBody>
              <a:bodyPr vert="horz" wrap="square" lIns="54864" tIns="27432" rIns="54864" bIns="27432" numCol="1" anchor="t" anchorCtr="0" compatLnSpc="1">
                <a:prstTxWarp prst="textNoShape">
                  <a:avLst/>
                </a:prstTxWarp>
                <a:noAutofit/>
              </a:bodyPr>
              <a:lstStyle/>
              <a:p>
                <a:endParaRPr lang="en-US" dirty="0"/>
              </a:p>
            </p:txBody>
          </p:sp>
          <p:sp>
            <p:nvSpPr>
              <p:cNvPr id="23" name="Freeform 22"/>
              <p:cNvSpPr>
                <a:spLocks/>
              </p:cNvSpPr>
              <p:nvPr/>
            </p:nvSpPr>
            <p:spPr bwMode="auto">
              <a:xfrm>
                <a:off x="5505450" y="2840038"/>
                <a:ext cx="1181100" cy="1177925"/>
              </a:xfrm>
              <a:custGeom>
                <a:avLst/>
                <a:gdLst>
                  <a:gd name="connsiteX0" fmla="*/ 319723 w 1181100"/>
                  <a:gd name="connsiteY0" fmla="*/ 1014140 h 1177925"/>
                  <a:gd name="connsiteX1" fmla="*/ 299948 w 1181100"/>
                  <a:gd name="connsiteY1" fmla="*/ 1029834 h 1177925"/>
                  <a:gd name="connsiteX2" fmla="*/ 311559 w 1181100"/>
                  <a:gd name="connsiteY2" fmla="*/ 1074828 h 1177925"/>
                  <a:gd name="connsiteX3" fmla="*/ 357279 w 1181100"/>
                  <a:gd name="connsiteY3" fmla="*/ 1062491 h 1177925"/>
                  <a:gd name="connsiteX4" fmla="*/ 344942 w 1181100"/>
                  <a:gd name="connsiteY4" fmla="*/ 1017496 h 1177925"/>
                  <a:gd name="connsiteX5" fmla="*/ 319723 w 1181100"/>
                  <a:gd name="connsiteY5" fmla="*/ 1014140 h 1177925"/>
                  <a:gd name="connsiteX6" fmla="*/ 864540 w 1181100"/>
                  <a:gd name="connsiteY6" fmla="*/ 1013504 h 1177925"/>
                  <a:gd name="connsiteX7" fmla="*/ 839758 w 1181100"/>
                  <a:gd name="connsiteY7" fmla="*/ 1016488 h 1177925"/>
                  <a:gd name="connsiteX8" fmla="*/ 828388 w 1181100"/>
                  <a:gd name="connsiteY8" fmla="*/ 1060724 h 1177925"/>
                  <a:gd name="connsiteX9" fmla="*/ 872445 w 1181100"/>
                  <a:gd name="connsiteY9" fmla="*/ 1072661 h 1177925"/>
                  <a:gd name="connsiteX10" fmla="*/ 884525 w 1181100"/>
                  <a:gd name="connsiteY10" fmla="*/ 1028425 h 1177925"/>
                  <a:gd name="connsiteX11" fmla="*/ 864540 w 1181100"/>
                  <a:gd name="connsiteY11" fmla="*/ 1013504 h 1177925"/>
                  <a:gd name="connsiteX12" fmla="*/ 143276 w 1181100"/>
                  <a:gd name="connsiteY12" fmla="*/ 821690 h 1177925"/>
                  <a:gd name="connsiteX13" fmla="*/ 118788 w 1181100"/>
                  <a:gd name="connsiteY13" fmla="*/ 825409 h 1177925"/>
                  <a:gd name="connsiteX14" fmla="*/ 106851 w 1181100"/>
                  <a:gd name="connsiteY14" fmla="*/ 870404 h 1177925"/>
                  <a:gd name="connsiteX15" fmla="*/ 151088 w 1181100"/>
                  <a:gd name="connsiteY15" fmla="*/ 882741 h 1177925"/>
                  <a:gd name="connsiteX16" fmla="*/ 163024 w 1181100"/>
                  <a:gd name="connsiteY16" fmla="*/ 837021 h 1177925"/>
                  <a:gd name="connsiteX17" fmla="*/ 143276 w 1181100"/>
                  <a:gd name="connsiteY17" fmla="*/ 821690 h 1177925"/>
                  <a:gd name="connsiteX18" fmla="*/ 1039840 w 1181100"/>
                  <a:gd name="connsiteY18" fmla="*/ 818751 h 1177925"/>
                  <a:gd name="connsiteX19" fmla="*/ 1020476 w 1181100"/>
                  <a:gd name="connsiteY19" fmla="*/ 834118 h 1177925"/>
                  <a:gd name="connsiteX20" fmla="*/ 1032556 w 1181100"/>
                  <a:gd name="connsiteY20" fmla="*/ 878175 h 1177925"/>
                  <a:gd name="connsiteX21" fmla="*/ 1076613 w 1181100"/>
                  <a:gd name="connsiteY21" fmla="*/ 866806 h 1177925"/>
                  <a:gd name="connsiteX22" fmla="*/ 1064533 w 1181100"/>
                  <a:gd name="connsiteY22" fmla="*/ 822038 h 1177925"/>
                  <a:gd name="connsiteX23" fmla="*/ 1039840 w 1181100"/>
                  <a:gd name="connsiteY23" fmla="*/ 818751 h 1177925"/>
                  <a:gd name="connsiteX24" fmla="*/ 901374 w 1181100"/>
                  <a:gd name="connsiteY24" fmla="*/ 330158 h 1177925"/>
                  <a:gd name="connsiteX25" fmla="*/ 885941 w 1181100"/>
                  <a:gd name="connsiteY25" fmla="*/ 334185 h 1177925"/>
                  <a:gd name="connsiteX26" fmla="*/ 604757 w 1181100"/>
                  <a:gd name="connsiteY26" fmla="*/ 536814 h 1177925"/>
                  <a:gd name="connsiteX27" fmla="*/ 591198 w 1181100"/>
                  <a:gd name="connsiteY27" fmla="*/ 534666 h 1177925"/>
                  <a:gd name="connsiteX28" fmla="*/ 574070 w 1181100"/>
                  <a:gd name="connsiteY28" fmla="*/ 537530 h 1177925"/>
                  <a:gd name="connsiteX29" fmla="*/ 398508 w 1181100"/>
                  <a:gd name="connsiteY29" fmla="*/ 437289 h 1177925"/>
                  <a:gd name="connsiteX30" fmla="*/ 369248 w 1181100"/>
                  <a:gd name="connsiteY30" fmla="*/ 443734 h 1177925"/>
                  <a:gd name="connsiteX31" fmla="*/ 375671 w 1181100"/>
                  <a:gd name="connsiteY31" fmla="*/ 472374 h 1177925"/>
                  <a:gd name="connsiteX32" fmla="*/ 538386 w 1181100"/>
                  <a:gd name="connsiteY32" fmla="*/ 587650 h 1177925"/>
                  <a:gd name="connsiteX33" fmla="*/ 591198 w 1181100"/>
                  <a:gd name="connsiteY33" fmla="*/ 641350 h 1177925"/>
                  <a:gd name="connsiteX34" fmla="*/ 644009 w 1181100"/>
                  <a:gd name="connsiteY34" fmla="*/ 587650 h 1177925"/>
                  <a:gd name="connsiteX35" fmla="*/ 644009 w 1181100"/>
                  <a:gd name="connsiteY35" fmla="*/ 585502 h 1177925"/>
                  <a:gd name="connsiteX36" fmla="*/ 911633 w 1181100"/>
                  <a:gd name="connsiteY36" fmla="*/ 367121 h 1177925"/>
                  <a:gd name="connsiteX37" fmla="*/ 915202 w 1181100"/>
                  <a:gd name="connsiteY37" fmla="*/ 338481 h 1177925"/>
                  <a:gd name="connsiteX38" fmla="*/ 901374 w 1181100"/>
                  <a:gd name="connsiteY38" fmla="*/ 330158 h 1177925"/>
                  <a:gd name="connsiteX39" fmla="*/ 124385 w 1181100"/>
                  <a:gd name="connsiteY39" fmla="*/ 296108 h 1177925"/>
                  <a:gd name="connsiteX40" fmla="*/ 104488 w 1181100"/>
                  <a:gd name="connsiteY40" fmla="*/ 311120 h 1177925"/>
                  <a:gd name="connsiteX41" fmla="*/ 116568 w 1181100"/>
                  <a:gd name="connsiteY41" fmla="*/ 355887 h 1177925"/>
                  <a:gd name="connsiteX42" fmla="*/ 160625 w 1181100"/>
                  <a:gd name="connsiteY42" fmla="*/ 343807 h 1177925"/>
                  <a:gd name="connsiteX43" fmla="*/ 148545 w 1181100"/>
                  <a:gd name="connsiteY43" fmla="*/ 299750 h 1177925"/>
                  <a:gd name="connsiteX44" fmla="*/ 124385 w 1181100"/>
                  <a:gd name="connsiteY44" fmla="*/ 296108 h 1177925"/>
                  <a:gd name="connsiteX45" fmla="*/ 1055476 w 1181100"/>
                  <a:gd name="connsiteY45" fmla="*/ 291828 h 1177925"/>
                  <a:gd name="connsiteX46" fmla="*/ 1030456 w 1181100"/>
                  <a:gd name="connsiteY46" fmla="*/ 295184 h 1177925"/>
                  <a:gd name="connsiteX47" fmla="*/ 1018259 w 1181100"/>
                  <a:gd name="connsiteY47" fmla="*/ 340904 h 1177925"/>
                  <a:gd name="connsiteX48" fmla="*/ 1063458 w 1181100"/>
                  <a:gd name="connsiteY48" fmla="*/ 352516 h 1177925"/>
                  <a:gd name="connsiteX49" fmla="*/ 1075654 w 1181100"/>
                  <a:gd name="connsiteY49" fmla="*/ 307522 h 1177925"/>
                  <a:gd name="connsiteX50" fmla="*/ 1055476 w 1181100"/>
                  <a:gd name="connsiteY50" fmla="*/ 291828 h 1177925"/>
                  <a:gd name="connsiteX51" fmla="*/ 333350 w 1181100"/>
                  <a:gd name="connsiteY51" fmla="*/ 102397 h 1177925"/>
                  <a:gd name="connsiteX52" fmla="*/ 308656 w 1181100"/>
                  <a:gd name="connsiteY52" fmla="*/ 105446 h 1177925"/>
                  <a:gd name="connsiteX53" fmla="*/ 296576 w 1181100"/>
                  <a:gd name="connsiteY53" fmla="*/ 150645 h 1177925"/>
                  <a:gd name="connsiteX54" fmla="*/ 341344 w 1181100"/>
                  <a:gd name="connsiteY54" fmla="*/ 162841 h 1177925"/>
                  <a:gd name="connsiteX55" fmla="*/ 352713 w 1181100"/>
                  <a:gd name="connsiteY55" fmla="*/ 117643 h 1177925"/>
                  <a:gd name="connsiteX56" fmla="*/ 333350 w 1181100"/>
                  <a:gd name="connsiteY56" fmla="*/ 102397 h 1177925"/>
                  <a:gd name="connsiteX57" fmla="*/ 844233 w 1181100"/>
                  <a:gd name="connsiteY57" fmla="*/ 99740 h 1177925"/>
                  <a:gd name="connsiteX58" fmla="*/ 823823 w 1181100"/>
                  <a:gd name="connsiteY58" fmla="*/ 115434 h 1177925"/>
                  <a:gd name="connsiteX59" fmla="*/ 836160 w 1181100"/>
                  <a:gd name="connsiteY59" fmla="*/ 160428 h 1177925"/>
                  <a:gd name="connsiteX60" fmla="*/ 881154 w 1181100"/>
                  <a:gd name="connsiteY60" fmla="*/ 148091 h 1177925"/>
                  <a:gd name="connsiteX61" fmla="*/ 869543 w 1181100"/>
                  <a:gd name="connsiteY61" fmla="*/ 103096 h 1177925"/>
                  <a:gd name="connsiteX62" fmla="*/ 844233 w 1181100"/>
                  <a:gd name="connsiteY62" fmla="*/ 99740 h 1177925"/>
                  <a:gd name="connsiteX63" fmla="*/ 556233 w 1181100"/>
                  <a:gd name="connsiteY63" fmla="*/ 0 h 1177925"/>
                  <a:gd name="connsiteX64" fmla="*/ 556233 w 1181100"/>
                  <a:gd name="connsiteY64" fmla="*/ 62747 h 1177925"/>
                  <a:gd name="connsiteX65" fmla="*/ 588405 w 1181100"/>
                  <a:gd name="connsiteY65" fmla="*/ 95546 h 1177925"/>
                  <a:gd name="connsiteX66" fmla="*/ 621293 w 1181100"/>
                  <a:gd name="connsiteY66" fmla="*/ 62747 h 1177925"/>
                  <a:gd name="connsiteX67" fmla="*/ 621293 w 1181100"/>
                  <a:gd name="connsiteY67" fmla="*/ 0 h 1177925"/>
                  <a:gd name="connsiteX68" fmla="*/ 1181100 w 1181100"/>
                  <a:gd name="connsiteY68" fmla="*/ 554737 h 1177925"/>
                  <a:gd name="connsiteX69" fmla="*/ 1118184 w 1181100"/>
                  <a:gd name="connsiteY69" fmla="*/ 554737 h 1177925"/>
                  <a:gd name="connsiteX70" fmla="*/ 1085297 w 1181100"/>
                  <a:gd name="connsiteY70" fmla="*/ 586824 h 1177925"/>
                  <a:gd name="connsiteX71" fmla="*/ 1118184 w 1181100"/>
                  <a:gd name="connsiteY71" fmla="*/ 619623 h 1177925"/>
                  <a:gd name="connsiteX72" fmla="*/ 1181100 w 1181100"/>
                  <a:gd name="connsiteY72" fmla="*/ 619623 h 1177925"/>
                  <a:gd name="connsiteX73" fmla="*/ 624868 w 1181100"/>
                  <a:gd name="connsiteY73" fmla="*/ 1177925 h 1177925"/>
                  <a:gd name="connsiteX74" fmla="*/ 624868 w 1181100"/>
                  <a:gd name="connsiteY74" fmla="*/ 1115179 h 1177925"/>
                  <a:gd name="connsiteX75" fmla="*/ 592695 w 1181100"/>
                  <a:gd name="connsiteY75" fmla="*/ 1082379 h 1177925"/>
                  <a:gd name="connsiteX76" fmla="*/ 559807 w 1181100"/>
                  <a:gd name="connsiteY76" fmla="*/ 1115179 h 1177925"/>
                  <a:gd name="connsiteX77" fmla="*/ 559807 w 1181100"/>
                  <a:gd name="connsiteY77" fmla="*/ 1177925 h 1177925"/>
                  <a:gd name="connsiteX78" fmla="*/ 0 w 1181100"/>
                  <a:gd name="connsiteY78" fmla="*/ 623188 h 1177925"/>
                  <a:gd name="connsiteX79" fmla="*/ 62916 w 1181100"/>
                  <a:gd name="connsiteY79" fmla="*/ 623188 h 1177925"/>
                  <a:gd name="connsiteX80" fmla="*/ 95804 w 1181100"/>
                  <a:gd name="connsiteY80" fmla="*/ 591102 h 1177925"/>
                  <a:gd name="connsiteX81" fmla="*/ 62916 w 1181100"/>
                  <a:gd name="connsiteY81" fmla="*/ 558302 h 1177925"/>
                  <a:gd name="connsiteX82" fmla="*/ 0 w 1181100"/>
                  <a:gd name="connsiteY82" fmla="*/ 558302 h 1177925"/>
                  <a:gd name="connsiteX83" fmla="*/ 556233 w 1181100"/>
                  <a:gd name="connsiteY83" fmla="*/ 0 h 117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81100" h="1177925">
                    <a:moveTo>
                      <a:pt x="319723" y="1014140"/>
                    </a:moveTo>
                    <a:cubicBezTo>
                      <a:pt x="311559" y="1016408"/>
                      <a:pt x="304302" y="1021851"/>
                      <a:pt x="299948" y="1029834"/>
                    </a:cubicBezTo>
                    <a:cubicBezTo>
                      <a:pt x="290513" y="1045074"/>
                      <a:pt x="295593" y="1065394"/>
                      <a:pt x="311559" y="1074828"/>
                    </a:cubicBezTo>
                    <a:cubicBezTo>
                      <a:pt x="327525" y="1084262"/>
                      <a:pt x="347845" y="1078456"/>
                      <a:pt x="357279" y="1062491"/>
                    </a:cubicBezTo>
                    <a:cubicBezTo>
                      <a:pt x="366713" y="1046525"/>
                      <a:pt x="360908" y="1026205"/>
                      <a:pt x="344942" y="1017496"/>
                    </a:cubicBezTo>
                    <a:cubicBezTo>
                      <a:pt x="336959" y="1012779"/>
                      <a:pt x="327888" y="1011872"/>
                      <a:pt x="319723" y="1014140"/>
                    </a:cubicBezTo>
                    <a:close/>
                    <a:moveTo>
                      <a:pt x="864540" y="1013504"/>
                    </a:moveTo>
                    <a:cubicBezTo>
                      <a:pt x="856457" y="1011397"/>
                      <a:pt x="847574" y="1012275"/>
                      <a:pt x="839758" y="1016488"/>
                    </a:cubicBezTo>
                    <a:cubicBezTo>
                      <a:pt x="824124" y="1025616"/>
                      <a:pt x="819150" y="1045277"/>
                      <a:pt x="828388" y="1060724"/>
                    </a:cubicBezTo>
                    <a:cubicBezTo>
                      <a:pt x="836915" y="1076172"/>
                      <a:pt x="856812" y="1081087"/>
                      <a:pt x="872445" y="1072661"/>
                    </a:cubicBezTo>
                    <a:cubicBezTo>
                      <a:pt x="888078" y="1063533"/>
                      <a:pt x="893763" y="1043872"/>
                      <a:pt x="884525" y="1028425"/>
                    </a:cubicBezTo>
                    <a:cubicBezTo>
                      <a:pt x="879907" y="1020701"/>
                      <a:pt x="872623" y="1015610"/>
                      <a:pt x="864540" y="1013504"/>
                    </a:cubicBezTo>
                    <a:close/>
                    <a:moveTo>
                      <a:pt x="143276" y="821690"/>
                    </a:moveTo>
                    <a:cubicBezTo>
                      <a:pt x="135289" y="819604"/>
                      <a:pt x="126512" y="820692"/>
                      <a:pt x="118788" y="825409"/>
                    </a:cubicBezTo>
                    <a:cubicBezTo>
                      <a:pt x="103340" y="834118"/>
                      <a:pt x="98425" y="854438"/>
                      <a:pt x="106851" y="870404"/>
                    </a:cubicBezTo>
                    <a:cubicBezTo>
                      <a:pt x="115979" y="886369"/>
                      <a:pt x="135640" y="892175"/>
                      <a:pt x="151088" y="882741"/>
                    </a:cubicBezTo>
                    <a:cubicBezTo>
                      <a:pt x="166535" y="873307"/>
                      <a:pt x="171450" y="852987"/>
                      <a:pt x="163024" y="837021"/>
                    </a:cubicBezTo>
                    <a:cubicBezTo>
                      <a:pt x="158460" y="829038"/>
                      <a:pt x="151263" y="823777"/>
                      <a:pt x="143276" y="821690"/>
                    </a:cubicBezTo>
                    <a:close/>
                    <a:moveTo>
                      <a:pt x="1039840" y="818751"/>
                    </a:moveTo>
                    <a:cubicBezTo>
                      <a:pt x="1031846" y="820972"/>
                      <a:pt x="1024740" y="826302"/>
                      <a:pt x="1020476" y="834118"/>
                    </a:cubicBezTo>
                    <a:cubicBezTo>
                      <a:pt x="1011238" y="849751"/>
                      <a:pt x="1016923" y="869648"/>
                      <a:pt x="1032556" y="878175"/>
                    </a:cubicBezTo>
                    <a:cubicBezTo>
                      <a:pt x="1047479" y="887413"/>
                      <a:pt x="1067376" y="882439"/>
                      <a:pt x="1076613" y="866806"/>
                    </a:cubicBezTo>
                    <a:cubicBezTo>
                      <a:pt x="1085851" y="851173"/>
                      <a:pt x="1080166" y="831276"/>
                      <a:pt x="1064533" y="822038"/>
                    </a:cubicBezTo>
                    <a:cubicBezTo>
                      <a:pt x="1056717" y="817419"/>
                      <a:pt x="1047834" y="816531"/>
                      <a:pt x="1039840" y="818751"/>
                    </a:cubicBezTo>
                    <a:close/>
                    <a:moveTo>
                      <a:pt x="901374" y="330158"/>
                    </a:moveTo>
                    <a:cubicBezTo>
                      <a:pt x="896111" y="329352"/>
                      <a:pt x="890580" y="330605"/>
                      <a:pt x="885941" y="334185"/>
                    </a:cubicBezTo>
                    <a:cubicBezTo>
                      <a:pt x="885941" y="334185"/>
                      <a:pt x="885941" y="334185"/>
                      <a:pt x="604757" y="536814"/>
                    </a:cubicBezTo>
                    <a:cubicBezTo>
                      <a:pt x="600475" y="535382"/>
                      <a:pt x="596193" y="534666"/>
                      <a:pt x="591198" y="534666"/>
                    </a:cubicBezTo>
                    <a:cubicBezTo>
                      <a:pt x="585488" y="534666"/>
                      <a:pt x="579065" y="536098"/>
                      <a:pt x="574070" y="537530"/>
                    </a:cubicBezTo>
                    <a:cubicBezTo>
                      <a:pt x="574070" y="537530"/>
                      <a:pt x="574070" y="537530"/>
                      <a:pt x="398508" y="437289"/>
                    </a:cubicBezTo>
                    <a:cubicBezTo>
                      <a:pt x="388517" y="430845"/>
                      <a:pt x="375671" y="433709"/>
                      <a:pt x="369248" y="443734"/>
                    </a:cubicBezTo>
                    <a:cubicBezTo>
                      <a:pt x="363538" y="453042"/>
                      <a:pt x="366393" y="465930"/>
                      <a:pt x="375671" y="472374"/>
                    </a:cubicBezTo>
                    <a:cubicBezTo>
                      <a:pt x="375671" y="472374"/>
                      <a:pt x="375671" y="472374"/>
                      <a:pt x="538386" y="587650"/>
                    </a:cubicBezTo>
                    <a:cubicBezTo>
                      <a:pt x="538386" y="617722"/>
                      <a:pt x="561937" y="641350"/>
                      <a:pt x="591198" y="641350"/>
                    </a:cubicBezTo>
                    <a:cubicBezTo>
                      <a:pt x="620458" y="641350"/>
                      <a:pt x="644009" y="617722"/>
                      <a:pt x="644009" y="587650"/>
                    </a:cubicBezTo>
                    <a:cubicBezTo>
                      <a:pt x="644009" y="586934"/>
                      <a:pt x="644009" y="586218"/>
                      <a:pt x="644009" y="585502"/>
                    </a:cubicBezTo>
                    <a:cubicBezTo>
                      <a:pt x="644009" y="585502"/>
                      <a:pt x="644009" y="585502"/>
                      <a:pt x="911633" y="367121"/>
                    </a:cubicBezTo>
                    <a:cubicBezTo>
                      <a:pt x="920197" y="360677"/>
                      <a:pt x="922338" y="347073"/>
                      <a:pt x="915202" y="338481"/>
                    </a:cubicBezTo>
                    <a:cubicBezTo>
                      <a:pt x="911633" y="333827"/>
                      <a:pt x="906637" y="330963"/>
                      <a:pt x="901374" y="330158"/>
                    </a:cubicBezTo>
                    <a:close/>
                    <a:moveTo>
                      <a:pt x="124385" y="296108"/>
                    </a:moveTo>
                    <a:cubicBezTo>
                      <a:pt x="116391" y="298151"/>
                      <a:pt x="109107" y="303303"/>
                      <a:pt x="104488" y="311120"/>
                    </a:cubicBezTo>
                    <a:cubicBezTo>
                      <a:pt x="95250" y="326753"/>
                      <a:pt x="100935" y="346650"/>
                      <a:pt x="116568" y="355887"/>
                    </a:cubicBezTo>
                    <a:cubicBezTo>
                      <a:pt x="132201" y="365125"/>
                      <a:pt x="152098" y="359440"/>
                      <a:pt x="160625" y="343807"/>
                    </a:cubicBezTo>
                    <a:cubicBezTo>
                      <a:pt x="169863" y="328174"/>
                      <a:pt x="164178" y="308277"/>
                      <a:pt x="148545" y="299750"/>
                    </a:cubicBezTo>
                    <a:cubicBezTo>
                      <a:pt x="141084" y="295131"/>
                      <a:pt x="132379" y="294065"/>
                      <a:pt x="124385" y="296108"/>
                    </a:cubicBezTo>
                    <a:close/>
                    <a:moveTo>
                      <a:pt x="1055476" y="291828"/>
                    </a:moveTo>
                    <a:cubicBezTo>
                      <a:pt x="1047315" y="289560"/>
                      <a:pt x="1038348" y="290467"/>
                      <a:pt x="1030456" y="295184"/>
                    </a:cubicBezTo>
                    <a:cubicBezTo>
                      <a:pt x="1014672" y="304619"/>
                      <a:pt x="1009650" y="324939"/>
                      <a:pt x="1018259" y="340904"/>
                    </a:cubicBezTo>
                    <a:cubicBezTo>
                      <a:pt x="1027586" y="356870"/>
                      <a:pt x="1047674" y="361950"/>
                      <a:pt x="1063458" y="352516"/>
                    </a:cubicBezTo>
                    <a:cubicBezTo>
                      <a:pt x="1079241" y="343807"/>
                      <a:pt x="1084263" y="323487"/>
                      <a:pt x="1075654" y="307522"/>
                    </a:cubicBezTo>
                    <a:cubicBezTo>
                      <a:pt x="1070991" y="299539"/>
                      <a:pt x="1063637" y="294096"/>
                      <a:pt x="1055476" y="291828"/>
                    </a:cubicBezTo>
                    <a:close/>
                    <a:moveTo>
                      <a:pt x="333350" y="102397"/>
                    </a:moveTo>
                    <a:cubicBezTo>
                      <a:pt x="325355" y="100245"/>
                      <a:pt x="316473" y="101142"/>
                      <a:pt x="308656" y="105446"/>
                    </a:cubicBezTo>
                    <a:cubicBezTo>
                      <a:pt x="293023" y="114773"/>
                      <a:pt x="287338" y="134861"/>
                      <a:pt x="296576" y="150645"/>
                    </a:cubicBezTo>
                    <a:cubicBezTo>
                      <a:pt x="305814" y="166428"/>
                      <a:pt x="325711" y="171450"/>
                      <a:pt x="341344" y="162841"/>
                    </a:cubicBezTo>
                    <a:cubicBezTo>
                      <a:pt x="356977" y="153514"/>
                      <a:pt x="361951" y="133426"/>
                      <a:pt x="352713" y="117643"/>
                    </a:cubicBezTo>
                    <a:cubicBezTo>
                      <a:pt x="348450" y="109751"/>
                      <a:pt x="341344" y="104550"/>
                      <a:pt x="333350" y="102397"/>
                    </a:cubicBezTo>
                    <a:close/>
                    <a:moveTo>
                      <a:pt x="844233" y="99740"/>
                    </a:moveTo>
                    <a:cubicBezTo>
                      <a:pt x="835978" y="102008"/>
                      <a:pt x="828540" y="107451"/>
                      <a:pt x="823823" y="115434"/>
                    </a:cubicBezTo>
                    <a:cubicBezTo>
                      <a:pt x="814388" y="131399"/>
                      <a:pt x="820194" y="151719"/>
                      <a:pt x="836160" y="160428"/>
                    </a:cubicBezTo>
                    <a:cubicBezTo>
                      <a:pt x="852125" y="169862"/>
                      <a:pt x="872445" y="164056"/>
                      <a:pt x="881154" y="148091"/>
                    </a:cubicBezTo>
                    <a:cubicBezTo>
                      <a:pt x="890588" y="132851"/>
                      <a:pt x="885508" y="112531"/>
                      <a:pt x="869543" y="103096"/>
                    </a:cubicBezTo>
                    <a:cubicBezTo>
                      <a:pt x="861560" y="98379"/>
                      <a:pt x="852488" y="97472"/>
                      <a:pt x="844233" y="99740"/>
                    </a:cubicBezTo>
                    <a:close/>
                    <a:moveTo>
                      <a:pt x="556233" y="0"/>
                    </a:moveTo>
                    <a:cubicBezTo>
                      <a:pt x="556233" y="0"/>
                      <a:pt x="556233" y="0"/>
                      <a:pt x="556233" y="62747"/>
                    </a:cubicBezTo>
                    <a:cubicBezTo>
                      <a:pt x="556233" y="80572"/>
                      <a:pt x="570532" y="95546"/>
                      <a:pt x="588405" y="95546"/>
                    </a:cubicBezTo>
                    <a:cubicBezTo>
                      <a:pt x="606994" y="95546"/>
                      <a:pt x="621293" y="80572"/>
                      <a:pt x="621293" y="62747"/>
                    </a:cubicBezTo>
                    <a:cubicBezTo>
                      <a:pt x="621293" y="62747"/>
                      <a:pt x="621293" y="62747"/>
                      <a:pt x="621293" y="0"/>
                    </a:cubicBezTo>
                    <a:cubicBezTo>
                      <a:pt x="922288" y="15687"/>
                      <a:pt x="1163226" y="255265"/>
                      <a:pt x="1181100" y="554737"/>
                    </a:cubicBezTo>
                    <a:cubicBezTo>
                      <a:pt x="1181100" y="554737"/>
                      <a:pt x="1181100" y="554737"/>
                      <a:pt x="1118184" y="554737"/>
                    </a:cubicBezTo>
                    <a:cubicBezTo>
                      <a:pt x="1100311" y="554737"/>
                      <a:pt x="1085297" y="568998"/>
                      <a:pt x="1085297" y="586824"/>
                    </a:cubicBezTo>
                    <a:cubicBezTo>
                      <a:pt x="1085297" y="605362"/>
                      <a:pt x="1100311" y="619623"/>
                      <a:pt x="1118184" y="619623"/>
                    </a:cubicBezTo>
                    <a:lnTo>
                      <a:pt x="1181100" y="619623"/>
                    </a:lnTo>
                    <a:cubicBezTo>
                      <a:pt x="1165371" y="919808"/>
                      <a:pt x="925148" y="1160099"/>
                      <a:pt x="624868" y="1177925"/>
                    </a:cubicBezTo>
                    <a:cubicBezTo>
                      <a:pt x="624868" y="1177925"/>
                      <a:pt x="624868" y="1177925"/>
                      <a:pt x="624868" y="1115179"/>
                    </a:cubicBezTo>
                    <a:cubicBezTo>
                      <a:pt x="624868" y="1097353"/>
                      <a:pt x="610569" y="1082379"/>
                      <a:pt x="592695" y="1082379"/>
                    </a:cubicBezTo>
                    <a:cubicBezTo>
                      <a:pt x="574106" y="1082379"/>
                      <a:pt x="559807" y="1097353"/>
                      <a:pt x="559807" y="1115179"/>
                    </a:cubicBezTo>
                    <a:cubicBezTo>
                      <a:pt x="559807" y="1115179"/>
                      <a:pt x="559807" y="1115179"/>
                      <a:pt x="559807" y="1177925"/>
                    </a:cubicBezTo>
                    <a:cubicBezTo>
                      <a:pt x="258813" y="1162239"/>
                      <a:pt x="17874" y="922661"/>
                      <a:pt x="0" y="623188"/>
                    </a:cubicBezTo>
                    <a:cubicBezTo>
                      <a:pt x="0" y="623188"/>
                      <a:pt x="0" y="623188"/>
                      <a:pt x="62916" y="623188"/>
                    </a:cubicBezTo>
                    <a:cubicBezTo>
                      <a:pt x="80790" y="623188"/>
                      <a:pt x="95804" y="608927"/>
                      <a:pt x="95804" y="591102"/>
                    </a:cubicBezTo>
                    <a:cubicBezTo>
                      <a:pt x="95804" y="572563"/>
                      <a:pt x="80790" y="558302"/>
                      <a:pt x="62916" y="558302"/>
                    </a:cubicBezTo>
                    <a:cubicBezTo>
                      <a:pt x="62916" y="558302"/>
                      <a:pt x="62916" y="558302"/>
                      <a:pt x="0" y="558302"/>
                    </a:cubicBezTo>
                    <a:cubicBezTo>
                      <a:pt x="15729" y="258117"/>
                      <a:pt x="255953" y="17826"/>
                      <a:pt x="556233" y="0"/>
                    </a:cubicBezTo>
                    <a:close/>
                  </a:path>
                </a:pathLst>
              </a:custGeom>
              <a:solidFill>
                <a:schemeClr val="tx2"/>
              </a:solidFill>
              <a:ln>
                <a:noFill/>
              </a:ln>
            </p:spPr>
            <p:txBody>
              <a:bodyPr vert="horz" wrap="square" lIns="54864" tIns="27432" rIns="54864" bIns="27432" numCol="1" anchor="t" anchorCtr="0" compatLnSpc="1">
                <a:prstTxWarp prst="textNoShape">
                  <a:avLst/>
                </a:prstTxWarp>
                <a:noAutofit/>
              </a:bodyPr>
              <a:lstStyle/>
              <a:p>
                <a:endParaRPr lang="en-US" dirty="0"/>
              </a:p>
            </p:txBody>
          </p:sp>
        </p:grpSp>
      </p:grpSp>
      <p:grpSp>
        <p:nvGrpSpPr>
          <p:cNvPr id="24" name="bcgIcons_Handshake">
            <a:extLst>
              <a:ext uri="{FF2B5EF4-FFF2-40B4-BE49-F238E27FC236}">
                <a16:creationId xmlns:a16="http://schemas.microsoft.com/office/drawing/2014/main" xmlns="" id="{D893BADC-A732-41E8-8249-D660E2FAAB73}"/>
              </a:ext>
            </a:extLst>
          </p:cNvPr>
          <p:cNvGrpSpPr>
            <a:grpSpLocks noChangeAspect="1"/>
          </p:cNvGrpSpPr>
          <p:nvPr/>
        </p:nvGrpSpPr>
        <p:grpSpPr bwMode="auto">
          <a:xfrm>
            <a:off x="8437258" y="1533759"/>
            <a:ext cx="985876" cy="986790"/>
            <a:chOff x="1682" y="0"/>
            <a:chExt cx="4316" cy="4320"/>
          </a:xfrm>
        </p:grpSpPr>
        <p:sp>
          <p:nvSpPr>
            <p:cNvPr id="25" name="AutoShape 3">
              <a:extLst>
                <a:ext uri="{FF2B5EF4-FFF2-40B4-BE49-F238E27FC236}">
                  <a16:creationId xmlns:a16="http://schemas.microsoft.com/office/drawing/2014/main" xmlns="" id="{FDA3489F-1C07-4F67-9645-357FDA317B23}"/>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5">
              <a:extLst>
                <a:ext uri="{FF2B5EF4-FFF2-40B4-BE49-F238E27FC236}">
                  <a16:creationId xmlns:a16="http://schemas.microsoft.com/office/drawing/2014/main" xmlns="" id="{635C37A3-4872-4D68-B937-AF240485678A}"/>
                </a:ext>
              </a:extLst>
            </p:cNvPr>
            <p:cNvSpPr>
              <a:spLocks noEditPoints="1"/>
            </p:cNvSpPr>
            <p:nvPr/>
          </p:nvSpPr>
          <p:spPr bwMode="auto">
            <a:xfrm>
              <a:off x="2699" y="763"/>
              <a:ext cx="2730" cy="2428"/>
            </a:xfrm>
            <a:custGeom>
              <a:avLst/>
              <a:gdLst>
                <a:gd name="T0" fmla="*/ 182 w 1457"/>
                <a:gd name="T1" fmla="*/ 441 h 1295"/>
                <a:gd name="T2" fmla="*/ 163 w 1457"/>
                <a:gd name="T3" fmla="*/ 326 h 1295"/>
                <a:gd name="T4" fmla="*/ 724 w 1457"/>
                <a:gd name="T5" fmla="*/ 120 h 1295"/>
                <a:gd name="T6" fmla="*/ 1145 w 1457"/>
                <a:gd name="T7" fmla="*/ 295 h 1295"/>
                <a:gd name="T8" fmla="*/ 1419 w 1457"/>
                <a:gd name="T9" fmla="*/ 153 h 1295"/>
                <a:gd name="T10" fmla="*/ 1457 w 1457"/>
                <a:gd name="T11" fmla="*/ 172 h 1295"/>
                <a:gd name="T12" fmla="*/ 1457 w 1457"/>
                <a:gd name="T13" fmla="*/ 660 h 1295"/>
                <a:gd name="T14" fmla="*/ 1449 w 1457"/>
                <a:gd name="T15" fmla="*/ 672 h 1295"/>
                <a:gd name="T16" fmla="*/ 1275 w 1457"/>
                <a:gd name="T17" fmla="*/ 716 h 1295"/>
                <a:gd name="T18" fmla="*/ 1263 w 1457"/>
                <a:gd name="T19" fmla="*/ 715 h 1295"/>
                <a:gd name="T20" fmla="*/ 668 w 1457"/>
                <a:gd name="T21" fmla="*/ 358 h 1295"/>
                <a:gd name="T22" fmla="*/ 462 w 1457"/>
                <a:gd name="T23" fmla="*/ 341 h 1295"/>
                <a:gd name="T24" fmla="*/ 421 w 1457"/>
                <a:gd name="T25" fmla="*/ 361 h 1295"/>
                <a:gd name="T26" fmla="*/ 182 w 1457"/>
                <a:gd name="T27" fmla="*/ 441 h 1295"/>
                <a:gd name="T28" fmla="*/ 592 w 1457"/>
                <a:gd name="T29" fmla="*/ 1039 h 1295"/>
                <a:gd name="T30" fmla="*/ 528 w 1457"/>
                <a:gd name="T31" fmla="*/ 1079 h 1295"/>
                <a:gd name="T32" fmla="*/ 472 w 1457"/>
                <a:gd name="T33" fmla="*/ 1191 h 1295"/>
                <a:gd name="T34" fmla="*/ 505 w 1457"/>
                <a:gd name="T35" fmla="*/ 1287 h 1295"/>
                <a:gd name="T36" fmla="*/ 505 w 1457"/>
                <a:gd name="T37" fmla="*/ 1287 h 1295"/>
                <a:gd name="T38" fmla="*/ 536 w 1457"/>
                <a:gd name="T39" fmla="*/ 1295 h 1295"/>
                <a:gd name="T40" fmla="*/ 601 w 1457"/>
                <a:gd name="T41" fmla="*/ 1255 h 1295"/>
                <a:gd name="T42" fmla="*/ 657 w 1457"/>
                <a:gd name="T43" fmla="*/ 1143 h 1295"/>
                <a:gd name="T44" fmla="*/ 624 w 1457"/>
                <a:gd name="T45" fmla="*/ 1046 h 1295"/>
                <a:gd name="T46" fmla="*/ 592 w 1457"/>
                <a:gd name="T47" fmla="*/ 1039 h 1295"/>
                <a:gd name="T48" fmla="*/ 462 w 1457"/>
                <a:gd name="T49" fmla="*/ 901 h 1295"/>
                <a:gd name="T50" fmla="*/ 397 w 1457"/>
                <a:gd name="T51" fmla="*/ 941 h 1295"/>
                <a:gd name="T52" fmla="*/ 307 w 1457"/>
                <a:gd name="T53" fmla="*/ 1123 h 1295"/>
                <a:gd name="T54" fmla="*/ 339 w 1457"/>
                <a:gd name="T55" fmla="*/ 1219 h 1295"/>
                <a:gd name="T56" fmla="*/ 339 w 1457"/>
                <a:gd name="T57" fmla="*/ 1219 h 1295"/>
                <a:gd name="T58" fmla="*/ 371 w 1457"/>
                <a:gd name="T59" fmla="*/ 1227 h 1295"/>
                <a:gd name="T60" fmla="*/ 435 w 1457"/>
                <a:gd name="T61" fmla="*/ 1187 h 1295"/>
                <a:gd name="T62" fmla="*/ 526 w 1457"/>
                <a:gd name="T63" fmla="*/ 1005 h 1295"/>
                <a:gd name="T64" fmla="*/ 493 w 1457"/>
                <a:gd name="T65" fmla="*/ 909 h 1295"/>
                <a:gd name="T66" fmla="*/ 493 w 1457"/>
                <a:gd name="T67" fmla="*/ 909 h 1295"/>
                <a:gd name="T68" fmla="*/ 462 w 1457"/>
                <a:gd name="T69" fmla="*/ 901 h 1295"/>
                <a:gd name="T70" fmla="*/ 298 w 1457"/>
                <a:gd name="T71" fmla="*/ 829 h 1295"/>
                <a:gd name="T72" fmla="*/ 233 w 1457"/>
                <a:gd name="T73" fmla="*/ 869 h 1295"/>
                <a:gd name="T74" fmla="*/ 150 w 1457"/>
                <a:gd name="T75" fmla="*/ 1036 h 1295"/>
                <a:gd name="T76" fmla="*/ 183 w 1457"/>
                <a:gd name="T77" fmla="*/ 1132 h 1295"/>
                <a:gd name="T78" fmla="*/ 215 w 1457"/>
                <a:gd name="T79" fmla="*/ 1140 h 1295"/>
                <a:gd name="T80" fmla="*/ 279 w 1457"/>
                <a:gd name="T81" fmla="*/ 1100 h 1295"/>
                <a:gd name="T82" fmla="*/ 362 w 1457"/>
                <a:gd name="T83" fmla="*/ 933 h 1295"/>
                <a:gd name="T84" fmla="*/ 330 w 1457"/>
                <a:gd name="T85" fmla="*/ 837 h 1295"/>
                <a:gd name="T86" fmla="*/ 330 w 1457"/>
                <a:gd name="T87" fmla="*/ 837 h 1295"/>
                <a:gd name="T88" fmla="*/ 298 w 1457"/>
                <a:gd name="T89" fmla="*/ 829 h 1295"/>
                <a:gd name="T90" fmla="*/ 131 w 1457"/>
                <a:gd name="T91" fmla="*/ 762 h 1295"/>
                <a:gd name="T92" fmla="*/ 66 w 1457"/>
                <a:gd name="T93" fmla="*/ 802 h 1295"/>
                <a:gd name="T94" fmla="*/ 18 w 1457"/>
                <a:gd name="T95" fmla="*/ 900 h 1295"/>
                <a:gd name="T96" fmla="*/ 50 w 1457"/>
                <a:gd name="T97" fmla="*/ 996 h 1295"/>
                <a:gd name="T98" fmla="*/ 82 w 1457"/>
                <a:gd name="T99" fmla="*/ 1004 h 1295"/>
                <a:gd name="T100" fmla="*/ 146 w 1457"/>
                <a:gd name="T101" fmla="*/ 964 h 1295"/>
                <a:gd name="T102" fmla="*/ 195 w 1457"/>
                <a:gd name="T103" fmla="*/ 866 h 1295"/>
                <a:gd name="T104" fmla="*/ 162 w 1457"/>
                <a:gd name="T105" fmla="*/ 770 h 1295"/>
                <a:gd name="T106" fmla="*/ 131 w 1457"/>
                <a:gd name="T107" fmla="*/ 762 h 1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57" h="1295">
                  <a:moveTo>
                    <a:pt x="182" y="441"/>
                  </a:moveTo>
                  <a:cubicBezTo>
                    <a:pt x="138" y="419"/>
                    <a:pt x="128" y="361"/>
                    <a:pt x="163" y="326"/>
                  </a:cubicBezTo>
                  <a:cubicBezTo>
                    <a:pt x="484" y="0"/>
                    <a:pt x="654" y="98"/>
                    <a:pt x="724" y="120"/>
                  </a:cubicBezTo>
                  <a:cubicBezTo>
                    <a:pt x="823" y="149"/>
                    <a:pt x="1071" y="278"/>
                    <a:pt x="1145" y="295"/>
                  </a:cubicBezTo>
                  <a:cubicBezTo>
                    <a:pt x="1199" y="308"/>
                    <a:pt x="1348" y="206"/>
                    <a:pt x="1419" y="153"/>
                  </a:cubicBezTo>
                  <a:cubicBezTo>
                    <a:pt x="1435" y="142"/>
                    <a:pt x="1457" y="153"/>
                    <a:pt x="1457" y="172"/>
                  </a:cubicBezTo>
                  <a:cubicBezTo>
                    <a:pt x="1457" y="172"/>
                    <a:pt x="1457" y="172"/>
                    <a:pt x="1457" y="660"/>
                  </a:cubicBezTo>
                  <a:cubicBezTo>
                    <a:pt x="1457" y="666"/>
                    <a:pt x="1454" y="670"/>
                    <a:pt x="1449" y="672"/>
                  </a:cubicBezTo>
                  <a:cubicBezTo>
                    <a:pt x="1449" y="672"/>
                    <a:pt x="1449" y="672"/>
                    <a:pt x="1275" y="716"/>
                  </a:cubicBezTo>
                  <a:cubicBezTo>
                    <a:pt x="1271" y="718"/>
                    <a:pt x="1266" y="717"/>
                    <a:pt x="1263" y="715"/>
                  </a:cubicBezTo>
                  <a:cubicBezTo>
                    <a:pt x="1207" y="679"/>
                    <a:pt x="737" y="382"/>
                    <a:pt x="668" y="358"/>
                  </a:cubicBezTo>
                  <a:cubicBezTo>
                    <a:pt x="614" y="338"/>
                    <a:pt x="510" y="340"/>
                    <a:pt x="462" y="341"/>
                  </a:cubicBezTo>
                  <a:cubicBezTo>
                    <a:pt x="446" y="342"/>
                    <a:pt x="431" y="349"/>
                    <a:pt x="421" y="361"/>
                  </a:cubicBezTo>
                  <a:cubicBezTo>
                    <a:pt x="320" y="472"/>
                    <a:pt x="237" y="468"/>
                    <a:pt x="182" y="441"/>
                  </a:cubicBezTo>
                  <a:close/>
                  <a:moveTo>
                    <a:pt x="592" y="1039"/>
                  </a:moveTo>
                  <a:cubicBezTo>
                    <a:pt x="566" y="1039"/>
                    <a:pt x="541" y="1054"/>
                    <a:pt x="528" y="1079"/>
                  </a:cubicBezTo>
                  <a:cubicBezTo>
                    <a:pt x="472" y="1191"/>
                    <a:pt x="472" y="1191"/>
                    <a:pt x="472" y="1191"/>
                  </a:cubicBezTo>
                  <a:cubicBezTo>
                    <a:pt x="455" y="1227"/>
                    <a:pt x="469" y="1270"/>
                    <a:pt x="505" y="1287"/>
                  </a:cubicBezTo>
                  <a:cubicBezTo>
                    <a:pt x="505" y="1287"/>
                    <a:pt x="505" y="1287"/>
                    <a:pt x="505" y="1287"/>
                  </a:cubicBezTo>
                  <a:cubicBezTo>
                    <a:pt x="515" y="1292"/>
                    <a:pt x="526" y="1295"/>
                    <a:pt x="536" y="1295"/>
                  </a:cubicBezTo>
                  <a:cubicBezTo>
                    <a:pt x="563" y="1295"/>
                    <a:pt x="588" y="1280"/>
                    <a:pt x="601" y="1255"/>
                  </a:cubicBezTo>
                  <a:cubicBezTo>
                    <a:pt x="657" y="1143"/>
                    <a:pt x="657" y="1143"/>
                    <a:pt x="657" y="1143"/>
                  </a:cubicBezTo>
                  <a:cubicBezTo>
                    <a:pt x="674" y="1107"/>
                    <a:pt x="660" y="1064"/>
                    <a:pt x="624" y="1046"/>
                  </a:cubicBezTo>
                  <a:cubicBezTo>
                    <a:pt x="614" y="1041"/>
                    <a:pt x="603" y="1039"/>
                    <a:pt x="592" y="1039"/>
                  </a:cubicBezTo>
                  <a:moveTo>
                    <a:pt x="462" y="901"/>
                  </a:moveTo>
                  <a:cubicBezTo>
                    <a:pt x="435" y="901"/>
                    <a:pt x="410" y="916"/>
                    <a:pt x="397" y="941"/>
                  </a:cubicBezTo>
                  <a:cubicBezTo>
                    <a:pt x="307" y="1123"/>
                    <a:pt x="307" y="1123"/>
                    <a:pt x="307" y="1123"/>
                  </a:cubicBezTo>
                  <a:cubicBezTo>
                    <a:pt x="289" y="1159"/>
                    <a:pt x="304" y="1202"/>
                    <a:pt x="339" y="1219"/>
                  </a:cubicBezTo>
                  <a:cubicBezTo>
                    <a:pt x="339" y="1219"/>
                    <a:pt x="339" y="1219"/>
                    <a:pt x="339" y="1219"/>
                  </a:cubicBezTo>
                  <a:cubicBezTo>
                    <a:pt x="350" y="1224"/>
                    <a:pt x="360" y="1227"/>
                    <a:pt x="371" y="1227"/>
                  </a:cubicBezTo>
                  <a:cubicBezTo>
                    <a:pt x="397" y="1227"/>
                    <a:pt x="423" y="1212"/>
                    <a:pt x="435" y="1187"/>
                  </a:cubicBezTo>
                  <a:cubicBezTo>
                    <a:pt x="526" y="1005"/>
                    <a:pt x="526" y="1005"/>
                    <a:pt x="526" y="1005"/>
                  </a:cubicBezTo>
                  <a:cubicBezTo>
                    <a:pt x="543" y="970"/>
                    <a:pt x="529" y="927"/>
                    <a:pt x="493" y="909"/>
                  </a:cubicBezTo>
                  <a:cubicBezTo>
                    <a:pt x="493" y="909"/>
                    <a:pt x="493" y="909"/>
                    <a:pt x="493" y="909"/>
                  </a:cubicBezTo>
                  <a:cubicBezTo>
                    <a:pt x="483" y="904"/>
                    <a:pt x="472" y="901"/>
                    <a:pt x="462" y="901"/>
                  </a:cubicBezTo>
                  <a:moveTo>
                    <a:pt x="298" y="829"/>
                  </a:moveTo>
                  <a:cubicBezTo>
                    <a:pt x="271" y="829"/>
                    <a:pt x="246" y="844"/>
                    <a:pt x="233" y="869"/>
                  </a:cubicBezTo>
                  <a:cubicBezTo>
                    <a:pt x="150" y="1036"/>
                    <a:pt x="150" y="1036"/>
                    <a:pt x="150" y="1036"/>
                  </a:cubicBezTo>
                  <a:cubicBezTo>
                    <a:pt x="133" y="1072"/>
                    <a:pt x="147" y="1115"/>
                    <a:pt x="183" y="1132"/>
                  </a:cubicBezTo>
                  <a:cubicBezTo>
                    <a:pt x="193" y="1138"/>
                    <a:pt x="204" y="1140"/>
                    <a:pt x="215" y="1140"/>
                  </a:cubicBezTo>
                  <a:cubicBezTo>
                    <a:pt x="241" y="1140"/>
                    <a:pt x="266" y="1125"/>
                    <a:pt x="279" y="1100"/>
                  </a:cubicBezTo>
                  <a:cubicBezTo>
                    <a:pt x="362" y="933"/>
                    <a:pt x="362" y="933"/>
                    <a:pt x="362" y="933"/>
                  </a:cubicBezTo>
                  <a:cubicBezTo>
                    <a:pt x="379" y="898"/>
                    <a:pt x="365" y="855"/>
                    <a:pt x="330" y="837"/>
                  </a:cubicBezTo>
                  <a:cubicBezTo>
                    <a:pt x="330" y="837"/>
                    <a:pt x="330" y="837"/>
                    <a:pt x="330" y="837"/>
                  </a:cubicBezTo>
                  <a:cubicBezTo>
                    <a:pt x="319" y="832"/>
                    <a:pt x="308" y="829"/>
                    <a:pt x="298" y="829"/>
                  </a:cubicBezTo>
                  <a:moveTo>
                    <a:pt x="131" y="762"/>
                  </a:moveTo>
                  <a:cubicBezTo>
                    <a:pt x="104" y="762"/>
                    <a:pt x="79" y="777"/>
                    <a:pt x="66" y="802"/>
                  </a:cubicBezTo>
                  <a:cubicBezTo>
                    <a:pt x="18" y="900"/>
                    <a:pt x="18" y="900"/>
                    <a:pt x="18" y="900"/>
                  </a:cubicBezTo>
                  <a:cubicBezTo>
                    <a:pt x="0" y="936"/>
                    <a:pt x="14" y="979"/>
                    <a:pt x="50" y="996"/>
                  </a:cubicBezTo>
                  <a:cubicBezTo>
                    <a:pt x="60" y="1002"/>
                    <a:pt x="71" y="1004"/>
                    <a:pt x="82" y="1004"/>
                  </a:cubicBezTo>
                  <a:cubicBezTo>
                    <a:pt x="108" y="1004"/>
                    <a:pt x="133" y="989"/>
                    <a:pt x="146" y="964"/>
                  </a:cubicBezTo>
                  <a:cubicBezTo>
                    <a:pt x="195" y="866"/>
                    <a:pt x="195" y="866"/>
                    <a:pt x="195" y="866"/>
                  </a:cubicBezTo>
                  <a:cubicBezTo>
                    <a:pt x="212" y="830"/>
                    <a:pt x="198" y="787"/>
                    <a:pt x="162" y="770"/>
                  </a:cubicBezTo>
                  <a:cubicBezTo>
                    <a:pt x="152" y="765"/>
                    <a:pt x="141" y="762"/>
                    <a:pt x="131" y="762"/>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6">
              <a:extLst>
                <a:ext uri="{FF2B5EF4-FFF2-40B4-BE49-F238E27FC236}">
                  <a16:creationId xmlns:a16="http://schemas.microsoft.com/office/drawing/2014/main" xmlns="" id="{23479137-BE96-4407-88BC-DAA4B923DFDD}"/>
                </a:ext>
              </a:extLst>
            </p:cNvPr>
            <p:cNvSpPr>
              <a:spLocks noEditPoints="1"/>
            </p:cNvSpPr>
            <p:nvPr/>
          </p:nvSpPr>
          <p:spPr bwMode="auto">
            <a:xfrm>
              <a:off x="2251" y="921"/>
              <a:ext cx="3007" cy="2422"/>
            </a:xfrm>
            <a:custGeom>
              <a:avLst/>
              <a:gdLst>
                <a:gd name="T0" fmla="*/ 262 w 1605"/>
                <a:gd name="T1" fmla="*/ 725 h 1292"/>
                <a:gd name="T2" fmla="*/ 15 w 1605"/>
                <a:gd name="T3" fmla="*/ 587 h 1292"/>
                <a:gd name="T4" fmla="*/ 0 w 1605"/>
                <a:gd name="T5" fmla="*/ 37 h 1292"/>
                <a:gd name="T6" fmla="*/ 36 w 1605"/>
                <a:gd name="T7" fmla="*/ 0 h 1292"/>
                <a:gd name="T8" fmla="*/ 155 w 1605"/>
                <a:gd name="T9" fmla="*/ 96 h 1292"/>
                <a:gd name="T10" fmla="*/ 324 w 1605"/>
                <a:gd name="T11" fmla="*/ 190 h 1292"/>
                <a:gd name="T12" fmla="*/ 364 w 1605"/>
                <a:gd name="T13" fmla="*/ 178 h 1292"/>
                <a:gd name="T14" fmla="*/ 366 w 1605"/>
                <a:gd name="T15" fmla="*/ 207 h 1292"/>
                <a:gd name="T16" fmla="*/ 324 w 1605"/>
                <a:gd name="T17" fmla="*/ 226 h 1292"/>
                <a:gd name="T18" fmla="*/ 36 w 1605"/>
                <a:gd name="T19" fmla="*/ 36 h 1292"/>
                <a:gd name="T20" fmla="*/ 1538 w 1605"/>
                <a:gd name="T21" fmla="*/ 719 h 1292"/>
                <a:gd name="T22" fmla="*/ 785 w 1605"/>
                <a:gd name="T23" fmla="*/ 307 h 1292"/>
                <a:gd name="T24" fmla="*/ 1544 w 1605"/>
                <a:gd name="T25" fmla="*/ 848 h 1292"/>
                <a:gd name="T26" fmla="*/ 1482 w 1605"/>
                <a:gd name="T27" fmla="*/ 883 h 1292"/>
                <a:gd name="T28" fmla="*/ 1236 w 1605"/>
                <a:gd name="T29" fmla="*/ 747 h 1292"/>
                <a:gd name="T30" fmla="*/ 1210 w 1605"/>
                <a:gd name="T31" fmla="*/ 752 h 1292"/>
                <a:gd name="T32" fmla="*/ 1380 w 1605"/>
                <a:gd name="T33" fmla="*/ 881 h 1292"/>
                <a:gd name="T34" fmla="*/ 1345 w 1605"/>
                <a:gd name="T35" fmla="*/ 1015 h 1292"/>
                <a:gd name="T36" fmla="*/ 1123 w 1605"/>
                <a:gd name="T37" fmla="*/ 893 h 1292"/>
                <a:gd name="T38" fmla="*/ 1098 w 1605"/>
                <a:gd name="T39" fmla="*/ 898 h 1292"/>
                <a:gd name="T40" fmla="*/ 1229 w 1605"/>
                <a:gd name="T41" fmla="*/ 1002 h 1292"/>
                <a:gd name="T42" fmla="*/ 1253 w 1605"/>
                <a:gd name="T43" fmla="*/ 1100 h 1292"/>
                <a:gd name="T44" fmla="*/ 1155 w 1605"/>
                <a:gd name="T45" fmla="*/ 1124 h 1292"/>
                <a:gd name="T46" fmla="*/ 986 w 1605"/>
                <a:gd name="T47" fmla="*/ 1044 h 1292"/>
                <a:gd name="T48" fmla="*/ 992 w 1605"/>
                <a:gd name="T49" fmla="*/ 1075 h 1292"/>
                <a:gd name="T50" fmla="*/ 1097 w 1605"/>
                <a:gd name="T51" fmla="*/ 1222 h 1292"/>
                <a:gd name="T52" fmla="*/ 998 w 1605"/>
                <a:gd name="T53" fmla="*/ 1246 h 1292"/>
                <a:gd name="T54" fmla="*/ 862 w 1605"/>
                <a:gd name="T55" fmla="*/ 1206 h 1292"/>
                <a:gd name="T56" fmla="*/ 1035 w 1605"/>
                <a:gd name="T57" fmla="*/ 1292 h 1292"/>
                <a:gd name="T58" fmla="*/ 1139 w 1605"/>
                <a:gd name="T59" fmla="*/ 1157 h 1292"/>
                <a:gd name="T60" fmla="*/ 1284 w 1605"/>
                <a:gd name="T61" fmla="*/ 1119 h 1292"/>
                <a:gd name="T62" fmla="*/ 1345 w 1605"/>
                <a:gd name="T63" fmla="*/ 1051 h 1292"/>
                <a:gd name="T64" fmla="*/ 1450 w 1605"/>
                <a:gd name="T65" fmla="*/ 917 h 1292"/>
                <a:gd name="T66" fmla="*/ 1482 w 1605"/>
                <a:gd name="T67" fmla="*/ 919 h 1292"/>
                <a:gd name="T68" fmla="*/ 1538 w 1605"/>
                <a:gd name="T69" fmla="*/ 719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5" h="1292">
                  <a:moveTo>
                    <a:pt x="36" y="558"/>
                  </a:moveTo>
                  <a:cubicBezTo>
                    <a:pt x="262" y="725"/>
                    <a:pt x="262" y="725"/>
                    <a:pt x="262" y="725"/>
                  </a:cubicBezTo>
                  <a:cubicBezTo>
                    <a:pt x="246" y="757"/>
                    <a:pt x="246" y="757"/>
                    <a:pt x="246" y="757"/>
                  </a:cubicBezTo>
                  <a:cubicBezTo>
                    <a:pt x="15" y="587"/>
                    <a:pt x="15" y="587"/>
                    <a:pt x="15" y="587"/>
                  </a:cubicBezTo>
                  <a:cubicBezTo>
                    <a:pt x="6" y="580"/>
                    <a:pt x="0" y="569"/>
                    <a:pt x="0" y="558"/>
                  </a:cubicBezTo>
                  <a:cubicBezTo>
                    <a:pt x="0" y="37"/>
                    <a:pt x="0" y="37"/>
                    <a:pt x="0" y="37"/>
                  </a:cubicBezTo>
                  <a:cubicBezTo>
                    <a:pt x="0" y="24"/>
                    <a:pt x="7" y="11"/>
                    <a:pt x="18" y="5"/>
                  </a:cubicBezTo>
                  <a:cubicBezTo>
                    <a:pt x="24" y="1"/>
                    <a:pt x="30" y="0"/>
                    <a:pt x="36" y="0"/>
                  </a:cubicBezTo>
                  <a:cubicBezTo>
                    <a:pt x="45" y="0"/>
                    <a:pt x="54" y="3"/>
                    <a:pt x="61" y="9"/>
                  </a:cubicBezTo>
                  <a:cubicBezTo>
                    <a:pt x="155" y="96"/>
                    <a:pt x="155" y="96"/>
                    <a:pt x="155" y="96"/>
                  </a:cubicBezTo>
                  <a:cubicBezTo>
                    <a:pt x="156" y="97"/>
                    <a:pt x="156" y="97"/>
                    <a:pt x="156" y="97"/>
                  </a:cubicBezTo>
                  <a:cubicBezTo>
                    <a:pt x="182" y="123"/>
                    <a:pt x="263" y="190"/>
                    <a:pt x="324" y="190"/>
                  </a:cubicBezTo>
                  <a:cubicBezTo>
                    <a:pt x="336" y="190"/>
                    <a:pt x="346" y="187"/>
                    <a:pt x="355" y="182"/>
                  </a:cubicBezTo>
                  <a:cubicBezTo>
                    <a:pt x="358" y="180"/>
                    <a:pt x="361" y="179"/>
                    <a:pt x="364" y="178"/>
                  </a:cubicBezTo>
                  <a:cubicBezTo>
                    <a:pt x="413" y="161"/>
                    <a:pt x="413" y="161"/>
                    <a:pt x="413" y="161"/>
                  </a:cubicBezTo>
                  <a:cubicBezTo>
                    <a:pt x="397" y="176"/>
                    <a:pt x="382" y="191"/>
                    <a:pt x="366" y="207"/>
                  </a:cubicBezTo>
                  <a:cubicBezTo>
                    <a:pt x="361" y="212"/>
                    <a:pt x="357" y="217"/>
                    <a:pt x="353" y="222"/>
                  </a:cubicBezTo>
                  <a:cubicBezTo>
                    <a:pt x="344" y="225"/>
                    <a:pt x="334" y="226"/>
                    <a:pt x="324" y="226"/>
                  </a:cubicBezTo>
                  <a:cubicBezTo>
                    <a:pt x="234" y="226"/>
                    <a:pt x="131" y="123"/>
                    <a:pt x="131" y="123"/>
                  </a:cubicBezTo>
                  <a:cubicBezTo>
                    <a:pt x="36" y="36"/>
                    <a:pt x="36" y="36"/>
                    <a:pt x="36" y="36"/>
                  </a:cubicBezTo>
                  <a:lnTo>
                    <a:pt x="36" y="558"/>
                  </a:lnTo>
                  <a:close/>
                  <a:moveTo>
                    <a:pt x="1538" y="719"/>
                  </a:moveTo>
                  <a:cubicBezTo>
                    <a:pt x="868" y="315"/>
                    <a:pt x="868" y="315"/>
                    <a:pt x="868" y="315"/>
                  </a:cubicBezTo>
                  <a:cubicBezTo>
                    <a:pt x="850" y="312"/>
                    <a:pt x="824" y="309"/>
                    <a:pt x="785" y="307"/>
                  </a:cubicBezTo>
                  <a:cubicBezTo>
                    <a:pt x="1520" y="750"/>
                    <a:pt x="1520" y="750"/>
                    <a:pt x="1520" y="750"/>
                  </a:cubicBezTo>
                  <a:cubicBezTo>
                    <a:pt x="1553" y="770"/>
                    <a:pt x="1564" y="814"/>
                    <a:pt x="1544" y="848"/>
                  </a:cubicBezTo>
                  <a:cubicBezTo>
                    <a:pt x="1544" y="848"/>
                    <a:pt x="1544" y="848"/>
                    <a:pt x="1544" y="848"/>
                  </a:cubicBezTo>
                  <a:cubicBezTo>
                    <a:pt x="1531" y="871"/>
                    <a:pt x="1507" y="883"/>
                    <a:pt x="1482" y="883"/>
                  </a:cubicBezTo>
                  <a:cubicBezTo>
                    <a:pt x="1470" y="883"/>
                    <a:pt x="1457" y="880"/>
                    <a:pt x="1446" y="873"/>
                  </a:cubicBezTo>
                  <a:cubicBezTo>
                    <a:pt x="1236" y="747"/>
                    <a:pt x="1236" y="747"/>
                    <a:pt x="1236" y="747"/>
                  </a:cubicBezTo>
                  <a:cubicBezTo>
                    <a:pt x="1227" y="741"/>
                    <a:pt x="1216" y="743"/>
                    <a:pt x="1210" y="752"/>
                  </a:cubicBezTo>
                  <a:cubicBezTo>
                    <a:pt x="1210" y="752"/>
                    <a:pt x="1210" y="752"/>
                    <a:pt x="1210" y="752"/>
                  </a:cubicBezTo>
                  <a:cubicBezTo>
                    <a:pt x="1202" y="761"/>
                    <a:pt x="1205" y="775"/>
                    <a:pt x="1215" y="781"/>
                  </a:cubicBezTo>
                  <a:cubicBezTo>
                    <a:pt x="1380" y="881"/>
                    <a:pt x="1380" y="881"/>
                    <a:pt x="1380" y="881"/>
                  </a:cubicBezTo>
                  <a:cubicBezTo>
                    <a:pt x="1414" y="901"/>
                    <a:pt x="1427" y="947"/>
                    <a:pt x="1406" y="981"/>
                  </a:cubicBezTo>
                  <a:cubicBezTo>
                    <a:pt x="1393" y="1003"/>
                    <a:pt x="1369" y="1015"/>
                    <a:pt x="1345" y="1015"/>
                  </a:cubicBezTo>
                  <a:cubicBezTo>
                    <a:pt x="1332" y="1015"/>
                    <a:pt x="1320" y="1012"/>
                    <a:pt x="1308" y="1005"/>
                  </a:cubicBezTo>
                  <a:cubicBezTo>
                    <a:pt x="1123" y="893"/>
                    <a:pt x="1123" y="893"/>
                    <a:pt x="1123" y="893"/>
                  </a:cubicBezTo>
                  <a:cubicBezTo>
                    <a:pt x="1115" y="888"/>
                    <a:pt x="1104" y="890"/>
                    <a:pt x="1098" y="898"/>
                  </a:cubicBezTo>
                  <a:cubicBezTo>
                    <a:pt x="1098" y="898"/>
                    <a:pt x="1098" y="898"/>
                    <a:pt x="1098" y="898"/>
                  </a:cubicBezTo>
                  <a:cubicBezTo>
                    <a:pt x="1091" y="907"/>
                    <a:pt x="1093" y="920"/>
                    <a:pt x="1103" y="926"/>
                  </a:cubicBezTo>
                  <a:cubicBezTo>
                    <a:pt x="1229" y="1002"/>
                    <a:pt x="1229" y="1002"/>
                    <a:pt x="1229" y="1002"/>
                  </a:cubicBezTo>
                  <a:cubicBezTo>
                    <a:pt x="1263" y="1022"/>
                    <a:pt x="1274" y="1066"/>
                    <a:pt x="1253" y="1100"/>
                  </a:cubicBezTo>
                  <a:cubicBezTo>
                    <a:pt x="1253" y="1100"/>
                    <a:pt x="1253" y="1100"/>
                    <a:pt x="1253" y="1100"/>
                  </a:cubicBezTo>
                  <a:cubicBezTo>
                    <a:pt x="1240" y="1122"/>
                    <a:pt x="1216" y="1135"/>
                    <a:pt x="1192" y="1135"/>
                  </a:cubicBezTo>
                  <a:cubicBezTo>
                    <a:pt x="1179" y="1135"/>
                    <a:pt x="1167" y="1131"/>
                    <a:pt x="1155" y="1124"/>
                  </a:cubicBezTo>
                  <a:cubicBezTo>
                    <a:pt x="1013" y="1039"/>
                    <a:pt x="1013" y="1039"/>
                    <a:pt x="1013" y="1039"/>
                  </a:cubicBezTo>
                  <a:cubicBezTo>
                    <a:pt x="1004" y="1033"/>
                    <a:pt x="992" y="1036"/>
                    <a:pt x="986" y="1044"/>
                  </a:cubicBezTo>
                  <a:cubicBezTo>
                    <a:pt x="986" y="1044"/>
                    <a:pt x="986" y="1044"/>
                    <a:pt x="986" y="1044"/>
                  </a:cubicBezTo>
                  <a:cubicBezTo>
                    <a:pt x="978" y="1054"/>
                    <a:pt x="981" y="1068"/>
                    <a:pt x="992" y="1075"/>
                  </a:cubicBezTo>
                  <a:cubicBezTo>
                    <a:pt x="1071" y="1122"/>
                    <a:pt x="1071" y="1122"/>
                    <a:pt x="1071" y="1122"/>
                  </a:cubicBezTo>
                  <a:cubicBezTo>
                    <a:pt x="1105" y="1143"/>
                    <a:pt x="1117" y="1188"/>
                    <a:pt x="1097" y="1222"/>
                  </a:cubicBezTo>
                  <a:cubicBezTo>
                    <a:pt x="1083" y="1244"/>
                    <a:pt x="1059" y="1256"/>
                    <a:pt x="1035" y="1256"/>
                  </a:cubicBezTo>
                  <a:cubicBezTo>
                    <a:pt x="1023" y="1256"/>
                    <a:pt x="1010" y="1253"/>
                    <a:pt x="998" y="1246"/>
                  </a:cubicBezTo>
                  <a:cubicBezTo>
                    <a:pt x="884" y="1177"/>
                    <a:pt x="884" y="1177"/>
                    <a:pt x="884" y="1177"/>
                  </a:cubicBezTo>
                  <a:cubicBezTo>
                    <a:pt x="862" y="1206"/>
                    <a:pt x="862" y="1206"/>
                    <a:pt x="862" y="1206"/>
                  </a:cubicBezTo>
                  <a:cubicBezTo>
                    <a:pt x="980" y="1277"/>
                    <a:pt x="980" y="1277"/>
                    <a:pt x="980" y="1277"/>
                  </a:cubicBezTo>
                  <a:cubicBezTo>
                    <a:pt x="997" y="1287"/>
                    <a:pt x="1016" y="1292"/>
                    <a:pt x="1035" y="1292"/>
                  </a:cubicBezTo>
                  <a:cubicBezTo>
                    <a:pt x="1073" y="1292"/>
                    <a:pt x="1108" y="1272"/>
                    <a:pt x="1128" y="1240"/>
                  </a:cubicBezTo>
                  <a:cubicBezTo>
                    <a:pt x="1143" y="1214"/>
                    <a:pt x="1147" y="1184"/>
                    <a:pt x="1139" y="1157"/>
                  </a:cubicBezTo>
                  <a:cubicBezTo>
                    <a:pt x="1155" y="1166"/>
                    <a:pt x="1174" y="1171"/>
                    <a:pt x="1192" y="1171"/>
                  </a:cubicBezTo>
                  <a:cubicBezTo>
                    <a:pt x="1230" y="1171"/>
                    <a:pt x="1265" y="1151"/>
                    <a:pt x="1284" y="1119"/>
                  </a:cubicBezTo>
                  <a:cubicBezTo>
                    <a:pt x="1299" y="1094"/>
                    <a:pt x="1303" y="1066"/>
                    <a:pt x="1297" y="1040"/>
                  </a:cubicBezTo>
                  <a:cubicBezTo>
                    <a:pt x="1312" y="1047"/>
                    <a:pt x="1328" y="1051"/>
                    <a:pt x="1345" y="1051"/>
                  </a:cubicBezTo>
                  <a:cubicBezTo>
                    <a:pt x="1383" y="1051"/>
                    <a:pt x="1418" y="1031"/>
                    <a:pt x="1437" y="999"/>
                  </a:cubicBezTo>
                  <a:cubicBezTo>
                    <a:pt x="1452" y="974"/>
                    <a:pt x="1457" y="945"/>
                    <a:pt x="1450" y="917"/>
                  </a:cubicBezTo>
                  <a:cubicBezTo>
                    <a:pt x="1449" y="916"/>
                    <a:pt x="1449" y="915"/>
                    <a:pt x="1449" y="913"/>
                  </a:cubicBezTo>
                  <a:cubicBezTo>
                    <a:pt x="1459" y="917"/>
                    <a:pt x="1471" y="919"/>
                    <a:pt x="1482" y="919"/>
                  </a:cubicBezTo>
                  <a:cubicBezTo>
                    <a:pt x="1520" y="919"/>
                    <a:pt x="1555" y="899"/>
                    <a:pt x="1575" y="867"/>
                  </a:cubicBezTo>
                  <a:cubicBezTo>
                    <a:pt x="1605" y="816"/>
                    <a:pt x="1589" y="750"/>
                    <a:pt x="1538" y="7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27"/>
          <p:cNvGrpSpPr>
            <a:grpSpLocks noChangeAspect="1"/>
          </p:cNvGrpSpPr>
          <p:nvPr/>
        </p:nvGrpSpPr>
        <p:grpSpPr>
          <a:xfrm>
            <a:off x="629400" y="1533759"/>
            <a:ext cx="987743" cy="986790"/>
            <a:chOff x="6464300" y="2606675"/>
            <a:chExt cx="1646238" cy="1644650"/>
          </a:xfrm>
        </p:grpSpPr>
        <p:sp>
          <p:nvSpPr>
            <p:cNvPr id="29" name="AutoShape 3"/>
            <p:cNvSpPr>
              <a:spLocks noChangeAspect="1" noChangeArrowheads="1" noTextEdit="1"/>
            </p:cNvSpPr>
            <p:nvPr/>
          </p:nvSpPr>
          <p:spPr bwMode="auto">
            <a:xfrm>
              <a:off x="6464300" y="2606675"/>
              <a:ext cx="1646238" cy="164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30" name="Group 29"/>
            <p:cNvGrpSpPr/>
            <p:nvPr/>
          </p:nvGrpSpPr>
          <p:grpSpPr>
            <a:xfrm>
              <a:off x="6729413" y="2881312"/>
              <a:ext cx="1146175" cy="1125538"/>
              <a:chOff x="6729413" y="2881312"/>
              <a:chExt cx="1146175" cy="1125538"/>
            </a:xfrm>
          </p:grpSpPr>
          <p:sp>
            <p:nvSpPr>
              <p:cNvPr id="31" name="Freeform 30"/>
              <p:cNvSpPr>
                <a:spLocks/>
              </p:cNvSpPr>
              <p:nvPr/>
            </p:nvSpPr>
            <p:spPr bwMode="auto">
              <a:xfrm>
                <a:off x="6989763" y="2944813"/>
                <a:ext cx="822325" cy="336550"/>
              </a:xfrm>
              <a:custGeom>
                <a:avLst/>
                <a:gdLst>
                  <a:gd name="connsiteX0" fmla="*/ 485775 w 822325"/>
                  <a:gd name="connsiteY0" fmla="*/ 0 h 336550"/>
                  <a:gd name="connsiteX1" fmla="*/ 779453 w 822325"/>
                  <a:gd name="connsiteY1" fmla="*/ 0 h 336550"/>
                  <a:gd name="connsiteX2" fmla="*/ 822325 w 822325"/>
                  <a:gd name="connsiteY2" fmla="*/ 39134 h 336550"/>
                  <a:gd name="connsiteX3" fmla="*/ 822325 w 822325"/>
                  <a:gd name="connsiteY3" fmla="*/ 300974 h 336550"/>
                  <a:gd name="connsiteX4" fmla="*/ 780167 w 822325"/>
                  <a:gd name="connsiteY4" fmla="*/ 336550 h 336550"/>
                  <a:gd name="connsiteX5" fmla="*/ 487919 w 822325"/>
                  <a:gd name="connsiteY5" fmla="*/ 336550 h 336550"/>
                  <a:gd name="connsiteX6" fmla="*/ 552228 w 822325"/>
                  <a:gd name="connsiteY6" fmla="*/ 169342 h 336550"/>
                  <a:gd name="connsiteX7" fmla="*/ 485775 w 822325"/>
                  <a:gd name="connsiteY7" fmla="*/ 0 h 336550"/>
                  <a:gd name="connsiteX8" fmla="*/ 41444 w 822325"/>
                  <a:gd name="connsiteY8" fmla="*/ 0 h 336550"/>
                  <a:gd name="connsiteX9" fmla="*/ 336550 w 822325"/>
                  <a:gd name="connsiteY9" fmla="*/ 0 h 336550"/>
                  <a:gd name="connsiteX10" fmla="*/ 269383 w 822325"/>
                  <a:gd name="connsiteY10" fmla="*/ 169342 h 336550"/>
                  <a:gd name="connsiteX11" fmla="*/ 334407 w 822325"/>
                  <a:gd name="connsiteY11" fmla="*/ 336550 h 336550"/>
                  <a:gd name="connsiteX12" fmla="*/ 40729 w 822325"/>
                  <a:gd name="connsiteY12" fmla="*/ 336550 h 336550"/>
                  <a:gd name="connsiteX13" fmla="*/ 0 w 822325"/>
                  <a:gd name="connsiteY13" fmla="*/ 301686 h 336550"/>
                  <a:gd name="connsiteX14" fmla="*/ 0 w 822325"/>
                  <a:gd name="connsiteY14" fmla="*/ 39134 h 336550"/>
                  <a:gd name="connsiteX15" fmla="*/ 41444 w 822325"/>
                  <a:gd name="connsiteY15"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2325" h="336550">
                    <a:moveTo>
                      <a:pt x="485775" y="0"/>
                    </a:moveTo>
                    <a:cubicBezTo>
                      <a:pt x="485775" y="0"/>
                      <a:pt x="485775" y="0"/>
                      <a:pt x="779453" y="0"/>
                    </a:cubicBezTo>
                    <a:cubicBezTo>
                      <a:pt x="782311" y="21346"/>
                      <a:pt x="800174" y="38422"/>
                      <a:pt x="822325" y="39134"/>
                    </a:cubicBezTo>
                    <a:cubicBezTo>
                      <a:pt x="822325" y="39134"/>
                      <a:pt x="822325" y="39134"/>
                      <a:pt x="822325" y="300974"/>
                    </a:cubicBezTo>
                    <a:cubicBezTo>
                      <a:pt x="801603" y="301686"/>
                      <a:pt x="784454" y="316628"/>
                      <a:pt x="780167" y="336550"/>
                    </a:cubicBezTo>
                    <a:cubicBezTo>
                      <a:pt x="780167" y="336550"/>
                      <a:pt x="780167" y="336550"/>
                      <a:pt x="487919" y="336550"/>
                    </a:cubicBezTo>
                    <a:cubicBezTo>
                      <a:pt x="522932" y="298839"/>
                      <a:pt x="552228" y="237649"/>
                      <a:pt x="552228" y="169342"/>
                    </a:cubicBezTo>
                    <a:cubicBezTo>
                      <a:pt x="552228" y="99613"/>
                      <a:pt x="522217" y="37711"/>
                      <a:pt x="485775" y="0"/>
                    </a:cubicBezTo>
                    <a:close/>
                    <a:moveTo>
                      <a:pt x="41444" y="0"/>
                    </a:moveTo>
                    <a:lnTo>
                      <a:pt x="336550" y="0"/>
                    </a:lnTo>
                    <a:cubicBezTo>
                      <a:pt x="300109" y="37711"/>
                      <a:pt x="269383" y="99613"/>
                      <a:pt x="269383" y="169342"/>
                    </a:cubicBezTo>
                    <a:cubicBezTo>
                      <a:pt x="269383" y="237649"/>
                      <a:pt x="299394" y="298839"/>
                      <a:pt x="334407" y="336550"/>
                    </a:cubicBezTo>
                    <a:cubicBezTo>
                      <a:pt x="334407" y="336550"/>
                      <a:pt x="334407" y="336550"/>
                      <a:pt x="40729" y="336550"/>
                    </a:cubicBezTo>
                    <a:cubicBezTo>
                      <a:pt x="37157" y="317339"/>
                      <a:pt x="20007" y="303109"/>
                      <a:pt x="0" y="301686"/>
                    </a:cubicBezTo>
                    <a:cubicBezTo>
                      <a:pt x="0" y="301686"/>
                      <a:pt x="0" y="301686"/>
                      <a:pt x="0" y="39134"/>
                    </a:cubicBezTo>
                    <a:cubicBezTo>
                      <a:pt x="21437" y="37711"/>
                      <a:pt x="38586" y="20634"/>
                      <a:pt x="41444" y="0"/>
                    </a:cubicBezTo>
                    <a:close/>
                  </a:path>
                </a:pathLst>
              </a:custGeom>
              <a:solidFill>
                <a:schemeClr val="tx2"/>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2" name="Freeform 31"/>
              <p:cNvSpPr>
                <a:spLocks/>
              </p:cNvSpPr>
              <p:nvPr/>
            </p:nvSpPr>
            <p:spPr bwMode="auto">
              <a:xfrm>
                <a:off x="6729413" y="2881312"/>
                <a:ext cx="1146175" cy="1125538"/>
              </a:xfrm>
              <a:custGeom>
                <a:avLst/>
                <a:gdLst>
                  <a:gd name="connsiteX0" fmla="*/ 409739 w 1146175"/>
                  <a:gd name="connsiteY0" fmla="*/ 615791 h 1125538"/>
                  <a:gd name="connsiteX1" fmla="*/ 326138 w 1146175"/>
                  <a:gd name="connsiteY1" fmla="*/ 635801 h 1125538"/>
                  <a:gd name="connsiteX2" fmla="*/ 31750 w 1146175"/>
                  <a:gd name="connsiteY2" fmla="*/ 803020 h 1125538"/>
                  <a:gd name="connsiteX3" fmla="*/ 31750 w 1146175"/>
                  <a:gd name="connsiteY3" fmla="*/ 1087437 h 1125538"/>
                  <a:gd name="connsiteX4" fmla="*/ 368296 w 1146175"/>
                  <a:gd name="connsiteY4" fmla="*/ 957377 h 1125538"/>
                  <a:gd name="connsiteX5" fmla="*/ 419028 w 1146175"/>
                  <a:gd name="connsiteY5" fmla="*/ 949516 h 1125538"/>
                  <a:gd name="connsiteX6" fmla="*/ 568366 w 1146175"/>
                  <a:gd name="connsiteY6" fmla="*/ 960236 h 1125538"/>
                  <a:gd name="connsiteX7" fmla="*/ 797017 w 1146175"/>
                  <a:gd name="connsiteY7" fmla="*/ 933795 h 1125538"/>
                  <a:gd name="connsiteX8" fmla="*/ 1047818 w 1146175"/>
                  <a:gd name="connsiteY8" fmla="*/ 767290 h 1125538"/>
                  <a:gd name="connsiteX9" fmla="*/ 1079972 w 1146175"/>
                  <a:gd name="connsiteY9" fmla="*/ 730130 h 1125538"/>
                  <a:gd name="connsiteX10" fmla="*/ 1074971 w 1146175"/>
                  <a:gd name="connsiteY10" fmla="*/ 655810 h 1125538"/>
                  <a:gd name="connsiteX11" fmla="*/ 1036386 w 1146175"/>
                  <a:gd name="connsiteY11" fmla="*/ 642232 h 1125538"/>
                  <a:gd name="connsiteX12" fmla="*/ 999230 w 1146175"/>
                  <a:gd name="connsiteY12" fmla="*/ 660097 h 1125538"/>
                  <a:gd name="connsiteX13" fmla="*/ 951356 w 1146175"/>
                  <a:gd name="connsiteY13" fmla="*/ 713694 h 1125538"/>
                  <a:gd name="connsiteX14" fmla="*/ 805591 w 1146175"/>
                  <a:gd name="connsiteY14" fmla="*/ 805164 h 1125538"/>
                  <a:gd name="connsiteX15" fmla="*/ 608380 w 1146175"/>
                  <a:gd name="connsiteY15" fmla="*/ 794445 h 1125538"/>
                  <a:gd name="connsiteX16" fmla="*/ 553360 w 1146175"/>
                  <a:gd name="connsiteY16" fmla="*/ 772292 h 1125538"/>
                  <a:gd name="connsiteX17" fmla="*/ 544071 w 1146175"/>
                  <a:gd name="connsiteY17" fmla="*/ 755856 h 1125538"/>
                  <a:gd name="connsiteX18" fmla="*/ 557648 w 1146175"/>
                  <a:gd name="connsiteY18" fmla="*/ 742278 h 1125538"/>
                  <a:gd name="connsiteX19" fmla="*/ 715560 w 1146175"/>
                  <a:gd name="connsiteY19" fmla="*/ 726557 h 1125538"/>
                  <a:gd name="connsiteX20" fmla="*/ 759146 w 1146175"/>
                  <a:gd name="connsiteY20" fmla="*/ 679392 h 1125538"/>
                  <a:gd name="connsiteX21" fmla="*/ 713416 w 1146175"/>
                  <a:gd name="connsiteY21" fmla="*/ 631513 h 1125538"/>
                  <a:gd name="connsiteX22" fmla="*/ 409739 w 1146175"/>
                  <a:gd name="connsiteY22" fmla="*/ 615791 h 1125538"/>
                  <a:gd name="connsiteX23" fmla="*/ 390213 w 1146175"/>
                  <a:gd name="connsiteY23" fmla="*/ 584200 h 1125538"/>
                  <a:gd name="connsiteX24" fmla="*/ 393786 w 1146175"/>
                  <a:gd name="connsiteY24" fmla="*/ 584200 h 1125538"/>
                  <a:gd name="connsiteX25" fmla="*/ 396645 w 1146175"/>
                  <a:gd name="connsiteY25" fmla="*/ 584200 h 1125538"/>
                  <a:gd name="connsiteX26" fmla="*/ 399504 w 1146175"/>
                  <a:gd name="connsiteY26" fmla="*/ 584200 h 1125538"/>
                  <a:gd name="connsiteX27" fmla="*/ 403077 w 1146175"/>
                  <a:gd name="connsiteY27" fmla="*/ 584200 h 1125538"/>
                  <a:gd name="connsiteX28" fmla="*/ 410939 w 1146175"/>
                  <a:gd name="connsiteY28" fmla="*/ 584200 h 1125538"/>
                  <a:gd name="connsiteX29" fmla="*/ 715390 w 1146175"/>
                  <a:gd name="connsiteY29" fmla="*/ 599912 h 1125538"/>
                  <a:gd name="connsiteX30" fmla="*/ 780426 w 1146175"/>
                  <a:gd name="connsiteY30" fmla="*/ 640619 h 1125538"/>
                  <a:gd name="connsiteX31" fmla="*/ 782570 w 1146175"/>
                  <a:gd name="connsiteY31" fmla="*/ 644904 h 1125538"/>
                  <a:gd name="connsiteX32" fmla="*/ 789002 w 1146175"/>
                  <a:gd name="connsiteY32" fmla="*/ 663473 h 1125538"/>
                  <a:gd name="connsiteX33" fmla="*/ 790431 w 1146175"/>
                  <a:gd name="connsiteY33" fmla="*/ 679184 h 1125538"/>
                  <a:gd name="connsiteX34" fmla="*/ 789716 w 1146175"/>
                  <a:gd name="connsiteY34" fmla="*/ 684898 h 1125538"/>
                  <a:gd name="connsiteX35" fmla="*/ 789716 w 1146175"/>
                  <a:gd name="connsiteY35" fmla="*/ 685612 h 1125538"/>
                  <a:gd name="connsiteX36" fmla="*/ 789002 w 1146175"/>
                  <a:gd name="connsiteY36" fmla="*/ 691325 h 1125538"/>
                  <a:gd name="connsiteX37" fmla="*/ 763988 w 1146175"/>
                  <a:gd name="connsiteY37" fmla="*/ 738460 h 1125538"/>
                  <a:gd name="connsiteX38" fmla="*/ 763273 w 1146175"/>
                  <a:gd name="connsiteY38" fmla="*/ 738460 h 1125538"/>
                  <a:gd name="connsiteX39" fmla="*/ 758985 w 1146175"/>
                  <a:gd name="connsiteY39" fmla="*/ 742031 h 1125538"/>
                  <a:gd name="connsiteX40" fmla="*/ 754697 w 1146175"/>
                  <a:gd name="connsiteY40" fmla="*/ 744888 h 1125538"/>
                  <a:gd name="connsiteX41" fmla="*/ 753983 w 1146175"/>
                  <a:gd name="connsiteY41" fmla="*/ 745602 h 1125538"/>
                  <a:gd name="connsiteX42" fmla="*/ 749695 w 1146175"/>
                  <a:gd name="connsiteY42" fmla="*/ 748458 h 1125538"/>
                  <a:gd name="connsiteX43" fmla="*/ 748265 w 1146175"/>
                  <a:gd name="connsiteY43" fmla="*/ 749173 h 1125538"/>
                  <a:gd name="connsiteX44" fmla="*/ 743263 w 1146175"/>
                  <a:gd name="connsiteY44" fmla="*/ 751315 h 1125538"/>
                  <a:gd name="connsiteX45" fmla="*/ 742548 w 1146175"/>
                  <a:gd name="connsiteY45" fmla="*/ 752029 h 1125538"/>
                  <a:gd name="connsiteX46" fmla="*/ 738260 w 1146175"/>
                  <a:gd name="connsiteY46" fmla="*/ 753458 h 1125538"/>
                  <a:gd name="connsiteX47" fmla="*/ 718964 w 1146175"/>
                  <a:gd name="connsiteY47" fmla="*/ 757743 h 1125538"/>
                  <a:gd name="connsiteX48" fmla="*/ 624626 w 1146175"/>
                  <a:gd name="connsiteY48" fmla="*/ 767027 h 1125538"/>
                  <a:gd name="connsiteX49" fmla="*/ 743263 w 1146175"/>
                  <a:gd name="connsiteY49" fmla="*/ 784167 h 1125538"/>
                  <a:gd name="connsiteX50" fmla="*/ 775423 w 1146175"/>
                  <a:gd name="connsiteY50" fmla="*/ 779882 h 1125538"/>
                  <a:gd name="connsiteX51" fmla="*/ 785428 w 1146175"/>
                  <a:gd name="connsiteY51" fmla="*/ 777739 h 1125538"/>
                  <a:gd name="connsiteX52" fmla="*/ 786858 w 1146175"/>
                  <a:gd name="connsiteY52" fmla="*/ 777025 h 1125538"/>
                  <a:gd name="connsiteX53" fmla="*/ 796863 w 1146175"/>
                  <a:gd name="connsiteY53" fmla="*/ 774883 h 1125538"/>
                  <a:gd name="connsiteX54" fmla="*/ 826880 w 1146175"/>
                  <a:gd name="connsiteY54" fmla="*/ 764170 h 1125538"/>
                  <a:gd name="connsiteX55" fmla="*/ 909782 w 1146175"/>
                  <a:gd name="connsiteY55" fmla="*/ 711322 h 1125538"/>
                  <a:gd name="connsiteX56" fmla="*/ 928363 w 1146175"/>
                  <a:gd name="connsiteY56" fmla="*/ 692753 h 1125538"/>
                  <a:gd name="connsiteX57" fmla="*/ 975532 w 1146175"/>
                  <a:gd name="connsiteY57" fmla="*/ 639191 h 1125538"/>
                  <a:gd name="connsiteX58" fmla="*/ 978391 w 1146175"/>
                  <a:gd name="connsiteY58" fmla="*/ 635620 h 1125538"/>
                  <a:gd name="connsiteX59" fmla="*/ 979105 w 1146175"/>
                  <a:gd name="connsiteY59" fmla="*/ 635620 h 1125538"/>
                  <a:gd name="connsiteX60" fmla="*/ 1034135 w 1146175"/>
                  <a:gd name="connsiteY60" fmla="*/ 610624 h 1125538"/>
                  <a:gd name="connsiteX61" fmla="*/ 1034850 w 1146175"/>
                  <a:gd name="connsiteY61" fmla="*/ 610624 h 1125538"/>
                  <a:gd name="connsiteX62" fmla="*/ 1039138 w 1146175"/>
                  <a:gd name="connsiteY62" fmla="*/ 610624 h 1125538"/>
                  <a:gd name="connsiteX63" fmla="*/ 1040567 w 1146175"/>
                  <a:gd name="connsiteY63" fmla="*/ 610624 h 1125538"/>
                  <a:gd name="connsiteX64" fmla="*/ 1079875 w 1146175"/>
                  <a:gd name="connsiteY64" fmla="*/ 621337 h 1125538"/>
                  <a:gd name="connsiteX65" fmla="*/ 1083448 w 1146175"/>
                  <a:gd name="connsiteY65" fmla="*/ 623479 h 1125538"/>
                  <a:gd name="connsiteX66" fmla="*/ 1086307 w 1146175"/>
                  <a:gd name="connsiteY66" fmla="*/ 624908 h 1125538"/>
                  <a:gd name="connsiteX67" fmla="*/ 1087021 w 1146175"/>
                  <a:gd name="connsiteY67" fmla="*/ 625622 h 1125538"/>
                  <a:gd name="connsiteX68" fmla="*/ 1089880 w 1146175"/>
                  <a:gd name="connsiteY68" fmla="*/ 627764 h 1125538"/>
                  <a:gd name="connsiteX69" fmla="*/ 1090595 w 1146175"/>
                  <a:gd name="connsiteY69" fmla="*/ 628478 h 1125538"/>
                  <a:gd name="connsiteX70" fmla="*/ 1092739 w 1146175"/>
                  <a:gd name="connsiteY70" fmla="*/ 629907 h 1125538"/>
                  <a:gd name="connsiteX71" fmla="*/ 1095597 w 1146175"/>
                  <a:gd name="connsiteY71" fmla="*/ 632049 h 1125538"/>
                  <a:gd name="connsiteX72" fmla="*/ 1095597 w 1146175"/>
                  <a:gd name="connsiteY72" fmla="*/ 632763 h 1125538"/>
                  <a:gd name="connsiteX73" fmla="*/ 1103459 w 1146175"/>
                  <a:gd name="connsiteY73" fmla="*/ 749887 h 1125538"/>
                  <a:gd name="connsiteX74" fmla="*/ 1072013 w 1146175"/>
                  <a:gd name="connsiteY74" fmla="*/ 787738 h 1125538"/>
                  <a:gd name="connsiteX75" fmla="*/ 966241 w 1146175"/>
                  <a:gd name="connsiteY75" fmla="*/ 884150 h 1125538"/>
                  <a:gd name="connsiteX76" fmla="*/ 956950 w 1146175"/>
                  <a:gd name="connsiteY76" fmla="*/ 890577 h 1125538"/>
                  <a:gd name="connsiteX77" fmla="*/ 948374 w 1146175"/>
                  <a:gd name="connsiteY77" fmla="*/ 896291 h 1125538"/>
                  <a:gd name="connsiteX78" fmla="*/ 806154 w 1146175"/>
                  <a:gd name="connsiteY78" fmla="*/ 963422 h 1125538"/>
                  <a:gd name="connsiteX79" fmla="*/ 792575 w 1146175"/>
                  <a:gd name="connsiteY79" fmla="*/ 967707 h 1125538"/>
                  <a:gd name="connsiteX80" fmla="*/ 788287 w 1146175"/>
                  <a:gd name="connsiteY80" fmla="*/ 968422 h 1125538"/>
                  <a:gd name="connsiteX81" fmla="*/ 779711 w 1146175"/>
                  <a:gd name="connsiteY81" fmla="*/ 971278 h 1125538"/>
                  <a:gd name="connsiteX82" fmla="*/ 773994 w 1146175"/>
                  <a:gd name="connsiteY82" fmla="*/ 972707 h 1125538"/>
                  <a:gd name="connsiteX83" fmla="*/ 766132 w 1146175"/>
                  <a:gd name="connsiteY83" fmla="*/ 974135 h 1125538"/>
                  <a:gd name="connsiteX84" fmla="*/ 759700 w 1146175"/>
                  <a:gd name="connsiteY84" fmla="*/ 976277 h 1125538"/>
                  <a:gd name="connsiteX85" fmla="*/ 753983 w 1146175"/>
                  <a:gd name="connsiteY85" fmla="*/ 976992 h 1125538"/>
                  <a:gd name="connsiteX86" fmla="*/ 724681 w 1146175"/>
                  <a:gd name="connsiteY86" fmla="*/ 983419 h 1125538"/>
                  <a:gd name="connsiteX87" fmla="*/ 721822 w 1146175"/>
                  <a:gd name="connsiteY87" fmla="*/ 983419 h 1125538"/>
                  <a:gd name="connsiteX88" fmla="*/ 711102 w 1146175"/>
                  <a:gd name="connsiteY88" fmla="*/ 985562 h 1125538"/>
                  <a:gd name="connsiteX89" fmla="*/ 709673 w 1146175"/>
                  <a:gd name="connsiteY89" fmla="*/ 985562 h 1125538"/>
                  <a:gd name="connsiteX90" fmla="*/ 650355 w 1146175"/>
                  <a:gd name="connsiteY90" fmla="*/ 991989 h 1125538"/>
                  <a:gd name="connsiteX91" fmla="*/ 648211 w 1146175"/>
                  <a:gd name="connsiteY91" fmla="*/ 991989 h 1125538"/>
                  <a:gd name="connsiteX92" fmla="*/ 637491 w 1146175"/>
                  <a:gd name="connsiteY92" fmla="*/ 992703 h 1125538"/>
                  <a:gd name="connsiteX93" fmla="*/ 635347 w 1146175"/>
                  <a:gd name="connsiteY93" fmla="*/ 992703 h 1125538"/>
                  <a:gd name="connsiteX94" fmla="*/ 621053 w 1146175"/>
                  <a:gd name="connsiteY94" fmla="*/ 992703 h 1125538"/>
                  <a:gd name="connsiteX95" fmla="*/ 620338 w 1146175"/>
                  <a:gd name="connsiteY95" fmla="*/ 992703 h 1125538"/>
                  <a:gd name="connsiteX96" fmla="*/ 612477 w 1146175"/>
                  <a:gd name="connsiteY96" fmla="*/ 992703 h 1125538"/>
                  <a:gd name="connsiteX97" fmla="*/ 606045 w 1146175"/>
                  <a:gd name="connsiteY97" fmla="*/ 992703 h 1125538"/>
                  <a:gd name="connsiteX98" fmla="*/ 598898 w 1146175"/>
                  <a:gd name="connsiteY98" fmla="*/ 992703 h 1125538"/>
                  <a:gd name="connsiteX99" fmla="*/ 592466 w 1146175"/>
                  <a:gd name="connsiteY99" fmla="*/ 992703 h 1125538"/>
                  <a:gd name="connsiteX100" fmla="*/ 584605 w 1146175"/>
                  <a:gd name="connsiteY100" fmla="*/ 991989 h 1125538"/>
                  <a:gd name="connsiteX101" fmla="*/ 578887 w 1146175"/>
                  <a:gd name="connsiteY101" fmla="*/ 991989 h 1125538"/>
                  <a:gd name="connsiteX102" fmla="*/ 566738 w 1146175"/>
                  <a:gd name="connsiteY102" fmla="*/ 991275 h 1125538"/>
                  <a:gd name="connsiteX103" fmla="*/ 566023 w 1146175"/>
                  <a:gd name="connsiteY103" fmla="*/ 991275 h 1125538"/>
                  <a:gd name="connsiteX104" fmla="*/ 485265 w 1146175"/>
                  <a:gd name="connsiteY104" fmla="*/ 985562 h 1125538"/>
                  <a:gd name="connsiteX105" fmla="*/ 416656 w 1146175"/>
                  <a:gd name="connsiteY105" fmla="*/ 980562 h 1125538"/>
                  <a:gd name="connsiteX106" fmla="*/ 410939 w 1146175"/>
                  <a:gd name="connsiteY106" fmla="*/ 980562 h 1125538"/>
                  <a:gd name="connsiteX107" fmla="*/ 407365 w 1146175"/>
                  <a:gd name="connsiteY107" fmla="*/ 980562 h 1125538"/>
                  <a:gd name="connsiteX108" fmla="*/ 393072 w 1146175"/>
                  <a:gd name="connsiteY108" fmla="*/ 981991 h 1125538"/>
                  <a:gd name="connsiteX109" fmla="*/ 388784 w 1146175"/>
                  <a:gd name="connsiteY109" fmla="*/ 982705 h 1125538"/>
                  <a:gd name="connsiteX110" fmla="*/ 388784 w 1146175"/>
                  <a:gd name="connsiteY110" fmla="*/ 983419 h 1125538"/>
                  <a:gd name="connsiteX111" fmla="*/ 384496 w 1146175"/>
                  <a:gd name="connsiteY111" fmla="*/ 984133 h 1125538"/>
                  <a:gd name="connsiteX112" fmla="*/ 383781 w 1146175"/>
                  <a:gd name="connsiteY112" fmla="*/ 984847 h 1125538"/>
                  <a:gd name="connsiteX113" fmla="*/ 379493 w 1146175"/>
                  <a:gd name="connsiteY113" fmla="*/ 986276 h 1125538"/>
                  <a:gd name="connsiteX114" fmla="*/ 21441 w 1146175"/>
                  <a:gd name="connsiteY114" fmla="*/ 1124824 h 1125538"/>
                  <a:gd name="connsiteX115" fmla="*/ 15723 w 1146175"/>
                  <a:gd name="connsiteY115" fmla="*/ 1125538 h 1125538"/>
                  <a:gd name="connsiteX116" fmla="*/ 7147 w 1146175"/>
                  <a:gd name="connsiteY116" fmla="*/ 1122681 h 1125538"/>
                  <a:gd name="connsiteX117" fmla="*/ 0 w 1146175"/>
                  <a:gd name="connsiteY117" fmla="*/ 1109826 h 1125538"/>
                  <a:gd name="connsiteX118" fmla="*/ 0 w 1146175"/>
                  <a:gd name="connsiteY118" fmla="*/ 793451 h 1125538"/>
                  <a:gd name="connsiteX119" fmla="*/ 7862 w 1146175"/>
                  <a:gd name="connsiteY119" fmla="*/ 779882 h 1125538"/>
                  <a:gd name="connsiteX120" fmla="*/ 310169 w 1146175"/>
                  <a:gd name="connsiteY120" fmla="*/ 608482 h 1125538"/>
                  <a:gd name="connsiteX121" fmla="*/ 315887 w 1146175"/>
                  <a:gd name="connsiteY121" fmla="*/ 605625 h 1125538"/>
                  <a:gd name="connsiteX122" fmla="*/ 318031 w 1146175"/>
                  <a:gd name="connsiteY122" fmla="*/ 604197 h 1125538"/>
                  <a:gd name="connsiteX123" fmla="*/ 320889 w 1146175"/>
                  <a:gd name="connsiteY123" fmla="*/ 602768 h 1125538"/>
                  <a:gd name="connsiteX124" fmla="*/ 324463 w 1146175"/>
                  <a:gd name="connsiteY124" fmla="*/ 601340 h 1125538"/>
                  <a:gd name="connsiteX125" fmla="*/ 326607 w 1146175"/>
                  <a:gd name="connsiteY125" fmla="*/ 599912 h 1125538"/>
                  <a:gd name="connsiteX126" fmla="*/ 330180 w 1146175"/>
                  <a:gd name="connsiteY126" fmla="*/ 598483 h 1125538"/>
                  <a:gd name="connsiteX127" fmla="*/ 332324 w 1146175"/>
                  <a:gd name="connsiteY127" fmla="*/ 597769 h 1125538"/>
                  <a:gd name="connsiteX128" fmla="*/ 336612 w 1146175"/>
                  <a:gd name="connsiteY128" fmla="*/ 596341 h 1125538"/>
                  <a:gd name="connsiteX129" fmla="*/ 338042 w 1146175"/>
                  <a:gd name="connsiteY129" fmla="*/ 595627 h 1125538"/>
                  <a:gd name="connsiteX130" fmla="*/ 342330 w 1146175"/>
                  <a:gd name="connsiteY130" fmla="*/ 594198 h 1125538"/>
                  <a:gd name="connsiteX131" fmla="*/ 343044 w 1146175"/>
                  <a:gd name="connsiteY131" fmla="*/ 593484 h 1125538"/>
                  <a:gd name="connsiteX132" fmla="*/ 348047 w 1146175"/>
                  <a:gd name="connsiteY132" fmla="*/ 592056 h 1125538"/>
                  <a:gd name="connsiteX133" fmla="*/ 348762 w 1146175"/>
                  <a:gd name="connsiteY133" fmla="*/ 592056 h 1125538"/>
                  <a:gd name="connsiteX134" fmla="*/ 382352 w 1146175"/>
                  <a:gd name="connsiteY134" fmla="*/ 584914 h 1125538"/>
                  <a:gd name="connsiteX135" fmla="*/ 383781 w 1146175"/>
                  <a:gd name="connsiteY135" fmla="*/ 584914 h 1125538"/>
                  <a:gd name="connsiteX136" fmla="*/ 387354 w 1146175"/>
                  <a:gd name="connsiteY136" fmla="*/ 584914 h 1125538"/>
                  <a:gd name="connsiteX137" fmla="*/ 390213 w 1146175"/>
                  <a:gd name="connsiteY137" fmla="*/ 584200 h 1125538"/>
                  <a:gd name="connsiteX138" fmla="*/ 654433 w 1146175"/>
                  <a:gd name="connsiteY138" fmla="*/ 103187 h 1125538"/>
                  <a:gd name="connsiteX139" fmla="*/ 686457 w 1146175"/>
                  <a:gd name="connsiteY139" fmla="*/ 103187 h 1125538"/>
                  <a:gd name="connsiteX140" fmla="*/ 686457 w 1146175"/>
                  <a:gd name="connsiteY140" fmla="*/ 126776 h 1125538"/>
                  <a:gd name="connsiteX141" fmla="*/ 724174 w 1146175"/>
                  <a:gd name="connsiteY141" fmla="*/ 139643 h 1125538"/>
                  <a:gd name="connsiteX142" fmla="*/ 714211 w 1146175"/>
                  <a:gd name="connsiteY142" fmla="*/ 169665 h 1125538"/>
                  <a:gd name="connsiteX143" fmla="*/ 672936 w 1146175"/>
                  <a:gd name="connsiteY143" fmla="*/ 156083 h 1125538"/>
                  <a:gd name="connsiteX144" fmla="*/ 653722 w 1146175"/>
                  <a:gd name="connsiteY144" fmla="*/ 162517 h 1125538"/>
                  <a:gd name="connsiteX145" fmla="*/ 646605 w 1146175"/>
                  <a:gd name="connsiteY145" fmla="*/ 179672 h 1125538"/>
                  <a:gd name="connsiteX146" fmla="*/ 685034 w 1146175"/>
                  <a:gd name="connsiteY146" fmla="*/ 215413 h 1125538"/>
                  <a:gd name="connsiteX147" fmla="*/ 715634 w 1146175"/>
                  <a:gd name="connsiteY147" fmla="*/ 233998 h 1125538"/>
                  <a:gd name="connsiteX148" fmla="*/ 729155 w 1146175"/>
                  <a:gd name="connsiteY148" fmla="*/ 253298 h 1125538"/>
                  <a:gd name="connsiteX149" fmla="*/ 733425 w 1146175"/>
                  <a:gd name="connsiteY149" fmla="*/ 278317 h 1125538"/>
                  <a:gd name="connsiteX150" fmla="*/ 721327 w 1146175"/>
                  <a:gd name="connsiteY150" fmla="*/ 311198 h 1125538"/>
                  <a:gd name="connsiteX151" fmla="*/ 686457 w 1146175"/>
                  <a:gd name="connsiteY151" fmla="*/ 331213 h 1125538"/>
                  <a:gd name="connsiteX152" fmla="*/ 686457 w 1146175"/>
                  <a:gd name="connsiteY152" fmla="*/ 361950 h 1125538"/>
                  <a:gd name="connsiteX153" fmla="*/ 654433 w 1146175"/>
                  <a:gd name="connsiteY153" fmla="*/ 361950 h 1125538"/>
                  <a:gd name="connsiteX154" fmla="*/ 654433 w 1146175"/>
                  <a:gd name="connsiteY154" fmla="*/ 332643 h 1125538"/>
                  <a:gd name="connsiteX155" fmla="*/ 609600 w 1146175"/>
                  <a:gd name="connsiteY155" fmla="*/ 319061 h 1125538"/>
                  <a:gd name="connsiteX156" fmla="*/ 623833 w 1146175"/>
                  <a:gd name="connsiteY156" fmla="*/ 287609 h 1125538"/>
                  <a:gd name="connsiteX157" fmla="*/ 665820 w 1146175"/>
                  <a:gd name="connsiteY157" fmla="*/ 301906 h 1125538"/>
                  <a:gd name="connsiteX158" fmla="*/ 697132 w 1146175"/>
                  <a:gd name="connsiteY158" fmla="*/ 280461 h 1125538"/>
                  <a:gd name="connsiteX159" fmla="*/ 689304 w 1146175"/>
                  <a:gd name="connsiteY159" fmla="*/ 259732 h 1125538"/>
                  <a:gd name="connsiteX160" fmla="*/ 658703 w 1146175"/>
                  <a:gd name="connsiteY160" fmla="*/ 239002 h 1125538"/>
                  <a:gd name="connsiteX161" fmla="*/ 627391 w 1146175"/>
                  <a:gd name="connsiteY161" fmla="*/ 220417 h 1125538"/>
                  <a:gd name="connsiteX162" fmla="*/ 613870 w 1146175"/>
                  <a:gd name="connsiteY162" fmla="*/ 202546 h 1125538"/>
                  <a:gd name="connsiteX163" fmla="*/ 610312 w 1146175"/>
                  <a:gd name="connsiteY163" fmla="*/ 179672 h 1125538"/>
                  <a:gd name="connsiteX164" fmla="*/ 623121 w 1146175"/>
                  <a:gd name="connsiteY164" fmla="*/ 147506 h 1125538"/>
                  <a:gd name="connsiteX165" fmla="*/ 654433 w 1146175"/>
                  <a:gd name="connsiteY165" fmla="*/ 128920 h 1125538"/>
                  <a:gd name="connsiteX166" fmla="*/ 654433 w 1146175"/>
                  <a:gd name="connsiteY166" fmla="*/ 103187 h 1125538"/>
                  <a:gd name="connsiteX167" fmla="*/ 228600 w 1146175"/>
                  <a:gd name="connsiteY167" fmla="*/ 31750 h 1125538"/>
                  <a:gd name="connsiteX168" fmla="*/ 228600 w 1146175"/>
                  <a:gd name="connsiteY168" fmla="*/ 431800 h 1125538"/>
                  <a:gd name="connsiteX169" fmla="*/ 1114425 w 1146175"/>
                  <a:gd name="connsiteY169" fmla="*/ 431800 h 1125538"/>
                  <a:gd name="connsiteX170" fmla="*/ 1114425 w 1146175"/>
                  <a:gd name="connsiteY170" fmla="*/ 31750 h 1125538"/>
                  <a:gd name="connsiteX171" fmla="*/ 209003 w 1146175"/>
                  <a:gd name="connsiteY171" fmla="*/ 0 h 1125538"/>
                  <a:gd name="connsiteX172" fmla="*/ 1134023 w 1146175"/>
                  <a:gd name="connsiteY172" fmla="*/ 0 h 1125538"/>
                  <a:gd name="connsiteX173" fmla="*/ 1146175 w 1146175"/>
                  <a:gd name="connsiteY173" fmla="*/ 11428 h 1125538"/>
                  <a:gd name="connsiteX174" fmla="*/ 1146175 w 1146175"/>
                  <a:gd name="connsiteY174" fmla="*/ 451408 h 1125538"/>
                  <a:gd name="connsiteX175" fmla="*/ 1134023 w 1146175"/>
                  <a:gd name="connsiteY175" fmla="*/ 463550 h 1125538"/>
                  <a:gd name="connsiteX176" fmla="*/ 209003 w 1146175"/>
                  <a:gd name="connsiteY176" fmla="*/ 463550 h 1125538"/>
                  <a:gd name="connsiteX177" fmla="*/ 196850 w 1146175"/>
                  <a:gd name="connsiteY177" fmla="*/ 451408 h 1125538"/>
                  <a:gd name="connsiteX178" fmla="*/ 196850 w 1146175"/>
                  <a:gd name="connsiteY178" fmla="*/ 11428 h 1125538"/>
                  <a:gd name="connsiteX179" fmla="*/ 209003 w 1146175"/>
                  <a:gd name="connsiteY179" fmla="*/ 0 h 112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146175" h="1125538">
                    <a:moveTo>
                      <a:pt x="409739" y="615791"/>
                    </a:moveTo>
                    <a:cubicBezTo>
                      <a:pt x="380443" y="614362"/>
                      <a:pt x="351147" y="621508"/>
                      <a:pt x="326138" y="635801"/>
                    </a:cubicBezTo>
                    <a:cubicBezTo>
                      <a:pt x="326138" y="635801"/>
                      <a:pt x="326138" y="635801"/>
                      <a:pt x="31750" y="803020"/>
                    </a:cubicBezTo>
                    <a:cubicBezTo>
                      <a:pt x="31750" y="803020"/>
                      <a:pt x="31750" y="803020"/>
                      <a:pt x="31750" y="1087437"/>
                    </a:cubicBezTo>
                    <a:cubicBezTo>
                      <a:pt x="31750" y="1087437"/>
                      <a:pt x="31750" y="1087437"/>
                      <a:pt x="368296" y="957377"/>
                    </a:cubicBezTo>
                    <a:cubicBezTo>
                      <a:pt x="384730" y="950946"/>
                      <a:pt x="401879" y="948087"/>
                      <a:pt x="419028" y="949516"/>
                    </a:cubicBezTo>
                    <a:cubicBezTo>
                      <a:pt x="419028" y="949516"/>
                      <a:pt x="419028" y="949516"/>
                      <a:pt x="568366" y="960236"/>
                    </a:cubicBezTo>
                    <a:cubicBezTo>
                      <a:pt x="645535" y="965953"/>
                      <a:pt x="722705" y="956663"/>
                      <a:pt x="797017" y="933795"/>
                    </a:cubicBezTo>
                    <a:cubicBezTo>
                      <a:pt x="894908" y="903067"/>
                      <a:pt x="981367" y="845897"/>
                      <a:pt x="1047818" y="767290"/>
                    </a:cubicBezTo>
                    <a:cubicBezTo>
                      <a:pt x="1047818" y="767290"/>
                      <a:pt x="1047818" y="767290"/>
                      <a:pt x="1079972" y="730130"/>
                    </a:cubicBezTo>
                    <a:cubicBezTo>
                      <a:pt x="1098550" y="707977"/>
                      <a:pt x="1096407" y="675104"/>
                      <a:pt x="1074971" y="655810"/>
                    </a:cubicBezTo>
                    <a:cubicBezTo>
                      <a:pt x="1064253" y="646520"/>
                      <a:pt x="1050676" y="641517"/>
                      <a:pt x="1036386" y="642232"/>
                    </a:cubicBezTo>
                    <a:cubicBezTo>
                      <a:pt x="1022095" y="642947"/>
                      <a:pt x="1008519" y="649378"/>
                      <a:pt x="999230" y="660097"/>
                    </a:cubicBezTo>
                    <a:cubicBezTo>
                      <a:pt x="999230" y="660097"/>
                      <a:pt x="999230" y="660097"/>
                      <a:pt x="951356" y="713694"/>
                    </a:cubicBezTo>
                    <a:cubicBezTo>
                      <a:pt x="912771" y="758000"/>
                      <a:pt x="862039" y="789443"/>
                      <a:pt x="805591" y="805164"/>
                    </a:cubicBezTo>
                    <a:cubicBezTo>
                      <a:pt x="740568" y="823744"/>
                      <a:pt x="670544" y="819457"/>
                      <a:pt x="608380" y="794445"/>
                    </a:cubicBezTo>
                    <a:cubicBezTo>
                      <a:pt x="608380" y="794445"/>
                      <a:pt x="608380" y="794445"/>
                      <a:pt x="553360" y="772292"/>
                    </a:cubicBezTo>
                    <a:cubicBezTo>
                      <a:pt x="546930" y="769434"/>
                      <a:pt x="542642" y="763002"/>
                      <a:pt x="544071" y="755856"/>
                    </a:cubicBezTo>
                    <a:cubicBezTo>
                      <a:pt x="544786" y="748710"/>
                      <a:pt x="550502" y="742993"/>
                      <a:pt x="557648" y="742278"/>
                    </a:cubicBezTo>
                    <a:cubicBezTo>
                      <a:pt x="557648" y="742278"/>
                      <a:pt x="557648" y="742278"/>
                      <a:pt x="715560" y="726557"/>
                    </a:cubicBezTo>
                    <a:cubicBezTo>
                      <a:pt x="740568" y="724413"/>
                      <a:pt x="759146" y="703689"/>
                      <a:pt x="759146" y="679392"/>
                    </a:cubicBezTo>
                    <a:cubicBezTo>
                      <a:pt x="759146" y="653666"/>
                      <a:pt x="739139" y="632942"/>
                      <a:pt x="713416" y="631513"/>
                    </a:cubicBezTo>
                    <a:cubicBezTo>
                      <a:pt x="713416" y="631513"/>
                      <a:pt x="713416" y="631513"/>
                      <a:pt x="409739" y="615791"/>
                    </a:cubicBezTo>
                    <a:close/>
                    <a:moveTo>
                      <a:pt x="390213" y="584200"/>
                    </a:moveTo>
                    <a:cubicBezTo>
                      <a:pt x="391642" y="584200"/>
                      <a:pt x="392357" y="584200"/>
                      <a:pt x="393786" y="584200"/>
                    </a:cubicBezTo>
                    <a:cubicBezTo>
                      <a:pt x="394501" y="584200"/>
                      <a:pt x="395930" y="584200"/>
                      <a:pt x="396645" y="584200"/>
                    </a:cubicBezTo>
                    <a:cubicBezTo>
                      <a:pt x="398074" y="584200"/>
                      <a:pt x="398789" y="584200"/>
                      <a:pt x="399504" y="584200"/>
                    </a:cubicBezTo>
                    <a:cubicBezTo>
                      <a:pt x="400933" y="584200"/>
                      <a:pt x="401648" y="584200"/>
                      <a:pt x="403077" y="584200"/>
                    </a:cubicBezTo>
                    <a:cubicBezTo>
                      <a:pt x="405221" y="584200"/>
                      <a:pt x="408080" y="584200"/>
                      <a:pt x="410939" y="584200"/>
                    </a:cubicBezTo>
                    <a:cubicBezTo>
                      <a:pt x="410939" y="584200"/>
                      <a:pt x="410939" y="584200"/>
                      <a:pt x="715390" y="599912"/>
                    </a:cubicBezTo>
                    <a:cubicBezTo>
                      <a:pt x="743263" y="601340"/>
                      <a:pt x="766847" y="617766"/>
                      <a:pt x="780426" y="640619"/>
                    </a:cubicBezTo>
                    <a:cubicBezTo>
                      <a:pt x="781140" y="642048"/>
                      <a:pt x="781855" y="643476"/>
                      <a:pt x="782570" y="644904"/>
                    </a:cubicBezTo>
                    <a:cubicBezTo>
                      <a:pt x="785428" y="650618"/>
                      <a:pt x="787572" y="657045"/>
                      <a:pt x="789002" y="663473"/>
                    </a:cubicBezTo>
                    <a:cubicBezTo>
                      <a:pt x="789716" y="668472"/>
                      <a:pt x="790431" y="673471"/>
                      <a:pt x="790431" y="679184"/>
                    </a:cubicBezTo>
                    <a:cubicBezTo>
                      <a:pt x="790431" y="681327"/>
                      <a:pt x="790431" y="682755"/>
                      <a:pt x="789716" y="684898"/>
                    </a:cubicBezTo>
                    <a:cubicBezTo>
                      <a:pt x="789716" y="684898"/>
                      <a:pt x="789716" y="685612"/>
                      <a:pt x="789716" y="685612"/>
                    </a:cubicBezTo>
                    <a:cubicBezTo>
                      <a:pt x="789716" y="687754"/>
                      <a:pt x="789716" y="689183"/>
                      <a:pt x="789002" y="691325"/>
                    </a:cubicBezTo>
                    <a:cubicBezTo>
                      <a:pt x="786143" y="709893"/>
                      <a:pt x="776852" y="726319"/>
                      <a:pt x="763988" y="738460"/>
                    </a:cubicBezTo>
                    <a:cubicBezTo>
                      <a:pt x="763988" y="738460"/>
                      <a:pt x="763273" y="738460"/>
                      <a:pt x="763273" y="738460"/>
                    </a:cubicBezTo>
                    <a:cubicBezTo>
                      <a:pt x="761844" y="739888"/>
                      <a:pt x="760415" y="740603"/>
                      <a:pt x="758985" y="742031"/>
                    </a:cubicBezTo>
                    <a:cubicBezTo>
                      <a:pt x="757556" y="743459"/>
                      <a:pt x="756127" y="744173"/>
                      <a:pt x="754697" y="744888"/>
                    </a:cubicBezTo>
                    <a:cubicBezTo>
                      <a:pt x="753983" y="745602"/>
                      <a:pt x="753983" y="745602"/>
                      <a:pt x="753983" y="745602"/>
                    </a:cubicBezTo>
                    <a:cubicBezTo>
                      <a:pt x="752553" y="746316"/>
                      <a:pt x="751124" y="747744"/>
                      <a:pt x="749695" y="748458"/>
                    </a:cubicBezTo>
                    <a:cubicBezTo>
                      <a:pt x="748980" y="748458"/>
                      <a:pt x="748265" y="748458"/>
                      <a:pt x="748265" y="749173"/>
                    </a:cubicBezTo>
                    <a:cubicBezTo>
                      <a:pt x="746836" y="749887"/>
                      <a:pt x="745407" y="750601"/>
                      <a:pt x="743263" y="751315"/>
                    </a:cubicBezTo>
                    <a:cubicBezTo>
                      <a:pt x="743263" y="751315"/>
                      <a:pt x="742548" y="751315"/>
                      <a:pt x="742548" y="752029"/>
                    </a:cubicBezTo>
                    <a:cubicBezTo>
                      <a:pt x="741118" y="752029"/>
                      <a:pt x="739689" y="752743"/>
                      <a:pt x="738260" y="753458"/>
                    </a:cubicBezTo>
                    <a:cubicBezTo>
                      <a:pt x="731828" y="755600"/>
                      <a:pt x="725396" y="757028"/>
                      <a:pt x="718964" y="757743"/>
                    </a:cubicBezTo>
                    <a:cubicBezTo>
                      <a:pt x="718964" y="757743"/>
                      <a:pt x="718964" y="757743"/>
                      <a:pt x="624626" y="767027"/>
                    </a:cubicBezTo>
                    <a:cubicBezTo>
                      <a:pt x="662504" y="781310"/>
                      <a:pt x="703241" y="787023"/>
                      <a:pt x="743263" y="784167"/>
                    </a:cubicBezTo>
                    <a:cubicBezTo>
                      <a:pt x="753983" y="783453"/>
                      <a:pt x="764703" y="782024"/>
                      <a:pt x="775423" y="779882"/>
                    </a:cubicBezTo>
                    <a:cubicBezTo>
                      <a:pt x="778996" y="779168"/>
                      <a:pt x="781855" y="778453"/>
                      <a:pt x="785428" y="777739"/>
                    </a:cubicBezTo>
                    <a:cubicBezTo>
                      <a:pt x="786143" y="777739"/>
                      <a:pt x="786143" y="777739"/>
                      <a:pt x="786858" y="777025"/>
                    </a:cubicBezTo>
                    <a:cubicBezTo>
                      <a:pt x="790431" y="776311"/>
                      <a:pt x="793290" y="775597"/>
                      <a:pt x="796863" y="774883"/>
                    </a:cubicBezTo>
                    <a:cubicBezTo>
                      <a:pt x="806869" y="772026"/>
                      <a:pt x="816874" y="768455"/>
                      <a:pt x="826880" y="764170"/>
                    </a:cubicBezTo>
                    <a:cubicBezTo>
                      <a:pt x="857611" y="752029"/>
                      <a:pt x="885483" y="734175"/>
                      <a:pt x="909782" y="711322"/>
                    </a:cubicBezTo>
                    <a:cubicBezTo>
                      <a:pt x="916214" y="705608"/>
                      <a:pt x="921931" y="699181"/>
                      <a:pt x="928363" y="692753"/>
                    </a:cubicBezTo>
                    <a:cubicBezTo>
                      <a:pt x="928363" y="692753"/>
                      <a:pt x="928363" y="692753"/>
                      <a:pt x="975532" y="639191"/>
                    </a:cubicBezTo>
                    <a:cubicBezTo>
                      <a:pt x="976961" y="637763"/>
                      <a:pt x="977676" y="637048"/>
                      <a:pt x="978391" y="635620"/>
                    </a:cubicBezTo>
                    <a:cubicBezTo>
                      <a:pt x="979105" y="635620"/>
                      <a:pt x="979105" y="635620"/>
                      <a:pt x="979105" y="635620"/>
                    </a:cubicBezTo>
                    <a:cubicBezTo>
                      <a:pt x="994114" y="620623"/>
                      <a:pt x="1013410" y="612053"/>
                      <a:pt x="1034135" y="610624"/>
                    </a:cubicBezTo>
                    <a:cubicBezTo>
                      <a:pt x="1034850" y="610624"/>
                      <a:pt x="1034850" y="610624"/>
                      <a:pt x="1034850" y="610624"/>
                    </a:cubicBezTo>
                    <a:cubicBezTo>
                      <a:pt x="1036279" y="610624"/>
                      <a:pt x="1037709" y="610624"/>
                      <a:pt x="1039138" y="610624"/>
                    </a:cubicBezTo>
                    <a:cubicBezTo>
                      <a:pt x="1039138" y="610624"/>
                      <a:pt x="1039853" y="610624"/>
                      <a:pt x="1040567" y="610624"/>
                    </a:cubicBezTo>
                    <a:cubicBezTo>
                      <a:pt x="1054146" y="610624"/>
                      <a:pt x="1067725" y="614909"/>
                      <a:pt x="1079875" y="621337"/>
                    </a:cubicBezTo>
                    <a:cubicBezTo>
                      <a:pt x="1081304" y="622051"/>
                      <a:pt x="1082019" y="622765"/>
                      <a:pt x="1083448" y="623479"/>
                    </a:cubicBezTo>
                    <a:cubicBezTo>
                      <a:pt x="1084877" y="624193"/>
                      <a:pt x="1085592" y="624908"/>
                      <a:pt x="1086307" y="624908"/>
                    </a:cubicBezTo>
                    <a:cubicBezTo>
                      <a:pt x="1087021" y="625622"/>
                      <a:pt x="1087021" y="625622"/>
                      <a:pt x="1087021" y="625622"/>
                    </a:cubicBezTo>
                    <a:cubicBezTo>
                      <a:pt x="1087736" y="626336"/>
                      <a:pt x="1089165" y="627050"/>
                      <a:pt x="1089880" y="627764"/>
                    </a:cubicBezTo>
                    <a:cubicBezTo>
                      <a:pt x="1089880" y="627764"/>
                      <a:pt x="1090595" y="628478"/>
                      <a:pt x="1090595" y="628478"/>
                    </a:cubicBezTo>
                    <a:cubicBezTo>
                      <a:pt x="1091309" y="629193"/>
                      <a:pt x="1092024" y="629193"/>
                      <a:pt x="1092739" y="629907"/>
                    </a:cubicBezTo>
                    <a:cubicBezTo>
                      <a:pt x="1093453" y="630621"/>
                      <a:pt x="1094168" y="631335"/>
                      <a:pt x="1095597" y="632049"/>
                    </a:cubicBezTo>
                    <a:cubicBezTo>
                      <a:pt x="1095597" y="632049"/>
                      <a:pt x="1095597" y="632763"/>
                      <a:pt x="1095597" y="632763"/>
                    </a:cubicBezTo>
                    <a:cubicBezTo>
                      <a:pt x="1129902" y="663473"/>
                      <a:pt x="1133475" y="714893"/>
                      <a:pt x="1103459" y="749887"/>
                    </a:cubicBezTo>
                    <a:cubicBezTo>
                      <a:pt x="1103459" y="749887"/>
                      <a:pt x="1103459" y="749887"/>
                      <a:pt x="1072013" y="787738"/>
                    </a:cubicBezTo>
                    <a:cubicBezTo>
                      <a:pt x="1040567" y="824160"/>
                      <a:pt x="1004834" y="857012"/>
                      <a:pt x="966241" y="884150"/>
                    </a:cubicBezTo>
                    <a:cubicBezTo>
                      <a:pt x="963383" y="886292"/>
                      <a:pt x="959809" y="888435"/>
                      <a:pt x="956950" y="890577"/>
                    </a:cubicBezTo>
                    <a:cubicBezTo>
                      <a:pt x="954092" y="892720"/>
                      <a:pt x="951233" y="894862"/>
                      <a:pt x="948374" y="896291"/>
                    </a:cubicBezTo>
                    <a:cubicBezTo>
                      <a:pt x="904779" y="924857"/>
                      <a:pt x="856896" y="947711"/>
                      <a:pt x="806154" y="963422"/>
                    </a:cubicBezTo>
                    <a:cubicBezTo>
                      <a:pt x="801866" y="964851"/>
                      <a:pt x="797578" y="966279"/>
                      <a:pt x="792575" y="967707"/>
                    </a:cubicBezTo>
                    <a:cubicBezTo>
                      <a:pt x="791146" y="967707"/>
                      <a:pt x="789716" y="968422"/>
                      <a:pt x="788287" y="968422"/>
                    </a:cubicBezTo>
                    <a:cubicBezTo>
                      <a:pt x="785428" y="969136"/>
                      <a:pt x="782570" y="970564"/>
                      <a:pt x="779711" y="971278"/>
                    </a:cubicBezTo>
                    <a:cubicBezTo>
                      <a:pt x="777567" y="971278"/>
                      <a:pt x="775423" y="971992"/>
                      <a:pt x="773994" y="972707"/>
                    </a:cubicBezTo>
                    <a:cubicBezTo>
                      <a:pt x="771135" y="973421"/>
                      <a:pt x="768991" y="973421"/>
                      <a:pt x="766132" y="974135"/>
                    </a:cubicBezTo>
                    <a:cubicBezTo>
                      <a:pt x="763988" y="974849"/>
                      <a:pt x="761844" y="975563"/>
                      <a:pt x="759700" y="976277"/>
                    </a:cubicBezTo>
                    <a:cubicBezTo>
                      <a:pt x="757556" y="976277"/>
                      <a:pt x="756127" y="976992"/>
                      <a:pt x="753983" y="976992"/>
                    </a:cubicBezTo>
                    <a:cubicBezTo>
                      <a:pt x="743977" y="979134"/>
                      <a:pt x="733972" y="981277"/>
                      <a:pt x="724681" y="983419"/>
                    </a:cubicBezTo>
                    <a:cubicBezTo>
                      <a:pt x="723252" y="983419"/>
                      <a:pt x="722537" y="983419"/>
                      <a:pt x="721822" y="983419"/>
                    </a:cubicBezTo>
                    <a:cubicBezTo>
                      <a:pt x="718249" y="984133"/>
                      <a:pt x="714676" y="984847"/>
                      <a:pt x="711102" y="985562"/>
                    </a:cubicBezTo>
                    <a:cubicBezTo>
                      <a:pt x="710387" y="985562"/>
                      <a:pt x="710387" y="985562"/>
                      <a:pt x="709673" y="985562"/>
                    </a:cubicBezTo>
                    <a:cubicBezTo>
                      <a:pt x="689662" y="988418"/>
                      <a:pt x="670366" y="990561"/>
                      <a:pt x="650355" y="991989"/>
                    </a:cubicBezTo>
                    <a:cubicBezTo>
                      <a:pt x="649640" y="991989"/>
                      <a:pt x="648925" y="991989"/>
                      <a:pt x="648211" y="991989"/>
                    </a:cubicBezTo>
                    <a:cubicBezTo>
                      <a:pt x="644637" y="991989"/>
                      <a:pt x="641064" y="991989"/>
                      <a:pt x="637491" y="992703"/>
                    </a:cubicBezTo>
                    <a:cubicBezTo>
                      <a:pt x="636776" y="992703"/>
                      <a:pt x="636061" y="992703"/>
                      <a:pt x="635347" y="992703"/>
                    </a:cubicBezTo>
                    <a:cubicBezTo>
                      <a:pt x="630344" y="992703"/>
                      <a:pt x="626056" y="992703"/>
                      <a:pt x="621053" y="992703"/>
                    </a:cubicBezTo>
                    <a:cubicBezTo>
                      <a:pt x="621053" y="992703"/>
                      <a:pt x="620338" y="992703"/>
                      <a:pt x="620338" y="992703"/>
                    </a:cubicBezTo>
                    <a:cubicBezTo>
                      <a:pt x="617480" y="992703"/>
                      <a:pt x="614621" y="992703"/>
                      <a:pt x="612477" y="992703"/>
                    </a:cubicBezTo>
                    <a:cubicBezTo>
                      <a:pt x="610333" y="992703"/>
                      <a:pt x="608189" y="992703"/>
                      <a:pt x="606045" y="992703"/>
                    </a:cubicBezTo>
                    <a:cubicBezTo>
                      <a:pt x="603901" y="992703"/>
                      <a:pt x="601042" y="992703"/>
                      <a:pt x="598898" y="992703"/>
                    </a:cubicBezTo>
                    <a:cubicBezTo>
                      <a:pt x="596754" y="992703"/>
                      <a:pt x="594610" y="992703"/>
                      <a:pt x="592466" y="992703"/>
                    </a:cubicBezTo>
                    <a:cubicBezTo>
                      <a:pt x="589607" y="992703"/>
                      <a:pt x="587463" y="992703"/>
                      <a:pt x="584605" y="991989"/>
                    </a:cubicBezTo>
                    <a:cubicBezTo>
                      <a:pt x="582461" y="991989"/>
                      <a:pt x="581031" y="991989"/>
                      <a:pt x="578887" y="991989"/>
                    </a:cubicBezTo>
                    <a:cubicBezTo>
                      <a:pt x="575314" y="991989"/>
                      <a:pt x="571026" y="991275"/>
                      <a:pt x="566738" y="991275"/>
                    </a:cubicBezTo>
                    <a:cubicBezTo>
                      <a:pt x="566738" y="991275"/>
                      <a:pt x="566023" y="991275"/>
                      <a:pt x="566023" y="991275"/>
                    </a:cubicBezTo>
                    <a:cubicBezTo>
                      <a:pt x="566023" y="991275"/>
                      <a:pt x="566023" y="991275"/>
                      <a:pt x="485265" y="985562"/>
                    </a:cubicBezTo>
                    <a:cubicBezTo>
                      <a:pt x="485265" y="985562"/>
                      <a:pt x="485265" y="985562"/>
                      <a:pt x="416656" y="980562"/>
                    </a:cubicBezTo>
                    <a:cubicBezTo>
                      <a:pt x="415227" y="980562"/>
                      <a:pt x="413083" y="980562"/>
                      <a:pt x="410939" y="980562"/>
                    </a:cubicBezTo>
                    <a:cubicBezTo>
                      <a:pt x="410224" y="980562"/>
                      <a:pt x="408794" y="980562"/>
                      <a:pt x="407365" y="980562"/>
                    </a:cubicBezTo>
                    <a:cubicBezTo>
                      <a:pt x="402362" y="980562"/>
                      <a:pt x="398074" y="981277"/>
                      <a:pt x="393072" y="981991"/>
                    </a:cubicBezTo>
                    <a:cubicBezTo>
                      <a:pt x="391642" y="982705"/>
                      <a:pt x="390213" y="982705"/>
                      <a:pt x="388784" y="982705"/>
                    </a:cubicBezTo>
                    <a:cubicBezTo>
                      <a:pt x="388784" y="983419"/>
                      <a:pt x="388784" y="983419"/>
                      <a:pt x="388784" y="983419"/>
                    </a:cubicBezTo>
                    <a:cubicBezTo>
                      <a:pt x="387354" y="983419"/>
                      <a:pt x="385925" y="984133"/>
                      <a:pt x="384496" y="984133"/>
                    </a:cubicBezTo>
                    <a:cubicBezTo>
                      <a:pt x="384496" y="984133"/>
                      <a:pt x="384496" y="984133"/>
                      <a:pt x="383781" y="984847"/>
                    </a:cubicBezTo>
                    <a:cubicBezTo>
                      <a:pt x="382352" y="984847"/>
                      <a:pt x="380922" y="985562"/>
                      <a:pt x="379493" y="986276"/>
                    </a:cubicBezTo>
                    <a:cubicBezTo>
                      <a:pt x="379493" y="986276"/>
                      <a:pt x="379493" y="986276"/>
                      <a:pt x="21441" y="1124824"/>
                    </a:cubicBezTo>
                    <a:cubicBezTo>
                      <a:pt x="20011" y="1125538"/>
                      <a:pt x="17867" y="1125538"/>
                      <a:pt x="15723" y="1125538"/>
                    </a:cubicBezTo>
                    <a:cubicBezTo>
                      <a:pt x="12864" y="1125538"/>
                      <a:pt x="10006" y="1124824"/>
                      <a:pt x="7147" y="1122681"/>
                    </a:cubicBezTo>
                    <a:cubicBezTo>
                      <a:pt x="2859" y="1119825"/>
                      <a:pt x="0" y="1114826"/>
                      <a:pt x="0" y="1109826"/>
                    </a:cubicBezTo>
                    <a:cubicBezTo>
                      <a:pt x="0" y="1109826"/>
                      <a:pt x="0" y="1109826"/>
                      <a:pt x="0" y="793451"/>
                    </a:cubicBezTo>
                    <a:cubicBezTo>
                      <a:pt x="0" y="787738"/>
                      <a:pt x="3574" y="782738"/>
                      <a:pt x="7862" y="779882"/>
                    </a:cubicBezTo>
                    <a:cubicBezTo>
                      <a:pt x="7862" y="779882"/>
                      <a:pt x="7862" y="779882"/>
                      <a:pt x="310169" y="608482"/>
                    </a:cubicBezTo>
                    <a:cubicBezTo>
                      <a:pt x="311599" y="607053"/>
                      <a:pt x="313743" y="606339"/>
                      <a:pt x="315887" y="605625"/>
                    </a:cubicBezTo>
                    <a:cubicBezTo>
                      <a:pt x="316601" y="604911"/>
                      <a:pt x="317316" y="604911"/>
                      <a:pt x="318031" y="604197"/>
                    </a:cubicBezTo>
                    <a:cubicBezTo>
                      <a:pt x="318745" y="603483"/>
                      <a:pt x="320175" y="602768"/>
                      <a:pt x="320889" y="602768"/>
                    </a:cubicBezTo>
                    <a:cubicBezTo>
                      <a:pt x="322319" y="602054"/>
                      <a:pt x="323033" y="601340"/>
                      <a:pt x="324463" y="601340"/>
                    </a:cubicBezTo>
                    <a:cubicBezTo>
                      <a:pt x="325177" y="600626"/>
                      <a:pt x="325892" y="600626"/>
                      <a:pt x="326607" y="599912"/>
                    </a:cubicBezTo>
                    <a:cubicBezTo>
                      <a:pt x="328036" y="599198"/>
                      <a:pt x="329466" y="599198"/>
                      <a:pt x="330180" y="598483"/>
                    </a:cubicBezTo>
                    <a:cubicBezTo>
                      <a:pt x="330895" y="598483"/>
                      <a:pt x="331610" y="597769"/>
                      <a:pt x="332324" y="597769"/>
                    </a:cubicBezTo>
                    <a:cubicBezTo>
                      <a:pt x="333754" y="597055"/>
                      <a:pt x="335183" y="596341"/>
                      <a:pt x="336612" y="596341"/>
                    </a:cubicBezTo>
                    <a:cubicBezTo>
                      <a:pt x="336612" y="595627"/>
                      <a:pt x="337327" y="595627"/>
                      <a:pt x="338042" y="595627"/>
                    </a:cubicBezTo>
                    <a:cubicBezTo>
                      <a:pt x="339471" y="594913"/>
                      <a:pt x="340900" y="594198"/>
                      <a:pt x="342330" y="594198"/>
                    </a:cubicBezTo>
                    <a:cubicBezTo>
                      <a:pt x="343044" y="593484"/>
                      <a:pt x="343044" y="593484"/>
                      <a:pt x="343044" y="593484"/>
                    </a:cubicBezTo>
                    <a:cubicBezTo>
                      <a:pt x="345188" y="592770"/>
                      <a:pt x="346618" y="592770"/>
                      <a:pt x="348047" y="592056"/>
                    </a:cubicBezTo>
                    <a:cubicBezTo>
                      <a:pt x="348762" y="592056"/>
                      <a:pt x="348762" y="592056"/>
                      <a:pt x="348762" y="592056"/>
                    </a:cubicBezTo>
                    <a:cubicBezTo>
                      <a:pt x="360197" y="588485"/>
                      <a:pt x="370917" y="586343"/>
                      <a:pt x="382352" y="584914"/>
                    </a:cubicBezTo>
                    <a:cubicBezTo>
                      <a:pt x="383066" y="584914"/>
                      <a:pt x="383781" y="584914"/>
                      <a:pt x="383781" y="584914"/>
                    </a:cubicBezTo>
                    <a:cubicBezTo>
                      <a:pt x="385210" y="584914"/>
                      <a:pt x="386640" y="584914"/>
                      <a:pt x="387354" y="584914"/>
                    </a:cubicBezTo>
                    <a:cubicBezTo>
                      <a:pt x="388784" y="584914"/>
                      <a:pt x="389498" y="584914"/>
                      <a:pt x="390213" y="584200"/>
                    </a:cubicBezTo>
                    <a:close/>
                    <a:moveTo>
                      <a:pt x="654433" y="103187"/>
                    </a:moveTo>
                    <a:cubicBezTo>
                      <a:pt x="686457" y="103187"/>
                      <a:pt x="686457" y="103187"/>
                      <a:pt x="686457" y="103187"/>
                    </a:cubicBezTo>
                    <a:cubicBezTo>
                      <a:pt x="686457" y="126776"/>
                      <a:pt x="686457" y="126776"/>
                      <a:pt x="686457" y="126776"/>
                    </a:cubicBezTo>
                    <a:cubicBezTo>
                      <a:pt x="702825" y="128920"/>
                      <a:pt x="716346" y="132495"/>
                      <a:pt x="724174" y="139643"/>
                    </a:cubicBezTo>
                    <a:cubicBezTo>
                      <a:pt x="714211" y="169665"/>
                      <a:pt x="714211" y="169665"/>
                      <a:pt x="714211" y="169665"/>
                    </a:cubicBezTo>
                    <a:cubicBezTo>
                      <a:pt x="700690" y="161087"/>
                      <a:pt x="687169" y="156083"/>
                      <a:pt x="672936" y="156083"/>
                    </a:cubicBezTo>
                    <a:cubicBezTo>
                      <a:pt x="665108" y="156083"/>
                      <a:pt x="658703" y="158228"/>
                      <a:pt x="653722" y="162517"/>
                    </a:cubicBezTo>
                    <a:cubicBezTo>
                      <a:pt x="648740" y="167520"/>
                      <a:pt x="646605" y="172524"/>
                      <a:pt x="646605" y="179672"/>
                    </a:cubicBezTo>
                    <a:cubicBezTo>
                      <a:pt x="646605" y="191109"/>
                      <a:pt x="659415" y="203261"/>
                      <a:pt x="685034" y="215413"/>
                    </a:cubicBezTo>
                    <a:cubicBezTo>
                      <a:pt x="698555" y="222561"/>
                      <a:pt x="709230" y="228280"/>
                      <a:pt x="715634" y="233998"/>
                    </a:cubicBezTo>
                    <a:cubicBezTo>
                      <a:pt x="722039" y="239717"/>
                      <a:pt x="725597" y="246150"/>
                      <a:pt x="729155" y="253298"/>
                    </a:cubicBezTo>
                    <a:cubicBezTo>
                      <a:pt x="732002" y="261161"/>
                      <a:pt x="733425" y="269024"/>
                      <a:pt x="733425" y="278317"/>
                    </a:cubicBezTo>
                    <a:cubicBezTo>
                      <a:pt x="733425" y="290469"/>
                      <a:pt x="729867" y="301906"/>
                      <a:pt x="721327" y="311198"/>
                    </a:cubicBezTo>
                    <a:cubicBezTo>
                      <a:pt x="712788" y="320491"/>
                      <a:pt x="700690" y="327639"/>
                      <a:pt x="686457" y="331213"/>
                    </a:cubicBezTo>
                    <a:cubicBezTo>
                      <a:pt x="686457" y="361950"/>
                      <a:pt x="686457" y="361950"/>
                      <a:pt x="686457" y="361950"/>
                    </a:cubicBezTo>
                    <a:cubicBezTo>
                      <a:pt x="654433" y="361950"/>
                      <a:pt x="654433" y="361950"/>
                      <a:pt x="654433" y="361950"/>
                    </a:cubicBezTo>
                    <a:cubicBezTo>
                      <a:pt x="654433" y="332643"/>
                      <a:pt x="654433" y="332643"/>
                      <a:pt x="654433" y="332643"/>
                    </a:cubicBezTo>
                    <a:cubicBezTo>
                      <a:pt x="638777" y="332643"/>
                      <a:pt x="623833" y="327639"/>
                      <a:pt x="609600" y="319061"/>
                    </a:cubicBezTo>
                    <a:cubicBezTo>
                      <a:pt x="623833" y="287609"/>
                      <a:pt x="623833" y="287609"/>
                      <a:pt x="623833" y="287609"/>
                    </a:cubicBezTo>
                    <a:cubicBezTo>
                      <a:pt x="638066" y="296902"/>
                      <a:pt x="652299" y="301906"/>
                      <a:pt x="665820" y="301906"/>
                    </a:cubicBezTo>
                    <a:cubicBezTo>
                      <a:pt x="687169" y="301906"/>
                      <a:pt x="697132" y="294758"/>
                      <a:pt x="697132" y="280461"/>
                    </a:cubicBezTo>
                    <a:cubicBezTo>
                      <a:pt x="697132" y="273313"/>
                      <a:pt x="694997" y="266165"/>
                      <a:pt x="689304" y="259732"/>
                    </a:cubicBezTo>
                    <a:cubicBezTo>
                      <a:pt x="683611" y="254013"/>
                      <a:pt x="673648" y="246865"/>
                      <a:pt x="658703" y="239002"/>
                    </a:cubicBezTo>
                    <a:cubicBezTo>
                      <a:pt x="643047" y="231854"/>
                      <a:pt x="633084" y="225420"/>
                      <a:pt x="627391" y="220417"/>
                    </a:cubicBezTo>
                    <a:cubicBezTo>
                      <a:pt x="621698" y="215413"/>
                      <a:pt x="618140" y="209695"/>
                      <a:pt x="613870" y="202546"/>
                    </a:cubicBezTo>
                    <a:cubicBezTo>
                      <a:pt x="611735" y="195398"/>
                      <a:pt x="610312" y="188250"/>
                      <a:pt x="610312" y="179672"/>
                    </a:cubicBezTo>
                    <a:cubicBezTo>
                      <a:pt x="610312" y="167520"/>
                      <a:pt x="613870" y="156083"/>
                      <a:pt x="623121" y="147506"/>
                    </a:cubicBezTo>
                    <a:cubicBezTo>
                      <a:pt x="630949" y="138213"/>
                      <a:pt x="640912" y="131780"/>
                      <a:pt x="654433" y="128920"/>
                    </a:cubicBezTo>
                    <a:cubicBezTo>
                      <a:pt x="654433" y="103187"/>
                      <a:pt x="654433" y="103187"/>
                      <a:pt x="654433" y="103187"/>
                    </a:cubicBezTo>
                    <a:close/>
                    <a:moveTo>
                      <a:pt x="228600" y="31750"/>
                    </a:moveTo>
                    <a:lnTo>
                      <a:pt x="228600" y="431800"/>
                    </a:lnTo>
                    <a:lnTo>
                      <a:pt x="1114425" y="431800"/>
                    </a:lnTo>
                    <a:lnTo>
                      <a:pt x="1114425" y="31750"/>
                    </a:lnTo>
                    <a:close/>
                    <a:moveTo>
                      <a:pt x="209003" y="0"/>
                    </a:moveTo>
                    <a:cubicBezTo>
                      <a:pt x="1134023" y="0"/>
                      <a:pt x="1134023" y="0"/>
                      <a:pt x="1134023" y="0"/>
                    </a:cubicBezTo>
                    <a:cubicBezTo>
                      <a:pt x="1141171" y="0"/>
                      <a:pt x="1146175" y="5000"/>
                      <a:pt x="1146175" y="11428"/>
                    </a:cubicBezTo>
                    <a:cubicBezTo>
                      <a:pt x="1146175" y="451408"/>
                      <a:pt x="1146175" y="451408"/>
                      <a:pt x="1146175" y="451408"/>
                    </a:cubicBezTo>
                    <a:cubicBezTo>
                      <a:pt x="1146175" y="457836"/>
                      <a:pt x="1141171" y="463550"/>
                      <a:pt x="1134023" y="463550"/>
                    </a:cubicBezTo>
                    <a:cubicBezTo>
                      <a:pt x="209003" y="463550"/>
                      <a:pt x="209003" y="463550"/>
                      <a:pt x="209003" y="463550"/>
                    </a:cubicBezTo>
                    <a:cubicBezTo>
                      <a:pt x="202569" y="463550"/>
                      <a:pt x="196850" y="457836"/>
                      <a:pt x="196850" y="451408"/>
                    </a:cubicBezTo>
                    <a:cubicBezTo>
                      <a:pt x="196850" y="11428"/>
                      <a:pt x="196850" y="11428"/>
                      <a:pt x="196850" y="11428"/>
                    </a:cubicBezTo>
                    <a:cubicBezTo>
                      <a:pt x="196850" y="5000"/>
                      <a:pt x="202569" y="0"/>
                      <a:pt x="20900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grpSp>
      <p:sp>
        <p:nvSpPr>
          <p:cNvPr id="33" name="ee4pContent1"/>
          <p:cNvSpPr txBox="1"/>
          <p:nvPr/>
        </p:nvSpPr>
        <p:spPr>
          <a:xfrm>
            <a:off x="629400" y="3408183"/>
            <a:ext cx="3123862" cy="2912400"/>
          </a:xfrm>
          <a:prstGeom prst="rect">
            <a:avLst/>
          </a:prstGeom>
          <a:ln cap="rnd">
            <a:noFill/>
          </a:ln>
        </p:spPr>
        <p:txBody>
          <a:bodyPr vert="horz" wrap="square" lIns="0" tIns="0" rIns="0" bIns="0" rtlCol="0">
            <a:noAutofit/>
          </a:bodyPr>
          <a:lstStyle>
            <a:lvl1pPr lvl="0" indent="0">
              <a:lnSpc>
                <a:spcPct val="100000"/>
              </a:lnSpc>
              <a:spcBef>
                <a:spcPts val="0"/>
              </a:spcBef>
              <a:spcAft>
                <a:spcPts val="0"/>
              </a:spcAft>
              <a:buFont typeface="Trebuchet MS" panose="020B0603020202020204" pitchFamily="34" charset="0"/>
              <a:buChar char="​"/>
              <a:defRPr sz="20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sz="24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sz="2400" b="1">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sz="240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sz="5400" baseline="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sz="660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sz="4400">
                <a:solidFill>
                  <a:schemeClr val="tx2"/>
                </a:solidFill>
                <a:latin typeface="Trebuchet MS" panose="020B0603020202020204" pitchFamily="34" charset="0"/>
                <a:sym typeface="Trebuchet MS" panose="020B0603020202020204" pitchFamily="34" charset="0"/>
              </a:defRPr>
            </a:lvl9pPr>
          </a:lstStyle>
          <a:p>
            <a:pPr lvl="1">
              <a:buClr>
                <a:schemeClr val="tx2">
                  <a:lumMod val="100000"/>
                </a:schemeClr>
              </a:buClr>
              <a:buSzPct val="100000"/>
            </a:pPr>
            <a:r>
              <a:rPr lang="en-US" sz="1400" dirty="0" smtClean="0">
                <a:solidFill>
                  <a:schemeClr val="tx1">
                    <a:lumMod val="100000"/>
                  </a:schemeClr>
                </a:solidFill>
              </a:rPr>
              <a:t>Fiscal incentives – such as lower or deferred tax, subsidies for renewable projects – potentially funded by non renewable taxes</a:t>
            </a:r>
          </a:p>
          <a:p>
            <a:pPr lvl="1">
              <a:buClr>
                <a:schemeClr val="tx2">
                  <a:lumMod val="100000"/>
                </a:schemeClr>
              </a:buClr>
              <a:buSzPct val="100000"/>
            </a:pPr>
            <a:endParaRPr lang="en-US" sz="1400" dirty="0">
              <a:solidFill>
                <a:schemeClr val="tx1">
                  <a:lumMod val="100000"/>
                </a:schemeClr>
              </a:solidFill>
            </a:endParaRPr>
          </a:p>
          <a:p>
            <a:pPr lvl="1">
              <a:buClr>
                <a:schemeClr val="tx2">
                  <a:lumMod val="100000"/>
                </a:schemeClr>
              </a:buClr>
              <a:buSzPct val="100000"/>
            </a:pPr>
            <a:r>
              <a:rPr lang="en-US" sz="1400" dirty="0" smtClean="0">
                <a:solidFill>
                  <a:schemeClr val="tx1">
                    <a:lumMod val="100000"/>
                  </a:schemeClr>
                </a:solidFill>
              </a:rPr>
              <a:t>Finance intermediation – using high credit worthy public financial institutions to raise low cost funding</a:t>
            </a:r>
          </a:p>
          <a:p>
            <a:pPr lvl="1">
              <a:buClr>
                <a:schemeClr val="tx2">
                  <a:lumMod val="100000"/>
                </a:schemeClr>
              </a:buClr>
              <a:buSzPct val="100000"/>
            </a:pPr>
            <a:endParaRPr lang="en-US" sz="1400" dirty="0">
              <a:solidFill>
                <a:schemeClr val="tx1">
                  <a:lumMod val="100000"/>
                </a:schemeClr>
              </a:solidFill>
            </a:endParaRPr>
          </a:p>
          <a:p>
            <a:pPr lvl="1">
              <a:buClr>
                <a:schemeClr val="tx2">
                  <a:lumMod val="100000"/>
                </a:schemeClr>
              </a:buClr>
              <a:buSzPct val="100000"/>
            </a:pPr>
            <a:r>
              <a:rPr lang="en-US" sz="1400" dirty="0" smtClean="0">
                <a:solidFill>
                  <a:schemeClr val="tx1">
                    <a:lumMod val="100000"/>
                  </a:schemeClr>
                </a:solidFill>
              </a:rPr>
              <a:t>Improved and stable return profiles – long term commitment to fair pricing of renewables vis-à-vis other options</a:t>
            </a:r>
            <a:endParaRPr lang="en-US" sz="1400" dirty="0">
              <a:solidFill>
                <a:schemeClr val="tx1">
                  <a:lumMod val="100000"/>
                </a:schemeClr>
              </a:solidFill>
            </a:endParaRPr>
          </a:p>
        </p:txBody>
      </p:sp>
      <p:sp>
        <p:nvSpPr>
          <p:cNvPr id="34" name="ee4pContent2"/>
          <p:cNvSpPr txBox="1"/>
          <p:nvPr/>
        </p:nvSpPr>
        <p:spPr>
          <a:xfrm>
            <a:off x="4533030" y="3408183"/>
            <a:ext cx="3125941" cy="2912400"/>
          </a:xfrm>
          <a:prstGeom prst="rect">
            <a:avLst/>
          </a:prstGeom>
          <a:ln cap="rnd">
            <a:noFill/>
          </a:ln>
        </p:spPr>
        <p:txBody>
          <a:bodyPr vert="horz" wrap="square" lIns="0" tIns="0" rIns="0" bIns="0" rtlCol="0">
            <a:noAutofit/>
          </a:bodyPr>
          <a:lstStyle>
            <a:lvl1pPr lvl="0" indent="0">
              <a:lnSpc>
                <a:spcPct val="100000"/>
              </a:lnSpc>
              <a:spcBef>
                <a:spcPts val="0"/>
              </a:spcBef>
              <a:spcAft>
                <a:spcPts val="0"/>
              </a:spcAft>
              <a:buFont typeface="Trebuchet MS" panose="020B0603020202020204" pitchFamily="34" charset="0"/>
              <a:buChar char="​"/>
              <a:defRPr sz="20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sz="24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sz="2400" b="1">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sz="240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sz="5400" baseline="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sz="660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sz="4400">
                <a:solidFill>
                  <a:schemeClr val="tx2"/>
                </a:solidFill>
                <a:latin typeface="Trebuchet MS" panose="020B0603020202020204" pitchFamily="34" charset="0"/>
                <a:sym typeface="Trebuchet MS" panose="020B0603020202020204" pitchFamily="34" charset="0"/>
              </a:defRPr>
            </a:lvl9pPr>
          </a:lstStyle>
          <a:p>
            <a:pPr lvl="1">
              <a:buClr>
                <a:schemeClr val="tx2">
                  <a:lumMod val="100000"/>
                </a:schemeClr>
              </a:buClr>
              <a:buSzPct val="100000"/>
            </a:pPr>
            <a:r>
              <a:rPr lang="en-US" sz="1400" dirty="0" smtClean="0">
                <a:solidFill>
                  <a:schemeClr val="tx1">
                    <a:lumMod val="100000"/>
                  </a:schemeClr>
                </a:solidFill>
              </a:rPr>
              <a:t>Short term loans available in market not in line with operational life of projects</a:t>
            </a:r>
          </a:p>
          <a:p>
            <a:pPr lvl="1">
              <a:buClr>
                <a:schemeClr val="tx2">
                  <a:lumMod val="100000"/>
                </a:schemeClr>
              </a:buClr>
              <a:buSzPct val="100000"/>
            </a:pPr>
            <a:endParaRPr lang="en-US" sz="1400" dirty="0">
              <a:solidFill>
                <a:schemeClr val="tx1">
                  <a:lumMod val="100000"/>
                </a:schemeClr>
              </a:solidFill>
            </a:endParaRPr>
          </a:p>
          <a:p>
            <a:pPr lvl="1">
              <a:buClr>
                <a:schemeClr val="tx2">
                  <a:lumMod val="100000"/>
                </a:schemeClr>
              </a:buClr>
              <a:buSzPct val="100000"/>
            </a:pPr>
            <a:r>
              <a:rPr lang="en-US" sz="1400" dirty="0" smtClean="0">
                <a:solidFill>
                  <a:schemeClr val="tx1">
                    <a:lumMod val="100000"/>
                  </a:schemeClr>
                </a:solidFill>
              </a:rPr>
              <a:t>Examples: IRENA and </a:t>
            </a:r>
            <a:r>
              <a:rPr lang="en-US" sz="1400" dirty="0" smtClean="0"/>
              <a:t>ADFD loans </a:t>
            </a:r>
            <a:r>
              <a:rPr lang="en-US" sz="1400" dirty="0"/>
              <a:t>ranging from $5m to $15m </a:t>
            </a:r>
            <a:r>
              <a:rPr lang="en-US" sz="1400" dirty="0" smtClean="0"/>
              <a:t>for renewable projects. </a:t>
            </a:r>
            <a:r>
              <a:rPr lang="en-US" sz="1400" dirty="0"/>
              <a:t>Financing will be offered at 1-2 per cent lending rates with a 20-year loan period, including a five-year grace period. </a:t>
            </a:r>
            <a:endParaRPr lang="en-US" sz="1400" dirty="0">
              <a:solidFill>
                <a:schemeClr val="tx1">
                  <a:lumMod val="100000"/>
                </a:schemeClr>
              </a:solidFill>
            </a:endParaRPr>
          </a:p>
        </p:txBody>
      </p:sp>
      <p:sp>
        <p:nvSpPr>
          <p:cNvPr id="35" name="ee4pContent3"/>
          <p:cNvSpPr txBox="1"/>
          <p:nvPr/>
        </p:nvSpPr>
        <p:spPr>
          <a:xfrm>
            <a:off x="8437258" y="3408183"/>
            <a:ext cx="3125941" cy="2912400"/>
          </a:xfrm>
          <a:prstGeom prst="rect">
            <a:avLst/>
          </a:prstGeom>
          <a:ln cap="rnd">
            <a:noFill/>
          </a:ln>
        </p:spPr>
        <p:txBody>
          <a:bodyPr vert="horz" wrap="square" lIns="0" tIns="0" rIns="0" bIns="0" rtlCol="0">
            <a:noAutofit/>
          </a:bodyPr>
          <a:lstStyle>
            <a:lvl1pPr lvl="0" indent="0">
              <a:lnSpc>
                <a:spcPct val="100000"/>
              </a:lnSpc>
              <a:spcBef>
                <a:spcPts val="0"/>
              </a:spcBef>
              <a:spcAft>
                <a:spcPts val="0"/>
              </a:spcAft>
              <a:buFont typeface="Trebuchet MS" panose="020B0603020202020204" pitchFamily="34" charset="0"/>
              <a:buChar char="​"/>
              <a:defRPr sz="20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sz="24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sz="2400" b="1">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sz="240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sz="5400" baseline="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sz="660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sz="4400">
                <a:solidFill>
                  <a:schemeClr val="tx2"/>
                </a:solidFill>
                <a:latin typeface="Trebuchet MS" panose="020B0603020202020204" pitchFamily="34" charset="0"/>
                <a:sym typeface="Trebuchet MS" panose="020B0603020202020204" pitchFamily="34" charset="0"/>
              </a:defRPr>
            </a:lvl9pPr>
          </a:lstStyle>
          <a:p>
            <a:pPr lvl="1">
              <a:buClr>
                <a:schemeClr val="tx2">
                  <a:lumMod val="100000"/>
                </a:schemeClr>
              </a:buClr>
              <a:buSzPct val="100000"/>
            </a:pPr>
            <a:r>
              <a:rPr lang="en-US" sz="1400" dirty="0" smtClean="0">
                <a:solidFill>
                  <a:schemeClr val="tx1">
                    <a:lumMod val="100000"/>
                  </a:schemeClr>
                </a:solidFill>
              </a:rPr>
              <a:t>Financial institutions in many developing countries still unfamiliar and risk averse with renewable projects – due to regulatory uncertainty, business unfamiliarity, long payback periods</a:t>
            </a:r>
          </a:p>
          <a:p>
            <a:pPr lvl="1">
              <a:buClr>
                <a:schemeClr val="tx2">
                  <a:lumMod val="100000"/>
                </a:schemeClr>
              </a:buClr>
              <a:buSzPct val="100000"/>
            </a:pPr>
            <a:endParaRPr lang="en-US" sz="1400" dirty="0">
              <a:solidFill>
                <a:schemeClr val="tx1">
                  <a:lumMod val="100000"/>
                </a:schemeClr>
              </a:solidFill>
            </a:endParaRPr>
          </a:p>
          <a:p>
            <a:pPr lvl="1">
              <a:buClr>
                <a:schemeClr val="tx2">
                  <a:lumMod val="100000"/>
                </a:schemeClr>
              </a:buClr>
              <a:buSzPct val="100000"/>
            </a:pPr>
            <a:r>
              <a:rPr lang="en-US" sz="1400" dirty="0" smtClean="0">
                <a:solidFill>
                  <a:schemeClr val="tx1">
                    <a:lumMod val="100000"/>
                  </a:schemeClr>
                </a:solidFill>
              </a:rPr>
              <a:t>Support needed to educate lending institutions on renewable energy return profiles, and build stable regulatory framework to reduce financing risks</a:t>
            </a:r>
            <a:endParaRPr lang="en-US" sz="1400" dirty="0">
              <a:solidFill>
                <a:schemeClr val="tx1">
                  <a:lumMod val="100000"/>
                </a:schemeClr>
              </a:solidFill>
            </a:endParaRPr>
          </a:p>
        </p:txBody>
      </p:sp>
      <p:pic>
        <p:nvPicPr>
          <p:cNvPr id="40" name="Picture 3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850011" y="5852091"/>
            <a:ext cx="1245989" cy="468492"/>
          </a:xfrm>
          <a:prstGeom prst="rect">
            <a:avLst/>
          </a:prstGeom>
        </p:spPr>
      </p:pic>
      <p:pic>
        <p:nvPicPr>
          <p:cNvPr id="42" name="Picture 4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358205" y="5556527"/>
            <a:ext cx="1032164" cy="1032164"/>
          </a:xfrm>
          <a:prstGeom prst="rect">
            <a:avLst/>
          </a:prstGeom>
        </p:spPr>
      </p:pic>
    </p:spTree>
    <p:extLst>
      <p:ext uri="{BB962C8B-B14F-4D97-AF65-F5344CB8AC3E}">
        <p14:creationId xmlns:p14="http://schemas.microsoft.com/office/powerpoint/2010/main" val="32605228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3930035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7533" name="think-cell Slide" r:id="rId7" imgW="473" imgH="473" progId="TCLayout.ActiveDocument.1">
                  <p:embed/>
                </p:oleObj>
              </mc:Choice>
              <mc:Fallback>
                <p:oleObj name="think-cell Slide" r:id="rId7" imgW="473" imgH="473"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4"/>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US" sz="32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3" name="Title 2"/>
          <p:cNvSpPr>
            <a:spLocks noGrp="1"/>
          </p:cNvSpPr>
          <p:nvPr>
            <p:ph type="title"/>
          </p:nvPr>
        </p:nvSpPr>
        <p:spPr/>
        <p:txBody>
          <a:bodyPr/>
          <a:lstStyle/>
          <a:p>
            <a:r>
              <a:rPr lang="en-US" dirty="0" smtClean="0"/>
              <a:t>Over time, increasing voice of </a:t>
            </a:r>
            <a:r>
              <a:rPr lang="en-US" dirty="0" smtClean="0"/>
              <a:t>the global </a:t>
            </a:r>
            <a:r>
              <a:rPr lang="en-US" dirty="0" smtClean="0"/>
              <a:t>customer will bridge gap between environmental and economic interests</a:t>
            </a:r>
            <a:endParaRPr lang="en-US" dirty="0"/>
          </a:p>
        </p:txBody>
      </p:sp>
      <p:grpSp>
        <p:nvGrpSpPr>
          <p:cNvPr id="9" name="Group 8"/>
          <p:cNvGrpSpPr>
            <a:grpSpLocks noChangeAspect="1"/>
          </p:cNvGrpSpPr>
          <p:nvPr/>
        </p:nvGrpSpPr>
        <p:grpSpPr>
          <a:xfrm>
            <a:off x="4747335" y="2014915"/>
            <a:ext cx="1315517" cy="1316736"/>
            <a:chOff x="5273803" y="2606040"/>
            <a:chExt cx="1644396" cy="1645920"/>
          </a:xfrm>
        </p:grpSpPr>
        <p:sp>
          <p:nvSpPr>
            <p:cNvPr id="10" name="AutoShape 18">
              <a:extLst>
                <a:ext uri="{FF2B5EF4-FFF2-40B4-BE49-F238E27FC236}">
                  <a16:creationId xmlns:a16="http://schemas.microsoft.com/office/drawing/2014/main" xmlns="" id="{575286B9-FCC8-4EFB-9834-BD5493C559C3}"/>
                </a:ext>
              </a:extLst>
            </p:cNvPr>
            <p:cNvSpPr>
              <a:spLocks noChangeAspect="1" noChangeArrowheads="1" noTextEdit="1"/>
            </p:cNvSpPr>
            <p:nvPr/>
          </p:nvSpPr>
          <p:spPr bwMode="auto">
            <a:xfrm>
              <a:off x="5273803"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3152" tIns="36576" rIns="73152" bIns="36576" numCol="1" anchor="t" anchorCtr="0" compatLnSpc="1">
              <a:prstTxWarp prst="textNoShape">
                <a:avLst/>
              </a:prstTxWarp>
            </a:bodyPr>
            <a:lstStyle/>
            <a:p>
              <a:endParaRPr lang="en-US" dirty="0"/>
            </a:p>
          </p:txBody>
        </p:sp>
        <p:grpSp>
          <p:nvGrpSpPr>
            <p:cNvPr id="11" name="Group 10"/>
            <p:cNvGrpSpPr/>
            <p:nvPr/>
          </p:nvGrpSpPr>
          <p:grpSpPr>
            <a:xfrm>
              <a:off x="5336668" y="2770251"/>
              <a:ext cx="1515999" cy="1311783"/>
              <a:chOff x="5336668" y="2770251"/>
              <a:chExt cx="1515999" cy="1311783"/>
            </a:xfrm>
          </p:grpSpPr>
          <p:sp>
            <p:nvSpPr>
              <p:cNvPr id="12" name="Freeform 20">
                <a:extLst>
                  <a:ext uri="{FF2B5EF4-FFF2-40B4-BE49-F238E27FC236}">
                    <a16:creationId xmlns:a16="http://schemas.microsoft.com/office/drawing/2014/main" xmlns="" id="{CEF9E0BC-00B7-4B29-B377-3473BD5B2EB2}"/>
                  </a:ext>
                </a:extLst>
              </p:cNvPr>
              <p:cNvSpPr>
                <a:spLocks noEditPoints="1"/>
              </p:cNvSpPr>
              <p:nvPr/>
            </p:nvSpPr>
            <p:spPr bwMode="auto">
              <a:xfrm>
                <a:off x="5336668" y="2770251"/>
                <a:ext cx="1515999" cy="1311783"/>
              </a:xfrm>
              <a:custGeom>
                <a:avLst/>
                <a:gdLst>
                  <a:gd name="T0" fmla="*/ 227 w 2124"/>
                  <a:gd name="T1" fmla="*/ 496 h 1836"/>
                  <a:gd name="T2" fmla="*/ 528 w 2124"/>
                  <a:gd name="T3" fmla="*/ 467 h 1836"/>
                  <a:gd name="T4" fmla="*/ 996 w 2124"/>
                  <a:gd name="T5" fmla="*/ 467 h 1836"/>
                  <a:gd name="T6" fmla="*/ 695 w 2124"/>
                  <a:gd name="T7" fmla="*/ 496 h 1836"/>
                  <a:gd name="T8" fmla="*/ 994 w 2124"/>
                  <a:gd name="T9" fmla="*/ 498 h 1836"/>
                  <a:gd name="T10" fmla="*/ 1130 w 2124"/>
                  <a:gd name="T11" fmla="*/ 467 h 1836"/>
                  <a:gd name="T12" fmla="*/ 1431 w 2124"/>
                  <a:gd name="T13" fmla="*/ 496 h 1836"/>
                  <a:gd name="T14" fmla="*/ 1933 w 2124"/>
                  <a:gd name="T15" fmla="*/ 467 h 1836"/>
                  <a:gd name="T16" fmla="*/ 1631 w 2124"/>
                  <a:gd name="T17" fmla="*/ 496 h 1836"/>
                  <a:gd name="T18" fmla="*/ 1930 w 2124"/>
                  <a:gd name="T19" fmla="*/ 498 h 1836"/>
                  <a:gd name="T20" fmla="*/ 427 w 2124"/>
                  <a:gd name="T21" fmla="*/ 273 h 1836"/>
                  <a:gd name="T22" fmla="*/ 729 w 2124"/>
                  <a:gd name="T23" fmla="*/ 301 h 1836"/>
                  <a:gd name="T24" fmla="*/ 1230 w 2124"/>
                  <a:gd name="T25" fmla="*/ 273 h 1836"/>
                  <a:gd name="T26" fmla="*/ 929 w 2124"/>
                  <a:gd name="T27" fmla="*/ 301 h 1836"/>
                  <a:gd name="T28" fmla="*/ 1228 w 2124"/>
                  <a:gd name="T29" fmla="*/ 304 h 1836"/>
                  <a:gd name="T30" fmla="*/ 1364 w 2124"/>
                  <a:gd name="T31" fmla="*/ 273 h 1836"/>
                  <a:gd name="T32" fmla="*/ 1665 w 2124"/>
                  <a:gd name="T33" fmla="*/ 301 h 1836"/>
                  <a:gd name="T34" fmla="*/ 996 w 2124"/>
                  <a:gd name="T35" fmla="*/ 78 h 1836"/>
                  <a:gd name="T36" fmla="*/ 695 w 2124"/>
                  <a:gd name="T37" fmla="*/ 107 h 1836"/>
                  <a:gd name="T38" fmla="*/ 994 w 2124"/>
                  <a:gd name="T39" fmla="*/ 109 h 1836"/>
                  <a:gd name="T40" fmla="*/ 1130 w 2124"/>
                  <a:gd name="T41" fmla="*/ 78 h 1836"/>
                  <a:gd name="T42" fmla="*/ 1431 w 2124"/>
                  <a:gd name="T43" fmla="*/ 107 h 1836"/>
                  <a:gd name="T44" fmla="*/ 1893 w 2124"/>
                  <a:gd name="T45" fmla="*/ 584 h 1836"/>
                  <a:gd name="T46" fmla="*/ 1893 w 2124"/>
                  <a:gd name="T47" fmla="*/ 628 h 1836"/>
                  <a:gd name="T48" fmla="*/ 2060 w 2124"/>
                  <a:gd name="T49" fmla="*/ 662 h 1836"/>
                  <a:gd name="T50" fmla="*/ 69 w 2124"/>
                  <a:gd name="T51" fmla="*/ 693 h 1836"/>
                  <a:gd name="T52" fmla="*/ 377 w 2124"/>
                  <a:gd name="T53" fmla="*/ 638 h 1836"/>
                  <a:gd name="T54" fmla="*/ 1533 w 2124"/>
                  <a:gd name="T55" fmla="*/ 1602 h 1836"/>
                  <a:gd name="T56" fmla="*/ 1155 w 2124"/>
                  <a:gd name="T57" fmla="*/ 1543 h 1836"/>
                  <a:gd name="T58" fmla="*/ 2102 w 2124"/>
                  <a:gd name="T59" fmla="*/ 1836 h 1836"/>
                  <a:gd name="T60" fmla="*/ 1191 w 2124"/>
                  <a:gd name="T61" fmla="*/ 1811 h 1836"/>
                  <a:gd name="T62" fmla="*/ 787 w 2124"/>
                  <a:gd name="T63" fmla="*/ 1449 h 1836"/>
                  <a:gd name="T64" fmla="*/ 404 w 2124"/>
                  <a:gd name="T65" fmla="*/ 1449 h 1836"/>
                  <a:gd name="T66" fmla="*/ 0 w 2124"/>
                  <a:gd name="T67" fmla="*/ 1814 h 1836"/>
                  <a:gd name="T68" fmla="*/ 1191 w 2124"/>
                  <a:gd name="T69" fmla="*/ 1811 h 1836"/>
                  <a:gd name="T70" fmla="*/ 896 w 2124"/>
                  <a:gd name="T71" fmla="*/ 662 h 1836"/>
                  <a:gd name="T72" fmla="*/ 1197 w 2124"/>
                  <a:gd name="T73" fmla="*/ 690 h 1836"/>
                  <a:gd name="T74" fmla="*/ 1356 w 2124"/>
                  <a:gd name="T75" fmla="*/ 1362 h 1836"/>
                  <a:gd name="T76" fmla="*/ 1407 w 2124"/>
                  <a:gd name="T77" fmla="*/ 1450 h 1836"/>
                  <a:gd name="T78" fmla="*/ 1649 w 2124"/>
                  <a:gd name="T79" fmla="*/ 1450 h 1836"/>
                  <a:gd name="T80" fmla="*/ 1701 w 2124"/>
                  <a:gd name="T81" fmla="*/ 1362 h 1836"/>
                  <a:gd name="T82" fmla="*/ 1796 w 2124"/>
                  <a:gd name="T83" fmla="*/ 1101 h 1836"/>
                  <a:gd name="T84" fmla="*/ 1528 w 2124"/>
                  <a:gd name="T85" fmla="*/ 1401 h 1836"/>
                  <a:gd name="T86" fmla="*/ 1261 w 2124"/>
                  <a:gd name="T87" fmla="*/ 1101 h 1836"/>
                  <a:gd name="T88" fmla="*/ 322 w 2124"/>
                  <a:gd name="T89" fmla="*/ 1157 h 1836"/>
                  <a:gd name="T90" fmla="*/ 440 w 2124"/>
                  <a:gd name="T91" fmla="*/ 1423 h 1836"/>
                  <a:gd name="T92" fmla="*/ 717 w 2124"/>
                  <a:gd name="T93" fmla="*/ 1399 h 1836"/>
                  <a:gd name="T94" fmla="*/ 761 w 2124"/>
                  <a:gd name="T95" fmla="*/ 1367 h 1836"/>
                  <a:gd name="T96" fmla="*/ 916 w 2124"/>
                  <a:gd name="T97" fmla="*/ 1076 h 1836"/>
                  <a:gd name="T98" fmla="*/ 738 w 2124"/>
                  <a:gd name="T99" fmla="*/ 1329 h 1836"/>
                  <a:gd name="T100" fmla="*/ 350 w 2124"/>
                  <a:gd name="T101" fmla="*/ 1122 h 1836"/>
                  <a:gd name="T102" fmla="*/ 322 w 2124"/>
                  <a:gd name="T103" fmla="*/ 1157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24" h="1836">
                    <a:moveTo>
                      <a:pt x="512" y="503"/>
                    </a:moveTo>
                    <a:cubicBezTo>
                      <a:pt x="505" y="503"/>
                      <a:pt x="499" y="501"/>
                      <a:pt x="495" y="496"/>
                    </a:cubicBezTo>
                    <a:cubicBezTo>
                      <a:pt x="461" y="456"/>
                      <a:pt x="413" y="433"/>
                      <a:pt x="361" y="433"/>
                    </a:cubicBezTo>
                    <a:cubicBezTo>
                      <a:pt x="309" y="433"/>
                      <a:pt x="260" y="456"/>
                      <a:pt x="227" y="496"/>
                    </a:cubicBezTo>
                    <a:cubicBezTo>
                      <a:pt x="219" y="505"/>
                      <a:pt x="205" y="506"/>
                      <a:pt x="196" y="498"/>
                    </a:cubicBezTo>
                    <a:cubicBezTo>
                      <a:pt x="187" y="491"/>
                      <a:pt x="186" y="477"/>
                      <a:pt x="193" y="467"/>
                    </a:cubicBezTo>
                    <a:cubicBezTo>
                      <a:pt x="235" y="418"/>
                      <a:pt x="296" y="389"/>
                      <a:pt x="361" y="389"/>
                    </a:cubicBezTo>
                    <a:cubicBezTo>
                      <a:pt x="426" y="389"/>
                      <a:pt x="487" y="418"/>
                      <a:pt x="528" y="467"/>
                    </a:cubicBezTo>
                    <a:cubicBezTo>
                      <a:pt x="536" y="477"/>
                      <a:pt x="535" y="491"/>
                      <a:pt x="526" y="498"/>
                    </a:cubicBezTo>
                    <a:cubicBezTo>
                      <a:pt x="522" y="502"/>
                      <a:pt x="516" y="503"/>
                      <a:pt x="512" y="503"/>
                    </a:cubicBezTo>
                    <a:close/>
                    <a:moveTo>
                      <a:pt x="994" y="498"/>
                    </a:moveTo>
                    <a:cubicBezTo>
                      <a:pt x="1003" y="491"/>
                      <a:pt x="1004" y="477"/>
                      <a:pt x="996" y="467"/>
                    </a:cubicBezTo>
                    <a:cubicBezTo>
                      <a:pt x="955" y="418"/>
                      <a:pt x="894" y="389"/>
                      <a:pt x="829" y="389"/>
                    </a:cubicBezTo>
                    <a:cubicBezTo>
                      <a:pt x="764" y="389"/>
                      <a:pt x="703" y="418"/>
                      <a:pt x="661" y="467"/>
                    </a:cubicBezTo>
                    <a:cubicBezTo>
                      <a:pt x="654" y="477"/>
                      <a:pt x="655" y="491"/>
                      <a:pt x="664" y="498"/>
                    </a:cubicBezTo>
                    <a:cubicBezTo>
                      <a:pt x="673" y="506"/>
                      <a:pt x="687" y="505"/>
                      <a:pt x="695" y="496"/>
                    </a:cubicBezTo>
                    <a:cubicBezTo>
                      <a:pt x="728" y="456"/>
                      <a:pt x="777" y="433"/>
                      <a:pt x="829" y="433"/>
                    </a:cubicBezTo>
                    <a:cubicBezTo>
                      <a:pt x="881" y="433"/>
                      <a:pt x="929" y="456"/>
                      <a:pt x="963" y="496"/>
                    </a:cubicBezTo>
                    <a:cubicBezTo>
                      <a:pt x="967" y="501"/>
                      <a:pt x="973" y="503"/>
                      <a:pt x="980" y="503"/>
                    </a:cubicBezTo>
                    <a:cubicBezTo>
                      <a:pt x="985" y="503"/>
                      <a:pt x="990" y="502"/>
                      <a:pt x="994" y="498"/>
                    </a:cubicBezTo>
                    <a:close/>
                    <a:moveTo>
                      <a:pt x="1462" y="498"/>
                    </a:moveTo>
                    <a:cubicBezTo>
                      <a:pt x="1471" y="491"/>
                      <a:pt x="1472" y="477"/>
                      <a:pt x="1465" y="467"/>
                    </a:cubicBezTo>
                    <a:cubicBezTo>
                      <a:pt x="1423" y="418"/>
                      <a:pt x="1362" y="389"/>
                      <a:pt x="1297" y="389"/>
                    </a:cubicBezTo>
                    <a:cubicBezTo>
                      <a:pt x="1232" y="389"/>
                      <a:pt x="1171" y="418"/>
                      <a:pt x="1130" y="467"/>
                    </a:cubicBezTo>
                    <a:cubicBezTo>
                      <a:pt x="1122" y="477"/>
                      <a:pt x="1123" y="491"/>
                      <a:pt x="1132" y="498"/>
                    </a:cubicBezTo>
                    <a:cubicBezTo>
                      <a:pt x="1142" y="506"/>
                      <a:pt x="1155" y="505"/>
                      <a:pt x="1163" y="496"/>
                    </a:cubicBezTo>
                    <a:cubicBezTo>
                      <a:pt x="1197" y="456"/>
                      <a:pt x="1245" y="433"/>
                      <a:pt x="1297" y="433"/>
                    </a:cubicBezTo>
                    <a:cubicBezTo>
                      <a:pt x="1349" y="433"/>
                      <a:pt x="1398" y="456"/>
                      <a:pt x="1431" y="496"/>
                    </a:cubicBezTo>
                    <a:cubicBezTo>
                      <a:pt x="1435" y="501"/>
                      <a:pt x="1441" y="503"/>
                      <a:pt x="1448" y="503"/>
                    </a:cubicBezTo>
                    <a:cubicBezTo>
                      <a:pt x="1453" y="503"/>
                      <a:pt x="1458" y="502"/>
                      <a:pt x="1462" y="498"/>
                    </a:cubicBezTo>
                    <a:close/>
                    <a:moveTo>
                      <a:pt x="1930" y="498"/>
                    </a:moveTo>
                    <a:cubicBezTo>
                      <a:pt x="1939" y="491"/>
                      <a:pt x="1940" y="477"/>
                      <a:pt x="1933" y="467"/>
                    </a:cubicBezTo>
                    <a:cubicBezTo>
                      <a:pt x="1891" y="418"/>
                      <a:pt x="1830" y="389"/>
                      <a:pt x="1765" y="389"/>
                    </a:cubicBezTo>
                    <a:cubicBezTo>
                      <a:pt x="1700" y="389"/>
                      <a:pt x="1639" y="418"/>
                      <a:pt x="1598" y="467"/>
                    </a:cubicBezTo>
                    <a:cubicBezTo>
                      <a:pt x="1590" y="477"/>
                      <a:pt x="1591" y="491"/>
                      <a:pt x="1600" y="498"/>
                    </a:cubicBezTo>
                    <a:cubicBezTo>
                      <a:pt x="1610" y="506"/>
                      <a:pt x="1624" y="505"/>
                      <a:pt x="1631" y="496"/>
                    </a:cubicBezTo>
                    <a:cubicBezTo>
                      <a:pt x="1665" y="456"/>
                      <a:pt x="1713" y="433"/>
                      <a:pt x="1765" y="433"/>
                    </a:cubicBezTo>
                    <a:cubicBezTo>
                      <a:pt x="1817" y="433"/>
                      <a:pt x="1866" y="456"/>
                      <a:pt x="1899" y="496"/>
                    </a:cubicBezTo>
                    <a:cubicBezTo>
                      <a:pt x="1903" y="501"/>
                      <a:pt x="1910" y="503"/>
                      <a:pt x="1916" y="503"/>
                    </a:cubicBezTo>
                    <a:cubicBezTo>
                      <a:pt x="1921" y="503"/>
                      <a:pt x="1926" y="502"/>
                      <a:pt x="1930" y="498"/>
                    </a:cubicBezTo>
                    <a:close/>
                    <a:moveTo>
                      <a:pt x="760" y="304"/>
                    </a:moveTo>
                    <a:cubicBezTo>
                      <a:pt x="769" y="296"/>
                      <a:pt x="770" y="282"/>
                      <a:pt x="762" y="273"/>
                    </a:cubicBezTo>
                    <a:cubicBezTo>
                      <a:pt x="721" y="223"/>
                      <a:pt x="660" y="195"/>
                      <a:pt x="595" y="195"/>
                    </a:cubicBezTo>
                    <a:cubicBezTo>
                      <a:pt x="530" y="195"/>
                      <a:pt x="469" y="223"/>
                      <a:pt x="427" y="273"/>
                    </a:cubicBezTo>
                    <a:cubicBezTo>
                      <a:pt x="420" y="282"/>
                      <a:pt x="421" y="296"/>
                      <a:pt x="430" y="304"/>
                    </a:cubicBezTo>
                    <a:cubicBezTo>
                      <a:pt x="439" y="312"/>
                      <a:pt x="453" y="310"/>
                      <a:pt x="461" y="301"/>
                    </a:cubicBezTo>
                    <a:cubicBezTo>
                      <a:pt x="494" y="262"/>
                      <a:pt x="543" y="239"/>
                      <a:pt x="595" y="239"/>
                    </a:cubicBezTo>
                    <a:cubicBezTo>
                      <a:pt x="647" y="239"/>
                      <a:pt x="695" y="262"/>
                      <a:pt x="729" y="301"/>
                    </a:cubicBezTo>
                    <a:cubicBezTo>
                      <a:pt x="733" y="306"/>
                      <a:pt x="739" y="309"/>
                      <a:pt x="746" y="309"/>
                    </a:cubicBezTo>
                    <a:cubicBezTo>
                      <a:pt x="751" y="309"/>
                      <a:pt x="756" y="307"/>
                      <a:pt x="760" y="304"/>
                    </a:cubicBezTo>
                    <a:close/>
                    <a:moveTo>
                      <a:pt x="1228" y="304"/>
                    </a:moveTo>
                    <a:cubicBezTo>
                      <a:pt x="1237" y="296"/>
                      <a:pt x="1238" y="282"/>
                      <a:pt x="1230" y="273"/>
                    </a:cubicBezTo>
                    <a:cubicBezTo>
                      <a:pt x="1189" y="223"/>
                      <a:pt x="1128" y="195"/>
                      <a:pt x="1063" y="195"/>
                    </a:cubicBezTo>
                    <a:cubicBezTo>
                      <a:pt x="998" y="195"/>
                      <a:pt x="937" y="223"/>
                      <a:pt x="896" y="273"/>
                    </a:cubicBezTo>
                    <a:cubicBezTo>
                      <a:pt x="888" y="282"/>
                      <a:pt x="889" y="296"/>
                      <a:pt x="898" y="304"/>
                    </a:cubicBezTo>
                    <a:cubicBezTo>
                      <a:pt x="908" y="312"/>
                      <a:pt x="921" y="310"/>
                      <a:pt x="929" y="301"/>
                    </a:cubicBezTo>
                    <a:cubicBezTo>
                      <a:pt x="963" y="262"/>
                      <a:pt x="1011" y="239"/>
                      <a:pt x="1063" y="239"/>
                    </a:cubicBezTo>
                    <a:cubicBezTo>
                      <a:pt x="1115" y="239"/>
                      <a:pt x="1163" y="262"/>
                      <a:pt x="1197" y="301"/>
                    </a:cubicBezTo>
                    <a:cubicBezTo>
                      <a:pt x="1201" y="306"/>
                      <a:pt x="1207" y="309"/>
                      <a:pt x="1214" y="309"/>
                    </a:cubicBezTo>
                    <a:cubicBezTo>
                      <a:pt x="1219" y="309"/>
                      <a:pt x="1224" y="307"/>
                      <a:pt x="1228" y="304"/>
                    </a:cubicBezTo>
                    <a:close/>
                    <a:moveTo>
                      <a:pt x="1696" y="304"/>
                    </a:moveTo>
                    <a:cubicBezTo>
                      <a:pt x="1705" y="296"/>
                      <a:pt x="1706" y="282"/>
                      <a:pt x="1699" y="273"/>
                    </a:cubicBezTo>
                    <a:cubicBezTo>
                      <a:pt x="1657" y="223"/>
                      <a:pt x="1596" y="195"/>
                      <a:pt x="1531" y="195"/>
                    </a:cubicBezTo>
                    <a:cubicBezTo>
                      <a:pt x="1466" y="195"/>
                      <a:pt x="1405" y="223"/>
                      <a:pt x="1364" y="273"/>
                    </a:cubicBezTo>
                    <a:cubicBezTo>
                      <a:pt x="1356" y="282"/>
                      <a:pt x="1357" y="296"/>
                      <a:pt x="1366" y="304"/>
                    </a:cubicBezTo>
                    <a:cubicBezTo>
                      <a:pt x="1376" y="312"/>
                      <a:pt x="1389" y="310"/>
                      <a:pt x="1397" y="301"/>
                    </a:cubicBezTo>
                    <a:cubicBezTo>
                      <a:pt x="1431" y="262"/>
                      <a:pt x="1479" y="239"/>
                      <a:pt x="1531" y="239"/>
                    </a:cubicBezTo>
                    <a:cubicBezTo>
                      <a:pt x="1583" y="239"/>
                      <a:pt x="1632" y="262"/>
                      <a:pt x="1665" y="301"/>
                    </a:cubicBezTo>
                    <a:cubicBezTo>
                      <a:pt x="1669" y="306"/>
                      <a:pt x="1675" y="309"/>
                      <a:pt x="1682" y="309"/>
                    </a:cubicBezTo>
                    <a:cubicBezTo>
                      <a:pt x="1687" y="309"/>
                      <a:pt x="1692" y="307"/>
                      <a:pt x="1696" y="304"/>
                    </a:cubicBezTo>
                    <a:close/>
                    <a:moveTo>
                      <a:pt x="994" y="109"/>
                    </a:moveTo>
                    <a:cubicBezTo>
                      <a:pt x="1003" y="101"/>
                      <a:pt x="1004" y="88"/>
                      <a:pt x="996" y="78"/>
                    </a:cubicBezTo>
                    <a:cubicBezTo>
                      <a:pt x="955" y="29"/>
                      <a:pt x="894" y="0"/>
                      <a:pt x="829" y="0"/>
                    </a:cubicBezTo>
                    <a:cubicBezTo>
                      <a:pt x="764" y="0"/>
                      <a:pt x="703" y="29"/>
                      <a:pt x="661" y="78"/>
                    </a:cubicBezTo>
                    <a:cubicBezTo>
                      <a:pt x="654" y="88"/>
                      <a:pt x="655" y="101"/>
                      <a:pt x="664" y="109"/>
                    </a:cubicBezTo>
                    <a:cubicBezTo>
                      <a:pt x="673" y="117"/>
                      <a:pt x="687" y="116"/>
                      <a:pt x="695" y="107"/>
                    </a:cubicBezTo>
                    <a:cubicBezTo>
                      <a:pt x="728" y="67"/>
                      <a:pt x="777" y="44"/>
                      <a:pt x="829" y="44"/>
                    </a:cubicBezTo>
                    <a:cubicBezTo>
                      <a:pt x="881" y="44"/>
                      <a:pt x="929" y="67"/>
                      <a:pt x="963" y="107"/>
                    </a:cubicBezTo>
                    <a:cubicBezTo>
                      <a:pt x="967" y="112"/>
                      <a:pt x="973" y="114"/>
                      <a:pt x="980" y="114"/>
                    </a:cubicBezTo>
                    <a:cubicBezTo>
                      <a:pt x="985" y="114"/>
                      <a:pt x="990" y="113"/>
                      <a:pt x="994" y="109"/>
                    </a:cubicBezTo>
                    <a:close/>
                    <a:moveTo>
                      <a:pt x="1462" y="109"/>
                    </a:moveTo>
                    <a:cubicBezTo>
                      <a:pt x="1471" y="101"/>
                      <a:pt x="1472" y="88"/>
                      <a:pt x="1465" y="78"/>
                    </a:cubicBezTo>
                    <a:cubicBezTo>
                      <a:pt x="1423" y="29"/>
                      <a:pt x="1362" y="0"/>
                      <a:pt x="1297" y="0"/>
                    </a:cubicBezTo>
                    <a:cubicBezTo>
                      <a:pt x="1232" y="0"/>
                      <a:pt x="1171" y="29"/>
                      <a:pt x="1130" y="78"/>
                    </a:cubicBezTo>
                    <a:cubicBezTo>
                      <a:pt x="1122" y="88"/>
                      <a:pt x="1123" y="101"/>
                      <a:pt x="1132" y="109"/>
                    </a:cubicBezTo>
                    <a:cubicBezTo>
                      <a:pt x="1142" y="117"/>
                      <a:pt x="1155" y="116"/>
                      <a:pt x="1163" y="107"/>
                    </a:cubicBezTo>
                    <a:cubicBezTo>
                      <a:pt x="1197" y="67"/>
                      <a:pt x="1245" y="44"/>
                      <a:pt x="1297" y="44"/>
                    </a:cubicBezTo>
                    <a:cubicBezTo>
                      <a:pt x="1349" y="44"/>
                      <a:pt x="1398" y="67"/>
                      <a:pt x="1431" y="107"/>
                    </a:cubicBezTo>
                    <a:cubicBezTo>
                      <a:pt x="1435" y="112"/>
                      <a:pt x="1441" y="114"/>
                      <a:pt x="1448" y="114"/>
                    </a:cubicBezTo>
                    <a:cubicBezTo>
                      <a:pt x="1453" y="114"/>
                      <a:pt x="1458" y="113"/>
                      <a:pt x="1462" y="109"/>
                    </a:cubicBezTo>
                    <a:close/>
                    <a:moveTo>
                      <a:pt x="2060" y="662"/>
                    </a:moveTo>
                    <a:cubicBezTo>
                      <a:pt x="2018" y="612"/>
                      <a:pt x="1957" y="584"/>
                      <a:pt x="1893" y="584"/>
                    </a:cubicBezTo>
                    <a:cubicBezTo>
                      <a:pt x="1839" y="584"/>
                      <a:pt x="1788" y="603"/>
                      <a:pt x="1749" y="638"/>
                    </a:cubicBezTo>
                    <a:cubicBezTo>
                      <a:pt x="1760" y="647"/>
                      <a:pt x="1771" y="657"/>
                      <a:pt x="1781" y="667"/>
                    </a:cubicBezTo>
                    <a:cubicBezTo>
                      <a:pt x="1781" y="667"/>
                      <a:pt x="1781" y="668"/>
                      <a:pt x="1781" y="668"/>
                    </a:cubicBezTo>
                    <a:cubicBezTo>
                      <a:pt x="1813" y="642"/>
                      <a:pt x="1852" y="628"/>
                      <a:pt x="1893" y="628"/>
                    </a:cubicBezTo>
                    <a:cubicBezTo>
                      <a:pt x="1944" y="628"/>
                      <a:pt x="1993" y="651"/>
                      <a:pt x="2026" y="690"/>
                    </a:cubicBezTo>
                    <a:cubicBezTo>
                      <a:pt x="2031" y="695"/>
                      <a:pt x="2037" y="698"/>
                      <a:pt x="2043" y="698"/>
                    </a:cubicBezTo>
                    <a:cubicBezTo>
                      <a:pt x="2048" y="698"/>
                      <a:pt x="2053" y="696"/>
                      <a:pt x="2057" y="693"/>
                    </a:cubicBezTo>
                    <a:cubicBezTo>
                      <a:pt x="2067" y="685"/>
                      <a:pt x="2068" y="671"/>
                      <a:pt x="2060" y="662"/>
                    </a:cubicBezTo>
                    <a:close/>
                    <a:moveTo>
                      <a:pt x="377" y="638"/>
                    </a:moveTo>
                    <a:cubicBezTo>
                      <a:pt x="338" y="603"/>
                      <a:pt x="287" y="584"/>
                      <a:pt x="233" y="584"/>
                    </a:cubicBezTo>
                    <a:cubicBezTo>
                      <a:pt x="169" y="584"/>
                      <a:pt x="108" y="612"/>
                      <a:pt x="66" y="662"/>
                    </a:cubicBezTo>
                    <a:cubicBezTo>
                      <a:pt x="58" y="671"/>
                      <a:pt x="59" y="685"/>
                      <a:pt x="69" y="693"/>
                    </a:cubicBezTo>
                    <a:cubicBezTo>
                      <a:pt x="78" y="701"/>
                      <a:pt x="92" y="699"/>
                      <a:pt x="100" y="690"/>
                    </a:cubicBezTo>
                    <a:cubicBezTo>
                      <a:pt x="133" y="651"/>
                      <a:pt x="182" y="628"/>
                      <a:pt x="233" y="628"/>
                    </a:cubicBezTo>
                    <a:cubicBezTo>
                      <a:pt x="274" y="628"/>
                      <a:pt x="313" y="642"/>
                      <a:pt x="344" y="667"/>
                    </a:cubicBezTo>
                    <a:cubicBezTo>
                      <a:pt x="355" y="657"/>
                      <a:pt x="366" y="647"/>
                      <a:pt x="377" y="638"/>
                    </a:cubicBezTo>
                    <a:close/>
                    <a:moveTo>
                      <a:pt x="2052" y="1567"/>
                    </a:moveTo>
                    <a:cubicBezTo>
                      <a:pt x="2030" y="1534"/>
                      <a:pt x="2004" y="1506"/>
                      <a:pt x="1974" y="1492"/>
                    </a:cubicBezTo>
                    <a:cubicBezTo>
                      <a:pt x="1885" y="1451"/>
                      <a:pt x="1720" y="1449"/>
                      <a:pt x="1720" y="1449"/>
                    </a:cubicBezTo>
                    <a:cubicBezTo>
                      <a:pt x="1720" y="1449"/>
                      <a:pt x="1614" y="1537"/>
                      <a:pt x="1533" y="1602"/>
                    </a:cubicBezTo>
                    <a:cubicBezTo>
                      <a:pt x="1530" y="1604"/>
                      <a:pt x="1527" y="1604"/>
                      <a:pt x="1524" y="1602"/>
                    </a:cubicBezTo>
                    <a:cubicBezTo>
                      <a:pt x="1464" y="1555"/>
                      <a:pt x="1337" y="1449"/>
                      <a:pt x="1337" y="1449"/>
                    </a:cubicBezTo>
                    <a:cubicBezTo>
                      <a:pt x="1337" y="1449"/>
                      <a:pt x="1197" y="1451"/>
                      <a:pt x="1105" y="1483"/>
                    </a:cubicBezTo>
                    <a:cubicBezTo>
                      <a:pt x="1123" y="1499"/>
                      <a:pt x="1139" y="1519"/>
                      <a:pt x="1155" y="1543"/>
                    </a:cubicBezTo>
                    <a:cubicBezTo>
                      <a:pt x="1208" y="1621"/>
                      <a:pt x="1235" y="1714"/>
                      <a:pt x="1235" y="1811"/>
                    </a:cubicBezTo>
                    <a:cubicBezTo>
                      <a:pt x="1235" y="1814"/>
                      <a:pt x="1235" y="1814"/>
                      <a:pt x="1235" y="1814"/>
                    </a:cubicBezTo>
                    <a:cubicBezTo>
                      <a:pt x="1235" y="1821"/>
                      <a:pt x="1234" y="1829"/>
                      <a:pt x="1231" y="1836"/>
                    </a:cubicBezTo>
                    <a:cubicBezTo>
                      <a:pt x="2102" y="1836"/>
                      <a:pt x="2102" y="1836"/>
                      <a:pt x="2102" y="1836"/>
                    </a:cubicBezTo>
                    <a:cubicBezTo>
                      <a:pt x="2114" y="1836"/>
                      <a:pt x="2124" y="1826"/>
                      <a:pt x="2124" y="1814"/>
                    </a:cubicBezTo>
                    <a:cubicBezTo>
                      <a:pt x="2124" y="1811"/>
                      <a:pt x="2124" y="1811"/>
                      <a:pt x="2124" y="1811"/>
                    </a:cubicBezTo>
                    <a:cubicBezTo>
                      <a:pt x="2124" y="1724"/>
                      <a:pt x="2100" y="1639"/>
                      <a:pt x="2052" y="1567"/>
                    </a:cubicBezTo>
                    <a:close/>
                    <a:moveTo>
                      <a:pt x="1191" y="1811"/>
                    </a:moveTo>
                    <a:cubicBezTo>
                      <a:pt x="1191" y="1724"/>
                      <a:pt x="1167" y="1639"/>
                      <a:pt x="1119" y="1567"/>
                    </a:cubicBezTo>
                    <a:cubicBezTo>
                      <a:pt x="1097" y="1534"/>
                      <a:pt x="1071" y="1506"/>
                      <a:pt x="1042" y="1492"/>
                    </a:cubicBezTo>
                    <a:cubicBezTo>
                      <a:pt x="952" y="1451"/>
                      <a:pt x="787" y="1449"/>
                      <a:pt x="787" y="1449"/>
                    </a:cubicBezTo>
                    <a:cubicBezTo>
                      <a:pt x="787" y="1449"/>
                      <a:pt x="787" y="1449"/>
                      <a:pt x="787" y="1449"/>
                    </a:cubicBezTo>
                    <a:cubicBezTo>
                      <a:pt x="787" y="1449"/>
                      <a:pt x="722" y="1541"/>
                      <a:pt x="592" y="1541"/>
                    </a:cubicBezTo>
                    <a:cubicBezTo>
                      <a:pt x="599" y="1541"/>
                      <a:pt x="599" y="1541"/>
                      <a:pt x="599" y="1541"/>
                    </a:cubicBezTo>
                    <a:cubicBezTo>
                      <a:pt x="469" y="1541"/>
                      <a:pt x="404" y="1449"/>
                      <a:pt x="404" y="1449"/>
                    </a:cubicBezTo>
                    <a:cubicBezTo>
                      <a:pt x="404" y="1449"/>
                      <a:pt x="404" y="1449"/>
                      <a:pt x="404" y="1449"/>
                    </a:cubicBezTo>
                    <a:cubicBezTo>
                      <a:pt x="404" y="1449"/>
                      <a:pt x="239" y="1451"/>
                      <a:pt x="150" y="1492"/>
                    </a:cubicBezTo>
                    <a:cubicBezTo>
                      <a:pt x="120" y="1506"/>
                      <a:pt x="94" y="1534"/>
                      <a:pt x="72" y="1567"/>
                    </a:cubicBezTo>
                    <a:cubicBezTo>
                      <a:pt x="24" y="1639"/>
                      <a:pt x="0" y="1724"/>
                      <a:pt x="0" y="1811"/>
                    </a:cubicBezTo>
                    <a:cubicBezTo>
                      <a:pt x="0" y="1814"/>
                      <a:pt x="0" y="1814"/>
                      <a:pt x="0" y="1814"/>
                    </a:cubicBezTo>
                    <a:cubicBezTo>
                      <a:pt x="0" y="1826"/>
                      <a:pt x="10" y="1836"/>
                      <a:pt x="22" y="1836"/>
                    </a:cubicBezTo>
                    <a:cubicBezTo>
                      <a:pt x="1169" y="1836"/>
                      <a:pt x="1169" y="1836"/>
                      <a:pt x="1169" y="1836"/>
                    </a:cubicBezTo>
                    <a:cubicBezTo>
                      <a:pt x="1181" y="1836"/>
                      <a:pt x="1191" y="1826"/>
                      <a:pt x="1191" y="1814"/>
                    </a:cubicBezTo>
                    <a:lnTo>
                      <a:pt x="1191" y="1811"/>
                    </a:lnTo>
                    <a:close/>
                    <a:moveTo>
                      <a:pt x="1228" y="693"/>
                    </a:moveTo>
                    <a:cubicBezTo>
                      <a:pt x="1237" y="685"/>
                      <a:pt x="1238" y="671"/>
                      <a:pt x="1230" y="662"/>
                    </a:cubicBezTo>
                    <a:cubicBezTo>
                      <a:pt x="1189" y="612"/>
                      <a:pt x="1128" y="584"/>
                      <a:pt x="1063" y="584"/>
                    </a:cubicBezTo>
                    <a:cubicBezTo>
                      <a:pt x="998" y="584"/>
                      <a:pt x="937" y="612"/>
                      <a:pt x="896" y="662"/>
                    </a:cubicBezTo>
                    <a:cubicBezTo>
                      <a:pt x="888" y="671"/>
                      <a:pt x="889" y="685"/>
                      <a:pt x="898" y="693"/>
                    </a:cubicBezTo>
                    <a:cubicBezTo>
                      <a:pt x="908" y="701"/>
                      <a:pt x="921" y="699"/>
                      <a:pt x="929" y="690"/>
                    </a:cubicBezTo>
                    <a:cubicBezTo>
                      <a:pt x="963" y="651"/>
                      <a:pt x="1011" y="628"/>
                      <a:pt x="1063" y="628"/>
                    </a:cubicBezTo>
                    <a:cubicBezTo>
                      <a:pt x="1115" y="628"/>
                      <a:pt x="1163" y="651"/>
                      <a:pt x="1197" y="690"/>
                    </a:cubicBezTo>
                    <a:cubicBezTo>
                      <a:pt x="1201" y="695"/>
                      <a:pt x="1207" y="698"/>
                      <a:pt x="1214" y="698"/>
                    </a:cubicBezTo>
                    <a:cubicBezTo>
                      <a:pt x="1219" y="698"/>
                      <a:pt x="1224" y="696"/>
                      <a:pt x="1228" y="693"/>
                    </a:cubicBezTo>
                    <a:close/>
                    <a:moveTo>
                      <a:pt x="1255" y="1157"/>
                    </a:moveTo>
                    <a:cubicBezTo>
                      <a:pt x="1275" y="1207"/>
                      <a:pt x="1328" y="1336"/>
                      <a:pt x="1356" y="1362"/>
                    </a:cubicBezTo>
                    <a:cubicBezTo>
                      <a:pt x="1358" y="1363"/>
                      <a:pt x="1361" y="1365"/>
                      <a:pt x="1363" y="1367"/>
                    </a:cubicBezTo>
                    <a:cubicBezTo>
                      <a:pt x="1363" y="1414"/>
                      <a:pt x="1363" y="1414"/>
                      <a:pt x="1363" y="1414"/>
                    </a:cubicBezTo>
                    <a:cubicBezTo>
                      <a:pt x="1365" y="1415"/>
                      <a:pt x="1365" y="1415"/>
                      <a:pt x="1365" y="1415"/>
                    </a:cubicBezTo>
                    <a:cubicBezTo>
                      <a:pt x="1365" y="1416"/>
                      <a:pt x="1383" y="1430"/>
                      <a:pt x="1407" y="1450"/>
                    </a:cubicBezTo>
                    <a:cubicBezTo>
                      <a:pt x="1407" y="1399"/>
                      <a:pt x="1407" y="1399"/>
                      <a:pt x="1407" y="1399"/>
                    </a:cubicBezTo>
                    <a:cubicBezTo>
                      <a:pt x="1444" y="1422"/>
                      <a:pt x="1492" y="1445"/>
                      <a:pt x="1528" y="1445"/>
                    </a:cubicBezTo>
                    <a:cubicBezTo>
                      <a:pt x="1565" y="1445"/>
                      <a:pt x="1613" y="1422"/>
                      <a:pt x="1649" y="1399"/>
                    </a:cubicBezTo>
                    <a:cubicBezTo>
                      <a:pt x="1649" y="1450"/>
                      <a:pt x="1649" y="1450"/>
                      <a:pt x="1649" y="1450"/>
                    </a:cubicBezTo>
                    <a:cubicBezTo>
                      <a:pt x="1675" y="1430"/>
                      <a:pt x="1692" y="1415"/>
                      <a:pt x="1692" y="1415"/>
                    </a:cubicBezTo>
                    <a:cubicBezTo>
                      <a:pt x="1693" y="1414"/>
                      <a:pt x="1693" y="1414"/>
                      <a:pt x="1693" y="1414"/>
                    </a:cubicBezTo>
                    <a:cubicBezTo>
                      <a:pt x="1693" y="1368"/>
                      <a:pt x="1693" y="1368"/>
                      <a:pt x="1693" y="1368"/>
                    </a:cubicBezTo>
                    <a:cubicBezTo>
                      <a:pt x="1696" y="1365"/>
                      <a:pt x="1699" y="1363"/>
                      <a:pt x="1701" y="1362"/>
                    </a:cubicBezTo>
                    <a:cubicBezTo>
                      <a:pt x="1729" y="1336"/>
                      <a:pt x="1782" y="1207"/>
                      <a:pt x="1802" y="1157"/>
                    </a:cubicBezTo>
                    <a:cubicBezTo>
                      <a:pt x="1837" y="1135"/>
                      <a:pt x="1846" y="1097"/>
                      <a:pt x="1849" y="1081"/>
                    </a:cubicBezTo>
                    <a:cubicBezTo>
                      <a:pt x="1849" y="1079"/>
                      <a:pt x="1849" y="1078"/>
                      <a:pt x="1849" y="1076"/>
                    </a:cubicBezTo>
                    <a:cubicBezTo>
                      <a:pt x="1796" y="1101"/>
                      <a:pt x="1796" y="1101"/>
                      <a:pt x="1796" y="1101"/>
                    </a:cubicBezTo>
                    <a:cubicBezTo>
                      <a:pt x="1791" y="1109"/>
                      <a:pt x="1784" y="1117"/>
                      <a:pt x="1774" y="1122"/>
                    </a:cubicBezTo>
                    <a:cubicBezTo>
                      <a:pt x="1769" y="1124"/>
                      <a:pt x="1766" y="1129"/>
                      <a:pt x="1764" y="1134"/>
                    </a:cubicBezTo>
                    <a:cubicBezTo>
                      <a:pt x="1731" y="1217"/>
                      <a:pt x="1687" y="1315"/>
                      <a:pt x="1671" y="1329"/>
                    </a:cubicBezTo>
                    <a:cubicBezTo>
                      <a:pt x="1644" y="1353"/>
                      <a:pt x="1568" y="1401"/>
                      <a:pt x="1528" y="1401"/>
                    </a:cubicBezTo>
                    <a:cubicBezTo>
                      <a:pt x="1489" y="1401"/>
                      <a:pt x="1413" y="1353"/>
                      <a:pt x="1385" y="1329"/>
                    </a:cubicBezTo>
                    <a:cubicBezTo>
                      <a:pt x="1370" y="1315"/>
                      <a:pt x="1326" y="1217"/>
                      <a:pt x="1293" y="1134"/>
                    </a:cubicBezTo>
                    <a:cubicBezTo>
                      <a:pt x="1291" y="1129"/>
                      <a:pt x="1287" y="1124"/>
                      <a:pt x="1283" y="1122"/>
                    </a:cubicBezTo>
                    <a:cubicBezTo>
                      <a:pt x="1273" y="1117"/>
                      <a:pt x="1266" y="1109"/>
                      <a:pt x="1261" y="1101"/>
                    </a:cubicBezTo>
                    <a:cubicBezTo>
                      <a:pt x="1208" y="1076"/>
                      <a:pt x="1208" y="1076"/>
                      <a:pt x="1208" y="1076"/>
                    </a:cubicBezTo>
                    <a:cubicBezTo>
                      <a:pt x="1208" y="1078"/>
                      <a:pt x="1208" y="1080"/>
                      <a:pt x="1208" y="1083"/>
                    </a:cubicBezTo>
                    <a:cubicBezTo>
                      <a:pt x="1212" y="1102"/>
                      <a:pt x="1222" y="1136"/>
                      <a:pt x="1255" y="1157"/>
                    </a:cubicBezTo>
                    <a:close/>
                    <a:moveTo>
                      <a:pt x="322" y="1157"/>
                    </a:moveTo>
                    <a:cubicBezTo>
                      <a:pt x="342" y="1207"/>
                      <a:pt x="395" y="1336"/>
                      <a:pt x="423" y="1362"/>
                    </a:cubicBezTo>
                    <a:cubicBezTo>
                      <a:pt x="425" y="1363"/>
                      <a:pt x="428" y="1365"/>
                      <a:pt x="431" y="1368"/>
                    </a:cubicBezTo>
                    <a:cubicBezTo>
                      <a:pt x="431" y="1411"/>
                      <a:pt x="431" y="1411"/>
                      <a:pt x="431" y="1411"/>
                    </a:cubicBezTo>
                    <a:cubicBezTo>
                      <a:pt x="440" y="1423"/>
                      <a:pt x="440" y="1423"/>
                      <a:pt x="440" y="1423"/>
                    </a:cubicBezTo>
                    <a:cubicBezTo>
                      <a:pt x="441" y="1425"/>
                      <a:pt x="452" y="1440"/>
                      <a:pt x="475" y="1457"/>
                    </a:cubicBezTo>
                    <a:cubicBezTo>
                      <a:pt x="475" y="1399"/>
                      <a:pt x="475" y="1399"/>
                      <a:pt x="475" y="1399"/>
                    </a:cubicBezTo>
                    <a:cubicBezTo>
                      <a:pt x="511" y="1422"/>
                      <a:pt x="559" y="1445"/>
                      <a:pt x="595" y="1445"/>
                    </a:cubicBezTo>
                    <a:cubicBezTo>
                      <a:pt x="632" y="1445"/>
                      <a:pt x="680" y="1422"/>
                      <a:pt x="717" y="1399"/>
                    </a:cubicBezTo>
                    <a:cubicBezTo>
                      <a:pt x="717" y="1457"/>
                      <a:pt x="717" y="1457"/>
                      <a:pt x="717" y="1457"/>
                    </a:cubicBezTo>
                    <a:cubicBezTo>
                      <a:pt x="740" y="1440"/>
                      <a:pt x="751" y="1424"/>
                      <a:pt x="751" y="1423"/>
                    </a:cubicBezTo>
                    <a:cubicBezTo>
                      <a:pt x="761" y="1411"/>
                      <a:pt x="761" y="1411"/>
                      <a:pt x="761" y="1411"/>
                    </a:cubicBezTo>
                    <a:cubicBezTo>
                      <a:pt x="761" y="1367"/>
                      <a:pt x="761" y="1367"/>
                      <a:pt x="761" y="1367"/>
                    </a:cubicBezTo>
                    <a:cubicBezTo>
                      <a:pt x="763" y="1365"/>
                      <a:pt x="766" y="1363"/>
                      <a:pt x="768" y="1362"/>
                    </a:cubicBezTo>
                    <a:cubicBezTo>
                      <a:pt x="796" y="1336"/>
                      <a:pt x="849" y="1207"/>
                      <a:pt x="869" y="1157"/>
                    </a:cubicBezTo>
                    <a:cubicBezTo>
                      <a:pt x="904" y="1135"/>
                      <a:pt x="913" y="1097"/>
                      <a:pt x="916" y="1081"/>
                    </a:cubicBezTo>
                    <a:cubicBezTo>
                      <a:pt x="916" y="1079"/>
                      <a:pt x="916" y="1078"/>
                      <a:pt x="916" y="1076"/>
                    </a:cubicBezTo>
                    <a:cubicBezTo>
                      <a:pt x="863" y="1101"/>
                      <a:pt x="863" y="1101"/>
                      <a:pt x="863" y="1101"/>
                    </a:cubicBezTo>
                    <a:cubicBezTo>
                      <a:pt x="858" y="1109"/>
                      <a:pt x="851" y="1117"/>
                      <a:pt x="841" y="1122"/>
                    </a:cubicBezTo>
                    <a:cubicBezTo>
                      <a:pt x="836" y="1124"/>
                      <a:pt x="833" y="1129"/>
                      <a:pt x="831" y="1134"/>
                    </a:cubicBezTo>
                    <a:cubicBezTo>
                      <a:pt x="798" y="1217"/>
                      <a:pt x="754" y="1315"/>
                      <a:pt x="738" y="1329"/>
                    </a:cubicBezTo>
                    <a:cubicBezTo>
                      <a:pt x="711" y="1353"/>
                      <a:pt x="635" y="1401"/>
                      <a:pt x="595" y="1401"/>
                    </a:cubicBezTo>
                    <a:cubicBezTo>
                      <a:pt x="556" y="1401"/>
                      <a:pt x="480" y="1353"/>
                      <a:pt x="452" y="1329"/>
                    </a:cubicBezTo>
                    <a:cubicBezTo>
                      <a:pt x="437" y="1315"/>
                      <a:pt x="393" y="1217"/>
                      <a:pt x="360" y="1134"/>
                    </a:cubicBezTo>
                    <a:cubicBezTo>
                      <a:pt x="358" y="1129"/>
                      <a:pt x="354" y="1124"/>
                      <a:pt x="350" y="1122"/>
                    </a:cubicBezTo>
                    <a:cubicBezTo>
                      <a:pt x="339" y="1117"/>
                      <a:pt x="333" y="1109"/>
                      <a:pt x="328" y="1101"/>
                    </a:cubicBezTo>
                    <a:cubicBezTo>
                      <a:pt x="275" y="1076"/>
                      <a:pt x="275" y="1076"/>
                      <a:pt x="275" y="1076"/>
                    </a:cubicBezTo>
                    <a:cubicBezTo>
                      <a:pt x="275" y="1078"/>
                      <a:pt x="275" y="1080"/>
                      <a:pt x="275" y="1083"/>
                    </a:cubicBezTo>
                    <a:cubicBezTo>
                      <a:pt x="279" y="1102"/>
                      <a:pt x="289" y="1136"/>
                      <a:pt x="322" y="115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3152" tIns="36576" rIns="73152" bIns="36576" numCol="1" anchor="t" anchorCtr="0" compatLnSpc="1">
                <a:prstTxWarp prst="textNoShape">
                  <a:avLst/>
                </a:prstTxWarp>
              </a:bodyPr>
              <a:lstStyle/>
              <a:p>
                <a:endParaRPr lang="en-US" dirty="0"/>
              </a:p>
            </p:txBody>
          </p:sp>
          <p:sp>
            <p:nvSpPr>
              <p:cNvPr id="13" name="Freeform 21">
                <a:extLst>
                  <a:ext uri="{FF2B5EF4-FFF2-40B4-BE49-F238E27FC236}">
                    <a16:creationId xmlns:a16="http://schemas.microsoft.com/office/drawing/2014/main" xmlns="" id="{9A32768F-1F7B-41E4-AD1E-05F5E20985B3}"/>
                  </a:ext>
                </a:extLst>
              </p:cNvPr>
              <p:cNvSpPr>
                <a:spLocks noEditPoints="1"/>
              </p:cNvSpPr>
              <p:nvPr/>
            </p:nvSpPr>
            <p:spPr bwMode="auto">
              <a:xfrm>
                <a:off x="5540884" y="3203448"/>
                <a:ext cx="1150239" cy="575691"/>
              </a:xfrm>
              <a:custGeom>
                <a:avLst/>
                <a:gdLst>
                  <a:gd name="T0" fmla="*/ 1542 w 1612"/>
                  <a:gd name="T1" fmla="*/ 422 h 806"/>
                  <a:gd name="T2" fmla="*/ 1542 w 1612"/>
                  <a:gd name="T3" fmla="*/ 421 h 806"/>
                  <a:gd name="T4" fmla="*/ 1508 w 1612"/>
                  <a:gd name="T5" fmla="*/ 469 h 806"/>
                  <a:gd name="T6" fmla="*/ 1505 w 1612"/>
                  <a:gd name="T7" fmla="*/ 470 h 806"/>
                  <a:gd name="T8" fmla="*/ 1485 w 1612"/>
                  <a:gd name="T9" fmla="*/ 470 h 806"/>
                  <a:gd name="T10" fmla="*/ 1483 w 1612"/>
                  <a:gd name="T11" fmla="*/ 470 h 806"/>
                  <a:gd name="T12" fmla="*/ 1074 w 1612"/>
                  <a:gd name="T13" fmla="*/ 253 h 806"/>
                  <a:gd name="T14" fmla="*/ 1070 w 1612"/>
                  <a:gd name="T15" fmla="*/ 253 h 806"/>
                  <a:gd name="T16" fmla="*/ 949 w 1612"/>
                  <a:gd name="T17" fmla="*/ 445 h 806"/>
                  <a:gd name="T18" fmla="*/ 949 w 1612"/>
                  <a:gd name="T19" fmla="*/ 444 h 806"/>
                  <a:gd name="T20" fmla="*/ 932 w 1612"/>
                  <a:gd name="T21" fmla="*/ 315 h 806"/>
                  <a:gd name="T22" fmla="*/ 1242 w 1612"/>
                  <a:gd name="T23" fmla="*/ 0 h 806"/>
                  <a:gd name="T24" fmla="*/ 1553 w 1612"/>
                  <a:gd name="T25" fmla="*/ 315 h 806"/>
                  <a:gd name="T26" fmla="*/ 1542 w 1612"/>
                  <a:gd name="T27" fmla="*/ 422 h 806"/>
                  <a:gd name="T28" fmla="*/ 619 w 1612"/>
                  <a:gd name="T29" fmla="*/ 317 h 806"/>
                  <a:gd name="T30" fmla="*/ 310 w 1612"/>
                  <a:gd name="T31" fmla="*/ 0 h 806"/>
                  <a:gd name="T32" fmla="*/ 0 w 1612"/>
                  <a:gd name="T33" fmla="*/ 317 h 806"/>
                  <a:gd name="T34" fmla="*/ 12 w 1612"/>
                  <a:gd name="T35" fmla="*/ 427 h 806"/>
                  <a:gd name="T36" fmla="*/ 12 w 1612"/>
                  <a:gd name="T37" fmla="*/ 428 h 806"/>
                  <a:gd name="T38" fmla="*/ 43 w 1612"/>
                  <a:gd name="T39" fmla="*/ 467 h 806"/>
                  <a:gd name="T40" fmla="*/ 64 w 1612"/>
                  <a:gd name="T41" fmla="*/ 469 h 806"/>
                  <a:gd name="T42" fmla="*/ 140 w 1612"/>
                  <a:gd name="T43" fmla="*/ 254 h 806"/>
                  <a:gd name="T44" fmla="*/ 547 w 1612"/>
                  <a:gd name="T45" fmla="*/ 240 h 806"/>
                  <a:gd name="T46" fmla="*/ 550 w 1612"/>
                  <a:gd name="T47" fmla="*/ 473 h 806"/>
                  <a:gd name="T48" fmla="*/ 573 w 1612"/>
                  <a:gd name="T49" fmla="*/ 473 h 806"/>
                  <a:gd name="T50" fmla="*/ 608 w 1612"/>
                  <a:gd name="T51" fmla="*/ 424 h 806"/>
                  <a:gd name="T52" fmla="*/ 608 w 1612"/>
                  <a:gd name="T53" fmla="*/ 424 h 806"/>
                  <a:gd name="T54" fmla="*/ 619 w 1612"/>
                  <a:gd name="T55" fmla="*/ 317 h 806"/>
                  <a:gd name="T56" fmla="*/ 1033 w 1612"/>
                  <a:gd name="T57" fmla="*/ 780 h 806"/>
                  <a:gd name="T58" fmla="*/ 946 w 1612"/>
                  <a:gd name="T59" fmla="*/ 612 h 806"/>
                  <a:gd name="T60" fmla="*/ 872 w 1612"/>
                  <a:gd name="T61" fmla="*/ 756 h 806"/>
                  <a:gd name="T62" fmla="*/ 949 w 1612"/>
                  <a:gd name="T63" fmla="*/ 806 h 806"/>
                  <a:gd name="T64" fmla="*/ 1033 w 1612"/>
                  <a:gd name="T65" fmla="*/ 799 h 806"/>
                  <a:gd name="T66" fmla="*/ 1033 w 1612"/>
                  <a:gd name="T67" fmla="*/ 780 h 806"/>
                  <a:gd name="T68" fmla="*/ 1538 w 1612"/>
                  <a:gd name="T69" fmla="*/ 613 h 806"/>
                  <a:gd name="T70" fmla="*/ 1451 w 1612"/>
                  <a:gd name="T71" fmla="*/ 781 h 806"/>
                  <a:gd name="T72" fmla="*/ 1451 w 1612"/>
                  <a:gd name="T73" fmla="*/ 799 h 806"/>
                  <a:gd name="T74" fmla="*/ 1536 w 1612"/>
                  <a:gd name="T75" fmla="*/ 806 h 806"/>
                  <a:gd name="T76" fmla="*/ 1612 w 1612"/>
                  <a:gd name="T77" fmla="*/ 756 h 806"/>
                  <a:gd name="T78" fmla="*/ 1538 w 1612"/>
                  <a:gd name="T79" fmla="*/ 613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12" h="806">
                    <a:moveTo>
                      <a:pt x="1542" y="422"/>
                    </a:moveTo>
                    <a:cubicBezTo>
                      <a:pt x="1542" y="422"/>
                      <a:pt x="1542" y="421"/>
                      <a:pt x="1542" y="421"/>
                    </a:cubicBezTo>
                    <a:cubicBezTo>
                      <a:pt x="1541" y="422"/>
                      <a:pt x="1536" y="437"/>
                      <a:pt x="1508" y="469"/>
                    </a:cubicBezTo>
                    <a:cubicBezTo>
                      <a:pt x="1507" y="470"/>
                      <a:pt x="1506" y="470"/>
                      <a:pt x="1505" y="470"/>
                    </a:cubicBezTo>
                    <a:cubicBezTo>
                      <a:pt x="1485" y="470"/>
                      <a:pt x="1485" y="470"/>
                      <a:pt x="1485" y="470"/>
                    </a:cubicBezTo>
                    <a:cubicBezTo>
                      <a:pt x="1484" y="470"/>
                      <a:pt x="1484" y="470"/>
                      <a:pt x="1483" y="470"/>
                    </a:cubicBezTo>
                    <a:cubicBezTo>
                      <a:pt x="1074" y="253"/>
                      <a:pt x="1074" y="253"/>
                      <a:pt x="1074" y="253"/>
                    </a:cubicBezTo>
                    <a:cubicBezTo>
                      <a:pt x="1073" y="253"/>
                      <a:pt x="1071" y="253"/>
                      <a:pt x="1070" y="253"/>
                    </a:cubicBezTo>
                    <a:cubicBezTo>
                      <a:pt x="979" y="283"/>
                      <a:pt x="980" y="472"/>
                      <a:pt x="949" y="445"/>
                    </a:cubicBezTo>
                    <a:cubicBezTo>
                      <a:pt x="949" y="444"/>
                      <a:pt x="949" y="444"/>
                      <a:pt x="949" y="444"/>
                    </a:cubicBezTo>
                    <a:cubicBezTo>
                      <a:pt x="936" y="410"/>
                      <a:pt x="932" y="354"/>
                      <a:pt x="932" y="315"/>
                    </a:cubicBezTo>
                    <a:cubicBezTo>
                      <a:pt x="932" y="141"/>
                      <a:pt x="1067" y="0"/>
                      <a:pt x="1242" y="0"/>
                    </a:cubicBezTo>
                    <a:cubicBezTo>
                      <a:pt x="1418" y="0"/>
                      <a:pt x="1553" y="141"/>
                      <a:pt x="1553" y="315"/>
                    </a:cubicBezTo>
                    <a:cubicBezTo>
                      <a:pt x="1553" y="353"/>
                      <a:pt x="1554" y="389"/>
                      <a:pt x="1542" y="422"/>
                    </a:cubicBezTo>
                    <a:close/>
                    <a:moveTo>
                      <a:pt x="619" y="317"/>
                    </a:moveTo>
                    <a:cubicBezTo>
                      <a:pt x="619" y="142"/>
                      <a:pt x="485" y="0"/>
                      <a:pt x="310" y="0"/>
                    </a:cubicBezTo>
                    <a:cubicBezTo>
                      <a:pt x="134" y="0"/>
                      <a:pt x="0" y="142"/>
                      <a:pt x="0" y="317"/>
                    </a:cubicBezTo>
                    <a:cubicBezTo>
                      <a:pt x="0" y="356"/>
                      <a:pt x="0" y="393"/>
                      <a:pt x="12" y="427"/>
                    </a:cubicBezTo>
                    <a:cubicBezTo>
                      <a:pt x="12" y="428"/>
                      <a:pt x="12" y="428"/>
                      <a:pt x="12" y="428"/>
                    </a:cubicBezTo>
                    <a:cubicBezTo>
                      <a:pt x="43" y="456"/>
                      <a:pt x="43" y="467"/>
                      <a:pt x="43" y="467"/>
                    </a:cubicBezTo>
                    <a:cubicBezTo>
                      <a:pt x="64" y="469"/>
                      <a:pt x="64" y="469"/>
                      <a:pt x="64" y="469"/>
                    </a:cubicBezTo>
                    <a:cubicBezTo>
                      <a:pt x="64" y="469"/>
                      <a:pt x="47" y="283"/>
                      <a:pt x="140" y="254"/>
                    </a:cubicBezTo>
                    <a:cubicBezTo>
                      <a:pt x="140" y="254"/>
                      <a:pt x="512" y="418"/>
                      <a:pt x="547" y="240"/>
                    </a:cubicBezTo>
                    <a:cubicBezTo>
                      <a:pt x="550" y="462"/>
                      <a:pt x="550" y="473"/>
                      <a:pt x="550" y="473"/>
                    </a:cubicBezTo>
                    <a:cubicBezTo>
                      <a:pt x="573" y="473"/>
                      <a:pt x="573" y="473"/>
                      <a:pt x="573" y="473"/>
                    </a:cubicBezTo>
                    <a:cubicBezTo>
                      <a:pt x="602" y="440"/>
                      <a:pt x="607" y="424"/>
                      <a:pt x="608" y="424"/>
                    </a:cubicBezTo>
                    <a:cubicBezTo>
                      <a:pt x="608" y="424"/>
                      <a:pt x="608" y="424"/>
                      <a:pt x="608" y="424"/>
                    </a:cubicBezTo>
                    <a:cubicBezTo>
                      <a:pt x="620" y="391"/>
                      <a:pt x="619" y="355"/>
                      <a:pt x="619" y="317"/>
                    </a:cubicBezTo>
                    <a:close/>
                    <a:moveTo>
                      <a:pt x="1033" y="780"/>
                    </a:moveTo>
                    <a:cubicBezTo>
                      <a:pt x="1011" y="755"/>
                      <a:pt x="982" y="699"/>
                      <a:pt x="946" y="612"/>
                    </a:cubicBezTo>
                    <a:cubicBezTo>
                      <a:pt x="943" y="671"/>
                      <a:pt x="933" y="750"/>
                      <a:pt x="872" y="756"/>
                    </a:cubicBezTo>
                    <a:cubicBezTo>
                      <a:pt x="899" y="783"/>
                      <a:pt x="925" y="798"/>
                      <a:pt x="949" y="806"/>
                    </a:cubicBezTo>
                    <a:cubicBezTo>
                      <a:pt x="984" y="802"/>
                      <a:pt x="1015" y="800"/>
                      <a:pt x="1033" y="799"/>
                    </a:cubicBezTo>
                    <a:lnTo>
                      <a:pt x="1033" y="780"/>
                    </a:lnTo>
                    <a:close/>
                    <a:moveTo>
                      <a:pt x="1538" y="613"/>
                    </a:moveTo>
                    <a:cubicBezTo>
                      <a:pt x="1502" y="699"/>
                      <a:pt x="1473" y="755"/>
                      <a:pt x="1451" y="781"/>
                    </a:cubicBezTo>
                    <a:cubicBezTo>
                      <a:pt x="1451" y="799"/>
                      <a:pt x="1451" y="799"/>
                      <a:pt x="1451" y="799"/>
                    </a:cubicBezTo>
                    <a:cubicBezTo>
                      <a:pt x="1469" y="800"/>
                      <a:pt x="1501" y="802"/>
                      <a:pt x="1536" y="806"/>
                    </a:cubicBezTo>
                    <a:cubicBezTo>
                      <a:pt x="1560" y="798"/>
                      <a:pt x="1586" y="783"/>
                      <a:pt x="1612" y="756"/>
                    </a:cubicBezTo>
                    <a:cubicBezTo>
                      <a:pt x="1552" y="750"/>
                      <a:pt x="1542" y="672"/>
                      <a:pt x="1538" y="613"/>
                    </a:cubicBezTo>
                    <a:close/>
                  </a:path>
                </a:pathLst>
              </a:custGeom>
              <a:solidFill>
                <a:schemeClr val="tx2"/>
              </a:solidFill>
              <a:ln>
                <a:noFill/>
              </a:ln>
              <a:extLst/>
            </p:spPr>
            <p:txBody>
              <a:bodyPr vert="horz" wrap="square" lIns="73152" tIns="36576" rIns="73152" bIns="36576" numCol="1" anchor="t" anchorCtr="0" compatLnSpc="1">
                <a:prstTxWarp prst="textNoShape">
                  <a:avLst/>
                </a:prstTxWarp>
              </a:bodyPr>
              <a:lstStyle/>
              <a:p>
                <a:endParaRPr lang="en-US" dirty="0"/>
              </a:p>
            </p:txBody>
          </p:sp>
        </p:grpSp>
      </p:grpSp>
      <p:sp>
        <p:nvSpPr>
          <p:cNvPr id="14" name="TextBox 13"/>
          <p:cNvSpPr txBox="1"/>
          <p:nvPr/>
        </p:nvSpPr>
        <p:spPr>
          <a:xfrm>
            <a:off x="4315204" y="3538472"/>
            <a:ext cx="2087418" cy="744913"/>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US" dirty="0" smtClean="0">
                <a:solidFill>
                  <a:srgbClr val="575757"/>
                </a:solidFill>
              </a:rPr>
              <a:t>Increased consumer awareness </a:t>
            </a:r>
            <a:br>
              <a:rPr lang="en-US" dirty="0" smtClean="0">
                <a:solidFill>
                  <a:srgbClr val="575757"/>
                </a:solidFill>
              </a:rPr>
            </a:br>
            <a:r>
              <a:rPr lang="en-US" dirty="0" smtClean="0">
                <a:solidFill>
                  <a:srgbClr val="575757"/>
                </a:solidFill>
              </a:rPr>
              <a:t>and action to express environmental preferences</a:t>
            </a:r>
            <a:endParaRPr lang="en-US" dirty="0" smtClean="0">
              <a:solidFill>
                <a:srgbClr val="575757"/>
              </a:solidFill>
            </a:endParaRPr>
          </a:p>
        </p:txBody>
      </p:sp>
      <p:sp>
        <p:nvSpPr>
          <p:cNvPr id="18" name="TextBox 17"/>
          <p:cNvSpPr txBox="1"/>
          <p:nvPr/>
        </p:nvSpPr>
        <p:spPr>
          <a:xfrm>
            <a:off x="7209229" y="3538472"/>
            <a:ext cx="1733151" cy="744913"/>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US" dirty="0" smtClean="0">
                <a:solidFill>
                  <a:srgbClr val="575757"/>
                </a:solidFill>
              </a:rPr>
              <a:t>Increased economic and P&amp;L onus for companies to respond to customer demands</a:t>
            </a:r>
            <a:endParaRPr lang="en-US" dirty="0" smtClean="0">
              <a:solidFill>
                <a:srgbClr val="575757"/>
              </a:solidFill>
            </a:endParaRPr>
          </a:p>
        </p:txBody>
      </p:sp>
      <p:sp>
        <p:nvSpPr>
          <p:cNvPr id="19" name="TextBox 18"/>
          <p:cNvSpPr txBox="1"/>
          <p:nvPr/>
        </p:nvSpPr>
        <p:spPr>
          <a:xfrm>
            <a:off x="9748987" y="3559005"/>
            <a:ext cx="1733151" cy="744913"/>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US" dirty="0" smtClean="0">
                <a:solidFill>
                  <a:srgbClr val="575757"/>
                </a:solidFill>
              </a:rPr>
              <a:t>Increased economic onus for nations to drive towards environmental friendly energy policies</a:t>
            </a:r>
            <a:endParaRPr lang="en-US" dirty="0" smtClean="0">
              <a:solidFill>
                <a:srgbClr val="575757"/>
              </a:solidFill>
            </a:endParaRPr>
          </a:p>
        </p:txBody>
      </p:sp>
      <p:grpSp>
        <p:nvGrpSpPr>
          <p:cNvPr id="20" name="Group 19"/>
          <p:cNvGrpSpPr/>
          <p:nvPr/>
        </p:nvGrpSpPr>
        <p:grpSpPr>
          <a:xfrm>
            <a:off x="6652840" y="1576237"/>
            <a:ext cx="306171" cy="4079081"/>
            <a:chOff x="5942914" y="2081213"/>
            <a:chExt cx="306171" cy="4079081"/>
          </a:xfrm>
        </p:grpSpPr>
        <p:cxnSp>
          <p:nvCxnSpPr>
            <p:cNvPr id="21" name="Straight Connector 20"/>
            <p:cNvCxnSpPr/>
            <p:nvPr/>
          </p:nvCxnSpPr>
          <p:spPr>
            <a:xfrm>
              <a:off x="6096000" y="2081213"/>
              <a:ext cx="0" cy="4079081"/>
            </a:xfrm>
            <a:prstGeom prst="line">
              <a:avLst/>
            </a:prstGeom>
            <a:ln w="9525" cap="rnd">
              <a:solidFill>
                <a:srgbClr val="9A9A9A"/>
              </a:solidFill>
              <a:prstDash val="solid"/>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5942914" y="3967299"/>
              <a:ext cx="306171" cy="306910"/>
              <a:chOff x="5937564" y="3833745"/>
              <a:chExt cx="306171" cy="306910"/>
            </a:xfrm>
          </p:grpSpPr>
          <p:sp>
            <p:nvSpPr>
              <p:cNvPr id="23" name="Freeform 94"/>
              <p:cNvSpPr>
                <a:spLocks/>
              </p:cNvSpPr>
              <p:nvPr/>
            </p:nvSpPr>
            <p:spPr bwMode="gray">
              <a:xfrm>
                <a:off x="5937564" y="3833745"/>
                <a:ext cx="306171" cy="30691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chemeClr val="tx2"/>
              </a:solidFill>
              <a:ln>
                <a:solidFill>
                  <a:schemeClr val="tx2"/>
                </a:solidFill>
              </a:ln>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sp>
            <p:nvSpPr>
              <p:cNvPr id="24" name="Freeform 95"/>
              <p:cNvSpPr>
                <a:spLocks/>
              </p:cNvSpPr>
              <p:nvPr/>
            </p:nvSpPr>
            <p:spPr bwMode="gray">
              <a:xfrm>
                <a:off x="6053995" y="3876005"/>
                <a:ext cx="120251" cy="224731"/>
              </a:xfrm>
              <a:custGeom>
                <a:avLst/>
                <a:gdLst>
                  <a:gd name="T0" fmla="*/ 66 w 976"/>
                  <a:gd name="T1" fmla="*/ 1824 h 1824"/>
                  <a:gd name="T2" fmla="*/ 0 w 976"/>
                  <a:gd name="T3" fmla="*/ 1758 h 1824"/>
                  <a:gd name="T4" fmla="*/ 843 w 976"/>
                  <a:gd name="T5" fmla="*/ 912 h 1824"/>
                  <a:gd name="T6" fmla="*/ 0 w 976"/>
                  <a:gd name="T7" fmla="*/ 66 h 1824"/>
                  <a:gd name="T8" fmla="*/ 66 w 976"/>
                  <a:gd name="T9" fmla="*/ 0 h 1824"/>
                  <a:gd name="T10" fmla="*/ 976 w 976"/>
                  <a:gd name="T11" fmla="*/ 912 h 1824"/>
                  <a:gd name="T12" fmla="*/ 66 w 976"/>
                  <a:gd name="T13" fmla="*/ 1824 h 1824"/>
                </a:gdLst>
                <a:ahLst/>
                <a:cxnLst>
                  <a:cxn ang="0">
                    <a:pos x="T0" y="T1"/>
                  </a:cxn>
                  <a:cxn ang="0">
                    <a:pos x="T2" y="T3"/>
                  </a:cxn>
                  <a:cxn ang="0">
                    <a:pos x="T4" y="T5"/>
                  </a:cxn>
                  <a:cxn ang="0">
                    <a:pos x="T6" y="T7"/>
                  </a:cxn>
                  <a:cxn ang="0">
                    <a:pos x="T8" y="T9"/>
                  </a:cxn>
                  <a:cxn ang="0">
                    <a:pos x="T10" y="T11"/>
                  </a:cxn>
                  <a:cxn ang="0">
                    <a:pos x="T12" y="T13"/>
                  </a:cxn>
                </a:cxnLst>
                <a:rect l="0" t="0" r="r" b="b"/>
                <a:pathLst>
                  <a:path w="976" h="1824">
                    <a:moveTo>
                      <a:pt x="66" y="1824"/>
                    </a:moveTo>
                    <a:lnTo>
                      <a:pt x="0" y="1758"/>
                    </a:lnTo>
                    <a:lnTo>
                      <a:pt x="843" y="912"/>
                    </a:lnTo>
                    <a:lnTo>
                      <a:pt x="0" y="66"/>
                    </a:lnTo>
                    <a:lnTo>
                      <a:pt x="66" y="0"/>
                    </a:lnTo>
                    <a:lnTo>
                      <a:pt x="976" y="912"/>
                    </a:lnTo>
                    <a:lnTo>
                      <a:pt x="66" y="18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grpSp>
      </p:grpSp>
      <p:grpSp>
        <p:nvGrpSpPr>
          <p:cNvPr id="25" name="Group 24"/>
          <p:cNvGrpSpPr/>
          <p:nvPr/>
        </p:nvGrpSpPr>
        <p:grpSpPr>
          <a:xfrm>
            <a:off x="9192598" y="1576237"/>
            <a:ext cx="306171" cy="4079081"/>
            <a:chOff x="5942914" y="2081213"/>
            <a:chExt cx="306171" cy="4079081"/>
          </a:xfrm>
        </p:grpSpPr>
        <p:cxnSp>
          <p:nvCxnSpPr>
            <p:cNvPr id="26" name="Straight Connector 25"/>
            <p:cNvCxnSpPr/>
            <p:nvPr/>
          </p:nvCxnSpPr>
          <p:spPr>
            <a:xfrm>
              <a:off x="6096000" y="2081213"/>
              <a:ext cx="0" cy="4079081"/>
            </a:xfrm>
            <a:prstGeom prst="line">
              <a:avLst/>
            </a:prstGeom>
            <a:ln w="9525" cap="rnd">
              <a:solidFill>
                <a:srgbClr val="9A9A9A"/>
              </a:solidFill>
              <a:prstDash val="solid"/>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5942914" y="3967299"/>
              <a:ext cx="306171" cy="306910"/>
              <a:chOff x="5937564" y="3833745"/>
              <a:chExt cx="306171" cy="306910"/>
            </a:xfrm>
          </p:grpSpPr>
          <p:sp>
            <p:nvSpPr>
              <p:cNvPr id="28" name="Freeform 94"/>
              <p:cNvSpPr>
                <a:spLocks/>
              </p:cNvSpPr>
              <p:nvPr/>
            </p:nvSpPr>
            <p:spPr bwMode="gray">
              <a:xfrm>
                <a:off x="5937564" y="3833745"/>
                <a:ext cx="306171" cy="30691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chemeClr val="tx2"/>
              </a:solidFill>
              <a:ln>
                <a:solidFill>
                  <a:schemeClr val="tx2"/>
                </a:solidFill>
              </a:ln>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sp>
            <p:nvSpPr>
              <p:cNvPr id="29" name="Freeform 95"/>
              <p:cNvSpPr>
                <a:spLocks/>
              </p:cNvSpPr>
              <p:nvPr/>
            </p:nvSpPr>
            <p:spPr bwMode="gray">
              <a:xfrm>
                <a:off x="6053995" y="3876005"/>
                <a:ext cx="120251" cy="224731"/>
              </a:xfrm>
              <a:custGeom>
                <a:avLst/>
                <a:gdLst>
                  <a:gd name="T0" fmla="*/ 66 w 976"/>
                  <a:gd name="T1" fmla="*/ 1824 h 1824"/>
                  <a:gd name="T2" fmla="*/ 0 w 976"/>
                  <a:gd name="T3" fmla="*/ 1758 h 1824"/>
                  <a:gd name="T4" fmla="*/ 843 w 976"/>
                  <a:gd name="T5" fmla="*/ 912 h 1824"/>
                  <a:gd name="T6" fmla="*/ 0 w 976"/>
                  <a:gd name="T7" fmla="*/ 66 h 1824"/>
                  <a:gd name="T8" fmla="*/ 66 w 976"/>
                  <a:gd name="T9" fmla="*/ 0 h 1824"/>
                  <a:gd name="T10" fmla="*/ 976 w 976"/>
                  <a:gd name="T11" fmla="*/ 912 h 1824"/>
                  <a:gd name="T12" fmla="*/ 66 w 976"/>
                  <a:gd name="T13" fmla="*/ 1824 h 1824"/>
                </a:gdLst>
                <a:ahLst/>
                <a:cxnLst>
                  <a:cxn ang="0">
                    <a:pos x="T0" y="T1"/>
                  </a:cxn>
                  <a:cxn ang="0">
                    <a:pos x="T2" y="T3"/>
                  </a:cxn>
                  <a:cxn ang="0">
                    <a:pos x="T4" y="T5"/>
                  </a:cxn>
                  <a:cxn ang="0">
                    <a:pos x="T6" y="T7"/>
                  </a:cxn>
                  <a:cxn ang="0">
                    <a:pos x="T8" y="T9"/>
                  </a:cxn>
                  <a:cxn ang="0">
                    <a:pos x="T10" y="T11"/>
                  </a:cxn>
                  <a:cxn ang="0">
                    <a:pos x="T12" y="T13"/>
                  </a:cxn>
                </a:cxnLst>
                <a:rect l="0" t="0" r="r" b="b"/>
                <a:pathLst>
                  <a:path w="976" h="1824">
                    <a:moveTo>
                      <a:pt x="66" y="1824"/>
                    </a:moveTo>
                    <a:lnTo>
                      <a:pt x="0" y="1758"/>
                    </a:lnTo>
                    <a:lnTo>
                      <a:pt x="843" y="912"/>
                    </a:lnTo>
                    <a:lnTo>
                      <a:pt x="0" y="66"/>
                    </a:lnTo>
                    <a:lnTo>
                      <a:pt x="66" y="0"/>
                    </a:lnTo>
                    <a:lnTo>
                      <a:pt x="976" y="912"/>
                    </a:lnTo>
                    <a:lnTo>
                      <a:pt x="66" y="18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grpSp>
      </p:grpSp>
      <p:grpSp>
        <p:nvGrpSpPr>
          <p:cNvPr id="30" name="bcgIcons_Geopolitics">
            <a:extLst>
              <a:ext uri="{FF2B5EF4-FFF2-40B4-BE49-F238E27FC236}">
                <a16:creationId xmlns:a16="http://schemas.microsoft.com/office/drawing/2014/main" xmlns="" id="{A1C47DCB-0F4E-4C28-963B-6D257444C4DE}"/>
              </a:ext>
            </a:extLst>
          </p:cNvPr>
          <p:cNvGrpSpPr>
            <a:grpSpLocks noChangeAspect="1"/>
          </p:cNvGrpSpPr>
          <p:nvPr/>
        </p:nvGrpSpPr>
        <p:grpSpPr bwMode="auto">
          <a:xfrm>
            <a:off x="9900152" y="2014915"/>
            <a:ext cx="1315517" cy="1316736"/>
            <a:chOff x="1682" y="0"/>
            <a:chExt cx="4316" cy="4320"/>
          </a:xfrm>
        </p:grpSpPr>
        <p:sp>
          <p:nvSpPr>
            <p:cNvPr id="31" name="AutoShape 3">
              <a:extLst>
                <a:ext uri="{FF2B5EF4-FFF2-40B4-BE49-F238E27FC236}">
                  <a16:creationId xmlns:a16="http://schemas.microsoft.com/office/drawing/2014/main" xmlns="" id="{B42D598E-71EB-4595-9359-575862455A8C}"/>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5">
              <a:extLst>
                <a:ext uri="{FF2B5EF4-FFF2-40B4-BE49-F238E27FC236}">
                  <a16:creationId xmlns:a16="http://schemas.microsoft.com/office/drawing/2014/main" xmlns="" id="{7A794557-F576-4A93-B31C-050B055327F8}"/>
                </a:ext>
              </a:extLst>
            </p:cNvPr>
            <p:cNvSpPr>
              <a:spLocks noEditPoints="1"/>
            </p:cNvSpPr>
            <p:nvPr/>
          </p:nvSpPr>
          <p:spPr bwMode="auto">
            <a:xfrm>
              <a:off x="2295" y="611"/>
              <a:ext cx="3094" cy="3098"/>
            </a:xfrm>
            <a:custGeom>
              <a:avLst/>
              <a:gdLst>
                <a:gd name="T0" fmla="*/ 769 w 1652"/>
                <a:gd name="T1" fmla="*/ 804 h 1652"/>
                <a:gd name="T2" fmla="*/ 382 w 1652"/>
                <a:gd name="T3" fmla="*/ 579 h 1652"/>
                <a:gd name="T4" fmla="*/ 475 w 1652"/>
                <a:gd name="T5" fmla="*/ 375 h 1652"/>
                <a:gd name="T6" fmla="*/ 804 w 1652"/>
                <a:gd name="T7" fmla="*/ 452 h 1652"/>
                <a:gd name="T8" fmla="*/ 882 w 1652"/>
                <a:gd name="T9" fmla="*/ 372 h 1652"/>
                <a:gd name="T10" fmla="*/ 1074 w 1652"/>
                <a:gd name="T11" fmla="*/ 339 h 1652"/>
                <a:gd name="T12" fmla="*/ 909 w 1652"/>
                <a:gd name="T13" fmla="*/ 4 h 1652"/>
                <a:gd name="T14" fmla="*/ 848 w 1652"/>
                <a:gd name="T15" fmla="*/ 338 h 1652"/>
                <a:gd name="T16" fmla="*/ 1251 w 1652"/>
                <a:gd name="T17" fmla="*/ 490 h 1652"/>
                <a:gd name="T18" fmla="*/ 1084 w 1652"/>
                <a:gd name="T19" fmla="*/ 395 h 1652"/>
                <a:gd name="T20" fmla="*/ 848 w 1652"/>
                <a:gd name="T21" fmla="*/ 452 h 1652"/>
                <a:gd name="T22" fmla="*/ 883 w 1652"/>
                <a:gd name="T23" fmla="*/ 804 h 1652"/>
                <a:gd name="T24" fmla="*/ 1290 w 1652"/>
                <a:gd name="T25" fmla="*/ 770 h 1652"/>
                <a:gd name="T26" fmla="*/ 589 w 1652"/>
                <a:gd name="T27" fmla="*/ 848 h 1652"/>
                <a:gd name="T28" fmla="*/ 427 w 1652"/>
                <a:gd name="T29" fmla="*/ 1252 h 1652"/>
                <a:gd name="T30" fmla="*/ 647 w 1652"/>
                <a:gd name="T31" fmla="*/ 1245 h 1652"/>
                <a:gd name="T32" fmla="*/ 804 w 1652"/>
                <a:gd name="T33" fmla="*/ 883 h 1652"/>
                <a:gd name="T34" fmla="*/ 589 w 1652"/>
                <a:gd name="T35" fmla="*/ 848 h 1652"/>
                <a:gd name="T36" fmla="*/ 1256 w 1652"/>
                <a:gd name="T37" fmla="*/ 848 h 1652"/>
                <a:gd name="T38" fmla="*/ 848 w 1652"/>
                <a:gd name="T39" fmla="*/ 883 h 1652"/>
                <a:gd name="T40" fmla="*/ 1005 w 1652"/>
                <a:gd name="T41" fmla="*/ 1245 h 1652"/>
                <a:gd name="T42" fmla="*/ 1225 w 1652"/>
                <a:gd name="T43" fmla="*/ 1252 h 1652"/>
                <a:gd name="T44" fmla="*/ 1379 w 1652"/>
                <a:gd name="T45" fmla="*/ 339 h 1652"/>
                <a:gd name="T46" fmla="*/ 1334 w 1652"/>
                <a:gd name="T47" fmla="*/ 769 h 1652"/>
                <a:gd name="T48" fmla="*/ 1652 w 1652"/>
                <a:gd name="T49" fmla="*/ 804 h 1652"/>
                <a:gd name="T50" fmla="*/ 1376 w 1652"/>
                <a:gd name="T51" fmla="*/ 306 h 1652"/>
                <a:gd name="T52" fmla="*/ 1151 w 1652"/>
                <a:gd name="T53" fmla="*/ 1421 h 1652"/>
                <a:gd name="T54" fmla="*/ 1166 w 1652"/>
                <a:gd name="T55" fmla="*/ 1319 h 1652"/>
                <a:gd name="T56" fmla="*/ 848 w 1652"/>
                <a:gd name="T57" fmla="*/ 1435 h 1652"/>
                <a:gd name="T58" fmla="*/ 909 w 1652"/>
                <a:gd name="T59" fmla="*/ 1648 h 1652"/>
                <a:gd name="T60" fmla="*/ 1180 w 1652"/>
                <a:gd name="T61" fmla="*/ 193 h 1652"/>
                <a:gd name="T62" fmla="*/ 1360 w 1652"/>
                <a:gd name="T63" fmla="*/ 265 h 1652"/>
                <a:gd name="T64" fmla="*/ 1042 w 1652"/>
                <a:gd name="T65" fmla="*/ 29 h 1652"/>
                <a:gd name="T66" fmla="*/ 1274 w 1652"/>
                <a:gd name="T67" fmla="*/ 1352 h 1652"/>
                <a:gd name="T68" fmla="*/ 1225 w 1652"/>
                <a:gd name="T69" fmla="*/ 1374 h 1652"/>
                <a:gd name="T70" fmla="*/ 1042 w 1652"/>
                <a:gd name="T71" fmla="*/ 1623 h 1652"/>
                <a:gd name="T72" fmla="*/ 1274 w 1652"/>
                <a:gd name="T73" fmla="*/ 1352 h 1652"/>
                <a:gd name="T74" fmla="*/ 427 w 1652"/>
                <a:gd name="T75" fmla="*/ 1374 h 1652"/>
                <a:gd name="T76" fmla="*/ 378 w 1652"/>
                <a:gd name="T77" fmla="*/ 1352 h 1652"/>
                <a:gd name="T78" fmla="*/ 610 w 1652"/>
                <a:gd name="T79" fmla="*/ 1623 h 1652"/>
                <a:gd name="T80" fmla="*/ 650 w 1652"/>
                <a:gd name="T81" fmla="*/ 1289 h 1652"/>
                <a:gd name="T82" fmla="*/ 468 w 1652"/>
                <a:gd name="T83" fmla="*/ 1357 h 1652"/>
                <a:gd name="T84" fmla="*/ 743 w 1652"/>
                <a:gd name="T85" fmla="*/ 1648 h 1652"/>
                <a:gd name="T86" fmla="*/ 804 w 1652"/>
                <a:gd name="T87" fmla="*/ 1435 h 1652"/>
                <a:gd name="T88" fmla="*/ 1370 w 1652"/>
                <a:gd name="T89" fmla="*/ 848 h 1652"/>
                <a:gd name="T90" fmla="*/ 1267 w 1652"/>
                <a:gd name="T91" fmla="*/ 1267 h 1652"/>
                <a:gd name="T92" fmla="*/ 1440 w 1652"/>
                <a:gd name="T93" fmla="*/ 1378 h 1652"/>
                <a:gd name="T94" fmla="*/ 1370 w 1652"/>
                <a:gd name="T95" fmla="*/ 848 h 1652"/>
                <a:gd name="T96" fmla="*/ 338 w 1652"/>
                <a:gd name="T97" fmla="*/ 575 h 1652"/>
                <a:gd name="T98" fmla="*/ 365 w 1652"/>
                <a:gd name="T99" fmla="*/ 342 h 1652"/>
                <a:gd name="T100" fmla="*/ 0 w 1652"/>
                <a:gd name="T101" fmla="*/ 804 h 1652"/>
                <a:gd name="T102" fmla="*/ 385 w 1652"/>
                <a:gd name="T103" fmla="*/ 1267 h 1652"/>
                <a:gd name="T104" fmla="*/ 90 w 1652"/>
                <a:gd name="T105" fmla="*/ 848 h 1652"/>
                <a:gd name="T106" fmla="*/ 212 w 1652"/>
                <a:gd name="T107" fmla="*/ 1378 h 1652"/>
                <a:gd name="T108" fmla="*/ 385 w 1652"/>
                <a:gd name="T109" fmla="*/ 1267 h 1652"/>
                <a:gd name="T110" fmla="*/ 426 w 1652"/>
                <a:gd name="T111" fmla="*/ 278 h 1652"/>
                <a:gd name="T112" fmla="*/ 463 w 1652"/>
                <a:gd name="T113" fmla="*/ 209 h 1652"/>
                <a:gd name="T114" fmla="*/ 244 w 1652"/>
                <a:gd name="T115" fmla="*/ 241 h 1652"/>
                <a:gd name="T116" fmla="*/ 804 w 1652"/>
                <a:gd name="T117" fmla="*/ 0 h 1652"/>
                <a:gd name="T118" fmla="*/ 501 w 1652"/>
                <a:gd name="T119" fmla="*/ 231 h 1652"/>
                <a:gd name="T120" fmla="*/ 486 w 1652"/>
                <a:gd name="T121" fmla="*/ 333 h 1652"/>
                <a:gd name="T122" fmla="*/ 804 w 1652"/>
                <a:gd name="T123" fmla="*/ 338 h 1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2" h="1652">
                  <a:moveTo>
                    <a:pt x="804" y="769"/>
                  </a:moveTo>
                  <a:cubicBezTo>
                    <a:pt x="788" y="775"/>
                    <a:pt x="775" y="788"/>
                    <a:pt x="769" y="804"/>
                  </a:cubicBezTo>
                  <a:cubicBezTo>
                    <a:pt x="589" y="804"/>
                    <a:pt x="589" y="804"/>
                    <a:pt x="589" y="804"/>
                  </a:cubicBezTo>
                  <a:cubicBezTo>
                    <a:pt x="579" y="690"/>
                    <a:pt x="493" y="598"/>
                    <a:pt x="382" y="579"/>
                  </a:cubicBezTo>
                  <a:cubicBezTo>
                    <a:pt x="393" y="516"/>
                    <a:pt x="408" y="456"/>
                    <a:pt x="427" y="400"/>
                  </a:cubicBezTo>
                  <a:cubicBezTo>
                    <a:pt x="446" y="400"/>
                    <a:pt x="464" y="390"/>
                    <a:pt x="475" y="375"/>
                  </a:cubicBezTo>
                  <a:cubicBezTo>
                    <a:pt x="567" y="398"/>
                    <a:pt x="666" y="412"/>
                    <a:pt x="769" y="416"/>
                  </a:cubicBezTo>
                  <a:cubicBezTo>
                    <a:pt x="775" y="432"/>
                    <a:pt x="788" y="446"/>
                    <a:pt x="804" y="452"/>
                  </a:cubicBezTo>
                  <a:lnTo>
                    <a:pt x="804" y="769"/>
                  </a:lnTo>
                  <a:close/>
                  <a:moveTo>
                    <a:pt x="882" y="372"/>
                  </a:moveTo>
                  <a:cubicBezTo>
                    <a:pt x="948" y="369"/>
                    <a:pt x="1012" y="363"/>
                    <a:pt x="1074" y="352"/>
                  </a:cubicBezTo>
                  <a:cubicBezTo>
                    <a:pt x="1074" y="348"/>
                    <a:pt x="1074" y="343"/>
                    <a:pt x="1074" y="339"/>
                  </a:cubicBezTo>
                  <a:cubicBezTo>
                    <a:pt x="1074" y="287"/>
                    <a:pt x="1100" y="240"/>
                    <a:pt x="1140" y="213"/>
                  </a:cubicBezTo>
                  <a:cubicBezTo>
                    <a:pt x="1075" y="104"/>
                    <a:pt x="995" y="32"/>
                    <a:pt x="909" y="4"/>
                  </a:cubicBezTo>
                  <a:cubicBezTo>
                    <a:pt x="889" y="2"/>
                    <a:pt x="869" y="1"/>
                    <a:pt x="848" y="0"/>
                  </a:cubicBezTo>
                  <a:cubicBezTo>
                    <a:pt x="848" y="338"/>
                    <a:pt x="848" y="338"/>
                    <a:pt x="848" y="338"/>
                  </a:cubicBezTo>
                  <a:cubicBezTo>
                    <a:pt x="864" y="344"/>
                    <a:pt x="876" y="356"/>
                    <a:pt x="882" y="372"/>
                  </a:cubicBezTo>
                  <a:close/>
                  <a:moveTo>
                    <a:pt x="1251" y="490"/>
                  </a:moveTo>
                  <a:cubicBezTo>
                    <a:pt x="1243" y="491"/>
                    <a:pt x="1235" y="492"/>
                    <a:pt x="1227" y="492"/>
                  </a:cubicBezTo>
                  <a:cubicBezTo>
                    <a:pt x="1162" y="492"/>
                    <a:pt x="1107" y="452"/>
                    <a:pt x="1084" y="395"/>
                  </a:cubicBezTo>
                  <a:cubicBezTo>
                    <a:pt x="1020" y="406"/>
                    <a:pt x="952" y="413"/>
                    <a:pt x="883" y="416"/>
                  </a:cubicBezTo>
                  <a:cubicBezTo>
                    <a:pt x="877" y="432"/>
                    <a:pt x="864" y="446"/>
                    <a:pt x="848" y="452"/>
                  </a:cubicBezTo>
                  <a:cubicBezTo>
                    <a:pt x="848" y="769"/>
                    <a:pt x="848" y="769"/>
                    <a:pt x="848" y="769"/>
                  </a:cubicBezTo>
                  <a:cubicBezTo>
                    <a:pt x="864" y="775"/>
                    <a:pt x="877" y="788"/>
                    <a:pt x="883" y="804"/>
                  </a:cubicBezTo>
                  <a:cubicBezTo>
                    <a:pt x="1256" y="804"/>
                    <a:pt x="1256" y="804"/>
                    <a:pt x="1256" y="804"/>
                  </a:cubicBezTo>
                  <a:cubicBezTo>
                    <a:pt x="1262" y="788"/>
                    <a:pt x="1274" y="776"/>
                    <a:pt x="1290" y="770"/>
                  </a:cubicBezTo>
                  <a:cubicBezTo>
                    <a:pt x="1286" y="672"/>
                    <a:pt x="1273" y="578"/>
                    <a:pt x="1251" y="490"/>
                  </a:cubicBezTo>
                  <a:close/>
                  <a:moveTo>
                    <a:pt x="589" y="848"/>
                  </a:moveTo>
                  <a:cubicBezTo>
                    <a:pt x="579" y="962"/>
                    <a:pt x="493" y="1054"/>
                    <a:pt x="382" y="1073"/>
                  </a:cubicBezTo>
                  <a:cubicBezTo>
                    <a:pt x="393" y="1136"/>
                    <a:pt x="408" y="1196"/>
                    <a:pt x="427" y="1252"/>
                  </a:cubicBezTo>
                  <a:cubicBezTo>
                    <a:pt x="446" y="1252"/>
                    <a:pt x="464" y="1262"/>
                    <a:pt x="475" y="1277"/>
                  </a:cubicBezTo>
                  <a:cubicBezTo>
                    <a:pt x="530" y="1263"/>
                    <a:pt x="588" y="1252"/>
                    <a:pt x="647" y="1245"/>
                  </a:cubicBezTo>
                  <a:cubicBezTo>
                    <a:pt x="653" y="1159"/>
                    <a:pt x="719" y="1090"/>
                    <a:pt x="804" y="1079"/>
                  </a:cubicBezTo>
                  <a:cubicBezTo>
                    <a:pt x="804" y="883"/>
                    <a:pt x="804" y="883"/>
                    <a:pt x="804" y="883"/>
                  </a:cubicBezTo>
                  <a:cubicBezTo>
                    <a:pt x="788" y="877"/>
                    <a:pt x="775" y="864"/>
                    <a:pt x="769" y="848"/>
                  </a:cubicBezTo>
                  <a:lnTo>
                    <a:pt x="589" y="848"/>
                  </a:lnTo>
                  <a:close/>
                  <a:moveTo>
                    <a:pt x="1290" y="882"/>
                  </a:moveTo>
                  <a:cubicBezTo>
                    <a:pt x="1274" y="876"/>
                    <a:pt x="1262" y="864"/>
                    <a:pt x="1256" y="848"/>
                  </a:cubicBezTo>
                  <a:cubicBezTo>
                    <a:pt x="883" y="848"/>
                    <a:pt x="883" y="848"/>
                    <a:pt x="883" y="848"/>
                  </a:cubicBezTo>
                  <a:cubicBezTo>
                    <a:pt x="877" y="864"/>
                    <a:pt x="864" y="877"/>
                    <a:pt x="848" y="883"/>
                  </a:cubicBezTo>
                  <a:cubicBezTo>
                    <a:pt x="848" y="1079"/>
                    <a:pt x="848" y="1079"/>
                    <a:pt x="848" y="1079"/>
                  </a:cubicBezTo>
                  <a:cubicBezTo>
                    <a:pt x="933" y="1090"/>
                    <a:pt x="999" y="1159"/>
                    <a:pt x="1005" y="1245"/>
                  </a:cubicBezTo>
                  <a:cubicBezTo>
                    <a:pt x="1064" y="1252"/>
                    <a:pt x="1122" y="1263"/>
                    <a:pt x="1177" y="1277"/>
                  </a:cubicBezTo>
                  <a:cubicBezTo>
                    <a:pt x="1188" y="1262"/>
                    <a:pt x="1206" y="1252"/>
                    <a:pt x="1225" y="1252"/>
                  </a:cubicBezTo>
                  <a:cubicBezTo>
                    <a:pt x="1263" y="1140"/>
                    <a:pt x="1285" y="1014"/>
                    <a:pt x="1290" y="882"/>
                  </a:cubicBezTo>
                  <a:close/>
                  <a:moveTo>
                    <a:pt x="1379" y="339"/>
                  </a:moveTo>
                  <a:cubicBezTo>
                    <a:pt x="1379" y="399"/>
                    <a:pt x="1344" y="452"/>
                    <a:pt x="1293" y="477"/>
                  </a:cubicBezTo>
                  <a:cubicBezTo>
                    <a:pt x="1316" y="568"/>
                    <a:pt x="1330" y="667"/>
                    <a:pt x="1334" y="769"/>
                  </a:cubicBezTo>
                  <a:cubicBezTo>
                    <a:pt x="1350" y="775"/>
                    <a:pt x="1363" y="788"/>
                    <a:pt x="1370" y="804"/>
                  </a:cubicBezTo>
                  <a:cubicBezTo>
                    <a:pt x="1652" y="804"/>
                    <a:pt x="1652" y="804"/>
                    <a:pt x="1652" y="804"/>
                  </a:cubicBezTo>
                  <a:cubicBezTo>
                    <a:pt x="1646" y="600"/>
                    <a:pt x="1567" y="415"/>
                    <a:pt x="1440" y="274"/>
                  </a:cubicBezTo>
                  <a:cubicBezTo>
                    <a:pt x="1419" y="285"/>
                    <a:pt x="1398" y="296"/>
                    <a:pt x="1376" y="306"/>
                  </a:cubicBezTo>
                  <a:cubicBezTo>
                    <a:pt x="1378" y="317"/>
                    <a:pt x="1379" y="328"/>
                    <a:pt x="1379" y="339"/>
                  </a:cubicBezTo>
                  <a:close/>
                  <a:moveTo>
                    <a:pt x="1151" y="1421"/>
                  </a:moveTo>
                  <a:cubicBezTo>
                    <a:pt x="1163" y="1401"/>
                    <a:pt x="1174" y="1379"/>
                    <a:pt x="1184" y="1357"/>
                  </a:cubicBezTo>
                  <a:cubicBezTo>
                    <a:pt x="1174" y="1347"/>
                    <a:pt x="1167" y="1334"/>
                    <a:pt x="1166" y="1319"/>
                  </a:cubicBezTo>
                  <a:cubicBezTo>
                    <a:pt x="1113" y="1306"/>
                    <a:pt x="1059" y="1296"/>
                    <a:pt x="1002" y="1289"/>
                  </a:cubicBezTo>
                  <a:cubicBezTo>
                    <a:pt x="988" y="1366"/>
                    <a:pt x="926" y="1425"/>
                    <a:pt x="848" y="1435"/>
                  </a:cubicBezTo>
                  <a:cubicBezTo>
                    <a:pt x="848" y="1652"/>
                    <a:pt x="848" y="1652"/>
                    <a:pt x="848" y="1652"/>
                  </a:cubicBezTo>
                  <a:cubicBezTo>
                    <a:pt x="869" y="1651"/>
                    <a:pt x="889" y="1650"/>
                    <a:pt x="909" y="1648"/>
                  </a:cubicBezTo>
                  <a:cubicBezTo>
                    <a:pt x="1000" y="1618"/>
                    <a:pt x="1083" y="1540"/>
                    <a:pt x="1151" y="1421"/>
                  </a:cubicBezTo>
                  <a:close/>
                  <a:moveTo>
                    <a:pt x="1180" y="193"/>
                  </a:moveTo>
                  <a:cubicBezTo>
                    <a:pt x="1195" y="189"/>
                    <a:pt x="1210" y="186"/>
                    <a:pt x="1227" y="186"/>
                  </a:cubicBezTo>
                  <a:cubicBezTo>
                    <a:pt x="1284" y="186"/>
                    <a:pt x="1334" y="218"/>
                    <a:pt x="1360" y="265"/>
                  </a:cubicBezTo>
                  <a:cubicBezTo>
                    <a:pt x="1377" y="257"/>
                    <a:pt x="1393" y="249"/>
                    <a:pt x="1408" y="241"/>
                  </a:cubicBezTo>
                  <a:cubicBezTo>
                    <a:pt x="1308" y="141"/>
                    <a:pt x="1183" y="67"/>
                    <a:pt x="1042" y="29"/>
                  </a:cubicBezTo>
                  <a:cubicBezTo>
                    <a:pt x="1093" y="69"/>
                    <a:pt x="1139" y="125"/>
                    <a:pt x="1180" y="193"/>
                  </a:cubicBezTo>
                  <a:close/>
                  <a:moveTo>
                    <a:pt x="1274" y="1352"/>
                  </a:moveTo>
                  <a:cubicBezTo>
                    <a:pt x="1262" y="1365"/>
                    <a:pt x="1245" y="1374"/>
                    <a:pt x="1227" y="1374"/>
                  </a:cubicBezTo>
                  <a:cubicBezTo>
                    <a:pt x="1226" y="1374"/>
                    <a:pt x="1225" y="1374"/>
                    <a:pt x="1225" y="1374"/>
                  </a:cubicBezTo>
                  <a:cubicBezTo>
                    <a:pt x="1214" y="1398"/>
                    <a:pt x="1202" y="1421"/>
                    <a:pt x="1189" y="1443"/>
                  </a:cubicBezTo>
                  <a:cubicBezTo>
                    <a:pt x="1146" y="1519"/>
                    <a:pt x="1096" y="1579"/>
                    <a:pt x="1042" y="1623"/>
                  </a:cubicBezTo>
                  <a:cubicBezTo>
                    <a:pt x="1182" y="1585"/>
                    <a:pt x="1308" y="1511"/>
                    <a:pt x="1408" y="1411"/>
                  </a:cubicBezTo>
                  <a:cubicBezTo>
                    <a:pt x="1367" y="1389"/>
                    <a:pt x="1321" y="1369"/>
                    <a:pt x="1274" y="1352"/>
                  </a:cubicBezTo>
                  <a:close/>
                  <a:moveTo>
                    <a:pt x="463" y="1443"/>
                  </a:moveTo>
                  <a:cubicBezTo>
                    <a:pt x="450" y="1421"/>
                    <a:pt x="438" y="1398"/>
                    <a:pt x="427" y="1374"/>
                  </a:cubicBezTo>
                  <a:cubicBezTo>
                    <a:pt x="427" y="1374"/>
                    <a:pt x="426" y="1374"/>
                    <a:pt x="426" y="1374"/>
                  </a:cubicBezTo>
                  <a:cubicBezTo>
                    <a:pt x="407" y="1374"/>
                    <a:pt x="390" y="1365"/>
                    <a:pt x="378" y="1352"/>
                  </a:cubicBezTo>
                  <a:cubicBezTo>
                    <a:pt x="331" y="1369"/>
                    <a:pt x="285" y="1389"/>
                    <a:pt x="244" y="1411"/>
                  </a:cubicBezTo>
                  <a:cubicBezTo>
                    <a:pt x="344" y="1511"/>
                    <a:pt x="470" y="1585"/>
                    <a:pt x="610" y="1623"/>
                  </a:cubicBezTo>
                  <a:cubicBezTo>
                    <a:pt x="556" y="1579"/>
                    <a:pt x="506" y="1519"/>
                    <a:pt x="463" y="1443"/>
                  </a:cubicBezTo>
                  <a:close/>
                  <a:moveTo>
                    <a:pt x="650" y="1289"/>
                  </a:moveTo>
                  <a:cubicBezTo>
                    <a:pt x="593" y="1296"/>
                    <a:pt x="539" y="1306"/>
                    <a:pt x="486" y="1319"/>
                  </a:cubicBezTo>
                  <a:cubicBezTo>
                    <a:pt x="485" y="1334"/>
                    <a:pt x="478" y="1347"/>
                    <a:pt x="468" y="1357"/>
                  </a:cubicBezTo>
                  <a:cubicBezTo>
                    <a:pt x="478" y="1379"/>
                    <a:pt x="489" y="1401"/>
                    <a:pt x="501" y="1421"/>
                  </a:cubicBezTo>
                  <a:cubicBezTo>
                    <a:pt x="569" y="1540"/>
                    <a:pt x="652" y="1618"/>
                    <a:pt x="743" y="1648"/>
                  </a:cubicBezTo>
                  <a:cubicBezTo>
                    <a:pt x="763" y="1650"/>
                    <a:pt x="783" y="1651"/>
                    <a:pt x="804" y="1652"/>
                  </a:cubicBezTo>
                  <a:cubicBezTo>
                    <a:pt x="804" y="1435"/>
                    <a:pt x="804" y="1435"/>
                    <a:pt x="804" y="1435"/>
                  </a:cubicBezTo>
                  <a:cubicBezTo>
                    <a:pt x="726" y="1425"/>
                    <a:pt x="664" y="1366"/>
                    <a:pt x="650" y="1289"/>
                  </a:cubicBezTo>
                  <a:close/>
                  <a:moveTo>
                    <a:pt x="1370" y="848"/>
                  </a:moveTo>
                  <a:cubicBezTo>
                    <a:pt x="1363" y="864"/>
                    <a:pt x="1350" y="877"/>
                    <a:pt x="1334" y="883"/>
                  </a:cubicBezTo>
                  <a:cubicBezTo>
                    <a:pt x="1329" y="1020"/>
                    <a:pt x="1306" y="1151"/>
                    <a:pt x="1267" y="1267"/>
                  </a:cubicBezTo>
                  <a:cubicBezTo>
                    <a:pt x="1279" y="1278"/>
                    <a:pt x="1287" y="1293"/>
                    <a:pt x="1287" y="1310"/>
                  </a:cubicBezTo>
                  <a:cubicBezTo>
                    <a:pt x="1342" y="1329"/>
                    <a:pt x="1393" y="1352"/>
                    <a:pt x="1440" y="1378"/>
                  </a:cubicBezTo>
                  <a:cubicBezTo>
                    <a:pt x="1567" y="1237"/>
                    <a:pt x="1646" y="1052"/>
                    <a:pt x="1652" y="848"/>
                  </a:cubicBezTo>
                  <a:lnTo>
                    <a:pt x="1370" y="848"/>
                  </a:lnTo>
                  <a:close/>
                  <a:moveTo>
                    <a:pt x="90" y="804"/>
                  </a:moveTo>
                  <a:cubicBezTo>
                    <a:pt x="101" y="676"/>
                    <a:pt x="208" y="576"/>
                    <a:pt x="338" y="575"/>
                  </a:cubicBezTo>
                  <a:cubicBezTo>
                    <a:pt x="349" y="509"/>
                    <a:pt x="365" y="445"/>
                    <a:pt x="385" y="385"/>
                  </a:cubicBezTo>
                  <a:cubicBezTo>
                    <a:pt x="373" y="374"/>
                    <a:pt x="365" y="359"/>
                    <a:pt x="365" y="342"/>
                  </a:cubicBezTo>
                  <a:cubicBezTo>
                    <a:pt x="310" y="323"/>
                    <a:pt x="259" y="300"/>
                    <a:pt x="212" y="274"/>
                  </a:cubicBezTo>
                  <a:cubicBezTo>
                    <a:pt x="85" y="415"/>
                    <a:pt x="6" y="600"/>
                    <a:pt x="0" y="804"/>
                  </a:cubicBezTo>
                  <a:lnTo>
                    <a:pt x="90" y="804"/>
                  </a:lnTo>
                  <a:close/>
                  <a:moveTo>
                    <a:pt x="385" y="1267"/>
                  </a:moveTo>
                  <a:cubicBezTo>
                    <a:pt x="365" y="1207"/>
                    <a:pt x="349" y="1143"/>
                    <a:pt x="338" y="1077"/>
                  </a:cubicBezTo>
                  <a:cubicBezTo>
                    <a:pt x="208" y="1076"/>
                    <a:pt x="101" y="976"/>
                    <a:pt x="90" y="848"/>
                  </a:cubicBezTo>
                  <a:cubicBezTo>
                    <a:pt x="0" y="848"/>
                    <a:pt x="0" y="848"/>
                    <a:pt x="0" y="848"/>
                  </a:cubicBezTo>
                  <a:cubicBezTo>
                    <a:pt x="6" y="1052"/>
                    <a:pt x="85" y="1237"/>
                    <a:pt x="212" y="1378"/>
                  </a:cubicBezTo>
                  <a:cubicBezTo>
                    <a:pt x="259" y="1352"/>
                    <a:pt x="310" y="1329"/>
                    <a:pt x="365" y="1310"/>
                  </a:cubicBezTo>
                  <a:cubicBezTo>
                    <a:pt x="365" y="1293"/>
                    <a:pt x="373" y="1278"/>
                    <a:pt x="385" y="1267"/>
                  </a:cubicBezTo>
                  <a:close/>
                  <a:moveTo>
                    <a:pt x="378" y="300"/>
                  </a:moveTo>
                  <a:cubicBezTo>
                    <a:pt x="390" y="287"/>
                    <a:pt x="407" y="278"/>
                    <a:pt x="426" y="278"/>
                  </a:cubicBezTo>
                  <a:cubicBezTo>
                    <a:pt x="426" y="278"/>
                    <a:pt x="427" y="278"/>
                    <a:pt x="427" y="278"/>
                  </a:cubicBezTo>
                  <a:cubicBezTo>
                    <a:pt x="438" y="254"/>
                    <a:pt x="450" y="231"/>
                    <a:pt x="463" y="209"/>
                  </a:cubicBezTo>
                  <a:cubicBezTo>
                    <a:pt x="506" y="133"/>
                    <a:pt x="556" y="73"/>
                    <a:pt x="610" y="29"/>
                  </a:cubicBezTo>
                  <a:cubicBezTo>
                    <a:pt x="470" y="67"/>
                    <a:pt x="344" y="141"/>
                    <a:pt x="244" y="241"/>
                  </a:cubicBezTo>
                  <a:cubicBezTo>
                    <a:pt x="285" y="263"/>
                    <a:pt x="331" y="283"/>
                    <a:pt x="378" y="300"/>
                  </a:cubicBezTo>
                  <a:close/>
                  <a:moveTo>
                    <a:pt x="804" y="0"/>
                  </a:moveTo>
                  <a:cubicBezTo>
                    <a:pt x="783" y="1"/>
                    <a:pt x="763" y="2"/>
                    <a:pt x="743" y="4"/>
                  </a:cubicBezTo>
                  <a:cubicBezTo>
                    <a:pt x="652" y="34"/>
                    <a:pt x="569" y="112"/>
                    <a:pt x="501" y="231"/>
                  </a:cubicBezTo>
                  <a:cubicBezTo>
                    <a:pt x="489" y="251"/>
                    <a:pt x="478" y="273"/>
                    <a:pt x="468" y="295"/>
                  </a:cubicBezTo>
                  <a:cubicBezTo>
                    <a:pt x="478" y="305"/>
                    <a:pt x="485" y="318"/>
                    <a:pt x="486" y="333"/>
                  </a:cubicBezTo>
                  <a:cubicBezTo>
                    <a:pt x="575" y="355"/>
                    <a:pt x="671" y="368"/>
                    <a:pt x="770" y="372"/>
                  </a:cubicBezTo>
                  <a:cubicBezTo>
                    <a:pt x="776" y="356"/>
                    <a:pt x="788" y="344"/>
                    <a:pt x="804" y="338"/>
                  </a:cubicBezTo>
                  <a:lnTo>
                    <a:pt x="80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6">
              <a:extLst>
                <a:ext uri="{FF2B5EF4-FFF2-40B4-BE49-F238E27FC236}">
                  <a16:creationId xmlns:a16="http://schemas.microsoft.com/office/drawing/2014/main" xmlns="" id="{9B95668A-2225-458B-BFD4-BDB789492DCE}"/>
                </a:ext>
              </a:extLst>
            </p:cNvPr>
            <p:cNvSpPr>
              <a:spLocks noEditPoints="1"/>
            </p:cNvSpPr>
            <p:nvPr/>
          </p:nvSpPr>
          <p:spPr bwMode="auto">
            <a:xfrm>
              <a:off x="2130" y="446"/>
              <a:ext cx="3424" cy="3428"/>
            </a:xfrm>
            <a:custGeom>
              <a:avLst/>
              <a:gdLst>
                <a:gd name="T0" fmla="*/ 268 w 1828"/>
                <a:gd name="T1" fmla="*/ 1560 h 1828"/>
                <a:gd name="T2" fmla="*/ 268 w 1828"/>
                <a:gd name="T3" fmla="*/ 268 h 1828"/>
                <a:gd name="T4" fmla="*/ 1560 w 1828"/>
                <a:gd name="T5" fmla="*/ 268 h 1828"/>
                <a:gd name="T6" fmla="*/ 1560 w 1828"/>
                <a:gd name="T7" fmla="*/ 1560 h 1828"/>
                <a:gd name="T8" fmla="*/ 914 w 1828"/>
                <a:gd name="T9" fmla="*/ 44 h 1828"/>
                <a:gd name="T10" fmla="*/ 914 w 1828"/>
                <a:gd name="T11" fmla="*/ 1784 h 1828"/>
                <a:gd name="T12" fmla="*/ 914 w 1828"/>
                <a:gd name="T13" fmla="*/ 44 h 1828"/>
                <a:gd name="T14" fmla="*/ 989 w 1828"/>
                <a:gd name="T15" fmla="*/ 1335 h 1828"/>
                <a:gd name="T16" fmla="*/ 979 w 1828"/>
                <a:gd name="T17" fmla="*/ 1311 h 1828"/>
                <a:gd name="T18" fmla="*/ 973 w 1828"/>
                <a:gd name="T19" fmla="*/ 1277 h 1828"/>
                <a:gd name="T20" fmla="*/ 976 w 1828"/>
                <a:gd name="T21" fmla="*/ 1277 h 1828"/>
                <a:gd name="T22" fmla="*/ 904 w 1828"/>
                <a:gd name="T23" fmla="*/ 1237 h 1828"/>
                <a:gd name="T24" fmla="*/ 853 w 1828"/>
                <a:gd name="T25" fmla="*/ 1388 h 1828"/>
                <a:gd name="T26" fmla="*/ 856 w 1828"/>
                <a:gd name="T27" fmla="*/ 1440 h 1828"/>
                <a:gd name="T28" fmla="*/ 931 w 1828"/>
                <a:gd name="T29" fmla="*/ 1453 h 1828"/>
                <a:gd name="T30" fmla="*/ 936 w 1828"/>
                <a:gd name="T31" fmla="*/ 1416 h 1828"/>
                <a:gd name="T32" fmla="*/ 981 w 1828"/>
                <a:gd name="T33" fmla="*/ 1392 h 1828"/>
                <a:gd name="T34" fmla="*/ 980 w 1828"/>
                <a:gd name="T35" fmla="*/ 1365 h 1828"/>
                <a:gd name="T36" fmla="*/ 990 w 1828"/>
                <a:gd name="T37" fmla="*/ 1337 h 1828"/>
                <a:gd name="T38" fmla="*/ 359 w 1828"/>
                <a:gd name="T39" fmla="*/ 1052 h 1828"/>
                <a:gd name="T40" fmla="*/ 444 w 1828"/>
                <a:gd name="T41" fmla="*/ 1078 h 1828"/>
                <a:gd name="T42" fmla="*/ 458 w 1828"/>
                <a:gd name="T43" fmla="*/ 1070 h 1828"/>
                <a:gd name="T44" fmla="*/ 481 w 1828"/>
                <a:gd name="T45" fmla="*/ 1016 h 1828"/>
                <a:gd name="T46" fmla="*/ 528 w 1828"/>
                <a:gd name="T47" fmla="*/ 967 h 1828"/>
                <a:gd name="T48" fmla="*/ 558 w 1828"/>
                <a:gd name="T49" fmla="*/ 929 h 1828"/>
                <a:gd name="T50" fmla="*/ 532 w 1828"/>
                <a:gd name="T51" fmla="*/ 880 h 1828"/>
                <a:gd name="T52" fmla="*/ 519 w 1828"/>
                <a:gd name="T53" fmla="*/ 811 h 1828"/>
                <a:gd name="T54" fmla="*/ 417 w 1828"/>
                <a:gd name="T55" fmla="*/ 750 h 1828"/>
                <a:gd name="T56" fmla="*/ 357 w 1828"/>
                <a:gd name="T57" fmla="*/ 1016 h 1828"/>
                <a:gd name="T58" fmla="*/ 1258 w 1828"/>
                <a:gd name="T59" fmla="*/ 444 h 1828"/>
                <a:gd name="T60" fmla="*/ 1257 w 1828"/>
                <a:gd name="T61" fmla="*/ 467 h 1828"/>
                <a:gd name="T62" fmla="*/ 1296 w 1828"/>
                <a:gd name="T63" fmla="*/ 487 h 1828"/>
                <a:gd name="T64" fmla="*/ 1300 w 1828"/>
                <a:gd name="T65" fmla="*/ 519 h 1828"/>
                <a:gd name="T66" fmla="*/ 1364 w 1828"/>
                <a:gd name="T67" fmla="*/ 508 h 1828"/>
                <a:gd name="T68" fmla="*/ 1367 w 1828"/>
                <a:gd name="T69" fmla="*/ 464 h 1828"/>
                <a:gd name="T70" fmla="*/ 1323 w 1828"/>
                <a:gd name="T71" fmla="*/ 335 h 1828"/>
                <a:gd name="T72" fmla="*/ 1262 w 1828"/>
                <a:gd name="T73" fmla="*/ 369 h 1828"/>
                <a:gd name="T74" fmla="*/ 1264 w 1828"/>
                <a:gd name="T75" fmla="*/ 369 h 1828"/>
                <a:gd name="T76" fmla="*/ 1259 w 1828"/>
                <a:gd name="T77" fmla="*/ 398 h 1828"/>
                <a:gd name="T78" fmla="*/ 1251 w 1828"/>
                <a:gd name="T79" fmla="*/ 419 h 1828"/>
                <a:gd name="T80" fmla="*/ 1242 w 1828"/>
                <a:gd name="T81" fmla="*/ 435 h 1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28" h="1828">
                  <a:moveTo>
                    <a:pt x="914" y="1828"/>
                  </a:moveTo>
                  <a:cubicBezTo>
                    <a:pt x="670" y="1828"/>
                    <a:pt x="440" y="1733"/>
                    <a:pt x="268" y="1560"/>
                  </a:cubicBezTo>
                  <a:cubicBezTo>
                    <a:pt x="95" y="1388"/>
                    <a:pt x="0" y="1158"/>
                    <a:pt x="0" y="914"/>
                  </a:cubicBezTo>
                  <a:cubicBezTo>
                    <a:pt x="0" y="670"/>
                    <a:pt x="95" y="440"/>
                    <a:pt x="268" y="268"/>
                  </a:cubicBezTo>
                  <a:cubicBezTo>
                    <a:pt x="440" y="95"/>
                    <a:pt x="670" y="0"/>
                    <a:pt x="914" y="0"/>
                  </a:cubicBezTo>
                  <a:cubicBezTo>
                    <a:pt x="1158" y="0"/>
                    <a:pt x="1388" y="95"/>
                    <a:pt x="1560" y="268"/>
                  </a:cubicBezTo>
                  <a:cubicBezTo>
                    <a:pt x="1733" y="440"/>
                    <a:pt x="1828" y="670"/>
                    <a:pt x="1828" y="914"/>
                  </a:cubicBezTo>
                  <a:cubicBezTo>
                    <a:pt x="1828" y="1158"/>
                    <a:pt x="1733" y="1388"/>
                    <a:pt x="1560" y="1560"/>
                  </a:cubicBezTo>
                  <a:cubicBezTo>
                    <a:pt x="1388" y="1733"/>
                    <a:pt x="1158" y="1828"/>
                    <a:pt x="914" y="1828"/>
                  </a:cubicBezTo>
                  <a:close/>
                  <a:moveTo>
                    <a:pt x="914" y="44"/>
                  </a:moveTo>
                  <a:cubicBezTo>
                    <a:pt x="434" y="44"/>
                    <a:pt x="44" y="434"/>
                    <a:pt x="44" y="914"/>
                  </a:cubicBezTo>
                  <a:cubicBezTo>
                    <a:pt x="44" y="1394"/>
                    <a:pt x="434" y="1784"/>
                    <a:pt x="914" y="1784"/>
                  </a:cubicBezTo>
                  <a:cubicBezTo>
                    <a:pt x="1394" y="1784"/>
                    <a:pt x="1784" y="1394"/>
                    <a:pt x="1784" y="914"/>
                  </a:cubicBezTo>
                  <a:cubicBezTo>
                    <a:pt x="1784" y="434"/>
                    <a:pt x="1394" y="44"/>
                    <a:pt x="914" y="44"/>
                  </a:cubicBezTo>
                  <a:close/>
                  <a:moveTo>
                    <a:pt x="990" y="1337"/>
                  </a:moveTo>
                  <a:cubicBezTo>
                    <a:pt x="990" y="1336"/>
                    <a:pt x="989" y="1336"/>
                    <a:pt x="989" y="1335"/>
                  </a:cubicBezTo>
                  <a:cubicBezTo>
                    <a:pt x="986" y="1332"/>
                    <a:pt x="983" y="1327"/>
                    <a:pt x="981" y="1319"/>
                  </a:cubicBezTo>
                  <a:cubicBezTo>
                    <a:pt x="980" y="1317"/>
                    <a:pt x="980" y="1314"/>
                    <a:pt x="979" y="1311"/>
                  </a:cubicBezTo>
                  <a:cubicBezTo>
                    <a:pt x="978" y="1307"/>
                    <a:pt x="977" y="1303"/>
                    <a:pt x="976" y="1299"/>
                  </a:cubicBezTo>
                  <a:cubicBezTo>
                    <a:pt x="975" y="1295"/>
                    <a:pt x="974" y="1283"/>
                    <a:pt x="973" y="1277"/>
                  </a:cubicBezTo>
                  <a:cubicBezTo>
                    <a:pt x="974" y="1277"/>
                    <a:pt x="975" y="1277"/>
                    <a:pt x="976" y="1277"/>
                  </a:cubicBezTo>
                  <a:cubicBezTo>
                    <a:pt x="976" y="1277"/>
                    <a:pt x="976" y="1277"/>
                    <a:pt x="976" y="1277"/>
                  </a:cubicBezTo>
                  <a:cubicBezTo>
                    <a:pt x="979" y="1266"/>
                    <a:pt x="994" y="1249"/>
                    <a:pt x="989" y="1249"/>
                  </a:cubicBezTo>
                  <a:cubicBezTo>
                    <a:pt x="941" y="1250"/>
                    <a:pt x="956" y="1237"/>
                    <a:pt x="904" y="1237"/>
                  </a:cubicBezTo>
                  <a:cubicBezTo>
                    <a:pt x="859" y="1237"/>
                    <a:pt x="836" y="1264"/>
                    <a:pt x="825" y="1287"/>
                  </a:cubicBezTo>
                  <a:cubicBezTo>
                    <a:pt x="805" y="1329"/>
                    <a:pt x="837" y="1371"/>
                    <a:pt x="853" y="1388"/>
                  </a:cubicBezTo>
                  <a:cubicBezTo>
                    <a:pt x="853" y="1436"/>
                    <a:pt x="853" y="1436"/>
                    <a:pt x="853" y="1436"/>
                  </a:cubicBezTo>
                  <a:cubicBezTo>
                    <a:pt x="853" y="1438"/>
                    <a:pt x="854" y="1439"/>
                    <a:pt x="856" y="1440"/>
                  </a:cubicBezTo>
                  <a:cubicBezTo>
                    <a:pt x="888" y="1453"/>
                    <a:pt x="928" y="1453"/>
                    <a:pt x="931" y="1453"/>
                  </a:cubicBezTo>
                  <a:cubicBezTo>
                    <a:pt x="931" y="1453"/>
                    <a:pt x="931" y="1453"/>
                    <a:pt x="931" y="1453"/>
                  </a:cubicBezTo>
                  <a:cubicBezTo>
                    <a:pt x="934" y="1453"/>
                    <a:pt x="936" y="1451"/>
                    <a:pt x="936" y="1449"/>
                  </a:cubicBezTo>
                  <a:cubicBezTo>
                    <a:pt x="936" y="1416"/>
                    <a:pt x="936" y="1416"/>
                    <a:pt x="936" y="1416"/>
                  </a:cubicBezTo>
                  <a:cubicBezTo>
                    <a:pt x="956" y="1418"/>
                    <a:pt x="970" y="1416"/>
                    <a:pt x="975" y="1413"/>
                  </a:cubicBezTo>
                  <a:cubicBezTo>
                    <a:pt x="980" y="1411"/>
                    <a:pt x="980" y="1404"/>
                    <a:pt x="981" y="1392"/>
                  </a:cubicBezTo>
                  <a:cubicBezTo>
                    <a:pt x="981" y="1391"/>
                    <a:pt x="981" y="1391"/>
                    <a:pt x="981" y="1391"/>
                  </a:cubicBezTo>
                  <a:cubicBezTo>
                    <a:pt x="982" y="1383"/>
                    <a:pt x="981" y="1371"/>
                    <a:pt x="980" y="1365"/>
                  </a:cubicBezTo>
                  <a:cubicBezTo>
                    <a:pt x="995" y="1364"/>
                    <a:pt x="998" y="1357"/>
                    <a:pt x="999" y="1354"/>
                  </a:cubicBezTo>
                  <a:cubicBezTo>
                    <a:pt x="1001" y="1349"/>
                    <a:pt x="996" y="1343"/>
                    <a:pt x="990" y="1337"/>
                  </a:cubicBezTo>
                  <a:close/>
                  <a:moveTo>
                    <a:pt x="357" y="1016"/>
                  </a:moveTo>
                  <a:cubicBezTo>
                    <a:pt x="359" y="1052"/>
                    <a:pt x="359" y="1052"/>
                    <a:pt x="359" y="1052"/>
                  </a:cubicBezTo>
                  <a:cubicBezTo>
                    <a:pt x="359" y="1055"/>
                    <a:pt x="361" y="1057"/>
                    <a:pt x="363" y="1058"/>
                  </a:cubicBezTo>
                  <a:cubicBezTo>
                    <a:pt x="392" y="1076"/>
                    <a:pt x="429" y="1078"/>
                    <a:pt x="444" y="1078"/>
                  </a:cubicBezTo>
                  <a:cubicBezTo>
                    <a:pt x="448" y="1078"/>
                    <a:pt x="451" y="1078"/>
                    <a:pt x="451" y="1078"/>
                  </a:cubicBezTo>
                  <a:cubicBezTo>
                    <a:pt x="455" y="1077"/>
                    <a:pt x="458" y="1074"/>
                    <a:pt x="458" y="1070"/>
                  </a:cubicBezTo>
                  <a:cubicBezTo>
                    <a:pt x="458" y="1015"/>
                    <a:pt x="458" y="1015"/>
                    <a:pt x="458" y="1015"/>
                  </a:cubicBezTo>
                  <a:cubicBezTo>
                    <a:pt x="466" y="1016"/>
                    <a:pt x="476" y="1016"/>
                    <a:pt x="481" y="1016"/>
                  </a:cubicBezTo>
                  <a:cubicBezTo>
                    <a:pt x="510" y="1016"/>
                    <a:pt x="517" y="1012"/>
                    <a:pt x="521" y="1009"/>
                  </a:cubicBezTo>
                  <a:cubicBezTo>
                    <a:pt x="525" y="1005"/>
                    <a:pt x="528" y="997"/>
                    <a:pt x="528" y="967"/>
                  </a:cubicBezTo>
                  <a:cubicBezTo>
                    <a:pt x="528" y="958"/>
                    <a:pt x="528" y="950"/>
                    <a:pt x="528" y="944"/>
                  </a:cubicBezTo>
                  <a:cubicBezTo>
                    <a:pt x="546" y="944"/>
                    <a:pt x="555" y="935"/>
                    <a:pt x="558" y="929"/>
                  </a:cubicBezTo>
                  <a:cubicBezTo>
                    <a:pt x="561" y="921"/>
                    <a:pt x="552" y="908"/>
                    <a:pt x="546" y="902"/>
                  </a:cubicBezTo>
                  <a:cubicBezTo>
                    <a:pt x="540" y="896"/>
                    <a:pt x="535" y="887"/>
                    <a:pt x="532" y="880"/>
                  </a:cubicBezTo>
                  <a:cubicBezTo>
                    <a:pt x="530" y="876"/>
                    <a:pt x="529" y="859"/>
                    <a:pt x="530" y="848"/>
                  </a:cubicBezTo>
                  <a:cubicBezTo>
                    <a:pt x="531" y="828"/>
                    <a:pt x="522" y="815"/>
                    <a:pt x="519" y="811"/>
                  </a:cubicBezTo>
                  <a:cubicBezTo>
                    <a:pt x="521" y="808"/>
                    <a:pt x="522" y="805"/>
                    <a:pt x="524" y="802"/>
                  </a:cubicBezTo>
                  <a:cubicBezTo>
                    <a:pt x="527" y="786"/>
                    <a:pt x="495" y="750"/>
                    <a:pt x="417" y="750"/>
                  </a:cubicBezTo>
                  <a:cubicBezTo>
                    <a:pt x="349" y="750"/>
                    <a:pt x="308" y="787"/>
                    <a:pt x="291" y="823"/>
                  </a:cubicBezTo>
                  <a:cubicBezTo>
                    <a:pt x="234" y="941"/>
                    <a:pt x="310" y="997"/>
                    <a:pt x="357" y="1016"/>
                  </a:cubicBezTo>
                  <a:close/>
                  <a:moveTo>
                    <a:pt x="1242" y="435"/>
                  </a:moveTo>
                  <a:cubicBezTo>
                    <a:pt x="1242" y="437"/>
                    <a:pt x="1246" y="444"/>
                    <a:pt x="1258" y="444"/>
                  </a:cubicBezTo>
                  <a:cubicBezTo>
                    <a:pt x="1258" y="450"/>
                    <a:pt x="1257" y="460"/>
                    <a:pt x="1257" y="466"/>
                  </a:cubicBezTo>
                  <a:cubicBezTo>
                    <a:pt x="1257" y="467"/>
                    <a:pt x="1257" y="467"/>
                    <a:pt x="1257" y="467"/>
                  </a:cubicBezTo>
                  <a:cubicBezTo>
                    <a:pt x="1258" y="477"/>
                    <a:pt x="1258" y="483"/>
                    <a:pt x="1263" y="485"/>
                  </a:cubicBezTo>
                  <a:cubicBezTo>
                    <a:pt x="1266" y="487"/>
                    <a:pt x="1279" y="489"/>
                    <a:pt x="1296" y="487"/>
                  </a:cubicBezTo>
                  <a:cubicBezTo>
                    <a:pt x="1296" y="515"/>
                    <a:pt x="1296" y="515"/>
                    <a:pt x="1296" y="515"/>
                  </a:cubicBezTo>
                  <a:cubicBezTo>
                    <a:pt x="1296" y="518"/>
                    <a:pt x="1297" y="519"/>
                    <a:pt x="1300" y="519"/>
                  </a:cubicBezTo>
                  <a:cubicBezTo>
                    <a:pt x="1300" y="519"/>
                    <a:pt x="1300" y="519"/>
                    <a:pt x="1300" y="519"/>
                  </a:cubicBezTo>
                  <a:cubicBezTo>
                    <a:pt x="1302" y="519"/>
                    <a:pt x="1337" y="519"/>
                    <a:pt x="1364" y="508"/>
                  </a:cubicBezTo>
                  <a:cubicBezTo>
                    <a:pt x="1366" y="508"/>
                    <a:pt x="1367" y="506"/>
                    <a:pt x="1367" y="504"/>
                  </a:cubicBezTo>
                  <a:cubicBezTo>
                    <a:pt x="1367" y="464"/>
                    <a:pt x="1367" y="464"/>
                    <a:pt x="1367" y="464"/>
                  </a:cubicBezTo>
                  <a:cubicBezTo>
                    <a:pt x="1380" y="449"/>
                    <a:pt x="1408" y="414"/>
                    <a:pt x="1391" y="378"/>
                  </a:cubicBezTo>
                  <a:cubicBezTo>
                    <a:pt x="1381" y="358"/>
                    <a:pt x="1362" y="335"/>
                    <a:pt x="1323" y="335"/>
                  </a:cubicBezTo>
                  <a:cubicBezTo>
                    <a:pt x="1279" y="335"/>
                    <a:pt x="1292" y="346"/>
                    <a:pt x="1251" y="345"/>
                  </a:cubicBezTo>
                  <a:cubicBezTo>
                    <a:pt x="1246" y="345"/>
                    <a:pt x="1259" y="360"/>
                    <a:pt x="1262" y="369"/>
                  </a:cubicBezTo>
                  <a:cubicBezTo>
                    <a:pt x="1262" y="369"/>
                    <a:pt x="1262" y="369"/>
                    <a:pt x="1262" y="369"/>
                  </a:cubicBezTo>
                  <a:cubicBezTo>
                    <a:pt x="1262" y="369"/>
                    <a:pt x="1263" y="369"/>
                    <a:pt x="1264" y="369"/>
                  </a:cubicBezTo>
                  <a:cubicBezTo>
                    <a:pt x="1264" y="374"/>
                    <a:pt x="1263" y="384"/>
                    <a:pt x="1262" y="388"/>
                  </a:cubicBezTo>
                  <a:cubicBezTo>
                    <a:pt x="1261" y="391"/>
                    <a:pt x="1260" y="395"/>
                    <a:pt x="1259" y="398"/>
                  </a:cubicBezTo>
                  <a:cubicBezTo>
                    <a:pt x="1259" y="401"/>
                    <a:pt x="1258" y="404"/>
                    <a:pt x="1257" y="405"/>
                  </a:cubicBezTo>
                  <a:cubicBezTo>
                    <a:pt x="1255" y="411"/>
                    <a:pt x="1253" y="416"/>
                    <a:pt x="1251" y="419"/>
                  </a:cubicBezTo>
                  <a:cubicBezTo>
                    <a:pt x="1250" y="419"/>
                    <a:pt x="1250" y="420"/>
                    <a:pt x="1249" y="420"/>
                  </a:cubicBezTo>
                  <a:cubicBezTo>
                    <a:pt x="1244" y="425"/>
                    <a:pt x="1240" y="430"/>
                    <a:pt x="1242" y="43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 name="Group 38"/>
          <p:cNvGrpSpPr>
            <a:grpSpLocks noChangeAspect="1"/>
          </p:cNvGrpSpPr>
          <p:nvPr/>
        </p:nvGrpSpPr>
        <p:grpSpPr>
          <a:xfrm>
            <a:off x="7442133" y="2014915"/>
            <a:ext cx="1315517" cy="1316736"/>
            <a:chOff x="5273799" y="2606040"/>
            <a:chExt cx="1644396" cy="1645920"/>
          </a:xfrm>
        </p:grpSpPr>
        <p:sp>
          <p:nvSpPr>
            <p:cNvPr id="40" name="AutoShape 28">
              <a:extLst>
                <a:ext uri="{FF2B5EF4-FFF2-40B4-BE49-F238E27FC236}">
                  <a16:creationId xmlns="" xmlns:a16="http://schemas.microsoft.com/office/drawing/2014/main" id="{7563FC07-0F95-4975-8A35-266F618BA3E6}"/>
                </a:ext>
              </a:extLst>
            </p:cNvPr>
            <p:cNvSpPr>
              <a:spLocks noChangeAspect="1" noChangeArrowheads="1" noTextEdit="1"/>
            </p:cNvSpPr>
            <p:nvPr/>
          </p:nvSpPr>
          <p:spPr bwMode="auto">
            <a:xfrm>
              <a:off x="5273799"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41" name="Group 40"/>
            <p:cNvGrpSpPr/>
            <p:nvPr/>
          </p:nvGrpSpPr>
          <p:grpSpPr>
            <a:xfrm>
              <a:off x="5537070" y="2899029"/>
              <a:ext cx="1119378" cy="1182243"/>
              <a:chOff x="5537070" y="2899029"/>
              <a:chExt cx="1119378" cy="1182243"/>
            </a:xfrm>
          </p:grpSpPr>
          <p:sp>
            <p:nvSpPr>
              <p:cNvPr id="42" name="Freeform 30">
                <a:extLst>
                  <a:ext uri="{FF2B5EF4-FFF2-40B4-BE49-F238E27FC236}">
                    <a16:creationId xmlns="" xmlns:a16="http://schemas.microsoft.com/office/drawing/2014/main" id="{49BC73FE-6853-4419-AC44-1784975BCF4D}"/>
                  </a:ext>
                </a:extLst>
              </p:cNvPr>
              <p:cNvSpPr>
                <a:spLocks noEditPoints="1"/>
              </p:cNvSpPr>
              <p:nvPr/>
            </p:nvSpPr>
            <p:spPr bwMode="auto">
              <a:xfrm>
                <a:off x="5538594" y="2961894"/>
                <a:ext cx="1116330" cy="961263"/>
              </a:xfrm>
              <a:custGeom>
                <a:avLst/>
                <a:gdLst>
                  <a:gd name="T0" fmla="*/ 752 w 1564"/>
                  <a:gd name="T1" fmla="*/ 1346 h 1346"/>
                  <a:gd name="T2" fmla="*/ 479 w 1564"/>
                  <a:gd name="T3" fmla="*/ 1346 h 1346"/>
                  <a:gd name="T4" fmla="*/ 469 w 1564"/>
                  <a:gd name="T5" fmla="*/ 1336 h 1346"/>
                  <a:gd name="T6" fmla="*/ 469 w 1564"/>
                  <a:gd name="T7" fmla="*/ 856 h 1346"/>
                  <a:gd name="T8" fmla="*/ 479 w 1564"/>
                  <a:gd name="T9" fmla="*/ 846 h 1346"/>
                  <a:gd name="T10" fmla="*/ 752 w 1564"/>
                  <a:gd name="T11" fmla="*/ 846 h 1346"/>
                  <a:gd name="T12" fmla="*/ 762 w 1564"/>
                  <a:gd name="T13" fmla="*/ 856 h 1346"/>
                  <a:gd name="T14" fmla="*/ 762 w 1564"/>
                  <a:gd name="T15" fmla="*/ 1336 h 1346"/>
                  <a:gd name="T16" fmla="*/ 752 w 1564"/>
                  <a:gd name="T17" fmla="*/ 1346 h 1346"/>
                  <a:gd name="T18" fmla="*/ 1095 w 1564"/>
                  <a:gd name="T19" fmla="*/ 1336 h 1346"/>
                  <a:gd name="T20" fmla="*/ 1095 w 1564"/>
                  <a:gd name="T21" fmla="*/ 856 h 1346"/>
                  <a:gd name="T22" fmla="*/ 1085 w 1564"/>
                  <a:gd name="T23" fmla="*/ 846 h 1346"/>
                  <a:gd name="T24" fmla="*/ 812 w 1564"/>
                  <a:gd name="T25" fmla="*/ 846 h 1346"/>
                  <a:gd name="T26" fmla="*/ 802 w 1564"/>
                  <a:gd name="T27" fmla="*/ 856 h 1346"/>
                  <a:gd name="T28" fmla="*/ 802 w 1564"/>
                  <a:gd name="T29" fmla="*/ 1336 h 1346"/>
                  <a:gd name="T30" fmla="*/ 812 w 1564"/>
                  <a:gd name="T31" fmla="*/ 1346 h 1346"/>
                  <a:gd name="T32" fmla="*/ 1085 w 1564"/>
                  <a:gd name="T33" fmla="*/ 1346 h 1346"/>
                  <a:gd name="T34" fmla="*/ 1095 w 1564"/>
                  <a:gd name="T35" fmla="*/ 1336 h 1346"/>
                  <a:gd name="T36" fmla="*/ 1554 w 1564"/>
                  <a:gd name="T37" fmla="*/ 372 h 1346"/>
                  <a:gd name="T38" fmla="*/ 1384 w 1564"/>
                  <a:gd name="T39" fmla="*/ 18 h 1346"/>
                  <a:gd name="T40" fmla="*/ 1360 w 1564"/>
                  <a:gd name="T41" fmla="*/ 0 h 1346"/>
                  <a:gd name="T42" fmla="*/ 205 w 1564"/>
                  <a:gd name="T43" fmla="*/ 0 h 1346"/>
                  <a:gd name="T44" fmla="*/ 180 w 1564"/>
                  <a:gd name="T45" fmla="*/ 20 h 1346"/>
                  <a:gd name="T46" fmla="*/ 10 w 1564"/>
                  <a:gd name="T47" fmla="*/ 370 h 1346"/>
                  <a:gd name="T48" fmla="*/ 34 w 1564"/>
                  <a:gd name="T49" fmla="*/ 408 h 1346"/>
                  <a:gd name="T50" fmla="*/ 1530 w 1564"/>
                  <a:gd name="T51" fmla="*/ 408 h 1346"/>
                  <a:gd name="T52" fmla="*/ 1554 w 1564"/>
                  <a:gd name="T53" fmla="*/ 372 h 1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4" h="1346">
                    <a:moveTo>
                      <a:pt x="752" y="1346"/>
                    </a:moveTo>
                    <a:cubicBezTo>
                      <a:pt x="479" y="1346"/>
                      <a:pt x="479" y="1346"/>
                      <a:pt x="479" y="1346"/>
                    </a:cubicBezTo>
                    <a:cubicBezTo>
                      <a:pt x="474" y="1346"/>
                      <a:pt x="469" y="1342"/>
                      <a:pt x="469" y="1336"/>
                    </a:cubicBezTo>
                    <a:cubicBezTo>
                      <a:pt x="469" y="856"/>
                      <a:pt x="469" y="856"/>
                      <a:pt x="469" y="856"/>
                    </a:cubicBezTo>
                    <a:cubicBezTo>
                      <a:pt x="469" y="851"/>
                      <a:pt x="474" y="846"/>
                      <a:pt x="479" y="846"/>
                    </a:cubicBezTo>
                    <a:cubicBezTo>
                      <a:pt x="752" y="846"/>
                      <a:pt x="752" y="846"/>
                      <a:pt x="752" y="846"/>
                    </a:cubicBezTo>
                    <a:cubicBezTo>
                      <a:pt x="758" y="846"/>
                      <a:pt x="762" y="851"/>
                      <a:pt x="762" y="856"/>
                    </a:cubicBezTo>
                    <a:cubicBezTo>
                      <a:pt x="762" y="1336"/>
                      <a:pt x="762" y="1336"/>
                      <a:pt x="762" y="1336"/>
                    </a:cubicBezTo>
                    <a:cubicBezTo>
                      <a:pt x="762" y="1342"/>
                      <a:pt x="758" y="1346"/>
                      <a:pt x="752" y="1346"/>
                    </a:cubicBezTo>
                    <a:close/>
                    <a:moveTo>
                      <a:pt x="1095" y="1336"/>
                    </a:moveTo>
                    <a:cubicBezTo>
                      <a:pt x="1095" y="856"/>
                      <a:pt x="1095" y="856"/>
                      <a:pt x="1095" y="856"/>
                    </a:cubicBezTo>
                    <a:cubicBezTo>
                      <a:pt x="1095" y="851"/>
                      <a:pt x="1090" y="846"/>
                      <a:pt x="1085" y="846"/>
                    </a:cubicBezTo>
                    <a:cubicBezTo>
                      <a:pt x="812" y="846"/>
                      <a:pt x="812" y="846"/>
                      <a:pt x="812" y="846"/>
                    </a:cubicBezTo>
                    <a:cubicBezTo>
                      <a:pt x="806" y="846"/>
                      <a:pt x="802" y="851"/>
                      <a:pt x="802" y="856"/>
                    </a:cubicBezTo>
                    <a:cubicBezTo>
                      <a:pt x="802" y="1336"/>
                      <a:pt x="802" y="1336"/>
                      <a:pt x="802" y="1336"/>
                    </a:cubicBezTo>
                    <a:cubicBezTo>
                      <a:pt x="802" y="1342"/>
                      <a:pt x="806" y="1346"/>
                      <a:pt x="812" y="1346"/>
                    </a:cubicBezTo>
                    <a:cubicBezTo>
                      <a:pt x="1085" y="1346"/>
                      <a:pt x="1085" y="1346"/>
                      <a:pt x="1085" y="1346"/>
                    </a:cubicBezTo>
                    <a:cubicBezTo>
                      <a:pt x="1090" y="1346"/>
                      <a:pt x="1095" y="1342"/>
                      <a:pt x="1095" y="1336"/>
                    </a:cubicBezTo>
                    <a:close/>
                    <a:moveTo>
                      <a:pt x="1554" y="372"/>
                    </a:moveTo>
                    <a:cubicBezTo>
                      <a:pt x="1384" y="18"/>
                      <a:pt x="1384" y="18"/>
                      <a:pt x="1384" y="18"/>
                    </a:cubicBezTo>
                    <a:cubicBezTo>
                      <a:pt x="1379" y="9"/>
                      <a:pt x="1370" y="0"/>
                      <a:pt x="1360" y="0"/>
                    </a:cubicBezTo>
                    <a:cubicBezTo>
                      <a:pt x="205" y="0"/>
                      <a:pt x="205" y="0"/>
                      <a:pt x="205" y="0"/>
                    </a:cubicBezTo>
                    <a:cubicBezTo>
                      <a:pt x="194" y="0"/>
                      <a:pt x="185" y="11"/>
                      <a:pt x="180" y="20"/>
                    </a:cubicBezTo>
                    <a:cubicBezTo>
                      <a:pt x="10" y="370"/>
                      <a:pt x="10" y="370"/>
                      <a:pt x="10" y="370"/>
                    </a:cubicBezTo>
                    <a:cubicBezTo>
                      <a:pt x="0" y="388"/>
                      <a:pt x="14" y="408"/>
                      <a:pt x="34" y="408"/>
                    </a:cubicBezTo>
                    <a:cubicBezTo>
                      <a:pt x="1530" y="408"/>
                      <a:pt x="1530" y="408"/>
                      <a:pt x="1530" y="408"/>
                    </a:cubicBezTo>
                    <a:cubicBezTo>
                      <a:pt x="1551" y="408"/>
                      <a:pt x="1564" y="391"/>
                      <a:pt x="1554" y="37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31">
                <a:extLst>
                  <a:ext uri="{FF2B5EF4-FFF2-40B4-BE49-F238E27FC236}">
                    <a16:creationId xmlns="" xmlns:a16="http://schemas.microsoft.com/office/drawing/2014/main" id="{76C2B07B-CC10-467E-80DB-D1179FF6D780}"/>
                  </a:ext>
                </a:extLst>
              </p:cNvPr>
              <p:cNvSpPr>
                <a:spLocks noEditPoints="1"/>
              </p:cNvSpPr>
              <p:nvPr/>
            </p:nvSpPr>
            <p:spPr bwMode="auto">
              <a:xfrm>
                <a:off x="5537070" y="2899029"/>
                <a:ext cx="1119378" cy="1182243"/>
              </a:xfrm>
              <a:custGeom>
                <a:avLst/>
                <a:gdLst>
                  <a:gd name="T0" fmla="*/ 1524 w 1568"/>
                  <a:gd name="T1" fmla="*/ 1529 h 1655"/>
                  <a:gd name="T2" fmla="*/ 1459 w 1568"/>
                  <a:gd name="T3" fmla="*/ 1529 h 1655"/>
                  <a:gd name="T4" fmla="*/ 1459 w 1568"/>
                  <a:gd name="T5" fmla="*/ 1500 h 1655"/>
                  <a:gd name="T6" fmla="*/ 1438 w 1568"/>
                  <a:gd name="T7" fmla="*/ 1478 h 1655"/>
                  <a:gd name="T8" fmla="*/ 130 w 1568"/>
                  <a:gd name="T9" fmla="*/ 1478 h 1655"/>
                  <a:gd name="T10" fmla="*/ 109 w 1568"/>
                  <a:gd name="T11" fmla="*/ 1500 h 1655"/>
                  <a:gd name="T12" fmla="*/ 109 w 1568"/>
                  <a:gd name="T13" fmla="*/ 1529 h 1655"/>
                  <a:gd name="T14" fmla="*/ 44 w 1568"/>
                  <a:gd name="T15" fmla="*/ 1529 h 1655"/>
                  <a:gd name="T16" fmla="*/ 23 w 1568"/>
                  <a:gd name="T17" fmla="*/ 1551 h 1655"/>
                  <a:gd name="T18" fmla="*/ 23 w 1568"/>
                  <a:gd name="T19" fmla="*/ 1634 h 1655"/>
                  <a:gd name="T20" fmla="*/ 44 w 1568"/>
                  <a:gd name="T21" fmla="*/ 1655 h 1655"/>
                  <a:gd name="T22" fmla="*/ 1524 w 1568"/>
                  <a:gd name="T23" fmla="*/ 1655 h 1655"/>
                  <a:gd name="T24" fmla="*/ 1545 w 1568"/>
                  <a:gd name="T25" fmla="*/ 1634 h 1655"/>
                  <a:gd name="T26" fmla="*/ 1545 w 1568"/>
                  <a:gd name="T27" fmla="*/ 1551 h 1655"/>
                  <a:gd name="T28" fmla="*/ 1524 w 1568"/>
                  <a:gd name="T29" fmla="*/ 1529 h 1655"/>
                  <a:gd name="T30" fmla="*/ 1568 w 1568"/>
                  <a:gd name="T31" fmla="*/ 562 h 1655"/>
                  <a:gd name="T32" fmla="*/ 1568 w 1568"/>
                  <a:gd name="T33" fmla="*/ 583 h 1655"/>
                  <a:gd name="T34" fmla="*/ 1568 w 1568"/>
                  <a:gd name="T35" fmla="*/ 583 h 1655"/>
                  <a:gd name="T36" fmla="*/ 1394 w 1568"/>
                  <a:gd name="T37" fmla="*/ 778 h 1655"/>
                  <a:gd name="T38" fmla="*/ 1394 w 1568"/>
                  <a:gd name="T39" fmla="*/ 1434 h 1655"/>
                  <a:gd name="T40" fmla="*/ 1350 w 1568"/>
                  <a:gd name="T41" fmla="*/ 1434 h 1655"/>
                  <a:gd name="T42" fmla="*/ 1350 w 1568"/>
                  <a:gd name="T43" fmla="*/ 778 h 1655"/>
                  <a:gd name="T44" fmla="*/ 1176 w 1568"/>
                  <a:gd name="T45" fmla="*/ 588 h 1655"/>
                  <a:gd name="T46" fmla="*/ 980 w 1568"/>
                  <a:gd name="T47" fmla="*/ 779 h 1655"/>
                  <a:gd name="T48" fmla="*/ 784 w 1568"/>
                  <a:gd name="T49" fmla="*/ 588 h 1655"/>
                  <a:gd name="T50" fmla="*/ 588 w 1568"/>
                  <a:gd name="T51" fmla="*/ 779 h 1655"/>
                  <a:gd name="T52" fmla="*/ 392 w 1568"/>
                  <a:gd name="T53" fmla="*/ 588 h 1655"/>
                  <a:gd name="T54" fmla="*/ 218 w 1568"/>
                  <a:gd name="T55" fmla="*/ 778 h 1655"/>
                  <a:gd name="T56" fmla="*/ 218 w 1568"/>
                  <a:gd name="T57" fmla="*/ 1434 h 1655"/>
                  <a:gd name="T58" fmla="*/ 174 w 1568"/>
                  <a:gd name="T59" fmla="*/ 1434 h 1655"/>
                  <a:gd name="T60" fmla="*/ 174 w 1568"/>
                  <a:gd name="T61" fmla="*/ 778 h 1655"/>
                  <a:gd name="T62" fmla="*/ 0 w 1568"/>
                  <a:gd name="T63" fmla="*/ 583 h 1655"/>
                  <a:gd name="T64" fmla="*/ 0 w 1568"/>
                  <a:gd name="T65" fmla="*/ 583 h 1655"/>
                  <a:gd name="T66" fmla="*/ 0 w 1568"/>
                  <a:gd name="T67" fmla="*/ 562 h 1655"/>
                  <a:gd name="T68" fmla="*/ 22 w 1568"/>
                  <a:gd name="T69" fmla="*/ 540 h 1655"/>
                  <a:gd name="T70" fmla="*/ 1546 w 1568"/>
                  <a:gd name="T71" fmla="*/ 540 h 1655"/>
                  <a:gd name="T72" fmla="*/ 1568 w 1568"/>
                  <a:gd name="T73" fmla="*/ 562 h 1655"/>
                  <a:gd name="T74" fmla="*/ 1354 w 1568"/>
                  <a:gd name="T75" fmla="*/ 44 h 1655"/>
                  <a:gd name="T76" fmla="*/ 214 w 1568"/>
                  <a:gd name="T77" fmla="*/ 44 h 1655"/>
                  <a:gd name="T78" fmla="*/ 192 w 1568"/>
                  <a:gd name="T79" fmla="*/ 22 h 1655"/>
                  <a:gd name="T80" fmla="*/ 214 w 1568"/>
                  <a:gd name="T81" fmla="*/ 0 h 1655"/>
                  <a:gd name="T82" fmla="*/ 1354 w 1568"/>
                  <a:gd name="T83" fmla="*/ 0 h 1655"/>
                  <a:gd name="T84" fmla="*/ 1376 w 1568"/>
                  <a:gd name="T85" fmla="*/ 22 h 1655"/>
                  <a:gd name="T86" fmla="*/ 1354 w 1568"/>
                  <a:gd name="T87" fmla="*/ 44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8" h="1655">
                    <a:moveTo>
                      <a:pt x="1524" y="1529"/>
                    </a:moveTo>
                    <a:cubicBezTo>
                      <a:pt x="1459" y="1529"/>
                      <a:pt x="1459" y="1529"/>
                      <a:pt x="1459" y="1529"/>
                    </a:cubicBezTo>
                    <a:cubicBezTo>
                      <a:pt x="1459" y="1500"/>
                      <a:pt x="1459" y="1500"/>
                      <a:pt x="1459" y="1500"/>
                    </a:cubicBezTo>
                    <a:cubicBezTo>
                      <a:pt x="1459" y="1488"/>
                      <a:pt x="1450" y="1478"/>
                      <a:pt x="1438" y="1478"/>
                    </a:cubicBezTo>
                    <a:cubicBezTo>
                      <a:pt x="130" y="1478"/>
                      <a:pt x="130" y="1478"/>
                      <a:pt x="130" y="1478"/>
                    </a:cubicBezTo>
                    <a:cubicBezTo>
                      <a:pt x="118" y="1478"/>
                      <a:pt x="109" y="1488"/>
                      <a:pt x="109" y="1500"/>
                    </a:cubicBezTo>
                    <a:cubicBezTo>
                      <a:pt x="109" y="1529"/>
                      <a:pt x="109" y="1529"/>
                      <a:pt x="109" y="1529"/>
                    </a:cubicBezTo>
                    <a:cubicBezTo>
                      <a:pt x="44" y="1529"/>
                      <a:pt x="44" y="1529"/>
                      <a:pt x="44" y="1529"/>
                    </a:cubicBezTo>
                    <a:cubicBezTo>
                      <a:pt x="32" y="1529"/>
                      <a:pt x="23" y="1539"/>
                      <a:pt x="23" y="1551"/>
                    </a:cubicBezTo>
                    <a:cubicBezTo>
                      <a:pt x="23" y="1634"/>
                      <a:pt x="23" y="1634"/>
                      <a:pt x="23" y="1634"/>
                    </a:cubicBezTo>
                    <a:cubicBezTo>
                      <a:pt x="23" y="1646"/>
                      <a:pt x="32" y="1655"/>
                      <a:pt x="44" y="1655"/>
                    </a:cubicBezTo>
                    <a:cubicBezTo>
                      <a:pt x="1524" y="1655"/>
                      <a:pt x="1524" y="1655"/>
                      <a:pt x="1524" y="1655"/>
                    </a:cubicBezTo>
                    <a:cubicBezTo>
                      <a:pt x="1536" y="1655"/>
                      <a:pt x="1545" y="1646"/>
                      <a:pt x="1545" y="1634"/>
                    </a:cubicBezTo>
                    <a:cubicBezTo>
                      <a:pt x="1545" y="1551"/>
                      <a:pt x="1545" y="1551"/>
                      <a:pt x="1545" y="1551"/>
                    </a:cubicBezTo>
                    <a:cubicBezTo>
                      <a:pt x="1545" y="1539"/>
                      <a:pt x="1536" y="1529"/>
                      <a:pt x="1524" y="1529"/>
                    </a:cubicBezTo>
                    <a:close/>
                    <a:moveTo>
                      <a:pt x="1568" y="562"/>
                    </a:moveTo>
                    <a:cubicBezTo>
                      <a:pt x="1568" y="583"/>
                      <a:pt x="1568" y="583"/>
                      <a:pt x="1568" y="583"/>
                    </a:cubicBezTo>
                    <a:cubicBezTo>
                      <a:pt x="1568" y="583"/>
                      <a:pt x="1568" y="583"/>
                      <a:pt x="1568" y="583"/>
                    </a:cubicBezTo>
                    <a:cubicBezTo>
                      <a:pt x="1568" y="684"/>
                      <a:pt x="1491" y="767"/>
                      <a:pt x="1394" y="778"/>
                    </a:cubicBezTo>
                    <a:cubicBezTo>
                      <a:pt x="1394" y="1434"/>
                      <a:pt x="1394" y="1434"/>
                      <a:pt x="1394" y="1434"/>
                    </a:cubicBezTo>
                    <a:cubicBezTo>
                      <a:pt x="1350" y="1434"/>
                      <a:pt x="1350" y="1434"/>
                      <a:pt x="1350" y="1434"/>
                    </a:cubicBezTo>
                    <a:cubicBezTo>
                      <a:pt x="1350" y="778"/>
                      <a:pt x="1350" y="778"/>
                      <a:pt x="1350" y="778"/>
                    </a:cubicBezTo>
                    <a:cubicBezTo>
                      <a:pt x="1253" y="767"/>
                      <a:pt x="1178" y="687"/>
                      <a:pt x="1176" y="588"/>
                    </a:cubicBezTo>
                    <a:cubicBezTo>
                      <a:pt x="1173" y="694"/>
                      <a:pt x="1086" y="779"/>
                      <a:pt x="980" y="779"/>
                    </a:cubicBezTo>
                    <a:cubicBezTo>
                      <a:pt x="873" y="779"/>
                      <a:pt x="787" y="694"/>
                      <a:pt x="784" y="588"/>
                    </a:cubicBezTo>
                    <a:cubicBezTo>
                      <a:pt x="781" y="694"/>
                      <a:pt x="695" y="779"/>
                      <a:pt x="588" y="779"/>
                    </a:cubicBezTo>
                    <a:cubicBezTo>
                      <a:pt x="482" y="779"/>
                      <a:pt x="395" y="694"/>
                      <a:pt x="392" y="588"/>
                    </a:cubicBezTo>
                    <a:cubicBezTo>
                      <a:pt x="390" y="687"/>
                      <a:pt x="315" y="767"/>
                      <a:pt x="218" y="778"/>
                    </a:cubicBezTo>
                    <a:cubicBezTo>
                      <a:pt x="218" y="1434"/>
                      <a:pt x="218" y="1434"/>
                      <a:pt x="218" y="1434"/>
                    </a:cubicBezTo>
                    <a:cubicBezTo>
                      <a:pt x="174" y="1434"/>
                      <a:pt x="174" y="1434"/>
                      <a:pt x="174" y="1434"/>
                    </a:cubicBezTo>
                    <a:cubicBezTo>
                      <a:pt x="174" y="778"/>
                      <a:pt x="174" y="778"/>
                      <a:pt x="174" y="778"/>
                    </a:cubicBezTo>
                    <a:cubicBezTo>
                      <a:pt x="77" y="767"/>
                      <a:pt x="0" y="684"/>
                      <a:pt x="0" y="583"/>
                    </a:cubicBezTo>
                    <a:cubicBezTo>
                      <a:pt x="0" y="583"/>
                      <a:pt x="0" y="583"/>
                      <a:pt x="0" y="583"/>
                    </a:cubicBezTo>
                    <a:cubicBezTo>
                      <a:pt x="0" y="562"/>
                      <a:pt x="0" y="562"/>
                      <a:pt x="0" y="562"/>
                    </a:cubicBezTo>
                    <a:cubicBezTo>
                      <a:pt x="0" y="549"/>
                      <a:pt x="10" y="540"/>
                      <a:pt x="22" y="540"/>
                    </a:cubicBezTo>
                    <a:cubicBezTo>
                      <a:pt x="1546" y="540"/>
                      <a:pt x="1546" y="540"/>
                      <a:pt x="1546" y="540"/>
                    </a:cubicBezTo>
                    <a:cubicBezTo>
                      <a:pt x="1558" y="540"/>
                      <a:pt x="1568" y="549"/>
                      <a:pt x="1568" y="562"/>
                    </a:cubicBezTo>
                    <a:close/>
                    <a:moveTo>
                      <a:pt x="1354" y="44"/>
                    </a:moveTo>
                    <a:cubicBezTo>
                      <a:pt x="214" y="44"/>
                      <a:pt x="214" y="44"/>
                      <a:pt x="214" y="44"/>
                    </a:cubicBezTo>
                    <a:cubicBezTo>
                      <a:pt x="202" y="44"/>
                      <a:pt x="192" y="34"/>
                      <a:pt x="192" y="22"/>
                    </a:cubicBezTo>
                    <a:cubicBezTo>
                      <a:pt x="192" y="10"/>
                      <a:pt x="202" y="0"/>
                      <a:pt x="214" y="0"/>
                    </a:cubicBezTo>
                    <a:cubicBezTo>
                      <a:pt x="1354" y="0"/>
                      <a:pt x="1354" y="0"/>
                      <a:pt x="1354" y="0"/>
                    </a:cubicBezTo>
                    <a:cubicBezTo>
                      <a:pt x="1366" y="0"/>
                      <a:pt x="1376" y="10"/>
                      <a:pt x="1376" y="22"/>
                    </a:cubicBezTo>
                    <a:cubicBezTo>
                      <a:pt x="1376" y="34"/>
                      <a:pt x="1366" y="44"/>
                      <a:pt x="1354" y="4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Tree>
    <p:custDataLst>
      <p:tags r:id="rId2"/>
    </p:custDataLst>
    <p:extLst>
      <p:ext uri="{BB962C8B-B14F-4D97-AF65-F5344CB8AC3E}">
        <p14:creationId xmlns:p14="http://schemas.microsoft.com/office/powerpoint/2010/main" val="22513682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p:cNvGraphicFramePr>
            <a:graphicFrameLocks noChangeAspect="1"/>
          </p:cNvGraphicFramePr>
          <p:nvPr>
            <p:custDataLst>
              <p:tags r:id="rId3"/>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05484" name="think-cell Slide" r:id="rId9" imgW="270" imgH="270" progId="TCLayout.ActiveDocument.1">
                  <p:embed/>
                </p:oleObj>
              </mc:Choice>
              <mc:Fallback>
                <p:oleObj name="think-cell Slide" r:id="rId9" imgW="270" imgH="270" progId="TCLayout.ActiveDocument.1">
                  <p:embed/>
                  <p:pic>
                    <p:nvPicPr>
                      <p:cNvPr id="0" name=""/>
                      <p:cNvPicPr/>
                      <p:nvPr/>
                    </p:nvPicPr>
                    <p:blipFill>
                      <a:blip r:embed="rId10"/>
                      <a:stretch>
                        <a:fillRect/>
                      </a:stretch>
                    </p:blipFill>
                    <p:spPr>
                      <a:xfrm>
                        <a:off x="1588" y="1588"/>
                        <a:ext cx="1587" cy="1587"/>
                      </a:xfrm>
                      <a:prstGeom prst="rect">
                        <a:avLst/>
                      </a:prstGeom>
                    </p:spPr>
                  </p:pic>
                </p:oleObj>
              </mc:Fallback>
            </mc:AlternateContent>
          </a:graphicData>
        </a:graphic>
      </p:graphicFrame>
      <p:sp>
        <p:nvSpPr>
          <p:cNvPr id="4" name="Rectangle 3" hidden="1"/>
          <p:cNvSpPr/>
          <p:nvPr>
            <p:custDataLst>
              <p:tags r:id="rId4"/>
            </p:custDataLst>
          </p:nvPr>
        </p:nvSpPr>
        <p:spPr bwMode="gray">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spcBef>
                <a:spcPct val="0"/>
              </a:spcBef>
              <a:spcAft>
                <a:spcPct val="0"/>
              </a:spcAft>
            </a:pPr>
            <a:endParaRPr lang="en-US" sz="1600" dirty="0" err="1" smtClean="0">
              <a:solidFill>
                <a:srgbClr val="FFFFFF"/>
              </a:solidFill>
              <a:sym typeface="+mn-lt"/>
            </a:endParaRPr>
          </a:p>
        </p:txBody>
      </p:sp>
      <p:sp>
        <p:nvSpPr>
          <p:cNvPr id="2" name="Title 1"/>
          <p:cNvSpPr>
            <a:spLocks noGrp="1"/>
          </p:cNvSpPr>
          <p:nvPr>
            <p:ph type="title"/>
          </p:nvPr>
        </p:nvSpPr>
        <p:spPr>
          <a:xfrm>
            <a:off x="630000" y="622800"/>
            <a:ext cx="10933350" cy="553998"/>
          </a:xfrm>
          <a:ln cap="rnd">
            <a:noFill/>
          </a:ln>
        </p:spPr>
        <p:txBody>
          <a:bodyPr>
            <a:spAutoFit/>
          </a:bodyPr>
          <a:lstStyle/>
          <a:p>
            <a:pPr>
              <a:buSzPts val="2400"/>
            </a:pPr>
            <a:r>
              <a:rPr lang="en-US" dirty="0" smtClean="0"/>
              <a:t>Renewables procurement is already a fact </a:t>
            </a:r>
            <a:br>
              <a:rPr lang="en-US" dirty="0" smtClean="0"/>
            </a:br>
            <a:r>
              <a:rPr lang="en-US" sz="1600" dirty="0" smtClean="0">
                <a:solidFill>
                  <a:srgbClr val="575757">
                    <a:lumMod val="100000"/>
                  </a:srgbClr>
                </a:solidFill>
                <a:latin typeface="Trebuchet MS" panose="020B0603020202020204" pitchFamily="34" charset="0"/>
              </a:rPr>
              <a:t>Apple and Google 100% Renewables in 2017</a:t>
            </a:r>
            <a:endParaRPr lang="en-US" sz="1600" dirty="0">
              <a:solidFill>
                <a:srgbClr val="575757">
                  <a:lumMod val="100000"/>
                </a:srgbClr>
              </a:solidFill>
              <a:latin typeface="Trebuchet MS" panose="020B0603020202020204" pitchFamily="34" charset="0"/>
            </a:endParaRPr>
          </a:p>
        </p:txBody>
      </p:sp>
      <p:graphicFrame>
        <p:nvGraphicFramePr>
          <p:cNvPr id="20" name="Chart 19"/>
          <p:cNvGraphicFramePr/>
          <p:nvPr>
            <p:custDataLst>
              <p:tags r:id="rId5"/>
            </p:custDataLst>
          </p:nvPr>
        </p:nvGraphicFramePr>
        <p:xfrm>
          <a:off x="1476375" y="1870075"/>
          <a:ext cx="9239250" cy="3076575"/>
        </p:xfrm>
        <a:graphic>
          <a:graphicData uri="http://schemas.openxmlformats.org/drawingml/2006/chart">
            <c:chart xmlns:c="http://schemas.openxmlformats.org/drawingml/2006/chart" xmlns:r="http://schemas.openxmlformats.org/officeDocument/2006/relationships" r:id="rId11"/>
          </a:graphicData>
        </a:graphic>
      </p:graphicFrame>
      <p:sp>
        <p:nvSpPr>
          <p:cNvPr id="23" name="Text Placeholder 3"/>
          <p:cNvSpPr>
            <a:spLocks noGrp="1"/>
          </p:cNvSpPr>
          <p:nvPr>
            <p:custDataLst>
              <p:tags r:id="rId6"/>
            </p:custDataLst>
          </p:nvPr>
        </p:nvSpPr>
        <p:spPr bwMode="gray">
          <a:xfrm>
            <a:off x="2273300" y="1682750"/>
            <a:ext cx="385763" cy="24447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25400" tIns="0" rIns="25400" bIns="0" numCol="1" spcCol="0" rtlCol="0" anchor="b"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71728A08-56E0-49D6-B91B-235D9AD75C1D}" type="datetime'''''''''''''''9''''''''''''''''6''''''''''''''''%'''''">
              <a:rPr altLang="en-US" sz="1600">
                <a:solidFill>
                  <a:srgbClr val="575757"/>
                </a:solidFill>
              </a:rPr>
              <a:pPr algn="ctr">
                <a:lnSpc>
                  <a:spcPct val="100000"/>
                </a:lnSpc>
                <a:spcBef>
                  <a:spcPct val="0"/>
                </a:spcBef>
                <a:spcAft>
                  <a:spcPct val="0"/>
                </a:spcAft>
              </a:pPr>
              <a:t>96%</a:t>
            </a:fld>
            <a:endParaRPr sz="1600" dirty="0">
              <a:solidFill>
                <a:srgbClr val="575757"/>
              </a:solidFill>
              <a:sym typeface="+mn-lt"/>
            </a:endParaRPr>
          </a:p>
        </p:txBody>
      </p:sp>
      <p:pic>
        <p:nvPicPr>
          <p:cNvPr id="24" name="Picture 6"/>
          <p:cNvPicPr>
            <a:picLocks noChangeAspect="1" noChangeArrowheads="1"/>
          </p:cNvPicPr>
          <p:nvPr/>
        </p:nvPicPr>
        <p:blipFill>
          <a:blip r:embed="rId12" cstate="print"/>
          <a:srcRect l="15409" t="1966" r="22327" b="90826"/>
          <a:stretch>
            <a:fillRect/>
          </a:stretch>
        </p:blipFill>
        <p:spPr bwMode="auto">
          <a:xfrm>
            <a:off x="7382093" y="5073650"/>
            <a:ext cx="940662" cy="391944"/>
          </a:xfrm>
          <a:prstGeom prst="rect">
            <a:avLst/>
          </a:prstGeom>
          <a:noFill/>
          <a:ln w="9525">
            <a:noFill/>
            <a:miter lim="800000"/>
            <a:headEnd/>
            <a:tailEnd/>
          </a:ln>
        </p:spPr>
      </p:pic>
      <p:pic>
        <p:nvPicPr>
          <p:cNvPr id="25" name="Picture 6"/>
          <p:cNvPicPr>
            <a:picLocks noChangeAspect="1" noChangeArrowheads="1"/>
          </p:cNvPicPr>
          <p:nvPr/>
        </p:nvPicPr>
        <p:blipFill>
          <a:blip r:embed="rId12" cstate="print"/>
          <a:srcRect l="34434" t="11271" r="41981" b="81783"/>
          <a:stretch>
            <a:fillRect/>
          </a:stretch>
        </p:blipFill>
        <p:spPr bwMode="auto">
          <a:xfrm>
            <a:off x="5805768" y="5053013"/>
            <a:ext cx="570961" cy="605221"/>
          </a:xfrm>
          <a:prstGeom prst="rect">
            <a:avLst/>
          </a:prstGeom>
          <a:noFill/>
          <a:ln w="9525">
            <a:noFill/>
            <a:miter lim="800000"/>
            <a:headEnd/>
            <a:tailEnd/>
          </a:ln>
        </p:spPr>
      </p:pic>
      <p:pic>
        <p:nvPicPr>
          <p:cNvPr id="26" name="Picture 6"/>
          <p:cNvPicPr>
            <a:picLocks noChangeAspect="1" noChangeArrowheads="1"/>
          </p:cNvPicPr>
          <p:nvPr/>
        </p:nvPicPr>
        <p:blipFill>
          <a:blip r:embed="rId12" cstate="print"/>
          <a:srcRect l="16038" t="22018" r="22641" b="73526"/>
          <a:stretch>
            <a:fillRect/>
          </a:stretch>
        </p:blipFill>
        <p:spPr bwMode="auto">
          <a:xfrm>
            <a:off x="9201119" y="5135563"/>
            <a:ext cx="1021110" cy="267059"/>
          </a:xfrm>
          <a:prstGeom prst="rect">
            <a:avLst/>
          </a:prstGeom>
          <a:noFill/>
          <a:ln w="9525">
            <a:noFill/>
            <a:miter lim="800000"/>
            <a:headEnd/>
            <a:tailEnd/>
          </a:ln>
        </p:spPr>
      </p:pic>
      <p:pic>
        <p:nvPicPr>
          <p:cNvPr id="27" name="Picture 6"/>
          <p:cNvPicPr>
            <a:picLocks noChangeAspect="1" noChangeArrowheads="1"/>
          </p:cNvPicPr>
          <p:nvPr/>
        </p:nvPicPr>
        <p:blipFill>
          <a:blip r:embed="rId12" cstate="print"/>
          <a:srcRect l="36321" t="69201" r="43396" b="24246"/>
          <a:stretch>
            <a:fillRect/>
          </a:stretch>
        </p:blipFill>
        <p:spPr bwMode="auto">
          <a:xfrm>
            <a:off x="2191722" y="5040313"/>
            <a:ext cx="542568" cy="630890"/>
          </a:xfrm>
          <a:prstGeom prst="rect">
            <a:avLst/>
          </a:prstGeom>
          <a:noFill/>
          <a:ln w="9525">
            <a:noFill/>
            <a:miter lim="800000"/>
            <a:headEnd/>
            <a:tailEnd/>
          </a:ln>
        </p:spPr>
      </p:pic>
      <p:pic>
        <p:nvPicPr>
          <p:cNvPr id="28" name="Picture 6"/>
          <p:cNvPicPr>
            <a:picLocks noChangeAspect="1" noChangeArrowheads="1"/>
          </p:cNvPicPr>
          <p:nvPr/>
        </p:nvPicPr>
        <p:blipFill>
          <a:blip r:embed="rId12" cstate="print"/>
          <a:srcRect l="16981" t="77588" r="23113" b="15335"/>
          <a:stretch>
            <a:fillRect/>
          </a:stretch>
        </p:blipFill>
        <p:spPr bwMode="auto">
          <a:xfrm>
            <a:off x="3692926" y="5033963"/>
            <a:ext cx="1055210" cy="448671"/>
          </a:xfrm>
          <a:prstGeom prst="rect">
            <a:avLst/>
          </a:prstGeom>
          <a:noFill/>
          <a:ln w="9525">
            <a:noFill/>
            <a:miter lim="800000"/>
            <a:headEnd/>
            <a:tailEnd/>
          </a:ln>
        </p:spPr>
      </p:pic>
      <p:sp>
        <p:nvSpPr>
          <p:cNvPr id="29" name="Rounded Rectangle 28"/>
          <p:cNvSpPr/>
          <p:nvPr/>
        </p:nvSpPr>
        <p:spPr>
          <a:xfrm>
            <a:off x="1919446" y="5830888"/>
            <a:ext cx="1087120" cy="304800"/>
          </a:xfrm>
          <a:prstGeom prst="roundRect">
            <a:avLst>
              <a:gd name="adj" fmla="val 10761"/>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r>
              <a:rPr lang="en-US" sz="1400" dirty="0" smtClean="0">
                <a:solidFill>
                  <a:srgbClr val="575757"/>
                </a:solidFill>
              </a:rPr>
              <a:t>2017</a:t>
            </a:r>
          </a:p>
        </p:txBody>
      </p:sp>
      <p:sp>
        <p:nvSpPr>
          <p:cNvPr id="30" name="Rounded Rectangle 29"/>
          <p:cNvSpPr/>
          <p:nvPr/>
        </p:nvSpPr>
        <p:spPr>
          <a:xfrm>
            <a:off x="3676971" y="5830888"/>
            <a:ext cx="1087120" cy="304800"/>
          </a:xfrm>
          <a:prstGeom prst="roundRect">
            <a:avLst>
              <a:gd name="adj" fmla="val 10761"/>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r>
              <a:rPr lang="en-US" sz="1400" dirty="0" smtClean="0">
                <a:solidFill>
                  <a:srgbClr val="575757"/>
                </a:solidFill>
              </a:rPr>
              <a:t>2017</a:t>
            </a:r>
          </a:p>
        </p:txBody>
      </p:sp>
      <p:sp>
        <p:nvSpPr>
          <p:cNvPr id="31" name="Rounded Rectangle 30"/>
          <p:cNvSpPr/>
          <p:nvPr/>
        </p:nvSpPr>
        <p:spPr>
          <a:xfrm>
            <a:off x="5552440" y="5830888"/>
            <a:ext cx="1087120" cy="304800"/>
          </a:xfrm>
          <a:prstGeom prst="roundRect">
            <a:avLst>
              <a:gd name="adj" fmla="val 10761"/>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r>
              <a:rPr lang="en-US" sz="1400" dirty="0" err="1" smtClean="0">
                <a:solidFill>
                  <a:srgbClr val="575757"/>
                </a:solidFill>
              </a:rPr>
              <a:t>n.a</a:t>
            </a:r>
            <a:endParaRPr lang="en-US" sz="1400" dirty="0" smtClean="0">
              <a:solidFill>
                <a:srgbClr val="575757"/>
              </a:solidFill>
            </a:endParaRPr>
          </a:p>
        </p:txBody>
      </p:sp>
      <p:sp>
        <p:nvSpPr>
          <p:cNvPr id="32" name="Rounded Rectangle 31"/>
          <p:cNvSpPr/>
          <p:nvPr/>
        </p:nvSpPr>
        <p:spPr>
          <a:xfrm>
            <a:off x="7308864" y="5830888"/>
            <a:ext cx="1087120" cy="304800"/>
          </a:xfrm>
          <a:prstGeom prst="roundRect">
            <a:avLst>
              <a:gd name="adj" fmla="val 10761"/>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r>
              <a:rPr lang="en-US" sz="1400" dirty="0" err="1" smtClean="0">
                <a:solidFill>
                  <a:srgbClr val="575757"/>
                </a:solidFill>
              </a:rPr>
              <a:t>n.a</a:t>
            </a:r>
            <a:endParaRPr lang="en-US" sz="1400" dirty="0" smtClean="0">
              <a:solidFill>
                <a:srgbClr val="575757"/>
              </a:solidFill>
            </a:endParaRPr>
          </a:p>
        </p:txBody>
      </p:sp>
      <p:sp>
        <p:nvSpPr>
          <p:cNvPr id="33" name="Rounded Rectangle 32"/>
          <p:cNvSpPr/>
          <p:nvPr/>
        </p:nvSpPr>
        <p:spPr>
          <a:xfrm>
            <a:off x="9168114" y="5830888"/>
            <a:ext cx="1087120" cy="304800"/>
          </a:xfrm>
          <a:prstGeom prst="roundRect">
            <a:avLst>
              <a:gd name="adj" fmla="val 10761"/>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r>
              <a:rPr lang="en-US" sz="1400" dirty="0" err="1" smtClean="0">
                <a:solidFill>
                  <a:srgbClr val="575757"/>
                </a:solidFill>
              </a:rPr>
              <a:t>n.a</a:t>
            </a:r>
            <a:endParaRPr lang="en-US" sz="1400" dirty="0" smtClean="0">
              <a:solidFill>
                <a:srgbClr val="575757"/>
              </a:solidFill>
            </a:endParaRPr>
          </a:p>
        </p:txBody>
      </p:sp>
      <p:sp>
        <p:nvSpPr>
          <p:cNvPr id="34" name="TextBox 33"/>
          <p:cNvSpPr txBox="1"/>
          <p:nvPr/>
        </p:nvSpPr>
        <p:spPr>
          <a:xfrm>
            <a:off x="294186" y="5708650"/>
            <a:ext cx="1632586" cy="612645"/>
          </a:xfrm>
          <a:prstGeom prst="rect">
            <a:avLst/>
          </a:prstGeom>
          <a:noFill/>
        </p:spPr>
        <p:txBody>
          <a:bodyPr wrap="square" tIns="90000" bIns="90000" rtlCol="0" anchor="t">
            <a:spAutoFit/>
          </a:bodyPr>
          <a:lstStyle/>
          <a:p>
            <a:pPr algn="r"/>
            <a:r>
              <a:rPr lang="en-US" sz="1400" dirty="0" smtClean="0">
                <a:solidFill>
                  <a:srgbClr val="575757"/>
                </a:solidFill>
                <a:cs typeface="Arial" pitchFamily="34" charset="0"/>
              </a:rPr>
              <a:t>100% Renewables procurement year</a:t>
            </a:r>
          </a:p>
        </p:txBody>
      </p:sp>
      <p:sp>
        <p:nvSpPr>
          <p:cNvPr id="35" name="ee4pFootnotes"/>
          <p:cNvSpPr>
            <a:spLocks noChangeArrowheads="1"/>
          </p:cNvSpPr>
          <p:nvPr/>
        </p:nvSpPr>
        <p:spPr bwMode="auto">
          <a:xfrm>
            <a:off x="629999" y="6407083"/>
            <a:ext cx="7182000" cy="153888"/>
          </a:xfrm>
          <a:prstGeom prst="rect">
            <a:avLst/>
          </a:prstGeom>
          <a:noFill/>
          <a:ln w="9525" algn="ctr">
            <a:noFill/>
            <a:miter lim="800000"/>
            <a:headEnd type="none" w="lg" len="lg"/>
            <a:tailEnd type="none" w="lg" len="lg"/>
          </a:ln>
        </p:spPr>
        <p:txBody>
          <a:bodyPr vert="horz" wrap="square" lIns="0" tIns="0" rIns="0" bIns="0" anchor="b" anchorCtr="0">
            <a:spAutoFit/>
          </a:bodyPr>
          <a:lstStyle/>
          <a:p>
            <a:r>
              <a:rPr lang="en-US" sz="1000" dirty="0">
                <a:solidFill>
                  <a:prstClr val="white">
                    <a:lumMod val="50000"/>
                  </a:prstClr>
                </a:solidFill>
                <a:cs typeface="Arial" pitchFamily="34" charset="0"/>
              </a:rPr>
              <a:t>Source: Click Clean; BCG Analysis</a:t>
            </a:r>
          </a:p>
        </p:txBody>
      </p:sp>
      <p:sp>
        <p:nvSpPr>
          <p:cNvPr id="19" name="TextBox 18"/>
          <p:cNvSpPr txBox="1"/>
          <p:nvPr/>
        </p:nvSpPr>
        <p:spPr>
          <a:xfrm>
            <a:off x="2683794" y="1290412"/>
            <a:ext cx="6824412" cy="458757"/>
          </a:xfrm>
          <a:prstGeom prst="rect">
            <a:avLst/>
          </a:prstGeom>
          <a:noFill/>
        </p:spPr>
        <p:txBody>
          <a:bodyPr wrap="square" tIns="90000" bIns="90000" rtlCol="0" anchor="t">
            <a:spAutoFit/>
          </a:bodyPr>
          <a:lstStyle/>
          <a:p>
            <a:pPr algn="ctr">
              <a:defRPr b="0" i="0"/>
            </a:pPr>
            <a:r>
              <a:rPr lang="en-US" dirty="0" smtClean="0">
                <a:solidFill>
                  <a:srgbClr val="29BA74"/>
                </a:solidFill>
              </a:rPr>
              <a:t>Renewables procurement in 2016 (%)</a:t>
            </a:r>
          </a:p>
        </p:txBody>
      </p:sp>
    </p:spTree>
    <p:custDataLst>
      <p:tags r:id="rId2"/>
    </p:custDataLst>
    <p:extLst>
      <p:ext uri="{BB962C8B-B14F-4D97-AF65-F5344CB8AC3E}">
        <p14:creationId xmlns:p14="http://schemas.microsoft.com/office/powerpoint/2010/main" val="37104278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8555" name="think-cell Slide" r:id="rId5" imgW="395" imgH="396" progId="TCLayout.ActiveDocument.1">
                  <p:embed/>
                </p:oleObj>
              </mc:Choice>
              <mc:Fallback>
                <p:oleObj name="think-cell Slide" r:id="rId5" imgW="395" imgH="396"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7" name="Rectangle 6" hidden="1"/>
          <p:cNvSpPr/>
          <p:nvPr>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US" sz="36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3" name="Title 2"/>
          <p:cNvSpPr>
            <a:spLocks noGrp="1"/>
          </p:cNvSpPr>
          <p:nvPr>
            <p:ph type="title"/>
          </p:nvPr>
        </p:nvSpPr>
        <p:spPr>
          <a:xfrm>
            <a:off x="698815" y="1896616"/>
            <a:ext cx="5096268" cy="3561652"/>
          </a:xfrm>
        </p:spPr>
        <p:txBody>
          <a:bodyPr/>
          <a:lstStyle/>
          <a:p>
            <a:r>
              <a:rPr lang="en-US" sz="3600" dirty="0" smtClean="0">
                <a:solidFill>
                  <a:srgbClr val="D4DF33"/>
                </a:solidFill>
              </a:rPr>
              <a:t>RE100</a:t>
            </a:r>
            <a:r>
              <a:rPr lang="en-US" sz="3600" dirty="0" smtClean="0"/>
              <a:t> is a group of the </a:t>
            </a:r>
            <a:r>
              <a:rPr lang="en-US" sz="3600" dirty="0" smtClean="0">
                <a:solidFill>
                  <a:srgbClr val="D4DF33"/>
                </a:solidFill>
              </a:rPr>
              <a:t>worlds most influential corporations</a:t>
            </a:r>
            <a:r>
              <a:rPr lang="en-US" sz="3600" dirty="0" smtClean="0"/>
              <a:t> committed to </a:t>
            </a:r>
            <a:r>
              <a:rPr lang="en-US" sz="3600" dirty="0" smtClean="0">
                <a:solidFill>
                  <a:srgbClr val="D4DF33"/>
                </a:solidFill>
              </a:rPr>
              <a:t>100% renewable energy</a:t>
            </a:r>
            <a:endParaRPr lang="en-US" sz="3600" dirty="0">
              <a:solidFill>
                <a:srgbClr val="D4DF33"/>
              </a:solidFill>
            </a:endParaRPr>
          </a:p>
        </p:txBody>
      </p:sp>
      <p:pic>
        <p:nvPicPr>
          <p:cNvPr id="1168386" name="Picture 2" descr="Image result for RE100 logo transparent"/>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8815" y="1457608"/>
            <a:ext cx="2513856" cy="878015"/>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8"/>
          <p:cNvCxnSpPr/>
          <p:nvPr/>
        </p:nvCxnSpPr>
        <p:spPr>
          <a:xfrm>
            <a:off x="6301408" y="1742400"/>
            <a:ext cx="5563998" cy="0"/>
          </a:xfrm>
          <a:prstGeom prst="line">
            <a:avLst/>
          </a:prstGeom>
          <a:ln w="9525" cap="rnd">
            <a:solidFill>
              <a:schemeClr val="tx1">
                <a:lumMod val="60000"/>
                <a:lumOff val="40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6301408" y="772968"/>
            <a:ext cx="5625548" cy="43900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2800" dirty="0" smtClean="0">
                <a:solidFill>
                  <a:srgbClr val="29BA74"/>
                </a:solidFill>
              </a:rPr>
              <a:t>As of today, 191 global companies have made a commitment to go 100% renewable, as part of RE100</a:t>
            </a:r>
          </a:p>
        </p:txBody>
      </p:sp>
      <p:pic>
        <p:nvPicPr>
          <p:cNvPr id="1168390" name="Picture 6" descr="http://media.virbcdn.com/cdn_images/resize_1024x1365/71/87aded9e69e34239-ikea.jpg"/>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312312" y="2846727"/>
            <a:ext cx="1524000" cy="609600"/>
          </a:xfrm>
          <a:prstGeom prst="rect">
            <a:avLst/>
          </a:prstGeom>
          <a:noFill/>
          <a:extLst>
            <a:ext uri="{909E8E84-426E-40DD-AFC4-6F175D3DCCD1}">
              <a14:hiddenFill xmlns:a14="http://schemas.microsoft.com/office/drawing/2010/main">
                <a:solidFill>
                  <a:srgbClr val="FFFFFF"/>
                </a:solidFill>
              </a14:hiddenFill>
            </a:ext>
          </a:extLst>
        </p:spPr>
      </p:pic>
      <p:pic>
        <p:nvPicPr>
          <p:cNvPr id="1168392" name="Picture 8" descr="http://media.virbcdn.com/cdn_images/resize_1024x1365/32/dd56c6f79c916cfc-swiss_re.jpg"/>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138076" y="2797985"/>
            <a:ext cx="1714500" cy="428626"/>
          </a:xfrm>
          <a:prstGeom prst="rect">
            <a:avLst/>
          </a:prstGeom>
          <a:noFill/>
          <a:extLst>
            <a:ext uri="{909E8E84-426E-40DD-AFC4-6F175D3DCCD1}">
              <a14:hiddenFill xmlns:a14="http://schemas.microsoft.com/office/drawing/2010/main">
                <a:solidFill>
                  <a:srgbClr val="FFFFFF"/>
                </a:solidFill>
              </a14:hiddenFill>
            </a:ext>
          </a:extLst>
        </p:spPr>
      </p:pic>
      <p:pic>
        <p:nvPicPr>
          <p:cNvPr id="1168394" name="Picture 10" descr="http://media.virbcdn.com/cdn_images/resize_1024x1365/10/a8dad6128972ada7-3MLogowebsite.jpg"/>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50437" y="3631747"/>
            <a:ext cx="1905000" cy="333376"/>
          </a:xfrm>
          <a:prstGeom prst="rect">
            <a:avLst/>
          </a:prstGeom>
          <a:noFill/>
          <a:extLst>
            <a:ext uri="{909E8E84-426E-40DD-AFC4-6F175D3DCCD1}">
              <a14:hiddenFill xmlns:a14="http://schemas.microsoft.com/office/drawing/2010/main">
                <a:solidFill>
                  <a:srgbClr val="FFFFFF"/>
                </a:solidFill>
              </a14:hiddenFill>
            </a:ext>
          </a:extLst>
        </p:spPr>
      </p:pic>
      <p:pic>
        <p:nvPicPr>
          <p:cNvPr id="1168398" name="Picture 14" descr="Image result for apple logo transparent"/>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816196" y="1975175"/>
            <a:ext cx="912085" cy="1117302"/>
          </a:xfrm>
          <a:prstGeom prst="rect">
            <a:avLst/>
          </a:prstGeom>
          <a:noFill/>
          <a:extLst>
            <a:ext uri="{909E8E84-426E-40DD-AFC4-6F175D3DCCD1}">
              <a14:hiddenFill xmlns:a14="http://schemas.microsoft.com/office/drawing/2010/main">
                <a:solidFill>
                  <a:srgbClr val="FFFFFF"/>
                </a:solidFill>
              </a14:hiddenFill>
            </a:ext>
          </a:extLst>
        </p:spPr>
      </p:pic>
      <p:pic>
        <p:nvPicPr>
          <p:cNvPr id="1168400" name="Picture 16" descr="http://media.virbcdn.com/cdn_images/resize_1024x1365/5e/e526421b1b7a34b4-BankofAmerica_rgb-Copy.png"/>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348918" y="4141825"/>
            <a:ext cx="3810000" cy="419101"/>
          </a:xfrm>
          <a:prstGeom prst="rect">
            <a:avLst/>
          </a:prstGeom>
          <a:noFill/>
          <a:extLst>
            <a:ext uri="{909E8E84-426E-40DD-AFC4-6F175D3DCCD1}">
              <a14:hiddenFill xmlns:a14="http://schemas.microsoft.com/office/drawing/2010/main">
                <a:solidFill>
                  <a:srgbClr val="FFFFFF"/>
                </a:solidFill>
              </a14:hiddenFill>
            </a:ext>
          </a:extLst>
        </p:spPr>
      </p:pic>
      <p:pic>
        <p:nvPicPr>
          <p:cNvPr id="1168402" name="Picture 18" descr="http://media.virbcdn.com/cdn_images/resize_1024x1365/6f/d7c5e0eb3697aa39-Barclayslogo-Copy.gif"/>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968877" y="4823071"/>
            <a:ext cx="2381250" cy="400050"/>
          </a:xfrm>
          <a:prstGeom prst="rect">
            <a:avLst/>
          </a:prstGeom>
          <a:noFill/>
          <a:extLst>
            <a:ext uri="{909E8E84-426E-40DD-AFC4-6F175D3DCCD1}">
              <a14:hiddenFill xmlns:a14="http://schemas.microsoft.com/office/drawing/2010/main">
                <a:solidFill>
                  <a:srgbClr val="FFFFFF"/>
                </a:solidFill>
              </a14:hiddenFill>
            </a:ext>
          </a:extLst>
        </p:spPr>
      </p:pic>
      <p:pic>
        <p:nvPicPr>
          <p:cNvPr id="1168404" name="Picture 20" descr="http://media.virbcdn.com/cdn_images/resize_1024x1365/24/921dbb16b3233de1-BMW_GROUP_160.png"/>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381585" y="4894076"/>
            <a:ext cx="1385455" cy="658091"/>
          </a:xfrm>
          <a:prstGeom prst="rect">
            <a:avLst/>
          </a:prstGeom>
          <a:noFill/>
          <a:extLst>
            <a:ext uri="{909E8E84-426E-40DD-AFC4-6F175D3DCCD1}">
              <a14:hiddenFill xmlns:a14="http://schemas.microsoft.com/office/drawing/2010/main">
                <a:solidFill>
                  <a:srgbClr val="FFFFFF"/>
                </a:solidFill>
              </a14:hiddenFill>
            </a:ext>
          </a:extLst>
        </p:spPr>
      </p:pic>
      <p:pic>
        <p:nvPicPr>
          <p:cNvPr id="1168406" name="Picture 22" descr="http://media.virbcdn.com/cdn_images/resize_1024x1365/71/b1bdf520534104c5-DANONElogo.png"/>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202555" y="5665526"/>
            <a:ext cx="2381250" cy="1028701"/>
          </a:xfrm>
          <a:prstGeom prst="rect">
            <a:avLst/>
          </a:prstGeom>
          <a:noFill/>
          <a:extLst>
            <a:ext uri="{909E8E84-426E-40DD-AFC4-6F175D3DCCD1}">
              <a14:hiddenFill xmlns:a14="http://schemas.microsoft.com/office/drawing/2010/main">
                <a:solidFill>
                  <a:srgbClr val="FFFFFF"/>
                </a:solidFill>
              </a14:hiddenFill>
            </a:ext>
          </a:extLst>
        </p:spPr>
      </p:pic>
      <p:pic>
        <p:nvPicPr>
          <p:cNvPr id="1168408" name="Picture 24" descr="http://media.virbcdn.com/cdn_images/resize_1024x1365/a7/2cb8c8a91975f3c2-Facebook-160x64.jpg"/>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693562" y="3407341"/>
            <a:ext cx="1448430" cy="511675"/>
          </a:xfrm>
          <a:prstGeom prst="rect">
            <a:avLst/>
          </a:prstGeom>
          <a:noFill/>
          <a:extLst>
            <a:ext uri="{909E8E84-426E-40DD-AFC4-6F175D3DCCD1}">
              <a14:hiddenFill xmlns:a14="http://schemas.microsoft.com/office/drawing/2010/main">
                <a:solidFill>
                  <a:srgbClr val="FFFFFF"/>
                </a:solidFill>
              </a14:hiddenFill>
            </a:ext>
          </a:extLst>
        </p:spPr>
      </p:pic>
      <p:pic>
        <p:nvPicPr>
          <p:cNvPr id="1168410" name="Picture 26" descr="http://media.virbcdn.com/cdn_images/resize_1024x1365/25/bdff2839cc18246b-googlelogo160.png"/>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418319" y="2050502"/>
            <a:ext cx="1844042" cy="610840"/>
          </a:xfrm>
          <a:prstGeom prst="rect">
            <a:avLst/>
          </a:prstGeom>
          <a:noFill/>
          <a:extLst>
            <a:ext uri="{909E8E84-426E-40DD-AFC4-6F175D3DCCD1}">
              <a14:hiddenFill xmlns:a14="http://schemas.microsoft.com/office/drawing/2010/main">
                <a:solidFill>
                  <a:srgbClr val="FFFFFF"/>
                </a:solidFill>
              </a14:hiddenFill>
            </a:ext>
          </a:extLst>
        </p:spPr>
      </p:pic>
      <p:pic>
        <p:nvPicPr>
          <p:cNvPr id="1168414" name="Picture 30" descr="http://media.virbcdn.com/cdn_images/resize_1024x1365/84/c16c4238ccfa963c-160X64-Microsoft.jpg"/>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219644" y="5335247"/>
            <a:ext cx="1524000" cy="609600"/>
          </a:xfrm>
          <a:prstGeom prst="rect">
            <a:avLst/>
          </a:prstGeom>
          <a:noFill/>
          <a:extLst>
            <a:ext uri="{909E8E84-426E-40DD-AFC4-6F175D3DCCD1}">
              <a14:hiddenFill xmlns:a14="http://schemas.microsoft.com/office/drawing/2010/main">
                <a:solidFill>
                  <a:srgbClr val="FFFFFF"/>
                </a:solidFill>
              </a14:hiddenFill>
            </a:ext>
          </a:extLst>
        </p:spPr>
      </p:pic>
      <p:pic>
        <p:nvPicPr>
          <p:cNvPr id="1168416" name="Picture 32" descr="http://media.virbcdn.com/cdn_images/resize_1024x1365/c6/4040730d62543a41-PGPhaseLogocopy160X160.jpg"/>
          <p:cNvPicPr>
            <a:picLocks noChangeAspect="1" noChangeArrowheads="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51965" y="4072082"/>
            <a:ext cx="1040914" cy="1040914"/>
          </a:xfrm>
          <a:prstGeom prst="rect">
            <a:avLst/>
          </a:prstGeom>
          <a:noFill/>
          <a:extLst>
            <a:ext uri="{909E8E84-426E-40DD-AFC4-6F175D3DCCD1}">
              <a14:hiddenFill xmlns:a14="http://schemas.microsoft.com/office/drawing/2010/main">
                <a:solidFill>
                  <a:srgbClr val="FFFFFF"/>
                </a:solidFill>
              </a14:hiddenFill>
            </a:ext>
          </a:extLst>
        </p:spPr>
      </p:pic>
      <p:pic>
        <p:nvPicPr>
          <p:cNvPr id="1168418" name="Picture 34" descr="http://media.virbcdn.com/cdn_images/resize_1024x1365/76/082a33f75b1406b2-salesforce_160.png"/>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9886783" y="5399014"/>
            <a:ext cx="1385455" cy="969819"/>
          </a:xfrm>
          <a:prstGeom prst="rect">
            <a:avLst/>
          </a:prstGeom>
          <a:noFill/>
          <a:extLst>
            <a:ext uri="{909E8E84-426E-40DD-AFC4-6F175D3DCCD1}">
              <a14:hiddenFill xmlns:a14="http://schemas.microsoft.com/office/drawing/2010/main">
                <a:solidFill>
                  <a:srgbClr val="FFFFFF"/>
                </a:solidFill>
              </a14:hiddenFill>
            </a:ext>
          </a:extLst>
        </p:spPr>
      </p:pic>
      <p:pic>
        <p:nvPicPr>
          <p:cNvPr id="1168420" name="Picture 36" descr="http://media.virbcdn.com/cdn_images/resize_1024x1365/95/9a5e4def7718357b-Sonylogo-resized.jpg"/>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238981" y="3333841"/>
            <a:ext cx="1626425" cy="644065"/>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6" descr="Image result for nike logo transparent"/>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6390001" y="1989838"/>
            <a:ext cx="1843285" cy="7270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26875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18059787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2653" name="think-cell Slide" r:id="rId5" imgW="473" imgH="473" progId="TCLayout.ActiveDocument.1">
                  <p:embed/>
                </p:oleObj>
              </mc:Choice>
              <mc:Fallback>
                <p:oleObj name="think-cell Slide" r:id="rId5" imgW="473" imgH="473"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Rectangle 2" hidden="1"/>
          <p:cNvSpPr/>
          <p:nvPr>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US" sz="24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2" name="Title 1"/>
          <p:cNvSpPr>
            <a:spLocks noGrp="1"/>
          </p:cNvSpPr>
          <p:nvPr>
            <p:ph type="title"/>
          </p:nvPr>
        </p:nvSpPr>
        <p:spPr>
          <a:xfrm>
            <a:off x="630000" y="622800"/>
            <a:ext cx="10933350" cy="664797"/>
          </a:xfrm>
        </p:spPr>
        <p:txBody>
          <a:bodyPr/>
          <a:lstStyle/>
          <a:p>
            <a:r>
              <a:rPr lang="en-US" dirty="0">
                <a:solidFill>
                  <a:srgbClr val="29BA74"/>
                </a:solidFill>
              </a:rPr>
              <a:t>Nike chose to open a factory in Vietnam over other SEA countries due to its capability to supply power via 100% renewable energy</a:t>
            </a:r>
          </a:p>
        </p:txBody>
      </p:sp>
      <p:pic>
        <p:nvPicPr>
          <p:cNvPr id="7" name="flag_indonesia"/>
          <p:cNvPicPr>
            <a:picLocks noChangeAspect="1" noChangeArrowheads="1"/>
          </p:cNvPicPr>
          <p:nvPr/>
        </p:nvPicPr>
        <p:blipFill>
          <a:blip r:embed="rId7"/>
          <a:srcRect/>
          <a:stretch>
            <a:fillRect/>
          </a:stretch>
        </p:blipFill>
        <p:spPr bwMode="auto">
          <a:xfrm>
            <a:off x="5882526" y="3137308"/>
            <a:ext cx="909399" cy="605888"/>
          </a:xfrm>
          <a:prstGeom prst="rect">
            <a:avLst/>
          </a:prstGeom>
          <a:noFill/>
          <a:ln w="3175" cap="flat" cmpd="sng" algn="ctr">
            <a:solidFill>
              <a:srgbClr val="6E6F73"/>
            </a:solidFill>
            <a:prstDash val="solid"/>
            <a:round/>
            <a:headEnd type="none" w="med" len="med"/>
            <a:tailEnd type="none" w="med" len="med"/>
          </a:ln>
        </p:spPr>
      </p:pic>
      <p:grpSp>
        <p:nvGrpSpPr>
          <p:cNvPr id="8" name="Group 7"/>
          <p:cNvGrpSpPr/>
          <p:nvPr/>
        </p:nvGrpSpPr>
        <p:grpSpPr>
          <a:xfrm>
            <a:off x="7361394" y="2668732"/>
            <a:ext cx="1543040" cy="1543040"/>
            <a:chOff x="3198550" y="3768786"/>
            <a:chExt cx="1804725" cy="1804725"/>
          </a:xfrm>
        </p:grpSpPr>
        <p:sp>
          <p:nvSpPr>
            <p:cNvPr id="21" name="Oval 20"/>
            <p:cNvSpPr>
              <a:spLocks noChangeAspect="1"/>
            </p:cNvSpPr>
            <p:nvPr/>
          </p:nvSpPr>
          <p:spPr>
            <a:xfrm>
              <a:off x="3198550" y="3768786"/>
              <a:ext cx="1804725" cy="1804725"/>
            </a:xfrm>
            <a:prstGeom prst="ellipse">
              <a:avLst/>
            </a:prstGeom>
            <a:solidFill>
              <a:srgbClr val="FFFFFF"/>
            </a:solidFill>
            <a:ln w="32576" cap="rnd">
              <a:gradFill flip="none" rotWithShape="1">
                <a:gsLst>
                  <a:gs pos="0">
                    <a:schemeClr val="accent4"/>
                  </a:gs>
                  <a:gs pos="100000">
                    <a:schemeClr val="accent3"/>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78181" tIns="78181" rIns="78181" bIns="78181" rtlCol="0" anchor="ctr"/>
            <a:lstStyle/>
            <a:p>
              <a:pPr algn="ctr"/>
              <a:endParaRPr lang="en-US" sz="1200" kern="0" dirty="0">
                <a:solidFill>
                  <a:schemeClr val="bg1">
                    <a:lumMod val="50000"/>
                  </a:schemeClr>
                </a:solidFill>
              </a:endParaRPr>
            </a:p>
          </p:txBody>
        </p:sp>
        <p:grpSp>
          <p:nvGrpSpPr>
            <p:cNvPr id="22" name="Group 21"/>
            <p:cNvGrpSpPr>
              <a:grpSpLocks noChangeAspect="1"/>
            </p:cNvGrpSpPr>
            <p:nvPr/>
          </p:nvGrpSpPr>
          <p:grpSpPr>
            <a:xfrm>
              <a:off x="3422954" y="3992561"/>
              <a:ext cx="1355916" cy="1357174"/>
              <a:chOff x="5273799" y="2606040"/>
              <a:chExt cx="1644396" cy="1645920"/>
            </a:xfrm>
          </p:grpSpPr>
          <p:sp>
            <p:nvSpPr>
              <p:cNvPr id="24" name="AutoShape 13">
                <a:extLst>
                  <a:ext uri="{FF2B5EF4-FFF2-40B4-BE49-F238E27FC236}">
                    <a16:creationId xmlns:a16="http://schemas.microsoft.com/office/drawing/2014/main" xmlns="" id="{A6B62B7F-B1B2-4803-95E8-2DB8A96A0D98}"/>
                  </a:ext>
                </a:extLst>
              </p:cNvPr>
              <p:cNvSpPr>
                <a:spLocks noChangeAspect="1" noChangeArrowheads="1" noTextEdit="1"/>
              </p:cNvSpPr>
              <p:nvPr/>
            </p:nvSpPr>
            <p:spPr bwMode="auto">
              <a:xfrm>
                <a:off x="5273799"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8181" tIns="39091" rIns="78181" bIns="39091" numCol="1" anchor="t" anchorCtr="0" compatLnSpc="1">
                <a:prstTxWarp prst="textNoShape">
                  <a:avLst/>
                </a:prstTxWarp>
              </a:bodyPr>
              <a:lstStyle/>
              <a:p>
                <a:endParaRPr lang="en-US" dirty="0"/>
              </a:p>
            </p:txBody>
          </p:sp>
          <p:grpSp>
            <p:nvGrpSpPr>
              <p:cNvPr id="25" name="Group 24"/>
              <p:cNvGrpSpPr/>
              <p:nvPr/>
            </p:nvGrpSpPr>
            <p:grpSpPr>
              <a:xfrm>
                <a:off x="5407149" y="2775204"/>
                <a:ext cx="1379220" cy="1306068"/>
                <a:chOff x="5407149" y="2775204"/>
                <a:chExt cx="1379220" cy="1306068"/>
              </a:xfrm>
            </p:grpSpPr>
            <p:sp>
              <p:nvSpPr>
                <p:cNvPr id="26" name="Freeform 15">
                  <a:extLst>
                    <a:ext uri="{FF2B5EF4-FFF2-40B4-BE49-F238E27FC236}">
                      <a16:creationId xmlns:a16="http://schemas.microsoft.com/office/drawing/2014/main" xmlns="" id="{C49F8F87-804D-4785-B3FF-71E118F98807}"/>
                    </a:ext>
                  </a:extLst>
                </p:cNvPr>
                <p:cNvSpPr>
                  <a:spLocks noEditPoints="1"/>
                </p:cNvSpPr>
                <p:nvPr/>
              </p:nvSpPr>
              <p:spPr bwMode="auto">
                <a:xfrm>
                  <a:off x="5602983" y="3357372"/>
                  <a:ext cx="987552" cy="308229"/>
                </a:xfrm>
                <a:custGeom>
                  <a:avLst/>
                  <a:gdLst>
                    <a:gd name="T0" fmla="*/ 10 w 1384"/>
                    <a:gd name="T1" fmla="*/ 183 h 431"/>
                    <a:gd name="T2" fmla="*/ 0 w 1384"/>
                    <a:gd name="T3" fmla="*/ 10 h 431"/>
                    <a:gd name="T4" fmla="*/ 292 w 1384"/>
                    <a:gd name="T5" fmla="*/ 0 h 431"/>
                    <a:gd name="T6" fmla="*/ 302 w 1384"/>
                    <a:gd name="T7" fmla="*/ 173 h 431"/>
                    <a:gd name="T8" fmla="*/ 662 w 1384"/>
                    <a:gd name="T9" fmla="*/ 173 h 431"/>
                    <a:gd name="T10" fmla="*/ 652 w 1384"/>
                    <a:gd name="T11" fmla="*/ 0 h 431"/>
                    <a:gd name="T12" fmla="*/ 361 w 1384"/>
                    <a:gd name="T13" fmla="*/ 10 h 431"/>
                    <a:gd name="T14" fmla="*/ 371 w 1384"/>
                    <a:gd name="T15" fmla="*/ 183 h 431"/>
                    <a:gd name="T16" fmla="*/ 662 w 1384"/>
                    <a:gd name="T17" fmla="*/ 173 h 431"/>
                    <a:gd name="T18" fmla="*/ 1023 w 1384"/>
                    <a:gd name="T19" fmla="*/ 10 h 431"/>
                    <a:gd name="T20" fmla="*/ 732 w 1384"/>
                    <a:gd name="T21" fmla="*/ 0 h 431"/>
                    <a:gd name="T22" fmla="*/ 722 w 1384"/>
                    <a:gd name="T23" fmla="*/ 173 h 431"/>
                    <a:gd name="T24" fmla="*/ 1013 w 1384"/>
                    <a:gd name="T25" fmla="*/ 183 h 431"/>
                    <a:gd name="T26" fmla="*/ 1384 w 1384"/>
                    <a:gd name="T27" fmla="*/ 173 h 431"/>
                    <a:gd name="T28" fmla="*/ 1374 w 1384"/>
                    <a:gd name="T29" fmla="*/ 0 h 431"/>
                    <a:gd name="T30" fmla="*/ 1082 w 1384"/>
                    <a:gd name="T31" fmla="*/ 10 h 431"/>
                    <a:gd name="T32" fmla="*/ 1092 w 1384"/>
                    <a:gd name="T33" fmla="*/ 183 h 431"/>
                    <a:gd name="T34" fmla="*/ 1384 w 1384"/>
                    <a:gd name="T35" fmla="*/ 173 h 431"/>
                    <a:gd name="T36" fmla="*/ 302 w 1384"/>
                    <a:gd name="T37" fmla="*/ 258 h 431"/>
                    <a:gd name="T38" fmla="*/ 10 w 1384"/>
                    <a:gd name="T39" fmla="*/ 248 h 431"/>
                    <a:gd name="T40" fmla="*/ 0 w 1384"/>
                    <a:gd name="T41" fmla="*/ 421 h 431"/>
                    <a:gd name="T42" fmla="*/ 292 w 1384"/>
                    <a:gd name="T43" fmla="*/ 431 h 431"/>
                    <a:gd name="T44" fmla="*/ 662 w 1384"/>
                    <a:gd name="T45" fmla="*/ 421 h 431"/>
                    <a:gd name="T46" fmla="*/ 652 w 1384"/>
                    <a:gd name="T47" fmla="*/ 248 h 431"/>
                    <a:gd name="T48" fmla="*/ 361 w 1384"/>
                    <a:gd name="T49" fmla="*/ 258 h 431"/>
                    <a:gd name="T50" fmla="*/ 371 w 1384"/>
                    <a:gd name="T51" fmla="*/ 431 h 431"/>
                    <a:gd name="T52" fmla="*/ 662 w 1384"/>
                    <a:gd name="T53" fmla="*/ 421 h 431"/>
                    <a:gd name="T54" fmla="*/ 1023 w 1384"/>
                    <a:gd name="T55" fmla="*/ 258 h 431"/>
                    <a:gd name="T56" fmla="*/ 732 w 1384"/>
                    <a:gd name="T57" fmla="*/ 248 h 431"/>
                    <a:gd name="T58" fmla="*/ 722 w 1384"/>
                    <a:gd name="T59" fmla="*/ 421 h 431"/>
                    <a:gd name="T60" fmla="*/ 1013 w 1384"/>
                    <a:gd name="T61" fmla="*/ 431 h 431"/>
                    <a:gd name="T62" fmla="*/ 1384 w 1384"/>
                    <a:gd name="T63" fmla="*/ 421 h 431"/>
                    <a:gd name="T64" fmla="*/ 1374 w 1384"/>
                    <a:gd name="T65" fmla="*/ 248 h 431"/>
                    <a:gd name="T66" fmla="*/ 1082 w 1384"/>
                    <a:gd name="T67" fmla="*/ 258 h 431"/>
                    <a:gd name="T68" fmla="*/ 1092 w 1384"/>
                    <a:gd name="T69" fmla="*/ 431 h 431"/>
                    <a:gd name="T70" fmla="*/ 1384 w 1384"/>
                    <a:gd name="T71" fmla="*/ 4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4" h="431">
                      <a:moveTo>
                        <a:pt x="292" y="183"/>
                      </a:moveTo>
                      <a:cubicBezTo>
                        <a:pt x="10" y="183"/>
                        <a:pt x="10" y="183"/>
                        <a:pt x="10" y="183"/>
                      </a:cubicBezTo>
                      <a:cubicBezTo>
                        <a:pt x="4" y="183"/>
                        <a:pt x="0" y="179"/>
                        <a:pt x="0" y="173"/>
                      </a:cubicBezTo>
                      <a:cubicBezTo>
                        <a:pt x="0" y="10"/>
                        <a:pt x="0" y="10"/>
                        <a:pt x="0" y="10"/>
                      </a:cubicBezTo>
                      <a:cubicBezTo>
                        <a:pt x="0" y="5"/>
                        <a:pt x="4" y="0"/>
                        <a:pt x="10" y="0"/>
                      </a:cubicBezTo>
                      <a:cubicBezTo>
                        <a:pt x="292" y="0"/>
                        <a:pt x="292" y="0"/>
                        <a:pt x="292" y="0"/>
                      </a:cubicBezTo>
                      <a:cubicBezTo>
                        <a:pt x="297" y="0"/>
                        <a:pt x="302" y="5"/>
                        <a:pt x="302" y="10"/>
                      </a:cubicBezTo>
                      <a:cubicBezTo>
                        <a:pt x="302" y="173"/>
                        <a:pt x="302" y="173"/>
                        <a:pt x="302" y="173"/>
                      </a:cubicBezTo>
                      <a:cubicBezTo>
                        <a:pt x="302" y="179"/>
                        <a:pt x="297" y="183"/>
                        <a:pt x="292" y="183"/>
                      </a:cubicBezTo>
                      <a:close/>
                      <a:moveTo>
                        <a:pt x="662" y="173"/>
                      </a:moveTo>
                      <a:cubicBezTo>
                        <a:pt x="662" y="10"/>
                        <a:pt x="662" y="10"/>
                        <a:pt x="662" y="10"/>
                      </a:cubicBezTo>
                      <a:cubicBezTo>
                        <a:pt x="662" y="5"/>
                        <a:pt x="658" y="0"/>
                        <a:pt x="652" y="0"/>
                      </a:cubicBezTo>
                      <a:cubicBezTo>
                        <a:pt x="371" y="0"/>
                        <a:pt x="371" y="0"/>
                        <a:pt x="371" y="0"/>
                      </a:cubicBezTo>
                      <a:cubicBezTo>
                        <a:pt x="365" y="0"/>
                        <a:pt x="361" y="5"/>
                        <a:pt x="361" y="10"/>
                      </a:cubicBezTo>
                      <a:cubicBezTo>
                        <a:pt x="361" y="173"/>
                        <a:pt x="361" y="173"/>
                        <a:pt x="361" y="173"/>
                      </a:cubicBezTo>
                      <a:cubicBezTo>
                        <a:pt x="361" y="179"/>
                        <a:pt x="365" y="183"/>
                        <a:pt x="371" y="183"/>
                      </a:cubicBezTo>
                      <a:cubicBezTo>
                        <a:pt x="652" y="183"/>
                        <a:pt x="652" y="183"/>
                        <a:pt x="652" y="183"/>
                      </a:cubicBezTo>
                      <a:cubicBezTo>
                        <a:pt x="658" y="183"/>
                        <a:pt x="662" y="179"/>
                        <a:pt x="662" y="173"/>
                      </a:cubicBezTo>
                      <a:close/>
                      <a:moveTo>
                        <a:pt x="1023" y="173"/>
                      </a:moveTo>
                      <a:cubicBezTo>
                        <a:pt x="1023" y="10"/>
                        <a:pt x="1023" y="10"/>
                        <a:pt x="1023" y="10"/>
                      </a:cubicBezTo>
                      <a:cubicBezTo>
                        <a:pt x="1023" y="5"/>
                        <a:pt x="1019" y="0"/>
                        <a:pt x="1013" y="0"/>
                      </a:cubicBezTo>
                      <a:cubicBezTo>
                        <a:pt x="732" y="0"/>
                        <a:pt x="732" y="0"/>
                        <a:pt x="732" y="0"/>
                      </a:cubicBezTo>
                      <a:cubicBezTo>
                        <a:pt x="726" y="0"/>
                        <a:pt x="722" y="5"/>
                        <a:pt x="722" y="10"/>
                      </a:cubicBezTo>
                      <a:cubicBezTo>
                        <a:pt x="722" y="173"/>
                        <a:pt x="722" y="173"/>
                        <a:pt x="722" y="173"/>
                      </a:cubicBezTo>
                      <a:cubicBezTo>
                        <a:pt x="722" y="179"/>
                        <a:pt x="726" y="183"/>
                        <a:pt x="732" y="183"/>
                      </a:cubicBezTo>
                      <a:cubicBezTo>
                        <a:pt x="1013" y="183"/>
                        <a:pt x="1013" y="183"/>
                        <a:pt x="1013" y="183"/>
                      </a:cubicBezTo>
                      <a:cubicBezTo>
                        <a:pt x="1019" y="183"/>
                        <a:pt x="1023" y="179"/>
                        <a:pt x="1023" y="173"/>
                      </a:cubicBezTo>
                      <a:close/>
                      <a:moveTo>
                        <a:pt x="1384" y="173"/>
                      </a:moveTo>
                      <a:cubicBezTo>
                        <a:pt x="1384" y="10"/>
                        <a:pt x="1384" y="10"/>
                        <a:pt x="1384" y="10"/>
                      </a:cubicBezTo>
                      <a:cubicBezTo>
                        <a:pt x="1384" y="5"/>
                        <a:pt x="1380" y="0"/>
                        <a:pt x="1374" y="0"/>
                      </a:cubicBezTo>
                      <a:cubicBezTo>
                        <a:pt x="1092" y="0"/>
                        <a:pt x="1092" y="0"/>
                        <a:pt x="1092" y="0"/>
                      </a:cubicBezTo>
                      <a:cubicBezTo>
                        <a:pt x="1087" y="0"/>
                        <a:pt x="1082" y="5"/>
                        <a:pt x="1082" y="10"/>
                      </a:cubicBezTo>
                      <a:cubicBezTo>
                        <a:pt x="1082" y="173"/>
                        <a:pt x="1082" y="173"/>
                        <a:pt x="1082" y="173"/>
                      </a:cubicBezTo>
                      <a:cubicBezTo>
                        <a:pt x="1082" y="179"/>
                        <a:pt x="1087" y="183"/>
                        <a:pt x="1092" y="183"/>
                      </a:cubicBezTo>
                      <a:cubicBezTo>
                        <a:pt x="1374" y="183"/>
                        <a:pt x="1374" y="183"/>
                        <a:pt x="1374" y="183"/>
                      </a:cubicBezTo>
                      <a:cubicBezTo>
                        <a:pt x="1380" y="183"/>
                        <a:pt x="1384" y="179"/>
                        <a:pt x="1384" y="173"/>
                      </a:cubicBezTo>
                      <a:close/>
                      <a:moveTo>
                        <a:pt x="302" y="421"/>
                      </a:moveTo>
                      <a:cubicBezTo>
                        <a:pt x="302" y="258"/>
                        <a:pt x="302" y="258"/>
                        <a:pt x="302" y="258"/>
                      </a:cubicBezTo>
                      <a:cubicBezTo>
                        <a:pt x="302" y="253"/>
                        <a:pt x="297" y="248"/>
                        <a:pt x="292" y="248"/>
                      </a:cubicBezTo>
                      <a:cubicBezTo>
                        <a:pt x="10" y="248"/>
                        <a:pt x="10" y="248"/>
                        <a:pt x="10" y="248"/>
                      </a:cubicBezTo>
                      <a:cubicBezTo>
                        <a:pt x="4" y="248"/>
                        <a:pt x="0" y="253"/>
                        <a:pt x="0" y="258"/>
                      </a:cubicBezTo>
                      <a:cubicBezTo>
                        <a:pt x="0" y="421"/>
                        <a:pt x="0" y="421"/>
                        <a:pt x="0" y="421"/>
                      </a:cubicBezTo>
                      <a:cubicBezTo>
                        <a:pt x="0" y="427"/>
                        <a:pt x="4" y="431"/>
                        <a:pt x="10" y="431"/>
                      </a:cubicBezTo>
                      <a:cubicBezTo>
                        <a:pt x="292" y="431"/>
                        <a:pt x="292" y="431"/>
                        <a:pt x="292" y="431"/>
                      </a:cubicBezTo>
                      <a:cubicBezTo>
                        <a:pt x="297" y="431"/>
                        <a:pt x="302" y="427"/>
                        <a:pt x="302" y="421"/>
                      </a:cubicBezTo>
                      <a:close/>
                      <a:moveTo>
                        <a:pt x="662" y="421"/>
                      </a:moveTo>
                      <a:cubicBezTo>
                        <a:pt x="662" y="258"/>
                        <a:pt x="662" y="258"/>
                        <a:pt x="662" y="258"/>
                      </a:cubicBezTo>
                      <a:cubicBezTo>
                        <a:pt x="662" y="253"/>
                        <a:pt x="658" y="248"/>
                        <a:pt x="652" y="248"/>
                      </a:cubicBezTo>
                      <a:cubicBezTo>
                        <a:pt x="371" y="248"/>
                        <a:pt x="371" y="248"/>
                        <a:pt x="371" y="248"/>
                      </a:cubicBezTo>
                      <a:cubicBezTo>
                        <a:pt x="365" y="248"/>
                        <a:pt x="361" y="253"/>
                        <a:pt x="361" y="258"/>
                      </a:cubicBezTo>
                      <a:cubicBezTo>
                        <a:pt x="361" y="421"/>
                        <a:pt x="361" y="421"/>
                        <a:pt x="361" y="421"/>
                      </a:cubicBezTo>
                      <a:cubicBezTo>
                        <a:pt x="361" y="427"/>
                        <a:pt x="365" y="431"/>
                        <a:pt x="371" y="431"/>
                      </a:cubicBezTo>
                      <a:cubicBezTo>
                        <a:pt x="652" y="431"/>
                        <a:pt x="652" y="431"/>
                        <a:pt x="652" y="431"/>
                      </a:cubicBezTo>
                      <a:cubicBezTo>
                        <a:pt x="658" y="431"/>
                        <a:pt x="662" y="427"/>
                        <a:pt x="662" y="421"/>
                      </a:cubicBezTo>
                      <a:close/>
                      <a:moveTo>
                        <a:pt x="1023" y="421"/>
                      </a:moveTo>
                      <a:cubicBezTo>
                        <a:pt x="1023" y="258"/>
                        <a:pt x="1023" y="258"/>
                        <a:pt x="1023" y="258"/>
                      </a:cubicBezTo>
                      <a:cubicBezTo>
                        <a:pt x="1023" y="253"/>
                        <a:pt x="1019" y="248"/>
                        <a:pt x="1013" y="248"/>
                      </a:cubicBezTo>
                      <a:cubicBezTo>
                        <a:pt x="732" y="248"/>
                        <a:pt x="732" y="248"/>
                        <a:pt x="732" y="248"/>
                      </a:cubicBezTo>
                      <a:cubicBezTo>
                        <a:pt x="726" y="248"/>
                        <a:pt x="722" y="253"/>
                        <a:pt x="722" y="258"/>
                      </a:cubicBezTo>
                      <a:cubicBezTo>
                        <a:pt x="722" y="421"/>
                        <a:pt x="722" y="421"/>
                        <a:pt x="722" y="421"/>
                      </a:cubicBezTo>
                      <a:cubicBezTo>
                        <a:pt x="722" y="427"/>
                        <a:pt x="726" y="431"/>
                        <a:pt x="732" y="431"/>
                      </a:cubicBezTo>
                      <a:cubicBezTo>
                        <a:pt x="1013" y="431"/>
                        <a:pt x="1013" y="431"/>
                        <a:pt x="1013" y="431"/>
                      </a:cubicBezTo>
                      <a:cubicBezTo>
                        <a:pt x="1019" y="431"/>
                        <a:pt x="1023" y="427"/>
                        <a:pt x="1023" y="421"/>
                      </a:cubicBezTo>
                      <a:close/>
                      <a:moveTo>
                        <a:pt x="1384" y="421"/>
                      </a:moveTo>
                      <a:cubicBezTo>
                        <a:pt x="1384" y="258"/>
                        <a:pt x="1384" y="258"/>
                        <a:pt x="1384" y="258"/>
                      </a:cubicBezTo>
                      <a:cubicBezTo>
                        <a:pt x="1384" y="253"/>
                        <a:pt x="1380" y="248"/>
                        <a:pt x="1374" y="248"/>
                      </a:cubicBezTo>
                      <a:cubicBezTo>
                        <a:pt x="1092" y="248"/>
                        <a:pt x="1092" y="248"/>
                        <a:pt x="1092" y="248"/>
                      </a:cubicBezTo>
                      <a:cubicBezTo>
                        <a:pt x="1087" y="248"/>
                        <a:pt x="1082" y="253"/>
                        <a:pt x="1082" y="258"/>
                      </a:cubicBezTo>
                      <a:cubicBezTo>
                        <a:pt x="1082" y="421"/>
                        <a:pt x="1082" y="421"/>
                        <a:pt x="1082" y="421"/>
                      </a:cubicBezTo>
                      <a:cubicBezTo>
                        <a:pt x="1082" y="427"/>
                        <a:pt x="1087" y="431"/>
                        <a:pt x="1092" y="431"/>
                      </a:cubicBezTo>
                      <a:cubicBezTo>
                        <a:pt x="1374" y="431"/>
                        <a:pt x="1374" y="431"/>
                        <a:pt x="1374" y="431"/>
                      </a:cubicBezTo>
                      <a:cubicBezTo>
                        <a:pt x="1380" y="431"/>
                        <a:pt x="1384" y="427"/>
                        <a:pt x="1384" y="4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8181" tIns="39091" rIns="78181" bIns="39091" numCol="1" anchor="t" anchorCtr="0" compatLnSpc="1">
                  <a:prstTxWarp prst="textNoShape">
                    <a:avLst/>
                  </a:prstTxWarp>
                </a:bodyPr>
                <a:lstStyle/>
                <a:p>
                  <a:endParaRPr lang="en-US" dirty="0"/>
                </a:p>
              </p:txBody>
            </p:sp>
            <p:sp>
              <p:nvSpPr>
                <p:cNvPr id="27" name="Freeform 16">
                  <a:extLst>
                    <a:ext uri="{FF2B5EF4-FFF2-40B4-BE49-F238E27FC236}">
                      <a16:creationId xmlns:a16="http://schemas.microsoft.com/office/drawing/2014/main" xmlns="" id="{D5D864F2-D4FC-4684-89BF-B212682AA995}"/>
                    </a:ext>
                  </a:extLst>
                </p:cNvPr>
                <p:cNvSpPr>
                  <a:spLocks noEditPoints="1"/>
                </p:cNvSpPr>
                <p:nvPr/>
              </p:nvSpPr>
              <p:spPr bwMode="auto">
                <a:xfrm>
                  <a:off x="5407149" y="2775204"/>
                  <a:ext cx="1379220" cy="1306068"/>
                </a:xfrm>
                <a:custGeom>
                  <a:avLst/>
                  <a:gdLst>
                    <a:gd name="T0" fmla="*/ 1687 w 1932"/>
                    <a:gd name="T1" fmla="*/ 15 h 1828"/>
                    <a:gd name="T2" fmla="*/ 1735 w 1932"/>
                    <a:gd name="T3" fmla="*/ 587 h 1828"/>
                    <a:gd name="T4" fmla="*/ 1719 w 1932"/>
                    <a:gd name="T5" fmla="*/ 604 h 1828"/>
                    <a:gd name="T6" fmla="*/ 1417 w 1932"/>
                    <a:gd name="T7" fmla="*/ 604 h 1828"/>
                    <a:gd name="T8" fmla="*/ 1401 w 1932"/>
                    <a:gd name="T9" fmla="*/ 587 h 1828"/>
                    <a:gd name="T10" fmla="*/ 1449 w 1932"/>
                    <a:gd name="T11" fmla="*/ 15 h 1828"/>
                    <a:gd name="T12" fmla="*/ 1465 w 1932"/>
                    <a:gd name="T13" fmla="*/ 0 h 1828"/>
                    <a:gd name="T14" fmla="*/ 1671 w 1932"/>
                    <a:gd name="T15" fmla="*/ 0 h 1828"/>
                    <a:gd name="T16" fmla="*/ 1687 w 1932"/>
                    <a:gd name="T17" fmla="*/ 15 h 1828"/>
                    <a:gd name="T18" fmla="*/ 1932 w 1932"/>
                    <a:gd name="T19" fmla="*/ 1706 h 1828"/>
                    <a:gd name="T20" fmla="*/ 1932 w 1932"/>
                    <a:gd name="T21" fmla="*/ 1806 h 1828"/>
                    <a:gd name="T22" fmla="*/ 1910 w 1932"/>
                    <a:gd name="T23" fmla="*/ 1828 h 1828"/>
                    <a:gd name="T24" fmla="*/ 22 w 1932"/>
                    <a:gd name="T25" fmla="*/ 1828 h 1828"/>
                    <a:gd name="T26" fmla="*/ 0 w 1932"/>
                    <a:gd name="T27" fmla="*/ 1806 h 1828"/>
                    <a:gd name="T28" fmla="*/ 0 w 1932"/>
                    <a:gd name="T29" fmla="*/ 1706 h 1828"/>
                    <a:gd name="T30" fmla="*/ 22 w 1932"/>
                    <a:gd name="T31" fmla="*/ 1684 h 1828"/>
                    <a:gd name="T32" fmla="*/ 98 w 1932"/>
                    <a:gd name="T33" fmla="*/ 1684 h 1828"/>
                    <a:gd name="T34" fmla="*/ 98 w 1932"/>
                    <a:gd name="T35" fmla="*/ 1647 h 1828"/>
                    <a:gd name="T36" fmla="*/ 120 w 1932"/>
                    <a:gd name="T37" fmla="*/ 1625 h 1828"/>
                    <a:gd name="T38" fmla="*/ 1812 w 1932"/>
                    <a:gd name="T39" fmla="*/ 1625 h 1828"/>
                    <a:gd name="T40" fmla="*/ 1834 w 1932"/>
                    <a:gd name="T41" fmla="*/ 1647 h 1828"/>
                    <a:gd name="T42" fmla="*/ 1834 w 1932"/>
                    <a:gd name="T43" fmla="*/ 1684 h 1828"/>
                    <a:gd name="T44" fmla="*/ 1910 w 1932"/>
                    <a:gd name="T45" fmla="*/ 1684 h 1828"/>
                    <a:gd name="T46" fmla="*/ 1932 w 1932"/>
                    <a:gd name="T47" fmla="*/ 1706 h 1828"/>
                    <a:gd name="T48" fmla="*/ 1812 w 1932"/>
                    <a:gd name="T49" fmla="*/ 670 h 1828"/>
                    <a:gd name="T50" fmla="*/ 1790 w 1932"/>
                    <a:gd name="T51" fmla="*/ 648 h 1828"/>
                    <a:gd name="T52" fmla="*/ 1286 w 1932"/>
                    <a:gd name="T53" fmla="*/ 648 h 1828"/>
                    <a:gd name="T54" fmla="*/ 713 w 1932"/>
                    <a:gd name="T55" fmla="*/ 459 h 1828"/>
                    <a:gd name="T56" fmla="*/ 693 w 1932"/>
                    <a:gd name="T57" fmla="*/ 462 h 1828"/>
                    <a:gd name="T58" fmla="*/ 684 w 1932"/>
                    <a:gd name="T59" fmla="*/ 480 h 1828"/>
                    <a:gd name="T60" fmla="*/ 684 w 1932"/>
                    <a:gd name="T61" fmla="*/ 638 h 1828"/>
                    <a:gd name="T62" fmla="*/ 147 w 1932"/>
                    <a:gd name="T63" fmla="*/ 459 h 1828"/>
                    <a:gd name="T64" fmla="*/ 127 w 1932"/>
                    <a:gd name="T65" fmla="*/ 462 h 1828"/>
                    <a:gd name="T66" fmla="*/ 118 w 1932"/>
                    <a:gd name="T67" fmla="*/ 480 h 1828"/>
                    <a:gd name="T68" fmla="*/ 118 w 1932"/>
                    <a:gd name="T69" fmla="*/ 1581 h 1828"/>
                    <a:gd name="T70" fmla="*/ 162 w 1932"/>
                    <a:gd name="T71" fmla="*/ 1581 h 1828"/>
                    <a:gd name="T72" fmla="*/ 162 w 1932"/>
                    <a:gd name="T73" fmla="*/ 510 h 1828"/>
                    <a:gd name="T74" fmla="*/ 699 w 1932"/>
                    <a:gd name="T75" fmla="*/ 689 h 1828"/>
                    <a:gd name="T76" fmla="*/ 719 w 1932"/>
                    <a:gd name="T77" fmla="*/ 686 h 1828"/>
                    <a:gd name="T78" fmla="*/ 728 w 1932"/>
                    <a:gd name="T79" fmla="*/ 668 h 1828"/>
                    <a:gd name="T80" fmla="*/ 728 w 1932"/>
                    <a:gd name="T81" fmla="*/ 510 h 1828"/>
                    <a:gd name="T82" fmla="*/ 1275 w 1932"/>
                    <a:gd name="T83" fmla="*/ 691 h 1828"/>
                    <a:gd name="T84" fmla="*/ 1282 w 1932"/>
                    <a:gd name="T85" fmla="*/ 692 h 1828"/>
                    <a:gd name="T86" fmla="*/ 1768 w 1932"/>
                    <a:gd name="T87" fmla="*/ 692 h 1828"/>
                    <a:gd name="T88" fmla="*/ 1768 w 1932"/>
                    <a:gd name="T89" fmla="*/ 1581 h 1828"/>
                    <a:gd name="T90" fmla="*/ 1812 w 1932"/>
                    <a:gd name="T91" fmla="*/ 1581 h 1828"/>
                    <a:gd name="T92" fmla="*/ 1812 w 1932"/>
                    <a:gd name="T93" fmla="*/ 670 h 1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2" h="1828">
                      <a:moveTo>
                        <a:pt x="1687" y="15"/>
                      </a:moveTo>
                      <a:cubicBezTo>
                        <a:pt x="1735" y="587"/>
                        <a:pt x="1735" y="587"/>
                        <a:pt x="1735" y="587"/>
                      </a:cubicBezTo>
                      <a:cubicBezTo>
                        <a:pt x="1736" y="596"/>
                        <a:pt x="1728" y="604"/>
                        <a:pt x="1719" y="604"/>
                      </a:cubicBezTo>
                      <a:cubicBezTo>
                        <a:pt x="1417" y="604"/>
                        <a:pt x="1417" y="604"/>
                        <a:pt x="1417" y="604"/>
                      </a:cubicBezTo>
                      <a:cubicBezTo>
                        <a:pt x="1407" y="604"/>
                        <a:pt x="1400" y="596"/>
                        <a:pt x="1401" y="587"/>
                      </a:cubicBezTo>
                      <a:cubicBezTo>
                        <a:pt x="1449" y="15"/>
                        <a:pt x="1449" y="15"/>
                        <a:pt x="1449" y="15"/>
                      </a:cubicBezTo>
                      <a:cubicBezTo>
                        <a:pt x="1450" y="6"/>
                        <a:pt x="1457" y="0"/>
                        <a:pt x="1465" y="0"/>
                      </a:cubicBezTo>
                      <a:cubicBezTo>
                        <a:pt x="1671" y="0"/>
                        <a:pt x="1671" y="0"/>
                        <a:pt x="1671" y="0"/>
                      </a:cubicBezTo>
                      <a:cubicBezTo>
                        <a:pt x="1679" y="0"/>
                        <a:pt x="1686" y="6"/>
                        <a:pt x="1687" y="15"/>
                      </a:cubicBezTo>
                      <a:close/>
                      <a:moveTo>
                        <a:pt x="1932" y="1706"/>
                      </a:moveTo>
                      <a:cubicBezTo>
                        <a:pt x="1932" y="1806"/>
                        <a:pt x="1932" y="1806"/>
                        <a:pt x="1932" y="1806"/>
                      </a:cubicBezTo>
                      <a:cubicBezTo>
                        <a:pt x="1932" y="1818"/>
                        <a:pt x="1923" y="1828"/>
                        <a:pt x="1910" y="1828"/>
                      </a:cubicBezTo>
                      <a:cubicBezTo>
                        <a:pt x="22" y="1828"/>
                        <a:pt x="22" y="1828"/>
                        <a:pt x="22" y="1828"/>
                      </a:cubicBezTo>
                      <a:cubicBezTo>
                        <a:pt x="9" y="1828"/>
                        <a:pt x="0" y="1818"/>
                        <a:pt x="0" y="1806"/>
                      </a:cubicBezTo>
                      <a:cubicBezTo>
                        <a:pt x="0" y="1706"/>
                        <a:pt x="0" y="1706"/>
                        <a:pt x="0" y="1706"/>
                      </a:cubicBezTo>
                      <a:cubicBezTo>
                        <a:pt x="0" y="1694"/>
                        <a:pt x="9" y="1684"/>
                        <a:pt x="22" y="1684"/>
                      </a:cubicBezTo>
                      <a:cubicBezTo>
                        <a:pt x="98" y="1684"/>
                        <a:pt x="98" y="1684"/>
                        <a:pt x="98" y="1684"/>
                      </a:cubicBezTo>
                      <a:cubicBezTo>
                        <a:pt x="98" y="1647"/>
                        <a:pt x="98" y="1647"/>
                        <a:pt x="98" y="1647"/>
                      </a:cubicBezTo>
                      <a:cubicBezTo>
                        <a:pt x="98" y="1635"/>
                        <a:pt x="108" y="1625"/>
                        <a:pt x="120" y="1625"/>
                      </a:cubicBezTo>
                      <a:cubicBezTo>
                        <a:pt x="1812" y="1625"/>
                        <a:pt x="1812" y="1625"/>
                        <a:pt x="1812" y="1625"/>
                      </a:cubicBezTo>
                      <a:cubicBezTo>
                        <a:pt x="1824" y="1625"/>
                        <a:pt x="1834" y="1635"/>
                        <a:pt x="1834" y="1647"/>
                      </a:cubicBezTo>
                      <a:cubicBezTo>
                        <a:pt x="1834" y="1684"/>
                        <a:pt x="1834" y="1684"/>
                        <a:pt x="1834" y="1684"/>
                      </a:cubicBezTo>
                      <a:cubicBezTo>
                        <a:pt x="1910" y="1684"/>
                        <a:pt x="1910" y="1684"/>
                        <a:pt x="1910" y="1684"/>
                      </a:cubicBezTo>
                      <a:cubicBezTo>
                        <a:pt x="1923" y="1684"/>
                        <a:pt x="1932" y="1694"/>
                        <a:pt x="1932" y="1706"/>
                      </a:cubicBezTo>
                      <a:close/>
                      <a:moveTo>
                        <a:pt x="1812" y="670"/>
                      </a:moveTo>
                      <a:cubicBezTo>
                        <a:pt x="1812" y="658"/>
                        <a:pt x="1802" y="648"/>
                        <a:pt x="1790" y="648"/>
                      </a:cubicBezTo>
                      <a:cubicBezTo>
                        <a:pt x="1286" y="648"/>
                        <a:pt x="1286" y="648"/>
                        <a:pt x="1286" y="648"/>
                      </a:cubicBezTo>
                      <a:cubicBezTo>
                        <a:pt x="713" y="459"/>
                        <a:pt x="713" y="459"/>
                        <a:pt x="713" y="459"/>
                      </a:cubicBezTo>
                      <a:cubicBezTo>
                        <a:pt x="706" y="457"/>
                        <a:pt x="699" y="458"/>
                        <a:pt x="693" y="462"/>
                      </a:cubicBezTo>
                      <a:cubicBezTo>
                        <a:pt x="687" y="466"/>
                        <a:pt x="684" y="473"/>
                        <a:pt x="684" y="480"/>
                      </a:cubicBezTo>
                      <a:cubicBezTo>
                        <a:pt x="684" y="638"/>
                        <a:pt x="684" y="638"/>
                        <a:pt x="684" y="638"/>
                      </a:cubicBezTo>
                      <a:cubicBezTo>
                        <a:pt x="147" y="459"/>
                        <a:pt x="147" y="459"/>
                        <a:pt x="147" y="459"/>
                      </a:cubicBezTo>
                      <a:cubicBezTo>
                        <a:pt x="140" y="457"/>
                        <a:pt x="133" y="458"/>
                        <a:pt x="127" y="462"/>
                      </a:cubicBezTo>
                      <a:cubicBezTo>
                        <a:pt x="121" y="466"/>
                        <a:pt x="118" y="473"/>
                        <a:pt x="118" y="480"/>
                      </a:cubicBezTo>
                      <a:cubicBezTo>
                        <a:pt x="118" y="1581"/>
                        <a:pt x="118" y="1581"/>
                        <a:pt x="118" y="1581"/>
                      </a:cubicBezTo>
                      <a:cubicBezTo>
                        <a:pt x="162" y="1581"/>
                        <a:pt x="162" y="1581"/>
                        <a:pt x="162" y="1581"/>
                      </a:cubicBezTo>
                      <a:cubicBezTo>
                        <a:pt x="162" y="510"/>
                        <a:pt x="162" y="510"/>
                        <a:pt x="162" y="510"/>
                      </a:cubicBezTo>
                      <a:cubicBezTo>
                        <a:pt x="699" y="689"/>
                        <a:pt x="699" y="689"/>
                        <a:pt x="699" y="689"/>
                      </a:cubicBezTo>
                      <a:cubicBezTo>
                        <a:pt x="706" y="691"/>
                        <a:pt x="713" y="690"/>
                        <a:pt x="719" y="686"/>
                      </a:cubicBezTo>
                      <a:cubicBezTo>
                        <a:pt x="725" y="682"/>
                        <a:pt x="728" y="675"/>
                        <a:pt x="728" y="668"/>
                      </a:cubicBezTo>
                      <a:cubicBezTo>
                        <a:pt x="728" y="510"/>
                        <a:pt x="728" y="510"/>
                        <a:pt x="728" y="510"/>
                      </a:cubicBezTo>
                      <a:cubicBezTo>
                        <a:pt x="1275" y="691"/>
                        <a:pt x="1275" y="691"/>
                        <a:pt x="1275" y="691"/>
                      </a:cubicBezTo>
                      <a:cubicBezTo>
                        <a:pt x="1277" y="692"/>
                        <a:pt x="1280" y="692"/>
                        <a:pt x="1282" y="692"/>
                      </a:cubicBezTo>
                      <a:cubicBezTo>
                        <a:pt x="1768" y="692"/>
                        <a:pt x="1768" y="692"/>
                        <a:pt x="1768" y="692"/>
                      </a:cubicBezTo>
                      <a:cubicBezTo>
                        <a:pt x="1768" y="1581"/>
                        <a:pt x="1768" y="1581"/>
                        <a:pt x="1768" y="1581"/>
                      </a:cubicBezTo>
                      <a:cubicBezTo>
                        <a:pt x="1812" y="1581"/>
                        <a:pt x="1812" y="1581"/>
                        <a:pt x="1812" y="1581"/>
                      </a:cubicBezTo>
                      <a:lnTo>
                        <a:pt x="1812" y="67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8181" tIns="39091" rIns="78181" bIns="39091" numCol="1" anchor="t" anchorCtr="0" compatLnSpc="1">
                  <a:prstTxWarp prst="textNoShape">
                    <a:avLst/>
                  </a:prstTxWarp>
                </a:bodyPr>
                <a:lstStyle/>
                <a:p>
                  <a:endParaRPr lang="en-US" dirty="0"/>
                </a:p>
              </p:txBody>
            </p:sp>
          </p:grpSp>
        </p:grpSp>
        <p:pic>
          <p:nvPicPr>
            <p:cNvPr id="23" name="Picture 6" descr="Image result for nike logo transparent"/>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25877" y="4025317"/>
              <a:ext cx="533933" cy="210592"/>
            </a:xfrm>
            <a:prstGeom prst="rect">
              <a:avLst/>
            </a:prstGeom>
            <a:noFill/>
            <a:extLst>
              <a:ext uri="{909E8E84-426E-40DD-AFC4-6F175D3DCCD1}">
                <a14:hiddenFill xmlns:a14="http://schemas.microsoft.com/office/drawing/2010/main">
                  <a:solidFill>
                    <a:srgbClr val="FFFFFF"/>
                  </a:solidFill>
                </a14:hiddenFill>
              </a:ext>
            </a:extLst>
          </p:spPr>
        </p:pic>
      </p:grpSp>
      <p:pic>
        <p:nvPicPr>
          <p:cNvPr id="9" name="flag_singapore"/>
          <p:cNvPicPr>
            <a:picLocks noChangeAspect="1" noChangeArrowheads="1"/>
          </p:cNvPicPr>
          <p:nvPr/>
        </p:nvPicPr>
        <p:blipFill>
          <a:blip r:embed="rId9"/>
          <a:srcRect/>
          <a:stretch>
            <a:fillRect/>
          </a:stretch>
        </p:blipFill>
        <p:spPr bwMode="auto">
          <a:xfrm>
            <a:off x="6650061" y="4403100"/>
            <a:ext cx="909399" cy="605887"/>
          </a:xfrm>
          <a:prstGeom prst="rect">
            <a:avLst/>
          </a:prstGeom>
          <a:noFill/>
          <a:ln w="3175" cap="flat" cmpd="sng" algn="ctr">
            <a:solidFill>
              <a:srgbClr val="6E6F73"/>
            </a:solidFill>
            <a:prstDash val="solid"/>
            <a:round/>
            <a:headEnd type="none" w="med" len="med"/>
            <a:tailEnd type="none" w="med" len="med"/>
          </a:ln>
        </p:spPr>
      </p:pic>
      <p:pic>
        <p:nvPicPr>
          <p:cNvPr id="10" name="flag_malaysia"/>
          <p:cNvPicPr>
            <a:picLocks noChangeAspect="1" noChangeArrowheads="1"/>
          </p:cNvPicPr>
          <p:nvPr/>
        </p:nvPicPr>
        <p:blipFill>
          <a:blip r:embed="rId10"/>
          <a:srcRect r="25000"/>
          <a:stretch>
            <a:fillRect/>
          </a:stretch>
        </p:blipFill>
        <p:spPr bwMode="auto">
          <a:xfrm>
            <a:off x="8706368" y="1904387"/>
            <a:ext cx="909399" cy="606266"/>
          </a:xfrm>
          <a:prstGeom prst="rect">
            <a:avLst/>
          </a:prstGeom>
          <a:noFill/>
          <a:ln w="3175" cap="flat" cmpd="sng" algn="ctr">
            <a:solidFill>
              <a:srgbClr val="6E6F73"/>
            </a:solidFill>
            <a:prstDash val="solid"/>
            <a:round/>
            <a:headEnd type="none" w="med" len="med"/>
            <a:tailEnd type="none" w="med" len="med"/>
          </a:ln>
        </p:spPr>
      </p:pic>
      <p:pic>
        <p:nvPicPr>
          <p:cNvPr id="11" name="flag_vietnam"/>
          <p:cNvPicPr>
            <a:picLocks noChangeAspect="1" noChangeArrowheads="1"/>
          </p:cNvPicPr>
          <p:nvPr/>
        </p:nvPicPr>
        <p:blipFill>
          <a:blip r:embed="rId11"/>
          <a:srcRect/>
          <a:stretch>
            <a:fillRect/>
          </a:stretch>
        </p:blipFill>
        <p:spPr bwMode="auto">
          <a:xfrm>
            <a:off x="9473903" y="3137119"/>
            <a:ext cx="909399" cy="606267"/>
          </a:xfrm>
          <a:prstGeom prst="rect">
            <a:avLst/>
          </a:prstGeom>
          <a:noFill/>
          <a:ln w="9525" cap="flat" cmpd="sng" algn="ctr">
            <a:solidFill>
              <a:srgbClr val="6E6F73"/>
            </a:solidFill>
            <a:prstDash val="solid"/>
            <a:round/>
            <a:headEnd type="none" w="med" len="med"/>
            <a:tailEnd type="none" w="med" len="med"/>
          </a:ln>
        </p:spPr>
      </p:pic>
      <p:pic>
        <p:nvPicPr>
          <p:cNvPr id="12" name="flag_thailand"/>
          <p:cNvPicPr>
            <a:picLocks noChangeAspect="1" noChangeArrowheads="1"/>
          </p:cNvPicPr>
          <p:nvPr/>
        </p:nvPicPr>
        <p:blipFill>
          <a:blip r:embed="rId12"/>
          <a:srcRect/>
          <a:stretch>
            <a:fillRect/>
          </a:stretch>
        </p:blipFill>
        <p:spPr bwMode="auto">
          <a:xfrm>
            <a:off x="6650061" y="1904576"/>
            <a:ext cx="909399" cy="605887"/>
          </a:xfrm>
          <a:prstGeom prst="rect">
            <a:avLst/>
          </a:prstGeom>
          <a:noFill/>
          <a:ln w="3175" cap="flat" cmpd="sng" algn="ctr">
            <a:solidFill>
              <a:srgbClr val="6E6F73"/>
            </a:solidFill>
            <a:prstDash val="solid"/>
            <a:round/>
            <a:headEnd type="none" w="med" len="med"/>
            <a:tailEnd type="none" w="med" len="med"/>
          </a:ln>
        </p:spPr>
      </p:pic>
      <p:pic>
        <p:nvPicPr>
          <p:cNvPr id="13" name="flag_philippines"/>
          <p:cNvPicPr>
            <a:picLocks noChangeAspect="1"/>
          </p:cNvPicPr>
          <p:nvPr/>
        </p:nvPicPr>
        <p:blipFill rotWithShape="1">
          <a:blip r:embed="rId13">
            <a:extLst>
              <a:ext uri="{28A0092B-C50C-407E-A947-70E740481C1C}">
                <a14:useLocalDpi xmlns:a14="http://schemas.microsoft.com/office/drawing/2010/main" val="0"/>
              </a:ext>
            </a:extLst>
          </a:blip>
          <a:srcRect l="-3" r="24892"/>
          <a:stretch/>
        </p:blipFill>
        <p:spPr>
          <a:xfrm>
            <a:off x="8706368" y="4403594"/>
            <a:ext cx="909399" cy="605393"/>
          </a:xfrm>
          <a:prstGeom prst="rect">
            <a:avLst/>
          </a:prstGeom>
          <a:ln w="9525" cap="flat" cmpd="sng" algn="ctr">
            <a:solidFill>
              <a:srgbClr val="6E6F73"/>
            </a:solidFill>
            <a:prstDash val="solid"/>
            <a:round/>
            <a:headEnd type="none" w="med" len="med"/>
            <a:tailEnd type="none" w="med" len="med"/>
          </a:ln>
        </p:spPr>
      </p:pic>
      <p:cxnSp>
        <p:nvCxnSpPr>
          <p:cNvPr id="14" name="Straight Connector 13"/>
          <p:cNvCxnSpPr>
            <a:stCxn id="21" idx="6"/>
            <a:endCxn id="11" idx="1"/>
          </p:cNvCxnSpPr>
          <p:nvPr/>
        </p:nvCxnSpPr>
        <p:spPr>
          <a:xfrm>
            <a:off x="8904434" y="3440253"/>
            <a:ext cx="569469" cy="0"/>
          </a:xfrm>
          <a:prstGeom prst="line">
            <a:avLst/>
          </a:prstGeom>
          <a:ln w="24130" cap="rnd" cmpd="sng" algn="ctr">
            <a:solidFill>
              <a:srgbClr val="9A9A9A"/>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21" idx="5"/>
            <a:endCxn id="13" idx="0"/>
          </p:cNvCxnSpPr>
          <p:nvPr/>
        </p:nvCxnSpPr>
        <p:spPr>
          <a:xfrm>
            <a:off x="8678461" y="3985800"/>
            <a:ext cx="482607" cy="417794"/>
          </a:xfrm>
          <a:prstGeom prst="line">
            <a:avLst/>
          </a:prstGeom>
          <a:ln w="24130" cap="rnd" cmpd="sng" algn="ctr">
            <a:solidFill>
              <a:srgbClr val="9A9A9A"/>
            </a:solidFill>
            <a:prstDash val="dash"/>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21" idx="3"/>
            <a:endCxn id="9" idx="0"/>
          </p:cNvCxnSpPr>
          <p:nvPr/>
        </p:nvCxnSpPr>
        <p:spPr>
          <a:xfrm flipH="1">
            <a:off x="7104760" y="3985800"/>
            <a:ext cx="482607" cy="417300"/>
          </a:xfrm>
          <a:prstGeom prst="line">
            <a:avLst/>
          </a:prstGeom>
          <a:ln w="24130" cap="rnd" cmpd="sng" algn="ctr">
            <a:solidFill>
              <a:srgbClr val="9A9A9A"/>
            </a:solidFill>
            <a:prstDash val="dash"/>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21" idx="2"/>
            <a:endCxn id="7" idx="3"/>
          </p:cNvCxnSpPr>
          <p:nvPr/>
        </p:nvCxnSpPr>
        <p:spPr>
          <a:xfrm flipH="1">
            <a:off x="6791925" y="3440253"/>
            <a:ext cx="569469" cy="0"/>
          </a:xfrm>
          <a:prstGeom prst="line">
            <a:avLst/>
          </a:prstGeom>
          <a:ln w="24130" cap="rnd" cmpd="sng" algn="ctr">
            <a:solidFill>
              <a:srgbClr val="9A9A9A"/>
            </a:solidFill>
            <a:prstDash val="dash"/>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21" idx="1"/>
            <a:endCxn id="12" idx="2"/>
          </p:cNvCxnSpPr>
          <p:nvPr/>
        </p:nvCxnSpPr>
        <p:spPr>
          <a:xfrm flipH="1" flipV="1">
            <a:off x="7104760" y="2510463"/>
            <a:ext cx="482607" cy="384242"/>
          </a:xfrm>
          <a:prstGeom prst="line">
            <a:avLst/>
          </a:prstGeom>
          <a:ln w="24130" cap="rnd" cmpd="sng" algn="ctr">
            <a:solidFill>
              <a:srgbClr val="9A9A9A"/>
            </a:solidFill>
            <a:prstDash val="dash"/>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21" idx="7"/>
            <a:endCxn id="10" idx="2"/>
          </p:cNvCxnSpPr>
          <p:nvPr/>
        </p:nvCxnSpPr>
        <p:spPr>
          <a:xfrm flipV="1">
            <a:off x="8678461" y="2510653"/>
            <a:ext cx="482607" cy="384052"/>
          </a:xfrm>
          <a:prstGeom prst="line">
            <a:avLst/>
          </a:prstGeom>
          <a:ln w="24130" cap="rnd" cmpd="sng" algn="ctr">
            <a:solidFill>
              <a:srgbClr val="9A9A9A"/>
            </a:solidFill>
            <a:prstDash val="dash"/>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20" name="IllustrativeStamp"/>
          <p:cNvSpPr/>
          <p:nvPr/>
        </p:nvSpPr>
        <p:spPr>
          <a:xfrm>
            <a:off x="9346587" y="2823023"/>
            <a:ext cx="1164031" cy="228457"/>
          </a:xfrm>
          <a:prstGeom prst="rect">
            <a:avLst/>
          </a:prstGeom>
          <a:solidFill>
            <a:srgbClr val="A8B21C"/>
          </a:soli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l"/>
            <a:r>
              <a:rPr lang="en-US" sz="1330" b="1" dirty="0" smtClean="0">
                <a:solidFill>
                  <a:schemeClr val="bg1"/>
                </a:solidFill>
              </a:rPr>
              <a:t>Winner</a:t>
            </a:r>
          </a:p>
        </p:txBody>
      </p:sp>
      <p:sp>
        <p:nvSpPr>
          <p:cNvPr id="31" name="TextBox 30"/>
          <p:cNvSpPr txBox="1"/>
          <p:nvPr/>
        </p:nvSpPr>
        <p:spPr>
          <a:xfrm>
            <a:off x="1479749" y="3353548"/>
            <a:ext cx="2692716" cy="1818979"/>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r"/>
            <a:r>
              <a:rPr lang="en-US" sz="1600" dirty="0" smtClean="0">
                <a:solidFill>
                  <a:srgbClr val="575757"/>
                </a:solidFill>
              </a:rPr>
              <a:t>Nike held a competition </a:t>
            </a:r>
          </a:p>
          <a:p>
            <a:pPr algn="r"/>
            <a:r>
              <a:rPr lang="en-US" sz="1600" dirty="0" smtClean="0">
                <a:solidFill>
                  <a:srgbClr val="575757"/>
                </a:solidFill>
              </a:rPr>
              <a:t>to assess which SEA country could best support their 100% renewable energy supplied plant </a:t>
            </a:r>
          </a:p>
        </p:txBody>
      </p:sp>
      <p:grpSp>
        <p:nvGrpSpPr>
          <p:cNvPr id="32" name="bcgIcons_Trophy">
            <a:extLst>
              <a:ext uri="{FF2B5EF4-FFF2-40B4-BE49-F238E27FC236}">
                <a16:creationId xmlns:a16="http://schemas.microsoft.com/office/drawing/2014/main" xmlns="" id="{C2E24DA5-E92B-495B-830A-3960B4B4F0E5}"/>
              </a:ext>
            </a:extLst>
          </p:cNvPr>
          <p:cNvGrpSpPr>
            <a:grpSpLocks noChangeAspect="1"/>
          </p:cNvGrpSpPr>
          <p:nvPr/>
        </p:nvGrpSpPr>
        <p:grpSpPr bwMode="auto">
          <a:xfrm>
            <a:off x="2391955" y="1930914"/>
            <a:ext cx="1644396" cy="1645920"/>
            <a:chOff x="1682" y="0"/>
            <a:chExt cx="4316" cy="4320"/>
          </a:xfrm>
        </p:grpSpPr>
        <p:sp>
          <p:nvSpPr>
            <p:cNvPr id="33" name="AutoShape 13">
              <a:extLst>
                <a:ext uri="{FF2B5EF4-FFF2-40B4-BE49-F238E27FC236}">
                  <a16:creationId xmlns:a16="http://schemas.microsoft.com/office/drawing/2014/main" xmlns="" id="{AA8C4C92-3E51-41D7-86C5-B383AB2F4AB4}"/>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15">
              <a:extLst>
                <a:ext uri="{FF2B5EF4-FFF2-40B4-BE49-F238E27FC236}">
                  <a16:creationId xmlns:a16="http://schemas.microsoft.com/office/drawing/2014/main" xmlns="" id="{69F4F0A5-8402-4F02-AE0D-20D2CDB9D325}"/>
                </a:ext>
              </a:extLst>
            </p:cNvPr>
            <p:cNvSpPr>
              <a:spLocks/>
            </p:cNvSpPr>
            <p:nvPr/>
          </p:nvSpPr>
          <p:spPr bwMode="auto">
            <a:xfrm>
              <a:off x="2677" y="726"/>
              <a:ext cx="2330" cy="2703"/>
            </a:xfrm>
            <a:custGeom>
              <a:avLst/>
              <a:gdLst>
                <a:gd name="T0" fmla="*/ 726 w 1244"/>
                <a:gd name="T1" fmla="*/ 1148 h 1442"/>
                <a:gd name="T2" fmla="*/ 731 w 1244"/>
                <a:gd name="T3" fmla="*/ 1129 h 1442"/>
                <a:gd name="T4" fmla="*/ 919 w 1244"/>
                <a:gd name="T5" fmla="*/ 987 h 1442"/>
                <a:gd name="T6" fmla="*/ 1124 w 1244"/>
                <a:gd name="T7" fmla="*/ 618 h 1442"/>
                <a:gd name="T8" fmla="*/ 1219 w 1244"/>
                <a:gd name="T9" fmla="*/ 158 h 1442"/>
                <a:gd name="T10" fmla="*/ 1229 w 1244"/>
                <a:gd name="T11" fmla="*/ 34 h 1442"/>
                <a:gd name="T12" fmla="*/ 1192 w 1244"/>
                <a:gd name="T13" fmla="*/ 0 h 1442"/>
                <a:gd name="T14" fmla="*/ 51 w 1244"/>
                <a:gd name="T15" fmla="*/ 0 h 1442"/>
                <a:gd name="T16" fmla="*/ 46 w 1244"/>
                <a:gd name="T17" fmla="*/ 2 h 1442"/>
                <a:gd name="T18" fmla="*/ 14 w 1244"/>
                <a:gd name="T19" fmla="*/ 34 h 1442"/>
                <a:gd name="T20" fmla="*/ 24 w 1244"/>
                <a:gd name="T21" fmla="*/ 158 h 1442"/>
                <a:gd name="T22" fmla="*/ 120 w 1244"/>
                <a:gd name="T23" fmla="*/ 618 h 1442"/>
                <a:gd name="T24" fmla="*/ 325 w 1244"/>
                <a:gd name="T25" fmla="*/ 987 h 1442"/>
                <a:gd name="T26" fmla="*/ 513 w 1244"/>
                <a:gd name="T27" fmla="*/ 1129 h 1442"/>
                <a:gd name="T28" fmla="*/ 519 w 1244"/>
                <a:gd name="T29" fmla="*/ 1148 h 1442"/>
                <a:gd name="T30" fmla="*/ 445 w 1244"/>
                <a:gd name="T31" fmla="*/ 1299 h 1442"/>
                <a:gd name="T32" fmla="*/ 353 w 1244"/>
                <a:gd name="T33" fmla="*/ 1419 h 1442"/>
                <a:gd name="T34" fmla="*/ 364 w 1244"/>
                <a:gd name="T35" fmla="*/ 1442 h 1442"/>
                <a:gd name="T36" fmla="*/ 880 w 1244"/>
                <a:gd name="T37" fmla="*/ 1442 h 1442"/>
                <a:gd name="T38" fmla="*/ 891 w 1244"/>
                <a:gd name="T39" fmla="*/ 1419 h 1442"/>
                <a:gd name="T40" fmla="*/ 799 w 1244"/>
                <a:gd name="T41" fmla="*/ 1299 h 1442"/>
                <a:gd name="T42" fmla="*/ 726 w 1244"/>
                <a:gd name="T43" fmla="*/ 1148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4" h="1442">
                  <a:moveTo>
                    <a:pt x="726" y="1148"/>
                  </a:moveTo>
                  <a:cubicBezTo>
                    <a:pt x="723" y="1141"/>
                    <a:pt x="725" y="1134"/>
                    <a:pt x="731" y="1129"/>
                  </a:cubicBezTo>
                  <a:cubicBezTo>
                    <a:pt x="772" y="1104"/>
                    <a:pt x="906" y="1001"/>
                    <a:pt x="919" y="987"/>
                  </a:cubicBezTo>
                  <a:cubicBezTo>
                    <a:pt x="1015" y="882"/>
                    <a:pt x="1087" y="755"/>
                    <a:pt x="1124" y="618"/>
                  </a:cubicBezTo>
                  <a:cubicBezTo>
                    <a:pt x="1165" y="466"/>
                    <a:pt x="1188" y="311"/>
                    <a:pt x="1219" y="158"/>
                  </a:cubicBezTo>
                  <a:cubicBezTo>
                    <a:pt x="1228" y="119"/>
                    <a:pt x="1244" y="73"/>
                    <a:pt x="1229" y="34"/>
                  </a:cubicBezTo>
                  <a:cubicBezTo>
                    <a:pt x="1223" y="16"/>
                    <a:pt x="1195" y="0"/>
                    <a:pt x="1192" y="0"/>
                  </a:cubicBezTo>
                  <a:cubicBezTo>
                    <a:pt x="1148" y="0"/>
                    <a:pt x="95" y="0"/>
                    <a:pt x="51" y="0"/>
                  </a:cubicBezTo>
                  <a:cubicBezTo>
                    <a:pt x="50" y="0"/>
                    <a:pt x="48" y="1"/>
                    <a:pt x="46" y="2"/>
                  </a:cubicBezTo>
                  <a:cubicBezTo>
                    <a:pt x="32" y="6"/>
                    <a:pt x="21" y="16"/>
                    <a:pt x="14" y="34"/>
                  </a:cubicBezTo>
                  <a:cubicBezTo>
                    <a:pt x="0" y="73"/>
                    <a:pt x="17" y="119"/>
                    <a:pt x="24" y="158"/>
                  </a:cubicBezTo>
                  <a:cubicBezTo>
                    <a:pt x="56" y="311"/>
                    <a:pt x="79" y="466"/>
                    <a:pt x="120" y="618"/>
                  </a:cubicBezTo>
                  <a:cubicBezTo>
                    <a:pt x="158" y="755"/>
                    <a:pt x="230" y="882"/>
                    <a:pt x="325" y="987"/>
                  </a:cubicBezTo>
                  <a:cubicBezTo>
                    <a:pt x="338" y="1001"/>
                    <a:pt x="472" y="1104"/>
                    <a:pt x="513" y="1129"/>
                  </a:cubicBezTo>
                  <a:cubicBezTo>
                    <a:pt x="519" y="1134"/>
                    <a:pt x="521" y="1141"/>
                    <a:pt x="519" y="1148"/>
                  </a:cubicBezTo>
                  <a:cubicBezTo>
                    <a:pt x="496" y="1199"/>
                    <a:pt x="474" y="1251"/>
                    <a:pt x="445" y="1299"/>
                  </a:cubicBezTo>
                  <a:cubicBezTo>
                    <a:pt x="418" y="1341"/>
                    <a:pt x="385" y="1380"/>
                    <a:pt x="353" y="1419"/>
                  </a:cubicBezTo>
                  <a:cubicBezTo>
                    <a:pt x="345" y="1429"/>
                    <a:pt x="352" y="1442"/>
                    <a:pt x="364" y="1442"/>
                  </a:cubicBezTo>
                  <a:cubicBezTo>
                    <a:pt x="880" y="1442"/>
                    <a:pt x="880" y="1442"/>
                    <a:pt x="880" y="1442"/>
                  </a:cubicBezTo>
                  <a:cubicBezTo>
                    <a:pt x="893" y="1442"/>
                    <a:pt x="900" y="1429"/>
                    <a:pt x="891" y="1419"/>
                  </a:cubicBezTo>
                  <a:cubicBezTo>
                    <a:pt x="859" y="1380"/>
                    <a:pt x="826" y="1341"/>
                    <a:pt x="799" y="1299"/>
                  </a:cubicBezTo>
                  <a:cubicBezTo>
                    <a:pt x="770" y="1251"/>
                    <a:pt x="749" y="1199"/>
                    <a:pt x="726" y="114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16">
              <a:extLst>
                <a:ext uri="{FF2B5EF4-FFF2-40B4-BE49-F238E27FC236}">
                  <a16:creationId xmlns:a16="http://schemas.microsoft.com/office/drawing/2014/main" xmlns="" id="{600653C3-5B81-45F6-ADBE-60599C6DBD68}"/>
                </a:ext>
              </a:extLst>
            </p:cNvPr>
            <p:cNvSpPr>
              <a:spLocks noEditPoints="1"/>
            </p:cNvSpPr>
            <p:nvPr/>
          </p:nvSpPr>
          <p:spPr bwMode="auto">
            <a:xfrm>
              <a:off x="2306" y="943"/>
              <a:ext cx="3072" cy="2650"/>
            </a:xfrm>
            <a:custGeom>
              <a:avLst/>
              <a:gdLst>
                <a:gd name="T0" fmla="*/ 1636 w 1640"/>
                <a:gd name="T1" fmla="*/ 150 h 1413"/>
                <a:gd name="T2" fmla="*/ 1392 w 1640"/>
                <a:gd name="T3" fmla="*/ 620 h 1413"/>
                <a:gd name="T4" fmla="*/ 1296 w 1640"/>
                <a:gd name="T5" fmla="*/ 690 h 1413"/>
                <a:gd name="T6" fmla="*/ 1332 w 1640"/>
                <a:gd name="T7" fmla="*/ 610 h 1413"/>
                <a:gd name="T8" fmla="*/ 1367 w 1640"/>
                <a:gd name="T9" fmla="*/ 585 h 1413"/>
                <a:gd name="T10" fmla="*/ 1367 w 1640"/>
                <a:gd name="T11" fmla="*/ 584 h 1413"/>
                <a:gd name="T12" fmla="*/ 1592 w 1640"/>
                <a:gd name="T13" fmla="*/ 146 h 1413"/>
                <a:gd name="T14" fmla="*/ 1574 w 1640"/>
                <a:gd name="T15" fmla="*/ 75 h 1413"/>
                <a:gd name="T16" fmla="*/ 1507 w 1640"/>
                <a:gd name="T17" fmla="*/ 44 h 1413"/>
                <a:gd name="T18" fmla="*/ 1462 w 1640"/>
                <a:gd name="T19" fmla="*/ 44 h 1413"/>
                <a:gd name="T20" fmla="*/ 1465 w 1640"/>
                <a:gd name="T21" fmla="*/ 32 h 1413"/>
                <a:gd name="T22" fmla="*/ 1472 w 1640"/>
                <a:gd name="T23" fmla="*/ 0 h 1413"/>
                <a:gd name="T24" fmla="*/ 1508 w 1640"/>
                <a:gd name="T25" fmla="*/ 0 h 1413"/>
                <a:gd name="T26" fmla="*/ 1509 w 1640"/>
                <a:gd name="T27" fmla="*/ 0 h 1413"/>
                <a:gd name="T28" fmla="*/ 1607 w 1640"/>
                <a:gd name="T29" fmla="*/ 46 h 1413"/>
                <a:gd name="T30" fmla="*/ 1636 w 1640"/>
                <a:gd name="T31" fmla="*/ 150 h 1413"/>
                <a:gd name="T32" fmla="*/ 1171 w 1640"/>
                <a:gd name="T33" fmla="*/ 1391 h 1413"/>
                <a:gd name="T34" fmla="*/ 1149 w 1640"/>
                <a:gd name="T35" fmla="*/ 1369 h 1413"/>
                <a:gd name="T36" fmla="*/ 491 w 1640"/>
                <a:gd name="T37" fmla="*/ 1369 h 1413"/>
                <a:gd name="T38" fmla="*/ 469 w 1640"/>
                <a:gd name="T39" fmla="*/ 1391 h 1413"/>
                <a:gd name="T40" fmla="*/ 491 w 1640"/>
                <a:gd name="T41" fmla="*/ 1413 h 1413"/>
                <a:gd name="T42" fmla="*/ 1149 w 1640"/>
                <a:gd name="T43" fmla="*/ 1413 h 1413"/>
                <a:gd name="T44" fmla="*/ 1171 w 1640"/>
                <a:gd name="T45" fmla="*/ 1391 h 1413"/>
                <a:gd name="T46" fmla="*/ 308 w 1640"/>
                <a:gd name="T47" fmla="*/ 610 h 1413"/>
                <a:gd name="T48" fmla="*/ 273 w 1640"/>
                <a:gd name="T49" fmla="*/ 585 h 1413"/>
                <a:gd name="T50" fmla="*/ 273 w 1640"/>
                <a:gd name="T51" fmla="*/ 584 h 1413"/>
                <a:gd name="T52" fmla="*/ 48 w 1640"/>
                <a:gd name="T53" fmla="*/ 146 h 1413"/>
                <a:gd name="T54" fmla="*/ 66 w 1640"/>
                <a:gd name="T55" fmla="*/ 75 h 1413"/>
                <a:gd name="T56" fmla="*/ 133 w 1640"/>
                <a:gd name="T57" fmla="*/ 44 h 1413"/>
                <a:gd name="T58" fmla="*/ 178 w 1640"/>
                <a:gd name="T59" fmla="*/ 44 h 1413"/>
                <a:gd name="T60" fmla="*/ 174 w 1640"/>
                <a:gd name="T61" fmla="*/ 27 h 1413"/>
                <a:gd name="T62" fmla="*/ 168 w 1640"/>
                <a:gd name="T63" fmla="*/ 0 h 1413"/>
                <a:gd name="T64" fmla="*/ 132 w 1640"/>
                <a:gd name="T65" fmla="*/ 0 h 1413"/>
                <a:gd name="T66" fmla="*/ 131 w 1640"/>
                <a:gd name="T67" fmla="*/ 0 h 1413"/>
                <a:gd name="T68" fmla="*/ 33 w 1640"/>
                <a:gd name="T69" fmla="*/ 46 h 1413"/>
                <a:gd name="T70" fmla="*/ 4 w 1640"/>
                <a:gd name="T71" fmla="*/ 150 h 1413"/>
                <a:gd name="T72" fmla="*/ 248 w 1640"/>
                <a:gd name="T73" fmla="*/ 620 h 1413"/>
                <a:gd name="T74" fmla="*/ 345 w 1640"/>
                <a:gd name="T75" fmla="*/ 690 h 1413"/>
                <a:gd name="T76" fmla="*/ 308 w 1640"/>
                <a:gd name="T77" fmla="*/ 61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0" h="1413">
                  <a:moveTo>
                    <a:pt x="1636" y="150"/>
                  </a:moveTo>
                  <a:cubicBezTo>
                    <a:pt x="1622" y="300"/>
                    <a:pt x="1550" y="514"/>
                    <a:pt x="1392" y="620"/>
                  </a:cubicBezTo>
                  <a:cubicBezTo>
                    <a:pt x="1296" y="690"/>
                    <a:pt x="1296" y="690"/>
                    <a:pt x="1296" y="690"/>
                  </a:cubicBezTo>
                  <a:cubicBezTo>
                    <a:pt x="1309" y="664"/>
                    <a:pt x="1321" y="637"/>
                    <a:pt x="1332" y="610"/>
                  </a:cubicBezTo>
                  <a:cubicBezTo>
                    <a:pt x="1367" y="585"/>
                    <a:pt x="1367" y="585"/>
                    <a:pt x="1367" y="585"/>
                  </a:cubicBezTo>
                  <a:cubicBezTo>
                    <a:pt x="1367" y="584"/>
                    <a:pt x="1367" y="584"/>
                    <a:pt x="1367" y="584"/>
                  </a:cubicBezTo>
                  <a:cubicBezTo>
                    <a:pt x="1512" y="486"/>
                    <a:pt x="1579" y="287"/>
                    <a:pt x="1592" y="146"/>
                  </a:cubicBezTo>
                  <a:cubicBezTo>
                    <a:pt x="1595" y="116"/>
                    <a:pt x="1589" y="92"/>
                    <a:pt x="1574" y="75"/>
                  </a:cubicBezTo>
                  <a:cubicBezTo>
                    <a:pt x="1551" y="48"/>
                    <a:pt x="1512" y="44"/>
                    <a:pt x="1507" y="44"/>
                  </a:cubicBezTo>
                  <a:cubicBezTo>
                    <a:pt x="1462" y="44"/>
                    <a:pt x="1462" y="44"/>
                    <a:pt x="1462" y="44"/>
                  </a:cubicBezTo>
                  <a:cubicBezTo>
                    <a:pt x="1463" y="40"/>
                    <a:pt x="1464" y="36"/>
                    <a:pt x="1465" y="32"/>
                  </a:cubicBezTo>
                  <a:cubicBezTo>
                    <a:pt x="1467" y="22"/>
                    <a:pt x="1470" y="11"/>
                    <a:pt x="1472" y="0"/>
                  </a:cubicBezTo>
                  <a:cubicBezTo>
                    <a:pt x="1508" y="0"/>
                    <a:pt x="1508" y="0"/>
                    <a:pt x="1508" y="0"/>
                  </a:cubicBezTo>
                  <a:cubicBezTo>
                    <a:pt x="1508" y="0"/>
                    <a:pt x="1509" y="0"/>
                    <a:pt x="1509" y="0"/>
                  </a:cubicBezTo>
                  <a:cubicBezTo>
                    <a:pt x="1512" y="0"/>
                    <a:pt x="1570" y="4"/>
                    <a:pt x="1607" y="46"/>
                  </a:cubicBezTo>
                  <a:cubicBezTo>
                    <a:pt x="1630" y="73"/>
                    <a:pt x="1640" y="108"/>
                    <a:pt x="1636" y="150"/>
                  </a:cubicBezTo>
                  <a:close/>
                  <a:moveTo>
                    <a:pt x="1171" y="1391"/>
                  </a:moveTo>
                  <a:cubicBezTo>
                    <a:pt x="1171" y="1379"/>
                    <a:pt x="1161" y="1369"/>
                    <a:pt x="1149" y="1369"/>
                  </a:cubicBezTo>
                  <a:cubicBezTo>
                    <a:pt x="491" y="1369"/>
                    <a:pt x="491" y="1369"/>
                    <a:pt x="491" y="1369"/>
                  </a:cubicBezTo>
                  <a:cubicBezTo>
                    <a:pt x="479" y="1369"/>
                    <a:pt x="469" y="1379"/>
                    <a:pt x="469" y="1391"/>
                  </a:cubicBezTo>
                  <a:cubicBezTo>
                    <a:pt x="469" y="1403"/>
                    <a:pt x="479" y="1413"/>
                    <a:pt x="491" y="1413"/>
                  </a:cubicBezTo>
                  <a:cubicBezTo>
                    <a:pt x="1149" y="1413"/>
                    <a:pt x="1149" y="1413"/>
                    <a:pt x="1149" y="1413"/>
                  </a:cubicBezTo>
                  <a:cubicBezTo>
                    <a:pt x="1161" y="1413"/>
                    <a:pt x="1171" y="1403"/>
                    <a:pt x="1171" y="1391"/>
                  </a:cubicBezTo>
                  <a:close/>
                  <a:moveTo>
                    <a:pt x="308" y="610"/>
                  </a:moveTo>
                  <a:cubicBezTo>
                    <a:pt x="273" y="585"/>
                    <a:pt x="273" y="585"/>
                    <a:pt x="273" y="585"/>
                  </a:cubicBezTo>
                  <a:cubicBezTo>
                    <a:pt x="273" y="584"/>
                    <a:pt x="273" y="584"/>
                    <a:pt x="273" y="584"/>
                  </a:cubicBezTo>
                  <a:cubicBezTo>
                    <a:pt x="128" y="486"/>
                    <a:pt x="61" y="287"/>
                    <a:pt x="48" y="146"/>
                  </a:cubicBezTo>
                  <a:cubicBezTo>
                    <a:pt x="45" y="116"/>
                    <a:pt x="51" y="92"/>
                    <a:pt x="66" y="75"/>
                  </a:cubicBezTo>
                  <a:cubicBezTo>
                    <a:pt x="89" y="48"/>
                    <a:pt x="129" y="44"/>
                    <a:pt x="133" y="44"/>
                  </a:cubicBezTo>
                  <a:cubicBezTo>
                    <a:pt x="178" y="44"/>
                    <a:pt x="178" y="44"/>
                    <a:pt x="178" y="44"/>
                  </a:cubicBezTo>
                  <a:cubicBezTo>
                    <a:pt x="177" y="39"/>
                    <a:pt x="176" y="33"/>
                    <a:pt x="174" y="27"/>
                  </a:cubicBezTo>
                  <a:cubicBezTo>
                    <a:pt x="172" y="19"/>
                    <a:pt x="170" y="10"/>
                    <a:pt x="168" y="0"/>
                  </a:cubicBezTo>
                  <a:cubicBezTo>
                    <a:pt x="132" y="0"/>
                    <a:pt x="132" y="0"/>
                    <a:pt x="132" y="0"/>
                  </a:cubicBezTo>
                  <a:cubicBezTo>
                    <a:pt x="132" y="0"/>
                    <a:pt x="131" y="0"/>
                    <a:pt x="131" y="0"/>
                  </a:cubicBezTo>
                  <a:cubicBezTo>
                    <a:pt x="128" y="0"/>
                    <a:pt x="70" y="4"/>
                    <a:pt x="33" y="46"/>
                  </a:cubicBezTo>
                  <a:cubicBezTo>
                    <a:pt x="10" y="73"/>
                    <a:pt x="0" y="108"/>
                    <a:pt x="4" y="150"/>
                  </a:cubicBezTo>
                  <a:cubicBezTo>
                    <a:pt x="18" y="300"/>
                    <a:pt x="90" y="514"/>
                    <a:pt x="248" y="620"/>
                  </a:cubicBezTo>
                  <a:cubicBezTo>
                    <a:pt x="345" y="690"/>
                    <a:pt x="345" y="690"/>
                    <a:pt x="345" y="690"/>
                  </a:cubicBezTo>
                  <a:cubicBezTo>
                    <a:pt x="332" y="664"/>
                    <a:pt x="319" y="637"/>
                    <a:pt x="308" y="6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 name="Group 35"/>
          <p:cNvGrpSpPr/>
          <p:nvPr/>
        </p:nvGrpSpPr>
        <p:grpSpPr>
          <a:xfrm>
            <a:off x="5000806" y="2145884"/>
            <a:ext cx="306171" cy="2834640"/>
            <a:chOff x="5942914" y="2709287"/>
            <a:chExt cx="306171" cy="2834640"/>
          </a:xfrm>
        </p:grpSpPr>
        <p:cxnSp>
          <p:nvCxnSpPr>
            <p:cNvPr id="37" name="Straight Connector 36"/>
            <p:cNvCxnSpPr/>
            <p:nvPr/>
          </p:nvCxnSpPr>
          <p:spPr>
            <a:xfrm>
              <a:off x="6096000" y="2709287"/>
              <a:ext cx="0" cy="2834640"/>
            </a:xfrm>
            <a:prstGeom prst="line">
              <a:avLst/>
            </a:prstGeom>
            <a:ln w="9525" cap="rnd">
              <a:solidFill>
                <a:srgbClr val="9A9A9A"/>
              </a:solidFill>
              <a:prstDash val="solid"/>
            </a:ln>
          </p:spPr>
          <p:style>
            <a:lnRef idx="1">
              <a:schemeClr val="accent1"/>
            </a:lnRef>
            <a:fillRef idx="0">
              <a:schemeClr val="accent1"/>
            </a:fillRef>
            <a:effectRef idx="0">
              <a:schemeClr val="accent1"/>
            </a:effectRef>
            <a:fontRef idx="minor">
              <a:schemeClr val="tx1"/>
            </a:fontRef>
          </p:style>
        </p:cxnSp>
        <p:grpSp>
          <p:nvGrpSpPr>
            <p:cNvPr id="38" name="Group 37"/>
            <p:cNvGrpSpPr/>
            <p:nvPr/>
          </p:nvGrpSpPr>
          <p:grpSpPr>
            <a:xfrm>
              <a:off x="5942914" y="3967299"/>
              <a:ext cx="306171" cy="306910"/>
              <a:chOff x="5937564" y="3833745"/>
              <a:chExt cx="306171" cy="306910"/>
            </a:xfrm>
          </p:grpSpPr>
          <p:sp>
            <p:nvSpPr>
              <p:cNvPr id="39" name="Freeform 94"/>
              <p:cNvSpPr>
                <a:spLocks/>
              </p:cNvSpPr>
              <p:nvPr/>
            </p:nvSpPr>
            <p:spPr bwMode="gray">
              <a:xfrm>
                <a:off x="5937564" y="3833745"/>
                <a:ext cx="306171" cy="30691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chemeClr val="tx2"/>
              </a:solidFill>
              <a:ln>
                <a:solidFill>
                  <a:schemeClr val="tx2"/>
                </a:solidFill>
              </a:ln>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sp>
            <p:nvSpPr>
              <p:cNvPr id="40" name="Freeform 95"/>
              <p:cNvSpPr>
                <a:spLocks/>
              </p:cNvSpPr>
              <p:nvPr/>
            </p:nvSpPr>
            <p:spPr bwMode="gray">
              <a:xfrm>
                <a:off x="6053995" y="3876005"/>
                <a:ext cx="120251" cy="224731"/>
              </a:xfrm>
              <a:custGeom>
                <a:avLst/>
                <a:gdLst>
                  <a:gd name="T0" fmla="*/ 66 w 976"/>
                  <a:gd name="T1" fmla="*/ 1824 h 1824"/>
                  <a:gd name="T2" fmla="*/ 0 w 976"/>
                  <a:gd name="T3" fmla="*/ 1758 h 1824"/>
                  <a:gd name="T4" fmla="*/ 843 w 976"/>
                  <a:gd name="T5" fmla="*/ 912 h 1824"/>
                  <a:gd name="T6" fmla="*/ 0 w 976"/>
                  <a:gd name="T7" fmla="*/ 66 h 1824"/>
                  <a:gd name="T8" fmla="*/ 66 w 976"/>
                  <a:gd name="T9" fmla="*/ 0 h 1824"/>
                  <a:gd name="T10" fmla="*/ 976 w 976"/>
                  <a:gd name="T11" fmla="*/ 912 h 1824"/>
                  <a:gd name="T12" fmla="*/ 66 w 976"/>
                  <a:gd name="T13" fmla="*/ 1824 h 1824"/>
                </a:gdLst>
                <a:ahLst/>
                <a:cxnLst>
                  <a:cxn ang="0">
                    <a:pos x="T0" y="T1"/>
                  </a:cxn>
                  <a:cxn ang="0">
                    <a:pos x="T2" y="T3"/>
                  </a:cxn>
                  <a:cxn ang="0">
                    <a:pos x="T4" y="T5"/>
                  </a:cxn>
                  <a:cxn ang="0">
                    <a:pos x="T6" y="T7"/>
                  </a:cxn>
                  <a:cxn ang="0">
                    <a:pos x="T8" y="T9"/>
                  </a:cxn>
                  <a:cxn ang="0">
                    <a:pos x="T10" y="T11"/>
                  </a:cxn>
                  <a:cxn ang="0">
                    <a:pos x="T12" y="T13"/>
                  </a:cxn>
                </a:cxnLst>
                <a:rect l="0" t="0" r="r" b="b"/>
                <a:pathLst>
                  <a:path w="976" h="1824">
                    <a:moveTo>
                      <a:pt x="66" y="1824"/>
                    </a:moveTo>
                    <a:lnTo>
                      <a:pt x="0" y="1758"/>
                    </a:lnTo>
                    <a:lnTo>
                      <a:pt x="843" y="912"/>
                    </a:lnTo>
                    <a:lnTo>
                      <a:pt x="0" y="66"/>
                    </a:lnTo>
                    <a:lnTo>
                      <a:pt x="66" y="0"/>
                    </a:lnTo>
                    <a:lnTo>
                      <a:pt x="976" y="912"/>
                    </a:lnTo>
                    <a:lnTo>
                      <a:pt x="66" y="18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grpSp>
      </p:grpSp>
      <p:sp>
        <p:nvSpPr>
          <p:cNvPr id="41" name="Rectangle 40"/>
          <p:cNvSpPr/>
          <p:nvPr/>
        </p:nvSpPr>
        <p:spPr>
          <a:xfrm>
            <a:off x="1090566" y="5626796"/>
            <a:ext cx="10012217" cy="711552"/>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smtClean="0">
                <a:solidFill>
                  <a:srgbClr val="FFFFFF"/>
                </a:solidFill>
              </a:rPr>
              <a:t>With increased voice of customer, economic imperative for renewable energy will accelerate. </a:t>
            </a:r>
            <a:br>
              <a:rPr lang="en-US" sz="1600" dirty="0" smtClean="0">
                <a:solidFill>
                  <a:srgbClr val="FFFFFF"/>
                </a:solidFill>
              </a:rPr>
            </a:br>
            <a:r>
              <a:rPr lang="en-US" sz="1600" dirty="0" smtClean="0">
                <a:solidFill>
                  <a:srgbClr val="FFFFFF"/>
                </a:solidFill>
              </a:rPr>
              <a:t>First mover advantage in renewable energy will become increasingly important differentiator for FDI.</a:t>
            </a:r>
            <a:endParaRPr lang="en-US" sz="1600" dirty="0" smtClean="0">
              <a:solidFill>
                <a:srgbClr val="FFFFFF"/>
              </a:solidFill>
            </a:endParaRPr>
          </a:p>
        </p:txBody>
      </p:sp>
    </p:spTree>
    <p:extLst>
      <p:ext uri="{BB962C8B-B14F-4D97-AF65-F5344CB8AC3E}">
        <p14:creationId xmlns:p14="http://schemas.microsoft.com/office/powerpoint/2010/main" val="9741465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4524523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273"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US" sz="28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3" name="Title 2"/>
          <p:cNvSpPr>
            <a:spLocks noGrp="1"/>
          </p:cNvSpPr>
          <p:nvPr>
            <p:ph type="title"/>
          </p:nvPr>
        </p:nvSpPr>
        <p:spPr>
          <a:xfrm>
            <a:off x="630000" y="622800"/>
            <a:ext cx="10933200" cy="387798"/>
          </a:xfrm>
        </p:spPr>
        <p:txBody>
          <a:bodyPr/>
          <a:lstStyle/>
          <a:p>
            <a:r>
              <a:rPr lang="en-US" sz="2800" dirty="0" smtClean="0"/>
              <a:t>Indonesia has set ambitious goals for energy transition …</a:t>
            </a:r>
            <a:endParaRPr lang="en-US" sz="2800" dirty="0"/>
          </a:p>
        </p:txBody>
      </p:sp>
      <p:sp>
        <p:nvSpPr>
          <p:cNvPr id="12" name="ee4pHeader1"/>
          <p:cNvSpPr txBox="1"/>
          <p:nvPr/>
        </p:nvSpPr>
        <p:spPr>
          <a:xfrm>
            <a:off x="610928" y="1245932"/>
            <a:ext cx="3123862" cy="759600"/>
          </a:xfrm>
          <a:prstGeom prst="rect">
            <a:avLst/>
          </a:prstGeom>
          <a:noFill/>
          <a:ln cap="rnd">
            <a:noFill/>
          </a:ln>
        </p:spPr>
        <p:txBody>
          <a:bodyPr wrap="square" lIns="0" tIns="0" rIns="0" bIns="0" rtlCol="0" anchor="b" anchorCtr="0">
            <a:noAutofit/>
          </a:bodyPr>
          <a:lstStyle/>
          <a:p>
            <a:pPr marL="0" lvl="3" algn="ctr"/>
            <a:r>
              <a:rPr lang="en-US" sz="2400" dirty="0" smtClean="0">
                <a:solidFill>
                  <a:schemeClr val="tx2"/>
                </a:solidFill>
              </a:rPr>
              <a:t>Energy mix</a:t>
            </a:r>
            <a:endParaRPr lang="en-US" sz="2400" dirty="0">
              <a:solidFill>
                <a:schemeClr val="tx2"/>
              </a:solidFill>
            </a:endParaRPr>
          </a:p>
        </p:txBody>
      </p:sp>
      <p:sp>
        <p:nvSpPr>
          <p:cNvPr id="13" name="ee4pHeader2"/>
          <p:cNvSpPr txBox="1"/>
          <p:nvPr/>
        </p:nvSpPr>
        <p:spPr>
          <a:xfrm>
            <a:off x="4514558" y="1245932"/>
            <a:ext cx="3125941" cy="759600"/>
          </a:xfrm>
          <a:prstGeom prst="rect">
            <a:avLst/>
          </a:prstGeom>
          <a:noFill/>
          <a:ln cap="rnd">
            <a:noFill/>
          </a:ln>
        </p:spPr>
        <p:txBody>
          <a:bodyPr wrap="square" lIns="0" tIns="0" rIns="0" bIns="0" rtlCol="0" anchor="b" anchorCtr="0">
            <a:noAutofit/>
          </a:bodyPr>
          <a:lstStyle/>
          <a:p>
            <a:pPr marL="0" lvl="3" algn="ctr"/>
            <a:r>
              <a:rPr lang="en-US" sz="2400" dirty="0" smtClean="0">
                <a:solidFill>
                  <a:schemeClr val="tx2"/>
                </a:solidFill>
              </a:rPr>
              <a:t>Emissions</a:t>
            </a:r>
            <a:endParaRPr lang="en-US" sz="2400" dirty="0">
              <a:solidFill>
                <a:schemeClr val="tx2"/>
              </a:solidFill>
            </a:endParaRPr>
          </a:p>
        </p:txBody>
      </p:sp>
      <p:sp>
        <p:nvSpPr>
          <p:cNvPr id="14" name="ee4pHeader3"/>
          <p:cNvSpPr txBox="1"/>
          <p:nvPr/>
        </p:nvSpPr>
        <p:spPr>
          <a:xfrm>
            <a:off x="8418786" y="1245932"/>
            <a:ext cx="3125941" cy="759600"/>
          </a:xfrm>
          <a:prstGeom prst="rect">
            <a:avLst/>
          </a:prstGeom>
          <a:noFill/>
          <a:ln cap="rnd">
            <a:noFill/>
          </a:ln>
        </p:spPr>
        <p:txBody>
          <a:bodyPr wrap="square" lIns="0" tIns="0" rIns="0" bIns="0" rtlCol="0" anchor="b" anchorCtr="0">
            <a:noAutofit/>
          </a:bodyPr>
          <a:lstStyle/>
          <a:p>
            <a:pPr marL="0" lvl="3" algn="ctr"/>
            <a:r>
              <a:rPr lang="en-US" sz="2400" dirty="0" smtClean="0">
                <a:solidFill>
                  <a:schemeClr val="tx2"/>
                </a:solidFill>
              </a:rPr>
              <a:t>Electrification</a:t>
            </a:r>
            <a:endParaRPr lang="en-US" sz="2400" dirty="0">
              <a:solidFill>
                <a:schemeClr val="tx2"/>
              </a:solidFill>
            </a:endParaRPr>
          </a:p>
        </p:txBody>
      </p:sp>
      <p:sp>
        <p:nvSpPr>
          <p:cNvPr id="15" name="Oval 14"/>
          <p:cNvSpPr/>
          <p:nvPr/>
        </p:nvSpPr>
        <p:spPr>
          <a:xfrm>
            <a:off x="5010676" y="2302473"/>
            <a:ext cx="2133705" cy="2133705"/>
          </a:xfrm>
          <a:prstGeom prst="ellipse">
            <a:avLst/>
          </a:prstGeom>
          <a:solidFill>
            <a:srgbClr val="FFFFFF"/>
          </a:solidFill>
          <a:ln w="76200" cap="rnd">
            <a:gradFill flip="none" rotWithShape="1">
              <a:gsLst>
                <a:gs pos="0">
                  <a:schemeClr val="accent2"/>
                </a:gs>
                <a:gs pos="100000">
                  <a:schemeClr val="tx2"/>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ct val="90000"/>
              </a:lnSpc>
            </a:pPr>
            <a:r>
              <a:rPr lang="en-US" sz="4000" kern="0" dirty="0" smtClean="0">
                <a:solidFill>
                  <a:schemeClr val="tx1"/>
                </a:solidFill>
              </a:rPr>
              <a:t>26%</a:t>
            </a:r>
            <a:br>
              <a:rPr lang="en-US" sz="4000" kern="0" dirty="0" smtClean="0">
                <a:solidFill>
                  <a:schemeClr val="tx1"/>
                </a:solidFill>
              </a:rPr>
            </a:br>
            <a:r>
              <a:rPr lang="en-US" sz="1200" kern="0" dirty="0" smtClean="0">
                <a:solidFill>
                  <a:schemeClr val="tx1"/>
                </a:solidFill>
              </a:rPr>
              <a:t>  </a:t>
            </a:r>
            <a:r>
              <a:rPr lang="en-US" sz="1200" kern="0" dirty="0">
                <a:solidFill>
                  <a:schemeClr val="tx1"/>
                </a:solidFill>
              </a:rPr>
              <a:t/>
            </a:r>
            <a:br>
              <a:rPr lang="en-US" sz="1200" kern="0" dirty="0">
                <a:solidFill>
                  <a:schemeClr val="tx1"/>
                </a:solidFill>
              </a:rPr>
            </a:br>
            <a:r>
              <a:rPr lang="en-US" sz="1400" kern="0" dirty="0" smtClean="0">
                <a:solidFill>
                  <a:schemeClr val="tx1"/>
                </a:solidFill>
              </a:rPr>
              <a:t>GHG reduction vs. </a:t>
            </a:r>
            <a:br>
              <a:rPr lang="en-US" sz="1400" kern="0" dirty="0" smtClean="0">
                <a:solidFill>
                  <a:schemeClr val="tx1"/>
                </a:solidFill>
              </a:rPr>
            </a:br>
            <a:r>
              <a:rPr lang="en-US" sz="1400" kern="0" dirty="0">
                <a:solidFill>
                  <a:schemeClr val="tx1"/>
                </a:solidFill>
              </a:rPr>
              <a:t>p</a:t>
            </a:r>
            <a:r>
              <a:rPr lang="en-US" sz="1400" kern="0" dirty="0" smtClean="0">
                <a:solidFill>
                  <a:schemeClr val="tx1"/>
                </a:solidFill>
              </a:rPr>
              <a:t>redicted BAU </a:t>
            </a:r>
            <a:br>
              <a:rPr lang="en-US" sz="1400" kern="0" dirty="0" smtClean="0">
                <a:solidFill>
                  <a:schemeClr val="tx1"/>
                </a:solidFill>
              </a:rPr>
            </a:br>
            <a:r>
              <a:rPr lang="en-US" sz="1400" kern="0" dirty="0" smtClean="0">
                <a:solidFill>
                  <a:schemeClr val="tx1"/>
                </a:solidFill>
              </a:rPr>
              <a:t>scenarios by 2030</a:t>
            </a:r>
            <a:endParaRPr lang="en-US" sz="1400" kern="0" dirty="0">
              <a:solidFill>
                <a:schemeClr val="tx1"/>
              </a:solidFill>
            </a:endParaRPr>
          </a:p>
        </p:txBody>
      </p:sp>
      <p:sp>
        <p:nvSpPr>
          <p:cNvPr id="16" name="TextBox 15"/>
          <p:cNvSpPr txBox="1"/>
          <p:nvPr/>
        </p:nvSpPr>
        <p:spPr>
          <a:xfrm>
            <a:off x="4677631" y="4631840"/>
            <a:ext cx="2799795" cy="582848"/>
          </a:xfrm>
          <a:prstGeom prst="rect">
            <a:avLst/>
          </a:prstGeom>
          <a:noFill/>
        </p:spPr>
        <p:txBody>
          <a:bodyPr wrap="square" lIns="0" tIns="0" rIns="0" bIns="0" rtlCol="0" anchor="t">
            <a:noAutofit/>
          </a:bodyPr>
          <a:lstStyle/>
          <a:p>
            <a:pPr algn="ctr"/>
            <a:r>
              <a:rPr lang="en-US" dirty="0" smtClean="0"/>
              <a:t>With international support, GHG reduction target rises to 41% vs. </a:t>
            </a:r>
            <a:br>
              <a:rPr lang="en-US" dirty="0" smtClean="0"/>
            </a:br>
            <a:r>
              <a:rPr lang="en-US" dirty="0" smtClean="0"/>
              <a:t>BAU baseline scenarios</a:t>
            </a:r>
            <a:endParaRPr lang="en-US" dirty="0"/>
          </a:p>
        </p:txBody>
      </p:sp>
      <p:sp>
        <p:nvSpPr>
          <p:cNvPr id="22" name="Oval 21"/>
          <p:cNvSpPr/>
          <p:nvPr/>
        </p:nvSpPr>
        <p:spPr>
          <a:xfrm>
            <a:off x="8750675" y="2302473"/>
            <a:ext cx="2133705" cy="2133705"/>
          </a:xfrm>
          <a:prstGeom prst="ellipse">
            <a:avLst/>
          </a:prstGeom>
          <a:solidFill>
            <a:srgbClr val="FFFFFF"/>
          </a:solidFill>
          <a:ln w="76200" cap="rnd">
            <a:gradFill flip="none" rotWithShape="1">
              <a:gsLst>
                <a:gs pos="0">
                  <a:schemeClr val="accent2"/>
                </a:gs>
                <a:gs pos="100000">
                  <a:schemeClr val="tx2"/>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ct val="90000"/>
              </a:lnSpc>
            </a:pPr>
            <a:r>
              <a:rPr lang="en-US" sz="4000" kern="0" dirty="0" smtClean="0">
                <a:solidFill>
                  <a:schemeClr val="tx1"/>
                </a:solidFill>
              </a:rPr>
              <a:t>100%</a:t>
            </a:r>
            <a:br>
              <a:rPr lang="en-US" sz="4000" kern="0" dirty="0" smtClean="0">
                <a:solidFill>
                  <a:schemeClr val="tx1"/>
                </a:solidFill>
              </a:rPr>
            </a:br>
            <a:r>
              <a:rPr lang="en-US" sz="1200" kern="0" dirty="0" smtClean="0">
                <a:solidFill>
                  <a:schemeClr val="tx1"/>
                </a:solidFill>
              </a:rPr>
              <a:t>  </a:t>
            </a:r>
            <a:r>
              <a:rPr lang="en-US" sz="1200" kern="0" dirty="0">
                <a:solidFill>
                  <a:schemeClr val="tx1"/>
                </a:solidFill>
              </a:rPr>
              <a:t/>
            </a:r>
            <a:br>
              <a:rPr lang="en-US" sz="1200" kern="0" dirty="0">
                <a:solidFill>
                  <a:schemeClr val="tx1"/>
                </a:solidFill>
              </a:rPr>
            </a:br>
            <a:r>
              <a:rPr lang="en-US" sz="1400" kern="0" dirty="0" smtClean="0">
                <a:solidFill>
                  <a:schemeClr val="tx1"/>
                </a:solidFill>
              </a:rPr>
              <a:t>Nationwide </a:t>
            </a:r>
            <a:br>
              <a:rPr lang="en-US" sz="1400" kern="0" dirty="0" smtClean="0">
                <a:solidFill>
                  <a:schemeClr val="tx1"/>
                </a:solidFill>
              </a:rPr>
            </a:br>
            <a:r>
              <a:rPr lang="en-US" sz="1400" kern="0" dirty="0" smtClean="0">
                <a:solidFill>
                  <a:schemeClr val="tx1"/>
                </a:solidFill>
              </a:rPr>
              <a:t>electrification </a:t>
            </a:r>
            <a:br>
              <a:rPr lang="en-US" sz="1400" kern="0" dirty="0" smtClean="0">
                <a:solidFill>
                  <a:schemeClr val="tx1"/>
                </a:solidFill>
              </a:rPr>
            </a:br>
            <a:r>
              <a:rPr lang="en-US" sz="1400" kern="0" dirty="0" smtClean="0">
                <a:solidFill>
                  <a:schemeClr val="tx1"/>
                </a:solidFill>
              </a:rPr>
              <a:t>by 2025</a:t>
            </a:r>
            <a:endParaRPr lang="en-US" sz="1400" kern="0" dirty="0">
              <a:solidFill>
                <a:schemeClr val="tx1"/>
              </a:solidFill>
            </a:endParaRPr>
          </a:p>
        </p:txBody>
      </p:sp>
      <p:sp>
        <p:nvSpPr>
          <p:cNvPr id="18" name="TextBox 17"/>
          <p:cNvSpPr txBox="1"/>
          <p:nvPr/>
        </p:nvSpPr>
        <p:spPr>
          <a:xfrm>
            <a:off x="8417630" y="4631840"/>
            <a:ext cx="2799795" cy="582848"/>
          </a:xfrm>
          <a:prstGeom prst="rect">
            <a:avLst/>
          </a:prstGeom>
          <a:noFill/>
        </p:spPr>
        <p:txBody>
          <a:bodyPr wrap="square" lIns="0" tIns="0" rIns="0" bIns="0" rtlCol="0" anchor="t">
            <a:noAutofit/>
          </a:bodyPr>
          <a:lstStyle/>
          <a:p>
            <a:pPr algn="ctr"/>
            <a:r>
              <a:rPr lang="en-US" dirty="0" smtClean="0"/>
              <a:t>Increase from ~95% electrification of households today </a:t>
            </a:r>
            <a:br>
              <a:rPr lang="en-US" dirty="0" smtClean="0"/>
            </a:br>
            <a:r>
              <a:rPr lang="en-US" dirty="0" smtClean="0"/>
              <a:t>across Indonesia </a:t>
            </a:r>
            <a:br>
              <a:rPr lang="en-US" dirty="0" smtClean="0"/>
            </a:br>
            <a:endParaRPr lang="en-US" dirty="0"/>
          </a:p>
        </p:txBody>
      </p:sp>
      <p:sp>
        <p:nvSpPr>
          <p:cNvPr id="19" name="Oval 18"/>
          <p:cNvSpPr/>
          <p:nvPr/>
        </p:nvSpPr>
        <p:spPr>
          <a:xfrm>
            <a:off x="1270676" y="2302473"/>
            <a:ext cx="2133705" cy="2133705"/>
          </a:xfrm>
          <a:prstGeom prst="ellipse">
            <a:avLst/>
          </a:prstGeom>
          <a:solidFill>
            <a:srgbClr val="FFFFFF"/>
          </a:solidFill>
          <a:ln w="76200" cap="rnd">
            <a:gradFill flip="none" rotWithShape="1">
              <a:gsLst>
                <a:gs pos="0">
                  <a:schemeClr val="accent2"/>
                </a:gs>
                <a:gs pos="100000">
                  <a:schemeClr val="tx2"/>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ct val="90000"/>
              </a:lnSpc>
            </a:pPr>
            <a:r>
              <a:rPr lang="en-US" sz="4000" kern="0" dirty="0" smtClean="0">
                <a:solidFill>
                  <a:schemeClr val="tx1"/>
                </a:solidFill>
              </a:rPr>
              <a:t>23%</a:t>
            </a:r>
          </a:p>
          <a:p>
            <a:pPr algn="ctr">
              <a:lnSpc>
                <a:spcPct val="90000"/>
              </a:lnSpc>
            </a:pPr>
            <a:r>
              <a:rPr lang="en-US" sz="1200" kern="0" dirty="0" smtClean="0">
                <a:solidFill>
                  <a:schemeClr val="tx1"/>
                </a:solidFill>
              </a:rPr>
              <a:t> </a:t>
            </a:r>
            <a:r>
              <a:rPr lang="en-US" sz="1600" kern="0" dirty="0" smtClean="0">
                <a:solidFill>
                  <a:schemeClr val="tx1"/>
                </a:solidFill>
              </a:rPr>
              <a:t/>
            </a:r>
            <a:br>
              <a:rPr lang="en-US" sz="1600" kern="0" dirty="0" smtClean="0">
                <a:solidFill>
                  <a:schemeClr val="tx1"/>
                </a:solidFill>
              </a:rPr>
            </a:br>
            <a:r>
              <a:rPr lang="en-US" sz="1400" kern="0" dirty="0" smtClean="0">
                <a:solidFill>
                  <a:schemeClr val="tx1"/>
                </a:solidFill>
              </a:rPr>
              <a:t>New &amp; renewable</a:t>
            </a:r>
            <a:br>
              <a:rPr lang="en-US" sz="1400" kern="0" dirty="0" smtClean="0">
                <a:solidFill>
                  <a:schemeClr val="tx1"/>
                </a:solidFill>
              </a:rPr>
            </a:br>
            <a:r>
              <a:rPr lang="en-US" sz="1400" kern="0" dirty="0" smtClean="0">
                <a:solidFill>
                  <a:schemeClr val="tx1"/>
                </a:solidFill>
              </a:rPr>
              <a:t>share of energy </a:t>
            </a:r>
            <a:br>
              <a:rPr lang="en-US" sz="1400" kern="0" dirty="0" smtClean="0">
                <a:solidFill>
                  <a:schemeClr val="tx1"/>
                </a:solidFill>
              </a:rPr>
            </a:br>
            <a:r>
              <a:rPr lang="en-US" sz="1400" kern="0" dirty="0" smtClean="0">
                <a:solidFill>
                  <a:schemeClr val="tx1"/>
                </a:solidFill>
              </a:rPr>
              <a:t>mix by 2025</a:t>
            </a:r>
            <a:endParaRPr lang="en-US" sz="1400" kern="0" dirty="0">
              <a:solidFill>
                <a:schemeClr val="tx1"/>
              </a:solidFill>
            </a:endParaRPr>
          </a:p>
        </p:txBody>
      </p:sp>
      <p:sp>
        <p:nvSpPr>
          <p:cNvPr id="20" name="TextBox 19"/>
          <p:cNvSpPr txBox="1"/>
          <p:nvPr/>
        </p:nvSpPr>
        <p:spPr>
          <a:xfrm>
            <a:off x="937631" y="4631840"/>
            <a:ext cx="2799795" cy="582848"/>
          </a:xfrm>
          <a:prstGeom prst="rect">
            <a:avLst/>
          </a:prstGeom>
          <a:noFill/>
        </p:spPr>
        <p:txBody>
          <a:bodyPr wrap="square" lIns="0" tIns="0" rIns="0" bIns="0" rtlCol="0" anchor="t">
            <a:noAutofit/>
          </a:bodyPr>
          <a:lstStyle/>
          <a:p>
            <a:pPr algn="ctr"/>
            <a:r>
              <a:rPr lang="en-US" dirty="0" smtClean="0"/>
              <a:t>Target of 30% coal, 25% natural gas, 23% renewables and 22% oil energy mix in 2025</a:t>
            </a:r>
            <a:endParaRPr lang="en-US" dirty="0"/>
          </a:p>
        </p:txBody>
      </p:sp>
      <p:sp>
        <p:nvSpPr>
          <p:cNvPr id="24" name="ee4pFootnotes"/>
          <p:cNvSpPr>
            <a:spLocks noChangeArrowheads="1"/>
          </p:cNvSpPr>
          <p:nvPr/>
        </p:nvSpPr>
        <p:spPr bwMode="auto">
          <a:xfrm>
            <a:off x="630000" y="6310641"/>
            <a:ext cx="10254380" cy="249299"/>
          </a:xfrm>
          <a:prstGeom prst="rect">
            <a:avLst/>
          </a:prstGeom>
          <a:noFill/>
          <a:ln w="9525" algn="ctr">
            <a:noFill/>
            <a:miter lim="800000"/>
            <a:headEnd type="none" w="lg" len="lg"/>
            <a:tailEnd type="none" w="lg" len="lg"/>
          </a:ln>
        </p:spPr>
        <p:txBody>
          <a:bodyPr vert="horz" wrap="square" lIns="0" tIns="0" rIns="0" bIns="0" anchor="b" anchorCtr="0">
            <a:spAutoFit/>
          </a:bodyPr>
          <a:lstStyle/>
          <a:p>
            <a:pPr>
              <a:lnSpc>
                <a:spcPct val="90000"/>
              </a:lnSpc>
            </a:pPr>
            <a:r>
              <a:rPr lang="en-US" sz="900" dirty="0" smtClean="0">
                <a:solidFill>
                  <a:srgbClr val="7F7F7F"/>
                </a:solidFill>
                <a:latin typeface="+mj-lt"/>
                <a:cs typeface="Arial" pitchFamily="34" charset="0"/>
              </a:rPr>
              <a:t>1. GHG </a:t>
            </a:r>
            <a:r>
              <a:rPr lang="en-US" sz="900" dirty="0">
                <a:solidFill>
                  <a:srgbClr val="7F7F7F"/>
                </a:solidFill>
                <a:latin typeface="+mj-lt"/>
                <a:cs typeface="Arial" pitchFamily="34" charset="0"/>
              </a:rPr>
              <a:t>included in inventory : CO2, CH4, N2O, PFCs, HFCs, SF6, NF3 - Total GHG Emissions Including Land-Use Change and Forestry. </a:t>
            </a:r>
            <a:r>
              <a:rPr lang="en-US" sz="900" dirty="0" smtClean="0">
                <a:solidFill>
                  <a:srgbClr val="7F7F7F"/>
                </a:solidFill>
                <a:latin typeface="+mj-lt"/>
                <a:cs typeface="Arial" pitchFamily="34" charset="0"/>
              </a:rPr>
              <a:t>Business </a:t>
            </a:r>
            <a:r>
              <a:rPr lang="en-US" sz="900" dirty="0">
                <a:solidFill>
                  <a:srgbClr val="7F7F7F"/>
                </a:solidFill>
                <a:latin typeface="+mj-lt"/>
                <a:cs typeface="Arial" pitchFamily="34" charset="0"/>
              </a:rPr>
              <a:t>as usual emissions projected at 2,881 mt CO2 eq.</a:t>
            </a:r>
          </a:p>
          <a:p>
            <a:pPr>
              <a:lnSpc>
                <a:spcPct val="90000"/>
              </a:lnSpc>
            </a:pPr>
            <a:r>
              <a:rPr lang="en-US" sz="900" dirty="0">
                <a:solidFill>
                  <a:srgbClr val="7F7F7F"/>
                </a:solidFill>
                <a:latin typeface="+mj-lt"/>
                <a:cs typeface="Arial" pitchFamily="34" charset="0"/>
              </a:rPr>
              <a:t>Source: UNFCCC – INDC Indonesia, UNFCCC data interface, </a:t>
            </a:r>
            <a:r>
              <a:rPr lang="en-US" sz="900" dirty="0" smtClean="0">
                <a:solidFill>
                  <a:srgbClr val="7F7F7F"/>
                </a:solidFill>
                <a:latin typeface="+mj-lt"/>
                <a:cs typeface="Arial" pitchFamily="34" charset="0"/>
              </a:rPr>
              <a:t>IEA policy database, press reports</a:t>
            </a:r>
            <a:endParaRPr lang="en-US" sz="900" dirty="0">
              <a:solidFill>
                <a:srgbClr val="7F7F7F"/>
              </a:solidFill>
              <a:latin typeface="+mj-lt"/>
              <a:cs typeface="Arial" pitchFamily="34" charset="0"/>
            </a:endParaRPr>
          </a:p>
        </p:txBody>
      </p:sp>
    </p:spTree>
    <p:extLst>
      <p:ext uri="{BB962C8B-B14F-4D97-AF65-F5344CB8AC3E}">
        <p14:creationId xmlns:p14="http://schemas.microsoft.com/office/powerpoint/2010/main" val="17679490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e4pContent1"/>
          <p:cNvSpPr txBox="1"/>
          <p:nvPr/>
        </p:nvSpPr>
        <p:spPr>
          <a:xfrm>
            <a:off x="630000" y="2085623"/>
            <a:ext cx="4995640" cy="3030600"/>
          </a:xfrm>
          <a:prstGeom prst="rect">
            <a:avLst/>
          </a:prstGeom>
          <a:ln cap="rnd">
            <a:noFill/>
          </a:ln>
        </p:spPr>
        <p:txBody>
          <a:bodyPr vert="horz" lIns="0" tIns="0" rIns="0" bIns="0" rtlCol="0">
            <a:noAutofit/>
          </a:bodyPr>
          <a:lstStyle>
            <a:lvl1pPr lvl="0" indent="0">
              <a:lnSpc>
                <a:spcPct val="100000"/>
              </a:lnSpc>
              <a:spcBef>
                <a:spcPts val="0"/>
              </a:spcBef>
              <a:spcAft>
                <a:spcPts val="0"/>
              </a:spcAft>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lang="en-US" sz="16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lang="en-US" sz="1600" b="1" smtClean="0">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lang="en-US" sz="1600" smtClean="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lang="en-US" sz="4400" baseline="0" smtClean="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lang="en-US" sz="5400" baseline="0" smtClean="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lang="en-US" sz="2400" baseline="0" dirty="0">
                <a:solidFill>
                  <a:schemeClr val="tx2"/>
                </a:solidFill>
                <a:latin typeface="Trebuchet MS" panose="020B0603020202020204" pitchFamily="34" charset="0"/>
                <a:sym typeface="Trebuchet MS" panose="020B0603020202020204" pitchFamily="34" charset="0"/>
              </a:defRPr>
            </a:lvl9pPr>
          </a:lstStyle>
          <a:p>
            <a:r>
              <a:rPr lang="en-US" sz="1500" dirty="0">
                <a:latin typeface="+mn-lt"/>
              </a:rPr>
              <a:t>More than 400 institutions across 43 countries representing $2.6 trillion in assets have already committed to divest from fossil </a:t>
            </a:r>
            <a:r>
              <a:rPr lang="en-US" sz="1500" dirty="0" smtClean="0">
                <a:latin typeface="+mn-lt"/>
              </a:rPr>
              <a:t>fuels</a:t>
            </a:r>
          </a:p>
          <a:p>
            <a:endParaRPr lang="en-US" sz="1500" dirty="0">
              <a:latin typeface="+mn-lt"/>
            </a:endParaRPr>
          </a:p>
          <a:p>
            <a:r>
              <a:rPr lang="en-US" sz="1500" dirty="0">
                <a:latin typeface="+mn-lt"/>
              </a:rPr>
              <a:t>Recent </a:t>
            </a:r>
            <a:r>
              <a:rPr lang="en-US" sz="1500" dirty="0" smtClean="0">
                <a:latin typeface="+mn-lt"/>
              </a:rPr>
              <a:t>examples</a:t>
            </a:r>
            <a:endParaRPr lang="en-US" sz="1500" dirty="0">
              <a:latin typeface="+mn-lt"/>
            </a:endParaRPr>
          </a:p>
          <a:p>
            <a:pPr lvl="1">
              <a:buClr>
                <a:schemeClr val="tx2">
                  <a:lumMod val="100000"/>
                </a:schemeClr>
              </a:buClr>
              <a:buSzPct val="100000"/>
            </a:pPr>
            <a:r>
              <a:rPr lang="en-US" sz="1500" dirty="0">
                <a:solidFill>
                  <a:schemeClr val="tx1">
                    <a:lumMod val="100000"/>
                  </a:schemeClr>
                </a:solidFill>
                <a:latin typeface="+mn-lt"/>
              </a:rPr>
              <a:t>Norway's largest pension fund decided to divest from all companies that earn &gt;50%</a:t>
            </a:r>
            <a:br>
              <a:rPr lang="en-US" sz="1500" dirty="0">
                <a:solidFill>
                  <a:schemeClr val="tx1">
                    <a:lumMod val="100000"/>
                  </a:schemeClr>
                </a:solidFill>
                <a:latin typeface="+mn-lt"/>
              </a:rPr>
            </a:br>
            <a:r>
              <a:rPr lang="en-US" sz="1500" dirty="0">
                <a:solidFill>
                  <a:schemeClr val="tx1">
                    <a:lumMod val="100000"/>
                  </a:schemeClr>
                </a:solidFill>
                <a:latin typeface="+mn-lt"/>
              </a:rPr>
              <a:t>of their revenues from coal-based activities. Divestment: $9-10bn</a:t>
            </a:r>
          </a:p>
          <a:p>
            <a:pPr lvl="1">
              <a:buClr>
                <a:schemeClr val="tx2">
                  <a:lumMod val="100000"/>
                </a:schemeClr>
              </a:buClr>
              <a:buSzPct val="100000"/>
            </a:pPr>
            <a:r>
              <a:rPr lang="en-US" sz="1500" dirty="0">
                <a:solidFill>
                  <a:schemeClr val="tx1">
                    <a:lumMod val="100000"/>
                  </a:schemeClr>
                </a:solidFill>
                <a:latin typeface="+mn-lt"/>
              </a:rPr>
              <a:t>Allianz will divest from any company that generates &gt;30% of revenue by </a:t>
            </a:r>
            <a:r>
              <a:rPr lang="en-US" sz="1500" dirty="0" smtClean="0">
                <a:solidFill>
                  <a:schemeClr val="tx1">
                    <a:lumMod val="100000"/>
                  </a:schemeClr>
                </a:solidFill>
                <a:latin typeface="+mn-lt"/>
              </a:rPr>
              <a:t>mining coal </a:t>
            </a:r>
            <a:r>
              <a:rPr lang="en-US" sz="1500" dirty="0">
                <a:solidFill>
                  <a:schemeClr val="tx1">
                    <a:lumMod val="100000"/>
                  </a:schemeClr>
                </a:solidFill>
                <a:latin typeface="+mn-lt"/>
              </a:rPr>
              <a:t>or bases &gt;30% of its energy production on coal. Divestment: $</a:t>
            </a:r>
            <a:r>
              <a:rPr lang="en-US" sz="1500" dirty="0" smtClean="0">
                <a:solidFill>
                  <a:schemeClr val="tx1">
                    <a:lumMod val="100000"/>
                  </a:schemeClr>
                </a:solidFill>
                <a:latin typeface="+mn-lt"/>
              </a:rPr>
              <a:t>4bn</a:t>
            </a:r>
            <a:endParaRPr lang="en-US" sz="1500" dirty="0">
              <a:solidFill>
                <a:schemeClr val="tx1">
                  <a:lumMod val="100000"/>
                </a:schemeClr>
              </a:solidFill>
              <a:latin typeface="+mn-lt"/>
            </a:endParaRPr>
          </a:p>
        </p:txBody>
      </p:sp>
      <p:sp>
        <p:nvSpPr>
          <p:cNvPr id="9" name="ee4pContent2"/>
          <p:cNvSpPr txBox="1"/>
          <p:nvPr/>
        </p:nvSpPr>
        <p:spPr>
          <a:xfrm>
            <a:off x="6567560" y="2085623"/>
            <a:ext cx="4995640" cy="3030600"/>
          </a:xfrm>
          <a:prstGeom prst="rect">
            <a:avLst/>
          </a:prstGeom>
          <a:ln cap="rnd">
            <a:noFill/>
          </a:ln>
        </p:spPr>
        <p:txBody>
          <a:bodyPr vert="horz" lIns="0" tIns="0" rIns="0" bIns="0" rtlCol="0">
            <a:noAutofit/>
          </a:bodyPr>
          <a:lstStyle>
            <a:lvl1pPr lvl="0" indent="0">
              <a:lnSpc>
                <a:spcPct val="100000"/>
              </a:lnSpc>
              <a:spcBef>
                <a:spcPts val="0"/>
              </a:spcBef>
              <a:spcAft>
                <a:spcPts val="0"/>
              </a:spcAft>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lang="en-US" sz="16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lang="en-US" sz="1600" b="1" smtClean="0">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lang="en-US" sz="1600" smtClean="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lang="en-US" sz="4400" baseline="0" smtClean="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lang="en-US" sz="5400" baseline="0" smtClean="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lang="en-US" sz="2400" baseline="0" dirty="0">
                <a:solidFill>
                  <a:schemeClr val="tx2"/>
                </a:solidFill>
                <a:latin typeface="Trebuchet MS" panose="020B0603020202020204" pitchFamily="34" charset="0"/>
                <a:sym typeface="Trebuchet MS" panose="020B0603020202020204" pitchFamily="34" charset="0"/>
              </a:defRPr>
            </a:lvl9pPr>
          </a:lstStyle>
          <a:p>
            <a:r>
              <a:rPr lang="en-US" sz="1500" dirty="0">
                <a:latin typeface="+mn-lt"/>
              </a:rPr>
              <a:t>BlackRock warns companies that "climate change has become an investment risk" </a:t>
            </a:r>
            <a:endParaRPr lang="en-US" sz="1500" dirty="0" smtClean="0">
              <a:latin typeface="+mn-lt"/>
            </a:endParaRPr>
          </a:p>
          <a:p>
            <a:endParaRPr lang="en-US" sz="1500" dirty="0">
              <a:latin typeface="+mn-lt"/>
            </a:endParaRPr>
          </a:p>
          <a:p>
            <a:r>
              <a:rPr lang="en-US" sz="1500" dirty="0">
                <a:latin typeface="+mn-lt"/>
              </a:rPr>
              <a:t>Latest example: Exxon forced to report on Climate </a:t>
            </a:r>
            <a:r>
              <a:rPr lang="en-US" sz="1500" dirty="0" smtClean="0">
                <a:latin typeface="+mn-lt"/>
              </a:rPr>
              <a:t>Change </a:t>
            </a:r>
          </a:p>
          <a:p>
            <a:pPr lvl="1">
              <a:buClr>
                <a:schemeClr val="tx2">
                  <a:lumMod val="100000"/>
                </a:schemeClr>
              </a:buClr>
              <a:buSzPct val="100000"/>
            </a:pPr>
            <a:r>
              <a:rPr lang="en-US" sz="1500" dirty="0" smtClean="0">
                <a:solidFill>
                  <a:schemeClr val="tx1">
                    <a:lumMod val="100000"/>
                  </a:schemeClr>
                </a:solidFill>
                <a:latin typeface="+mn-lt"/>
              </a:rPr>
              <a:t>A </a:t>
            </a:r>
            <a:r>
              <a:rPr lang="en-US" sz="1500" dirty="0">
                <a:solidFill>
                  <a:schemeClr val="tx1">
                    <a:lumMod val="100000"/>
                  </a:schemeClr>
                </a:solidFill>
                <a:latin typeface="+mn-lt"/>
              </a:rPr>
              <a:t>number of large institutional fund firms including BlackRock, the world’s largest </a:t>
            </a:r>
            <a:r>
              <a:rPr lang="en-US" sz="1500" dirty="0" smtClean="0">
                <a:solidFill>
                  <a:schemeClr val="tx1">
                    <a:lumMod val="100000"/>
                  </a:schemeClr>
                </a:solidFill>
                <a:latin typeface="+mn-lt"/>
              </a:rPr>
              <a:t>asset </a:t>
            </a:r>
            <a:r>
              <a:rPr lang="en-US" sz="1500" dirty="0">
                <a:solidFill>
                  <a:schemeClr val="tx1">
                    <a:lumMod val="100000"/>
                  </a:schemeClr>
                </a:solidFill>
                <a:latin typeface="+mn-lt"/>
              </a:rPr>
              <a:t>manager, and Vanguard, supported a shareholder resolution calling on </a:t>
            </a:r>
            <a:r>
              <a:rPr lang="en-US" sz="1500" dirty="0" smtClean="0">
                <a:solidFill>
                  <a:schemeClr val="tx1">
                    <a:lumMod val="100000"/>
                  </a:schemeClr>
                </a:solidFill>
                <a:latin typeface="+mn-lt"/>
              </a:rPr>
              <a:t>ExxonMobil </a:t>
            </a:r>
            <a:r>
              <a:rPr lang="en-US" sz="1500" dirty="0">
                <a:solidFill>
                  <a:schemeClr val="tx1">
                    <a:lumMod val="100000"/>
                  </a:schemeClr>
                </a:solidFill>
                <a:latin typeface="+mn-lt"/>
              </a:rPr>
              <a:t>to share more information about how new technologies and climate </a:t>
            </a:r>
            <a:r>
              <a:rPr lang="en-US" sz="1500" dirty="0" smtClean="0">
                <a:solidFill>
                  <a:schemeClr val="tx1">
                    <a:lumMod val="100000"/>
                  </a:schemeClr>
                </a:solidFill>
                <a:latin typeface="+mn-lt"/>
              </a:rPr>
              <a:t>change </a:t>
            </a:r>
            <a:r>
              <a:rPr lang="en-US" sz="1500" dirty="0">
                <a:solidFill>
                  <a:schemeClr val="tx1">
                    <a:lumMod val="100000"/>
                  </a:schemeClr>
                </a:solidFill>
                <a:latin typeface="+mn-lt"/>
              </a:rPr>
              <a:t>regulations could impact the business of the world’s largest </a:t>
            </a:r>
            <a:r>
              <a:rPr lang="en-US" sz="1500" dirty="0" smtClean="0">
                <a:solidFill>
                  <a:schemeClr val="tx1">
                    <a:lumMod val="100000"/>
                  </a:schemeClr>
                </a:solidFill>
                <a:latin typeface="+mn-lt"/>
              </a:rPr>
              <a:t>publicly traded </a:t>
            </a:r>
            <a:r>
              <a:rPr lang="en-US" sz="1500" dirty="0">
                <a:solidFill>
                  <a:schemeClr val="tx1">
                    <a:lumMod val="100000"/>
                  </a:schemeClr>
                </a:solidFill>
                <a:latin typeface="+mn-lt"/>
              </a:rPr>
              <a:t>oil company</a:t>
            </a:r>
          </a:p>
        </p:txBody>
      </p:sp>
      <p:sp>
        <p:nvSpPr>
          <p:cNvPr id="18" name="ee4pHeader1"/>
          <p:cNvSpPr txBox="1"/>
          <p:nvPr/>
        </p:nvSpPr>
        <p:spPr>
          <a:xfrm>
            <a:off x="630000" y="1322422"/>
            <a:ext cx="4995640" cy="658368"/>
          </a:xfrm>
          <a:prstGeom prst="rect">
            <a:avLst/>
          </a:prstGeom>
          <a:noFill/>
          <a:ln cap="rnd">
            <a:noFill/>
          </a:ln>
        </p:spPr>
        <p:txBody>
          <a:bodyPr wrap="square" lIns="0" tIns="0" rIns="0" bIns="0" rtlCol="0" anchor="b" anchorCtr="0">
            <a:noAutofit/>
          </a:bodyPr>
          <a:lstStyle/>
          <a:p>
            <a:pPr marL="0" lvl="3"/>
            <a:r>
              <a:rPr lang="en-US" sz="1600" dirty="0">
                <a:solidFill>
                  <a:schemeClr val="tx2"/>
                </a:solidFill>
              </a:rPr>
              <a:t>Investors are divesting from fossil-based assets and 'greening' their </a:t>
            </a:r>
            <a:r>
              <a:rPr lang="en-US" sz="1600" dirty="0" smtClean="0">
                <a:solidFill>
                  <a:schemeClr val="tx2"/>
                </a:solidFill>
              </a:rPr>
              <a:t>portfolios</a:t>
            </a:r>
            <a:endParaRPr lang="en-US" sz="1600" dirty="0">
              <a:solidFill>
                <a:schemeClr val="tx2"/>
              </a:solidFill>
            </a:endParaRPr>
          </a:p>
        </p:txBody>
      </p:sp>
      <p:sp>
        <p:nvSpPr>
          <p:cNvPr id="16" name="ee4pHeader2"/>
          <p:cNvSpPr txBox="1"/>
          <p:nvPr/>
        </p:nvSpPr>
        <p:spPr>
          <a:xfrm>
            <a:off x="6567560" y="1322422"/>
            <a:ext cx="4995640" cy="658368"/>
          </a:xfrm>
          <a:prstGeom prst="rect">
            <a:avLst/>
          </a:prstGeom>
          <a:noFill/>
          <a:ln cap="rnd">
            <a:noFill/>
          </a:ln>
        </p:spPr>
        <p:txBody>
          <a:bodyPr wrap="square" lIns="0" tIns="0" rIns="0" bIns="0" rtlCol="0" anchor="b" anchorCtr="0">
            <a:noAutofit/>
          </a:bodyPr>
          <a:lstStyle/>
          <a:p>
            <a:pPr marL="0" lvl="3"/>
            <a:r>
              <a:rPr lang="en-US" sz="1600" dirty="0">
                <a:solidFill>
                  <a:schemeClr val="tx2"/>
                </a:solidFill>
              </a:rPr>
              <a:t>Investors claiming for consistent data to assess financial risks associated with climate change</a:t>
            </a:r>
          </a:p>
        </p:txBody>
      </p:sp>
      <p:sp>
        <p:nvSpPr>
          <p:cNvPr id="2" name="Title 1"/>
          <p:cNvSpPr>
            <a:spLocks noGrp="1"/>
          </p:cNvSpPr>
          <p:nvPr>
            <p:ph type="title"/>
          </p:nvPr>
        </p:nvSpPr>
        <p:spPr>
          <a:ln cap="rnd">
            <a:noFill/>
          </a:ln>
        </p:spPr>
        <p:txBody>
          <a:bodyPr/>
          <a:lstStyle/>
          <a:p>
            <a:r>
              <a:rPr lang="en-US" dirty="0"/>
              <a:t>Investors acknowledge the risks associated with climate change </a:t>
            </a:r>
            <a:endParaRPr lang="en-US" dirty="0">
              <a:latin typeface="+mj-lt"/>
            </a:endParaRPr>
          </a:p>
        </p:txBody>
      </p:sp>
      <p:pic>
        <p:nvPicPr>
          <p:cNvPr id="7" name="Picture 6"/>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206947" y="5397329"/>
            <a:ext cx="2339973" cy="663743"/>
          </a:xfrm>
          <a:prstGeom prst="rect">
            <a:avLst/>
          </a:prstGeom>
        </p:spPr>
      </p:pic>
      <p:pic>
        <p:nvPicPr>
          <p:cNvPr id="10" name="Picture 4" descr="Norwegian Soverign Wealth Fund"/>
          <p:cNvPicPr>
            <a:picLocks noChangeAspect="1" noChangeArrowheads="1"/>
          </p:cNvPicPr>
          <p:nvPr/>
        </p:nvPicPr>
        <p:blipFill>
          <a:blip r:embed="rId5" cstate="print"/>
          <a:srcRect l="14608" r="21922"/>
          <a:stretch>
            <a:fillRect/>
          </a:stretch>
        </p:blipFill>
        <p:spPr bwMode="auto">
          <a:xfrm>
            <a:off x="3546920" y="5206828"/>
            <a:ext cx="1458942" cy="1049707"/>
          </a:xfrm>
          <a:prstGeom prst="rect">
            <a:avLst/>
          </a:prstGeom>
          <a:noFill/>
        </p:spPr>
      </p:pic>
      <p:pic>
        <p:nvPicPr>
          <p:cNvPr id="11" name="Picture 3"/>
          <p:cNvPicPr>
            <a:picLocks noChangeAspect="1" noChangeArrowheads="1"/>
          </p:cNvPicPr>
          <p:nvPr/>
        </p:nvPicPr>
        <p:blipFill>
          <a:blip r:embed="rId6" cstate="print"/>
          <a:srcRect/>
          <a:stretch>
            <a:fillRect/>
          </a:stretch>
        </p:blipFill>
        <p:spPr bwMode="auto">
          <a:xfrm>
            <a:off x="6850022" y="5621001"/>
            <a:ext cx="2145519" cy="407799"/>
          </a:xfrm>
          <a:prstGeom prst="rect">
            <a:avLst/>
          </a:prstGeom>
          <a:noFill/>
          <a:ln w="9525">
            <a:noFill/>
            <a:miter lim="800000"/>
            <a:headEnd/>
            <a:tailEnd/>
          </a:ln>
          <a:effectLst/>
        </p:spPr>
      </p:pic>
      <p:pic>
        <p:nvPicPr>
          <p:cNvPr id="12" name="Picture 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103480" y="5352929"/>
            <a:ext cx="2263020" cy="1100296"/>
          </a:xfrm>
          <a:prstGeom prst="rect">
            <a:avLst/>
          </a:prstGeom>
        </p:spPr>
      </p:pic>
      <p:sp>
        <p:nvSpPr>
          <p:cNvPr id="13" name="ee4pFootnotes"/>
          <p:cNvSpPr>
            <a:spLocks noChangeArrowheads="1"/>
          </p:cNvSpPr>
          <p:nvPr/>
        </p:nvSpPr>
        <p:spPr bwMode="auto">
          <a:xfrm>
            <a:off x="629999" y="6253194"/>
            <a:ext cx="7182000" cy="307777"/>
          </a:xfrm>
          <a:prstGeom prst="rect">
            <a:avLst/>
          </a:prstGeom>
          <a:noFill/>
          <a:ln w="9525" algn="ctr">
            <a:noFill/>
            <a:miter lim="800000"/>
            <a:headEnd type="none" w="lg" len="lg"/>
            <a:tailEnd type="none" w="lg" len="lg"/>
          </a:ln>
        </p:spPr>
        <p:txBody>
          <a:bodyPr vert="horz" wrap="square" lIns="0" tIns="0" rIns="0" bIns="0" anchor="b" anchorCtr="0">
            <a:spAutoFit/>
          </a:bodyPr>
          <a:lstStyle/>
          <a:p>
            <a:endParaRPr lang="en-US" sz="1000" dirty="0">
              <a:solidFill>
                <a:schemeClr val="bg1">
                  <a:lumMod val="50000"/>
                </a:schemeClr>
              </a:solidFill>
              <a:latin typeface="Trebuchet MS" panose="020B0603020202020204" pitchFamily="34" charset="0"/>
              <a:cs typeface="Arial" pitchFamily="34" charset="0"/>
            </a:endParaRPr>
          </a:p>
          <a:p>
            <a:r>
              <a:rPr lang="en-US" sz="1000" dirty="0">
                <a:solidFill>
                  <a:schemeClr val="bg1">
                    <a:lumMod val="50000"/>
                  </a:schemeClr>
                </a:solidFill>
                <a:latin typeface="Trebuchet MS" panose="020B0603020202020204" pitchFamily="34" charset="0"/>
                <a:cs typeface="Arial" pitchFamily="34" charset="0"/>
              </a:rPr>
              <a:t>Source: The investors guide to climate change, Press search</a:t>
            </a:r>
          </a:p>
        </p:txBody>
      </p:sp>
    </p:spTree>
    <p:custDataLst>
      <p:tags r:id="rId1"/>
    </p:custDataLst>
    <p:extLst>
      <p:ext uri="{BB962C8B-B14F-4D97-AF65-F5344CB8AC3E}">
        <p14:creationId xmlns:p14="http://schemas.microsoft.com/office/powerpoint/2010/main" val="33394744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2363680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5249" name="think-cell Slide" r:id="rId61" imgW="473" imgH="473" progId="TCLayout.ActiveDocument.1">
                  <p:embed/>
                </p:oleObj>
              </mc:Choice>
              <mc:Fallback>
                <p:oleObj name="think-cell Slide" r:id="rId61" imgW="473" imgH="473" progId="TCLayout.ActiveDocument.1">
                  <p:embed/>
                  <p:pic>
                    <p:nvPicPr>
                      <p:cNvPr id="0" name=""/>
                      <p:cNvPicPr/>
                      <p:nvPr/>
                    </p:nvPicPr>
                    <p:blipFill>
                      <a:blip r:embed="rId62"/>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110000"/>
              </a:lnSpc>
              <a:spcBef>
                <a:spcPct val="0"/>
              </a:spcBef>
              <a:spcAft>
                <a:spcPct val="0"/>
              </a:spcAft>
            </a:pPr>
            <a:endParaRPr lang="en-US" sz="1000" dirty="0" smtClean="0">
              <a:solidFill>
                <a:srgbClr val="FFFFFF"/>
              </a:solidFill>
              <a:sym typeface="+mn-lt"/>
            </a:endParaRPr>
          </a:p>
        </p:txBody>
      </p:sp>
      <p:sp>
        <p:nvSpPr>
          <p:cNvPr id="95" name="Rectangle 94"/>
          <p:cNvSpPr/>
          <p:nvPr/>
        </p:nvSpPr>
        <p:spPr>
          <a:xfrm>
            <a:off x="6451600" y="3628883"/>
            <a:ext cx="5019964" cy="246062"/>
          </a:xfrm>
          <a:prstGeom prst="rect">
            <a:avLst/>
          </a:prstGeom>
          <a:solidFill>
            <a:srgbClr val="EBC5D0"/>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smtClean="0">
              <a:solidFill>
                <a:srgbClr val="FFFFFF"/>
              </a:solidFill>
            </a:endParaRPr>
          </a:p>
        </p:txBody>
      </p:sp>
      <p:sp>
        <p:nvSpPr>
          <p:cNvPr id="3" name="Title 2"/>
          <p:cNvSpPr>
            <a:spLocks noGrp="1"/>
          </p:cNvSpPr>
          <p:nvPr>
            <p:ph type="title"/>
          </p:nvPr>
        </p:nvSpPr>
        <p:spPr>
          <a:xfrm>
            <a:off x="630000" y="622800"/>
            <a:ext cx="10933200" cy="775597"/>
          </a:xfrm>
        </p:spPr>
        <p:txBody>
          <a:bodyPr/>
          <a:lstStyle/>
          <a:p>
            <a:r>
              <a:rPr lang="en-US" sz="2800" dirty="0" smtClean="0"/>
              <a:t>Behind the intellectual problem is a very real human problem, and </a:t>
            </a:r>
            <a:r>
              <a:rPr lang="en-US" sz="2800" dirty="0" smtClean="0"/>
              <a:t>Indonesia will be a key player in the "battle of our time"</a:t>
            </a:r>
            <a:endParaRPr lang="en-US" sz="2800" dirty="0"/>
          </a:p>
        </p:txBody>
      </p:sp>
      <p:pic>
        <p:nvPicPr>
          <p:cNvPr id="6" name="Picture 5"/>
          <p:cNvPicPr>
            <a:picLocks noChangeAspect="1"/>
          </p:cNvPicPr>
          <p:nvPr/>
        </p:nvPicPr>
        <p:blipFill>
          <a:blip r:embed="rId63"/>
          <a:stretch>
            <a:fillRect/>
          </a:stretch>
        </p:blipFill>
        <p:spPr>
          <a:xfrm>
            <a:off x="760093" y="1690255"/>
            <a:ext cx="4710329" cy="4285673"/>
          </a:xfrm>
          <a:prstGeom prst="rect">
            <a:avLst/>
          </a:prstGeom>
        </p:spPr>
      </p:pic>
      <p:cxnSp>
        <p:nvCxnSpPr>
          <p:cNvPr id="8" name="Straight Connector 7"/>
          <p:cNvCxnSpPr/>
          <p:nvPr/>
        </p:nvCxnSpPr>
        <p:spPr>
          <a:xfrm>
            <a:off x="6096000" y="1510144"/>
            <a:ext cx="0" cy="4756727"/>
          </a:xfrm>
          <a:prstGeom prst="line">
            <a:avLst/>
          </a:prstGeom>
          <a:ln w="25400"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61585" y="6003639"/>
            <a:ext cx="4507346" cy="323273"/>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smtClean="0">
                <a:solidFill>
                  <a:srgbClr val="575757"/>
                </a:solidFill>
              </a:rPr>
              <a:t>Sept 20, 2019 – New York Times Opinion</a:t>
            </a:r>
            <a:endParaRPr lang="en-US" sz="1400" dirty="0" smtClean="0">
              <a:solidFill>
                <a:srgbClr val="575757"/>
              </a:solidFill>
            </a:endParaRPr>
          </a:p>
        </p:txBody>
      </p:sp>
      <p:cxnSp>
        <p:nvCxnSpPr>
          <p:cNvPr id="19" name="Straight Connector 18"/>
          <p:cNvCxnSpPr/>
          <p:nvPr>
            <p:custDataLst>
              <p:tags r:id="rId4"/>
            </p:custDataLst>
          </p:nvPr>
        </p:nvCxnSpPr>
        <p:spPr bwMode="gray">
          <a:xfrm>
            <a:off x="8980488" y="2597151"/>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custDataLst>
              <p:tags r:id="rId5"/>
            </p:custDataLst>
          </p:nvPr>
        </p:nvCxnSpPr>
        <p:spPr bwMode="gray">
          <a:xfrm>
            <a:off x="9529763" y="3336926"/>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custDataLst>
              <p:tags r:id="rId6"/>
            </p:custDataLst>
          </p:nvPr>
        </p:nvCxnSpPr>
        <p:spPr bwMode="gray">
          <a:xfrm>
            <a:off x="9734550" y="4075114"/>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custDataLst>
              <p:tags r:id="rId7"/>
            </p:custDataLst>
          </p:nvPr>
        </p:nvCxnSpPr>
        <p:spPr bwMode="gray">
          <a:xfrm>
            <a:off x="8105775" y="2103439"/>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custDataLst>
              <p:tags r:id="rId8"/>
            </p:custDataLst>
          </p:nvPr>
        </p:nvCxnSpPr>
        <p:spPr bwMode="gray">
          <a:xfrm>
            <a:off x="8618538" y="2351089"/>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custDataLst>
              <p:tags r:id="rId9"/>
            </p:custDataLst>
          </p:nvPr>
        </p:nvCxnSpPr>
        <p:spPr bwMode="gray">
          <a:xfrm>
            <a:off x="9228138" y="2843214"/>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custDataLst>
              <p:tags r:id="rId10"/>
            </p:custDataLst>
          </p:nvPr>
        </p:nvCxnSpPr>
        <p:spPr bwMode="gray">
          <a:xfrm>
            <a:off x="9675813" y="3829051"/>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custDataLst>
              <p:tags r:id="rId11"/>
            </p:custDataLst>
          </p:nvPr>
        </p:nvCxnSpPr>
        <p:spPr bwMode="gray">
          <a:xfrm>
            <a:off x="9418638" y="3089276"/>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custDataLst>
              <p:tags r:id="rId12"/>
            </p:custDataLst>
          </p:nvPr>
        </p:nvCxnSpPr>
        <p:spPr bwMode="gray">
          <a:xfrm>
            <a:off x="9612313" y="3582989"/>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custDataLst>
              <p:tags r:id="rId13"/>
            </p:custDataLst>
          </p:nvPr>
        </p:nvCxnSpPr>
        <p:spPr bwMode="gray">
          <a:xfrm>
            <a:off x="9793288" y="4322764"/>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custDataLst>
              <p:tags r:id="rId14"/>
            </p:custDataLst>
          </p:nvPr>
        </p:nvCxnSpPr>
        <p:spPr bwMode="gray">
          <a:xfrm>
            <a:off x="9852025" y="4568826"/>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custDataLst>
              <p:tags r:id="rId15"/>
            </p:custDataLst>
          </p:nvPr>
        </p:nvCxnSpPr>
        <p:spPr bwMode="gray">
          <a:xfrm>
            <a:off x="9909175" y="4814889"/>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custDataLst>
              <p:tags r:id="rId16"/>
            </p:custDataLst>
          </p:nvPr>
        </p:nvCxnSpPr>
        <p:spPr bwMode="gray">
          <a:xfrm>
            <a:off x="9963150" y="5060951"/>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custDataLst>
              <p:tags r:id="rId17"/>
            </p:custDataLst>
          </p:nvPr>
        </p:nvCxnSpPr>
        <p:spPr bwMode="gray">
          <a:xfrm>
            <a:off x="10006013" y="5308601"/>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custDataLst>
              <p:tags r:id="rId18"/>
            </p:custDataLst>
          </p:nvPr>
        </p:nvCxnSpPr>
        <p:spPr bwMode="gray">
          <a:xfrm>
            <a:off x="10761663" y="5554664"/>
            <a:ext cx="0" cy="92075"/>
          </a:xfrm>
          <a:prstGeom prst="line">
            <a:avLst/>
          </a:prstGeom>
          <a:ln w="3175">
            <a:solidFill>
              <a:srgbClr val="808080"/>
            </a:solidFill>
            <a:prstDash val="dash"/>
            <a:headEnd type="none"/>
            <a:tailEnd type="none"/>
          </a:ln>
          <a:effectLst/>
        </p:spPr>
        <p:style>
          <a:lnRef idx="1">
            <a:schemeClr val="accent1"/>
          </a:lnRef>
          <a:fillRef idx="0">
            <a:schemeClr val="accent1"/>
          </a:fillRef>
          <a:effectRef idx="0">
            <a:schemeClr val="accent1"/>
          </a:effectRef>
          <a:fontRef idx="minor">
            <a:schemeClr val="tx1"/>
          </a:fontRef>
        </p:style>
      </p:cxnSp>
      <p:graphicFrame>
        <p:nvGraphicFramePr>
          <p:cNvPr id="93" name="Chart 92"/>
          <p:cNvGraphicFramePr/>
          <p:nvPr>
            <p:custDataLst>
              <p:tags r:id="rId19"/>
            </p:custDataLst>
            <p:extLst>
              <p:ext uri="{D42A27DB-BD31-4B8C-83A1-F6EECF244321}">
                <p14:modId xmlns:p14="http://schemas.microsoft.com/office/powerpoint/2010/main" val="2131604452"/>
              </p:ext>
            </p:extLst>
          </p:nvPr>
        </p:nvGraphicFramePr>
        <p:xfrm>
          <a:off x="7121525" y="1820863"/>
          <a:ext cx="4275138" cy="4108450"/>
        </p:xfrm>
        <a:graphic>
          <a:graphicData uri="http://schemas.openxmlformats.org/drawingml/2006/chart">
            <c:chart xmlns:c="http://schemas.openxmlformats.org/drawingml/2006/chart" xmlns:r="http://schemas.openxmlformats.org/officeDocument/2006/relationships" r:id="rId64"/>
          </a:graphicData>
        </a:graphic>
      </p:graphicFrame>
      <p:sp>
        <p:nvSpPr>
          <p:cNvPr id="30" name="Text Placeholder 14"/>
          <p:cNvSpPr>
            <a:spLocks noGrp="1"/>
          </p:cNvSpPr>
          <p:nvPr>
            <p:custDataLst>
              <p:tags r:id="rId20"/>
            </p:custDataLst>
          </p:nvPr>
        </p:nvSpPr>
        <p:spPr bwMode="gray">
          <a:xfrm>
            <a:off x="7170738" y="5932488"/>
            <a:ext cx="66675" cy="152400"/>
          </a:xfrm>
          <a:prstGeom prst="rect">
            <a:avLst/>
          </a:prstGeom>
          <a:noFill/>
          <a:effectLst/>
        </p:spPr>
        <p:txBody>
          <a:bodyPr wrap="none" lIns="0" tIns="0" rIns="0" bIns="0" numCol="1" spcCol="0" anchor="t"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DACC292E-A46A-4EE7-A31C-F05A5B3A5BE5}" type="datetime'''''''0'''''''''''''''''''''''''''''''''''''''''''''''''''''''">
              <a:rPr lang="en-US" altLang="en-US" sz="1000" b="0" smtClean="0"/>
              <a:pPr algn="ctr">
                <a:spcBef>
                  <a:spcPct val="0"/>
                </a:spcBef>
                <a:spcAft>
                  <a:spcPct val="0"/>
                </a:spcAft>
              </a:pPr>
              <a:t>0</a:t>
            </a:fld>
            <a:endParaRPr lang="en-US" sz="1000" b="0">
              <a:latin typeface="Arial"/>
              <a:sym typeface="Arial"/>
            </a:endParaRPr>
          </a:p>
        </p:txBody>
      </p:sp>
      <p:sp>
        <p:nvSpPr>
          <p:cNvPr id="29" name="Text Placeholder 17"/>
          <p:cNvSpPr>
            <a:spLocks noGrp="1"/>
          </p:cNvSpPr>
          <p:nvPr>
            <p:custDataLst>
              <p:tags r:id="rId21"/>
            </p:custDataLst>
          </p:nvPr>
        </p:nvSpPr>
        <p:spPr bwMode="gray">
          <a:xfrm>
            <a:off x="11244263" y="5932488"/>
            <a:ext cx="139700" cy="152400"/>
          </a:xfrm>
          <a:prstGeom prst="rect">
            <a:avLst/>
          </a:prstGeom>
          <a:noFill/>
          <a:effec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DCB3F4B1-1B5F-43EE-BF03-055DFA7E5272}" type="datetime'''''''5''''''''''''0'''''''''''''''''''''''''''''''''''''''">
              <a:rPr lang="en-US" altLang="en-US" sz="1000" b="0" smtClean="0">
                <a:latin typeface="Arial" panose="020B0604020202020204" pitchFamily="34" charset="0"/>
                <a:sym typeface="Arial" panose="020B0604020202020204" pitchFamily="34" charset="0"/>
              </a:rPr>
              <a:pPr algn="ctr">
                <a:spcBef>
                  <a:spcPct val="0"/>
                </a:spcBef>
                <a:spcAft>
                  <a:spcPct val="0"/>
                </a:spcAft>
              </a:pPr>
              <a:t>50</a:t>
            </a:fld>
            <a:endParaRPr lang="en-US" sz="1000" b="0" dirty="0">
              <a:latin typeface="Arial" panose="020B0604020202020204" pitchFamily="34" charset="0"/>
              <a:sym typeface="Arial" panose="020B0604020202020204" pitchFamily="34" charset="0"/>
            </a:endParaRPr>
          </a:p>
        </p:txBody>
      </p:sp>
      <p:sp>
        <p:nvSpPr>
          <p:cNvPr id="33" name="Text Placeholder 13"/>
          <p:cNvSpPr>
            <a:spLocks noGrp="1"/>
          </p:cNvSpPr>
          <p:nvPr>
            <p:custDataLst>
              <p:tags r:id="rId22"/>
            </p:custDataLst>
          </p:nvPr>
        </p:nvSpPr>
        <p:spPr bwMode="gray">
          <a:xfrm>
            <a:off x="9602788" y="5932488"/>
            <a:ext cx="133350" cy="152400"/>
          </a:xfrm>
          <a:prstGeom prst="rect">
            <a:avLst/>
          </a:prstGeom>
          <a:noFill/>
          <a:effec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CFD1A2E7-8F84-4E9E-8A76-F88EAEAFE67E}" type="datetime'''''''''''''''''3''''''''''''''0'''''''''''''''''''">
              <a:rPr lang="en-US" altLang="en-US" sz="1000" b="0" smtClean="0"/>
              <a:pPr algn="ctr">
                <a:spcBef>
                  <a:spcPct val="0"/>
                </a:spcBef>
                <a:spcAft>
                  <a:spcPct val="0"/>
                </a:spcAft>
              </a:pPr>
              <a:t>30</a:t>
            </a:fld>
            <a:endParaRPr lang="en-US" sz="1000" b="0">
              <a:latin typeface="Arial"/>
              <a:sym typeface="Arial"/>
            </a:endParaRPr>
          </a:p>
        </p:txBody>
      </p:sp>
      <p:sp>
        <p:nvSpPr>
          <p:cNvPr id="31" name="Text Placeholder 11"/>
          <p:cNvSpPr>
            <a:spLocks noGrp="1"/>
          </p:cNvSpPr>
          <p:nvPr>
            <p:custDataLst>
              <p:tags r:id="rId23"/>
            </p:custDataLst>
          </p:nvPr>
        </p:nvSpPr>
        <p:spPr bwMode="gray">
          <a:xfrm>
            <a:off x="7959725" y="5932488"/>
            <a:ext cx="133350" cy="152400"/>
          </a:xfrm>
          <a:prstGeom prst="rect">
            <a:avLst/>
          </a:prstGeom>
          <a:noFill/>
          <a:effec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6B2635B3-9797-4EFD-9F2F-EA5D5F2ED7A4}" type="datetime'''''''''''''''''''''''''''''''''''''''''1''''''0'">
              <a:rPr lang="en-US" altLang="en-US" sz="1000" b="0" smtClean="0"/>
              <a:pPr algn="ctr">
                <a:spcBef>
                  <a:spcPct val="0"/>
                </a:spcBef>
                <a:spcAft>
                  <a:spcPct val="0"/>
                </a:spcAft>
              </a:pPr>
              <a:t>10</a:t>
            </a:fld>
            <a:endParaRPr lang="en-US" sz="1000" b="0">
              <a:latin typeface="Arial"/>
              <a:sym typeface="Arial"/>
            </a:endParaRPr>
          </a:p>
        </p:txBody>
      </p:sp>
      <p:sp>
        <p:nvSpPr>
          <p:cNvPr id="32" name="Text Placeholder 12"/>
          <p:cNvSpPr>
            <a:spLocks noGrp="1"/>
          </p:cNvSpPr>
          <p:nvPr>
            <p:custDataLst>
              <p:tags r:id="rId24"/>
            </p:custDataLst>
          </p:nvPr>
        </p:nvSpPr>
        <p:spPr bwMode="gray">
          <a:xfrm>
            <a:off x="8782050" y="5932488"/>
            <a:ext cx="133350" cy="152400"/>
          </a:xfrm>
          <a:prstGeom prst="rect">
            <a:avLst/>
          </a:prstGeom>
          <a:noFill/>
          <a:effec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481D8FD1-9CE1-42ED-A069-5921B638F364}" type="datetime'''''''2''''''''''0'''">
              <a:rPr lang="en-US" altLang="en-US" sz="1000" b="0" smtClean="0"/>
              <a:pPr algn="ctr">
                <a:spcBef>
                  <a:spcPct val="0"/>
                </a:spcBef>
                <a:spcAft>
                  <a:spcPct val="0"/>
                </a:spcAft>
              </a:pPr>
              <a:t>20</a:t>
            </a:fld>
            <a:endParaRPr lang="en-US" sz="1000" b="0">
              <a:latin typeface="Arial"/>
              <a:sym typeface="Arial"/>
            </a:endParaRPr>
          </a:p>
        </p:txBody>
      </p:sp>
      <p:sp>
        <p:nvSpPr>
          <p:cNvPr id="28" name="Text Placeholder 14"/>
          <p:cNvSpPr>
            <a:spLocks noGrp="1"/>
          </p:cNvSpPr>
          <p:nvPr>
            <p:custDataLst>
              <p:tags r:id="rId25"/>
            </p:custDataLst>
          </p:nvPr>
        </p:nvSpPr>
        <p:spPr bwMode="gray">
          <a:xfrm>
            <a:off x="10425113" y="5932488"/>
            <a:ext cx="133350" cy="152400"/>
          </a:xfrm>
          <a:prstGeom prst="rect">
            <a:avLst/>
          </a:prstGeom>
          <a:noFill/>
          <a:effec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pPr>
            <a:fld id="{DE88245E-D3E3-4410-AEEA-CB25723AD900}" type="datetime'''''4''''''''''''''''''''''''''''''''0'''">
              <a:rPr lang="en-US" altLang="en-US" sz="1000" b="0" smtClean="0"/>
              <a:pPr algn="ctr">
                <a:spcBef>
                  <a:spcPct val="0"/>
                </a:spcBef>
                <a:spcAft>
                  <a:spcPct val="0"/>
                </a:spcAft>
              </a:pPr>
              <a:t>40</a:t>
            </a:fld>
            <a:endParaRPr lang="en-US" sz="1000" b="0">
              <a:latin typeface="Arial"/>
              <a:sym typeface="Arial"/>
            </a:endParaRPr>
          </a:p>
        </p:txBody>
      </p:sp>
      <p:sp>
        <p:nvSpPr>
          <p:cNvPr id="36" name="Text Placeholder 9"/>
          <p:cNvSpPr>
            <a:spLocks noGrp="1"/>
          </p:cNvSpPr>
          <p:nvPr>
            <p:custDataLst>
              <p:tags r:id="rId26"/>
            </p:custDataLst>
          </p:nvPr>
        </p:nvSpPr>
        <p:spPr bwMode="gray">
          <a:xfrm>
            <a:off x="6607175" y="3683000"/>
            <a:ext cx="482600"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r>
              <a:rPr lang="en-US" sz="900" b="0" dirty="0" smtClean="0">
                <a:sym typeface="+mn-lt"/>
              </a:rPr>
              <a:t>Indonesia</a:t>
            </a:r>
            <a:endParaRPr lang="en-US" sz="900" b="0" dirty="0">
              <a:sym typeface="+mn-lt"/>
            </a:endParaRPr>
          </a:p>
        </p:txBody>
      </p:sp>
      <p:sp>
        <p:nvSpPr>
          <p:cNvPr id="37" name="Text Placeholder 10"/>
          <p:cNvSpPr>
            <a:spLocks noGrp="1"/>
          </p:cNvSpPr>
          <p:nvPr>
            <p:custDataLst>
              <p:tags r:id="rId27"/>
            </p:custDataLst>
          </p:nvPr>
        </p:nvSpPr>
        <p:spPr bwMode="gray">
          <a:xfrm>
            <a:off x="6737350" y="3929063"/>
            <a:ext cx="352425"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E50A0E53-979F-40E8-B1C3-270C51321C37}" type="datetime'M''ex''''''''''''''''''''''''''''ic''o'''''''''">
              <a:rPr lang="en-US" altLang="en-US" sz="900" b="0" smtClean="0"/>
              <a:pPr algn="r">
                <a:spcBef>
                  <a:spcPct val="0"/>
                </a:spcBef>
                <a:spcAft>
                  <a:spcPct val="0"/>
                </a:spcAft>
              </a:pPr>
              <a:t>Mexico</a:t>
            </a:fld>
            <a:endParaRPr lang="en-US" sz="900" b="0">
              <a:sym typeface="+mn-lt"/>
            </a:endParaRPr>
          </a:p>
        </p:txBody>
      </p:sp>
      <p:sp>
        <p:nvSpPr>
          <p:cNvPr id="39" name="Text Placeholder 12"/>
          <p:cNvSpPr>
            <a:spLocks noGrp="1"/>
          </p:cNvSpPr>
          <p:nvPr>
            <p:custDataLst>
              <p:tags r:id="rId28"/>
            </p:custDataLst>
          </p:nvPr>
        </p:nvSpPr>
        <p:spPr bwMode="gray">
          <a:xfrm>
            <a:off x="6715125" y="4422775"/>
            <a:ext cx="374650"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0CD10D73-A5F3-48CF-91F4-C3EED167F912}" type="datetime'''''''''''''C''''a''''na''''''''''''d''a'''''''">
              <a:rPr lang="en-US" altLang="en-US" sz="900" b="0" smtClean="0"/>
              <a:pPr algn="r">
                <a:spcBef>
                  <a:spcPct val="0"/>
                </a:spcBef>
                <a:spcAft>
                  <a:spcPct val="0"/>
                </a:spcAft>
              </a:pPr>
              <a:t>Canada</a:t>
            </a:fld>
            <a:endParaRPr lang="en-US" sz="900" b="0">
              <a:sym typeface="+mn-lt"/>
            </a:endParaRPr>
          </a:p>
        </p:txBody>
      </p:sp>
      <p:sp>
        <p:nvSpPr>
          <p:cNvPr id="41" name="Text Placeholder 13"/>
          <p:cNvSpPr>
            <a:spLocks noGrp="1"/>
          </p:cNvSpPr>
          <p:nvPr>
            <p:custDataLst>
              <p:tags r:id="rId29"/>
            </p:custDataLst>
          </p:nvPr>
        </p:nvSpPr>
        <p:spPr bwMode="gray">
          <a:xfrm>
            <a:off x="6473825" y="4668838"/>
            <a:ext cx="615950"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55686177-79A8-4273-9E0D-BB94216E3260}" type="datetime'S''o''''''''''u''''''''''t''''''h ''''''Ko''''''r''''e''a'''">
              <a:rPr lang="en-US" altLang="en-US" sz="900" b="0" smtClean="0"/>
              <a:pPr algn="r">
                <a:spcBef>
                  <a:spcPct val="0"/>
                </a:spcBef>
                <a:spcAft>
                  <a:spcPct val="0"/>
                </a:spcAft>
              </a:pPr>
              <a:t>South Korea</a:t>
            </a:fld>
            <a:endParaRPr lang="en-US" sz="900" b="0" dirty="0">
              <a:sym typeface="+mn-lt"/>
            </a:endParaRPr>
          </a:p>
        </p:txBody>
      </p:sp>
      <p:sp>
        <p:nvSpPr>
          <p:cNvPr id="48" name="Text Placeholder 65"/>
          <p:cNvSpPr>
            <a:spLocks noGrp="1"/>
          </p:cNvSpPr>
          <p:nvPr>
            <p:custDataLst>
              <p:tags r:id="rId30"/>
            </p:custDataLst>
          </p:nvPr>
        </p:nvSpPr>
        <p:spPr bwMode="gray">
          <a:xfrm>
            <a:off x="9637713" y="3429000"/>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96CD3851-F8AB-428C-957E-1BD156A9C806}" type="datetime'1''''''''''''''''''''''''''''''''''''.''''''0'">
              <a:rPr lang="en-US" altLang="en-US" sz="1000" b="0" smtClean="0"/>
              <a:pPr>
                <a:spcBef>
                  <a:spcPct val="0"/>
                </a:spcBef>
                <a:spcAft>
                  <a:spcPct val="0"/>
                </a:spcAft>
              </a:pPr>
              <a:t>1.0</a:t>
            </a:fld>
            <a:endParaRPr lang="en-US" sz="1000" b="0">
              <a:sym typeface="+mn-lt"/>
            </a:endParaRPr>
          </a:p>
        </p:txBody>
      </p:sp>
      <p:sp>
        <p:nvSpPr>
          <p:cNvPr id="35" name="Text Placeholder 8"/>
          <p:cNvSpPr>
            <a:spLocks noGrp="1"/>
          </p:cNvSpPr>
          <p:nvPr>
            <p:custDataLst>
              <p:tags r:id="rId31"/>
            </p:custDataLst>
          </p:nvPr>
        </p:nvSpPr>
        <p:spPr bwMode="gray">
          <a:xfrm>
            <a:off x="6799263" y="3436938"/>
            <a:ext cx="290513"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C3DE50A8-1B1B-4AA9-A731-0A022CE7045F}" type="datetime'''''''''''''''''''''B''''''r''a''''''z''''''i''''''''''''l'">
              <a:rPr lang="en-US" altLang="en-US" sz="900" b="0" smtClean="0"/>
              <a:pPr algn="r">
                <a:spcBef>
                  <a:spcPct val="0"/>
                </a:spcBef>
                <a:spcAft>
                  <a:spcPct val="0"/>
                </a:spcAft>
              </a:pPr>
              <a:t>Brazil</a:t>
            </a:fld>
            <a:endParaRPr lang="en-US" sz="900" b="0">
              <a:sym typeface="+mn-lt"/>
            </a:endParaRPr>
          </a:p>
        </p:txBody>
      </p:sp>
      <p:sp>
        <p:nvSpPr>
          <p:cNvPr id="38" name="Text Placeholder 11"/>
          <p:cNvSpPr>
            <a:spLocks noGrp="1"/>
          </p:cNvSpPr>
          <p:nvPr>
            <p:custDataLst>
              <p:tags r:id="rId32"/>
            </p:custDataLst>
          </p:nvPr>
        </p:nvSpPr>
        <p:spPr bwMode="gray">
          <a:xfrm>
            <a:off x="6891338" y="4176713"/>
            <a:ext cx="198438"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6E54C68F-7C0A-4079-BA52-6C32B0565428}" type="datetime'''I''''''''''''''r''''an'''''''">
              <a:rPr lang="en-US" altLang="en-US" sz="900" b="0" smtClean="0"/>
              <a:pPr algn="r">
                <a:spcBef>
                  <a:spcPct val="0"/>
                </a:spcBef>
                <a:spcAft>
                  <a:spcPct val="0"/>
                </a:spcAft>
              </a:pPr>
              <a:t>Iran</a:t>
            </a:fld>
            <a:endParaRPr lang="en-US" sz="900" b="0" dirty="0">
              <a:sym typeface="+mn-lt"/>
            </a:endParaRPr>
          </a:p>
        </p:txBody>
      </p:sp>
      <p:sp>
        <p:nvSpPr>
          <p:cNvPr id="45" name="Text Placeholder 16"/>
          <p:cNvSpPr>
            <a:spLocks noGrp="1"/>
          </p:cNvSpPr>
          <p:nvPr>
            <p:custDataLst>
              <p:tags r:id="rId33"/>
            </p:custDataLst>
          </p:nvPr>
        </p:nvSpPr>
        <p:spPr bwMode="gray">
          <a:xfrm>
            <a:off x="6864350" y="5408613"/>
            <a:ext cx="225425"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D61F4899-7256-4DA1-BA40-9EF2BB546E3A}" type="datetime'R''''''''''o''''''''''''''''''''''''''''''''''''W'''''''''''''">
              <a:rPr lang="en-US" altLang="en-US" sz="900" b="0" smtClean="0"/>
              <a:pPr algn="r">
                <a:spcBef>
                  <a:spcPct val="0"/>
                </a:spcBef>
                <a:spcAft>
                  <a:spcPct val="0"/>
                </a:spcAft>
              </a:pPr>
              <a:t>RoW</a:t>
            </a:fld>
            <a:endParaRPr lang="en-US" sz="900" b="0">
              <a:sym typeface="+mn-lt"/>
            </a:endParaRPr>
          </a:p>
        </p:txBody>
      </p:sp>
      <p:sp>
        <p:nvSpPr>
          <p:cNvPr id="47" name="Text Placeholder 17"/>
          <p:cNvSpPr>
            <a:spLocks noGrp="1"/>
          </p:cNvSpPr>
          <p:nvPr>
            <p:custDataLst>
              <p:tags r:id="rId34"/>
            </p:custDataLst>
          </p:nvPr>
        </p:nvSpPr>
        <p:spPr bwMode="gray">
          <a:xfrm>
            <a:off x="6821488" y="5654675"/>
            <a:ext cx="268288"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A439FCAF-F912-46BF-AAA4-3F46B2D46101}" type="datetime'''T''''''o''''''t''''''al'''''''''''">
              <a:rPr lang="en-US" altLang="en-US" sz="900" b="0" smtClean="0"/>
              <a:pPr algn="r">
                <a:spcBef>
                  <a:spcPct val="0"/>
                </a:spcBef>
                <a:spcAft>
                  <a:spcPct val="0"/>
                </a:spcAft>
              </a:pPr>
              <a:t>Total</a:t>
            </a:fld>
            <a:endParaRPr lang="en-US" sz="900" b="0" dirty="0">
              <a:sym typeface="+mn-lt"/>
            </a:endParaRPr>
          </a:p>
        </p:txBody>
      </p:sp>
      <p:sp>
        <p:nvSpPr>
          <p:cNvPr id="66" name="Text Placeholder 66"/>
          <p:cNvSpPr>
            <a:spLocks noGrp="1"/>
          </p:cNvSpPr>
          <p:nvPr>
            <p:custDataLst>
              <p:tags r:id="rId35"/>
            </p:custDataLst>
          </p:nvPr>
        </p:nvSpPr>
        <p:spPr bwMode="gray">
          <a:xfrm>
            <a:off x="10787063" y="5400675"/>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r>
              <a:rPr lang="en-US" sz="1000" b="0" dirty="0" smtClean="0"/>
              <a:t>9.2</a:t>
            </a:r>
            <a:endParaRPr lang="en-US" sz="1000" b="0" dirty="0">
              <a:sym typeface="+mn-lt"/>
            </a:endParaRPr>
          </a:p>
        </p:txBody>
      </p:sp>
      <p:sp>
        <p:nvSpPr>
          <p:cNvPr id="40" name="Text Placeholder 74"/>
          <p:cNvSpPr>
            <a:spLocks noGrp="1"/>
          </p:cNvSpPr>
          <p:nvPr>
            <p:custDataLst>
              <p:tags r:id="rId36"/>
            </p:custDataLst>
          </p:nvPr>
        </p:nvSpPr>
        <p:spPr bwMode="gray">
          <a:xfrm>
            <a:off x="10031413" y="5154613"/>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BC0685E7-5D22-4FAF-A643-7294D9A5040F}" type="datetime'0''''''''''''''''''''''''''''''''.''''''''''''''''5'''''''''">
              <a:rPr lang="en-US" altLang="en-US" sz="1000" b="0" smtClean="0"/>
              <a:pPr>
                <a:spcBef>
                  <a:spcPct val="0"/>
                </a:spcBef>
                <a:spcAft>
                  <a:spcPct val="0"/>
                </a:spcAft>
              </a:pPr>
              <a:t>0.5</a:t>
            </a:fld>
            <a:endParaRPr lang="en-US" sz="1000" b="0">
              <a:sym typeface="+mn-lt"/>
            </a:endParaRPr>
          </a:p>
        </p:txBody>
      </p:sp>
      <p:sp>
        <p:nvSpPr>
          <p:cNvPr id="43" name="Text Placeholder 14"/>
          <p:cNvSpPr>
            <a:spLocks noGrp="1"/>
          </p:cNvSpPr>
          <p:nvPr>
            <p:custDataLst>
              <p:tags r:id="rId37"/>
            </p:custDataLst>
          </p:nvPr>
        </p:nvSpPr>
        <p:spPr bwMode="gray">
          <a:xfrm>
            <a:off x="6637338" y="4914900"/>
            <a:ext cx="452438"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r>
              <a:rPr lang="en-US" altLang="en-US" sz="900" b="0" dirty="0" smtClean="0"/>
              <a:t>Australia</a:t>
            </a:r>
            <a:endParaRPr lang="en-US" sz="900" b="0" dirty="0">
              <a:sym typeface="+mn-lt"/>
            </a:endParaRPr>
          </a:p>
        </p:txBody>
      </p:sp>
      <p:sp>
        <p:nvSpPr>
          <p:cNvPr id="51" name="Text Placeholder 75"/>
          <p:cNvSpPr>
            <a:spLocks noGrp="1"/>
          </p:cNvSpPr>
          <p:nvPr>
            <p:custDataLst>
              <p:tags r:id="rId38"/>
            </p:custDataLst>
          </p:nvPr>
        </p:nvSpPr>
        <p:spPr bwMode="gray">
          <a:xfrm>
            <a:off x="10868025" y="6186488"/>
            <a:ext cx="515938" cy="182563"/>
          </a:xfrm>
          <a:prstGeom prst="rect">
            <a:avLst/>
          </a:prstGeom>
          <a:noFill/>
          <a:effectLst/>
        </p:spPr>
        <p:txBody>
          <a:bodyPr wrap="none" lIns="0" tIns="0" rIns="0" bIns="0" numCol="1" spcCol="0" anchor="t"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r>
              <a:rPr lang="es-ES" sz="1200" b="0" dirty="0" smtClean="0">
                <a:sym typeface="+mn-lt"/>
              </a:rPr>
              <a:t>Gt GHG</a:t>
            </a:r>
            <a:endParaRPr lang="en-US" sz="1200" b="0" dirty="0">
              <a:sym typeface="+mn-lt"/>
            </a:endParaRPr>
          </a:p>
        </p:txBody>
      </p:sp>
      <p:sp>
        <p:nvSpPr>
          <p:cNvPr id="65" name="Text Placeholder 73"/>
          <p:cNvSpPr>
            <a:spLocks noGrp="1"/>
          </p:cNvSpPr>
          <p:nvPr>
            <p:custDataLst>
              <p:tags r:id="rId39"/>
            </p:custDataLst>
          </p:nvPr>
        </p:nvSpPr>
        <p:spPr bwMode="gray">
          <a:xfrm>
            <a:off x="9988550" y="4906963"/>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27E814E0-A5CE-45AD-A081-B077B3173DEA}" type="datetime'0''''''''''''''''''''''.''''''''''''''''''6'''''''''''''''''">
              <a:rPr lang="en-US" altLang="en-US" sz="1000" b="0" smtClean="0"/>
              <a:pPr>
                <a:spcBef>
                  <a:spcPct val="0"/>
                </a:spcBef>
                <a:spcAft>
                  <a:spcPct val="0"/>
                </a:spcAft>
              </a:pPr>
              <a:t>0.6</a:t>
            </a:fld>
            <a:endParaRPr lang="en-US" sz="1000" b="0">
              <a:sym typeface="+mn-lt"/>
            </a:endParaRPr>
          </a:p>
        </p:txBody>
      </p:sp>
      <p:sp>
        <p:nvSpPr>
          <p:cNvPr id="44" name="Text Placeholder 15"/>
          <p:cNvSpPr>
            <a:spLocks noGrp="1"/>
          </p:cNvSpPr>
          <p:nvPr>
            <p:custDataLst>
              <p:tags r:id="rId40"/>
            </p:custDataLst>
          </p:nvPr>
        </p:nvSpPr>
        <p:spPr bwMode="gray">
          <a:xfrm>
            <a:off x="6451600" y="5162550"/>
            <a:ext cx="638175"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C0128A3C-837E-4BDB-88CD-265B1E0B5697}" type="datetime'''S''aud''i'' ''''''''''''''''''''''A''''''r''''''a''b''i''a'">
              <a:rPr lang="en-US" altLang="en-US" sz="900" b="0" smtClean="0"/>
              <a:pPr algn="r">
                <a:spcBef>
                  <a:spcPct val="0"/>
                </a:spcBef>
                <a:spcAft>
                  <a:spcPct val="0"/>
                </a:spcAft>
              </a:pPr>
              <a:t>Saudi Arabia</a:t>
            </a:fld>
            <a:endParaRPr lang="en-US" sz="900" b="0" dirty="0">
              <a:sym typeface="+mn-lt"/>
            </a:endParaRPr>
          </a:p>
        </p:txBody>
      </p:sp>
      <p:sp>
        <p:nvSpPr>
          <p:cNvPr id="54" name="Text Placeholder 2"/>
          <p:cNvSpPr>
            <a:spLocks noGrp="1"/>
          </p:cNvSpPr>
          <p:nvPr>
            <p:custDataLst>
              <p:tags r:id="rId41"/>
            </p:custDataLst>
          </p:nvPr>
        </p:nvSpPr>
        <p:spPr bwMode="gray">
          <a:xfrm>
            <a:off x="6804025" y="1957388"/>
            <a:ext cx="285750"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41AB5B77-00F3-4B4E-82DB-8A303777FFD7}" type="datetime'C''''''''h''''''i''''''''''''''''''''''''''''''na'''''''''">
              <a:rPr lang="en-US" altLang="en-US" sz="900" b="0" smtClean="0"/>
              <a:pPr algn="r">
                <a:spcBef>
                  <a:spcPct val="0"/>
                </a:spcBef>
                <a:spcAft>
                  <a:spcPct val="0"/>
                </a:spcAft>
              </a:pPr>
              <a:t>China</a:t>
            </a:fld>
            <a:endParaRPr lang="en-US" sz="900" b="0" dirty="0">
              <a:sym typeface="+mn-lt"/>
            </a:endParaRPr>
          </a:p>
        </p:txBody>
      </p:sp>
      <p:sp>
        <p:nvSpPr>
          <p:cNvPr id="56" name="Text Placeholder 3"/>
          <p:cNvSpPr>
            <a:spLocks noGrp="1"/>
          </p:cNvSpPr>
          <p:nvPr>
            <p:custDataLst>
              <p:tags r:id="rId42"/>
            </p:custDataLst>
          </p:nvPr>
        </p:nvSpPr>
        <p:spPr bwMode="gray">
          <a:xfrm>
            <a:off x="6959600" y="2205038"/>
            <a:ext cx="130175"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B59D9921-83AE-453D-B104-36F7F2441028}" type="datetime'''''''''''''''''''''''''''''U''''''''S'''''''''''''''">
              <a:rPr lang="en-US" altLang="en-US" sz="900" b="0" smtClean="0"/>
              <a:pPr algn="r">
                <a:spcBef>
                  <a:spcPct val="0"/>
                </a:spcBef>
                <a:spcAft>
                  <a:spcPct val="0"/>
                </a:spcAft>
              </a:pPr>
              <a:t>US</a:t>
            </a:fld>
            <a:endParaRPr lang="en-US" sz="900" b="0" dirty="0">
              <a:sym typeface="+mn-lt"/>
            </a:endParaRPr>
          </a:p>
        </p:txBody>
      </p:sp>
      <p:sp>
        <p:nvSpPr>
          <p:cNvPr id="34" name="Text Placeholder 7"/>
          <p:cNvSpPr>
            <a:spLocks noGrp="1"/>
          </p:cNvSpPr>
          <p:nvPr>
            <p:custDataLst>
              <p:tags r:id="rId43"/>
            </p:custDataLst>
          </p:nvPr>
        </p:nvSpPr>
        <p:spPr bwMode="gray">
          <a:xfrm>
            <a:off x="6789738" y="3190875"/>
            <a:ext cx="300038"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755C4F35-AFE2-44AD-A958-FF483017F04C}" type="datetime'''''''''''''''J''''a''''pa''''n'''''">
              <a:rPr lang="en-US" altLang="en-US" sz="900" b="0" smtClean="0"/>
              <a:pPr algn="r">
                <a:spcBef>
                  <a:spcPct val="0"/>
                </a:spcBef>
                <a:spcAft>
                  <a:spcPct val="0"/>
                </a:spcAft>
              </a:pPr>
              <a:t>Japan</a:t>
            </a:fld>
            <a:endParaRPr lang="en-US" sz="900" b="0" dirty="0">
              <a:sym typeface="+mn-lt"/>
            </a:endParaRPr>
          </a:p>
        </p:txBody>
      </p:sp>
      <p:sp>
        <p:nvSpPr>
          <p:cNvPr id="57" name="Text Placeholder 4"/>
          <p:cNvSpPr>
            <a:spLocks noGrp="1"/>
          </p:cNvSpPr>
          <p:nvPr>
            <p:custDataLst>
              <p:tags r:id="rId44"/>
            </p:custDataLst>
          </p:nvPr>
        </p:nvSpPr>
        <p:spPr bwMode="gray">
          <a:xfrm>
            <a:off x="6832600" y="2451100"/>
            <a:ext cx="257175"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9662A83A-1D52-4B8F-8731-DB06BB39CBB3}" type="datetime'E''''''''''''''''''''''''''U''''''''''''''''2''''''8'">
              <a:rPr lang="en-US" altLang="en-US" sz="900" b="0" smtClean="0"/>
              <a:pPr algn="r">
                <a:spcBef>
                  <a:spcPct val="0"/>
                </a:spcBef>
                <a:spcAft>
                  <a:spcPct val="0"/>
                </a:spcAft>
              </a:pPr>
              <a:t>EU28</a:t>
            </a:fld>
            <a:endParaRPr lang="en-US" sz="900" b="0">
              <a:sym typeface="+mn-lt"/>
            </a:endParaRPr>
          </a:p>
        </p:txBody>
      </p:sp>
      <p:sp>
        <p:nvSpPr>
          <p:cNvPr id="58" name="Text Placeholder 5"/>
          <p:cNvSpPr>
            <a:spLocks noGrp="1"/>
          </p:cNvSpPr>
          <p:nvPr>
            <p:custDataLst>
              <p:tags r:id="rId45"/>
            </p:custDataLst>
          </p:nvPr>
        </p:nvSpPr>
        <p:spPr bwMode="gray">
          <a:xfrm>
            <a:off x="6838950" y="2697163"/>
            <a:ext cx="250825"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CF6F1244-27A5-4667-9B85-8AF61597C308}" type="datetime'In''''''''''''''''''''''''''''''di''''''''''a'">
              <a:rPr lang="en-US" altLang="en-US" sz="900" b="0" smtClean="0"/>
              <a:pPr algn="r">
                <a:spcBef>
                  <a:spcPct val="0"/>
                </a:spcBef>
                <a:spcAft>
                  <a:spcPct val="0"/>
                </a:spcAft>
              </a:pPr>
              <a:t>India</a:t>
            </a:fld>
            <a:endParaRPr lang="en-US" sz="900" b="0" dirty="0">
              <a:sym typeface="+mn-lt"/>
            </a:endParaRPr>
          </a:p>
        </p:txBody>
      </p:sp>
      <p:sp>
        <p:nvSpPr>
          <p:cNvPr id="53" name="Text Placeholder 67"/>
          <p:cNvSpPr>
            <a:spLocks noGrp="1"/>
          </p:cNvSpPr>
          <p:nvPr>
            <p:custDataLst>
              <p:tags r:id="rId46"/>
            </p:custDataLst>
          </p:nvPr>
        </p:nvSpPr>
        <p:spPr bwMode="gray">
          <a:xfrm>
            <a:off x="10787063" y="5646738"/>
            <a:ext cx="277813"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9D464280-1AB7-492E-BEA0-A17E05E841DA}" type="datetime'''''''''''4''''''3''''.''3'''">
              <a:rPr lang="en-US" altLang="en-US" sz="1000" b="0" smtClean="0"/>
              <a:pPr>
                <a:spcBef>
                  <a:spcPct val="0"/>
                </a:spcBef>
                <a:spcAft>
                  <a:spcPct val="0"/>
                </a:spcAft>
              </a:pPr>
              <a:t>43.3</a:t>
            </a:fld>
            <a:endParaRPr lang="en-US" sz="1000" b="0" dirty="0">
              <a:sym typeface="+mn-lt"/>
            </a:endParaRPr>
          </a:p>
        </p:txBody>
      </p:sp>
      <p:sp>
        <p:nvSpPr>
          <p:cNvPr id="52" name="Text Placeholder 6"/>
          <p:cNvSpPr>
            <a:spLocks noGrp="1"/>
          </p:cNvSpPr>
          <p:nvPr>
            <p:custDataLst>
              <p:tags r:id="rId47"/>
            </p:custDataLst>
          </p:nvPr>
        </p:nvSpPr>
        <p:spPr bwMode="gray">
          <a:xfrm>
            <a:off x="6775450" y="2943225"/>
            <a:ext cx="314325" cy="1365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97EE8C33-A483-4FF4-B168-D152B80AE1B8}" type="datetime'''''''''''''''''''''''R''uss''''''''''''''i''''''a'''">
              <a:rPr lang="en-US" altLang="en-US" sz="900" b="0" smtClean="0"/>
              <a:pPr algn="r">
                <a:spcBef>
                  <a:spcPct val="0"/>
                </a:spcBef>
                <a:spcAft>
                  <a:spcPct val="0"/>
                </a:spcAft>
              </a:pPr>
              <a:t>Russia</a:t>
            </a:fld>
            <a:endParaRPr lang="en-US" sz="900" b="0">
              <a:sym typeface="+mn-lt"/>
            </a:endParaRPr>
          </a:p>
        </p:txBody>
      </p:sp>
      <p:sp>
        <p:nvSpPr>
          <p:cNvPr id="63" name="Text Placeholder 70"/>
          <p:cNvSpPr>
            <a:spLocks noGrp="1"/>
          </p:cNvSpPr>
          <p:nvPr>
            <p:custDataLst>
              <p:tags r:id="rId48"/>
            </p:custDataLst>
          </p:nvPr>
        </p:nvSpPr>
        <p:spPr bwMode="gray">
          <a:xfrm>
            <a:off x="9818688" y="4168775"/>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F6E68DD9-83E5-4A83-ADAD-0EA3320933A7}" type="datetime'''''0''''''''''''''''''''.''''''''''''7'''''''''''">
              <a:rPr lang="en-US" altLang="en-US" sz="1000" b="0" smtClean="0"/>
              <a:pPr>
                <a:spcBef>
                  <a:spcPct val="0"/>
                </a:spcBef>
                <a:spcAft>
                  <a:spcPct val="0"/>
                </a:spcAft>
              </a:pPr>
              <a:t>0.7</a:t>
            </a:fld>
            <a:endParaRPr lang="en-US" sz="1000" b="0">
              <a:sym typeface="+mn-lt"/>
            </a:endParaRPr>
          </a:p>
        </p:txBody>
      </p:sp>
      <p:sp>
        <p:nvSpPr>
          <p:cNvPr id="64" name="Text Placeholder 71"/>
          <p:cNvSpPr>
            <a:spLocks noGrp="1"/>
          </p:cNvSpPr>
          <p:nvPr>
            <p:custDataLst>
              <p:tags r:id="rId49"/>
            </p:custDataLst>
          </p:nvPr>
        </p:nvSpPr>
        <p:spPr bwMode="gray">
          <a:xfrm>
            <a:off x="9877425" y="4414838"/>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EB6FCFE4-E920-4771-99C4-0F9953B91D7C}" type="datetime'''''''''''0.''''''''''''''''''''7'''''''''">
              <a:rPr lang="en-US" altLang="en-US" sz="1000" b="0" smtClean="0"/>
              <a:pPr>
                <a:spcBef>
                  <a:spcPct val="0"/>
                </a:spcBef>
                <a:spcAft>
                  <a:spcPct val="0"/>
                </a:spcAft>
              </a:pPr>
              <a:t>0.7</a:t>
            </a:fld>
            <a:endParaRPr lang="en-US" sz="1000" b="0">
              <a:sym typeface="+mn-lt"/>
            </a:endParaRPr>
          </a:p>
        </p:txBody>
      </p:sp>
      <p:sp>
        <p:nvSpPr>
          <p:cNvPr id="46" name="Text Placeholder 59"/>
          <p:cNvSpPr>
            <a:spLocks noGrp="1"/>
          </p:cNvSpPr>
          <p:nvPr>
            <p:custDataLst>
              <p:tags r:id="rId50"/>
            </p:custDataLst>
          </p:nvPr>
        </p:nvSpPr>
        <p:spPr bwMode="gray">
          <a:xfrm>
            <a:off x="8131175" y="1949450"/>
            <a:ext cx="277813" cy="152400"/>
          </a:xfrm>
          <a:prstGeom prst="rect">
            <a:avLst/>
          </a:prstGeom>
          <a:noFill/>
          <a:effectLst/>
          <a:extLst>
            <a:ext uri="{909E8E84-426E-40DD-AFC4-6F175D3DCCD1}">
              <a14:hiddenFill xmlns:a14="http://schemas.microsoft.com/office/drawing/2010/main">
                <a:solidFill>
                  <a:schemeClr val="accent1"/>
                </a:solidFill>
              </a14:hiddenFill>
            </a:ext>
          </a:ex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71F67B98-658B-4EBC-A866-8BB920EDB604}" type="datetime'''''''1''''''''''''''''''''''''''''''''''''1''.0'">
              <a:rPr lang="en-US" altLang="en-US" sz="1000" b="0" smtClean="0"/>
              <a:pPr>
                <a:spcBef>
                  <a:spcPct val="0"/>
                </a:spcBef>
                <a:spcAft>
                  <a:spcPct val="0"/>
                </a:spcAft>
              </a:pPr>
              <a:t>11.0</a:t>
            </a:fld>
            <a:endParaRPr lang="en-US" sz="1000" b="0" dirty="0">
              <a:sym typeface="+mn-lt"/>
            </a:endParaRPr>
          </a:p>
        </p:txBody>
      </p:sp>
      <p:sp>
        <p:nvSpPr>
          <p:cNvPr id="61" name="Text Placeholder 64"/>
          <p:cNvSpPr>
            <a:spLocks noGrp="1"/>
          </p:cNvSpPr>
          <p:nvPr>
            <p:custDataLst>
              <p:tags r:id="rId51"/>
            </p:custDataLst>
          </p:nvPr>
        </p:nvSpPr>
        <p:spPr bwMode="gray">
          <a:xfrm>
            <a:off x="9555163" y="3182938"/>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DE284EC6-FD86-4680-AEFC-38D546552351}" type="datetime'''''''''''''''''''''''''''1.''''3'''''''''''''''''''''''''">
              <a:rPr lang="en-US" altLang="en-US" sz="1000" b="0" smtClean="0"/>
              <a:pPr>
                <a:spcBef>
                  <a:spcPct val="0"/>
                </a:spcBef>
                <a:spcAft>
                  <a:spcPct val="0"/>
                </a:spcAft>
              </a:pPr>
              <a:t>1.3</a:t>
            </a:fld>
            <a:endParaRPr lang="en-US" sz="1000" b="0">
              <a:sym typeface="+mn-lt"/>
            </a:endParaRPr>
          </a:p>
        </p:txBody>
      </p:sp>
      <p:sp>
        <p:nvSpPr>
          <p:cNvPr id="42" name="Text Placeholder 60"/>
          <p:cNvSpPr>
            <a:spLocks noGrp="1"/>
          </p:cNvSpPr>
          <p:nvPr>
            <p:custDataLst>
              <p:tags r:id="rId52"/>
            </p:custDataLst>
          </p:nvPr>
        </p:nvSpPr>
        <p:spPr bwMode="gray">
          <a:xfrm>
            <a:off x="8643938" y="2197100"/>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72252615-7CCE-4322-B994-9F082F0119AA}" type="datetime'''''''''''6''''''''''''''''''''''''''.2'''''''''''''''''''''''">
              <a:rPr lang="en-US" altLang="en-US" sz="1000" b="0" smtClean="0"/>
              <a:pPr>
                <a:spcBef>
                  <a:spcPct val="0"/>
                </a:spcBef>
                <a:spcAft>
                  <a:spcPct val="0"/>
                </a:spcAft>
              </a:pPr>
              <a:t>6.2</a:t>
            </a:fld>
            <a:endParaRPr lang="en-US" sz="1000" b="0">
              <a:sym typeface="+mn-lt"/>
            </a:endParaRPr>
          </a:p>
        </p:txBody>
      </p:sp>
      <p:sp>
        <p:nvSpPr>
          <p:cNvPr id="59" name="Text Placeholder 61"/>
          <p:cNvSpPr>
            <a:spLocks noGrp="1"/>
          </p:cNvSpPr>
          <p:nvPr>
            <p:custDataLst>
              <p:tags r:id="rId53"/>
            </p:custDataLst>
          </p:nvPr>
        </p:nvSpPr>
        <p:spPr bwMode="gray">
          <a:xfrm>
            <a:off x="9005888" y="2443163"/>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7EAFFAAB-68F8-442C-802E-55A9BACA63F6}" type="datetime'''''''''''''''4.''''''''''''''''4'''''''''''''''">
              <a:rPr lang="en-US" altLang="en-US" sz="1000" b="0" smtClean="0"/>
              <a:pPr>
                <a:spcBef>
                  <a:spcPct val="0"/>
                </a:spcBef>
                <a:spcAft>
                  <a:spcPct val="0"/>
                </a:spcAft>
              </a:pPr>
              <a:t>4.4</a:t>
            </a:fld>
            <a:endParaRPr lang="en-US" sz="1000" b="0">
              <a:sym typeface="+mn-lt"/>
            </a:endParaRPr>
          </a:p>
        </p:txBody>
      </p:sp>
      <p:sp>
        <p:nvSpPr>
          <p:cNvPr id="60" name="Text Placeholder 62"/>
          <p:cNvSpPr>
            <a:spLocks noGrp="1"/>
          </p:cNvSpPr>
          <p:nvPr>
            <p:custDataLst>
              <p:tags r:id="rId54"/>
            </p:custDataLst>
          </p:nvPr>
        </p:nvSpPr>
        <p:spPr bwMode="gray">
          <a:xfrm>
            <a:off x="9253538" y="2689225"/>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4482F40E-982E-48E5-BB6A-487F013DE146}" type="datetime'''''''''''3''''''.''''''''''''''''''''''''''0'''''''''''''''">
              <a:rPr lang="en-US" altLang="en-US" sz="1000" b="0" smtClean="0"/>
              <a:pPr>
                <a:spcBef>
                  <a:spcPct val="0"/>
                </a:spcBef>
                <a:spcAft>
                  <a:spcPct val="0"/>
                </a:spcAft>
              </a:pPr>
              <a:t>3.0</a:t>
            </a:fld>
            <a:endParaRPr lang="en-US" sz="1000" b="0">
              <a:sym typeface="+mn-lt"/>
            </a:endParaRPr>
          </a:p>
        </p:txBody>
      </p:sp>
      <p:sp>
        <p:nvSpPr>
          <p:cNvPr id="49" name="Text Placeholder 63"/>
          <p:cNvSpPr>
            <a:spLocks noGrp="1"/>
          </p:cNvSpPr>
          <p:nvPr>
            <p:custDataLst>
              <p:tags r:id="rId55"/>
            </p:custDataLst>
          </p:nvPr>
        </p:nvSpPr>
        <p:spPr bwMode="gray">
          <a:xfrm>
            <a:off x="9444038" y="2935288"/>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F9C01709-4808-4A16-97E2-A7973224BCAB}" type="datetime'2''''''''''''''''''''.''''''''''''3'''''''''''''">
              <a:rPr lang="en-US" altLang="en-US" sz="1000" b="0" smtClean="0"/>
              <a:pPr>
                <a:spcBef>
                  <a:spcPct val="0"/>
                </a:spcBef>
                <a:spcAft>
                  <a:spcPct val="0"/>
                </a:spcAft>
              </a:pPr>
              <a:t>2.3</a:t>
            </a:fld>
            <a:endParaRPr lang="en-US" sz="1000" b="0">
              <a:sym typeface="+mn-lt"/>
            </a:endParaRPr>
          </a:p>
        </p:txBody>
      </p:sp>
      <p:sp>
        <p:nvSpPr>
          <p:cNvPr id="62" name="Text Placeholder 68"/>
          <p:cNvSpPr>
            <a:spLocks noGrp="1"/>
          </p:cNvSpPr>
          <p:nvPr>
            <p:custDataLst>
              <p:tags r:id="rId56"/>
            </p:custDataLst>
          </p:nvPr>
        </p:nvSpPr>
        <p:spPr bwMode="gray">
          <a:xfrm>
            <a:off x="9701213" y="3675063"/>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047275C0-B2CC-47F2-AF40-8973EDBD9D3F}" type="datetime'''''0''.''''8'''''''''''''''''''''''''''''''''''">
              <a:rPr lang="en-US" altLang="en-US" sz="1000" b="0" smtClean="0"/>
              <a:pPr>
                <a:spcBef>
                  <a:spcPct val="0"/>
                </a:spcBef>
                <a:spcAft>
                  <a:spcPct val="0"/>
                </a:spcAft>
              </a:pPr>
              <a:t>0.8</a:t>
            </a:fld>
            <a:endParaRPr lang="en-US" sz="1000" b="0">
              <a:sym typeface="+mn-lt"/>
            </a:endParaRPr>
          </a:p>
        </p:txBody>
      </p:sp>
      <p:sp>
        <p:nvSpPr>
          <p:cNvPr id="50" name="Text Placeholder 72"/>
          <p:cNvSpPr>
            <a:spLocks noGrp="1"/>
          </p:cNvSpPr>
          <p:nvPr>
            <p:custDataLst>
              <p:tags r:id="rId57"/>
            </p:custDataLst>
          </p:nvPr>
        </p:nvSpPr>
        <p:spPr bwMode="gray">
          <a:xfrm>
            <a:off x="9934575" y="4660900"/>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D7A99EA8-4DB4-42A7-9584-AA6131C16528}" type="datetime'''''0''.''''''''''''''''''7'''''''''''''''''''''">
              <a:rPr lang="en-US" altLang="en-US" sz="1000" b="0" smtClean="0"/>
              <a:pPr>
                <a:spcBef>
                  <a:spcPct val="0"/>
                </a:spcBef>
                <a:spcAft>
                  <a:spcPct val="0"/>
                </a:spcAft>
              </a:pPr>
              <a:t>0.7</a:t>
            </a:fld>
            <a:endParaRPr lang="en-US" sz="1000" b="0">
              <a:sym typeface="+mn-lt"/>
            </a:endParaRPr>
          </a:p>
        </p:txBody>
      </p:sp>
      <p:sp>
        <p:nvSpPr>
          <p:cNvPr id="55" name="Text Placeholder 69"/>
          <p:cNvSpPr>
            <a:spLocks noGrp="1"/>
          </p:cNvSpPr>
          <p:nvPr>
            <p:custDataLst>
              <p:tags r:id="rId58"/>
            </p:custDataLst>
          </p:nvPr>
        </p:nvSpPr>
        <p:spPr bwMode="gray">
          <a:xfrm>
            <a:off x="9759950" y="3921125"/>
            <a:ext cx="211138" cy="152400"/>
          </a:xfrm>
          <a:prstGeom prst="rect">
            <a:avLst/>
          </a:prstGeom>
          <a:noFill/>
          <a:effectLst/>
        </p:spPr>
        <p:txBody>
          <a:bodyPr wrap="none" lIns="15875" tIns="0" rIns="15875" bIns="0" numCol="1" spc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spcAft>
                <a:spcPct val="0"/>
              </a:spcAft>
            </a:pPr>
            <a:fld id="{F3987E9B-798A-4691-87EA-4098D51FA294}" type="datetime'''''''0''''''''''''''''''''''''''''.''''7'''">
              <a:rPr lang="en-US" altLang="en-US" sz="1000" b="0" smtClean="0"/>
              <a:pPr>
                <a:spcBef>
                  <a:spcPct val="0"/>
                </a:spcBef>
                <a:spcAft>
                  <a:spcPct val="0"/>
                </a:spcAft>
              </a:pPr>
              <a:t>0.7</a:t>
            </a:fld>
            <a:endParaRPr lang="en-US" sz="1000" b="0">
              <a:sym typeface="+mn-lt"/>
            </a:endParaRPr>
          </a:p>
        </p:txBody>
      </p:sp>
      <p:sp>
        <p:nvSpPr>
          <p:cNvPr id="94" name="ee4pFootnotes"/>
          <p:cNvSpPr>
            <a:spLocks noChangeArrowheads="1"/>
          </p:cNvSpPr>
          <p:nvPr/>
        </p:nvSpPr>
        <p:spPr bwMode="auto">
          <a:xfrm>
            <a:off x="630000" y="6421441"/>
            <a:ext cx="9030914" cy="138499"/>
          </a:xfrm>
          <a:prstGeom prst="rect">
            <a:avLst/>
          </a:prstGeom>
          <a:noFill/>
          <a:ln w="9525" algn="ctr">
            <a:noFill/>
            <a:miter lim="800000"/>
            <a:headEnd type="none" w="lg" len="lg"/>
            <a:tailEnd type="none" w="lg" len="lg"/>
          </a:ln>
        </p:spPr>
        <p:txBody>
          <a:bodyPr vert="horz" wrap="square" lIns="0" tIns="0" rIns="0" bIns="0" anchor="b" anchorCtr="0">
            <a:spAutoFit/>
          </a:bodyPr>
          <a:lstStyle/>
          <a:p>
            <a:pPr>
              <a:lnSpc>
                <a:spcPct val="90000"/>
              </a:lnSpc>
            </a:pPr>
            <a:r>
              <a:rPr lang="en-US" sz="1000" dirty="0" smtClean="0">
                <a:solidFill>
                  <a:srgbClr val="7F7F7F"/>
                </a:solidFill>
                <a:latin typeface="+mj-lt"/>
                <a:cs typeface="Arial" pitchFamily="34" charset="0"/>
              </a:rPr>
              <a:t>Source: New York Times, </a:t>
            </a:r>
            <a:r>
              <a:rPr lang="en-US" sz="1000" dirty="0">
                <a:solidFill>
                  <a:srgbClr val="7F7F7F"/>
                </a:solidFill>
                <a:latin typeface="+mj-lt"/>
                <a:cs typeface="Arial" pitchFamily="34" charset="0"/>
              </a:rPr>
              <a:t>Climate Action Tracker, data compiled by Climate </a:t>
            </a:r>
            <a:r>
              <a:rPr lang="en-US" sz="1000" dirty="0" smtClean="0">
                <a:solidFill>
                  <a:srgbClr val="7F7F7F"/>
                </a:solidFill>
                <a:latin typeface="+mj-lt"/>
                <a:cs typeface="Arial" pitchFamily="34" charset="0"/>
              </a:rPr>
              <a:t>Analytics (2016 data)</a:t>
            </a:r>
            <a:endParaRPr lang="en-US" sz="1000" dirty="0">
              <a:solidFill>
                <a:srgbClr val="7F7F7F"/>
              </a:solidFill>
              <a:latin typeface="+mj-lt"/>
              <a:cs typeface="Arial" pitchFamily="34" charset="0"/>
            </a:endParaRPr>
          </a:p>
        </p:txBody>
      </p:sp>
    </p:spTree>
    <p:extLst>
      <p:ext uri="{BB962C8B-B14F-4D97-AF65-F5344CB8AC3E}">
        <p14:creationId xmlns:p14="http://schemas.microsoft.com/office/powerpoint/2010/main" val="1153801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17202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76810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extLst>
              <p:ext uri="{D42A27DB-BD31-4B8C-83A1-F6EECF244321}">
                <p14:modId xmlns:p14="http://schemas.microsoft.com/office/powerpoint/2010/main" val="25212393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0834"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p:cNvSpPr/>
          <p:nvPr>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US" sz="34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2" name="Title 1"/>
          <p:cNvSpPr>
            <a:spLocks noGrp="1"/>
          </p:cNvSpPr>
          <p:nvPr>
            <p:ph type="title"/>
          </p:nvPr>
        </p:nvSpPr>
        <p:spPr/>
        <p:txBody>
          <a:bodyPr/>
          <a:lstStyle/>
          <a:p>
            <a:r>
              <a:rPr lang="en-US" dirty="0" smtClean="0"/>
              <a:t>Points Slide 1</a:t>
            </a:r>
            <a:endParaRPr lang="en-US" dirty="0"/>
          </a:p>
        </p:txBody>
      </p:sp>
      <p:sp>
        <p:nvSpPr>
          <p:cNvPr id="3" name="Textfeld 1"/>
          <p:cNvSpPr txBox="1"/>
          <p:nvPr>
            <p:custDataLst>
              <p:tags r:id="rId4"/>
            </p:custDataLst>
          </p:nvPr>
        </p:nvSpPr>
        <p:spPr>
          <a:xfrm>
            <a:off x="1265383" y="1493803"/>
            <a:ext cx="6971858" cy="3714863"/>
          </a:xfrm>
          <a:prstGeom prst="rect">
            <a:avLst/>
          </a:prstGeom>
          <a:pattFill>
            <a:fgClr>
              <a:srgbClr val="FFFF00"/>
            </a:fgClr>
            <a:bgClr>
              <a:srgbClr val="FFFF00"/>
            </a:bgClr>
          </a:pattFill>
          <a:ln w="9525" cap="rnd">
            <a:solidFill>
              <a:srgbClr val="575757"/>
            </a:solidFill>
            <a:prstDash val="solid"/>
          </a:ln>
          <a:effectLst>
            <a:outerShdw dist="35560" dir="3498616" rotWithShape="0">
              <a:scrgbClr r="0" g="0" b="0"/>
            </a:outerShdw>
          </a:effectLst>
        </p:spPr>
        <p:txBody>
          <a:bodyPr vert="horz" wrap="square" lIns="36576" tIns="36576" rIns="36576" bIns="36576" rtlCol="0" anchor="t">
            <a:spAutoFit/>
          </a:bodyPr>
          <a:lstStyle/>
          <a:p>
            <a:pPr>
              <a:lnSpc>
                <a:spcPct val="90000"/>
              </a:lnSpc>
              <a:spcAft>
                <a:spcPts val="600"/>
              </a:spcAft>
            </a:pPr>
            <a:r>
              <a:rPr lang="en-US" sz="1600" b="1" dirty="0" smtClean="0">
                <a:solidFill>
                  <a:srgbClr val="575757"/>
                </a:solidFill>
                <a:sym typeface="Trebuchet MS" panose="020B0603020202020204" pitchFamily="34" charset="0"/>
              </a:rPr>
              <a:t>Through the </a:t>
            </a:r>
            <a:r>
              <a:rPr lang="en-US" sz="1600" b="1" dirty="0" smtClean="0">
                <a:solidFill>
                  <a:srgbClr val="575757"/>
                </a:solidFill>
                <a:sym typeface="Trebuchet MS" panose="020B0603020202020204" pitchFamily="34" charset="0"/>
              </a:rPr>
              <a:t>National Energy Policy, and </a:t>
            </a:r>
            <a:r>
              <a:rPr lang="en-US" sz="1600" b="1" dirty="0" smtClean="0">
                <a:solidFill>
                  <a:srgbClr val="575757"/>
                </a:solidFill>
                <a:sym typeface="Trebuchet MS" panose="020B0603020202020204" pitchFamily="34" charset="0"/>
              </a:rPr>
              <a:t>In line with climate change commitments made during the COP 21 conference in Paris, Indonesia defined a series of environmental goals.</a:t>
            </a:r>
          </a:p>
          <a:p>
            <a:pPr>
              <a:lnSpc>
                <a:spcPct val="90000"/>
              </a:lnSpc>
              <a:spcAft>
                <a:spcPts val="600"/>
              </a:spcAft>
            </a:pPr>
            <a:endParaRPr lang="en-US" sz="1600" b="1" dirty="0">
              <a:solidFill>
                <a:srgbClr val="575757"/>
              </a:solidFill>
              <a:sym typeface="Trebuchet MS" panose="020B0603020202020204" pitchFamily="34" charset="0"/>
            </a:endParaRPr>
          </a:p>
          <a:p>
            <a:pPr>
              <a:lnSpc>
                <a:spcPct val="90000"/>
              </a:lnSpc>
              <a:spcAft>
                <a:spcPts val="600"/>
              </a:spcAft>
            </a:pPr>
            <a:r>
              <a:rPr lang="en-US" sz="1600" b="1" dirty="0" smtClean="0">
                <a:solidFill>
                  <a:srgbClr val="575757"/>
                </a:solidFill>
                <a:sym typeface="Trebuchet MS" panose="020B0603020202020204" pitchFamily="34" charset="0"/>
              </a:rPr>
              <a:t>Achieve 23% share of new and renewable energy; up from 5 – 7 % share of renewables in primary energy mix today</a:t>
            </a:r>
          </a:p>
          <a:p>
            <a:pPr>
              <a:lnSpc>
                <a:spcPct val="90000"/>
              </a:lnSpc>
              <a:spcAft>
                <a:spcPts val="600"/>
              </a:spcAft>
            </a:pPr>
            <a:endParaRPr lang="en-US" sz="1600" b="1" dirty="0">
              <a:solidFill>
                <a:srgbClr val="575757"/>
              </a:solidFill>
              <a:sym typeface="Trebuchet MS" panose="020B0603020202020204" pitchFamily="34" charset="0"/>
            </a:endParaRPr>
          </a:p>
          <a:p>
            <a:pPr>
              <a:lnSpc>
                <a:spcPct val="90000"/>
              </a:lnSpc>
              <a:spcAft>
                <a:spcPts val="600"/>
              </a:spcAft>
            </a:pPr>
            <a:r>
              <a:rPr lang="en-US" sz="1600" b="1" dirty="0" smtClean="0">
                <a:solidFill>
                  <a:srgbClr val="575757"/>
                </a:solidFill>
                <a:sym typeface="Trebuchet MS" panose="020B0603020202020204" pitchFamily="34" charset="0"/>
              </a:rPr>
              <a:t>Second is to reduce emissions by 23% vs. BAU scenarios, or 41% with international support</a:t>
            </a:r>
          </a:p>
          <a:p>
            <a:pPr>
              <a:lnSpc>
                <a:spcPct val="90000"/>
              </a:lnSpc>
              <a:spcAft>
                <a:spcPts val="600"/>
              </a:spcAft>
            </a:pPr>
            <a:endParaRPr lang="en-US" sz="1600" b="1" dirty="0">
              <a:solidFill>
                <a:srgbClr val="575757"/>
              </a:solidFill>
              <a:sym typeface="Trebuchet MS" panose="020B0603020202020204" pitchFamily="34" charset="0"/>
            </a:endParaRPr>
          </a:p>
          <a:p>
            <a:pPr>
              <a:lnSpc>
                <a:spcPct val="90000"/>
              </a:lnSpc>
              <a:spcAft>
                <a:spcPts val="600"/>
              </a:spcAft>
            </a:pPr>
            <a:r>
              <a:rPr lang="en-US" sz="1600" b="1" dirty="0" smtClean="0">
                <a:solidFill>
                  <a:srgbClr val="575757"/>
                </a:solidFill>
                <a:sym typeface="Trebuchet MS" panose="020B0603020202020204" pitchFamily="34" charset="0"/>
              </a:rPr>
              <a:t>Finally, up from 98% electrification and universal electrification – in remote areas, such as Papua where electrification rate remains low at 50%
</a:t>
            </a:r>
            <a:endParaRPr lang="en-US" sz="1600" b="1" dirty="0" smtClean="0">
              <a:solidFill>
                <a:srgbClr val="575757"/>
              </a:solidFill>
              <a:sym typeface="Trebuchet MS" panose="020B0603020202020204" pitchFamily="34" charset="0"/>
            </a:endParaRPr>
          </a:p>
        </p:txBody>
      </p:sp>
    </p:spTree>
    <p:extLst>
      <p:ext uri="{BB962C8B-B14F-4D97-AF65-F5344CB8AC3E}">
        <p14:creationId xmlns:p14="http://schemas.microsoft.com/office/powerpoint/2010/main" val="17728996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36359843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8321" name="think-cell Slide" r:id="rId8" imgW="473" imgH="473" progId="TCLayout.ActiveDocument.1">
                  <p:embed/>
                </p:oleObj>
              </mc:Choice>
              <mc:Fallback>
                <p:oleObj name="think-cell Slide" r:id="rId8" imgW="473" imgH="473" progId="TCLayout.ActiveDocument.1">
                  <p:embed/>
                  <p:pic>
                    <p:nvPicPr>
                      <p:cNvPr id="0" name=""/>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3" name="Rectangle 2" hidden="1"/>
          <p:cNvSpPr/>
          <p:nvPr>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US" sz="28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2" name="Title 1"/>
          <p:cNvSpPr>
            <a:spLocks noGrp="1"/>
          </p:cNvSpPr>
          <p:nvPr>
            <p:ph type="title"/>
          </p:nvPr>
        </p:nvSpPr>
        <p:spPr>
          <a:xfrm>
            <a:off x="630000" y="622800"/>
            <a:ext cx="10933200" cy="775597"/>
          </a:xfrm>
        </p:spPr>
        <p:txBody>
          <a:bodyPr/>
          <a:lstStyle/>
          <a:p>
            <a:r>
              <a:rPr lang="en-US" sz="2800" dirty="0" smtClean="0"/>
              <a:t>Complexity in achieving optimal balance between socio-economic and environmental trade-offs in the "energy trilemma"</a:t>
            </a:r>
            <a:endParaRPr lang="en-US" sz="2800" dirty="0"/>
          </a:p>
        </p:txBody>
      </p:sp>
      <p:sp>
        <p:nvSpPr>
          <p:cNvPr id="5" name="Isosceles Triangle 4"/>
          <p:cNvSpPr/>
          <p:nvPr/>
        </p:nvSpPr>
        <p:spPr>
          <a:xfrm>
            <a:off x="4304145" y="2678542"/>
            <a:ext cx="3786909" cy="2835563"/>
          </a:xfrm>
          <a:prstGeom prst="triangle">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smtClean="0">
              <a:solidFill>
                <a:srgbClr val="FFFFFF"/>
              </a:solidFill>
            </a:endParaRPr>
          </a:p>
        </p:txBody>
      </p:sp>
      <p:sp>
        <p:nvSpPr>
          <p:cNvPr id="6" name="TextBox 5"/>
          <p:cNvSpPr txBox="1"/>
          <p:nvPr/>
        </p:nvSpPr>
        <p:spPr>
          <a:xfrm>
            <a:off x="4525817" y="1911924"/>
            <a:ext cx="3343564" cy="45258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400" dirty="0" smtClean="0">
                <a:solidFill>
                  <a:srgbClr val="575757"/>
                </a:solidFill>
              </a:rPr>
              <a:t>Environmental Sustainability</a:t>
            </a:r>
            <a:endParaRPr lang="en-US" sz="2400" dirty="0" smtClean="0">
              <a:solidFill>
                <a:srgbClr val="575757"/>
              </a:solidFill>
            </a:endParaRPr>
          </a:p>
        </p:txBody>
      </p:sp>
      <p:sp>
        <p:nvSpPr>
          <p:cNvPr id="7" name="TextBox 6"/>
          <p:cNvSpPr txBox="1"/>
          <p:nvPr/>
        </p:nvSpPr>
        <p:spPr>
          <a:xfrm>
            <a:off x="1694872" y="5287814"/>
            <a:ext cx="2359891" cy="45258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400" dirty="0" smtClean="0">
                <a:solidFill>
                  <a:srgbClr val="575757"/>
                </a:solidFill>
              </a:rPr>
              <a:t>Energy Affordability</a:t>
            </a:r>
            <a:endParaRPr lang="en-US" sz="2400" dirty="0" smtClean="0">
              <a:solidFill>
                <a:srgbClr val="575757"/>
              </a:solidFill>
            </a:endParaRPr>
          </a:p>
        </p:txBody>
      </p:sp>
      <p:sp>
        <p:nvSpPr>
          <p:cNvPr id="8" name="TextBox 7"/>
          <p:cNvSpPr txBox="1"/>
          <p:nvPr/>
        </p:nvSpPr>
        <p:spPr>
          <a:xfrm>
            <a:off x="8340436" y="5287814"/>
            <a:ext cx="2359891" cy="45258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400" dirty="0" smtClean="0">
                <a:solidFill>
                  <a:srgbClr val="575757"/>
                </a:solidFill>
              </a:rPr>
              <a:t>Energy </a:t>
            </a:r>
            <a:br>
              <a:rPr lang="en-US" sz="2400" dirty="0" smtClean="0">
                <a:solidFill>
                  <a:srgbClr val="575757"/>
                </a:solidFill>
              </a:rPr>
            </a:br>
            <a:r>
              <a:rPr lang="en-US" sz="2400" dirty="0" smtClean="0">
                <a:solidFill>
                  <a:srgbClr val="575757"/>
                </a:solidFill>
              </a:rPr>
              <a:t>Security</a:t>
            </a:r>
            <a:endParaRPr lang="en-US" sz="2400" dirty="0" smtClean="0">
              <a:solidFill>
                <a:srgbClr val="575757"/>
              </a:solidFill>
            </a:endParaRPr>
          </a:p>
        </p:txBody>
      </p:sp>
      <p:grpSp>
        <p:nvGrpSpPr>
          <p:cNvPr id="10" name="Group 9"/>
          <p:cNvGrpSpPr>
            <a:grpSpLocks noChangeAspect="1"/>
          </p:cNvGrpSpPr>
          <p:nvPr/>
        </p:nvGrpSpPr>
        <p:grpSpPr>
          <a:xfrm>
            <a:off x="5375275" y="3652687"/>
            <a:ext cx="1644650" cy="1644650"/>
            <a:chOff x="5273675" y="2606675"/>
            <a:chExt cx="1644650" cy="1644650"/>
          </a:xfrm>
        </p:grpSpPr>
        <p:sp>
          <p:nvSpPr>
            <p:cNvPr id="11" name="AutoShape 3"/>
            <p:cNvSpPr>
              <a:spLocks noChangeAspect="1" noChangeArrowheads="1" noTextEdit="1"/>
            </p:cNvSpPr>
            <p:nvPr/>
          </p:nvSpPr>
          <p:spPr bwMode="auto">
            <a:xfrm>
              <a:off x="5273675" y="2606675"/>
              <a:ext cx="1644650" cy="164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rrowheads="1"/>
            </p:cNvSpPr>
            <p:nvPr/>
          </p:nvSpPr>
          <p:spPr bwMode="auto">
            <a:xfrm>
              <a:off x="5408453" y="2741454"/>
              <a:ext cx="1375091" cy="1374934"/>
            </a:xfrm>
            <a:custGeom>
              <a:avLst/>
              <a:gdLst>
                <a:gd name="connsiteX0" fmla="*/ 1278799 w 1375091"/>
                <a:gd name="connsiteY0" fmla="*/ 801689 h 1374934"/>
                <a:gd name="connsiteX1" fmla="*/ 1290240 w 1375091"/>
                <a:gd name="connsiteY1" fmla="*/ 820273 h 1374934"/>
                <a:gd name="connsiteX2" fmla="*/ 1076433 w 1375091"/>
                <a:gd name="connsiteY2" fmla="*/ 1166936 h 1374934"/>
                <a:gd name="connsiteX3" fmla="*/ 698873 w 1375091"/>
                <a:gd name="connsiteY3" fmla="*/ 1305601 h 1374934"/>
                <a:gd name="connsiteX4" fmla="*/ 741063 w 1375091"/>
                <a:gd name="connsiteY4" fmla="*/ 1348488 h 1374934"/>
                <a:gd name="connsiteX5" fmla="*/ 740347 w 1375091"/>
                <a:gd name="connsiteY5" fmla="*/ 1370646 h 1374934"/>
                <a:gd name="connsiteX6" fmla="*/ 729621 w 1375091"/>
                <a:gd name="connsiteY6" fmla="*/ 1374934 h 1374934"/>
                <a:gd name="connsiteX7" fmla="*/ 718180 w 1375091"/>
                <a:gd name="connsiteY7" fmla="*/ 1370646 h 1374934"/>
                <a:gd name="connsiteX8" fmla="*/ 649533 w 1375091"/>
                <a:gd name="connsiteY8" fmla="*/ 1299883 h 1374934"/>
                <a:gd name="connsiteX9" fmla="*/ 649533 w 1375091"/>
                <a:gd name="connsiteY9" fmla="*/ 1277011 h 1374934"/>
                <a:gd name="connsiteX10" fmla="*/ 720325 w 1375091"/>
                <a:gd name="connsiteY10" fmla="*/ 1208393 h 1374934"/>
                <a:gd name="connsiteX11" fmla="*/ 742493 w 1375091"/>
                <a:gd name="connsiteY11" fmla="*/ 1208393 h 1374934"/>
                <a:gd name="connsiteX12" fmla="*/ 742493 w 1375091"/>
                <a:gd name="connsiteY12" fmla="*/ 1230551 h 1374934"/>
                <a:gd name="connsiteX13" fmla="*/ 698158 w 1375091"/>
                <a:gd name="connsiteY13" fmla="*/ 1274152 h 1374934"/>
                <a:gd name="connsiteX14" fmla="*/ 1259492 w 1375091"/>
                <a:gd name="connsiteY14" fmla="*/ 813840 h 1374934"/>
                <a:gd name="connsiteX15" fmla="*/ 1278799 w 1375091"/>
                <a:gd name="connsiteY15" fmla="*/ 801689 h 1374934"/>
                <a:gd name="connsiteX16" fmla="*/ 86379 w 1375091"/>
                <a:gd name="connsiteY16" fmla="*/ 646287 h 1374934"/>
                <a:gd name="connsiteX17" fmla="*/ 97801 w 1375091"/>
                <a:gd name="connsiteY17" fmla="*/ 651095 h 1374934"/>
                <a:gd name="connsiteX18" fmla="*/ 165620 w 1375091"/>
                <a:gd name="connsiteY18" fmla="*/ 721619 h 1374934"/>
                <a:gd name="connsiteX19" fmla="*/ 165620 w 1375091"/>
                <a:gd name="connsiteY19" fmla="*/ 743703 h 1374934"/>
                <a:gd name="connsiteX20" fmla="*/ 154912 w 1375091"/>
                <a:gd name="connsiteY20" fmla="*/ 747977 h 1374934"/>
                <a:gd name="connsiteX21" fmla="*/ 144204 w 1375091"/>
                <a:gd name="connsiteY21" fmla="*/ 743703 h 1374934"/>
                <a:gd name="connsiteX22" fmla="*/ 100657 w 1375091"/>
                <a:gd name="connsiteY22" fmla="*/ 699536 h 1374934"/>
                <a:gd name="connsiteX23" fmla="*/ 559683 w 1375091"/>
                <a:gd name="connsiteY23" fmla="*/ 1260166 h 1374934"/>
                <a:gd name="connsiteX24" fmla="*/ 571819 w 1375091"/>
                <a:gd name="connsiteY24" fmla="*/ 1278687 h 1374934"/>
                <a:gd name="connsiteX25" fmla="*/ 556114 w 1375091"/>
                <a:gd name="connsiteY25" fmla="*/ 1290797 h 1374934"/>
                <a:gd name="connsiteX26" fmla="*/ 553259 w 1375091"/>
                <a:gd name="connsiteY26" fmla="*/ 1290085 h 1374934"/>
                <a:gd name="connsiteX27" fmla="*/ 207025 w 1375091"/>
                <a:gd name="connsiteY27" fmla="*/ 1077088 h 1374934"/>
                <a:gd name="connsiteX28" fmla="*/ 69246 w 1375091"/>
                <a:gd name="connsiteY28" fmla="*/ 700248 h 1374934"/>
                <a:gd name="connsiteX29" fmla="*/ 26413 w 1375091"/>
                <a:gd name="connsiteY29" fmla="*/ 742278 h 1374934"/>
                <a:gd name="connsiteX30" fmla="*/ 4283 w 1375091"/>
                <a:gd name="connsiteY30" fmla="*/ 741565 h 1374934"/>
                <a:gd name="connsiteX31" fmla="*/ 4283 w 1375091"/>
                <a:gd name="connsiteY31" fmla="*/ 719482 h 1374934"/>
                <a:gd name="connsiteX32" fmla="*/ 74957 w 1375091"/>
                <a:gd name="connsiteY32" fmla="*/ 651095 h 1374934"/>
                <a:gd name="connsiteX33" fmla="*/ 86379 w 1375091"/>
                <a:gd name="connsiteY33" fmla="*/ 646287 h 1374934"/>
                <a:gd name="connsiteX34" fmla="*/ 907925 w 1375091"/>
                <a:gd name="connsiteY34" fmla="*/ 533493 h 1374934"/>
                <a:gd name="connsiteX35" fmla="*/ 897134 w 1375091"/>
                <a:gd name="connsiteY35" fmla="*/ 538418 h 1374934"/>
                <a:gd name="connsiteX36" fmla="*/ 655986 w 1375091"/>
                <a:gd name="connsiteY36" fmla="*/ 787695 h 1374934"/>
                <a:gd name="connsiteX37" fmla="*/ 523284 w 1375091"/>
                <a:gd name="connsiteY37" fmla="*/ 666638 h 1374934"/>
                <a:gd name="connsiteX38" fmla="*/ 501167 w 1375091"/>
                <a:gd name="connsiteY38" fmla="*/ 667354 h 1374934"/>
                <a:gd name="connsiteX39" fmla="*/ 501880 w 1375091"/>
                <a:gd name="connsiteY39" fmla="*/ 689560 h 1374934"/>
                <a:gd name="connsiteX40" fmla="*/ 645998 w 1375091"/>
                <a:gd name="connsiteY40" fmla="*/ 821361 h 1374934"/>
                <a:gd name="connsiteX41" fmla="*/ 656700 w 1375091"/>
                <a:gd name="connsiteY41" fmla="*/ 825659 h 1374934"/>
                <a:gd name="connsiteX42" fmla="*/ 667402 w 1375091"/>
                <a:gd name="connsiteY42" fmla="*/ 820645 h 1374934"/>
                <a:gd name="connsiteX43" fmla="*/ 919251 w 1375091"/>
                <a:gd name="connsiteY43" fmla="*/ 560624 h 1374934"/>
                <a:gd name="connsiteX44" fmla="*/ 919251 w 1375091"/>
                <a:gd name="connsiteY44" fmla="*/ 537702 h 1374934"/>
                <a:gd name="connsiteX45" fmla="*/ 907925 w 1375091"/>
                <a:gd name="connsiteY45" fmla="*/ 533493 h 1374934"/>
                <a:gd name="connsiteX46" fmla="*/ 687547 w 1375091"/>
                <a:gd name="connsiteY46" fmla="*/ 325596 h 1374934"/>
                <a:gd name="connsiteX47" fmla="*/ 1051085 w 1375091"/>
                <a:gd name="connsiteY47" fmla="*/ 687546 h 1374934"/>
                <a:gd name="connsiteX48" fmla="*/ 687547 w 1375091"/>
                <a:gd name="connsiteY48" fmla="*/ 1049496 h 1374934"/>
                <a:gd name="connsiteX49" fmla="*/ 324009 w 1375091"/>
                <a:gd name="connsiteY49" fmla="*/ 687546 h 1374934"/>
                <a:gd name="connsiteX50" fmla="*/ 687547 w 1375091"/>
                <a:gd name="connsiteY50" fmla="*/ 325596 h 1374934"/>
                <a:gd name="connsiteX51" fmla="*/ 820304 w 1375091"/>
                <a:gd name="connsiteY51" fmla="*/ 84851 h 1374934"/>
                <a:gd name="connsiteX52" fmla="*/ 1166778 w 1375091"/>
                <a:gd name="connsiteY52" fmla="*/ 298371 h 1374934"/>
                <a:gd name="connsiteX53" fmla="*/ 1305654 w 1375091"/>
                <a:gd name="connsiteY53" fmla="*/ 676137 h 1374934"/>
                <a:gd name="connsiteX54" fmla="*/ 1348605 w 1375091"/>
                <a:gd name="connsiteY54" fmla="*/ 634004 h 1374934"/>
                <a:gd name="connsiteX55" fmla="*/ 1370796 w 1375091"/>
                <a:gd name="connsiteY55" fmla="*/ 634718 h 1374934"/>
                <a:gd name="connsiteX56" fmla="*/ 1370796 w 1375091"/>
                <a:gd name="connsiteY56" fmla="*/ 656856 h 1374934"/>
                <a:gd name="connsiteX57" fmla="*/ 1299927 w 1375091"/>
                <a:gd name="connsiteY57" fmla="*/ 725410 h 1374934"/>
                <a:gd name="connsiteX58" fmla="*/ 1288473 w 1375091"/>
                <a:gd name="connsiteY58" fmla="*/ 730409 h 1374934"/>
                <a:gd name="connsiteX59" fmla="*/ 1277019 w 1375091"/>
                <a:gd name="connsiteY59" fmla="*/ 725410 h 1374934"/>
                <a:gd name="connsiteX60" fmla="*/ 1208297 w 1375091"/>
                <a:gd name="connsiteY60" fmla="*/ 654713 h 1374934"/>
                <a:gd name="connsiteX61" fmla="*/ 1208297 w 1375091"/>
                <a:gd name="connsiteY61" fmla="*/ 632576 h 1374934"/>
                <a:gd name="connsiteX62" fmla="*/ 1230489 w 1375091"/>
                <a:gd name="connsiteY62" fmla="*/ 632576 h 1374934"/>
                <a:gd name="connsiteX63" fmla="*/ 1274156 w 1375091"/>
                <a:gd name="connsiteY63" fmla="*/ 676851 h 1374934"/>
                <a:gd name="connsiteX64" fmla="*/ 813861 w 1375091"/>
                <a:gd name="connsiteY64" fmla="*/ 115558 h 1374934"/>
                <a:gd name="connsiteX65" fmla="*/ 801692 w 1375091"/>
                <a:gd name="connsiteY65" fmla="*/ 96277 h 1374934"/>
                <a:gd name="connsiteX66" fmla="*/ 820304 w 1375091"/>
                <a:gd name="connsiteY66" fmla="*/ 84851 h 1374934"/>
                <a:gd name="connsiteX67" fmla="*/ 644244 w 1375091"/>
                <a:gd name="connsiteY67" fmla="*/ 0 h 1374934"/>
                <a:gd name="connsiteX68" fmla="*/ 655327 w 1375091"/>
                <a:gd name="connsiteY68" fmla="*/ 4289 h 1374934"/>
                <a:gd name="connsiteX69" fmla="*/ 723975 w 1375091"/>
                <a:gd name="connsiteY69" fmla="*/ 75051 h 1374934"/>
                <a:gd name="connsiteX70" fmla="*/ 723975 w 1375091"/>
                <a:gd name="connsiteY70" fmla="*/ 97924 h 1374934"/>
                <a:gd name="connsiteX71" fmla="*/ 653182 w 1375091"/>
                <a:gd name="connsiteY71" fmla="*/ 166542 h 1374934"/>
                <a:gd name="connsiteX72" fmla="*/ 642456 w 1375091"/>
                <a:gd name="connsiteY72" fmla="*/ 170830 h 1374934"/>
                <a:gd name="connsiteX73" fmla="*/ 631015 w 1375091"/>
                <a:gd name="connsiteY73" fmla="*/ 166542 h 1374934"/>
                <a:gd name="connsiteX74" fmla="*/ 631015 w 1375091"/>
                <a:gd name="connsiteY74" fmla="*/ 144384 h 1374934"/>
                <a:gd name="connsiteX75" fmla="*/ 675349 w 1375091"/>
                <a:gd name="connsiteY75" fmla="*/ 100783 h 1374934"/>
                <a:gd name="connsiteX76" fmla="*/ 114015 w 1375091"/>
                <a:gd name="connsiteY76" fmla="*/ 561095 h 1374934"/>
                <a:gd name="connsiteX77" fmla="*/ 98284 w 1375091"/>
                <a:gd name="connsiteY77" fmla="*/ 573246 h 1374934"/>
                <a:gd name="connsiteX78" fmla="*/ 94708 w 1375091"/>
                <a:gd name="connsiteY78" fmla="*/ 573246 h 1374934"/>
                <a:gd name="connsiteX79" fmla="*/ 83267 w 1375091"/>
                <a:gd name="connsiteY79" fmla="*/ 554662 h 1374934"/>
                <a:gd name="connsiteX80" fmla="*/ 297074 w 1375091"/>
                <a:gd name="connsiteY80" fmla="*/ 207998 h 1374934"/>
                <a:gd name="connsiteX81" fmla="*/ 674634 w 1375091"/>
                <a:gd name="connsiteY81" fmla="*/ 69333 h 1374934"/>
                <a:gd name="connsiteX82" fmla="*/ 632445 w 1375091"/>
                <a:gd name="connsiteY82" fmla="*/ 26447 h 1374934"/>
                <a:gd name="connsiteX83" fmla="*/ 633160 w 1375091"/>
                <a:gd name="connsiteY83" fmla="*/ 4289 h 1374934"/>
                <a:gd name="connsiteX84" fmla="*/ 644244 w 1375091"/>
                <a:gd name="connsiteY84" fmla="*/ 0 h 137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375091" h="1374934">
                  <a:moveTo>
                    <a:pt x="1278799" y="801689"/>
                  </a:moveTo>
                  <a:cubicBezTo>
                    <a:pt x="1287380" y="803833"/>
                    <a:pt x="1292385" y="812410"/>
                    <a:pt x="1290240" y="820273"/>
                  </a:cubicBezTo>
                  <a:cubicBezTo>
                    <a:pt x="1260922" y="956079"/>
                    <a:pt x="1184409" y="1079019"/>
                    <a:pt x="1076433" y="1166936"/>
                  </a:cubicBezTo>
                  <a:cubicBezTo>
                    <a:pt x="969886" y="1254138"/>
                    <a:pt x="836167" y="1302742"/>
                    <a:pt x="698873" y="1305601"/>
                  </a:cubicBezTo>
                  <a:cubicBezTo>
                    <a:pt x="741063" y="1348488"/>
                    <a:pt x="741063" y="1348488"/>
                    <a:pt x="741063" y="1348488"/>
                  </a:cubicBezTo>
                  <a:cubicBezTo>
                    <a:pt x="746783" y="1354921"/>
                    <a:pt x="746783" y="1364927"/>
                    <a:pt x="740347" y="1370646"/>
                  </a:cubicBezTo>
                  <a:cubicBezTo>
                    <a:pt x="737487" y="1373505"/>
                    <a:pt x="733197" y="1374934"/>
                    <a:pt x="729621" y="1374934"/>
                  </a:cubicBezTo>
                  <a:cubicBezTo>
                    <a:pt x="725331" y="1374934"/>
                    <a:pt x="721040" y="1373505"/>
                    <a:pt x="718180" y="1370646"/>
                  </a:cubicBezTo>
                  <a:cubicBezTo>
                    <a:pt x="649533" y="1299883"/>
                    <a:pt x="649533" y="1299883"/>
                    <a:pt x="649533" y="1299883"/>
                  </a:cubicBezTo>
                  <a:cubicBezTo>
                    <a:pt x="643097" y="1293450"/>
                    <a:pt x="643097" y="1283444"/>
                    <a:pt x="649533" y="1277011"/>
                  </a:cubicBezTo>
                  <a:cubicBezTo>
                    <a:pt x="720325" y="1208393"/>
                    <a:pt x="720325" y="1208393"/>
                    <a:pt x="720325" y="1208393"/>
                  </a:cubicBezTo>
                  <a:cubicBezTo>
                    <a:pt x="726761" y="1201960"/>
                    <a:pt x="736772" y="1202675"/>
                    <a:pt x="742493" y="1208393"/>
                  </a:cubicBezTo>
                  <a:cubicBezTo>
                    <a:pt x="748928" y="1214826"/>
                    <a:pt x="748213" y="1224832"/>
                    <a:pt x="742493" y="1230551"/>
                  </a:cubicBezTo>
                  <a:cubicBezTo>
                    <a:pt x="698158" y="1274152"/>
                    <a:pt x="698158" y="1274152"/>
                    <a:pt x="698158" y="1274152"/>
                  </a:cubicBezTo>
                  <a:cubicBezTo>
                    <a:pt x="966311" y="1268433"/>
                    <a:pt x="1201571" y="1076875"/>
                    <a:pt x="1259492" y="813840"/>
                  </a:cubicBezTo>
                  <a:cubicBezTo>
                    <a:pt x="1261637" y="805263"/>
                    <a:pt x="1270218" y="800259"/>
                    <a:pt x="1278799" y="801689"/>
                  </a:cubicBezTo>
                  <a:close/>
                  <a:moveTo>
                    <a:pt x="86379" y="646287"/>
                  </a:moveTo>
                  <a:cubicBezTo>
                    <a:pt x="90484" y="646287"/>
                    <a:pt x="94589" y="647890"/>
                    <a:pt x="97801" y="651095"/>
                  </a:cubicBezTo>
                  <a:cubicBezTo>
                    <a:pt x="97801" y="651095"/>
                    <a:pt x="97801" y="651095"/>
                    <a:pt x="165620" y="721619"/>
                  </a:cubicBezTo>
                  <a:cubicBezTo>
                    <a:pt x="172045" y="728031"/>
                    <a:pt x="171331" y="738004"/>
                    <a:pt x="165620" y="743703"/>
                  </a:cubicBezTo>
                  <a:cubicBezTo>
                    <a:pt x="162051" y="746552"/>
                    <a:pt x="158481" y="747977"/>
                    <a:pt x="154912" y="747977"/>
                  </a:cubicBezTo>
                  <a:cubicBezTo>
                    <a:pt x="151343" y="747977"/>
                    <a:pt x="147059" y="746552"/>
                    <a:pt x="144204" y="743703"/>
                  </a:cubicBezTo>
                  <a:cubicBezTo>
                    <a:pt x="144204" y="743703"/>
                    <a:pt x="144204" y="743703"/>
                    <a:pt x="100657" y="699536"/>
                  </a:cubicBezTo>
                  <a:cubicBezTo>
                    <a:pt x="106368" y="967384"/>
                    <a:pt x="296974" y="1201752"/>
                    <a:pt x="559683" y="1260166"/>
                  </a:cubicBezTo>
                  <a:cubicBezTo>
                    <a:pt x="568250" y="1261590"/>
                    <a:pt x="573247" y="1270139"/>
                    <a:pt x="571819" y="1278687"/>
                  </a:cubicBezTo>
                  <a:cubicBezTo>
                    <a:pt x="570392" y="1285811"/>
                    <a:pt x="563253" y="1290797"/>
                    <a:pt x="556114" y="1290797"/>
                  </a:cubicBezTo>
                  <a:cubicBezTo>
                    <a:pt x="555400" y="1290797"/>
                    <a:pt x="553972" y="1290797"/>
                    <a:pt x="553259" y="1290085"/>
                  </a:cubicBezTo>
                  <a:cubicBezTo>
                    <a:pt x="417621" y="1260878"/>
                    <a:pt x="294833" y="1184655"/>
                    <a:pt x="207025" y="1077088"/>
                  </a:cubicBezTo>
                  <a:cubicBezTo>
                    <a:pt x="121359" y="970946"/>
                    <a:pt x="72102" y="837022"/>
                    <a:pt x="69246" y="700248"/>
                  </a:cubicBezTo>
                  <a:cubicBezTo>
                    <a:pt x="69246" y="700248"/>
                    <a:pt x="69246" y="700248"/>
                    <a:pt x="26413" y="742278"/>
                  </a:cubicBezTo>
                  <a:cubicBezTo>
                    <a:pt x="19988" y="747977"/>
                    <a:pt x="9994" y="747977"/>
                    <a:pt x="4283" y="741565"/>
                  </a:cubicBezTo>
                  <a:cubicBezTo>
                    <a:pt x="-1428" y="735867"/>
                    <a:pt x="-1428" y="725893"/>
                    <a:pt x="4283" y="719482"/>
                  </a:cubicBezTo>
                  <a:cubicBezTo>
                    <a:pt x="4283" y="719482"/>
                    <a:pt x="4283" y="719482"/>
                    <a:pt x="74957" y="651095"/>
                  </a:cubicBezTo>
                  <a:cubicBezTo>
                    <a:pt x="78170" y="647890"/>
                    <a:pt x="82275" y="646287"/>
                    <a:pt x="86379" y="646287"/>
                  </a:cubicBezTo>
                  <a:close/>
                  <a:moveTo>
                    <a:pt x="907925" y="533493"/>
                  </a:moveTo>
                  <a:cubicBezTo>
                    <a:pt x="903912" y="533583"/>
                    <a:pt x="899988" y="535195"/>
                    <a:pt x="897134" y="538418"/>
                  </a:cubicBezTo>
                  <a:cubicBezTo>
                    <a:pt x="655986" y="787695"/>
                    <a:pt x="655986" y="787695"/>
                    <a:pt x="655986" y="787695"/>
                  </a:cubicBezTo>
                  <a:cubicBezTo>
                    <a:pt x="523284" y="666638"/>
                    <a:pt x="523284" y="666638"/>
                    <a:pt x="523284" y="666638"/>
                  </a:cubicBezTo>
                  <a:cubicBezTo>
                    <a:pt x="516863" y="660191"/>
                    <a:pt x="506875" y="660907"/>
                    <a:pt x="501167" y="667354"/>
                  </a:cubicBezTo>
                  <a:cubicBezTo>
                    <a:pt x="495459" y="673801"/>
                    <a:pt x="495459" y="683829"/>
                    <a:pt x="501880" y="689560"/>
                  </a:cubicBezTo>
                  <a:cubicBezTo>
                    <a:pt x="645998" y="821361"/>
                    <a:pt x="645998" y="821361"/>
                    <a:pt x="645998" y="821361"/>
                  </a:cubicBezTo>
                  <a:cubicBezTo>
                    <a:pt x="648852" y="824227"/>
                    <a:pt x="652419" y="825659"/>
                    <a:pt x="656700" y="825659"/>
                  </a:cubicBezTo>
                  <a:cubicBezTo>
                    <a:pt x="660267" y="825659"/>
                    <a:pt x="664548" y="824227"/>
                    <a:pt x="667402" y="820645"/>
                  </a:cubicBezTo>
                  <a:cubicBezTo>
                    <a:pt x="919251" y="560624"/>
                    <a:pt x="919251" y="560624"/>
                    <a:pt x="919251" y="560624"/>
                  </a:cubicBezTo>
                  <a:cubicBezTo>
                    <a:pt x="925672" y="554177"/>
                    <a:pt x="925672" y="544148"/>
                    <a:pt x="919251" y="537702"/>
                  </a:cubicBezTo>
                  <a:cubicBezTo>
                    <a:pt x="916041" y="534836"/>
                    <a:pt x="911938" y="533404"/>
                    <a:pt x="907925" y="533493"/>
                  </a:cubicBezTo>
                  <a:close/>
                  <a:moveTo>
                    <a:pt x="687547" y="325596"/>
                  </a:moveTo>
                  <a:cubicBezTo>
                    <a:pt x="888323" y="325596"/>
                    <a:pt x="1051085" y="487647"/>
                    <a:pt x="1051085" y="687546"/>
                  </a:cubicBezTo>
                  <a:cubicBezTo>
                    <a:pt x="1051085" y="887445"/>
                    <a:pt x="888323" y="1049496"/>
                    <a:pt x="687547" y="1049496"/>
                  </a:cubicBezTo>
                  <a:cubicBezTo>
                    <a:pt x="486771" y="1049496"/>
                    <a:pt x="324009" y="887445"/>
                    <a:pt x="324009" y="687546"/>
                  </a:cubicBezTo>
                  <a:cubicBezTo>
                    <a:pt x="324009" y="487647"/>
                    <a:pt x="486771" y="325596"/>
                    <a:pt x="687547" y="325596"/>
                  </a:cubicBezTo>
                  <a:close/>
                  <a:moveTo>
                    <a:pt x="820304" y="84851"/>
                  </a:moveTo>
                  <a:cubicBezTo>
                    <a:pt x="956317" y="114130"/>
                    <a:pt x="1079444" y="190540"/>
                    <a:pt x="1166778" y="298371"/>
                  </a:cubicBezTo>
                  <a:cubicBezTo>
                    <a:pt x="1254112" y="404774"/>
                    <a:pt x="1302790" y="539027"/>
                    <a:pt x="1305654" y="676137"/>
                  </a:cubicBezTo>
                  <a:cubicBezTo>
                    <a:pt x="1348605" y="634004"/>
                    <a:pt x="1348605" y="634004"/>
                    <a:pt x="1348605" y="634004"/>
                  </a:cubicBezTo>
                  <a:cubicBezTo>
                    <a:pt x="1355048" y="628291"/>
                    <a:pt x="1365070" y="628291"/>
                    <a:pt x="1370796" y="634718"/>
                  </a:cubicBezTo>
                  <a:cubicBezTo>
                    <a:pt x="1376523" y="640431"/>
                    <a:pt x="1376523" y="650429"/>
                    <a:pt x="1370796" y="656856"/>
                  </a:cubicBezTo>
                  <a:cubicBezTo>
                    <a:pt x="1299927" y="725410"/>
                    <a:pt x="1299927" y="725410"/>
                    <a:pt x="1299927" y="725410"/>
                  </a:cubicBezTo>
                  <a:cubicBezTo>
                    <a:pt x="1296348" y="728981"/>
                    <a:pt x="1292768" y="730409"/>
                    <a:pt x="1288473" y="730409"/>
                  </a:cubicBezTo>
                  <a:cubicBezTo>
                    <a:pt x="1284178" y="730409"/>
                    <a:pt x="1280599" y="728267"/>
                    <a:pt x="1277019" y="725410"/>
                  </a:cubicBezTo>
                  <a:cubicBezTo>
                    <a:pt x="1208297" y="654713"/>
                    <a:pt x="1208297" y="654713"/>
                    <a:pt x="1208297" y="654713"/>
                  </a:cubicBezTo>
                  <a:cubicBezTo>
                    <a:pt x="1201855" y="648286"/>
                    <a:pt x="1202571" y="638289"/>
                    <a:pt x="1208297" y="632576"/>
                  </a:cubicBezTo>
                  <a:cubicBezTo>
                    <a:pt x="1214740" y="626149"/>
                    <a:pt x="1224762" y="626863"/>
                    <a:pt x="1230489" y="632576"/>
                  </a:cubicBezTo>
                  <a:cubicBezTo>
                    <a:pt x="1274156" y="676851"/>
                    <a:pt x="1274156" y="676851"/>
                    <a:pt x="1274156" y="676851"/>
                  </a:cubicBezTo>
                  <a:cubicBezTo>
                    <a:pt x="1268429" y="408344"/>
                    <a:pt x="1077296" y="173401"/>
                    <a:pt x="813861" y="115558"/>
                  </a:cubicBezTo>
                  <a:cubicBezTo>
                    <a:pt x="805271" y="113416"/>
                    <a:pt x="800260" y="104846"/>
                    <a:pt x="801692" y="96277"/>
                  </a:cubicBezTo>
                  <a:cubicBezTo>
                    <a:pt x="803840" y="88422"/>
                    <a:pt x="812430" y="82709"/>
                    <a:pt x="820304" y="84851"/>
                  </a:cubicBezTo>
                  <a:close/>
                  <a:moveTo>
                    <a:pt x="644244" y="0"/>
                  </a:moveTo>
                  <a:cubicBezTo>
                    <a:pt x="648177" y="0"/>
                    <a:pt x="652110" y="1430"/>
                    <a:pt x="655327" y="4289"/>
                  </a:cubicBezTo>
                  <a:cubicBezTo>
                    <a:pt x="655327" y="4289"/>
                    <a:pt x="655327" y="4289"/>
                    <a:pt x="723975" y="75051"/>
                  </a:cubicBezTo>
                  <a:cubicBezTo>
                    <a:pt x="730410" y="81484"/>
                    <a:pt x="730410" y="91491"/>
                    <a:pt x="723975" y="97924"/>
                  </a:cubicBezTo>
                  <a:cubicBezTo>
                    <a:pt x="723975" y="97924"/>
                    <a:pt x="723975" y="97924"/>
                    <a:pt x="653182" y="166542"/>
                  </a:cubicBezTo>
                  <a:cubicBezTo>
                    <a:pt x="650322" y="169401"/>
                    <a:pt x="646031" y="170830"/>
                    <a:pt x="642456" y="170830"/>
                  </a:cubicBezTo>
                  <a:cubicBezTo>
                    <a:pt x="638166" y="170830"/>
                    <a:pt x="633875" y="169401"/>
                    <a:pt x="631015" y="166542"/>
                  </a:cubicBezTo>
                  <a:cubicBezTo>
                    <a:pt x="624579" y="160109"/>
                    <a:pt x="625294" y="150102"/>
                    <a:pt x="631015" y="144384"/>
                  </a:cubicBezTo>
                  <a:cubicBezTo>
                    <a:pt x="631015" y="144384"/>
                    <a:pt x="631015" y="144384"/>
                    <a:pt x="675349" y="100783"/>
                  </a:cubicBezTo>
                  <a:cubicBezTo>
                    <a:pt x="406481" y="106501"/>
                    <a:pt x="171936" y="298059"/>
                    <a:pt x="114015" y="561095"/>
                  </a:cubicBezTo>
                  <a:cubicBezTo>
                    <a:pt x="111870" y="568243"/>
                    <a:pt x="105434" y="573246"/>
                    <a:pt x="98284" y="573246"/>
                  </a:cubicBezTo>
                  <a:cubicBezTo>
                    <a:pt x="97568" y="573246"/>
                    <a:pt x="96138" y="573246"/>
                    <a:pt x="94708" y="573246"/>
                  </a:cubicBezTo>
                  <a:cubicBezTo>
                    <a:pt x="86127" y="571102"/>
                    <a:pt x="81122" y="562525"/>
                    <a:pt x="83267" y="554662"/>
                  </a:cubicBezTo>
                  <a:cubicBezTo>
                    <a:pt x="112585" y="418856"/>
                    <a:pt x="189098" y="295915"/>
                    <a:pt x="297074" y="207998"/>
                  </a:cubicBezTo>
                  <a:cubicBezTo>
                    <a:pt x="402906" y="121511"/>
                    <a:pt x="537340" y="72192"/>
                    <a:pt x="674634" y="69333"/>
                  </a:cubicBezTo>
                  <a:cubicBezTo>
                    <a:pt x="674634" y="69333"/>
                    <a:pt x="674634" y="69333"/>
                    <a:pt x="632445" y="26447"/>
                  </a:cubicBezTo>
                  <a:cubicBezTo>
                    <a:pt x="626724" y="20014"/>
                    <a:pt x="626724" y="10722"/>
                    <a:pt x="633160" y="4289"/>
                  </a:cubicBezTo>
                  <a:cubicBezTo>
                    <a:pt x="636378" y="1430"/>
                    <a:pt x="640311" y="0"/>
                    <a:pt x="644244" y="0"/>
                  </a:cubicBezTo>
                  <a:close/>
                </a:path>
              </a:pathLst>
            </a:custGeom>
            <a:solidFill>
              <a:srgbClr val="FFFFFF"/>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sp>
        <p:nvSpPr>
          <p:cNvPr id="16" name="Textfeld 1"/>
          <p:cNvSpPr txBox="1"/>
          <p:nvPr>
            <p:custDataLst>
              <p:tags r:id="rId4"/>
            </p:custDataLst>
          </p:nvPr>
        </p:nvSpPr>
        <p:spPr>
          <a:xfrm>
            <a:off x="8225832" y="3984029"/>
            <a:ext cx="2743200" cy="981807"/>
          </a:xfrm>
          <a:prstGeom prst="rect">
            <a:avLst/>
          </a:prstGeom>
          <a:pattFill>
            <a:fgClr>
              <a:srgbClr val="FFFF00"/>
            </a:fgClr>
            <a:bgClr>
              <a:srgbClr val="FFFF00"/>
            </a:bgClr>
          </a:pattFill>
          <a:ln w="9525" cap="rnd">
            <a:solidFill>
              <a:srgbClr val="575757"/>
            </a:solidFill>
            <a:prstDash val="solid"/>
          </a:ln>
          <a:effectLst>
            <a:outerShdw dist="35560" dir="3498616" rotWithShape="0">
              <a:scrgbClr r="0" g="0" b="0"/>
            </a:outerShdw>
          </a:effectLst>
        </p:spPr>
        <p:txBody>
          <a:bodyPr vert="horz" wrap="square" lIns="36576" tIns="36576" rIns="36576" bIns="36576" rtlCol="0" anchor="t">
            <a:spAutoFit/>
          </a:bodyPr>
          <a:lstStyle/>
          <a:p>
            <a:pPr>
              <a:lnSpc>
                <a:spcPct val="90000"/>
              </a:lnSpc>
              <a:spcAft>
                <a:spcPts val="600"/>
              </a:spcAft>
            </a:pPr>
            <a:r>
              <a:rPr lang="en-US" sz="1200" b="1" dirty="0" smtClean="0">
                <a:solidFill>
                  <a:srgbClr val="575757"/>
                </a:solidFill>
                <a:sym typeface="Trebuchet MS" panose="020B0603020202020204" pitchFamily="34" charset="0"/>
              </a:rPr>
              <a:t>Effective management of energy supply, reliability of energy infrastructure, and the ability to meet current and future demand
</a:t>
            </a:r>
            <a:endParaRPr lang="en-US" sz="1200" b="1" dirty="0" smtClean="0">
              <a:solidFill>
                <a:srgbClr val="575757"/>
              </a:solidFill>
              <a:sym typeface="Trebuchet MS" panose="020B0603020202020204" pitchFamily="34" charset="0"/>
            </a:endParaRPr>
          </a:p>
        </p:txBody>
      </p:sp>
      <p:sp>
        <p:nvSpPr>
          <p:cNvPr id="17" name="Textfeld 1"/>
          <p:cNvSpPr txBox="1"/>
          <p:nvPr>
            <p:custDataLst>
              <p:tags r:id="rId5"/>
            </p:custDataLst>
          </p:nvPr>
        </p:nvSpPr>
        <p:spPr>
          <a:xfrm>
            <a:off x="804414" y="3984029"/>
            <a:ext cx="2743200" cy="1148007"/>
          </a:xfrm>
          <a:prstGeom prst="rect">
            <a:avLst/>
          </a:prstGeom>
          <a:pattFill>
            <a:fgClr>
              <a:srgbClr val="FFFF00"/>
            </a:fgClr>
            <a:bgClr>
              <a:srgbClr val="FFFF00"/>
            </a:bgClr>
          </a:pattFill>
          <a:ln w="9525" cap="rnd">
            <a:solidFill>
              <a:srgbClr val="575757"/>
            </a:solidFill>
            <a:prstDash val="solid"/>
          </a:ln>
          <a:effectLst>
            <a:outerShdw dist="35560" dir="3498616" rotWithShape="0">
              <a:scrgbClr r="0" g="0" b="0"/>
            </a:outerShdw>
          </a:effectLst>
        </p:spPr>
        <p:txBody>
          <a:bodyPr vert="horz" wrap="square" lIns="36576" tIns="36576" rIns="36576" bIns="36576" rtlCol="0" anchor="t">
            <a:spAutoFit/>
          </a:bodyPr>
          <a:lstStyle/>
          <a:p>
            <a:pPr>
              <a:lnSpc>
                <a:spcPct val="90000"/>
              </a:lnSpc>
              <a:spcAft>
                <a:spcPts val="600"/>
              </a:spcAft>
            </a:pPr>
            <a:r>
              <a:rPr lang="en-US" sz="1200" b="1" dirty="0" smtClean="0">
                <a:solidFill>
                  <a:srgbClr val="575757"/>
                </a:solidFill>
                <a:sym typeface="Trebuchet MS" panose="020B0603020202020204" pitchFamily="34" charset="0"/>
              </a:rPr>
              <a:t>Accessibility and affordability of energy supply across the population for soci</a:t>
            </a:r>
            <a:r>
              <a:rPr lang="en-US" sz="1200" b="1" dirty="0" smtClean="0">
                <a:solidFill>
                  <a:srgbClr val="575757"/>
                </a:solidFill>
                <a:sym typeface="Trebuchet MS" panose="020B0603020202020204" pitchFamily="34" charset="0"/>
              </a:rPr>
              <a:t>o-economic empowerment , to fuel industry necessary for economic growth</a:t>
            </a:r>
            <a:r>
              <a:rPr lang="en-US" sz="1200" b="1" dirty="0" smtClean="0">
                <a:solidFill>
                  <a:srgbClr val="575757"/>
                </a:solidFill>
                <a:sym typeface="Trebuchet MS" panose="020B0603020202020204" pitchFamily="34" charset="0"/>
              </a:rPr>
              <a:t>
</a:t>
            </a:r>
            <a:endParaRPr lang="en-US" sz="1200" b="1" dirty="0" smtClean="0">
              <a:solidFill>
                <a:srgbClr val="575757"/>
              </a:solidFill>
              <a:sym typeface="Trebuchet MS" panose="020B0603020202020204" pitchFamily="34" charset="0"/>
            </a:endParaRPr>
          </a:p>
        </p:txBody>
      </p:sp>
      <p:sp>
        <p:nvSpPr>
          <p:cNvPr id="18" name="Textfeld 1"/>
          <p:cNvSpPr txBox="1"/>
          <p:nvPr>
            <p:custDataLst>
              <p:tags r:id="rId6"/>
            </p:custDataLst>
          </p:nvPr>
        </p:nvSpPr>
        <p:spPr>
          <a:xfrm>
            <a:off x="7690124" y="1564211"/>
            <a:ext cx="2743200" cy="738664"/>
          </a:xfrm>
          <a:prstGeom prst="rect">
            <a:avLst/>
          </a:prstGeom>
          <a:pattFill>
            <a:fgClr>
              <a:srgbClr val="FFFF00"/>
            </a:fgClr>
            <a:bgClr>
              <a:srgbClr val="FFFF00"/>
            </a:bgClr>
          </a:pattFill>
          <a:ln w="9525" cap="rnd">
            <a:solidFill>
              <a:srgbClr val="575757"/>
            </a:solidFill>
            <a:prstDash val="solid"/>
          </a:ln>
          <a:effectLst>
            <a:outerShdw dist="35560" dir="3498616" rotWithShape="0">
              <a:scrgbClr r="0" g="0" b="0"/>
            </a:outerShdw>
          </a:effectLst>
        </p:spPr>
        <p:txBody>
          <a:bodyPr vert="horz" wrap="square" lIns="36576" tIns="36576" rIns="36576" bIns="36576" rtlCol="0" anchor="t">
            <a:spAutoFit/>
          </a:bodyPr>
          <a:lstStyle/>
          <a:p>
            <a:pPr>
              <a:lnSpc>
                <a:spcPct val="90000"/>
              </a:lnSpc>
              <a:spcAft>
                <a:spcPts val="600"/>
              </a:spcAft>
            </a:pPr>
            <a:r>
              <a:rPr lang="en-US" sz="1200" b="1" dirty="0" smtClean="0">
                <a:solidFill>
                  <a:srgbClr val="575757"/>
                </a:solidFill>
                <a:sym typeface="Trebuchet MS" panose="020B0603020202020204" pitchFamily="34" charset="0"/>
              </a:rPr>
              <a:t>Achieving energy production in a sustainable way through low carbon sources – in line with climate change and other environmental objectives</a:t>
            </a:r>
            <a:endParaRPr lang="en-US" sz="1200" b="1" dirty="0" smtClean="0">
              <a:solidFill>
                <a:srgbClr val="575757"/>
              </a:solidFill>
              <a:sym typeface="Trebuchet MS" panose="020B0603020202020204" pitchFamily="34" charset="0"/>
            </a:endParaRPr>
          </a:p>
        </p:txBody>
      </p:sp>
    </p:spTree>
    <p:extLst>
      <p:ext uri="{BB962C8B-B14F-4D97-AF65-F5344CB8AC3E}">
        <p14:creationId xmlns:p14="http://schemas.microsoft.com/office/powerpoint/2010/main" val="22477422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Object 32" hidden="1"/>
          <p:cNvGraphicFramePr>
            <a:graphicFrameLocks noChangeAspect="1"/>
          </p:cNvGraphicFramePr>
          <p:nvPr>
            <p:custDataLst>
              <p:tags r:id="rId2"/>
            </p:custDataLst>
            <p:extLst>
              <p:ext uri="{D42A27DB-BD31-4B8C-83A1-F6EECF244321}">
                <p14:modId xmlns:p14="http://schemas.microsoft.com/office/powerpoint/2010/main" val="31932962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8795" name="think-cell Slide" r:id="rId5" imgW="473" imgH="473" progId="TCLayout.ActiveDocument.1">
                  <p:embed/>
                </p:oleObj>
              </mc:Choice>
              <mc:Fallback>
                <p:oleObj name="think-cell Slide" r:id="rId5" imgW="473" imgH="473"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2" name="Rectangle 31" hidden="1"/>
          <p:cNvSpPr/>
          <p:nvPr>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US" sz="28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2" name="Title 1"/>
          <p:cNvSpPr>
            <a:spLocks noGrp="1"/>
          </p:cNvSpPr>
          <p:nvPr>
            <p:ph type="title"/>
          </p:nvPr>
        </p:nvSpPr>
        <p:spPr>
          <a:xfrm>
            <a:off x="630000" y="622800"/>
            <a:ext cx="10933200" cy="775597"/>
          </a:xfrm>
        </p:spPr>
        <p:txBody>
          <a:bodyPr/>
          <a:lstStyle/>
          <a:p>
            <a:r>
              <a:rPr lang="en-US" sz="2800" dirty="0" smtClean="0"/>
              <a:t>Holistic approach needed for energy transition, policy a key enabler to overall success</a:t>
            </a:r>
            <a:endParaRPr lang="en-US" sz="2800" dirty="0"/>
          </a:p>
        </p:txBody>
      </p:sp>
      <p:sp>
        <p:nvSpPr>
          <p:cNvPr id="3" name="Isosceles Triangle 2"/>
          <p:cNvSpPr/>
          <p:nvPr/>
        </p:nvSpPr>
        <p:spPr>
          <a:xfrm>
            <a:off x="1443183" y="1422394"/>
            <a:ext cx="9190182" cy="1191590"/>
          </a:xfrm>
          <a:prstGeom prst="triangle">
            <a:avLst/>
          </a:prstGeom>
          <a:solidFill>
            <a:srgbClr val="03522D"/>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137160" numCol="1" spcCol="0" rtlCol="0" fromWordArt="0" anchor="ctr" anchorCtr="0" forceAA="0" compatLnSpc="1">
            <a:prstTxWarp prst="textNoShape">
              <a:avLst/>
            </a:prstTxWarp>
            <a:noAutofit/>
          </a:bodyPr>
          <a:lstStyle/>
          <a:p>
            <a:pPr algn="ctr"/>
            <a:endParaRPr lang="en-US" sz="1200" b="1" dirty="0" smtClean="0">
              <a:solidFill>
                <a:srgbClr val="FFFFFF"/>
              </a:solidFill>
            </a:endParaRPr>
          </a:p>
        </p:txBody>
      </p:sp>
      <p:sp>
        <p:nvSpPr>
          <p:cNvPr id="4" name="Rectangle 3"/>
          <p:cNvSpPr/>
          <p:nvPr/>
        </p:nvSpPr>
        <p:spPr>
          <a:xfrm>
            <a:off x="1655619" y="2670312"/>
            <a:ext cx="8765309" cy="986271"/>
          </a:xfrm>
          <a:prstGeom prst="rect">
            <a:avLst/>
          </a:prstGeom>
          <a:solidFill>
            <a:schemeClr val="tx2">
              <a:lumMod val="75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137160" rIns="91440" bIns="45720" numCol="1" spcCol="0" rtlCol="0" fromWordArt="0" anchor="t" anchorCtr="0" forceAA="0" compatLnSpc="1">
            <a:prstTxWarp prst="textNoShape">
              <a:avLst/>
            </a:prstTxWarp>
            <a:noAutofit/>
          </a:bodyPr>
          <a:lstStyle/>
          <a:p>
            <a:pPr algn="ctr"/>
            <a:r>
              <a:rPr lang="en-US" sz="1400" b="1" dirty="0" smtClean="0">
                <a:solidFill>
                  <a:srgbClr val="FFFFFF"/>
                </a:solidFill>
              </a:rPr>
              <a:t>Balancing and breaking trade-offs across the Energy trilemma</a:t>
            </a:r>
            <a:endParaRPr lang="en-US" sz="1400" b="1" dirty="0" smtClean="0">
              <a:solidFill>
                <a:srgbClr val="FFFFFF"/>
              </a:solidFill>
            </a:endParaRPr>
          </a:p>
        </p:txBody>
      </p:sp>
      <p:sp>
        <p:nvSpPr>
          <p:cNvPr id="5" name="Rectangle 4"/>
          <p:cNvSpPr/>
          <p:nvPr/>
        </p:nvSpPr>
        <p:spPr>
          <a:xfrm>
            <a:off x="1655619" y="5174538"/>
            <a:ext cx="8765309" cy="1041731"/>
          </a:xfrm>
          <a:prstGeom prst="rect">
            <a:avLst/>
          </a:prstGeom>
          <a:solidFill>
            <a:srgbClr val="6E6F73"/>
          </a:solidFill>
          <a:ln w="9525" cap="rnd" cmpd="sng" algn="ctr">
            <a:noFill/>
            <a:prstDash val="solid"/>
            <a:round/>
            <a:headEnd type="none" w="med" len="med"/>
            <a:tailEnd type="non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137160" rIns="91440" bIns="45720" numCol="1" spcCol="0" rtlCol="0" fromWordArt="0" anchor="t" anchorCtr="0" forceAA="0" compatLnSpc="1">
            <a:prstTxWarp prst="textNoShape">
              <a:avLst/>
            </a:prstTxWarp>
            <a:noAutofit/>
          </a:bodyPr>
          <a:lstStyle/>
          <a:p>
            <a:pPr algn="ctr"/>
            <a:r>
              <a:rPr lang="en-US" sz="1400" b="1" dirty="0" smtClean="0">
                <a:solidFill>
                  <a:srgbClr val="FFFFFF"/>
                </a:solidFill>
              </a:rPr>
              <a:t>Strong enabler foundations to facilitate and incentivize change</a:t>
            </a:r>
            <a:endParaRPr lang="en-US" sz="1400" b="1" dirty="0">
              <a:solidFill>
                <a:srgbClr val="FFFFFF"/>
              </a:solidFill>
            </a:endParaRPr>
          </a:p>
        </p:txBody>
      </p:sp>
      <p:sp>
        <p:nvSpPr>
          <p:cNvPr id="6" name="Rectangle 5"/>
          <p:cNvSpPr/>
          <p:nvPr/>
        </p:nvSpPr>
        <p:spPr>
          <a:xfrm>
            <a:off x="2018144" y="3741494"/>
            <a:ext cx="2398094" cy="1311187"/>
          </a:xfrm>
          <a:prstGeom prst="rect">
            <a:avLst/>
          </a:prstGeom>
          <a:solidFill>
            <a:srgbClr val="C8C8C8"/>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ctr" anchorCtr="0" forceAA="0" compatLnSpc="1">
            <a:prstTxWarp prst="textNoShape">
              <a:avLst/>
            </a:prstTxWarp>
            <a:noAutofit/>
          </a:bodyPr>
          <a:lstStyle/>
          <a:p>
            <a:pPr algn="ctr"/>
            <a:r>
              <a:rPr lang="en-US" sz="1400" b="1" dirty="0" smtClean="0">
                <a:solidFill>
                  <a:srgbClr val="575757"/>
                </a:solidFill>
              </a:rPr>
              <a:t>Shifting energy mix </a:t>
            </a:r>
            <a:br>
              <a:rPr lang="en-US" sz="1400" b="1" dirty="0" smtClean="0">
                <a:solidFill>
                  <a:srgbClr val="575757"/>
                </a:solidFill>
              </a:rPr>
            </a:br>
            <a:r>
              <a:rPr lang="en-US" sz="1400" b="1" dirty="0" smtClean="0">
                <a:solidFill>
                  <a:srgbClr val="575757"/>
                </a:solidFill>
              </a:rPr>
              <a:t>towards renewables</a:t>
            </a:r>
            <a:endParaRPr lang="en-US" sz="1400" b="1" dirty="0">
              <a:solidFill>
                <a:srgbClr val="575757"/>
              </a:solidFill>
            </a:endParaRPr>
          </a:p>
        </p:txBody>
      </p:sp>
      <p:sp>
        <p:nvSpPr>
          <p:cNvPr id="7" name="Rectangle 6"/>
          <p:cNvSpPr/>
          <p:nvPr/>
        </p:nvSpPr>
        <p:spPr>
          <a:xfrm>
            <a:off x="4844472" y="3741494"/>
            <a:ext cx="2398094" cy="1311187"/>
          </a:xfrm>
          <a:prstGeom prst="rect">
            <a:avLst/>
          </a:prstGeom>
          <a:solidFill>
            <a:srgbClr val="C8C8C8"/>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ctr" anchorCtr="0" forceAA="0" compatLnSpc="1">
            <a:prstTxWarp prst="textNoShape">
              <a:avLst/>
            </a:prstTxWarp>
            <a:noAutofit/>
          </a:bodyPr>
          <a:lstStyle/>
          <a:p>
            <a:pPr algn="ctr"/>
            <a:r>
              <a:rPr lang="en-US" sz="1400" b="1" dirty="0" smtClean="0">
                <a:solidFill>
                  <a:srgbClr val="575757"/>
                </a:solidFill>
              </a:rPr>
              <a:t>Increasing </a:t>
            </a:r>
            <a:br>
              <a:rPr lang="en-US" sz="1400" b="1" dirty="0" smtClean="0">
                <a:solidFill>
                  <a:srgbClr val="575757"/>
                </a:solidFill>
              </a:rPr>
            </a:br>
            <a:r>
              <a:rPr lang="en-US" sz="1400" b="1" dirty="0" smtClean="0">
                <a:solidFill>
                  <a:srgbClr val="575757"/>
                </a:solidFill>
              </a:rPr>
              <a:t>energy efficiency</a:t>
            </a:r>
            <a:endParaRPr lang="en-US" sz="1400" b="1" dirty="0" smtClean="0">
              <a:solidFill>
                <a:srgbClr val="575757"/>
              </a:solidFill>
            </a:endParaRPr>
          </a:p>
        </p:txBody>
      </p:sp>
      <p:sp>
        <p:nvSpPr>
          <p:cNvPr id="8" name="Rectangle 7"/>
          <p:cNvSpPr/>
          <p:nvPr/>
        </p:nvSpPr>
        <p:spPr>
          <a:xfrm>
            <a:off x="7670800" y="3741494"/>
            <a:ext cx="2398094" cy="1311187"/>
          </a:xfrm>
          <a:prstGeom prst="rect">
            <a:avLst/>
          </a:prstGeom>
          <a:solidFill>
            <a:srgbClr val="C8C8C8"/>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ctr" anchorCtr="0" forceAA="0" compatLnSpc="1">
            <a:prstTxWarp prst="textNoShape">
              <a:avLst/>
            </a:prstTxWarp>
            <a:noAutofit/>
          </a:bodyPr>
          <a:lstStyle/>
          <a:p>
            <a:pPr algn="ctr"/>
            <a:r>
              <a:rPr lang="en-US" sz="1400" b="1" dirty="0" smtClean="0">
                <a:solidFill>
                  <a:srgbClr val="575757"/>
                </a:solidFill>
              </a:rPr>
              <a:t>Manage volume </a:t>
            </a:r>
            <a:br>
              <a:rPr lang="en-US" sz="1400" b="1" dirty="0" smtClean="0">
                <a:solidFill>
                  <a:srgbClr val="575757"/>
                </a:solidFill>
              </a:rPr>
            </a:br>
            <a:r>
              <a:rPr lang="en-US" sz="1400" b="1" dirty="0" smtClean="0">
                <a:solidFill>
                  <a:srgbClr val="575757"/>
                </a:solidFill>
              </a:rPr>
              <a:t>of energy demand</a:t>
            </a:r>
            <a:endParaRPr lang="en-US" sz="1400" b="1" dirty="0" smtClean="0">
              <a:solidFill>
                <a:srgbClr val="575757"/>
              </a:solidFill>
            </a:endParaRPr>
          </a:p>
        </p:txBody>
      </p:sp>
      <p:grpSp>
        <p:nvGrpSpPr>
          <p:cNvPr id="9" name="Group 8"/>
          <p:cNvGrpSpPr>
            <a:grpSpLocks noChangeAspect="1"/>
          </p:cNvGrpSpPr>
          <p:nvPr/>
        </p:nvGrpSpPr>
        <p:grpSpPr>
          <a:xfrm>
            <a:off x="5755063" y="1458590"/>
            <a:ext cx="526288" cy="526288"/>
            <a:chOff x="5273675" y="2606675"/>
            <a:chExt cx="1644650" cy="1644650"/>
          </a:xfrm>
        </p:grpSpPr>
        <p:sp>
          <p:nvSpPr>
            <p:cNvPr id="10" name="AutoShape 3"/>
            <p:cNvSpPr>
              <a:spLocks noChangeAspect="1" noChangeArrowheads="1" noTextEdit="1"/>
            </p:cNvSpPr>
            <p:nvPr/>
          </p:nvSpPr>
          <p:spPr bwMode="auto">
            <a:xfrm>
              <a:off x="5273675" y="2606675"/>
              <a:ext cx="1644650" cy="164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9261" tIns="14630" rIns="29261" bIns="14630" numCol="1" anchor="t" anchorCtr="0" compatLnSpc="1">
              <a:prstTxWarp prst="textNoShape">
                <a:avLst/>
              </a:prstTxWarp>
            </a:bodyPr>
            <a:lstStyle/>
            <a:p>
              <a:endParaRPr lang="en-US" dirty="0"/>
            </a:p>
          </p:txBody>
        </p:sp>
        <p:sp>
          <p:nvSpPr>
            <p:cNvPr id="11" name="Freeform 10"/>
            <p:cNvSpPr>
              <a:spLocks/>
            </p:cNvSpPr>
            <p:nvPr/>
          </p:nvSpPr>
          <p:spPr bwMode="auto">
            <a:xfrm>
              <a:off x="5554663" y="2895600"/>
              <a:ext cx="1216741" cy="1071563"/>
            </a:xfrm>
            <a:custGeom>
              <a:avLst/>
              <a:gdLst>
                <a:gd name="connsiteX0" fmla="*/ 536139 w 1216741"/>
                <a:gd name="connsiteY0" fmla="*/ 336550 h 1071563"/>
                <a:gd name="connsiteX1" fmla="*/ 662761 w 1216741"/>
                <a:gd name="connsiteY1" fmla="*/ 382252 h 1071563"/>
                <a:gd name="connsiteX2" fmla="*/ 584069 w 1216741"/>
                <a:gd name="connsiteY2" fmla="*/ 435809 h 1071563"/>
                <a:gd name="connsiteX3" fmla="*/ 536139 w 1216741"/>
                <a:gd name="connsiteY3" fmla="*/ 425097 h 1071563"/>
                <a:gd name="connsiteX4" fmla="*/ 425257 w 1216741"/>
                <a:gd name="connsiteY4" fmla="*/ 535782 h 1071563"/>
                <a:gd name="connsiteX5" fmla="*/ 536139 w 1216741"/>
                <a:gd name="connsiteY5" fmla="*/ 646466 h 1071563"/>
                <a:gd name="connsiteX6" fmla="*/ 646307 w 1216741"/>
                <a:gd name="connsiteY6" fmla="*/ 535782 h 1071563"/>
                <a:gd name="connsiteX7" fmla="*/ 646307 w 1216741"/>
                <a:gd name="connsiteY7" fmla="*/ 526498 h 1071563"/>
                <a:gd name="connsiteX8" fmla="*/ 724998 w 1216741"/>
                <a:gd name="connsiteY8" fmla="*/ 472227 h 1071563"/>
                <a:gd name="connsiteX9" fmla="*/ 735013 w 1216741"/>
                <a:gd name="connsiteY9" fmla="*/ 535782 h 1071563"/>
                <a:gd name="connsiteX10" fmla="*/ 536139 w 1216741"/>
                <a:gd name="connsiteY10" fmla="*/ 735013 h 1071563"/>
                <a:gd name="connsiteX11" fmla="*/ 336550 w 1216741"/>
                <a:gd name="connsiteY11" fmla="*/ 535782 h 1071563"/>
                <a:gd name="connsiteX12" fmla="*/ 536139 w 1216741"/>
                <a:gd name="connsiteY12" fmla="*/ 336550 h 1071563"/>
                <a:gd name="connsiteX13" fmla="*/ 536933 w 1216741"/>
                <a:gd name="connsiteY13" fmla="*/ 171450 h 1071563"/>
                <a:gd name="connsiteX14" fmla="*/ 802998 w 1216741"/>
                <a:gd name="connsiteY14" fmla="*/ 286240 h 1071563"/>
                <a:gd name="connsiteX15" fmla="*/ 728615 w 1216741"/>
                <a:gd name="connsiteY15" fmla="*/ 337574 h 1071563"/>
                <a:gd name="connsiteX16" fmla="*/ 536933 w 1216741"/>
                <a:gd name="connsiteY16" fmla="*/ 259859 h 1071563"/>
                <a:gd name="connsiteX17" fmla="*/ 260139 w 1216741"/>
                <a:gd name="connsiteY17" fmla="*/ 535782 h 1071563"/>
                <a:gd name="connsiteX18" fmla="*/ 536933 w 1216741"/>
                <a:gd name="connsiteY18" fmla="*/ 811704 h 1071563"/>
                <a:gd name="connsiteX19" fmla="*/ 813012 w 1216741"/>
                <a:gd name="connsiteY19" fmla="*/ 535782 h 1071563"/>
                <a:gd name="connsiteX20" fmla="*/ 790840 w 1216741"/>
                <a:gd name="connsiteY20" fmla="*/ 427409 h 1071563"/>
                <a:gd name="connsiteX21" fmla="*/ 865223 w 1216741"/>
                <a:gd name="connsiteY21" fmla="*/ 376788 h 1071563"/>
                <a:gd name="connsiteX22" fmla="*/ 901700 w 1216741"/>
                <a:gd name="connsiteY22" fmla="*/ 535782 h 1071563"/>
                <a:gd name="connsiteX23" fmla="*/ 536933 w 1216741"/>
                <a:gd name="connsiteY23" fmla="*/ 900113 h 1071563"/>
                <a:gd name="connsiteX24" fmla="*/ 171450 w 1216741"/>
                <a:gd name="connsiteY24" fmla="*/ 535782 h 1071563"/>
                <a:gd name="connsiteX25" fmla="*/ 536933 w 1216741"/>
                <a:gd name="connsiteY25" fmla="*/ 171450 h 1071563"/>
                <a:gd name="connsiteX26" fmla="*/ 1150106 w 1216741"/>
                <a:gd name="connsiteY26" fmla="*/ 160165 h 1071563"/>
                <a:gd name="connsiteX27" fmla="*/ 1151542 w 1216741"/>
                <a:gd name="connsiteY27" fmla="*/ 160165 h 1071563"/>
                <a:gd name="connsiteX28" fmla="*/ 1213303 w 1216741"/>
                <a:gd name="connsiteY28" fmla="*/ 165825 h 1071563"/>
                <a:gd name="connsiteX29" fmla="*/ 1214740 w 1216741"/>
                <a:gd name="connsiteY29" fmla="*/ 172192 h 1071563"/>
                <a:gd name="connsiteX30" fmla="*/ 1043819 w 1216741"/>
                <a:gd name="connsiteY30" fmla="*/ 288218 h 1071563"/>
                <a:gd name="connsiteX31" fmla="*/ 1039510 w 1216741"/>
                <a:gd name="connsiteY31" fmla="*/ 288925 h 1071563"/>
                <a:gd name="connsiteX32" fmla="*/ 979185 w 1216741"/>
                <a:gd name="connsiteY32" fmla="*/ 281850 h 1071563"/>
                <a:gd name="connsiteX33" fmla="*/ 977749 w 1216741"/>
                <a:gd name="connsiteY33" fmla="*/ 275483 h 1071563"/>
                <a:gd name="connsiteX34" fmla="*/ 1150106 w 1216741"/>
                <a:gd name="connsiteY34" fmla="*/ 160165 h 1071563"/>
                <a:gd name="connsiteX35" fmla="*/ 1164252 w 1216741"/>
                <a:gd name="connsiteY35" fmla="*/ 89549 h 1071563"/>
                <a:gd name="connsiteX36" fmla="*/ 1174515 w 1216741"/>
                <a:gd name="connsiteY36" fmla="*/ 95897 h 1071563"/>
                <a:gd name="connsiteX37" fmla="*/ 1170231 w 1216741"/>
                <a:gd name="connsiteY37" fmla="*/ 118073 h 1071563"/>
                <a:gd name="connsiteX38" fmla="*/ 546242 w 1216741"/>
                <a:gd name="connsiteY38" fmla="*/ 548002 h 1071563"/>
                <a:gd name="connsiteX39" fmla="*/ 536961 w 1216741"/>
                <a:gd name="connsiteY39" fmla="*/ 550863 h 1071563"/>
                <a:gd name="connsiteX40" fmla="*/ 524110 w 1216741"/>
                <a:gd name="connsiteY40" fmla="*/ 543710 h 1071563"/>
                <a:gd name="connsiteX41" fmla="*/ 528394 w 1216741"/>
                <a:gd name="connsiteY41" fmla="*/ 522964 h 1071563"/>
                <a:gd name="connsiteX42" fmla="*/ 1152382 w 1216741"/>
                <a:gd name="connsiteY42" fmla="*/ 92321 h 1071563"/>
                <a:gd name="connsiteX43" fmla="*/ 1164252 w 1216741"/>
                <a:gd name="connsiteY43" fmla="*/ 89549 h 1071563"/>
                <a:gd name="connsiteX44" fmla="*/ 1119129 w 1216741"/>
                <a:gd name="connsiteY44" fmla="*/ 33891 h 1071563"/>
                <a:gd name="connsiteX45" fmla="*/ 1124825 w 1216741"/>
                <a:gd name="connsiteY45" fmla="*/ 37460 h 1071563"/>
                <a:gd name="connsiteX46" fmla="*/ 1108448 w 1216741"/>
                <a:gd name="connsiteY46" fmla="*/ 96702 h 1071563"/>
                <a:gd name="connsiteX47" fmla="*/ 1107736 w 1216741"/>
                <a:gd name="connsiteY47" fmla="*/ 98130 h 1071563"/>
                <a:gd name="connsiteX48" fmla="*/ 938271 w 1216741"/>
                <a:gd name="connsiteY48" fmla="*/ 215186 h 1071563"/>
                <a:gd name="connsiteX49" fmla="*/ 932574 w 1216741"/>
                <a:gd name="connsiteY49" fmla="*/ 212331 h 1071563"/>
                <a:gd name="connsiteX50" fmla="*/ 946815 w 1216741"/>
                <a:gd name="connsiteY50" fmla="*/ 153803 h 1071563"/>
                <a:gd name="connsiteX51" fmla="*/ 948951 w 1216741"/>
                <a:gd name="connsiteY51" fmla="*/ 150234 h 1071563"/>
                <a:gd name="connsiteX52" fmla="*/ 1119129 w 1216741"/>
                <a:gd name="connsiteY52" fmla="*/ 33891 h 1071563"/>
                <a:gd name="connsiteX53" fmla="*/ 536139 w 1216741"/>
                <a:gd name="connsiteY53" fmla="*/ 0 h 1071563"/>
                <a:gd name="connsiteX54" fmla="*/ 908577 w 1216741"/>
                <a:gd name="connsiteY54" fmla="*/ 150533 h 1071563"/>
                <a:gd name="connsiteX55" fmla="*/ 889276 w 1216741"/>
                <a:gd name="connsiteY55" fmla="*/ 226156 h 1071563"/>
                <a:gd name="connsiteX56" fmla="*/ 870690 w 1216741"/>
                <a:gd name="connsiteY56" fmla="*/ 238997 h 1071563"/>
                <a:gd name="connsiteX57" fmla="*/ 536139 w 1216741"/>
                <a:gd name="connsiteY57" fmla="*/ 88465 h 1071563"/>
                <a:gd name="connsiteX58" fmla="*/ 88642 w 1216741"/>
                <a:gd name="connsiteY58" fmla="*/ 535782 h 1071563"/>
                <a:gd name="connsiteX59" fmla="*/ 536139 w 1216741"/>
                <a:gd name="connsiteY59" fmla="*/ 983099 h 1071563"/>
                <a:gd name="connsiteX60" fmla="*/ 983636 w 1216741"/>
                <a:gd name="connsiteY60" fmla="*/ 535782 h 1071563"/>
                <a:gd name="connsiteX61" fmla="*/ 932882 w 1216741"/>
                <a:gd name="connsiteY61" fmla="*/ 328889 h 1071563"/>
                <a:gd name="connsiteX62" fmla="*/ 951468 w 1216741"/>
                <a:gd name="connsiteY62" fmla="*/ 316047 h 1071563"/>
                <a:gd name="connsiteX63" fmla="*/ 1029387 w 1216741"/>
                <a:gd name="connsiteY63" fmla="*/ 325322 h 1071563"/>
                <a:gd name="connsiteX64" fmla="*/ 1071563 w 1216741"/>
                <a:gd name="connsiteY64" fmla="*/ 535782 h 1071563"/>
                <a:gd name="connsiteX65" fmla="*/ 536139 w 1216741"/>
                <a:gd name="connsiteY65" fmla="*/ 1071563 h 1071563"/>
                <a:gd name="connsiteX66" fmla="*/ 0 w 1216741"/>
                <a:gd name="connsiteY66" fmla="*/ 535782 h 1071563"/>
                <a:gd name="connsiteX67" fmla="*/ 536139 w 1216741"/>
                <a:gd name="connsiteY67" fmla="*/ 0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16741" h="1071563">
                  <a:moveTo>
                    <a:pt x="536139" y="336550"/>
                  </a:moveTo>
                  <a:cubicBezTo>
                    <a:pt x="583354" y="336550"/>
                    <a:pt x="627707" y="353688"/>
                    <a:pt x="662761" y="382252"/>
                  </a:cubicBezTo>
                  <a:cubicBezTo>
                    <a:pt x="584069" y="435809"/>
                    <a:pt x="584069" y="435809"/>
                    <a:pt x="584069" y="435809"/>
                  </a:cubicBezTo>
                  <a:cubicBezTo>
                    <a:pt x="569762" y="428668"/>
                    <a:pt x="553308" y="425097"/>
                    <a:pt x="536139" y="425097"/>
                  </a:cubicBezTo>
                  <a:cubicBezTo>
                    <a:pt x="474617" y="425097"/>
                    <a:pt x="425257" y="474370"/>
                    <a:pt x="425257" y="535782"/>
                  </a:cubicBezTo>
                  <a:cubicBezTo>
                    <a:pt x="425257" y="596479"/>
                    <a:pt x="474617" y="646466"/>
                    <a:pt x="536139" y="646466"/>
                  </a:cubicBezTo>
                  <a:cubicBezTo>
                    <a:pt x="596946" y="646466"/>
                    <a:pt x="646307" y="596479"/>
                    <a:pt x="646307" y="535782"/>
                  </a:cubicBezTo>
                  <a:cubicBezTo>
                    <a:pt x="646307" y="532211"/>
                    <a:pt x="646307" y="529355"/>
                    <a:pt x="646307" y="526498"/>
                  </a:cubicBezTo>
                  <a:cubicBezTo>
                    <a:pt x="724998" y="472227"/>
                    <a:pt x="724998" y="472227"/>
                    <a:pt x="724998" y="472227"/>
                  </a:cubicBezTo>
                  <a:cubicBezTo>
                    <a:pt x="731436" y="492222"/>
                    <a:pt x="735013" y="513645"/>
                    <a:pt x="735013" y="535782"/>
                  </a:cubicBezTo>
                  <a:cubicBezTo>
                    <a:pt x="735013" y="645752"/>
                    <a:pt x="645592" y="735013"/>
                    <a:pt x="536139" y="735013"/>
                  </a:cubicBezTo>
                  <a:cubicBezTo>
                    <a:pt x="425972" y="735013"/>
                    <a:pt x="336550" y="645752"/>
                    <a:pt x="336550" y="535782"/>
                  </a:cubicBezTo>
                  <a:cubicBezTo>
                    <a:pt x="336550" y="425812"/>
                    <a:pt x="425972" y="336550"/>
                    <a:pt x="536139" y="336550"/>
                  </a:cubicBezTo>
                  <a:close/>
                  <a:moveTo>
                    <a:pt x="536933" y="171450"/>
                  </a:moveTo>
                  <a:cubicBezTo>
                    <a:pt x="641356" y="171450"/>
                    <a:pt x="735767" y="215655"/>
                    <a:pt x="802998" y="286240"/>
                  </a:cubicBezTo>
                  <a:cubicBezTo>
                    <a:pt x="802998" y="286240"/>
                    <a:pt x="802998" y="286240"/>
                    <a:pt x="728615" y="337574"/>
                  </a:cubicBezTo>
                  <a:cubicBezTo>
                    <a:pt x="678548" y="289091"/>
                    <a:pt x="610602" y="259859"/>
                    <a:pt x="536933" y="259859"/>
                  </a:cubicBezTo>
                  <a:cubicBezTo>
                    <a:pt x="383874" y="259859"/>
                    <a:pt x="260139" y="383204"/>
                    <a:pt x="260139" y="535782"/>
                  </a:cubicBezTo>
                  <a:cubicBezTo>
                    <a:pt x="260139" y="687646"/>
                    <a:pt x="383874" y="811704"/>
                    <a:pt x="536933" y="811704"/>
                  </a:cubicBezTo>
                  <a:cubicBezTo>
                    <a:pt x="688562" y="811704"/>
                    <a:pt x="813012" y="687646"/>
                    <a:pt x="813012" y="535782"/>
                  </a:cubicBezTo>
                  <a:cubicBezTo>
                    <a:pt x="813012" y="497281"/>
                    <a:pt x="805144" y="460919"/>
                    <a:pt x="790840" y="427409"/>
                  </a:cubicBezTo>
                  <a:cubicBezTo>
                    <a:pt x="790840" y="427409"/>
                    <a:pt x="790840" y="427409"/>
                    <a:pt x="865223" y="376788"/>
                  </a:cubicBezTo>
                  <a:cubicBezTo>
                    <a:pt x="888826" y="424557"/>
                    <a:pt x="901700" y="478743"/>
                    <a:pt x="901700" y="535782"/>
                  </a:cubicBezTo>
                  <a:cubicBezTo>
                    <a:pt x="901700" y="736841"/>
                    <a:pt x="737913" y="900113"/>
                    <a:pt x="536933" y="900113"/>
                  </a:cubicBezTo>
                  <a:cubicBezTo>
                    <a:pt x="335238" y="900113"/>
                    <a:pt x="171450" y="736841"/>
                    <a:pt x="171450" y="535782"/>
                  </a:cubicBezTo>
                  <a:cubicBezTo>
                    <a:pt x="171450" y="334722"/>
                    <a:pt x="335238" y="171450"/>
                    <a:pt x="536933" y="171450"/>
                  </a:cubicBezTo>
                  <a:close/>
                  <a:moveTo>
                    <a:pt x="1150106" y="160165"/>
                  </a:moveTo>
                  <a:cubicBezTo>
                    <a:pt x="1150106" y="158750"/>
                    <a:pt x="1150106" y="158750"/>
                    <a:pt x="1151542" y="160165"/>
                  </a:cubicBezTo>
                  <a:cubicBezTo>
                    <a:pt x="1151542" y="160165"/>
                    <a:pt x="1151542" y="160165"/>
                    <a:pt x="1213303" y="165825"/>
                  </a:cubicBezTo>
                  <a:cubicBezTo>
                    <a:pt x="1217612" y="165825"/>
                    <a:pt x="1217612" y="170777"/>
                    <a:pt x="1214740" y="172192"/>
                  </a:cubicBezTo>
                  <a:cubicBezTo>
                    <a:pt x="1214740" y="172192"/>
                    <a:pt x="1214740" y="172192"/>
                    <a:pt x="1043819" y="288218"/>
                  </a:cubicBezTo>
                  <a:cubicBezTo>
                    <a:pt x="1042382" y="288218"/>
                    <a:pt x="1042382" y="288218"/>
                    <a:pt x="1039510" y="288925"/>
                  </a:cubicBezTo>
                  <a:cubicBezTo>
                    <a:pt x="1039510" y="288925"/>
                    <a:pt x="1039510" y="288925"/>
                    <a:pt x="979185" y="281850"/>
                  </a:cubicBezTo>
                  <a:cubicBezTo>
                    <a:pt x="976312" y="281143"/>
                    <a:pt x="976312" y="278313"/>
                    <a:pt x="977749" y="275483"/>
                  </a:cubicBezTo>
                  <a:cubicBezTo>
                    <a:pt x="977749" y="275483"/>
                    <a:pt x="977749" y="275483"/>
                    <a:pt x="1150106" y="160165"/>
                  </a:cubicBezTo>
                  <a:close/>
                  <a:moveTo>
                    <a:pt x="1164252" y="89549"/>
                  </a:moveTo>
                  <a:cubicBezTo>
                    <a:pt x="1168268" y="90175"/>
                    <a:pt x="1172016" y="92321"/>
                    <a:pt x="1174515" y="95897"/>
                  </a:cubicBezTo>
                  <a:cubicBezTo>
                    <a:pt x="1179512" y="103051"/>
                    <a:pt x="1177370" y="113066"/>
                    <a:pt x="1170231" y="118073"/>
                  </a:cubicBezTo>
                  <a:cubicBezTo>
                    <a:pt x="546242" y="548002"/>
                    <a:pt x="546242" y="548002"/>
                    <a:pt x="546242" y="548002"/>
                  </a:cubicBezTo>
                  <a:cubicBezTo>
                    <a:pt x="543386" y="550148"/>
                    <a:pt x="540531" y="550863"/>
                    <a:pt x="536961" y="550863"/>
                  </a:cubicBezTo>
                  <a:cubicBezTo>
                    <a:pt x="531963" y="550863"/>
                    <a:pt x="526966" y="548717"/>
                    <a:pt x="524110" y="543710"/>
                  </a:cubicBezTo>
                  <a:cubicBezTo>
                    <a:pt x="519112" y="537271"/>
                    <a:pt x="521254" y="527972"/>
                    <a:pt x="528394" y="522964"/>
                  </a:cubicBezTo>
                  <a:cubicBezTo>
                    <a:pt x="1152382" y="92321"/>
                    <a:pt x="1152382" y="92321"/>
                    <a:pt x="1152382" y="92321"/>
                  </a:cubicBezTo>
                  <a:cubicBezTo>
                    <a:pt x="1155952" y="89817"/>
                    <a:pt x="1160236" y="88923"/>
                    <a:pt x="1164252" y="89549"/>
                  </a:cubicBezTo>
                  <a:close/>
                  <a:moveTo>
                    <a:pt x="1119129" y="33891"/>
                  </a:moveTo>
                  <a:cubicBezTo>
                    <a:pt x="1121977" y="31750"/>
                    <a:pt x="1125537" y="33891"/>
                    <a:pt x="1124825" y="37460"/>
                  </a:cubicBezTo>
                  <a:cubicBezTo>
                    <a:pt x="1108448" y="96702"/>
                    <a:pt x="1108448" y="96702"/>
                    <a:pt x="1108448" y="96702"/>
                  </a:cubicBezTo>
                  <a:cubicBezTo>
                    <a:pt x="1108448" y="98130"/>
                    <a:pt x="1108448" y="98130"/>
                    <a:pt x="1107736" y="98130"/>
                  </a:cubicBezTo>
                  <a:cubicBezTo>
                    <a:pt x="938271" y="215186"/>
                    <a:pt x="938271" y="215186"/>
                    <a:pt x="938271" y="215186"/>
                  </a:cubicBezTo>
                  <a:cubicBezTo>
                    <a:pt x="935422" y="215900"/>
                    <a:pt x="931862" y="215186"/>
                    <a:pt x="932574" y="212331"/>
                  </a:cubicBezTo>
                  <a:cubicBezTo>
                    <a:pt x="946815" y="153803"/>
                    <a:pt x="946815" y="153803"/>
                    <a:pt x="946815" y="153803"/>
                  </a:cubicBezTo>
                  <a:cubicBezTo>
                    <a:pt x="948239" y="151662"/>
                    <a:pt x="948239" y="151662"/>
                    <a:pt x="948951" y="150234"/>
                  </a:cubicBezTo>
                  <a:cubicBezTo>
                    <a:pt x="1119129" y="33891"/>
                    <a:pt x="1119129" y="33891"/>
                    <a:pt x="1119129" y="33891"/>
                  </a:cubicBezTo>
                  <a:close/>
                  <a:moveTo>
                    <a:pt x="536139" y="0"/>
                  </a:moveTo>
                  <a:cubicBezTo>
                    <a:pt x="680539" y="0"/>
                    <a:pt x="812072" y="57074"/>
                    <a:pt x="908577" y="150533"/>
                  </a:cubicBezTo>
                  <a:cubicBezTo>
                    <a:pt x="908577" y="150533"/>
                    <a:pt x="908577" y="150533"/>
                    <a:pt x="889276" y="226156"/>
                  </a:cubicBezTo>
                  <a:cubicBezTo>
                    <a:pt x="889276" y="226156"/>
                    <a:pt x="889276" y="226156"/>
                    <a:pt x="870690" y="238997"/>
                  </a:cubicBezTo>
                  <a:cubicBezTo>
                    <a:pt x="788482" y="146252"/>
                    <a:pt x="668387" y="88465"/>
                    <a:pt x="536139" y="88465"/>
                  </a:cubicBezTo>
                  <a:cubicBezTo>
                    <a:pt x="288800" y="88465"/>
                    <a:pt x="88642" y="288937"/>
                    <a:pt x="88642" y="535782"/>
                  </a:cubicBezTo>
                  <a:cubicBezTo>
                    <a:pt x="88642" y="782626"/>
                    <a:pt x="288800" y="983099"/>
                    <a:pt x="536139" y="983099"/>
                  </a:cubicBezTo>
                  <a:cubicBezTo>
                    <a:pt x="782763" y="983099"/>
                    <a:pt x="983636" y="782626"/>
                    <a:pt x="983636" y="535782"/>
                  </a:cubicBezTo>
                  <a:cubicBezTo>
                    <a:pt x="983636" y="460872"/>
                    <a:pt x="965050" y="390957"/>
                    <a:pt x="932882" y="328889"/>
                  </a:cubicBezTo>
                  <a:cubicBezTo>
                    <a:pt x="932882" y="328889"/>
                    <a:pt x="932882" y="328889"/>
                    <a:pt x="951468" y="316047"/>
                  </a:cubicBezTo>
                  <a:cubicBezTo>
                    <a:pt x="951468" y="316047"/>
                    <a:pt x="951468" y="316047"/>
                    <a:pt x="1029387" y="325322"/>
                  </a:cubicBezTo>
                  <a:cubicBezTo>
                    <a:pt x="1056551" y="390243"/>
                    <a:pt x="1071563" y="460872"/>
                    <a:pt x="1071563" y="535782"/>
                  </a:cubicBezTo>
                  <a:cubicBezTo>
                    <a:pt x="1071563" y="831139"/>
                    <a:pt x="831373" y="1071563"/>
                    <a:pt x="536139" y="1071563"/>
                  </a:cubicBezTo>
                  <a:cubicBezTo>
                    <a:pt x="240190" y="1071563"/>
                    <a:pt x="0" y="831139"/>
                    <a:pt x="0" y="535782"/>
                  </a:cubicBezTo>
                  <a:cubicBezTo>
                    <a:pt x="0" y="240424"/>
                    <a:pt x="240190" y="0"/>
                    <a:pt x="536139" y="0"/>
                  </a:cubicBezTo>
                  <a:close/>
                </a:path>
              </a:pathLst>
            </a:custGeom>
            <a:solidFill>
              <a:srgbClr val="FFFFFF"/>
            </a:solidFill>
            <a:ln>
              <a:noFill/>
            </a:ln>
          </p:spPr>
          <p:txBody>
            <a:bodyPr vert="horz" wrap="square" lIns="29261" tIns="14630" rIns="29261" bIns="14630" numCol="1" anchor="t" anchorCtr="0" compatLnSpc="1">
              <a:prstTxWarp prst="textNoShape">
                <a:avLst/>
              </a:prstTxWarp>
              <a:noAutofit/>
            </a:bodyPr>
            <a:lstStyle/>
            <a:p>
              <a:endParaRPr lang="en-US" dirty="0"/>
            </a:p>
          </p:txBody>
        </p:sp>
      </p:grpSp>
      <p:sp>
        <p:nvSpPr>
          <p:cNvPr id="15" name="Rectangle 14"/>
          <p:cNvSpPr/>
          <p:nvPr/>
        </p:nvSpPr>
        <p:spPr>
          <a:xfrm>
            <a:off x="1925415" y="3065146"/>
            <a:ext cx="2563458" cy="479796"/>
          </a:xfrm>
          <a:prstGeom prst="rect">
            <a:avLst/>
          </a:prstGeom>
          <a:solidFill>
            <a:schemeClr val="tx2">
              <a:lumMod val="75000"/>
            </a:schemeClr>
          </a:solidFill>
          <a:ln w="9525" cap="rnd"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b="1" dirty="0" smtClean="0">
                <a:solidFill>
                  <a:srgbClr val="FFFFFF"/>
                </a:solidFill>
              </a:rPr>
              <a:t>Environmental sustainability</a:t>
            </a:r>
            <a:endParaRPr lang="en-US" sz="1000" b="1" dirty="0">
              <a:solidFill>
                <a:srgbClr val="FFFFFF"/>
              </a:solidFill>
            </a:endParaRPr>
          </a:p>
        </p:txBody>
      </p:sp>
      <p:cxnSp>
        <p:nvCxnSpPr>
          <p:cNvPr id="23" name="Straight Connector 22"/>
          <p:cNvCxnSpPr/>
          <p:nvPr/>
        </p:nvCxnSpPr>
        <p:spPr>
          <a:xfrm>
            <a:off x="4615585" y="3802728"/>
            <a:ext cx="0" cy="1188720"/>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4492821" y="4274324"/>
            <a:ext cx="245528" cy="245528"/>
            <a:chOff x="5942545" y="3294062"/>
            <a:chExt cx="306910" cy="306910"/>
          </a:xfrm>
        </p:grpSpPr>
        <p:sp>
          <p:nvSpPr>
            <p:cNvPr id="42" name="Oval 6"/>
            <p:cNvSpPr>
              <a:spLocks noChangeArrowheads="1"/>
            </p:cNvSpPr>
            <p:nvPr/>
          </p:nvSpPr>
          <p:spPr bwMode="auto">
            <a:xfrm>
              <a:off x="5942545" y="3294062"/>
              <a:ext cx="306910" cy="30691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3" name="Freeform 7"/>
            <p:cNvSpPr>
              <a:spLocks/>
            </p:cNvSpPr>
            <p:nvPr/>
          </p:nvSpPr>
          <p:spPr bwMode="auto">
            <a:xfrm>
              <a:off x="6012953" y="3364470"/>
              <a:ext cx="166092" cy="166092"/>
            </a:xfrm>
            <a:custGeom>
              <a:avLst/>
              <a:gdLst>
                <a:gd name="T0" fmla="*/ 50 w 92"/>
                <a:gd name="T1" fmla="*/ 0 h 92"/>
                <a:gd name="T2" fmla="*/ 41 w 92"/>
                <a:gd name="T3" fmla="*/ 0 h 92"/>
                <a:gd name="T4" fmla="*/ 41 w 92"/>
                <a:gd name="T5" fmla="*/ 42 h 92"/>
                <a:gd name="T6" fmla="*/ 0 w 92"/>
                <a:gd name="T7" fmla="*/ 42 h 92"/>
                <a:gd name="T8" fmla="*/ 0 w 92"/>
                <a:gd name="T9" fmla="*/ 51 h 92"/>
                <a:gd name="T10" fmla="*/ 41 w 92"/>
                <a:gd name="T11" fmla="*/ 51 h 92"/>
                <a:gd name="T12" fmla="*/ 41 w 92"/>
                <a:gd name="T13" fmla="*/ 92 h 92"/>
                <a:gd name="T14" fmla="*/ 50 w 92"/>
                <a:gd name="T15" fmla="*/ 92 h 92"/>
                <a:gd name="T16" fmla="*/ 50 w 92"/>
                <a:gd name="T17" fmla="*/ 51 h 92"/>
                <a:gd name="T18" fmla="*/ 92 w 92"/>
                <a:gd name="T19" fmla="*/ 51 h 92"/>
                <a:gd name="T20" fmla="*/ 92 w 92"/>
                <a:gd name="T21" fmla="*/ 42 h 92"/>
                <a:gd name="T22" fmla="*/ 50 w 92"/>
                <a:gd name="T23" fmla="*/ 42 h 92"/>
                <a:gd name="T24" fmla="*/ 50 w 92"/>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2">
                  <a:moveTo>
                    <a:pt x="50" y="0"/>
                  </a:moveTo>
                  <a:lnTo>
                    <a:pt x="41" y="0"/>
                  </a:lnTo>
                  <a:lnTo>
                    <a:pt x="41" y="42"/>
                  </a:lnTo>
                  <a:lnTo>
                    <a:pt x="0" y="42"/>
                  </a:lnTo>
                  <a:lnTo>
                    <a:pt x="0" y="51"/>
                  </a:lnTo>
                  <a:lnTo>
                    <a:pt x="41" y="51"/>
                  </a:lnTo>
                  <a:lnTo>
                    <a:pt x="41" y="92"/>
                  </a:lnTo>
                  <a:lnTo>
                    <a:pt x="50" y="92"/>
                  </a:lnTo>
                  <a:lnTo>
                    <a:pt x="50" y="51"/>
                  </a:lnTo>
                  <a:lnTo>
                    <a:pt x="92" y="51"/>
                  </a:lnTo>
                  <a:lnTo>
                    <a:pt x="92" y="42"/>
                  </a:lnTo>
                  <a:lnTo>
                    <a:pt x="50" y="42"/>
                  </a:lnTo>
                  <a:lnTo>
                    <a:pt x="50"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cxnSp>
        <p:nvCxnSpPr>
          <p:cNvPr id="28" name="Straight Connector 27"/>
          <p:cNvCxnSpPr/>
          <p:nvPr/>
        </p:nvCxnSpPr>
        <p:spPr>
          <a:xfrm>
            <a:off x="7447854" y="3802728"/>
            <a:ext cx="0" cy="1188720"/>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7325090" y="4274324"/>
            <a:ext cx="245528" cy="245528"/>
            <a:chOff x="5942545" y="3294062"/>
            <a:chExt cx="306910" cy="306910"/>
          </a:xfrm>
        </p:grpSpPr>
        <p:sp>
          <p:nvSpPr>
            <p:cNvPr id="46" name="Oval 6"/>
            <p:cNvSpPr>
              <a:spLocks noChangeArrowheads="1"/>
            </p:cNvSpPr>
            <p:nvPr/>
          </p:nvSpPr>
          <p:spPr bwMode="auto">
            <a:xfrm>
              <a:off x="5942545" y="3294062"/>
              <a:ext cx="306910" cy="30691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7" name="Freeform 7"/>
            <p:cNvSpPr>
              <a:spLocks/>
            </p:cNvSpPr>
            <p:nvPr/>
          </p:nvSpPr>
          <p:spPr bwMode="auto">
            <a:xfrm>
              <a:off x="6012953" y="3364470"/>
              <a:ext cx="166092" cy="166092"/>
            </a:xfrm>
            <a:custGeom>
              <a:avLst/>
              <a:gdLst>
                <a:gd name="T0" fmla="*/ 50 w 92"/>
                <a:gd name="T1" fmla="*/ 0 h 92"/>
                <a:gd name="T2" fmla="*/ 41 w 92"/>
                <a:gd name="T3" fmla="*/ 0 h 92"/>
                <a:gd name="T4" fmla="*/ 41 w 92"/>
                <a:gd name="T5" fmla="*/ 42 h 92"/>
                <a:gd name="T6" fmla="*/ 0 w 92"/>
                <a:gd name="T7" fmla="*/ 42 h 92"/>
                <a:gd name="T8" fmla="*/ 0 w 92"/>
                <a:gd name="T9" fmla="*/ 51 h 92"/>
                <a:gd name="T10" fmla="*/ 41 w 92"/>
                <a:gd name="T11" fmla="*/ 51 h 92"/>
                <a:gd name="T12" fmla="*/ 41 w 92"/>
                <a:gd name="T13" fmla="*/ 92 h 92"/>
                <a:gd name="T14" fmla="*/ 50 w 92"/>
                <a:gd name="T15" fmla="*/ 92 h 92"/>
                <a:gd name="T16" fmla="*/ 50 w 92"/>
                <a:gd name="T17" fmla="*/ 51 h 92"/>
                <a:gd name="T18" fmla="*/ 92 w 92"/>
                <a:gd name="T19" fmla="*/ 51 h 92"/>
                <a:gd name="T20" fmla="*/ 92 w 92"/>
                <a:gd name="T21" fmla="*/ 42 h 92"/>
                <a:gd name="T22" fmla="*/ 50 w 92"/>
                <a:gd name="T23" fmla="*/ 42 h 92"/>
                <a:gd name="T24" fmla="*/ 50 w 92"/>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2">
                  <a:moveTo>
                    <a:pt x="50" y="0"/>
                  </a:moveTo>
                  <a:lnTo>
                    <a:pt x="41" y="0"/>
                  </a:lnTo>
                  <a:lnTo>
                    <a:pt x="41" y="42"/>
                  </a:lnTo>
                  <a:lnTo>
                    <a:pt x="0" y="42"/>
                  </a:lnTo>
                  <a:lnTo>
                    <a:pt x="0" y="51"/>
                  </a:lnTo>
                  <a:lnTo>
                    <a:pt x="41" y="51"/>
                  </a:lnTo>
                  <a:lnTo>
                    <a:pt x="41" y="92"/>
                  </a:lnTo>
                  <a:lnTo>
                    <a:pt x="50" y="92"/>
                  </a:lnTo>
                  <a:lnTo>
                    <a:pt x="50" y="51"/>
                  </a:lnTo>
                  <a:lnTo>
                    <a:pt x="92" y="51"/>
                  </a:lnTo>
                  <a:lnTo>
                    <a:pt x="92" y="42"/>
                  </a:lnTo>
                  <a:lnTo>
                    <a:pt x="50" y="42"/>
                  </a:lnTo>
                  <a:lnTo>
                    <a:pt x="50"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16" name="Rectangle 15"/>
          <p:cNvSpPr/>
          <p:nvPr/>
        </p:nvSpPr>
        <p:spPr>
          <a:xfrm>
            <a:off x="2990274" y="1940597"/>
            <a:ext cx="6096000" cy="523220"/>
          </a:xfrm>
          <a:prstGeom prst="rect">
            <a:avLst/>
          </a:prstGeom>
        </p:spPr>
        <p:txBody>
          <a:bodyPr>
            <a:spAutoFit/>
          </a:bodyPr>
          <a:lstStyle/>
          <a:p>
            <a:pPr algn="ctr"/>
            <a:r>
              <a:rPr lang="en-US" sz="1400" b="1" dirty="0">
                <a:solidFill>
                  <a:srgbClr val="FFFFFF"/>
                </a:solidFill>
              </a:rPr>
              <a:t>23% renewable energy mix &amp; 100% electrification </a:t>
            </a:r>
            <a:br>
              <a:rPr lang="en-US" sz="1400" b="1" dirty="0">
                <a:solidFill>
                  <a:srgbClr val="FFFFFF"/>
                </a:solidFill>
              </a:rPr>
            </a:br>
            <a:r>
              <a:rPr lang="en-US" sz="1400" b="1" dirty="0">
                <a:solidFill>
                  <a:srgbClr val="FFFFFF"/>
                </a:solidFill>
              </a:rPr>
              <a:t>by 2025, 29% GHG reduction by 2030, economic growth targets …</a:t>
            </a:r>
          </a:p>
        </p:txBody>
      </p:sp>
      <p:sp>
        <p:nvSpPr>
          <p:cNvPr id="34" name="Rectangle 33"/>
          <p:cNvSpPr/>
          <p:nvPr/>
        </p:nvSpPr>
        <p:spPr>
          <a:xfrm>
            <a:off x="4733271" y="3065146"/>
            <a:ext cx="2563458" cy="479796"/>
          </a:xfrm>
          <a:prstGeom prst="rect">
            <a:avLst/>
          </a:prstGeom>
          <a:solidFill>
            <a:schemeClr val="tx2">
              <a:lumMod val="75000"/>
            </a:schemeClr>
          </a:solidFill>
          <a:ln w="9525" cap="rnd"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b="1" dirty="0" smtClean="0">
                <a:solidFill>
                  <a:srgbClr val="FFFFFF"/>
                </a:solidFill>
              </a:rPr>
              <a:t>Energy affordability</a:t>
            </a:r>
            <a:endParaRPr lang="en-US" sz="1000" b="1" dirty="0">
              <a:solidFill>
                <a:srgbClr val="FFFFFF"/>
              </a:solidFill>
            </a:endParaRPr>
          </a:p>
        </p:txBody>
      </p:sp>
      <p:sp>
        <p:nvSpPr>
          <p:cNvPr id="35" name="Rectangle 34"/>
          <p:cNvSpPr/>
          <p:nvPr/>
        </p:nvSpPr>
        <p:spPr>
          <a:xfrm>
            <a:off x="7541126" y="3065146"/>
            <a:ext cx="2563458" cy="479796"/>
          </a:xfrm>
          <a:prstGeom prst="rect">
            <a:avLst/>
          </a:prstGeom>
          <a:solidFill>
            <a:schemeClr val="tx2">
              <a:lumMod val="75000"/>
            </a:schemeClr>
          </a:solidFill>
          <a:ln w="9525" cap="rnd"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b="1" dirty="0" smtClean="0">
                <a:solidFill>
                  <a:srgbClr val="FFFFFF"/>
                </a:solidFill>
              </a:rPr>
              <a:t>Energy security</a:t>
            </a:r>
            <a:endParaRPr lang="en-US" sz="1000" b="1" dirty="0">
              <a:solidFill>
                <a:srgbClr val="FFFFFF"/>
              </a:solidFill>
            </a:endParaRPr>
          </a:p>
        </p:txBody>
      </p:sp>
      <p:sp>
        <p:nvSpPr>
          <p:cNvPr id="36" name="Rectangle 35"/>
          <p:cNvSpPr/>
          <p:nvPr/>
        </p:nvSpPr>
        <p:spPr>
          <a:xfrm>
            <a:off x="1879233" y="5612016"/>
            <a:ext cx="1861494" cy="479796"/>
          </a:xfrm>
          <a:prstGeom prst="rect">
            <a:avLst/>
          </a:prstGeom>
          <a:solidFill>
            <a:srgbClr val="9A9A9A"/>
          </a:solidFill>
          <a:ln w="9525" cap="rnd"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b="1" dirty="0" smtClean="0">
                <a:solidFill>
                  <a:srgbClr val="FFFFFF"/>
                </a:solidFill>
              </a:rPr>
              <a:t>Policies</a:t>
            </a:r>
            <a:endParaRPr lang="en-US" sz="1000" b="1" dirty="0">
              <a:solidFill>
                <a:srgbClr val="FFFFFF"/>
              </a:solidFill>
            </a:endParaRPr>
          </a:p>
        </p:txBody>
      </p:sp>
      <p:sp>
        <p:nvSpPr>
          <p:cNvPr id="37" name="Rectangle 36"/>
          <p:cNvSpPr/>
          <p:nvPr/>
        </p:nvSpPr>
        <p:spPr>
          <a:xfrm>
            <a:off x="3861865" y="5612016"/>
            <a:ext cx="1861494" cy="479796"/>
          </a:xfrm>
          <a:prstGeom prst="rect">
            <a:avLst/>
          </a:prstGeom>
          <a:solidFill>
            <a:srgbClr val="9A9A9A"/>
          </a:solidFill>
          <a:ln w="9525" cap="rnd"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b="1" dirty="0" smtClean="0">
                <a:solidFill>
                  <a:srgbClr val="FFFFFF"/>
                </a:solidFill>
              </a:rPr>
              <a:t>Institutions</a:t>
            </a:r>
            <a:endParaRPr lang="en-US" sz="1000" b="1" dirty="0">
              <a:solidFill>
                <a:srgbClr val="FFFFFF"/>
              </a:solidFill>
            </a:endParaRPr>
          </a:p>
        </p:txBody>
      </p:sp>
      <p:sp>
        <p:nvSpPr>
          <p:cNvPr id="38" name="Rectangle 37"/>
          <p:cNvSpPr/>
          <p:nvPr/>
        </p:nvSpPr>
        <p:spPr>
          <a:xfrm>
            <a:off x="5844497" y="5612016"/>
            <a:ext cx="1861494" cy="479796"/>
          </a:xfrm>
          <a:prstGeom prst="rect">
            <a:avLst/>
          </a:prstGeom>
          <a:solidFill>
            <a:srgbClr val="9A9A9A"/>
          </a:solidFill>
          <a:ln w="9525" cap="rnd"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b="1" dirty="0" smtClean="0">
                <a:solidFill>
                  <a:srgbClr val="FFFFFF"/>
                </a:solidFill>
              </a:rPr>
              <a:t>Technology</a:t>
            </a:r>
            <a:endParaRPr lang="en-US" sz="1000" b="1" dirty="0">
              <a:solidFill>
                <a:srgbClr val="FFFFFF"/>
              </a:solidFill>
            </a:endParaRPr>
          </a:p>
        </p:txBody>
      </p:sp>
      <p:sp>
        <p:nvSpPr>
          <p:cNvPr id="39" name="Rectangle 38"/>
          <p:cNvSpPr/>
          <p:nvPr/>
        </p:nvSpPr>
        <p:spPr>
          <a:xfrm>
            <a:off x="7827129" y="5612016"/>
            <a:ext cx="1861494" cy="479796"/>
          </a:xfrm>
          <a:prstGeom prst="rect">
            <a:avLst/>
          </a:prstGeom>
          <a:solidFill>
            <a:srgbClr val="9A9A9A"/>
          </a:solidFill>
          <a:ln w="9525" cap="rnd"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b="1" dirty="0" smtClean="0">
                <a:solidFill>
                  <a:srgbClr val="FFFFFF"/>
                </a:solidFill>
              </a:rPr>
              <a:t>Public Sentiment</a:t>
            </a:r>
            <a:endParaRPr lang="en-US" sz="1000" b="1" dirty="0">
              <a:solidFill>
                <a:srgbClr val="FFFFFF"/>
              </a:solidFill>
            </a:endParaRPr>
          </a:p>
        </p:txBody>
      </p:sp>
      <p:sp>
        <p:nvSpPr>
          <p:cNvPr id="40" name="TextBox 39"/>
          <p:cNvSpPr txBox="1"/>
          <p:nvPr/>
        </p:nvSpPr>
        <p:spPr>
          <a:xfrm>
            <a:off x="9799781" y="5791197"/>
            <a:ext cx="434110" cy="16231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smtClean="0">
                <a:solidFill>
                  <a:srgbClr val="FFFFFF"/>
                </a:solidFill>
              </a:rPr>
              <a:t>…</a:t>
            </a:r>
            <a:endParaRPr lang="en-US" dirty="0" smtClean="0">
              <a:solidFill>
                <a:srgbClr val="FFFFFF"/>
              </a:solidFill>
            </a:endParaRPr>
          </a:p>
        </p:txBody>
      </p:sp>
    </p:spTree>
    <p:extLst>
      <p:ext uri="{BB962C8B-B14F-4D97-AF65-F5344CB8AC3E}">
        <p14:creationId xmlns:p14="http://schemas.microsoft.com/office/powerpoint/2010/main" val="15227371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34999095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9815" name="think-cell Slide" r:id="rId7" imgW="473" imgH="473" progId="TCLayout.ActiveDocument.1">
                  <p:embed/>
                </p:oleObj>
              </mc:Choice>
              <mc:Fallback>
                <p:oleObj name="think-cell Slide" r:id="rId7" imgW="473" imgH="473"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2" name="Rectangle 1" hidden="1"/>
          <p:cNvSpPr/>
          <p:nvPr>
            <p:custDataLst>
              <p:tags r:id="rId4"/>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US" sz="32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3" name="Title 2"/>
          <p:cNvSpPr>
            <a:spLocks noGrp="1"/>
          </p:cNvSpPr>
          <p:nvPr>
            <p:ph type="title"/>
          </p:nvPr>
        </p:nvSpPr>
        <p:spPr/>
        <p:txBody>
          <a:bodyPr/>
          <a:lstStyle/>
          <a:p>
            <a:r>
              <a:rPr lang="en-US" dirty="0" smtClean="0"/>
              <a:t>Four needle moving policy outcomes to consider to achieve environmental objectives</a:t>
            </a:r>
            <a:endParaRPr lang="en-US" dirty="0"/>
          </a:p>
        </p:txBody>
      </p:sp>
      <p:sp>
        <p:nvSpPr>
          <p:cNvPr id="7" name="TextBox 6"/>
          <p:cNvSpPr txBox="1"/>
          <p:nvPr/>
        </p:nvSpPr>
        <p:spPr>
          <a:xfrm>
            <a:off x="6132946" y="840507"/>
            <a:ext cx="4599709" cy="138545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dirty="0" smtClean="0">
                <a:solidFill>
                  <a:srgbClr val="575757"/>
                </a:solidFill>
              </a:rPr>
              <a:t>Level the pricing playing field for renewable energy, and then move further to reflect externality costs</a:t>
            </a:r>
            <a:endParaRPr lang="en-US" dirty="0" smtClean="0">
              <a:solidFill>
                <a:srgbClr val="575757"/>
              </a:solidFill>
            </a:endParaRPr>
          </a:p>
        </p:txBody>
      </p:sp>
      <p:grpSp>
        <p:nvGrpSpPr>
          <p:cNvPr id="8" name="bcgIcons_CashBalance">
            <a:extLst>
              <a:ext uri="{FF2B5EF4-FFF2-40B4-BE49-F238E27FC236}">
                <a16:creationId xmlns:a16="http://schemas.microsoft.com/office/drawing/2014/main" xmlns="" id="{D09F91B5-A1B1-49B5-826F-C136ED137FE3}"/>
              </a:ext>
            </a:extLst>
          </p:cNvPr>
          <p:cNvGrpSpPr>
            <a:grpSpLocks noChangeAspect="1"/>
          </p:cNvGrpSpPr>
          <p:nvPr/>
        </p:nvGrpSpPr>
        <p:grpSpPr bwMode="auto">
          <a:xfrm>
            <a:off x="4925717" y="1014770"/>
            <a:ext cx="1035969" cy="1036930"/>
            <a:chOff x="1682" y="0"/>
            <a:chExt cx="4316" cy="4320"/>
          </a:xfrm>
        </p:grpSpPr>
        <p:sp>
          <p:nvSpPr>
            <p:cNvPr id="9" name="AutoShape 47">
              <a:extLst>
                <a:ext uri="{FF2B5EF4-FFF2-40B4-BE49-F238E27FC236}">
                  <a16:creationId xmlns:a16="http://schemas.microsoft.com/office/drawing/2014/main" xmlns="" id="{15E0A1B1-69EA-4027-A1B7-E6567B2E9D95}"/>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57607" tIns="28804" rIns="57607" bIns="28804" numCol="1" anchor="t" anchorCtr="0" compatLnSpc="1">
              <a:prstTxWarp prst="textNoShape">
                <a:avLst/>
              </a:prstTxWarp>
            </a:bodyPr>
            <a:lstStyle/>
            <a:p>
              <a:endParaRPr lang="en-US" dirty="0"/>
            </a:p>
          </p:txBody>
        </p:sp>
        <p:sp>
          <p:nvSpPr>
            <p:cNvPr id="10" name="Freeform 49">
              <a:extLst>
                <a:ext uri="{FF2B5EF4-FFF2-40B4-BE49-F238E27FC236}">
                  <a16:creationId xmlns:a16="http://schemas.microsoft.com/office/drawing/2014/main" xmlns="" id="{AD01ADCD-ACEB-4763-9FAC-5F42AAD6F9E3}"/>
                </a:ext>
              </a:extLst>
            </p:cNvPr>
            <p:cNvSpPr>
              <a:spLocks noEditPoints="1"/>
            </p:cNvSpPr>
            <p:nvPr/>
          </p:nvSpPr>
          <p:spPr bwMode="auto">
            <a:xfrm>
              <a:off x="2088" y="733"/>
              <a:ext cx="3500" cy="2593"/>
            </a:xfrm>
            <a:custGeom>
              <a:avLst/>
              <a:gdLst>
                <a:gd name="T0" fmla="*/ 253 w 1868"/>
                <a:gd name="T1" fmla="*/ 277 h 1383"/>
                <a:gd name="T2" fmla="*/ 795 w 1868"/>
                <a:gd name="T3" fmla="*/ 123 h 1383"/>
                <a:gd name="T4" fmla="*/ 793 w 1868"/>
                <a:gd name="T5" fmla="*/ 169 h 1383"/>
                <a:gd name="T6" fmla="*/ 805 w 1868"/>
                <a:gd name="T7" fmla="*/ 209 h 1383"/>
                <a:gd name="T8" fmla="*/ 304 w 1868"/>
                <a:gd name="T9" fmla="*/ 303 h 1383"/>
                <a:gd name="T10" fmla="*/ 460 w 1868"/>
                <a:gd name="T11" fmla="*/ 873 h 1383"/>
                <a:gd name="T12" fmla="*/ 92 w 1868"/>
                <a:gd name="T13" fmla="*/ 874 h 1383"/>
                <a:gd name="T14" fmla="*/ 1065 w 1868"/>
                <a:gd name="T15" fmla="*/ 204 h 1383"/>
                <a:gd name="T16" fmla="*/ 1352 w 1868"/>
                <a:gd name="T17" fmla="*/ 635 h 1383"/>
                <a:gd name="T18" fmla="*/ 1589 w 1868"/>
                <a:gd name="T19" fmla="*/ 89 h 1383"/>
                <a:gd name="T20" fmla="*/ 1830 w 1868"/>
                <a:gd name="T21" fmla="*/ 634 h 1383"/>
                <a:gd name="T22" fmla="*/ 1613 w 1868"/>
                <a:gd name="T23" fmla="*/ 18 h 1383"/>
                <a:gd name="T24" fmla="*/ 1589 w 1868"/>
                <a:gd name="T25" fmla="*/ 1 h 1383"/>
                <a:gd name="T26" fmla="*/ 1583 w 1868"/>
                <a:gd name="T27" fmla="*/ 1 h 1383"/>
                <a:gd name="T28" fmla="*/ 1068 w 1868"/>
                <a:gd name="T29" fmla="*/ 101 h 1383"/>
                <a:gd name="T30" fmla="*/ 1076 w 1868"/>
                <a:gd name="T31" fmla="*/ 154 h 1383"/>
                <a:gd name="T32" fmla="*/ 553 w 1868"/>
                <a:gd name="T33" fmla="*/ 1029 h 1383"/>
                <a:gd name="T34" fmla="*/ 431 w 1868"/>
                <a:gd name="T35" fmla="*/ 1367 h 1383"/>
                <a:gd name="T36" fmla="*/ 123 w 1868"/>
                <a:gd name="T37" fmla="*/ 1367 h 1383"/>
                <a:gd name="T38" fmla="*/ 0 w 1868"/>
                <a:gd name="T39" fmla="*/ 1249 h 1383"/>
                <a:gd name="T40" fmla="*/ 123 w 1868"/>
                <a:gd name="T41" fmla="*/ 911 h 1383"/>
                <a:gd name="T42" fmla="*/ 431 w 1868"/>
                <a:gd name="T43" fmla="*/ 911 h 1383"/>
                <a:gd name="T44" fmla="*/ 553 w 1868"/>
                <a:gd name="T45" fmla="*/ 1029 h 1383"/>
                <a:gd name="T46" fmla="*/ 420 w 1868"/>
                <a:gd name="T47" fmla="*/ 954 h 1383"/>
                <a:gd name="T48" fmla="*/ 133 w 1868"/>
                <a:gd name="T49" fmla="*/ 954 h 1383"/>
                <a:gd name="T50" fmla="*/ 44 w 1868"/>
                <a:gd name="T51" fmla="*/ 1249 h 1383"/>
                <a:gd name="T52" fmla="*/ 277 w 1868"/>
                <a:gd name="T53" fmla="*/ 1339 h 1383"/>
                <a:gd name="T54" fmla="*/ 509 w 1868"/>
                <a:gd name="T55" fmla="*/ 1249 h 1383"/>
                <a:gd name="T56" fmla="*/ 1868 w 1868"/>
                <a:gd name="T57" fmla="*/ 767 h 1383"/>
                <a:gd name="T58" fmla="*/ 1745 w 1868"/>
                <a:gd name="T59" fmla="*/ 1105 h 1383"/>
                <a:gd name="T60" fmla="*/ 1437 w 1868"/>
                <a:gd name="T61" fmla="*/ 1105 h 1383"/>
                <a:gd name="T62" fmla="*/ 1315 w 1868"/>
                <a:gd name="T63" fmla="*/ 988 h 1383"/>
                <a:gd name="T64" fmla="*/ 1437 w 1868"/>
                <a:gd name="T65" fmla="*/ 649 h 1383"/>
                <a:gd name="T66" fmla="*/ 1745 w 1868"/>
                <a:gd name="T67" fmla="*/ 649 h 1383"/>
                <a:gd name="T68" fmla="*/ 1868 w 1868"/>
                <a:gd name="T69" fmla="*/ 767 h 1383"/>
                <a:gd name="T70" fmla="*/ 1735 w 1868"/>
                <a:gd name="T71" fmla="*/ 692 h 1383"/>
                <a:gd name="T72" fmla="*/ 1448 w 1868"/>
                <a:gd name="T73" fmla="*/ 692 h 1383"/>
                <a:gd name="T74" fmla="*/ 1359 w 1868"/>
                <a:gd name="T75" fmla="*/ 988 h 1383"/>
                <a:gd name="T76" fmla="*/ 1591 w 1868"/>
                <a:gd name="T77" fmla="*/ 1077 h 1383"/>
                <a:gd name="T78" fmla="*/ 1824 w 1868"/>
                <a:gd name="T79" fmla="*/ 988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68" h="1383">
                  <a:moveTo>
                    <a:pt x="37" y="897"/>
                  </a:moveTo>
                  <a:cubicBezTo>
                    <a:pt x="253" y="277"/>
                    <a:pt x="253" y="277"/>
                    <a:pt x="253" y="277"/>
                  </a:cubicBezTo>
                  <a:cubicBezTo>
                    <a:pt x="256" y="268"/>
                    <a:pt x="264" y="262"/>
                    <a:pt x="274" y="262"/>
                  </a:cubicBezTo>
                  <a:cubicBezTo>
                    <a:pt x="795" y="123"/>
                    <a:pt x="795" y="123"/>
                    <a:pt x="795" y="123"/>
                  </a:cubicBezTo>
                  <a:cubicBezTo>
                    <a:pt x="793" y="131"/>
                    <a:pt x="792" y="140"/>
                    <a:pt x="792" y="149"/>
                  </a:cubicBezTo>
                  <a:cubicBezTo>
                    <a:pt x="792" y="156"/>
                    <a:pt x="793" y="162"/>
                    <a:pt x="793" y="169"/>
                  </a:cubicBezTo>
                  <a:cubicBezTo>
                    <a:pt x="546" y="235"/>
                    <a:pt x="546" y="235"/>
                    <a:pt x="546" y="235"/>
                  </a:cubicBezTo>
                  <a:cubicBezTo>
                    <a:pt x="805" y="209"/>
                    <a:pt x="805" y="209"/>
                    <a:pt x="805" y="209"/>
                  </a:cubicBezTo>
                  <a:cubicBezTo>
                    <a:pt x="813" y="224"/>
                    <a:pt x="822" y="238"/>
                    <a:pt x="835" y="250"/>
                  </a:cubicBezTo>
                  <a:cubicBezTo>
                    <a:pt x="304" y="303"/>
                    <a:pt x="304" y="303"/>
                    <a:pt x="304" y="303"/>
                  </a:cubicBezTo>
                  <a:cubicBezTo>
                    <a:pt x="515" y="896"/>
                    <a:pt x="515" y="896"/>
                    <a:pt x="515" y="896"/>
                  </a:cubicBezTo>
                  <a:cubicBezTo>
                    <a:pt x="495" y="884"/>
                    <a:pt x="475" y="877"/>
                    <a:pt x="460" y="873"/>
                  </a:cubicBezTo>
                  <a:cubicBezTo>
                    <a:pt x="274" y="350"/>
                    <a:pt x="274" y="350"/>
                    <a:pt x="274" y="350"/>
                  </a:cubicBezTo>
                  <a:cubicBezTo>
                    <a:pt x="92" y="874"/>
                    <a:pt x="92" y="874"/>
                    <a:pt x="92" y="874"/>
                  </a:cubicBezTo>
                  <a:cubicBezTo>
                    <a:pt x="70" y="880"/>
                    <a:pt x="52" y="888"/>
                    <a:pt x="37" y="897"/>
                  </a:cubicBezTo>
                  <a:close/>
                  <a:moveTo>
                    <a:pt x="1065" y="204"/>
                  </a:moveTo>
                  <a:cubicBezTo>
                    <a:pt x="1553" y="57"/>
                    <a:pt x="1553" y="57"/>
                    <a:pt x="1553" y="57"/>
                  </a:cubicBezTo>
                  <a:cubicBezTo>
                    <a:pt x="1352" y="635"/>
                    <a:pt x="1352" y="635"/>
                    <a:pt x="1352" y="635"/>
                  </a:cubicBezTo>
                  <a:cubicBezTo>
                    <a:pt x="1367" y="627"/>
                    <a:pt x="1385" y="619"/>
                    <a:pt x="1406" y="612"/>
                  </a:cubicBezTo>
                  <a:cubicBezTo>
                    <a:pt x="1589" y="89"/>
                    <a:pt x="1589" y="89"/>
                    <a:pt x="1589" y="89"/>
                  </a:cubicBezTo>
                  <a:cubicBezTo>
                    <a:pt x="1775" y="612"/>
                    <a:pt x="1775" y="612"/>
                    <a:pt x="1775" y="612"/>
                  </a:cubicBezTo>
                  <a:cubicBezTo>
                    <a:pt x="1790" y="616"/>
                    <a:pt x="1810" y="623"/>
                    <a:pt x="1830" y="634"/>
                  </a:cubicBezTo>
                  <a:cubicBezTo>
                    <a:pt x="1613" y="26"/>
                    <a:pt x="1613" y="26"/>
                    <a:pt x="1613" y="26"/>
                  </a:cubicBezTo>
                  <a:cubicBezTo>
                    <a:pt x="1613" y="23"/>
                    <a:pt x="1613" y="21"/>
                    <a:pt x="1613" y="18"/>
                  </a:cubicBezTo>
                  <a:cubicBezTo>
                    <a:pt x="1611" y="8"/>
                    <a:pt x="1601" y="0"/>
                    <a:pt x="1590" y="1"/>
                  </a:cubicBezTo>
                  <a:cubicBezTo>
                    <a:pt x="1590" y="1"/>
                    <a:pt x="1589" y="1"/>
                    <a:pt x="1589" y="1"/>
                  </a:cubicBezTo>
                  <a:cubicBezTo>
                    <a:pt x="1589" y="1"/>
                    <a:pt x="1589" y="1"/>
                    <a:pt x="1589" y="1"/>
                  </a:cubicBezTo>
                  <a:cubicBezTo>
                    <a:pt x="1587" y="1"/>
                    <a:pt x="1585" y="1"/>
                    <a:pt x="1583" y="1"/>
                  </a:cubicBezTo>
                  <a:cubicBezTo>
                    <a:pt x="1044" y="59"/>
                    <a:pt x="1044" y="59"/>
                    <a:pt x="1044" y="59"/>
                  </a:cubicBezTo>
                  <a:cubicBezTo>
                    <a:pt x="1054" y="72"/>
                    <a:pt x="1062" y="86"/>
                    <a:pt x="1068" y="101"/>
                  </a:cubicBezTo>
                  <a:cubicBezTo>
                    <a:pt x="1358" y="70"/>
                    <a:pt x="1358" y="70"/>
                    <a:pt x="1358" y="70"/>
                  </a:cubicBezTo>
                  <a:cubicBezTo>
                    <a:pt x="1076" y="154"/>
                    <a:pt x="1076" y="154"/>
                    <a:pt x="1076" y="154"/>
                  </a:cubicBezTo>
                  <a:cubicBezTo>
                    <a:pt x="1075" y="172"/>
                    <a:pt x="1071" y="188"/>
                    <a:pt x="1065" y="204"/>
                  </a:cubicBezTo>
                  <a:close/>
                  <a:moveTo>
                    <a:pt x="553" y="1029"/>
                  </a:moveTo>
                  <a:cubicBezTo>
                    <a:pt x="553" y="1249"/>
                    <a:pt x="553" y="1249"/>
                    <a:pt x="553" y="1249"/>
                  </a:cubicBezTo>
                  <a:cubicBezTo>
                    <a:pt x="553" y="1289"/>
                    <a:pt x="532" y="1342"/>
                    <a:pt x="431" y="1367"/>
                  </a:cubicBezTo>
                  <a:cubicBezTo>
                    <a:pt x="389" y="1377"/>
                    <a:pt x="334" y="1383"/>
                    <a:pt x="277" y="1383"/>
                  </a:cubicBezTo>
                  <a:cubicBezTo>
                    <a:pt x="219" y="1383"/>
                    <a:pt x="165" y="1377"/>
                    <a:pt x="123" y="1367"/>
                  </a:cubicBezTo>
                  <a:cubicBezTo>
                    <a:pt x="110" y="1364"/>
                    <a:pt x="83" y="1357"/>
                    <a:pt x="58" y="1342"/>
                  </a:cubicBezTo>
                  <a:cubicBezTo>
                    <a:pt x="21" y="1321"/>
                    <a:pt x="0" y="1287"/>
                    <a:pt x="0" y="1249"/>
                  </a:cubicBezTo>
                  <a:cubicBezTo>
                    <a:pt x="0" y="1029"/>
                    <a:pt x="0" y="1029"/>
                    <a:pt x="0" y="1029"/>
                  </a:cubicBezTo>
                  <a:cubicBezTo>
                    <a:pt x="0" y="989"/>
                    <a:pt x="21" y="935"/>
                    <a:pt x="123" y="911"/>
                  </a:cubicBezTo>
                  <a:cubicBezTo>
                    <a:pt x="165" y="901"/>
                    <a:pt x="219" y="895"/>
                    <a:pt x="277" y="895"/>
                  </a:cubicBezTo>
                  <a:cubicBezTo>
                    <a:pt x="334" y="895"/>
                    <a:pt x="389" y="901"/>
                    <a:pt x="431" y="911"/>
                  </a:cubicBezTo>
                  <a:cubicBezTo>
                    <a:pt x="444" y="914"/>
                    <a:pt x="470" y="920"/>
                    <a:pt x="495" y="935"/>
                  </a:cubicBezTo>
                  <a:cubicBezTo>
                    <a:pt x="533" y="957"/>
                    <a:pt x="553" y="990"/>
                    <a:pt x="553" y="1029"/>
                  </a:cubicBezTo>
                  <a:close/>
                  <a:moveTo>
                    <a:pt x="509" y="1029"/>
                  </a:moveTo>
                  <a:cubicBezTo>
                    <a:pt x="509" y="975"/>
                    <a:pt x="442" y="959"/>
                    <a:pt x="420" y="954"/>
                  </a:cubicBezTo>
                  <a:cubicBezTo>
                    <a:pt x="381" y="944"/>
                    <a:pt x="330" y="939"/>
                    <a:pt x="277" y="939"/>
                  </a:cubicBezTo>
                  <a:cubicBezTo>
                    <a:pt x="223" y="939"/>
                    <a:pt x="172" y="944"/>
                    <a:pt x="133" y="954"/>
                  </a:cubicBezTo>
                  <a:cubicBezTo>
                    <a:pt x="111" y="959"/>
                    <a:pt x="44" y="975"/>
                    <a:pt x="44" y="1029"/>
                  </a:cubicBezTo>
                  <a:cubicBezTo>
                    <a:pt x="44" y="1249"/>
                    <a:pt x="44" y="1249"/>
                    <a:pt x="44" y="1249"/>
                  </a:cubicBezTo>
                  <a:cubicBezTo>
                    <a:pt x="44" y="1302"/>
                    <a:pt x="111" y="1319"/>
                    <a:pt x="133" y="1324"/>
                  </a:cubicBezTo>
                  <a:cubicBezTo>
                    <a:pt x="172" y="1334"/>
                    <a:pt x="223" y="1339"/>
                    <a:pt x="277" y="1339"/>
                  </a:cubicBezTo>
                  <a:cubicBezTo>
                    <a:pt x="330" y="1339"/>
                    <a:pt x="381" y="1334"/>
                    <a:pt x="420" y="1324"/>
                  </a:cubicBezTo>
                  <a:cubicBezTo>
                    <a:pt x="442" y="1319"/>
                    <a:pt x="509" y="1302"/>
                    <a:pt x="509" y="1249"/>
                  </a:cubicBezTo>
                  <a:lnTo>
                    <a:pt x="509" y="1029"/>
                  </a:lnTo>
                  <a:close/>
                  <a:moveTo>
                    <a:pt x="1868" y="767"/>
                  </a:moveTo>
                  <a:cubicBezTo>
                    <a:pt x="1868" y="988"/>
                    <a:pt x="1868" y="988"/>
                    <a:pt x="1868" y="988"/>
                  </a:cubicBezTo>
                  <a:cubicBezTo>
                    <a:pt x="1868" y="1028"/>
                    <a:pt x="1847" y="1081"/>
                    <a:pt x="1745" y="1105"/>
                  </a:cubicBezTo>
                  <a:cubicBezTo>
                    <a:pt x="1703" y="1116"/>
                    <a:pt x="1649" y="1121"/>
                    <a:pt x="1591" y="1121"/>
                  </a:cubicBezTo>
                  <a:cubicBezTo>
                    <a:pt x="1534" y="1121"/>
                    <a:pt x="1479" y="1116"/>
                    <a:pt x="1437" y="1105"/>
                  </a:cubicBezTo>
                  <a:cubicBezTo>
                    <a:pt x="1424" y="1102"/>
                    <a:pt x="1398" y="1096"/>
                    <a:pt x="1373" y="1081"/>
                  </a:cubicBezTo>
                  <a:cubicBezTo>
                    <a:pt x="1335" y="1059"/>
                    <a:pt x="1315" y="1026"/>
                    <a:pt x="1315" y="988"/>
                  </a:cubicBezTo>
                  <a:cubicBezTo>
                    <a:pt x="1315" y="767"/>
                    <a:pt x="1315" y="767"/>
                    <a:pt x="1315" y="767"/>
                  </a:cubicBezTo>
                  <a:cubicBezTo>
                    <a:pt x="1315" y="727"/>
                    <a:pt x="1336" y="674"/>
                    <a:pt x="1437" y="649"/>
                  </a:cubicBezTo>
                  <a:cubicBezTo>
                    <a:pt x="1479" y="639"/>
                    <a:pt x="1534" y="634"/>
                    <a:pt x="1591" y="634"/>
                  </a:cubicBezTo>
                  <a:cubicBezTo>
                    <a:pt x="1649" y="634"/>
                    <a:pt x="1703" y="639"/>
                    <a:pt x="1745" y="649"/>
                  </a:cubicBezTo>
                  <a:cubicBezTo>
                    <a:pt x="1758" y="653"/>
                    <a:pt x="1785" y="659"/>
                    <a:pt x="1810" y="674"/>
                  </a:cubicBezTo>
                  <a:cubicBezTo>
                    <a:pt x="1847" y="696"/>
                    <a:pt x="1868" y="729"/>
                    <a:pt x="1868" y="767"/>
                  </a:cubicBezTo>
                  <a:close/>
                  <a:moveTo>
                    <a:pt x="1824" y="767"/>
                  </a:moveTo>
                  <a:cubicBezTo>
                    <a:pt x="1824" y="714"/>
                    <a:pt x="1757" y="698"/>
                    <a:pt x="1735" y="692"/>
                  </a:cubicBezTo>
                  <a:cubicBezTo>
                    <a:pt x="1696" y="683"/>
                    <a:pt x="1645" y="678"/>
                    <a:pt x="1591" y="678"/>
                  </a:cubicBezTo>
                  <a:cubicBezTo>
                    <a:pt x="1538" y="678"/>
                    <a:pt x="1487" y="683"/>
                    <a:pt x="1448" y="692"/>
                  </a:cubicBezTo>
                  <a:cubicBezTo>
                    <a:pt x="1426" y="698"/>
                    <a:pt x="1359" y="714"/>
                    <a:pt x="1359" y="767"/>
                  </a:cubicBezTo>
                  <a:cubicBezTo>
                    <a:pt x="1359" y="988"/>
                    <a:pt x="1359" y="988"/>
                    <a:pt x="1359" y="988"/>
                  </a:cubicBezTo>
                  <a:cubicBezTo>
                    <a:pt x="1359" y="1041"/>
                    <a:pt x="1426" y="1057"/>
                    <a:pt x="1448" y="1063"/>
                  </a:cubicBezTo>
                  <a:cubicBezTo>
                    <a:pt x="1487" y="1072"/>
                    <a:pt x="1538" y="1077"/>
                    <a:pt x="1591" y="1077"/>
                  </a:cubicBezTo>
                  <a:cubicBezTo>
                    <a:pt x="1645" y="1077"/>
                    <a:pt x="1696" y="1072"/>
                    <a:pt x="1735" y="1063"/>
                  </a:cubicBezTo>
                  <a:cubicBezTo>
                    <a:pt x="1757" y="1057"/>
                    <a:pt x="1824" y="1041"/>
                    <a:pt x="1824" y="988"/>
                  </a:cubicBezTo>
                  <a:lnTo>
                    <a:pt x="1824" y="76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7607" tIns="28804" rIns="57607" bIns="28804" numCol="1" anchor="t" anchorCtr="0" compatLnSpc="1">
              <a:prstTxWarp prst="textNoShape">
                <a:avLst/>
              </a:prstTxWarp>
            </a:bodyPr>
            <a:lstStyle/>
            <a:p>
              <a:endParaRPr lang="en-US" dirty="0"/>
            </a:p>
          </p:txBody>
        </p:sp>
        <p:sp>
          <p:nvSpPr>
            <p:cNvPr id="11" name="Freeform 50">
              <a:extLst>
                <a:ext uri="{FF2B5EF4-FFF2-40B4-BE49-F238E27FC236}">
                  <a16:creationId xmlns:a16="http://schemas.microsoft.com/office/drawing/2014/main" xmlns="" id="{4FEBEC26-2E26-4281-AE62-6E1081D24DC2}"/>
                </a:ext>
              </a:extLst>
            </p:cNvPr>
            <p:cNvSpPr>
              <a:spLocks noEditPoints="1"/>
            </p:cNvSpPr>
            <p:nvPr/>
          </p:nvSpPr>
          <p:spPr bwMode="auto">
            <a:xfrm>
              <a:off x="2253" y="829"/>
              <a:ext cx="3170" cy="2767"/>
            </a:xfrm>
            <a:custGeom>
              <a:avLst/>
              <a:gdLst>
                <a:gd name="T0" fmla="*/ 897 w 1692"/>
                <a:gd name="T1" fmla="*/ 1476 h 1476"/>
                <a:gd name="T2" fmla="*/ 379 w 1692"/>
                <a:gd name="T3" fmla="*/ 1476 h 1476"/>
                <a:gd name="T4" fmla="*/ 792 w 1692"/>
                <a:gd name="T5" fmla="*/ 179 h 1476"/>
                <a:gd name="T6" fmla="*/ 846 w 1692"/>
                <a:gd name="T7" fmla="*/ 0 h 1476"/>
                <a:gd name="T8" fmla="*/ 897 w 1692"/>
                <a:gd name="T9" fmla="*/ 182 h 1476"/>
                <a:gd name="T10" fmla="*/ 1313 w 1692"/>
                <a:gd name="T11" fmla="*/ 1476 h 1476"/>
                <a:gd name="T12" fmla="*/ 377 w 1692"/>
                <a:gd name="T13" fmla="*/ 1035 h 1476"/>
                <a:gd name="T14" fmla="*/ 377 w 1692"/>
                <a:gd name="T15" fmla="*/ 1085 h 1476"/>
                <a:gd name="T16" fmla="*/ 377 w 1692"/>
                <a:gd name="T17" fmla="*/ 1088 h 1476"/>
                <a:gd name="T18" fmla="*/ 0 w 1692"/>
                <a:gd name="T19" fmla="*/ 1088 h 1476"/>
                <a:gd name="T20" fmla="*/ 1 w 1692"/>
                <a:gd name="T21" fmla="*/ 1085 h 1476"/>
                <a:gd name="T22" fmla="*/ 0 w 1692"/>
                <a:gd name="T23" fmla="*/ 1035 h 1476"/>
                <a:gd name="T24" fmla="*/ 189 w 1692"/>
                <a:gd name="T25" fmla="*/ 1065 h 1476"/>
                <a:gd name="T26" fmla="*/ 377 w 1692"/>
                <a:gd name="T27" fmla="*/ 1147 h 1476"/>
                <a:gd name="T28" fmla="*/ 377 w 1692"/>
                <a:gd name="T29" fmla="*/ 1197 h 1476"/>
                <a:gd name="T30" fmla="*/ 189 w 1692"/>
                <a:gd name="T31" fmla="*/ 1244 h 1476"/>
                <a:gd name="T32" fmla="*/ 1 w 1692"/>
                <a:gd name="T33" fmla="*/ 1197 h 1476"/>
                <a:gd name="T34" fmla="*/ 0 w 1692"/>
                <a:gd name="T35" fmla="*/ 1147 h 1476"/>
                <a:gd name="T36" fmla="*/ 189 w 1692"/>
                <a:gd name="T37" fmla="*/ 1177 h 1476"/>
                <a:gd name="T38" fmla="*/ 377 w 1692"/>
                <a:gd name="T39" fmla="*/ 1147 h 1476"/>
                <a:gd name="T40" fmla="*/ 189 w 1692"/>
                <a:gd name="T41" fmla="*/ 932 h 1476"/>
                <a:gd name="T42" fmla="*/ 189 w 1692"/>
                <a:gd name="T43" fmla="*/ 1021 h 1476"/>
                <a:gd name="T44" fmla="*/ 1647 w 1692"/>
                <a:gd name="T45" fmla="*/ 789 h 1476"/>
                <a:gd name="T46" fmla="*/ 1692 w 1692"/>
                <a:gd name="T47" fmla="*/ 823 h 1476"/>
                <a:gd name="T48" fmla="*/ 1692 w 1692"/>
                <a:gd name="T49" fmla="*/ 826 h 1476"/>
                <a:gd name="T50" fmla="*/ 1503 w 1692"/>
                <a:gd name="T51" fmla="*/ 872 h 1476"/>
                <a:gd name="T52" fmla="*/ 1315 w 1692"/>
                <a:gd name="T53" fmla="*/ 826 h 1476"/>
                <a:gd name="T54" fmla="*/ 1315 w 1692"/>
                <a:gd name="T55" fmla="*/ 823 h 1476"/>
                <a:gd name="T56" fmla="*/ 1360 w 1692"/>
                <a:gd name="T57" fmla="*/ 789 h 1476"/>
                <a:gd name="T58" fmla="*/ 1647 w 1692"/>
                <a:gd name="T59" fmla="*/ 789 h 1476"/>
                <a:gd name="T60" fmla="*/ 1692 w 1692"/>
                <a:gd name="T61" fmla="*/ 935 h 1476"/>
                <a:gd name="T62" fmla="*/ 1692 w 1692"/>
                <a:gd name="T63" fmla="*/ 937 h 1476"/>
                <a:gd name="T64" fmla="*/ 1315 w 1692"/>
                <a:gd name="T65" fmla="*/ 937 h 1476"/>
                <a:gd name="T66" fmla="*/ 1315 w 1692"/>
                <a:gd name="T67" fmla="*/ 935 h 1476"/>
                <a:gd name="T68" fmla="*/ 1360 w 1692"/>
                <a:gd name="T69" fmla="*/ 901 h 1476"/>
                <a:gd name="T70" fmla="*/ 1647 w 1692"/>
                <a:gd name="T71" fmla="*/ 901 h 1476"/>
                <a:gd name="T72" fmla="*/ 1315 w 1692"/>
                <a:gd name="T73" fmla="*/ 715 h 1476"/>
                <a:gd name="T74" fmla="*/ 1692 w 1692"/>
                <a:gd name="T75" fmla="*/ 715 h 1476"/>
                <a:gd name="T76" fmla="*/ 1315 w 1692"/>
                <a:gd name="T77" fmla="*/ 715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2" h="1476">
                  <a:moveTo>
                    <a:pt x="1313" y="1476"/>
                  </a:moveTo>
                  <a:cubicBezTo>
                    <a:pt x="1313" y="1476"/>
                    <a:pt x="1313" y="1476"/>
                    <a:pt x="897" y="1476"/>
                  </a:cubicBezTo>
                  <a:cubicBezTo>
                    <a:pt x="897" y="1476"/>
                    <a:pt x="897" y="1476"/>
                    <a:pt x="792" y="1476"/>
                  </a:cubicBezTo>
                  <a:cubicBezTo>
                    <a:pt x="792" y="1476"/>
                    <a:pt x="792" y="1476"/>
                    <a:pt x="379" y="1476"/>
                  </a:cubicBezTo>
                  <a:cubicBezTo>
                    <a:pt x="379" y="1372"/>
                    <a:pt x="792" y="1389"/>
                    <a:pt x="792" y="1344"/>
                  </a:cubicBezTo>
                  <a:cubicBezTo>
                    <a:pt x="792" y="1300"/>
                    <a:pt x="792" y="335"/>
                    <a:pt x="792" y="179"/>
                  </a:cubicBezTo>
                  <a:cubicBezTo>
                    <a:pt x="765" y="162"/>
                    <a:pt x="748" y="132"/>
                    <a:pt x="748" y="98"/>
                  </a:cubicBezTo>
                  <a:cubicBezTo>
                    <a:pt x="748" y="44"/>
                    <a:pt x="792" y="0"/>
                    <a:pt x="846" y="0"/>
                  </a:cubicBezTo>
                  <a:cubicBezTo>
                    <a:pt x="900" y="0"/>
                    <a:pt x="944" y="44"/>
                    <a:pt x="944" y="98"/>
                  </a:cubicBezTo>
                  <a:cubicBezTo>
                    <a:pt x="944" y="133"/>
                    <a:pt x="925" y="164"/>
                    <a:pt x="897" y="182"/>
                  </a:cubicBezTo>
                  <a:cubicBezTo>
                    <a:pt x="897" y="351"/>
                    <a:pt x="897" y="1310"/>
                    <a:pt x="897" y="1344"/>
                  </a:cubicBezTo>
                  <a:cubicBezTo>
                    <a:pt x="897" y="1382"/>
                    <a:pt x="1313" y="1370"/>
                    <a:pt x="1313" y="1476"/>
                  </a:cubicBezTo>
                  <a:close/>
                  <a:moveTo>
                    <a:pt x="332" y="1051"/>
                  </a:moveTo>
                  <a:cubicBezTo>
                    <a:pt x="350" y="1046"/>
                    <a:pt x="365" y="1041"/>
                    <a:pt x="377" y="1035"/>
                  </a:cubicBezTo>
                  <a:cubicBezTo>
                    <a:pt x="377" y="1085"/>
                    <a:pt x="377" y="1085"/>
                    <a:pt x="377" y="1085"/>
                  </a:cubicBezTo>
                  <a:cubicBezTo>
                    <a:pt x="377" y="1085"/>
                    <a:pt x="377" y="1085"/>
                    <a:pt x="377" y="1085"/>
                  </a:cubicBezTo>
                  <a:cubicBezTo>
                    <a:pt x="377" y="1086"/>
                    <a:pt x="377" y="1087"/>
                    <a:pt x="377" y="1088"/>
                  </a:cubicBezTo>
                  <a:cubicBezTo>
                    <a:pt x="377" y="1088"/>
                    <a:pt x="377" y="1088"/>
                    <a:pt x="377" y="1088"/>
                  </a:cubicBezTo>
                  <a:cubicBezTo>
                    <a:pt x="377" y="1113"/>
                    <a:pt x="293" y="1133"/>
                    <a:pt x="189" y="1133"/>
                  </a:cubicBezTo>
                  <a:cubicBezTo>
                    <a:pt x="85" y="1133"/>
                    <a:pt x="0" y="1113"/>
                    <a:pt x="0" y="1088"/>
                  </a:cubicBezTo>
                  <a:cubicBezTo>
                    <a:pt x="0" y="1088"/>
                    <a:pt x="0" y="1088"/>
                    <a:pt x="0" y="1088"/>
                  </a:cubicBezTo>
                  <a:cubicBezTo>
                    <a:pt x="0" y="1087"/>
                    <a:pt x="0" y="1086"/>
                    <a:pt x="1" y="1085"/>
                  </a:cubicBezTo>
                  <a:cubicBezTo>
                    <a:pt x="0" y="1085"/>
                    <a:pt x="0" y="1085"/>
                    <a:pt x="0" y="1085"/>
                  </a:cubicBezTo>
                  <a:cubicBezTo>
                    <a:pt x="0" y="1035"/>
                    <a:pt x="0" y="1035"/>
                    <a:pt x="0" y="1035"/>
                  </a:cubicBezTo>
                  <a:cubicBezTo>
                    <a:pt x="12" y="1041"/>
                    <a:pt x="27" y="1046"/>
                    <a:pt x="45" y="1051"/>
                  </a:cubicBezTo>
                  <a:cubicBezTo>
                    <a:pt x="84" y="1060"/>
                    <a:pt x="135" y="1065"/>
                    <a:pt x="189" y="1065"/>
                  </a:cubicBezTo>
                  <a:cubicBezTo>
                    <a:pt x="242" y="1065"/>
                    <a:pt x="293" y="1060"/>
                    <a:pt x="332" y="1051"/>
                  </a:cubicBezTo>
                  <a:close/>
                  <a:moveTo>
                    <a:pt x="377" y="1147"/>
                  </a:moveTo>
                  <a:cubicBezTo>
                    <a:pt x="377" y="1197"/>
                    <a:pt x="377" y="1197"/>
                    <a:pt x="377" y="1197"/>
                  </a:cubicBezTo>
                  <a:cubicBezTo>
                    <a:pt x="377" y="1197"/>
                    <a:pt x="377" y="1197"/>
                    <a:pt x="377" y="1197"/>
                  </a:cubicBezTo>
                  <a:cubicBezTo>
                    <a:pt x="377" y="1197"/>
                    <a:pt x="377" y="1198"/>
                    <a:pt x="377" y="1199"/>
                  </a:cubicBezTo>
                  <a:cubicBezTo>
                    <a:pt x="375" y="1224"/>
                    <a:pt x="292" y="1244"/>
                    <a:pt x="189" y="1244"/>
                  </a:cubicBezTo>
                  <a:cubicBezTo>
                    <a:pt x="86" y="1244"/>
                    <a:pt x="2" y="1224"/>
                    <a:pt x="0" y="1199"/>
                  </a:cubicBezTo>
                  <a:cubicBezTo>
                    <a:pt x="0" y="1198"/>
                    <a:pt x="0" y="1197"/>
                    <a:pt x="1" y="1197"/>
                  </a:cubicBezTo>
                  <a:cubicBezTo>
                    <a:pt x="0" y="1197"/>
                    <a:pt x="0" y="1197"/>
                    <a:pt x="0" y="1197"/>
                  </a:cubicBezTo>
                  <a:cubicBezTo>
                    <a:pt x="0" y="1147"/>
                    <a:pt x="0" y="1147"/>
                    <a:pt x="0" y="1147"/>
                  </a:cubicBezTo>
                  <a:cubicBezTo>
                    <a:pt x="12" y="1153"/>
                    <a:pt x="27" y="1158"/>
                    <a:pt x="45" y="1163"/>
                  </a:cubicBezTo>
                  <a:cubicBezTo>
                    <a:pt x="84" y="1172"/>
                    <a:pt x="135" y="1177"/>
                    <a:pt x="189" y="1177"/>
                  </a:cubicBezTo>
                  <a:cubicBezTo>
                    <a:pt x="242" y="1177"/>
                    <a:pt x="293" y="1172"/>
                    <a:pt x="332" y="1163"/>
                  </a:cubicBezTo>
                  <a:cubicBezTo>
                    <a:pt x="350" y="1158"/>
                    <a:pt x="365" y="1153"/>
                    <a:pt x="377" y="1147"/>
                  </a:cubicBezTo>
                  <a:close/>
                  <a:moveTo>
                    <a:pt x="0" y="977"/>
                  </a:moveTo>
                  <a:cubicBezTo>
                    <a:pt x="3" y="952"/>
                    <a:pt x="86" y="932"/>
                    <a:pt x="189" y="932"/>
                  </a:cubicBezTo>
                  <a:cubicBezTo>
                    <a:pt x="291" y="932"/>
                    <a:pt x="375" y="952"/>
                    <a:pt x="377" y="977"/>
                  </a:cubicBezTo>
                  <a:cubicBezTo>
                    <a:pt x="375" y="1001"/>
                    <a:pt x="291" y="1021"/>
                    <a:pt x="189" y="1021"/>
                  </a:cubicBezTo>
                  <a:cubicBezTo>
                    <a:pt x="86" y="1021"/>
                    <a:pt x="3" y="1001"/>
                    <a:pt x="0" y="977"/>
                  </a:cubicBezTo>
                  <a:close/>
                  <a:moveTo>
                    <a:pt x="1647" y="789"/>
                  </a:moveTo>
                  <a:cubicBezTo>
                    <a:pt x="1665" y="785"/>
                    <a:pt x="1680" y="780"/>
                    <a:pt x="1692" y="774"/>
                  </a:cubicBezTo>
                  <a:cubicBezTo>
                    <a:pt x="1692" y="823"/>
                    <a:pt x="1692" y="823"/>
                    <a:pt x="1692" y="823"/>
                  </a:cubicBezTo>
                  <a:cubicBezTo>
                    <a:pt x="1691" y="823"/>
                    <a:pt x="1691" y="823"/>
                    <a:pt x="1691" y="823"/>
                  </a:cubicBezTo>
                  <a:cubicBezTo>
                    <a:pt x="1692" y="824"/>
                    <a:pt x="1692" y="825"/>
                    <a:pt x="1692" y="826"/>
                  </a:cubicBezTo>
                  <a:cubicBezTo>
                    <a:pt x="1692" y="826"/>
                    <a:pt x="1692" y="826"/>
                    <a:pt x="1692" y="826"/>
                  </a:cubicBezTo>
                  <a:cubicBezTo>
                    <a:pt x="1692" y="852"/>
                    <a:pt x="1607" y="872"/>
                    <a:pt x="1503" y="872"/>
                  </a:cubicBezTo>
                  <a:cubicBezTo>
                    <a:pt x="1399" y="872"/>
                    <a:pt x="1315" y="852"/>
                    <a:pt x="1315" y="826"/>
                  </a:cubicBezTo>
                  <a:cubicBezTo>
                    <a:pt x="1315" y="826"/>
                    <a:pt x="1315" y="826"/>
                    <a:pt x="1315" y="826"/>
                  </a:cubicBezTo>
                  <a:cubicBezTo>
                    <a:pt x="1315" y="825"/>
                    <a:pt x="1315" y="824"/>
                    <a:pt x="1315" y="823"/>
                  </a:cubicBezTo>
                  <a:cubicBezTo>
                    <a:pt x="1315" y="823"/>
                    <a:pt x="1315" y="823"/>
                    <a:pt x="1315" y="823"/>
                  </a:cubicBezTo>
                  <a:cubicBezTo>
                    <a:pt x="1315" y="774"/>
                    <a:pt x="1315" y="774"/>
                    <a:pt x="1315" y="774"/>
                  </a:cubicBezTo>
                  <a:cubicBezTo>
                    <a:pt x="1327" y="780"/>
                    <a:pt x="1342" y="785"/>
                    <a:pt x="1360" y="789"/>
                  </a:cubicBezTo>
                  <a:cubicBezTo>
                    <a:pt x="1399" y="799"/>
                    <a:pt x="1450" y="804"/>
                    <a:pt x="1503" y="804"/>
                  </a:cubicBezTo>
                  <a:cubicBezTo>
                    <a:pt x="1557" y="804"/>
                    <a:pt x="1608" y="799"/>
                    <a:pt x="1647" y="789"/>
                  </a:cubicBezTo>
                  <a:close/>
                  <a:moveTo>
                    <a:pt x="1692" y="886"/>
                  </a:moveTo>
                  <a:cubicBezTo>
                    <a:pt x="1692" y="935"/>
                    <a:pt x="1692" y="935"/>
                    <a:pt x="1692" y="935"/>
                  </a:cubicBezTo>
                  <a:cubicBezTo>
                    <a:pt x="1691" y="935"/>
                    <a:pt x="1691" y="935"/>
                    <a:pt x="1691" y="935"/>
                  </a:cubicBezTo>
                  <a:cubicBezTo>
                    <a:pt x="1692" y="936"/>
                    <a:pt x="1692" y="937"/>
                    <a:pt x="1692" y="937"/>
                  </a:cubicBezTo>
                  <a:cubicBezTo>
                    <a:pt x="1690" y="962"/>
                    <a:pt x="1606" y="982"/>
                    <a:pt x="1503" y="982"/>
                  </a:cubicBezTo>
                  <a:cubicBezTo>
                    <a:pt x="1400" y="982"/>
                    <a:pt x="1317" y="962"/>
                    <a:pt x="1315" y="937"/>
                  </a:cubicBezTo>
                  <a:cubicBezTo>
                    <a:pt x="1315" y="937"/>
                    <a:pt x="1315" y="936"/>
                    <a:pt x="1315" y="935"/>
                  </a:cubicBezTo>
                  <a:cubicBezTo>
                    <a:pt x="1315" y="935"/>
                    <a:pt x="1315" y="935"/>
                    <a:pt x="1315" y="935"/>
                  </a:cubicBezTo>
                  <a:cubicBezTo>
                    <a:pt x="1315" y="886"/>
                    <a:pt x="1315" y="886"/>
                    <a:pt x="1315" y="886"/>
                  </a:cubicBezTo>
                  <a:cubicBezTo>
                    <a:pt x="1327" y="892"/>
                    <a:pt x="1342" y="897"/>
                    <a:pt x="1360" y="901"/>
                  </a:cubicBezTo>
                  <a:cubicBezTo>
                    <a:pt x="1399" y="911"/>
                    <a:pt x="1450" y="916"/>
                    <a:pt x="1503" y="916"/>
                  </a:cubicBezTo>
                  <a:cubicBezTo>
                    <a:pt x="1557" y="916"/>
                    <a:pt x="1608" y="911"/>
                    <a:pt x="1647" y="901"/>
                  </a:cubicBezTo>
                  <a:cubicBezTo>
                    <a:pt x="1665" y="897"/>
                    <a:pt x="1680" y="892"/>
                    <a:pt x="1692" y="886"/>
                  </a:cubicBezTo>
                  <a:close/>
                  <a:moveTo>
                    <a:pt x="1315" y="715"/>
                  </a:moveTo>
                  <a:cubicBezTo>
                    <a:pt x="1317" y="690"/>
                    <a:pt x="1401" y="671"/>
                    <a:pt x="1503" y="671"/>
                  </a:cubicBezTo>
                  <a:cubicBezTo>
                    <a:pt x="1606" y="671"/>
                    <a:pt x="1689" y="690"/>
                    <a:pt x="1692" y="715"/>
                  </a:cubicBezTo>
                  <a:cubicBezTo>
                    <a:pt x="1689" y="740"/>
                    <a:pt x="1606" y="760"/>
                    <a:pt x="1503" y="760"/>
                  </a:cubicBezTo>
                  <a:cubicBezTo>
                    <a:pt x="1401" y="760"/>
                    <a:pt x="1317" y="740"/>
                    <a:pt x="1315" y="7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7607" tIns="28804" rIns="57607" bIns="28804" numCol="1" anchor="t" anchorCtr="0" compatLnSpc="1">
              <a:prstTxWarp prst="textNoShape">
                <a:avLst/>
              </a:prstTxWarp>
            </a:bodyPr>
            <a:lstStyle/>
            <a:p>
              <a:endParaRPr lang="en-US" dirty="0"/>
            </a:p>
          </p:txBody>
        </p:sp>
      </p:grpSp>
      <p:sp>
        <p:nvSpPr>
          <p:cNvPr id="12" name="TextBox 11"/>
          <p:cNvSpPr txBox="1"/>
          <p:nvPr/>
        </p:nvSpPr>
        <p:spPr>
          <a:xfrm>
            <a:off x="6132946" y="2074743"/>
            <a:ext cx="4565969" cy="138545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dirty="0" smtClean="0">
                <a:solidFill>
                  <a:srgbClr val="575757"/>
                </a:solidFill>
              </a:rPr>
              <a:t>Strengthen institutions – by creating clarity mitigating trade-offs between economic &amp; </a:t>
            </a:r>
            <a:r>
              <a:rPr lang="en-US" dirty="0" smtClean="0">
                <a:solidFill>
                  <a:srgbClr val="575757"/>
                </a:solidFill>
              </a:rPr>
              <a:t>environmental </a:t>
            </a:r>
            <a:r>
              <a:rPr lang="en-US" dirty="0" smtClean="0">
                <a:solidFill>
                  <a:srgbClr val="575757"/>
                </a:solidFill>
              </a:rPr>
              <a:t>interests</a:t>
            </a:r>
            <a:endParaRPr lang="en-US" dirty="0" smtClean="0">
              <a:solidFill>
                <a:srgbClr val="575757"/>
              </a:solidFill>
            </a:endParaRPr>
          </a:p>
        </p:txBody>
      </p:sp>
      <p:grpSp>
        <p:nvGrpSpPr>
          <p:cNvPr id="13" name="Group 12"/>
          <p:cNvGrpSpPr>
            <a:grpSpLocks noChangeAspect="1"/>
          </p:cNvGrpSpPr>
          <p:nvPr/>
        </p:nvGrpSpPr>
        <p:grpSpPr>
          <a:xfrm>
            <a:off x="4925717" y="2249005"/>
            <a:ext cx="1035969" cy="1036930"/>
            <a:chOff x="5273799" y="2606040"/>
            <a:chExt cx="1644396" cy="1645920"/>
          </a:xfrm>
        </p:grpSpPr>
        <p:sp>
          <p:nvSpPr>
            <p:cNvPr id="14" name="AutoShape 3">
              <a:extLst>
                <a:ext uri="{FF2B5EF4-FFF2-40B4-BE49-F238E27FC236}">
                  <a16:creationId xmlns="" xmlns:a16="http://schemas.microsoft.com/office/drawing/2014/main" id="{9C346E6B-E788-44C6-9740-941EE2A207BD}"/>
                </a:ext>
              </a:extLst>
            </p:cNvPr>
            <p:cNvSpPr>
              <a:spLocks noChangeAspect="1" noChangeArrowheads="1" noTextEdit="1"/>
            </p:cNvSpPr>
            <p:nvPr/>
          </p:nvSpPr>
          <p:spPr bwMode="auto">
            <a:xfrm>
              <a:off x="5273799"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2296" tIns="41148" rIns="82296" bIns="41148" numCol="1" anchor="t" anchorCtr="0" compatLnSpc="1">
              <a:prstTxWarp prst="textNoShape">
                <a:avLst/>
              </a:prstTxWarp>
            </a:bodyPr>
            <a:lstStyle/>
            <a:p>
              <a:endParaRPr lang="en-US" dirty="0"/>
            </a:p>
          </p:txBody>
        </p:sp>
        <p:grpSp>
          <p:nvGrpSpPr>
            <p:cNvPr id="15" name="Group 14"/>
            <p:cNvGrpSpPr/>
            <p:nvPr/>
          </p:nvGrpSpPr>
          <p:grpSpPr>
            <a:xfrm>
              <a:off x="5442201" y="2765298"/>
              <a:ext cx="1306068" cy="1315974"/>
              <a:chOff x="5442201" y="2765298"/>
              <a:chExt cx="1306068" cy="1315974"/>
            </a:xfrm>
          </p:grpSpPr>
          <p:sp>
            <p:nvSpPr>
              <p:cNvPr id="16" name="Freeform 5">
                <a:extLst>
                  <a:ext uri="{FF2B5EF4-FFF2-40B4-BE49-F238E27FC236}">
                    <a16:creationId xmlns="" xmlns:a16="http://schemas.microsoft.com/office/drawing/2014/main" id="{61EEF2F3-5E32-48A7-A4F8-F3841294A969}"/>
                  </a:ext>
                </a:extLst>
              </p:cNvPr>
              <p:cNvSpPr>
                <a:spLocks noEditPoints="1"/>
              </p:cNvSpPr>
              <p:nvPr/>
            </p:nvSpPr>
            <p:spPr bwMode="auto">
              <a:xfrm>
                <a:off x="5442201" y="2765298"/>
                <a:ext cx="1306068" cy="1315974"/>
              </a:xfrm>
              <a:custGeom>
                <a:avLst/>
                <a:gdLst>
                  <a:gd name="T0" fmla="*/ 1807 w 1830"/>
                  <a:gd name="T1" fmla="*/ 1666 h 1842"/>
                  <a:gd name="T2" fmla="*/ 1708 w 1830"/>
                  <a:gd name="T3" fmla="*/ 1666 h 1842"/>
                  <a:gd name="T4" fmla="*/ 1708 w 1830"/>
                  <a:gd name="T5" fmla="*/ 1616 h 1842"/>
                  <a:gd name="T6" fmla="*/ 1686 w 1830"/>
                  <a:gd name="T7" fmla="*/ 1594 h 1842"/>
                  <a:gd name="T8" fmla="*/ 144 w 1830"/>
                  <a:gd name="T9" fmla="*/ 1594 h 1842"/>
                  <a:gd name="T10" fmla="*/ 122 w 1830"/>
                  <a:gd name="T11" fmla="*/ 1616 h 1842"/>
                  <a:gd name="T12" fmla="*/ 122 w 1830"/>
                  <a:gd name="T13" fmla="*/ 1666 h 1842"/>
                  <a:gd name="T14" fmla="*/ 23 w 1830"/>
                  <a:gd name="T15" fmla="*/ 1666 h 1842"/>
                  <a:gd name="T16" fmla="*/ 1 w 1830"/>
                  <a:gd name="T17" fmla="*/ 1688 h 1842"/>
                  <a:gd name="T18" fmla="*/ 1 w 1830"/>
                  <a:gd name="T19" fmla="*/ 1820 h 1842"/>
                  <a:gd name="T20" fmla="*/ 23 w 1830"/>
                  <a:gd name="T21" fmla="*/ 1842 h 1842"/>
                  <a:gd name="T22" fmla="*/ 1807 w 1830"/>
                  <a:gd name="T23" fmla="*/ 1842 h 1842"/>
                  <a:gd name="T24" fmla="*/ 1829 w 1830"/>
                  <a:gd name="T25" fmla="*/ 1820 h 1842"/>
                  <a:gd name="T26" fmla="*/ 1829 w 1830"/>
                  <a:gd name="T27" fmla="*/ 1688 h 1842"/>
                  <a:gd name="T28" fmla="*/ 1807 w 1830"/>
                  <a:gd name="T29" fmla="*/ 1666 h 1842"/>
                  <a:gd name="T30" fmla="*/ 1818 w 1830"/>
                  <a:gd name="T31" fmla="*/ 441 h 1842"/>
                  <a:gd name="T32" fmla="*/ 925 w 1830"/>
                  <a:gd name="T33" fmla="*/ 3 h 1842"/>
                  <a:gd name="T34" fmla="*/ 905 w 1830"/>
                  <a:gd name="T35" fmla="*/ 3 h 1842"/>
                  <a:gd name="T36" fmla="*/ 12 w 1830"/>
                  <a:gd name="T37" fmla="*/ 441 h 1842"/>
                  <a:gd name="T38" fmla="*/ 0 w 1830"/>
                  <a:gd name="T39" fmla="*/ 461 h 1842"/>
                  <a:gd name="T40" fmla="*/ 0 w 1830"/>
                  <a:gd name="T41" fmla="*/ 533 h 1842"/>
                  <a:gd name="T42" fmla="*/ 22 w 1830"/>
                  <a:gd name="T43" fmla="*/ 555 h 1842"/>
                  <a:gd name="T44" fmla="*/ 169 w 1830"/>
                  <a:gd name="T45" fmla="*/ 555 h 1842"/>
                  <a:gd name="T46" fmla="*/ 169 w 1830"/>
                  <a:gd name="T47" fmla="*/ 641 h 1842"/>
                  <a:gd name="T48" fmla="*/ 191 w 1830"/>
                  <a:gd name="T49" fmla="*/ 663 h 1842"/>
                  <a:gd name="T50" fmla="*/ 1639 w 1830"/>
                  <a:gd name="T51" fmla="*/ 663 h 1842"/>
                  <a:gd name="T52" fmla="*/ 1661 w 1830"/>
                  <a:gd name="T53" fmla="*/ 641 h 1842"/>
                  <a:gd name="T54" fmla="*/ 1661 w 1830"/>
                  <a:gd name="T55" fmla="*/ 555 h 1842"/>
                  <a:gd name="T56" fmla="*/ 1808 w 1830"/>
                  <a:gd name="T57" fmla="*/ 555 h 1842"/>
                  <a:gd name="T58" fmla="*/ 1830 w 1830"/>
                  <a:gd name="T59" fmla="*/ 533 h 1842"/>
                  <a:gd name="T60" fmla="*/ 1830 w 1830"/>
                  <a:gd name="T61" fmla="*/ 461 h 1842"/>
                  <a:gd name="T62" fmla="*/ 1818 w 1830"/>
                  <a:gd name="T63" fmla="*/ 441 h 1842"/>
                  <a:gd name="T64" fmla="*/ 1617 w 1830"/>
                  <a:gd name="T65" fmla="*/ 619 h 1842"/>
                  <a:gd name="T66" fmla="*/ 213 w 1830"/>
                  <a:gd name="T67" fmla="*/ 619 h 1842"/>
                  <a:gd name="T68" fmla="*/ 213 w 1830"/>
                  <a:gd name="T69" fmla="*/ 555 h 1842"/>
                  <a:gd name="T70" fmla="*/ 1617 w 1830"/>
                  <a:gd name="T71" fmla="*/ 555 h 1842"/>
                  <a:gd name="T72" fmla="*/ 1617 w 1830"/>
                  <a:gd name="T73" fmla="*/ 619 h 1842"/>
                  <a:gd name="T74" fmla="*/ 1786 w 1830"/>
                  <a:gd name="T75" fmla="*/ 511 h 1842"/>
                  <a:gd name="T76" fmla="*/ 1661 w 1830"/>
                  <a:gd name="T77" fmla="*/ 511 h 1842"/>
                  <a:gd name="T78" fmla="*/ 1617 w 1830"/>
                  <a:gd name="T79" fmla="*/ 511 h 1842"/>
                  <a:gd name="T80" fmla="*/ 213 w 1830"/>
                  <a:gd name="T81" fmla="*/ 511 h 1842"/>
                  <a:gd name="T82" fmla="*/ 169 w 1830"/>
                  <a:gd name="T83" fmla="*/ 511 h 1842"/>
                  <a:gd name="T84" fmla="*/ 44 w 1830"/>
                  <a:gd name="T85" fmla="*/ 511 h 1842"/>
                  <a:gd name="T86" fmla="*/ 44 w 1830"/>
                  <a:gd name="T87" fmla="*/ 474 h 1842"/>
                  <a:gd name="T88" fmla="*/ 915 w 1830"/>
                  <a:gd name="T89" fmla="*/ 47 h 1842"/>
                  <a:gd name="T90" fmla="*/ 1786 w 1830"/>
                  <a:gd name="T91" fmla="*/ 474 h 1842"/>
                  <a:gd name="T92" fmla="*/ 1786 w 1830"/>
                  <a:gd name="T93" fmla="*/ 511 h 1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30" h="1842">
                    <a:moveTo>
                      <a:pt x="1807" y="1666"/>
                    </a:moveTo>
                    <a:cubicBezTo>
                      <a:pt x="1708" y="1666"/>
                      <a:pt x="1708" y="1666"/>
                      <a:pt x="1708" y="1666"/>
                    </a:cubicBezTo>
                    <a:cubicBezTo>
                      <a:pt x="1708" y="1616"/>
                      <a:pt x="1708" y="1616"/>
                      <a:pt x="1708" y="1616"/>
                    </a:cubicBezTo>
                    <a:cubicBezTo>
                      <a:pt x="1708" y="1603"/>
                      <a:pt x="1699" y="1594"/>
                      <a:pt x="1686" y="1594"/>
                    </a:cubicBezTo>
                    <a:cubicBezTo>
                      <a:pt x="144" y="1594"/>
                      <a:pt x="144" y="1594"/>
                      <a:pt x="144" y="1594"/>
                    </a:cubicBezTo>
                    <a:cubicBezTo>
                      <a:pt x="131" y="1594"/>
                      <a:pt x="122" y="1603"/>
                      <a:pt x="122" y="1616"/>
                    </a:cubicBezTo>
                    <a:cubicBezTo>
                      <a:pt x="122" y="1666"/>
                      <a:pt x="122" y="1666"/>
                      <a:pt x="122" y="1666"/>
                    </a:cubicBezTo>
                    <a:cubicBezTo>
                      <a:pt x="23" y="1666"/>
                      <a:pt x="23" y="1666"/>
                      <a:pt x="23" y="1666"/>
                    </a:cubicBezTo>
                    <a:cubicBezTo>
                      <a:pt x="11" y="1666"/>
                      <a:pt x="1" y="1675"/>
                      <a:pt x="1" y="1688"/>
                    </a:cubicBezTo>
                    <a:cubicBezTo>
                      <a:pt x="1" y="1820"/>
                      <a:pt x="1" y="1820"/>
                      <a:pt x="1" y="1820"/>
                    </a:cubicBezTo>
                    <a:cubicBezTo>
                      <a:pt x="1" y="1832"/>
                      <a:pt x="11" y="1842"/>
                      <a:pt x="23" y="1842"/>
                    </a:cubicBezTo>
                    <a:cubicBezTo>
                      <a:pt x="1807" y="1842"/>
                      <a:pt x="1807" y="1842"/>
                      <a:pt x="1807" y="1842"/>
                    </a:cubicBezTo>
                    <a:cubicBezTo>
                      <a:pt x="1819" y="1842"/>
                      <a:pt x="1829" y="1832"/>
                      <a:pt x="1829" y="1820"/>
                    </a:cubicBezTo>
                    <a:cubicBezTo>
                      <a:pt x="1829" y="1688"/>
                      <a:pt x="1829" y="1688"/>
                      <a:pt x="1829" y="1688"/>
                    </a:cubicBezTo>
                    <a:cubicBezTo>
                      <a:pt x="1829" y="1675"/>
                      <a:pt x="1819" y="1666"/>
                      <a:pt x="1807" y="1666"/>
                    </a:cubicBezTo>
                    <a:close/>
                    <a:moveTo>
                      <a:pt x="1818" y="441"/>
                    </a:moveTo>
                    <a:cubicBezTo>
                      <a:pt x="925" y="3"/>
                      <a:pt x="925" y="3"/>
                      <a:pt x="925" y="3"/>
                    </a:cubicBezTo>
                    <a:cubicBezTo>
                      <a:pt x="919" y="0"/>
                      <a:pt x="911" y="0"/>
                      <a:pt x="905" y="3"/>
                    </a:cubicBezTo>
                    <a:cubicBezTo>
                      <a:pt x="12" y="441"/>
                      <a:pt x="12" y="441"/>
                      <a:pt x="12" y="441"/>
                    </a:cubicBezTo>
                    <a:cubicBezTo>
                      <a:pt x="5" y="445"/>
                      <a:pt x="0" y="452"/>
                      <a:pt x="0" y="461"/>
                    </a:cubicBezTo>
                    <a:cubicBezTo>
                      <a:pt x="0" y="533"/>
                      <a:pt x="0" y="533"/>
                      <a:pt x="0" y="533"/>
                    </a:cubicBezTo>
                    <a:cubicBezTo>
                      <a:pt x="0" y="545"/>
                      <a:pt x="10" y="555"/>
                      <a:pt x="22" y="555"/>
                    </a:cubicBezTo>
                    <a:cubicBezTo>
                      <a:pt x="169" y="555"/>
                      <a:pt x="169" y="555"/>
                      <a:pt x="169" y="555"/>
                    </a:cubicBezTo>
                    <a:cubicBezTo>
                      <a:pt x="169" y="641"/>
                      <a:pt x="169" y="641"/>
                      <a:pt x="169" y="641"/>
                    </a:cubicBezTo>
                    <a:cubicBezTo>
                      <a:pt x="169" y="654"/>
                      <a:pt x="179" y="663"/>
                      <a:pt x="191" y="663"/>
                    </a:cubicBezTo>
                    <a:cubicBezTo>
                      <a:pt x="1639" y="663"/>
                      <a:pt x="1639" y="663"/>
                      <a:pt x="1639" y="663"/>
                    </a:cubicBezTo>
                    <a:cubicBezTo>
                      <a:pt x="1651" y="663"/>
                      <a:pt x="1661" y="654"/>
                      <a:pt x="1661" y="641"/>
                    </a:cubicBezTo>
                    <a:cubicBezTo>
                      <a:pt x="1661" y="555"/>
                      <a:pt x="1661" y="555"/>
                      <a:pt x="1661" y="555"/>
                    </a:cubicBezTo>
                    <a:cubicBezTo>
                      <a:pt x="1808" y="555"/>
                      <a:pt x="1808" y="555"/>
                      <a:pt x="1808" y="555"/>
                    </a:cubicBezTo>
                    <a:cubicBezTo>
                      <a:pt x="1820" y="555"/>
                      <a:pt x="1830" y="545"/>
                      <a:pt x="1830" y="533"/>
                    </a:cubicBezTo>
                    <a:cubicBezTo>
                      <a:pt x="1830" y="461"/>
                      <a:pt x="1830" y="461"/>
                      <a:pt x="1830" y="461"/>
                    </a:cubicBezTo>
                    <a:cubicBezTo>
                      <a:pt x="1830" y="452"/>
                      <a:pt x="1825" y="445"/>
                      <a:pt x="1818" y="441"/>
                    </a:cubicBezTo>
                    <a:close/>
                    <a:moveTo>
                      <a:pt x="1617" y="619"/>
                    </a:moveTo>
                    <a:cubicBezTo>
                      <a:pt x="213" y="619"/>
                      <a:pt x="213" y="619"/>
                      <a:pt x="213" y="619"/>
                    </a:cubicBezTo>
                    <a:cubicBezTo>
                      <a:pt x="213" y="555"/>
                      <a:pt x="213" y="555"/>
                      <a:pt x="213" y="555"/>
                    </a:cubicBezTo>
                    <a:cubicBezTo>
                      <a:pt x="1617" y="555"/>
                      <a:pt x="1617" y="555"/>
                      <a:pt x="1617" y="555"/>
                    </a:cubicBezTo>
                    <a:lnTo>
                      <a:pt x="1617" y="619"/>
                    </a:lnTo>
                    <a:close/>
                    <a:moveTo>
                      <a:pt x="1786" y="511"/>
                    </a:moveTo>
                    <a:cubicBezTo>
                      <a:pt x="1661" y="511"/>
                      <a:pt x="1661" y="511"/>
                      <a:pt x="1661" y="511"/>
                    </a:cubicBezTo>
                    <a:cubicBezTo>
                      <a:pt x="1617" y="511"/>
                      <a:pt x="1617" y="511"/>
                      <a:pt x="1617" y="511"/>
                    </a:cubicBezTo>
                    <a:cubicBezTo>
                      <a:pt x="213" y="511"/>
                      <a:pt x="213" y="511"/>
                      <a:pt x="213" y="511"/>
                    </a:cubicBezTo>
                    <a:cubicBezTo>
                      <a:pt x="169" y="511"/>
                      <a:pt x="169" y="511"/>
                      <a:pt x="169" y="511"/>
                    </a:cubicBezTo>
                    <a:cubicBezTo>
                      <a:pt x="44" y="511"/>
                      <a:pt x="44" y="511"/>
                      <a:pt x="44" y="511"/>
                    </a:cubicBezTo>
                    <a:cubicBezTo>
                      <a:pt x="44" y="474"/>
                      <a:pt x="44" y="474"/>
                      <a:pt x="44" y="474"/>
                    </a:cubicBezTo>
                    <a:cubicBezTo>
                      <a:pt x="915" y="47"/>
                      <a:pt x="915" y="47"/>
                      <a:pt x="915" y="47"/>
                    </a:cubicBezTo>
                    <a:cubicBezTo>
                      <a:pt x="1786" y="474"/>
                      <a:pt x="1786" y="474"/>
                      <a:pt x="1786" y="474"/>
                    </a:cubicBezTo>
                    <a:lnTo>
                      <a:pt x="1786" y="5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dirty="0"/>
              </a:p>
            </p:txBody>
          </p:sp>
          <p:sp>
            <p:nvSpPr>
              <p:cNvPr id="17" name="Freeform 6">
                <a:extLst>
                  <a:ext uri="{FF2B5EF4-FFF2-40B4-BE49-F238E27FC236}">
                    <a16:creationId xmlns="" xmlns:a16="http://schemas.microsoft.com/office/drawing/2014/main" id="{1D77D616-DB7C-40F8-9632-BC312012A1CE}"/>
                  </a:ext>
                </a:extLst>
              </p:cNvPr>
              <p:cNvSpPr>
                <a:spLocks noEditPoints="1"/>
              </p:cNvSpPr>
              <p:nvPr/>
            </p:nvSpPr>
            <p:spPr bwMode="auto">
              <a:xfrm>
                <a:off x="5613651" y="2902458"/>
                <a:ext cx="963549" cy="958596"/>
              </a:xfrm>
              <a:custGeom>
                <a:avLst/>
                <a:gdLst>
                  <a:gd name="T0" fmla="*/ 783 w 1350"/>
                  <a:gd name="T1" fmla="*/ 108 h 1342"/>
                  <a:gd name="T2" fmla="*/ 675 w 1350"/>
                  <a:gd name="T3" fmla="*/ 216 h 1342"/>
                  <a:gd name="T4" fmla="*/ 567 w 1350"/>
                  <a:gd name="T5" fmla="*/ 108 h 1342"/>
                  <a:gd name="T6" fmla="*/ 675 w 1350"/>
                  <a:gd name="T7" fmla="*/ 0 h 1342"/>
                  <a:gd name="T8" fmla="*/ 783 w 1350"/>
                  <a:gd name="T9" fmla="*/ 108 h 1342"/>
                  <a:gd name="T10" fmla="*/ 174 w 1350"/>
                  <a:gd name="T11" fmla="*/ 540 h 1342"/>
                  <a:gd name="T12" fmla="*/ 164 w 1350"/>
                  <a:gd name="T13" fmla="*/ 531 h 1342"/>
                  <a:gd name="T14" fmla="*/ 35 w 1350"/>
                  <a:gd name="T15" fmla="*/ 531 h 1342"/>
                  <a:gd name="T16" fmla="*/ 25 w 1350"/>
                  <a:gd name="T17" fmla="*/ 540 h 1342"/>
                  <a:gd name="T18" fmla="*/ 0 w 1350"/>
                  <a:gd name="T19" fmla="*/ 1332 h 1342"/>
                  <a:gd name="T20" fmla="*/ 10 w 1350"/>
                  <a:gd name="T21" fmla="*/ 1342 h 1342"/>
                  <a:gd name="T22" fmla="*/ 188 w 1350"/>
                  <a:gd name="T23" fmla="*/ 1342 h 1342"/>
                  <a:gd name="T24" fmla="*/ 198 w 1350"/>
                  <a:gd name="T25" fmla="*/ 1332 h 1342"/>
                  <a:gd name="T26" fmla="*/ 174 w 1350"/>
                  <a:gd name="T27" fmla="*/ 540 h 1342"/>
                  <a:gd name="T28" fmla="*/ 557 w 1350"/>
                  <a:gd name="T29" fmla="*/ 540 h 1342"/>
                  <a:gd name="T30" fmla="*/ 548 w 1350"/>
                  <a:gd name="T31" fmla="*/ 531 h 1342"/>
                  <a:gd name="T32" fmla="*/ 418 w 1350"/>
                  <a:gd name="T33" fmla="*/ 531 h 1342"/>
                  <a:gd name="T34" fmla="*/ 409 w 1350"/>
                  <a:gd name="T35" fmla="*/ 540 h 1342"/>
                  <a:gd name="T36" fmla="*/ 384 w 1350"/>
                  <a:gd name="T37" fmla="*/ 1332 h 1342"/>
                  <a:gd name="T38" fmla="*/ 394 w 1350"/>
                  <a:gd name="T39" fmla="*/ 1342 h 1342"/>
                  <a:gd name="T40" fmla="*/ 572 w 1350"/>
                  <a:gd name="T41" fmla="*/ 1342 h 1342"/>
                  <a:gd name="T42" fmla="*/ 582 w 1350"/>
                  <a:gd name="T43" fmla="*/ 1332 h 1342"/>
                  <a:gd name="T44" fmla="*/ 557 w 1350"/>
                  <a:gd name="T45" fmla="*/ 540 h 1342"/>
                  <a:gd name="T46" fmla="*/ 941 w 1350"/>
                  <a:gd name="T47" fmla="*/ 540 h 1342"/>
                  <a:gd name="T48" fmla="*/ 932 w 1350"/>
                  <a:gd name="T49" fmla="*/ 531 h 1342"/>
                  <a:gd name="T50" fmla="*/ 802 w 1350"/>
                  <a:gd name="T51" fmla="*/ 531 h 1342"/>
                  <a:gd name="T52" fmla="*/ 793 w 1350"/>
                  <a:gd name="T53" fmla="*/ 540 h 1342"/>
                  <a:gd name="T54" fmla="*/ 768 w 1350"/>
                  <a:gd name="T55" fmla="*/ 1332 h 1342"/>
                  <a:gd name="T56" fmla="*/ 778 w 1350"/>
                  <a:gd name="T57" fmla="*/ 1342 h 1342"/>
                  <a:gd name="T58" fmla="*/ 956 w 1350"/>
                  <a:gd name="T59" fmla="*/ 1342 h 1342"/>
                  <a:gd name="T60" fmla="*/ 966 w 1350"/>
                  <a:gd name="T61" fmla="*/ 1332 h 1342"/>
                  <a:gd name="T62" fmla="*/ 941 w 1350"/>
                  <a:gd name="T63" fmla="*/ 540 h 1342"/>
                  <a:gd name="T64" fmla="*/ 1325 w 1350"/>
                  <a:gd name="T65" fmla="*/ 540 h 1342"/>
                  <a:gd name="T66" fmla="*/ 1315 w 1350"/>
                  <a:gd name="T67" fmla="*/ 531 h 1342"/>
                  <a:gd name="T68" fmla="*/ 1186 w 1350"/>
                  <a:gd name="T69" fmla="*/ 531 h 1342"/>
                  <a:gd name="T70" fmla="*/ 1176 w 1350"/>
                  <a:gd name="T71" fmla="*/ 540 h 1342"/>
                  <a:gd name="T72" fmla="*/ 1152 w 1350"/>
                  <a:gd name="T73" fmla="*/ 1332 h 1342"/>
                  <a:gd name="T74" fmla="*/ 1162 w 1350"/>
                  <a:gd name="T75" fmla="*/ 1342 h 1342"/>
                  <a:gd name="T76" fmla="*/ 1340 w 1350"/>
                  <a:gd name="T77" fmla="*/ 1342 h 1342"/>
                  <a:gd name="T78" fmla="*/ 1350 w 1350"/>
                  <a:gd name="T79" fmla="*/ 1332 h 1342"/>
                  <a:gd name="T80" fmla="*/ 1325 w 1350"/>
                  <a:gd name="T81" fmla="*/ 540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0" h="1342">
                    <a:moveTo>
                      <a:pt x="783" y="108"/>
                    </a:moveTo>
                    <a:cubicBezTo>
                      <a:pt x="783" y="167"/>
                      <a:pt x="735" y="216"/>
                      <a:pt x="675" y="216"/>
                    </a:cubicBezTo>
                    <a:cubicBezTo>
                      <a:pt x="615" y="216"/>
                      <a:pt x="567" y="167"/>
                      <a:pt x="567" y="108"/>
                    </a:cubicBezTo>
                    <a:cubicBezTo>
                      <a:pt x="567" y="48"/>
                      <a:pt x="615" y="0"/>
                      <a:pt x="675" y="0"/>
                    </a:cubicBezTo>
                    <a:cubicBezTo>
                      <a:pt x="735" y="0"/>
                      <a:pt x="783" y="48"/>
                      <a:pt x="783" y="108"/>
                    </a:cubicBezTo>
                    <a:close/>
                    <a:moveTo>
                      <a:pt x="174" y="540"/>
                    </a:moveTo>
                    <a:cubicBezTo>
                      <a:pt x="174" y="535"/>
                      <a:pt x="169" y="531"/>
                      <a:pt x="164" y="531"/>
                    </a:cubicBezTo>
                    <a:cubicBezTo>
                      <a:pt x="35" y="531"/>
                      <a:pt x="35" y="531"/>
                      <a:pt x="35" y="531"/>
                    </a:cubicBezTo>
                    <a:cubicBezTo>
                      <a:pt x="29" y="531"/>
                      <a:pt x="25" y="535"/>
                      <a:pt x="25" y="540"/>
                    </a:cubicBezTo>
                    <a:cubicBezTo>
                      <a:pt x="0" y="1332"/>
                      <a:pt x="0" y="1332"/>
                      <a:pt x="0" y="1332"/>
                    </a:cubicBezTo>
                    <a:cubicBezTo>
                      <a:pt x="0" y="1337"/>
                      <a:pt x="5" y="1342"/>
                      <a:pt x="10" y="1342"/>
                    </a:cubicBezTo>
                    <a:cubicBezTo>
                      <a:pt x="188" y="1342"/>
                      <a:pt x="188" y="1342"/>
                      <a:pt x="188" y="1342"/>
                    </a:cubicBezTo>
                    <a:cubicBezTo>
                      <a:pt x="194" y="1342"/>
                      <a:pt x="198" y="1337"/>
                      <a:pt x="198" y="1332"/>
                    </a:cubicBezTo>
                    <a:lnTo>
                      <a:pt x="174" y="540"/>
                    </a:lnTo>
                    <a:close/>
                    <a:moveTo>
                      <a:pt x="557" y="540"/>
                    </a:moveTo>
                    <a:cubicBezTo>
                      <a:pt x="557" y="535"/>
                      <a:pt x="553" y="531"/>
                      <a:pt x="548" y="531"/>
                    </a:cubicBezTo>
                    <a:cubicBezTo>
                      <a:pt x="418" y="531"/>
                      <a:pt x="418" y="531"/>
                      <a:pt x="418" y="531"/>
                    </a:cubicBezTo>
                    <a:cubicBezTo>
                      <a:pt x="413" y="531"/>
                      <a:pt x="409" y="535"/>
                      <a:pt x="409" y="540"/>
                    </a:cubicBezTo>
                    <a:cubicBezTo>
                      <a:pt x="384" y="1332"/>
                      <a:pt x="384" y="1332"/>
                      <a:pt x="384" y="1332"/>
                    </a:cubicBezTo>
                    <a:cubicBezTo>
                      <a:pt x="384" y="1337"/>
                      <a:pt x="389" y="1342"/>
                      <a:pt x="394" y="1342"/>
                    </a:cubicBezTo>
                    <a:cubicBezTo>
                      <a:pt x="572" y="1342"/>
                      <a:pt x="572" y="1342"/>
                      <a:pt x="572" y="1342"/>
                    </a:cubicBezTo>
                    <a:cubicBezTo>
                      <a:pt x="578" y="1342"/>
                      <a:pt x="582" y="1337"/>
                      <a:pt x="582" y="1332"/>
                    </a:cubicBezTo>
                    <a:lnTo>
                      <a:pt x="557" y="540"/>
                    </a:lnTo>
                    <a:close/>
                    <a:moveTo>
                      <a:pt x="941" y="540"/>
                    </a:moveTo>
                    <a:cubicBezTo>
                      <a:pt x="941" y="535"/>
                      <a:pt x="937" y="531"/>
                      <a:pt x="932" y="531"/>
                    </a:cubicBezTo>
                    <a:cubicBezTo>
                      <a:pt x="802" y="531"/>
                      <a:pt x="802" y="531"/>
                      <a:pt x="802" y="531"/>
                    </a:cubicBezTo>
                    <a:cubicBezTo>
                      <a:pt x="797" y="531"/>
                      <a:pt x="793" y="535"/>
                      <a:pt x="793" y="540"/>
                    </a:cubicBezTo>
                    <a:cubicBezTo>
                      <a:pt x="768" y="1332"/>
                      <a:pt x="768" y="1332"/>
                      <a:pt x="768" y="1332"/>
                    </a:cubicBezTo>
                    <a:cubicBezTo>
                      <a:pt x="768" y="1337"/>
                      <a:pt x="772" y="1342"/>
                      <a:pt x="778" y="1342"/>
                    </a:cubicBezTo>
                    <a:cubicBezTo>
                      <a:pt x="956" y="1342"/>
                      <a:pt x="956" y="1342"/>
                      <a:pt x="956" y="1342"/>
                    </a:cubicBezTo>
                    <a:cubicBezTo>
                      <a:pt x="961" y="1342"/>
                      <a:pt x="966" y="1337"/>
                      <a:pt x="966" y="1332"/>
                    </a:cubicBezTo>
                    <a:lnTo>
                      <a:pt x="941" y="540"/>
                    </a:lnTo>
                    <a:close/>
                    <a:moveTo>
                      <a:pt x="1325" y="540"/>
                    </a:moveTo>
                    <a:cubicBezTo>
                      <a:pt x="1325" y="535"/>
                      <a:pt x="1321" y="531"/>
                      <a:pt x="1315" y="531"/>
                    </a:cubicBezTo>
                    <a:cubicBezTo>
                      <a:pt x="1186" y="531"/>
                      <a:pt x="1186" y="531"/>
                      <a:pt x="1186" y="531"/>
                    </a:cubicBezTo>
                    <a:cubicBezTo>
                      <a:pt x="1181" y="531"/>
                      <a:pt x="1176" y="535"/>
                      <a:pt x="1176" y="540"/>
                    </a:cubicBezTo>
                    <a:cubicBezTo>
                      <a:pt x="1152" y="1332"/>
                      <a:pt x="1152" y="1332"/>
                      <a:pt x="1152" y="1332"/>
                    </a:cubicBezTo>
                    <a:cubicBezTo>
                      <a:pt x="1152" y="1337"/>
                      <a:pt x="1156" y="1342"/>
                      <a:pt x="1162" y="1342"/>
                    </a:cubicBezTo>
                    <a:cubicBezTo>
                      <a:pt x="1340" y="1342"/>
                      <a:pt x="1340" y="1342"/>
                      <a:pt x="1340" y="1342"/>
                    </a:cubicBezTo>
                    <a:cubicBezTo>
                      <a:pt x="1345" y="1342"/>
                      <a:pt x="1350" y="1337"/>
                      <a:pt x="1350" y="1332"/>
                    </a:cubicBezTo>
                    <a:lnTo>
                      <a:pt x="1325" y="5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dirty="0"/>
              </a:p>
            </p:txBody>
          </p:sp>
        </p:grpSp>
      </p:grpSp>
      <p:sp>
        <p:nvSpPr>
          <p:cNvPr id="18" name="TextBox 17"/>
          <p:cNvSpPr txBox="1"/>
          <p:nvPr/>
        </p:nvSpPr>
        <p:spPr>
          <a:xfrm>
            <a:off x="6132946" y="3392853"/>
            <a:ext cx="4599709" cy="138545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dirty="0" smtClean="0">
                <a:solidFill>
                  <a:srgbClr val="575757"/>
                </a:solidFill>
              </a:rPr>
              <a:t>Activate the power of the private sector for RE investment, through financing &amp; regulatory stability</a:t>
            </a:r>
            <a:endParaRPr lang="en-US" dirty="0" smtClean="0">
              <a:solidFill>
                <a:srgbClr val="575757"/>
              </a:solidFill>
            </a:endParaRPr>
          </a:p>
        </p:txBody>
      </p:sp>
      <p:grpSp>
        <p:nvGrpSpPr>
          <p:cNvPr id="19" name="Group 18"/>
          <p:cNvGrpSpPr>
            <a:grpSpLocks noChangeAspect="1"/>
          </p:cNvGrpSpPr>
          <p:nvPr/>
        </p:nvGrpSpPr>
        <p:grpSpPr>
          <a:xfrm>
            <a:off x="4925716" y="3567116"/>
            <a:ext cx="1035970" cy="1036930"/>
            <a:chOff x="5273801" y="2606040"/>
            <a:chExt cx="1644396" cy="1645920"/>
          </a:xfrm>
        </p:grpSpPr>
        <p:sp>
          <p:nvSpPr>
            <p:cNvPr id="20" name="AutoShape 3">
              <a:extLst>
                <a:ext uri="{FF2B5EF4-FFF2-40B4-BE49-F238E27FC236}">
                  <a16:creationId xmlns:a16="http://schemas.microsoft.com/office/drawing/2014/main" xmlns="" id="{A685C9B5-CAF2-4A20-BBFD-4AE9FAD941A0}"/>
                </a:ext>
              </a:extLst>
            </p:cNvPr>
            <p:cNvSpPr>
              <a:spLocks noChangeAspect="1" noChangeArrowheads="1" noTextEdit="1"/>
            </p:cNvSpPr>
            <p:nvPr/>
          </p:nvSpPr>
          <p:spPr bwMode="auto">
            <a:xfrm>
              <a:off x="5273801"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21" name="Group 20"/>
            <p:cNvGrpSpPr/>
            <p:nvPr/>
          </p:nvGrpSpPr>
          <p:grpSpPr>
            <a:xfrm>
              <a:off x="5432297" y="2803017"/>
              <a:ext cx="1330452" cy="1251585"/>
              <a:chOff x="5432297" y="2803017"/>
              <a:chExt cx="1330452" cy="1251585"/>
            </a:xfrm>
          </p:grpSpPr>
          <p:sp>
            <p:nvSpPr>
              <p:cNvPr id="22" name="Freeform 6">
                <a:extLst>
                  <a:ext uri="{FF2B5EF4-FFF2-40B4-BE49-F238E27FC236}">
                    <a16:creationId xmlns:a16="http://schemas.microsoft.com/office/drawing/2014/main" xmlns="" id="{2F934ACA-6C4E-4F6E-932A-23F37084626E}"/>
                  </a:ext>
                </a:extLst>
              </p:cNvPr>
              <p:cNvSpPr>
                <a:spLocks noEditPoints="1"/>
              </p:cNvSpPr>
              <p:nvPr/>
            </p:nvSpPr>
            <p:spPr bwMode="auto">
              <a:xfrm>
                <a:off x="5432297" y="2803017"/>
                <a:ext cx="1330452" cy="1251585"/>
              </a:xfrm>
              <a:custGeom>
                <a:avLst/>
                <a:gdLst>
                  <a:gd name="T0" fmla="*/ 1016 w 1864"/>
                  <a:gd name="T1" fmla="*/ 1613 h 1752"/>
                  <a:gd name="T2" fmla="*/ 97 w 1864"/>
                  <a:gd name="T3" fmla="*/ 1503 h 1752"/>
                  <a:gd name="T4" fmla="*/ 239 w 1864"/>
                  <a:gd name="T5" fmla="*/ 707 h 1752"/>
                  <a:gd name="T6" fmla="*/ 521 w 1864"/>
                  <a:gd name="T7" fmla="*/ 396 h 1752"/>
                  <a:gd name="T8" fmla="*/ 501 w 1864"/>
                  <a:gd name="T9" fmla="*/ 361 h 1752"/>
                  <a:gd name="T10" fmla="*/ 436 w 1864"/>
                  <a:gd name="T11" fmla="*/ 117 h 1752"/>
                  <a:gd name="T12" fmla="*/ 496 w 1864"/>
                  <a:gd name="T13" fmla="*/ 32 h 1752"/>
                  <a:gd name="T14" fmla="*/ 842 w 1864"/>
                  <a:gd name="T15" fmla="*/ 0 h 1752"/>
                  <a:gd name="T16" fmla="*/ 922 w 1864"/>
                  <a:gd name="T17" fmla="*/ 89 h 1752"/>
                  <a:gd name="T18" fmla="*/ 1053 w 1864"/>
                  <a:gd name="T19" fmla="*/ 197 h 1752"/>
                  <a:gd name="T20" fmla="*/ 911 w 1864"/>
                  <a:gd name="T21" fmla="*/ 362 h 1752"/>
                  <a:gd name="T22" fmla="*/ 905 w 1864"/>
                  <a:gd name="T23" fmla="*/ 418 h 1752"/>
                  <a:gd name="T24" fmla="*/ 1287 w 1864"/>
                  <a:gd name="T25" fmla="*/ 872 h 1752"/>
                  <a:gd name="T26" fmla="*/ 877 w 1864"/>
                  <a:gd name="T27" fmla="*/ 452 h 1752"/>
                  <a:gd name="T28" fmla="*/ 882 w 1864"/>
                  <a:gd name="T29" fmla="*/ 329 h 1752"/>
                  <a:gd name="T30" fmla="*/ 904 w 1864"/>
                  <a:gd name="T31" fmla="*/ 129 h 1752"/>
                  <a:gd name="T32" fmla="*/ 819 w 1864"/>
                  <a:gd name="T33" fmla="*/ 273 h 1752"/>
                  <a:gd name="T34" fmla="*/ 799 w 1864"/>
                  <a:gd name="T35" fmla="*/ 242 h 1752"/>
                  <a:gd name="T36" fmla="*/ 880 w 1864"/>
                  <a:gd name="T37" fmla="*/ 56 h 1752"/>
                  <a:gd name="T38" fmla="*/ 843 w 1864"/>
                  <a:gd name="T39" fmla="*/ 44 h 1752"/>
                  <a:gd name="T40" fmla="*/ 569 w 1864"/>
                  <a:gd name="T41" fmla="*/ 44 h 1752"/>
                  <a:gd name="T42" fmla="*/ 542 w 1864"/>
                  <a:gd name="T43" fmla="*/ 98 h 1752"/>
                  <a:gd name="T44" fmla="*/ 603 w 1864"/>
                  <a:gd name="T45" fmla="*/ 271 h 1752"/>
                  <a:gd name="T46" fmla="*/ 509 w 1864"/>
                  <a:gd name="T47" fmla="*/ 129 h 1752"/>
                  <a:gd name="T48" fmla="*/ 531 w 1864"/>
                  <a:gd name="T49" fmla="*/ 329 h 1752"/>
                  <a:gd name="T50" fmla="*/ 536 w 1864"/>
                  <a:gd name="T51" fmla="*/ 452 h 1752"/>
                  <a:gd name="T52" fmla="*/ 50 w 1864"/>
                  <a:gd name="T53" fmla="*/ 1247 h 1752"/>
                  <a:gd name="T54" fmla="*/ 397 w 1864"/>
                  <a:gd name="T55" fmla="*/ 1569 h 1752"/>
                  <a:gd name="T56" fmla="*/ 1034 w 1864"/>
                  <a:gd name="T57" fmla="*/ 1569 h 1752"/>
                  <a:gd name="T58" fmla="*/ 1631 w 1864"/>
                  <a:gd name="T59" fmla="*/ 1398 h 1752"/>
                  <a:gd name="T60" fmla="*/ 1509 w 1864"/>
                  <a:gd name="T61" fmla="*/ 1736 h 1752"/>
                  <a:gd name="T62" fmla="*/ 1201 w 1864"/>
                  <a:gd name="T63" fmla="*/ 1736 h 1752"/>
                  <a:gd name="T64" fmla="*/ 1078 w 1864"/>
                  <a:gd name="T65" fmla="*/ 1618 h 1752"/>
                  <a:gd name="T66" fmla="*/ 1201 w 1864"/>
                  <a:gd name="T67" fmla="*/ 1280 h 1752"/>
                  <a:gd name="T68" fmla="*/ 1509 w 1864"/>
                  <a:gd name="T69" fmla="*/ 1280 h 1752"/>
                  <a:gd name="T70" fmla="*/ 1631 w 1864"/>
                  <a:gd name="T71" fmla="*/ 1398 h 1752"/>
                  <a:gd name="T72" fmla="*/ 1498 w 1864"/>
                  <a:gd name="T73" fmla="*/ 1323 h 1752"/>
                  <a:gd name="T74" fmla="*/ 1211 w 1864"/>
                  <a:gd name="T75" fmla="*/ 1323 h 1752"/>
                  <a:gd name="T76" fmla="*/ 1122 w 1864"/>
                  <a:gd name="T77" fmla="*/ 1618 h 1752"/>
                  <a:gd name="T78" fmla="*/ 1355 w 1864"/>
                  <a:gd name="T79" fmla="*/ 1708 h 1752"/>
                  <a:gd name="T80" fmla="*/ 1587 w 1864"/>
                  <a:gd name="T81" fmla="*/ 1618 h 1752"/>
                  <a:gd name="T82" fmla="*/ 1806 w 1864"/>
                  <a:gd name="T83" fmla="*/ 853 h 1752"/>
                  <a:gd name="T84" fmla="*/ 1587 w 1864"/>
                  <a:gd name="T85" fmla="*/ 812 h 1752"/>
                  <a:gd name="T86" fmla="*/ 1311 w 1864"/>
                  <a:gd name="T87" fmla="*/ 946 h 1752"/>
                  <a:gd name="T88" fmla="*/ 1355 w 1864"/>
                  <a:gd name="T89" fmla="*/ 1220 h 1752"/>
                  <a:gd name="T90" fmla="*/ 1355 w 1864"/>
                  <a:gd name="T91" fmla="*/ 946 h 1752"/>
                  <a:gd name="T92" fmla="*/ 1587 w 1864"/>
                  <a:gd name="T93" fmla="*/ 856 h 1752"/>
                  <a:gd name="T94" fmla="*/ 1820 w 1864"/>
                  <a:gd name="T95" fmla="*/ 946 h 1752"/>
                  <a:gd name="T96" fmla="*/ 1731 w 1864"/>
                  <a:gd name="T97" fmla="*/ 1580 h 1752"/>
                  <a:gd name="T98" fmla="*/ 1675 w 1864"/>
                  <a:gd name="T99" fmla="*/ 1618 h 1752"/>
                  <a:gd name="T100" fmla="*/ 1741 w 1864"/>
                  <a:gd name="T101" fmla="*/ 1623 h 1752"/>
                  <a:gd name="T102" fmla="*/ 1864 w 1864"/>
                  <a:gd name="T103" fmla="*/ 946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64" h="1752">
                    <a:moveTo>
                      <a:pt x="1034" y="1613"/>
                    </a:moveTo>
                    <a:cubicBezTo>
                      <a:pt x="1028" y="1613"/>
                      <a:pt x="1022" y="1613"/>
                      <a:pt x="1016" y="1613"/>
                    </a:cubicBezTo>
                    <a:cubicBezTo>
                      <a:pt x="397" y="1613"/>
                      <a:pt x="397" y="1613"/>
                      <a:pt x="397" y="1613"/>
                    </a:cubicBezTo>
                    <a:cubicBezTo>
                      <a:pt x="266" y="1613"/>
                      <a:pt x="165" y="1576"/>
                      <a:pt x="97" y="1503"/>
                    </a:cubicBezTo>
                    <a:cubicBezTo>
                      <a:pt x="0" y="1398"/>
                      <a:pt x="5" y="1258"/>
                      <a:pt x="6" y="1245"/>
                    </a:cubicBezTo>
                    <a:cubicBezTo>
                      <a:pt x="6" y="1088"/>
                      <a:pt x="84" y="907"/>
                      <a:pt x="239" y="707"/>
                    </a:cubicBezTo>
                    <a:cubicBezTo>
                      <a:pt x="352" y="560"/>
                      <a:pt x="474" y="446"/>
                      <a:pt x="508" y="418"/>
                    </a:cubicBezTo>
                    <a:cubicBezTo>
                      <a:pt x="521" y="407"/>
                      <a:pt x="521" y="399"/>
                      <a:pt x="521" y="396"/>
                    </a:cubicBezTo>
                    <a:cubicBezTo>
                      <a:pt x="521" y="381"/>
                      <a:pt x="506" y="365"/>
                      <a:pt x="502" y="362"/>
                    </a:cubicBezTo>
                    <a:cubicBezTo>
                      <a:pt x="502" y="362"/>
                      <a:pt x="502" y="361"/>
                      <a:pt x="501" y="361"/>
                    </a:cubicBezTo>
                    <a:cubicBezTo>
                      <a:pt x="451" y="314"/>
                      <a:pt x="365" y="230"/>
                      <a:pt x="360" y="197"/>
                    </a:cubicBezTo>
                    <a:cubicBezTo>
                      <a:pt x="356" y="173"/>
                      <a:pt x="378" y="150"/>
                      <a:pt x="436" y="117"/>
                    </a:cubicBezTo>
                    <a:cubicBezTo>
                      <a:pt x="457" y="106"/>
                      <a:pt x="477" y="96"/>
                      <a:pt x="491" y="89"/>
                    </a:cubicBezTo>
                    <a:cubicBezTo>
                      <a:pt x="484" y="67"/>
                      <a:pt x="486" y="48"/>
                      <a:pt x="496" y="32"/>
                    </a:cubicBezTo>
                    <a:cubicBezTo>
                      <a:pt x="517" y="0"/>
                      <a:pt x="563" y="0"/>
                      <a:pt x="571" y="0"/>
                    </a:cubicBezTo>
                    <a:cubicBezTo>
                      <a:pt x="842" y="0"/>
                      <a:pt x="842" y="0"/>
                      <a:pt x="842" y="0"/>
                    </a:cubicBezTo>
                    <a:cubicBezTo>
                      <a:pt x="850" y="0"/>
                      <a:pt x="896" y="0"/>
                      <a:pt x="917" y="32"/>
                    </a:cubicBezTo>
                    <a:cubicBezTo>
                      <a:pt x="927" y="48"/>
                      <a:pt x="928" y="67"/>
                      <a:pt x="922" y="89"/>
                    </a:cubicBezTo>
                    <a:cubicBezTo>
                      <a:pt x="936" y="96"/>
                      <a:pt x="956" y="106"/>
                      <a:pt x="977" y="117"/>
                    </a:cubicBezTo>
                    <a:cubicBezTo>
                      <a:pt x="1035" y="150"/>
                      <a:pt x="1057" y="173"/>
                      <a:pt x="1053" y="197"/>
                    </a:cubicBezTo>
                    <a:cubicBezTo>
                      <a:pt x="1047" y="230"/>
                      <a:pt x="962" y="314"/>
                      <a:pt x="912" y="361"/>
                    </a:cubicBezTo>
                    <a:cubicBezTo>
                      <a:pt x="911" y="361"/>
                      <a:pt x="911" y="362"/>
                      <a:pt x="911" y="362"/>
                    </a:cubicBezTo>
                    <a:cubicBezTo>
                      <a:pt x="906" y="366"/>
                      <a:pt x="892" y="382"/>
                      <a:pt x="892" y="396"/>
                    </a:cubicBezTo>
                    <a:cubicBezTo>
                      <a:pt x="892" y="399"/>
                      <a:pt x="892" y="407"/>
                      <a:pt x="905" y="418"/>
                    </a:cubicBezTo>
                    <a:cubicBezTo>
                      <a:pt x="939" y="446"/>
                      <a:pt x="1061" y="560"/>
                      <a:pt x="1174" y="707"/>
                    </a:cubicBezTo>
                    <a:cubicBezTo>
                      <a:pt x="1218" y="763"/>
                      <a:pt x="1255" y="818"/>
                      <a:pt x="1287" y="872"/>
                    </a:cubicBezTo>
                    <a:cubicBezTo>
                      <a:pt x="1275" y="891"/>
                      <a:pt x="1270" y="910"/>
                      <a:pt x="1268" y="927"/>
                    </a:cubicBezTo>
                    <a:cubicBezTo>
                      <a:pt x="1127" y="669"/>
                      <a:pt x="881" y="455"/>
                      <a:pt x="877" y="452"/>
                    </a:cubicBezTo>
                    <a:cubicBezTo>
                      <a:pt x="854" y="432"/>
                      <a:pt x="848" y="411"/>
                      <a:pt x="848" y="396"/>
                    </a:cubicBezTo>
                    <a:cubicBezTo>
                      <a:pt x="848" y="360"/>
                      <a:pt x="877" y="333"/>
                      <a:pt x="882" y="329"/>
                    </a:cubicBezTo>
                    <a:cubicBezTo>
                      <a:pt x="936" y="278"/>
                      <a:pt x="997" y="214"/>
                      <a:pt x="1009" y="192"/>
                    </a:cubicBezTo>
                    <a:cubicBezTo>
                      <a:pt x="998" y="179"/>
                      <a:pt x="953" y="152"/>
                      <a:pt x="904" y="129"/>
                    </a:cubicBezTo>
                    <a:cubicBezTo>
                      <a:pt x="861" y="212"/>
                      <a:pt x="839" y="260"/>
                      <a:pt x="839" y="260"/>
                    </a:cubicBezTo>
                    <a:cubicBezTo>
                      <a:pt x="835" y="268"/>
                      <a:pt x="827" y="273"/>
                      <a:pt x="819" y="273"/>
                    </a:cubicBezTo>
                    <a:cubicBezTo>
                      <a:pt x="816" y="273"/>
                      <a:pt x="813" y="273"/>
                      <a:pt x="810" y="271"/>
                    </a:cubicBezTo>
                    <a:cubicBezTo>
                      <a:pt x="799" y="266"/>
                      <a:pt x="794" y="253"/>
                      <a:pt x="799" y="242"/>
                    </a:cubicBezTo>
                    <a:cubicBezTo>
                      <a:pt x="800" y="240"/>
                      <a:pt x="824" y="188"/>
                      <a:pt x="871" y="98"/>
                    </a:cubicBezTo>
                    <a:cubicBezTo>
                      <a:pt x="881" y="78"/>
                      <a:pt x="884" y="63"/>
                      <a:pt x="880" y="56"/>
                    </a:cubicBezTo>
                    <a:cubicBezTo>
                      <a:pt x="874" y="46"/>
                      <a:pt x="852" y="44"/>
                      <a:pt x="844" y="44"/>
                    </a:cubicBezTo>
                    <a:cubicBezTo>
                      <a:pt x="843" y="44"/>
                      <a:pt x="843" y="44"/>
                      <a:pt x="843" y="44"/>
                    </a:cubicBezTo>
                    <a:cubicBezTo>
                      <a:pt x="570" y="44"/>
                      <a:pt x="570" y="44"/>
                      <a:pt x="570" y="44"/>
                    </a:cubicBezTo>
                    <a:cubicBezTo>
                      <a:pt x="570" y="44"/>
                      <a:pt x="569" y="44"/>
                      <a:pt x="569" y="44"/>
                    </a:cubicBezTo>
                    <a:cubicBezTo>
                      <a:pt x="560" y="44"/>
                      <a:pt x="539" y="46"/>
                      <a:pt x="533" y="56"/>
                    </a:cubicBezTo>
                    <a:cubicBezTo>
                      <a:pt x="529" y="63"/>
                      <a:pt x="532" y="78"/>
                      <a:pt x="542" y="98"/>
                    </a:cubicBezTo>
                    <a:cubicBezTo>
                      <a:pt x="589" y="188"/>
                      <a:pt x="613" y="240"/>
                      <a:pt x="614" y="242"/>
                    </a:cubicBezTo>
                    <a:cubicBezTo>
                      <a:pt x="619" y="253"/>
                      <a:pt x="614" y="266"/>
                      <a:pt x="603" y="271"/>
                    </a:cubicBezTo>
                    <a:cubicBezTo>
                      <a:pt x="592" y="276"/>
                      <a:pt x="579" y="271"/>
                      <a:pt x="574" y="260"/>
                    </a:cubicBezTo>
                    <a:cubicBezTo>
                      <a:pt x="574" y="260"/>
                      <a:pt x="552" y="212"/>
                      <a:pt x="509" y="129"/>
                    </a:cubicBezTo>
                    <a:cubicBezTo>
                      <a:pt x="460" y="152"/>
                      <a:pt x="415" y="179"/>
                      <a:pt x="404" y="192"/>
                    </a:cubicBezTo>
                    <a:cubicBezTo>
                      <a:pt x="415" y="214"/>
                      <a:pt x="477" y="278"/>
                      <a:pt x="531" y="329"/>
                    </a:cubicBezTo>
                    <a:cubicBezTo>
                      <a:pt x="536" y="333"/>
                      <a:pt x="565" y="360"/>
                      <a:pt x="565" y="396"/>
                    </a:cubicBezTo>
                    <a:cubicBezTo>
                      <a:pt x="565" y="411"/>
                      <a:pt x="559" y="432"/>
                      <a:pt x="536" y="452"/>
                    </a:cubicBezTo>
                    <a:cubicBezTo>
                      <a:pt x="531" y="456"/>
                      <a:pt x="50" y="873"/>
                      <a:pt x="50" y="1246"/>
                    </a:cubicBezTo>
                    <a:cubicBezTo>
                      <a:pt x="50" y="1246"/>
                      <a:pt x="50" y="1247"/>
                      <a:pt x="50" y="1247"/>
                    </a:cubicBezTo>
                    <a:cubicBezTo>
                      <a:pt x="50" y="1248"/>
                      <a:pt x="42" y="1380"/>
                      <a:pt x="130" y="1473"/>
                    </a:cubicBezTo>
                    <a:cubicBezTo>
                      <a:pt x="189" y="1537"/>
                      <a:pt x="279" y="1569"/>
                      <a:pt x="397" y="1569"/>
                    </a:cubicBezTo>
                    <a:cubicBezTo>
                      <a:pt x="1016" y="1569"/>
                      <a:pt x="1016" y="1569"/>
                      <a:pt x="1016" y="1569"/>
                    </a:cubicBezTo>
                    <a:cubicBezTo>
                      <a:pt x="1022" y="1569"/>
                      <a:pt x="1028" y="1569"/>
                      <a:pt x="1034" y="1569"/>
                    </a:cubicBezTo>
                    <a:lnTo>
                      <a:pt x="1034" y="1613"/>
                    </a:lnTo>
                    <a:close/>
                    <a:moveTo>
                      <a:pt x="1631" y="1398"/>
                    </a:moveTo>
                    <a:cubicBezTo>
                      <a:pt x="1631" y="1618"/>
                      <a:pt x="1631" y="1618"/>
                      <a:pt x="1631" y="1618"/>
                    </a:cubicBezTo>
                    <a:cubicBezTo>
                      <a:pt x="1631" y="1658"/>
                      <a:pt x="1610" y="1711"/>
                      <a:pt x="1509" y="1736"/>
                    </a:cubicBezTo>
                    <a:cubicBezTo>
                      <a:pt x="1467" y="1746"/>
                      <a:pt x="1412" y="1752"/>
                      <a:pt x="1355" y="1752"/>
                    </a:cubicBezTo>
                    <a:cubicBezTo>
                      <a:pt x="1298" y="1752"/>
                      <a:pt x="1243" y="1746"/>
                      <a:pt x="1201" y="1736"/>
                    </a:cubicBezTo>
                    <a:cubicBezTo>
                      <a:pt x="1188" y="1733"/>
                      <a:pt x="1161" y="1726"/>
                      <a:pt x="1136" y="1712"/>
                    </a:cubicBezTo>
                    <a:cubicBezTo>
                      <a:pt x="1099" y="1690"/>
                      <a:pt x="1078" y="1657"/>
                      <a:pt x="1078" y="1618"/>
                    </a:cubicBezTo>
                    <a:cubicBezTo>
                      <a:pt x="1078" y="1398"/>
                      <a:pt x="1078" y="1398"/>
                      <a:pt x="1078" y="1398"/>
                    </a:cubicBezTo>
                    <a:cubicBezTo>
                      <a:pt x="1078" y="1358"/>
                      <a:pt x="1099" y="1305"/>
                      <a:pt x="1201" y="1280"/>
                    </a:cubicBezTo>
                    <a:cubicBezTo>
                      <a:pt x="1243" y="1270"/>
                      <a:pt x="1298" y="1264"/>
                      <a:pt x="1355" y="1264"/>
                    </a:cubicBezTo>
                    <a:cubicBezTo>
                      <a:pt x="1412" y="1264"/>
                      <a:pt x="1467" y="1270"/>
                      <a:pt x="1509" y="1280"/>
                    </a:cubicBezTo>
                    <a:cubicBezTo>
                      <a:pt x="1522" y="1283"/>
                      <a:pt x="1548" y="1290"/>
                      <a:pt x="1573" y="1304"/>
                    </a:cubicBezTo>
                    <a:cubicBezTo>
                      <a:pt x="1611" y="1326"/>
                      <a:pt x="1631" y="1360"/>
                      <a:pt x="1631" y="1398"/>
                    </a:cubicBezTo>
                    <a:close/>
                    <a:moveTo>
                      <a:pt x="1587" y="1398"/>
                    </a:moveTo>
                    <a:cubicBezTo>
                      <a:pt x="1587" y="1344"/>
                      <a:pt x="1520" y="1328"/>
                      <a:pt x="1498" y="1323"/>
                    </a:cubicBezTo>
                    <a:cubicBezTo>
                      <a:pt x="1459" y="1313"/>
                      <a:pt x="1408" y="1308"/>
                      <a:pt x="1355" y="1308"/>
                    </a:cubicBezTo>
                    <a:cubicBezTo>
                      <a:pt x="1301" y="1308"/>
                      <a:pt x="1250" y="1313"/>
                      <a:pt x="1211" y="1323"/>
                    </a:cubicBezTo>
                    <a:cubicBezTo>
                      <a:pt x="1189" y="1328"/>
                      <a:pt x="1122" y="1344"/>
                      <a:pt x="1122" y="1398"/>
                    </a:cubicBezTo>
                    <a:cubicBezTo>
                      <a:pt x="1122" y="1618"/>
                      <a:pt x="1122" y="1618"/>
                      <a:pt x="1122" y="1618"/>
                    </a:cubicBezTo>
                    <a:cubicBezTo>
                      <a:pt x="1122" y="1672"/>
                      <a:pt x="1189" y="1688"/>
                      <a:pt x="1211" y="1693"/>
                    </a:cubicBezTo>
                    <a:cubicBezTo>
                      <a:pt x="1250" y="1703"/>
                      <a:pt x="1301" y="1708"/>
                      <a:pt x="1355" y="1708"/>
                    </a:cubicBezTo>
                    <a:cubicBezTo>
                      <a:pt x="1408" y="1708"/>
                      <a:pt x="1459" y="1703"/>
                      <a:pt x="1498" y="1693"/>
                    </a:cubicBezTo>
                    <a:cubicBezTo>
                      <a:pt x="1520" y="1688"/>
                      <a:pt x="1587" y="1672"/>
                      <a:pt x="1587" y="1618"/>
                    </a:cubicBezTo>
                    <a:lnTo>
                      <a:pt x="1587" y="1398"/>
                    </a:lnTo>
                    <a:close/>
                    <a:moveTo>
                      <a:pt x="1806" y="853"/>
                    </a:moveTo>
                    <a:cubicBezTo>
                      <a:pt x="1781" y="838"/>
                      <a:pt x="1754" y="832"/>
                      <a:pt x="1741" y="828"/>
                    </a:cubicBezTo>
                    <a:cubicBezTo>
                      <a:pt x="1699" y="818"/>
                      <a:pt x="1644" y="812"/>
                      <a:pt x="1587" y="812"/>
                    </a:cubicBezTo>
                    <a:cubicBezTo>
                      <a:pt x="1530" y="812"/>
                      <a:pt x="1475" y="818"/>
                      <a:pt x="1433" y="828"/>
                    </a:cubicBezTo>
                    <a:cubicBezTo>
                      <a:pt x="1332" y="853"/>
                      <a:pt x="1311" y="906"/>
                      <a:pt x="1311" y="946"/>
                    </a:cubicBezTo>
                    <a:cubicBezTo>
                      <a:pt x="1311" y="1221"/>
                      <a:pt x="1311" y="1221"/>
                      <a:pt x="1311" y="1221"/>
                    </a:cubicBezTo>
                    <a:cubicBezTo>
                      <a:pt x="1325" y="1221"/>
                      <a:pt x="1340" y="1220"/>
                      <a:pt x="1355" y="1220"/>
                    </a:cubicBezTo>
                    <a:cubicBezTo>
                      <a:pt x="1355" y="1220"/>
                      <a:pt x="1355" y="1220"/>
                      <a:pt x="1355" y="1220"/>
                    </a:cubicBezTo>
                    <a:cubicBezTo>
                      <a:pt x="1355" y="946"/>
                      <a:pt x="1355" y="946"/>
                      <a:pt x="1355" y="946"/>
                    </a:cubicBezTo>
                    <a:cubicBezTo>
                      <a:pt x="1355" y="893"/>
                      <a:pt x="1422" y="877"/>
                      <a:pt x="1444" y="871"/>
                    </a:cubicBezTo>
                    <a:cubicBezTo>
                      <a:pt x="1482" y="862"/>
                      <a:pt x="1533" y="856"/>
                      <a:pt x="1587" y="856"/>
                    </a:cubicBezTo>
                    <a:cubicBezTo>
                      <a:pt x="1641" y="856"/>
                      <a:pt x="1692" y="862"/>
                      <a:pt x="1731" y="871"/>
                    </a:cubicBezTo>
                    <a:cubicBezTo>
                      <a:pt x="1753" y="877"/>
                      <a:pt x="1820" y="893"/>
                      <a:pt x="1820" y="946"/>
                    </a:cubicBezTo>
                    <a:cubicBezTo>
                      <a:pt x="1820" y="1505"/>
                      <a:pt x="1820" y="1505"/>
                      <a:pt x="1820" y="1505"/>
                    </a:cubicBezTo>
                    <a:cubicBezTo>
                      <a:pt x="1820" y="1558"/>
                      <a:pt x="1753" y="1575"/>
                      <a:pt x="1731" y="1580"/>
                    </a:cubicBezTo>
                    <a:cubicBezTo>
                      <a:pt x="1714" y="1584"/>
                      <a:pt x="1696" y="1587"/>
                      <a:pt x="1675" y="1590"/>
                    </a:cubicBezTo>
                    <a:cubicBezTo>
                      <a:pt x="1675" y="1618"/>
                      <a:pt x="1675" y="1618"/>
                      <a:pt x="1675" y="1618"/>
                    </a:cubicBezTo>
                    <a:cubicBezTo>
                      <a:pt x="1675" y="1623"/>
                      <a:pt x="1675" y="1628"/>
                      <a:pt x="1674" y="1634"/>
                    </a:cubicBezTo>
                    <a:cubicBezTo>
                      <a:pt x="1699" y="1631"/>
                      <a:pt x="1721" y="1628"/>
                      <a:pt x="1741" y="1623"/>
                    </a:cubicBezTo>
                    <a:cubicBezTo>
                      <a:pt x="1843" y="1598"/>
                      <a:pt x="1864" y="1545"/>
                      <a:pt x="1864" y="1505"/>
                    </a:cubicBezTo>
                    <a:cubicBezTo>
                      <a:pt x="1864" y="946"/>
                      <a:pt x="1864" y="946"/>
                      <a:pt x="1864" y="946"/>
                    </a:cubicBezTo>
                    <a:cubicBezTo>
                      <a:pt x="1864" y="908"/>
                      <a:pt x="1843" y="875"/>
                      <a:pt x="1806" y="85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7">
                <a:extLst>
                  <a:ext uri="{FF2B5EF4-FFF2-40B4-BE49-F238E27FC236}">
                    <a16:creationId xmlns:a16="http://schemas.microsoft.com/office/drawing/2014/main" xmlns="" id="{E383ECDE-E767-4F2A-BC6F-349520F6FAB7}"/>
                  </a:ext>
                </a:extLst>
              </p:cNvPr>
              <p:cNvSpPr>
                <a:spLocks noEditPoints="1"/>
              </p:cNvSpPr>
              <p:nvPr/>
            </p:nvSpPr>
            <p:spPr bwMode="auto">
              <a:xfrm>
                <a:off x="5489447" y="3074670"/>
                <a:ext cx="1210437" cy="917067"/>
              </a:xfrm>
              <a:custGeom>
                <a:avLst/>
                <a:gdLst>
                  <a:gd name="T0" fmla="*/ 936 w 1696"/>
                  <a:gd name="T1" fmla="*/ 1153 h 1284"/>
                  <a:gd name="T2" fmla="*/ 76 w 1696"/>
                  <a:gd name="T3" fmla="*/ 1069 h 1284"/>
                  <a:gd name="T4" fmla="*/ 6 w 1696"/>
                  <a:gd name="T5" fmla="*/ 866 h 1284"/>
                  <a:gd name="T6" fmla="*/ 479 w 1696"/>
                  <a:gd name="T7" fmla="*/ 99 h 1284"/>
                  <a:gd name="T8" fmla="*/ 520 w 1696"/>
                  <a:gd name="T9" fmla="*/ 3 h 1284"/>
                  <a:gd name="T10" fmla="*/ 733 w 1696"/>
                  <a:gd name="T11" fmla="*/ 3 h 1284"/>
                  <a:gd name="T12" fmla="*/ 774 w 1696"/>
                  <a:gd name="T13" fmla="*/ 99 h 1284"/>
                  <a:gd name="T14" fmla="*/ 1187 w 1696"/>
                  <a:gd name="T15" fmla="*/ 626 h 1284"/>
                  <a:gd name="T16" fmla="*/ 1110 w 1696"/>
                  <a:gd name="T17" fmla="*/ 857 h 1284"/>
                  <a:gd name="T18" fmla="*/ 954 w 1696"/>
                  <a:gd name="T19" fmla="*/ 1153 h 1284"/>
                  <a:gd name="T20" fmla="*/ 1651 w 1696"/>
                  <a:gd name="T21" fmla="*/ 754 h 1284"/>
                  <a:gd name="T22" fmla="*/ 1364 w 1696"/>
                  <a:gd name="T23" fmla="*/ 754 h 1284"/>
                  <a:gd name="T24" fmla="*/ 1319 w 1696"/>
                  <a:gd name="T25" fmla="*/ 788 h 1284"/>
                  <a:gd name="T26" fmla="*/ 1319 w 1696"/>
                  <a:gd name="T27" fmla="*/ 790 h 1284"/>
                  <a:gd name="T28" fmla="*/ 1507 w 1696"/>
                  <a:gd name="T29" fmla="*/ 836 h 1284"/>
                  <a:gd name="T30" fmla="*/ 1696 w 1696"/>
                  <a:gd name="T31" fmla="*/ 790 h 1284"/>
                  <a:gd name="T32" fmla="*/ 1696 w 1696"/>
                  <a:gd name="T33" fmla="*/ 788 h 1284"/>
                  <a:gd name="T34" fmla="*/ 1507 w 1696"/>
                  <a:gd name="T35" fmla="*/ 656 h 1284"/>
                  <a:gd name="T36" fmla="*/ 1319 w 1696"/>
                  <a:gd name="T37" fmla="*/ 626 h 1284"/>
                  <a:gd name="T38" fmla="*/ 1319 w 1696"/>
                  <a:gd name="T39" fmla="*/ 675 h 1284"/>
                  <a:gd name="T40" fmla="*/ 1319 w 1696"/>
                  <a:gd name="T41" fmla="*/ 678 h 1284"/>
                  <a:gd name="T42" fmla="*/ 1696 w 1696"/>
                  <a:gd name="T43" fmla="*/ 678 h 1284"/>
                  <a:gd name="T44" fmla="*/ 1695 w 1696"/>
                  <a:gd name="T45" fmla="*/ 675 h 1284"/>
                  <a:gd name="T46" fmla="*/ 1696 w 1696"/>
                  <a:gd name="T47" fmla="*/ 626 h 1284"/>
                  <a:gd name="T48" fmla="*/ 1507 w 1696"/>
                  <a:gd name="T49" fmla="*/ 656 h 1284"/>
                  <a:gd name="T50" fmla="*/ 1131 w 1696"/>
                  <a:gd name="T51" fmla="*/ 1091 h 1284"/>
                  <a:gd name="T52" fmla="*/ 1086 w 1696"/>
                  <a:gd name="T53" fmla="*/ 1125 h 1284"/>
                  <a:gd name="T54" fmla="*/ 1086 w 1696"/>
                  <a:gd name="T55" fmla="*/ 1128 h 1284"/>
                  <a:gd name="T56" fmla="*/ 1275 w 1696"/>
                  <a:gd name="T57" fmla="*/ 1174 h 1284"/>
                  <a:gd name="T58" fmla="*/ 1463 w 1696"/>
                  <a:gd name="T59" fmla="*/ 1128 h 1284"/>
                  <a:gd name="T60" fmla="*/ 1463 w 1696"/>
                  <a:gd name="T61" fmla="*/ 1125 h 1284"/>
                  <a:gd name="T62" fmla="*/ 1418 w 1696"/>
                  <a:gd name="T63" fmla="*/ 1091 h 1284"/>
                  <a:gd name="T64" fmla="*/ 1418 w 1696"/>
                  <a:gd name="T65" fmla="*/ 1203 h 1284"/>
                  <a:gd name="T66" fmla="*/ 1131 w 1696"/>
                  <a:gd name="T67" fmla="*/ 1203 h 1284"/>
                  <a:gd name="T68" fmla="*/ 1086 w 1696"/>
                  <a:gd name="T69" fmla="*/ 1237 h 1284"/>
                  <a:gd name="T70" fmla="*/ 1086 w 1696"/>
                  <a:gd name="T71" fmla="*/ 1239 h 1284"/>
                  <a:gd name="T72" fmla="*/ 1463 w 1696"/>
                  <a:gd name="T73" fmla="*/ 1239 h 1284"/>
                  <a:gd name="T74" fmla="*/ 1463 w 1696"/>
                  <a:gd name="T75" fmla="*/ 1237 h 1284"/>
                  <a:gd name="T76" fmla="*/ 1418 w 1696"/>
                  <a:gd name="T77" fmla="*/ 1203 h 1284"/>
                  <a:gd name="T78" fmla="*/ 1463 w 1696"/>
                  <a:gd name="T79" fmla="*/ 1017 h 1284"/>
                  <a:gd name="T80" fmla="*/ 1086 w 1696"/>
                  <a:gd name="T81" fmla="*/ 1017 h 1284"/>
                  <a:gd name="T82" fmla="*/ 1696 w 1696"/>
                  <a:gd name="T83" fmla="*/ 850 h 1284"/>
                  <a:gd name="T84" fmla="*/ 1507 w 1696"/>
                  <a:gd name="T85" fmla="*/ 880 h 1284"/>
                  <a:gd name="T86" fmla="*/ 1516 w 1696"/>
                  <a:gd name="T87" fmla="*/ 886 h 1284"/>
                  <a:gd name="T88" fmla="*/ 1696 w 1696"/>
                  <a:gd name="T89" fmla="*/ 903 h 1284"/>
                  <a:gd name="T90" fmla="*/ 1695 w 1696"/>
                  <a:gd name="T91" fmla="*/ 900 h 1284"/>
                  <a:gd name="T92" fmla="*/ 1696 w 1696"/>
                  <a:gd name="T93" fmla="*/ 850 h 1284"/>
                  <a:gd name="T94" fmla="*/ 1651 w 1696"/>
                  <a:gd name="T95" fmla="*/ 978 h 1284"/>
                  <a:gd name="T96" fmla="*/ 1595 w 1696"/>
                  <a:gd name="T97" fmla="*/ 1018 h 1284"/>
                  <a:gd name="T98" fmla="*/ 1696 w 1696"/>
                  <a:gd name="T99" fmla="*/ 1015 h 1284"/>
                  <a:gd name="T100" fmla="*/ 1695 w 1696"/>
                  <a:gd name="T101" fmla="*/ 1012 h 1284"/>
                  <a:gd name="T102" fmla="*/ 1696 w 1696"/>
                  <a:gd name="T103" fmla="*/ 962 h 1284"/>
                  <a:gd name="T104" fmla="*/ 1651 w 1696"/>
                  <a:gd name="T105" fmla="*/ 1090 h 1284"/>
                  <a:gd name="T106" fmla="*/ 1595 w 1696"/>
                  <a:gd name="T107" fmla="*/ 1165 h 1284"/>
                  <a:gd name="T108" fmla="*/ 1695 w 1696"/>
                  <a:gd name="T109" fmla="*/ 1124 h 1284"/>
                  <a:gd name="T110" fmla="*/ 1696 w 1696"/>
                  <a:gd name="T111" fmla="*/ 1074 h 1284"/>
                  <a:gd name="T112" fmla="*/ 1319 w 1696"/>
                  <a:gd name="T113" fmla="*/ 566 h 1284"/>
                  <a:gd name="T114" fmla="*/ 1507 w 1696"/>
                  <a:gd name="T115" fmla="*/ 612 h 1284"/>
                  <a:gd name="T116" fmla="*/ 1696 w 1696"/>
                  <a:gd name="T117" fmla="*/ 566 h 1284"/>
                  <a:gd name="T118" fmla="*/ 1695 w 1696"/>
                  <a:gd name="T119" fmla="*/ 563 h 1284"/>
                  <a:gd name="T120" fmla="*/ 1319 w 1696"/>
                  <a:gd name="T121" fmla="*/ 56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6" h="1284">
                    <a:moveTo>
                      <a:pt x="954" y="1153"/>
                    </a:moveTo>
                    <a:cubicBezTo>
                      <a:pt x="948" y="1153"/>
                      <a:pt x="942" y="1153"/>
                      <a:pt x="936" y="1153"/>
                    </a:cubicBezTo>
                    <a:cubicBezTo>
                      <a:pt x="317" y="1153"/>
                      <a:pt x="317" y="1153"/>
                      <a:pt x="317" y="1153"/>
                    </a:cubicBezTo>
                    <a:cubicBezTo>
                      <a:pt x="209" y="1153"/>
                      <a:pt x="128" y="1125"/>
                      <a:pt x="76" y="1069"/>
                    </a:cubicBezTo>
                    <a:cubicBezTo>
                      <a:pt x="0" y="988"/>
                      <a:pt x="6" y="870"/>
                      <a:pt x="6" y="870"/>
                    </a:cubicBezTo>
                    <a:cubicBezTo>
                      <a:pt x="6" y="868"/>
                      <a:pt x="6" y="867"/>
                      <a:pt x="6" y="866"/>
                    </a:cubicBezTo>
                    <a:cubicBezTo>
                      <a:pt x="6" y="729"/>
                      <a:pt x="80" y="559"/>
                      <a:pt x="222" y="376"/>
                    </a:cubicBezTo>
                    <a:cubicBezTo>
                      <a:pt x="330" y="234"/>
                      <a:pt x="447" y="126"/>
                      <a:pt x="479" y="99"/>
                    </a:cubicBezTo>
                    <a:cubicBezTo>
                      <a:pt x="505" y="77"/>
                      <a:pt x="520" y="48"/>
                      <a:pt x="520" y="17"/>
                    </a:cubicBezTo>
                    <a:cubicBezTo>
                      <a:pt x="521" y="12"/>
                      <a:pt x="520" y="8"/>
                      <a:pt x="520" y="3"/>
                    </a:cubicBezTo>
                    <a:cubicBezTo>
                      <a:pt x="552" y="1"/>
                      <a:pt x="589" y="0"/>
                      <a:pt x="630" y="0"/>
                    </a:cubicBezTo>
                    <a:cubicBezTo>
                      <a:pt x="668" y="0"/>
                      <a:pt x="703" y="1"/>
                      <a:pt x="733" y="3"/>
                    </a:cubicBezTo>
                    <a:cubicBezTo>
                      <a:pt x="733" y="7"/>
                      <a:pt x="732" y="12"/>
                      <a:pt x="732" y="17"/>
                    </a:cubicBezTo>
                    <a:cubicBezTo>
                      <a:pt x="733" y="48"/>
                      <a:pt x="748" y="77"/>
                      <a:pt x="774" y="99"/>
                    </a:cubicBezTo>
                    <a:cubicBezTo>
                      <a:pt x="806" y="126"/>
                      <a:pt x="922" y="234"/>
                      <a:pt x="1031" y="376"/>
                    </a:cubicBezTo>
                    <a:cubicBezTo>
                      <a:pt x="1098" y="463"/>
                      <a:pt x="1150" y="547"/>
                      <a:pt x="1187" y="626"/>
                    </a:cubicBezTo>
                    <a:cubicBezTo>
                      <a:pt x="1187" y="845"/>
                      <a:pt x="1187" y="845"/>
                      <a:pt x="1187" y="845"/>
                    </a:cubicBezTo>
                    <a:cubicBezTo>
                      <a:pt x="1159" y="847"/>
                      <a:pt x="1133" y="852"/>
                      <a:pt x="1110" y="857"/>
                    </a:cubicBezTo>
                    <a:cubicBezTo>
                      <a:pt x="974" y="890"/>
                      <a:pt x="954" y="972"/>
                      <a:pt x="954" y="1018"/>
                    </a:cubicBezTo>
                    <a:lnTo>
                      <a:pt x="954" y="1153"/>
                    </a:lnTo>
                    <a:close/>
                    <a:moveTo>
                      <a:pt x="1696" y="738"/>
                    </a:moveTo>
                    <a:cubicBezTo>
                      <a:pt x="1684" y="744"/>
                      <a:pt x="1669" y="749"/>
                      <a:pt x="1651" y="754"/>
                    </a:cubicBezTo>
                    <a:cubicBezTo>
                      <a:pt x="1612" y="763"/>
                      <a:pt x="1561" y="768"/>
                      <a:pt x="1507" y="768"/>
                    </a:cubicBezTo>
                    <a:cubicBezTo>
                      <a:pt x="1453" y="768"/>
                      <a:pt x="1402" y="763"/>
                      <a:pt x="1364" y="754"/>
                    </a:cubicBezTo>
                    <a:cubicBezTo>
                      <a:pt x="1346" y="749"/>
                      <a:pt x="1331" y="744"/>
                      <a:pt x="1319" y="738"/>
                    </a:cubicBezTo>
                    <a:cubicBezTo>
                      <a:pt x="1319" y="788"/>
                      <a:pt x="1319" y="788"/>
                      <a:pt x="1319" y="788"/>
                    </a:cubicBezTo>
                    <a:cubicBezTo>
                      <a:pt x="1319" y="788"/>
                      <a:pt x="1319" y="788"/>
                      <a:pt x="1319" y="788"/>
                    </a:cubicBezTo>
                    <a:cubicBezTo>
                      <a:pt x="1319" y="788"/>
                      <a:pt x="1319" y="789"/>
                      <a:pt x="1319" y="790"/>
                    </a:cubicBezTo>
                    <a:cubicBezTo>
                      <a:pt x="1319" y="790"/>
                      <a:pt x="1319" y="790"/>
                      <a:pt x="1319" y="790"/>
                    </a:cubicBezTo>
                    <a:cubicBezTo>
                      <a:pt x="1319" y="816"/>
                      <a:pt x="1403" y="836"/>
                      <a:pt x="1507" y="836"/>
                    </a:cubicBezTo>
                    <a:cubicBezTo>
                      <a:pt x="1611" y="836"/>
                      <a:pt x="1696" y="816"/>
                      <a:pt x="1696" y="790"/>
                    </a:cubicBezTo>
                    <a:cubicBezTo>
                      <a:pt x="1696" y="790"/>
                      <a:pt x="1696" y="790"/>
                      <a:pt x="1696" y="790"/>
                    </a:cubicBezTo>
                    <a:cubicBezTo>
                      <a:pt x="1696" y="789"/>
                      <a:pt x="1696" y="788"/>
                      <a:pt x="1695" y="788"/>
                    </a:cubicBezTo>
                    <a:cubicBezTo>
                      <a:pt x="1696" y="788"/>
                      <a:pt x="1696" y="788"/>
                      <a:pt x="1696" y="788"/>
                    </a:cubicBezTo>
                    <a:lnTo>
                      <a:pt x="1696" y="738"/>
                    </a:lnTo>
                    <a:close/>
                    <a:moveTo>
                      <a:pt x="1507" y="656"/>
                    </a:moveTo>
                    <a:cubicBezTo>
                      <a:pt x="1453" y="656"/>
                      <a:pt x="1402" y="651"/>
                      <a:pt x="1364" y="642"/>
                    </a:cubicBezTo>
                    <a:cubicBezTo>
                      <a:pt x="1346" y="637"/>
                      <a:pt x="1331" y="632"/>
                      <a:pt x="1319" y="626"/>
                    </a:cubicBezTo>
                    <a:cubicBezTo>
                      <a:pt x="1319" y="675"/>
                      <a:pt x="1319" y="675"/>
                      <a:pt x="1319" y="675"/>
                    </a:cubicBezTo>
                    <a:cubicBezTo>
                      <a:pt x="1319" y="675"/>
                      <a:pt x="1319" y="675"/>
                      <a:pt x="1319" y="675"/>
                    </a:cubicBezTo>
                    <a:cubicBezTo>
                      <a:pt x="1319" y="676"/>
                      <a:pt x="1319" y="677"/>
                      <a:pt x="1319" y="678"/>
                    </a:cubicBezTo>
                    <a:cubicBezTo>
                      <a:pt x="1319" y="678"/>
                      <a:pt x="1319" y="678"/>
                      <a:pt x="1319" y="678"/>
                    </a:cubicBezTo>
                    <a:cubicBezTo>
                      <a:pt x="1319" y="704"/>
                      <a:pt x="1403" y="724"/>
                      <a:pt x="1507" y="724"/>
                    </a:cubicBezTo>
                    <a:cubicBezTo>
                      <a:pt x="1611" y="724"/>
                      <a:pt x="1696" y="704"/>
                      <a:pt x="1696" y="678"/>
                    </a:cubicBezTo>
                    <a:cubicBezTo>
                      <a:pt x="1696" y="678"/>
                      <a:pt x="1696" y="678"/>
                      <a:pt x="1696" y="678"/>
                    </a:cubicBezTo>
                    <a:cubicBezTo>
                      <a:pt x="1696" y="677"/>
                      <a:pt x="1696" y="676"/>
                      <a:pt x="1695" y="675"/>
                    </a:cubicBezTo>
                    <a:cubicBezTo>
                      <a:pt x="1696" y="675"/>
                      <a:pt x="1696" y="675"/>
                      <a:pt x="1696" y="675"/>
                    </a:cubicBezTo>
                    <a:cubicBezTo>
                      <a:pt x="1696" y="626"/>
                      <a:pt x="1696" y="626"/>
                      <a:pt x="1696" y="626"/>
                    </a:cubicBezTo>
                    <a:cubicBezTo>
                      <a:pt x="1684" y="632"/>
                      <a:pt x="1669" y="637"/>
                      <a:pt x="1651" y="642"/>
                    </a:cubicBezTo>
                    <a:cubicBezTo>
                      <a:pt x="1612" y="651"/>
                      <a:pt x="1561" y="656"/>
                      <a:pt x="1507" y="656"/>
                    </a:cubicBezTo>
                    <a:close/>
                    <a:moveTo>
                      <a:pt x="1275" y="1106"/>
                    </a:moveTo>
                    <a:cubicBezTo>
                      <a:pt x="1221" y="1106"/>
                      <a:pt x="1170" y="1100"/>
                      <a:pt x="1131" y="1091"/>
                    </a:cubicBezTo>
                    <a:cubicBezTo>
                      <a:pt x="1113" y="1087"/>
                      <a:pt x="1098" y="1082"/>
                      <a:pt x="1086" y="1076"/>
                    </a:cubicBezTo>
                    <a:cubicBezTo>
                      <a:pt x="1086" y="1125"/>
                      <a:pt x="1086" y="1125"/>
                      <a:pt x="1086" y="1125"/>
                    </a:cubicBezTo>
                    <a:cubicBezTo>
                      <a:pt x="1087" y="1125"/>
                      <a:pt x="1087" y="1125"/>
                      <a:pt x="1087" y="1125"/>
                    </a:cubicBezTo>
                    <a:cubicBezTo>
                      <a:pt x="1086" y="1126"/>
                      <a:pt x="1086" y="1127"/>
                      <a:pt x="1086" y="1128"/>
                    </a:cubicBezTo>
                    <a:cubicBezTo>
                      <a:pt x="1086" y="1128"/>
                      <a:pt x="1086" y="1128"/>
                      <a:pt x="1086" y="1128"/>
                    </a:cubicBezTo>
                    <a:cubicBezTo>
                      <a:pt x="1086" y="1153"/>
                      <a:pt x="1171" y="1174"/>
                      <a:pt x="1275" y="1174"/>
                    </a:cubicBezTo>
                    <a:cubicBezTo>
                      <a:pt x="1379" y="1174"/>
                      <a:pt x="1463" y="1153"/>
                      <a:pt x="1463" y="1128"/>
                    </a:cubicBezTo>
                    <a:cubicBezTo>
                      <a:pt x="1463" y="1128"/>
                      <a:pt x="1463" y="1128"/>
                      <a:pt x="1463" y="1128"/>
                    </a:cubicBezTo>
                    <a:cubicBezTo>
                      <a:pt x="1463" y="1127"/>
                      <a:pt x="1463" y="1126"/>
                      <a:pt x="1463" y="1125"/>
                    </a:cubicBezTo>
                    <a:cubicBezTo>
                      <a:pt x="1463" y="1125"/>
                      <a:pt x="1463" y="1125"/>
                      <a:pt x="1463" y="1125"/>
                    </a:cubicBezTo>
                    <a:cubicBezTo>
                      <a:pt x="1463" y="1076"/>
                      <a:pt x="1463" y="1076"/>
                      <a:pt x="1463" y="1076"/>
                    </a:cubicBezTo>
                    <a:cubicBezTo>
                      <a:pt x="1451" y="1082"/>
                      <a:pt x="1436" y="1087"/>
                      <a:pt x="1418" y="1091"/>
                    </a:cubicBezTo>
                    <a:cubicBezTo>
                      <a:pt x="1379" y="1100"/>
                      <a:pt x="1328" y="1106"/>
                      <a:pt x="1275" y="1106"/>
                    </a:cubicBezTo>
                    <a:close/>
                    <a:moveTo>
                      <a:pt x="1418" y="1203"/>
                    </a:moveTo>
                    <a:cubicBezTo>
                      <a:pt x="1379" y="1213"/>
                      <a:pt x="1328" y="1218"/>
                      <a:pt x="1275" y="1218"/>
                    </a:cubicBezTo>
                    <a:cubicBezTo>
                      <a:pt x="1221" y="1218"/>
                      <a:pt x="1170" y="1213"/>
                      <a:pt x="1131" y="1203"/>
                    </a:cubicBezTo>
                    <a:cubicBezTo>
                      <a:pt x="1113" y="1199"/>
                      <a:pt x="1098" y="1194"/>
                      <a:pt x="1086" y="1188"/>
                    </a:cubicBezTo>
                    <a:cubicBezTo>
                      <a:pt x="1086" y="1237"/>
                      <a:pt x="1086" y="1237"/>
                      <a:pt x="1086" y="1237"/>
                    </a:cubicBezTo>
                    <a:cubicBezTo>
                      <a:pt x="1087" y="1237"/>
                      <a:pt x="1087" y="1237"/>
                      <a:pt x="1087" y="1237"/>
                    </a:cubicBezTo>
                    <a:cubicBezTo>
                      <a:pt x="1086" y="1238"/>
                      <a:pt x="1086" y="1238"/>
                      <a:pt x="1086" y="1239"/>
                    </a:cubicBezTo>
                    <a:cubicBezTo>
                      <a:pt x="1088" y="1264"/>
                      <a:pt x="1172" y="1284"/>
                      <a:pt x="1275" y="1284"/>
                    </a:cubicBezTo>
                    <a:cubicBezTo>
                      <a:pt x="1378" y="1284"/>
                      <a:pt x="1461" y="1264"/>
                      <a:pt x="1463" y="1239"/>
                    </a:cubicBezTo>
                    <a:cubicBezTo>
                      <a:pt x="1463" y="1238"/>
                      <a:pt x="1463" y="1238"/>
                      <a:pt x="1463" y="1237"/>
                    </a:cubicBezTo>
                    <a:cubicBezTo>
                      <a:pt x="1463" y="1237"/>
                      <a:pt x="1463" y="1237"/>
                      <a:pt x="1463" y="1237"/>
                    </a:cubicBezTo>
                    <a:cubicBezTo>
                      <a:pt x="1463" y="1188"/>
                      <a:pt x="1463" y="1188"/>
                      <a:pt x="1463" y="1188"/>
                    </a:cubicBezTo>
                    <a:cubicBezTo>
                      <a:pt x="1451" y="1194"/>
                      <a:pt x="1436" y="1199"/>
                      <a:pt x="1418" y="1203"/>
                    </a:cubicBezTo>
                    <a:close/>
                    <a:moveTo>
                      <a:pt x="1275" y="1062"/>
                    </a:moveTo>
                    <a:cubicBezTo>
                      <a:pt x="1377" y="1062"/>
                      <a:pt x="1461" y="1042"/>
                      <a:pt x="1463" y="1017"/>
                    </a:cubicBezTo>
                    <a:cubicBezTo>
                      <a:pt x="1461" y="992"/>
                      <a:pt x="1377" y="972"/>
                      <a:pt x="1275" y="972"/>
                    </a:cubicBezTo>
                    <a:cubicBezTo>
                      <a:pt x="1172" y="972"/>
                      <a:pt x="1089" y="992"/>
                      <a:pt x="1086" y="1017"/>
                    </a:cubicBezTo>
                    <a:cubicBezTo>
                      <a:pt x="1089" y="1042"/>
                      <a:pt x="1172" y="1062"/>
                      <a:pt x="1275" y="1062"/>
                    </a:cubicBezTo>
                    <a:close/>
                    <a:moveTo>
                      <a:pt x="1696" y="850"/>
                    </a:moveTo>
                    <a:cubicBezTo>
                      <a:pt x="1684" y="856"/>
                      <a:pt x="1669" y="861"/>
                      <a:pt x="1651" y="866"/>
                    </a:cubicBezTo>
                    <a:cubicBezTo>
                      <a:pt x="1612" y="875"/>
                      <a:pt x="1561" y="880"/>
                      <a:pt x="1507" y="880"/>
                    </a:cubicBezTo>
                    <a:cubicBezTo>
                      <a:pt x="1506" y="880"/>
                      <a:pt x="1505" y="880"/>
                      <a:pt x="1504" y="880"/>
                    </a:cubicBezTo>
                    <a:cubicBezTo>
                      <a:pt x="1508" y="882"/>
                      <a:pt x="1512" y="884"/>
                      <a:pt x="1516" y="886"/>
                    </a:cubicBezTo>
                    <a:cubicBezTo>
                      <a:pt x="1542" y="902"/>
                      <a:pt x="1562" y="922"/>
                      <a:pt x="1576" y="945"/>
                    </a:cubicBezTo>
                    <a:cubicBezTo>
                      <a:pt x="1646" y="939"/>
                      <a:pt x="1696" y="922"/>
                      <a:pt x="1696" y="903"/>
                    </a:cubicBezTo>
                    <a:cubicBezTo>
                      <a:pt x="1696" y="903"/>
                      <a:pt x="1696" y="903"/>
                      <a:pt x="1696" y="903"/>
                    </a:cubicBezTo>
                    <a:cubicBezTo>
                      <a:pt x="1696" y="902"/>
                      <a:pt x="1696" y="901"/>
                      <a:pt x="1695" y="900"/>
                    </a:cubicBezTo>
                    <a:cubicBezTo>
                      <a:pt x="1696" y="900"/>
                      <a:pt x="1696" y="900"/>
                      <a:pt x="1696" y="900"/>
                    </a:cubicBezTo>
                    <a:lnTo>
                      <a:pt x="1696" y="850"/>
                    </a:lnTo>
                    <a:close/>
                    <a:moveTo>
                      <a:pt x="1696" y="962"/>
                    </a:moveTo>
                    <a:cubicBezTo>
                      <a:pt x="1684" y="968"/>
                      <a:pt x="1669" y="973"/>
                      <a:pt x="1651" y="978"/>
                    </a:cubicBezTo>
                    <a:cubicBezTo>
                      <a:pt x="1634" y="982"/>
                      <a:pt x="1614" y="985"/>
                      <a:pt x="1592" y="988"/>
                    </a:cubicBezTo>
                    <a:cubicBezTo>
                      <a:pt x="1594" y="998"/>
                      <a:pt x="1595" y="1008"/>
                      <a:pt x="1595" y="1018"/>
                    </a:cubicBezTo>
                    <a:cubicBezTo>
                      <a:pt x="1595" y="1055"/>
                      <a:pt x="1595" y="1055"/>
                      <a:pt x="1595" y="1055"/>
                    </a:cubicBezTo>
                    <a:cubicBezTo>
                      <a:pt x="1655" y="1047"/>
                      <a:pt x="1696" y="1032"/>
                      <a:pt x="1696" y="1015"/>
                    </a:cubicBezTo>
                    <a:cubicBezTo>
                      <a:pt x="1696" y="1015"/>
                      <a:pt x="1696" y="1015"/>
                      <a:pt x="1696" y="1015"/>
                    </a:cubicBezTo>
                    <a:cubicBezTo>
                      <a:pt x="1696" y="1014"/>
                      <a:pt x="1696" y="1013"/>
                      <a:pt x="1695" y="1012"/>
                    </a:cubicBezTo>
                    <a:cubicBezTo>
                      <a:pt x="1696" y="1012"/>
                      <a:pt x="1696" y="1012"/>
                      <a:pt x="1696" y="1012"/>
                    </a:cubicBezTo>
                    <a:lnTo>
                      <a:pt x="1696" y="962"/>
                    </a:lnTo>
                    <a:close/>
                    <a:moveTo>
                      <a:pt x="1696" y="1074"/>
                    </a:moveTo>
                    <a:cubicBezTo>
                      <a:pt x="1684" y="1080"/>
                      <a:pt x="1669" y="1085"/>
                      <a:pt x="1651" y="1090"/>
                    </a:cubicBezTo>
                    <a:cubicBezTo>
                      <a:pt x="1634" y="1094"/>
                      <a:pt x="1616" y="1097"/>
                      <a:pt x="1595" y="1099"/>
                    </a:cubicBezTo>
                    <a:cubicBezTo>
                      <a:pt x="1595" y="1165"/>
                      <a:pt x="1595" y="1165"/>
                      <a:pt x="1595" y="1165"/>
                    </a:cubicBezTo>
                    <a:cubicBezTo>
                      <a:pt x="1654" y="1158"/>
                      <a:pt x="1695" y="1143"/>
                      <a:pt x="1696" y="1126"/>
                    </a:cubicBezTo>
                    <a:cubicBezTo>
                      <a:pt x="1696" y="1125"/>
                      <a:pt x="1696" y="1124"/>
                      <a:pt x="1695" y="1124"/>
                    </a:cubicBezTo>
                    <a:cubicBezTo>
                      <a:pt x="1696" y="1124"/>
                      <a:pt x="1696" y="1124"/>
                      <a:pt x="1696" y="1124"/>
                    </a:cubicBezTo>
                    <a:lnTo>
                      <a:pt x="1696" y="1074"/>
                    </a:lnTo>
                    <a:close/>
                    <a:moveTo>
                      <a:pt x="1319" y="565"/>
                    </a:moveTo>
                    <a:cubicBezTo>
                      <a:pt x="1319" y="565"/>
                      <a:pt x="1319" y="566"/>
                      <a:pt x="1319" y="566"/>
                    </a:cubicBezTo>
                    <a:cubicBezTo>
                      <a:pt x="1319" y="566"/>
                      <a:pt x="1319" y="566"/>
                      <a:pt x="1319" y="566"/>
                    </a:cubicBezTo>
                    <a:cubicBezTo>
                      <a:pt x="1319" y="592"/>
                      <a:pt x="1403" y="612"/>
                      <a:pt x="1507" y="612"/>
                    </a:cubicBezTo>
                    <a:cubicBezTo>
                      <a:pt x="1611" y="612"/>
                      <a:pt x="1696" y="592"/>
                      <a:pt x="1696" y="566"/>
                    </a:cubicBezTo>
                    <a:cubicBezTo>
                      <a:pt x="1696" y="566"/>
                      <a:pt x="1696" y="566"/>
                      <a:pt x="1696" y="566"/>
                    </a:cubicBezTo>
                    <a:cubicBezTo>
                      <a:pt x="1696" y="566"/>
                      <a:pt x="1696" y="565"/>
                      <a:pt x="1696" y="565"/>
                    </a:cubicBezTo>
                    <a:cubicBezTo>
                      <a:pt x="1696" y="564"/>
                      <a:pt x="1695" y="564"/>
                      <a:pt x="1695" y="563"/>
                    </a:cubicBezTo>
                    <a:cubicBezTo>
                      <a:pt x="1689" y="539"/>
                      <a:pt x="1607" y="520"/>
                      <a:pt x="1507" y="520"/>
                    </a:cubicBezTo>
                    <a:cubicBezTo>
                      <a:pt x="1407" y="520"/>
                      <a:pt x="1325" y="539"/>
                      <a:pt x="1319" y="563"/>
                    </a:cubicBezTo>
                    <a:cubicBezTo>
                      <a:pt x="1319" y="564"/>
                      <a:pt x="1319" y="564"/>
                      <a:pt x="1319" y="56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24" name="TextBox 23"/>
          <p:cNvSpPr txBox="1"/>
          <p:nvPr/>
        </p:nvSpPr>
        <p:spPr>
          <a:xfrm>
            <a:off x="6133426" y="4728142"/>
            <a:ext cx="4599709" cy="138545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dirty="0" smtClean="0">
                <a:solidFill>
                  <a:srgbClr val="575757"/>
                </a:solidFill>
              </a:rPr>
              <a:t>Increase affordability of RE – review local content, hold reverse auctions, technology plays, etc.</a:t>
            </a:r>
            <a:endParaRPr lang="en-US" dirty="0" smtClean="0">
              <a:solidFill>
                <a:srgbClr val="575757"/>
              </a:solidFill>
            </a:endParaRPr>
          </a:p>
        </p:txBody>
      </p:sp>
      <p:grpSp>
        <p:nvGrpSpPr>
          <p:cNvPr id="25" name="Group 24"/>
          <p:cNvGrpSpPr>
            <a:grpSpLocks noChangeAspect="1"/>
          </p:cNvGrpSpPr>
          <p:nvPr/>
        </p:nvGrpSpPr>
        <p:grpSpPr>
          <a:xfrm>
            <a:off x="4925236" y="4902404"/>
            <a:ext cx="1036931" cy="1036930"/>
            <a:chOff x="5864225" y="2265363"/>
            <a:chExt cx="1646238" cy="1646237"/>
          </a:xfrm>
        </p:grpSpPr>
        <p:sp>
          <p:nvSpPr>
            <p:cNvPr id="26" name="AutoShape 101"/>
            <p:cNvSpPr>
              <a:spLocks noChangeAspect="1" noChangeArrowheads="1" noTextEdit="1"/>
            </p:cNvSpPr>
            <p:nvPr/>
          </p:nvSpPr>
          <p:spPr bwMode="auto">
            <a:xfrm>
              <a:off x="5864225" y="2265363"/>
              <a:ext cx="1646238" cy="164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27" name="Group 26"/>
            <p:cNvGrpSpPr/>
            <p:nvPr/>
          </p:nvGrpSpPr>
          <p:grpSpPr>
            <a:xfrm>
              <a:off x="6186360" y="2463800"/>
              <a:ext cx="1001968" cy="1249362"/>
              <a:chOff x="6187820" y="2462213"/>
              <a:chExt cx="1001968" cy="1249362"/>
            </a:xfrm>
          </p:grpSpPr>
          <p:sp>
            <p:nvSpPr>
              <p:cNvPr id="28" name="Freeform 103"/>
              <p:cNvSpPr>
                <a:spLocks noEditPoints="1"/>
              </p:cNvSpPr>
              <p:nvPr/>
            </p:nvSpPr>
            <p:spPr bwMode="auto">
              <a:xfrm>
                <a:off x="6246813" y="2527300"/>
                <a:ext cx="882650" cy="1119187"/>
              </a:xfrm>
              <a:custGeom>
                <a:avLst/>
                <a:gdLst>
                  <a:gd name="T0" fmla="*/ 24 w 1234"/>
                  <a:gd name="T1" fmla="*/ 933 h 1568"/>
                  <a:gd name="T2" fmla="*/ 40 w 1234"/>
                  <a:gd name="T3" fmla="*/ 939 h 1568"/>
                  <a:gd name="T4" fmla="*/ 597 w 1234"/>
                  <a:gd name="T5" fmla="*/ 1494 h 1568"/>
                  <a:gd name="T6" fmla="*/ 597 w 1234"/>
                  <a:gd name="T7" fmla="*/ 1028 h 1568"/>
                  <a:gd name="T8" fmla="*/ 619 w 1234"/>
                  <a:gd name="T9" fmla="*/ 1029 h 1568"/>
                  <a:gd name="T10" fmla="*/ 641 w 1234"/>
                  <a:gd name="T11" fmla="*/ 1028 h 1568"/>
                  <a:gd name="T12" fmla="*/ 641 w 1234"/>
                  <a:gd name="T13" fmla="*/ 1493 h 1568"/>
                  <a:gd name="T14" fmla="*/ 1194 w 1234"/>
                  <a:gd name="T15" fmla="*/ 940 h 1568"/>
                  <a:gd name="T16" fmla="*/ 1226 w 1234"/>
                  <a:gd name="T17" fmla="*/ 940 h 1568"/>
                  <a:gd name="T18" fmla="*/ 1226 w 1234"/>
                  <a:gd name="T19" fmla="*/ 972 h 1568"/>
                  <a:gd name="T20" fmla="*/ 635 w 1234"/>
                  <a:gd name="T21" fmla="*/ 1562 h 1568"/>
                  <a:gd name="T22" fmla="*/ 619 w 1234"/>
                  <a:gd name="T23" fmla="*/ 1568 h 1568"/>
                  <a:gd name="T24" fmla="*/ 618 w 1234"/>
                  <a:gd name="T25" fmla="*/ 1568 h 1568"/>
                  <a:gd name="T26" fmla="*/ 602 w 1234"/>
                  <a:gd name="T27" fmla="*/ 1562 h 1568"/>
                  <a:gd name="T28" fmla="*/ 9 w 1234"/>
                  <a:gd name="T29" fmla="*/ 971 h 1568"/>
                  <a:gd name="T30" fmla="*/ 8 w 1234"/>
                  <a:gd name="T31" fmla="*/ 939 h 1568"/>
                  <a:gd name="T32" fmla="*/ 24 w 1234"/>
                  <a:gd name="T33" fmla="*/ 933 h 1568"/>
                  <a:gd name="T34" fmla="*/ 618 w 1234"/>
                  <a:gd name="T35" fmla="*/ 0 h 1568"/>
                  <a:gd name="T36" fmla="*/ 640 w 1234"/>
                  <a:gd name="T37" fmla="*/ 22 h 1568"/>
                  <a:gd name="T38" fmla="*/ 640 w 1234"/>
                  <a:gd name="T39" fmla="*/ 206 h 1568"/>
                  <a:gd name="T40" fmla="*/ 618 w 1234"/>
                  <a:gd name="T41" fmla="*/ 205 h 1568"/>
                  <a:gd name="T42" fmla="*/ 596 w 1234"/>
                  <a:gd name="T43" fmla="*/ 206 h 1568"/>
                  <a:gd name="T44" fmla="*/ 596 w 1234"/>
                  <a:gd name="T45" fmla="*/ 22 h 1568"/>
                  <a:gd name="T46" fmla="*/ 618 w 1234"/>
                  <a:gd name="T47" fmla="*/ 0 h 1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4" h="1568">
                    <a:moveTo>
                      <a:pt x="24" y="933"/>
                    </a:moveTo>
                    <a:cubicBezTo>
                      <a:pt x="30" y="933"/>
                      <a:pt x="36" y="935"/>
                      <a:pt x="40" y="939"/>
                    </a:cubicBezTo>
                    <a:cubicBezTo>
                      <a:pt x="40" y="939"/>
                      <a:pt x="40" y="939"/>
                      <a:pt x="597" y="1494"/>
                    </a:cubicBezTo>
                    <a:cubicBezTo>
                      <a:pt x="597" y="1494"/>
                      <a:pt x="597" y="1494"/>
                      <a:pt x="597" y="1028"/>
                    </a:cubicBezTo>
                    <a:cubicBezTo>
                      <a:pt x="604" y="1029"/>
                      <a:pt x="612" y="1029"/>
                      <a:pt x="619" y="1029"/>
                    </a:cubicBezTo>
                    <a:cubicBezTo>
                      <a:pt x="627" y="1029"/>
                      <a:pt x="634" y="1029"/>
                      <a:pt x="641" y="1028"/>
                    </a:cubicBezTo>
                    <a:cubicBezTo>
                      <a:pt x="641" y="1028"/>
                      <a:pt x="641" y="1028"/>
                      <a:pt x="641" y="1493"/>
                    </a:cubicBezTo>
                    <a:cubicBezTo>
                      <a:pt x="641" y="1493"/>
                      <a:pt x="641" y="1493"/>
                      <a:pt x="1194" y="940"/>
                    </a:cubicBezTo>
                    <a:cubicBezTo>
                      <a:pt x="1203" y="932"/>
                      <a:pt x="1217" y="932"/>
                      <a:pt x="1226" y="940"/>
                    </a:cubicBezTo>
                    <a:cubicBezTo>
                      <a:pt x="1234" y="949"/>
                      <a:pt x="1234" y="963"/>
                      <a:pt x="1226" y="972"/>
                    </a:cubicBezTo>
                    <a:cubicBezTo>
                      <a:pt x="1226" y="972"/>
                      <a:pt x="1226" y="972"/>
                      <a:pt x="635" y="1562"/>
                    </a:cubicBezTo>
                    <a:cubicBezTo>
                      <a:pt x="630" y="1566"/>
                      <a:pt x="625" y="1568"/>
                      <a:pt x="619" y="1568"/>
                    </a:cubicBezTo>
                    <a:cubicBezTo>
                      <a:pt x="619" y="1568"/>
                      <a:pt x="619" y="1568"/>
                      <a:pt x="618" y="1568"/>
                    </a:cubicBezTo>
                    <a:cubicBezTo>
                      <a:pt x="612" y="1568"/>
                      <a:pt x="607" y="1566"/>
                      <a:pt x="602" y="1562"/>
                    </a:cubicBezTo>
                    <a:cubicBezTo>
                      <a:pt x="602" y="1562"/>
                      <a:pt x="602" y="1562"/>
                      <a:pt x="9" y="971"/>
                    </a:cubicBezTo>
                    <a:cubicBezTo>
                      <a:pt x="0" y="962"/>
                      <a:pt x="0" y="948"/>
                      <a:pt x="8" y="939"/>
                    </a:cubicBezTo>
                    <a:cubicBezTo>
                      <a:pt x="13" y="935"/>
                      <a:pt x="19" y="933"/>
                      <a:pt x="24" y="933"/>
                    </a:cubicBezTo>
                    <a:close/>
                    <a:moveTo>
                      <a:pt x="618" y="0"/>
                    </a:moveTo>
                    <a:cubicBezTo>
                      <a:pt x="630" y="0"/>
                      <a:pt x="640" y="10"/>
                      <a:pt x="640" y="22"/>
                    </a:cubicBezTo>
                    <a:cubicBezTo>
                      <a:pt x="640" y="22"/>
                      <a:pt x="640" y="22"/>
                      <a:pt x="640" y="206"/>
                    </a:cubicBezTo>
                    <a:cubicBezTo>
                      <a:pt x="633" y="205"/>
                      <a:pt x="626" y="205"/>
                      <a:pt x="618" y="205"/>
                    </a:cubicBezTo>
                    <a:cubicBezTo>
                      <a:pt x="612" y="205"/>
                      <a:pt x="604" y="205"/>
                      <a:pt x="596" y="206"/>
                    </a:cubicBezTo>
                    <a:cubicBezTo>
                      <a:pt x="596" y="206"/>
                      <a:pt x="596" y="206"/>
                      <a:pt x="596" y="22"/>
                    </a:cubicBezTo>
                    <a:cubicBezTo>
                      <a:pt x="596" y="10"/>
                      <a:pt x="607" y="0"/>
                      <a:pt x="618"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p:cNvSpPr>
              <p:nvPr/>
            </p:nvSpPr>
            <p:spPr bwMode="auto">
              <a:xfrm>
                <a:off x="6187820" y="2462213"/>
                <a:ext cx="1001968" cy="1249362"/>
              </a:xfrm>
              <a:custGeom>
                <a:avLst/>
                <a:gdLst>
                  <a:gd name="connsiteX0" fmla="*/ 78778 w 1001968"/>
                  <a:gd name="connsiteY0" fmla="*/ 668337 h 1249362"/>
                  <a:gd name="connsiteX1" fmla="*/ 134512 w 1001968"/>
                  <a:gd name="connsiteY1" fmla="*/ 691178 h 1249362"/>
                  <a:gd name="connsiteX2" fmla="*/ 423902 w 1001968"/>
                  <a:gd name="connsiteY2" fmla="*/ 980977 h 1249362"/>
                  <a:gd name="connsiteX3" fmla="*/ 424617 w 1001968"/>
                  <a:gd name="connsiteY3" fmla="*/ 788968 h 1249362"/>
                  <a:gd name="connsiteX4" fmla="*/ 455342 w 1001968"/>
                  <a:gd name="connsiteY4" fmla="*/ 795392 h 1249362"/>
                  <a:gd name="connsiteX5" fmla="*/ 454628 w 1001968"/>
                  <a:gd name="connsiteY5" fmla="*/ 1056639 h 1249362"/>
                  <a:gd name="connsiteX6" fmla="*/ 112361 w 1001968"/>
                  <a:gd name="connsiteY6" fmla="*/ 713306 h 1249362"/>
                  <a:gd name="connsiteX7" fmla="*/ 78778 w 1001968"/>
                  <a:gd name="connsiteY7" fmla="*/ 699744 h 1249362"/>
                  <a:gd name="connsiteX8" fmla="*/ 45194 w 1001968"/>
                  <a:gd name="connsiteY8" fmla="*/ 713306 h 1249362"/>
                  <a:gd name="connsiteX9" fmla="*/ 45194 w 1001968"/>
                  <a:gd name="connsiteY9" fmla="*/ 780402 h 1249362"/>
                  <a:gd name="connsiteX10" fmla="*/ 468204 w 1001968"/>
                  <a:gd name="connsiteY10" fmla="*/ 1204393 h 1249362"/>
                  <a:gd name="connsiteX11" fmla="*/ 474635 w 1001968"/>
                  <a:gd name="connsiteY11" fmla="*/ 1209390 h 1249362"/>
                  <a:gd name="connsiteX12" fmla="*/ 476064 w 1001968"/>
                  <a:gd name="connsiteY12" fmla="*/ 1210818 h 1249362"/>
                  <a:gd name="connsiteX13" fmla="*/ 478208 w 1001968"/>
                  <a:gd name="connsiteY13" fmla="*/ 1211531 h 1249362"/>
                  <a:gd name="connsiteX14" fmla="*/ 480351 w 1001968"/>
                  <a:gd name="connsiteY14" fmla="*/ 1212959 h 1249362"/>
                  <a:gd name="connsiteX15" fmla="*/ 481781 w 1001968"/>
                  <a:gd name="connsiteY15" fmla="*/ 1213673 h 1249362"/>
                  <a:gd name="connsiteX16" fmla="*/ 500359 w 1001968"/>
                  <a:gd name="connsiteY16" fmla="*/ 1217955 h 1249362"/>
                  <a:gd name="connsiteX17" fmla="*/ 501788 w 1001968"/>
                  <a:gd name="connsiteY17" fmla="*/ 1217955 h 1249362"/>
                  <a:gd name="connsiteX18" fmla="*/ 502502 w 1001968"/>
                  <a:gd name="connsiteY18" fmla="*/ 1217955 h 1249362"/>
                  <a:gd name="connsiteX19" fmla="*/ 506075 w 1001968"/>
                  <a:gd name="connsiteY19" fmla="*/ 1217955 h 1249362"/>
                  <a:gd name="connsiteX20" fmla="*/ 508933 w 1001968"/>
                  <a:gd name="connsiteY20" fmla="*/ 1217242 h 1249362"/>
                  <a:gd name="connsiteX21" fmla="*/ 511077 w 1001968"/>
                  <a:gd name="connsiteY21" fmla="*/ 1217242 h 1249362"/>
                  <a:gd name="connsiteX22" fmla="*/ 513935 w 1001968"/>
                  <a:gd name="connsiteY22" fmla="*/ 1216528 h 1249362"/>
                  <a:gd name="connsiteX23" fmla="*/ 515364 w 1001968"/>
                  <a:gd name="connsiteY23" fmla="*/ 1215814 h 1249362"/>
                  <a:gd name="connsiteX24" fmla="*/ 518222 w 1001968"/>
                  <a:gd name="connsiteY24" fmla="*/ 1215100 h 1249362"/>
                  <a:gd name="connsiteX25" fmla="*/ 519651 w 1001968"/>
                  <a:gd name="connsiteY25" fmla="*/ 1214386 h 1249362"/>
                  <a:gd name="connsiteX26" fmla="*/ 522510 w 1001968"/>
                  <a:gd name="connsiteY26" fmla="*/ 1212959 h 1249362"/>
                  <a:gd name="connsiteX27" fmla="*/ 523939 w 1001968"/>
                  <a:gd name="connsiteY27" fmla="*/ 1212245 h 1249362"/>
                  <a:gd name="connsiteX28" fmla="*/ 526082 w 1001968"/>
                  <a:gd name="connsiteY28" fmla="*/ 1210818 h 1249362"/>
                  <a:gd name="connsiteX29" fmla="*/ 527511 w 1001968"/>
                  <a:gd name="connsiteY29" fmla="*/ 1210104 h 1249362"/>
                  <a:gd name="connsiteX30" fmla="*/ 529655 w 1001968"/>
                  <a:gd name="connsiteY30" fmla="*/ 1208676 h 1249362"/>
                  <a:gd name="connsiteX31" fmla="*/ 531799 w 1001968"/>
                  <a:gd name="connsiteY31" fmla="*/ 1207249 h 1249362"/>
                  <a:gd name="connsiteX32" fmla="*/ 533228 w 1001968"/>
                  <a:gd name="connsiteY32" fmla="*/ 1205821 h 1249362"/>
                  <a:gd name="connsiteX33" fmla="*/ 534657 w 1001968"/>
                  <a:gd name="connsiteY33" fmla="*/ 1204393 h 1249362"/>
                  <a:gd name="connsiteX34" fmla="*/ 956952 w 1001968"/>
                  <a:gd name="connsiteY34" fmla="*/ 781830 h 1249362"/>
                  <a:gd name="connsiteX35" fmla="*/ 970528 w 1001968"/>
                  <a:gd name="connsiteY35" fmla="*/ 748282 h 1249362"/>
                  <a:gd name="connsiteX36" fmla="*/ 956952 w 1001968"/>
                  <a:gd name="connsiteY36" fmla="*/ 714733 h 1249362"/>
                  <a:gd name="connsiteX37" fmla="*/ 924083 w 1001968"/>
                  <a:gd name="connsiteY37" fmla="*/ 701171 h 1249362"/>
                  <a:gd name="connsiteX38" fmla="*/ 890499 w 1001968"/>
                  <a:gd name="connsiteY38" fmla="*/ 714733 h 1249362"/>
                  <a:gd name="connsiteX39" fmla="*/ 548948 w 1001968"/>
                  <a:gd name="connsiteY39" fmla="*/ 1056639 h 1249362"/>
                  <a:gd name="connsiteX40" fmla="*/ 549662 w 1001968"/>
                  <a:gd name="connsiteY40" fmla="*/ 796106 h 1249362"/>
                  <a:gd name="connsiteX41" fmla="*/ 581102 w 1001968"/>
                  <a:gd name="connsiteY41" fmla="*/ 788968 h 1249362"/>
                  <a:gd name="connsiteX42" fmla="*/ 580388 w 1001968"/>
                  <a:gd name="connsiteY42" fmla="*/ 980977 h 1249362"/>
                  <a:gd name="connsiteX43" fmla="*/ 868349 w 1001968"/>
                  <a:gd name="connsiteY43" fmla="*/ 692606 h 1249362"/>
                  <a:gd name="connsiteX44" fmla="*/ 924083 w 1001968"/>
                  <a:gd name="connsiteY44" fmla="*/ 669765 h 1249362"/>
                  <a:gd name="connsiteX45" fmla="*/ 979103 w 1001968"/>
                  <a:gd name="connsiteY45" fmla="*/ 692606 h 1249362"/>
                  <a:gd name="connsiteX46" fmla="*/ 1001968 w 1001968"/>
                  <a:gd name="connsiteY46" fmla="*/ 748282 h 1249362"/>
                  <a:gd name="connsiteX47" fmla="*/ 978388 w 1001968"/>
                  <a:gd name="connsiteY47" fmla="*/ 803957 h 1249362"/>
                  <a:gd name="connsiteX48" fmla="*/ 556808 w 1001968"/>
                  <a:gd name="connsiteY48" fmla="*/ 1226521 h 1249362"/>
                  <a:gd name="connsiteX49" fmla="*/ 553949 w 1001968"/>
                  <a:gd name="connsiteY49" fmla="*/ 1229376 h 1249362"/>
                  <a:gd name="connsiteX50" fmla="*/ 551091 w 1001968"/>
                  <a:gd name="connsiteY50" fmla="*/ 1231517 h 1249362"/>
                  <a:gd name="connsiteX51" fmla="*/ 548233 w 1001968"/>
                  <a:gd name="connsiteY51" fmla="*/ 1233659 h 1249362"/>
                  <a:gd name="connsiteX52" fmla="*/ 548233 w 1001968"/>
                  <a:gd name="connsiteY52" fmla="*/ 1234373 h 1249362"/>
                  <a:gd name="connsiteX53" fmla="*/ 545375 w 1001968"/>
                  <a:gd name="connsiteY53" fmla="*/ 1236514 h 1249362"/>
                  <a:gd name="connsiteX54" fmla="*/ 542517 w 1001968"/>
                  <a:gd name="connsiteY54" fmla="*/ 1237942 h 1249362"/>
                  <a:gd name="connsiteX55" fmla="*/ 541802 w 1001968"/>
                  <a:gd name="connsiteY55" fmla="*/ 1237942 h 1249362"/>
                  <a:gd name="connsiteX56" fmla="*/ 538944 w 1001968"/>
                  <a:gd name="connsiteY56" fmla="*/ 1240083 h 1249362"/>
                  <a:gd name="connsiteX57" fmla="*/ 536086 w 1001968"/>
                  <a:gd name="connsiteY57" fmla="*/ 1241510 h 1249362"/>
                  <a:gd name="connsiteX58" fmla="*/ 535371 w 1001968"/>
                  <a:gd name="connsiteY58" fmla="*/ 1241510 h 1249362"/>
                  <a:gd name="connsiteX59" fmla="*/ 531799 w 1001968"/>
                  <a:gd name="connsiteY59" fmla="*/ 1243652 h 1249362"/>
                  <a:gd name="connsiteX60" fmla="*/ 528940 w 1001968"/>
                  <a:gd name="connsiteY60" fmla="*/ 1244366 h 1249362"/>
                  <a:gd name="connsiteX61" fmla="*/ 524653 w 1001968"/>
                  <a:gd name="connsiteY61" fmla="*/ 1245793 h 1249362"/>
                  <a:gd name="connsiteX62" fmla="*/ 521795 w 1001968"/>
                  <a:gd name="connsiteY62" fmla="*/ 1246507 h 1249362"/>
                  <a:gd name="connsiteX63" fmla="*/ 516793 w 1001968"/>
                  <a:gd name="connsiteY63" fmla="*/ 1247935 h 1249362"/>
                  <a:gd name="connsiteX64" fmla="*/ 513935 w 1001968"/>
                  <a:gd name="connsiteY64" fmla="*/ 1248648 h 1249362"/>
                  <a:gd name="connsiteX65" fmla="*/ 508933 w 1001968"/>
                  <a:gd name="connsiteY65" fmla="*/ 1248648 h 1249362"/>
                  <a:gd name="connsiteX66" fmla="*/ 503931 w 1001968"/>
                  <a:gd name="connsiteY66" fmla="*/ 1249362 h 1249362"/>
                  <a:gd name="connsiteX67" fmla="*/ 501788 w 1001968"/>
                  <a:gd name="connsiteY67" fmla="*/ 1249362 h 1249362"/>
                  <a:gd name="connsiteX68" fmla="*/ 501073 w 1001968"/>
                  <a:gd name="connsiteY68" fmla="*/ 1249362 h 1249362"/>
                  <a:gd name="connsiteX69" fmla="*/ 498930 w 1001968"/>
                  <a:gd name="connsiteY69" fmla="*/ 1249362 h 1249362"/>
                  <a:gd name="connsiteX70" fmla="*/ 468204 w 1001968"/>
                  <a:gd name="connsiteY70" fmla="*/ 1242224 h 1249362"/>
                  <a:gd name="connsiteX71" fmla="*/ 468204 w 1001968"/>
                  <a:gd name="connsiteY71" fmla="*/ 1241510 h 1249362"/>
                  <a:gd name="connsiteX72" fmla="*/ 465346 w 1001968"/>
                  <a:gd name="connsiteY72" fmla="*/ 1240797 h 1249362"/>
                  <a:gd name="connsiteX73" fmla="*/ 462488 w 1001968"/>
                  <a:gd name="connsiteY73" fmla="*/ 1239369 h 1249362"/>
                  <a:gd name="connsiteX74" fmla="*/ 459630 w 1001968"/>
                  <a:gd name="connsiteY74" fmla="*/ 1237228 h 1249362"/>
                  <a:gd name="connsiteX75" fmla="*/ 457486 w 1001968"/>
                  <a:gd name="connsiteY75" fmla="*/ 1235800 h 1249362"/>
                  <a:gd name="connsiteX76" fmla="*/ 446768 w 1001968"/>
                  <a:gd name="connsiteY76" fmla="*/ 1227235 h 1249362"/>
                  <a:gd name="connsiteX77" fmla="*/ 23043 w 1001968"/>
                  <a:gd name="connsiteY77" fmla="*/ 802530 h 1249362"/>
                  <a:gd name="connsiteX78" fmla="*/ 23043 w 1001968"/>
                  <a:gd name="connsiteY78" fmla="*/ 691178 h 1249362"/>
                  <a:gd name="connsiteX79" fmla="*/ 78778 w 1001968"/>
                  <a:gd name="connsiteY79" fmla="*/ 668337 h 1249362"/>
                  <a:gd name="connsiteX80" fmla="*/ 516192 w 1001968"/>
                  <a:gd name="connsiteY80" fmla="*/ 534987 h 1249362"/>
                  <a:gd name="connsiteX81" fmla="*/ 533609 w 1001968"/>
                  <a:gd name="connsiteY81" fmla="*/ 543619 h 1249362"/>
                  <a:gd name="connsiteX82" fmla="*/ 541592 w 1001968"/>
                  <a:gd name="connsiteY82" fmla="*/ 558006 h 1249362"/>
                  <a:gd name="connsiteX83" fmla="*/ 535061 w 1001968"/>
                  <a:gd name="connsiteY83" fmla="*/ 573112 h 1249362"/>
                  <a:gd name="connsiteX84" fmla="*/ 516192 w 1001968"/>
                  <a:gd name="connsiteY84" fmla="*/ 581024 h 1249362"/>
                  <a:gd name="connsiteX85" fmla="*/ 516192 w 1001968"/>
                  <a:gd name="connsiteY85" fmla="*/ 534987 h 1249362"/>
                  <a:gd name="connsiteX86" fmla="*/ 486030 w 1001968"/>
                  <a:gd name="connsiteY86" fmla="*/ 428625 h 1249362"/>
                  <a:gd name="connsiteX87" fmla="*/ 486030 w 1001968"/>
                  <a:gd name="connsiteY87" fmla="*/ 481012 h 1249362"/>
                  <a:gd name="connsiteX88" fmla="*/ 468341 w 1001968"/>
                  <a:gd name="connsiteY88" fmla="*/ 471553 h 1249362"/>
                  <a:gd name="connsiteX89" fmla="*/ 462217 w 1001968"/>
                  <a:gd name="connsiteY89" fmla="*/ 454819 h 1249362"/>
                  <a:gd name="connsiteX90" fmla="*/ 486030 w 1001968"/>
                  <a:gd name="connsiteY90" fmla="*/ 428625 h 1249362"/>
                  <a:gd name="connsiteX91" fmla="*/ 487458 w 1001968"/>
                  <a:gd name="connsiteY91" fmla="*/ 361950 h 1249362"/>
                  <a:gd name="connsiteX92" fmla="*/ 487458 w 1001968"/>
                  <a:gd name="connsiteY92" fmla="*/ 393315 h 1249362"/>
                  <a:gd name="connsiteX93" fmla="*/ 439595 w 1001968"/>
                  <a:gd name="connsiteY93" fmla="*/ 414700 h 1249362"/>
                  <a:gd name="connsiteX94" fmla="*/ 422450 w 1001968"/>
                  <a:gd name="connsiteY94" fmla="*/ 460321 h 1249362"/>
                  <a:gd name="connsiteX95" fmla="*/ 428165 w 1001968"/>
                  <a:gd name="connsiteY95" fmla="*/ 486696 h 1249362"/>
                  <a:gd name="connsiteX96" fmla="*/ 443167 w 1001968"/>
                  <a:gd name="connsiteY96" fmla="*/ 504517 h 1249362"/>
                  <a:gd name="connsiteX97" fmla="*/ 463170 w 1001968"/>
                  <a:gd name="connsiteY97" fmla="*/ 515922 h 1249362"/>
                  <a:gd name="connsiteX98" fmla="*/ 487458 w 1001968"/>
                  <a:gd name="connsiteY98" fmla="*/ 524476 h 1249362"/>
                  <a:gd name="connsiteX99" fmla="*/ 487458 w 1001968"/>
                  <a:gd name="connsiteY99" fmla="*/ 582928 h 1249362"/>
                  <a:gd name="connsiteX100" fmla="*/ 465313 w 1001968"/>
                  <a:gd name="connsiteY100" fmla="*/ 574374 h 1249362"/>
                  <a:gd name="connsiteX101" fmla="*/ 452454 w 1001968"/>
                  <a:gd name="connsiteY101" fmla="*/ 559405 h 1249362"/>
                  <a:gd name="connsiteX102" fmla="*/ 414592 w 1001968"/>
                  <a:gd name="connsiteY102" fmla="*/ 577226 h 1249362"/>
                  <a:gd name="connsiteX103" fmla="*/ 487458 w 1001968"/>
                  <a:gd name="connsiteY103" fmla="*/ 622134 h 1249362"/>
                  <a:gd name="connsiteX104" fmla="*/ 487458 w 1001968"/>
                  <a:gd name="connsiteY104" fmla="*/ 655637 h 1249362"/>
                  <a:gd name="connsiteX105" fmla="*/ 518177 w 1001968"/>
                  <a:gd name="connsiteY105" fmla="*/ 655637 h 1249362"/>
                  <a:gd name="connsiteX106" fmla="*/ 518177 w 1001968"/>
                  <a:gd name="connsiteY106" fmla="*/ 621421 h 1249362"/>
                  <a:gd name="connsiteX107" fmla="*/ 567468 w 1001968"/>
                  <a:gd name="connsiteY107" fmla="*/ 600036 h 1249362"/>
                  <a:gd name="connsiteX108" fmla="*/ 586042 w 1001968"/>
                  <a:gd name="connsiteY108" fmla="*/ 552989 h 1249362"/>
                  <a:gd name="connsiteX109" fmla="*/ 580327 w 1001968"/>
                  <a:gd name="connsiteY109" fmla="*/ 526614 h 1249362"/>
                  <a:gd name="connsiteX110" fmla="*/ 564611 w 1001968"/>
                  <a:gd name="connsiteY110" fmla="*/ 508081 h 1249362"/>
                  <a:gd name="connsiteX111" fmla="*/ 542465 w 1001968"/>
                  <a:gd name="connsiteY111" fmla="*/ 495963 h 1249362"/>
                  <a:gd name="connsiteX112" fmla="*/ 518177 w 1001968"/>
                  <a:gd name="connsiteY112" fmla="*/ 487409 h 1249362"/>
                  <a:gd name="connsiteX113" fmla="*/ 518177 w 1001968"/>
                  <a:gd name="connsiteY113" fmla="*/ 432521 h 1249362"/>
                  <a:gd name="connsiteX114" fmla="*/ 533893 w 1001968"/>
                  <a:gd name="connsiteY114" fmla="*/ 437510 h 1249362"/>
                  <a:gd name="connsiteX115" fmla="*/ 545323 w 1001968"/>
                  <a:gd name="connsiteY115" fmla="*/ 447490 h 1249362"/>
                  <a:gd name="connsiteX116" fmla="*/ 580327 w 1001968"/>
                  <a:gd name="connsiteY116" fmla="*/ 424679 h 1249362"/>
                  <a:gd name="connsiteX117" fmla="*/ 553895 w 1001968"/>
                  <a:gd name="connsiteY117" fmla="*/ 401869 h 1249362"/>
                  <a:gd name="connsiteX118" fmla="*/ 518177 w 1001968"/>
                  <a:gd name="connsiteY118" fmla="*/ 393315 h 1249362"/>
                  <a:gd name="connsiteX119" fmla="*/ 518177 w 1001968"/>
                  <a:gd name="connsiteY119" fmla="*/ 361950 h 1249362"/>
                  <a:gd name="connsiteX120" fmla="*/ 487458 w 1001968"/>
                  <a:gd name="connsiteY120" fmla="*/ 361950 h 1249362"/>
                  <a:gd name="connsiteX121" fmla="*/ 501905 w 1001968"/>
                  <a:gd name="connsiteY121" fmla="*/ 242887 h 1249362"/>
                  <a:gd name="connsiteX122" fmla="*/ 763843 w 1001968"/>
                  <a:gd name="connsiteY122" fmla="*/ 506412 h 1249362"/>
                  <a:gd name="connsiteX123" fmla="*/ 501905 w 1001968"/>
                  <a:gd name="connsiteY123" fmla="*/ 769937 h 1249362"/>
                  <a:gd name="connsiteX124" fmla="*/ 239967 w 1001968"/>
                  <a:gd name="connsiteY124" fmla="*/ 506412 h 1249362"/>
                  <a:gd name="connsiteX125" fmla="*/ 501905 w 1001968"/>
                  <a:gd name="connsiteY125" fmla="*/ 242887 h 1249362"/>
                  <a:gd name="connsiteX126" fmla="*/ 501635 w 1001968"/>
                  <a:gd name="connsiteY126" fmla="*/ 0 h 1249362"/>
                  <a:gd name="connsiteX127" fmla="*/ 556985 w 1001968"/>
                  <a:gd name="connsiteY127" fmla="*/ 22868 h 1249362"/>
                  <a:gd name="connsiteX128" fmla="*/ 579693 w 1001968"/>
                  <a:gd name="connsiteY128" fmla="*/ 78609 h 1249362"/>
                  <a:gd name="connsiteX129" fmla="*/ 579693 w 1001968"/>
                  <a:gd name="connsiteY129" fmla="*/ 222250 h 1249362"/>
                  <a:gd name="connsiteX130" fmla="*/ 548470 w 1001968"/>
                  <a:gd name="connsiteY130" fmla="*/ 215818 h 1249362"/>
                  <a:gd name="connsiteX131" fmla="*/ 548470 w 1001968"/>
                  <a:gd name="connsiteY131" fmla="*/ 78609 h 1249362"/>
                  <a:gd name="connsiteX132" fmla="*/ 501635 w 1001968"/>
                  <a:gd name="connsiteY132" fmla="*/ 31444 h 1249362"/>
                  <a:gd name="connsiteX133" fmla="*/ 455509 w 1001968"/>
                  <a:gd name="connsiteY133" fmla="*/ 78609 h 1249362"/>
                  <a:gd name="connsiteX134" fmla="*/ 455509 w 1001968"/>
                  <a:gd name="connsiteY134" fmla="*/ 215104 h 1249362"/>
                  <a:gd name="connsiteX135" fmla="*/ 425705 w 1001968"/>
                  <a:gd name="connsiteY135" fmla="*/ 222250 h 1249362"/>
                  <a:gd name="connsiteX136" fmla="*/ 425705 w 1001968"/>
                  <a:gd name="connsiteY136" fmla="*/ 78609 h 1249362"/>
                  <a:gd name="connsiteX137" fmla="*/ 501635 w 1001968"/>
                  <a:gd name="connsiteY137" fmla="*/ 0 h 124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001968" h="1249362">
                    <a:moveTo>
                      <a:pt x="78778" y="668337"/>
                    </a:moveTo>
                    <a:cubicBezTo>
                      <a:pt x="100214" y="668337"/>
                      <a:pt x="119507" y="676903"/>
                      <a:pt x="134512" y="691178"/>
                    </a:cubicBezTo>
                    <a:cubicBezTo>
                      <a:pt x="134512" y="691178"/>
                      <a:pt x="134512" y="691178"/>
                      <a:pt x="423902" y="980977"/>
                    </a:cubicBezTo>
                    <a:cubicBezTo>
                      <a:pt x="423902" y="980977"/>
                      <a:pt x="423902" y="980977"/>
                      <a:pt x="424617" y="788968"/>
                    </a:cubicBezTo>
                    <a:cubicBezTo>
                      <a:pt x="434621" y="791823"/>
                      <a:pt x="445339" y="793964"/>
                      <a:pt x="455342" y="795392"/>
                    </a:cubicBezTo>
                    <a:cubicBezTo>
                      <a:pt x="455342" y="795392"/>
                      <a:pt x="455342" y="795392"/>
                      <a:pt x="454628" y="1056639"/>
                    </a:cubicBezTo>
                    <a:cubicBezTo>
                      <a:pt x="454628" y="1056639"/>
                      <a:pt x="454628" y="1056639"/>
                      <a:pt x="112361" y="713306"/>
                    </a:cubicBezTo>
                    <a:cubicBezTo>
                      <a:pt x="103072" y="704740"/>
                      <a:pt x="91639" y="699744"/>
                      <a:pt x="78778" y="699744"/>
                    </a:cubicBezTo>
                    <a:cubicBezTo>
                      <a:pt x="65916" y="699744"/>
                      <a:pt x="54483" y="704740"/>
                      <a:pt x="45194" y="713306"/>
                    </a:cubicBezTo>
                    <a:cubicBezTo>
                      <a:pt x="27330" y="731864"/>
                      <a:pt x="27330" y="761844"/>
                      <a:pt x="45194" y="780402"/>
                    </a:cubicBezTo>
                    <a:cubicBezTo>
                      <a:pt x="45194" y="780402"/>
                      <a:pt x="45194" y="780402"/>
                      <a:pt x="468204" y="1204393"/>
                    </a:cubicBezTo>
                    <a:cubicBezTo>
                      <a:pt x="470348" y="1206535"/>
                      <a:pt x="472491" y="1207962"/>
                      <a:pt x="474635" y="1209390"/>
                    </a:cubicBezTo>
                    <a:cubicBezTo>
                      <a:pt x="475350" y="1210104"/>
                      <a:pt x="476064" y="1210104"/>
                      <a:pt x="476064" y="1210818"/>
                    </a:cubicBezTo>
                    <a:cubicBezTo>
                      <a:pt x="476779" y="1210818"/>
                      <a:pt x="477493" y="1211531"/>
                      <a:pt x="478208" y="1211531"/>
                    </a:cubicBezTo>
                    <a:cubicBezTo>
                      <a:pt x="478922" y="1212245"/>
                      <a:pt x="479637" y="1212245"/>
                      <a:pt x="480351" y="1212959"/>
                    </a:cubicBezTo>
                    <a:cubicBezTo>
                      <a:pt x="480351" y="1212959"/>
                      <a:pt x="481066" y="1212959"/>
                      <a:pt x="481781" y="1213673"/>
                    </a:cubicBezTo>
                    <a:cubicBezTo>
                      <a:pt x="487497" y="1216528"/>
                      <a:pt x="493928" y="1217955"/>
                      <a:pt x="500359" y="1217955"/>
                    </a:cubicBezTo>
                    <a:cubicBezTo>
                      <a:pt x="501073" y="1217955"/>
                      <a:pt x="501073" y="1217955"/>
                      <a:pt x="501788" y="1217955"/>
                    </a:cubicBezTo>
                    <a:cubicBezTo>
                      <a:pt x="501788" y="1217955"/>
                      <a:pt x="501788" y="1217955"/>
                      <a:pt x="502502" y="1217955"/>
                    </a:cubicBezTo>
                    <a:cubicBezTo>
                      <a:pt x="503931" y="1217955"/>
                      <a:pt x="505360" y="1217955"/>
                      <a:pt x="506075" y="1217955"/>
                    </a:cubicBezTo>
                    <a:cubicBezTo>
                      <a:pt x="507504" y="1217955"/>
                      <a:pt x="508219" y="1217242"/>
                      <a:pt x="508933" y="1217242"/>
                    </a:cubicBezTo>
                    <a:cubicBezTo>
                      <a:pt x="509648" y="1217242"/>
                      <a:pt x="510362" y="1217242"/>
                      <a:pt x="511077" y="1217242"/>
                    </a:cubicBezTo>
                    <a:cubicBezTo>
                      <a:pt x="511791" y="1216528"/>
                      <a:pt x="513220" y="1216528"/>
                      <a:pt x="513935" y="1216528"/>
                    </a:cubicBezTo>
                    <a:cubicBezTo>
                      <a:pt x="514650" y="1215814"/>
                      <a:pt x="514650" y="1215814"/>
                      <a:pt x="515364" y="1215814"/>
                    </a:cubicBezTo>
                    <a:cubicBezTo>
                      <a:pt x="516079" y="1215814"/>
                      <a:pt x="517508" y="1215100"/>
                      <a:pt x="518222" y="1215100"/>
                    </a:cubicBezTo>
                    <a:cubicBezTo>
                      <a:pt x="518937" y="1214386"/>
                      <a:pt x="518937" y="1214386"/>
                      <a:pt x="519651" y="1214386"/>
                    </a:cubicBezTo>
                    <a:cubicBezTo>
                      <a:pt x="520366" y="1214386"/>
                      <a:pt x="521080" y="1213673"/>
                      <a:pt x="522510" y="1212959"/>
                    </a:cubicBezTo>
                    <a:cubicBezTo>
                      <a:pt x="522510" y="1212959"/>
                      <a:pt x="523224" y="1212959"/>
                      <a:pt x="523939" y="1212245"/>
                    </a:cubicBezTo>
                    <a:cubicBezTo>
                      <a:pt x="524653" y="1212245"/>
                      <a:pt x="525368" y="1211531"/>
                      <a:pt x="526082" y="1210818"/>
                    </a:cubicBezTo>
                    <a:cubicBezTo>
                      <a:pt x="526797" y="1210818"/>
                      <a:pt x="527511" y="1210818"/>
                      <a:pt x="527511" y="1210104"/>
                    </a:cubicBezTo>
                    <a:cubicBezTo>
                      <a:pt x="528226" y="1209390"/>
                      <a:pt x="528940" y="1209390"/>
                      <a:pt x="529655" y="1208676"/>
                    </a:cubicBezTo>
                    <a:cubicBezTo>
                      <a:pt x="530369" y="1207962"/>
                      <a:pt x="531084" y="1207962"/>
                      <a:pt x="531799" y="1207249"/>
                    </a:cubicBezTo>
                    <a:cubicBezTo>
                      <a:pt x="531799" y="1207249"/>
                      <a:pt x="532513" y="1206535"/>
                      <a:pt x="533228" y="1205821"/>
                    </a:cubicBezTo>
                    <a:cubicBezTo>
                      <a:pt x="533942" y="1205107"/>
                      <a:pt x="533942" y="1205107"/>
                      <a:pt x="534657" y="1204393"/>
                    </a:cubicBezTo>
                    <a:cubicBezTo>
                      <a:pt x="534657" y="1204393"/>
                      <a:pt x="534657" y="1204393"/>
                      <a:pt x="956952" y="781830"/>
                    </a:cubicBezTo>
                    <a:cubicBezTo>
                      <a:pt x="965526" y="772550"/>
                      <a:pt x="970528" y="761130"/>
                      <a:pt x="970528" y="748282"/>
                    </a:cubicBezTo>
                    <a:cubicBezTo>
                      <a:pt x="970528" y="735433"/>
                      <a:pt x="965526" y="724013"/>
                      <a:pt x="956952" y="714733"/>
                    </a:cubicBezTo>
                    <a:cubicBezTo>
                      <a:pt x="948377" y="706168"/>
                      <a:pt x="936230" y="701171"/>
                      <a:pt x="924083" y="701171"/>
                    </a:cubicBezTo>
                    <a:cubicBezTo>
                      <a:pt x="911221" y="701171"/>
                      <a:pt x="899788" y="706168"/>
                      <a:pt x="890499" y="714733"/>
                    </a:cubicBezTo>
                    <a:cubicBezTo>
                      <a:pt x="890499" y="714733"/>
                      <a:pt x="890499" y="714733"/>
                      <a:pt x="548948" y="1056639"/>
                    </a:cubicBezTo>
                    <a:cubicBezTo>
                      <a:pt x="548948" y="1056639"/>
                      <a:pt x="548948" y="1056639"/>
                      <a:pt x="549662" y="796106"/>
                    </a:cubicBezTo>
                    <a:cubicBezTo>
                      <a:pt x="560380" y="793964"/>
                      <a:pt x="570384" y="791823"/>
                      <a:pt x="581102" y="788968"/>
                    </a:cubicBezTo>
                    <a:cubicBezTo>
                      <a:pt x="581102" y="788968"/>
                      <a:pt x="581102" y="788968"/>
                      <a:pt x="580388" y="980977"/>
                    </a:cubicBezTo>
                    <a:cubicBezTo>
                      <a:pt x="580388" y="980977"/>
                      <a:pt x="580388" y="980977"/>
                      <a:pt x="868349" y="692606"/>
                    </a:cubicBezTo>
                    <a:cubicBezTo>
                      <a:pt x="883354" y="677616"/>
                      <a:pt x="902647" y="669765"/>
                      <a:pt x="924083" y="669765"/>
                    </a:cubicBezTo>
                    <a:cubicBezTo>
                      <a:pt x="944805" y="669765"/>
                      <a:pt x="964097" y="677616"/>
                      <a:pt x="979103" y="692606"/>
                    </a:cubicBezTo>
                    <a:cubicBezTo>
                      <a:pt x="993394" y="707596"/>
                      <a:pt x="1001968" y="727582"/>
                      <a:pt x="1001968" y="748282"/>
                    </a:cubicBezTo>
                    <a:cubicBezTo>
                      <a:pt x="1001968" y="769695"/>
                      <a:pt x="993394" y="788968"/>
                      <a:pt x="978388" y="803957"/>
                    </a:cubicBezTo>
                    <a:cubicBezTo>
                      <a:pt x="978388" y="803957"/>
                      <a:pt x="978388" y="803957"/>
                      <a:pt x="556808" y="1226521"/>
                    </a:cubicBezTo>
                    <a:cubicBezTo>
                      <a:pt x="556093" y="1227235"/>
                      <a:pt x="555379" y="1227948"/>
                      <a:pt x="553949" y="1229376"/>
                    </a:cubicBezTo>
                    <a:cubicBezTo>
                      <a:pt x="553235" y="1230090"/>
                      <a:pt x="552520" y="1230804"/>
                      <a:pt x="551091" y="1231517"/>
                    </a:cubicBezTo>
                    <a:cubicBezTo>
                      <a:pt x="550377" y="1232231"/>
                      <a:pt x="549662" y="1232945"/>
                      <a:pt x="548233" y="1233659"/>
                    </a:cubicBezTo>
                    <a:cubicBezTo>
                      <a:pt x="548233" y="1233659"/>
                      <a:pt x="548233" y="1233659"/>
                      <a:pt x="548233" y="1234373"/>
                    </a:cubicBezTo>
                    <a:cubicBezTo>
                      <a:pt x="546804" y="1235086"/>
                      <a:pt x="546089" y="1235800"/>
                      <a:pt x="545375" y="1236514"/>
                    </a:cubicBezTo>
                    <a:cubicBezTo>
                      <a:pt x="543946" y="1236514"/>
                      <a:pt x="543231" y="1237228"/>
                      <a:pt x="542517" y="1237942"/>
                    </a:cubicBezTo>
                    <a:cubicBezTo>
                      <a:pt x="542517" y="1237942"/>
                      <a:pt x="542517" y="1237942"/>
                      <a:pt x="541802" y="1237942"/>
                    </a:cubicBezTo>
                    <a:cubicBezTo>
                      <a:pt x="541088" y="1238655"/>
                      <a:pt x="539659" y="1239369"/>
                      <a:pt x="538944" y="1240083"/>
                    </a:cubicBezTo>
                    <a:cubicBezTo>
                      <a:pt x="537515" y="1240797"/>
                      <a:pt x="536800" y="1240797"/>
                      <a:pt x="536086" y="1241510"/>
                    </a:cubicBezTo>
                    <a:cubicBezTo>
                      <a:pt x="536086" y="1241510"/>
                      <a:pt x="536086" y="1241510"/>
                      <a:pt x="535371" y="1241510"/>
                    </a:cubicBezTo>
                    <a:cubicBezTo>
                      <a:pt x="533942" y="1242224"/>
                      <a:pt x="533228" y="1242938"/>
                      <a:pt x="531799" y="1243652"/>
                    </a:cubicBezTo>
                    <a:cubicBezTo>
                      <a:pt x="531084" y="1243652"/>
                      <a:pt x="529655" y="1244366"/>
                      <a:pt x="528940" y="1244366"/>
                    </a:cubicBezTo>
                    <a:cubicBezTo>
                      <a:pt x="527511" y="1245079"/>
                      <a:pt x="526082" y="1245793"/>
                      <a:pt x="524653" y="1245793"/>
                    </a:cubicBezTo>
                    <a:cubicBezTo>
                      <a:pt x="523939" y="1246507"/>
                      <a:pt x="522510" y="1246507"/>
                      <a:pt x="521795" y="1246507"/>
                    </a:cubicBezTo>
                    <a:cubicBezTo>
                      <a:pt x="520366" y="1247221"/>
                      <a:pt x="518937" y="1247221"/>
                      <a:pt x="516793" y="1247935"/>
                    </a:cubicBezTo>
                    <a:cubicBezTo>
                      <a:pt x="516079" y="1247935"/>
                      <a:pt x="514650" y="1247935"/>
                      <a:pt x="513935" y="1248648"/>
                    </a:cubicBezTo>
                    <a:cubicBezTo>
                      <a:pt x="512506" y="1248648"/>
                      <a:pt x="511077" y="1248648"/>
                      <a:pt x="508933" y="1248648"/>
                    </a:cubicBezTo>
                    <a:cubicBezTo>
                      <a:pt x="507504" y="1249362"/>
                      <a:pt x="505360" y="1249362"/>
                      <a:pt x="503931" y="1249362"/>
                    </a:cubicBezTo>
                    <a:cubicBezTo>
                      <a:pt x="503217" y="1249362"/>
                      <a:pt x="502502" y="1249362"/>
                      <a:pt x="501788" y="1249362"/>
                    </a:cubicBezTo>
                    <a:cubicBezTo>
                      <a:pt x="501788" y="1249362"/>
                      <a:pt x="501788" y="1249362"/>
                      <a:pt x="501073" y="1249362"/>
                    </a:cubicBezTo>
                    <a:cubicBezTo>
                      <a:pt x="500359" y="1249362"/>
                      <a:pt x="499644" y="1249362"/>
                      <a:pt x="498930" y="1249362"/>
                    </a:cubicBezTo>
                    <a:cubicBezTo>
                      <a:pt x="488211" y="1248648"/>
                      <a:pt x="478208" y="1246507"/>
                      <a:pt x="468204" y="1242224"/>
                    </a:cubicBezTo>
                    <a:cubicBezTo>
                      <a:pt x="468204" y="1242224"/>
                      <a:pt x="468204" y="1242224"/>
                      <a:pt x="468204" y="1241510"/>
                    </a:cubicBezTo>
                    <a:cubicBezTo>
                      <a:pt x="467490" y="1241510"/>
                      <a:pt x="466775" y="1240797"/>
                      <a:pt x="465346" y="1240797"/>
                    </a:cubicBezTo>
                    <a:cubicBezTo>
                      <a:pt x="464632" y="1240083"/>
                      <a:pt x="463917" y="1239369"/>
                      <a:pt x="462488" y="1239369"/>
                    </a:cubicBezTo>
                    <a:cubicBezTo>
                      <a:pt x="461773" y="1238655"/>
                      <a:pt x="460344" y="1237942"/>
                      <a:pt x="459630" y="1237228"/>
                    </a:cubicBezTo>
                    <a:cubicBezTo>
                      <a:pt x="458201" y="1236514"/>
                      <a:pt x="457486" y="1235800"/>
                      <a:pt x="457486" y="1235800"/>
                    </a:cubicBezTo>
                    <a:cubicBezTo>
                      <a:pt x="453199" y="1232945"/>
                      <a:pt x="449626" y="1230090"/>
                      <a:pt x="446768" y="1227235"/>
                    </a:cubicBezTo>
                    <a:cubicBezTo>
                      <a:pt x="446768" y="1227235"/>
                      <a:pt x="446768" y="1227235"/>
                      <a:pt x="23043" y="802530"/>
                    </a:cubicBezTo>
                    <a:cubicBezTo>
                      <a:pt x="-7682" y="771837"/>
                      <a:pt x="-7682" y="721871"/>
                      <a:pt x="23043" y="691178"/>
                    </a:cubicBezTo>
                    <a:cubicBezTo>
                      <a:pt x="38049" y="676903"/>
                      <a:pt x="58056" y="668337"/>
                      <a:pt x="78778" y="668337"/>
                    </a:cubicBezTo>
                    <a:close/>
                    <a:moveTo>
                      <a:pt x="516192" y="534987"/>
                    </a:moveTo>
                    <a:cubicBezTo>
                      <a:pt x="522724" y="537145"/>
                      <a:pt x="529255" y="540022"/>
                      <a:pt x="533609" y="543619"/>
                    </a:cubicBezTo>
                    <a:cubicBezTo>
                      <a:pt x="539415" y="547216"/>
                      <a:pt x="541592" y="551532"/>
                      <a:pt x="541592" y="558006"/>
                    </a:cubicBezTo>
                    <a:cubicBezTo>
                      <a:pt x="541592" y="563760"/>
                      <a:pt x="540141" y="568796"/>
                      <a:pt x="535061" y="573112"/>
                    </a:cubicBezTo>
                    <a:cubicBezTo>
                      <a:pt x="531432" y="577427"/>
                      <a:pt x="525627" y="579585"/>
                      <a:pt x="516192" y="581024"/>
                    </a:cubicBezTo>
                    <a:cubicBezTo>
                      <a:pt x="516192" y="581024"/>
                      <a:pt x="516192" y="581024"/>
                      <a:pt x="516192" y="534987"/>
                    </a:cubicBezTo>
                    <a:close/>
                    <a:moveTo>
                      <a:pt x="486030" y="428625"/>
                    </a:moveTo>
                    <a:cubicBezTo>
                      <a:pt x="486030" y="428625"/>
                      <a:pt x="486030" y="428625"/>
                      <a:pt x="486030" y="481012"/>
                    </a:cubicBezTo>
                    <a:cubicBezTo>
                      <a:pt x="479227" y="478102"/>
                      <a:pt x="473103" y="475191"/>
                      <a:pt x="468341" y="471553"/>
                    </a:cubicBezTo>
                    <a:cubicBezTo>
                      <a:pt x="464939" y="467915"/>
                      <a:pt x="462217" y="462095"/>
                      <a:pt x="462217" y="454819"/>
                    </a:cubicBezTo>
                    <a:cubicBezTo>
                      <a:pt x="462217" y="440267"/>
                      <a:pt x="469701" y="431536"/>
                      <a:pt x="486030" y="428625"/>
                    </a:cubicBezTo>
                    <a:close/>
                    <a:moveTo>
                      <a:pt x="487458" y="361950"/>
                    </a:moveTo>
                    <a:cubicBezTo>
                      <a:pt x="487458" y="361950"/>
                      <a:pt x="487458" y="361950"/>
                      <a:pt x="487458" y="393315"/>
                    </a:cubicBezTo>
                    <a:cubicBezTo>
                      <a:pt x="466742" y="396166"/>
                      <a:pt x="450311" y="403294"/>
                      <a:pt x="439595" y="414700"/>
                    </a:cubicBezTo>
                    <a:cubicBezTo>
                      <a:pt x="428165" y="426105"/>
                      <a:pt x="422450" y="441075"/>
                      <a:pt x="422450" y="460321"/>
                    </a:cubicBezTo>
                    <a:cubicBezTo>
                      <a:pt x="422450" y="470301"/>
                      <a:pt x="423879" y="478855"/>
                      <a:pt x="428165" y="486696"/>
                    </a:cubicBezTo>
                    <a:cubicBezTo>
                      <a:pt x="431737" y="493824"/>
                      <a:pt x="436738" y="499527"/>
                      <a:pt x="443167" y="504517"/>
                    </a:cubicBezTo>
                    <a:cubicBezTo>
                      <a:pt x="448882" y="509506"/>
                      <a:pt x="455312" y="513071"/>
                      <a:pt x="463170" y="515922"/>
                    </a:cubicBezTo>
                    <a:cubicBezTo>
                      <a:pt x="471742" y="519486"/>
                      <a:pt x="479600" y="522337"/>
                      <a:pt x="487458" y="524476"/>
                    </a:cubicBezTo>
                    <a:cubicBezTo>
                      <a:pt x="487458" y="524476"/>
                      <a:pt x="487458" y="524476"/>
                      <a:pt x="487458" y="582928"/>
                    </a:cubicBezTo>
                    <a:cubicBezTo>
                      <a:pt x="477457" y="581503"/>
                      <a:pt x="470313" y="578651"/>
                      <a:pt x="465313" y="574374"/>
                    </a:cubicBezTo>
                    <a:cubicBezTo>
                      <a:pt x="460312" y="570097"/>
                      <a:pt x="456026" y="565107"/>
                      <a:pt x="452454" y="559405"/>
                    </a:cubicBezTo>
                    <a:cubicBezTo>
                      <a:pt x="452454" y="559405"/>
                      <a:pt x="452454" y="559405"/>
                      <a:pt x="414592" y="577226"/>
                    </a:cubicBezTo>
                    <a:cubicBezTo>
                      <a:pt x="426737" y="605026"/>
                      <a:pt x="450311" y="620708"/>
                      <a:pt x="487458" y="622134"/>
                    </a:cubicBezTo>
                    <a:cubicBezTo>
                      <a:pt x="487458" y="622134"/>
                      <a:pt x="487458" y="622134"/>
                      <a:pt x="487458" y="655637"/>
                    </a:cubicBezTo>
                    <a:cubicBezTo>
                      <a:pt x="487458" y="655637"/>
                      <a:pt x="487458" y="655637"/>
                      <a:pt x="518177" y="655637"/>
                    </a:cubicBezTo>
                    <a:cubicBezTo>
                      <a:pt x="518177" y="655637"/>
                      <a:pt x="518177" y="655637"/>
                      <a:pt x="518177" y="621421"/>
                    </a:cubicBezTo>
                    <a:cubicBezTo>
                      <a:pt x="538893" y="618570"/>
                      <a:pt x="555324" y="611442"/>
                      <a:pt x="567468" y="600036"/>
                    </a:cubicBezTo>
                    <a:cubicBezTo>
                      <a:pt x="579613" y="588631"/>
                      <a:pt x="586042" y="572949"/>
                      <a:pt x="586042" y="552989"/>
                    </a:cubicBezTo>
                    <a:cubicBezTo>
                      <a:pt x="586042" y="542297"/>
                      <a:pt x="583899" y="533030"/>
                      <a:pt x="580327" y="526614"/>
                    </a:cubicBezTo>
                    <a:cubicBezTo>
                      <a:pt x="576041" y="518773"/>
                      <a:pt x="571040" y="513071"/>
                      <a:pt x="564611" y="508081"/>
                    </a:cubicBezTo>
                    <a:cubicBezTo>
                      <a:pt x="557467" y="503091"/>
                      <a:pt x="550323" y="498814"/>
                      <a:pt x="542465" y="495963"/>
                    </a:cubicBezTo>
                    <a:cubicBezTo>
                      <a:pt x="534607" y="492398"/>
                      <a:pt x="526749" y="489547"/>
                      <a:pt x="518177" y="487409"/>
                    </a:cubicBezTo>
                    <a:cubicBezTo>
                      <a:pt x="518177" y="487409"/>
                      <a:pt x="518177" y="487409"/>
                      <a:pt x="518177" y="432521"/>
                    </a:cubicBezTo>
                    <a:cubicBezTo>
                      <a:pt x="524606" y="433233"/>
                      <a:pt x="530321" y="435372"/>
                      <a:pt x="533893" y="437510"/>
                    </a:cubicBezTo>
                    <a:cubicBezTo>
                      <a:pt x="538179" y="440362"/>
                      <a:pt x="541751" y="443213"/>
                      <a:pt x="545323" y="447490"/>
                    </a:cubicBezTo>
                    <a:cubicBezTo>
                      <a:pt x="545323" y="447490"/>
                      <a:pt x="545323" y="447490"/>
                      <a:pt x="580327" y="424679"/>
                    </a:cubicBezTo>
                    <a:cubicBezTo>
                      <a:pt x="573183" y="414700"/>
                      <a:pt x="564611" y="406859"/>
                      <a:pt x="553895" y="401869"/>
                    </a:cubicBezTo>
                    <a:cubicBezTo>
                      <a:pt x="543894" y="397592"/>
                      <a:pt x="531750" y="394028"/>
                      <a:pt x="518177" y="393315"/>
                    </a:cubicBezTo>
                    <a:cubicBezTo>
                      <a:pt x="518177" y="393315"/>
                      <a:pt x="518177" y="393315"/>
                      <a:pt x="518177" y="361950"/>
                    </a:cubicBezTo>
                    <a:cubicBezTo>
                      <a:pt x="518177" y="361950"/>
                      <a:pt x="518177" y="361950"/>
                      <a:pt x="487458" y="361950"/>
                    </a:cubicBezTo>
                    <a:close/>
                    <a:moveTo>
                      <a:pt x="501905" y="242887"/>
                    </a:moveTo>
                    <a:cubicBezTo>
                      <a:pt x="646569" y="242887"/>
                      <a:pt x="763843" y="360871"/>
                      <a:pt x="763843" y="506412"/>
                    </a:cubicBezTo>
                    <a:cubicBezTo>
                      <a:pt x="763843" y="651953"/>
                      <a:pt x="646569" y="769937"/>
                      <a:pt x="501905" y="769937"/>
                    </a:cubicBezTo>
                    <a:cubicBezTo>
                      <a:pt x="357241" y="769937"/>
                      <a:pt x="239967" y="651953"/>
                      <a:pt x="239967" y="506412"/>
                    </a:cubicBezTo>
                    <a:cubicBezTo>
                      <a:pt x="239967" y="360871"/>
                      <a:pt x="357241" y="242887"/>
                      <a:pt x="501905" y="242887"/>
                    </a:cubicBezTo>
                    <a:close/>
                    <a:moveTo>
                      <a:pt x="501635" y="0"/>
                    </a:moveTo>
                    <a:cubicBezTo>
                      <a:pt x="522923" y="0"/>
                      <a:pt x="542083" y="8576"/>
                      <a:pt x="556985" y="22868"/>
                    </a:cubicBezTo>
                    <a:cubicBezTo>
                      <a:pt x="571887" y="37876"/>
                      <a:pt x="579693" y="57885"/>
                      <a:pt x="579693" y="78609"/>
                    </a:cubicBezTo>
                    <a:cubicBezTo>
                      <a:pt x="579693" y="78609"/>
                      <a:pt x="579693" y="78609"/>
                      <a:pt x="579693" y="222250"/>
                    </a:cubicBezTo>
                    <a:cubicBezTo>
                      <a:pt x="569759" y="219392"/>
                      <a:pt x="559114" y="217248"/>
                      <a:pt x="548470" y="215818"/>
                    </a:cubicBezTo>
                    <a:cubicBezTo>
                      <a:pt x="548470" y="215818"/>
                      <a:pt x="548470" y="215818"/>
                      <a:pt x="548470" y="78609"/>
                    </a:cubicBezTo>
                    <a:cubicBezTo>
                      <a:pt x="548470" y="52883"/>
                      <a:pt x="527891" y="31444"/>
                      <a:pt x="501635" y="31444"/>
                    </a:cubicBezTo>
                    <a:cubicBezTo>
                      <a:pt x="476798" y="31444"/>
                      <a:pt x="455509" y="52883"/>
                      <a:pt x="455509" y="78609"/>
                    </a:cubicBezTo>
                    <a:cubicBezTo>
                      <a:pt x="455509" y="78609"/>
                      <a:pt x="455509" y="78609"/>
                      <a:pt x="455509" y="215104"/>
                    </a:cubicBezTo>
                    <a:cubicBezTo>
                      <a:pt x="445575" y="217248"/>
                      <a:pt x="434930" y="219392"/>
                      <a:pt x="425705" y="222250"/>
                    </a:cubicBezTo>
                    <a:cubicBezTo>
                      <a:pt x="425705" y="222250"/>
                      <a:pt x="425705" y="222250"/>
                      <a:pt x="425705" y="78609"/>
                    </a:cubicBezTo>
                    <a:cubicBezTo>
                      <a:pt x="425705" y="35017"/>
                      <a:pt x="459767" y="0"/>
                      <a:pt x="501635"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grpSp>
    </p:spTree>
    <p:custDataLst>
      <p:tags r:id="rId2"/>
    </p:custDataLst>
    <p:extLst>
      <p:ext uri="{BB962C8B-B14F-4D97-AF65-F5344CB8AC3E}">
        <p14:creationId xmlns:p14="http://schemas.microsoft.com/office/powerpoint/2010/main" val="3583397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32431156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0372"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3" name="Rectangle 2" hidden="1"/>
          <p:cNvSpPr/>
          <p:nvPr>
            <p:custDataLst>
              <p:tags r:id="rId3"/>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en-US" sz="2800" dirty="0" smtClean="0">
              <a:solidFill>
                <a:srgbClr val="FFFFFF"/>
              </a:solidFill>
              <a:latin typeface="Trebuchet MS" panose="020B0603020202020204" pitchFamily="34" charset="0"/>
              <a:ea typeface="+mj-ea"/>
              <a:cs typeface="+mj-cs"/>
              <a:sym typeface="Trebuchet MS" panose="020B0603020202020204" pitchFamily="34" charset="0"/>
            </a:endParaRPr>
          </a:p>
        </p:txBody>
      </p:sp>
      <p:sp>
        <p:nvSpPr>
          <p:cNvPr id="2" name="Title 1"/>
          <p:cNvSpPr>
            <a:spLocks noGrp="1"/>
          </p:cNvSpPr>
          <p:nvPr>
            <p:ph type="title"/>
          </p:nvPr>
        </p:nvSpPr>
        <p:spPr>
          <a:xfrm>
            <a:off x="630000" y="622800"/>
            <a:ext cx="10933200" cy="775597"/>
          </a:xfrm>
        </p:spPr>
        <p:txBody>
          <a:bodyPr/>
          <a:lstStyle/>
          <a:p>
            <a:r>
              <a:rPr lang="en-US" sz="2800" dirty="0" smtClean="0"/>
              <a:t>Level playing field between RE and non RE, and mature a step further to price in cost of negative externalities</a:t>
            </a:r>
            <a:endParaRPr lang="en-US" sz="2800" dirty="0"/>
          </a:p>
        </p:txBody>
      </p:sp>
      <p:sp>
        <p:nvSpPr>
          <p:cNvPr id="5" name="ee4pContent1"/>
          <p:cNvSpPr txBox="1"/>
          <p:nvPr/>
        </p:nvSpPr>
        <p:spPr>
          <a:xfrm>
            <a:off x="666343" y="2660039"/>
            <a:ext cx="3462309" cy="2912400"/>
          </a:xfrm>
          <a:prstGeom prst="rect">
            <a:avLst/>
          </a:prstGeom>
          <a:ln cap="rnd">
            <a:noFill/>
          </a:ln>
        </p:spPr>
        <p:txBody>
          <a:bodyPr vert="horz" wrap="square" lIns="0" tIns="0" rIns="0" bIns="0" rtlCol="0">
            <a:noAutofit/>
          </a:bodyPr>
          <a:lstStyle>
            <a:lvl1pPr lvl="0" indent="0">
              <a:lnSpc>
                <a:spcPct val="100000"/>
              </a:lnSpc>
              <a:spcBef>
                <a:spcPts val="0"/>
              </a:spcBef>
              <a:spcAft>
                <a:spcPts val="0"/>
              </a:spcAft>
              <a:buFont typeface="Trebuchet MS" panose="020B0603020202020204" pitchFamily="34" charset="0"/>
              <a:buChar char="​"/>
              <a:defRPr sz="20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sz="24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sz="2400" b="1">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sz="240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sz="5400" baseline="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sz="660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sz="4400">
                <a:solidFill>
                  <a:schemeClr val="tx2"/>
                </a:solidFill>
                <a:latin typeface="Trebuchet MS" panose="020B0603020202020204" pitchFamily="34" charset="0"/>
                <a:sym typeface="Trebuchet MS" panose="020B0603020202020204" pitchFamily="34" charset="0"/>
              </a:defRPr>
            </a:lvl9pPr>
          </a:lstStyle>
          <a:p>
            <a:r>
              <a:rPr lang="en-US" sz="1600" dirty="0" smtClean="0">
                <a:latin typeface="+mn-lt"/>
              </a:rPr>
              <a:t>Today, coal subsidies artificially deflating cost of energy; carrying over to renewables through BPP caps</a:t>
            </a:r>
            <a:endParaRPr lang="en-US" sz="1600" dirty="0">
              <a:latin typeface="+mn-lt"/>
            </a:endParaRPr>
          </a:p>
        </p:txBody>
      </p:sp>
      <p:sp>
        <p:nvSpPr>
          <p:cNvPr id="6" name="ee4pContent2"/>
          <p:cNvSpPr txBox="1"/>
          <p:nvPr/>
        </p:nvSpPr>
        <p:spPr>
          <a:xfrm>
            <a:off x="4644174" y="2660039"/>
            <a:ext cx="3125941" cy="2912400"/>
          </a:xfrm>
          <a:prstGeom prst="rect">
            <a:avLst/>
          </a:prstGeom>
          <a:ln cap="rnd">
            <a:noFill/>
          </a:ln>
        </p:spPr>
        <p:txBody>
          <a:bodyPr vert="horz" wrap="square" lIns="0" tIns="0" rIns="0" bIns="0" rtlCol="0">
            <a:noAutofit/>
          </a:bodyPr>
          <a:lstStyle>
            <a:lvl1pPr lvl="0" indent="0">
              <a:lnSpc>
                <a:spcPct val="100000"/>
              </a:lnSpc>
              <a:spcBef>
                <a:spcPts val="0"/>
              </a:spcBef>
              <a:spcAft>
                <a:spcPts val="0"/>
              </a:spcAft>
              <a:buFont typeface="Trebuchet MS" panose="020B0603020202020204" pitchFamily="34" charset="0"/>
              <a:buChar char="​"/>
              <a:defRPr sz="20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sz="24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sz="2400" b="1">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sz="240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sz="5400" baseline="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sz="660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sz="4400">
                <a:solidFill>
                  <a:schemeClr val="tx2"/>
                </a:solidFill>
                <a:latin typeface="Trebuchet MS" panose="020B0603020202020204" pitchFamily="34" charset="0"/>
                <a:sym typeface="Trebuchet MS" panose="020B0603020202020204" pitchFamily="34" charset="0"/>
              </a:defRPr>
            </a:lvl9pPr>
          </a:lstStyle>
          <a:p>
            <a:r>
              <a:rPr lang="en-US" sz="1600" dirty="0" smtClean="0">
                <a:latin typeface="+mn-lt"/>
              </a:rPr>
              <a:t>By leveling playing field, renewables compete on same footing with non-renewables</a:t>
            </a:r>
            <a:endParaRPr lang="en-US" sz="1600" dirty="0">
              <a:latin typeface="+mn-lt"/>
            </a:endParaRPr>
          </a:p>
        </p:txBody>
      </p:sp>
      <p:sp>
        <p:nvSpPr>
          <p:cNvPr id="7" name="ee4pContent3"/>
          <p:cNvSpPr txBox="1"/>
          <p:nvPr/>
        </p:nvSpPr>
        <p:spPr>
          <a:xfrm>
            <a:off x="8474202" y="2660039"/>
            <a:ext cx="3125941" cy="2912400"/>
          </a:xfrm>
          <a:prstGeom prst="rect">
            <a:avLst/>
          </a:prstGeom>
          <a:ln cap="rnd">
            <a:noFill/>
          </a:ln>
        </p:spPr>
        <p:txBody>
          <a:bodyPr vert="horz" wrap="square" lIns="0" tIns="0" rIns="0" bIns="0" rtlCol="0">
            <a:noAutofit/>
          </a:bodyPr>
          <a:lstStyle>
            <a:lvl1pPr lvl="0" indent="0">
              <a:lnSpc>
                <a:spcPct val="100000"/>
              </a:lnSpc>
              <a:spcBef>
                <a:spcPts val="0"/>
              </a:spcBef>
              <a:spcAft>
                <a:spcPts val="0"/>
              </a:spcAft>
              <a:buFont typeface="Trebuchet MS" panose="020B0603020202020204" pitchFamily="34" charset="0"/>
              <a:buChar char="​"/>
              <a:defRPr sz="20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sz="20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sz="24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sz="2400" b="1">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sz="240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sz="5400" baseline="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sz="660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sz="4400">
                <a:solidFill>
                  <a:schemeClr val="tx2"/>
                </a:solidFill>
                <a:latin typeface="Trebuchet MS" panose="020B0603020202020204" pitchFamily="34" charset="0"/>
                <a:sym typeface="Trebuchet MS" panose="020B0603020202020204" pitchFamily="34" charset="0"/>
              </a:defRPr>
            </a:lvl9pPr>
          </a:lstStyle>
          <a:p>
            <a:r>
              <a:rPr lang="en-US" sz="1600" dirty="0" smtClean="0">
                <a:latin typeface="+mn-lt"/>
              </a:rPr>
              <a:t>Some countries have gone step further to cost in negative externalities of non-renewables</a:t>
            </a:r>
            <a:endParaRPr lang="en-US" sz="1600" dirty="0">
              <a:latin typeface="+mn-lt"/>
            </a:endParaRPr>
          </a:p>
        </p:txBody>
      </p:sp>
      <p:sp>
        <p:nvSpPr>
          <p:cNvPr id="8" name="ee4pHeader1"/>
          <p:cNvSpPr txBox="1"/>
          <p:nvPr/>
        </p:nvSpPr>
        <p:spPr>
          <a:xfrm>
            <a:off x="666344" y="1781639"/>
            <a:ext cx="3123862" cy="759600"/>
          </a:xfrm>
          <a:prstGeom prst="rect">
            <a:avLst/>
          </a:prstGeom>
          <a:noFill/>
          <a:ln cap="rnd">
            <a:noFill/>
          </a:ln>
        </p:spPr>
        <p:txBody>
          <a:bodyPr wrap="square" lIns="0" tIns="0" rIns="0" bIns="0" rtlCol="0" anchor="b" anchorCtr="0">
            <a:noAutofit/>
          </a:bodyPr>
          <a:lstStyle/>
          <a:p>
            <a:pPr marL="0" lvl="3"/>
            <a:r>
              <a:rPr lang="en-US" dirty="0" smtClean="0">
                <a:solidFill>
                  <a:schemeClr val="tx2"/>
                </a:solidFill>
              </a:rPr>
              <a:t>Level the playing field with the removal of subsidies …</a:t>
            </a:r>
            <a:endParaRPr lang="en-US" dirty="0">
              <a:solidFill>
                <a:schemeClr val="tx2"/>
              </a:solidFill>
            </a:endParaRPr>
          </a:p>
        </p:txBody>
      </p:sp>
      <p:sp>
        <p:nvSpPr>
          <p:cNvPr id="9" name="ee4pHeader2"/>
          <p:cNvSpPr txBox="1"/>
          <p:nvPr/>
        </p:nvSpPr>
        <p:spPr>
          <a:xfrm>
            <a:off x="4634626" y="1781639"/>
            <a:ext cx="3125941" cy="759600"/>
          </a:xfrm>
          <a:prstGeom prst="rect">
            <a:avLst/>
          </a:prstGeom>
          <a:noFill/>
          <a:ln cap="rnd">
            <a:noFill/>
          </a:ln>
        </p:spPr>
        <p:txBody>
          <a:bodyPr wrap="square" lIns="0" tIns="0" rIns="0" bIns="0" rtlCol="0" anchor="b" anchorCtr="0">
            <a:noAutofit/>
          </a:bodyPr>
          <a:lstStyle/>
          <a:p>
            <a:pPr marL="0" lvl="3"/>
            <a:r>
              <a:rPr lang="en-US" dirty="0" smtClean="0">
                <a:solidFill>
                  <a:schemeClr val="tx2"/>
                </a:solidFill>
              </a:rPr>
              <a:t>… to reflect true levelized cost of energy …</a:t>
            </a:r>
            <a:endParaRPr lang="en-US" dirty="0">
              <a:solidFill>
                <a:schemeClr val="tx2"/>
              </a:solidFill>
            </a:endParaRPr>
          </a:p>
        </p:txBody>
      </p:sp>
      <p:sp>
        <p:nvSpPr>
          <p:cNvPr id="10" name="ee4pHeader3"/>
          <p:cNvSpPr txBox="1"/>
          <p:nvPr/>
        </p:nvSpPr>
        <p:spPr>
          <a:xfrm>
            <a:off x="8474202" y="1781639"/>
            <a:ext cx="3125941" cy="759600"/>
          </a:xfrm>
          <a:prstGeom prst="rect">
            <a:avLst/>
          </a:prstGeom>
          <a:noFill/>
          <a:ln cap="rnd">
            <a:noFill/>
          </a:ln>
        </p:spPr>
        <p:txBody>
          <a:bodyPr wrap="square" lIns="0" tIns="0" rIns="0" bIns="0" rtlCol="0" anchor="b" anchorCtr="0">
            <a:noAutofit/>
          </a:bodyPr>
          <a:lstStyle/>
          <a:p>
            <a:pPr marL="0" lvl="3"/>
            <a:r>
              <a:rPr lang="en-US" dirty="0" smtClean="0">
                <a:solidFill>
                  <a:schemeClr val="tx2"/>
                </a:solidFill>
              </a:rPr>
              <a:t>… and factor in externalities to identify "real costs" </a:t>
            </a:r>
            <a:endParaRPr lang="en-US" dirty="0">
              <a:solidFill>
                <a:schemeClr val="tx2"/>
              </a:solidFill>
            </a:endParaRPr>
          </a:p>
        </p:txBody>
      </p:sp>
      <p:sp>
        <p:nvSpPr>
          <p:cNvPr id="11" name="Oval 20"/>
          <p:cNvSpPr>
            <a:spLocks noChangeAspect="1" noChangeArrowheads="1"/>
          </p:cNvSpPr>
          <p:nvPr/>
        </p:nvSpPr>
        <p:spPr bwMode="auto">
          <a:xfrm>
            <a:off x="8470642" y="1518426"/>
            <a:ext cx="306910" cy="306910"/>
          </a:xfrm>
          <a:prstGeom prst="ellipse">
            <a:avLst/>
          </a:prstGeom>
          <a:solidFill>
            <a:srgbClr val="6E6F73"/>
          </a:solidFill>
          <a:ln>
            <a:noFill/>
          </a:ln>
        </p:spPr>
        <p:txBody>
          <a:bodyPr vert="horz" wrap="square" lIns="0" tIns="0" rIns="0" bIns="0" numCol="1" anchor="ctr" anchorCtr="0" compatLnSpc="1">
            <a:prstTxWarp prst="textNoShape">
              <a:avLst/>
            </a:prstTxWarp>
          </a:bodyPr>
          <a:lstStyle/>
          <a:p>
            <a:pPr algn="ctr"/>
            <a:r>
              <a:rPr lang="en-US" sz="1200" dirty="0" smtClean="0">
                <a:solidFill>
                  <a:schemeClr val="bg1"/>
                </a:solidFill>
              </a:rPr>
              <a:t>3</a:t>
            </a:r>
            <a:endParaRPr lang="en-US" sz="1200" dirty="0">
              <a:solidFill>
                <a:schemeClr val="bg1"/>
              </a:solidFill>
            </a:endParaRPr>
          </a:p>
        </p:txBody>
      </p:sp>
      <p:sp>
        <p:nvSpPr>
          <p:cNvPr id="12" name="Oval 20"/>
          <p:cNvSpPr>
            <a:spLocks noChangeAspect="1" noChangeArrowheads="1"/>
          </p:cNvSpPr>
          <p:nvPr/>
        </p:nvSpPr>
        <p:spPr bwMode="auto">
          <a:xfrm>
            <a:off x="4568493" y="1518426"/>
            <a:ext cx="306910" cy="306910"/>
          </a:xfrm>
          <a:prstGeom prst="ellipse">
            <a:avLst/>
          </a:prstGeom>
          <a:solidFill>
            <a:srgbClr val="6E6F73"/>
          </a:solidFill>
          <a:ln>
            <a:noFill/>
          </a:ln>
        </p:spPr>
        <p:txBody>
          <a:bodyPr vert="horz" wrap="square" lIns="0" tIns="0" rIns="0" bIns="0" numCol="1" anchor="ctr" anchorCtr="0" compatLnSpc="1">
            <a:prstTxWarp prst="textNoShape">
              <a:avLst/>
            </a:prstTxWarp>
          </a:bodyPr>
          <a:lstStyle/>
          <a:p>
            <a:pPr algn="ctr"/>
            <a:r>
              <a:rPr lang="en-US" sz="1200" dirty="0" smtClean="0">
                <a:solidFill>
                  <a:schemeClr val="bg1"/>
                </a:solidFill>
              </a:rPr>
              <a:t>2</a:t>
            </a:r>
            <a:endParaRPr lang="en-US" sz="1200" dirty="0">
              <a:solidFill>
                <a:schemeClr val="bg1"/>
              </a:solidFill>
            </a:endParaRPr>
          </a:p>
        </p:txBody>
      </p:sp>
      <p:sp>
        <p:nvSpPr>
          <p:cNvPr id="13" name="Oval 20"/>
          <p:cNvSpPr>
            <a:spLocks noChangeAspect="1" noChangeArrowheads="1"/>
          </p:cNvSpPr>
          <p:nvPr/>
        </p:nvSpPr>
        <p:spPr bwMode="auto">
          <a:xfrm>
            <a:off x="666344" y="1520909"/>
            <a:ext cx="306910" cy="306910"/>
          </a:xfrm>
          <a:prstGeom prst="ellipse">
            <a:avLst/>
          </a:prstGeom>
          <a:solidFill>
            <a:srgbClr val="6E6F73"/>
          </a:solidFill>
          <a:ln>
            <a:noFill/>
          </a:ln>
        </p:spPr>
        <p:txBody>
          <a:bodyPr vert="horz" wrap="square" lIns="0" tIns="0" rIns="0" bIns="0" numCol="1" anchor="ctr" anchorCtr="0" compatLnSpc="1">
            <a:prstTxWarp prst="textNoShape">
              <a:avLst/>
            </a:prstTxWarp>
          </a:bodyPr>
          <a:lstStyle/>
          <a:p>
            <a:pPr algn="ctr"/>
            <a:r>
              <a:rPr lang="en-US" sz="1200" dirty="0" smtClean="0">
                <a:solidFill>
                  <a:schemeClr val="bg1"/>
                </a:solidFill>
              </a:rPr>
              <a:t>1</a:t>
            </a:r>
            <a:endParaRPr lang="en-US" sz="1200" dirty="0">
              <a:solidFill>
                <a:schemeClr val="bg1"/>
              </a:solidFill>
            </a:endParaRPr>
          </a:p>
        </p:txBody>
      </p:sp>
      <p:cxnSp>
        <p:nvCxnSpPr>
          <p:cNvPr id="15" name="Straight Arrow Connector 14"/>
          <p:cNvCxnSpPr/>
          <p:nvPr/>
        </p:nvCxnSpPr>
        <p:spPr>
          <a:xfrm>
            <a:off x="1071417" y="1671881"/>
            <a:ext cx="3140363" cy="0"/>
          </a:xfrm>
          <a:prstGeom prst="straightConnector1">
            <a:avLst/>
          </a:prstGeom>
          <a:ln w="9525" cap="rnd">
            <a:solidFill>
              <a:schemeClr val="tx1">
                <a:lumMod val="60000"/>
                <a:lumOff val="40000"/>
              </a:schemeClr>
            </a:solidFill>
            <a:prstDash val="solid"/>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5038435" y="1667361"/>
            <a:ext cx="3140363" cy="0"/>
          </a:xfrm>
          <a:prstGeom prst="straightConnector1">
            <a:avLst/>
          </a:prstGeom>
          <a:ln w="9525" cap="rnd">
            <a:solidFill>
              <a:schemeClr val="tx1">
                <a:lumMod val="60000"/>
                <a:lumOff val="40000"/>
              </a:schemeClr>
            </a:solidFill>
            <a:prstDash val="solid"/>
            <a:round/>
            <a:tailEnd type="triangle" w="med" len="med"/>
          </a:ln>
        </p:spPr>
        <p:style>
          <a:lnRef idx="1">
            <a:schemeClr val="accent1"/>
          </a:lnRef>
          <a:fillRef idx="0">
            <a:schemeClr val="accent1"/>
          </a:fillRef>
          <a:effectRef idx="0">
            <a:schemeClr val="accent1"/>
          </a:effectRef>
          <a:fontRef idx="minor">
            <a:schemeClr val="tx1"/>
          </a:fontRef>
        </p:style>
      </p:cxnSp>
      <p:grpSp>
        <p:nvGrpSpPr>
          <p:cNvPr id="17" name="bcgIcons_CashBalance">
            <a:extLst>
              <a:ext uri="{FF2B5EF4-FFF2-40B4-BE49-F238E27FC236}">
                <a16:creationId xmlns:a16="http://schemas.microsoft.com/office/drawing/2014/main" xmlns="" id="{D09F91B5-A1B1-49B5-826F-C136ED137FE3}"/>
              </a:ext>
            </a:extLst>
          </p:cNvPr>
          <p:cNvGrpSpPr>
            <a:grpSpLocks noChangeAspect="1"/>
          </p:cNvGrpSpPr>
          <p:nvPr/>
        </p:nvGrpSpPr>
        <p:grpSpPr bwMode="auto">
          <a:xfrm flipH="1">
            <a:off x="9052532" y="3424184"/>
            <a:ext cx="1644714" cy="1646238"/>
            <a:chOff x="1682" y="0"/>
            <a:chExt cx="4316" cy="4320"/>
          </a:xfrm>
        </p:grpSpPr>
        <p:sp>
          <p:nvSpPr>
            <p:cNvPr id="18" name="AutoShape 47">
              <a:extLst>
                <a:ext uri="{FF2B5EF4-FFF2-40B4-BE49-F238E27FC236}">
                  <a16:creationId xmlns:a16="http://schemas.microsoft.com/office/drawing/2014/main" xmlns="" id="{15E0A1B1-69EA-4027-A1B7-E6567B2E9D95}"/>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49">
              <a:extLst>
                <a:ext uri="{FF2B5EF4-FFF2-40B4-BE49-F238E27FC236}">
                  <a16:creationId xmlns:a16="http://schemas.microsoft.com/office/drawing/2014/main" xmlns="" id="{AD01ADCD-ACEB-4763-9FAC-5F42AAD6F9E3}"/>
                </a:ext>
              </a:extLst>
            </p:cNvPr>
            <p:cNvSpPr>
              <a:spLocks noEditPoints="1"/>
            </p:cNvSpPr>
            <p:nvPr/>
          </p:nvSpPr>
          <p:spPr bwMode="auto">
            <a:xfrm>
              <a:off x="2088" y="733"/>
              <a:ext cx="3500" cy="2593"/>
            </a:xfrm>
            <a:custGeom>
              <a:avLst/>
              <a:gdLst>
                <a:gd name="T0" fmla="*/ 253 w 1868"/>
                <a:gd name="T1" fmla="*/ 277 h 1383"/>
                <a:gd name="T2" fmla="*/ 795 w 1868"/>
                <a:gd name="T3" fmla="*/ 123 h 1383"/>
                <a:gd name="T4" fmla="*/ 793 w 1868"/>
                <a:gd name="T5" fmla="*/ 169 h 1383"/>
                <a:gd name="T6" fmla="*/ 805 w 1868"/>
                <a:gd name="T7" fmla="*/ 209 h 1383"/>
                <a:gd name="T8" fmla="*/ 304 w 1868"/>
                <a:gd name="T9" fmla="*/ 303 h 1383"/>
                <a:gd name="T10" fmla="*/ 460 w 1868"/>
                <a:gd name="T11" fmla="*/ 873 h 1383"/>
                <a:gd name="T12" fmla="*/ 92 w 1868"/>
                <a:gd name="T13" fmla="*/ 874 h 1383"/>
                <a:gd name="T14" fmla="*/ 1065 w 1868"/>
                <a:gd name="T15" fmla="*/ 204 h 1383"/>
                <a:gd name="T16" fmla="*/ 1352 w 1868"/>
                <a:gd name="T17" fmla="*/ 635 h 1383"/>
                <a:gd name="T18" fmla="*/ 1589 w 1868"/>
                <a:gd name="T19" fmla="*/ 89 h 1383"/>
                <a:gd name="T20" fmla="*/ 1830 w 1868"/>
                <a:gd name="T21" fmla="*/ 634 h 1383"/>
                <a:gd name="T22" fmla="*/ 1613 w 1868"/>
                <a:gd name="T23" fmla="*/ 18 h 1383"/>
                <a:gd name="T24" fmla="*/ 1589 w 1868"/>
                <a:gd name="T25" fmla="*/ 1 h 1383"/>
                <a:gd name="T26" fmla="*/ 1583 w 1868"/>
                <a:gd name="T27" fmla="*/ 1 h 1383"/>
                <a:gd name="T28" fmla="*/ 1068 w 1868"/>
                <a:gd name="T29" fmla="*/ 101 h 1383"/>
                <a:gd name="T30" fmla="*/ 1076 w 1868"/>
                <a:gd name="T31" fmla="*/ 154 h 1383"/>
                <a:gd name="T32" fmla="*/ 553 w 1868"/>
                <a:gd name="T33" fmla="*/ 1029 h 1383"/>
                <a:gd name="T34" fmla="*/ 431 w 1868"/>
                <a:gd name="T35" fmla="*/ 1367 h 1383"/>
                <a:gd name="T36" fmla="*/ 123 w 1868"/>
                <a:gd name="T37" fmla="*/ 1367 h 1383"/>
                <a:gd name="T38" fmla="*/ 0 w 1868"/>
                <a:gd name="T39" fmla="*/ 1249 h 1383"/>
                <a:gd name="T40" fmla="*/ 123 w 1868"/>
                <a:gd name="T41" fmla="*/ 911 h 1383"/>
                <a:gd name="T42" fmla="*/ 431 w 1868"/>
                <a:gd name="T43" fmla="*/ 911 h 1383"/>
                <a:gd name="T44" fmla="*/ 553 w 1868"/>
                <a:gd name="T45" fmla="*/ 1029 h 1383"/>
                <a:gd name="T46" fmla="*/ 420 w 1868"/>
                <a:gd name="T47" fmla="*/ 954 h 1383"/>
                <a:gd name="T48" fmla="*/ 133 w 1868"/>
                <a:gd name="T49" fmla="*/ 954 h 1383"/>
                <a:gd name="T50" fmla="*/ 44 w 1868"/>
                <a:gd name="T51" fmla="*/ 1249 h 1383"/>
                <a:gd name="T52" fmla="*/ 277 w 1868"/>
                <a:gd name="T53" fmla="*/ 1339 h 1383"/>
                <a:gd name="T54" fmla="*/ 509 w 1868"/>
                <a:gd name="T55" fmla="*/ 1249 h 1383"/>
                <a:gd name="T56" fmla="*/ 1868 w 1868"/>
                <a:gd name="T57" fmla="*/ 767 h 1383"/>
                <a:gd name="T58" fmla="*/ 1745 w 1868"/>
                <a:gd name="T59" fmla="*/ 1105 h 1383"/>
                <a:gd name="T60" fmla="*/ 1437 w 1868"/>
                <a:gd name="T61" fmla="*/ 1105 h 1383"/>
                <a:gd name="T62" fmla="*/ 1315 w 1868"/>
                <a:gd name="T63" fmla="*/ 988 h 1383"/>
                <a:gd name="T64" fmla="*/ 1437 w 1868"/>
                <a:gd name="T65" fmla="*/ 649 h 1383"/>
                <a:gd name="T66" fmla="*/ 1745 w 1868"/>
                <a:gd name="T67" fmla="*/ 649 h 1383"/>
                <a:gd name="T68" fmla="*/ 1868 w 1868"/>
                <a:gd name="T69" fmla="*/ 767 h 1383"/>
                <a:gd name="T70" fmla="*/ 1735 w 1868"/>
                <a:gd name="T71" fmla="*/ 692 h 1383"/>
                <a:gd name="T72" fmla="*/ 1448 w 1868"/>
                <a:gd name="T73" fmla="*/ 692 h 1383"/>
                <a:gd name="T74" fmla="*/ 1359 w 1868"/>
                <a:gd name="T75" fmla="*/ 988 h 1383"/>
                <a:gd name="T76" fmla="*/ 1591 w 1868"/>
                <a:gd name="T77" fmla="*/ 1077 h 1383"/>
                <a:gd name="T78" fmla="*/ 1824 w 1868"/>
                <a:gd name="T79" fmla="*/ 988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68" h="1383">
                  <a:moveTo>
                    <a:pt x="37" y="897"/>
                  </a:moveTo>
                  <a:cubicBezTo>
                    <a:pt x="253" y="277"/>
                    <a:pt x="253" y="277"/>
                    <a:pt x="253" y="277"/>
                  </a:cubicBezTo>
                  <a:cubicBezTo>
                    <a:pt x="256" y="268"/>
                    <a:pt x="264" y="262"/>
                    <a:pt x="274" y="262"/>
                  </a:cubicBezTo>
                  <a:cubicBezTo>
                    <a:pt x="795" y="123"/>
                    <a:pt x="795" y="123"/>
                    <a:pt x="795" y="123"/>
                  </a:cubicBezTo>
                  <a:cubicBezTo>
                    <a:pt x="793" y="131"/>
                    <a:pt x="792" y="140"/>
                    <a:pt x="792" y="149"/>
                  </a:cubicBezTo>
                  <a:cubicBezTo>
                    <a:pt x="792" y="156"/>
                    <a:pt x="793" y="162"/>
                    <a:pt x="793" y="169"/>
                  </a:cubicBezTo>
                  <a:cubicBezTo>
                    <a:pt x="546" y="235"/>
                    <a:pt x="546" y="235"/>
                    <a:pt x="546" y="235"/>
                  </a:cubicBezTo>
                  <a:cubicBezTo>
                    <a:pt x="805" y="209"/>
                    <a:pt x="805" y="209"/>
                    <a:pt x="805" y="209"/>
                  </a:cubicBezTo>
                  <a:cubicBezTo>
                    <a:pt x="813" y="224"/>
                    <a:pt x="822" y="238"/>
                    <a:pt x="835" y="250"/>
                  </a:cubicBezTo>
                  <a:cubicBezTo>
                    <a:pt x="304" y="303"/>
                    <a:pt x="304" y="303"/>
                    <a:pt x="304" y="303"/>
                  </a:cubicBezTo>
                  <a:cubicBezTo>
                    <a:pt x="515" y="896"/>
                    <a:pt x="515" y="896"/>
                    <a:pt x="515" y="896"/>
                  </a:cubicBezTo>
                  <a:cubicBezTo>
                    <a:pt x="495" y="884"/>
                    <a:pt x="475" y="877"/>
                    <a:pt x="460" y="873"/>
                  </a:cubicBezTo>
                  <a:cubicBezTo>
                    <a:pt x="274" y="350"/>
                    <a:pt x="274" y="350"/>
                    <a:pt x="274" y="350"/>
                  </a:cubicBezTo>
                  <a:cubicBezTo>
                    <a:pt x="92" y="874"/>
                    <a:pt x="92" y="874"/>
                    <a:pt x="92" y="874"/>
                  </a:cubicBezTo>
                  <a:cubicBezTo>
                    <a:pt x="70" y="880"/>
                    <a:pt x="52" y="888"/>
                    <a:pt x="37" y="897"/>
                  </a:cubicBezTo>
                  <a:close/>
                  <a:moveTo>
                    <a:pt x="1065" y="204"/>
                  </a:moveTo>
                  <a:cubicBezTo>
                    <a:pt x="1553" y="57"/>
                    <a:pt x="1553" y="57"/>
                    <a:pt x="1553" y="57"/>
                  </a:cubicBezTo>
                  <a:cubicBezTo>
                    <a:pt x="1352" y="635"/>
                    <a:pt x="1352" y="635"/>
                    <a:pt x="1352" y="635"/>
                  </a:cubicBezTo>
                  <a:cubicBezTo>
                    <a:pt x="1367" y="627"/>
                    <a:pt x="1385" y="619"/>
                    <a:pt x="1406" y="612"/>
                  </a:cubicBezTo>
                  <a:cubicBezTo>
                    <a:pt x="1589" y="89"/>
                    <a:pt x="1589" y="89"/>
                    <a:pt x="1589" y="89"/>
                  </a:cubicBezTo>
                  <a:cubicBezTo>
                    <a:pt x="1775" y="612"/>
                    <a:pt x="1775" y="612"/>
                    <a:pt x="1775" y="612"/>
                  </a:cubicBezTo>
                  <a:cubicBezTo>
                    <a:pt x="1790" y="616"/>
                    <a:pt x="1810" y="623"/>
                    <a:pt x="1830" y="634"/>
                  </a:cubicBezTo>
                  <a:cubicBezTo>
                    <a:pt x="1613" y="26"/>
                    <a:pt x="1613" y="26"/>
                    <a:pt x="1613" y="26"/>
                  </a:cubicBezTo>
                  <a:cubicBezTo>
                    <a:pt x="1613" y="23"/>
                    <a:pt x="1613" y="21"/>
                    <a:pt x="1613" y="18"/>
                  </a:cubicBezTo>
                  <a:cubicBezTo>
                    <a:pt x="1611" y="8"/>
                    <a:pt x="1601" y="0"/>
                    <a:pt x="1590" y="1"/>
                  </a:cubicBezTo>
                  <a:cubicBezTo>
                    <a:pt x="1590" y="1"/>
                    <a:pt x="1589" y="1"/>
                    <a:pt x="1589" y="1"/>
                  </a:cubicBezTo>
                  <a:cubicBezTo>
                    <a:pt x="1589" y="1"/>
                    <a:pt x="1589" y="1"/>
                    <a:pt x="1589" y="1"/>
                  </a:cubicBezTo>
                  <a:cubicBezTo>
                    <a:pt x="1587" y="1"/>
                    <a:pt x="1585" y="1"/>
                    <a:pt x="1583" y="1"/>
                  </a:cubicBezTo>
                  <a:cubicBezTo>
                    <a:pt x="1044" y="59"/>
                    <a:pt x="1044" y="59"/>
                    <a:pt x="1044" y="59"/>
                  </a:cubicBezTo>
                  <a:cubicBezTo>
                    <a:pt x="1054" y="72"/>
                    <a:pt x="1062" y="86"/>
                    <a:pt x="1068" y="101"/>
                  </a:cubicBezTo>
                  <a:cubicBezTo>
                    <a:pt x="1358" y="70"/>
                    <a:pt x="1358" y="70"/>
                    <a:pt x="1358" y="70"/>
                  </a:cubicBezTo>
                  <a:cubicBezTo>
                    <a:pt x="1076" y="154"/>
                    <a:pt x="1076" y="154"/>
                    <a:pt x="1076" y="154"/>
                  </a:cubicBezTo>
                  <a:cubicBezTo>
                    <a:pt x="1075" y="172"/>
                    <a:pt x="1071" y="188"/>
                    <a:pt x="1065" y="204"/>
                  </a:cubicBezTo>
                  <a:close/>
                  <a:moveTo>
                    <a:pt x="553" y="1029"/>
                  </a:moveTo>
                  <a:cubicBezTo>
                    <a:pt x="553" y="1249"/>
                    <a:pt x="553" y="1249"/>
                    <a:pt x="553" y="1249"/>
                  </a:cubicBezTo>
                  <a:cubicBezTo>
                    <a:pt x="553" y="1289"/>
                    <a:pt x="532" y="1342"/>
                    <a:pt x="431" y="1367"/>
                  </a:cubicBezTo>
                  <a:cubicBezTo>
                    <a:pt x="389" y="1377"/>
                    <a:pt x="334" y="1383"/>
                    <a:pt x="277" y="1383"/>
                  </a:cubicBezTo>
                  <a:cubicBezTo>
                    <a:pt x="219" y="1383"/>
                    <a:pt x="165" y="1377"/>
                    <a:pt x="123" y="1367"/>
                  </a:cubicBezTo>
                  <a:cubicBezTo>
                    <a:pt x="110" y="1364"/>
                    <a:pt x="83" y="1357"/>
                    <a:pt x="58" y="1342"/>
                  </a:cubicBezTo>
                  <a:cubicBezTo>
                    <a:pt x="21" y="1321"/>
                    <a:pt x="0" y="1287"/>
                    <a:pt x="0" y="1249"/>
                  </a:cubicBezTo>
                  <a:cubicBezTo>
                    <a:pt x="0" y="1029"/>
                    <a:pt x="0" y="1029"/>
                    <a:pt x="0" y="1029"/>
                  </a:cubicBezTo>
                  <a:cubicBezTo>
                    <a:pt x="0" y="989"/>
                    <a:pt x="21" y="935"/>
                    <a:pt x="123" y="911"/>
                  </a:cubicBezTo>
                  <a:cubicBezTo>
                    <a:pt x="165" y="901"/>
                    <a:pt x="219" y="895"/>
                    <a:pt x="277" y="895"/>
                  </a:cubicBezTo>
                  <a:cubicBezTo>
                    <a:pt x="334" y="895"/>
                    <a:pt x="389" y="901"/>
                    <a:pt x="431" y="911"/>
                  </a:cubicBezTo>
                  <a:cubicBezTo>
                    <a:pt x="444" y="914"/>
                    <a:pt x="470" y="920"/>
                    <a:pt x="495" y="935"/>
                  </a:cubicBezTo>
                  <a:cubicBezTo>
                    <a:pt x="533" y="957"/>
                    <a:pt x="553" y="990"/>
                    <a:pt x="553" y="1029"/>
                  </a:cubicBezTo>
                  <a:close/>
                  <a:moveTo>
                    <a:pt x="509" y="1029"/>
                  </a:moveTo>
                  <a:cubicBezTo>
                    <a:pt x="509" y="975"/>
                    <a:pt x="442" y="959"/>
                    <a:pt x="420" y="954"/>
                  </a:cubicBezTo>
                  <a:cubicBezTo>
                    <a:pt x="381" y="944"/>
                    <a:pt x="330" y="939"/>
                    <a:pt x="277" y="939"/>
                  </a:cubicBezTo>
                  <a:cubicBezTo>
                    <a:pt x="223" y="939"/>
                    <a:pt x="172" y="944"/>
                    <a:pt x="133" y="954"/>
                  </a:cubicBezTo>
                  <a:cubicBezTo>
                    <a:pt x="111" y="959"/>
                    <a:pt x="44" y="975"/>
                    <a:pt x="44" y="1029"/>
                  </a:cubicBezTo>
                  <a:cubicBezTo>
                    <a:pt x="44" y="1249"/>
                    <a:pt x="44" y="1249"/>
                    <a:pt x="44" y="1249"/>
                  </a:cubicBezTo>
                  <a:cubicBezTo>
                    <a:pt x="44" y="1302"/>
                    <a:pt x="111" y="1319"/>
                    <a:pt x="133" y="1324"/>
                  </a:cubicBezTo>
                  <a:cubicBezTo>
                    <a:pt x="172" y="1334"/>
                    <a:pt x="223" y="1339"/>
                    <a:pt x="277" y="1339"/>
                  </a:cubicBezTo>
                  <a:cubicBezTo>
                    <a:pt x="330" y="1339"/>
                    <a:pt x="381" y="1334"/>
                    <a:pt x="420" y="1324"/>
                  </a:cubicBezTo>
                  <a:cubicBezTo>
                    <a:pt x="442" y="1319"/>
                    <a:pt x="509" y="1302"/>
                    <a:pt x="509" y="1249"/>
                  </a:cubicBezTo>
                  <a:lnTo>
                    <a:pt x="509" y="1029"/>
                  </a:lnTo>
                  <a:close/>
                  <a:moveTo>
                    <a:pt x="1868" y="767"/>
                  </a:moveTo>
                  <a:cubicBezTo>
                    <a:pt x="1868" y="988"/>
                    <a:pt x="1868" y="988"/>
                    <a:pt x="1868" y="988"/>
                  </a:cubicBezTo>
                  <a:cubicBezTo>
                    <a:pt x="1868" y="1028"/>
                    <a:pt x="1847" y="1081"/>
                    <a:pt x="1745" y="1105"/>
                  </a:cubicBezTo>
                  <a:cubicBezTo>
                    <a:pt x="1703" y="1116"/>
                    <a:pt x="1649" y="1121"/>
                    <a:pt x="1591" y="1121"/>
                  </a:cubicBezTo>
                  <a:cubicBezTo>
                    <a:pt x="1534" y="1121"/>
                    <a:pt x="1479" y="1116"/>
                    <a:pt x="1437" y="1105"/>
                  </a:cubicBezTo>
                  <a:cubicBezTo>
                    <a:pt x="1424" y="1102"/>
                    <a:pt x="1398" y="1096"/>
                    <a:pt x="1373" y="1081"/>
                  </a:cubicBezTo>
                  <a:cubicBezTo>
                    <a:pt x="1335" y="1059"/>
                    <a:pt x="1315" y="1026"/>
                    <a:pt x="1315" y="988"/>
                  </a:cubicBezTo>
                  <a:cubicBezTo>
                    <a:pt x="1315" y="767"/>
                    <a:pt x="1315" y="767"/>
                    <a:pt x="1315" y="767"/>
                  </a:cubicBezTo>
                  <a:cubicBezTo>
                    <a:pt x="1315" y="727"/>
                    <a:pt x="1336" y="674"/>
                    <a:pt x="1437" y="649"/>
                  </a:cubicBezTo>
                  <a:cubicBezTo>
                    <a:pt x="1479" y="639"/>
                    <a:pt x="1534" y="634"/>
                    <a:pt x="1591" y="634"/>
                  </a:cubicBezTo>
                  <a:cubicBezTo>
                    <a:pt x="1649" y="634"/>
                    <a:pt x="1703" y="639"/>
                    <a:pt x="1745" y="649"/>
                  </a:cubicBezTo>
                  <a:cubicBezTo>
                    <a:pt x="1758" y="653"/>
                    <a:pt x="1785" y="659"/>
                    <a:pt x="1810" y="674"/>
                  </a:cubicBezTo>
                  <a:cubicBezTo>
                    <a:pt x="1847" y="696"/>
                    <a:pt x="1868" y="729"/>
                    <a:pt x="1868" y="767"/>
                  </a:cubicBezTo>
                  <a:close/>
                  <a:moveTo>
                    <a:pt x="1824" y="767"/>
                  </a:moveTo>
                  <a:cubicBezTo>
                    <a:pt x="1824" y="714"/>
                    <a:pt x="1757" y="698"/>
                    <a:pt x="1735" y="692"/>
                  </a:cubicBezTo>
                  <a:cubicBezTo>
                    <a:pt x="1696" y="683"/>
                    <a:pt x="1645" y="678"/>
                    <a:pt x="1591" y="678"/>
                  </a:cubicBezTo>
                  <a:cubicBezTo>
                    <a:pt x="1538" y="678"/>
                    <a:pt x="1487" y="683"/>
                    <a:pt x="1448" y="692"/>
                  </a:cubicBezTo>
                  <a:cubicBezTo>
                    <a:pt x="1426" y="698"/>
                    <a:pt x="1359" y="714"/>
                    <a:pt x="1359" y="767"/>
                  </a:cubicBezTo>
                  <a:cubicBezTo>
                    <a:pt x="1359" y="988"/>
                    <a:pt x="1359" y="988"/>
                    <a:pt x="1359" y="988"/>
                  </a:cubicBezTo>
                  <a:cubicBezTo>
                    <a:pt x="1359" y="1041"/>
                    <a:pt x="1426" y="1057"/>
                    <a:pt x="1448" y="1063"/>
                  </a:cubicBezTo>
                  <a:cubicBezTo>
                    <a:pt x="1487" y="1072"/>
                    <a:pt x="1538" y="1077"/>
                    <a:pt x="1591" y="1077"/>
                  </a:cubicBezTo>
                  <a:cubicBezTo>
                    <a:pt x="1645" y="1077"/>
                    <a:pt x="1696" y="1072"/>
                    <a:pt x="1735" y="1063"/>
                  </a:cubicBezTo>
                  <a:cubicBezTo>
                    <a:pt x="1757" y="1057"/>
                    <a:pt x="1824" y="1041"/>
                    <a:pt x="1824" y="988"/>
                  </a:cubicBezTo>
                  <a:lnTo>
                    <a:pt x="1824" y="76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50">
              <a:extLst>
                <a:ext uri="{FF2B5EF4-FFF2-40B4-BE49-F238E27FC236}">
                  <a16:creationId xmlns:a16="http://schemas.microsoft.com/office/drawing/2014/main" xmlns="" id="{4FEBEC26-2E26-4281-AE62-6E1081D24DC2}"/>
                </a:ext>
              </a:extLst>
            </p:cNvPr>
            <p:cNvSpPr>
              <a:spLocks noEditPoints="1"/>
            </p:cNvSpPr>
            <p:nvPr/>
          </p:nvSpPr>
          <p:spPr bwMode="auto">
            <a:xfrm>
              <a:off x="2253" y="829"/>
              <a:ext cx="3170" cy="2767"/>
            </a:xfrm>
            <a:custGeom>
              <a:avLst/>
              <a:gdLst>
                <a:gd name="T0" fmla="*/ 897 w 1692"/>
                <a:gd name="T1" fmla="*/ 1476 h 1476"/>
                <a:gd name="T2" fmla="*/ 379 w 1692"/>
                <a:gd name="T3" fmla="*/ 1476 h 1476"/>
                <a:gd name="T4" fmla="*/ 792 w 1692"/>
                <a:gd name="T5" fmla="*/ 179 h 1476"/>
                <a:gd name="T6" fmla="*/ 846 w 1692"/>
                <a:gd name="T7" fmla="*/ 0 h 1476"/>
                <a:gd name="T8" fmla="*/ 897 w 1692"/>
                <a:gd name="T9" fmla="*/ 182 h 1476"/>
                <a:gd name="T10" fmla="*/ 1313 w 1692"/>
                <a:gd name="T11" fmla="*/ 1476 h 1476"/>
                <a:gd name="T12" fmla="*/ 377 w 1692"/>
                <a:gd name="T13" fmla="*/ 1035 h 1476"/>
                <a:gd name="T14" fmla="*/ 377 w 1692"/>
                <a:gd name="T15" fmla="*/ 1085 h 1476"/>
                <a:gd name="T16" fmla="*/ 377 w 1692"/>
                <a:gd name="T17" fmla="*/ 1088 h 1476"/>
                <a:gd name="T18" fmla="*/ 0 w 1692"/>
                <a:gd name="T19" fmla="*/ 1088 h 1476"/>
                <a:gd name="T20" fmla="*/ 1 w 1692"/>
                <a:gd name="T21" fmla="*/ 1085 h 1476"/>
                <a:gd name="T22" fmla="*/ 0 w 1692"/>
                <a:gd name="T23" fmla="*/ 1035 h 1476"/>
                <a:gd name="T24" fmla="*/ 189 w 1692"/>
                <a:gd name="T25" fmla="*/ 1065 h 1476"/>
                <a:gd name="T26" fmla="*/ 377 w 1692"/>
                <a:gd name="T27" fmla="*/ 1147 h 1476"/>
                <a:gd name="T28" fmla="*/ 377 w 1692"/>
                <a:gd name="T29" fmla="*/ 1197 h 1476"/>
                <a:gd name="T30" fmla="*/ 189 w 1692"/>
                <a:gd name="T31" fmla="*/ 1244 h 1476"/>
                <a:gd name="T32" fmla="*/ 1 w 1692"/>
                <a:gd name="T33" fmla="*/ 1197 h 1476"/>
                <a:gd name="T34" fmla="*/ 0 w 1692"/>
                <a:gd name="T35" fmla="*/ 1147 h 1476"/>
                <a:gd name="T36" fmla="*/ 189 w 1692"/>
                <a:gd name="T37" fmla="*/ 1177 h 1476"/>
                <a:gd name="T38" fmla="*/ 377 w 1692"/>
                <a:gd name="T39" fmla="*/ 1147 h 1476"/>
                <a:gd name="T40" fmla="*/ 189 w 1692"/>
                <a:gd name="T41" fmla="*/ 932 h 1476"/>
                <a:gd name="T42" fmla="*/ 189 w 1692"/>
                <a:gd name="T43" fmla="*/ 1021 h 1476"/>
                <a:gd name="T44" fmla="*/ 1647 w 1692"/>
                <a:gd name="T45" fmla="*/ 789 h 1476"/>
                <a:gd name="T46" fmla="*/ 1692 w 1692"/>
                <a:gd name="T47" fmla="*/ 823 h 1476"/>
                <a:gd name="T48" fmla="*/ 1692 w 1692"/>
                <a:gd name="T49" fmla="*/ 826 h 1476"/>
                <a:gd name="T50" fmla="*/ 1503 w 1692"/>
                <a:gd name="T51" fmla="*/ 872 h 1476"/>
                <a:gd name="T52" fmla="*/ 1315 w 1692"/>
                <a:gd name="T53" fmla="*/ 826 h 1476"/>
                <a:gd name="T54" fmla="*/ 1315 w 1692"/>
                <a:gd name="T55" fmla="*/ 823 h 1476"/>
                <a:gd name="T56" fmla="*/ 1360 w 1692"/>
                <a:gd name="T57" fmla="*/ 789 h 1476"/>
                <a:gd name="T58" fmla="*/ 1647 w 1692"/>
                <a:gd name="T59" fmla="*/ 789 h 1476"/>
                <a:gd name="T60" fmla="*/ 1692 w 1692"/>
                <a:gd name="T61" fmla="*/ 935 h 1476"/>
                <a:gd name="T62" fmla="*/ 1692 w 1692"/>
                <a:gd name="T63" fmla="*/ 937 h 1476"/>
                <a:gd name="T64" fmla="*/ 1315 w 1692"/>
                <a:gd name="T65" fmla="*/ 937 h 1476"/>
                <a:gd name="T66" fmla="*/ 1315 w 1692"/>
                <a:gd name="T67" fmla="*/ 935 h 1476"/>
                <a:gd name="T68" fmla="*/ 1360 w 1692"/>
                <a:gd name="T69" fmla="*/ 901 h 1476"/>
                <a:gd name="T70" fmla="*/ 1647 w 1692"/>
                <a:gd name="T71" fmla="*/ 901 h 1476"/>
                <a:gd name="T72" fmla="*/ 1315 w 1692"/>
                <a:gd name="T73" fmla="*/ 715 h 1476"/>
                <a:gd name="T74" fmla="*/ 1692 w 1692"/>
                <a:gd name="T75" fmla="*/ 715 h 1476"/>
                <a:gd name="T76" fmla="*/ 1315 w 1692"/>
                <a:gd name="T77" fmla="*/ 715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2" h="1476">
                  <a:moveTo>
                    <a:pt x="1313" y="1476"/>
                  </a:moveTo>
                  <a:cubicBezTo>
                    <a:pt x="1313" y="1476"/>
                    <a:pt x="1313" y="1476"/>
                    <a:pt x="897" y="1476"/>
                  </a:cubicBezTo>
                  <a:cubicBezTo>
                    <a:pt x="897" y="1476"/>
                    <a:pt x="897" y="1476"/>
                    <a:pt x="792" y="1476"/>
                  </a:cubicBezTo>
                  <a:cubicBezTo>
                    <a:pt x="792" y="1476"/>
                    <a:pt x="792" y="1476"/>
                    <a:pt x="379" y="1476"/>
                  </a:cubicBezTo>
                  <a:cubicBezTo>
                    <a:pt x="379" y="1372"/>
                    <a:pt x="792" y="1389"/>
                    <a:pt x="792" y="1344"/>
                  </a:cubicBezTo>
                  <a:cubicBezTo>
                    <a:pt x="792" y="1300"/>
                    <a:pt x="792" y="335"/>
                    <a:pt x="792" y="179"/>
                  </a:cubicBezTo>
                  <a:cubicBezTo>
                    <a:pt x="765" y="162"/>
                    <a:pt x="748" y="132"/>
                    <a:pt x="748" y="98"/>
                  </a:cubicBezTo>
                  <a:cubicBezTo>
                    <a:pt x="748" y="44"/>
                    <a:pt x="792" y="0"/>
                    <a:pt x="846" y="0"/>
                  </a:cubicBezTo>
                  <a:cubicBezTo>
                    <a:pt x="900" y="0"/>
                    <a:pt x="944" y="44"/>
                    <a:pt x="944" y="98"/>
                  </a:cubicBezTo>
                  <a:cubicBezTo>
                    <a:pt x="944" y="133"/>
                    <a:pt x="925" y="164"/>
                    <a:pt x="897" y="182"/>
                  </a:cubicBezTo>
                  <a:cubicBezTo>
                    <a:pt x="897" y="351"/>
                    <a:pt x="897" y="1310"/>
                    <a:pt x="897" y="1344"/>
                  </a:cubicBezTo>
                  <a:cubicBezTo>
                    <a:pt x="897" y="1382"/>
                    <a:pt x="1313" y="1370"/>
                    <a:pt x="1313" y="1476"/>
                  </a:cubicBezTo>
                  <a:close/>
                  <a:moveTo>
                    <a:pt x="332" y="1051"/>
                  </a:moveTo>
                  <a:cubicBezTo>
                    <a:pt x="350" y="1046"/>
                    <a:pt x="365" y="1041"/>
                    <a:pt x="377" y="1035"/>
                  </a:cubicBezTo>
                  <a:cubicBezTo>
                    <a:pt x="377" y="1085"/>
                    <a:pt x="377" y="1085"/>
                    <a:pt x="377" y="1085"/>
                  </a:cubicBezTo>
                  <a:cubicBezTo>
                    <a:pt x="377" y="1085"/>
                    <a:pt x="377" y="1085"/>
                    <a:pt x="377" y="1085"/>
                  </a:cubicBezTo>
                  <a:cubicBezTo>
                    <a:pt x="377" y="1086"/>
                    <a:pt x="377" y="1087"/>
                    <a:pt x="377" y="1088"/>
                  </a:cubicBezTo>
                  <a:cubicBezTo>
                    <a:pt x="377" y="1088"/>
                    <a:pt x="377" y="1088"/>
                    <a:pt x="377" y="1088"/>
                  </a:cubicBezTo>
                  <a:cubicBezTo>
                    <a:pt x="377" y="1113"/>
                    <a:pt x="293" y="1133"/>
                    <a:pt x="189" y="1133"/>
                  </a:cubicBezTo>
                  <a:cubicBezTo>
                    <a:pt x="85" y="1133"/>
                    <a:pt x="0" y="1113"/>
                    <a:pt x="0" y="1088"/>
                  </a:cubicBezTo>
                  <a:cubicBezTo>
                    <a:pt x="0" y="1088"/>
                    <a:pt x="0" y="1088"/>
                    <a:pt x="0" y="1088"/>
                  </a:cubicBezTo>
                  <a:cubicBezTo>
                    <a:pt x="0" y="1087"/>
                    <a:pt x="0" y="1086"/>
                    <a:pt x="1" y="1085"/>
                  </a:cubicBezTo>
                  <a:cubicBezTo>
                    <a:pt x="0" y="1085"/>
                    <a:pt x="0" y="1085"/>
                    <a:pt x="0" y="1085"/>
                  </a:cubicBezTo>
                  <a:cubicBezTo>
                    <a:pt x="0" y="1035"/>
                    <a:pt x="0" y="1035"/>
                    <a:pt x="0" y="1035"/>
                  </a:cubicBezTo>
                  <a:cubicBezTo>
                    <a:pt x="12" y="1041"/>
                    <a:pt x="27" y="1046"/>
                    <a:pt x="45" y="1051"/>
                  </a:cubicBezTo>
                  <a:cubicBezTo>
                    <a:pt x="84" y="1060"/>
                    <a:pt x="135" y="1065"/>
                    <a:pt x="189" y="1065"/>
                  </a:cubicBezTo>
                  <a:cubicBezTo>
                    <a:pt x="242" y="1065"/>
                    <a:pt x="293" y="1060"/>
                    <a:pt x="332" y="1051"/>
                  </a:cubicBezTo>
                  <a:close/>
                  <a:moveTo>
                    <a:pt x="377" y="1147"/>
                  </a:moveTo>
                  <a:cubicBezTo>
                    <a:pt x="377" y="1197"/>
                    <a:pt x="377" y="1197"/>
                    <a:pt x="377" y="1197"/>
                  </a:cubicBezTo>
                  <a:cubicBezTo>
                    <a:pt x="377" y="1197"/>
                    <a:pt x="377" y="1197"/>
                    <a:pt x="377" y="1197"/>
                  </a:cubicBezTo>
                  <a:cubicBezTo>
                    <a:pt x="377" y="1197"/>
                    <a:pt x="377" y="1198"/>
                    <a:pt x="377" y="1199"/>
                  </a:cubicBezTo>
                  <a:cubicBezTo>
                    <a:pt x="375" y="1224"/>
                    <a:pt x="292" y="1244"/>
                    <a:pt x="189" y="1244"/>
                  </a:cubicBezTo>
                  <a:cubicBezTo>
                    <a:pt x="86" y="1244"/>
                    <a:pt x="2" y="1224"/>
                    <a:pt x="0" y="1199"/>
                  </a:cubicBezTo>
                  <a:cubicBezTo>
                    <a:pt x="0" y="1198"/>
                    <a:pt x="0" y="1197"/>
                    <a:pt x="1" y="1197"/>
                  </a:cubicBezTo>
                  <a:cubicBezTo>
                    <a:pt x="0" y="1197"/>
                    <a:pt x="0" y="1197"/>
                    <a:pt x="0" y="1197"/>
                  </a:cubicBezTo>
                  <a:cubicBezTo>
                    <a:pt x="0" y="1147"/>
                    <a:pt x="0" y="1147"/>
                    <a:pt x="0" y="1147"/>
                  </a:cubicBezTo>
                  <a:cubicBezTo>
                    <a:pt x="12" y="1153"/>
                    <a:pt x="27" y="1158"/>
                    <a:pt x="45" y="1163"/>
                  </a:cubicBezTo>
                  <a:cubicBezTo>
                    <a:pt x="84" y="1172"/>
                    <a:pt x="135" y="1177"/>
                    <a:pt x="189" y="1177"/>
                  </a:cubicBezTo>
                  <a:cubicBezTo>
                    <a:pt x="242" y="1177"/>
                    <a:pt x="293" y="1172"/>
                    <a:pt x="332" y="1163"/>
                  </a:cubicBezTo>
                  <a:cubicBezTo>
                    <a:pt x="350" y="1158"/>
                    <a:pt x="365" y="1153"/>
                    <a:pt x="377" y="1147"/>
                  </a:cubicBezTo>
                  <a:close/>
                  <a:moveTo>
                    <a:pt x="0" y="977"/>
                  </a:moveTo>
                  <a:cubicBezTo>
                    <a:pt x="3" y="952"/>
                    <a:pt x="86" y="932"/>
                    <a:pt x="189" y="932"/>
                  </a:cubicBezTo>
                  <a:cubicBezTo>
                    <a:pt x="291" y="932"/>
                    <a:pt x="375" y="952"/>
                    <a:pt x="377" y="977"/>
                  </a:cubicBezTo>
                  <a:cubicBezTo>
                    <a:pt x="375" y="1001"/>
                    <a:pt x="291" y="1021"/>
                    <a:pt x="189" y="1021"/>
                  </a:cubicBezTo>
                  <a:cubicBezTo>
                    <a:pt x="86" y="1021"/>
                    <a:pt x="3" y="1001"/>
                    <a:pt x="0" y="977"/>
                  </a:cubicBezTo>
                  <a:close/>
                  <a:moveTo>
                    <a:pt x="1647" y="789"/>
                  </a:moveTo>
                  <a:cubicBezTo>
                    <a:pt x="1665" y="785"/>
                    <a:pt x="1680" y="780"/>
                    <a:pt x="1692" y="774"/>
                  </a:cubicBezTo>
                  <a:cubicBezTo>
                    <a:pt x="1692" y="823"/>
                    <a:pt x="1692" y="823"/>
                    <a:pt x="1692" y="823"/>
                  </a:cubicBezTo>
                  <a:cubicBezTo>
                    <a:pt x="1691" y="823"/>
                    <a:pt x="1691" y="823"/>
                    <a:pt x="1691" y="823"/>
                  </a:cubicBezTo>
                  <a:cubicBezTo>
                    <a:pt x="1692" y="824"/>
                    <a:pt x="1692" y="825"/>
                    <a:pt x="1692" y="826"/>
                  </a:cubicBezTo>
                  <a:cubicBezTo>
                    <a:pt x="1692" y="826"/>
                    <a:pt x="1692" y="826"/>
                    <a:pt x="1692" y="826"/>
                  </a:cubicBezTo>
                  <a:cubicBezTo>
                    <a:pt x="1692" y="852"/>
                    <a:pt x="1607" y="872"/>
                    <a:pt x="1503" y="872"/>
                  </a:cubicBezTo>
                  <a:cubicBezTo>
                    <a:pt x="1399" y="872"/>
                    <a:pt x="1315" y="852"/>
                    <a:pt x="1315" y="826"/>
                  </a:cubicBezTo>
                  <a:cubicBezTo>
                    <a:pt x="1315" y="826"/>
                    <a:pt x="1315" y="826"/>
                    <a:pt x="1315" y="826"/>
                  </a:cubicBezTo>
                  <a:cubicBezTo>
                    <a:pt x="1315" y="825"/>
                    <a:pt x="1315" y="824"/>
                    <a:pt x="1315" y="823"/>
                  </a:cubicBezTo>
                  <a:cubicBezTo>
                    <a:pt x="1315" y="823"/>
                    <a:pt x="1315" y="823"/>
                    <a:pt x="1315" y="823"/>
                  </a:cubicBezTo>
                  <a:cubicBezTo>
                    <a:pt x="1315" y="774"/>
                    <a:pt x="1315" y="774"/>
                    <a:pt x="1315" y="774"/>
                  </a:cubicBezTo>
                  <a:cubicBezTo>
                    <a:pt x="1327" y="780"/>
                    <a:pt x="1342" y="785"/>
                    <a:pt x="1360" y="789"/>
                  </a:cubicBezTo>
                  <a:cubicBezTo>
                    <a:pt x="1399" y="799"/>
                    <a:pt x="1450" y="804"/>
                    <a:pt x="1503" y="804"/>
                  </a:cubicBezTo>
                  <a:cubicBezTo>
                    <a:pt x="1557" y="804"/>
                    <a:pt x="1608" y="799"/>
                    <a:pt x="1647" y="789"/>
                  </a:cubicBezTo>
                  <a:close/>
                  <a:moveTo>
                    <a:pt x="1692" y="886"/>
                  </a:moveTo>
                  <a:cubicBezTo>
                    <a:pt x="1692" y="935"/>
                    <a:pt x="1692" y="935"/>
                    <a:pt x="1692" y="935"/>
                  </a:cubicBezTo>
                  <a:cubicBezTo>
                    <a:pt x="1691" y="935"/>
                    <a:pt x="1691" y="935"/>
                    <a:pt x="1691" y="935"/>
                  </a:cubicBezTo>
                  <a:cubicBezTo>
                    <a:pt x="1692" y="936"/>
                    <a:pt x="1692" y="937"/>
                    <a:pt x="1692" y="937"/>
                  </a:cubicBezTo>
                  <a:cubicBezTo>
                    <a:pt x="1690" y="962"/>
                    <a:pt x="1606" y="982"/>
                    <a:pt x="1503" y="982"/>
                  </a:cubicBezTo>
                  <a:cubicBezTo>
                    <a:pt x="1400" y="982"/>
                    <a:pt x="1317" y="962"/>
                    <a:pt x="1315" y="937"/>
                  </a:cubicBezTo>
                  <a:cubicBezTo>
                    <a:pt x="1315" y="937"/>
                    <a:pt x="1315" y="936"/>
                    <a:pt x="1315" y="935"/>
                  </a:cubicBezTo>
                  <a:cubicBezTo>
                    <a:pt x="1315" y="935"/>
                    <a:pt x="1315" y="935"/>
                    <a:pt x="1315" y="935"/>
                  </a:cubicBezTo>
                  <a:cubicBezTo>
                    <a:pt x="1315" y="886"/>
                    <a:pt x="1315" y="886"/>
                    <a:pt x="1315" y="886"/>
                  </a:cubicBezTo>
                  <a:cubicBezTo>
                    <a:pt x="1327" y="892"/>
                    <a:pt x="1342" y="897"/>
                    <a:pt x="1360" y="901"/>
                  </a:cubicBezTo>
                  <a:cubicBezTo>
                    <a:pt x="1399" y="911"/>
                    <a:pt x="1450" y="916"/>
                    <a:pt x="1503" y="916"/>
                  </a:cubicBezTo>
                  <a:cubicBezTo>
                    <a:pt x="1557" y="916"/>
                    <a:pt x="1608" y="911"/>
                    <a:pt x="1647" y="901"/>
                  </a:cubicBezTo>
                  <a:cubicBezTo>
                    <a:pt x="1665" y="897"/>
                    <a:pt x="1680" y="892"/>
                    <a:pt x="1692" y="886"/>
                  </a:cubicBezTo>
                  <a:close/>
                  <a:moveTo>
                    <a:pt x="1315" y="715"/>
                  </a:moveTo>
                  <a:cubicBezTo>
                    <a:pt x="1317" y="690"/>
                    <a:pt x="1401" y="671"/>
                    <a:pt x="1503" y="671"/>
                  </a:cubicBezTo>
                  <a:cubicBezTo>
                    <a:pt x="1606" y="671"/>
                    <a:pt x="1689" y="690"/>
                    <a:pt x="1692" y="715"/>
                  </a:cubicBezTo>
                  <a:cubicBezTo>
                    <a:pt x="1689" y="740"/>
                    <a:pt x="1606" y="760"/>
                    <a:pt x="1503" y="760"/>
                  </a:cubicBezTo>
                  <a:cubicBezTo>
                    <a:pt x="1401" y="760"/>
                    <a:pt x="1317" y="740"/>
                    <a:pt x="1315" y="7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20"/>
          <p:cNvGrpSpPr>
            <a:grpSpLocks noChangeAspect="1"/>
          </p:cNvGrpSpPr>
          <p:nvPr/>
        </p:nvGrpSpPr>
        <p:grpSpPr>
          <a:xfrm>
            <a:off x="5170014" y="3210173"/>
            <a:ext cx="2074260" cy="2074260"/>
            <a:chOff x="5273675" y="2514600"/>
            <a:chExt cx="1646238" cy="1646238"/>
          </a:xfrm>
        </p:grpSpPr>
        <p:sp>
          <p:nvSpPr>
            <p:cNvPr id="22" name="AutoShape 3"/>
            <p:cNvSpPr>
              <a:spLocks noChangeAspect="1" noChangeArrowheads="1" noTextEdit="1"/>
            </p:cNvSpPr>
            <p:nvPr/>
          </p:nvSpPr>
          <p:spPr bwMode="auto">
            <a:xfrm>
              <a:off x="5273675" y="2514600"/>
              <a:ext cx="1646238" cy="164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15214" tIns="57607" rIns="115214" bIns="57607" numCol="1" anchor="t" anchorCtr="0" compatLnSpc="1">
              <a:prstTxWarp prst="textNoShape">
                <a:avLst/>
              </a:prstTxWarp>
            </a:bodyPr>
            <a:lstStyle/>
            <a:p>
              <a:endParaRPr lang="en-US" dirty="0"/>
            </a:p>
          </p:txBody>
        </p:sp>
        <p:grpSp>
          <p:nvGrpSpPr>
            <p:cNvPr id="23" name="Group 22"/>
            <p:cNvGrpSpPr/>
            <p:nvPr/>
          </p:nvGrpSpPr>
          <p:grpSpPr>
            <a:xfrm>
              <a:off x="5547067" y="2901157"/>
              <a:ext cx="1099454" cy="873125"/>
              <a:chOff x="5546724" y="2914650"/>
              <a:chExt cx="1099454" cy="873125"/>
            </a:xfrm>
          </p:grpSpPr>
          <p:sp>
            <p:nvSpPr>
              <p:cNvPr id="24" name="Freeform 23"/>
              <p:cNvSpPr>
                <a:spLocks/>
              </p:cNvSpPr>
              <p:nvPr/>
            </p:nvSpPr>
            <p:spPr bwMode="auto">
              <a:xfrm>
                <a:off x="5546724" y="2928938"/>
                <a:ext cx="1099454" cy="696912"/>
              </a:xfrm>
              <a:custGeom>
                <a:avLst/>
                <a:gdLst>
                  <a:gd name="connsiteX0" fmla="*/ 935750 w 1099454"/>
                  <a:gd name="connsiteY0" fmla="*/ 434102 h 696912"/>
                  <a:gd name="connsiteX1" fmla="*/ 851031 w 1099454"/>
                  <a:gd name="connsiteY1" fmla="*/ 441968 h 696912"/>
                  <a:gd name="connsiteX2" fmla="*/ 797637 w 1099454"/>
                  <a:gd name="connsiteY2" fmla="*/ 486304 h 696912"/>
                  <a:gd name="connsiteX3" fmla="*/ 796925 w 1099454"/>
                  <a:gd name="connsiteY3" fmla="*/ 617165 h 696912"/>
                  <a:gd name="connsiteX4" fmla="*/ 850319 w 1099454"/>
                  <a:gd name="connsiteY4" fmla="*/ 661501 h 696912"/>
                  <a:gd name="connsiteX5" fmla="*/ 935038 w 1099454"/>
                  <a:gd name="connsiteY5" fmla="*/ 670797 h 696912"/>
                  <a:gd name="connsiteX6" fmla="*/ 1019756 w 1099454"/>
                  <a:gd name="connsiteY6" fmla="*/ 662216 h 696912"/>
                  <a:gd name="connsiteX7" fmla="*/ 1072438 w 1099454"/>
                  <a:gd name="connsiteY7" fmla="*/ 617880 h 696912"/>
                  <a:gd name="connsiteX8" fmla="*/ 1073150 w 1099454"/>
                  <a:gd name="connsiteY8" fmla="*/ 487734 h 696912"/>
                  <a:gd name="connsiteX9" fmla="*/ 1021180 w 1099454"/>
                  <a:gd name="connsiteY9" fmla="*/ 442683 h 696912"/>
                  <a:gd name="connsiteX10" fmla="*/ 935750 w 1099454"/>
                  <a:gd name="connsiteY10" fmla="*/ 434102 h 696912"/>
                  <a:gd name="connsiteX11" fmla="*/ 164228 w 1099454"/>
                  <a:gd name="connsiteY11" fmla="*/ 434102 h 696912"/>
                  <a:gd name="connsiteX12" fmla="*/ 79071 w 1099454"/>
                  <a:gd name="connsiteY12" fmla="*/ 441968 h 696912"/>
                  <a:gd name="connsiteX13" fmla="*/ 26116 w 1099454"/>
                  <a:gd name="connsiteY13" fmla="*/ 486304 h 696912"/>
                  <a:gd name="connsiteX14" fmla="*/ 25400 w 1099454"/>
                  <a:gd name="connsiteY14" fmla="*/ 617165 h 696912"/>
                  <a:gd name="connsiteX15" fmla="*/ 78355 w 1099454"/>
                  <a:gd name="connsiteY15" fmla="*/ 661501 h 696912"/>
                  <a:gd name="connsiteX16" fmla="*/ 163513 w 1099454"/>
                  <a:gd name="connsiteY16" fmla="*/ 670797 h 696912"/>
                  <a:gd name="connsiteX17" fmla="*/ 247955 w 1099454"/>
                  <a:gd name="connsiteY17" fmla="*/ 662216 h 696912"/>
                  <a:gd name="connsiteX18" fmla="*/ 300910 w 1099454"/>
                  <a:gd name="connsiteY18" fmla="*/ 617880 h 696912"/>
                  <a:gd name="connsiteX19" fmla="*/ 301625 w 1099454"/>
                  <a:gd name="connsiteY19" fmla="*/ 487734 h 696912"/>
                  <a:gd name="connsiteX20" fmla="*/ 249386 w 1099454"/>
                  <a:gd name="connsiteY20" fmla="*/ 442683 h 696912"/>
                  <a:gd name="connsiteX21" fmla="*/ 164228 w 1099454"/>
                  <a:gd name="connsiteY21" fmla="*/ 434102 h 696912"/>
                  <a:gd name="connsiteX22" fmla="*/ 936188 w 1099454"/>
                  <a:gd name="connsiteY22" fmla="*/ 407987 h 696912"/>
                  <a:gd name="connsiteX23" fmla="*/ 1028143 w 1099454"/>
                  <a:gd name="connsiteY23" fmla="*/ 417975 h 696912"/>
                  <a:gd name="connsiteX24" fmla="*/ 1065923 w 1099454"/>
                  <a:gd name="connsiteY24" fmla="*/ 432243 h 696912"/>
                  <a:gd name="connsiteX25" fmla="*/ 1099425 w 1099454"/>
                  <a:gd name="connsiteY25" fmla="*/ 487887 h 696912"/>
                  <a:gd name="connsiteX26" fmla="*/ 1099425 w 1099454"/>
                  <a:gd name="connsiteY26" fmla="*/ 618439 h 696912"/>
                  <a:gd name="connsiteX27" fmla="*/ 1026717 w 1099454"/>
                  <a:gd name="connsiteY27" fmla="*/ 687638 h 696912"/>
                  <a:gd name="connsiteX28" fmla="*/ 935475 w 1099454"/>
                  <a:gd name="connsiteY28" fmla="*/ 696912 h 696912"/>
                  <a:gd name="connsiteX29" fmla="*/ 844234 w 1099454"/>
                  <a:gd name="connsiteY29" fmla="*/ 686925 h 696912"/>
                  <a:gd name="connsiteX30" fmla="*/ 805741 w 1099454"/>
                  <a:gd name="connsiteY30" fmla="*/ 671943 h 696912"/>
                  <a:gd name="connsiteX31" fmla="*/ 771525 w 1099454"/>
                  <a:gd name="connsiteY31" fmla="*/ 617012 h 696912"/>
                  <a:gd name="connsiteX32" fmla="*/ 771525 w 1099454"/>
                  <a:gd name="connsiteY32" fmla="*/ 486461 h 696912"/>
                  <a:gd name="connsiteX33" fmla="*/ 845659 w 1099454"/>
                  <a:gd name="connsiteY33" fmla="*/ 417261 h 696912"/>
                  <a:gd name="connsiteX34" fmla="*/ 936188 w 1099454"/>
                  <a:gd name="connsiteY34" fmla="*/ 407987 h 696912"/>
                  <a:gd name="connsiteX35" fmla="*/ 164665 w 1099454"/>
                  <a:gd name="connsiteY35" fmla="*/ 407987 h 696912"/>
                  <a:gd name="connsiteX36" fmla="*/ 256304 w 1099454"/>
                  <a:gd name="connsiteY36" fmla="*/ 417975 h 696912"/>
                  <a:gd name="connsiteX37" fmla="*/ 294248 w 1099454"/>
                  <a:gd name="connsiteY37" fmla="*/ 432243 h 696912"/>
                  <a:gd name="connsiteX38" fmla="*/ 327897 w 1099454"/>
                  <a:gd name="connsiteY38" fmla="*/ 487887 h 696912"/>
                  <a:gd name="connsiteX39" fmla="*/ 327897 w 1099454"/>
                  <a:gd name="connsiteY39" fmla="*/ 618439 h 696912"/>
                  <a:gd name="connsiteX40" fmla="*/ 254872 w 1099454"/>
                  <a:gd name="connsiteY40" fmla="*/ 687638 h 696912"/>
                  <a:gd name="connsiteX41" fmla="*/ 163949 w 1099454"/>
                  <a:gd name="connsiteY41" fmla="*/ 696912 h 696912"/>
                  <a:gd name="connsiteX42" fmla="*/ 72309 w 1099454"/>
                  <a:gd name="connsiteY42" fmla="*/ 686925 h 696912"/>
                  <a:gd name="connsiteX43" fmla="*/ 33649 w 1099454"/>
                  <a:gd name="connsiteY43" fmla="*/ 671943 h 696912"/>
                  <a:gd name="connsiteX44" fmla="*/ 0 w 1099454"/>
                  <a:gd name="connsiteY44" fmla="*/ 617012 h 696912"/>
                  <a:gd name="connsiteX45" fmla="*/ 0 w 1099454"/>
                  <a:gd name="connsiteY45" fmla="*/ 486461 h 696912"/>
                  <a:gd name="connsiteX46" fmla="*/ 73741 w 1099454"/>
                  <a:gd name="connsiteY46" fmla="*/ 417261 h 696912"/>
                  <a:gd name="connsiteX47" fmla="*/ 164665 w 1099454"/>
                  <a:gd name="connsiteY47" fmla="*/ 407987 h 696912"/>
                  <a:gd name="connsiteX48" fmla="*/ 622300 w 1099454"/>
                  <a:gd name="connsiteY48" fmla="*/ 0 h 696912"/>
                  <a:gd name="connsiteX49" fmla="*/ 939653 w 1099454"/>
                  <a:gd name="connsiteY49" fmla="*/ 25647 h 696912"/>
                  <a:gd name="connsiteX50" fmla="*/ 940370 w 1099454"/>
                  <a:gd name="connsiteY50" fmla="*/ 25647 h 696912"/>
                  <a:gd name="connsiteX51" fmla="*/ 941802 w 1099454"/>
                  <a:gd name="connsiteY51" fmla="*/ 25647 h 696912"/>
                  <a:gd name="connsiteX52" fmla="*/ 944668 w 1099454"/>
                  <a:gd name="connsiteY52" fmla="*/ 26359 h 696912"/>
                  <a:gd name="connsiteX53" fmla="*/ 946817 w 1099454"/>
                  <a:gd name="connsiteY53" fmla="*/ 27784 h 696912"/>
                  <a:gd name="connsiteX54" fmla="*/ 952548 w 1099454"/>
                  <a:gd name="connsiteY54" fmla="*/ 32771 h 696912"/>
                  <a:gd name="connsiteX55" fmla="*/ 957563 w 1099454"/>
                  <a:gd name="connsiteY55" fmla="*/ 43457 h 696912"/>
                  <a:gd name="connsiteX56" fmla="*/ 1077913 w 1099454"/>
                  <a:gd name="connsiteY56" fmla="*/ 403225 h 696912"/>
                  <a:gd name="connsiteX57" fmla="*/ 1039945 w 1099454"/>
                  <a:gd name="connsiteY57" fmla="*/ 388264 h 696912"/>
                  <a:gd name="connsiteX58" fmla="*/ 941802 w 1099454"/>
                  <a:gd name="connsiteY58" fmla="*/ 95463 h 696912"/>
                  <a:gd name="connsiteX59" fmla="*/ 835779 w 1099454"/>
                  <a:gd name="connsiteY59" fmla="*/ 387552 h 696912"/>
                  <a:gd name="connsiteX60" fmla="*/ 797095 w 1099454"/>
                  <a:gd name="connsiteY60" fmla="*/ 401088 h 696912"/>
                  <a:gd name="connsiteX61" fmla="*/ 921744 w 1099454"/>
                  <a:gd name="connsiteY61" fmla="*/ 58418 h 696912"/>
                  <a:gd name="connsiteX62" fmla="*/ 625166 w 1099454"/>
                  <a:gd name="connsiteY62" fmla="*/ 84065 h 696912"/>
                  <a:gd name="connsiteX63" fmla="*/ 634479 w 1099454"/>
                  <a:gd name="connsiteY63" fmla="*/ 52006 h 696912"/>
                  <a:gd name="connsiteX64" fmla="*/ 750531 w 1099454"/>
                  <a:gd name="connsiteY64" fmla="*/ 42032 h 696912"/>
                  <a:gd name="connsiteX65" fmla="*/ 633762 w 1099454"/>
                  <a:gd name="connsiteY65" fmla="*/ 32771 h 696912"/>
                  <a:gd name="connsiteX66" fmla="*/ 622300 w 1099454"/>
                  <a:gd name="connsiteY66" fmla="*/ 0 h 696912"/>
                  <a:gd name="connsiteX67" fmla="*/ 468313 w 1099454"/>
                  <a:gd name="connsiteY67" fmla="*/ 0 h 696912"/>
                  <a:gd name="connsiteX68" fmla="*/ 458299 w 1099454"/>
                  <a:gd name="connsiteY68" fmla="*/ 32090 h 696912"/>
                  <a:gd name="connsiteX69" fmla="*/ 346716 w 1099454"/>
                  <a:gd name="connsiteY69" fmla="*/ 42786 h 696912"/>
                  <a:gd name="connsiteX70" fmla="*/ 457584 w 1099454"/>
                  <a:gd name="connsiteY70" fmla="*/ 51343 h 696912"/>
                  <a:gd name="connsiteX71" fmla="*/ 466883 w 1099454"/>
                  <a:gd name="connsiteY71" fmla="*/ 83433 h 696912"/>
                  <a:gd name="connsiteX72" fmla="*/ 177911 w 1099454"/>
                  <a:gd name="connsiteY72" fmla="*/ 61327 h 696912"/>
                  <a:gd name="connsiteX73" fmla="*/ 298793 w 1099454"/>
                  <a:gd name="connsiteY73" fmla="*/ 399337 h 696912"/>
                  <a:gd name="connsiteX74" fmla="*/ 263029 w 1099454"/>
                  <a:gd name="connsiteY74" fmla="*/ 387214 h 696912"/>
                  <a:gd name="connsiteX75" fmla="*/ 260883 w 1099454"/>
                  <a:gd name="connsiteY75" fmla="*/ 387214 h 696912"/>
                  <a:gd name="connsiteX76" fmla="*/ 159314 w 1099454"/>
                  <a:gd name="connsiteY76" fmla="*/ 103400 h 696912"/>
                  <a:gd name="connsiteX77" fmla="*/ 64183 w 1099454"/>
                  <a:gd name="connsiteY77" fmla="*/ 386501 h 696912"/>
                  <a:gd name="connsiteX78" fmla="*/ 26988 w 1099454"/>
                  <a:gd name="connsiteY78" fmla="*/ 400050 h 696912"/>
                  <a:gd name="connsiteX79" fmla="*/ 142148 w 1099454"/>
                  <a:gd name="connsiteY79" fmla="*/ 54909 h 696912"/>
                  <a:gd name="connsiteX80" fmla="*/ 146439 w 1099454"/>
                  <a:gd name="connsiteY80" fmla="*/ 43499 h 696912"/>
                  <a:gd name="connsiteX81" fmla="*/ 150016 w 1099454"/>
                  <a:gd name="connsiteY81" fmla="*/ 33516 h 696912"/>
                  <a:gd name="connsiteX82" fmla="*/ 151446 w 1099454"/>
                  <a:gd name="connsiteY82" fmla="*/ 32803 h 696912"/>
                  <a:gd name="connsiteX83" fmla="*/ 152161 w 1099454"/>
                  <a:gd name="connsiteY83" fmla="*/ 31377 h 696912"/>
                  <a:gd name="connsiteX84" fmla="*/ 153592 w 1099454"/>
                  <a:gd name="connsiteY84" fmla="*/ 30663 h 696912"/>
                  <a:gd name="connsiteX85" fmla="*/ 160745 w 1099454"/>
                  <a:gd name="connsiteY85" fmla="*/ 28524 h 696912"/>
                  <a:gd name="connsiteX86" fmla="*/ 468313 w 1099454"/>
                  <a:gd name="connsiteY86" fmla="*/ 0 h 69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099454" h="696912">
                    <a:moveTo>
                      <a:pt x="935750" y="434102"/>
                    </a:moveTo>
                    <a:cubicBezTo>
                      <a:pt x="903713" y="433387"/>
                      <a:pt x="873813" y="436247"/>
                      <a:pt x="851031" y="441968"/>
                    </a:cubicBezTo>
                    <a:cubicBezTo>
                      <a:pt x="838217" y="445544"/>
                      <a:pt x="797637" y="454840"/>
                      <a:pt x="797637" y="486304"/>
                    </a:cubicBezTo>
                    <a:cubicBezTo>
                      <a:pt x="796925" y="617165"/>
                      <a:pt x="796925" y="617165"/>
                      <a:pt x="796925" y="617165"/>
                    </a:cubicBezTo>
                    <a:cubicBezTo>
                      <a:pt x="796925" y="648629"/>
                      <a:pt x="836793" y="658641"/>
                      <a:pt x="850319" y="661501"/>
                    </a:cubicBezTo>
                    <a:cubicBezTo>
                      <a:pt x="873101" y="667937"/>
                      <a:pt x="903001" y="670797"/>
                      <a:pt x="935038" y="670797"/>
                    </a:cubicBezTo>
                    <a:cubicBezTo>
                      <a:pt x="966362" y="671512"/>
                      <a:pt x="996975" y="668652"/>
                      <a:pt x="1019756" y="662216"/>
                    </a:cubicBezTo>
                    <a:cubicBezTo>
                      <a:pt x="1032571" y="659356"/>
                      <a:pt x="1072438" y="649344"/>
                      <a:pt x="1072438" y="617880"/>
                    </a:cubicBezTo>
                    <a:cubicBezTo>
                      <a:pt x="1072438" y="617880"/>
                      <a:pt x="1072438" y="617880"/>
                      <a:pt x="1073150" y="487734"/>
                    </a:cubicBezTo>
                    <a:cubicBezTo>
                      <a:pt x="1073150" y="455555"/>
                      <a:pt x="1033995" y="446259"/>
                      <a:pt x="1021180" y="442683"/>
                    </a:cubicBezTo>
                    <a:cubicBezTo>
                      <a:pt x="997687" y="436963"/>
                      <a:pt x="967074" y="434102"/>
                      <a:pt x="935750" y="434102"/>
                    </a:cubicBezTo>
                    <a:close/>
                    <a:moveTo>
                      <a:pt x="164228" y="434102"/>
                    </a:moveTo>
                    <a:cubicBezTo>
                      <a:pt x="132026" y="433387"/>
                      <a:pt x="101970" y="436247"/>
                      <a:pt x="79071" y="441968"/>
                    </a:cubicBezTo>
                    <a:cubicBezTo>
                      <a:pt x="66190" y="445544"/>
                      <a:pt x="26116" y="454840"/>
                      <a:pt x="26116" y="486304"/>
                    </a:cubicBezTo>
                    <a:cubicBezTo>
                      <a:pt x="25400" y="617165"/>
                      <a:pt x="25400" y="617165"/>
                      <a:pt x="25400" y="617165"/>
                    </a:cubicBezTo>
                    <a:cubicBezTo>
                      <a:pt x="25400" y="648629"/>
                      <a:pt x="64759" y="658641"/>
                      <a:pt x="78355" y="661501"/>
                    </a:cubicBezTo>
                    <a:cubicBezTo>
                      <a:pt x="101255" y="667937"/>
                      <a:pt x="131310" y="670797"/>
                      <a:pt x="163513" y="670797"/>
                    </a:cubicBezTo>
                    <a:cubicBezTo>
                      <a:pt x="195000" y="671512"/>
                      <a:pt x="225055" y="668652"/>
                      <a:pt x="247955" y="662216"/>
                    </a:cubicBezTo>
                    <a:cubicBezTo>
                      <a:pt x="260836" y="659356"/>
                      <a:pt x="300910" y="649344"/>
                      <a:pt x="300910" y="617880"/>
                    </a:cubicBezTo>
                    <a:cubicBezTo>
                      <a:pt x="300910" y="617880"/>
                      <a:pt x="300910" y="617880"/>
                      <a:pt x="301625" y="487734"/>
                    </a:cubicBezTo>
                    <a:cubicBezTo>
                      <a:pt x="301625" y="455555"/>
                      <a:pt x="262267" y="446259"/>
                      <a:pt x="249386" y="442683"/>
                    </a:cubicBezTo>
                    <a:cubicBezTo>
                      <a:pt x="225771" y="436963"/>
                      <a:pt x="195715" y="434102"/>
                      <a:pt x="164228" y="434102"/>
                    </a:cubicBezTo>
                    <a:close/>
                    <a:moveTo>
                      <a:pt x="936188" y="407987"/>
                    </a:moveTo>
                    <a:cubicBezTo>
                      <a:pt x="969691" y="407987"/>
                      <a:pt x="1003194" y="411554"/>
                      <a:pt x="1028143" y="417975"/>
                    </a:cubicBezTo>
                    <a:cubicBezTo>
                      <a:pt x="1035984" y="419401"/>
                      <a:pt x="1050953" y="422968"/>
                      <a:pt x="1065923" y="432243"/>
                    </a:cubicBezTo>
                    <a:cubicBezTo>
                      <a:pt x="1088020" y="445084"/>
                      <a:pt x="1100138" y="465059"/>
                      <a:pt x="1099425" y="487887"/>
                    </a:cubicBezTo>
                    <a:cubicBezTo>
                      <a:pt x="1099425" y="618439"/>
                      <a:pt x="1099425" y="618439"/>
                      <a:pt x="1099425" y="618439"/>
                    </a:cubicBezTo>
                    <a:cubicBezTo>
                      <a:pt x="1098713" y="641981"/>
                      <a:pt x="1086595" y="673370"/>
                      <a:pt x="1026717" y="687638"/>
                    </a:cubicBezTo>
                    <a:cubicBezTo>
                      <a:pt x="1001768" y="693345"/>
                      <a:pt x="968978" y="696912"/>
                      <a:pt x="935475" y="696912"/>
                    </a:cubicBezTo>
                    <a:cubicBezTo>
                      <a:pt x="901260" y="696912"/>
                      <a:pt x="869182" y="692632"/>
                      <a:pt x="844234" y="686925"/>
                    </a:cubicBezTo>
                    <a:cubicBezTo>
                      <a:pt x="836392" y="684784"/>
                      <a:pt x="820710" y="681217"/>
                      <a:pt x="805741" y="671943"/>
                    </a:cubicBezTo>
                    <a:cubicBezTo>
                      <a:pt x="783643" y="659816"/>
                      <a:pt x="771525" y="639127"/>
                      <a:pt x="771525" y="617012"/>
                    </a:cubicBezTo>
                    <a:cubicBezTo>
                      <a:pt x="771525" y="486461"/>
                      <a:pt x="771525" y="486461"/>
                      <a:pt x="771525" y="486461"/>
                    </a:cubicBezTo>
                    <a:cubicBezTo>
                      <a:pt x="772238" y="462919"/>
                      <a:pt x="784356" y="430816"/>
                      <a:pt x="845659" y="417261"/>
                    </a:cubicBezTo>
                    <a:cubicBezTo>
                      <a:pt x="870608" y="411554"/>
                      <a:pt x="901972" y="407987"/>
                      <a:pt x="936188" y="407987"/>
                    </a:cubicBezTo>
                    <a:close/>
                    <a:moveTo>
                      <a:pt x="164665" y="407987"/>
                    </a:moveTo>
                    <a:cubicBezTo>
                      <a:pt x="198314" y="407987"/>
                      <a:pt x="231246" y="411554"/>
                      <a:pt x="256304" y="417975"/>
                    </a:cubicBezTo>
                    <a:cubicBezTo>
                      <a:pt x="264179" y="419401"/>
                      <a:pt x="279214" y="422968"/>
                      <a:pt x="294248" y="432243"/>
                    </a:cubicBezTo>
                    <a:cubicBezTo>
                      <a:pt x="316442" y="445084"/>
                      <a:pt x="328613" y="465059"/>
                      <a:pt x="327897" y="487887"/>
                    </a:cubicBezTo>
                    <a:cubicBezTo>
                      <a:pt x="327897" y="618439"/>
                      <a:pt x="327897" y="618439"/>
                      <a:pt x="327897" y="618439"/>
                    </a:cubicBezTo>
                    <a:cubicBezTo>
                      <a:pt x="327181" y="641981"/>
                      <a:pt x="315011" y="673370"/>
                      <a:pt x="254872" y="687638"/>
                    </a:cubicBezTo>
                    <a:cubicBezTo>
                      <a:pt x="229815" y="693345"/>
                      <a:pt x="197598" y="696912"/>
                      <a:pt x="163949" y="696912"/>
                    </a:cubicBezTo>
                    <a:cubicBezTo>
                      <a:pt x="129584" y="696912"/>
                      <a:pt x="97367" y="692632"/>
                      <a:pt x="72309" y="686925"/>
                    </a:cubicBezTo>
                    <a:cubicBezTo>
                      <a:pt x="64434" y="684784"/>
                      <a:pt x="48684" y="681217"/>
                      <a:pt x="33649" y="671943"/>
                    </a:cubicBezTo>
                    <a:cubicBezTo>
                      <a:pt x="12171" y="659816"/>
                      <a:pt x="0" y="639127"/>
                      <a:pt x="0" y="617012"/>
                    </a:cubicBezTo>
                    <a:cubicBezTo>
                      <a:pt x="0" y="486461"/>
                      <a:pt x="0" y="486461"/>
                      <a:pt x="0" y="486461"/>
                    </a:cubicBezTo>
                    <a:cubicBezTo>
                      <a:pt x="716" y="462919"/>
                      <a:pt x="12887" y="430816"/>
                      <a:pt x="73741" y="417261"/>
                    </a:cubicBezTo>
                    <a:cubicBezTo>
                      <a:pt x="98799" y="411554"/>
                      <a:pt x="130300" y="407987"/>
                      <a:pt x="164665" y="407987"/>
                    </a:cubicBezTo>
                    <a:close/>
                    <a:moveTo>
                      <a:pt x="622300" y="0"/>
                    </a:moveTo>
                    <a:cubicBezTo>
                      <a:pt x="939653" y="25647"/>
                      <a:pt x="939653" y="25647"/>
                      <a:pt x="939653" y="25647"/>
                    </a:cubicBezTo>
                    <a:cubicBezTo>
                      <a:pt x="939653" y="25647"/>
                      <a:pt x="939653" y="25647"/>
                      <a:pt x="940370" y="25647"/>
                    </a:cubicBezTo>
                    <a:cubicBezTo>
                      <a:pt x="940370" y="25647"/>
                      <a:pt x="941086" y="25647"/>
                      <a:pt x="941802" y="25647"/>
                    </a:cubicBezTo>
                    <a:cubicBezTo>
                      <a:pt x="942519" y="25647"/>
                      <a:pt x="943952" y="26359"/>
                      <a:pt x="944668" y="26359"/>
                    </a:cubicBezTo>
                    <a:cubicBezTo>
                      <a:pt x="945384" y="27072"/>
                      <a:pt x="946101" y="27072"/>
                      <a:pt x="946817" y="27784"/>
                    </a:cubicBezTo>
                    <a:cubicBezTo>
                      <a:pt x="948966" y="29209"/>
                      <a:pt x="951115" y="30634"/>
                      <a:pt x="952548" y="32771"/>
                    </a:cubicBezTo>
                    <a:cubicBezTo>
                      <a:pt x="955414" y="36333"/>
                      <a:pt x="957563" y="43457"/>
                      <a:pt x="957563" y="43457"/>
                    </a:cubicBezTo>
                    <a:cubicBezTo>
                      <a:pt x="1077913" y="403225"/>
                      <a:pt x="1077913" y="403225"/>
                      <a:pt x="1077913" y="403225"/>
                    </a:cubicBezTo>
                    <a:cubicBezTo>
                      <a:pt x="1039945" y="388264"/>
                      <a:pt x="1039945" y="388264"/>
                      <a:pt x="1039945" y="388264"/>
                    </a:cubicBezTo>
                    <a:cubicBezTo>
                      <a:pt x="941802" y="95463"/>
                      <a:pt x="941802" y="95463"/>
                      <a:pt x="941802" y="95463"/>
                    </a:cubicBezTo>
                    <a:cubicBezTo>
                      <a:pt x="835779" y="387552"/>
                      <a:pt x="835779" y="387552"/>
                      <a:pt x="835779" y="387552"/>
                    </a:cubicBezTo>
                    <a:cubicBezTo>
                      <a:pt x="820735" y="391114"/>
                      <a:pt x="807841" y="395389"/>
                      <a:pt x="797095" y="401088"/>
                    </a:cubicBezTo>
                    <a:cubicBezTo>
                      <a:pt x="921744" y="58418"/>
                      <a:pt x="921744" y="58418"/>
                      <a:pt x="921744" y="58418"/>
                    </a:cubicBezTo>
                    <a:cubicBezTo>
                      <a:pt x="625166" y="84065"/>
                      <a:pt x="625166" y="84065"/>
                      <a:pt x="625166" y="84065"/>
                    </a:cubicBezTo>
                    <a:cubicBezTo>
                      <a:pt x="630180" y="74091"/>
                      <a:pt x="633046" y="63405"/>
                      <a:pt x="634479" y="52006"/>
                    </a:cubicBezTo>
                    <a:cubicBezTo>
                      <a:pt x="750531" y="42032"/>
                      <a:pt x="750531" y="42032"/>
                      <a:pt x="750531" y="42032"/>
                    </a:cubicBezTo>
                    <a:cubicBezTo>
                      <a:pt x="633762" y="32771"/>
                      <a:pt x="633762" y="32771"/>
                      <a:pt x="633762" y="32771"/>
                    </a:cubicBezTo>
                    <a:cubicBezTo>
                      <a:pt x="632329" y="20660"/>
                      <a:pt x="628031" y="9974"/>
                      <a:pt x="622300" y="0"/>
                    </a:cubicBezTo>
                    <a:close/>
                    <a:moveTo>
                      <a:pt x="468313" y="0"/>
                    </a:moveTo>
                    <a:cubicBezTo>
                      <a:pt x="463306" y="9984"/>
                      <a:pt x="459730" y="20680"/>
                      <a:pt x="458299" y="32090"/>
                    </a:cubicBezTo>
                    <a:cubicBezTo>
                      <a:pt x="346716" y="42786"/>
                      <a:pt x="346716" y="42786"/>
                      <a:pt x="346716" y="42786"/>
                    </a:cubicBezTo>
                    <a:cubicBezTo>
                      <a:pt x="457584" y="51343"/>
                      <a:pt x="457584" y="51343"/>
                      <a:pt x="457584" y="51343"/>
                    </a:cubicBezTo>
                    <a:cubicBezTo>
                      <a:pt x="459015" y="62753"/>
                      <a:pt x="461876" y="73450"/>
                      <a:pt x="466883" y="83433"/>
                    </a:cubicBezTo>
                    <a:cubicBezTo>
                      <a:pt x="177911" y="61327"/>
                      <a:pt x="177911" y="61327"/>
                      <a:pt x="177911" y="61327"/>
                    </a:cubicBezTo>
                    <a:cubicBezTo>
                      <a:pt x="298793" y="399337"/>
                      <a:pt x="298793" y="399337"/>
                      <a:pt x="298793" y="399337"/>
                    </a:cubicBezTo>
                    <a:cubicBezTo>
                      <a:pt x="283772" y="392206"/>
                      <a:pt x="269467" y="388641"/>
                      <a:pt x="263029" y="387214"/>
                    </a:cubicBezTo>
                    <a:cubicBezTo>
                      <a:pt x="262314" y="387214"/>
                      <a:pt x="261599" y="387214"/>
                      <a:pt x="260883" y="387214"/>
                    </a:cubicBezTo>
                    <a:cubicBezTo>
                      <a:pt x="159314" y="103400"/>
                      <a:pt x="159314" y="103400"/>
                      <a:pt x="159314" y="103400"/>
                    </a:cubicBezTo>
                    <a:cubicBezTo>
                      <a:pt x="64183" y="386501"/>
                      <a:pt x="64183" y="386501"/>
                      <a:pt x="64183" y="386501"/>
                    </a:cubicBezTo>
                    <a:cubicBezTo>
                      <a:pt x="49877" y="390067"/>
                      <a:pt x="37002" y="395058"/>
                      <a:pt x="26988" y="400050"/>
                    </a:cubicBezTo>
                    <a:cubicBezTo>
                      <a:pt x="142148" y="54909"/>
                      <a:pt x="142148" y="54909"/>
                      <a:pt x="142148" y="54909"/>
                    </a:cubicBezTo>
                    <a:cubicBezTo>
                      <a:pt x="146439" y="43499"/>
                      <a:pt x="146439" y="43499"/>
                      <a:pt x="146439" y="43499"/>
                    </a:cubicBezTo>
                    <a:cubicBezTo>
                      <a:pt x="146439" y="42786"/>
                      <a:pt x="149300" y="34942"/>
                      <a:pt x="150016" y="33516"/>
                    </a:cubicBezTo>
                    <a:cubicBezTo>
                      <a:pt x="150731" y="33516"/>
                      <a:pt x="150731" y="32803"/>
                      <a:pt x="151446" y="32803"/>
                    </a:cubicBezTo>
                    <a:cubicBezTo>
                      <a:pt x="151446" y="32090"/>
                      <a:pt x="152161" y="32090"/>
                      <a:pt x="152161" y="31377"/>
                    </a:cubicBezTo>
                    <a:cubicBezTo>
                      <a:pt x="152877" y="31377"/>
                      <a:pt x="152877" y="31377"/>
                      <a:pt x="153592" y="30663"/>
                    </a:cubicBezTo>
                    <a:cubicBezTo>
                      <a:pt x="155738" y="29237"/>
                      <a:pt x="157884" y="28524"/>
                      <a:pt x="160745" y="28524"/>
                    </a:cubicBezTo>
                    <a:cubicBezTo>
                      <a:pt x="468313" y="0"/>
                      <a:pt x="468313" y="0"/>
                      <a:pt x="46831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15214" tIns="57607" rIns="115214" bIns="57607" numCol="1" anchor="t" anchorCtr="0" compatLnSpc="1">
                <a:prstTxWarp prst="textNoShape">
                  <a:avLst/>
                </a:prstTxWarp>
                <a:noAutofit/>
              </a:bodyPr>
              <a:lstStyle/>
              <a:p>
                <a:endParaRPr lang="en-US" dirty="0"/>
              </a:p>
            </p:txBody>
          </p:sp>
          <p:sp>
            <p:nvSpPr>
              <p:cNvPr id="25" name="Freeform 24"/>
              <p:cNvSpPr>
                <a:spLocks/>
              </p:cNvSpPr>
              <p:nvPr/>
            </p:nvSpPr>
            <p:spPr bwMode="auto">
              <a:xfrm>
                <a:off x="5597525" y="2914650"/>
                <a:ext cx="995363" cy="873125"/>
              </a:xfrm>
              <a:custGeom>
                <a:avLst/>
                <a:gdLst>
                  <a:gd name="connsiteX0" fmla="*/ 773113 w 995363"/>
                  <a:gd name="connsiteY0" fmla="*/ 601663 h 873125"/>
                  <a:gd name="connsiteX1" fmla="*/ 799555 w 995363"/>
                  <a:gd name="connsiteY1" fmla="*/ 610950 h 873125"/>
                  <a:gd name="connsiteX2" fmla="*/ 884596 w 995363"/>
                  <a:gd name="connsiteY2" fmla="*/ 619523 h 873125"/>
                  <a:gd name="connsiteX3" fmla="*/ 969637 w 995363"/>
                  <a:gd name="connsiteY3" fmla="*/ 610950 h 873125"/>
                  <a:gd name="connsiteX4" fmla="*/ 995363 w 995363"/>
                  <a:gd name="connsiteY4" fmla="*/ 601663 h 873125"/>
                  <a:gd name="connsiteX5" fmla="*/ 995363 w 995363"/>
                  <a:gd name="connsiteY5" fmla="*/ 630953 h 873125"/>
                  <a:gd name="connsiteX6" fmla="*/ 995363 w 995363"/>
                  <a:gd name="connsiteY6" fmla="*/ 632381 h 873125"/>
                  <a:gd name="connsiteX7" fmla="*/ 884596 w 995363"/>
                  <a:gd name="connsiteY7" fmla="*/ 658813 h 873125"/>
                  <a:gd name="connsiteX8" fmla="*/ 773113 w 995363"/>
                  <a:gd name="connsiteY8" fmla="*/ 632381 h 873125"/>
                  <a:gd name="connsiteX9" fmla="*/ 773828 w 995363"/>
                  <a:gd name="connsiteY9" fmla="*/ 630953 h 873125"/>
                  <a:gd name="connsiteX10" fmla="*/ 773113 w 995363"/>
                  <a:gd name="connsiteY10" fmla="*/ 630953 h 873125"/>
                  <a:gd name="connsiteX11" fmla="*/ 773113 w 995363"/>
                  <a:gd name="connsiteY11" fmla="*/ 601663 h 873125"/>
                  <a:gd name="connsiteX12" fmla="*/ 0 w 995363"/>
                  <a:gd name="connsiteY12" fmla="*/ 601663 h 873125"/>
                  <a:gd name="connsiteX13" fmla="*/ 27280 w 995363"/>
                  <a:gd name="connsiteY13" fmla="*/ 610950 h 873125"/>
                  <a:gd name="connsiteX14" fmla="*/ 112712 w 995363"/>
                  <a:gd name="connsiteY14" fmla="*/ 619523 h 873125"/>
                  <a:gd name="connsiteX15" fmla="*/ 198862 w 995363"/>
                  <a:gd name="connsiteY15" fmla="*/ 610950 h 873125"/>
                  <a:gd name="connsiteX16" fmla="*/ 225425 w 995363"/>
                  <a:gd name="connsiteY16" fmla="*/ 601663 h 873125"/>
                  <a:gd name="connsiteX17" fmla="*/ 225425 w 995363"/>
                  <a:gd name="connsiteY17" fmla="*/ 630953 h 873125"/>
                  <a:gd name="connsiteX18" fmla="*/ 225425 w 995363"/>
                  <a:gd name="connsiteY18" fmla="*/ 632381 h 873125"/>
                  <a:gd name="connsiteX19" fmla="*/ 112712 w 995363"/>
                  <a:gd name="connsiteY19" fmla="*/ 658813 h 873125"/>
                  <a:gd name="connsiteX20" fmla="*/ 0 w 995363"/>
                  <a:gd name="connsiteY20" fmla="*/ 632381 h 873125"/>
                  <a:gd name="connsiteX21" fmla="*/ 718 w 995363"/>
                  <a:gd name="connsiteY21" fmla="*/ 630953 h 873125"/>
                  <a:gd name="connsiteX22" fmla="*/ 0 w 995363"/>
                  <a:gd name="connsiteY22" fmla="*/ 630953 h 873125"/>
                  <a:gd name="connsiteX23" fmla="*/ 0 w 995363"/>
                  <a:gd name="connsiteY23" fmla="*/ 601663 h 873125"/>
                  <a:gd name="connsiteX24" fmla="*/ 773113 w 995363"/>
                  <a:gd name="connsiteY24" fmla="*/ 534988 h 873125"/>
                  <a:gd name="connsiteX25" fmla="*/ 799555 w 995363"/>
                  <a:gd name="connsiteY25" fmla="*/ 544415 h 873125"/>
                  <a:gd name="connsiteX26" fmla="*/ 884596 w 995363"/>
                  <a:gd name="connsiteY26" fmla="*/ 553117 h 873125"/>
                  <a:gd name="connsiteX27" fmla="*/ 969637 w 995363"/>
                  <a:gd name="connsiteY27" fmla="*/ 544415 h 873125"/>
                  <a:gd name="connsiteX28" fmla="*/ 995363 w 995363"/>
                  <a:gd name="connsiteY28" fmla="*/ 534988 h 873125"/>
                  <a:gd name="connsiteX29" fmla="*/ 995363 w 995363"/>
                  <a:gd name="connsiteY29" fmla="*/ 565445 h 873125"/>
                  <a:gd name="connsiteX30" fmla="*/ 995363 w 995363"/>
                  <a:gd name="connsiteY30" fmla="*/ 566895 h 873125"/>
                  <a:gd name="connsiteX31" fmla="*/ 963920 w 995363"/>
                  <a:gd name="connsiteY31" fmla="*/ 585749 h 873125"/>
                  <a:gd name="connsiteX32" fmla="*/ 884596 w 995363"/>
                  <a:gd name="connsiteY32" fmla="*/ 593726 h 873125"/>
                  <a:gd name="connsiteX33" fmla="*/ 773113 w 995363"/>
                  <a:gd name="connsiteY33" fmla="*/ 566895 h 873125"/>
                  <a:gd name="connsiteX34" fmla="*/ 773828 w 995363"/>
                  <a:gd name="connsiteY34" fmla="*/ 565445 h 873125"/>
                  <a:gd name="connsiteX35" fmla="*/ 773113 w 995363"/>
                  <a:gd name="connsiteY35" fmla="*/ 565445 h 873125"/>
                  <a:gd name="connsiteX36" fmla="*/ 773113 w 995363"/>
                  <a:gd name="connsiteY36" fmla="*/ 534988 h 873125"/>
                  <a:gd name="connsiteX37" fmla="*/ 0 w 995363"/>
                  <a:gd name="connsiteY37" fmla="*/ 534988 h 873125"/>
                  <a:gd name="connsiteX38" fmla="*/ 27280 w 995363"/>
                  <a:gd name="connsiteY38" fmla="*/ 544415 h 873125"/>
                  <a:gd name="connsiteX39" fmla="*/ 112712 w 995363"/>
                  <a:gd name="connsiteY39" fmla="*/ 553117 h 873125"/>
                  <a:gd name="connsiteX40" fmla="*/ 198862 w 995363"/>
                  <a:gd name="connsiteY40" fmla="*/ 544415 h 873125"/>
                  <a:gd name="connsiteX41" fmla="*/ 225425 w 995363"/>
                  <a:gd name="connsiteY41" fmla="*/ 534988 h 873125"/>
                  <a:gd name="connsiteX42" fmla="*/ 225425 w 995363"/>
                  <a:gd name="connsiteY42" fmla="*/ 565445 h 873125"/>
                  <a:gd name="connsiteX43" fmla="*/ 225425 w 995363"/>
                  <a:gd name="connsiteY43" fmla="*/ 566895 h 873125"/>
                  <a:gd name="connsiteX44" fmla="*/ 193119 w 995363"/>
                  <a:gd name="connsiteY44" fmla="*/ 585749 h 873125"/>
                  <a:gd name="connsiteX45" fmla="*/ 112712 w 995363"/>
                  <a:gd name="connsiteY45" fmla="*/ 593726 h 873125"/>
                  <a:gd name="connsiteX46" fmla="*/ 0 w 995363"/>
                  <a:gd name="connsiteY46" fmla="*/ 566895 h 873125"/>
                  <a:gd name="connsiteX47" fmla="*/ 718 w 995363"/>
                  <a:gd name="connsiteY47" fmla="*/ 565445 h 873125"/>
                  <a:gd name="connsiteX48" fmla="*/ 0 w 995363"/>
                  <a:gd name="connsiteY48" fmla="*/ 565445 h 873125"/>
                  <a:gd name="connsiteX49" fmla="*/ 0 w 995363"/>
                  <a:gd name="connsiteY49" fmla="*/ 534988 h 873125"/>
                  <a:gd name="connsiteX50" fmla="*/ 884596 w 995363"/>
                  <a:gd name="connsiteY50" fmla="*/ 474663 h 873125"/>
                  <a:gd name="connsiteX51" fmla="*/ 995363 w 995363"/>
                  <a:gd name="connsiteY51" fmla="*/ 501216 h 873125"/>
                  <a:gd name="connsiteX52" fmla="*/ 884596 w 995363"/>
                  <a:gd name="connsiteY52" fmla="*/ 527051 h 873125"/>
                  <a:gd name="connsiteX53" fmla="*/ 773113 w 995363"/>
                  <a:gd name="connsiteY53" fmla="*/ 501216 h 873125"/>
                  <a:gd name="connsiteX54" fmla="*/ 884596 w 995363"/>
                  <a:gd name="connsiteY54" fmla="*/ 474663 h 873125"/>
                  <a:gd name="connsiteX55" fmla="*/ 112712 w 995363"/>
                  <a:gd name="connsiteY55" fmla="*/ 474663 h 873125"/>
                  <a:gd name="connsiteX56" fmla="*/ 225425 w 995363"/>
                  <a:gd name="connsiteY56" fmla="*/ 501216 h 873125"/>
                  <a:gd name="connsiteX57" fmla="*/ 112712 w 995363"/>
                  <a:gd name="connsiteY57" fmla="*/ 527051 h 873125"/>
                  <a:gd name="connsiteX58" fmla="*/ 0 w 995363"/>
                  <a:gd name="connsiteY58" fmla="*/ 501216 h 873125"/>
                  <a:gd name="connsiteX59" fmla="*/ 112712 w 995363"/>
                  <a:gd name="connsiteY59" fmla="*/ 474663 h 873125"/>
                  <a:gd name="connsiteX60" fmla="*/ 495656 w 995363"/>
                  <a:gd name="connsiteY60" fmla="*/ 0 h 873125"/>
                  <a:gd name="connsiteX61" fmla="*/ 553396 w 995363"/>
                  <a:gd name="connsiteY61" fmla="*/ 58589 h 873125"/>
                  <a:gd name="connsiteX62" fmla="*/ 525595 w 995363"/>
                  <a:gd name="connsiteY62" fmla="*/ 107890 h 873125"/>
                  <a:gd name="connsiteX63" fmla="*/ 525595 w 995363"/>
                  <a:gd name="connsiteY63" fmla="*/ 795244 h 873125"/>
                  <a:gd name="connsiteX64" fmla="*/ 771525 w 995363"/>
                  <a:gd name="connsiteY64" fmla="*/ 873125 h 873125"/>
                  <a:gd name="connsiteX65" fmla="*/ 525595 w 995363"/>
                  <a:gd name="connsiteY65" fmla="*/ 873125 h 873125"/>
                  <a:gd name="connsiteX66" fmla="*/ 463578 w 995363"/>
                  <a:gd name="connsiteY66" fmla="*/ 873125 h 873125"/>
                  <a:gd name="connsiteX67" fmla="*/ 219075 w 995363"/>
                  <a:gd name="connsiteY67" fmla="*/ 873125 h 873125"/>
                  <a:gd name="connsiteX68" fmla="*/ 463578 w 995363"/>
                  <a:gd name="connsiteY68" fmla="*/ 795244 h 873125"/>
                  <a:gd name="connsiteX69" fmla="*/ 463578 w 995363"/>
                  <a:gd name="connsiteY69" fmla="*/ 106461 h 873125"/>
                  <a:gd name="connsiteX70" fmla="*/ 437916 w 995363"/>
                  <a:gd name="connsiteY70" fmla="*/ 58589 h 873125"/>
                  <a:gd name="connsiteX71" fmla="*/ 495656 w 995363"/>
                  <a:gd name="connsiteY71" fmla="*/ 0 h 87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95363" h="873125">
                    <a:moveTo>
                      <a:pt x="773113" y="601663"/>
                    </a:moveTo>
                    <a:cubicBezTo>
                      <a:pt x="780260" y="605235"/>
                      <a:pt x="788835" y="608093"/>
                      <a:pt x="799555" y="610950"/>
                    </a:cubicBezTo>
                    <a:cubicBezTo>
                      <a:pt x="822423" y="616665"/>
                      <a:pt x="853152" y="619523"/>
                      <a:pt x="884596" y="619523"/>
                    </a:cubicBezTo>
                    <a:cubicBezTo>
                      <a:pt x="916039" y="619523"/>
                      <a:pt x="946768" y="616665"/>
                      <a:pt x="969637" y="610950"/>
                    </a:cubicBezTo>
                    <a:cubicBezTo>
                      <a:pt x="980356" y="608093"/>
                      <a:pt x="988217" y="605235"/>
                      <a:pt x="995363" y="601663"/>
                    </a:cubicBezTo>
                    <a:cubicBezTo>
                      <a:pt x="995363" y="630953"/>
                      <a:pt x="995363" y="630953"/>
                      <a:pt x="995363" y="630953"/>
                    </a:cubicBezTo>
                    <a:cubicBezTo>
                      <a:pt x="995363" y="630953"/>
                      <a:pt x="995363" y="631667"/>
                      <a:pt x="995363" y="632381"/>
                    </a:cubicBezTo>
                    <a:cubicBezTo>
                      <a:pt x="994649" y="647383"/>
                      <a:pt x="946054" y="658813"/>
                      <a:pt x="884596" y="658813"/>
                    </a:cubicBezTo>
                    <a:cubicBezTo>
                      <a:pt x="823852" y="658813"/>
                      <a:pt x="774543" y="647383"/>
                      <a:pt x="773113" y="632381"/>
                    </a:cubicBezTo>
                    <a:cubicBezTo>
                      <a:pt x="773113" y="631667"/>
                      <a:pt x="773113" y="630953"/>
                      <a:pt x="773828" y="630953"/>
                    </a:cubicBezTo>
                    <a:cubicBezTo>
                      <a:pt x="773113" y="630953"/>
                      <a:pt x="773113" y="630953"/>
                      <a:pt x="773113" y="630953"/>
                    </a:cubicBezTo>
                    <a:cubicBezTo>
                      <a:pt x="773113" y="601663"/>
                      <a:pt x="773113" y="601663"/>
                      <a:pt x="773113" y="601663"/>
                    </a:cubicBezTo>
                    <a:close/>
                    <a:moveTo>
                      <a:pt x="0" y="601663"/>
                    </a:moveTo>
                    <a:cubicBezTo>
                      <a:pt x="7179" y="605235"/>
                      <a:pt x="16512" y="608093"/>
                      <a:pt x="27280" y="610950"/>
                    </a:cubicBezTo>
                    <a:cubicBezTo>
                      <a:pt x="50254" y="616665"/>
                      <a:pt x="81124" y="619523"/>
                      <a:pt x="112712" y="619523"/>
                    </a:cubicBezTo>
                    <a:cubicBezTo>
                      <a:pt x="144300" y="619523"/>
                      <a:pt x="175889" y="616665"/>
                      <a:pt x="198862" y="610950"/>
                    </a:cubicBezTo>
                    <a:cubicBezTo>
                      <a:pt x="209631" y="608093"/>
                      <a:pt x="218246" y="605235"/>
                      <a:pt x="225425" y="601663"/>
                    </a:cubicBezTo>
                    <a:cubicBezTo>
                      <a:pt x="225425" y="630953"/>
                      <a:pt x="225425" y="630953"/>
                      <a:pt x="225425" y="630953"/>
                    </a:cubicBezTo>
                    <a:cubicBezTo>
                      <a:pt x="225425" y="630953"/>
                      <a:pt x="225425" y="631667"/>
                      <a:pt x="225425" y="632381"/>
                    </a:cubicBezTo>
                    <a:cubicBezTo>
                      <a:pt x="224707" y="647383"/>
                      <a:pt x="175171" y="658813"/>
                      <a:pt x="112712" y="658813"/>
                    </a:cubicBezTo>
                    <a:cubicBezTo>
                      <a:pt x="51690" y="658813"/>
                      <a:pt x="1436" y="647383"/>
                      <a:pt x="0" y="632381"/>
                    </a:cubicBezTo>
                    <a:cubicBezTo>
                      <a:pt x="0" y="631667"/>
                      <a:pt x="0" y="630953"/>
                      <a:pt x="718" y="630953"/>
                    </a:cubicBezTo>
                    <a:cubicBezTo>
                      <a:pt x="0" y="630953"/>
                      <a:pt x="0" y="630953"/>
                      <a:pt x="0" y="630953"/>
                    </a:cubicBezTo>
                    <a:cubicBezTo>
                      <a:pt x="0" y="601663"/>
                      <a:pt x="0" y="601663"/>
                      <a:pt x="0" y="601663"/>
                    </a:cubicBezTo>
                    <a:close/>
                    <a:moveTo>
                      <a:pt x="773113" y="534988"/>
                    </a:moveTo>
                    <a:cubicBezTo>
                      <a:pt x="780260" y="538614"/>
                      <a:pt x="788835" y="541515"/>
                      <a:pt x="799555" y="544415"/>
                    </a:cubicBezTo>
                    <a:cubicBezTo>
                      <a:pt x="822423" y="550216"/>
                      <a:pt x="853152" y="553117"/>
                      <a:pt x="884596" y="553117"/>
                    </a:cubicBezTo>
                    <a:cubicBezTo>
                      <a:pt x="916039" y="553117"/>
                      <a:pt x="946768" y="550216"/>
                      <a:pt x="969637" y="544415"/>
                    </a:cubicBezTo>
                    <a:cubicBezTo>
                      <a:pt x="980356" y="541515"/>
                      <a:pt x="988217" y="538614"/>
                      <a:pt x="995363" y="534988"/>
                    </a:cubicBezTo>
                    <a:cubicBezTo>
                      <a:pt x="995363" y="565445"/>
                      <a:pt x="995363" y="565445"/>
                      <a:pt x="995363" y="565445"/>
                    </a:cubicBezTo>
                    <a:cubicBezTo>
                      <a:pt x="995363" y="565445"/>
                      <a:pt x="995363" y="565445"/>
                      <a:pt x="995363" y="566895"/>
                    </a:cubicBezTo>
                    <a:cubicBezTo>
                      <a:pt x="995363" y="574147"/>
                      <a:pt x="983215" y="581398"/>
                      <a:pt x="963920" y="585749"/>
                    </a:cubicBezTo>
                    <a:cubicBezTo>
                      <a:pt x="943195" y="590825"/>
                      <a:pt x="916039" y="593726"/>
                      <a:pt x="884596" y="593726"/>
                    </a:cubicBezTo>
                    <a:cubicBezTo>
                      <a:pt x="823137" y="593726"/>
                      <a:pt x="773113" y="582124"/>
                      <a:pt x="773113" y="566895"/>
                    </a:cubicBezTo>
                    <a:cubicBezTo>
                      <a:pt x="773113" y="566170"/>
                      <a:pt x="773113" y="565445"/>
                      <a:pt x="773828" y="565445"/>
                    </a:cubicBezTo>
                    <a:cubicBezTo>
                      <a:pt x="773113" y="565445"/>
                      <a:pt x="773113" y="565445"/>
                      <a:pt x="773113" y="565445"/>
                    </a:cubicBezTo>
                    <a:cubicBezTo>
                      <a:pt x="773113" y="534988"/>
                      <a:pt x="773113" y="534988"/>
                      <a:pt x="773113" y="534988"/>
                    </a:cubicBezTo>
                    <a:close/>
                    <a:moveTo>
                      <a:pt x="0" y="534988"/>
                    </a:moveTo>
                    <a:cubicBezTo>
                      <a:pt x="7179" y="538614"/>
                      <a:pt x="16512" y="541515"/>
                      <a:pt x="27280" y="544415"/>
                    </a:cubicBezTo>
                    <a:cubicBezTo>
                      <a:pt x="50254" y="550216"/>
                      <a:pt x="81124" y="553117"/>
                      <a:pt x="112712" y="553117"/>
                    </a:cubicBezTo>
                    <a:cubicBezTo>
                      <a:pt x="144300" y="553117"/>
                      <a:pt x="175889" y="550216"/>
                      <a:pt x="198862" y="544415"/>
                    </a:cubicBezTo>
                    <a:cubicBezTo>
                      <a:pt x="209631" y="541515"/>
                      <a:pt x="218246" y="538614"/>
                      <a:pt x="225425" y="534988"/>
                    </a:cubicBezTo>
                    <a:cubicBezTo>
                      <a:pt x="225425" y="565445"/>
                      <a:pt x="225425" y="565445"/>
                      <a:pt x="225425" y="565445"/>
                    </a:cubicBezTo>
                    <a:cubicBezTo>
                      <a:pt x="225425" y="565445"/>
                      <a:pt x="225425" y="565445"/>
                      <a:pt x="225425" y="566895"/>
                    </a:cubicBezTo>
                    <a:cubicBezTo>
                      <a:pt x="225425" y="574147"/>
                      <a:pt x="213220" y="581398"/>
                      <a:pt x="193119" y="585749"/>
                    </a:cubicBezTo>
                    <a:cubicBezTo>
                      <a:pt x="172299" y="590825"/>
                      <a:pt x="144300" y="593726"/>
                      <a:pt x="112712" y="593726"/>
                    </a:cubicBezTo>
                    <a:cubicBezTo>
                      <a:pt x="50972" y="593726"/>
                      <a:pt x="0" y="582124"/>
                      <a:pt x="0" y="566895"/>
                    </a:cubicBezTo>
                    <a:cubicBezTo>
                      <a:pt x="0" y="566170"/>
                      <a:pt x="0" y="565445"/>
                      <a:pt x="718" y="565445"/>
                    </a:cubicBezTo>
                    <a:cubicBezTo>
                      <a:pt x="0" y="565445"/>
                      <a:pt x="0" y="565445"/>
                      <a:pt x="0" y="565445"/>
                    </a:cubicBezTo>
                    <a:cubicBezTo>
                      <a:pt x="0" y="534988"/>
                      <a:pt x="0" y="534988"/>
                      <a:pt x="0" y="534988"/>
                    </a:cubicBezTo>
                    <a:close/>
                    <a:moveTo>
                      <a:pt x="884596" y="474663"/>
                    </a:moveTo>
                    <a:cubicBezTo>
                      <a:pt x="945339" y="474663"/>
                      <a:pt x="994649" y="486145"/>
                      <a:pt x="995363" y="501216"/>
                    </a:cubicBezTo>
                    <a:cubicBezTo>
                      <a:pt x="994649" y="515569"/>
                      <a:pt x="945339" y="527051"/>
                      <a:pt x="884596" y="527051"/>
                    </a:cubicBezTo>
                    <a:cubicBezTo>
                      <a:pt x="823852" y="527051"/>
                      <a:pt x="774543" y="515569"/>
                      <a:pt x="773113" y="501216"/>
                    </a:cubicBezTo>
                    <a:cubicBezTo>
                      <a:pt x="774543" y="486145"/>
                      <a:pt x="823852" y="474663"/>
                      <a:pt x="884596" y="474663"/>
                    </a:cubicBezTo>
                    <a:close/>
                    <a:moveTo>
                      <a:pt x="112712" y="474663"/>
                    </a:moveTo>
                    <a:cubicBezTo>
                      <a:pt x="174453" y="474663"/>
                      <a:pt x="224707" y="486145"/>
                      <a:pt x="225425" y="501216"/>
                    </a:cubicBezTo>
                    <a:cubicBezTo>
                      <a:pt x="224707" y="515569"/>
                      <a:pt x="174453" y="527051"/>
                      <a:pt x="112712" y="527051"/>
                    </a:cubicBezTo>
                    <a:cubicBezTo>
                      <a:pt x="51690" y="527051"/>
                      <a:pt x="1436" y="515569"/>
                      <a:pt x="0" y="501216"/>
                    </a:cubicBezTo>
                    <a:cubicBezTo>
                      <a:pt x="1436" y="486145"/>
                      <a:pt x="51690" y="474663"/>
                      <a:pt x="112712" y="474663"/>
                    </a:cubicBezTo>
                    <a:close/>
                    <a:moveTo>
                      <a:pt x="495656" y="0"/>
                    </a:moveTo>
                    <a:cubicBezTo>
                      <a:pt x="527734" y="0"/>
                      <a:pt x="553396" y="26437"/>
                      <a:pt x="553396" y="58589"/>
                    </a:cubicBezTo>
                    <a:cubicBezTo>
                      <a:pt x="553396" y="79310"/>
                      <a:pt x="541991" y="97173"/>
                      <a:pt x="525595" y="107890"/>
                    </a:cubicBezTo>
                    <a:cubicBezTo>
                      <a:pt x="525595" y="107890"/>
                      <a:pt x="525595" y="107890"/>
                      <a:pt x="525595" y="795244"/>
                    </a:cubicBezTo>
                    <a:cubicBezTo>
                      <a:pt x="525595" y="818108"/>
                      <a:pt x="771525" y="810963"/>
                      <a:pt x="771525" y="873125"/>
                    </a:cubicBezTo>
                    <a:cubicBezTo>
                      <a:pt x="771525" y="873125"/>
                      <a:pt x="771525" y="873125"/>
                      <a:pt x="525595" y="873125"/>
                    </a:cubicBezTo>
                    <a:cubicBezTo>
                      <a:pt x="525595" y="873125"/>
                      <a:pt x="525595" y="873125"/>
                      <a:pt x="463578" y="873125"/>
                    </a:cubicBezTo>
                    <a:cubicBezTo>
                      <a:pt x="463578" y="873125"/>
                      <a:pt x="463578" y="873125"/>
                      <a:pt x="219075" y="873125"/>
                    </a:cubicBezTo>
                    <a:cubicBezTo>
                      <a:pt x="219075" y="811678"/>
                      <a:pt x="463578" y="822395"/>
                      <a:pt x="463578" y="795244"/>
                    </a:cubicBezTo>
                    <a:cubicBezTo>
                      <a:pt x="463578" y="795244"/>
                      <a:pt x="463578" y="795244"/>
                      <a:pt x="463578" y="106461"/>
                    </a:cubicBezTo>
                    <a:cubicBezTo>
                      <a:pt x="447896" y="96458"/>
                      <a:pt x="437916" y="78595"/>
                      <a:pt x="437916" y="58589"/>
                    </a:cubicBezTo>
                    <a:cubicBezTo>
                      <a:pt x="437916" y="26437"/>
                      <a:pt x="463578" y="0"/>
                      <a:pt x="49565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15214" tIns="57607" rIns="115214" bIns="57607" numCol="1" anchor="t" anchorCtr="0" compatLnSpc="1">
                <a:prstTxWarp prst="textNoShape">
                  <a:avLst/>
                </a:prstTxWarp>
                <a:noAutofit/>
              </a:bodyPr>
              <a:lstStyle/>
              <a:p>
                <a:endParaRPr lang="en-US" dirty="0"/>
              </a:p>
            </p:txBody>
          </p:sp>
        </p:grpSp>
      </p:grpSp>
      <p:grpSp>
        <p:nvGrpSpPr>
          <p:cNvPr id="26" name="bcgIcons_CashBalance">
            <a:extLst>
              <a:ext uri="{FF2B5EF4-FFF2-40B4-BE49-F238E27FC236}">
                <a16:creationId xmlns:a16="http://schemas.microsoft.com/office/drawing/2014/main" xmlns="" id="{D09F91B5-A1B1-49B5-826F-C136ED137FE3}"/>
              </a:ext>
            </a:extLst>
          </p:cNvPr>
          <p:cNvGrpSpPr>
            <a:grpSpLocks noChangeAspect="1"/>
          </p:cNvGrpSpPr>
          <p:nvPr/>
        </p:nvGrpSpPr>
        <p:grpSpPr bwMode="auto">
          <a:xfrm>
            <a:off x="1575140" y="3424184"/>
            <a:ext cx="1644714" cy="1646238"/>
            <a:chOff x="1682" y="0"/>
            <a:chExt cx="4316" cy="4320"/>
          </a:xfrm>
        </p:grpSpPr>
        <p:sp>
          <p:nvSpPr>
            <p:cNvPr id="27" name="AutoShape 47">
              <a:extLst>
                <a:ext uri="{FF2B5EF4-FFF2-40B4-BE49-F238E27FC236}">
                  <a16:creationId xmlns:a16="http://schemas.microsoft.com/office/drawing/2014/main" xmlns="" id="{15E0A1B1-69EA-4027-A1B7-E6567B2E9D95}"/>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49">
              <a:extLst>
                <a:ext uri="{FF2B5EF4-FFF2-40B4-BE49-F238E27FC236}">
                  <a16:creationId xmlns:a16="http://schemas.microsoft.com/office/drawing/2014/main" xmlns="" id="{AD01ADCD-ACEB-4763-9FAC-5F42AAD6F9E3}"/>
                </a:ext>
              </a:extLst>
            </p:cNvPr>
            <p:cNvSpPr>
              <a:spLocks noEditPoints="1"/>
            </p:cNvSpPr>
            <p:nvPr/>
          </p:nvSpPr>
          <p:spPr bwMode="auto">
            <a:xfrm>
              <a:off x="2088" y="733"/>
              <a:ext cx="3500" cy="2593"/>
            </a:xfrm>
            <a:custGeom>
              <a:avLst/>
              <a:gdLst>
                <a:gd name="T0" fmla="*/ 253 w 1868"/>
                <a:gd name="T1" fmla="*/ 277 h 1383"/>
                <a:gd name="T2" fmla="*/ 795 w 1868"/>
                <a:gd name="T3" fmla="*/ 123 h 1383"/>
                <a:gd name="T4" fmla="*/ 793 w 1868"/>
                <a:gd name="T5" fmla="*/ 169 h 1383"/>
                <a:gd name="T6" fmla="*/ 805 w 1868"/>
                <a:gd name="T7" fmla="*/ 209 h 1383"/>
                <a:gd name="T8" fmla="*/ 304 w 1868"/>
                <a:gd name="T9" fmla="*/ 303 h 1383"/>
                <a:gd name="T10" fmla="*/ 460 w 1868"/>
                <a:gd name="T11" fmla="*/ 873 h 1383"/>
                <a:gd name="T12" fmla="*/ 92 w 1868"/>
                <a:gd name="T13" fmla="*/ 874 h 1383"/>
                <a:gd name="T14" fmla="*/ 1065 w 1868"/>
                <a:gd name="T15" fmla="*/ 204 h 1383"/>
                <a:gd name="T16" fmla="*/ 1352 w 1868"/>
                <a:gd name="T17" fmla="*/ 635 h 1383"/>
                <a:gd name="T18" fmla="*/ 1589 w 1868"/>
                <a:gd name="T19" fmla="*/ 89 h 1383"/>
                <a:gd name="T20" fmla="*/ 1830 w 1868"/>
                <a:gd name="T21" fmla="*/ 634 h 1383"/>
                <a:gd name="T22" fmla="*/ 1613 w 1868"/>
                <a:gd name="T23" fmla="*/ 18 h 1383"/>
                <a:gd name="T24" fmla="*/ 1589 w 1868"/>
                <a:gd name="T25" fmla="*/ 1 h 1383"/>
                <a:gd name="T26" fmla="*/ 1583 w 1868"/>
                <a:gd name="T27" fmla="*/ 1 h 1383"/>
                <a:gd name="T28" fmla="*/ 1068 w 1868"/>
                <a:gd name="T29" fmla="*/ 101 h 1383"/>
                <a:gd name="T30" fmla="*/ 1076 w 1868"/>
                <a:gd name="T31" fmla="*/ 154 h 1383"/>
                <a:gd name="T32" fmla="*/ 553 w 1868"/>
                <a:gd name="T33" fmla="*/ 1029 h 1383"/>
                <a:gd name="T34" fmla="*/ 431 w 1868"/>
                <a:gd name="T35" fmla="*/ 1367 h 1383"/>
                <a:gd name="T36" fmla="*/ 123 w 1868"/>
                <a:gd name="T37" fmla="*/ 1367 h 1383"/>
                <a:gd name="T38" fmla="*/ 0 w 1868"/>
                <a:gd name="T39" fmla="*/ 1249 h 1383"/>
                <a:gd name="T40" fmla="*/ 123 w 1868"/>
                <a:gd name="T41" fmla="*/ 911 h 1383"/>
                <a:gd name="T42" fmla="*/ 431 w 1868"/>
                <a:gd name="T43" fmla="*/ 911 h 1383"/>
                <a:gd name="T44" fmla="*/ 553 w 1868"/>
                <a:gd name="T45" fmla="*/ 1029 h 1383"/>
                <a:gd name="T46" fmla="*/ 420 w 1868"/>
                <a:gd name="T47" fmla="*/ 954 h 1383"/>
                <a:gd name="T48" fmla="*/ 133 w 1868"/>
                <a:gd name="T49" fmla="*/ 954 h 1383"/>
                <a:gd name="T50" fmla="*/ 44 w 1868"/>
                <a:gd name="T51" fmla="*/ 1249 h 1383"/>
                <a:gd name="T52" fmla="*/ 277 w 1868"/>
                <a:gd name="T53" fmla="*/ 1339 h 1383"/>
                <a:gd name="T54" fmla="*/ 509 w 1868"/>
                <a:gd name="T55" fmla="*/ 1249 h 1383"/>
                <a:gd name="T56" fmla="*/ 1868 w 1868"/>
                <a:gd name="T57" fmla="*/ 767 h 1383"/>
                <a:gd name="T58" fmla="*/ 1745 w 1868"/>
                <a:gd name="T59" fmla="*/ 1105 h 1383"/>
                <a:gd name="T60" fmla="*/ 1437 w 1868"/>
                <a:gd name="T61" fmla="*/ 1105 h 1383"/>
                <a:gd name="T62" fmla="*/ 1315 w 1868"/>
                <a:gd name="T63" fmla="*/ 988 h 1383"/>
                <a:gd name="T64" fmla="*/ 1437 w 1868"/>
                <a:gd name="T65" fmla="*/ 649 h 1383"/>
                <a:gd name="T66" fmla="*/ 1745 w 1868"/>
                <a:gd name="T67" fmla="*/ 649 h 1383"/>
                <a:gd name="T68" fmla="*/ 1868 w 1868"/>
                <a:gd name="T69" fmla="*/ 767 h 1383"/>
                <a:gd name="T70" fmla="*/ 1735 w 1868"/>
                <a:gd name="T71" fmla="*/ 692 h 1383"/>
                <a:gd name="T72" fmla="*/ 1448 w 1868"/>
                <a:gd name="T73" fmla="*/ 692 h 1383"/>
                <a:gd name="T74" fmla="*/ 1359 w 1868"/>
                <a:gd name="T75" fmla="*/ 988 h 1383"/>
                <a:gd name="T76" fmla="*/ 1591 w 1868"/>
                <a:gd name="T77" fmla="*/ 1077 h 1383"/>
                <a:gd name="T78" fmla="*/ 1824 w 1868"/>
                <a:gd name="T79" fmla="*/ 988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68" h="1383">
                  <a:moveTo>
                    <a:pt x="37" y="897"/>
                  </a:moveTo>
                  <a:cubicBezTo>
                    <a:pt x="253" y="277"/>
                    <a:pt x="253" y="277"/>
                    <a:pt x="253" y="277"/>
                  </a:cubicBezTo>
                  <a:cubicBezTo>
                    <a:pt x="256" y="268"/>
                    <a:pt x="264" y="262"/>
                    <a:pt x="274" y="262"/>
                  </a:cubicBezTo>
                  <a:cubicBezTo>
                    <a:pt x="795" y="123"/>
                    <a:pt x="795" y="123"/>
                    <a:pt x="795" y="123"/>
                  </a:cubicBezTo>
                  <a:cubicBezTo>
                    <a:pt x="793" y="131"/>
                    <a:pt x="792" y="140"/>
                    <a:pt x="792" y="149"/>
                  </a:cubicBezTo>
                  <a:cubicBezTo>
                    <a:pt x="792" y="156"/>
                    <a:pt x="793" y="162"/>
                    <a:pt x="793" y="169"/>
                  </a:cubicBezTo>
                  <a:cubicBezTo>
                    <a:pt x="546" y="235"/>
                    <a:pt x="546" y="235"/>
                    <a:pt x="546" y="235"/>
                  </a:cubicBezTo>
                  <a:cubicBezTo>
                    <a:pt x="805" y="209"/>
                    <a:pt x="805" y="209"/>
                    <a:pt x="805" y="209"/>
                  </a:cubicBezTo>
                  <a:cubicBezTo>
                    <a:pt x="813" y="224"/>
                    <a:pt x="822" y="238"/>
                    <a:pt x="835" y="250"/>
                  </a:cubicBezTo>
                  <a:cubicBezTo>
                    <a:pt x="304" y="303"/>
                    <a:pt x="304" y="303"/>
                    <a:pt x="304" y="303"/>
                  </a:cubicBezTo>
                  <a:cubicBezTo>
                    <a:pt x="515" y="896"/>
                    <a:pt x="515" y="896"/>
                    <a:pt x="515" y="896"/>
                  </a:cubicBezTo>
                  <a:cubicBezTo>
                    <a:pt x="495" y="884"/>
                    <a:pt x="475" y="877"/>
                    <a:pt x="460" y="873"/>
                  </a:cubicBezTo>
                  <a:cubicBezTo>
                    <a:pt x="274" y="350"/>
                    <a:pt x="274" y="350"/>
                    <a:pt x="274" y="350"/>
                  </a:cubicBezTo>
                  <a:cubicBezTo>
                    <a:pt x="92" y="874"/>
                    <a:pt x="92" y="874"/>
                    <a:pt x="92" y="874"/>
                  </a:cubicBezTo>
                  <a:cubicBezTo>
                    <a:pt x="70" y="880"/>
                    <a:pt x="52" y="888"/>
                    <a:pt x="37" y="897"/>
                  </a:cubicBezTo>
                  <a:close/>
                  <a:moveTo>
                    <a:pt x="1065" y="204"/>
                  </a:moveTo>
                  <a:cubicBezTo>
                    <a:pt x="1553" y="57"/>
                    <a:pt x="1553" y="57"/>
                    <a:pt x="1553" y="57"/>
                  </a:cubicBezTo>
                  <a:cubicBezTo>
                    <a:pt x="1352" y="635"/>
                    <a:pt x="1352" y="635"/>
                    <a:pt x="1352" y="635"/>
                  </a:cubicBezTo>
                  <a:cubicBezTo>
                    <a:pt x="1367" y="627"/>
                    <a:pt x="1385" y="619"/>
                    <a:pt x="1406" y="612"/>
                  </a:cubicBezTo>
                  <a:cubicBezTo>
                    <a:pt x="1589" y="89"/>
                    <a:pt x="1589" y="89"/>
                    <a:pt x="1589" y="89"/>
                  </a:cubicBezTo>
                  <a:cubicBezTo>
                    <a:pt x="1775" y="612"/>
                    <a:pt x="1775" y="612"/>
                    <a:pt x="1775" y="612"/>
                  </a:cubicBezTo>
                  <a:cubicBezTo>
                    <a:pt x="1790" y="616"/>
                    <a:pt x="1810" y="623"/>
                    <a:pt x="1830" y="634"/>
                  </a:cubicBezTo>
                  <a:cubicBezTo>
                    <a:pt x="1613" y="26"/>
                    <a:pt x="1613" y="26"/>
                    <a:pt x="1613" y="26"/>
                  </a:cubicBezTo>
                  <a:cubicBezTo>
                    <a:pt x="1613" y="23"/>
                    <a:pt x="1613" y="21"/>
                    <a:pt x="1613" y="18"/>
                  </a:cubicBezTo>
                  <a:cubicBezTo>
                    <a:pt x="1611" y="8"/>
                    <a:pt x="1601" y="0"/>
                    <a:pt x="1590" y="1"/>
                  </a:cubicBezTo>
                  <a:cubicBezTo>
                    <a:pt x="1590" y="1"/>
                    <a:pt x="1589" y="1"/>
                    <a:pt x="1589" y="1"/>
                  </a:cubicBezTo>
                  <a:cubicBezTo>
                    <a:pt x="1589" y="1"/>
                    <a:pt x="1589" y="1"/>
                    <a:pt x="1589" y="1"/>
                  </a:cubicBezTo>
                  <a:cubicBezTo>
                    <a:pt x="1587" y="1"/>
                    <a:pt x="1585" y="1"/>
                    <a:pt x="1583" y="1"/>
                  </a:cubicBezTo>
                  <a:cubicBezTo>
                    <a:pt x="1044" y="59"/>
                    <a:pt x="1044" y="59"/>
                    <a:pt x="1044" y="59"/>
                  </a:cubicBezTo>
                  <a:cubicBezTo>
                    <a:pt x="1054" y="72"/>
                    <a:pt x="1062" y="86"/>
                    <a:pt x="1068" y="101"/>
                  </a:cubicBezTo>
                  <a:cubicBezTo>
                    <a:pt x="1358" y="70"/>
                    <a:pt x="1358" y="70"/>
                    <a:pt x="1358" y="70"/>
                  </a:cubicBezTo>
                  <a:cubicBezTo>
                    <a:pt x="1076" y="154"/>
                    <a:pt x="1076" y="154"/>
                    <a:pt x="1076" y="154"/>
                  </a:cubicBezTo>
                  <a:cubicBezTo>
                    <a:pt x="1075" y="172"/>
                    <a:pt x="1071" y="188"/>
                    <a:pt x="1065" y="204"/>
                  </a:cubicBezTo>
                  <a:close/>
                  <a:moveTo>
                    <a:pt x="553" y="1029"/>
                  </a:moveTo>
                  <a:cubicBezTo>
                    <a:pt x="553" y="1249"/>
                    <a:pt x="553" y="1249"/>
                    <a:pt x="553" y="1249"/>
                  </a:cubicBezTo>
                  <a:cubicBezTo>
                    <a:pt x="553" y="1289"/>
                    <a:pt x="532" y="1342"/>
                    <a:pt x="431" y="1367"/>
                  </a:cubicBezTo>
                  <a:cubicBezTo>
                    <a:pt x="389" y="1377"/>
                    <a:pt x="334" y="1383"/>
                    <a:pt x="277" y="1383"/>
                  </a:cubicBezTo>
                  <a:cubicBezTo>
                    <a:pt x="219" y="1383"/>
                    <a:pt x="165" y="1377"/>
                    <a:pt x="123" y="1367"/>
                  </a:cubicBezTo>
                  <a:cubicBezTo>
                    <a:pt x="110" y="1364"/>
                    <a:pt x="83" y="1357"/>
                    <a:pt x="58" y="1342"/>
                  </a:cubicBezTo>
                  <a:cubicBezTo>
                    <a:pt x="21" y="1321"/>
                    <a:pt x="0" y="1287"/>
                    <a:pt x="0" y="1249"/>
                  </a:cubicBezTo>
                  <a:cubicBezTo>
                    <a:pt x="0" y="1029"/>
                    <a:pt x="0" y="1029"/>
                    <a:pt x="0" y="1029"/>
                  </a:cubicBezTo>
                  <a:cubicBezTo>
                    <a:pt x="0" y="989"/>
                    <a:pt x="21" y="935"/>
                    <a:pt x="123" y="911"/>
                  </a:cubicBezTo>
                  <a:cubicBezTo>
                    <a:pt x="165" y="901"/>
                    <a:pt x="219" y="895"/>
                    <a:pt x="277" y="895"/>
                  </a:cubicBezTo>
                  <a:cubicBezTo>
                    <a:pt x="334" y="895"/>
                    <a:pt x="389" y="901"/>
                    <a:pt x="431" y="911"/>
                  </a:cubicBezTo>
                  <a:cubicBezTo>
                    <a:pt x="444" y="914"/>
                    <a:pt x="470" y="920"/>
                    <a:pt x="495" y="935"/>
                  </a:cubicBezTo>
                  <a:cubicBezTo>
                    <a:pt x="533" y="957"/>
                    <a:pt x="553" y="990"/>
                    <a:pt x="553" y="1029"/>
                  </a:cubicBezTo>
                  <a:close/>
                  <a:moveTo>
                    <a:pt x="509" y="1029"/>
                  </a:moveTo>
                  <a:cubicBezTo>
                    <a:pt x="509" y="975"/>
                    <a:pt x="442" y="959"/>
                    <a:pt x="420" y="954"/>
                  </a:cubicBezTo>
                  <a:cubicBezTo>
                    <a:pt x="381" y="944"/>
                    <a:pt x="330" y="939"/>
                    <a:pt x="277" y="939"/>
                  </a:cubicBezTo>
                  <a:cubicBezTo>
                    <a:pt x="223" y="939"/>
                    <a:pt x="172" y="944"/>
                    <a:pt x="133" y="954"/>
                  </a:cubicBezTo>
                  <a:cubicBezTo>
                    <a:pt x="111" y="959"/>
                    <a:pt x="44" y="975"/>
                    <a:pt x="44" y="1029"/>
                  </a:cubicBezTo>
                  <a:cubicBezTo>
                    <a:pt x="44" y="1249"/>
                    <a:pt x="44" y="1249"/>
                    <a:pt x="44" y="1249"/>
                  </a:cubicBezTo>
                  <a:cubicBezTo>
                    <a:pt x="44" y="1302"/>
                    <a:pt x="111" y="1319"/>
                    <a:pt x="133" y="1324"/>
                  </a:cubicBezTo>
                  <a:cubicBezTo>
                    <a:pt x="172" y="1334"/>
                    <a:pt x="223" y="1339"/>
                    <a:pt x="277" y="1339"/>
                  </a:cubicBezTo>
                  <a:cubicBezTo>
                    <a:pt x="330" y="1339"/>
                    <a:pt x="381" y="1334"/>
                    <a:pt x="420" y="1324"/>
                  </a:cubicBezTo>
                  <a:cubicBezTo>
                    <a:pt x="442" y="1319"/>
                    <a:pt x="509" y="1302"/>
                    <a:pt x="509" y="1249"/>
                  </a:cubicBezTo>
                  <a:lnTo>
                    <a:pt x="509" y="1029"/>
                  </a:lnTo>
                  <a:close/>
                  <a:moveTo>
                    <a:pt x="1868" y="767"/>
                  </a:moveTo>
                  <a:cubicBezTo>
                    <a:pt x="1868" y="988"/>
                    <a:pt x="1868" y="988"/>
                    <a:pt x="1868" y="988"/>
                  </a:cubicBezTo>
                  <a:cubicBezTo>
                    <a:pt x="1868" y="1028"/>
                    <a:pt x="1847" y="1081"/>
                    <a:pt x="1745" y="1105"/>
                  </a:cubicBezTo>
                  <a:cubicBezTo>
                    <a:pt x="1703" y="1116"/>
                    <a:pt x="1649" y="1121"/>
                    <a:pt x="1591" y="1121"/>
                  </a:cubicBezTo>
                  <a:cubicBezTo>
                    <a:pt x="1534" y="1121"/>
                    <a:pt x="1479" y="1116"/>
                    <a:pt x="1437" y="1105"/>
                  </a:cubicBezTo>
                  <a:cubicBezTo>
                    <a:pt x="1424" y="1102"/>
                    <a:pt x="1398" y="1096"/>
                    <a:pt x="1373" y="1081"/>
                  </a:cubicBezTo>
                  <a:cubicBezTo>
                    <a:pt x="1335" y="1059"/>
                    <a:pt x="1315" y="1026"/>
                    <a:pt x="1315" y="988"/>
                  </a:cubicBezTo>
                  <a:cubicBezTo>
                    <a:pt x="1315" y="767"/>
                    <a:pt x="1315" y="767"/>
                    <a:pt x="1315" y="767"/>
                  </a:cubicBezTo>
                  <a:cubicBezTo>
                    <a:pt x="1315" y="727"/>
                    <a:pt x="1336" y="674"/>
                    <a:pt x="1437" y="649"/>
                  </a:cubicBezTo>
                  <a:cubicBezTo>
                    <a:pt x="1479" y="639"/>
                    <a:pt x="1534" y="634"/>
                    <a:pt x="1591" y="634"/>
                  </a:cubicBezTo>
                  <a:cubicBezTo>
                    <a:pt x="1649" y="634"/>
                    <a:pt x="1703" y="639"/>
                    <a:pt x="1745" y="649"/>
                  </a:cubicBezTo>
                  <a:cubicBezTo>
                    <a:pt x="1758" y="653"/>
                    <a:pt x="1785" y="659"/>
                    <a:pt x="1810" y="674"/>
                  </a:cubicBezTo>
                  <a:cubicBezTo>
                    <a:pt x="1847" y="696"/>
                    <a:pt x="1868" y="729"/>
                    <a:pt x="1868" y="767"/>
                  </a:cubicBezTo>
                  <a:close/>
                  <a:moveTo>
                    <a:pt x="1824" y="767"/>
                  </a:moveTo>
                  <a:cubicBezTo>
                    <a:pt x="1824" y="714"/>
                    <a:pt x="1757" y="698"/>
                    <a:pt x="1735" y="692"/>
                  </a:cubicBezTo>
                  <a:cubicBezTo>
                    <a:pt x="1696" y="683"/>
                    <a:pt x="1645" y="678"/>
                    <a:pt x="1591" y="678"/>
                  </a:cubicBezTo>
                  <a:cubicBezTo>
                    <a:pt x="1538" y="678"/>
                    <a:pt x="1487" y="683"/>
                    <a:pt x="1448" y="692"/>
                  </a:cubicBezTo>
                  <a:cubicBezTo>
                    <a:pt x="1426" y="698"/>
                    <a:pt x="1359" y="714"/>
                    <a:pt x="1359" y="767"/>
                  </a:cubicBezTo>
                  <a:cubicBezTo>
                    <a:pt x="1359" y="988"/>
                    <a:pt x="1359" y="988"/>
                    <a:pt x="1359" y="988"/>
                  </a:cubicBezTo>
                  <a:cubicBezTo>
                    <a:pt x="1359" y="1041"/>
                    <a:pt x="1426" y="1057"/>
                    <a:pt x="1448" y="1063"/>
                  </a:cubicBezTo>
                  <a:cubicBezTo>
                    <a:pt x="1487" y="1072"/>
                    <a:pt x="1538" y="1077"/>
                    <a:pt x="1591" y="1077"/>
                  </a:cubicBezTo>
                  <a:cubicBezTo>
                    <a:pt x="1645" y="1077"/>
                    <a:pt x="1696" y="1072"/>
                    <a:pt x="1735" y="1063"/>
                  </a:cubicBezTo>
                  <a:cubicBezTo>
                    <a:pt x="1757" y="1057"/>
                    <a:pt x="1824" y="1041"/>
                    <a:pt x="1824" y="988"/>
                  </a:cubicBezTo>
                  <a:lnTo>
                    <a:pt x="1824" y="76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50">
              <a:extLst>
                <a:ext uri="{FF2B5EF4-FFF2-40B4-BE49-F238E27FC236}">
                  <a16:creationId xmlns:a16="http://schemas.microsoft.com/office/drawing/2014/main" xmlns="" id="{4FEBEC26-2E26-4281-AE62-6E1081D24DC2}"/>
                </a:ext>
              </a:extLst>
            </p:cNvPr>
            <p:cNvSpPr>
              <a:spLocks noEditPoints="1"/>
            </p:cNvSpPr>
            <p:nvPr/>
          </p:nvSpPr>
          <p:spPr bwMode="auto">
            <a:xfrm>
              <a:off x="2253" y="829"/>
              <a:ext cx="3170" cy="2767"/>
            </a:xfrm>
            <a:custGeom>
              <a:avLst/>
              <a:gdLst>
                <a:gd name="T0" fmla="*/ 897 w 1692"/>
                <a:gd name="T1" fmla="*/ 1476 h 1476"/>
                <a:gd name="T2" fmla="*/ 379 w 1692"/>
                <a:gd name="T3" fmla="*/ 1476 h 1476"/>
                <a:gd name="T4" fmla="*/ 792 w 1692"/>
                <a:gd name="T5" fmla="*/ 179 h 1476"/>
                <a:gd name="T6" fmla="*/ 846 w 1692"/>
                <a:gd name="T7" fmla="*/ 0 h 1476"/>
                <a:gd name="T8" fmla="*/ 897 w 1692"/>
                <a:gd name="T9" fmla="*/ 182 h 1476"/>
                <a:gd name="T10" fmla="*/ 1313 w 1692"/>
                <a:gd name="T11" fmla="*/ 1476 h 1476"/>
                <a:gd name="T12" fmla="*/ 377 w 1692"/>
                <a:gd name="T13" fmla="*/ 1035 h 1476"/>
                <a:gd name="T14" fmla="*/ 377 w 1692"/>
                <a:gd name="T15" fmla="*/ 1085 h 1476"/>
                <a:gd name="T16" fmla="*/ 377 w 1692"/>
                <a:gd name="T17" fmla="*/ 1088 h 1476"/>
                <a:gd name="T18" fmla="*/ 0 w 1692"/>
                <a:gd name="T19" fmla="*/ 1088 h 1476"/>
                <a:gd name="T20" fmla="*/ 1 w 1692"/>
                <a:gd name="T21" fmla="*/ 1085 h 1476"/>
                <a:gd name="T22" fmla="*/ 0 w 1692"/>
                <a:gd name="T23" fmla="*/ 1035 h 1476"/>
                <a:gd name="T24" fmla="*/ 189 w 1692"/>
                <a:gd name="T25" fmla="*/ 1065 h 1476"/>
                <a:gd name="T26" fmla="*/ 377 w 1692"/>
                <a:gd name="T27" fmla="*/ 1147 h 1476"/>
                <a:gd name="T28" fmla="*/ 377 w 1692"/>
                <a:gd name="T29" fmla="*/ 1197 h 1476"/>
                <a:gd name="T30" fmla="*/ 189 w 1692"/>
                <a:gd name="T31" fmla="*/ 1244 h 1476"/>
                <a:gd name="T32" fmla="*/ 1 w 1692"/>
                <a:gd name="T33" fmla="*/ 1197 h 1476"/>
                <a:gd name="T34" fmla="*/ 0 w 1692"/>
                <a:gd name="T35" fmla="*/ 1147 h 1476"/>
                <a:gd name="T36" fmla="*/ 189 w 1692"/>
                <a:gd name="T37" fmla="*/ 1177 h 1476"/>
                <a:gd name="T38" fmla="*/ 377 w 1692"/>
                <a:gd name="T39" fmla="*/ 1147 h 1476"/>
                <a:gd name="T40" fmla="*/ 189 w 1692"/>
                <a:gd name="T41" fmla="*/ 932 h 1476"/>
                <a:gd name="T42" fmla="*/ 189 w 1692"/>
                <a:gd name="T43" fmla="*/ 1021 h 1476"/>
                <a:gd name="T44" fmla="*/ 1647 w 1692"/>
                <a:gd name="T45" fmla="*/ 789 h 1476"/>
                <a:gd name="T46" fmla="*/ 1692 w 1692"/>
                <a:gd name="T47" fmla="*/ 823 h 1476"/>
                <a:gd name="T48" fmla="*/ 1692 w 1692"/>
                <a:gd name="T49" fmla="*/ 826 h 1476"/>
                <a:gd name="T50" fmla="*/ 1503 w 1692"/>
                <a:gd name="T51" fmla="*/ 872 h 1476"/>
                <a:gd name="T52" fmla="*/ 1315 w 1692"/>
                <a:gd name="T53" fmla="*/ 826 h 1476"/>
                <a:gd name="T54" fmla="*/ 1315 w 1692"/>
                <a:gd name="T55" fmla="*/ 823 h 1476"/>
                <a:gd name="T56" fmla="*/ 1360 w 1692"/>
                <a:gd name="T57" fmla="*/ 789 h 1476"/>
                <a:gd name="T58" fmla="*/ 1647 w 1692"/>
                <a:gd name="T59" fmla="*/ 789 h 1476"/>
                <a:gd name="T60" fmla="*/ 1692 w 1692"/>
                <a:gd name="T61" fmla="*/ 935 h 1476"/>
                <a:gd name="T62" fmla="*/ 1692 w 1692"/>
                <a:gd name="T63" fmla="*/ 937 h 1476"/>
                <a:gd name="T64" fmla="*/ 1315 w 1692"/>
                <a:gd name="T65" fmla="*/ 937 h 1476"/>
                <a:gd name="T66" fmla="*/ 1315 w 1692"/>
                <a:gd name="T67" fmla="*/ 935 h 1476"/>
                <a:gd name="T68" fmla="*/ 1360 w 1692"/>
                <a:gd name="T69" fmla="*/ 901 h 1476"/>
                <a:gd name="T70" fmla="*/ 1647 w 1692"/>
                <a:gd name="T71" fmla="*/ 901 h 1476"/>
                <a:gd name="T72" fmla="*/ 1315 w 1692"/>
                <a:gd name="T73" fmla="*/ 715 h 1476"/>
                <a:gd name="T74" fmla="*/ 1692 w 1692"/>
                <a:gd name="T75" fmla="*/ 715 h 1476"/>
                <a:gd name="T76" fmla="*/ 1315 w 1692"/>
                <a:gd name="T77" fmla="*/ 715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2" h="1476">
                  <a:moveTo>
                    <a:pt x="1313" y="1476"/>
                  </a:moveTo>
                  <a:cubicBezTo>
                    <a:pt x="1313" y="1476"/>
                    <a:pt x="1313" y="1476"/>
                    <a:pt x="897" y="1476"/>
                  </a:cubicBezTo>
                  <a:cubicBezTo>
                    <a:pt x="897" y="1476"/>
                    <a:pt x="897" y="1476"/>
                    <a:pt x="792" y="1476"/>
                  </a:cubicBezTo>
                  <a:cubicBezTo>
                    <a:pt x="792" y="1476"/>
                    <a:pt x="792" y="1476"/>
                    <a:pt x="379" y="1476"/>
                  </a:cubicBezTo>
                  <a:cubicBezTo>
                    <a:pt x="379" y="1372"/>
                    <a:pt x="792" y="1389"/>
                    <a:pt x="792" y="1344"/>
                  </a:cubicBezTo>
                  <a:cubicBezTo>
                    <a:pt x="792" y="1300"/>
                    <a:pt x="792" y="335"/>
                    <a:pt x="792" y="179"/>
                  </a:cubicBezTo>
                  <a:cubicBezTo>
                    <a:pt x="765" y="162"/>
                    <a:pt x="748" y="132"/>
                    <a:pt x="748" y="98"/>
                  </a:cubicBezTo>
                  <a:cubicBezTo>
                    <a:pt x="748" y="44"/>
                    <a:pt x="792" y="0"/>
                    <a:pt x="846" y="0"/>
                  </a:cubicBezTo>
                  <a:cubicBezTo>
                    <a:pt x="900" y="0"/>
                    <a:pt x="944" y="44"/>
                    <a:pt x="944" y="98"/>
                  </a:cubicBezTo>
                  <a:cubicBezTo>
                    <a:pt x="944" y="133"/>
                    <a:pt x="925" y="164"/>
                    <a:pt x="897" y="182"/>
                  </a:cubicBezTo>
                  <a:cubicBezTo>
                    <a:pt x="897" y="351"/>
                    <a:pt x="897" y="1310"/>
                    <a:pt x="897" y="1344"/>
                  </a:cubicBezTo>
                  <a:cubicBezTo>
                    <a:pt x="897" y="1382"/>
                    <a:pt x="1313" y="1370"/>
                    <a:pt x="1313" y="1476"/>
                  </a:cubicBezTo>
                  <a:close/>
                  <a:moveTo>
                    <a:pt x="332" y="1051"/>
                  </a:moveTo>
                  <a:cubicBezTo>
                    <a:pt x="350" y="1046"/>
                    <a:pt x="365" y="1041"/>
                    <a:pt x="377" y="1035"/>
                  </a:cubicBezTo>
                  <a:cubicBezTo>
                    <a:pt x="377" y="1085"/>
                    <a:pt x="377" y="1085"/>
                    <a:pt x="377" y="1085"/>
                  </a:cubicBezTo>
                  <a:cubicBezTo>
                    <a:pt x="377" y="1085"/>
                    <a:pt x="377" y="1085"/>
                    <a:pt x="377" y="1085"/>
                  </a:cubicBezTo>
                  <a:cubicBezTo>
                    <a:pt x="377" y="1086"/>
                    <a:pt x="377" y="1087"/>
                    <a:pt x="377" y="1088"/>
                  </a:cubicBezTo>
                  <a:cubicBezTo>
                    <a:pt x="377" y="1088"/>
                    <a:pt x="377" y="1088"/>
                    <a:pt x="377" y="1088"/>
                  </a:cubicBezTo>
                  <a:cubicBezTo>
                    <a:pt x="377" y="1113"/>
                    <a:pt x="293" y="1133"/>
                    <a:pt x="189" y="1133"/>
                  </a:cubicBezTo>
                  <a:cubicBezTo>
                    <a:pt x="85" y="1133"/>
                    <a:pt x="0" y="1113"/>
                    <a:pt x="0" y="1088"/>
                  </a:cubicBezTo>
                  <a:cubicBezTo>
                    <a:pt x="0" y="1088"/>
                    <a:pt x="0" y="1088"/>
                    <a:pt x="0" y="1088"/>
                  </a:cubicBezTo>
                  <a:cubicBezTo>
                    <a:pt x="0" y="1087"/>
                    <a:pt x="0" y="1086"/>
                    <a:pt x="1" y="1085"/>
                  </a:cubicBezTo>
                  <a:cubicBezTo>
                    <a:pt x="0" y="1085"/>
                    <a:pt x="0" y="1085"/>
                    <a:pt x="0" y="1085"/>
                  </a:cubicBezTo>
                  <a:cubicBezTo>
                    <a:pt x="0" y="1035"/>
                    <a:pt x="0" y="1035"/>
                    <a:pt x="0" y="1035"/>
                  </a:cubicBezTo>
                  <a:cubicBezTo>
                    <a:pt x="12" y="1041"/>
                    <a:pt x="27" y="1046"/>
                    <a:pt x="45" y="1051"/>
                  </a:cubicBezTo>
                  <a:cubicBezTo>
                    <a:pt x="84" y="1060"/>
                    <a:pt x="135" y="1065"/>
                    <a:pt x="189" y="1065"/>
                  </a:cubicBezTo>
                  <a:cubicBezTo>
                    <a:pt x="242" y="1065"/>
                    <a:pt x="293" y="1060"/>
                    <a:pt x="332" y="1051"/>
                  </a:cubicBezTo>
                  <a:close/>
                  <a:moveTo>
                    <a:pt x="377" y="1147"/>
                  </a:moveTo>
                  <a:cubicBezTo>
                    <a:pt x="377" y="1197"/>
                    <a:pt x="377" y="1197"/>
                    <a:pt x="377" y="1197"/>
                  </a:cubicBezTo>
                  <a:cubicBezTo>
                    <a:pt x="377" y="1197"/>
                    <a:pt x="377" y="1197"/>
                    <a:pt x="377" y="1197"/>
                  </a:cubicBezTo>
                  <a:cubicBezTo>
                    <a:pt x="377" y="1197"/>
                    <a:pt x="377" y="1198"/>
                    <a:pt x="377" y="1199"/>
                  </a:cubicBezTo>
                  <a:cubicBezTo>
                    <a:pt x="375" y="1224"/>
                    <a:pt x="292" y="1244"/>
                    <a:pt x="189" y="1244"/>
                  </a:cubicBezTo>
                  <a:cubicBezTo>
                    <a:pt x="86" y="1244"/>
                    <a:pt x="2" y="1224"/>
                    <a:pt x="0" y="1199"/>
                  </a:cubicBezTo>
                  <a:cubicBezTo>
                    <a:pt x="0" y="1198"/>
                    <a:pt x="0" y="1197"/>
                    <a:pt x="1" y="1197"/>
                  </a:cubicBezTo>
                  <a:cubicBezTo>
                    <a:pt x="0" y="1197"/>
                    <a:pt x="0" y="1197"/>
                    <a:pt x="0" y="1197"/>
                  </a:cubicBezTo>
                  <a:cubicBezTo>
                    <a:pt x="0" y="1147"/>
                    <a:pt x="0" y="1147"/>
                    <a:pt x="0" y="1147"/>
                  </a:cubicBezTo>
                  <a:cubicBezTo>
                    <a:pt x="12" y="1153"/>
                    <a:pt x="27" y="1158"/>
                    <a:pt x="45" y="1163"/>
                  </a:cubicBezTo>
                  <a:cubicBezTo>
                    <a:pt x="84" y="1172"/>
                    <a:pt x="135" y="1177"/>
                    <a:pt x="189" y="1177"/>
                  </a:cubicBezTo>
                  <a:cubicBezTo>
                    <a:pt x="242" y="1177"/>
                    <a:pt x="293" y="1172"/>
                    <a:pt x="332" y="1163"/>
                  </a:cubicBezTo>
                  <a:cubicBezTo>
                    <a:pt x="350" y="1158"/>
                    <a:pt x="365" y="1153"/>
                    <a:pt x="377" y="1147"/>
                  </a:cubicBezTo>
                  <a:close/>
                  <a:moveTo>
                    <a:pt x="0" y="977"/>
                  </a:moveTo>
                  <a:cubicBezTo>
                    <a:pt x="3" y="952"/>
                    <a:pt x="86" y="932"/>
                    <a:pt x="189" y="932"/>
                  </a:cubicBezTo>
                  <a:cubicBezTo>
                    <a:pt x="291" y="932"/>
                    <a:pt x="375" y="952"/>
                    <a:pt x="377" y="977"/>
                  </a:cubicBezTo>
                  <a:cubicBezTo>
                    <a:pt x="375" y="1001"/>
                    <a:pt x="291" y="1021"/>
                    <a:pt x="189" y="1021"/>
                  </a:cubicBezTo>
                  <a:cubicBezTo>
                    <a:pt x="86" y="1021"/>
                    <a:pt x="3" y="1001"/>
                    <a:pt x="0" y="977"/>
                  </a:cubicBezTo>
                  <a:close/>
                  <a:moveTo>
                    <a:pt x="1647" y="789"/>
                  </a:moveTo>
                  <a:cubicBezTo>
                    <a:pt x="1665" y="785"/>
                    <a:pt x="1680" y="780"/>
                    <a:pt x="1692" y="774"/>
                  </a:cubicBezTo>
                  <a:cubicBezTo>
                    <a:pt x="1692" y="823"/>
                    <a:pt x="1692" y="823"/>
                    <a:pt x="1692" y="823"/>
                  </a:cubicBezTo>
                  <a:cubicBezTo>
                    <a:pt x="1691" y="823"/>
                    <a:pt x="1691" y="823"/>
                    <a:pt x="1691" y="823"/>
                  </a:cubicBezTo>
                  <a:cubicBezTo>
                    <a:pt x="1692" y="824"/>
                    <a:pt x="1692" y="825"/>
                    <a:pt x="1692" y="826"/>
                  </a:cubicBezTo>
                  <a:cubicBezTo>
                    <a:pt x="1692" y="826"/>
                    <a:pt x="1692" y="826"/>
                    <a:pt x="1692" y="826"/>
                  </a:cubicBezTo>
                  <a:cubicBezTo>
                    <a:pt x="1692" y="852"/>
                    <a:pt x="1607" y="872"/>
                    <a:pt x="1503" y="872"/>
                  </a:cubicBezTo>
                  <a:cubicBezTo>
                    <a:pt x="1399" y="872"/>
                    <a:pt x="1315" y="852"/>
                    <a:pt x="1315" y="826"/>
                  </a:cubicBezTo>
                  <a:cubicBezTo>
                    <a:pt x="1315" y="826"/>
                    <a:pt x="1315" y="826"/>
                    <a:pt x="1315" y="826"/>
                  </a:cubicBezTo>
                  <a:cubicBezTo>
                    <a:pt x="1315" y="825"/>
                    <a:pt x="1315" y="824"/>
                    <a:pt x="1315" y="823"/>
                  </a:cubicBezTo>
                  <a:cubicBezTo>
                    <a:pt x="1315" y="823"/>
                    <a:pt x="1315" y="823"/>
                    <a:pt x="1315" y="823"/>
                  </a:cubicBezTo>
                  <a:cubicBezTo>
                    <a:pt x="1315" y="774"/>
                    <a:pt x="1315" y="774"/>
                    <a:pt x="1315" y="774"/>
                  </a:cubicBezTo>
                  <a:cubicBezTo>
                    <a:pt x="1327" y="780"/>
                    <a:pt x="1342" y="785"/>
                    <a:pt x="1360" y="789"/>
                  </a:cubicBezTo>
                  <a:cubicBezTo>
                    <a:pt x="1399" y="799"/>
                    <a:pt x="1450" y="804"/>
                    <a:pt x="1503" y="804"/>
                  </a:cubicBezTo>
                  <a:cubicBezTo>
                    <a:pt x="1557" y="804"/>
                    <a:pt x="1608" y="799"/>
                    <a:pt x="1647" y="789"/>
                  </a:cubicBezTo>
                  <a:close/>
                  <a:moveTo>
                    <a:pt x="1692" y="886"/>
                  </a:moveTo>
                  <a:cubicBezTo>
                    <a:pt x="1692" y="935"/>
                    <a:pt x="1692" y="935"/>
                    <a:pt x="1692" y="935"/>
                  </a:cubicBezTo>
                  <a:cubicBezTo>
                    <a:pt x="1691" y="935"/>
                    <a:pt x="1691" y="935"/>
                    <a:pt x="1691" y="935"/>
                  </a:cubicBezTo>
                  <a:cubicBezTo>
                    <a:pt x="1692" y="936"/>
                    <a:pt x="1692" y="937"/>
                    <a:pt x="1692" y="937"/>
                  </a:cubicBezTo>
                  <a:cubicBezTo>
                    <a:pt x="1690" y="962"/>
                    <a:pt x="1606" y="982"/>
                    <a:pt x="1503" y="982"/>
                  </a:cubicBezTo>
                  <a:cubicBezTo>
                    <a:pt x="1400" y="982"/>
                    <a:pt x="1317" y="962"/>
                    <a:pt x="1315" y="937"/>
                  </a:cubicBezTo>
                  <a:cubicBezTo>
                    <a:pt x="1315" y="937"/>
                    <a:pt x="1315" y="936"/>
                    <a:pt x="1315" y="935"/>
                  </a:cubicBezTo>
                  <a:cubicBezTo>
                    <a:pt x="1315" y="935"/>
                    <a:pt x="1315" y="935"/>
                    <a:pt x="1315" y="935"/>
                  </a:cubicBezTo>
                  <a:cubicBezTo>
                    <a:pt x="1315" y="886"/>
                    <a:pt x="1315" y="886"/>
                    <a:pt x="1315" y="886"/>
                  </a:cubicBezTo>
                  <a:cubicBezTo>
                    <a:pt x="1327" y="892"/>
                    <a:pt x="1342" y="897"/>
                    <a:pt x="1360" y="901"/>
                  </a:cubicBezTo>
                  <a:cubicBezTo>
                    <a:pt x="1399" y="911"/>
                    <a:pt x="1450" y="916"/>
                    <a:pt x="1503" y="916"/>
                  </a:cubicBezTo>
                  <a:cubicBezTo>
                    <a:pt x="1557" y="916"/>
                    <a:pt x="1608" y="911"/>
                    <a:pt x="1647" y="901"/>
                  </a:cubicBezTo>
                  <a:cubicBezTo>
                    <a:pt x="1665" y="897"/>
                    <a:pt x="1680" y="892"/>
                    <a:pt x="1692" y="886"/>
                  </a:cubicBezTo>
                  <a:close/>
                  <a:moveTo>
                    <a:pt x="1315" y="715"/>
                  </a:moveTo>
                  <a:cubicBezTo>
                    <a:pt x="1317" y="690"/>
                    <a:pt x="1401" y="671"/>
                    <a:pt x="1503" y="671"/>
                  </a:cubicBezTo>
                  <a:cubicBezTo>
                    <a:pt x="1606" y="671"/>
                    <a:pt x="1689" y="690"/>
                    <a:pt x="1692" y="715"/>
                  </a:cubicBezTo>
                  <a:cubicBezTo>
                    <a:pt x="1689" y="740"/>
                    <a:pt x="1606" y="760"/>
                    <a:pt x="1503" y="760"/>
                  </a:cubicBezTo>
                  <a:cubicBezTo>
                    <a:pt x="1401" y="760"/>
                    <a:pt x="1317" y="740"/>
                    <a:pt x="1315" y="7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0" name="TextBox 29"/>
          <p:cNvSpPr txBox="1"/>
          <p:nvPr/>
        </p:nvSpPr>
        <p:spPr>
          <a:xfrm>
            <a:off x="657109" y="5181259"/>
            <a:ext cx="3179277" cy="61918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108000" lvl="1" algn="ctr">
              <a:buClr>
                <a:schemeClr val="tx2">
                  <a:lumMod val="100000"/>
                </a:schemeClr>
              </a:buClr>
              <a:buSzPct val="100000"/>
            </a:pPr>
            <a:r>
              <a:rPr lang="en-US" sz="1200" i="1" dirty="0" smtClean="0">
                <a:solidFill>
                  <a:schemeClr val="tx1">
                    <a:lumMod val="100000"/>
                  </a:schemeClr>
                </a:solidFill>
                <a:latin typeface="Trebuchet MS" panose="020B0603020202020204" pitchFamily="34" charset="0"/>
              </a:rPr>
              <a:t>With coal subsidies, renewable projects are non-viable for developers with 85% BPP tariff cap especially in major regions (e.g., Java-Bali) where prices are low due to strong grid &amp; infrastructure</a:t>
            </a:r>
            <a:r>
              <a:rPr lang="en-US" sz="1200" i="1" baseline="30000" dirty="0" smtClean="0">
                <a:solidFill>
                  <a:schemeClr val="tx1">
                    <a:lumMod val="100000"/>
                  </a:schemeClr>
                </a:solidFill>
                <a:latin typeface="Trebuchet MS" panose="020B0603020202020204" pitchFamily="34" charset="0"/>
              </a:rPr>
              <a:t>1</a:t>
            </a:r>
            <a:endParaRPr lang="en-US" sz="1200" i="1" dirty="0" smtClean="0">
              <a:solidFill>
                <a:schemeClr val="tx1">
                  <a:lumMod val="100000"/>
                </a:schemeClr>
              </a:solidFill>
              <a:latin typeface="Trebuchet MS" panose="020B0603020202020204" pitchFamily="34" charset="0"/>
            </a:endParaRPr>
          </a:p>
        </p:txBody>
      </p:sp>
      <p:sp>
        <p:nvSpPr>
          <p:cNvPr id="32" name="TextBox 31"/>
          <p:cNvSpPr txBox="1"/>
          <p:nvPr/>
        </p:nvSpPr>
        <p:spPr>
          <a:xfrm>
            <a:off x="4775663" y="5178442"/>
            <a:ext cx="2798154" cy="61918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200" i="1" dirty="0" smtClean="0">
                <a:solidFill>
                  <a:srgbClr val="575757"/>
                </a:solidFill>
              </a:rPr>
              <a:t>Removing effects of coal subsidies estimated to balance playing field by about USD 0.05 per kWH</a:t>
            </a:r>
            <a:r>
              <a:rPr lang="en-US" sz="1200" i="1" baseline="30000" dirty="0" smtClean="0">
                <a:solidFill>
                  <a:srgbClr val="575757"/>
                </a:solidFill>
              </a:rPr>
              <a:t>1</a:t>
            </a:r>
            <a:r>
              <a:rPr lang="en-US" sz="1200" i="1" dirty="0" smtClean="0">
                <a:solidFill>
                  <a:srgbClr val="575757"/>
                </a:solidFill>
              </a:rPr>
              <a:t>, allowing pricing to reflect true levelized cost of energy for region</a:t>
            </a:r>
            <a:endParaRPr lang="en-US" sz="1200" i="1" dirty="0" smtClean="0">
              <a:solidFill>
                <a:srgbClr val="575757"/>
              </a:solidFill>
            </a:endParaRPr>
          </a:p>
        </p:txBody>
      </p:sp>
      <p:sp>
        <p:nvSpPr>
          <p:cNvPr id="33" name="TextBox 32"/>
          <p:cNvSpPr txBox="1"/>
          <p:nvPr/>
        </p:nvSpPr>
        <p:spPr>
          <a:xfrm>
            <a:off x="610927" y="4313489"/>
            <a:ext cx="1119179" cy="36199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000" i="1" dirty="0" smtClean="0">
                <a:solidFill>
                  <a:srgbClr val="575757"/>
                </a:solidFill>
              </a:rPr>
              <a:t>Subsidized </a:t>
            </a:r>
            <a:br>
              <a:rPr lang="en-US" sz="1000" i="1" dirty="0" smtClean="0">
                <a:solidFill>
                  <a:srgbClr val="575757"/>
                </a:solidFill>
              </a:rPr>
            </a:br>
            <a:r>
              <a:rPr lang="en-US" sz="1000" i="1" dirty="0" smtClean="0">
                <a:solidFill>
                  <a:srgbClr val="575757"/>
                </a:solidFill>
              </a:rPr>
              <a:t>non renewables</a:t>
            </a:r>
            <a:endParaRPr lang="en-US" sz="1000" i="1" dirty="0" smtClean="0">
              <a:solidFill>
                <a:srgbClr val="575757"/>
              </a:solidFill>
            </a:endParaRPr>
          </a:p>
        </p:txBody>
      </p:sp>
      <p:sp>
        <p:nvSpPr>
          <p:cNvPr id="34" name="TextBox 33"/>
          <p:cNvSpPr txBox="1"/>
          <p:nvPr/>
        </p:nvSpPr>
        <p:spPr>
          <a:xfrm>
            <a:off x="3116331" y="4146922"/>
            <a:ext cx="1119179" cy="36199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000" i="1" dirty="0" smtClean="0">
                <a:solidFill>
                  <a:srgbClr val="575757"/>
                </a:solidFill>
              </a:rPr>
              <a:t>Unsubsidized renewables</a:t>
            </a:r>
            <a:endParaRPr lang="en-US" sz="1000" i="1" dirty="0" smtClean="0">
              <a:solidFill>
                <a:srgbClr val="575757"/>
              </a:solidFill>
            </a:endParaRPr>
          </a:p>
        </p:txBody>
      </p:sp>
      <p:sp>
        <p:nvSpPr>
          <p:cNvPr id="36" name="ee4pFootnotes"/>
          <p:cNvSpPr>
            <a:spLocks noChangeArrowheads="1"/>
          </p:cNvSpPr>
          <p:nvPr/>
        </p:nvSpPr>
        <p:spPr bwMode="auto">
          <a:xfrm>
            <a:off x="629999" y="6252163"/>
            <a:ext cx="10518291" cy="307777"/>
          </a:xfrm>
          <a:prstGeom prst="rect">
            <a:avLst/>
          </a:prstGeom>
          <a:noFill/>
          <a:ln w="9525" algn="ctr">
            <a:noFill/>
            <a:miter lim="800000"/>
            <a:headEnd type="none" w="lg" len="lg"/>
            <a:tailEnd type="none" w="lg" len="lg"/>
          </a:ln>
        </p:spPr>
        <p:txBody>
          <a:bodyPr vert="horz" wrap="square" lIns="0" tIns="0" rIns="0" bIns="0" anchor="b" anchorCtr="0">
            <a:spAutoFit/>
          </a:bodyPr>
          <a:lstStyle/>
          <a:p>
            <a:r>
              <a:rPr lang="en-US" sz="1000" dirty="0">
                <a:solidFill>
                  <a:schemeClr val="bg1">
                    <a:lumMod val="50000"/>
                  </a:schemeClr>
                </a:solidFill>
                <a:latin typeface="Trebuchet MS" panose="020B0603020202020204" pitchFamily="34" charset="0"/>
                <a:cs typeface="Arial" pitchFamily="34" charset="0"/>
              </a:rPr>
              <a:t>1. </a:t>
            </a:r>
            <a:r>
              <a:rPr lang="en-US" sz="1000" dirty="0"/>
              <a:t>Coal subsidies estimated to deflate price of electricity by as much as IDR 68 per </a:t>
            </a:r>
            <a:r>
              <a:rPr lang="en-US" sz="1000" dirty="0" smtClean="0"/>
              <a:t>kWH or USD 0.05 kWH </a:t>
            </a:r>
            <a:r>
              <a:rPr lang="en-US" sz="1000" dirty="0"/>
              <a:t>(Attwood et. Al., </a:t>
            </a:r>
            <a:r>
              <a:rPr lang="en-US" sz="1000" dirty="0" smtClean="0"/>
              <a:t>2017)  2. Based on studies by Attwood et. Al., </a:t>
            </a:r>
            <a:r>
              <a:rPr lang="en-US" sz="1000" dirty="0" err="1" smtClean="0"/>
              <a:t>Intragency</a:t>
            </a:r>
            <a:r>
              <a:rPr lang="en-US" sz="1000" dirty="0" smtClean="0"/>
              <a:t> Working Group on Social Cost of Carbon, 2010 and Westphal et. Al, 2015 and </a:t>
            </a:r>
            <a:r>
              <a:rPr lang="en-US" sz="1000" dirty="0" err="1" smtClean="0"/>
              <a:t>IISD</a:t>
            </a:r>
            <a:r>
              <a:rPr lang="en-US" sz="1000" dirty="0" smtClean="0"/>
              <a:t> report</a:t>
            </a:r>
            <a:endParaRPr lang="en-US" sz="1000" dirty="0">
              <a:effectLst/>
            </a:endParaRPr>
          </a:p>
        </p:txBody>
      </p:sp>
      <p:sp>
        <p:nvSpPr>
          <p:cNvPr id="37" name="TextBox 36"/>
          <p:cNvSpPr txBox="1"/>
          <p:nvPr/>
        </p:nvSpPr>
        <p:spPr>
          <a:xfrm>
            <a:off x="8577982" y="5178442"/>
            <a:ext cx="2798154" cy="61918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200" i="1" dirty="0" smtClean="0">
                <a:solidFill>
                  <a:srgbClr val="575757"/>
                </a:solidFill>
              </a:rPr>
              <a:t>F</a:t>
            </a:r>
            <a:r>
              <a:rPr lang="en-US" sz="1200" i="1" dirty="0" smtClean="0">
                <a:solidFill>
                  <a:srgbClr val="575757"/>
                </a:solidFill>
              </a:rPr>
              <a:t>actoring in </a:t>
            </a:r>
            <a:r>
              <a:rPr lang="en-US" sz="1200" i="1" dirty="0" smtClean="0">
                <a:solidFill>
                  <a:srgbClr val="575757"/>
                </a:solidFill>
              </a:rPr>
              <a:t>cost of externalities (health, climate change) into price of non renewable generation; some estimates point towards figure between USD 0.05 – 0.25 per kWH</a:t>
            </a:r>
            <a:endParaRPr lang="en-US" sz="1200" i="1" dirty="0" smtClean="0">
              <a:solidFill>
                <a:srgbClr val="575757"/>
              </a:solidFill>
            </a:endParaRPr>
          </a:p>
        </p:txBody>
      </p:sp>
      <p:sp>
        <p:nvSpPr>
          <p:cNvPr id="38" name="TextBox 37"/>
          <p:cNvSpPr txBox="1"/>
          <p:nvPr/>
        </p:nvSpPr>
        <p:spPr>
          <a:xfrm>
            <a:off x="4391750" y="4249360"/>
            <a:ext cx="1119179" cy="36199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000" i="1" dirty="0" smtClean="0">
                <a:solidFill>
                  <a:srgbClr val="575757"/>
                </a:solidFill>
              </a:rPr>
              <a:t>True production cost of non renewables</a:t>
            </a:r>
            <a:endParaRPr lang="en-US" sz="1000" i="1" dirty="0" smtClean="0">
              <a:solidFill>
                <a:srgbClr val="575757"/>
              </a:solidFill>
            </a:endParaRPr>
          </a:p>
        </p:txBody>
      </p:sp>
      <p:sp>
        <p:nvSpPr>
          <p:cNvPr id="39" name="TextBox 38"/>
          <p:cNvSpPr txBox="1"/>
          <p:nvPr/>
        </p:nvSpPr>
        <p:spPr>
          <a:xfrm>
            <a:off x="6903916" y="4117922"/>
            <a:ext cx="1119179" cy="36199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000" i="1" dirty="0" smtClean="0">
                <a:solidFill>
                  <a:srgbClr val="575757"/>
                </a:solidFill>
              </a:rPr>
              <a:t>True production cost of renewables</a:t>
            </a:r>
            <a:endParaRPr lang="en-US" sz="1000" i="1" dirty="0" smtClean="0">
              <a:solidFill>
                <a:srgbClr val="575757"/>
              </a:solidFill>
            </a:endParaRPr>
          </a:p>
        </p:txBody>
      </p:sp>
      <p:sp>
        <p:nvSpPr>
          <p:cNvPr id="42" name="Textfeld 1"/>
          <p:cNvSpPr txBox="1"/>
          <p:nvPr>
            <p:custDataLst>
              <p:tags r:id="rId4"/>
            </p:custDataLst>
          </p:nvPr>
        </p:nvSpPr>
        <p:spPr>
          <a:xfrm>
            <a:off x="666343" y="5983198"/>
            <a:ext cx="2743200" cy="406265"/>
          </a:xfrm>
          <a:prstGeom prst="rect">
            <a:avLst/>
          </a:prstGeom>
          <a:pattFill>
            <a:fgClr>
              <a:srgbClr val="FFFF00"/>
            </a:fgClr>
            <a:bgClr>
              <a:srgbClr val="FFFF00"/>
            </a:bgClr>
          </a:pattFill>
          <a:ln w="9525" cap="rnd">
            <a:solidFill>
              <a:srgbClr val="575757"/>
            </a:solidFill>
            <a:prstDash val="solid"/>
          </a:ln>
          <a:effectLst>
            <a:outerShdw dist="35560" dir="3498616" rotWithShape="0">
              <a:scrgbClr r="0" g="0" b="0"/>
            </a:outerShdw>
          </a:effectLst>
        </p:spPr>
        <p:txBody>
          <a:bodyPr vert="horz" wrap="square" lIns="36576" tIns="36576" rIns="36576" bIns="36576" rtlCol="0" anchor="t">
            <a:spAutoFit/>
          </a:bodyPr>
          <a:lstStyle/>
          <a:p>
            <a:pPr>
              <a:lnSpc>
                <a:spcPct val="90000"/>
              </a:lnSpc>
              <a:spcAft>
                <a:spcPts val="600"/>
              </a:spcAft>
            </a:pPr>
            <a:r>
              <a:rPr lang="en-US" sz="1200" b="1" dirty="0" smtClean="0">
                <a:solidFill>
                  <a:srgbClr val="575757"/>
                </a:solidFill>
                <a:sym typeface="Trebuchet MS" panose="020B0603020202020204" pitchFamily="34" charset="0"/>
              </a:rPr>
              <a:t>Indonesia has </a:t>
            </a:r>
            <a:r>
              <a:rPr lang="en-US" sz="1200" b="1" dirty="0" err="1" smtClean="0">
                <a:solidFill>
                  <a:srgbClr val="575757"/>
                </a:solidFill>
                <a:sym typeface="Trebuchet MS" panose="020B0603020202020204" pitchFamily="34" charset="0"/>
              </a:rPr>
              <a:t>LCOE</a:t>
            </a:r>
            <a:r>
              <a:rPr lang="en-US" sz="1200" b="1" dirty="0" smtClean="0">
                <a:solidFill>
                  <a:srgbClr val="575757"/>
                </a:solidFill>
                <a:sym typeface="Trebuchet MS" panose="020B0603020202020204" pitchFamily="34" charset="0"/>
              </a:rPr>
              <a:t> of USD 0.06 – 0.11 per kwh</a:t>
            </a:r>
            <a:endParaRPr lang="en-US" sz="1200" b="1" dirty="0" smtClean="0">
              <a:solidFill>
                <a:srgbClr val="575757"/>
              </a:solidFill>
              <a:sym typeface="Trebuchet MS" panose="020B0603020202020204" pitchFamily="34" charset="0"/>
            </a:endParaRPr>
          </a:p>
        </p:txBody>
      </p:sp>
    </p:spTree>
    <p:extLst>
      <p:ext uri="{BB962C8B-B14F-4D97-AF65-F5344CB8AC3E}">
        <p14:creationId xmlns:p14="http://schemas.microsoft.com/office/powerpoint/2010/main" val="7958645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9" grpId="0"/>
      <p:bldP spid="10" grpId="0"/>
      <p:bldP spid="11" grpId="0" animBg="1"/>
      <p:bldP spid="12" grpId="0" animBg="1"/>
      <p:bldP spid="32" grpId="0"/>
      <p:bldP spid="37" grpId="0"/>
      <p:bldP spid="38" grpId="0"/>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 name="Object 41" hidden="1"/>
          <p:cNvGraphicFramePr>
            <a:graphicFrameLocks noChangeAspect="1"/>
          </p:cNvGraphicFramePr>
          <p:nvPr>
            <p:custDataLst>
              <p:tags r:id="rId2"/>
            </p:custDataLst>
            <p:extLst>
              <p:ext uri="{D42A27DB-BD31-4B8C-83A1-F6EECF244321}">
                <p14:modId xmlns:p14="http://schemas.microsoft.com/office/powerpoint/2010/main" val="2164935820"/>
              </p:ext>
            </p:extLst>
          </p:nvPr>
        </p:nvGraphicFramePr>
        <p:xfrm>
          <a:off x="1144588" y="1589"/>
          <a:ext cx="1587" cy="1587"/>
        </p:xfrm>
        <a:graphic>
          <a:graphicData uri="http://schemas.openxmlformats.org/presentationml/2006/ole">
            <mc:AlternateContent xmlns:mc="http://schemas.openxmlformats.org/markup-compatibility/2006">
              <mc:Choice xmlns:v="urn:schemas-microsoft-com:vml" Requires="v">
                <p:oleObj spid="_x0000_s114701" name="think-cell Slide" r:id="rId31" imgW="360" imgH="360" progId="TCLayout.ActiveDocument.1">
                  <p:embed/>
                </p:oleObj>
              </mc:Choice>
              <mc:Fallback>
                <p:oleObj name="think-cell Slide" r:id="rId31" imgW="360" imgH="360" progId="TCLayout.ActiveDocument.1">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1144588" y="1589"/>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4" name="Rectangle 63" hidden="1"/>
          <p:cNvSpPr/>
          <p:nvPr>
            <p:custDataLst>
              <p:tags r:id="rId3"/>
            </p:custDataLst>
          </p:nvPr>
        </p:nvSpPr>
        <p:spPr bwMode="gray">
          <a:xfrm>
            <a:off x="1143000" y="0"/>
            <a:ext cx="158750" cy="158750"/>
          </a:xfrm>
          <a:prstGeom prst="rect">
            <a:avLst/>
          </a:prstGeom>
          <a:solidFill>
            <a:schemeClr val="accent1"/>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en-US" sz="2400" dirty="0">
              <a:solidFill>
                <a:srgbClr val="000000"/>
              </a:solidFill>
              <a:latin typeface="Trebuchet MS" panose="020B0603020202020204" pitchFamily="34" charset="0"/>
              <a:ea typeface="+mj-ea"/>
              <a:cs typeface="+mj-cs"/>
              <a:sym typeface="Trebuchet MS" panose="020B0603020202020204" pitchFamily="34" charset="0"/>
            </a:endParaRPr>
          </a:p>
        </p:txBody>
      </p:sp>
      <p:sp>
        <p:nvSpPr>
          <p:cNvPr id="2" name="Title 1"/>
          <p:cNvSpPr>
            <a:spLocks noGrp="1"/>
          </p:cNvSpPr>
          <p:nvPr>
            <p:ph type="title"/>
          </p:nvPr>
        </p:nvSpPr>
        <p:spPr>
          <a:xfrm>
            <a:off x="630000" y="622800"/>
            <a:ext cx="10933350" cy="332399"/>
          </a:xfrm>
          <a:prstGeom prst="rect">
            <a:avLst/>
          </a:prstGeom>
          <a:noFill/>
          <a:effectLst/>
        </p:spPr>
        <p:txBody>
          <a:bodyPr wrap="square">
            <a:spAutoFit/>
          </a:bodyPr>
          <a:lstStyle/>
          <a:p>
            <a:pPr lvl="0">
              <a:buSzPts val="3400"/>
            </a:pPr>
            <a:r>
              <a:rPr lang="en-US" dirty="0" smtClean="0">
                <a:solidFill>
                  <a:schemeClr val="tx2"/>
                </a:solidFill>
              </a:rPr>
              <a:t>Solar </a:t>
            </a:r>
            <a:r>
              <a:rPr lang="en-US" dirty="0" smtClean="0">
                <a:solidFill>
                  <a:schemeClr val="tx2"/>
                </a:solidFill>
              </a:rPr>
              <a:t>PV module costs decreasing with increasing capacity</a:t>
            </a:r>
            <a:endParaRPr lang="en-US" dirty="0">
              <a:solidFill>
                <a:schemeClr val="tx2"/>
              </a:solidFill>
            </a:endParaRPr>
          </a:p>
        </p:txBody>
      </p:sp>
      <p:grpSp>
        <p:nvGrpSpPr>
          <p:cNvPr id="13" name="Group 12"/>
          <p:cNvGrpSpPr/>
          <p:nvPr/>
        </p:nvGrpSpPr>
        <p:grpSpPr>
          <a:xfrm>
            <a:off x="3827463" y="5948363"/>
            <a:ext cx="1839074" cy="151200"/>
            <a:chOff x="6376982" y="4575105"/>
            <a:chExt cx="1839074" cy="151200"/>
          </a:xfrm>
        </p:grpSpPr>
        <p:cxnSp>
          <p:nvCxnSpPr>
            <p:cNvPr id="96" name="Straight Connector 95"/>
            <p:cNvCxnSpPr/>
            <p:nvPr/>
          </p:nvCxnSpPr>
          <p:spPr bwMode="auto">
            <a:xfrm>
              <a:off x="6376982" y="4650705"/>
              <a:ext cx="213677" cy="0"/>
            </a:xfrm>
            <a:prstGeom prst="line">
              <a:avLst/>
            </a:prstGeom>
            <a:solidFill>
              <a:schemeClr val="accent1"/>
            </a:solidFill>
            <a:ln w="19050" cap="flat" cmpd="sng" algn="ctr">
              <a:solidFill>
                <a:srgbClr val="E71C57"/>
              </a:solidFill>
              <a:prstDash val="solid"/>
              <a:round/>
              <a:headEnd type="none" w="lg" len="lg"/>
              <a:tailEnd type="none" w="lg" len="lg"/>
            </a:ln>
            <a:effectLst/>
          </p:spPr>
        </p:cxnSp>
        <p:sp>
          <p:nvSpPr>
            <p:cNvPr id="98" name="label"/>
            <p:cNvSpPr/>
            <p:nvPr/>
          </p:nvSpPr>
          <p:spPr bwMode="auto">
            <a:xfrm>
              <a:off x="6652458" y="4575105"/>
              <a:ext cx="1563598" cy="151200"/>
            </a:xfrm>
            <a:prstGeom prst="rect">
              <a:avLst/>
            </a:prstGeom>
            <a:noFill/>
            <a:ln w="9525" cap="flat" cmpd="sng" algn="ctr">
              <a:noFill/>
              <a:prstDash val="solid"/>
              <a:round/>
              <a:headEnd type="none" w="lg" len="lg"/>
              <a:tailEnd type="none" w="lg" len="lg"/>
            </a:ln>
            <a:effectLst/>
          </p:spPr>
          <p:txBody>
            <a:bodyPr vert="horz" wrap="square" lIns="45720" tIns="46800" rIns="91440" bIns="46800" numCol="1" rtlCol="0" anchor="ctr" anchorCtr="0" compatLnSpc="1">
              <a:prstTxWarp prst="textNoShape">
                <a:avLst/>
              </a:prstTxWarp>
            </a:bodyPr>
            <a:lstStyle/>
            <a:p>
              <a:pPr fontAlgn="base">
                <a:spcBef>
                  <a:spcPct val="0"/>
                </a:spcBef>
                <a:spcAft>
                  <a:spcPct val="0"/>
                </a:spcAft>
              </a:pPr>
              <a:r>
                <a:rPr lang="en-US" sz="1400" dirty="0">
                  <a:solidFill>
                    <a:srgbClr val="575757"/>
                  </a:solidFill>
                </a:rPr>
                <a:t>Experience curve</a:t>
              </a:r>
            </a:p>
          </p:txBody>
        </p:sp>
      </p:grpSp>
      <p:sp>
        <p:nvSpPr>
          <p:cNvPr id="69" name="ee4pFootnotes"/>
          <p:cNvSpPr>
            <a:spLocks noChangeArrowheads="1"/>
          </p:cNvSpPr>
          <p:nvPr/>
        </p:nvSpPr>
        <p:spPr bwMode="auto">
          <a:xfrm>
            <a:off x="630000" y="6421441"/>
            <a:ext cx="9030914" cy="138499"/>
          </a:xfrm>
          <a:prstGeom prst="rect">
            <a:avLst/>
          </a:prstGeom>
          <a:noFill/>
          <a:ln w="9525" algn="ctr">
            <a:noFill/>
            <a:miter lim="800000"/>
            <a:headEnd type="none" w="lg" len="lg"/>
            <a:tailEnd type="none" w="lg" len="lg"/>
          </a:ln>
        </p:spPr>
        <p:txBody>
          <a:bodyPr vert="horz" wrap="square" lIns="0" tIns="0" rIns="0" bIns="0" anchor="b" anchorCtr="0">
            <a:spAutoFit/>
          </a:bodyPr>
          <a:lstStyle/>
          <a:p>
            <a:pPr>
              <a:lnSpc>
                <a:spcPct val="90000"/>
              </a:lnSpc>
            </a:pPr>
            <a:r>
              <a:rPr lang="en-US" sz="1000" dirty="0">
                <a:solidFill>
                  <a:srgbClr val="A6A6A6">
                    <a:lumMod val="100000"/>
                  </a:srgbClr>
                </a:solidFill>
                <a:cs typeface="Arial" pitchFamily="34" charset="0"/>
              </a:rPr>
              <a:t>Source: Bloomberg New Energy Finance, BCG analysis</a:t>
            </a:r>
          </a:p>
        </p:txBody>
      </p:sp>
      <p:sp>
        <p:nvSpPr>
          <p:cNvPr id="12" name="Oval 11"/>
          <p:cNvSpPr/>
          <p:nvPr>
            <p:custDataLst>
              <p:tags r:id="rId4"/>
            </p:custDataLst>
          </p:nvPr>
        </p:nvSpPr>
        <p:spPr bwMode="gray">
          <a:xfrm>
            <a:off x="5973763" y="5916613"/>
            <a:ext cx="95250" cy="95250"/>
          </a:xfrm>
          <a:prstGeom prst="ellipse">
            <a:avLst/>
          </a:prstGeom>
          <a:solidFill>
            <a:schemeClr val="tx2"/>
          </a:solidFill>
          <a:ln w="9525">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nSpc>
                <a:spcPct val="90000"/>
              </a:lnSpc>
              <a:spcAft>
                <a:spcPts val="1000"/>
              </a:spcAft>
            </a:pPr>
            <a:endParaRPr lang="es-ES" sz="1200" dirty="0" smtClean="0">
              <a:solidFill>
                <a:srgbClr val="FFFFFF"/>
              </a:solidFill>
            </a:endParaRPr>
          </a:p>
        </p:txBody>
      </p:sp>
      <p:sp>
        <p:nvSpPr>
          <p:cNvPr id="71" name="Text Placeholder 3"/>
          <p:cNvSpPr>
            <a:spLocks noGrp="1"/>
          </p:cNvSpPr>
          <p:nvPr>
            <p:custDataLst>
              <p:tags r:id="rId5"/>
            </p:custDataLst>
          </p:nvPr>
        </p:nvSpPr>
        <p:spPr bwMode="gray">
          <a:xfrm>
            <a:off x="6197600" y="5865813"/>
            <a:ext cx="193675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nSpc>
                <a:spcPct val="100000"/>
              </a:lnSpc>
              <a:spcBef>
                <a:spcPct val="0"/>
              </a:spcBef>
              <a:spcAft>
                <a:spcPct val="0"/>
              </a:spcAft>
            </a:pPr>
            <a:fld id="{D008C10B-C029-4819-923C-84CC6097504D}" type="datetime'Cry''s''''''ta''ll''in''e S''i P''V'''''' ''modu''''''''l''e'">
              <a:rPr altLang="en-US" sz="1400" smtClean="0">
                <a:solidFill>
                  <a:srgbClr val="575757"/>
                </a:solidFill>
                <a:latin typeface="Trebuchet MS"/>
                <a:sym typeface="+mn-lt"/>
              </a:rPr>
              <a:pPr>
                <a:lnSpc>
                  <a:spcPct val="100000"/>
                </a:lnSpc>
                <a:spcBef>
                  <a:spcPct val="0"/>
                </a:spcBef>
                <a:spcAft>
                  <a:spcPct val="0"/>
                </a:spcAft>
              </a:pPr>
              <a:t>Crystalline Si PV module</a:t>
            </a:fld>
            <a:endParaRPr sz="1400" dirty="0">
              <a:solidFill>
                <a:srgbClr val="575757"/>
              </a:solidFill>
              <a:latin typeface="Trebuchet MS"/>
              <a:sym typeface="+mn-lt"/>
            </a:endParaRPr>
          </a:p>
        </p:txBody>
      </p:sp>
      <p:sp>
        <p:nvSpPr>
          <p:cNvPr id="16" name="Freeform 15"/>
          <p:cNvSpPr/>
          <p:nvPr/>
        </p:nvSpPr>
        <p:spPr>
          <a:xfrm>
            <a:off x="6098796" y="1571361"/>
            <a:ext cx="981512" cy="39325"/>
          </a:xfrm>
          <a:custGeom>
            <a:avLst/>
            <a:gdLst>
              <a:gd name="connsiteX0" fmla="*/ 0 w 981512"/>
              <a:gd name="connsiteY0" fmla="*/ 39325 h 39325"/>
              <a:gd name="connsiteX1" fmla="*/ 0 w 981512"/>
              <a:gd name="connsiteY1" fmla="*/ 39325 h 39325"/>
              <a:gd name="connsiteX2" fmla="*/ 956345 w 981512"/>
              <a:gd name="connsiteY2" fmla="*/ 30936 h 39325"/>
              <a:gd name="connsiteX3" fmla="*/ 981512 w 981512"/>
              <a:gd name="connsiteY3" fmla="*/ 39325 h 39325"/>
            </a:gdLst>
            <a:ahLst/>
            <a:cxnLst>
              <a:cxn ang="0">
                <a:pos x="connsiteX0" y="connsiteY0"/>
              </a:cxn>
              <a:cxn ang="0">
                <a:pos x="connsiteX1" y="connsiteY1"/>
              </a:cxn>
              <a:cxn ang="0">
                <a:pos x="connsiteX2" y="connsiteY2"/>
              </a:cxn>
              <a:cxn ang="0">
                <a:pos x="connsiteX3" y="connsiteY3"/>
              </a:cxn>
            </a:cxnLst>
            <a:rect l="l" t="t" r="r" b="b"/>
            <a:pathLst>
              <a:path w="981512" h="39325">
                <a:moveTo>
                  <a:pt x="0" y="39325"/>
                </a:moveTo>
                <a:lnTo>
                  <a:pt x="0" y="39325"/>
                </a:lnTo>
                <a:cubicBezTo>
                  <a:pt x="409786" y="-32990"/>
                  <a:pt x="94351" y="13163"/>
                  <a:pt x="956345" y="30936"/>
                </a:cubicBezTo>
                <a:lnTo>
                  <a:pt x="981512" y="39325"/>
                </a:lnTo>
              </a:path>
            </a:pathLst>
          </a:custGeom>
          <a:no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Freeform 16"/>
          <p:cNvSpPr/>
          <p:nvPr/>
        </p:nvSpPr>
        <p:spPr>
          <a:xfrm>
            <a:off x="2182762" y="2301875"/>
            <a:ext cx="7695756" cy="2080469"/>
          </a:xfrm>
          <a:custGeom>
            <a:avLst/>
            <a:gdLst>
              <a:gd name="connsiteX0" fmla="*/ 6526635 w 6543413"/>
              <a:gd name="connsiteY0" fmla="*/ 2080469 h 2080469"/>
              <a:gd name="connsiteX1" fmla="*/ 6543413 w 6543413"/>
              <a:gd name="connsiteY1" fmla="*/ 0 h 2080469"/>
              <a:gd name="connsiteX2" fmla="*/ 0 w 6543413"/>
              <a:gd name="connsiteY2" fmla="*/ 0 h 2080469"/>
            </a:gdLst>
            <a:ahLst/>
            <a:cxnLst>
              <a:cxn ang="0">
                <a:pos x="connsiteX0" y="connsiteY0"/>
              </a:cxn>
              <a:cxn ang="0">
                <a:pos x="connsiteX1" y="connsiteY1"/>
              </a:cxn>
              <a:cxn ang="0">
                <a:pos x="connsiteX2" y="connsiteY2"/>
              </a:cxn>
            </a:cxnLst>
            <a:rect l="l" t="t" r="r" b="b"/>
            <a:pathLst>
              <a:path w="6543413" h="2080469">
                <a:moveTo>
                  <a:pt x="6526635" y="2080469"/>
                </a:moveTo>
                <a:lnTo>
                  <a:pt x="6543413" y="0"/>
                </a:lnTo>
                <a:lnTo>
                  <a:pt x="0" y="0"/>
                </a:lnTo>
              </a:path>
            </a:pathLst>
          </a:custGeom>
          <a:noFill/>
          <a:ln w="9525" cap="flat" cmpd="sng" algn="ctr">
            <a:solidFill>
              <a:srgbClr val="E71C57"/>
            </a:solidFill>
            <a:prstDash val="sysDot"/>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79" name="Line 82"/>
          <p:cNvSpPr>
            <a:spLocks noChangeShapeType="1"/>
          </p:cNvSpPr>
          <p:nvPr/>
        </p:nvSpPr>
        <p:spPr bwMode="auto">
          <a:xfrm>
            <a:off x="2182761" y="2309552"/>
            <a:ext cx="7695757" cy="2106160"/>
          </a:xfrm>
          <a:prstGeom prst="line">
            <a:avLst/>
          </a:prstGeom>
          <a:noFill/>
          <a:ln w="19050" cap="flat" cmpd="sng" algn="ctr">
            <a:solidFill>
              <a:srgbClr val="E71C57"/>
            </a:solidFill>
            <a:prstDash val="solid"/>
            <a:round/>
            <a:headEnd type="none" w="med" len="med"/>
            <a:tailEnd type="none" w="med" len="med"/>
          </a:ln>
          <a:effectLst/>
        </p:spPr>
        <p:txBody>
          <a:bodyPr/>
          <a:lstStyle/>
          <a:p>
            <a:pPr algn="ctr" fontAlgn="base">
              <a:spcBef>
                <a:spcPct val="0"/>
              </a:spcBef>
              <a:spcAft>
                <a:spcPct val="0"/>
              </a:spcAft>
            </a:pPr>
            <a:endParaRPr lang="en-US" sz="1400" dirty="0">
              <a:solidFill>
                <a:srgbClr val="000000"/>
              </a:solidFill>
            </a:endParaRPr>
          </a:p>
        </p:txBody>
      </p:sp>
      <p:graphicFrame>
        <p:nvGraphicFramePr>
          <p:cNvPr id="44" name="Chart 43"/>
          <p:cNvGraphicFramePr/>
          <p:nvPr>
            <p:custDataLst>
              <p:tags r:id="rId6"/>
            </p:custDataLst>
          </p:nvPr>
        </p:nvGraphicFramePr>
        <p:xfrm>
          <a:off x="1147763" y="2111375"/>
          <a:ext cx="9879012" cy="3209925"/>
        </p:xfrm>
        <a:graphic>
          <a:graphicData uri="http://schemas.openxmlformats.org/drawingml/2006/chart">
            <c:chart xmlns:c="http://schemas.openxmlformats.org/drawingml/2006/chart" xmlns:r="http://schemas.openxmlformats.org/officeDocument/2006/relationships" r:id="rId33"/>
          </a:graphicData>
        </a:graphic>
      </p:graphicFrame>
      <p:sp>
        <p:nvSpPr>
          <p:cNvPr id="59" name="Text Placeholder 3"/>
          <p:cNvSpPr>
            <a:spLocks noGrp="1"/>
          </p:cNvSpPr>
          <p:nvPr>
            <p:custDataLst>
              <p:tags r:id="rId7"/>
            </p:custDataLst>
          </p:nvPr>
        </p:nvSpPr>
        <p:spPr bwMode="gray">
          <a:xfrm>
            <a:off x="4329113" y="5297488"/>
            <a:ext cx="280988"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gn="ctr">
              <a:lnSpc>
                <a:spcPct val="100000"/>
              </a:lnSpc>
              <a:spcBef>
                <a:spcPct val="0"/>
              </a:spcBef>
              <a:spcAft>
                <a:spcPct val="0"/>
              </a:spcAft>
            </a:pPr>
            <a:fld id="{F4C35EFE-0951-4172-8BA8-FD73F30A3FF1}" type="datetime'''''''''''''''''1''''''''''''''''''''00'''''''''''">
              <a:rPr altLang="en-US" sz="1400" smtClean="0">
                <a:solidFill>
                  <a:srgbClr val="575757"/>
                </a:solidFill>
                <a:latin typeface="Trebuchet MS"/>
                <a:sym typeface="+mn-lt"/>
              </a:rPr>
              <a:pPr algn="ctr">
                <a:lnSpc>
                  <a:spcPct val="100000"/>
                </a:lnSpc>
                <a:spcBef>
                  <a:spcPct val="0"/>
                </a:spcBef>
                <a:spcAft>
                  <a:spcPct val="0"/>
                </a:spcAft>
              </a:pPr>
              <a:t>100</a:t>
            </a:fld>
            <a:endParaRPr sz="1400" dirty="0">
              <a:solidFill>
                <a:srgbClr val="575757"/>
              </a:solidFill>
              <a:latin typeface="Trebuchet MS"/>
              <a:sym typeface="+mn-lt"/>
            </a:endParaRPr>
          </a:p>
        </p:txBody>
      </p:sp>
      <p:sp>
        <p:nvSpPr>
          <p:cNvPr id="67" name="Text Placeholder 2"/>
          <p:cNvSpPr>
            <a:spLocks noGrp="1"/>
          </p:cNvSpPr>
          <p:nvPr>
            <p:custDataLst>
              <p:tags r:id="rId8"/>
            </p:custDataLst>
          </p:nvPr>
        </p:nvSpPr>
        <p:spPr bwMode="gray">
          <a:xfrm>
            <a:off x="860425" y="5132388"/>
            <a:ext cx="252413" cy="212725"/>
          </a:xfrm>
          <a:prstGeom prst="rect">
            <a:avLst/>
          </a:prstGeom>
          <a:noFill/>
          <a:effectLst/>
        </p:spPr>
        <p:txBody>
          <a:bodyPr vert="horz" wrap="none" lIns="0" tIns="0" rIns="0" bIns="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B403B64B-5176-4E39-89DF-1AE8B2E3DAFE}" type="datetime'0.''''''''''''''1'''''''''''">
              <a:rPr lang="en-US" sz="1400" b="0">
                <a:solidFill>
                  <a:srgbClr val="575757"/>
                </a:solidFill>
                <a:sym typeface="+mn-lt"/>
              </a:rPr>
              <a:pPr algn="r">
                <a:spcBef>
                  <a:spcPct val="0"/>
                </a:spcBef>
                <a:spcAft>
                  <a:spcPct val="0"/>
                </a:spcAft>
              </a:pPr>
              <a:t>0.1</a:t>
            </a:fld>
            <a:endParaRPr lang="en-US" sz="1400" b="0" dirty="0">
              <a:solidFill>
                <a:srgbClr val="575757"/>
              </a:solidFill>
              <a:sym typeface="+mn-lt"/>
            </a:endParaRPr>
          </a:p>
        </p:txBody>
      </p:sp>
      <p:sp>
        <p:nvSpPr>
          <p:cNvPr id="49" name="Text Placeholder 3"/>
          <p:cNvSpPr>
            <a:spLocks noGrp="1"/>
          </p:cNvSpPr>
          <p:nvPr>
            <p:custDataLst>
              <p:tags r:id="rId9"/>
            </p:custDataLst>
          </p:nvPr>
        </p:nvSpPr>
        <p:spPr bwMode="gray">
          <a:xfrm>
            <a:off x="1184275" y="5297488"/>
            <a:ext cx="93663"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gn="ctr">
              <a:lnSpc>
                <a:spcPct val="100000"/>
              </a:lnSpc>
              <a:spcBef>
                <a:spcPct val="0"/>
              </a:spcBef>
              <a:spcAft>
                <a:spcPct val="0"/>
              </a:spcAft>
            </a:pPr>
            <a:fld id="{77D08D84-D83D-4E71-AE29-A921C29B8043}" type="datetime'''''''''''''1'''''''''''''">
              <a:rPr altLang="en-US" sz="1400" smtClean="0">
                <a:solidFill>
                  <a:srgbClr val="575757"/>
                </a:solidFill>
                <a:latin typeface="Trebuchet MS"/>
                <a:sym typeface="+mn-lt"/>
              </a:rPr>
              <a:pPr algn="ctr">
                <a:lnSpc>
                  <a:spcPct val="100000"/>
                </a:lnSpc>
                <a:spcBef>
                  <a:spcPct val="0"/>
                </a:spcBef>
                <a:spcAft>
                  <a:spcPct val="0"/>
                </a:spcAft>
              </a:pPr>
              <a:t>1</a:t>
            </a:fld>
            <a:endParaRPr sz="1400" dirty="0">
              <a:solidFill>
                <a:srgbClr val="575757"/>
              </a:solidFill>
              <a:latin typeface="Trebuchet MS"/>
              <a:sym typeface="+mn-lt"/>
            </a:endParaRPr>
          </a:p>
        </p:txBody>
      </p:sp>
      <p:sp>
        <p:nvSpPr>
          <p:cNvPr id="66" name="Text Placeholder 3"/>
          <p:cNvSpPr>
            <a:spLocks noGrp="1"/>
          </p:cNvSpPr>
          <p:nvPr>
            <p:custDataLst>
              <p:tags r:id="rId10"/>
            </p:custDataLst>
          </p:nvPr>
        </p:nvSpPr>
        <p:spPr bwMode="gray">
          <a:xfrm>
            <a:off x="860425" y="4117975"/>
            <a:ext cx="252413" cy="212725"/>
          </a:xfrm>
          <a:prstGeom prst="rect">
            <a:avLst/>
          </a:prstGeom>
          <a:noFill/>
          <a:effectLst/>
        </p:spPr>
        <p:txBody>
          <a:bodyPr vert="horz" wrap="none" lIns="0" tIns="0" rIns="0" bIns="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38B15252-1068-470A-8162-AA409C18639E}" type="datetime'''''''''''''''''''''''''1.''''''''''''''''''''''''''''''0'''''">
              <a:rPr lang="en-US" sz="1400" b="0">
                <a:solidFill>
                  <a:srgbClr val="575757"/>
                </a:solidFill>
                <a:sym typeface="+mn-lt"/>
              </a:rPr>
              <a:pPr algn="r">
                <a:spcBef>
                  <a:spcPct val="0"/>
                </a:spcBef>
                <a:spcAft>
                  <a:spcPct val="0"/>
                </a:spcAft>
              </a:pPr>
              <a:t>1.0</a:t>
            </a:fld>
            <a:endParaRPr lang="en-US" sz="1400" b="0" dirty="0">
              <a:solidFill>
                <a:srgbClr val="575757"/>
              </a:solidFill>
              <a:sym typeface="+mn-lt"/>
            </a:endParaRPr>
          </a:p>
        </p:txBody>
      </p:sp>
      <p:sp>
        <p:nvSpPr>
          <p:cNvPr id="62" name="Text Placeholder 3"/>
          <p:cNvSpPr>
            <a:spLocks noGrp="1"/>
          </p:cNvSpPr>
          <p:nvPr>
            <p:custDataLst>
              <p:tags r:id="rId11"/>
            </p:custDataLst>
          </p:nvPr>
        </p:nvSpPr>
        <p:spPr bwMode="gray">
          <a:xfrm>
            <a:off x="9012238" y="5297488"/>
            <a:ext cx="627063"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gn="ctr">
              <a:lnSpc>
                <a:spcPct val="100000"/>
              </a:lnSpc>
              <a:spcBef>
                <a:spcPct val="0"/>
              </a:spcBef>
              <a:spcAft>
                <a:spcPct val="0"/>
              </a:spcAft>
            </a:pPr>
            <a:fld id="{C6437064-4212-4EAB-B28E-D84C7D9F660A}" type="datetime'''''''''''''1''''''''''''''0''0'''''''',0''0''''''''0'''''">
              <a:rPr altLang="en-US" sz="1400" smtClean="0">
                <a:solidFill>
                  <a:srgbClr val="575757"/>
                </a:solidFill>
                <a:latin typeface="Trebuchet MS"/>
                <a:sym typeface="+mn-lt"/>
              </a:rPr>
              <a:pPr algn="ctr">
                <a:lnSpc>
                  <a:spcPct val="100000"/>
                </a:lnSpc>
                <a:spcBef>
                  <a:spcPct val="0"/>
                </a:spcBef>
                <a:spcAft>
                  <a:spcPct val="0"/>
                </a:spcAft>
              </a:pPr>
              <a:t>100,000</a:t>
            </a:fld>
            <a:endParaRPr sz="1400" dirty="0">
              <a:solidFill>
                <a:srgbClr val="575757"/>
              </a:solidFill>
              <a:latin typeface="Trebuchet MS"/>
              <a:sym typeface="+mn-lt"/>
            </a:endParaRPr>
          </a:p>
        </p:txBody>
      </p:sp>
      <p:sp>
        <p:nvSpPr>
          <p:cNvPr id="50" name="Text Placeholder 3"/>
          <p:cNvSpPr>
            <a:spLocks noGrp="1"/>
          </p:cNvSpPr>
          <p:nvPr>
            <p:custDataLst>
              <p:tags r:id="rId12"/>
            </p:custDataLst>
          </p:nvPr>
        </p:nvSpPr>
        <p:spPr bwMode="gray">
          <a:xfrm>
            <a:off x="2755900" y="5297488"/>
            <a:ext cx="187325"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gn="ctr">
              <a:lnSpc>
                <a:spcPct val="100000"/>
              </a:lnSpc>
              <a:spcBef>
                <a:spcPct val="0"/>
              </a:spcBef>
              <a:spcAft>
                <a:spcPct val="0"/>
              </a:spcAft>
            </a:pPr>
            <a:fld id="{BD8F447B-B251-4436-8AE7-DFFEBF37B3E3}" type="datetime'1''''''''''''''''0'''''''''''''''''''''''''''''''">
              <a:rPr altLang="en-US" sz="1400" smtClean="0">
                <a:solidFill>
                  <a:srgbClr val="575757"/>
                </a:solidFill>
                <a:latin typeface="Trebuchet MS"/>
                <a:sym typeface="+mn-lt"/>
              </a:rPr>
              <a:pPr algn="ctr">
                <a:lnSpc>
                  <a:spcPct val="100000"/>
                </a:lnSpc>
                <a:spcBef>
                  <a:spcPct val="0"/>
                </a:spcBef>
                <a:spcAft>
                  <a:spcPct val="0"/>
                </a:spcAft>
              </a:pPr>
              <a:t>10</a:t>
            </a:fld>
            <a:endParaRPr sz="1400" dirty="0">
              <a:solidFill>
                <a:srgbClr val="575757"/>
              </a:solidFill>
              <a:latin typeface="Trebuchet MS"/>
              <a:sym typeface="+mn-lt"/>
            </a:endParaRPr>
          </a:p>
        </p:txBody>
      </p:sp>
      <p:sp>
        <p:nvSpPr>
          <p:cNvPr id="60" name="Text Placeholder 3"/>
          <p:cNvSpPr>
            <a:spLocks noGrp="1"/>
          </p:cNvSpPr>
          <p:nvPr>
            <p:custDataLst>
              <p:tags r:id="rId13"/>
            </p:custDataLst>
          </p:nvPr>
        </p:nvSpPr>
        <p:spPr bwMode="gray">
          <a:xfrm>
            <a:off x="5868988" y="5297488"/>
            <a:ext cx="439738"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gn="ctr">
              <a:lnSpc>
                <a:spcPct val="100000"/>
              </a:lnSpc>
              <a:spcBef>
                <a:spcPct val="0"/>
              </a:spcBef>
              <a:spcAft>
                <a:spcPct val="0"/>
              </a:spcAft>
            </a:pPr>
            <a:fld id="{AAED3ECA-48AB-4AFC-9435-B9A4CC05C2C3}" type="datetime'''''''1'',''''0''''''''''''0''''''0'''''''''''''''">
              <a:rPr altLang="en-US" sz="1400" smtClean="0">
                <a:solidFill>
                  <a:srgbClr val="575757"/>
                </a:solidFill>
                <a:latin typeface="Trebuchet MS"/>
                <a:sym typeface="+mn-lt"/>
              </a:rPr>
              <a:pPr algn="ctr">
                <a:lnSpc>
                  <a:spcPct val="100000"/>
                </a:lnSpc>
                <a:spcBef>
                  <a:spcPct val="0"/>
                </a:spcBef>
                <a:spcAft>
                  <a:spcPct val="0"/>
                </a:spcAft>
              </a:pPr>
              <a:t>1,000</a:t>
            </a:fld>
            <a:endParaRPr sz="1400" dirty="0">
              <a:solidFill>
                <a:srgbClr val="575757"/>
              </a:solidFill>
              <a:latin typeface="Trebuchet MS"/>
              <a:sym typeface="+mn-lt"/>
            </a:endParaRPr>
          </a:p>
        </p:txBody>
      </p:sp>
      <p:sp>
        <p:nvSpPr>
          <p:cNvPr id="63" name="Text Placeholder 3"/>
          <p:cNvSpPr>
            <a:spLocks noGrp="1"/>
          </p:cNvSpPr>
          <p:nvPr>
            <p:custDataLst>
              <p:tags r:id="rId14"/>
            </p:custDataLst>
          </p:nvPr>
        </p:nvSpPr>
        <p:spPr bwMode="gray">
          <a:xfrm>
            <a:off x="10552113" y="5297488"/>
            <a:ext cx="785813"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gn="ctr">
              <a:lnSpc>
                <a:spcPct val="100000"/>
              </a:lnSpc>
              <a:spcBef>
                <a:spcPct val="0"/>
              </a:spcBef>
              <a:spcAft>
                <a:spcPct val="0"/>
              </a:spcAft>
            </a:pPr>
            <a:fld id="{B2692F99-8310-4D23-8915-B271FE6EA361}" type="datetime'''''''''''''''''''1'',''0''0''''''''0'''',0''''''00'''">
              <a:rPr altLang="en-US" sz="1400" smtClean="0">
                <a:solidFill>
                  <a:srgbClr val="575757"/>
                </a:solidFill>
                <a:latin typeface="Trebuchet MS"/>
                <a:sym typeface="+mn-lt"/>
              </a:rPr>
              <a:pPr algn="ctr">
                <a:lnSpc>
                  <a:spcPct val="100000"/>
                </a:lnSpc>
                <a:spcBef>
                  <a:spcPct val="0"/>
                </a:spcBef>
                <a:spcAft>
                  <a:spcPct val="0"/>
                </a:spcAft>
              </a:pPr>
              <a:t>1,000,000</a:t>
            </a:fld>
            <a:endParaRPr sz="1400" dirty="0">
              <a:solidFill>
                <a:srgbClr val="575757"/>
              </a:solidFill>
              <a:latin typeface="Trebuchet MS"/>
              <a:sym typeface="+mn-lt"/>
            </a:endParaRPr>
          </a:p>
        </p:txBody>
      </p:sp>
      <p:sp>
        <p:nvSpPr>
          <p:cNvPr id="61" name="Text Placeholder 3"/>
          <p:cNvSpPr>
            <a:spLocks noGrp="1"/>
          </p:cNvSpPr>
          <p:nvPr>
            <p:custDataLst>
              <p:tags r:id="rId15"/>
            </p:custDataLst>
          </p:nvPr>
        </p:nvSpPr>
        <p:spPr bwMode="gray">
          <a:xfrm>
            <a:off x="7439025" y="5297488"/>
            <a:ext cx="533400" cy="2127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Trebuchet MS" panose="020B0603020202020204" pitchFamily="34" charset="0"/>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Trebuchet MS" panose="020B0603020202020204" pitchFamily="34" charset="0"/>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Trebuchet MS" panose="020B0603020202020204" pitchFamily="34" charset="0"/>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Trebuchet MS" panose="020B0603020202020204" pitchFamily="34" charset="0"/>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Trebuchet MS" panose="020B0603020202020204" pitchFamily="34" charset="0"/>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Trebuchet MS" panose="020B0603020202020204" pitchFamily="34" charset="0"/>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Trebuchet MS" panose="020B0603020202020204" pitchFamily="34" charset="0"/>
                <a:ea typeface="+mn-ea"/>
                <a:cs typeface="+mn-cs"/>
                <a:sym typeface="Trebuchet MS" panose="020B0603020202020204" pitchFamily="34" charset="0"/>
              </a:defRPr>
            </a:lvl9pPr>
          </a:lstStyle>
          <a:p>
            <a:pPr algn="ctr">
              <a:lnSpc>
                <a:spcPct val="100000"/>
              </a:lnSpc>
              <a:spcBef>
                <a:spcPct val="0"/>
              </a:spcBef>
              <a:spcAft>
                <a:spcPct val="0"/>
              </a:spcAft>
            </a:pPr>
            <a:fld id="{83D89639-B780-4D14-8A09-B327E1B7BDAF}" type="datetime'''''''''1''''''''''''0'''''',''''''''''''''''0''''0''0'''''''">
              <a:rPr altLang="en-US" sz="1400" smtClean="0">
                <a:solidFill>
                  <a:srgbClr val="575757"/>
                </a:solidFill>
                <a:latin typeface="Trebuchet MS"/>
                <a:sym typeface="+mn-lt"/>
              </a:rPr>
              <a:pPr algn="ctr">
                <a:lnSpc>
                  <a:spcPct val="100000"/>
                </a:lnSpc>
                <a:spcBef>
                  <a:spcPct val="0"/>
                </a:spcBef>
                <a:spcAft>
                  <a:spcPct val="0"/>
                </a:spcAft>
              </a:pPr>
              <a:t>10,000</a:t>
            </a:fld>
            <a:endParaRPr sz="1400" dirty="0">
              <a:solidFill>
                <a:srgbClr val="575757"/>
              </a:solidFill>
              <a:latin typeface="Trebuchet MS"/>
              <a:sym typeface="+mn-lt"/>
            </a:endParaRPr>
          </a:p>
        </p:txBody>
      </p:sp>
      <p:sp>
        <p:nvSpPr>
          <p:cNvPr id="76" name="Text Placeholder 4"/>
          <p:cNvSpPr>
            <a:spLocks noGrp="1"/>
          </p:cNvSpPr>
          <p:nvPr>
            <p:custDataLst>
              <p:tags r:id="rId16"/>
            </p:custDataLst>
          </p:nvPr>
        </p:nvSpPr>
        <p:spPr bwMode="gray">
          <a:xfrm>
            <a:off x="766763" y="3101975"/>
            <a:ext cx="346075" cy="212725"/>
          </a:xfrm>
          <a:prstGeom prst="rect">
            <a:avLst/>
          </a:prstGeom>
          <a:noFill/>
          <a:effectLst/>
        </p:spPr>
        <p:txBody>
          <a:bodyPr vert="horz" wrap="none" lIns="0" tIns="0" rIns="0" bIns="0" rtlCol="0" anchor="ctr"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spcBef>
                <a:spcPct val="0"/>
              </a:spcBef>
              <a:spcAft>
                <a:spcPct val="0"/>
              </a:spcAft>
            </a:pPr>
            <a:fld id="{4A1447A7-94A2-473B-AE7F-4D8A075124FE}" type="datetime'''''''1''''''''''''''0''''''.''''''''''''''''''''0'''">
              <a:rPr lang="en-US" sz="1400" b="0">
                <a:solidFill>
                  <a:srgbClr val="575757"/>
                </a:solidFill>
                <a:sym typeface="+mn-lt"/>
              </a:rPr>
              <a:pPr algn="r">
                <a:spcBef>
                  <a:spcPct val="0"/>
                </a:spcBef>
                <a:spcAft>
                  <a:spcPct val="0"/>
                </a:spcAft>
              </a:pPr>
              <a:t>10.0</a:t>
            </a:fld>
            <a:endParaRPr lang="en-US" sz="1400" b="0" dirty="0">
              <a:solidFill>
                <a:srgbClr val="575757"/>
              </a:solidFill>
              <a:sym typeface="+mn-lt"/>
            </a:endParaRPr>
          </a:p>
        </p:txBody>
      </p:sp>
      <p:sp>
        <p:nvSpPr>
          <p:cNvPr id="45" name="Text Placeholder 12"/>
          <p:cNvSpPr>
            <a:spLocks noGrp="1"/>
          </p:cNvSpPr>
          <p:nvPr>
            <p:custDataLst>
              <p:tags r:id="rId17"/>
            </p:custDataLst>
          </p:nvPr>
        </p:nvSpPr>
        <p:spPr bwMode="gray">
          <a:xfrm>
            <a:off x="673100" y="2087563"/>
            <a:ext cx="439738" cy="212725"/>
          </a:xfrm>
          <a:prstGeom prst="rect">
            <a:avLst/>
          </a:prstGeom>
          <a:noFill/>
          <a:effectLst/>
        </p:spPr>
        <p:txBody>
          <a:bodyPr vert="horz" wrap="none" lIns="0" tIns="0" rIns="0" bIns="0" numCol="1" spcCol="0" rtl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lgn="r">
              <a:spcBef>
                <a:spcPct val="0"/>
              </a:spcBef>
              <a:spcAft>
                <a:spcPct val="0"/>
              </a:spcAft>
              <a:buFont typeface="Arial" pitchFamily="34" charset="0"/>
              <a:buNone/>
            </a:pPr>
            <a:fld id="{BA398A0B-EF50-4DDA-B2FE-13B37DE6F4A3}" type="datetime'1''''''''''''''0''''''''''''''''0''''''.''''''''''''0'''''''''">
              <a:rPr lang="en-US" altLang="en-US" sz="1400">
                <a:solidFill>
                  <a:srgbClr val="575757"/>
                </a:solidFill>
                <a:sym typeface="+mn-lt"/>
              </a:rPr>
              <a:pPr marL="0" lvl="1" indent="0" algn="r">
                <a:spcBef>
                  <a:spcPct val="0"/>
                </a:spcBef>
                <a:spcAft>
                  <a:spcPct val="0"/>
                </a:spcAft>
                <a:buFont typeface="Arial" pitchFamily="34" charset="0"/>
                <a:buNone/>
              </a:pPr>
              <a:t>100.0</a:t>
            </a:fld>
            <a:endParaRPr lang="en-US" sz="1400" dirty="0">
              <a:solidFill>
                <a:srgbClr val="575757"/>
              </a:solidFill>
              <a:sym typeface="+mn-lt"/>
            </a:endParaRPr>
          </a:p>
        </p:txBody>
      </p:sp>
      <p:cxnSp>
        <p:nvCxnSpPr>
          <p:cNvPr id="3" name="Straight Connector 2"/>
          <p:cNvCxnSpPr/>
          <p:nvPr>
            <p:custDataLst>
              <p:tags r:id="rId18"/>
            </p:custDataLst>
          </p:nvPr>
        </p:nvCxnSpPr>
        <p:spPr bwMode="gray">
          <a:xfrm flipV="1">
            <a:off x="3279775" y="2901950"/>
            <a:ext cx="15875" cy="34925"/>
          </a:xfrm>
          <a:prstGeom prst="line">
            <a:avLst/>
          </a:prstGeom>
          <a:ln w="6350">
            <a:solidFill>
              <a:srgbClr val="9A9A9A"/>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77" name="Rectangle 10"/>
          <p:cNvSpPr>
            <a:spLocks noChangeArrowheads="1"/>
          </p:cNvSpPr>
          <p:nvPr>
            <p:custDataLst>
              <p:tags r:id="rId19"/>
            </p:custDataLst>
          </p:nvPr>
        </p:nvSpPr>
        <p:spPr bwMode="gray">
          <a:xfrm>
            <a:off x="10494963" y="5653088"/>
            <a:ext cx="842963" cy="244475"/>
          </a:xfrm>
          <a:prstGeom prst="rect">
            <a:avLst/>
          </a:prstGeom>
          <a:noFill/>
          <a:ln w="9525" algn="ctr">
            <a:noFill/>
            <a:miter lim="800000"/>
            <a:headEnd/>
            <a:tailEnd/>
          </a:ln>
          <a:effectLst/>
        </p:spPr>
        <p:txBody>
          <a:bodyPr wrap="none" lIns="0" tIns="0" rIns="0" bIns="0">
            <a:noAutofit/>
          </a:bodyPr>
          <a:lstStyle/>
          <a:p>
            <a:pPr algn="r" eaLnBrk="0" fontAlgn="base" hangingPunct="0">
              <a:spcBef>
                <a:spcPct val="0"/>
              </a:spcBef>
              <a:spcAft>
                <a:spcPct val="0"/>
              </a:spcAft>
            </a:pPr>
            <a:r>
              <a:rPr lang="en-US" sz="1600" dirty="0" smtClean="0">
                <a:solidFill>
                  <a:srgbClr val="575757"/>
                </a:solidFill>
                <a:sym typeface="+mn-lt"/>
              </a:rPr>
              <a:t>Log (MW)</a:t>
            </a:r>
            <a:endParaRPr lang="en-US" sz="1600" dirty="0">
              <a:solidFill>
                <a:srgbClr val="575757"/>
              </a:solidFill>
              <a:sym typeface="+mn-lt"/>
            </a:endParaRPr>
          </a:p>
        </p:txBody>
      </p:sp>
      <p:sp>
        <p:nvSpPr>
          <p:cNvPr id="78" name="Rectangle 10"/>
          <p:cNvSpPr>
            <a:spLocks noChangeArrowheads="1"/>
          </p:cNvSpPr>
          <p:nvPr>
            <p:custDataLst>
              <p:tags r:id="rId20"/>
            </p:custDataLst>
          </p:nvPr>
        </p:nvSpPr>
        <p:spPr bwMode="gray">
          <a:xfrm>
            <a:off x="673100" y="1700213"/>
            <a:ext cx="1200150" cy="244475"/>
          </a:xfrm>
          <a:prstGeom prst="rect">
            <a:avLst/>
          </a:prstGeom>
          <a:noFill/>
          <a:ln w="9525" algn="ctr">
            <a:noFill/>
            <a:miter lim="800000"/>
            <a:headEnd/>
            <a:tailEnd/>
          </a:ln>
          <a:effectLst/>
        </p:spPr>
        <p:txBody>
          <a:bodyPr vert="horz" wrap="none" lIns="0" tIns="0" rIns="0" bIns="0" anchor="b">
            <a:noAutofit/>
          </a:bodyPr>
          <a:lstStyle/>
          <a:p>
            <a:pPr eaLnBrk="0" fontAlgn="base" hangingPunct="0">
              <a:spcBef>
                <a:spcPct val="0"/>
              </a:spcBef>
              <a:spcAft>
                <a:spcPct val="0"/>
              </a:spcAft>
            </a:pPr>
            <a:r>
              <a:rPr lang="en-US" sz="1600" dirty="0" smtClean="0">
                <a:solidFill>
                  <a:srgbClr val="575757"/>
                </a:solidFill>
                <a:sym typeface="+mn-lt"/>
              </a:rPr>
              <a:t>Log (€M/MW)</a:t>
            </a:r>
            <a:endParaRPr lang="en-US" sz="1600" dirty="0">
              <a:solidFill>
                <a:srgbClr val="575757"/>
              </a:solidFill>
              <a:sym typeface="+mn-lt"/>
            </a:endParaRPr>
          </a:p>
        </p:txBody>
      </p:sp>
      <p:sp>
        <p:nvSpPr>
          <p:cNvPr id="47" name="Text Placeholder 12"/>
          <p:cNvSpPr>
            <a:spLocks noGrp="1"/>
          </p:cNvSpPr>
          <p:nvPr>
            <p:custDataLst>
              <p:tags r:id="rId21"/>
            </p:custDataLst>
          </p:nvPr>
        </p:nvSpPr>
        <p:spPr bwMode="gray">
          <a:xfrm>
            <a:off x="1976438" y="2403475"/>
            <a:ext cx="419100" cy="212725"/>
          </a:xfrm>
          <a:prstGeom prst="rect">
            <a:avLst/>
          </a:prstGeom>
          <a:noFill/>
          <a:effectLst/>
        </p:spPr>
        <p:txBody>
          <a:bodyPr vert="horz" wrap="none" lIns="22225" tIns="0" rIns="22225" bIns="0" numCol="1" spcCol="0" rtl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spcBef>
                <a:spcPct val="0"/>
              </a:spcBef>
              <a:spcAft>
                <a:spcPct val="0"/>
              </a:spcAft>
              <a:buFont typeface="Arial" pitchFamily="34" charset="0"/>
              <a:buNone/>
            </a:pPr>
            <a:fld id="{95CC9AAE-2BBE-4DCA-9A12-8C669071D19D}" type="datetime'''''''''''''1''''9''''''''''''''''''7''''''''''''''6'''''''">
              <a:rPr lang="en-US" altLang="en-US" sz="1400">
                <a:solidFill>
                  <a:srgbClr val="575757"/>
                </a:solidFill>
                <a:sym typeface="+mn-lt"/>
              </a:rPr>
              <a:pPr marL="0" lvl="1" indent="0">
                <a:spcBef>
                  <a:spcPct val="0"/>
                </a:spcBef>
                <a:spcAft>
                  <a:spcPct val="0"/>
                </a:spcAft>
                <a:buFont typeface="Arial" pitchFamily="34" charset="0"/>
                <a:buNone/>
              </a:pPr>
              <a:t>1976</a:t>
            </a:fld>
            <a:endParaRPr lang="en-US" sz="1400" dirty="0">
              <a:solidFill>
                <a:srgbClr val="575757"/>
              </a:solidFill>
              <a:sym typeface="+mn-lt"/>
            </a:endParaRPr>
          </a:p>
        </p:txBody>
      </p:sp>
      <p:sp>
        <p:nvSpPr>
          <p:cNvPr id="51" name="Text Placeholder 12"/>
          <p:cNvSpPr>
            <a:spLocks noGrp="1"/>
          </p:cNvSpPr>
          <p:nvPr>
            <p:custDataLst>
              <p:tags r:id="rId22"/>
            </p:custDataLst>
          </p:nvPr>
        </p:nvSpPr>
        <p:spPr bwMode="gray">
          <a:xfrm>
            <a:off x="3024188" y="2936875"/>
            <a:ext cx="419100" cy="212725"/>
          </a:xfrm>
          <a:prstGeom prst="rect">
            <a:avLst/>
          </a:prstGeom>
          <a:noFill/>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spcBef>
                <a:spcPct val="0"/>
              </a:spcBef>
              <a:spcAft>
                <a:spcPct val="0"/>
              </a:spcAft>
              <a:buFont typeface="Arial" pitchFamily="34" charset="0"/>
              <a:buNone/>
            </a:pPr>
            <a:fld id="{E531E0D9-27DC-4F82-A58F-A79713A9EB40}" type="datetime'''''''''''''''1''''''''''9''8''''''''''''''''0'''''''''''">
              <a:rPr lang="en-US" altLang="en-US" sz="1400">
                <a:solidFill>
                  <a:srgbClr val="575757"/>
                </a:solidFill>
                <a:sym typeface="+mn-lt"/>
              </a:rPr>
              <a:pPr marL="0" lvl="1" indent="0">
                <a:spcBef>
                  <a:spcPct val="0"/>
                </a:spcBef>
                <a:spcAft>
                  <a:spcPct val="0"/>
                </a:spcAft>
                <a:buFont typeface="Arial" pitchFamily="34" charset="0"/>
                <a:buNone/>
              </a:pPr>
              <a:t>1980</a:t>
            </a:fld>
            <a:endParaRPr lang="en-US" sz="1400" dirty="0">
              <a:solidFill>
                <a:srgbClr val="575757"/>
              </a:solidFill>
              <a:sym typeface="+mn-lt"/>
            </a:endParaRPr>
          </a:p>
        </p:txBody>
      </p:sp>
      <p:sp>
        <p:nvSpPr>
          <p:cNvPr id="52" name="Text Placeholder 12"/>
          <p:cNvSpPr>
            <a:spLocks noGrp="1"/>
          </p:cNvSpPr>
          <p:nvPr>
            <p:custDataLst>
              <p:tags r:id="rId23"/>
            </p:custDataLst>
          </p:nvPr>
        </p:nvSpPr>
        <p:spPr bwMode="gray">
          <a:xfrm>
            <a:off x="5024438" y="3452813"/>
            <a:ext cx="419100" cy="212725"/>
          </a:xfrm>
          <a:prstGeom prst="rect">
            <a:avLst/>
          </a:prstGeom>
          <a:noFill/>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t"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spcBef>
                <a:spcPct val="0"/>
              </a:spcBef>
              <a:spcAft>
                <a:spcPct val="0"/>
              </a:spcAft>
              <a:buFont typeface="Arial" pitchFamily="34" charset="0"/>
              <a:buNone/>
            </a:pPr>
            <a:fld id="{C61C07B3-D0F4-4906-82CF-F59F5F0CB179}" type="datetime'''1''''''''9''''''9''''''''''0'''''''''''''''''''''''''''''''">
              <a:rPr lang="en-US" altLang="en-US" sz="1400">
                <a:solidFill>
                  <a:srgbClr val="575757"/>
                </a:solidFill>
                <a:sym typeface="+mn-lt"/>
              </a:rPr>
              <a:pPr marL="0" lvl="1" indent="0">
                <a:spcBef>
                  <a:spcPct val="0"/>
                </a:spcBef>
                <a:spcAft>
                  <a:spcPct val="0"/>
                </a:spcAft>
                <a:buFont typeface="Arial" pitchFamily="34" charset="0"/>
                <a:buNone/>
              </a:pPr>
              <a:t>1990</a:t>
            </a:fld>
            <a:endParaRPr lang="en-US" sz="1400" dirty="0">
              <a:solidFill>
                <a:srgbClr val="575757"/>
              </a:solidFill>
              <a:sym typeface="+mn-lt"/>
            </a:endParaRPr>
          </a:p>
        </p:txBody>
      </p:sp>
      <p:sp useBgFill="1">
        <p:nvSpPr>
          <p:cNvPr id="53" name="Text Placeholder 12"/>
          <p:cNvSpPr>
            <a:spLocks noGrp="1"/>
          </p:cNvSpPr>
          <p:nvPr>
            <p:custDataLst>
              <p:tags r:id="rId24"/>
            </p:custDataLst>
          </p:nvPr>
        </p:nvSpPr>
        <p:spPr bwMode="gray">
          <a:xfrm>
            <a:off x="6119813" y="3581400"/>
            <a:ext cx="419100" cy="212725"/>
          </a:xfrm>
          <a:prstGeom prst="rect">
            <a:avLst/>
          </a:prstGeom>
          <a:noFill/>
          <a:effectLst/>
        </p:spPr>
        <p:txBody>
          <a:bodyPr vert="horz" wrap="none" lIns="22225" tIns="0" rIns="22225" bIns="0" numCol="1" spcCol="0" rtl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spcBef>
                <a:spcPct val="0"/>
              </a:spcBef>
              <a:spcAft>
                <a:spcPct val="0"/>
              </a:spcAft>
              <a:buFont typeface="Arial" pitchFamily="34" charset="0"/>
              <a:buNone/>
            </a:pPr>
            <a:fld id="{093A9FBE-0157-475A-B199-FD180097382D}" type="datetime'''2''0''''''''''0''''''''''''''''''''''0'''''''''''">
              <a:rPr lang="en-US" altLang="en-US" sz="1400">
                <a:solidFill>
                  <a:srgbClr val="575757"/>
                </a:solidFill>
                <a:sym typeface="+mn-lt"/>
              </a:rPr>
              <a:pPr marL="0" lvl="1" indent="0">
                <a:spcBef>
                  <a:spcPct val="0"/>
                </a:spcBef>
                <a:spcAft>
                  <a:spcPct val="0"/>
                </a:spcAft>
                <a:buFont typeface="Arial" pitchFamily="34" charset="0"/>
                <a:buNone/>
              </a:pPr>
              <a:t>2000</a:t>
            </a:fld>
            <a:endParaRPr lang="en-US" sz="1400" dirty="0">
              <a:solidFill>
                <a:srgbClr val="575757"/>
              </a:solidFill>
              <a:sym typeface="+mn-lt"/>
            </a:endParaRPr>
          </a:p>
        </p:txBody>
      </p:sp>
      <p:sp>
        <p:nvSpPr>
          <p:cNvPr id="54" name="Text Placeholder 12"/>
          <p:cNvSpPr>
            <a:spLocks noGrp="1"/>
          </p:cNvSpPr>
          <p:nvPr>
            <p:custDataLst>
              <p:tags r:id="rId25"/>
            </p:custDataLst>
          </p:nvPr>
        </p:nvSpPr>
        <p:spPr bwMode="gray">
          <a:xfrm>
            <a:off x="7042150" y="3278188"/>
            <a:ext cx="419100" cy="212725"/>
          </a:xfrm>
          <a:prstGeom prst="rect">
            <a:avLst/>
          </a:prstGeom>
          <a:noFill/>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spcBef>
                <a:spcPct val="0"/>
              </a:spcBef>
              <a:spcAft>
                <a:spcPct val="0"/>
              </a:spcAft>
              <a:buFont typeface="Arial" pitchFamily="34" charset="0"/>
              <a:buNone/>
            </a:pPr>
            <a:fld id="{92B3851C-3E30-4508-AD92-61081341EFF1}" type="datetime'''''''2''''''''''''''''''''''0''''''05'">
              <a:rPr lang="en-US" altLang="en-US" sz="1400">
                <a:solidFill>
                  <a:srgbClr val="575757"/>
                </a:solidFill>
                <a:sym typeface="+mn-lt"/>
              </a:rPr>
              <a:pPr marL="0" lvl="1" indent="0">
                <a:spcBef>
                  <a:spcPct val="0"/>
                </a:spcBef>
                <a:spcAft>
                  <a:spcPct val="0"/>
                </a:spcAft>
                <a:buFont typeface="Arial" pitchFamily="34" charset="0"/>
                <a:buNone/>
              </a:pPr>
              <a:t>2005</a:t>
            </a:fld>
            <a:endParaRPr lang="en-US" sz="1400" dirty="0">
              <a:solidFill>
                <a:srgbClr val="575757"/>
              </a:solidFill>
              <a:sym typeface="+mn-lt"/>
            </a:endParaRPr>
          </a:p>
        </p:txBody>
      </p:sp>
      <p:sp>
        <p:nvSpPr>
          <p:cNvPr id="56" name="Text Placeholder 12"/>
          <p:cNvSpPr>
            <a:spLocks noGrp="1"/>
          </p:cNvSpPr>
          <p:nvPr>
            <p:custDataLst>
              <p:tags r:id="rId26"/>
            </p:custDataLst>
          </p:nvPr>
        </p:nvSpPr>
        <p:spPr bwMode="gray">
          <a:xfrm>
            <a:off x="8707438" y="3878263"/>
            <a:ext cx="419100" cy="212725"/>
          </a:xfrm>
          <a:prstGeom prst="rect">
            <a:avLst/>
          </a:prstGeom>
          <a:noFill/>
          <a:effectLst/>
        </p:spPr>
        <p:txBody>
          <a:bodyPr vert="horz" wrap="none" lIns="22225" tIns="0" rIns="22225" bIns="0" numCol="1" spcCol="0" rtl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spcBef>
                <a:spcPct val="0"/>
              </a:spcBef>
              <a:spcAft>
                <a:spcPct val="0"/>
              </a:spcAft>
              <a:buFont typeface="Arial" pitchFamily="34" charset="0"/>
              <a:buNone/>
            </a:pPr>
            <a:fld id="{EE83F27A-2CBE-4D7D-9E02-1AB653F3E2B4}" type="datetime'2''''''''''''''''''0''''''''''''''''''''''''1''''0'">
              <a:rPr lang="en-US" altLang="en-US" sz="1400">
                <a:solidFill>
                  <a:srgbClr val="575757"/>
                </a:solidFill>
                <a:sym typeface="+mn-lt"/>
              </a:rPr>
              <a:pPr marL="0" lvl="1" indent="0">
                <a:spcBef>
                  <a:spcPct val="0"/>
                </a:spcBef>
                <a:spcAft>
                  <a:spcPct val="0"/>
                </a:spcAft>
                <a:buFont typeface="Arial" pitchFamily="34" charset="0"/>
                <a:buNone/>
              </a:pPr>
              <a:t>2010</a:t>
            </a:fld>
            <a:endParaRPr lang="en-US" sz="1400" dirty="0">
              <a:solidFill>
                <a:srgbClr val="575757"/>
              </a:solidFill>
              <a:sym typeface="+mn-lt"/>
            </a:endParaRPr>
          </a:p>
        </p:txBody>
      </p:sp>
      <p:sp useBgFill="1">
        <p:nvSpPr>
          <p:cNvPr id="46" name="Text Placeholder 12"/>
          <p:cNvSpPr>
            <a:spLocks noGrp="1"/>
          </p:cNvSpPr>
          <p:nvPr>
            <p:custDataLst>
              <p:tags r:id="rId27"/>
            </p:custDataLst>
          </p:nvPr>
        </p:nvSpPr>
        <p:spPr bwMode="gray">
          <a:xfrm>
            <a:off x="9972675" y="4306888"/>
            <a:ext cx="419100" cy="212725"/>
          </a:xfrm>
          <a:prstGeom prst="rect">
            <a:avLst/>
          </a:prstGeom>
          <a:noFill/>
          <a:effectLst/>
        </p:spPr>
        <p:txBody>
          <a:bodyPr vert="horz" wrap="none" lIns="22225" tIns="0" rIns="22225" bIns="0" numCol="1" spcCol="0" rtlCol="0" anchor="ctr" anchorCtr="0">
            <a:noAutofit/>
          </a:bodyPr>
          <a:lstStyle>
            <a:lvl1pPr marL="0" indent="0" algn="l" defTabSz="914400" rtl="0" eaLnBrk="1" latinLnBrk="0" hangingPunct="1">
              <a:spcBef>
                <a:spcPct val="20000"/>
              </a:spcBef>
              <a:buFontTx/>
              <a:buNone/>
              <a:defRPr sz="1600" b="1" kern="1200">
                <a:solidFill>
                  <a:schemeClr val="tx1"/>
                </a:solidFill>
                <a:latin typeface="+mn-lt"/>
                <a:ea typeface="+mn-ea"/>
                <a:cs typeface="+mn-cs"/>
              </a:defRPr>
            </a:lvl1pPr>
            <a:lvl2pPr marL="4572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ct val="20000"/>
              </a:spcBef>
              <a:buClr>
                <a:srgbClr val="80808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spcBef>
                <a:spcPct val="0"/>
              </a:spcBef>
              <a:spcAft>
                <a:spcPct val="0"/>
              </a:spcAft>
              <a:buFont typeface="Arial" pitchFamily="34" charset="0"/>
              <a:buNone/>
            </a:pPr>
            <a:fld id="{1A4CD6D7-199C-43C4-99B3-6F76B1D63B2C}" type="datetime'''''''''''2''''''''''0''''1''''5'''''''''''''">
              <a:rPr lang="en-US" altLang="en-US" sz="1400">
                <a:solidFill>
                  <a:srgbClr val="575757"/>
                </a:solidFill>
                <a:sym typeface="+mn-lt"/>
              </a:rPr>
              <a:pPr marL="0" lvl="1" indent="0">
                <a:spcBef>
                  <a:spcPct val="0"/>
                </a:spcBef>
                <a:spcAft>
                  <a:spcPct val="0"/>
                </a:spcAft>
                <a:buFont typeface="Arial" pitchFamily="34" charset="0"/>
                <a:buNone/>
              </a:pPr>
              <a:t>2015</a:t>
            </a:fld>
            <a:endParaRPr lang="en-US" sz="1400" dirty="0">
              <a:solidFill>
                <a:srgbClr val="575757"/>
              </a:solidFill>
              <a:sym typeface="+mn-lt"/>
            </a:endParaRPr>
          </a:p>
        </p:txBody>
      </p:sp>
      <p:sp>
        <p:nvSpPr>
          <p:cNvPr id="18" name="Rectangle 17"/>
          <p:cNvSpPr/>
          <p:nvPr/>
        </p:nvSpPr>
        <p:spPr>
          <a:xfrm>
            <a:off x="1979482" y="4088626"/>
            <a:ext cx="3300876" cy="707886"/>
          </a:xfrm>
          <a:prstGeom prst="rect">
            <a:avLst/>
          </a:prstGeom>
        </p:spPr>
        <p:txBody>
          <a:bodyPr wrap="square">
            <a:spAutoFit/>
          </a:bodyPr>
          <a:lstStyle/>
          <a:p>
            <a:r>
              <a:rPr lang="en-US" sz="2000" dirty="0">
                <a:solidFill>
                  <a:srgbClr val="575757"/>
                </a:solidFill>
                <a:cs typeface="Arial" pitchFamily="34" charset="0"/>
              </a:rPr>
              <a:t>~25% price </a:t>
            </a:r>
            <a:r>
              <a:rPr lang="en-US" sz="2000" dirty="0" smtClean="0">
                <a:solidFill>
                  <a:srgbClr val="575757"/>
                </a:solidFill>
                <a:cs typeface="Arial" pitchFamily="34" charset="0"/>
              </a:rPr>
              <a:t>reduction</a:t>
            </a:r>
            <a:br>
              <a:rPr lang="en-US" sz="2000" dirty="0" smtClean="0">
                <a:solidFill>
                  <a:srgbClr val="575757"/>
                </a:solidFill>
                <a:cs typeface="Arial" pitchFamily="34" charset="0"/>
              </a:rPr>
            </a:br>
            <a:r>
              <a:rPr lang="en-US" sz="2000" dirty="0" smtClean="0">
                <a:solidFill>
                  <a:srgbClr val="575757"/>
                </a:solidFill>
                <a:cs typeface="Arial" pitchFamily="34" charset="0"/>
              </a:rPr>
              <a:t>with doubling of </a:t>
            </a:r>
            <a:r>
              <a:rPr lang="en-US" sz="2000" dirty="0">
                <a:solidFill>
                  <a:srgbClr val="575757"/>
                </a:solidFill>
                <a:cs typeface="Arial" pitchFamily="34" charset="0"/>
              </a:rPr>
              <a:t>capacity</a:t>
            </a:r>
          </a:p>
        </p:txBody>
      </p:sp>
      <p:sp>
        <p:nvSpPr>
          <p:cNvPr id="5" name="NavigationTriangle"/>
          <p:cNvSpPr/>
          <p:nvPr/>
        </p:nvSpPr>
        <p:spPr>
          <a:xfrm rot="16200000">
            <a:off x="11116165" y="-21446"/>
            <a:ext cx="1054387" cy="1097280"/>
          </a:xfrm>
          <a:prstGeom prst="triangle">
            <a:avLst>
              <a:gd name="adj" fmla="val 100000"/>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smtClean="0">
              <a:solidFill>
                <a:srgbClr val="FFFFFF"/>
              </a:solidFill>
            </a:endParaRPr>
          </a:p>
        </p:txBody>
      </p:sp>
      <p:sp>
        <p:nvSpPr>
          <p:cNvPr id="55" name="NavigationIcon"/>
          <p:cNvSpPr>
            <a:spLocks noChangeAspect="1" noChangeArrowheads="1"/>
          </p:cNvSpPr>
          <p:nvPr>
            <p:custDataLst>
              <p:tags r:id="rId28"/>
            </p:custDataLst>
          </p:nvPr>
        </p:nvSpPr>
        <p:spPr bwMode="auto">
          <a:xfrm>
            <a:off x="11690544" y="132877"/>
            <a:ext cx="365760" cy="365760"/>
          </a:xfrm>
          <a:prstGeom prst="ellipse">
            <a:avLst/>
          </a:prstGeom>
          <a:solidFill>
            <a:schemeClr val="bg1">
              <a:lumMod val="100000"/>
            </a:schemeClr>
          </a:solidFill>
          <a:ln>
            <a:noFill/>
          </a:ln>
        </p:spPr>
        <p:txBody>
          <a:bodyPr vert="horz" wrap="square" lIns="0" tIns="0" rIns="0" bIns="0" numCol="1" anchor="ctr" anchorCtr="0" compatLnSpc="1">
            <a:prstTxWarp prst="textNoShape">
              <a:avLst/>
            </a:prstTxWarp>
          </a:bodyPr>
          <a:lstStyle/>
          <a:p>
            <a:pPr algn="ctr"/>
            <a:r>
              <a:rPr lang="en-US" sz="1600" dirty="0">
                <a:solidFill>
                  <a:srgbClr val="575757"/>
                </a:solidFill>
              </a:rPr>
              <a:t>2</a:t>
            </a:r>
          </a:p>
        </p:txBody>
      </p:sp>
    </p:spTree>
    <p:extLst>
      <p:ext uri="{BB962C8B-B14F-4D97-AF65-F5344CB8AC3E}">
        <p14:creationId xmlns:p14="http://schemas.microsoft.com/office/powerpoint/2010/main" val="419671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Object 20" hidden="1"/>
          <p:cNvGraphicFramePr>
            <a:graphicFrameLocks noChangeAspect="1"/>
          </p:cNvGraphicFramePr>
          <p:nvPr>
            <p:custDataLst>
              <p:tags r:id="rId3"/>
            </p:custDataLst>
            <p:extLst>
              <p:ext uri="{D42A27DB-BD31-4B8C-83A1-F6EECF244321}">
                <p14:modId xmlns:p14="http://schemas.microsoft.com/office/powerpoint/2010/main" val="150581289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5725" name="think-cell Slide" r:id="rId57" imgW="270" imgH="270" progId="TCLayout.ActiveDocument.1">
                  <p:embed/>
                </p:oleObj>
              </mc:Choice>
              <mc:Fallback>
                <p:oleObj name="think-cell Slide" r:id="rId57" imgW="270" imgH="270" progId="TCLayout.ActiveDocument.1">
                  <p:embed/>
                  <p:pic>
                    <p:nvPicPr>
                      <p:cNvPr id="0" name=""/>
                      <p:cNvPicPr/>
                      <p:nvPr/>
                    </p:nvPicPr>
                    <p:blipFill>
                      <a:blip r:embed="rId58"/>
                      <a:stretch>
                        <a:fillRect/>
                      </a:stretch>
                    </p:blipFill>
                    <p:spPr>
                      <a:xfrm>
                        <a:off x="1588" y="1588"/>
                        <a:ext cx="1587" cy="1587"/>
                      </a:xfrm>
                      <a:prstGeom prst="rect">
                        <a:avLst/>
                      </a:prstGeom>
                    </p:spPr>
                  </p:pic>
                </p:oleObj>
              </mc:Fallback>
            </mc:AlternateContent>
          </a:graphicData>
        </a:graphic>
      </p:graphicFrame>
      <p:sp>
        <p:nvSpPr>
          <p:cNvPr id="11" name="Rectangle 10" hidden="1"/>
          <p:cNvSpPr/>
          <p:nvPr>
            <p:custDataLst>
              <p:tags r:id="rId4"/>
            </p:custDataLst>
          </p:nvPr>
        </p:nvSpPr>
        <p:spPr bwMode="gray">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110000"/>
              </a:lnSpc>
              <a:spcBef>
                <a:spcPct val="0"/>
              </a:spcBef>
              <a:spcAft>
                <a:spcPct val="0"/>
              </a:spcAft>
            </a:pPr>
            <a:endParaRPr lang="en-US" sz="1200" dirty="0" err="1" smtClean="0">
              <a:solidFill>
                <a:srgbClr val="FFFFFF"/>
              </a:solidFill>
              <a:sym typeface="+mn-lt"/>
            </a:endParaRPr>
          </a:p>
        </p:txBody>
      </p:sp>
      <p:sp>
        <p:nvSpPr>
          <p:cNvPr id="2" name="Title 1"/>
          <p:cNvSpPr>
            <a:spLocks noGrp="1"/>
          </p:cNvSpPr>
          <p:nvPr>
            <p:ph type="title"/>
          </p:nvPr>
        </p:nvSpPr>
        <p:spPr>
          <a:ln cap="rnd">
            <a:noFill/>
          </a:ln>
        </p:spPr>
        <p:txBody>
          <a:bodyPr/>
          <a:lstStyle/>
          <a:p>
            <a:r>
              <a:rPr lang="en-US" dirty="0"/>
              <a:t>Costs of green technologies are plummeting</a:t>
            </a:r>
            <a:endParaRPr lang="en-US" dirty="0">
              <a:latin typeface="+mj-lt"/>
            </a:endParaRPr>
          </a:p>
        </p:txBody>
      </p:sp>
      <p:sp>
        <p:nvSpPr>
          <p:cNvPr id="7" name="ee4pContent1"/>
          <p:cNvSpPr txBox="1"/>
          <p:nvPr/>
        </p:nvSpPr>
        <p:spPr>
          <a:xfrm>
            <a:off x="754063" y="1998663"/>
            <a:ext cx="4995863" cy="3489325"/>
          </a:xfrm>
          <a:prstGeom prst="rect">
            <a:avLst/>
          </a:prstGeom>
          <a:ln cap="rnd">
            <a:noFill/>
          </a:ln>
        </p:spPr>
        <p:txBody>
          <a:bodyPr vert="horz" lIns="0" tIns="0" rIns="0" bIns="0" rtlCol="0">
            <a:noAutofit/>
          </a:bodyPr>
          <a:lstStyle>
            <a:lvl1pPr lvl="0" indent="0">
              <a:lnSpc>
                <a:spcPct val="100000"/>
              </a:lnSpc>
              <a:spcBef>
                <a:spcPts val="0"/>
              </a:spcBef>
              <a:spcAft>
                <a:spcPts val="0"/>
              </a:spcAft>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lang="en-US" sz="16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lang="en-US" sz="1600" b="1" smtClean="0">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lang="en-US" sz="1600" smtClean="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lang="en-US" sz="4400" baseline="0" smtClean="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lang="en-US" sz="5400" baseline="0" smtClean="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lang="en-US" sz="2400" baseline="0" dirty="0">
                <a:solidFill>
                  <a:schemeClr val="tx2"/>
                </a:solidFill>
                <a:latin typeface="Trebuchet MS" panose="020B0603020202020204" pitchFamily="34" charset="0"/>
                <a:sym typeface="Trebuchet MS" panose="020B0603020202020204" pitchFamily="34" charset="0"/>
              </a:defRPr>
            </a:lvl9pPr>
          </a:lstStyle>
          <a:p>
            <a:r>
              <a:rPr dirty="0" smtClean="0">
                <a:solidFill>
                  <a:srgbClr val="575757"/>
                </a:solidFill>
                <a:latin typeface="Trebuchet MS"/>
              </a:rPr>
              <a:t>Auction / PPA Prices</a:t>
            </a:r>
            <a:endParaRPr dirty="0">
              <a:solidFill>
                <a:srgbClr val="575757"/>
              </a:solidFill>
              <a:latin typeface="Trebuchet MS"/>
            </a:endParaRPr>
          </a:p>
        </p:txBody>
      </p:sp>
      <p:sp>
        <p:nvSpPr>
          <p:cNvPr id="9" name="ee4pHeader1"/>
          <p:cNvSpPr txBox="1"/>
          <p:nvPr/>
        </p:nvSpPr>
        <p:spPr>
          <a:xfrm>
            <a:off x="754063" y="1235075"/>
            <a:ext cx="4995863" cy="658813"/>
          </a:xfrm>
          <a:prstGeom prst="rect">
            <a:avLst/>
          </a:prstGeom>
          <a:noFill/>
          <a:ln cap="rnd">
            <a:noFill/>
          </a:ln>
        </p:spPr>
        <p:txBody>
          <a:bodyPr wrap="square" lIns="0" tIns="0" rIns="0" bIns="0" rtlCol="0" anchor="b" anchorCtr="0">
            <a:noAutofit/>
          </a:bodyPr>
          <a:lstStyle/>
          <a:p>
            <a:pPr marL="0" lvl="3"/>
            <a:r>
              <a:rPr lang="en-US" sz="1600" dirty="0">
                <a:solidFill>
                  <a:srgbClr val="29BA74"/>
                </a:solidFill>
              </a:rPr>
              <a:t>PV &amp; wind auction prices has plummeted</a:t>
            </a:r>
            <a:r>
              <a:rPr lang="en-US" sz="1600" dirty="0" smtClean="0">
                <a:solidFill>
                  <a:srgbClr val="29BA74"/>
                </a:solidFill>
              </a:rPr>
              <a:t>...</a:t>
            </a:r>
            <a:endParaRPr lang="en-US" sz="1600" dirty="0">
              <a:solidFill>
                <a:srgbClr val="29BA74"/>
              </a:solidFill>
            </a:endParaRPr>
          </a:p>
        </p:txBody>
      </p:sp>
      <p:sp>
        <p:nvSpPr>
          <p:cNvPr id="10" name="ee4pHeader2"/>
          <p:cNvSpPr txBox="1"/>
          <p:nvPr/>
        </p:nvSpPr>
        <p:spPr>
          <a:xfrm>
            <a:off x="6567560" y="1235075"/>
            <a:ext cx="4995640" cy="658813"/>
          </a:xfrm>
          <a:prstGeom prst="rect">
            <a:avLst/>
          </a:prstGeom>
          <a:noFill/>
          <a:ln cap="rnd">
            <a:noFill/>
          </a:ln>
        </p:spPr>
        <p:txBody>
          <a:bodyPr wrap="square" lIns="0" tIns="0" rIns="0" bIns="0" rtlCol="0" anchor="b" anchorCtr="0">
            <a:noAutofit/>
          </a:bodyPr>
          <a:lstStyle/>
          <a:p>
            <a:pPr marL="0" lvl="3"/>
            <a:r>
              <a:rPr lang="en-US" sz="1600" dirty="0">
                <a:solidFill>
                  <a:srgbClr val="29BA74"/>
                </a:solidFill>
              </a:rPr>
              <a:t>...Batteries on the same trend</a:t>
            </a:r>
            <a:r>
              <a:rPr lang="en-US" sz="1600" dirty="0" smtClean="0">
                <a:solidFill>
                  <a:srgbClr val="29BA74"/>
                </a:solidFill>
              </a:rPr>
              <a:t>?</a:t>
            </a:r>
            <a:endParaRPr lang="en-US" sz="1600" dirty="0">
              <a:solidFill>
                <a:srgbClr val="29BA74"/>
              </a:solidFill>
            </a:endParaRPr>
          </a:p>
        </p:txBody>
      </p:sp>
      <p:cxnSp>
        <p:nvCxnSpPr>
          <p:cNvPr id="26" name="Straight Connector 25"/>
          <p:cNvCxnSpPr/>
          <p:nvPr>
            <p:custDataLst>
              <p:tags r:id="rId5"/>
            </p:custDataLst>
          </p:nvPr>
        </p:nvCxnSpPr>
        <p:spPr bwMode="gray">
          <a:xfrm flipV="1">
            <a:off x="2430463" y="4699000"/>
            <a:ext cx="0" cy="50800"/>
          </a:xfrm>
          <a:prstGeom prst="line">
            <a:avLst/>
          </a:prstGeom>
          <a:ln w="9525" cap="rnd">
            <a:solidFill>
              <a:srgbClr val="7F7F7F"/>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custDataLst>
              <p:tags r:id="rId6"/>
            </p:custDataLst>
          </p:nvPr>
        </p:nvCxnSpPr>
        <p:spPr bwMode="gray">
          <a:xfrm flipV="1">
            <a:off x="1682750" y="4699000"/>
            <a:ext cx="0" cy="50800"/>
          </a:xfrm>
          <a:prstGeom prst="line">
            <a:avLst/>
          </a:prstGeom>
          <a:ln w="9525" cap="rnd">
            <a:solidFill>
              <a:srgbClr val="7F7F7F"/>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custDataLst>
              <p:tags r:id="rId7"/>
            </p:custDataLst>
          </p:nvPr>
        </p:nvCxnSpPr>
        <p:spPr bwMode="gray">
          <a:xfrm flipV="1">
            <a:off x="3178175" y="4699000"/>
            <a:ext cx="0" cy="50800"/>
          </a:xfrm>
          <a:prstGeom prst="line">
            <a:avLst/>
          </a:prstGeom>
          <a:ln w="9525" cap="rnd">
            <a:solidFill>
              <a:srgbClr val="7F7F7F"/>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custDataLst>
              <p:tags r:id="rId8"/>
            </p:custDataLst>
          </p:nvPr>
        </p:nvCxnSpPr>
        <p:spPr bwMode="gray">
          <a:xfrm flipV="1">
            <a:off x="3925888" y="4699000"/>
            <a:ext cx="0" cy="50800"/>
          </a:xfrm>
          <a:prstGeom prst="line">
            <a:avLst/>
          </a:prstGeom>
          <a:ln w="9525" cap="rnd">
            <a:solidFill>
              <a:srgbClr val="7F7F7F"/>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custDataLst>
              <p:tags r:id="rId9"/>
            </p:custDataLst>
          </p:nvPr>
        </p:nvCxnSpPr>
        <p:spPr bwMode="gray">
          <a:xfrm flipV="1">
            <a:off x="4675188" y="4699000"/>
            <a:ext cx="0" cy="50800"/>
          </a:xfrm>
          <a:prstGeom prst="line">
            <a:avLst/>
          </a:prstGeom>
          <a:ln w="9525" cap="rnd">
            <a:solidFill>
              <a:srgbClr val="7F7F7F"/>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custDataLst>
              <p:tags r:id="rId10"/>
            </p:custDataLst>
          </p:nvPr>
        </p:nvCxnSpPr>
        <p:spPr bwMode="gray">
          <a:xfrm flipV="1">
            <a:off x="5422900" y="4699000"/>
            <a:ext cx="0" cy="50800"/>
          </a:xfrm>
          <a:prstGeom prst="line">
            <a:avLst/>
          </a:prstGeom>
          <a:ln w="9525" cap="rnd">
            <a:solidFill>
              <a:srgbClr val="7F7F7F"/>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graphicFrame>
        <p:nvGraphicFramePr>
          <p:cNvPr id="75" name="Chart 74"/>
          <p:cNvGraphicFramePr/>
          <p:nvPr>
            <p:custDataLst>
              <p:tags r:id="rId11"/>
            </p:custDataLst>
            <p:extLst>
              <p:ext uri="{D42A27DB-BD31-4B8C-83A1-F6EECF244321}">
                <p14:modId xmlns:p14="http://schemas.microsoft.com/office/powerpoint/2010/main" val="2636363647"/>
              </p:ext>
            </p:extLst>
          </p:nvPr>
        </p:nvGraphicFramePr>
        <p:xfrm>
          <a:off x="1600200" y="2559050"/>
          <a:ext cx="3905250" cy="2222500"/>
        </p:xfrm>
        <a:graphic>
          <a:graphicData uri="http://schemas.openxmlformats.org/drawingml/2006/chart">
            <c:chart xmlns:c="http://schemas.openxmlformats.org/drawingml/2006/chart" xmlns:r="http://schemas.openxmlformats.org/officeDocument/2006/relationships" r:id="rId59"/>
          </a:graphicData>
        </a:graphic>
      </p:graphicFrame>
      <p:sp>
        <p:nvSpPr>
          <p:cNvPr id="35" name="Text Placeholder 3"/>
          <p:cNvSpPr>
            <a:spLocks noGrp="1"/>
          </p:cNvSpPr>
          <p:nvPr>
            <p:custDataLst>
              <p:tags r:id="rId12"/>
            </p:custDataLst>
          </p:nvPr>
        </p:nvSpPr>
        <p:spPr bwMode="gray">
          <a:xfrm>
            <a:off x="2271713"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81523E2A-B244-4BEA-B70D-2D942E0C2957}" type="datetime'2''''''''''''''''''0''''''''''''''''''''1''''''''''''4'''''">
              <a:rPr altLang="en-US">
                <a:solidFill>
                  <a:srgbClr val="575757"/>
                </a:solidFill>
              </a:rPr>
              <a:pPr algn="ctr">
                <a:lnSpc>
                  <a:spcPct val="100000"/>
                </a:lnSpc>
                <a:spcBef>
                  <a:spcPct val="0"/>
                </a:spcBef>
                <a:spcAft>
                  <a:spcPct val="0"/>
                </a:spcAft>
              </a:pPr>
              <a:t>2014</a:t>
            </a:fld>
            <a:endParaRPr dirty="0">
              <a:solidFill>
                <a:srgbClr val="575757"/>
              </a:solidFill>
              <a:sym typeface="+mn-lt"/>
            </a:endParaRPr>
          </a:p>
        </p:txBody>
      </p:sp>
      <p:sp>
        <p:nvSpPr>
          <p:cNvPr id="42" name="Text Placeholder 3"/>
          <p:cNvSpPr>
            <a:spLocks noGrp="1"/>
          </p:cNvSpPr>
          <p:nvPr>
            <p:custDataLst>
              <p:tags r:id="rId13"/>
            </p:custDataLst>
          </p:nvPr>
        </p:nvSpPr>
        <p:spPr bwMode="gray">
          <a:xfrm>
            <a:off x="1524000"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237F010C-F57F-4E96-AA40-DA45585C2577}" type="datetime'''''''''2''''0''''''''''1''''''''''''''''3'">
              <a:rPr altLang="en-US">
                <a:solidFill>
                  <a:srgbClr val="575757"/>
                </a:solidFill>
              </a:rPr>
              <a:pPr algn="ctr">
                <a:lnSpc>
                  <a:spcPct val="100000"/>
                </a:lnSpc>
                <a:spcBef>
                  <a:spcPct val="0"/>
                </a:spcBef>
                <a:spcAft>
                  <a:spcPct val="0"/>
                </a:spcAft>
              </a:pPr>
              <a:t>2013</a:t>
            </a:fld>
            <a:endParaRPr dirty="0">
              <a:solidFill>
                <a:srgbClr val="575757"/>
              </a:solidFill>
              <a:sym typeface="+mn-lt"/>
            </a:endParaRPr>
          </a:p>
        </p:txBody>
      </p:sp>
      <p:sp>
        <p:nvSpPr>
          <p:cNvPr id="43" name="Text Placeholder 3"/>
          <p:cNvSpPr>
            <a:spLocks noGrp="1"/>
          </p:cNvSpPr>
          <p:nvPr>
            <p:custDataLst>
              <p:tags r:id="rId14"/>
            </p:custDataLst>
          </p:nvPr>
        </p:nvSpPr>
        <p:spPr bwMode="gray">
          <a:xfrm>
            <a:off x="3019425"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166961F1-4866-4A8D-8C90-7A6B7807622D}" type="datetime'''''''''''''''''''''''2''''''''''0''''''''15'">
              <a:rPr altLang="en-US">
                <a:solidFill>
                  <a:srgbClr val="575757"/>
                </a:solidFill>
              </a:rPr>
              <a:pPr algn="ctr">
                <a:lnSpc>
                  <a:spcPct val="100000"/>
                </a:lnSpc>
                <a:spcBef>
                  <a:spcPct val="0"/>
                </a:spcBef>
                <a:spcAft>
                  <a:spcPct val="0"/>
                </a:spcAft>
              </a:pPr>
              <a:t>2015</a:t>
            </a:fld>
            <a:endParaRPr dirty="0">
              <a:solidFill>
                <a:srgbClr val="575757"/>
              </a:solidFill>
              <a:sym typeface="+mn-lt"/>
            </a:endParaRPr>
          </a:p>
        </p:txBody>
      </p:sp>
      <p:sp>
        <p:nvSpPr>
          <p:cNvPr id="36" name="Text Placeholder 3"/>
          <p:cNvSpPr>
            <a:spLocks noGrp="1"/>
          </p:cNvSpPr>
          <p:nvPr>
            <p:custDataLst>
              <p:tags r:id="rId15"/>
            </p:custDataLst>
          </p:nvPr>
        </p:nvSpPr>
        <p:spPr bwMode="gray">
          <a:xfrm>
            <a:off x="3767138"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DD1E3F36-03B1-457B-B4AD-2BC387E936F5}" type="datetime'2''''''''''0''''''''''''''1''''''''6'''''''''''''''''''''">
              <a:rPr altLang="en-US">
                <a:solidFill>
                  <a:srgbClr val="575757"/>
                </a:solidFill>
              </a:rPr>
              <a:pPr algn="ctr">
                <a:lnSpc>
                  <a:spcPct val="100000"/>
                </a:lnSpc>
                <a:spcBef>
                  <a:spcPct val="0"/>
                </a:spcBef>
                <a:spcAft>
                  <a:spcPct val="0"/>
                </a:spcAft>
              </a:pPr>
              <a:t>2016</a:t>
            </a:fld>
            <a:endParaRPr dirty="0">
              <a:solidFill>
                <a:srgbClr val="575757"/>
              </a:solidFill>
              <a:sym typeface="+mn-lt"/>
            </a:endParaRPr>
          </a:p>
        </p:txBody>
      </p:sp>
      <p:sp>
        <p:nvSpPr>
          <p:cNvPr id="44" name="Text Placeholder 3"/>
          <p:cNvSpPr>
            <a:spLocks noGrp="1"/>
          </p:cNvSpPr>
          <p:nvPr>
            <p:custDataLst>
              <p:tags r:id="rId16"/>
            </p:custDataLst>
          </p:nvPr>
        </p:nvSpPr>
        <p:spPr bwMode="gray">
          <a:xfrm>
            <a:off x="4516438"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6AA73FC3-5559-478C-8191-FBDEC97E483F}" type="datetime'''''2''0''''''''''''1''''7'''''''''''''''">
              <a:rPr altLang="en-US">
                <a:solidFill>
                  <a:srgbClr val="575757"/>
                </a:solidFill>
              </a:rPr>
              <a:pPr algn="ctr">
                <a:lnSpc>
                  <a:spcPct val="100000"/>
                </a:lnSpc>
                <a:spcBef>
                  <a:spcPct val="0"/>
                </a:spcBef>
                <a:spcAft>
                  <a:spcPct val="0"/>
                </a:spcAft>
              </a:pPr>
              <a:t>2017</a:t>
            </a:fld>
            <a:endParaRPr dirty="0">
              <a:solidFill>
                <a:srgbClr val="575757"/>
              </a:solidFill>
              <a:sym typeface="+mn-lt"/>
            </a:endParaRPr>
          </a:p>
        </p:txBody>
      </p:sp>
      <p:sp>
        <p:nvSpPr>
          <p:cNvPr id="57" name="Text Placeholder 3"/>
          <p:cNvSpPr>
            <a:spLocks noGrp="1"/>
          </p:cNvSpPr>
          <p:nvPr>
            <p:custDataLst>
              <p:tags r:id="rId17"/>
            </p:custDataLst>
          </p:nvPr>
        </p:nvSpPr>
        <p:spPr bwMode="gray">
          <a:xfrm>
            <a:off x="1450975" y="4608513"/>
            <a:ext cx="793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DFC31D1B-FC9B-4593-A77D-E6C007C8E633}" type="datetime'''''''''''''''''''''''''''''''''''''''0'''''">
              <a:rPr altLang="en-US">
                <a:solidFill>
                  <a:srgbClr val="575757"/>
                </a:solidFill>
                <a:sym typeface="+mn-lt"/>
              </a:rPr>
              <a:pPr algn="r">
                <a:lnSpc>
                  <a:spcPct val="100000"/>
                </a:lnSpc>
                <a:spcBef>
                  <a:spcPct val="0"/>
                </a:spcBef>
                <a:spcAft>
                  <a:spcPct val="0"/>
                </a:spcAft>
              </a:pPr>
              <a:t>0</a:t>
            </a:fld>
            <a:endParaRPr dirty="0">
              <a:solidFill>
                <a:srgbClr val="575757"/>
              </a:solidFill>
              <a:sym typeface="+mn-lt"/>
            </a:endParaRPr>
          </a:p>
        </p:txBody>
      </p:sp>
      <p:sp>
        <p:nvSpPr>
          <p:cNvPr id="37" name="Text Placeholder 3"/>
          <p:cNvSpPr>
            <a:spLocks noGrp="1"/>
          </p:cNvSpPr>
          <p:nvPr>
            <p:custDataLst>
              <p:tags r:id="rId18"/>
            </p:custDataLst>
          </p:nvPr>
        </p:nvSpPr>
        <p:spPr bwMode="gray">
          <a:xfrm>
            <a:off x="5264150"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A8DD2D72-3855-4326-9B51-E6C8CD3EA6ED}" type="datetime'''''2''''''01''''''''8'''''''">
              <a:rPr altLang="en-US">
                <a:solidFill>
                  <a:srgbClr val="575757"/>
                </a:solidFill>
              </a:rPr>
              <a:pPr algn="ctr">
                <a:lnSpc>
                  <a:spcPct val="100000"/>
                </a:lnSpc>
                <a:spcBef>
                  <a:spcPct val="0"/>
                </a:spcBef>
                <a:spcAft>
                  <a:spcPct val="0"/>
                </a:spcAft>
              </a:pPr>
              <a:t>2018</a:t>
            </a:fld>
            <a:endParaRPr dirty="0">
              <a:solidFill>
                <a:srgbClr val="575757"/>
              </a:solidFill>
              <a:sym typeface="+mn-lt"/>
            </a:endParaRPr>
          </a:p>
        </p:txBody>
      </p:sp>
      <p:sp>
        <p:nvSpPr>
          <p:cNvPr id="58" name="Text Placeholder 3"/>
          <p:cNvSpPr>
            <a:spLocks noGrp="1"/>
          </p:cNvSpPr>
          <p:nvPr>
            <p:custDataLst>
              <p:tags r:id="rId19"/>
            </p:custDataLst>
          </p:nvPr>
        </p:nvSpPr>
        <p:spPr bwMode="gray">
          <a:xfrm>
            <a:off x="1292225" y="3922713"/>
            <a:ext cx="23812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F1EF0436-3CE3-44FF-8F7C-445DFC500F65}" type="datetime'''10''0'''''''''''''''''''''''''''''''''''''''''''''''''">
              <a:rPr altLang="en-US">
                <a:solidFill>
                  <a:srgbClr val="575757"/>
                </a:solidFill>
                <a:sym typeface="+mn-lt"/>
              </a:rPr>
              <a:pPr algn="r">
                <a:lnSpc>
                  <a:spcPct val="100000"/>
                </a:lnSpc>
                <a:spcBef>
                  <a:spcPct val="0"/>
                </a:spcBef>
                <a:spcAft>
                  <a:spcPct val="0"/>
                </a:spcAft>
              </a:pPr>
              <a:t>100</a:t>
            </a:fld>
            <a:endParaRPr dirty="0">
              <a:solidFill>
                <a:srgbClr val="575757"/>
              </a:solidFill>
              <a:sym typeface="+mn-lt"/>
            </a:endParaRPr>
          </a:p>
        </p:txBody>
      </p:sp>
      <p:sp>
        <p:nvSpPr>
          <p:cNvPr id="59" name="Text Placeholder 3"/>
          <p:cNvSpPr>
            <a:spLocks noGrp="1"/>
          </p:cNvSpPr>
          <p:nvPr>
            <p:custDataLst>
              <p:tags r:id="rId20"/>
            </p:custDataLst>
          </p:nvPr>
        </p:nvSpPr>
        <p:spPr bwMode="gray">
          <a:xfrm>
            <a:off x="1292225" y="3236913"/>
            <a:ext cx="23812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7F0AC71D-FC8A-4747-A57D-A0CAA66B37AA}" type="datetime'''''''''''''''''2''''''''''0''''''''0'''''''''''''''''''''''">
              <a:rPr altLang="en-US">
                <a:solidFill>
                  <a:srgbClr val="575757"/>
                </a:solidFill>
                <a:sym typeface="+mn-lt"/>
              </a:rPr>
              <a:pPr algn="r">
                <a:lnSpc>
                  <a:spcPct val="100000"/>
                </a:lnSpc>
                <a:spcBef>
                  <a:spcPct val="0"/>
                </a:spcBef>
                <a:spcAft>
                  <a:spcPct val="0"/>
                </a:spcAft>
              </a:pPr>
              <a:t>200</a:t>
            </a:fld>
            <a:endParaRPr dirty="0">
              <a:solidFill>
                <a:srgbClr val="575757"/>
              </a:solidFill>
              <a:sym typeface="+mn-lt"/>
            </a:endParaRPr>
          </a:p>
        </p:txBody>
      </p:sp>
      <p:sp>
        <p:nvSpPr>
          <p:cNvPr id="56" name="Text Placeholder 3"/>
          <p:cNvSpPr>
            <a:spLocks noGrp="1"/>
          </p:cNvSpPr>
          <p:nvPr>
            <p:custDataLst>
              <p:tags r:id="rId21"/>
            </p:custDataLst>
          </p:nvPr>
        </p:nvSpPr>
        <p:spPr bwMode="gray">
          <a:xfrm>
            <a:off x="1292225" y="2551113"/>
            <a:ext cx="23812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BE34937C-21A1-42A6-AF53-76946C275F1D}" type="datetime'''''''''''''''''''''''''3''''''''0''''''''''''''''0'''''''">
              <a:rPr altLang="en-US">
                <a:solidFill>
                  <a:srgbClr val="575757"/>
                </a:solidFill>
                <a:sym typeface="+mn-lt"/>
              </a:rPr>
              <a:pPr algn="r">
                <a:lnSpc>
                  <a:spcPct val="100000"/>
                </a:lnSpc>
                <a:spcBef>
                  <a:spcPct val="0"/>
                </a:spcBef>
                <a:spcAft>
                  <a:spcPct val="0"/>
                </a:spcAft>
              </a:pPr>
              <a:t>300</a:t>
            </a:fld>
            <a:endParaRPr dirty="0">
              <a:solidFill>
                <a:srgbClr val="575757"/>
              </a:solidFill>
              <a:sym typeface="+mn-lt"/>
            </a:endParaRPr>
          </a:p>
        </p:txBody>
      </p:sp>
      <p:sp>
        <p:nvSpPr>
          <p:cNvPr id="13" name="Text Placeholder 3"/>
          <p:cNvSpPr>
            <a:spLocks noGrp="1"/>
          </p:cNvSpPr>
          <p:nvPr>
            <p:custDataLst>
              <p:tags r:id="rId22"/>
            </p:custDataLst>
          </p:nvPr>
        </p:nvSpPr>
        <p:spPr bwMode="gray">
          <a:xfrm>
            <a:off x="1292225" y="2246313"/>
            <a:ext cx="59055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r>
              <a:rPr dirty="0" smtClean="0">
                <a:solidFill>
                  <a:srgbClr val="575757"/>
                </a:solidFill>
                <a:sym typeface="+mn-lt"/>
              </a:rPr>
              <a:t>($/MWh)</a:t>
            </a:r>
            <a:endParaRPr dirty="0">
              <a:solidFill>
                <a:srgbClr val="575757"/>
              </a:solidFill>
              <a:sym typeface="+mn-lt"/>
            </a:endParaRPr>
          </a:p>
        </p:txBody>
      </p:sp>
      <p:sp>
        <p:nvSpPr>
          <p:cNvPr id="194" name="Diamond 193"/>
          <p:cNvSpPr/>
          <p:nvPr>
            <p:custDataLst>
              <p:tags r:id="rId23"/>
            </p:custDataLst>
          </p:nvPr>
        </p:nvSpPr>
        <p:spPr bwMode="gray">
          <a:xfrm>
            <a:off x="4140200" y="5510213"/>
            <a:ext cx="76200" cy="76200"/>
          </a:xfrm>
          <a:prstGeom prst="diamond">
            <a:avLst/>
          </a:prstGeom>
          <a:solidFill>
            <a:srgbClr val="30C1D7"/>
          </a:solidFill>
          <a:ln w="9525" cap="rnd" cmpd="sng" algn="ctr">
            <a:solidFill>
              <a:srgbClr val="30C1D7"/>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1200" dirty="0" err="1" smtClean="0">
              <a:solidFill>
                <a:srgbClr val="FFFFFF"/>
              </a:solidFill>
            </a:endParaRPr>
          </a:p>
        </p:txBody>
      </p:sp>
      <p:sp>
        <p:nvSpPr>
          <p:cNvPr id="192" name="Rectangle 191"/>
          <p:cNvSpPr/>
          <p:nvPr>
            <p:custDataLst>
              <p:tags r:id="rId24"/>
            </p:custDataLst>
          </p:nvPr>
        </p:nvSpPr>
        <p:spPr bwMode="gray">
          <a:xfrm>
            <a:off x="882650" y="5510213"/>
            <a:ext cx="76200" cy="76200"/>
          </a:xfrm>
          <a:prstGeom prst="rect">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1200" dirty="0" err="1" smtClean="0">
              <a:solidFill>
                <a:srgbClr val="FFFFFF"/>
              </a:solidFill>
            </a:endParaRPr>
          </a:p>
        </p:txBody>
      </p:sp>
      <p:sp>
        <p:nvSpPr>
          <p:cNvPr id="193" name="Isosceles Triangle 192"/>
          <p:cNvSpPr/>
          <p:nvPr>
            <p:custDataLst>
              <p:tags r:id="rId25"/>
            </p:custDataLst>
          </p:nvPr>
        </p:nvSpPr>
        <p:spPr bwMode="gray">
          <a:xfrm>
            <a:off x="2390775" y="5510213"/>
            <a:ext cx="76200" cy="76200"/>
          </a:xfrm>
          <a:prstGeom prst="triangle">
            <a:avLst/>
          </a:prstGeom>
          <a:solidFill>
            <a:srgbClr val="D4DF33"/>
          </a:solidFill>
          <a:ln w="9525" cap="rnd" cmpd="sng" algn="ctr">
            <a:solidFill>
              <a:srgbClr val="D4DF3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1200" dirty="0" err="1" smtClean="0">
              <a:solidFill>
                <a:srgbClr val="FFFFFF"/>
              </a:solidFill>
            </a:endParaRPr>
          </a:p>
        </p:txBody>
      </p:sp>
      <p:sp>
        <p:nvSpPr>
          <p:cNvPr id="191" name="Text Placeholder 3"/>
          <p:cNvSpPr>
            <a:spLocks noGrp="1"/>
          </p:cNvSpPr>
          <p:nvPr>
            <p:custDataLst>
              <p:tags r:id="rId26"/>
            </p:custDataLst>
          </p:nvPr>
        </p:nvSpPr>
        <p:spPr bwMode="gray">
          <a:xfrm>
            <a:off x="1079500" y="5464175"/>
            <a:ext cx="1141413"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fld id="{FC456B9B-66B7-4B00-91F6-968C1D065B36}" type="datetime'''P''''''''''''''''''''V'''''''''''''''''''">
              <a:rPr altLang="en-US" smtClean="0">
                <a:solidFill>
                  <a:srgbClr val="575757"/>
                </a:solidFill>
                <a:sym typeface="+mn-lt"/>
              </a:rPr>
              <a:pPr>
                <a:lnSpc>
                  <a:spcPct val="100000"/>
                </a:lnSpc>
                <a:spcBef>
                  <a:spcPct val="0"/>
                </a:spcBef>
                <a:spcAft>
                  <a:spcPct val="0"/>
                </a:spcAft>
              </a:pPr>
              <a:t>PV</a:t>
            </a:fld>
            <a:r>
              <a:rPr altLang="en-US" dirty="0" smtClean="0">
                <a:solidFill>
                  <a:srgbClr val="575757"/>
                </a:solidFill>
                <a:sym typeface="+mn-lt"/>
              </a:rPr>
              <a:t>                     </a:t>
            </a:r>
            <a:endParaRPr dirty="0">
              <a:solidFill>
                <a:srgbClr val="575757"/>
              </a:solidFill>
              <a:sym typeface="+mn-lt"/>
            </a:endParaRPr>
          </a:p>
        </p:txBody>
      </p:sp>
      <p:sp>
        <p:nvSpPr>
          <p:cNvPr id="189" name="Text Placeholder 3"/>
          <p:cNvSpPr>
            <a:spLocks noGrp="1"/>
          </p:cNvSpPr>
          <p:nvPr>
            <p:custDataLst>
              <p:tags r:id="rId27"/>
            </p:custDataLst>
          </p:nvPr>
        </p:nvSpPr>
        <p:spPr bwMode="gray">
          <a:xfrm>
            <a:off x="2587625" y="5464175"/>
            <a:ext cx="1382713"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fld id="{9A210651-3049-4F47-B9B3-17FE1DE26AB8}" type="datetime'Onsho''''''''''r''''e'' ''''w''''''''''''''''''''i''''''n''d'">
              <a:rPr altLang="en-US" smtClean="0">
                <a:solidFill>
                  <a:srgbClr val="575757"/>
                </a:solidFill>
                <a:sym typeface="+mn-lt"/>
              </a:rPr>
              <a:pPr>
                <a:lnSpc>
                  <a:spcPct val="100000"/>
                </a:lnSpc>
                <a:spcBef>
                  <a:spcPct val="0"/>
                </a:spcBef>
                <a:spcAft>
                  <a:spcPct val="0"/>
                </a:spcAft>
              </a:pPr>
              <a:t>Onshore wind</a:t>
            </a:fld>
            <a:r>
              <a:rPr altLang="en-US" dirty="0" smtClean="0">
                <a:solidFill>
                  <a:srgbClr val="575757"/>
                </a:solidFill>
                <a:sym typeface="+mn-lt"/>
              </a:rPr>
              <a:t>          </a:t>
            </a:r>
            <a:endParaRPr dirty="0">
              <a:solidFill>
                <a:srgbClr val="575757"/>
              </a:solidFill>
              <a:sym typeface="+mn-lt"/>
            </a:endParaRPr>
          </a:p>
        </p:txBody>
      </p:sp>
      <p:sp>
        <p:nvSpPr>
          <p:cNvPr id="190" name="Text Placeholder 3"/>
          <p:cNvSpPr>
            <a:spLocks noGrp="1"/>
          </p:cNvSpPr>
          <p:nvPr>
            <p:custDataLst>
              <p:tags r:id="rId28"/>
            </p:custDataLst>
          </p:nvPr>
        </p:nvSpPr>
        <p:spPr bwMode="gray">
          <a:xfrm>
            <a:off x="4337050" y="5464175"/>
            <a:ext cx="950913"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fld id="{893E8FA3-5A48-4216-A101-87AA558F74C5}" type="datetime'''''Off''s''h''''''o''''''''r''''''''''e'' wi''n''d'">
              <a:rPr altLang="en-US">
                <a:solidFill>
                  <a:srgbClr val="575757"/>
                </a:solidFill>
                <a:sym typeface="+mn-lt"/>
              </a:rPr>
              <a:pPr>
                <a:lnSpc>
                  <a:spcPct val="100000"/>
                </a:lnSpc>
                <a:spcBef>
                  <a:spcPct val="0"/>
                </a:spcBef>
                <a:spcAft>
                  <a:spcPct val="0"/>
                </a:spcAft>
              </a:pPr>
              <a:t>Offshore wind</a:t>
            </a:fld>
            <a:endParaRPr dirty="0">
              <a:solidFill>
                <a:srgbClr val="575757"/>
              </a:solidFill>
              <a:sym typeface="+mn-lt"/>
            </a:endParaRPr>
          </a:p>
        </p:txBody>
      </p:sp>
      <p:sp>
        <p:nvSpPr>
          <p:cNvPr id="61" name="Rectangle 60"/>
          <p:cNvSpPr/>
          <p:nvPr/>
        </p:nvSpPr>
        <p:spPr>
          <a:xfrm>
            <a:off x="989013" y="5602288"/>
            <a:ext cx="1454150" cy="555625"/>
          </a:xfrm>
          <a:prstGeom prst="rect">
            <a:avLst/>
          </a:prstGeom>
          <a:noFill/>
          <a:ln w="9525"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r>
              <a:rPr lang="en-US" sz="1100" dirty="0" smtClean="0">
                <a:solidFill>
                  <a:srgbClr val="575757"/>
                </a:solidFill>
                <a:cs typeface="Arial" pitchFamily="34" charset="0"/>
              </a:rPr>
              <a:t>Avg. price: -54%</a:t>
            </a:r>
          </a:p>
          <a:p>
            <a:r>
              <a:rPr lang="en-US" sz="1100" dirty="0" smtClean="0">
                <a:solidFill>
                  <a:srgbClr val="575757"/>
                </a:solidFill>
                <a:cs typeface="Arial" pitchFamily="34" charset="0"/>
              </a:rPr>
              <a:t>Lowest price: -72%</a:t>
            </a:r>
          </a:p>
        </p:txBody>
      </p:sp>
      <p:sp>
        <p:nvSpPr>
          <p:cNvPr id="64" name="Rectangle 63"/>
          <p:cNvSpPr/>
          <p:nvPr/>
        </p:nvSpPr>
        <p:spPr>
          <a:xfrm>
            <a:off x="2471738" y="5602288"/>
            <a:ext cx="1454150" cy="555625"/>
          </a:xfrm>
          <a:prstGeom prst="rect">
            <a:avLst/>
          </a:prstGeom>
          <a:noFill/>
          <a:ln w="9525"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r>
              <a:rPr lang="en-US" sz="1100" dirty="0" smtClean="0">
                <a:solidFill>
                  <a:srgbClr val="575757"/>
                </a:solidFill>
                <a:cs typeface="Arial" pitchFamily="34" charset="0"/>
              </a:rPr>
              <a:t>Avg. price: -25%</a:t>
            </a:r>
          </a:p>
          <a:p>
            <a:r>
              <a:rPr lang="en-US" sz="1100" dirty="0" smtClean="0">
                <a:solidFill>
                  <a:srgbClr val="575757"/>
                </a:solidFill>
                <a:cs typeface="Arial" pitchFamily="34" charset="0"/>
              </a:rPr>
              <a:t>Lowest price: -45%</a:t>
            </a:r>
          </a:p>
        </p:txBody>
      </p:sp>
      <p:sp>
        <p:nvSpPr>
          <p:cNvPr id="67" name="Rectangle 66"/>
          <p:cNvSpPr/>
          <p:nvPr/>
        </p:nvSpPr>
        <p:spPr>
          <a:xfrm>
            <a:off x="4281488" y="5626100"/>
            <a:ext cx="1454150" cy="555625"/>
          </a:xfrm>
          <a:prstGeom prst="rect">
            <a:avLst/>
          </a:prstGeom>
          <a:noFill/>
          <a:ln w="9525"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r>
              <a:rPr lang="en-US" sz="1100" dirty="0" smtClean="0">
                <a:solidFill>
                  <a:srgbClr val="575757"/>
                </a:solidFill>
                <a:cs typeface="Arial" pitchFamily="34" charset="0"/>
              </a:rPr>
              <a:t>Avg. price: -68%</a:t>
            </a:r>
          </a:p>
          <a:p>
            <a:r>
              <a:rPr lang="en-US" sz="1100" dirty="0" smtClean="0">
                <a:solidFill>
                  <a:srgbClr val="575757"/>
                </a:solidFill>
                <a:cs typeface="Arial" pitchFamily="34" charset="0"/>
              </a:rPr>
              <a:t>Lowest price: -71%</a:t>
            </a:r>
          </a:p>
        </p:txBody>
      </p:sp>
      <p:graphicFrame>
        <p:nvGraphicFramePr>
          <p:cNvPr id="73" name="Chart 72"/>
          <p:cNvGraphicFramePr/>
          <p:nvPr>
            <p:custDataLst>
              <p:tags r:id="rId29"/>
            </p:custDataLst>
            <p:extLst>
              <p:ext uri="{D42A27DB-BD31-4B8C-83A1-F6EECF244321}">
                <p14:modId xmlns:p14="http://schemas.microsoft.com/office/powerpoint/2010/main" val="565470611"/>
              </p:ext>
            </p:extLst>
          </p:nvPr>
        </p:nvGraphicFramePr>
        <p:xfrm>
          <a:off x="7088188" y="2559050"/>
          <a:ext cx="3952875" cy="2222500"/>
        </p:xfrm>
        <a:graphic>
          <a:graphicData uri="http://schemas.openxmlformats.org/drawingml/2006/chart">
            <c:chart xmlns:c="http://schemas.openxmlformats.org/drawingml/2006/chart" xmlns:r="http://schemas.openxmlformats.org/officeDocument/2006/relationships" r:id="rId60"/>
          </a:graphicData>
        </a:graphic>
      </p:graphicFrame>
      <p:sp>
        <p:nvSpPr>
          <p:cNvPr id="120" name="Text Placeholder 3"/>
          <p:cNvSpPr>
            <a:spLocks noGrp="1"/>
          </p:cNvSpPr>
          <p:nvPr>
            <p:custDataLst>
              <p:tags r:id="rId30"/>
            </p:custDataLst>
          </p:nvPr>
        </p:nvSpPr>
        <p:spPr bwMode="gray">
          <a:xfrm>
            <a:off x="6654800" y="3236913"/>
            <a:ext cx="363538"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533F25E9-2563-42B4-A162-C04A7611B5E4}" type="datetime'''''''''''''''''''1'''''''''''''''''' ''''0''''00'''''''''''''">
              <a:rPr altLang="en-US">
                <a:solidFill>
                  <a:srgbClr val="575757"/>
                </a:solidFill>
                <a:sym typeface="+mn-lt"/>
              </a:rPr>
              <a:pPr algn="r">
                <a:lnSpc>
                  <a:spcPct val="100000"/>
                </a:lnSpc>
                <a:spcBef>
                  <a:spcPct val="0"/>
                </a:spcBef>
                <a:spcAft>
                  <a:spcPct val="0"/>
                </a:spcAft>
              </a:pPr>
              <a:t>1 000</a:t>
            </a:fld>
            <a:endParaRPr dirty="0">
              <a:solidFill>
                <a:srgbClr val="575757"/>
              </a:solidFill>
              <a:sym typeface="+mn-lt"/>
            </a:endParaRPr>
          </a:p>
        </p:txBody>
      </p:sp>
      <p:sp>
        <p:nvSpPr>
          <p:cNvPr id="129" name="Text Placeholder 3"/>
          <p:cNvSpPr>
            <a:spLocks noGrp="1"/>
          </p:cNvSpPr>
          <p:nvPr>
            <p:custDataLst>
              <p:tags r:id="rId31"/>
            </p:custDataLst>
          </p:nvPr>
        </p:nvSpPr>
        <p:spPr bwMode="gray">
          <a:xfrm>
            <a:off x="7011988"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E5E291BD-0879-469B-AE92-31DE8557F80C}" type="datetime'''''''''''''''''''''''''''''20''''''''''1''''''''''0'''''''">
              <a:rPr lang="en-US" altLang="en-US" smtClean="0">
                <a:solidFill>
                  <a:srgbClr val="575757"/>
                </a:solidFill>
              </a:rPr>
              <a:pPr algn="ctr">
                <a:lnSpc>
                  <a:spcPct val="100000"/>
                </a:lnSpc>
                <a:spcBef>
                  <a:spcPct val="0"/>
                </a:spcBef>
                <a:spcAft>
                  <a:spcPct val="0"/>
                </a:spcAft>
              </a:pPr>
              <a:t>2010</a:t>
            </a:fld>
            <a:endParaRPr dirty="0">
              <a:solidFill>
                <a:srgbClr val="575757"/>
              </a:solidFill>
              <a:sym typeface="+mn-lt"/>
            </a:endParaRPr>
          </a:p>
        </p:txBody>
      </p:sp>
      <p:sp>
        <p:nvSpPr>
          <p:cNvPr id="119" name="Text Placeholder 3"/>
          <p:cNvSpPr>
            <a:spLocks noGrp="1"/>
          </p:cNvSpPr>
          <p:nvPr>
            <p:custDataLst>
              <p:tags r:id="rId32"/>
            </p:custDataLst>
          </p:nvPr>
        </p:nvSpPr>
        <p:spPr bwMode="gray">
          <a:xfrm>
            <a:off x="6780213" y="3922713"/>
            <a:ext cx="23812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9E83803F-C7EE-485C-AF02-56503C228B1F}" type="datetime'''5''''''''''''''''''''''''0''''''''''''''''0'''''''">
              <a:rPr altLang="en-US">
                <a:solidFill>
                  <a:srgbClr val="575757"/>
                </a:solidFill>
                <a:sym typeface="+mn-lt"/>
              </a:rPr>
              <a:pPr algn="r">
                <a:lnSpc>
                  <a:spcPct val="100000"/>
                </a:lnSpc>
                <a:spcBef>
                  <a:spcPct val="0"/>
                </a:spcBef>
                <a:spcAft>
                  <a:spcPct val="0"/>
                </a:spcAft>
              </a:pPr>
              <a:t>500</a:t>
            </a:fld>
            <a:endParaRPr dirty="0">
              <a:solidFill>
                <a:srgbClr val="575757"/>
              </a:solidFill>
              <a:sym typeface="+mn-lt"/>
            </a:endParaRPr>
          </a:p>
        </p:txBody>
      </p:sp>
      <p:sp>
        <p:nvSpPr>
          <p:cNvPr id="121" name="Text Placeholder 3"/>
          <p:cNvSpPr>
            <a:spLocks noGrp="1"/>
          </p:cNvSpPr>
          <p:nvPr>
            <p:custDataLst>
              <p:tags r:id="rId33"/>
            </p:custDataLst>
          </p:nvPr>
        </p:nvSpPr>
        <p:spPr bwMode="gray">
          <a:xfrm>
            <a:off x="6654800" y="2551113"/>
            <a:ext cx="363538"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161DED7E-D135-48E3-969B-252632916B8B}" type="datetime'''''''1 ''''''''''''''''50''''''0'''''''''''">
              <a:rPr altLang="en-US">
                <a:solidFill>
                  <a:srgbClr val="575757"/>
                </a:solidFill>
                <a:sym typeface="+mn-lt"/>
              </a:rPr>
              <a:pPr algn="r">
                <a:lnSpc>
                  <a:spcPct val="100000"/>
                </a:lnSpc>
                <a:spcBef>
                  <a:spcPct val="0"/>
                </a:spcBef>
                <a:spcAft>
                  <a:spcPct val="0"/>
                </a:spcAft>
              </a:pPr>
              <a:t>1 500</a:t>
            </a:fld>
            <a:endParaRPr dirty="0">
              <a:solidFill>
                <a:srgbClr val="575757"/>
              </a:solidFill>
              <a:sym typeface="+mn-lt"/>
            </a:endParaRPr>
          </a:p>
        </p:txBody>
      </p:sp>
      <p:sp>
        <p:nvSpPr>
          <p:cNvPr id="112" name="Text Placeholder 3"/>
          <p:cNvSpPr>
            <a:spLocks noGrp="1"/>
          </p:cNvSpPr>
          <p:nvPr>
            <p:custDataLst>
              <p:tags r:id="rId34"/>
            </p:custDataLst>
          </p:nvPr>
        </p:nvSpPr>
        <p:spPr bwMode="gray">
          <a:xfrm>
            <a:off x="6938963" y="4608513"/>
            <a:ext cx="793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r">
              <a:lnSpc>
                <a:spcPct val="100000"/>
              </a:lnSpc>
              <a:spcBef>
                <a:spcPct val="0"/>
              </a:spcBef>
              <a:spcAft>
                <a:spcPct val="0"/>
              </a:spcAft>
            </a:pPr>
            <a:fld id="{95059850-F3E4-4AAB-AD52-3783253337D3}" type="datetime'''''''''''''''''''''''''''''''''0'''''''''''''''''''''''''''">
              <a:rPr altLang="en-US">
                <a:solidFill>
                  <a:srgbClr val="575757"/>
                </a:solidFill>
                <a:sym typeface="+mn-lt"/>
              </a:rPr>
              <a:pPr algn="r">
                <a:lnSpc>
                  <a:spcPct val="100000"/>
                </a:lnSpc>
                <a:spcBef>
                  <a:spcPct val="0"/>
                </a:spcBef>
                <a:spcAft>
                  <a:spcPct val="0"/>
                </a:spcAft>
              </a:pPr>
              <a:t>0</a:t>
            </a:fld>
            <a:endParaRPr dirty="0">
              <a:solidFill>
                <a:srgbClr val="575757"/>
              </a:solidFill>
              <a:sym typeface="+mn-lt"/>
            </a:endParaRPr>
          </a:p>
        </p:txBody>
      </p:sp>
      <p:sp>
        <p:nvSpPr>
          <p:cNvPr id="132" name="Text Placeholder 3"/>
          <p:cNvSpPr>
            <a:spLocks noGrp="1"/>
          </p:cNvSpPr>
          <p:nvPr>
            <p:custDataLst>
              <p:tags r:id="rId35"/>
            </p:custDataLst>
          </p:nvPr>
        </p:nvSpPr>
        <p:spPr bwMode="gray">
          <a:xfrm>
            <a:off x="9285288"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66A63295-25FF-4331-8EF8-AC841F4B1F44}" type="datetime'2''''''''0''''''''1''''6'''''''''''''''''''">
              <a:rPr lang="en-US" altLang="en-US" smtClean="0">
                <a:solidFill>
                  <a:srgbClr val="575757"/>
                </a:solidFill>
              </a:rPr>
              <a:pPr algn="ctr">
                <a:lnSpc>
                  <a:spcPct val="100000"/>
                </a:lnSpc>
                <a:spcBef>
                  <a:spcPct val="0"/>
                </a:spcBef>
                <a:spcAft>
                  <a:spcPct val="0"/>
                </a:spcAft>
              </a:pPr>
              <a:t>2016</a:t>
            </a:fld>
            <a:endParaRPr dirty="0">
              <a:solidFill>
                <a:srgbClr val="575757"/>
              </a:solidFill>
              <a:sym typeface="+mn-lt"/>
            </a:endParaRPr>
          </a:p>
        </p:txBody>
      </p:sp>
      <p:sp>
        <p:nvSpPr>
          <p:cNvPr id="130" name="Text Placeholder 3"/>
          <p:cNvSpPr>
            <a:spLocks noGrp="1"/>
          </p:cNvSpPr>
          <p:nvPr>
            <p:custDataLst>
              <p:tags r:id="rId36"/>
            </p:custDataLst>
          </p:nvPr>
        </p:nvSpPr>
        <p:spPr bwMode="gray">
          <a:xfrm>
            <a:off x="7769225"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DF4421CF-1A9D-4B0B-84BE-F227F60CAEAD}" type="datetime'''''''''2''0''''1''''2'''''''''''''''''''''''''">
              <a:rPr lang="en-US" altLang="en-US" smtClean="0">
                <a:solidFill>
                  <a:srgbClr val="575757"/>
                </a:solidFill>
              </a:rPr>
              <a:pPr algn="ctr">
                <a:lnSpc>
                  <a:spcPct val="100000"/>
                </a:lnSpc>
                <a:spcBef>
                  <a:spcPct val="0"/>
                </a:spcBef>
                <a:spcAft>
                  <a:spcPct val="0"/>
                </a:spcAft>
              </a:pPr>
              <a:t>2012</a:t>
            </a:fld>
            <a:endParaRPr dirty="0">
              <a:solidFill>
                <a:srgbClr val="575757"/>
              </a:solidFill>
              <a:sym typeface="+mn-lt"/>
            </a:endParaRPr>
          </a:p>
        </p:txBody>
      </p:sp>
      <p:sp>
        <p:nvSpPr>
          <p:cNvPr id="131" name="Text Placeholder 3"/>
          <p:cNvSpPr>
            <a:spLocks noGrp="1"/>
          </p:cNvSpPr>
          <p:nvPr>
            <p:custDataLst>
              <p:tags r:id="rId37"/>
            </p:custDataLst>
          </p:nvPr>
        </p:nvSpPr>
        <p:spPr bwMode="gray">
          <a:xfrm>
            <a:off x="8526463"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C2717A70-1A14-4628-917E-F1586FC5FE59}" type="datetime'2''''''0''''''''''''''''''''''''''''''''''1''''''''''''4'''''">
              <a:rPr lang="en-US" altLang="en-US" smtClean="0">
                <a:solidFill>
                  <a:srgbClr val="575757"/>
                </a:solidFill>
              </a:rPr>
              <a:pPr algn="ctr">
                <a:lnSpc>
                  <a:spcPct val="100000"/>
                </a:lnSpc>
                <a:spcBef>
                  <a:spcPct val="0"/>
                </a:spcBef>
                <a:spcAft>
                  <a:spcPct val="0"/>
                </a:spcAft>
              </a:pPr>
              <a:t>2014</a:t>
            </a:fld>
            <a:endParaRPr dirty="0">
              <a:solidFill>
                <a:srgbClr val="575757"/>
              </a:solidFill>
              <a:sym typeface="+mn-lt"/>
            </a:endParaRPr>
          </a:p>
        </p:txBody>
      </p:sp>
      <p:sp>
        <p:nvSpPr>
          <p:cNvPr id="133" name="Text Placeholder 3"/>
          <p:cNvSpPr>
            <a:spLocks noGrp="1"/>
          </p:cNvSpPr>
          <p:nvPr>
            <p:custDataLst>
              <p:tags r:id="rId38"/>
            </p:custDataLst>
          </p:nvPr>
        </p:nvSpPr>
        <p:spPr bwMode="gray">
          <a:xfrm>
            <a:off x="10042525"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956D5513-6A48-493C-B27A-47DE5ABB0EDF}" type="datetime'''''''''''''''''''''2''0''''''1''''''''8'''''''''''">
              <a:rPr lang="en-US" altLang="en-US" smtClean="0">
                <a:solidFill>
                  <a:srgbClr val="575757"/>
                </a:solidFill>
              </a:rPr>
              <a:pPr algn="ctr">
                <a:lnSpc>
                  <a:spcPct val="100000"/>
                </a:lnSpc>
                <a:spcBef>
                  <a:spcPct val="0"/>
                </a:spcBef>
                <a:spcAft>
                  <a:spcPct val="0"/>
                </a:spcAft>
              </a:pPr>
              <a:t>2018</a:t>
            </a:fld>
            <a:endParaRPr dirty="0">
              <a:solidFill>
                <a:srgbClr val="575757"/>
              </a:solidFill>
              <a:sym typeface="+mn-lt"/>
            </a:endParaRPr>
          </a:p>
        </p:txBody>
      </p:sp>
      <p:sp>
        <p:nvSpPr>
          <p:cNvPr id="128" name="Text Placeholder 3"/>
          <p:cNvSpPr>
            <a:spLocks noGrp="1"/>
          </p:cNvSpPr>
          <p:nvPr>
            <p:custDataLst>
              <p:tags r:id="rId39"/>
            </p:custDataLst>
          </p:nvPr>
        </p:nvSpPr>
        <p:spPr bwMode="gray">
          <a:xfrm>
            <a:off x="10799763" y="4800600"/>
            <a:ext cx="317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gn="ctr">
              <a:lnSpc>
                <a:spcPct val="100000"/>
              </a:lnSpc>
              <a:spcBef>
                <a:spcPct val="0"/>
              </a:spcBef>
              <a:spcAft>
                <a:spcPct val="0"/>
              </a:spcAft>
            </a:pPr>
            <a:fld id="{29BD5F99-1CF7-4F71-A3C2-0BB031BC6B13}" type="datetime'''''2''''''0''''''''''''''''''2''''''0'''''''''''''''''''">
              <a:rPr lang="en-US" altLang="en-US" smtClean="0">
                <a:solidFill>
                  <a:srgbClr val="575757"/>
                </a:solidFill>
              </a:rPr>
              <a:pPr algn="ctr">
                <a:lnSpc>
                  <a:spcPct val="100000"/>
                </a:lnSpc>
                <a:spcBef>
                  <a:spcPct val="0"/>
                </a:spcBef>
                <a:spcAft>
                  <a:spcPct val="0"/>
                </a:spcAft>
              </a:pPr>
              <a:t>2020</a:t>
            </a:fld>
            <a:endParaRPr dirty="0">
              <a:solidFill>
                <a:srgbClr val="575757"/>
              </a:solidFill>
              <a:sym typeface="+mn-lt"/>
            </a:endParaRPr>
          </a:p>
        </p:txBody>
      </p:sp>
      <p:cxnSp>
        <p:nvCxnSpPr>
          <p:cNvPr id="12" name="Straight Connector 11"/>
          <p:cNvCxnSpPr/>
          <p:nvPr>
            <p:custDataLst>
              <p:tags r:id="rId40"/>
            </p:custDataLst>
          </p:nvPr>
        </p:nvCxnSpPr>
        <p:spPr bwMode="gray">
          <a:xfrm>
            <a:off x="7340600" y="3190875"/>
            <a:ext cx="1762125" cy="685800"/>
          </a:xfrm>
          <a:prstGeom prst="line">
            <a:avLst/>
          </a:prstGeom>
          <a:ln w="6350" cap="rnd">
            <a:solidFill>
              <a:srgbClr val="7F7F7F"/>
            </a:solidFill>
            <a:prstDash val="sysDot"/>
            <a:round/>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custDataLst>
              <p:tags r:id="rId41"/>
            </p:custDataLst>
          </p:nvPr>
        </p:nvCxnSpPr>
        <p:spPr bwMode="gray">
          <a:xfrm>
            <a:off x="9102725" y="4040188"/>
            <a:ext cx="1760538" cy="357188"/>
          </a:xfrm>
          <a:prstGeom prst="line">
            <a:avLst/>
          </a:prstGeom>
          <a:ln w="6350" cap="rnd">
            <a:solidFill>
              <a:srgbClr val="7F7F7F"/>
            </a:solidFill>
            <a:prstDash val="sysDot"/>
            <a:round/>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custDataLst>
              <p:tags r:id="rId42"/>
            </p:custDataLst>
          </p:nvPr>
        </p:nvCxnSpPr>
        <p:spPr bwMode="gray">
          <a:xfrm>
            <a:off x="7304088" y="3876675"/>
            <a:ext cx="1798638" cy="163513"/>
          </a:xfrm>
          <a:prstGeom prst="line">
            <a:avLst/>
          </a:prstGeom>
          <a:ln w="6350" cap="rnd">
            <a:solidFill>
              <a:srgbClr val="7F7F7F"/>
            </a:solidFill>
            <a:prstDash val="sysDot"/>
            <a:round/>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custDataLst>
              <p:tags r:id="rId43"/>
            </p:custDataLst>
          </p:nvPr>
        </p:nvCxnSpPr>
        <p:spPr bwMode="gray">
          <a:xfrm>
            <a:off x="9102725" y="3876675"/>
            <a:ext cx="1760538" cy="136525"/>
          </a:xfrm>
          <a:prstGeom prst="line">
            <a:avLst/>
          </a:prstGeom>
          <a:ln w="6350" cap="rnd">
            <a:solidFill>
              <a:srgbClr val="7F7F7F"/>
            </a:solidFill>
            <a:prstDash val="sysDot"/>
            <a:round/>
            <a:headEnd type="none"/>
            <a:tailEnd type="none"/>
          </a:ln>
        </p:spPr>
        <p:style>
          <a:lnRef idx="1">
            <a:schemeClr val="accent1"/>
          </a:lnRef>
          <a:fillRef idx="0">
            <a:schemeClr val="accent1"/>
          </a:fillRef>
          <a:effectRef idx="0">
            <a:schemeClr val="accent1"/>
          </a:effectRef>
          <a:fontRef idx="minor">
            <a:schemeClr val="tx1"/>
          </a:fontRef>
        </p:style>
      </p:cxnSp>
      <p:sp>
        <p:nvSpPr>
          <p:cNvPr id="60" name="Text Placeholder 3"/>
          <p:cNvSpPr>
            <a:spLocks noGrp="1"/>
          </p:cNvSpPr>
          <p:nvPr>
            <p:custDataLst>
              <p:tags r:id="rId44"/>
            </p:custDataLst>
          </p:nvPr>
        </p:nvSpPr>
        <p:spPr bwMode="gray">
          <a:xfrm>
            <a:off x="6654800" y="2246313"/>
            <a:ext cx="5588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buFont typeface="Arial" panose="020B0604020202020204" pitchFamily="34" charset="0"/>
              <a:buNone/>
            </a:pPr>
            <a:r>
              <a:rPr dirty="0" smtClean="0">
                <a:solidFill>
                  <a:srgbClr val="575757"/>
                </a:solidFill>
                <a:sym typeface="+mn-lt"/>
              </a:rPr>
              <a:t>($/kWh)</a:t>
            </a:r>
            <a:endParaRPr dirty="0">
              <a:solidFill>
                <a:srgbClr val="575757"/>
              </a:solidFill>
              <a:sym typeface="+mn-lt"/>
            </a:endParaRPr>
          </a:p>
        </p:txBody>
      </p:sp>
      <p:sp>
        <p:nvSpPr>
          <p:cNvPr id="49" name="Oval 48"/>
          <p:cNvSpPr/>
          <p:nvPr>
            <p:custDataLst>
              <p:tags r:id="rId45"/>
            </p:custDataLst>
          </p:nvPr>
        </p:nvSpPr>
        <p:spPr bwMode="gray">
          <a:xfrm>
            <a:off x="6578599" y="5403850"/>
            <a:ext cx="177800" cy="177800"/>
          </a:xfrm>
          <a:prstGeom prst="ellipse">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1200" dirty="0" err="1" smtClean="0">
              <a:solidFill>
                <a:srgbClr val="FFFFFF"/>
              </a:solidFill>
            </a:endParaRPr>
          </a:p>
        </p:txBody>
      </p:sp>
      <p:cxnSp>
        <p:nvCxnSpPr>
          <p:cNvPr id="53" name="Straight Connector 52"/>
          <p:cNvCxnSpPr/>
          <p:nvPr>
            <p:custDataLst>
              <p:tags r:id="rId46"/>
            </p:custDataLst>
          </p:nvPr>
        </p:nvCxnSpPr>
        <p:spPr bwMode="gray">
          <a:xfrm>
            <a:off x="8612188" y="6100763"/>
            <a:ext cx="177800" cy="0"/>
          </a:xfrm>
          <a:prstGeom prst="line">
            <a:avLst/>
          </a:prstGeom>
          <a:ln w="9525" cap="rnd">
            <a:solidFill>
              <a:srgbClr val="7F7F7F"/>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sp>
        <p:nvSpPr>
          <p:cNvPr id="140" name="Oval 139"/>
          <p:cNvSpPr/>
          <p:nvPr>
            <p:custDataLst>
              <p:tags r:id="rId47"/>
            </p:custDataLst>
          </p:nvPr>
        </p:nvSpPr>
        <p:spPr bwMode="gray">
          <a:xfrm>
            <a:off x="6578599" y="6011863"/>
            <a:ext cx="177800" cy="177800"/>
          </a:xfrm>
          <a:prstGeom prst="ellipse">
            <a:avLst/>
          </a:prstGeom>
          <a:solidFill>
            <a:srgbClr val="D4DF33"/>
          </a:solidFill>
          <a:ln w="9525" cap="rnd" cmpd="sng" algn="ctr">
            <a:solidFill>
              <a:srgbClr val="D4DF3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1200" dirty="0" err="1" smtClean="0">
              <a:solidFill>
                <a:srgbClr val="FFFFFF"/>
              </a:solidFill>
            </a:endParaRPr>
          </a:p>
        </p:txBody>
      </p:sp>
      <p:sp>
        <p:nvSpPr>
          <p:cNvPr id="139" name="Oval 138"/>
          <p:cNvSpPr/>
          <p:nvPr>
            <p:custDataLst>
              <p:tags r:id="rId48"/>
            </p:custDataLst>
          </p:nvPr>
        </p:nvSpPr>
        <p:spPr bwMode="gray">
          <a:xfrm>
            <a:off x="8612187" y="5403850"/>
            <a:ext cx="177800" cy="177800"/>
          </a:xfrm>
          <a:prstGeom prst="ellipse">
            <a:avLst/>
          </a:prstGeom>
          <a:solidFill>
            <a:schemeClr val="accent5"/>
          </a:solidFill>
          <a:ln w="9525" cap="rnd" cmpd="sng" algn="ctr">
            <a:solidFill>
              <a:schemeClr val="accent5"/>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1000"/>
              </a:spcAft>
            </a:pPr>
            <a:endParaRPr lang="en-US" sz="1200" dirty="0" err="1" smtClean="0">
              <a:solidFill>
                <a:srgbClr val="FFFFFF"/>
              </a:solidFill>
            </a:endParaRPr>
          </a:p>
        </p:txBody>
      </p:sp>
      <p:cxnSp>
        <p:nvCxnSpPr>
          <p:cNvPr id="54" name="Straight Connector 53"/>
          <p:cNvCxnSpPr/>
          <p:nvPr>
            <p:custDataLst>
              <p:tags r:id="rId49"/>
            </p:custDataLst>
          </p:nvPr>
        </p:nvCxnSpPr>
        <p:spPr bwMode="gray">
          <a:xfrm>
            <a:off x="8701088" y="6011863"/>
            <a:ext cx="0" cy="177800"/>
          </a:xfrm>
          <a:prstGeom prst="line">
            <a:avLst/>
          </a:prstGeom>
          <a:ln w="9525" cap="rnd">
            <a:solidFill>
              <a:srgbClr val="7F7F7F"/>
            </a:solidFill>
            <a:prstDash val="solid"/>
            <a:round/>
            <a:headEnd type="none"/>
            <a:tailEnd type="none"/>
          </a:ln>
        </p:spPr>
        <p:style>
          <a:lnRef idx="1">
            <a:schemeClr val="accent1"/>
          </a:lnRef>
          <a:fillRef idx="0">
            <a:schemeClr val="accent1"/>
          </a:fillRef>
          <a:effectRef idx="0">
            <a:schemeClr val="accent1"/>
          </a:effectRef>
          <a:fontRef idx="minor">
            <a:schemeClr val="tx1"/>
          </a:fontRef>
        </p:style>
      </p:cxnSp>
      <p:sp>
        <p:nvSpPr>
          <p:cNvPr id="135" name="Text Placeholder 3"/>
          <p:cNvSpPr>
            <a:spLocks noGrp="1"/>
          </p:cNvSpPr>
          <p:nvPr>
            <p:custDataLst>
              <p:tags r:id="rId50"/>
            </p:custDataLst>
          </p:nvPr>
        </p:nvSpPr>
        <p:spPr bwMode="gray">
          <a:xfrm>
            <a:off x="6826250" y="5408613"/>
            <a:ext cx="5715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fld id="{DDA3B333-B7AE-4F10-9A84-05A788BD7D43}" type="datetime'R''''''''e''''''al''i''''''''''''''z''''''''''ed'''''''''''">
              <a:rPr altLang="en-US">
                <a:solidFill>
                  <a:srgbClr val="575757"/>
                </a:solidFill>
                <a:sym typeface="+mn-lt"/>
              </a:rPr>
              <a:pPr>
                <a:lnSpc>
                  <a:spcPct val="100000"/>
                </a:lnSpc>
                <a:spcBef>
                  <a:spcPct val="0"/>
                </a:spcBef>
                <a:spcAft>
                  <a:spcPct val="0"/>
                </a:spcAft>
              </a:pPr>
              <a:t>Realized</a:t>
            </a:fld>
            <a:endParaRPr dirty="0">
              <a:solidFill>
                <a:srgbClr val="575757"/>
              </a:solidFill>
              <a:sym typeface="+mn-lt"/>
            </a:endParaRPr>
          </a:p>
        </p:txBody>
      </p:sp>
      <p:sp>
        <p:nvSpPr>
          <p:cNvPr id="147" name="Text Placeholder 3"/>
          <p:cNvSpPr>
            <a:spLocks noGrp="1"/>
          </p:cNvSpPr>
          <p:nvPr>
            <p:custDataLst>
              <p:tags r:id="rId51"/>
            </p:custDataLst>
          </p:nvPr>
        </p:nvSpPr>
        <p:spPr bwMode="gray">
          <a:xfrm>
            <a:off x="8859838" y="5408613"/>
            <a:ext cx="2306638" cy="54768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fld id="{853DC8B9-0E0E-4762-B2E6-AEA7F5F8F2F1}" type="thinkcell&lt;?xml version=&quot;1.0&quot; encoding=&quot;UTF-16&quot; standalone=&quot;yes&quot;?&gt;&lt;root reqver=&quot;23045&quot;&gt;&lt;version val=&quot;25150&quot;/&gt;&lt;PersistentType&gt;&lt;m_guid val=&quot;a88a09da-c043-48a8-a816-a114b4ec9b0a&quot;/&gt;&lt;m_prec&gt;&lt;m_yearfmt&gt;&lt;begin val=&quot;0&quot;/&gt;&lt;end val=&quot;4&quot;/&gt;&lt;/m_yearfmt&gt;&lt;/m_prec&gt;&lt;/PersistentType&gt;&lt;/root&gt;">
              <a:rPr altLang="en-US">
                <a:solidFill>
                  <a:srgbClr val="575757"/>
                </a:solidFill>
                <a:sym typeface="+mn-lt"/>
              </a:rPr>
              <a:pPr>
                <a:lnSpc>
                  <a:spcPct val="100000"/>
                </a:lnSpc>
                <a:spcBef>
                  <a:spcPct val="0"/>
                </a:spcBef>
                <a:spcAft>
                  <a:spcPct val="0"/>
                </a:spcAft>
              </a:pPr>
              <a:t>GM Anouncement of October 28th
2015 for 2016 (based on a cell of
145$/kWh)</a:t>
            </a:fld>
            <a:endParaRPr dirty="0">
              <a:solidFill>
                <a:srgbClr val="575757"/>
              </a:solidFill>
              <a:sym typeface="+mn-lt"/>
            </a:endParaRPr>
          </a:p>
        </p:txBody>
      </p:sp>
      <p:sp>
        <p:nvSpPr>
          <p:cNvPr id="149" name="Text Placeholder 3"/>
          <p:cNvSpPr>
            <a:spLocks noGrp="1"/>
          </p:cNvSpPr>
          <p:nvPr>
            <p:custDataLst>
              <p:tags r:id="rId52"/>
            </p:custDataLst>
          </p:nvPr>
        </p:nvSpPr>
        <p:spPr bwMode="gray">
          <a:xfrm>
            <a:off x="6826250" y="6016625"/>
            <a:ext cx="16668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fld id="{44DEE6BF-7D31-417F-B47C-C67B4255C1C6}" type="datetime'''''''Tes''''''''''ia c''l''a''ims'' ''o''r ''''for''ecas''ts'">
              <a:rPr altLang="en-US">
                <a:solidFill>
                  <a:srgbClr val="575757"/>
                </a:solidFill>
                <a:sym typeface="+mn-lt"/>
              </a:rPr>
              <a:pPr>
                <a:lnSpc>
                  <a:spcPct val="100000"/>
                </a:lnSpc>
                <a:spcBef>
                  <a:spcPct val="0"/>
                </a:spcBef>
                <a:spcAft>
                  <a:spcPct val="0"/>
                </a:spcAft>
              </a:pPr>
              <a:t>Tesia claims or forecasts</a:t>
            </a:fld>
            <a:endParaRPr dirty="0">
              <a:solidFill>
                <a:srgbClr val="575757"/>
              </a:solidFill>
              <a:sym typeface="+mn-lt"/>
            </a:endParaRPr>
          </a:p>
        </p:txBody>
      </p:sp>
      <p:sp>
        <p:nvSpPr>
          <p:cNvPr id="138" name="Text Placeholder 3"/>
          <p:cNvSpPr>
            <a:spLocks noGrp="1"/>
          </p:cNvSpPr>
          <p:nvPr>
            <p:custDataLst>
              <p:tags r:id="rId53"/>
            </p:custDataLst>
          </p:nvPr>
        </p:nvSpPr>
        <p:spPr bwMode="gray">
          <a:xfrm>
            <a:off x="8859838" y="6016625"/>
            <a:ext cx="139065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mn-lt"/>
                <a:ea typeface="+mn-ea"/>
                <a:cs typeface="+mn-cs"/>
                <a:sym typeface="Trebuchet MS" panose="020B06030202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mn-lt"/>
                <a:ea typeface="+mn-ea"/>
                <a:cs typeface="+mn-cs"/>
                <a:sym typeface="Trebuchet MS" panose="020B06030202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mn-lt"/>
                <a:ea typeface="+mn-ea"/>
                <a:cs typeface="+mn-cs"/>
                <a:sym typeface="Trebuchet MS" panose="020B06030202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mn-lt"/>
                <a:ea typeface="+mn-ea"/>
                <a:cs typeface="+mn-cs"/>
                <a:sym typeface="Trebuchet MS" panose="020B06030202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mn-lt"/>
                <a:ea typeface="+mn-ea"/>
                <a:cs typeface="+mn-cs"/>
                <a:sym typeface="Trebuchet MS" panose="020B06030202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mn-lt"/>
                <a:ea typeface="+mn-ea"/>
                <a:cs typeface="+mn-cs"/>
                <a:sym typeface="Trebuchet MS" panose="020B06030202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mn-lt"/>
                <a:ea typeface="+mn-ea"/>
                <a:cs typeface="+mn-cs"/>
                <a:sym typeface="Trebuchet MS" panose="020B06030202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mn-lt"/>
                <a:ea typeface="+mn-ea"/>
                <a:cs typeface="+mn-cs"/>
                <a:sym typeface="Trebuchet MS" panose="020B0603020202020204" pitchFamily="34" charset="0"/>
              </a:defRPr>
            </a:lvl9pPr>
          </a:lstStyle>
          <a:p>
            <a:pPr>
              <a:lnSpc>
                <a:spcPct val="100000"/>
              </a:lnSpc>
              <a:spcBef>
                <a:spcPct val="0"/>
              </a:spcBef>
              <a:spcAft>
                <a:spcPct val="0"/>
              </a:spcAft>
            </a:pPr>
            <a:fld id="{92AA50F9-D3ED-4A9A-A89F-28CD7797CF2E}" type="datetime'''Esti''m''''at''e''s'''''''''''' fro''m 2''0''''''1''''''0'''">
              <a:rPr altLang="en-US">
                <a:solidFill>
                  <a:srgbClr val="575757"/>
                </a:solidFill>
                <a:sym typeface="+mn-lt"/>
              </a:rPr>
              <a:pPr>
                <a:lnSpc>
                  <a:spcPct val="100000"/>
                </a:lnSpc>
                <a:spcBef>
                  <a:spcPct val="0"/>
                </a:spcBef>
                <a:spcAft>
                  <a:spcPct val="0"/>
                </a:spcAft>
              </a:pPr>
              <a:t>Estimates from 2010</a:t>
            </a:fld>
            <a:endParaRPr dirty="0">
              <a:solidFill>
                <a:srgbClr val="575757"/>
              </a:solidFill>
              <a:sym typeface="+mn-lt"/>
            </a:endParaRPr>
          </a:p>
        </p:txBody>
      </p:sp>
      <p:sp>
        <p:nvSpPr>
          <p:cNvPr id="62" name="ee4pContent1"/>
          <p:cNvSpPr txBox="1"/>
          <p:nvPr/>
        </p:nvSpPr>
        <p:spPr>
          <a:xfrm>
            <a:off x="6580905" y="1998663"/>
            <a:ext cx="4995640" cy="3489325"/>
          </a:xfrm>
          <a:prstGeom prst="rect">
            <a:avLst/>
          </a:prstGeom>
          <a:ln cap="rnd">
            <a:noFill/>
          </a:ln>
        </p:spPr>
        <p:txBody>
          <a:bodyPr vert="horz" lIns="0" tIns="0" rIns="0" bIns="0" rtlCol="0">
            <a:noAutofit/>
          </a:bodyPr>
          <a:lstStyle>
            <a:lvl1pPr lvl="0" indent="0">
              <a:lnSpc>
                <a:spcPct val="100000"/>
              </a:lnSpc>
              <a:spcBef>
                <a:spcPts val="0"/>
              </a:spcBef>
              <a:spcAft>
                <a:spcPts val="0"/>
              </a:spcAft>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lang="en-US" sz="16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lang="en-US" sz="1600" b="1" smtClean="0">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lang="en-US" sz="1600" smtClean="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lang="en-US" sz="4400" baseline="0" smtClean="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lang="en-US" sz="5400" baseline="0" smtClean="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lang="en-US" sz="2400" baseline="0" dirty="0">
                <a:solidFill>
                  <a:schemeClr val="tx2"/>
                </a:solidFill>
                <a:latin typeface="Trebuchet MS" panose="020B0603020202020204" pitchFamily="34" charset="0"/>
                <a:sym typeface="Trebuchet MS" panose="020B0603020202020204" pitchFamily="34" charset="0"/>
              </a:defRPr>
            </a:lvl9pPr>
          </a:lstStyle>
          <a:p>
            <a:r>
              <a:rPr dirty="0" smtClean="0">
                <a:solidFill>
                  <a:srgbClr val="575757"/>
                </a:solidFill>
                <a:latin typeface="Trebuchet MS"/>
              </a:rPr>
              <a:t>Forecast of Ion Lithium battery costs</a:t>
            </a:r>
            <a:endParaRPr dirty="0">
              <a:solidFill>
                <a:srgbClr val="575757"/>
              </a:solidFill>
              <a:latin typeface="Trebuchet MS"/>
            </a:endParaRPr>
          </a:p>
        </p:txBody>
      </p:sp>
      <p:sp>
        <p:nvSpPr>
          <p:cNvPr id="76" name="NavigationTriangle"/>
          <p:cNvSpPr/>
          <p:nvPr/>
        </p:nvSpPr>
        <p:spPr>
          <a:xfrm rot="16200000">
            <a:off x="11116165" y="-21446"/>
            <a:ext cx="1054387" cy="1097280"/>
          </a:xfrm>
          <a:prstGeom prst="triangle">
            <a:avLst>
              <a:gd name="adj" fmla="val 100000"/>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smtClean="0">
              <a:solidFill>
                <a:srgbClr val="FFFFFF"/>
              </a:solidFill>
            </a:endParaRPr>
          </a:p>
        </p:txBody>
      </p:sp>
      <p:sp>
        <p:nvSpPr>
          <p:cNvPr id="77" name="NavigationIcon"/>
          <p:cNvSpPr>
            <a:spLocks noChangeAspect="1" noChangeArrowheads="1"/>
          </p:cNvSpPr>
          <p:nvPr>
            <p:custDataLst>
              <p:tags r:id="rId54"/>
            </p:custDataLst>
          </p:nvPr>
        </p:nvSpPr>
        <p:spPr bwMode="auto">
          <a:xfrm>
            <a:off x="11690544" y="132877"/>
            <a:ext cx="365760" cy="365760"/>
          </a:xfrm>
          <a:prstGeom prst="ellipse">
            <a:avLst/>
          </a:prstGeom>
          <a:solidFill>
            <a:schemeClr val="bg1">
              <a:lumMod val="100000"/>
            </a:schemeClr>
          </a:solidFill>
          <a:ln>
            <a:noFill/>
          </a:ln>
        </p:spPr>
        <p:txBody>
          <a:bodyPr vert="horz" wrap="square" lIns="0" tIns="0" rIns="0" bIns="0" numCol="1" anchor="ctr" anchorCtr="0" compatLnSpc="1">
            <a:prstTxWarp prst="textNoShape">
              <a:avLst/>
            </a:prstTxWarp>
          </a:bodyPr>
          <a:lstStyle/>
          <a:p>
            <a:pPr algn="ctr"/>
            <a:r>
              <a:rPr lang="en-US" sz="1600" dirty="0">
                <a:solidFill>
                  <a:srgbClr val="575757"/>
                </a:solidFill>
              </a:rPr>
              <a:t>2</a:t>
            </a:r>
          </a:p>
        </p:txBody>
      </p:sp>
    </p:spTree>
    <p:custDataLst>
      <p:tags r:id="rId2"/>
    </p:custDataLst>
    <p:extLst>
      <p:ext uri="{BB962C8B-B14F-4D97-AF65-F5344CB8AC3E}">
        <p14:creationId xmlns:p14="http://schemas.microsoft.com/office/powerpoint/2010/main" val="18602447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EE4P_STYLE_ID" val="39dcc26a-7131-49f4-a9eb-1c0521500c03"/>
  <p:tag name="EE4P_MASTERWIZARD_DRAFT" val="0"/>
  <p:tag name="EE4P_LANGUAGE_ID" val="1033"/>
  <p:tag name="EE4P_MASTERWIZARD_MARGINS" val="0"/>
  <p:tag name="THINKCELLPRESENTATIONDONOTDELETE" val="&lt;?xml version=&quot;1.0&quot; encoding=&quot;UTF-16&quot; standalone=&quot;yes&quot;?&gt;&lt;root reqver=&quot;24162&quot;&gt;&lt;version val=&quot;27042&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0&quot;/&gt;&lt;end val=&quot;0&quot;/&gt;&lt;/m_yearfmt&gt;&lt;/m_precDefaultDate&gt;&lt;m_precDefaultYear&gt;&lt;m_bNumberIsYear val=&quot;0&quot;/&gt;&lt;m_strFormatTime&gt;%Y&lt;/m_strFormatTime&gt;&lt;m_yearfmt&gt;&lt;begin val=&quot;0&quot;/&gt;&lt;end val=&quot;0&quot;/&gt;&lt;/m_yearfmt&gt;&lt;/m_precDefaultYear&gt;&lt;m_precDefaultQuarter&gt;&lt;m_yearfmt&gt;&lt;begin val=&quot;0&quot;/&gt;&lt;end val=&quot;4&quot;/&gt;&lt;/m_yearfmt&gt;&lt;/m_precDefaultQuarter&gt;&lt;m_precDefaultMonth&gt;&lt;m_yearfmt&gt;&lt;begin val=&quot;0&quot;/&gt;&lt;end val=&quot;4&quot;/&gt;&lt;/m_yearfmt&gt;&lt;/m_precDefaultMonth&gt;&lt;m_precDefaultWeek&gt;&lt;m_yearfmt&gt;&lt;begin val=&quot;0&quot;/&gt;&lt;end val=&quot;4&quot;/&gt;&lt;/m_yearfmt&gt;&lt;/m_precDefaultWeek&gt;&lt;m_precDefaultDay&gt;&lt;m_yearfmt&gt;&lt;begin val=&quot;0&quot;/&gt;&lt;end val=&quot;4&quot;/&gt;&lt;/m_yearfmt&gt;&lt;/m_precDefaultDay&gt;&lt;m_mruColor&gt;&lt;m_vecMRU length=&quot;0&quot;/&gt;&lt;/m_mruColor&gt;&lt;m_eweekdayFirstOfWeek val=&quot;1&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hr22LhWGSRyK6HXVUja2Cw"/>
</p:tagLst>
</file>

<file path=ppt/tags/tag102.xml><?xml version="1.0" encoding="utf-8"?>
<p:tagLst xmlns:a="http://schemas.openxmlformats.org/drawingml/2006/main" xmlns:r="http://schemas.openxmlformats.org/officeDocument/2006/relationships" xmlns:p="http://schemas.openxmlformats.org/presentationml/2006/main">
  <p:tag name="BCGCUSTOMTAGKEY" val="CommentTagValu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XymGtKMBwUujW8ACS68DDQ"/>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POP_KRS8Tpq1OcWEcBddKA"/>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jZ1bgkOeS_OUnVW2Ywp_Ow"/>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ViHzZrWJQYiVLIUtMM.cfA"/>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bmxf9RASeOb1t8QDa.WjA"/>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mRjI6kmlxkmW3LrtUPMtoA"/>
</p:tagLst>
</file>

<file path=ppt/tags/tag11.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6lW51j.OSYealFh2ZfWBoQ"/>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r0_laxsM80aQfBVQ6IfcfQ"/>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2ec_6kD2T4q1X9WmwlPglg"/>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sp9U.nwHSUy1LgHqGmNCUw"/>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1gETHgQuQP.qya_Z0NNnYw"/>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R9UnNmaVQ7ez4dxk5d_YYQ"/>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ke8fAwzaRUiP45xMb_hIpg"/>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MJXA.TAgVUKfzW_15QarVQ"/>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8XNbFdU9SPy.ztBVxnMYPA"/>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m0TNFtrvTYqXCpiBaw2xjg"/>
</p:tagLst>
</file>

<file path=ppt/tags/tag12.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xX8bUBL35EGaEpkDSxojYg"/>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HVik9zSTI02EMRc1CLZhDg"/>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bTXaCH3yRZmgVqJ_mkhl.Q"/>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AqMqlLhjSe6lpRNvjN3zng"/>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fz5erxLRQUmo6rKUbS3poA"/>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_9mwfzFCThqcE66IuiUdLA"/>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ZmxdDxBNRwGV85C4Ff1YhA"/>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RqgHZ4.2Quuh2VNTSayyJQ"/>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sYhUecZEQ2SyN0rigq8LXw"/>
</p:tagLst>
</file>

<file path=ppt/tags/tag129.xml><?xml version="1.0" encoding="utf-8"?>
<p:tagLst xmlns:a="http://schemas.openxmlformats.org/drawingml/2006/main" xmlns:r="http://schemas.openxmlformats.org/officeDocument/2006/relationships" xmlns:p="http://schemas.openxmlformats.org/presentationml/2006/main">
  <p:tag name="EE4P_ELEMENTWIZARD_ID" val="NumberBalls2"/>
</p:tagLst>
</file>

<file path=ppt/tags/tag13.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130.xml><?xml version="1.0" encoding="utf-8"?>
<p:tagLst xmlns:a="http://schemas.openxmlformats.org/drawingml/2006/main" xmlns:r="http://schemas.openxmlformats.org/officeDocument/2006/relationships" xmlns:p="http://schemas.openxmlformats.org/presentationml/2006/main">
  <p:tag name="BCG_MODE" val="Documentation"/>
  <p:tag name="BCG_DESIGN" val="Title only"/>
  <p:tag name="EE4P_LAYOUT_ID" val="D"/>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42tWAgEASV.6f4WTjHYfZA"/>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32nDUqNjQSayJ3JxgB4MEQ"/>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glyZFwlZSL.oVR8i4d8tPg"/>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X.oqbF_KRPmDmTiMhz9DxQ"/>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FSF1qp3ORoiwWg1US.JcZg"/>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x.4ezZpGTpuYS6RDEFH5cw"/>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VazW9xrwSOOqVG.Lc7EWiA"/>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xFm5nVfLS8W3KVUOm7JMfA"/>
</p:tagLst>
</file>

<file path=ppt/tags/tag14.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BMl9JDJZQ4.ci8jf3W6Jow"/>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cHZwGi4nQdqHYtNbUDAJyQ"/>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o7NCJIagRM6EDUPyDEyZFw"/>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K1RA6XsJSlqgxPGLdLBGUA"/>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X9KES_0_R_ag6hYV1bz9Bw"/>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6VaV9ylXQWiCish.NhE6Ow"/>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FgwHvUBoSoKeraqD0dP63w"/>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WXwjH2HfRdyQKgXV3r4bLg"/>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7RIOIbJUTji8SRq6Kqklpg"/>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DNO0cU5zScejhDUzk8HYCQ"/>
</p:tagLst>
</file>

<file path=ppt/tags/tag15.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1R6gHQatQAWUPtf8iRBfcQ"/>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74vV4IvrTu2zK.E7YtTezQ"/>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EoiFoKzPTWS2MnqXsbd_iw"/>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VVJVYWrVRMS2CoBEb3.vxA"/>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5MRUHvmFQ5O9fLRIHPkeog"/>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a97xPbDJST6ipQ2wW_dxmw"/>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T_7iAATURmqnz_8_Erd1aA"/>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96EcbuHoQDu2cw_QUXT.xQ"/>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95dVfEmdSJmr4fjZjnzVmg"/>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6zG6E3KPTD2rOnFbUIclyg"/>
</p:tagLst>
</file>

<file path=ppt/tags/tag16.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FqD51_lZTtyxKfwAeaVoxg"/>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uy5vDGTRIy119u1b4t.UA"/>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YbjpibrkR7ylMjZCMfDS_w"/>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wlT0XgZITo2p8kZdTBj1rA"/>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k.U_cuGmRL6fPbE2nCjFiw"/>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cGLB2HrQQcisauH44lkeVg"/>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rWO8OdMzRRq7nX49hbOGXw"/>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_vPZ4o7BQ.mvua0FPLOfXw"/>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mfGcT1M7RnmRsBkKktX8sA"/>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OboNVMkJRwalxfO4I2J.Q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t.ZV6GJpTyWsSvO54w21qQ"/>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8vICg98USsukmZ3cNvJVUA"/>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2B4qBqJ3RB6M1QjAxkJocA"/>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7WK2EC35QmeXRHtb31CAPw"/>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6k14zv.ASDWzix5OoJr3Mg"/>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wUeh9d4fTkm8e8lk_jfS9g"/>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ApDKCyzJT.2YPK7.xieh4Q"/>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MJlmQ.nKQKODzFIXY8NIdQ"/>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6z5uWcVCQ1y6BABc5cSB0w"/>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_vYLf0nmR3iFHkVSi5yfOQ"/>
</p:tagLst>
</file>

<file path=ppt/tags/tag18.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aJgCtoPeTIyPT9qntTksTg"/>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xOdddizxT_CHF2ysaP5hbw"/>
</p:tagLst>
</file>

<file path=ppt/tags/tag182.xml><?xml version="1.0" encoding="utf-8"?>
<p:tagLst xmlns:a="http://schemas.openxmlformats.org/drawingml/2006/main" xmlns:r="http://schemas.openxmlformats.org/officeDocument/2006/relationships" xmlns:p="http://schemas.openxmlformats.org/presentationml/2006/main">
  <p:tag name="EE4P_ELEMENTWIZARD_ID" val="NumberBalls2"/>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gK4XM6E3CU2ysHgg8MlLug"/>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MdjfjxNFSACt3c8GlhVOdQ"/>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C5dLPlNXSpWjC4Jmjit84Q"/>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ZZCnb0FfSxi0YRcEGg.hhw"/>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lESnDq6bSD.3mZLqBwS4Gg"/>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PsndI.DsRqqNQBtqGlM80Q"/>
</p:tagLst>
</file>

<file path=ppt/tags/tag19.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A5diFPAyTCS5Ss40mQ1.2Q"/>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G8skGwBJREu9XVE00Fn8xQ"/>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4ntXq_TuQvCf6Lx25vxW8g"/>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r40v7cI.SkGK5XuLxyDgvA"/>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D38x31OcukyvZQBvBfJAmw"/>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qoaCb6sRU22hT0eFQubOA"/>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qdWo40KlM0mDI_NiP07gvA"/>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Jmn0Ng6RG0.cyNexiVyJd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bw._YiOIAUWjpduSiMYScg"/>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omM2TgRPCESKcbmO0WPQW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MEvNE7lDDE6WUkSYObtKKw"/>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UHU1o5VEAkaaAdotPhkQzQ"/>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J28IkXsgtEuX23qS.IUT3w"/>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lFZvYpm8H0e43eyzhH_.dA"/>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yAPkovhalkWXNkXAiJDjpQ"/>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l.hp9S0hDkaqfNjLSoQcMQ"/>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tmjZMj11hk6JvTTI8rrCvA"/>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wdnWSYiYSU2cKsm4DXBRMw"/>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o.VPWOqw1UC3Rc6rtxI3lA"/>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Hi2Pp8fhWEC6jNkeWjQE.g"/>
</p:tagLst>
</file>

<file path=ppt/tags/tag21.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UU2WRWg4H0megXHKZm9scQ"/>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nv_4cWY0RouswCy0LG53gw"/>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n97cJRfNDk.WY04Ms581jg"/>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NjIPU48GI0Gq8U0RtPQpFQ"/>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hTEXZ5k9e06NjufcL6aMpw"/>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b9_BSlwHM0iM3Ua55TyXlQ"/>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gWU2vHAnRUC7NwCrp1lv6A"/>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4BXwLCYLuUyBsD3H2rrMPQ"/>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C5WqgkVNMEWaCmY0l6s2.w"/>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LfIyw.lq30aKPc67Vt48uw"/>
</p:tagLst>
</file>

<file path=ppt/tags/tag22.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YkUTO7bOaUilYeBHRk78cQ"/>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13lLFwE7uUedIXthqd0daA"/>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Zgow1T514U.6CPWSQ7H0wQ"/>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3po61SAppEywGEeMIb8o3g"/>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YBZhN5eTckSiFjkMpS6GEg"/>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tOvVTv9q3E2AFVu3KIdV_w"/>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xhST7ukdPUWse_UkZKzTFw"/>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nbH71kNFOE.J916gIP4I4g"/>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_FkhuK4QhkGoBFCPFjRSqg"/>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CegUufyAdEOU_NTSsJwVqA"/>
</p:tagLst>
</file>

<file path=ppt/tags/tag23.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gZVtJzHAWkCokCJfuBbMkg"/>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vFtHDrgsRxKWatkFPEWnDA"/>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4LjlsQO.T9iUq9p.4Qk2Nw"/>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XNhK3kGzTiuOnJKqEa1SGA"/>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BxVsrnQBRBu_Rr4bJO.MRg"/>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AnTX.tmYSbioA0P95Yg3ZQ"/>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g.biRHHTQD2rbBMMgDQo5w"/>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24O2r7ODSmmrRSAmPwZmMw"/>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DmKKbQ3SBOXTeBd0piAqQ"/>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o66Cz1VsnkmxiI5t4tpZLA"/>
</p:tagLst>
</file>

<file path=ppt/tags/tag24.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29Nk_NsFOkutpkTo5DYr7Q"/>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blgc.BPnP0CPx_yLbU7gVw"/>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6.DX8GBtlUC49sZuQWkc8Q"/>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2ir076RLs0edUTOpicEBRw"/>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yW4w3idk40ijVsZeru9FwA"/>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4fnqTVum0EOGNf0NaUNe_g"/>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mSH1FYp1hkKlptE_PiqYrA"/>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QJ_KEKHclUa.K9AbLoNd_A"/>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TxfIvsRwqkKtnv15Peuvsg"/>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ERntKR.loUqz4BpqlxFsAg"/>
</p:tagLst>
</file>

<file path=ppt/tags/tag25.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q9XBV6Wmbk2jhd.g5lt0hg"/>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0Zd5gx8mX0uEep4VbziymA"/>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we9jGle0uUGpqtG1i1kh8g"/>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imqn4pPxDkmBh.i_xmgZJA"/>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8nYyROszuEqwP4xcwZZGzA"/>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gNv7M3J8.UGYMDUK1Q2NZQ"/>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TsSeDXNJ50CJUGiLXn85Cg"/>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tr7hQ1eaz0eK2PWMgTvQWw"/>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oZN4hKi7RYKbo1Qhns2Kqg"/>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iundw5ilVU2B2rnslzofDw"/>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fMsEHTUxU0qQPGXj6ULpDg"/>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_b6HhmTUaEqOgOzzQoXWmg"/>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CP58XgylyUaUAQpIhWsKmg"/>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etNLAHE0jkiHz1jRI323cQ"/>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Qsmn7.8zVEGIgM1E9Bgm0A"/>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9RzyUPc980CySrt4BJP4xg"/>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xzLYSp62wk.K2xfARXDbfg"/>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zXvwQ5mbZk2yZhe.tm.KMQ"/>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3XE_m37dd0aN6br1UKMXdQ"/>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bvhdnULwbEmw64nTnjeQmg"/>
</p:tagLst>
</file>

<file path=ppt/tags/tag27.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jl2VptaJ0k.EDPBaC1MGLA"/>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H19dAGf7o0SEIRdAXkJGXA"/>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jw2CLi2uvk6Rd8Dnta.dHg"/>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1R5R6yn30WZORWIDvmIcw"/>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aAUtyiH0ekW8w2u69KATBA"/>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UszRl5oPv0SJ5ZGwYuitOQ"/>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cVIFIqylykihLP46pbG88g"/>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tn_HM8B4SuSP0yyH8NTJsQ"/>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Ad7hNptjR.mkBOpUe2zx0A"/>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uEvkrGy6QxOPlSA1L1LgGg"/>
</p:tagLst>
</file>

<file path=ppt/tags/tag28.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36azmf.jTNWbJGJopau2jw"/>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BRn6Wg_PSvmsdwuHLE0J3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Wy15MsGfSO2Upzs1wI0dRQ"/>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K5O4meAuRROGKA2ih.L9tQ"/>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6m150PWoRGKQY0q9JLQBcQ"/>
</p:tagLst>
</file>

<file path=ppt/tags/tag285.xml><?xml version="1.0" encoding="utf-8"?>
<p:tagLst xmlns:a="http://schemas.openxmlformats.org/drawingml/2006/main" xmlns:r="http://schemas.openxmlformats.org/officeDocument/2006/relationships" xmlns:p="http://schemas.openxmlformats.org/presentationml/2006/main">
  <p:tag name="EE4P_ELEMENTWIZARD_ID" val="NumberBalls2"/>
</p:tagLst>
</file>

<file path=ppt/tags/tag286.xml><?xml version="1.0" encoding="utf-8"?>
<p:tagLst xmlns:a="http://schemas.openxmlformats.org/drawingml/2006/main" xmlns:r="http://schemas.openxmlformats.org/officeDocument/2006/relationships" xmlns:p="http://schemas.openxmlformats.org/presentationml/2006/main">
  <p:tag name="BCG_MODE" val="Documentation"/>
  <p:tag name="BCG_DESIGN" val="Title only"/>
  <p:tag name="EE4P_LAYOUT_ID" val="D"/>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NCKaxAa.Tz6a.C7jF864Bw"/>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DmeczC8ESByaUNiqQKEMCw"/>
</p:tagLst>
</file>

<file path=ppt/tags/tag29.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vTqtRrEYSiKNdhVqsOBiDQ"/>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YA1OB_XuR1aDg25c9mUXiQ"/>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ksrOLAmcRxyTgi4dYio.7Q"/>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GLLTaqUqTZ67fd4OJ1Dkbw"/>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UqyRGXnUQIGA_9y6228hGQ"/>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uKx3gHZfRcSQ8Apae2jwsg"/>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kNvvOZaESv.ljFfibR1YIQ"/>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6RpC9PMnT_aMKX_dnIILFQ"/>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ltfaH10.SoCnfUn7VMJCUw"/>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5_ErDybtT..YhGevVpuhT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UK3znsYpQKqBkqvarFypGQ"/>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XCuL4W4FRDG41kGvGON_Rw"/>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UN75RijZRDCxbidF4Jt3SQ"/>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9MtHZddGQgGYI_YVQE3kaw"/>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g8EidOgOQUmOg7WXdQXjAQ"/>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QYL7bWkT7mmm38zJbwsGw"/>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1ncWGuecTKqBn5_Utn6F3g"/>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0AG5eGtaTzuNueqg_BuYmA"/>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h1GISeRbR2Cq3EuWQJiEQQ"/>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0ED._BtJQ8Sunk_CbqHgsw"/>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1vUsQb1FRTilWnuC.IIWBg"/>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KmRVJ5Z6QUqmYGzvU_dI_Q"/>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dUFZNO3uTWWYJlSMl24pXQ"/>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97AddhRsTTysOH_xCFvD7g"/>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WjK77exuTNea8HrfRGlrRA"/>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3f2Gvr_yQP2KwY4.vYRlFg"/>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oluerbUgTlyIuAIcmynmTQ"/>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Zb3vy2bOS2G3TMJMHP_d0w"/>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vihBSYcwTu2vBPwepdg_pg"/>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1bUw6fkqQPqSQKwjJ0H.IA"/>
</p:tagLst>
</file>

<file path=ppt/tags/tag32.xml><?xml version="1.0" encoding="utf-8"?>
<p:tagLst xmlns:a="http://schemas.openxmlformats.org/drawingml/2006/main" xmlns:r="http://schemas.openxmlformats.org/officeDocument/2006/relationships" xmlns:p="http://schemas.openxmlformats.org/presentationml/2006/main">
  <p:tag name="EE4P_MASTERWIZARD" val="TitleAndEndImages"/>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j72NO_93SeG_C5lGQrKnDQ"/>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pode8jtiRsKRHFuvi4tPjw"/>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Httzbby5SoKVKDXamZF5sQ"/>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lPJQxvPcRkuuuLmYYqfJ0A"/>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IzuEw7GJR3.w63q80HF_mQ"/>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cxl12mkxRqO_RTVSzIzJ0A"/>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lkaUtYmzToWv.40uGgkIbA"/>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EayH_c9zTQeUyJoyaeoylQ"/>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zofDOV6FSAOpyci90JGhdA"/>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YCNjiw_dTz.O24EQXOs6iA"/>
</p:tagLst>
</file>

<file path=ppt/tags/tag33.xml><?xml version="1.0" encoding="utf-8"?>
<p:tagLst xmlns:a="http://schemas.openxmlformats.org/drawingml/2006/main" xmlns:r="http://schemas.openxmlformats.org/officeDocument/2006/relationships" xmlns:p="http://schemas.openxmlformats.org/presentationml/2006/main">
  <p:tag name="EE4P_MASTERWIZARD" val="TitleAndEndLogos"/>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VjI8603xQSSZ0X5z7jIgoA"/>
</p:tagLst>
</file>

<file path=ppt/tags/tag331.xml><?xml version="1.0" encoding="utf-8"?>
<p:tagLst xmlns:a="http://schemas.openxmlformats.org/drawingml/2006/main" xmlns:r="http://schemas.openxmlformats.org/officeDocument/2006/relationships" xmlns:p="http://schemas.openxmlformats.org/presentationml/2006/main">
  <p:tag name="EE4P_ELEMENTWIZARD_ID" val="NumberBalls2"/>
</p:tagLst>
</file>

<file path=ppt/tags/tag332.xml><?xml version="1.0" encoding="utf-8"?>
<p:tagLst xmlns:a="http://schemas.openxmlformats.org/drawingml/2006/main" xmlns:r="http://schemas.openxmlformats.org/officeDocument/2006/relationships" xmlns:p="http://schemas.openxmlformats.org/presentationml/2006/main">
  <p:tag name="EE4P_ELEMENTWIZARD_ID" val="NumberBalls2"/>
</p:tagLst>
</file>

<file path=ppt/tags/tag333.xml><?xml version="1.0" encoding="utf-8"?>
<p:tagLst xmlns:a="http://schemas.openxmlformats.org/drawingml/2006/main" xmlns:r="http://schemas.openxmlformats.org/officeDocument/2006/relationships" xmlns:p="http://schemas.openxmlformats.org/presentationml/2006/main">
  <p:tag name="EE4P_ELEMENTWIZARD_ID" val="NumberBalls2"/>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do7EPL1kTUS8to37mcMoWA"/>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8OY3NoAtRE6grY45o2723Q"/>
</p:tagLst>
</file>

<file path=ppt/tags/tag338.xml><?xml version="1.0" encoding="utf-8"?>
<p:tagLst xmlns:a="http://schemas.openxmlformats.org/drawingml/2006/main" xmlns:r="http://schemas.openxmlformats.org/officeDocument/2006/relationships" xmlns:p="http://schemas.openxmlformats.org/presentationml/2006/main">
  <p:tag name="BCG_MODE" val="Presentation"/>
  <p:tag name="BCG_DESIGN" val="Green one third"/>
  <p:tag name="EE4P_LAYOUT_ID" val="K"/>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IFD8vbFjRz6QOh3T_0nJSw"/>
</p:tagLst>
</file>

<file path=ppt/tags/tag341.xml><?xml version="1.0" encoding="utf-8"?>
<p:tagLst xmlns:a="http://schemas.openxmlformats.org/drawingml/2006/main" xmlns:r="http://schemas.openxmlformats.org/officeDocument/2006/relationships" xmlns:p="http://schemas.openxmlformats.org/presentationml/2006/main">
  <p:tag name="BCG_MODE" val="Documentation"/>
  <p:tag name="BCG_DESIGN" val="Title only"/>
  <p:tag name="EE4P_LAYOUT_ID" val="D"/>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nYOJgWG2Qx2bNZZJ9W9tMw"/>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AFZ8m.R2R2e33NS9wUpdoA"/>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2vHSEjTKTb.oXf26rAOMZQ"/>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wTrNbKd.R9ypA4RRGLraNg"/>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w4i0nihKQuurQY77.Xzy.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0.xml><?xml version="1.0" encoding="utf-8"?>
<p:tagLst xmlns:a="http://schemas.openxmlformats.org/drawingml/2006/main" xmlns:r="http://schemas.openxmlformats.org/officeDocument/2006/relationships" xmlns:p="http://schemas.openxmlformats.org/presentationml/2006/main">
  <p:tag name="BCG_MODE" val="Documentation"/>
  <p:tag name="BCG_DESIGN" val="Two heading"/>
  <p:tag name="EE4P_STRETCH" val="1"/>
  <p:tag name="EE4P_LAYOUT_ID" val="D"/>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gXyLvm.mQcKIzEKi2s6_XQ"/>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eGYLADQfQD6YM3z5zSFXng"/>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LICngECVR4SbFkmvpw1ZYQ"/>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_TWYMiNdQQWrbSpwitwmpA"/>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K9FJgGlOQYuZ2VOKh8PbsA"/>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Mxou1xIFSiOA_XREprjzIA"/>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0Afr_pODTPKhibRkBopuFQ"/>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MI3CGk3jTaeYtx3my3MWVA"/>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k0gDn1l7TlyrFhv1Bb7CDw"/>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vFM8znZYTJagoQj9pMFz5g"/>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5M_J_BI9T7Oq3YE.j87hbQ"/>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1O.gslqFS.ygMX247t2NXw"/>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LjYWaDweRzSi24_aSqtoDA"/>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gHz8rWFpRY.dDGyB_hUYHg"/>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9cIGBuGlT2O4NrB4GqNh.A"/>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DQBe6m0qT2yj7deHz0.eAA"/>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E4c9f9dQRb.GZE0pagetSQ"/>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nYVFhpplR1WMiPH.El0vXQ"/>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AAUVtzbIRs6dGZKbcSSH6g"/>
</p:tagLst>
</file>

<file path=ppt/tags/tag37.xml><?xml version="1.0" encoding="utf-8"?>
<p:tagLst xmlns:a="http://schemas.openxmlformats.org/drawingml/2006/main" xmlns:r="http://schemas.openxmlformats.org/officeDocument/2006/relationships" xmlns:p="http://schemas.openxmlformats.org/presentationml/2006/main">
  <p:tag name="EE4P_MASTERWIZARD" val="TitleAndEndImages"/>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WpPbhxF1SyuZDEtxzfT5HQ"/>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CNr5KjqGTNWuFIUvxqh.kQ"/>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ML7ALYrQT1mQoHFsxZkziw"/>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s7SHMV9FTXKyVuTB84oNQg"/>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7ZMp5KTHT_mIv0nVXwgBQA"/>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_RG4qTr1Ss6BmGYSC2qJLQ"/>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ZVPPpouVQ062K3deA1UP8w"/>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gNJqCtBRTn6yFqt.lmr7yQ"/>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ZWB0jtBFSWeeem8.EOaFyw"/>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Y3HwZxCbQAuGPqW3V8jBnQ"/>
</p:tagLst>
</file>

<file path=ppt/tags/tag38.xml><?xml version="1.0" encoding="utf-8"?>
<p:tagLst xmlns:a="http://schemas.openxmlformats.org/drawingml/2006/main" xmlns:r="http://schemas.openxmlformats.org/officeDocument/2006/relationships" xmlns:p="http://schemas.openxmlformats.org/presentationml/2006/main">
  <p:tag name="EE4P_MASTERWIZARD" val="TitleAndEndLogos"/>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run.0aBCQeiXinvolQspww"/>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VS_ztyneTHCcoo2Y2Xl0OQ"/>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GpuLemVoShaDimcgBRv_mA"/>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hIBizxzjR7GhgyreaH3zZg"/>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ayJMeUffTS6vlJtE8cz03Q"/>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zcwiBNLmR5KEQqQYQ3_dNw"/>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bPIFvmp1SsS.IKg33XVDJg"/>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HNIjDHDPTQSiMHHjDQsj2Q"/>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qjTV7zEHS0OHT0bCZ98BIw"/>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kLhJt9IbRAKTncLU3PL1sQ"/>
</p:tagLst>
</file>

<file path=ppt/tags/tag39.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xLyxRABqSeOMmLArHyLivQ"/>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H7Y_2YN8R7.DhxsJZjozng"/>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7jioOLLISD2jSgbUDlsRnw"/>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_.mPBgyeR9m_iU9CHkBOBw"/>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o.7ZGVHvRe.wpSfXvSSmwQ"/>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NqBkAkwwThi1cYJwOXGmBQ"/>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SnL9AX5vRf6pyXYNxLdC1g"/>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JHGs1YVzQi6MkpW9vHnQQw"/>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2OqLSzVDRfaB.g_gZGv0qA"/>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cClck3_aQim9mMBuBcVjJw"/>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X5AiJlc1SjikgjnNs387ng"/>
</p:tagLst>
</file>

<file path=ppt/tags/tag40.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JYBlaYIsTKW7WSan0Ft2PA"/>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A4HpSZ.kRFCjMA249Mqmeg"/>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9n04EApbSJWlyoUlyOnjTw"/>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DJo4R3gISvO1j8faBvpmZQ"/>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uuAj_1_lSA6k_Ob5iCfSJA"/>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o5c.sPqmSdapbdyCDE9Ndw"/>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wodrbAyETfuap49CZmzSzQ"/>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R9NWRrSvR9WR8e07mnFhEw"/>
</p:tagLst>
</file>

<file path=ppt/tags/tag41.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42.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43.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44.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45.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46.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47.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5.xml><?xml version="1.0" encoding="utf-8"?>
<p:tagLst xmlns:a="http://schemas.openxmlformats.org/drawingml/2006/main" xmlns:r="http://schemas.openxmlformats.org/officeDocument/2006/relationships" xmlns:p="http://schemas.openxmlformats.org/presentationml/2006/main">
  <p:tag name="EE4P_MASTERWIZARD" val="TitleAndEndImages"/>
</p:tagLst>
</file>

<file path=ppt/tags/tag50.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51.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52.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53.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54.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55.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56.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57.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58.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EE4P_MASTERWIZARD" val="TitleAndEndLogos"/>
</p:tagLst>
</file>

<file path=ppt/tags/tag60.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61.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62.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63.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64.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EE4P_MASTERWIZARD" val="TitleAndEndImages"/>
</p:tagLst>
</file>

<file path=ppt/tags/tag67.xml><?xml version="1.0" encoding="utf-8"?>
<p:tagLst xmlns:a="http://schemas.openxmlformats.org/drawingml/2006/main" xmlns:r="http://schemas.openxmlformats.org/officeDocument/2006/relationships" xmlns:p="http://schemas.openxmlformats.org/presentationml/2006/main">
  <p:tag name="EE4P_MASTERWIZARD" val="TitleAndEndLogos"/>
</p:tagLst>
</file>

<file path=ppt/tags/tag68.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70.xml><?xml version="1.0" encoding="utf-8"?>
<p:tagLst xmlns:a="http://schemas.openxmlformats.org/drawingml/2006/main" xmlns:r="http://schemas.openxmlformats.org/officeDocument/2006/relationships" xmlns:p="http://schemas.openxmlformats.org/presentationml/2006/main">
  <p:tag name="EE4P_AGENDAWIZARD" val="element"/>
  <p:tag name="EE4P_AGENDAWIZARD_CONTENT" val="/DATE"/>
  <p:tag name="EE4P_AGENDAWIZARD_PROPERTIES" val="197.597/369.3848/123.634/115.6044"/>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EE4P_AGENDAWIZARD" val="element"/>
  <p:tag name="EE4P_AGENDAWIZARD_CONTENT" val="/DATE"/>
  <p:tag name="EE4P_AGENDAWIZARD_PROPERTIES" val="197.597/369.3848/123.634/115.6044"/>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80.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C0__7tNlR3ShcNriHDlDDQ"/>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gXyLvm.mQcKIzEKi2s6_XQ"/>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yRJzrXH1RPWVDXQwnrugMA"/>
</p:tagLst>
</file>

<file path=ppt/tags/tag89.xml><?xml version="1.0" encoding="utf-8"?>
<p:tagLst xmlns:a="http://schemas.openxmlformats.org/drawingml/2006/main" xmlns:r="http://schemas.openxmlformats.org/officeDocument/2006/relationships" xmlns:p="http://schemas.openxmlformats.org/presentationml/2006/main">
  <p:tag name="BCGCUSTOMTAGKEY" val="CommentTagValue"/>
</p:tagLst>
</file>

<file path=ppt/tags/tag9.xml><?xml version="1.0" encoding="utf-8"?>
<p:tagLst xmlns:a="http://schemas.openxmlformats.org/drawingml/2006/main" xmlns:r="http://schemas.openxmlformats.org/officeDocument/2006/relationships" xmlns:p="http://schemas.openxmlformats.org/presentationml/2006/main">
  <p:tag name="EE4P_INTELLIGENT_ELEMENT" val="{Nam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dyV_85AlRkqJlfMf4.emhA"/>
</p:tagLst>
</file>

<file path=ppt/tags/tag92.xml><?xml version="1.0" encoding="utf-8"?>
<p:tagLst xmlns:a="http://schemas.openxmlformats.org/drawingml/2006/main" xmlns:r="http://schemas.openxmlformats.org/officeDocument/2006/relationships" xmlns:p="http://schemas.openxmlformats.org/presentationml/2006/main">
  <p:tag name="BCGCUSTOMTAGKEY" val="CommentTagValue"/>
</p:tagLst>
</file>

<file path=ppt/tags/tag93.xml><?xml version="1.0" encoding="utf-8"?>
<p:tagLst xmlns:a="http://schemas.openxmlformats.org/drawingml/2006/main" xmlns:r="http://schemas.openxmlformats.org/officeDocument/2006/relationships" xmlns:p="http://schemas.openxmlformats.org/presentationml/2006/main">
  <p:tag name="BCGCUSTOMTAGKEY" val="CommentTagValue"/>
</p:tagLst>
</file>

<file path=ppt/tags/tag94.xml><?xml version="1.0" encoding="utf-8"?>
<p:tagLst xmlns:a="http://schemas.openxmlformats.org/drawingml/2006/main" xmlns:r="http://schemas.openxmlformats.org/officeDocument/2006/relationships" xmlns:p="http://schemas.openxmlformats.org/presentationml/2006/main">
  <p:tag name="BCGCUSTOMTAGKEY" val="CommentTagValue"/>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lKNloXkhRdGydo.oSFgPZg"/>
</p:tagLst>
</file>

<file path=ppt/tags/tag97.xml><?xml version="1.0" encoding="utf-8"?>
<p:tagLst xmlns:a="http://schemas.openxmlformats.org/drawingml/2006/main" xmlns:r="http://schemas.openxmlformats.org/officeDocument/2006/relationships" xmlns:p="http://schemas.openxmlformats.org/presentationml/2006/main">
  <p:tag name="BCG_MODE" val="Presentation"/>
  <p:tag name="BCG_DESIGN" val="Green one third"/>
  <p:tag name="EE4P_LAYOUT_ID" val="K"/>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bSFbiMjNRDe2JoTG7qOk_w"/>
</p:tagLst>
</file>

<file path=ppt/theme/theme1.xml><?xml version="1.0" encoding="utf-8"?>
<a:theme xmlns:a="http://schemas.openxmlformats.org/drawingml/2006/main" name="BCG Grid 16:9">
  <a:themeElements>
    <a:clrScheme name="The Boston Consulting Group">
      <a:dk1>
        <a:srgbClr val="575757"/>
      </a:dk1>
      <a:lt1>
        <a:sysClr val="window" lastClr="FFFFFF"/>
      </a:lt1>
      <a:dk2>
        <a:srgbClr val="29BA74"/>
      </a:dk2>
      <a:lt2>
        <a:srgbClr val="F2F2F2"/>
      </a:lt2>
      <a:accent1>
        <a:srgbClr val="03522D"/>
      </a:accent1>
      <a:accent2>
        <a:srgbClr val="197A56"/>
      </a:accent2>
      <a:accent3>
        <a:srgbClr val="D4DF33"/>
      </a:accent3>
      <a:accent4>
        <a:srgbClr val="3EAD92"/>
      </a:accent4>
      <a:accent5>
        <a:srgbClr val="6E6F73"/>
      </a:accent5>
      <a:accent6>
        <a:srgbClr val="295E7E"/>
      </a:accent6>
      <a:hlink>
        <a:srgbClr val="2E3558"/>
      </a:hlink>
      <a:folHlink>
        <a:srgbClr val="2E3558"/>
      </a:folHlink>
    </a:clrScheme>
    <a:fontScheme name="BCG Trebuchet">
      <a:majorFont>
        <a:latin typeface="Trebuchet MS"/>
        <a:ea typeface=""/>
        <a:cs typeface=""/>
      </a:majorFont>
      <a:minorFont>
        <a:latin typeface="Trebuchet MS"/>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29BA74"/>
        </a:solidFill>
        <a:ln w="9525" cap="rnd" cmpd="sng" algn="ctr">
          <a:solidFill>
            <a:srgbClr val="29BA74"/>
          </a:solidFill>
          <a:prstDash val="solid"/>
          <a:round/>
          <a:headEnd type="none" w="med" len="med"/>
          <a:tailEnd type="none" w="med" len="med"/>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smtClean="0">
            <a:solidFill>
              <a:srgbClr val="FFFFFF"/>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cap="rnd">
          <a:solidFill>
            <a:schemeClr val="tx1">
              <a:lumMod val="60000"/>
              <a:lumOff val="40000"/>
            </a:schemeClr>
          </a:solidFill>
          <a:prstDash val="solid"/>
          <a:round/>
        </a:ln>
      </a:spPr>
      <a:bodyPr/>
      <a:lstStyle/>
      <a:style>
        <a:lnRef idx="1">
          <a:schemeClr val="accent1"/>
        </a:lnRef>
        <a:fillRef idx="0">
          <a:schemeClr val="accent1"/>
        </a:fillRef>
        <a:effectRef idx="0">
          <a:schemeClr val="accent1"/>
        </a:effectRef>
        <a:fontRef idx="minor">
          <a:schemeClr val="tx1"/>
        </a:fontRef>
      </a:style>
    </a:lnDef>
    <a:txDef>
      <a:spPr>
        <a:noFill/>
        <a:ln w="9525" cap="rnd">
          <a:noFill/>
          <a:prstDash val="solid"/>
          <a:round/>
        </a:ln>
        <a:extLst>
          <a:ext uri="{909E8E84-426E-40DD-AFC4-6F175D3DCCD1}">
            <a14:hiddenFill xmlns:a14="http://schemas.microsoft.com/office/drawing/2010/main">
              <a:solidFill>
                <a:srgbClr val="29BA74"/>
              </a:solidFill>
            </a14:hiddenFill>
          </a:ext>
        </a:extLst>
      </a:spPr>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defPPr algn="ctr">
          <a:defRPr dirty="0" err="1" smtClean="0">
            <a:solidFill>
              <a:srgbClr val="575757"/>
            </a:solidFill>
          </a:defRPr>
        </a:defPPr>
      </a:lstStyle>
      <a:style>
        <a:lnRef idx="2">
          <a:schemeClr val="accent1">
            <a:shade val="50000"/>
          </a:schemeClr>
        </a:lnRef>
        <a:fillRef idx="1">
          <a:schemeClr val="accent1"/>
        </a:fillRef>
        <a:effectRef idx="0">
          <a:schemeClr val="accent1"/>
        </a:effectRef>
        <a:fontRef idx="minor">
          <a:schemeClr val="lt1"/>
        </a:fontRef>
      </a:style>
    </a:txDef>
  </a:objectDefaults>
  <a:extraClrSchemeLst/>
  <a:custClrLst>
    <a:custClr name="Custom Color">
      <a:srgbClr val="37373A"/>
    </a:custClr>
    <a:custClr name="Custom Color">
      <a:srgbClr val="2E3558"/>
    </a:custClr>
    <a:custClr name="Custom Color">
      <a:srgbClr val="30C1D7"/>
    </a:custClr>
    <a:custClr name="Custom Color">
      <a:srgbClr val="670F31"/>
    </a:custClr>
    <a:custClr name="Custom Color">
      <a:srgbClr val="E71C57"/>
    </a:custClr>
  </a:custClrLst>
  <a:extLst>
    <a:ext uri="{05A4C25C-085E-4340-85A3-A5531E510DB2}">
      <thm15:themeFamily xmlns:thm15="http://schemas.microsoft.com/office/thememl/2012/main" name="BCG_Grid_16x9.pptx" id="{6741F1D1-726F-4F5C-AF82-6A4B030D48FC}" vid="{32BB820F-5679-4F98-8B04-67B27827A899}"/>
    </a:ext>
  </a:extLst>
</a:theme>
</file>

<file path=ppt/theme/theme2.xml><?xml version="1.0" encoding="utf-8"?>
<a:theme xmlns:a="http://schemas.openxmlformats.org/drawingml/2006/main" name="Office Theme">
  <a:themeElements>
    <a:clrScheme name="BCG 2015">
      <a:dk1>
        <a:srgbClr val="6E6F73"/>
      </a:dk1>
      <a:lt1>
        <a:sysClr val="window" lastClr="FFFFFF"/>
      </a:lt1>
      <a:dk2>
        <a:srgbClr val="2FC77E"/>
      </a:dk2>
      <a:lt2>
        <a:srgbClr val="E7E7E7"/>
      </a:lt2>
      <a:accent1>
        <a:srgbClr val="03522D"/>
      </a:accent1>
      <a:accent2>
        <a:srgbClr val="197A56"/>
      </a:accent2>
      <a:accent3>
        <a:srgbClr val="E3EE37"/>
      </a:accent3>
      <a:accent4>
        <a:srgbClr val="3EAD92"/>
      </a:accent4>
      <a:accent5>
        <a:srgbClr val="6E6F73"/>
      </a:accent5>
      <a:accent6>
        <a:srgbClr val="295E7E"/>
      </a:accent6>
      <a:hlink>
        <a:srgbClr val="2E3558"/>
      </a:hlink>
      <a:folHlink>
        <a:srgbClr val="670F31"/>
      </a:folHlink>
    </a:clrScheme>
    <a:fontScheme name="BCG Trebuchet">
      <a:majorFont>
        <a:latin typeface="Trebuchet MS"/>
        <a:ea typeface=""/>
        <a:cs typeface=""/>
      </a:majorFont>
      <a:minorFont>
        <a:latin typeface="Trebuchet MS"/>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BCG Colors 2015">
      <a:dk1>
        <a:srgbClr val="6E6F73"/>
      </a:dk1>
      <a:lt1>
        <a:sysClr val="window" lastClr="FFFFFF"/>
      </a:lt1>
      <a:dk2>
        <a:srgbClr val="2FC77E"/>
      </a:dk2>
      <a:lt2>
        <a:srgbClr val="E7E7E7"/>
      </a:lt2>
      <a:accent1>
        <a:srgbClr val="03522D"/>
      </a:accent1>
      <a:accent2>
        <a:srgbClr val="197A56"/>
      </a:accent2>
      <a:accent3>
        <a:srgbClr val="E3EE37"/>
      </a:accent3>
      <a:accent4>
        <a:srgbClr val="3EAD92"/>
      </a:accent4>
      <a:accent5>
        <a:srgbClr val="6E6F73"/>
      </a:accent5>
      <a:accent6>
        <a:srgbClr val="295E7E"/>
      </a:accent6>
      <a:hlink>
        <a:srgbClr val="2FC77E"/>
      </a:hlink>
      <a:folHlink>
        <a:srgbClr val="03522D"/>
      </a:folHlink>
    </a:clrScheme>
    <a:fontScheme name="BCG Trebuchet">
      <a:majorFont>
        <a:latin typeface="Trebuchet MS"/>
        <a:ea typeface=""/>
        <a:cs typeface=""/>
      </a:majorFont>
      <a:minorFont>
        <a:latin typeface="Trebuchet MS"/>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blank</Template>
  <TotalTime>941</TotalTime>
  <Words>2369</Words>
  <Application>Microsoft Office PowerPoint</Application>
  <PresentationFormat>Widescreen</PresentationFormat>
  <Paragraphs>514</Paragraphs>
  <Slides>23</Slides>
  <Notes>14</Notes>
  <HiddenSlides>0</HiddenSlides>
  <MMClips>0</MMClips>
  <ScaleCrop>false</ScaleCrop>
  <HeadingPairs>
    <vt:vector size="10" baseType="variant">
      <vt:variant>
        <vt:lpstr>Fonts Used</vt:lpstr>
      </vt:variant>
      <vt:variant>
        <vt:i4>2</vt:i4>
      </vt:variant>
      <vt:variant>
        <vt:lpstr>Theme</vt:lpstr>
      </vt:variant>
      <vt:variant>
        <vt:i4>1</vt:i4>
      </vt:variant>
      <vt:variant>
        <vt:lpstr>Embedded OLE Servers</vt:lpstr>
      </vt:variant>
      <vt:variant>
        <vt:i4>1</vt:i4>
      </vt:variant>
      <vt:variant>
        <vt:lpstr>Slide Titles</vt:lpstr>
      </vt:variant>
      <vt:variant>
        <vt:i4>23</vt:i4>
      </vt:variant>
      <vt:variant>
        <vt:lpstr>Custom Shows</vt:lpstr>
      </vt:variant>
      <vt:variant>
        <vt:i4>1</vt:i4>
      </vt:variant>
    </vt:vector>
  </HeadingPairs>
  <TitlesOfParts>
    <vt:vector size="28" baseType="lpstr">
      <vt:lpstr>Arial</vt:lpstr>
      <vt:lpstr>Trebuchet MS</vt:lpstr>
      <vt:lpstr>BCG Grid 16:9</vt:lpstr>
      <vt:lpstr>think-cell Slide</vt:lpstr>
      <vt:lpstr>The Role of New, Renewable and Clean Energy in Achieving SDG7: Policy, Investment, Technology</vt:lpstr>
      <vt:lpstr>Indonesia has set ambitious goals for energy transition …</vt:lpstr>
      <vt:lpstr>Points Slide 1</vt:lpstr>
      <vt:lpstr>Complexity in achieving optimal balance between socio-economic and environmental trade-offs in the "energy trilemma"</vt:lpstr>
      <vt:lpstr>Holistic approach needed for energy transition, policy a key enabler to overall success</vt:lpstr>
      <vt:lpstr>Four needle moving policy outcomes to consider to achieve environmental objectives</vt:lpstr>
      <vt:lpstr>Level playing field between RE and non RE, and mature a step further to price in cost of negative externalities</vt:lpstr>
      <vt:lpstr>Solar PV module costs decreasing with increasing capacity</vt:lpstr>
      <vt:lpstr>Costs of green technologies are plummeting</vt:lpstr>
      <vt:lpstr>Residential grid parity is a reality – storage the "next big thing"</vt:lpstr>
      <vt:lpstr>Innovation is driving efficiency and cost reduction</vt:lpstr>
      <vt:lpstr>67 jurisdictions—representing about half of the global economy and more than a quarter of global GHG emissions—are putting a price on carbon</vt:lpstr>
      <vt:lpstr>Singapore's carbon tax would be on the lower end of the spectrum globally</vt:lpstr>
      <vt:lpstr>Enhance institutional clarity with right incentives – marrying economic and environmental objectives</vt:lpstr>
      <vt:lpstr>Activate the power of the private sector, by setting right foundations and incentives for investments</vt:lpstr>
      <vt:lpstr>Over time, increasing voice of the global customer will bridge gap between environmental and economic interests</vt:lpstr>
      <vt:lpstr>Renewables procurement is already a fact  Apple and Google 100% Renewables in 2017</vt:lpstr>
      <vt:lpstr>RE100 is a group of the worlds most influential corporations committed to 100% renewable energy</vt:lpstr>
      <vt:lpstr>Nike chose to open a factory in Vietnam over other SEA countries due to its capability to supply power via 100% renewable energy</vt:lpstr>
      <vt:lpstr>Investors acknowledge the risks associated with climate change </vt:lpstr>
      <vt:lpstr>Behind the intellectual problem is a very real human problem, and Indonesia will be a key player in the "battle of our time"</vt:lpstr>
      <vt:lpstr>PowerPoint Presentation</vt:lpstr>
      <vt:lpstr>PowerPoint Presentation</vt:lpstr>
      <vt:lpstr>Format Guide Workshop</vt:lpstr>
    </vt:vector>
  </TitlesOfParts>
  <Company>The Boston Consulting Group</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Modi, Aman</dc:creator>
  <cp:lastModifiedBy>Modi, Aman</cp:lastModifiedBy>
  <cp:revision>39</cp:revision>
  <cp:lastPrinted>2016-04-06T18:59:25Z</cp:lastPrinted>
  <dcterms:created xsi:type="dcterms:W3CDTF">2019-11-12T10:21:56Z</dcterms:created>
  <dcterms:modified xsi:type="dcterms:W3CDTF">2019-11-13T02:03:29Z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Format Name">
    <vt:lpwstr>Grid Format</vt:lpwstr>
  </property>
  <property fmtid="{D5CDD505-2E9C-101B-9397-08002B2CF9AE}" pid="3" name="NXPowerLiteLastOptimized">
    <vt:lpwstr>488649</vt:lpwstr>
  </property>
  <property fmtid="{D5CDD505-2E9C-101B-9397-08002B2CF9AE}" pid="4" name="NXPowerLiteSettings">
    <vt:lpwstr>87000AA0054001</vt:lpwstr>
  </property>
  <property fmtid="{D5CDD505-2E9C-101B-9397-08002B2CF9AE}" pid="5" name="NXPowerLiteVersion">
    <vt:lpwstr>D7.1.8</vt:lpwstr>
  </property>
  <property fmtid="{D5CDD505-2E9C-101B-9397-08002B2CF9AE}" pid="6" name="Template Name">
    <vt:lpwstr>16x9</vt:lpwstr>
  </property>
</Properties>
</file>